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notesSlides/notesSlide45.xml" ContentType="application/vnd.openxmlformats-officedocument.presentationml.notesSlide+xml"/>
  <Override PartName="/ppt/charts/chart14.xml" ContentType="application/vnd.openxmlformats-officedocument.drawingml.chart+xml"/>
  <Override PartName="/ppt/charts/chart15.xml" ContentType="application/vnd.openxmlformats-officedocument.drawingml.chart+xml"/>
  <Override PartName="/ppt/notesSlides/notesSlide4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9"/>
  </p:notesMasterIdLst>
  <p:sldIdLst>
    <p:sldId id="2302" r:id="rId2"/>
    <p:sldId id="2388" r:id="rId3"/>
    <p:sldId id="2389" r:id="rId4"/>
    <p:sldId id="2390" r:id="rId5"/>
    <p:sldId id="2391" r:id="rId6"/>
    <p:sldId id="2392" r:id="rId7"/>
    <p:sldId id="2393" r:id="rId8"/>
    <p:sldId id="2323" r:id="rId9"/>
    <p:sldId id="2343" r:id="rId10"/>
    <p:sldId id="2346" r:id="rId11"/>
    <p:sldId id="2344" r:id="rId12"/>
    <p:sldId id="2345" r:id="rId13"/>
    <p:sldId id="2324" r:id="rId14"/>
    <p:sldId id="2283" r:id="rId15"/>
    <p:sldId id="2338" r:id="rId16"/>
    <p:sldId id="2325" r:id="rId17"/>
    <p:sldId id="2290" r:id="rId18"/>
    <p:sldId id="2284" r:id="rId19"/>
    <p:sldId id="2311" r:id="rId20"/>
    <p:sldId id="2285" r:id="rId21"/>
    <p:sldId id="2332" r:id="rId22"/>
    <p:sldId id="2333" r:id="rId23"/>
    <p:sldId id="2384" r:id="rId24"/>
    <p:sldId id="2358" r:id="rId25"/>
    <p:sldId id="2385" r:id="rId26"/>
    <p:sldId id="2327" r:id="rId27"/>
    <p:sldId id="2386" r:id="rId28"/>
    <p:sldId id="2357" r:id="rId29"/>
    <p:sldId id="2387" r:id="rId30"/>
    <p:sldId id="2288" r:id="rId31"/>
    <p:sldId id="2277" r:id="rId32"/>
    <p:sldId id="2377" r:id="rId33"/>
    <p:sldId id="2376" r:id="rId34"/>
    <p:sldId id="2331" r:id="rId35"/>
    <p:sldId id="2330" r:id="rId36"/>
    <p:sldId id="2328" r:id="rId37"/>
    <p:sldId id="2278" r:id="rId38"/>
    <p:sldId id="2281" r:id="rId39"/>
    <p:sldId id="2313" r:id="rId40"/>
    <p:sldId id="2309" r:id="rId41"/>
    <p:sldId id="2310" r:id="rId42"/>
    <p:sldId id="2297" r:id="rId43"/>
    <p:sldId id="2353" r:id="rId44"/>
    <p:sldId id="2349" r:id="rId45"/>
    <p:sldId id="2350" r:id="rId46"/>
    <p:sldId id="2312" r:id="rId47"/>
    <p:sldId id="2293" r:id="rId48"/>
    <p:sldId id="2354" r:id="rId49"/>
    <p:sldId id="2355" r:id="rId50"/>
    <p:sldId id="2329" r:id="rId51"/>
    <p:sldId id="2291" r:id="rId52"/>
    <p:sldId id="2292" r:id="rId53"/>
    <p:sldId id="2348" r:id="rId54"/>
    <p:sldId id="2314" r:id="rId55"/>
    <p:sldId id="2334" r:id="rId56"/>
    <p:sldId id="2335" r:id="rId57"/>
    <p:sldId id="2336" r:id="rId58"/>
    <p:sldId id="2337" r:id="rId59"/>
    <p:sldId id="2308" r:id="rId60"/>
    <p:sldId id="2315" r:id="rId61"/>
    <p:sldId id="2317" r:id="rId62"/>
    <p:sldId id="2339" r:id="rId63"/>
    <p:sldId id="2340" r:id="rId64"/>
    <p:sldId id="2341" r:id="rId65"/>
    <p:sldId id="2342" r:id="rId66"/>
    <p:sldId id="2367" r:id="rId67"/>
    <p:sldId id="2368" r:id="rId68"/>
    <p:sldId id="2369" r:id="rId69"/>
    <p:sldId id="2370" r:id="rId70"/>
    <p:sldId id="2371" r:id="rId71"/>
    <p:sldId id="2372" r:id="rId72"/>
    <p:sldId id="2373" r:id="rId73"/>
    <p:sldId id="2363" r:id="rId74"/>
    <p:sldId id="2364" r:id="rId75"/>
    <p:sldId id="2365" r:id="rId76"/>
    <p:sldId id="2383" r:id="rId77"/>
    <p:sldId id="2379" r:id="rId78"/>
    <p:sldId id="2378" r:id="rId79"/>
    <p:sldId id="2375" r:id="rId80"/>
    <p:sldId id="2380" r:id="rId81"/>
    <p:sldId id="2381" r:id="rId82"/>
    <p:sldId id="2382" r:id="rId83"/>
    <p:sldId id="2133" r:id="rId84"/>
    <p:sldId id="2134" r:id="rId85"/>
    <p:sldId id="2135" r:id="rId86"/>
    <p:sldId id="2136" r:id="rId87"/>
    <p:sldId id="2150" r:id="rId88"/>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112" userDrawn="1">
          <p15:clr>
            <a:srgbClr val="A4A3A4"/>
          </p15:clr>
        </p15:guide>
        <p15:guide id="4" pos="14350" userDrawn="1">
          <p15:clr>
            <a:srgbClr val="A4A3A4"/>
          </p15:clr>
        </p15:guide>
        <p15:guide id="6" pos="982" userDrawn="1">
          <p15:clr>
            <a:srgbClr val="A4A3A4"/>
          </p15:clr>
        </p15:guide>
        <p15:guide id="8" orient="horz" pos="480" userDrawn="1">
          <p15:clr>
            <a:srgbClr val="A4A3A4"/>
          </p15:clr>
        </p15:guide>
        <p15:guide id="10" pos="767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02452"/>
    <a:srgbClr val="000820"/>
    <a:srgbClr val="001334"/>
    <a:srgbClr val="000C28"/>
    <a:srgbClr val="F52552"/>
    <a:srgbClr val="FFC737"/>
    <a:srgbClr val="D2D3D5"/>
    <a:srgbClr val="EC72A5"/>
    <a:srgbClr val="583F52"/>
    <a:srgbClr val="3B1F4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49" autoAdjust="0"/>
    <p:restoredTop sz="96202" autoAdjust="0"/>
  </p:normalViewPr>
  <p:slideViewPr>
    <p:cSldViewPr snapToGrid="0" snapToObjects="1">
      <p:cViewPr>
        <p:scale>
          <a:sx n="57" d="100"/>
          <a:sy n="57" d="100"/>
        </p:scale>
        <p:origin x="240" y="232"/>
      </p:cViewPr>
      <p:guideLst>
        <p:guide orient="horz" pos="8112"/>
        <p:guide pos="14350"/>
        <p:guide pos="982"/>
        <p:guide orient="horz" pos="480"/>
        <p:guide pos="7678"/>
      </p:guideLst>
    </p:cSldViewPr>
  </p:slideViewPr>
  <p:notesTextViewPr>
    <p:cViewPr>
      <p:scale>
        <a:sx n="100" d="100"/>
        <a:sy n="100" d="100"/>
      </p:scale>
      <p:origin x="0" y="0"/>
    </p:cViewPr>
  </p:notesTextViewPr>
  <p:sorterViewPr>
    <p:cViewPr>
      <p:scale>
        <a:sx n="52" d="100"/>
        <a:sy n="52"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notesMaster" Target="notesMasters/notes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DCCC-4BC6-B604-642498210EF4}"/>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General</c:formatCode>
                <c:ptCount val="1"/>
                <c:pt idx="0">
                  <c:v>2.7</c:v>
                </c:pt>
              </c:numCache>
            </c:numRef>
          </c:val>
          <c:extLst>
            <c:ext xmlns:c16="http://schemas.microsoft.com/office/drawing/2014/chart" uri="{C3380CC4-5D6E-409C-BE32-E72D297353CC}">
              <c16:uniqueId val="{00000001-DCCC-4BC6-B604-642498210EF4}"/>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General</c:formatCode>
                <c:ptCount val="1"/>
                <c:pt idx="0">
                  <c:v>3</c:v>
                </c:pt>
              </c:numCache>
            </c:numRef>
          </c:val>
          <c:extLst>
            <c:ext xmlns:c16="http://schemas.microsoft.com/office/drawing/2014/chart" uri="{C3380CC4-5D6E-409C-BE32-E72D297353CC}">
              <c16:uniqueId val="{00000002-DCCC-4BC6-B604-642498210EF4}"/>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General</c:formatCode>
                <c:ptCount val="1"/>
                <c:pt idx="0">
                  <c:v>2.2000000000000002</c:v>
                </c:pt>
              </c:numCache>
            </c:numRef>
          </c:val>
          <c:extLst>
            <c:ext xmlns:c16="http://schemas.microsoft.com/office/drawing/2014/chart" uri="{C3380CC4-5D6E-409C-BE32-E72D297353CC}">
              <c16:uniqueId val="{00000003-DCCC-4BC6-B604-642498210EF4}"/>
            </c:ext>
          </c:extLst>
        </c:ser>
        <c:dLbls>
          <c:showLegendKey val="0"/>
          <c:showVal val="0"/>
          <c:showCatName val="0"/>
          <c:showSerName val="0"/>
          <c:showPercent val="0"/>
          <c:showBubbleSize val="0"/>
        </c:dLbls>
        <c:gapWidth val="219"/>
        <c:overlap val="-27"/>
        <c:axId val="-2099121232"/>
        <c:axId val="-2098968960"/>
      </c:barChart>
      <c:catAx>
        <c:axId val="-20991212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Poppins Light" charset="0"/>
                <a:ea typeface="Poppins Light" charset="0"/>
                <a:cs typeface="Poppins Light" charset="0"/>
              </a:defRPr>
            </a:pPr>
            <a:endParaRPr lang="en-US"/>
          </a:p>
        </c:txPr>
        <c:crossAx val="-2098968960"/>
        <c:crosses val="autoZero"/>
        <c:auto val="1"/>
        <c:lblAlgn val="ctr"/>
        <c:lblOffset val="100"/>
        <c:noMultiLvlLbl val="0"/>
      </c:catAx>
      <c:valAx>
        <c:axId val="-209896896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Poppins Light" charset="0"/>
                <a:ea typeface="Poppins Light" charset="0"/>
                <a:cs typeface="Poppins Light" charset="0"/>
              </a:defRPr>
            </a:pPr>
            <a:endParaRPr lang="en-US"/>
          </a:p>
        </c:txPr>
        <c:crossAx val="-2099121232"/>
        <c:crosses val="autoZero"/>
        <c:crossBetween val="between"/>
      </c:valAx>
      <c:spPr>
        <a:noFill/>
        <a:ln>
          <a:noFill/>
        </a:ln>
        <a:effectLst/>
      </c:spPr>
    </c:plotArea>
    <c:plotVisOnly val="1"/>
    <c:dispBlanksAs val="gap"/>
    <c:showDLblsOverMax val="0"/>
  </c:chart>
  <c:spPr>
    <a:noFill/>
    <a:ln>
      <a:noFill/>
    </a:ln>
    <a:effectLst/>
  </c:spPr>
  <c:txPr>
    <a:bodyPr/>
    <a:lstStyle/>
    <a:p>
      <a:pPr>
        <a:defRPr sz="2800" b="0" i="0">
          <a:latin typeface="Poppins Light" charset="0"/>
          <a:ea typeface="Poppins Light" charset="0"/>
          <a:cs typeface="Poppins Light" charset="0"/>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noFill/>
              </a:ln>
              <a:effectLst/>
            </c:spPr>
            <c:extLst>
              <c:ext xmlns:c16="http://schemas.microsoft.com/office/drawing/2014/chart" uri="{C3380CC4-5D6E-409C-BE32-E72D297353CC}">
                <c16:uniqueId val="{00000001-2F25-4E12-AB6C-3F85502D6E3D}"/>
              </c:ext>
            </c:extLst>
          </c:dPt>
          <c:dPt>
            <c:idx val="1"/>
            <c:bubble3D val="0"/>
            <c:spPr>
              <a:solidFill>
                <a:schemeClr val="tx2">
                  <a:alpha val="10000"/>
                </a:schemeClr>
              </a:solidFill>
              <a:ln w="19050">
                <a:noFill/>
              </a:ln>
              <a:effectLst/>
            </c:spPr>
            <c:extLst>
              <c:ext xmlns:c16="http://schemas.microsoft.com/office/drawing/2014/chart" uri="{C3380CC4-5D6E-409C-BE32-E72D297353CC}">
                <c16:uniqueId val="{00000003-2F25-4E12-AB6C-3F85502D6E3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F25-4E12-AB6C-3F85502D6E3D}"/>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2F25-4E12-AB6C-3F85502D6E3D}"/>
              </c:ext>
            </c:extLst>
          </c:dPt>
          <c:cat>
            <c:strRef>
              <c:f>Sheet1!$A$2:$A$5</c:f>
              <c:strCache>
                <c:ptCount val="2"/>
                <c:pt idx="0">
                  <c:v>1st Qtr</c:v>
                </c:pt>
                <c:pt idx="1">
                  <c:v>2nd Qtr</c:v>
                </c:pt>
              </c:strCache>
            </c:strRef>
          </c:cat>
          <c:val>
            <c:numRef>
              <c:f>Sheet1!$B$2:$B$5</c:f>
              <c:numCache>
                <c:formatCode>General</c:formatCode>
                <c:ptCount val="4"/>
                <c:pt idx="0">
                  <c:v>75</c:v>
                </c:pt>
                <c:pt idx="1">
                  <c:v>25</c:v>
                </c:pt>
              </c:numCache>
            </c:numRef>
          </c:val>
          <c:extLst>
            <c:ext xmlns:c16="http://schemas.microsoft.com/office/drawing/2014/chart" uri="{C3380CC4-5D6E-409C-BE32-E72D297353CC}">
              <c16:uniqueId val="{00000008-2F25-4E12-AB6C-3F85502D6E3D}"/>
            </c:ext>
          </c:extLst>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extLst>
              <c:ext xmlns:c16="http://schemas.microsoft.com/office/drawing/2014/chart" uri="{C3380CC4-5D6E-409C-BE32-E72D297353CC}">
                <c16:uniqueId val="{00000001-EC70-43C3-AA30-926EB06C1927}"/>
              </c:ext>
            </c:extLst>
          </c:dPt>
          <c:dPt>
            <c:idx val="1"/>
            <c:bubble3D val="0"/>
            <c:spPr>
              <a:solidFill>
                <a:schemeClr val="tx2">
                  <a:alpha val="10000"/>
                </a:schemeClr>
              </a:solidFill>
              <a:ln w="19050">
                <a:noFill/>
              </a:ln>
              <a:effectLst/>
            </c:spPr>
            <c:extLst>
              <c:ext xmlns:c16="http://schemas.microsoft.com/office/drawing/2014/chart" uri="{C3380CC4-5D6E-409C-BE32-E72D297353CC}">
                <c16:uniqueId val="{00000003-EC70-43C3-AA30-926EB06C1927}"/>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EC70-43C3-AA30-926EB06C1927}"/>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EC70-43C3-AA30-926EB06C1927}"/>
              </c:ext>
            </c:extLst>
          </c:dPt>
          <c:cat>
            <c:strRef>
              <c:f>Sheet1!$A$2:$A$5</c:f>
              <c:strCache>
                <c:ptCount val="2"/>
                <c:pt idx="0">
                  <c:v>1st Qtr</c:v>
                </c:pt>
                <c:pt idx="1">
                  <c:v>2nd Qtr</c:v>
                </c:pt>
              </c:strCache>
            </c:strRef>
          </c:cat>
          <c:val>
            <c:numRef>
              <c:f>Sheet1!$B$2:$B$5</c:f>
              <c:numCache>
                <c:formatCode>General</c:formatCode>
                <c:ptCount val="4"/>
                <c:pt idx="0">
                  <c:v>90</c:v>
                </c:pt>
                <c:pt idx="1">
                  <c:v>10</c:v>
                </c:pt>
              </c:numCache>
            </c:numRef>
          </c:val>
          <c:extLst>
            <c:ext xmlns:c16="http://schemas.microsoft.com/office/drawing/2014/chart" uri="{C3380CC4-5D6E-409C-BE32-E72D297353CC}">
              <c16:uniqueId val="{00000008-EC70-43C3-AA30-926EB06C1927}"/>
            </c:ext>
          </c:extLst>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extLst>
              <c:ext xmlns:c16="http://schemas.microsoft.com/office/drawing/2014/chart" uri="{C3380CC4-5D6E-409C-BE32-E72D297353CC}">
                <c16:uniqueId val="{00000001-2C9A-4FDA-B035-B119D6E3B1EB}"/>
              </c:ext>
            </c:extLst>
          </c:dPt>
          <c:dPt>
            <c:idx val="1"/>
            <c:bubble3D val="0"/>
            <c:spPr>
              <a:solidFill>
                <a:schemeClr val="tx2">
                  <a:alpha val="10000"/>
                </a:schemeClr>
              </a:solidFill>
              <a:ln w="19050">
                <a:noFill/>
              </a:ln>
              <a:effectLst/>
            </c:spPr>
            <c:extLst>
              <c:ext xmlns:c16="http://schemas.microsoft.com/office/drawing/2014/chart" uri="{C3380CC4-5D6E-409C-BE32-E72D297353CC}">
                <c16:uniqueId val="{00000003-2C9A-4FDA-B035-B119D6E3B1EB}"/>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C9A-4FDA-B035-B119D6E3B1EB}"/>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2C9A-4FDA-B035-B119D6E3B1EB}"/>
              </c:ext>
            </c:extLst>
          </c:dPt>
          <c:cat>
            <c:strRef>
              <c:f>Sheet1!$A$2:$A$5</c:f>
              <c:strCache>
                <c:ptCount val="2"/>
                <c:pt idx="0">
                  <c:v>1st Qtr</c:v>
                </c:pt>
                <c:pt idx="1">
                  <c:v>2nd Qtr</c:v>
                </c:pt>
              </c:strCache>
            </c:strRef>
          </c:cat>
          <c:val>
            <c:numRef>
              <c:f>Sheet1!$B$2:$B$5</c:f>
              <c:numCache>
                <c:formatCode>General</c:formatCode>
                <c:ptCount val="4"/>
                <c:pt idx="0">
                  <c:v>90</c:v>
                </c:pt>
                <c:pt idx="1">
                  <c:v>10</c:v>
                </c:pt>
              </c:numCache>
            </c:numRef>
          </c:val>
          <c:extLst>
            <c:ext xmlns:c16="http://schemas.microsoft.com/office/drawing/2014/chart" uri="{C3380CC4-5D6E-409C-BE32-E72D297353CC}">
              <c16:uniqueId val="{00000008-2C9A-4FDA-B035-B119D6E3B1EB}"/>
            </c:ext>
          </c:extLst>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4"/>
              </a:solidFill>
              <a:ln w="19050">
                <a:noFill/>
              </a:ln>
              <a:effectLst/>
            </c:spPr>
            <c:extLst>
              <c:ext xmlns:c16="http://schemas.microsoft.com/office/drawing/2014/chart" uri="{C3380CC4-5D6E-409C-BE32-E72D297353CC}">
                <c16:uniqueId val="{00000001-868A-4CCB-BE05-53FDDB7C5F4D}"/>
              </c:ext>
            </c:extLst>
          </c:dPt>
          <c:dPt>
            <c:idx val="1"/>
            <c:bubble3D val="0"/>
            <c:spPr>
              <a:solidFill>
                <a:schemeClr val="tx2">
                  <a:alpha val="10000"/>
                </a:schemeClr>
              </a:solidFill>
              <a:ln w="19050">
                <a:noFill/>
              </a:ln>
              <a:effectLst/>
            </c:spPr>
            <c:extLst>
              <c:ext xmlns:c16="http://schemas.microsoft.com/office/drawing/2014/chart" uri="{C3380CC4-5D6E-409C-BE32-E72D297353CC}">
                <c16:uniqueId val="{00000003-868A-4CCB-BE05-53FDDB7C5F4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868A-4CCB-BE05-53FDDB7C5F4D}"/>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868A-4CCB-BE05-53FDDB7C5F4D}"/>
              </c:ext>
            </c:extLst>
          </c:dPt>
          <c:cat>
            <c:strRef>
              <c:f>Sheet1!$A$2:$A$5</c:f>
              <c:strCache>
                <c:ptCount val="2"/>
                <c:pt idx="0">
                  <c:v>1st Qtr</c:v>
                </c:pt>
                <c:pt idx="1">
                  <c:v>2nd Qtr</c:v>
                </c:pt>
              </c:strCache>
            </c:strRef>
          </c:cat>
          <c:val>
            <c:numRef>
              <c:f>Sheet1!$B$2:$B$5</c:f>
              <c:numCache>
                <c:formatCode>General</c:formatCode>
                <c:ptCount val="4"/>
                <c:pt idx="0">
                  <c:v>75</c:v>
                </c:pt>
                <c:pt idx="1">
                  <c:v>25</c:v>
                </c:pt>
              </c:numCache>
            </c:numRef>
          </c:val>
          <c:extLst>
            <c:ext xmlns:c16="http://schemas.microsoft.com/office/drawing/2014/chart" uri="{C3380CC4-5D6E-409C-BE32-E72D297353CC}">
              <c16:uniqueId val="{00000008-868A-4CCB-BE05-53FDDB7C5F4D}"/>
            </c:ext>
          </c:extLst>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stacked"/>
        <c:varyColors val="0"/>
        <c:ser>
          <c:idx val="0"/>
          <c:order val="0"/>
          <c:tx>
            <c:strRef>
              <c:f>Sheet1!$B$1</c:f>
              <c:strCache>
                <c:ptCount val="1"/>
                <c:pt idx="0">
                  <c:v>Series 1</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Sheet1!$A$2:$A$8</c:f>
              <c:strCache>
                <c:ptCount val="7"/>
                <c:pt idx="0">
                  <c:v>Category 1</c:v>
                </c:pt>
                <c:pt idx="1">
                  <c:v>Category 2</c:v>
                </c:pt>
                <c:pt idx="2">
                  <c:v>Category 3</c:v>
                </c:pt>
                <c:pt idx="3">
                  <c:v>Category 4</c:v>
                </c:pt>
                <c:pt idx="4">
                  <c:v>Category 5</c:v>
                </c:pt>
                <c:pt idx="5">
                  <c:v>Category 6</c:v>
                </c:pt>
                <c:pt idx="6">
                  <c:v>Category 7</c:v>
                </c:pt>
              </c:strCache>
            </c:strRef>
          </c:cat>
          <c:val>
            <c:numRef>
              <c:f>Sheet1!$B$2:$B$8</c:f>
              <c:numCache>
                <c:formatCode>General</c:formatCode>
                <c:ptCount val="7"/>
                <c:pt idx="0">
                  <c:v>4.3</c:v>
                </c:pt>
                <c:pt idx="1">
                  <c:v>5.5</c:v>
                </c:pt>
                <c:pt idx="2">
                  <c:v>3.5</c:v>
                </c:pt>
                <c:pt idx="3">
                  <c:v>4</c:v>
                </c:pt>
                <c:pt idx="4">
                  <c:v>5</c:v>
                </c:pt>
                <c:pt idx="5">
                  <c:v>5</c:v>
                </c:pt>
                <c:pt idx="6">
                  <c:v>5</c:v>
                </c:pt>
              </c:numCache>
            </c:numRef>
          </c:val>
          <c:extLst>
            <c:ext xmlns:c16="http://schemas.microsoft.com/office/drawing/2014/chart" uri="{C3380CC4-5D6E-409C-BE32-E72D297353CC}">
              <c16:uniqueId val="{00000000-66C1-4204-BDB9-B8AFE12FB65F}"/>
            </c:ext>
          </c:extLst>
        </c:ser>
        <c:ser>
          <c:idx val="1"/>
          <c:order val="1"/>
          <c:tx>
            <c:strRef>
              <c:f>Sheet1!$C$1</c:f>
              <c:strCache>
                <c:ptCount val="1"/>
                <c:pt idx="0">
                  <c:v>Series 2</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Sheet1!$A$2:$A$8</c:f>
              <c:strCache>
                <c:ptCount val="7"/>
                <c:pt idx="0">
                  <c:v>Category 1</c:v>
                </c:pt>
                <c:pt idx="1">
                  <c:v>Category 2</c:v>
                </c:pt>
                <c:pt idx="2">
                  <c:v>Category 3</c:v>
                </c:pt>
                <c:pt idx="3">
                  <c:v>Category 4</c:v>
                </c:pt>
                <c:pt idx="4">
                  <c:v>Category 5</c:v>
                </c:pt>
                <c:pt idx="5">
                  <c:v>Category 6</c:v>
                </c:pt>
                <c:pt idx="6">
                  <c:v>Category 7</c:v>
                </c:pt>
              </c:strCache>
            </c:strRef>
          </c:cat>
          <c:val>
            <c:numRef>
              <c:f>Sheet1!$C$2:$C$8</c:f>
              <c:numCache>
                <c:formatCode>General</c:formatCode>
                <c:ptCount val="7"/>
                <c:pt idx="0">
                  <c:v>2.4</c:v>
                </c:pt>
                <c:pt idx="1">
                  <c:v>4.4000000000000004</c:v>
                </c:pt>
                <c:pt idx="2">
                  <c:v>1.8</c:v>
                </c:pt>
                <c:pt idx="3">
                  <c:v>6</c:v>
                </c:pt>
                <c:pt idx="4">
                  <c:v>4</c:v>
                </c:pt>
                <c:pt idx="5">
                  <c:v>3</c:v>
                </c:pt>
                <c:pt idx="6">
                  <c:v>3</c:v>
                </c:pt>
              </c:numCache>
            </c:numRef>
          </c:val>
          <c:extLst>
            <c:ext xmlns:c16="http://schemas.microsoft.com/office/drawing/2014/chart" uri="{C3380CC4-5D6E-409C-BE32-E72D297353CC}">
              <c16:uniqueId val="{00000001-66C1-4204-BDB9-B8AFE12FB65F}"/>
            </c:ext>
          </c:extLst>
        </c:ser>
        <c:ser>
          <c:idx val="2"/>
          <c:order val="2"/>
          <c:tx>
            <c:strRef>
              <c:f>Sheet1!$D$1</c:f>
              <c:strCache>
                <c:ptCount val="1"/>
                <c:pt idx="0">
                  <c:v>Series 3</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Sheet1!$A$2:$A$8</c:f>
              <c:strCache>
                <c:ptCount val="7"/>
                <c:pt idx="0">
                  <c:v>Category 1</c:v>
                </c:pt>
                <c:pt idx="1">
                  <c:v>Category 2</c:v>
                </c:pt>
                <c:pt idx="2">
                  <c:v>Category 3</c:v>
                </c:pt>
                <c:pt idx="3">
                  <c:v>Category 4</c:v>
                </c:pt>
                <c:pt idx="4">
                  <c:v>Category 5</c:v>
                </c:pt>
                <c:pt idx="5">
                  <c:v>Category 6</c:v>
                </c:pt>
                <c:pt idx="6">
                  <c:v>Category 7</c:v>
                </c:pt>
              </c:strCache>
            </c:strRef>
          </c:cat>
          <c:val>
            <c:numRef>
              <c:f>Sheet1!$D$2:$D$8</c:f>
              <c:numCache>
                <c:formatCode>General</c:formatCode>
                <c:ptCount val="7"/>
                <c:pt idx="0">
                  <c:v>3</c:v>
                </c:pt>
                <c:pt idx="1">
                  <c:v>2</c:v>
                </c:pt>
                <c:pt idx="2">
                  <c:v>4</c:v>
                </c:pt>
                <c:pt idx="3">
                  <c:v>4</c:v>
                </c:pt>
                <c:pt idx="4">
                  <c:v>6</c:v>
                </c:pt>
                <c:pt idx="5">
                  <c:v>5</c:v>
                </c:pt>
                <c:pt idx="6">
                  <c:v>5</c:v>
                </c:pt>
              </c:numCache>
            </c:numRef>
          </c:val>
          <c:extLst>
            <c:ext xmlns:c16="http://schemas.microsoft.com/office/drawing/2014/chart" uri="{C3380CC4-5D6E-409C-BE32-E72D297353CC}">
              <c16:uniqueId val="{00000002-66C1-4204-BDB9-B8AFE12FB65F}"/>
            </c:ext>
          </c:extLst>
        </c:ser>
        <c:dLbls>
          <c:showLegendKey val="0"/>
          <c:showVal val="0"/>
          <c:showCatName val="0"/>
          <c:showSerName val="0"/>
          <c:showPercent val="0"/>
          <c:showBubbleSize val="0"/>
        </c:dLbls>
        <c:gapWidth val="150"/>
        <c:overlap val="100"/>
        <c:axId val="-2047943088"/>
        <c:axId val="-2047940496"/>
      </c:barChart>
      <c:catAx>
        <c:axId val="-2047943088"/>
        <c:scaling>
          <c:orientation val="minMax"/>
        </c:scaling>
        <c:delete val="0"/>
        <c:axPos val="b"/>
        <c:numFmt formatCode="General" sourceLinked="0"/>
        <c:majorTickMark val="none"/>
        <c:minorTickMark val="none"/>
        <c:tickLblPos val="nextTo"/>
        <c:crossAx val="-2047940496"/>
        <c:crosses val="autoZero"/>
        <c:auto val="1"/>
        <c:lblAlgn val="ctr"/>
        <c:lblOffset val="100"/>
        <c:noMultiLvlLbl val="0"/>
      </c:catAx>
      <c:valAx>
        <c:axId val="-2047940496"/>
        <c:scaling>
          <c:orientation val="minMax"/>
        </c:scaling>
        <c:delete val="1"/>
        <c:axPos val="l"/>
        <c:numFmt formatCode="General" sourceLinked="1"/>
        <c:majorTickMark val="none"/>
        <c:minorTickMark val="none"/>
        <c:tickLblPos val="nextTo"/>
        <c:crossAx val="-2047943088"/>
        <c:crosses val="autoZero"/>
        <c:crossBetween val="between"/>
      </c:valAx>
    </c:plotArea>
    <c:plotVisOnly val="1"/>
    <c:dispBlanksAs val="zero"/>
    <c:showDLblsOverMax val="0"/>
  </c:chart>
  <c:txPr>
    <a:bodyPr/>
    <a:lstStyle/>
    <a:p>
      <a:pPr>
        <a:defRPr sz="1400"/>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hart>
    <c:autoTitleDeleted val="1"/>
    <c:plotArea>
      <c:layout/>
      <c:barChart>
        <c:barDir val="bar"/>
        <c:grouping val="clustered"/>
        <c:varyColors val="0"/>
        <c:ser>
          <c:idx val="0"/>
          <c:order val="0"/>
          <c:tx>
            <c:strRef>
              <c:f>Sheet1!$B$1</c:f>
              <c:strCache>
                <c:ptCount val="1"/>
                <c:pt idx="0">
                  <c:v>Series 1</c:v>
                </c:pt>
              </c:strCache>
            </c:strRef>
          </c:tx>
          <c:spPr>
            <a:ln>
              <a:noFill/>
            </a:ln>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Category 1</c:v>
                </c:pt>
                <c:pt idx="1">
                  <c:v>Category 2</c:v>
                </c:pt>
                <c:pt idx="2">
                  <c:v>Category 3</c:v>
                </c:pt>
                <c:pt idx="3">
                  <c:v>Category 4</c:v>
                </c:pt>
                <c:pt idx="4">
                  <c:v>Category 5</c:v>
                </c:pt>
              </c:strCache>
            </c:strRef>
          </c:cat>
          <c:val>
            <c:numRef>
              <c:f>Sheet1!$B$2:$B$6</c:f>
              <c:numCache>
                <c:formatCode>General</c:formatCode>
                <c:ptCount val="5"/>
                <c:pt idx="0">
                  <c:v>4.3</c:v>
                </c:pt>
                <c:pt idx="1">
                  <c:v>5.5</c:v>
                </c:pt>
                <c:pt idx="2">
                  <c:v>3.5</c:v>
                </c:pt>
                <c:pt idx="3">
                  <c:v>4</c:v>
                </c:pt>
                <c:pt idx="4">
                  <c:v>5</c:v>
                </c:pt>
              </c:numCache>
            </c:numRef>
          </c:val>
          <c:extLst>
            <c:ext xmlns:c16="http://schemas.microsoft.com/office/drawing/2014/chart" uri="{C3380CC4-5D6E-409C-BE32-E72D297353CC}">
              <c16:uniqueId val="{00000000-3504-43C2-A952-F24C5DDA0D15}"/>
            </c:ext>
          </c:extLst>
        </c:ser>
        <c:ser>
          <c:idx val="1"/>
          <c:order val="1"/>
          <c:tx>
            <c:strRef>
              <c:f>Sheet1!$C$1</c:f>
              <c:strCache>
                <c:ptCount val="1"/>
                <c:pt idx="0">
                  <c:v>Series 2</c:v>
                </c:pt>
              </c:strCache>
            </c:strRef>
          </c:tx>
          <c:spPr>
            <a:ln>
              <a:noFill/>
            </a:ln>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Category 1</c:v>
                </c:pt>
                <c:pt idx="1">
                  <c:v>Category 2</c:v>
                </c:pt>
                <c:pt idx="2">
                  <c:v>Category 3</c:v>
                </c:pt>
                <c:pt idx="3">
                  <c:v>Category 4</c:v>
                </c:pt>
                <c:pt idx="4">
                  <c:v>Category 5</c:v>
                </c:pt>
              </c:strCache>
            </c:strRef>
          </c:cat>
          <c:val>
            <c:numRef>
              <c:f>Sheet1!$C$2:$C$6</c:f>
              <c:numCache>
                <c:formatCode>General</c:formatCode>
                <c:ptCount val="5"/>
                <c:pt idx="0">
                  <c:v>2.4</c:v>
                </c:pt>
                <c:pt idx="1">
                  <c:v>4.4000000000000004</c:v>
                </c:pt>
                <c:pt idx="2">
                  <c:v>1.8</c:v>
                </c:pt>
                <c:pt idx="3">
                  <c:v>6</c:v>
                </c:pt>
                <c:pt idx="4">
                  <c:v>4</c:v>
                </c:pt>
              </c:numCache>
            </c:numRef>
          </c:val>
          <c:extLst>
            <c:ext xmlns:c16="http://schemas.microsoft.com/office/drawing/2014/chart" uri="{C3380CC4-5D6E-409C-BE32-E72D297353CC}">
              <c16:uniqueId val="{00000001-3504-43C2-A952-F24C5DDA0D15}"/>
            </c:ext>
          </c:extLst>
        </c:ser>
        <c:ser>
          <c:idx val="2"/>
          <c:order val="2"/>
          <c:tx>
            <c:strRef>
              <c:f>Sheet1!$D$1</c:f>
              <c:strCache>
                <c:ptCount val="1"/>
                <c:pt idx="0">
                  <c:v>Series 3</c:v>
                </c:pt>
              </c:strCache>
            </c:strRef>
          </c:tx>
          <c:spPr>
            <a:ln>
              <a:noFill/>
            </a:ln>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Category 1</c:v>
                </c:pt>
                <c:pt idx="1">
                  <c:v>Category 2</c:v>
                </c:pt>
                <c:pt idx="2">
                  <c:v>Category 3</c:v>
                </c:pt>
                <c:pt idx="3">
                  <c:v>Category 4</c:v>
                </c:pt>
                <c:pt idx="4">
                  <c:v>Category 5</c:v>
                </c:pt>
              </c:strCache>
            </c:strRef>
          </c:cat>
          <c:val>
            <c:numRef>
              <c:f>Sheet1!$D$2:$D$6</c:f>
              <c:numCache>
                <c:formatCode>General</c:formatCode>
                <c:ptCount val="5"/>
                <c:pt idx="0">
                  <c:v>3</c:v>
                </c:pt>
                <c:pt idx="1">
                  <c:v>2</c:v>
                </c:pt>
                <c:pt idx="2">
                  <c:v>4</c:v>
                </c:pt>
                <c:pt idx="3">
                  <c:v>4</c:v>
                </c:pt>
                <c:pt idx="4">
                  <c:v>6</c:v>
                </c:pt>
              </c:numCache>
            </c:numRef>
          </c:val>
          <c:extLst>
            <c:ext xmlns:c16="http://schemas.microsoft.com/office/drawing/2014/chart" uri="{C3380CC4-5D6E-409C-BE32-E72D297353CC}">
              <c16:uniqueId val="{00000002-3504-43C2-A952-F24C5DDA0D15}"/>
            </c:ext>
          </c:extLst>
        </c:ser>
        <c:dLbls>
          <c:showLegendKey val="0"/>
          <c:showVal val="1"/>
          <c:showCatName val="0"/>
          <c:showSerName val="0"/>
          <c:showPercent val="0"/>
          <c:showBubbleSize val="0"/>
        </c:dLbls>
        <c:gapWidth val="75"/>
        <c:axId val="-2052245632"/>
        <c:axId val="-2052248880"/>
      </c:barChart>
      <c:catAx>
        <c:axId val="-2052245632"/>
        <c:scaling>
          <c:orientation val="minMax"/>
        </c:scaling>
        <c:delete val="0"/>
        <c:axPos val="l"/>
        <c:numFmt formatCode="General" sourceLinked="0"/>
        <c:majorTickMark val="none"/>
        <c:minorTickMark val="none"/>
        <c:tickLblPos val="nextTo"/>
        <c:crossAx val="-2052248880"/>
        <c:crosses val="autoZero"/>
        <c:auto val="1"/>
        <c:lblAlgn val="ctr"/>
        <c:lblOffset val="100"/>
        <c:noMultiLvlLbl val="0"/>
      </c:catAx>
      <c:valAx>
        <c:axId val="-2052248880"/>
        <c:scaling>
          <c:orientation val="minMax"/>
        </c:scaling>
        <c:delete val="0"/>
        <c:axPos val="b"/>
        <c:numFmt formatCode="General" sourceLinked="1"/>
        <c:majorTickMark val="none"/>
        <c:minorTickMark val="none"/>
        <c:tickLblPos val="nextTo"/>
        <c:crossAx val="-2052245632"/>
        <c:crosses val="autoZero"/>
        <c:crossBetween val="between"/>
      </c:valAx>
    </c:plotArea>
    <c:legend>
      <c:legendPos val="b"/>
      <c:overlay val="0"/>
    </c:legend>
    <c:plotVisOnly val="1"/>
    <c:dispBlanksAs val="zero"/>
    <c:showDLblsOverMax val="0"/>
  </c:chart>
  <c:txPr>
    <a:bodyPr/>
    <a:lstStyle/>
    <a:p>
      <a:pPr>
        <a:defRPr sz="10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28575" cap="rnd">
              <a:solidFill>
                <a:schemeClr val="accent1"/>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5D25-4639-B77D-F7830F99A7C4}"/>
            </c:ext>
          </c:extLst>
        </c:ser>
        <c:ser>
          <c:idx val="1"/>
          <c:order val="1"/>
          <c:tx>
            <c:strRef>
              <c:f>Sheet1!$C$1</c:f>
              <c:strCache>
                <c:ptCount val="1"/>
                <c:pt idx="0">
                  <c:v>Series 2</c:v>
                </c:pt>
              </c:strCache>
            </c:strRef>
          </c:tx>
          <c:spPr>
            <a:ln w="28575" cap="rnd">
              <a:solidFill>
                <a:schemeClr val="accent2"/>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5D25-4639-B77D-F7830F99A7C4}"/>
            </c:ext>
          </c:extLst>
        </c:ser>
        <c:ser>
          <c:idx val="2"/>
          <c:order val="2"/>
          <c:tx>
            <c:strRef>
              <c:f>Sheet1!$D$1</c:f>
              <c:strCache>
                <c:ptCount val="1"/>
                <c:pt idx="0">
                  <c:v>Series 3</c:v>
                </c:pt>
              </c:strCache>
            </c:strRef>
          </c:tx>
          <c:spPr>
            <a:ln w="28575" cap="rnd">
              <a:solidFill>
                <a:schemeClr val="accent3"/>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5D25-4639-B77D-F7830F99A7C4}"/>
            </c:ext>
          </c:extLst>
        </c:ser>
        <c:ser>
          <c:idx val="3"/>
          <c:order val="3"/>
          <c:tx>
            <c:strRef>
              <c:f>Sheet1!$E$1</c:f>
              <c:strCache>
                <c:ptCount val="1"/>
                <c:pt idx="0">
                  <c:v>Series 4</c:v>
                </c:pt>
              </c:strCache>
            </c:strRef>
          </c:tx>
          <c:spPr>
            <a:ln w="28575" cap="rnd">
              <a:solidFill>
                <a:schemeClr val="accent4"/>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Sheet1!$E$2:$E$5</c:f>
              <c:numCache>
                <c:formatCode>General</c:formatCode>
                <c:ptCount val="4"/>
                <c:pt idx="0">
                  <c:v>3</c:v>
                </c:pt>
                <c:pt idx="1">
                  <c:v>2.7</c:v>
                </c:pt>
                <c:pt idx="2">
                  <c:v>2</c:v>
                </c:pt>
                <c:pt idx="3">
                  <c:v>4</c:v>
                </c:pt>
              </c:numCache>
            </c:numRef>
          </c:val>
          <c:smooth val="0"/>
          <c:extLst>
            <c:ext xmlns:c16="http://schemas.microsoft.com/office/drawing/2014/chart" uri="{C3380CC4-5D6E-409C-BE32-E72D297353CC}">
              <c16:uniqueId val="{00000003-5D25-4639-B77D-F7830F99A7C4}"/>
            </c:ext>
          </c:extLst>
        </c:ser>
        <c:dLbls>
          <c:showLegendKey val="0"/>
          <c:showVal val="0"/>
          <c:showCatName val="0"/>
          <c:showSerName val="0"/>
          <c:showPercent val="0"/>
          <c:showBubbleSize val="0"/>
        </c:dLbls>
        <c:smooth val="0"/>
        <c:axId val="-2100746896"/>
        <c:axId val="-2100743856"/>
      </c:lineChart>
      <c:catAx>
        <c:axId val="-2100746896"/>
        <c:scaling>
          <c:orientation val="minMax"/>
        </c:scaling>
        <c:delete val="1"/>
        <c:axPos val="b"/>
        <c:numFmt formatCode="General" sourceLinked="1"/>
        <c:majorTickMark val="none"/>
        <c:minorTickMark val="none"/>
        <c:tickLblPos val="nextTo"/>
        <c:crossAx val="-2100743856"/>
        <c:crosses val="autoZero"/>
        <c:auto val="1"/>
        <c:lblAlgn val="ctr"/>
        <c:lblOffset val="100"/>
        <c:noMultiLvlLbl val="0"/>
      </c:catAx>
      <c:valAx>
        <c:axId val="-21007438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Poppins Light" charset="0"/>
                <a:ea typeface="Poppins Light" charset="0"/>
                <a:cs typeface="Poppins Light" charset="0"/>
              </a:defRPr>
            </a:pPr>
            <a:endParaRPr lang="en-US"/>
          </a:p>
        </c:txPr>
        <c:crossAx val="-2100746896"/>
        <c:crosses val="autoZero"/>
        <c:crossBetween val="between"/>
      </c:valAx>
      <c:spPr>
        <a:noFill/>
        <a:ln>
          <a:noFill/>
        </a:ln>
        <a:effectLst/>
      </c:spPr>
    </c:plotArea>
    <c:plotVisOnly val="1"/>
    <c:dispBlanksAs val="gap"/>
    <c:showDLblsOverMax val="0"/>
  </c:chart>
  <c:spPr>
    <a:noFill/>
    <a:ln>
      <a:noFill/>
    </a:ln>
    <a:effectLst/>
  </c:spPr>
  <c:txPr>
    <a:bodyPr/>
    <a:lstStyle/>
    <a:p>
      <a:pPr>
        <a:defRPr sz="2800" b="0" i="0">
          <a:latin typeface="Poppins Light" charset="0"/>
          <a:ea typeface="Poppins Light" charset="0"/>
          <a:cs typeface="Poppins Light"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FB5-4194-89C7-5CEE55B0DF0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FB5-4194-89C7-5CEE55B0DF0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FB5-4194-89C7-5CEE55B0DF0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FB5-4194-89C7-5CEE55B0DF0F}"/>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4FB5-4194-89C7-5CEE55B0DF0F}"/>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b="0" i="0">
          <a:latin typeface="Poppins Light" charset="0"/>
          <a:ea typeface="Poppins Light" charset="0"/>
          <a:cs typeface="Poppins Light"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Sheet1!$B$1</c:f>
              <c:strCache>
                <c:ptCount val="1"/>
                <c:pt idx="0">
                  <c:v>Series 1</c:v>
                </c:pt>
              </c:strCache>
            </c:strRef>
          </c:tx>
          <c:spPr>
            <a:solidFill>
              <a:schemeClr val="accent1"/>
            </a:solidFill>
            <a:ln>
              <a:noFill/>
            </a:ln>
            <a:effectLst/>
          </c:spPr>
          <c:cat>
            <c:numRef>
              <c:f>Sheet1!$A$2:$A$6</c:f>
              <c:numCache>
                <c:formatCode>m\/d\/yy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extLst>
            <c:ext xmlns:c16="http://schemas.microsoft.com/office/drawing/2014/chart" uri="{C3380CC4-5D6E-409C-BE32-E72D297353CC}">
              <c16:uniqueId val="{00000000-661A-472E-9239-25A58B345FE7}"/>
            </c:ext>
          </c:extLst>
        </c:ser>
        <c:ser>
          <c:idx val="1"/>
          <c:order val="1"/>
          <c:tx>
            <c:strRef>
              <c:f>Sheet1!$C$1</c:f>
              <c:strCache>
                <c:ptCount val="1"/>
                <c:pt idx="0">
                  <c:v>Series 2</c:v>
                </c:pt>
              </c:strCache>
            </c:strRef>
          </c:tx>
          <c:spPr>
            <a:solidFill>
              <a:schemeClr val="accent2"/>
            </a:solidFill>
            <a:ln>
              <a:noFill/>
            </a:ln>
            <a:effectLst/>
          </c:spPr>
          <c:cat>
            <c:numRef>
              <c:f>Sheet1!$A$2:$A$6</c:f>
              <c:numCache>
                <c:formatCode>m\/d\/yy</c:formatCode>
                <c:ptCount val="5"/>
                <c:pt idx="0">
                  <c:v>37261</c:v>
                </c:pt>
                <c:pt idx="1">
                  <c:v>37262</c:v>
                </c:pt>
                <c:pt idx="2">
                  <c:v>37263</c:v>
                </c:pt>
                <c:pt idx="3">
                  <c:v>37264</c:v>
                </c:pt>
                <c:pt idx="4">
                  <c:v>37265</c:v>
                </c:pt>
              </c:numCache>
            </c:numRef>
          </c:cat>
          <c:val>
            <c:numRef>
              <c:f>Sheet1!$C$2:$C$6</c:f>
              <c:numCache>
                <c:formatCode>General</c:formatCode>
                <c:ptCount val="5"/>
                <c:pt idx="0">
                  <c:v>12</c:v>
                </c:pt>
                <c:pt idx="1">
                  <c:v>24</c:v>
                </c:pt>
                <c:pt idx="2">
                  <c:v>12</c:v>
                </c:pt>
                <c:pt idx="3">
                  <c:v>21</c:v>
                </c:pt>
                <c:pt idx="4">
                  <c:v>28</c:v>
                </c:pt>
              </c:numCache>
            </c:numRef>
          </c:val>
          <c:extLst>
            <c:ext xmlns:c16="http://schemas.microsoft.com/office/drawing/2014/chart" uri="{C3380CC4-5D6E-409C-BE32-E72D297353CC}">
              <c16:uniqueId val="{00000001-661A-472E-9239-25A58B345FE7}"/>
            </c:ext>
          </c:extLst>
        </c:ser>
        <c:ser>
          <c:idx val="2"/>
          <c:order val="2"/>
          <c:tx>
            <c:strRef>
              <c:f>Sheet1!$D$1</c:f>
              <c:strCache>
                <c:ptCount val="1"/>
                <c:pt idx="0">
                  <c:v>Series 3</c:v>
                </c:pt>
              </c:strCache>
            </c:strRef>
          </c:tx>
          <c:spPr>
            <a:solidFill>
              <a:schemeClr val="accent3"/>
            </a:solidFill>
            <a:ln w="25400">
              <a:noFill/>
            </a:ln>
            <a:effectLst/>
          </c:spPr>
          <c:cat>
            <c:numRef>
              <c:f>Sheet1!$A$2:$A$6</c:f>
              <c:numCache>
                <c:formatCode>m\/d\/yy</c:formatCode>
                <c:ptCount val="5"/>
                <c:pt idx="0">
                  <c:v>37261</c:v>
                </c:pt>
                <c:pt idx="1">
                  <c:v>37262</c:v>
                </c:pt>
                <c:pt idx="2">
                  <c:v>37263</c:v>
                </c:pt>
                <c:pt idx="3">
                  <c:v>37264</c:v>
                </c:pt>
                <c:pt idx="4">
                  <c:v>37265</c:v>
                </c:pt>
              </c:numCache>
            </c:numRef>
          </c:cat>
          <c:val>
            <c:numRef>
              <c:f>Sheet1!$D$2:$D$6</c:f>
              <c:numCache>
                <c:formatCode>General</c:formatCode>
                <c:ptCount val="5"/>
                <c:pt idx="0">
                  <c:v>10</c:v>
                </c:pt>
                <c:pt idx="1">
                  <c:v>15</c:v>
                </c:pt>
                <c:pt idx="2">
                  <c:v>10</c:v>
                </c:pt>
                <c:pt idx="3">
                  <c:v>15</c:v>
                </c:pt>
                <c:pt idx="4">
                  <c:v>10</c:v>
                </c:pt>
              </c:numCache>
            </c:numRef>
          </c:val>
          <c:extLst>
            <c:ext xmlns:c16="http://schemas.microsoft.com/office/drawing/2014/chart" uri="{C3380CC4-5D6E-409C-BE32-E72D297353CC}">
              <c16:uniqueId val="{00000002-661A-472E-9239-25A58B345FE7}"/>
            </c:ext>
          </c:extLst>
        </c:ser>
        <c:dLbls>
          <c:showLegendKey val="0"/>
          <c:showVal val="0"/>
          <c:showCatName val="0"/>
          <c:showSerName val="0"/>
          <c:showPercent val="0"/>
          <c:showBubbleSize val="0"/>
        </c:dLbls>
        <c:axId val="-2097386752"/>
        <c:axId val="-2097383328"/>
      </c:areaChart>
      <c:dateAx>
        <c:axId val="-2097386752"/>
        <c:scaling>
          <c:orientation val="minMax"/>
        </c:scaling>
        <c:delete val="0"/>
        <c:axPos val="b"/>
        <c:numFmt formatCode="m\/d\/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Poppins Light" charset="0"/>
                <a:ea typeface="Poppins Light" charset="0"/>
                <a:cs typeface="Poppins Light" charset="0"/>
              </a:defRPr>
            </a:pPr>
            <a:endParaRPr lang="en-US"/>
          </a:p>
        </c:txPr>
        <c:crossAx val="-2097383328"/>
        <c:crosses val="autoZero"/>
        <c:auto val="1"/>
        <c:lblOffset val="100"/>
        <c:baseTimeUnit val="days"/>
      </c:dateAx>
      <c:valAx>
        <c:axId val="-20973833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Poppins Light" charset="0"/>
                <a:ea typeface="Poppins Light" charset="0"/>
                <a:cs typeface="Poppins Light" charset="0"/>
              </a:defRPr>
            </a:pPr>
            <a:endParaRPr lang="en-US"/>
          </a:p>
        </c:txPr>
        <c:crossAx val="-2097386752"/>
        <c:crosses val="autoZero"/>
        <c:crossBetween val="midCat"/>
      </c:valAx>
      <c:spPr>
        <a:noFill/>
        <a:ln>
          <a:noFill/>
        </a:ln>
        <a:effectLst/>
      </c:spPr>
    </c:plotArea>
    <c:plotVisOnly val="1"/>
    <c:dispBlanksAs val="zero"/>
    <c:showDLblsOverMax val="0"/>
  </c:chart>
  <c:spPr>
    <a:noFill/>
    <a:ln>
      <a:noFill/>
    </a:ln>
    <a:effectLst/>
  </c:spPr>
  <c:txPr>
    <a:bodyPr/>
    <a:lstStyle/>
    <a:p>
      <a:pPr>
        <a:defRPr sz="2000" b="0" i="0">
          <a:latin typeface="Poppins Light" charset="0"/>
          <a:ea typeface="Poppins Light" charset="0"/>
          <a:cs typeface="Poppins Light"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6.0531797808164402E-2"/>
          <c:y val="1.98165924953108E-2"/>
          <c:w val="0.915180345833151"/>
          <c:h val="0.88637804311149104"/>
        </c:manualLayout>
      </c:layout>
      <c:barChart>
        <c:barDir val="col"/>
        <c:grouping val="clustered"/>
        <c:varyColors val="0"/>
        <c:ser>
          <c:idx val="0"/>
          <c:order val="0"/>
          <c:tx>
            <c:strRef>
              <c:f>Sheet1!$B$1</c:f>
              <c:strCache>
                <c:ptCount val="1"/>
                <c:pt idx="0">
                  <c:v>Twitter</c:v>
                </c:pt>
              </c:strCache>
            </c:strRef>
          </c:tx>
          <c:invertIfNegative val="0"/>
          <c:cat>
            <c:strRef>
              <c:f>Sheet1!$A$2:$A$4</c:f>
              <c:strCache>
                <c:ptCount val="3"/>
                <c:pt idx="0">
                  <c:v>Mobile</c:v>
                </c:pt>
                <c:pt idx="1">
                  <c:v>Tablet</c:v>
                </c:pt>
                <c:pt idx="2">
                  <c:v>Desktop</c:v>
                </c:pt>
              </c:strCache>
            </c:strRef>
          </c:cat>
          <c:val>
            <c:numRef>
              <c:f>Sheet1!$B$2:$B$4</c:f>
              <c:numCache>
                <c:formatCode>General</c:formatCode>
                <c:ptCount val="3"/>
                <c:pt idx="0">
                  <c:v>90</c:v>
                </c:pt>
                <c:pt idx="1">
                  <c:v>120</c:v>
                </c:pt>
                <c:pt idx="2">
                  <c:v>150</c:v>
                </c:pt>
              </c:numCache>
            </c:numRef>
          </c:val>
          <c:extLst>
            <c:ext xmlns:c16="http://schemas.microsoft.com/office/drawing/2014/chart" uri="{C3380CC4-5D6E-409C-BE32-E72D297353CC}">
              <c16:uniqueId val="{00000000-0BF2-4211-A4A6-1413C4FE4E4B}"/>
            </c:ext>
          </c:extLst>
        </c:ser>
        <c:ser>
          <c:idx val="1"/>
          <c:order val="1"/>
          <c:tx>
            <c:strRef>
              <c:f>Sheet1!$C$1</c:f>
              <c:strCache>
                <c:ptCount val="1"/>
                <c:pt idx="0">
                  <c:v>Facebook</c:v>
                </c:pt>
              </c:strCache>
            </c:strRef>
          </c:tx>
          <c:invertIfNegative val="0"/>
          <c:cat>
            <c:strRef>
              <c:f>Sheet1!$A$2:$A$4</c:f>
              <c:strCache>
                <c:ptCount val="3"/>
                <c:pt idx="0">
                  <c:v>Mobile</c:v>
                </c:pt>
                <c:pt idx="1">
                  <c:v>Tablet</c:v>
                </c:pt>
                <c:pt idx="2">
                  <c:v>Desktop</c:v>
                </c:pt>
              </c:strCache>
            </c:strRef>
          </c:cat>
          <c:val>
            <c:numRef>
              <c:f>Sheet1!$C$2:$C$4</c:f>
              <c:numCache>
                <c:formatCode>General</c:formatCode>
                <c:ptCount val="3"/>
                <c:pt idx="0">
                  <c:v>600</c:v>
                </c:pt>
                <c:pt idx="1">
                  <c:v>560</c:v>
                </c:pt>
                <c:pt idx="2">
                  <c:v>400</c:v>
                </c:pt>
              </c:numCache>
            </c:numRef>
          </c:val>
          <c:extLst>
            <c:ext xmlns:c16="http://schemas.microsoft.com/office/drawing/2014/chart" uri="{C3380CC4-5D6E-409C-BE32-E72D297353CC}">
              <c16:uniqueId val="{00000001-0BF2-4211-A4A6-1413C4FE4E4B}"/>
            </c:ext>
          </c:extLst>
        </c:ser>
        <c:ser>
          <c:idx val="2"/>
          <c:order val="2"/>
          <c:tx>
            <c:strRef>
              <c:f>Sheet1!$D$1</c:f>
              <c:strCache>
                <c:ptCount val="1"/>
                <c:pt idx="0">
                  <c:v>Instagram</c:v>
                </c:pt>
              </c:strCache>
            </c:strRef>
          </c:tx>
          <c:invertIfNegative val="0"/>
          <c:cat>
            <c:strRef>
              <c:f>Sheet1!$A$2:$A$4</c:f>
              <c:strCache>
                <c:ptCount val="3"/>
                <c:pt idx="0">
                  <c:v>Mobile</c:v>
                </c:pt>
                <c:pt idx="1">
                  <c:v>Tablet</c:v>
                </c:pt>
                <c:pt idx="2">
                  <c:v>Desktop</c:v>
                </c:pt>
              </c:strCache>
            </c:strRef>
          </c:cat>
          <c:val>
            <c:numRef>
              <c:f>Sheet1!$D$2:$D$4</c:f>
              <c:numCache>
                <c:formatCode>General</c:formatCode>
                <c:ptCount val="3"/>
                <c:pt idx="0">
                  <c:v>230</c:v>
                </c:pt>
                <c:pt idx="1">
                  <c:v>150</c:v>
                </c:pt>
                <c:pt idx="2">
                  <c:v>400</c:v>
                </c:pt>
              </c:numCache>
            </c:numRef>
          </c:val>
          <c:extLst>
            <c:ext xmlns:c16="http://schemas.microsoft.com/office/drawing/2014/chart" uri="{C3380CC4-5D6E-409C-BE32-E72D297353CC}">
              <c16:uniqueId val="{00000002-0BF2-4211-A4A6-1413C4FE4E4B}"/>
            </c:ext>
          </c:extLst>
        </c:ser>
        <c:ser>
          <c:idx val="3"/>
          <c:order val="3"/>
          <c:tx>
            <c:strRef>
              <c:f>Sheet1!$E$1</c:f>
              <c:strCache>
                <c:ptCount val="1"/>
                <c:pt idx="0">
                  <c:v>Youtube</c:v>
                </c:pt>
              </c:strCache>
            </c:strRef>
          </c:tx>
          <c:invertIfNegative val="0"/>
          <c:cat>
            <c:strRef>
              <c:f>Sheet1!$A$2:$A$4</c:f>
              <c:strCache>
                <c:ptCount val="3"/>
                <c:pt idx="0">
                  <c:v>Mobile</c:v>
                </c:pt>
                <c:pt idx="1">
                  <c:v>Tablet</c:v>
                </c:pt>
                <c:pt idx="2">
                  <c:v>Desktop</c:v>
                </c:pt>
              </c:strCache>
            </c:strRef>
          </c:cat>
          <c:val>
            <c:numRef>
              <c:f>Sheet1!$E$2:$E$4</c:f>
              <c:numCache>
                <c:formatCode>General</c:formatCode>
                <c:ptCount val="3"/>
                <c:pt idx="0">
                  <c:v>100</c:v>
                </c:pt>
                <c:pt idx="1">
                  <c:v>200</c:v>
                </c:pt>
                <c:pt idx="2">
                  <c:v>300</c:v>
                </c:pt>
              </c:numCache>
            </c:numRef>
          </c:val>
          <c:extLst>
            <c:ext xmlns:c16="http://schemas.microsoft.com/office/drawing/2014/chart" uri="{C3380CC4-5D6E-409C-BE32-E72D297353CC}">
              <c16:uniqueId val="{00000003-0BF2-4211-A4A6-1413C4FE4E4B}"/>
            </c:ext>
          </c:extLst>
        </c:ser>
        <c:dLbls>
          <c:showLegendKey val="0"/>
          <c:showVal val="0"/>
          <c:showCatName val="0"/>
          <c:showSerName val="0"/>
          <c:showPercent val="0"/>
          <c:showBubbleSize val="0"/>
        </c:dLbls>
        <c:gapWidth val="150"/>
        <c:axId val="-2049146016"/>
        <c:axId val="-2049144608"/>
      </c:barChart>
      <c:catAx>
        <c:axId val="-2049146016"/>
        <c:scaling>
          <c:orientation val="minMax"/>
        </c:scaling>
        <c:delete val="0"/>
        <c:axPos val="b"/>
        <c:majorGridlines>
          <c:spPr>
            <a:ln>
              <a:solidFill>
                <a:schemeClr val="bg1">
                  <a:lumMod val="95000"/>
                </a:schemeClr>
              </a:solidFill>
            </a:ln>
          </c:spPr>
        </c:majorGridlines>
        <c:numFmt formatCode="General" sourceLinked="0"/>
        <c:majorTickMark val="out"/>
        <c:minorTickMark val="none"/>
        <c:tickLblPos val="nextTo"/>
        <c:txPr>
          <a:bodyPr/>
          <a:lstStyle/>
          <a:p>
            <a:pPr>
              <a:defRPr sz="1800">
                <a:latin typeface="Lato Regular"/>
                <a:cs typeface="Lato Regular"/>
              </a:defRPr>
            </a:pPr>
            <a:endParaRPr lang="en-US"/>
          </a:p>
        </c:txPr>
        <c:crossAx val="-2049144608"/>
        <c:crosses val="autoZero"/>
        <c:auto val="1"/>
        <c:lblAlgn val="ctr"/>
        <c:lblOffset val="100"/>
        <c:noMultiLvlLbl val="0"/>
      </c:catAx>
      <c:valAx>
        <c:axId val="-2049144608"/>
        <c:scaling>
          <c:orientation val="minMax"/>
        </c:scaling>
        <c:delete val="0"/>
        <c:axPos val="l"/>
        <c:majorGridlines>
          <c:spPr>
            <a:ln>
              <a:solidFill>
                <a:schemeClr val="bg1">
                  <a:lumMod val="95000"/>
                </a:schemeClr>
              </a:solidFill>
            </a:ln>
          </c:spPr>
        </c:majorGridlines>
        <c:numFmt formatCode="General" sourceLinked="1"/>
        <c:majorTickMark val="none"/>
        <c:minorTickMark val="none"/>
        <c:tickLblPos val="nextTo"/>
        <c:txPr>
          <a:bodyPr/>
          <a:lstStyle/>
          <a:p>
            <a:pPr>
              <a:defRPr sz="1600">
                <a:latin typeface="Lato Regular"/>
                <a:cs typeface="Lato Regular"/>
              </a:defRPr>
            </a:pPr>
            <a:endParaRPr lang="en-US"/>
          </a:p>
        </c:txPr>
        <c:crossAx val="-204914601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20"/>
    </mc:Choice>
    <mc:Fallback>
      <c:style val="20"/>
    </mc:Fallback>
  </mc:AlternateContent>
  <c:chart>
    <c:autoTitleDeleted val="0"/>
    <c:plotArea>
      <c:layout/>
      <c:barChart>
        <c:barDir val="bar"/>
        <c:grouping val="clustered"/>
        <c:varyColors val="0"/>
        <c:ser>
          <c:idx val="0"/>
          <c:order val="0"/>
          <c:tx>
            <c:strRef>
              <c:f>Sheet1!$B$1</c:f>
              <c:strCache>
                <c:ptCount val="1"/>
                <c:pt idx="0">
                  <c:v>Series 1</c:v>
                </c:pt>
              </c:strCache>
            </c:strRef>
          </c:tx>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149-4820-98BA-3D08623C7405}"/>
            </c:ext>
          </c:extLst>
        </c:ser>
        <c:ser>
          <c:idx val="1"/>
          <c:order val="1"/>
          <c:tx>
            <c:strRef>
              <c:f>Sheet1!$C$1</c:f>
              <c:strCache>
                <c:ptCount val="1"/>
                <c:pt idx="0">
                  <c:v>Series 2</c:v>
                </c:pt>
              </c:strCache>
            </c:strRef>
          </c:tx>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149-4820-98BA-3D08623C7405}"/>
            </c:ext>
          </c:extLst>
        </c:ser>
        <c:dLbls>
          <c:showLegendKey val="0"/>
          <c:showVal val="0"/>
          <c:showCatName val="0"/>
          <c:showSerName val="0"/>
          <c:showPercent val="0"/>
          <c:showBubbleSize val="0"/>
        </c:dLbls>
        <c:gapWidth val="150"/>
        <c:axId val="-2049727680"/>
        <c:axId val="-2049730576"/>
      </c:barChart>
      <c:catAx>
        <c:axId val="-2049727680"/>
        <c:scaling>
          <c:orientation val="minMax"/>
        </c:scaling>
        <c:delete val="1"/>
        <c:axPos val="l"/>
        <c:numFmt formatCode="General" sourceLinked="0"/>
        <c:majorTickMark val="out"/>
        <c:minorTickMark val="none"/>
        <c:tickLblPos val="nextTo"/>
        <c:crossAx val="-2049730576"/>
        <c:crosses val="autoZero"/>
        <c:auto val="1"/>
        <c:lblAlgn val="ctr"/>
        <c:lblOffset val="100"/>
        <c:noMultiLvlLbl val="0"/>
      </c:catAx>
      <c:valAx>
        <c:axId val="-2049730576"/>
        <c:scaling>
          <c:orientation val="minMax"/>
        </c:scaling>
        <c:delete val="0"/>
        <c:axPos val="b"/>
        <c:majorGridlines/>
        <c:numFmt formatCode="General" sourceLinked="1"/>
        <c:majorTickMark val="out"/>
        <c:minorTickMark val="none"/>
        <c:tickLblPos val="nextTo"/>
        <c:txPr>
          <a:bodyPr/>
          <a:lstStyle/>
          <a:p>
            <a:pPr>
              <a:defRPr>
                <a:solidFill>
                  <a:schemeClr val="tx1"/>
                </a:solidFill>
                <a:latin typeface="Lato Regular"/>
                <a:cs typeface="Lato Regular"/>
              </a:defRPr>
            </a:pPr>
            <a:endParaRPr lang="en-US"/>
          </a:p>
        </c:txPr>
        <c:crossAx val="-2049727680"/>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21"/>
    </mc:Choice>
    <mc:Fallback>
      <c:style val="21"/>
    </mc:Fallback>
  </mc:AlternateContent>
  <c:chart>
    <c:autoTitleDeleted val="0"/>
    <c:plotArea>
      <c:layout/>
      <c:barChart>
        <c:barDir val="bar"/>
        <c:grouping val="clustered"/>
        <c:varyColors val="0"/>
        <c:ser>
          <c:idx val="0"/>
          <c:order val="0"/>
          <c:tx>
            <c:strRef>
              <c:f>Sheet1!$B$1</c:f>
              <c:strCache>
                <c:ptCount val="1"/>
                <c:pt idx="0">
                  <c:v>Series 1</c:v>
                </c:pt>
              </c:strCache>
            </c:strRef>
          </c:tx>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2</c:v>
                </c:pt>
                <c:pt idx="1">
                  <c:v>2.5</c:v>
                </c:pt>
                <c:pt idx="2">
                  <c:v>3.5</c:v>
                </c:pt>
                <c:pt idx="3">
                  <c:v>4.5</c:v>
                </c:pt>
              </c:numCache>
            </c:numRef>
          </c:val>
          <c:extLst>
            <c:ext xmlns:c16="http://schemas.microsoft.com/office/drawing/2014/chart" uri="{C3380CC4-5D6E-409C-BE32-E72D297353CC}">
              <c16:uniqueId val="{00000000-96D5-4538-9097-DCE795D1EFC2}"/>
            </c:ext>
          </c:extLst>
        </c:ser>
        <c:ser>
          <c:idx val="1"/>
          <c:order val="1"/>
          <c:tx>
            <c:strRef>
              <c:f>Sheet1!$C$1</c:f>
              <c:strCache>
                <c:ptCount val="1"/>
                <c:pt idx="0">
                  <c:v>Series 2</c:v>
                </c:pt>
              </c:strCache>
            </c:strRef>
          </c:tx>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4</c:v>
                </c:pt>
                <c:pt idx="1">
                  <c:v>4.4000000000000004</c:v>
                </c:pt>
                <c:pt idx="2">
                  <c:v>1.8</c:v>
                </c:pt>
                <c:pt idx="3">
                  <c:v>2.8</c:v>
                </c:pt>
              </c:numCache>
            </c:numRef>
          </c:val>
          <c:extLst>
            <c:ext xmlns:c16="http://schemas.microsoft.com/office/drawing/2014/chart" uri="{C3380CC4-5D6E-409C-BE32-E72D297353CC}">
              <c16:uniqueId val="{00000001-96D5-4538-9097-DCE795D1EFC2}"/>
            </c:ext>
          </c:extLst>
        </c:ser>
        <c:dLbls>
          <c:showLegendKey val="0"/>
          <c:showVal val="0"/>
          <c:showCatName val="0"/>
          <c:showSerName val="0"/>
          <c:showPercent val="0"/>
          <c:showBubbleSize val="0"/>
        </c:dLbls>
        <c:gapWidth val="150"/>
        <c:axId val="-2049767616"/>
        <c:axId val="-2049770512"/>
      </c:barChart>
      <c:catAx>
        <c:axId val="-2049767616"/>
        <c:scaling>
          <c:orientation val="minMax"/>
        </c:scaling>
        <c:delete val="1"/>
        <c:axPos val="l"/>
        <c:numFmt formatCode="General" sourceLinked="0"/>
        <c:majorTickMark val="out"/>
        <c:minorTickMark val="none"/>
        <c:tickLblPos val="nextTo"/>
        <c:crossAx val="-2049770512"/>
        <c:crosses val="autoZero"/>
        <c:auto val="1"/>
        <c:lblAlgn val="ctr"/>
        <c:lblOffset val="100"/>
        <c:noMultiLvlLbl val="0"/>
      </c:catAx>
      <c:valAx>
        <c:axId val="-2049770512"/>
        <c:scaling>
          <c:orientation val="minMax"/>
        </c:scaling>
        <c:delete val="0"/>
        <c:axPos val="b"/>
        <c:majorGridlines/>
        <c:numFmt formatCode="General" sourceLinked="1"/>
        <c:majorTickMark val="out"/>
        <c:minorTickMark val="none"/>
        <c:tickLblPos val="nextTo"/>
        <c:txPr>
          <a:bodyPr/>
          <a:lstStyle/>
          <a:p>
            <a:pPr>
              <a:defRPr>
                <a:solidFill>
                  <a:schemeClr val="tx1"/>
                </a:solidFill>
                <a:latin typeface="Lato Regular"/>
                <a:cs typeface="Lato Regular"/>
              </a:defRPr>
            </a:pPr>
            <a:endParaRPr lang="en-US"/>
          </a:p>
        </c:txPr>
        <c:crossAx val="-204976761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22"/>
    </mc:Choice>
    <mc:Fallback>
      <c:style val="22"/>
    </mc:Fallback>
  </mc:AlternateContent>
  <c:chart>
    <c:autoTitleDeleted val="0"/>
    <c:plotArea>
      <c:layout/>
      <c:barChart>
        <c:barDir val="bar"/>
        <c:grouping val="clustered"/>
        <c:varyColors val="0"/>
        <c:ser>
          <c:idx val="0"/>
          <c:order val="0"/>
          <c:tx>
            <c:strRef>
              <c:f>Sheet1!$B$1</c:f>
              <c:strCache>
                <c:ptCount val="1"/>
                <c:pt idx="0">
                  <c:v>Series 1</c:v>
                </c:pt>
              </c:strCache>
            </c:strRef>
          </c:tx>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3</c:v>
                </c:pt>
                <c:pt idx="2">
                  <c:v>3.5</c:v>
                </c:pt>
                <c:pt idx="3">
                  <c:v>4.5</c:v>
                </c:pt>
              </c:numCache>
            </c:numRef>
          </c:val>
          <c:extLst>
            <c:ext xmlns:c16="http://schemas.microsoft.com/office/drawing/2014/chart" uri="{C3380CC4-5D6E-409C-BE32-E72D297353CC}">
              <c16:uniqueId val="{00000000-8984-41AD-B00A-FE6ABDC85C8C}"/>
            </c:ext>
          </c:extLst>
        </c:ser>
        <c:ser>
          <c:idx val="1"/>
          <c:order val="1"/>
          <c:tx>
            <c:strRef>
              <c:f>Sheet1!$C$1</c:f>
              <c:strCache>
                <c:ptCount val="1"/>
                <c:pt idx="0">
                  <c:v>Series 2</c:v>
                </c:pt>
              </c:strCache>
            </c:strRef>
          </c:tx>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c:v>
                </c:pt>
                <c:pt idx="2">
                  <c:v>1.8</c:v>
                </c:pt>
                <c:pt idx="3">
                  <c:v>2.8</c:v>
                </c:pt>
              </c:numCache>
            </c:numRef>
          </c:val>
          <c:extLst>
            <c:ext xmlns:c16="http://schemas.microsoft.com/office/drawing/2014/chart" uri="{C3380CC4-5D6E-409C-BE32-E72D297353CC}">
              <c16:uniqueId val="{00000001-8984-41AD-B00A-FE6ABDC85C8C}"/>
            </c:ext>
          </c:extLst>
        </c:ser>
        <c:dLbls>
          <c:showLegendKey val="0"/>
          <c:showVal val="0"/>
          <c:showCatName val="0"/>
          <c:showSerName val="0"/>
          <c:showPercent val="0"/>
          <c:showBubbleSize val="0"/>
        </c:dLbls>
        <c:gapWidth val="150"/>
        <c:axId val="-2048445488"/>
        <c:axId val="-2048442608"/>
      </c:barChart>
      <c:catAx>
        <c:axId val="-2048445488"/>
        <c:scaling>
          <c:orientation val="minMax"/>
        </c:scaling>
        <c:delete val="1"/>
        <c:axPos val="l"/>
        <c:numFmt formatCode="General" sourceLinked="0"/>
        <c:majorTickMark val="out"/>
        <c:minorTickMark val="none"/>
        <c:tickLblPos val="nextTo"/>
        <c:crossAx val="-2048442608"/>
        <c:crosses val="autoZero"/>
        <c:auto val="1"/>
        <c:lblAlgn val="ctr"/>
        <c:lblOffset val="100"/>
        <c:noMultiLvlLbl val="0"/>
      </c:catAx>
      <c:valAx>
        <c:axId val="-2048442608"/>
        <c:scaling>
          <c:orientation val="minMax"/>
        </c:scaling>
        <c:delete val="0"/>
        <c:axPos val="b"/>
        <c:majorGridlines/>
        <c:numFmt formatCode="General" sourceLinked="1"/>
        <c:majorTickMark val="out"/>
        <c:minorTickMark val="none"/>
        <c:tickLblPos val="nextTo"/>
        <c:txPr>
          <a:bodyPr/>
          <a:lstStyle/>
          <a:p>
            <a:pPr>
              <a:defRPr>
                <a:solidFill>
                  <a:schemeClr val="tx1"/>
                </a:solidFill>
                <a:latin typeface="Lato Regular"/>
                <a:cs typeface="Lato Regular"/>
              </a:defRPr>
            </a:pPr>
            <a:endParaRPr lang="en-US"/>
          </a:p>
        </c:txPr>
        <c:crossAx val="-2048445488"/>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lineChart>
        <c:grouping val="standard"/>
        <c:varyColors val="0"/>
        <c:ser>
          <c:idx val="0"/>
          <c:order val="0"/>
          <c:tx>
            <c:strRef>
              <c:f>Sheet1!$B$1</c:f>
              <c:strCache>
                <c:ptCount val="1"/>
                <c:pt idx="0">
                  <c:v>Men</c:v>
                </c:pt>
              </c:strCache>
            </c:strRef>
          </c:tx>
          <c:cat>
            <c:strRef>
              <c:f>Sheet1!$A$2:$A$13</c:f>
              <c:strCache>
                <c:ptCount val="12"/>
                <c:pt idx="0">
                  <c:v>Jan</c:v>
                </c:pt>
                <c:pt idx="1">
                  <c:v>Feb</c:v>
                </c:pt>
                <c:pt idx="2">
                  <c:v>Mar</c:v>
                </c:pt>
                <c:pt idx="3">
                  <c:v>April</c:v>
                </c:pt>
                <c:pt idx="4">
                  <c:v>May</c:v>
                </c:pt>
                <c:pt idx="5">
                  <c:v>Jun</c:v>
                </c:pt>
                <c:pt idx="6">
                  <c:v>Jul</c:v>
                </c:pt>
                <c:pt idx="7">
                  <c:v>Aug</c:v>
                </c:pt>
                <c:pt idx="8">
                  <c:v>Sept</c:v>
                </c:pt>
                <c:pt idx="9">
                  <c:v>Oct</c:v>
                </c:pt>
                <c:pt idx="10">
                  <c:v>Nov</c:v>
                </c:pt>
                <c:pt idx="11">
                  <c:v>Dec</c:v>
                </c:pt>
              </c:strCache>
            </c:strRef>
          </c:cat>
          <c:val>
            <c:numRef>
              <c:f>Sheet1!$B$2:$B$13</c:f>
              <c:numCache>
                <c:formatCode>General</c:formatCode>
                <c:ptCount val="12"/>
                <c:pt idx="0">
                  <c:v>90</c:v>
                </c:pt>
                <c:pt idx="1">
                  <c:v>120</c:v>
                </c:pt>
                <c:pt idx="2">
                  <c:v>150</c:v>
                </c:pt>
                <c:pt idx="3">
                  <c:v>230</c:v>
                </c:pt>
                <c:pt idx="4">
                  <c:v>450</c:v>
                </c:pt>
                <c:pt idx="5">
                  <c:v>300</c:v>
                </c:pt>
                <c:pt idx="6">
                  <c:v>350</c:v>
                </c:pt>
                <c:pt idx="7">
                  <c:v>225</c:v>
                </c:pt>
                <c:pt idx="8">
                  <c:v>460</c:v>
                </c:pt>
                <c:pt idx="9">
                  <c:v>120</c:v>
                </c:pt>
                <c:pt idx="10">
                  <c:v>600</c:v>
                </c:pt>
                <c:pt idx="11">
                  <c:v>500</c:v>
                </c:pt>
              </c:numCache>
            </c:numRef>
          </c:val>
          <c:smooth val="0"/>
          <c:extLst>
            <c:ext xmlns:c16="http://schemas.microsoft.com/office/drawing/2014/chart" uri="{C3380CC4-5D6E-409C-BE32-E72D297353CC}">
              <c16:uniqueId val="{00000000-D431-44ED-A66B-B63C252C61A3}"/>
            </c:ext>
          </c:extLst>
        </c:ser>
        <c:ser>
          <c:idx val="1"/>
          <c:order val="1"/>
          <c:tx>
            <c:strRef>
              <c:f>Sheet1!$C$1</c:f>
              <c:strCache>
                <c:ptCount val="1"/>
                <c:pt idx="0">
                  <c:v>Women</c:v>
                </c:pt>
              </c:strCache>
            </c:strRef>
          </c:tx>
          <c:cat>
            <c:strRef>
              <c:f>Sheet1!$A$2:$A$13</c:f>
              <c:strCache>
                <c:ptCount val="12"/>
                <c:pt idx="0">
                  <c:v>Jan</c:v>
                </c:pt>
                <c:pt idx="1">
                  <c:v>Feb</c:v>
                </c:pt>
                <c:pt idx="2">
                  <c:v>Mar</c:v>
                </c:pt>
                <c:pt idx="3">
                  <c:v>April</c:v>
                </c:pt>
                <c:pt idx="4">
                  <c:v>May</c:v>
                </c:pt>
                <c:pt idx="5">
                  <c:v>Jun</c:v>
                </c:pt>
                <c:pt idx="6">
                  <c:v>Jul</c:v>
                </c:pt>
                <c:pt idx="7">
                  <c:v>Aug</c:v>
                </c:pt>
                <c:pt idx="8">
                  <c:v>Sept</c:v>
                </c:pt>
                <c:pt idx="9">
                  <c:v>Oct</c:v>
                </c:pt>
                <c:pt idx="10">
                  <c:v>Nov</c:v>
                </c:pt>
                <c:pt idx="11">
                  <c:v>Dec</c:v>
                </c:pt>
              </c:strCache>
            </c:strRef>
          </c:cat>
          <c:val>
            <c:numRef>
              <c:f>Sheet1!$C$2:$C$13</c:f>
              <c:numCache>
                <c:formatCode>General</c:formatCode>
                <c:ptCount val="12"/>
                <c:pt idx="0">
                  <c:v>600</c:v>
                </c:pt>
                <c:pt idx="1">
                  <c:v>560</c:v>
                </c:pt>
                <c:pt idx="2">
                  <c:v>400</c:v>
                </c:pt>
                <c:pt idx="3">
                  <c:v>400</c:v>
                </c:pt>
                <c:pt idx="4">
                  <c:v>200</c:v>
                </c:pt>
                <c:pt idx="5">
                  <c:v>580</c:v>
                </c:pt>
                <c:pt idx="6">
                  <c:v>450</c:v>
                </c:pt>
                <c:pt idx="7">
                  <c:v>340</c:v>
                </c:pt>
                <c:pt idx="8">
                  <c:v>300</c:v>
                </c:pt>
                <c:pt idx="9">
                  <c:v>200</c:v>
                </c:pt>
                <c:pt idx="10">
                  <c:v>450</c:v>
                </c:pt>
                <c:pt idx="11">
                  <c:v>400</c:v>
                </c:pt>
              </c:numCache>
            </c:numRef>
          </c:val>
          <c:smooth val="0"/>
          <c:extLst>
            <c:ext xmlns:c16="http://schemas.microsoft.com/office/drawing/2014/chart" uri="{C3380CC4-5D6E-409C-BE32-E72D297353CC}">
              <c16:uniqueId val="{00000001-D431-44ED-A66B-B63C252C61A3}"/>
            </c:ext>
          </c:extLst>
        </c:ser>
        <c:ser>
          <c:idx val="2"/>
          <c:order val="2"/>
          <c:tx>
            <c:strRef>
              <c:f>Sheet1!$D$1</c:f>
              <c:strCache>
                <c:ptCount val="1"/>
                <c:pt idx="0">
                  <c:v>Boys</c:v>
                </c:pt>
              </c:strCache>
            </c:strRef>
          </c:tx>
          <c:cat>
            <c:strRef>
              <c:f>Sheet1!$A$2:$A$13</c:f>
              <c:strCache>
                <c:ptCount val="12"/>
                <c:pt idx="0">
                  <c:v>Jan</c:v>
                </c:pt>
                <c:pt idx="1">
                  <c:v>Feb</c:v>
                </c:pt>
                <c:pt idx="2">
                  <c:v>Mar</c:v>
                </c:pt>
                <c:pt idx="3">
                  <c:v>April</c:v>
                </c:pt>
                <c:pt idx="4">
                  <c:v>May</c:v>
                </c:pt>
                <c:pt idx="5">
                  <c:v>Jun</c:v>
                </c:pt>
                <c:pt idx="6">
                  <c:v>Jul</c:v>
                </c:pt>
                <c:pt idx="7">
                  <c:v>Aug</c:v>
                </c:pt>
                <c:pt idx="8">
                  <c:v>Sept</c:v>
                </c:pt>
                <c:pt idx="9">
                  <c:v>Oct</c:v>
                </c:pt>
                <c:pt idx="10">
                  <c:v>Nov</c:v>
                </c:pt>
                <c:pt idx="11">
                  <c:v>Dec</c:v>
                </c:pt>
              </c:strCache>
            </c:strRef>
          </c:cat>
          <c:val>
            <c:numRef>
              <c:f>Sheet1!$D$2:$D$13</c:f>
              <c:numCache>
                <c:formatCode>General</c:formatCode>
                <c:ptCount val="12"/>
                <c:pt idx="0">
                  <c:v>230</c:v>
                </c:pt>
                <c:pt idx="1">
                  <c:v>150</c:v>
                </c:pt>
                <c:pt idx="2">
                  <c:v>400</c:v>
                </c:pt>
                <c:pt idx="3">
                  <c:v>600</c:v>
                </c:pt>
                <c:pt idx="4">
                  <c:v>700</c:v>
                </c:pt>
                <c:pt idx="5">
                  <c:v>400</c:v>
                </c:pt>
                <c:pt idx="6">
                  <c:v>100</c:v>
                </c:pt>
                <c:pt idx="7">
                  <c:v>700</c:v>
                </c:pt>
                <c:pt idx="8">
                  <c:v>50</c:v>
                </c:pt>
                <c:pt idx="9">
                  <c:v>500</c:v>
                </c:pt>
                <c:pt idx="10">
                  <c:v>650</c:v>
                </c:pt>
                <c:pt idx="11">
                  <c:v>400</c:v>
                </c:pt>
              </c:numCache>
            </c:numRef>
          </c:val>
          <c:smooth val="0"/>
          <c:extLst>
            <c:ext xmlns:c16="http://schemas.microsoft.com/office/drawing/2014/chart" uri="{C3380CC4-5D6E-409C-BE32-E72D297353CC}">
              <c16:uniqueId val="{00000002-D431-44ED-A66B-B63C252C61A3}"/>
            </c:ext>
          </c:extLst>
        </c:ser>
        <c:ser>
          <c:idx val="3"/>
          <c:order val="3"/>
          <c:tx>
            <c:strRef>
              <c:f>Sheet1!$E$1</c:f>
              <c:strCache>
                <c:ptCount val="1"/>
                <c:pt idx="0">
                  <c:v>Girls</c:v>
                </c:pt>
              </c:strCache>
            </c:strRef>
          </c:tx>
          <c:cat>
            <c:strRef>
              <c:f>Sheet1!$A$2:$A$13</c:f>
              <c:strCache>
                <c:ptCount val="12"/>
                <c:pt idx="0">
                  <c:v>Jan</c:v>
                </c:pt>
                <c:pt idx="1">
                  <c:v>Feb</c:v>
                </c:pt>
                <c:pt idx="2">
                  <c:v>Mar</c:v>
                </c:pt>
                <c:pt idx="3">
                  <c:v>April</c:v>
                </c:pt>
                <c:pt idx="4">
                  <c:v>May</c:v>
                </c:pt>
                <c:pt idx="5">
                  <c:v>Jun</c:v>
                </c:pt>
                <c:pt idx="6">
                  <c:v>Jul</c:v>
                </c:pt>
                <c:pt idx="7">
                  <c:v>Aug</c:v>
                </c:pt>
                <c:pt idx="8">
                  <c:v>Sept</c:v>
                </c:pt>
                <c:pt idx="9">
                  <c:v>Oct</c:v>
                </c:pt>
                <c:pt idx="10">
                  <c:v>Nov</c:v>
                </c:pt>
                <c:pt idx="11">
                  <c:v>Dec</c:v>
                </c:pt>
              </c:strCache>
            </c:strRef>
          </c:cat>
          <c:val>
            <c:numRef>
              <c:f>Sheet1!$E$2:$E$13</c:f>
              <c:numCache>
                <c:formatCode>General</c:formatCode>
                <c:ptCount val="12"/>
                <c:pt idx="0">
                  <c:v>100</c:v>
                </c:pt>
                <c:pt idx="1">
                  <c:v>200</c:v>
                </c:pt>
                <c:pt idx="2">
                  <c:v>300</c:v>
                </c:pt>
                <c:pt idx="3">
                  <c:v>50</c:v>
                </c:pt>
                <c:pt idx="4">
                  <c:v>200</c:v>
                </c:pt>
                <c:pt idx="5">
                  <c:v>400</c:v>
                </c:pt>
                <c:pt idx="6">
                  <c:v>600</c:v>
                </c:pt>
                <c:pt idx="7">
                  <c:v>400</c:v>
                </c:pt>
                <c:pt idx="8">
                  <c:v>700</c:v>
                </c:pt>
                <c:pt idx="9">
                  <c:v>650</c:v>
                </c:pt>
                <c:pt idx="10">
                  <c:v>500</c:v>
                </c:pt>
                <c:pt idx="11">
                  <c:v>100</c:v>
                </c:pt>
              </c:numCache>
            </c:numRef>
          </c:val>
          <c:smooth val="0"/>
          <c:extLst>
            <c:ext xmlns:c16="http://schemas.microsoft.com/office/drawing/2014/chart" uri="{C3380CC4-5D6E-409C-BE32-E72D297353CC}">
              <c16:uniqueId val="{00000003-D431-44ED-A66B-B63C252C61A3}"/>
            </c:ext>
          </c:extLst>
        </c:ser>
        <c:dLbls>
          <c:showLegendKey val="0"/>
          <c:showVal val="0"/>
          <c:showCatName val="0"/>
          <c:showSerName val="0"/>
          <c:showPercent val="0"/>
          <c:showBubbleSize val="0"/>
        </c:dLbls>
        <c:marker val="1"/>
        <c:smooth val="0"/>
        <c:axId val="-2049825680"/>
        <c:axId val="-2049829152"/>
      </c:lineChart>
      <c:catAx>
        <c:axId val="-2049825680"/>
        <c:scaling>
          <c:orientation val="minMax"/>
        </c:scaling>
        <c:delete val="0"/>
        <c:axPos val="b"/>
        <c:majorGridlines>
          <c:spPr>
            <a:ln>
              <a:solidFill>
                <a:schemeClr val="bg1">
                  <a:lumMod val="85000"/>
                  <a:alpha val="33000"/>
                </a:schemeClr>
              </a:solidFill>
            </a:ln>
          </c:spPr>
        </c:majorGridlines>
        <c:numFmt formatCode="General" sourceLinked="0"/>
        <c:majorTickMark val="out"/>
        <c:minorTickMark val="none"/>
        <c:tickLblPos val="nextTo"/>
        <c:txPr>
          <a:bodyPr/>
          <a:lstStyle/>
          <a:p>
            <a:pPr>
              <a:defRPr>
                <a:latin typeface="Lato Regular"/>
                <a:cs typeface="Lato Regular"/>
              </a:defRPr>
            </a:pPr>
            <a:endParaRPr lang="en-US"/>
          </a:p>
        </c:txPr>
        <c:crossAx val="-2049829152"/>
        <c:crosses val="autoZero"/>
        <c:auto val="1"/>
        <c:lblAlgn val="ctr"/>
        <c:lblOffset val="100"/>
        <c:noMultiLvlLbl val="0"/>
      </c:catAx>
      <c:valAx>
        <c:axId val="-2049829152"/>
        <c:scaling>
          <c:orientation val="minMax"/>
        </c:scaling>
        <c:delete val="0"/>
        <c:axPos val="l"/>
        <c:majorGridlines>
          <c:spPr>
            <a:ln>
              <a:solidFill>
                <a:schemeClr val="bg1">
                  <a:lumMod val="85000"/>
                  <a:alpha val="47000"/>
                </a:schemeClr>
              </a:solidFill>
            </a:ln>
          </c:spPr>
        </c:majorGridlines>
        <c:numFmt formatCode="General" sourceLinked="1"/>
        <c:majorTickMark val="none"/>
        <c:minorTickMark val="none"/>
        <c:tickLblPos val="nextTo"/>
        <c:txPr>
          <a:bodyPr/>
          <a:lstStyle/>
          <a:p>
            <a:pPr>
              <a:defRPr>
                <a:latin typeface="Lato Regular"/>
                <a:cs typeface="Lato Regular"/>
              </a:defRPr>
            </a:pPr>
            <a:endParaRPr lang="en-US"/>
          </a:p>
        </c:txPr>
        <c:crossAx val="-2049825680"/>
        <c:crosses val="autoZero"/>
        <c:crossBetween val="between"/>
      </c:valAx>
      <c:spPr>
        <a:ln>
          <a:solidFill>
            <a:schemeClr val="bg1">
              <a:lumMod val="85000"/>
              <a:alpha val="48000"/>
            </a:schemeClr>
          </a:solidFill>
        </a:ln>
        <a:effectLst/>
      </c:spPr>
    </c:plotArea>
    <c:legend>
      <c:legendPos val="r"/>
      <c:overlay val="0"/>
      <c:txPr>
        <a:bodyPr/>
        <a:lstStyle/>
        <a:p>
          <a:pPr>
            <a:defRPr sz="2400">
              <a:latin typeface="Lato Regular"/>
              <a:cs typeface="Lato Regular"/>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11-Aug-16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a:t>
            </a:fld>
            <a:endParaRPr lang="en-US" dirty="0"/>
          </a:p>
        </p:txBody>
      </p:sp>
    </p:spTree>
    <p:extLst>
      <p:ext uri="{BB962C8B-B14F-4D97-AF65-F5344CB8AC3E}">
        <p14:creationId xmlns:p14="http://schemas.microsoft.com/office/powerpoint/2010/main" val="3748750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17</a:t>
            </a:fld>
            <a:endParaRPr lang="en-US" dirty="0"/>
          </a:p>
        </p:txBody>
      </p:sp>
    </p:spTree>
    <p:extLst>
      <p:ext uri="{BB962C8B-B14F-4D97-AF65-F5344CB8AC3E}">
        <p14:creationId xmlns:p14="http://schemas.microsoft.com/office/powerpoint/2010/main" val="14002774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18</a:t>
            </a:fld>
            <a:endParaRPr lang="en-US" dirty="0"/>
          </a:p>
        </p:txBody>
      </p:sp>
    </p:spTree>
    <p:extLst>
      <p:ext uri="{BB962C8B-B14F-4D97-AF65-F5344CB8AC3E}">
        <p14:creationId xmlns:p14="http://schemas.microsoft.com/office/powerpoint/2010/main" val="12536165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19</a:t>
            </a:fld>
            <a:endParaRPr lang="en-US" dirty="0"/>
          </a:p>
        </p:txBody>
      </p:sp>
    </p:spTree>
    <p:extLst>
      <p:ext uri="{BB962C8B-B14F-4D97-AF65-F5344CB8AC3E}">
        <p14:creationId xmlns:p14="http://schemas.microsoft.com/office/powerpoint/2010/main" val="10777260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20</a:t>
            </a:fld>
            <a:endParaRPr lang="en-US" dirty="0"/>
          </a:p>
        </p:txBody>
      </p:sp>
    </p:spTree>
    <p:extLst>
      <p:ext uri="{BB962C8B-B14F-4D97-AF65-F5344CB8AC3E}">
        <p14:creationId xmlns:p14="http://schemas.microsoft.com/office/powerpoint/2010/main" val="11778473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21</a:t>
            </a:fld>
            <a:endParaRPr lang="en-US" dirty="0"/>
          </a:p>
        </p:txBody>
      </p:sp>
    </p:spTree>
    <p:extLst>
      <p:ext uri="{BB962C8B-B14F-4D97-AF65-F5344CB8AC3E}">
        <p14:creationId xmlns:p14="http://schemas.microsoft.com/office/powerpoint/2010/main" val="5625564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22</a:t>
            </a:fld>
            <a:endParaRPr lang="en-US" dirty="0"/>
          </a:p>
        </p:txBody>
      </p:sp>
    </p:spTree>
    <p:extLst>
      <p:ext uri="{BB962C8B-B14F-4D97-AF65-F5344CB8AC3E}">
        <p14:creationId xmlns:p14="http://schemas.microsoft.com/office/powerpoint/2010/main" val="8524402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26</a:t>
            </a:fld>
            <a:endParaRPr lang="en-US" dirty="0"/>
          </a:p>
        </p:txBody>
      </p:sp>
    </p:spTree>
    <p:extLst>
      <p:ext uri="{BB962C8B-B14F-4D97-AF65-F5344CB8AC3E}">
        <p14:creationId xmlns:p14="http://schemas.microsoft.com/office/powerpoint/2010/main" val="10480398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27</a:t>
            </a:fld>
            <a:endParaRPr lang="en-US" dirty="0"/>
          </a:p>
        </p:txBody>
      </p:sp>
    </p:spTree>
    <p:extLst>
      <p:ext uri="{BB962C8B-B14F-4D97-AF65-F5344CB8AC3E}">
        <p14:creationId xmlns:p14="http://schemas.microsoft.com/office/powerpoint/2010/main" val="12068940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30</a:t>
            </a:fld>
            <a:endParaRPr lang="en-US" dirty="0"/>
          </a:p>
        </p:txBody>
      </p:sp>
    </p:spTree>
    <p:extLst>
      <p:ext uri="{BB962C8B-B14F-4D97-AF65-F5344CB8AC3E}">
        <p14:creationId xmlns:p14="http://schemas.microsoft.com/office/powerpoint/2010/main" val="15379506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31</a:t>
            </a:fld>
            <a:endParaRPr lang="en-US" dirty="0"/>
          </a:p>
        </p:txBody>
      </p:sp>
    </p:spTree>
    <p:extLst>
      <p:ext uri="{BB962C8B-B14F-4D97-AF65-F5344CB8AC3E}">
        <p14:creationId xmlns:p14="http://schemas.microsoft.com/office/powerpoint/2010/main" val="1954488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8</a:t>
            </a:fld>
            <a:endParaRPr lang="en-US" dirty="0"/>
          </a:p>
        </p:txBody>
      </p:sp>
    </p:spTree>
    <p:extLst>
      <p:ext uri="{BB962C8B-B14F-4D97-AF65-F5344CB8AC3E}">
        <p14:creationId xmlns:p14="http://schemas.microsoft.com/office/powerpoint/2010/main" val="11770001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32</a:t>
            </a:fld>
            <a:endParaRPr lang="en-US" dirty="0"/>
          </a:p>
        </p:txBody>
      </p:sp>
    </p:spTree>
    <p:extLst>
      <p:ext uri="{BB962C8B-B14F-4D97-AF65-F5344CB8AC3E}">
        <p14:creationId xmlns:p14="http://schemas.microsoft.com/office/powerpoint/2010/main" val="8424394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37</a:t>
            </a:fld>
            <a:endParaRPr lang="en-US" dirty="0"/>
          </a:p>
        </p:txBody>
      </p:sp>
    </p:spTree>
    <p:extLst>
      <p:ext uri="{BB962C8B-B14F-4D97-AF65-F5344CB8AC3E}">
        <p14:creationId xmlns:p14="http://schemas.microsoft.com/office/powerpoint/2010/main" val="15353449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38</a:t>
            </a:fld>
            <a:endParaRPr lang="en-US" dirty="0"/>
          </a:p>
        </p:txBody>
      </p:sp>
    </p:spTree>
    <p:extLst>
      <p:ext uri="{BB962C8B-B14F-4D97-AF65-F5344CB8AC3E}">
        <p14:creationId xmlns:p14="http://schemas.microsoft.com/office/powerpoint/2010/main" val="863589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39</a:t>
            </a:fld>
            <a:endParaRPr lang="en-US" dirty="0"/>
          </a:p>
        </p:txBody>
      </p:sp>
    </p:spTree>
    <p:extLst>
      <p:ext uri="{BB962C8B-B14F-4D97-AF65-F5344CB8AC3E}">
        <p14:creationId xmlns:p14="http://schemas.microsoft.com/office/powerpoint/2010/main" val="181270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40</a:t>
            </a:fld>
            <a:endParaRPr lang="en-US" dirty="0"/>
          </a:p>
        </p:txBody>
      </p:sp>
    </p:spTree>
    <p:extLst>
      <p:ext uri="{BB962C8B-B14F-4D97-AF65-F5344CB8AC3E}">
        <p14:creationId xmlns:p14="http://schemas.microsoft.com/office/powerpoint/2010/main" val="5910867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41</a:t>
            </a:fld>
            <a:endParaRPr lang="en-US" dirty="0"/>
          </a:p>
        </p:txBody>
      </p:sp>
    </p:spTree>
    <p:extLst>
      <p:ext uri="{BB962C8B-B14F-4D97-AF65-F5344CB8AC3E}">
        <p14:creationId xmlns:p14="http://schemas.microsoft.com/office/powerpoint/2010/main" val="1361780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43</a:t>
            </a:fld>
            <a:endParaRPr lang="en-US" dirty="0"/>
          </a:p>
        </p:txBody>
      </p:sp>
    </p:spTree>
    <p:extLst>
      <p:ext uri="{BB962C8B-B14F-4D97-AF65-F5344CB8AC3E}">
        <p14:creationId xmlns:p14="http://schemas.microsoft.com/office/powerpoint/2010/main" val="4936421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50</a:t>
            </a:fld>
            <a:endParaRPr lang="en-US" dirty="0"/>
          </a:p>
        </p:txBody>
      </p:sp>
    </p:spTree>
    <p:extLst>
      <p:ext uri="{BB962C8B-B14F-4D97-AF65-F5344CB8AC3E}">
        <p14:creationId xmlns:p14="http://schemas.microsoft.com/office/powerpoint/2010/main" val="1269269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51</a:t>
            </a:fld>
            <a:endParaRPr lang="en-US" dirty="0"/>
          </a:p>
        </p:txBody>
      </p:sp>
    </p:spTree>
    <p:extLst>
      <p:ext uri="{BB962C8B-B14F-4D97-AF65-F5344CB8AC3E}">
        <p14:creationId xmlns:p14="http://schemas.microsoft.com/office/powerpoint/2010/main" val="7826654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66</a:t>
            </a:fld>
            <a:endParaRPr lang="en-US" dirty="0"/>
          </a:p>
        </p:txBody>
      </p:sp>
    </p:spTree>
    <p:extLst>
      <p:ext uri="{BB962C8B-B14F-4D97-AF65-F5344CB8AC3E}">
        <p14:creationId xmlns:p14="http://schemas.microsoft.com/office/powerpoint/2010/main" val="21156611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9</a:t>
            </a:fld>
            <a:endParaRPr lang="en-US" dirty="0"/>
          </a:p>
        </p:txBody>
      </p:sp>
    </p:spTree>
    <p:extLst>
      <p:ext uri="{BB962C8B-B14F-4D97-AF65-F5344CB8AC3E}">
        <p14:creationId xmlns:p14="http://schemas.microsoft.com/office/powerpoint/2010/main" val="12382739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67</a:t>
            </a:fld>
            <a:endParaRPr lang="en-US" dirty="0"/>
          </a:p>
        </p:txBody>
      </p:sp>
    </p:spTree>
    <p:extLst>
      <p:ext uri="{BB962C8B-B14F-4D97-AF65-F5344CB8AC3E}">
        <p14:creationId xmlns:p14="http://schemas.microsoft.com/office/powerpoint/2010/main" val="1699199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68</a:t>
            </a:fld>
            <a:endParaRPr lang="en-US" dirty="0"/>
          </a:p>
        </p:txBody>
      </p:sp>
    </p:spTree>
    <p:extLst>
      <p:ext uri="{BB962C8B-B14F-4D97-AF65-F5344CB8AC3E}">
        <p14:creationId xmlns:p14="http://schemas.microsoft.com/office/powerpoint/2010/main" val="18975495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69</a:t>
            </a:fld>
            <a:endParaRPr lang="en-US" dirty="0"/>
          </a:p>
        </p:txBody>
      </p:sp>
    </p:spTree>
    <p:extLst>
      <p:ext uri="{BB962C8B-B14F-4D97-AF65-F5344CB8AC3E}">
        <p14:creationId xmlns:p14="http://schemas.microsoft.com/office/powerpoint/2010/main" val="4257996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70</a:t>
            </a:fld>
            <a:endParaRPr lang="en-US" dirty="0"/>
          </a:p>
        </p:txBody>
      </p:sp>
    </p:spTree>
    <p:extLst>
      <p:ext uri="{BB962C8B-B14F-4D97-AF65-F5344CB8AC3E}">
        <p14:creationId xmlns:p14="http://schemas.microsoft.com/office/powerpoint/2010/main" val="3288534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71</a:t>
            </a:fld>
            <a:endParaRPr lang="en-US" dirty="0"/>
          </a:p>
        </p:txBody>
      </p:sp>
    </p:spTree>
    <p:extLst>
      <p:ext uri="{BB962C8B-B14F-4D97-AF65-F5344CB8AC3E}">
        <p14:creationId xmlns:p14="http://schemas.microsoft.com/office/powerpoint/2010/main" val="138611164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72</a:t>
            </a:fld>
            <a:endParaRPr lang="en-US" dirty="0"/>
          </a:p>
        </p:txBody>
      </p:sp>
    </p:spTree>
    <p:extLst>
      <p:ext uri="{BB962C8B-B14F-4D97-AF65-F5344CB8AC3E}">
        <p14:creationId xmlns:p14="http://schemas.microsoft.com/office/powerpoint/2010/main" val="193871743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73</a:t>
            </a:fld>
            <a:endParaRPr lang="en-US" dirty="0"/>
          </a:p>
        </p:txBody>
      </p:sp>
    </p:spTree>
    <p:extLst>
      <p:ext uri="{BB962C8B-B14F-4D97-AF65-F5344CB8AC3E}">
        <p14:creationId xmlns:p14="http://schemas.microsoft.com/office/powerpoint/2010/main" val="18605702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74</a:t>
            </a:fld>
            <a:endParaRPr lang="en-US" dirty="0"/>
          </a:p>
        </p:txBody>
      </p:sp>
    </p:spTree>
    <p:extLst>
      <p:ext uri="{BB962C8B-B14F-4D97-AF65-F5344CB8AC3E}">
        <p14:creationId xmlns:p14="http://schemas.microsoft.com/office/powerpoint/2010/main" val="18121040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75</a:t>
            </a:fld>
            <a:endParaRPr lang="en-US" dirty="0"/>
          </a:p>
        </p:txBody>
      </p:sp>
    </p:spTree>
    <p:extLst>
      <p:ext uri="{BB962C8B-B14F-4D97-AF65-F5344CB8AC3E}">
        <p14:creationId xmlns:p14="http://schemas.microsoft.com/office/powerpoint/2010/main" val="16766360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76</a:t>
            </a:fld>
            <a:endParaRPr lang="en-US" dirty="0"/>
          </a:p>
        </p:txBody>
      </p:sp>
    </p:spTree>
    <p:extLst>
      <p:ext uri="{BB962C8B-B14F-4D97-AF65-F5344CB8AC3E}">
        <p14:creationId xmlns:p14="http://schemas.microsoft.com/office/powerpoint/2010/main" val="18093970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10</a:t>
            </a:fld>
            <a:endParaRPr lang="en-US" dirty="0"/>
          </a:p>
        </p:txBody>
      </p:sp>
    </p:spTree>
    <p:extLst>
      <p:ext uri="{BB962C8B-B14F-4D97-AF65-F5344CB8AC3E}">
        <p14:creationId xmlns:p14="http://schemas.microsoft.com/office/powerpoint/2010/main" val="594826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77</a:t>
            </a:fld>
            <a:endParaRPr lang="en-US" dirty="0"/>
          </a:p>
        </p:txBody>
      </p:sp>
    </p:spTree>
    <p:extLst>
      <p:ext uri="{BB962C8B-B14F-4D97-AF65-F5344CB8AC3E}">
        <p14:creationId xmlns:p14="http://schemas.microsoft.com/office/powerpoint/2010/main" val="6704474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78</a:t>
            </a:fld>
            <a:endParaRPr lang="en-US" dirty="0"/>
          </a:p>
        </p:txBody>
      </p:sp>
    </p:spTree>
    <p:extLst>
      <p:ext uri="{BB962C8B-B14F-4D97-AF65-F5344CB8AC3E}">
        <p14:creationId xmlns:p14="http://schemas.microsoft.com/office/powerpoint/2010/main" val="205163130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79</a:t>
            </a:fld>
            <a:endParaRPr lang="en-US" dirty="0"/>
          </a:p>
        </p:txBody>
      </p:sp>
    </p:spTree>
    <p:extLst>
      <p:ext uri="{BB962C8B-B14F-4D97-AF65-F5344CB8AC3E}">
        <p14:creationId xmlns:p14="http://schemas.microsoft.com/office/powerpoint/2010/main" val="86971243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80</a:t>
            </a:fld>
            <a:endParaRPr lang="en-US" dirty="0"/>
          </a:p>
        </p:txBody>
      </p:sp>
    </p:spTree>
    <p:extLst>
      <p:ext uri="{BB962C8B-B14F-4D97-AF65-F5344CB8AC3E}">
        <p14:creationId xmlns:p14="http://schemas.microsoft.com/office/powerpoint/2010/main" val="423940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81</a:t>
            </a:fld>
            <a:endParaRPr lang="en-US" dirty="0"/>
          </a:p>
        </p:txBody>
      </p:sp>
    </p:spTree>
    <p:extLst>
      <p:ext uri="{BB962C8B-B14F-4D97-AF65-F5344CB8AC3E}">
        <p14:creationId xmlns:p14="http://schemas.microsoft.com/office/powerpoint/2010/main" val="8203959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82</a:t>
            </a:fld>
            <a:endParaRPr lang="en-US" dirty="0"/>
          </a:p>
        </p:txBody>
      </p:sp>
    </p:spTree>
    <p:extLst>
      <p:ext uri="{BB962C8B-B14F-4D97-AF65-F5344CB8AC3E}">
        <p14:creationId xmlns:p14="http://schemas.microsoft.com/office/powerpoint/2010/main" val="198883427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819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charset="-128"/>
            </a:endParaRPr>
          </a:p>
        </p:txBody>
      </p:sp>
      <p:sp>
        <p:nvSpPr>
          <p:cNvPr id="819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1217613"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1217613"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1217613"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1217613" eaLnBrk="0" fontAlgn="base" hangingPunct="0">
              <a:spcBef>
                <a:spcPct val="0"/>
              </a:spcBef>
              <a:spcAft>
                <a:spcPct val="0"/>
              </a:spcAft>
              <a:defRPr sz="2400">
                <a:solidFill>
                  <a:schemeClr val="tx1"/>
                </a:solidFill>
                <a:latin typeface="Calibri" charset="0"/>
                <a:ea typeface="ＭＳ Ｐゴシック" charset="-128"/>
              </a:defRPr>
            </a:lvl9pPr>
          </a:lstStyle>
          <a:p>
            <a:pPr eaLnBrk="1" hangingPunct="1"/>
            <a:fld id="{6DA333B3-07BD-E745-85DC-1E7984B6EEEB}" type="slidenum">
              <a:rPr lang="en-US" altLang="en-US" sz="1200"/>
              <a:pPr eaLnBrk="1" hangingPunct="1"/>
              <a:t>87</a:t>
            </a:fld>
            <a:endParaRPr lang="en-US" altLang="en-US" sz="1200"/>
          </a:p>
        </p:txBody>
      </p:sp>
    </p:spTree>
    <p:extLst>
      <p:ext uri="{BB962C8B-B14F-4D97-AF65-F5344CB8AC3E}">
        <p14:creationId xmlns:p14="http://schemas.microsoft.com/office/powerpoint/2010/main" val="1151071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11</a:t>
            </a:fld>
            <a:endParaRPr lang="en-US" dirty="0"/>
          </a:p>
        </p:txBody>
      </p:sp>
    </p:spTree>
    <p:extLst>
      <p:ext uri="{BB962C8B-B14F-4D97-AF65-F5344CB8AC3E}">
        <p14:creationId xmlns:p14="http://schemas.microsoft.com/office/powerpoint/2010/main" val="20010692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12</a:t>
            </a:fld>
            <a:endParaRPr lang="en-US" dirty="0"/>
          </a:p>
        </p:txBody>
      </p:sp>
    </p:spTree>
    <p:extLst>
      <p:ext uri="{BB962C8B-B14F-4D97-AF65-F5344CB8AC3E}">
        <p14:creationId xmlns:p14="http://schemas.microsoft.com/office/powerpoint/2010/main" val="3610719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13</a:t>
            </a:fld>
            <a:endParaRPr lang="en-US" dirty="0"/>
          </a:p>
        </p:txBody>
      </p:sp>
    </p:spTree>
    <p:extLst>
      <p:ext uri="{BB962C8B-B14F-4D97-AF65-F5344CB8AC3E}">
        <p14:creationId xmlns:p14="http://schemas.microsoft.com/office/powerpoint/2010/main" val="1373114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14</a:t>
            </a:fld>
            <a:endParaRPr lang="en-US" dirty="0"/>
          </a:p>
        </p:txBody>
      </p:sp>
    </p:spTree>
    <p:extLst>
      <p:ext uri="{BB962C8B-B14F-4D97-AF65-F5344CB8AC3E}">
        <p14:creationId xmlns:p14="http://schemas.microsoft.com/office/powerpoint/2010/main" val="7063663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15</a:t>
            </a:fld>
            <a:endParaRPr lang="en-US" dirty="0"/>
          </a:p>
        </p:txBody>
      </p:sp>
    </p:spTree>
    <p:extLst>
      <p:ext uri="{BB962C8B-B14F-4D97-AF65-F5344CB8AC3E}">
        <p14:creationId xmlns:p14="http://schemas.microsoft.com/office/powerpoint/2010/main" val="998586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General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9736512"/>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ortfolio5">
    <p:spTree>
      <p:nvGrpSpPr>
        <p:cNvPr id="1" name=""/>
        <p:cNvGrpSpPr/>
        <p:nvPr/>
      </p:nvGrpSpPr>
      <p:grpSpPr>
        <a:xfrm>
          <a:off x="0" y="0"/>
          <a:ext cx="0" cy="0"/>
          <a:chOff x="0" y="0"/>
          <a:chExt cx="0" cy="0"/>
        </a:xfrm>
      </p:grpSpPr>
      <p:sp>
        <p:nvSpPr>
          <p:cNvPr id="2" name="Rectangle 1"/>
          <p:cNvSpPr/>
          <p:nvPr userDrawn="1"/>
        </p:nvSpPr>
        <p:spPr>
          <a:xfrm>
            <a:off x="3456878" y="12801600"/>
            <a:ext cx="1739590" cy="46835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13"/>
          <p:cNvSpPr>
            <a:spLocks noGrp="1"/>
          </p:cNvSpPr>
          <p:nvPr>
            <p:ph type="pic" sz="quarter" idx="19"/>
          </p:nvPr>
        </p:nvSpPr>
        <p:spPr>
          <a:xfrm>
            <a:off x="1" y="3345366"/>
            <a:ext cx="4259766" cy="3122341"/>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0" name="Picture Placeholder 13"/>
          <p:cNvSpPr>
            <a:spLocks noGrp="1"/>
          </p:cNvSpPr>
          <p:nvPr>
            <p:ph type="pic" sz="quarter" idx="20"/>
          </p:nvPr>
        </p:nvSpPr>
        <p:spPr>
          <a:xfrm>
            <a:off x="10103005" y="6753922"/>
            <a:ext cx="3009746" cy="3059151"/>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1" name="Picture Placeholder 13"/>
          <p:cNvSpPr>
            <a:spLocks noGrp="1"/>
          </p:cNvSpPr>
          <p:nvPr>
            <p:ph type="pic" sz="quarter" idx="21"/>
          </p:nvPr>
        </p:nvSpPr>
        <p:spPr>
          <a:xfrm>
            <a:off x="4527395" y="6753922"/>
            <a:ext cx="5307981" cy="6962078"/>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2" name="Picture Placeholder 13"/>
          <p:cNvSpPr>
            <a:spLocks noGrp="1"/>
          </p:cNvSpPr>
          <p:nvPr>
            <p:ph type="pic" sz="quarter" idx="22"/>
          </p:nvPr>
        </p:nvSpPr>
        <p:spPr>
          <a:xfrm>
            <a:off x="4527395" y="-22302"/>
            <a:ext cx="8585355" cy="649000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548749345"/>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ortfolio 6">
    <p:spTree>
      <p:nvGrpSpPr>
        <p:cNvPr id="1" name=""/>
        <p:cNvGrpSpPr/>
        <p:nvPr/>
      </p:nvGrpSpPr>
      <p:grpSpPr>
        <a:xfrm>
          <a:off x="0" y="0"/>
          <a:ext cx="0" cy="0"/>
          <a:chOff x="0" y="0"/>
          <a:chExt cx="0" cy="0"/>
        </a:xfrm>
      </p:grpSpPr>
      <p:sp>
        <p:nvSpPr>
          <p:cNvPr id="22" name="Rectangle 21"/>
          <p:cNvSpPr/>
          <p:nvPr userDrawn="1"/>
        </p:nvSpPr>
        <p:spPr>
          <a:xfrm>
            <a:off x="3456878" y="12801600"/>
            <a:ext cx="1739590" cy="46835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icture Placeholder 13"/>
          <p:cNvSpPr>
            <a:spLocks noGrp="1"/>
          </p:cNvSpPr>
          <p:nvPr>
            <p:ph type="pic" sz="quarter" idx="24"/>
          </p:nvPr>
        </p:nvSpPr>
        <p:spPr>
          <a:xfrm>
            <a:off x="-1" y="-22302"/>
            <a:ext cx="4906537" cy="1373830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9" name="Picture Placeholder 13"/>
          <p:cNvSpPr>
            <a:spLocks noGrp="1"/>
          </p:cNvSpPr>
          <p:nvPr>
            <p:ph type="pic" sz="quarter" idx="23"/>
          </p:nvPr>
        </p:nvSpPr>
        <p:spPr>
          <a:xfrm>
            <a:off x="5163223" y="6753923"/>
            <a:ext cx="5307982" cy="6962078"/>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20" name="Picture Placeholder 13"/>
          <p:cNvSpPr>
            <a:spLocks noGrp="1"/>
          </p:cNvSpPr>
          <p:nvPr>
            <p:ph type="pic" sz="quarter" idx="25"/>
          </p:nvPr>
        </p:nvSpPr>
        <p:spPr>
          <a:xfrm>
            <a:off x="5163223" y="-22302"/>
            <a:ext cx="5307982" cy="649000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21" name="Picture Placeholder 13"/>
          <p:cNvSpPr>
            <a:spLocks noGrp="1"/>
          </p:cNvSpPr>
          <p:nvPr>
            <p:ph type="pic" sz="quarter" idx="22"/>
          </p:nvPr>
        </p:nvSpPr>
        <p:spPr>
          <a:xfrm>
            <a:off x="10727891" y="-22302"/>
            <a:ext cx="4906537" cy="1373830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787434286"/>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ortfolio 7">
    <p:spTree>
      <p:nvGrpSpPr>
        <p:cNvPr id="1" name=""/>
        <p:cNvGrpSpPr/>
        <p:nvPr/>
      </p:nvGrpSpPr>
      <p:grpSpPr>
        <a:xfrm>
          <a:off x="0" y="0"/>
          <a:ext cx="0" cy="0"/>
          <a:chOff x="0" y="0"/>
          <a:chExt cx="0" cy="0"/>
        </a:xfrm>
      </p:grpSpPr>
      <p:sp>
        <p:nvSpPr>
          <p:cNvPr id="17" name="Picture Placeholder 13"/>
          <p:cNvSpPr>
            <a:spLocks noGrp="1"/>
          </p:cNvSpPr>
          <p:nvPr>
            <p:ph type="pic" sz="quarter" idx="24"/>
          </p:nvPr>
        </p:nvSpPr>
        <p:spPr>
          <a:xfrm>
            <a:off x="8743221" y="-22302"/>
            <a:ext cx="4906537" cy="1373830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9" name="Picture Placeholder 13"/>
          <p:cNvSpPr>
            <a:spLocks noGrp="1"/>
          </p:cNvSpPr>
          <p:nvPr>
            <p:ph type="pic" sz="quarter" idx="23"/>
          </p:nvPr>
        </p:nvSpPr>
        <p:spPr>
          <a:xfrm>
            <a:off x="13906445" y="6753923"/>
            <a:ext cx="5307982" cy="6962078"/>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20" name="Picture Placeholder 13"/>
          <p:cNvSpPr>
            <a:spLocks noGrp="1"/>
          </p:cNvSpPr>
          <p:nvPr>
            <p:ph type="pic" sz="quarter" idx="25"/>
          </p:nvPr>
        </p:nvSpPr>
        <p:spPr>
          <a:xfrm>
            <a:off x="13906445" y="-22302"/>
            <a:ext cx="5307982" cy="649000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21" name="Picture Placeholder 13"/>
          <p:cNvSpPr>
            <a:spLocks noGrp="1"/>
          </p:cNvSpPr>
          <p:nvPr>
            <p:ph type="pic" sz="quarter" idx="22"/>
          </p:nvPr>
        </p:nvSpPr>
        <p:spPr>
          <a:xfrm>
            <a:off x="19471113" y="-22302"/>
            <a:ext cx="4906537" cy="1373830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637169810"/>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Portfolio5">
    <p:spTree>
      <p:nvGrpSpPr>
        <p:cNvPr id="1" name=""/>
        <p:cNvGrpSpPr/>
        <p:nvPr/>
      </p:nvGrpSpPr>
      <p:grpSpPr>
        <a:xfrm>
          <a:off x="0" y="0"/>
          <a:ext cx="0" cy="0"/>
          <a:chOff x="0" y="0"/>
          <a:chExt cx="0" cy="0"/>
        </a:xfrm>
      </p:grpSpPr>
      <p:sp>
        <p:nvSpPr>
          <p:cNvPr id="6" name="Picture Placeholder 13"/>
          <p:cNvSpPr>
            <a:spLocks noGrp="1"/>
          </p:cNvSpPr>
          <p:nvPr>
            <p:ph type="pic" sz="quarter" idx="19"/>
          </p:nvPr>
        </p:nvSpPr>
        <p:spPr>
          <a:xfrm>
            <a:off x="20117884" y="3345366"/>
            <a:ext cx="4259766" cy="3122341"/>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0" name="Picture Placeholder 13"/>
          <p:cNvSpPr>
            <a:spLocks noGrp="1"/>
          </p:cNvSpPr>
          <p:nvPr>
            <p:ph type="pic" sz="quarter" idx="20"/>
          </p:nvPr>
        </p:nvSpPr>
        <p:spPr>
          <a:xfrm>
            <a:off x="11220293" y="6753922"/>
            <a:ext cx="3009746" cy="3059151"/>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1" name="Picture Placeholder 13"/>
          <p:cNvSpPr>
            <a:spLocks noGrp="1"/>
          </p:cNvSpPr>
          <p:nvPr>
            <p:ph type="pic" sz="quarter" idx="21"/>
          </p:nvPr>
        </p:nvSpPr>
        <p:spPr>
          <a:xfrm>
            <a:off x="14542271" y="6753922"/>
            <a:ext cx="5307981" cy="6962078"/>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2" name="Picture Placeholder 13"/>
          <p:cNvSpPr>
            <a:spLocks noGrp="1"/>
          </p:cNvSpPr>
          <p:nvPr>
            <p:ph type="pic" sz="quarter" idx="22"/>
          </p:nvPr>
        </p:nvSpPr>
        <p:spPr>
          <a:xfrm>
            <a:off x="11220293" y="-22302"/>
            <a:ext cx="8585355" cy="649000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5858055"/>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phone_devices of 3">
    <p:spTree>
      <p:nvGrpSpPr>
        <p:cNvPr id="1" name=""/>
        <p:cNvGrpSpPr/>
        <p:nvPr/>
      </p:nvGrpSpPr>
      <p:grpSpPr>
        <a:xfrm>
          <a:off x="0" y="0"/>
          <a:ext cx="0" cy="0"/>
          <a:chOff x="0" y="0"/>
          <a:chExt cx="0" cy="0"/>
        </a:xfrm>
      </p:grpSpPr>
      <p:sp>
        <p:nvSpPr>
          <p:cNvPr id="63" name="Rectangle 62"/>
          <p:cNvSpPr/>
          <p:nvPr userDrawn="1"/>
        </p:nvSpPr>
        <p:spPr>
          <a:xfrm>
            <a:off x="3505200" y="12725400"/>
            <a:ext cx="2209800"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Picture Placeholder 13"/>
          <p:cNvSpPr>
            <a:spLocks noGrp="1"/>
          </p:cNvSpPr>
          <p:nvPr>
            <p:ph type="pic" sz="quarter" idx="18"/>
          </p:nvPr>
        </p:nvSpPr>
        <p:spPr>
          <a:xfrm>
            <a:off x="15356685" y="11236436"/>
            <a:ext cx="4182807" cy="7333704"/>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61" name="Picture Placeholder 13"/>
          <p:cNvSpPr>
            <a:spLocks noGrp="1"/>
          </p:cNvSpPr>
          <p:nvPr>
            <p:ph type="pic" sz="quarter" idx="19"/>
          </p:nvPr>
        </p:nvSpPr>
        <p:spPr>
          <a:xfrm>
            <a:off x="10103361" y="8355643"/>
            <a:ext cx="4182807" cy="7333703"/>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62" name="Picture Placeholder 13"/>
          <p:cNvSpPr>
            <a:spLocks noGrp="1"/>
          </p:cNvSpPr>
          <p:nvPr>
            <p:ph type="pic" sz="quarter" idx="20"/>
          </p:nvPr>
        </p:nvSpPr>
        <p:spPr>
          <a:xfrm>
            <a:off x="4821377" y="11236436"/>
            <a:ext cx="4182807" cy="7333704"/>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433285615"/>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phone of 3">
    <p:spTree>
      <p:nvGrpSpPr>
        <p:cNvPr id="1" name=""/>
        <p:cNvGrpSpPr/>
        <p:nvPr/>
      </p:nvGrpSpPr>
      <p:grpSpPr>
        <a:xfrm>
          <a:off x="0" y="0"/>
          <a:ext cx="0" cy="0"/>
          <a:chOff x="0" y="0"/>
          <a:chExt cx="0" cy="0"/>
        </a:xfrm>
      </p:grpSpPr>
      <p:sp>
        <p:nvSpPr>
          <p:cNvPr id="9" name="Picture Placeholder 13"/>
          <p:cNvSpPr>
            <a:spLocks noGrp="1"/>
          </p:cNvSpPr>
          <p:nvPr>
            <p:ph type="pic" sz="quarter" idx="20"/>
          </p:nvPr>
        </p:nvSpPr>
        <p:spPr>
          <a:xfrm>
            <a:off x="16591438" y="4991753"/>
            <a:ext cx="3854271" cy="6806237"/>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0" name="Picture Placeholder 13"/>
          <p:cNvSpPr>
            <a:spLocks noGrp="1"/>
          </p:cNvSpPr>
          <p:nvPr>
            <p:ph type="pic" sz="quarter" idx="21"/>
          </p:nvPr>
        </p:nvSpPr>
        <p:spPr>
          <a:xfrm>
            <a:off x="3906978" y="4991753"/>
            <a:ext cx="3854271" cy="6806237"/>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1" name="Picture Placeholder 13"/>
          <p:cNvSpPr>
            <a:spLocks noGrp="1"/>
          </p:cNvSpPr>
          <p:nvPr>
            <p:ph type="pic" sz="quarter" idx="22"/>
          </p:nvPr>
        </p:nvSpPr>
        <p:spPr>
          <a:xfrm>
            <a:off x="10246542" y="4991753"/>
            <a:ext cx="3854271" cy="6806237"/>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403893767"/>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pp features">
    <p:spTree>
      <p:nvGrpSpPr>
        <p:cNvPr id="1" name=""/>
        <p:cNvGrpSpPr/>
        <p:nvPr/>
      </p:nvGrpSpPr>
      <p:grpSpPr>
        <a:xfrm>
          <a:off x="0" y="0"/>
          <a:ext cx="0" cy="0"/>
          <a:chOff x="0" y="0"/>
          <a:chExt cx="0" cy="0"/>
        </a:xfrm>
      </p:grpSpPr>
      <p:sp>
        <p:nvSpPr>
          <p:cNvPr id="44" name="Picture Placeholder 13"/>
          <p:cNvSpPr>
            <a:spLocks noGrp="1"/>
          </p:cNvSpPr>
          <p:nvPr>
            <p:ph type="pic" sz="quarter" idx="20"/>
          </p:nvPr>
        </p:nvSpPr>
        <p:spPr>
          <a:xfrm>
            <a:off x="14078795" y="4299114"/>
            <a:ext cx="5871390" cy="10327657"/>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987523879"/>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PAD RIGHT">
    <p:spTree>
      <p:nvGrpSpPr>
        <p:cNvPr id="1" name=""/>
        <p:cNvGrpSpPr/>
        <p:nvPr/>
      </p:nvGrpSpPr>
      <p:grpSpPr>
        <a:xfrm>
          <a:off x="0" y="0"/>
          <a:ext cx="0" cy="0"/>
          <a:chOff x="0" y="0"/>
          <a:chExt cx="0" cy="0"/>
        </a:xfrm>
      </p:grpSpPr>
      <p:sp>
        <p:nvSpPr>
          <p:cNvPr id="16" name="Picture Placeholder 13"/>
          <p:cNvSpPr>
            <a:spLocks noGrp="1"/>
          </p:cNvSpPr>
          <p:nvPr>
            <p:ph type="pic" sz="quarter" idx="20"/>
          </p:nvPr>
        </p:nvSpPr>
        <p:spPr>
          <a:xfrm>
            <a:off x="14953730" y="2435749"/>
            <a:ext cx="6456623" cy="8610645"/>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546359442"/>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PAD LEFT">
    <p:spTree>
      <p:nvGrpSpPr>
        <p:cNvPr id="1" name=""/>
        <p:cNvGrpSpPr/>
        <p:nvPr/>
      </p:nvGrpSpPr>
      <p:grpSpPr>
        <a:xfrm>
          <a:off x="0" y="0"/>
          <a:ext cx="0" cy="0"/>
          <a:chOff x="0" y="0"/>
          <a:chExt cx="0" cy="0"/>
        </a:xfrm>
      </p:grpSpPr>
      <p:sp>
        <p:nvSpPr>
          <p:cNvPr id="17" name="Picture Placeholder 13"/>
          <p:cNvSpPr>
            <a:spLocks noGrp="1"/>
          </p:cNvSpPr>
          <p:nvPr>
            <p:ph type="pic" sz="quarter" idx="20"/>
          </p:nvPr>
        </p:nvSpPr>
        <p:spPr>
          <a:xfrm>
            <a:off x="2527209" y="2435749"/>
            <a:ext cx="6456623" cy="8610645"/>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064223272"/>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aptop mockup">
    <p:spTree>
      <p:nvGrpSpPr>
        <p:cNvPr id="1" name=""/>
        <p:cNvGrpSpPr/>
        <p:nvPr/>
      </p:nvGrpSpPr>
      <p:grpSpPr>
        <a:xfrm>
          <a:off x="0" y="0"/>
          <a:ext cx="0" cy="0"/>
          <a:chOff x="0" y="0"/>
          <a:chExt cx="0" cy="0"/>
        </a:xfrm>
      </p:grpSpPr>
      <p:sp>
        <p:nvSpPr>
          <p:cNvPr id="45" name="Picture Placeholder 13"/>
          <p:cNvSpPr>
            <a:spLocks noGrp="1"/>
          </p:cNvSpPr>
          <p:nvPr>
            <p:ph type="pic" sz="quarter" idx="22"/>
          </p:nvPr>
        </p:nvSpPr>
        <p:spPr>
          <a:xfrm>
            <a:off x="14678348" y="6821635"/>
            <a:ext cx="5815584" cy="3694176"/>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47" name="Picture Placeholder 13"/>
          <p:cNvSpPr>
            <a:spLocks noGrp="1"/>
          </p:cNvSpPr>
          <p:nvPr>
            <p:ph type="pic" sz="quarter" idx="24"/>
          </p:nvPr>
        </p:nvSpPr>
        <p:spPr>
          <a:xfrm>
            <a:off x="3859749" y="6821635"/>
            <a:ext cx="5815584" cy="3694176"/>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46" name="Picture Placeholder 13"/>
          <p:cNvSpPr>
            <a:spLocks noGrp="1"/>
          </p:cNvSpPr>
          <p:nvPr>
            <p:ph type="pic" sz="quarter" idx="23"/>
          </p:nvPr>
        </p:nvSpPr>
        <p:spPr>
          <a:xfrm>
            <a:off x="8902706" y="7535293"/>
            <a:ext cx="6561787" cy="414223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68775340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aptop_mockup2">
    <p:spTree>
      <p:nvGrpSpPr>
        <p:cNvPr id="1" name=""/>
        <p:cNvGrpSpPr/>
        <p:nvPr/>
      </p:nvGrpSpPr>
      <p:grpSpPr>
        <a:xfrm>
          <a:off x="0" y="0"/>
          <a:ext cx="0" cy="0"/>
          <a:chOff x="0" y="0"/>
          <a:chExt cx="0" cy="0"/>
        </a:xfrm>
      </p:grpSpPr>
      <p:sp>
        <p:nvSpPr>
          <p:cNvPr id="15" name="Picture Placeholder 13"/>
          <p:cNvSpPr>
            <a:spLocks noGrp="1"/>
          </p:cNvSpPr>
          <p:nvPr>
            <p:ph type="pic" sz="quarter" idx="20"/>
          </p:nvPr>
        </p:nvSpPr>
        <p:spPr>
          <a:xfrm>
            <a:off x="12728608" y="2032604"/>
            <a:ext cx="8273194" cy="5213658"/>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435671983"/>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jects 2">
    <p:spTree>
      <p:nvGrpSpPr>
        <p:cNvPr id="1" name=""/>
        <p:cNvGrpSpPr/>
        <p:nvPr/>
      </p:nvGrpSpPr>
      <p:grpSpPr>
        <a:xfrm>
          <a:off x="0" y="0"/>
          <a:ext cx="0" cy="0"/>
          <a:chOff x="0" y="0"/>
          <a:chExt cx="0" cy="0"/>
        </a:xfrm>
      </p:grpSpPr>
      <p:sp>
        <p:nvSpPr>
          <p:cNvPr id="6" name="Picture Placeholder 13"/>
          <p:cNvSpPr>
            <a:spLocks noGrp="1"/>
          </p:cNvSpPr>
          <p:nvPr>
            <p:ph type="pic" sz="quarter" idx="17"/>
          </p:nvPr>
        </p:nvSpPr>
        <p:spPr>
          <a:xfrm>
            <a:off x="1581848" y="6832600"/>
            <a:ext cx="5149152" cy="6883400"/>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7" name="Picture Placeholder 13"/>
          <p:cNvSpPr>
            <a:spLocks noGrp="1"/>
          </p:cNvSpPr>
          <p:nvPr>
            <p:ph type="pic" sz="quarter" idx="18"/>
          </p:nvPr>
        </p:nvSpPr>
        <p:spPr>
          <a:xfrm>
            <a:off x="4156424" y="4572000"/>
            <a:ext cx="5149152" cy="6883400"/>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799023926"/>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Right Project">
    <p:spTree>
      <p:nvGrpSpPr>
        <p:cNvPr id="1" name=""/>
        <p:cNvGrpSpPr/>
        <p:nvPr/>
      </p:nvGrpSpPr>
      <p:grpSpPr>
        <a:xfrm>
          <a:off x="0" y="0"/>
          <a:ext cx="0" cy="0"/>
          <a:chOff x="0" y="0"/>
          <a:chExt cx="0" cy="0"/>
        </a:xfrm>
      </p:grpSpPr>
      <p:sp>
        <p:nvSpPr>
          <p:cNvPr id="6" name="Picture Placeholder 13"/>
          <p:cNvSpPr>
            <a:spLocks noGrp="1"/>
          </p:cNvSpPr>
          <p:nvPr>
            <p:ph type="pic" sz="quarter" idx="17"/>
          </p:nvPr>
        </p:nvSpPr>
        <p:spPr>
          <a:xfrm>
            <a:off x="17260841" y="6832600"/>
            <a:ext cx="5149152" cy="6883400"/>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7" name="Picture Placeholder 13"/>
          <p:cNvSpPr>
            <a:spLocks noGrp="1"/>
          </p:cNvSpPr>
          <p:nvPr>
            <p:ph type="pic" sz="quarter" idx="18"/>
          </p:nvPr>
        </p:nvSpPr>
        <p:spPr>
          <a:xfrm>
            <a:off x="14686265" y="4572000"/>
            <a:ext cx="5149152" cy="6883400"/>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547419266"/>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Projects 2">
    <p:spTree>
      <p:nvGrpSpPr>
        <p:cNvPr id="1" name=""/>
        <p:cNvGrpSpPr/>
        <p:nvPr/>
      </p:nvGrpSpPr>
      <p:grpSpPr>
        <a:xfrm>
          <a:off x="0" y="0"/>
          <a:ext cx="0" cy="0"/>
          <a:chOff x="0" y="0"/>
          <a:chExt cx="0" cy="0"/>
        </a:xfrm>
      </p:grpSpPr>
      <p:sp>
        <p:nvSpPr>
          <p:cNvPr id="11" name="Picture Placeholder 13"/>
          <p:cNvSpPr>
            <a:spLocks noGrp="1"/>
          </p:cNvSpPr>
          <p:nvPr>
            <p:ph type="pic" sz="quarter" idx="18"/>
          </p:nvPr>
        </p:nvSpPr>
        <p:spPr>
          <a:xfrm>
            <a:off x="12188826" y="4530782"/>
            <a:ext cx="9588062" cy="7061200"/>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303124682"/>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Projects 2">
    <p:spTree>
      <p:nvGrpSpPr>
        <p:cNvPr id="1" name=""/>
        <p:cNvGrpSpPr/>
        <p:nvPr/>
      </p:nvGrpSpPr>
      <p:grpSpPr>
        <a:xfrm>
          <a:off x="0" y="0"/>
          <a:ext cx="0" cy="0"/>
          <a:chOff x="0" y="0"/>
          <a:chExt cx="0" cy="0"/>
        </a:xfrm>
      </p:grpSpPr>
      <p:sp>
        <p:nvSpPr>
          <p:cNvPr id="5" name="Picture Placeholder 13"/>
          <p:cNvSpPr>
            <a:spLocks noGrp="1"/>
          </p:cNvSpPr>
          <p:nvPr>
            <p:ph type="pic" sz="quarter" idx="18"/>
          </p:nvPr>
        </p:nvSpPr>
        <p:spPr>
          <a:xfrm>
            <a:off x="18288000" y="0"/>
            <a:ext cx="6089650" cy="1368198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6" name="Picture Placeholder 13"/>
          <p:cNvSpPr>
            <a:spLocks noGrp="1"/>
          </p:cNvSpPr>
          <p:nvPr>
            <p:ph type="pic" sz="quarter" idx="19"/>
          </p:nvPr>
        </p:nvSpPr>
        <p:spPr>
          <a:xfrm>
            <a:off x="11744674" y="0"/>
            <a:ext cx="6089904" cy="1368198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537744489"/>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reative jobs">
    <p:spTree>
      <p:nvGrpSpPr>
        <p:cNvPr id="1" name=""/>
        <p:cNvGrpSpPr/>
        <p:nvPr/>
      </p:nvGrpSpPr>
      <p:grpSpPr>
        <a:xfrm>
          <a:off x="0" y="0"/>
          <a:ext cx="0" cy="0"/>
          <a:chOff x="0" y="0"/>
          <a:chExt cx="0" cy="0"/>
        </a:xfrm>
      </p:grpSpPr>
      <p:sp>
        <p:nvSpPr>
          <p:cNvPr id="9" name="Picture Placeholder 8"/>
          <p:cNvSpPr>
            <a:spLocks noGrp="1"/>
          </p:cNvSpPr>
          <p:nvPr>
            <p:ph type="pic" sz="quarter" idx="18"/>
          </p:nvPr>
        </p:nvSpPr>
        <p:spPr>
          <a:xfrm>
            <a:off x="13058142" y="7602525"/>
            <a:ext cx="5044439" cy="5851550"/>
          </a:xfrm>
          <a:custGeom>
            <a:avLst/>
            <a:gdLst>
              <a:gd name="connsiteX0" fmla="*/ 2522219 w 5044439"/>
              <a:gd name="connsiteY0" fmla="*/ 0 h 5851550"/>
              <a:gd name="connsiteX1" fmla="*/ 5044439 w 5044439"/>
              <a:gd name="connsiteY1" fmla="*/ 1261110 h 5851550"/>
              <a:gd name="connsiteX2" fmla="*/ 5044439 w 5044439"/>
              <a:gd name="connsiteY2" fmla="*/ 4590440 h 5851550"/>
              <a:gd name="connsiteX3" fmla="*/ 2522219 w 5044439"/>
              <a:gd name="connsiteY3" fmla="*/ 5851550 h 5851550"/>
              <a:gd name="connsiteX4" fmla="*/ 0 w 5044439"/>
              <a:gd name="connsiteY4" fmla="*/ 4590440 h 5851550"/>
              <a:gd name="connsiteX5" fmla="*/ 0 w 5044439"/>
              <a:gd name="connsiteY5" fmla="*/ 1261110 h 585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4439" h="5851550">
                <a:moveTo>
                  <a:pt x="2522219" y="0"/>
                </a:moveTo>
                <a:lnTo>
                  <a:pt x="5044439" y="1261110"/>
                </a:lnTo>
                <a:lnTo>
                  <a:pt x="5044439" y="4590440"/>
                </a:lnTo>
                <a:lnTo>
                  <a:pt x="2522219" y="5851550"/>
                </a:lnTo>
                <a:lnTo>
                  <a:pt x="0" y="4590440"/>
                </a:lnTo>
                <a:lnTo>
                  <a:pt x="0" y="1261110"/>
                </a:lnTo>
                <a:close/>
              </a:path>
            </a:pathLst>
          </a:custGeom>
          <a:effectLst/>
        </p:spPr>
        <p:txBody>
          <a:bodyPr wrap="square">
            <a:no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2006814427"/>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elcome Message">
    <p:spTree>
      <p:nvGrpSpPr>
        <p:cNvPr id="1" name=""/>
        <p:cNvGrpSpPr/>
        <p:nvPr/>
      </p:nvGrpSpPr>
      <p:grpSpPr>
        <a:xfrm>
          <a:off x="0" y="0"/>
          <a:ext cx="0" cy="0"/>
          <a:chOff x="0" y="0"/>
          <a:chExt cx="0" cy="0"/>
        </a:xfrm>
      </p:grpSpPr>
      <p:sp>
        <p:nvSpPr>
          <p:cNvPr id="5" name="Picture Placeholder 8"/>
          <p:cNvSpPr>
            <a:spLocks noGrp="1"/>
          </p:cNvSpPr>
          <p:nvPr>
            <p:ph type="pic" sz="quarter" idx="18"/>
          </p:nvPr>
        </p:nvSpPr>
        <p:spPr>
          <a:xfrm>
            <a:off x="2281303" y="3335262"/>
            <a:ext cx="4496578" cy="5216031"/>
          </a:xfrm>
          <a:custGeom>
            <a:avLst/>
            <a:gdLst>
              <a:gd name="connsiteX0" fmla="*/ 2522219 w 5044439"/>
              <a:gd name="connsiteY0" fmla="*/ 0 h 5851550"/>
              <a:gd name="connsiteX1" fmla="*/ 5044439 w 5044439"/>
              <a:gd name="connsiteY1" fmla="*/ 1261110 h 5851550"/>
              <a:gd name="connsiteX2" fmla="*/ 5044439 w 5044439"/>
              <a:gd name="connsiteY2" fmla="*/ 4590440 h 5851550"/>
              <a:gd name="connsiteX3" fmla="*/ 2522219 w 5044439"/>
              <a:gd name="connsiteY3" fmla="*/ 5851550 h 5851550"/>
              <a:gd name="connsiteX4" fmla="*/ 0 w 5044439"/>
              <a:gd name="connsiteY4" fmla="*/ 4590440 h 5851550"/>
              <a:gd name="connsiteX5" fmla="*/ 0 w 5044439"/>
              <a:gd name="connsiteY5" fmla="*/ 1261110 h 585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4439" h="5851550">
                <a:moveTo>
                  <a:pt x="2522219" y="0"/>
                </a:moveTo>
                <a:lnTo>
                  <a:pt x="5044439" y="1261110"/>
                </a:lnTo>
                <a:lnTo>
                  <a:pt x="5044439" y="4590440"/>
                </a:lnTo>
                <a:lnTo>
                  <a:pt x="2522219" y="5851550"/>
                </a:lnTo>
                <a:lnTo>
                  <a:pt x="0" y="4590440"/>
                </a:lnTo>
                <a:lnTo>
                  <a:pt x="0" y="1261110"/>
                </a:lnTo>
                <a:close/>
              </a:path>
            </a:pathLst>
          </a:custGeom>
          <a:effectLst/>
        </p:spPr>
        <p:txBody>
          <a:bodyPr wrap="square">
            <a:no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226693023"/>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rojects_1">
    <p:spTree>
      <p:nvGrpSpPr>
        <p:cNvPr id="1" name=""/>
        <p:cNvGrpSpPr/>
        <p:nvPr/>
      </p:nvGrpSpPr>
      <p:grpSpPr>
        <a:xfrm>
          <a:off x="0" y="0"/>
          <a:ext cx="0" cy="0"/>
          <a:chOff x="0" y="0"/>
          <a:chExt cx="0" cy="0"/>
        </a:xfrm>
      </p:grpSpPr>
      <p:sp>
        <p:nvSpPr>
          <p:cNvPr id="7" name="Picture Placeholder 13"/>
          <p:cNvSpPr>
            <a:spLocks noGrp="1"/>
          </p:cNvSpPr>
          <p:nvPr>
            <p:ph type="pic" sz="quarter" idx="15"/>
          </p:nvPr>
        </p:nvSpPr>
        <p:spPr>
          <a:xfrm>
            <a:off x="19951700" y="4826000"/>
            <a:ext cx="4387152" cy="6426200"/>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8" name="Picture Placeholder 13"/>
          <p:cNvSpPr>
            <a:spLocks noGrp="1"/>
          </p:cNvSpPr>
          <p:nvPr>
            <p:ph type="pic" sz="quarter" idx="16"/>
          </p:nvPr>
        </p:nvSpPr>
        <p:spPr>
          <a:xfrm>
            <a:off x="-1" y="4826000"/>
            <a:ext cx="11202797" cy="6426200"/>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9" name="Picture Placeholder 13"/>
          <p:cNvSpPr>
            <a:spLocks noGrp="1"/>
          </p:cNvSpPr>
          <p:nvPr>
            <p:ph type="pic" sz="quarter" idx="17"/>
          </p:nvPr>
        </p:nvSpPr>
        <p:spPr>
          <a:xfrm>
            <a:off x="11183048" y="4826000"/>
            <a:ext cx="4387152" cy="6426200"/>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0" name="Picture Placeholder 13"/>
          <p:cNvSpPr>
            <a:spLocks noGrp="1"/>
          </p:cNvSpPr>
          <p:nvPr>
            <p:ph type="pic" sz="quarter" idx="18"/>
          </p:nvPr>
        </p:nvSpPr>
        <p:spPr>
          <a:xfrm>
            <a:off x="15577248" y="4826000"/>
            <a:ext cx="4387152" cy="6426200"/>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456607439"/>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rvices Features">
    <p:spTree>
      <p:nvGrpSpPr>
        <p:cNvPr id="1" name=""/>
        <p:cNvGrpSpPr/>
        <p:nvPr/>
      </p:nvGrpSpPr>
      <p:grpSpPr>
        <a:xfrm>
          <a:off x="0" y="0"/>
          <a:ext cx="0" cy="0"/>
          <a:chOff x="0" y="0"/>
          <a:chExt cx="0" cy="0"/>
        </a:xfrm>
      </p:grpSpPr>
      <p:sp>
        <p:nvSpPr>
          <p:cNvPr id="8" name="Picture Placeholder 13"/>
          <p:cNvSpPr>
            <a:spLocks noGrp="1"/>
          </p:cNvSpPr>
          <p:nvPr>
            <p:ph type="pic" sz="quarter" idx="16"/>
          </p:nvPr>
        </p:nvSpPr>
        <p:spPr>
          <a:xfrm>
            <a:off x="-1" y="7289800"/>
            <a:ext cx="24377651" cy="6426200"/>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70605983"/>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meline 1">
    <p:spTree>
      <p:nvGrpSpPr>
        <p:cNvPr id="1" name=""/>
        <p:cNvGrpSpPr/>
        <p:nvPr/>
      </p:nvGrpSpPr>
      <p:grpSpPr>
        <a:xfrm>
          <a:off x="0" y="0"/>
          <a:ext cx="0" cy="0"/>
          <a:chOff x="0" y="0"/>
          <a:chExt cx="0" cy="0"/>
        </a:xfrm>
      </p:grpSpPr>
      <p:sp>
        <p:nvSpPr>
          <p:cNvPr id="7" name="Picture Placeholder 13"/>
          <p:cNvSpPr>
            <a:spLocks noGrp="1"/>
          </p:cNvSpPr>
          <p:nvPr>
            <p:ph type="pic" sz="quarter" idx="17"/>
          </p:nvPr>
        </p:nvSpPr>
        <p:spPr>
          <a:xfrm>
            <a:off x="13321861" y="9088242"/>
            <a:ext cx="6197321" cy="403674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9" name="Picture Placeholder 13"/>
          <p:cNvSpPr>
            <a:spLocks noGrp="1"/>
          </p:cNvSpPr>
          <p:nvPr>
            <p:ph type="pic" sz="quarter" idx="18"/>
          </p:nvPr>
        </p:nvSpPr>
        <p:spPr>
          <a:xfrm>
            <a:off x="4864685" y="6579219"/>
            <a:ext cx="6197321" cy="403674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165949479"/>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7" name="Picture Placeholder 13"/>
          <p:cNvSpPr>
            <a:spLocks noGrp="1"/>
          </p:cNvSpPr>
          <p:nvPr>
            <p:ph type="pic" sz="quarter" idx="17"/>
          </p:nvPr>
        </p:nvSpPr>
        <p:spPr>
          <a:xfrm>
            <a:off x="13321861" y="4527885"/>
            <a:ext cx="6197321" cy="403674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9" name="Picture Placeholder 13"/>
          <p:cNvSpPr>
            <a:spLocks noGrp="1"/>
          </p:cNvSpPr>
          <p:nvPr>
            <p:ph type="pic" sz="quarter" idx="18"/>
          </p:nvPr>
        </p:nvSpPr>
        <p:spPr>
          <a:xfrm>
            <a:off x="4864685" y="2018862"/>
            <a:ext cx="6197321" cy="403674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0" name="Picture Placeholder 13"/>
          <p:cNvSpPr>
            <a:spLocks noGrp="1"/>
          </p:cNvSpPr>
          <p:nvPr>
            <p:ph type="pic" sz="quarter" idx="19"/>
          </p:nvPr>
        </p:nvSpPr>
        <p:spPr>
          <a:xfrm>
            <a:off x="4864685" y="8352755"/>
            <a:ext cx="6197321" cy="403674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000160899"/>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ptop3">
    <p:spTree>
      <p:nvGrpSpPr>
        <p:cNvPr id="1" name=""/>
        <p:cNvGrpSpPr/>
        <p:nvPr/>
      </p:nvGrpSpPr>
      <p:grpSpPr>
        <a:xfrm>
          <a:off x="0" y="0"/>
          <a:ext cx="0" cy="0"/>
          <a:chOff x="0" y="0"/>
          <a:chExt cx="0" cy="0"/>
        </a:xfrm>
      </p:grpSpPr>
      <p:sp>
        <p:nvSpPr>
          <p:cNvPr id="17" name="Picture Placeholder 13"/>
          <p:cNvSpPr>
            <a:spLocks noGrp="1"/>
          </p:cNvSpPr>
          <p:nvPr>
            <p:ph type="pic" sz="quarter" idx="20"/>
          </p:nvPr>
        </p:nvSpPr>
        <p:spPr>
          <a:xfrm>
            <a:off x="12997993" y="4747807"/>
            <a:ext cx="8273194" cy="5221224"/>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18770908"/>
      </p:ext>
    </p:extLst>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roject 4">
    <p:spTree>
      <p:nvGrpSpPr>
        <p:cNvPr id="1" name=""/>
        <p:cNvGrpSpPr/>
        <p:nvPr/>
      </p:nvGrpSpPr>
      <p:grpSpPr>
        <a:xfrm>
          <a:off x="0" y="0"/>
          <a:ext cx="0" cy="0"/>
          <a:chOff x="0" y="0"/>
          <a:chExt cx="0" cy="0"/>
        </a:xfrm>
      </p:grpSpPr>
      <p:sp>
        <p:nvSpPr>
          <p:cNvPr id="6" name="Picture Placeholder 13"/>
          <p:cNvSpPr>
            <a:spLocks noGrp="1"/>
          </p:cNvSpPr>
          <p:nvPr>
            <p:ph type="pic" sz="quarter" idx="17"/>
          </p:nvPr>
        </p:nvSpPr>
        <p:spPr>
          <a:xfrm>
            <a:off x="8308200" y="7292898"/>
            <a:ext cx="7761249" cy="642310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2" name="Picture Placeholder 13"/>
          <p:cNvSpPr>
            <a:spLocks noGrp="1"/>
          </p:cNvSpPr>
          <p:nvPr>
            <p:ph type="pic" sz="quarter" idx="18"/>
          </p:nvPr>
        </p:nvSpPr>
        <p:spPr>
          <a:xfrm>
            <a:off x="-1" y="7292898"/>
            <a:ext cx="7761249" cy="642310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3" name="Picture Placeholder 13"/>
          <p:cNvSpPr>
            <a:spLocks noGrp="1"/>
          </p:cNvSpPr>
          <p:nvPr>
            <p:ph type="pic" sz="quarter" idx="19"/>
          </p:nvPr>
        </p:nvSpPr>
        <p:spPr>
          <a:xfrm>
            <a:off x="16616401" y="7292898"/>
            <a:ext cx="7761249" cy="642310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147350279"/>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rojects of 4">
    <p:spTree>
      <p:nvGrpSpPr>
        <p:cNvPr id="1" name=""/>
        <p:cNvGrpSpPr/>
        <p:nvPr/>
      </p:nvGrpSpPr>
      <p:grpSpPr>
        <a:xfrm>
          <a:off x="0" y="0"/>
          <a:ext cx="0" cy="0"/>
          <a:chOff x="0" y="0"/>
          <a:chExt cx="0" cy="0"/>
        </a:xfrm>
      </p:grpSpPr>
      <p:sp>
        <p:nvSpPr>
          <p:cNvPr id="12" name="Picture Placeholder 13"/>
          <p:cNvSpPr>
            <a:spLocks noGrp="1"/>
          </p:cNvSpPr>
          <p:nvPr>
            <p:ph type="pic" sz="quarter" idx="14"/>
          </p:nvPr>
        </p:nvSpPr>
        <p:spPr>
          <a:xfrm>
            <a:off x="19440896" y="9244549"/>
            <a:ext cx="4936754" cy="4471451"/>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3" name="Picture Placeholder 13"/>
          <p:cNvSpPr>
            <a:spLocks noGrp="1"/>
          </p:cNvSpPr>
          <p:nvPr>
            <p:ph type="pic" sz="quarter" idx="15"/>
          </p:nvPr>
        </p:nvSpPr>
        <p:spPr>
          <a:xfrm>
            <a:off x="4861918" y="4773098"/>
            <a:ext cx="4861942" cy="4471451"/>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4" name="Picture Placeholder 13"/>
          <p:cNvSpPr>
            <a:spLocks noGrp="1"/>
          </p:cNvSpPr>
          <p:nvPr>
            <p:ph type="pic" sz="quarter" idx="17"/>
          </p:nvPr>
        </p:nvSpPr>
        <p:spPr>
          <a:xfrm>
            <a:off x="-1" y="9244549"/>
            <a:ext cx="4861942" cy="4471451"/>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5" name="Picture Placeholder 13"/>
          <p:cNvSpPr>
            <a:spLocks noGrp="1"/>
          </p:cNvSpPr>
          <p:nvPr>
            <p:ph type="pic" sz="quarter" idx="18"/>
          </p:nvPr>
        </p:nvSpPr>
        <p:spPr>
          <a:xfrm>
            <a:off x="14582378" y="4773098"/>
            <a:ext cx="4861942" cy="4471451"/>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6" name="Picture Placeholder 13"/>
          <p:cNvSpPr>
            <a:spLocks noGrp="1"/>
          </p:cNvSpPr>
          <p:nvPr>
            <p:ph type="pic" sz="quarter" idx="19"/>
          </p:nvPr>
        </p:nvSpPr>
        <p:spPr>
          <a:xfrm>
            <a:off x="9723860" y="9244549"/>
            <a:ext cx="4861942" cy="4471451"/>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885498808"/>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Meet_the_squad">
    <p:spTree>
      <p:nvGrpSpPr>
        <p:cNvPr id="1" name=""/>
        <p:cNvGrpSpPr/>
        <p:nvPr/>
      </p:nvGrpSpPr>
      <p:grpSpPr>
        <a:xfrm>
          <a:off x="0" y="0"/>
          <a:ext cx="0" cy="0"/>
          <a:chOff x="0" y="0"/>
          <a:chExt cx="0" cy="0"/>
        </a:xfrm>
      </p:grpSpPr>
      <p:sp>
        <p:nvSpPr>
          <p:cNvPr id="3" name="Picture Placeholder 13"/>
          <p:cNvSpPr>
            <a:spLocks noGrp="1"/>
          </p:cNvSpPr>
          <p:nvPr>
            <p:ph type="pic" sz="quarter" idx="14"/>
          </p:nvPr>
        </p:nvSpPr>
        <p:spPr>
          <a:xfrm>
            <a:off x="2720731" y="3992350"/>
            <a:ext cx="5945358" cy="616750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4" name="Picture Placeholder 13"/>
          <p:cNvSpPr>
            <a:spLocks noGrp="1"/>
          </p:cNvSpPr>
          <p:nvPr>
            <p:ph type="pic" sz="quarter" idx="15"/>
          </p:nvPr>
        </p:nvSpPr>
        <p:spPr>
          <a:xfrm>
            <a:off x="15659491" y="3992350"/>
            <a:ext cx="5945358" cy="616750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5" name="Picture Placeholder 13"/>
          <p:cNvSpPr>
            <a:spLocks noGrp="1"/>
          </p:cNvSpPr>
          <p:nvPr>
            <p:ph type="pic" sz="quarter" idx="16"/>
          </p:nvPr>
        </p:nvSpPr>
        <p:spPr>
          <a:xfrm>
            <a:off x="9190111" y="3992350"/>
            <a:ext cx="5945358" cy="616750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602881327"/>
      </p:ext>
    </p:extLst>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ig Picture">
    <p:spTree>
      <p:nvGrpSpPr>
        <p:cNvPr id="1" name=""/>
        <p:cNvGrpSpPr/>
        <p:nvPr/>
      </p:nvGrpSpPr>
      <p:grpSpPr>
        <a:xfrm>
          <a:off x="0" y="0"/>
          <a:ext cx="0" cy="0"/>
          <a:chOff x="0" y="0"/>
          <a:chExt cx="0" cy="0"/>
        </a:xfrm>
      </p:grpSpPr>
      <p:sp>
        <p:nvSpPr>
          <p:cNvPr id="2" name="Picture Placeholder 13"/>
          <p:cNvSpPr>
            <a:spLocks noGrp="1"/>
          </p:cNvSpPr>
          <p:nvPr>
            <p:ph type="pic" sz="quarter" idx="13"/>
          </p:nvPr>
        </p:nvSpPr>
        <p:spPr>
          <a:xfrm>
            <a:off x="0" y="0"/>
            <a:ext cx="24377650" cy="1371600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766146081"/>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Big Picture">
    <p:spTree>
      <p:nvGrpSpPr>
        <p:cNvPr id="1" name=""/>
        <p:cNvGrpSpPr/>
        <p:nvPr/>
      </p:nvGrpSpPr>
      <p:grpSpPr>
        <a:xfrm>
          <a:off x="0" y="0"/>
          <a:ext cx="0" cy="0"/>
          <a:chOff x="0" y="0"/>
          <a:chExt cx="0" cy="0"/>
        </a:xfrm>
      </p:grpSpPr>
      <p:sp>
        <p:nvSpPr>
          <p:cNvPr id="4" name="Rectangle 3"/>
          <p:cNvSpPr/>
          <p:nvPr userDrawn="1"/>
        </p:nvSpPr>
        <p:spPr>
          <a:xfrm>
            <a:off x="19685000" y="12496800"/>
            <a:ext cx="3962400" cy="88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userDrawn="1"/>
        </p:nvSpPr>
        <p:spPr>
          <a:xfrm>
            <a:off x="22199600" y="355600"/>
            <a:ext cx="1092200" cy="914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userDrawn="1"/>
        </p:nvSpPr>
        <p:spPr>
          <a:xfrm>
            <a:off x="1447800" y="12750800"/>
            <a:ext cx="3962400"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13"/>
          <p:cNvSpPr>
            <a:spLocks noGrp="1"/>
          </p:cNvSpPr>
          <p:nvPr>
            <p:ph type="pic" sz="quarter" idx="13"/>
          </p:nvPr>
        </p:nvSpPr>
        <p:spPr>
          <a:xfrm>
            <a:off x="1850896" y="1041400"/>
            <a:ext cx="20675858" cy="1163320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112719903"/>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eft Picture">
    <p:spTree>
      <p:nvGrpSpPr>
        <p:cNvPr id="1" name=""/>
        <p:cNvGrpSpPr/>
        <p:nvPr/>
      </p:nvGrpSpPr>
      <p:grpSpPr>
        <a:xfrm>
          <a:off x="0" y="0"/>
          <a:ext cx="0" cy="0"/>
          <a:chOff x="0" y="0"/>
          <a:chExt cx="0" cy="0"/>
        </a:xfrm>
      </p:grpSpPr>
      <p:sp>
        <p:nvSpPr>
          <p:cNvPr id="3" name="Rectangle 2"/>
          <p:cNvSpPr/>
          <p:nvPr userDrawn="1"/>
        </p:nvSpPr>
        <p:spPr>
          <a:xfrm>
            <a:off x="11285034" y="579864"/>
            <a:ext cx="1895707" cy="6913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13"/>
          <p:cNvSpPr>
            <a:spLocks noGrp="1"/>
          </p:cNvSpPr>
          <p:nvPr>
            <p:ph type="pic" sz="quarter" idx="13"/>
          </p:nvPr>
        </p:nvSpPr>
        <p:spPr>
          <a:xfrm>
            <a:off x="0" y="0"/>
            <a:ext cx="12199434" cy="1371600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172063133"/>
      </p:ext>
    </p:extLst>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Right Picture">
    <p:spTree>
      <p:nvGrpSpPr>
        <p:cNvPr id="1" name=""/>
        <p:cNvGrpSpPr/>
        <p:nvPr/>
      </p:nvGrpSpPr>
      <p:grpSpPr>
        <a:xfrm>
          <a:off x="0" y="0"/>
          <a:ext cx="0" cy="0"/>
          <a:chOff x="0" y="0"/>
          <a:chExt cx="0" cy="0"/>
        </a:xfrm>
      </p:grpSpPr>
      <p:sp>
        <p:nvSpPr>
          <p:cNvPr id="3" name="Rectangle 2"/>
          <p:cNvSpPr/>
          <p:nvPr userDrawn="1"/>
        </p:nvSpPr>
        <p:spPr>
          <a:xfrm>
            <a:off x="11285034" y="579864"/>
            <a:ext cx="1895707" cy="6913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13"/>
          <p:cNvSpPr>
            <a:spLocks noGrp="1"/>
          </p:cNvSpPr>
          <p:nvPr>
            <p:ph type="pic" sz="quarter" idx="13"/>
          </p:nvPr>
        </p:nvSpPr>
        <p:spPr>
          <a:xfrm>
            <a:off x="12178216" y="0"/>
            <a:ext cx="12199434" cy="1371600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58219170"/>
      </p:ext>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artners of 4">
    <p:spTree>
      <p:nvGrpSpPr>
        <p:cNvPr id="1" name=""/>
        <p:cNvGrpSpPr/>
        <p:nvPr/>
      </p:nvGrpSpPr>
      <p:grpSpPr>
        <a:xfrm>
          <a:off x="0" y="0"/>
          <a:ext cx="0" cy="0"/>
          <a:chOff x="0" y="0"/>
          <a:chExt cx="0" cy="0"/>
        </a:xfrm>
      </p:grpSpPr>
      <p:sp>
        <p:nvSpPr>
          <p:cNvPr id="15" name="Picture Placeholder 13"/>
          <p:cNvSpPr>
            <a:spLocks noGrp="1"/>
          </p:cNvSpPr>
          <p:nvPr>
            <p:ph type="pic" sz="quarter" idx="20"/>
          </p:nvPr>
        </p:nvSpPr>
        <p:spPr>
          <a:xfrm>
            <a:off x="7276542" y="422416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6" name="Picture Placeholder 13"/>
          <p:cNvSpPr>
            <a:spLocks noGrp="1"/>
          </p:cNvSpPr>
          <p:nvPr>
            <p:ph type="pic" sz="quarter" idx="21"/>
          </p:nvPr>
        </p:nvSpPr>
        <p:spPr>
          <a:xfrm>
            <a:off x="1950163" y="422416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7" name="Picture Placeholder 13"/>
          <p:cNvSpPr>
            <a:spLocks noGrp="1"/>
          </p:cNvSpPr>
          <p:nvPr>
            <p:ph type="pic" sz="quarter" idx="18"/>
          </p:nvPr>
        </p:nvSpPr>
        <p:spPr>
          <a:xfrm>
            <a:off x="17929303" y="422416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8" name="Picture Placeholder 13"/>
          <p:cNvSpPr>
            <a:spLocks noGrp="1"/>
          </p:cNvSpPr>
          <p:nvPr>
            <p:ph type="pic" sz="quarter" idx="19"/>
          </p:nvPr>
        </p:nvSpPr>
        <p:spPr>
          <a:xfrm>
            <a:off x="12602924" y="422416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197391172"/>
      </p:ext>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artners Left">
    <p:spTree>
      <p:nvGrpSpPr>
        <p:cNvPr id="1" name=""/>
        <p:cNvGrpSpPr/>
        <p:nvPr/>
      </p:nvGrpSpPr>
      <p:grpSpPr>
        <a:xfrm>
          <a:off x="0" y="0"/>
          <a:ext cx="0" cy="0"/>
          <a:chOff x="0" y="0"/>
          <a:chExt cx="0" cy="0"/>
        </a:xfrm>
      </p:grpSpPr>
      <p:sp>
        <p:nvSpPr>
          <p:cNvPr id="11" name="Picture Placeholder 13"/>
          <p:cNvSpPr>
            <a:spLocks noGrp="1"/>
          </p:cNvSpPr>
          <p:nvPr>
            <p:ph type="pic" sz="quarter" idx="18"/>
          </p:nvPr>
        </p:nvSpPr>
        <p:spPr>
          <a:xfrm>
            <a:off x="8129246" y="7848315"/>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2" name="Picture Placeholder 13"/>
          <p:cNvSpPr>
            <a:spLocks noGrp="1"/>
          </p:cNvSpPr>
          <p:nvPr>
            <p:ph type="pic" sz="quarter" idx="19"/>
          </p:nvPr>
        </p:nvSpPr>
        <p:spPr>
          <a:xfrm>
            <a:off x="3682977" y="7848315"/>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5" name="Picture Placeholder 13"/>
          <p:cNvSpPr>
            <a:spLocks noGrp="1"/>
          </p:cNvSpPr>
          <p:nvPr>
            <p:ph type="pic" sz="quarter" idx="22"/>
          </p:nvPr>
        </p:nvSpPr>
        <p:spPr>
          <a:xfrm>
            <a:off x="17021784" y="7848316"/>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6" name="Picture Placeholder 13"/>
          <p:cNvSpPr>
            <a:spLocks noGrp="1"/>
          </p:cNvSpPr>
          <p:nvPr>
            <p:ph type="pic" sz="quarter" idx="23"/>
          </p:nvPr>
        </p:nvSpPr>
        <p:spPr>
          <a:xfrm>
            <a:off x="12575515" y="7848316"/>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9" name="Picture Placeholder 13"/>
          <p:cNvSpPr>
            <a:spLocks noGrp="1"/>
          </p:cNvSpPr>
          <p:nvPr>
            <p:ph type="pic" sz="quarter" idx="24"/>
          </p:nvPr>
        </p:nvSpPr>
        <p:spPr>
          <a:xfrm>
            <a:off x="8129246" y="5000537"/>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20" name="Picture Placeholder 13"/>
          <p:cNvSpPr>
            <a:spLocks noGrp="1"/>
          </p:cNvSpPr>
          <p:nvPr>
            <p:ph type="pic" sz="quarter" idx="25"/>
          </p:nvPr>
        </p:nvSpPr>
        <p:spPr>
          <a:xfrm>
            <a:off x="3682977" y="5000537"/>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21" name="Picture Placeholder 13"/>
          <p:cNvSpPr>
            <a:spLocks noGrp="1"/>
          </p:cNvSpPr>
          <p:nvPr>
            <p:ph type="pic" sz="quarter" idx="26"/>
          </p:nvPr>
        </p:nvSpPr>
        <p:spPr>
          <a:xfrm>
            <a:off x="17021784" y="5000538"/>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22" name="Picture Placeholder 13"/>
          <p:cNvSpPr>
            <a:spLocks noGrp="1"/>
          </p:cNvSpPr>
          <p:nvPr>
            <p:ph type="pic" sz="quarter" idx="27"/>
          </p:nvPr>
        </p:nvSpPr>
        <p:spPr>
          <a:xfrm>
            <a:off x="12575515" y="5000538"/>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724637189"/>
      </p:ext>
    </p:extLst>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Meet The Team">
    <p:spTree>
      <p:nvGrpSpPr>
        <p:cNvPr id="1" name=""/>
        <p:cNvGrpSpPr/>
        <p:nvPr/>
      </p:nvGrpSpPr>
      <p:grpSpPr>
        <a:xfrm>
          <a:off x="0" y="0"/>
          <a:ext cx="0" cy="0"/>
          <a:chOff x="0" y="0"/>
          <a:chExt cx="0" cy="0"/>
        </a:xfrm>
      </p:grpSpPr>
      <p:sp>
        <p:nvSpPr>
          <p:cNvPr id="14" name="Picture Placeholder 13"/>
          <p:cNvSpPr>
            <a:spLocks noGrp="1"/>
          </p:cNvSpPr>
          <p:nvPr>
            <p:ph type="pic" sz="quarter" idx="23"/>
          </p:nvPr>
        </p:nvSpPr>
        <p:spPr>
          <a:xfrm>
            <a:off x="2515679" y="4326520"/>
            <a:ext cx="3268590" cy="3791568"/>
          </a:xfrm>
          <a:custGeom>
            <a:avLst/>
            <a:gdLst>
              <a:gd name="connsiteX0" fmla="*/ 1634295 w 3268590"/>
              <a:gd name="connsiteY0" fmla="*/ 0 h 3791568"/>
              <a:gd name="connsiteX1" fmla="*/ 3268590 w 3268590"/>
              <a:gd name="connsiteY1" fmla="*/ 817148 h 3791568"/>
              <a:gd name="connsiteX2" fmla="*/ 3268590 w 3268590"/>
              <a:gd name="connsiteY2" fmla="*/ 2974420 h 3791568"/>
              <a:gd name="connsiteX3" fmla="*/ 1634295 w 3268590"/>
              <a:gd name="connsiteY3" fmla="*/ 3791568 h 3791568"/>
              <a:gd name="connsiteX4" fmla="*/ 0 w 3268590"/>
              <a:gd name="connsiteY4" fmla="*/ 2974420 h 3791568"/>
              <a:gd name="connsiteX5" fmla="*/ 0 w 3268590"/>
              <a:gd name="connsiteY5" fmla="*/ 817148 h 379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8590" h="3791568">
                <a:moveTo>
                  <a:pt x="1634295" y="0"/>
                </a:moveTo>
                <a:lnTo>
                  <a:pt x="3268590" y="817148"/>
                </a:lnTo>
                <a:lnTo>
                  <a:pt x="3268590" y="2974420"/>
                </a:lnTo>
                <a:lnTo>
                  <a:pt x="1634295" y="3791568"/>
                </a:lnTo>
                <a:lnTo>
                  <a:pt x="0" y="2974420"/>
                </a:lnTo>
                <a:lnTo>
                  <a:pt x="0" y="817148"/>
                </a:lnTo>
                <a:close/>
              </a:path>
            </a:pathLst>
          </a:custGeom>
          <a:effectLst/>
        </p:spPr>
        <p:txBody>
          <a:bodyPr wrap="square">
            <a:no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6" name="Picture Placeholder 15"/>
          <p:cNvSpPr>
            <a:spLocks noGrp="1"/>
          </p:cNvSpPr>
          <p:nvPr>
            <p:ph type="pic" sz="quarter" idx="20"/>
          </p:nvPr>
        </p:nvSpPr>
        <p:spPr>
          <a:xfrm>
            <a:off x="18552830" y="4326520"/>
            <a:ext cx="3268590" cy="3791568"/>
          </a:xfrm>
          <a:custGeom>
            <a:avLst/>
            <a:gdLst>
              <a:gd name="connsiteX0" fmla="*/ 1634295 w 3268590"/>
              <a:gd name="connsiteY0" fmla="*/ 0 h 3791568"/>
              <a:gd name="connsiteX1" fmla="*/ 3268590 w 3268590"/>
              <a:gd name="connsiteY1" fmla="*/ 817148 h 3791568"/>
              <a:gd name="connsiteX2" fmla="*/ 3268590 w 3268590"/>
              <a:gd name="connsiteY2" fmla="*/ 2974420 h 3791568"/>
              <a:gd name="connsiteX3" fmla="*/ 1634295 w 3268590"/>
              <a:gd name="connsiteY3" fmla="*/ 3791568 h 3791568"/>
              <a:gd name="connsiteX4" fmla="*/ 0 w 3268590"/>
              <a:gd name="connsiteY4" fmla="*/ 2974420 h 3791568"/>
              <a:gd name="connsiteX5" fmla="*/ 0 w 3268590"/>
              <a:gd name="connsiteY5" fmla="*/ 817148 h 379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8590" h="3791568">
                <a:moveTo>
                  <a:pt x="1634295" y="0"/>
                </a:moveTo>
                <a:lnTo>
                  <a:pt x="3268590" y="817148"/>
                </a:lnTo>
                <a:lnTo>
                  <a:pt x="3268590" y="2974420"/>
                </a:lnTo>
                <a:lnTo>
                  <a:pt x="1634295" y="3791568"/>
                </a:lnTo>
                <a:lnTo>
                  <a:pt x="0" y="2974420"/>
                </a:lnTo>
                <a:lnTo>
                  <a:pt x="0" y="817148"/>
                </a:lnTo>
                <a:close/>
              </a:path>
            </a:pathLst>
          </a:custGeom>
          <a:effectLst/>
        </p:spPr>
        <p:txBody>
          <a:bodyPr wrap="square">
            <a:no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7" name="Picture Placeholder 16"/>
          <p:cNvSpPr>
            <a:spLocks noGrp="1"/>
          </p:cNvSpPr>
          <p:nvPr>
            <p:ph type="pic" sz="quarter" idx="21"/>
          </p:nvPr>
        </p:nvSpPr>
        <p:spPr>
          <a:xfrm>
            <a:off x="13226450" y="4326520"/>
            <a:ext cx="3268590" cy="3791568"/>
          </a:xfrm>
          <a:custGeom>
            <a:avLst/>
            <a:gdLst>
              <a:gd name="connsiteX0" fmla="*/ 1634295 w 3268590"/>
              <a:gd name="connsiteY0" fmla="*/ 0 h 3791568"/>
              <a:gd name="connsiteX1" fmla="*/ 3268590 w 3268590"/>
              <a:gd name="connsiteY1" fmla="*/ 817148 h 3791568"/>
              <a:gd name="connsiteX2" fmla="*/ 3268590 w 3268590"/>
              <a:gd name="connsiteY2" fmla="*/ 2974420 h 3791568"/>
              <a:gd name="connsiteX3" fmla="*/ 1634295 w 3268590"/>
              <a:gd name="connsiteY3" fmla="*/ 3791568 h 3791568"/>
              <a:gd name="connsiteX4" fmla="*/ 0 w 3268590"/>
              <a:gd name="connsiteY4" fmla="*/ 2974420 h 3791568"/>
              <a:gd name="connsiteX5" fmla="*/ 0 w 3268590"/>
              <a:gd name="connsiteY5" fmla="*/ 817148 h 379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8590" h="3791568">
                <a:moveTo>
                  <a:pt x="1634295" y="0"/>
                </a:moveTo>
                <a:lnTo>
                  <a:pt x="3268590" y="817148"/>
                </a:lnTo>
                <a:lnTo>
                  <a:pt x="3268590" y="2974420"/>
                </a:lnTo>
                <a:lnTo>
                  <a:pt x="1634295" y="3791568"/>
                </a:lnTo>
                <a:lnTo>
                  <a:pt x="0" y="2974420"/>
                </a:lnTo>
                <a:lnTo>
                  <a:pt x="0" y="817148"/>
                </a:lnTo>
                <a:close/>
              </a:path>
            </a:pathLst>
          </a:custGeom>
          <a:effectLst/>
        </p:spPr>
        <p:txBody>
          <a:bodyPr wrap="square">
            <a:no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8" name="Picture Placeholder 17"/>
          <p:cNvSpPr>
            <a:spLocks noGrp="1"/>
          </p:cNvSpPr>
          <p:nvPr>
            <p:ph type="pic" sz="quarter" idx="22"/>
          </p:nvPr>
        </p:nvSpPr>
        <p:spPr>
          <a:xfrm>
            <a:off x="7842059" y="4326520"/>
            <a:ext cx="3268590" cy="3791568"/>
          </a:xfrm>
          <a:custGeom>
            <a:avLst/>
            <a:gdLst>
              <a:gd name="connsiteX0" fmla="*/ 1634295 w 3268590"/>
              <a:gd name="connsiteY0" fmla="*/ 0 h 3791568"/>
              <a:gd name="connsiteX1" fmla="*/ 3268590 w 3268590"/>
              <a:gd name="connsiteY1" fmla="*/ 817148 h 3791568"/>
              <a:gd name="connsiteX2" fmla="*/ 3268590 w 3268590"/>
              <a:gd name="connsiteY2" fmla="*/ 2974420 h 3791568"/>
              <a:gd name="connsiteX3" fmla="*/ 1634295 w 3268590"/>
              <a:gd name="connsiteY3" fmla="*/ 3791568 h 3791568"/>
              <a:gd name="connsiteX4" fmla="*/ 0 w 3268590"/>
              <a:gd name="connsiteY4" fmla="*/ 2974420 h 3791568"/>
              <a:gd name="connsiteX5" fmla="*/ 0 w 3268590"/>
              <a:gd name="connsiteY5" fmla="*/ 817148 h 379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8590" h="3791568">
                <a:moveTo>
                  <a:pt x="1634295" y="0"/>
                </a:moveTo>
                <a:lnTo>
                  <a:pt x="3268590" y="817148"/>
                </a:lnTo>
                <a:lnTo>
                  <a:pt x="3268590" y="2974420"/>
                </a:lnTo>
                <a:lnTo>
                  <a:pt x="1634295" y="3791568"/>
                </a:lnTo>
                <a:lnTo>
                  <a:pt x="0" y="2974420"/>
                </a:lnTo>
                <a:lnTo>
                  <a:pt x="0" y="817148"/>
                </a:lnTo>
                <a:close/>
              </a:path>
            </a:pathLst>
          </a:custGeom>
          <a:effectLst/>
        </p:spPr>
        <p:txBody>
          <a:bodyPr wrap="square">
            <a:no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56827535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Laptop3">
    <p:spTree>
      <p:nvGrpSpPr>
        <p:cNvPr id="1" name=""/>
        <p:cNvGrpSpPr/>
        <p:nvPr/>
      </p:nvGrpSpPr>
      <p:grpSpPr>
        <a:xfrm>
          <a:off x="0" y="0"/>
          <a:ext cx="0" cy="0"/>
          <a:chOff x="0" y="0"/>
          <a:chExt cx="0" cy="0"/>
        </a:xfrm>
      </p:grpSpPr>
      <p:sp>
        <p:nvSpPr>
          <p:cNvPr id="16" name="Picture Placeholder 13"/>
          <p:cNvSpPr>
            <a:spLocks noGrp="1"/>
          </p:cNvSpPr>
          <p:nvPr>
            <p:ph type="pic" sz="quarter" idx="20"/>
          </p:nvPr>
        </p:nvSpPr>
        <p:spPr>
          <a:xfrm>
            <a:off x="8430952" y="5348483"/>
            <a:ext cx="7579234" cy="480261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604969524"/>
      </p:ext>
    </p:extLst>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am 2">
    <p:spTree>
      <p:nvGrpSpPr>
        <p:cNvPr id="1" name=""/>
        <p:cNvGrpSpPr/>
        <p:nvPr/>
      </p:nvGrpSpPr>
      <p:grpSpPr>
        <a:xfrm>
          <a:off x="0" y="0"/>
          <a:ext cx="0" cy="0"/>
          <a:chOff x="0" y="0"/>
          <a:chExt cx="0" cy="0"/>
        </a:xfrm>
      </p:grpSpPr>
      <p:sp>
        <p:nvSpPr>
          <p:cNvPr id="6" name="Picture Placeholder 13"/>
          <p:cNvSpPr>
            <a:spLocks noGrp="1"/>
          </p:cNvSpPr>
          <p:nvPr>
            <p:ph type="pic" sz="quarter" idx="25"/>
          </p:nvPr>
        </p:nvSpPr>
        <p:spPr>
          <a:xfrm>
            <a:off x="0" y="0"/>
            <a:ext cx="24377650" cy="13716000"/>
          </a:xfrm>
          <a:prstGeom prst="rect">
            <a:avLst/>
          </a:prstGeom>
          <a:effectLst/>
        </p:spPr>
        <p:txBody>
          <a:bodyPr>
            <a:normAutofit/>
          </a:bodyPr>
          <a:lstStyle>
            <a:lvl1pPr marL="0" indent="0">
              <a:buNone/>
              <a:defRPr sz="2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4" name="Picture Placeholder 3"/>
          <p:cNvSpPr>
            <a:spLocks noGrp="1"/>
          </p:cNvSpPr>
          <p:nvPr>
            <p:ph type="pic" sz="quarter" idx="11"/>
          </p:nvPr>
        </p:nvSpPr>
        <p:spPr>
          <a:xfrm>
            <a:off x="18730082" y="5066959"/>
            <a:ext cx="2935224" cy="2935154"/>
          </a:xfrm>
          <a:prstGeom prst="ellipse">
            <a:avLst/>
          </a:prstGeom>
        </p:spPr>
        <p:txBody>
          <a:bodyPr>
            <a:normAutofit/>
          </a:bodyPr>
          <a:lstStyle>
            <a:lvl1pPr>
              <a:defRPr sz="2300">
                <a:latin typeface="Montserrat Hairline" charset="0"/>
                <a:ea typeface="Montserrat Hairline" charset="0"/>
                <a:cs typeface="Montserrat Hairline" charset="0"/>
              </a:defRPr>
            </a:lvl1pPr>
          </a:lstStyle>
          <a:p>
            <a:endParaRPr lang="en-US"/>
          </a:p>
        </p:txBody>
      </p:sp>
      <p:sp>
        <p:nvSpPr>
          <p:cNvPr id="15" name="Picture Placeholder 3"/>
          <p:cNvSpPr>
            <a:spLocks noGrp="1"/>
          </p:cNvSpPr>
          <p:nvPr>
            <p:ph type="pic" sz="quarter" idx="12"/>
          </p:nvPr>
        </p:nvSpPr>
        <p:spPr>
          <a:xfrm>
            <a:off x="13403702" y="5066959"/>
            <a:ext cx="2935224" cy="2935154"/>
          </a:xfrm>
          <a:prstGeom prst="ellipse">
            <a:avLst/>
          </a:prstGeom>
        </p:spPr>
        <p:txBody>
          <a:bodyPr>
            <a:normAutofit/>
          </a:bodyPr>
          <a:lstStyle>
            <a:lvl1pPr>
              <a:defRPr sz="2300">
                <a:latin typeface="Montserrat Hairline" charset="0"/>
                <a:ea typeface="Montserrat Hairline" charset="0"/>
                <a:cs typeface="Montserrat Hairline" charset="0"/>
              </a:defRPr>
            </a:lvl1pPr>
          </a:lstStyle>
          <a:p>
            <a:endParaRPr lang="en-US"/>
          </a:p>
        </p:txBody>
      </p:sp>
      <p:sp>
        <p:nvSpPr>
          <p:cNvPr id="25" name="Picture Placeholder 3"/>
          <p:cNvSpPr>
            <a:spLocks noGrp="1"/>
          </p:cNvSpPr>
          <p:nvPr>
            <p:ph type="pic" sz="quarter" idx="13"/>
          </p:nvPr>
        </p:nvSpPr>
        <p:spPr>
          <a:xfrm>
            <a:off x="8008742" y="5066959"/>
            <a:ext cx="2935224" cy="2935154"/>
          </a:xfrm>
          <a:prstGeom prst="ellipse">
            <a:avLst/>
          </a:prstGeom>
        </p:spPr>
        <p:txBody>
          <a:bodyPr>
            <a:normAutofit/>
          </a:bodyPr>
          <a:lstStyle>
            <a:lvl1pPr>
              <a:defRPr sz="2300">
                <a:latin typeface="Montserrat Hairline" charset="0"/>
                <a:ea typeface="Montserrat Hairline" charset="0"/>
                <a:cs typeface="Montserrat Hairline" charset="0"/>
              </a:defRPr>
            </a:lvl1pPr>
          </a:lstStyle>
          <a:p>
            <a:endParaRPr lang="en-US"/>
          </a:p>
        </p:txBody>
      </p:sp>
      <p:sp>
        <p:nvSpPr>
          <p:cNvPr id="34" name="Picture Placeholder 3"/>
          <p:cNvSpPr>
            <a:spLocks noGrp="1"/>
          </p:cNvSpPr>
          <p:nvPr>
            <p:ph type="pic" sz="quarter" idx="14"/>
          </p:nvPr>
        </p:nvSpPr>
        <p:spPr>
          <a:xfrm>
            <a:off x="2682362" y="5066959"/>
            <a:ext cx="2935224" cy="2935154"/>
          </a:xfrm>
          <a:prstGeom prst="ellipse">
            <a:avLst/>
          </a:prstGeom>
        </p:spPr>
        <p:txBody>
          <a:bodyPr>
            <a:normAutofit/>
          </a:bodyPr>
          <a:lstStyle>
            <a:lvl1pPr>
              <a:defRPr sz="2300">
                <a:latin typeface="Montserrat Hairline" charset="0"/>
                <a:ea typeface="Montserrat Hairline" charset="0"/>
                <a:cs typeface="Montserrat Hairline" charset="0"/>
              </a:defRPr>
            </a:lvl1pPr>
          </a:lstStyle>
          <a:p>
            <a:endParaRPr lang="en-US"/>
          </a:p>
        </p:txBody>
      </p:sp>
    </p:spTree>
    <p:extLst>
      <p:ext uri="{BB962C8B-B14F-4D97-AF65-F5344CB8AC3E}">
        <p14:creationId xmlns:p14="http://schemas.microsoft.com/office/powerpoint/2010/main" val="212298087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am No Background">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18730082" y="5066959"/>
            <a:ext cx="2935224" cy="2935154"/>
          </a:xfrm>
          <a:prstGeom prst="ellipse">
            <a:avLst/>
          </a:prstGeom>
        </p:spPr>
        <p:txBody>
          <a:bodyPr>
            <a:normAutofit/>
          </a:bodyPr>
          <a:lstStyle>
            <a:lvl1pPr>
              <a:defRPr sz="2300">
                <a:latin typeface="Montserrat Hairline" charset="0"/>
                <a:ea typeface="Montserrat Hairline" charset="0"/>
                <a:cs typeface="Montserrat Hairline" charset="0"/>
              </a:defRPr>
            </a:lvl1pPr>
          </a:lstStyle>
          <a:p>
            <a:endParaRPr lang="en-US"/>
          </a:p>
        </p:txBody>
      </p:sp>
      <p:sp>
        <p:nvSpPr>
          <p:cNvPr id="15" name="Picture Placeholder 3"/>
          <p:cNvSpPr>
            <a:spLocks noGrp="1"/>
          </p:cNvSpPr>
          <p:nvPr>
            <p:ph type="pic" sz="quarter" idx="12"/>
          </p:nvPr>
        </p:nvSpPr>
        <p:spPr>
          <a:xfrm>
            <a:off x="13403702" y="5066959"/>
            <a:ext cx="2935224" cy="2935154"/>
          </a:xfrm>
          <a:prstGeom prst="ellipse">
            <a:avLst/>
          </a:prstGeom>
        </p:spPr>
        <p:txBody>
          <a:bodyPr>
            <a:normAutofit/>
          </a:bodyPr>
          <a:lstStyle>
            <a:lvl1pPr>
              <a:defRPr sz="2300">
                <a:latin typeface="Montserrat Hairline" charset="0"/>
                <a:ea typeface="Montserrat Hairline" charset="0"/>
                <a:cs typeface="Montserrat Hairline" charset="0"/>
              </a:defRPr>
            </a:lvl1pPr>
          </a:lstStyle>
          <a:p>
            <a:endParaRPr lang="en-US"/>
          </a:p>
        </p:txBody>
      </p:sp>
      <p:sp>
        <p:nvSpPr>
          <p:cNvPr id="25" name="Picture Placeholder 3"/>
          <p:cNvSpPr>
            <a:spLocks noGrp="1"/>
          </p:cNvSpPr>
          <p:nvPr>
            <p:ph type="pic" sz="quarter" idx="13"/>
          </p:nvPr>
        </p:nvSpPr>
        <p:spPr>
          <a:xfrm>
            <a:off x="8008742" y="5066959"/>
            <a:ext cx="2935224" cy="2935154"/>
          </a:xfrm>
          <a:prstGeom prst="ellipse">
            <a:avLst/>
          </a:prstGeom>
        </p:spPr>
        <p:txBody>
          <a:bodyPr>
            <a:normAutofit/>
          </a:bodyPr>
          <a:lstStyle>
            <a:lvl1pPr>
              <a:defRPr sz="2300">
                <a:latin typeface="Montserrat Hairline" charset="0"/>
                <a:ea typeface="Montserrat Hairline" charset="0"/>
                <a:cs typeface="Montserrat Hairline" charset="0"/>
              </a:defRPr>
            </a:lvl1pPr>
          </a:lstStyle>
          <a:p>
            <a:endParaRPr lang="en-US"/>
          </a:p>
        </p:txBody>
      </p:sp>
      <p:sp>
        <p:nvSpPr>
          <p:cNvPr id="34" name="Picture Placeholder 3"/>
          <p:cNvSpPr>
            <a:spLocks noGrp="1"/>
          </p:cNvSpPr>
          <p:nvPr>
            <p:ph type="pic" sz="quarter" idx="14"/>
          </p:nvPr>
        </p:nvSpPr>
        <p:spPr>
          <a:xfrm>
            <a:off x="2682362" y="5066959"/>
            <a:ext cx="2935224" cy="2935154"/>
          </a:xfrm>
          <a:prstGeom prst="ellipse">
            <a:avLst/>
          </a:prstGeom>
        </p:spPr>
        <p:txBody>
          <a:bodyPr>
            <a:normAutofit/>
          </a:bodyPr>
          <a:lstStyle>
            <a:lvl1pPr>
              <a:defRPr sz="2300">
                <a:latin typeface="Montserrat Hairline" charset="0"/>
                <a:ea typeface="Montserrat Hairline" charset="0"/>
                <a:cs typeface="Montserrat Hairline" charset="0"/>
              </a:defRPr>
            </a:lvl1pPr>
          </a:lstStyle>
          <a:p>
            <a:endParaRPr lang="en-US"/>
          </a:p>
        </p:txBody>
      </p:sp>
    </p:spTree>
    <p:extLst>
      <p:ext uri="{BB962C8B-B14F-4D97-AF65-F5344CB8AC3E}">
        <p14:creationId xmlns:p14="http://schemas.microsoft.com/office/powerpoint/2010/main" val="167749533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4_Portfolio 1">
    <p:spTree>
      <p:nvGrpSpPr>
        <p:cNvPr id="1" name=""/>
        <p:cNvGrpSpPr/>
        <p:nvPr/>
      </p:nvGrpSpPr>
      <p:grpSpPr>
        <a:xfrm>
          <a:off x="0" y="0"/>
          <a:ext cx="0" cy="0"/>
          <a:chOff x="0" y="0"/>
          <a:chExt cx="0" cy="0"/>
        </a:xfrm>
      </p:grpSpPr>
      <p:sp>
        <p:nvSpPr>
          <p:cNvPr id="6" name="Picture Placeholder 13"/>
          <p:cNvSpPr>
            <a:spLocks noGrp="1"/>
          </p:cNvSpPr>
          <p:nvPr>
            <p:ph type="pic" sz="quarter" idx="16"/>
          </p:nvPr>
        </p:nvSpPr>
        <p:spPr>
          <a:xfrm>
            <a:off x="12244038" y="3590692"/>
            <a:ext cx="9389327" cy="8723044"/>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379027730"/>
      </p:ext>
    </p:extLst>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317494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7206" y="2244726"/>
            <a:ext cx="18283238" cy="4775200"/>
          </a:xfrm>
        </p:spPr>
        <p:txBody>
          <a:bodyPr anchor="b"/>
          <a:lstStyle>
            <a:lvl1pPr algn="ctr">
              <a:defRPr sz="11997"/>
            </a:lvl1pPr>
          </a:lstStyle>
          <a:p>
            <a:r>
              <a:rPr lang="en-US"/>
              <a:t>Click to edit Master title style</a:t>
            </a:r>
          </a:p>
        </p:txBody>
      </p:sp>
      <p:sp>
        <p:nvSpPr>
          <p:cNvPr id="3" name="Subtitle 2"/>
          <p:cNvSpPr>
            <a:spLocks noGrp="1"/>
          </p:cNvSpPr>
          <p:nvPr>
            <p:ph type="subTitle" idx="1"/>
          </p:nvPr>
        </p:nvSpPr>
        <p:spPr>
          <a:xfrm>
            <a:off x="3047206" y="7204076"/>
            <a:ext cx="18283238" cy="3311524"/>
          </a:xfrm>
        </p:spPr>
        <p:txBody>
          <a:bodyPr/>
          <a:lstStyle>
            <a:lvl1pPr marL="0" indent="0" algn="ctr">
              <a:buNone/>
              <a:defRPr sz="4799"/>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a:t>Click to edit Master subtitle style</a:t>
            </a:r>
          </a:p>
        </p:txBody>
      </p:sp>
      <p:sp>
        <p:nvSpPr>
          <p:cNvPr id="4" name="Date Placeholder 3"/>
          <p:cNvSpPr>
            <a:spLocks noGrp="1"/>
          </p:cNvSpPr>
          <p:nvPr>
            <p:ph type="dt" sz="half" idx="10"/>
          </p:nvPr>
        </p:nvSpPr>
        <p:spPr/>
        <p:txBody>
          <a:bodyPr/>
          <a:lstStyle/>
          <a:p>
            <a:fld id="{B5C2DFAD-8CBD-4E76-AF74-5684938AD91A}" type="datetimeFigureOut">
              <a:rPr lang="en-US" smtClean="0"/>
              <a:t>11-Aug-16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F75DB5-4BF0-46BF-A7AB-132958CEA3C5}" type="slidenum">
              <a:rPr lang="en-US" smtClean="0"/>
              <a:t>‹#›</a:t>
            </a:fld>
            <a:endParaRPr lang="en-US"/>
          </a:p>
        </p:txBody>
      </p:sp>
    </p:spTree>
    <p:extLst>
      <p:ext uri="{BB962C8B-B14F-4D97-AF65-F5344CB8AC3E}">
        <p14:creationId xmlns:p14="http://schemas.microsoft.com/office/powerpoint/2010/main" val="901391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esponsive devices mockup">
    <p:spTree>
      <p:nvGrpSpPr>
        <p:cNvPr id="1" name=""/>
        <p:cNvGrpSpPr/>
        <p:nvPr/>
      </p:nvGrpSpPr>
      <p:grpSpPr>
        <a:xfrm>
          <a:off x="0" y="0"/>
          <a:ext cx="0" cy="0"/>
          <a:chOff x="0" y="0"/>
          <a:chExt cx="0" cy="0"/>
        </a:xfrm>
      </p:grpSpPr>
      <p:sp>
        <p:nvSpPr>
          <p:cNvPr id="61" name="Picture Placeholder 13"/>
          <p:cNvSpPr>
            <a:spLocks noGrp="1"/>
          </p:cNvSpPr>
          <p:nvPr>
            <p:ph type="pic" sz="quarter" idx="19"/>
          </p:nvPr>
        </p:nvSpPr>
        <p:spPr>
          <a:xfrm>
            <a:off x="18693732" y="5932945"/>
            <a:ext cx="1053950" cy="185016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62" name="Picture Placeholder 13"/>
          <p:cNvSpPr>
            <a:spLocks noGrp="1"/>
          </p:cNvSpPr>
          <p:nvPr>
            <p:ph type="pic" sz="quarter" idx="20"/>
          </p:nvPr>
        </p:nvSpPr>
        <p:spPr>
          <a:xfrm>
            <a:off x="12875387" y="1875919"/>
            <a:ext cx="7585329" cy="425972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63" name="Picture Placeholder 13"/>
          <p:cNvSpPr>
            <a:spLocks noGrp="1"/>
          </p:cNvSpPr>
          <p:nvPr>
            <p:ph type="pic" sz="quarter" idx="21"/>
          </p:nvPr>
        </p:nvSpPr>
        <p:spPr>
          <a:xfrm>
            <a:off x="20123084" y="4483669"/>
            <a:ext cx="2476398" cy="3299436"/>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64" name="Picture Placeholder 13"/>
          <p:cNvSpPr>
            <a:spLocks noGrp="1"/>
          </p:cNvSpPr>
          <p:nvPr>
            <p:ph type="pic" sz="quarter" idx="22"/>
          </p:nvPr>
        </p:nvSpPr>
        <p:spPr>
          <a:xfrm>
            <a:off x="10085503" y="4640557"/>
            <a:ext cx="4862771" cy="3077014"/>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40127602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ortfolio of 4">
    <p:spTree>
      <p:nvGrpSpPr>
        <p:cNvPr id="1" name=""/>
        <p:cNvGrpSpPr/>
        <p:nvPr/>
      </p:nvGrpSpPr>
      <p:grpSpPr>
        <a:xfrm>
          <a:off x="0" y="0"/>
          <a:ext cx="0" cy="0"/>
          <a:chOff x="0" y="0"/>
          <a:chExt cx="0" cy="0"/>
        </a:xfrm>
      </p:grpSpPr>
      <p:sp>
        <p:nvSpPr>
          <p:cNvPr id="7" name="Picture Placeholder 13"/>
          <p:cNvSpPr>
            <a:spLocks noGrp="1"/>
          </p:cNvSpPr>
          <p:nvPr>
            <p:ph type="pic" sz="quarter" idx="18"/>
          </p:nvPr>
        </p:nvSpPr>
        <p:spPr>
          <a:xfrm>
            <a:off x="12199434" y="6846848"/>
            <a:ext cx="12178215" cy="686915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8" name="Picture Placeholder 13"/>
          <p:cNvSpPr>
            <a:spLocks noGrp="1"/>
          </p:cNvSpPr>
          <p:nvPr>
            <p:ph type="pic" sz="quarter" idx="19"/>
          </p:nvPr>
        </p:nvSpPr>
        <p:spPr>
          <a:xfrm>
            <a:off x="0" y="6846848"/>
            <a:ext cx="12199434" cy="686915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9" name="Picture Placeholder 13"/>
          <p:cNvSpPr>
            <a:spLocks noGrp="1"/>
          </p:cNvSpPr>
          <p:nvPr>
            <p:ph type="pic" sz="quarter" idx="20"/>
          </p:nvPr>
        </p:nvSpPr>
        <p:spPr>
          <a:xfrm>
            <a:off x="12199434" y="0"/>
            <a:ext cx="12178216" cy="6846847"/>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25195697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s">
    <p:spTree>
      <p:nvGrpSpPr>
        <p:cNvPr id="1" name=""/>
        <p:cNvGrpSpPr/>
        <p:nvPr/>
      </p:nvGrpSpPr>
      <p:grpSpPr>
        <a:xfrm>
          <a:off x="0" y="0"/>
          <a:ext cx="0" cy="0"/>
          <a:chOff x="0" y="0"/>
          <a:chExt cx="0" cy="0"/>
        </a:xfrm>
      </p:grpSpPr>
      <p:sp>
        <p:nvSpPr>
          <p:cNvPr id="7" name="Picture Placeholder 13"/>
          <p:cNvSpPr>
            <a:spLocks noGrp="1"/>
          </p:cNvSpPr>
          <p:nvPr>
            <p:ph type="pic" sz="quarter" idx="18"/>
          </p:nvPr>
        </p:nvSpPr>
        <p:spPr>
          <a:xfrm>
            <a:off x="12199434" y="6846848"/>
            <a:ext cx="12178216" cy="6869152"/>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9" name="Picture Placeholder 13"/>
          <p:cNvSpPr>
            <a:spLocks noGrp="1"/>
          </p:cNvSpPr>
          <p:nvPr>
            <p:ph type="pic" sz="quarter" idx="20"/>
          </p:nvPr>
        </p:nvSpPr>
        <p:spPr>
          <a:xfrm>
            <a:off x="-22302" y="0"/>
            <a:ext cx="12221736" cy="6846847"/>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35242930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ortfolio Masonry Left">
    <p:spTree>
      <p:nvGrpSpPr>
        <p:cNvPr id="1" name=""/>
        <p:cNvGrpSpPr/>
        <p:nvPr/>
      </p:nvGrpSpPr>
      <p:grpSpPr>
        <a:xfrm>
          <a:off x="0" y="0"/>
          <a:ext cx="0" cy="0"/>
          <a:chOff x="0" y="0"/>
          <a:chExt cx="0" cy="0"/>
        </a:xfrm>
      </p:grpSpPr>
      <p:sp>
        <p:nvSpPr>
          <p:cNvPr id="10" name="Picture Placeholder 13"/>
          <p:cNvSpPr>
            <a:spLocks noGrp="1"/>
          </p:cNvSpPr>
          <p:nvPr>
            <p:ph type="pic" sz="quarter" idx="19"/>
          </p:nvPr>
        </p:nvSpPr>
        <p:spPr>
          <a:xfrm>
            <a:off x="0" y="9188605"/>
            <a:ext cx="5926162" cy="4527394"/>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1" name="Picture Placeholder 13"/>
          <p:cNvSpPr>
            <a:spLocks noGrp="1"/>
          </p:cNvSpPr>
          <p:nvPr>
            <p:ph type="pic" sz="quarter" idx="20"/>
          </p:nvPr>
        </p:nvSpPr>
        <p:spPr>
          <a:xfrm>
            <a:off x="0" y="-11154"/>
            <a:ext cx="5977054" cy="893212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2" name="Picture Placeholder 13"/>
          <p:cNvSpPr>
            <a:spLocks noGrp="1"/>
          </p:cNvSpPr>
          <p:nvPr>
            <p:ph type="pic" sz="quarter" idx="21"/>
          </p:nvPr>
        </p:nvSpPr>
        <p:spPr>
          <a:xfrm>
            <a:off x="6250970" y="-11153"/>
            <a:ext cx="5926162" cy="4516246"/>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3" name="Picture Placeholder 13"/>
          <p:cNvSpPr>
            <a:spLocks noGrp="1"/>
          </p:cNvSpPr>
          <p:nvPr>
            <p:ph type="pic" sz="quarter" idx="22"/>
          </p:nvPr>
        </p:nvSpPr>
        <p:spPr>
          <a:xfrm>
            <a:off x="6250970" y="4783870"/>
            <a:ext cx="5926162" cy="893212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50086986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ortfolio Masonry Right">
    <p:spTree>
      <p:nvGrpSpPr>
        <p:cNvPr id="1" name=""/>
        <p:cNvGrpSpPr/>
        <p:nvPr/>
      </p:nvGrpSpPr>
      <p:grpSpPr>
        <a:xfrm>
          <a:off x="0" y="0"/>
          <a:ext cx="0" cy="0"/>
          <a:chOff x="0" y="0"/>
          <a:chExt cx="0" cy="0"/>
        </a:xfrm>
      </p:grpSpPr>
      <p:sp>
        <p:nvSpPr>
          <p:cNvPr id="10" name="Picture Placeholder 13"/>
          <p:cNvSpPr>
            <a:spLocks noGrp="1"/>
          </p:cNvSpPr>
          <p:nvPr>
            <p:ph type="pic" sz="quarter" idx="19"/>
          </p:nvPr>
        </p:nvSpPr>
        <p:spPr>
          <a:xfrm>
            <a:off x="18400596" y="9188605"/>
            <a:ext cx="5977054" cy="4527394"/>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1" name="Picture Placeholder 13"/>
          <p:cNvSpPr>
            <a:spLocks noGrp="1"/>
          </p:cNvSpPr>
          <p:nvPr>
            <p:ph type="pic" sz="quarter" idx="20"/>
          </p:nvPr>
        </p:nvSpPr>
        <p:spPr>
          <a:xfrm>
            <a:off x="18400596" y="-11154"/>
            <a:ext cx="5977054" cy="893212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2" name="Picture Placeholder 13"/>
          <p:cNvSpPr>
            <a:spLocks noGrp="1"/>
          </p:cNvSpPr>
          <p:nvPr>
            <p:ph type="pic" sz="quarter" idx="21"/>
          </p:nvPr>
        </p:nvSpPr>
        <p:spPr>
          <a:xfrm>
            <a:off x="12162200" y="-11153"/>
            <a:ext cx="5926162" cy="4516246"/>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3" name="Picture Placeholder 13"/>
          <p:cNvSpPr>
            <a:spLocks noGrp="1"/>
          </p:cNvSpPr>
          <p:nvPr>
            <p:ph type="pic" sz="quarter" idx="22"/>
          </p:nvPr>
        </p:nvSpPr>
        <p:spPr>
          <a:xfrm>
            <a:off x="12162200" y="4783870"/>
            <a:ext cx="5926162" cy="8932129"/>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60455441"/>
      </p:ext>
    </p:extLst>
  </p:cSld>
  <p:clrMapOvr>
    <a:masterClrMapping/>
  </p:clrMapOvr>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6" name="TextBox 5"/>
          <p:cNvSpPr txBox="1"/>
          <p:nvPr userDrawn="1"/>
        </p:nvSpPr>
        <p:spPr>
          <a:xfrm>
            <a:off x="1472764" y="12826328"/>
            <a:ext cx="3812775" cy="430887"/>
          </a:xfrm>
          <a:prstGeom prst="rect">
            <a:avLst/>
          </a:prstGeom>
          <a:noFill/>
        </p:spPr>
        <p:txBody>
          <a:bodyPr wrap="none" rtlCol="0" anchor="ctr" anchorCtr="0">
            <a:spAutoFit/>
          </a:bodyPr>
          <a:lstStyle/>
          <a:p>
            <a:pPr algn="l"/>
            <a:r>
              <a:rPr lang="en-US" sz="2200" b="1" i="0" dirty="0">
                <a:solidFill>
                  <a:schemeClr val="tx2"/>
                </a:solidFill>
                <a:latin typeface="Lato" charset="0"/>
                <a:ea typeface="Lato" charset="0"/>
                <a:cs typeface="Lato" charset="0"/>
              </a:rPr>
              <a:t>Wolf Company</a:t>
            </a:r>
            <a:r>
              <a:rPr lang="en-US" sz="2200" b="1" i="0" baseline="0" dirty="0">
                <a:solidFill>
                  <a:schemeClr val="tx2"/>
                </a:solidFill>
                <a:latin typeface="Lato" charset="0"/>
                <a:ea typeface="Lato" charset="0"/>
                <a:cs typeface="Lato" charset="0"/>
              </a:rPr>
              <a:t> </a:t>
            </a:r>
            <a:r>
              <a:rPr lang="en-US" sz="2200" b="0" i="0" baseline="0" dirty="0">
                <a:solidFill>
                  <a:schemeClr val="tx2"/>
                </a:solidFill>
                <a:latin typeface="Lato Light" charset="0"/>
                <a:ea typeface="Lato Light" charset="0"/>
                <a:cs typeface="Lato Light" charset="0"/>
              </a:rPr>
              <a:t>| </a:t>
            </a:r>
            <a:r>
              <a:rPr lang="en-US" sz="2200" baseline="0" dirty="0">
                <a:solidFill>
                  <a:schemeClr val="tx2"/>
                </a:solidFill>
                <a:latin typeface="Lato Light" charset="0"/>
                <a:ea typeface="Lato Light" charset="0"/>
                <a:cs typeface="Lato Light" charset="0"/>
              </a:rPr>
              <a:t>Presentation</a:t>
            </a:r>
            <a:endParaRPr lang="en-US" sz="2200" dirty="0">
              <a:solidFill>
                <a:schemeClr val="tx2"/>
              </a:solidFill>
              <a:latin typeface="Lato Light" charset="0"/>
              <a:ea typeface="Lato Light" charset="0"/>
              <a:cs typeface="Lato Light" charset="0"/>
            </a:endParaRPr>
          </a:p>
        </p:txBody>
      </p:sp>
      <p:sp>
        <p:nvSpPr>
          <p:cNvPr id="14" name="Hexagon 13"/>
          <p:cNvSpPr/>
          <p:nvPr userDrawn="1"/>
        </p:nvSpPr>
        <p:spPr>
          <a:xfrm rot="5400000">
            <a:off x="22423256" y="543680"/>
            <a:ext cx="766064" cy="660400"/>
          </a:xfrm>
          <a:prstGeom prst="hexagon">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userDrawn="1"/>
        </p:nvSpPr>
        <p:spPr>
          <a:xfrm>
            <a:off x="22431706" y="596900"/>
            <a:ext cx="864586" cy="553961"/>
          </a:xfrm>
          <a:prstGeom prst="rect">
            <a:avLst/>
          </a:prstGeom>
          <a:noFill/>
        </p:spPr>
        <p:txBody>
          <a:bodyPr wrap="none" lIns="182843" tIns="91422" rIns="182843" bIns="91422" rtlCol="0">
            <a:spAutoFit/>
          </a:bodyPr>
          <a:lstStyle/>
          <a:p>
            <a:pPr algn="ctr"/>
            <a:fld id="{260E2A6B-A809-4840-BF14-8648BC0BDF87}" type="slidenum">
              <a:rPr lang="id-ID" sz="2400" b="1" i="0" smtClean="0">
                <a:solidFill>
                  <a:schemeClr val="tx2"/>
                </a:solidFill>
                <a:latin typeface="Lato" charset="0"/>
                <a:ea typeface="Lato" charset="0"/>
                <a:cs typeface="Lato" charset="0"/>
              </a:rPr>
              <a:pPr algn="ctr"/>
              <a:t>‹#›</a:t>
            </a:fld>
            <a:r>
              <a:rPr lang="id-ID" sz="2400" b="1" i="0" dirty="0">
                <a:solidFill>
                  <a:schemeClr val="tx2"/>
                </a:solidFill>
                <a:latin typeface="Lato" charset="0"/>
                <a:ea typeface="Lato" charset="0"/>
                <a:cs typeface="Lato" charset="0"/>
              </a:rPr>
              <a:t>  </a:t>
            </a:r>
          </a:p>
        </p:txBody>
      </p:sp>
      <p:sp>
        <p:nvSpPr>
          <p:cNvPr id="16" name="Shape 2863"/>
          <p:cNvSpPr/>
          <p:nvPr userDrawn="1"/>
        </p:nvSpPr>
        <p:spPr>
          <a:xfrm>
            <a:off x="21824733" y="1264776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281" y="6871"/>
                </a:moveTo>
                <a:cubicBezTo>
                  <a:pt x="12915" y="6830"/>
                  <a:pt x="11990" y="7537"/>
                  <a:pt x="11505" y="8992"/>
                </a:cubicBezTo>
                <a:cubicBezTo>
                  <a:pt x="11755" y="8897"/>
                  <a:pt x="11997" y="8849"/>
                  <a:pt x="12232" y="8849"/>
                </a:cubicBezTo>
                <a:cubicBezTo>
                  <a:pt x="12732" y="8849"/>
                  <a:pt x="12952" y="9108"/>
                  <a:pt x="12893" y="9624"/>
                </a:cubicBezTo>
                <a:cubicBezTo>
                  <a:pt x="12864" y="9937"/>
                  <a:pt x="12643" y="10393"/>
                  <a:pt x="12232" y="10991"/>
                </a:cubicBezTo>
                <a:cubicBezTo>
                  <a:pt x="11821" y="11589"/>
                  <a:pt x="11513" y="11888"/>
                  <a:pt x="11307" y="11888"/>
                </a:cubicBezTo>
                <a:cubicBezTo>
                  <a:pt x="11043" y="11888"/>
                  <a:pt x="10800" y="11426"/>
                  <a:pt x="10580" y="10502"/>
                </a:cubicBezTo>
                <a:cubicBezTo>
                  <a:pt x="10506" y="10230"/>
                  <a:pt x="10374" y="9536"/>
                  <a:pt x="10183" y="8421"/>
                </a:cubicBezTo>
                <a:cubicBezTo>
                  <a:pt x="10007" y="7388"/>
                  <a:pt x="9537" y="6905"/>
                  <a:pt x="8774" y="6973"/>
                </a:cubicBezTo>
                <a:cubicBezTo>
                  <a:pt x="8450" y="7000"/>
                  <a:pt x="7966" y="7272"/>
                  <a:pt x="7320" y="7789"/>
                </a:cubicBezTo>
                <a:cubicBezTo>
                  <a:pt x="6849" y="8183"/>
                  <a:pt x="6372" y="8577"/>
                  <a:pt x="5888" y="8972"/>
                </a:cubicBezTo>
                <a:lnTo>
                  <a:pt x="6350" y="9522"/>
                </a:lnTo>
                <a:cubicBezTo>
                  <a:pt x="6790" y="9237"/>
                  <a:pt x="7047" y="9094"/>
                  <a:pt x="7121" y="9094"/>
                </a:cubicBezTo>
                <a:cubicBezTo>
                  <a:pt x="7459" y="9094"/>
                  <a:pt x="7774" y="9583"/>
                  <a:pt x="8068" y="10562"/>
                </a:cubicBezTo>
                <a:cubicBezTo>
                  <a:pt x="8333" y="11460"/>
                  <a:pt x="8597" y="12358"/>
                  <a:pt x="8861" y="13255"/>
                </a:cubicBezTo>
                <a:cubicBezTo>
                  <a:pt x="9258" y="14234"/>
                  <a:pt x="9743" y="14723"/>
                  <a:pt x="10316" y="14723"/>
                </a:cubicBezTo>
                <a:cubicBezTo>
                  <a:pt x="11241" y="14723"/>
                  <a:pt x="12372" y="13921"/>
                  <a:pt x="13709" y="12317"/>
                </a:cubicBezTo>
                <a:cubicBezTo>
                  <a:pt x="15001" y="10780"/>
                  <a:pt x="15669" y="9570"/>
                  <a:pt x="15713" y="8686"/>
                </a:cubicBezTo>
                <a:cubicBezTo>
                  <a:pt x="15772" y="7503"/>
                  <a:pt x="15295" y="6898"/>
                  <a:pt x="14281" y="6871"/>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7" name="Shape 2864"/>
          <p:cNvSpPr/>
          <p:nvPr userDrawn="1"/>
        </p:nvSpPr>
        <p:spPr>
          <a:xfrm>
            <a:off x="22533306" y="1264776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5" y="7359"/>
                </a:moveTo>
                <a:lnTo>
                  <a:pt x="13743" y="7359"/>
                </a:lnTo>
                <a:lnTo>
                  <a:pt x="13743" y="8833"/>
                </a:lnTo>
                <a:lnTo>
                  <a:pt x="12265" y="8833"/>
                </a:lnTo>
                <a:lnTo>
                  <a:pt x="12265" y="9816"/>
                </a:lnTo>
                <a:lnTo>
                  <a:pt x="13743" y="9816"/>
                </a:lnTo>
                <a:lnTo>
                  <a:pt x="13743" y="11283"/>
                </a:lnTo>
                <a:lnTo>
                  <a:pt x="14725" y="11283"/>
                </a:lnTo>
                <a:lnTo>
                  <a:pt x="14725" y="9816"/>
                </a:lnTo>
                <a:lnTo>
                  <a:pt x="16205" y="9816"/>
                </a:lnTo>
                <a:lnTo>
                  <a:pt x="16205" y="8833"/>
                </a:lnTo>
                <a:lnTo>
                  <a:pt x="14725" y="8833"/>
                </a:lnTo>
                <a:cubicBezTo>
                  <a:pt x="14725" y="8833"/>
                  <a:pt x="14725" y="7359"/>
                  <a:pt x="14725" y="7359"/>
                </a:cubicBezTo>
                <a:close/>
                <a:moveTo>
                  <a:pt x="9321" y="13946"/>
                </a:moveTo>
                <a:cubicBezTo>
                  <a:pt x="8620" y="13946"/>
                  <a:pt x="8071" y="13495"/>
                  <a:pt x="8071" y="12919"/>
                </a:cubicBezTo>
                <a:cubicBezTo>
                  <a:pt x="8071" y="12392"/>
                  <a:pt x="8713" y="11929"/>
                  <a:pt x="9446" y="11929"/>
                </a:cubicBezTo>
                <a:lnTo>
                  <a:pt x="9446" y="11723"/>
                </a:lnTo>
                <a:lnTo>
                  <a:pt x="9447" y="11723"/>
                </a:lnTo>
                <a:lnTo>
                  <a:pt x="9465" y="11929"/>
                </a:lnTo>
                <a:cubicBezTo>
                  <a:pt x="9624" y="11930"/>
                  <a:pt x="9777" y="11954"/>
                  <a:pt x="9922" y="12000"/>
                </a:cubicBezTo>
                <a:lnTo>
                  <a:pt x="10067" y="12104"/>
                </a:lnTo>
                <a:cubicBezTo>
                  <a:pt x="10440" y="12371"/>
                  <a:pt x="10637" y="12521"/>
                  <a:pt x="10695" y="12764"/>
                </a:cubicBezTo>
                <a:cubicBezTo>
                  <a:pt x="10710" y="12827"/>
                  <a:pt x="10717" y="12891"/>
                  <a:pt x="10717" y="12954"/>
                </a:cubicBezTo>
                <a:cubicBezTo>
                  <a:pt x="10717" y="13612"/>
                  <a:pt x="10247" y="13946"/>
                  <a:pt x="9321" y="13946"/>
                </a:cubicBezTo>
                <a:moveTo>
                  <a:pt x="8542" y="8739"/>
                </a:moveTo>
                <a:cubicBezTo>
                  <a:pt x="8495" y="8362"/>
                  <a:pt x="8574" y="8014"/>
                  <a:pt x="8754" y="7806"/>
                </a:cubicBezTo>
                <a:cubicBezTo>
                  <a:pt x="8864" y="7680"/>
                  <a:pt x="9006" y="7613"/>
                  <a:pt x="9164" y="7613"/>
                </a:cubicBezTo>
                <a:lnTo>
                  <a:pt x="9164" y="7409"/>
                </a:lnTo>
                <a:lnTo>
                  <a:pt x="9182" y="7613"/>
                </a:lnTo>
                <a:cubicBezTo>
                  <a:pt x="9653" y="7628"/>
                  <a:pt x="10105" y="8185"/>
                  <a:pt x="10189" y="8855"/>
                </a:cubicBezTo>
                <a:cubicBezTo>
                  <a:pt x="10237" y="9239"/>
                  <a:pt x="10155" y="9596"/>
                  <a:pt x="9970" y="9809"/>
                </a:cubicBezTo>
                <a:cubicBezTo>
                  <a:pt x="9860" y="9935"/>
                  <a:pt x="9722" y="10002"/>
                  <a:pt x="9550" y="10001"/>
                </a:cubicBezTo>
                <a:lnTo>
                  <a:pt x="9549" y="10001"/>
                </a:lnTo>
                <a:cubicBezTo>
                  <a:pt x="9087" y="9988"/>
                  <a:pt x="8626" y="9409"/>
                  <a:pt x="8542" y="8739"/>
                </a:cubicBezTo>
                <a:moveTo>
                  <a:pt x="10838" y="11196"/>
                </a:moveTo>
                <a:cubicBezTo>
                  <a:pt x="10586" y="11009"/>
                  <a:pt x="10351" y="10732"/>
                  <a:pt x="10342" y="10646"/>
                </a:cubicBezTo>
                <a:cubicBezTo>
                  <a:pt x="10342" y="10499"/>
                  <a:pt x="10342" y="10431"/>
                  <a:pt x="10689" y="10148"/>
                </a:cubicBezTo>
                <a:cubicBezTo>
                  <a:pt x="11138" y="9780"/>
                  <a:pt x="11386" y="9295"/>
                  <a:pt x="11386" y="8784"/>
                </a:cubicBezTo>
                <a:cubicBezTo>
                  <a:pt x="11386" y="8342"/>
                  <a:pt x="11262" y="7947"/>
                  <a:pt x="11050" y="7659"/>
                </a:cubicBezTo>
                <a:lnTo>
                  <a:pt x="11238" y="7659"/>
                </a:lnTo>
                <a:lnTo>
                  <a:pt x="12276" y="6873"/>
                </a:lnTo>
                <a:lnTo>
                  <a:pt x="9463" y="6873"/>
                </a:lnTo>
                <a:cubicBezTo>
                  <a:pt x="8335" y="6873"/>
                  <a:pt x="7345" y="7759"/>
                  <a:pt x="7345" y="8769"/>
                </a:cubicBezTo>
                <a:cubicBezTo>
                  <a:pt x="7345" y="9812"/>
                  <a:pt x="8109" y="10605"/>
                  <a:pt x="9137" y="10648"/>
                </a:cubicBezTo>
                <a:cubicBezTo>
                  <a:pt x="9121" y="10722"/>
                  <a:pt x="9113" y="10795"/>
                  <a:pt x="9113" y="10868"/>
                </a:cubicBezTo>
                <a:cubicBezTo>
                  <a:pt x="9113" y="11018"/>
                  <a:pt x="9147" y="11162"/>
                  <a:pt x="9216" y="11300"/>
                </a:cubicBezTo>
                <a:cubicBezTo>
                  <a:pt x="7943" y="11309"/>
                  <a:pt x="6870" y="12161"/>
                  <a:pt x="6870" y="13167"/>
                </a:cubicBezTo>
                <a:cubicBezTo>
                  <a:pt x="6870" y="14071"/>
                  <a:pt x="7903" y="14727"/>
                  <a:pt x="9325" y="14727"/>
                </a:cubicBezTo>
                <a:cubicBezTo>
                  <a:pt x="10861" y="14727"/>
                  <a:pt x="11690" y="13766"/>
                  <a:pt x="11690" y="12860"/>
                </a:cubicBezTo>
                <a:cubicBezTo>
                  <a:pt x="11690" y="12108"/>
                  <a:pt x="11459" y="11656"/>
                  <a:pt x="10838" y="11196"/>
                </a:cubicBezTo>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8" name="Shape 2865"/>
          <p:cNvSpPr/>
          <p:nvPr userDrawn="1"/>
        </p:nvSpPr>
        <p:spPr>
          <a:xfrm>
            <a:off x="21114226" y="1264776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3430" y="9320"/>
                </a:moveTo>
                <a:cubicBezTo>
                  <a:pt x="11975" y="9320"/>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0"/>
                  <a:pt x="13430" y="9320"/>
                </a:cubicBezTo>
                <a:moveTo>
                  <a:pt x="6873" y="14727"/>
                </a:moveTo>
                <a:lnTo>
                  <a:pt x="8829" y="14727"/>
                </a:lnTo>
                <a:lnTo>
                  <a:pt x="8829" y="9320"/>
                </a:lnTo>
                <a:lnTo>
                  <a:pt x="6873" y="9320"/>
                </a:lnTo>
                <a:cubicBezTo>
                  <a:pt x="6873" y="9320"/>
                  <a:pt x="6873" y="14727"/>
                  <a:pt x="6873" y="14727"/>
                </a:cubicBezTo>
                <a:close/>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3754" r:id="rId1"/>
    <p:sldLayoutId id="2147484023" r:id="rId2"/>
    <p:sldLayoutId id="2147484030" r:id="rId3"/>
    <p:sldLayoutId id="2147484031" r:id="rId4"/>
    <p:sldLayoutId id="2147484022" r:id="rId5"/>
    <p:sldLayoutId id="2147484013" r:id="rId6"/>
    <p:sldLayoutId id="2147484025" r:id="rId7"/>
    <p:sldLayoutId id="2147484015" r:id="rId8"/>
    <p:sldLayoutId id="2147484016" r:id="rId9"/>
    <p:sldLayoutId id="2147484014" r:id="rId10"/>
    <p:sldLayoutId id="2147484038" r:id="rId11"/>
    <p:sldLayoutId id="2147484039" r:id="rId12"/>
    <p:sldLayoutId id="2147484018" r:id="rId13"/>
    <p:sldLayoutId id="2147484012" r:id="rId14"/>
    <p:sldLayoutId id="2147484037" r:id="rId15"/>
    <p:sldLayoutId id="2147484020" r:id="rId16"/>
    <p:sldLayoutId id="2147484028" r:id="rId17"/>
    <p:sldLayoutId id="2147484029" r:id="rId18"/>
    <p:sldLayoutId id="2147484017" r:id="rId19"/>
    <p:sldLayoutId id="2147484007" r:id="rId20"/>
    <p:sldLayoutId id="2147484019" r:id="rId21"/>
    <p:sldLayoutId id="2147484010" r:id="rId22"/>
    <p:sldLayoutId id="2147484009" r:id="rId23"/>
    <p:sldLayoutId id="2147484008" r:id="rId24"/>
    <p:sldLayoutId id="2147484024" r:id="rId25"/>
    <p:sldLayoutId id="2147484006" r:id="rId26"/>
    <p:sldLayoutId id="2147484034" r:id="rId27"/>
    <p:sldLayoutId id="2147484035" r:id="rId28"/>
    <p:sldLayoutId id="2147484036" r:id="rId29"/>
    <p:sldLayoutId id="2147484032" r:id="rId30"/>
    <p:sldLayoutId id="2147483997" r:id="rId31"/>
    <p:sldLayoutId id="2147483982" r:id="rId32"/>
    <p:sldLayoutId id="2147483917" r:id="rId33"/>
    <p:sldLayoutId id="2147484011" r:id="rId34"/>
    <p:sldLayoutId id="2147483918" r:id="rId35"/>
    <p:sldLayoutId id="2147483919" r:id="rId36"/>
    <p:sldLayoutId id="2147483981" r:id="rId37"/>
    <p:sldLayoutId id="2147483980" r:id="rId38"/>
    <p:sldLayoutId id="2147483972" r:id="rId39"/>
    <p:sldLayoutId id="2147484026" r:id="rId40"/>
    <p:sldLayoutId id="2147484027" r:id="rId41"/>
    <p:sldLayoutId id="2147484040" r:id="rId42"/>
    <p:sldLayoutId id="2147484041" r:id="rId43"/>
    <p:sldLayoutId id="2147484042" r:id="rId44"/>
  </p:sldLayoutIdLst>
  <p:hf hdr="0" ftr="0" dt="0"/>
  <p:txStyles>
    <p:titleStyle>
      <a:lvl1pPr algn="l" defTabSz="1828434" rtl="0" eaLnBrk="1" latinLnBrk="0" hangingPunct="1">
        <a:lnSpc>
          <a:spcPct val="90000"/>
        </a:lnSpc>
        <a:spcBef>
          <a:spcPct val="0"/>
        </a:spcBef>
        <a:buNone/>
        <a:defRPr lang="en-US" sz="6000" kern="1200">
          <a:solidFill>
            <a:schemeClr val="tx1"/>
          </a:solidFill>
          <a:latin typeface="Lato Light" charset="0"/>
          <a:ea typeface="Lato Light" charset="0"/>
          <a:cs typeface="Lato Light" charset="0"/>
        </a:defRPr>
      </a:lvl1pPr>
    </p:titleStyle>
    <p:bodyStyle>
      <a:lvl1pPr marL="457109" indent="-457109" algn="l" defTabSz="1828434" rtl="0" eaLnBrk="1" latinLnBrk="0" hangingPunct="1">
        <a:lnSpc>
          <a:spcPct val="90000"/>
        </a:lnSpc>
        <a:spcBef>
          <a:spcPts val="2000"/>
        </a:spcBef>
        <a:buFont typeface="Arial" panose="020B0604020202020204" pitchFamily="34" charset="0"/>
        <a:buChar char="•"/>
        <a:defRPr lang="en-US" sz="4800" kern="1200" dirty="0" smtClean="0">
          <a:solidFill>
            <a:schemeClr val="tx1"/>
          </a:solidFill>
          <a:effectLst/>
          <a:latin typeface="Lato Light" charset="0"/>
          <a:ea typeface="Lato Light" charset="0"/>
          <a:cs typeface="Lato Light" charset="0"/>
        </a:defRPr>
      </a:lvl1pPr>
      <a:lvl2pPr marL="1371326" indent="-457109" algn="l" defTabSz="1828434" rtl="0" eaLnBrk="1" latinLnBrk="0" hangingPunct="1">
        <a:lnSpc>
          <a:spcPct val="90000"/>
        </a:lnSpc>
        <a:spcBef>
          <a:spcPts val="1000"/>
        </a:spcBef>
        <a:buFont typeface="Arial" panose="020B0604020202020204" pitchFamily="34" charset="0"/>
        <a:buChar char="•"/>
        <a:defRPr lang="en-US" sz="4000" kern="1200" dirty="0" smtClean="0">
          <a:solidFill>
            <a:schemeClr val="tx1"/>
          </a:solidFill>
          <a:effectLst/>
          <a:latin typeface="Lato Light" charset="0"/>
          <a:ea typeface="Lato Light" charset="0"/>
          <a:cs typeface="Lato Light" charset="0"/>
        </a:defRPr>
      </a:lvl2pPr>
      <a:lvl3pPr marL="2285543" indent="-457109" algn="l" defTabSz="1828434" rtl="0" eaLnBrk="1" latinLnBrk="0" hangingPunct="1">
        <a:lnSpc>
          <a:spcPct val="90000"/>
        </a:lnSpc>
        <a:spcBef>
          <a:spcPts val="1000"/>
        </a:spcBef>
        <a:buFont typeface="Arial" panose="020B0604020202020204" pitchFamily="34" charset="0"/>
        <a:buChar char="•"/>
        <a:defRPr lang="en-US" sz="3600" kern="1200" dirty="0" smtClean="0">
          <a:solidFill>
            <a:schemeClr val="tx1"/>
          </a:solidFill>
          <a:effectLst/>
          <a:latin typeface="Lato Light" charset="0"/>
          <a:ea typeface="Lato Light" charset="0"/>
          <a:cs typeface="Lato Light" charset="0"/>
        </a:defRPr>
      </a:lvl3pPr>
      <a:lvl4pPr marL="3199760" indent="-457109" algn="l" defTabSz="1828434" rtl="0" eaLnBrk="1" latinLnBrk="0" hangingPunct="1">
        <a:lnSpc>
          <a:spcPct val="90000"/>
        </a:lnSpc>
        <a:spcBef>
          <a:spcPts val="1000"/>
        </a:spcBef>
        <a:buFont typeface="Arial" panose="020B0604020202020204" pitchFamily="34" charset="0"/>
        <a:buChar char="•"/>
        <a:defRPr lang="en-US" sz="3200" kern="1200" dirty="0" smtClean="0">
          <a:solidFill>
            <a:schemeClr val="tx1"/>
          </a:solidFill>
          <a:effectLst/>
          <a:latin typeface="Lato Light" charset="0"/>
          <a:ea typeface="Lato Light" charset="0"/>
          <a:cs typeface="Lato Light" charset="0"/>
        </a:defRPr>
      </a:lvl4pPr>
      <a:lvl5pPr marL="4113977" indent="-457109" algn="l" defTabSz="1828434" rtl="0" eaLnBrk="1" latinLnBrk="0" hangingPunct="1">
        <a:lnSpc>
          <a:spcPct val="90000"/>
        </a:lnSpc>
        <a:spcBef>
          <a:spcPts val="1000"/>
        </a:spcBef>
        <a:buFont typeface="Arial" panose="020B0604020202020204" pitchFamily="34" charset="0"/>
        <a:buChar char="•"/>
        <a:defRPr lang="en-US" sz="3200" kern="1200" dirty="0">
          <a:solidFill>
            <a:schemeClr val="tx1"/>
          </a:solidFill>
          <a:effectLst/>
          <a:latin typeface="Lato Light" charset="0"/>
          <a:ea typeface="Lato Light" charset="0"/>
          <a:cs typeface="Lato Light"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tags" Target="../tags/tag3.xml"/><Relationship Id="rId7" Type="http://schemas.openxmlformats.org/officeDocument/2006/relationships/image" Target="../media/image3.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2.jpeg"/><Relationship Id="rId5" Type="http://schemas.openxmlformats.org/officeDocument/2006/relationships/slideLayout" Target="../slideLayouts/slideLayout43.xml"/><Relationship Id="rId4" Type="http://schemas.openxmlformats.org/officeDocument/2006/relationships/tags" Target="../tags/tag4.xml"/></Relationships>
</file>

<file path=ppt/slides/_rels/slide30.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38.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3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tags" Target="../tags/tag7.xml"/><Relationship Id="rId7" Type="http://schemas.openxmlformats.org/officeDocument/2006/relationships/image" Target="../media/image6.jpeg"/><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5.jpeg"/><Relationship Id="rId5" Type="http://schemas.openxmlformats.org/officeDocument/2006/relationships/slideLayout" Target="../slideLayouts/slideLayout43.xml"/><Relationship Id="rId4" Type="http://schemas.openxmlformats.org/officeDocument/2006/relationships/tags" Target="../tags/tag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tags" Target="../tags/tag11.xml"/><Relationship Id="rId7" Type="http://schemas.openxmlformats.org/officeDocument/2006/relationships/image" Target="../media/image9.jpe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image" Target="../media/image8.jpeg"/><Relationship Id="rId5" Type="http://schemas.openxmlformats.org/officeDocument/2006/relationships/slideLayout" Target="../slideLayouts/slideLayout43.xml"/><Relationship Id="rId4" Type="http://schemas.openxmlformats.org/officeDocument/2006/relationships/tags" Target="../tags/tag1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tags" Target="../tags/tag15.xml"/><Relationship Id="rId7" Type="http://schemas.openxmlformats.org/officeDocument/2006/relationships/image" Target="../media/image13.png"/><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image" Target="../media/image12.jpeg"/><Relationship Id="rId5" Type="http://schemas.openxmlformats.org/officeDocument/2006/relationships/slideLayout" Target="../slideLayouts/slideLayout44.xml"/><Relationship Id="rId4" Type="http://schemas.openxmlformats.org/officeDocument/2006/relationships/tags" Target="../tags/tag1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8" Type="http://schemas.openxmlformats.org/officeDocument/2006/relationships/chart" Target="../charts/chart10.xml"/><Relationship Id="rId3" Type="http://schemas.openxmlformats.org/officeDocument/2006/relationships/chart" Target="../charts/chart5.xml"/><Relationship Id="rId7" Type="http://schemas.openxmlformats.org/officeDocument/2006/relationships/chart" Target="../charts/chart9.xml"/><Relationship Id="rId2" Type="http://schemas.openxmlformats.org/officeDocument/2006/relationships/notesSlide" Target="../notesSlides/notesSlide44.xml"/><Relationship Id="rId1" Type="http://schemas.openxmlformats.org/officeDocument/2006/relationships/slideLayout" Target="../slideLayouts/slideLayout1.xml"/><Relationship Id="rId6" Type="http://schemas.openxmlformats.org/officeDocument/2006/relationships/chart" Target="../charts/chart8.xml"/><Relationship Id="rId11" Type="http://schemas.openxmlformats.org/officeDocument/2006/relationships/chart" Target="../charts/chart13.xml"/><Relationship Id="rId5" Type="http://schemas.openxmlformats.org/officeDocument/2006/relationships/chart" Target="../charts/chart7.xml"/><Relationship Id="rId10" Type="http://schemas.openxmlformats.org/officeDocument/2006/relationships/chart" Target="../charts/chart12.xml"/><Relationship Id="rId4" Type="http://schemas.openxmlformats.org/officeDocument/2006/relationships/chart" Target="../charts/chart6.xml"/><Relationship Id="rId9" Type="http://schemas.openxmlformats.org/officeDocument/2006/relationships/chart" Target="../charts/chart11.xml"/></Relationships>
</file>

<file path=ppt/slides/_rels/slide82.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chart" Target="../charts/chart15.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solidFill>
            <a:schemeClr val="accent1">
              <a:alpha val="71000"/>
            </a:schemeClr>
          </a:solidFill>
        </p:spPr>
      </p:sp>
      <p:sp>
        <p:nvSpPr>
          <p:cNvPr id="16" name="Subtitle 2"/>
          <p:cNvSpPr txBox="1">
            <a:spLocks/>
          </p:cNvSpPr>
          <p:nvPr/>
        </p:nvSpPr>
        <p:spPr>
          <a:xfrm>
            <a:off x="9292958" y="7644305"/>
            <a:ext cx="5775304" cy="732575"/>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z="2200" b="1" dirty="0">
                <a:solidFill>
                  <a:schemeClr val="bg1"/>
                </a:solidFill>
                <a:latin typeface="Lato" charset="0"/>
                <a:ea typeface="Lato" charset="0"/>
                <a:cs typeface="Lato" charset="0"/>
              </a:rPr>
              <a:t>MINIMAL AND MODERN PRESENTATION</a:t>
            </a:r>
          </a:p>
        </p:txBody>
      </p:sp>
      <p:sp>
        <p:nvSpPr>
          <p:cNvPr id="17" name="TextBox 16"/>
          <p:cNvSpPr txBox="1"/>
          <p:nvPr/>
        </p:nvSpPr>
        <p:spPr>
          <a:xfrm>
            <a:off x="5912200" y="5339120"/>
            <a:ext cx="12566262" cy="2708434"/>
          </a:xfrm>
          <a:prstGeom prst="rect">
            <a:avLst/>
          </a:prstGeom>
          <a:noFill/>
        </p:spPr>
        <p:txBody>
          <a:bodyPr wrap="none" rtlCol="0">
            <a:spAutoFit/>
          </a:bodyPr>
          <a:lstStyle/>
          <a:p>
            <a:pPr algn="ctr"/>
            <a:r>
              <a:rPr lang="en-US" sz="17000" b="1" dirty="0">
                <a:solidFill>
                  <a:schemeClr val="bg1"/>
                </a:solidFill>
                <a:latin typeface="Lato Bold" charset="0"/>
                <a:ea typeface="Lato Bold" charset="0"/>
                <a:cs typeface="Lato Bold" charset="0"/>
              </a:rPr>
              <a:t>WOLF &amp; CO</a:t>
            </a:r>
          </a:p>
        </p:txBody>
      </p:sp>
      <p:sp>
        <p:nvSpPr>
          <p:cNvPr id="15" name="Rectangle 14"/>
          <p:cNvSpPr/>
          <p:nvPr/>
        </p:nvSpPr>
        <p:spPr>
          <a:xfrm>
            <a:off x="5393085" y="5018049"/>
            <a:ext cx="13559883" cy="367990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759122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TextBox 75"/>
          <p:cNvSpPr txBox="1"/>
          <p:nvPr/>
        </p:nvSpPr>
        <p:spPr>
          <a:xfrm>
            <a:off x="8221367" y="10623951"/>
            <a:ext cx="2771913"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OUR SERVICES</a:t>
            </a:r>
          </a:p>
        </p:txBody>
      </p:sp>
      <p:sp>
        <p:nvSpPr>
          <p:cNvPr id="78" name="TextBox 77"/>
          <p:cNvSpPr txBox="1"/>
          <p:nvPr/>
        </p:nvSpPr>
        <p:spPr>
          <a:xfrm>
            <a:off x="13354198" y="10591080"/>
            <a:ext cx="3036409"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OUR PORTFOLIO</a:t>
            </a:r>
          </a:p>
        </p:txBody>
      </p:sp>
      <p:sp>
        <p:nvSpPr>
          <p:cNvPr id="80" name="TextBox 79"/>
          <p:cNvSpPr txBox="1"/>
          <p:nvPr/>
        </p:nvSpPr>
        <p:spPr>
          <a:xfrm>
            <a:off x="3250861" y="10591080"/>
            <a:ext cx="2048959"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OUR TEAM</a:t>
            </a:r>
          </a:p>
        </p:txBody>
      </p:sp>
      <p:sp>
        <p:nvSpPr>
          <p:cNvPr id="82" name="Shape 2547"/>
          <p:cNvSpPr/>
          <p:nvPr/>
        </p:nvSpPr>
        <p:spPr>
          <a:xfrm>
            <a:off x="9248949" y="9023154"/>
            <a:ext cx="677346" cy="677346"/>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86" name="TextBox 85"/>
          <p:cNvSpPr txBox="1"/>
          <p:nvPr/>
        </p:nvSpPr>
        <p:spPr>
          <a:xfrm>
            <a:off x="18749483" y="10591080"/>
            <a:ext cx="2574744"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OUR DEVICES</a:t>
            </a:r>
          </a:p>
        </p:txBody>
      </p:sp>
      <p:sp>
        <p:nvSpPr>
          <p:cNvPr id="23" name="TextBox 22"/>
          <p:cNvSpPr txBox="1"/>
          <p:nvPr/>
        </p:nvSpPr>
        <p:spPr>
          <a:xfrm>
            <a:off x="6516584" y="1169458"/>
            <a:ext cx="11344517"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CONTENT OVERVIEW</a:t>
            </a:r>
          </a:p>
        </p:txBody>
      </p:sp>
      <p:sp>
        <p:nvSpPr>
          <p:cNvPr id="24" name="TextBox 2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26" name="Straight Connector 25"/>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Oval 1"/>
          <p:cNvSpPr/>
          <p:nvPr/>
        </p:nvSpPr>
        <p:spPr>
          <a:xfrm>
            <a:off x="8844258" y="8620649"/>
            <a:ext cx="1482356" cy="148235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14017564" y="8620649"/>
            <a:ext cx="1482356" cy="148235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19391004" y="8620649"/>
            <a:ext cx="1482356" cy="148235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530068" y="8620649"/>
            <a:ext cx="1482356" cy="148235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8604483" y="6404334"/>
            <a:ext cx="2005678"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ABOUT US</a:t>
            </a:r>
          </a:p>
        </p:txBody>
      </p:sp>
      <p:sp>
        <p:nvSpPr>
          <p:cNvPr id="32" name="TextBox 31"/>
          <p:cNvSpPr txBox="1"/>
          <p:nvPr/>
        </p:nvSpPr>
        <p:spPr>
          <a:xfrm>
            <a:off x="13573809" y="6371463"/>
            <a:ext cx="2597186"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OUR MISSION</a:t>
            </a:r>
          </a:p>
        </p:txBody>
      </p:sp>
      <p:sp>
        <p:nvSpPr>
          <p:cNvPr id="34" name="TextBox 33"/>
          <p:cNvSpPr txBox="1"/>
          <p:nvPr/>
        </p:nvSpPr>
        <p:spPr>
          <a:xfrm>
            <a:off x="3278112" y="6371463"/>
            <a:ext cx="1994457"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WELCOME</a:t>
            </a:r>
          </a:p>
        </p:txBody>
      </p:sp>
      <p:sp>
        <p:nvSpPr>
          <p:cNvPr id="35" name="Shape 2525"/>
          <p:cNvSpPr/>
          <p:nvPr/>
        </p:nvSpPr>
        <p:spPr>
          <a:xfrm>
            <a:off x="3932847" y="4772547"/>
            <a:ext cx="677346" cy="677346"/>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0" name="TextBox 39"/>
          <p:cNvSpPr txBox="1"/>
          <p:nvPr/>
        </p:nvSpPr>
        <p:spPr>
          <a:xfrm>
            <a:off x="18886538" y="6371463"/>
            <a:ext cx="2300630"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OUR VISION</a:t>
            </a:r>
          </a:p>
        </p:txBody>
      </p:sp>
      <p:sp>
        <p:nvSpPr>
          <p:cNvPr id="41" name="Oval 40"/>
          <p:cNvSpPr/>
          <p:nvPr/>
        </p:nvSpPr>
        <p:spPr>
          <a:xfrm>
            <a:off x="8844258" y="4401032"/>
            <a:ext cx="1482356" cy="148235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14017564" y="4401032"/>
            <a:ext cx="1482356" cy="148235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19391004" y="4401032"/>
            <a:ext cx="1482356" cy="148235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530068" y="4401032"/>
            <a:ext cx="1482356" cy="148235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ight Arrow 44"/>
          <p:cNvSpPr/>
          <p:nvPr/>
        </p:nvSpPr>
        <p:spPr>
          <a:xfrm>
            <a:off x="16726902" y="9152808"/>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ight Arrow 45"/>
          <p:cNvSpPr/>
          <p:nvPr/>
        </p:nvSpPr>
        <p:spPr>
          <a:xfrm>
            <a:off x="6153466" y="9152808"/>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ight Arrow 46"/>
          <p:cNvSpPr/>
          <p:nvPr/>
        </p:nvSpPr>
        <p:spPr>
          <a:xfrm>
            <a:off x="11413967" y="9152808"/>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ight Arrow 47"/>
          <p:cNvSpPr/>
          <p:nvPr/>
        </p:nvSpPr>
        <p:spPr>
          <a:xfrm>
            <a:off x="16726902" y="4758393"/>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ight Arrow 48"/>
          <p:cNvSpPr/>
          <p:nvPr/>
        </p:nvSpPr>
        <p:spPr>
          <a:xfrm>
            <a:off x="6153466" y="4758393"/>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ight Arrow 49"/>
          <p:cNvSpPr/>
          <p:nvPr/>
        </p:nvSpPr>
        <p:spPr>
          <a:xfrm>
            <a:off x="11413967" y="4758393"/>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Shape 2631"/>
          <p:cNvSpPr/>
          <p:nvPr/>
        </p:nvSpPr>
        <p:spPr>
          <a:xfrm>
            <a:off x="9293170" y="4941011"/>
            <a:ext cx="621968" cy="508882"/>
          </a:xfrm>
          <a:custGeom>
            <a:avLst/>
            <a:gdLst/>
            <a:ahLst/>
            <a:cxnLst>
              <a:cxn ang="0">
                <a:pos x="wd2" y="hd2"/>
              </a:cxn>
              <a:cxn ang="5400000">
                <a:pos x="wd2" y="hd2"/>
              </a:cxn>
              <a:cxn ang="10800000">
                <a:pos x="wd2" y="hd2"/>
              </a:cxn>
              <a:cxn ang="16200000">
                <a:pos x="wd2" y="hd2"/>
              </a:cxn>
            </a:cxnLst>
            <a:rect l="0" t="0" r="r" b="b"/>
            <a:pathLst>
              <a:path w="21600" h="21600" extrusionOk="0">
                <a:moveTo>
                  <a:pt x="19636" y="3600"/>
                </a:moveTo>
                <a:lnTo>
                  <a:pt x="1964" y="3600"/>
                </a:lnTo>
                <a:lnTo>
                  <a:pt x="1964" y="1200"/>
                </a:lnTo>
                <a:lnTo>
                  <a:pt x="19636" y="1200"/>
                </a:lnTo>
                <a:cubicBezTo>
                  <a:pt x="19636" y="1200"/>
                  <a:pt x="19636" y="3600"/>
                  <a:pt x="19636" y="3600"/>
                </a:cubicBezTo>
                <a:close/>
                <a:moveTo>
                  <a:pt x="17182" y="6000"/>
                </a:moveTo>
                <a:lnTo>
                  <a:pt x="17182" y="4800"/>
                </a:lnTo>
                <a:lnTo>
                  <a:pt x="19145" y="4800"/>
                </a:lnTo>
                <a:lnTo>
                  <a:pt x="19145" y="6000"/>
                </a:lnTo>
                <a:cubicBezTo>
                  <a:pt x="19145" y="6662"/>
                  <a:pt x="18705" y="7200"/>
                  <a:pt x="18164" y="7200"/>
                </a:cubicBezTo>
                <a:cubicBezTo>
                  <a:pt x="17621" y="7200"/>
                  <a:pt x="17182" y="6662"/>
                  <a:pt x="17182" y="6000"/>
                </a:cubicBezTo>
                <a:moveTo>
                  <a:pt x="14236" y="6000"/>
                </a:moveTo>
                <a:lnTo>
                  <a:pt x="14236" y="4800"/>
                </a:lnTo>
                <a:lnTo>
                  <a:pt x="16200" y="4800"/>
                </a:lnTo>
                <a:lnTo>
                  <a:pt x="16200" y="6000"/>
                </a:lnTo>
                <a:cubicBezTo>
                  <a:pt x="16200" y="6662"/>
                  <a:pt x="15760" y="7200"/>
                  <a:pt x="15218" y="7200"/>
                </a:cubicBezTo>
                <a:cubicBezTo>
                  <a:pt x="14675" y="7200"/>
                  <a:pt x="14236" y="6662"/>
                  <a:pt x="14236" y="6000"/>
                </a:cubicBezTo>
                <a:moveTo>
                  <a:pt x="11291" y="6000"/>
                </a:moveTo>
                <a:lnTo>
                  <a:pt x="11291" y="4800"/>
                </a:lnTo>
                <a:lnTo>
                  <a:pt x="13255" y="4800"/>
                </a:lnTo>
                <a:lnTo>
                  <a:pt x="13255" y="6000"/>
                </a:lnTo>
                <a:cubicBezTo>
                  <a:pt x="13255" y="6662"/>
                  <a:pt x="12814" y="7200"/>
                  <a:pt x="12273" y="7200"/>
                </a:cubicBezTo>
                <a:cubicBezTo>
                  <a:pt x="11730" y="7200"/>
                  <a:pt x="11291" y="6662"/>
                  <a:pt x="11291" y="6000"/>
                </a:cubicBezTo>
                <a:moveTo>
                  <a:pt x="8345" y="6000"/>
                </a:moveTo>
                <a:lnTo>
                  <a:pt x="8345" y="4800"/>
                </a:lnTo>
                <a:lnTo>
                  <a:pt x="10309" y="4800"/>
                </a:lnTo>
                <a:lnTo>
                  <a:pt x="10309" y="6000"/>
                </a:lnTo>
                <a:cubicBezTo>
                  <a:pt x="10309" y="6662"/>
                  <a:pt x="9869" y="7200"/>
                  <a:pt x="9327" y="7200"/>
                </a:cubicBezTo>
                <a:cubicBezTo>
                  <a:pt x="8785" y="7200"/>
                  <a:pt x="8345" y="6662"/>
                  <a:pt x="8345" y="6000"/>
                </a:cubicBezTo>
                <a:moveTo>
                  <a:pt x="5400" y="6000"/>
                </a:moveTo>
                <a:lnTo>
                  <a:pt x="5400" y="4800"/>
                </a:lnTo>
                <a:lnTo>
                  <a:pt x="7364" y="4800"/>
                </a:lnTo>
                <a:lnTo>
                  <a:pt x="7364" y="6000"/>
                </a:lnTo>
                <a:cubicBezTo>
                  <a:pt x="7364" y="6662"/>
                  <a:pt x="6924" y="7200"/>
                  <a:pt x="6382" y="7200"/>
                </a:cubicBezTo>
                <a:cubicBezTo>
                  <a:pt x="5839" y="7200"/>
                  <a:pt x="5400" y="6662"/>
                  <a:pt x="5400" y="6000"/>
                </a:cubicBezTo>
                <a:moveTo>
                  <a:pt x="2455" y="6000"/>
                </a:moveTo>
                <a:lnTo>
                  <a:pt x="2455" y="4800"/>
                </a:lnTo>
                <a:lnTo>
                  <a:pt x="4418" y="4800"/>
                </a:lnTo>
                <a:lnTo>
                  <a:pt x="4418" y="6000"/>
                </a:lnTo>
                <a:cubicBezTo>
                  <a:pt x="4418" y="6662"/>
                  <a:pt x="3978" y="7200"/>
                  <a:pt x="3436" y="7200"/>
                </a:cubicBezTo>
                <a:cubicBezTo>
                  <a:pt x="2894" y="7200"/>
                  <a:pt x="2455" y="6662"/>
                  <a:pt x="2455" y="6000"/>
                </a:cubicBezTo>
                <a:moveTo>
                  <a:pt x="19636" y="20400"/>
                </a:moveTo>
                <a:lnTo>
                  <a:pt x="12764" y="20400"/>
                </a:lnTo>
                <a:lnTo>
                  <a:pt x="12764" y="13800"/>
                </a:lnTo>
                <a:cubicBezTo>
                  <a:pt x="12764" y="13469"/>
                  <a:pt x="12544" y="13200"/>
                  <a:pt x="12273" y="13200"/>
                </a:cubicBezTo>
                <a:lnTo>
                  <a:pt x="9327" y="13200"/>
                </a:lnTo>
                <a:cubicBezTo>
                  <a:pt x="9056" y="13200"/>
                  <a:pt x="8836" y="13469"/>
                  <a:pt x="8836" y="13800"/>
                </a:cubicBezTo>
                <a:lnTo>
                  <a:pt x="8836" y="20400"/>
                </a:lnTo>
                <a:lnTo>
                  <a:pt x="1964" y="20400"/>
                </a:lnTo>
                <a:lnTo>
                  <a:pt x="1964" y="7573"/>
                </a:lnTo>
                <a:cubicBezTo>
                  <a:pt x="2324" y="8076"/>
                  <a:pt x="2847" y="8400"/>
                  <a:pt x="3436" y="8400"/>
                </a:cubicBezTo>
                <a:cubicBezTo>
                  <a:pt x="4026" y="8400"/>
                  <a:pt x="4549" y="8076"/>
                  <a:pt x="4909" y="7573"/>
                </a:cubicBezTo>
                <a:cubicBezTo>
                  <a:pt x="5269" y="8076"/>
                  <a:pt x="5792" y="8400"/>
                  <a:pt x="6382" y="8400"/>
                </a:cubicBezTo>
                <a:cubicBezTo>
                  <a:pt x="6971" y="8400"/>
                  <a:pt x="7495" y="8076"/>
                  <a:pt x="7855" y="7573"/>
                </a:cubicBezTo>
                <a:cubicBezTo>
                  <a:pt x="8215" y="8076"/>
                  <a:pt x="8738" y="8400"/>
                  <a:pt x="9327" y="8400"/>
                </a:cubicBezTo>
                <a:cubicBezTo>
                  <a:pt x="9917" y="8400"/>
                  <a:pt x="10440" y="8076"/>
                  <a:pt x="10800" y="7573"/>
                </a:cubicBezTo>
                <a:cubicBezTo>
                  <a:pt x="11160" y="8076"/>
                  <a:pt x="11683" y="8400"/>
                  <a:pt x="12273" y="8400"/>
                </a:cubicBezTo>
                <a:cubicBezTo>
                  <a:pt x="12862" y="8400"/>
                  <a:pt x="13385" y="8076"/>
                  <a:pt x="13745" y="7573"/>
                </a:cubicBezTo>
                <a:cubicBezTo>
                  <a:pt x="14105" y="8076"/>
                  <a:pt x="14629" y="8400"/>
                  <a:pt x="15218" y="8400"/>
                </a:cubicBezTo>
                <a:cubicBezTo>
                  <a:pt x="15808" y="8400"/>
                  <a:pt x="16331" y="8076"/>
                  <a:pt x="16691" y="7573"/>
                </a:cubicBezTo>
                <a:cubicBezTo>
                  <a:pt x="17051" y="8076"/>
                  <a:pt x="17574" y="8400"/>
                  <a:pt x="18164" y="8400"/>
                </a:cubicBezTo>
                <a:cubicBezTo>
                  <a:pt x="18753" y="8400"/>
                  <a:pt x="19276" y="8076"/>
                  <a:pt x="19636" y="7573"/>
                </a:cubicBezTo>
                <a:cubicBezTo>
                  <a:pt x="19636" y="7573"/>
                  <a:pt x="19636" y="20400"/>
                  <a:pt x="19636" y="20400"/>
                </a:cubicBezTo>
                <a:close/>
                <a:moveTo>
                  <a:pt x="11782" y="20400"/>
                </a:moveTo>
                <a:lnTo>
                  <a:pt x="9818" y="20400"/>
                </a:lnTo>
                <a:lnTo>
                  <a:pt x="9818" y="14400"/>
                </a:lnTo>
                <a:lnTo>
                  <a:pt x="11782" y="14400"/>
                </a:lnTo>
                <a:cubicBezTo>
                  <a:pt x="11782" y="14400"/>
                  <a:pt x="11782" y="20400"/>
                  <a:pt x="11782" y="20400"/>
                </a:cubicBezTo>
                <a:close/>
                <a:moveTo>
                  <a:pt x="21109" y="20400"/>
                </a:moveTo>
                <a:lnTo>
                  <a:pt x="20618" y="20400"/>
                </a:lnTo>
                <a:lnTo>
                  <a:pt x="20618" y="4800"/>
                </a:lnTo>
                <a:lnTo>
                  <a:pt x="21109" y="4800"/>
                </a:lnTo>
                <a:cubicBezTo>
                  <a:pt x="21380" y="4800"/>
                  <a:pt x="21600" y="4532"/>
                  <a:pt x="21600" y="4200"/>
                </a:cubicBezTo>
                <a:cubicBezTo>
                  <a:pt x="21600" y="3868"/>
                  <a:pt x="21380" y="3600"/>
                  <a:pt x="21109" y="3600"/>
                </a:cubicBezTo>
                <a:lnTo>
                  <a:pt x="20618" y="3600"/>
                </a:lnTo>
                <a:lnTo>
                  <a:pt x="20618" y="1200"/>
                </a:lnTo>
                <a:cubicBezTo>
                  <a:pt x="20618" y="538"/>
                  <a:pt x="20178" y="0"/>
                  <a:pt x="19636" y="0"/>
                </a:cubicBezTo>
                <a:lnTo>
                  <a:pt x="1964" y="0"/>
                </a:lnTo>
                <a:cubicBezTo>
                  <a:pt x="1421" y="0"/>
                  <a:pt x="982" y="538"/>
                  <a:pt x="982" y="1200"/>
                </a:cubicBezTo>
                <a:lnTo>
                  <a:pt x="982" y="3600"/>
                </a:lnTo>
                <a:lnTo>
                  <a:pt x="491" y="3600"/>
                </a:lnTo>
                <a:cubicBezTo>
                  <a:pt x="220" y="3600"/>
                  <a:pt x="0" y="3868"/>
                  <a:pt x="0" y="4200"/>
                </a:cubicBezTo>
                <a:cubicBezTo>
                  <a:pt x="0" y="4532"/>
                  <a:pt x="220" y="4800"/>
                  <a:pt x="491" y="4800"/>
                </a:cubicBezTo>
                <a:lnTo>
                  <a:pt x="982" y="4800"/>
                </a:lnTo>
                <a:lnTo>
                  <a:pt x="982" y="20400"/>
                </a:lnTo>
                <a:lnTo>
                  <a:pt x="491" y="20400"/>
                </a:lnTo>
                <a:cubicBezTo>
                  <a:pt x="220" y="20400"/>
                  <a:pt x="0" y="20669"/>
                  <a:pt x="0" y="21000"/>
                </a:cubicBezTo>
                <a:cubicBezTo>
                  <a:pt x="0" y="21332"/>
                  <a:pt x="220" y="21600"/>
                  <a:pt x="491" y="21600"/>
                </a:cubicBezTo>
                <a:lnTo>
                  <a:pt x="21109" y="21600"/>
                </a:lnTo>
                <a:cubicBezTo>
                  <a:pt x="21380" y="21600"/>
                  <a:pt x="21600" y="21332"/>
                  <a:pt x="21600" y="21000"/>
                </a:cubicBezTo>
                <a:cubicBezTo>
                  <a:pt x="21600" y="20669"/>
                  <a:pt x="21380" y="20400"/>
                  <a:pt x="21109" y="20400"/>
                </a:cubicBezTo>
                <a:moveTo>
                  <a:pt x="16691" y="16800"/>
                </a:moveTo>
                <a:lnTo>
                  <a:pt x="14727" y="16800"/>
                </a:lnTo>
                <a:lnTo>
                  <a:pt x="14727" y="14400"/>
                </a:lnTo>
                <a:lnTo>
                  <a:pt x="16691" y="14400"/>
                </a:lnTo>
                <a:cubicBezTo>
                  <a:pt x="16691" y="14400"/>
                  <a:pt x="16691" y="16800"/>
                  <a:pt x="16691" y="16800"/>
                </a:cubicBezTo>
                <a:close/>
                <a:moveTo>
                  <a:pt x="17182" y="13200"/>
                </a:moveTo>
                <a:lnTo>
                  <a:pt x="14236" y="13200"/>
                </a:lnTo>
                <a:cubicBezTo>
                  <a:pt x="13965" y="13200"/>
                  <a:pt x="13745" y="13469"/>
                  <a:pt x="13745" y="13800"/>
                </a:cubicBezTo>
                <a:lnTo>
                  <a:pt x="13745" y="17400"/>
                </a:lnTo>
                <a:cubicBezTo>
                  <a:pt x="13745" y="17732"/>
                  <a:pt x="13965" y="18000"/>
                  <a:pt x="14236" y="18000"/>
                </a:cubicBezTo>
                <a:lnTo>
                  <a:pt x="17182" y="18000"/>
                </a:lnTo>
                <a:cubicBezTo>
                  <a:pt x="17453" y="18000"/>
                  <a:pt x="17673" y="17732"/>
                  <a:pt x="17673" y="17400"/>
                </a:cubicBezTo>
                <a:lnTo>
                  <a:pt x="17673" y="13800"/>
                </a:lnTo>
                <a:cubicBezTo>
                  <a:pt x="17673" y="13469"/>
                  <a:pt x="17453" y="13200"/>
                  <a:pt x="17182" y="13200"/>
                </a:cubicBezTo>
                <a:moveTo>
                  <a:pt x="6873" y="16800"/>
                </a:moveTo>
                <a:lnTo>
                  <a:pt x="4909" y="16800"/>
                </a:lnTo>
                <a:lnTo>
                  <a:pt x="4909" y="14400"/>
                </a:lnTo>
                <a:lnTo>
                  <a:pt x="6873" y="14400"/>
                </a:lnTo>
                <a:cubicBezTo>
                  <a:pt x="6873" y="14400"/>
                  <a:pt x="6873" y="16800"/>
                  <a:pt x="6873" y="16800"/>
                </a:cubicBezTo>
                <a:close/>
                <a:moveTo>
                  <a:pt x="7364" y="13200"/>
                </a:moveTo>
                <a:lnTo>
                  <a:pt x="4418" y="13200"/>
                </a:lnTo>
                <a:cubicBezTo>
                  <a:pt x="4147" y="13200"/>
                  <a:pt x="3927" y="13469"/>
                  <a:pt x="3927" y="13800"/>
                </a:cubicBezTo>
                <a:lnTo>
                  <a:pt x="3927" y="17400"/>
                </a:lnTo>
                <a:cubicBezTo>
                  <a:pt x="3927" y="17732"/>
                  <a:pt x="4147" y="18000"/>
                  <a:pt x="4418" y="18000"/>
                </a:cubicBezTo>
                <a:lnTo>
                  <a:pt x="7364" y="18000"/>
                </a:lnTo>
                <a:cubicBezTo>
                  <a:pt x="7635" y="18000"/>
                  <a:pt x="7855" y="17732"/>
                  <a:pt x="7855" y="17400"/>
                </a:cubicBezTo>
                <a:lnTo>
                  <a:pt x="7855" y="13800"/>
                </a:lnTo>
                <a:cubicBezTo>
                  <a:pt x="7855" y="13469"/>
                  <a:pt x="7635" y="13200"/>
                  <a:pt x="7364" y="1320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2" name="Shape 2940"/>
          <p:cNvSpPr/>
          <p:nvPr/>
        </p:nvSpPr>
        <p:spPr>
          <a:xfrm>
            <a:off x="14393975" y="4771908"/>
            <a:ext cx="772580" cy="772580"/>
          </a:xfrm>
          <a:custGeom>
            <a:avLst/>
            <a:gdLst/>
            <a:ahLst/>
            <a:cxnLst>
              <a:cxn ang="0">
                <a:pos x="wd2" y="hd2"/>
              </a:cxn>
              <a:cxn ang="5400000">
                <a:pos x="wd2" y="hd2"/>
              </a:cxn>
              <a:cxn ang="10800000">
                <a:pos x="wd2" y="hd2"/>
              </a:cxn>
              <a:cxn ang="16200000">
                <a:pos x="wd2" y="hd2"/>
              </a:cxn>
            </a:cxnLst>
            <a:rect l="0" t="0" r="r" b="b"/>
            <a:pathLst>
              <a:path w="21600" h="21600" extrusionOk="0">
                <a:moveTo>
                  <a:pt x="10800" y="8345"/>
                </a:moveTo>
                <a:cubicBezTo>
                  <a:pt x="9444" y="8345"/>
                  <a:pt x="8345" y="9444"/>
                  <a:pt x="8345" y="10800"/>
                </a:cubicBezTo>
                <a:cubicBezTo>
                  <a:pt x="8345" y="12156"/>
                  <a:pt x="9444" y="13255"/>
                  <a:pt x="10800" y="13255"/>
                </a:cubicBezTo>
                <a:cubicBezTo>
                  <a:pt x="12156" y="13255"/>
                  <a:pt x="13255" y="12156"/>
                  <a:pt x="13255" y="10800"/>
                </a:cubicBezTo>
                <a:cubicBezTo>
                  <a:pt x="13255" y="9444"/>
                  <a:pt x="12156" y="8345"/>
                  <a:pt x="10800" y="8345"/>
                </a:cubicBezTo>
                <a:moveTo>
                  <a:pt x="11291" y="20593"/>
                </a:moveTo>
                <a:lnTo>
                  <a:pt x="11291" y="17182"/>
                </a:lnTo>
                <a:cubicBezTo>
                  <a:pt x="11291" y="16910"/>
                  <a:pt x="11071" y="16691"/>
                  <a:pt x="10800" y="16691"/>
                </a:cubicBezTo>
                <a:cubicBezTo>
                  <a:pt x="10529" y="16691"/>
                  <a:pt x="10309" y="16910"/>
                  <a:pt x="10309" y="17182"/>
                </a:cubicBezTo>
                <a:lnTo>
                  <a:pt x="10309" y="20593"/>
                </a:lnTo>
                <a:cubicBezTo>
                  <a:pt x="5280" y="20344"/>
                  <a:pt x="1255" y="16319"/>
                  <a:pt x="1006" y="11291"/>
                </a:cubicBezTo>
                <a:lnTo>
                  <a:pt x="4418" y="11291"/>
                </a:lnTo>
                <a:cubicBezTo>
                  <a:pt x="4690" y="11291"/>
                  <a:pt x="4909" y="11071"/>
                  <a:pt x="4909" y="10800"/>
                </a:cubicBezTo>
                <a:cubicBezTo>
                  <a:pt x="4909" y="10529"/>
                  <a:pt x="4690" y="10309"/>
                  <a:pt x="4418" y="10309"/>
                </a:cubicBezTo>
                <a:lnTo>
                  <a:pt x="1006" y="10309"/>
                </a:lnTo>
                <a:cubicBezTo>
                  <a:pt x="1255" y="5281"/>
                  <a:pt x="5280" y="1256"/>
                  <a:pt x="10309" y="1007"/>
                </a:cubicBezTo>
                <a:lnTo>
                  <a:pt x="10309" y="4418"/>
                </a:lnTo>
                <a:cubicBezTo>
                  <a:pt x="10309" y="4690"/>
                  <a:pt x="10529" y="4909"/>
                  <a:pt x="10800" y="4909"/>
                </a:cubicBezTo>
                <a:cubicBezTo>
                  <a:pt x="11071" y="4909"/>
                  <a:pt x="11291" y="4690"/>
                  <a:pt x="11291" y="4418"/>
                </a:cubicBezTo>
                <a:lnTo>
                  <a:pt x="11291" y="1007"/>
                </a:lnTo>
                <a:cubicBezTo>
                  <a:pt x="16320" y="1256"/>
                  <a:pt x="20345" y="5281"/>
                  <a:pt x="20594" y="10309"/>
                </a:cubicBezTo>
                <a:lnTo>
                  <a:pt x="17182" y="10309"/>
                </a:lnTo>
                <a:cubicBezTo>
                  <a:pt x="16910" y="10309"/>
                  <a:pt x="16691" y="10529"/>
                  <a:pt x="16691" y="10800"/>
                </a:cubicBezTo>
                <a:cubicBezTo>
                  <a:pt x="16691" y="11071"/>
                  <a:pt x="16910" y="11291"/>
                  <a:pt x="17182" y="11291"/>
                </a:cubicBezTo>
                <a:lnTo>
                  <a:pt x="20594" y="11291"/>
                </a:lnTo>
                <a:cubicBezTo>
                  <a:pt x="20345" y="16319"/>
                  <a:pt x="16320" y="20344"/>
                  <a:pt x="11291" y="20593"/>
                </a:cubicBezTo>
                <a:moveTo>
                  <a:pt x="10800" y="0"/>
                </a:moveTo>
                <a:cubicBezTo>
                  <a:pt x="10800" y="0"/>
                  <a:pt x="10800" y="0"/>
                  <a:pt x="10800" y="0"/>
                </a:cubicBezTo>
                <a:cubicBezTo>
                  <a:pt x="10800" y="0"/>
                  <a:pt x="10800" y="0"/>
                  <a:pt x="10800" y="0"/>
                </a:cubicBez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4" name="Shape 2621"/>
          <p:cNvSpPr/>
          <p:nvPr/>
        </p:nvSpPr>
        <p:spPr>
          <a:xfrm>
            <a:off x="19698458" y="4874613"/>
            <a:ext cx="904012" cy="575280"/>
          </a:xfrm>
          <a:custGeom>
            <a:avLst/>
            <a:gdLst/>
            <a:ahLst/>
            <a:cxnLst>
              <a:cxn ang="0">
                <a:pos x="wd2" y="hd2"/>
              </a:cxn>
              <a:cxn ang="5400000">
                <a:pos x="wd2" y="hd2"/>
              </a:cxn>
              <a:cxn ang="10800000">
                <a:pos x="wd2" y="hd2"/>
              </a:cxn>
              <a:cxn ang="16200000">
                <a:pos x="wd2" y="hd2"/>
              </a:cxn>
            </a:cxnLst>
            <a:rect l="0" t="0" r="r" b="b"/>
            <a:pathLst>
              <a:path w="21600" h="21600" extrusionOk="0">
                <a:moveTo>
                  <a:pt x="10800" y="20057"/>
                </a:moveTo>
                <a:cubicBezTo>
                  <a:pt x="5378" y="20057"/>
                  <a:pt x="982" y="13445"/>
                  <a:pt x="982" y="10800"/>
                </a:cubicBezTo>
                <a:cubicBezTo>
                  <a:pt x="982" y="8155"/>
                  <a:pt x="5378" y="1543"/>
                  <a:pt x="10800" y="1543"/>
                </a:cubicBezTo>
                <a:cubicBezTo>
                  <a:pt x="16223" y="1543"/>
                  <a:pt x="20618" y="8155"/>
                  <a:pt x="20618" y="10800"/>
                </a:cubicBezTo>
                <a:cubicBezTo>
                  <a:pt x="20618" y="13445"/>
                  <a:pt x="16223" y="20057"/>
                  <a:pt x="10800" y="20057"/>
                </a:cubicBezTo>
                <a:moveTo>
                  <a:pt x="10800" y="0"/>
                </a:moveTo>
                <a:cubicBezTo>
                  <a:pt x="4835" y="0"/>
                  <a:pt x="0" y="7714"/>
                  <a:pt x="0" y="10800"/>
                </a:cubicBezTo>
                <a:cubicBezTo>
                  <a:pt x="0" y="13886"/>
                  <a:pt x="4835" y="21600"/>
                  <a:pt x="10800" y="21600"/>
                </a:cubicBezTo>
                <a:cubicBezTo>
                  <a:pt x="16765" y="21600"/>
                  <a:pt x="21600" y="13886"/>
                  <a:pt x="21600" y="10800"/>
                </a:cubicBezTo>
                <a:cubicBezTo>
                  <a:pt x="21600" y="7714"/>
                  <a:pt x="16765" y="0"/>
                  <a:pt x="10800" y="0"/>
                </a:cubicBezTo>
                <a:moveTo>
                  <a:pt x="10800" y="16971"/>
                </a:moveTo>
                <a:cubicBezTo>
                  <a:pt x="8631" y="16971"/>
                  <a:pt x="6873" y="14209"/>
                  <a:pt x="6873" y="10800"/>
                </a:cubicBezTo>
                <a:cubicBezTo>
                  <a:pt x="6873" y="7392"/>
                  <a:pt x="8631" y="4629"/>
                  <a:pt x="10800" y="4629"/>
                </a:cubicBezTo>
                <a:cubicBezTo>
                  <a:pt x="12969" y="4629"/>
                  <a:pt x="14727" y="7392"/>
                  <a:pt x="14727" y="10800"/>
                </a:cubicBezTo>
                <a:cubicBezTo>
                  <a:pt x="14727" y="14209"/>
                  <a:pt x="12969" y="16971"/>
                  <a:pt x="10800" y="16971"/>
                </a:cubicBezTo>
                <a:moveTo>
                  <a:pt x="10800" y="3087"/>
                </a:moveTo>
                <a:cubicBezTo>
                  <a:pt x="8088" y="3087"/>
                  <a:pt x="5891" y="6540"/>
                  <a:pt x="5891" y="10800"/>
                </a:cubicBezTo>
                <a:cubicBezTo>
                  <a:pt x="5891" y="15061"/>
                  <a:pt x="8088" y="18514"/>
                  <a:pt x="10800" y="18514"/>
                </a:cubicBezTo>
                <a:cubicBezTo>
                  <a:pt x="13512" y="18514"/>
                  <a:pt x="15709" y="15061"/>
                  <a:pt x="15709" y="10800"/>
                </a:cubicBezTo>
                <a:cubicBezTo>
                  <a:pt x="15709" y="6540"/>
                  <a:pt x="13512" y="3087"/>
                  <a:pt x="10800" y="3087"/>
                </a:cubicBezTo>
                <a:moveTo>
                  <a:pt x="10800" y="8486"/>
                </a:moveTo>
                <a:cubicBezTo>
                  <a:pt x="9987" y="8486"/>
                  <a:pt x="9327" y="9523"/>
                  <a:pt x="9327" y="10800"/>
                </a:cubicBezTo>
                <a:cubicBezTo>
                  <a:pt x="9327" y="12078"/>
                  <a:pt x="9987" y="13114"/>
                  <a:pt x="10800" y="13114"/>
                </a:cubicBezTo>
                <a:cubicBezTo>
                  <a:pt x="11613" y="13114"/>
                  <a:pt x="12273" y="12078"/>
                  <a:pt x="12273" y="10800"/>
                </a:cubicBezTo>
                <a:cubicBezTo>
                  <a:pt x="12273" y="9523"/>
                  <a:pt x="11613" y="8486"/>
                  <a:pt x="10800" y="8486"/>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6" name="Shape 2616"/>
          <p:cNvSpPr/>
          <p:nvPr/>
        </p:nvSpPr>
        <p:spPr>
          <a:xfrm>
            <a:off x="3908086" y="9004865"/>
            <a:ext cx="770923" cy="701013"/>
          </a:xfrm>
          <a:custGeom>
            <a:avLst/>
            <a:gdLst/>
            <a:ahLst/>
            <a:cxnLst>
              <a:cxn ang="0">
                <a:pos x="wd2" y="hd2"/>
              </a:cxn>
              <a:cxn ang="5400000">
                <a:pos x="wd2" y="hd2"/>
              </a:cxn>
              <a:cxn ang="10800000">
                <a:pos x="wd2" y="hd2"/>
              </a:cxn>
              <a:cxn ang="16200000">
                <a:pos x="wd2" y="hd2"/>
              </a:cxn>
            </a:cxnLst>
            <a:rect l="0" t="0" r="r" b="b"/>
            <a:pathLst>
              <a:path w="21600" h="21600" extrusionOk="0">
                <a:moveTo>
                  <a:pt x="1016" y="20520"/>
                </a:moveTo>
                <a:cubicBezTo>
                  <a:pt x="1258" y="18675"/>
                  <a:pt x="2752" y="17923"/>
                  <a:pt x="4191" y="17361"/>
                </a:cubicBezTo>
                <a:cubicBezTo>
                  <a:pt x="5156" y="17087"/>
                  <a:pt x="6884" y="15971"/>
                  <a:pt x="6884" y="13567"/>
                </a:cubicBezTo>
                <a:cubicBezTo>
                  <a:pt x="6884" y="11510"/>
                  <a:pt x="6113" y="10507"/>
                  <a:pt x="5698" y="9969"/>
                </a:cubicBezTo>
                <a:cubicBezTo>
                  <a:pt x="5646" y="9902"/>
                  <a:pt x="5599" y="9842"/>
                  <a:pt x="5562" y="9786"/>
                </a:cubicBezTo>
                <a:cubicBezTo>
                  <a:pt x="5550" y="9769"/>
                  <a:pt x="5538" y="9752"/>
                  <a:pt x="5526" y="9735"/>
                </a:cubicBezTo>
                <a:cubicBezTo>
                  <a:pt x="5491" y="9662"/>
                  <a:pt x="5297" y="9177"/>
                  <a:pt x="5553" y="8011"/>
                </a:cubicBezTo>
                <a:cubicBezTo>
                  <a:pt x="5604" y="7777"/>
                  <a:pt x="5583" y="7531"/>
                  <a:pt x="5493" y="7312"/>
                </a:cubicBezTo>
                <a:cubicBezTo>
                  <a:pt x="5249" y="6721"/>
                  <a:pt x="4603" y="5151"/>
                  <a:pt x="5035" y="3988"/>
                </a:cubicBezTo>
                <a:cubicBezTo>
                  <a:pt x="5619" y="2411"/>
                  <a:pt x="6140" y="2099"/>
                  <a:pt x="7085" y="1642"/>
                </a:cubicBezTo>
                <a:cubicBezTo>
                  <a:pt x="7132" y="1619"/>
                  <a:pt x="7177" y="1592"/>
                  <a:pt x="7220" y="1562"/>
                </a:cubicBezTo>
                <a:cubicBezTo>
                  <a:pt x="7458" y="1393"/>
                  <a:pt x="8233" y="1080"/>
                  <a:pt x="9029" y="1080"/>
                </a:cubicBezTo>
                <a:cubicBezTo>
                  <a:pt x="9467" y="1080"/>
                  <a:pt x="9840" y="1172"/>
                  <a:pt x="10137" y="1353"/>
                </a:cubicBezTo>
                <a:cubicBezTo>
                  <a:pt x="10491" y="1569"/>
                  <a:pt x="10825" y="1968"/>
                  <a:pt x="11308" y="3213"/>
                </a:cubicBezTo>
                <a:cubicBezTo>
                  <a:pt x="11991" y="4974"/>
                  <a:pt x="11820" y="6477"/>
                  <a:pt x="11347" y="7186"/>
                </a:cubicBezTo>
                <a:cubicBezTo>
                  <a:pt x="11175" y="7442"/>
                  <a:pt x="11116" y="7769"/>
                  <a:pt x="11184" y="8078"/>
                </a:cubicBezTo>
                <a:cubicBezTo>
                  <a:pt x="11422" y="9164"/>
                  <a:pt x="11247" y="9602"/>
                  <a:pt x="11210" y="9679"/>
                </a:cubicBezTo>
                <a:cubicBezTo>
                  <a:pt x="11181" y="9712"/>
                  <a:pt x="11153" y="9748"/>
                  <a:pt x="11129" y="9786"/>
                </a:cubicBezTo>
                <a:cubicBezTo>
                  <a:pt x="11091" y="9842"/>
                  <a:pt x="11044" y="9902"/>
                  <a:pt x="10992" y="9969"/>
                </a:cubicBezTo>
                <a:cubicBezTo>
                  <a:pt x="10578" y="10507"/>
                  <a:pt x="9806" y="11510"/>
                  <a:pt x="9806" y="13567"/>
                </a:cubicBezTo>
                <a:cubicBezTo>
                  <a:pt x="9806" y="15972"/>
                  <a:pt x="11535" y="17087"/>
                  <a:pt x="12500" y="17361"/>
                </a:cubicBezTo>
                <a:cubicBezTo>
                  <a:pt x="13925" y="17916"/>
                  <a:pt x="15432" y="18665"/>
                  <a:pt x="15675" y="20520"/>
                </a:cubicBezTo>
                <a:cubicBezTo>
                  <a:pt x="15675" y="20520"/>
                  <a:pt x="1016" y="20520"/>
                  <a:pt x="1016" y="20520"/>
                </a:cubicBezTo>
                <a:close/>
                <a:moveTo>
                  <a:pt x="12782" y="16326"/>
                </a:moveTo>
                <a:cubicBezTo>
                  <a:pt x="12782" y="16326"/>
                  <a:pt x="10788" y="15813"/>
                  <a:pt x="10788" y="13567"/>
                </a:cubicBezTo>
                <a:cubicBezTo>
                  <a:pt x="10788" y="11595"/>
                  <a:pt x="11607" y="10900"/>
                  <a:pt x="11923" y="10420"/>
                </a:cubicBezTo>
                <a:cubicBezTo>
                  <a:pt x="11923" y="10420"/>
                  <a:pt x="12573" y="9806"/>
                  <a:pt x="12138" y="7825"/>
                </a:cubicBezTo>
                <a:cubicBezTo>
                  <a:pt x="12863" y="6740"/>
                  <a:pt x="12999" y="4821"/>
                  <a:pt x="12211" y="2789"/>
                </a:cubicBezTo>
                <a:cubicBezTo>
                  <a:pt x="11716" y="1514"/>
                  <a:pt x="11279" y="815"/>
                  <a:pt x="10613" y="409"/>
                </a:cubicBezTo>
                <a:cubicBezTo>
                  <a:pt x="10124" y="111"/>
                  <a:pt x="9569" y="0"/>
                  <a:pt x="9029" y="0"/>
                </a:cubicBezTo>
                <a:cubicBezTo>
                  <a:pt x="8023" y="0"/>
                  <a:pt x="7070" y="384"/>
                  <a:pt x="6690" y="653"/>
                </a:cubicBezTo>
                <a:cubicBezTo>
                  <a:pt x="5576" y="1192"/>
                  <a:pt x="4828" y="1688"/>
                  <a:pt x="4126" y="3579"/>
                </a:cubicBezTo>
                <a:cubicBezTo>
                  <a:pt x="3556" y="5114"/>
                  <a:pt x="4241" y="6891"/>
                  <a:pt x="4598" y="7757"/>
                </a:cubicBezTo>
                <a:cubicBezTo>
                  <a:pt x="4163" y="9739"/>
                  <a:pt x="4767" y="10420"/>
                  <a:pt x="4767" y="10420"/>
                </a:cubicBezTo>
                <a:cubicBezTo>
                  <a:pt x="5083" y="10900"/>
                  <a:pt x="5903" y="11595"/>
                  <a:pt x="5903" y="13567"/>
                </a:cubicBezTo>
                <a:cubicBezTo>
                  <a:pt x="5903" y="15813"/>
                  <a:pt x="3909" y="16326"/>
                  <a:pt x="3909" y="16326"/>
                </a:cubicBezTo>
                <a:cubicBezTo>
                  <a:pt x="2642" y="16817"/>
                  <a:pt x="0" y="17821"/>
                  <a:pt x="0" y="21060"/>
                </a:cubicBezTo>
                <a:cubicBezTo>
                  <a:pt x="0" y="21060"/>
                  <a:pt x="0" y="21600"/>
                  <a:pt x="491" y="21600"/>
                </a:cubicBezTo>
                <a:lnTo>
                  <a:pt x="16200" y="21600"/>
                </a:lnTo>
                <a:cubicBezTo>
                  <a:pt x="16691" y="21600"/>
                  <a:pt x="16691" y="21060"/>
                  <a:pt x="16691" y="21060"/>
                </a:cubicBezTo>
                <a:cubicBezTo>
                  <a:pt x="16691" y="17821"/>
                  <a:pt x="14048" y="16817"/>
                  <a:pt x="12782" y="16326"/>
                </a:cubicBezTo>
                <a:moveTo>
                  <a:pt x="18035" y="15774"/>
                </a:moveTo>
                <a:cubicBezTo>
                  <a:pt x="18035" y="15774"/>
                  <a:pt x="16217" y="15312"/>
                  <a:pt x="16217" y="13291"/>
                </a:cubicBezTo>
                <a:cubicBezTo>
                  <a:pt x="16217" y="11515"/>
                  <a:pt x="17087" y="10890"/>
                  <a:pt x="17376" y="10458"/>
                </a:cubicBezTo>
                <a:cubicBezTo>
                  <a:pt x="17376" y="10458"/>
                  <a:pt x="17968" y="9906"/>
                  <a:pt x="17572" y="8122"/>
                </a:cubicBezTo>
                <a:cubicBezTo>
                  <a:pt x="18232" y="7146"/>
                  <a:pt x="18387" y="5419"/>
                  <a:pt x="17669" y="3590"/>
                </a:cubicBezTo>
                <a:cubicBezTo>
                  <a:pt x="17218" y="2442"/>
                  <a:pt x="16666" y="1814"/>
                  <a:pt x="16059" y="1449"/>
                </a:cubicBezTo>
                <a:cubicBezTo>
                  <a:pt x="15612" y="1180"/>
                  <a:pt x="15107" y="1081"/>
                  <a:pt x="14614" y="1081"/>
                </a:cubicBezTo>
                <a:cubicBezTo>
                  <a:pt x="13880" y="1081"/>
                  <a:pt x="13182" y="1301"/>
                  <a:pt x="12753" y="1514"/>
                </a:cubicBezTo>
                <a:cubicBezTo>
                  <a:pt x="12878" y="1781"/>
                  <a:pt x="12997" y="2064"/>
                  <a:pt x="13115" y="2366"/>
                </a:cubicBezTo>
                <a:cubicBezTo>
                  <a:pt x="13131" y="2409"/>
                  <a:pt x="13143" y="2453"/>
                  <a:pt x="13159" y="2496"/>
                </a:cubicBezTo>
                <a:cubicBezTo>
                  <a:pt x="13436" y="2360"/>
                  <a:pt x="13994" y="2160"/>
                  <a:pt x="14614" y="2160"/>
                </a:cubicBezTo>
                <a:cubicBezTo>
                  <a:pt x="15001" y="2160"/>
                  <a:pt x="15328" y="2239"/>
                  <a:pt x="15588" y="2396"/>
                </a:cubicBezTo>
                <a:cubicBezTo>
                  <a:pt x="15893" y="2579"/>
                  <a:pt x="16347" y="2947"/>
                  <a:pt x="16767" y="4019"/>
                </a:cubicBezTo>
                <a:cubicBezTo>
                  <a:pt x="17366" y="5541"/>
                  <a:pt x="17207" y="6853"/>
                  <a:pt x="16784" y="7478"/>
                </a:cubicBezTo>
                <a:cubicBezTo>
                  <a:pt x="16610" y="7736"/>
                  <a:pt x="16549" y="8067"/>
                  <a:pt x="16618" y="8379"/>
                </a:cubicBezTo>
                <a:cubicBezTo>
                  <a:pt x="16817" y="9273"/>
                  <a:pt x="16689" y="9648"/>
                  <a:pt x="16656" y="9723"/>
                </a:cubicBezTo>
                <a:cubicBezTo>
                  <a:pt x="16631" y="9754"/>
                  <a:pt x="16607" y="9786"/>
                  <a:pt x="16584" y="9820"/>
                </a:cubicBezTo>
                <a:cubicBezTo>
                  <a:pt x="16565" y="9848"/>
                  <a:pt x="16497" y="9929"/>
                  <a:pt x="16447" y="9988"/>
                </a:cubicBezTo>
                <a:cubicBezTo>
                  <a:pt x="16023" y="10488"/>
                  <a:pt x="15236" y="11419"/>
                  <a:pt x="15236" y="13291"/>
                </a:cubicBezTo>
                <a:cubicBezTo>
                  <a:pt x="15236" y="15520"/>
                  <a:pt x="16851" y="16555"/>
                  <a:pt x="17757" y="16810"/>
                </a:cubicBezTo>
                <a:cubicBezTo>
                  <a:pt x="19050" y="17307"/>
                  <a:pt x="20311" y="17926"/>
                  <a:pt x="20570" y="19440"/>
                </a:cubicBezTo>
                <a:lnTo>
                  <a:pt x="17464" y="19440"/>
                </a:lnTo>
                <a:cubicBezTo>
                  <a:pt x="17553" y="19773"/>
                  <a:pt x="17615" y="20132"/>
                  <a:pt x="17645" y="20520"/>
                </a:cubicBezTo>
                <a:lnTo>
                  <a:pt x="21152" y="20520"/>
                </a:lnTo>
                <a:cubicBezTo>
                  <a:pt x="21600" y="20520"/>
                  <a:pt x="21600" y="20034"/>
                  <a:pt x="21600" y="20034"/>
                </a:cubicBezTo>
                <a:cubicBezTo>
                  <a:pt x="21600" y="17119"/>
                  <a:pt x="19191" y="16215"/>
                  <a:pt x="18035" y="15774"/>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7" name="Shape 2602"/>
          <p:cNvSpPr>
            <a:spLocks noChangeAspect="1"/>
          </p:cNvSpPr>
          <p:nvPr/>
        </p:nvSpPr>
        <p:spPr>
          <a:xfrm>
            <a:off x="14458712" y="9118435"/>
            <a:ext cx="670560" cy="548640"/>
          </a:xfrm>
          <a:custGeom>
            <a:avLst/>
            <a:gdLst/>
            <a:ahLst/>
            <a:cxnLst>
              <a:cxn ang="0">
                <a:pos x="wd2" y="hd2"/>
              </a:cxn>
              <a:cxn ang="5400000">
                <a:pos x="wd2" y="hd2"/>
              </a:cxn>
              <a:cxn ang="10800000">
                <a:pos x="wd2" y="hd2"/>
              </a:cxn>
              <a:cxn ang="16200000">
                <a:pos x="wd2" y="hd2"/>
              </a:cxn>
            </a:cxnLst>
            <a:rect l="0" t="0" r="r" b="b"/>
            <a:pathLst>
              <a:path w="21600" h="21600" extrusionOk="0">
                <a:moveTo>
                  <a:pt x="5400" y="6001"/>
                </a:moveTo>
                <a:lnTo>
                  <a:pt x="8345" y="6001"/>
                </a:lnTo>
                <a:cubicBezTo>
                  <a:pt x="8617" y="6001"/>
                  <a:pt x="8836" y="5732"/>
                  <a:pt x="8836" y="5400"/>
                </a:cubicBezTo>
                <a:cubicBezTo>
                  <a:pt x="8836" y="5069"/>
                  <a:pt x="8617" y="4800"/>
                  <a:pt x="8345" y="4800"/>
                </a:cubicBezTo>
                <a:lnTo>
                  <a:pt x="5400" y="4800"/>
                </a:lnTo>
                <a:cubicBezTo>
                  <a:pt x="5129" y="4800"/>
                  <a:pt x="4909" y="5069"/>
                  <a:pt x="4909" y="5400"/>
                </a:cubicBezTo>
                <a:cubicBezTo>
                  <a:pt x="4909" y="5732"/>
                  <a:pt x="5129" y="6001"/>
                  <a:pt x="5400" y="6001"/>
                </a:cubicBezTo>
                <a:moveTo>
                  <a:pt x="20618" y="20400"/>
                </a:moveTo>
                <a:lnTo>
                  <a:pt x="18655" y="20400"/>
                </a:lnTo>
                <a:lnTo>
                  <a:pt x="18655" y="18000"/>
                </a:lnTo>
                <a:cubicBezTo>
                  <a:pt x="18926" y="18000"/>
                  <a:pt x="19145" y="17732"/>
                  <a:pt x="19145" y="17400"/>
                </a:cubicBezTo>
                <a:cubicBezTo>
                  <a:pt x="19145" y="17069"/>
                  <a:pt x="18926" y="16801"/>
                  <a:pt x="18655" y="16801"/>
                </a:cubicBezTo>
                <a:lnTo>
                  <a:pt x="18655" y="3601"/>
                </a:lnTo>
                <a:lnTo>
                  <a:pt x="20618" y="3601"/>
                </a:lnTo>
                <a:cubicBezTo>
                  <a:pt x="20618" y="3601"/>
                  <a:pt x="20618" y="20400"/>
                  <a:pt x="20618" y="20400"/>
                </a:cubicBezTo>
                <a:close/>
                <a:moveTo>
                  <a:pt x="17673" y="16801"/>
                </a:moveTo>
                <a:cubicBezTo>
                  <a:pt x="17401" y="16801"/>
                  <a:pt x="17182" y="17069"/>
                  <a:pt x="17182" y="17400"/>
                </a:cubicBezTo>
                <a:cubicBezTo>
                  <a:pt x="17182" y="17732"/>
                  <a:pt x="17401" y="18000"/>
                  <a:pt x="17673" y="18000"/>
                </a:cubicBezTo>
                <a:lnTo>
                  <a:pt x="17673" y="20400"/>
                </a:lnTo>
                <a:lnTo>
                  <a:pt x="3927" y="20400"/>
                </a:lnTo>
                <a:lnTo>
                  <a:pt x="3927" y="18000"/>
                </a:lnTo>
                <a:cubicBezTo>
                  <a:pt x="4199" y="18000"/>
                  <a:pt x="4418" y="17732"/>
                  <a:pt x="4418" y="17400"/>
                </a:cubicBezTo>
                <a:cubicBezTo>
                  <a:pt x="4418" y="17069"/>
                  <a:pt x="4199" y="16801"/>
                  <a:pt x="3927" y="16801"/>
                </a:cubicBezTo>
                <a:lnTo>
                  <a:pt x="3927" y="3601"/>
                </a:lnTo>
                <a:lnTo>
                  <a:pt x="17673" y="3601"/>
                </a:lnTo>
                <a:cubicBezTo>
                  <a:pt x="17673" y="3601"/>
                  <a:pt x="17673" y="16801"/>
                  <a:pt x="17673" y="16801"/>
                </a:cubicBezTo>
                <a:close/>
                <a:moveTo>
                  <a:pt x="2945" y="16801"/>
                </a:moveTo>
                <a:cubicBezTo>
                  <a:pt x="2674" y="16801"/>
                  <a:pt x="2455" y="17069"/>
                  <a:pt x="2455" y="17400"/>
                </a:cubicBezTo>
                <a:cubicBezTo>
                  <a:pt x="2455" y="17732"/>
                  <a:pt x="2674" y="18000"/>
                  <a:pt x="2945" y="18000"/>
                </a:cubicBezTo>
                <a:lnTo>
                  <a:pt x="2945" y="20400"/>
                </a:lnTo>
                <a:lnTo>
                  <a:pt x="982" y="20400"/>
                </a:lnTo>
                <a:lnTo>
                  <a:pt x="982" y="3601"/>
                </a:lnTo>
                <a:lnTo>
                  <a:pt x="2945" y="3601"/>
                </a:lnTo>
                <a:cubicBezTo>
                  <a:pt x="2945" y="3601"/>
                  <a:pt x="2945" y="16801"/>
                  <a:pt x="2945" y="16801"/>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39" y="2400"/>
                  <a:pt x="0" y="2938"/>
                  <a:pt x="0" y="3601"/>
                </a:cubicBezTo>
                <a:lnTo>
                  <a:pt x="0" y="20400"/>
                </a:lnTo>
                <a:cubicBezTo>
                  <a:pt x="0" y="21063"/>
                  <a:pt x="439" y="21600"/>
                  <a:pt x="982" y="21600"/>
                </a:cubicBezTo>
                <a:lnTo>
                  <a:pt x="20618" y="21600"/>
                </a:lnTo>
                <a:cubicBezTo>
                  <a:pt x="21160" y="21600"/>
                  <a:pt x="21600" y="21063"/>
                  <a:pt x="21600" y="20400"/>
                </a:cubicBezTo>
                <a:lnTo>
                  <a:pt x="21600" y="3601"/>
                </a:lnTo>
                <a:cubicBezTo>
                  <a:pt x="21600" y="2938"/>
                  <a:pt x="21160" y="2400"/>
                  <a:pt x="20618" y="2400"/>
                </a:cubicBezTo>
                <a:moveTo>
                  <a:pt x="5400" y="8400"/>
                </a:moveTo>
                <a:lnTo>
                  <a:pt x="6382" y="8400"/>
                </a:lnTo>
                <a:cubicBezTo>
                  <a:pt x="6653" y="8400"/>
                  <a:pt x="6873" y="8132"/>
                  <a:pt x="6873" y="7800"/>
                </a:cubicBezTo>
                <a:cubicBezTo>
                  <a:pt x="6873" y="7469"/>
                  <a:pt x="6653" y="7200"/>
                  <a:pt x="6382" y="7200"/>
                </a:cubicBezTo>
                <a:lnTo>
                  <a:pt x="5400" y="7200"/>
                </a:lnTo>
                <a:cubicBezTo>
                  <a:pt x="5129" y="7200"/>
                  <a:pt x="4909" y="7469"/>
                  <a:pt x="4909" y="7800"/>
                </a:cubicBezTo>
                <a:cubicBezTo>
                  <a:pt x="4909" y="8132"/>
                  <a:pt x="5129" y="8400"/>
                  <a:pt x="5400" y="840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9" name="Shape 2643"/>
          <p:cNvSpPr/>
          <p:nvPr/>
        </p:nvSpPr>
        <p:spPr>
          <a:xfrm>
            <a:off x="19943385" y="9034780"/>
            <a:ext cx="414498" cy="759911"/>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27778240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p:cNvSpPr txBox="1"/>
          <p:nvPr/>
        </p:nvSpPr>
        <p:spPr>
          <a:xfrm>
            <a:off x="9627078" y="1169458"/>
            <a:ext cx="5123518"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TIMELINE</a:t>
            </a:r>
          </a:p>
        </p:txBody>
      </p:sp>
      <p:sp>
        <p:nvSpPr>
          <p:cNvPr id="44" name="TextBox 4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5" name="Straight Connector 4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10096848" y="3867424"/>
            <a:ext cx="4190124" cy="692933"/>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0884627" y="4014836"/>
            <a:ext cx="2608407"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OUR HISTORY</a:t>
            </a:r>
          </a:p>
        </p:txBody>
      </p:sp>
      <p:cxnSp>
        <p:nvCxnSpPr>
          <p:cNvPr id="3" name="Straight Connector 2"/>
          <p:cNvCxnSpPr>
            <a:stCxn id="36" idx="2"/>
          </p:cNvCxnSpPr>
          <p:nvPr/>
        </p:nvCxnSpPr>
        <p:spPr>
          <a:xfrm>
            <a:off x="12191910" y="4560357"/>
            <a:ext cx="49403" cy="915564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12102724" y="8474925"/>
            <a:ext cx="223024" cy="22302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12249742" y="11106613"/>
            <a:ext cx="1063017"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7516751" y="5778956"/>
            <a:ext cx="893193"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1990</a:t>
            </a:r>
          </a:p>
        </p:txBody>
      </p:sp>
      <p:cxnSp>
        <p:nvCxnSpPr>
          <p:cNvPr id="21" name="Straight Connector 20"/>
          <p:cNvCxnSpPr/>
          <p:nvPr/>
        </p:nvCxnSpPr>
        <p:spPr>
          <a:xfrm>
            <a:off x="11039707" y="8586437"/>
            <a:ext cx="1063017"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5996226" y="8266394"/>
            <a:ext cx="893193"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1995</a:t>
            </a:r>
          </a:p>
        </p:txBody>
      </p:sp>
      <p:sp>
        <p:nvSpPr>
          <p:cNvPr id="33" name="Subtitle 2"/>
          <p:cNvSpPr txBox="1">
            <a:spLocks/>
          </p:cNvSpPr>
          <p:nvPr/>
        </p:nvSpPr>
        <p:spPr>
          <a:xfrm>
            <a:off x="4650200" y="10954559"/>
            <a:ext cx="6958478"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6" name="Picture Placeholder 5"/>
          <p:cNvSpPr>
            <a:spLocks noGrp="1"/>
          </p:cNvSpPr>
          <p:nvPr>
            <p:ph type="pic" sz="quarter" idx="17"/>
          </p:nvPr>
        </p:nvSpPr>
        <p:spPr/>
      </p:sp>
      <p:sp>
        <p:nvSpPr>
          <p:cNvPr id="7" name="Picture Placeholder 6"/>
          <p:cNvSpPr>
            <a:spLocks noGrp="1"/>
          </p:cNvSpPr>
          <p:nvPr>
            <p:ph type="pic" sz="quarter" idx="18"/>
          </p:nvPr>
        </p:nvSpPr>
        <p:spPr/>
      </p:sp>
    </p:spTree>
    <p:extLst>
      <p:ext uri="{BB962C8B-B14F-4D97-AF65-F5344CB8AC3E}">
        <p14:creationId xmlns:p14="http://schemas.microsoft.com/office/powerpoint/2010/main" val="22678866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a:endCxn id="25" idx="4"/>
          </p:cNvCxnSpPr>
          <p:nvPr/>
        </p:nvCxnSpPr>
        <p:spPr>
          <a:xfrm>
            <a:off x="12191910" y="0"/>
            <a:ext cx="22326" cy="1047148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12102724" y="6434744"/>
            <a:ext cx="223024" cy="22302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12249742" y="6546256"/>
            <a:ext cx="1063017"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5996226" y="3706037"/>
            <a:ext cx="893193"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1995</a:t>
            </a:r>
          </a:p>
        </p:txBody>
      </p:sp>
      <p:sp>
        <p:nvSpPr>
          <p:cNvPr id="23" name="TextBox 22"/>
          <p:cNvSpPr txBox="1"/>
          <p:nvPr/>
        </p:nvSpPr>
        <p:spPr>
          <a:xfrm>
            <a:off x="7516751" y="7552492"/>
            <a:ext cx="893193"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1990</a:t>
            </a:r>
          </a:p>
        </p:txBody>
      </p:sp>
      <p:cxnSp>
        <p:nvCxnSpPr>
          <p:cNvPr id="24" name="Straight Connector 23"/>
          <p:cNvCxnSpPr/>
          <p:nvPr/>
        </p:nvCxnSpPr>
        <p:spPr>
          <a:xfrm>
            <a:off x="11039707" y="10359973"/>
            <a:ext cx="1063017"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12102724" y="10248461"/>
            <a:ext cx="223024" cy="22302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7516751" y="1218599"/>
            <a:ext cx="893193"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1990</a:t>
            </a:r>
          </a:p>
        </p:txBody>
      </p:sp>
      <p:cxnSp>
        <p:nvCxnSpPr>
          <p:cNvPr id="28" name="Straight Connector 27"/>
          <p:cNvCxnSpPr/>
          <p:nvPr/>
        </p:nvCxnSpPr>
        <p:spPr>
          <a:xfrm>
            <a:off x="11039707" y="4026080"/>
            <a:ext cx="1063017"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9" name="Oval 28"/>
          <p:cNvSpPr/>
          <p:nvPr/>
        </p:nvSpPr>
        <p:spPr>
          <a:xfrm>
            <a:off x="12102724" y="3914568"/>
            <a:ext cx="223024" cy="22302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Subtitle 2"/>
          <p:cNvSpPr txBox="1">
            <a:spLocks/>
          </p:cNvSpPr>
          <p:nvPr/>
        </p:nvSpPr>
        <p:spPr>
          <a:xfrm>
            <a:off x="13125127" y="8902508"/>
            <a:ext cx="6958478"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50" name="Subtitle 2"/>
          <p:cNvSpPr txBox="1">
            <a:spLocks/>
          </p:cNvSpPr>
          <p:nvPr/>
        </p:nvSpPr>
        <p:spPr>
          <a:xfrm>
            <a:off x="4650200" y="6103610"/>
            <a:ext cx="6958478"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2" name="Picture Placeholder 1"/>
          <p:cNvSpPr>
            <a:spLocks noGrp="1"/>
          </p:cNvSpPr>
          <p:nvPr>
            <p:ph type="pic" sz="quarter" idx="18"/>
          </p:nvPr>
        </p:nvSpPr>
        <p:spPr/>
      </p:sp>
      <p:sp>
        <p:nvSpPr>
          <p:cNvPr id="4" name="Picture Placeholder 3"/>
          <p:cNvSpPr>
            <a:spLocks noGrp="1"/>
          </p:cNvSpPr>
          <p:nvPr>
            <p:ph type="pic" sz="quarter" idx="19"/>
          </p:nvPr>
        </p:nvSpPr>
        <p:spPr/>
      </p:sp>
      <p:sp>
        <p:nvSpPr>
          <p:cNvPr id="6" name="Picture Placeholder 5"/>
          <p:cNvSpPr>
            <a:spLocks noGrp="1"/>
          </p:cNvSpPr>
          <p:nvPr>
            <p:ph type="pic" sz="quarter" idx="17"/>
          </p:nvPr>
        </p:nvSpPr>
        <p:spPr/>
      </p:sp>
    </p:spTree>
    <p:extLst>
      <p:ext uri="{BB962C8B-B14F-4D97-AF65-F5344CB8AC3E}">
        <p14:creationId xmlns:p14="http://schemas.microsoft.com/office/powerpoint/2010/main" val="87807869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p:cNvSpPr txBox="1"/>
          <p:nvPr/>
        </p:nvSpPr>
        <p:spPr>
          <a:xfrm>
            <a:off x="9413881" y="1169458"/>
            <a:ext cx="5549917"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ABOUT US</a:t>
            </a:r>
          </a:p>
        </p:txBody>
      </p:sp>
      <p:sp>
        <p:nvSpPr>
          <p:cNvPr id="44" name="TextBox 4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5" name="Straight Connector 4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2600763" y="4530781"/>
            <a:ext cx="9588063" cy="70612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a:spLocks/>
          </p:cNvSpPr>
          <p:nvPr/>
        </p:nvSpPr>
        <p:spPr bwMode="auto">
          <a:xfrm>
            <a:off x="5047345" y="5399107"/>
            <a:ext cx="4657237" cy="109004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8500"/>
              </a:lnSpc>
            </a:pPr>
            <a:r>
              <a:rPr lang="en-US" sz="4400" b="1" spc="500" dirty="0">
                <a:solidFill>
                  <a:schemeClr val="tx2"/>
                </a:solidFill>
                <a:latin typeface="Lato Bold" charset="0"/>
                <a:ea typeface="Lato Bold" charset="0"/>
                <a:cs typeface="Lato Bold" charset="0"/>
                <a:sym typeface="Bebas Neue" charset="0"/>
              </a:rPr>
              <a:t>WHAT WE DO?</a:t>
            </a:r>
          </a:p>
        </p:txBody>
      </p:sp>
      <p:sp>
        <p:nvSpPr>
          <p:cNvPr id="54" name="Subtitle 2"/>
          <p:cNvSpPr txBox="1">
            <a:spLocks/>
          </p:cNvSpPr>
          <p:nvPr/>
        </p:nvSpPr>
        <p:spPr>
          <a:xfrm>
            <a:off x="3607020" y="6823773"/>
            <a:ext cx="7575550"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a:t>
            </a:r>
          </a:p>
        </p:txBody>
      </p:sp>
      <p:sp>
        <p:nvSpPr>
          <p:cNvPr id="58" name="Rectangle 57"/>
          <p:cNvSpPr/>
          <p:nvPr/>
        </p:nvSpPr>
        <p:spPr>
          <a:xfrm>
            <a:off x="5614908" y="9633056"/>
            <a:ext cx="3508974" cy="692936"/>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p:cNvSpPr txBox="1"/>
          <p:nvPr/>
        </p:nvSpPr>
        <p:spPr>
          <a:xfrm>
            <a:off x="6543009" y="9802771"/>
            <a:ext cx="1646605"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THANKS</a:t>
            </a:r>
          </a:p>
        </p:txBody>
      </p:sp>
      <p:sp>
        <p:nvSpPr>
          <p:cNvPr id="7" name="Rectangle 6"/>
          <p:cNvSpPr/>
          <p:nvPr/>
        </p:nvSpPr>
        <p:spPr>
          <a:xfrm>
            <a:off x="3098800" y="4927600"/>
            <a:ext cx="18161000" cy="6299200"/>
          </a:xfrm>
          <a:prstGeom prst="rect">
            <a:avLst/>
          </a:prstGeom>
          <a:noFill/>
          <a:ln w="3556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8"/>
          </p:nvPr>
        </p:nvSpPr>
        <p:spPr/>
      </p:sp>
    </p:spTree>
    <p:extLst>
      <p:ext uri="{BB962C8B-B14F-4D97-AF65-F5344CB8AC3E}">
        <p14:creationId xmlns:p14="http://schemas.microsoft.com/office/powerpoint/2010/main" val="14548756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p:cNvSpPr txBox="1"/>
          <p:nvPr/>
        </p:nvSpPr>
        <p:spPr>
          <a:xfrm>
            <a:off x="8539439" y="1169458"/>
            <a:ext cx="7298793"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MISSION</a:t>
            </a:r>
          </a:p>
        </p:txBody>
      </p:sp>
      <p:sp>
        <p:nvSpPr>
          <p:cNvPr id="44" name="TextBox 4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5" name="Straight Connector 4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2638494" y="3835400"/>
            <a:ext cx="7848600" cy="8280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ubtitle 2"/>
          <p:cNvSpPr txBox="1">
            <a:spLocks/>
          </p:cNvSpPr>
          <p:nvPr/>
        </p:nvSpPr>
        <p:spPr>
          <a:xfrm>
            <a:off x="18011210" y="6254841"/>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a:t>
            </a:r>
          </a:p>
        </p:txBody>
      </p:sp>
      <p:sp>
        <p:nvSpPr>
          <p:cNvPr id="15" name="TextBox 14"/>
          <p:cNvSpPr txBox="1"/>
          <p:nvPr/>
        </p:nvSpPr>
        <p:spPr>
          <a:xfrm>
            <a:off x="18128781" y="5770314"/>
            <a:ext cx="2690160" cy="461665"/>
          </a:xfrm>
          <a:prstGeom prst="rect">
            <a:avLst/>
          </a:prstGeom>
          <a:noFill/>
        </p:spPr>
        <p:txBody>
          <a:bodyPr wrap="none" rtlCol="0" anchor="ctr" anchorCtr="0">
            <a:spAutoFit/>
          </a:bodyPr>
          <a:lstStyle/>
          <a:p>
            <a:r>
              <a:rPr lang="en-US" sz="2400" b="1" dirty="0">
                <a:solidFill>
                  <a:schemeClr val="tx2"/>
                </a:solidFill>
                <a:latin typeface="Poppins SemiBold" charset="0"/>
                <a:ea typeface="Poppins SemiBold" charset="0"/>
                <a:cs typeface="Poppins SemiBold" charset="0"/>
              </a:rPr>
              <a:t>GREAT SUPPORT</a:t>
            </a:r>
          </a:p>
        </p:txBody>
      </p:sp>
      <p:sp>
        <p:nvSpPr>
          <p:cNvPr id="16" name="Subtitle 2"/>
          <p:cNvSpPr txBox="1">
            <a:spLocks/>
          </p:cNvSpPr>
          <p:nvPr/>
        </p:nvSpPr>
        <p:spPr>
          <a:xfrm>
            <a:off x="12188825" y="6254841"/>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a:t>
            </a:r>
          </a:p>
        </p:txBody>
      </p:sp>
      <p:sp>
        <p:nvSpPr>
          <p:cNvPr id="17" name="TextBox 16"/>
          <p:cNvSpPr txBox="1"/>
          <p:nvPr/>
        </p:nvSpPr>
        <p:spPr>
          <a:xfrm>
            <a:off x="12306396" y="5770314"/>
            <a:ext cx="1101584" cy="461665"/>
          </a:xfrm>
          <a:prstGeom prst="rect">
            <a:avLst/>
          </a:prstGeom>
          <a:noFill/>
        </p:spPr>
        <p:txBody>
          <a:bodyPr wrap="none" rtlCol="0" anchor="ctr" anchorCtr="0">
            <a:spAutoFit/>
          </a:bodyPr>
          <a:lstStyle/>
          <a:p>
            <a:r>
              <a:rPr lang="en-US" sz="2400" b="1" dirty="0">
                <a:solidFill>
                  <a:schemeClr val="tx2"/>
                </a:solidFill>
                <a:latin typeface="Poppins SemiBold" charset="0"/>
                <a:ea typeface="Poppins SemiBold" charset="0"/>
                <a:cs typeface="Poppins SemiBold" charset="0"/>
              </a:rPr>
              <a:t>HOME</a:t>
            </a:r>
          </a:p>
        </p:txBody>
      </p:sp>
      <p:sp>
        <p:nvSpPr>
          <p:cNvPr id="19" name="Shape 2525"/>
          <p:cNvSpPr/>
          <p:nvPr/>
        </p:nvSpPr>
        <p:spPr>
          <a:xfrm>
            <a:off x="12388136" y="4335234"/>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3" name="Shape 2547"/>
          <p:cNvSpPr/>
          <p:nvPr/>
        </p:nvSpPr>
        <p:spPr>
          <a:xfrm>
            <a:off x="18128781" y="4333353"/>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4" name="Shape 2622"/>
          <p:cNvSpPr/>
          <p:nvPr/>
        </p:nvSpPr>
        <p:spPr>
          <a:xfrm>
            <a:off x="12451057" y="8472552"/>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chemeClr val="accent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 name="Shape 2562"/>
          <p:cNvSpPr/>
          <p:nvPr/>
        </p:nvSpPr>
        <p:spPr>
          <a:xfrm>
            <a:off x="18128781" y="8472552"/>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chemeClr val="accent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 name="Subtitle 2"/>
          <p:cNvSpPr txBox="1">
            <a:spLocks/>
          </p:cNvSpPr>
          <p:nvPr/>
        </p:nvSpPr>
        <p:spPr>
          <a:xfrm>
            <a:off x="18011210" y="10344829"/>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a:t>
            </a:r>
          </a:p>
        </p:txBody>
      </p:sp>
      <p:sp>
        <p:nvSpPr>
          <p:cNvPr id="27" name="Subtitle 2"/>
          <p:cNvSpPr txBox="1">
            <a:spLocks/>
          </p:cNvSpPr>
          <p:nvPr/>
        </p:nvSpPr>
        <p:spPr>
          <a:xfrm>
            <a:off x="12188825" y="10344829"/>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a:t>
            </a:r>
          </a:p>
        </p:txBody>
      </p:sp>
      <p:sp>
        <p:nvSpPr>
          <p:cNvPr id="28" name="TextBox 27"/>
          <p:cNvSpPr txBox="1"/>
          <p:nvPr/>
        </p:nvSpPr>
        <p:spPr>
          <a:xfrm>
            <a:off x="18128781" y="9860302"/>
            <a:ext cx="3334567" cy="461665"/>
          </a:xfrm>
          <a:prstGeom prst="rect">
            <a:avLst/>
          </a:prstGeom>
          <a:noFill/>
        </p:spPr>
        <p:txBody>
          <a:bodyPr wrap="none" rtlCol="0" anchor="ctr" anchorCtr="0">
            <a:spAutoFit/>
          </a:bodyPr>
          <a:lstStyle/>
          <a:p>
            <a:r>
              <a:rPr lang="en-US" sz="2400" b="1" dirty="0">
                <a:solidFill>
                  <a:schemeClr val="tx2"/>
                </a:solidFill>
                <a:latin typeface="Poppins SemiBold" charset="0"/>
                <a:ea typeface="Poppins SemiBold" charset="0"/>
                <a:cs typeface="Poppins SemiBold" charset="0"/>
              </a:rPr>
              <a:t>AWESOME PICTURES</a:t>
            </a:r>
          </a:p>
        </p:txBody>
      </p:sp>
      <p:sp>
        <p:nvSpPr>
          <p:cNvPr id="29" name="TextBox 28"/>
          <p:cNvSpPr txBox="1"/>
          <p:nvPr/>
        </p:nvSpPr>
        <p:spPr>
          <a:xfrm>
            <a:off x="12306396" y="9860302"/>
            <a:ext cx="2417650" cy="461665"/>
          </a:xfrm>
          <a:prstGeom prst="rect">
            <a:avLst/>
          </a:prstGeom>
          <a:noFill/>
        </p:spPr>
        <p:txBody>
          <a:bodyPr wrap="none" rtlCol="0" anchor="ctr" anchorCtr="0">
            <a:spAutoFit/>
          </a:bodyPr>
          <a:lstStyle/>
          <a:p>
            <a:r>
              <a:rPr lang="en-US" sz="2400" b="1" dirty="0">
                <a:solidFill>
                  <a:schemeClr val="tx2"/>
                </a:solidFill>
                <a:latin typeface="Poppins SemiBold" charset="0"/>
                <a:ea typeface="Poppins SemiBold" charset="0"/>
                <a:cs typeface="Poppins SemiBold" charset="0"/>
              </a:rPr>
              <a:t>SATISFACTION</a:t>
            </a:r>
          </a:p>
        </p:txBody>
      </p:sp>
      <p:grpSp>
        <p:nvGrpSpPr>
          <p:cNvPr id="7" name="Group 6"/>
          <p:cNvGrpSpPr/>
          <p:nvPr/>
        </p:nvGrpSpPr>
        <p:grpSpPr>
          <a:xfrm>
            <a:off x="5978593" y="4586475"/>
            <a:ext cx="1168400" cy="6826574"/>
            <a:chOff x="6003993" y="4230875"/>
            <a:chExt cx="1168400" cy="6826574"/>
          </a:xfrm>
        </p:grpSpPr>
        <p:cxnSp>
          <p:nvCxnSpPr>
            <p:cNvPr id="6" name="Straight Connector 5"/>
            <p:cNvCxnSpPr/>
            <p:nvPr/>
          </p:nvCxnSpPr>
          <p:spPr>
            <a:xfrm>
              <a:off x="6003993" y="11057449"/>
              <a:ext cx="11684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6003993" y="4230875"/>
              <a:ext cx="11684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4877878" y="5725462"/>
            <a:ext cx="3369832" cy="4805076"/>
            <a:chOff x="4877878" y="5164702"/>
            <a:chExt cx="3369832" cy="4805076"/>
          </a:xfrm>
        </p:grpSpPr>
        <p:sp>
          <p:nvSpPr>
            <p:cNvPr id="30" name="TextBox 29"/>
            <p:cNvSpPr txBox="1"/>
            <p:nvPr/>
          </p:nvSpPr>
          <p:spPr>
            <a:xfrm>
              <a:off x="4877878" y="6235422"/>
              <a:ext cx="3369832" cy="3734356"/>
            </a:xfrm>
            <a:prstGeom prst="rect">
              <a:avLst/>
            </a:prstGeom>
            <a:noFill/>
          </p:spPr>
          <p:txBody>
            <a:bodyPr wrap="none" rtlCol="0">
              <a:spAutoFit/>
            </a:bodyPr>
            <a:lstStyle/>
            <a:p>
              <a:pPr algn="ctr">
                <a:lnSpc>
                  <a:spcPts val="7120"/>
                </a:lnSpc>
              </a:pPr>
              <a:r>
                <a:rPr lang="en-US" sz="6600" b="1" dirty="0">
                  <a:solidFill>
                    <a:schemeClr val="tx2"/>
                  </a:solidFill>
                  <a:latin typeface="Poppins" charset="0"/>
                  <a:ea typeface="Poppins" charset="0"/>
                  <a:cs typeface="Poppins" charset="0"/>
                </a:rPr>
                <a:t>I WANT</a:t>
              </a:r>
            </a:p>
            <a:p>
              <a:pPr algn="ctr">
                <a:lnSpc>
                  <a:spcPts val="7120"/>
                </a:lnSpc>
              </a:pPr>
              <a:r>
                <a:rPr lang="en-US" sz="6600" b="1" dirty="0">
                  <a:solidFill>
                    <a:schemeClr val="tx2"/>
                  </a:solidFill>
                  <a:latin typeface="Poppins" charset="0"/>
                  <a:ea typeface="Poppins" charset="0"/>
                  <a:cs typeface="Poppins" charset="0"/>
                </a:rPr>
                <a:t>TO BE</a:t>
              </a:r>
            </a:p>
            <a:p>
              <a:pPr algn="ctr">
                <a:lnSpc>
                  <a:spcPts val="7120"/>
                </a:lnSpc>
              </a:pPr>
              <a:r>
                <a:rPr lang="en-US" sz="6600" b="1" dirty="0">
                  <a:solidFill>
                    <a:schemeClr val="tx2"/>
                  </a:solidFill>
                  <a:latin typeface="Poppins" charset="0"/>
                  <a:ea typeface="Poppins" charset="0"/>
                  <a:cs typeface="Poppins" charset="0"/>
                </a:rPr>
                <a:t>YOUR</a:t>
              </a:r>
            </a:p>
            <a:p>
              <a:pPr algn="ctr">
                <a:lnSpc>
                  <a:spcPts val="7120"/>
                </a:lnSpc>
              </a:pPr>
              <a:r>
                <a:rPr lang="en-US" sz="6600" b="1" dirty="0">
                  <a:solidFill>
                    <a:schemeClr val="tx2"/>
                  </a:solidFill>
                  <a:latin typeface="Poppins" charset="0"/>
                  <a:ea typeface="Poppins" charset="0"/>
                  <a:cs typeface="Poppins" charset="0"/>
                </a:rPr>
                <a:t>FRIEND</a:t>
              </a:r>
            </a:p>
          </p:txBody>
        </p:sp>
        <p:sp>
          <p:nvSpPr>
            <p:cNvPr id="32" name="TextBox 31"/>
            <p:cNvSpPr txBox="1"/>
            <p:nvPr/>
          </p:nvSpPr>
          <p:spPr>
            <a:xfrm>
              <a:off x="5389291" y="5164702"/>
              <a:ext cx="2321468" cy="830997"/>
            </a:xfrm>
            <a:prstGeom prst="rect">
              <a:avLst/>
            </a:prstGeom>
            <a:noFill/>
          </p:spPr>
          <p:txBody>
            <a:bodyPr wrap="none" rtlCol="0" anchor="ctr" anchorCtr="0">
              <a:spAutoFit/>
            </a:bodyPr>
            <a:lstStyle/>
            <a:p>
              <a:pPr algn="ctr"/>
              <a:r>
                <a:rPr lang="en-US" sz="2400" b="1" dirty="0">
                  <a:solidFill>
                    <a:schemeClr val="accent2"/>
                  </a:solidFill>
                  <a:latin typeface="Poppins SemiBold" charset="0"/>
                  <a:ea typeface="Poppins SemiBold" charset="0"/>
                  <a:cs typeface="Poppins SemiBold" charset="0"/>
                </a:rPr>
                <a:t>Customers</a:t>
              </a:r>
            </a:p>
            <a:p>
              <a:pPr algn="ctr"/>
              <a:r>
                <a:rPr lang="en-US" sz="2400" b="1" dirty="0">
                  <a:solidFill>
                    <a:schemeClr val="accent2"/>
                  </a:solidFill>
                  <a:latin typeface="Poppins SemiBold" charset="0"/>
                  <a:ea typeface="Poppins SemiBold" charset="0"/>
                  <a:cs typeface="Poppins SemiBold" charset="0"/>
                </a:rPr>
                <a:t>Is Our Priority</a:t>
              </a:r>
            </a:p>
          </p:txBody>
        </p:sp>
      </p:grpSp>
    </p:spTree>
    <p:extLst>
      <p:ext uri="{BB962C8B-B14F-4D97-AF65-F5344CB8AC3E}">
        <p14:creationId xmlns:p14="http://schemas.microsoft.com/office/powerpoint/2010/main" val="95936297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p:cNvSpPr txBox="1"/>
          <p:nvPr/>
        </p:nvSpPr>
        <p:spPr>
          <a:xfrm>
            <a:off x="8307805" y="1169458"/>
            <a:ext cx="7762061"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BUSINESS</a:t>
            </a:r>
          </a:p>
        </p:txBody>
      </p:sp>
      <p:sp>
        <p:nvSpPr>
          <p:cNvPr id="44" name="TextBox 4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5" name="Straight Connector 4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Subtitle 2"/>
          <p:cNvSpPr txBox="1">
            <a:spLocks/>
          </p:cNvSpPr>
          <p:nvPr/>
        </p:nvSpPr>
        <p:spPr>
          <a:xfrm>
            <a:off x="3949061" y="3676363"/>
            <a:ext cx="16497940"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18" name="Shape 2895"/>
          <p:cNvSpPr/>
          <p:nvPr/>
        </p:nvSpPr>
        <p:spPr>
          <a:xfrm>
            <a:off x="11985533" y="5540901"/>
            <a:ext cx="457406" cy="914810"/>
          </a:xfrm>
          <a:custGeom>
            <a:avLst/>
            <a:gdLst/>
            <a:ahLst/>
            <a:cxnLst>
              <a:cxn ang="0">
                <a:pos x="wd2" y="hd2"/>
              </a:cxn>
              <a:cxn ang="5400000">
                <a:pos x="wd2" y="hd2"/>
              </a:cxn>
              <a:cxn ang="10800000">
                <a:pos x="wd2" y="hd2"/>
              </a:cxn>
              <a:cxn ang="16200000">
                <a:pos x="wd2" y="hd2"/>
              </a:cxn>
            </a:cxnLst>
            <a:rect l="0" t="0" r="r" b="b"/>
            <a:pathLst>
              <a:path w="21600" h="21600" extrusionOk="0">
                <a:moveTo>
                  <a:pt x="20618" y="15709"/>
                </a:moveTo>
                <a:cubicBezTo>
                  <a:pt x="20347" y="15709"/>
                  <a:pt x="20102" y="15764"/>
                  <a:pt x="19924" y="15853"/>
                </a:cubicBezTo>
                <a:lnTo>
                  <a:pt x="11782" y="19924"/>
                </a:lnTo>
                <a:lnTo>
                  <a:pt x="11782" y="491"/>
                </a:lnTo>
                <a:cubicBezTo>
                  <a:pt x="11782" y="220"/>
                  <a:pt x="11342" y="0"/>
                  <a:pt x="10800" y="0"/>
                </a:cubicBezTo>
                <a:cubicBezTo>
                  <a:pt x="10258" y="0"/>
                  <a:pt x="9818" y="220"/>
                  <a:pt x="9818" y="491"/>
                </a:cubicBezTo>
                <a:lnTo>
                  <a:pt x="9818" y="19924"/>
                </a:lnTo>
                <a:lnTo>
                  <a:pt x="1676" y="15853"/>
                </a:lnTo>
                <a:cubicBezTo>
                  <a:pt x="1498" y="15764"/>
                  <a:pt x="1253" y="15709"/>
                  <a:pt x="982" y="15709"/>
                </a:cubicBezTo>
                <a:cubicBezTo>
                  <a:pt x="440" y="15709"/>
                  <a:pt x="0" y="15929"/>
                  <a:pt x="0" y="16200"/>
                </a:cubicBezTo>
                <a:cubicBezTo>
                  <a:pt x="0" y="16336"/>
                  <a:pt x="110" y="16458"/>
                  <a:pt x="288" y="16547"/>
                </a:cubicBezTo>
                <a:lnTo>
                  <a:pt x="10106" y="21456"/>
                </a:lnTo>
                <a:cubicBezTo>
                  <a:pt x="10284" y="21545"/>
                  <a:pt x="10529" y="21600"/>
                  <a:pt x="10800" y="21600"/>
                </a:cubicBezTo>
                <a:cubicBezTo>
                  <a:pt x="11071" y="21600"/>
                  <a:pt x="11316" y="21545"/>
                  <a:pt x="11494" y="21456"/>
                </a:cubicBezTo>
                <a:lnTo>
                  <a:pt x="21312" y="16547"/>
                </a:lnTo>
                <a:cubicBezTo>
                  <a:pt x="21490" y="16458"/>
                  <a:pt x="21600" y="16336"/>
                  <a:pt x="21600" y="16200"/>
                </a:cubicBezTo>
                <a:cubicBezTo>
                  <a:pt x="21600" y="15929"/>
                  <a:pt x="21160" y="15709"/>
                  <a:pt x="20618" y="15709"/>
                </a:cubicBezTo>
              </a:path>
            </a:pathLst>
          </a:custGeom>
          <a:solidFill>
            <a:schemeClr val="bg1">
              <a:lumMod val="85000"/>
            </a:schemeClr>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 name="Picture Placeholder 1"/>
          <p:cNvSpPr>
            <a:spLocks noGrp="1"/>
          </p:cNvSpPr>
          <p:nvPr>
            <p:ph type="pic" sz="quarter" idx="18"/>
          </p:nvPr>
        </p:nvSpPr>
        <p:spPr/>
      </p:sp>
      <p:sp>
        <p:nvSpPr>
          <p:cNvPr id="3" name="Picture Placeholder 2"/>
          <p:cNvSpPr>
            <a:spLocks noGrp="1"/>
          </p:cNvSpPr>
          <p:nvPr>
            <p:ph type="pic" sz="quarter" idx="17"/>
          </p:nvPr>
        </p:nvSpPr>
        <p:spPr/>
      </p:sp>
      <p:sp>
        <p:nvSpPr>
          <p:cNvPr id="4" name="Picture Placeholder 3"/>
          <p:cNvSpPr>
            <a:spLocks noGrp="1"/>
          </p:cNvSpPr>
          <p:nvPr>
            <p:ph type="pic" sz="quarter" idx="19"/>
          </p:nvPr>
        </p:nvSpPr>
        <p:spPr/>
      </p:sp>
    </p:spTree>
    <p:extLst>
      <p:ext uri="{BB962C8B-B14F-4D97-AF65-F5344CB8AC3E}">
        <p14:creationId xmlns:p14="http://schemas.microsoft.com/office/powerpoint/2010/main" val="191162031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3760605" y="959005"/>
            <a:ext cx="184731" cy="954107"/>
          </a:xfrm>
          <a:prstGeom prst="rect">
            <a:avLst/>
          </a:prstGeom>
          <a:noFill/>
        </p:spPr>
        <p:txBody>
          <a:bodyPr wrap="none" rtlCol="0">
            <a:spAutoFit/>
          </a:bodyPr>
          <a:lstStyle/>
          <a:p>
            <a:endParaRPr lang="en-US" sz="5600" dirty="0"/>
          </a:p>
        </p:txBody>
      </p:sp>
      <p:sp>
        <p:nvSpPr>
          <p:cNvPr id="49" name="Rectangle 48"/>
          <p:cNvSpPr>
            <a:spLocks/>
          </p:cNvSpPr>
          <p:nvPr/>
        </p:nvSpPr>
        <p:spPr bwMode="auto">
          <a:xfrm>
            <a:off x="13123667" y="4313152"/>
            <a:ext cx="6395982"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400"/>
              </a:lnSpc>
            </a:pPr>
            <a:r>
              <a:rPr lang="en-US" sz="4400" b="1" spc="800" dirty="0">
                <a:solidFill>
                  <a:schemeClr val="tx2"/>
                </a:solidFill>
                <a:latin typeface="Poppins" charset="0"/>
                <a:ea typeface="Poppins" charset="0"/>
                <a:cs typeface="Poppins" charset="0"/>
                <a:sym typeface="Bebas Neue" charset="0"/>
              </a:rPr>
              <a:t>VINCE LOMBARDI</a:t>
            </a:r>
          </a:p>
        </p:txBody>
      </p:sp>
      <p:sp>
        <p:nvSpPr>
          <p:cNvPr id="14" name="TextBox 13"/>
          <p:cNvSpPr txBox="1"/>
          <p:nvPr/>
        </p:nvSpPr>
        <p:spPr>
          <a:xfrm>
            <a:off x="13034459" y="1324548"/>
            <a:ext cx="9322419" cy="2657138"/>
          </a:xfrm>
          <a:prstGeom prst="rect">
            <a:avLst/>
          </a:prstGeom>
          <a:noFill/>
        </p:spPr>
        <p:txBody>
          <a:bodyPr wrap="square" rtlCol="0">
            <a:spAutoFit/>
          </a:bodyPr>
          <a:lstStyle/>
          <a:p>
            <a:pPr algn="just">
              <a:lnSpc>
                <a:spcPts val="4980"/>
              </a:lnSpc>
            </a:pPr>
            <a:r>
              <a:rPr lang="en-US" sz="3500" b="1" dirty="0">
                <a:latin typeface="Lato" charset="0"/>
                <a:ea typeface="Lato" charset="0"/>
                <a:cs typeface="Lato" charset="0"/>
              </a:rPr>
              <a:t>“The price of success is hard work, dedication to the job at hand, and the determination that whether we win or lose, we have applied the best of ourselves to the task at hand”</a:t>
            </a:r>
          </a:p>
        </p:txBody>
      </p:sp>
      <p:sp>
        <p:nvSpPr>
          <p:cNvPr id="29" name="TextBox 28"/>
          <p:cNvSpPr txBox="1"/>
          <p:nvPr/>
        </p:nvSpPr>
        <p:spPr>
          <a:xfrm>
            <a:off x="13145969" y="5222429"/>
            <a:ext cx="3980577" cy="430887"/>
          </a:xfrm>
          <a:prstGeom prst="rect">
            <a:avLst/>
          </a:prstGeom>
          <a:noFill/>
        </p:spPr>
        <p:txBody>
          <a:bodyPr wrap="none" rtlCol="0" anchor="ctr" anchorCtr="0">
            <a:spAutoFit/>
          </a:bodyPr>
          <a:lstStyle/>
          <a:p>
            <a:r>
              <a:rPr lang="en-US" sz="2200" b="1">
                <a:latin typeface="Poppins SemiBold" charset="0"/>
                <a:ea typeface="Poppins SemiBold" charset="0"/>
                <a:cs typeface="Poppins SemiBold" charset="0"/>
              </a:rPr>
              <a:t>PRESIDENT &amp; CO-FOUNDER</a:t>
            </a:r>
            <a:endParaRPr lang="en-US" sz="2200" b="1" dirty="0">
              <a:latin typeface="Poppins SemiBold" charset="0"/>
              <a:ea typeface="Poppins SemiBold" charset="0"/>
              <a:cs typeface="Poppins SemiBold" charset="0"/>
            </a:endParaRPr>
          </a:p>
        </p:txBody>
      </p:sp>
      <p:sp>
        <p:nvSpPr>
          <p:cNvPr id="31" name="Rectangle 30"/>
          <p:cNvSpPr>
            <a:spLocks/>
          </p:cNvSpPr>
          <p:nvPr/>
        </p:nvSpPr>
        <p:spPr bwMode="auto">
          <a:xfrm>
            <a:off x="5238371" y="10825465"/>
            <a:ext cx="6368731"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lnSpc>
                <a:spcPts val="7400"/>
              </a:lnSpc>
            </a:pPr>
            <a:r>
              <a:rPr lang="en-US" sz="4400" b="1" spc="800" dirty="0">
                <a:solidFill>
                  <a:schemeClr val="tx2"/>
                </a:solidFill>
                <a:latin typeface="Poppins" charset="0"/>
                <a:ea typeface="Poppins" charset="0"/>
                <a:cs typeface="Poppins" charset="0"/>
                <a:sym typeface="Bebas Neue" charset="0"/>
              </a:rPr>
              <a:t>MARIO ANDRETTI</a:t>
            </a:r>
          </a:p>
        </p:txBody>
      </p:sp>
      <p:sp>
        <p:nvSpPr>
          <p:cNvPr id="32" name="TextBox 31"/>
          <p:cNvSpPr txBox="1"/>
          <p:nvPr/>
        </p:nvSpPr>
        <p:spPr>
          <a:xfrm>
            <a:off x="2284683" y="7836861"/>
            <a:ext cx="9322419" cy="2657138"/>
          </a:xfrm>
          <a:prstGeom prst="rect">
            <a:avLst/>
          </a:prstGeom>
          <a:noFill/>
        </p:spPr>
        <p:txBody>
          <a:bodyPr wrap="square" rtlCol="0">
            <a:spAutoFit/>
          </a:bodyPr>
          <a:lstStyle/>
          <a:p>
            <a:pPr algn="r">
              <a:lnSpc>
                <a:spcPts val="4980"/>
              </a:lnSpc>
            </a:pPr>
            <a:r>
              <a:rPr lang="en-US" sz="3500" b="1" dirty="0">
                <a:latin typeface="Lato" charset="0"/>
                <a:ea typeface="Lato" charset="0"/>
                <a:cs typeface="Lato" charset="0"/>
              </a:rPr>
              <a:t>“Desire is the key to motivation, but it's determination and commitment to an unrelenting pursuit of your goal - a commitment to excellence”</a:t>
            </a:r>
          </a:p>
        </p:txBody>
      </p:sp>
      <p:sp>
        <p:nvSpPr>
          <p:cNvPr id="33" name="TextBox 32"/>
          <p:cNvSpPr txBox="1"/>
          <p:nvPr/>
        </p:nvSpPr>
        <p:spPr>
          <a:xfrm>
            <a:off x="7581921" y="11734742"/>
            <a:ext cx="3980577" cy="430887"/>
          </a:xfrm>
          <a:prstGeom prst="rect">
            <a:avLst/>
          </a:prstGeom>
          <a:noFill/>
        </p:spPr>
        <p:txBody>
          <a:bodyPr wrap="none" rtlCol="0" anchor="ctr" anchorCtr="0">
            <a:spAutoFit/>
          </a:bodyPr>
          <a:lstStyle/>
          <a:p>
            <a:pPr algn="r"/>
            <a:r>
              <a:rPr lang="en-US" sz="2200" b="1">
                <a:latin typeface="Poppins SemiBold" charset="0"/>
                <a:ea typeface="Poppins SemiBold" charset="0"/>
                <a:cs typeface="Poppins SemiBold" charset="0"/>
              </a:rPr>
              <a:t>PRESIDENT &amp; CO-FOUNDER</a:t>
            </a:r>
            <a:endParaRPr lang="en-US" sz="2200" b="1" dirty="0">
              <a:latin typeface="Poppins SemiBold" charset="0"/>
              <a:ea typeface="Poppins SemiBold" charset="0"/>
              <a:cs typeface="Poppins SemiBold" charset="0"/>
            </a:endParaRPr>
          </a:p>
        </p:txBody>
      </p:sp>
      <p:sp>
        <p:nvSpPr>
          <p:cNvPr id="2" name="Picture Placeholder 1"/>
          <p:cNvSpPr>
            <a:spLocks noGrp="1"/>
          </p:cNvSpPr>
          <p:nvPr>
            <p:ph type="pic" sz="quarter" idx="20"/>
          </p:nvPr>
        </p:nvSpPr>
        <p:spPr/>
      </p:sp>
      <p:sp>
        <p:nvSpPr>
          <p:cNvPr id="3" name="Picture Placeholder 2"/>
          <p:cNvSpPr>
            <a:spLocks noGrp="1"/>
          </p:cNvSpPr>
          <p:nvPr>
            <p:ph type="pic" sz="quarter" idx="18"/>
          </p:nvPr>
        </p:nvSpPr>
        <p:spPr/>
      </p:sp>
    </p:spTree>
    <p:extLst>
      <p:ext uri="{BB962C8B-B14F-4D97-AF65-F5344CB8AC3E}">
        <p14:creationId xmlns:p14="http://schemas.microsoft.com/office/powerpoint/2010/main" val="17796927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14294"/>
            <a:ext cx="24428458" cy="13744588"/>
          </a:xfrm>
          <a:prstGeom prst="rect">
            <a:avLst/>
          </a:prstGeom>
          <a:gradFill>
            <a:gsLst>
              <a:gs pos="0">
                <a:srgbClr val="F52552">
                  <a:alpha val="79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1"/>
          <p:cNvSpPr>
            <a:spLocks noGrp="1"/>
          </p:cNvSpPr>
          <p:nvPr>
            <p:ph type="pic" sz="quarter" idx="13"/>
          </p:nvPr>
        </p:nvSpPr>
        <p:spPr/>
      </p:sp>
      <p:sp>
        <p:nvSpPr>
          <p:cNvPr id="21" name="Rectangle 20"/>
          <p:cNvSpPr/>
          <p:nvPr/>
        </p:nvSpPr>
        <p:spPr>
          <a:xfrm>
            <a:off x="3454400" y="4165600"/>
            <a:ext cx="17449800" cy="5384800"/>
          </a:xfrm>
          <a:prstGeom prst="rect">
            <a:avLst/>
          </a:prstGeom>
          <a:noFill/>
          <a:ln w="3556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0" name="Subtitle 2"/>
          <p:cNvSpPr txBox="1">
            <a:spLocks/>
          </p:cNvSpPr>
          <p:nvPr/>
        </p:nvSpPr>
        <p:spPr>
          <a:xfrm>
            <a:off x="4958908" y="6356327"/>
            <a:ext cx="14548292"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Frequently, your initial font choice is taken out of your awesome hands also we are companies often specify a typeface, or even a set of fonts,  part of their brand guides</a:t>
            </a:r>
          </a:p>
        </p:txBody>
      </p:sp>
      <p:sp>
        <p:nvSpPr>
          <p:cNvPr id="28" name="Rectangle 27"/>
          <p:cNvSpPr>
            <a:spLocks/>
          </p:cNvSpPr>
          <p:nvPr/>
        </p:nvSpPr>
        <p:spPr bwMode="auto">
          <a:xfrm>
            <a:off x="10255360" y="5105400"/>
            <a:ext cx="3917739" cy="96180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500"/>
              </a:lnSpc>
            </a:pPr>
            <a:r>
              <a:rPr lang="en-US" sz="4400" b="1" spc="500" dirty="0">
                <a:solidFill>
                  <a:schemeClr val="bg1"/>
                </a:solidFill>
                <a:latin typeface="Lato Black" charset="0"/>
                <a:ea typeface="Lato Black" charset="0"/>
                <a:cs typeface="Lato Black" charset="0"/>
                <a:sym typeface="Bebas Neue" charset="0"/>
              </a:rPr>
              <a:t>OUR VISION</a:t>
            </a:r>
          </a:p>
        </p:txBody>
      </p:sp>
    </p:spTree>
    <p:extLst>
      <p:ext uri="{BB962C8B-B14F-4D97-AF65-F5344CB8AC3E}">
        <p14:creationId xmlns:p14="http://schemas.microsoft.com/office/powerpoint/2010/main" val="168707246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p:cNvSpPr txBox="1"/>
          <p:nvPr/>
        </p:nvSpPr>
        <p:spPr>
          <a:xfrm>
            <a:off x="8945642" y="1169458"/>
            <a:ext cx="6486391"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MY PROFILE</a:t>
            </a:r>
          </a:p>
        </p:txBody>
      </p:sp>
      <p:sp>
        <p:nvSpPr>
          <p:cNvPr id="44" name="TextBox 4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5" name="Straight Connector 4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17647938" y="4539465"/>
            <a:ext cx="3508974" cy="692936"/>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18500699" y="4709180"/>
            <a:ext cx="1797288"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MY JOBS</a:t>
            </a:r>
          </a:p>
        </p:txBody>
      </p:sp>
      <p:sp>
        <p:nvSpPr>
          <p:cNvPr id="35" name="Rectangle 34"/>
          <p:cNvSpPr/>
          <p:nvPr/>
        </p:nvSpPr>
        <p:spPr>
          <a:xfrm>
            <a:off x="3374426" y="4539465"/>
            <a:ext cx="3508974" cy="692936"/>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4239207" y="4709180"/>
            <a:ext cx="1773242"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AWARDS</a:t>
            </a:r>
          </a:p>
        </p:txBody>
      </p:sp>
      <p:sp>
        <p:nvSpPr>
          <p:cNvPr id="37" name="Rectangle 36"/>
          <p:cNvSpPr/>
          <p:nvPr/>
        </p:nvSpPr>
        <p:spPr>
          <a:xfrm>
            <a:off x="10434338" y="4539465"/>
            <a:ext cx="3508974" cy="692936"/>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p:cNvSpPr txBox="1"/>
          <p:nvPr/>
        </p:nvSpPr>
        <p:spPr>
          <a:xfrm>
            <a:off x="11364042" y="4709180"/>
            <a:ext cx="1643399"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ALBUMS</a:t>
            </a:r>
          </a:p>
        </p:txBody>
      </p:sp>
      <p:sp>
        <p:nvSpPr>
          <p:cNvPr id="39" name="TextBox 38"/>
          <p:cNvSpPr txBox="1"/>
          <p:nvPr/>
        </p:nvSpPr>
        <p:spPr>
          <a:xfrm>
            <a:off x="17433515" y="9631534"/>
            <a:ext cx="3912418" cy="430887"/>
          </a:xfrm>
          <a:prstGeom prst="rect">
            <a:avLst/>
          </a:prstGeom>
          <a:noFill/>
        </p:spPr>
        <p:txBody>
          <a:bodyPr wrap="square" rtlCol="0" anchor="ctr" anchorCtr="0">
            <a:spAutoFit/>
          </a:bodyPr>
          <a:lstStyle/>
          <a:p>
            <a:pPr algn="ctr"/>
            <a:r>
              <a:rPr lang="en-US" sz="2200" i="1" spc="300" dirty="0">
                <a:latin typeface="Lato" charset="0"/>
                <a:ea typeface="Lato" charset="0"/>
                <a:cs typeface="Lato" charset="0"/>
              </a:rPr>
              <a:t>July 2010 – Present</a:t>
            </a:r>
          </a:p>
        </p:txBody>
      </p:sp>
      <p:sp>
        <p:nvSpPr>
          <p:cNvPr id="40" name="TextBox 39"/>
          <p:cNvSpPr txBox="1"/>
          <p:nvPr/>
        </p:nvSpPr>
        <p:spPr>
          <a:xfrm>
            <a:off x="17513253" y="9092925"/>
            <a:ext cx="3752950" cy="523220"/>
          </a:xfrm>
          <a:prstGeom prst="rect">
            <a:avLst/>
          </a:prstGeom>
          <a:noFill/>
        </p:spPr>
        <p:txBody>
          <a:bodyPr wrap="none" rtlCol="0" anchor="ctr" anchorCtr="0">
            <a:spAutoFit/>
          </a:bodyPr>
          <a:lstStyle/>
          <a:p>
            <a:pPr algn="ctr"/>
            <a:r>
              <a:rPr lang="en-US" sz="2800" b="1" spc="300" dirty="0">
                <a:solidFill>
                  <a:schemeClr val="tx2"/>
                </a:solidFill>
                <a:latin typeface="Poppins SemiBold" charset="0"/>
                <a:ea typeface="Poppins SemiBold" charset="0"/>
                <a:cs typeface="Poppins SemiBold" charset="0"/>
              </a:rPr>
              <a:t>Awesome Media</a:t>
            </a:r>
          </a:p>
        </p:txBody>
      </p:sp>
      <p:sp>
        <p:nvSpPr>
          <p:cNvPr id="41" name="TextBox 40"/>
          <p:cNvSpPr txBox="1"/>
          <p:nvPr/>
        </p:nvSpPr>
        <p:spPr>
          <a:xfrm>
            <a:off x="17368593" y="6735934"/>
            <a:ext cx="4042261" cy="430887"/>
          </a:xfrm>
          <a:prstGeom prst="rect">
            <a:avLst/>
          </a:prstGeom>
          <a:noFill/>
        </p:spPr>
        <p:txBody>
          <a:bodyPr wrap="none" rtlCol="0" anchor="ctr" anchorCtr="0">
            <a:spAutoFit/>
          </a:bodyPr>
          <a:lstStyle/>
          <a:p>
            <a:pPr algn="ctr"/>
            <a:r>
              <a:rPr lang="en-US" sz="2200" i="1" spc="300" dirty="0">
                <a:latin typeface="Lato" charset="0"/>
                <a:ea typeface="Lato" charset="0"/>
                <a:cs typeface="Lato" charset="0"/>
              </a:rPr>
              <a:t>April 2003 – March 2006</a:t>
            </a:r>
          </a:p>
        </p:txBody>
      </p:sp>
      <p:sp>
        <p:nvSpPr>
          <p:cNvPr id="42" name="TextBox 41"/>
          <p:cNvSpPr txBox="1"/>
          <p:nvPr/>
        </p:nvSpPr>
        <p:spPr>
          <a:xfrm>
            <a:off x="17704005" y="6197325"/>
            <a:ext cx="3371436" cy="523220"/>
          </a:xfrm>
          <a:prstGeom prst="rect">
            <a:avLst/>
          </a:prstGeom>
          <a:noFill/>
        </p:spPr>
        <p:txBody>
          <a:bodyPr wrap="none" rtlCol="0" anchor="ctr" anchorCtr="0">
            <a:spAutoFit/>
          </a:bodyPr>
          <a:lstStyle/>
          <a:p>
            <a:pPr algn="ctr"/>
            <a:r>
              <a:rPr lang="en-US" sz="2800" b="1" spc="300" dirty="0">
                <a:solidFill>
                  <a:schemeClr val="tx2"/>
                </a:solidFill>
                <a:latin typeface="Poppins SemiBold" charset="0"/>
                <a:ea typeface="Poppins SemiBold" charset="0"/>
                <a:cs typeface="Poppins SemiBold" charset="0"/>
              </a:rPr>
              <a:t>Marketing Inc.</a:t>
            </a:r>
          </a:p>
        </p:txBody>
      </p:sp>
      <p:sp>
        <p:nvSpPr>
          <p:cNvPr id="46" name="TextBox 45"/>
          <p:cNvSpPr txBox="1"/>
          <p:nvPr/>
        </p:nvSpPr>
        <p:spPr>
          <a:xfrm>
            <a:off x="17548517" y="8183734"/>
            <a:ext cx="3682418" cy="430887"/>
          </a:xfrm>
          <a:prstGeom prst="rect">
            <a:avLst/>
          </a:prstGeom>
          <a:noFill/>
        </p:spPr>
        <p:txBody>
          <a:bodyPr wrap="none" rtlCol="0" anchor="ctr" anchorCtr="0">
            <a:spAutoFit/>
          </a:bodyPr>
          <a:lstStyle/>
          <a:p>
            <a:pPr algn="ctr"/>
            <a:r>
              <a:rPr lang="en-US" sz="2200" i="1" spc="300" dirty="0">
                <a:latin typeface="Lato" charset="0"/>
                <a:ea typeface="Lato" charset="0"/>
                <a:cs typeface="Lato" charset="0"/>
              </a:rPr>
              <a:t>May 2006 – June 2009</a:t>
            </a:r>
          </a:p>
        </p:txBody>
      </p:sp>
      <p:sp>
        <p:nvSpPr>
          <p:cNvPr id="47" name="TextBox 46"/>
          <p:cNvSpPr txBox="1"/>
          <p:nvPr/>
        </p:nvSpPr>
        <p:spPr>
          <a:xfrm>
            <a:off x="17401040" y="7645125"/>
            <a:ext cx="3977372" cy="523220"/>
          </a:xfrm>
          <a:prstGeom prst="rect">
            <a:avLst/>
          </a:prstGeom>
          <a:noFill/>
        </p:spPr>
        <p:txBody>
          <a:bodyPr wrap="none" rtlCol="0" anchor="ctr" anchorCtr="0">
            <a:spAutoFit/>
          </a:bodyPr>
          <a:lstStyle/>
          <a:p>
            <a:pPr algn="ctr"/>
            <a:r>
              <a:rPr lang="en-US" sz="2800" b="1" spc="300" dirty="0">
                <a:solidFill>
                  <a:schemeClr val="tx2"/>
                </a:solidFill>
                <a:latin typeface="Poppins SemiBold" charset="0"/>
                <a:ea typeface="Poppins SemiBold" charset="0"/>
                <a:cs typeface="Poppins SemiBold" charset="0"/>
              </a:rPr>
              <a:t>Creative Lion LLC</a:t>
            </a:r>
          </a:p>
        </p:txBody>
      </p:sp>
      <p:sp>
        <p:nvSpPr>
          <p:cNvPr id="48" name="TextBox 47"/>
          <p:cNvSpPr txBox="1"/>
          <p:nvPr/>
        </p:nvSpPr>
        <p:spPr>
          <a:xfrm>
            <a:off x="4109374" y="9631534"/>
            <a:ext cx="2032929" cy="430887"/>
          </a:xfrm>
          <a:prstGeom prst="rect">
            <a:avLst/>
          </a:prstGeom>
          <a:noFill/>
        </p:spPr>
        <p:txBody>
          <a:bodyPr wrap="none" rtlCol="0" anchor="ctr" anchorCtr="0">
            <a:spAutoFit/>
          </a:bodyPr>
          <a:lstStyle/>
          <a:p>
            <a:pPr algn="ctr"/>
            <a:r>
              <a:rPr lang="en-US" sz="2200" i="1" spc="300" dirty="0">
                <a:latin typeface="Lato" charset="0"/>
                <a:ea typeface="Lato" charset="0"/>
                <a:cs typeface="Lato" charset="0"/>
              </a:rPr>
              <a:t>John Carson</a:t>
            </a:r>
          </a:p>
        </p:txBody>
      </p:sp>
      <p:sp>
        <p:nvSpPr>
          <p:cNvPr id="49" name="TextBox 48"/>
          <p:cNvSpPr txBox="1"/>
          <p:nvPr/>
        </p:nvSpPr>
        <p:spPr>
          <a:xfrm>
            <a:off x="3125133" y="9092925"/>
            <a:ext cx="4001416" cy="523220"/>
          </a:xfrm>
          <a:prstGeom prst="rect">
            <a:avLst/>
          </a:prstGeom>
          <a:noFill/>
        </p:spPr>
        <p:txBody>
          <a:bodyPr wrap="none" rtlCol="0" anchor="ctr" anchorCtr="0">
            <a:spAutoFit/>
          </a:bodyPr>
          <a:lstStyle/>
          <a:p>
            <a:pPr algn="ctr"/>
            <a:r>
              <a:rPr lang="en-US" sz="2800" b="1" spc="300" dirty="0">
                <a:solidFill>
                  <a:schemeClr val="tx2"/>
                </a:solidFill>
                <a:latin typeface="Poppins SemiBold" charset="0"/>
                <a:ea typeface="Poppins SemiBold" charset="0"/>
                <a:cs typeface="Poppins SemiBold" charset="0"/>
              </a:rPr>
              <a:t>Paris Moda Weed</a:t>
            </a:r>
          </a:p>
        </p:txBody>
      </p:sp>
      <p:sp>
        <p:nvSpPr>
          <p:cNvPr id="50" name="TextBox 49"/>
          <p:cNvSpPr txBox="1"/>
          <p:nvPr/>
        </p:nvSpPr>
        <p:spPr>
          <a:xfrm>
            <a:off x="4151051" y="6735934"/>
            <a:ext cx="1949572" cy="430887"/>
          </a:xfrm>
          <a:prstGeom prst="rect">
            <a:avLst/>
          </a:prstGeom>
          <a:noFill/>
        </p:spPr>
        <p:txBody>
          <a:bodyPr wrap="none" rtlCol="0" anchor="ctr" anchorCtr="0">
            <a:spAutoFit/>
          </a:bodyPr>
          <a:lstStyle/>
          <a:p>
            <a:pPr algn="ctr"/>
            <a:r>
              <a:rPr lang="en-US" sz="2200" i="1" spc="300" dirty="0">
                <a:latin typeface="Lato" charset="0"/>
                <a:ea typeface="Lato" charset="0"/>
                <a:cs typeface="Lato" charset="0"/>
              </a:rPr>
              <a:t>Mark White</a:t>
            </a:r>
          </a:p>
        </p:txBody>
      </p:sp>
      <p:sp>
        <p:nvSpPr>
          <p:cNvPr id="51" name="TextBox 50"/>
          <p:cNvSpPr txBox="1"/>
          <p:nvPr/>
        </p:nvSpPr>
        <p:spPr>
          <a:xfrm>
            <a:off x="2408586" y="6197325"/>
            <a:ext cx="5434501" cy="523220"/>
          </a:xfrm>
          <a:prstGeom prst="rect">
            <a:avLst/>
          </a:prstGeom>
          <a:noFill/>
        </p:spPr>
        <p:txBody>
          <a:bodyPr wrap="none" rtlCol="0" anchor="ctr" anchorCtr="0">
            <a:spAutoFit/>
          </a:bodyPr>
          <a:lstStyle/>
          <a:p>
            <a:pPr algn="ctr"/>
            <a:r>
              <a:rPr lang="en-US" sz="2800" b="1" spc="300" dirty="0">
                <a:solidFill>
                  <a:schemeClr val="tx2"/>
                </a:solidFill>
                <a:latin typeface="Poppins SemiBold" charset="0"/>
                <a:ea typeface="Poppins SemiBold" charset="0"/>
                <a:cs typeface="Poppins SemiBold" charset="0"/>
              </a:rPr>
              <a:t>Conference France 2017</a:t>
            </a:r>
          </a:p>
        </p:txBody>
      </p:sp>
      <p:sp>
        <p:nvSpPr>
          <p:cNvPr id="52" name="TextBox 51"/>
          <p:cNvSpPr txBox="1"/>
          <p:nvPr/>
        </p:nvSpPr>
        <p:spPr>
          <a:xfrm>
            <a:off x="4000371" y="8183734"/>
            <a:ext cx="2250937" cy="430887"/>
          </a:xfrm>
          <a:prstGeom prst="rect">
            <a:avLst/>
          </a:prstGeom>
          <a:noFill/>
        </p:spPr>
        <p:txBody>
          <a:bodyPr wrap="none" rtlCol="0" anchor="ctr" anchorCtr="0">
            <a:spAutoFit/>
          </a:bodyPr>
          <a:lstStyle/>
          <a:p>
            <a:pPr algn="ctr"/>
            <a:r>
              <a:rPr lang="en-US" sz="2200" i="1" spc="300" dirty="0">
                <a:latin typeface="Lato" charset="0"/>
                <a:ea typeface="Lato" charset="0"/>
                <a:cs typeface="Lato" charset="0"/>
              </a:rPr>
              <a:t>Diego Capone</a:t>
            </a:r>
          </a:p>
        </p:txBody>
      </p:sp>
      <p:sp>
        <p:nvSpPr>
          <p:cNvPr id="53" name="TextBox 52"/>
          <p:cNvSpPr txBox="1"/>
          <p:nvPr/>
        </p:nvSpPr>
        <p:spPr>
          <a:xfrm>
            <a:off x="3020935" y="7645125"/>
            <a:ext cx="4209807" cy="523220"/>
          </a:xfrm>
          <a:prstGeom prst="rect">
            <a:avLst/>
          </a:prstGeom>
          <a:noFill/>
        </p:spPr>
        <p:txBody>
          <a:bodyPr wrap="none" rtlCol="0" anchor="ctr" anchorCtr="0">
            <a:spAutoFit/>
          </a:bodyPr>
          <a:lstStyle/>
          <a:p>
            <a:pPr algn="ctr"/>
            <a:r>
              <a:rPr lang="en-US" sz="2800" b="1" spc="300" dirty="0">
                <a:solidFill>
                  <a:schemeClr val="tx2"/>
                </a:solidFill>
                <a:latin typeface="Poppins SemiBold" charset="0"/>
                <a:ea typeface="Poppins SemiBold" charset="0"/>
                <a:cs typeface="Poppins SemiBold" charset="0"/>
              </a:rPr>
              <a:t>Awards of NY 2015</a:t>
            </a:r>
          </a:p>
        </p:txBody>
      </p:sp>
      <p:sp>
        <p:nvSpPr>
          <p:cNvPr id="56" name="TextBox 55"/>
          <p:cNvSpPr txBox="1"/>
          <p:nvPr/>
        </p:nvSpPr>
        <p:spPr>
          <a:xfrm>
            <a:off x="11004603" y="11069323"/>
            <a:ext cx="2419252" cy="430887"/>
          </a:xfrm>
          <a:prstGeom prst="rect">
            <a:avLst/>
          </a:prstGeom>
          <a:noFill/>
        </p:spPr>
        <p:txBody>
          <a:bodyPr wrap="none" rtlCol="0" anchor="ctr" anchorCtr="0">
            <a:spAutoFit/>
          </a:bodyPr>
          <a:lstStyle/>
          <a:p>
            <a:pPr algn="ctr"/>
            <a:r>
              <a:rPr lang="en-US" sz="2200" i="1" spc="300" dirty="0">
                <a:latin typeface="Lato" charset="0"/>
                <a:ea typeface="Lato" charset="0"/>
                <a:cs typeface="Lato" charset="0"/>
              </a:rPr>
              <a:t>Released 2018</a:t>
            </a:r>
          </a:p>
        </p:txBody>
      </p:sp>
      <p:sp>
        <p:nvSpPr>
          <p:cNvPr id="57" name="TextBox 56"/>
          <p:cNvSpPr txBox="1"/>
          <p:nvPr/>
        </p:nvSpPr>
        <p:spPr>
          <a:xfrm>
            <a:off x="11057502" y="10530714"/>
            <a:ext cx="2313454" cy="523220"/>
          </a:xfrm>
          <a:prstGeom prst="rect">
            <a:avLst/>
          </a:prstGeom>
          <a:noFill/>
        </p:spPr>
        <p:txBody>
          <a:bodyPr wrap="none" rtlCol="0" anchor="ctr" anchorCtr="0">
            <a:spAutoFit/>
          </a:bodyPr>
          <a:lstStyle/>
          <a:p>
            <a:pPr algn="ctr"/>
            <a:r>
              <a:rPr lang="en-US" sz="2800" b="1" spc="300" dirty="0">
                <a:solidFill>
                  <a:schemeClr val="tx2"/>
                </a:solidFill>
                <a:latin typeface="Poppins SemiBold" charset="0"/>
                <a:ea typeface="Poppins SemiBold" charset="0"/>
                <a:cs typeface="Poppins SemiBold" charset="0"/>
              </a:rPr>
              <a:t>RUNAWAY</a:t>
            </a:r>
          </a:p>
        </p:txBody>
      </p:sp>
      <p:sp>
        <p:nvSpPr>
          <p:cNvPr id="62" name="TextBox 61"/>
          <p:cNvSpPr txBox="1"/>
          <p:nvPr/>
        </p:nvSpPr>
        <p:spPr>
          <a:xfrm>
            <a:off x="11004602" y="6735934"/>
            <a:ext cx="2419252" cy="430887"/>
          </a:xfrm>
          <a:prstGeom prst="rect">
            <a:avLst/>
          </a:prstGeom>
          <a:noFill/>
        </p:spPr>
        <p:txBody>
          <a:bodyPr wrap="none" rtlCol="0" anchor="ctr" anchorCtr="0">
            <a:spAutoFit/>
          </a:bodyPr>
          <a:lstStyle/>
          <a:p>
            <a:pPr algn="ctr"/>
            <a:r>
              <a:rPr lang="en-US" sz="2200" i="1" spc="300" dirty="0">
                <a:latin typeface="Lato" charset="0"/>
                <a:ea typeface="Lato" charset="0"/>
                <a:cs typeface="Lato" charset="0"/>
              </a:rPr>
              <a:t>Released 1990</a:t>
            </a:r>
          </a:p>
        </p:txBody>
      </p:sp>
      <p:sp>
        <p:nvSpPr>
          <p:cNvPr id="63" name="TextBox 62"/>
          <p:cNvSpPr txBox="1"/>
          <p:nvPr/>
        </p:nvSpPr>
        <p:spPr>
          <a:xfrm>
            <a:off x="10514883" y="6197325"/>
            <a:ext cx="3398687" cy="523220"/>
          </a:xfrm>
          <a:prstGeom prst="rect">
            <a:avLst/>
          </a:prstGeom>
          <a:noFill/>
        </p:spPr>
        <p:txBody>
          <a:bodyPr wrap="none" rtlCol="0" anchor="ctr" anchorCtr="0">
            <a:spAutoFit/>
          </a:bodyPr>
          <a:lstStyle/>
          <a:p>
            <a:pPr algn="ctr"/>
            <a:r>
              <a:rPr lang="en-US" sz="2800" b="1" spc="300" dirty="0">
                <a:solidFill>
                  <a:schemeClr val="tx2"/>
                </a:solidFill>
                <a:latin typeface="Poppins SemiBold" charset="0"/>
                <a:ea typeface="Poppins SemiBold" charset="0"/>
                <a:cs typeface="Poppins SemiBold" charset="0"/>
              </a:rPr>
              <a:t>LA VIDA BUENA</a:t>
            </a:r>
          </a:p>
        </p:txBody>
      </p:sp>
      <p:sp>
        <p:nvSpPr>
          <p:cNvPr id="64" name="TextBox 63"/>
          <p:cNvSpPr txBox="1"/>
          <p:nvPr/>
        </p:nvSpPr>
        <p:spPr>
          <a:xfrm>
            <a:off x="11004604" y="8183734"/>
            <a:ext cx="2419252" cy="430887"/>
          </a:xfrm>
          <a:prstGeom prst="rect">
            <a:avLst/>
          </a:prstGeom>
          <a:noFill/>
        </p:spPr>
        <p:txBody>
          <a:bodyPr wrap="none" rtlCol="0" anchor="ctr" anchorCtr="0">
            <a:spAutoFit/>
          </a:bodyPr>
          <a:lstStyle/>
          <a:p>
            <a:pPr algn="ctr"/>
            <a:r>
              <a:rPr lang="en-US" sz="2200" i="1" spc="300" dirty="0">
                <a:latin typeface="Lato" charset="0"/>
                <a:ea typeface="Lato" charset="0"/>
                <a:cs typeface="Lato" charset="0"/>
              </a:rPr>
              <a:t>Released 1998</a:t>
            </a:r>
          </a:p>
        </p:txBody>
      </p:sp>
      <p:sp>
        <p:nvSpPr>
          <p:cNvPr id="65" name="TextBox 64"/>
          <p:cNvSpPr txBox="1"/>
          <p:nvPr/>
        </p:nvSpPr>
        <p:spPr>
          <a:xfrm>
            <a:off x="10901208" y="7645125"/>
            <a:ext cx="2626040" cy="523220"/>
          </a:xfrm>
          <a:prstGeom prst="rect">
            <a:avLst/>
          </a:prstGeom>
          <a:noFill/>
        </p:spPr>
        <p:txBody>
          <a:bodyPr wrap="none" rtlCol="0" anchor="ctr" anchorCtr="0">
            <a:spAutoFit/>
          </a:bodyPr>
          <a:lstStyle/>
          <a:p>
            <a:pPr algn="ctr"/>
            <a:r>
              <a:rPr lang="en-US" sz="2800" b="1" spc="300" dirty="0">
                <a:solidFill>
                  <a:schemeClr val="tx2"/>
                </a:solidFill>
                <a:latin typeface="Poppins SemiBold" charset="0"/>
                <a:ea typeface="Poppins SemiBold" charset="0"/>
                <a:cs typeface="Poppins SemiBold" charset="0"/>
              </a:rPr>
              <a:t>ALL MY LIFE</a:t>
            </a:r>
          </a:p>
        </p:txBody>
      </p:sp>
      <p:sp>
        <p:nvSpPr>
          <p:cNvPr id="66" name="TextBox 65"/>
          <p:cNvSpPr txBox="1"/>
          <p:nvPr/>
        </p:nvSpPr>
        <p:spPr>
          <a:xfrm>
            <a:off x="11004603" y="9631534"/>
            <a:ext cx="2419252" cy="430887"/>
          </a:xfrm>
          <a:prstGeom prst="rect">
            <a:avLst/>
          </a:prstGeom>
          <a:noFill/>
        </p:spPr>
        <p:txBody>
          <a:bodyPr wrap="none" rtlCol="0" anchor="ctr" anchorCtr="0">
            <a:spAutoFit/>
          </a:bodyPr>
          <a:lstStyle/>
          <a:p>
            <a:pPr algn="ctr"/>
            <a:r>
              <a:rPr lang="en-US" sz="2200" i="1" spc="300" dirty="0">
                <a:latin typeface="Lato" charset="0"/>
                <a:ea typeface="Lato" charset="0"/>
                <a:cs typeface="Lato" charset="0"/>
              </a:rPr>
              <a:t>Released 2010</a:t>
            </a:r>
          </a:p>
        </p:txBody>
      </p:sp>
      <p:sp>
        <p:nvSpPr>
          <p:cNvPr id="67" name="TextBox 66"/>
          <p:cNvSpPr txBox="1"/>
          <p:nvPr/>
        </p:nvSpPr>
        <p:spPr>
          <a:xfrm>
            <a:off x="11563250" y="9092925"/>
            <a:ext cx="1301959" cy="523220"/>
          </a:xfrm>
          <a:prstGeom prst="rect">
            <a:avLst/>
          </a:prstGeom>
          <a:noFill/>
        </p:spPr>
        <p:txBody>
          <a:bodyPr wrap="none" rtlCol="0" anchor="ctr" anchorCtr="0">
            <a:spAutoFit/>
          </a:bodyPr>
          <a:lstStyle/>
          <a:p>
            <a:pPr algn="ctr"/>
            <a:r>
              <a:rPr lang="en-US" sz="2800" b="1" spc="300" dirty="0">
                <a:solidFill>
                  <a:schemeClr val="tx2"/>
                </a:solidFill>
                <a:latin typeface="Poppins SemiBold" charset="0"/>
                <a:ea typeface="Poppins SemiBold" charset="0"/>
                <a:cs typeface="Poppins SemiBold" charset="0"/>
              </a:rPr>
              <a:t>HOPE</a:t>
            </a:r>
          </a:p>
        </p:txBody>
      </p:sp>
    </p:spTree>
    <p:extLst>
      <p:ext uri="{BB962C8B-B14F-4D97-AF65-F5344CB8AC3E}">
        <p14:creationId xmlns:p14="http://schemas.microsoft.com/office/powerpoint/2010/main" val="152364185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Subtitle 2"/>
          <p:cNvSpPr txBox="1">
            <a:spLocks/>
          </p:cNvSpPr>
          <p:nvPr/>
        </p:nvSpPr>
        <p:spPr>
          <a:xfrm>
            <a:off x="7737913" y="8132830"/>
            <a:ext cx="3793628"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a:t>
            </a:r>
          </a:p>
        </p:txBody>
      </p:sp>
      <p:sp>
        <p:nvSpPr>
          <p:cNvPr id="76" name="TextBox 75"/>
          <p:cNvSpPr txBox="1"/>
          <p:nvPr/>
        </p:nvSpPr>
        <p:spPr>
          <a:xfrm>
            <a:off x="8691846" y="7484167"/>
            <a:ext cx="1830950"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SUPPORT</a:t>
            </a:r>
          </a:p>
        </p:txBody>
      </p:sp>
      <p:sp>
        <p:nvSpPr>
          <p:cNvPr id="77" name="Subtitle 2"/>
          <p:cNvSpPr txBox="1">
            <a:spLocks/>
          </p:cNvSpPr>
          <p:nvPr/>
        </p:nvSpPr>
        <p:spPr>
          <a:xfrm>
            <a:off x="12861928" y="8099959"/>
            <a:ext cx="3793628"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a:t>
            </a:r>
          </a:p>
        </p:txBody>
      </p:sp>
      <p:sp>
        <p:nvSpPr>
          <p:cNvPr id="78" name="TextBox 77"/>
          <p:cNvSpPr txBox="1"/>
          <p:nvPr/>
        </p:nvSpPr>
        <p:spPr>
          <a:xfrm>
            <a:off x="13815861" y="7451296"/>
            <a:ext cx="2113079"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CHAT 24/7</a:t>
            </a:r>
          </a:p>
        </p:txBody>
      </p:sp>
      <p:sp>
        <p:nvSpPr>
          <p:cNvPr id="79" name="Subtitle 2"/>
          <p:cNvSpPr txBox="1">
            <a:spLocks/>
          </p:cNvSpPr>
          <p:nvPr/>
        </p:nvSpPr>
        <p:spPr>
          <a:xfrm>
            <a:off x="2374432" y="8099959"/>
            <a:ext cx="3793628"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a:t>
            </a:r>
          </a:p>
        </p:txBody>
      </p:sp>
      <p:sp>
        <p:nvSpPr>
          <p:cNvPr id="80" name="TextBox 79"/>
          <p:cNvSpPr txBox="1"/>
          <p:nvPr/>
        </p:nvSpPr>
        <p:spPr>
          <a:xfrm>
            <a:off x="3648405" y="7451296"/>
            <a:ext cx="1253869"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HOME</a:t>
            </a:r>
          </a:p>
        </p:txBody>
      </p:sp>
      <p:sp>
        <p:nvSpPr>
          <p:cNvPr id="81" name="Shape 2525"/>
          <p:cNvSpPr/>
          <p:nvPr/>
        </p:nvSpPr>
        <p:spPr>
          <a:xfrm>
            <a:off x="3775865" y="5373848"/>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82" name="Shape 2547"/>
          <p:cNvSpPr/>
          <p:nvPr/>
        </p:nvSpPr>
        <p:spPr>
          <a:xfrm>
            <a:off x="9091967" y="5404838"/>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83" name="Shape 2554"/>
          <p:cNvSpPr/>
          <p:nvPr/>
        </p:nvSpPr>
        <p:spPr>
          <a:xfrm>
            <a:off x="14263087" y="5424305"/>
            <a:ext cx="991310" cy="901192"/>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84" name="Shape 2587"/>
          <p:cNvSpPr/>
          <p:nvPr/>
        </p:nvSpPr>
        <p:spPr>
          <a:xfrm>
            <a:off x="19639357" y="5490408"/>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85" name="Subtitle 2"/>
          <p:cNvSpPr txBox="1">
            <a:spLocks/>
          </p:cNvSpPr>
          <p:nvPr/>
        </p:nvSpPr>
        <p:spPr>
          <a:xfrm>
            <a:off x="18241182" y="8099959"/>
            <a:ext cx="3793628"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a:t>
            </a:r>
          </a:p>
        </p:txBody>
      </p:sp>
      <p:sp>
        <p:nvSpPr>
          <p:cNvPr id="86" name="TextBox 85"/>
          <p:cNvSpPr txBox="1"/>
          <p:nvPr/>
        </p:nvSpPr>
        <p:spPr>
          <a:xfrm>
            <a:off x="19195115" y="7451296"/>
            <a:ext cx="1683474"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MAILING</a:t>
            </a:r>
          </a:p>
        </p:txBody>
      </p:sp>
      <p:cxnSp>
        <p:nvCxnSpPr>
          <p:cNvPr id="87" name="Straight Connector 86"/>
          <p:cNvCxnSpPr/>
          <p:nvPr/>
        </p:nvCxnSpPr>
        <p:spPr>
          <a:xfrm flipH="1">
            <a:off x="12224343" y="5404838"/>
            <a:ext cx="0" cy="4191065"/>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a:off x="17494909" y="5404838"/>
            <a:ext cx="0" cy="4191065"/>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a:off x="6950153" y="5404838"/>
            <a:ext cx="0" cy="4191065"/>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8804897" y="1169458"/>
            <a:ext cx="6767879"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VALUES</a:t>
            </a:r>
          </a:p>
        </p:txBody>
      </p:sp>
      <p:sp>
        <p:nvSpPr>
          <p:cNvPr id="24" name="TextBox 2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26" name="Straight Connector 25"/>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Oval 1"/>
          <p:cNvSpPr/>
          <p:nvPr/>
        </p:nvSpPr>
        <p:spPr>
          <a:xfrm>
            <a:off x="8500705" y="4815762"/>
            <a:ext cx="2169462" cy="216946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13674011" y="4815762"/>
            <a:ext cx="2169462" cy="216946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19047451" y="4815762"/>
            <a:ext cx="2169462" cy="216946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186515" y="4815762"/>
            <a:ext cx="2169462" cy="216946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524554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86"/>
            <a:ext cx="24377650" cy="13712428"/>
          </a:xfrm>
          <a:prstGeom prst="rect">
            <a:avLst/>
          </a:prstGeom>
        </p:spPr>
      </p:pic>
      <p:sp>
        <p:nvSpPr>
          <p:cNvPr id="4" name="Rectangle 3"/>
          <p:cNvSpPr/>
          <p:nvPr/>
        </p:nvSpPr>
        <p:spPr>
          <a:xfrm>
            <a:off x="0" y="7211768"/>
            <a:ext cx="24377650" cy="5258170"/>
          </a:xfrm>
          <a:prstGeom prst="rect">
            <a:avLst/>
          </a:prstGeom>
          <a:solidFill>
            <a:srgbClr val="000000">
              <a:alpha val="7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defRPr/>
            </a:pPr>
            <a:endParaRPr lang="en-US" sz="3599">
              <a:solidFill>
                <a:prstClr val="white"/>
              </a:solidFill>
              <a:latin typeface="Calibri" panose="020F0502020204030204"/>
            </a:endParaRPr>
          </a:p>
        </p:txBody>
      </p:sp>
      <p:grpSp>
        <p:nvGrpSpPr>
          <p:cNvPr id="9" name="Group 8"/>
          <p:cNvGrpSpPr/>
          <p:nvPr/>
        </p:nvGrpSpPr>
        <p:grpSpPr>
          <a:xfrm>
            <a:off x="1980684" y="7716837"/>
            <a:ext cx="20416282" cy="4308368"/>
            <a:chOff x="990600" y="3816217"/>
            <a:chExt cx="10210800" cy="2154745"/>
          </a:xfrm>
        </p:grpSpPr>
        <p:sp>
          <p:nvSpPr>
            <p:cNvPr id="5" name="TextBox 4"/>
            <p:cNvSpPr txBox="1"/>
            <p:nvPr/>
          </p:nvSpPr>
          <p:spPr>
            <a:xfrm>
              <a:off x="1943100" y="3816217"/>
              <a:ext cx="8305800" cy="415542"/>
            </a:xfrm>
            <a:prstGeom prst="rect">
              <a:avLst/>
            </a:prstGeom>
            <a:noFill/>
          </p:spPr>
          <p:txBody>
            <a:bodyPr wrap="square" rtlCol="0">
              <a:spAutoFit/>
            </a:bodyPr>
            <a:lstStyle/>
            <a:p>
              <a:pPr algn="ctr" defTabSz="1828343">
                <a:defRPr/>
              </a:pPr>
              <a:r>
                <a:rPr lang="en-US" sz="4799">
                  <a:solidFill>
                    <a:srgbClr val="FFFFFF"/>
                  </a:solidFill>
                  <a:latin typeface="Tahoma" panose="020B0604030504040204" pitchFamily="34" charset="0"/>
                </a:rPr>
                <a:t>Bạn muốn thổi làn gió mới vào slide thuyết trình?</a:t>
              </a:r>
            </a:p>
          </p:txBody>
        </p:sp>
        <p:sp>
          <p:nvSpPr>
            <p:cNvPr id="15" name="TextBox 14"/>
            <p:cNvSpPr txBox="1"/>
            <p:nvPr/>
          </p:nvSpPr>
          <p:spPr>
            <a:xfrm>
              <a:off x="990600" y="4324217"/>
              <a:ext cx="10210800" cy="1646745"/>
            </a:xfrm>
            <a:prstGeom prst="rect">
              <a:avLst/>
            </a:prstGeom>
            <a:noFill/>
          </p:spPr>
          <p:txBody>
            <a:bodyPr wrap="square" rtlCol="0">
              <a:spAutoFit/>
            </a:bodyPr>
            <a:lstStyle/>
            <a:p>
              <a:pPr algn="ctr" defTabSz="1828343">
                <a:defRPr/>
              </a:pPr>
              <a:r>
                <a:rPr lang="vi-VN" sz="5599" b="1">
                  <a:solidFill>
                    <a:srgbClr val="FFFFFF"/>
                  </a:solidFill>
                  <a:latin typeface="Tahoma" panose="020B0604030504040204" pitchFamily="34" charset="0"/>
                </a:rPr>
                <a:t>Hãy đến với </a:t>
              </a:r>
              <a:r>
                <a:rPr lang="en-US" sz="5599" b="1">
                  <a:solidFill>
                    <a:srgbClr val="FFFFFF"/>
                  </a:solidFill>
                  <a:latin typeface="Tahoma" panose="020B0604030504040204" pitchFamily="34" charset="0"/>
                </a:rPr>
                <a:t>dịch vụ thiết kế PowerPoint</a:t>
              </a:r>
              <a:r>
                <a:rPr lang="vi-VN" sz="5599" b="1">
                  <a:solidFill>
                    <a:srgbClr val="FFFFFF"/>
                  </a:solidFill>
                  <a:latin typeface="Tahoma" panose="020B0604030504040204" pitchFamily="34" charset="0"/>
                </a:rPr>
                <a:t> Trực Quan</a:t>
              </a:r>
              <a:br>
                <a:rPr lang="en-US" sz="5599" b="1">
                  <a:solidFill>
                    <a:srgbClr val="FFFFFF"/>
                  </a:solidFill>
                  <a:latin typeface="Tahoma" panose="020B0604030504040204" pitchFamily="34" charset="0"/>
                </a:rPr>
              </a:br>
              <a:r>
                <a:rPr lang="vi-VN" sz="5599" b="1">
                  <a:solidFill>
                    <a:srgbClr val="FFFFFF"/>
                  </a:solidFill>
                  <a:latin typeface="Tahoma" panose="020B0604030504040204" pitchFamily="34" charset="0"/>
                </a:rPr>
                <a:t>và hưởng ngay ưu đãi giảm giá</a:t>
              </a:r>
              <a:br>
                <a:rPr lang="en-US" sz="5599" b="1">
                  <a:solidFill>
                    <a:prstClr val="white"/>
                  </a:solidFill>
                  <a:latin typeface="Tahoma" panose="020B0604030504040204" pitchFamily="34" charset="0"/>
                </a:rPr>
              </a:br>
              <a:r>
                <a:rPr lang="vi-VN" sz="9598" b="1">
                  <a:solidFill>
                    <a:srgbClr val="FFC000"/>
                  </a:solidFill>
                  <a:latin typeface="Tahoma" panose="020B0604030504040204" pitchFamily="34" charset="0"/>
                </a:rPr>
                <a:t>200.000</a:t>
              </a:r>
              <a:r>
                <a:rPr lang="en-US" sz="9598" b="1">
                  <a:solidFill>
                    <a:srgbClr val="FFC000"/>
                  </a:solidFill>
                  <a:latin typeface="Tahoma" panose="020B0604030504040204" pitchFamily="34" charset="0"/>
                </a:rPr>
                <a:t>đ</a:t>
              </a:r>
              <a:endParaRPr lang="en-US" sz="5599" b="1">
                <a:solidFill>
                  <a:srgbClr val="FFC000"/>
                </a:solidFill>
                <a:latin typeface="Tahoma" panose="020B0604030504040204" pitchFamily="34" charset="0"/>
              </a:endParaRPr>
            </a:p>
          </p:txBody>
        </p:sp>
      </p:grpSp>
    </p:spTree>
    <p:extLst>
      <p:ext uri="{BB962C8B-B14F-4D97-AF65-F5344CB8AC3E}">
        <p14:creationId xmlns:p14="http://schemas.microsoft.com/office/powerpoint/2010/main" val="2782912320"/>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213600" y="1549400"/>
            <a:ext cx="9931400" cy="9906000"/>
            <a:chOff x="7213600" y="1549400"/>
            <a:chExt cx="9931400" cy="9906000"/>
          </a:xfrm>
          <a:solidFill>
            <a:schemeClr val="bg1">
              <a:lumMod val="95000"/>
            </a:schemeClr>
          </a:solidFill>
        </p:grpSpPr>
        <p:sp>
          <p:nvSpPr>
            <p:cNvPr id="3" name="L-Shape 2"/>
            <p:cNvSpPr/>
            <p:nvPr/>
          </p:nvSpPr>
          <p:spPr>
            <a:xfrm rot="10800000">
              <a:off x="7772400" y="1549400"/>
              <a:ext cx="9372600" cy="9906000"/>
            </a:xfrm>
            <a:prstGeom prst="corner">
              <a:avLst>
                <a:gd name="adj1" fmla="val 5876"/>
                <a:gd name="adj2" fmla="val 572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L-Shape 53"/>
            <p:cNvSpPr/>
            <p:nvPr/>
          </p:nvSpPr>
          <p:spPr>
            <a:xfrm>
              <a:off x="7213600" y="1549400"/>
              <a:ext cx="4216400" cy="9906000"/>
            </a:xfrm>
            <a:prstGeom prst="corner">
              <a:avLst>
                <a:gd name="adj1" fmla="val 12651"/>
                <a:gd name="adj2" fmla="val 1385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Hexagon 4"/>
          <p:cNvSpPr/>
          <p:nvPr/>
        </p:nvSpPr>
        <p:spPr>
          <a:xfrm rot="5400000">
            <a:off x="12654585" y="8006080"/>
            <a:ext cx="5851550" cy="5044440"/>
          </a:xfrm>
          <a:prstGeom prst="hexagon">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p:cNvSpPr txBox="1"/>
          <p:nvPr/>
        </p:nvSpPr>
        <p:spPr>
          <a:xfrm>
            <a:off x="4647050" y="2279491"/>
            <a:ext cx="7192995" cy="4708981"/>
          </a:xfrm>
          <a:prstGeom prst="rect">
            <a:avLst/>
          </a:prstGeom>
          <a:noFill/>
        </p:spPr>
        <p:txBody>
          <a:bodyPr wrap="none" rtlCol="0">
            <a:spAutoFit/>
          </a:bodyPr>
          <a:lstStyle/>
          <a:p>
            <a:pPr>
              <a:lnSpc>
                <a:spcPts val="9020"/>
              </a:lnSpc>
            </a:pPr>
            <a:r>
              <a:rPr lang="en-US" sz="8000" dirty="0">
                <a:solidFill>
                  <a:schemeClr val="tx2"/>
                </a:solidFill>
                <a:latin typeface="Lato Thin" charset="0"/>
                <a:ea typeface="Lato Thin" charset="0"/>
                <a:cs typeface="Lato Thin" charset="0"/>
              </a:rPr>
              <a:t>We have the</a:t>
            </a:r>
          </a:p>
          <a:p>
            <a:pPr>
              <a:lnSpc>
                <a:spcPts val="9020"/>
              </a:lnSpc>
            </a:pPr>
            <a:r>
              <a:rPr lang="en-US" sz="8000" dirty="0">
                <a:solidFill>
                  <a:schemeClr val="tx2"/>
                </a:solidFill>
                <a:latin typeface="Lato Thin" charset="0"/>
                <a:ea typeface="Lato Thin" charset="0"/>
                <a:cs typeface="Lato Thin" charset="0"/>
              </a:rPr>
              <a:t>best technology</a:t>
            </a:r>
          </a:p>
          <a:p>
            <a:pPr>
              <a:lnSpc>
                <a:spcPts val="9020"/>
              </a:lnSpc>
            </a:pPr>
            <a:r>
              <a:rPr lang="en-US" sz="8000" dirty="0">
                <a:solidFill>
                  <a:schemeClr val="tx2"/>
                </a:solidFill>
                <a:latin typeface="Lato Thin" charset="0"/>
                <a:ea typeface="Lato Thin" charset="0"/>
                <a:cs typeface="Lato Thin" charset="0"/>
              </a:rPr>
              <a:t>of the world </a:t>
            </a:r>
          </a:p>
          <a:p>
            <a:pPr>
              <a:lnSpc>
                <a:spcPts val="9020"/>
              </a:lnSpc>
            </a:pPr>
            <a:r>
              <a:rPr lang="en-US" sz="8000" dirty="0">
                <a:solidFill>
                  <a:schemeClr val="tx2"/>
                </a:solidFill>
                <a:latin typeface="Lato" charset="0"/>
                <a:ea typeface="Lato" charset="0"/>
                <a:cs typeface="Lato" charset="0"/>
              </a:rPr>
              <a:t>for less money</a:t>
            </a:r>
          </a:p>
        </p:txBody>
      </p:sp>
      <p:sp>
        <p:nvSpPr>
          <p:cNvPr id="58" name="TextBox 57"/>
          <p:cNvSpPr txBox="1"/>
          <p:nvPr/>
        </p:nvSpPr>
        <p:spPr>
          <a:xfrm>
            <a:off x="4621650" y="1142316"/>
            <a:ext cx="2484976" cy="523220"/>
          </a:xfrm>
          <a:prstGeom prst="rect">
            <a:avLst/>
          </a:prstGeom>
          <a:noFill/>
        </p:spPr>
        <p:txBody>
          <a:bodyPr wrap="none" rtlCol="0" anchor="ctr" anchorCtr="0">
            <a:spAutoFit/>
          </a:bodyPr>
          <a:lstStyle/>
          <a:p>
            <a:r>
              <a:rPr lang="en-US" sz="2800" b="1">
                <a:solidFill>
                  <a:schemeClr val="tx2"/>
                </a:solidFill>
                <a:latin typeface="Poppins SemiBold" charset="0"/>
                <a:ea typeface="Poppins SemiBold" charset="0"/>
                <a:cs typeface="Poppins SemiBold" charset="0"/>
              </a:rPr>
              <a:t>Tony + Ferro</a:t>
            </a:r>
            <a:endParaRPr lang="en-US" sz="2800" b="1" dirty="0">
              <a:solidFill>
                <a:schemeClr val="tx2"/>
              </a:solidFill>
              <a:latin typeface="Poppins SemiBold" charset="0"/>
              <a:ea typeface="Poppins SemiBold" charset="0"/>
              <a:cs typeface="Poppins SemiBold" charset="0"/>
            </a:endParaRPr>
          </a:p>
        </p:txBody>
      </p:sp>
      <p:sp>
        <p:nvSpPr>
          <p:cNvPr id="59" name="Rectangle 58"/>
          <p:cNvSpPr/>
          <p:nvPr/>
        </p:nvSpPr>
        <p:spPr>
          <a:xfrm>
            <a:off x="4756270" y="7675586"/>
            <a:ext cx="3508974" cy="692936"/>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5238740" y="7819901"/>
            <a:ext cx="2537874"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MAKO MEDIA</a:t>
            </a:r>
          </a:p>
        </p:txBody>
      </p:sp>
      <p:sp>
        <p:nvSpPr>
          <p:cNvPr id="2" name="Picture Placeholder 1"/>
          <p:cNvSpPr>
            <a:spLocks noGrp="1"/>
          </p:cNvSpPr>
          <p:nvPr>
            <p:ph type="pic" sz="quarter" idx="18"/>
          </p:nvPr>
        </p:nvSpPr>
        <p:spPr/>
      </p:sp>
    </p:spTree>
    <p:extLst>
      <p:ext uri="{BB962C8B-B14F-4D97-AF65-F5344CB8AC3E}">
        <p14:creationId xmlns:p14="http://schemas.microsoft.com/office/powerpoint/2010/main" val="100130063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p:cNvSpPr txBox="1"/>
          <p:nvPr/>
        </p:nvSpPr>
        <p:spPr>
          <a:xfrm>
            <a:off x="8449514" y="1169458"/>
            <a:ext cx="747865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PROCESS</a:t>
            </a:r>
          </a:p>
        </p:txBody>
      </p:sp>
      <p:sp>
        <p:nvSpPr>
          <p:cNvPr id="24" name="TextBox 2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26" name="Straight Connector 25"/>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5" name="Subtitle 2"/>
          <p:cNvSpPr txBox="1">
            <a:spLocks/>
          </p:cNvSpPr>
          <p:nvPr/>
        </p:nvSpPr>
        <p:spPr>
          <a:xfrm>
            <a:off x="8909555" y="8010666"/>
            <a:ext cx="6090181"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30" name="TextBox 29"/>
          <p:cNvSpPr txBox="1"/>
          <p:nvPr/>
        </p:nvSpPr>
        <p:spPr>
          <a:xfrm>
            <a:off x="11619458" y="7526139"/>
            <a:ext cx="1183337"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STEP 2</a:t>
            </a:r>
          </a:p>
        </p:txBody>
      </p:sp>
      <p:sp>
        <p:nvSpPr>
          <p:cNvPr id="31" name="Subtitle 2"/>
          <p:cNvSpPr txBox="1">
            <a:spLocks/>
          </p:cNvSpPr>
          <p:nvPr/>
        </p:nvSpPr>
        <p:spPr>
          <a:xfrm>
            <a:off x="16382734" y="8010666"/>
            <a:ext cx="6090181"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32" name="TextBox 31"/>
          <p:cNvSpPr txBox="1"/>
          <p:nvPr/>
        </p:nvSpPr>
        <p:spPr>
          <a:xfrm>
            <a:off x="18847149" y="7526139"/>
            <a:ext cx="1191352"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STEP 3</a:t>
            </a:r>
          </a:p>
        </p:txBody>
      </p:sp>
      <p:sp>
        <p:nvSpPr>
          <p:cNvPr id="33" name="Subtitle 2"/>
          <p:cNvSpPr txBox="1">
            <a:spLocks/>
          </p:cNvSpPr>
          <p:nvPr/>
        </p:nvSpPr>
        <p:spPr>
          <a:xfrm>
            <a:off x="2127875" y="8010666"/>
            <a:ext cx="6090181"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34" name="TextBox 33"/>
          <p:cNvSpPr txBox="1"/>
          <p:nvPr/>
        </p:nvSpPr>
        <p:spPr>
          <a:xfrm>
            <a:off x="4619770" y="7526139"/>
            <a:ext cx="1125629"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STEP 1</a:t>
            </a:r>
          </a:p>
        </p:txBody>
      </p:sp>
      <p:sp>
        <p:nvSpPr>
          <p:cNvPr id="35" name="Shape 2525"/>
          <p:cNvSpPr/>
          <p:nvPr/>
        </p:nvSpPr>
        <p:spPr>
          <a:xfrm>
            <a:off x="4333467" y="4867912"/>
            <a:ext cx="1763904" cy="1763904"/>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6" name="Shape 2547"/>
          <p:cNvSpPr/>
          <p:nvPr/>
        </p:nvSpPr>
        <p:spPr>
          <a:xfrm>
            <a:off x="11334492" y="4866031"/>
            <a:ext cx="1763904" cy="1763904"/>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7" name="Shape 2554"/>
          <p:cNvSpPr/>
          <p:nvPr/>
        </p:nvSpPr>
        <p:spPr>
          <a:xfrm>
            <a:off x="18567946" y="4953486"/>
            <a:ext cx="1763904" cy="1603552"/>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 name="Right Arrow 2"/>
          <p:cNvSpPr/>
          <p:nvPr/>
        </p:nvSpPr>
        <p:spPr>
          <a:xfrm>
            <a:off x="15058296" y="5419493"/>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ight Arrow 37"/>
          <p:cNvSpPr/>
          <p:nvPr/>
        </p:nvSpPr>
        <p:spPr>
          <a:xfrm>
            <a:off x="7674639" y="5419493"/>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32877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p:cNvSpPr txBox="1"/>
          <p:nvPr/>
        </p:nvSpPr>
        <p:spPr>
          <a:xfrm>
            <a:off x="8449514" y="1169458"/>
            <a:ext cx="747865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PROCESS</a:t>
            </a:r>
          </a:p>
        </p:txBody>
      </p:sp>
      <p:sp>
        <p:nvSpPr>
          <p:cNvPr id="24" name="TextBox 2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26" name="Straight Connector 25"/>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0" y="7047571"/>
            <a:ext cx="2437765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1" name="Oval 20"/>
          <p:cNvSpPr/>
          <p:nvPr/>
        </p:nvSpPr>
        <p:spPr>
          <a:xfrm>
            <a:off x="2854708" y="6869151"/>
            <a:ext cx="356840" cy="3568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7443707" y="6869151"/>
            <a:ext cx="356840" cy="3568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21210707" y="6869151"/>
            <a:ext cx="356840" cy="3568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16621707" y="6869151"/>
            <a:ext cx="356840" cy="3568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12032707" y="6869151"/>
            <a:ext cx="356840" cy="3568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16100011" y="5895497"/>
            <a:ext cx="1409360"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STEP 04</a:t>
            </a:r>
          </a:p>
        </p:txBody>
      </p:sp>
      <p:sp>
        <p:nvSpPr>
          <p:cNvPr id="41" name="Shape 2645"/>
          <p:cNvSpPr/>
          <p:nvPr/>
        </p:nvSpPr>
        <p:spPr>
          <a:xfrm>
            <a:off x="7130915" y="7693528"/>
            <a:ext cx="982424" cy="714492"/>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3" name="Shape 2783"/>
          <p:cNvSpPr/>
          <p:nvPr/>
        </p:nvSpPr>
        <p:spPr>
          <a:xfrm>
            <a:off x="11736226" y="5539540"/>
            <a:ext cx="982428" cy="848460"/>
          </a:xfrm>
          <a:custGeom>
            <a:avLst/>
            <a:gdLst/>
            <a:ahLst/>
            <a:cxnLst>
              <a:cxn ang="0">
                <a:pos x="wd2" y="hd2"/>
              </a:cxn>
              <a:cxn ang="5400000">
                <a:pos x="wd2" y="hd2"/>
              </a:cxn>
              <a:cxn ang="10800000">
                <a:pos x="wd2" y="hd2"/>
              </a:cxn>
              <a:cxn ang="16200000">
                <a:pos x="wd2" y="hd2"/>
              </a:cxn>
            </a:cxnLst>
            <a:rect l="0" t="0" r="r" b="b"/>
            <a:pathLst>
              <a:path w="21600" h="21600" extrusionOk="0">
                <a:moveTo>
                  <a:pt x="10800" y="15855"/>
                </a:moveTo>
                <a:lnTo>
                  <a:pt x="1633" y="10800"/>
                </a:lnTo>
                <a:lnTo>
                  <a:pt x="4615" y="9156"/>
                </a:lnTo>
                <a:lnTo>
                  <a:pt x="10589" y="12450"/>
                </a:lnTo>
                <a:lnTo>
                  <a:pt x="10591" y="12446"/>
                </a:lnTo>
                <a:cubicBezTo>
                  <a:pt x="10654" y="12482"/>
                  <a:pt x="10724" y="12505"/>
                  <a:pt x="10800" y="12505"/>
                </a:cubicBezTo>
                <a:cubicBezTo>
                  <a:pt x="10876" y="12505"/>
                  <a:pt x="10946" y="12482"/>
                  <a:pt x="11009" y="12446"/>
                </a:cubicBezTo>
                <a:lnTo>
                  <a:pt x="11011" y="12450"/>
                </a:lnTo>
                <a:lnTo>
                  <a:pt x="16985" y="9156"/>
                </a:lnTo>
                <a:lnTo>
                  <a:pt x="19967" y="10800"/>
                </a:lnTo>
                <a:cubicBezTo>
                  <a:pt x="19967" y="10800"/>
                  <a:pt x="10800" y="15855"/>
                  <a:pt x="10800" y="15855"/>
                </a:cubicBezTo>
                <a:close/>
                <a:moveTo>
                  <a:pt x="19967" y="15347"/>
                </a:moveTo>
                <a:lnTo>
                  <a:pt x="10800" y="20402"/>
                </a:lnTo>
                <a:lnTo>
                  <a:pt x="1633" y="15347"/>
                </a:lnTo>
                <a:lnTo>
                  <a:pt x="4615" y="13703"/>
                </a:lnTo>
                <a:lnTo>
                  <a:pt x="10589" y="16997"/>
                </a:lnTo>
                <a:lnTo>
                  <a:pt x="10591" y="16994"/>
                </a:lnTo>
                <a:cubicBezTo>
                  <a:pt x="10654" y="17029"/>
                  <a:pt x="10724" y="17053"/>
                  <a:pt x="10800" y="17053"/>
                </a:cubicBezTo>
                <a:cubicBezTo>
                  <a:pt x="10876" y="17053"/>
                  <a:pt x="10946" y="17029"/>
                  <a:pt x="11009" y="16994"/>
                </a:cubicBezTo>
                <a:lnTo>
                  <a:pt x="11011" y="16997"/>
                </a:lnTo>
                <a:lnTo>
                  <a:pt x="16985" y="13703"/>
                </a:lnTo>
                <a:cubicBezTo>
                  <a:pt x="16985" y="13703"/>
                  <a:pt x="19967" y="15347"/>
                  <a:pt x="19967" y="15347"/>
                </a:cubicBezTo>
                <a:close/>
                <a:moveTo>
                  <a:pt x="1633" y="6253"/>
                </a:moveTo>
                <a:lnTo>
                  <a:pt x="10800" y="1198"/>
                </a:lnTo>
                <a:lnTo>
                  <a:pt x="19967" y="6253"/>
                </a:lnTo>
                <a:lnTo>
                  <a:pt x="10800" y="11307"/>
                </a:lnTo>
                <a:cubicBezTo>
                  <a:pt x="10800" y="11307"/>
                  <a:pt x="1633" y="6253"/>
                  <a:pt x="1633" y="6253"/>
                </a:cubicBezTo>
                <a:close/>
                <a:moveTo>
                  <a:pt x="21600" y="10800"/>
                </a:moveTo>
                <a:cubicBezTo>
                  <a:pt x="21600" y="10574"/>
                  <a:pt x="21484" y="10383"/>
                  <a:pt x="21319" y="10290"/>
                </a:cubicBezTo>
                <a:lnTo>
                  <a:pt x="21320" y="10287"/>
                </a:lnTo>
                <a:lnTo>
                  <a:pt x="18127" y="8526"/>
                </a:lnTo>
                <a:lnTo>
                  <a:pt x="21320" y="6766"/>
                </a:lnTo>
                <a:lnTo>
                  <a:pt x="21319" y="6762"/>
                </a:lnTo>
                <a:cubicBezTo>
                  <a:pt x="21484" y="6671"/>
                  <a:pt x="21600" y="6479"/>
                  <a:pt x="21600" y="6253"/>
                </a:cubicBezTo>
                <a:cubicBezTo>
                  <a:pt x="21600" y="6027"/>
                  <a:pt x="21484" y="5835"/>
                  <a:pt x="21319" y="5743"/>
                </a:cubicBezTo>
                <a:lnTo>
                  <a:pt x="21320" y="5740"/>
                </a:lnTo>
                <a:lnTo>
                  <a:pt x="11011" y="56"/>
                </a:lnTo>
                <a:lnTo>
                  <a:pt x="11009" y="59"/>
                </a:lnTo>
                <a:cubicBezTo>
                  <a:pt x="10946" y="23"/>
                  <a:pt x="10876" y="0"/>
                  <a:pt x="10800" y="0"/>
                </a:cubicBezTo>
                <a:cubicBezTo>
                  <a:pt x="10724" y="0"/>
                  <a:pt x="10654" y="23"/>
                  <a:pt x="10591" y="59"/>
                </a:cubicBezTo>
                <a:lnTo>
                  <a:pt x="10589" y="56"/>
                </a:lnTo>
                <a:lnTo>
                  <a:pt x="280" y="5740"/>
                </a:lnTo>
                <a:lnTo>
                  <a:pt x="281" y="5743"/>
                </a:lnTo>
                <a:cubicBezTo>
                  <a:pt x="116" y="5835"/>
                  <a:pt x="0" y="6027"/>
                  <a:pt x="0" y="6253"/>
                </a:cubicBezTo>
                <a:cubicBezTo>
                  <a:pt x="0" y="6479"/>
                  <a:pt x="116" y="6671"/>
                  <a:pt x="281" y="6762"/>
                </a:cubicBezTo>
                <a:lnTo>
                  <a:pt x="280" y="6766"/>
                </a:lnTo>
                <a:lnTo>
                  <a:pt x="3473" y="8526"/>
                </a:lnTo>
                <a:lnTo>
                  <a:pt x="280" y="10287"/>
                </a:lnTo>
                <a:lnTo>
                  <a:pt x="281" y="10290"/>
                </a:lnTo>
                <a:cubicBezTo>
                  <a:pt x="116" y="10383"/>
                  <a:pt x="0" y="10574"/>
                  <a:pt x="0" y="10800"/>
                </a:cubicBezTo>
                <a:cubicBezTo>
                  <a:pt x="0" y="11026"/>
                  <a:pt x="116" y="11218"/>
                  <a:pt x="281" y="11310"/>
                </a:cubicBezTo>
                <a:lnTo>
                  <a:pt x="280" y="11313"/>
                </a:lnTo>
                <a:lnTo>
                  <a:pt x="3473" y="13074"/>
                </a:lnTo>
                <a:lnTo>
                  <a:pt x="280" y="14834"/>
                </a:lnTo>
                <a:lnTo>
                  <a:pt x="281" y="14838"/>
                </a:lnTo>
                <a:cubicBezTo>
                  <a:pt x="116" y="14930"/>
                  <a:pt x="0" y="15121"/>
                  <a:pt x="0" y="15347"/>
                </a:cubicBezTo>
                <a:cubicBezTo>
                  <a:pt x="0" y="15574"/>
                  <a:pt x="116" y="15765"/>
                  <a:pt x="281" y="15857"/>
                </a:cubicBezTo>
                <a:lnTo>
                  <a:pt x="280" y="15860"/>
                </a:lnTo>
                <a:lnTo>
                  <a:pt x="10589" y="21544"/>
                </a:lnTo>
                <a:lnTo>
                  <a:pt x="10591" y="21541"/>
                </a:lnTo>
                <a:cubicBezTo>
                  <a:pt x="10654" y="21577"/>
                  <a:pt x="10724" y="21600"/>
                  <a:pt x="10800" y="21600"/>
                </a:cubicBezTo>
                <a:cubicBezTo>
                  <a:pt x="10876" y="21600"/>
                  <a:pt x="10946" y="21577"/>
                  <a:pt x="11009" y="21541"/>
                </a:cubicBezTo>
                <a:lnTo>
                  <a:pt x="11011" y="21544"/>
                </a:lnTo>
                <a:lnTo>
                  <a:pt x="21320" y="15860"/>
                </a:lnTo>
                <a:lnTo>
                  <a:pt x="21319" y="15857"/>
                </a:lnTo>
                <a:cubicBezTo>
                  <a:pt x="21484" y="15765"/>
                  <a:pt x="21600" y="15574"/>
                  <a:pt x="21600" y="15347"/>
                </a:cubicBezTo>
                <a:cubicBezTo>
                  <a:pt x="21600" y="15121"/>
                  <a:pt x="21484" y="14930"/>
                  <a:pt x="21319" y="14838"/>
                </a:cubicBezTo>
                <a:lnTo>
                  <a:pt x="21320" y="14834"/>
                </a:lnTo>
                <a:lnTo>
                  <a:pt x="18127" y="13074"/>
                </a:lnTo>
                <a:lnTo>
                  <a:pt x="21320" y="11313"/>
                </a:lnTo>
                <a:lnTo>
                  <a:pt x="21319" y="11310"/>
                </a:lnTo>
                <a:cubicBezTo>
                  <a:pt x="21484" y="11218"/>
                  <a:pt x="21600" y="11026"/>
                  <a:pt x="21600" y="1080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4" name="Shape 2547"/>
          <p:cNvSpPr/>
          <p:nvPr/>
        </p:nvSpPr>
        <p:spPr>
          <a:xfrm>
            <a:off x="16308914" y="7559561"/>
            <a:ext cx="982426" cy="982426"/>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5" name="Shape 2525"/>
          <p:cNvSpPr/>
          <p:nvPr/>
        </p:nvSpPr>
        <p:spPr>
          <a:xfrm>
            <a:off x="2537473" y="5396538"/>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6" name="Shape 2687"/>
          <p:cNvSpPr/>
          <p:nvPr/>
        </p:nvSpPr>
        <p:spPr>
          <a:xfrm>
            <a:off x="20893472" y="5303880"/>
            <a:ext cx="982426" cy="982426"/>
          </a:xfrm>
          <a:custGeom>
            <a:avLst/>
            <a:gdLst/>
            <a:ahLst/>
            <a:cxnLst>
              <a:cxn ang="0">
                <a:pos x="wd2" y="hd2"/>
              </a:cxn>
              <a:cxn ang="5400000">
                <a:pos x="wd2" y="hd2"/>
              </a:cxn>
              <a:cxn ang="10800000">
                <a:pos x="wd2" y="hd2"/>
              </a:cxn>
              <a:cxn ang="16200000">
                <a:pos x="wd2" y="hd2"/>
              </a:cxn>
            </a:cxnLst>
            <a:rect l="0" t="0" r="r" b="b"/>
            <a:pathLst>
              <a:path w="21600" h="21600" extrusionOk="0">
                <a:moveTo>
                  <a:pt x="18655" y="16200"/>
                </a:moveTo>
                <a:lnTo>
                  <a:pt x="15709" y="16200"/>
                </a:lnTo>
                <a:lnTo>
                  <a:pt x="15709" y="14727"/>
                </a:lnTo>
                <a:lnTo>
                  <a:pt x="18655" y="14727"/>
                </a:lnTo>
                <a:cubicBezTo>
                  <a:pt x="18655" y="14727"/>
                  <a:pt x="18655" y="16200"/>
                  <a:pt x="18655" y="16200"/>
                </a:cubicBezTo>
                <a:close/>
                <a:moveTo>
                  <a:pt x="18655" y="18655"/>
                </a:moveTo>
                <a:lnTo>
                  <a:pt x="15709" y="18655"/>
                </a:lnTo>
                <a:lnTo>
                  <a:pt x="15709" y="17182"/>
                </a:lnTo>
                <a:lnTo>
                  <a:pt x="18655" y="17182"/>
                </a:lnTo>
                <a:cubicBezTo>
                  <a:pt x="18655" y="17182"/>
                  <a:pt x="18655" y="18655"/>
                  <a:pt x="18655" y="18655"/>
                </a:cubicBezTo>
                <a:close/>
                <a:moveTo>
                  <a:pt x="17182" y="20618"/>
                </a:moveTo>
                <a:cubicBezTo>
                  <a:pt x="16542" y="20618"/>
                  <a:pt x="16002" y="20207"/>
                  <a:pt x="15799" y="19636"/>
                </a:cubicBezTo>
                <a:lnTo>
                  <a:pt x="18564" y="19636"/>
                </a:lnTo>
                <a:cubicBezTo>
                  <a:pt x="18361" y="20207"/>
                  <a:pt x="17822" y="20618"/>
                  <a:pt x="17182" y="20618"/>
                </a:cubicBezTo>
                <a:moveTo>
                  <a:pt x="17182" y="12764"/>
                </a:moveTo>
                <a:cubicBezTo>
                  <a:pt x="17822" y="12764"/>
                  <a:pt x="18361" y="13175"/>
                  <a:pt x="18564" y="13745"/>
                </a:cubicBezTo>
                <a:lnTo>
                  <a:pt x="15799" y="13745"/>
                </a:lnTo>
                <a:cubicBezTo>
                  <a:pt x="16002" y="13175"/>
                  <a:pt x="16542" y="12764"/>
                  <a:pt x="17182" y="12764"/>
                </a:cubicBezTo>
                <a:moveTo>
                  <a:pt x="5891" y="16200"/>
                </a:moveTo>
                <a:lnTo>
                  <a:pt x="2945" y="16200"/>
                </a:lnTo>
                <a:lnTo>
                  <a:pt x="2945" y="14727"/>
                </a:lnTo>
                <a:lnTo>
                  <a:pt x="5891" y="14727"/>
                </a:lnTo>
                <a:cubicBezTo>
                  <a:pt x="5891" y="14727"/>
                  <a:pt x="5891" y="16200"/>
                  <a:pt x="5891" y="16200"/>
                </a:cubicBezTo>
                <a:close/>
                <a:moveTo>
                  <a:pt x="4418" y="12764"/>
                </a:moveTo>
                <a:cubicBezTo>
                  <a:pt x="5058" y="12764"/>
                  <a:pt x="5598" y="13175"/>
                  <a:pt x="5801" y="13745"/>
                </a:cubicBezTo>
                <a:lnTo>
                  <a:pt x="3036" y="13745"/>
                </a:lnTo>
                <a:cubicBezTo>
                  <a:pt x="3239" y="13175"/>
                  <a:pt x="3778" y="12764"/>
                  <a:pt x="4418" y="12764"/>
                </a:cubicBezTo>
                <a:moveTo>
                  <a:pt x="5891" y="18655"/>
                </a:moveTo>
                <a:lnTo>
                  <a:pt x="2945" y="18655"/>
                </a:lnTo>
                <a:lnTo>
                  <a:pt x="2945" y="17182"/>
                </a:lnTo>
                <a:lnTo>
                  <a:pt x="5891" y="17182"/>
                </a:lnTo>
                <a:cubicBezTo>
                  <a:pt x="5891" y="17182"/>
                  <a:pt x="5891" y="18655"/>
                  <a:pt x="5891" y="18655"/>
                </a:cubicBezTo>
                <a:close/>
                <a:moveTo>
                  <a:pt x="4418" y="20618"/>
                </a:moveTo>
                <a:cubicBezTo>
                  <a:pt x="3778" y="20618"/>
                  <a:pt x="3239" y="20207"/>
                  <a:pt x="3036" y="19636"/>
                </a:cubicBezTo>
                <a:lnTo>
                  <a:pt x="5801" y="19636"/>
                </a:lnTo>
                <a:cubicBezTo>
                  <a:pt x="5598" y="20207"/>
                  <a:pt x="5058" y="20618"/>
                  <a:pt x="4418" y="20618"/>
                </a:cubicBezTo>
                <a:moveTo>
                  <a:pt x="19636" y="13745"/>
                </a:moveTo>
                <a:lnTo>
                  <a:pt x="19636" y="8836"/>
                </a:lnTo>
                <a:cubicBezTo>
                  <a:pt x="19636" y="3956"/>
                  <a:pt x="15680" y="0"/>
                  <a:pt x="10800" y="0"/>
                </a:cubicBezTo>
                <a:cubicBezTo>
                  <a:pt x="5920" y="0"/>
                  <a:pt x="1964" y="3956"/>
                  <a:pt x="1964" y="8836"/>
                </a:cubicBezTo>
                <a:lnTo>
                  <a:pt x="1964" y="13745"/>
                </a:lnTo>
                <a:cubicBezTo>
                  <a:pt x="879" y="13745"/>
                  <a:pt x="0" y="14625"/>
                  <a:pt x="0" y="15709"/>
                </a:cubicBezTo>
                <a:lnTo>
                  <a:pt x="0" y="17673"/>
                </a:lnTo>
                <a:cubicBezTo>
                  <a:pt x="0" y="18757"/>
                  <a:pt x="879" y="19636"/>
                  <a:pt x="1964" y="19636"/>
                </a:cubicBezTo>
                <a:lnTo>
                  <a:pt x="2013" y="19636"/>
                </a:lnTo>
                <a:cubicBezTo>
                  <a:pt x="2241" y="20757"/>
                  <a:pt x="3231" y="21600"/>
                  <a:pt x="4418" y="21600"/>
                </a:cubicBezTo>
                <a:cubicBezTo>
                  <a:pt x="5774" y="21600"/>
                  <a:pt x="6873" y="20501"/>
                  <a:pt x="6873" y="19145"/>
                </a:cubicBezTo>
                <a:lnTo>
                  <a:pt x="6873" y="14236"/>
                </a:lnTo>
                <a:cubicBezTo>
                  <a:pt x="6873" y="12881"/>
                  <a:pt x="5774" y="11782"/>
                  <a:pt x="4418" y="11782"/>
                </a:cubicBezTo>
                <a:cubicBezTo>
                  <a:pt x="3864" y="11782"/>
                  <a:pt x="3356" y="11971"/>
                  <a:pt x="2945" y="12282"/>
                </a:cubicBezTo>
                <a:lnTo>
                  <a:pt x="2945" y="8836"/>
                </a:lnTo>
                <a:cubicBezTo>
                  <a:pt x="2945" y="4499"/>
                  <a:pt x="6462" y="982"/>
                  <a:pt x="10800" y="982"/>
                </a:cubicBezTo>
                <a:cubicBezTo>
                  <a:pt x="15138" y="982"/>
                  <a:pt x="18655" y="4499"/>
                  <a:pt x="18655" y="8836"/>
                </a:cubicBezTo>
                <a:lnTo>
                  <a:pt x="18655" y="12282"/>
                </a:lnTo>
                <a:cubicBezTo>
                  <a:pt x="18244" y="11971"/>
                  <a:pt x="17736" y="11782"/>
                  <a:pt x="17182" y="11782"/>
                </a:cubicBezTo>
                <a:cubicBezTo>
                  <a:pt x="15826" y="11782"/>
                  <a:pt x="14727" y="12881"/>
                  <a:pt x="14727" y="14236"/>
                </a:cubicBezTo>
                <a:lnTo>
                  <a:pt x="14727" y="19145"/>
                </a:lnTo>
                <a:cubicBezTo>
                  <a:pt x="14727" y="20501"/>
                  <a:pt x="15826" y="21600"/>
                  <a:pt x="17182" y="21600"/>
                </a:cubicBezTo>
                <a:cubicBezTo>
                  <a:pt x="18369" y="21600"/>
                  <a:pt x="19360" y="20757"/>
                  <a:pt x="19587" y="19636"/>
                </a:cubicBezTo>
                <a:lnTo>
                  <a:pt x="19636" y="19636"/>
                </a:lnTo>
                <a:cubicBezTo>
                  <a:pt x="20721" y="19636"/>
                  <a:pt x="21600" y="18757"/>
                  <a:pt x="21600" y="17673"/>
                </a:cubicBezTo>
                <a:lnTo>
                  <a:pt x="21600" y="15709"/>
                </a:lnTo>
                <a:cubicBezTo>
                  <a:pt x="21600" y="14625"/>
                  <a:pt x="20721" y="13745"/>
                  <a:pt x="19636" y="13745"/>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7" name="TextBox 46"/>
          <p:cNvSpPr txBox="1"/>
          <p:nvPr/>
        </p:nvSpPr>
        <p:spPr>
          <a:xfrm>
            <a:off x="25427563" y="6077624"/>
            <a:ext cx="1324402"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STEP 01</a:t>
            </a:r>
          </a:p>
        </p:txBody>
      </p:sp>
      <p:sp>
        <p:nvSpPr>
          <p:cNvPr id="48" name="TextBox 47"/>
          <p:cNvSpPr txBox="1"/>
          <p:nvPr/>
        </p:nvSpPr>
        <p:spPr>
          <a:xfrm>
            <a:off x="6940639" y="5895497"/>
            <a:ext cx="1382110"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STEP 02</a:t>
            </a:r>
          </a:p>
        </p:txBody>
      </p:sp>
      <p:sp>
        <p:nvSpPr>
          <p:cNvPr id="49" name="TextBox 48"/>
          <p:cNvSpPr txBox="1"/>
          <p:nvPr/>
        </p:nvSpPr>
        <p:spPr>
          <a:xfrm>
            <a:off x="11516060" y="8080322"/>
            <a:ext cx="1390124"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STEP 03</a:t>
            </a:r>
          </a:p>
        </p:txBody>
      </p:sp>
      <p:sp>
        <p:nvSpPr>
          <p:cNvPr id="50" name="TextBox 49"/>
          <p:cNvSpPr txBox="1"/>
          <p:nvPr/>
        </p:nvSpPr>
        <p:spPr>
          <a:xfrm>
            <a:off x="20682409" y="8080322"/>
            <a:ext cx="1404552"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STEP 05</a:t>
            </a:r>
          </a:p>
        </p:txBody>
      </p:sp>
      <p:sp>
        <p:nvSpPr>
          <p:cNvPr id="51" name="TextBox 50"/>
          <p:cNvSpPr txBox="1"/>
          <p:nvPr/>
        </p:nvSpPr>
        <p:spPr>
          <a:xfrm>
            <a:off x="2375924" y="8080322"/>
            <a:ext cx="1324402"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STEP 01</a:t>
            </a:r>
          </a:p>
        </p:txBody>
      </p:sp>
    </p:spTree>
    <p:extLst>
      <p:ext uri="{BB962C8B-B14F-4D97-AF65-F5344CB8AC3E}">
        <p14:creationId xmlns:p14="http://schemas.microsoft.com/office/powerpoint/2010/main" val="38899224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p:cNvSpPr>
            <a:spLocks/>
          </p:cNvSpPr>
          <p:nvPr/>
        </p:nvSpPr>
        <p:spPr bwMode="auto">
          <a:xfrm>
            <a:off x="12468974" y="6840167"/>
            <a:ext cx="3337132" cy="55399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b="1" dirty="0">
                <a:solidFill>
                  <a:schemeClr val="tx2"/>
                </a:solidFill>
                <a:latin typeface="Lato Black" charset="0"/>
                <a:ea typeface="Lato Black" charset="0"/>
                <a:cs typeface="Lato Black" charset="0"/>
                <a:sym typeface="Bebas Neue" charset="0"/>
              </a:rPr>
              <a:t>MANAGEMENT</a:t>
            </a:r>
          </a:p>
        </p:txBody>
      </p:sp>
      <p:sp>
        <p:nvSpPr>
          <p:cNvPr id="59" name="Rectangle 58"/>
          <p:cNvSpPr>
            <a:spLocks/>
          </p:cNvSpPr>
          <p:nvPr/>
        </p:nvSpPr>
        <p:spPr bwMode="auto">
          <a:xfrm>
            <a:off x="12447709" y="7607322"/>
            <a:ext cx="4070281"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2000" b="1">
                <a:solidFill>
                  <a:schemeClr val="tx2">
                    <a:lumMod val="25000"/>
                    <a:lumOff val="75000"/>
                  </a:schemeClr>
                </a:solidFill>
                <a:latin typeface="Lato Heavy" charset="0"/>
                <a:ea typeface="Lato Heavy" charset="0"/>
                <a:cs typeface="Lato Heavy" charset="0"/>
                <a:sym typeface="Bebas Neue" charset="0"/>
              </a:rPr>
              <a:t>PROFESSIONAL GRAPHIC DESIGN</a:t>
            </a:r>
            <a:endParaRPr lang="en-US" sz="2000" b="1" dirty="0">
              <a:solidFill>
                <a:schemeClr val="tx2">
                  <a:lumMod val="25000"/>
                  <a:lumOff val="75000"/>
                </a:schemeClr>
              </a:solidFill>
              <a:latin typeface="Lato Heavy" charset="0"/>
              <a:ea typeface="Lato Heavy" charset="0"/>
              <a:cs typeface="Lato Heavy" charset="0"/>
              <a:sym typeface="Bebas Neue" charset="0"/>
            </a:endParaRPr>
          </a:p>
        </p:txBody>
      </p:sp>
      <p:sp>
        <p:nvSpPr>
          <p:cNvPr id="5" name="Rectangle 4"/>
          <p:cNvSpPr/>
          <p:nvPr/>
        </p:nvSpPr>
        <p:spPr>
          <a:xfrm>
            <a:off x="12468974" y="8381567"/>
            <a:ext cx="9497891" cy="6592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Light" charset="0"/>
            </a:endParaRPr>
          </a:p>
        </p:txBody>
      </p:sp>
      <p:sp>
        <p:nvSpPr>
          <p:cNvPr id="61" name="Rectangle 60"/>
          <p:cNvSpPr>
            <a:spLocks/>
          </p:cNvSpPr>
          <p:nvPr/>
        </p:nvSpPr>
        <p:spPr bwMode="auto">
          <a:xfrm>
            <a:off x="12468974" y="9787923"/>
            <a:ext cx="2912079" cy="55399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b="1" dirty="0">
                <a:solidFill>
                  <a:schemeClr val="tx2"/>
                </a:solidFill>
                <a:latin typeface="Lato Black" charset="0"/>
                <a:ea typeface="Lato Black" charset="0"/>
                <a:cs typeface="Lato Black" charset="0"/>
                <a:sym typeface="Bebas Neue" charset="0"/>
              </a:rPr>
              <a:t>CONSULTING</a:t>
            </a:r>
          </a:p>
        </p:txBody>
      </p:sp>
      <p:sp>
        <p:nvSpPr>
          <p:cNvPr id="62" name="Rectangle 61"/>
          <p:cNvSpPr>
            <a:spLocks/>
          </p:cNvSpPr>
          <p:nvPr/>
        </p:nvSpPr>
        <p:spPr bwMode="auto">
          <a:xfrm>
            <a:off x="12447709" y="10555078"/>
            <a:ext cx="4070281"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2000" b="1">
                <a:solidFill>
                  <a:schemeClr val="tx2">
                    <a:lumMod val="25000"/>
                    <a:lumOff val="75000"/>
                  </a:schemeClr>
                </a:solidFill>
                <a:latin typeface="Lato Heavy" charset="0"/>
                <a:ea typeface="Lato Heavy" charset="0"/>
                <a:cs typeface="Lato Heavy" charset="0"/>
                <a:sym typeface="Bebas Neue" charset="0"/>
              </a:rPr>
              <a:t>PROFESSIONAL GRAPHIC DESIGN</a:t>
            </a:r>
            <a:endParaRPr lang="en-US" sz="2000" b="1" dirty="0">
              <a:solidFill>
                <a:schemeClr val="tx2">
                  <a:lumMod val="25000"/>
                  <a:lumOff val="75000"/>
                </a:schemeClr>
              </a:solidFill>
              <a:latin typeface="Lato Heavy" charset="0"/>
              <a:ea typeface="Lato Heavy" charset="0"/>
              <a:cs typeface="Lato Heavy" charset="0"/>
              <a:sym typeface="Bebas Neue" charset="0"/>
            </a:endParaRPr>
          </a:p>
        </p:txBody>
      </p:sp>
      <p:sp>
        <p:nvSpPr>
          <p:cNvPr id="63" name="Rectangle 62"/>
          <p:cNvSpPr/>
          <p:nvPr/>
        </p:nvSpPr>
        <p:spPr>
          <a:xfrm>
            <a:off x="12468974" y="11329323"/>
            <a:ext cx="9497891" cy="6592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Light" charset="0"/>
            </a:endParaRPr>
          </a:p>
        </p:txBody>
      </p:sp>
      <p:sp>
        <p:nvSpPr>
          <p:cNvPr id="65" name="Rectangle 64"/>
          <p:cNvSpPr>
            <a:spLocks/>
          </p:cNvSpPr>
          <p:nvPr/>
        </p:nvSpPr>
        <p:spPr bwMode="auto">
          <a:xfrm>
            <a:off x="12468974" y="3905581"/>
            <a:ext cx="4523611" cy="55399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b="1" dirty="0">
                <a:solidFill>
                  <a:schemeClr val="tx2"/>
                </a:solidFill>
                <a:latin typeface="Lato Black" charset="0"/>
                <a:ea typeface="Lato Black" charset="0"/>
                <a:cs typeface="Lato Black" charset="0"/>
                <a:sym typeface="Bebas Neue" charset="0"/>
              </a:rPr>
              <a:t>BUSINESS STRATEGY</a:t>
            </a:r>
          </a:p>
        </p:txBody>
      </p:sp>
      <p:sp>
        <p:nvSpPr>
          <p:cNvPr id="66" name="Rectangle 65"/>
          <p:cNvSpPr>
            <a:spLocks/>
          </p:cNvSpPr>
          <p:nvPr/>
        </p:nvSpPr>
        <p:spPr bwMode="auto">
          <a:xfrm>
            <a:off x="12447709" y="4672736"/>
            <a:ext cx="4706545"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25000"/>
                    <a:lumOff val="75000"/>
                  </a:schemeClr>
                </a:solidFill>
                <a:latin typeface="Lato Heavy" charset="0"/>
                <a:ea typeface="Lato Heavy" charset="0"/>
                <a:cs typeface="Lato Heavy" charset="0"/>
                <a:sym typeface="Bebas Neue" charset="0"/>
              </a:rPr>
              <a:t>PROFESSIONAL MARKETING ANALYSIS</a:t>
            </a:r>
          </a:p>
        </p:txBody>
      </p:sp>
      <p:sp>
        <p:nvSpPr>
          <p:cNvPr id="67" name="Rectangle 66"/>
          <p:cNvSpPr/>
          <p:nvPr/>
        </p:nvSpPr>
        <p:spPr>
          <a:xfrm>
            <a:off x="12468974" y="5446981"/>
            <a:ext cx="9497891" cy="6592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Light" charset="0"/>
            </a:endParaRPr>
          </a:p>
        </p:txBody>
      </p:sp>
      <p:sp>
        <p:nvSpPr>
          <p:cNvPr id="69" name="Rectangle 68"/>
          <p:cNvSpPr>
            <a:spLocks/>
          </p:cNvSpPr>
          <p:nvPr/>
        </p:nvSpPr>
        <p:spPr bwMode="auto">
          <a:xfrm>
            <a:off x="2431839" y="6840167"/>
            <a:ext cx="3236463" cy="55399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b="1" dirty="0">
                <a:solidFill>
                  <a:schemeClr val="tx2"/>
                </a:solidFill>
                <a:latin typeface="Lato Black" charset="0"/>
                <a:ea typeface="Lato Black" charset="0"/>
                <a:cs typeface="Lato Black" charset="0"/>
                <a:sym typeface="Bebas Neue" charset="0"/>
              </a:rPr>
              <a:t>SOCIAL MEDIA</a:t>
            </a:r>
          </a:p>
        </p:txBody>
      </p:sp>
      <p:sp>
        <p:nvSpPr>
          <p:cNvPr id="70" name="Rectangle 69"/>
          <p:cNvSpPr>
            <a:spLocks/>
          </p:cNvSpPr>
          <p:nvPr/>
        </p:nvSpPr>
        <p:spPr bwMode="auto">
          <a:xfrm>
            <a:off x="2410574" y="7607322"/>
            <a:ext cx="2794868"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25000"/>
                    <a:lumOff val="75000"/>
                  </a:schemeClr>
                </a:solidFill>
                <a:latin typeface="Lato Heavy" charset="0"/>
                <a:ea typeface="Lato Heavy" charset="0"/>
                <a:cs typeface="Lato Heavy" charset="0"/>
                <a:sym typeface="Bebas Neue" charset="0"/>
              </a:rPr>
              <a:t>SOCIAL MEDIA EXPERT</a:t>
            </a:r>
          </a:p>
        </p:txBody>
      </p:sp>
      <p:sp>
        <p:nvSpPr>
          <p:cNvPr id="71" name="Rectangle 70"/>
          <p:cNvSpPr/>
          <p:nvPr/>
        </p:nvSpPr>
        <p:spPr>
          <a:xfrm>
            <a:off x="2410574" y="8381567"/>
            <a:ext cx="9497891" cy="6592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Light" charset="0"/>
            </a:endParaRPr>
          </a:p>
        </p:txBody>
      </p:sp>
      <p:sp>
        <p:nvSpPr>
          <p:cNvPr id="73" name="Rectangle 72"/>
          <p:cNvSpPr>
            <a:spLocks/>
          </p:cNvSpPr>
          <p:nvPr/>
        </p:nvSpPr>
        <p:spPr bwMode="auto">
          <a:xfrm>
            <a:off x="2431839" y="9787923"/>
            <a:ext cx="4204677" cy="55399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b="1" dirty="0">
                <a:solidFill>
                  <a:schemeClr val="tx2"/>
                </a:solidFill>
                <a:latin typeface="Lato Black" charset="0"/>
                <a:ea typeface="Lato Black" charset="0"/>
                <a:cs typeface="Lato Black" charset="0"/>
                <a:sym typeface="Bebas Neue" charset="0"/>
              </a:rPr>
              <a:t>INBOUND MARKET</a:t>
            </a:r>
          </a:p>
        </p:txBody>
      </p:sp>
      <p:sp>
        <p:nvSpPr>
          <p:cNvPr id="74" name="Rectangle 73"/>
          <p:cNvSpPr>
            <a:spLocks/>
          </p:cNvSpPr>
          <p:nvPr/>
        </p:nvSpPr>
        <p:spPr bwMode="auto">
          <a:xfrm>
            <a:off x="2410574" y="10555078"/>
            <a:ext cx="1727909"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25000"/>
                    <a:lumOff val="75000"/>
                  </a:schemeClr>
                </a:solidFill>
                <a:latin typeface="Lato Heavy" charset="0"/>
                <a:ea typeface="Lato Heavy" charset="0"/>
                <a:cs typeface="Lato Heavy" charset="0"/>
                <a:sym typeface="Bebas Neue" charset="0"/>
              </a:rPr>
              <a:t>SEO ANALYSIS</a:t>
            </a:r>
          </a:p>
        </p:txBody>
      </p:sp>
      <p:sp>
        <p:nvSpPr>
          <p:cNvPr id="75" name="Rectangle 74"/>
          <p:cNvSpPr/>
          <p:nvPr/>
        </p:nvSpPr>
        <p:spPr>
          <a:xfrm>
            <a:off x="2431839" y="11329323"/>
            <a:ext cx="9497891" cy="6592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Light" charset="0"/>
            </a:endParaRPr>
          </a:p>
        </p:txBody>
      </p:sp>
      <p:sp>
        <p:nvSpPr>
          <p:cNvPr id="77" name="Rectangle 76"/>
          <p:cNvSpPr>
            <a:spLocks/>
          </p:cNvSpPr>
          <p:nvPr/>
        </p:nvSpPr>
        <p:spPr bwMode="auto">
          <a:xfrm>
            <a:off x="2431839" y="3905581"/>
            <a:ext cx="2774799" cy="55399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b="1" dirty="0">
                <a:solidFill>
                  <a:schemeClr val="tx2"/>
                </a:solidFill>
                <a:latin typeface="Lato Black" charset="0"/>
                <a:ea typeface="Lato Black" charset="0"/>
                <a:cs typeface="Lato Black" charset="0"/>
                <a:sym typeface="Bebas Neue" charset="0"/>
              </a:rPr>
              <a:t>MARKETING</a:t>
            </a:r>
          </a:p>
        </p:txBody>
      </p:sp>
      <p:sp>
        <p:nvSpPr>
          <p:cNvPr id="78" name="Rectangle 77"/>
          <p:cNvSpPr>
            <a:spLocks/>
          </p:cNvSpPr>
          <p:nvPr/>
        </p:nvSpPr>
        <p:spPr bwMode="auto">
          <a:xfrm>
            <a:off x="2410574" y="4672736"/>
            <a:ext cx="4706545"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25000"/>
                    <a:lumOff val="75000"/>
                  </a:schemeClr>
                </a:solidFill>
                <a:latin typeface="Lato Heavy" charset="0"/>
                <a:ea typeface="Lato Heavy" charset="0"/>
                <a:cs typeface="Lato Heavy" charset="0"/>
                <a:sym typeface="Bebas Neue" charset="0"/>
              </a:rPr>
              <a:t>PROFESSIONAL MARKETING ANALYSIS</a:t>
            </a:r>
          </a:p>
        </p:txBody>
      </p:sp>
      <p:sp>
        <p:nvSpPr>
          <p:cNvPr id="79" name="Rectangle 78"/>
          <p:cNvSpPr/>
          <p:nvPr/>
        </p:nvSpPr>
        <p:spPr>
          <a:xfrm>
            <a:off x="2431839" y="5446981"/>
            <a:ext cx="9497891" cy="6592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Light" charset="0"/>
            </a:endParaRPr>
          </a:p>
        </p:txBody>
      </p:sp>
      <p:grpSp>
        <p:nvGrpSpPr>
          <p:cNvPr id="2" name="Group 1"/>
          <p:cNvGrpSpPr/>
          <p:nvPr/>
        </p:nvGrpSpPr>
        <p:grpSpPr>
          <a:xfrm>
            <a:off x="2431839" y="5456687"/>
            <a:ext cx="6286859" cy="659219"/>
            <a:chOff x="2431839" y="5389780"/>
            <a:chExt cx="6758429" cy="659219"/>
          </a:xfrm>
        </p:grpSpPr>
        <p:sp>
          <p:nvSpPr>
            <p:cNvPr id="80" name="Rectangle 79"/>
            <p:cNvSpPr/>
            <p:nvPr/>
          </p:nvSpPr>
          <p:spPr>
            <a:xfrm>
              <a:off x="2431839" y="5389780"/>
              <a:ext cx="6758429" cy="6592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atin typeface="Lato Heavy" charset="0"/>
                <a:ea typeface="Lato Heavy" charset="0"/>
                <a:cs typeface="Lato Heavy" charset="0"/>
              </a:endParaRPr>
            </a:p>
          </p:txBody>
        </p:sp>
        <p:sp>
          <p:nvSpPr>
            <p:cNvPr id="28" name="Rectangle 27"/>
            <p:cNvSpPr>
              <a:spLocks/>
            </p:cNvSpPr>
            <p:nvPr/>
          </p:nvSpPr>
          <p:spPr bwMode="auto">
            <a:xfrm>
              <a:off x="8156695" y="5487656"/>
              <a:ext cx="858175"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r>
                <a:rPr lang="en-US" sz="2800" b="1" dirty="0">
                  <a:solidFill>
                    <a:schemeClr val="bg1"/>
                  </a:solidFill>
                  <a:latin typeface="Lato Heavy" charset="0"/>
                  <a:ea typeface="Lato Heavy" charset="0"/>
                  <a:cs typeface="Lato Heavy" charset="0"/>
                  <a:sym typeface="Bebas Neue" charset="0"/>
                </a:rPr>
                <a:t>65 %</a:t>
              </a:r>
            </a:p>
          </p:txBody>
        </p:sp>
      </p:grpSp>
      <p:grpSp>
        <p:nvGrpSpPr>
          <p:cNvPr id="8" name="Group 7"/>
          <p:cNvGrpSpPr/>
          <p:nvPr/>
        </p:nvGrpSpPr>
        <p:grpSpPr>
          <a:xfrm>
            <a:off x="12468975" y="5456687"/>
            <a:ext cx="4162998" cy="659219"/>
            <a:chOff x="12468975" y="5389780"/>
            <a:chExt cx="4162998" cy="659219"/>
          </a:xfrm>
        </p:grpSpPr>
        <p:sp>
          <p:nvSpPr>
            <p:cNvPr id="68" name="Rectangle 67"/>
            <p:cNvSpPr/>
            <p:nvPr/>
          </p:nvSpPr>
          <p:spPr>
            <a:xfrm>
              <a:off x="12468975" y="5389780"/>
              <a:ext cx="4162998" cy="6592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atin typeface="Lato Heavy" charset="0"/>
                <a:ea typeface="Lato Heavy" charset="0"/>
                <a:cs typeface="Lato Heavy" charset="0"/>
              </a:endParaRPr>
            </a:p>
          </p:txBody>
        </p:sp>
        <p:sp>
          <p:nvSpPr>
            <p:cNvPr id="30" name="Rectangle 29"/>
            <p:cNvSpPr>
              <a:spLocks/>
            </p:cNvSpPr>
            <p:nvPr/>
          </p:nvSpPr>
          <p:spPr bwMode="auto">
            <a:xfrm>
              <a:off x="15661197" y="5488313"/>
              <a:ext cx="798296"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r>
                <a:rPr lang="en-US" sz="2800" b="1" dirty="0">
                  <a:solidFill>
                    <a:schemeClr val="bg1"/>
                  </a:solidFill>
                  <a:latin typeface="Lato Heavy" charset="0"/>
                  <a:ea typeface="Lato Heavy" charset="0"/>
                  <a:cs typeface="Lato Heavy" charset="0"/>
                  <a:sym typeface="Bebas Neue" charset="0"/>
                </a:rPr>
                <a:t>42 %</a:t>
              </a:r>
            </a:p>
          </p:txBody>
        </p:sp>
      </p:grpSp>
      <p:grpSp>
        <p:nvGrpSpPr>
          <p:cNvPr id="6" name="Group 5"/>
          <p:cNvGrpSpPr/>
          <p:nvPr/>
        </p:nvGrpSpPr>
        <p:grpSpPr>
          <a:xfrm>
            <a:off x="2431840" y="8391273"/>
            <a:ext cx="8523442" cy="659219"/>
            <a:chOff x="2431840" y="8324366"/>
            <a:chExt cx="8523442" cy="659219"/>
          </a:xfrm>
        </p:grpSpPr>
        <p:sp>
          <p:nvSpPr>
            <p:cNvPr id="72" name="Rectangle 71"/>
            <p:cNvSpPr/>
            <p:nvPr/>
          </p:nvSpPr>
          <p:spPr>
            <a:xfrm>
              <a:off x="2431840" y="8324366"/>
              <a:ext cx="8523442" cy="6592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atin typeface="Lato Heavy" charset="0"/>
                <a:ea typeface="Lato Heavy" charset="0"/>
                <a:cs typeface="Lato Heavy" charset="0"/>
              </a:endParaRPr>
            </a:p>
          </p:txBody>
        </p:sp>
        <p:sp>
          <p:nvSpPr>
            <p:cNvPr id="31" name="Rectangle 30"/>
            <p:cNvSpPr>
              <a:spLocks/>
            </p:cNvSpPr>
            <p:nvPr/>
          </p:nvSpPr>
          <p:spPr bwMode="auto">
            <a:xfrm>
              <a:off x="9960518" y="8428825"/>
              <a:ext cx="798296"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r>
                <a:rPr lang="en-US" sz="2800" b="1" dirty="0">
                  <a:solidFill>
                    <a:schemeClr val="bg1"/>
                  </a:solidFill>
                  <a:latin typeface="Lato Heavy" charset="0"/>
                  <a:ea typeface="Lato Heavy" charset="0"/>
                  <a:cs typeface="Lato Heavy" charset="0"/>
                  <a:sym typeface="Bebas Neue" charset="0"/>
                </a:rPr>
                <a:t>93 %</a:t>
              </a:r>
            </a:p>
          </p:txBody>
        </p:sp>
      </p:grpSp>
      <p:grpSp>
        <p:nvGrpSpPr>
          <p:cNvPr id="9" name="Group 8"/>
          <p:cNvGrpSpPr/>
          <p:nvPr/>
        </p:nvGrpSpPr>
        <p:grpSpPr>
          <a:xfrm>
            <a:off x="2431840" y="11339029"/>
            <a:ext cx="5585109" cy="659219"/>
            <a:chOff x="2431840" y="11272122"/>
            <a:chExt cx="5585109" cy="659219"/>
          </a:xfrm>
        </p:grpSpPr>
        <p:sp>
          <p:nvSpPr>
            <p:cNvPr id="76" name="Rectangle 75"/>
            <p:cNvSpPr/>
            <p:nvPr/>
          </p:nvSpPr>
          <p:spPr>
            <a:xfrm>
              <a:off x="2431840" y="11272122"/>
              <a:ext cx="5585109" cy="65921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atin typeface="Lato Heavy" charset="0"/>
                <a:ea typeface="Lato Heavy" charset="0"/>
                <a:cs typeface="Lato Heavy" charset="0"/>
              </a:endParaRPr>
            </a:p>
          </p:txBody>
        </p:sp>
        <p:sp>
          <p:nvSpPr>
            <p:cNvPr id="32" name="Rectangle 31"/>
            <p:cNvSpPr>
              <a:spLocks/>
            </p:cNvSpPr>
            <p:nvPr/>
          </p:nvSpPr>
          <p:spPr bwMode="auto">
            <a:xfrm>
              <a:off x="7055649" y="11376581"/>
              <a:ext cx="798296"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r>
                <a:rPr lang="en-US" sz="2800" b="1" dirty="0">
                  <a:solidFill>
                    <a:schemeClr val="bg1"/>
                  </a:solidFill>
                  <a:latin typeface="Lato Heavy" charset="0"/>
                  <a:ea typeface="Lato Heavy" charset="0"/>
                  <a:cs typeface="Lato Heavy" charset="0"/>
                  <a:sym typeface="Bebas Neue" charset="0"/>
                </a:rPr>
                <a:t>57 %</a:t>
              </a:r>
            </a:p>
          </p:txBody>
        </p:sp>
      </p:grpSp>
      <p:grpSp>
        <p:nvGrpSpPr>
          <p:cNvPr id="10" name="Group 9"/>
          <p:cNvGrpSpPr/>
          <p:nvPr/>
        </p:nvGrpSpPr>
        <p:grpSpPr>
          <a:xfrm>
            <a:off x="12468976" y="11339029"/>
            <a:ext cx="5989146" cy="659219"/>
            <a:chOff x="12468976" y="11272122"/>
            <a:chExt cx="5989146" cy="659219"/>
          </a:xfrm>
        </p:grpSpPr>
        <p:sp>
          <p:nvSpPr>
            <p:cNvPr id="64" name="Rectangle 63"/>
            <p:cNvSpPr/>
            <p:nvPr/>
          </p:nvSpPr>
          <p:spPr>
            <a:xfrm>
              <a:off x="12468976" y="11272122"/>
              <a:ext cx="5989146" cy="65921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atin typeface="Lato Heavy" charset="0"/>
                <a:ea typeface="Lato Heavy" charset="0"/>
                <a:cs typeface="Lato Heavy" charset="0"/>
              </a:endParaRPr>
            </a:p>
          </p:txBody>
        </p:sp>
        <p:sp>
          <p:nvSpPr>
            <p:cNvPr id="33" name="Rectangle 32"/>
            <p:cNvSpPr>
              <a:spLocks/>
            </p:cNvSpPr>
            <p:nvPr/>
          </p:nvSpPr>
          <p:spPr bwMode="auto">
            <a:xfrm>
              <a:off x="17525410" y="11386287"/>
              <a:ext cx="798296"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r>
                <a:rPr lang="en-US" sz="2800" b="1" dirty="0">
                  <a:solidFill>
                    <a:schemeClr val="bg1"/>
                  </a:solidFill>
                  <a:latin typeface="Lato Heavy" charset="0"/>
                  <a:ea typeface="Lato Heavy" charset="0"/>
                  <a:cs typeface="Lato Heavy" charset="0"/>
                  <a:sym typeface="Bebas Neue" charset="0"/>
                </a:rPr>
                <a:t>62 %</a:t>
              </a:r>
            </a:p>
          </p:txBody>
        </p:sp>
      </p:grpSp>
      <p:grpSp>
        <p:nvGrpSpPr>
          <p:cNvPr id="7" name="Group 6"/>
          <p:cNvGrpSpPr/>
          <p:nvPr/>
        </p:nvGrpSpPr>
        <p:grpSpPr>
          <a:xfrm>
            <a:off x="12468973" y="8391273"/>
            <a:ext cx="8583491" cy="659219"/>
            <a:chOff x="12468973" y="8324366"/>
            <a:chExt cx="8583491" cy="659219"/>
          </a:xfrm>
        </p:grpSpPr>
        <p:sp>
          <p:nvSpPr>
            <p:cNvPr id="60" name="Rectangle 59"/>
            <p:cNvSpPr/>
            <p:nvPr/>
          </p:nvSpPr>
          <p:spPr>
            <a:xfrm>
              <a:off x="12468973" y="8324366"/>
              <a:ext cx="8583491" cy="6592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atin typeface="Lato Heavy" charset="0"/>
                <a:ea typeface="Lato Heavy" charset="0"/>
                <a:cs typeface="Lato Heavy" charset="0"/>
              </a:endParaRPr>
            </a:p>
          </p:txBody>
        </p:sp>
        <p:sp>
          <p:nvSpPr>
            <p:cNvPr id="34" name="Rectangle 33"/>
            <p:cNvSpPr>
              <a:spLocks/>
            </p:cNvSpPr>
            <p:nvPr/>
          </p:nvSpPr>
          <p:spPr bwMode="auto">
            <a:xfrm>
              <a:off x="20105313" y="8450090"/>
              <a:ext cx="798296"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r>
                <a:rPr lang="en-US" sz="2800" b="1" dirty="0">
                  <a:solidFill>
                    <a:schemeClr val="bg1"/>
                  </a:solidFill>
                  <a:latin typeface="Lato Heavy" charset="0"/>
                  <a:ea typeface="Lato Heavy" charset="0"/>
                  <a:cs typeface="Lato Heavy" charset="0"/>
                  <a:sym typeface="Bebas Neue" charset="0"/>
                </a:rPr>
                <a:t>95 %</a:t>
              </a:r>
            </a:p>
          </p:txBody>
        </p:sp>
      </p:grpSp>
      <p:sp>
        <p:nvSpPr>
          <p:cNvPr id="40" name="TextBox 39"/>
          <p:cNvSpPr txBox="1"/>
          <p:nvPr/>
        </p:nvSpPr>
        <p:spPr>
          <a:xfrm>
            <a:off x="8337466" y="1169458"/>
            <a:ext cx="770275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SERVICES</a:t>
            </a:r>
          </a:p>
        </p:txBody>
      </p:sp>
      <p:sp>
        <p:nvSpPr>
          <p:cNvPr id="43" name="TextBox 42"/>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4" name="Straight Connector 43"/>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48967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9818" y="0"/>
            <a:ext cx="24387468" cy="13716000"/>
          </a:xfrm>
          <a:prstGeom prst="rect">
            <a:avLst/>
          </a:prstGeom>
          <a:solidFill>
            <a:srgbClr val="000820">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8337466" y="1169458"/>
            <a:ext cx="7702750" cy="1384995"/>
          </a:xfrm>
          <a:prstGeom prst="rect">
            <a:avLst/>
          </a:prstGeom>
          <a:noFill/>
        </p:spPr>
        <p:txBody>
          <a:bodyPr wrap="none" rtlCol="0">
            <a:spAutoFit/>
          </a:bodyPr>
          <a:lstStyle/>
          <a:p>
            <a:pPr algn="ctr"/>
            <a:r>
              <a:rPr lang="en-US" sz="8400" b="1" dirty="0">
                <a:solidFill>
                  <a:schemeClr val="bg1"/>
                </a:solidFill>
                <a:latin typeface="Lato Black" charset="0"/>
                <a:ea typeface="Lato Black" charset="0"/>
                <a:cs typeface="Lato Black" charset="0"/>
              </a:rPr>
              <a:t>OUR SERVICES</a:t>
            </a:r>
          </a:p>
        </p:txBody>
      </p:sp>
      <p:sp>
        <p:nvSpPr>
          <p:cNvPr id="31" name="TextBox 30"/>
          <p:cNvSpPr txBox="1"/>
          <p:nvPr/>
        </p:nvSpPr>
        <p:spPr>
          <a:xfrm>
            <a:off x="9489644" y="2580869"/>
            <a:ext cx="5449184" cy="430887"/>
          </a:xfrm>
          <a:prstGeom prst="rect">
            <a:avLst/>
          </a:prstGeom>
          <a:noFill/>
        </p:spPr>
        <p:txBody>
          <a:bodyPr wrap="none" rtlCol="0" anchor="ctr" anchorCtr="0">
            <a:spAutoFit/>
          </a:bodyPr>
          <a:lstStyle/>
          <a:p>
            <a:pPr algn="ctr"/>
            <a:r>
              <a:rPr lang="en-US" sz="2200" dirty="0">
                <a:solidFill>
                  <a:schemeClr val="bg1"/>
                </a:solidFill>
                <a:latin typeface="Lato Light" charset="0"/>
                <a:ea typeface="Lato Light" charset="0"/>
                <a:cs typeface="Lato Light" charset="0"/>
              </a:rPr>
              <a:t>Modern and Minimal Presentation Template</a:t>
            </a:r>
          </a:p>
        </p:txBody>
      </p:sp>
      <p:cxnSp>
        <p:nvCxnSpPr>
          <p:cNvPr id="35" name="Straight Connector 34"/>
          <p:cNvCxnSpPr/>
          <p:nvPr/>
        </p:nvCxnSpPr>
        <p:spPr>
          <a:xfrm>
            <a:off x="11608677" y="838200"/>
            <a:ext cx="1192923"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3" name="Subtitle 2"/>
          <p:cNvSpPr txBox="1">
            <a:spLocks/>
          </p:cNvSpPr>
          <p:nvPr/>
        </p:nvSpPr>
        <p:spPr>
          <a:xfrm>
            <a:off x="9933244" y="10667406"/>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bg1"/>
                </a:solidFill>
                <a:latin typeface="Poppins Light" charset="0"/>
                <a:ea typeface="Poppins Light" charset="0"/>
                <a:cs typeface="Poppins Light" charset="0"/>
              </a:rPr>
              <a:t>Frequently, your initial font choice is taken out of your awesome ha</a:t>
            </a:r>
          </a:p>
        </p:txBody>
      </p:sp>
      <p:sp>
        <p:nvSpPr>
          <p:cNvPr id="34" name="TextBox 33"/>
          <p:cNvSpPr txBox="1"/>
          <p:nvPr/>
        </p:nvSpPr>
        <p:spPr>
          <a:xfrm>
            <a:off x="11341542" y="8068349"/>
            <a:ext cx="1672253" cy="1631216"/>
          </a:xfrm>
          <a:prstGeom prst="rect">
            <a:avLst/>
          </a:prstGeom>
          <a:noFill/>
        </p:spPr>
        <p:txBody>
          <a:bodyPr wrap="none" rtlCol="0">
            <a:spAutoFit/>
          </a:bodyPr>
          <a:lstStyle/>
          <a:p>
            <a:pPr algn="ctr"/>
            <a:r>
              <a:rPr lang="en-US" sz="10000" b="1" dirty="0">
                <a:solidFill>
                  <a:schemeClr val="bg1"/>
                </a:solidFill>
                <a:latin typeface="Lato Bold" charset="0"/>
                <a:ea typeface="Lato Bold" charset="0"/>
                <a:cs typeface="Lato Bold" charset="0"/>
              </a:rPr>
              <a:t>05</a:t>
            </a:r>
          </a:p>
        </p:txBody>
      </p:sp>
      <p:sp>
        <p:nvSpPr>
          <p:cNvPr id="36" name="TextBox 35"/>
          <p:cNvSpPr txBox="1"/>
          <p:nvPr/>
        </p:nvSpPr>
        <p:spPr>
          <a:xfrm>
            <a:off x="11089872" y="9681516"/>
            <a:ext cx="2175597" cy="438582"/>
          </a:xfrm>
          <a:prstGeom prst="rect">
            <a:avLst/>
          </a:prstGeom>
          <a:noFill/>
        </p:spPr>
        <p:txBody>
          <a:bodyPr wrap="none" rtlCol="0" anchor="t" anchorCtr="1">
            <a:spAutoFit/>
          </a:bodyPr>
          <a:lstStyle/>
          <a:p>
            <a:pPr algn="ctr">
              <a:lnSpc>
                <a:spcPts val="2680"/>
              </a:lnSpc>
            </a:pPr>
            <a:r>
              <a:rPr lang="en-US" sz="2200" b="1" dirty="0">
                <a:solidFill>
                  <a:schemeClr val="bg1"/>
                </a:solidFill>
                <a:latin typeface="Poppins SemiBold" charset="0"/>
                <a:ea typeface="Poppins SemiBold" charset="0"/>
                <a:cs typeface="Poppins SemiBold" charset="0"/>
              </a:rPr>
              <a:t>SEO ANALYSIS</a:t>
            </a:r>
          </a:p>
        </p:txBody>
      </p:sp>
      <p:cxnSp>
        <p:nvCxnSpPr>
          <p:cNvPr id="37" name="Straight Connector 36"/>
          <p:cNvCxnSpPr/>
          <p:nvPr/>
        </p:nvCxnSpPr>
        <p:spPr>
          <a:xfrm>
            <a:off x="12043858" y="10393349"/>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8" name="Subtitle 2"/>
          <p:cNvSpPr txBox="1">
            <a:spLocks/>
          </p:cNvSpPr>
          <p:nvPr/>
        </p:nvSpPr>
        <p:spPr>
          <a:xfrm>
            <a:off x="2755161" y="10667406"/>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bg1"/>
                </a:solidFill>
                <a:latin typeface="Poppins Light" charset="0"/>
                <a:ea typeface="Poppins Light" charset="0"/>
                <a:cs typeface="Poppins Light" charset="0"/>
              </a:rPr>
              <a:t>Frequently, your initial font choice is taken out of your awesome ha</a:t>
            </a:r>
          </a:p>
        </p:txBody>
      </p:sp>
      <p:sp>
        <p:nvSpPr>
          <p:cNvPr id="39" name="TextBox 38"/>
          <p:cNvSpPr txBox="1"/>
          <p:nvPr/>
        </p:nvSpPr>
        <p:spPr>
          <a:xfrm>
            <a:off x="4163459" y="8068349"/>
            <a:ext cx="1672253" cy="1631216"/>
          </a:xfrm>
          <a:prstGeom prst="rect">
            <a:avLst/>
          </a:prstGeom>
          <a:noFill/>
        </p:spPr>
        <p:txBody>
          <a:bodyPr wrap="none" rtlCol="0">
            <a:spAutoFit/>
          </a:bodyPr>
          <a:lstStyle/>
          <a:p>
            <a:pPr algn="ctr"/>
            <a:r>
              <a:rPr lang="en-US" sz="10000" b="1" dirty="0">
                <a:solidFill>
                  <a:schemeClr val="bg1"/>
                </a:solidFill>
                <a:latin typeface="Lato Bold" charset="0"/>
                <a:ea typeface="Lato Bold" charset="0"/>
                <a:cs typeface="Lato Bold" charset="0"/>
              </a:rPr>
              <a:t>04</a:t>
            </a:r>
          </a:p>
        </p:txBody>
      </p:sp>
      <p:sp>
        <p:nvSpPr>
          <p:cNvPr id="40" name="TextBox 39"/>
          <p:cNvSpPr txBox="1"/>
          <p:nvPr/>
        </p:nvSpPr>
        <p:spPr>
          <a:xfrm>
            <a:off x="3705004" y="9681516"/>
            <a:ext cx="2589171" cy="438582"/>
          </a:xfrm>
          <a:prstGeom prst="rect">
            <a:avLst/>
          </a:prstGeom>
          <a:noFill/>
        </p:spPr>
        <p:txBody>
          <a:bodyPr wrap="none" rtlCol="0" anchor="t" anchorCtr="1">
            <a:spAutoFit/>
          </a:bodyPr>
          <a:lstStyle/>
          <a:p>
            <a:pPr algn="ctr">
              <a:lnSpc>
                <a:spcPts val="2680"/>
              </a:lnSpc>
            </a:pPr>
            <a:r>
              <a:rPr lang="en-US" sz="2200" b="1" dirty="0">
                <a:solidFill>
                  <a:schemeClr val="bg1"/>
                </a:solidFill>
                <a:latin typeface="Poppins SemiBold" charset="0"/>
                <a:ea typeface="Poppins SemiBold" charset="0"/>
                <a:cs typeface="Poppins SemiBold" charset="0"/>
              </a:rPr>
              <a:t>GRAPHIC DESIGN</a:t>
            </a:r>
          </a:p>
        </p:txBody>
      </p:sp>
      <p:cxnSp>
        <p:nvCxnSpPr>
          <p:cNvPr id="41" name="Straight Connector 40"/>
          <p:cNvCxnSpPr/>
          <p:nvPr/>
        </p:nvCxnSpPr>
        <p:spPr>
          <a:xfrm>
            <a:off x="4865775" y="10393349"/>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2" name="Subtitle 2"/>
          <p:cNvSpPr txBox="1">
            <a:spLocks/>
          </p:cNvSpPr>
          <p:nvPr/>
        </p:nvSpPr>
        <p:spPr>
          <a:xfrm>
            <a:off x="17111327" y="10667406"/>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bg1"/>
                </a:solidFill>
                <a:latin typeface="Poppins Light" charset="0"/>
                <a:ea typeface="Poppins Light" charset="0"/>
                <a:cs typeface="Poppins Light" charset="0"/>
              </a:rPr>
              <a:t>Frequently, your initial font choice is taken out of your awesome ha</a:t>
            </a:r>
          </a:p>
        </p:txBody>
      </p:sp>
      <p:sp>
        <p:nvSpPr>
          <p:cNvPr id="43" name="TextBox 42"/>
          <p:cNvSpPr txBox="1"/>
          <p:nvPr/>
        </p:nvSpPr>
        <p:spPr>
          <a:xfrm>
            <a:off x="18519625" y="8068349"/>
            <a:ext cx="1672253" cy="1631216"/>
          </a:xfrm>
          <a:prstGeom prst="rect">
            <a:avLst/>
          </a:prstGeom>
          <a:noFill/>
        </p:spPr>
        <p:txBody>
          <a:bodyPr wrap="none" rtlCol="0">
            <a:spAutoFit/>
          </a:bodyPr>
          <a:lstStyle/>
          <a:p>
            <a:pPr algn="ctr"/>
            <a:r>
              <a:rPr lang="en-US" sz="10000" b="1" dirty="0">
                <a:solidFill>
                  <a:schemeClr val="bg1"/>
                </a:solidFill>
                <a:latin typeface="Lato Bold" charset="0"/>
                <a:ea typeface="Lato Bold" charset="0"/>
                <a:cs typeface="Lato Bold" charset="0"/>
              </a:rPr>
              <a:t>06</a:t>
            </a:r>
          </a:p>
        </p:txBody>
      </p:sp>
      <p:sp>
        <p:nvSpPr>
          <p:cNvPr id="44" name="TextBox 43"/>
          <p:cNvSpPr txBox="1"/>
          <p:nvPr/>
        </p:nvSpPr>
        <p:spPr>
          <a:xfrm>
            <a:off x="18598174" y="9681516"/>
            <a:ext cx="1515158" cy="438582"/>
          </a:xfrm>
          <a:prstGeom prst="rect">
            <a:avLst/>
          </a:prstGeom>
          <a:noFill/>
        </p:spPr>
        <p:txBody>
          <a:bodyPr wrap="none" rtlCol="0" anchor="t" anchorCtr="1">
            <a:spAutoFit/>
          </a:bodyPr>
          <a:lstStyle/>
          <a:p>
            <a:pPr algn="ctr">
              <a:lnSpc>
                <a:spcPts val="2680"/>
              </a:lnSpc>
            </a:pPr>
            <a:r>
              <a:rPr lang="en-US" sz="2200" b="1" dirty="0">
                <a:solidFill>
                  <a:schemeClr val="bg1"/>
                </a:solidFill>
                <a:latin typeface="Poppins SemiBold" charset="0"/>
                <a:ea typeface="Poppins SemiBold" charset="0"/>
                <a:cs typeface="Poppins SemiBold" charset="0"/>
              </a:rPr>
              <a:t>EMAILING</a:t>
            </a:r>
          </a:p>
        </p:txBody>
      </p:sp>
      <p:cxnSp>
        <p:nvCxnSpPr>
          <p:cNvPr id="45" name="Straight Connector 44"/>
          <p:cNvCxnSpPr/>
          <p:nvPr/>
        </p:nvCxnSpPr>
        <p:spPr>
          <a:xfrm>
            <a:off x="19221941" y="10393349"/>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6" name="Subtitle 2"/>
          <p:cNvSpPr txBox="1">
            <a:spLocks/>
          </p:cNvSpPr>
          <p:nvPr/>
        </p:nvSpPr>
        <p:spPr>
          <a:xfrm>
            <a:off x="9933244" y="6345270"/>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bg1"/>
                </a:solidFill>
                <a:latin typeface="Poppins Light" charset="0"/>
                <a:ea typeface="Poppins Light" charset="0"/>
                <a:cs typeface="Poppins Light" charset="0"/>
              </a:rPr>
              <a:t>Frequently, your initial font choice is taken out of your awesome ha</a:t>
            </a:r>
          </a:p>
        </p:txBody>
      </p:sp>
      <p:sp>
        <p:nvSpPr>
          <p:cNvPr id="47" name="TextBox 46"/>
          <p:cNvSpPr txBox="1"/>
          <p:nvPr/>
        </p:nvSpPr>
        <p:spPr>
          <a:xfrm>
            <a:off x="11341542" y="3746213"/>
            <a:ext cx="1672253" cy="1631216"/>
          </a:xfrm>
          <a:prstGeom prst="rect">
            <a:avLst/>
          </a:prstGeom>
          <a:noFill/>
        </p:spPr>
        <p:txBody>
          <a:bodyPr wrap="none" rtlCol="0">
            <a:spAutoFit/>
          </a:bodyPr>
          <a:lstStyle/>
          <a:p>
            <a:pPr algn="ctr"/>
            <a:r>
              <a:rPr lang="en-US" sz="10000" b="1" dirty="0">
                <a:solidFill>
                  <a:schemeClr val="bg1"/>
                </a:solidFill>
                <a:latin typeface="Lato Bold" charset="0"/>
                <a:ea typeface="Lato Bold" charset="0"/>
                <a:cs typeface="Lato Bold" charset="0"/>
              </a:rPr>
              <a:t>02</a:t>
            </a:r>
          </a:p>
        </p:txBody>
      </p:sp>
      <p:sp>
        <p:nvSpPr>
          <p:cNvPr id="48" name="TextBox 47"/>
          <p:cNvSpPr txBox="1"/>
          <p:nvPr/>
        </p:nvSpPr>
        <p:spPr>
          <a:xfrm>
            <a:off x="11256584" y="5359380"/>
            <a:ext cx="1842172" cy="438582"/>
          </a:xfrm>
          <a:prstGeom prst="rect">
            <a:avLst/>
          </a:prstGeom>
          <a:noFill/>
        </p:spPr>
        <p:txBody>
          <a:bodyPr wrap="none" rtlCol="0" anchor="t" anchorCtr="1">
            <a:spAutoFit/>
          </a:bodyPr>
          <a:lstStyle/>
          <a:p>
            <a:pPr algn="ctr">
              <a:lnSpc>
                <a:spcPts val="2680"/>
              </a:lnSpc>
            </a:pPr>
            <a:r>
              <a:rPr lang="en-US" sz="2200" b="1" dirty="0">
                <a:solidFill>
                  <a:schemeClr val="bg1"/>
                </a:solidFill>
                <a:latin typeface="Poppins SemiBold" charset="0"/>
                <a:ea typeface="Poppins SemiBold" charset="0"/>
                <a:cs typeface="Poppins SemiBold" charset="0"/>
              </a:rPr>
              <a:t>MARKETING</a:t>
            </a:r>
          </a:p>
        </p:txBody>
      </p:sp>
      <p:cxnSp>
        <p:nvCxnSpPr>
          <p:cNvPr id="49" name="Straight Connector 48"/>
          <p:cNvCxnSpPr/>
          <p:nvPr/>
        </p:nvCxnSpPr>
        <p:spPr>
          <a:xfrm>
            <a:off x="12043858" y="6071213"/>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0" name="Subtitle 2"/>
          <p:cNvSpPr txBox="1">
            <a:spLocks/>
          </p:cNvSpPr>
          <p:nvPr/>
        </p:nvSpPr>
        <p:spPr>
          <a:xfrm>
            <a:off x="2755161" y="6345270"/>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bg1"/>
                </a:solidFill>
                <a:latin typeface="Poppins Light" charset="0"/>
                <a:ea typeface="Poppins Light" charset="0"/>
                <a:cs typeface="Poppins Light" charset="0"/>
              </a:rPr>
              <a:t>Frequently, your initial font choice is taken out of your awesome ha</a:t>
            </a:r>
          </a:p>
        </p:txBody>
      </p:sp>
      <p:sp>
        <p:nvSpPr>
          <p:cNvPr id="51" name="TextBox 50"/>
          <p:cNvSpPr txBox="1"/>
          <p:nvPr/>
        </p:nvSpPr>
        <p:spPr>
          <a:xfrm>
            <a:off x="4163459" y="3746213"/>
            <a:ext cx="1672253" cy="1631216"/>
          </a:xfrm>
          <a:prstGeom prst="rect">
            <a:avLst/>
          </a:prstGeom>
          <a:noFill/>
        </p:spPr>
        <p:txBody>
          <a:bodyPr wrap="none" rtlCol="0">
            <a:spAutoFit/>
          </a:bodyPr>
          <a:lstStyle/>
          <a:p>
            <a:pPr algn="ctr"/>
            <a:r>
              <a:rPr lang="en-US" sz="10000" b="1" dirty="0">
                <a:solidFill>
                  <a:schemeClr val="bg1"/>
                </a:solidFill>
                <a:latin typeface="Lato Bold" charset="0"/>
                <a:ea typeface="Lato Bold" charset="0"/>
                <a:cs typeface="Lato Bold" charset="0"/>
              </a:rPr>
              <a:t>01</a:t>
            </a:r>
          </a:p>
        </p:txBody>
      </p:sp>
      <p:sp>
        <p:nvSpPr>
          <p:cNvPr id="52" name="TextBox 51"/>
          <p:cNvSpPr txBox="1"/>
          <p:nvPr/>
        </p:nvSpPr>
        <p:spPr>
          <a:xfrm>
            <a:off x="4171477" y="5359380"/>
            <a:ext cx="1656223" cy="438582"/>
          </a:xfrm>
          <a:prstGeom prst="rect">
            <a:avLst/>
          </a:prstGeom>
          <a:noFill/>
        </p:spPr>
        <p:txBody>
          <a:bodyPr wrap="none" rtlCol="0" anchor="t" anchorCtr="1">
            <a:spAutoFit/>
          </a:bodyPr>
          <a:lstStyle/>
          <a:p>
            <a:pPr algn="ctr">
              <a:lnSpc>
                <a:spcPts val="2680"/>
              </a:lnSpc>
            </a:pPr>
            <a:r>
              <a:rPr lang="en-US" sz="2200" b="1" dirty="0">
                <a:solidFill>
                  <a:schemeClr val="bg1"/>
                </a:solidFill>
                <a:latin typeface="Poppins SemiBold" charset="0"/>
                <a:ea typeface="Poppins SemiBold" charset="0"/>
                <a:cs typeface="Poppins SemiBold" charset="0"/>
              </a:rPr>
              <a:t>RESEARCH</a:t>
            </a:r>
          </a:p>
        </p:txBody>
      </p:sp>
      <p:cxnSp>
        <p:nvCxnSpPr>
          <p:cNvPr id="55" name="Straight Connector 54"/>
          <p:cNvCxnSpPr/>
          <p:nvPr/>
        </p:nvCxnSpPr>
        <p:spPr>
          <a:xfrm>
            <a:off x="4865775" y="6071213"/>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8" name="Subtitle 2"/>
          <p:cNvSpPr txBox="1">
            <a:spLocks/>
          </p:cNvSpPr>
          <p:nvPr/>
        </p:nvSpPr>
        <p:spPr>
          <a:xfrm>
            <a:off x="17111327" y="6345270"/>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bg1"/>
                </a:solidFill>
                <a:latin typeface="Poppins Light" charset="0"/>
                <a:ea typeface="Poppins Light" charset="0"/>
                <a:cs typeface="Poppins Light" charset="0"/>
              </a:rPr>
              <a:t>Frequently, your initial font choice is taken out of your awesome ha</a:t>
            </a:r>
          </a:p>
        </p:txBody>
      </p:sp>
      <p:sp>
        <p:nvSpPr>
          <p:cNvPr id="79" name="TextBox 78"/>
          <p:cNvSpPr txBox="1"/>
          <p:nvPr/>
        </p:nvSpPr>
        <p:spPr>
          <a:xfrm>
            <a:off x="18519625" y="3746213"/>
            <a:ext cx="1672253" cy="1631216"/>
          </a:xfrm>
          <a:prstGeom prst="rect">
            <a:avLst/>
          </a:prstGeom>
          <a:noFill/>
        </p:spPr>
        <p:txBody>
          <a:bodyPr wrap="none" rtlCol="0">
            <a:spAutoFit/>
          </a:bodyPr>
          <a:lstStyle/>
          <a:p>
            <a:pPr algn="ctr"/>
            <a:r>
              <a:rPr lang="en-US" sz="10000" b="1" dirty="0">
                <a:solidFill>
                  <a:schemeClr val="bg1"/>
                </a:solidFill>
                <a:latin typeface="Lato Bold" charset="0"/>
                <a:ea typeface="Lato Bold" charset="0"/>
                <a:cs typeface="Lato Bold" charset="0"/>
              </a:rPr>
              <a:t>03</a:t>
            </a:r>
          </a:p>
        </p:txBody>
      </p:sp>
      <p:sp>
        <p:nvSpPr>
          <p:cNvPr id="80" name="TextBox 79"/>
          <p:cNvSpPr txBox="1"/>
          <p:nvPr/>
        </p:nvSpPr>
        <p:spPr>
          <a:xfrm>
            <a:off x="18518825" y="5359380"/>
            <a:ext cx="1673856" cy="438582"/>
          </a:xfrm>
          <a:prstGeom prst="rect">
            <a:avLst/>
          </a:prstGeom>
          <a:noFill/>
        </p:spPr>
        <p:txBody>
          <a:bodyPr wrap="none" rtlCol="0" anchor="t" anchorCtr="1">
            <a:spAutoFit/>
          </a:bodyPr>
          <a:lstStyle/>
          <a:p>
            <a:pPr algn="ctr">
              <a:lnSpc>
                <a:spcPts val="2680"/>
              </a:lnSpc>
            </a:pPr>
            <a:r>
              <a:rPr lang="en-US" sz="2200" b="1" dirty="0">
                <a:solidFill>
                  <a:schemeClr val="bg1"/>
                </a:solidFill>
                <a:latin typeface="Poppins SemiBold" charset="0"/>
                <a:ea typeface="Poppins SemiBold" charset="0"/>
                <a:cs typeface="Poppins SemiBold" charset="0"/>
              </a:rPr>
              <a:t>BRANDING</a:t>
            </a:r>
          </a:p>
        </p:txBody>
      </p:sp>
      <p:cxnSp>
        <p:nvCxnSpPr>
          <p:cNvPr id="81" name="Straight Connector 80"/>
          <p:cNvCxnSpPr/>
          <p:nvPr/>
        </p:nvCxnSpPr>
        <p:spPr>
          <a:xfrm>
            <a:off x="19221941" y="6071213"/>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3"/>
          </p:nvPr>
        </p:nvSpPr>
        <p:spPr/>
      </p:sp>
    </p:spTree>
    <p:extLst>
      <p:ext uri="{BB962C8B-B14F-4D97-AF65-F5344CB8AC3E}">
        <p14:creationId xmlns:p14="http://schemas.microsoft.com/office/powerpoint/2010/main" val="2141240485"/>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p:cNvSpPr txBox="1"/>
          <p:nvPr/>
        </p:nvSpPr>
        <p:spPr>
          <a:xfrm>
            <a:off x="8337466" y="1169458"/>
            <a:ext cx="770275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SERVICES</a:t>
            </a:r>
          </a:p>
        </p:txBody>
      </p:sp>
      <p:sp>
        <p:nvSpPr>
          <p:cNvPr id="31" name="TextBox 30"/>
          <p:cNvSpPr txBox="1"/>
          <p:nvPr/>
        </p:nvSpPr>
        <p:spPr>
          <a:xfrm>
            <a:off x="9489644" y="2580869"/>
            <a:ext cx="5449184" cy="430887"/>
          </a:xfrm>
          <a:prstGeom prst="rect">
            <a:avLst/>
          </a:prstGeom>
          <a:noFill/>
        </p:spPr>
        <p:txBody>
          <a:bodyPr wrap="none" rtlCol="0" anchor="ctr" anchorCtr="0">
            <a:spAutoFit/>
          </a:bodyPr>
          <a:lstStyle/>
          <a:p>
            <a:pPr algn="ctr"/>
            <a:r>
              <a:rPr lang="en-US" sz="2200" dirty="0">
                <a:solidFill>
                  <a:schemeClr val="tx2"/>
                </a:solidFill>
                <a:latin typeface="Lato Light" charset="0"/>
                <a:ea typeface="Lato Light" charset="0"/>
                <a:cs typeface="Lato Light" charset="0"/>
              </a:rPr>
              <a:t>Modern and Minimal Presentation Template</a:t>
            </a:r>
          </a:p>
        </p:txBody>
      </p:sp>
      <p:cxnSp>
        <p:nvCxnSpPr>
          <p:cNvPr id="35" name="Straight Connector 34"/>
          <p:cNvCxnSpPr/>
          <p:nvPr/>
        </p:nvCxnSpPr>
        <p:spPr>
          <a:xfrm>
            <a:off x="11608677" y="838200"/>
            <a:ext cx="1192923"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33" name="Subtitle 2"/>
          <p:cNvSpPr txBox="1">
            <a:spLocks/>
          </p:cNvSpPr>
          <p:nvPr/>
        </p:nvSpPr>
        <p:spPr>
          <a:xfrm>
            <a:off x="9933244" y="10667406"/>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tx1"/>
                </a:solidFill>
                <a:latin typeface="Poppins Light" charset="0"/>
                <a:ea typeface="Poppins Light" charset="0"/>
                <a:cs typeface="Poppins Light" charset="0"/>
              </a:rPr>
              <a:t>Frequently, your initial font choice is taken out of your awesome ha</a:t>
            </a:r>
          </a:p>
        </p:txBody>
      </p:sp>
      <p:sp>
        <p:nvSpPr>
          <p:cNvPr id="34" name="TextBox 33"/>
          <p:cNvSpPr txBox="1"/>
          <p:nvPr/>
        </p:nvSpPr>
        <p:spPr>
          <a:xfrm>
            <a:off x="11341542" y="8068349"/>
            <a:ext cx="1672253" cy="1631216"/>
          </a:xfrm>
          <a:prstGeom prst="rect">
            <a:avLst/>
          </a:prstGeom>
          <a:noFill/>
        </p:spPr>
        <p:txBody>
          <a:bodyPr wrap="none" rtlCol="0">
            <a:spAutoFit/>
          </a:bodyPr>
          <a:lstStyle/>
          <a:p>
            <a:pPr algn="ctr"/>
            <a:r>
              <a:rPr lang="en-US" sz="10000" b="1" dirty="0">
                <a:solidFill>
                  <a:schemeClr val="tx2"/>
                </a:solidFill>
                <a:latin typeface="Lato Bold" charset="0"/>
                <a:ea typeface="Lato Bold" charset="0"/>
                <a:cs typeface="Lato Bold" charset="0"/>
              </a:rPr>
              <a:t>05</a:t>
            </a:r>
          </a:p>
        </p:txBody>
      </p:sp>
      <p:sp>
        <p:nvSpPr>
          <p:cNvPr id="36" name="TextBox 35"/>
          <p:cNvSpPr txBox="1"/>
          <p:nvPr/>
        </p:nvSpPr>
        <p:spPr>
          <a:xfrm>
            <a:off x="11089872" y="9681516"/>
            <a:ext cx="2175597" cy="438582"/>
          </a:xfrm>
          <a:prstGeom prst="rect">
            <a:avLst/>
          </a:prstGeom>
          <a:noFill/>
        </p:spPr>
        <p:txBody>
          <a:bodyPr wrap="none" rtlCol="0" anchor="t" anchorCtr="1">
            <a:spAutoFit/>
          </a:bodyPr>
          <a:lstStyle/>
          <a:p>
            <a:pPr algn="ctr">
              <a:lnSpc>
                <a:spcPts val="2680"/>
              </a:lnSpc>
            </a:pPr>
            <a:r>
              <a:rPr lang="en-US" sz="2200" b="1" dirty="0">
                <a:solidFill>
                  <a:schemeClr val="tx2"/>
                </a:solidFill>
                <a:latin typeface="Poppins SemiBold" charset="0"/>
                <a:ea typeface="Poppins SemiBold" charset="0"/>
                <a:cs typeface="Poppins SemiBold" charset="0"/>
              </a:rPr>
              <a:t>SEO ANALYSIS</a:t>
            </a:r>
          </a:p>
        </p:txBody>
      </p:sp>
      <p:cxnSp>
        <p:nvCxnSpPr>
          <p:cNvPr id="37" name="Straight Connector 36"/>
          <p:cNvCxnSpPr/>
          <p:nvPr/>
        </p:nvCxnSpPr>
        <p:spPr>
          <a:xfrm>
            <a:off x="12043858" y="10393349"/>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8" name="Subtitle 2"/>
          <p:cNvSpPr txBox="1">
            <a:spLocks/>
          </p:cNvSpPr>
          <p:nvPr/>
        </p:nvSpPr>
        <p:spPr>
          <a:xfrm>
            <a:off x="2755161" y="10667406"/>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tx1"/>
                </a:solidFill>
                <a:latin typeface="Poppins Light" charset="0"/>
                <a:ea typeface="Poppins Light" charset="0"/>
                <a:cs typeface="Poppins Light" charset="0"/>
              </a:rPr>
              <a:t>Frequently, your initial font choice is taken out of your awesome ha</a:t>
            </a:r>
          </a:p>
        </p:txBody>
      </p:sp>
      <p:sp>
        <p:nvSpPr>
          <p:cNvPr id="39" name="TextBox 38"/>
          <p:cNvSpPr txBox="1"/>
          <p:nvPr/>
        </p:nvSpPr>
        <p:spPr>
          <a:xfrm>
            <a:off x="4163459" y="8068349"/>
            <a:ext cx="1672253" cy="1631216"/>
          </a:xfrm>
          <a:prstGeom prst="rect">
            <a:avLst/>
          </a:prstGeom>
          <a:noFill/>
        </p:spPr>
        <p:txBody>
          <a:bodyPr wrap="none" rtlCol="0">
            <a:spAutoFit/>
          </a:bodyPr>
          <a:lstStyle/>
          <a:p>
            <a:pPr algn="ctr"/>
            <a:r>
              <a:rPr lang="en-US" sz="10000" b="1" dirty="0">
                <a:solidFill>
                  <a:schemeClr val="tx2"/>
                </a:solidFill>
                <a:latin typeface="Lato Bold" charset="0"/>
                <a:ea typeface="Lato Bold" charset="0"/>
                <a:cs typeface="Lato Bold" charset="0"/>
              </a:rPr>
              <a:t>04</a:t>
            </a:r>
          </a:p>
        </p:txBody>
      </p:sp>
      <p:sp>
        <p:nvSpPr>
          <p:cNvPr id="40" name="TextBox 39"/>
          <p:cNvSpPr txBox="1"/>
          <p:nvPr/>
        </p:nvSpPr>
        <p:spPr>
          <a:xfrm>
            <a:off x="3705004" y="9681516"/>
            <a:ext cx="2589171" cy="438582"/>
          </a:xfrm>
          <a:prstGeom prst="rect">
            <a:avLst/>
          </a:prstGeom>
          <a:noFill/>
        </p:spPr>
        <p:txBody>
          <a:bodyPr wrap="none" rtlCol="0" anchor="t" anchorCtr="1">
            <a:spAutoFit/>
          </a:bodyPr>
          <a:lstStyle/>
          <a:p>
            <a:pPr algn="ctr">
              <a:lnSpc>
                <a:spcPts val="2680"/>
              </a:lnSpc>
            </a:pPr>
            <a:r>
              <a:rPr lang="en-US" sz="2200" b="1" dirty="0">
                <a:solidFill>
                  <a:schemeClr val="tx2"/>
                </a:solidFill>
                <a:latin typeface="Poppins SemiBold" charset="0"/>
                <a:ea typeface="Poppins SemiBold" charset="0"/>
                <a:cs typeface="Poppins SemiBold" charset="0"/>
              </a:rPr>
              <a:t>GRAPHIC DESIGN</a:t>
            </a:r>
          </a:p>
        </p:txBody>
      </p:sp>
      <p:cxnSp>
        <p:nvCxnSpPr>
          <p:cNvPr id="41" name="Straight Connector 40"/>
          <p:cNvCxnSpPr/>
          <p:nvPr/>
        </p:nvCxnSpPr>
        <p:spPr>
          <a:xfrm>
            <a:off x="4865775" y="10393349"/>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2" name="Subtitle 2"/>
          <p:cNvSpPr txBox="1">
            <a:spLocks/>
          </p:cNvSpPr>
          <p:nvPr/>
        </p:nvSpPr>
        <p:spPr>
          <a:xfrm>
            <a:off x="17111327" y="10667406"/>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tx1"/>
                </a:solidFill>
                <a:latin typeface="Poppins Light" charset="0"/>
                <a:ea typeface="Poppins Light" charset="0"/>
                <a:cs typeface="Poppins Light" charset="0"/>
              </a:rPr>
              <a:t>Frequently, your initial font choice is taken out of your awesome ha</a:t>
            </a:r>
          </a:p>
        </p:txBody>
      </p:sp>
      <p:sp>
        <p:nvSpPr>
          <p:cNvPr id="43" name="TextBox 42"/>
          <p:cNvSpPr txBox="1"/>
          <p:nvPr/>
        </p:nvSpPr>
        <p:spPr>
          <a:xfrm>
            <a:off x="18519625" y="8068349"/>
            <a:ext cx="1672253" cy="1631216"/>
          </a:xfrm>
          <a:prstGeom prst="rect">
            <a:avLst/>
          </a:prstGeom>
          <a:noFill/>
        </p:spPr>
        <p:txBody>
          <a:bodyPr wrap="none" rtlCol="0">
            <a:spAutoFit/>
          </a:bodyPr>
          <a:lstStyle/>
          <a:p>
            <a:pPr algn="ctr"/>
            <a:r>
              <a:rPr lang="en-US" sz="10000" b="1" dirty="0">
                <a:solidFill>
                  <a:schemeClr val="tx2"/>
                </a:solidFill>
                <a:latin typeface="Lato Bold" charset="0"/>
                <a:ea typeface="Lato Bold" charset="0"/>
                <a:cs typeface="Lato Bold" charset="0"/>
              </a:rPr>
              <a:t>06</a:t>
            </a:r>
          </a:p>
        </p:txBody>
      </p:sp>
      <p:sp>
        <p:nvSpPr>
          <p:cNvPr id="44" name="TextBox 43"/>
          <p:cNvSpPr txBox="1"/>
          <p:nvPr/>
        </p:nvSpPr>
        <p:spPr>
          <a:xfrm>
            <a:off x="18598174" y="9681516"/>
            <a:ext cx="1515158" cy="438582"/>
          </a:xfrm>
          <a:prstGeom prst="rect">
            <a:avLst/>
          </a:prstGeom>
          <a:noFill/>
        </p:spPr>
        <p:txBody>
          <a:bodyPr wrap="none" rtlCol="0" anchor="t" anchorCtr="1">
            <a:spAutoFit/>
          </a:bodyPr>
          <a:lstStyle/>
          <a:p>
            <a:pPr algn="ctr">
              <a:lnSpc>
                <a:spcPts val="2680"/>
              </a:lnSpc>
            </a:pPr>
            <a:r>
              <a:rPr lang="en-US" sz="2200" b="1" dirty="0">
                <a:solidFill>
                  <a:schemeClr val="tx2"/>
                </a:solidFill>
                <a:latin typeface="Poppins SemiBold" charset="0"/>
                <a:ea typeface="Poppins SemiBold" charset="0"/>
                <a:cs typeface="Poppins SemiBold" charset="0"/>
              </a:rPr>
              <a:t>EMAILING</a:t>
            </a:r>
          </a:p>
        </p:txBody>
      </p:sp>
      <p:cxnSp>
        <p:nvCxnSpPr>
          <p:cNvPr id="45" name="Straight Connector 44"/>
          <p:cNvCxnSpPr/>
          <p:nvPr/>
        </p:nvCxnSpPr>
        <p:spPr>
          <a:xfrm>
            <a:off x="19221941" y="10393349"/>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6" name="Subtitle 2"/>
          <p:cNvSpPr txBox="1">
            <a:spLocks/>
          </p:cNvSpPr>
          <p:nvPr/>
        </p:nvSpPr>
        <p:spPr>
          <a:xfrm>
            <a:off x="9933244" y="6345270"/>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tx1"/>
                </a:solidFill>
                <a:latin typeface="Poppins Light" charset="0"/>
                <a:ea typeface="Poppins Light" charset="0"/>
                <a:cs typeface="Poppins Light" charset="0"/>
              </a:rPr>
              <a:t>Frequently, your initial font choice is taken out of your awesome ha</a:t>
            </a:r>
          </a:p>
        </p:txBody>
      </p:sp>
      <p:sp>
        <p:nvSpPr>
          <p:cNvPr id="47" name="TextBox 46"/>
          <p:cNvSpPr txBox="1"/>
          <p:nvPr/>
        </p:nvSpPr>
        <p:spPr>
          <a:xfrm>
            <a:off x="11341542" y="3746213"/>
            <a:ext cx="1672253" cy="1631216"/>
          </a:xfrm>
          <a:prstGeom prst="rect">
            <a:avLst/>
          </a:prstGeom>
          <a:noFill/>
        </p:spPr>
        <p:txBody>
          <a:bodyPr wrap="none" rtlCol="0">
            <a:spAutoFit/>
          </a:bodyPr>
          <a:lstStyle/>
          <a:p>
            <a:pPr algn="ctr"/>
            <a:r>
              <a:rPr lang="en-US" sz="10000" b="1" dirty="0">
                <a:solidFill>
                  <a:schemeClr val="tx2"/>
                </a:solidFill>
                <a:latin typeface="Lato Bold" charset="0"/>
                <a:ea typeface="Lato Bold" charset="0"/>
                <a:cs typeface="Lato Bold" charset="0"/>
              </a:rPr>
              <a:t>02</a:t>
            </a:r>
          </a:p>
        </p:txBody>
      </p:sp>
      <p:sp>
        <p:nvSpPr>
          <p:cNvPr id="48" name="TextBox 47"/>
          <p:cNvSpPr txBox="1"/>
          <p:nvPr/>
        </p:nvSpPr>
        <p:spPr>
          <a:xfrm>
            <a:off x="11256584" y="5359380"/>
            <a:ext cx="1842172" cy="438582"/>
          </a:xfrm>
          <a:prstGeom prst="rect">
            <a:avLst/>
          </a:prstGeom>
          <a:noFill/>
        </p:spPr>
        <p:txBody>
          <a:bodyPr wrap="none" rtlCol="0" anchor="t" anchorCtr="1">
            <a:spAutoFit/>
          </a:bodyPr>
          <a:lstStyle/>
          <a:p>
            <a:pPr algn="ctr">
              <a:lnSpc>
                <a:spcPts val="2680"/>
              </a:lnSpc>
            </a:pPr>
            <a:r>
              <a:rPr lang="en-US" sz="2200" b="1" dirty="0">
                <a:solidFill>
                  <a:schemeClr val="tx2"/>
                </a:solidFill>
                <a:latin typeface="Poppins SemiBold" charset="0"/>
                <a:ea typeface="Poppins SemiBold" charset="0"/>
                <a:cs typeface="Poppins SemiBold" charset="0"/>
              </a:rPr>
              <a:t>MARKETING</a:t>
            </a:r>
          </a:p>
        </p:txBody>
      </p:sp>
      <p:cxnSp>
        <p:nvCxnSpPr>
          <p:cNvPr id="49" name="Straight Connector 48"/>
          <p:cNvCxnSpPr/>
          <p:nvPr/>
        </p:nvCxnSpPr>
        <p:spPr>
          <a:xfrm>
            <a:off x="12043858" y="6071213"/>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0" name="Subtitle 2"/>
          <p:cNvSpPr txBox="1">
            <a:spLocks/>
          </p:cNvSpPr>
          <p:nvPr/>
        </p:nvSpPr>
        <p:spPr>
          <a:xfrm>
            <a:off x="2755161" y="6345270"/>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tx1"/>
                </a:solidFill>
                <a:latin typeface="Poppins Light" charset="0"/>
                <a:ea typeface="Poppins Light" charset="0"/>
                <a:cs typeface="Poppins Light" charset="0"/>
              </a:rPr>
              <a:t>Frequently, your initial font choice is taken out of your awesome ha</a:t>
            </a:r>
          </a:p>
        </p:txBody>
      </p:sp>
      <p:sp>
        <p:nvSpPr>
          <p:cNvPr id="51" name="TextBox 50"/>
          <p:cNvSpPr txBox="1"/>
          <p:nvPr/>
        </p:nvSpPr>
        <p:spPr>
          <a:xfrm>
            <a:off x="4163459" y="3746213"/>
            <a:ext cx="1672253" cy="1631216"/>
          </a:xfrm>
          <a:prstGeom prst="rect">
            <a:avLst/>
          </a:prstGeom>
          <a:noFill/>
        </p:spPr>
        <p:txBody>
          <a:bodyPr wrap="none" rtlCol="0">
            <a:spAutoFit/>
          </a:bodyPr>
          <a:lstStyle/>
          <a:p>
            <a:pPr algn="ctr"/>
            <a:r>
              <a:rPr lang="en-US" sz="10000" b="1" dirty="0">
                <a:solidFill>
                  <a:schemeClr val="tx2"/>
                </a:solidFill>
                <a:latin typeface="Lato Bold" charset="0"/>
                <a:ea typeface="Lato Bold" charset="0"/>
                <a:cs typeface="Lato Bold" charset="0"/>
              </a:rPr>
              <a:t>01</a:t>
            </a:r>
          </a:p>
        </p:txBody>
      </p:sp>
      <p:sp>
        <p:nvSpPr>
          <p:cNvPr id="52" name="TextBox 51"/>
          <p:cNvSpPr txBox="1"/>
          <p:nvPr/>
        </p:nvSpPr>
        <p:spPr>
          <a:xfrm>
            <a:off x="4171477" y="5359380"/>
            <a:ext cx="1656223" cy="438582"/>
          </a:xfrm>
          <a:prstGeom prst="rect">
            <a:avLst/>
          </a:prstGeom>
          <a:noFill/>
        </p:spPr>
        <p:txBody>
          <a:bodyPr wrap="none" rtlCol="0" anchor="t" anchorCtr="1">
            <a:spAutoFit/>
          </a:bodyPr>
          <a:lstStyle/>
          <a:p>
            <a:pPr algn="ctr">
              <a:lnSpc>
                <a:spcPts val="2680"/>
              </a:lnSpc>
            </a:pPr>
            <a:r>
              <a:rPr lang="en-US" sz="2200" b="1" dirty="0">
                <a:solidFill>
                  <a:schemeClr val="tx2"/>
                </a:solidFill>
                <a:latin typeface="Poppins SemiBold" charset="0"/>
                <a:ea typeface="Poppins SemiBold" charset="0"/>
                <a:cs typeface="Poppins SemiBold" charset="0"/>
              </a:rPr>
              <a:t>RESEARCH</a:t>
            </a:r>
          </a:p>
        </p:txBody>
      </p:sp>
      <p:cxnSp>
        <p:nvCxnSpPr>
          <p:cNvPr id="55" name="Straight Connector 54"/>
          <p:cNvCxnSpPr/>
          <p:nvPr/>
        </p:nvCxnSpPr>
        <p:spPr>
          <a:xfrm>
            <a:off x="4865775" y="6071213"/>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8" name="Subtitle 2"/>
          <p:cNvSpPr txBox="1">
            <a:spLocks/>
          </p:cNvSpPr>
          <p:nvPr/>
        </p:nvSpPr>
        <p:spPr>
          <a:xfrm>
            <a:off x="17111327" y="6345270"/>
            <a:ext cx="4600370" cy="91211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740"/>
              </a:lnSpc>
            </a:pPr>
            <a:r>
              <a:rPr lang="en-US" sz="1800" dirty="0">
                <a:solidFill>
                  <a:schemeClr val="tx1"/>
                </a:solidFill>
                <a:latin typeface="Poppins Light" charset="0"/>
                <a:ea typeface="Poppins Light" charset="0"/>
                <a:cs typeface="Poppins Light" charset="0"/>
              </a:rPr>
              <a:t>Frequently, your initial font choice is taken out of your awesome ha</a:t>
            </a:r>
          </a:p>
        </p:txBody>
      </p:sp>
      <p:sp>
        <p:nvSpPr>
          <p:cNvPr id="79" name="TextBox 78"/>
          <p:cNvSpPr txBox="1"/>
          <p:nvPr/>
        </p:nvSpPr>
        <p:spPr>
          <a:xfrm>
            <a:off x="18519625" y="3746213"/>
            <a:ext cx="1672253" cy="1631216"/>
          </a:xfrm>
          <a:prstGeom prst="rect">
            <a:avLst/>
          </a:prstGeom>
          <a:noFill/>
        </p:spPr>
        <p:txBody>
          <a:bodyPr wrap="none" rtlCol="0">
            <a:spAutoFit/>
          </a:bodyPr>
          <a:lstStyle/>
          <a:p>
            <a:pPr algn="ctr"/>
            <a:r>
              <a:rPr lang="en-US" sz="10000" b="1" dirty="0">
                <a:solidFill>
                  <a:schemeClr val="tx2"/>
                </a:solidFill>
                <a:latin typeface="Lato Bold" charset="0"/>
                <a:ea typeface="Lato Bold" charset="0"/>
                <a:cs typeface="Lato Bold" charset="0"/>
              </a:rPr>
              <a:t>03</a:t>
            </a:r>
          </a:p>
        </p:txBody>
      </p:sp>
      <p:sp>
        <p:nvSpPr>
          <p:cNvPr id="80" name="TextBox 79"/>
          <p:cNvSpPr txBox="1"/>
          <p:nvPr/>
        </p:nvSpPr>
        <p:spPr>
          <a:xfrm>
            <a:off x="18518825" y="5359380"/>
            <a:ext cx="1673856" cy="438582"/>
          </a:xfrm>
          <a:prstGeom prst="rect">
            <a:avLst/>
          </a:prstGeom>
          <a:noFill/>
        </p:spPr>
        <p:txBody>
          <a:bodyPr wrap="none" rtlCol="0" anchor="t" anchorCtr="1">
            <a:spAutoFit/>
          </a:bodyPr>
          <a:lstStyle/>
          <a:p>
            <a:pPr algn="ctr">
              <a:lnSpc>
                <a:spcPts val="2680"/>
              </a:lnSpc>
            </a:pPr>
            <a:r>
              <a:rPr lang="en-US" sz="2200" b="1" dirty="0">
                <a:solidFill>
                  <a:schemeClr val="tx2"/>
                </a:solidFill>
                <a:latin typeface="Poppins SemiBold" charset="0"/>
                <a:ea typeface="Poppins SemiBold" charset="0"/>
                <a:cs typeface="Poppins SemiBold" charset="0"/>
              </a:rPr>
              <a:t>BRANDING</a:t>
            </a:r>
          </a:p>
        </p:txBody>
      </p:sp>
      <p:cxnSp>
        <p:nvCxnSpPr>
          <p:cNvPr id="81" name="Straight Connector 80"/>
          <p:cNvCxnSpPr/>
          <p:nvPr/>
        </p:nvCxnSpPr>
        <p:spPr>
          <a:xfrm>
            <a:off x="19221941" y="6071213"/>
            <a:ext cx="3791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6465803"/>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0" y="0"/>
            <a:ext cx="24377650" cy="13716000"/>
          </a:xfrm>
          <a:prstGeom prst="rect">
            <a:avLst/>
          </a:prstGeom>
          <a:gradFill flip="none" rotWithShape="1">
            <a:gsLst>
              <a:gs pos="22000">
                <a:srgbClr val="001334">
                  <a:alpha val="90000"/>
                </a:srgbClr>
              </a:gs>
              <a:gs pos="88000">
                <a:srgbClr val="3B1F4D">
                  <a:alpha val="89000"/>
                </a:srgb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Subtitle 2"/>
          <p:cNvSpPr txBox="1">
            <a:spLocks/>
          </p:cNvSpPr>
          <p:nvPr/>
        </p:nvSpPr>
        <p:spPr>
          <a:xfrm>
            <a:off x="7468193" y="7924872"/>
            <a:ext cx="423330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Frequently, your initial font choice</a:t>
            </a:r>
          </a:p>
        </p:txBody>
      </p:sp>
      <p:sp>
        <p:nvSpPr>
          <p:cNvPr id="42" name="TextBox 41"/>
          <p:cNvSpPr txBox="1"/>
          <p:nvPr/>
        </p:nvSpPr>
        <p:spPr>
          <a:xfrm>
            <a:off x="7967728" y="7276209"/>
            <a:ext cx="3196709" cy="523220"/>
          </a:xfrm>
          <a:prstGeom prst="rect">
            <a:avLst/>
          </a:prstGeom>
          <a:noFill/>
        </p:spPr>
        <p:txBody>
          <a:bodyPr wrap="none" rtlCol="0" anchor="ctr" anchorCtr="0">
            <a:spAutoFit/>
          </a:bodyPr>
          <a:lstStyle/>
          <a:p>
            <a:pPr algn="ctr"/>
            <a:r>
              <a:rPr lang="en-US" sz="2800" b="1" dirty="0">
                <a:solidFill>
                  <a:schemeClr val="bg1"/>
                </a:solidFill>
                <a:latin typeface="Poppins SemiBold" charset="0"/>
                <a:ea typeface="Poppins SemiBold" charset="0"/>
                <a:cs typeface="Poppins SemiBold" charset="0"/>
              </a:rPr>
              <a:t>CUPS OF COFFEE</a:t>
            </a:r>
          </a:p>
        </p:txBody>
      </p:sp>
      <p:sp>
        <p:nvSpPr>
          <p:cNvPr id="50" name="Rectangle 49"/>
          <p:cNvSpPr>
            <a:spLocks/>
          </p:cNvSpPr>
          <p:nvPr/>
        </p:nvSpPr>
        <p:spPr bwMode="auto">
          <a:xfrm>
            <a:off x="8730519" y="5881795"/>
            <a:ext cx="1716817"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400"/>
              </a:lnSpc>
            </a:pPr>
            <a:r>
              <a:rPr lang="en-US" sz="7000" spc="500" dirty="0">
                <a:solidFill>
                  <a:schemeClr val="bg1"/>
                </a:solidFill>
                <a:latin typeface="Montserrat Ultra Light" charset="0"/>
                <a:ea typeface="Montserrat Ultra Light" charset="0"/>
                <a:cs typeface="Montserrat Ultra Light" charset="0"/>
                <a:sym typeface="Bebas Neue" charset="0"/>
              </a:rPr>
              <a:t>758</a:t>
            </a:r>
          </a:p>
        </p:txBody>
      </p:sp>
      <p:sp>
        <p:nvSpPr>
          <p:cNvPr id="53" name="Subtitle 2"/>
          <p:cNvSpPr txBox="1">
            <a:spLocks/>
          </p:cNvSpPr>
          <p:nvPr/>
        </p:nvSpPr>
        <p:spPr>
          <a:xfrm>
            <a:off x="18014429" y="7924872"/>
            <a:ext cx="423330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Frequently, your initial font choice</a:t>
            </a:r>
          </a:p>
        </p:txBody>
      </p:sp>
      <p:sp>
        <p:nvSpPr>
          <p:cNvPr id="54" name="TextBox 53"/>
          <p:cNvSpPr txBox="1"/>
          <p:nvPr/>
        </p:nvSpPr>
        <p:spPr>
          <a:xfrm>
            <a:off x="19103067" y="7276209"/>
            <a:ext cx="2018502" cy="523220"/>
          </a:xfrm>
          <a:prstGeom prst="rect">
            <a:avLst/>
          </a:prstGeom>
          <a:noFill/>
        </p:spPr>
        <p:txBody>
          <a:bodyPr wrap="none" rtlCol="0" anchor="ctr" anchorCtr="0">
            <a:spAutoFit/>
          </a:bodyPr>
          <a:lstStyle/>
          <a:p>
            <a:pPr algn="ctr"/>
            <a:r>
              <a:rPr lang="en-US" sz="2800" b="1" dirty="0">
                <a:solidFill>
                  <a:schemeClr val="bg1"/>
                </a:solidFill>
                <a:latin typeface="Poppins SemiBold" charset="0"/>
                <a:ea typeface="Poppins SemiBold" charset="0"/>
                <a:cs typeface="Poppins SemiBold" charset="0"/>
              </a:rPr>
              <a:t>RETWEETS</a:t>
            </a:r>
          </a:p>
        </p:txBody>
      </p:sp>
      <p:sp>
        <p:nvSpPr>
          <p:cNvPr id="55" name="Rectangle 54"/>
          <p:cNvSpPr>
            <a:spLocks/>
          </p:cNvSpPr>
          <p:nvPr/>
        </p:nvSpPr>
        <p:spPr bwMode="auto">
          <a:xfrm>
            <a:off x="18867187" y="5881795"/>
            <a:ext cx="2535951"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400"/>
              </a:lnSpc>
            </a:pPr>
            <a:r>
              <a:rPr lang="en-US" sz="7000" spc="500" dirty="0">
                <a:solidFill>
                  <a:schemeClr val="bg1"/>
                </a:solidFill>
                <a:latin typeface="Montserrat Ultra Light" charset="0"/>
                <a:ea typeface="Montserrat Ultra Light" charset="0"/>
                <a:cs typeface="Montserrat Ultra Light" charset="0"/>
                <a:sym typeface="Bebas Neue" charset="0"/>
              </a:rPr>
              <a:t>8,263</a:t>
            </a:r>
          </a:p>
        </p:txBody>
      </p:sp>
      <p:sp>
        <p:nvSpPr>
          <p:cNvPr id="67" name="Subtitle 2"/>
          <p:cNvSpPr txBox="1">
            <a:spLocks/>
          </p:cNvSpPr>
          <p:nvPr/>
        </p:nvSpPr>
        <p:spPr>
          <a:xfrm>
            <a:off x="2148635" y="7924872"/>
            <a:ext cx="423330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Frequently, your initial font choice</a:t>
            </a:r>
          </a:p>
        </p:txBody>
      </p:sp>
      <p:sp>
        <p:nvSpPr>
          <p:cNvPr id="68" name="TextBox 67"/>
          <p:cNvSpPr txBox="1"/>
          <p:nvPr/>
        </p:nvSpPr>
        <p:spPr>
          <a:xfrm>
            <a:off x="2782821" y="7276209"/>
            <a:ext cx="2927404" cy="523220"/>
          </a:xfrm>
          <a:prstGeom prst="rect">
            <a:avLst/>
          </a:prstGeom>
          <a:noFill/>
        </p:spPr>
        <p:txBody>
          <a:bodyPr wrap="none" rtlCol="0" anchor="ctr" anchorCtr="0">
            <a:spAutoFit/>
          </a:bodyPr>
          <a:lstStyle/>
          <a:p>
            <a:pPr algn="ctr"/>
            <a:r>
              <a:rPr lang="en-US" sz="2800" b="1" dirty="0">
                <a:solidFill>
                  <a:schemeClr val="bg1"/>
                </a:solidFill>
                <a:latin typeface="Poppins SemiBold" charset="0"/>
                <a:ea typeface="Poppins SemiBold" charset="0"/>
                <a:cs typeface="Poppins SemiBold" charset="0"/>
              </a:rPr>
              <a:t>HAPPY CLIENTS</a:t>
            </a:r>
          </a:p>
        </p:txBody>
      </p:sp>
      <p:sp>
        <p:nvSpPr>
          <p:cNvPr id="69" name="Rectangle 68"/>
          <p:cNvSpPr>
            <a:spLocks/>
          </p:cNvSpPr>
          <p:nvPr/>
        </p:nvSpPr>
        <p:spPr bwMode="auto">
          <a:xfrm>
            <a:off x="3041468" y="5881795"/>
            <a:ext cx="2455801"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400"/>
              </a:lnSpc>
            </a:pPr>
            <a:r>
              <a:rPr lang="en-US" sz="7000" spc="500" dirty="0">
                <a:solidFill>
                  <a:schemeClr val="bg1"/>
                </a:solidFill>
                <a:latin typeface="Montserrat Ultra Light" charset="0"/>
                <a:ea typeface="Montserrat Ultra Light" charset="0"/>
                <a:cs typeface="Montserrat Ultra Light" charset="0"/>
                <a:sym typeface="Bebas Neue" charset="0"/>
              </a:rPr>
              <a:t>3,567</a:t>
            </a:r>
          </a:p>
        </p:txBody>
      </p:sp>
      <p:sp>
        <p:nvSpPr>
          <p:cNvPr id="31" name="Subtitle 2"/>
          <p:cNvSpPr txBox="1">
            <a:spLocks/>
          </p:cNvSpPr>
          <p:nvPr/>
        </p:nvSpPr>
        <p:spPr>
          <a:xfrm>
            <a:off x="12787751" y="7924872"/>
            <a:ext cx="423330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Frequently, your initial font choice</a:t>
            </a:r>
          </a:p>
        </p:txBody>
      </p:sp>
      <p:sp>
        <p:nvSpPr>
          <p:cNvPr id="32" name="TextBox 31"/>
          <p:cNvSpPr txBox="1"/>
          <p:nvPr/>
        </p:nvSpPr>
        <p:spPr>
          <a:xfrm>
            <a:off x="13876389" y="7276209"/>
            <a:ext cx="2018502" cy="523220"/>
          </a:xfrm>
          <a:prstGeom prst="rect">
            <a:avLst/>
          </a:prstGeom>
          <a:noFill/>
        </p:spPr>
        <p:txBody>
          <a:bodyPr wrap="none" rtlCol="0" anchor="ctr" anchorCtr="0">
            <a:spAutoFit/>
          </a:bodyPr>
          <a:lstStyle/>
          <a:p>
            <a:pPr algn="ctr"/>
            <a:r>
              <a:rPr lang="en-US" sz="2800" b="1" dirty="0">
                <a:solidFill>
                  <a:schemeClr val="bg1"/>
                </a:solidFill>
                <a:latin typeface="Poppins SemiBold" charset="0"/>
                <a:ea typeface="Poppins SemiBold" charset="0"/>
                <a:cs typeface="Poppins SemiBold" charset="0"/>
              </a:rPr>
              <a:t>RETWEETS</a:t>
            </a:r>
          </a:p>
        </p:txBody>
      </p:sp>
      <p:sp>
        <p:nvSpPr>
          <p:cNvPr id="33" name="Rectangle 32"/>
          <p:cNvSpPr>
            <a:spLocks/>
          </p:cNvSpPr>
          <p:nvPr/>
        </p:nvSpPr>
        <p:spPr bwMode="auto">
          <a:xfrm>
            <a:off x="13640509" y="5881795"/>
            <a:ext cx="2535951"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400"/>
              </a:lnSpc>
            </a:pPr>
            <a:r>
              <a:rPr lang="en-US" sz="7000" spc="500" dirty="0">
                <a:solidFill>
                  <a:schemeClr val="bg1"/>
                </a:solidFill>
                <a:latin typeface="Montserrat Ultra Light" charset="0"/>
                <a:ea typeface="Montserrat Ultra Light" charset="0"/>
                <a:cs typeface="Montserrat Ultra Light" charset="0"/>
                <a:sym typeface="Bebas Neue" charset="0"/>
              </a:rPr>
              <a:t>8,263</a:t>
            </a:r>
          </a:p>
        </p:txBody>
      </p:sp>
      <p:sp>
        <p:nvSpPr>
          <p:cNvPr id="27" name="TextBox 26"/>
          <p:cNvSpPr txBox="1"/>
          <p:nvPr/>
        </p:nvSpPr>
        <p:spPr>
          <a:xfrm>
            <a:off x="8337453" y="1169458"/>
            <a:ext cx="7702750" cy="1384995"/>
          </a:xfrm>
          <a:prstGeom prst="rect">
            <a:avLst/>
          </a:prstGeom>
          <a:noFill/>
        </p:spPr>
        <p:txBody>
          <a:bodyPr wrap="none" rtlCol="0">
            <a:spAutoFit/>
          </a:bodyPr>
          <a:lstStyle/>
          <a:p>
            <a:pPr algn="ctr"/>
            <a:r>
              <a:rPr lang="en-US" sz="8400" b="1" dirty="0">
                <a:solidFill>
                  <a:schemeClr val="bg1"/>
                </a:solidFill>
                <a:latin typeface="Lato Black" charset="0"/>
                <a:ea typeface="Lato Black" charset="0"/>
                <a:cs typeface="Lato Black" charset="0"/>
              </a:rPr>
              <a:t>OUR SERVICES</a:t>
            </a:r>
          </a:p>
        </p:txBody>
      </p:sp>
      <p:cxnSp>
        <p:nvCxnSpPr>
          <p:cNvPr id="7" name="Straight Connector 6"/>
          <p:cNvCxnSpPr/>
          <p:nvPr/>
        </p:nvCxnSpPr>
        <p:spPr>
          <a:xfrm>
            <a:off x="11608677" y="838200"/>
            <a:ext cx="1192923"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9489644" y="2580869"/>
            <a:ext cx="5449184" cy="430887"/>
          </a:xfrm>
          <a:prstGeom prst="rect">
            <a:avLst/>
          </a:prstGeom>
          <a:noFill/>
        </p:spPr>
        <p:txBody>
          <a:bodyPr wrap="none" rtlCol="0" anchor="ctr" anchorCtr="0">
            <a:spAutoFit/>
          </a:bodyPr>
          <a:lstStyle/>
          <a:p>
            <a:pPr algn="ctr"/>
            <a:r>
              <a:rPr lang="en-US" sz="2200" dirty="0">
                <a:solidFill>
                  <a:schemeClr val="bg1"/>
                </a:solidFill>
                <a:latin typeface="Lato Light" charset="0"/>
                <a:ea typeface="Lato Light" charset="0"/>
                <a:cs typeface="Lato Light" charset="0"/>
              </a:rPr>
              <a:t>Modern and Minimal Presentation Template</a:t>
            </a: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51319940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Subtitle 2"/>
          <p:cNvSpPr txBox="1">
            <a:spLocks/>
          </p:cNvSpPr>
          <p:nvPr/>
        </p:nvSpPr>
        <p:spPr>
          <a:xfrm>
            <a:off x="7468193" y="7924872"/>
            <a:ext cx="423330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a:t>
            </a:r>
          </a:p>
        </p:txBody>
      </p:sp>
      <p:sp>
        <p:nvSpPr>
          <p:cNvPr id="42" name="TextBox 41"/>
          <p:cNvSpPr txBox="1"/>
          <p:nvPr/>
        </p:nvSpPr>
        <p:spPr>
          <a:xfrm>
            <a:off x="7967728" y="7276209"/>
            <a:ext cx="3196709"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CUPS OF COFFEE</a:t>
            </a:r>
          </a:p>
        </p:txBody>
      </p:sp>
      <p:sp>
        <p:nvSpPr>
          <p:cNvPr id="50" name="Rectangle 49"/>
          <p:cNvSpPr>
            <a:spLocks/>
          </p:cNvSpPr>
          <p:nvPr/>
        </p:nvSpPr>
        <p:spPr bwMode="auto">
          <a:xfrm>
            <a:off x="8730519" y="5881795"/>
            <a:ext cx="1716817"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400"/>
              </a:lnSpc>
            </a:pPr>
            <a:r>
              <a:rPr lang="en-US" sz="7000" spc="500" dirty="0">
                <a:solidFill>
                  <a:schemeClr val="tx2"/>
                </a:solidFill>
                <a:latin typeface="Montserrat Ultra Light" charset="0"/>
                <a:ea typeface="Montserrat Ultra Light" charset="0"/>
                <a:cs typeface="Montserrat Ultra Light" charset="0"/>
                <a:sym typeface="Bebas Neue" charset="0"/>
              </a:rPr>
              <a:t>758</a:t>
            </a:r>
          </a:p>
        </p:txBody>
      </p:sp>
      <p:sp>
        <p:nvSpPr>
          <p:cNvPr id="53" name="Subtitle 2"/>
          <p:cNvSpPr txBox="1">
            <a:spLocks/>
          </p:cNvSpPr>
          <p:nvPr/>
        </p:nvSpPr>
        <p:spPr>
          <a:xfrm>
            <a:off x="18014429" y="7924872"/>
            <a:ext cx="423330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a:t>
            </a:r>
          </a:p>
        </p:txBody>
      </p:sp>
      <p:sp>
        <p:nvSpPr>
          <p:cNvPr id="54" name="TextBox 53"/>
          <p:cNvSpPr txBox="1"/>
          <p:nvPr/>
        </p:nvSpPr>
        <p:spPr>
          <a:xfrm>
            <a:off x="19103067" y="7276209"/>
            <a:ext cx="2018502"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RETWEETS</a:t>
            </a:r>
          </a:p>
        </p:txBody>
      </p:sp>
      <p:sp>
        <p:nvSpPr>
          <p:cNvPr id="55" name="Rectangle 54"/>
          <p:cNvSpPr>
            <a:spLocks/>
          </p:cNvSpPr>
          <p:nvPr/>
        </p:nvSpPr>
        <p:spPr bwMode="auto">
          <a:xfrm>
            <a:off x="18867187" y="5881795"/>
            <a:ext cx="2535951"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400"/>
              </a:lnSpc>
            </a:pPr>
            <a:r>
              <a:rPr lang="en-US" sz="7000" spc="500" dirty="0">
                <a:solidFill>
                  <a:schemeClr val="tx2"/>
                </a:solidFill>
                <a:latin typeface="Montserrat Ultra Light" charset="0"/>
                <a:ea typeface="Montserrat Ultra Light" charset="0"/>
                <a:cs typeface="Montserrat Ultra Light" charset="0"/>
                <a:sym typeface="Bebas Neue" charset="0"/>
              </a:rPr>
              <a:t>8,263</a:t>
            </a:r>
          </a:p>
        </p:txBody>
      </p:sp>
      <p:sp>
        <p:nvSpPr>
          <p:cNvPr id="67" name="Subtitle 2"/>
          <p:cNvSpPr txBox="1">
            <a:spLocks/>
          </p:cNvSpPr>
          <p:nvPr/>
        </p:nvSpPr>
        <p:spPr>
          <a:xfrm>
            <a:off x="2148635" y="7924872"/>
            <a:ext cx="423330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a:t>
            </a:r>
          </a:p>
        </p:txBody>
      </p:sp>
      <p:sp>
        <p:nvSpPr>
          <p:cNvPr id="68" name="TextBox 67"/>
          <p:cNvSpPr txBox="1"/>
          <p:nvPr/>
        </p:nvSpPr>
        <p:spPr>
          <a:xfrm>
            <a:off x="2782821" y="7276209"/>
            <a:ext cx="2927404"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HAPPY CLIENTS</a:t>
            </a:r>
          </a:p>
        </p:txBody>
      </p:sp>
      <p:sp>
        <p:nvSpPr>
          <p:cNvPr id="69" name="Rectangle 68"/>
          <p:cNvSpPr>
            <a:spLocks/>
          </p:cNvSpPr>
          <p:nvPr/>
        </p:nvSpPr>
        <p:spPr bwMode="auto">
          <a:xfrm>
            <a:off x="3041468" y="5881795"/>
            <a:ext cx="2455801"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400"/>
              </a:lnSpc>
            </a:pPr>
            <a:r>
              <a:rPr lang="en-US" sz="7000" spc="500" dirty="0">
                <a:solidFill>
                  <a:schemeClr val="tx2"/>
                </a:solidFill>
                <a:latin typeface="Montserrat Ultra Light" charset="0"/>
                <a:ea typeface="Montserrat Ultra Light" charset="0"/>
                <a:cs typeface="Montserrat Ultra Light" charset="0"/>
                <a:sym typeface="Bebas Neue" charset="0"/>
              </a:rPr>
              <a:t>3,567</a:t>
            </a:r>
          </a:p>
        </p:txBody>
      </p:sp>
      <p:sp>
        <p:nvSpPr>
          <p:cNvPr id="31" name="Subtitle 2"/>
          <p:cNvSpPr txBox="1">
            <a:spLocks/>
          </p:cNvSpPr>
          <p:nvPr/>
        </p:nvSpPr>
        <p:spPr>
          <a:xfrm>
            <a:off x="12787751" y="7924872"/>
            <a:ext cx="423330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a:t>
            </a:r>
          </a:p>
        </p:txBody>
      </p:sp>
      <p:sp>
        <p:nvSpPr>
          <p:cNvPr id="32" name="TextBox 31"/>
          <p:cNvSpPr txBox="1"/>
          <p:nvPr/>
        </p:nvSpPr>
        <p:spPr>
          <a:xfrm>
            <a:off x="13876389" y="7276209"/>
            <a:ext cx="2018502"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RETWEETS</a:t>
            </a:r>
          </a:p>
        </p:txBody>
      </p:sp>
      <p:sp>
        <p:nvSpPr>
          <p:cNvPr id="33" name="Rectangle 32"/>
          <p:cNvSpPr>
            <a:spLocks/>
          </p:cNvSpPr>
          <p:nvPr/>
        </p:nvSpPr>
        <p:spPr bwMode="auto">
          <a:xfrm>
            <a:off x="13640509" y="5881795"/>
            <a:ext cx="2535951"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400"/>
              </a:lnSpc>
            </a:pPr>
            <a:r>
              <a:rPr lang="en-US" sz="7000" spc="500" dirty="0">
                <a:solidFill>
                  <a:schemeClr val="tx2"/>
                </a:solidFill>
                <a:latin typeface="Montserrat Ultra Light" charset="0"/>
                <a:ea typeface="Montserrat Ultra Light" charset="0"/>
                <a:cs typeface="Montserrat Ultra Light" charset="0"/>
                <a:sym typeface="Bebas Neue" charset="0"/>
              </a:rPr>
              <a:t>8,263</a:t>
            </a:r>
          </a:p>
        </p:txBody>
      </p:sp>
      <p:sp>
        <p:nvSpPr>
          <p:cNvPr id="27" name="TextBox 26"/>
          <p:cNvSpPr txBox="1"/>
          <p:nvPr/>
        </p:nvSpPr>
        <p:spPr>
          <a:xfrm>
            <a:off x="8337453" y="1169458"/>
            <a:ext cx="770275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SERVICES</a:t>
            </a:r>
          </a:p>
        </p:txBody>
      </p:sp>
      <p:cxnSp>
        <p:nvCxnSpPr>
          <p:cNvPr id="7" name="Straight Connector 6"/>
          <p:cNvCxnSpPr/>
          <p:nvPr/>
        </p:nvCxnSpPr>
        <p:spPr>
          <a:xfrm>
            <a:off x="11608677" y="838200"/>
            <a:ext cx="1192923"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9489644" y="2580869"/>
            <a:ext cx="5449184" cy="430887"/>
          </a:xfrm>
          <a:prstGeom prst="rect">
            <a:avLst/>
          </a:prstGeom>
          <a:noFill/>
        </p:spPr>
        <p:txBody>
          <a:bodyPr wrap="none" rtlCol="0" anchor="ctr" anchorCtr="0">
            <a:spAutoFit/>
          </a:bodyPr>
          <a:lstStyle/>
          <a:p>
            <a:pPr algn="ctr"/>
            <a:r>
              <a:rPr lang="en-US" sz="2200" dirty="0">
                <a:solidFill>
                  <a:schemeClr val="tx2"/>
                </a:solidFill>
                <a:latin typeface="Lato Light" charset="0"/>
                <a:ea typeface="Lato Light" charset="0"/>
                <a:cs typeface="Lato Light" charset="0"/>
              </a:rPr>
              <a:t>Modern and Minimal Presentation Template</a:t>
            </a:r>
          </a:p>
        </p:txBody>
      </p:sp>
    </p:spTree>
    <p:extLst>
      <p:ext uri="{BB962C8B-B14F-4D97-AF65-F5344CB8AC3E}">
        <p14:creationId xmlns:p14="http://schemas.microsoft.com/office/powerpoint/2010/main" val="93447699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2053" y="0"/>
            <a:ext cx="24377650" cy="13716000"/>
          </a:xfrm>
          <a:prstGeom prst="rect">
            <a:avLst/>
          </a:prstGeom>
          <a:gradFill flip="none" rotWithShape="0">
            <a:gsLst>
              <a:gs pos="0">
                <a:srgbClr val="FFC737">
                  <a:alpha val="96000"/>
                </a:srgbClr>
              </a:gs>
              <a:gs pos="96000">
                <a:srgbClr val="F52552">
                  <a:alpha val="90000"/>
                </a:srgbClr>
              </a:gs>
            </a:gsLst>
            <a:lin ang="3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Subtitle 2"/>
          <p:cNvSpPr txBox="1">
            <a:spLocks/>
          </p:cNvSpPr>
          <p:nvPr/>
        </p:nvSpPr>
        <p:spPr>
          <a:xfrm>
            <a:off x="10138569" y="9270027"/>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bg1"/>
                </a:solidFill>
                <a:latin typeface="Poppins Light" charset="0"/>
                <a:ea typeface="Poppins Light" charset="0"/>
                <a:cs typeface="Poppins Light" charset="0"/>
              </a:rPr>
              <a:t>Frequently, your initial font choice is taken out of your awesome hands</a:t>
            </a:r>
          </a:p>
        </p:txBody>
      </p:sp>
      <p:sp>
        <p:nvSpPr>
          <p:cNvPr id="54" name="TextBox 53"/>
          <p:cNvSpPr txBox="1"/>
          <p:nvPr/>
        </p:nvSpPr>
        <p:spPr>
          <a:xfrm>
            <a:off x="10230326" y="8179439"/>
            <a:ext cx="1957587" cy="400110"/>
          </a:xfrm>
          <a:prstGeom prst="rect">
            <a:avLst/>
          </a:prstGeom>
          <a:noFill/>
        </p:spPr>
        <p:txBody>
          <a:bodyPr wrap="none" rtlCol="0" anchor="ctr" anchorCtr="0">
            <a:spAutoFit/>
          </a:bodyPr>
          <a:lstStyle/>
          <a:p>
            <a:r>
              <a:rPr lang="en-US" sz="2000" dirty="0">
                <a:solidFill>
                  <a:schemeClr val="bg1"/>
                </a:solidFill>
                <a:latin typeface="Poppins Light" charset="0"/>
                <a:ea typeface="Poppins Light" charset="0"/>
                <a:cs typeface="Poppins Light" charset="0"/>
              </a:rPr>
              <a:t>Apple Devices</a:t>
            </a:r>
          </a:p>
        </p:txBody>
      </p:sp>
      <p:sp>
        <p:nvSpPr>
          <p:cNvPr id="56" name="TextBox 55"/>
          <p:cNvSpPr txBox="1"/>
          <p:nvPr/>
        </p:nvSpPr>
        <p:spPr>
          <a:xfrm>
            <a:off x="10242936" y="8661594"/>
            <a:ext cx="1983235" cy="523220"/>
          </a:xfrm>
          <a:prstGeom prst="rect">
            <a:avLst/>
          </a:prstGeom>
          <a:noFill/>
        </p:spPr>
        <p:txBody>
          <a:bodyPr wrap="none" rtlCol="0" anchor="ctr" anchorCtr="0">
            <a:spAutoFit/>
          </a:bodyPr>
          <a:lstStyle/>
          <a:p>
            <a:r>
              <a:rPr lang="en-US" sz="2800" dirty="0">
                <a:solidFill>
                  <a:schemeClr val="bg1"/>
                </a:solidFill>
                <a:latin typeface="Poppins Medium" charset="0"/>
                <a:ea typeface="Poppins Medium" charset="0"/>
                <a:cs typeface="Poppins Medium" charset="0"/>
              </a:rPr>
              <a:t>Five Stars</a:t>
            </a:r>
          </a:p>
        </p:txBody>
      </p:sp>
      <p:sp>
        <p:nvSpPr>
          <p:cNvPr id="57" name="Subtitle 2"/>
          <p:cNvSpPr txBox="1">
            <a:spLocks/>
          </p:cNvSpPr>
          <p:nvPr/>
        </p:nvSpPr>
        <p:spPr>
          <a:xfrm>
            <a:off x="17435424" y="9270027"/>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bg1"/>
                </a:solidFill>
                <a:latin typeface="Poppins Light" charset="0"/>
                <a:ea typeface="Poppins Light" charset="0"/>
                <a:cs typeface="Poppins Light" charset="0"/>
              </a:rPr>
              <a:t>Frequently, your initial font choice is taken out of your awesome hands</a:t>
            </a:r>
          </a:p>
        </p:txBody>
      </p:sp>
      <p:sp>
        <p:nvSpPr>
          <p:cNvPr id="58" name="TextBox 57"/>
          <p:cNvSpPr txBox="1"/>
          <p:nvPr/>
        </p:nvSpPr>
        <p:spPr>
          <a:xfrm>
            <a:off x="17527181" y="8179439"/>
            <a:ext cx="1957587" cy="400110"/>
          </a:xfrm>
          <a:prstGeom prst="rect">
            <a:avLst/>
          </a:prstGeom>
          <a:noFill/>
        </p:spPr>
        <p:txBody>
          <a:bodyPr wrap="none" rtlCol="0" anchor="ctr" anchorCtr="0">
            <a:spAutoFit/>
          </a:bodyPr>
          <a:lstStyle/>
          <a:p>
            <a:r>
              <a:rPr lang="en-US" sz="2000" dirty="0">
                <a:solidFill>
                  <a:schemeClr val="bg1"/>
                </a:solidFill>
                <a:latin typeface="Poppins Light" charset="0"/>
                <a:ea typeface="Poppins Light" charset="0"/>
                <a:cs typeface="Poppins Light" charset="0"/>
              </a:rPr>
              <a:t>Apple Devices</a:t>
            </a:r>
          </a:p>
        </p:txBody>
      </p:sp>
      <p:sp>
        <p:nvSpPr>
          <p:cNvPr id="59" name="TextBox 58"/>
          <p:cNvSpPr txBox="1"/>
          <p:nvPr/>
        </p:nvSpPr>
        <p:spPr>
          <a:xfrm>
            <a:off x="17539791" y="8661594"/>
            <a:ext cx="2396810" cy="523220"/>
          </a:xfrm>
          <a:prstGeom prst="rect">
            <a:avLst/>
          </a:prstGeom>
          <a:noFill/>
        </p:spPr>
        <p:txBody>
          <a:bodyPr wrap="none" rtlCol="0" anchor="ctr" anchorCtr="0">
            <a:spAutoFit/>
          </a:bodyPr>
          <a:lstStyle/>
          <a:p>
            <a:r>
              <a:rPr lang="en-US" sz="2800" dirty="0">
                <a:solidFill>
                  <a:schemeClr val="bg1"/>
                </a:solidFill>
                <a:latin typeface="Poppins Medium" charset="0"/>
                <a:ea typeface="Poppins Medium" charset="0"/>
                <a:cs typeface="Poppins Medium" charset="0"/>
              </a:rPr>
              <a:t>Online Chat</a:t>
            </a:r>
          </a:p>
        </p:txBody>
      </p:sp>
      <p:sp>
        <p:nvSpPr>
          <p:cNvPr id="60" name="Subtitle 2"/>
          <p:cNvSpPr txBox="1">
            <a:spLocks/>
          </p:cNvSpPr>
          <p:nvPr/>
        </p:nvSpPr>
        <p:spPr>
          <a:xfrm>
            <a:off x="2852659" y="9270027"/>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bg1"/>
                </a:solidFill>
                <a:latin typeface="Poppins Light" charset="0"/>
                <a:ea typeface="Poppins Light" charset="0"/>
                <a:cs typeface="Poppins Light" charset="0"/>
              </a:rPr>
              <a:t>Frequently, your initial font choice is taken out of your awesome hands</a:t>
            </a:r>
          </a:p>
        </p:txBody>
      </p:sp>
      <p:sp>
        <p:nvSpPr>
          <p:cNvPr id="61" name="TextBox 60"/>
          <p:cNvSpPr txBox="1"/>
          <p:nvPr/>
        </p:nvSpPr>
        <p:spPr>
          <a:xfrm>
            <a:off x="2944416" y="8179439"/>
            <a:ext cx="1957587" cy="400110"/>
          </a:xfrm>
          <a:prstGeom prst="rect">
            <a:avLst/>
          </a:prstGeom>
          <a:noFill/>
        </p:spPr>
        <p:txBody>
          <a:bodyPr wrap="none" rtlCol="0" anchor="ctr" anchorCtr="0">
            <a:spAutoFit/>
          </a:bodyPr>
          <a:lstStyle/>
          <a:p>
            <a:r>
              <a:rPr lang="en-US" sz="2000" dirty="0">
                <a:solidFill>
                  <a:schemeClr val="bg1"/>
                </a:solidFill>
                <a:latin typeface="Poppins Light" charset="0"/>
                <a:ea typeface="Poppins Light" charset="0"/>
                <a:cs typeface="Poppins Light" charset="0"/>
              </a:rPr>
              <a:t>Apple Devices</a:t>
            </a:r>
          </a:p>
        </p:txBody>
      </p:sp>
      <p:sp>
        <p:nvSpPr>
          <p:cNvPr id="62" name="TextBox 61"/>
          <p:cNvSpPr txBox="1"/>
          <p:nvPr/>
        </p:nvSpPr>
        <p:spPr>
          <a:xfrm>
            <a:off x="2957026" y="8661594"/>
            <a:ext cx="2154757" cy="523220"/>
          </a:xfrm>
          <a:prstGeom prst="rect">
            <a:avLst/>
          </a:prstGeom>
          <a:noFill/>
        </p:spPr>
        <p:txBody>
          <a:bodyPr wrap="none" rtlCol="0" anchor="ctr" anchorCtr="0">
            <a:spAutoFit/>
          </a:bodyPr>
          <a:lstStyle/>
          <a:p>
            <a:r>
              <a:rPr lang="en-US" sz="2800" dirty="0">
                <a:solidFill>
                  <a:schemeClr val="bg1"/>
                </a:solidFill>
                <a:latin typeface="Poppins Medium" charset="0"/>
                <a:ea typeface="Poppins Medium" charset="0"/>
                <a:cs typeface="Poppins Medium" charset="0"/>
              </a:rPr>
              <a:t>Worldwide</a:t>
            </a:r>
          </a:p>
        </p:txBody>
      </p:sp>
      <p:sp>
        <p:nvSpPr>
          <p:cNvPr id="63" name="Subtitle 2"/>
          <p:cNvSpPr txBox="1">
            <a:spLocks/>
          </p:cNvSpPr>
          <p:nvPr/>
        </p:nvSpPr>
        <p:spPr>
          <a:xfrm>
            <a:off x="10138569" y="5518642"/>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bg1"/>
                </a:solidFill>
                <a:latin typeface="Poppins Light" charset="0"/>
                <a:ea typeface="Poppins Light" charset="0"/>
                <a:cs typeface="Poppins Light" charset="0"/>
              </a:rPr>
              <a:t>Frequently, your initial font choice is taken out of your awesome hands</a:t>
            </a:r>
          </a:p>
        </p:txBody>
      </p:sp>
      <p:sp>
        <p:nvSpPr>
          <p:cNvPr id="64" name="TextBox 63"/>
          <p:cNvSpPr txBox="1"/>
          <p:nvPr/>
        </p:nvSpPr>
        <p:spPr>
          <a:xfrm>
            <a:off x="10230326" y="4428054"/>
            <a:ext cx="1957587" cy="400110"/>
          </a:xfrm>
          <a:prstGeom prst="rect">
            <a:avLst/>
          </a:prstGeom>
          <a:noFill/>
        </p:spPr>
        <p:txBody>
          <a:bodyPr wrap="none" rtlCol="0" anchor="ctr" anchorCtr="0">
            <a:spAutoFit/>
          </a:bodyPr>
          <a:lstStyle/>
          <a:p>
            <a:r>
              <a:rPr lang="en-US" sz="2000" dirty="0">
                <a:solidFill>
                  <a:schemeClr val="bg1"/>
                </a:solidFill>
                <a:latin typeface="Poppins Light" charset="0"/>
                <a:ea typeface="Poppins Light" charset="0"/>
                <a:cs typeface="Poppins Light" charset="0"/>
              </a:rPr>
              <a:t>Apple Devices</a:t>
            </a:r>
          </a:p>
        </p:txBody>
      </p:sp>
      <p:sp>
        <p:nvSpPr>
          <p:cNvPr id="65" name="TextBox 64"/>
          <p:cNvSpPr txBox="1"/>
          <p:nvPr/>
        </p:nvSpPr>
        <p:spPr>
          <a:xfrm>
            <a:off x="10242936" y="4910209"/>
            <a:ext cx="1661032" cy="523220"/>
          </a:xfrm>
          <a:prstGeom prst="rect">
            <a:avLst/>
          </a:prstGeom>
          <a:noFill/>
        </p:spPr>
        <p:txBody>
          <a:bodyPr wrap="none" rtlCol="0" anchor="ctr" anchorCtr="0">
            <a:spAutoFit/>
          </a:bodyPr>
          <a:lstStyle/>
          <a:p>
            <a:r>
              <a:rPr lang="en-US" sz="2800" dirty="0">
                <a:solidFill>
                  <a:schemeClr val="bg1"/>
                </a:solidFill>
                <a:latin typeface="Poppins Medium" charset="0"/>
                <a:ea typeface="Poppins Medium" charset="0"/>
                <a:cs typeface="Poppins Medium" charset="0"/>
              </a:rPr>
              <a:t>Support</a:t>
            </a:r>
          </a:p>
        </p:txBody>
      </p:sp>
      <p:sp>
        <p:nvSpPr>
          <p:cNvPr id="66" name="Subtitle 2"/>
          <p:cNvSpPr txBox="1">
            <a:spLocks/>
          </p:cNvSpPr>
          <p:nvPr/>
        </p:nvSpPr>
        <p:spPr>
          <a:xfrm>
            <a:off x="17435424" y="5518642"/>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bg1"/>
                </a:solidFill>
                <a:latin typeface="Poppins Light" charset="0"/>
                <a:ea typeface="Poppins Light" charset="0"/>
                <a:cs typeface="Poppins Light" charset="0"/>
              </a:rPr>
              <a:t>Frequently, your initial font choice is taken out of your awesome hands</a:t>
            </a:r>
          </a:p>
        </p:txBody>
      </p:sp>
      <p:sp>
        <p:nvSpPr>
          <p:cNvPr id="67" name="TextBox 66"/>
          <p:cNvSpPr txBox="1"/>
          <p:nvPr/>
        </p:nvSpPr>
        <p:spPr>
          <a:xfrm>
            <a:off x="17527181" y="4428054"/>
            <a:ext cx="1957587" cy="400110"/>
          </a:xfrm>
          <a:prstGeom prst="rect">
            <a:avLst/>
          </a:prstGeom>
          <a:noFill/>
        </p:spPr>
        <p:txBody>
          <a:bodyPr wrap="none" rtlCol="0" anchor="ctr" anchorCtr="0">
            <a:spAutoFit/>
          </a:bodyPr>
          <a:lstStyle/>
          <a:p>
            <a:r>
              <a:rPr lang="en-US" sz="2000" dirty="0">
                <a:solidFill>
                  <a:schemeClr val="bg1"/>
                </a:solidFill>
                <a:latin typeface="Poppins Light" charset="0"/>
                <a:ea typeface="Poppins Light" charset="0"/>
                <a:cs typeface="Poppins Light" charset="0"/>
              </a:rPr>
              <a:t>Apple Devices</a:t>
            </a:r>
          </a:p>
        </p:txBody>
      </p:sp>
      <p:sp>
        <p:nvSpPr>
          <p:cNvPr id="68" name="TextBox 67"/>
          <p:cNvSpPr txBox="1"/>
          <p:nvPr/>
        </p:nvSpPr>
        <p:spPr>
          <a:xfrm>
            <a:off x="17539791" y="4910209"/>
            <a:ext cx="3063659" cy="523220"/>
          </a:xfrm>
          <a:prstGeom prst="rect">
            <a:avLst/>
          </a:prstGeom>
          <a:noFill/>
        </p:spPr>
        <p:txBody>
          <a:bodyPr wrap="none" rtlCol="0" anchor="ctr" anchorCtr="0">
            <a:spAutoFit/>
          </a:bodyPr>
          <a:lstStyle/>
          <a:p>
            <a:r>
              <a:rPr lang="en-US" sz="2800" dirty="0">
                <a:solidFill>
                  <a:schemeClr val="bg1"/>
                </a:solidFill>
                <a:latin typeface="Poppins Medium" charset="0"/>
                <a:ea typeface="Poppins Medium" charset="0"/>
                <a:cs typeface="Poppins Medium" charset="0"/>
              </a:rPr>
              <a:t>Exclusive Offers</a:t>
            </a:r>
          </a:p>
        </p:txBody>
      </p:sp>
      <p:sp>
        <p:nvSpPr>
          <p:cNvPr id="69" name="Subtitle 2"/>
          <p:cNvSpPr txBox="1">
            <a:spLocks/>
          </p:cNvSpPr>
          <p:nvPr/>
        </p:nvSpPr>
        <p:spPr>
          <a:xfrm>
            <a:off x="2852659" y="5518642"/>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bg1"/>
                </a:solidFill>
                <a:latin typeface="Poppins Light" charset="0"/>
                <a:ea typeface="Poppins Light" charset="0"/>
                <a:cs typeface="Poppins Light" charset="0"/>
              </a:rPr>
              <a:t>Frequently, your initial font choice is taken out of your awesome hands</a:t>
            </a:r>
          </a:p>
        </p:txBody>
      </p:sp>
      <p:sp>
        <p:nvSpPr>
          <p:cNvPr id="70" name="TextBox 69"/>
          <p:cNvSpPr txBox="1"/>
          <p:nvPr/>
        </p:nvSpPr>
        <p:spPr>
          <a:xfrm>
            <a:off x="2944416" y="4428054"/>
            <a:ext cx="1957587" cy="400110"/>
          </a:xfrm>
          <a:prstGeom prst="rect">
            <a:avLst/>
          </a:prstGeom>
          <a:noFill/>
        </p:spPr>
        <p:txBody>
          <a:bodyPr wrap="none" rtlCol="0" anchor="ctr" anchorCtr="0">
            <a:spAutoFit/>
          </a:bodyPr>
          <a:lstStyle/>
          <a:p>
            <a:r>
              <a:rPr lang="en-US" sz="2000" dirty="0">
                <a:solidFill>
                  <a:schemeClr val="bg1"/>
                </a:solidFill>
                <a:latin typeface="Poppins Light" charset="0"/>
                <a:ea typeface="Poppins Light" charset="0"/>
                <a:cs typeface="Poppins Light" charset="0"/>
              </a:rPr>
              <a:t>Apple Devices</a:t>
            </a:r>
          </a:p>
        </p:txBody>
      </p:sp>
      <p:sp>
        <p:nvSpPr>
          <p:cNvPr id="71" name="TextBox 70"/>
          <p:cNvSpPr txBox="1"/>
          <p:nvPr/>
        </p:nvSpPr>
        <p:spPr>
          <a:xfrm>
            <a:off x="2957026" y="4910209"/>
            <a:ext cx="3130985" cy="523220"/>
          </a:xfrm>
          <a:prstGeom prst="rect">
            <a:avLst/>
          </a:prstGeom>
          <a:noFill/>
        </p:spPr>
        <p:txBody>
          <a:bodyPr wrap="none" rtlCol="0" anchor="ctr" anchorCtr="0">
            <a:spAutoFit/>
          </a:bodyPr>
          <a:lstStyle/>
          <a:p>
            <a:r>
              <a:rPr lang="en-US" sz="2800" dirty="0">
                <a:solidFill>
                  <a:schemeClr val="bg1"/>
                </a:solidFill>
                <a:latin typeface="Poppins Medium" charset="0"/>
                <a:ea typeface="Poppins Medium" charset="0"/>
                <a:cs typeface="Poppins Medium" charset="0"/>
              </a:rPr>
              <a:t>Fast Downloads</a:t>
            </a:r>
          </a:p>
        </p:txBody>
      </p:sp>
      <p:sp>
        <p:nvSpPr>
          <p:cNvPr id="72" name="Shape 2839"/>
          <p:cNvSpPr/>
          <p:nvPr/>
        </p:nvSpPr>
        <p:spPr>
          <a:xfrm>
            <a:off x="1649779" y="4444032"/>
            <a:ext cx="1005067" cy="913699"/>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73" name="Shape 2547"/>
          <p:cNvSpPr/>
          <p:nvPr/>
        </p:nvSpPr>
        <p:spPr>
          <a:xfrm>
            <a:off x="8917729" y="4428054"/>
            <a:ext cx="1010417" cy="101041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74" name="Shape 2579"/>
          <p:cNvSpPr/>
          <p:nvPr/>
        </p:nvSpPr>
        <p:spPr>
          <a:xfrm>
            <a:off x="8961079" y="8160343"/>
            <a:ext cx="967068" cy="967068"/>
          </a:xfrm>
          <a:custGeom>
            <a:avLst/>
            <a:gdLst/>
            <a:ahLst/>
            <a:cxnLst>
              <a:cxn ang="0">
                <a:pos x="wd2" y="hd2"/>
              </a:cxn>
              <a:cxn ang="5400000">
                <a:pos x="wd2" y="hd2"/>
              </a:cxn>
              <a:cxn ang="10800000">
                <a:pos x="wd2" y="hd2"/>
              </a:cxn>
              <a:cxn ang="16200000">
                <a:pos x="wd2" y="hd2"/>
              </a:cxn>
            </a:cxnLst>
            <a:rect l="0" t="0" r="r" b="b"/>
            <a:pathLst>
              <a:path w="21600" h="21600" extrusionOk="0">
                <a:moveTo>
                  <a:pt x="16257" y="18984"/>
                </a:moveTo>
                <a:lnTo>
                  <a:pt x="11380" y="15408"/>
                </a:lnTo>
                <a:lnTo>
                  <a:pt x="10800" y="14983"/>
                </a:lnTo>
                <a:lnTo>
                  <a:pt x="10219" y="15408"/>
                </a:lnTo>
                <a:lnTo>
                  <a:pt x="5343" y="18984"/>
                </a:lnTo>
                <a:lnTo>
                  <a:pt x="7313" y="13075"/>
                </a:lnTo>
                <a:lnTo>
                  <a:pt x="7534" y="12411"/>
                </a:lnTo>
                <a:lnTo>
                  <a:pt x="6980" y="11985"/>
                </a:lnTo>
                <a:lnTo>
                  <a:pt x="2887" y="8836"/>
                </a:lnTo>
                <a:lnTo>
                  <a:pt x="8535" y="8836"/>
                </a:lnTo>
                <a:lnTo>
                  <a:pt x="8774" y="8199"/>
                </a:lnTo>
                <a:lnTo>
                  <a:pt x="10800" y="2796"/>
                </a:lnTo>
                <a:lnTo>
                  <a:pt x="12826" y="8199"/>
                </a:lnTo>
                <a:lnTo>
                  <a:pt x="13065" y="8836"/>
                </a:lnTo>
                <a:lnTo>
                  <a:pt x="18714" y="8836"/>
                </a:lnTo>
                <a:lnTo>
                  <a:pt x="14619" y="11985"/>
                </a:lnTo>
                <a:lnTo>
                  <a:pt x="14066" y="12411"/>
                </a:lnTo>
                <a:cubicBezTo>
                  <a:pt x="14066" y="12411"/>
                  <a:pt x="16257" y="18984"/>
                  <a:pt x="16257" y="18984"/>
                </a:cubicBezTo>
                <a:close/>
                <a:moveTo>
                  <a:pt x="21600" y="7855"/>
                </a:moveTo>
                <a:lnTo>
                  <a:pt x="13745" y="7855"/>
                </a:lnTo>
                <a:lnTo>
                  <a:pt x="10800" y="0"/>
                </a:lnTo>
                <a:lnTo>
                  <a:pt x="7855" y="7855"/>
                </a:lnTo>
                <a:lnTo>
                  <a:pt x="0" y="7855"/>
                </a:lnTo>
                <a:lnTo>
                  <a:pt x="6382" y="12764"/>
                </a:lnTo>
                <a:lnTo>
                  <a:pt x="3436" y="21600"/>
                </a:lnTo>
                <a:lnTo>
                  <a:pt x="10800" y="16200"/>
                </a:lnTo>
                <a:lnTo>
                  <a:pt x="18164" y="21600"/>
                </a:lnTo>
                <a:lnTo>
                  <a:pt x="15218" y="12764"/>
                </a:lnTo>
                <a:cubicBezTo>
                  <a:pt x="15218" y="12764"/>
                  <a:pt x="21600" y="7855"/>
                  <a:pt x="21600" y="7855"/>
                </a:cubicBezTo>
                <a:close/>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75" name="Shape 2633"/>
          <p:cNvSpPr/>
          <p:nvPr/>
        </p:nvSpPr>
        <p:spPr>
          <a:xfrm>
            <a:off x="16255990" y="4491607"/>
            <a:ext cx="930201" cy="930201"/>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76" name="Shape 2944"/>
          <p:cNvSpPr/>
          <p:nvPr/>
        </p:nvSpPr>
        <p:spPr>
          <a:xfrm>
            <a:off x="1673225" y="8261956"/>
            <a:ext cx="865457" cy="865455"/>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77" name="Shape 2554"/>
          <p:cNvSpPr/>
          <p:nvPr/>
        </p:nvSpPr>
        <p:spPr>
          <a:xfrm>
            <a:off x="16272683" y="8261954"/>
            <a:ext cx="952002" cy="865458"/>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30" name="TextBox 29"/>
          <p:cNvSpPr txBox="1"/>
          <p:nvPr/>
        </p:nvSpPr>
        <p:spPr>
          <a:xfrm>
            <a:off x="8337466" y="1169458"/>
            <a:ext cx="7702750" cy="1384995"/>
          </a:xfrm>
          <a:prstGeom prst="rect">
            <a:avLst/>
          </a:prstGeom>
          <a:noFill/>
        </p:spPr>
        <p:txBody>
          <a:bodyPr wrap="none" rtlCol="0">
            <a:spAutoFit/>
          </a:bodyPr>
          <a:lstStyle/>
          <a:p>
            <a:pPr algn="ctr"/>
            <a:r>
              <a:rPr lang="en-US" sz="8400" b="1" dirty="0">
                <a:solidFill>
                  <a:schemeClr val="bg1"/>
                </a:solidFill>
                <a:latin typeface="Lato Black" charset="0"/>
                <a:ea typeface="Lato Black" charset="0"/>
                <a:cs typeface="Lato Black" charset="0"/>
              </a:rPr>
              <a:t>OUR SERVICES</a:t>
            </a:r>
          </a:p>
        </p:txBody>
      </p:sp>
      <p:sp>
        <p:nvSpPr>
          <p:cNvPr id="31" name="TextBox 30"/>
          <p:cNvSpPr txBox="1"/>
          <p:nvPr/>
        </p:nvSpPr>
        <p:spPr>
          <a:xfrm>
            <a:off x="9489644" y="2580869"/>
            <a:ext cx="5449184" cy="430887"/>
          </a:xfrm>
          <a:prstGeom prst="rect">
            <a:avLst/>
          </a:prstGeom>
          <a:noFill/>
        </p:spPr>
        <p:txBody>
          <a:bodyPr wrap="none" rtlCol="0" anchor="ctr" anchorCtr="0">
            <a:spAutoFit/>
          </a:bodyPr>
          <a:lstStyle/>
          <a:p>
            <a:pPr algn="ctr"/>
            <a:r>
              <a:rPr lang="en-US" sz="2200" dirty="0">
                <a:solidFill>
                  <a:schemeClr val="bg1"/>
                </a:solidFill>
                <a:latin typeface="Lato Light" charset="0"/>
                <a:ea typeface="Lato Light" charset="0"/>
                <a:cs typeface="Lato Light" charset="0"/>
              </a:rPr>
              <a:t>Modern and Minimal Presentation Template</a:t>
            </a:r>
          </a:p>
        </p:txBody>
      </p:sp>
      <p:cxnSp>
        <p:nvCxnSpPr>
          <p:cNvPr id="35" name="Straight Connector 34"/>
          <p:cNvCxnSpPr/>
          <p:nvPr/>
        </p:nvCxnSpPr>
        <p:spPr>
          <a:xfrm>
            <a:off x="11608677" y="838200"/>
            <a:ext cx="1192923"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3"/>
          </p:nvPr>
        </p:nvSpPr>
        <p:spPr/>
      </p:sp>
    </p:spTree>
    <p:extLst>
      <p:ext uri="{BB962C8B-B14F-4D97-AF65-F5344CB8AC3E}">
        <p14:creationId xmlns:p14="http://schemas.microsoft.com/office/powerpoint/2010/main" val="1882380178"/>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Subtitle 2"/>
          <p:cNvSpPr txBox="1">
            <a:spLocks/>
          </p:cNvSpPr>
          <p:nvPr/>
        </p:nvSpPr>
        <p:spPr>
          <a:xfrm>
            <a:off x="10138569" y="9270027"/>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54" name="TextBox 53"/>
          <p:cNvSpPr txBox="1"/>
          <p:nvPr/>
        </p:nvSpPr>
        <p:spPr>
          <a:xfrm>
            <a:off x="10230326" y="8179439"/>
            <a:ext cx="1957587" cy="400110"/>
          </a:xfrm>
          <a:prstGeom prst="rect">
            <a:avLst/>
          </a:prstGeom>
          <a:noFill/>
        </p:spPr>
        <p:txBody>
          <a:bodyPr wrap="none" rtlCol="0" anchor="ctr" anchorCtr="0">
            <a:spAutoFit/>
          </a:bodyPr>
          <a:lstStyle/>
          <a:p>
            <a:r>
              <a:rPr lang="en-US" sz="2000" dirty="0">
                <a:latin typeface="Poppins Light" charset="0"/>
                <a:ea typeface="Poppins Light" charset="0"/>
                <a:cs typeface="Poppins Light" charset="0"/>
              </a:rPr>
              <a:t>Apple Devices</a:t>
            </a:r>
          </a:p>
        </p:txBody>
      </p:sp>
      <p:sp>
        <p:nvSpPr>
          <p:cNvPr id="56" name="TextBox 55"/>
          <p:cNvSpPr txBox="1"/>
          <p:nvPr/>
        </p:nvSpPr>
        <p:spPr>
          <a:xfrm>
            <a:off x="10242936" y="8661594"/>
            <a:ext cx="1983235" cy="523220"/>
          </a:xfrm>
          <a:prstGeom prst="rect">
            <a:avLst/>
          </a:prstGeom>
          <a:noFill/>
        </p:spPr>
        <p:txBody>
          <a:bodyPr wrap="none" rtlCol="0" anchor="ctr" anchorCtr="0">
            <a:spAutoFit/>
          </a:bodyPr>
          <a:lstStyle/>
          <a:p>
            <a:r>
              <a:rPr lang="en-US" sz="2800" dirty="0">
                <a:solidFill>
                  <a:schemeClr val="tx2"/>
                </a:solidFill>
                <a:latin typeface="Poppins Medium" charset="0"/>
                <a:ea typeface="Poppins Medium" charset="0"/>
                <a:cs typeface="Poppins Medium" charset="0"/>
              </a:rPr>
              <a:t>Five Stars</a:t>
            </a:r>
          </a:p>
        </p:txBody>
      </p:sp>
      <p:sp>
        <p:nvSpPr>
          <p:cNvPr id="57" name="Subtitle 2"/>
          <p:cNvSpPr txBox="1">
            <a:spLocks/>
          </p:cNvSpPr>
          <p:nvPr/>
        </p:nvSpPr>
        <p:spPr>
          <a:xfrm>
            <a:off x="17435424" y="9270027"/>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58" name="TextBox 57"/>
          <p:cNvSpPr txBox="1"/>
          <p:nvPr/>
        </p:nvSpPr>
        <p:spPr>
          <a:xfrm>
            <a:off x="17527181" y="8179439"/>
            <a:ext cx="1957587" cy="400110"/>
          </a:xfrm>
          <a:prstGeom prst="rect">
            <a:avLst/>
          </a:prstGeom>
          <a:noFill/>
        </p:spPr>
        <p:txBody>
          <a:bodyPr wrap="none" rtlCol="0" anchor="ctr" anchorCtr="0">
            <a:spAutoFit/>
          </a:bodyPr>
          <a:lstStyle/>
          <a:p>
            <a:r>
              <a:rPr lang="en-US" sz="2000" dirty="0">
                <a:latin typeface="Poppins Light" charset="0"/>
                <a:ea typeface="Poppins Light" charset="0"/>
                <a:cs typeface="Poppins Light" charset="0"/>
              </a:rPr>
              <a:t>Apple Devices</a:t>
            </a:r>
          </a:p>
        </p:txBody>
      </p:sp>
      <p:sp>
        <p:nvSpPr>
          <p:cNvPr id="59" name="TextBox 58"/>
          <p:cNvSpPr txBox="1"/>
          <p:nvPr/>
        </p:nvSpPr>
        <p:spPr>
          <a:xfrm>
            <a:off x="17539791" y="8661594"/>
            <a:ext cx="2396810" cy="523220"/>
          </a:xfrm>
          <a:prstGeom prst="rect">
            <a:avLst/>
          </a:prstGeom>
          <a:noFill/>
        </p:spPr>
        <p:txBody>
          <a:bodyPr wrap="none" rtlCol="0" anchor="ctr" anchorCtr="0">
            <a:spAutoFit/>
          </a:bodyPr>
          <a:lstStyle/>
          <a:p>
            <a:r>
              <a:rPr lang="en-US" sz="2800" dirty="0">
                <a:solidFill>
                  <a:schemeClr val="tx2"/>
                </a:solidFill>
                <a:latin typeface="Poppins Medium" charset="0"/>
                <a:ea typeface="Poppins Medium" charset="0"/>
                <a:cs typeface="Poppins Medium" charset="0"/>
              </a:rPr>
              <a:t>Online Chat</a:t>
            </a:r>
          </a:p>
        </p:txBody>
      </p:sp>
      <p:sp>
        <p:nvSpPr>
          <p:cNvPr id="60" name="Subtitle 2"/>
          <p:cNvSpPr txBox="1">
            <a:spLocks/>
          </p:cNvSpPr>
          <p:nvPr/>
        </p:nvSpPr>
        <p:spPr>
          <a:xfrm>
            <a:off x="2852659" y="9270027"/>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61" name="TextBox 60"/>
          <p:cNvSpPr txBox="1"/>
          <p:nvPr/>
        </p:nvSpPr>
        <p:spPr>
          <a:xfrm>
            <a:off x="2944416" y="8179439"/>
            <a:ext cx="1957587" cy="400110"/>
          </a:xfrm>
          <a:prstGeom prst="rect">
            <a:avLst/>
          </a:prstGeom>
          <a:noFill/>
        </p:spPr>
        <p:txBody>
          <a:bodyPr wrap="none" rtlCol="0" anchor="ctr" anchorCtr="0">
            <a:spAutoFit/>
          </a:bodyPr>
          <a:lstStyle/>
          <a:p>
            <a:r>
              <a:rPr lang="en-US" sz="2000" dirty="0">
                <a:latin typeface="Poppins Light" charset="0"/>
                <a:ea typeface="Poppins Light" charset="0"/>
                <a:cs typeface="Poppins Light" charset="0"/>
              </a:rPr>
              <a:t>Apple Devices</a:t>
            </a:r>
          </a:p>
        </p:txBody>
      </p:sp>
      <p:sp>
        <p:nvSpPr>
          <p:cNvPr id="62" name="TextBox 61"/>
          <p:cNvSpPr txBox="1"/>
          <p:nvPr/>
        </p:nvSpPr>
        <p:spPr>
          <a:xfrm>
            <a:off x="2957026" y="8661594"/>
            <a:ext cx="2154757" cy="523220"/>
          </a:xfrm>
          <a:prstGeom prst="rect">
            <a:avLst/>
          </a:prstGeom>
          <a:noFill/>
        </p:spPr>
        <p:txBody>
          <a:bodyPr wrap="none" rtlCol="0" anchor="ctr" anchorCtr="0">
            <a:spAutoFit/>
          </a:bodyPr>
          <a:lstStyle/>
          <a:p>
            <a:r>
              <a:rPr lang="en-US" sz="2800" dirty="0">
                <a:solidFill>
                  <a:schemeClr val="tx2"/>
                </a:solidFill>
                <a:latin typeface="Poppins Medium" charset="0"/>
                <a:ea typeface="Poppins Medium" charset="0"/>
                <a:cs typeface="Poppins Medium" charset="0"/>
              </a:rPr>
              <a:t>Worldwide</a:t>
            </a:r>
          </a:p>
        </p:txBody>
      </p:sp>
      <p:sp>
        <p:nvSpPr>
          <p:cNvPr id="63" name="Subtitle 2"/>
          <p:cNvSpPr txBox="1">
            <a:spLocks/>
          </p:cNvSpPr>
          <p:nvPr/>
        </p:nvSpPr>
        <p:spPr>
          <a:xfrm>
            <a:off x="10138569" y="5518642"/>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64" name="TextBox 63"/>
          <p:cNvSpPr txBox="1"/>
          <p:nvPr/>
        </p:nvSpPr>
        <p:spPr>
          <a:xfrm>
            <a:off x="10230326" y="4428054"/>
            <a:ext cx="1957587" cy="400110"/>
          </a:xfrm>
          <a:prstGeom prst="rect">
            <a:avLst/>
          </a:prstGeom>
          <a:noFill/>
        </p:spPr>
        <p:txBody>
          <a:bodyPr wrap="none" rtlCol="0" anchor="ctr" anchorCtr="0">
            <a:spAutoFit/>
          </a:bodyPr>
          <a:lstStyle/>
          <a:p>
            <a:r>
              <a:rPr lang="en-US" sz="2000" dirty="0">
                <a:latin typeface="Poppins Light" charset="0"/>
                <a:ea typeface="Poppins Light" charset="0"/>
                <a:cs typeface="Poppins Light" charset="0"/>
              </a:rPr>
              <a:t>Apple Devices</a:t>
            </a:r>
          </a:p>
        </p:txBody>
      </p:sp>
      <p:sp>
        <p:nvSpPr>
          <p:cNvPr id="65" name="TextBox 64"/>
          <p:cNvSpPr txBox="1"/>
          <p:nvPr/>
        </p:nvSpPr>
        <p:spPr>
          <a:xfrm>
            <a:off x="10242936" y="4910209"/>
            <a:ext cx="1661032" cy="523220"/>
          </a:xfrm>
          <a:prstGeom prst="rect">
            <a:avLst/>
          </a:prstGeom>
          <a:noFill/>
        </p:spPr>
        <p:txBody>
          <a:bodyPr wrap="none" rtlCol="0" anchor="ctr" anchorCtr="0">
            <a:spAutoFit/>
          </a:bodyPr>
          <a:lstStyle/>
          <a:p>
            <a:r>
              <a:rPr lang="en-US" sz="2800" dirty="0">
                <a:solidFill>
                  <a:schemeClr val="tx2"/>
                </a:solidFill>
                <a:latin typeface="Poppins Medium" charset="0"/>
                <a:ea typeface="Poppins Medium" charset="0"/>
                <a:cs typeface="Poppins Medium" charset="0"/>
              </a:rPr>
              <a:t>Support</a:t>
            </a:r>
          </a:p>
        </p:txBody>
      </p:sp>
      <p:sp>
        <p:nvSpPr>
          <p:cNvPr id="66" name="Subtitle 2"/>
          <p:cNvSpPr txBox="1">
            <a:spLocks/>
          </p:cNvSpPr>
          <p:nvPr/>
        </p:nvSpPr>
        <p:spPr>
          <a:xfrm>
            <a:off x="17435424" y="5518642"/>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67" name="TextBox 66"/>
          <p:cNvSpPr txBox="1"/>
          <p:nvPr/>
        </p:nvSpPr>
        <p:spPr>
          <a:xfrm>
            <a:off x="17527181" y="4428054"/>
            <a:ext cx="1957587" cy="400110"/>
          </a:xfrm>
          <a:prstGeom prst="rect">
            <a:avLst/>
          </a:prstGeom>
          <a:noFill/>
        </p:spPr>
        <p:txBody>
          <a:bodyPr wrap="none" rtlCol="0" anchor="ctr" anchorCtr="0">
            <a:spAutoFit/>
          </a:bodyPr>
          <a:lstStyle/>
          <a:p>
            <a:r>
              <a:rPr lang="en-US" sz="2000" dirty="0">
                <a:latin typeface="Poppins Light" charset="0"/>
                <a:ea typeface="Poppins Light" charset="0"/>
                <a:cs typeface="Poppins Light" charset="0"/>
              </a:rPr>
              <a:t>Apple Devices</a:t>
            </a:r>
          </a:p>
        </p:txBody>
      </p:sp>
      <p:sp>
        <p:nvSpPr>
          <p:cNvPr id="68" name="TextBox 67"/>
          <p:cNvSpPr txBox="1"/>
          <p:nvPr/>
        </p:nvSpPr>
        <p:spPr>
          <a:xfrm>
            <a:off x="17539791" y="4910209"/>
            <a:ext cx="3063659" cy="523220"/>
          </a:xfrm>
          <a:prstGeom prst="rect">
            <a:avLst/>
          </a:prstGeom>
          <a:noFill/>
        </p:spPr>
        <p:txBody>
          <a:bodyPr wrap="none" rtlCol="0" anchor="ctr" anchorCtr="0">
            <a:spAutoFit/>
          </a:bodyPr>
          <a:lstStyle/>
          <a:p>
            <a:r>
              <a:rPr lang="en-US" sz="2800" dirty="0">
                <a:solidFill>
                  <a:schemeClr val="tx2"/>
                </a:solidFill>
                <a:latin typeface="Poppins Medium" charset="0"/>
                <a:ea typeface="Poppins Medium" charset="0"/>
                <a:cs typeface="Poppins Medium" charset="0"/>
              </a:rPr>
              <a:t>Exclusive Offers</a:t>
            </a:r>
          </a:p>
        </p:txBody>
      </p:sp>
      <p:sp>
        <p:nvSpPr>
          <p:cNvPr id="69" name="Subtitle 2"/>
          <p:cNvSpPr txBox="1">
            <a:spLocks/>
          </p:cNvSpPr>
          <p:nvPr/>
        </p:nvSpPr>
        <p:spPr>
          <a:xfrm>
            <a:off x="2852659" y="5518642"/>
            <a:ext cx="5639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70" name="TextBox 69"/>
          <p:cNvSpPr txBox="1"/>
          <p:nvPr/>
        </p:nvSpPr>
        <p:spPr>
          <a:xfrm>
            <a:off x="2944416" y="4428054"/>
            <a:ext cx="1957587" cy="400110"/>
          </a:xfrm>
          <a:prstGeom prst="rect">
            <a:avLst/>
          </a:prstGeom>
          <a:noFill/>
        </p:spPr>
        <p:txBody>
          <a:bodyPr wrap="none" rtlCol="0" anchor="ctr" anchorCtr="0">
            <a:spAutoFit/>
          </a:bodyPr>
          <a:lstStyle/>
          <a:p>
            <a:r>
              <a:rPr lang="en-US" sz="2000" dirty="0">
                <a:latin typeface="Poppins Light" charset="0"/>
                <a:ea typeface="Poppins Light" charset="0"/>
                <a:cs typeface="Poppins Light" charset="0"/>
              </a:rPr>
              <a:t>Apple Devices</a:t>
            </a:r>
          </a:p>
        </p:txBody>
      </p:sp>
      <p:sp>
        <p:nvSpPr>
          <p:cNvPr id="71" name="TextBox 70"/>
          <p:cNvSpPr txBox="1"/>
          <p:nvPr/>
        </p:nvSpPr>
        <p:spPr>
          <a:xfrm>
            <a:off x="2957026" y="4910209"/>
            <a:ext cx="3130985" cy="523220"/>
          </a:xfrm>
          <a:prstGeom prst="rect">
            <a:avLst/>
          </a:prstGeom>
          <a:noFill/>
        </p:spPr>
        <p:txBody>
          <a:bodyPr wrap="none" rtlCol="0" anchor="ctr" anchorCtr="0">
            <a:spAutoFit/>
          </a:bodyPr>
          <a:lstStyle/>
          <a:p>
            <a:r>
              <a:rPr lang="en-US" sz="2800" dirty="0">
                <a:solidFill>
                  <a:schemeClr val="tx2"/>
                </a:solidFill>
                <a:latin typeface="Poppins Medium" charset="0"/>
                <a:ea typeface="Poppins Medium" charset="0"/>
                <a:cs typeface="Poppins Medium" charset="0"/>
              </a:rPr>
              <a:t>Fast Downloads</a:t>
            </a:r>
          </a:p>
        </p:txBody>
      </p:sp>
      <p:sp>
        <p:nvSpPr>
          <p:cNvPr id="72" name="Shape 2839"/>
          <p:cNvSpPr/>
          <p:nvPr/>
        </p:nvSpPr>
        <p:spPr>
          <a:xfrm>
            <a:off x="1649779" y="4444032"/>
            <a:ext cx="1005067" cy="913699"/>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73" name="Shape 2547"/>
          <p:cNvSpPr/>
          <p:nvPr/>
        </p:nvSpPr>
        <p:spPr>
          <a:xfrm>
            <a:off x="8917729" y="4428054"/>
            <a:ext cx="1010417" cy="101041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74" name="Shape 2579"/>
          <p:cNvSpPr/>
          <p:nvPr/>
        </p:nvSpPr>
        <p:spPr>
          <a:xfrm>
            <a:off x="8961079" y="8160343"/>
            <a:ext cx="967068" cy="967068"/>
          </a:xfrm>
          <a:custGeom>
            <a:avLst/>
            <a:gdLst/>
            <a:ahLst/>
            <a:cxnLst>
              <a:cxn ang="0">
                <a:pos x="wd2" y="hd2"/>
              </a:cxn>
              <a:cxn ang="5400000">
                <a:pos x="wd2" y="hd2"/>
              </a:cxn>
              <a:cxn ang="10800000">
                <a:pos x="wd2" y="hd2"/>
              </a:cxn>
              <a:cxn ang="16200000">
                <a:pos x="wd2" y="hd2"/>
              </a:cxn>
            </a:cxnLst>
            <a:rect l="0" t="0" r="r" b="b"/>
            <a:pathLst>
              <a:path w="21600" h="21600" extrusionOk="0">
                <a:moveTo>
                  <a:pt x="16257" y="18984"/>
                </a:moveTo>
                <a:lnTo>
                  <a:pt x="11380" y="15408"/>
                </a:lnTo>
                <a:lnTo>
                  <a:pt x="10800" y="14983"/>
                </a:lnTo>
                <a:lnTo>
                  <a:pt x="10219" y="15408"/>
                </a:lnTo>
                <a:lnTo>
                  <a:pt x="5343" y="18984"/>
                </a:lnTo>
                <a:lnTo>
                  <a:pt x="7313" y="13075"/>
                </a:lnTo>
                <a:lnTo>
                  <a:pt x="7534" y="12411"/>
                </a:lnTo>
                <a:lnTo>
                  <a:pt x="6980" y="11985"/>
                </a:lnTo>
                <a:lnTo>
                  <a:pt x="2887" y="8836"/>
                </a:lnTo>
                <a:lnTo>
                  <a:pt x="8535" y="8836"/>
                </a:lnTo>
                <a:lnTo>
                  <a:pt x="8774" y="8199"/>
                </a:lnTo>
                <a:lnTo>
                  <a:pt x="10800" y="2796"/>
                </a:lnTo>
                <a:lnTo>
                  <a:pt x="12826" y="8199"/>
                </a:lnTo>
                <a:lnTo>
                  <a:pt x="13065" y="8836"/>
                </a:lnTo>
                <a:lnTo>
                  <a:pt x="18714" y="8836"/>
                </a:lnTo>
                <a:lnTo>
                  <a:pt x="14619" y="11985"/>
                </a:lnTo>
                <a:lnTo>
                  <a:pt x="14066" y="12411"/>
                </a:lnTo>
                <a:cubicBezTo>
                  <a:pt x="14066" y="12411"/>
                  <a:pt x="16257" y="18984"/>
                  <a:pt x="16257" y="18984"/>
                </a:cubicBezTo>
                <a:close/>
                <a:moveTo>
                  <a:pt x="21600" y="7855"/>
                </a:moveTo>
                <a:lnTo>
                  <a:pt x="13745" y="7855"/>
                </a:lnTo>
                <a:lnTo>
                  <a:pt x="10800" y="0"/>
                </a:lnTo>
                <a:lnTo>
                  <a:pt x="7855" y="7855"/>
                </a:lnTo>
                <a:lnTo>
                  <a:pt x="0" y="7855"/>
                </a:lnTo>
                <a:lnTo>
                  <a:pt x="6382" y="12764"/>
                </a:lnTo>
                <a:lnTo>
                  <a:pt x="3436" y="21600"/>
                </a:lnTo>
                <a:lnTo>
                  <a:pt x="10800" y="16200"/>
                </a:lnTo>
                <a:lnTo>
                  <a:pt x="18164" y="21600"/>
                </a:lnTo>
                <a:lnTo>
                  <a:pt x="15218" y="12764"/>
                </a:lnTo>
                <a:cubicBezTo>
                  <a:pt x="15218" y="12764"/>
                  <a:pt x="21600" y="7855"/>
                  <a:pt x="21600" y="7855"/>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75" name="Shape 2633"/>
          <p:cNvSpPr/>
          <p:nvPr/>
        </p:nvSpPr>
        <p:spPr>
          <a:xfrm>
            <a:off x="16255990" y="4491607"/>
            <a:ext cx="930201" cy="930201"/>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76" name="Shape 2944"/>
          <p:cNvSpPr/>
          <p:nvPr/>
        </p:nvSpPr>
        <p:spPr>
          <a:xfrm>
            <a:off x="1673225" y="8261956"/>
            <a:ext cx="865457" cy="865455"/>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77" name="Shape 2554"/>
          <p:cNvSpPr/>
          <p:nvPr/>
        </p:nvSpPr>
        <p:spPr>
          <a:xfrm>
            <a:off x="16272683" y="8261954"/>
            <a:ext cx="952002" cy="865458"/>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0" name="TextBox 29"/>
          <p:cNvSpPr txBox="1"/>
          <p:nvPr/>
        </p:nvSpPr>
        <p:spPr>
          <a:xfrm>
            <a:off x="8337466" y="1169458"/>
            <a:ext cx="770275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SERVICES</a:t>
            </a:r>
          </a:p>
        </p:txBody>
      </p:sp>
      <p:sp>
        <p:nvSpPr>
          <p:cNvPr id="31" name="TextBox 30"/>
          <p:cNvSpPr txBox="1"/>
          <p:nvPr/>
        </p:nvSpPr>
        <p:spPr>
          <a:xfrm>
            <a:off x="9489644" y="2580869"/>
            <a:ext cx="5449184" cy="430887"/>
          </a:xfrm>
          <a:prstGeom prst="rect">
            <a:avLst/>
          </a:prstGeom>
          <a:noFill/>
        </p:spPr>
        <p:txBody>
          <a:bodyPr wrap="none" rtlCol="0" anchor="ctr" anchorCtr="0">
            <a:spAutoFit/>
          </a:bodyPr>
          <a:lstStyle/>
          <a:p>
            <a:pPr algn="ctr"/>
            <a:r>
              <a:rPr lang="en-US" sz="2200" dirty="0">
                <a:solidFill>
                  <a:schemeClr val="tx2"/>
                </a:solidFill>
                <a:latin typeface="Lato Light" charset="0"/>
                <a:ea typeface="Lato Light" charset="0"/>
                <a:cs typeface="Lato Light" charset="0"/>
              </a:rPr>
              <a:t>Modern and Minimal Presentation Template</a:t>
            </a:r>
          </a:p>
        </p:txBody>
      </p:sp>
      <p:cxnSp>
        <p:nvCxnSpPr>
          <p:cNvPr id="35" name="Straight Connector 34"/>
          <p:cNvCxnSpPr/>
          <p:nvPr/>
        </p:nvCxnSpPr>
        <p:spPr>
          <a:xfrm>
            <a:off x="11608677" y="838200"/>
            <a:ext cx="1192923"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113005"/>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1701195" y="4211405"/>
            <a:ext cx="6598353" cy="4544688"/>
          </a:xfrm>
          <a:prstGeom prst="roundRect">
            <a:avLst>
              <a:gd name="adj" fmla="val 8952"/>
            </a:avLst>
          </a:prstGeom>
        </p:spPr>
      </p:pic>
      <p:sp>
        <p:nvSpPr>
          <p:cNvPr id="17" name="TextBox 16"/>
          <p:cNvSpPr txBox="1"/>
          <p:nvPr>
            <p:custDataLst>
              <p:tags r:id="rId1"/>
            </p:custDataLst>
          </p:nvPr>
        </p:nvSpPr>
        <p:spPr>
          <a:xfrm>
            <a:off x="2193750" y="9258589"/>
            <a:ext cx="5613246" cy="1877352"/>
          </a:xfrm>
          <a:prstGeom prst="rect">
            <a:avLst/>
          </a:prstGeom>
          <a:noFill/>
        </p:spPr>
        <p:txBody>
          <a:bodyPr wrap="square" lIns="182796" tIns="91398" rIns="182796" bIns="91398" rtlCol="0">
            <a:spAutoFit/>
          </a:bodyPr>
          <a:lstStyle/>
          <a:p>
            <a:pPr algn="ctr" defTabSz="1828343">
              <a:lnSpc>
                <a:spcPts val="4399"/>
              </a:lnSpc>
              <a:defRPr/>
            </a:pPr>
            <a:r>
              <a:rPr lang="pt-BR" sz="3599">
                <a:solidFill>
                  <a:srgbClr val="404040"/>
                </a:solidFill>
                <a:latin typeface="Tahoma" panose="020B0604030504040204" pitchFamily="34" charset="0"/>
                <a:cs typeface="Lato Light"/>
              </a:rPr>
              <a:t>Bạn bận quá nhiều việc nên không có thời gian thiết kế PowerPoint</a:t>
            </a:r>
            <a:endParaRPr lang="en-US" sz="3599" dirty="0">
              <a:solidFill>
                <a:srgbClr val="404040"/>
              </a:solidFill>
              <a:latin typeface="Tahoma" panose="020B0604030504040204" pitchFamily="34" charset="0"/>
              <a:cs typeface="Lato Light"/>
            </a:endParaRPr>
          </a:p>
        </p:txBody>
      </p:sp>
      <p:sp>
        <p:nvSpPr>
          <p:cNvPr id="25" name="TextBox 24"/>
          <p:cNvSpPr txBox="1"/>
          <p:nvPr>
            <p:custDataLst>
              <p:tags r:id="rId2"/>
            </p:custDataLst>
          </p:nvPr>
        </p:nvSpPr>
        <p:spPr>
          <a:xfrm>
            <a:off x="9382206" y="9258589"/>
            <a:ext cx="5613246" cy="1877352"/>
          </a:xfrm>
          <a:prstGeom prst="rect">
            <a:avLst/>
          </a:prstGeom>
          <a:noFill/>
        </p:spPr>
        <p:txBody>
          <a:bodyPr wrap="square" lIns="182796" tIns="91398" rIns="182796" bIns="91398" rtlCol="0">
            <a:spAutoFit/>
          </a:bodyPr>
          <a:lstStyle/>
          <a:p>
            <a:pPr algn="ctr" defTabSz="1828343">
              <a:lnSpc>
                <a:spcPts val="4399"/>
              </a:lnSpc>
              <a:defRPr/>
            </a:pPr>
            <a:r>
              <a:rPr lang="vi-VN" sz="3599">
                <a:solidFill>
                  <a:srgbClr val="404040"/>
                </a:solidFill>
                <a:latin typeface="Tahoma" panose="020B0604030504040204" pitchFamily="34" charset="0"/>
                <a:cs typeface="Lato Light"/>
              </a:rPr>
              <a:t>Slide tự tay bạn làm không đẹp, không nổi bật trước đám đông</a:t>
            </a:r>
            <a:endParaRPr lang="en-US" sz="3599" dirty="0">
              <a:solidFill>
                <a:srgbClr val="404040"/>
              </a:solidFill>
              <a:latin typeface="Tahoma" panose="020B0604030504040204" pitchFamily="34" charset="0"/>
              <a:cs typeface="Lato Light"/>
            </a:endParaRPr>
          </a:p>
        </p:txBody>
      </p:sp>
      <p:sp>
        <p:nvSpPr>
          <p:cNvPr id="27" name="TextBox 26"/>
          <p:cNvSpPr txBox="1"/>
          <p:nvPr>
            <p:custDataLst>
              <p:tags r:id="rId3"/>
            </p:custDataLst>
          </p:nvPr>
        </p:nvSpPr>
        <p:spPr>
          <a:xfrm>
            <a:off x="16580141" y="9258589"/>
            <a:ext cx="5613246" cy="1877352"/>
          </a:xfrm>
          <a:prstGeom prst="rect">
            <a:avLst/>
          </a:prstGeom>
          <a:noFill/>
        </p:spPr>
        <p:txBody>
          <a:bodyPr wrap="square" lIns="182796" tIns="91398" rIns="182796" bIns="91398" rtlCol="0">
            <a:spAutoFit/>
          </a:bodyPr>
          <a:lstStyle/>
          <a:p>
            <a:pPr algn="ctr" defTabSz="1828343">
              <a:lnSpc>
                <a:spcPts val="4399"/>
              </a:lnSpc>
              <a:defRPr/>
            </a:pPr>
            <a:r>
              <a:rPr lang="pt-BR" sz="3599">
                <a:solidFill>
                  <a:srgbClr val="404040"/>
                </a:solidFill>
                <a:latin typeface="Tahoma" panose="020B0604030504040204" pitchFamily="34" charset="0"/>
                <a:cs typeface="Lato Light"/>
              </a:rPr>
              <a:t>Khán giả không hiểu bài vì slide của bạn thiếu sự trực quan sinh động</a:t>
            </a:r>
            <a:endParaRPr lang="en-US" sz="3599" dirty="0">
              <a:solidFill>
                <a:srgbClr val="404040"/>
              </a:solidFill>
              <a:latin typeface="Tahoma" panose="020B0604030504040204" pitchFamily="34" charset="0"/>
              <a:cs typeface="Lato Light"/>
            </a:endParaRPr>
          </a:p>
        </p:txBody>
      </p:sp>
      <p:sp>
        <p:nvSpPr>
          <p:cNvPr id="18" name="TextBox 17"/>
          <p:cNvSpPr txBox="1"/>
          <p:nvPr>
            <p:custDataLst>
              <p:tags r:id="rId4"/>
            </p:custDataLst>
          </p:nvPr>
        </p:nvSpPr>
        <p:spPr>
          <a:xfrm>
            <a:off x="12" y="988833"/>
            <a:ext cx="24377638" cy="1076898"/>
          </a:xfrm>
          <a:prstGeom prst="rect">
            <a:avLst/>
          </a:prstGeom>
          <a:noFill/>
        </p:spPr>
        <p:txBody>
          <a:bodyPr wrap="square" rtlCol="0">
            <a:spAutoFit/>
          </a:bodyPr>
          <a:lstStyle/>
          <a:p>
            <a:pPr algn="ctr" defTabSz="1828343">
              <a:defRPr/>
            </a:pPr>
            <a:r>
              <a:rPr lang="en-US" sz="6398" b="1">
                <a:solidFill>
                  <a:srgbClr val="00B0F0"/>
                </a:solidFill>
                <a:latin typeface="Tahoma" panose="020B0604030504040204" pitchFamily="34" charset="0"/>
                <a:cs typeface="Lato Regular"/>
              </a:rPr>
              <a:t>Bạn gặp khó khăn trong công việc bởi vì:</a:t>
            </a:r>
            <a:endParaRPr lang="id-ID" sz="6398" b="1" dirty="0">
              <a:solidFill>
                <a:srgbClr val="00B0F0"/>
              </a:solidFill>
              <a:latin typeface="Tahoma" panose="020B0604030504040204" pitchFamily="34" charset="0"/>
              <a:cs typeface="Lato Regular"/>
            </a:endParaRPr>
          </a:p>
        </p:txBody>
      </p:sp>
      <p:pic>
        <p:nvPicPr>
          <p:cNvPr id="23" name="Picture 22"/>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8894393" y="4211405"/>
            <a:ext cx="6598353" cy="4544688"/>
          </a:xfrm>
          <a:custGeom>
            <a:avLst/>
            <a:gdLst>
              <a:gd name="connsiteX0" fmla="*/ 203473 w 3300036"/>
              <a:gd name="connsiteY0" fmla="*/ 0 h 2272936"/>
              <a:gd name="connsiteX1" fmla="*/ 3096563 w 3300036"/>
              <a:gd name="connsiteY1" fmla="*/ 0 h 2272936"/>
              <a:gd name="connsiteX2" fmla="*/ 3300036 w 3300036"/>
              <a:gd name="connsiteY2" fmla="*/ 203473 h 2272936"/>
              <a:gd name="connsiteX3" fmla="*/ 3300036 w 3300036"/>
              <a:gd name="connsiteY3" fmla="*/ 2069463 h 2272936"/>
              <a:gd name="connsiteX4" fmla="*/ 3096563 w 3300036"/>
              <a:gd name="connsiteY4" fmla="*/ 2272936 h 2272936"/>
              <a:gd name="connsiteX5" fmla="*/ 203473 w 3300036"/>
              <a:gd name="connsiteY5" fmla="*/ 2272936 h 2272936"/>
              <a:gd name="connsiteX6" fmla="*/ 0 w 3300036"/>
              <a:gd name="connsiteY6" fmla="*/ 2069463 h 2272936"/>
              <a:gd name="connsiteX7" fmla="*/ 0 w 3300036"/>
              <a:gd name="connsiteY7" fmla="*/ 203473 h 2272936"/>
              <a:gd name="connsiteX8" fmla="*/ 203473 w 3300036"/>
              <a:gd name="connsiteY8" fmla="*/ 0 h 227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0036" h="2272936">
                <a:moveTo>
                  <a:pt x="203473" y="0"/>
                </a:moveTo>
                <a:lnTo>
                  <a:pt x="3096563" y="0"/>
                </a:lnTo>
                <a:cubicBezTo>
                  <a:pt x="3208938" y="0"/>
                  <a:pt x="3300036" y="91098"/>
                  <a:pt x="3300036" y="203473"/>
                </a:cubicBezTo>
                <a:lnTo>
                  <a:pt x="3300036" y="2069463"/>
                </a:lnTo>
                <a:cubicBezTo>
                  <a:pt x="3300036" y="2181838"/>
                  <a:pt x="3208938" y="2272936"/>
                  <a:pt x="3096563" y="2272936"/>
                </a:cubicBezTo>
                <a:lnTo>
                  <a:pt x="203473" y="2272936"/>
                </a:lnTo>
                <a:cubicBezTo>
                  <a:pt x="91098" y="2272936"/>
                  <a:pt x="0" y="2181838"/>
                  <a:pt x="0" y="2069463"/>
                </a:cubicBezTo>
                <a:lnTo>
                  <a:pt x="0" y="203473"/>
                </a:lnTo>
                <a:cubicBezTo>
                  <a:pt x="0" y="91098"/>
                  <a:pt x="91098" y="0"/>
                  <a:pt x="203473" y="0"/>
                </a:cubicBezTo>
                <a:close/>
              </a:path>
            </a:pathLst>
          </a:custGeom>
        </p:spPr>
      </p:pic>
      <p:pic>
        <p:nvPicPr>
          <p:cNvPr id="29" name="Picture 28"/>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16087591" y="4211406"/>
            <a:ext cx="6598351" cy="4544686"/>
          </a:xfrm>
          <a:custGeom>
            <a:avLst/>
            <a:gdLst>
              <a:gd name="connsiteX0" fmla="*/ 203472 w 3300035"/>
              <a:gd name="connsiteY0" fmla="*/ 0 h 2272935"/>
              <a:gd name="connsiteX1" fmla="*/ 3096562 w 3300035"/>
              <a:gd name="connsiteY1" fmla="*/ 0 h 2272935"/>
              <a:gd name="connsiteX2" fmla="*/ 3300035 w 3300035"/>
              <a:gd name="connsiteY2" fmla="*/ 203473 h 2272935"/>
              <a:gd name="connsiteX3" fmla="*/ 3300035 w 3300035"/>
              <a:gd name="connsiteY3" fmla="*/ 2069463 h 2272935"/>
              <a:gd name="connsiteX4" fmla="*/ 3137569 w 3300035"/>
              <a:gd name="connsiteY4" fmla="*/ 2268802 h 2272935"/>
              <a:gd name="connsiteX5" fmla="*/ 3096572 w 3300035"/>
              <a:gd name="connsiteY5" fmla="*/ 2272935 h 2272935"/>
              <a:gd name="connsiteX6" fmla="*/ 203462 w 3300035"/>
              <a:gd name="connsiteY6" fmla="*/ 2272935 h 2272935"/>
              <a:gd name="connsiteX7" fmla="*/ 162465 w 3300035"/>
              <a:gd name="connsiteY7" fmla="*/ 2268802 h 2272935"/>
              <a:gd name="connsiteX8" fmla="*/ 15989 w 3300035"/>
              <a:gd name="connsiteY8" fmla="*/ 2148664 h 2272935"/>
              <a:gd name="connsiteX9" fmla="*/ 0 w 3300035"/>
              <a:gd name="connsiteY9" fmla="*/ 2069468 h 2272935"/>
              <a:gd name="connsiteX10" fmla="*/ 0 w 3300035"/>
              <a:gd name="connsiteY10" fmla="*/ 203468 h 2272935"/>
              <a:gd name="connsiteX11" fmla="*/ 15989 w 3300035"/>
              <a:gd name="connsiteY11" fmla="*/ 124272 h 2272935"/>
              <a:gd name="connsiteX12" fmla="*/ 203472 w 3300035"/>
              <a:gd name="connsiteY12" fmla="*/ 0 h 22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00035" h="2272935">
                <a:moveTo>
                  <a:pt x="203472" y="0"/>
                </a:moveTo>
                <a:lnTo>
                  <a:pt x="3096562" y="0"/>
                </a:lnTo>
                <a:cubicBezTo>
                  <a:pt x="3208937" y="0"/>
                  <a:pt x="3300035" y="91098"/>
                  <a:pt x="3300035" y="203473"/>
                </a:cubicBezTo>
                <a:lnTo>
                  <a:pt x="3300035" y="2069463"/>
                </a:lnTo>
                <a:cubicBezTo>
                  <a:pt x="3300035" y="2167791"/>
                  <a:pt x="3230288" y="2249829"/>
                  <a:pt x="3137569" y="2268802"/>
                </a:cubicBezTo>
                <a:lnTo>
                  <a:pt x="3096572" y="2272935"/>
                </a:lnTo>
                <a:lnTo>
                  <a:pt x="203462" y="2272935"/>
                </a:lnTo>
                <a:lnTo>
                  <a:pt x="162465" y="2268802"/>
                </a:lnTo>
                <a:cubicBezTo>
                  <a:pt x="96237" y="2255250"/>
                  <a:pt x="41730" y="2209522"/>
                  <a:pt x="15989" y="2148664"/>
                </a:cubicBezTo>
                <a:lnTo>
                  <a:pt x="0" y="2069468"/>
                </a:lnTo>
                <a:lnTo>
                  <a:pt x="0" y="203468"/>
                </a:lnTo>
                <a:lnTo>
                  <a:pt x="15989" y="124272"/>
                </a:lnTo>
                <a:cubicBezTo>
                  <a:pt x="46878" y="51243"/>
                  <a:pt x="119191" y="0"/>
                  <a:pt x="203472" y="0"/>
                </a:cubicBezTo>
                <a:close/>
              </a:path>
            </a:pathLst>
          </a:custGeom>
        </p:spPr>
      </p:pic>
      <p:cxnSp>
        <p:nvCxnSpPr>
          <p:cNvPr id="6" name="Straight Connector 5"/>
          <p:cNvCxnSpPr>
            <a:cxnSpLocks/>
          </p:cNvCxnSpPr>
          <p:nvPr/>
        </p:nvCxnSpPr>
        <p:spPr>
          <a:xfrm>
            <a:off x="10471119" y="2481294"/>
            <a:ext cx="34354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1054850"/>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5" grpId="0"/>
      <p:bldP spid="27" grpId="0"/>
      <p:bldP spid="1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p:cNvPicPr>
            <a:picLocks noGrp="1" noChangeAspect="1"/>
          </p:cNvPicPr>
          <p:nvPr>
            <p:ph type="pic" sz="quarter" idx="18"/>
          </p:nvPr>
        </p:nvPicPr>
        <p:blipFill rotWithShape="1">
          <a:blip r:embed="rId3" cstate="email">
            <a:extLst>
              <a:ext uri="{28A0092B-C50C-407E-A947-70E740481C1C}">
                <a14:useLocalDpi xmlns:a14="http://schemas.microsoft.com/office/drawing/2010/main" val="0"/>
              </a:ext>
            </a:extLst>
          </a:blip>
          <a:srcRect l="7383" t="25451" r="7383" b="25451"/>
          <a:stretch/>
        </p:blipFill>
        <p:spPr/>
      </p:pic>
      <p:pic>
        <p:nvPicPr>
          <p:cNvPr id="5" name="Picture Placeholder 4"/>
          <p:cNvPicPr>
            <a:picLocks noGrp="1" noChangeAspect="1"/>
          </p:cNvPicPr>
          <p:nvPr>
            <p:ph type="pic" sz="quarter" idx="19"/>
          </p:nvPr>
        </p:nvPicPr>
        <p:blipFill rotWithShape="1">
          <a:blip r:embed="rId4" cstate="email">
            <a:extLst>
              <a:ext uri="{28A0092B-C50C-407E-A947-70E740481C1C}">
                <a14:useLocalDpi xmlns:a14="http://schemas.microsoft.com/office/drawing/2010/main" val="0"/>
              </a:ext>
            </a:extLst>
          </a:blip>
          <a:srcRect l="10904" t="27479" r="10904" b="27479"/>
          <a:stretch/>
        </p:blipFill>
        <p:spPr/>
      </p:pic>
      <p:pic>
        <p:nvPicPr>
          <p:cNvPr id="12" name="Picture Placeholder 11"/>
          <p:cNvPicPr>
            <a:picLocks noGrp="1" noChangeAspect="1"/>
          </p:cNvPicPr>
          <p:nvPr>
            <p:ph type="pic" sz="quarter" idx="22"/>
          </p:nvPr>
        </p:nvPicPr>
        <p:blipFill rotWithShape="1">
          <a:blip r:embed="rId5" cstate="email">
            <a:extLst>
              <a:ext uri="{28A0092B-C50C-407E-A947-70E740481C1C}">
                <a14:useLocalDpi xmlns:a14="http://schemas.microsoft.com/office/drawing/2010/main" val="0"/>
              </a:ext>
            </a:extLst>
          </a:blip>
          <a:srcRect l="8666" t="26201" r="8666" b="26201"/>
          <a:stretch/>
        </p:blipFill>
        <p:spPr/>
      </p:pic>
      <p:pic>
        <p:nvPicPr>
          <p:cNvPr id="11" name="Picture Placeholder 10"/>
          <p:cNvPicPr>
            <a:picLocks noGrp="1" noChangeAspect="1"/>
          </p:cNvPicPr>
          <p:nvPr>
            <p:ph type="pic" sz="quarter" idx="23"/>
          </p:nvPr>
        </p:nvPicPr>
        <p:blipFill rotWithShape="1">
          <a:blip r:embed="rId6" cstate="email">
            <a:extLst>
              <a:ext uri="{28A0092B-C50C-407E-A947-70E740481C1C}">
                <a14:useLocalDpi xmlns:a14="http://schemas.microsoft.com/office/drawing/2010/main" val="0"/>
              </a:ext>
            </a:extLst>
          </a:blip>
          <a:srcRect l="5117" t="24146" r="5117" b="24146"/>
          <a:stretch/>
        </p:blipFill>
        <p:spPr/>
      </p:pic>
      <p:pic>
        <p:nvPicPr>
          <p:cNvPr id="27" name="Picture Placeholder 10"/>
          <p:cNvPicPr>
            <a:picLocks noGrp="1" noChangeAspect="1"/>
          </p:cNvPicPr>
          <p:nvPr>
            <p:ph type="pic" sz="quarter" idx="25"/>
          </p:nvPr>
        </p:nvPicPr>
        <p:blipFill>
          <a:blip r:embed="rId7" cstate="email">
            <a:extLst>
              <a:ext uri="{28A0092B-C50C-407E-A947-70E740481C1C}">
                <a14:useLocalDpi xmlns:a14="http://schemas.microsoft.com/office/drawing/2010/main" val="0"/>
              </a:ext>
            </a:extLst>
          </a:blip>
          <a:srcRect t="21177" b="21177"/>
          <a:stretch>
            <a:fillRect/>
          </a:stretch>
        </p:blipFill>
        <p:spPr/>
      </p:pic>
      <p:sp>
        <p:nvSpPr>
          <p:cNvPr id="19" name="TextBox 18"/>
          <p:cNvSpPr txBox="1"/>
          <p:nvPr/>
        </p:nvSpPr>
        <p:spPr>
          <a:xfrm>
            <a:off x="8090016" y="1169458"/>
            <a:ext cx="819763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PARTNERS</a:t>
            </a:r>
          </a:p>
        </p:txBody>
      </p:sp>
      <p:sp>
        <p:nvSpPr>
          <p:cNvPr id="20" name="TextBox 19"/>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21" name="Straight Connector 20"/>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4089400" y="5000538"/>
            <a:ext cx="16179800" cy="5354904"/>
            <a:chOff x="4089400" y="5000538"/>
            <a:chExt cx="16179800" cy="5354904"/>
          </a:xfrm>
          <a:solidFill>
            <a:schemeClr val="bg1">
              <a:lumMod val="85000"/>
            </a:schemeClr>
          </a:solidFill>
        </p:grpSpPr>
        <p:sp>
          <p:nvSpPr>
            <p:cNvPr id="35" name="Rectangle 34"/>
            <p:cNvSpPr/>
            <p:nvPr/>
          </p:nvSpPr>
          <p:spPr>
            <a:xfrm rot="5400000">
              <a:off x="12124436" y="-600526"/>
              <a:ext cx="109728" cy="16179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2145645" y="5000538"/>
              <a:ext cx="109728" cy="53549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16591914" y="5000538"/>
              <a:ext cx="109728" cy="53549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7699376" y="5000538"/>
              <a:ext cx="109728" cy="53549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5" name="Picture Placeholder 64"/>
          <p:cNvPicPr>
            <a:picLocks noGrp="1" noChangeAspect="1"/>
          </p:cNvPicPr>
          <p:nvPr>
            <p:ph type="pic" sz="quarter" idx="24"/>
          </p:nvPr>
        </p:nvPicPr>
        <p:blipFill rotWithShape="1">
          <a:blip r:embed="rId8" cstate="email">
            <a:extLst>
              <a:ext uri="{28A0092B-C50C-407E-A947-70E740481C1C}">
                <a14:useLocalDpi xmlns:a14="http://schemas.microsoft.com/office/drawing/2010/main" val="0"/>
              </a:ext>
            </a:extLst>
          </a:blip>
          <a:srcRect l="7383" t="25433" r="7383" b="25433"/>
          <a:stretch/>
        </p:blipFill>
        <p:spPr/>
      </p:pic>
      <p:pic>
        <p:nvPicPr>
          <p:cNvPr id="66" name="Picture Placeholder 65"/>
          <p:cNvPicPr>
            <a:picLocks noGrp="1" noChangeAspect="1"/>
          </p:cNvPicPr>
          <p:nvPr>
            <p:ph type="pic" sz="quarter" idx="27"/>
          </p:nvPr>
        </p:nvPicPr>
        <p:blipFill rotWithShape="1">
          <a:blip r:embed="rId9" cstate="email">
            <a:extLst>
              <a:ext uri="{28A0092B-C50C-407E-A947-70E740481C1C}">
                <a14:useLocalDpi xmlns:a14="http://schemas.microsoft.com/office/drawing/2010/main" val="0"/>
              </a:ext>
            </a:extLst>
          </a:blip>
          <a:srcRect l="7383" t="25433" r="7383" b="25433"/>
          <a:stretch/>
        </p:blipFill>
        <p:spPr/>
      </p:pic>
      <p:pic>
        <p:nvPicPr>
          <p:cNvPr id="67" name="Picture Placeholder 66"/>
          <p:cNvPicPr>
            <a:picLocks noGrp="1" noChangeAspect="1"/>
          </p:cNvPicPr>
          <p:nvPr>
            <p:ph type="pic" sz="quarter" idx="26"/>
          </p:nvPr>
        </p:nvPicPr>
        <p:blipFill rotWithShape="1">
          <a:blip r:embed="rId10" cstate="email">
            <a:extLst>
              <a:ext uri="{28A0092B-C50C-407E-A947-70E740481C1C}">
                <a14:useLocalDpi xmlns:a14="http://schemas.microsoft.com/office/drawing/2010/main" val="0"/>
              </a:ext>
            </a:extLst>
          </a:blip>
          <a:srcRect l="10061" t="26986" r="10061" b="26986"/>
          <a:stretch/>
        </p:blipFill>
        <p:spPr/>
      </p:pic>
    </p:spTree>
    <p:extLst>
      <p:ext uri="{BB962C8B-B14F-4D97-AF65-F5344CB8AC3E}">
        <p14:creationId xmlns:p14="http://schemas.microsoft.com/office/powerpoint/2010/main" val="102419345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Subtitle 2"/>
          <p:cNvSpPr txBox="1">
            <a:spLocks/>
          </p:cNvSpPr>
          <p:nvPr/>
        </p:nvSpPr>
        <p:spPr>
          <a:xfrm>
            <a:off x="2820670" y="9841186"/>
            <a:ext cx="1873631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hands; companies often specify a typeface, or even a set of fonts, as part of their brand guidelines you’ll find a job has specific requirements, such as limited room that might require a</a:t>
            </a:r>
          </a:p>
        </p:txBody>
      </p:sp>
      <p:sp>
        <p:nvSpPr>
          <p:cNvPr id="14" name="TextBox 13"/>
          <p:cNvSpPr txBox="1"/>
          <p:nvPr/>
        </p:nvSpPr>
        <p:spPr>
          <a:xfrm>
            <a:off x="8090016" y="1169458"/>
            <a:ext cx="819763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PARTNERS</a:t>
            </a:r>
          </a:p>
        </p:txBody>
      </p:sp>
      <p:sp>
        <p:nvSpPr>
          <p:cNvPr id="15" name="TextBox 14"/>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16" name="Straight Connector 15"/>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20"/>
          </p:nvPr>
        </p:nvSpPr>
        <p:spPr/>
      </p:sp>
      <p:sp>
        <p:nvSpPr>
          <p:cNvPr id="3" name="Picture Placeholder 2"/>
          <p:cNvSpPr>
            <a:spLocks noGrp="1"/>
          </p:cNvSpPr>
          <p:nvPr>
            <p:ph type="pic" sz="quarter" idx="21"/>
          </p:nvPr>
        </p:nvSpPr>
        <p:spPr/>
      </p:sp>
      <p:sp>
        <p:nvSpPr>
          <p:cNvPr id="4" name="Picture Placeholder 3"/>
          <p:cNvSpPr>
            <a:spLocks noGrp="1"/>
          </p:cNvSpPr>
          <p:nvPr>
            <p:ph type="pic" sz="quarter" idx="18"/>
          </p:nvPr>
        </p:nvSpPr>
        <p:spPr/>
      </p:sp>
      <p:sp>
        <p:nvSpPr>
          <p:cNvPr id="5" name="Picture Placeholder 4"/>
          <p:cNvSpPr>
            <a:spLocks noGrp="1"/>
          </p:cNvSpPr>
          <p:nvPr>
            <p:ph type="pic" sz="quarter" idx="19"/>
          </p:nvPr>
        </p:nvSpPr>
        <p:spPr/>
      </p:sp>
    </p:spTree>
    <p:extLst>
      <p:ext uri="{BB962C8B-B14F-4D97-AF65-F5344CB8AC3E}">
        <p14:creationId xmlns:p14="http://schemas.microsoft.com/office/powerpoint/2010/main" val="88596766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p:cNvSpPr txBox="1"/>
          <p:nvPr/>
        </p:nvSpPr>
        <p:spPr>
          <a:xfrm>
            <a:off x="4237463" y="4792946"/>
            <a:ext cx="6713033" cy="2554545"/>
          </a:xfrm>
          <a:prstGeom prst="rect">
            <a:avLst/>
          </a:prstGeom>
          <a:noFill/>
        </p:spPr>
        <p:txBody>
          <a:bodyPr wrap="square" rtlCol="0" anchor="t" anchorCtr="0">
            <a:spAutoFit/>
          </a:bodyPr>
          <a:lstStyle/>
          <a:p>
            <a:pPr algn="r">
              <a:lnSpc>
                <a:spcPts val="9600"/>
              </a:lnSpc>
            </a:pPr>
            <a:r>
              <a:rPr lang="en-US" sz="9600" b="1" i="1" dirty="0">
                <a:solidFill>
                  <a:schemeClr val="bg1">
                    <a:lumMod val="85000"/>
                  </a:schemeClr>
                </a:solidFill>
                <a:latin typeface="Lato" charset="0"/>
                <a:ea typeface="Lato" charset="0"/>
                <a:cs typeface="Lato" charset="0"/>
              </a:rPr>
              <a:t>I’m</a:t>
            </a:r>
            <a:r>
              <a:rPr lang="en-US" sz="9600" b="1" i="1" dirty="0">
                <a:solidFill>
                  <a:schemeClr val="tx2"/>
                </a:solidFill>
                <a:latin typeface="Lato" charset="0"/>
                <a:ea typeface="Lato" charset="0"/>
                <a:cs typeface="Lato" charset="0"/>
              </a:rPr>
              <a:t> Andrew</a:t>
            </a:r>
          </a:p>
          <a:p>
            <a:pPr algn="r">
              <a:lnSpc>
                <a:spcPts val="9600"/>
              </a:lnSpc>
            </a:pPr>
            <a:r>
              <a:rPr lang="en-US" sz="9600" b="1" i="1" dirty="0">
                <a:solidFill>
                  <a:schemeClr val="bg1">
                    <a:lumMod val="85000"/>
                  </a:schemeClr>
                </a:solidFill>
                <a:latin typeface="Lato" charset="0"/>
                <a:ea typeface="Lato" charset="0"/>
                <a:cs typeface="Lato" charset="0"/>
              </a:rPr>
              <a:t>Senior </a:t>
            </a:r>
            <a:r>
              <a:rPr lang="en-US" sz="9600" b="1" i="1" dirty="0">
                <a:solidFill>
                  <a:schemeClr val="tx2"/>
                </a:solidFill>
                <a:latin typeface="Lato" charset="0"/>
                <a:ea typeface="Lato" charset="0"/>
                <a:cs typeface="Lato" charset="0"/>
              </a:rPr>
              <a:t>VP</a:t>
            </a:r>
            <a:endParaRPr lang="en-US" sz="9600" b="1" i="1" dirty="0">
              <a:solidFill>
                <a:schemeClr val="bg1">
                  <a:lumMod val="85000"/>
                </a:schemeClr>
              </a:solidFill>
              <a:latin typeface="Lato" charset="0"/>
              <a:ea typeface="Lato" charset="0"/>
              <a:cs typeface="Lato" charset="0"/>
            </a:endParaRPr>
          </a:p>
        </p:txBody>
      </p:sp>
      <p:sp>
        <p:nvSpPr>
          <p:cNvPr id="56" name="TextBox 55"/>
          <p:cNvSpPr txBox="1"/>
          <p:nvPr/>
        </p:nvSpPr>
        <p:spPr>
          <a:xfrm>
            <a:off x="6368583" y="7738303"/>
            <a:ext cx="4525662" cy="461665"/>
          </a:xfrm>
          <a:prstGeom prst="rect">
            <a:avLst/>
          </a:prstGeom>
          <a:noFill/>
        </p:spPr>
        <p:txBody>
          <a:bodyPr wrap="none" rtlCol="0" anchor="ctr" anchorCtr="0">
            <a:spAutoFit/>
          </a:bodyPr>
          <a:lstStyle/>
          <a:p>
            <a:pPr algn="r"/>
            <a:r>
              <a:rPr lang="en-US" sz="2400" dirty="0">
                <a:solidFill>
                  <a:schemeClr val="tx2">
                    <a:lumMod val="50000"/>
                    <a:lumOff val="50000"/>
                  </a:schemeClr>
                </a:solidFill>
                <a:latin typeface="Lato Light" charset="0"/>
                <a:ea typeface="Lato Light" charset="0"/>
                <a:cs typeface="Lato Light" charset="0"/>
              </a:rPr>
              <a:t>OR WHO I AM AND WHAT I DO</a:t>
            </a:r>
          </a:p>
        </p:txBody>
      </p:sp>
      <p:sp>
        <p:nvSpPr>
          <p:cNvPr id="57" name="Subtitle 2"/>
          <p:cNvSpPr txBox="1">
            <a:spLocks/>
          </p:cNvSpPr>
          <p:nvPr/>
        </p:nvSpPr>
        <p:spPr>
          <a:xfrm>
            <a:off x="2609385" y="9223715"/>
            <a:ext cx="8341111" cy="160460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3640"/>
              </a:lnSpc>
            </a:pPr>
            <a:r>
              <a:rPr lang="en-US" sz="2500" dirty="0">
                <a:solidFill>
                  <a:schemeClr val="tx2">
                    <a:lumMod val="50000"/>
                    <a:lumOff val="50000"/>
                  </a:schemeClr>
                </a:solidFill>
                <a:latin typeface="Lato Light" charset="0"/>
                <a:ea typeface="Lato Light" charset="0"/>
                <a:cs typeface="Lato Light" charset="0"/>
              </a:rPr>
              <a:t>Frequently, your initial font choice is taken out of your hands; companies often specify a typeface, or even a set of fonts, as part of their brand.</a:t>
            </a:r>
          </a:p>
        </p:txBody>
      </p:sp>
      <p:sp>
        <p:nvSpPr>
          <p:cNvPr id="8" name="TextBox 7"/>
          <p:cNvSpPr txBox="1"/>
          <p:nvPr/>
        </p:nvSpPr>
        <p:spPr>
          <a:xfrm>
            <a:off x="8179569" y="1169458"/>
            <a:ext cx="8018542"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MEET OUR CEO</a:t>
            </a:r>
          </a:p>
        </p:txBody>
      </p:sp>
      <p:sp>
        <p:nvSpPr>
          <p:cNvPr id="9" name="TextBox 8"/>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12" name="Straight Connector 11"/>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6"/>
          </p:nvPr>
        </p:nvSpPr>
        <p:spPr/>
      </p:sp>
    </p:spTree>
    <p:extLst>
      <p:ext uri="{BB962C8B-B14F-4D97-AF65-F5344CB8AC3E}">
        <p14:creationId xmlns:p14="http://schemas.microsoft.com/office/powerpoint/2010/main" val="167553968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9281626" y="1169458"/>
            <a:ext cx="5814413"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TEAM</a:t>
            </a:r>
          </a:p>
        </p:txBody>
      </p:sp>
      <p:sp>
        <p:nvSpPr>
          <p:cNvPr id="33" name="TextBox 32"/>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34" name="Straight Connector 33"/>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19251395" y="8733365"/>
            <a:ext cx="1919116" cy="400110"/>
          </a:xfrm>
          <a:prstGeom prst="rect">
            <a:avLst/>
          </a:prstGeom>
          <a:noFill/>
        </p:spPr>
        <p:txBody>
          <a:bodyPr wrap="none" rtlCol="0" anchor="ctr" anchorCtr="0">
            <a:spAutoFit/>
          </a:bodyPr>
          <a:lstStyle/>
          <a:p>
            <a:pPr algn="ctr"/>
            <a:r>
              <a:rPr lang="en-US" sz="2000" dirty="0">
                <a:latin typeface="Poppins Light" charset="0"/>
                <a:ea typeface="Poppins Light" charset="0"/>
                <a:cs typeface="Poppins Light" charset="0"/>
              </a:rPr>
              <a:t>Entertainment</a:t>
            </a:r>
          </a:p>
        </p:txBody>
      </p:sp>
      <p:sp>
        <p:nvSpPr>
          <p:cNvPr id="40" name="TextBox 39"/>
          <p:cNvSpPr txBox="1"/>
          <p:nvPr/>
        </p:nvSpPr>
        <p:spPr>
          <a:xfrm>
            <a:off x="18973273" y="8287089"/>
            <a:ext cx="2475358"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NEYMAR BLACK</a:t>
            </a:r>
          </a:p>
        </p:txBody>
      </p:sp>
      <p:sp>
        <p:nvSpPr>
          <p:cNvPr id="41" name="Shape 2872"/>
          <p:cNvSpPr/>
          <p:nvPr/>
        </p:nvSpPr>
        <p:spPr>
          <a:xfrm>
            <a:off x="18779359"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2" name="Shape 2873"/>
          <p:cNvSpPr/>
          <p:nvPr/>
        </p:nvSpPr>
        <p:spPr>
          <a:xfrm>
            <a:off x="19532263"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3" name="Shape 2877"/>
          <p:cNvSpPr/>
          <p:nvPr/>
        </p:nvSpPr>
        <p:spPr>
          <a:xfrm>
            <a:off x="20285167"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0" name="Shape 2878"/>
          <p:cNvSpPr/>
          <p:nvPr/>
        </p:nvSpPr>
        <p:spPr>
          <a:xfrm>
            <a:off x="21038071"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1" name="TextBox 70"/>
          <p:cNvSpPr txBox="1"/>
          <p:nvPr/>
        </p:nvSpPr>
        <p:spPr>
          <a:xfrm>
            <a:off x="14000357" y="8733365"/>
            <a:ext cx="1768433" cy="400110"/>
          </a:xfrm>
          <a:prstGeom prst="rect">
            <a:avLst/>
          </a:prstGeom>
          <a:noFill/>
        </p:spPr>
        <p:txBody>
          <a:bodyPr wrap="none" rtlCol="0" anchor="ctr" anchorCtr="0">
            <a:spAutoFit/>
          </a:bodyPr>
          <a:lstStyle/>
          <a:p>
            <a:pPr algn="ctr"/>
            <a:r>
              <a:rPr lang="en-US" sz="2000" dirty="0">
                <a:latin typeface="Poppins Light" charset="0"/>
                <a:ea typeface="Poppins Light" charset="0"/>
                <a:cs typeface="Poppins Light" charset="0"/>
              </a:rPr>
              <a:t>Social Media</a:t>
            </a:r>
          </a:p>
        </p:txBody>
      </p:sp>
      <p:sp>
        <p:nvSpPr>
          <p:cNvPr id="72" name="TextBox 71"/>
          <p:cNvSpPr txBox="1"/>
          <p:nvPr/>
        </p:nvSpPr>
        <p:spPr>
          <a:xfrm>
            <a:off x="13698992" y="8287089"/>
            <a:ext cx="2371162"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VANESSA PINO</a:t>
            </a:r>
          </a:p>
        </p:txBody>
      </p:sp>
      <p:sp>
        <p:nvSpPr>
          <p:cNvPr id="73" name="Shape 2872"/>
          <p:cNvSpPr/>
          <p:nvPr/>
        </p:nvSpPr>
        <p:spPr>
          <a:xfrm>
            <a:off x="13452979"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4" name="Shape 2873"/>
          <p:cNvSpPr/>
          <p:nvPr/>
        </p:nvSpPr>
        <p:spPr>
          <a:xfrm>
            <a:off x="14205883"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5" name="Shape 2877"/>
          <p:cNvSpPr/>
          <p:nvPr/>
        </p:nvSpPr>
        <p:spPr>
          <a:xfrm>
            <a:off x="14958787"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6" name="Shape 2878"/>
          <p:cNvSpPr/>
          <p:nvPr/>
        </p:nvSpPr>
        <p:spPr>
          <a:xfrm>
            <a:off x="15711691"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7" name="TextBox 76"/>
          <p:cNvSpPr txBox="1"/>
          <p:nvPr/>
        </p:nvSpPr>
        <p:spPr>
          <a:xfrm>
            <a:off x="8847451" y="8733365"/>
            <a:ext cx="1284326" cy="400110"/>
          </a:xfrm>
          <a:prstGeom prst="rect">
            <a:avLst/>
          </a:prstGeom>
          <a:noFill/>
        </p:spPr>
        <p:txBody>
          <a:bodyPr wrap="none" rtlCol="0" anchor="ctr" anchorCtr="0">
            <a:spAutoFit/>
          </a:bodyPr>
          <a:lstStyle/>
          <a:p>
            <a:pPr algn="ctr"/>
            <a:r>
              <a:rPr lang="en-US" sz="2000" dirty="0">
                <a:latin typeface="Poppins Light" charset="0"/>
                <a:ea typeface="Poppins Light" charset="0"/>
                <a:cs typeface="Poppins Light" charset="0"/>
              </a:rPr>
              <a:t>Finances</a:t>
            </a:r>
          </a:p>
        </p:txBody>
      </p:sp>
      <p:sp>
        <p:nvSpPr>
          <p:cNvPr id="78" name="TextBox 77"/>
          <p:cNvSpPr txBox="1"/>
          <p:nvPr/>
        </p:nvSpPr>
        <p:spPr>
          <a:xfrm>
            <a:off x="8525245" y="8287089"/>
            <a:ext cx="1928734"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DIANA ROVI</a:t>
            </a:r>
          </a:p>
        </p:txBody>
      </p:sp>
      <p:sp>
        <p:nvSpPr>
          <p:cNvPr id="79" name="Shape 2872"/>
          <p:cNvSpPr/>
          <p:nvPr/>
        </p:nvSpPr>
        <p:spPr>
          <a:xfrm>
            <a:off x="8058019"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0" name="Shape 2873"/>
          <p:cNvSpPr/>
          <p:nvPr/>
        </p:nvSpPr>
        <p:spPr>
          <a:xfrm>
            <a:off x="8810923"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1" name="Shape 2877"/>
          <p:cNvSpPr/>
          <p:nvPr/>
        </p:nvSpPr>
        <p:spPr>
          <a:xfrm>
            <a:off x="9563827"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2" name="Shape 2878"/>
          <p:cNvSpPr/>
          <p:nvPr/>
        </p:nvSpPr>
        <p:spPr>
          <a:xfrm>
            <a:off x="10316731"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3" name="TextBox 82"/>
          <p:cNvSpPr txBox="1"/>
          <p:nvPr/>
        </p:nvSpPr>
        <p:spPr>
          <a:xfrm>
            <a:off x="3461758" y="8733365"/>
            <a:ext cx="1402949" cy="400110"/>
          </a:xfrm>
          <a:prstGeom prst="rect">
            <a:avLst/>
          </a:prstGeom>
          <a:noFill/>
        </p:spPr>
        <p:txBody>
          <a:bodyPr wrap="none" rtlCol="0" anchor="ctr" anchorCtr="0">
            <a:spAutoFit/>
          </a:bodyPr>
          <a:lstStyle/>
          <a:p>
            <a:pPr algn="ctr"/>
            <a:r>
              <a:rPr lang="en-US" sz="2000" dirty="0">
                <a:latin typeface="Poppins Light" charset="0"/>
                <a:ea typeface="Poppins Light" charset="0"/>
                <a:cs typeface="Poppins Light" charset="0"/>
              </a:rPr>
              <a:t>Marketing</a:t>
            </a:r>
          </a:p>
        </p:txBody>
      </p:sp>
      <p:sp>
        <p:nvSpPr>
          <p:cNvPr id="84" name="TextBox 83"/>
          <p:cNvSpPr txBox="1"/>
          <p:nvPr/>
        </p:nvSpPr>
        <p:spPr>
          <a:xfrm>
            <a:off x="3010514" y="8287089"/>
            <a:ext cx="2305439"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DAVID COFFEE</a:t>
            </a:r>
          </a:p>
        </p:txBody>
      </p:sp>
      <p:sp>
        <p:nvSpPr>
          <p:cNvPr id="85" name="Shape 2872"/>
          <p:cNvSpPr/>
          <p:nvPr/>
        </p:nvSpPr>
        <p:spPr>
          <a:xfrm>
            <a:off x="2731639"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6" name="Shape 2873"/>
          <p:cNvSpPr/>
          <p:nvPr/>
        </p:nvSpPr>
        <p:spPr>
          <a:xfrm>
            <a:off x="3484543"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7" name="Shape 2877"/>
          <p:cNvSpPr/>
          <p:nvPr/>
        </p:nvSpPr>
        <p:spPr>
          <a:xfrm>
            <a:off x="4237447"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8" name="Shape 2878"/>
          <p:cNvSpPr/>
          <p:nvPr/>
        </p:nvSpPr>
        <p:spPr>
          <a:xfrm>
            <a:off x="4990351" y="948831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 name="Picture Placeholder 1"/>
          <p:cNvSpPr>
            <a:spLocks noGrp="1"/>
          </p:cNvSpPr>
          <p:nvPr>
            <p:ph type="pic" sz="quarter" idx="23"/>
          </p:nvPr>
        </p:nvSpPr>
        <p:spPr/>
      </p:sp>
      <p:sp>
        <p:nvSpPr>
          <p:cNvPr id="4" name="Picture Placeholder 3"/>
          <p:cNvSpPr>
            <a:spLocks noGrp="1"/>
          </p:cNvSpPr>
          <p:nvPr>
            <p:ph type="pic" sz="quarter" idx="20"/>
          </p:nvPr>
        </p:nvSpPr>
        <p:spPr/>
      </p:sp>
      <p:sp>
        <p:nvSpPr>
          <p:cNvPr id="5" name="Picture Placeholder 4"/>
          <p:cNvSpPr>
            <a:spLocks noGrp="1"/>
          </p:cNvSpPr>
          <p:nvPr>
            <p:ph type="pic" sz="quarter" idx="21"/>
          </p:nvPr>
        </p:nvSpPr>
        <p:spPr/>
      </p:sp>
      <p:sp>
        <p:nvSpPr>
          <p:cNvPr id="7" name="Picture Placeholder 6"/>
          <p:cNvSpPr>
            <a:spLocks noGrp="1"/>
          </p:cNvSpPr>
          <p:nvPr>
            <p:ph type="pic" sz="quarter" idx="22"/>
          </p:nvPr>
        </p:nvSpPr>
        <p:spPr/>
      </p:sp>
    </p:spTree>
    <p:extLst>
      <p:ext uri="{BB962C8B-B14F-4D97-AF65-F5344CB8AC3E}">
        <p14:creationId xmlns:p14="http://schemas.microsoft.com/office/powerpoint/2010/main" val="170124765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720731" y="10160416"/>
            <a:ext cx="5971032" cy="855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5659491" y="10160416"/>
            <a:ext cx="5971032" cy="855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9190112" y="10160416"/>
            <a:ext cx="5971032" cy="855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11497895" y="12109738"/>
            <a:ext cx="1316386" cy="369332"/>
          </a:xfrm>
          <a:prstGeom prst="rect">
            <a:avLst/>
          </a:prstGeom>
          <a:noFill/>
        </p:spPr>
        <p:txBody>
          <a:bodyPr wrap="none" rtlCol="0" anchor="ctr" anchorCtr="0">
            <a:spAutoFit/>
          </a:bodyPr>
          <a:lstStyle/>
          <a:p>
            <a:pPr algn="ctr"/>
            <a:r>
              <a:rPr lang="en-US" sz="1800" b="1" dirty="0">
                <a:latin typeface="Poppins SemiBold" charset="0"/>
                <a:ea typeface="Poppins SemiBold" charset="0"/>
                <a:cs typeface="Poppins SemiBold" charset="0"/>
              </a:rPr>
              <a:t>DESIGNER</a:t>
            </a:r>
          </a:p>
        </p:txBody>
      </p:sp>
      <p:cxnSp>
        <p:nvCxnSpPr>
          <p:cNvPr id="35" name="Straight Connector 34"/>
          <p:cNvCxnSpPr/>
          <p:nvPr/>
        </p:nvCxnSpPr>
        <p:spPr>
          <a:xfrm>
            <a:off x="11917738" y="11828588"/>
            <a:ext cx="48136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11015495" y="11233111"/>
            <a:ext cx="2315057"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JIMMY JONES</a:t>
            </a:r>
          </a:p>
        </p:txBody>
      </p:sp>
      <p:sp>
        <p:nvSpPr>
          <p:cNvPr id="39" name="Freeform 68"/>
          <p:cNvSpPr>
            <a:spLocks noChangeArrowheads="1"/>
          </p:cNvSpPr>
          <p:nvPr/>
        </p:nvSpPr>
        <p:spPr bwMode="auto">
          <a:xfrm>
            <a:off x="6047347" y="10535515"/>
            <a:ext cx="347945" cy="341333"/>
          </a:xfrm>
          <a:custGeom>
            <a:avLst/>
            <a:gdLst>
              <a:gd name="T0" fmla="*/ 221 w 461"/>
              <a:gd name="T1" fmla="*/ 160 h 454"/>
              <a:gd name="T2" fmla="*/ 221 w 461"/>
              <a:gd name="T3" fmla="*/ 160 h 454"/>
              <a:gd name="T4" fmla="*/ 150 w 461"/>
              <a:gd name="T5" fmla="*/ 54 h 454"/>
              <a:gd name="T6" fmla="*/ 35 w 461"/>
              <a:gd name="T7" fmla="*/ 187 h 454"/>
              <a:gd name="T8" fmla="*/ 221 w 461"/>
              <a:gd name="T9" fmla="*/ 160 h 454"/>
              <a:gd name="T10" fmla="*/ 239 w 461"/>
              <a:gd name="T11" fmla="*/ 231 h 454"/>
              <a:gd name="T12" fmla="*/ 239 w 461"/>
              <a:gd name="T13" fmla="*/ 231 h 454"/>
              <a:gd name="T14" fmla="*/ 248 w 461"/>
              <a:gd name="T15" fmla="*/ 222 h 454"/>
              <a:gd name="T16" fmla="*/ 239 w 461"/>
              <a:gd name="T17" fmla="*/ 196 h 454"/>
              <a:gd name="T18" fmla="*/ 35 w 461"/>
              <a:gd name="T19" fmla="*/ 222 h 454"/>
              <a:gd name="T20" fmla="*/ 35 w 461"/>
              <a:gd name="T21" fmla="*/ 222 h 454"/>
              <a:gd name="T22" fmla="*/ 88 w 461"/>
              <a:gd name="T23" fmla="*/ 355 h 454"/>
              <a:gd name="T24" fmla="*/ 88 w 461"/>
              <a:gd name="T25" fmla="*/ 355 h 454"/>
              <a:gd name="T26" fmla="*/ 239 w 461"/>
              <a:gd name="T27" fmla="*/ 231 h 454"/>
              <a:gd name="T28" fmla="*/ 106 w 461"/>
              <a:gd name="T29" fmla="*/ 382 h 454"/>
              <a:gd name="T30" fmla="*/ 106 w 461"/>
              <a:gd name="T31" fmla="*/ 382 h 454"/>
              <a:gd name="T32" fmla="*/ 106 w 461"/>
              <a:gd name="T33" fmla="*/ 382 h 454"/>
              <a:gd name="T34" fmla="*/ 106 w 461"/>
              <a:gd name="T35" fmla="*/ 373 h 454"/>
              <a:gd name="T36" fmla="*/ 106 w 461"/>
              <a:gd name="T37" fmla="*/ 382 h 454"/>
              <a:gd name="T38" fmla="*/ 186 w 461"/>
              <a:gd name="T39" fmla="*/ 36 h 454"/>
              <a:gd name="T40" fmla="*/ 186 w 461"/>
              <a:gd name="T41" fmla="*/ 36 h 454"/>
              <a:gd name="T42" fmla="*/ 354 w 461"/>
              <a:gd name="T43" fmla="*/ 81 h 454"/>
              <a:gd name="T44" fmla="*/ 354 w 461"/>
              <a:gd name="T45" fmla="*/ 81 h 454"/>
              <a:gd name="T46" fmla="*/ 231 w 461"/>
              <a:gd name="T47" fmla="*/ 28 h 454"/>
              <a:gd name="T48" fmla="*/ 186 w 461"/>
              <a:gd name="T49" fmla="*/ 36 h 454"/>
              <a:gd name="T50" fmla="*/ 256 w 461"/>
              <a:gd name="T51" fmla="*/ 151 h 454"/>
              <a:gd name="T52" fmla="*/ 354 w 461"/>
              <a:gd name="T53" fmla="*/ 81 h 454"/>
              <a:gd name="T54" fmla="*/ 231 w 461"/>
              <a:gd name="T55" fmla="*/ 453 h 454"/>
              <a:gd name="T56" fmla="*/ 231 w 461"/>
              <a:gd name="T57" fmla="*/ 453 h 454"/>
              <a:gd name="T58" fmla="*/ 0 w 461"/>
              <a:gd name="T59" fmla="*/ 222 h 454"/>
              <a:gd name="T60" fmla="*/ 231 w 461"/>
              <a:gd name="T61" fmla="*/ 0 h 454"/>
              <a:gd name="T62" fmla="*/ 460 w 461"/>
              <a:gd name="T63" fmla="*/ 222 h 454"/>
              <a:gd name="T64" fmla="*/ 231 w 461"/>
              <a:gd name="T65" fmla="*/ 453 h 454"/>
              <a:gd name="T66" fmla="*/ 265 w 461"/>
              <a:gd name="T67" fmla="*/ 258 h 454"/>
              <a:gd name="T68" fmla="*/ 265 w 461"/>
              <a:gd name="T69" fmla="*/ 258 h 454"/>
              <a:gd name="T70" fmla="*/ 106 w 461"/>
              <a:gd name="T71" fmla="*/ 382 h 454"/>
              <a:gd name="T72" fmla="*/ 231 w 461"/>
              <a:gd name="T73" fmla="*/ 417 h 454"/>
              <a:gd name="T74" fmla="*/ 310 w 461"/>
              <a:gd name="T75" fmla="*/ 408 h 454"/>
              <a:gd name="T76" fmla="*/ 265 w 461"/>
              <a:gd name="T77" fmla="*/ 258 h 454"/>
              <a:gd name="T78" fmla="*/ 275 w 461"/>
              <a:gd name="T79" fmla="*/ 178 h 454"/>
              <a:gd name="T80" fmla="*/ 275 w 461"/>
              <a:gd name="T81" fmla="*/ 178 h 454"/>
              <a:gd name="T82" fmla="*/ 284 w 461"/>
              <a:gd name="T83" fmla="*/ 204 h 454"/>
              <a:gd name="T84" fmla="*/ 292 w 461"/>
              <a:gd name="T85" fmla="*/ 213 h 454"/>
              <a:gd name="T86" fmla="*/ 425 w 461"/>
              <a:gd name="T87" fmla="*/ 222 h 454"/>
              <a:gd name="T88" fmla="*/ 381 w 461"/>
              <a:gd name="T89" fmla="*/ 98 h 454"/>
              <a:gd name="T90" fmla="*/ 275 w 461"/>
              <a:gd name="T91" fmla="*/ 178 h 454"/>
              <a:gd name="T92" fmla="*/ 301 w 461"/>
              <a:gd name="T93" fmla="*/ 249 h 454"/>
              <a:gd name="T94" fmla="*/ 301 w 461"/>
              <a:gd name="T95" fmla="*/ 249 h 454"/>
              <a:gd name="T96" fmla="*/ 337 w 461"/>
              <a:gd name="T97" fmla="*/ 391 h 454"/>
              <a:gd name="T98" fmla="*/ 425 w 461"/>
              <a:gd name="T99" fmla="*/ 258 h 454"/>
              <a:gd name="T100" fmla="*/ 301 w 461"/>
              <a:gd name="T101" fmla="*/ 2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1" h="454">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lnTo>
                  <a:pt x="35" y="222"/>
                </a:lnTo>
                <a:cubicBezTo>
                  <a:pt x="35" y="275"/>
                  <a:pt x="53" y="319"/>
                  <a:pt x="88" y="355"/>
                </a:cubicBezTo>
                <a:lnTo>
                  <a:pt x="88" y="355"/>
                </a:lnTo>
                <a:cubicBezTo>
                  <a:pt x="88" y="355"/>
                  <a:pt x="141" y="258"/>
                  <a:pt x="239" y="231"/>
                </a:cubicBezTo>
                <a:close/>
                <a:moveTo>
                  <a:pt x="106" y="382"/>
                </a:moveTo>
                <a:lnTo>
                  <a:pt x="106" y="382"/>
                </a:ln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chemeClr val="accent3"/>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40" name="Freeform 75"/>
          <p:cNvSpPr>
            <a:spLocks noChangeArrowheads="1"/>
          </p:cNvSpPr>
          <p:nvPr/>
        </p:nvSpPr>
        <p:spPr bwMode="auto">
          <a:xfrm>
            <a:off x="4969038" y="10500839"/>
            <a:ext cx="185130" cy="343813"/>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3"/>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41" name="Freeform 85"/>
          <p:cNvSpPr>
            <a:spLocks noChangeAspect="1" noChangeArrowheads="1"/>
          </p:cNvSpPr>
          <p:nvPr/>
        </p:nvSpPr>
        <p:spPr bwMode="auto">
          <a:xfrm>
            <a:off x="5460237" y="10558769"/>
            <a:ext cx="397454" cy="320040"/>
          </a:xfrm>
          <a:custGeom>
            <a:avLst/>
            <a:gdLst>
              <a:gd name="T0" fmla="*/ 461 w 462"/>
              <a:gd name="T1" fmla="*/ 45 h 374"/>
              <a:gd name="T2" fmla="*/ 461 w 462"/>
              <a:gd name="T3" fmla="*/ 45 h 374"/>
              <a:gd name="T4" fmla="*/ 408 w 462"/>
              <a:gd name="T5" fmla="*/ 63 h 374"/>
              <a:gd name="T6" fmla="*/ 443 w 462"/>
              <a:gd name="T7" fmla="*/ 10 h 374"/>
              <a:gd name="T8" fmla="*/ 389 w 462"/>
              <a:gd name="T9" fmla="*/ 36 h 374"/>
              <a:gd name="T10" fmla="*/ 319 w 462"/>
              <a:gd name="T11" fmla="*/ 0 h 374"/>
              <a:gd name="T12" fmla="*/ 221 w 462"/>
              <a:gd name="T13" fmla="*/ 98 h 374"/>
              <a:gd name="T14" fmla="*/ 230 w 462"/>
              <a:gd name="T15" fmla="*/ 116 h 374"/>
              <a:gd name="T16" fmla="*/ 35 w 462"/>
              <a:gd name="T17" fmla="*/ 19 h 374"/>
              <a:gd name="T18" fmla="*/ 17 w 462"/>
              <a:gd name="T19" fmla="*/ 72 h 374"/>
              <a:gd name="T20" fmla="*/ 61 w 462"/>
              <a:gd name="T21" fmla="*/ 151 h 374"/>
              <a:gd name="T22" fmla="*/ 17 w 462"/>
              <a:gd name="T23" fmla="*/ 134 h 374"/>
              <a:gd name="T24" fmla="*/ 17 w 462"/>
              <a:gd name="T25" fmla="*/ 134 h 374"/>
              <a:gd name="T26" fmla="*/ 98 w 462"/>
              <a:gd name="T27" fmla="*/ 231 h 374"/>
              <a:gd name="T28" fmla="*/ 70 w 462"/>
              <a:gd name="T29" fmla="*/ 231 h 374"/>
              <a:gd name="T30" fmla="*/ 53 w 462"/>
              <a:gd name="T31" fmla="*/ 231 h 374"/>
              <a:gd name="T32" fmla="*/ 142 w 462"/>
              <a:gd name="T33" fmla="*/ 294 h 374"/>
              <a:gd name="T34" fmla="*/ 26 w 462"/>
              <a:gd name="T35" fmla="*/ 338 h 374"/>
              <a:gd name="T36" fmla="*/ 0 w 462"/>
              <a:gd name="T37" fmla="*/ 338 h 374"/>
              <a:gd name="T38" fmla="*/ 142 w 462"/>
              <a:gd name="T39" fmla="*/ 373 h 374"/>
              <a:gd name="T40" fmla="*/ 408 w 462"/>
              <a:gd name="T41" fmla="*/ 107 h 374"/>
              <a:gd name="T42" fmla="*/ 408 w 462"/>
              <a:gd name="T43" fmla="*/ 98 h 374"/>
              <a:gd name="T44" fmla="*/ 461 w 462"/>
              <a:gd name="T45" fmla="*/ 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lnTo>
                  <a:pt x="17" y="134"/>
                </a:ln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3"/>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43" name="TextBox 42"/>
          <p:cNvSpPr txBox="1"/>
          <p:nvPr/>
        </p:nvSpPr>
        <p:spPr>
          <a:xfrm>
            <a:off x="17967275" y="12109738"/>
            <a:ext cx="1316386" cy="369332"/>
          </a:xfrm>
          <a:prstGeom prst="rect">
            <a:avLst/>
          </a:prstGeom>
          <a:noFill/>
        </p:spPr>
        <p:txBody>
          <a:bodyPr wrap="none" rtlCol="0" anchor="ctr" anchorCtr="0">
            <a:spAutoFit/>
          </a:bodyPr>
          <a:lstStyle/>
          <a:p>
            <a:pPr algn="ctr"/>
            <a:r>
              <a:rPr lang="en-US" sz="1800" b="1" dirty="0">
                <a:latin typeface="Poppins SemiBold" charset="0"/>
                <a:ea typeface="Poppins SemiBold" charset="0"/>
                <a:cs typeface="Poppins SemiBold" charset="0"/>
              </a:rPr>
              <a:t>DESIGNER</a:t>
            </a:r>
          </a:p>
        </p:txBody>
      </p:sp>
      <p:cxnSp>
        <p:nvCxnSpPr>
          <p:cNvPr id="44" name="Straight Connector 43"/>
          <p:cNvCxnSpPr/>
          <p:nvPr/>
        </p:nvCxnSpPr>
        <p:spPr>
          <a:xfrm>
            <a:off x="18387118" y="11828588"/>
            <a:ext cx="48136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17531781" y="11233111"/>
            <a:ext cx="2167581"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ANGIE SIDRO</a:t>
            </a:r>
          </a:p>
        </p:txBody>
      </p:sp>
      <p:sp>
        <p:nvSpPr>
          <p:cNvPr id="46" name="TextBox 45"/>
          <p:cNvSpPr txBox="1"/>
          <p:nvPr/>
        </p:nvSpPr>
        <p:spPr>
          <a:xfrm>
            <a:off x="5012502" y="12109738"/>
            <a:ext cx="1316386" cy="369332"/>
          </a:xfrm>
          <a:prstGeom prst="rect">
            <a:avLst/>
          </a:prstGeom>
          <a:noFill/>
        </p:spPr>
        <p:txBody>
          <a:bodyPr wrap="none" rtlCol="0" anchor="ctr" anchorCtr="0">
            <a:spAutoFit/>
          </a:bodyPr>
          <a:lstStyle/>
          <a:p>
            <a:pPr algn="ctr"/>
            <a:r>
              <a:rPr lang="en-US" sz="1800" b="1" dirty="0">
                <a:latin typeface="Poppins SemiBold" charset="0"/>
                <a:ea typeface="Poppins SemiBold" charset="0"/>
                <a:cs typeface="Poppins SemiBold" charset="0"/>
              </a:rPr>
              <a:t>DESIGNER</a:t>
            </a:r>
          </a:p>
        </p:txBody>
      </p:sp>
      <p:cxnSp>
        <p:nvCxnSpPr>
          <p:cNvPr id="47" name="Straight Connector 46"/>
          <p:cNvCxnSpPr/>
          <p:nvPr/>
        </p:nvCxnSpPr>
        <p:spPr>
          <a:xfrm>
            <a:off x="5410043" y="11828588"/>
            <a:ext cx="48136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4605441" y="11233111"/>
            <a:ext cx="2125903" cy="461665"/>
          </a:xfrm>
          <a:prstGeom prst="rect">
            <a:avLst/>
          </a:prstGeom>
          <a:noFill/>
        </p:spPr>
        <p:txBody>
          <a:bodyPr wrap="none" rtlCol="0" anchor="ctr" anchorCtr="0">
            <a:spAutoFit/>
          </a:bodyPr>
          <a:lstStyle/>
          <a:p>
            <a:pPr algn="ctr"/>
            <a:r>
              <a:rPr lang="en-US" sz="2400" b="1" dirty="0">
                <a:solidFill>
                  <a:schemeClr val="tx2"/>
                </a:solidFill>
                <a:latin typeface="Poppins SemiBold" charset="0"/>
                <a:ea typeface="Poppins SemiBold" charset="0"/>
                <a:cs typeface="Poppins SemiBold" charset="0"/>
              </a:rPr>
              <a:t>MARK VINCE</a:t>
            </a:r>
          </a:p>
        </p:txBody>
      </p:sp>
      <p:sp>
        <p:nvSpPr>
          <p:cNvPr id="51" name="Freeform 68"/>
          <p:cNvSpPr>
            <a:spLocks noChangeArrowheads="1"/>
          </p:cNvSpPr>
          <p:nvPr/>
        </p:nvSpPr>
        <p:spPr bwMode="auto">
          <a:xfrm>
            <a:off x="18965585" y="10535515"/>
            <a:ext cx="347945" cy="341333"/>
          </a:xfrm>
          <a:custGeom>
            <a:avLst/>
            <a:gdLst>
              <a:gd name="T0" fmla="*/ 221 w 461"/>
              <a:gd name="T1" fmla="*/ 160 h 454"/>
              <a:gd name="T2" fmla="*/ 221 w 461"/>
              <a:gd name="T3" fmla="*/ 160 h 454"/>
              <a:gd name="T4" fmla="*/ 150 w 461"/>
              <a:gd name="T5" fmla="*/ 54 h 454"/>
              <a:gd name="T6" fmla="*/ 35 w 461"/>
              <a:gd name="T7" fmla="*/ 187 h 454"/>
              <a:gd name="T8" fmla="*/ 221 w 461"/>
              <a:gd name="T9" fmla="*/ 160 h 454"/>
              <a:gd name="T10" fmla="*/ 239 w 461"/>
              <a:gd name="T11" fmla="*/ 231 h 454"/>
              <a:gd name="T12" fmla="*/ 239 w 461"/>
              <a:gd name="T13" fmla="*/ 231 h 454"/>
              <a:gd name="T14" fmla="*/ 248 w 461"/>
              <a:gd name="T15" fmla="*/ 222 h 454"/>
              <a:gd name="T16" fmla="*/ 239 w 461"/>
              <a:gd name="T17" fmla="*/ 196 h 454"/>
              <a:gd name="T18" fmla="*/ 35 w 461"/>
              <a:gd name="T19" fmla="*/ 222 h 454"/>
              <a:gd name="T20" fmla="*/ 35 w 461"/>
              <a:gd name="T21" fmla="*/ 222 h 454"/>
              <a:gd name="T22" fmla="*/ 88 w 461"/>
              <a:gd name="T23" fmla="*/ 355 h 454"/>
              <a:gd name="T24" fmla="*/ 88 w 461"/>
              <a:gd name="T25" fmla="*/ 355 h 454"/>
              <a:gd name="T26" fmla="*/ 239 w 461"/>
              <a:gd name="T27" fmla="*/ 231 h 454"/>
              <a:gd name="T28" fmla="*/ 106 w 461"/>
              <a:gd name="T29" fmla="*/ 382 h 454"/>
              <a:gd name="T30" fmla="*/ 106 w 461"/>
              <a:gd name="T31" fmla="*/ 382 h 454"/>
              <a:gd name="T32" fmla="*/ 106 w 461"/>
              <a:gd name="T33" fmla="*/ 382 h 454"/>
              <a:gd name="T34" fmla="*/ 106 w 461"/>
              <a:gd name="T35" fmla="*/ 373 h 454"/>
              <a:gd name="T36" fmla="*/ 106 w 461"/>
              <a:gd name="T37" fmla="*/ 382 h 454"/>
              <a:gd name="T38" fmla="*/ 186 w 461"/>
              <a:gd name="T39" fmla="*/ 36 h 454"/>
              <a:gd name="T40" fmla="*/ 186 w 461"/>
              <a:gd name="T41" fmla="*/ 36 h 454"/>
              <a:gd name="T42" fmla="*/ 354 w 461"/>
              <a:gd name="T43" fmla="*/ 81 h 454"/>
              <a:gd name="T44" fmla="*/ 354 w 461"/>
              <a:gd name="T45" fmla="*/ 81 h 454"/>
              <a:gd name="T46" fmla="*/ 231 w 461"/>
              <a:gd name="T47" fmla="*/ 28 h 454"/>
              <a:gd name="T48" fmla="*/ 186 w 461"/>
              <a:gd name="T49" fmla="*/ 36 h 454"/>
              <a:gd name="T50" fmla="*/ 256 w 461"/>
              <a:gd name="T51" fmla="*/ 151 h 454"/>
              <a:gd name="T52" fmla="*/ 354 w 461"/>
              <a:gd name="T53" fmla="*/ 81 h 454"/>
              <a:gd name="T54" fmla="*/ 231 w 461"/>
              <a:gd name="T55" fmla="*/ 453 h 454"/>
              <a:gd name="T56" fmla="*/ 231 w 461"/>
              <a:gd name="T57" fmla="*/ 453 h 454"/>
              <a:gd name="T58" fmla="*/ 0 w 461"/>
              <a:gd name="T59" fmla="*/ 222 h 454"/>
              <a:gd name="T60" fmla="*/ 231 w 461"/>
              <a:gd name="T61" fmla="*/ 0 h 454"/>
              <a:gd name="T62" fmla="*/ 460 w 461"/>
              <a:gd name="T63" fmla="*/ 222 h 454"/>
              <a:gd name="T64" fmla="*/ 231 w 461"/>
              <a:gd name="T65" fmla="*/ 453 h 454"/>
              <a:gd name="T66" fmla="*/ 265 w 461"/>
              <a:gd name="T67" fmla="*/ 258 h 454"/>
              <a:gd name="T68" fmla="*/ 265 w 461"/>
              <a:gd name="T69" fmla="*/ 258 h 454"/>
              <a:gd name="T70" fmla="*/ 106 w 461"/>
              <a:gd name="T71" fmla="*/ 382 h 454"/>
              <a:gd name="T72" fmla="*/ 231 w 461"/>
              <a:gd name="T73" fmla="*/ 417 h 454"/>
              <a:gd name="T74" fmla="*/ 310 w 461"/>
              <a:gd name="T75" fmla="*/ 408 h 454"/>
              <a:gd name="T76" fmla="*/ 265 w 461"/>
              <a:gd name="T77" fmla="*/ 258 h 454"/>
              <a:gd name="T78" fmla="*/ 275 w 461"/>
              <a:gd name="T79" fmla="*/ 178 h 454"/>
              <a:gd name="T80" fmla="*/ 275 w 461"/>
              <a:gd name="T81" fmla="*/ 178 h 454"/>
              <a:gd name="T82" fmla="*/ 284 w 461"/>
              <a:gd name="T83" fmla="*/ 204 h 454"/>
              <a:gd name="T84" fmla="*/ 292 w 461"/>
              <a:gd name="T85" fmla="*/ 213 h 454"/>
              <a:gd name="T86" fmla="*/ 425 w 461"/>
              <a:gd name="T87" fmla="*/ 222 h 454"/>
              <a:gd name="T88" fmla="*/ 381 w 461"/>
              <a:gd name="T89" fmla="*/ 98 h 454"/>
              <a:gd name="T90" fmla="*/ 275 w 461"/>
              <a:gd name="T91" fmla="*/ 178 h 454"/>
              <a:gd name="T92" fmla="*/ 301 w 461"/>
              <a:gd name="T93" fmla="*/ 249 h 454"/>
              <a:gd name="T94" fmla="*/ 301 w 461"/>
              <a:gd name="T95" fmla="*/ 249 h 454"/>
              <a:gd name="T96" fmla="*/ 337 w 461"/>
              <a:gd name="T97" fmla="*/ 391 h 454"/>
              <a:gd name="T98" fmla="*/ 425 w 461"/>
              <a:gd name="T99" fmla="*/ 258 h 454"/>
              <a:gd name="T100" fmla="*/ 301 w 461"/>
              <a:gd name="T101" fmla="*/ 2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1" h="454">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lnTo>
                  <a:pt x="35" y="222"/>
                </a:lnTo>
                <a:cubicBezTo>
                  <a:pt x="35" y="275"/>
                  <a:pt x="53" y="319"/>
                  <a:pt x="88" y="355"/>
                </a:cubicBezTo>
                <a:lnTo>
                  <a:pt x="88" y="355"/>
                </a:lnTo>
                <a:cubicBezTo>
                  <a:pt x="88" y="355"/>
                  <a:pt x="141" y="258"/>
                  <a:pt x="239" y="231"/>
                </a:cubicBezTo>
                <a:close/>
                <a:moveTo>
                  <a:pt x="106" y="382"/>
                </a:moveTo>
                <a:lnTo>
                  <a:pt x="106" y="382"/>
                </a:ln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chemeClr val="accent3"/>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52" name="Freeform 75"/>
          <p:cNvSpPr>
            <a:spLocks noChangeArrowheads="1"/>
          </p:cNvSpPr>
          <p:nvPr/>
        </p:nvSpPr>
        <p:spPr bwMode="auto">
          <a:xfrm>
            <a:off x="17887276" y="10500839"/>
            <a:ext cx="185130" cy="343813"/>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3"/>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53" name="Freeform 85"/>
          <p:cNvSpPr>
            <a:spLocks noChangeAspect="1" noChangeArrowheads="1"/>
          </p:cNvSpPr>
          <p:nvPr/>
        </p:nvSpPr>
        <p:spPr bwMode="auto">
          <a:xfrm>
            <a:off x="18378475" y="10558769"/>
            <a:ext cx="397454" cy="320040"/>
          </a:xfrm>
          <a:custGeom>
            <a:avLst/>
            <a:gdLst>
              <a:gd name="T0" fmla="*/ 461 w 462"/>
              <a:gd name="T1" fmla="*/ 45 h 374"/>
              <a:gd name="T2" fmla="*/ 461 w 462"/>
              <a:gd name="T3" fmla="*/ 45 h 374"/>
              <a:gd name="T4" fmla="*/ 408 w 462"/>
              <a:gd name="T5" fmla="*/ 63 h 374"/>
              <a:gd name="T6" fmla="*/ 443 w 462"/>
              <a:gd name="T7" fmla="*/ 10 h 374"/>
              <a:gd name="T8" fmla="*/ 389 w 462"/>
              <a:gd name="T9" fmla="*/ 36 h 374"/>
              <a:gd name="T10" fmla="*/ 319 w 462"/>
              <a:gd name="T11" fmla="*/ 0 h 374"/>
              <a:gd name="T12" fmla="*/ 221 w 462"/>
              <a:gd name="T13" fmla="*/ 98 h 374"/>
              <a:gd name="T14" fmla="*/ 230 w 462"/>
              <a:gd name="T15" fmla="*/ 116 h 374"/>
              <a:gd name="T16" fmla="*/ 35 w 462"/>
              <a:gd name="T17" fmla="*/ 19 h 374"/>
              <a:gd name="T18" fmla="*/ 17 w 462"/>
              <a:gd name="T19" fmla="*/ 72 h 374"/>
              <a:gd name="T20" fmla="*/ 61 w 462"/>
              <a:gd name="T21" fmla="*/ 151 h 374"/>
              <a:gd name="T22" fmla="*/ 17 w 462"/>
              <a:gd name="T23" fmla="*/ 134 h 374"/>
              <a:gd name="T24" fmla="*/ 17 w 462"/>
              <a:gd name="T25" fmla="*/ 134 h 374"/>
              <a:gd name="T26" fmla="*/ 98 w 462"/>
              <a:gd name="T27" fmla="*/ 231 h 374"/>
              <a:gd name="T28" fmla="*/ 70 w 462"/>
              <a:gd name="T29" fmla="*/ 231 h 374"/>
              <a:gd name="T30" fmla="*/ 53 w 462"/>
              <a:gd name="T31" fmla="*/ 231 h 374"/>
              <a:gd name="T32" fmla="*/ 142 w 462"/>
              <a:gd name="T33" fmla="*/ 294 h 374"/>
              <a:gd name="T34" fmla="*/ 26 w 462"/>
              <a:gd name="T35" fmla="*/ 338 h 374"/>
              <a:gd name="T36" fmla="*/ 0 w 462"/>
              <a:gd name="T37" fmla="*/ 338 h 374"/>
              <a:gd name="T38" fmla="*/ 142 w 462"/>
              <a:gd name="T39" fmla="*/ 373 h 374"/>
              <a:gd name="T40" fmla="*/ 408 w 462"/>
              <a:gd name="T41" fmla="*/ 107 h 374"/>
              <a:gd name="T42" fmla="*/ 408 w 462"/>
              <a:gd name="T43" fmla="*/ 98 h 374"/>
              <a:gd name="T44" fmla="*/ 461 w 462"/>
              <a:gd name="T45" fmla="*/ 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lnTo>
                  <a:pt x="17" y="134"/>
                </a:ln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3"/>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55" name="Freeform 68"/>
          <p:cNvSpPr>
            <a:spLocks noChangeArrowheads="1"/>
          </p:cNvSpPr>
          <p:nvPr/>
        </p:nvSpPr>
        <p:spPr bwMode="auto">
          <a:xfrm>
            <a:off x="12535055" y="10557817"/>
            <a:ext cx="347945" cy="341333"/>
          </a:xfrm>
          <a:custGeom>
            <a:avLst/>
            <a:gdLst>
              <a:gd name="T0" fmla="*/ 221 w 461"/>
              <a:gd name="T1" fmla="*/ 160 h 454"/>
              <a:gd name="T2" fmla="*/ 221 w 461"/>
              <a:gd name="T3" fmla="*/ 160 h 454"/>
              <a:gd name="T4" fmla="*/ 150 w 461"/>
              <a:gd name="T5" fmla="*/ 54 h 454"/>
              <a:gd name="T6" fmla="*/ 35 w 461"/>
              <a:gd name="T7" fmla="*/ 187 h 454"/>
              <a:gd name="T8" fmla="*/ 221 w 461"/>
              <a:gd name="T9" fmla="*/ 160 h 454"/>
              <a:gd name="T10" fmla="*/ 239 w 461"/>
              <a:gd name="T11" fmla="*/ 231 h 454"/>
              <a:gd name="T12" fmla="*/ 239 w 461"/>
              <a:gd name="T13" fmla="*/ 231 h 454"/>
              <a:gd name="T14" fmla="*/ 248 w 461"/>
              <a:gd name="T15" fmla="*/ 222 h 454"/>
              <a:gd name="T16" fmla="*/ 239 w 461"/>
              <a:gd name="T17" fmla="*/ 196 h 454"/>
              <a:gd name="T18" fmla="*/ 35 w 461"/>
              <a:gd name="T19" fmla="*/ 222 h 454"/>
              <a:gd name="T20" fmla="*/ 35 w 461"/>
              <a:gd name="T21" fmla="*/ 222 h 454"/>
              <a:gd name="T22" fmla="*/ 88 w 461"/>
              <a:gd name="T23" fmla="*/ 355 h 454"/>
              <a:gd name="T24" fmla="*/ 88 w 461"/>
              <a:gd name="T25" fmla="*/ 355 h 454"/>
              <a:gd name="T26" fmla="*/ 239 w 461"/>
              <a:gd name="T27" fmla="*/ 231 h 454"/>
              <a:gd name="T28" fmla="*/ 106 w 461"/>
              <a:gd name="T29" fmla="*/ 382 h 454"/>
              <a:gd name="T30" fmla="*/ 106 w 461"/>
              <a:gd name="T31" fmla="*/ 382 h 454"/>
              <a:gd name="T32" fmla="*/ 106 w 461"/>
              <a:gd name="T33" fmla="*/ 382 h 454"/>
              <a:gd name="T34" fmla="*/ 106 w 461"/>
              <a:gd name="T35" fmla="*/ 373 h 454"/>
              <a:gd name="T36" fmla="*/ 106 w 461"/>
              <a:gd name="T37" fmla="*/ 382 h 454"/>
              <a:gd name="T38" fmla="*/ 186 w 461"/>
              <a:gd name="T39" fmla="*/ 36 h 454"/>
              <a:gd name="T40" fmla="*/ 186 w 461"/>
              <a:gd name="T41" fmla="*/ 36 h 454"/>
              <a:gd name="T42" fmla="*/ 354 w 461"/>
              <a:gd name="T43" fmla="*/ 81 h 454"/>
              <a:gd name="T44" fmla="*/ 354 w 461"/>
              <a:gd name="T45" fmla="*/ 81 h 454"/>
              <a:gd name="T46" fmla="*/ 231 w 461"/>
              <a:gd name="T47" fmla="*/ 28 h 454"/>
              <a:gd name="T48" fmla="*/ 186 w 461"/>
              <a:gd name="T49" fmla="*/ 36 h 454"/>
              <a:gd name="T50" fmla="*/ 256 w 461"/>
              <a:gd name="T51" fmla="*/ 151 h 454"/>
              <a:gd name="T52" fmla="*/ 354 w 461"/>
              <a:gd name="T53" fmla="*/ 81 h 454"/>
              <a:gd name="T54" fmla="*/ 231 w 461"/>
              <a:gd name="T55" fmla="*/ 453 h 454"/>
              <a:gd name="T56" fmla="*/ 231 w 461"/>
              <a:gd name="T57" fmla="*/ 453 h 454"/>
              <a:gd name="T58" fmla="*/ 0 w 461"/>
              <a:gd name="T59" fmla="*/ 222 h 454"/>
              <a:gd name="T60" fmla="*/ 231 w 461"/>
              <a:gd name="T61" fmla="*/ 0 h 454"/>
              <a:gd name="T62" fmla="*/ 460 w 461"/>
              <a:gd name="T63" fmla="*/ 222 h 454"/>
              <a:gd name="T64" fmla="*/ 231 w 461"/>
              <a:gd name="T65" fmla="*/ 453 h 454"/>
              <a:gd name="T66" fmla="*/ 265 w 461"/>
              <a:gd name="T67" fmla="*/ 258 h 454"/>
              <a:gd name="T68" fmla="*/ 265 w 461"/>
              <a:gd name="T69" fmla="*/ 258 h 454"/>
              <a:gd name="T70" fmla="*/ 106 w 461"/>
              <a:gd name="T71" fmla="*/ 382 h 454"/>
              <a:gd name="T72" fmla="*/ 231 w 461"/>
              <a:gd name="T73" fmla="*/ 417 h 454"/>
              <a:gd name="T74" fmla="*/ 310 w 461"/>
              <a:gd name="T75" fmla="*/ 408 h 454"/>
              <a:gd name="T76" fmla="*/ 265 w 461"/>
              <a:gd name="T77" fmla="*/ 258 h 454"/>
              <a:gd name="T78" fmla="*/ 275 w 461"/>
              <a:gd name="T79" fmla="*/ 178 h 454"/>
              <a:gd name="T80" fmla="*/ 275 w 461"/>
              <a:gd name="T81" fmla="*/ 178 h 454"/>
              <a:gd name="T82" fmla="*/ 284 w 461"/>
              <a:gd name="T83" fmla="*/ 204 h 454"/>
              <a:gd name="T84" fmla="*/ 292 w 461"/>
              <a:gd name="T85" fmla="*/ 213 h 454"/>
              <a:gd name="T86" fmla="*/ 425 w 461"/>
              <a:gd name="T87" fmla="*/ 222 h 454"/>
              <a:gd name="T88" fmla="*/ 381 w 461"/>
              <a:gd name="T89" fmla="*/ 98 h 454"/>
              <a:gd name="T90" fmla="*/ 275 w 461"/>
              <a:gd name="T91" fmla="*/ 178 h 454"/>
              <a:gd name="T92" fmla="*/ 301 w 461"/>
              <a:gd name="T93" fmla="*/ 249 h 454"/>
              <a:gd name="T94" fmla="*/ 301 w 461"/>
              <a:gd name="T95" fmla="*/ 249 h 454"/>
              <a:gd name="T96" fmla="*/ 337 w 461"/>
              <a:gd name="T97" fmla="*/ 391 h 454"/>
              <a:gd name="T98" fmla="*/ 425 w 461"/>
              <a:gd name="T99" fmla="*/ 258 h 454"/>
              <a:gd name="T100" fmla="*/ 301 w 461"/>
              <a:gd name="T101" fmla="*/ 2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1" h="454">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lnTo>
                  <a:pt x="35" y="222"/>
                </a:lnTo>
                <a:cubicBezTo>
                  <a:pt x="35" y="275"/>
                  <a:pt x="53" y="319"/>
                  <a:pt x="88" y="355"/>
                </a:cubicBezTo>
                <a:lnTo>
                  <a:pt x="88" y="355"/>
                </a:lnTo>
                <a:cubicBezTo>
                  <a:pt x="88" y="355"/>
                  <a:pt x="141" y="258"/>
                  <a:pt x="239" y="231"/>
                </a:cubicBezTo>
                <a:close/>
                <a:moveTo>
                  <a:pt x="106" y="382"/>
                </a:moveTo>
                <a:lnTo>
                  <a:pt x="106" y="382"/>
                </a:ln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chemeClr val="accent3"/>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56" name="Freeform 75"/>
          <p:cNvSpPr>
            <a:spLocks noChangeArrowheads="1"/>
          </p:cNvSpPr>
          <p:nvPr/>
        </p:nvSpPr>
        <p:spPr bwMode="auto">
          <a:xfrm>
            <a:off x="11456746" y="10523141"/>
            <a:ext cx="185130" cy="343813"/>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3"/>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57" name="Freeform 85"/>
          <p:cNvSpPr>
            <a:spLocks noChangeAspect="1" noChangeArrowheads="1"/>
          </p:cNvSpPr>
          <p:nvPr/>
        </p:nvSpPr>
        <p:spPr bwMode="auto">
          <a:xfrm>
            <a:off x="11947945" y="10581071"/>
            <a:ext cx="397454" cy="320040"/>
          </a:xfrm>
          <a:custGeom>
            <a:avLst/>
            <a:gdLst>
              <a:gd name="T0" fmla="*/ 461 w 462"/>
              <a:gd name="T1" fmla="*/ 45 h 374"/>
              <a:gd name="T2" fmla="*/ 461 w 462"/>
              <a:gd name="T3" fmla="*/ 45 h 374"/>
              <a:gd name="T4" fmla="*/ 408 w 462"/>
              <a:gd name="T5" fmla="*/ 63 h 374"/>
              <a:gd name="T6" fmla="*/ 443 w 462"/>
              <a:gd name="T7" fmla="*/ 10 h 374"/>
              <a:gd name="T8" fmla="*/ 389 w 462"/>
              <a:gd name="T9" fmla="*/ 36 h 374"/>
              <a:gd name="T10" fmla="*/ 319 w 462"/>
              <a:gd name="T11" fmla="*/ 0 h 374"/>
              <a:gd name="T12" fmla="*/ 221 w 462"/>
              <a:gd name="T13" fmla="*/ 98 h 374"/>
              <a:gd name="T14" fmla="*/ 230 w 462"/>
              <a:gd name="T15" fmla="*/ 116 h 374"/>
              <a:gd name="T16" fmla="*/ 35 w 462"/>
              <a:gd name="T17" fmla="*/ 19 h 374"/>
              <a:gd name="T18" fmla="*/ 17 w 462"/>
              <a:gd name="T19" fmla="*/ 72 h 374"/>
              <a:gd name="T20" fmla="*/ 61 w 462"/>
              <a:gd name="T21" fmla="*/ 151 h 374"/>
              <a:gd name="T22" fmla="*/ 17 w 462"/>
              <a:gd name="T23" fmla="*/ 134 h 374"/>
              <a:gd name="T24" fmla="*/ 17 w 462"/>
              <a:gd name="T25" fmla="*/ 134 h 374"/>
              <a:gd name="T26" fmla="*/ 98 w 462"/>
              <a:gd name="T27" fmla="*/ 231 h 374"/>
              <a:gd name="T28" fmla="*/ 70 w 462"/>
              <a:gd name="T29" fmla="*/ 231 h 374"/>
              <a:gd name="T30" fmla="*/ 53 w 462"/>
              <a:gd name="T31" fmla="*/ 231 h 374"/>
              <a:gd name="T32" fmla="*/ 142 w 462"/>
              <a:gd name="T33" fmla="*/ 294 h 374"/>
              <a:gd name="T34" fmla="*/ 26 w 462"/>
              <a:gd name="T35" fmla="*/ 338 h 374"/>
              <a:gd name="T36" fmla="*/ 0 w 462"/>
              <a:gd name="T37" fmla="*/ 338 h 374"/>
              <a:gd name="T38" fmla="*/ 142 w 462"/>
              <a:gd name="T39" fmla="*/ 373 h 374"/>
              <a:gd name="T40" fmla="*/ 408 w 462"/>
              <a:gd name="T41" fmla="*/ 107 h 374"/>
              <a:gd name="T42" fmla="*/ 408 w 462"/>
              <a:gd name="T43" fmla="*/ 98 h 374"/>
              <a:gd name="T44" fmla="*/ 461 w 462"/>
              <a:gd name="T45" fmla="*/ 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lnTo>
                  <a:pt x="17" y="134"/>
                </a:ln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3"/>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31" name="TextBox 30"/>
          <p:cNvSpPr txBox="1"/>
          <p:nvPr/>
        </p:nvSpPr>
        <p:spPr>
          <a:xfrm>
            <a:off x="9281626" y="1169458"/>
            <a:ext cx="5814413"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TEAM</a:t>
            </a:r>
          </a:p>
        </p:txBody>
      </p:sp>
      <p:sp>
        <p:nvSpPr>
          <p:cNvPr id="32" name="TextBox 31"/>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33" name="Straight Connector 32"/>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4"/>
          </p:nvPr>
        </p:nvSpPr>
        <p:spPr/>
      </p:sp>
      <p:sp>
        <p:nvSpPr>
          <p:cNvPr id="3" name="Picture Placeholder 2"/>
          <p:cNvSpPr>
            <a:spLocks noGrp="1"/>
          </p:cNvSpPr>
          <p:nvPr>
            <p:ph type="pic" sz="quarter" idx="16"/>
          </p:nvPr>
        </p:nvSpPr>
        <p:spPr/>
      </p:sp>
      <p:sp>
        <p:nvSpPr>
          <p:cNvPr id="4" name="Picture Placeholder 3"/>
          <p:cNvSpPr>
            <a:spLocks noGrp="1"/>
          </p:cNvSpPr>
          <p:nvPr>
            <p:ph type="pic" sz="quarter" idx="15"/>
          </p:nvPr>
        </p:nvSpPr>
        <p:spPr/>
      </p:sp>
    </p:spTree>
    <p:extLst>
      <p:ext uri="{BB962C8B-B14F-4D97-AF65-F5344CB8AC3E}">
        <p14:creationId xmlns:p14="http://schemas.microsoft.com/office/powerpoint/2010/main" val="101953510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ounded Rectangle 40"/>
          <p:cNvSpPr/>
          <p:nvPr/>
        </p:nvSpPr>
        <p:spPr>
          <a:xfrm>
            <a:off x="17938253" y="4148252"/>
            <a:ext cx="4514130" cy="7047570"/>
          </a:xfrm>
          <a:prstGeom prst="roundRect">
            <a:avLst>
              <a:gd name="adj" fmla="val 190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p:cNvSpPr/>
          <p:nvPr/>
        </p:nvSpPr>
        <p:spPr>
          <a:xfrm>
            <a:off x="12611145" y="4148252"/>
            <a:ext cx="4514130" cy="7047570"/>
          </a:xfrm>
          <a:prstGeom prst="roundRect">
            <a:avLst>
              <a:gd name="adj" fmla="val 190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ounded Rectangle 42"/>
          <p:cNvSpPr/>
          <p:nvPr/>
        </p:nvSpPr>
        <p:spPr>
          <a:xfrm>
            <a:off x="7218296" y="4148252"/>
            <a:ext cx="4514130" cy="7047570"/>
          </a:xfrm>
          <a:prstGeom prst="roundRect">
            <a:avLst>
              <a:gd name="adj" fmla="val 190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ounded Rectangle 69"/>
          <p:cNvSpPr/>
          <p:nvPr/>
        </p:nvSpPr>
        <p:spPr>
          <a:xfrm>
            <a:off x="1935792" y="4148252"/>
            <a:ext cx="4514130" cy="7047570"/>
          </a:xfrm>
          <a:prstGeom prst="roundRect">
            <a:avLst>
              <a:gd name="adj" fmla="val 190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p:cNvSpPr txBox="1"/>
          <p:nvPr/>
        </p:nvSpPr>
        <p:spPr>
          <a:xfrm>
            <a:off x="19251395" y="9045597"/>
            <a:ext cx="1919116" cy="400110"/>
          </a:xfrm>
          <a:prstGeom prst="rect">
            <a:avLst/>
          </a:prstGeom>
          <a:noFill/>
        </p:spPr>
        <p:txBody>
          <a:bodyPr wrap="none" rtlCol="0" anchor="ctr" anchorCtr="0">
            <a:spAutoFit/>
          </a:bodyPr>
          <a:lstStyle/>
          <a:p>
            <a:pPr algn="ctr"/>
            <a:r>
              <a:rPr lang="en-US" sz="2000" dirty="0">
                <a:solidFill>
                  <a:schemeClr val="tx2"/>
                </a:solidFill>
                <a:latin typeface="Poppins Light" charset="0"/>
                <a:ea typeface="Poppins Light" charset="0"/>
                <a:cs typeface="Poppins Light" charset="0"/>
              </a:rPr>
              <a:t>Entertainment</a:t>
            </a:r>
          </a:p>
        </p:txBody>
      </p:sp>
      <p:sp>
        <p:nvSpPr>
          <p:cNvPr id="47" name="TextBox 46"/>
          <p:cNvSpPr txBox="1"/>
          <p:nvPr/>
        </p:nvSpPr>
        <p:spPr>
          <a:xfrm>
            <a:off x="18973273" y="8599321"/>
            <a:ext cx="2475358"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NEYMAR BLACK</a:t>
            </a:r>
          </a:p>
        </p:txBody>
      </p:sp>
      <p:sp>
        <p:nvSpPr>
          <p:cNvPr id="48" name="Shape 2872"/>
          <p:cNvSpPr/>
          <p:nvPr/>
        </p:nvSpPr>
        <p:spPr>
          <a:xfrm>
            <a:off x="18779359"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9" name="Shape 2873"/>
          <p:cNvSpPr/>
          <p:nvPr/>
        </p:nvSpPr>
        <p:spPr>
          <a:xfrm>
            <a:off x="19532263"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0" name="Shape 2877"/>
          <p:cNvSpPr/>
          <p:nvPr/>
        </p:nvSpPr>
        <p:spPr>
          <a:xfrm>
            <a:off x="20285167"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1" name="Shape 2878"/>
          <p:cNvSpPr/>
          <p:nvPr/>
        </p:nvSpPr>
        <p:spPr>
          <a:xfrm>
            <a:off x="21038071"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2" name="TextBox 51"/>
          <p:cNvSpPr txBox="1"/>
          <p:nvPr/>
        </p:nvSpPr>
        <p:spPr>
          <a:xfrm>
            <a:off x="14000357" y="9045597"/>
            <a:ext cx="1768433" cy="400110"/>
          </a:xfrm>
          <a:prstGeom prst="rect">
            <a:avLst/>
          </a:prstGeom>
          <a:noFill/>
        </p:spPr>
        <p:txBody>
          <a:bodyPr wrap="none" rtlCol="0" anchor="ctr" anchorCtr="0">
            <a:spAutoFit/>
          </a:bodyPr>
          <a:lstStyle/>
          <a:p>
            <a:pPr algn="ctr"/>
            <a:r>
              <a:rPr lang="en-US" sz="2000" dirty="0">
                <a:solidFill>
                  <a:schemeClr val="tx2"/>
                </a:solidFill>
                <a:latin typeface="Poppins Light" charset="0"/>
                <a:ea typeface="Poppins Light" charset="0"/>
                <a:cs typeface="Poppins Light" charset="0"/>
              </a:rPr>
              <a:t>Social Media</a:t>
            </a:r>
          </a:p>
        </p:txBody>
      </p:sp>
      <p:sp>
        <p:nvSpPr>
          <p:cNvPr id="53" name="TextBox 52"/>
          <p:cNvSpPr txBox="1"/>
          <p:nvPr/>
        </p:nvSpPr>
        <p:spPr>
          <a:xfrm>
            <a:off x="13698992" y="8599321"/>
            <a:ext cx="2371162"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VANESSA PINO</a:t>
            </a:r>
          </a:p>
        </p:txBody>
      </p:sp>
      <p:sp>
        <p:nvSpPr>
          <p:cNvPr id="54" name="Shape 2872"/>
          <p:cNvSpPr/>
          <p:nvPr/>
        </p:nvSpPr>
        <p:spPr>
          <a:xfrm>
            <a:off x="13452979"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5" name="Shape 2873"/>
          <p:cNvSpPr/>
          <p:nvPr/>
        </p:nvSpPr>
        <p:spPr>
          <a:xfrm>
            <a:off x="14205883"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6" name="Shape 2877"/>
          <p:cNvSpPr/>
          <p:nvPr/>
        </p:nvSpPr>
        <p:spPr>
          <a:xfrm>
            <a:off x="14958787"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7" name="Shape 2878"/>
          <p:cNvSpPr/>
          <p:nvPr/>
        </p:nvSpPr>
        <p:spPr>
          <a:xfrm>
            <a:off x="15711691"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8" name="TextBox 57"/>
          <p:cNvSpPr txBox="1"/>
          <p:nvPr/>
        </p:nvSpPr>
        <p:spPr>
          <a:xfrm>
            <a:off x="8847451" y="9045597"/>
            <a:ext cx="1284326" cy="400110"/>
          </a:xfrm>
          <a:prstGeom prst="rect">
            <a:avLst/>
          </a:prstGeom>
          <a:noFill/>
        </p:spPr>
        <p:txBody>
          <a:bodyPr wrap="none" rtlCol="0" anchor="ctr" anchorCtr="0">
            <a:spAutoFit/>
          </a:bodyPr>
          <a:lstStyle/>
          <a:p>
            <a:pPr algn="ctr"/>
            <a:r>
              <a:rPr lang="en-US" sz="2000" dirty="0">
                <a:solidFill>
                  <a:schemeClr val="tx2"/>
                </a:solidFill>
                <a:latin typeface="Poppins Light" charset="0"/>
                <a:ea typeface="Poppins Light" charset="0"/>
                <a:cs typeface="Poppins Light" charset="0"/>
              </a:rPr>
              <a:t>Finances</a:t>
            </a:r>
          </a:p>
        </p:txBody>
      </p:sp>
      <p:sp>
        <p:nvSpPr>
          <p:cNvPr id="59" name="TextBox 58"/>
          <p:cNvSpPr txBox="1"/>
          <p:nvPr/>
        </p:nvSpPr>
        <p:spPr>
          <a:xfrm>
            <a:off x="8525245" y="8599321"/>
            <a:ext cx="1928734"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DIANA ROVI</a:t>
            </a:r>
          </a:p>
        </p:txBody>
      </p:sp>
      <p:sp>
        <p:nvSpPr>
          <p:cNvPr id="60" name="Shape 2872"/>
          <p:cNvSpPr/>
          <p:nvPr/>
        </p:nvSpPr>
        <p:spPr>
          <a:xfrm>
            <a:off x="8058019"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1" name="Shape 2873"/>
          <p:cNvSpPr/>
          <p:nvPr/>
        </p:nvSpPr>
        <p:spPr>
          <a:xfrm>
            <a:off x="8810923"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2" name="Shape 2877"/>
          <p:cNvSpPr/>
          <p:nvPr/>
        </p:nvSpPr>
        <p:spPr>
          <a:xfrm>
            <a:off x="9563827"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3" name="Shape 2878"/>
          <p:cNvSpPr/>
          <p:nvPr/>
        </p:nvSpPr>
        <p:spPr>
          <a:xfrm>
            <a:off x="10316731"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4" name="TextBox 63"/>
          <p:cNvSpPr txBox="1"/>
          <p:nvPr/>
        </p:nvSpPr>
        <p:spPr>
          <a:xfrm>
            <a:off x="3461758" y="9045597"/>
            <a:ext cx="1402949" cy="400110"/>
          </a:xfrm>
          <a:prstGeom prst="rect">
            <a:avLst/>
          </a:prstGeom>
          <a:noFill/>
        </p:spPr>
        <p:txBody>
          <a:bodyPr wrap="none" rtlCol="0" anchor="ctr" anchorCtr="0">
            <a:spAutoFit/>
          </a:bodyPr>
          <a:lstStyle/>
          <a:p>
            <a:pPr algn="ctr"/>
            <a:r>
              <a:rPr lang="en-US" sz="2000" dirty="0">
                <a:solidFill>
                  <a:schemeClr val="tx2"/>
                </a:solidFill>
                <a:latin typeface="Poppins Light" charset="0"/>
                <a:ea typeface="Poppins Light" charset="0"/>
                <a:cs typeface="Poppins Light" charset="0"/>
              </a:rPr>
              <a:t>Marketing</a:t>
            </a:r>
          </a:p>
        </p:txBody>
      </p:sp>
      <p:sp>
        <p:nvSpPr>
          <p:cNvPr id="65" name="TextBox 64"/>
          <p:cNvSpPr txBox="1"/>
          <p:nvPr/>
        </p:nvSpPr>
        <p:spPr>
          <a:xfrm>
            <a:off x="3010514" y="8599321"/>
            <a:ext cx="2305439"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DAVID COFFEE</a:t>
            </a:r>
          </a:p>
        </p:txBody>
      </p:sp>
      <p:sp>
        <p:nvSpPr>
          <p:cNvPr id="66" name="Shape 2872"/>
          <p:cNvSpPr/>
          <p:nvPr/>
        </p:nvSpPr>
        <p:spPr>
          <a:xfrm>
            <a:off x="2731639"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7" name="Shape 2873"/>
          <p:cNvSpPr/>
          <p:nvPr/>
        </p:nvSpPr>
        <p:spPr>
          <a:xfrm>
            <a:off x="3484543"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8" name="Shape 2877"/>
          <p:cNvSpPr/>
          <p:nvPr/>
        </p:nvSpPr>
        <p:spPr>
          <a:xfrm>
            <a:off x="4237447"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9" name="Shape 2878"/>
          <p:cNvSpPr/>
          <p:nvPr/>
        </p:nvSpPr>
        <p:spPr>
          <a:xfrm>
            <a:off x="4990351"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0" name="TextBox 39"/>
          <p:cNvSpPr txBox="1"/>
          <p:nvPr/>
        </p:nvSpPr>
        <p:spPr>
          <a:xfrm>
            <a:off x="9281626" y="1169458"/>
            <a:ext cx="5814413"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TEAM</a:t>
            </a:r>
          </a:p>
        </p:txBody>
      </p:sp>
      <p:sp>
        <p:nvSpPr>
          <p:cNvPr id="44" name="TextBox 4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5" name="Straight Connector 4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4"/>
          </p:nvPr>
        </p:nvSpPr>
        <p:spPr/>
      </p:sp>
      <p:sp>
        <p:nvSpPr>
          <p:cNvPr id="4" name="Picture Placeholder 3"/>
          <p:cNvSpPr>
            <a:spLocks noGrp="1"/>
          </p:cNvSpPr>
          <p:nvPr>
            <p:ph type="pic" sz="quarter" idx="13"/>
          </p:nvPr>
        </p:nvSpPr>
        <p:spPr/>
      </p:sp>
      <p:sp>
        <p:nvSpPr>
          <p:cNvPr id="5" name="Picture Placeholder 4"/>
          <p:cNvSpPr>
            <a:spLocks noGrp="1"/>
          </p:cNvSpPr>
          <p:nvPr>
            <p:ph type="pic" sz="quarter" idx="12"/>
          </p:nvPr>
        </p:nvSpPr>
        <p:spPr/>
      </p:sp>
      <p:sp>
        <p:nvSpPr>
          <p:cNvPr id="7" name="Picture Placeholder 6"/>
          <p:cNvSpPr>
            <a:spLocks noGrp="1"/>
          </p:cNvSpPr>
          <p:nvPr>
            <p:ph type="pic" sz="quarter" idx="11"/>
          </p:nvPr>
        </p:nvSpPr>
        <p:spPr/>
      </p:sp>
    </p:spTree>
    <p:extLst>
      <p:ext uri="{BB962C8B-B14F-4D97-AF65-F5344CB8AC3E}">
        <p14:creationId xmlns:p14="http://schemas.microsoft.com/office/powerpoint/2010/main" val="16826763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25"/>
          </p:nvPr>
        </p:nvPicPr>
        <p:blipFill>
          <a:blip r:embed="rId2" cstate="email">
            <a:extLst>
              <a:ext uri="{28A0092B-C50C-407E-A947-70E740481C1C}">
                <a14:useLocalDpi xmlns:a14="http://schemas.microsoft.com/office/drawing/2010/main" val="0"/>
              </a:ext>
            </a:extLst>
          </a:blip>
          <a:srcRect l="4035" r="4035"/>
          <a:stretch>
            <a:fillRect/>
          </a:stretch>
        </p:blipFill>
        <p:spPr/>
      </p:pic>
      <p:sp>
        <p:nvSpPr>
          <p:cNvPr id="34" name="Rectangle 33"/>
          <p:cNvSpPr/>
          <p:nvPr/>
        </p:nvSpPr>
        <p:spPr>
          <a:xfrm>
            <a:off x="2776" y="0"/>
            <a:ext cx="24377650" cy="13716000"/>
          </a:xfrm>
          <a:prstGeom prst="rect">
            <a:avLst/>
          </a:prstGeom>
          <a:gradFill flip="none" rotWithShape="1">
            <a:gsLst>
              <a:gs pos="22000">
                <a:srgbClr val="000C28">
                  <a:alpha val="92000"/>
                </a:srgbClr>
              </a:gs>
              <a:gs pos="88000">
                <a:srgbClr val="3B1F4D">
                  <a:alpha val="96000"/>
                </a:srgb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ounded Rectangle 40"/>
          <p:cNvSpPr/>
          <p:nvPr/>
        </p:nvSpPr>
        <p:spPr>
          <a:xfrm>
            <a:off x="17938253" y="4148252"/>
            <a:ext cx="4514130" cy="7047570"/>
          </a:xfrm>
          <a:prstGeom prst="roundRect">
            <a:avLst>
              <a:gd name="adj" fmla="val 19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p:cNvSpPr/>
          <p:nvPr/>
        </p:nvSpPr>
        <p:spPr>
          <a:xfrm>
            <a:off x="12611145" y="4148252"/>
            <a:ext cx="4514130" cy="7047570"/>
          </a:xfrm>
          <a:prstGeom prst="roundRect">
            <a:avLst>
              <a:gd name="adj" fmla="val 19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ounded Rectangle 42"/>
          <p:cNvSpPr/>
          <p:nvPr/>
        </p:nvSpPr>
        <p:spPr>
          <a:xfrm>
            <a:off x="7218296" y="4148252"/>
            <a:ext cx="4514130" cy="7047570"/>
          </a:xfrm>
          <a:prstGeom prst="roundRect">
            <a:avLst>
              <a:gd name="adj" fmla="val 19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ounded Rectangle 69"/>
          <p:cNvSpPr/>
          <p:nvPr/>
        </p:nvSpPr>
        <p:spPr>
          <a:xfrm>
            <a:off x="1935792" y="4148252"/>
            <a:ext cx="4514130" cy="7047570"/>
          </a:xfrm>
          <a:prstGeom prst="roundRect">
            <a:avLst>
              <a:gd name="adj" fmla="val 19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p:cNvSpPr txBox="1"/>
          <p:nvPr/>
        </p:nvSpPr>
        <p:spPr>
          <a:xfrm>
            <a:off x="19251395" y="9045597"/>
            <a:ext cx="1919116" cy="400110"/>
          </a:xfrm>
          <a:prstGeom prst="rect">
            <a:avLst/>
          </a:prstGeom>
          <a:noFill/>
        </p:spPr>
        <p:txBody>
          <a:bodyPr wrap="none" rtlCol="0" anchor="ctr" anchorCtr="0">
            <a:spAutoFit/>
          </a:bodyPr>
          <a:lstStyle/>
          <a:p>
            <a:pPr algn="ctr"/>
            <a:r>
              <a:rPr lang="en-US" sz="2000" dirty="0">
                <a:solidFill>
                  <a:schemeClr val="tx2"/>
                </a:solidFill>
                <a:latin typeface="Poppins Light" charset="0"/>
                <a:ea typeface="Poppins Light" charset="0"/>
                <a:cs typeface="Poppins Light" charset="0"/>
              </a:rPr>
              <a:t>Entertainment</a:t>
            </a:r>
          </a:p>
        </p:txBody>
      </p:sp>
      <p:sp>
        <p:nvSpPr>
          <p:cNvPr id="47" name="TextBox 46"/>
          <p:cNvSpPr txBox="1"/>
          <p:nvPr/>
        </p:nvSpPr>
        <p:spPr>
          <a:xfrm>
            <a:off x="18973273" y="8599321"/>
            <a:ext cx="2475358"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NEYMAR BLACK</a:t>
            </a:r>
          </a:p>
        </p:txBody>
      </p:sp>
      <p:sp>
        <p:nvSpPr>
          <p:cNvPr id="48" name="Shape 2872"/>
          <p:cNvSpPr/>
          <p:nvPr/>
        </p:nvSpPr>
        <p:spPr>
          <a:xfrm>
            <a:off x="18779359"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9" name="Shape 2873"/>
          <p:cNvSpPr/>
          <p:nvPr/>
        </p:nvSpPr>
        <p:spPr>
          <a:xfrm>
            <a:off x="19532263"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0" name="Shape 2877"/>
          <p:cNvSpPr/>
          <p:nvPr/>
        </p:nvSpPr>
        <p:spPr>
          <a:xfrm>
            <a:off x="20285167"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1" name="Shape 2878"/>
          <p:cNvSpPr/>
          <p:nvPr/>
        </p:nvSpPr>
        <p:spPr>
          <a:xfrm>
            <a:off x="21038071"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2" name="TextBox 51"/>
          <p:cNvSpPr txBox="1"/>
          <p:nvPr/>
        </p:nvSpPr>
        <p:spPr>
          <a:xfrm>
            <a:off x="14000357" y="9045597"/>
            <a:ext cx="1768433" cy="400110"/>
          </a:xfrm>
          <a:prstGeom prst="rect">
            <a:avLst/>
          </a:prstGeom>
          <a:noFill/>
        </p:spPr>
        <p:txBody>
          <a:bodyPr wrap="none" rtlCol="0" anchor="ctr" anchorCtr="0">
            <a:spAutoFit/>
          </a:bodyPr>
          <a:lstStyle/>
          <a:p>
            <a:pPr algn="ctr"/>
            <a:r>
              <a:rPr lang="en-US" sz="2000" dirty="0">
                <a:solidFill>
                  <a:schemeClr val="tx2"/>
                </a:solidFill>
                <a:latin typeface="Poppins Light" charset="0"/>
                <a:ea typeface="Poppins Light" charset="0"/>
                <a:cs typeface="Poppins Light" charset="0"/>
              </a:rPr>
              <a:t>Social Media</a:t>
            </a:r>
          </a:p>
        </p:txBody>
      </p:sp>
      <p:sp>
        <p:nvSpPr>
          <p:cNvPr id="53" name="TextBox 52"/>
          <p:cNvSpPr txBox="1"/>
          <p:nvPr/>
        </p:nvSpPr>
        <p:spPr>
          <a:xfrm>
            <a:off x="13698992" y="8599321"/>
            <a:ext cx="2371162"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VANESSA PINO</a:t>
            </a:r>
          </a:p>
        </p:txBody>
      </p:sp>
      <p:sp>
        <p:nvSpPr>
          <p:cNvPr id="54" name="Shape 2872"/>
          <p:cNvSpPr/>
          <p:nvPr/>
        </p:nvSpPr>
        <p:spPr>
          <a:xfrm>
            <a:off x="13452979"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5" name="Shape 2873"/>
          <p:cNvSpPr/>
          <p:nvPr/>
        </p:nvSpPr>
        <p:spPr>
          <a:xfrm>
            <a:off x="14205883"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6" name="Shape 2877"/>
          <p:cNvSpPr/>
          <p:nvPr/>
        </p:nvSpPr>
        <p:spPr>
          <a:xfrm>
            <a:off x="14958787"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7" name="Shape 2878"/>
          <p:cNvSpPr/>
          <p:nvPr/>
        </p:nvSpPr>
        <p:spPr>
          <a:xfrm>
            <a:off x="15711691"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58" name="TextBox 57"/>
          <p:cNvSpPr txBox="1"/>
          <p:nvPr/>
        </p:nvSpPr>
        <p:spPr>
          <a:xfrm>
            <a:off x="8847451" y="9045597"/>
            <a:ext cx="1284326" cy="400110"/>
          </a:xfrm>
          <a:prstGeom prst="rect">
            <a:avLst/>
          </a:prstGeom>
          <a:noFill/>
        </p:spPr>
        <p:txBody>
          <a:bodyPr wrap="none" rtlCol="0" anchor="ctr" anchorCtr="0">
            <a:spAutoFit/>
          </a:bodyPr>
          <a:lstStyle/>
          <a:p>
            <a:pPr algn="ctr"/>
            <a:r>
              <a:rPr lang="en-US" sz="2000" dirty="0">
                <a:solidFill>
                  <a:schemeClr val="tx2"/>
                </a:solidFill>
                <a:latin typeface="Poppins Light" charset="0"/>
                <a:ea typeface="Poppins Light" charset="0"/>
                <a:cs typeface="Poppins Light" charset="0"/>
              </a:rPr>
              <a:t>Finances</a:t>
            </a:r>
          </a:p>
        </p:txBody>
      </p:sp>
      <p:sp>
        <p:nvSpPr>
          <p:cNvPr id="59" name="TextBox 58"/>
          <p:cNvSpPr txBox="1"/>
          <p:nvPr/>
        </p:nvSpPr>
        <p:spPr>
          <a:xfrm>
            <a:off x="8525245" y="8599321"/>
            <a:ext cx="1928734"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DIANA ROVI</a:t>
            </a:r>
          </a:p>
        </p:txBody>
      </p:sp>
      <p:sp>
        <p:nvSpPr>
          <p:cNvPr id="60" name="Shape 2872"/>
          <p:cNvSpPr/>
          <p:nvPr/>
        </p:nvSpPr>
        <p:spPr>
          <a:xfrm>
            <a:off x="8058019"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1" name="Shape 2873"/>
          <p:cNvSpPr/>
          <p:nvPr/>
        </p:nvSpPr>
        <p:spPr>
          <a:xfrm>
            <a:off x="8810923"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2" name="Shape 2877"/>
          <p:cNvSpPr/>
          <p:nvPr/>
        </p:nvSpPr>
        <p:spPr>
          <a:xfrm>
            <a:off x="9563827"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3" name="Shape 2878"/>
          <p:cNvSpPr/>
          <p:nvPr/>
        </p:nvSpPr>
        <p:spPr>
          <a:xfrm>
            <a:off x="10316731"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4" name="TextBox 63"/>
          <p:cNvSpPr txBox="1"/>
          <p:nvPr/>
        </p:nvSpPr>
        <p:spPr>
          <a:xfrm>
            <a:off x="3461758" y="9045597"/>
            <a:ext cx="1402949" cy="400110"/>
          </a:xfrm>
          <a:prstGeom prst="rect">
            <a:avLst/>
          </a:prstGeom>
          <a:noFill/>
        </p:spPr>
        <p:txBody>
          <a:bodyPr wrap="none" rtlCol="0" anchor="ctr" anchorCtr="0">
            <a:spAutoFit/>
          </a:bodyPr>
          <a:lstStyle/>
          <a:p>
            <a:pPr algn="ctr"/>
            <a:r>
              <a:rPr lang="en-US" sz="2000" dirty="0">
                <a:solidFill>
                  <a:schemeClr val="tx2"/>
                </a:solidFill>
                <a:latin typeface="Poppins Light" charset="0"/>
                <a:ea typeface="Poppins Light" charset="0"/>
                <a:cs typeface="Poppins Light" charset="0"/>
              </a:rPr>
              <a:t>Marketing</a:t>
            </a:r>
          </a:p>
        </p:txBody>
      </p:sp>
      <p:sp>
        <p:nvSpPr>
          <p:cNvPr id="65" name="TextBox 64"/>
          <p:cNvSpPr txBox="1"/>
          <p:nvPr/>
        </p:nvSpPr>
        <p:spPr>
          <a:xfrm>
            <a:off x="3010514" y="8599321"/>
            <a:ext cx="2305439" cy="446276"/>
          </a:xfrm>
          <a:prstGeom prst="rect">
            <a:avLst/>
          </a:prstGeom>
          <a:noFill/>
        </p:spPr>
        <p:txBody>
          <a:bodyPr wrap="none" rtlCol="0" anchor="ctr" anchorCtr="0">
            <a:spAutoFit/>
          </a:bodyPr>
          <a:lstStyle/>
          <a:p>
            <a:pPr algn="ctr"/>
            <a:r>
              <a:rPr lang="en-US" sz="2300" b="1" dirty="0">
                <a:solidFill>
                  <a:schemeClr val="tx2"/>
                </a:solidFill>
                <a:latin typeface="Poppins SemiBold" charset="0"/>
                <a:ea typeface="Poppins SemiBold" charset="0"/>
                <a:cs typeface="Poppins SemiBold" charset="0"/>
              </a:rPr>
              <a:t>DAVID COFFEE</a:t>
            </a:r>
          </a:p>
        </p:txBody>
      </p:sp>
      <p:sp>
        <p:nvSpPr>
          <p:cNvPr id="66" name="Shape 2872"/>
          <p:cNvSpPr/>
          <p:nvPr/>
        </p:nvSpPr>
        <p:spPr>
          <a:xfrm>
            <a:off x="2731639"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7" name="Shape 2873"/>
          <p:cNvSpPr/>
          <p:nvPr/>
        </p:nvSpPr>
        <p:spPr>
          <a:xfrm>
            <a:off x="3484543"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8" name="Shape 2877"/>
          <p:cNvSpPr/>
          <p:nvPr/>
        </p:nvSpPr>
        <p:spPr>
          <a:xfrm>
            <a:off x="4237447"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9" name="Shape 2878"/>
          <p:cNvSpPr/>
          <p:nvPr/>
        </p:nvSpPr>
        <p:spPr>
          <a:xfrm>
            <a:off x="4990351" y="980054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7" name="TextBox 36"/>
          <p:cNvSpPr txBox="1"/>
          <p:nvPr/>
        </p:nvSpPr>
        <p:spPr>
          <a:xfrm>
            <a:off x="7739536" y="1169458"/>
            <a:ext cx="8898591" cy="1384995"/>
          </a:xfrm>
          <a:prstGeom prst="rect">
            <a:avLst/>
          </a:prstGeom>
          <a:noFill/>
        </p:spPr>
        <p:txBody>
          <a:bodyPr wrap="none" rtlCol="0">
            <a:spAutoFit/>
          </a:bodyPr>
          <a:lstStyle/>
          <a:p>
            <a:pPr algn="ctr"/>
            <a:r>
              <a:rPr lang="en-US" sz="8400" b="1" dirty="0">
                <a:solidFill>
                  <a:schemeClr val="bg1"/>
                </a:solidFill>
                <a:latin typeface="Lato Black" charset="0"/>
                <a:ea typeface="Lato Black" charset="0"/>
                <a:cs typeface="Lato Black" charset="0"/>
              </a:rPr>
              <a:t>MEET OUR TEAM</a:t>
            </a:r>
          </a:p>
        </p:txBody>
      </p:sp>
      <p:cxnSp>
        <p:nvCxnSpPr>
          <p:cNvPr id="38" name="Straight Connector 37"/>
          <p:cNvCxnSpPr/>
          <p:nvPr/>
        </p:nvCxnSpPr>
        <p:spPr>
          <a:xfrm>
            <a:off x="11608677" y="838200"/>
            <a:ext cx="1192923"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9489644" y="2580869"/>
            <a:ext cx="5449184" cy="430887"/>
          </a:xfrm>
          <a:prstGeom prst="rect">
            <a:avLst/>
          </a:prstGeom>
          <a:noFill/>
        </p:spPr>
        <p:txBody>
          <a:bodyPr wrap="none" rtlCol="0" anchor="ctr" anchorCtr="0">
            <a:spAutoFit/>
          </a:bodyPr>
          <a:lstStyle/>
          <a:p>
            <a:pPr algn="ctr"/>
            <a:r>
              <a:rPr lang="en-US" sz="2200" dirty="0">
                <a:solidFill>
                  <a:schemeClr val="bg1"/>
                </a:solidFill>
                <a:latin typeface="Lato Light" charset="0"/>
                <a:ea typeface="Lato Light" charset="0"/>
                <a:cs typeface="Lato Light" charset="0"/>
              </a:rPr>
              <a:t>Modern and Minimal Presentation Template</a:t>
            </a:r>
          </a:p>
        </p:txBody>
      </p:sp>
      <p:sp>
        <p:nvSpPr>
          <p:cNvPr id="2" name="Picture Placeholder 1"/>
          <p:cNvSpPr>
            <a:spLocks noGrp="1"/>
          </p:cNvSpPr>
          <p:nvPr>
            <p:ph type="pic" sz="quarter" idx="14"/>
          </p:nvPr>
        </p:nvSpPr>
        <p:spPr/>
      </p:sp>
      <p:sp>
        <p:nvSpPr>
          <p:cNvPr id="5" name="Picture Placeholder 4"/>
          <p:cNvSpPr>
            <a:spLocks noGrp="1"/>
          </p:cNvSpPr>
          <p:nvPr>
            <p:ph type="pic" sz="quarter" idx="13"/>
          </p:nvPr>
        </p:nvSpPr>
        <p:spPr/>
      </p:sp>
      <p:sp>
        <p:nvSpPr>
          <p:cNvPr id="7" name="Picture Placeholder 6"/>
          <p:cNvSpPr>
            <a:spLocks noGrp="1"/>
          </p:cNvSpPr>
          <p:nvPr>
            <p:ph type="pic" sz="quarter" idx="12"/>
          </p:nvPr>
        </p:nvSpPr>
        <p:spPr/>
      </p:sp>
      <p:sp>
        <p:nvSpPr>
          <p:cNvPr id="9" name="Picture Placeholder 8"/>
          <p:cNvSpPr>
            <a:spLocks noGrp="1"/>
          </p:cNvSpPr>
          <p:nvPr>
            <p:ph type="pic" sz="quarter" idx="11"/>
          </p:nvPr>
        </p:nvSpPr>
        <p:spPr/>
      </p:sp>
    </p:spTree>
    <p:extLst>
      <p:ext uri="{BB962C8B-B14F-4D97-AF65-F5344CB8AC3E}">
        <p14:creationId xmlns:p14="http://schemas.microsoft.com/office/powerpoint/2010/main" val="37750224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15570200" y="4826000"/>
            <a:ext cx="4401247" cy="6426200"/>
          </a:xfrm>
          <a:prstGeom prst="rect">
            <a:avLst/>
          </a:prstGeom>
          <a:solidFill>
            <a:schemeClr val="accent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p:cNvSpPr txBox="1"/>
          <p:nvPr/>
        </p:nvSpPr>
        <p:spPr>
          <a:xfrm>
            <a:off x="8186616" y="1169458"/>
            <a:ext cx="8004435"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PROJECTS</a:t>
            </a:r>
          </a:p>
        </p:txBody>
      </p:sp>
      <p:sp>
        <p:nvSpPr>
          <p:cNvPr id="44" name="TextBox 4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5" name="Straight Connector 4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6"/>
          </p:nvPr>
        </p:nvSpPr>
        <p:spPr/>
      </p:sp>
      <p:sp>
        <p:nvSpPr>
          <p:cNvPr id="3" name="Picture Placeholder 2"/>
          <p:cNvSpPr>
            <a:spLocks noGrp="1"/>
          </p:cNvSpPr>
          <p:nvPr>
            <p:ph type="pic" sz="quarter" idx="17"/>
          </p:nvPr>
        </p:nvSpPr>
        <p:spPr/>
      </p:sp>
      <p:sp>
        <p:nvSpPr>
          <p:cNvPr id="4" name="Picture Placeholder 3"/>
          <p:cNvSpPr>
            <a:spLocks noGrp="1"/>
          </p:cNvSpPr>
          <p:nvPr>
            <p:ph type="pic" sz="quarter" idx="15"/>
          </p:nvPr>
        </p:nvSpPr>
        <p:spPr/>
      </p:sp>
      <p:sp>
        <p:nvSpPr>
          <p:cNvPr id="5" name="Picture Placeholder 4"/>
          <p:cNvSpPr>
            <a:spLocks noGrp="1"/>
          </p:cNvSpPr>
          <p:nvPr>
            <p:ph type="pic" sz="quarter" idx="18"/>
          </p:nvPr>
        </p:nvSpPr>
        <p:spPr/>
      </p:sp>
    </p:spTree>
    <p:extLst>
      <p:ext uri="{BB962C8B-B14F-4D97-AF65-F5344CB8AC3E}">
        <p14:creationId xmlns:p14="http://schemas.microsoft.com/office/powerpoint/2010/main" val="86217692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p:cNvSpPr txBox="1"/>
          <p:nvPr/>
        </p:nvSpPr>
        <p:spPr>
          <a:xfrm>
            <a:off x="8186616" y="1169458"/>
            <a:ext cx="8004435"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PROJECTS</a:t>
            </a:r>
          </a:p>
        </p:txBody>
      </p:sp>
      <p:sp>
        <p:nvSpPr>
          <p:cNvPr id="44" name="TextBox 4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5" name="Straight Connector 4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Rectangle 17"/>
          <p:cNvSpPr>
            <a:spLocks/>
          </p:cNvSpPr>
          <p:nvPr/>
        </p:nvSpPr>
        <p:spPr bwMode="auto">
          <a:xfrm>
            <a:off x="12565952" y="4370958"/>
            <a:ext cx="5300234" cy="21800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600" b="1" spc="500" dirty="0">
                <a:solidFill>
                  <a:schemeClr val="tx2"/>
                </a:solidFill>
                <a:latin typeface="Lato Bold" charset="0"/>
                <a:ea typeface="Lato Bold" charset="0"/>
                <a:cs typeface="Lato Bold" charset="0"/>
                <a:sym typeface="Bebas Neue" charset="0"/>
              </a:rPr>
              <a:t>Project</a:t>
            </a:r>
          </a:p>
          <a:p>
            <a:pPr defTabSz="4572000">
              <a:lnSpc>
                <a:spcPts val="8500"/>
              </a:lnSpc>
            </a:pPr>
            <a:r>
              <a:rPr lang="en-US" sz="6600" b="1" spc="500" dirty="0">
                <a:solidFill>
                  <a:schemeClr val="tx2"/>
                </a:solidFill>
                <a:latin typeface="Lato Bold" charset="0"/>
                <a:ea typeface="Lato Bold" charset="0"/>
                <a:cs typeface="Lato Bold" charset="0"/>
                <a:sym typeface="Bebas Neue" charset="0"/>
              </a:rPr>
              <a:t>2017 Works</a:t>
            </a:r>
          </a:p>
        </p:txBody>
      </p:sp>
      <p:sp>
        <p:nvSpPr>
          <p:cNvPr id="20" name="Subtitle 2"/>
          <p:cNvSpPr txBox="1">
            <a:spLocks/>
          </p:cNvSpPr>
          <p:nvPr/>
        </p:nvSpPr>
        <p:spPr>
          <a:xfrm>
            <a:off x="12390600" y="7248581"/>
            <a:ext cx="8582931" cy="278441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21" name="Rectangle 20"/>
          <p:cNvSpPr/>
          <p:nvPr/>
        </p:nvSpPr>
        <p:spPr>
          <a:xfrm>
            <a:off x="12660451" y="10787866"/>
            <a:ext cx="4190124" cy="692933"/>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13070717" y="10957580"/>
            <a:ext cx="3363421"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CREATIVE WORKS</a:t>
            </a:r>
          </a:p>
        </p:txBody>
      </p:sp>
      <p:sp>
        <p:nvSpPr>
          <p:cNvPr id="2" name="Picture Placeholder 1"/>
          <p:cNvSpPr>
            <a:spLocks noGrp="1"/>
          </p:cNvSpPr>
          <p:nvPr>
            <p:ph type="pic" sz="quarter" idx="17"/>
          </p:nvPr>
        </p:nvSpPr>
        <p:spPr/>
      </p:sp>
      <p:sp>
        <p:nvSpPr>
          <p:cNvPr id="3" name="Picture Placeholder 2"/>
          <p:cNvSpPr>
            <a:spLocks noGrp="1"/>
          </p:cNvSpPr>
          <p:nvPr>
            <p:ph type="pic" sz="quarter" idx="18"/>
          </p:nvPr>
        </p:nvSpPr>
        <p:spPr/>
      </p:sp>
    </p:spTree>
    <p:extLst>
      <p:ext uri="{BB962C8B-B14F-4D97-AF65-F5344CB8AC3E}">
        <p14:creationId xmlns:p14="http://schemas.microsoft.com/office/powerpoint/2010/main" val="207913014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p:cNvSpPr txBox="1"/>
          <p:nvPr/>
        </p:nvSpPr>
        <p:spPr>
          <a:xfrm>
            <a:off x="8186616" y="1169458"/>
            <a:ext cx="8004435"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PROJECTS</a:t>
            </a:r>
          </a:p>
        </p:txBody>
      </p:sp>
      <p:sp>
        <p:nvSpPr>
          <p:cNvPr id="44" name="TextBox 4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5" name="Straight Connector 4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Rectangle 17"/>
          <p:cNvSpPr>
            <a:spLocks/>
          </p:cNvSpPr>
          <p:nvPr/>
        </p:nvSpPr>
        <p:spPr bwMode="auto">
          <a:xfrm>
            <a:off x="6453363" y="4370958"/>
            <a:ext cx="5300234" cy="21800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lnSpc>
                <a:spcPts val="8500"/>
              </a:lnSpc>
            </a:pPr>
            <a:r>
              <a:rPr lang="en-US" sz="6600" b="1" spc="500" dirty="0">
                <a:solidFill>
                  <a:schemeClr val="tx2"/>
                </a:solidFill>
                <a:latin typeface="Lato Bold" charset="0"/>
                <a:ea typeface="Lato Bold" charset="0"/>
                <a:cs typeface="Lato Bold" charset="0"/>
                <a:sym typeface="Bebas Neue" charset="0"/>
              </a:rPr>
              <a:t>Project</a:t>
            </a:r>
          </a:p>
          <a:p>
            <a:pPr algn="r" defTabSz="4572000">
              <a:lnSpc>
                <a:spcPts val="8500"/>
              </a:lnSpc>
            </a:pPr>
            <a:r>
              <a:rPr lang="en-US" sz="6600" b="1" spc="500" dirty="0">
                <a:solidFill>
                  <a:schemeClr val="tx2"/>
                </a:solidFill>
                <a:latin typeface="Lato Bold" charset="0"/>
                <a:ea typeface="Lato Bold" charset="0"/>
                <a:cs typeface="Lato Bold" charset="0"/>
                <a:sym typeface="Bebas Neue" charset="0"/>
              </a:rPr>
              <a:t>2017 Works</a:t>
            </a:r>
          </a:p>
        </p:txBody>
      </p:sp>
      <p:sp>
        <p:nvSpPr>
          <p:cNvPr id="20" name="Subtitle 2"/>
          <p:cNvSpPr txBox="1">
            <a:spLocks/>
          </p:cNvSpPr>
          <p:nvPr/>
        </p:nvSpPr>
        <p:spPr>
          <a:xfrm>
            <a:off x="3271071" y="7248581"/>
            <a:ext cx="8582931" cy="278441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21" name="Rectangle 20"/>
          <p:cNvSpPr/>
          <p:nvPr/>
        </p:nvSpPr>
        <p:spPr>
          <a:xfrm>
            <a:off x="7368533" y="10787866"/>
            <a:ext cx="4190124" cy="692933"/>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TextBox 21"/>
          <p:cNvSpPr txBox="1"/>
          <p:nvPr/>
        </p:nvSpPr>
        <p:spPr>
          <a:xfrm>
            <a:off x="7778799" y="10957580"/>
            <a:ext cx="3363421" cy="523220"/>
          </a:xfrm>
          <a:prstGeom prst="rect">
            <a:avLst/>
          </a:prstGeom>
          <a:noFill/>
        </p:spPr>
        <p:txBody>
          <a:bodyPr wrap="none" rtlCol="0" anchor="ctr" anchorCtr="0">
            <a:spAutoFit/>
          </a:bodyPr>
          <a:lstStyle/>
          <a:p>
            <a:pPr algn="r"/>
            <a:r>
              <a:rPr lang="en-US" sz="2800" b="1" dirty="0">
                <a:solidFill>
                  <a:schemeClr val="tx2"/>
                </a:solidFill>
                <a:latin typeface="Poppins SemiBold" charset="0"/>
                <a:ea typeface="Poppins SemiBold" charset="0"/>
                <a:cs typeface="Poppins SemiBold" charset="0"/>
              </a:rPr>
              <a:t>CREATIVE WORKS</a:t>
            </a:r>
          </a:p>
        </p:txBody>
      </p:sp>
      <p:sp>
        <p:nvSpPr>
          <p:cNvPr id="2" name="Picture Placeholder 1"/>
          <p:cNvSpPr>
            <a:spLocks noGrp="1"/>
          </p:cNvSpPr>
          <p:nvPr>
            <p:ph type="pic" sz="quarter" idx="18"/>
          </p:nvPr>
        </p:nvSpPr>
        <p:spPr/>
      </p:sp>
      <p:sp>
        <p:nvSpPr>
          <p:cNvPr id="3" name="Picture Placeholder 2"/>
          <p:cNvSpPr>
            <a:spLocks noGrp="1"/>
          </p:cNvSpPr>
          <p:nvPr>
            <p:ph type="pic" sz="quarter" idx="17"/>
          </p:nvPr>
        </p:nvSpPr>
        <p:spPr/>
      </p:sp>
    </p:spTree>
    <p:extLst>
      <p:ext uri="{BB962C8B-B14F-4D97-AF65-F5344CB8AC3E}">
        <p14:creationId xmlns:p14="http://schemas.microsoft.com/office/powerpoint/2010/main" val="93248966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custDataLst>
              <p:tags r:id="rId1"/>
            </p:custDataLst>
          </p:nvPr>
        </p:nvSpPr>
        <p:spPr>
          <a:xfrm>
            <a:off x="12" y="613152"/>
            <a:ext cx="24377638" cy="2061462"/>
          </a:xfrm>
          <a:prstGeom prst="rect">
            <a:avLst/>
          </a:prstGeom>
          <a:noFill/>
        </p:spPr>
        <p:txBody>
          <a:bodyPr wrap="square" rtlCol="0">
            <a:spAutoFit/>
          </a:bodyPr>
          <a:lstStyle/>
          <a:p>
            <a:pPr algn="ctr" defTabSz="1828343">
              <a:defRPr/>
            </a:pPr>
            <a:r>
              <a:rPr lang="en-US" sz="6398" b="1">
                <a:solidFill>
                  <a:srgbClr val="ED7D31"/>
                </a:solidFill>
                <a:latin typeface="Tahoma" panose="020B0604030504040204" pitchFamily="34" charset="0"/>
                <a:cs typeface="Lato Regular"/>
              </a:rPr>
              <a:t>ĐỪNG LO! </a:t>
            </a:r>
            <a:r>
              <a:rPr lang="en-US" sz="6398" b="1">
                <a:solidFill>
                  <a:srgbClr val="00B0F0"/>
                </a:solidFill>
                <a:latin typeface="Tahoma" panose="020B0604030504040204" pitchFamily="34" charset="0"/>
                <a:cs typeface="Lato Regular"/>
              </a:rPr>
              <a:t>Trực Quan sẽ giúp bạn bằng những </a:t>
            </a:r>
          </a:p>
          <a:p>
            <a:pPr algn="ctr" defTabSz="1828343">
              <a:defRPr/>
            </a:pPr>
            <a:r>
              <a:rPr lang="en-US" sz="6398" b="1">
                <a:solidFill>
                  <a:srgbClr val="00B050"/>
                </a:solidFill>
                <a:latin typeface="Tahoma" panose="020B0604030504040204" pitchFamily="34" charset="0"/>
                <a:cs typeface="Lato Regular"/>
              </a:rPr>
              <a:t>"phép màu" </a:t>
            </a:r>
            <a:r>
              <a:rPr lang="en-US" sz="6398" b="1">
                <a:solidFill>
                  <a:srgbClr val="00B0F0"/>
                </a:solidFill>
                <a:latin typeface="Tahoma" panose="020B0604030504040204" pitchFamily="34" charset="0"/>
                <a:cs typeface="Lato Regular"/>
              </a:rPr>
              <a:t>mà bạn không thể tìm thấy ở bất kỳ đâu:</a:t>
            </a:r>
            <a:endParaRPr lang="id-ID" sz="6398" b="1" dirty="0">
              <a:solidFill>
                <a:srgbClr val="00B0F0"/>
              </a:solidFill>
              <a:latin typeface="Tahoma" panose="020B0604030504040204" pitchFamily="34" charset="0"/>
              <a:cs typeface="Lato Regular"/>
            </a:endParaRPr>
          </a:p>
        </p:txBody>
      </p:sp>
      <p:cxnSp>
        <p:nvCxnSpPr>
          <p:cNvPr id="6" name="Straight Connector 5"/>
          <p:cNvCxnSpPr>
            <a:cxnSpLocks/>
          </p:cNvCxnSpPr>
          <p:nvPr/>
        </p:nvCxnSpPr>
        <p:spPr>
          <a:xfrm>
            <a:off x="10471119" y="3182567"/>
            <a:ext cx="34354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custDataLst>
              <p:tags r:id="rId2"/>
            </p:custDataLst>
          </p:nvPr>
        </p:nvSpPr>
        <p:spPr>
          <a:xfrm>
            <a:off x="1701195" y="9258590"/>
            <a:ext cx="6598357" cy="3005866"/>
          </a:xfrm>
          <a:prstGeom prst="rect">
            <a:avLst/>
          </a:prstGeom>
          <a:noFill/>
        </p:spPr>
        <p:txBody>
          <a:bodyPr wrap="square" lIns="182796" tIns="91398" rIns="182796" bIns="91398" rtlCol="0">
            <a:spAutoFit/>
          </a:bodyPr>
          <a:lstStyle/>
          <a:p>
            <a:pPr algn="ctr" defTabSz="1828343">
              <a:lnSpc>
                <a:spcPts val="4399"/>
              </a:lnSpc>
              <a:defRPr/>
            </a:pPr>
            <a:r>
              <a:rPr lang="vi-VN" sz="3599">
                <a:solidFill>
                  <a:srgbClr val="404040"/>
                </a:solidFill>
                <a:latin typeface="Tahoma" panose="020B0604030504040204" pitchFamily="34" charset="0"/>
                <a:cs typeface="Lato Light"/>
              </a:rPr>
              <a:t>Thiết kế hoàn thành cả bài trong thời gian cực ngắn (thậm chí 1 tiếng) mà vẫn đảm bảo chất lượng slide đẹp, chuyên nghiệp nhất</a:t>
            </a:r>
          </a:p>
        </p:txBody>
      </p:sp>
      <p:sp>
        <p:nvSpPr>
          <p:cNvPr id="12" name="TextBox 11"/>
          <p:cNvSpPr txBox="1"/>
          <p:nvPr>
            <p:custDataLst>
              <p:tags r:id="rId3"/>
            </p:custDataLst>
          </p:nvPr>
        </p:nvSpPr>
        <p:spPr>
          <a:xfrm>
            <a:off x="8889650" y="9258589"/>
            <a:ext cx="6598357" cy="3005866"/>
          </a:xfrm>
          <a:prstGeom prst="rect">
            <a:avLst/>
          </a:prstGeom>
          <a:noFill/>
        </p:spPr>
        <p:txBody>
          <a:bodyPr wrap="square" lIns="182796" tIns="91398" rIns="182796" bIns="91398" rtlCol="0">
            <a:spAutoFit/>
          </a:bodyPr>
          <a:lstStyle/>
          <a:p>
            <a:pPr algn="ctr" defTabSz="1828343">
              <a:lnSpc>
                <a:spcPts val="4399"/>
              </a:lnSpc>
              <a:defRPr/>
            </a:pPr>
            <a:r>
              <a:rPr lang="vi-VN" sz="3599">
                <a:solidFill>
                  <a:srgbClr val="404040"/>
                </a:solidFill>
                <a:latin typeface="Tahoma" panose="020B0604030504040204" pitchFamily="34" charset="0"/>
                <a:cs typeface="Lato Light"/>
              </a:rPr>
              <a:t>Phong cách thiết kế slide đẹp, mới lạ, có cảm xúc và mang ý nghĩa sâu sắc, tạo nên sự khác biệt, gây ấn tượng mạnh trước đám đông</a:t>
            </a:r>
          </a:p>
        </p:txBody>
      </p:sp>
      <p:sp>
        <p:nvSpPr>
          <p:cNvPr id="13" name="TextBox 12"/>
          <p:cNvSpPr txBox="1"/>
          <p:nvPr>
            <p:custDataLst>
              <p:tags r:id="rId4"/>
            </p:custDataLst>
          </p:nvPr>
        </p:nvSpPr>
        <p:spPr>
          <a:xfrm>
            <a:off x="16087586" y="9258589"/>
            <a:ext cx="6598357" cy="3005866"/>
          </a:xfrm>
          <a:prstGeom prst="rect">
            <a:avLst/>
          </a:prstGeom>
          <a:noFill/>
        </p:spPr>
        <p:txBody>
          <a:bodyPr wrap="square" lIns="182796" tIns="91398" rIns="182796" bIns="91398" rtlCol="0">
            <a:spAutoFit/>
          </a:bodyPr>
          <a:lstStyle/>
          <a:p>
            <a:pPr algn="ctr" defTabSz="1828343">
              <a:lnSpc>
                <a:spcPts val="4399"/>
              </a:lnSpc>
              <a:defRPr/>
            </a:pPr>
            <a:r>
              <a:rPr lang="vi-VN" sz="3599">
                <a:solidFill>
                  <a:srgbClr val="404040"/>
                </a:solidFill>
                <a:latin typeface="Tahoma" panose="020B0604030504040204" pitchFamily="34" charset="0"/>
                <a:cs typeface="Lato Light"/>
              </a:rPr>
              <a:t>Tạo ra slide chứa hình ảnh trực quan sinh động, liên hệ sự vật hiện tượng đời thực, mô hình hóa dễ hiểu, khán giả hiểu bài nhanh chóng</a:t>
            </a:r>
          </a:p>
        </p:txBody>
      </p:sp>
      <p:pic>
        <p:nvPicPr>
          <p:cNvPr id="20" name="Picture 19"/>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1701195" y="4211405"/>
            <a:ext cx="6598353" cy="4544688"/>
          </a:xfrm>
          <a:custGeom>
            <a:avLst/>
            <a:gdLst>
              <a:gd name="connsiteX0" fmla="*/ 203473 w 3300036"/>
              <a:gd name="connsiteY0" fmla="*/ 0 h 2272936"/>
              <a:gd name="connsiteX1" fmla="*/ 3096563 w 3300036"/>
              <a:gd name="connsiteY1" fmla="*/ 0 h 2272936"/>
              <a:gd name="connsiteX2" fmla="*/ 3300036 w 3300036"/>
              <a:gd name="connsiteY2" fmla="*/ 203473 h 2272936"/>
              <a:gd name="connsiteX3" fmla="*/ 3300036 w 3300036"/>
              <a:gd name="connsiteY3" fmla="*/ 2069463 h 2272936"/>
              <a:gd name="connsiteX4" fmla="*/ 3096563 w 3300036"/>
              <a:gd name="connsiteY4" fmla="*/ 2272936 h 2272936"/>
              <a:gd name="connsiteX5" fmla="*/ 203473 w 3300036"/>
              <a:gd name="connsiteY5" fmla="*/ 2272936 h 2272936"/>
              <a:gd name="connsiteX6" fmla="*/ 0 w 3300036"/>
              <a:gd name="connsiteY6" fmla="*/ 2069463 h 2272936"/>
              <a:gd name="connsiteX7" fmla="*/ 0 w 3300036"/>
              <a:gd name="connsiteY7" fmla="*/ 203473 h 2272936"/>
              <a:gd name="connsiteX8" fmla="*/ 203473 w 3300036"/>
              <a:gd name="connsiteY8" fmla="*/ 0 h 227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0036" h="2272936">
                <a:moveTo>
                  <a:pt x="203473" y="0"/>
                </a:moveTo>
                <a:lnTo>
                  <a:pt x="3096563" y="0"/>
                </a:lnTo>
                <a:cubicBezTo>
                  <a:pt x="3208938" y="0"/>
                  <a:pt x="3300036" y="91098"/>
                  <a:pt x="3300036" y="203473"/>
                </a:cubicBezTo>
                <a:lnTo>
                  <a:pt x="3300036" y="2069463"/>
                </a:lnTo>
                <a:cubicBezTo>
                  <a:pt x="3300036" y="2181838"/>
                  <a:pt x="3208938" y="2272936"/>
                  <a:pt x="3096563" y="2272936"/>
                </a:cubicBezTo>
                <a:lnTo>
                  <a:pt x="203473" y="2272936"/>
                </a:lnTo>
                <a:cubicBezTo>
                  <a:pt x="91098" y="2272936"/>
                  <a:pt x="0" y="2181838"/>
                  <a:pt x="0" y="2069463"/>
                </a:cubicBezTo>
                <a:lnTo>
                  <a:pt x="0" y="203473"/>
                </a:lnTo>
                <a:cubicBezTo>
                  <a:pt x="0" y="91098"/>
                  <a:pt x="91098" y="0"/>
                  <a:pt x="203473" y="0"/>
                </a:cubicBezTo>
                <a:close/>
              </a:path>
            </a:pathLst>
          </a:custGeom>
        </p:spPr>
      </p:pic>
      <p:pic>
        <p:nvPicPr>
          <p:cNvPr id="21" name="Picture 20" descr="http://www.akteknik.com/wp-content/uploads/revslider/anasayfa/laptopmockup_sliderdy.jpg"/>
          <p:cNvPicPr>
            <a:picLocks noChangeAspect="1" noChangeArrowheads="1"/>
          </p:cNvPicPr>
          <p:nvPr/>
        </p:nvPicPr>
        <p:blipFill rotWithShape="1">
          <a:blip r:embed="rId7" cstate="email">
            <a:extLst>
              <a:ext uri="{28A0092B-C50C-407E-A947-70E740481C1C}">
                <a14:useLocalDpi xmlns:a14="http://schemas.microsoft.com/office/drawing/2010/main" val="0"/>
              </a:ext>
            </a:extLst>
          </a:blip>
          <a:srcRect/>
          <a:stretch/>
        </p:blipFill>
        <p:spPr bwMode="auto">
          <a:xfrm>
            <a:off x="8894393" y="4211405"/>
            <a:ext cx="6598353" cy="4544688"/>
          </a:xfrm>
          <a:custGeom>
            <a:avLst/>
            <a:gdLst>
              <a:gd name="connsiteX0" fmla="*/ 203473 w 3300036"/>
              <a:gd name="connsiteY0" fmla="*/ 0 h 2272936"/>
              <a:gd name="connsiteX1" fmla="*/ 3096563 w 3300036"/>
              <a:gd name="connsiteY1" fmla="*/ 0 h 2272936"/>
              <a:gd name="connsiteX2" fmla="*/ 3300036 w 3300036"/>
              <a:gd name="connsiteY2" fmla="*/ 203473 h 2272936"/>
              <a:gd name="connsiteX3" fmla="*/ 3300036 w 3300036"/>
              <a:gd name="connsiteY3" fmla="*/ 2069463 h 2272936"/>
              <a:gd name="connsiteX4" fmla="*/ 3096563 w 3300036"/>
              <a:gd name="connsiteY4" fmla="*/ 2272936 h 2272936"/>
              <a:gd name="connsiteX5" fmla="*/ 203473 w 3300036"/>
              <a:gd name="connsiteY5" fmla="*/ 2272936 h 2272936"/>
              <a:gd name="connsiteX6" fmla="*/ 0 w 3300036"/>
              <a:gd name="connsiteY6" fmla="*/ 2069463 h 2272936"/>
              <a:gd name="connsiteX7" fmla="*/ 0 w 3300036"/>
              <a:gd name="connsiteY7" fmla="*/ 203473 h 2272936"/>
              <a:gd name="connsiteX8" fmla="*/ 203473 w 3300036"/>
              <a:gd name="connsiteY8" fmla="*/ 0 h 227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0036" h="2272936">
                <a:moveTo>
                  <a:pt x="203473" y="0"/>
                </a:moveTo>
                <a:lnTo>
                  <a:pt x="3096563" y="0"/>
                </a:lnTo>
                <a:cubicBezTo>
                  <a:pt x="3208938" y="0"/>
                  <a:pt x="3300036" y="91098"/>
                  <a:pt x="3300036" y="203473"/>
                </a:cubicBezTo>
                <a:lnTo>
                  <a:pt x="3300036" y="2069463"/>
                </a:lnTo>
                <a:cubicBezTo>
                  <a:pt x="3300036" y="2181838"/>
                  <a:pt x="3208938" y="2272936"/>
                  <a:pt x="3096563" y="2272936"/>
                </a:cubicBezTo>
                <a:lnTo>
                  <a:pt x="203473" y="2272936"/>
                </a:lnTo>
                <a:cubicBezTo>
                  <a:pt x="91098" y="2272936"/>
                  <a:pt x="0" y="2181838"/>
                  <a:pt x="0" y="2069463"/>
                </a:cubicBezTo>
                <a:lnTo>
                  <a:pt x="0" y="203473"/>
                </a:lnTo>
                <a:cubicBezTo>
                  <a:pt x="0" y="91098"/>
                  <a:pt x="91098" y="0"/>
                  <a:pt x="203473" y="0"/>
                </a:cubicBezTo>
                <a:close/>
              </a:path>
            </a:pathLst>
          </a:custGeom>
          <a:noFill/>
          <a:extLst>
            <a:ext uri="{909E8E84-426E-40DD-AFC4-6F175D3DCCD1}">
              <a14:hiddenFill xmlns:a14="http://schemas.microsoft.com/office/drawing/2010/main">
                <a:solidFill>
                  <a:srgbClr val="FFFFFF"/>
                </a:solidFill>
              </a14:hiddenFill>
            </a:ext>
          </a:extLst>
        </p:spPr>
      </p:pic>
      <p:pic>
        <p:nvPicPr>
          <p:cNvPr id="22" name="Picture 21"/>
          <p:cNvPicPr>
            <a:picLocks noChangeAspect="1"/>
          </p:cNvPicPr>
          <p:nvPr/>
        </p:nvPicPr>
        <p:blipFill rotWithShape="1">
          <a:blip r:embed="rId8" cstate="email">
            <a:extLst>
              <a:ext uri="{28A0092B-C50C-407E-A947-70E740481C1C}">
                <a14:useLocalDpi xmlns:a14="http://schemas.microsoft.com/office/drawing/2010/main" val="0"/>
              </a:ext>
            </a:extLst>
          </a:blip>
          <a:srcRect/>
          <a:stretch/>
        </p:blipFill>
        <p:spPr>
          <a:xfrm>
            <a:off x="16087593" y="4211406"/>
            <a:ext cx="6598351" cy="4544686"/>
          </a:xfrm>
          <a:custGeom>
            <a:avLst/>
            <a:gdLst>
              <a:gd name="connsiteX0" fmla="*/ 203472 w 3300035"/>
              <a:gd name="connsiteY0" fmla="*/ 0 h 2272935"/>
              <a:gd name="connsiteX1" fmla="*/ 3096562 w 3300035"/>
              <a:gd name="connsiteY1" fmla="*/ 0 h 2272935"/>
              <a:gd name="connsiteX2" fmla="*/ 3300035 w 3300035"/>
              <a:gd name="connsiteY2" fmla="*/ 203473 h 2272935"/>
              <a:gd name="connsiteX3" fmla="*/ 3300035 w 3300035"/>
              <a:gd name="connsiteY3" fmla="*/ 2069463 h 2272935"/>
              <a:gd name="connsiteX4" fmla="*/ 3137569 w 3300035"/>
              <a:gd name="connsiteY4" fmla="*/ 2268802 h 2272935"/>
              <a:gd name="connsiteX5" fmla="*/ 3096572 w 3300035"/>
              <a:gd name="connsiteY5" fmla="*/ 2272935 h 2272935"/>
              <a:gd name="connsiteX6" fmla="*/ 203462 w 3300035"/>
              <a:gd name="connsiteY6" fmla="*/ 2272935 h 2272935"/>
              <a:gd name="connsiteX7" fmla="*/ 162465 w 3300035"/>
              <a:gd name="connsiteY7" fmla="*/ 2268802 h 2272935"/>
              <a:gd name="connsiteX8" fmla="*/ 15989 w 3300035"/>
              <a:gd name="connsiteY8" fmla="*/ 2148664 h 2272935"/>
              <a:gd name="connsiteX9" fmla="*/ 0 w 3300035"/>
              <a:gd name="connsiteY9" fmla="*/ 2069468 h 2272935"/>
              <a:gd name="connsiteX10" fmla="*/ 0 w 3300035"/>
              <a:gd name="connsiteY10" fmla="*/ 203468 h 2272935"/>
              <a:gd name="connsiteX11" fmla="*/ 15989 w 3300035"/>
              <a:gd name="connsiteY11" fmla="*/ 124272 h 2272935"/>
              <a:gd name="connsiteX12" fmla="*/ 203472 w 3300035"/>
              <a:gd name="connsiteY12" fmla="*/ 0 h 22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00035" h="2272935">
                <a:moveTo>
                  <a:pt x="203472" y="0"/>
                </a:moveTo>
                <a:lnTo>
                  <a:pt x="3096562" y="0"/>
                </a:lnTo>
                <a:cubicBezTo>
                  <a:pt x="3208937" y="0"/>
                  <a:pt x="3300035" y="91098"/>
                  <a:pt x="3300035" y="203473"/>
                </a:cubicBezTo>
                <a:lnTo>
                  <a:pt x="3300035" y="2069463"/>
                </a:lnTo>
                <a:cubicBezTo>
                  <a:pt x="3300035" y="2167791"/>
                  <a:pt x="3230288" y="2249829"/>
                  <a:pt x="3137569" y="2268802"/>
                </a:cubicBezTo>
                <a:lnTo>
                  <a:pt x="3096572" y="2272935"/>
                </a:lnTo>
                <a:lnTo>
                  <a:pt x="203462" y="2272935"/>
                </a:lnTo>
                <a:lnTo>
                  <a:pt x="162465" y="2268802"/>
                </a:lnTo>
                <a:cubicBezTo>
                  <a:pt x="96237" y="2255250"/>
                  <a:pt x="41730" y="2209522"/>
                  <a:pt x="15989" y="2148664"/>
                </a:cubicBezTo>
                <a:lnTo>
                  <a:pt x="0" y="2069468"/>
                </a:lnTo>
                <a:lnTo>
                  <a:pt x="0" y="203468"/>
                </a:lnTo>
                <a:lnTo>
                  <a:pt x="15989" y="124272"/>
                </a:lnTo>
                <a:cubicBezTo>
                  <a:pt x="46878" y="51243"/>
                  <a:pt x="119191" y="0"/>
                  <a:pt x="203472" y="0"/>
                </a:cubicBezTo>
                <a:close/>
              </a:path>
            </a:pathLst>
          </a:custGeom>
        </p:spPr>
      </p:pic>
    </p:spTree>
    <p:extLst>
      <p:ext uri="{BB962C8B-B14F-4D97-AF65-F5344CB8AC3E}">
        <p14:creationId xmlns:p14="http://schemas.microsoft.com/office/powerpoint/2010/main" val="413116049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1" grpId="0"/>
      <p:bldP spid="12" grpId="0"/>
      <p:bldP spid="1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a:spLocks/>
          </p:cNvSpPr>
          <p:nvPr/>
        </p:nvSpPr>
        <p:spPr bwMode="auto">
          <a:xfrm>
            <a:off x="14555456" y="3961457"/>
            <a:ext cx="6046271" cy="21800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8500"/>
              </a:lnSpc>
            </a:pPr>
            <a:r>
              <a:rPr lang="en-US" sz="6600" b="1" spc="500" dirty="0">
                <a:solidFill>
                  <a:schemeClr val="tx2"/>
                </a:solidFill>
                <a:latin typeface="Lato Bold" charset="0"/>
                <a:ea typeface="Lato Bold" charset="0"/>
                <a:cs typeface="Lato Bold" charset="0"/>
                <a:sym typeface="Bebas Neue" charset="0"/>
              </a:rPr>
              <a:t>MASONRY</a:t>
            </a:r>
          </a:p>
          <a:p>
            <a:pPr algn="ctr" defTabSz="4572000">
              <a:lnSpc>
                <a:spcPts val="8500"/>
              </a:lnSpc>
            </a:pPr>
            <a:r>
              <a:rPr lang="en-US" sz="6600" b="1" spc="500" dirty="0">
                <a:solidFill>
                  <a:schemeClr val="tx2"/>
                </a:solidFill>
                <a:latin typeface="Lato Bold" charset="0"/>
                <a:ea typeface="Lato Bold" charset="0"/>
                <a:cs typeface="Lato Bold" charset="0"/>
                <a:sym typeface="Bebas Neue" charset="0"/>
              </a:rPr>
              <a:t>LEFT LAYOUT</a:t>
            </a:r>
          </a:p>
        </p:txBody>
      </p:sp>
      <p:sp>
        <p:nvSpPr>
          <p:cNvPr id="12" name="Subtitle 2"/>
          <p:cNvSpPr txBox="1">
            <a:spLocks/>
          </p:cNvSpPr>
          <p:nvPr/>
        </p:nvSpPr>
        <p:spPr>
          <a:xfrm>
            <a:off x="13278299" y="7370568"/>
            <a:ext cx="8582931" cy="278441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cxnSp>
        <p:nvCxnSpPr>
          <p:cNvPr id="14" name="Straight Connector 13"/>
          <p:cNvCxnSpPr/>
          <p:nvPr/>
        </p:nvCxnSpPr>
        <p:spPr>
          <a:xfrm>
            <a:off x="16927551" y="6858000"/>
            <a:ext cx="936702"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9"/>
          </p:nvPr>
        </p:nvSpPr>
        <p:spPr/>
      </p:sp>
      <p:sp>
        <p:nvSpPr>
          <p:cNvPr id="4" name="Picture Placeholder 3"/>
          <p:cNvSpPr>
            <a:spLocks noGrp="1"/>
          </p:cNvSpPr>
          <p:nvPr>
            <p:ph type="pic" sz="quarter" idx="20"/>
          </p:nvPr>
        </p:nvSpPr>
        <p:spPr/>
      </p:sp>
      <p:sp>
        <p:nvSpPr>
          <p:cNvPr id="6" name="Picture Placeholder 5"/>
          <p:cNvSpPr>
            <a:spLocks noGrp="1"/>
          </p:cNvSpPr>
          <p:nvPr>
            <p:ph type="pic" sz="quarter" idx="21"/>
          </p:nvPr>
        </p:nvSpPr>
        <p:spPr/>
      </p:sp>
      <p:sp>
        <p:nvSpPr>
          <p:cNvPr id="7" name="Picture Placeholder 6"/>
          <p:cNvSpPr>
            <a:spLocks noGrp="1"/>
          </p:cNvSpPr>
          <p:nvPr>
            <p:ph type="pic" sz="quarter" idx="22"/>
          </p:nvPr>
        </p:nvSpPr>
        <p:spPr/>
      </p:sp>
    </p:spTree>
    <p:extLst>
      <p:ext uri="{BB962C8B-B14F-4D97-AF65-F5344CB8AC3E}">
        <p14:creationId xmlns:p14="http://schemas.microsoft.com/office/powerpoint/2010/main" val="186501234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a:spLocks/>
          </p:cNvSpPr>
          <p:nvPr/>
        </p:nvSpPr>
        <p:spPr bwMode="auto">
          <a:xfrm>
            <a:off x="3323874" y="3961457"/>
            <a:ext cx="6786858" cy="21800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8500"/>
              </a:lnSpc>
            </a:pPr>
            <a:r>
              <a:rPr lang="en-US" sz="6600" b="1" spc="500" dirty="0">
                <a:solidFill>
                  <a:schemeClr val="tx2"/>
                </a:solidFill>
                <a:latin typeface="Lato Bold" charset="0"/>
                <a:ea typeface="Lato Bold" charset="0"/>
                <a:cs typeface="Lato Bold" charset="0"/>
                <a:sym typeface="Bebas Neue" charset="0"/>
              </a:rPr>
              <a:t>MASONRY</a:t>
            </a:r>
          </a:p>
          <a:p>
            <a:pPr algn="ctr" defTabSz="4572000">
              <a:lnSpc>
                <a:spcPts val="8500"/>
              </a:lnSpc>
            </a:pPr>
            <a:r>
              <a:rPr lang="en-US" sz="6600" b="1" spc="500" dirty="0">
                <a:solidFill>
                  <a:schemeClr val="tx2"/>
                </a:solidFill>
                <a:latin typeface="Lato Bold" charset="0"/>
                <a:ea typeface="Lato Bold" charset="0"/>
                <a:cs typeface="Lato Bold" charset="0"/>
                <a:sym typeface="Bebas Neue" charset="0"/>
              </a:rPr>
              <a:t>RIGHT LAYOUT</a:t>
            </a:r>
          </a:p>
        </p:txBody>
      </p:sp>
      <p:sp>
        <p:nvSpPr>
          <p:cNvPr id="12" name="Subtitle 2"/>
          <p:cNvSpPr txBox="1">
            <a:spLocks/>
          </p:cNvSpPr>
          <p:nvPr/>
        </p:nvSpPr>
        <p:spPr>
          <a:xfrm>
            <a:off x="2417011" y="7370568"/>
            <a:ext cx="8582931" cy="278441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cxnSp>
        <p:nvCxnSpPr>
          <p:cNvPr id="14" name="Straight Connector 13"/>
          <p:cNvCxnSpPr/>
          <p:nvPr/>
        </p:nvCxnSpPr>
        <p:spPr>
          <a:xfrm>
            <a:off x="6066263" y="6858000"/>
            <a:ext cx="936702"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9"/>
          </p:nvPr>
        </p:nvSpPr>
        <p:spPr/>
      </p:sp>
      <p:sp>
        <p:nvSpPr>
          <p:cNvPr id="3" name="Picture Placeholder 2"/>
          <p:cNvSpPr>
            <a:spLocks noGrp="1"/>
          </p:cNvSpPr>
          <p:nvPr>
            <p:ph type="pic" sz="quarter" idx="20"/>
          </p:nvPr>
        </p:nvSpPr>
        <p:spPr/>
      </p:sp>
      <p:sp>
        <p:nvSpPr>
          <p:cNvPr id="4" name="Picture Placeholder 3"/>
          <p:cNvSpPr>
            <a:spLocks noGrp="1"/>
          </p:cNvSpPr>
          <p:nvPr>
            <p:ph type="pic" sz="quarter" idx="21"/>
          </p:nvPr>
        </p:nvSpPr>
        <p:spPr/>
      </p:sp>
      <p:sp>
        <p:nvSpPr>
          <p:cNvPr id="5" name="Picture Placeholder 4"/>
          <p:cNvSpPr>
            <a:spLocks noGrp="1"/>
          </p:cNvSpPr>
          <p:nvPr>
            <p:ph type="pic" sz="quarter" idx="22"/>
          </p:nvPr>
        </p:nvSpPr>
        <p:spPr/>
      </p:sp>
    </p:spTree>
    <p:extLst>
      <p:ext uri="{BB962C8B-B14F-4D97-AF65-F5344CB8AC3E}">
        <p14:creationId xmlns:p14="http://schemas.microsoft.com/office/powerpoint/2010/main" val="13595875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a:spLocks/>
          </p:cNvSpPr>
          <p:nvPr/>
        </p:nvSpPr>
        <p:spPr bwMode="auto">
          <a:xfrm>
            <a:off x="14105417" y="3980377"/>
            <a:ext cx="5300234" cy="21800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600" b="1" spc="500" dirty="0">
                <a:solidFill>
                  <a:schemeClr val="tx2"/>
                </a:solidFill>
                <a:latin typeface="Lato Bold" charset="0"/>
                <a:ea typeface="Lato Bold" charset="0"/>
                <a:cs typeface="Lato Bold" charset="0"/>
                <a:sym typeface="Bebas Neue" charset="0"/>
              </a:rPr>
              <a:t>Project</a:t>
            </a:r>
          </a:p>
          <a:p>
            <a:pPr defTabSz="4572000">
              <a:lnSpc>
                <a:spcPts val="8500"/>
              </a:lnSpc>
            </a:pPr>
            <a:r>
              <a:rPr lang="en-US" sz="6600" b="1" spc="500" dirty="0">
                <a:solidFill>
                  <a:schemeClr val="tx2"/>
                </a:solidFill>
                <a:latin typeface="Lato Bold" charset="0"/>
                <a:ea typeface="Lato Bold" charset="0"/>
                <a:cs typeface="Lato Bold" charset="0"/>
                <a:sym typeface="Bebas Neue" charset="0"/>
              </a:rPr>
              <a:t>2017 Works</a:t>
            </a:r>
          </a:p>
        </p:txBody>
      </p:sp>
      <p:sp>
        <p:nvSpPr>
          <p:cNvPr id="12" name="Subtitle 2"/>
          <p:cNvSpPr txBox="1">
            <a:spLocks/>
          </p:cNvSpPr>
          <p:nvPr/>
        </p:nvSpPr>
        <p:spPr>
          <a:xfrm>
            <a:off x="13930065" y="6858000"/>
            <a:ext cx="8582931" cy="278441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2" name="Picture Placeholder 1"/>
          <p:cNvSpPr>
            <a:spLocks noGrp="1"/>
          </p:cNvSpPr>
          <p:nvPr>
            <p:ph type="pic" sz="quarter" idx="19"/>
          </p:nvPr>
        </p:nvSpPr>
        <p:spPr/>
      </p:sp>
      <p:sp>
        <p:nvSpPr>
          <p:cNvPr id="3" name="Picture Placeholder 2"/>
          <p:cNvSpPr>
            <a:spLocks noGrp="1"/>
          </p:cNvSpPr>
          <p:nvPr>
            <p:ph type="pic" sz="quarter" idx="20"/>
          </p:nvPr>
        </p:nvSpPr>
        <p:spPr/>
      </p:sp>
      <p:sp>
        <p:nvSpPr>
          <p:cNvPr id="4" name="Picture Placeholder 3"/>
          <p:cNvSpPr>
            <a:spLocks noGrp="1"/>
          </p:cNvSpPr>
          <p:nvPr>
            <p:ph type="pic" sz="quarter" idx="21"/>
          </p:nvPr>
        </p:nvSpPr>
        <p:spPr/>
      </p:sp>
      <p:sp>
        <p:nvSpPr>
          <p:cNvPr id="5" name="Picture Placeholder 4"/>
          <p:cNvSpPr>
            <a:spLocks noGrp="1"/>
          </p:cNvSpPr>
          <p:nvPr>
            <p:ph type="pic" sz="quarter" idx="22"/>
          </p:nvPr>
        </p:nvSpPr>
        <p:spPr/>
      </p:sp>
    </p:spTree>
    <p:extLst>
      <p:ext uri="{BB962C8B-B14F-4D97-AF65-F5344CB8AC3E}">
        <p14:creationId xmlns:p14="http://schemas.microsoft.com/office/powerpoint/2010/main" val="69273971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8186620" y="1169458"/>
            <a:ext cx="8004435"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PROJECTS</a:t>
            </a:r>
          </a:p>
        </p:txBody>
      </p:sp>
      <p:sp>
        <p:nvSpPr>
          <p:cNvPr id="27" name="TextBox 26"/>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31" name="Straight Connector 30"/>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19464280" y="4773098"/>
            <a:ext cx="4913370" cy="447145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4860860" y="9244549"/>
            <a:ext cx="4868766" cy="447145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14584720" y="9244549"/>
            <a:ext cx="4868766" cy="447145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0" y="4773098"/>
            <a:ext cx="4868766" cy="447145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9723860" y="4773098"/>
            <a:ext cx="4868766" cy="447145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Subtitle 2"/>
          <p:cNvSpPr txBox="1">
            <a:spLocks/>
          </p:cNvSpPr>
          <p:nvPr/>
        </p:nvSpPr>
        <p:spPr>
          <a:xfrm>
            <a:off x="10122148" y="7478393"/>
            <a:ext cx="4065366"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Frequently, your initial font choice is taken</a:t>
            </a:r>
          </a:p>
        </p:txBody>
      </p:sp>
      <p:sp>
        <p:nvSpPr>
          <p:cNvPr id="55" name="TextBox 54"/>
          <p:cNvSpPr txBox="1"/>
          <p:nvPr/>
        </p:nvSpPr>
        <p:spPr>
          <a:xfrm>
            <a:off x="10595485" y="6869960"/>
            <a:ext cx="3130985" cy="523220"/>
          </a:xfrm>
          <a:prstGeom prst="rect">
            <a:avLst/>
          </a:prstGeom>
          <a:noFill/>
        </p:spPr>
        <p:txBody>
          <a:bodyPr wrap="none" rtlCol="0" anchor="ctr" anchorCtr="0">
            <a:spAutoFit/>
          </a:bodyPr>
          <a:lstStyle/>
          <a:p>
            <a:pPr algn="ctr"/>
            <a:r>
              <a:rPr lang="en-US" sz="2800" dirty="0">
                <a:solidFill>
                  <a:schemeClr val="bg1"/>
                </a:solidFill>
                <a:latin typeface="Poppins Medium" charset="0"/>
                <a:ea typeface="Poppins Medium" charset="0"/>
                <a:cs typeface="Poppins Medium" charset="0"/>
              </a:rPr>
              <a:t>Fast Downloads</a:t>
            </a:r>
          </a:p>
        </p:txBody>
      </p:sp>
      <p:sp>
        <p:nvSpPr>
          <p:cNvPr id="56" name="Shape 2839"/>
          <p:cNvSpPr/>
          <p:nvPr/>
        </p:nvSpPr>
        <p:spPr>
          <a:xfrm>
            <a:off x="11696902" y="5533353"/>
            <a:ext cx="1005067" cy="913699"/>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57" name="Subtitle 2"/>
          <p:cNvSpPr txBox="1">
            <a:spLocks/>
          </p:cNvSpPr>
          <p:nvPr/>
        </p:nvSpPr>
        <p:spPr>
          <a:xfrm>
            <a:off x="19862162" y="7478393"/>
            <a:ext cx="4065366"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Frequently, your initial font choice is taken</a:t>
            </a:r>
          </a:p>
        </p:txBody>
      </p:sp>
      <p:sp>
        <p:nvSpPr>
          <p:cNvPr id="58" name="TextBox 57"/>
          <p:cNvSpPr txBox="1"/>
          <p:nvPr/>
        </p:nvSpPr>
        <p:spPr>
          <a:xfrm>
            <a:off x="20335499" y="6869960"/>
            <a:ext cx="3130985" cy="523220"/>
          </a:xfrm>
          <a:prstGeom prst="rect">
            <a:avLst/>
          </a:prstGeom>
          <a:noFill/>
        </p:spPr>
        <p:txBody>
          <a:bodyPr wrap="none" rtlCol="0" anchor="ctr" anchorCtr="0">
            <a:spAutoFit/>
          </a:bodyPr>
          <a:lstStyle/>
          <a:p>
            <a:pPr algn="ctr"/>
            <a:r>
              <a:rPr lang="en-US" sz="2800" dirty="0">
                <a:solidFill>
                  <a:schemeClr val="bg1"/>
                </a:solidFill>
                <a:latin typeface="Poppins Medium" charset="0"/>
                <a:ea typeface="Poppins Medium" charset="0"/>
                <a:cs typeface="Poppins Medium" charset="0"/>
              </a:rPr>
              <a:t>Fast Downloads</a:t>
            </a:r>
          </a:p>
        </p:txBody>
      </p:sp>
      <p:sp>
        <p:nvSpPr>
          <p:cNvPr id="59" name="Shape 2839"/>
          <p:cNvSpPr/>
          <p:nvPr/>
        </p:nvSpPr>
        <p:spPr>
          <a:xfrm>
            <a:off x="21436916" y="5533353"/>
            <a:ext cx="1005067" cy="913699"/>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60" name="Subtitle 2"/>
          <p:cNvSpPr txBox="1">
            <a:spLocks/>
          </p:cNvSpPr>
          <p:nvPr/>
        </p:nvSpPr>
        <p:spPr>
          <a:xfrm>
            <a:off x="414432" y="7478393"/>
            <a:ext cx="4065366"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Frequently, your initial font choice is taken</a:t>
            </a:r>
          </a:p>
        </p:txBody>
      </p:sp>
      <p:sp>
        <p:nvSpPr>
          <p:cNvPr id="61" name="TextBox 60"/>
          <p:cNvSpPr txBox="1"/>
          <p:nvPr/>
        </p:nvSpPr>
        <p:spPr>
          <a:xfrm>
            <a:off x="887769" y="6869960"/>
            <a:ext cx="3130985" cy="523220"/>
          </a:xfrm>
          <a:prstGeom prst="rect">
            <a:avLst/>
          </a:prstGeom>
          <a:noFill/>
        </p:spPr>
        <p:txBody>
          <a:bodyPr wrap="none" rtlCol="0" anchor="ctr" anchorCtr="0">
            <a:spAutoFit/>
          </a:bodyPr>
          <a:lstStyle/>
          <a:p>
            <a:pPr algn="ctr"/>
            <a:r>
              <a:rPr lang="en-US" sz="2800" dirty="0">
                <a:solidFill>
                  <a:schemeClr val="bg1"/>
                </a:solidFill>
                <a:latin typeface="Poppins Medium" charset="0"/>
                <a:ea typeface="Poppins Medium" charset="0"/>
                <a:cs typeface="Poppins Medium" charset="0"/>
              </a:rPr>
              <a:t>Fast Downloads</a:t>
            </a:r>
          </a:p>
        </p:txBody>
      </p:sp>
      <p:sp>
        <p:nvSpPr>
          <p:cNvPr id="62" name="Shape 2839"/>
          <p:cNvSpPr/>
          <p:nvPr/>
        </p:nvSpPr>
        <p:spPr>
          <a:xfrm>
            <a:off x="1989186" y="5533353"/>
            <a:ext cx="1005067" cy="913699"/>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63" name="Subtitle 2"/>
          <p:cNvSpPr txBox="1">
            <a:spLocks/>
          </p:cNvSpPr>
          <p:nvPr/>
        </p:nvSpPr>
        <p:spPr>
          <a:xfrm>
            <a:off x="14935261" y="11989815"/>
            <a:ext cx="4065366"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Frequently, your initial font choice is taken</a:t>
            </a:r>
          </a:p>
        </p:txBody>
      </p:sp>
      <p:sp>
        <p:nvSpPr>
          <p:cNvPr id="64" name="TextBox 63"/>
          <p:cNvSpPr txBox="1"/>
          <p:nvPr/>
        </p:nvSpPr>
        <p:spPr>
          <a:xfrm>
            <a:off x="15408598" y="11381382"/>
            <a:ext cx="3130985" cy="523220"/>
          </a:xfrm>
          <a:prstGeom prst="rect">
            <a:avLst/>
          </a:prstGeom>
          <a:noFill/>
        </p:spPr>
        <p:txBody>
          <a:bodyPr wrap="none" rtlCol="0" anchor="ctr" anchorCtr="0">
            <a:spAutoFit/>
          </a:bodyPr>
          <a:lstStyle/>
          <a:p>
            <a:pPr algn="ctr"/>
            <a:r>
              <a:rPr lang="en-US" sz="2800" dirty="0">
                <a:solidFill>
                  <a:schemeClr val="bg1"/>
                </a:solidFill>
                <a:latin typeface="Poppins Medium" charset="0"/>
                <a:ea typeface="Poppins Medium" charset="0"/>
                <a:cs typeface="Poppins Medium" charset="0"/>
              </a:rPr>
              <a:t>Fast Downloads</a:t>
            </a:r>
          </a:p>
        </p:txBody>
      </p:sp>
      <p:sp>
        <p:nvSpPr>
          <p:cNvPr id="65" name="Shape 2839"/>
          <p:cNvSpPr/>
          <p:nvPr/>
        </p:nvSpPr>
        <p:spPr>
          <a:xfrm>
            <a:off x="16510015" y="10044775"/>
            <a:ext cx="1005067" cy="913699"/>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66" name="Subtitle 2"/>
          <p:cNvSpPr txBox="1">
            <a:spLocks/>
          </p:cNvSpPr>
          <p:nvPr/>
        </p:nvSpPr>
        <p:spPr>
          <a:xfrm>
            <a:off x="5227545" y="11989815"/>
            <a:ext cx="4065366"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Frequently, your initial font choice is taken</a:t>
            </a:r>
          </a:p>
        </p:txBody>
      </p:sp>
      <p:sp>
        <p:nvSpPr>
          <p:cNvPr id="67" name="TextBox 66"/>
          <p:cNvSpPr txBox="1"/>
          <p:nvPr/>
        </p:nvSpPr>
        <p:spPr>
          <a:xfrm>
            <a:off x="5700882" y="11381382"/>
            <a:ext cx="3130985" cy="523220"/>
          </a:xfrm>
          <a:prstGeom prst="rect">
            <a:avLst/>
          </a:prstGeom>
          <a:noFill/>
        </p:spPr>
        <p:txBody>
          <a:bodyPr wrap="none" rtlCol="0" anchor="ctr" anchorCtr="0">
            <a:spAutoFit/>
          </a:bodyPr>
          <a:lstStyle/>
          <a:p>
            <a:pPr algn="ctr"/>
            <a:r>
              <a:rPr lang="en-US" sz="2800" dirty="0">
                <a:solidFill>
                  <a:schemeClr val="bg1"/>
                </a:solidFill>
                <a:latin typeface="Poppins Medium" charset="0"/>
                <a:ea typeface="Poppins Medium" charset="0"/>
                <a:cs typeface="Poppins Medium" charset="0"/>
              </a:rPr>
              <a:t>Fast Downloads</a:t>
            </a:r>
          </a:p>
        </p:txBody>
      </p:sp>
      <p:sp>
        <p:nvSpPr>
          <p:cNvPr id="68" name="Shape 2839"/>
          <p:cNvSpPr/>
          <p:nvPr/>
        </p:nvSpPr>
        <p:spPr>
          <a:xfrm>
            <a:off x="6802299" y="10044775"/>
            <a:ext cx="1005067" cy="913699"/>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bg1"/>
          </a:solidFill>
          <a:ln w="12700">
            <a:miter lim="400000"/>
          </a:ln>
        </p:spPr>
        <p:txBody>
          <a:bodyPr lIns="38090" tIns="38090" rIns="38090" bIns="38090" anchor="ctr"/>
          <a:lstStyle/>
          <a:p>
            <a:pPr algn="ct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2" name="Picture Placeholder 1"/>
          <p:cNvSpPr>
            <a:spLocks noGrp="1"/>
          </p:cNvSpPr>
          <p:nvPr>
            <p:ph type="pic" sz="quarter" idx="17"/>
          </p:nvPr>
        </p:nvSpPr>
        <p:spPr/>
      </p:sp>
      <p:sp>
        <p:nvSpPr>
          <p:cNvPr id="3" name="Picture Placeholder 2"/>
          <p:cNvSpPr>
            <a:spLocks noGrp="1"/>
          </p:cNvSpPr>
          <p:nvPr>
            <p:ph type="pic" sz="quarter" idx="15"/>
          </p:nvPr>
        </p:nvSpPr>
        <p:spPr/>
      </p:sp>
      <p:sp>
        <p:nvSpPr>
          <p:cNvPr id="4" name="Picture Placeholder 3"/>
          <p:cNvSpPr>
            <a:spLocks noGrp="1"/>
          </p:cNvSpPr>
          <p:nvPr>
            <p:ph type="pic" sz="quarter" idx="19"/>
          </p:nvPr>
        </p:nvSpPr>
        <p:spPr/>
      </p:sp>
      <p:sp>
        <p:nvSpPr>
          <p:cNvPr id="5" name="Picture Placeholder 4"/>
          <p:cNvSpPr>
            <a:spLocks noGrp="1"/>
          </p:cNvSpPr>
          <p:nvPr>
            <p:ph type="pic" sz="quarter" idx="18"/>
          </p:nvPr>
        </p:nvSpPr>
        <p:spPr/>
      </p:sp>
      <p:sp>
        <p:nvSpPr>
          <p:cNvPr id="6" name="Picture Placeholder 5"/>
          <p:cNvSpPr>
            <a:spLocks noGrp="1"/>
          </p:cNvSpPr>
          <p:nvPr>
            <p:ph type="pic" sz="quarter" idx="14"/>
          </p:nvPr>
        </p:nvSpPr>
        <p:spPr/>
      </p:sp>
    </p:spTree>
    <p:extLst>
      <p:ext uri="{BB962C8B-B14F-4D97-AF65-F5344CB8AC3E}">
        <p14:creationId xmlns:p14="http://schemas.microsoft.com/office/powerpoint/2010/main" val="135301945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a:spLocks/>
          </p:cNvSpPr>
          <p:nvPr/>
        </p:nvSpPr>
        <p:spPr bwMode="auto">
          <a:xfrm>
            <a:off x="16512516" y="2842950"/>
            <a:ext cx="5976829" cy="21800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600" b="1" spc="500" dirty="0">
                <a:solidFill>
                  <a:schemeClr val="tx2"/>
                </a:solidFill>
                <a:latin typeface="Lato Bold" charset="0"/>
                <a:ea typeface="Lato Bold" charset="0"/>
                <a:cs typeface="Lato Bold" charset="0"/>
                <a:sym typeface="Bebas Neue" charset="0"/>
              </a:rPr>
              <a:t>Creative Left </a:t>
            </a:r>
          </a:p>
          <a:p>
            <a:pPr defTabSz="4572000">
              <a:lnSpc>
                <a:spcPts val="8500"/>
              </a:lnSpc>
            </a:pPr>
            <a:r>
              <a:rPr lang="en-US" sz="6600" b="1" spc="500" dirty="0">
                <a:solidFill>
                  <a:schemeClr val="tx2"/>
                </a:solidFill>
                <a:latin typeface="Lato Bold" charset="0"/>
                <a:ea typeface="Lato Bold" charset="0"/>
                <a:cs typeface="Lato Bold" charset="0"/>
                <a:sym typeface="Bebas Neue" charset="0"/>
              </a:rPr>
              <a:t>Masonry</a:t>
            </a:r>
          </a:p>
        </p:txBody>
      </p:sp>
      <p:sp>
        <p:nvSpPr>
          <p:cNvPr id="12" name="Subtitle 2"/>
          <p:cNvSpPr txBox="1">
            <a:spLocks/>
          </p:cNvSpPr>
          <p:nvPr/>
        </p:nvSpPr>
        <p:spPr>
          <a:xfrm>
            <a:off x="16337164" y="5720573"/>
            <a:ext cx="6299811" cy="381034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10" name="Rectangle 9"/>
          <p:cNvSpPr/>
          <p:nvPr/>
        </p:nvSpPr>
        <p:spPr>
          <a:xfrm>
            <a:off x="16512516" y="10587145"/>
            <a:ext cx="4190124" cy="692933"/>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16922782" y="10756859"/>
            <a:ext cx="3363421"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CREATIVE WORKS</a:t>
            </a:r>
          </a:p>
        </p:txBody>
      </p:sp>
      <p:sp>
        <p:nvSpPr>
          <p:cNvPr id="2" name="Picture Placeholder 1"/>
          <p:cNvSpPr>
            <a:spLocks noGrp="1"/>
          </p:cNvSpPr>
          <p:nvPr>
            <p:ph type="pic" sz="quarter" idx="24"/>
          </p:nvPr>
        </p:nvSpPr>
        <p:spPr/>
      </p:sp>
      <p:sp>
        <p:nvSpPr>
          <p:cNvPr id="3" name="Picture Placeholder 2"/>
          <p:cNvSpPr>
            <a:spLocks noGrp="1"/>
          </p:cNvSpPr>
          <p:nvPr>
            <p:ph type="pic" sz="quarter" idx="23"/>
          </p:nvPr>
        </p:nvSpPr>
        <p:spPr/>
      </p:sp>
      <p:sp>
        <p:nvSpPr>
          <p:cNvPr id="4" name="Picture Placeholder 3"/>
          <p:cNvSpPr>
            <a:spLocks noGrp="1"/>
          </p:cNvSpPr>
          <p:nvPr>
            <p:ph type="pic" sz="quarter" idx="25"/>
          </p:nvPr>
        </p:nvSpPr>
        <p:spPr/>
      </p:sp>
      <p:sp>
        <p:nvSpPr>
          <p:cNvPr id="5" name="Picture Placeholder 4"/>
          <p:cNvSpPr>
            <a:spLocks noGrp="1"/>
          </p:cNvSpPr>
          <p:nvPr>
            <p:ph type="pic" sz="quarter" idx="22"/>
          </p:nvPr>
        </p:nvSpPr>
        <p:spPr/>
      </p:sp>
    </p:spTree>
    <p:extLst>
      <p:ext uri="{BB962C8B-B14F-4D97-AF65-F5344CB8AC3E}">
        <p14:creationId xmlns:p14="http://schemas.microsoft.com/office/powerpoint/2010/main" val="40368574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p:cNvSpPr>
          <p:nvPr/>
        </p:nvSpPr>
        <p:spPr bwMode="auto">
          <a:xfrm>
            <a:off x="1734277" y="2842950"/>
            <a:ext cx="3808735" cy="21800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600" b="1" spc="500" dirty="0">
                <a:solidFill>
                  <a:schemeClr val="tx2"/>
                </a:solidFill>
                <a:latin typeface="Lato Bold" charset="0"/>
                <a:ea typeface="Lato Bold" charset="0"/>
                <a:cs typeface="Lato Bold" charset="0"/>
                <a:sym typeface="Bebas Neue" charset="0"/>
              </a:rPr>
              <a:t>Creative</a:t>
            </a:r>
          </a:p>
          <a:p>
            <a:pPr defTabSz="4572000">
              <a:lnSpc>
                <a:spcPts val="8500"/>
              </a:lnSpc>
            </a:pPr>
            <a:r>
              <a:rPr lang="en-US" sz="6600" b="1" spc="500" dirty="0">
                <a:solidFill>
                  <a:schemeClr val="tx2"/>
                </a:solidFill>
                <a:latin typeface="Lato Bold" charset="0"/>
                <a:ea typeface="Lato Bold" charset="0"/>
                <a:cs typeface="Lato Bold" charset="0"/>
                <a:sym typeface="Bebas Neue" charset="0"/>
              </a:rPr>
              <a:t>Masonry</a:t>
            </a:r>
          </a:p>
        </p:txBody>
      </p:sp>
      <p:sp>
        <p:nvSpPr>
          <p:cNvPr id="17" name="Subtitle 2"/>
          <p:cNvSpPr txBox="1">
            <a:spLocks/>
          </p:cNvSpPr>
          <p:nvPr/>
        </p:nvSpPr>
        <p:spPr>
          <a:xfrm>
            <a:off x="1558925" y="5720573"/>
            <a:ext cx="6299811" cy="381034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19" name="Rectangle 18"/>
          <p:cNvSpPr/>
          <p:nvPr/>
        </p:nvSpPr>
        <p:spPr>
          <a:xfrm>
            <a:off x="1734277" y="10587145"/>
            <a:ext cx="4190124" cy="692933"/>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2144543" y="10756859"/>
            <a:ext cx="3363421"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CREATIVE WORKS</a:t>
            </a:r>
          </a:p>
        </p:txBody>
      </p:sp>
      <p:sp>
        <p:nvSpPr>
          <p:cNvPr id="2" name="Picture Placeholder 1"/>
          <p:cNvSpPr>
            <a:spLocks noGrp="1"/>
          </p:cNvSpPr>
          <p:nvPr>
            <p:ph type="pic" sz="quarter" idx="24"/>
          </p:nvPr>
        </p:nvSpPr>
        <p:spPr/>
      </p:sp>
      <p:sp>
        <p:nvSpPr>
          <p:cNvPr id="3" name="Picture Placeholder 2"/>
          <p:cNvSpPr>
            <a:spLocks noGrp="1"/>
          </p:cNvSpPr>
          <p:nvPr>
            <p:ph type="pic" sz="quarter" idx="25"/>
          </p:nvPr>
        </p:nvSpPr>
        <p:spPr/>
      </p:sp>
      <p:sp>
        <p:nvSpPr>
          <p:cNvPr id="4" name="Picture Placeholder 3"/>
          <p:cNvSpPr>
            <a:spLocks noGrp="1"/>
          </p:cNvSpPr>
          <p:nvPr>
            <p:ph type="pic" sz="quarter" idx="23"/>
          </p:nvPr>
        </p:nvSpPr>
        <p:spPr/>
      </p:sp>
      <p:sp>
        <p:nvSpPr>
          <p:cNvPr id="5" name="Picture Placeholder 4"/>
          <p:cNvSpPr>
            <a:spLocks noGrp="1"/>
          </p:cNvSpPr>
          <p:nvPr>
            <p:ph type="pic" sz="quarter" idx="22"/>
          </p:nvPr>
        </p:nvSpPr>
        <p:spPr/>
      </p:sp>
    </p:spTree>
    <p:extLst>
      <p:ext uri="{BB962C8B-B14F-4D97-AF65-F5344CB8AC3E}">
        <p14:creationId xmlns:p14="http://schemas.microsoft.com/office/powerpoint/2010/main" val="126280193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a:spLocks/>
          </p:cNvSpPr>
          <p:nvPr/>
        </p:nvSpPr>
        <p:spPr bwMode="auto">
          <a:xfrm>
            <a:off x="5351995" y="3980377"/>
            <a:ext cx="5300234" cy="21800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lnSpc>
                <a:spcPts val="8500"/>
              </a:lnSpc>
            </a:pPr>
            <a:r>
              <a:rPr lang="en-US" sz="6600" b="1" spc="500" dirty="0">
                <a:solidFill>
                  <a:schemeClr val="tx2"/>
                </a:solidFill>
                <a:latin typeface="Lato Bold" charset="0"/>
                <a:ea typeface="Lato Bold" charset="0"/>
                <a:cs typeface="Lato Bold" charset="0"/>
                <a:sym typeface="Bebas Neue" charset="0"/>
              </a:rPr>
              <a:t>Project</a:t>
            </a:r>
          </a:p>
          <a:p>
            <a:pPr algn="r" defTabSz="4572000">
              <a:lnSpc>
                <a:spcPts val="8500"/>
              </a:lnSpc>
            </a:pPr>
            <a:r>
              <a:rPr lang="en-US" sz="6600" b="1" spc="500" dirty="0">
                <a:solidFill>
                  <a:schemeClr val="tx2"/>
                </a:solidFill>
                <a:latin typeface="Lato Bold" charset="0"/>
                <a:ea typeface="Lato Bold" charset="0"/>
                <a:cs typeface="Lato Bold" charset="0"/>
                <a:sym typeface="Bebas Neue" charset="0"/>
              </a:rPr>
              <a:t>2017 Works</a:t>
            </a:r>
          </a:p>
        </p:txBody>
      </p:sp>
      <p:sp>
        <p:nvSpPr>
          <p:cNvPr id="12" name="Subtitle 2"/>
          <p:cNvSpPr txBox="1">
            <a:spLocks/>
          </p:cNvSpPr>
          <p:nvPr/>
        </p:nvSpPr>
        <p:spPr>
          <a:xfrm>
            <a:off x="2069298" y="6858000"/>
            <a:ext cx="8582931" cy="278441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2" name="Picture Placeholder 1"/>
          <p:cNvSpPr>
            <a:spLocks noGrp="1"/>
          </p:cNvSpPr>
          <p:nvPr>
            <p:ph type="pic" sz="quarter" idx="22"/>
          </p:nvPr>
        </p:nvSpPr>
        <p:spPr/>
      </p:sp>
      <p:sp>
        <p:nvSpPr>
          <p:cNvPr id="3" name="Picture Placeholder 2"/>
          <p:cNvSpPr>
            <a:spLocks noGrp="1"/>
          </p:cNvSpPr>
          <p:nvPr>
            <p:ph type="pic" sz="quarter" idx="21"/>
          </p:nvPr>
        </p:nvSpPr>
        <p:spPr/>
      </p:sp>
      <p:sp>
        <p:nvSpPr>
          <p:cNvPr id="4" name="Picture Placeholder 3"/>
          <p:cNvSpPr>
            <a:spLocks noGrp="1"/>
          </p:cNvSpPr>
          <p:nvPr>
            <p:ph type="pic" sz="quarter" idx="19"/>
          </p:nvPr>
        </p:nvSpPr>
        <p:spPr/>
      </p:sp>
      <p:sp>
        <p:nvSpPr>
          <p:cNvPr id="5" name="Picture Placeholder 4"/>
          <p:cNvSpPr>
            <a:spLocks noGrp="1"/>
          </p:cNvSpPr>
          <p:nvPr>
            <p:ph type="pic" sz="quarter" idx="20"/>
          </p:nvPr>
        </p:nvSpPr>
        <p:spPr/>
      </p:sp>
    </p:spTree>
    <p:extLst>
      <p:ext uri="{BB962C8B-B14F-4D97-AF65-F5344CB8AC3E}">
        <p14:creationId xmlns:p14="http://schemas.microsoft.com/office/powerpoint/2010/main" val="56103843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p:cNvSpPr/>
          <p:nvPr/>
        </p:nvSpPr>
        <p:spPr>
          <a:xfrm>
            <a:off x="12199434" y="6846847"/>
            <a:ext cx="12178215" cy="6869153"/>
          </a:xfrm>
          <a:prstGeom prst="rect">
            <a:avLst/>
          </a:prstGeom>
          <a:solidFill>
            <a:schemeClr val="accent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p:cNvCxnSpPr/>
          <p:nvPr/>
        </p:nvCxnSpPr>
        <p:spPr>
          <a:xfrm>
            <a:off x="18164242" y="10321450"/>
            <a:ext cx="59101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49" name="Rectangle 48"/>
          <p:cNvSpPr>
            <a:spLocks/>
          </p:cNvSpPr>
          <p:nvPr/>
        </p:nvSpPr>
        <p:spPr bwMode="auto">
          <a:xfrm>
            <a:off x="15545682" y="9301448"/>
            <a:ext cx="5899051"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400"/>
              </a:lnSpc>
            </a:pPr>
            <a:r>
              <a:rPr lang="en-US" sz="4400" b="1" spc="800" dirty="0">
                <a:solidFill>
                  <a:schemeClr val="bg1"/>
                </a:solidFill>
                <a:latin typeface="Poppins" charset="0"/>
                <a:ea typeface="Poppins" charset="0"/>
                <a:cs typeface="Poppins" charset="0"/>
                <a:sym typeface="Bebas Neue" charset="0"/>
              </a:rPr>
              <a:t>ENJOY THE LIFE</a:t>
            </a:r>
          </a:p>
        </p:txBody>
      </p:sp>
      <p:sp>
        <p:nvSpPr>
          <p:cNvPr id="50" name="TextBox 49"/>
          <p:cNvSpPr txBox="1"/>
          <p:nvPr/>
        </p:nvSpPr>
        <p:spPr>
          <a:xfrm>
            <a:off x="16312042" y="10621804"/>
            <a:ext cx="4340018" cy="784830"/>
          </a:xfrm>
          <a:prstGeom prst="rect">
            <a:avLst/>
          </a:prstGeom>
          <a:noFill/>
        </p:spPr>
        <p:txBody>
          <a:bodyPr wrap="square" rtlCol="0" anchor="t" anchorCtr="1">
            <a:spAutoFit/>
          </a:bodyPr>
          <a:lstStyle/>
          <a:p>
            <a:pPr algn="ctr">
              <a:lnSpc>
                <a:spcPts val="2680"/>
              </a:lnSpc>
            </a:pPr>
            <a:r>
              <a:rPr lang="en-US" sz="2200" b="1" dirty="0">
                <a:solidFill>
                  <a:schemeClr val="bg1"/>
                </a:solidFill>
                <a:latin typeface="Poppins SemiBold" charset="0"/>
                <a:ea typeface="Poppins SemiBold" charset="0"/>
                <a:cs typeface="Poppins SemiBold" charset="0"/>
              </a:rPr>
              <a:t>TRAVELING IS LIFE NEWS</a:t>
            </a:r>
          </a:p>
          <a:p>
            <a:pPr algn="ctr">
              <a:lnSpc>
                <a:spcPts val="2680"/>
              </a:lnSpc>
            </a:pPr>
            <a:r>
              <a:rPr lang="en-US" sz="2200" b="1" dirty="0">
                <a:solidFill>
                  <a:schemeClr val="bg1"/>
                </a:solidFill>
                <a:latin typeface="Poppins SemiBold" charset="0"/>
                <a:ea typeface="Poppins SemiBold" charset="0"/>
                <a:cs typeface="Poppins SemiBold" charset="0"/>
              </a:rPr>
              <a:t>FROM THE WORLD</a:t>
            </a:r>
          </a:p>
        </p:txBody>
      </p:sp>
      <p:cxnSp>
        <p:nvCxnSpPr>
          <p:cNvPr id="38" name="Straight Connector 37"/>
          <p:cNvCxnSpPr/>
          <p:nvPr/>
        </p:nvCxnSpPr>
        <p:spPr>
          <a:xfrm>
            <a:off x="5768756" y="2925815"/>
            <a:ext cx="591015"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9" name="Rectangle 38"/>
          <p:cNvSpPr>
            <a:spLocks/>
          </p:cNvSpPr>
          <p:nvPr/>
        </p:nvSpPr>
        <p:spPr bwMode="auto">
          <a:xfrm>
            <a:off x="3639909" y="1905813"/>
            <a:ext cx="4919616" cy="9489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400"/>
              </a:lnSpc>
            </a:pPr>
            <a:r>
              <a:rPr lang="en-US" sz="4400" b="1" spc="800" dirty="0">
                <a:solidFill>
                  <a:schemeClr val="tx2"/>
                </a:solidFill>
                <a:latin typeface="Poppins" charset="0"/>
                <a:ea typeface="Poppins" charset="0"/>
                <a:cs typeface="Poppins" charset="0"/>
                <a:sym typeface="Bebas Neue" charset="0"/>
              </a:rPr>
              <a:t>GREAT TIMES</a:t>
            </a:r>
          </a:p>
        </p:txBody>
      </p:sp>
      <p:sp>
        <p:nvSpPr>
          <p:cNvPr id="40" name="TextBox 39"/>
          <p:cNvSpPr txBox="1"/>
          <p:nvPr/>
        </p:nvSpPr>
        <p:spPr>
          <a:xfrm>
            <a:off x="3916556" y="3226169"/>
            <a:ext cx="4340018" cy="784830"/>
          </a:xfrm>
          <a:prstGeom prst="rect">
            <a:avLst/>
          </a:prstGeom>
          <a:noFill/>
        </p:spPr>
        <p:txBody>
          <a:bodyPr wrap="square" rtlCol="0" anchor="t" anchorCtr="1">
            <a:spAutoFit/>
          </a:bodyPr>
          <a:lstStyle/>
          <a:p>
            <a:pPr algn="ctr">
              <a:lnSpc>
                <a:spcPts val="2680"/>
              </a:lnSpc>
            </a:pPr>
            <a:r>
              <a:rPr lang="en-US" sz="2200" b="1" dirty="0">
                <a:solidFill>
                  <a:schemeClr val="tx2"/>
                </a:solidFill>
                <a:latin typeface="Poppins SemiBold" charset="0"/>
                <a:ea typeface="Poppins SemiBold" charset="0"/>
                <a:cs typeface="Poppins SemiBold" charset="0"/>
              </a:rPr>
              <a:t>TRAVELING IS LIFE NEWS</a:t>
            </a:r>
          </a:p>
          <a:p>
            <a:pPr algn="ctr">
              <a:lnSpc>
                <a:spcPts val="2680"/>
              </a:lnSpc>
            </a:pPr>
            <a:r>
              <a:rPr lang="en-US" sz="2200" b="1" dirty="0">
                <a:solidFill>
                  <a:schemeClr val="tx2"/>
                </a:solidFill>
                <a:latin typeface="Poppins SemiBold" charset="0"/>
                <a:ea typeface="Poppins SemiBold" charset="0"/>
                <a:cs typeface="Poppins SemiBold" charset="0"/>
              </a:rPr>
              <a:t>FROM THE WORLD</a:t>
            </a:r>
          </a:p>
        </p:txBody>
      </p:sp>
      <p:sp>
        <p:nvSpPr>
          <p:cNvPr id="70" name="Shape 2634"/>
          <p:cNvSpPr/>
          <p:nvPr/>
        </p:nvSpPr>
        <p:spPr>
          <a:xfrm>
            <a:off x="5820389" y="438237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579" y="7008"/>
                </a:moveTo>
                <a:cubicBezTo>
                  <a:pt x="20006" y="12260"/>
                  <a:pt x="12624" y="19436"/>
                  <a:pt x="10800" y="20538"/>
                </a:cubicBezTo>
                <a:cubicBezTo>
                  <a:pt x="8976" y="19436"/>
                  <a:pt x="1594" y="12260"/>
                  <a:pt x="1021" y="7001"/>
                </a:cubicBezTo>
                <a:cubicBezTo>
                  <a:pt x="1021" y="7001"/>
                  <a:pt x="982" y="6718"/>
                  <a:pt x="982" y="6382"/>
                </a:cubicBezTo>
                <a:cubicBezTo>
                  <a:pt x="982" y="3404"/>
                  <a:pt x="3404" y="982"/>
                  <a:pt x="6382" y="982"/>
                </a:cubicBezTo>
                <a:cubicBezTo>
                  <a:pt x="7780" y="982"/>
                  <a:pt x="9107" y="1518"/>
                  <a:pt x="10120" y="2491"/>
                </a:cubicBezTo>
                <a:lnTo>
                  <a:pt x="10800" y="3145"/>
                </a:lnTo>
                <a:lnTo>
                  <a:pt x="11480" y="2491"/>
                </a:lnTo>
                <a:cubicBezTo>
                  <a:pt x="12493" y="1518"/>
                  <a:pt x="13820" y="982"/>
                  <a:pt x="15218" y="982"/>
                </a:cubicBezTo>
                <a:cubicBezTo>
                  <a:pt x="18196" y="982"/>
                  <a:pt x="20618" y="3404"/>
                  <a:pt x="20618" y="6382"/>
                </a:cubicBezTo>
                <a:cubicBezTo>
                  <a:pt x="20618" y="6725"/>
                  <a:pt x="20579" y="7008"/>
                  <a:pt x="20579" y="7008"/>
                </a:cubicBezTo>
                <a:moveTo>
                  <a:pt x="21600" y="6382"/>
                </a:moveTo>
                <a:cubicBezTo>
                  <a:pt x="21600" y="2857"/>
                  <a:pt x="18743" y="0"/>
                  <a:pt x="15218" y="0"/>
                </a:cubicBezTo>
                <a:cubicBezTo>
                  <a:pt x="13502" y="0"/>
                  <a:pt x="11947" y="681"/>
                  <a:pt x="10800" y="1784"/>
                </a:cubicBezTo>
                <a:cubicBezTo>
                  <a:pt x="9653" y="681"/>
                  <a:pt x="8098" y="0"/>
                  <a:pt x="6382" y="0"/>
                </a:cubicBezTo>
                <a:cubicBezTo>
                  <a:pt x="2857" y="0"/>
                  <a:pt x="0" y="2857"/>
                  <a:pt x="0" y="6382"/>
                </a:cubicBezTo>
                <a:cubicBezTo>
                  <a:pt x="0" y="6792"/>
                  <a:pt x="65" y="7282"/>
                  <a:pt x="45" y="7115"/>
                </a:cubicBezTo>
                <a:cubicBezTo>
                  <a:pt x="733" y="13419"/>
                  <a:pt x="9855" y="21600"/>
                  <a:pt x="10800" y="21600"/>
                </a:cubicBezTo>
                <a:cubicBezTo>
                  <a:pt x="11745" y="21600"/>
                  <a:pt x="20867" y="13419"/>
                  <a:pt x="21555" y="7115"/>
                </a:cubicBezTo>
                <a:cubicBezTo>
                  <a:pt x="21536" y="7282"/>
                  <a:pt x="21600" y="6792"/>
                  <a:pt x="21600"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 name="Picture Placeholder 1"/>
          <p:cNvSpPr>
            <a:spLocks noGrp="1"/>
          </p:cNvSpPr>
          <p:nvPr>
            <p:ph type="pic" sz="quarter" idx="19"/>
          </p:nvPr>
        </p:nvSpPr>
        <p:spPr/>
      </p:sp>
      <p:sp>
        <p:nvSpPr>
          <p:cNvPr id="3" name="Picture Placeholder 2"/>
          <p:cNvSpPr>
            <a:spLocks noGrp="1"/>
          </p:cNvSpPr>
          <p:nvPr>
            <p:ph type="pic" sz="quarter" idx="20"/>
          </p:nvPr>
        </p:nvSpPr>
        <p:spPr/>
      </p:sp>
      <p:sp>
        <p:nvSpPr>
          <p:cNvPr id="4" name="Picture Placeholder 3"/>
          <p:cNvSpPr>
            <a:spLocks noGrp="1"/>
          </p:cNvSpPr>
          <p:nvPr>
            <p:ph type="pic" sz="quarter" idx="18"/>
          </p:nvPr>
        </p:nvSpPr>
        <p:spPr/>
      </p:sp>
    </p:spTree>
    <p:extLst>
      <p:ext uri="{BB962C8B-B14F-4D97-AF65-F5344CB8AC3E}">
        <p14:creationId xmlns:p14="http://schemas.microsoft.com/office/powerpoint/2010/main" val="156298185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p:cNvSpPr>
            <a:spLocks/>
          </p:cNvSpPr>
          <p:nvPr/>
        </p:nvSpPr>
        <p:spPr bwMode="auto">
          <a:xfrm>
            <a:off x="2168617" y="3934417"/>
            <a:ext cx="6940426" cy="21800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600" b="1" spc="500" dirty="0">
                <a:solidFill>
                  <a:schemeClr val="tx2"/>
                </a:solidFill>
                <a:latin typeface="Lato Bold" charset="0"/>
                <a:ea typeface="Lato Bold" charset="0"/>
                <a:cs typeface="Lato Bold" charset="0"/>
                <a:sym typeface="Bebas Neue" charset="0"/>
              </a:rPr>
              <a:t>ABOUT US</a:t>
            </a:r>
          </a:p>
          <a:p>
            <a:pPr defTabSz="4572000">
              <a:lnSpc>
                <a:spcPts val="8500"/>
              </a:lnSpc>
            </a:pPr>
            <a:r>
              <a:rPr lang="en-US" sz="6600" b="1" spc="500" dirty="0">
                <a:solidFill>
                  <a:schemeClr val="tx2"/>
                </a:solidFill>
                <a:latin typeface="Lato Bold" charset="0"/>
                <a:ea typeface="Lato Bold" charset="0"/>
                <a:cs typeface="Lato Bold" charset="0"/>
                <a:sym typeface="Bebas Neue" charset="0"/>
              </a:rPr>
              <a:t>IMAGE LAYOUT</a:t>
            </a:r>
          </a:p>
        </p:txBody>
      </p:sp>
      <p:sp>
        <p:nvSpPr>
          <p:cNvPr id="58" name="Subtitle 2"/>
          <p:cNvSpPr txBox="1">
            <a:spLocks/>
          </p:cNvSpPr>
          <p:nvPr/>
        </p:nvSpPr>
        <p:spPr>
          <a:xfrm>
            <a:off x="1993265" y="7343528"/>
            <a:ext cx="8582931" cy="278441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207974264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p:cNvSpPr>
          <p:nvPr/>
        </p:nvSpPr>
        <p:spPr bwMode="auto">
          <a:xfrm>
            <a:off x="13758637" y="3389396"/>
            <a:ext cx="4727513" cy="327012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600" b="1" spc="500" dirty="0">
                <a:solidFill>
                  <a:schemeClr val="tx2"/>
                </a:solidFill>
                <a:latin typeface="Lato Bold" charset="0"/>
                <a:ea typeface="Lato Bold" charset="0"/>
                <a:cs typeface="Lato Bold" charset="0"/>
                <a:sym typeface="Bebas Neue" charset="0"/>
              </a:rPr>
              <a:t>All</a:t>
            </a:r>
          </a:p>
          <a:p>
            <a:pPr defTabSz="4572000">
              <a:lnSpc>
                <a:spcPts val="8500"/>
              </a:lnSpc>
            </a:pPr>
            <a:r>
              <a:rPr lang="en-US" sz="6600" b="1" spc="500" dirty="0">
                <a:solidFill>
                  <a:schemeClr val="tx2"/>
                </a:solidFill>
                <a:latin typeface="Lato Bold" charset="0"/>
                <a:ea typeface="Lato Bold" charset="0"/>
                <a:cs typeface="Lato Bold" charset="0"/>
                <a:sym typeface="Bebas Neue" charset="0"/>
              </a:rPr>
              <a:t>About</a:t>
            </a:r>
          </a:p>
          <a:p>
            <a:pPr defTabSz="4572000">
              <a:lnSpc>
                <a:spcPts val="8500"/>
              </a:lnSpc>
            </a:pPr>
            <a:r>
              <a:rPr lang="en-US" sz="6600" b="1" spc="500" dirty="0">
                <a:solidFill>
                  <a:schemeClr val="tx2"/>
                </a:solidFill>
                <a:latin typeface="Lato Bold" charset="0"/>
                <a:ea typeface="Lato Bold" charset="0"/>
                <a:cs typeface="Lato Bold" charset="0"/>
                <a:sym typeface="Bebas Neue" charset="0"/>
              </a:rPr>
              <a:t>Tom White</a:t>
            </a:r>
          </a:p>
        </p:txBody>
      </p:sp>
      <p:sp>
        <p:nvSpPr>
          <p:cNvPr id="6" name="Subtitle 2"/>
          <p:cNvSpPr txBox="1">
            <a:spLocks/>
          </p:cNvSpPr>
          <p:nvPr/>
        </p:nvSpPr>
        <p:spPr>
          <a:xfrm>
            <a:off x="13583285" y="7343528"/>
            <a:ext cx="8582931" cy="278441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179084636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custDataLst>
              <p:tags r:id="rId1"/>
            </p:custDataLst>
          </p:nvPr>
        </p:nvSpPr>
        <p:spPr>
          <a:xfrm>
            <a:off x="1701199" y="8532268"/>
            <a:ext cx="6598349" cy="4134380"/>
          </a:xfrm>
          <a:prstGeom prst="rect">
            <a:avLst/>
          </a:prstGeom>
          <a:noFill/>
        </p:spPr>
        <p:txBody>
          <a:bodyPr wrap="square" lIns="182796" tIns="91398" rIns="182796" bIns="91398" rtlCol="0">
            <a:spAutoFit/>
          </a:bodyPr>
          <a:lstStyle/>
          <a:p>
            <a:pPr algn="ctr" defTabSz="1828343">
              <a:lnSpc>
                <a:spcPts val="4399"/>
              </a:lnSpc>
              <a:defRPr/>
            </a:pPr>
            <a:r>
              <a:rPr lang="vi-VN" sz="3599">
                <a:solidFill>
                  <a:srgbClr val="404040"/>
                </a:solidFill>
                <a:latin typeface="Tahoma" panose="020B0604030504040204" pitchFamily="34" charset="0"/>
                <a:cs typeface="Lato Light"/>
              </a:rPr>
              <a:t>Trực Quan sẽ </a:t>
            </a:r>
            <a:r>
              <a:rPr lang="en-US" sz="3599">
                <a:solidFill>
                  <a:srgbClr val="404040"/>
                </a:solidFill>
                <a:latin typeface="Tahoma" panose="020B0604030504040204" pitchFamily="34" charset="0"/>
                <a:cs typeface="Lato Light"/>
              </a:rPr>
              <a:t>thiết kế</a:t>
            </a:r>
            <a:r>
              <a:rPr lang="vi-VN" sz="3599">
                <a:solidFill>
                  <a:srgbClr val="404040"/>
                </a:solidFill>
                <a:latin typeface="Tahoma" panose="020B0604030504040204" pitchFamily="34" charset="0"/>
                <a:cs typeface="Lato Light"/>
              </a:rPr>
              <a:t> bài PowerPoint </a:t>
            </a:r>
            <a:r>
              <a:rPr lang="en-US" sz="3599">
                <a:solidFill>
                  <a:srgbClr val="404040"/>
                </a:solidFill>
                <a:latin typeface="Tahoma" panose="020B0604030504040204" pitchFamily="34" charset="0"/>
                <a:cs typeface="Lato Light"/>
              </a:rPr>
              <a:t>dùm</a:t>
            </a:r>
            <a:r>
              <a:rPr lang="vi-VN" sz="3599">
                <a:solidFill>
                  <a:srgbClr val="404040"/>
                </a:solidFill>
                <a:latin typeface="Tahoma" panose="020B0604030504040204" pitchFamily="34" charset="0"/>
                <a:cs typeface="Lato Light"/>
              </a:rPr>
              <a:t> bạn. Sự bận rộn được giảm bớt, áp lực được giải tỏa, bạn hoàn toàn yên tâm để ưu tiên cho công việc khác quan trọng hơn hoặc dành thời gian thư giãn</a:t>
            </a:r>
          </a:p>
        </p:txBody>
      </p:sp>
      <p:sp>
        <p:nvSpPr>
          <p:cNvPr id="25" name="TextBox 24"/>
          <p:cNvSpPr txBox="1"/>
          <p:nvPr>
            <p:custDataLst>
              <p:tags r:id="rId2"/>
            </p:custDataLst>
          </p:nvPr>
        </p:nvSpPr>
        <p:spPr>
          <a:xfrm>
            <a:off x="8889654" y="8532268"/>
            <a:ext cx="6598349" cy="4134380"/>
          </a:xfrm>
          <a:prstGeom prst="rect">
            <a:avLst/>
          </a:prstGeom>
          <a:noFill/>
        </p:spPr>
        <p:txBody>
          <a:bodyPr wrap="square" lIns="182796" tIns="91398" rIns="182796" bIns="91398" rtlCol="0">
            <a:spAutoFit/>
          </a:bodyPr>
          <a:lstStyle/>
          <a:p>
            <a:pPr algn="ctr" defTabSz="1828343">
              <a:lnSpc>
                <a:spcPts val="4399"/>
              </a:lnSpc>
              <a:defRPr/>
            </a:pPr>
            <a:r>
              <a:rPr lang="vi-VN" sz="3599">
                <a:solidFill>
                  <a:srgbClr val="404040"/>
                </a:solidFill>
                <a:latin typeface="Tahoma" panose="020B0604030504040204" pitchFamily="34" charset="0"/>
                <a:cs typeface="Lato Light"/>
              </a:rPr>
              <a:t>Với một bài PowerPoint xuất sắc, bạn sẽ được hội đồng tán dương, sếp khen ngợi, khán giả vỗ tay. Giữa đám đông, bài của bạn là đẹp, nổi bật và ấn tượng nhất khi so sánh với các bài khác, tạo dấu ấn sâu đậm</a:t>
            </a:r>
          </a:p>
        </p:txBody>
      </p:sp>
      <p:sp>
        <p:nvSpPr>
          <p:cNvPr id="27" name="TextBox 26"/>
          <p:cNvSpPr txBox="1"/>
          <p:nvPr>
            <p:custDataLst>
              <p:tags r:id="rId3"/>
            </p:custDataLst>
          </p:nvPr>
        </p:nvSpPr>
        <p:spPr>
          <a:xfrm>
            <a:off x="16087590" y="8532268"/>
            <a:ext cx="6598349" cy="4134380"/>
          </a:xfrm>
          <a:prstGeom prst="rect">
            <a:avLst/>
          </a:prstGeom>
          <a:noFill/>
        </p:spPr>
        <p:txBody>
          <a:bodyPr wrap="square" lIns="182796" tIns="91398" rIns="182796" bIns="91398" rtlCol="0">
            <a:spAutoFit/>
          </a:bodyPr>
          <a:lstStyle/>
          <a:p>
            <a:pPr algn="ctr" defTabSz="1828343">
              <a:lnSpc>
                <a:spcPts val="4399"/>
              </a:lnSpc>
              <a:defRPr/>
            </a:pPr>
            <a:r>
              <a:rPr lang="vi-VN" sz="3599">
                <a:solidFill>
                  <a:srgbClr val="404040"/>
                </a:solidFill>
                <a:latin typeface="Tahoma" panose="020B0604030504040204" pitchFamily="34" charset="0"/>
                <a:cs typeface="Lato Light"/>
              </a:rPr>
              <a:t>Bạn sẽ được lòng khán giả vì đã giúp họ hiểu được nội dung kiến thức. Bạn sẽ cảm thấy nhẹ nhỏm khi slide trình diễn hỗ trợ đắc lực cho lời nói, cách trình bày trực quan và logic, khán giả nhìn vào là hiểu</a:t>
            </a:r>
          </a:p>
        </p:txBody>
      </p:sp>
      <p:sp>
        <p:nvSpPr>
          <p:cNvPr id="18" name="TextBox 17"/>
          <p:cNvSpPr txBox="1"/>
          <p:nvPr>
            <p:custDataLst>
              <p:tags r:id="rId4"/>
            </p:custDataLst>
          </p:nvPr>
        </p:nvSpPr>
        <p:spPr>
          <a:xfrm>
            <a:off x="12" y="988833"/>
            <a:ext cx="24377638" cy="1076898"/>
          </a:xfrm>
          <a:prstGeom prst="rect">
            <a:avLst/>
          </a:prstGeom>
          <a:noFill/>
        </p:spPr>
        <p:txBody>
          <a:bodyPr wrap="square" rtlCol="0">
            <a:spAutoFit/>
          </a:bodyPr>
          <a:lstStyle/>
          <a:p>
            <a:pPr algn="ctr" defTabSz="1828343">
              <a:defRPr/>
            </a:pPr>
            <a:r>
              <a:rPr lang="en-US" sz="6398" b="1">
                <a:solidFill>
                  <a:srgbClr val="00B0F0"/>
                </a:solidFill>
                <a:latin typeface="Tahoma" panose="020B0604030504040204" pitchFamily="34" charset="0"/>
                <a:cs typeface="Lato Regular"/>
              </a:rPr>
              <a:t>Và những </a:t>
            </a:r>
            <a:r>
              <a:rPr lang="en-US" sz="6398" b="1">
                <a:solidFill>
                  <a:srgbClr val="00B050"/>
                </a:solidFill>
                <a:latin typeface="Tahoma" panose="020B0604030504040204" pitchFamily="34" charset="0"/>
                <a:cs typeface="Lato Regular"/>
              </a:rPr>
              <a:t>"phép màu" </a:t>
            </a:r>
            <a:r>
              <a:rPr lang="en-US" sz="6398" b="1">
                <a:solidFill>
                  <a:srgbClr val="00B0F0"/>
                </a:solidFill>
                <a:latin typeface="Tahoma" panose="020B0604030504040204" pitchFamily="34" charset="0"/>
                <a:cs typeface="Lato Regular"/>
              </a:rPr>
              <a:t>ấy sẽ cho bạn những giá trị:</a:t>
            </a:r>
            <a:endParaRPr lang="id-ID" sz="6398" b="1" dirty="0">
              <a:solidFill>
                <a:srgbClr val="00B0F0"/>
              </a:solidFill>
              <a:latin typeface="Tahoma" panose="020B0604030504040204" pitchFamily="34" charset="0"/>
              <a:cs typeface="Lato Regular"/>
            </a:endParaRPr>
          </a:p>
        </p:txBody>
      </p:sp>
      <p:cxnSp>
        <p:nvCxnSpPr>
          <p:cNvPr id="6" name="Straight Connector 5"/>
          <p:cNvCxnSpPr>
            <a:cxnSpLocks/>
          </p:cNvCxnSpPr>
          <p:nvPr/>
        </p:nvCxnSpPr>
        <p:spPr>
          <a:xfrm>
            <a:off x="10471119" y="2481294"/>
            <a:ext cx="34354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1" name="Picture 10" descr="https://1.bp.blogspot.com/-jlYkiO_CgcA/V5Fxkf43aPI/AAAAAAAAVGQ/wq0bBknxDPk8EmvQP9lW9dkwsf1Fl4eegCLcB/s1600/happy-in-their-career-600x400.jpg"/>
          <p:cNvPicPr>
            <a:picLocks noChangeAspect="1" noChangeArrowheads="1"/>
          </p:cNvPicPr>
          <p:nvPr/>
        </p:nvPicPr>
        <p:blipFill rotWithShape="1">
          <a:blip r:embed="rId6">
            <a:extLst>
              <a:ext uri="{28A0092B-C50C-407E-A947-70E740481C1C}">
                <a14:useLocalDpi xmlns:a14="http://schemas.microsoft.com/office/drawing/2010/main" val="0"/>
              </a:ext>
            </a:extLst>
          </a:blip>
          <a:srcRect/>
          <a:stretch/>
        </p:blipFill>
        <p:spPr bwMode="auto">
          <a:xfrm>
            <a:off x="1701195" y="3485085"/>
            <a:ext cx="6598353" cy="4544688"/>
          </a:xfrm>
          <a:custGeom>
            <a:avLst/>
            <a:gdLst>
              <a:gd name="connsiteX0" fmla="*/ 203473 w 3300036"/>
              <a:gd name="connsiteY0" fmla="*/ 0 h 2272936"/>
              <a:gd name="connsiteX1" fmla="*/ 3096563 w 3300036"/>
              <a:gd name="connsiteY1" fmla="*/ 0 h 2272936"/>
              <a:gd name="connsiteX2" fmla="*/ 3300036 w 3300036"/>
              <a:gd name="connsiteY2" fmla="*/ 203473 h 2272936"/>
              <a:gd name="connsiteX3" fmla="*/ 3300036 w 3300036"/>
              <a:gd name="connsiteY3" fmla="*/ 2069463 h 2272936"/>
              <a:gd name="connsiteX4" fmla="*/ 3096563 w 3300036"/>
              <a:gd name="connsiteY4" fmla="*/ 2272936 h 2272936"/>
              <a:gd name="connsiteX5" fmla="*/ 203473 w 3300036"/>
              <a:gd name="connsiteY5" fmla="*/ 2272936 h 2272936"/>
              <a:gd name="connsiteX6" fmla="*/ 0 w 3300036"/>
              <a:gd name="connsiteY6" fmla="*/ 2069463 h 2272936"/>
              <a:gd name="connsiteX7" fmla="*/ 0 w 3300036"/>
              <a:gd name="connsiteY7" fmla="*/ 203473 h 2272936"/>
              <a:gd name="connsiteX8" fmla="*/ 203473 w 3300036"/>
              <a:gd name="connsiteY8" fmla="*/ 0 h 227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0036" h="2272936">
                <a:moveTo>
                  <a:pt x="203473" y="0"/>
                </a:moveTo>
                <a:lnTo>
                  <a:pt x="3096563" y="0"/>
                </a:lnTo>
                <a:cubicBezTo>
                  <a:pt x="3208938" y="0"/>
                  <a:pt x="3300036" y="91098"/>
                  <a:pt x="3300036" y="203473"/>
                </a:cubicBezTo>
                <a:lnTo>
                  <a:pt x="3300036" y="2069463"/>
                </a:lnTo>
                <a:cubicBezTo>
                  <a:pt x="3300036" y="2181838"/>
                  <a:pt x="3208938" y="2272936"/>
                  <a:pt x="3096563" y="2272936"/>
                </a:cubicBezTo>
                <a:lnTo>
                  <a:pt x="203473" y="2272936"/>
                </a:lnTo>
                <a:cubicBezTo>
                  <a:pt x="91098" y="2272936"/>
                  <a:pt x="0" y="2181838"/>
                  <a:pt x="0" y="2069463"/>
                </a:cubicBezTo>
                <a:lnTo>
                  <a:pt x="0" y="203473"/>
                </a:lnTo>
                <a:cubicBezTo>
                  <a:pt x="0" y="91098"/>
                  <a:pt x="91098" y="0"/>
                  <a:pt x="203473" y="0"/>
                </a:cubicBezTo>
                <a:close/>
              </a:path>
            </a:pathLst>
          </a:custGeom>
          <a:noFill/>
          <a:extLst>
            <a:ext uri="{909E8E84-426E-40DD-AFC4-6F175D3DCCD1}">
              <a14:hiddenFill xmlns:a14="http://schemas.microsoft.com/office/drawing/2010/main">
                <a:solidFill>
                  <a:srgbClr val="FFFFFF"/>
                </a:solidFill>
              </a14:hiddenFill>
            </a:ext>
          </a:extLst>
        </p:spPr>
      </p:pic>
      <p:pic>
        <p:nvPicPr>
          <p:cNvPr id="13" name="Picture 12"/>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8894393" y="3485085"/>
            <a:ext cx="6598353" cy="4544688"/>
          </a:xfrm>
          <a:custGeom>
            <a:avLst/>
            <a:gdLst>
              <a:gd name="connsiteX0" fmla="*/ 203473 w 3300036"/>
              <a:gd name="connsiteY0" fmla="*/ 0 h 2272936"/>
              <a:gd name="connsiteX1" fmla="*/ 3096563 w 3300036"/>
              <a:gd name="connsiteY1" fmla="*/ 0 h 2272936"/>
              <a:gd name="connsiteX2" fmla="*/ 3300036 w 3300036"/>
              <a:gd name="connsiteY2" fmla="*/ 203473 h 2272936"/>
              <a:gd name="connsiteX3" fmla="*/ 3300036 w 3300036"/>
              <a:gd name="connsiteY3" fmla="*/ 2069463 h 2272936"/>
              <a:gd name="connsiteX4" fmla="*/ 3096563 w 3300036"/>
              <a:gd name="connsiteY4" fmla="*/ 2272936 h 2272936"/>
              <a:gd name="connsiteX5" fmla="*/ 203473 w 3300036"/>
              <a:gd name="connsiteY5" fmla="*/ 2272936 h 2272936"/>
              <a:gd name="connsiteX6" fmla="*/ 0 w 3300036"/>
              <a:gd name="connsiteY6" fmla="*/ 2069463 h 2272936"/>
              <a:gd name="connsiteX7" fmla="*/ 0 w 3300036"/>
              <a:gd name="connsiteY7" fmla="*/ 203473 h 2272936"/>
              <a:gd name="connsiteX8" fmla="*/ 203473 w 3300036"/>
              <a:gd name="connsiteY8" fmla="*/ 0 h 227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0036" h="2272936">
                <a:moveTo>
                  <a:pt x="203473" y="0"/>
                </a:moveTo>
                <a:lnTo>
                  <a:pt x="3096563" y="0"/>
                </a:lnTo>
                <a:cubicBezTo>
                  <a:pt x="3208938" y="0"/>
                  <a:pt x="3300036" y="91098"/>
                  <a:pt x="3300036" y="203473"/>
                </a:cubicBezTo>
                <a:lnTo>
                  <a:pt x="3300036" y="2069463"/>
                </a:lnTo>
                <a:cubicBezTo>
                  <a:pt x="3300036" y="2181838"/>
                  <a:pt x="3208938" y="2272936"/>
                  <a:pt x="3096563" y="2272936"/>
                </a:cubicBezTo>
                <a:lnTo>
                  <a:pt x="203473" y="2272936"/>
                </a:lnTo>
                <a:cubicBezTo>
                  <a:pt x="91098" y="2272936"/>
                  <a:pt x="0" y="2181838"/>
                  <a:pt x="0" y="2069463"/>
                </a:cubicBezTo>
                <a:lnTo>
                  <a:pt x="0" y="203473"/>
                </a:lnTo>
                <a:cubicBezTo>
                  <a:pt x="0" y="91098"/>
                  <a:pt x="91098" y="0"/>
                  <a:pt x="203473" y="0"/>
                </a:cubicBezTo>
                <a:close/>
              </a:path>
            </a:pathLst>
          </a:custGeom>
        </p:spPr>
      </p:pic>
      <p:pic>
        <p:nvPicPr>
          <p:cNvPr id="15" name="Picture 14"/>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16087593" y="3485088"/>
            <a:ext cx="6598351" cy="4544686"/>
          </a:xfrm>
          <a:custGeom>
            <a:avLst/>
            <a:gdLst>
              <a:gd name="connsiteX0" fmla="*/ 203472 w 3300035"/>
              <a:gd name="connsiteY0" fmla="*/ 0 h 2272935"/>
              <a:gd name="connsiteX1" fmla="*/ 3096562 w 3300035"/>
              <a:gd name="connsiteY1" fmla="*/ 0 h 2272935"/>
              <a:gd name="connsiteX2" fmla="*/ 3300035 w 3300035"/>
              <a:gd name="connsiteY2" fmla="*/ 203473 h 2272935"/>
              <a:gd name="connsiteX3" fmla="*/ 3300035 w 3300035"/>
              <a:gd name="connsiteY3" fmla="*/ 2069463 h 2272935"/>
              <a:gd name="connsiteX4" fmla="*/ 3137569 w 3300035"/>
              <a:gd name="connsiteY4" fmla="*/ 2268802 h 2272935"/>
              <a:gd name="connsiteX5" fmla="*/ 3096572 w 3300035"/>
              <a:gd name="connsiteY5" fmla="*/ 2272935 h 2272935"/>
              <a:gd name="connsiteX6" fmla="*/ 203462 w 3300035"/>
              <a:gd name="connsiteY6" fmla="*/ 2272935 h 2272935"/>
              <a:gd name="connsiteX7" fmla="*/ 162465 w 3300035"/>
              <a:gd name="connsiteY7" fmla="*/ 2268802 h 2272935"/>
              <a:gd name="connsiteX8" fmla="*/ 15989 w 3300035"/>
              <a:gd name="connsiteY8" fmla="*/ 2148664 h 2272935"/>
              <a:gd name="connsiteX9" fmla="*/ 0 w 3300035"/>
              <a:gd name="connsiteY9" fmla="*/ 2069468 h 2272935"/>
              <a:gd name="connsiteX10" fmla="*/ 0 w 3300035"/>
              <a:gd name="connsiteY10" fmla="*/ 203468 h 2272935"/>
              <a:gd name="connsiteX11" fmla="*/ 15989 w 3300035"/>
              <a:gd name="connsiteY11" fmla="*/ 124272 h 2272935"/>
              <a:gd name="connsiteX12" fmla="*/ 203472 w 3300035"/>
              <a:gd name="connsiteY12" fmla="*/ 0 h 22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00035" h="2272935">
                <a:moveTo>
                  <a:pt x="203472" y="0"/>
                </a:moveTo>
                <a:lnTo>
                  <a:pt x="3096562" y="0"/>
                </a:lnTo>
                <a:cubicBezTo>
                  <a:pt x="3208937" y="0"/>
                  <a:pt x="3300035" y="91098"/>
                  <a:pt x="3300035" y="203473"/>
                </a:cubicBezTo>
                <a:lnTo>
                  <a:pt x="3300035" y="2069463"/>
                </a:lnTo>
                <a:cubicBezTo>
                  <a:pt x="3300035" y="2167791"/>
                  <a:pt x="3230288" y="2249829"/>
                  <a:pt x="3137569" y="2268802"/>
                </a:cubicBezTo>
                <a:lnTo>
                  <a:pt x="3096572" y="2272935"/>
                </a:lnTo>
                <a:lnTo>
                  <a:pt x="203462" y="2272935"/>
                </a:lnTo>
                <a:lnTo>
                  <a:pt x="162465" y="2268802"/>
                </a:lnTo>
                <a:cubicBezTo>
                  <a:pt x="96237" y="2255250"/>
                  <a:pt x="41730" y="2209522"/>
                  <a:pt x="15989" y="2148664"/>
                </a:cubicBezTo>
                <a:lnTo>
                  <a:pt x="0" y="2069468"/>
                </a:lnTo>
                <a:lnTo>
                  <a:pt x="0" y="203468"/>
                </a:lnTo>
                <a:lnTo>
                  <a:pt x="15989" y="124272"/>
                </a:lnTo>
                <a:cubicBezTo>
                  <a:pt x="46878" y="51243"/>
                  <a:pt x="119191" y="0"/>
                  <a:pt x="203472" y="0"/>
                </a:cubicBezTo>
                <a:close/>
              </a:path>
            </a:pathLst>
          </a:custGeom>
        </p:spPr>
      </p:pic>
    </p:spTree>
    <p:extLst>
      <p:ext uri="{BB962C8B-B14F-4D97-AF65-F5344CB8AC3E}">
        <p14:creationId xmlns:p14="http://schemas.microsoft.com/office/powerpoint/2010/main" val="347123214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5" grpId="0"/>
      <p:bldP spid="27" grpId="0"/>
      <p:bldP spid="18"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413000" y="4124365"/>
            <a:ext cx="4998484" cy="6401753"/>
          </a:xfrm>
          <a:prstGeom prst="rect">
            <a:avLst/>
          </a:prstGeom>
          <a:noFill/>
        </p:spPr>
        <p:txBody>
          <a:bodyPr wrap="none" rtlCol="0">
            <a:spAutoFit/>
          </a:bodyPr>
          <a:lstStyle/>
          <a:p>
            <a:pPr>
              <a:lnSpc>
                <a:spcPts val="16400"/>
              </a:lnSpc>
            </a:pPr>
            <a:r>
              <a:rPr lang="en-US" sz="15000" dirty="0">
                <a:latin typeface="Lato Thin" charset="0"/>
                <a:ea typeface="Lato Thin" charset="0"/>
                <a:cs typeface="Lato Thin" charset="0"/>
              </a:rPr>
              <a:t>Travel</a:t>
            </a:r>
          </a:p>
          <a:p>
            <a:pPr>
              <a:lnSpc>
                <a:spcPts val="16400"/>
              </a:lnSpc>
            </a:pPr>
            <a:r>
              <a:rPr lang="en-US" sz="15000" dirty="0">
                <a:latin typeface="Lato Thin" charset="0"/>
                <a:ea typeface="Lato Thin" charset="0"/>
                <a:cs typeface="Lato Thin" charset="0"/>
              </a:rPr>
              <a:t>Life &amp;</a:t>
            </a:r>
          </a:p>
          <a:p>
            <a:pPr>
              <a:lnSpc>
                <a:spcPts val="16400"/>
              </a:lnSpc>
            </a:pPr>
            <a:r>
              <a:rPr lang="en-US" sz="15000" b="1" dirty="0">
                <a:solidFill>
                  <a:schemeClr val="tx2"/>
                </a:solidFill>
                <a:latin typeface="Lato Thin" charset="0"/>
                <a:ea typeface="Lato Thin" charset="0"/>
                <a:cs typeface="Lato Thin" charset="0"/>
              </a:rPr>
              <a:t>Join</a:t>
            </a:r>
          </a:p>
        </p:txBody>
      </p:sp>
      <p:sp>
        <p:nvSpPr>
          <p:cNvPr id="14" name="TextBox 13"/>
          <p:cNvSpPr txBox="1"/>
          <p:nvPr/>
        </p:nvSpPr>
        <p:spPr>
          <a:xfrm>
            <a:off x="2616200" y="2685891"/>
            <a:ext cx="2553135" cy="1246495"/>
          </a:xfrm>
          <a:prstGeom prst="rect">
            <a:avLst/>
          </a:prstGeom>
          <a:noFill/>
        </p:spPr>
        <p:txBody>
          <a:bodyPr wrap="none" rtlCol="0">
            <a:spAutoFit/>
          </a:bodyPr>
          <a:lstStyle/>
          <a:p>
            <a:pPr>
              <a:lnSpc>
                <a:spcPts val="9020"/>
              </a:lnSpc>
            </a:pPr>
            <a:r>
              <a:rPr lang="en-US" sz="5400" b="1" spc="1000" dirty="0">
                <a:solidFill>
                  <a:schemeClr val="tx2"/>
                </a:solidFill>
                <a:latin typeface="Lato" charset="0"/>
                <a:ea typeface="Lato" charset="0"/>
                <a:cs typeface="Lato" charset="0"/>
              </a:rPr>
              <a:t>FOXY</a:t>
            </a:r>
          </a:p>
        </p:txBody>
      </p:sp>
      <p:grpSp>
        <p:nvGrpSpPr>
          <p:cNvPr id="30" name="Group 29"/>
          <p:cNvGrpSpPr/>
          <p:nvPr/>
        </p:nvGrpSpPr>
        <p:grpSpPr>
          <a:xfrm>
            <a:off x="9928574" y="9024138"/>
            <a:ext cx="3632200" cy="3657600"/>
            <a:chOff x="15211774" y="4071138"/>
            <a:chExt cx="3632200" cy="3657600"/>
          </a:xfrm>
        </p:grpSpPr>
        <p:sp>
          <p:nvSpPr>
            <p:cNvPr id="31" name="Rectangle 30"/>
            <p:cNvSpPr/>
            <p:nvPr/>
          </p:nvSpPr>
          <p:spPr>
            <a:xfrm>
              <a:off x="15211774" y="4071138"/>
              <a:ext cx="3632200" cy="365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15544800" y="4694386"/>
              <a:ext cx="2747868" cy="954107"/>
            </a:xfrm>
            <a:prstGeom prst="rect">
              <a:avLst/>
            </a:prstGeom>
            <a:noFill/>
          </p:spPr>
          <p:txBody>
            <a:bodyPr wrap="none" rtlCol="0" anchor="ctr" anchorCtr="0">
              <a:spAutoFit/>
            </a:bodyPr>
            <a:lstStyle/>
            <a:p>
              <a:r>
                <a:rPr lang="en-US" sz="2800" b="1" dirty="0">
                  <a:solidFill>
                    <a:schemeClr val="bg1"/>
                  </a:solidFill>
                  <a:latin typeface="Poppins SemiBold" charset="0"/>
                  <a:ea typeface="Poppins SemiBold" charset="0"/>
                  <a:cs typeface="Poppins SemiBold" charset="0"/>
                </a:rPr>
                <a:t>TRAVELING</a:t>
              </a:r>
            </a:p>
            <a:p>
              <a:r>
                <a:rPr lang="en-US" sz="2800" b="1" dirty="0">
                  <a:solidFill>
                    <a:schemeClr val="bg1"/>
                  </a:solidFill>
                  <a:latin typeface="Poppins SemiBold" charset="0"/>
                  <a:ea typeface="Poppins SemiBold" charset="0"/>
                  <a:cs typeface="Poppins SemiBold" charset="0"/>
                </a:rPr>
                <a:t>IN THE WORLD</a:t>
              </a:r>
            </a:p>
          </p:txBody>
        </p:sp>
        <p:sp>
          <p:nvSpPr>
            <p:cNvPr id="33" name="Shape 2721"/>
            <p:cNvSpPr/>
            <p:nvPr/>
          </p:nvSpPr>
          <p:spPr>
            <a:xfrm>
              <a:off x="17729200" y="6534173"/>
              <a:ext cx="866331" cy="868033"/>
            </a:xfrm>
            <a:custGeom>
              <a:avLst/>
              <a:gdLst/>
              <a:ahLst/>
              <a:cxnLst>
                <a:cxn ang="0">
                  <a:pos x="wd2" y="hd2"/>
                </a:cxn>
                <a:cxn ang="5400000">
                  <a:pos x="wd2" y="hd2"/>
                </a:cxn>
                <a:cxn ang="10800000">
                  <a:pos x="wd2" y="hd2"/>
                </a:cxn>
                <a:cxn ang="16200000">
                  <a:pos x="wd2" y="hd2"/>
                </a:cxn>
              </a:cxnLst>
              <a:rect l="0" t="0" r="r" b="b"/>
              <a:pathLst>
                <a:path w="21600" h="21600" extrusionOk="0">
                  <a:moveTo>
                    <a:pt x="14365" y="19991"/>
                  </a:moveTo>
                  <a:lnTo>
                    <a:pt x="14707" y="20866"/>
                  </a:lnTo>
                  <a:cubicBezTo>
                    <a:pt x="15328" y="20625"/>
                    <a:pt x="15928" y="20324"/>
                    <a:pt x="16492" y="19973"/>
                  </a:cubicBezTo>
                  <a:lnTo>
                    <a:pt x="15994" y="19176"/>
                  </a:lnTo>
                  <a:cubicBezTo>
                    <a:pt x="15479" y="19497"/>
                    <a:pt x="14931" y="19771"/>
                    <a:pt x="14365" y="19991"/>
                  </a:cubicBezTo>
                  <a:moveTo>
                    <a:pt x="10800" y="20661"/>
                  </a:moveTo>
                  <a:lnTo>
                    <a:pt x="10801" y="21600"/>
                  </a:lnTo>
                  <a:cubicBezTo>
                    <a:pt x="11469" y="21598"/>
                    <a:pt x="12137" y="21536"/>
                    <a:pt x="12788" y="21415"/>
                  </a:cubicBezTo>
                  <a:lnTo>
                    <a:pt x="12614" y="20491"/>
                  </a:lnTo>
                  <a:cubicBezTo>
                    <a:pt x="12020" y="20603"/>
                    <a:pt x="11409" y="20660"/>
                    <a:pt x="10800" y="20661"/>
                  </a:cubicBezTo>
                  <a:moveTo>
                    <a:pt x="11148" y="16559"/>
                  </a:moveTo>
                  <a:lnTo>
                    <a:pt x="15092" y="12624"/>
                  </a:lnTo>
                  <a:cubicBezTo>
                    <a:pt x="15181" y="12535"/>
                    <a:pt x="15236" y="12412"/>
                    <a:pt x="15236" y="12276"/>
                  </a:cubicBezTo>
                  <a:cubicBezTo>
                    <a:pt x="15236" y="12004"/>
                    <a:pt x="15015" y="11784"/>
                    <a:pt x="14743" y="11784"/>
                  </a:cubicBezTo>
                  <a:cubicBezTo>
                    <a:pt x="14607" y="11784"/>
                    <a:pt x="14483" y="11839"/>
                    <a:pt x="14395" y="11928"/>
                  </a:cubicBezTo>
                  <a:lnTo>
                    <a:pt x="11293" y="15024"/>
                  </a:lnTo>
                  <a:lnTo>
                    <a:pt x="11293" y="5389"/>
                  </a:lnTo>
                  <a:cubicBezTo>
                    <a:pt x="11293" y="5117"/>
                    <a:pt x="11072" y="4897"/>
                    <a:pt x="10800" y="4897"/>
                  </a:cubicBezTo>
                  <a:cubicBezTo>
                    <a:pt x="10528" y="4897"/>
                    <a:pt x="10307" y="5117"/>
                    <a:pt x="10307" y="5389"/>
                  </a:cubicBezTo>
                  <a:lnTo>
                    <a:pt x="10307" y="15024"/>
                  </a:lnTo>
                  <a:lnTo>
                    <a:pt x="7206" y="11928"/>
                  </a:lnTo>
                  <a:cubicBezTo>
                    <a:pt x="7117" y="11839"/>
                    <a:pt x="6993" y="11784"/>
                    <a:pt x="6857" y="11784"/>
                  </a:cubicBezTo>
                  <a:cubicBezTo>
                    <a:pt x="6585" y="11784"/>
                    <a:pt x="6364" y="12004"/>
                    <a:pt x="6364" y="12276"/>
                  </a:cubicBezTo>
                  <a:cubicBezTo>
                    <a:pt x="6364" y="12412"/>
                    <a:pt x="6419" y="12535"/>
                    <a:pt x="6508" y="12624"/>
                  </a:cubicBezTo>
                  <a:lnTo>
                    <a:pt x="10452" y="16559"/>
                  </a:lnTo>
                  <a:cubicBezTo>
                    <a:pt x="10541" y="16648"/>
                    <a:pt x="10664" y="16703"/>
                    <a:pt x="10800" y="16703"/>
                  </a:cubicBezTo>
                  <a:cubicBezTo>
                    <a:pt x="10936" y="16703"/>
                    <a:pt x="11059" y="16648"/>
                    <a:pt x="11148" y="16559"/>
                  </a:cubicBezTo>
                  <a:moveTo>
                    <a:pt x="18660" y="4854"/>
                  </a:moveTo>
                  <a:lnTo>
                    <a:pt x="19411" y="4287"/>
                  </a:lnTo>
                  <a:cubicBezTo>
                    <a:pt x="19011" y="3759"/>
                    <a:pt x="18558" y="3264"/>
                    <a:pt x="18065" y="2816"/>
                  </a:cubicBezTo>
                  <a:lnTo>
                    <a:pt x="17432" y="3510"/>
                  </a:lnTo>
                  <a:cubicBezTo>
                    <a:pt x="17882" y="3919"/>
                    <a:pt x="18295" y="4371"/>
                    <a:pt x="18660" y="4854"/>
                  </a:cubicBezTo>
                  <a:moveTo>
                    <a:pt x="6893" y="20882"/>
                  </a:moveTo>
                  <a:cubicBezTo>
                    <a:pt x="7514" y="21121"/>
                    <a:pt x="8160" y="21302"/>
                    <a:pt x="8814" y="21422"/>
                  </a:cubicBezTo>
                  <a:lnTo>
                    <a:pt x="8985" y="20499"/>
                  </a:lnTo>
                  <a:cubicBezTo>
                    <a:pt x="8387" y="20389"/>
                    <a:pt x="7797" y="20223"/>
                    <a:pt x="7231" y="20006"/>
                  </a:cubicBezTo>
                  <a:cubicBezTo>
                    <a:pt x="7231" y="20006"/>
                    <a:pt x="6893" y="20882"/>
                    <a:pt x="6893" y="20882"/>
                  </a:cubicBezTo>
                  <a:close/>
                  <a:moveTo>
                    <a:pt x="21553" y="9794"/>
                  </a:moveTo>
                  <a:lnTo>
                    <a:pt x="20617" y="9880"/>
                  </a:lnTo>
                  <a:cubicBezTo>
                    <a:pt x="20644" y="10182"/>
                    <a:pt x="20659" y="10492"/>
                    <a:pt x="20659" y="10800"/>
                  </a:cubicBezTo>
                  <a:cubicBezTo>
                    <a:pt x="20659" y="11099"/>
                    <a:pt x="20645" y="11401"/>
                    <a:pt x="20619" y="11699"/>
                  </a:cubicBezTo>
                  <a:lnTo>
                    <a:pt x="21556" y="11784"/>
                  </a:lnTo>
                  <a:cubicBezTo>
                    <a:pt x="21585" y="11458"/>
                    <a:pt x="21600" y="11127"/>
                    <a:pt x="21600" y="10800"/>
                  </a:cubicBezTo>
                  <a:cubicBezTo>
                    <a:pt x="21599" y="10462"/>
                    <a:pt x="21584" y="10124"/>
                    <a:pt x="21553" y="9794"/>
                  </a:cubicBezTo>
                  <a:moveTo>
                    <a:pt x="21187" y="7835"/>
                  </a:moveTo>
                  <a:cubicBezTo>
                    <a:pt x="21005" y="7197"/>
                    <a:pt x="20761" y="6573"/>
                    <a:pt x="20463" y="5978"/>
                  </a:cubicBezTo>
                  <a:lnTo>
                    <a:pt x="19622" y="6399"/>
                  </a:lnTo>
                  <a:cubicBezTo>
                    <a:pt x="19893" y="6941"/>
                    <a:pt x="20115" y="7510"/>
                    <a:pt x="20282" y="8094"/>
                  </a:cubicBezTo>
                  <a:cubicBezTo>
                    <a:pt x="20282" y="8094"/>
                    <a:pt x="21187" y="7835"/>
                    <a:pt x="21187" y="7835"/>
                  </a:cubicBezTo>
                  <a:close/>
                  <a:moveTo>
                    <a:pt x="19632" y="15184"/>
                  </a:moveTo>
                  <a:lnTo>
                    <a:pt x="20474" y="15602"/>
                  </a:lnTo>
                  <a:cubicBezTo>
                    <a:pt x="20770" y="15008"/>
                    <a:pt x="21012" y="14383"/>
                    <a:pt x="21194" y="13743"/>
                  </a:cubicBezTo>
                  <a:lnTo>
                    <a:pt x="20288" y="13487"/>
                  </a:lnTo>
                  <a:cubicBezTo>
                    <a:pt x="20123" y="14071"/>
                    <a:pt x="19901" y="14642"/>
                    <a:pt x="19632" y="15184"/>
                  </a:cubicBezTo>
                  <a:moveTo>
                    <a:pt x="17446" y="18078"/>
                  </a:moveTo>
                  <a:lnTo>
                    <a:pt x="18081" y="18771"/>
                  </a:lnTo>
                  <a:cubicBezTo>
                    <a:pt x="18572" y="18323"/>
                    <a:pt x="19024" y="17827"/>
                    <a:pt x="19424" y="17297"/>
                  </a:cubicBezTo>
                  <a:lnTo>
                    <a:pt x="18672" y="16732"/>
                  </a:lnTo>
                  <a:cubicBezTo>
                    <a:pt x="18307" y="17216"/>
                    <a:pt x="17894" y="17669"/>
                    <a:pt x="17446" y="18078"/>
                  </a:cubicBezTo>
                  <a:moveTo>
                    <a:pt x="8924" y="1113"/>
                  </a:moveTo>
                  <a:lnTo>
                    <a:pt x="8748" y="190"/>
                  </a:lnTo>
                  <a:cubicBezTo>
                    <a:pt x="8093" y="315"/>
                    <a:pt x="7448" y="501"/>
                    <a:pt x="6830" y="743"/>
                  </a:cubicBezTo>
                  <a:lnTo>
                    <a:pt x="7173" y="1617"/>
                  </a:lnTo>
                  <a:cubicBezTo>
                    <a:pt x="7738" y="1396"/>
                    <a:pt x="8327" y="1226"/>
                    <a:pt x="8924" y="1113"/>
                  </a:cubicBezTo>
                  <a:moveTo>
                    <a:pt x="12594" y="1105"/>
                  </a:moveTo>
                  <a:lnTo>
                    <a:pt x="12765" y="182"/>
                  </a:lnTo>
                  <a:cubicBezTo>
                    <a:pt x="12115" y="61"/>
                    <a:pt x="11448" y="0"/>
                    <a:pt x="10788" y="0"/>
                  </a:cubicBezTo>
                  <a:lnTo>
                    <a:pt x="10787" y="0"/>
                  </a:lnTo>
                  <a:lnTo>
                    <a:pt x="10736" y="0"/>
                  </a:lnTo>
                  <a:lnTo>
                    <a:pt x="10779" y="940"/>
                  </a:lnTo>
                  <a:cubicBezTo>
                    <a:pt x="11389" y="940"/>
                    <a:pt x="12000" y="995"/>
                    <a:pt x="12594" y="1105"/>
                  </a:cubicBezTo>
                  <a:moveTo>
                    <a:pt x="16473" y="1615"/>
                  </a:moveTo>
                  <a:cubicBezTo>
                    <a:pt x="15908" y="1264"/>
                    <a:pt x="15306" y="966"/>
                    <a:pt x="14686" y="726"/>
                  </a:cubicBezTo>
                  <a:lnTo>
                    <a:pt x="14347" y="1602"/>
                  </a:lnTo>
                  <a:cubicBezTo>
                    <a:pt x="14912" y="1821"/>
                    <a:pt x="15462" y="2094"/>
                    <a:pt x="15978" y="2413"/>
                  </a:cubicBezTo>
                  <a:cubicBezTo>
                    <a:pt x="15978" y="2413"/>
                    <a:pt x="16473" y="1615"/>
                    <a:pt x="16473" y="1615"/>
                  </a:cubicBezTo>
                  <a:close/>
                  <a:moveTo>
                    <a:pt x="3510" y="18800"/>
                  </a:moveTo>
                  <a:cubicBezTo>
                    <a:pt x="4003" y="19247"/>
                    <a:pt x="4539" y="19650"/>
                    <a:pt x="5105" y="19997"/>
                  </a:cubicBezTo>
                  <a:lnTo>
                    <a:pt x="5599" y="19198"/>
                  </a:lnTo>
                  <a:cubicBezTo>
                    <a:pt x="5083" y="18881"/>
                    <a:pt x="4592" y="18513"/>
                    <a:pt x="4142" y="18105"/>
                  </a:cubicBezTo>
                  <a:cubicBezTo>
                    <a:pt x="4142" y="18105"/>
                    <a:pt x="3510" y="18800"/>
                    <a:pt x="3510" y="18800"/>
                  </a:cubicBezTo>
                  <a:close/>
                  <a:moveTo>
                    <a:pt x="2873" y="4886"/>
                  </a:moveTo>
                  <a:lnTo>
                    <a:pt x="2120" y="4322"/>
                  </a:lnTo>
                  <a:cubicBezTo>
                    <a:pt x="1721" y="4854"/>
                    <a:pt x="1369" y="5424"/>
                    <a:pt x="1074" y="6018"/>
                  </a:cubicBezTo>
                  <a:lnTo>
                    <a:pt x="1917" y="6435"/>
                  </a:lnTo>
                  <a:cubicBezTo>
                    <a:pt x="2186" y="5892"/>
                    <a:pt x="2508" y="5371"/>
                    <a:pt x="2873" y="4886"/>
                  </a:cubicBezTo>
                  <a:moveTo>
                    <a:pt x="5546" y="2435"/>
                  </a:moveTo>
                  <a:lnTo>
                    <a:pt x="5048" y="1639"/>
                  </a:lnTo>
                  <a:cubicBezTo>
                    <a:pt x="4484" y="1991"/>
                    <a:pt x="3950" y="2397"/>
                    <a:pt x="3460" y="2846"/>
                  </a:cubicBezTo>
                  <a:lnTo>
                    <a:pt x="4096" y="3538"/>
                  </a:lnTo>
                  <a:cubicBezTo>
                    <a:pt x="4544" y="3127"/>
                    <a:pt x="5032" y="2756"/>
                    <a:pt x="5546" y="2435"/>
                  </a:cubicBezTo>
                  <a:moveTo>
                    <a:pt x="1105" y="15642"/>
                  </a:moveTo>
                  <a:cubicBezTo>
                    <a:pt x="1403" y="16235"/>
                    <a:pt x="1759" y="16804"/>
                    <a:pt x="2161" y="17332"/>
                  </a:cubicBezTo>
                  <a:lnTo>
                    <a:pt x="2910" y="16763"/>
                  </a:lnTo>
                  <a:cubicBezTo>
                    <a:pt x="2542" y="16281"/>
                    <a:pt x="2218" y="15762"/>
                    <a:pt x="1945" y="15220"/>
                  </a:cubicBezTo>
                  <a:cubicBezTo>
                    <a:pt x="1945" y="15220"/>
                    <a:pt x="1105" y="15642"/>
                    <a:pt x="1105" y="15642"/>
                  </a:cubicBezTo>
                  <a:close/>
                  <a:moveTo>
                    <a:pt x="1265" y="8133"/>
                  </a:moveTo>
                  <a:lnTo>
                    <a:pt x="359" y="7879"/>
                  </a:lnTo>
                  <a:cubicBezTo>
                    <a:pt x="179" y="8516"/>
                    <a:pt x="59" y="9176"/>
                    <a:pt x="0" y="9838"/>
                  </a:cubicBezTo>
                  <a:lnTo>
                    <a:pt x="938" y="9921"/>
                  </a:lnTo>
                  <a:cubicBezTo>
                    <a:pt x="991" y="9316"/>
                    <a:pt x="1101" y="8714"/>
                    <a:pt x="1265" y="8133"/>
                  </a:cubicBezTo>
                  <a:moveTo>
                    <a:pt x="943" y="11741"/>
                  </a:moveTo>
                  <a:lnTo>
                    <a:pt x="6" y="11829"/>
                  </a:lnTo>
                  <a:cubicBezTo>
                    <a:pt x="69" y="12492"/>
                    <a:pt x="194" y="13151"/>
                    <a:pt x="377" y="13786"/>
                  </a:cubicBezTo>
                  <a:lnTo>
                    <a:pt x="1281" y="13527"/>
                  </a:lnTo>
                  <a:cubicBezTo>
                    <a:pt x="1114" y="12946"/>
                    <a:pt x="1000" y="12346"/>
                    <a:pt x="943" y="11741"/>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2" name="Picture Placeholder 1"/>
          <p:cNvSpPr>
            <a:spLocks noGrp="1"/>
          </p:cNvSpPr>
          <p:nvPr>
            <p:ph type="pic" sz="quarter" idx="19"/>
          </p:nvPr>
        </p:nvSpPr>
        <p:spPr/>
      </p:sp>
      <p:sp>
        <p:nvSpPr>
          <p:cNvPr id="3" name="Picture Placeholder 2"/>
          <p:cNvSpPr>
            <a:spLocks noGrp="1"/>
          </p:cNvSpPr>
          <p:nvPr>
            <p:ph type="pic" sz="quarter" idx="18"/>
          </p:nvPr>
        </p:nvSpPr>
        <p:spPr/>
      </p:sp>
    </p:spTree>
    <p:extLst>
      <p:ext uri="{BB962C8B-B14F-4D97-AF65-F5344CB8AC3E}">
        <p14:creationId xmlns:p14="http://schemas.microsoft.com/office/powerpoint/2010/main" val="168329127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876300" y="1041400"/>
            <a:ext cx="20675858" cy="11633200"/>
          </a:xfrm>
          <a:prstGeom prst="rect">
            <a:avLst/>
          </a:prstGeom>
          <a:gradFill>
            <a:gsLst>
              <a:gs pos="0">
                <a:srgbClr val="002452">
                  <a:alpha val="63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4445000" y="4165600"/>
            <a:ext cx="15468600" cy="5384800"/>
          </a:xfrm>
          <a:prstGeom prst="rect">
            <a:avLst/>
          </a:prstGeom>
          <a:noFill/>
          <a:ln w="3556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8" name="Rectangle 27"/>
          <p:cNvSpPr>
            <a:spLocks/>
          </p:cNvSpPr>
          <p:nvPr/>
        </p:nvSpPr>
        <p:spPr bwMode="auto">
          <a:xfrm>
            <a:off x="5887118" y="5896198"/>
            <a:ext cx="12654233" cy="192360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7500"/>
              </a:lnSpc>
            </a:pPr>
            <a:r>
              <a:rPr lang="en-US" sz="5400" b="1" spc="500" dirty="0">
                <a:solidFill>
                  <a:schemeClr val="bg1"/>
                </a:solidFill>
                <a:latin typeface="Lato Black" charset="0"/>
                <a:ea typeface="Lato Black" charset="0"/>
                <a:cs typeface="Lato Black" charset="0"/>
                <a:sym typeface="Bebas Neue" charset="0"/>
              </a:rPr>
              <a:t>WE TRAVEL NOT TO ESCAPE LIFE</a:t>
            </a:r>
          </a:p>
          <a:p>
            <a:pPr algn="ctr" defTabSz="4572000">
              <a:lnSpc>
                <a:spcPts val="7500"/>
              </a:lnSpc>
            </a:pPr>
            <a:r>
              <a:rPr lang="en-US" sz="5400" b="1" spc="500" dirty="0">
                <a:solidFill>
                  <a:schemeClr val="bg1"/>
                </a:solidFill>
                <a:latin typeface="Lato Black" charset="0"/>
                <a:ea typeface="Lato Black" charset="0"/>
                <a:cs typeface="Lato Black" charset="0"/>
                <a:sym typeface="Bebas Neue" charset="0"/>
              </a:rPr>
              <a:t>BUT FOR LIFE NOT TO ESCAPE US</a:t>
            </a:r>
          </a:p>
        </p:txBody>
      </p:sp>
      <p:sp>
        <p:nvSpPr>
          <p:cNvPr id="7" name="Shape 2897"/>
          <p:cNvSpPr/>
          <p:nvPr/>
        </p:nvSpPr>
        <p:spPr>
          <a:xfrm>
            <a:off x="2505805" y="6574527"/>
            <a:ext cx="1133892" cy="566946"/>
          </a:xfrm>
          <a:custGeom>
            <a:avLst/>
            <a:gdLst/>
            <a:ahLst/>
            <a:cxnLst>
              <a:cxn ang="0">
                <a:pos x="wd2" y="hd2"/>
              </a:cxn>
              <a:cxn ang="5400000">
                <a:pos x="wd2" y="hd2"/>
              </a:cxn>
              <a:cxn ang="10800000">
                <a:pos x="wd2" y="hd2"/>
              </a:cxn>
              <a:cxn ang="16200000">
                <a:pos x="wd2" y="hd2"/>
              </a:cxn>
            </a:cxnLst>
            <a:rect l="0" t="0" r="r" b="b"/>
            <a:pathLst>
              <a:path w="21600" h="21600" extrusionOk="0">
                <a:moveTo>
                  <a:pt x="21109" y="9818"/>
                </a:moveTo>
                <a:lnTo>
                  <a:pt x="1676" y="9818"/>
                </a:lnTo>
                <a:lnTo>
                  <a:pt x="5747" y="1676"/>
                </a:lnTo>
                <a:cubicBezTo>
                  <a:pt x="5836" y="1499"/>
                  <a:pt x="5891" y="1253"/>
                  <a:pt x="5891" y="982"/>
                </a:cubicBezTo>
                <a:cubicBezTo>
                  <a:pt x="5891" y="439"/>
                  <a:pt x="5671" y="0"/>
                  <a:pt x="5400" y="0"/>
                </a:cubicBezTo>
                <a:cubicBezTo>
                  <a:pt x="5265" y="0"/>
                  <a:pt x="5142" y="110"/>
                  <a:pt x="5053" y="288"/>
                </a:cubicBezTo>
                <a:lnTo>
                  <a:pt x="144" y="10106"/>
                </a:lnTo>
                <a:cubicBezTo>
                  <a:pt x="55" y="10284"/>
                  <a:pt x="0" y="10530"/>
                  <a:pt x="0" y="10800"/>
                </a:cubicBezTo>
                <a:cubicBezTo>
                  <a:pt x="0" y="11071"/>
                  <a:pt x="55" y="11317"/>
                  <a:pt x="144" y="11494"/>
                </a:cubicBezTo>
                <a:lnTo>
                  <a:pt x="5053" y="21312"/>
                </a:lnTo>
                <a:cubicBezTo>
                  <a:pt x="5142" y="21491"/>
                  <a:pt x="5265" y="21600"/>
                  <a:pt x="5400" y="21600"/>
                </a:cubicBezTo>
                <a:cubicBezTo>
                  <a:pt x="5671" y="21600"/>
                  <a:pt x="5891" y="21161"/>
                  <a:pt x="5891" y="20618"/>
                </a:cubicBezTo>
                <a:cubicBezTo>
                  <a:pt x="5891" y="20348"/>
                  <a:pt x="5836" y="20102"/>
                  <a:pt x="5747" y="19924"/>
                </a:cubicBezTo>
                <a:lnTo>
                  <a:pt x="1676" y="11782"/>
                </a:lnTo>
                <a:lnTo>
                  <a:pt x="21109" y="11782"/>
                </a:lnTo>
                <a:cubicBezTo>
                  <a:pt x="21380" y="11782"/>
                  <a:pt x="21600" y="11343"/>
                  <a:pt x="21600" y="10800"/>
                </a:cubicBezTo>
                <a:cubicBezTo>
                  <a:pt x="21600" y="10257"/>
                  <a:pt x="21380" y="9818"/>
                  <a:pt x="21109" y="9818"/>
                </a:cubicBezTo>
              </a:path>
            </a:pathLst>
          </a:custGeom>
          <a:solidFill>
            <a:schemeClr val="bg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 name="Shape 2898"/>
          <p:cNvSpPr/>
          <p:nvPr/>
        </p:nvSpPr>
        <p:spPr>
          <a:xfrm>
            <a:off x="20653231" y="6574527"/>
            <a:ext cx="1133892" cy="566946"/>
          </a:xfrm>
          <a:custGeom>
            <a:avLst/>
            <a:gdLst/>
            <a:ahLst/>
            <a:cxnLst>
              <a:cxn ang="0">
                <a:pos x="wd2" y="hd2"/>
              </a:cxn>
              <a:cxn ang="5400000">
                <a:pos x="wd2" y="hd2"/>
              </a:cxn>
              <a:cxn ang="10800000">
                <a:pos x="wd2" y="hd2"/>
              </a:cxn>
              <a:cxn ang="16200000">
                <a:pos x="wd2" y="hd2"/>
              </a:cxn>
            </a:cxnLst>
            <a:rect l="0" t="0" r="r" b="b"/>
            <a:pathLst>
              <a:path w="21600" h="21600" extrusionOk="0">
                <a:moveTo>
                  <a:pt x="21456" y="10106"/>
                </a:moveTo>
                <a:lnTo>
                  <a:pt x="16547" y="288"/>
                </a:lnTo>
                <a:cubicBezTo>
                  <a:pt x="16458" y="110"/>
                  <a:pt x="16336" y="0"/>
                  <a:pt x="16200" y="0"/>
                </a:cubicBezTo>
                <a:cubicBezTo>
                  <a:pt x="15929" y="0"/>
                  <a:pt x="15709" y="439"/>
                  <a:pt x="15709" y="982"/>
                </a:cubicBezTo>
                <a:cubicBezTo>
                  <a:pt x="15709" y="1253"/>
                  <a:pt x="15764" y="1499"/>
                  <a:pt x="15853" y="1676"/>
                </a:cubicBezTo>
                <a:lnTo>
                  <a:pt x="19924" y="9818"/>
                </a:lnTo>
                <a:lnTo>
                  <a:pt x="491" y="9818"/>
                </a:lnTo>
                <a:cubicBezTo>
                  <a:pt x="220" y="9818"/>
                  <a:pt x="0" y="10257"/>
                  <a:pt x="0" y="10800"/>
                </a:cubicBezTo>
                <a:cubicBezTo>
                  <a:pt x="0" y="11343"/>
                  <a:pt x="220" y="11782"/>
                  <a:pt x="491" y="11782"/>
                </a:cubicBezTo>
                <a:lnTo>
                  <a:pt x="19924" y="11782"/>
                </a:lnTo>
                <a:lnTo>
                  <a:pt x="15853" y="19924"/>
                </a:lnTo>
                <a:cubicBezTo>
                  <a:pt x="15764" y="20102"/>
                  <a:pt x="15709" y="20347"/>
                  <a:pt x="15709" y="20618"/>
                </a:cubicBezTo>
                <a:cubicBezTo>
                  <a:pt x="15709" y="21161"/>
                  <a:pt x="15929" y="21600"/>
                  <a:pt x="16200" y="21600"/>
                </a:cubicBezTo>
                <a:cubicBezTo>
                  <a:pt x="16336" y="21600"/>
                  <a:pt x="16458" y="21491"/>
                  <a:pt x="16547" y="21312"/>
                </a:cubicBezTo>
                <a:lnTo>
                  <a:pt x="21456" y="11494"/>
                </a:lnTo>
                <a:cubicBezTo>
                  <a:pt x="21545" y="11317"/>
                  <a:pt x="21600" y="11071"/>
                  <a:pt x="21600" y="10800"/>
                </a:cubicBezTo>
                <a:cubicBezTo>
                  <a:pt x="21600" y="10529"/>
                  <a:pt x="21545" y="10284"/>
                  <a:pt x="21456" y="10106"/>
                </a:cubicBezTo>
              </a:path>
            </a:pathLst>
          </a:custGeom>
          <a:solidFill>
            <a:schemeClr val="bg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163426539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4488656" y="9738793"/>
            <a:ext cx="4883905" cy="10138814"/>
            <a:chOff x="11310678" y="5484773"/>
            <a:chExt cx="2665090" cy="5532633"/>
          </a:xfrm>
        </p:grpSpPr>
        <p:sp>
          <p:nvSpPr>
            <p:cNvPr id="25" name="Freeform 59"/>
            <p:cNvSpPr>
              <a:spLocks/>
            </p:cNvSpPr>
            <p:nvPr/>
          </p:nvSpPr>
          <p:spPr bwMode="auto">
            <a:xfrm>
              <a:off x="11310678" y="5484773"/>
              <a:ext cx="2665090" cy="5532633"/>
            </a:xfrm>
            <a:custGeom>
              <a:avLst/>
              <a:gdLst>
                <a:gd name="T0" fmla="*/ 411 w 411"/>
                <a:gd name="T1" fmla="*/ 811 h 853"/>
                <a:gd name="T2" fmla="*/ 370 w 411"/>
                <a:gd name="T3" fmla="*/ 853 h 853"/>
                <a:gd name="T4" fmla="*/ 42 w 411"/>
                <a:gd name="T5" fmla="*/ 853 h 853"/>
                <a:gd name="T6" fmla="*/ 0 w 411"/>
                <a:gd name="T7" fmla="*/ 811 h 853"/>
                <a:gd name="T8" fmla="*/ 0 w 411"/>
                <a:gd name="T9" fmla="*/ 42 h 853"/>
                <a:gd name="T10" fmla="*/ 42 w 411"/>
                <a:gd name="T11" fmla="*/ 0 h 853"/>
                <a:gd name="T12" fmla="*/ 370 w 411"/>
                <a:gd name="T13" fmla="*/ 0 h 853"/>
                <a:gd name="T14" fmla="*/ 411 w 411"/>
                <a:gd name="T15" fmla="*/ 42 h 853"/>
                <a:gd name="T16" fmla="*/ 411 w 411"/>
                <a:gd name="T17" fmla="*/ 811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853">
                  <a:moveTo>
                    <a:pt x="411" y="811"/>
                  </a:moveTo>
                  <a:cubicBezTo>
                    <a:pt x="411" y="834"/>
                    <a:pt x="392" y="853"/>
                    <a:pt x="370" y="853"/>
                  </a:cubicBezTo>
                  <a:cubicBezTo>
                    <a:pt x="42" y="853"/>
                    <a:pt x="42" y="853"/>
                    <a:pt x="42" y="853"/>
                  </a:cubicBezTo>
                  <a:cubicBezTo>
                    <a:pt x="19" y="853"/>
                    <a:pt x="0" y="834"/>
                    <a:pt x="0" y="811"/>
                  </a:cubicBezTo>
                  <a:cubicBezTo>
                    <a:pt x="0" y="42"/>
                    <a:pt x="0" y="42"/>
                    <a:pt x="0" y="42"/>
                  </a:cubicBezTo>
                  <a:cubicBezTo>
                    <a:pt x="0" y="19"/>
                    <a:pt x="19" y="0"/>
                    <a:pt x="42" y="0"/>
                  </a:cubicBezTo>
                  <a:cubicBezTo>
                    <a:pt x="370" y="0"/>
                    <a:pt x="370" y="0"/>
                    <a:pt x="370" y="0"/>
                  </a:cubicBezTo>
                  <a:cubicBezTo>
                    <a:pt x="392" y="0"/>
                    <a:pt x="411" y="19"/>
                    <a:pt x="411" y="42"/>
                  </a:cubicBezTo>
                  <a:lnTo>
                    <a:pt x="411" y="811"/>
                  </a:lnTo>
                  <a:close/>
                </a:path>
              </a:pathLst>
            </a:custGeom>
            <a:solidFill>
              <a:schemeClr val="bg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26" name="Freeform 60"/>
            <p:cNvSpPr>
              <a:spLocks/>
            </p:cNvSpPr>
            <p:nvPr/>
          </p:nvSpPr>
          <p:spPr bwMode="auto">
            <a:xfrm>
              <a:off x="11343102" y="5517205"/>
              <a:ext cx="2600245" cy="5467772"/>
            </a:xfrm>
            <a:custGeom>
              <a:avLst/>
              <a:gdLst>
                <a:gd name="T0" fmla="*/ 37 w 401"/>
                <a:gd name="T1" fmla="*/ 843 h 843"/>
                <a:gd name="T2" fmla="*/ 0 w 401"/>
                <a:gd name="T3" fmla="*/ 806 h 843"/>
                <a:gd name="T4" fmla="*/ 0 w 401"/>
                <a:gd name="T5" fmla="*/ 37 h 843"/>
                <a:gd name="T6" fmla="*/ 37 w 401"/>
                <a:gd name="T7" fmla="*/ 0 h 843"/>
                <a:gd name="T8" fmla="*/ 365 w 401"/>
                <a:gd name="T9" fmla="*/ 0 h 843"/>
                <a:gd name="T10" fmla="*/ 401 w 401"/>
                <a:gd name="T11" fmla="*/ 37 h 843"/>
                <a:gd name="T12" fmla="*/ 401 w 401"/>
                <a:gd name="T13" fmla="*/ 806 h 843"/>
                <a:gd name="T14" fmla="*/ 365 w 401"/>
                <a:gd name="T15" fmla="*/ 843 h 843"/>
                <a:gd name="T16" fmla="*/ 37 w 401"/>
                <a:gd name="T17" fmla="*/ 843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1" h="843">
                  <a:moveTo>
                    <a:pt x="37" y="843"/>
                  </a:moveTo>
                  <a:cubicBezTo>
                    <a:pt x="16" y="843"/>
                    <a:pt x="0" y="827"/>
                    <a:pt x="0" y="806"/>
                  </a:cubicBezTo>
                  <a:cubicBezTo>
                    <a:pt x="0" y="37"/>
                    <a:pt x="0" y="37"/>
                    <a:pt x="0" y="37"/>
                  </a:cubicBezTo>
                  <a:cubicBezTo>
                    <a:pt x="0" y="16"/>
                    <a:pt x="16" y="0"/>
                    <a:pt x="37" y="0"/>
                  </a:cubicBezTo>
                  <a:cubicBezTo>
                    <a:pt x="365" y="0"/>
                    <a:pt x="365" y="0"/>
                    <a:pt x="365" y="0"/>
                  </a:cubicBezTo>
                  <a:cubicBezTo>
                    <a:pt x="385" y="0"/>
                    <a:pt x="401" y="16"/>
                    <a:pt x="401" y="37"/>
                  </a:cubicBezTo>
                  <a:cubicBezTo>
                    <a:pt x="401" y="806"/>
                    <a:pt x="401" y="806"/>
                    <a:pt x="401" y="806"/>
                  </a:cubicBezTo>
                  <a:cubicBezTo>
                    <a:pt x="401" y="827"/>
                    <a:pt x="385" y="843"/>
                    <a:pt x="365" y="843"/>
                  </a:cubicBezTo>
                  <a:lnTo>
                    <a:pt x="37" y="843"/>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27" name="Oval 61"/>
            <p:cNvSpPr>
              <a:spLocks noChangeArrowheads="1"/>
            </p:cNvSpPr>
            <p:nvPr/>
          </p:nvSpPr>
          <p:spPr bwMode="auto">
            <a:xfrm>
              <a:off x="12607558" y="5750705"/>
              <a:ext cx="77812" cy="77833"/>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28" name="Oval 62"/>
            <p:cNvSpPr>
              <a:spLocks noChangeArrowheads="1"/>
            </p:cNvSpPr>
            <p:nvPr/>
          </p:nvSpPr>
          <p:spPr bwMode="auto">
            <a:xfrm>
              <a:off x="12633495" y="5776649"/>
              <a:ext cx="19455" cy="19460"/>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29" name="Oval 63"/>
            <p:cNvSpPr>
              <a:spLocks noChangeArrowheads="1"/>
            </p:cNvSpPr>
            <p:nvPr/>
          </p:nvSpPr>
          <p:spPr bwMode="auto">
            <a:xfrm>
              <a:off x="12607558" y="5744216"/>
              <a:ext cx="77812" cy="77833"/>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30" name="Oval 64"/>
            <p:cNvSpPr>
              <a:spLocks noChangeArrowheads="1"/>
            </p:cNvSpPr>
            <p:nvPr/>
          </p:nvSpPr>
          <p:spPr bwMode="auto">
            <a:xfrm>
              <a:off x="12633495" y="5770161"/>
              <a:ext cx="19455" cy="19460"/>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31" name="Oval 65"/>
            <p:cNvSpPr>
              <a:spLocks noChangeArrowheads="1"/>
            </p:cNvSpPr>
            <p:nvPr/>
          </p:nvSpPr>
          <p:spPr bwMode="auto">
            <a:xfrm>
              <a:off x="12620526" y="5757189"/>
              <a:ext cx="51875" cy="5188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32" name="Oval 66"/>
            <p:cNvSpPr>
              <a:spLocks noChangeArrowheads="1"/>
            </p:cNvSpPr>
            <p:nvPr/>
          </p:nvSpPr>
          <p:spPr bwMode="auto">
            <a:xfrm>
              <a:off x="12620526" y="5757189"/>
              <a:ext cx="51875" cy="5188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33" name="Oval 67"/>
            <p:cNvSpPr>
              <a:spLocks noChangeArrowheads="1"/>
            </p:cNvSpPr>
            <p:nvPr/>
          </p:nvSpPr>
          <p:spPr bwMode="auto">
            <a:xfrm>
              <a:off x="12633495" y="5770161"/>
              <a:ext cx="25937" cy="25945"/>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34" name="Oval 68"/>
            <p:cNvSpPr>
              <a:spLocks noChangeArrowheads="1"/>
            </p:cNvSpPr>
            <p:nvPr/>
          </p:nvSpPr>
          <p:spPr bwMode="auto">
            <a:xfrm>
              <a:off x="12633495" y="5770161"/>
              <a:ext cx="25937" cy="25945"/>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35" name="Freeform 69"/>
            <p:cNvSpPr>
              <a:spLocks/>
            </p:cNvSpPr>
            <p:nvPr/>
          </p:nvSpPr>
          <p:spPr bwMode="auto">
            <a:xfrm>
              <a:off x="12639982" y="5776649"/>
              <a:ext cx="6486" cy="64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36" name="Freeform 70"/>
            <p:cNvSpPr>
              <a:spLocks/>
            </p:cNvSpPr>
            <p:nvPr/>
          </p:nvSpPr>
          <p:spPr bwMode="auto">
            <a:xfrm>
              <a:off x="12639982" y="5776649"/>
              <a:ext cx="6486" cy="64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37" name="Oval 71"/>
            <p:cNvSpPr>
              <a:spLocks noChangeArrowheads="1"/>
            </p:cNvSpPr>
            <p:nvPr/>
          </p:nvSpPr>
          <p:spPr bwMode="auto">
            <a:xfrm>
              <a:off x="12432481" y="10433658"/>
              <a:ext cx="421488" cy="421597"/>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38" name="Freeform 72"/>
            <p:cNvSpPr>
              <a:spLocks/>
            </p:cNvSpPr>
            <p:nvPr/>
          </p:nvSpPr>
          <p:spPr bwMode="auto">
            <a:xfrm>
              <a:off x="12536231" y="10537435"/>
              <a:ext cx="213987" cy="214043"/>
            </a:xfrm>
            <a:custGeom>
              <a:avLst/>
              <a:gdLst>
                <a:gd name="T0" fmla="*/ 31 w 33"/>
                <a:gd name="T1" fmla="*/ 22 h 33"/>
                <a:gd name="T2" fmla="*/ 29 w 33"/>
                <a:gd name="T3" fmla="*/ 22 h 33"/>
                <a:gd name="T4" fmla="*/ 22 w 33"/>
                <a:gd name="T5" fmla="*/ 29 h 33"/>
                <a:gd name="T6" fmla="*/ 11 w 33"/>
                <a:gd name="T7" fmla="*/ 29 h 33"/>
                <a:gd name="T8" fmla="*/ 4 w 33"/>
                <a:gd name="T9" fmla="*/ 22 h 33"/>
                <a:gd name="T10" fmla="*/ 4 w 33"/>
                <a:gd name="T11" fmla="*/ 11 h 33"/>
                <a:gd name="T12" fmla="*/ 11 w 33"/>
                <a:gd name="T13" fmla="*/ 4 h 33"/>
                <a:gd name="T14" fmla="*/ 22 w 33"/>
                <a:gd name="T15" fmla="*/ 4 h 33"/>
                <a:gd name="T16" fmla="*/ 29 w 33"/>
                <a:gd name="T17" fmla="*/ 11 h 33"/>
                <a:gd name="T18" fmla="*/ 29 w 33"/>
                <a:gd name="T19" fmla="*/ 22 h 33"/>
                <a:gd name="T20" fmla="*/ 31 w 33"/>
                <a:gd name="T21" fmla="*/ 22 h 33"/>
                <a:gd name="T22" fmla="*/ 33 w 33"/>
                <a:gd name="T23" fmla="*/ 22 h 33"/>
                <a:gd name="T24" fmla="*/ 33 w 33"/>
                <a:gd name="T25" fmla="*/ 11 h 33"/>
                <a:gd name="T26" fmla="*/ 22 w 33"/>
                <a:gd name="T27" fmla="*/ 0 h 33"/>
                <a:gd name="T28" fmla="*/ 11 w 33"/>
                <a:gd name="T29" fmla="*/ 0 h 33"/>
                <a:gd name="T30" fmla="*/ 0 w 33"/>
                <a:gd name="T31" fmla="*/ 11 h 33"/>
                <a:gd name="T32" fmla="*/ 0 w 33"/>
                <a:gd name="T33" fmla="*/ 22 h 33"/>
                <a:gd name="T34" fmla="*/ 11 w 33"/>
                <a:gd name="T35" fmla="*/ 33 h 33"/>
                <a:gd name="T36" fmla="*/ 22 w 33"/>
                <a:gd name="T37" fmla="*/ 33 h 33"/>
                <a:gd name="T38" fmla="*/ 33 w 33"/>
                <a:gd name="T39" fmla="*/ 22 h 33"/>
                <a:gd name="T40" fmla="*/ 31 w 33"/>
                <a:gd name="T4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33">
                  <a:moveTo>
                    <a:pt x="31" y="22"/>
                  </a:moveTo>
                  <a:cubicBezTo>
                    <a:pt x="29" y="22"/>
                    <a:pt x="29" y="22"/>
                    <a:pt x="29" y="22"/>
                  </a:cubicBezTo>
                  <a:cubicBezTo>
                    <a:pt x="29" y="26"/>
                    <a:pt x="26" y="29"/>
                    <a:pt x="22" y="29"/>
                  </a:cubicBezTo>
                  <a:cubicBezTo>
                    <a:pt x="11" y="29"/>
                    <a:pt x="11" y="29"/>
                    <a:pt x="11" y="29"/>
                  </a:cubicBezTo>
                  <a:cubicBezTo>
                    <a:pt x="7" y="29"/>
                    <a:pt x="4" y="26"/>
                    <a:pt x="4" y="22"/>
                  </a:cubicBezTo>
                  <a:cubicBezTo>
                    <a:pt x="4" y="11"/>
                    <a:pt x="4" y="11"/>
                    <a:pt x="4" y="11"/>
                  </a:cubicBezTo>
                  <a:cubicBezTo>
                    <a:pt x="4" y="7"/>
                    <a:pt x="7" y="4"/>
                    <a:pt x="11" y="4"/>
                  </a:cubicBezTo>
                  <a:cubicBezTo>
                    <a:pt x="22" y="4"/>
                    <a:pt x="22" y="4"/>
                    <a:pt x="22" y="4"/>
                  </a:cubicBezTo>
                  <a:cubicBezTo>
                    <a:pt x="26" y="4"/>
                    <a:pt x="29" y="7"/>
                    <a:pt x="29" y="11"/>
                  </a:cubicBezTo>
                  <a:cubicBezTo>
                    <a:pt x="29" y="22"/>
                    <a:pt x="29" y="22"/>
                    <a:pt x="29" y="22"/>
                  </a:cubicBezTo>
                  <a:cubicBezTo>
                    <a:pt x="31" y="22"/>
                    <a:pt x="31" y="22"/>
                    <a:pt x="31" y="22"/>
                  </a:cubicBezTo>
                  <a:cubicBezTo>
                    <a:pt x="33" y="22"/>
                    <a:pt x="33" y="22"/>
                    <a:pt x="33" y="22"/>
                  </a:cubicBezTo>
                  <a:cubicBezTo>
                    <a:pt x="33" y="11"/>
                    <a:pt x="33" y="11"/>
                    <a:pt x="33" y="11"/>
                  </a:cubicBezTo>
                  <a:cubicBezTo>
                    <a:pt x="33" y="5"/>
                    <a:pt x="28" y="0"/>
                    <a:pt x="22" y="0"/>
                  </a:cubicBezTo>
                  <a:cubicBezTo>
                    <a:pt x="11" y="0"/>
                    <a:pt x="11" y="0"/>
                    <a:pt x="11" y="0"/>
                  </a:cubicBezTo>
                  <a:cubicBezTo>
                    <a:pt x="5" y="0"/>
                    <a:pt x="0" y="5"/>
                    <a:pt x="0" y="11"/>
                  </a:cubicBezTo>
                  <a:cubicBezTo>
                    <a:pt x="0" y="22"/>
                    <a:pt x="0" y="22"/>
                    <a:pt x="0" y="22"/>
                  </a:cubicBezTo>
                  <a:cubicBezTo>
                    <a:pt x="0" y="28"/>
                    <a:pt x="5" y="33"/>
                    <a:pt x="11" y="33"/>
                  </a:cubicBezTo>
                  <a:cubicBezTo>
                    <a:pt x="22" y="33"/>
                    <a:pt x="22" y="33"/>
                    <a:pt x="22" y="33"/>
                  </a:cubicBezTo>
                  <a:cubicBezTo>
                    <a:pt x="28" y="33"/>
                    <a:pt x="33" y="28"/>
                    <a:pt x="33" y="22"/>
                  </a:cubicBezTo>
                  <a:lnTo>
                    <a:pt x="31" y="22"/>
                  </a:lnTo>
                  <a:close/>
                </a:path>
              </a:pathLst>
            </a:custGeom>
            <a:solidFill>
              <a:schemeClr val="bg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39" name="Rectangle 73"/>
            <p:cNvSpPr>
              <a:spLocks noChangeArrowheads="1"/>
            </p:cNvSpPr>
            <p:nvPr/>
          </p:nvSpPr>
          <p:spPr bwMode="auto">
            <a:xfrm>
              <a:off x="11505210" y="6302020"/>
              <a:ext cx="2282509" cy="4001917"/>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0" name="Freeform 75"/>
            <p:cNvSpPr>
              <a:spLocks/>
            </p:cNvSpPr>
            <p:nvPr/>
          </p:nvSpPr>
          <p:spPr bwMode="auto">
            <a:xfrm>
              <a:off x="12445450" y="5938799"/>
              <a:ext cx="473364" cy="110266"/>
            </a:xfrm>
            <a:custGeom>
              <a:avLst/>
              <a:gdLst>
                <a:gd name="T0" fmla="*/ 8 w 73"/>
                <a:gd name="T1" fmla="*/ 17 h 17"/>
                <a:gd name="T2" fmla="*/ 0 w 73"/>
                <a:gd name="T3" fmla="*/ 9 h 17"/>
                <a:gd name="T4" fmla="*/ 8 w 73"/>
                <a:gd name="T5" fmla="*/ 0 h 17"/>
                <a:gd name="T6" fmla="*/ 65 w 73"/>
                <a:gd name="T7" fmla="*/ 0 h 17"/>
                <a:gd name="T8" fmla="*/ 73 w 73"/>
                <a:gd name="T9" fmla="*/ 9 h 17"/>
                <a:gd name="T10" fmla="*/ 65 w 73"/>
                <a:gd name="T11" fmla="*/ 17 h 17"/>
                <a:gd name="T12" fmla="*/ 8 w 7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73" h="17">
                  <a:moveTo>
                    <a:pt x="8" y="17"/>
                  </a:moveTo>
                  <a:cubicBezTo>
                    <a:pt x="3" y="17"/>
                    <a:pt x="0" y="13"/>
                    <a:pt x="0" y="9"/>
                  </a:cubicBezTo>
                  <a:cubicBezTo>
                    <a:pt x="0" y="4"/>
                    <a:pt x="3" y="0"/>
                    <a:pt x="8" y="0"/>
                  </a:cubicBezTo>
                  <a:cubicBezTo>
                    <a:pt x="65" y="0"/>
                    <a:pt x="65" y="0"/>
                    <a:pt x="65" y="0"/>
                  </a:cubicBezTo>
                  <a:cubicBezTo>
                    <a:pt x="70" y="0"/>
                    <a:pt x="73" y="4"/>
                    <a:pt x="73" y="9"/>
                  </a:cubicBezTo>
                  <a:cubicBezTo>
                    <a:pt x="73" y="13"/>
                    <a:pt x="70" y="17"/>
                    <a:pt x="65" y="17"/>
                  </a:cubicBezTo>
                  <a:lnTo>
                    <a:pt x="8" y="17"/>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1" name="Freeform 76"/>
            <p:cNvSpPr>
              <a:spLocks/>
            </p:cNvSpPr>
            <p:nvPr/>
          </p:nvSpPr>
          <p:spPr bwMode="auto">
            <a:xfrm>
              <a:off x="12471388" y="5971232"/>
              <a:ext cx="421488" cy="45405"/>
            </a:xfrm>
            <a:custGeom>
              <a:avLst/>
              <a:gdLst>
                <a:gd name="T0" fmla="*/ 65 w 65"/>
                <a:gd name="T1" fmla="*/ 4 h 7"/>
                <a:gd name="T2" fmla="*/ 61 w 65"/>
                <a:gd name="T3" fmla="*/ 7 h 7"/>
                <a:gd name="T4" fmla="*/ 4 w 65"/>
                <a:gd name="T5" fmla="*/ 7 h 7"/>
                <a:gd name="T6" fmla="*/ 0 w 65"/>
                <a:gd name="T7" fmla="*/ 4 h 7"/>
                <a:gd name="T8" fmla="*/ 4 w 65"/>
                <a:gd name="T9" fmla="*/ 0 h 7"/>
                <a:gd name="T10" fmla="*/ 61 w 65"/>
                <a:gd name="T11" fmla="*/ 0 h 7"/>
                <a:gd name="T12" fmla="*/ 65 w 6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65" h="7">
                  <a:moveTo>
                    <a:pt x="65" y="4"/>
                  </a:moveTo>
                  <a:cubicBezTo>
                    <a:pt x="65" y="6"/>
                    <a:pt x="63" y="7"/>
                    <a:pt x="61" y="7"/>
                  </a:cubicBezTo>
                  <a:cubicBezTo>
                    <a:pt x="4" y="7"/>
                    <a:pt x="4" y="7"/>
                    <a:pt x="4" y="7"/>
                  </a:cubicBezTo>
                  <a:cubicBezTo>
                    <a:pt x="2" y="7"/>
                    <a:pt x="0" y="6"/>
                    <a:pt x="0" y="4"/>
                  </a:cubicBezTo>
                  <a:cubicBezTo>
                    <a:pt x="0" y="2"/>
                    <a:pt x="2" y="0"/>
                    <a:pt x="4" y="0"/>
                  </a:cubicBezTo>
                  <a:cubicBezTo>
                    <a:pt x="61" y="0"/>
                    <a:pt x="61" y="0"/>
                    <a:pt x="61" y="0"/>
                  </a:cubicBezTo>
                  <a:cubicBezTo>
                    <a:pt x="63" y="0"/>
                    <a:pt x="65" y="2"/>
                    <a:pt x="65" y="4"/>
                  </a:cubicBez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2" name="Oval 77"/>
            <p:cNvSpPr>
              <a:spLocks noChangeArrowheads="1"/>
            </p:cNvSpPr>
            <p:nvPr/>
          </p:nvSpPr>
          <p:spPr bwMode="auto">
            <a:xfrm>
              <a:off x="12289824" y="5958259"/>
              <a:ext cx="71331" cy="7134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grpSp>
      <p:grpSp>
        <p:nvGrpSpPr>
          <p:cNvPr id="43" name="Group 42"/>
          <p:cNvGrpSpPr/>
          <p:nvPr/>
        </p:nvGrpSpPr>
        <p:grpSpPr>
          <a:xfrm>
            <a:off x="9746872" y="6858000"/>
            <a:ext cx="4883905" cy="10138814"/>
            <a:chOff x="11310678" y="5484773"/>
            <a:chExt cx="2665090" cy="5532633"/>
          </a:xfrm>
        </p:grpSpPr>
        <p:sp>
          <p:nvSpPr>
            <p:cNvPr id="44" name="Freeform 59"/>
            <p:cNvSpPr>
              <a:spLocks/>
            </p:cNvSpPr>
            <p:nvPr/>
          </p:nvSpPr>
          <p:spPr bwMode="auto">
            <a:xfrm>
              <a:off x="11310678" y="5484773"/>
              <a:ext cx="2665090" cy="5532633"/>
            </a:xfrm>
            <a:custGeom>
              <a:avLst/>
              <a:gdLst>
                <a:gd name="T0" fmla="*/ 411 w 411"/>
                <a:gd name="T1" fmla="*/ 811 h 853"/>
                <a:gd name="T2" fmla="*/ 370 w 411"/>
                <a:gd name="T3" fmla="*/ 853 h 853"/>
                <a:gd name="T4" fmla="*/ 42 w 411"/>
                <a:gd name="T5" fmla="*/ 853 h 853"/>
                <a:gd name="T6" fmla="*/ 0 w 411"/>
                <a:gd name="T7" fmla="*/ 811 h 853"/>
                <a:gd name="T8" fmla="*/ 0 w 411"/>
                <a:gd name="T9" fmla="*/ 42 h 853"/>
                <a:gd name="T10" fmla="*/ 42 w 411"/>
                <a:gd name="T11" fmla="*/ 0 h 853"/>
                <a:gd name="T12" fmla="*/ 370 w 411"/>
                <a:gd name="T13" fmla="*/ 0 h 853"/>
                <a:gd name="T14" fmla="*/ 411 w 411"/>
                <a:gd name="T15" fmla="*/ 42 h 853"/>
                <a:gd name="T16" fmla="*/ 411 w 411"/>
                <a:gd name="T17" fmla="*/ 811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853">
                  <a:moveTo>
                    <a:pt x="411" y="811"/>
                  </a:moveTo>
                  <a:cubicBezTo>
                    <a:pt x="411" y="834"/>
                    <a:pt x="392" y="853"/>
                    <a:pt x="370" y="853"/>
                  </a:cubicBezTo>
                  <a:cubicBezTo>
                    <a:pt x="42" y="853"/>
                    <a:pt x="42" y="853"/>
                    <a:pt x="42" y="853"/>
                  </a:cubicBezTo>
                  <a:cubicBezTo>
                    <a:pt x="19" y="853"/>
                    <a:pt x="0" y="834"/>
                    <a:pt x="0" y="811"/>
                  </a:cubicBezTo>
                  <a:cubicBezTo>
                    <a:pt x="0" y="42"/>
                    <a:pt x="0" y="42"/>
                    <a:pt x="0" y="42"/>
                  </a:cubicBezTo>
                  <a:cubicBezTo>
                    <a:pt x="0" y="19"/>
                    <a:pt x="19" y="0"/>
                    <a:pt x="42" y="0"/>
                  </a:cubicBezTo>
                  <a:cubicBezTo>
                    <a:pt x="370" y="0"/>
                    <a:pt x="370" y="0"/>
                    <a:pt x="370" y="0"/>
                  </a:cubicBezTo>
                  <a:cubicBezTo>
                    <a:pt x="392" y="0"/>
                    <a:pt x="411" y="19"/>
                    <a:pt x="411" y="42"/>
                  </a:cubicBezTo>
                  <a:lnTo>
                    <a:pt x="411" y="811"/>
                  </a:lnTo>
                  <a:close/>
                </a:path>
              </a:pathLst>
            </a:custGeom>
            <a:solidFill>
              <a:schemeClr val="bg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5" name="Freeform 60"/>
            <p:cNvSpPr>
              <a:spLocks/>
            </p:cNvSpPr>
            <p:nvPr/>
          </p:nvSpPr>
          <p:spPr bwMode="auto">
            <a:xfrm>
              <a:off x="11343102" y="5517205"/>
              <a:ext cx="2600245" cy="5467772"/>
            </a:xfrm>
            <a:custGeom>
              <a:avLst/>
              <a:gdLst>
                <a:gd name="T0" fmla="*/ 37 w 401"/>
                <a:gd name="T1" fmla="*/ 843 h 843"/>
                <a:gd name="T2" fmla="*/ 0 w 401"/>
                <a:gd name="T3" fmla="*/ 806 h 843"/>
                <a:gd name="T4" fmla="*/ 0 w 401"/>
                <a:gd name="T5" fmla="*/ 37 h 843"/>
                <a:gd name="T6" fmla="*/ 37 w 401"/>
                <a:gd name="T7" fmla="*/ 0 h 843"/>
                <a:gd name="T8" fmla="*/ 365 w 401"/>
                <a:gd name="T9" fmla="*/ 0 h 843"/>
                <a:gd name="T10" fmla="*/ 401 w 401"/>
                <a:gd name="T11" fmla="*/ 37 h 843"/>
                <a:gd name="T12" fmla="*/ 401 w 401"/>
                <a:gd name="T13" fmla="*/ 806 h 843"/>
                <a:gd name="T14" fmla="*/ 365 w 401"/>
                <a:gd name="T15" fmla="*/ 843 h 843"/>
                <a:gd name="T16" fmla="*/ 37 w 401"/>
                <a:gd name="T17" fmla="*/ 843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1" h="843">
                  <a:moveTo>
                    <a:pt x="37" y="843"/>
                  </a:moveTo>
                  <a:cubicBezTo>
                    <a:pt x="16" y="843"/>
                    <a:pt x="0" y="827"/>
                    <a:pt x="0" y="806"/>
                  </a:cubicBezTo>
                  <a:cubicBezTo>
                    <a:pt x="0" y="37"/>
                    <a:pt x="0" y="37"/>
                    <a:pt x="0" y="37"/>
                  </a:cubicBezTo>
                  <a:cubicBezTo>
                    <a:pt x="0" y="16"/>
                    <a:pt x="16" y="0"/>
                    <a:pt x="37" y="0"/>
                  </a:cubicBezTo>
                  <a:cubicBezTo>
                    <a:pt x="365" y="0"/>
                    <a:pt x="365" y="0"/>
                    <a:pt x="365" y="0"/>
                  </a:cubicBezTo>
                  <a:cubicBezTo>
                    <a:pt x="385" y="0"/>
                    <a:pt x="401" y="16"/>
                    <a:pt x="401" y="37"/>
                  </a:cubicBezTo>
                  <a:cubicBezTo>
                    <a:pt x="401" y="806"/>
                    <a:pt x="401" y="806"/>
                    <a:pt x="401" y="806"/>
                  </a:cubicBezTo>
                  <a:cubicBezTo>
                    <a:pt x="401" y="827"/>
                    <a:pt x="385" y="843"/>
                    <a:pt x="365" y="843"/>
                  </a:cubicBezTo>
                  <a:lnTo>
                    <a:pt x="37" y="843"/>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6" name="Oval 61"/>
            <p:cNvSpPr>
              <a:spLocks noChangeArrowheads="1"/>
            </p:cNvSpPr>
            <p:nvPr/>
          </p:nvSpPr>
          <p:spPr bwMode="auto">
            <a:xfrm>
              <a:off x="12607558" y="5750705"/>
              <a:ext cx="77812" cy="77833"/>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7" name="Oval 62"/>
            <p:cNvSpPr>
              <a:spLocks noChangeArrowheads="1"/>
            </p:cNvSpPr>
            <p:nvPr/>
          </p:nvSpPr>
          <p:spPr bwMode="auto">
            <a:xfrm>
              <a:off x="12633495" y="5776649"/>
              <a:ext cx="19455" cy="19460"/>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8" name="Oval 63"/>
            <p:cNvSpPr>
              <a:spLocks noChangeArrowheads="1"/>
            </p:cNvSpPr>
            <p:nvPr/>
          </p:nvSpPr>
          <p:spPr bwMode="auto">
            <a:xfrm>
              <a:off x="12607558" y="5744216"/>
              <a:ext cx="77812" cy="77833"/>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9" name="Oval 64"/>
            <p:cNvSpPr>
              <a:spLocks noChangeArrowheads="1"/>
            </p:cNvSpPr>
            <p:nvPr/>
          </p:nvSpPr>
          <p:spPr bwMode="auto">
            <a:xfrm>
              <a:off x="12633495" y="5770161"/>
              <a:ext cx="19455" cy="19460"/>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0" name="Oval 65"/>
            <p:cNvSpPr>
              <a:spLocks noChangeArrowheads="1"/>
            </p:cNvSpPr>
            <p:nvPr/>
          </p:nvSpPr>
          <p:spPr bwMode="auto">
            <a:xfrm>
              <a:off x="12620526" y="5757189"/>
              <a:ext cx="51875" cy="5188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1" name="Oval 66"/>
            <p:cNvSpPr>
              <a:spLocks noChangeArrowheads="1"/>
            </p:cNvSpPr>
            <p:nvPr/>
          </p:nvSpPr>
          <p:spPr bwMode="auto">
            <a:xfrm>
              <a:off x="12620526" y="5757189"/>
              <a:ext cx="51875" cy="5188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2" name="Oval 67"/>
            <p:cNvSpPr>
              <a:spLocks noChangeArrowheads="1"/>
            </p:cNvSpPr>
            <p:nvPr/>
          </p:nvSpPr>
          <p:spPr bwMode="auto">
            <a:xfrm>
              <a:off x="12633495" y="5770161"/>
              <a:ext cx="25937" cy="25945"/>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3" name="Oval 68"/>
            <p:cNvSpPr>
              <a:spLocks noChangeArrowheads="1"/>
            </p:cNvSpPr>
            <p:nvPr/>
          </p:nvSpPr>
          <p:spPr bwMode="auto">
            <a:xfrm>
              <a:off x="12633495" y="5770161"/>
              <a:ext cx="25937" cy="25945"/>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4" name="Freeform 69"/>
            <p:cNvSpPr>
              <a:spLocks/>
            </p:cNvSpPr>
            <p:nvPr/>
          </p:nvSpPr>
          <p:spPr bwMode="auto">
            <a:xfrm>
              <a:off x="12639982" y="5776649"/>
              <a:ext cx="6486" cy="64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5" name="Freeform 70"/>
            <p:cNvSpPr>
              <a:spLocks/>
            </p:cNvSpPr>
            <p:nvPr/>
          </p:nvSpPr>
          <p:spPr bwMode="auto">
            <a:xfrm>
              <a:off x="12639982" y="5776649"/>
              <a:ext cx="6486" cy="64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6" name="Oval 71"/>
            <p:cNvSpPr>
              <a:spLocks noChangeArrowheads="1"/>
            </p:cNvSpPr>
            <p:nvPr/>
          </p:nvSpPr>
          <p:spPr bwMode="auto">
            <a:xfrm>
              <a:off x="12432481" y="10433658"/>
              <a:ext cx="421488" cy="421597"/>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7" name="Freeform 72"/>
            <p:cNvSpPr>
              <a:spLocks/>
            </p:cNvSpPr>
            <p:nvPr/>
          </p:nvSpPr>
          <p:spPr bwMode="auto">
            <a:xfrm>
              <a:off x="12536231" y="10537435"/>
              <a:ext cx="213987" cy="214043"/>
            </a:xfrm>
            <a:custGeom>
              <a:avLst/>
              <a:gdLst>
                <a:gd name="T0" fmla="*/ 31 w 33"/>
                <a:gd name="T1" fmla="*/ 22 h 33"/>
                <a:gd name="T2" fmla="*/ 29 w 33"/>
                <a:gd name="T3" fmla="*/ 22 h 33"/>
                <a:gd name="T4" fmla="*/ 22 w 33"/>
                <a:gd name="T5" fmla="*/ 29 h 33"/>
                <a:gd name="T6" fmla="*/ 11 w 33"/>
                <a:gd name="T7" fmla="*/ 29 h 33"/>
                <a:gd name="T8" fmla="*/ 4 w 33"/>
                <a:gd name="T9" fmla="*/ 22 h 33"/>
                <a:gd name="T10" fmla="*/ 4 w 33"/>
                <a:gd name="T11" fmla="*/ 11 h 33"/>
                <a:gd name="T12" fmla="*/ 11 w 33"/>
                <a:gd name="T13" fmla="*/ 4 h 33"/>
                <a:gd name="T14" fmla="*/ 22 w 33"/>
                <a:gd name="T15" fmla="*/ 4 h 33"/>
                <a:gd name="T16" fmla="*/ 29 w 33"/>
                <a:gd name="T17" fmla="*/ 11 h 33"/>
                <a:gd name="T18" fmla="*/ 29 w 33"/>
                <a:gd name="T19" fmla="*/ 22 h 33"/>
                <a:gd name="T20" fmla="*/ 31 w 33"/>
                <a:gd name="T21" fmla="*/ 22 h 33"/>
                <a:gd name="T22" fmla="*/ 33 w 33"/>
                <a:gd name="T23" fmla="*/ 22 h 33"/>
                <a:gd name="T24" fmla="*/ 33 w 33"/>
                <a:gd name="T25" fmla="*/ 11 h 33"/>
                <a:gd name="T26" fmla="*/ 22 w 33"/>
                <a:gd name="T27" fmla="*/ 0 h 33"/>
                <a:gd name="T28" fmla="*/ 11 w 33"/>
                <a:gd name="T29" fmla="*/ 0 h 33"/>
                <a:gd name="T30" fmla="*/ 0 w 33"/>
                <a:gd name="T31" fmla="*/ 11 h 33"/>
                <a:gd name="T32" fmla="*/ 0 w 33"/>
                <a:gd name="T33" fmla="*/ 22 h 33"/>
                <a:gd name="T34" fmla="*/ 11 w 33"/>
                <a:gd name="T35" fmla="*/ 33 h 33"/>
                <a:gd name="T36" fmla="*/ 22 w 33"/>
                <a:gd name="T37" fmla="*/ 33 h 33"/>
                <a:gd name="T38" fmla="*/ 33 w 33"/>
                <a:gd name="T39" fmla="*/ 22 h 33"/>
                <a:gd name="T40" fmla="*/ 31 w 33"/>
                <a:gd name="T4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33">
                  <a:moveTo>
                    <a:pt x="31" y="22"/>
                  </a:moveTo>
                  <a:cubicBezTo>
                    <a:pt x="29" y="22"/>
                    <a:pt x="29" y="22"/>
                    <a:pt x="29" y="22"/>
                  </a:cubicBezTo>
                  <a:cubicBezTo>
                    <a:pt x="29" y="26"/>
                    <a:pt x="26" y="29"/>
                    <a:pt x="22" y="29"/>
                  </a:cubicBezTo>
                  <a:cubicBezTo>
                    <a:pt x="11" y="29"/>
                    <a:pt x="11" y="29"/>
                    <a:pt x="11" y="29"/>
                  </a:cubicBezTo>
                  <a:cubicBezTo>
                    <a:pt x="7" y="29"/>
                    <a:pt x="4" y="26"/>
                    <a:pt x="4" y="22"/>
                  </a:cubicBezTo>
                  <a:cubicBezTo>
                    <a:pt x="4" y="11"/>
                    <a:pt x="4" y="11"/>
                    <a:pt x="4" y="11"/>
                  </a:cubicBezTo>
                  <a:cubicBezTo>
                    <a:pt x="4" y="7"/>
                    <a:pt x="7" y="4"/>
                    <a:pt x="11" y="4"/>
                  </a:cubicBezTo>
                  <a:cubicBezTo>
                    <a:pt x="22" y="4"/>
                    <a:pt x="22" y="4"/>
                    <a:pt x="22" y="4"/>
                  </a:cubicBezTo>
                  <a:cubicBezTo>
                    <a:pt x="26" y="4"/>
                    <a:pt x="29" y="7"/>
                    <a:pt x="29" y="11"/>
                  </a:cubicBezTo>
                  <a:cubicBezTo>
                    <a:pt x="29" y="22"/>
                    <a:pt x="29" y="22"/>
                    <a:pt x="29" y="22"/>
                  </a:cubicBezTo>
                  <a:cubicBezTo>
                    <a:pt x="31" y="22"/>
                    <a:pt x="31" y="22"/>
                    <a:pt x="31" y="22"/>
                  </a:cubicBezTo>
                  <a:cubicBezTo>
                    <a:pt x="33" y="22"/>
                    <a:pt x="33" y="22"/>
                    <a:pt x="33" y="22"/>
                  </a:cubicBezTo>
                  <a:cubicBezTo>
                    <a:pt x="33" y="11"/>
                    <a:pt x="33" y="11"/>
                    <a:pt x="33" y="11"/>
                  </a:cubicBezTo>
                  <a:cubicBezTo>
                    <a:pt x="33" y="5"/>
                    <a:pt x="28" y="0"/>
                    <a:pt x="22" y="0"/>
                  </a:cubicBezTo>
                  <a:cubicBezTo>
                    <a:pt x="11" y="0"/>
                    <a:pt x="11" y="0"/>
                    <a:pt x="11" y="0"/>
                  </a:cubicBezTo>
                  <a:cubicBezTo>
                    <a:pt x="5" y="0"/>
                    <a:pt x="0" y="5"/>
                    <a:pt x="0" y="11"/>
                  </a:cubicBezTo>
                  <a:cubicBezTo>
                    <a:pt x="0" y="22"/>
                    <a:pt x="0" y="22"/>
                    <a:pt x="0" y="22"/>
                  </a:cubicBezTo>
                  <a:cubicBezTo>
                    <a:pt x="0" y="28"/>
                    <a:pt x="5" y="33"/>
                    <a:pt x="11" y="33"/>
                  </a:cubicBezTo>
                  <a:cubicBezTo>
                    <a:pt x="22" y="33"/>
                    <a:pt x="22" y="33"/>
                    <a:pt x="22" y="33"/>
                  </a:cubicBezTo>
                  <a:cubicBezTo>
                    <a:pt x="28" y="33"/>
                    <a:pt x="33" y="28"/>
                    <a:pt x="33" y="22"/>
                  </a:cubicBezTo>
                  <a:lnTo>
                    <a:pt x="31" y="22"/>
                  </a:lnTo>
                  <a:close/>
                </a:path>
              </a:pathLst>
            </a:custGeom>
            <a:solidFill>
              <a:schemeClr val="bg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8" name="Rectangle 73"/>
            <p:cNvSpPr>
              <a:spLocks noChangeArrowheads="1"/>
            </p:cNvSpPr>
            <p:nvPr/>
          </p:nvSpPr>
          <p:spPr bwMode="auto">
            <a:xfrm>
              <a:off x="11505210" y="6302020"/>
              <a:ext cx="2282509" cy="4001917"/>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9" name="Freeform 75"/>
            <p:cNvSpPr>
              <a:spLocks/>
            </p:cNvSpPr>
            <p:nvPr/>
          </p:nvSpPr>
          <p:spPr bwMode="auto">
            <a:xfrm>
              <a:off x="12445450" y="5938799"/>
              <a:ext cx="473364" cy="110266"/>
            </a:xfrm>
            <a:custGeom>
              <a:avLst/>
              <a:gdLst>
                <a:gd name="T0" fmla="*/ 8 w 73"/>
                <a:gd name="T1" fmla="*/ 17 h 17"/>
                <a:gd name="T2" fmla="*/ 0 w 73"/>
                <a:gd name="T3" fmla="*/ 9 h 17"/>
                <a:gd name="T4" fmla="*/ 8 w 73"/>
                <a:gd name="T5" fmla="*/ 0 h 17"/>
                <a:gd name="T6" fmla="*/ 65 w 73"/>
                <a:gd name="T7" fmla="*/ 0 h 17"/>
                <a:gd name="T8" fmla="*/ 73 w 73"/>
                <a:gd name="T9" fmla="*/ 9 h 17"/>
                <a:gd name="T10" fmla="*/ 65 w 73"/>
                <a:gd name="T11" fmla="*/ 17 h 17"/>
                <a:gd name="T12" fmla="*/ 8 w 7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73" h="17">
                  <a:moveTo>
                    <a:pt x="8" y="17"/>
                  </a:moveTo>
                  <a:cubicBezTo>
                    <a:pt x="3" y="17"/>
                    <a:pt x="0" y="13"/>
                    <a:pt x="0" y="9"/>
                  </a:cubicBezTo>
                  <a:cubicBezTo>
                    <a:pt x="0" y="4"/>
                    <a:pt x="3" y="0"/>
                    <a:pt x="8" y="0"/>
                  </a:cubicBezTo>
                  <a:cubicBezTo>
                    <a:pt x="65" y="0"/>
                    <a:pt x="65" y="0"/>
                    <a:pt x="65" y="0"/>
                  </a:cubicBezTo>
                  <a:cubicBezTo>
                    <a:pt x="70" y="0"/>
                    <a:pt x="73" y="4"/>
                    <a:pt x="73" y="9"/>
                  </a:cubicBezTo>
                  <a:cubicBezTo>
                    <a:pt x="73" y="13"/>
                    <a:pt x="70" y="17"/>
                    <a:pt x="65" y="17"/>
                  </a:cubicBezTo>
                  <a:lnTo>
                    <a:pt x="8" y="17"/>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0" name="Freeform 76"/>
            <p:cNvSpPr>
              <a:spLocks/>
            </p:cNvSpPr>
            <p:nvPr/>
          </p:nvSpPr>
          <p:spPr bwMode="auto">
            <a:xfrm>
              <a:off x="12471388" y="5971232"/>
              <a:ext cx="421488" cy="45405"/>
            </a:xfrm>
            <a:custGeom>
              <a:avLst/>
              <a:gdLst>
                <a:gd name="T0" fmla="*/ 65 w 65"/>
                <a:gd name="T1" fmla="*/ 4 h 7"/>
                <a:gd name="T2" fmla="*/ 61 w 65"/>
                <a:gd name="T3" fmla="*/ 7 h 7"/>
                <a:gd name="T4" fmla="*/ 4 w 65"/>
                <a:gd name="T5" fmla="*/ 7 h 7"/>
                <a:gd name="T6" fmla="*/ 0 w 65"/>
                <a:gd name="T7" fmla="*/ 4 h 7"/>
                <a:gd name="T8" fmla="*/ 4 w 65"/>
                <a:gd name="T9" fmla="*/ 0 h 7"/>
                <a:gd name="T10" fmla="*/ 61 w 65"/>
                <a:gd name="T11" fmla="*/ 0 h 7"/>
                <a:gd name="T12" fmla="*/ 65 w 6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65" h="7">
                  <a:moveTo>
                    <a:pt x="65" y="4"/>
                  </a:moveTo>
                  <a:cubicBezTo>
                    <a:pt x="65" y="6"/>
                    <a:pt x="63" y="7"/>
                    <a:pt x="61" y="7"/>
                  </a:cubicBezTo>
                  <a:cubicBezTo>
                    <a:pt x="4" y="7"/>
                    <a:pt x="4" y="7"/>
                    <a:pt x="4" y="7"/>
                  </a:cubicBezTo>
                  <a:cubicBezTo>
                    <a:pt x="2" y="7"/>
                    <a:pt x="0" y="6"/>
                    <a:pt x="0" y="4"/>
                  </a:cubicBezTo>
                  <a:cubicBezTo>
                    <a:pt x="0" y="2"/>
                    <a:pt x="2" y="0"/>
                    <a:pt x="4" y="0"/>
                  </a:cubicBezTo>
                  <a:cubicBezTo>
                    <a:pt x="61" y="0"/>
                    <a:pt x="61" y="0"/>
                    <a:pt x="61" y="0"/>
                  </a:cubicBezTo>
                  <a:cubicBezTo>
                    <a:pt x="63" y="0"/>
                    <a:pt x="65" y="2"/>
                    <a:pt x="65" y="4"/>
                  </a:cubicBez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1" name="Oval 77"/>
            <p:cNvSpPr>
              <a:spLocks noChangeArrowheads="1"/>
            </p:cNvSpPr>
            <p:nvPr/>
          </p:nvSpPr>
          <p:spPr bwMode="auto">
            <a:xfrm>
              <a:off x="12289824" y="5958259"/>
              <a:ext cx="71331" cy="7134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grpSp>
      <p:grpSp>
        <p:nvGrpSpPr>
          <p:cNvPr id="62" name="Group 61"/>
          <p:cNvGrpSpPr/>
          <p:nvPr/>
        </p:nvGrpSpPr>
        <p:grpSpPr>
          <a:xfrm>
            <a:off x="15011034" y="9738793"/>
            <a:ext cx="4883905" cy="10138814"/>
            <a:chOff x="11310678" y="5484773"/>
            <a:chExt cx="2665090" cy="5532633"/>
          </a:xfrm>
        </p:grpSpPr>
        <p:sp>
          <p:nvSpPr>
            <p:cNvPr id="63" name="Freeform 59"/>
            <p:cNvSpPr>
              <a:spLocks/>
            </p:cNvSpPr>
            <p:nvPr/>
          </p:nvSpPr>
          <p:spPr bwMode="auto">
            <a:xfrm>
              <a:off x="11310678" y="5484773"/>
              <a:ext cx="2665090" cy="5532633"/>
            </a:xfrm>
            <a:custGeom>
              <a:avLst/>
              <a:gdLst>
                <a:gd name="T0" fmla="*/ 411 w 411"/>
                <a:gd name="T1" fmla="*/ 811 h 853"/>
                <a:gd name="T2" fmla="*/ 370 w 411"/>
                <a:gd name="T3" fmla="*/ 853 h 853"/>
                <a:gd name="T4" fmla="*/ 42 w 411"/>
                <a:gd name="T5" fmla="*/ 853 h 853"/>
                <a:gd name="T6" fmla="*/ 0 w 411"/>
                <a:gd name="T7" fmla="*/ 811 h 853"/>
                <a:gd name="T8" fmla="*/ 0 w 411"/>
                <a:gd name="T9" fmla="*/ 42 h 853"/>
                <a:gd name="T10" fmla="*/ 42 w 411"/>
                <a:gd name="T11" fmla="*/ 0 h 853"/>
                <a:gd name="T12" fmla="*/ 370 w 411"/>
                <a:gd name="T13" fmla="*/ 0 h 853"/>
                <a:gd name="T14" fmla="*/ 411 w 411"/>
                <a:gd name="T15" fmla="*/ 42 h 853"/>
                <a:gd name="T16" fmla="*/ 411 w 411"/>
                <a:gd name="T17" fmla="*/ 811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853">
                  <a:moveTo>
                    <a:pt x="411" y="811"/>
                  </a:moveTo>
                  <a:cubicBezTo>
                    <a:pt x="411" y="834"/>
                    <a:pt x="392" y="853"/>
                    <a:pt x="370" y="853"/>
                  </a:cubicBezTo>
                  <a:cubicBezTo>
                    <a:pt x="42" y="853"/>
                    <a:pt x="42" y="853"/>
                    <a:pt x="42" y="853"/>
                  </a:cubicBezTo>
                  <a:cubicBezTo>
                    <a:pt x="19" y="853"/>
                    <a:pt x="0" y="834"/>
                    <a:pt x="0" y="811"/>
                  </a:cubicBezTo>
                  <a:cubicBezTo>
                    <a:pt x="0" y="42"/>
                    <a:pt x="0" y="42"/>
                    <a:pt x="0" y="42"/>
                  </a:cubicBezTo>
                  <a:cubicBezTo>
                    <a:pt x="0" y="19"/>
                    <a:pt x="19" y="0"/>
                    <a:pt x="42" y="0"/>
                  </a:cubicBezTo>
                  <a:cubicBezTo>
                    <a:pt x="370" y="0"/>
                    <a:pt x="370" y="0"/>
                    <a:pt x="370" y="0"/>
                  </a:cubicBezTo>
                  <a:cubicBezTo>
                    <a:pt x="392" y="0"/>
                    <a:pt x="411" y="19"/>
                    <a:pt x="411" y="42"/>
                  </a:cubicBezTo>
                  <a:lnTo>
                    <a:pt x="411" y="811"/>
                  </a:lnTo>
                  <a:close/>
                </a:path>
              </a:pathLst>
            </a:custGeom>
            <a:solidFill>
              <a:schemeClr val="bg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4" name="Freeform 60"/>
            <p:cNvSpPr>
              <a:spLocks/>
            </p:cNvSpPr>
            <p:nvPr/>
          </p:nvSpPr>
          <p:spPr bwMode="auto">
            <a:xfrm>
              <a:off x="11343102" y="5517205"/>
              <a:ext cx="2600245" cy="5467772"/>
            </a:xfrm>
            <a:custGeom>
              <a:avLst/>
              <a:gdLst>
                <a:gd name="T0" fmla="*/ 37 w 401"/>
                <a:gd name="T1" fmla="*/ 843 h 843"/>
                <a:gd name="T2" fmla="*/ 0 w 401"/>
                <a:gd name="T3" fmla="*/ 806 h 843"/>
                <a:gd name="T4" fmla="*/ 0 w 401"/>
                <a:gd name="T5" fmla="*/ 37 h 843"/>
                <a:gd name="T6" fmla="*/ 37 w 401"/>
                <a:gd name="T7" fmla="*/ 0 h 843"/>
                <a:gd name="T8" fmla="*/ 365 w 401"/>
                <a:gd name="T9" fmla="*/ 0 h 843"/>
                <a:gd name="T10" fmla="*/ 401 w 401"/>
                <a:gd name="T11" fmla="*/ 37 h 843"/>
                <a:gd name="T12" fmla="*/ 401 w 401"/>
                <a:gd name="T13" fmla="*/ 806 h 843"/>
                <a:gd name="T14" fmla="*/ 365 w 401"/>
                <a:gd name="T15" fmla="*/ 843 h 843"/>
                <a:gd name="T16" fmla="*/ 37 w 401"/>
                <a:gd name="T17" fmla="*/ 843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1" h="843">
                  <a:moveTo>
                    <a:pt x="37" y="843"/>
                  </a:moveTo>
                  <a:cubicBezTo>
                    <a:pt x="16" y="843"/>
                    <a:pt x="0" y="827"/>
                    <a:pt x="0" y="806"/>
                  </a:cubicBezTo>
                  <a:cubicBezTo>
                    <a:pt x="0" y="37"/>
                    <a:pt x="0" y="37"/>
                    <a:pt x="0" y="37"/>
                  </a:cubicBezTo>
                  <a:cubicBezTo>
                    <a:pt x="0" y="16"/>
                    <a:pt x="16" y="0"/>
                    <a:pt x="37" y="0"/>
                  </a:cubicBezTo>
                  <a:cubicBezTo>
                    <a:pt x="365" y="0"/>
                    <a:pt x="365" y="0"/>
                    <a:pt x="365" y="0"/>
                  </a:cubicBezTo>
                  <a:cubicBezTo>
                    <a:pt x="385" y="0"/>
                    <a:pt x="401" y="16"/>
                    <a:pt x="401" y="37"/>
                  </a:cubicBezTo>
                  <a:cubicBezTo>
                    <a:pt x="401" y="806"/>
                    <a:pt x="401" y="806"/>
                    <a:pt x="401" y="806"/>
                  </a:cubicBezTo>
                  <a:cubicBezTo>
                    <a:pt x="401" y="827"/>
                    <a:pt x="385" y="843"/>
                    <a:pt x="365" y="843"/>
                  </a:cubicBezTo>
                  <a:lnTo>
                    <a:pt x="37" y="843"/>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5" name="Oval 61"/>
            <p:cNvSpPr>
              <a:spLocks noChangeArrowheads="1"/>
            </p:cNvSpPr>
            <p:nvPr/>
          </p:nvSpPr>
          <p:spPr bwMode="auto">
            <a:xfrm>
              <a:off x="12607558" y="5750705"/>
              <a:ext cx="77812" cy="77833"/>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6" name="Oval 62"/>
            <p:cNvSpPr>
              <a:spLocks noChangeArrowheads="1"/>
            </p:cNvSpPr>
            <p:nvPr/>
          </p:nvSpPr>
          <p:spPr bwMode="auto">
            <a:xfrm>
              <a:off x="12633495" y="5776649"/>
              <a:ext cx="19455" cy="19460"/>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7" name="Oval 63"/>
            <p:cNvSpPr>
              <a:spLocks noChangeArrowheads="1"/>
            </p:cNvSpPr>
            <p:nvPr/>
          </p:nvSpPr>
          <p:spPr bwMode="auto">
            <a:xfrm>
              <a:off x="12607558" y="5744216"/>
              <a:ext cx="77812" cy="77833"/>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8" name="Oval 64"/>
            <p:cNvSpPr>
              <a:spLocks noChangeArrowheads="1"/>
            </p:cNvSpPr>
            <p:nvPr/>
          </p:nvSpPr>
          <p:spPr bwMode="auto">
            <a:xfrm>
              <a:off x="12633495" y="5770161"/>
              <a:ext cx="19455" cy="19460"/>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9" name="Oval 65"/>
            <p:cNvSpPr>
              <a:spLocks noChangeArrowheads="1"/>
            </p:cNvSpPr>
            <p:nvPr/>
          </p:nvSpPr>
          <p:spPr bwMode="auto">
            <a:xfrm>
              <a:off x="12620526" y="5757189"/>
              <a:ext cx="51875" cy="5188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70" name="Oval 66"/>
            <p:cNvSpPr>
              <a:spLocks noChangeArrowheads="1"/>
            </p:cNvSpPr>
            <p:nvPr/>
          </p:nvSpPr>
          <p:spPr bwMode="auto">
            <a:xfrm>
              <a:off x="12620526" y="5757189"/>
              <a:ext cx="51875" cy="5188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71" name="Oval 67"/>
            <p:cNvSpPr>
              <a:spLocks noChangeArrowheads="1"/>
            </p:cNvSpPr>
            <p:nvPr/>
          </p:nvSpPr>
          <p:spPr bwMode="auto">
            <a:xfrm>
              <a:off x="12633495" y="5770161"/>
              <a:ext cx="25937" cy="25945"/>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72" name="Oval 68"/>
            <p:cNvSpPr>
              <a:spLocks noChangeArrowheads="1"/>
            </p:cNvSpPr>
            <p:nvPr/>
          </p:nvSpPr>
          <p:spPr bwMode="auto">
            <a:xfrm>
              <a:off x="12633495" y="5770161"/>
              <a:ext cx="25937" cy="25945"/>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73" name="Freeform 69"/>
            <p:cNvSpPr>
              <a:spLocks/>
            </p:cNvSpPr>
            <p:nvPr/>
          </p:nvSpPr>
          <p:spPr bwMode="auto">
            <a:xfrm>
              <a:off x="12639982" y="5776649"/>
              <a:ext cx="6486" cy="64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81" name="Freeform 70"/>
            <p:cNvSpPr>
              <a:spLocks/>
            </p:cNvSpPr>
            <p:nvPr/>
          </p:nvSpPr>
          <p:spPr bwMode="auto">
            <a:xfrm>
              <a:off x="12639982" y="5776649"/>
              <a:ext cx="6486" cy="64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82" name="Oval 71"/>
            <p:cNvSpPr>
              <a:spLocks noChangeArrowheads="1"/>
            </p:cNvSpPr>
            <p:nvPr/>
          </p:nvSpPr>
          <p:spPr bwMode="auto">
            <a:xfrm>
              <a:off x="12432481" y="10433658"/>
              <a:ext cx="421488" cy="421597"/>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83" name="Freeform 72"/>
            <p:cNvSpPr>
              <a:spLocks/>
            </p:cNvSpPr>
            <p:nvPr/>
          </p:nvSpPr>
          <p:spPr bwMode="auto">
            <a:xfrm>
              <a:off x="12536231" y="10537435"/>
              <a:ext cx="213987" cy="214043"/>
            </a:xfrm>
            <a:custGeom>
              <a:avLst/>
              <a:gdLst>
                <a:gd name="T0" fmla="*/ 31 w 33"/>
                <a:gd name="T1" fmla="*/ 22 h 33"/>
                <a:gd name="T2" fmla="*/ 29 w 33"/>
                <a:gd name="T3" fmla="*/ 22 h 33"/>
                <a:gd name="T4" fmla="*/ 22 w 33"/>
                <a:gd name="T5" fmla="*/ 29 h 33"/>
                <a:gd name="T6" fmla="*/ 11 w 33"/>
                <a:gd name="T7" fmla="*/ 29 h 33"/>
                <a:gd name="T8" fmla="*/ 4 w 33"/>
                <a:gd name="T9" fmla="*/ 22 h 33"/>
                <a:gd name="T10" fmla="*/ 4 w 33"/>
                <a:gd name="T11" fmla="*/ 11 h 33"/>
                <a:gd name="T12" fmla="*/ 11 w 33"/>
                <a:gd name="T13" fmla="*/ 4 h 33"/>
                <a:gd name="T14" fmla="*/ 22 w 33"/>
                <a:gd name="T15" fmla="*/ 4 h 33"/>
                <a:gd name="T16" fmla="*/ 29 w 33"/>
                <a:gd name="T17" fmla="*/ 11 h 33"/>
                <a:gd name="T18" fmla="*/ 29 w 33"/>
                <a:gd name="T19" fmla="*/ 22 h 33"/>
                <a:gd name="T20" fmla="*/ 31 w 33"/>
                <a:gd name="T21" fmla="*/ 22 h 33"/>
                <a:gd name="T22" fmla="*/ 33 w 33"/>
                <a:gd name="T23" fmla="*/ 22 h 33"/>
                <a:gd name="T24" fmla="*/ 33 w 33"/>
                <a:gd name="T25" fmla="*/ 11 h 33"/>
                <a:gd name="T26" fmla="*/ 22 w 33"/>
                <a:gd name="T27" fmla="*/ 0 h 33"/>
                <a:gd name="T28" fmla="*/ 11 w 33"/>
                <a:gd name="T29" fmla="*/ 0 h 33"/>
                <a:gd name="T30" fmla="*/ 0 w 33"/>
                <a:gd name="T31" fmla="*/ 11 h 33"/>
                <a:gd name="T32" fmla="*/ 0 w 33"/>
                <a:gd name="T33" fmla="*/ 22 h 33"/>
                <a:gd name="T34" fmla="*/ 11 w 33"/>
                <a:gd name="T35" fmla="*/ 33 h 33"/>
                <a:gd name="T36" fmla="*/ 22 w 33"/>
                <a:gd name="T37" fmla="*/ 33 h 33"/>
                <a:gd name="T38" fmla="*/ 33 w 33"/>
                <a:gd name="T39" fmla="*/ 22 h 33"/>
                <a:gd name="T40" fmla="*/ 31 w 33"/>
                <a:gd name="T4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33">
                  <a:moveTo>
                    <a:pt x="31" y="22"/>
                  </a:moveTo>
                  <a:cubicBezTo>
                    <a:pt x="29" y="22"/>
                    <a:pt x="29" y="22"/>
                    <a:pt x="29" y="22"/>
                  </a:cubicBezTo>
                  <a:cubicBezTo>
                    <a:pt x="29" y="26"/>
                    <a:pt x="26" y="29"/>
                    <a:pt x="22" y="29"/>
                  </a:cubicBezTo>
                  <a:cubicBezTo>
                    <a:pt x="11" y="29"/>
                    <a:pt x="11" y="29"/>
                    <a:pt x="11" y="29"/>
                  </a:cubicBezTo>
                  <a:cubicBezTo>
                    <a:pt x="7" y="29"/>
                    <a:pt x="4" y="26"/>
                    <a:pt x="4" y="22"/>
                  </a:cubicBezTo>
                  <a:cubicBezTo>
                    <a:pt x="4" y="11"/>
                    <a:pt x="4" y="11"/>
                    <a:pt x="4" y="11"/>
                  </a:cubicBezTo>
                  <a:cubicBezTo>
                    <a:pt x="4" y="7"/>
                    <a:pt x="7" y="4"/>
                    <a:pt x="11" y="4"/>
                  </a:cubicBezTo>
                  <a:cubicBezTo>
                    <a:pt x="22" y="4"/>
                    <a:pt x="22" y="4"/>
                    <a:pt x="22" y="4"/>
                  </a:cubicBezTo>
                  <a:cubicBezTo>
                    <a:pt x="26" y="4"/>
                    <a:pt x="29" y="7"/>
                    <a:pt x="29" y="11"/>
                  </a:cubicBezTo>
                  <a:cubicBezTo>
                    <a:pt x="29" y="22"/>
                    <a:pt x="29" y="22"/>
                    <a:pt x="29" y="22"/>
                  </a:cubicBezTo>
                  <a:cubicBezTo>
                    <a:pt x="31" y="22"/>
                    <a:pt x="31" y="22"/>
                    <a:pt x="31" y="22"/>
                  </a:cubicBezTo>
                  <a:cubicBezTo>
                    <a:pt x="33" y="22"/>
                    <a:pt x="33" y="22"/>
                    <a:pt x="33" y="22"/>
                  </a:cubicBezTo>
                  <a:cubicBezTo>
                    <a:pt x="33" y="11"/>
                    <a:pt x="33" y="11"/>
                    <a:pt x="33" y="11"/>
                  </a:cubicBezTo>
                  <a:cubicBezTo>
                    <a:pt x="33" y="5"/>
                    <a:pt x="28" y="0"/>
                    <a:pt x="22" y="0"/>
                  </a:cubicBezTo>
                  <a:cubicBezTo>
                    <a:pt x="11" y="0"/>
                    <a:pt x="11" y="0"/>
                    <a:pt x="11" y="0"/>
                  </a:cubicBezTo>
                  <a:cubicBezTo>
                    <a:pt x="5" y="0"/>
                    <a:pt x="0" y="5"/>
                    <a:pt x="0" y="11"/>
                  </a:cubicBezTo>
                  <a:cubicBezTo>
                    <a:pt x="0" y="22"/>
                    <a:pt x="0" y="22"/>
                    <a:pt x="0" y="22"/>
                  </a:cubicBezTo>
                  <a:cubicBezTo>
                    <a:pt x="0" y="28"/>
                    <a:pt x="5" y="33"/>
                    <a:pt x="11" y="33"/>
                  </a:cubicBezTo>
                  <a:cubicBezTo>
                    <a:pt x="22" y="33"/>
                    <a:pt x="22" y="33"/>
                    <a:pt x="22" y="33"/>
                  </a:cubicBezTo>
                  <a:cubicBezTo>
                    <a:pt x="28" y="33"/>
                    <a:pt x="33" y="28"/>
                    <a:pt x="33" y="22"/>
                  </a:cubicBezTo>
                  <a:lnTo>
                    <a:pt x="31" y="22"/>
                  </a:lnTo>
                  <a:close/>
                </a:path>
              </a:pathLst>
            </a:custGeom>
            <a:solidFill>
              <a:schemeClr val="bg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84" name="Rectangle 73"/>
            <p:cNvSpPr>
              <a:spLocks noChangeArrowheads="1"/>
            </p:cNvSpPr>
            <p:nvPr/>
          </p:nvSpPr>
          <p:spPr bwMode="auto">
            <a:xfrm>
              <a:off x="11505210" y="6302020"/>
              <a:ext cx="2282509" cy="4001917"/>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85" name="Freeform 75"/>
            <p:cNvSpPr>
              <a:spLocks/>
            </p:cNvSpPr>
            <p:nvPr/>
          </p:nvSpPr>
          <p:spPr bwMode="auto">
            <a:xfrm>
              <a:off x="12445450" y="5938799"/>
              <a:ext cx="473364" cy="110266"/>
            </a:xfrm>
            <a:custGeom>
              <a:avLst/>
              <a:gdLst>
                <a:gd name="T0" fmla="*/ 8 w 73"/>
                <a:gd name="T1" fmla="*/ 17 h 17"/>
                <a:gd name="T2" fmla="*/ 0 w 73"/>
                <a:gd name="T3" fmla="*/ 9 h 17"/>
                <a:gd name="T4" fmla="*/ 8 w 73"/>
                <a:gd name="T5" fmla="*/ 0 h 17"/>
                <a:gd name="T6" fmla="*/ 65 w 73"/>
                <a:gd name="T7" fmla="*/ 0 h 17"/>
                <a:gd name="T8" fmla="*/ 73 w 73"/>
                <a:gd name="T9" fmla="*/ 9 h 17"/>
                <a:gd name="T10" fmla="*/ 65 w 73"/>
                <a:gd name="T11" fmla="*/ 17 h 17"/>
                <a:gd name="T12" fmla="*/ 8 w 7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73" h="17">
                  <a:moveTo>
                    <a:pt x="8" y="17"/>
                  </a:moveTo>
                  <a:cubicBezTo>
                    <a:pt x="3" y="17"/>
                    <a:pt x="0" y="13"/>
                    <a:pt x="0" y="9"/>
                  </a:cubicBezTo>
                  <a:cubicBezTo>
                    <a:pt x="0" y="4"/>
                    <a:pt x="3" y="0"/>
                    <a:pt x="8" y="0"/>
                  </a:cubicBezTo>
                  <a:cubicBezTo>
                    <a:pt x="65" y="0"/>
                    <a:pt x="65" y="0"/>
                    <a:pt x="65" y="0"/>
                  </a:cubicBezTo>
                  <a:cubicBezTo>
                    <a:pt x="70" y="0"/>
                    <a:pt x="73" y="4"/>
                    <a:pt x="73" y="9"/>
                  </a:cubicBezTo>
                  <a:cubicBezTo>
                    <a:pt x="73" y="13"/>
                    <a:pt x="70" y="17"/>
                    <a:pt x="65" y="17"/>
                  </a:cubicBezTo>
                  <a:lnTo>
                    <a:pt x="8" y="17"/>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87" name="Freeform 76"/>
            <p:cNvSpPr>
              <a:spLocks/>
            </p:cNvSpPr>
            <p:nvPr/>
          </p:nvSpPr>
          <p:spPr bwMode="auto">
            <a:xfrm>
              <a:off x="12471388" y="5971232"/>
              <a:ext cx="421488" cy="45405"/>
            </a:xfrm>
            <a:custGeom>
              <a:avLst/>
              <a:gdLst>
                <a:gd name="T0" fmla="*/ 65 w 65"/>
                <a:gd name="T1" fmla="*/ 4 h 7"/>
                <a:gd name="T2" fmla="*/ 61 w 65"/>
                <a:gd name="T3" fmla="*/ 7 h 7"/>
                <a:gd name="T4" fmla="*/ 4 w 65"/>
                <a:gd name="T5" fmla="*/ 7 h 7"/>
                <a:gd name="T6" fmla="*/ 0 w 65"/>
                <a:gd name="T7" fmla="*/ 4 h 7"/>
                <a:gd name="T8" fmla="*/ 4 w 65"/>
                <a:gd name="T9" fmla="*/ 0 h 7"/>
                <a:gd name="T10" fmla="*/ 61 w 65"/>
                <a:gd name="T11" fmla="*/ 0 h 7"/>
                <a:gd name="T12" fmla="*/ 65 w 6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65" h="7">
                  <a:moveTo>
                    <a:pt x="65" y="4"/>
                  </a:moveTo>
                  <a:cubicBezTo>
                    <a:pt x="65" y="6"/>
                    <a:pt x="63" y="7"/>
                    <a:pt x="61" y="7"/>
                  </a:cubicBezTo>
                  <a:cubicBezTo>
                    <a:pt x="4" y="7"/>
                    <a:pt x="4" y="7"/>
                    <a:pt x="4" y="7"/>
                  </a:cubicBezTo>
                  <a:cubicBezTo>
                    <a:pt x="2" y="7"/>
                    <a:pt x="0" y="6"/>
                    <a:pt x="0" y="4"/>
                  </a:cubicBezTo>
                  <a:cubicBezTo>
                    <a:pt x="0" y="2"/>
                    <a:pt x="2" y="0"/>
                    <a:pt x="4" y="0"/>
                  </a:cubicBezTo>
                  <a:cubicBezTo>
                    <a:pt x="61" y="0"/>
                    <a:pt x="61" y="0"/>
                    <a:pt x="61" y="0"/>
                  </a:cubicBezTo>
                  <a:cubicBezTo>
                    <a:pt x="63" y="0"/>
                    <a:pt x="65" y="2"/>
                    <a:pt x="65" y="4"/>
                  </a:cubicBez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88" name="Oval 77"/>
            <p:cNvSpPr>
              <a:spLocks noChangeArrowheads="1"/>
            </p:cNvSpPr>
            <p:nvPr/>
          </p:nvSpPr>
          <p:spPr bwMode="auto">
            <a:xfrm>
              <a:off x="12289824" y="5958259"/>
              <a:ext cx="71331" cy="7134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grpSp>
      <p:sp>
        <p:nvSpPr>
          <p:cNvPr id="89" name="TextBox 88"/>
          <p:cNvSpPr txBox="1"/>
          <p:nvPr/>
        </p:nvSpPr>
        <p:spPr>
          <a:xfrm>
            <a:off x="8587528" y="1169458"/>
            <a:ext cx="7202613"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OUR DEVICES</a:t>
            </a:r>
          </a:p>
        </p:txBody>
      </p:sp>
      <p:sp>
        <p:nvSpPr>
          <p:cNvPr id="90" name="TextBox 89"/>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91" name="Straight Connector 90"/>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2" name="Subtitle 2"/>
          <p:cNvSpPr txBox="1">
            <a:spLocks/>
          </p:cNvSpPr>
          <p:nvPr/>
        </p:nvSpPr>
        <p:spPr>
          <a:xfrm>
            <a:off x="3949061" y="3676363"/>
            <a:ext cx="16497940"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93" name="Shape 2895"/>
          <p:cNvSpPr/>
          <p:nvPr/>
        </p:nvSpPr>
        <p:spPr>
          <a:xfrm>
            <a:off x="11985533" y="5540901"/>
            <a:ext cx="457406" cy="914810"/>
          </a:xfrm>
          <a:custGeom>
            <a:avLst/>
            <a:gdLst/>
            <a:ahLst/>
            <a:cxnLst>
              <a:cxn ang="0">
                <a:pos x="wd2" y="hd2"/>
              </a:cxn>
              <a:cxn ang="5400000">
                <a:pos x="wd2" y="hd2"/>
              </a:cxn>
              <a:cxn ang="10800000">
                <a:pos x="wd2" y="hd2"/>
              </a:cxn>
              <a:cxn ang="16200000">
                <a:pos x="wd2" y="hd2"/>
              </a:cxn>
            </a:cxnLst>
            <a:rect l="0" t="0" r="r" b="b"/>
            <a:pathLst>
              <a:path w="21600" h="21600" extrusionOk="0">
                <a:moveTo>
                  <a:pt x="20618" y="15709"/>
                </a:moveTo>
                <a:cubicBezTo>
                  <a:pt x="20347" y="15709"/>
                  <a:pt x="20102" y="15764"/>
                  <a:pt x="19924" y="15853"/>
                </a:cubicBezTo>
                <a:lnTo>
                  <a:pt x="11782" y="19924"/>
                </a:lnTo>
                <a:lnTo>
                  <a:pt x="11782" y="491"/>
                </a:lnTo>
                <a:cubicBezTo>
                  <a:pt x="11782" y="220"/>
                  <a:pt x="11342" y="0"/>
                  <a:pt x="10800" y="0"/>
                </a:cubicBezTo>
                <a:cubicBezTo>
                  <a:pt x="10258" y="0"/>
                  <a:pt x="9818" y="220"/>
                  <a:pt x="9818" y="491"/>
                </a:cubicBezTo>
                <a:lnTo>
                  <a:pt x="9818" y="19924"/>
                </a:lnTo>
                <a:lnTo>
                  <a:pt x="1676" y="15853"/>
                </a:lnTo>
                <a:cubicBezTo>
                  <a:pt x="1498" y="15764"/>
                  <a:pt x="1253" y="15709"/>
                  <a:pt x="982" y="15709"/>
                </a:cubicBezTo>
                <a:cubicBezTo>
                  <a:pt x="440" y="15709"/>
                  <a:pt x="0" y="15929"/>
                  <a:pt x="0" y="16200"/>
                </a:cubicBezTo>
                <a:cubicBezTo>
                  <a:pt x="0" y="16336"/>
                  <a:pt x="110" y="16458"/>
                  <a:pt x="288" y="16547"/>
                </a:cubicBezTo>
                <a:lnTo>
                  <a:pt x="10106" y="21456"/>
                </a:lnTo>
                <a:cubicBezTo>
                  <a:pt x="10284" y="21545"/>
                  <a:pt x="10529" y="21600"/>
                  <a:pt x="10800" y="21600"/>
                </a:cubicBezTo>
                <a:cubicBezTo>
                  <a:pt x="11071" y="21600"/>
                  <a:pt x="11316" y="21545"/>
                  <a:pt x="11494" y="21456"/>
                </a:cubicBezTo>
                <a:lnTo>
                  <a:pt x="21312" y="16547"/>
                </a:lnTo>
                <a:cubicBezTo>
                  <a:pt x="21490" y="16458"/>
                  <a:pt x="21600" y="16336"/>
                  <a:pt x="21600" y="16200"/>
                </a:cubicBezTo>
                <a:cubicBezTo>
                  <a:pt x="21600" y="15929"/>
                  <a:pt x="21160" y="15709"/>
                  <a:pt x="20618" y="15709"/>
                </a:cubicBezTo>
              </a:path>
            </a:pathLst>
          </a:custGeom>
          <a:solidFill>
            <a:schemeClr val="bg1">
              <a:lumMod val="85000"/>
            </a:schemeClr>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 name="Picture Placeholder 1"/>
          <p:cNvSpPr>
            <a:spLocks noGrp="1"/>
          </p:cNvSpPr>
          <p:nvPr>
            <p:ph type="pic" sz="quarter" idx="20"/>
          </p:nvPr>
        </p:nvSpPr>
        <p:spPr/>
      </p:sp>
      <p:sp>
        <p:nvSpPr>
          <p:cNvPr id="3" name="Picture Placeholder 2"/>
          <p:cNvSpPr>
            <a:spLocks noGrp="1"/>
          </p:cNvSpPr>
          <p:nvPr>
            <p:ph type="pic" sz="quarter" idx="19"/>
          </p:nvPr>
        </p:nvSpPr>
        <p:spPr/>
      </p:sp>
      <p:sp>
        <p:nvSpPr>
          <p:cNvPr id="4" name="Picture Placeholder 3"/>
          <p:cNvSpPr>
            <a:spLocks noGrp="1"/>
          </p:cNvSpPr>
          <p:nvPr>
            <p:ph type="pic" sz="quarter" idx="18"/>
          </p:nvPr>
        </p:nvSpPr>
        <p:spPr/>
      </p:sp>
    </p:spTree>
    <p:extLst>
      <p:ext uri="{BB962C8B-B14F-4D97-AF65-F5344CB8AC3E}">
        <p14:creationId xmlns:p14="http://schemas.microsoft.com/office/powerpoint/2010/main" val="164883246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TextBox 88"/>
          <p:cNvSpPr txBox="1"/>
          <p:nvPr/>
        </p:nvSpPr>
        <p:spPr>
          <a:xfrm>
            <a:off x="9613452" y="1169458"/>
            <a:ext cx="515077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IPHONE 6</a:t>
            </a:r>
          </a:p>
        </p:txBody>
      </p:sp>
      <p:sp>
        <p:nvSpPr>
          <p:cNvPr id="90" name="TextBox 89"/>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91" name="Straight Connector 90"/>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4" name="Picture 73" descr="iPhone6_mockup_front_white.png"/>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5344103" y="3418884"/>
            <a:ext cx="6393546" cy="10000680"/>
          </a:xfrm>
          <a:prstGeom prst="rect">
            <a:avLst/>
          </a:prstGeom>
        </p:spPr>
      </p:pic>
      <p:pic>
        <p:nvPicPr>
          <p:cNvPr id="75" name="Picture 74" descr="iPhone6_mockup_front_white.png"/>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2676611" y="3418884"/>
            <a:ext cx="6393546" cy="10000680"/>
          </a:xfrm>
          <a:prstGeom prst="rect">
            <a:avLst/>
          </a:prstGeom>
        </p:spPr>
      </p:pic>
      <p:pic>
        <p:nvPicPr>
          <p:cNvPr id="76" name="Picture 75" descr="iPhone6_mockup_front_white.png"/>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9017463" y="3418884"/>
            <a:ext cx="6393546" cy="10000680"/>
          </a:xfrm>
          <a:prstGeom prst="rect">
            <a:avLst/>
          </a:prstGeom>
        </p:spPr>
      </p:pic>
      <p:sp>
        <p:nvSpPr>
          <p:cNvPr id="2" name="Picture Placeholder 1"/>
          <p:cNvSpPr>
            <a:spLocks noGrp="1"/>
          </p:cNvSpPr>
          <p:nvPr>
            <p:ph type="pic" sz="quarter" idx="21"/>
          </p:nvPr>
        </p:nvSpPr>
        <p:spPr/>
      </p:sp>
      <p:sp>
        <p:nvSpPr>
          <p:cNvPr id="3" name="Picture Placeholder 2"/>
          <p:cNvSpPr>
            <a:spLocks noGrp="1"/>
          </p:cNvSpPr>
          <p:nvPr>
            <p:ph type="pic" sz="quarter" idx="22"/>
          </p:nvPr>
        </p:nvSpPr>
        <p:spPr/>
      </p:sp>
      <p:sp>
        <p:nvSpPr>
          <p:cNvPr id="4" name="Picture Placeholder 3"/>
          <p:cNvSpPr>
            <a:spLocks noGrp="1"/>
          </p:cNvSpPr>
          <p:nvPr>
            <p:ph type="pic" sz="quarter" idx="20"/>
          </p:nvPr>
        </p:nvSpPr>
        <p:spPr/>
      </p:sp>
    </p:spTree>
    <p:extLst>
      <p:ext uri="{BB962C8B-B14F-4D97-AF65-F5344CB8AC3E}">
        <p14:creationId xmlns:p14="http://schemas.microsoft.com/office/powerpoint/2010/main" val="92267901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13578393" y="2230244"/>
            <a:ext cx="6855518" cy="14231814"/>
            <a:chOff x="11310678" y="5484773"/>
            <a:chExt cx="2665090" cy="5532633"/>
          </a:xfrm>
        </p:grpSpPr>
        <p:sp>
          <p:nvSpPr>
            <p:cNvPr id="44" name="Freeform 59"/>
            <p:cNvSpPr>
              <a:spLocks/>
            </p:cNvSpPr>
            <p:nvPr/>
          </p:nvSpPr>
          <p:spPr bwMode="auto">
            <a:xfrm>
              <a:off x="11310678" y="5484773"/>
              <a:ext cx="2665090" cy="5532633"/>
            </a:xfrm>
            <a:custGeom>
              <a:avLst/>
              <a:gdLst>
                <a:gd name="T0" fmla="*/ 411 w 411"/>
                <a:gd name="T1" fmla="*/ 811 h 853"/>
                <a:gd name="T2" fmla="*/ 370 w 411"/>
                <a:gd name="T3" fmla="*/ 853 h 853"/>
                <a:gd name="T4" fmla="*/ 42 w 411"/>
                <a:gd name="T5" fmla="*/ 853 h 853"/>
                <a:gd name="T6" fmla="*/ 0 w 411"/>
                <a:gd name="T7" fmla="*/ 811 h 853"/>
                <a:gd name="T8" fmla="*/ 0 w 411"/>
                <a:gd name="T9" fmla="*/ 42 h 853"/>
                <a:gd name="T10" fmla="*/ 42 w 411"/>
                <a:gd name="T11" fmla="*/ 0 h 853"/>
                <a:gd name="T12" fmla="*/ 370 w 411"/>
                <a:gd name="T13" fmla="*/ 0 h 853"/>
                <a:gd name="T14" fmla="*/ 411 w 411"/>
                <a:gd name="T15" fmla="*/ 42 h 853"/>
                <a:gd name="T16" fmla="*/ 411 w 411"/>
                <a:gd name="T17" fmla="*/ 811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853">
                  <a:moveTo>
                    <a:pt x="411" y="811"/>
                  </a:moveTo>
                  <a:cubicBezTo>
                    <a:pt x="411" y="834"/>
                    <a:pt x="392" y="853"/>
                    <a:pt x="370" y="853"/>
                  </a:cubicBezTo>
                  <a:cubicBezTo>
                    <a:pt x="42" y="853"/>
                    <a:pt x="42" y="853"/>
                    <a:pt x="42" y="853"/>
                  </a:cubicBezTo>
                  <a:cubicBezTo>
                    <a:pt x="19" y="853"/>
                    <a:pt x="0" y="834"/>
                    <a:pt x="0" y="811"/>
                  </a:cubicBezTo>
                  <a:cubicBezTo>
                    <a:pt x="0" y="42"/>
                    <a:pt x="0" y="42"/>
                    <a:pt x="0" y="42"/>
                  </a:cubicBezTo>
                  <a:cubicBezTo>
                    <a:pt x="0" y="19"/>
                    <a:pt x="19" y="0"/>
                    <a:pt x="42" y="0"/>
                  </a:cubicBezTo>
                  <a:cubicBezTo>
                    <a:pt x="370" y="0"/>
                    <a:pt x="370" y="0"/>
                    <a:pt x="370" y="0"/>
                  </a:cubicBezTo>
                  <a:cubicBezTo>
                    <a:pt x="392" y="0"/>
                    <a:pt x="411" y="19"/>
                    <a:pt x="411" y="42"/>
                  </a:cubicBezTo>
                  <a:lnTo>
                    <a:pt x="411" y="811"/>
                  </a:lnTo>
                  <a:close/>
                </a:path>
              </a:pathLst>
            </a:custGeom>
            <a:solidFill>
              <a:schemeClr val="bg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5" name="Freeform 60"/>
            <p:cNvSpPr>
              <a:spLocks/>
            </p:cNvSpPr>
            <p:nvPr/>
          </p:nvSpPr>
          <p:spPr bwMode="auto">
            <a:xfrm>
              <a:off x="11343102" y="5517205"/>
              <a:ext cx="2600245" cy="5467772"/>
            </a:xfrm>
            <a:custGeom>
              <a:avLst/>
              <a:gdLst>
                <a:gd name="T0" fmla="*/ 37 w 401"/>
                <a:gd name="T1" fmla="*/ 843 h 843"/>
                <a:gd name="T2" fmla="*/ 0 w 401"/>
                <a:gd name="T3" fmla="*/ 806 h 843"/>
                <a:gd name="T4" fmla="*/ 0 w 401"/>
                <a:gd name="T5" fmla="*/ 37 h 843"/>
                <a:gd name="T6" fmla="*/ 37 w 401"/>
                <a:gd name="T7" fmla="*/ 0 h 843"/>
                <a:gd name="T8" fmla="*/ 365 w 401"/>
                <a:gd name="T9" fmla="*/ 0 h 843"/>
                <a:gd name="T10" fmla="*/ 401 w 401"/>
                <a:gd name="T11" fmla="*/ 37 h 843"/>
                <a:gd name="T12" fmla="*/ 401 w 401"/>
                <a:gd name="T13" fmla="*/ 806 h 843"/>
                <a:gd name="T14" fmla="*/ 365 w 401"/>
                <a:gd name="T15" fmla="*/ 843 h 843"/>
                <a:gd name="T16" fmla="*/ 37 w 401"/>
                <a:gd name="T17" fmla="*/ 843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1" h="843">
                  <a:moveTo>
                    <a:pt x="37" y="843"/>
                  </a:moveTo>
                  <a:cubicBezTo>
                    <a:pt x="16" y="843"/>
                    <a:pt x="0" y="827"/>
                    <a:pt x="0" y="806"/>
                  </a:cubicBezTo>
                  <a:cubicBezTo>
                    <a:pt x="0" y="37"/>
                    <a:pt x="0" y="37"/>
                    <a:pt x="0" y="37"/>
                  </a:cubicBezTo>
                  <a:cubicBezTo>
                    <a:pt x="0" y="16"/>
                    <a:pt x="16" y="0"/>
                    <a:pt x="37" y="0"/>
                  </a:cubicBezTo>
                  <a:cubicBezTo>
                    <a:pt x="365" y="0"/>
                    <a:pt x="365" y="0"/>
                    <a:pt x="365" y="0"/>
                  </a:cubicBezTo>
                  <a:cubicBezTo>
                    <a:pt x="385" y="0"/>
                    <a:pt x="401" y="16"/>
                    <a:pt x="401" y="37"/>
                  </a:cubicBezTo>
                  <a:cubicBezTo>
                    <a:pt x="401" y="806"/>
                    <a:pt x="401" y="806"/>
                    <a:pt x="401" y="806"/>
                  </a:cubicBezTo>
                  <a:cubicBezTo>
                    <a:pt x="401" y="827"/>
                    <a:pt x="385" y="843"/>
                    <a:pt x="365" y="843"/>
                  </a:cubicBezTo>
                  <a:lnTo>
                    <a:pt x="37" y="843"/>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6" name="Oval 61"/>
            <p:cNvSpPr>
              <a:spLocks noChangeArrowheads="1"/>
            </p:cNvSpPr>
            <p:nvPr/>
          </p:nvSpPr>
          <p:spPr bwMode="auto">
            <a:xfrm>
              <a:off x="12607558" y="5750705"/>
              <a:ext cx="77812" cy="77833"/>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7" name="Oval 62"/>
            <p:cNvSpPr>
              <a:spLocks noChangeArrowheads="1"/>
            </p:cNvSpPr>
            <p:nvPr/>
          </p:nvSpPr>
          <p:spPr bwMode="auto">
            <a:xfrm>
              <a:off x="12633495" y="5776649"/>
              <a:ext cx="19455" cy="19460"/>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8" name="Oval 63"/>
            <p:cNvSpPr>
              <a:spLocks noChangeArrowheads="1"/>
            </p:cNvSpPr>
            <p:nvPr/>
          </p:nvSpPr>
          <p:spPr bwMode="auto">
            <a:xfrm>
              <a:off x="12607558" y="5744216"/>
              <a:ext cx="77812" cy="77833"/>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49" name="Oval 64"/>
            <p:cNvSpPr>
              <a:spLocks noChangeArrowheads="1"/>
            </p:cNvSpPr>
            <p:nvPr/>
          </p:nvSpPr>
          <p:spPr bwMode="auto">
            <a:xfrm>
              <a:off x="12633495" y="5770161"/>
              <a:ext cx="19455" cy="19460"/>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0" name="Oval 65"/>
            <p:cNvSpPr>
              <a:spLocks noChangeArrowheads="1"/>
            </p:cNvSpPr>
            <p:nvPr/>
          </p:nvSpPr>
          <p:spPr bwMode="auto">
            <a:xfrm>
              <a:off x="12620526" y="5757189"/>
              <a:ext cx="51875" cy="5188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1" name="Oval 66"/>
            <p:cNvSpPr>
              <a:spLocks noChangeArrowheads="1"/>
            </p:cNvSpPr>
            <p:nvPr/>
          </p:nvSpPr>
          <p:spPr bwMode="auto">
            <a:xfrm>
              <a:off x="12620526" y="5757189"/>
              <a:ext cx="51875" cy="5188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2" name="Oval 67"/>
            <p:cNvSpPr>
              <a:spLocks noChangeArrowheads="1"/>
            </p:cNvSpPr>
            <p:nvPr/>
          </p:nvSpPr>
          <p:spPr bwMode="auto">
            <a:xfrm>
              <a:off x="12633495" y="5770161"/>
              <a:ext cx="25937" cy="25945"/>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3" name="Oval 68"/>
            <p:cNvSpPr>
              <a:spLocks noChangeArrowheads="1"/>
            </p:cNvSpPr>
            <p:nvPr/>
          </p:nvSpPr>
          <p:spPr bwMode="auto">
            <a:xfrm>
              <a:off x="12633495" y="5770161"/>
              <a:ext cx="25937" cy="25945"/>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4" name="Freeform 69"/>
            <p:cNvSpPr>
              <a:spLocks/>
            </p:cNvSpPr>
            <p:nvPr/>
          </p:nvSpPr>
          <p:spPr bwMode="auto">
            <a:xfrm>
              <a:off x="12639982" y="5776649"/>
              <a:ext cx="6486" cy="64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5" name="Freeform 70"/>
            <p:cNvSpPr>
              <a:spLocks/>
            </p:cNvSpPr>
            <p:nvPr/>
          </p:nvSpPr>
          <p:spPr bwMode="auto">
            <a:xfrm>
              <a:off x="12639982" y="5776649"/>
              <a:ext cx="6486" cy="64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6" name="Oval 71"/>
            <p:cNvSpPr>
              <a:spLocks noChangeArrowheads="1"/>
            </p:cNvSpPr>
            <p:nvPr/>
          </p:nvSpPr>
          <p:spPr bwMode="auto">
            <a:xfrm>
              <a:off x="12432481" y="10433658"/>
              <a:ext cx="421488" cy="421597"/>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7" name="Freeform 72"/>
            <p:cNvSpPr>
              <a:spLocks/>
            </p:cNvSpPr>
            <p:nvPr/>
          </p:nvSpPr>
          <p:spPr bwMode="auto">
            <a:xfrm>
              <a:off x="12536231" y="10537435"/>
              <a:ext cx="213987" cy="214043"/>
            </a:xfrm>
            <a:custGeom>
              <a:avLst/>
              <a:gdLst>
                <a:gd name="T0" fmla="*/ 31 w 33"/>
                <a:gd name="T1" fmla="*/ 22 h 33"/>
                <a:gd name="T2" fmla="*/ 29 w 33"/>
                <a:gd name="T3" fmla="*/ 22 h 33"/>
                <a:gd name="T4" fmla="*/ 22 w 33"/>
                <a:gd name="T5" fmla="*/ 29 h 33"/>
                <a:gd name="T6" fmla="*/ 11 w 33"/>
                <a:gd name="T7" fmla="*/ 29 h 33"/>
                <a:gd name="T8" fmla="*/ 4 w 33"/>
                <a:gd name="T9" fmla="*/ 22 h 33"/>
                <a:gd name="T10" fmla="*/ 4 w 33"/>
                <a:gd name="T11" fmla="*/ 11 h 33"/>
                <a:gd name="T12" fmla="*/ 11 w 33"/>
                <a:gd name="T13" fmla="*/ 4 h 33"/>
                <a:gd name="T14" fmla="*/ 22 w 33"/>
                <a:gd name="T15" fmla="*/ 4 h 33"/>
                <a:gd name="T16" fmla="*/ 29 w 33"/>
                <a:gd name="T17" fmla="*/ 11 h 33"/>
                <a:gd name="T18" fmla="*/ 29 w 33"/>
                <a:gd name="T19" fmla="*/ 22 h 33"/>
                <a:gd name="T20" fmla="*/ 31 w 33"/>
                <a:gd name="T21" fmla="*/ 22 h 33"/>
                <a:gd name="T22" fmla="*/ 33 w 33"/>
                <a:gd name="T23" fmla="*/ 22 h 33"/>
                <a:gd name="T24" fmla="*/ 33 w 33"/>
                <a:gd name="T25" fmla="*/ 11 h 33"/>
                <a:gd name="T26" fmla="*/ 22 w 33"/>
                <a:gd name="T27" fmla="*/ 0 h 33"/>
                <a:gd name="T28" fmla="*/ 11 w 33"/>
                <a:gd name="T29" fmla="*/ 0 h 33"/>
                <a:gd name="T30" fmla="*/ 0 w 33"/>
                <a:gd name="T31" fmla="*/ 11 h 33"/>
                <a:gd name="T32" fmla="*/ 0 w 33"/>
                <a:gd name="T33" fmla="*/ 22 h 33"/>
                <a:gd name="T34" fmla="*/ 11 w 33"/>
                <a:gd name="T35" fmla="*/ 33 h 33"/>
                <a:gd name="T36" fmla="*/ 22 w 33"/>
                <a:gd name="T37" fmla="*/ 33 h 33"/>
                <a:gd name="T38" fmla="*/ 33 w 33"/>
                <a:gd name="T39" fmla="*/ 22 h 33"/>
                <a:gd name="T40" fmla="*/ 31 w 33"/>
                <a:gd name="T4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33">
                  <a:moveTo>
                    <a:pt x="31" y="22"/>
                  </a:moveTo>
                  <a:cubicBezTo>
                    <a:pt x="29" y="22"/>
                    <a:pt x="29" y="22"/>
                    <a:pt x="29" y="22"/>
                  </a:cubicBezTo>
                  <a:cubicBezTo>
                    <a:pt x="29" y="26"/>
                    <a:pt x="26" y="29"/>
                    <a:pt x="22" y="29"/>
                  </a:cubicBezTo>
                  <a:cubicBezTo>
                    <a:pt x="11" y="29"/>
                    <a:pt x="11" y="29"/>
                    <a:pt x="11" y="29"/>
                  </a:cubicBezTo>
                  <a:cubicBezTo>
                    <a:pt x="7" y="29"/>
                    <a:pt x="4" y="26"/>
                    <a:pt x="4" y="22"/>
                  </a:cubicBezTo>
                  <a:cubicBezTo>
                    <a:pt x="4" y="11"/>
                    <a:pt x="4" y="11"/>
                    <a:pt x="4" y="11"/>
                  </a:cubicBezTo>
                  <a:cubicBezTo>
                    <a:pt x="4" y="7"/>
                    <a:pt x="7" y="4"/>
                    <a:pt x="11" y="4"/>
                  </a:cubicBezTo>
                  <a:cubicBezTo>
                    <a:pt x="22" y="4"/>
                    <a:pt x="22" y="4"/>
                    <a:pt x="22" y="4"/>
                  </a:cubicBezTo>
                  <a:cubicBezTo>
                    <a:pt x="26" y="4"/>
                    <a:pt x="29" y="7"/>
                    <a:pt x="29" y="11"/>
                  </a:cubicBezTo>
                  <a:cubicBezTo>
                    <a:pt x="29" y="22"/>
                    <a:pt x="29" y="22"/>
                    <a:pt x="29" y="22"/>
                  </a:cubicBezTo>
                  <a:cubicBezTo>
                    <a:pt x="31" y="22"/>
                    <a:pt x="31" y="22"/>
                    <a:pt x="31" y="22"/>
                  </a:cubicBezTo>
                  <a:cubicBezTo>
                    <a:pt x="33" y="22"/>
                    <a:pt x="33" y="22"/>
                    <a:pt x="33" y="22"/>
                  </a:cubicBezTo>
                  <a:cubicBezTo>
                    <a:pt x="33" y="11"/>
                    <a:pt x="33" y="11"/>
                    <a:pt x="33" y="11"/>
                  </a:cubicBezTo>
                  <a:cubicBezTo>
                    <a:pt x="33" y="5"/>
                    <a:pt x="28" y="0"/>
                    <a:pt x="22" y="0"/>
                  </a:cubicBezTo>
                  <a:cubicBezTo>
                    <a:pt x="11" y="0"/>
                    <a:pt x="11" y="0"/>
                    <a:pt x="11" y="0"/>
                  </a:cubicBezTo>
                  <a:cubicBezTo>
                    <a:pt x="5" y="0"/>
                    <a:pt x="0" y="5"/>
                    <a:pt x="0" y="11"/>
                  </a:cubicBezTo>
                  <a:cubicBezTo>
                    <a:pt x="0" y="22"/>
                    <a:pt x="0" y="22"/>
                    <a:pt x="0" y="22"/>
                  </a:cubicBezTo>
                  <a:cubicBezTo>
                    <a:pt x="0" y="28"/>
                    <a:pt x="5" y="33"/>
                    <a:pt x="11" y="33"/>
                  </a:cubicBezTo>
                  <a:cubicBezTo>
                    <a:pt x="22" y="33"/>
                    <a:pt x="22" y="33"/>
                    <a:pt x="22" y="33"/>
                  </a:cubicBezTo>
                  <a:cubicBezTo>
                    <a:pt x="28" y="33"/>
                    <a:pt x="33" y="28"/>
                    <a:pt x="33" y="22"/>
                  </a:cubicBezTo>
                  <a:lnTo>
                    <a:pt x="31" y="22"/>
                  </a:lnTo>
                  <a:close/>
                </a:path>
              </a:pathLst>
            </a:custGeom>
            <a:solidFill>
              <a:schemeClr val="bg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8" name="Rectangle 73"/>
            <p:cNvSpPr>
              <a:spLocks noChangeArrowheads="1"/>
            </p:cNvSpPr>
            <p:nvPr/>
          </p:nvSpPr>
          <p:spPr bwMode="auto">
            <a:xfrm>
              <a:off x="11505210" y="6302020"/>
              <a:ext cx="2282509" cy="4001917"/>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9" name="Freeform 75"/>
            <p:cNvSpPr>
              <a:spLocks/>
            </p:cNvSpPr>
            <p:nvPr/>
          </p:nvSpPr>
          <p:spPr bwMode="auto">
            <a:xfrm>
              <a:off x="12445450" y="5938799"/>
              <a:ext cx="473364" cy="110266"/>
            </a:xfrm>
            <a:custGeom>
              <a:avLst/>
              <a:gdLst>
                <a:gd name="T0" fmla="*/ 8 w 73"/>
                <a:gd name="T1" fmla="*/ 17 h 17"/>
                <a:gd name="T2" fmla="*/ 0 w 73"/>
                <a:gd name="T3" fmla="*/ 9 h 17"/>
                <a:gd name="T4" fmla="*/ 8 w 73"/>
                <a:gd name="T5" fmla="*/ 0 h 17"/>
                <a:gd name="T6" fmla="*/ 65 w 73"/>
                <a:gd name="T7" fmla="*/ 0 h 17"/>
                <a:gd name="T8" fmla="*/ 73 w 73"/>
                <a:gd name="T9" fmla="*/ 9 h 17"/>
                <a:gd name="T10" fmla="*/ 65 w 73"/>
                <a:gd name="T11" fmla="*/ 17 h 17"/>
                <a:gd name="T12" fmla="*/ 8 w 7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73" h="17">
                  <a:moveTo>
                    <a:pt x="8" y="17"/>
                  </a:moveTo>
                  <a:cubicBezTo>
                    <a:pt x="3" y="17"/>
                    <a:pt x="0" y="13"/>
                    <a:pt x="0" y="9"/>
                  </a:cubicBezTo>
                  <a:cubicBezTo>
                    <a:pt x="0" y="4"/>
                    <a:pt x="3" y="0"/>
                    <a:pt x="8" y="0"/>
                  </a:cubicBezTo>
                  <a:cubicBezTo>
                    <a:pt x="65" y="0"/>
                    <a:pt x="65" y="0"/>
                    <a:pt x="65" y="0"/>
                  </a:cubicBezTo>
                  <a:cubicBezTo>
                    <a:pt x="70" y="0"/>
                    <a:pt x="73" y="4"/>
                    <a:pt x="73" y="9"/>
                  </a:cubicBezTo>
                  <a:cubicBezTo>
                    <a:pt x="73" y="13"/>
                    <a:pt x="70" y="17"/>
                    <a:pt x="65" y="17"/>
                  </a:cubicBezTo>
                  <a:lnTo>
                    <a:pt x="8" y="17"/>
                  </a:ln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0" name="Freeform 76"/>
            <p:cNvSpPr>
              <a:spLocks/>
            </p:cNvSpPr>
            <p:nvPr/>
          </p:nvSpPr>
          <p:spPr bwMode="auto">
            <a:xfrm>
              <a:off x="12471388" y="5971232"/>
              <a:ext cx="421488" cy="45405"/>
            </a:xfrm>
            <a:custGeom>
              <a:avLst/>
              <a:gdLst>
                <a:gd name="T0" fmla="*/ 65 w 65"/>
                <a:gd name="T1" fmla="*/ 4 h 7"/>
                <a:gd name="T2" fmla="*/ 61 w 65"/>
                <a:gd name="T3" fmla="*/ 7 h 7"/>
                <a:gd name="T4" fmla="*/ 4 w 65"/>
                <a:gd name="T5" fmla="*/ 7 h 7"/>
                <a:gd name="T6" fmla="*/ 0 w 65"/>
                <a:gd name="T7" fmla="*/ 4 h 7"/>
                <a:gd name="T8" fmla="*/ 4 w 65"/>
                <a:gd name="T9" fmla="*/ 0 h 7"/>
                <a:gd name="T10" fmla="*/ 61 w 65"/>
                <a:gd name="T11" fmla="*/ 0 h 7"/>
                <a:gd name="T12" fmla="*/ 65 w 6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65" h="7">
                  <a:moveTo>
                    <a:pt x="65" y="4"/>
                  </a:moveTo>
                  <a:cubicBezTo>
                    <a:pt x="65" y="6"/>
                    <a:pt x="63" y="7"/>
                    <a:pt x="61" y="7"/>
                  </a:cubicBezTo>
                  <a:cubicBezTo>
                    <a:pt x="4" y="7"/>
                    <a:pt x="4" y="7"/>
                    <a:pt x="4" y="7"/>
                  </a:cubicBezTo>
                  <a:cubicBezTo>
                    <a:pt x="2" y="7"/>
                    <a:pt x="0" y="6"/>
                    <a:pt x="0" y="4"/>
                  </a:cubicBezTo>
                  <a:cubicBezTo>
                    <a:pt x="0" y="2"/>
                    <a:pt x="2" y="0"/>
                    <a:pt x="4" y="0"/>
                  </a:cubicBezTo>
                  <a:cubicBezTo>
                    <a:pt x="61" y="0"/>
                    <a:pt x="61" y="0"/>
                    <a:pt x="61" y="0"/>
                  </a:cubicBezTo>
                  <a:cubicBezTo>
                    <a:pt x="63" y="0"/>
                    <a:pt x="65" y="2"/>
                    <a:pt x="65" y="4"/>
                  </a:cubicBezTo>
                  <a:close/>
                </a:path>
              </a:pathLst>
            </a:cu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1" name="Oval 77"/>
            <p:cNvSpPr>
              <a:spLocks noChangeArrowheads="1"/>
            </p:cNvSpPr>
            <p:nvPr/>
          </p:nvSpPr>
          <p:spPr bwMode="auto">
            <a:xfrm>
              <a:off x="12289824" y="5958259"/>
              <a:ext cx="71331" cy="71349"/>
            </a:xfrm>
            <a:prstGeom prst="ellipse">
              <a:avLst/>
            </a:prstGeom>
            <a:solidFill>
              <a:schemeClr val="bg1">
                <a:lumMod val="9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grpSp>
      <p:sp>
        <p:nvSpPr>
          <p:cNvPr id="75" name="Subtitle 2"/>
          <p:cNvSpPr txBox="1">
            <a:spLocks/>
          </p:cNvSpPr>
          <p:nvPr/>
        </p:nvSpPr>
        <p:spPr>
          <a:xfrm>
            <a:off x="2332796" y="6827744"/>
            <a:ext cx="7123437" cy="329738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cxnSp>
        <p:nvCxnSpPr>
          <p:cNvPr id="76" name="Straight Connector 75"/>
          <p:cNvCxnSpPr/>
          <p:nvPr/>
        </p:nvCxnSpPr>
        <p:spPr>
          <a:xfrm>
            <a:off x="2508148" y="6203276"/>
            <a:ext cx="936702"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Rectangle 25"/>
          <p:cNvSpPr>
            <a:spLocks/>
          </p:cNvSpPr>
          <p:nvPr/>
        </p:nvSpPr>
        <p:spPr bwMode="auto">
          <a:xfrm>
            <a:off x="2485846" y="3232535"/>
            <a:ext cx="5651740" cy="243656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9500"/>
              </a:lnSpc>
            </a:pPr>
            <a:r>
              <a:rPr lang="en-US" sz="7200" b="1" spc="500" dirty="0">
                <a:solidFill>
                  <a:schemeClr val="tx2"/>
                </a:solidFill>
                <a:latin typeface="Lato Black" charset="0"/>
                <a:ea typeface="Lato Black" charset="0"/>
                <a:cs typeface="Lato Black" charset="0"/>
                <a:sym typeface="Bebas Neue" charset="0"/>
              </a:rPr>
              <a:t>Best Apps</a:t>
            </a:r>
          </a:p>
          <a:p>
            <a:pPr defTabSz="4572000">
              <a:lnSpc>
                <a:spcPts val="9500"/>
              </a:lnSpc>
            </a:pPr>
            <a:r>
              <a:rPr lang="en-US" sz="7200" b="1" spc="500" dirty="0">
                <a:solidFill>
                  <a:schemeClr val="tx2"/>
                </a:solidFill>
                <a:latin typeface="Lato Black" charset="0"/>
                <a:ea typeface="Lato Black" charset="0"/>
                <a:cs typeface="Lato Black" charset="0"/>
                <a:sym typeface="Bebas Neue" charset="0"/>
              </a:rPr>
              <a:t>For iPhones</a:t>
            </a:r>
          </a:p>
        </p:txBody>
      </p:sp>
      <p:sp>
        <p:nvSpPr>
          <p:cNvPr id="2" name="Picture Placeholder 1"/>
          <p:cNvSpPr>
            <a:spLocks noGrp="1"/>
          </p:cNvSpPr>
          <p:nvPr>
            <p:ph type="pic" sz="quarter" idx="20"/>
          </p:nvPr>
        </p:nvSpPr>
        <p:spPr/>
      </p:sp>
    </p:spTree>
    <p:extLst>
      <p:ext uri="{BB962C8B-B14F-4D97-AF65-F5344CB8AC3E}">
        <p14:creationId xmlns:p14="http://schemas.microsoft.com/office/powerpoint/2010/main" val="157171108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p:nvPr/>
        </p:nvGrpSpPr>
        <p:grpSpPr>
          <a:xfrm>
            <a:off x="14513912" y="1565007"/>
            <a:ext cx="7327478" cy="10404898"/>
            <a:chOff x="19740901" y="3907229"/>
            <a:chExt cx="2810409" cy="3990736"/>
          </a:xfrm>
        </p:grpSpPr>
        <p:sp>
          <p:nvSpPr>
            <p:cNvPr id="27" name="Freeform 33"/>
            <p:cNvSpPr>
              <a:spLocks/>
            </p:cNvSpPr>
            <p:nvPr/>
          </p:nvSpPr>
          <p:spPr bwMode="auto">
            <a:xfrm>
              <a:off x="19740901" y="3907229"/>
              <a:ext cx="2810409" cy="3990736"/>
            </a:xfrm>
            <a:custGeom>
              <a:avLst/>
              <a:gdLst>
                <a:gd name="T0" fmla="*/ 834 w 834"/>
                <a:gd name="T1" fmla="*/ 1133 h 1183"/>
                <a:gd name="T2" fmla="*/ 785 w 834"/>
                <a:gd name="T3" fmla="*/ 1183 h 1183"/>
                <a:gd name="T4" fmla="*/ 50 w 834"/>
                <a:gd name="T5" fmla="*/ 1183 h 1183"/>
                <a:gd name="T6" fmla="*/ 0 w 834"/>
                <a:gd name="T7" fmla="*/ 1133 h 1183"/>
                <a:gd name="T8" fmla="*/ 0 w 834"/>
                <a:gd name="T9" fmla="*/ 49 h 1183"/>
                <a:gd name="T10" fmla="*/ 50 w 834"/>
                <a:gd name="T11" fmla="*/ 0 h 1183"/>
                <a:gd name="T12" fmla="*/ 785 w 834"/>
                <a:gd name="T13" fmla="*/ 0 h 1183"/>
                <a:gd name="T14" fmla="*/ 834 w 834"/>
                <a:gd name="T15" fmla="*/ 49 h 1183"/>
                <a:gd name="T16" fmla="*/ 834 w 834"/>
                <a:gd name="T17" fmla="*/ 1133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4" h="1183">
                  <a:moveTo>
                    <a:pt x="834" y="1133"/>
                  </a:moveTo>
                  <a:cubicBezTo>
                    <a:pt x="834" y="1160"/>
                    <a:pt x="812" y="1183"/>
                    <a:pt x="785" y="1183"/>
                  </a:cubicBezTo>
                  <a:cubicBezTo>
                    <a:pt x="50" y="1183"/>
                    <a:pt x="50" y="1183"/>
                    <a:pt x="50" y="1183"/>
                  </a:cubicBezTo>
                  <a:cubicBezTo>
                    <a:pt x="22" y="1183"/>
                    <a:pt x="0" y="1160"/>
                    <a:pt x="0" y="1133"/>
                  </a:cubicBezTo>
                  <a:cubicBezTo>
                    <a:pt x="0" y="49"/>
                    <a:pt x="0" y="49"/>
                    <a:pt x="0" y="49"/>
                  </a:cubicBezTo>
                  <a:cubicBezTo>
                    <a:pt x="0" y="22"/>
                    <a:pt x="22" y="0"/>
                    <a:pt x="50" y="0"/>
                  </a:cubicBezTo>
                  <a:cubicBezTo>
                    <a:pt x="785" y="0"/>
                    <a:pt x="785" y="0"/>
                    <a:pt x="785" y="0"/>
                  </a:cubicBezTo>
                  <a:cubicBezTo>
                    <a:pt x="812" y="0"/>
                    <a:pt x="834" y="22"/>
                    <a:pt x="834" y="49"/>
                  </a:cubicBezTo>
                  <a:cubicBezTo>
                    <a:pt x="834" y="1133"/>
                    <a:pt x="834" y="1133"/>
                    <a:pt x="834" y="1133"/>
                  </a:cubicBezTo>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nvGrpSpPr>
            <p:cNvPr id="28" name="Group 27"/>
            <p:cNvGrpSpPr/>
            <p:nvPr/>
          </p:nvGrpSpPr>
          <p:grpSpPr>
            <a:xfrm>
              <a:off x="21066819" y="4065780"/>
              <a:ext cx="104590" cy="53974"/>
              <a:chOff x="21066819" y="4065780"/>
              <a:chExt cx="104590" cy="53974"/>
            </a:xfrm>
            <a:solidFill>
              <a:schemeClr val="bg1">
                <a:lumMod val="65000"/>
              </a:schemeClr>
            </a:solidFill>
          </p:grpSpPr>
          <p:sp>
            <p:nvSpPr>
              <p:cNvPr id="33" name="Oval 35"/>
              <p:cNvSpPr>
                <a:spLocks noChangeArrowheads="1"/>
              </p:cNvSpPr>
              <p:nvPr/>
            </p:nvSpPr>
            <p:spPr bwMode="auto">
              <a:xfrm>
                <a:off x="21120800" y="4069152"/>
                <a:ext cx="50609" cy="5060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4" name="Oval 36"/>
              <p:cNvSpPr>
                <a:spLocks noChangeArrowheads="1"/>
              </p:cNvSpPr>
              <p:nvPr/>
            </p:nvSpPr>
            <p:spPr bwMode="auto">
              <a:xfrm>
                <a:off x="21120800" y="4065780"/>
                <a:ext cx="50609" cy="5060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5" name="Oval 37"/>
              <p:cNvSpPr>
                <a:spLocks noChangeArrowheads="1"/>
              </p:cNvSpPr>
              <p:nvPr/>
            </p:nvSpPr>
            <p:spPr bwMode="auto">
              <a:xfrm>
                <a:off x="21130921" y="4075899"/>
                <a:ext cx="30366" cy="3036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6" name="Oval 38"/>
              <p:cNvSpPr>
                <a:spLocks noChangeArrowheads="1"/>
              </p:cNvSpPr>
              <p:nvPr/>
            </p:nvSpPr>
            <p:spPr bwMode="auto">
              <a:xfrm>
                <a:off x="21137668" y="4082646"/>
                <a:ext cx="16870" cy="1686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7" name="Freeform 39"/>
              <p:cNvSpPr>
                <a:spLocks/>
              </p:cNvSpPr>
              <p:nvPr/>
            </p:nvSpPr>
            <p:spPr bwMode="auto">
              <a:xfrm>
                <a:off x="21144416" y="4089393"/>
                <a:ext cx="3375" cy="3374"/>
              </a:xfrm>
              <a:custGeom>
                <a:avLst/>
                <a:gdLst>
                  <a:gd name="T0" fmla="*/ 1 w 1"/>
                  <a:gd name="T1" fmla="*/ 0 h 1"/>
                  <a:gd name="T2" fmla="*/ 1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lnTo>
                      <a:pt x="1" y="1"/>
                    </a:lnTo>
                    <a:lnTo>
                      <a:pt x="0" y="0"/>
                    </a:lnTo>
                    <a:lnTo>
                      <a:pt x="1" y="0"/>
                    </a:lnTo>
                    <a:lnTo>
                      <a:pt x="1"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8" name="Rectangle 40"/>
              <p:cNvSpPr>
                <a:spLocks noChangeArrowheads="1"/>
              </p:cNvSpPr>
              <p:nvPr/>
            </p:nvSpPr>
            <p:spPr bwMode="auto">
              <a:xfrm>
                <a:off x="21066819" y="4082646"/>
                <a:ext cx="23618" cy="2361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sp>
          <p:nvSpPr>
            <p:cNvPr id="29" name="Rectangle 41"/>
            <p:cNvSpPr>
              <a:spLocks noChangeArrowheads="1"/>
            </p:cNvSpPr>
            <p:nvPr/>
          </p:nvSpPr>
          <p:spPr bwMode="auto">
            <a:xfrm>
              <a:off x="19909591" y="4241197"/>
              <a:ext cx="2476398" cy="3302562"/>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nvGrpSpPr>
            <p:cNvPr id="30" name="Group 29"/>
            <p:cNvGrpSpPr/>
            <p:nvPr/>
          </p:nvGrpSpPr>
          <p:grpSpPr>
            <a:xfrm>
              <a:off x="21043201" y="7614599"/>
              <a:ext cx="209178" cy="212525"/>
              <a:chOff x="21043201" y="7614599"/>
              <a:chExt cx="209178" cy="212525"/>
            </a:xfrm>
            <a:solidFill>
              <a:schemeClr val="bg1">
                <a:lumMod val="65000"/>
              </a:schemeClr>
            </a:solidFill>
          </p:grpSpPr>
          <p:sp>
            <p:nvSpPr>
              <p:cNvPr id="31" name="Oval 43"/>
              <p:cNvSpPr>
                <a:spLocks noChangeArrowheads="1"/>
              </p:cNvSpPr>
              <p:nvPr/>
            </p:nvSpPr>
            <p:spPr bwMode="auto">
              <a:xfrm>
                <a:off x="21043201" y="7614599"/>
                <a:ext cx="209178" cy="2125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2" name="Freeform 44"/>
              <p:cNvSpPr>
                <a:spLocks/>
              </p:cNvSpPr>
              <p:nvPr/>
            </p:nvSpPr>
            <p:spPr bwMode="auto">
              <a:xfrm>
                <a:off x="21093809" y="7665199"/>
                <a:ext cx="107963" cy="107949"/>
              </a:xfrm>
              <a:custGeom>
                <a:avLst/>
                <a:gdLst>
                  <a:gd name="T0" fmla="*/ 30 w 32"/>
                  <a:gd name="T1" fmla="*/ 21 h 32"/>
                  <a:gd name="T2" fmla="*/ 28 w 32"/>
                  <a:gd name="T3" fmla="*/ 21 h 32"/>
                  <a:gd name="T4" fmla="*/ 21 w 32"/>
                  <a:gd name="T5" fmla="*/ 28 h 32"/>
                  <a:gd name="T6" fmla="*/ 11 w 32"/>
                  <a:gd name="T7" fmla="*/ 28 h 32"/>
                  <a:gd name="T8" fmla="*/ 4 w 32"/>
                  <a:gd name="T9" fmla="*/ 21 h 32"/>
                  <a:gd name="T10" fmla="*/ 4 w 32"/>
                  <a:gd name="T11" fmla="*/ 11 h 32"/>
                  <a:gd name="T12" fmla="*/ 11 w 32"/>
                  <a:gd name="T13" fmla="*/ 4 h 32"/>
                  <a:gd name="T14" fmla="*/ 21 w 32"/>
                  <a:gd name="T15" fmla="*/ 4 h 32"/>
                  <a:gd name="T16" fmla="*/ 28 w 32"/>
                  <a:gd name="T17" fmla="*/ 11 h 32"/>
                  <a:gd name="T18" fmla="*/ 28 w 32"/>
                  <a:gd name="T19" fmla="*/ 21 h 32"/>
                  <a:gd name="T20" fmla="*/ 30 w 32"/>
                  <a:gd name="T21" fmla="*/ 21 h 32"/>
                  <a:gd name="T22" fmla="*/ 32 w 32"/>
                  <a:gd name="T23" fmla="*/ 21 h 32"/>
                  <a:gd name="T24" fmla="*/ 32 w 32"/>
                  <a:gd name="T25" fmla="*/ 11 h 32"/>
                  <a:gd name="T26" fmla="*/ 21 w 32"/>
                  <a:gd name="T27" fmla="*/ 0 h 32"/>
                  <a:gd name="T28" fmla="*/ 11 w 32"/>
                  <a:gd name="T29" fmla="*/ 0 h 32"/>
                  <a:gd name="T30" fmla="*/ 0 w 32"/>
                  <a:gd name="T31" fmla="*/ 11 h 32"/>
                  <a:gd name="T32" fmla="*/ 0 w 32"/>
                  <a:gd name="T33" fmla="*/ 21 h 32"/>
                  <a:gd name="T34" fmla="*/ 11 w 32"/>
                  <a:gd name="T35" fmla="*/ 32 h 32"/>
                  <a:gd name="T36" fmla="*/ 21 w 32"/>
                  <a:gd name="T37" fmla="*/ 32 h 32"/>
                  <a:gd name="T38" fmla="*/ 32 w 32"/>
                  <a:gd name="T39" fmla="*/ 21 h 32"/>
                  <a:gd name="T40" fmla="*/ 30 w 32"/>
                  <a:gd name="T41"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32">
                    <a:moveTo>
                      <a:pt x="30" y="21"/>
                    </a:moveTo>
                    <a:cubicBezTo>
                      <a:pt x="28" y="21"/>
                      <a:pt x="28" y="21"/>
                      <a:pt x="28" y="21"/>
                    </a:cubicBezTo>
                    <a:cubicBezTo>
                      <a:pt x="28" y="25"/>
                      <a:pt x="25" y="28"/>
                      <a:pt x="21" y="28"/>
                    </a:cubicBezTo>
                    <a:cubicBezTo>
                      <a:pt x="11" y="28"/>
                      <a:pt x="11" y="28"/>
                      <a:pt x="11" y="28"/>
                    </a:cubicBezTo>
                    <a:cubicBezTo>
                      <a:pt x="7" y="28"/>
                      <a:pt x="4" y="25"/>
                      <a:pt x="4" y="21"/>
                    </a:cubicBezTo>
                    <a:cubicBezTo>
                      <a:pt x="4" y="11"/>
                      <a:pt x="4" y="11"/>
                      <a:pt x="4" y="11"/>
                    </a:cubicBezTo>
                    <a:cubicBezTo>
                      <a:pt x="4" y="7"/>
                      <a:pt x="7" y="4"/>
                      <a:pt x="11" y="4"/>
                    </a:cubicBezTo>
                    <a:cubicBezTo>
                      <a:pt x="21" y="4"/>
                      <a:pt x="21" y="4"/>
                      <a:pt x="21" y="4"/>
                    </a:cubicBezTo>
                    <a:cubicBezTo>
                      <a:pt x="25" y="4"/>
                      <a:pt x="28" y="7"/>
                      <a:pt x="28" y="11"/>
                    </a:cubicBezTo>
                    <a:cubicBezTo>
                      <a:pt x="28" y="21"/>
                      <a:pt x="28" y="21"/>
                      <a:pt x="28" y="21"/>
                    </a:cubicBezTo>
                    <a:cubicBezTo>
                      <a:pt x="30" y="21"/>
                      <a:pt x="30" y="21"/>
                      <a:pt x="30" y="21"/>
                    </a:cubicBezTo>
                    <a:cubicBezTo>
                      <a:pt x="32" y="21"/>
                      <a:pt x="32" y="21"/>
                      <a:pt x="32" y="21"/>
                    </a:cubicBezTo>
                    <a:cubicBezTo>
                      <a:pt x="32" y="11"/>
                      <a:pt x="32" y="11"/>
                      <a:pt x="32" y="11"/>
                    </a:cubicBezTo>
                    <a:cubicBezTo>
                      <a:pt x="32" y="5"/>
                      <a:pt x="28" y="0"/>
                      <a:pt x="21" y="0"/>
                    </a:cubicBezTo>
                    <a:cubicBezTo>
                      <a:pt x="11" y="0"/>
                      <a:pt x="11" y="0"/>
                      <a:pt x="11" y="0"/>
                    </a:cubicBezTo>
                    <a:cubicBezTo>
                      <a:pt x="5" y="0"/>
                      <a:pt x="0" y="5"/>
                      <a:pt x="0" y="11"/>
                    </a:cubicBezTo>
                    <a:cubicBezTo>
                      <a:pt x="0" y="21"/>
                      <a:pt x="0" y="21"/>
                      <a:pt x="0" y="21"/>
                    </a:cubicBezTo>
                    <a:cubicBezTo>
                      <a:pt x="0" y="28"/>
                      <a:pt x="5" y="32"/>
                      <a:pt x="11" y="32"/>
                    </a:cubicBezTo>
                    <a:cubicBezTo>
                      <a:pt x="21" y="32"/>
                      <a:pt x="21" y="32"/>
                      <a:pt x="21" y="32"/>
                    </a:cubicBezTo>
                    <a:cubicBezTo>
                      <a:pt x="28" y="32"/>
                      <a:pt x="32" y="28"/>
                      <a:pt x="32" y="21"/>
                    </a:cubicBezTo>
                    <a:lnTo>
                      <a:pt x="30"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grpSp>
      <p:sp>
        <p:nvSpPr>
          <p:cNvPr id="39" name="Rectangle 38"/>
          <p:cNvSpPr>
            <a:spLocks/>
          </p:cNvSpPr>
          <p:nvPr/>
        </p:nvSpPr>
        <p:spPr bwMode="auto">
          <a:xfrm>
            <a:off x="1604273" y="1347437"/>
            <a:ext cx="7172541" cy="21800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600" b="1" spc="500" dirty="0">
                <a:solidFill>
                  <a:schemeClr val="tx2"/>
                </a:solidFill>
                <a:latin typeface="Lato Black" charset="0"/>
                <a:ea typeface="Lato Black" charset="0"/>
                <a:cs typeface="Lato Black" charset="0"/>
                <a:sym typeface="Bebas Neue" charset="0"/>
              </a:rPr>
              <a:t>IPAD MOCKUP</a:t>
            </a:r>
          </a:p>
          <a:p>
            <a:pPr defTabSz="4572000">
              <a:lnSpc>
                <a:spcPts val="8500"/>
              </a:lnSpc>
            </a:pPr>
            <a:r>
              <a:rPr lang="en-US" sz="6600" b="1" spc="500" dirty="0">
                <a:solidFill>
                  <a:schemeClr val="tx2"/>
                </a:solidFill>
                <a:latin typeface="Lato Black" charset="0"/>
                <a:ea typeface="Lato Black" charset="0"/>
                <a:cs typeface="Lato Black" charset="0"/>
                <a:sym typeface="Bebas Neue" charset="0"/>
              </a:rPr>
              <a:t>FEATURES TEXT</a:t>
            </a:r>
          </a:p>
        </p:txBody>
      </p:sp>
      <p:cxnSp>
        <p:nvCxnSpPr>
          <p:cNvPr id="41" name="Straight Connector 40"/>
          <p:cNvCxnSpPr/>
          <p:nvPr/>
        </p:nvCxnSpPr>
        <p:spPr>
          <a:xfrm>
            <a:off x="1671179" y="4106302"/>
            <a:ext cx="936702"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42" name="Subtitle 2"/>
          <p:cNvSpPr txBox="1">
            <a:spLocks/>
          </p:cNvSpPr>
          <p:nvPr/>
        </p:nvSpPr>
        <p:spPr>
          <a:xfrm>
            <a:off x="1581227" y="9183077"/>
            <a:ext cx="5374383"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62" name="TextBox 61"/>
          <p:cNvSpPr txBox="1"/>
          <p:nvPr/>
        </p:nvSpPr>
        <p:spPr>
          <a:xfrm>
            <a:off x="1698798" y="8563175"/>
            <a:ext cx="2425664" cy="553998"/>
          </a:xfrm>
          <a:prstGeom prst="rect">
            <a:avLst/>
          </a:prstGeom>
          <a:noFill/>
        </p:spPr>
        <p:txBody>
          <a:bodyPr wrap="none" rtlCol="0" anchor="ctr" anchorCtr="0">
            <a:spAutoFit/>
          </a:bodyPr>
          <a:lstStyle/>
          <a:p>
            <a:r>
              <a:rPr lang="en-US" sz="3000" b="1" dirty="0">
                <a:solidFill>
                  <a:schemeClr val="tx2"/>
                </a:solidFill>
                <a:latin typeface="Poppins SemiBold" charset="0"/>
                <a:ea typeface="Poppins SemiBold" charset="0"/>
                <a:cs typeface="Poppins SemiBold" charset="0"/>
              </a:rPr>
              <a:t>FEATURE 03</a:t>
            </a:r>
          </a:p>
        </p:txBody>
      </p:sp>
      <p:sp>
        <p:nvSpPr>
          <p:cNvPr id="63" name="Subtitle 2"/>
          <p:cNvSpPr txBox="1">
            <a:spLocks/>
          </p:cNvSpPr>
          <p:nvPr/>
        </p:nvSpPr>
        <p:spPr>
          <a:xfrm>
            <a:off x="7935083" y="9183077"/>
            <a:ext cx="5374383"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64" name="TextBox 63"/>
          <p:cNvSpPr txBox="1"/>
          <p:nvPr/>
        </p:nvSpPr>
        <p:spPr>
          <a:xfrm>
            <a:off x="8052654" y="8563175"/>
            <a:ext cx="2449710" cy="553998"/>
          </a:xfrm>
          <a:prstGeom prst="rect">
            <a:avLst/>
          </a:prstGeom>
          <a:noFill/>
        </p:spPr>
        <p:txBody>
          <a:bodyPr wrap="none" rtlCol="0" anchor="ctr" anchorCtr="0">
            <a:spAutoFit/>
          </a:bodyPr>
          <a:lstStyle/>
          <a:p>
            <a:r>
              <a:rPr lang="en-US" sz="3000" b="1" dirty="0">
                <a:solidFill>
                  <a:schemeClr val="tx2"/>
                </a:solidFill>
                <a:latin typeface="Poppins SemiBold" charset="0"/>
                <a:ea typeface="Poppins SemiBold" charset="0"/>
                <a:cs typeface="Poppins SemiBold" charset="0"/>
              </a:rPr>
              <a:t>FEATURE 04</a:t>
            </a:r>
          </a:p>
        </p:txBody>
      </p:sp>
      <p:sp>
        <p:nvSpPr>
          <p:cNvPr id="67" name="Subtitle 2"/>
          <p:cNvSpPr txBox="1">
            <a:spLocks/>
          </p:cNvSpPr>
          <p:nvPr/>
        </p:nvSpPr>
        <p:spPr>
          <a:xfrm>
            <a:off x="1581227" y="6105341"/>
            <a:ext cx="5374383"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68" name="TextBox 67"/>
          <p:cNvSpPr txBox="1"/>
          <p:nvPr/>
        </p:nvSpPr>
        <p:spPr>
          <a:xfrm>
            <a:off x="1698798" y="5485439"/>
            <a:ext cx="2342308" cy="553998"/>
          </a:xfrm>
          <a:prstGeom prst="rect">
            <a:avLst/>
          </a:prstGeom>
          <a:noFill/>
        </p:spPr>
        <p:txBody>
          <a:bodyPr wrap="none" rtlCol="0" anchor="ctr" anchorCtr="0">
            <a:spAutoFit/>
          </a:bodyPr>
          <a:lstStyle/>
          <a:p>
            <a:r>
              <a:rPr lang="en-US" sz="3000" b="1" dirty="0">
                <a:solidFill>
                  <a:schemeClr val="tx2"/>
                </a:solidFill>
                <a:latin typeface="Poppins SemiBold" charset="0"/>
                <a:ea typeface="Poppins SemiBold" charset="0"/>
                <a:cs typeface="Poppins SemiBold" charset="0"/>
              </a:rPr>
              <a:t>FEATURE 01</a:t>
            </a:r>
          </a:p>
        </p:txBody>
      </p:sp>
      <p:sp>
        <p:nvSpPr>
          <p:cNvPr id="69" name="Subtitle 2"/>
          <p:cNvSpPr txBox="1">
            <a:spLocks/>
          </p:cNvSpPr>
          <p:nvPr/>
        </p:nvSpPr>
        <p:spPr>
          <a:xfrm>
            <a:off x="7935083" y="6105341"/>
            <a:ext cx="5374383"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70" name="TextBox 69"/>
          <p:cNvSpPr txBox="1"/>
          <p:nvPr/>
        </p:nvSpPr>
        <p:spPr>
          <a:xfrm>
            <a:off x="8052654" y="5485439"/>
            <a:ext cx="2416046" cy="553998"/>
          </a:xfrm>
          <a:prstGeom prst="rect">
            <a:avLst/>
          </a:prstGeom>
          <a:noFill/>
        </p:spPr>
        <p:txBody>
          <a:bodyPr wrap="none" rtlCol="0" anchor="ctr" anchorCtr="0">
            <a:spAutoFit/>
          </a:bodyPr>
          <a:lstStyle/>
          <a:p>
            <a:r>
              <a:rPr lang="en-US" sz="3000" b="1" dirty="0">
                <a:solidFill>
                  <a:schemeClr val="tx2"/>
                </a:solidFill>
                <a:latin typeface="Poppins SemiBold" charset="0"/>
                <a:ea typeface="Poppins SemiBold" charset="0"/>
                <a:cs typeface="Poppins SemiBold" charset="0"/>
              </a:rPr>
              <a:t>FEATURE 02</a:t>
            </a:r>
          </a:p>
        </p:txBody>
      </p:sp>
      <p:sp>
        <p:nvSpPr>
          <p:cNvPr id="2" name="Picture Placeholder 1"/>
          <p:cNvSpPr>
            <a:spLocks noGrp="1"/>
          </p:cNvSpPr>
          <p:nvPr>
            <p:ph type="pic" sz="quarter" idx="20"/>
          </p:nvPr>
        </p:nvSpPr>
        <p:spPr/>
      </p:sp>
    </p:spTree>
    <p:extLst>
      <p:ext uri="{BB962C8B-B14F-4D97-AF65-F5344CB8AC3E}">
        <p14:creationId xmlns:p14="http://schemas.microsoft.com/office/powerpoint/2010/main" val="65447882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p:nvPr/>
        </p:nvGrpSpPr>
        <p:grpSpPr>
          <a:xfrm>
            <a:off x="2092098" y="1565007"/>
            <a:ext cx="7327478" cy="10404898"/>
            <a:chOff x="19740901" y="3907229"/>
            <a:chExt cx="2810409" cy="3990736"/>
          </a:xfrm>
        </p:grpSpPr>
        <p:sp>
          <p:nvSpPr>
            <p:cNvPr id="27" name="Freeform 33"/>
            <p:cNvSpPr>
              <a:spLocks/>
            </p:cNvSpPr>
            <p:nvPr/>
          </p:nvSpPr>
          <p:spPr bwMode="auto">
            <a:xfrm>
              <a:off x="19740901" y="3907229"/>
              <a:ext cx="2810409" cy="3990736"/>
            </a:xfrm>
            <a:custGeom>
              <a:avLst/>
              <a:gdLst>
                <a:gd name="T0" fmla="*/ 834 w 834"/>
                <a:gd name="T1" fmla="*/ 1133 h 1183"/>
                <a:gd name="T2" fmla="*/ 785 w 834"/>
                <a:gd name="T3" fmla="*/ 1183 h 1183"/>
                <a:gd name="T4" fmla="*/ 50 w 834"/>
                <a:gd name="T5" fmla="*/ 1183 h 1183"/>
                <a:gd name="T6" fmla="*/ 0 w 834"/>
                <a:gd name="T7" fmla="*/ 1133 h 1183"/>
                <a:gd name="T8" fmla="*/ 0 w 834"/>
                <a:gd name="T9" fmla="*/ 49 h 1183"/>
                <a:gd name="T10" fmla="*/ 50 w 834"/>
                <a:gd name="T11" fmla="*/ 0 h 1183"/>
                <a:gd name="T12" fmla="*/ 785 w 834"/>
                <a:gd name="T13" fmla="*/ 0 h 1183"/>
                <a:gd name="T14" fmla="*/ 834 w 834"/>
                <a:gd name="T15" fmla="*/ 49 h 1183"/>
                <a:gd name="T16" fmla="*/ 834 w 834"/>
                <a:gd name="T17" fmla="*/ 1133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4" h="1183">
                  <a:moveTo>
                    <a:pt x="834" y="1133"/>
                  </a:moveTo>
                  <a:cubicBezTo>
                    <a:pt x="834" y="1160"/>
                    <a:pt x="812" y="1183"/>
                    <a:pt x="785" y="1183"/>
                  </a:cubicBezTo>
                  <a:cubicBezTo>
                    <a:pt x="50" y="1183"/>
                    <a:pt x="50" y="1183"/>
                    <a:pt x="50" y="1183"/>
                  </a:cubicBezTo>
                  <a:cubicBezTo>
                    <a:pt x="22" y="1183"/>
                    <a:pt x="0" y="1160"/>
                    <a:pt x="0" y="1133"/>
                  </a:cubicBezTo>
                  <a:cubicBezTo>
                    <a:pt x="0" y="49"/>
                    <a:pt x="0" y="49"/>
                    <a:pt x="0" y="49"/>
                  </a:cubicBezTo>
                  <a:cubicBezTo>
                    <a:pt x="0" y="22"/>
                    <a:pt x="22" y="0"/>
                    <a:pt x="50" y="0"/>
                  </a:cubicBezTo>
                  <a:cubicBezTo>
                    <a:pt x="785" y="0"/>
                    <a:pt x="785" y="0"/>
                    <a:pt x="785" y="0"/>
                  </a:cubicBezTo>
                  <a:cubicBezTo>
                    <a:pt x="812" y="0"/>
                    <a:pt x="834" y="22"/>
                    <a:pt x="834" y="49"/>
                  </a:cubicBezTo>
                  <a:cubicBezTo>
                    <a:pt x="834" y="1133"/>
                    <a:pt x="834" y="1133"/>
                    <a:pt x="834" y="1133"/>
                  </a:cubicBezTo>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nvGrpSpPr>
            <p:cNvPr id="28" name="Group 27"/>
            <p:cNvGrpSpPr/>
            <p:nvPr/>
          </p:nvGrpSpPr>
          <p:grpSpPr>
            <a:xfrm>
              <a:off x="21066819" y="4065780"/>
              <a:ext cx="104590" cy="53974"/>
              <a:chOff x="21066819" y="4065780"/>
              <a:chExt cx="104590" cy="53974"/>
            </a:xfrm>
            <a:solidFill>
              <a:schemeClr val="bg1">
                <a:lumMod val="65000"/>
              </a:schemeClr>
            </a:solidFill>
          </p:grpSpPr>
          <p:sp>
            <p:nvSpPr>
              <p:cNvPr id="33" name="Oval 35"/>
              <p:cNvSpPr>
                <a:spLocks noChangeArrowheads="1"/>
              </p:cNvSpPr>
              <p:nvPr/>
            </p:nvSpPr>
            <p:spPr bwMode="auto">
              <a:xfrm>
                <a:off x="21120800" y="4069152"/>
                <a:ext cx="50609" cy="5060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4" name="Oval 36"/>
              <p:cNvSpPr>
                <a:spLocks noChangeArrowheads="1"/>
              </p:cNvSpPr>
              <p:nvPr/>
            </p:nvSpPr>
            <p:spPr bwMode="auto">
              <a:xfrm>
                <a:off x="21120800" y="4065780"/>
                <a:ext cx="50609" cy="5060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5" name="Oval 37"/>
              <p:cNvSpPr>
                <a:spLocks noChangeArrowheads="1"/>
              </p:cNvSpPr>
              <p:nvPr/>
            </p:nvSpPr>
            <p:spPr bwMode="auto">
              <a:xfrm>
                <a:off x="21130921" y="4075899"/>
                <a:ext cx="30366" cy="3036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6" name="Oval 38"/>
              <p:cNvSpPr>
                <a:spLocks noChangeArrowheads="1"/>
              </p:cNvSpPr>
              <p:nvPr/>
            </p:nvSpPr>
            <p:spPr bwMode="auto">
              <a:xfrm>
                <a:off x="21137668" y="4082646"/>
                <a:ext cx="16870" cy="1686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7" name="Freeform 39"/>
              <p:cNvSpPr>
                <a:spLocks/>
              </p:cNvSpPr>
              <p:nvPr/>
            </p:nvSpPr>
            <p:spPr bwMode="auto">
              <a:xfrm>
                <a:off x="21144416" y="4089393"/>
                <a:ext cx="3375" cy="3374"/>
              </a:xfrm>
              <a:custGeom>
                <a:avLst/>
                <a:gdLst>
                  <a:gd name="T0" fmla="*/ 1 w 1"/>
                  <a:gd name="T1" fmla="*/ 0 h 1"/>
                  <a:gd name="T2" fmla="*/ 1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lnTo>
                      <a:pt x="1" y="1"/>
                    </a:lnTo>
                    <a:lnTo>
                      <a:pt x="0" y="0"/>
                    </a:lnTo>
                    <a:lnTo>
                      <a:pt x="1" y="0"/>
                    </a:lnTo>
                    <a:lnTo>
                      <a:pt x="1"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8" name="Rectangle 40"/>
              <p:cNvSpPr>
                <a:spLocks noChangeArrowheads="1"/>
              </p:cNvSpPr>
              <p:nvPr/>
            </p:nvSpPr>
            <p:spPr bwMode="auto">
              <a:xfrm>
                <a:off x="21066819" y="4082646"/>
                <a:ext cx="23618" cy="2361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sp>
          <p:nvSpPr>
            <p:cNvPr id="29" name="Rectangle 41"/>
            <p:cNvSpPr>
              <a:spLocks noChangeArrowheads="1"/>
            </p:cNvSpPr>
            <p:nvPr/>
          </p:nvSpPr>
          <p:spPr bwMode="auto">
            <a:xfrm>
              <a:off x="19909591" y="4241197"/>
              <a:ext cx="2476398" cy="3302562"/>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nvGrpSpPr>
            <p:cNvPr id="30" name="Group 29"/>
            <p:cNvGrpSpPr/>
            <p:nvPr/>
          </p:nvGrpSpPr>
          <p:grpSpPr>
            <a:xfrm>
              <a:off x="21043201" y="7614599"/>
              <a:ext cx="209178" cy="212525"/>
              <a:chOff x="21043201" y="7614599"/>
              <a:chExt cx="209178" cy="212525"/>
            </a:xfrm>
            <a:solidFill>
              <a:schemeClr val="bg1">
                <a:lumMod val="65000"/>
              </a:schemeClr>
            </a:solidFill>
          </p:grpSpPr>
          <p:sp>
            <p:nvSpPr>
              <p:cNvPr id="31" name="Oval 43"/>
              <p:cNvSpPr>
                <a:spLocks noChangeArrowheads="1"/>
              </p:cNvSpPr>
              <p:nvPr/>
            </p:nvSpPr>
            <p:spPr bwMode="auto">
              <a:xfrm>
                <a:off x="21043201" y="7614599"/>
                <a:ext cx="209178" cy="2125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2" name="Freeform 44"/>
              <p:cNvSpPr>
                <a:spLocks/>
              </p:cNvSpPr>
              <p:nvPr/>
            </p:nvSpPr>
            <p:spPr bwMode="auto">
              <a:xfrm>
                <a:off x="21093809" y="7665199"/>
                <a:ext cx="107963" cy="107949"/>
              </a:xfrm>
              <a:custGeom>
                <a:avLst/>
                <a:gdLst>
                  <a:gd name="T0" fmla="*/ 30 w 32"/>
                  <a:gd name="T1" fmla="*/ 21 h 32"/>
                  <a:gd name="T2" fmla="*/ 28 w 32"/>
                  <a:gd name="T3" fmla="*/ 21 h 32"/>
                  <a:gd name="T4" fmla="*/ 21 w 32"/>
                  <a:gd name="T5" fmla="*/ 28 h 32"/>
                  <a:gd name="T6" fmla="*/ 11 w 32"/>
                  <a:gd name="T7" fmla="*/ 28 h 32"/>
                  <a:gd name="T8" fmla="*/ 4 w 32"/>
                  <a:gd name="T9" fmla="*/ 21 h 32"/>
                  <a:gd name="T10" fmla="*/ 4 w 32"/>
                  <a:gd name="T11" fmla="*/ 11 h 32"/>
                  <a:gd name="T12" fmla="*/ 11 w 32"/>
                  <a:gd name="T13" fmla="*/ 4 h 32"/>
                  <a:gd name="T14" fmla="*/ 21 w 32"/>
                  <a:gd name="T15" fmla="*/ 4 h 32"/>
                  <a:gd name="T16" fmla="*/ 28 w 32"/>
                  <a:gd name="T17" fmla="*/ 11 h 32"/>
                  <a:gd name="T18" fmla="*/ 28 w 32"/>
                  <a:gd name="T19" fmla="*/ 21 h 32"/>
                  <a:gd name="T20" fmla="*/ 30 w 32"/>
                  <a:gd name="T21" fmla="*/ 21 h 32"/>
                  <a:gd name="T22" fmla="*/ 32 w 32"/>
                  <a:gd name="T23" fmla="*/ 21 h 32"/>
                  <a:gd name="T24" fmla="*/ 32 w 32"/>
                  <a:gd name="T25" fmla="*/ 11 h 32"/>
                  <a:gd name="T26" fmla="*/ 21 w 32"/>
                  <a:gd name="T27" fmla="*/ 0 h 32"/>
                  <a:gd name="T28" fmla="*/ 11 w 32"/>
                  <a:gd name="T29" fmla="*/ 0 h 32"/>
                  <a:gd name="T30" fmla="*/ 0 w 32"/>
                  <a:gd name="T31" fmla="*/ 11 h 32"/>
                  <a:gd name="T32" fmla="*/ 0 w 32"/>
                  <a:gd name="T33" fmla="*/ 21 h 32"/>
                  <a:gd name="T34" fmla="*/ 11 w 32"/>
                  <a:gd name="T35" fmla="*/ 32 h 32"/>
                  <a:gd name="T36" fmla="*/ 21 w 32"/>
                  <a:gd name="T37" fmla="*/ 32 h 32"/>
                  <a:gd name="T38" fmla="*/ 32 w 32"/>
                  <a:gd name="T39" fmla="*/ 21 h 32"/>
                  <a:gd name="T40" fmla="*/ 30 w 32"/>
                  <a:gd name="T41"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32">
                    <a:moveTo>
                      <a:pt x="30" y="21"/>
                    </a:moveTo>
                    <a:cubicBezTo>
                      <a:pt x="28" y="21"/>
                      <a:pt x="28" y="21"/>
                      <a:pt x="28" y="21"/>
                    </a:cubicBezTo>
                    <a:cubicBezTo>
                      <a:pt x="28" y="25"/>
                      <a:pt x="25" y="28"/>
                      <a:pt x="21" y="28"/>
                    </a:cubicBezTo>
                    <a:cubicBezTo>
                      <a:pt x="11" y="28"/>
                      <a:pt x="11" y="28"/>
                      <a:pt x="11" y="28"/>
                    </a:cubicBezTo>
                    <a:cubicBezTo>
                      <a:pt x="7" y="28"/>
                      <a:pt x="4" y="25"/>
                      <a:pt x="4" y="21"/>
                    </a:cubicBezTo>
                    <a:cubicBezTo>
                      <a:pt x="4" y="11"/>
                      <a:pt x="4" y="11"/>
                      <a:pt x="4" y="11"/>
                    </a:cubicBezTo>
                    <a:cubicBezTo>
                      <a:pt x="4" y="7"/>
                      <a:pt x="7" y="4"/>
                      <a:pt x="11" y="4"/>
                    </a:cubicBezTo>
                    <a:cubicBezTo>
                      <a:pt x="21" y="4"/>
                      <a:pt x="21" y="4"/>
                      <a:pt x="21" y="4"/>
                    </a:cubicBezTo>
                    <a:cubicBezTo>
                      <a:pt x="25" y="4"/>
                      <a:pt x="28" y="7"/>
                      <a:pt x="28" y="11"/>
                    </a:cubicBezTo>
                    <a:cubicBezTo>
                      <a:pt x="28" y="21"/>
                      <a:pt x="28" y="21"/>
                      <a:pt x="28" y="21"/>
                    </a:cubicBezTo>
                    <a:cubicBezTo>
                      <a:pt x="30" y="21"/>
                      <a:pt x="30" y="21"/>
                      <a:pt x="30" y="21"/>
                    </a:cubicBezTo>
                    <a:cubicBezTo>
                      <a:pt x="32" y="21"/>
                      <a:pt x="32" y="21"/>
                      <a:pt x="32" y="21"/>
                    </a:cubicBezTo>
                    <a:cubicBezTo>
                      <a:pt x="32" y="11"/>
                      <a:pt x="32" y="11"/>
                      <a:pt x="32" y="11"/>
                    </a:cubicBezTo>
                    <a:cubicBezTo>
                      <a:pt x="32" y="5"/>
                      <a:pt x="28" y="0"/>
                      <a:pt x="21" y="0"/>
                    </a:cubicBezTo>
                    <a:cubicBezTo>
                      <a:pt x="11" y="0"/>
                      <a:pt x="11" y="0"/>
                      <a:pt x="11" y="0"/>
                    </a:cubicBezTo>
                    <a:cubicBezTo>
                      <a:pt x="5" y="0"/>
                      <a:pt x="0" y="5"/>
                      <a:pt x="0" y="11"/>
                    </a:cubicBezTo>
                    <a:cubicBezTo>
                      <a:pt x="0" y="21"/>
                      <a:pt x="0" y="21"/>
                      <a:pt x="0" y="21"/>
                    </a:cubicBezTo>
                    <a:cubicBezTo>
                      <a:pt x="0" y="28"/>
                      <a:pt x="5" y="32"/>
                      <a:pt x="11" y="32"/>
                    </a:cubicBezTo>
                    <a:cubicBezTo>
                      <a:pt x="21" y="32"/>
                      <a:pt x="21" y="32"/>
                      <a:pt x="21" y="32"/>
                    </a:cubicBezTo>
                    <a:cubicBezTo>
                      <a:pt x="28" y="32"/>
                      <a:pt x="32" y="28"/>
                      <a:pt x="32" y="21"/>
                    </a:cubicBezTo>
                    <a:lnTo>
                      <a:pt x="30"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grpSp>
      <p:sp>
        <p:nvSpPr>
          <p:cNvPr id="40" name="Rectangle 39"/>
          <p:cNvSpPr>
            <a:spLocks/>
          </p:cNvSpPr>
          <p:nvPr/>
        </p:nvSpPr>
        <p:spPr bwMode="auto">
          <a:xfrm>
            <a:off x="11293538" y="1347437"/>
            <a:ext cx="7172541" cy="21800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600" b="1" spc="500" dirty="0">
                <a:solidFill>
                  <a:schemeClr val="tx2"/>
                </a:solidFill>
                <a:latin typeface="Lato Black" charset="0"/>
                <a:ea typeface="Lato Black" charset="0"/>
                <a:cs typeface="Lato Black" charset="0"/>
                <a:sym typeface="Bebas Neue" charset="0"/>
              </a:rPr>
              <a:t>IPAD MOCKUP</a:t>
            </a:r>
          </a:p>
          <a:p>
            <a:pPr defTabSz="4572000">
              <a:lnSpc>
                <a:spcPts val="8500"/>
              </a:lnSpc>
            </a:pPr>
            <a:r>
              <a:rPr lang="en-US" sz="6600" b="1" spc="500" dirty="0">
                <a:solidFill>
                  <a:schemeClr val="tx2"/>
                </a:solidFill>
                <a:latin typeface="Lato Black" charset="0"/>
                <a:ea typeface="Lato Black" charset="0"/>
                <a:cs typeface="Lato Black" charset="0"/>
                <a:sym typeface="Bebas Neue" charset="0"/>
              </a:rPr>
              <a:t>FEATURES TEXT</a:t>
            </a:r>
          </a:p>
        </p:txBody>
      </p:sp>
      <p:cxnSp>
        <p:nvCxnSpPr>
          <p:cNvPr id="43" name="Straight Connector 42"/>
          <p:cNvCxnSpPr/>
          <p:nvPr/>
        </p:nvCxnSpPr>
        <p:spPr>
          <a:xfrm>
            <a:off x="11360444" y="4106302"/>
            <a:ext cx="936702"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44" name="Subtitle 2"/>
          <p:cNvSpPr txBox="1">
            <a:spLocks/>
          </p:cNvSpPr>
          <p:nvPr/>
        </p:nvSpPr>
        <p:spPr>
          <a:xfrm>
            <a:off x="11270492" y="9183077"/>
            <a:ext cx="5374383"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45" name="TextBox 44"/>
          <p:cNvSpPr txBox="1"/>
          <p:nvPr/>
        </p:nvSpPr>
        <p:spPr>
          <a:xfrm>
            <a:off x="11388063" y="8563175"/>
            <a:ext cx="2425664" cy="553998"/>
          </a:xfrm>
          <a:prstGeom prst="rect">
            <a:avLst/>
          </a:prstGeom>
          <a:noFill/>
        </p:spPr>
        <p:txBody>
          <a:bodyPr wrap="none" rtlCol="0" anchor="ctr" anchorCtr="0">
            <a:spAutoFit/>
          </a:bodyPr>
          <a:lstStyle/>
          <a:p>
            <a:r>
              <a:rPr lang="en-US" sz="3000" b="1" dirty="0">
                <a:solidFill>
                  <a:schemeClr val="tx2"/>
                </a:solidFill>
                <a:latin typeface="Poppins SemiBold" charset="0"/>
                <a:ea typeface="Poppins SemiBold" charset="0"/>
                <a:cs typeface="Poppins SemiBold" charset="0"/>
              </a:rPr>
              <a:t>FEATURE 03</a:t>
            </a:r>
          </a:p>
        </p:txBody>
      </p:sp>
      <p:sp>
        <p:nvSpPr>
          <p:cNvPr id="46" name="Subtitle 2"/>
          <p:cNvSpPr txBox="1">
            <a:spLocks/>
          </p:cNvSpPr>
          <p:nvPr/>
        </p:nvSpPr>
        <p:spPr>
          <a:xfrm>
            <a:off x="17624348" y="9183077"/>
            <a:ext cx="5374383"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47" name="TextBox 46"/>
          <p:cNvSpPr txBox="1"/>
          <p:nvPr/>
        </p:nvSpPr>
        <p:spPr>
          <a:xfrm>
            <a:off x="17741919" y="8563175"/>
            <a:ext cx="2449710" cy="553998"/>
          </a:xfrm>
          <a:prstGeom prst="rect">
            <a:avLst/>
          </a:prstGeom>
          <a:noFill/>
        </p:spPr>
        <p:txBody>
          <a:bodyPr wrap="none" rtlCol="0" anchor="ctr" anchorCtr="0">
            <a:spAutoFit/>
          </a:bodyPr>
          <a:lstStyle/>
          <a:p>
            <a:r>
              <a:rPr lang="en-US" sz="3000" b="1" dirty="0">
                <a:solidFill>
                  <a:schemeClr val="tx2"/>
                </a:solidFill>
                <a:latin typeface="Poppins SemiBold" charset="0"/>
                <a:ea typeface="Poppins SemiBold" charset="0"/>
                <a:cs typeface="Poppins SemiBold" charset="0"/>
              </a:rPr>
              <a:t>FEATURE 04</a:t>
            </a:r>
          </a:p>
        </p:txBody>
      </p:sp>
      <p:sp>
        <p:nvSpPr>
          <p:cNvPr id="48" name="Subtitle 2"/>
          <p:cNvSpPr txBox="1">
            <a:spLocks/>
          </p:cNvSpPr>
          <p:nvPr/>
        </p:nvSpPr>
        <p:spPr>
          <a:xfrm>
            <a:off x="11270492" y="6105341"/>
            <a:ext cx="5374383"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49" name="TextBox 48"/>
          <p:cNvSpPr txBox="1"/>
          <p:nvPr/>
        </p:nvSpPr>
        <p:spPr>
          <a:xfrm>
            <a:off x="11388063" y="5485439"/>
            <a:ext cx="2342308" cy="553998"/>
          </a:xfrm>
          <a:prstGeom prst="rect">
            <a:avLst/>
          </a:prstGeom>
          <a:noFill/>
        </p:spPr>
        <p:txBody>
          <a:bodyPr wrap="none" rtlCol="0" anchor="ctr" anchorCtr="0">
            <a:spAutoFit/>
          </a:bodyPr>
          <a:lstStyle/>
          <a:p>
            <a:r>
              <a:rPr lang="en-US" sz="3000" b="1" dirty="0">
                <a:solidFill>
                  <a:schemeClr val="tx2"/>
                </a:solidFill>
                <a:latin typeface="Poppins SemiBold" charset="0"/>
                <a:ea typeface="Poppins SemiBold" charset="0"/>
                <a:cs typeface="Poppins SemiBold" charset="0"/>
              </a:rPr>
              <a:t>FEATURE 01</a:t>
            </a:r>
          </a:p>
        </p:txBody>
      </p:sp>
      <p:sp>
        <p:nvSpPr>
          <p:cNvPr id="50" name="Subtitle 2"/>
          <p:cNvSpPr txBox="1">
            <a:spLocks/>
          </p:cNvSpPr>
          <p:nvPr/>
        </p:nvSpPr>
        <p:spPr>
          <a:xfrm>
            <a:off x="17624348" y="6105341"/>
            <a:ext cx="5374383"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51" name="TextBox 50"/>
          <p:cNvSpPr txBox="1"/>
          <p:nvPr/>
        </p:nvSpPr>
        <p:spPr>
          <a:xfrm>
            <a:off x="17741919" y="5485439"/>
            <a:ext cx="2416046" cy="553998"/>
          </a:xfrm>
          <a:prstGeom prst="rect">
            <a:avLst/>
          </a:prstGeom>
          <a:noFill/>
        </p:spPr>
        <p:txBody>
          <a:bodyPr wrap="none" rtlCol="0" anchor="ctr" anchorCtr="0">
            <a:spAutoFit/>
          </a:bodyPr>
          <a:lstStyle/>
          <a:p>
            <a:r>
              <a:rPr lang="en-US" sz="3000" b="1" dirty="0">
                <a:solidFill>
                  <a:schemeClr val="tx2"/>
                </a:solidFill>
                <a:latin typeface="Poppins SemiBold" charset="0"/>
                <a:ea typeface="Poppins SemiBold" charset="0"/>
                <a:cs typeface="Poppins SemiBold" charset="0"/>
              </a:rPr>
              <a:t>FEATURE 02</a:t>
            </a:r>
          </a:p>
        </p:txBody>
      </p:sp>
      <p:sp>
        <p:nvSpPr>
          <p:cNvPr id="2" name="Picture Placeholder 1"/>
          <p:cNvSpPr>
            <a:spLocks noGrp="1"/>
          </p:cNvSpPr>
          <p:nvPr>
            <p:ph type="pic" sz="quarter" idx="20"/>
          </p:nvPr>
        </p:nvSpPr>
        <p:spPr/>
      </p:sp>
    </p:spTree>
    <p:extLst>
      <p:ext uri="{BB962C8B-B14F-4D97-AF65-F5344CB8AC3E}">
        <p14:creationId xmlns:p14="http://schemas.microsoft.com/office/powerpoint/2010/main" val="23887262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ight Triangle 51"/>
          <p:cNvSpPr/>
          <p:nvPr/>
        </p:nvSpPr>
        <p:spPr>
          <a:xfrm rot="5400000" flipV="1">
            <a:off x="7178665" y="-5952029"/>
            <a:ext cx="11246953" cy="23151016"/>
          </a:xfrm>
          <a:prstGeom prst="r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p:cNvGrpSpPr/>
          <p:nvPr/>
        </p:nvGrpSpPr>
        <p:grpSpPr>
          <a:xfrm>
            <a:off x="11608677" y="4358824"/>
            <a:ext cx="11007926" cy="6336696"/>
            <a:chOff x="5898415" y="1976415"/>
            <a:chExt cx="5654530" cy="3255020"/>
          </a:xfrm>
        </p:grpSpPr>
        <p:sp>
          <p:nvSpPr>
            <p:cNvPr id="57" name="Freeform 45"/>
            <p:cNvSpPr>
              <a:spLocks/>
            </p:cNvSpPr>
            <p:nvPr/>
          </p:nvSpPr>
          <p:spPr bwMode="auto">
            <a:xfrm>
              <a:off x="5898415" y="5105745"/>
              <a:ext cx="2848207" cy="125690"/>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8" name="Freeform 46"/>
            <p:cNvSpPr>
              <a:spLocks/>
            </p:cNvSpPr>
            <p:nvPr/>
          </p:nvSpPr>
          <p:spPr bwMode="auto">
            <a:xfrm>
              <a:off x="8704736" y="5105745"/>
              <a:ext cx="2848207" cy="125690"/>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9" name="Freeform 47"/>
            <p:cNvSpPr>
              <a:spLocks/>
            </p:cNvSpPr>
            <p:nvPr/>
          </p:nvSpPr>
          <p:spPr bwMode="auto">
            <a:xfrm>
              <a:off x="6455812" y="1976415"/>
              <a:ext cx="4581618" cy="3138999"/>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0" name="Freeform 48"/>
            <p:cNvSpPr>
              <a:spLocks/>
            </p:cNvSpPr>
            <p:nvPr/>
          </p:nvSpPr>
          <p:spPr bwMode="auto">
            <a:xfrm>
              <a:off x="6471923" y="1992528"/>
              <a:ext cx="4552622" cy="3106772"/>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1" name="Rectangle 50"/>
            <p:cNvSpPr>
              <a:spLocks noChangeArrowheads="1"/>
            </p:cNvSpPr>
            <p:nvPr/>
          </p:nvSpPr>
          <p:spPr bwMode="auto">
            <a:xfrm>
              <a:off x="5898415" y="5054180"/>
              <a:ext cx="5654530" cy="103129"/>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2" name="Freeform 51"/>
            <p:cNvSpPr>
              <a:spLocks/>
            </p:cNvSpPr>
            <p:nvPr/>
          </p:nvSpPr>
          <p:spPr bwMode="auto">
            <a:xfrm>
              <a:off x="8318101" y="5054180"/>
              <a:ext cx="811932" cy="58010"/>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3" name="Rectangle 52"/>
            <p:cNvSpPr>
              <a:spLocks noChangeArrowheads="1"/>
            </p:cNvSpPr>
            <p:nvPr/>
          </p:nvSpPr>
          <p:spPr bwMode="auto">
            <a:xfrm>
              <a:off x="6623354" y="2189119"/>
              <a:ext cx="4249758" cy="2684587"/>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4" name="Oval 54"/>
            <p:cNvSpPr>
              <a:spLocks noChangeArrowheads="1"/>
            </p:cNvSpPr>
            <p:nvPr/>
          </p:nvSpPr>
          <p:spPr bwMode="auto">
            <a:xfrm>
              <a:off x="8720847" y="2076321"/>
              <a:ext cx="48330" cy="48343"/>
            </a:xfrm>
            <a:prstGeom prst="ellipse">
              <a:avLst/>
            </a:prstGeom>
            <a:solidFill>
              <a:srgbClr val="2C2C2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5" name="Oval 55"/>
            <p:cNvSpPr>
              <a:spLocks noChangeArrowheads="1"/>
            </p:cNvSpPr>
            <p:nvPr/>
          </p:nvSpPr>
          <p:spPr bwMode="auto">
            <a:xfrm>
              <a:off x="8720847" y="2073099"/>
              <a:ext cx="48330" cy="45119"/>
            </a:xfrm>
            <a:prstGeom prst="ellipse">
              <a:avLst/>
            </a:prstGeom>
            <a:solidFill>
              <a:srgbClr val="0A0A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6" name="Oval 56"/>
            <p:cNvSpPr>
              <a:spLocks noChangeArrowheads="1"/>
            </p:cNvSpPr>
            <p:nvPr/>
          </p:nvSpPr>
          <p:spPr bwMode="auto">
            <a:xfrm>
              <a:off x="8730511" y="2079544"/>
              <a:ext cx="28999" cy="32228"/>
            </a:xfrm>
            <a:prstGeom prst="ellipse">
              <a:avLst/>
            </a:pr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7" name="Oval 57"/>
            <p:cNvSpPr>
              <a:spLocks noChangeArrowheads="1"/>
            </p:cNvSpPr>
            <p:nvPr/>
          </p:nvSpPr>
          <p:spPr bwMode="auto">
            <a:xfrm>
              <a:off x="8736955" y="2089212"/>
              <a:ext cx="16111" cy="16115"/>
            </a:xfrm>
            <a:prstGeom prst="ellipse">
              <a:avLst/>
            </a:prstGeom>
            <a:solidFill>
              <a:srgbClr val="2C99B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8" name="Freeform 58"/>
            <p:cNvSpPr>
              <a:spLocks/>
            </p:cNvSpPr>
            <p:nvPr/>
          </p:nvSpPr>
          <p:spPr bwMode="auto">
            <a:xfrm>
              <a:off x="8743399" y="2092436"/>
              <a:ext cx="3223" cy="6446"/>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grpSp>
      <p:sp>
        <p:nvSpPr>
          <p:cNvPr id="20" name="TextBox 19"/>
          <p:cNvSpPr txBox="1"/>
          <p:nvPr/>
        </p:nvSpPr>
        <p:spPr>
          <a:xfrm>
            <a:off x="7479181" y="1169458"/>
            <a:ext cx="941931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LAPTOP MOCKUP</a:t>
            </a:r>
          </a:p>
        </p:txBody>
      </p:sp>
      <p:sp>
        <p:nvSpPr>
          <p:cNvPr id="21" name="TextBox 20"/>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22" name="Straight Connector 21"/>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Subtitle 2"/>
          <p:cNvSpPr txBox="1">
            <a:spLocks/>
          </p:cNvSpPr>
          <p:nvPr/>
        </p:nvSpPr>
        <p:spPr>
          <a:xfrm>
            <a:off x="3117964" y="5213510"/>
            <a:ext cx="7631812"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24" name="TextBox 23"/>
          <p:cNvSpPr txBox="1"/>
          <p:nvPr/>
        </p:nvSpPr>
        <p:spPr>
          <a:xfrm>
            <a:off x="3235535" y="4639775"/>
            <a:ext cx="4363695" cy="461665"/>
          </a:xfrm>
          <a:prstGeom prst="rect">
            <a:avLst/>
          </a:prstGeom>
          <a:noFill/>
        </p:spPr>
        <p:txBody>
          <a:bodyPr wrap="none" rtlCol="0" anchor="ctr" anchorCtr="0">
            <a:spAutoFit/>
          </a:bodyPr>
          <a:lstStyle/>
          <a:p>
            <a:r>
              <a:rPr lang="en-US" sz="2400" b="1" dirty="0">
                <a:solidFill>
                  <a:schemeClr val="tx2"/>
                </a:solidFill>
                <a:latin typeface="Poppins SemiBold" charset="0"/>
                <a:ea typeface="Poppins SemiBold" charset="0"/>
                <a:cs typeface="Poppins SemiBold" charset="0"/>
              </a:rPr>
              <a:t>OFFER AWESOME SERVICES</a:t>
            </a:r>
          </a:p>
        </p:txBody>
      </p:sp>
      <p:sp>
        <p:nvSpPr>
          <p:cNvPr id="26" name="Subtitle 2"/>
          <p:cNvSpPr txBox="1">
            <a:spLocks/>
          </p:cNvSpPr>
          <p:nvPr/>
        </p:nvSpPr>
        <p:spPr>
          <a:xfrm>
            <a:off x="3180885" y="7899023"/>
            <a:ext cx="7631812"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27" name="TextBox 26"/>
          <p:cNvSpPr txBox="1"/>
          <p:nvPr/>
        </p:nvSpPr>
        <p:spPr>
          <a:xfrm>
            <a:off x="3298456" y="7325288"/>
            <a:ext cx="3485249" cy="461665"/>
          </a:xfrm>
          <a:prstGeom prst="rect">
            <a:avLst/>
          </a:prstGeom>
          <a:noFill/>
        </p:spPr>
        <p:txBody>
          <a:bodyPr wrap="none" rtlCol="0" anchor="ctr" anchorCtr="0">
            <a:spAutoFit/>
          </a:bodyPr>
          <a:lstStyle/>
          <a:p>
            <a:r>
              <a:rPr lang="en-US" sz="2400" b="1" dirty="0">
                <a:solidFill>
                  <a:schemeClr val="tx2"/>
                </a:solidFill>
                <a:latin typeface="Poppins SemiBold" charset="0"/>
                <a:ea typeface="Poppins SemiBold" charset="0"/>
                <a:cs typeface="Poppins SemiBold" charset="0"/>
              </a:rPr>
              <a:t>GREAT SUPPORT 24/7</a:t>
            </a:r>
          </a:p>
        </p:txBody>
      </p:sp>
      <p:sp>
        <p:nvSpPr>
          <p:cNvPr id="29" name="Subtitle 2"/>
          <p:cNvSpPr txBox="1">
            <a:spLocks/>
          </p:cNvSpPr>
          <p:nvPr/>
        </p:nvSpPr>
        <p:spPr>
          <a:xfrm>
            <a:off x="3220685" y="10550546"/>
            <a:ext cx="7631812"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30" name="TextBox 29"/>
          <p:cNvSpPr txBox="1"/>
          <p:nvPr/>
        </p:nvSpPr>
        <p:spPr>
          <a:xfrm>
            <a:off x="3338256" y="9976811"/>
            <a:ext cx="3350597" cy="461665"/>
          </a:xfrm>
          <a:prstGeom prst="rect">
            <a:avLst/>
          </a:prstGeom>
          <a:noFill/>
        </p:spPr>
        <p:txBody>
          <a:bodyPr wrap="none" rtlCol="0" anchor="ctr" anchorCtr="0">
            <a:spAutoFit/>
          </a:bodyPr>
          <a:lstStyle/>
          <a:p>
            <a:r>
              <a:rPr lang="en-US" sz="2400" b="1" dirty="0">
                <a:solidFill>
                  <a:schemeClr val="tx2"/>
                </a:solidFill>
                <a:latin typeface="Poppins SemiBold" charset="0"/>
                <a:ea typeface="Poppins SemiBold" charset="0"/>
                <a:cs typeface="Poppins SemiBold" charset="0"/>
              </a:rPr>
              <a:t>WE CREATE HISTORY</a:t>
            </a:r>
          </a:p>
        </p:txBody>
      </p:sp>
      <p:sp>
        <p:nvSpPr>
          <p:cNvPr id="34" name="TextBox 33"/>
          <p:cNvSpPr txBox="1"/>
          <p:nvPr/>
        </p:nvSpPr>
        <p:spPr>
          <a:xfrm>
            <a:off x="1414107" y="4407627"/>
            <a:ext cx="1435009" cy="1384995"/>
          </a:xfrm>
          <a:prstGeom prst="rect">
            <a:avLst/>
          </a:prstGeom>
          <a:noFill/>
        </p:spPr>
        <p:txBody>
          <a:bodyPr wrap="none" rtlCol="0">
            <a:spAutoFit/>
          </a:bodyPr>
          <a:lstStyle/>
          <a:p>
            <a:pPr algn="ctr"/>
            <a:r>
              <a:rPr lang="en-US" sz="8400">
                <a:solidFill>
                  <a:schemeClr val="tx2"/>
                </a:solidFill>
                <a:latin typeface="Lato Black" charset="0"/>
                <a:ea typeface="Lato Black" charset="0"/>
                <a:cs typeface="Lato Black" charset="0"/>
              </a:rPr>
              <a:t>01</a:t>
            </a:r>
            <a:endParaRPr lang="en-US" sz="8400" dirty="0">
              <a:solidFill>
                <a:schemeClr val="tx2"/>
              </a:solidFill>
              <a:latin typeface="Lato Black" charset="0"/>
              <a:ea typeface="Lato Black" charset="0"/>
              <a:cs typeface="Lato Black" charset="0"/>
            </a:endParaRPr>
          </a:p>
        </p:txBody>
      </p:sp>
      <p:sp>
        <p:nvSpPr>
          <p:cNvPr id="36" name="TextBox 35"/>
          <p:cNvSpPr txBox="1"/>
          <p:nvPr/>
        </p:nvSpPr>
        <p:spPr>
          <a:xfrm>
            <a:off x="1414107" y="9753469"/>
            <a:ext cx="1435009" cy="1384995"/>
          </a:xfrm>
          <a:prstGeom prst="rect">
            <a:avLst/>
          </a:prstGeom>
          <a:noFill/>
        </p:spPr>
        <p:txBody>
          <a:bodyPr wrap="none" rtlCol="0">
            <a:spAutoFit/>
          </a:bodyPr>
          <a:lstStyle/>
          <a:p>
            <a:pPr algn="ctr"/>
            <a:r>
              <a:rPr lang="en-US" sz="8400">
                <a:solidFill>
                  <a:schemeClr val="tx2"/>
                </a:solidFill>
                <a:latin typeface="Lato Black" charset="0"/>
                <a:ea typeface="Lato Black" charset="0"/>
                <a:cs typeface="Lato Black" charset="0"/>
              </a:rPr>
              <a:t>03</a:t>
            </a:r>
            <a:endParaRPr lang="en-US" sz="8400" dirty="0">
              <a:solidFill>
                <a:schemeClr val="tx2"/>
              </a:solidFill>
              <a:latin typeface="Lato Black" charset="0"/>
              <a:ea typeface="Lato Black" charset="0"/>
              <a:cs typeface="Lato Black" charset="0"/>
            </a:endParaRPr>
          </a:p>
        </p:txBody>
      </p:sp>
      <p:sp>
        <p:nvSpPr>
          <p:cNvPr id="37" name="TextBox 36"/>
          <p:cNvSpPr txBox="1"/>
          <p:nvPr/>
        </p:nvSpPr>
        <p:spPr>
          <a:xfrm>
            <a:off x="1414107" y="7027508"/>
            <a:ext cx="1435009" cy="1384995"/>
          </a:xfrm>
          <a:prstGeom prst="rect">
            <a:avLst/>
          </a:prstGeom>
          <a:noFill/>
        </p:spPr>
        <p:txBody>
          <a:bodyPr wrap="none" rtlCol="0">
            <a:spAutoFit/>
          </a:bodyPr>
          <a:lstStyle/>
          <a:p>
            <a:pPr algn="ctr"/>
            <a:r>
              <a:rPr lang="en-US" sz="8400" dirty="0">
                <a:solidFill>
                  <a:schemeClr val="tx2"/>
                </a:solidFill>
                <a:latin typeface="Lato Black" charset="0"/>
                <a:ea typeface="Lato Black" charset="0"/>
                <a:cs typeface="Lato Black" charset="0"/>
              </a:rPr>
              <a:t>02</a:t>
            </a:r>
          </a:p>
        </p:txBody>
      </p:sp>
      <p:sp>
        <p:nvSpPr>
          <p:cNvPr id="2" name="Picture Placeholder 1"/>
          <p:cNvSpPr>
            <a:spLocks noGrp="1"/>
          </p:cNvSpPr>
          <p:nvPr>
            <p:ph type="pic" sz="quarter" idx="20"/>
          </p:nvPr>
        </p:nvSpPr>
        <p:spPr/>
      </p:sp>
    </p:spTree>
    <p:extLst>
      <p:ext uri="{BB962C8B-B14F-4D97-AF65-F5344CB8AC3E}">
        <p14:creationId xmlns:p14="http://schemas.microsoft.com/office/powerpoint/2010/main" val="199754483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p:cNvGrpSpPr/>
          <p:nvPr/>
        </p:nvGrpSpPr>
        <p:grpSpPr>
          <a:xfrm>
            <a:off x="7158515" y="4989462"/>
            <a:ext cx="10061324" cy="5791786"/>
            <a:chOff x="5898415" y="1976415"/>
            <a:chExt cx="5654530" cy="3255020"/>
          </a:xfrm>
        </p:grpSpPr>
        <p:sp>
          <p:nvSpPr>
            <p:cNvPr id="57" name="Freeform 45"/>
            <p:cNvSpPr>
              <a:spLocks/>
            </p:cNvSpPr>
            <p:nvPr/>
          </p:nvSpPr>
          <p:spPr bwMode="auto">
            <a:xfrm>
              <a:off x="5898415" y="5105745"/>
              <a:ext cx="2848207" cy="125690"/>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8" name="Freeform 46"/>
            <p:cNvSpPr>
              <a:spLocks/>
            </p:cNvSpPr>
            <p:nvPr/>
          </p:nvSpPr>
          <p:spPr bwMode="auto">
            <a:xfrm>
              <a:off x="8704736" y="5105745"/>
              <a:ext cx="2848207" cy="125690"/>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9" name="Freeform 47"/>
            <p:cNvSpPr>
              <a:spLocks/>
            </p:cNvSpPr>
            <p:nvPr/>
          </p:nvSpPr>
          <p:spPr bwMode="auto">
            <a:xfrm>
              <a:off x="6455812" y="1976415"/>
              <a:ext cx="4581618" cy="3138999"/>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0" name="Freeform 48"/>
            <p:cNvSpPr>
              <a:spLocks/>
            </p:cNvSpPr>
            <p:nvPr/>
          </p:nvSpPr>
          <p:spPr bwMode="auto">
            <a:xfrm>
              <a:off x="6471923" y="1992528"/>
              <a:ext cx="4552622" cy="3106772"/>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1" name="Rectangle 50"/>
            <p:cNvSpPr>
              <a:spLocks noChangeArrowheads="1"/>
            </p:cNvSpPr>
            <p:nvPr/>
          </p:nvSpPr>
          <p:spPr bwMode="auto">
            <a:xfrm>
              <a:off x="5898415" y="5054180"/>
              <a:ext cx="5654530" cy="103129"/>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2" name="Freeform 51"/>
            <p:cNvSpPr>
              <a:spLocks/>
            </p:cNvSpPr>
            <p:nvPr/>
          </p:nvSpPr>
          <p:spPr bwMode="auto">
            <a:xfrm>
              <a:off x="8318101" y="5054180"/>
              <a:ext cx="811932" cy="58010"/>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3" name="Rectangle 52"/>
            <p:cNvSpPr>
              <a:spLocks noChangeArrowheads="1"/>
            </p:cNvSpPr>
            <p:nvPr/>
          </p:nvSpPr>
          <p:spPr bwMode="auto">
            <a:xfrm>
              <a:off x="6623354" y="2189119"/>
              <a:ext cx="4249758" cy="2684587"/>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4" name="Oval 54"/>
            <p:cNvSpPr>
              <a:spLocks noChangeArrowheads="1"/>
            </p:cNvSpPr>
            <p:nvPr/>
          </p:nvSpPr>
          <p:spPr bwMode="auto">
            <a:xfrm>
              <a:off x="8720847" y="2076321"/>
              <a:ext cx="48330" cy="48343"/>
            </a:xfrm>
            <a:prstGeom prst="ellipse">
              <a:avLst/>
            </a:prstGeom>
            <a:solidFill>
              <a:srgbClr val="2C2C2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5" name="Oval 55"/>
            <p:cNvSpPr>
              <a:spLocks noChangeArrowheads="1"/>
            </p:cNvSpPr>
            <p:nvPr/>
          </p:nvSpPr>
          <p:spPr bwMode="auto">
            <a:xfrm>
              <a:off x="8720847" y="2073099"/>
              <a:ext cx="48330" cy="45119"/>
            </a:xfrm>
            <a:prstGeom prst="ellipse">
              <a:avLst/>
            </a:prstGeom>
            <a:solidFill>
              <a:srgbClr val="0A0A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6" name="Oval 56"/>
            <p:cNvSpPr>
              <a:spLocks noChangeArrowheads="1"/>
            </p:cNvSpPr>
            <p:nvPr/>
          </p:nvSpPr>
          <p:spPr bwMode="auto">
            <a:xfrm>
              <a:off x="8730511" y="2079544"/>
              <a:ext cx="28999" cy="32228"/>
            </a:xfrm>
            <a:prstGeom prst="ellipse">
              <a:avLst/>
            </a:pr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7" name="Oval 57"/>
            <p:cNvSpPr>
              <a:spLocks noChangeArrowheads="1"/>
            </p:cNvSpPr>
            <p:nvPr/>
          </p:nvSpPr>
          <p:spPr bwMode="auto">
            <a:xfrm>
              <a:off x="8736955" y="2089212"/>
              <a:ext cx="16111" cy="16115"/>
            </a:xfrm>
            <a:prstGeom prst="ellipse">
              <a:avLst/>
            </a:prstGeom>
            <a:solidFill>
              <a:srgbClr val="2C99B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8" name="Freeform 58"/>
            <p:cNvSpPr>
              <a:spLocks/>
            </p:cNvSpPr>
            <p:nvPr/>
          </p:nvSpPr>
          <p:spPr bwMode="auto">
            <a:xfrm>
              <a:off x="8743399" y="2092436"/>
              <a:ext cx="3223" cy="6446"/>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grpSp>
      <p:sp>
        <p:nvSpPr>
          <p:cNvPr id="20" name="TextBox 19"/>
          <p:cNvSpPr txBox="1"/>
          <p:nvPr/>
        </p:nvSpPr>
        <p:spPr>
          <a:xfrm>
            <a:off x="7479181" y="1169458"/>
            <a:ext cx="941931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LAPTOP MOCKUP</a:t>
            </a:r>
          </a:p>
        </p:txBody>
      </p:sp>
      <p:sp>
        <p:nvSpPr>
          <p:cNvPr id="21" name="TextBox 20"/>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22" name="Straight Connector 21"/>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Subtitle 2"/>
          <p:cNvSpPr txBox="1">
            <a:spLocks/>
          </p:cNvSpPr>
          <p:nvPr/>
        </p:nvSpPr>
        <p:spPr>
          <a:xfrm>
            <a:off x="17744175" y="6452409"/>
            <a:ext cx="446905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a:t>
            </a:r>
          </a:p>
        </p:txBody>
      </p:sp>
      <p:sp>
        <p:nvSpPr>
          <p:cNvPr id="24" name="TextBox 23"/>
          <p:cNvSpPr txBox="1"/>
          <p:nvPr/>
        </p:nvSpPr>
        <p:spPr>
          <a:xfrm>
            <a:off x="17868938" y="5878674"/>
            <a:ext cx="1978427" cy="461665"/>
          </a:xfrm>
          <a:prstGeom prst="rect">
            <a:avLst/>
          </a:prstGeom>
          <a:noFill/>
        </p:spPr>
        <p:txBody>
          <a:bodyPr wrap="none" rtlCol="0" anchor="ctr" anchorCtr="0">
            <a:spAutoFit/>
          </a:bodyPr>
          <a:lstStyle/>
          <a:p>
            <a:r>
              <a:rPr lang="en-US" sz="2400" b="1" dirty="0">
                <a:solidFill>
                  <a:schemeClr val="tx2"/>
                </a:solidFill>
                <a:latin typeface="Poppins SemiBold" charset="0"/>
                <a:ea typeface="Poppins SemiBold" charset="0"/>
                <a:cs typeface="Poppins SemiBold" charset="0"/>
              </a:rPr>
              <a:t>FEATURE 03</a:t>
            </a:r>
          </a:p>
        </p:txBody>
      </p:sp>
      <p:sp>
        <p:nvSpPr>
          <p:cNvPr id="26" name="Subtitle 2"/>
          <p:cNvSpPr txBox="1">
            <a:spLocks/>
          </p:cNvSpPr>
          <p:nvPr/>
        </p:nvSpPr>
        <p:spPr>
          <a:xfrm>
            <a:off x="17807096" y="10122425"/>
            <a:ext cx="446905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a:t>
            </a:r>
          </a:p>
        </p:txBody>
      </p:sp>
      <p:sp>
        <p:nvSpPr>
          <p:cNvPr id="27" name="TextBox 26"/>
          <p:cNvSpPr txBox="1"/>
          <p:nvPr/>
        </p:nvSpPr>
        <p:spPr>
          <a:xfrm>
            <a:off x="17931859" y="9548690"/>
            <a:ext cx="1997663" cy="461665"/>
          </a:xfrm>
          <a:prstGeom prst="rect">
            <a:avLst/>
          </a:prstGeom>
          <a:noFill/>
        </p:spPr>
        <p:txBody>
          <a:bodyPr wrap="none" rtlCol="0" anchor="ctr" anchorCtr="0">
            <a:spAutoFit/>
          </a:bodyPr>
          <a:lstStyle/>
          <a:p>
            <a:r>
              <a:rPr lang="en-US" sz="2400" b="1" dirty="0">
                <a:solidFill>
                  <a:schemeClr val="tx2"/>
                </a:solidFill>
                <a:latin typeface="Poppins SemiBold" charset="0"/>
                <a:ea typeface="Poppins SemiBold" charset="0"/>
                <a:cs typeface="Poppins SemiBold" charset="0"/>
              </a:rPr>
              <a:t>FEATURE 04</a:t>
            </a:r>
          </a:p>
        </p:txBody>
      </p:sp>
      <p:sp>
        <p:nvSpPr>
          <p:cNvPr id="34" name="TextBox 33"/>
          <p:cNvSpPr txBox="1"/>
          <p:nvPr/>
        </p:nvSpPr>
        <p:spPr>
          <a:xfrm>
            <a:off x="17820861" y="4459568"/>
            <a:ext cx="1435009" cy="1384995"/>
          </a:xfrm>
          <a:prstGeom prst="rect">
            <a:avLst/>
          </a:prstGeom>
          <a:noFill/>
        </p:spPr>
        <p:txBody>
          <a:bodyPr wrap="none" rtlCol="0">
            <a:spAutoFit/>
          </a:bodyPr>
          <a:lstStyle/>
          <a:p>
            <a:pPr algn="ctr"/>
            <a:r>
              <a:rPr lang="en-US" sz="8400" dirty="0">
                <a:solidFill>
                  <a:schemeClr val="tx2"/>
                </a:solidFill>
                <a:latin typeface="Lato Black" charset="0"/>
                <a:ea typeface="Lato Black" charset="0"/>
                <a:cs typeface="Lato Black" charset="0"/>
              </a:rPr>
              <a:t>03</a:t>
            </a:r>
          </a:p>
        </p:txBody>
      </p:sp>
      <p:sp>
        <p:nvSpPr>
          <p:cNvPr id="37" name="TextBox 36"/>
          <p:cNvSpPr txBox="1"/>
          <p:nvPr/>
        </p:nvSpPr>
        <p:spPr>
          <a:xfrm>
            <a:off x="17820861" y="8063952"/>
            <a:ext cx="1435009" cy="1384995"/>
          </a:xfrm>
          <a:prstGeom prst="rect">
            <a:avLst/>
          </a:prstGeom>
          <a:noFill/>
        </p:spPr>
        <p:txBody>
          <a:bodyPr wrap="none" rtlCol="0">
            <a:spAutoFit/>
          </a:bodyPr>
          <a:lstStyle/>
          <a:p>
            <a:pPr algn="ctr"/>
            <a:r>
              <a:rPr lang="en-US" sz="8400" dirty="0">
                <a:solidFill>
                  <a:schemeClr val="tx2"/>
                </a:solidFill>
                <a:latin typeface="Lato Black" charset="0"/>
                <a:ea typeface="Lato Black" charset="0"/>
                <a:cs typeface="Lato Black" charset="0"/>
              </a:rPr>
              <a:t>04</a:t>
            </a:r>
          </a:p>
        </p:txBody>
      </p:sp>
      <p:sp>
        <p:nvSpPr>
          <p:cNvPr id="31" name="Subtitle 2"/>
          <p:cNvSpPr txBox="1">
            <a:spLocks/>
          </p:cNvSpPr>
          <p:nvPr/>
        </p:nvSpPr>
        <p:spPr>
          <a:xfrm>
            <a:off x="1137424" y="6452409"/>
            <a:ext cx="5261316"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040"/>
              </a:lnSpc>
            </a:pPr>
            <a:r>
              <a:rPr lang="en-US" dirty="0">
                <a:solidFill>
                  <a:schemeClr val="tx1"/>
                </a:solidFill>
                <a:latin typeface="Poppins Light" charset="0"/>
                <a:ea typeface="Poppins Light" charset="0"/>
                <a:cs typeface="Poppins Light" charset="0"/>
              </a:rPr>
              <a:t>Frequently, your initial font choice is taken out of your</a:t>
            </a:r>
          </a:p>
        </p:txBody>
      </p:sp>
      <p:sp>
        <p:nvSpPr>
          <p:cNvPr id="32" name="TextBox 31"/>
          <p:cNvSpPr txBox="1"/>
          <p:nvPr/>
        </p:nvSpPr>
        <p:spPr>
          <a:xfrm>
            <a:off x="4392863" y="5878674"/>
            <a:ext cx="1912703" cy="461665"/>
          </a:xfrm>
          <a:prstGeom prst="rect">
            <a:avLst/>
          </a:prstGeom>
          <a:noFill/>
        </p:spPr>
        <p:txBody>
          <a:bodyPr wrap="none" rtlCol="0" anchor="ctr" anchorCtr="0">
            <a:spAutoFit/>
          </a:bodyPr>
          <a:lstStyle/>
          <a:p>
            <a:pPr algn="r"/>
            <a:r>
              <a:rPr lang="en-US" sz="2400" b="1" dirty="0">
                <a:solidFill>
                  <a:schemeClr val="tx2"/>
                </a:solidFill>
                <a:latin typeface="Poppins SemiBold" charset="0"/>
                <a:ea typeface="Poppins SemiBold" charset="0"/>
                <a:cs typeface="Poppins SemiBold" charset="0"/>
              </a:rPr>
              <a:t>FEATURE 01</a:t>
            </a:r>
          </a:p>
        </p:txBody>
      </p:sp>
      <p:sp>
        <p:nvSpPr>
          <p:cNvPr id="33" name="Subtitle 2"/>
          <p:cNvSpPr txBox="1">
            <a:spLocks/>
          </p:cNvSpPr>
          <p:nvPr/>
        </p:nvSpPr>
        <p:spPr>
          <a:xfrm>
            <a:off x="1200345" y="10122425"/>
            <a:ext cx="5261316"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040"/>
              </a:lnSpc>
            </a:pPr>
            <a:r>
              <a:rPr lang="en-US" dirty="0">
                <a:solidFill>
                  <a:schemeClr val="tx1"/>
                </a:solidFill>
                <a:latin typeface="Poppins Light" charset="0"/>
                <a:ea typeface="Poppins Light" charset="0"/>
                <a:cs typeface="Poppins Light" charset="0"/>
              </a:rPr>
              <a:t>Frequently, your initial font choice is taken out of your</a:t>
            </a:r>
          </a:p>
        </p:txBody>
      </p:sp>
      <p:sp>
        <p:nvSpPr>
          <p:cNvPr id="35" name="TextBox 34"/>
          <p:cNvSpPr txBox="1"/>
          <p:nvPr/>
        </p:nvSpPr>
        <p:spPr>
          <a:xfrm>
            <a:off x="4388878" y="9548690"/>
            <a:ext cx="1970411" cy="461665"/>
          </a:xfrm>
          <a:prstGeom prst="rect">
            <a:avLst/>
          </a:prstGeom>
          <a:noFill/>
        </p:spPr>
        <p:txBody>
          <a:bodyPr wrap="none" rtlCol="0" anchor="ctr" anchorCtr="0">
            <a:spAutoFit/>
          </a:bodyPr>
          <a:lstStyle/>
          <a:p>
            <a:pPr algn="r"/>
            <a:r>
              <a:rPr lang="en-US" sz="2400" b="1" dirty="0">
                <a:solidFill>
                  <a:schemeClr val="tx2"/>
                </a:solidFill>
                <a:latin typeface="Poppins SemiBold" charset="0"/>
                <a:ea typeface="Poppins SemiBold" charset="0"/>
                <a:cs typeface="Poppins SemiBold" charset="0"/>
              </a:rPr>
              <a:t>FEATURE 02</a:t>
            </a:r>
          </a:p>
        </p:txBody>
      </p:sp>
      <p:sp>
        <p:nvSpPr>
          <p:cNvPr id="38" name="TextBox 37"/>
          <p:cNvSpPr txBox="1"/>
          <p:nvPr/>
        </p:nvSpPr>
        <p:spPr>
          <a:xfrm>
            <a:off x="4904310" y="4459568"/>
            <a:ext cx="1435009" cy="1384995"/>
          </a:xfrm>
          <a:prstGeom prst="rect">
            <a:avLst/>
          </a:prstGeom>
          <a:noFill/>
        </p:spPr>
        <p:txBody>
          <a:bodyPr wrap="none" rtlCol="0">
            <a:spAutoFit/>
          </a:bodyPr>
          <a:lstStyle/>
          <a:p>
            <a:pPr algn="r"/>
            <a:r>
              <a:rPr lang="en-US" sz="8400" dirty="0">
                <a:solidFill>
                  <a:schemeClr val="tx2"/>
                </a:solidFill>
                <a:latin typeface="Lato Black" charset="0"/>
                <a:ea typeface="Lato Black" charset="0"/>
                <a:cs typeface="Lato Black" charset="0"/>
              </a:rPr>
              <a:t>01</a:t>
            </a:r>
          </a:p>
        </p:txBody>
      </p:sp>
      <p:sp>
        <p:nvSpPr>
          <p:cNvPr id="39" name="TextBox 38"/>
          <p:cNvSpPr txBox="1"/>
          <p:nvPr/>
        </p:nvSpPr>
        <p:spPr>
          <a:xfrm>
            <a:off x="4904310" y="8063952"/>
            <a:ext cx="1435009" cy="1384995"/>
          </a:xfrm>
          <a:prstGeom prst="rect">
            <a:avLst/>
          </a:prstGeom>
          <a:noFill/>
        </p:spPr>
        <p:txBody>
          <a:bodyPr wrap="none" rtlCol="0">
            <a:spAutoFit/>
          </a:bodyPr>
          <a:lstStyle/>
          <a:p>
            <a:pPr algn="r"/>
            <a:r>
              <a:rPr lang="en-US" sz="8400" dirty="0">
                <a:solidFill>
                  <a:schemeClr val="tx2"/>
                </a:solidFill>
                <a:latin typeface="Lato Black" charset="0"/>
                <a:ea typeface="Lato Black" charset="0"/>
                <a:cs typeface="Lato Black" charset="0"/>
              </a:rPr>
              <a:t>02</a:t>
            </a:r>
          </a:p>
        </p:txBody>
      </p:sp>
      <p:sp>
        <p:nvSpPr>
          <p:cNvPr id="2" name="Picture Placeholder 1"/>
          <p:cNvSpPr>
            <a:spLocks noGrp="1"/>
          </p:cNvSpPr>
          <p:nvPr>
            <p:ph type="pic" sz="quarter" idx="20"/>
          </p:nvPr>
        </p:nvSpPr>
        <p:spPr/>
      </p:sp>
    </p:spTree>
    <p:extLst>
      <p:ext uri="{BB962C8B-B14F-4D97-AF65-F5344CB8AC3E}">
        <p14:creationId xmlns:p14="http://schemas.microsoft.com/office/powerpoint/2010/main" val="125251035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TextBox 88"/>
          <p:cNvSpPr txBox="1"/>
          <p:nvPr/>
        </p:nvSpPr>
        <p:spPr>
          <a:xfrm>
            <a:off x="7479181" y="1169458"/>
            <a:ext cx="941931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LAPTOP MOCKUP</a:t>
            </a:r>
          </a:p>
        </p:txBody>
      </p:sp>
      <p:sp>
        <p:nvSpPr>
          <p:cNvPr id="90" name="TextBox 89"/>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91" name="Straight Connector 90"/>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2" name="Subtitle 2"/>
          <p:cNvSpPr txBox="1">
            <a:spLocks/>
          </p:cNvSpPr>
          <p:nvPr/>
        </p:nvSpPr>
        <p:spPr>
          <a:xfrm>
            <a:off x="3949061" y="3676363"/>
            <a:ext cx="16497940"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93" name="Shape 2895"/>
          <p:cNvSpPr/>
          <p:nvPr/>
        </p:nvSpPr>
        <p:spPr>
          <a:xfrm>
            <a:off x="11985533" y="5540901"/>
            <a:ext cx="457406" cy="914810"/>
          </a:xfrm>
          <a:custGeom>
            <a:avLst/>
            <a:gdLst/>
            <a:ahLst/>
            <a:cxnLst>
              <a:cxn ang="0">
                <a:pos x="wd2" y="hd2"/>
              </a:cxn>
              <a:cxn ang="5400000">
                <a:pos x="wd2" y="hd2"/>
              </a:cxn>
              <a:cxn ang="10800000">
                <a:pos x="wd2" y="hd2"/>
              </a:cxn>
              <a:cxn ang="16200000">
                <a:pos x="wd2" y="hd2"/>
              </a:cxn>
            </a:cxnLst>
            <a:rect l="0" t="0" r="r" b="b"/>
            <a:pathLst>
              <a:path w="21600" h="21600" extrusionOk="0">
                <a:moveTo>
                  <a:pt x="20618" y="15709"/>
                </a:moveTo>
                <a:cubicBezTo>
                  <a:pt x="20347" y="15709"/>
                  <a:pt x="20102" y="15764"/>
                  <a:pt x="19924" y="15853"/>
                </a:cubicBezTo>
                <a:lnTo>
                  <a:pt x="11782" y="19924"/>
                </a:lnTo>
                <a:lnTo>
                  <a:pt x="11782" y="491"/>
                </a:lnTo>
                <a:cubicBezTo>
                  <a:pt x="11782" y="220"/>
                  <a:pt x="11342" y="0"/>
                  <a:pt x="10800" y="0"/>
                </a:cubicBezTo>
                <a:cubicBezTo>
                  <a:pt x="10258" y="0"/>
                  <a:pt x="9818" y="220"/>
                  <a:pt x="9818" y="491"/>
                </a:cubicBezTo>
                <a:lnTo>
                  <a:pt x="9818" y="19924"/>
                </a:lnTo>
                <a:lnTo>
                  <a:pt x="1676" y="15853"/>
                </a:lnTo>
                <a:cubicBezTo>
                  <a:pt x="1498" y="15764"/>
                  <a:pt x="1253" y="15709"/>
                  <a:pt x="982" y="15709"/>
                </a:cubicBezTo>
                <a:cubicBezTo>
                  <a:pt x="440" y="15709"/>
                  <a:pt x="0" y="15929"/>
                  <a:pt x="0" y="16200"/>
                </a:cubicBezTo>
                <a:cubicBezTo>
                  <a:pt x="0" y="16336"/>
                  <a:pt x="110" y="16458"/>
                  <a:pt x="288" y="16547"/>
                </a:cubicBezTo>
                <a:lnTo>
                  <a:pt x="10106" y="21456"/>
                </a:lnTo>
                <a:cubicBezTo>
                  <a:pt x="10284" y="21545"/>
                  <a:pt x="10529" y="21600"/>
                  <a:pt x="10800" y="21600"/>
                </a:cubicBezTo>
                <a:cubicBezTo>
                  <a:pt x="11071" y="21600"/>
                  <a:pt x="11316" y="21545"/>
                  <a:pt x="11494" y="21456"/>
                </a:cubicBezTo>
                <a:lnTo>
                  <a:pt x="21312" y="16547"/>
                </a:lnTo>
                <a:cubicBezTo>
                  <a:pt x="21490" y="16458"/>
                  <a:pt x="21600" y="16336"/>
                  <a:pt x="21600" y="16200"/>
                </a:cubicBezTo>
                <a:cubicBezTo>
                  <a:pt x="21600" y="15929"/>
                  <a:pt x="21160" y="15709"/>
                  <a:pt x="20618" y="15709"/>
                </a:cubicBezTo>
              </a:path>
            </a:pathLst>
          </a:custGeom>
          <a:solidFill>
            <a:schemeClr val="bg1">
              <a:lumMod val="85000"/>
            </a:schemeClr>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nvGrpSpPr>
          <p:cNvPr id="113" name="Group 112"/>
          <p:cNvGrpSpPr/>
          <p:nvPr/>
        </p:nvGrpSpPr>
        <p:grpSpPr>
          <a:xfrm>
            <a:off x="13680480" y="6556770"/>
            <a:ext cx="7747116" cy="4459615"/>
            <a:chOff x="5898415" y="1976415"/>
            <a:chExt cx="5654530" cy="3255020"/>
          </a:xfrm>
        </p:grpSpPr>
        <p:sp>
          <p:nvSpPr>
            <p:cNvPr id="114" name="Freeform 45"/>
            <p:cNvSpPr>
              <a:spLocks/>
            </p:cNvSpPr>
            <p:nvPr/>
          </p:nvSpPr>
          <p:spPr bwMode="auto">
            <a:xfrm>
              <a:off x="5898415" y="5105745"/>
              <a:ext cx="2848207" cy="125690"/>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15" name="Freeform 46"/>
            <p:cNvSpPr>
              <a:spLocks/>
            </p:cNvSpPr>
            <p:nvPr/>
          </p:nvSpPr>
          <p:spPr bwMode="auto">
            <a:xfrm>
              <a:off x="8704736" y="5105745"/>
              <a:ext cx="2848207" cy="125690"/>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16" name="Freeform 47"/>
            <p:cNvSpPr>
              <a:spLocks/>
            </p:cNvSpPr>
            <p:nvPr/>
          </p:nvSpPr>
          <p:spPr bwMode="auto">
            <a:xfrm>
              <a:off x="6455812" y="1976415"/>
              <a:ext cx="4581618" cy="3138999"/>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17" name="Freeform 48"/>
            <p:cNvSpPr>
              <a:spLocks/>
            </p:cNvSpPr>
            <p:nvPr/>
          </p:nvSpPr>
          <p:spPr bwMode="auto">
            <a:xfrm>
              <a:off x="6471923" y="1992528"/>
              <a:ext cx="4552622" cy="3106772"/>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18" name="Rectangle 50"/>
            <p:cNvSpPr>
              <a:spLocks noChangeArrowheads="1"/>
            </p:cNvSpPr>
            <p:nvPr/>
          </p:nvSpPr>
          <p:spPr bwMode="auto">
            <a:xfrm>
              <a:off x="5898415" y="5054180"/>
              <a:ext cx="5654530" cy="103129"/>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19" name="Freeform 51"/>
            <p:cNvSpPr>
              <a:spLocks/>
            </p:cNvSpPr>
            <p:nvPr/>
          </p:nvSpPr>
          <p:spPr bwMode="auto">
            <a:xfrm>
              <a:off x="8318101" y="5054180"/>
              <a:ext cx="811932" cy="58010"/>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20" name="Rectangle 52"/>
            <p:cNvSpPr>
              <a:spLocks noChangeArrowheads="1"/>
            </p:cNvSpPr>
            <p:nvPr/>
          </p:nvSpPr>
          <p:spPr bwMode="auto">
            <a:xfrm>
              <a:off x="6623354" y="2189119"/>
              <a:ext cx="4249758" cy="2684587"/>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21" name="Oval 54"/>
            <p:cNvSpPr>
              <a:spLocks noChangeArrowheads="1"/>
            </p:cNvSpPr>
            <p:nvPr/>
          </p:nvSpPr>
          <p:spPr bwMode="auto">
            <a:xfrm>
              <a:off x="8720847" y="2076321"/>
              <a:ext cx="48330" cy="48343"/>
            </a:xfrm>
            <a:prstGeom prst="ellipse">
              <a:avLst/>
            </a:prstGeom>
            <a:solidFill>
              <a:srgbClr val="2C2C2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22" name="Oval 55"/>
            <p:cNvSpPr>
              <a:spLocks noChangeArrowheads="1"/>
            </p:cNvSpPr>
            <p:nvPr/>
          </p:nvSpPr>
          <p:spPr bwMode="auto">
            <a:xfrm>
              <a:off x="8720847" y="2073099"/>
              <a:ext cx="48330" cy="45119"/>
            </a:xfrm>
            <a:prstGeom prst="ellipse">
              <a:avLst/>
            </a:prstGeom>
            <a:solidFill>
              <a:srgbClr val="0A0A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23" name="Oval 56"/>
            <p:cNvSpPr>
              <a:spLocks noChangeArrowheads="1"/>
            </p:cNvSpPr>
            <p:nvPr/>
          </p:nvSpPr>
          <p:spPr bwMode="auto">
            <a:xfrm>
              <a:off x="8730511" y="2079544"/>
              <a:ext cx="28999" cy="32228"/>
            </a:xfrm>
            <a:prstGeom prst="ellipse">
              <a:avLst/>
            </a:pr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24" name="Oval 57"/>
            <p:cNvSpPr>
              <a:spLocks noChangeArrowheads="1"/>
            </p:cNvSpPr>
            <p:nvPr/>
          </p:nvSpPr>
          <p:spPr bwMode="auto">
            <a:xfrm>
              <a:off x="8736955" y="2089212"/>
              <a:ext cx="16111" cy="16115"/>
            </a:xfrm>
            <a:prstGeom prst="ellipse">
              <a:avLst/>
            </a:prstGeom>
            <a:solidFill>
              <a:srgbClr val="2C99B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25" name="Freeform 58"/>
            <p:cNvSpPr>
              <a:spLocks/>
            </p:cNvSpPr>
            <p:nvPr/>
          </p:nvSpPr>
          <p:spPr bwMode="auto">
            <a:xfrm>
              <a:off x="8743399" y="2092436"/>
              <a:ext cx="3223" cy="6446"/>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grpSp>
      <p:grpSp>
        <p:nvGrpSpPr>
          <p:cNvPr id="74" name="Group 73"/>
          <p:cNvGrpSpPr/>
          <p:nvPr/>
        </p:nvGrpSpPr>
        <p:grpSpPr>
          <a:xfrm>
            <a:off x="2854712" y="6556770"/>
            <a:ext cx="7747116" cy="4459615"/>
            <a:chOff x="5898415" y="1976415"/>
            <a:chExt cx="5654530" cy="3255020"/>
          </a:xfrm>
        </p:grpSpPr>
        <p:sp>
          <p:nvSpPr>
            <p:cNvPr id="75" name="Freeform 45"/>
            <p:cNvSpPr>
              <a:spLocks/>
            </p:cNvSpPr>
            <p:nvPr/>
          </p:nvSpPr>
          <p:spPr bwMode="auto">
            <a:xfrm>
              <a:off x="5898415" y="5105745"/>
              <a:ext cx="2848207" cy="125690"/>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76" name="Freeform 46"/>
            <p:cNvSpPr>
              <a:spLocks/>
            </p:cNvSpPr>
            <p:nvPr/>
          </p:nvSpPr>
          <p:spPr bwMode="auto">
            <a:xfrm>
              <a:off x="8704736" y="5105745"/>
              <a:ext cx="2848207" cy="125690"/>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77" name="Freeform 47"/>
            <p:cNvSpPr>
              <a:spLocks/>
            </p:cNvSpPr>
            <p:nvPr/>
          </p:nvSpPr>
          <p:spPr bwMode="auto">
            <a:xfrm>
              <a:off x="6455812" y="1976415"/>
              <a:ext cx="4581618" cy="3138999"/>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78" name="Freeform 48"/>
            <p:cNvSpPr>
              <a:spLocks/>
            </p:cNvSpPr>
            <p:nvPr/>
          </p:nvSpPr>
          <p:spPr bwMode="auto">
            <a:xfrm>
              <a:off x="6471923" y="1992528"/>
              <a:ext cx="4552622" cy="3106772"/>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79" name="Rectangle 50"/>
            <p:cNvSpPr>
              <a:spLocks noChangeArrowheads="1"/>
            </p:cNvSpPr>
            <p:nvPr/>
          </p:nvSpPr>
          <p:spPr bwMode="auto">
            <a:xfrm>
              <a:off x="5898415" y="5054180"/>
              <a:ext cx="5654530" cy="103129"/>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80" name="Freeform 51"/>
            <p:cNvSpPr>
              <a:spLocks/>
            </p:cNvSpPr>
            <p:nvPr/>
          </p:nvSpPr>
          <p:spPr bwMode="auto">
            <a:xfrm>
              <a:off x="8318101" y="5054180"/>
              <a:ext cx="811932" cy="58010"/>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86" name="Rectangle 52"/>
            <p:cNvSpPr>
              <a:spLocks noChangeArrowheads="1"/>
            </p:cNvSpPr>
            <p:nvPr/>
          </p:nvSpPr>
          <p:spPr bwMode="auto">
            <a:xfrm>
              <a:off x="6623354" y="2189119"/>
              <a:ext cx="4249758" cy="2684587"/>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94" name="Oval 54"/>
            <p:cNvSpPr>
              <a:spLocks noChangeArrowheads="1"/>
            </p:cNvSpPr>
            <p:nvPr/>
          </p:nvSpPr>
          <p:spPr bwMode="auto">
            <a:xfrm>
              <a:off x="8720847" y="2076321"/>
              <a:ext cx="48330" cy="48343"/>
            </a:xfrm>
            <a:prstGeom prst="ellipse">
              <a:avLst/>
            </a:prstGeom>
            <a:solidFill>
              <a:srgbClr val="2C2C2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95" name="Oval 55"/>
            <p:cNvSpPr>
              <a:spLocks noChangeArrowheads="1"/>
            </p:cNvSpPr>
            <p:nvPr/>
          </p:nvSpPr>
          <p:spPr bwMode="auto">
            <a:xfrm>
              <a:off x="8720847" y="2073099"/>
              <a:ext cx="48330" cy="45119"/>
            </a:xfrm>
            <a:prstGeom prst="ellipse">
              <a:avLst/>
            </a:prstGeom>
            <a:solidFill>
              <a:srgbClr val="0A0A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96" name="Oval 56"/>
            <p:cNvSpPr>
              <a:spLocks noChangeArrowheads="1"/>
            </p:cNvSpPr>
            <p:nvPr/>
          </p:nvSpPr>
          <p:spPr bwMode="auto">
            <a:xfrm>
              <a:off x="8730511" y="2079544"/>
              <a:ext cx="28999" cy="32228"/>
            </a:xfrm>
            <a:prstGeom prst="ellipse">
              <a:avLst/>
            </a:pr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97" name="Oval 57"/>
            <p:cNvSpPr>
              <a:spLocks noChangeArrowheads="1"/>
            </p:cNvSpPr>
            <p:nvPr/>
          </p:nvSpPr>
          <p:spPr bwMode="auto">
            <a:xfrm>
              <a:off x="8736955" y="2089212"/>
              <a:ext cx="16111" cy="16115"/>
            </a:xfrm>
            <a:prstGeom prst="ellipse">
              <a:avLst/>
            </a:prstGeom>
            <a:solidFill>
              <a:srgbClr val="2C99B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98" name="Freeform 58"/>
            <p:cNvSpPr>
              <a:spLocks/>
            </p:cNvSpPr>
            <p:nvPr/>
          </p:nvSpPr>
          <p:spPr bwMode="auto">
            <a:xfrm>
              <a:off x="8743399" y="2092436"/>
              <a:ext cx="3223" cy="6446"/>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grpSp>
      <p:grpSp>
        <p:nvGrpSpPr>
          <p:cNvPr id="99" name="Group 98"/>
          <p:cNvGrpSpPr/>
          <p:nvPr/>
        </p:nvGrpSpPr>
        <p:grpSpPr>
          <a:xfrm>
            <a:off x="7786304" y="7216944"/>
            <a:ext cx="8727476" cy="5023956"/>
            <a:chOff x="5898415" y="1976415"/>
            <a:chExt cx="5654530" cy="3255020"/>
          </a:xfrm>
        </p:grpSpPr>
        <p:sp>
          <p:nvSpPr>
            <p:cNvPr id="100" name="Freeform 45"/>
            <p:cNvSpPr>
              <a:spLocks/>
            </p:cNvSpPr>
            <p:nvPr/>
          </p:nvSpPr>
          <p:spPr bwMode="auto">
            <a:xfrm>
              <a:off x="5898415" y="5105745"/>
              <a:ext cx="2848207" cy="125690"/>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01" name="Freeform 46"/>
            <p:cNvSpPr>
              <a:spLocks/>
            </p:cNvSpPr>
            <p:nvPr/>
          </p:nvSpPr>
          <p:spPr bwMode="auto">
            <a:xfrm>
              <a:off x="8704736" y="5105745"/>
              <a:ext cx="2848207" cy="125690"/>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02" name="Freeform 47"/>
            <p:cNvSpPr>
              <a:spLocks/>
            </p:cNvSpPr>
            <p:nvPr/>
          </p:nvSpPr>
          <p:spPr bwMode="auto">
            <a:xfrm>
              <a:off x="6455812" y="1976415"/>
              <a:ext cx="4581618" cy="3138999"/>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03" name="Freeform 48"/>
            <p:cNvSpPr>
              <a:spLocks/>
            </p:cNvSpPr>
            <p:nvPr/>
          </p:nvSpPr>
          <p:spPr bwMode="auto">
            <a:xfrm>
              <a:off x="6471923" y="1992528"/>
              <a:ext cx="4552622" cy="3106772"/>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05" name="Rectangle 50"/>
            <p:cNvSpPr>
              <a:spLocks noChangeArrowheads="1"/>
            </p:cNvSpPr>
            <p:nvPr/>
          </p:nvSpPr>
          <p:spPr bwMode="auto">
            <a:xfrm>
              <a:off x="5898415" y="5054180"/>
              <a:ext cx="5654530" cy="103129"/>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06" name="Freeform 51"/>
            <p:cNvSpPr>
              <a:spLocks/>
            </p:cNvSpPr>
            <p:nvPr/>
          </p:nvSpPr>
          <p:spPr bwMode="auto">
            <a:xfrm>
              <a:off x="8318101" y="5054180"/>
              <a:ext cx="811932" cy="58010"/>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07" name="Rectangle 52"/>
            <p:cNvSpPr>
              <a:spLocks noChangeArrowheads="1"/>
            </p:cNvSpPr>
            <p:nvPr/>
          </p:nvSpPr>
          <p:spPr bwMode="auto">
            <a:xfrm>
              <a:off x="6623354" y="2189119"/>
              <a:ext cx="4249758" cy="2684587"/>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08" name="Oval 54"/>
            <p:cNvSpPr>
              <a:spLocks noChangeArrowheads="1"/>
            </p:cNvSpPr>
            <p:nvPr/>
          </p:nvSpPr>
          <p:spPr bwMode="auto">
            <a:xfrm>
              <a:off x="8720847" y="2076321"/>
              <a:ext cx="48330" cy="48343"/>
            </a:xfrm>
            <a:prstGeom prst="ellipse">
              <a:avLst/>
            </a:prstGeom>
            <a:solidFill>
              <a:srgbClr val="2C2C2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09" name="Oval 55"/>
            <p:cNvSpPr>
              <a:spLocks noChangeArrowheads="1"/>
            </p:cNvSpPr>
            <p:nvPr/>
          </p:nvSpPr>
          <p:spPr bwMode="auto">
            <a:xfrm>
              <a:off x="8720847" y="2073099"/>
              <a:ext cx="48330" cy="45119"/>
            </a:xfrm>
            <a:prstGeom prst="ellipse">
              <a:avLst/>
            </a:prstGeom>
            <a:solidFill>
              <a:srgbClr val="0A0A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10" name="Oval 56"/>
            <p:cNvSpPr>
              <a:spLocks noChangeArrowheads="1"/>
            </p:cNvSpPr>
            <p:nvPr/>
          </p:nvSpPr>
          <p:spPr bwMode="auto">
            <a:xfrm>
              <a:off x="8730511" y="2079544"/>
              <a:ext cx="28999" cy="32228"/>
            </a:xfrm>
            <a:prstGeom prst="ellipse">
              <a:avLst/>
            </a:pr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11" name="Oval 57"/>
            <p:cNvSpPr>
              <a:spLocks noChangeArrowheads="1"/>
            </p:cNvSpPr>
            <p:nvPr/>
          </p:nvSpPr>
          <p:spPr bwMode="auto">
            <a:xfrm>
              <a:off x="8736955" y="2089212"/>
              <a:ext cx="16111" cy="16115"/>
            </a:xfrm>
            <a:prstGeom prst="ellipse">
              <a:avLst/>
            </a:prstGeom>
            <a:solidFill>
              <a:srgbClr val="2C99B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112" name="Freeform 58"/>
            <p:cNvSpPr>
              <a:spLocks/>
            </p:cNvSpPr>
            <p:nvPr/>
          </p:nvSpPr>
          <p:spPr bwMode="auto">
            <a:xfrm>
              <a:off x="8743399" y="2092436"/>
              <a:ext cx="3223" cy="6446"/>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grpSp>
      <p:sp>
        <p:nvSpPr>
          <p:cNvPr id="2" name="Picture Placeholder 1"/>
          <p:cNvSpPr>
            <a:spLocks noGrp="1"/>
          </p:cNvSpPr>
          <p:nvPr>
            <p:ph type="pic" sz="quarter" idx="24"/>
          </p:nvPr>
        </p:nvSpPr>
        <p:spPr/>
      </p:sp>
      <p:sp>
        <p:nvSpPr>
          <p:cNvPr id="3" name="Picture Placeholder 2"/>
          <p:cNvSpPr>
            <a:spLocks noGrp="1"/>
          </p:cNvSpPr>
          <p:nvPr>
            <p:ph type="pic" sz="quarter" idx="23"/>
          </p:nvPr>
        </p:nvSpPr>
        <p:spPr/>
      </p:sp>
      <p:sp>
        <p:nvSpPr>
          <p:cNvPr id="4" name="Picture Placeholder 3"/>
          <p:cNvSpPr>
            <a:spLocks noGrp="1"/>
          </p:cNvSpPr>
          <p:nvPr>
            <p:ph type="pic" sz="quarter" idx="22"/>
          </p:nvPr>
        </p:nvSpPr>
        <p:spPr/>
      </p:sp>
    </p:spTree>
    <p:extLst>
      <p:ext uri="{BB962C8B-B14F-4D97-AF65-F5344CB8AC3E}">
        <p14:creationId xmlns:p14="http://schemas.microsoft.com/office/powerpoint/2010/main" val="30696591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1786"/>
            <a:ext cx="24377650" cy="13712428"/>
          </a:xfrm>
          <a:prstGeom prst="rect">
            <a:avLst/>
          </a:prstGeom>
        </p:spPr>
      </p:pic>
      <p:sp>
        <p:nvSpPr>
          <p:cNvPr id="14" name="Rectangle 13"/>
          <p:cNvSpPr/>
          <p:nvPr/>
        </p:nvSpPr>
        <p:spPr>
          <a:xfrm>
            <a:off x="0" y="1788"/>
            <a:ext cx="24377650" cy="6297560"/>
          </a:xfrm>
          <a:prstGeom prst="rect">
            <a:avLst/>
          </a:prstGeom>
          <a:gradFill flip="none" rotWithShape="1">
            <a:gsLst>
              <a:gs pos="14000">
                <a:srgbClr val="000000">
                  <a:alpha val="54902"/>
                </a:srgbClr>
              </a:gs>
              <a:gs pos="100000">
                <a:srgbClr val="000000">
                  <a:alpha val="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defRPr/>
            </a:pPr>
            <a:endParaRPr lang="en-US" sz="3599">
              <a:solidFill>
                <a:prstClr val="white"/>
              </a:solidFill>
              <a:latin typeface="Calibri" panose="020F0502020204030204"/>
            </a:endParaRPr>
          </a:p>
        </p:txBody>
      </p:sp>
      <p:sp>
        <p:nvSpPr>
          <p:cNvPr id="5" name="TextBox 4"/>
          <p:cNvSpPr txBox="1"/>
          <p:nvPr/>
        </p:nvSpPr>
        <p:spPr>
          <a:xfrm>
            <a:off x="769055" y="637764"/>
            <a:ext cx="13596348" cy="4172632"/>
          </a:xfrm>
          <a:prstGeom prst="rect">
            <a:avLst/>
          </a:prstGeom>
          <a:noFill/>
        </p:spPr>
        <p:txBody>
          <a:bodyPr wrap="square" lIns="182832" tIns="91416" rIns="182832" bIns="91416" rtlCol="0">
            <a:spAutoFit/>
          </a:bodyPr>
          <a:lstStyle/>
          <a:p>
            <a:pPr defTabSz="1828343">
              <a:lnSpc>
                <a:spcPct val="120000"/>
              </a:lnSpc>
              <a:defRPr/>
            </a:pPr>
            <a:r>
              <a:rPr lang="vi-VN" sz="4799">
                <a:solidFill>
                  <a:srgbClr val="FFFFFF"/>
                </a:solidFill>
                <a:latin typeface="Tahoma" panose="020B0604030504040204" pitchFamily="34" charset="0"/>
              </a:rPr>
              <a:t>Ngay bây giờ, bạn sẽ nhận được </a:t>
            </a:r>
            <a:r>
              <a:rPr lang="en-US" sz="4799">
                <a:solidFill>
                  <a:srgbClr val="FFFFFF"/>
                </a:solidFill>
                <a:latin typeface="Tahoma" panose="020B0604030504040204" pitchFamily="34" charset="0"/>
              </a:rPr>
              <a:t>phần quà là </a:t>
            </a:r>
            <a:r>
              <a:rPr lang="vi-VN" sz="7198" b="1">
                <a:solidFill>
                  <a:srgbClr val="FFFF00"/>
                </a:solidFill>
                <a:latin typeface="Tahoma" panose="020B0604030504040204" pitchFamily="34" charset="0"/>
              </a:rPr>
              <a:t>M</a:t>
            </a:r>
            <a:r>
              <a:rPr lang="en-US" sz="7198" b="1">
                <a:solidFill>
                  <a:srgbClr val="FFFF00"/>
                </a:solidFill>
                <a:latin typeface="Tahoma" panose="020B0604030504040204" pitchFamily="34" charset="0"/>
              </a:rPr>
              <a:t>ã giảm giá</a:t>
            </a:r>
            <a:r>
              <a:rPr lang="vi-VN" sz="7198" b="1">
                <a:solidFill>
                  <a:srgbClr val="FFFF00"/>
                </a:solidFill>
                <a:latin typeface="Tahoma" panose="020B0604030504040204" pitchFamily="34" charset="0"/>
              </a:rPr>
              <a:t> 200.000 đồng</a:t>
            </a:r>
            <a:br>
              <a:rPr lang="en-US" sz="4799" b="1">
                <a:solidFill>
                  <a:srgbClr val="FF0000"/>
                </a:solidFill>
                <a:latin typeface="Tahoma" panose="020B0604030504040204" pitchFamily="34" charset="0"/>
              </a:rPr>
            </a:br>
            <a:r>
              <a:rPr lang="vi-VN" sz="4799">
                <a:solidFill>
                  <a:srgbClr val="FFFFFF"/>
                </a:solidFill>
                <a:latin typeface="Tahoma" panose="020B0604030504040204" pitchFamily="34" charset="0"/>
              </a:rPr>
              <a:t>khi đặt hàng dịch vụ thiết kế PowerPoint</a:t>
            </a:r>
            <a:br>
              <a:rPr lang="vi-VN" sz="4799">
                <a:solidFill>
                  <a:srgbClr val="FFFFFF"/>
                </a:solidFill>
                <a:latin typeface="Tahoma" panose="020B0604030504040204" pitchFamily="34" charset="0"/>
              </a:rPr>
            </a:br>
            <a:r>
              <a:rPr lang="vi-VN" sz="4799">
                <a:solidFill>
                  <a:srgbClr val="FFFFFF"/>
                </a:solidFill>
                <a:latin typeface="Tahoma" panose="020B0604030504040204" pitchFamily="34" charset="0"/>
              </a:rPr>
              <a:t>tại Trực Quan.</a:t>
            </a:r>
            <a:endParaRPr lang="en-US" sz="4799">
              <a:solidFill>
                <a:srgbClr val="FFFFFF"/>
              </a:solidFill>
              <a:latin typeface="Tahoma" panose="020B0604030504040204" pitchFamily="34" charset="0"/>
            </a:endParaRPr>
          </a:p>
        </p:txBody>
      </p:sp>
      <p:cxnSp>
        <p:nvCxnSpPr>
          <p:cNvPr id="8" name="Straight Connector 7"/>
          <p:cNvCxnSpPr>
            <a:cxnSpLocks/>
          </p:cNvCxnSpPr>
          <p:nvPr/>
        </p:nvCxnSpPr>
        <p:spPr>
          <a:xfrm>
            <a:off x="14104212" y="573383"/>
            <a:ext cx="0" cy="509365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15032886" y="637765"/>
            <a:ext cx="8387071" cy="4872607"/>
            <a:chOff x="7518401" y="449942"/>
            <a:chExt cx="4194628" cy="2436938"/>
          </a:xfrm>
        </p:grpSpPr>
        <p:sp>
          <p:nvSpPr>
            <p:cNvPr id="6" name="Rectangle 5"/>
            <p:cNvSpPr/>
            <p:nvPr/>
          </p:nvSpPr>
          <p:spPr>
            <a:xfrm>
              <a:off x="7518401" y="449942"/>
              <a:ext cx="4194628" cy="105954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defRPr/>
              </a:pPr>
              <a:r>
                <a:rPr lang="en-US" sz="3599">
                  <a:solidFill>
                    <a:srgbClr val="FFFFFF"/>
                  </a:solidFill>
                  <a:latin typeface="Tahoma" panose="020B0604030504040204" pitchFamily="34" charset="0"/>
                </a:rPr>
                <a:t>Truy cập link sau để đăng ký</a:t>
              </a:r>
              <a:br>
                <a:rPr lang="en-US" sz="3599">
                  <a:solidFill>
                    <a:srgbClr val="FFFFFF"/>
                  </a:solidFill>
                  <a:latin typeface="Tahoma" panose="020B0604030504040204" pitchFamily="34" charset="0"/>
                </a:rPr>
              </a:br>
              <a:r>
                <a:rPr lang="en-US" sz="3599">
                  <a:solidFill>
                    <a:srgbClr val="FFFFFF"/>
                  </a:solidFill>
                  <a:latin typeface="Tahoma" panose="020B0604030504040204" pitchFamily="34" charset="0"/>
                </a:rPr>
                <a:t>mã giảm giá: </a:t>
              </a:r>
              <a:r>
                <a:rPr lang="en-US" sz="3599" b="1">
                  <a:solidFill>
                    <a:srgbClr val="FFFF00"/>
                  </a:solidFill>
                  <a:latin typeface="Tahoma" panose="020B0604030504040204" pitchFamily="34" charset="0"/>
                </a:rPr>
                <a:t>goo.gl/rI10yC</a:t>
              </a:r>
            </a:p>
          </p:txBody>
        </p:sp>
        <p:sp>
          <p:nvSpPr>
            <p:cNvPr id="16" name="TextBox 15"/>
            <p:cNvSpPr txBox="1"/>
            <p:nvPr/>
          </p:nvSpPr>
          <p:spPr>
            <a:xfrm>
              <a:off x="7518401" y="1609595"/>
              <a:ext cx="4194628" cy="1277285"/>
            </a:xfrm>
            <a:prstGeom prst="rect">
              <a:avLst/>
            </a:prstGeom>
            <a:noFill/>
          </p:spPr>
          <p:txBody>
            <a:bodyPr wrap="square" rtlCol="0">
              <a:spAutoFit/>
            </a:bodyPr>
            <a:lstStyle/>
            <a:p>
              <a:pPr defTabSz="1828343">
                <a:defRPr/>
              </a:pPr>
              <a:r>
                <a:rPr lang="vi-VN" sz="3199" b="1" i="1">
                  <a:solidFill>
                    <a:srgbClr val="000000"/>
                  </a:solidFill>
                  <a:latin typeface="Arial" panose="020B0604020202020204" pitchFamily="34" charset="0"/>
                </a:rPr>
                <a:t>Lưu ý: </a:t>
              </a:r>
              <a:r>
                <a:rPr lang="vi-VN" sz="3199" i="1">
                  <a:solidFill>
                    <a:srgbClr val="000000"/>
                  </a:solidFill>
                  <a:latin typeface="Arial" panose="020B0604020202020204" pitchFamily="34" charset="0"/>
                </a:rPr>
                <a:t>Ưu đãi chỉ dành cho 50 người đăng ký đầu tiên. Vì thế hãy nhanh tay đăng ký ngay kẻo lỡ. Sau khi đăng ký thành công, mã giảm giá và hướng dẫn sử dụng sẽ được gửi vào mail của bạn.</a:t>
              </a:r>
              <a:endParaRPr lang="en-US" sz="3199" i="1">
                <a:solidFill>
                  <a:srgbClr val="000000"/>
                </a:solidFill>
                <a:latin typeface="Calibri" panose="020F0502020204030204"/>
              </a:endParaRPr>
            </a:p>
          </p:txBody>
        </p:sp>
      </p:grpSp>
    </p:spTree>
    <p:extLst>
      <p:ext uri="{BB962C8B-B14F-4D97-AF65-F5344CB8AC3E}">
        <p14:creationId xmlns:p14="http://schemas.microsoft.com/office/powerpoint/2010/main" val="939556867"/>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ight Triangle 51"/>
          <p:cNvSpPr/>
          <p:nvPr/>
        </p:nvSpPr>
        <p:spPr>
          <a:xfrm rot="5400000" flipV="1">
            <a:off x="5977594" y="-5977593"/>
            <a:ext cx="12422461" cy="24377650"/>
          </a:xfrm>
          <a:prstGeom prst="r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a:spLocks/>
          </p:cNvSpPr>
          <p:nvPr/>
        </p:nvSpPr>
        <p:spPr bwMode="auto">
          <a:xfrm>
            <a:off x="2887290" y="5367996"/>
            <a:ext cx="4581382" cy="243656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9500"/>
              </a:lnSpc>
            </a:pPr>
            <a:r>
              <a:rPr lang="en-US" sz="7200" b="1" spc="500" dirty="0">
                <a:solidFill>
                  <a:schemeClr val="tx2"/>
                </a:solidFill>
                <a:latin typeface="Lato Black" charset="0"/>
                <a:ea typeface="Lato Black" charset="0"/>
                <a:cs typeface="Lato Black" charset="0"/>
                <a:sym typeface="Bebas Neue" charset="0"/>
              </a:rPr>
              <a:t>App 2017</a:t>
            </a:r>
          </a:p>
          <a:p>
            <a:pPr defTabSz="4572000">
              <a:lnSpc>
                <a:spcPts val="9500"/>
              </a:lnSpc>
            </a:pPr>
            <a:r>
              <a:rPr lang="en-US" sz="7200" b="1" spc="500" dirty="0">
                <a:solidFill>
                  <a:schemeClr val="tx2"/>
                </a:solidFill>
                <a:latin typeface="Lato Black" charset="0"/>
                <a:ea typeface="Lato Black" charset="0"/>
                <a:cs typeface="Lato Black" charset="0"/>
                <a:sym typeface="Bebas Neue" charset="0"/>
              </a:rPr>
              <a:t>Project</a:t>
            </a:r>
          </a:p>
        </p:txBody>
      </p:sp>
      <p:sp>
        <p:nvSpPr>
          <p:cNvPr id="54" name="Subtitle 2"/>
          <p:cNvSpPr txBox="1">
            <a:spLocks/>
          </p:cNvSpPr>
          <p:nvPr/>
        </p:nvSpPr>
        <p:spPr>
          <a:xfrm>
            <a:off x="2711938" y="8879569"/>
            <a:ext cx="10330885"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cxnSp>
        <p:nvCxnSpPr>
          <p:cNvPr id="55" name="Straight Connector 54"/>
          <p:cNvCxnSpPr/>
          <p:nvPr/>
        </p:nvCxnSpPr>
        <p:spPr>
          <a:xfrm>
            <a:off x="2887290" y="8255101"/>
            <a:ext cx="936702"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56" name="Group 55"/>
          <p:cNvGrpSpPr/>
          <p:nvPr/>
        </p:nvGrpSpPr>
        <p:grpSpPr>
          <a:xfrm>
            <a:off x="11317337" y="1605973"/>
            <a:ext cx="11007926" cy="6336696"/>
            <a:chOff x="5898415" y="1976415"/>
            <a:chExt cx="5654530" cy="3255020"/>
          </a:xfrm>
        </p:grpSpPr>
        <p:sp>
          <p:nvSpPr>
            <p:cNvPr id="57" name="Freeform 45"/>
            <p:cNvSpPr>
              <a:spLocks/>
            </p:cNvSpPr>
            <p:nvPr/>
          </p:nvSpPr>
          <p:spPr bwMode="auto">
            <a:xfrm>
              <a:off x="5898415" y="5105745"/>
              <a:ext cx="2848207" cy="125690"/>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8" name="Freeform 46"/>
            <p:cNvSpPr>
              <a:spLocks/>
            </p:cNvSpPr>
            <p:nvPr/>
          </p:nvSpPr>
          <p:spPr bwMode="auto">
            <a:xfrm>
              <a:off x="8704736" y="5105745"/>
              <a:ext cx="2848207" cy="125690"/>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59" name="Freeform 47"/>
            <p:cNvSpPr>
              <a:spLocks/>
            </p:cNvSpPr>
            <p:nvPr/>
          </p:nvSpPr>
          <p:spPr bwMode="auto">
            <a:xfrm>
              <a:off x="6455812" y="1976415"/>
              <a:ext cx="4581618" cy="3138999"/>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0" name="Freeform 48"/>
            <p:cNvSpPr>
              <a:spLocks/>
            </p:cNvSpPr>
            <p:nvPr/>
          </p:nvSpPr>
          <p:spPr bwMode="auto">
            <a:xfrm>
              <a:off x="6471923" y="1992528"/>
              <a:ext cx="4552622" cy="3106772"/>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1" name="Rectangle 50"/>
            <p:cNvSpPr>
              <a:spLocks noChangeArrowheads="1"/>
            </p:cNvSpPr>
            <p:nvPr/>
          </p:nvSpPr>
          <p:spPr bwMode="auto">
            <a:xfrm>
              <a:off x="5898415" y="5054180"/>
              <a:ext cx="5654530" cy="103129"/>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2" name="Freeform 51"/>
            <p:cNvSpPr>
              <a:spLocks/>
            </p:cNvSpPr>
            <p:nvPr/>
          </p:nvSpPr>
          <p:spPr bwMode="auto">
            <a:xfrm>
              <a:off x="8318101" y="5054180"/>
              <a:ext cx="811932" cy="58010"/>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3" name="Rectangle 52"/>
            <p:cNvSpPr>
              <a:spLocks noChangeArrowheads="1"/>
            </p:cNvSpPr>
            <p:nvPr/>
          </p:nvSpPr>
          <p:spPr bwMode="auto">
            <a:xfrm>
              <a:off x="6623354" y="2189119"/>
              <a:ext cx="4249758" cy="2684587"/>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4" name="Oval 54"/>
            <p:cNvSpPr>
              <a:spLocks noChangeArrowheads="1"/>
            </p:cNvSpPr>
            <p:nvPr/>
          </p:nvSpPr>
          <p:spPr bwMode="auto">
            <a:xfrm>
              <a:off x="8720847" y="2076321"/>
              <a:ext cx="48330" cy="48343"/>
            </a:xfrm>
            <a:prstGeom prst="ellipse">
              <a:avLst/>
            </a:prstGeom>
            <a:solidFill>
              <a:srgbClr val="2C2C2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5" name="Oval 55"/>
            <p:cNvSpPr>
              <a:spLocks noChangeArrowheads="1"/>
            </p:cNvSpPr>
            <p:nvPr/>
          </p:nvSpPr>
          <p:spPr bwMode="auto">
            <a:xfrm>
              <a:off x="8720847" y="2073099"/>
              <a:ext cx="48330" cy="45119"/>
            </a:xfrm>
            <a:prstGeom prst="ellipse">
              <a:avLst/>
            </a:prstGeom>
            <a:solidFill>
              <a:srgbClr val="0A0A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6" name="Oval 56"/>
            <p:cNvSpPr>
              <a:spLocks noChangeArrowheads="1"/>
            </p:cNvSpPr>
            <p:nvPr/>
          </p:nvSpPr>
          <p:spPr bwMode="auto">
            <a:xfrm>
              <a:off x="8730511" y="2079544"/>
              <a:ext cx="28999" cy="32228"/>
            </a:xfrm>
            <a:prstGeom prst="ellipse">
              <a:avLst/>
            </a:pr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7" name="Oval 57"/>
            <p:cNvSpPr>
              <a:spLocks noChangeArrowheads="1"/>
            </p:cNvSpPr>
            <p:nvPr/>
          </p:nvSpPr>
          <p:spPr bwMode="auto">
            <a:xfrm>
              <a:off x="8736955" y="2089212"/>
              <a:ext cx="16111" cy="16115"/>
            </a:xfrm>
            <a:prstGeom prst="ellipse">
              <a:avLst/>
            </a:prstGeom>
            <a:solidFill>
              <a:srgbClr val="2C99B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sp>
          <p:nvSpPr>
            <p:cNvPr id="68" name="Freeform 58"/>
            <p:cNvSpPr>
              <a:spLocks/>
            </p:cNvSpPr>
            <p:nvPr/>
          </p:nvSpPr>
          <p:spPr bwMode="auto">
            <a:xfrm>
              <a:off x="8743399" y="2092436"/>
              <a:ext cx="3223" cy="6446"/>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oboto Light"/>
              </a:endParaRPr>
            </a:p>
          </p:txBody>
        </p:sp>
      </p:grpSp>
      <p:sp>
        <p:nvSpPr>
          <p:cNvPr id="2" name="Picture Placeholder 1"/>
          <p:cNvSpPr>
            <a:spLocks noGrp="1"/>
          </p:cNvSpPr>
          <p:nvPr>
            <p:ph type="pic" sz="quarter" idx="20"/>
          </p:nvPr>
        </p:nvSpPr>
        <p:spPr/>
      </p:sp>
    </p:spTree>
    <p:extLst>
      <p:ext uri="{BB962C8B-B14F-4D97-AF65-F5344CB8AC3E}">
        <p14:creationId xmlns:p14="http://schemas.microsoft.com/office/powerpoint/2010/main" val="47407185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ight Triangle 51"/>
          <p:cNvSpPr/>
          <p:nvPr/>
        </p:nvSpPr>
        <p:spPr>
          <a:xfrm rot="5400000" flipV="1">
            <a:off x="5977594" y="-5977593"/>
            <a:ext cx="12422461" cy="24377650"/>
          </a:xfrm>
          <a:prstGeom prst="r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Subtitle 2"/>
          <p:cNvSpPr txBox="1">
            <a:spLocks/>
          </p:cNvSpPr>
          <p:nvPr/>
        </p:nvSpPr>
        <p:spPr>
          <a:xfrm>
            <a:off x="2019971" y="8699205"/>
            <a:ext cx="8972163" cy="278441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cxnSp>
        <p:nvCxnSpPr>
          <p:cNvPr id="55" name="Straight Connector 54"/>
          <p:cNvCxnSpPr/>
          <p:nvPr/>
        </p:nvCxnSpPr>
        <p:spPr>
          <a:xfrm>
            <a:off x="2195322" y="8074737"/>
            <a:ext cx="936702"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4" name="Group 13"/>
          <p:cNvGrpSpPr/>
          <p:nvPr/>
        </p:nvGrpSpPr>
        <p:grpSpPr>
          <a:xfrm>
            <a:off x="12517553" y="1412265"/>
            <a:ext cx="8305292" cy="6662472"/>
            <a:chOff x="12304060" y="1166421"/>
            <a:chExt cx="8305292" cy="6662472"/>
          </a:xfrm>
        </p:grpSpPr>
        <p:sp>
          <p:nvSpPr>
            <p:cNvPr id="23" name="Freeform 5"/>
            <p:cNvSpPr>
              <a:spLocks/>
            </p:cNvSpPr>
            <p:nvPr/>
          </p:nvSpPr>
          <p:spPr bwMode="auto">
            <a:xfrm>
              <a:off x="12304060" y="1166421"/>
              <a:ext cx="8305292" cy="5020727"/>
            </a:xfrm>
            <a:custGeom>
              <a:avLst/>
              <a:gdLst>
                <a:gd name="T0" fmla="*/ 2537 w 2537"/>
                <a:gd name="T1" fmla="*/ 1533 h 1533"/>
                <a:gd name="T2" fmla="*/ 2537 w 2537"/>
                <a:gd name="T3" fmla="*/ 71 h 1533"/>
                <a:gd name="T4" fmla="*/ 2467 w 2537"/>
                <a:gd name="T5" fmla="*/ 0 h 1533"/>
                <a:gd name="T6" fmla="*/ 71 w 2537"/>
                <a:gd name="T7" fmla="*/ 0 h 1533"/>
                <a:gd name="T8" fmla="*/ 0 w 2537"/>
                <a:gd name="T9" fmla="*/ 71 h 1533"/>
                <a:gd name="T10" fmla="*/ 0 w 2537"/>
                <a:gd name="T11" fmla="*/ 1533 h 1533"/>
                <a:gd name="T12" fmla="*/ 2537 w 2537"/>
                <a:gd name="T13" fmla="*/ 1533 h 1533"/>
              </a:gdLst>
              <a:ahLst/>
              <a:cxnLst>
                <a:cxn ang="0">
                  <a:pos x="T0" y="T1"/>
                </a:cxn>
                <a:cxn ang="0">
                  <a:pos x="T2" y="T3"/>
                </a:cxn>
                <a:cxn ang="0">
                  <a:pos x="T4" y="T5"/>
                </a:cxn>
                <a:cxn ang="0">
                  <a:pos x="T6" y="T7"/>
                </a:cxn>
                <a:cxn ang="0">
                  <a:pos x="T8" y="T9"/>
                </a:cxn>
                <a:cxn ang="0">
                  <a:pos x="T10" y="T11"/>
                </a:cxn>
                <a:cxn ang="0">
                  <a:pos x="T12" y="T13"/>
                </a:cxn>
              </a:cxnLst>
              <a:rect l="0" t="0" r="r" b="b"/>
              <a:pathLst>
                <a:path w="2537" h="1533">
                  <a:moveTo>
                    <a:pt x="2537" y="1533"/>
                  </a:moveTo>
                  <a:cubicBezTo>
                    <a:pt x="2537" y="71"/>
                    <a:pt x="2537" y="71"/>
                    <a:pt x="2537" y="71"/>
                  </a:cubicBezTo>
                  <a:cubicBezTo>
                    <a:pt x="2537" y="32"/>
                    <a:pt x="2506" y="0"/>
                    <a:pt x="2467" y="0"/>
                  </a:cubicBezTo>
                  <a:cubicBezTo>
                    <a:pt x="71" y="0"/>
                    <a:pt x="71" y="0"/>
                    <a:pt x="71" y="0"/>
                  </a:cubicBezTo>
                  <a:cubicBezTo>
                    <a:pt x="32" y="0"/>
                    <a:pt x="0" y="32"/>
                    <a:pt x="0" y="71"/>
                  </a:cubicBezTo>
                  <a:cubicBezTo>
                    <a:pt x="0" y="1533"/>
                    <a:pt x="0" y="1533"/>
                    <a:pt x="0" y="1533"/>
                  </a:cubicBezTo>
                  <a:lnTo>
                    <a:pt x="2537" y="1533"/>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5" name="Freeform 7"/>
            <p:cNvSpPr>
              <a:spLocks noEditPoints="1"/>
            </p:cNvSpPr>
            <p:nvPr/>
          </p:nvSpPr>
          <p:spPr bwMode="auto">
            <a:xfrm>
              <a:off x="12627309" y="1507993"/>
              <a:ext cx="7658794" cy="4333911"/>
            </a:xfrm>
            <a:custGeom>
              <a:avLst/>
              <a:gdLst>
                <a:gd name="T0" fmla="*/ 2075 w 2085"/>
                <a:gd name="T1" fmla="*/ 10 h 1180"/>
                <a:gd name="T2" fmla="*/ 2075 w 2085"/>
                <a:gd name="T3" fmla="*/ 1170 h 1180"/>
                <a:gd name="T4" fmla="*/ 10 w 2085"/>
                <a:gd name="T5" fmla="*/ 1170 h 1180"/>
                <a:gd name="T6" fmla="*/ 10 w 2085"/>
                <a:gd name="T7" fmla="*/ 10 h 1180"/>
                <a:gd name="T8" fmla="*/ 2075 w 2085"/>
                <a:gd name="T9" fmla="*/ 10 h 1180"/>
                <a:gd name="T10" fmla="*/ 2085 w 2085"/>
                <a:gd name="T11" fmla="*/ 0 h 1180"/>
                <a:gd name="T12" fmla="*/ 2075 w 2085"/>
                <a:gd name="T13" fmla="*/ 0 h 1180"/>
                <a:gd name="T14" fmla="*/ 10 w 2085"/>
                <a:gd name="T15" fmla="*/ 0 h 1180"/>
                <a:gd name="T16" fmla="*/ 0 w 2085"/>
                <a:gd name="T17" fmla="*/ 0 h 1180"/>
                <a:gd name="T18" fmla="*/ 0 w 2085"/>
                <a:gd name="T19" fmla="*/ 10 h 1180"/>
                <a:gd name="T20" fmla="*/ 0 w 2085"/>
                <a:gd name="T21" fmla="*/ 1170 h 1180"/>
                <a:gd name="T22" fmla="*/ 0 w 2085"/>
                <a:gd name="T23" fmla="*/ 1180 h 1180"/>
                <a:gd name="T24" fmla="*/ 10 w 2085"/>
                <a:gd name="T25" fmla="*/ 1180 h 1180"/>
                <a:gd name="T26" fmla="*/ 2075 w 2085"/>
                <a:gd name="T27" fmla="*/ 1180 h 1180"/>
                <a:gd name="T28" fmla="*/ 2085 w 2085"/>
                <a:gd name="T29" fmla="*/ 1180 h 1180"/>
                <a:gd name="T30" fmla="*/ 2085 w 2085"/>
                <a:gd name="T31" fmla="*/ 1170 h 1180"/>
                <a:gd name="T32" fmla="*/ 2085 w 2085"/>
                <a:gd name="T33" fmla="*/ 10 h 1180"/>
                <a:gd name="T34" fmla="*/ 2085 w 2085"/>
                <a:gd name="T35" fmla="*/ 0 h 1180"/>
                <a:gd name="T36" fmla="*/ 2085 w 2085"/>
                <a:gd name="T37" fmla="*/ 0 h 1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85" h="1180">
                  <a:moveTo>
                    <a:pt x="2075" y="10"/>
                  </a:moveTo>
                  <a:lnTo>
                    <a:pt x="2075" y="1170"/>
                  </a:lnTo>
                  <a:lnTo>
                    <a:pt x="10" y="1170"/>
                  </a:lnTo>
                  <a:lnTo>
                    <a:pt x="10" y="10"/>
                  </a:lnTo>
                  <a:lnTo>
                    <a:pt x="2075" y="10"/>
                  </a:lnTo>
                  <a:moveTo>
                    <a:pt x="2085" y="0"/>
                  </a:moveTo>
                  <a:lnTo>
                    <a:pt x="2075" y="0"/>
                  </a:lnTo>
                  <a:lnTo>
                    <a:pt x="10" y="0"/>
                  </a:lnTo>
                  <a:lnTo>
                    <a:pt x="0" y="0"/>
                  </a:lnTo>
                  <a:lnTo>
                    <a:pt x="0" y="10"/>
                  </a:lnTo>
                  <a:lnTo>
                    <a:pt x="0" y="1170"/>
                  </a:lnTo>
                  <a:lnTo>
                    <a:pt x="0" y="1180"/>
                  </a:lnTo>
                  <a:lnTo>
                    <a:pt x="10" y="1180"/>
                  </a:lnTo>
                  <a:lnTo>
                    <a:pt x="2075" y="1180"/>
                  </a:lnTo>
                  <a:lnTo>
                    <a:pt x="2085" y="1180"/>
                  </a:lnTo>
                  <a:lnTo>
                    <a:pt x="2085" y="1170"/>
                  </a:lnTo>
                  <a:lnTo>
                    <a:pt x="2085" y="10"/>
                  </a:lnTo>
                  <a:lnTo>
                    <a:pt x="2085" y="0"/>
                  </a:lnTo>
                  <a:lnTo>
                    <a:pt x="208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6" name="Rectangle 8"/>
            <p:cNvSpPr>
              <a:spLocks noChangeArrowheads="1"/>
            </p:cNvSpPr>
            <p:nvPr/>
          </p:nvSpPr>
          <p:spPr bwMode="auto">
            <a:xfrm>
              <a:off x="12661894" y="1630076"/>
              <a:ext cx="7585329" cy="4260455"/>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nvGrpSpPr>
            <p:cNvPr id="13" name="Group 12"/>
            <p:cNvGrpSpPr/>
            <p:nvPr/>
          </p:nvGrpSpPr>
          <p:grpSpPr>
            <a:xfrm>
              <a:off x="16399771" y="1298642"/>
              <a:ext cx="113873" cy="121204"/>
              <a:chOff x="16399771" y="1298642"/>
              <a:chExt cx="113873" cy="121204"/>
            </a:xfrm>
            <a:solidFill>
              <a:schemeClr val="bg1">
                <a:lumMod val="65000"/>
              </a:schemeClr>
            </a:solidFill>
          </p:grpSpPr>
          <p:sp>
            <p:nvSpPr>
              <p:cNvPr id="29" name="Oval 11"/>
              <p:cNvSpPr>
                <a:spLocks noChangeArrowheads="1"/>
              </p:cNvSpPr>
              <p:nvPr/>
            </p:nvSpPr>
            <p:spPr bwMode="auto">
              <a:xfrm>
                <a:off x="16399771" y="1305988"/>
                <a:ext cx="113873" cy="11385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0" name="Oval 12"/>
              <p:cNvSpPr>
                <a:spLocks noChangeArrowheads="1"/>
              </p:cNvSpPr>
              <p:nvPr/>
            </p:nvSpPr>
            <p:spPr bwMode="auto">
              <a:xfrm>
                <a:off x="16399771" y="1298642"/>
                <a:ext cx="113873" cy="11385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1" name="Oval 13"/>
              <p:cNvSpPr>
                <a:spLocks noChangeArrowheads="1"/>
              </p:cNvSpPr>
              <p:nvPr/>
            </p:nvSpPr>
            <p:spPr bwMode="auto">
              <a:xfrm>
                <a:off x="16418136" y="1317007"/>
                <a:ext cx="77140" cy="73456"/>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2" name="Oval 14"/>
              <p:cNvSpPr>
                <a:spLocks noChangeArrowheads="1"/>
              </p:cNvSpPr>
              <p:nvPr/>
            </p:nvSpPr>
            <p:spPr bwMode="auto">
              <a:xfrm>
                <a:off x="16440176" y="1331698"/>
                <a:ext cx="36733" cy="44074"/>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33" name="Oval 15"/>
              <p:cNvSpPr>
                <a:spLocks noChangeArrowheads="1"/>
              </p:cNvSpPr>
              <p:nvPr/>
            </p:nvSpPr>
            <p:spPr bwMode="auto">
              <a:xfrm>
                <a:off x="16451197" y="1350061"/>
                <a:ext cx="11021" cy="1102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sp>
          <p:nvSpPr>
            <p:cNvPr id="35" name="Freeform 17"/>
            <p:cNvSpPr>
              <a:spLocks/>
            </p:cNvSpPr>
            <p:nvPr/>
          </p:nvSpPr>
          <p:spPr bwMode="auto">
            <a:xfrm>
              <a:off x="12304060" y="6187148"/>
              <a:ext cx="8305292" cy="789654"/>
            </a:xfrm>
            <a:custGeom>
              <a:avLst/>
              <a:gdLst>
                <a:gd name="T0" fmla="*/ 0 w 2537"/>
                <a:gd name="T1" fmla="*/ 0 h 241"/>
                <a:gd name="T2" fmla="*/ 0 w 2537"/>
                <a:gd name="T3" fmla="*/ 170 h 241"/>
                <a:gd name="T4" fmla="*/ 71 w 2537"/>
                <a:gd name="T5" fmla="*/ 241 h 241"/>
                <a:gd name="T6" fmla="*/ 2467 w 2537"/>
                <a:gd name="T7" fmla="*/ 241 h 241"/>
                <a:gd name="T8" fmla="*/ 2537 w 2537"/>
                <a:gd name="T9" fmla="*/ 170 h 241"/>
                <a:gd name="T10" fmla="*/ 2537 w 2537"/>
                <a:gd name="T11" fmla="*/ 0 h 241"/>
                <a:gd name="T12" fmla="*/ 0 w 2537"/>
                <a:gd name="T13" fmla="*/ 0 h 241"/>
              </a:gdLst>
              <a:ahLst/>
              <a:cxnLst>
                <a:cxn ang="0">
                  <a:pos x="T0" y="T1"/>
                </a:cxn>
                <a:cxn ang="0">
                  <a:pos x="T2" y="T3"/>
                </a:cxn>
                <a:cxn ang="0">
                  <a:pos x="T4" y="T5"/>
                </a:cxn>
                <a:cxn ang="0">
                  <a:pos x="T6" y="T7"/>
                </a:cxn>
                <a:cxn ang="0">
                  <a:pos x="T8" y="T9"/>
                </a:cxn>
                <a:cxn ang="0">
                  <a:pos x="T10" y="T11"/>
                </a:cxn>
                <a:cxn ang="0">
                  <a:pos x="T12" y="T13"/>
                </a:cxn>
              </a:cxnLst>
              <a:rect l="0" t="0" r="r" b="b"/>
              <a:pathLst>
                <a:path w="2537" h="241">
                  <a:moveTo>
                    <a:pt x="0" y="0"/>
                  </a:moveTo>
                  <a:cubicBezTo>
                    <a:pt x="0" y="170"/>
                    <a:pt x="0" y="170"/>
                    <a:pt x="0" y="170"/>
                  </a:cubicBezTo>
                  <a:cubicBezTo>
                    <a:pt x="0" y="209"/>
                    <a:pt x="32" y="241"/>
                    <a:pt x="71" y="241"/>
                  </a:cubicBezTo>
                  <a:cubicBezTo>
                    <a:pt x="2467" y="241"/>
                    <a:pt x="2467" y="241"/>
                    <a:pt x="2467" y="241"/>
                  </a:cubicBezTo>
                  <a:cubicBezTo>
                    <a:pt x="2506" y="241"/>
                    <a:pt x="2537" y="209"/>
                    <a:pt x="2537" y="170"/>
                  </a:cubicBezTo>
                  <a:cubicBezTo>
                    <a:pt x="2537" y="0"/>
                    <a:pt x="2537" y="0"/>
                    <a:pt x="2537" y="0"/>
                  </a:cubicBezTo>
                  <a:lnTo>
                    <a:pt x="0" y="0"/>
                  </a:lnTo>
                  <a:close/>
                </a:path>
              </a:pathLst>
            </a:custGeom>
            <a:solidFill>
              <a:srgbClr val="D2D3D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04" name="Freeform 10"/>
            <p:cNvSpPr>
              <a:spLocks/>
            </p:cNvSpPr>
            <p:nvPr/>
          </p:nvSpPr>
          <p:spPr bwMode="auto">
            <a:xfrm>
              <a:off x="15029635" y="6862944"/>
              <a:ext cx="2821081" cy="965949"/>
            </a:xfrm>
            <a:custGeom>
              <a:avLst/>
              <a:gdLst>
                <a:gd name="T0" fmla="*/ 790 w 861"/>
                <a:gd name="T1" fmla="*/ 274 h 295"/>
                <a:gd name="T2" fmla="*/ 738 w 861"/>
                <a:gd name="T3" fmla="*/ 224 h 295"/>
                <a:gd name="T4" fmla="*/ 714 w 861"/>
                <a:gd name="T5" fmla="*/ 0 h 295"/>
                <a:gd name="T6" fmla="*/ 431 w 861"/>
                <a:gd name="T7" fmla="*/ 4 h 295"/>
                <a:gd name="T8" fmla="*/ 147 w 861"/>
                <a:gd name="T9" fmla="*/ 0 h 295"/>
                <a:gd name="T10" fmla="*/ 124 w 861"/>
                <a:gd name="T11" fmla="*/ 224 h 295"/>
                <a:gd name="T12" fmla="*/ 72 w 861"/>
                <a:gd name="T13" fmla="*/ 274 h 295"/>
                <a:gd name="T14" fmla="*/ 0 w 861"/>
                <a:gd name="T15" fmla="*/ 291 h 295"/>
                <a:gd name="T16" fmla="*/ 0 w 861"/>
                <a:gd name="T17" fmla="*/ 295 h 295"/>
                <a:gd name="T18" fmla="*/ 379 w 861"/>
                <a:gd name="T19" fmla="*/ 295 h 295"/>
                <a:gd name="T20" fmla="*/ 482 w 861"/>
                <a:gd name="T21" fmla="*/ 295 h 295"/>
                <a:gd name="T22" fmla="*/ 861 w 861"/>
                <a:gd name="T23" fmla="*/ 295 h 295"/>
                <a:gd name="T24" fmla="*/ 861 w 861"/>
                <a:gd name="T25" fmla="*/ 291 h 295"/>
                <a:gd name="T26" fmla="*/ 790 w 861"/>
                <a:gd name="T27" fmla="*/ 27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1" h="295">
                  <a:moveTo>
                    <a:pt x="790" y="274"/>
                  </a:moveTo>
                  <a:cubicBezTo>
                    <a:pt x="760" y="268"/>
                    <a:pt x="744" y="271"/>
                    <a:pt x="738" y="224"/>
                  </a:cubicBezTo>
                  <a:cubicBezTo>
                    <a:pt x="731" y="177"/>
                    <a:pt x="714" y="0"/>
                    <a:pt x="714" y="0"/>
                  </a:cubicBezTo>
                  <a:cubicBezTo>
                    <a:pt x="431" y="4"/>
                    <a:pt x="431" y="4"/>
                    <a:pt x="431" y="4"/>
                  </a:cubicBezTo>
                  <a:cubicBezTo>
                    <a:pt x="147" y="0"/>
                    <a:pt x="147" y="0"/>
                    <a:pt x="147" y="0"/>
                  </a:cubicBezTo>
                  <a:cubicBezTo>
                    <a:pt x="147" y="0"/>
                    <a:pt x="130" y="177"/>
                    <a:pt x="124" y="224"/>
                  </a:cubicBezTo>
                  <a:cubicBezTo>
                    <a:pt x="117" y="271"/>
                    <a:pt x="102" y="268"/>
                    <a:pt x="72" y="274"/>
                  </a:cubicBezTo>
                  <a:cubicBezTo>
                    <a:pt x="42" y="280"/>
                    <a:pt x="0" y="287"/>
                    <a:pt x="0" y="291"/>
                  </a:cubicBezTo>
                  <a:cubicBezTo>
                    <a:pt x="0" y="295"/>
                    <a:pt x="0" y="295"/>
                    <a:pt x="0" y="295"/>
                  </a:cubicBezTo>
                  <a:cubicBezTo>
                    <a:pt x="379" y="295"/>
                    <a:pt x="379" y="295"/>
                    <a:pt x="379" y="295"/>
                  </a:cubicBezTo>
                  <a:cubicBezTo>
                    <a:pt x="482" y="295"/>
                    <a:pt x="482" y="295"/>
                    <a:pt x="482" y="295"/>
                  </a:cubicBezTo>
                  <a:cubicBezTo>
                    <a:pt x="861" y="295"/>
                    <a:pt x="861" y="295"/>
                    <a:pt x="861" y="295"/>
                  </a:cubicBezTo>
                  <a:cubicBezTo>
                    <a:pt x="861" y="295"/>
                    <a:pt x="861" y="295"/>
                    <a:pt x="861" y="291"/>
                  </a:cubicBezTo>
                  <a:cubicBezTo>
                    <a:pt x="861" y="287"/>
                    <a:pt x="820" y="280"/>
                    <a:pt x="790" y="274"/>
                  </a:cubicBezTo>
                  <a:close/>
                </a:path>
              </a:pathLst>
            </a:custGeom>
            <a:solidFill>
              <a:srgbClr val="D2D3D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05" name="Freeform 16"/>
            <p:cNvSpPr>
              <a:spLocks/>
            </p:cNvSpPr>
            <p:nvPr/>
          </p:nvSpPr>
          <p:spPr bwMode="auto">
            <a:xfrm>
              <a:off x="15029635" y="6862944"/>
              <a:ext cx="2281109" cy="965949"/>
            </a:xfrm>
            <a:custGeom>
              <a:avLst/>
              <a:gdLst>
                <a:gd name="T0" fmla="*/ 696 w 696"/>
                <a:gd name="T1" fmla="*/ 10 h 295"/>
                <a:gd name="T2" fmla="*/ 573 w 696"/>
                <a:gd name="T3" fmla="*/ 2 h 295"/>
                <a:gd name="T4" fmla="*/ 431 w 696"/>
                <a:gd name="T5" fmla="*/ 4 h 295"/>
                <a:gd name="T6" fmla="*/ 147 w 696"/>
                <a:gd name="T7" fmla="*/ 0 h 295"/>
                <a:gd name="T8" fmla="*/ 124 w 696"/>
                <a:gd name="T9" fmla="*/ 224 h 295"/>
                <a:gd name="T10" fmla="*/ 72 w 696"/>
                <a:gd name="T11" fmla="*/ 274 h 295"/>
                <a:gd name="T12" fmla="*/ 0 w 696"/>
                <a:gd name="T13" fmla="*/ 291 h 295"/>
                <a:gd name="T14" fmla="*/ 0 w 696"/>
                <a:gd name="T15" fmla="*/ 295 h 295"/>
                <a:gd name="T16" fmla="*/ 379 w 696"/>
                <a:gd name="T17" fmla="*/ 295 h 295"/>
                <a:gd name="T18" fmla="*/ 432 w 696"/>
                <a:gd name="T19" fmla="*/ 295 h 295"/>
                <a:gd name="T20" fmla="*/ 696 w 696"/>
                <a:gd name="T21" fmla="*/ 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295">
                  <a:moveTo>
                    <a:pt x="696" y="10"/>
                  </a:moveTo>
                  <a:cubicBezTo>
                    <a:pt x="573" y="2"/>
                    <a:pt x="573" y="2"/>
                    <a:pt x="573" y="2"/>
                  </a:cubicBezTo>
                  <a:cubicBezTo>
                    <a:pt x="431" y="4"/>
                    <a:pt x="431" y="4"/>
                    <a:pt x="431" y="4"/>
                  </a:cubicBezTo>
                  <a:cubicBezTo>
                    <a:pt x="147" y="0"/>
                    <a:pt x="147" y="0"/>
                    <a:pt x="147" y="0"/>
                  </a:cubicBezTo>
                  <a:cubicBezTo>
                    <a:pt x="147" y="0"/>
                    <a:pt x="130" y="177"/>
                    <a:pt x="124" y="224"/>
                  </a:cubicBezTo>
                  <a:cubicBezTo>
                    <a:pt x="117" y="271"/>
                    <a:pt x="102" y="268"/>
                    <a:pt x="72" y="274"/>
                  </a:cubicBezTo>
                  <a:cubicBezTo>
                    <a:pt x="42" y="280"/>
                    <a:pt x="0" y="287"/>
                    <a:pt x="0" y="291"/>
                  </a:cubicBezTo>
                  <a:cubicBezTo>
                    <a:pt x="0" y="295"/>
                    <a:pt x="0" y="295"/>
                    <a:pt x="0" y="295"/>
                  </a:cubicBezTo>
                  <a:cubicBezTo>
                    <a:pt x="379" y="295"/>
                    <a:pt x="379" y="295"/>
                    <a:pt x="379" y="295"/>
                  </a:cubicBezTo>
                  <a:cubicBezTo>
                    <a:pt x="432" y="295"/>
                    <a:pt x="432" y="295"/>
                    <a:pt x="432" y="295"/>
                  </a:cubicBezTo>
                  <a:lnTo>
                    <a:pt x="696" y="10"/>
                  </a:lnTo>
                  <a:close/>
                </a:path>
              </a:pathLst>
            </a:custGeom>
            <a:solidFill>
              <a:srgbClr val="A8A9A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grpSp>
        <p:nvGrpSpPr>
          <p:cNvPr id="3" name="Group 2"/>
          <p:cNvGrpSpPr/>
          <p:nvPr/>
        </p:nvGrpSpPr>
        <p:grpSpPr>
          <a:xfrm>
            <a:off x="9255592" y="4402043"/>
            <a:ext cx="6473314" cy="3724897"/>
            <a:chOff x="9042099" y="4156199"/>
            <a:chExt cx="6473314" cy="3724897"/>
          </a:xfrm>
        </p:grpSpPr>
        <p:sp>
          <p:nvSpPr>
            <p:cNvPr id="90" name="Freeform 45"/>
            <p:cNvSpPr>
              <a:spLocks/>
            </p:cNvSpPr>
            <p:nvPr/>
          </p:nvSpPr>
          <p:spPr bwMode="auto">
            <a:xfrm>
              <a:off x="9042099" y="7737262"/>
              <a:ext cx="3260632" cy="143834"/>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91" name="Freeform 46"/>
            <p:cNvSpPr>
              <a:spLocks/>
            </p:cNvSpPr>
            <p:nvPr/>
          </p:nvSpPr>
          <p:spPr bwMode="auto">
            <a:xfrm>
              <a:off x="12254779" y="7737262"/>
              <a:ext cx="3260632" cy="143834"/>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92" name="Freeform 47"/>
            <p:cNvSpPr>
              <a:spLocks/>
            </p:cNvSpPr>
            <p:nvPr/>
          </p:nvSpPr>
          <p:spPr bwMode="auto">
            <a:xfrm>
              <a:off x="9680208" y="4156199"/>
              <a:ext cx="5245043" cy="3592128"/>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95" name="Rectangle 50"/>
            <p:cNvSpPr>
              <a:spLocks noChangeArrowheads="1"/>
            </p:cNvSpPr>
            <p:nvPr/>
          </p:nvSpPr>
          <p:spPr bwMode="auto">
            <a:xfrm>
              <a:off x="9042099" y="7678254"/>
              <a:ext cx="6473314" cy="118017"/>
            </a:xfrm>
            <a:prstGeom prst="rect">
              <a:avLst/>
            </a:prstGeom>
            <a:solidFill>
              <a:srgbClr val="D2D6D7"/>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96" name="Freeform 51"/>
            <p:cNvSpPr>
              <a:spLocks/>
            </p:cNvSpPr>
            <p:nvPr/>
          </p:nvSpPr>
          <p:spPr bwMode="auto">
            <a:xfrm>
              <a:off x="11812159" y="7678254"/>
              <a:ext cx="929501" cy="66384"/>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97" name="Rectangle 52"/>
            <p:cNvSpPr>
              <a:spLocks noChangeArrowheads="1"/>
            </p:cNvSpPr>
            <p:nvPr/>
          </p:nvSpPr>
          <p:spPr bwMode="auto">
            <a:xfrm>
              <a:off x="9872010" y="4399608"/>
              <a:ext cx="4865129" cy="3072119"/>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99" name="Oval 54"/>
            <p:cNvSpPr>
              <a:spLocks noChangeArrowheads="1"/>
            </p:cNvSpPr>
            <p:nvPr/>
          </p:nvSpPr>
          <p:spPr bwMode="auto">
            <a:xfrm>
              <a:off x="12273223" y="4270526"/>
              <a:ext cx="55329" cy="55321"/>
            </a:xfrm>
            <a:prstGeom prst="ellipse">
              <a:avLst/>
            </a:prstGeom>
            <a:solidFill>
              <a:srgbClr val="2C2C2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00" name="Oval 55"/>
            <p:cNvSpPr>
              <a:spLocks noChangeArrowheads="1"/>
            </p:cNvSpPr>
            <p:nvPr/>
          </p:nvSpPr>
          <p:spPr bwMode="auto">
            <a:xfrm>
              <a:off x="12273223" y="4266840"/>
              <a:ext cx="55329" cy="51632"/>
            </a:xfrm>
            <a:prstGeom prst="ellipse">
              <a:avLst/>
            </a:prstGeom>
            <a:solidFill>
              <a:srgbClr val="0A0A0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01" name="Oval 56"/>
            <p:cNvSpPr>
              <a:spLocks noChangeArrowheads="1"/>
            </p:cNvSpPr>
            <p:nvPr/>
          </p:nvSpPr>
          <p:spPr bwMode="auto">
            <a:xfrm>
              <a:off x="12284287" y="4274216"/>
              <a:ext cx="33198" cy="36880"/>
            </a:xfrm>
            <a:prstGeom prst="ellipse">
              <a:avLst/>
            </a:pr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02" name="Oval 57"/>
            <p:cNvSpPr>
              <a:spLocks noChangeArrowheads="1"/>
            </p:cNvSpPr>
            <p:nvPr/>
          </p:nvSpPr>
          <p:spPr bwMode="auto">
            <a:xfrm>
              <a:off x="12291664" y="4285278"/>
              <a:ext cx="18444" cy="18441"/>
            </a:xfrm>
            <a:prstGeom prst="ellipse">
              <a:avLst/>
            </a:prstGeom>
            <a:solidFill>
              <a:srgbClr val="2C99B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03" name="Freeform 58"/>
            <p:cNvSpPr>
              <a:spLocks/>
            </p:cNvSpPr>
            <p:nvPr/>
          </p:nvSpPr>
          <p:spPr bwMode="auto">
            <a:xfrm>
              <a:off x="12299041" y="4288968"/>
              <a:ext cx="3690" cy="7376"/>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grpSp>
        <p:nvGrpSpPr>
          <p:cNvPr id="10" name="Group 9"/>
          <p:cNvGrpSpPr/>
          <p:nvPr/>
        </p:nvGrpSpPr>
        <p:grpSpPr>
          <a:xfrm>
            <a:off x="18581606" y="5546746"/>
            <a:ext cx="1230607" cy="2553700"/>
            <a:chOff x="18368113" y="5300902"/>
            <a:chExt cx="1230607" cy="2553700"/>
          </a:xfrm>
        </p:grpSpPr>
        <p:sp>
          <p:nvSpPr>
            <p:cNvPr id="37" name="Freeform 59"/>
            <p:cNvSpPr>
              <a:spLocks/>
            </p:cNvSpPr>
            <p:nvPr/>
          </p:nvSpPr>
          <p:spPr bwMode="auto">
            <a:xfrm>
              <a:off x="18368113" y="5300902"/>
              <a:ext cx="1230607" cy="2553700"/>
            </a:xfrm>
            <a:custGeom>
              <a:avLst/>
              <a:gdLst>
                <a:gd name="T0" fmla="*/ 411 w 411"/>
                <a:gd name="T1" fmla="*/ 811 h 853"/>
                <a:gd name="T2" fmla="*/ 370 w 411"/>
                <a:gd name="T3" fmla="*/ 853 h 853"/>
                <a:gd name="T4" fmla="*/ 42 w 411"/>
                <a:gd name="T5" fmla="*/ 853 h 853"/>
                <a:gd name="T6" fmla="*/ 0 w 411"/>
                <a:gd name="T7" fmla="*/ 811 h 853"/>
                <a:gd name="T8" fmla="*/ 0 w 411"/>
                <a:gd name="T9" fmla="*/ 42 h 853"/>
                <a:gd name="T10" fmla="*/ 42 w 411"/>
                <a:gd name="T11" fmla="*/ 0 h 853"/>
                <a:gd name="T12" fmla="*/ 370 w 411"/>
                <a:gd name="T13" fmla="*/ 0 h 853"/>
                <a:gd name="T14" fmla="*/ 411 w 411"/>
                <a:gd name="T15" fmla="*/ 42 h 853"/>
                <a:gd name="T16" fmla="*/ 411 w 411"/>
                <a:gd name="T17" fmla="*/ 811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853">
                  <a:moveTo>
                    <a:pt x="411" y="811"/>
                  </a:moveTo>
                  <a:cubicBezTo>
                    <a:pt x="411" y="834"/>
                    <a:pt x="392" y="853"/>
                    <a:pt x="370" y="853"/>
                  </a:cubicBezTo>
                  <a:cubicBezTo>
                    <a:pt x="42" y="853"/>
                    <a:pt x="42" y="853"/>
                    <a:pt x="42" y="853"/>
                  </a:cubicBezTo>
                  <a:cubicBezTo>
                    <a:pt x="19" y="853"/>
                    <a:pt x="0" y="834"/>
                    <a:pt x="0" y="811"/>
                  </a:cubicBezTo>
                  <a:cubicBezTo>
                    <a:pt x="0" y="42"/>
                    <a:pt x="0" y="42"/>
                    <a:pt x="0" y="42"/>
                  </a:cubicBezTo>
                  <a:cubicBezTo>
                    <a:pt x="0" y="19"/>
                    <a:pt x="19" y="0"/>
                    <a:pt x="42" y="0"/>
                  </a:cubicBezTo>
                  <a:cubicBezTo>
                    <a:pt x="370" y="0"/>
                    <a:pt x="370" y="0"/>
                    <a:pt x="370" y="0"/>
                  </a:cubicBezTo>
                  <a:cubicBezTo>
                    <a:pt x="392" y="0"/>
                    <a:pt x="411" y="19"/>
                    <a:pt x="411" y="42"/>
                  </a:cubicBezTo>
                  <a:lnTo>
                    <a:pt x="411" y="811"/>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nvGrpSpPr>
            <p:cNvPr id="5" name="Group 4"/>
            <p:cNvGrpSpPr/>
            <p:nvPr/>
          </p:nvGrpSpPr>
          <p:grpSpPr>
            <a:xfrm>
              <a:off x="18886106" y="7585161"/>
              <a:ext cx="194622" cy="194597"/>
              <a:chOff x="18886106" y="7585161"/>
              <a:chExt cx="194622" cy="194597"/>
            </a:xfrm>
            <a:solidFill>
              <a:schemeClr val="bg1">
                <a:lumMod val="65000"/>
              </a:schemeClr>
            </a:solidFill>
          </p:grpSpPr>
          <p:sp>
            <p:nvSpPr>
              <p:cNvPr id="49" name="Oval 71"/>
              <p:cNvSpPr>
                <a:spLocks noChangeArrowheads="1"/>
              </p:cNvSpPr>
              <p:nvPr/>
            </p:nvSpPr>
            <p:spPr bwMode="auto">
              <a:xfrm>
                <a:off x="18886106" y="7585161"/>
                <a:ext cx="194622" cy="19459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50" name="Freeform 72"/>
              <p:cNvSpPr>
                <a:spLocks/>
              </p:cNvSpPr>
              <p:nvPr/>
            </p:nvSpPr>
            <p:spPr bwMode="auto">
              <a:xfrm>
                <a:off x="18934013" y="7633062"/>
                <a:ext cx="98809" cy="98796"/>
              </a:xfrm>
              <a:custGeom>
                <a:avLst/>
                <a:gdLst>
                  <a:gd name="T0" fmla="*/ 31 w 33"/>
                  <a:gd name="T1" fmla="*/ 22 h 33"/>
                  <a:gd name="T2" fmla="*/ 29 w 33"/>
                  <a:gd name="T3" fmla="*/ 22 h 33"/>
                  <a:gd name="T4" fmla="*/ 22 w 33"/>
                  <a:gd name="T5" fmla="*/ 29 h 33"/>
                  <a:gd name="T6" fmla="*/ 11 w 33"/>
                  <a:gd name="T7" fmla="*/ 29 h 33"/>
                  <a:gd name="T8" fmla="*/ 4 w 33"/>
                  <a:gd name="T9" fmla="*/ 22 h 33"/>
                  <a:gd name="T10" fmla="*/ 4 w 33"/>
                  <a:gd name="T11" fmla="*/ 11 h 33"/>
                  <a:gd name="T12" fmla="*/ 11 w 33"/>
                  <a:gd name="T13" fmla="*/ 4 h 33"/>
                  <a:gd name="T14" fmla="*/ 22 w 33"/>
                  <a:gd name="T15" fmla="*/ 4 h 33"/>
                  <a:gd name="T16" fmla="*/ 29 w 33"/>
                  <a:gd name="T17" fmla="*/ 11 h 33"/>
                  <a:gd name="T18" fmla="*/ 29 w 33"/>
                  <a:gd name="T19" fmla="*/ 22 h 33"/>
                  <a:gd name="T20" fmla="*/ 31 w 33"/>
                  <a:gd name="T21" fmla="*/ 22 h 33"/>
                  <a:gd name="T22" fmla="*/ 33 w 33"/>
                  <a:gd name="T23" fmla="*/ 22 h 33"/>
                  <a:gd name="T24" fmla="*/ 33 w 33"/>
                  <a:gd name="T25" fmla="*/ 11 h 33"/>
                  <a:gd name="T26" fmla="*/ 22 w 33"/>
                  <a:gd name="T27" fmla="*/ 0 h 33"/>
                  <a:gd name="T28" fmla="*/ 11 w 33"/>
                  <a:gd name="T29" fmla="*/ 0 h 33"/>
                  <a:gd name="T30" fmla="*/ 0 w 33"/>
                  <a:gd name="T31" fmla="*/ 11 h 33"/>
                  <a:gd name="T32" fmla="*/ 0 w 33"/>
                  <a:gd name="T33" fmla="*/ 22 h 33"/>
                  <a:gd name="T34" fmla="*/ 11 w 33"/>
                  <a:gd name="T35" fmla="*/ 33 h 33"/>
                  <a:gd name="T36" fmla="*/ 22 w 33"/>
                  <a:gd name="T37" fmla="*/ 33 h 33"/>
                  <a:gd name="T38" fmla="*/ 33 w 33"/>
                  <a:gd name="T39" fmla="*/ 22 h 33"/>
                  <a:gd name="T40" fmla="*/ 31 w 33"/>
                  <a:gd name="T4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33">
                    <a:moveTo>
                      <a:pt x="31" y="22"/>
                    </a:moveTo>
                    <a:cubicBezTo>
                      <a:pt x="29" y="22"/>
                      <a:pt x="29" y="22"/>
                      <a:pt x="29" y="22"/>
                    </a:cubicBezTo>
                    <a:cubicBezTo>
                      <a:pt x="29" y="26"/>
                      <a:pt x="26" y="29"/>
                      <a:pt x="22" y="29"/>
                    </a:cubicBezTo>
                    <a:cubicBezTo>
                      <a:pt x="11" y="29"/>
                      <a:pt x="11" y="29"/>
                      <a:pt x="11" y="29"/>
                    </a:cubicBezTo>
                    <a:cubicBezTo>
                      <a:pt x="7" y="29"/>
                      <a:pt x="4" y="26"/>
                      <a:pt x="4" y="22"/>
                    </a:cubicBezTo>
                    <a:cubicBezTo>
                      <a:pt x="4" y="11"/>
                      <a:pt x="4" y="11"/>
                      <a:pt x="4" y="11"/>
                    </a:cubicBezTo>
                    <a:cubicBezTo>
                      <a:pt x="4" y="7"/>
                      <a:pt x="7" y="4"/>
                      <a:pt x="11" y="4"/>
                    </a:cubicBezTo>
                    <a:cubicBezTo>
                      <a:pt x="22" y="4"/>
                      <a:pt x="22" y="4"/>
                      <a:pt x="22" y="4"/>
                    </a:cubicBezTo>
                    <a:cubicBezTo>
                      <a:pt x="26" y="4"/>
                      <a:pt x="29" y="7"/>
                      <a:pt x="29" y="11"/>
                    </a:cubicBezTo>
                    <a:cubicBezTo>
                      <a:pt x="29" y="22"/>
                      <a:pt x="29" y="22"/>
                      <a:pt x="29" y="22"/>
                    </a:cubicBezTo>
                    <a:cubicBezTo>
                      <a:pt x="31" y="22"/>
                      <a:pt x="31" y="22"/>
                      <a:pt x="31" y="22"/>
                    </a:cubicBezTo>
                    <a:cubicBezTo>
                      <a:pt x="33" y="22"/>
                      <a:pt x="33" y="22"/>
                      <a:pt x="33" y="22"/>
                    </a:cubicBezTo>
                    <a:cubicBezTo>
                      <a:pt x="33" y="11"/>
                      <a:pt x="33" y="11"/>
                      <a:pt x="33" y="11"/>
                    </a:cubicBezTo>
                    <a:cubicBezTo>
                      <a:pt x="33" y="5"/>
                      <a:pt x="28" y="0"/>
                      <a:pt x="22" y="0"/>
                    </a:cubicBezTo>
                    <a:cubicBezTo>
                      <a:pt x="11" y="0"/>
                      <a:pt x="11" y="0"/>
                      <a:pt x="11" y="0"/>
                    </a:cubicBezTo>
                    <a:cubicBezTo>
                      <a:pt x="5" y="0"/>
                      <a:pt x="0" y="5"/>
                      <a:pt x="0" y="11"/>
                    </a:cubicBezTo>
                    <a:cubicBezTo>
                      <a:pt x="0" y="22"/>
                      <a:pt x="0" y="22"/>
                      <a:pt x="0" y="22"/>
                    </a:cubicBezTo>
                    <a:cubicBezTo>
                      <a:pt x="0" y="28"/>
                      <a:pt x="5" y="33"/>
                      <a:pt x="11" y="33"/>
                    </a:cubicBezTo>
                    <a:cubicBezTo>
                      <a:pt x="22" y="33"/>
                      <a:pt x="22" y="33"/>
                      <a:pt x="22" y="33"/>
                    </a:cubicBezTo>
                    <a:cubicBezTo>
                      <a:pt x="28" y="33"/>
                      <a:pt x="33" y="28"/>
                      <a:pt x="33" y="22"/>
                    </a:cubicBezTo>
                    <a:lnTo>
                      <a:pt x="31" y="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sp>
          <p:nvSpPr>
            <p:cNvPr id="51" name="Rectangle 73"/>
            <p:cNvSpPr>
              <a:spLocks noChangeArrowheads="1"/>
            </p:cNvSpPr>
            <p:nvPr/>
          </p:nvSpPr>
          <p:spPr bwMode="auto">
            <a:xfrm>
              <a:off x="18480238" y="5678121"/>
              <a:ext cx="1053950" cy="1847167"/>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nvGrpSpPr>
            <p:cNvPr id="9" name="Group 8"/>
            <p:cNvGrpSpPr/>
            <p:nvPr/>
          </p:nvGrpSpPr>
          <p:grpSpPr>
            <a:xfrm>
              <a:off x="18820234" y="5420653"/>
              <a:ext cx="290437" cy="140709"/>
              <a:chOff x="18820234" y="5420653"/>
              <a:chExt cx="290437" cy="140709"/>
            </a:xfrm>
            <a:solidFill>
              <a:schemeClr val="bg1">
                <a:lumMod val="65000"/>
              </a:schemeClr>
            </a:solidFill>
          </p:grpSpPr>
          <p:sp>
            <p:nvSpPr>
              <p:cNvPr id="39" name="Oval 61"/>
              <p:cNvSpPr>
                <a:spLocks noChangeArrowheads="1"/>
              </p:cNvSpPr>
              <p:nvPr/>
            </p:nvSpPr>
            <p:spPr bwMode="auto">
              <a:xfrm>
                <a:off x="18966948" y="5423648"/>
                <a:ext cx="35930" cy="359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40" name="Oval 62"/>
              <p:cNvSpPr>
                <a:spLocks noChangeArrowheads="1"/>
              </p:cNvSpPr>
              <p:nvPr/>
            </p:nvSpPr>
            <p:spPr bwMode="auto">
              <a:xfrm>
                <a:off x="18978925" y="5435623"/>
                <a:ext cx="8983" cy="898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41" name="Oval 63"/>
              <p:cNvSpPr>
                <a:spLocks noChangeArrowheads="1"/>
              </p:cNvSpPr>
              <p:nvPr/>
            </p:nvSpPr>
            <p:spPr bwMode="auto">
              <a:xfrm>
                <a:off x="18966948" y="5420653"/>
                <a:ext cx="35930" cy="359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42" name="Oval 64"/>
              <p:cNvSpPr>
                <a:spLocks noChangeArrowheads="1"/>
              </p:cNvSpPr>
              <p:nvPr/>
            </p:nvSpPr>
            <p:spPr bwMode="auto">
              <a:xfrm>
                <a:off x="18978925" y="5432629"/>
                <a:ext cx="8983" cy="898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43" name="Oval 65"/>
              <p:cNvSpPr>
                <a:spLocks noChangeArrowheads="1"/>
              </p:cNvSpPr>
              <p:nvPr/>
            </p:nvSpPr>
            <p:spPr bwMode="auto">
              <a:xfrm>
                <a:off x="18972936" y="5426641"/>
                <a:ext cx="23953" cy="239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44" name="Oval 66"/>
              <p:cNvSpPr>
                <a:spLocks noChangeArrowheads="1"/>
              </p:cNvSpPr>
              <p:nvPr/>
            </p:nvSpPr>
            <p:spPr bwMode="auto">
              <a:xfrm>
                <a:off x="18972936" y="5426641"/>
                <a:ext cx="23953" cy="239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45" name="Oval 67"/>
              <p:cNvSpPr>
                <a:spLocks noChangeArrowheads="1"/>
              </p:cNvSpPr>
              <p:nvPr/>
            </p:nvSpPr>
            <p:spPr bwMode="auto">
              <a:xfrm>
                <a:off x="18978925" y="5432629"/>
                <a:ext cx="11977" cy="119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46" name="Oval 68"/>
              <p:cNvSpPr>
                <a:spLocks noChangeArrowheads="1"/>
              </p:cNvSpPr>
              <p:nvPr/>
            </p:nvSpPr>
            <p:spPr bwMode="auto">
              <a:xfrm>
                <a:off x="18978925" y="5432629"/>
                <a:ext cx="11977" cy="119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47" name="Freeform 69"/>
              <p:cNvSpPr>
                <a:spLocks/>
              </p:cNvSpPr>
              <p:nvPr/>
            </p:nvSpPr>
            <p:spPr bwMode="auto">
              <a:xfrm>
                <a:off x="18981920" y="5435623"/>
                <a:ext cx="2995" cy="2995"/>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48" name="Freeform 70"/>
              <p:cNvSpPr>
                <a:spLocks/>
              </p:cNvSpPr>
              <p:nvPr/>
            </p:nvSpPr>
            <p:spPr bwMode="auto">
              <a:xfrm>
                <a:off x="18981920" y="5435623"/>
                <a:ext cx="2995" cy="2995"/>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73" name="Freeform 75"/>
              <p:cNvSpPr>
                <a:spLocks/>
              </p:cNvSpPr>
              <p:nvPr/>
            </p:nvSpPr>
            <p:spPr bwMode="auto">
              <a:xfrm>
                <a:off x="18892095" y="5510467"/>
                <a:ext cx="218576" cy="50895"/>
              </a:xfrm>
              <a:custGeom>
                <a:avLst/>
                <a:gdLst>
                  <a:gd name="T0" fmla="*/ 8 w 73"/>
                  <a:gd name="T1" fmla="*/ 17 h 17"/>
                  <a:gd name="T2" fmla="*/ 0 w 73"/>
                  <a:gd name="T3" fmla="*/ 9 h 17"/>
                  <a:gd name="T4" fmla="*/ 8 w 73"/>
                  <a:gd name="T5" fmla="*/ 0 h 17"/>
                  <a:gd name="T6" fmla="*/ 65 w 73"/>
                  <a:gd name="T7" fmla="*/ 0 h 17"/>
                  <a:gd name="T8" fmla="*/ 73 w 73"/>
                  <a:gd name="T9" fmla="*/ 9 h 17"/>
                  <a:gd name="T10" fmla="*/ 65 w 73"/>
                  <a:gd name="T11" fmla="*/ 17 h 17"/>
                  <a:gd name="T12" fmla="*/ 8 w 7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73" h="17">
                    <a:moveTo>
                      <a:pt x="8" y="17"/>
                    </a:moveTo>
                    <a:cubicBezTo>
                      <a:pt x="3" y="17"/>
                      <a:pt x="0" y="13"/>
                      <a:pt x="0" y="9"/>
                    </a:cubicBezTo>
                    <a:cubicBezTo>
                      <a:pt x="0" y="4"/>
                      <a:pt x="3" y="0"/>
                      <a:pt x="8" y="0"/>
                    </a:cubicBezTo>
                    <a:cubicBezTo>
                      <a:pt x="65" y="0"/>
                      <a:pt x="65" y="0"/>
                      <a:pt x="65" y="0"/>
                    </a:cubicBezTo>
                    <a:cubicBezTo>
                      <a:pt x="70" y="0"/>
                      <a:pt x="73" y="4"/>
                      <a:pt x="73" y="9"/>
                    </a:cubicBezTo>
                    <a:cubicBezTo>
                      <a:pt x="73" y="13"/>
                      <a:pt x="70" y="17"/>
                      <a:pt x="65" y="17"/>
                    </a:cubicBezTo>
                    <a:lnTo>
                      <a:pt x="8" y="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74" name="Freeform 76"/>
              <p:cNvSpPr>
                <a:spLocks/>
              </p:cNvSpPr>
              <p:nvPr/>
            </p:nvSpPr>
            <p:spPr bwMode="auto">
              <a:xfrm>
                <a:off x="18904071" y="5525437"/>
                <a:ext cx="194622" cy="20957"/>
              </a:xfrm>
              <a:custGeom>
                <a:avLst/>
                <a:gdLst>
                  <a:gd name="T0" fmla="*/ 65 w 65"/>
                  <a:gd name="T1" fmla="*/ 4 h 7"/>
                  <a:gd name="T2" fmla="*/ 61 w 65"/>
                  <a:gd name="T3" fmla="*/ 7 h 7"/>
                  <a:gd name="T4" fmla="*/ 4 w 65"/>
                  <a:gd name="T5" fmla="*/ 7 h 7"/>
                  <a:gd name="T6" fmla="*/ 0 w 65"/>
                  <a:gd name="T7" fmla="*/ 4 h 7"/>
                  <a:gd name="T8" fmla="*/ 4 w 65"/>
                  <a:gd name="T9" fmla="*/ 0 h 7"/>
                  <a:gd name="T10" fmla="*/ 61 w 65"/>
                  <a:gd name="T11" fmla="*/ 0 h 7"/>
                  <a:gd name="T12" fmla="*/ 65 w 6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65" h="7">
                    <a:moveTo>
                      <a:pt x="65" y="4"/>
                    </a:moveTo>
                    <a:cubicBezTo>
                      <a:pt x="65" y="6"/>
                      <a:pt x="63" y="7"/>
                      <a:pt x="61" y="7"/>
                    </a:cubicBezTo>
                    <a:cubicBezTo>
                      <a:pt x="4" y="7"/>
                      <a:pt x="4" y="7"/>
                      <a:pt x="4" y="7"/>
                    </a:cubicBezTo>
                    <a:cubicBezTo>
                      <a:pt x="2" y="7"/>
                      <a:pt x="0" y="6"/>
                      <a:pt x="0" y="4"/>
                    </a:cubicBezTo>
                    <a:cubicBezTo>
                      <a:pt x="0" y="2"/>
                      <a:pt x="2" y="0"/>
                      <a:pt x="4" y="0"/>
                    </a:cubicBezTo>
                    <a:cubicBezTo>
                      <a:pt x="61" y="0"/>
                      <a:pt x="61" y="0"/>
                      <a:pt x="61" y="0"/>
                    </a:cubicBezTo>
                    <a:cubicBezTo>
                      <a:pt x="63" y="0"/>
                      <a:pt x="65" y="2"/>
                      <a:pt x="65"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75" name="Oval 77"/>
              <p:cNvSpPr>
                <a:spLocks noChangeArrowheads="1"/>
              </p:cNvSpPr>
              <p:nvPr/>
            </p:nvSpPr>
            <p:spPr bwMode="auto">
              <a:xfrm>
                <a:off x="18820234" y="5519449"/>
                <a:ext cx="32937" cy="3293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grpSp>
      <p:grpSp>
        <p:nvGrpSpPr>
          <p:cNvPr id="11" name="Group 10"/>
          <p:cNvGrpSpPr/>
          <p:nvPr/>
        </p:nvGrpSpPr>
        <p:grpSpPr>
          <a:xfrm>
            <a:off x="19954394" y="4153073"/>
            <a:ext cx="2810409" cy="3990736"/>
            <a:chOff x="19740901" y="3907229"/>
            <a:chExt cx="2810409" cy="3990736"/>
          </a:xfrm>
        </p:grpSpPr>
        <p:sp>
          <p:nvSpPr>
            <p:cNvPr id="77" name="Freeform 33"/>
            <p:cNvSpPr>
              <a:spLocks/>
            </p:cNvSpPr>
            <p:nvPr/>
          </p:nvSpPr>
          <p:spPr bwMode="auto">
            <a:xfrm>
              <a:off x="19740901" y="3907229"/>
              <a:ext cx="2810409" cy="3990736"/>
            </a:xfrm>
            <a:custGeom>
              <a:avLst/>
              <a:gdLst>
                <a:gd name="T0" fmla="*/ 834 w 834"/>
                <a:gd name="T1" fmla="*/ 1133 h 1183"/>
                <a:gd name="T2" fmla="*/ 785 w 834"/>
                <a:gd name="T3" fmla="*/ 1183 h 1183"/>
                <a:gd name="T4" fmla="*/ 50 w 834"/>
                <a:gd name="T5" fmla="*/ 1183 h 1183"/>
                <a:gd name="T6" fmla="*/ 0 w 834"/>
                <a:gd name="T7" fmla="*/ 1133 h 1183"/>
                <a:gd name="T8" fmla="*/ 0 w 834"/>
                <a:gd name="T9" fmla="*/ 49 h 1183"/>
                <a:gd name="T10" fmla="*/ 50 w 834"/>
                <a:gd name="T11" fmla="*/ 0 h 1183"/>
                <a:gd name="T12" fmla="*/ 785 w 834"/>
                <a:gd name="T13" fmla="*/ 0 h 1183"/>
                <a:gd name="T14" fmla="*/ 834 w 834"/>
                <a:gd name="T15" fmla="*/ 49 h 1183"/>
                <a:gd name="T16" fmla="*/ 834 w 834"/>
                <a:gd name="T17" fmla="*/ 1133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4" h="1183">
                  <a:moveTo>
                    <a:pt x="834" y="1133"/>
                  </a:moveTo>
                  <a:cubicBezTo>
                    <a:pt x="834" y="1160"/>
                    <a:pt x="812" y="1183"/>
                    <a:pt x="785" y="1183"/>
                  </a:cubicBezTo>
                  <a:cubicBezTo>
                    <a:pt x="50" y="1183"/>
                    <a:pt x="50" y="1183"/>
                    <a:pt x="50" y="1183"/>
                  </a:cubicBezTo>
                  <a:cubicBezTo>
                    <a:pt x="22" y="1183"/>
                    <a:pt x="0" y="1160"/>
                    <a:pt x="0" y="1133"/>
                  </a:cubicBezTo>
                  <a:cubicBezTo>
                    <a:pt x="0" y="49"/>
                    <a:pt x="0" y="49"/>
                    <a:pt x="0" y="49"/>
                  </a:cubicBezTo>
                  <a:cubicBezTo>
                    <a:pt x="0" y="22"/>
                    <a:pt x="22" y="0"/>
                    <a:pt x="50" y="0"/>
                  </a:cubicBezTo>
                  <a:cubicBezTo>
                    <a:pt x="785" y="0"/>
                    <a:pt x="785" y="0"/>
                    <a:pt x="785" y="0"/>
                  </a:cubicBezTo>
                  <a:cubicBezTo>
                    <a:pt x="812" y="0"/>
                    <a:pt x="834" y="22"/>
                    <a:pt x="834" y="49"/>
                  </a:cubicBezTo>
                  <a:cubicBezTo>
                    <a:pt x="834" y="1133"/>
                    <a:pt x="834" y="1133"/>
                    <a:pt x="834" y="1133"/>
                  </a:cubicBezTo>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nvGrpSpPr>
            <p:cNvPr id="7" name="Group 6"/>
            <p:cNvGrpSpPr/>
            <p:nvPr/>
          </p:nvGrpSpPr>
          <p:grpSpPr>
            <a:xfrm>
              <a:off x="21066819" y="4065780"/>
              <a:ext cx="104590" cy="53974"/>
              <a:chOff x="21066819" y="4065780"/>
              <a:chExt cx="104590" cy="53974"/>
            </a:xfrm>
            <a:solidFill>
              <a:schemeClr val="bg1">
                <a:lumMod val="65000"/>
              </a:schemeClr>
            </a:solidFill>
          </p:grpSpPr>
          <p:sp>
            <p:nvSpPr>
              <p:cNvPr id="79" name="Oval 35"/>
              <p:cNvSpPr>
                <a:spLocks noChangeArrowheads="1"/>
              </p:cNvSpPr>
              <p:nvPr/>
            </p:nvSpPr>
            <p:spPr bwMode="auto">
              <a:xfrm>
                <a:off x="21120800" y="4069152"/>
                <a:ext cx="50609" cy="5060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80" name="Oval 36"/>
              <p:cNvSpPr>
                <a:spLocks noChangeArrowheads="1"/>
              </p:cNvSpPr>
              <p:nvPr/>
            </p:nvSpPr>
            <p:spPr bwMode="auto">
              <a:xfrm>
                <a:off x="21120800" y="4065780"/>
                <a:ext cx="50609" cy="5060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81" name="Oval 37"/>
              <p:cNvSpPr>
                <a:spLocks noChangeArrowheads="1"/>
              </p:cNvSpPr>
              <p:nvPr/>
            </p:nvSpPr>
            <p:spPr bwMode="auto">
              <a:xfrm>
                <a:off x="21130921" y="4075899"/>
                <a:ext cx="30366" cy="3036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82" name="Oval 38"/>
              <p:cNvSpPr>
                <a:spLocks noChangeArrowheads="1"/>
              </p:cNvSpPr>
              <p:nvPr/>
            </p:nvSpPr>
            <p:spPr bwMode="auto">
              <a:xfrm>
                <a:off x="21137668" y="4082646"/>
                <a:ext cx="16870" cy="1686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83" name="Freeform 39"/>
              <p:cNvSpPr>
                <a:spLocks/>
              </p:cNvSpPr>
              <p:nvPr/>
            </p:nvSpPr>
            <p:spPr bwMode="auto">
              <a:xfrm>
                <a:off x="21144416" y="4089393"/>
                <a:ext cx="3375" cy="3374"/>
              </a:xfrm>
              <a:custGeom>
                <a:avLst/>
                <a:gdLst>
                  <a:gd name="T0" fmla="*/ 1 w 1"/>
                  <a:gd name="T1" fmla="*/ 0 h 1"/>
                  <a:gd name="T2" fmla="*/ 1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lnTo>
                      <a:pt x="1" y="1"/>
                    </a:lnTo>
                    <a:lnTo>
                      <a:pt x="0" y="0"/>
                    </a:lnTo>
                    <a:lnTo>
                      <a:pt x="1" y="0"/>
                    </a:lnTo>
                    <a:lnTo>
                      <a:pt x="1"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84" name="Rectangle 40"/>
              <p:cNvSpPr>
                <a:spLocks noChangeArrowheads="1"/>
              </p:cNvSpPr>
              <p:nvPr/>
            </p:nvSpPr>
            <p:spPr bwMode="auto">
              <a:xfrm>
                <a:off x="21066819" y="4082646"/>
                <a:ext cx="23618" cy="2361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sp>
          <p:nvSpPr>
            <p:cNvPr id="85" name="Rectangle 41"/>
            <p:cNvSpPr>
              <a:spLocks noChangeArrowheads="1"/>
            </p:cNvSpPr>
            <p:nvPr/>
          </p:nvSpPr>
          <p:spPr bwMode="auto">
            <a:xfrm>
              <a:off x="19909591" y="4241197"/>
              <a:ext cx="2476398" cy="3302562"/>
            </a:xfrm>
            <a:prstGeom prst="rect">
              <a:avLst/>
            </a:prstGeom>
            <a:solidFill>
              <a:schemeClr val="bg1">
                <a:lumMod val="9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nvGrpSpPr>
            <p:cNvPr id="6" name="Group 5"/>
            <p:cNvGrpSpPr/>
            <p:nvPr/>
          </p:nvGrpSpPr>
          <p:grpSpPr>
            <a:xfrm>
              <a:off x="21043201" y="7614599"/>
              <a:ext cx="209178" cy="212525"/>
              <a:chOff x="21043201" y="7614599"/>
              <a:chExt cx="209178" cy="212525"/>
            </a:xfrm>
            <a:solidFill>
              <a:schemeClr val="bg1">
                <a:lumMod val="65000"/>
              </a:schemeClr>
            </a:solidFill>
          </p:grpSpPr>
          <p:sp>
            <p:nvSpPr>
              <p:cNvPr id="87" name="Oval 43"/>
              <p:cNvSpPr>
                <a:spLocks noChangeArrowheads="1"/>
              </p:cNvSpPr>
              <p:nvPr/>
            </p:nvSpPr>
            <p:spPr bwMode="auto">
              <a:xfrm>
                <a:off x="21043201" y="7614599"/>
                <a:ext cx="209178" cy="2125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88" name="Freeform 44"/>
              <p:cNvSpPr>
                <a:spLocks/>
              </p:cNvSpPr>
              <p:nvPr/>
            </p:nvSpPr>
            <p:spPr bwMode="auto">
              <a:xfrm>
                <a:off x="21093809" y="7665199"/>
                <a:ext cx="107963" cy="107949"/>
              </a:xfrm>
              <a:custGeom>
                <a:avLst/>
                <a:gdLst>
                  <a:gd name="T0" fmla="*/ 30 w 32"/>
                  <a:gd name="T1" fmla="*/ 21 h 32"/>
                  <a:gd name="T2" fmla="*/ 28 w 32"/>
                  <a:gd name="T3" fmla="*/ 21 h 32"/>
                  <a:gd name="T4" fmla="*/ 21 w 32"/>
                  <a:gd name="T5" fmla="*/ 28 h 32"/>
                  <a:gd name="T6" fmla="*/ 11 w 32"/>
                  <a:gd name="T7" fmla="*/ 28 h 32"/>
                  <a:gd name="T8" fmla="*/ 4 w 32"/>
                  <a:gd name="T9" fmla="*/ 21 h 32"/>
                  <a:gd name="T10" fmla="*/ 4 w 32"/>
                  <a:gd name="T11" fmla="*/ 11 h 32"/>
                  <a:gd name="T12" fmla="*/ 11 w 32"/>
                  <a:gd name="T13" fmla="*/ 4 h 32"/>
                  <a:gd name="T14" fmla="*/ 21 w 32"/>
                  <a:gd name="T15" fmla="*/ 4 h 32"/>
                  <a:gd name="T16" fmla="*/ 28 w 32"/>
                  <a:gd name="T17" fmla="*/ 11 h 32"/>
                  <a:gd name="T18" fmla="*/ 28 w 32"/>
                  <a:gd name="T19" fmla="*/ 21 h 32"/>
                  <a:gd name="T20" fmla="*/ 30 w 32"/>
                  <a:gd name="T21" fmla="*/ 21 h 32"/>
                  <a:gd name="T22" fmla="*/ 32 w 32"/>
                  <a:gd name="T23" fmla="*/ 21 h 32"/>
                  <a:gd name="T24" fmla="*/ 32 w 32"/>
                  <a:gd name="T25" fmla="*/ 11 h 32"/>
                  <a:gd name="T26" fmla="*/ 21 w 32"/>
                  <a:gd name="T27" fmla="*/ 0 h 32"/>
                  <a:gd name="T28" fmla="*/ 11 w 32"/>
                  <a:gd name="T29" fmla="*/ 0 h 32"/>
                  <a:gd name="T30" fmla="*/ 0 w 32"/>
                  <a:gd name="T31" fmla="*/ 11 h 32"/>
                  <a:gd name="T32" fmla="*/ 0 w 32"/>
                  <a:gd name="T33" fmla="*/ 21 h 32"/>
                  <a:gd name="T34" fmla="*/ 11 w 32"/>
                  <a:gd name="T35" fmla="*/ 32 h 32"/>
                  <a:gd name="T36" fmla="*/ 21 w 32"/>
                  <a:gd name="T37" fmla="*/ 32 h 32"/>
                  <a:gd name="T38" fmla="*/ 32 w 32"/>
                  <a:gd name="T39" fmla="*/ 21 h 32"/>
                  <a:gd name="T40" fmla="*/ 30 w 32"/>
                  <a:gd name="T41"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32">
                    <a:moveTo>
                      <a:pt x="30" y="21"/>
                    </a:moveTo>
                    <a:cubicBezTo>
                      <a:pt x="28" y="21"/>
                      <a:pt x="28" y="21"/>
                      <a:pt x="28" y="21"/>
                    </a:cubicBezTo>
                    <a:cubicBezTo>
                      <a:pt x="28" y="25"/>
                      <a:pt x="25" y="28"/>
                      <a:pt x="21" y="28"/>
                    </a:cubicBezTo>
                    <a:cubicBezTo>
                      <a:pt x="11" y="28"/>
                      <a:pt x="11" y="28"/>
                      <a:pt x="11" y="28"/>
                    </a:cubicBezTo>
                    <a:cubicBezTo>
                      <a:pt x="7" y="28"/>
                      <a:pt x="4" y="25"/>
                      <a:pt x="4" y="21"/>
                    </a:cubicBezTo>
                    <a:cubicBezTo>
                      <a:pt x="4" y="11"/>
                      <a:pt x="4" y="11"/>
                      <a:pt x="4" y="11"/>
                    </a:cubicBezTo>
                    <a:cubicBezTo>
                      <a:pt x="4" y="7"/>
                      <a:pt x="7" y="4"/>
                      <a:pt x="11" y="4"/>
                    </a:cubicBezTo>
                    <a:cubicBezTo>
                      <a:pt x="21" y="4"/>
                      <a:pt x="21" y="4"/>
                      <a:pt x="21" y="4"/>
                    </a:cubicBezTo>
                    <a:cubicBezTo>
                      <a:pt x="25" y="4"/>
                      <a:pt x="28" y="7"/>
                      <a:pt x="28" y="11"/>
                    </a:cubicBezTo>
                    <a:cubicBezTo>
                      <a:pt x="28" y="21"/>
                      <a:pt x="28" y="21"/>
                      <a:pt x="28" y="21"/>
                    </a:cubicBezTo>
                    <a:cubicBezTo>
                      <a:pt x="30" y="21"/>
                      <a:pt x="30" y="21"/>
                      <a:pt x="30" y="21"/>
                    </a:cubicBezTo>
                    <a:cubicBezTo>
                      <a:pt x="32" y="21"/>
                      <a:pt x="32" y="21"/>
                      <a:pt x="32" y="21"/>
                    </a:cubicBezTo>
                    <a:cubicBezTo>
                      <a:pt x="32" y="11"/>
                      <a:pt x="32" y="11"/>
                      <a:pt x="32" y="11"/>
                    </a:cubicBezTo>
                    <a:cubicBezTo>
                      <a:pt x="32" y="5"/>
                      <a:pt x="28" y="0"/>
                      <a:pt x="21" y="0"/>
                    </a:cubicBezTo>
                    <a:cubicBezTo>
                      <a:pt x="11" y="0"/>
                      <a:pt x="11" y="0"/>
                      <a:pt x="11" y="0"/>
                    </a:cubicBezTo>
                    <a:cubicBezTo>
                      <a:pt x="5" y="0"/>
                      <a:pt x="0" y="5"/>
                      <a:pt x="0" y="11"/>
                    </a:cubicBezTo>
                    <a:cubicBezTo>
                      <a:pt x="0" y="21"/>
                      <a:pt x="0" y="21"/>
                      <a:pt x="0" y="21"/>
                    </a:cubicBezTo>
                    <a:cubicBezTo>
                      <a:pt x="0" y="28"/>
                      <a:pt x="5" y="32"/>
                      <a:pt x="11" y="32"/>
                    </a:cubicBezTo>
                    <a:cubicBezTo>
                      <a:pt x="21" y="32"/>
                      <a:pt x="21" y="32"/>
                      <a:pt x="21" y="32"/>
                    </a:cubicBezTo>
                    <a:cubicBezTo>
                      <a:pt x="28" y="32"/>
                      <a:pt x="32" y="28"/>
                      <a:pt x="32" y="21"/>
                    </a:cubicBezTo>
                    <a:lnTo>
                      <a:pt x="30"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grpSp>
      <p:sp>
        <p:nvSpPr>
          <p:cNvPr id="69" name="Rectangle 68"/>
          <p:cNvSpPr>
            <a:spLocks/>
          </p:cNvSpPr>
          <p:nvPr/>
        </p:nvSpPr>
        <p:spPr bwMode="auto">
          <a:xfrm>
            <a:off x="2125422" y="5106845"/>
            <a:ext cx="5430141" cy="243656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9500"/>
              </a:lnSpc>
            </a:pPr>
            <a:r>
              <a:rPr lang="en-US" sz="7200" b="1" spc="500" dirty="0">
                <a:solidFill>
                  <a:schemeClr val="tx2"/>
                </a:solidFill>
                <a:latin typeface="Lato Black" charset="0"/>
                <a:ea typeface="Lato Black" charset="0"/>
                <a:cs typeface="Lato Black" charset="0"/>
                <a:sym typeface="Bebas Neue" charset="0"/>
              </a:rPr>
              <a:t>Responsive</a:t>
            </a:r>
          </a:p>
          <a:p>
            <a:pPr defTabSz="4572000">
              <a:lnSpc>
                <a:spcPts val="9500"/>
              </a:lnSpc>
            </a:pPr>
            <a:r>
              <a:rPr lang="en-US" sz="7200" b="1" spc="500" dirty="0">
                <a:solidFill>
                  <a:schemeClr val="tx2"/>
                </a:solidFill>
                <a:latin typeface="Lato Black" charset="0"/>
                <a:ea typeface="Lato Black" charset="0"/>
                <a:cs typeface="Lato Black" charset="0"/>
                <a:sym typeface="Bebas Neue" charset="0"/>
              </a:rPr>
              <a:t>Devices</a:t>
            </a:r>
          </a:p>
        </p:txBody>
      </p:sp>
      <p:sp>
        <p:nvSpPr>
          <p:cNvPr id="15" name="Picture Placeholder 14"/>
          <p:cNvSpPr>
            <a:spLocks noGrp="1"/>
          </p:cNvSpPr>
          <p:nvPr>
            <p:ph type="pic" sz="quarter" idx="22"/>
          </p:nvPr>
        </p:nvSpPr>
        <p:spPr/>
      </p:sp>
      <p:sp>
        <p:nvSpPr>
          <p:cNvPr id="16" name="Picture Placeholder 15"/>
          <p:cNvSpPr>
            <a:spLocks noGrp="1"/>
          </p:cNvSpPr>
          <p:nvPr>
            <p:ph type="pic" sz="quarter" idx="20"/>
          </p:nvPr>
        </p:nvSpPr>
        <p:spPr/>
      </p:sp>
      <p:sp>
        <p:nvSpPr>
          <p:cNvPr id="17" name="Picture Placeholder 16"/>
          <p:cNvSpPr>
            <a:spLocks noGrp="1"/>
          </p:cNvSpPr>
          <p:nvPr>
            <p:ph type="pic" sz="quarter" idx="19"/>
          </p:nvPr>
        </p:nvSpPr>
        <p:spPr/>
      </p:sp>
      <p:sp>
        <p:nvSpPr>
          <p:cNvPr id="18" name="Picture Placeholder 17"/>
          <p:cNvSpPr>
            <a:spLocks noGrp="1"/>
          </p:cNvSpPr>
          <p:nvPr>
            <p:ph type="pic" sz="quarter" idx="21"/>
          </p:nvPr>
        </p:nvSpPr>
        <p:spPr/>
      </p:sp>
    </p:spTree>
    <p:extLst>
      <p:ext uri="{BB962C8B-B14F-4D97-AF65-F5344CB8AC3E}">
        <p14:creationId xmlns:p14="http://schemas.microsoft.com/office/powerpoint/2010/main" val="194526364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Oval 43"/>
          <p:cNvSpPr/>
          <p:nvPr/>
        </p:nvSpPr>
        <p:spPr>
          <a:xfrm>
            <a:off x="18407606" y="8551510"/>
            <a:ext cx="1228090" cy="12280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18407606" y="4809184"/>
            <a:ext cx="1228090" cy="12280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Chart 2"/>
          <p:cNvGraphicFramePr/>
          <p:nvPr>
            <p:extLst/>
          </p:nvPr>
        </p:nvGraphicFramePr>
        <p:xfrm>
          <a:off x="2471627" y="3915610"/>
          <a:ext cx="8880583" cy="8962190"/>
        </p:xfrm>
        <a:graphic>
          <a:graphicData uri="http://schemas.openxmlformats.org/drawingml/2006/chart">
            <c:chart xmlns:c="http://schemas.openxmlformats.org/drawingml/2006/chart" xmlns:r="http://schemas.openxmlformats.org/officeDocument/2006/relationships" r:id="rId2"/>
          </a:graphicData>
        </a:graphic>
      </p:graphicFrame>
      <p:sp>
        <p:nvSpPr>
          <p:cNvPr id="28" name="Shape 2782"/>
          <p:cNvSpPr/>
          <p:nvPr/>
        </p:nvSpPr>
        <p:spPr>
          <a:xfrm>
            <a:off x="18698389" y="5133523"/>
            <a:ext cx="627634" cy="541652"/>
          </a:xfrm>
          <a:custGeom>
            <a:avLst/>
            <a:gdLst/>
            <a:ahLst/>
            <a:cxnLst>
              <a:cxn ang="0">
                <a:pos x="wd2" y="hd2"/>
              </a:cxn>
              <a:cxn ang="5400000">
                <a:pos x="wd2" y="hd2"/>
              </a:cxn>
              <a:cxn ang="10800000">
                <a:pos x="wd2" y="hd2"/>
              </a:cxn>
              <a:cxn ang="16200000">
                <a:pos x="wd2" y="hd2"/>
              </a:cxn>
            </a:cxnLst>
            <a:rect l="0" t="0" r="r" b="b"/>
            <a:pathLst>
              <a:path w="20683" h="20545" extrusionOk="0">
                <a:moveTo>
                  <a:pt x="9621" y="9676"/>
                </a:moveTo>
                <a:cubicBezTo>
                  <a:pt x="9621" y="9676"/>
                  <a:pt x="9621" y="9675"/>
                  <a:pt x="9621" y="9675"/>
                </a:cubicBezTo>
                <a:lnTo>
                  <a:pt x="9620" y="9674"/>
                </a:lnTo>
                <a:cubicBezTo>
                  <a:pt x="9620" y="9674"/>
                  <a:pt x="9621" y="9676"/>
                  <a:pt x="9621" y="9676"/>
                </a:cubicBezTo>
                <a:close/>
                <a:moveTo>
                  <a:pt x="19582" y="1266"/>
                </a:moveTo>
                <a:cubicBezTo>
                  <a:pt x="18115" y="-422"/>
                  <a:pt x="15737" y="-422"/>
                  <a:pt x="14270" y="1266"/>
                </a:cubicBezTo>
                <a:lnTo>
                  <a:pt x="14934" y="2030"/>
                </a:lnTo>
                <a:cubicBezTo>
                  <a:pt x="16034" y="765"/>
                  <a:pt x="17818" y="765"/>
                  <a:pt x="18918" y="2030"/>
                </a:cubicBezTo>
                <a:cubicBezTo>
                  <a:pt x="20019" y="3297"/>
                  <a:pt x="20019" y="5351"/>
                  <a:pt x="18918" y="6618"/>
                </a:cubicBezTo>
                <a:lnTo>
                  <a:pt x="8956" y="17881"/>
                </a:lnTo>
                <a:lnTo>
                  <a:pt x="9621" y="18645"/>
                </a:lnTo>
                <a:lnTo>
                  <a:pt x="19582" y="7382"/>
                </a:lnTo>
                <a:cubicBezTo>
                  <a:pt x="21050" y="5693"/>
                  <a:pt x="21050" y="2955"/>
                  <a:pt x="19582" y="1266"/>
                </a:cubicBezTo>
                <a:moveTo>
                  <a:pt x="2315" y="17881"/>
                </a:moveTo>
                <a:cubicBezTo>
                  <a:pt x="481" y="15770"/>
                  <a:pt x="481" y="12551"/>
                  <a:pt x="2315" y="10439"/>
                </a:cubicBezTo>
                <a:cubicBezTo>
                  <a:pt x="2317" y="10437"/>
                  <a:pt x="2320" y="10434"/>
                  <a:pt x="2323" y="10431"/>
                </a:cubicBezTo>
                <a:lnTo>
                  <a:pt x="2323" y="10431"/>
                </a:lnTo>
                <a:lnTo>
                  <a:pt x="9289" y="2413"/>
                </a:lnTo>
                <a:cubicBezTo>
                  <a:pt x="9472" y="2201"/>
                  <a:pt x="9472" y="1859"/>
                  <a:pt x="9289" y="1648"/>
                </a:cubicBezTo>
                <a:cubicBezTo>
                  <a:pt x="9105" y="1437"/>
                  <a:pt x="8808" y="1437"/>
                  <a:pt x="8624" y="1648"/>
                </a:cubicBezTo>
                <a:lnTo>
                  <a:pt x="1651" y="9675"/>
                </a:lnTo>
                <a:cubicBezTo>
                  <a:pt x="-550" y="12208"/>
                  <a:pt x="-550" y="16112"/>
                  <a:pt x="1651" y="18645"/>
                </a:cubicBezTo>
                <a:cubicBezTo>
                  <a:pt x="3852" y="21178"/>
                  <a:pt x="7420" y="21178"/>
                  <a:pt x="9621" y="18645"/>
                </a:cubicBezTo>
                <a:lnTo>
                  <a:pt x="8948" y="17889"/>
                </a:lnTo>
                <a:cubicBezTo>
                  <a:pt x="7114" y="19991"/>
                  <a:pt x="4147" y="19989"/>
                  <a:pt x="2315" y="17881"/>
                </a:cubicBezTo>
                <a:moveTo>
                  <a:pt x="6300" y="13497"/>
                </a:moveTo>
                <a:cubicBezTo>
                  <a:pt x="7033" y="14341"/>
                  <a:pt x="8223" y="14341"/>
                  <a:pt x="8956" y="13497"/>
                </a:cubicBezTo>
                <a:lnTo>
                  <a:pt x="13937" y="7764"/>
                </a:lnTo>
                <a:cubicBezTo>
                  <a:pt x="14121" y="7553"/>
                  <a:pt x="14121" y="7211"/>
                  <a:pt x="13937" y="7000"/>
                </a:cubicBezTo>
                <a:cubicBezTo>
                  <a:pt x="13754" y="6789"/>
                  <a:pt x="13457" y="6789"/>
                  <a:pt x="13273" y="7000"/>
                </a:cubicBezTo>
                <a:lnTo>
                  <a:pt x="8292" y="12732"/>
                </a:lnTo>
                <a:cubicBezTo>
                  <a:pt x="7926" y="13155"/>
                  <a:pt x="7331" y="13155"/>
                  <a:pt x="6964" y="12732"/>
                </a:cubicBezTo>
                <a:cubicBezTo>
                  <a:pt x="6597" y="12310"/>
                  <a:pt x="6597" y="11626"/>
                  <a:pt x="6964" y="11204"/>
                </a:cubicBezTo>
                <a:lnTo>
                  <a:pt x="8292" y="9675"/>
                </a:lnTo>
                <a:lnTo>
                  <a:pt x="14934" y="2030"/>
                </a:lnTo>
                <a:lnTo>
                  <a:pt x="14270" y="1266"/>
                </a:lnTo>
                <a:lnTo>
                  <a:pt x="6300" y="10439"/>
                </a:lnTo>
                <a:cubicBezTo>
                  <a:pt x="5566" y="11284"/>
                  <a:pt x="5566" y="12653"/>
                  <a:pt x="6300" y="13497"/>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 name="Shape 2783"/>
          <p:cNvSpPr/>
          <p:nvPr/>
        </p:nvSpPr>
        <p:spPr>
          <a:xfrm>
            <a:off x="18677124" y="8847867"/>
            <a:ext cx="691429" cy="597143"/>
          </a:xfrm>
          <a:custGeom>
            <a:avLst/>
            <a:gdLst/>
            <a:ahLst/>
            <a:cxnLst>
              <a:cxn ang="0">
                <a:pos x="wd2" y="hd2"/>
              </a:cxn>
              <a:cxn ang="5400000">
                <a:pos x="wd2" y="hd2"/>
              </a:cxn>
              <a:cxn ang="10800000">
                <a:pos x="wd2" y="hd2"/>
              </a:cxn>
              <a:cxn ang="16200000">
                <a:pos x="wd2" y="hd2"/>
              </a:cxn>
            </a:cxnLst>
            <a:rect l="0" t="0" r="r" b="b"/>
            <a:pathLst>
              <a:path w="21600" h="21600" extrusionOk="0">
                <a:moveTo>
                  <a:pt x="10800" y="15855"/>
                </a:moveTo>
                <a:lnTo>
                  <a:pt x="1633" y="10800"/>
                </a:lnTo>
                <a:lnTo>
                  <a:pt x="4615" y="9156"/>
                </a:lnTo>
                <a:lnTo>
                  <a:pt x="10589" y="12450"/>
                </a:lnTo>
                <a:lnTo>
                  <a:pt x="10591" y="12446"/>
                </a:lnTo>
                <a:cubicBezTo>
                  <a:pt x="10654" y="12482"/>
                  <a:pt x="10724" y="12505"/>
                  <a:pt x="10800" y="12505"/>
                </a:cubicBezTo>
                <a:cubicBezTo>
                  <a:pt x="10876" y="12505"/>
                  <a:pt x="10946" y="12482"/>
                  <a:pt x="11009" y="12446"/>
                </a:cubicBezTo>
                <a:lnTo>
                  <a:pt x="11011" y="12450"/>
                </a:lnTo>
                <a:lnTo>
                  <a:pt x="16985" y="9156"/>
                </a:lnTo>
                <a:lnTo>
                  <a:pt x="19967" y="10800"/>
                </a:lnTo>
                <a:cubicBezTo>
                  <a:pt x="19967" y="10800"/>
                  <a:pt x="10800" y="15855"/>
                  <a:pt x="10800" y="15855"/>
                </a:cubicBezTo>
                <a:close/>
                <a:moveTo>
                  <a:pt x="19967" y="15347"/>
                </a:moveTo>
                <a:lnTo>
                  <a:pt x="10800" y="20402"/>
                </a:lnTo>
                <a:lnTo>
                  <a:pt x="1633" y="15347"/>
                </a:lnTo>
                <a:lnTo>
                  <a:pt x="4615" y="13703"/>
                </a:lnTo>
                <a:lnTo>
                  <a:pt x="10589" y="16997"/>
                </a:lnTo>
                <a:lnTo>
                  <a:pt x="10591" y="16994"/>
                </a:lnTo>
                <a:cubicBezTo>
                  <a:pt x="10654" y="17029"/>
                  <a:pt x="10724" y="17053"/>
                  <a:pt x="10800" y="17053"/>
                </a:cubicBezTo>
                <a:cubicBezTo>
                  <a:pt x="10876" y="17053"/>
                  <a:pt x="10946" y="17029"/>
                  <a:pt x="11009" y="16994"/>
                </a:cubicBezTo>
                <a:lnTo>
                  <a:pt x="11011" y="16997"/>
                </a:lnTo>
                <a:lnTo>
                  <a:pt x="16985" y="13703"/>
                </a:lnTo>
                <a:cubicBezTo>
                  <a:pt x="16985" y="13703"/>
                  <a:pt x="19967" y="15347"/>
                  <a:pt x="19967" y="15347"/>
                </a:cubicBezTo>
                <a:close/>
                <a:moveTo>
                  <a:pt x="1633" y="6253"/>
                </a:moveTo>
                <a:lnTo>
                  <a:pt x="10800" y="1198"/>
                </a:lnTo>
                <a:lnTo>
                  <a:pt x="19967" y="6253"/>
                </a:lnTo>
                <a:lnTo>
                  <a:pt x="10800" y="11307"/>
                </a:lnTo>
                <a:cubicBezTo>
                  <a:pt x="10800" y="11307"/>
                  <a:pt x="1633" y="6253"/>
                  <a:pt x="1633" y="6253"/>
                </a:cubicBezTo>
                <a:close/>
                <a:moveTo>
                  <a:pt x="21600" y="10800"/>
                </a:moveTo>
                <a:cubicBezTo>
                  <a:pt x="21600" y="10574"/>
                  <a:pt x="21484" y="10383"/>
                  <a:pt x="21319" y="10290"/>
                </a:cubicBezTo>
                <a:lnTo>
                  <a:pt x="21320" y="10287"/>
                </a:lnTo>
                <a:lnTo>
                  <a:pt x="18127" y="8526"/>
                </a:lnTo>
                <a:lnTo>
                  <a:pt x="21320" y="6766"/>
                </a:lnTo>
                <a:lnTo>
                  <a:pt x="21319" y="6762"/>
                </a:lnTo>
                <a:cubicBezTo>
                  <a:pt x="21484" y="6671"/>
                  <a:pt x="21600" y="6479"/>
                  <a:pt x="21600" y="6253"/>
                </a:cubicBezTo>
                <a:cubicBezTo>
                  <a:pt x="21600" y="6027"/>
                  <a:pt x="21484" y="5835"/>
                  <a:pt x="21319" y="5743"/>
                </a:cubicBezTo>
                <a:lnTo>
                  <a:pt x="21320" y="5740"/>
                </a:lnTo>
                <a:lnTo>
                  <a:pt x="11011" y="56"/>
                </a:lnTo>
                <a:lnTo>
                  <a:pt x="11009" y="59"/>
                </a:lnTo>
                <a:cubicBezTo>
                  <a:pt x="10946" y="23"/>
                  <a:pt x="10876" y="0"/>
                  <a:pt x="10800" y="0"/>
                </a:cubicBezTo>
                <a:cubicBezTo>
                  <a:pt x="10724" y="0"/>
                  <a:pt x="10654" y="23"/>
                  <a:pt x="10591" y="59"/>
                </a:cubicBezTo>
                <a:lnTo>
                  <a:pt x="10589" y="56"/>
                </a:lnTo>
                <a:lnTo>
                  <a:pt x="280" y="5740"/>
                </a:lnTo>
                <a:lnTo>
                  <a:pt x="281" y="5743"/>
                </a:lnTo>
                <a:cubicBezTo>
                  <a:pt x="116" y="5835"/>
                  <a:pt x="0" y="6027"/>
                  <a:pt x="0" y="6253"/>
                </a:cubicBezTo>
                <a:cubicBezTo>
                  <a:pt x="0" y="6479"/>
                  <a:pt x="116" y="6671"/>
                  <a:pt x="281" y="6762"/>
                </a:cubicBezTo>
                <a:lnTo>
                  <a:pt x="280" y="6766"/>
                </a:lnTo>
                <a:lnTo>
                  <a:pt x="3473" y="8526"/>
                </a:lnTo>
                <a:lnTo>
                  <a:pt x="280" y="10287"/>
                </a:lnTo>
                <a:lnTo>
                  <a:pt x="281" y="10290"/>
                </a:lnTo>
                <a:cubicBezTo>
                  <a:pt x="116" y="10383"/>
                  <a:pt x="0" y="10574"/>
                  <a:pt x="0" y="10800"/>
                </a:cubicBezTo>
                <a:cubicBezTo>
                  <a:pt x="0" y="11026"/>
                  <a:pt x="116" y="11218"/>
                  <a:pt x="281" y="11310"/>
                </a:cubicBezTo>
                <a:lnTo>
                  <a:pt x="280" y="11313"/>
                </a:lnTo>
                <a:lnTo>
                  <a:pt x="3473" y="13074"/>
                </a:lnTo>
                <a:lnTo>
                  <a:pt x="280" y="14834"/>
                </a:lnTo>
                <a:lnTo>
                  <a:pt x="281" y="14838"/>
                </a:lnTo>
                <a:cubicBezTo>
                  <a:pt x="116" y="14930"/>
                  <a:pt x="0" y="15121"/>
                  <a:pt x="0" y="15347"/>
                </a:cubicBezTo>
                <a:cubicBezTo>
                  <a:pt x="0" y="15574"/>
                  <a:pt x="116" y="15765"/>
                  <a:pt x="281" y="15857"/>
                </a:cubicBezTo>
                <a:lnTo>
                  <a:pt x="280" y="15860"/>
                </a:lnTo>
                <a:lnTo>
                  <a:pt x="10589" y="21544"/>
                </a:lnTo>
                <a:lnTo>
                  <a:pt x="10591" y="21541"/>
                </a:lnTo>
                <a:cubicBezTo>
                  <a:pt x="10654" y="21577"/>
                  <a:pt x="10724" y="21600"/>
                  <a:pt x="10800" y="21600"/>
                </a:cubicBezTo>
                <a:cubicBezTo>
                  <a:pt x="10876" y="21600"/>
                  <a:pt x="10946" y="21577"/>
                  <a:pt x="11009" y="21541"/>
                </a:cubicBezTo>
                <a:lnTo>
                  <a:pt x="11011" y="21544"/>
                </a:lnTo>
                <a:lnTo>
                  <a:pt x="21320" y="15860"/>
                </a:lnTo>
                <a:lnTo>
                  <a:pt x="21319" y="15857"/>
                </a:lnTo>
                <a:cubicBezTo>
                  <a:pt x="21484" y="15765"/>
                  <a:pt x="21600" y="15574"/>
                  <a:pt x="21600" y="15347"/>
                </a:cubicBezTo>
                <a:cubicBezTo>
                  <a:pt x="21600" y="15121"/>
                  <a:pt x="21484" y="14930"/>
                  <a:pt x="21319" y="14838"/>
                </a:cubicBezTo>
                <a:lnTo>
                  <a:pt x="21320" y="14834"/>
                </a:lnTo>
                <a:lnTo>
                  <a:pt x="18127" y="13074"/>
                </a:lnTo>
                <a:lnTo>
                  <a:pt x="21320" y="11313"/>
                </a:lnTo>
                <a:lnTo>
                  <a:pt x="21319" y="11310"/>
                </a:lnTo>
                <a:cubicBezTo>
                  <a:pt x="21484" y="11218"/>
                  <a:pt x="21600" y="11026"/>
                  <a:pt x="21600" y="1080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2" name="Oval 41"/>
          <p:cNvSpPr/>
          <p:nvPr/>
        </p:nvSpPr>
        <p:spPr>
          <a:xfrm>
            <a:off x="13023904" y="8551510"/>
            <a:ext cx="1228090" cy="12280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hape 2779"/>
          <p:cNvSpPr/>
          <p:nvPr/>
        </p:nvSpPr>
        <p:spPr>
          <a:xfrm>
            <a:off x="13370421" y="8784749"/>
            <a:ext cx="535053" cy="735697"/>
          </a:xfrm>
          <a:custGeom>
            <a:avLst/>
            <a:gdLst/>
            <a:ahLst/>
            <a:cxnLst>
              <a:cxn ang="0">
                <a:pos x="wd2" y="hd2"/>
              </a:cxn>
              <a:cxn ang="5400000">
                <a:pos x="wd2" y="hd2"/>
              </a:cxn>
              <a:cxn ang="10800000">
                <a:pos x="wd2" y="hd2"/>
              </a:cxn>
              <a:cxn ang="16200000">
                <a:pos x="wd2" y="hd2"/>
              </a:cxn>
            </a:cxnLst>
            <a:rect l="0" t="0" r="r" b="b"/>
            <a:pathLst>
              <a:path w="21600" h="21600" extrusionOk="0">
                <a:moveTo>
                  <a:pt x="1867" y="16691"/>
                </a:moveTo>
                <a:lnTo>
                  <a:pt x="5303" y="12525"/>
                </a:lnTo>
                <a:lnTo>
                  <a:pt x="5294" y="12521"/>
                </a:lnTo>
                <a:cubicBezTo>
                  <a:pt x="5355" y="12447"/>
                  <a:pt x="5400" y="12365"/>
                  <a:pt x="5400" y="12273"/>
                </a:cubicBezTo>
                <a:cubicBezTo>
                  <a:pt x="5400" y="12001"/>
                  <a:pt x="5098" y="11782"/>
                  <a:pt x="4725" y="11782"/>
                </a:cubicBezTo>
                <a:lnTo>
                  <a:pt x="3375" y="11782"/>
                </a:lnTo>
                <a:lnTo>
                  <a:pt x="6615" y="8640"/>
                </a:lnTo>
                <a:lnTo>
                  <a:pt x="6606" y="8635"/>
                </a:lnTo>
                <a:cubicBezTo>
                  <a:pt x="6691" y="8553"/>
                  <a:pt x="6750" y="8456"/>
                  <a:pt x="6750" y="8345"/>
                </a:cubicBezTo>
                <a:cubicBezTo>
                  <a:pt x="6750" y="8075"/>
                  <a:pt x="6448" y="7855"/>
                  <a:pt x="6075" y="7855"/>
                </a:cubicBezTo>
                <a:lnTo>
                  <a:pt x="4855" y="7855"/>
                </a:lnTo>
                <a:lnTo>
                  <a:pt x="8548" y="4785"/>
                </a:lnTo>
                <a:lnTo>
                  <a:pt x="8544" y="4782"/>
                </a:lnTo>
                <a:cubicBezTo>
                  <a:pt x="8683" y="4691"/>
                  <a:pt x="8775" y="4564"/>
                  <a:pt x="8775" y="4418"/>
                </a:cubicBezTo>
                <a:cubicBezTo>
                  <a:pt x="8775" y="4147"/>
                  <a:pt x="8473" y="3927"/>
                  <a:pt x="8100" y="3927"/>
                </a:cubicBezTo>
                <a:lnTo>
                  <a:pt x="7029" y="3927"/>
                </a:lnTo>
                <a:lnTo>
                  <a:pt x="10800" y="1185"/>
                </a:lnTo>
                <a:lnTo>
                  <a:pt x="14571" y="3927"/>
                </a:lnTo>
                <a:lnTo>
                  <a:pt x="13500" y="3927"/>
                </a:lnTo>
                <a:cubicBezTo>
                  <a:pt x="13128" y="3927"/>
                  <a:pt x="12825" y="4147"/>
                  <a:pt x="12825" y="4418"/>
                </a:cubicBezTo>
                <a:cubicBezTo>
                  <a:pt x="12825" y="4564"/>
                  <a:pt x="12917" y="4691"/>
                  <a:pt x="13056" y="4782"/>
                </a:cubicBezTo>
                <a:lnTo>
                  <a:pt x="13052" y="4785"/>
                </a:lnTo>
                <a:lnTo>
                  <a:pt x="16744" y="7855"/>
                </a:lnTo>
                <a:lnTo>
                  <a:pt x="15525" y="7855"/>
                </a:lnTo>
                <a:cubicBezTo>
                  <a:pt x="15153" y="7855"/>
                  <a:pt x="14850" y="8075"/>
                  <a:pt x="14850" y="8345"/>
                </a:cubicBezTo>
                <a:cubicBezTo>
                  <a:pt x="14850" y="8456"/>
                  <a:pt x="14909" y="8553"/>
                  <a:pt x="14994" y="8635"/>
                </a:cubicBezTo>
                <a:lnTo>
                  <a:pt x="14985" y="8640"/>
                </a:lnTo>
                <a:lnTo>
                  <a:pt x="18225" y="11782"/>
                </a:lnTo>
                <a:lnTo>
                  <a:pt x="16875" y="11782"/>
                </a:lnTo>
                <a:cubicBezTo>
                  <a:pt x="16503" y="11782"/>
                  <a:pt x="16200" y="12001"/>
                  <a:pt x="16200" y="12273"/>
                </a:cubicBezTo>
                <a:cubicBezTo>
                  <a:pt x="16200" y="12365"/>
                  <a:pt x="16244" y="12447"/>
                  <a:pt x="16306" y="12521"/>
                </a:cubicBezTo>
                <a:lnTo>
                  <a:pt x="16296" y="12525"/>
                </a:lnTo>
                <a:lnTo>
                  <a:pt x="19733" y="16691"/>
                </a:lnTo>
                <a:cubicBezTo>
                  <a:pt x="19733" y="16691"/>
                  <a:pt x="1867" y="16691"/>
                  <a:pt x="1867" y="16691"/>
                </a:cubicBezTo>
                <a:close/>
                <a:moveTo>
                  <a:pt x="12150" y="20618"/>
                </a:moveTo>
                <a:lnTo>
                  <a:pt x="9450" y="20618"/>
                </a:lnTo>
                <a:lnTo>
                  <a:pt x="9450" y="17673"/>
                </a:lnTo>
                <a:lnTo>
                  <a:pt x="12150" y="17673"/>
                </a:lnTo>
                <a:cubicBezTo>
                  <a:pt x="12150" y="17673"/>
                  <a:pt x="12150" y="20618"/>
                  <a:pt x="12150" y="20618"/>
                </a:cubicBezTo>
                <a:close/>
                <a:moveTo>
                  <a:pt x="21494" y="16933"/>
                </a:moveTo>
                <a:lnTo>
                  <a:pt x="21503" y="16929"/>
                </a:lnTo>
                <a:lnTo>
                  <a:pt x="18067" y="12764"/>
                </a:lnTo>
                <a:lnTo>
                  <a:pt x="19575" y="12764"/>
                </a:lnTo>
                <a:cubicBezTo>
                  <a:pt x="19948" y="12764"/>
                  <a:pt x="20250" y="12544"/>
                  <a:pt x="20250" y="12273"/>
                </a:cubicBezTo>
                <a:cubicBezTo>
                  <a:pt x="20250" y="12162"/>
                  <a:pt x="20191" y="12066"/>
                  <a:pt x="20106" y="11983"/>
                </a:cubicBezTo>
                <a:lnTo>
                  <a:pt x="20115" y="11978"/>
                </a:lnTo>
                <a:lnTo>
                  <a:pt x="16875" y="8836"/>
                </a:lnTo>
                <a:lnTo>
                  <a:pt x="18225" y="8836"/>
                </a:lnTo>
                <a:cubicBezTo>
                  <a:pt x="18598" y="8836"/>
                  <a:pt x="18900" y="8617"/>
                  <a:pt x="18900" y="8345"/>
                </a:cubicBezTo>
                <a:cubicBezTo>
                  <a:pt x="18900" y="8200"/>
                  <a:pt x="18808" y="8072"/>
                  <a:pt x="18669" y="7982"/>
                </a:cubicBezTo>
                <a:lnTo>
                  <a:pt x="18673" y="7978"/>
                </a:lnTo>
                <a:lnTo>
                  <a:pt x="14980" y="4909"/>
                </a:lnTo>
                <a:lnTo>
                  <a:pt x="16200" y="4909"/>
                </a:lnTo>
                <a:cubicBezTo>
                  <a:pt x="16573" y="4909"/>
                  <a:pt x="16875" y="4690"/>
                  <a:pt x="16875" y="4418"/>
                </a:cubicBezTo>
                <a:cubicBezTo>
                  <a:pt x="16875" y="4283"/>
                  <a:pt x="16800" y="4160"/>
                  <a:pt x="16677" y="4071"/>
                </a:cubicBezTo>
                <a:lnTo>
                  <a:pt x="11277" y="144"/>
                </a:lnTo>
                <a:cubicBezTo>
                  <a:pt x="11155" y="55"/>
                  <a:pt x="10986" y="0"/>
                  <a:pt x="10800" y="0"/>
                </a:cubicBezTo>
                <a:cubicBezTo>
                  <a:pt x="10614" y="0"/>
                  <a:pt x="10445" y="55"/>
                  <a:pt x="10323" y="144"/>
                </a:cubicBezTo>
                <a:lnTo>
                  <a:pt x="4923" y="4071"/>
                </a:lnTo>
                <a:cubicBezTo>
                  <a:pt x="4801" y="4160"/>
                  <a:pt x="4725" y="4283"/>
                  <a:pt x="4725" y="4418"/>
                </a:cubicBezTo>
                <a:cubicBezTo>
                  <a:pt x="4725" y="4690"/>
                  <a:pt x="5028" y="4909"/>
                  <a:pt x="5400" y="4909"/>
                </a:cubicBezTo>
                <a:lnTo>
                  <a:pt x="6619" y="4909"/>
                </a:lnTo>
                <a:lnTo>
                  <a:pt x="2927" y="7978"/>
                </a:lnTo>
                <a:lnTo>
                  <a:pt x="2931" y="7982"/>
                </a:lnTo>
                <a:cubicBezTo>
                  <a:pt x="2792" y="8072"/>
                  <a:pt x="2700" y="8200"/>
                  <a:pt x="2700" y="8345"/>
                </a:cubicBezTo>
                <a:cubicBezTo>
                  <a:pt x="2700" y="8617"/>
                  <a:pt x="3003" y="8836"/>
                  <a:pt x="3375" y="8836"/>
                </a:cubicBezTo>
                <a:lnTo>
                  <a:pt x="4725" y="8836"/>
                </a:lnTo>
                <a:lnTo>
                  <a:pt x="1485" y="11978"/>
                </a:lnTo>
                <a:lnTo>
                  <a:pt x="1494" y="11983"/>
                </a:lnTo>
                <a:cubicBezTo>
                  <a:pt x="1409" y="12066"/>
                  <a:pt x="1350" y="12162"/>
                  <a:pt x="1350" y="12273"/>
                </a:cubicBezTo>
                <a:cubicBezTo>
                  <a:pt x="1350" y="12544"/>
                  <a:pt x="1653" y="12764"/>
                  <a:pt x="2025" y="12764"/>
                </a:cubicBezTo>
                <a:lnTo>
                  <a:pt x="3533" y="12764"/>
                </a:lnTo>
                <a:lnTo>
                  <a:pt x="96" y="16929"/>
                </a:lnTo>
                <a:lnTo>
                  <a:pt x="106" y="16933"/>
                </a:lnTo>
                <a:cubicBezTo>
                  <a:pt x="44" y="17007"/>
                  <a:pt x="0" y="17089"/>
                  <a:pt x="0" y="17182"/>
                </a:cubicBezTo>
                <a:cubicBezTo>
                  <a:pt x="0" y="17453"/>
                  <a:pt x="303" y="17673"/>
                  <a:pt x="675" y="17673"/>
                </a:cubicBezTo>
                <a:lnTo>
                  <a:pt x="8100" y="17673"/>
                </a:lnTo>
                <a:lnTo>
                  <a:pt x="8100" y="21109"/>
                </a:lnTo>
                <a:cubicBezTo>
                  <a:pt x="8100" y="21380"/>
                  <a:pt x="8403" y="21600"/>
                  <a:pt x="8775" y="21600"/>
                </a:cubicBezTo>
                <a:lnTo>
                  <a:pt x="12825" y="21600"/>
                </a:lnTo>
                <a:cubicBezTo>
                  <a:pt x="13198" y="21600"/>
                  <a:pt x="13500" y="21380"/>
                  <a:pt x="13500" y="21109"/>
                </a:cubicBezTo>
                <a:lnTo>
                  <a:pt x="13500" y="17673"/>
                </a:lnTo>
                <a:lnTo>
                  <a:pt x="20925" y="17673"/>
                </a:lnTo>
                <a:cubicBezTo>
                  <a:pt x="21298" y="17673"/>
                  <a:pt x="21600" y="17453"/>
                  <a:pt x="21600" y="17182"/>
                </a:cubicBezTo>
                <a:cubicBezTo>
                  <a:pt x="21600" y="17089"/>
                  <a:pt x="21555" y="17007"/>
                  <a:pt x="21494" y="16933"/>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 name="Oval 3"/>
          <p:cNvSpPr/>
          <p:nvPr/>
        </p:nvSpPr>
        <p:spPr>
          <a:xfrm>
            <a:off x="13023904" y="4809184"/>
            <a:ext cx="1228090" cy="12280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Shape 2778"/>
          <p:cNvSpPr/>
          <p:nvPr/>
        </p:nvSpPr>
        <p:spPr>
          <a:xfrm>
            <a:off x="13270100" y="5070973"/>
            <a:ext cx="735697" cy="735697"/>
          </a:xfrm>
          <a:custGeom>
            <a:avLst/>
            <a:gdLst/>
            <a:ahLst/>
            <a:cxnLst>
              <a:cxn ang="0">
                <a:pos x="wd2" y="hd2"/>
              </a:cxn>
              <a:cxn ang="5400000">
                <a:pos x="wd2" y="hd2"/>
              </a:cxn>
              <a:cxn ang="10800000">
                <a:pos x="wd2" y="hd2"/>
              </a:cxn>
              <a:cxn ang="16200000">
                <a:pos x="wd2" y="hd2"/>
              </a:cxn>
            </a:cxnLst>
            <a:rect l="0" t="0" r="r" b="b"/>
            <a:pathLst>
              <a:path w="21600" h="21600" extrusionOk="0">
                <a:moveTo>
                  <a:pt x="17481" y="12956"/>
                </a:moveTo>
                <a:cubicBezTo>
                  <a:pt x="17070" y="12258"/>
                  <a:pt x="16576" y="11533"/>
                  <a:pt x="16011" y="10795"/>
                </a:cubicBezTo>
                <a:cubicBezTo>
                  <a:pt x="16573" y="10063"/>
                  <a:pt x="17072" y="9339"/>
                  <a:pt x="17481" y="8644"/>
                </a:cubicBezTo>
                <a:cubicBezTo>
                  <a:pt x="19410" y="9181"/>
                  <a:pt x="20618" y="9948"/>
                  <a:pt x="20618" y="10800"/>
                </a:cubicBezTo>
                <a:cubicBezTo>
                  <a:pt x="20618" y="11652"/>
                  <a:pt x="19410" y="12419"/>
                  <a:pt x="17481" y="12956"/>
                </a:cubicBezTo>
                <a:moveTo>
                  <a:pt x="17742" y="17743"/>
                </a:moveTo>
                <a:cubicBezTo>
                  <a:pt x="17140" y="18345"/>
                  <a:pt x="15740" y="18028"/>
                  <a:pt x="13996" y="17045"/>
                </a:cubicBezTo>
                <a:cubicBezTo>
                  <a:pt x="14198" y="16261"/>
                  <a:pt x="14365" y="15406"/>
                  <a:pt x="14487" y="14488"/>
                </a:cubicBezTo>
                <a:cubicBezTo>
                  <a:pt x="15405" y="14366"/>
                  <a:pt x="16261" y="14198"/>
                  <a:pt x="17044" y="13996"/>
                </a:cubicBezTo>
                <a:cubicBezTo>
                  <a:pt x="18028" y="15740"/>
                  <a:pt x="18345" y="17140"/>
                  <a:pt x="17742" y="17743"/>
                </a:cubicBezTo>
                <a:moveTo>
                  <a:pt x="15404" y="11561"/>
                </a:moveTo>
                <a:cubicBezTo>
                  <a:pt x="15837" y="12119"/>
                  <a:pt x="16219" y="12662"/>
                  <a:pt x="16554" y="13185"/>
                </a:cubicBezTo>
                <a:cubicBezTo>
                  <a:pt x="15950" y="13317"/>
                  <a:pt x="15295" y="13429"/>
                  <a:pt x="14597" y="13517"/>
                </a:cubicBezTo>
                <a:cubicBezTo>
                  <a:pt x="14631" y="13155"/>
                  <a:pt x="14655" y="12784"/>
                  <a:pt x="14677" y="12409"/>
                </a:cubicBezTo>
                <a:cubicBezTo>
                  <a:pt x="14930" y="12127"/>
                  <a:pt x="15170" y="11844"/>
                  <a:pt x="15404" y="11561"/>
                </a:cubicBezTo>
                <a:moveTo>
                  <a:pt x="15402" y="10032"/>
                </a:moveTo>
                <a:cubicBezTo>
                  <a:pt x="15170" y="9752"/>
                  <a:pt x="14928" y="9471"/>
                  <a:pt x="14677" y="9191"/>
                </a:cubicBezTo>
                <a:cubicBezTo>
                  <a:pt x="14655" y="8817"/>
                  <a:pt x="14631" y="8445"/>
                  <a:pt x="14597" y="8084"/>
                </a:cubicBezTo>
                <a:cubicBezTo>
                  <a:pt x="15295" y="8171"/>
                  <a:pt x="15950" y="8283"/>
                  <a:pt x="16554" y="8415"/>
                </a:cubicBezTo>
                <a:cubicBezTo>
                  <a:pt x="16221" y="8935"/>
                  <a:pt x="15832" y="9478"/>
                  <a:pt x="15402" y="10032"/>
                </a:cubicBezTo>
                <a:moveTo>
                  <a:pt x="17742" y="3857"/>
                </a:moveTo>
                <a:cubicBezTo>
                  <a:pt x="18345" y="4460"/>
                  <a:pt x="18028" y="5860"/>
                  <a:pt x="17044" y="7604"/>
                </a:cubicBezTo>
                <a:cubicBezTo>
                  <a:pt x="16261" y="7402"/>
                  <a:pt x="15405" y="7234"/>
                  <a:pt x="14487" y="7112"/>
                </a:cubicBezTo>
                <a:cubicBezTo>
                  <a:pt x="14365" y="6194"/>
                  <a:pt x="14198" y="5339"/>
                  <a:pt x="13996" y="4555"/>
                </a:cubicBezTo>
                <a:cubicBezTo>
                  <a:pt x="15740" y="3572"/>
                  <a:pt x="17140" y="3255"/>
                  <a:pt x="17742" y="3857"/>
                </a:cubicBezTo>
                <a:moveTo>
                  <a:pt x="13718" y="12012"/>
                </a:moveTo>
                <a:cubicBezTo>
                  <a:pt x="13448" y="12303"/>
                  <a:pt x="13172" y="12593"/>
                  <a:pt x="12882" y="12883"/>
                </a:cubicBezTo>
                <a:cubicBezTo>
                  <a:pt x="12593" y="13172"/>
                  <a:pt x="12303" y="13449"/>
                  <a:pt x="12012" y="13719"/>
                </a:cubicBezTo>
                <a:cubicBezTo>
                  <a:pt x="11614" y="13733"/>
                  <a:pt x="11212" y="13745"/>
                  <a:pt x="10800" y="13745"/>
                </a:cubicBezTo>
                <a:cubicBezTo>
                  <a:pt x="10387" y="13745"/>
                  <a:pt x="9985" y="13733"/>
                  <a:pt x="9587" y="13719"/>
                </a:cubicBezTo>
                <a:cubicBezTo>
                  <a:pt x="9297" y="13449"/>
                  <a:pt x="9006" y="13172"/>
                  <a:pt x="8717" y="12883"/>
                </a:cubicBezTo>
                <a:cubicBezTo>
                  <a:pt x="8428" y="12593"/>
                  <a:pt x="8152" y="12303"/>
                  <a:pt x="7881" y="12012"/>
                </a:cubicBezTo>
                <a:cubicBezTo>
                  <a:pt x="7866" y="11614"/>
                  <a:pt x="7855" y="11212"/>
                  <a:pt x="7855" y="10800"/>
                </a:cubicBezTo>
                <a:cubicBezTo>
                  <a:pt x="7855" y="10388"/>
                  <a:pt x="7866" y="9986"/>
                  <a:pt x="7881" y="9587"/>
                </a:cubicBezTo>
                <a:cubicBezTo>
                  <a:pt x="8152" y="9297"/>
                  <a:pt x="8428" y="9007"/>
                  <a:pt x="8717" y="8717"/>
                </a:cubicBezTo>
                <a:cubicBezTo>
                  <a:pt x="9006" y="8428"/>
                  <a:pt x="9297" y="8151"/>
                  <a:pt x="9587" y="7881"/>
                </a:cubicBezTo>
                <a:cubicBezTo>
                  <a:pt x="9985" y="7867"/>
                  <a:pt x="10387" y="7855"/>
                  <a:pt x="10800" y="7855"/>
                </a:cubicBezTo>
                <a:cubicBezTo>
                  <a:pt x="11212" y="7855"/>
                  <a:pt x="11614" y="7867"/>
                  <a:pt x="12012" y="7881"/>
                </a:cubicBezTo>
                <a:cubicBezTo>
                  <a:pt x="12303" y="8151"/>
                  <a:pt x="12593" y="8428"/>
                  <a:pt x="12882" y="8717"/>
                </a:cubicBezTo>
                <a:cubicBezTo>
                  <a:pt x="13172" y="9007"/>
                  <a:pt x="13448" y="9297"/>
                  <a:pt x="13718" y="9587"/>
                </a:cubicBezTo>
                <a:cubicBezTo>
                  <a:pt x="13733" y="9986"/>
                  <a:pt x="13745" y="10388"/>
                  <a:pt x="13745" y="10800"/>
                </a:cubicBezTo>
                <a:cubicBezTo>
                  <a:pt x="13745" y="11212"/>
                  <a:pt x="13733" y="11614"/>
                  <a:pt x="13718" y="12012"/>
                </a:cubicBezTo>
                <a:moveTo>
                  <a:pt x="13185" y="16555"/>
                </a:moveTo>
                <a:cubicBezTo>
                  <a:pt x="12662" y="16219"/>
                  <a:pt x="12120" y="15837"/>
                  <a:pt x="11561" y="15404"/>
                </a:cubicBezTo>
                <a:cubicBezTo>
                  <a:pt x="11844" y="15170"/>
                  <a:pt x="12127" y="14931"/>
                  <a:pt x="12409" y="14677"/>
                </a:cubicBezTo>
                <a:cubicBezTo>
                  <a:pt x="12783" y="14655"/>
                  <a:pt x="13155" y="14631"/>
                  <a:pt x="13517" y="14597"/>
                </a:cubicBezTo>
                <a:cubicBezTo>
                  <a:pt x="13429" y="15295"/>
                  <a:pt x="13316" y="15950"/>
                  <a:pt x="13185" y="16555"/>
                </a:cubicBezTo>
                <a:moveTo>
                  <a:pt x="10800" y="20618"/>
                </a:moveTo>
                <a:cubicBezTo>
                  <a:pt x="9948" y="20618"/>
                  <a:pt x="9181" y="19410"/>
                  <a:pt x="8643" y="17481"/>
                </a:cubicBezTo>
                <a:cubicBezTo>
                  <a:pt x="9339" y="17072"/>
                  <a:pt x="10062" y="16573"/>
                  <a:pt x="10795" y="16011"/>
                </a:cubicBezTo>
                <a:cubicBezTo>
                  <a:pt x="11532" y="16576"/>
                  <a:pt x="12258" y="17070"/>
                  <a:pt x="12957" y="17481"/>
                </a:cubicBezTo>
                <a:cubicBezTo>
                  <a:pt x="12419" y="19410"/>
                  <a:pt x="11652" y="20618"/>
                  <a:pt x="10800" y="20618"/>
                </a:cubicBezTo>
                <a:moveTo>
                  <a:pt x="8083" y="14597"/>
                </a:moveTo>
                <a:cubicBezTo>
                  <a:pt x="8445" y="14631"/>
                  <a:pt x="8816" y="14655"/>
                  <a:pt x="9190" y="14677"/>
                </a:cubicBezTo>
                <a:cubicBezTo>
                  <a:pt x="9471" y="14929"/>
                  <a:pt x="9751" y="15170"/>
                  <a:pt x="10032" y="15403"/>
                </a:cubicBezTo>
                <a:cubicBezTo>
                  <a:pt x="9478" y="15832"/>
                  <a:pt x="8935" y="16221"/>
                  <a:pt x="8415" y="16555"/>
                </a:cubicBezTo>
                <a:cubicBezTo>
                  <a:pt x="8283" y="15950"/>
                  <a:pt x="8171" y="15295"/>
                  <a:pt x="8083" y="14597"/>
                </a:cubicBezTo>
                <a:moveTo>
                  <a:pt x="8415" y="5045"/>
                </a:moveTo>
                <a:cubicBezTo>
                  <a:pt x="8938" y="5381"/>
                  <a:pt x="9480" y="5762"/>
                  <a:pt x="10038" y="6196"/>
                </a:cubicBezTo>
                <a:cubicBezTo>
                  <a:pt x="9756" y="6430"/>
                  <a:pt x="9473" y="6670"/>
                  <a:pt x="9190" y="6924"/>
                </a:cubicBezTo>
                <a:cubicBezTo>
                  <a:pt x="8816" y="6945"/>
                  <a:pt x="8445" y="6969"/>
                  <a:pt x="8083" y="7003"/>
                </a:cubicBezTo>
                <a:cubicBezTo>
                  <a:pt x="8171" y="6305"/>
                  <a:pt x="8283" y="5650"/>
                  <a:pt x="8415" y="5045"/>
                </a:cubicBezTo>
                <a:moveTo>
                  <a:pt x="10800" y="982"/>
                </a:moveTo>
                <a:cubicBezTo>
                  <a:pt x="11652" y="982"/>
                  <a:pt x="12419" y="2191"/>
                  <a:pt x="12957" y="4119"/>
                </a:cubicBezTo>
                <a:cubicBezTo>
                  <a:pt x="12261" y="4528"/>
                  <a:pt x="11537" y="5027"/>
                  <a:pt x="10804" y="5589"/>
                </a:cubicBezTo>
                <a:cubicBezTo>
                  <a:pt x="10067" y="5024"/>
                  <a:pt x="9341" y="4530"/>
                  <a:pt x="8643" y="4119"/>
                </a:cubicBezTo>
                <a:cubicBezTo>
                  <a:pt x="9181" y="2191"/>
                  <a:pt x="9948" y="982"/>
                  <a:pt x="10800" y="982"/>
                </a:cubicBezTo>
                <a:moveTo>
                  <a:pt x="13517" y="7003"/>
                </a:moveTo>
                <a:cubicBezTo>
                  <a:pt x="13155" y="6969"/>
                  <a:pt x="12783" y="6945"/>
                  <a:pt x="12409" y="6924"/>
                </a:cubicBezTo>
                <a:cubicBezTo>
                  <a:pt x="12129" y="6671"/>
                  <a:pt x="11848" y="6430"/>
                  <a:pt x="11568" y="6198"/>
                </a:cubicBezTo>
                <a:cubicBezTo>
                  <a:pt x="12122" y="5768"/>
                  <a:pt x="12665" y="5379"/>
                  <a:pt x="13185" y="5045"/>
                </a:cubicBezTo>
                <a:cubicBezTo>
                  <a:pt x="13316" y="5650"/>
                  <a:pt x="13429" y="6305"/>
                  <a:pt x="13517" y="7003"/>
                </a:cubicBezTo>
                <a:moveTo>
                  <a:pt x="7112" y="7112"/>
                </a:moveTo>
                <a:cubicBezTo>
                  <a:pt x="6194" y="7234"/>
                  <a:pt x="5339" y="7402"/>
                  <a:pt x="4555" y="7604"/>
                </a:cubicBezTo>
                <a:cubicBezTo>
                  <a:pt x="3572" y="5860"/>
                  <a:pt x="3255" y="4460"/>
                  <a:pt x="3858" y="3857"/>
                </a:cubicBezTo>
                <a:cubicBezTo>
                  <a:pt x="4460" y="3255"/>
                  <a:pt x="5860" y="3572"/>
                  <a:pt x="7604" y="4555"/>
                </a:cubicBezTo>
                <a:cubicBezTo>
                  <a:pt x="7402" y="5339"/>
                  <a:pt x="7234" y="6194"/>
                  <a:pt x="7112" y="7112"/>
                </a:cubicBezTo>
                <a:moveTo>
                  <a:pt x="3858" y="17743"/>
                </a:moveTo>
                <a:cubicBezTo>
                  <a:pt x="3255" y="17140"/>
                  <a:pt x="3572" y="15740"/>
                  <a:pt x="4555" y="13996"/>
                </a:cubicBezTo>
                <a:cubicBezTo>
                  <a:pt x="5339" y="14198"/>
                  <a:pt x="6194" y="14366"/>
                  <a:pt x="7112" y="14488"/>
                </a:cubicBezTo>
                <a:cubicBezTo>
                  <a:pt x="7234" y="15406"/>
                  <a:pt x="7402" y="16261"/>
                  <a:pt x="7604" y="17045"/>
                </a:cubicBezTo>
                <a:cubicBezTo>
                  <a:pt x="5860" y="18028"/>
                  <a:pt x="4460" y="18345"/>
                  <a:pt x="3858" y="17743"/>
                </a:cubicBezTo>
                <a:moveTo>
                  <a:pt x="7003" y="13517"/>
                </a:moveTo>
                <a:cubicBezTo>
                  <a:pt x="6305" y="13429"/>
                  <a:pt x="5650" y="13317"/>
                  <a:pt x="5045" y="13185"/>
                </a:cubicBezTo>
                <a:cubicBezTo>
                  <a:pt x="5379" y="12665"/>
                  <a:pt x="5768" y="12122"/>
                  <a:pt x="6197" y="11568"/>
                </a:cubicBezTo>
                <a:cubicBezTo>
                  <a:pt x="6429" y="11848"/>
                  <a:pt x="6671" y="12129"/>
                  <a:pt x="6923" y="12409"/>
                </a:cubicBezTo>
                <a:cubicBezTo>
                  <a:pt x="6944" y="12784"/>
                  <a:pt x="6968" y="13155"/>
                  <a:pt x="7003" y="13517"/>
                </a:cubicBezTo>
                <a:moveTo>
                  <a:pt x="6923" y="9191"/>
                </a:moveTo>
                <a:cubicBezTo>
                  <a:pt x="6669" y="9473"/>
                  <a:pt x="6429" y="9756"/>
                  <a:pt x="6196" y="10039"/>
                </a:cubicBezTo>
                <a:cubicBezTo>
                  <a:pt x="5763" y="9481"/>
                  <a:pt x="5381" y="8938"/>
                  <a:pt x="5045" y="8415"/>
                </a:cubicBezTo>
                <a:cubicBezTo>
                  <a:pt x="5650" y="8283"/>
                  <a:pt x="6305" y="8171"/>
                  <a:pt x="7003" y="8084"/>
                </a:cubicBezTo>
                <a:cubicBezTo>
                  <a:pt x="6968" y="8445"/>
                  <a:pt x="6944" y="8816"/>
                  <a:pt x="6923" y="9191"/>
                </a:cubicBezTo>
                <a:moveTo>
                  <a:pt x="982" y="10800"/>
                </a:moveTo>
                <a:cubicBezTo>
                  <a:pt x="982" y="9948"/>
                  <a:pt x="2190" y="9181"/>
                  <a:pt x="4119" y="8644"/>
                </a:cubicBezTo>
                <a:cubicBezTo>
                  <a:pt x="4530" y="9342"/>
                  <a:pt x="5023" y="10067"/>
                  <a:pt x="5588" y="10805"/>
                </a:cubicBezTo>
                <a:cubicBezTo>
                  <a:pt x="5027" y="11537"/>
                  <a:pt x="4528" y="12262"/>
                  <a:pt x="4119" y="12956"/>
                </a:cubicBezTo>
                <a:cubicBezTo>
                  <a:pt x="2190" y="12419"/>
                  <a:pt x="982" y="11652"/>
                  <a:pt x="982" y="10800"/>
                </a:cubicBezTo>
                <a:moveTo>
                  <a:pt x="21600" y="10800"/>
                </a:moveTo>
                <a:cubicBezTo>
                  <a:pt x="21600" y="9624"/>
                  <a:pt x="20173" y="8571"/>
                  <a:pt x="17918" y="7853"/>
                </a:cubicBezTo>
                <a:cubicBezTo>
                  <a:pt x="19002" y="5750"/>
                  <a:pt x="19269" y="3995"/>
                  <a:pt x="18437" y="3163"/>
                </a:cubicBezTo>
                <a:cubicBezTo>
                  <a:pt x="17605" y="2332"/>
                  <a:pt x="15850" y="2598"/>
                  <a:pt x="13748" y="3682"/>
                </a:cubicBezTo>
                <a:cubicBezTo>
                  <a:pt x="13029" y="1427"/>
                  <a:pt x="11976" y="0"/>
                  <a:pt x="10800" y="0"/>
                </a:cubicBezTo>
                <a:cubicBezTo>
                  <a:pt x="9623" y="0"/>
                  <a:pt x="8571" y="1427"/>
                  <a:pt x="7852" y="3682"/>
                </a:cubicBezTo>
                <a:cubicBezTo>
                  <a:pt x="5750" y="2598"/>
                  <a:pt x="3995" y="2332"/>
                  <a:pt x="3163" y="3163"/>
                </a:cubicBezTo>
                <a:cubicBezTo>
                  <a:pt x="2331" y="3995"/>
                  <a:pt x="2598" y="5750"/>
                  <a:pt x="3682" y="7853"/>
                </a:cubicBezTo>
                <a:cubicBezTo>
                  <a:pt x="1426" y="8571"/>
                  <a:pt x="0" y="9624"/>
                  <a:pt x="0" y="10800"/>
                </a:cubicBezTo>
                <a:cubicBezTo>
                  <a:pt x="0" y="11976"/>
                  <a:pt x="1426" y="13029"/>
                  <a:pt x="3682" y="13748"/>
                </a:cubicBezTo>
                <a:cubicBezTo>
                  <a:pt x="2598" y="15851"/>
                  <a:pt x="2331" y="17605"/>
                  <a:pt x="3163" y="18437"/>
                </a:cubicBezTo>
                <a:cubicBezTo>
                  <a:pt x="3995" y="19268"/>
                  <a:pt x="5750" y="19002"/>
                  <a:pt x="7852" y="17918"/>
                </a:cubicBezTo>
                <a:cubicBezTo>
                  <a:pt x="8571" y="20173"/>
                  <a:pt x="9623" y="21600"/>
                  <a:pt x="10800" y="21600"/>
                </a:cubicBezTo>
                <a:cubicBezTo>
                  <a:pt x="11976" y="21600"/>
                  <a:pt x="13029" y="20173"/>
                  <a:pt x="13748" y="17918"/>
                </a:cubicBezTo>
                <a:cubicBezTo>
                  <a:pt x="15850" y="19002"/>
                  <a:pt x="17605" y="19268"/>
                  <a:pt x="18437" y="18437"/>
                </a:cubicBezTo>
                <a:cubicBezTo>
                  <a:pt x="19269" y="17605"/>
                  <a:pt x="19002" y="15851"/>
                  <a:pt x="17918" y="13748"/>
                </a:cubicBezTo>
                <a:cubicBezTo>
                  <a:pt x="20173" y="13029"/>
                  <a:pt x="21600" y="11976"/>
                  <a:pt x="21600" y="10800"/>
                </a:cubicBezTo>
                <a:moveTo>
                  <a:pt x="10800" y="9818"/>
                </a:moveTo>
                <a:cubicBezTo>
                  <a:pt x="10258" y="9818"/>
                  <a:pt x="9818" y="10258"/>
                  <a:pt x="9818" y="10800"/>
                </a:cubicBezTo>
                <a:cubicBezTo>
                  <a:pt x="9818" y="11342"/>
                  <a:pt x="10258" y="11782"/>
                  <a:pt x="10800" y="11782"/>
                </a:cubicBezTo>
                <a:cubicBezTo>
                  <a:pt x="11342" y="11782"/>
                  <a:pt x="11782" y="11342"/>
                  <a:pt x="11782" y="10800"/>
                </a:cubicBezTo>
                <a:cubicBezTo>
                  <a:pt x="11782" y="10258"/>
                  <a:pt x="11342" y="9818"/>
                  <a:pt x="10800" y="9818"/>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2" name="TextBox 31"/>
          <p:cNvSpPr txBox="1"/>
          <p:nvPr/>
        </p:nvSpPr>
        <p:spPr>
          <a:xfrm>
            <a:off x="13047010" y="6176321"/>
            <a:ext cx="2544286"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FEATURE</a:t>
            </a:r>
          </a:p>
        </p:txBody>
      </p:sp>
      <p:sp>
        <p:nvSpPr>
          <p:cNvPr id="34" name="TextBox 33"/>
          <p:cNvSpPr txBox="1"/>
          <p:nvPr/>
        </p:nvSpPr>
        <p:spPr>
          <a:xfrm>
            <a:off x="18327480" y="6176321"/>
            <a:ext cx="1776448"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NAME</a:t>
            </a:r>
          </a:p>
        </p:txBody>
      </p:sp>
      <p:sp>
        <p:nvSpPr>
          <p:cNvPr id="36" name="TextBox 35"/>
          <p:cNvSpPr txBox="1"/>
          <p:nvPr/>
        </p:nvSpPr>
        <p:spPr>
          <a:xfrm>
            <a:off x="13047010" y="9970985"/>
            <a:ext cx="2994731"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FUNCTION</a:t>
            </a:r>
          </a:p>
        </p:txBody>
      </p:sp>
      <p:sp>
        <p:nvSpPr>
          <p:cNvPr id="38" name="TextBox 37"/>
          <p:cNvSpPr txBox="1"/>
          <p:nvPr/>
        </p:nvSpPr>
        <p:spPr>
          <a:xfrm>
            <a:off x="18327480" y="9970985"/>
            <a:ext cx="2579552"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ELEMENT</a:t>
            </a:r>
          </a:p>
        </p:txBody>
      </p:sp>
      <p:sp>
        <p:nvSpPr>
          <p:cNvPr id="24" name="Subtitle 2"/>
          <p:cNvSpPr txBox="1">
            <a:spLocks/>
          </p:cNvSpPr>
          <p:nvPr/>
        </p:nvSpPr>
        <p:spPr>
          <a:xfrm>
            <a:off x="18225880" y="10379766"/>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a:t>
            </a:r>
            <a:r>
              <a:rPr lang="en-US">
                <a:solidFill>
                  <a:schemeClr val="tx1"/>
                </a:solidFill>
                <a:latin typeface="Poppins Light" charset="0"/>
                <a:ea typeface="Poppins Light" charset="0"/>
                <a:cs typeface="Poppins Light" charset="0"/>
              </a:rPr>
              <a:t>taken out</a:t>
            </a:r>
            <a:endParaRPr lang="en-US" dirty="0">
              <a:solidFill>
                <a:schemeClr val="tx1"/>
              </a:solidFill>
              <a:latin typeface="Poppins Light" charset="0"/>
              <a:ea typeface="Poppins Light" charset="0"/>
              <a:cs typeface="Poppins Light" charset="0"/>
            </a:endParaRPr>
          </a:p>
        </p:txBody>
      </p:sp>
      <p:sp>
        <p:nvSpPr>
          <p:cNvPr id="25" name="Subtitle 2"/>
          <p:cNvSpPr txBox="1">
            <a:spLocks/>
          </p:cNvSpPr>
          <p:nvPr/>
        </p:nvSpPr>
        <p:spPr>
          <a:xfrm>
            <a:off x="12918000" y="10379766"/>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a:t>
            </a:r>
            <a:r>
              <a:rPr lang="en-US">
                <a:solidFill>
                  <a:schemeClr val="tx1"/>
                </a:solidFill>
                <a:latin typeface="Poppins Light" charset="0"/>
                <a:ea typeface="Poppins Light" charset="0"/>
                <a:cs typeface="Poppins Light" charset="0"/>
              </a:rPr>
              <a:t>taken out</a:t>
            </a:r>
            <a:endParaRPr lang="en-US" dirty="0">
              <a:solidFill>
                <a:schemeClr val="tx1"/>
              </a:solidFill>
              <a:latin typeface="Poppins Light" charset="0"/>
              <a:ea typeface="Poppins Light" charset="0"/>
              <a:cs typeface="Poppins Light" charset="0"/>
            </a:endParaRPr>
          </a:p>
        </p:txBody>
      </p:sp>
      <p:sp>
        <p:nvSpPr>
          <p:cNvPr id="26" name="Subtitle 2"/>
          <p:cNvSpPr txBox="1">
            <a:spLocks/>
          </p:cNvSpPr>
          <p:nvPr/>
        </p:nvSpPr>
        <p:spPr>
          <a:xfrm>
            <a:off x="18225880" y="6620848"/>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a:t>
            </a:r>
            <a:r>
              <a:rPr lang="en-US">
                <a:solidFill>
                  <a:schemeClr val="tx1"/>
                </a:solidFill>
                <a:latin typeface="Poppins Light" charset="0"/>
                <a:ea typeface="Poppins Light" charset="0"/>
                <a:cs typeface="Poppins Light" charset="0"/>
              </a:rPr>
              <a:t>taken out</a:t>
            </a:r>
            <a:endParaRPr lang="en-US" dirty="0">
              <a:solidFill>
                <a:schemeClr val="tx1"/>
              </a:solidFill>
              <a:latin typeface="Poppins Light" charset="0"/>
              <a:ea typeface="Poppins Light" charset="0"/>
              <a:cs typeface="Poppins Light" charset="0"/>
            </a:endParaRPr>
          </a:p>
        </p:txBody>
      </p:sp>
      <p:sp>
        <p:nvSpPr>
          <p:cNvPr id="27" name="Subtitle 2"/>
          <p:cNvSpPr txBox="1">
            <a:spLocks/>
          </p:cNvSpPr>
          <p:nvPr/>
        </p:nvSpPr>
        <p:spPr>
          <a:xfrm>
            <a:off x="12918000" y="6620848"/>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a:t>
            </a:r>
          </a:p>
        </p:txBody>
      </p:sp>
      <p:sp>
        <p:nvSpPr>
          <p:cNvPr id="21" name="TextBox 20"/>
          <p:cNvSpPr txBox="1"/>
          <p:nvPr/>
        </p:nvSpPr>
        <p:spPr>
          <a:xfrm>
            <a:off x="7161792" y="1169458"/>
            <a:ext cx="10054099"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CLUSTERED CHART</a:t>
            </a:r>
          </a:p>
        </p:txBody>
      </p:sp>
      <p:sp>
        <p:nvSpPr>
          <p:cNvPr id="22" name="TextBox 21"/>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33" name="Straight Connector 32"/>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8966240"/>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Chart 23"/>
          <p:cNvGraphicFramePr/>
          <p:nvPr>
            <p:extLst/>
          </p:nvPr>
        </p:nvGraphicFramePr>
        <p:xfrm>
          <a:off x="11767746" y="4406583"/>
          <a:ext cx="10470262" cy="6980174"/>
        </p:xfrm>
        <a:graphic>
          <a:graphicData uri="http://schemas.openxmlformats.org/drawingml/2006/chart">
            <c:chart xmlns:c="http://schemas.openxmlformats.org/drawingml/2006/chart" xmlns:r="http://schemas.openxmlformats.org/officeDocument/2006/relationships" r:id="rId2"/>
          </a:graphicData>
        </a:graphic>
      </p:graphicFrame>
      <p:sp>
        <p:nvSpPr>
          <p:cNvPr id="26" name="Oval 25"/>
          <p:cNvSpPr/>
          <p:nvPr/>
        </p:nvSpPr>
        <p:spPr>
          <a:xfrm>
            <a:off x="7392272" y="8348310"/>
            <a:ext cx="1228090" cy="12280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7392272" y="4605984"/>
            <a:ext cx="1228090" cy="12280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hape 2782"/>
          <p:cNvSpPr/>
          <p:nvPr/>
        </p:nvSpPr>
        <p:spPr>
          <a:xfrm>
            <a:off x="7683055" y="4930323"/>
            <a:ext cx="627634" cy="541652"/>
          </a:xfrm>
          <a:custGeom>
            <a:avLst/>
            <a:gdLst/>
            <a:ahLst/>
            <a:cxnLst>
              <a:cxn ang="0">
                <a:pos x="wd2" y="hd2"/>
              </a:cxn>
              <a:cxn ang="5400000">
                <a:pos x="wd2" y="hd2"/>
              </a:cxn>
              <a:cxn ang="10800000">
                <a:pos x="wd2" y="hd2"/>
              </a:cxn>
              <a:cxn ang="16200000">
                <a:pos x="wd2" y="hd2"/>
              </a:cxn>
            </a:cxnLst>
            <a:rect l="0" t="0" r="r" b="b"/>
            <a:pathLst>
              <a:path w="20683" h="20545" extrusionOk="0">
                <a:moveTo>
                  <a:pt x="9621" y="9676"/>
                </a:moveTo>
                <a:cubicBezTo>
                  <a:pt x="9621" y="9676"/>
                  <a:pt x="9621" y="9675"/>
                  <a:pt x="9621" y="9675"/>
                </a:cubicBezTo>
                <a:lnTo>
                  <a:pt x="9620" y="9674"/>
                </a:lnTo>
                <a:cubicBezTo>
                  <a:pt x="9620" y="9674"/>
                  <a:pt x="9621" y="9676"/>
                  <a:pt x="9621" y="9676"/>
                </a:cubicBezTo>
                <a:close/>
                <a:moveTo>
                  <a:pt x="19582" y="1266"/>
                </a:moveTo>
                <a:cubicBezTo>
                  <a:pt x="18115" y="-422"/>
                  <a:pt x="15737" y="-422"/>
                  <a:pt x="14270" y="1266"/>
                </a:cubicBezTo>
                <a:lnTo>
                  <a:pt x="14934" y="2030"/>
                </a:lnTo>
                <a:cubicBezTo>
                  <a:pt x="16034" y="765"/>
                  <a:pt x="17818" y="765"/>
                  <a:pt x="18918" y="2030"/>
                </a:cubicBezTo>
                <a:cubicBezTo>
                  <a:pt x="20019" y="3297"/>
                  <a:pt x="20019" y="5351"/>
                  <a:pt x="18918" y="6618"/>
                </a:cubicBezTo>
                <a:lnTo>
                  <a:pt x="8956" y="17881"/>
                </a:lnTo>
                <a:lnTo>
                  <a:pt x="9621" y="18645"/>
                </a:lnTo>
                <a:lnTo>
                  <a:pt x="19582" y="7382"/>
                </a:lnTo>
                <a:cubicBezTo>
                  <a:pt x="21050" y="5693"/>
                  <a:pt x="21050" y="2955"/>
                  <a:pt x="19582" y="1266"/>
                </a:cubicBezTo>
                <a:moveTo>
                  <a:pt x="2315" y="17881"/>
                </a:moveTo>
                <a:cubicBezTo>
                  <a:pt x="481" y="15770"/>
                  <a:pt x="481" y="12551"/>
                  <a:pt x="2315" y="10439"/>
                </a:cubicBezTo>
                <a:cubicBezTo>
                  <a:pt x="2317" y="10437"/>
                  <a:pt x="2320" y="10434"/>
                  <a:pt x="2323" y="10431"/>
                </a:cubicBezTo>
                <a:lnTo>
                  <a:pt x="2323" y="10431"/>
                </a:lnTo>
                <a:lnTo>
                  <a:pt x="9289" y="2413"/>
                </a:lnTo>
                <a:cubicBezTo>
                  <a:pt x="9472" y="2201"/>
                  <a:pt x="9472" y="1859"/>
                  <a:pt x="9289" y="1648"/>
                </a:cubicBezTo>
                <a:cubicBezTo>
                  <a:pt x="9105" y="1437"/>
                  <a:pt x="8808" y="1437"/>
                  <a:pt x="8624" y="1648"/>
                </a:cubicBezTo>
                <a:lnTo>
                  <a:pt x="1651" y="9675"/>
                </a:lnTo>
                <a:cubicBezTo>
                  <a:pt x="-550" y="12208"/>
                  <a:pt x="-550" y="16112"/>
                  <a:pt x="1651" y="18645"/>
                </a:cubicBezTo>
                <a:cubicBezTo>
                  <a:pt x="3852" y="21178"/>
                  <a:pt x="7420" y="21178"/>
                  <a:pt x="9621" y="18645"/>
                </a:cubicBezTo>
                <a:lnTo>
                  <a:pt x="8948" y="17889"/>
                </a:lnTo>
                <a:cubicBezTo>
                  <a:pt x="7114" y="19991"/>
                  <a:pt x="4147" y="19989"/>
                  <a:pt x="2315" y="17881"/>
                </a:cubicBezTo>
                <a:moveTo>
                  <a:pt x="6300" y="13497"/>
                </a:moveTo>
                <a:cubicBezTo>
                  <a:pt x="7033" y="14341"/>
                  <a:pt x="8223" y="14341"/>
                  <a:pt x="8956" y="13497"/>
                </a:cubicBezTo>
                <a:lnTo>
                  <a:pt x="13937" y="7764"/>
                </a:lnTo>
                <a:cubicBezTo>
                  <a:pt x="14121" y="7553"/>
                  <a:pt x="14121" y="7211"/>
                  <a:pt x="13937" y="7000"/>
                </a:cubicBezTo>
                <a:cubicBezTo>
                  <a:pt x="13754" y="6789"/>
                  <a:pt x="13457" y="6789"/>
                  <a:pt x="13273" y="7000"/>
                </a:cubicBezTo>
                <a:lnTo>
                  <a:pt x="8292" y="12732"/>
                </a:lnTo>
                <a:cubicBezTo>
                  <a:pt x="7926" y="13155"/>
                  <a:pt x="7331" y="13155"/>
                  <a:pt x="6964" y="12732"/>
                </a:cubicBezTo>
                <a:cubicBezTo>
                  <a:pt x="6597" y="12310"/>
                  <a:pt x="6597" y="11626"/>
                  <a:pt x="6964" y="11204"/>
                </a:cubicBezTo>
                <a:lnTo>
                  <a:pt x="8292" y="9675"/>
                </a:lnTo>
                <a:lnTo>
                  <a:pt x="14934" y="2030"/>
                </a:lnTo>
                <a:lnTo>
                  <a:pt x="14270" y="1266"/>
                </a:lnTo>
                <a:lnTo>
                  <a:pt x="6300" y="10439"/>
                </a:lnTo>
                <a:cubicBezTo>
                  <a:pt x="5566" y="11284"/>
                  <a:pt x="5566" y="12653"/>
                  <a:pt x="6300" y="13497"/>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9" name="Shape 2783"/>
          <p:cNvSpPr/>
          <p:nvPr/>
        </p:nvSpPr>
        <p:spPr>
          <a:xfrm>
            <a:off x="7661790" y="8644667"/>
            <a:ext cx="691429" cy="597143"/>
          </a:xfrm>
          <a:custGeom>
            <a:avLst/>
            <a:gdLst/>
            <a:ahLst/>
            <a:cxnLst>
              <a:cxn ang="0">
                <a:pos x="wd2" y="hd2"/>
              </a:cxn>
              <a:cxn ang="5400000">
                <a:pos x="wd2" y="hd2"/>
              </a:cxn>
              <a:cxn ang="10800000">
                <a:pos x="wd2" y="hd2"/>
              </a:cxn>
              <a:cxn ang="16200000">
                <a:pos x="wd2" y="hd2"/>
              </a:cxn>
            </a:cxnLst>
            <a:rect l="0" t="0" r="r" b="b"/>
            <a:pathLst>
              <a:path w="21600" h="21600" extrusionOk="0">
                <a:moveTo>
                  <a:pt x="10800" y="15855"/>
                </a:moveTo>
                <a:lnTo>
                  <a:pt x="1633" y="10800"/>
                </a:lnTo>
                <a:lnTo>
                  <a:pt x="4615" y="9156"/>
                </a:lnTo>
                <a:lnTo>
                  <a:pt x="10589" y="12450"/>
                </a:lnTo>
                <a:lnTo>
                  <a:pt x="10591" y="12446"/>
                </a:lnTo>
                <a:cubicBezTo>
                  <a:pt x="10654" y="12482"/>
                  <a:pt x="10724" y="12505"/>
                  <a:pt x="10800" y="12505"/>
                </a:cubicBezTo>
                <a:cubicBezTo>
                  <a:pt x="10876" y="12505"/>
                  <a:pt x="10946" y="12482"/>
                  <a:pt x="11009" y="12446"/>
                </a:cubicBezTo>
                <a:lnTo>
                  <a:pt x="11011" y="12450"/>
                </a:lnTo>
                <a:lnTo>
                  <a:pt x="16985" y="9156"/>
                </a:lnTo>
                <a:lnTo>
                  <a:pt x="19967" y="10800"/>
                </a:lnTo>
                <a:cubicBezTo>
                  <a:pt x="19967" y="10800"/>
                  <a:pt x="10800" y="15855"/>
                  <a:pt x="10800" y="15855"/>
                </a:cubicBezTo>
                <a:close/>
                <a:moveTo>
                  <a:pt x="19967" y="15347"/>
                </a:moveTo>
                <a:lnTo>
                  <a:pt x="10800" y="20402"/>
                </a:lnTo>
                <a:lnTo>
                  <a:pt x="1633" y="15347"/>
                </a:lnTo>
                <a:lnTo>
                  <a:pt x="4615" y="13703"/>
                </a:lnTo>
                <a:lnTo>
                  <a:pt x="10589" y="16997"/>
                </a:lnTo>
                <a:lnTo>
                  <a:pt x="10591" y="16994"/>
                </a:lnTo>
                <a:cubicBezTo>
                  <a:pt x="10654" y="17029"/>
                  <a:pt x="10724" y="17053"/>
                  <a:pt x="10800" y="17053"/>
                </a:cubicBezTo>
                <a:cubicBezTo>
                  <a:pt x="10876" y="17053"/>
                  <a:pt x="10946" y="17029"/>
                  <a:pt x="11009" y="16994"/>
                </a:cubicBezTo>
                <a:lnTo>
                  <a:pt x="11011" y="16997"/>
                </a:lnTo>
                <a:lnTo>
                  <a:pt x="16985" y="13703"/>
                </a:lnTo>
                <a:cubicBezTo>
                  <a:pt x="16985" y="13703"/>
                  <a:pt x="19967" y="15347"/>
                  <a:pt x="19967" y="15347"/>
                </a:cubicBezTo>
                <a:close/>
                <a:moveTo>
                  <a:pt x="1633" y="6253"/>
                </a:moveTo>
                <a:lnTo>
                  <a:pt x="10800" y="1198"/>
                </a:lnTo>
                <a:lnTo>
                  <a:pt x="19967" y="6253"/>
                </a:lnTo>
                <a:lnTo>
                  <a:pt x="10800" y="11307"/>
                </a:lnTo>
                <a:cubicBezTo>
                  <a:pt x="10800" y="11307"/>
                  <a:pt x="1633" y="6253"/>
                  <a:pt x="1633" y="6253"/>
                </a:cubicBezTo>
                <a:close/>
                <a:moveTo>
                  <a:pt x="21600" y="10800"/>
                </a:moveTo>
                <a:cubicBezTo>
                  <a:pt x="21600" y="10574"/>
                  <a:pt x="21484" y="10383"/>
                  <a:pt x="21319" y="10290"/>
                </a:cubicBezTo>
                <a:lnTo>
                  <a:pt x="21320" y="10287"/>
                </a:lnTo>
                <a:lnTo>
                  <a:pt x="18127" y="8526"/>
                </a:lnTo>
                <a:lnTo>
                  <a:pt x="21320" y="6766"/>
                </a:lnTo>
                <a:lnTo>
                  <a:pt x="21319" y="6762"/>
                </a:lnTo>
                <a:cubicBezTo>
                  <a:pt x="21484" y="6671"/>
                  <a:pt x="21600" y="6479"/>
                  <a:pt x="21600" y="6253"/>
                </a:cubicBezTo>
                <a:cubicBezTo>
                  <a:pt x="21600" y="6027"/>
                  <a:pt x="21484" y="5835"/>
                  <a:pt x="21319" y="5743"/>
                </a:cubicBezTo>
                <a:lnTo>
                  <a:pt x="21320" y="5740"/>
                </a:lnTo>
                <a:lnTo>
                  <a:pt x="11011" y="56"/>
                </a:lnTo>
                <a:lnTo>
                  <a:pt x="11009" y="59"/>
                </a:lnTo>
                <a:cubicBezTo>
                  <a:pt x="10946" y="23"/>
                  <a:pt x="10876" y="0"/>
                  <a:pt x="10800" y="0"/>
                </a:cubicBezTo>
                <a:cubicBezTo>
                  <a:pt x="10724" y="0"/>
                  <a:pt x="10654" y="23"/>
                  <a:pt x="10591" y="59"/>
                </a:cubicBezTo>
                <a:lnTo>
                  <a:pt x="10589" y="56"/>
                </a:lnTo>
                <a:lnTo>
                  <a:pt x="280" y="5740"/>
                </a:lnTo>
                <a:lnTo>
                  <a:pt x="281" y="5743"/>
                </a:lnTo>
                <a:cubicBezTo>
                  <a:pt x="116" y="5835"/>
                  <a:pt x="0" y="6027"/>
                  <a:pt x="0" y="6253"/>
                </a:cubicBezTo>
                <a:cubicBezTo>
                  <a:pt x="0" y="6479"/>
                  <a:pt x="116" y="6671"/>
                  <a:pt x="281" y="6762"/>
                </a:cubicBezTo>
                <a:lnTo>
                  <a:pt x="280" y="6766"/>
                </a:lnTo>
                <a:lnTo>
                  <a:pt x="3473" y="8526"/>
                </a:lnTo>
                <a:lnTo>
                  <a:pt x="280" y="10287"/>
                </a:lnTo>
                <a:lnTo>
                  <a:pt x="281" y="10290"/>
                </a:lnTo>
                <a:cubicBezTo>
                  <a:pt x="116" y="10383"/>
                  <a:pt x="0" y="10574"/>
                  <a:pt x="0" y="10800"/>
                </a:cubicBezTo>
                <a:cubicBezTo>
                  <a:pt x="0" y="11026"/>
                  <a:pt x="116" y="11218"/>
                  <a:pt x="281" y="11310"/>
                </a:cubicBezTo>
                <a:lnTo>
                  <a:pt x="280" y="11313"/>
                </a:lnTo>
                <a:lnTo>
                  <a:pt x="3473" y="13074"/>
                </a:lnTo>
                <a:lnTo>
                  <a:pt x="280" y="14834"/>
                </a:lnTo>
                <a:lnTo>
                  <a:pt x="281" y="14838"/>
                </a:lnTo>
                <a:cubicBezTo>
                  <a:pt x="116" y="14930"/>
                  <a:pt x="0" y="15121"/>
                  <a:pt x="0" y="15347"/>
                </a:cubicBezTo>
                <a:cubicBezTo>
                  <a:pt x="0" y="15574"/>
                  <a:pt x="116" y="15765"/>
                  <a:pt x="281" y="15857"/>
                </a:cubicBezTo>
                <a:lnTo>
                  <a:pt x="280" y="15860"/>
                </a:lnTo>
                <a:lnTo>
                  <a:pt x="10589" y="21544"/>
                </a:lnTo>
                <a:lnTo>
                  <a:pt x="10591" y="21541"/>
                </a:lnTo>
                <a:cubicBezTo>
                  <a:pt x="10654" y="21577"/>
                  <a:pt x="10724" y="21600"/>
                  <a:pt x="10800" y="21600"/>
                </a:cubicBezTo>
                <a:cubicBezTo>
                  <a:pt x="10876" y="21600"/>
                  <a:pt x="10946" y="21577"/>
                  <a:pt x="11009" y="21541"/>
                </a:cubicBezTo>
                <a:lnTo>
                  <a:pt x="11011" y="21544"/>
                </a:lnTo>
                <a:lnTo>
                  <a:pt x="21320" y="15860"/>
                </a:lnTo>
                <a:lnTo>
                  <a:pt x="21319" y="15857"/>
                </a:lnTo>
                <a:cubicBezTo>
                  <a:pt x="21484" y="15765"/>
                  <a:pt x="21600" y="15574"/>
                  <a:pt x="21600" y="15347"/>
                </a:cubicBezTo>
                <a:cubicBezTo>
                  <a:pt x="21600" y="15121"/>
                  <a:pt x="21484" y="14930"/>
                  <a:pt x="21319" y="14838"/>
                </a:cubicBezTo>
                <a:lnTo>
                  <a:pt x="21320" y="14834"/>
                </a:lnTo>
                <a:lnTo>
                  <a:pt x="18127" y="13074"/>
                </a:lnTo>
                <a:lnTo>
                  <a:pt x="21320" y="11313"/>
                </a:lnTo>
                <a:lnTo>
                  <a:pt x="21319" y="11310"/>
                </a:lnTo>
                <a:cubicBezTo>
                  <a:pt x="21484" y="11218"/>
                  <a:pt x="21600" y="11026"/>
                  <a:pt x="21600" y="1080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0" name="Oval 39"/>
          <p:cNvSpPr/>
          <p:nvPr/>
        </p:nvSpPr>
        <p:spPr>
          <a:xfrm>
            <a:off x="2008570" y="8348310"/>
            <a:ext cx="1228090" cy="12280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Shape 2779"/>
          <p:cNvSpPr/>
          <p:nvPr/>
        </p:nvSpPr>
        <p:spPr>
          <a:xfrm>
            <a:off x="2355087" y="8581549"/>
            <a:ext cx="535053" cy="735697"/>
          </a:xfrm>
          <a:custGeom>
            <a:avLst/>
            <a:gdLst/>
            <a:ahLst/>
            <a:cxnLst>
              <a:cxn ang="0">
                <a:pos x="wd2" y="hd2"/>
              </a:cxn>
              <a:cxn ang="5400000">
                <a:pos x="wd2" y="hd2"/>
              </a:cxn>
              <a:cxn ang="10800000">
                <a:pos x="wd2" y="hd2"/>
              </a:cxn>
              <a:cxn ang="16200000">
                <a:pos x="wd2" y="hd2"/>
              </a:cxn>
            </a:cxnLst>
            <a:rect l="0" t="0" r="r" b="b"/>
            <a:pathLst>
              <a:path w="21600" h="21600" extrusionOk="0">
                <a:moveTo>
                  <a:pt x="1867" y="16691"/>
                </a:moveTo>
                <a:lnTo>
                  <a:pt x="5303" y="12525"/>
                </a:lnTo>
                <a:lnTo>
                  <a:pt x="5294" y="12521"/>
                </a:lnTo>
                <a:cubicBezTo>
                  <a:pt x="5355" y="12447"/>
                  <a:pt x="5400" y="12365"/>
                  <a:pt x="5400" y="12273"/>
                </a:cubicBezTo>
                <a:cubicBezTo>
                  <a:pt x="5400" y="12001"/>
                  <a:pt x="5098" y="11782"/>
                  <a:pt x="4725" y="11782"/>
                </a:cubicBezTo>
                <a:lnTo>
                  <a:pt x="3375" y="11782"/>
                </a:lnTo>
                <a:lnTo>
                  <a:pt x="6615" y="8640"/>
                </a:lnTo>
                <a:lnTo>
                  <a:pt x="6606" y="8635"/>
                </a:lnTo>
                <a:cubicBezTo>
                  <a:pt x="6691" y="8553"/>
                  <a:pt x="6750" y="8456"/>
                  <a:pt x="6750" y="8345"/>
                </a:cubicBezTo>
                <a:cubicBezTo>
                  <a:pt x="6750" y="8075"/>
                  <a:pt x="6448" y="7855"/>
                  <a:pt x="6075" y="7855"/>
                </a:cubicBezTo>
                <a:lnTo>
                  <a:pt x="4855" y="7855"/>
                </a:lnTo>
                <a:lnTo>
                  <a:pt x="8548" y="4785"/>
                </a:lnTo>
                <a:lnTo>
                  <a:pt x="8544" y="4782"/>
                </a:lnTo>
                <a:cubicBezTo>
                  <a:pt x="8683" y="4691"/>
                  <a:pt x="8775" y="4564"/>
                  <a:pt x="8775" y="4418"/>
                </a:cubicBezTo>
                <a:cubicBezTo>
                  <a:pt x="8775" y="4147"/>
                  <a:pt x="8473" y="3927"/>
                  <a:pt x="8100" y="3927"/>
                </a:cubicBezTo>
                <a:lnTo>
                  <a:pt x="7029" y="3927"/>
                </a:lnTo>
                <a:lnTo>
                  <a:pt x="10800" y="1185"/>
                </a:lnTo>
                <a:lnTo>
                  <a:pt x="14571" y="3927"/>
                </a:lnTo>
                <a:lnTo>
                  <a:pt x="13500" y="3927"/>
                </a:lnTo>
                <a:cubicBezTo>
                  <a:pt x="13128" y="3927"/>
                  <a:pt x="12825" y="4147"/>
                  <a:pt x="12825" y="4418"/>
                </a:cubicBezTo>
                <a:cubicBezTo>
                  <a:pt x="12825" y="4564"/>
                  <a:pt x="12917" y="4691"/>
                  <a:pt x="13056" y="4782"/>
                </a:cubicBezTo>
                <a:lnTo>
                  <a:pt x="13052" y="4785"/>
                </a:lnTo>
                <a:lnTo>
                  <a:pt x="16744" y="7855"/>
                </a:lnTo>
                <a:lnTo>
                  <a:pt x="15525" y="7855"/>
                </a:lnTo>
                <a:cubicBezTo>
                  <a:pt x="15153" y="7855"/>
                  <a:pt x="14850" y="8075"/>
                  <a:pt x="14850" y="8345"/>
                </a:cubicBezTo>
                <a:cubicBezTo>
                  <a:pt x="14850" y="8456"/>
                  <a:pt x="14909" y="8553"/>
                  <a:pt x="14994" y="8635"/>
                </a:cubicBezTo>
                <a:lnTo>
                  <a:pt x="14985" y="8640"/>
                </a:lnTo>
                <a:lnTo>
                  <a:pt x="18225" y="11782"/>
                </a:lnTo>
                <a:lnTo>
                  <a:pt x="16875" y="11782"/>
                </a:lnTo>
                <a:cubicBezTo>
                  <a:pt x="16503" y="11782"/>
                  <a:pt x="16200" y="12001"/>
                  <a:pt x="16200" y="12273"/>
                </a:cubicBezTo>
                <a:cubicBezTo>
                  <a:pt x="16200" y="12365"/>
                  <a:pt x="16244" y="12447"/>
                  <a:pt x="16306" y="12521"/>
                </a:cubicBezTo>
                <a:lnTo>
                  <a:pt x="16296" y="12525"/>
                </a:lnTo>
                <a:lnTo>
                  <a:pt x="19733" y="16691"/>
                </a:lnTo>
                <a:cubicBezTo>
                  <a:pt x="19733" y="16691"/>
                  <a:pt x="1867" y="16691"/>
                  <a:pt x="1867" y="16691"/>
                </a:cubicBezTo>
                <a:close/>
                <a:moveTo>
                  <a:pt x="12150" y="20618"/>
                </a:moveTo>
                <a:lnTo>
                  <a:pt x="9450" y="20618"/>
                </a:lnTo>
                <a:lnTo>
                  <a:pt x="9450" y="17673"/>
                </a:lnTo>
                <a:lnTo>
                  <a:pt x="12150" y="17673"/>
                </a:lnTo>
                <a:cubicBezTo>
                  <a:pt x="12150" y="17673"/>
                  <a:pt x="12150" y="20618"/>
                  <a:pt x="12150" y="20618"/>
                </a:cubicBezTo>
                <a:close/>
                <a:moveTo>
                  <a:pt x="21494" y="16933"/>
                </a:moveTo>
                <a:lnTo>
                  <a:pt x="21503" y="16929"/>
                </a:lnTo>
                <a:lnTo>
                  <a:pt x="18067" y="12764"/>
                </a:lnTo>
                <a:lnTo>
                  <a:pt x="19575" y="12764"/>
                </a:lnTo>
                <a:cubicBezTo>
                  <a:pt x="19948" y="12764"/>
                  <a:pt x="20250" y="12544"/>
                  <a:pt x="20250" y="12273"/>
                </a:cubicBezTo>
                <a:cubicBezTo>
                  <a:pt x="20250" y="12162"/>
                  <a:pt x="20191" y="12066"/>
                  <a:pt x="20106" y="11983"/>
                </a:cubicBezTo>
                <a:lnTo>
                  <a:pt x="20115" y="11978"/>
                </a:lnTo>
                <a:lnTo>
                  <a:pt x="16875" y="8836"/>
                </a:lnTo>
                <a:lnTo>
                  <a:pt x="18225" y="8836"/>
                </a:lnTo>
                <a:cubicBezTo>
                  <a:pt x="18598" y="8836"/>
                  <a:pt x="18900" y="8617"/>
                  <a:pt x="18900" y="8345"/>
                </a:cubicBezTo>
                <a:cubicBezTo>
                  <a:pt x="18900" y="8200"/>
                  <a:pt x="18808" y="8072"/>
                  <a:pt x="18669" y="7982"/>
                </a:cubicBezTo>
                <a:lnTo>
                  <a:pt x="18673" y="7978"/>
                </a:lnTo>
                <a:lnTo>
                  <a:pt x="14980" y="4909"/>
                </a:lnTo>
                <a:lnTo>
                  <a:pt x="16200" y="4909"/>
                </a:lnTo>
                <a:cubicBezTo>
                  <a:pt x="16573" y="4909"/>
                  <a:pt x="16875" y="4690"/>
                  <a:pt x="16875" y="4418"/>
                </a:cubicBezTo>
                <a:cubicBezTo>
                  <a:pt x="16875" y="4283"/>
                  <a:pt x="16800" y="4160"/>
                  <a:pt x="16677" y="4071"/>
                </a:cubicBezTo>
                <a:lnTo>
                  <a:pt x="11277" y="144"/>
                </a:lnTo>
                <a:cubicBezTo>
                  <a:pt x="11155" y="55"/>
                  <a:pt x="10986" y="0"/>
                  <a:pt x="10800" y="0"/>
                </a:cubicBezTo>
                <a:cubicBezTo>
                  <a:pt x="10614" y="0"/>
                  <a:pt x="10445" y="55"/>
                  <a:pt x="10323" y="144"/>
                </a:cubicBezTo>
                <a:lnTo>
                  <a:pt x="4923" y="4071"/>
                </a:lnTo>
                <a:cubicBezTo>
                  <a:pt x="4801" y="4160"/>
                  <a:pt x="4725" y="4283"/>
                  <a:pt x="4725" y="4418"/>
                </a:cubicBezTo>
                <a:cubicBezTo>
                  <a:pt x="4725" y="4690"/>
                  <a:pt x="5028" y="4909"/>
                  <a:pt x="5400" y="4909"/>
                </a:cubicBezTo>
                <a:lnTo>
                  <a:pt x="6619" y="4909"/>
                </a:lnTo>
                <a:lnTo>
                  <a:pt x="2927" y="7978"/>
                </a:lnTo>
                <a:lnTo>
                  <a:pt x="2931" y="7982"/>
                </a:lnTo>
                <a:cubicBezTo>
                  <a:pt x="2792" y="8072"/>
                  <a:pt x="2700" y="8200"/>
                  <a:pt x="2700" y="8345"/>
                </a:cubicBezTo>
                <a:cubicBezTo>
                  <a:pt x="2700" y="8617"/>
                  <a:pt x="3003" y="8836"/>
                  <a:pt x="3375" y="8836"/>
                </a:cubicBezTo>
                <a:lnTo>
                  <a:pt x="4725" y="8836"/>
                </a:lnTo>
                <a:lnTo>
                  <a:pt x="1485" y="11978"/>
                </a:lnTo>
                <a:lnTo>
                  <a:pt x="1494" y="11983"/>
                </a:lnTo>
                <a:cubicBezTo>
                  <a:pt x="1409" y="12066"/>
                  <a:pt x="1350" y="12162"/>
                  <a:pt x="1350" y="12273"/>
                </a:cubicBezTo>
                <a:cubicBezTo>
                  <a:pt x="1350" y="12544"/>
                  <a:pt x="1653" y="12764"/>
                  <a:pt x="2025" y="12764"/>
                </a:cubicBezTo>
                <a:lnTo>
                  <a:pt x="3533" y="12764"/>
                </a:lnTo>
                <a:lnTo>
                  <a:pt x="96" y="16929"/>
                </a:lnTo>
                <a:lnTo>
                  <a:pt x="106" y="16933"/>
                </a:lnTo>
                <a:cubicBezTo>
                  <a:pt x="44" y="17007"/>
                  <a:pt x="0" y="17089"/>
                  <a:pt x="0" y="17182"/>
                </a:cubicBezTo>
                <a:cubicBezTo>
                  <a:pt x="0" y="17453"/>
                  <a:pt x="303" y="17673"/>
                  <a:pt x="675" y="17673"/>
                </a:cubicBezTo>
                <a:lnTo>
                  <a:pt x="8100" y="17673"/>
                </a:lnTo>
                <a:lnTo>
                  <a:pt x="8100" y="21109"/>
                </a:lnTo>
                <a:cubicBezTo>
                  <a:pt x="8100" y="21380"/>
                  <a:pt x="8403" y="21600"/>
                  <a:pt x="8775" y="21600"/>
                </a:cubicBezTo>
                <a:lnTo>
                  <a:pt x="12825" y="21600"/>
                </a:lnTo>
                <a:cubicBezTo>
                  <a:pt x="13198" y="21600"/>
                  <a:pt x="13500" y="21380"/>
                  <a:pt x="13500" y="21109"/>
                </a:cubicBezTo>
                <a:lnTo>
                  <a:pt x="13500" y="17673"/>
                </a:lnTo>
                <a:lnTo>
                  <a:pt x="20925" y="17673"/>
                </a:lnTo>
                <a:cubicBezTo>
                  <a:pt x="21298" y="17673"/>
                  <a:pt x="21600" y="17453"/>
                  <a:pt x="21600" y="17182"/>
                </a:cubicBezTo>
                <a:cubicBezTo>
                  <a:pt x="21600" y="17089"/>
                  <a:pt x="21555" y="17007"/>
                  <a:pt x="21494" y="16933"/>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5" name="Oval 44"/>
          <p:cNvSpPr/>
          <p:nvPr/>
        </p:nvSpPr>
        <p:spPr>
          <a:xfrm>
            <a:off x="2008570" y="4605984"/>
            <a:ext cx="1228090" cy="12280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Shape 2778"/>
          <p:cNvSpPr/>
          <p:nvPr/>
        </p:nvSpPr>
        <p:spPr>
          <a:xfrm>
            <a:off x="2254766" y="4867773"/>
            <a:ext cx="735697" cy="735697"/>
          </a:xfrm>
          <a:custGeom>
            <a:avLst/>
            <a:gdLst/>
            <a:ahLst/>
            <a:cxnLst>
              <a:cxn ang="0">
                <a:pos x="wd2" y="hd2"/>
              </a:cxn>
              <a:cxn ang="5400000">
                <a:pos x="wd2" y="hd2"/>
              </a:cxn>
              <a:cxn ang="10800000">
                <a:pos x="wd2" y="hd2"/>
              </a:cxn>
              <a:cxn ang="16200000">
                <a:pos x="wd2" y="hd2"/>
              </a:cxn>
            </a:cxnLst>
            <a:rect l="0" t="0" r="r" b="b"/>
            <a:pathLst>
              <a:path w="21600" h="21600" extrusionOk="0">
                <a:moveTo>
                  <a:pt x="17481" y="12956"/>
                </a:moveTo>
                <a:cubicBezTo>
                  <a:pt x="17070" y="12258"/>
                  <a:pt x="16576" y="11533"/>
                  <a:pt x="16011" y="10795"/>
                </a:cubicBezTo>
                <a:cubicBezTo>
                  <a:pt x="16573" y="10063"/>
                  <a:pt x="17072" y="9339"/>
                  <a:pt x="17481" y="8644"/>
                </a:cubicBezTo>
                <a:cubicBezTo>
                  <a:pt x="19410" y="9181"/>
                  <a:pt x="20618" y="9948"/>
                  <a:pt x="20618" y="10800"/>
                </a:cubicBezTo>
                <a:cubicBezTo>
                  <a:pt x="20618" y="11652"/>
                  <a:pt x="19410" y="12419"/>
                  <a:pt x="17481" y="12956"/>
                </a:cubicBezTo>
                <a:moveTo>
                  <a:pt x="17742" y="17743"/>
                </a:moveTo>
                <a:cubicBezTo>
                  <a:pt x="17140" y="18345"/>
                  <a:pt x="15740" y="18028"/>
                  <a:pt x="13996" y="17045"/>
                </a:cubicBezTo>
                <a:cubicBezTo>
                  <a:pt x="14198" y="16261"/>
                  <a:pt x="14365" y="15406"/>
                  <a:pt x="14487" y="14488"/>
                </a:cubicBezTo>
                <a:cubicBezTo>
                  <a:pt x="15405" y="14366"/>
                  <a:pt x="16261" y="14198"/>
                  <a:pt x="17044" y="13996"/>
                </a:cubicBezTo>
                <a:cubicBezTo>
                  <a:pt x="18028" y="15740"/>
                  <a:pt x="18345" y="17140"/>
                  <a:pt x="17742" y="17743"/>
                </a:cubicBezTo>
                <a:moveTo>
                  <a:pt x="15404" y="11561"/>
                </a:moveTo>
                <a:cubicBezTo>
                  <a:pt x="15837" y="12119"/>
                  <a:pt x="16219" y="12662"/>
                  <a:pt x="16554" y="13185"/>
                </a:cubicBezTo>
                <a:cubicBezTo>
                  <a:pt x="15950" y="13317"/>
                  <a:pt x="15295" y="13429"/>
                  <a:pt x="14597" y="13517"/>
                </a:cubicBezTo>
                <a:cubicBezTo>
                  <a:pt x="14631" y="13155"/>
                  <a:pt x="14655" y="12784"/>
                  <a:pt x="14677" y="12409"/>
                </a:cubicBezTo>
                <a:cubicBezTo>
                  <a:pt x="14930" y="12127"/>
                  <a:pt x="15170" y="11844"/>
                  <a:pt x="15404" y="11561"/>
                </a:cubicBezTo>
                <a:moveTo>
                  <a:pt x="15402" y="10032"/>
                </a:moveTo>
                <a:cubicBezTo>
                  <a:pt x="15170" y="9752"/>
                  <a:pt x="14928" y="9471"/>
                  <a:pt x="14677" y="9191"/>
                </a:cubicBezTo>
                <a:cubicBezTo>
                  <a:pt x="14655" y="8817"/>
                  <a:pt x="14631" y="8445"/>
                  <a:pt x="14597" y="8084"/>
                </a:cubicBezTo>
                <a:cubicBezTo>
                  <a:pt x="15295" y="8171"/>
                  <a:pt x="15950" y="8283"/>
                  <a:pt x="16554" y="8415"/>
                </a:cubicBezTo>
                <a:cubicBezTo>
                  <a:pt x="16221" y="8935"/>
                  <a:pt x="15832" y="9478"/>
                  <a:pt x="15402" y="10032"/>
                </a:cubicBezTo>
                <a:moveTo>
                  <a:pt x="17742" y="3857"/>
                </a:moveTo>
                <a:cubicBezTo>
                  <a:pt x="18345" y="4460"/>
                  <a:pt x="18028" y="5860"/>
                  <a:pt x="17044" y="7604"/>
                </a:cubicBezTo>
                <a:cubicBezTo>
                  <a:pt x="16261" y="7402"/>
                  <a:pt x="15405" y="7234"/>
                  <a:pt x="14487" y="7112"/>
                </a:cubicBezTo>
                <a:cubicBezTo>
                  <a:pt x="14365" y="6194"/>
                  <a:pt x="14198" y="5339"/>
                  <a:pt x="13996" y="4555"/>
                </a:cubicBezTo>
                <a:cubicBezTo>
                  <a:pt x="15740" y="3572"/>
                  <a:pt x="17140" y="3255"/>
                  <a:pt x="17742" y="3857"/>
                </a:cubicBezTo>
                <a:moveTo>
                  <a:pt x="13718" y="12012"/>
                </a:moveTo>
                <a:cubicBezTo>
                  <a:pt x="13448" y="12303"/>
                  <a:pt x="13172" y="12593"/>
                  <a:pt x="12882" y="12883"/>
                </a:cubicBezTo>
                <a:cubicBezTo>
                  <a:pt x="12593" y="13172"/>
                  <a:pt x="12303" y="13449"/>
                  <a:pt x="12012" y="13719"/>
                </a:cubicBezTo>
                <a:cubicBezTo>
                  <a:pt x="11614" y="13733"/>
                  <a:pt x="11212" y="13745"/>
                  <a:pt x="10800" y="13745"/>
                </a:cubicBezTo>
                <a:cubicBezTo>
                  <a:pt x="10387" y="13745"/>
                  <a:pt x="9985" y="13733"/>
                  <a:pt x="9587" y="13719"/>
                </a:cubicBezTo>
                <a:cubicBezTo>
                  <a:pt x="9297" y="13449"/>
                  <a:pt x="9006" y="13172"/>
                  <a:pt x="8717" y="12883"/>
                </a:cubicBezTo>
                <a:cubicBezTo>
                  <a:pt x="8428" y="12593"/>
                  <a:pt x="8152" y="12303"/>
                  <a:pt x="7881" y="12012"/>
                </a:cubicBezTo>
                <a:cubicBezTo>
                  <a:pt x="7866" y="11614"/>
                  <a:pt x="7855" y="11212"/>
                  <a:pt x="7855" y="10800"/>
                </a:cubicBezTo>
                <a:cubicBezTo>
                  <a:pt x="7855" y="10388"/>
                  <a:pt x="7866" y="9986"/>
                  <a:pt x="7881" y="9587"/>
                </a:cubicBezTo>
                <a:cubicBezTo>
                  <a:pt x="8152" y="9297"/>
                  <a:pt x="8428" y="9007"/>
                  <a:pt x="8717" y="8717"/>
                </a:cubicBezTo>
                <a:cubicBezTo>
                  <a:pt x="9006" y="8428"/>
                  <a:pt x="9297" y="8151"/>
                  <a:pt x="9587" y="7881"/>
                </a:cubicBezTo>
                <a:cubicBezTo>
                  <a:pt x="9985" y="7867"/>
                  <a:pt x="10387" y="7855"/>
                  <a:pt x="10800" y="7855"/>
                </a:cubicBezTo>
                <a:cubicBezTo>
                  <a:pt x="11212" y="7855"/>
                  <a:pt x="11614" y="7867"/>
                  <a:pt x="12012" y="7881"/>
                </a:cubicBezTo>
                <a:cubicBezTo>
                  <a:pt x="12303" y="8151"/>
                  <a:pt x="12593" y="8428"/>
                  <a:pt x="12882" y="8717"/>
                </a:cubicBezTo>
                <a:cubicBezTo>
                  <a:pt x="13172" y="9007"/>
                  <a:pt x="13448" y="9297"/>
                  <a:pt x="13718" y="9587"/>
                </a:cubicBezTo>
                <a:cubicBezTo>
                  <a:pt x="13733" y="9986"/>
                  <a:pt x="13745" y="10388"/>
                  <a:pt x="13745" y="10800"/>
                </a:cubicBezTo>
                <a:cubicBezTo>
                  <a:pt x="13745" y="11212"/>
                  <a:pt x="13733" y="11614"/>
                  <a:pt x="13718" y="12012"/>
                </a:cubicBezTo>
                <a:moveTo>
                  <a:pt x="13185" y="16555"/>
                </a:moveTo>
                <a:cubicBezTo>
                  <a:pt x="12662" y="16219"/>
                  <a:pt x="12120" y="15837"/>
                  <a:pt x="11561" y="15404"/>
                </a:cubicBezTo>
                <a:cubicBezTo>
                  <a:pt x="11844" y="15170"/>
                  <a:pt x="12127" y="14931"/>
                  <a:pt x="12409" y="14677"/>
                </a:cubicBezTo>
                <a:cubicBezTo>
                  <a:pt x="12783" y="14655"/>
                  <a:pt x="13155" y="14631"/>
                  <a:pt x="13517" y="14597"/>
                </a:cubicBezTo>
                <a:cubicBezTo>
                  <a:pt x="13429" y="15295"/>
                  <a:pt x="13316" y="15950"/>
                  <a:pt x="13185" y="16555"/>
                </a:cubicBezTo>
                <a:moveTo>
                  <a:pt x="10800" y="20618"/>
                </a:moveTo>
                <a:cubicBezTo>
                  <a:pt x="9948" y="20618"/>
                  <a:pt x="9181" y="19410"/>
                  <a:pt x="8643" y="17481"/>
                </a:cubicBezTo>
                <a:cubicBezTo>
                  <a:pt x="9339" y="17072"/>
                  <a:pt x="10062" y="16573"/>
                  <a:pt x="10795" y="16011"/>
                </a:cubicBezTo>
                <a:cubicBezTo>
                  <a:pt x="11532" y="16576"/>
                  <a:pt x="12258" y="17070"/>
                  <a:pt x="12957" y="17481"/>
                </a:cubicBezTo>
                <a:cubicBezTo>
                  <a:pt x="12419" y="19410"/>
                  <a:pt x="11652" y="20618"/>
                  <a:pt x="10800" y="20618"/>
                </a:cubicBezTo>
                <a:moveTo>
                  <a:pt x="8083" y="14597"/>
                </a:moveTo>
                <a:cubicBezTo>
                  <a:pt x="8445" y="14631"/>
                  <a:pt x="8816" y="14655"/>
                  <a:pt x="9190" y="14677"/>
                </a:cubicBezTo>
                <a:cubicBezTo>
                  <a:pt x="9471" y="14929"/>
                  <a:pt x="9751" y="15170"/>
                  <a:pt x="10032" y="15403"/>
                </a:cubicBezTo>
                <a:cubicBezTo>
                  <a:pt x="9478" y="15832"/>
                  <a:pt x="8935" y="16221"/>
                  <a:pt x="8415" y="16555"/>
                </a:cubicBezTo>
                <a:cubicBezTo>
                  <a:pt x="8283" y="15950"/>
                  <a:pt x="8171" y="15295"/>
                  <a:pt x="8083" y="14597"/>
                </a:cubicBezTo>
                <a:moveTo>
                  <a:pt x="8415" y="5045"/>
                </a:moveTo>
                <a:cubicBezTo>
                  <a:pt x="8938" y="5381"/>
                  <a:pt x="9480" y="5762"/>
                  <a:pt x="10038" y="6196"/>
                </a:cubicBezTo>
                <a:cubicBezTo>
                  <a:pt x="9756" y="6430"/>
                  <a:pt x="9473" y="6670"/>
                  <a:pt x="9190" y="6924"/>
                </a:cubicBezTo>
                <a:cubicBezTo>
                  <a:pt x="8816" y="6945"/>
                  <a:pt x="8445" y="6969"/>
                  <a:pt x="8083" y="7003"/>
                </a:cubicBezTo>
                <a:cubicBezTo>
                  <a:pt x="8171" y="6305"/>
                  <a:pt x="8283" y="5650"/>
                  <a:pt x="8415" y="5045"/>
                </a:cubicBezTo>
                <a:moveTo>
                  <a:pt x="10800" y="982"/>
                </a:moveTo>
                <a:cubicBezTo>
                  <a:pt x="11652" y="982"/>
                  <a:pt x="12419" y="2191"/>
                  <a:pt x="12957" y="4119"/>
                </a:cubicBezTo>
                <a:cubicBezTo>
                  <a:pt x="12261" y="4528"/>
                  <a:pt x="11537" y="5027"/>
                  <a:pt x="10804" y="5589"/>
                </a:cubicBezTo>
                <a:cubicBezTo>
                  <a:pt x="10067" y="5024"/>
                  <a:pt x="9341" y="4530"/>
                  <a:pt x="8643" y="4119"/>
                </a:cubicBezTo>
                <a:cubicBezTo>
                  <a:pt x="9181" y="2191"/>
                  <a:pt x="9948" y="982"/>
                  <a:pt x="10800" y="982"/>
                </a:cubicBezTo>
                <a:moveTo>
                  <a:pt x="13517" y="7003"/>
                </a:moveTo>
                <a:cubicBezTo>
                  <a:pt x="13155" y="6969"/>
                  <a:pt x="12783" y="6945"/>
                  <a:pt x="12409" y="6924"/>
                </a:cubicBezTo>
                <a:cubicBezTo>
                  <a:pt x="12129" y="6671"/>
                  <a:pt x="11848" y="6430"/>
                  <a:pt x="11568" y="6198"/>
                </a:cubicBezTo>
                <a:cubicBezTo>
                  <a:pt x="12122" y="5768"/>
                  <a:pt x="12665" y="5379"/>
                  <a:pt x="13185" y="5045"/>
                </a:cubicBezTo>
                <a:cubicBezTo>
                  <a:pt x="13316" y="5650"/>
                  <a:pt x="13429" y="6305"/>
                  <a:pt x="13517" y="7003"/>
                </a:cubicBezTo>
                <a:moveTo>
                  <a:pt x="7112" y="7112"/>
                </a:moveTo>
                <a:cubicBezTo>
                  <a:pt x="6194" y="7234"/>
                  <a:pt x="5339" y="7402"/>
                  <a:pt x="4555" y="7604"/>
                </a:cubicBezTo>
                <a:cubicBezTo>
                  <a:pt x="3572" y="5860"/>
                  <a:pt x="3255" y="4460"/>
                  <a:pt x="3858" y="3857"/>
                </a:cubicBezTo>
                <a:cubicBezTo>
                  <a:pt x="4460" y="3255"/>
                  <a:pt x="5860" y="3572"/>
                  <a:pt x="7604" y="4555"/>
                </a:cubicBezTo>
                <a:cubicBezTo>
                  <a:pt x="7402" y="5339"/>
                  <a:pt x="7234" y="6194"/>
                  <a:pt x="7112" y="7112"/>
                </a:cubicBezTo>
                <a:moveTo>
                  <a:pt x="3858" y="17743"/>
                </a:moveTo>
                <a:cubicBezTo>
                  <a:pt x="3255" y="17140"/>
                  <a:pt x="3572" y="15740"/>
                  <a:pt x="4555" y="13996"/>
                </a:cubicBezTo>
                <a:cubicBezTo>
                  <a:pt x="5339" y="14198"/>
                  <a:pt x="6194" y="14366"/>
                  <a:pt x="7112" y="14488"/>
                </a:cubicBezTo>
                <a:cubicBezTo>
                  <a:pt x="7234" y="15406"/>
                  <a:pt x="7402" y="16261"/>
                  <a:pt x="7604" y="17045"/>
                </a:cubicBezTo>
                <a:cubicBezTo>
                  <a:pt x="5860" y="18028"/>
                  <a:pt x="4460" y="18345"/>
                  <a:pt x="3858" y="17743"/>
                </a:cubicBezTo>
                <a:moveTo>
                  <a:pt x="7003" y="13517"/>
                </a:moveTo>
                <a:cubicBezTo>
                  <a:pt x="6305" y="13429"/>
                  <a:pt x="5650" y="13317"/>
                  <a:pt x="5045" y="13185"/>
                </a:cubicBezTo>
                <a:cubicBezTo>
                  <a:pt x="5379" y="12665"/>
                  <a:pt x="5768" y="12122"/>
                  <a:pt x="6197" y="11568"/>
                </a:cubicBezTo>
                <a:cubicBezTo>
                  <a:pt x="6429" y="11848"/>
                  <a:pt x="6671" y="12129"/>
                  <a:pt x="6923" y="12409"/>
                </a:cubicBezTo>
                <a:cubicBezTo>
                  <a:pt x="6944" y="12784"/>
                  <a:pt x="6968" y="13155"/>
                  <a:pt x="7003" y="13517"/>
                </a:cubicBezTo>
                <a:moveTo>
                  <a:pt x="6923" y="9191"/>
                </a:moveTo>
                <a:cubicBezTo>
                  <a:pt x="6669" y="9473"/>
                  <a:pt x="6429" y="9756"/>
                  <a:pt x="6196" y="10039"/>
                </a:cubicBezTo>
                <a:cubicBezTo>
                  <a:pt x="5763" y="9481"/>
                  <a:pt x="5381" y="8938"/>
                  <a:pt x="5045" y="8415"/>
                </a:cubicBezTo>
                <a:cubicBezTo>
                  <a:pt x="5650" y="8283"/>
                  <a:pt x="6305" y="8171"/>
                  <a:pt x="7003" y="8084"/>
                </a:cubicBezTo>
                <a:cubicBezTo>
                  <a:pt x="6968" y="8445"/>
                  <a:pt x="6944" y="8816"/>
                  <a:pt x="6923" y="9191"/>
                </a:cubicBezTo>
                <a:moveTo>
                  <a:pt x="982" y="10800"/>
                </a:moveTo>
                <a:cubicBezTo>
                  <a:pt x="982" y="9948"/>
                  <a:pt x="2190" y="9181"/>
                  <a:pt x="4119" y="8644"/>
                </a:cubicBezTo>
                <a:cubicBezTo>
                  <a:pt x="4530" y="9342"/>
                  <a:pt x="5023" y="10067"/>
                  <a:pt x="5588" y="10805"/>
                </a:cubicBezTo>
                <a:cubicBezTo>
                  <a:pt x="5027" y="11537"/>
                  <a:pt x="4528" y="12262"/>
                  <a:pt x="4119" y="12956"/>
                </a:cubicBezTo>
                <a:cubicBezTo>
                  <a:pt x="2190" y="12419"/>
                  <a:pt x="982" y="11652"/>
                  <a:pt x="982" y="10800"/>
                </a:cubicBezTo>
                <a:moveTo>
                  <a:pt x="21600" y="10800"/>
                </a:moveTo>
                <a:cubicBezTo>
                  <a:pt x="21600" y="9624"/>
                  <a:pt x="20173" y="8571"/>
                  <a:pt x="17918" y="7853"/>
                </a:cubicBezTo>
                <a:cubicBezTo>
                  <a:pt x="19002" y="5750"/>
                  <a:pt x="19269" y="3995"/>
                  <a:pt x="18437" y="3163"/>
                </a:cubicBezTo>
                <a:cubicBezTo>
                  <a:pt x="17605" y="2332"/>
                  <a:pt x="15850" y="2598"/>
                  <a:pt x="13748" y="3682"/>
                </a:cubicBezTo>
                <a:cubicBezTo>
                  <a:pt x="13029" y="1427"/>
                  <a:pt x="11976" y="0"/>
                  <a:pt x="10800" y="0"/>
                </a:cubicBezTo>
                <a:cubicBezTo>
                  <a:pt x="9623" y="0"/>
                  <a:pt x="8571" y="1427"/>
                  <a:pt x="7852" y="3682"/>
                </a:cubicBezTo>
                <a:cubicBezTo>
                  <a:pt x="5750" y="2598"/>
                  <a:pt x="3995" y="2332"/>
                  <a:pt x="3163" y="3163"/>
                </a:cubicBezTo>
                <a:cubicBezTo>
                  <a:pt x="2331" y="3995"/>
                  <a:pt x="2598" y="5750"/>
                  <a:pt x="3682" y="7853"/>
                </a:cubicBezTo>
                <a:cubicBezTo>
                  <a:pt x="1426" y="8571"/>
                  <a:pt x="0" y="9624"/>
                  <a:pt x="0" y="10800"/>
                </a:cubicBezTo>
                <a:cubicBezTo>
                  <a:pt x="0" y="11976"/>
                  <a:pt x="1426" y="13029"/>
                  <a:pt x="3682" y="13748"/>
                </a:cubicBezTo>
                <a:cubicBezTo>
                  <a:pt x="2598" y="15851"/>
                  <a:pt x="2331" y="17605"/>
                  <a:pt x="3163" y="18437"/>
                </a:cubicBezTo>
                <a:cubicBezTo>
                  <a:pt x="3995" y="19268"/>
                  <a:pt x="5750" y="19002"/>
                  <a:pt x="7852" y="17918"/>
                </a:cubicBezTo>
                <a:cubicBezTo>
                  <a:pt x="8571" y="20173"/>
                  <a:pt x="9623" y="21600"/>
                  <a:pt x="10800" y="21600"/>
                </a:cubicBezTo>
                <a:cubicBezTo>
                  <a:pt x="11976" y="21600"/>
                  <a:pt x="13029" y="20173"/>
                  <a:pt x="13748" y="17918"/>
                </a:cubicBezTo>
                <a:cubicBezTo>
                  <a:pt x="15850" y="19002"/>
                  <a:pt x="17605" y="19268"/>
                  <a:pt x="18437" y="18437"/>
                </a:cubicBezTo>
                <a:cubicBezTo>
                  <a:pt x="19269" y="17605"/>
                  <a:pt x="19002" y="15851"/>
                  <a:pt x="17918" y="13748"/>
                </a:cubicBezTo>
                <a:cubicBezTo>
                  <a:pt x="20173" y="13029"/>
                  <a:pt x="21600" y="11976"/>
                  <a:pt x="21600" y="10800"/>
                </a:cubicBezTo>
                <a:moveTo>
                  <a:pt x="10800" y="9818"/>
                </a:moveTo>
                <a:cubicBezTo>
                  <a:pt x="10258" y="9818"/>
                  <a:pt x="9818" y="10258"/>
                  <a:pt x="9818" y="10800"/>
                </a:cubicBezTo>
                <a:cubicBezTo>
                  <a:pt x="9818" y="11342"/>
                  <a:pt x="10258" y="11782"/>
                  <a:pt x="10800" y="11782"/>
                </a:cubicBezTo>
                <a:cubicBezTo>
                  <a:pt x="11342" y="11782"/>
                  <a:pt x="11782" y="11342"/>
                  <a:pt x="11782" y="10800"/>
                </a:cubicBezTo>
                <a:cubicBezTo>
                  <a:pt x="11782" y="10258"/>
                  <a:pt x="11342" y="9818"/>
                  <a:pt x="10800" y="9818"/>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8" name="TextBox 47"/>
          <p:cNvSpPr txBox="1"/>
          <p:nvPr/>
        </p:nvSpPr>
        <p:spPr>
          <a:xfrm>
            <a:off x="2031676" y="5973121"/>
            <a:ext cx="2544286"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FEATURE</a:t>
            </a:r>
          </a:p>
        </p:txBody>
      </p:sp>
      <p:sp>
        <p:nvSpPr>
          <p:cNvPr id="49" name="TextBox 48"/>
          <p:cNvSpPr txBox="1"/>
          <p:nvPr/>
        </p:nvSpPr>
        <p:spPr>
          <a:xfrm>
            <a:off x="7312146" y="5973121"/>
            <a:ext cx="1776448"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NAME</a:t>
            </a:r>
          </a:p>
        </p:txBody>
      </p:sp>
      <p:sp>
        <p:nvSpPr>
          <p:cNvPr id="50" name="TextBox 49"/>
          <p:cNvSpPr txBox="1"/>
          <p:nvPr/>
        </p:nvSpPr>
        <p:spPr>
          <a:xfrm>
            <a:off x="2031676" y="9767785"/>
            <a:ext cx="2994731"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FUNCTION</a:t>
            </a:r>
          </a:p>
        </p:txBody>
      </p:sp>
      <p:sp>
        <p:nvSpPr>
          <p:cNvPr id="51" name="TextBox 50"/>
          <p:cNvSpPr txBox="1"/>
          <p:nvPr/>
        </p:nvSpPr>
        <p:spPr>
          <a:xfrm>
            <a:off x="7312146" y="9767785"/>
            <a:ext cx="2579552"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ELEMENT</a:t>
            </a:r>
          </a:p>
        </p:txBody>
      </p:sp>
      <p:sp>
        <p:nvSpPr>
          <p:cNvPr id="52" name="Subtitle 2"/>
          <p:cNvSpPr txBox="1">
            <a:spLocks/>
          </p:cNvSpPr>
          <p:nvPr/>
        </p:nvSpPr>
        <p:spPr>
          <a:xfrm>
            <a:off x="7210546" y="10176566"/>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a:t>
            </a:r>
            <a:r>
              <a:rPr lang="en-US">
                <a:solidFill>
                  <a:schemeClr val="tx1"/>
                </a:solidFill>
                <a:latin typeface="Poppins Light" charset="0"/>
                <a:ea typeface="Poppins Light" charset="0"/>
                <a:cs typeface="Poppins Light" charset="0"/>
              </a:rPr>
              <a:t>taken out</a:t>
            </a:r>
            <a:endParaRPr lang="en-US" dirty="0">
              <a:solidFill>
                <a:schemeClr val="tx1"/>
              </a:solidFill>
              <a:latin typeface="Poppins Light" charset="0"/>
              <a:ea typeface="Poppins Light" charset="0"/>
              <a:cs typeface="Poppins Light" charset="0"/>
            </a:endParaRPr>
          </a:p>
        </p:txBody>
      </p:sp>
      <p:sp>
        <p:nvSpPr>
          <p:cNvPr id="53" name="Subtitle 2"/>
          <p:cNvSpPr txBox="1">
            <a:spLocks/>
          </p:cNvSpPr>
          <p:nvPr/>
        </p:nvSpPr>
        <p:spPr>
          <a:xfrm>
            <a:off x="1902666" y="10176566"/>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a:t>
            </a:r>
            <a:r>
              <a:rPr lang="en-US">
                <a:solidFill>
                  <a:schemeClr val="tx1"/>
                </a:solidFill>
                <a:latin typeface="Poppins Light" charset="0"/>
                <a:ea typeface="Poppins Light" charset="0"/>
                <a:cs typeface="Poppins Light" charset="0"/>
              </a:rPr>
              <a:t>taken out</a:t>
            </a:r>
            <a:endParaRPr lang="en-US" dirty="0">
              <a:solidFill>
                <a:schemeClr val="tx1"/>
              </a:solidFill>
              <a:latin typeface="Poppins Light" charset="0"/>
              <a:ea typeface="Poppins Light" charset="0"/>
              <a:cs typeface="Poppins Light" charset="0"/>
            </a:endParaRPr>
          </a:p>
        </p:txBody>
      </p:sp>
      <p:sp>
        <p:nvSpPr>
          <p:cNvPr id="54" name="Subtitle 2"/>
          <p:cNvSpPr txBox="1">
            <a:spLocks/>
          </p:cNvSpPr>
          <p:nvPr/>
        </p:nvSpPr>
        <p:spPr>
          <a:xfrm>
            <a:off x="7210546" y="6417648"/>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a:t>
            </a:r>
            <a:r>
              <a:rPr lang="en-US">
                <a:solidFill>
                  <a:schemeClr val="tx1"/>
                </a:solidFill>
                <a:latin typeface="Poppins Light" charset="0"/>
                <a:ea typeface="Poppins Light" charset="0"/>
                <a:cs typeface="Poppins Light" charset="0"/>
              </a:rPr>
              <a:t>taken out</a:t>
            </a:r>
            <a:endParaRPr lang="en-US" dirty="0">
              <a:solidFill>
                <a:schemeClr val="tx1"/>
              </a:solidFill>
              <a:latin typeface="Poppins Light" charset="0"/>
              <a:ea typeface="Poppins Light" charset="0"/>
              <a:cs typeface="Poppins Light" charset="0"/>
            </a:endParaRPr>
          </a:p>
        </p:txBody>
      </p:sp>
      <p:sp>
        <p:nvSpPr>
          <p:cNvPr id="55" name="Subtitle 2"/>
          <p:cNvSpPr txBox="1">
            <a:spLocks/>
          </p:cNvSpPr>
          <p:nvPr/>
        </p:nvSpPr>
        <p:spPr>
          <a:xfrm>
            <a:off x="1902666" y="6417648"/>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a:t>
            </a:r>
          </a:p>
        </p:txBody>
      </p:sp>
      <p:sp>
        <p:nvSpPr>
          <p:cNvPr id="21" name="TextBox 20"/>
          <p:cNvSpPr txBox="1"/>
          <p:nvPr/>
        </p:nvSpPr>
        <p:spPr>
          <a:xfrm>
            <a:off x="8713500" y="1169458"/>
            <a:ext cx="6950685"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LINES CHART</a:t>
            </a:r>
          </a:p>
        </p:txBody>
      </p:sp>
      <p:sp>
        <p:nvSpPr>
          <p:cNvPr id="23" name="TextBox 22"/>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28" name="Straight Connector 27"/>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435544"/>
      </p:ext>
    </p:extLst>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p:cNvGraphicFramePr/>
          <p:nvPr>
            <p:extLst/>
          </p:nvPr>
        </p:nvGraphicFramePr>
        <p:xfrm>
          <a:off x="2287269" y="4138487"/>
          <a:ext cx="8450896" cy="6980174"/>
        </p:xfrm>
        <a:graphic>
          <a:graphicData uri="http://schemas.openxmlformats.org/drawingml/2006/chart">
            <c:chart xmlns:c="http://schemas.openxmlformats.org/drawingml/2006/chart" xmlns:r="http://schemas.openxmlformats.org/officeDocument/2006/relationships" r:id="rId2"/>
          </a:graphicData>
        </a:graphic>
      </p:graphicFrame>
      <p:sp>
        <p:nvSpPr>
          <p:cNvPr id="8" name="Oval 7"/>
          <p:cNvSpPr/>
          <p:nvPr/>
        </p:nvSpPr>
        <p:spPr>
          <a:xfrm>
            <a:off x="3730339" y="4879523"/>
            <a:ext cx="5508398" cy="550839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4531379" y="6755852"/>
            <a:ext cx="4180953" cy="2646878"/>
          </a:xfrm>
          <a:prstGeom prst="rect">
            <a:avLst/>
          </a:prstGeom>
          <a:noFill/>
        </p:spPr>
        <p:txBody>
          <a:bodyPr wrap="none" rtlCol="0">
            <a:spAutoFit/>
          </a:bodyPr>
          <a:lstStyle/>
          <a:p>
            <a:pPr algn="ctr"/>
            <a:r>
              <a:rPr lang="en-US" sz="16600" dirty="0">
                <a:solidFill>
                  <a:schemeClr val="tx2"/>
                </a:solidFill>
                <a:latin typeface="Poppins Light" charset="0"/>
                <a:ea typeface="Poppins Light" charset="0"/>
                <a:cs typeface="Poppins Light" charset="0"/>
              </a:rPr>
              <a:t>62%</a:t>
            </a:r>
          </a:p>
        </p:txBody>
      </p:sp>
      <p:sp>
        <p:nvSpPr>
          <p:cNvPr id="27" name="Oval 26"/>
          <p:cNvSpPr/>
          <p:nvPr/>
        </p:nvSpPr>
        <p:spPr>
          <a:xfrm>
            <a:off x="18492072" y="8348310"/>
            <a:ext cx="1228090" cy="12280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8492072" y="4605984"/>
            <a:ext cx="1228090" cy="12280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Shape 2782"/>
          <p:cNvSpPr/>
          <p:nvPr/>
        </p:nvSpPr>
        <p:spPr>
          <a:xfrm>
            <a:off x="18782855" y="4930323"/>
            <a:ext cx="627634" cy="541652"/>
          </a:xfrm>
          <a:custGeom>
            <a:avLst/>
            <a:gdLst/>
            <a:ahLst/>
            <a:cxnLst>
              <a:cxn ang="0">
                <a:pos x="wd2" y="hd2"/>
              </a:cxn>
              <a:cxn ang="5400000">
                <a:pos x="wd2" y="hd2"/>
              </a:cxn>
              <a:cxn ang="10800000">
                <a:pos x="wd2" y="hd2"/>
              </a:cxn>
              <a:cxn ang="16200000">
                <a:pos x="wd2" y="hd2"/>
              </a:cxn>
            </a:cxnLst>
            <a:rect l="0" t="0" r="r" b="b"/>
            <a:pathLst>
              <a:path w="20683" h="20545" extrusionOk="0">
                <a:moveTo>
                  <a:pt x="9621" y="9676"/>
                </a:moveTo>
                <a:cubicBezTo>
                  <a:pt x="9621" y="9676"/>
                  <a:pt x="9621" y="9675"/>
                  <a:pt x="9621" y="9675"/>
                </a:cubicBezTo>
                <a:lnTo>
                  <a:pt x="9620" y="9674"/>
                </a:lnTo>
                <a:cubicBezTo>
                  <a:pt x="9620" y="9674"/>
                  <a:pt x="9621" y="9676"/>
                  <a:pt x="9621" y="9676"/>
                </a:cubicBezTo>
                <a:close/>
                <a:moveTo>
                  <a:pt x="19582" y="1266"/>
                </a:moveTo>
                <a:cubicBezTo>
                  <a:pt x="18115" y="-422"/>
                  <a:pt x="15737" y="-422"/>
                  <a:pt x="14270" y="1266"/>
                </a:cubicBezTo>
                <a:lnTo>
                  <a:pt x="14934" y="2030"/>
                </a:lnTo>
                <a:cubicBezTo>
                  <a:pt x="16034" y="765"/>
                  <a:pt x="17818" y="765"/>
                  <a:pt x="18918" y="2030"/>
                </a:cubicBezTo>
                <a:cubicBezTo>
                  <a:pt x="20019" y="3297"/>
                  <a:pt x="20019" y="5351"/>
                  <a:pt x="18918" y="6618"/>
                </a:cubicBezTo>
                <a:lnTo>
                  <a:pt x="8956" y="17881"/>
                </a:lnTo>
                <a:lnTo>
                  <a:pt x="9621" y="18645"/>
                </a:lnTo>
                <a:lnTo>
                  <a:pt x="19582" y="7382"/>
                </a:lnTo>
                <a:cubicBezTo>
                  <a:pt x="21050" y="5693"/>
                  <a:pt x="21050" y="2955"/>
                  <a:pt x="19582" y="1266"/>
                </a:cubicBezTo>
                <a:moveTo>
                  <a:pt x="2315" y="17881"/>
                </a:moveTo>
                <a:cubicBezTo>
                  <a:pt x="481" y="15770"/>
                  <a:pt x="481" y="12551"/>
                  <a:pt x="2315" y="10439"/>
                </a:cubicBezTo>
                <a:cubicBezTo>
                  <a:pt x="2317" y="10437"/>
                  <a:pt x="2320" y="10434"/>
                  <a:pt x="2323" y="10431"/>
                </a:cubicBezTo>
                <a:lnTo>
                  <a:pt x="2323" y="10431"/>
                </a:lnTo>
                <a:lnTo>
                  <a:pt x="9289" y="2413"/>
                </a:lnTo>
                <a:cubicBezTo>
                  <a:pt x="9472" y="2201"/>
                  <a:pt x="9472" y="1859"/>
                  <a:pt x="9289" y="1648"/>
                </a:cubicBezTo>
                <a:cubicBezTo>
                  <a:pt x="9105" y="1437"/>
                  <a:pt x="8808" y="1437"/>
                  <a:pt x="8624" y="1648"/>
                </a:cubicBezTo>
                <a:lnTo>
                  <a:pt x="1651" y="9675"/>
                </a:lnTo>
                <a:cubicBezTo>
                  <a:pt x="-550" y="12208"/>
                  <a:pt x="-550" y="16112"/>
                  <a:pt x="1651" y="18645"/>
                </a:cubicBezTo>
                <a:cubicBezTo>
                  <a:pt x="3852" y="21178"/>
                  <a:pt x="7420" y="21178"/>
                  <a:pt x="9621" y="18645"/>
                </a:cubicBezTo>
                <a:lnTo>
                  <a:pt x="8948" y="17889"/>
                </a:lnTo>
                <a:cubicBezTo>
                  <a:pt x="7114" y="19991"/>
                  <a:pt x="4147" y="19989"/>
                  <a:pt x="2315" y="17881"/>
                </a:cubicBezTo>
                <a:moveTo>
                  <a:pt x="6300" y="13497"/>
                </a:moveTo>
                <a:cubicBezTo>
                  <a:pt x="7033" y="14341"/>
                  <a:pt x="8223" y="14341"/>
                  <a:pt x="8956" y="13497"/>
                </a:cubicBezTo>
                <a:lnTo>
                  <a:pt x="13937" y="7764"/>
                </a:lnTo>
                <a:cubicBezTo>
                  <a:pt x="14121" y="7553"/>
                  <a:pt x="14121" y="7211"/>
                  <a:pt x="13937" y="7000"/>
                </a:cubicBezTo>
                <a:cubicBezTo>
                  <a:pt x="13754" y="6789"/>
                  <a:pt x="13457" y="6789"/>
                  <a:pt x="13273" y="7000"/>
                </a:cubicBezTo>
                <a:lnTo>
                  <a:pt x="8292" y="12732"/>
                </a:lnTo>
                <a:cubicBezTo>
                  <a:pt x="7926" y="13155"/>
                  <a:pt x="7331" y="13155"/>
                  <a:pt x="6964" y="12732"/>
                </a:cubicBezTo>
                <a:cubicBezTo>
                  <a:pt x="6597" y="12310"/>
                  <a:pt x="6597" y="11626"/>
                  <a:pt x="6964" y="11204"/>
                </a:cubicBezTo>
                <a:lnTo>
                  <a:pt x="8292" y="9675"/>
                </a:lnTo>
                <a:lnTo>
                  <a:pt x="14934" y="2030"/>
                </a:lnTo>
                <a:lnTo>
                  <a:pt x="14270" y="1266"/>
                </a:lnTo>
                <a:lnTo>
                  <a:pt x="6300" y="10439"/>
                </a:lnTo>
                <a:cubicBezTo>
                  <a:pt x="5566" y="11284"/>
                  <a:pt x="5566" y="12653"/>
                  <a:pt x="6300" y="13497"/>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0" name="Shape 2783"/>
          <p:cNvSpPr/>
          <p:nvPr/>
        </p:nvSpPr>
        <p:spPr>
          <a:xfrm>
            <a:off x="18761590" y="8644667"/>
            <a:ext cx="691429" cy="597143"/>
          </a:xfrm>
          <a:custGeom>
            <a:avLst/>
            <a:gdLst/>
            <a:ahLst/>
            <a:cxnLst>
              <a:cxn ang="0">
                <a:pos x="wd2" y="hd2"/>
              </a:cxn>
              <a:cxn ang="5400000">
                <a:pos x="wd2" y="hd2"/>
              </a:cxn>
              <a:cxn ang="10800000">
                <a:pos x="wd2" y="hd2"/>
              </a:cxn>
              <a:cxn ang="16200000">
                <a:pos x="wd2" y="hd2"/>
              </a:cxn>
            </a:cxnLst>
            <a:rect l="0" t="0" r="r" b="b"/>
            <a:pathLst>
              <a:path w="21600" h="21600" extrusionOk="0">
                <a:moveTo>
                  <a:pt x="10800" y="15855"/>
                </a:moveTo>
                <a:lnTo>
                  <a:pt x="1633" y="10800"/>
                </a:lnTo>
                <a:lnTo>
                  <a:pt x="4615" y="9156"/>
                </a:lnTo>
                <a:lnTo>
                  <a:pt x="10589" y="12450"/>
                </a:lnTo>
                <a:lnTo>
                  <a:pt x="10591" y="12446"/>
                </a:lnTo>
                <a:cubicBezTo>
                  <a:pt x="10654" y="12482"/>
                  <a:pt x="10724" y="12505"/>
                  <a:pt x="10800" y="12505"/>
                </a:cubicBezTo>
                <a:cubicBezTo>
                  <a:pt x="10876" y="12505"/>
                  <a:pt x="10946" y="12482"/>
                  <a:pt x="11009" y="12446"/>
                </a:cubicBezTo>
                <a:lnTo>
                  <a:pt x="11011" y="12450"/>
                </a:lnTo>
                <a:lnTo>
                  <a:pt x="16985" y="9156"/>
                </a:lnTo>
                <a:lnTo>
                  <a:pt x="19967" y="10800"/>
                </a:lnTo>
                <a:cubicBezTo>
                  <a:pt x="19967" y="10800"/>
                  <a:pt x="10800" y="15855"/>
                  <a:pt x="10800" y="15855"/>
                </a:cubicBezTo>
                <a:close/>
                <a:moveTo>
                  <a:pt x="19967" y="15347"/>
                </a:moveTo>
                <a:lnTo>
                  <a:pt x="10800" y="20402"/>
                </a:lnTo>
                <a:lnTo>
                  <a:pt x="1633" y="15347"/>
                </a:lnTo>
                <a:lnTo>
                  <a:pt x="4615" y="13703"/>
                </a:lnTo>
                <a:lnTo>
                  <a:pt x="10589" y="16997"/>
                </a:lnTo>
                <a:lnTo>
                  <a:pt x="10591" y="16994"/>
                </a:lnTo>
                <a:cubicBezTo>
                  <a:pt x="10654" y="17029"/>
                  <a:pt x="10724" y="17053"/>
                  <a:pt x="10800" y="17053"/>
                </a:cubicBezTo>
                <a:cubicBezTo>
                  <a:pt x="10876" y="17053"/>
                  <a:pt x="10946" y="17029"/>
                  <a:pt x="11009" y="16994"/>
                </a:cubicBezTo>
                <a:lnTo>
                  <a:pt x="11011" y="16997"/>
                </a:lnTo>
                <a:lnTo>
                  <a:pt x="16985" y="13703"/>
                </a:lnTo>
                <a:cubicBezTo>
                  <a:pt x="16985" y="13703"/>
                  <a:pt x="19967" y="15347"/>
                  <a:pt x="19967" y="15347"/>
                </a:cubicBezTo>
                <a:close/>
                <a:moveTo>
                  <a:pt x="1633" y="6253"/>
                </a:moveTo>
                <a:lnTo>
                  <a:pt x="10800" y="1198"/>
                </a:lnTo>
                <a:lnTo>
                  <a:pt x="19967" y="6253"/>
                </a:lnTo>
                <a:lnTo>
                  <a:pt x="10800" y="11307"/>
                </a:lnTo>
                <a:cubicBezTo>
                  <a:pt x="10800" y="11307"/>
                  <a:pt x="1633" y="6253"/>
                  <a:pt x="1633" y="6253"/>
                </a:cubicBezTo>
                <a:close/>
                <a:moveTo>
                  <a:pt x="21600" y="10800"/>
                </a:moveTo>
                <a:cubicBezTo>
                  <a:pt x="21600" y="10574"/>
                  <a:pt x="21484" y="10383"/>
                  <a:pt x="21319" y="10290"/>
                </a:cubicBezTo>
                <a:lnTo>
                  <a:pt x="21320" y="10287"/>
                </a:lnTo>
                <a:lnTo>
                  <a:pt x="18127" y="8526"/>
                </a:lnTo>
                <a:lnTo>
                  <a:pt x="21320" y="6766"/>
                </a:lnTo>
                <a:lnTo>
                  <a:pt x="21319" y="6762"/>
                </a:lnTo>
                <a:cubicBezTo>
                  <a:pt x="21484" y="6671"/>
                  <a:pt x="21600" y="6479"/>
                  <a:pt x="21600" y="6253"/>
                </a:cubicBezTo>
                <a:cubicBezTo>
                  <a:pt x="21600" y="6027"/>
                  <a:pt x="21484" y="5835"/>
                  <a:pt x="21319" y="5743"/>
                </a:cubicBezTo>
                <a:lnTo>
                  <a:pt x="21320" y="5740"/>
                </a:lnTo>
                <a:lnTo>
                  <a:pt x="11011" y="56"/>
                </a:lnTo>
                <a:lnTo>
                  <a:pt x="11009" y="59"/>
                </a:lnTo>
                <a:cubicBezTo>
                  <a:pt x="10946" y="23"/>
                  <a:pt x="10876" y="0"/>
                  <a:pt x="10800" y="0"/>
                </a:cubicBezTo>
                <a:cubicBezTo>
                  <a:pt x="10724" y="0"/>
                  <a:pt x="10654" y="23"/>
                  <a:pt x="10591" y="59"/>
                </a:cubicBezTo>
                <a:lnTo>
                  <a:pt x="10589" y="56"/>
                </a:lnTo>
                <a:lnTo>
                  <a:pt x="280" y="5740"/>
                </a:lnTo>
                <a:lnTo>
                  <a:pt x="281" y="5743"/>
                </a:lnTo>
                <a:cubicBezTo>
                  <a:pt x="116" y="5835"/>
                  <a:pt x="0" y="6027"/>
                  <a:pt x="0" y="6253"/>
                </a:cubicBezTo>
                <a:cubicBezTo>
                  <a:pt x="0" y="6479"/>
                  <a:pt x="116" y="6671"/>
                  <a:pt x="281" y="6762"/>
                </a:cubicBezTo>
                <a:lnTo>
                  <a:pt x="280" y="6766"/>
                </a:lnTo>
                <a:lnTo>
                  <a:pt x="3473" y="8526"/>
                </a:lnTo>
                <a:lnTo>
                  <a:pt x="280" y="10287"/>
                </a:lnTo>
                <a:lnTo>
                  <a:pt x="281" y="10290"/>
                </a:lnTo>
                <a:cubicBezTo>
                  <a:pt x="116" y="10383"/>
                  <a:pt x="0" y="10574"/>
                  <a:pt x="0" y="10800"/>
                </a:cubicBezTo>
                <a:cubicBezTo>
                  <a:pt x="0" y="11026"/>
                  <a:pt x="116" y="11218"/>
                  <a:pt x="281" y="11310"/>
                </a:cubicBezTo>
                <a:lnTo>
                  <a:pt x="280" y="11313"/>
                </a:lnTo>
                <a:lnTo>
                  <a:pt x="3473" y="13074"/>
                </a:lnTo>
                <a:lnTo>
                  <a:pt x="280" y="14834"/>
                </a:lnTo>
                <a:lnTo>
                  <a:pt x="281" y="14838"/>
                </a:lnTo>
                <a:cubicBezTo>
                  <a:pt x="116" y="14930"/>
                  <a:pt x="0" y="15121"/>
                  <a:pt x="0" y="15347"/>
                </a:cubicBezTo>
                <a:cubicBezTo>
                  <a:pt x="0" y="15574"/>
                  <a:pt x="116" y="15765"/>
                  <a:pt x="281" y="15857"/>
                </a:cubicBezTo>
                <a:lnTo>
                  <a:pt x="280" y="15860"/>
                </a:lnTo>
                <a:lnTo>
                  <a:pt x="10589" y="21544"/>
                </a:lnTo>
                <a:lnTo>
                  <a:pt x="10591" y="21541"/>
                </a:lnTo>
                <a:cubicBezTo>
                  <a:pt x="10654" y="21577"/>
                  <a:pt x="10724" y="21600"/>
                  <a:pt x="10800" y="21600"/>
                </a:cubicBezTo>
                <a:cubicBezTo>
                  <a:pt x="10876" y="21600"/>
                  <a:pt x="10946" y="21577"/>
                  <a:pt x="11009" y="21541"/>
                </a:cubicBezTo>
                <a:lnTo>
                  <a:pt x="11011" y="21544"/>
                </a:lnTo>
                <a:lnTo>
                  <a:pt x="21320" y="15860"/>
                </a:lnTo>
                <a:lnTo>
                  <a:pt x="21319" y="15857"/>
                </a:lnTo>
                <a:cubicBezTo>
                  <a:pt x="21484" y="15765"/>
                  <a:pt x="21600" y="15574"/>
                  <a:pt x="21600" y="15347"/>
                </a:cubicBezTo>
                <a:cubicBezTo>
                  <a:pt x="21600" y="15121"/>
                  <a:pt x="21484" y="14930"/>
                  <a:pt x="21319" y="14838"/>
                </a:cubicBezTo>
                <a:lnTo>
                  <a:pt x="21320" y="14834"/>
                </a:lnTo>
                <a:lnTo>
                  <a:pt x="18127" y="13074"/>
                </a:lnTo>
                <a:lnTo>
                  <a:pt x="21320" y="11313"/>
                </a:lnTo>
                <a:lnTo>
                  <a:pt x="21319" y="11310"/>
                </a:lnTo>
                <a:cubicBezTo>
                  <a:pt x="21484" y="11218"/>
                  <a:pt x="21600" y="11026"/>
                  <a:pt x="21600" y="1080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3" name="Oval 42"/>
          <p:cNvSpPr/>
          <p:nvPr/>
        </p:nvSpPr>
        <p:spPr>
          <a:xfrm>
            <a:off x="13108370" y="8348310"/>
            <a:ext cx="1228090" cy="12280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hape 2779"/>
          <p:cNvSpPr/>
          <p:nvPr/>
        </p:nvSpPr>
        <p:spPr>
          <a:xfrm>
            <a:off x="13454887" y="8581549"/>
            <a:ext cx="535053" cy="735697"/>
          </a:xfrm>
          <a:custGeom>
            <a:avLst/>
            <a:gdLst/>
            <a:ahLst/>
            <a:cxnLst>
              <a:cxn ang="0">
                <a:pos x="wd2" y="hd2"/>
              </a:cxn>
              <a:cxn ang="5400000">
                <a:pos x="wd2" y="hd2"/>
              </a:cxn>
              <a:cxn ang="10800000">
                <a:pos x="wd2" y="hd2"/>
              </a:cxn>
              <a:cxn ang="16200000">
                <a:pos x="wd2" y="hd2"/>
              </a:cxn>
            </a:cxnLst>
            <a:rect l="0" t="0" r="r" b="b"/>
            <a:pathLst>
              <a:path w="21600" h="21600" extrusionOk="0">
                <a:moveTo>
                  <a:pt x="1867" y="16691"/>
                </a:moveTo>
                <a:lnTo>
                  <a:pt x="5303" y="12525"/>
                </a:lnTo>
                <a:lnTo>
                  <a:pt x="5294" y="12521"/>
                </a:lnTo>
                <a:cubicBezTo>
                  <a:pt x="5355" y="12447"/>
                  <a:pt x="5400" y="12365"/>
                  <a:pt x="5400" y="12273"/>
                </a:cubicBezTo>
                <a:cubicBezTo>
                  <a:pt x="5400" y="12001"/>
                  <a:pt x="5098" y="11782"/>
                  <a:pt x="4725" y="11782"/>
                </a:cubicBezTo>
                <a:lnTo>
                  <a:pt x="3375" y="11782"/>
                </a:lnTo>
                <a:lnTo>
                  <a:pt x="6615" y="8640"/>
                </a:lnTo>
                <a:lnTo>
                  <a:pt x="6606" y="8635"/>
                </a:lnTo>
                <a:cubicBezTo>
                  <a:pt x="6691" y="8553"/>
                  <a:pt x="6750" y="8456"/>
                  <a:pt x="6750" y="8345"/>
                </a:cubicBezTo>
                <a:cubicBezTo>
                  <a:pt x="6750" y="8075"/>
                  <a:pt x="6448" y="7855"/>
                  <a:pt x="6075" y="7855"/>
                </a:cubicBezTo>
                <a:lnTo>
                  <a:pt x="4855" y="7855"/>
                </a:lnTo>
                <a:lnTo>
                  <a:pt x="8548" y="4785"/>
                </a:lnTo>
                <a:lnTo>
                  <a:pt x="8544" y="4782"/>
                </a:lnTo>
                <a:cubicBezTo>
                  <a:pt x="8683" y="4691"/>
                  <a:pt x="8775" y="4564"/>
                  <a:pt x="8775" y="4418"/>
                </a:cubicBezTo>
                <a:cubicBezTo>
                  <a:pt x="8775" y="4147"/>
                  <a:pt x="8473" y="3927"/>
                  <a:pt x="8100" y="3927"/>
                </a:cubicBezTo>
                <a:lnTo>
                  <a:pt x="7029" y="3927"/>
                </a:lnTo>
                <a:lnTo>
                  <a:pt x="10800" y="1185"/>
                </a:lnTo>
                <a:lnTo>
                  <a:pt x="14571" y="3927"/>
                </a:lnTo>
                <a:lnTo>
                  <a:pt x="13500" y="3927"/>
                </a:lnTo>
                <a:cubicBezTo>
                  <a:pt x="13128" y="3927"/>
                  <a:pt x="12825" y="4147"/>
                  <a:pt x="12825" y="4418"/>
                </a:cubicBezTo>
                <a:cubicBezTo>
                  <a:pt x="12825" y="4564"/>
                  <a:pt x="12917" y="4691"/>
                  <a:pt x="13056" y="4782"/>
                </a:cubicBezTo>
                <a:lnTo>
                  <a:pt x="13052" y="4785"/>
                </a:lnTo>
                <a:lnTo>
                  <a:pt x="16744" y="7855"/>
                </a:lnTo>
                <a:lnTo>
                  <a:pt x="15525" y="7855"/>
                </a:lnTo>
                <a:cubicBezTo>
                  <a:pt x="15153" y="7855"/>
                  <a:pt x="14850" y="8075"/>
                  <a:pt x="14850" y="8345"/>
                </a:cubicBezTo>
                <a:cubicBezTo>
                  <a:pt x="14850" y="8456"/>
                  <a:pt x="14909" y="8553"/>
                  <a:pt x="14994" y="8635"/>
                </a:cubicBezTo>
                <a:lnTo>
                  <a:pt x="14985" y="8640"/>
                </a:lnTo>
                <a:lnTo>
                  <a:pt x="18225" y="11782"/>
                </a:lnTo>
                <a:lnTo>
                  <a:pt x="16875" y="11782"/>
                </a:lnTo>
                <a:cubicBezTo>
                  <a:pt x="16503" y="11782"/>
                  <a:pt x="16200" y="12001"/>
                  <a:pt x="16200" y="12273"/>
                </a:cubicBezTo>
                <a:cubicBezTo>
                  <a:pt x="16200" y="12365"/>
                  <a:pt x="16244" y="12447"/>
                  <a:pt x="16306" y="12521"/>
                </a:cubicBezTo>
                <a:lnTo>
                  <a:pt x="16296" y="12525"/>
                </a:lnTo>
                <a:lnTo>
                  <a:pt x="19733" y="16691"/>
                </a:lnTo>
                <a:cubicBezTo>
                  <a:pt x="19733" y="16691"/>
                  <a:pt x="1867" y="16691"/>
                  <a:pt x="1867" y="16691"/>
                </a:cubicBezTo>
                <a:close/>
                <a:moveTo>
                  <a:pt x="12150" y="20618"/>
                </a:moveTo>
                <a:lnTo>
                  <a:pt x="9450" y="20618"/>
                </a:lnTo>
                <a:lnTo>
                  <a:pt x="9450" y="17673"/>
                </a:lnTo>
                <a:lnTo>
                  <a:pt x="12150" y="17673"/>
                </a:lnTo>
                <a:cubicBezTo>
                  <a:pt x="12150" y="17673"/>
                  <a:pt x="12150" y="20618"/>
                  <a:pt x="12150" y="20618"/>
                </a:cubicBezTo>
                <a:close/>
                <a:moveTo>
                  <a:pt x="21494" y="16933"/>
                </a:moveTo>
                <a:lnTo>
                  <a:pt x="21503" y="16929"/>
                </a:lnTo>
                <a:lnTo>
                  <a:pt x="18067" y="12764"/>
                </a:lnTo>
                <a:lnTo>
                  <a:pt x="19575" y="12764"/>
                </a:lnTo>
                <a:cubicBezTo>
                  <a:pt x="19948" y="12764"/>
                  <a:pt x="20250" y="12544"/>
                  <a:pt x="20250" y="12273"/>
                </a:cubicBezTo>
                <a:cubicBezTo>
                  <a:pt x="20250" y="12162"/>
                  <a:pt x="20191" y="12066"/>
                  <a:pt x="20106" y="11983"/>
                </a:cubicBezTo>
                <a:lnTo>
                  <a:pt x="20115" y="11978"/>
                </a:lnTo>
                <a:lnTo>
                  <a:pt x="16875" y="8836"/>
                </a:lnTo>
                <a:lnTo>
                  <a:pt x="18225" y="8836"/>
                </a:lnTo>
                <a:cubicBezTo>
                  <a:pt x="18598" y="8836"/>
                  <a:pt x="18900" y="8617"/>
                  <a:pt x="18900" y="8345"/>
                </a:cubicBezTo>
                <a:cubicBezTo>
                  <a:pt x="18900" y="8200"/>
                  <a:pt x="18808" y="8072"/>
                  <a:pt x="18669" y="7982"/>
                </a:cubicBezTo>
                <a:lnTo>
                  <a:pt x="18673" y="7978"/>
                </a:lnTo>
                <a:lnTo>
                  <a:pt x="14980" y="4909"/>
                </a:lnTo>
                <a:lnTo>
                  <a:pt x="16200" y="4909"/>
                </a:lnTo>
                <a:cubicBezTo>
                  <a:pt x="16573" y="4909"/>
                  <a:pt x="16875" y="4690"/>
                  <a:pt x="16875" y="4418"/>
                </a:cubicBezTo>
                <a:cubicBezTo>
                  <a:pt x="16875" y="4283"/>
                  <a:pt x="16800" y="4160"/>
                  <a:pt x="16677" y="4071"/>
                </a:cubicBezTo>
                <a:lnTo>
                  <a:pt x="11277" y="144"/>
                </a:lnTo>
                <a:cubicBezTo>
                  <a:pt x="11155" y="55"/>
                  <a:pt x="10986" y="0"/>
                  <a:pt x="10800" y="0"/>
                </a:cubicBezTo>
                <a:cubicBezTo>
                  <a:pt x="10614" y="0"/>
                  <a:pt x="10445" y="55"/>
                  <a:pt x="10323" y="144"/>
                </a:cubicBezTo>
                <a:lnTo>
                  <a:pt x="4923" y="4071"/>
                </a:lnTo>
                <a:cubicBezTo>
                  <a:pt x="4801" y="4160"/>
                  <a:pt x="4725" y="4283"/>
                  <a:pt x="4725" y="4418"/>
                </a:cubicBezTo>
                <a:cubicBezTo>
                  <a:pt x="4725" y="4690"/>
                  <a:pt x="5028" y="4909"/>
                  <a:pt x="5400" y="4909"/>
                </a:cubicBezTo>
                <a:lnTo>
                  <a:pt x="6619" y="4909"/>
                </a:lnTo>
                <a:lnTo>
                  <a:pt x="2927" y="7978"/>
                </a:lnTo>
                <a:lnTo>
                  <a:pt x="2931" y="7982"/>
                </a:lnTo>
                <a:cubicBezTo>
                  <a:pt x="2792" y="8072"/>
                  <a:pt x="2700" y="8200"/>
                  <a:pt x="2700" y="8345"/>
                </a:cubicBezTo>
                <a:cubicBezTo>
                  <a:pt x="2700" y="8617"/>
                  <a:pt x="3003" y="8836"/>
                  <a:pt x="3375" y="8836"/>
                </a:cubicBezTo>
                <a:lnTo>
                  <a:pt x="4725" y="8836"/>
                </a:lnTo>
                <a:lnTo>
                  <a:pt x="1485" y="11978"/>
                </a:lnTo>
                <a:lnTo>
                  <a:pt x="1494" y="11983"/>
                </a:lnTo>
                <a:cubicBezTo>
                  <a:pt x="1409" y="12066"/>
                  <a:pt x="1350" y="12162"/>
                  <a:pt x="1350" y="12273"/>
                </a:cubicBezTo>
                <a:cubicBezTo>
                  <a:pt x="1350" y="12544"/>
                  <a:pt x="1653" y="12764"/>
                  <a:pt x="2025" y="12764"/>
                </a:cubicBezTo>
                <a:lnTo>
                  <a:pt x="3533" y="12764"/>
                </a:lnTo>
                <a:lnTo>
                  <a:pt x="96" y="16929"/>
                </a:lnTo>
                <a:lnTo>
                  <a:pt x="106" y="16933"/>
                </a:lnTo>
                <a:cubicBezTo>
                  <a:pt x="44" y="17007"/>
                  <a:pt x="0" y="17089"/>
                  <a:pt x="0" y="17182"/>
                </a:cubicBezTo>
                <a:cubicBezTo>
                  <a:pt x="0" y="17453"/>
                  <a:pt x="303" y="17673"/>
                  <a:pt x="675" y="17673"/>
                </a:cubicBezTo>
                <a:lnTo>
                  <a:pt x="8100" y="17673"/>
                </a:lnTo>
                <a:lnTo>
                  <a:pt x="8100" y="21109"/>
                </a:lnTo>
                <a:cubicBezTo>
                  <a:pt x="8100" y="21380"/>
                  <a:pt x="8403" y="21600"/>
                  <a:pt x="8775" y="21600"/>
                </a:cubicBezTo>
                <a:lnTo>
                  <a:pt x="12825" y="21600"/>
                </a:lnTo>
                <a:cubicBezTo>
                  <a:pt x="13198" y="21600"/>
                  <a:pt x="13500" y="21380"/>
                  <a:pt x="13500" y="21109"/>
                </a:cubicBezTo>
                <a:lnTo>
                  <a:pt x="13500" y="17673"/>
                </a:lnTo>
                <a:lnTo>
                  <a:pt x="20925" y="17673"/>
                </a:lnTo>
                <a:cubicBezTo>
                  <a:pt x="21298" y="17673"/>
                  <a:pt x="21600" y="17453"/>
                  <a:pt x="21600" y="17182"/>
                </a:cubicBezTo>
                <a:cubicBezTo>
                  <a:pt x="21600" y="17089"/>
                  <a:pt x="21555" y="17007"/>
                  <a:pt x="21494" y="16933"/>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6" name="Oval 45"/>
          <p:cNvSpPr/>
          <p:nvPr/>
        </p:nvSpPr>
        <p:spPr>
          <a:xfrm>
            <a:off x="13108370" y="4605984"/>
            <a:ext cx="1228090" cy="12280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Shape 2778"/>
          <p:cNvSpPr/>
          <p:nvPr/>
        </p:nvSpPr>
        <p:spPr>
          <a:xfrm>
            <a:off x="13354566" y="4867773"/>
            <a:ext cx="735697" cy="735697"/>
          </a:xfrm>
          <a:custGeom>
            <a:avLst/>
            <a:gdLst/>
            <a:ahLst/>
            <a:cxnLst>
              <a:cxn ang="0">
                <a:pos x="wd2" y="hd2"/>
              </a:cxn>
              <a:cxn ang="5400000">
                <a:pos x="wd2" y="hd2"/>
              </a:cxn>
              <a:cxn ang="10800000">
                <a:pos x="wd2" y="hd2"/>
              </a:cxn>
              <a:cxn ang="16200000">
                <a:pos x="wd2" y="hd2"/>
              </a:cxn>
            </a:cxnLst>
            <a:rect l="0" t="0" r="r" b="b"/>
            <a:pathLst>
              <a:path w="21600" h="21600" extrusionOk="0">
                <a:moveTo>
                  <a:pt x="17481" y="12956"/>
                </a:moveTo>
                <a:cubicBezTo>
                  <a:pt x="17070" y="12258"/>
                  <a:pt x="16576" y="11533"/>
                  <a:pt x="16011" y="10795"/>
                </a:cubicBezTo>
                <a:cubicBezTo>
                  <a:pt x="16573" y="10063"/>
                  <a:pt x="17072" y="9339"/>
                  <a:pt x="17481" y="8644"/>
                </a:cubicBezTo>
                <a:cubicBezTo>
                  <a:pt x="19410" y="9181"/>
                  <a:pt x="20618" y="9948"/>
                  <a:pt x="20618" y="10800"/>
                </a:cubicBezTo>
                <a:cubicBezTo>
                  <a:pt x="20618" y="11652"/>
                  <a:pt x="19410" y="12419"/>
                  <a:pt x="17481" y="12956"/>
                </a:cubicBezTo>
                <a:moveTo>
                  <a:pt x="17742" y="17743"/>
                </a:moveTo>
                <a:cubicBezTo>
                  <a:pt x="17140" y="18345"/>
                  <a:pt x="15740" y="18028"/>
                  <a:pt x="13996" y="17045"/>
                </a:cubicBezTo>
                <a:cubicBezTo>
                  <a:pt x="14198" y="16261"/>
                  <a:pt x="14365" y="15406"/>
                  <a:pt x="14487" y="14488"/>
                </a:cubicBezTo>
                <a:cubicBezTo>
                  <a:pt x="15405" y="14366"/>
                  <a:pt x="16261" y="14198"/>
                  <a:pt x="17044" y="13996"/>
                </a:cubicBezTo>
                <a:cubicBezTo>
                  <a:pt x="18028" y="15740"/>
                  <a:pt x="18345" y="17140"/>
                  <a:pt x="17742" y="17743"/>
                </a:cubicBezTo>
                <a:moveTo>
                  <a:pt x="15404" y="11561"/>
                </a:moveTo>
                <a:cubicBezTo>
                  <a:pt x="15837" y="12119"/>
                  <a:pt x="16219" y="12662"/>
                  <a:pt x="16554" y="13185"/>
                </a:cubicBezTo>
                <a:cubicBezTo>
                  <a:pt x="15950" y="13317"/>
                  <a:pt x="15295" y="13429"/>
                  <a:pt x="14597" y="13517"/>
                </a:cubicBezTo>
                <a:cubicBezTo>
                  <a:pt x="14631" y="13155"/>
                  <a:pt x="14655" y="12784"/>
                  <a:pt x="14677" y="12409"/>
                </a:cubicBezTo>
                <a:cubicBezTo>
                  <a:pt x="14930" y="12127"/>
                  <a:pt x="15170" y="11844"/>
                  <a:pt x="15404" y="11561"/>
                </a:cubicBezTo>
                <a:moveTo>
                  <a:pt x="15402" y="10032"/>
                </a:moveTo>
                <a:cubicBezTo>
                  <a:pt x="15170" y="9752"/>
                  <a:pt x="14928" y="9471"/>
                  <a:pt x="14677" y="9191"/>
                </a:cubicBezTo>
                <a:cubicBezTo>
                  <a:pt x="14655" y="8817"/>
                  <a:pt x="14631" y="8445"/>
                  <a:pt x="14597" y="8084"/>
                </a:cubicBezTo>
                <a:cubicBezTo>
                  <a:pt x="15295" y="8171"/>
                  <a:pt x="15950" y="8283"/>
                  <a:pt x="16554" y="8415"/>
                </a:cubicBezTo>
                <a:cubicBezTo>
                  <a:pt x="16221" y="8935"/>
                  <a:pt x="15832" y="9478"/>
                  <a:pt x="15402" y="10032"/>
                </a:cubicBezTo>
                <a:moveTo>
                  <a:pt x="17742" y="3857"/>
                </a:moveTo>
                <a:cubicBezTo>
                  <a:pt x="18345" y="4460"/>
                  <a:pt x="18028" y="5860"/>
                  <a:pt x="17044" y="7604"/>
                </a:cubicBezTo>
                <a:cubicBezTo>
                  <a:pt x="16261" y="7402"/>
                  <a:pt x="15405" y="7234"/>
                  <a:pt x="14487" y="7112"/>
                </a:cubicBezTo>
                <a:cubicBezTo>
                  <a:pt x="14365" y="6194"/>
                  <a:pt x="14198" y="5339"/>
                  <a:pt x="13996" y="4555"/>
                </a:cubicBezTo>
                <a:cubicBezTo>
                  <a:pt x="15740" y="3572"/>
                  <a:pt x="17140" y="3255"/>
                  <a:pt x="17742" y="3857"/>
                </a:cubicBezTo>
                <a:moveTo>
                  <a:pt x="13718" y="12012"/>
                </a:moveTo>
                <a:cubicBezTo>
                  <a:pt x="13448" y="12303"/>
                  <a:pt x="13172" y="12593"/>
                  <a:pt x="12882" y="12883"/>
                </a:cubicBezTo>
                <a:cubicBezTo>
                  <a:pt x="12593" y="13172"/>
                  <a:pt x="12303" y="13449"/>
                  <a:pt x="12012" y="13719"/>
                </a:cubicBezTo>
                <a:cubicBezTo>
                  <a:pt x="11614" y="13733"/>
                  <a:pt x="11212" y="13745"/>
                  <a:pt x="10800" y="13745"/>
                </a:cubicBezTo>
                <a:cubicBezTo>
                  <a:pt x="10387" y="13745"/>
                  <a:pt x="9985" y="13733"/>
                  <a:pt x="9587" y="13719"/>
                </a:cubicBezTo>
                <a:cubicBezTo>
                  <a:pt x="9297" y="13449"/>
                  <a:pt x="9006" y="13172"/>
                  <a:pt x="8717" y="12883"/>
                </a:cubicBezTo>
                <a:cubicBezTo>
                  <a:pt x="8428" y="12593"/>
                  <a:pt x="8152" y="12303"/>
                  <a:pt x="7881" y="12012"/>
                </a:cubicBezTo>
                <a:cubicBezTo>
                  <a:pt x="7866" y="11614"/>
                  <a:pt x="7855" y="11212"/>
                  <a:pt x="7855" y="10800"/>
                </a:cubicBezTo>
                <a:cubicBezTo>
                  <a:pt x="7855" y="10388"/>
                  <a:pt x="7866" y="9986"/>
                  <a:pt x="7881" y="9587"/>
                </a:cubicBezTo>
                <a:cubicBezTo>
                  <a:pt x="8152" y="9297"/>
                  <a:pt x="8428" y="9007"/>
                  <a:pt x="8717" y="8717"/>
                </a:cubicBezTo>
                <a:cubicBezTo>
                  <a:pt x="9006" y="8428"/>
                  <a:pt x="9297" y="8151"/>
                  <a:pt x="9587" y="7881"/>
                </a:cubicBezTo>
                <a:cubicBezTo>
                  <a:pt x="9985" y="7867"/>
                  <a:pt x="10387" y="7855"/>
                  <a:pt x="10800" y="7855"/>
                </a:cubicBezTo>
                <a:cubicBezTo>
                  <a:pt x="11212" y="7855"/>
                  <a:pt x="11614" y="7867"/>
                  <a:pt x="12012" y="7881"/>
                </a:cubicBezTo>
                <a:cubicBezTo>
                  <a:pt x="12303" y="8151"/>
                  <a:pt x="12593" y="8428"/>
                  <a:pt x="12882" y="8717"/>
                </a:cubicBezTo>
                <a:cubicBezTo>
                  <a:pt x="13172" y="9007"/>
                  <a:pt x="13448" y="9297"/>
                  <a:pt x="13718" y="9587"/>
                </a:cubicBezTo>
                <a:cubicBezTo>
                  <a:pt x="13733" y="9986"/>
                  <a:pt x="13745" y="10388"/>
                  <a:pt x="13745" y="10800"/>
                </a:cubicBezTo>
                <a:cubicBezTo>
                  <a:pt x="13745" y="11212"/>
                  <a:pt x="13733" y="11614"/>
                  <a:pt x="13718" y="12012"/>
                </a:cubicBezTo>
                <a:moveTo>
                  <a:pt x="13185" y="16555"/>
                </a:moveTo>
                <a:cubicBezTo>
                  <a:pt x="12662" y="16219"/>
                  <a:pt x="12120" y="15837"/>
                  <a:pt x="11561" y="15404"/>
                </a:cubicBezTo>
                <a:cubicBezTo>
                  <a:pt x="11844" y="15170"/>
                  <a:pt x="12127" y="14931"/>
                  <a:pt x="12409" y="14677"/>
                </a:cubicBezTo>
                <a:cubicBezTo>
                  <a:pt x="12783" y="14655"/>
                  <a:pt x="13155" y="14631"/>
                  <a:pt x="13517" y="14597"/>
                </a:cubicBezTo>
                <a:cubicBezTo>
                  <a:pt x="13429" y="15295"/>
                  <a:pt x="13316" y="15950"/>
                  <a:pt x="13185" y="16555"/>
                </a:cubicBezTo>
                <a:moveTo>
                  <a:pt x="10800" y="20618"/>
                </a:moveTo>
                <a:cubicBezTo>
                  <a:pt x="9948" y="20618"/>
                  <a:pt x="9181" y="19410"/>
                  <a:pt x="8643" y="17481"/>
                </a:cubicBezTo>
                <a:cubicBezTo>
                  <a:pt x="9339" y="17072"/>
                  <a:pt x="10062" y="16573"/>
                  <a:pt x="10795" y="16011"/>
                </a:cubicBezTo>
                <a:cubicBezTo>
                  <a:pt x="11532" y="16576"/>
                  <a:pt x="12258" y="17070"/>
                  <a:pt x="12957" y="17481"/>
                </a:cubicBezTo>
                <a:cubicBezTo>
                  <a:pt x="12419" y="19410"/>
                  <a:pt x="11652" y="20618"/>
                  <a:pt x="10800" y="20618"/>
                </a:cubicBezTo>
                <a:moveTo>
                  <a:pt x="8083" y="14597"/>
                </a:moveTo>
                <a:cubicBezTo>
                  <a:pt x="8445" y="14631"/>
                  <a:pt x="8816" y="14655"/>
                  <a:pt x="9190" y="14677"/>
                </a:cubicBezTo>
                <a:cubicBezTo>
                  <a:pt x="9471" y="14929"/>
                  <a:pt x="9751" y="15170"/>
                  <a:pt x="10032" y="15403"/>
                </a:cubicBezTo>
                <a:cubicBezTo>
                  <a:pt x="9478" y="15832"/>
                  <a:pt x="8935" y="16221"/>
                  <a:pt x="8415" y="16555"/>
                </a:cubicBezTo>
                <a:cubicBezTo>
                  <a:pt x="8283" y="15950"/>
                  <a:pt x="8171" y="15295"/>
                  <a:pt x="8083" y="14597"/>
                </a:cubicBezTo>
                <a:moveTo>
                  <a:pt x="8415" y="5045"/>
                </a:moveTo>
                <a:cubicBezTo>
                  <a:pt x="8938" y="5381"/>
                  <a:pt x="9480" y="5762"/>
                  <a:pt x="10038" y="6196"/>
                </a:cubicBezTo>
                <a:cubicBezTo>
                  <a:pt x="9756" y="6430"/>
                  <a:pt x="9473" y="6670"/>
                  <a:pt x="9190" y="6924"/>
                </a:cubicBezTo>
                <a:cubicBezTo>
                  <a:pt x="8816" y="6945"/>
                  <a:pt x="8445" y="6969"/>
                  <a:pt x="8083" y="7003"/>
                </a:cubicBezTo>
                <a:cubicBezTo>
                  <a:pt x="8171" y="6305"/>
                  <a:pt x="8283" y="5650"/>
                  <a:pt x="8415" y="5045"/>
                </a:cubicBezTo>
                <a:moveTo>
                  <a:pt x="10800" y="982"/>
                </a:moveTo>
                <a:cubicBezTo>
                  <a:pt x="11652" y="982"/>
                  <a:pt x="12419" y="2191"/>
                  <a:pt x="12957" y="4119"/>
                </a:cubicBezTo>
                <a:cubicBezTo>
                  <a:pt x="12261" y="4528"/>
                  <a:pt x="11537" y="5027"/>
                  <a:pt x="10804" y="5589"/>
                </a:cubicBezTo>
                <a:cubicBezTo>
                  <a:pt x="10067" y="5024"/>
                  <a:pt x="9341" y="4530"/>
                  <a:pt x="8643" y="4119"/>
                </a:cubicBezTo>
                <a:cubicBezTo>
                  <a:pt x="9181" y="2191"/>
                  <a:pt x="9948" y="982"/>
                  <a:pt x="10800" y="982"/>
                </a:cubicBezTo>
                <a:moveTo>
                  <a:pt x="13517" y="7003"/>
                </a:moveTo>
                <a:cubicBezTo>
                  <a:pt x="13155" y="6969"/>
                  <a:pt x="12783" y="6945"/>
                  <a:pt x="12409" y="6924"/>
                </a:cubicBezTo>
                <a:cubicBezTo>
                  <a:pt x="12129" y="6671"/>
                  <a:pt x="11848" y="6430"/>
                  <a:pt x="11568" y="6198"/>
                </a:cubicBezTo>
                <a:cubicBezTo>
                  <a:pt x="12122" y="5768"/>
                  <a:pt x="12665" y="5379"/>
                  <a:pt x="13185" y="5045"/>
                </a:cubicBezTo>
                <a:cubicBezTo>
                  <a:pt x="13316" y="5650"/>
                  <a:pt x="13429" y="6305"/>
                  <a:pt x="13517" y="7003"/>
                </a:cubicBezTo>
                <a:moveTo>
                  <a:pt x="7112" y="7112"/>
                </a:moveTo>
                <a:cubicBezTo>
                  <a:pt x="6194" y="7234"/>
                  <a:pt x="5339" y="7402"/>
                  <a:pt x="4555" y="7604"/>
                </a:cubicBezTo>
                <a:cubicBezTo>
                  <a:pt x="3572" y="5860"/>
                  <a:pt x="3255" y="4460"/>
                  <a:pt x="3858" y="3857"/>
                </a:cubicBezTo>
                <a:cubicBezTo>
                  <a:pt x="4460" y="3255"/>
                  <a:pt x="5860" y="3572"/>
                  <a:pt x="7604" y="4555"/>
                </a:cubicBezTo>
                <a:cubicBezTo>
                  <a:pt x="7402" y="5339"/>
                  <a:pt x="7234" y="6194"/>
                  <a:pt x="7112" y="7112"/>
                </a:cubicBezTo>
                <a:moveTo>
                  <a:pt x="3858" y="17743"/>
                </a:moveTo>
                <a:cubicBezTo>
                  <a:pt x="3255" y="17140"/>
                  <a:pt x="3572" y="15740"/>
                  <a:pt x="4555" y="13996"/>
                </a:cubicBezTo>
                <a:cubicBezTo>
                  <a:pt x="5339" y="14198"/>
                  <a:pt x="6194" y="14366"/>
                  <a:pt x="7112" y="14488"/>
                </a:cubicBezTo>
                <a:cubicBezTo>
                  <a:pt x="7234" y="15406"/>
                  <a:pt x="7402" y="16261"/>
                  <a:pt x="7604" y="17045"/>
                </a:cubicBezTo>
                <a:cubicBezTo>
                  <a:pt x="5860" y="18028"/>
                  <a:pt x="4460" y="18345"/>
                  <a:pt x="3858" y="17743"/>
                </a:cubicBezTo>
                <a:moveTo>
                  <a:pt x="7003" y="13517"/>
                </a:moveTo>
                <a:cubicBezTo>
                  <a:pt x="6305" y="13429"/>
                  <a:pt x="5650" y="13317"/>
                  <a:pt x="5045" y="13185"/>
                </a:cubicBezTo>
                <a:cubicBezTo>
                  <a:pt x="5379" y="12665"/>
                  <a:pt x="5768" y="12122"/>
                  <a:pt x="6197" y="11568"/>
                </a:cubicBezTo>
                <a:cubicBezTo>
                  <a:pt x="6429" y="11848"/>
                  <a:pt x="6671" y="12129"/>
                  <a:pt x="6923" y="12409"/>
                </a:cubicBezTo>
                <a:cubicBezTo>
                  <a:pt x="6944" y="12784"/>
                  <a:pt x="6968" y="13155"/>
                  <a:pt x="7003" y="13517"/>
                </a:cubicBezTo>
                <a:moveTo>
                  <a:pt x="6923" y="9191"/>
                </a:moveTo>
                <a:cubicBezTo>
                  <a:pt x="6669" y="9473"/>
                  <a:pt x="6429" y="9756"/>
                  <a:pt x="6196" y="10039"/>
                </a:cubicBezTo>
                <a:cubicBezTo>
                  <a:pt x="5763" y="9481"/>
                  <a:pt x="5381" y="8938"/>
                  <a:pt x="5045" y="8415"/>
                </a:cubicBezTo>
                <a:cubicBezTo>
                  <a:pt x="5650" y="8283"/>
                  <a:pt x="6305" y="8171"/>
                  <a:pt x="7003" y="8084"/>
                </a:cubicBezTo>
                <a:cubicBezTo>
                  <a:pt x="6968" y="8445"/>
                  <a:pt x="6944" y="8816"/>
                  <a:pt x="6923" y="9191"/>
                </a:cubicBezTo>
                <a:moveTo>
                  <a:pt x="982" y="10800"/>
                </a:moveTo>
                <a:cubicBezTo>
                  <a:pt x="982" y="9948"/>
                  <a:pt x="2190" y="9181"/>
                  <a:pt x="4119" y="8644"/>
                </a:cubicBezTo>
                <a:cubicBezTo>
                  <a:pt x="4530" y="9342"/>
                  <a:pt x="5023" y="10067"/>
                  <a:pt x="5588" y="10805"/>
                </a:cubicBezTo>
                <a:cubicBezTo>
                  <a:pt x="5027" y="11537"/>
                  <a:pt x="4528" y="12262"/>
                  <a:pt x="4119" y="12956"/>
                </a:cubicBezTo>
                <a:cubicBezTo>
                  <a:pt x="2190" y="12419"/>
                  <a:pt x="982" y="11652"/>
                  <a:pt x="982" y="10800"/>
                </a:cubicBezTo>
                <a:moveTo>
                  <a:pt x="21600" y="10800"/>
                </a:moveTo>
                <a:cubicBezTo>
                  <a:pt x="21600" y="9624"/>
                  <a:pt x="20173" y="8571"/>
                  <a:pt x="17918" y="7853"/>
                </a:cubicBezTo>
                <a:cubicBezTo>
                  <a:pt x="19002" y="5750"/>
                  <a:pt x="19269" y="3995"/>
                  <a:pt x="18437" y="3163"/>
                </a:cubicBezTo>
                <a:cubicBezTo>
                  <a:pt x="17605" y="2332"/>
                  <a:pt x="15850" y="2598"/>
                  <a:pt x="13748" y="3682"/>
                </a:cubicBezTo>
                <a:cubicBezTo>
                  <a:pt x="13029" y="1427"/>
                  <a:pt x="11976" y="0"/>
                  <a:pt x="10800" y="0"/>
                </a:cubicBezTo>
                <a:cubicBezTo>
                  <a:pt x="9623" y="0"/>
                  <a:pt x="8571" y="1427"/>
                  <a:pt x="7852" y="3682"/>
                </a:cubicBezTo>
                <a:cubicBezTo>
                  <a:pt x="5750" y="2598"/>
                  <a:pt x="3995" y="2332"/>
                  <a:pt x="3163" y="3163"/>
                </a:cubicBezTo>
                <a:cubicBezTo>
                  <a:pt x="2331" y="3995"/>
                  <a:pt x="2598" y="5750"/>
                  <a:pt x="3682" y="7853"/>
                </a:cubicBezTo>
                <a:cubicBezTo>
                  <a:pt x="1426" y="8571"/>
                  <a:pt x="0" y="9624"/>
                  <a:pt x="0" y="10800"/>
                </a:cubicBezTo>
                <a:cubicBezTo>
                  <a:pt x="0" y="11976"/>
                  <a:pt x="1426" y="13029"/>
                  <a:pt x="3682" y="13748"/>
                </a:cubicBezTo>
                <a:cubicBezTo>
                  <a:pt x="2598" y="15851"/>
                  <a:pt x="2331" y="17605"/>
                  <a:pt x="3163" y="18437"/>
                </a:cubicBezTo>
                <a:cubicBezTo>
                  <a:pt x="3995" y="19268"/>
                  <a:pt x="5750" y="19002"/>
                  <a:pt x="7852" y="17918"/>
                </a:cubicBezTo>
                <a:cubicBezTo>
                  <a:pt x="8571" y="20173"/>
                  <a:pt x="9623" y="21600"/>
                  <a:pt x="10800" y="21600"/>
                </a:cubicBezTo>
                <a:cubicBezTo>
                  <a:pt x="11976" y="21600"/>
                  <a:pt x="13029" y="20173"/>
                  <a:pt x="13748" y="17918"/>
                </a:cubicBezTo>
                <a:cubicBezTo>
                  <a:pt x="15850" y="19002"/>
                  <a:pt x="17605" y="19268"/>
                  <a:pt x="18437" y="18437"/>
                </a:cubicBezTo>
                <a:cubicBezTo>
                  <a:pt x="19269" y="17605"/>
                  <a:pt x="19002" y="15851"/>
                  <a:pt x="17918" y="13748"/>
                </a:cubicBezTo>
                <a:cubicBezTo>
                  <a:pt x="20173" y="13029"/>
                  <a:pt x="21600" y="11976"/>
                  <a:pt x="21600" y="10800"/>
                </a:cubicBezTo>
                <a:moveTo>
                  <a:pt x="10800" y="9818"/>
                </a:moveTo>
                <a:cubicBezTo>
                  <a:pt x="10258" y="9818"/>
                  <a:pt x="9818" y="10258"/>
                  <a:pt x="9818" y="10800"/>
                </a:cubicBezTo>
                <a:cubicBezTo>
                  <a:pt x="9818" y="11342"/>
                  <a:pt x="10258" y="11782"/>
                  <a:pt x="10800" y="11782"/>
                </a:cubicBezTo>
                <a:cubicBezTo>
                  <a:pt x="11342" y="11782"/>
                  <a:pt x="11782" y="11342"/>
                  <a:pt x="11782" y="10800"/>
                </a:cubicBezTo>
                <a:cubicBezTo>
                  <a:pt x="11782" y="10258"/>
                  <a:pt x="11342" y="9818"/>
                  <a:pt x="10800" y="9818"/>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9" name="TextBox 48"/>
          <p:cNvSpPr txBox="1"/>
          <p:nvPr/>
        </p:nvSpPr>
        <p:spPr>
          <a:xfrm>
            <a:off x="13131476" y="5973121"/>
            <a:ext cx="2544286"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FEATURE</a:t>
            </a:r>
          </a:p>
        </p:txBody>
      </p:sp>
      <p:sp>
        <p:nvSpPr>
          <p:cNvPr id="50" name="TextBox 49"/>
          <p:cNvSpPr txBox="1"/>
          <p:nvPr/>
        </p:nvSpPr>
        <p:spPr>
          <a:xfrm>
            <a:off x="18411946" y="5973121"/>
            <a:ext cx="1776448"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NAME</a:t>
            </a:r>
          </a:p>
        </p:txBody>
      </p:sp>
      <p:sp>
        <p:nvSpPr>
          <p:cNvPr id="51" name="TextBox 50"/>
          <p:cNvSpPr txBox="1"/>
          <p:nvPr/>
        </p:nvSpPr>
        <p:spPr>
          <a:xfrm>
            <a:off x="13131476" y="9767785"/>
            <a:ext cx="2994731"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FUNCTION</a:t>
            </a:r>
          </a:p>
        </p:txBody>
      </p:sp>
      <p:sp>
        <p:nvSpPr>
          <p:cNvPr id="52" name="TextBox 51"/>
          <p:cNvSpPr txBox="1"/>
          <p:nvPr/>
        </p:nvSpPr>
        <p:spPr>
          <a:xfrm>
            <a:off x="18411946" y="9767785"/>
            <a:ext cx="2579552" cy="584775"/>
          </a:xfrm>
          <a:prstGeom prst="rect">
            <a:avLst/>
          </a:prstGeom>
          <a:noFill/>
        </p:spPr>
        <p:txBody>
          <a:bodyPr wrap="none" rtlCol="0">
            <a:spAutoFit/>
          </a:bodyPr>
          <a:lstStyle/>
          <a:p>
            <a:r>
              <a:rPr lang="en-US" sz="3200" b="1" spc="600" dirty="0">
                <a:solidFill>
                  <a:schemeClr val="tx2"/>
                </a:solidFill>
                <a:latin typeface="Poppins" charset="0"/>
                <a:ea typeface="Poppins" charset="0"/>
                <a:cs typeface="Poppins" charset="0"/>
              </a:rPr>
              <a:t>ELEMENT</a:t>
            </a:r>
          </a:p>
        </p:txBody>
      </p:sp>
      <p:sp>
        <p:nvSpPr>
          <p:cNvPr id="53" name="Subtitle 2"/>
          <p:cNvSpPr txBox="1">
            <a:spLocks/>
          </p:cNvSpPr>
          <p:nvPr/>
        </p:nvSpPr>
        <p:spPr>
          <a:xfrm>
            <a:off x="18310346" y="10176566"/>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a:t>
            </a:r>
            <a:r>
              <a:rPr lang="en-US">
                <a:solidFill>
                  <a:schemeClr val="tx1"/>
                </a:solidFill>
                <a:latin typeface="Poppins Light" charset="0"/>
                <a:ea typeface="Poppins Light" charset="0"/>
                <a:cs typeface="Poppins Light" charset="0"/>
              </a:rPr>
              <a:t>taken out</a:t>
            </a:r>
            <a:endParaRPr lang="en-US" dirty="0">
              <a:solidFill>
                <a:schemeClr val="tx1"/>
              </a:solidFill>
              <a:latin typeface="Poppins Light" charset="0"/>
              <a:ea typeface="Poppins Light" charset="0"/>
              <a:cs typeface="Poppins Light" charset="0"/>
            </a:endParaRPr>
          </a:p>
        </p:txBody>
      </p:sp>
      <p:sp>
        <p:nvSpPr>
          <p:cNvPr id="54" name="Subtitle 2"/>
          <p:cNvSpPr txBox="1">
            <a:spLocks/>
          </p:cNvSpPr>
          <p:nvPr/>
        </p:nvSpPr>
        <p:spPr>
          <a:xfrm>
            <a:off x="13002466" y="10176566"/>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a:t>
            </a:r>
            <a:r>
              <a:rPr lang="en-US">
                <a:solidFill>
                  <a:schemeClr val="tx1"/>
                </a:solidFill>
                <a:latin typeface="Poppins Light" charset="0"/>
                <a:ea typeface="Poppins Light" charset="0"/>
                <a:cs typeface="Poppins Light" charset="0"/>
              </a:rPr>
              <a:t>taken out</a:t>
            </a:r>
            <a:endParaRPr lang="en-US" dirty="0">
              <a:solidFill>
                <a:schemeClr val="tx1"/>
              </a:solidFill>
              <a:latin typeface="Poppins Light" charset="0"/>
              <a:ea typeface="Poppins Light" charset="0"/>
              <a:cs typeface="Poppins Light" charset="0"/>
            </a:endParaRPr>
          </a:p>
        </p:txBody>
      </p:sp>
      <p:sp>
        <p:nvSpPr>
          <p:cNvPr id="55" name="Subtitle 2"/>
          <p:cNvSpPr txBox="1">
            <a:spLocks/>
          </p:cNvSpPr>
          <p:nvPr/>
        </p:nvSpPr>
        <p:spPr>
          <a:xfrm>
            <a:off x="18310346" y="6417648"/>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a:t>
            </a:r>
            <a:r>
              <a:rPr lang="en-US">
                <a:solidFill>
                  <a:schemeClr val="tx1"/>
                </a:solidFill>
                <a:latin typeface="Poppins Light" charset="0"/>
                <a:ea typeface="Poppins Light" charset="0"/>
                <a:cs typeface="Poppins Light" charset="0"/>
              </a:rPr>
              <a:t>taken out</a:t>
            </a:r>
            <a:endParaRPr lang="en-US" dirty="0">
              <a:solidFill>
                <a:schemeClr val="tx1"/>
              </a:solidFill>
              <a:latin typeface="Poppins Light" charset="0"/>
              <a:ea typeface="Poppins Light" charset="0"/>
              <a:cs typeface="Poppins Light" charset="0"/>
            </a:endParaRPr>
          </a:p>
        </p:txBody>
      </p:sp>
      <p:sp>
        <p:nvSpPr>
          <p:cNvPr id="56" name="Subtitle 2"/>
          <p:cNvSpPr txBox="1">
            <a:spLocks/>
          </p:cNvSpPr>
          <p:nvPr/>
        </p:nvSpPr>
        <p:spPr>
          <a:xfrm>
            <a:off x="13002466" y="6417648"/>
            <a:ext cx="42778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a:t>
            </a:r>
          </a:p>
        </p:txBody>
      </p:sp>
      <p:sp>
        <p:nvSpPr>
          <p:cNvPr id="23" name="TextBox 22"/>
          <p:cNvSpPr txBox="1"/>
          <p:nvPr/>
        </p:nvSpPr>
        <p:spPr>
          <a:xfrm>
            <a:off x="9348288" y="1169458"/>
            <a:ext cx="5681107"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PIE CHART</a:t>
            </a:r>
          </a:p>
        </p:txBody>
      </p:sp>
      <p:sp>
        <p:nvSpPr>
          <p:cNvPr id="28" name="TextBox 27"/>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29" name="Straight Connector 28"/>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3461710"/>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Oval 41"/>
          <p:cNvSpPr/>
          <p:nvPr/>
        </p:nvSpPr>
        <p:spPr>
          <a:xfrm>
            <a:off x="1673225" y="8424186"/>
            <a:ext cx="1228090" cy="12280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hape 2779"/>
          <p:cNvSpPr/>
          <p:nvPr/>
        </p:nvSpPr>
        <p:spPr>
          <a:xfrm>
            <a:off x="2019742" y="8657425"/>
            <a:ext cx="535053" cy="735697"/>
          </a:xfrm>
          <a:custGeom>
            <a:avLst/>
            <a:gdLst/>
            <a:ahLst/>
            <a:cxnLst>
              <a:cxn ang="0">
                <a:pos x="wd2" y="hd2"/>
              </a:cxn>
              <a:cxn ang="5400000">
                <a:pos x="wd2" y="hd2"/>
              </a:cxn>
              <a:cxn ang="10800000">
                <a:pos x="wd2" y="hd2"/>
              </a:cxn>
              <a:cxn ang="16200000">
                <a:pos x="wd2" y="hd2"/>
              </a:cxn>
            </a:cxnLst>
            <a:rect l="0" t="0" r="r" b="b"/>
            <a:pathLst>
              <a:path w="21600" h="21600" extrusionOk="0">
                <a:moveTo>
                  <a:pt x="1867" y="16691"/>
                </a:moveTo>
                <a:lnTo>
                  <a:pt x="5303" y="12525"/>
                </a:lnTo>
                <a:lnTo>
                  <a:pt x="5294" y="12521"/>
                </a:lnTo>
                <a:cubicBezTo>
                  <a:pt x="5355" y="12447"/>
                  <a:pt x="5400" y="12365"/>
                  <a:pt x="5400" y="12273"/>
                </a:cubicBezTo>
                <a:cubicBezTo>
                  <a:pt x="5400" y="12001"/>
                  <a:pt x="5098" y="11782"/>
                  <a:pt x="4725" y="11782"/>
                </a:cubicBezTo>
                <a:lnTo>
                  <a:pt x="3375" y="11782"/>
                </a:lnTo>
                <a:lnTo>
                  <a:pt x="6615" y="8640"/>
                </a:lnTo>
                <a:lnTo>
                  <a:pt x="6606" y="8635"/>
                </a:lnTo>
                <a:cubicBezTo>
                  <a:pt x="6691" y="8553"/>
                  <a:pt x="6750" y="8456"/>
                  <a:pt x="6750" y="8345"/>
                </a:cubicBezTo>
                <a:cubicBezTo>
                  <a:pt x="6750" y="8075"/>
                  <a:pt x="6448" y="7855"/>
                  <a:pt x="6075" y="7855"/>
                </a:cubicBezTo>
                <a:lnTo>
                  <a:pt x="4855" y="7855"/>
                </a:lnTo>
                <a:lnTo>
                  <a:pt x="8548" y="4785"/>
                </a:lnTo>
                <a:lnTo>
                  <a:pt x="8544" y="4782"/>
                </a:lnTo>
                <a:cubicBezTo>
                  <a:pt x="8683" y="4691"/>
                  <a:pt x="8775" y="4564"/>
                  <a:pt x="8775" y="4418"/>
                </a:cubicBezTo>
                <a:cubicBezTo>
                  <a:pt x="8775" y="4147"/>
                  <a:pt x="8473" y="3927"/>
                  <a:pt x="8100" y="3927"/>
                </a:cubicBezTo>
                <a:lnTo>
                  <a:pt x="7029" y="3927"/>
                </a:lnTo>
                <a:lnTo>
                  <a:pt x="10800" y="1185"/>
                </a:lnTo>
                <a:lnTo>
                  <a:pt x="14571" y="3927"/>
                </a:lnTo>
                <a:lnTo>
                  <a:pt x="13500" y="3927"/>
                </a:lnTo>
                <a:cubicBezTo>
                  <a:pt x="13128" y="3927"/>
                  <a:pt x="12825" y="4147"/>
                  <a:pt x="12825" y="4418"/>
                </a:cubicBezTo>
                <a:cubicBezTo>
                  <a:pt x="12825" y="4564"/>
                  <a:pt x="12917" y="4691"/>
                  <a:pt x="13056" y="4782"/>
                </a:cubicBezTo>
                <a:lnTo>
                  <a:pt x="13052" y="4785"/>
                </a:lnTo>
                <a:lnTo>
                  <a:pt x="16744" y="7855"/>
                </a:lnTo>
                <a:lnTo>
                  <a:pt x="15525" y="7855"/>
                </a:lnTo>
                <a:cubicBezTo>
                  <a:pt x="15153" y="7855"/>
                  <a:pt x="14850" y="8075"/>
                  <a:pt x="14850" y="8345"/>
                </a:cubicBezTo>
                <a:cubicBezTo>
                  <a:pt x="14850" y="8456"/>
                  <a:pt x="14909" y="8553"/>
                  <a:pt x="14994" y="8635"/>
                </a:cubicBezTo>
                <a:lnTo>
                  <a:pt x="14985" y="8640"/>
                </a:lnTo>
                <a:lnTo>
                  <a:pt x="18225" y="11782"/>
                </a:lnTo>
                <a:lnTo>
                  <a:pt x="16875" y="11782"/>
                </a:lnTo>
                <a:cubicBezTo>
                  <a:pt x="16503" y="11782"/>
                  <a:pt x="16200" y="12001"/>
                  <a:pt x="16200" y="12273"/>
                </a:cubicBezTo>
                <a:cubicBezTo>
                  <a:pt x="16200" y="12365"/>
                  <a:pt x="16244" y="12447"/>
                  <a:pt x="16306" y="12521"/>
                </a:cubicBezTo>
                <a:lnTo>
                  <a:pt x="16296" y="12525"/>
                </a:lnTo>
                <a:lnTo>
                  <a:pt x="19733" y="16691"/>
                </a:lnTo>
                <a:cubicBezTo>
                  <a:pt x="19733" y="16691"/>
                  <a:pt x="1867" y="16691"/>
                  <a:pt x="1867" y="16691"/>
                </a:cubicBezTo>
                <a:close/>
                <a:moveTo>
                  <a:pt x="12150" y="20618"/>
                </a:moveTo>
                <a:lnTo>
                  <a:pt x="9450" y="20618"/>
                </a:lnTo>
                <a:lnTo>
                  <a:pt x="9450" y="17673"/>
                </a:lnTo>
                <a:lnTo>
                  <a:pt x="12150" y="17673"/>
                </a:lnTo>
                <a:cubicBezTo>
                  <a:pt x="12150" y="17673"/>
                  <a:pt x="12150" y="20618"/>
                  <a:pt x="12150" y="20618"/>
                </a:cubicBezTo>
                <a:close/>
                <a:moveTo>
                  <a:pt x="21494" y="16933"/>
                </a:moveTo>
                <a:lnTo>
                  <a:pt x="21503" y="16929"/>
                </a:lnTo>
                <a:lnTo>
                  <a:pt x="18067" y="12764"/>
                </a:lnTo>
                <a:lnTo>
                  <a:pt x="19575" y="12764"/>
                </a:lnTo>
                <a:cubicBezTo>
                  <a:pt x="19948" y="12764"/>
                  <a:pt x="20250" y="12544"/>
                  <a:pt x="20250" y="12273"/>
                </a:cubicBezTo>
                <a:cubicBezTo>
                  <a:pt x="20250" y="12162"/>
                  <a:pt x="20191" y="12066"/>
                  <a:pt x="20106" y="11983"/>
                </a:cubicBezTo>
                <a:lnTo>
                  <a:pt x="20115" y="11978"/>
                </a:lnTo>
                <a:lnTo>
                  <a:pt x="16875" y="8836"/>
                </a:lnTo>
                <a:lnTo>
                  <a:pt x="18225" y="8836"/>
                </a:lnTo>
                <a:cubicBezTo>
                  <a:pt x="18598" y="8836"/>
                  <a:pt x="18900" y="8617"/>
                  <a:pt x="18900" y="8345"/>
                </a:cubicBezTo>
                <a:cubicBezTo>
                  <a:pt x="18900" y="8200"/>
                  <a:pt x="18808" y="8072"/>
                  <a:pt x="18669" y="7982"/>
                </a:cubicBezTo>
                <a:lnTo>
                  <a:pt x="18673" y="7978"/>
                </a:lnTo>
                <a:lnTo>
                  <a:pt x="14980" y="4909"/>
                </a:lnTo>
                <a:lnTo>
                  <a:pt x="16200" y="4909"/>
                </a:lnTo>
                <a:cubicBezTo>
                  <a:pt x="16573" y="4909"/>
                  <a:pt x="16875" y="4690"/>
                  <a:pt x="16875" y="4418"/>
                </a:cubicBezTo>
                <a:cubicBezTo>
                  <a:pt x="16875" y="4283"/>
                  <a:pt x="16800" y="4160"/>
                  <a:pt x="16677" y="4071"/>
                </a:cubicBezTo>
                <a:lnTo>
                  <a:pt x="11277" y="144"/>
                </a:lnTo>
                <a:cubicBezTo>
                  <a:pt x="11155" y="55"/>
                  <a:pt x="10986" y="0"/>
                  <a:pt x="10800" y="0"/>
                </a:cubicBezTo>
                <a:cubicBezTo>
                  <a:pt x="10614" y="0"/>
                  <a:pt x="10445" y="55"/>
                  <a:pt x="10323" y="144"/>
                </a:cubicBezTo>
                <a:lnTo>
                  <a:pt x="4923" y="4071"/>
                </a:lnTo>
                <a:cubicBezTo>
                  <a:pt x="4801" y="4160"/>
                  <a:pt x="4725" y="4283"/>
                  <a:pt x="4725" y="4418"/>
                </a:cubicBezTo>
                <a:cubicBezTo>
                  <a:pt x="4725" y="4690"/>
                  <a:pt x="5028" y="4909"/>
                  <a:pt x="5400" y="4909"/>
                </a:cubicBezTo>
                <a:lnTo>
                  <a:pt x="6619" y="4909"/>
                </a:lnTo>
                <a:lnTo>
                  <a:pt x="2927" y="7978"/>
                </a:lnTo>
                <a:lnTo>
                  <a:pt x="2931" y="7982"/>
                </a:lnTo>
                <a:cubicBezTo>
                  <a:pt x="2792" y="8072"/>
                  <a:pt x="2700" y="8200"/>
                  <a:pt x="2700" y="8345"/>
                </a:cubicBezTo>
                <a:cubicBezTo>
                  <a:pt x="2700" y="8617"/>
                  <a:pt x="3003" y="8836"/>
                  <a:pt x="3375" y="8836"/>
                </a:cubicBezTo>
                <a:lnTo>
                  <a:pt x="4725" y="8836"/>
                </a:lnTo>
                <a:lnTo>
                  <a:pt x="1485" y="11978"/>
                </a:lnTo>
                <a:lnTo>
                  <a:pt x="1494" y="11983"/>
                </a:lnTo>
                <a:cubicBezTo>
                  <a:pt x="1409" y="12066"/>
                  <a:pt x="1350" y="12162"/>
                  <a:pt x="1350" y="12273"/>
                </a:cubicBezTo>
                <a:cubicBezTo>
                  <a:pt x="1350" y="12544"/>
                  <a:pt x="1653" y="12764"/>
                  <a:pt x="2025" y="12764"/>
                </a:cubicBezTo>
                <a:lnTo>
                  <a:pt x="3533" y="12764"/>
                </a:lnTo>
                <a:lnTo>
                  <a:pt x="96" y="16929"/>
                </a:lnTo>
                <a:lnTo>
                  <a:pt x="106" y="16933"/>
                </a:lnTo>
                <a:cubicBezTo>
                  <a:pt x="44" y="17007"/>
                  <a:pt x="0" y="17089"/>
                  <a:pt x="0" y="17182"/>
                </a:cubicBezTo>
                <a:cubicBezTo>
                  <a:pt x="0" y="17453"/>
                  <a:pt x="303" y="17673"/>
                  <a:pt x="675" y="17673"/>
                </a:cubicBezTo>
                <a:lnTo>
                  <a:pt x="8100" y="17673"/>
                </a:lnTo>
                <a:lnTo>
                  <a:pt x="8100" y="21109"/>
                </a:lnTo>
                <a:cubicBezTo>
                  <a:pt x="8100" y="21380"/>
                  <a:pt x="8403" y="21600"/>
                  <a:pt x="8775" y="21600"/>
                </a:cubicBezTo>
                <a:lnTo>
                  <a:pt x="12825" y="21600"/>
                </a:lnTo>
                <a:cubicBezTo>
                  <a:pt x="13198" y="21600"/>
                  <a:pt x="13500" y="21380"/>
                  <a:pt x="13500" y="21109"/>
                </a:cubicBezTo>
                <a:lnTo>
                  <a:pt x="13500" y="17673"/>
                </a:lnTo>
                <a:lnTo>
                  <a:pt x="20925" y="17673"/>
                </a:lnTo>
                <a:cubicBezTo>
                  <a:pt x="21298" y="17673"/>
                  <a:pt x="21600" y="17453"/>
                  <a:pt x="21600" y="17182"/>
                </a:cubicBezTo>
                <a:cubicBezTo>
                  <a:pt x="21600" y="17089"/>
                  <a:pt x="21555" y="17007"/>
                  <a:pt x="21494" y="16933"/>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 name="Oval 3"/>
          <p:cNvSpPr/>
          <p:nvPr/>
        </p:nvSpPr>
        <p:spPr>
          <a:xfrm>
            <a:off x="1673225" y="4777517"/>
            <a:ext cx="1228090" cy="12280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Shape 2778"/>
          <p:cNvSpPr/>
          <p:nvPr/>
        </p:nvSpPr>
        <p:spPr>
          <a:xfrm>
            <a:off x="1919421" y="5039306"/>
            <a:ext cx="735697" cy="735697"/>
          </a:xfrm>
          <a:custGeom>
            <a:avLst/>
            <a:gdLst/>
            <a:ahLst/>
            <a:cxnLst>
              <a:cxn ang="0">
                <a:pos x="wd2" y="hd2"/>
              </a:cxn>
              <a:cxn ang="5400000">
                <a:pos x="wd2" y="hd2"/>
              </a:cxn>
              <a:cxn ang="10800000">
                <a:pos x="wd2" y="hd2"/>
              </a:cxn>
              <a:cxn ang="16200000">
                <a:pos x="wd2" y="hd2"/>
              </a:cxn>
            </a:cxnLst>
            <a:rect l="0" t="0" r="r" b="b"/>
            <a:pathLst>
              <a:path w="21600" h="21600" extrusionOk="0">
                <a:moveTo>
                  <a:pt x="17481" y="12956"/>
                </a:moveTo>
                <a:cubicBezTo>
                  <a:pt x="17070" y="12258"/>
                  <a:pt x="16576" y="11533"/>
                  <a:pt x="16011" y="10795"/>
                </a:cubicBezTo>
                <a:cubicBezTo>
                  <a:pt x="16573" y="10063"/>
                  <a:pt x="17072" y="9339"/>
                  <a:pt x="17481" y="8644"/>
                </a:cubicBezTo>
                <a:cubicBezTo>
                  <a:pt x="19410" y="9181"/>
                  <a:pt x="20618" y="9948"/>
                  <a:pt x="20618" y="10800"/>
                </a:cubicBezTo>
                <a:cubicBezTo>
                  <a:pt x="20618" y="11652"/>
                  <a:pt x="19410" y="12419"/>
                  <a:pt x="17481" y="12956"/>
                </a:cubicBezTo>
                <a:moveTo>
                  <a:pt x="17742" y="17743"/>
                </a:moveTo>
                <a:cubicBezTo>
                  <a:pt x="17140" y="18345"/>
                  <a:pt x="15740" y="18028"/>
                  <a:pt x="13996" y="17045"/>
                </a:cubicBezTo>
                <a:cubicBezTo>
                  <a:pt x="14198" y="16261"/>
                  <a:pt x="14365" y="15406"/>
                  <a:pt x="14487" y="14488"/>
                </a:cubicBezTo>
                <a:cubicBezTo>
                  <a:pt x="15405" y="14366"/>
                  <a:pt x="16261" y="14198"/>
                  <a:pt x="17044" y="13996"/>
                </a:cubicBezTo>
                <a:cubicBezTo>
                  <a:pt x="18028" y="15740"/>
                  <a:pt x="18345" y="17140"/>
                  <a:pt x="17742" y="17743"/>
                </a:cubicBezTo>
                <a:moveTo>
                  <a:pt x="15404" y="11561"/>
                </a:moveTo>
                <a:cubicBezTo>
                  <a:pt x="15837" y="12119"/>
                  <a:pt x="16219" y="12662"/>
                  <a:pt x="16554" y="13185"/>
                </a:cubicBezTo>
                <a:cubicBezTo>
                  <a:pt x="15950" y="13317"/>
                  <a:pt x="15295" y="13429"/>
                  <a:pt x="14597" y="13517"/>
                </a:cubicBezTo>
                <a:cubicBezTo>
                  <a:pt x="14631" y="13155"/>
                  <a:pt x="14655" y="12784"/>
                  <a:pt x="14677" y="12409"/>
                </a:cubicBezTo>
                <a:cubicBezTo>
                  <a:pt x="14930" y="12127"/>
                  <a:pt x="15170" y="11844"/>
                  <a:pt x="15404" y="11561"/>
                </a:cubicBezTo>
                <a:moveTo>
                  <a:pt x="15402" y="10032"/>
                </a:moveTo>
                <a:cubicBezTo>
                  <a:pt x="15170" y="9752"/>
                  <a:pt x="14928" y="9471"/>
                  <a:pt x="14677" y="9191"/>
                </a:cubicBezTo>
                <a:cubicBezTo>
                  <a:pt x="14655" y="8817"/>
                  <a:pt x="14631" y="8445"/>
                  <a:pt x="14597" y="8084"/>
                </a:cubicBezTo>
                <a:cubicBezTo>
                  <a:pt x="15295" y="8171"/>
                  <a:pt x="15950" y="8283"/>
                  <a:pt x="16554" y="8415"/>
                </a:cubicBezTo>
                <a:cubicBezTo>
                  <a:pt x="16221" y="8935"/>
                  <a:pt x="15832" y="9478"/>
                  <a:pt x="15402" y="10032"/>
                </a:cubicBezTo>
                <a:moveTo>
                  <a:pt x="17742" y="3857"/>
                </a:moveTo>
                <a:cubicBezTo>
                  <a:pt x="18345" y="4460"/>
                  <a:pt x="18028" y="5860"/>
                  <a:pt x="17044" y="7604"/>
                </a:cubicBezTo>
                <a:cubicBezTo>
                  <a:pt x="16261" y="7402"/>
                  <a:pt x="15405" y="7234"/>
                  <a:pt x="14487" y="7112"/>
                </a:cubicBezTo>
                <a:cubicBezTo>
                  <a:pt x="14365" y="6194"/>
                  <a:pt x="14198" y="5339"/>
                  <a:pt x="13996" y="4555"/>
                </a:cubicBezTo>
                <a:cubicBezTo>
                  <a:pt x="15740" y="3572"/>
                  <a:pt x="17140" y="3255"/>
                  <a:pt x="17742" y="3857"/>
                </a:cubicBezTo>
                <a:moveTo>
                  <a:pt x="13718" y="12012"/>
                </a:moveTo>
                <a:cubicBezTo>
                  <a:pt x="13448" y="12303"/>
                  <a:pt x="13172" y="12593"/>
                  <a:pt x="12882" y="12883"/>
                </a:cubicBezTo>
                <a:cubicBezTo>
                  <a:pt x="12593" y="13172"/>
                  <a:pt x="12303" y="13449"/>
                  <a:pt x="12012" y="13719"/>
                </a:cubicBezTo>
                <a:cubicBezTo>
                  <a:pt x="11614" y="13733"/>
                  <a:pt x="11212" y="13745"/>
                  <a:pt x="10800" y="13745"/>
                </a:cubicBezTo>
                <a:cubicBezTo>
                  <a:pt x="10387" y="13745"/>
                  <a:pt x="9985" y="13733"/>
                  <a:pt x="9587" y="13719"/>
                </a:cubicBezTo>
                <a:cubicBezTo>
                  <a:pt x="9297" y="13449"/>
                  <a:pt x="9006" y="13172"/>
                  <a:pt x="8717" y="12883"/>
                </a:cubicBezTo>
                <a:cubicBezTo>
                  <a:pt x="8428" y="12593"/>
                  <a:pt x="8152" y="12303"/>
                  <a:pt x="7881" y="12012"/>
                </a:cubicBezTo>
                <a:cubicBezTo>
                  <a:pt x="7866" y="11614"/>
                  <a:pt x="7855" y="11212"/>
                  <a:pt x="7855" y="10800"/>
                </a:cubicBezTo>
                <a:cubicBezTo>
                  <a:pt x="7855" y="10388"/>
                  <a:pt x="7866" y="9986"/>
                  <a:pt x="7881" y="9587"/>
                </a:cubicBezTo>
                <a:cubicBezTo>
                  <a:pt x="8152" y="9297"/>
                  <a:pt x="8428" y="9007"/>
                  <a:pt x="8717" y="8717"/>
                </a:cubicBezTo>
                <a:cubicBezTo>
                  <a:pt x="9006" y="8428"/>
                  <a:pt x="9297" y="8151"/>
                  <a:pt x="9587" y="7881"/>
                </a:cubicBezTo>
                <a:cubicBezTo>
                  <a:pt x="9985" y="7867"/>
                  <a:pt x="10387" y="7855"/>
                  <a:pt x="10800" y="7855"/>
                </a:cubicBezTo>
                <a:cubicBezTo>
                  <a:pt x="11212" y="7855"/>
                  <a:pt x="11614" y="7867"/>
                  <a:pt x="12012" y="7881"/>
                </a:cubicBezTo>
                <a:cubicBezTo>
                  <a:pt x="12303" y="8151"/>
                  <a:pt x="12593" y="8428"/>
                  <a:pt x="12882" y="8717"/>
                </a:cubicBezTo>
                <a:cubicBezTo>
                  <a:pt x="13172" y="9007"/>
                  <a:pt x="13448" y="9297"/>
                  <a:pt x="13718" y="9587"/>
                </a:cubicBezTo>
                <a:cubicBezTo>
                  <a:pt x="13733" y="9986"/>
                  <a:pt x="13745" y="10388"/>
                  <a:pt x="13745" y="10800"/>
                </a:cubicBezTo>
                <a:cubicBezTo>
                  <a:pt x="13745" y="11212"/>
                  <a:pt x="13733" y="11614"/>
                  <a:pt x="13718" y="12012"/>
                </a:cubicBezTo>
                <a:moveTo>
                  <a:pt x="13185" y="16555"/>
                </a:moveTo>
                <a:cubicBezTo>
                  <a:pt x="12662" y="16219"/>
                  <a:pt x="12120" y="15837"/>
                  <a:pt x="11561" y="15404"/>
                </a:cubicBezTo>
                <a:cubicBezTo>
                  <a:pt x="11844" y="15170"/>
                  <a:pt x="12127" y="14931"/>
                  <a:pt x="12409" y="14677"/>
                </a:cubicBezTo>
                <a:cubicBezTo>
                  <a:pt x="12783" y="14655"/>
                  <a:pt x="13155" y="14631"/>
                  <a:pt x="13517" y="14597"/>
                </a:cubicBezTo>
                <a:cubicBezTo>
                  <a:pt x="13429" y="15295"/>
                  <a:pt x="13316" y="15950"/>
                  <a:pt x="13185" y="16555"/>
                </a:cubicBezTo>
                <a:moveTo>
                  <a:pt x="10800" y="20618"/>
                </a:moveTo>
                <a:cubicBezTo>
                  <a:pt x="9948" y="20618"/>
                  <a:pt x="9181" y="19410"/>
                  <a:pt x="8643" y="17481"/>
                </a:cubicBezTo>
                <a:cubicBezTo>
                  <a:pt x="9339" y="17072"/>
                  <a:pt x="10062" y="16573"/>
                  <a:pt x="10795" y="16011"/>
                </a:cubicBezTo>
                <a:cubicBezTo>
                  <a:pt x="11532" y="16576"/>
                  <a:pt x="12258" y="17070"/>
                  <a:pt x="12957" y="17481"/>
                </a:cubicBezTo>
                <a:cubicBezTo>
                  <a:pt x="12419" y="19410"/>
                  <a:pt x="11652" y="20618"/>
                  <a:pt x="10800" y="20618"/>
                </a:cubicBezTo>
                <a:moveTo>
                  <a:pt x="8083" y="14597"/>
                </a:moveTo>
                <a:cubicBezTo>
                  <a:pt x="8445" y="14631"/>
                  <a:pt x="8816" y="14655"/>
                  <a:pt x="9190" y="14677"/>
                </a:cubicBezTo>
                <a:cubicBezTo>
                  <a:pt x="9471" y="14929"/>
                  <a:pt x="9751" y="15170"/>
                  <a:pt x="10032" y="15403"/>
                </a:cubicBezTo>
                <a:cubicBezTo>
                  <a:pt x="9478" y="15832"/>
                  <a:pt x="8935" y="16221"/>
                  <a:pt x="8415" y="16555"/>
                </a:cubicBezTo>
                <a:cubicBezTo>
                  <a:pt x="8283" y="15950"/>
                  <a:pt x="8171" y="15295"/>
                  <a:pt x="8083" y="14597"/>
                </a:cubicBezTo>
                <a:moveTo>
                  <a:pt x="8415" y="5045"/>
                </a:moveTo>
                <a:cubicBezTo>
                  <a:pt x="8938" y="5381"/>
                  <a:pt x="9480" y="5762"/>
                  <a:pt x="10038" y="6196"/>
                </a:cubicBezTo>
                <a:cubicBezTo>
                  <a:pt x="9756" y="6430"/>
                  <a:pt x="9473" y="6670"/>
                  <a:pt x="9190" y="6924"/>
                </a:cubicBezTo>
                <a:cubicBezTo>
                  <a:pt x="8816" y="6945"/>
                  <a:pt x="8445" y="6969"/>
                  <a:pt x="8083" y="7003"/>
                </a:cubicBezTo>
                <a:cubicBezTo>
                  <a:pt x="8171" y="6305"/>
                  <a:pt x="8283" y="5650"/>
                  <a:pt x="8415" y="5045"/>
                </a:cubicBezTo>
                <a:moveTo>
                  <a:pt x="10800" y="982"/>
                </a:moveTo>
                <a:cubicBezTo>
                  <a:pt x="11652" y="982"/>
                  <a:pt x="12419" y="2191"/>
                  <a:pt x="12957" y="4119"/>
                </a:cubicBezTo>
                <a:cubicBezTo>
                  <a:pt x="12261" y="4528"/>
                  <a:pt x="11537" y="5027"/>
                  <a:pt x="10804" y="5589"/>
                </a:cubicBezTo>
                <a:cubicBezTo>
                  <a:pt x="10067" y="5024"/>
                  <a:pt x="9341" y="4530"/>
                  <a:pt x="8643" y="4119"/>
                </a:cubicBezTo>
                <a:cubicBezTo>
                  <a:pt x="9181" y="2191"/>
                  <a:pt x="9948" y="982"/>
                  <a:pt x="10800" y="982"/>
                </a:cubicBezTo>
                <a:moveTo>
                  <a:pt x="13517" y="7003"/>
                </a:moveTo>
                <a:cubicBezTo>
                  <a:pt x="13155" y="6969"/>
                  <a:pt x="12783" y="6945"/>
                  <a:pt x="12409" y="6924"/>
                </a:cubicBezTo>
                <a:cubicBezTo>
                  <a:pt x="12129" y="6671"/>
                  <a:pt x="11848" y="6430"/>
                  <a:pt x="11568" y="6198"/>
                </a:cubicBezTo>
                <a:cubicBezTo>
                  <a:pt x="12122" y="5768"/>
                  <a:pt x="12665" y="5379"/>
                  <a:pt x="13185" y="5045"/>
                </a:cubicBezTo>
                <a:cubicBezTo>
                  <a:pt x="13316" y="5650"/>
                  <a:pt x="13429" y="6305"/>
                  <a:pt x="13517" y="7003"/>
                </a:cubicBezTo>
                <a:moveTo>
                  <a:pt x="7112" y="7112"/>
                </a:moveTo>
                <a:cubicBezTo>
                  <a:pt x="6194" y="7234"/>
                  <a:pt x="5339" y="7402"/>
                  <a:pt x="4555" y="7604"/>
                </a:cubicBezTo>
                <a:cubicBezTo>
                  <a:pt x="3572" y="5860"/>
                  <a:pt x="3255" y="4460"/>
                  <a:pt x="3858" y="3857"/>
                </a:cubicBezTo>
                <a:cubicBezTo>
                  <a:pt x="4460" y="3255"/>
                  <a:pt x="5860" y="3572"/>
                  <a:pt x="7604" y="4555"/>
                </a:cubicBezTo>
                <a:cubicBezTo>
                  <a:pt x="7402" y="5339"/>
                  <a:pt x="7234" y="6194"/>
                  <a:pt x="7112" y="7112"/>
                </a:cubicBezTo>
                <a:moveTo>
                  <a:pt x="3858" y="17743"/>
                </a:moveTo>
                <a:cubicBezTo>
                  <a:pt x="3255" y="17140"/>
                  <a:pt x="3572" y="15740"/>
                  <a:pt x="4555" y="13996"/>
                </a:cubicBezTo>
                <a:cubicBezTo>
                  <a:pt x="5339" y="14198"/>
                  <a:pt x="6194" y="14366"/>
                  <a:pt x="7112" y="14488"/>
                </a:cubicBezTo>
                <a:cubicBezTo>
                  <a:pt x="7234" y="15406"/>
                  <a:pt x="7402" y="16261"/>
                  <a:pt x="7604" y="17045"/>
                </a:cubicBezTo>
                <a:cubicBezTo>
                  <a:pt x="5860" y="18028"/>
                  <a:pt x="4460" y="18345"/>
                  <a:pt x="3858" y="17743"/>
                </a:cubicBezTo>
                <a:moveTo>
                  <a:pt x="7003" y="13517"/>
                </a:moveTo>
                <a:cubicBezTo>
                  <a:pt x="6305" y="13429"/>
                  <a:pt x="5650" y="13317"/>
                  <a:pt x="5045" y="13185"/>
                </a:cubicBezTo>
                <a:cubicBezTo>
                  <a:pt x="5379" y="12665"/>
                  <a:pt x="5768" y="12122"/>
                  <a:pt x="6197" y="11568"/>
                </a:cubicBezTo>
                <a:cubicBezTo>
                  <a:pt x="6429" y="11848"/>
                  <a:pt x="6671" y="12129"/>
                  <a:pt x="6923" y="12409"/>
                </a:cubicBezTo>
                <a:cubicBezTo>
                  <a:pt x="6944" y="12784"/>
                  <a:pt x="6968" y="13155"/>
                  <a:pt x="7003" y="13517"/>
                </a:cubicBezTo>
                <a:moveTo>
                  <a:pt x="6923" y="9191"/>
                </a:moveTo>
                <a:cubicBezTo>
                  <a:pt x="6669" y="9473"/>
                  <a:pt x="6429" y="9756"/>
                  <a:pt x="6196" y="10039"/>
                </a:cubicBezTo>
                <a:cubicBezTo>
                  <a:pt x="5763" y="9481"/>
                  <a:pt x="5381" y="8938"/>
                  <a:pt x="5045" y="8415"/>
                </a:cubicBezTo>
                <a:cubicBezTo>
                  <a:pt x="5650" y="8283"/>
                  <a:pt x="6305" y="8171"/>
                  <a:pt x="7003" y="8084"/>
                </a:cubicBezTo>
                <a:cubicBezTo>
                  <a:pt x="6968" y="8445"/>
                  <a:pt x="6944" y="8816"/>
                  <a:pt x="6923" y="9191"/>
                </a:cubicBezTo>
                <a:moveTo>
                  <a:pt x="982" y="10800"/>
                </a:moveTo>
                <a:cubicBezTo>
                  <a:pt x="982" y="9948"/>
                  <a:pt x="2190" y="9181"/>
                  <a:pt x="4119" y="8644"/>
                </a:cubicBezTo>
                <a:cubicBezTo>
                  <a:pt x="4530" y="9342"/>
                  <a:pt x="5023" y="10067"/>
                  <a:pt x="5588" y="10805"/>
                </a:cubicBezTo>
                <a:cubicBezTo>
                  <a:pt x="5027" y="11537"/>
                  <a:pt x="4528" y="12262"/>
                  <a:pt x="4119" y="12956"/>
                </a:cubicBezTo>
                <a:cubicBezTo>
                  <a:pt x="2190" y="12419"/>
                  <a:pt x="982" y="11652"/>
                  <a:pt x="982" y="10800"/>
                </a:cubicBezTo>
                <a:moveTo>
                  <a:pt x="21600" y="10800"/>
                </a:moveTo>
                <a:cubicBezTo>
                  <a:pt x="21600" y="9624"/>
                  <a:pt x="20173" y="8571"/>
                  <a:pt x="17918" y="7853"/>
                </a:cubicBezTo>
                <a:cubicBezTo>
                  <a:pt x="19002" y="5750"/>
                  <a:pt x="19269" y="3995"/>
                  <a:pt x="18437" y="3163"/>
                </a:cubicBezTo>
                <a:cubicBezTo>
                  <a:pt x="17605" y="2332"/>
                  <a:pt x="15850" y="2598"/>
                  <a:pt x="13748" y="3682"/>
                </a:cubicBezTo>
                <a:cubicBezTo>
                  <a:pt x="13029" y="1427"/>
                  <a:pt x="11976" y="0"/>
                  <a:pt x="10800" y="0"/>
                </a:cubicBezTo>
                <a:cubicBezTo>
                  <a:pt x="9623" y="0"/>
                  <a:pt x="8571" y="1427"/>
                  <a:pt x="7852" y="3682"/>
                </a:cubicBezTo>
                <a:cubicBezTo>
                  <a:pt x="5750" y="2598"/>
                  <a:pt x="3995" y="2332"/>
                  <a:pt x="3163" y="3163"/>
                </a:cubicBezTo>
                <a:cubicBezTo>
                  <a:pt x="2331" y="3995"/>
                  <a:pt x="2598" y="5750"/>
                  <a:pt x="3682" y="7853"/>
                </a:cubicBezTo>
                <a:cubicBezTo>
                  <a:pt x="1426" y="8571"/>
                  <a:pt x="0" y="9624"/>
                  <a:pt x="0" y="10800"/>
                </a:cubicBezTo>
                <a:cubicBezTo>
                  <a:pt x="0" y="11976"/>
                  <a:pt x="1426" y="13029"/>
                  <a:pt x="3682" y="13748"/>
                </a:cubicBezTo>
                <a:cubicBezTo>
                  <a:pt x="2598" y="15851"/>
                  <a:pt x="2331" y="17605"/>
                  <a:pt x="3163" y="18437"/>
                </a:cubicBezTo>
                <a:cubicBezTo>
                  <a:pt x="3995" y="19268"/>
                  <a:pt x="5750" y="19002"/>
                  <a:pt x="7852" y="17918"/>
                </a:cubicBezTo>
                <a:cubicBezTo>
                  <a:pt x="8571" y="20173"/>
                  <a:pt x="9623" y="21600"/>
                  <a:pt x="10800" y="21600"/>
                </a:cubicBezTo>
                <a:cubicBezTo>
                  <a:pt x="11976" y="21600"/>
                  <a:pt x="13029" y="20173"/>
                  <a:pt x="13748" y="17918"/>
                </a:cubicBezTo>
                <a:cubicBezTo>
                  <a:pt x="15850" y="19002"/>
                  <a:pt x="17605" y="19268"/>
                  <a:pt x="18437" y="18437"/>
                </a:cubicBezTo>
                <a:cubicBezTo>
                  <a:pt x="19269" y="17605"/>
                  <a:pt x="19002" y="15851"/>
                  <a:pt x="17918" y="13748"/>
                </a:cubicBezTo>
                <a:cubicBezTo>
                  <a:pt x="20173" y="13029"/>
                  <a:pt x="21600" y="11976"/>
                  <a:pt x="21600" y="10800"/>
                </a:cubicBezTo>
                <a:moveTo>
                  <a:pt x="10800" y="9818"/>
                </a:moveTo>
                <a:cubicBezTo>
                  <a:pt x="10258" y="9818"/>
                  <a:pt x="9818" y="10258"/>
                  <a:pt x="9818" y="10800"/>
                </a:cubicBezTo>
                <a:cubicBezTo>
                  <a:pt x="9818" y="11342"/>
                  <a:pt x="10258" y="11782"/>
                  <a:pt x="10800" y="11782"/>
                </a:cubicBezTo>
                <a:cubicBezTo>
                  <a:pt x="11342" y="11782"/>
                  <a:pt x="11782" y="11342"/>
                  <a:pt x="11782" y="10800"/>
                </a:cubicBezTo>
                <a:cubicBezTo>
                  <a:pt x="11782" y="10258"/>
                  <a:pt x="11342" y="9818"/>
                  <a:pt x="10800" y="9818"/>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aphicFrame>
        <p:nvGraphicFramePr>
          <p:cNvPr id="2" name="Chart 1"/>
          <p:cNvGraphicFramePr/>
          <p:nvPr>
            <p:extLst/>
          </p:nvPr>
        </p:nvGraphicFramePr>
        <p:xfrm>
          <a:off x="11979951" y="4744878"/>
          <a:ext cx="9682228" cy="6454818"/>
        </p:xfrm>
        <a:graphic>
          <a:graphicData uri="http://schemas.openxmlformats.org/drawingml/2006/chart">
            <c:chart xmlns:c="http://schemas.openxmlformats.org/drawingml/2006/chart" xmlns:r="http://schemas.openxmlformats.org/officeDocument/2006/relationships" r:id="rId2"/>
          </a:graphicData>
        </a:graphic>
      </p:graphicFrame>
      <p:sp>
        <p:nvSpPr>
          <p:cNvPr id="14" name="TextBox 13"/>
          <p:cNvSpPr txBox="1"/>
          <p:nvPr/>
        </p:nvSpPr>
        <p:spPr>
          <a:xfrm>
            <a:off x="3147511" y="4744878"/>
            <a:ext cx="3445174" cy="584775"/>
          </a:xfrm>
          <a:prstGeom prst="rect">
            <a:avLst/>
          </a:prstGeom>
          <a:noFill/>
        </p:spPr>
        <p:txBody>
          <a:bodyPr wrap="none" rtlCol="0">
            <a:spAutoFit/>
          </a:bodyPr>
          <a:lstStyle/>
          <a:p>
            <a:r>
              <a:rPr lang="en-US" sz="3200" b="1" spc="600" dirty="0">
                <a:solidFill>
                  <a:schemeClr val="tx2"/>
                </a:solidFill>
                <a:latin typeface="Lato Bold" charset="0"/>
                <a:ea typeface="Lato Bold" charset="0"/>
                <a:cs typeface="Lato Bold" charset="0"/>
              </a:rPr>
              <a:t>SOMETHING</a:t>
            </a:r>
          </a:p>
        </p:txBody>
      </p:sp>
      <p:sp>
        <p:nvSpPr>
          <p:cNvPr id="16" name="TextBox 15"/>
          <p:cNvSpPr txBox="1"/>
          <p:nvPr/>
        </p:nvSpPr>
        <p:spPr>
          <a:xfrm>
            <a:off x="3147511" y="8465175"/>
            <a:ext cx="3445174" cy="584775"/>
          </a:xfrm>
          <a:prstGeom prst="rect">
            <a:avLst/>
          </a:prstGeom>
          <a:noFill/>
        </p:spPr>
        <p:txBody>
          <a:bodyPr wrap="none" rtlCol="0">
            <a:spAutoFit/>
          </a:bodyPr>
          <a:lstStyle/>
          <a:p>
            <a:r>
              <a:rPr lang="en-US" sz="3200" b="1" spc="600" dirty="0">
                <a:solidFill>
                  <a:schemeClr val="tx2"/>
                </a:solidFill>
                <a:latin typeface="Lato Bold" charset="0"/>
                <a:ea typeface="Lato Bold" charset="0"/>
                <a:cs typeface="Lato Bold" charset="0"/>
              </a:rPr>
              <a:t>SOMETHING</a:t>
            </a:r>
          </a:p>
        </p:txBody>
      </p:sp>
      <p:sp>
        <p:nvSpPr>
          <p:cNvPr id="22" name="Subtitle 2"/>
          <p:cNvSpPr txBox="1">
            <a:spLocks/>
          </p:cNvSpPr>
          <p:nvPr/>
        </p:nvSpPr>
        <p:spPr>
          <a:xfrm>
            <a:off x="3045912" y="9158608"/>
            <a:ext cx="8109770" cy="2168865"/>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3790"/>
              </a:lnSpc>
            </a:pPr>
            <a:r>
              <a:rPr lang="en-US" sz="2500" dirty="0">
                <a:solidFill>
                  <a:schemeClr val="tx1"/>
                </a:solidFill>
                <a:latin typeface="Poppins Light" charset="0"/>
                <a:ea typeface="Poppins Light" charset="0"/>
                <a:cs typeface="Poppins Light" charset="0"/>
              </a:rPr>
              <a:t>Frequently, your initial font choice is taken out of your hands; companies often specify a typeface, or even a set of fonts, as part of their brand guidelines occasionally you’ll find a job</a:t>
            </a:r>
          </a:p>
        </p:txBody>
      </p:sp>
      <p:sp>
        <p:nvSpPr>
          <p:cNvPr id="24" name="Subtitle 2"/>
          <p:cNvSpPr txBox="1">
            <a:spLocks/>
          </p:cNvSpPr>
          <p:nvPr/>
        </p:nvSpPr>
        <p:spPr>
          <a:xfrm>
            <a:off x="3045912" y="5435608"/>
            <a:ext cx="8109770" cy="2168865"/>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3790"/>
              </a:lnSpc>
            </a:pPr>
            <a:r>
              <a:rPr lang="en-US" sz="2500" dirty="0">
                <a:solidFill>
                  <a:schemeClr val="tx1"/>
                </a:solidFill>
                <a:latin typeface="Poppins Light" charset="0"/>
                <a:ea typeface="Poppins Light" charset="0"/>
                <a:cs typeface="Poppins Light" charset="0"/>
              </a:rPr>
              <a:t>Frequently, your initial font choice is taken out of your hands; companies often specify a typeface, or even a set of fonts, as part of their brand guidelines occasionally you’ll find a job</a:t>
            </a:r>
          </a:p>
        </p:txBody>
      </p:sp>
      <p:sp>
        <p:nvSpPr>
          <p:cNvPr id="13" name="TextBox 12"/>
          <p:cNvSpPr txBox="1"/>
          <p:nvPr/>
        </p:nvSpPr>
        <p:spPr>
          <a:xfrm>
            <a:off x="7177631" y="1169458"/>
            <a:ext cx="10022424"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MOUNTAIN CHART</a:t>
            </a:r>
          </a:p>
        </p:txBody>
      </p:sp>
      <p:sp>
        <p:nvSpPr>
          <p:cNvPr id="18" name="TextBox 17"/>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19" name="Straight Connector 18"/>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8673767"/>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a:spLocks/>
          </p:cNvSpPr>
          <p:nvPr/>
        </p:nvSpPr>
        <p:spPr bwMode="auto">
          <a:xfrm>
            <a:off x="13127174" y="8797002"/>
            <a:ext cx="1984518"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BLACK PEOPLE</a:t>
            </a:r>
          </a:p>
        </p:txBody>
      </p:sp>
      <p:sp>
        <p:nvSpPr>
          <p:cNvPr id="28" name="Rectangle 27"/>
          <p:cNvSpPr>
            <a:spLocks/>
          </p:cNvSpPr>
          <p:nvPr/>
        </p:nvSpPr>
        <p:spPr bwMode="auto">
          <a:xfrm>
            <a:off x="13127174" y="9787850"/>
            <a:ext cx="2372444"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HISPANIC PEOPLE</a:t>
            </a:r>
          </a:p>
        </p:txBody>
      </p:sp>
      <p:sp>
        <p:nvSpPr>
          <p:cNvPr id="29" name="Rectangle 28"/>
          <p:cNvSpPr>
            <a:spLocks/>
          </p:cNvSpPr>
          <p:nvPr/>
        </p:nvSpPr>
        <p:spPr bwMode="auto">
          <a:xfrm>
            <a:off x="13127174" y="7810070"/>
            <a:ext cx="1981312"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WHITE PEOPLE</a:t>
            </a:r>
          </a:p>
        </p:txBody>
      </p:sp>
      <p:sp>
        <p:nvSpPr>
          <p:cNvPr id="30" name="Rectangle 29"/>
          <p:cNvSpPr/>
          <p:nvPr/>
        </p:nvSpPr>
        <p:spPr>
          <a:xfrm>
            <a:off x="13149476" y="9448569"/>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6" name="Rectangle 35"/>
          <p:cNvSpPr>
            <a:spLocks/>
          </p:cNvSpPr>
          <p:nvPr/>
        </p:nvSpPr>
        <p:spPr bwMode="auto">
          <a:xfrm>
            <a:off x="20729931" y="8388940"/>
            <a:ext cx="569067"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65 %</a:t>
            </a:r>
          </a:p>
        </p:txBody>
      </p:sp>
      <p:sp>
        <p:nvSpPr>
          <p:cNvPr id="37" name="Rectangle 36"/>
          <p:cNvSpPr>
            <a:spLocks/>
          </p:cNvSpPr>
          <p:nvPr/>
        </p:nvSpPr>
        <p:spPr bwMode="auto">
          <a:xfrm>
            <a:off x="20729628" y="9377827"/>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93 %</a:t>
            </a:r>
          </a:p>
        </p:txBody>
      </p:sp>
      <p:sp>
        <p:nvSpPr>
          <p:cNvPr id="38" name="Rectangle 37"/>
          <p:cNvSpPr/>
          <p:nvPr/>
        </p:nvSpPr>
        <p:spPr>
          <a:xfrm>
            <a:off x="13150035" y="9406690"/>
            <a:ext cx="4138441" cy="1490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9" name="Rectangle 38"/>
          <p:cNvSpPr>
            <a:spLocks/>
          </p:cNvSpPr>
          <p:nvPr/>
        </p:nvSpPr>
        <p:spPr bwMode="auto">
          <a:xfrm>
            <a:off x="20728026" y="10368675"/>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57 %</a:t>
            </a:r>
          </a:p>
        </p:txBody>
      </p:sp>
      <p:sp>
        <p:nvSpPr>
          <p:cNvPr id="40" name="Subtitle 2"/>
          <p:cNvSpPr txBox="1">
            <a:spLocks/>
          </p:cNvSpPr>
          <p:nvPr/>
        </p:nvSpPr>
        <p:spPr>
          <a:xfrm>
            <a:off x="12885687" y="4533026"/>
            <a:ext cx="9162415"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 with personality at this stage. I’m of the school of thought that believes that you’re better off mastering a few typeface.</a:t>
            </a:r>
          </a:p>
        </p:txBody>
      </p:sp>
      <p:sp>
        <p:nvSpPr>
          <p:cNvPr id="42" name="Rectangle 41"/>
          <p:cNvSpPr/>
          <p:nvPr/>
        </p:nvSpPr>
        <p:spPr>
          <a:xfrm>
            <a:off x="13127174" y="8489196"/>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3" name="Rectangle 42"/>
          <p:cNvSpPr/>
          <p:nvPr/>
        </p:nvSpPr>
        <p:spPr>
          <a:xfrm>
            <a:off x="13149476" y="10451209"/>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4" name="Rectangle 43"/>
          <p:cNvSpPr/>
          <p:nvPr/>
        </p:nvSpPr>
        <p:spPr>
          <a:xfrm>
            <a:off x="13127175" y="8434270"/>
            <a:ext cx="4658426"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5" name="Rectangle 44"/>
          <p:cNvSpPr/>
          <p:nvPr/>
        </p:nvSpPr>
        <p:spPr>
          <a:xfrm>
            <a:off x="13150036" y="10412048"/>
            <a:ext cx="4138444"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grpSp>
        <p:nvGrpSpPr>
          <p:cNvPr id="17" name="Group 16"/>
          <p:cNvGrpSpPr/>
          <p:nvPr/>
        </p:nvGrpSpPr>
        <p:grpSpPr>
          <a:xfrm>
            <a:off x="1975203" y="4815827"/>
            <a:ext cx="9751208" cy="6374914"/>
            <a:chOff x="5157991" y="1665629"/>
            <a:chExt cx="2936367" cy="1919171"/>
          </a:xfrm>
          <a:solidFill>
            <a:schemeClr val="bg1">
              <a:lumMod val="75000"/>
            </a:schemeClr>
          </a:solidFill>
        </p:grpSpPr>
        <p:sp>
          <p:nvSpPr>
            <p:cNvPr id="18" name="Freeform 5"/>
            <p:cNvSpPr>
              <a:spLocks/>
            </p:cNvSpPr>
            <p:nvPr/>
          </p:nvSpPr>
          <p:spPr bwMode="auto">
            <a:xfrm>
              <a:off x="5379187" y="1665629"/>
              <a:ext cx="365958" cy="271518"/>
            </a:xfrm>
            <a:custGeom>
              <a:avLst/>
              <a:gdLst>
                <a:gd name="T0" fmla="*/ 228 w 257"/>
                <a:gd name="T1" fmla="*/ 167 h 190"/>
                <a:gd name="T2" fmla="*/ 227 w 257"/>
                <a:gd name="T3" fmla="*/ 190 h 190"/>
                <a:gd name="T4" fmla="*/ 150 w 257"/>
                <a:gd name="T5" fmla="*/ 172 h 190"/>
                <a:gd name="T6" fmla="*/ 141 w 257"/>
                <a:gd name="T7" fmla="*/ 172 h 190"/>
                <a:gd name="T8" fmla="*/ 108 w 257"/>
                <a:gd name="T9" fmla="*/ 174 h 190"/>
                <a:gd name="T10" fmla="*/ 102 w 257"/>
                <a:gd name="T11" fmla="*/ 173 h 190"/>
                <a:gd name="T12" fmla="*/ 97 w 257"/>
                <a:gd name="T13" fmla="*/ 174 h 190"/>
                <a:gd name="T14" fmla="*/ 94 w 257"/>
                <a:gd name="T15" fmla="*/ 172 h 190"/>
                <a:gd name="T16" fmla="*/ 86 w 257"/>
                <a:gd name="T17" fmla="*/ 171 h 190"/>
                <a:gd name="T18" fmla="*/ 85 w 257"/>
                <a:gd name="T19" fmla="*/ 168 h 190"/>
                <a:gd name="T20" fmla="*/ 73 w 257"/>
                <a:gd name="T21" fmla="*/ 165 h 190"/>
                <a:gd name="T22" fmla="*/ 66 w 257"/>
                <a:gd name="T23" fmla="*/ 162 h 190"/>
                <a:gd name="T24" fmla="*/ 51 w 257"/>
                <a:gd name="T25" fmla="*/ 165 h 190"/>
                <a:gd name="T26" fmla="*/ 33 w 257"/>
                <a:gd name="T27" fmla="*/ 156 h 190"/>
                <a:gd name="T28" fmla="*/ 29 w 257"/>
                <a:gd name="T29" fmla="*/ 128 h 190"/>
                <a:gd name="T30" fmla="*/ 20 w 257"/>
                <a:gd name="T31" fmla="*/ 126 h 190"/>
                <a:gd name="T32" fmla="*/ 10 w 257"/>
                <a:gd name="T33" fmla="*/ 120 h 190"/>
                <a:gd name="T34" fmla="*/ 0 w 257"/>
                <a:gd name="T35" fmla="*/ 116 h 190"/>
                <a:gd name="T36" fmla="*/ 3 w 257"/>
                <a:gd name="T37" fmla="*/ 103 h 190"/>
                <a:gd name="T38" fmla="*/ 5 w 257"/>
                <a:gd name="T39" fmla="*/ 105 h 190"/>
                <a:gd name="T40" fmla="*/ 7 w 257"/>
                <a:gd name="T41" fmla="*/ 105 h 190"/>
                <a:gd name="T42" fmla="*/ 11 w 257"/>
                <a:gd name="T43" fmla="*/ 99 h 190"/>
                <a:gd name="T44" fmla="*/ 9 w 257"/>
                <a:gd name="T45" fmla="*/ 96 h 190"/>
                <a:gd name="T46" fmla="*/ 7 w 257"/>
                <a:gd name="T47" fmla="*/ 88 h 190"/>
                <a:gd name="T48" fmla="*/ 16 w 257"/>
                <a:gd name="T49" fmla="*/ 85 h 190"/>
                <a:gd name="T50" fmla="*/ 8 w 257"/>
                <a:gd name="T51" fmla="*/ 78 h 190"/>
                <a:gd name="T52" fmla="*/ 6 w 257"/>
                <a:gd name="T53" fmla="*/ 60 h 190"/>
                <a:gd name="T54" fmla="*/ 8 w 257"/>
                <a:gd name="T55" fmla="*/ 41 h 190"/>
                <a:gd name="T56" fmla="*/ 3 w 257"/>
                <a:gd name="T57" fmla="*/ 23 h 190"/>
                <a:gd name="T58" fmla="*/ 10 w 257"/>
                <a:gd name="T59" fmla="*/ 10 h 190"/>
                <a:gd name="T60" fmla="*/ 33 w 257"/>
                <a:gd name="T61" fmla="*/ 30 h 190"/>
                <a:gd name="T62" fmla="*/ 49 w 257"/>
                <a:gd name="T63" fmla="*/ 36 h 190"/>
                <a:gd name="T64" fmla="*/ 55 w 257"/>
                <a:gd name="T65" fmla="*/ 36 h 190"/>
                <a:gd name="T66" fmla="*/ 65 w 257"/>
                <a:gd name="T67" fmla="*/ 42 h 190"/>
                <a:gd name="T68" fmla="*/ 63 w 257"/>
                <a:gd name="T69" fmla="*/ 56 h 190"/>
                <a:gd name="T70" fmla="*/ 48 w 257"/>
                <a:gd name="T71" fmla="*/ 69 h 190"/>
                <a:gd name="T72" fmla="*/ 48 w 257"/>
                <a:gd name="T73" fmla="*/ 74 h 190"/>
                <a:gd name="T74" fmla="*/ 55 w 257"/>
                <a:gd name="T75" fmla="*/ 66 h 190"/>
                <a:gd name="T76" fmla="*/ 70 w 257"/>
                <a:gd name="T77" fmla="*/ 57 h 190"/>
                <a:gd name="T78" fmla="*/ 66 w 257"/>
                <a:gd name="T79" fmla="*/ 64 h 190"/>
                <a:gd name="T80" fmla="*/ 52 w 257"/>
                <a:gd name="T81" fmla="*/ 80 h 190"/>
                <a:gd name="T82" fmla="*/ 46 w 257"/>
                <a:gd name="T83" fmla="*/ 91 h 190"/>
                <a:gd name="T84" fmla="*/ 55 w 257"/>
                <a:gd name="T85" fmla="*/ 87 h 190"/>
                <a:gd name="T86" fmla="*/ 65 w 257"/>
                <a:gd name="T87" fmla="*/ 82 h 190"/>
                <a:gd name="T88" fmla="*/ 71 w 257"/>
                <a:gd name="T89" fmla="*/ 68 h 190"/>
                <a:gd name="T90" fmla="*/ 80 w 257"/>
                <a:gd name="T91" fmla="*/ 54 h 190"/>
                <a:gd name="T92" fmla="*/ 78 w 257"/>
                <a:gd name="T93" fmla="*/ 42 h 190"/>
                <a:gd name="T94" fmla="*/ 75 w 257"/>
                <a:gd name="T95" fmla="*/ 35 h 190"/>
                <a:gd name="T96" fmla="*/ 74 w 257"/>
                <a:gd name="T97" fmla="*/ 46 h 190"/>
                <a:gd name="T98" fmla="*/ 76 w 257"/>
                <a:gd name="T99" fmla="*/ 54 h 190"/>
                <a:gd name="T100" fmla="*/ 72 w 257"/>
                <a:gd name="T101" fmla="*/ 51 h 190"/>
                <a:gd name="T102" fmla="*/ 68 w 257"/>
                <a:gd name="T103" fmla="*/ 41 h 190"/>
                <a:gd name="T104" fmla="*/ 73 w 257"/>
                <a:gd name="T105" fmla="*/ 32 h 190"/>
                <a:gd name="T106" fmla="*/ 74 w 257"/>
                <a:gd name="T107" fmla="*/ 24 h 190"/>
                <a:gd name="T108" fmla="*/ 80 w 257"/>
                <a:gd name="T109" fmla="*/ 30 h 190"/>
                <a:gd name="T110" fmla="*/ 79 w 257"/>
                <a:gd name="T111" fmla="*/ 15 h 190"/>
                <a:gd name="T112" fmla="*/ 77 w 257"/>
                <a:gd name="T113" fmla="*/ 11 h 190"/>
                <a:gd name="T114" fmla="*/ 145 w 257"/>
                <a:gd name="T115" fmla="*/ 19 h 190"/>
                <a:gd name="T116" fmla="*/ 246 w 257"/>
                <a:gd name="T117" fmla="*/ 4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7" h="190">
                  <a:moveTo>
                    <a:pt x="257" y="47"/>
                  </a:moveTo>
                  <a:cubicBezTo>
                    <a:pt x="257" y="47"/>
                    <a:pt x="233" y="161"/>
                    <a:pt x="228" y="167"/>
                  </a:cubicBezTo>
                  <a:cubicBezTo>
                    <a:pt x="224" y="174"/>
                    <a:pt x="229" y="172"/>
                    <a:pt x="229" y="179"/>
                  </a:cubicBezTo>
                  <a:cubicBezTo>
                    <a:pt x="229" y="185"/>
                    <a:pt x="227" y="190"/>
                    <a:pt x="227" y="190"/>
                  </a:cubicBezTo>
                  <a:cubicBezTo>
                    <a:pt x="161" y="173"/>
                    <a:pt x="161" y="173"/>
                    <a:pt x="161" y="173"/>
                  </a:cubicBezTo>
                  <a:cubicBezTo>
                    <a:pt x="150" y="172"/>
                    <a:pt x="150" y="172"/>
                    <a:pt x="150" y="172"/>
                  </a:cubicBezTo>
                  <a:cubicBezTo>
                    <a:pt x="146" y="173"/>
                    <a:pt x="146" y="173"/>
                    <a:pt x="146" y="173"/>
                  </a:cubicBezTo>
                  <a:cubicBezTo>
                    <a:pt x="141" y="172"/>
                    <a:pt x="141" y="172"/>
                    <a:pt x="141" y="172"/>
                  </a:cubicBezTo>
                  <a:cubicBezTo>
                    <a:pt x="137" y="173"/>
                    <a:pt x="137" y="173"/>
                    <a:pt x="137" y="173"/>
                  </a:cubicBezTo>
                  <a:cubicBezTo>
                    <a:pt x="108" y="174"/>
                    <a:pt x="108" y="174"/>
                    <a:pt x="108" y="174"/>
                  </a:cubicBezTo>
                  <a:cubicBezTo>
                    <a:pt x="105" y="172"/>
                    <a:pt x="105" y="172"/>
                    <a:pt x="105" y="172"/>
                  </a:cubicBezTo>
                  <a:cubicBezTo>
                    <a:pt x="102" y="173"/>
                    <a:pt x="102" y="173"/>
                    <a:pt x="102" y="173"/>
                  </a:cubicBezTo>
                  <a:cubicBezTo>
                    <a:pt x="99" y="174"/>
                    <a:pt x="99" y="174"/>
                    <a:pt x="99" y="174"/>
                  </a:cubicBezTo>
                  <a:cubicBezTo>
                    <a:pt x="97" y="174"/>
                    <a:pt x="97" y="174"/>
                    <a:pt x="97" y="174"/>
                  </a:cubicBezTo>
                  <a:cubicBezTo>
                    <a:pt x="94" y="173"/>
                    <a:pt x="94" y="173"/>
                    <a:pt x="94" y="173"/>
                  </a:cubicBezTo>
                  <a:cubicBezTo>
                    <a:pt x="94" y="172"/>
                    <a:pt x="94" y="172"/>
                    <a:pt x="94" y="172"/>
                  </a:cubicBezTo>
                  <a:cubicBezTo>
                    <a:pt x="89" y="172"/>
                    <a:pt x="89" y="172"/>
                    <a:pt x="89" y="172"/>
                  </a:cubicBezTo>
                  <a:cubicBezTo>
                    <a:pt x="86" y="171"/>
                    <a:pt x="86" y="171"/>
                    <a:pt x="86" y="171"/>
                  </a:cubicBezTo>
                  <a:cubicBezTo>
                    <a:pt x="85" y="169"/>
                    <a:pt x="85" y="169"/>
                    <a:pt x="85" y="169"/>
                  </a:cubicBezTo>
                  <a:cubicBezTo>
                    <a:pt x="85" y="168"/>
                    <a:pt x="85" y="168"/>
                    <a:pt x="85" y="168"/>
                  </a:cubicBezTo>
                  <a:cubicBezTo>
                    <a:pt x="81" y="167"/>
                    <a:pt x="81" y="167"/>
                    <a:pt x="81" y="167"/>
                  </a:cubicBezTo>
                  <a:cubicBezTo>
                    <a:pt x="73" y="165"/>
                    <a:pt x="73" y="165"/>
                    <a:pt x="73" y="165"/>
                  </a:cubicBezTo>
                  <a:cubicBezTo>
                    <a:pt x="68" y="163"/>
                    <a:pt x="68" y="163"/>
                    <a:pt x="68" y="163"/>
                  </a:cubicBezTo>
                  <a:cubicBezTo>
                    <a:pt x="66" y="162"/>
                    <a:pt x="66" y="162"/>
                    <a:pt x="66" y="162"/>
                  </a:cubicBezTo>
                  <a:cubicBezTo>
                    <a:pt x="60" y="163"/>
                    <a:pt x="60" y="163"/>
                    <a:pt x="60" y="163"/>
                  </a:cubicBezTo>
                  <a:cubicBezTo>
                    <a:pt x="51" y="165"/>
                    <a:pt x="51" y="165"/>
                    <a:pt x="51" y="165"/>
                  </a:cubicBezTo>
                  <a:cubicBezTo>
                    <a:pt x="40" y="162"/>
                    <a:pt x="40" y="162"/>
                    <a:pt x="40" y="162"/>
                  </a:cubicBezTo>
                  <a:cubicBezTo>
                    <a:pt x="33" y="156"/>
                    <a:pt x="33" y="156"/>
                    <a:pt x="33" y="156"/>
                  </a:cubicBezTo>
                  <a:cubicBezTo>
                    <a:pt x="33" y="156"/>
                    <a:pt x="36" y="149"/>
                    <a:pt x="35" y="140"/>
                  </a:cubicBezTo>
                  <a:cubicBezTo>
                    <a:pt x="34" y="130"/>
                    <a:pt x="29" y="128"/>
                    <a:pt x="29" y="128"/>
                  </a:cubicBezTo>
                  <a:cubicBezTo>
                    <a:pt x="24" y="128"/>
                    <a:pt x="24" y="128"/>
                    <a:pt x="24" y="128"/>
                  </a:cubicBezTo>
                  <a:cubicBezTo>
                    <a:pt x="20" y="126"/>
                    <a:pt x="20" y="126"/>
                    <a:pt x="20" y="126"/>
                  </a:cubicBezTo>
                  <a:cubicBezTo>
                    <a:pt x="20" y="126"/>
                    <a:pt x="20" y="120"/>
                    <a:pt x="15" y="120"/>
                  </a:cubicBezTo>
                  <a:cubicBezTo>
                    <a:pt x="10" y="120"/>
                    <a:pt x="10" y="120"/>
                    <a:pt x="10" y="120"/>
                  </a:cubicBezTo>
                  <a:cubicBezTo>
                    <a:pt x="4" y="119"/>
                    <a:pt x="4" y="119"/>
                    <a:pt x="4" y="119"/>
                  </a:cubicBezTo>
                  <a:cubicBezTo>
                    <a:pt x="0" y="116"/>
                    <a:pt x="0" y="116"/>
                    <a:pt x="0" y="116"/>
                  </a:cubicBezTo>
                  <a:cubicBezTo>
                    <a:pt x="1" y="109"/>
                    <a:pt x="1" y="109"/>
                    <a:pt x="1" y="109"/>
                  </a:cubicBezTo>
                  <a:cubicBezTo>
                    <a:pt x="3" y="103"/>
                    <a:pt x="3" y="103"/>
                    <a:pt x="3" y="103"/>
                  </a:cubicBezTo>
                  <a:cubicBezTo>
                    <a:pt x="4" y="102"/>
                    <a:pt x="4" y="102"/>
                    <a:pt x="4" y="102"/>
                  </a:cubicBezTo>
                  <a:cubicBezTo>
                    <a:pt x="5" y="105"/>
                    <a:pt x="5" y="105"/>
                    <a:pt x="5" y="105"/>
                  </a:cubicBezTo>
                  <a:cubicBezTo>
                    <a:pt x="6" y="106"/>
                    <a:pt x="6" y="106"/>
                    <a:pt x="6" y="106"/>
                  </a:cubicBezTo>
                  <a:cubicBezTo>
                    <a:pt x="7" y="105"/>
                    <a:pt x="7" y="105"/>
                    <a:pt x="7" y="105"/>
                  </a:cubicBezTo>
                  <a:cubicBezTo>
                    <a:pt x="7" y="101"/>
                    <a:pt x="7" y="101"/>
                    <a:pt x="7" y="101"/>
                  </a:cubicBezTo>
                  <a:cubicBezTo>
                    <a:pt x="11" y="99"/>
                    <a:pt x="11" y="99"/>
                    <a:pt x="11" y="99"/>
                  </a:cubicBezTo>
                  <a:cubicBezTo>
                    <a:pt x="11" y="98"/>
                    <a:pt x="11" y="98"/>
                    <a:pt x="11" y="98"/>
                  </a:cubicBezTo>
                  <a:cubicBezTo>
                    <a:pt x="9" y="96"/>
                    <a:pt x="9" y="96"/>
                    <a:pt x="9" y="96"/>
                  </a:cubicBezTo>
                  <a:cubicBezTo>
                    <a:pt x="8" y="95"/>
                    <a:pt x="8" y="95"/>
                    <a:pt x="8" y="95"/>
                  </a:cubicBezTo>
                  <a:cubicBezTo>
                    <a:pt x="7" y="88"/>
                    <a:pt x="7" y="88"/>
                    <a:pt x="7" y="88"/>
                  </a:cubicBezTo>
                  <a:cubicBezTo>
                    <a:pt x="14" y="87"/>
                    <a:pt x="14" y="87"/>
                    <a:pt x="14" y="87"/>
                  </a:cubicBezTo>
                  <a:cubicBezTo>
                    <a:pt x="16" y="85"/>
                    <a:pt x="16" y="85"/>
                    <a:pt x="16" y="85"/>
                  </a:cubicBezTo>
                  <a:cubicBezTo>
                    <a:pt x="10" y="80"/>
                    <a:pt x="10" y="80"/>
                    <a:pt x="10" y="80"/>
                  </a:cubicBezTo>
                  <a:cubicBezTo>
                    <a:pt x="8" y="78"/>
                    <a:pt x="8" y="78"/>
                    <a:pt x="8" y="78"/>
                  </a:cubicBezTo>
                  <a:cubicBezTo>
                    <a:pt x="6" y="64"/>
                    <a:pt x="6" y="64"/>
                    <a:pt x="6" y="64"/>
                  </a:cubicBezTo>
                  <a:cubicBezTo>
                    <a:pt x="6" y="60"/>
                    <a:pt x="6" y="60"/>
                    <a:pt x="6" y="60"/>
                  </a:cubicBezTo>
                  <a:cubicBezTo>
                    <a:pt x="8" y="59"/>
                    <a:pt x="8" y="59"/>
                    <a:pt x="8" y="59"/>
                  </a:cubicBezTo>
                  <a:cubicBezTo>
                    <a:pt x="8" y="41"/>
                    <a:pt x="8" y="41"/>
                    <a:pt x="8" y="41"/>
                  </a:cubicBezTo>
                  <a:cubicBezTo>
                    <a:pt x="3" y="37"/>
                    <a:pt x="3" y="37"/>
                    <a:pt x="3" y="37"/>
                  </a:cubicBezTo>
                  <a:cubicBezTo>
                    <a:pt x="3" y="23"/>
                    <a:pt x="3" y="23"/>
                    <a:pt x="3" y="23"/>
                  </a:cubicBezTo>
                  <a:cubicBezTo>
                    <a:pt x="8" y="17"/>
                    <a:pt x="8" y="17"/>
                    <a:pt x="8" y="17"/>
                  </a:cubicBezTo>
                  <a:cubicBezTo>
                    <a:pt x="10" y="10"/>
                    <a:pt x="10" y="10"/>
                    <a:pt x="10" y="10"/>
                  </a:cubicBezTo>
                  <a:cubicBezTo>
                    <a:pt x="21" y="21"/>
                    <a:pt x="21" y="21"/>
                    <a:pt x="21" y="21"/>
                  </a:cubicBezTo>
                  <a:cubicBezTo>
                    <a:pt x="33" y="30"/>
                    <a:pt x="33" y="30"/>
                    <a:pt x="33" y="30"/>
                  </a:cubicBezTo>
                  <a:cubicBezTo>
                    <a:pt x="42" y="34"/>
                    <a:pt x="42" y="34"/>
                    <a:pt x="42" y="34"/>
                  </a:cubicBezTo>
                  <a:cubicBezTo>
                    <a:pt x="49" y="36"/>
                    <a:pt x="49" y="36"/>
                    <a:pt x="49" y="36"/>
                  </a:cubicBezTo>
                  <a:cubicBezTo>
                    <a:pt x="52" y="36"/>
                    <a:pt x="52" y="36"/>
                    <a:pt x="52" y="36"/>
                  </a:cubicBezTo>
                  <a:cubicBezTo>
                    <a:pt x="55" y="36"/>
                    <a:pt x="55" y="36"/>
                    <a:pt x="55" y="36"/>
                  </a:cubicBezTo>
                  <a:cubicBezTo>
                    <a:pt x="57" y="43"/>
                    <a:pt x="57" y="43"/>
                    <a:pt x="57" y="43"/>
                  </a:cubicBezTo>
                  <a:cubicBezTo>
                    <a:pt x="65" y="42"/>
                    <a:pt x="65" y="42"/>
                    <a:pt x="65" y="42"/>
                  </a:cubicBezTo>
                  <a:cubicBezTo>
                    <a:pt x="66" y="52"/>
                    <a:pt x="66" y="52"/>
                    <a:pt x="66" y="52"/>
                  </a:cubicBezTo>
                  <a:cubicBezTo>
                    <a:pt x="63" y="56"/>
                    <a:pt x="63" y="56"/>
                    <a:pt x="63" y="56"/>
                  </a:cubicBezTo>
                  <a:cubicBezTo>
                    <a:pt x="54" y="61"/>
                    <a:pt x="54" y="61"/>
                    <a:pt x="54" y="61"/>
                  </a:cubicBezTo>
                  <a:cubicBezTo>
                    <a:pt x="48" y="69"/>
                    <a:pt x="48" y="69"/>
                    <a:pt x="48" y="69"/>
                  </a:cubicBezTo>
                  <a:cubicBezTo>
                    <a:pt x="46" y="73"/>
                    <a:pt x="46" y="73"/>
                    <a:pt x="46" y="73"/>
                  </a:cubicBezTo>
                  <a:cubicBezTo>
                    <a:pt x="48" y="74"/>
                    <a:pt x="48" y="74"/>
                    <a:pt x="48" y="74"/>
                  </a:cubicBezTo>
                  <a:cubicBezTo>
                    <a:pt x="52" y="70"/>
                    <a:pt x="52" y="70"/>
                    <a:pt x="52" y="70"/>
                  </a:cubicBezTo>
                  <a:cubicBezTo>
                    <a:pt x="55" y="66"/>
                    <a:pt x="55" y="66"/>
                    <a:pt x="55" y="66"/>
                  </a:cubicBezTo>
                  <a:cubicBezTo>
                    <a:pt x="64" y="60"/>
                    <a:pt x="64" y="60"/>
                    <a:pt x="64" y="60"/>
                  </a:cubicBezTo>
                  <a:cubicBezTo>
                    <a:pt x="70" y="57"/>
                    <a:pt x="70" y="57"/>
                    <a:pt x="70" y="57"/>
                  </a:cubicBezTo>
                  <a:cubicBezTo>
                    <a:pt x="69" y="61"/>
                    <a:pt x="69" y="61"/>
                    <a:pt x="69" y="61"/>
                  </a:cubicBezTo>
                  <a:cubicBezTo>
                    <a:pt x="66" y="64"/>
                    <a:pt x="66" y="64"/>
                    <a:pt x="66" y="64"/>
                  </a:cubicBezTo>
                  <a:cubicBezTo>
                    <a:pt x="62" y="74"/>
                    <a:pt x="62" y="74"/>
                    <a:pt x="62" y="74"/>
                  </a:cubicBezTo>
                  <a:cubicBezTo>
                    <a:pt x="52" y="80"/>
                    <a:pt x="52" y="80"/>
                    <a:pt x="52" y="80"/>
                  </a:cubicBezTo>
                  <a:cubicBezTo>
                    <a:pt x="46" y="86"/>
                    <a:pt x="46" y="86"/>
                    <a:pt x="46" y="86"/>
                  </a:cubicBezTo>
                  <a:cubicBezTo>
                    <a:pt x="46" y="91"/>
                    <a:pt x="46" y="91"/>
                    <a:pt x="46" y="91"/>
                  </a:cubicBezTo>
                  <a:cubicBezTo>
                    <a:pt x="50" y="92"/>
                    <a:pt x="50" y="92"/>
                    <a:pt x="50" y="92"/>
                  </a:cubicBezTo>
                  <a:cubicBezTo>
                    <a:pt x="55" y="87"/>
                    <a:pt x="55" y="87"/>
                    <a:pt x="55" y="87"/>
                  </a:cubicBezTo>
                  <a:cubicBezTo>
                    <a:pt x="60" y="83"/>
                    <a:pt x="60" y="83"/>
                    <a:pt x="60" y="83"/>
                  </a:cubicBezTo>
                  <a:cubicBezTo>
                    <a:pt x="65" y="82"/>
                    <a:pt x="65" y="82"/>
                    <a:pt x="65" y="82"/>
                  </a:cubicBezTo>
                  <a:cubicBezTo>
                    <a:pt x="69" y="78"/>
                    <a:pt x="69" y="78"/>
                    <a:pt x="69" y="78"/>
                  </a:cubicBezTo>
                  <a:cubicBezTo>
                    <a:pt x="71" y="68"/>
                    <a:pt x="71" y="68"/>
                    <a:pt x="71" y="68"/>
                  </a:cubicBezTo>
                  <a:cubicBezTo>
                    <a:pt x="75" y="60"/>
                    <a:pt x="75" y="60"/>
                    <a:pt x="75" y="60"/>
                  </a:cubicBezTo>
                  <a:cubicBezTo>
                    <a:pt x="80" y="54"/>
                    <a:pt x="80" y="54"/>
                    <a:pt x="80" y="54"/>
                  </a:cubicBezTo>
                  <a:cubicBezTo>
                    <a:pt x="81" y="50"/>
                    <a:pt x="81" y="50"/>
                    <a:pt x="81" y="50"/>
                  </a:cubicBezTo>
                  <a:cubicBezTo>
                    <a:pt x="78" y="42"/>
                    <a:pt x="78" y="42"/>
                    <a:pt x="78" y="42"/>
                  </a:cubicBezTo>
                  <a:cubicBezTo>
                    <a:pt x="78" y="34"/>
                    <a:pt x="78" y="34"/>
                    <a:pt x="78" y="34"/>
                  </a:cubicBezTo>
                  <a:cubicBezTo>
                    <a:pt x="75" y="35"/>
                    <a:pt x="75" y="35"/>
                    <a:pt x="75" y="35"/>
                  </a:cubicBezTo>
                  <a:cubicBezTo>
                    <a:pt x="73" y="38"/>
                    <a:pt x="73" y="38"/>
                    <a:pt x="73" y="38"/>
                  </a:cubicBezTo>
                  <a:cubicBezTo>
                    <a:pt x="74" y="46"/>
                    <a:pt x="74" y="46"/>
                    <a:pt x="74" y="46"/>
                  </a:cubicBezTo>
                  <a:cubicBezTo>
                    <a:pt x="76" y="52"/>
                    <a:pt x="76" y="52"/>
                    <a:pt x="76" y="52"/>
                  </a:cubicBezTo>
                  <a:cubicBezTo>
                    <a:pt x="76" y="54"/>
                    <a:pt x="76" y="54"/>
                    <a:pt x="76" y="54"/>
                  </a:cubicBezTo>
                  <a:cubicBezTo>
                    <a:pt x="74" y="53"/>
                    <a:pt x="74" y="53"/>
                    <a:pt x="74" y="53"/>
                  </a:cubicBezTo>
                  <a:cubicBezTo>
                    <a:pt x="72" y="51"/>
                    <a:pt x="72" y="51"/>
                    <a:pt x="72" y="51"/>
                  </a:cubicBezTo>
                  <a:cubicBezTo>
                    <a:pt x="70" y="46"/>
                    <a:pt x="70" y="46"/>
                    <a:pt x="70" y="46"/>
                  </a:cubicBezTo>
                  <a:cubicBezTo>
                    <a:pt x="68" y="41"/>
                    <a:pt x="68" y="41"/>
                    <a:pt x="68" y="41"/>
                  </a:cubicBezTo>
                  <a:cubicBezTo>
                    <a:pt x="68" y="37"/>
                    <a:pt x="68" y="37"/>
                    <a:pt x="68" y="37"/>
                  </a:cubicBezTo>
                  <a:cubicBezTo>
                    <a:pt x="73" y="32"/>
                    <a:pt x="73" y="32"/>
                    <a:pt x="73" y="32"/>
                  </a:cubicBezTo>
                  <a:cubicBezTo>
                    <a:pt x="75" y="28"/>
                    <a:pt x="75" y="28"/>
                    <a:pt x="75" y="28"/>
                  </a:cubicBezTo>
                  <a:cubicBezTo>
                    <a:pt x="74" y="24"/>
                    <a:pt x="74" y="24"/>
                    <a:pt x="74" y="24"/>
                  </a:cubicBezTo>
                  <a:cubicBezTo>
                    <a:pt x="79" y="29"/>
                    <a:pt x="79" y="29"/>
                    <a:pt x="79" y="29"/>
                  </a:cubicBezTo>
                  <a:cubicBezTo>
                    <a:pt x="80" y="30"/>
                    <a:pt x="80" y="30"/>
                    <a:pt x="80" y="30"/>
                  </a:cubicBezTo>
                  <a:cubicBezTo>
                    <a:pt x="81" y="24"/>
                    <a:pt x="81" y="24"/>
                    <a:pt x="81" y="24"/>
                  </a:cubicBezTo>
                  <a:cubicBezTo>
                    <a:pt x="79" y="15"/>
                    <a:pt x="79" y="15"/>
                    <a:pt x="79" y="15"/>
                  </a:cubicBezTo>
                  <a:cubicBezTo>
                    <a:pt x="80" y="12"/>
                    <a:pt x="80" y="12"/>
                    <a:pt x="80" y="12"/>
                  </a:cubicBezTo>
                  <a:cubicBezTo>
                    <a:pt x="77" y="11"/>
                    <a:pt x="77" y="11"/>
                    <a:pt x="77" y="11"/>
                  </a:cubicBezTo>
                  <a:cubicBezTo>
                    <a:pt x="76" y="0"/>
                    <a:pt x="76" y="0"/>
                    <a:pt x="76" y="0"/>
                  </a:cubicBezTo>
                  <a:cubicBezTo>
                    <a:pt x="76" y="0"/>
                    <a:pt x="133" y="16"/>
                    <a:pt x="145" y="19"/>
                  </a:cubicBezTo>
                  <a:cubicBezTo>
                    <a:pt x="156" y="22"/>
                    <a:pt x="230" y="42"/>
                    <a:pt x="235" y="43"/>
                  </a:cubicBezTo>
                  <a:cubicBezTo>
                    <a:pt x="240" y="45"/>
                    <a:pt x="246" y="45"/>
                    <a:pt x="246" y="45"/>
                  </a:cubicBezTo>
                  <a:lnTo>
                    <a:pt x="257" y="47"/>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19" name="Freeform 6"/>
            <p:cNvSpPr>
              <a:spLocks/>
            </p:cNvSpPr>
            <p:nvPr/>
          </p:nvSpPr>
          <p:spPr bwMode="auto">
            <a:xfrm>
              <a:off x="5925594" y="2621841"/>
              <a:ext cx="384509" cy="394627"/>
            </a:xfrm>
            <a:custGeom>
              <a:avLst/>
              <a:gdLst>
                <a:gd name="T0" fmla="*/ 34 w 228"/>
                <a:gd name="T1" fmla="*/ 0 h 234"/>
                <a:gd name="T2" fmla="*/ 228 w 228"/>
                <a:gd name="T3" fmla="*/ 23 h 234"/>
                <a:gd name="T4" fmla="*/ 227 w 228"/>
                <a:gd name="T5" fmla="*/ 44 h 234"/>
                <a:gd name="T6" fmla="*/ 224 w 228"/>
                <a:gd name="T7" fmla="*/ 44 h 234"/>
                <a:gd name="T8" fmla="*/ 210 w 228"/>
                <a:gd name="T9" fmla="*/ 226 h 234"/>
                <a:gd name="T10" fmla="*/ 91 w 228"/>
                <a:gd name="T11" fmla="*/ 215 h 234"/>
                <a:gd name="T12" fmla="*/ 90 w 228"/>
                <a:gd name="T13" fmla="*/ 224 h 234"/>
                <a:gd name="T14" fmla="*/ 32 w 228"/>
                <a:gd name="T15" fmla="*/ 218 h 234"/>
                <a:gd name="T16" fmla="*/ 29 w 228"/>
                <a:gd name="T17" fmla="*/ 234 h 234"/>
                <a:gd name="T18" fmla="*/ 0 w 228"/>
                <a:gd name="T19" fmla="*/ 230 h 234"/>
                <a:gd name="T20" fmla="*/ 34 w 228"/>
                <a:gd name="T21" fmla="*/ 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 h="234">
                  <a:moveTo>
                    <a:pt x="34" y="0"/>
                  </a:moveTo>
                  <a:lnTo>
                    <a:pt x="228" y="23"/>
                  </a:lnTo>
                  <a:lnTo>
                    <a:pt x="227" y="44"/>
                  </a:lnTo>
                  <a:lnTo>
                    <a:pt x="224" y="44"/>
                  </a:lnTo>
                  <a:lnTo>
                    <a:pt x="210" y="226"/>
                  </a:lnTo>
                  <a:lnTo>
                    <a:pt x="91" y="215"/>
                  </a:lnTo>
                  <a:lnTo>
                    <a:pt x="90" y="224"/>
                  </a:lnTo>
                  <a:lnTo>
                    <a:pt x="32" y="218"/>
                  </a:lnTo>
                  <a:lnTo>
                    <a:pt x="29" y="234"/>
                  </a:lnTo>
                  <a:lnTo>
                    <a:pt x="0" y="230"/>
                  </a:lnTo>
                  <a:lnTo>
                    <a:pt x="34" y="0"/>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20" name="Freeform 7"/>
            <p:cNvSpPr>
              <a:spLocks/>
            </p:cNvSpPr>
            <p:nvPr/>
          </p:nvSpPr>
          <p:spPr bwMode="auto">
            <a:xfrm>
              <a:off x="6068939" y="2696045"/>
              <a:ext cx="762272" cy="752153"/>
            </a:xfrm>
            <a:custGeom>
              <a:avLst/>
              <a:gdLst>
                <a:gd name="T0" fmla="*/ 450 w 452"/>
                <a:gd name="T1" fmla="*/ 234 h 446"/>
                <a:gd name="T2" fmla="*/ 446 w 452"/>
                <a:gd name="T3" fmla="*/ 215 h 446"/>
                <a:gd name="T4" fmla="*/ 435 w 452"/>
                <a:gd name="T5" fmla="*/ 131 h 446"/>
                <a:gd name="T6" fmla="*/ 417 w 452"/>
                <a:gd name="T7" fmla="*/ 128 h 446"/>
                <a:gd name="T8" fmla="*/ 398 w 452"/>
                <a:gd name="T9" fmla="*/ 117 h 446"/>
                <a:gd name="T10" fmla="*/ 378 w 452"/>
                <a:gd name="T11" fmla="*/ 116 h 446"/>
                <a:gd name="T12" fmla="*/ 365 w 452"/>
                <a:gd name="T13" fmla="*/ 118 h 446"/>
                <a:gd name="T14" fmla="*/ 352 w 452"/>
                <a:gd name="T15" fmla="*/ 122 h 446"/>
                <a:gd name="T16" fmla="*/ 332 w 452"/>
                <a:gd name="T17" fmla="*/ 118 h 446"/>
                <a:gd name="T18" fmla="*/ 325 w 452"/>
                <a:gd name="T19" fmla="*/ 116 h 446"/>
                <a:gd name="T20" fmla="*/ 310 w 452"/>
                <a:gd name="T21" fmla="*/ 112 h 446"/>
                <a:gd name="T22" fmla="*/ 301 w 452"/>
                <a:gd name="T23" fmla="*/ 111 h 446"/>
                <a:gd name="T24" fmla="*/ 284 w 452"/>
                <a:gd name="T25" fmla="*/ 107 h 446"/>
                <a:gd name="T26" fmla="*/ 269 w 452"/>
                <a:gd name="T27" fmla="*/ 101 h 446"/>
                <a:gd name="T28" fmla="*/ 253 w 452"/>
                <a:gd name="T29" fmla="*/ 93 h 446"/>
                <a:gd name="T30" fmla="*/ 242 w 452"/>
                <a:gd name="T31" fmla="*/ 90 h 446"/>
                <a:gd name="T32" fmla="*/ 125 w 452"/>
                <a:gd name="T33" fmla="*/ 182 h 446"/>
                <a:gd name="T34" fmla="*/ 2 w 452"/>
                <a:gd name="T35" fmla="*/ 183 h 446"/>
                <a:gd name="T36" fmla="*/ 13 w 452"/>
                <a:gd name="T37" fmla="*/ 197 h 446"/>
                <a:gd name="T38" fmla="*/ 22 w 452"/>
                <a:gd name="T39" fmla="*/ 205 h 446"/>
                <a:gd name="T40" fmla="*/ 41 w 452"/>
                <a:gd name="T41" fmla="*/ 224 h 446"/>
                <a:gd name="T42" fmla="*/ 55 w 452"/>
                <a:gd name="T43" fmla="*/ 238 h 446"/>
                <a:gd name="T44" fmla="*/ 59 w 452"/>
                <a:gd name="T45" fmla="*/ 259 h 446"/>
                <a:gd name="T46" fmla="*/ 66 w 452"/>
                <a:gd name="T47" fmla="*/ 278 h 446"/>
                <a:gd name="T48" fmla="*/ 74 w 452"/>
                <a:gd name="T49" fmla="*/ 286 h 446"/>
                <a:gd name="T50" fmla="*/ 88 w 452"/>
                <a:gd name="T51" fmla="*/ 296 h 446"/>
                <a:gd name="T52" fmla="*/ 109 w 452"/>
                <a:gd name="T53" fmla="*/ 307 h 446"/>
                <a:gd name="T54" fmla="*/ 120 w 452"/>
                <a:gd name="T55" fmla="*/ 298 h 446"/>
                <a:gd name="T56" fmla="*/ 127 w 452"/>
                <a:gd name="T57" fmla="*/ 283 h 446"/>
                <a:gd name="T58" fmla="*/ 148 w 452"/>
                <a:gd name="T59" fmla="*/ 275 h 446"/>
                <a:gd name="T60" fmla="*/ 170 w 452"/>
                <a:gd name="T61" fmla="*/ 279 h 446"/>
                <a:gd name="T62" fmla="*/ 183 w 452"/>
                <a:gd name="T63" fmla="*/ 292 h 446"/>
                <a:gd name="T64" fmla="*/ 200 w 452"/>
                <a:gd name="T65" fmla="*/ 320 h 446"/>
                <a:gd name="T66" fmla="*/ 210 w 452"/>
                <a:gd name="T67" fmla="*/ 343 h 446"/>
                <a:gd name="T68" fmla="*/ 235 w 452"/>
                <a:gd name="T69" fmla="*/ 372 h 446"/>
                <a:gd name="T70" fmla="*/ 237 w 452"/>
                <a:gd name="T71" fmla="*/ 388 h 446"/>
                <a:gd name="T72" fmla="*/ 249 w 452"/>
                <a:gd name="T73" fmla="*/ 416 h 446"/>
                <a:gd name="T74" fmla="*/ 273 w 452"/>
                <a:gd name="T75" fmla="*/ 427 h 446"/>
                <a:gd name="T76" fmla="*/ 291 w 452"/>
                <a:gd name="T77" fmla="*/ 438 h 446"/>
                <a:gd name="T78" fmla="*/ 305 w 452"/>
                <a:gd name="T79" fmla="*/ 442 h 446"/>
                <a:gd name="T80" fmla="*/ 321 w 452"/>
                <a:gd name="T81" fmla="*/ 441 h 446"/>
                <a:gd name="T82" fmla="*/ 317 w 452"/>
                <a:gd name="T83" fmla="*/ 425 h 446"/>
                <a:gd name="T84" fmla="*/ 308 w 452"/>
                <a:gd name="T85" fmla="*/ 404 h 446"/>
                <a:gd name="T86" fmla="*/ 318 w 452"/>
                <a:gd name="T87" fmla="*/ 370 h 446"/>
                <a:gd name="T88" fmla="*/ 311 w 452"/>
                <a:gd name="T89" fmla="*/ 361 h 446"/>
                <a:gd name="T90" fmla="*/ 326 w 452"/>
                <a:gd name="T91" fmla="*/ 355 h 446"/>
                <a:gd name="T92" fmla="*/ 324 w 452"/>
                <a:gd name="T93" fmla="*/ 350 h 446"/>
                <a:gd name="T94" fmla="*/ 338 w 452"/>
                <a:gd name="T95" fmla="*/ 350 h 446"/>
                <a:gd name="T96" fmla="*/ 336 w 452"/>
                <a:gd name="T97" fmla="*/ 345 h 446"/>
                <a:gd name="T98" fmla="*/ 347 w 452"/>
                <a:gd name="T99" fmla="*/ 342 h 446"/>
                <a:gd name="T100" fmla="*/ 346 w 452"/>
                <a:gd name="T101" fmla="*/ 331 h 446"/>
                <a:gd name="T102" fmla="*/ 357 w 452"/>
                <a:gd name="T103" fmla="*/ 329 h 446"/>
                <a:gd name="T104" fmla="*/ 367 w 452"/>
                <a:gd name="T105" fmla="*/ 329 h 446"/>
                <a:gd name="T106" fmla="*/ 395 w 452"/>
                <a:gd name="T107" fmla="*/ 314 h 446"/>
                <a:gd name="T108" fmla="*/ 403 w 452"/>
                <a:gd name="T109" fmla="*/ 305 h 446"/>
                <a:gd name="T110" fmla="*/ 403 w 452"/>
                <a:gd name="T111" fmla="*/ 296 h 446"/>
                <a:gd name="T112" fmla="*/ 410 w 452"/>
                <a:gd name="T113" fmla="*/ 286 h 446"/>
                <a:gd name="T114" fmla="*/ 412 w 452"/>
                <a:gd name="T115" fmla="*/ 299 h 446"/>
                <a:gd name="T116" fmla="*/ 439 w 452"/>
                <a:gd name="T117" fmla="*/ 288 h 446"/>
                <a:gd name="T118" fmla="*/ 447 w 452"/>
                <a:gd name="T119" fmla="*/ 268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52" h="446">
                  <a:moveTo>
                    <a:pt x="446" y="253"/>
                  </a:moveTo>
                  <a:lnTo>
                    <a:pt x="448" y="245"/>
                  </a:lnTo>
                  <a:lnTo>
                    <a:pt x="452" y="240"/>
                  </a:lnTo>
                  <a:lnTo>
                    <a:pt x="450" y="234"/>
                  </a:lnTo>
                  <a:lnTo>
                    <a:pt x="448" y="226"/>
                  </a:lnTo>
                  <a:lnTo>
                    <a:pt x="447" y="223"/>
                  </a:lnTo>
                  <a:lnTo>
                    <a:pt x="447" y="217"/>
                  </a:lnTo>
                  <a:lnTo>
                    <a:pt x="446" y="215"/>
                  </a:lnTo>
                  <a:lnTo>
                    <a:pt x="442" y="206"/>
                  </a:lnTo>
                  <a:lnTo>
                    <a:pt x="442" y="204"/>
                  </a:lnTo>
                  <a:lnTo>
                    <a:pt x="435" y="198"/>
                  </a:lnTo>
                  <a:lnTo>
                    <a:pt x="435" y="131"/>
                  </a:lnTo>
                  <a:lnTo>
                    <a:pt x="425" y="130"/>
                  </a:lnTo>
                  <a:lnTo>
                    <a:pt x="423" y="132"/>
                  </a:lnTo>
                  <a:lnTo>
                    <a:pt x="420" y="131"/>
                  </a:lnTo>
                  <a:lnTo>
                    <a:pt x="417" y="128"/>
                  </a:lnTo>
                  <a:lnTo>
                    <a:pt x="413" y="126"/>
                  </a:lnTo>
                  <a:lnTo>
                    <a:pt x="408" y="126"/>
                  </a:lnTo>
                  <a:lnTo>
                    <a:pt x="402" y="122"/>
                  </a:lnTo>
                  <a:lnTo>
                    <a:pt x="398" y="117"/>
                  </a:lnTo>
                  <a:lnTo>
                    <a:pt x="393" y="116"/>
                  </a:lnTo>
                  <a:lnTo>
                    <a:pt x="385" y="118"/>
                  </a:lnTo>
                  <a:lnTo>
                    <a:pt x="383" y="117"/>
                  </a:lnTo>
                  <a:lnTo>
                    <a:pt x="378" y="116"/>
                  </a:lnTo>
                  <a:lnTo>
                    <a:pt x="374" y="119"/>
                  </a:lnTo>
                  <a:lnTo>
                    <a:pt x="372" y="120"/>
                  </a:lnTo>
                  <a:lnTo>
                    <a:pt x="369" y="118"/>
                  </a:lnTo>
                  <a:lnTo>
                    <a:pt x="365" y="118"/>
                  </a:lnTo>
                  <a:lnTo>
                    <a:pt x="363" y="121"/>
                  </a:lnTo>
                  <a:lnTo>
                    <a:pt x="358" y="124"/>
                  </a:lnTo>
                  <a:lnTo>
                    <a:pt x="354" y="125"/>
                  </a:lnTo>
                  <a:lnTo>
                    <a:pt x="352" y="122"/>
                  </a:lnTo>
                  <a:lnTo>
                    <a:pt x="349" y="119"/>
                  </a:lnTo>
                  <a:lnTo>
                    <a:pt x="341" y="120"/>
                  </a:lnTo>
                  <a:lnTo>
                    <a:pt x="336" y="117"/>
                  </a:lnTo>
                  <a:lnTo>
                    <a:pt x="332" y="118"/>
                  </a:lnTo>
                  <a:lnTo>
                    <a:pt x="330" y="122"/>
                  </a:lnTo>
                  <a:lnTo>
                    <a:pt x="328" y="123"/>
                  </a:lnTo>
                  <a:lnTo>
                    <a:pt x="327" y="118"/>
                  </a:lnTo>
                  <a:lnTo>
                    <a:pt x="325" y="116"/>
                  </a:lnTo>
                  <a:lnTo>
                    <a:pt x="319" y="120"/>
                  </a:lnTo>
                  <a:lnTo>
                    <a:pt x="318" y="116"/>
                  </a:lnTo>
                  <a:lnTo>
                    <a:pt x="312" y="112"/>
                  </a:lnTo>
                  <a:lnTo>
                    <a:pt x="310" y="112"/>
                  </a:lnTo>
                  <a:lnTo>
                    <a:pt x="308" y="115"/>
                  </a:lnTo>
                  <a:lnTo>
                    <a:pt x="305" y="117"/>
                  </a:lnTo>
                  <a:lnTo>
                    <a:pt x="302" y="116"/>
                  </a:lnTo>
                  <a:lnTo>
                    <a:pt x="301" y="111"/>
                  </a:lnTo>
                  <a:lnTo>
                    <a:pt x="298" y="111"/>
                  </a:lnTo>
                  <a:lnTo>
                    <a:pt x="295" y="105"/>
                  </a:lnTo>
                  <a:lnTo>
                    <a:pt x="287" y="105"/>
                  </a:lnTo>
                  <a:lnTo>
                    <a:pt x="284" y="107"/>
                  </a:lnTo>
                  <a:lnTo>
                    <a:pt x="281" y="104"/>
                  </a:lnTo>
                  <a:lnTo>
                    <a:pt x="280" y="104"/>
                  </a:lnTo>
                  <a:lnTo>
                    <a:pt x="275" y="105"/>
                  </a:lnTo>
                  <a:lnTo>
                    <a:pt x="269" y="101"/>
                  </a:lnTo>
                  <a:lnTo>
                    <a:pt x="261" y="101"/>
                  </a:lnTo>
                  <a:lnTo>
                    <a:pt x="259" y="94"/>
                  </a:lnTo>
                  <a:lnTo>
                    <a:pt x="255" y="92"/>
                  </a:lnTo>
                  <a:lnTo>
                    <a:pt x="253" y="93"/>
                  </a:lnTo>
                  <a:lnTo>
                    <a:pt x="250" y="92"/>
                  </a:lnTo>
                  <a:lnTo>
                    <a:pt x="247" y="93"/>
                  </a:lnTo>
                  <a:lnTo>
                    <a:pt x="244" y="93"/>
                  </a:lnTo>
                  <a:lnTo>
                    <a:pt x="242" y="90"/>
                  </a:lnTo>
                  <a:lnTo>
                    <a:pt x="235" y="83"/>
                  </a:lnTo>
                  <a:lnTo>
                    <a:pt x="239" y="6"/>
                  </a:lnTo>
                  <a:lnTo>
                    <a:pt x="139" y="0"/>
                  </a:lnTo>
                  <a:lnTo>
                    <a:pt x="125" y="182"/>
                  </a:lnTo>
                  <a:lnTo>
                    <a:pt x="6" y="171"/>
                  </a:lnTo>
                  <a:lnTo>
                    <a:pt x="5" y="180"/>
                  </a:lnTo>
                  <a:lnTo>
                    <a:pt x="0" y="180"/>
                  </a:lnTo>
                  <a:lnTo>
                    <a:pt x="2" y="183"/>
                  </a:lnTo>
                  <a:lnTo>
                    <a:pt x="7" y="186"/>
                  </a:lnTo>
                  <a:lnTo>
                    <a:pt x="10" y="190"/>
                  </a:lnTo>
                  <a:lnTo>
                    <a:pt x="11" y="193"/>
                  </a:lnTo>
                  <a:lnTo>
                    <a:pt x="13" y="197"/>
                  </a:lnTo>
                  <a:lnTo>
                    <a:pt x="15" y="198"/>
                  </a:lnTo>
                  <a:lnTo>
                    <a:pt x="18" y="200"/>
                  </a:lnTo>
                  <a:lnTo>
                    <a:pt x="21" y="202"/>
                  </a:lnTo>
                  <a:lnTo>
                    <a:pt x="22" y="205"/>
                  </a:lnTo>
                  <a:lnTo>
                    <a:pt x="26" y="210"/>
                  </a:lnTo>
                  <a:lnTo>
                    <a:pt x="30" y="213"/>
                  </a:lnTo>
                  <a:lnTo>
                    <a:pt x="38" y="224"/>
                  </a:lnTo>
                  <a:lnTo>
                    <a:pt x="41" y="224"/>
                  </a:lnTo>
                  <a:lnTo>
                    <a:pt x="44" y="227"/>
                  </a:lnTo>
                  <a:lnTo>
                    <a:pt x="48" y="230"/>
                  </a:lnTo>
                  <a:lnTo>
                    <a:pt x="53" y="234"/>
                  </a:lnTo>
                  <a:lnTo>
                    <a:pt x="55" y="238"/>
                  </a:lnTo>
                  <a:lnTo>
                    <a:pt x="55" y="245"/>
                  </a:lnTo>
                  <a:lnTo>
                    <a:pt x="59" y="251"/>
                  </a:lnTo>
                  <a:lnTo>
                    <a:pt x="60" y="255"/>
                  </a:lnTo>
                  <a:lnTo>
                    <a:pt x="59" y="259"/>
                  </a:lnTo>
                  <a:lnTo>
                    <a:pt x="59" y="264"/>
                  </a:lnTo>
                  <a:lnTo>
                    <a:pt x="60" y="270"/>
                  </a:lnTo>
                  <a:lnTo>
                    <a:pt x="65" y="275"/>
                  </a:lnTo>
                  <a:lnTo>
                    <a:pt x="66" y="278"/>
                  </a:lnTo>
                  <a:lnTo>
                    <a:pt x="67" y="279"/>
                  </a:lnTo>
                  <a:lnTo>
                    <a:pt x="69" y="281"/>
                  </a:lnTo>
                  <a:lnTo>
                    <a:pt x="71" y="283"/>
                  </a:lnTo>
                  <a:lnTo>
                    <a:pt x="74" y="286"/>
                  </a:lnTo>
                  <a:lnTo>
                    <a:pt x="78" y="289"/>
                  </a:lnTo>
                  <a:lnTo>
                    <a:pt x="81" y="292"/>
                  </a:lnTo>
                  <a:lnTo>
                    <a:pt x="84" y="293"/>
                  </a:lnTo>
                  <a:lnTo>
                    <a:pt x="88" y="296"/>
                  </a:lnTo>
                  <a:lnTo>
                    <a:pt x="94" y="299"/>
                  </a:lnTo>
                  <a:lnTo>
                    <a:pt x="101" y="304"/>
                  </a:lnTo>
                  <a:lnTo>
                    <a:pt x="104" y="305"/>
                  </a:lnTo>
                  <a:lnTo>
                    <a:pt x="109" y="307"/>
                  </a:lnTo>
                  <a:lnTo>
                    <a:pt x="113" y="307"/>
                  </a:lnTo>
                  <a:lnTo>
                    <a:pt x="115" y="303"/>
                  </a:lnTo>
                  <a:lnTo>
                    <a:pt x="118" y="300"/>
                  </a:lnTo>
                  <a:lnTo>
                    <a:pt x="120" y="298"/>
                  </a:lnTo>
                  <a:lnTo>
                    <a:pt x="123" y="297"/>
                  </a:lnTo>
                  <a:lnTo>
                    <a:pt x="123" y="292"/>
                  </a:lnTo>
                  <a:lnTo>
                    <a:pt x="125" y="288"/>
                  </a:lnTo>
                  <a:lnTo>
                    <a:pt x="127" y="283"/>
                  </a:lnTo>
                  <a:lnTo>
                    <a:pt x="132" y="277"/>
                  </a:lnTo>
                  <a:lnTo>
                    <a:pt x="139" y="276"/>
                  </a:lnTo>
                  <a:lnTo>
                    <a:pt x="143" y="275"/>
                  </a:lnTo>
                  <a:lnTo>
                    <a:pt x="148" y="275"/>
                  </a:lnTo>
                  <a:lnTo>
                    <a:pt x="153" y="277"/>
                  </a:lnTo>
                  <a:lnTo>
                    <a:pt x="159" y="278"/>
                  </a:lnTo>
                  <a:lnTo>
                    <a:pt x="162" y="278"/>
                  </a:lnTo>
                  <a:lnTo>
                    <a:pt x="170" y="279"/>
                  </a:lnTo>
                  <a:lnTo>
                    <a:pt x="173" y="281"/>
                  </a:lnTo>
                  <a:lnTo>
                    <a:pt x="176" y="287"/>
                  </a:lnTo>
                  <a:lnTo>
                    <a:pt x="178" y="287"/>
                  </a:lnTo>
                  <a:lnTo>
                    <a:pt x="183" y="292"/>
                  </a:lnTo>
                  <a:lnTo>
                    <a:pt x="187" y="294"/>
                  </a:lnTo>
                  <a:lnTo>
                    <a:pt x="190" y="300"/>
                  </a:lnTo>
                  <a:lnTo>
                    <a:pt x="196" y="308"/>
                  </a:lnTo>
                  <a:lnTo>
                    <a:pt x="200" y="320"/>
                  </a:lnTo>
                  <a:lnTo>
                    <a:pt x="203" y="324"/>
                  </a:lnTo>
                  <a:lnTo>
                    <a:pt x="207" y="332"/>
                  </a:lnTo>
                  <a:lnTo>
                    <a:pt x="207" y="335"/>
                  </a:lnTo>
                  <a:lnTo>
                    <a:pt x="210" y="343"/>
                  </a:lnTo>
                  <a:lnTo>
                    <a:pt x="218" y="350"/>
                  </a:lnTo>
                  <a:lnTo>
                    <a:pt x="220" y="358"/>
                  </a:lnTo>
                  <a:lnTo>
                    <a:pt x="230" y="370"/>
                  </a:lnTo>
                  <a:lnTo>
                    <a:pt x="235" y="372"/>
                  </a:lnTo>
                  <a:lnTo>
                    <a:pt x="234" y="381"/>
                  </a:lnTo>
                  <a:lnTo>
                    <a:pt x="232" y="383"/>
                  </a:lnTo>
                  <a:lnTo>
                    <a:pt x="234" y="385"/>
                  </a:lnTo>
                  <a:lnTo>
                    <a:pt x="237" y="388"/>
                  </a:lnTo>
                  <a:lnTo>
                    <a:pt x="237" y="394"/>
                  </a:lnTo>
                  <a:lnTo>
                    <a:pt x="243" y="405"/>
                  </a:lnTo>
                  <a:lnTo>
                    <a:pt x="246" y="411"/>
                  </a:lnTo>
                  <a:lnTo>
                    <a:pt x="249" y="416"/>
                  </a:lnTo>
                  <a:lnTo>
                    <a:pt x="251" y="421"/>
                  </a:lnTo>
                  <a:lnTo>
                    <a:pt x="259" y="422"/>
                  </a:lnTo>
                  <a:lnTo>
                    <a:pt x="264" y="427"/>
                  </a:lnTo>
                  <a:lnTo>
                    <a:pt x="273" y="427"/>
                  </a:lnTo>
                  <a:lnTo>
                    <a:pt x="280" y="434"/>
                  </a:lnTo>
                  <a:lnTo>
                    <a:pt x="284" y="434"/>
                  </a:lnTo>
                  <a:lnTo>
                    <a:pt x="286" y="437"/>
                  </a:lnTo>
                  <a:lnTo>
                    <a:pt x="291" y="438"/>
                  </a:lnTo>
                  <a:lnTo>
                    <a:pt x="292" y="436"/>
                  </a:lnTo>
                  <a:lnTo>
                    <a:pt x="302" y="438"/>
                  </a:lnTo>
                  <a:lnTo>
                    <a:pt x="302" y="439"/>
                  </a:lnTo>
                  <a:lnTo>
                    <a:pt x="305" y="442"/>
                  </a:lnTo>
                  <a:lnTo>
                    <a:pt x="310" y="446"/>
                  </a:lnTo>
                  <a:lnTo>
                    <a:pt x="313" y="444"/>
                  </a:lnTo>
                  <a:lnTo>
                    <a:pt x="314" y="442"/>
                  </a:lnTo>
                  <a:lnTo>
                    <a:pt x="321" y="441"/>
                  </a:lnTo>
                  <a:lnTo>
                    <a:pt x="319" y="436"/>
                  </a:lnTo>
                  <a:lnTo>
                    <a:pt x="319" y="433"/>
                  </a:lnTo>
                  <a:lnTo>
                    <a:pt x="318" y="429"/>
                  </a:lnTo>
                  <a:lnTo>
                    <a:pt x="317" y="425"/>
                  </a:lnTo>
                  <a:lnTo>
                    <a:pt x="314" y="423"/>
                  </a:lnTo>
                  <a:lnTo>
                    <a:pt x="312" y="417"/>
                  </a:lnTo>
                  <a:lnTo>
                    <a:pt x="311" y="411"/>
                  </a:lnTo>
                  <a:lnTo>
                    <a:pt x="308" y="404"/>
                  </a:lnTo>
                  <a:lnTo>
                    <a:pt x="308" y="398"/>
                  </a:lnTo>
                  <a:lnTo>
                    <a:pt x="311" y="389"/>
                  </a:lnTo>
                  <a:lnTo>
                    <a:pt x="314" y="380"/>
                  </a:lnTo>
                  <a:lnTo>
                    <a:pt x="318" y="370"/>
                  </a:lnTo>
                  <a:lnTo>
                    <a:pt x="317" y="368"/>
                  </a:lnTo>
                  <a:lnTo>
                    <a:pt x="314" y="366"/>
                  </a:lnTo>
                  <a:lnTo>
                    <a:pt x="311" y="363"/>
                  </a:lnTo>
                  <a:lnTo>
                    <a:pt x="311" y="361"/>
                  </a:lnTo>
                  <a:lnTo>
                    <a:pt x="313" y="362"/>
                  </a:lnTo>
                  <a:lnTo>
                    <a:pt x="322" y="361"/>
                  </a:lnTo>
                  <a:lnTo>
                    <a:pt x="323" y="361"/>
                  </a:lnTo>
                  <a:lnTo>
                    <a:pt x="326" y="355"/>
                  </a:lnTo>
                  <a:lnTo>
                    <a:pt x="323" y="355"/>
                  </a:lnTo>
                  <a:lnTo>
                    <a:pt x="322" y="353"/>
                  </a:lnTo>
                  <a:lnTo>
                    <a:pt x="322" y="351"/>
                  </a:lnTo>
                  <a:lnTo>
                    <a:pt x="324" y="350"/>
                  </a:lnTo>
                  <a:lnTo>
                    <a:pt x="328" y="350"/>
                  </a:lnTo>
                  <a:lnTo>
                    <a:pt x="333" y="350"/>
                  </a:lnTo>
                  <a:lnTo>
                    <a:pt x="335" y="351"/>
                  </a:lnTo>
                  <a:lnTo>
                    <a:pt x="338" y="350"/>
                  </a:lnTo>
                  <a:lnTo>
                    <a:pt x="343" y="346"/>
                  </a:lnTo>
                  <a:lnTo>
                    <a:pt x="341" y="346"/>
                  </a:lnTo>
                  <a:lnTo>
                    <a:pt x="337" y="349"/>
                  </a:lnTo>
                  <a:lnTo>
                    <a:pt x="336" y="345"/>
                  </a:lnTo>
                  <a:lnTo>
                    <a:pt x="338" y="339"/>
                  </a:lnTo>
                  <a:lnTo>
                    <a:pt x="340" y="341"/>
                  </a:lnTo>
                  <a:lnTo>
                    <a:pt x="342" y="342"/>
                  </a:lnTo>
                  <a:lnTo>
                    <a:pt x="347" y="342"/>
                  </a:lnTo>
                  <a:lnTo>
                    <a:pt x="349" y="340"/>
                  </a:lnTo>
                  <a:lnTo>
                    <a:pt x="348" y="336"/>
                  </a:lnTo>
                  <a:lnTo>
                    <a:pt x="345" y="332"/>
                  </a:lnTo>
                  <a:lnTo>
                    <a:pt x="346" y="331"/>
                  </a:lnTo>
                  <a:lnTo>
                    <a:pt x="349" y="331"/>
                  </a:lnTo>
                  <a:lnTo>
                    <a:pt x="352" y="329"/>
                  </a:lnTo>
                  <a:lnTo>
                    <a:pt x="354" y="331"/>
                  </a:lnTo>
                  <a:lnTo>
                    <a:pt x="357" y="329"/>
                  </a:lnTo>
                  <a:lnTo>
                    <a:pt x="358" y="331"/>
                  </a:lnTo>
                  <a:lnTo>
                    <a:pt x="361" y="333"/>
                  </a:lnTo>
                  <a:lnTo>
                    <a:pt x="364" y="331"/>
                  </a:lnTo>
                  <a:lnTo>
                    <a:pt x="367" y="329"/>
                  </a:lnTo>
                  <a:lnTo>
                    <a:pt x="374" y="327"/>
                  </a:lnTo>
                  <a:lnTo>
                    <a:pt x="381" y="326"/>
                  </a:lnTo>
                  <a:lnTo>
                    <a:pt x="392" y="320"/>
                  </a:lnTo>
                  <a:lnTo>
                    <a:pt x="395" y="314"/>
                  </a:lnTo>
                  <a:lnTo>
                    <a:pt x="396" y="309"/>
                  </a:lnTo>
                  <a:lnTo>
                    <a:pt x="399" y="307"/>
                  </a:lnTo>
                  <a:lnTo>
                    <a:pt x="402" y="306"/>
                  </a:lnTo>
                  <a:lnTo>
                    <a:pt x="403" y="305"/>
                  </a:lnTo>
                  <a:lnTo>
                    <a:pt x="406" y="303"/>
                  </a:lnTo>
                  <a:lnTo>
                    <a:pt x="405" y="300"/>
                  </a:lnTo>
                  <a:lnTo>
                    <a:pt x="404" y="297"/>
                  </a:lnTo>
                  <a:lnTo>
                    <a:pt x="403" y="296"/>
                  </a:lnTo>
                  <a:lnTo>
                    <a:pt x="402" y="294"/>
                  </a:lnTo>
                  <a:lnTo>
                    <a:pt x="403" y="291"/>
                  </a:lnTo>
                  <a:lnTo>
                    <a:pt x="407" y="288"/>
                  </a:lnTo>
                  <a:lnTo>
                    <a:pt x="410" y="286"/>
                  </a:lnTo>
                  <a:lnTo>
                    <a:pt x="412" y="286"/>
                  </a:lnTo>
                  <a:lnTo>
                    <a:pt x="412" y="289"/>
                  </a:lnTo>
                  <a:lnTo>
                    <a:pt x="412" y="293"/>
                  </a:lnTo>
                  <a:lnTo>
                    <a:pt x="412" y="299"/>
                  </a:lnTo>
                  <a:lnTo>
                    <a:pt x="413" y="300"/>
                  </a:lnTo>
                  <a:lnTo>
                    <a:pt x="419" y="295"/>
                  </a:lnTo>
                  <a:lnTo>
                    <a:pt x="424" y="294"/>
                  </a:lnTo>
                  <a:lnTo>
                    <a:pt x="439" y="288"/>
                  </a:lnTo>
                  <a:lnTo>
                    <a:pt x="441" y="287"/>
                  </a:lnTo>
                  <a:lnTo>
                    <a:pt x="444" y="282"/>
                  </a:lnTo>
                  <a:lnTo>
                    <a:pt x="447" y="272"/>
                  </a:lnTo>
                  <a:lnTo>
                    <a:pt x="447" y="268"/>
                  </a:lnTo>
                  <a:lnTo>
                    <a:pt x="444" y="261"/>
                  </a:lnTo>
                  <a:lnTo>
                    <a:pt x="446" y="256"/>
                  </a:lnTo>
                  <a:lnTo>
                    <a:pt x="446" y="253"/>
                  </a:lnTo>
                  <a:close/>
                </a:path>
              </a:pathLst>
            </a:custGeom>
            <a:solidFill>
              <a:schemeClr val="accent3"/>
            </a:solid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21" name="Freeform 8"/>
            <p:cNvSpPr>
              <a:spLocks/>
            </p:cNvSpPr>
            <p:nvPr/>
          </p:nvSpPr>
          <p:spPr bwMode="auto">
            <a:xfrm>
              <a:off x="5613601" y="2574620"/>
              <a:ext cx="369330" cy="435102"/>
            </a:xfrm>
            <a:custGeom>
              <a:avLst/>
              <a:gdLst>
                <a:gd name="T0" fmla="*/ 73 w 259"/>
                <a:gd name="T1" fmla="*/ 0 h 304"/>
                <a:gd name="T2" fmla="*/ 68 w 259"/>
                <a:gd name="T3" fmla="*/ 25 h 304"/>
                <a:gd name="T4" fmla="*/ 62 w 259"/>
                <a:gd name="T5" fmla="*/ 43 h 304"/>
                <a:gd name="T6" fmla="*/ 59 w 259"/>
                <a:gd name="T7" fmla="*/ 45 h 304"/>
                <a:gd name="T8" fmla="*/ 56 w 259"/>
                <a:gd name="T9" fmla="*/ 43 h 304"/>
                <a:gd name="T10" fmla="*/ 51 w 259"/>
                <a:gd name="T11" fmla="*/ 39 h 304"/>
                <a:gd name="T12" fmla="*/ 47 w 259"/>
                <a:gd name="T13" fmla="*/ 41 h 304"/>
                <a:gd name="T14" fmla="*/ 45 w 259"/>
                <a:gd name="T15" fmla="*/ 37 h 304"/>
                <a:gd name="T16" fmla="*/ 38 w 259"/>
                <a:gd name="T17" fmla="*/ 39 h 304"/>
                <a:gd name="T18" fmla="*/ 35 w 259"/>
                <a:gd name="T19" fmla="*/ 42 h 304"/>
                <a:gd name="T20" fmla="*/ 35 w 259"/>
                <a:gd name="T21" fmla="*/ 53 h 304"/>
                <a:gd name="T22" fmla="*/ 35 w 259"/>
                <a:gd name="T23" fmla="*/ 67 h 304"/>
                <a:gd name="T24" fmla="*/ 35 w 259"/>
                <a:gd name="T25" fmla="*/ 80 h 304"/>
                <a:gd name="T26" fmla="*/ 34 w 259"/>
                <a:gd name="T27" fmla="*/ 84 h 304"/>
                <a:gd name="T28" fmla="*/ 31 w 259"/>
                <a:gd name="T29" fmla="*/ 89 h 304"/>
                <a:gd name="T30" fmla="*/ 30 w 259"/>
                <a:gd name="T31" fmla="*/ 94 h 304"/>
                <a:gd name="T32" fmla="*/ 30 w 259"/>
                <a:gd name="T33" fmla="*/ 101 h 304"/>
                <a:gd name="T34" fmla="*/ 34 w 259"/>
                <a:gd name="T35" fmla="*/ 110 h 304"/>
                <a:gd name="T36" fmla="*/ 35 w 259"/>
                <a:gd name="T37" fmla="*/ 119 h 304"/>
                <a:gd name="T38" fmla="*/ 37 w 259"/>
                <a:gd name="T39" fmla="*/ 122 h 304"/>
                <a:gd name="T40" fmla="*/ 42 w 259"/>
                <a:gd name="T41" fmla="*/ 128 h 304"/>
                <a:gd name="T42" fmla="*/ 39 w 259"/>
                <a:gd name="T43" fmla="*/ 130 h 304"/>
                <a:gd name="T44" fmla="*/ 34 w 259"/>
                <a:gd name="T45" fmla="*/ 134 h 304"/>
                <a:gd name="T46" fmla="*/ 24 w 259"/>
                <a:gd name="T47" fmla="*/ 141 h 304"/>
                <a:gd name="T48" fmla="*/ 21 w 259"/>
                <a:gd name="T49" fmla="*/ 154 h 304"/>
                <a:gd name="T50" fmla="*/ 17 w 259"/>
                <a:gd name="T51" fmla="*/ 162 h 304"/>
                <a:gd name="T52" fmla="*/ 13 w 259"/>
                <a:gd name="T53" fmla="*/ 166 h 304"/>
                <a:gd name="T54" fmla="*/ 11 w 259"/>
                <a:gd name="T55" fmla="*/ 167 h 304"/>
                <a:gd name="T56" fmla="*/ 9 w 259"/>
                <a:gd name="T57" fmla="*/ 171 h 304"/>
                <a:gd name="T58" fmla="*/ 10 w 259"/>
                <a:gd name="T59" fmla="*/ 178 h 304"/>
                <a:gd name="T60" fmla="*/ 9 w 259"/>
                <a:gd name="T61" fmla="*/ 183 h 304"/>
                <a:gd name="T62" fmla="*/ 15 w 259"/>
                <a:gd name="T63" fmla="*/ 188 h 304"/>
                <a:gd name="T64" fmla="*/ 13 w 259"/>
                <a:gd name="T65" fmla="*/ 192 h 304"/>
                <a:gd name="T66" fmla="*/ 5 w 259"/>
                <a:gd name="T67" fmla="*/ 196 h 304"/>
                <a:gd name="T68" fmla="*/ 3 w 259"/>
                <a:gd name="T69" fmla="*/ 200 h 304"/>
                <a:gd name="T70" fmla="*/ 0 w 259"/>
                <a:gd name="T71" fmla="*/ 206 h 304"/>
                <a:gd name="T72" fmla="*/ 139 w 259"/>
                <a:gd name="T73" fmla="*/ 291 h 304"/>
                <a:gd name="T74" fmla="*/ 182 w 259"/>
                <a:gd name="T75" fmla="*/ 299 h 304"/>
                <a:gd name="T76" fmla="*/ 218 w 259"/>
                <a:gd name="T77" fmla="*/ 304 h 304"/>
                <a:gd name="T78" fmla="*/ 219 w 259"/>
                <a:gd name="T79" fmla="*/ 304 h 304"/>
                <a:gd name="T80" fmla="*/ 259 w 259"/>
                <a:gd name="T81" fmla="*/ 33 h 304"/>
                <a:gd name="T82" fmla="*/ 73 w 259"/>
                <a:gd name="T83" fmla="*/ 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04">
                  <a:moveTo>
                    <a:pt x="73" y="0"/>
                  </a:moveTo>
                  <a:cubicBezTo>
                    <a:pt x="73" y="0"/>
                    <a:pt x="69" y="19"/>
                    <a:pt x="68" y="25"/>
                  </a:cubicBezTo>
                  <a:cubicBezTo>
                    <a:pt x="66" y="29"/>
                    <a:pt x="62" y="43"/>
                    <a:pt x="62" y="43"/>
                  </a:cubicBezTo>
                  <a:cubicBezTo>
                    <a:pt x="59" y="45"/>
                    <a:pt x="59" y="45"/>
                    <a:pt x="59" y="45"/>
                  </a:cubicBezTo>
                  <a:cubicBezTo>
                    <a:pt x="56" y="43"/>
                    <a:pt x="56" y="43"/>
                    <a:pt x="56" y="43"/>
                  </a:cubicBezTo>
                  <a:cubicBezTo>
                    <a:pt x="51" y="39"/>
                    <a:pt x="51" y="39"/>
                    <a:pt x="51" y="39"/>
                  </a:cubicBezTo>
                  <a:cubicBezTo>
                    <a:pt x="47" y="41"/>
                    <a:pt x="47" y="41"/>
                    <a:pt x="47" y="41"/>
                  </a:cubicBezTo>
                  <a:cubicBezTo>
                    <a:pt x="45" y="37"/>
                    <a:pt x="45" y="37"/>
                    <a:pt x="45" y="37"/>
                  </a:cubicBezTo>
                  <a:cubicBezTo>
                    <a:pt x="38" y="39"/>
                    <a:pt x="38" y="39"/>
                    <a:pt x="38" y="39"/>
                  </a:cubicBezTo>
                  <a:cubicBezTo>
                    <a:pt x="35" y="42"/>
                    <a:pt x="35" y="42"/>
                    <a:pt x="35" y="42"/>
                  </a:cubicBezTo>
                  <a:cubicBezTo>
                    <a:pt x="35" y="53"/>
                    <a:pt x="35" y="53"/>
                    <a:pt x="35" y="53"/>
                  </a:cubicBezTo>
                  <a:cubicBezTo>
                    <a:pt x="35" y="67"/>
                    <a:pt x="35" y="67"/>
                    <a:pt x="35" y="67"/>
                  </a:cubicBezTo>
                  <a:cubicBezTo>
                    <a:pt x="35" y="80"/>
                    <a:pt x="35" y="80"/>
                    <a:pt x="35" y="80"/>
                  </a:cubicBezTo>
                  <a:cubicBezTo>
                    <a:pt x="34" y="84"/>
                    <a:pt x="34" y="84"/>
                    <a:pt x="34" y="84"/>
                  </a:cubicBezTo>
                  <a:cubicBezTo>
                    <a:pt x="31" y="89"/>
                    <a:pt x="31" y="89"/>
                    <a:pt x="31" y="89"/>
                  </a:cubicBezTo>
                  <a:cubicBezTo>
                    <a:pt x="30" y="94"/>
                    <a:pt x="30" y="94"/>
                    <a:pt x="30" y="94"/>
                  </a:cubicBezTo>
                  <a:cubicBezTo>
                    <a:pt x="30" y="101"/>
                    <a:pt x="30" y="101"/>
                    <a:pt x="30" y="101"/>
                  </a:cubicBezTo>
                  <a:cubicBezTo>
                    <a:pt x="34" y="110"/>
                    <a:pt x="34" y="110"/>
                    <a:pt x="34" y="110"/>
                  </a:cubicBezTo>
                  <a:cubicBezTo>
                    <a:pt x="35" y="119"/>
                    <a:pt x="35" y="119"/>
                    <a:pt x="35" y="119"/>
                  </a:cubicBezTo>
                  <a:cubicBezTo>
                    <a:pt x="37" y="122"/>
                    <a:pt x="37" y="122"/>
                    <a:pt x="37" y="122"/>
                  </a:cubicBezTo>
                  <a:cubicBezTo>
                    <a:pt x="42" y="128"/>
                    <a:pt x="42" y="128"/>
                    <a:pt x="42" y="128"/>
                  </a:cubicBezTo>
                  <a:cubicBezTo>
                    <a:pt x="39" y="130"/>
                    <a:pt x="39" y="130"/>
                    <a:pt x="39" y="130"/>
                  </a:cubicBezTo>
                  <a:cubicBezTo>
                    <a:pt x="34" y="134"/>
                    <a:pt x="34" y="134"/>
                    <a:pt x="34" y="134"/>
                  </a:cubicBezTo>
                  <a:cubicBezTo>
                    <a:pt x="24" y="141"/>
                    <a:pt x="24" y="141"/>
                    <a:pt x="24" y="141"/>
                  </a:cubicBezTo>
                  <a:cubicBezTo>
                    <a:pt x="21" y="154"/>
                    <a:pt x="21" y="154"/>
                    <a:pt x="21" y="154"/>
                  </a:cubicBezTo>
                  <a:cubicBezTo>
                    <a:pt x="17" y="162"/>
                    <a:pt x="17" y="162"/>
                    <a:pt x="17" y="162"/>
                  </a:cubicBezTo>
                  <a:cubicBezTo>
                    <a:pt x="13" y="166"/>
                    <a:pt x="13" y="166"/>
                    <a:pt x="13" y="166"/>
                  </a:cubicBezTo>
                  <a:cubicBezTo>
                    <a:pt x="11" y="167"/>
                    <a:pt x="11" y="167"/>
                    <a:pt x="11" y="167"/>
                  </a:cubicBezTo>
                  <a:cubicBezTo>
                    <a:pt x="9" y="171"/>
                    <a:pt x="9" y="171"/>
                    <a:pt x="9" y="171"/>
                  </a:cubicBezTo>
                  <a:cubicBezTo>
                    <a:pt x="10" y="178"/>
                    <a:pt x="10" y="178"/>
                    <a:pt x="10" y="178"/>
                  </a:cubicBezTo>
                  <a:cubicBezTo>
                    <a:pt x="9" y="183"/>
                    <a:pt x="9" y="183"/>
                    <a:pt x="9" y="183"/>
                  </a:cubicBezTo>
                  <a:cubicBezTo>
                    <a:pt x="15" y="188"/>
                    <a:pt x="15" y="188"/>
                    <a:pt x="15" y="188"/>
                  </a:cubicBezTo>
                  <a:cubicBezTo>
                    <a:pt x="13" y="192"/>
                    <a:pt x="13" y="192"/>
                    <a:pt x="13" y="192"/>
                  </a:cubicBezTo>
                  <a:cubicBezTo>
                    <a:pt x="5" y="196"/>
                    <a:pt x="5" y="196"/>
                    <a:pt x="5" y="196"/>
                  </a:cubicBezTo>
                  <a:cubicBezTo>
                    <a:pt x="3" y="200"/>
                    <a:pt x="3" y="200"/>
                    <a:pt x="3" y="200"/>
                  </a:cubicBezTo>
                  <a:cubicBezTo>
                    <a:pt x="0" y="206"/>
                    <a:pt x="0" y="206"/>
                    <a:pt x="0" y="206"/>
                  </a:cubicBezTo>
                  <a:cubicBezTo>
                    <a:pt x="139" y="291"/>
                    <a:pt x="139" y="291"/>
                    <a:pt x="139" y="291"/>
                  </a:cubicBezTo>
                  <a:cubicBezTo>
                    <a:pt x="182" y="299"/>
                    <a:pt x="182" y="299"/>
                    <a:pt x="182" y="299"/>
                  </a:cubicBezTo>
                  <a:cubicBezTo>
                    <a:pt x="218" y="304"/>
                    <a:pt x="218" y="304"/>
                    <a:pt x="218" y="304"/>
                  </a:cubicBezTo>
                  <a:cubicBezTo>
                    <a:pt x="219" y="304"/>
                    <a:pt x="219" y="304"/>
                    <a:pt x="219" y="304"/>
                  </a:cubicBezTo>
                  <a:cubicBezTo>
                    <a:pt x="259" y="33"/>
                    <a:pt x="259" y="33"/>
                    <a:pt x="259" y="33"/>
                  </a:cubicBezTo>
                  <a:lnTo>
                    <a:pt x="73" y="0"/>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23" name="Freeform 9"/>
            <p:cNvSpPr>
              <a:spLocks/>
            </p:cNvSpPr>
            <p:nvPr/>
          </p:nvSpPr>
          <p:spPr bwMode="auto">
            <a:xfrm>
              <a:off x="5239211" y="2105790"/>
              <a:ext cx="433415" cy="750467"/>
            </a:xfrm>
            <a:custGeom>
              <a:avLst/>
              <a:gdLst>
                <a:gd name="T0" fmla="*/ 229 w 257"/>
                <a:gd name="T1" fmla="*/ 433 h 445"/>
                <a:gd name="T2" fmla="*/ 231 w 257"/>
                <a:gd name="T3" fmla="*/ 420 h 445"/>
                <a:gd name="T4" fmla="*/ 239 w 257"/>
                <a:gd name="T5" fmla="*/ 409 h 445"/>
                <a:gd name="T6" fmla="*/ 255 w 257"/>
                <a:gd name="T7" fmla="*/ 388 h 445"/>
                <a:gd name="T8" fmla="*/ 251 w 257"/>
                <a:gd name="T9" fmla="*/ 379 h 445"/>
                <a:gd name="T10" fmla="*/ 247 w 257"/>
                <a:gd name="T11" fmla="*/ 358 h 445"/>
                <a:gd name="T12" fmla="*/ 118 w 257"/>
                <a:gd name="T13" fmla="*/ 158 h 445"/>
                <a:gd name="T14" fmla="*/ 113 w 257"/>
                <a:gd name="T15" fmla="*/ 153 h 445"/>
                <a:gd name="T16" fmla="*/ 117 w 257"/>
                <a:gd name="T17" fmla="*/ 146 h 445"/>
                <a:gd name="T18" fmla="*/ 26 w 257"/>
                <a:gd name="T19" fmla="*/ 0 h 445"/>
                <a:gd name="T20" fmla="*/ 23 w 257"/>
                <a:gd name="T21" fmla="*/ 9 h 445"/>
                <a:gd name="T22" fmla="*/ 22 w 257"/>
                <a:gd name="T23" fmla="*/ 25 h 445"/>
                <a:gd name="T24" fmla="*/ 17 w 257"/>
                <a:gd name="T25" fmla="*/ 34 h 445"/>
                <a:gd name="T26" fmla="*/ 7 w 257"/>
                <a:gd name="T27" fmla="*/ 50 h 445"/>
                <a:gd name="T28" fmla="*/ 0 w 257"/>
                <a:gd name="T29" fmla="*/ 62 h 445"/>
                <a:gd name="T30" fmla="*/ 3 w 257"/>
                <a:gd name="T31" fmla="*/ 75 h 445"/>
                <a:gd name="T32" fmla="*/ 9 w 257"/>
                <a:gd name="T33" fmla="*/ 90 h 445"/>
                <a:gd name="T34" fmla="*/ 5 w 257"/>
                <a:gd name="T35" fmla="*/ 110 h 445"/>
                <a:gd name="T36" fmla="*/ 2 w 257"/>
                <a:gd name="T37" fmla="*/ 122 h 445"/>
                <a:gd name="T38" fmla="*/ 11 w 257"/>
                <a:gd name="T39" fmla="*/ 145 h 445"/>
                <a:gd name="T40" fmla="*/ 17 w 257"/>
                <a:gd name="T41" fmla="*/ 161 h 445"/>
                <a:gd name="T42" fmla="*/ 14 w 257"/>
                <a:gd name="T43" fmla="*/ 169 h 445"/>
                <a:gd name="T44" fmla="*/ 23 w 257"/>
                <a:gd name="T45" fmla="*/ 176 h 445"/>
                <a:gd name="T46" fmla="*/ 29 w 257"/>
                <a:gd name="T47" fmla="*/ 175 h 445"/>
                <a:gd name="T48" fmla="*/ 37 w 257"/>
                <a:gd name="T49" fmla="*/ 172 h 445"/>
                <a:gd name="T50" fmla="*/ 51 w 257"/>
                <a:gd name="T51" fmla="*/ 177 h 445"/>
                <a:gd name="T52" fmla="*/ 49 w 257"/>
                <a:gd name="T53" fmla="*/ 179 h 445"/>
                <a:gd name="T54" fmla="*/ 40 w 257"/>
                <a:gd name="T55" fmla="*/ 176 h 445"/>
                <a:gd name="T56" fmla="*/ 33 w 257"/>
                <a:gd name="T57" fmla="*/ 175 h 445"/>
                <a:gd name="T58" fmla="*/ 35 w 257"/>
                <a:gd name="T59" fmla="*/ 187 h 445"/>
                <a:gd name="T60" fmla="*/ 30 w 257"/>
                <a:gd name="T61" fmla="*/ 192 h 445"/>
                <a:gd name="T62" fmla="*/ 29 w 257"/>
                <a:gd name="T63" fmla="*/ 185 h 445"/>
                <a:gd name="T64" fmla="*/ 24 w 257"/>
                <a:gd name="T65" fmla="*/ 187 h 445"/>
                <a:gd name="T66" fmla="*/ 23 w 257"/>
                <a:gd name="T67" fmla="*/ 204 h 445"/>
                <a:gd name="T68" fmla="*/ 30 w 257"/>
                <a:gd name="T69" fmla="*/ 217 h 445"/>
                <a:gd name="T70" fmla="*/ 35 w 257"/>
                <a:gd name="T71" fmla="*/ 229 h 445"/>
                <a:gd name="T72" fmla="*/ 28 w 257"/>
                <a:gd name="T73" fmla="*/ 234 h 445"/>
                <a:gd name="T74" fmla="*/ 34 w 257"/>
                <a:gd name="T75" fmla="*/ 255 h 445"/>
                <a:gd name="T76" fmla="*/ 42 w 257"/>
                <a:gd name="T77" fmla="*/ 275 h 445"/>
                <a:gd name="T78" fmla="*/ 50 w 257"/>
                <a:gd name="T79" fmla="*/ 288 h 445"/>
                <a:gd name="T80" fmla="*/ 50 w 257"/>
                <a:gd name="T81" fmla="*/ 298 h 445"/>
                <a:gd name="T82" fmla="*/ 53 w 257"/>
                <a:gd name="T83" fmla="*/ 307 h 445"/>
                <a:gd name="T84" fmla="*/ 50 w 257"/>
                <a:gd name="T85" fmla="*/ 327 h 445"/>
                <a:gd name="T86" fmla="*/ 73 w 257"/>
                <a:gd name="T87" fmla="*/ 339 h 445"/>
                <a:gd name="T88" fmla="*/ 91 w 257"/>
                <a:gd name="T89" fmla="*/ 355 h 445"/>
                <a:gd name="T90" fmla="*/ 112 w 257"/>
                <a:gd name="T91" fmla="*/ 374 h 445"/>
                <a:gd name="T92" fmla="*/ 128 w 257"/>
                <a:gd name="T93" fmla="*/ 388 h 445"/>
                <a:gd name="T94" fmla="*/ 143 w 257"/>
                <a:gd name="T95" fmla="*/ 414 h 445"/>
                <a:gd name="T96" fmla="*/ 143 w 257"/>
                <a:gd name="T97" fmla="*/ 434 h 445"/>
                <a:gd name="T98" fmla="*/ 226 w 257"/>
                <a:gd name="T99" fmla="*/ 44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7" h="445">
                  <a:moveTo>
                    <a:pt x="233" y="441"/>
                  </a:moveTo>
                  <a:lnTo>
                    <a:pt x="234" y="438"/>
                  </a:lnTo>
                  <a:lnTo>
                    <a:pt x="229" y="433"/>
                  </a:lnTo>
                  <a:lnTo>
                    <a:pt x="230" y="429"/>
                  </a:lnTo>
                  <a:lnTo>
                    <a:pt x="229" y="423"/>
                  </a:lnTo>
                  <a:lnTo>
                    <a:pt x="231" y="420"/>
                  </a:lnTo>
                  <a:lnTo>
                    <a:pt x="233" y="419"/>
                  </a:lnTo>
                  <a:lnTo>
                    <a:pt x="236" y="416"/>
                  </a:lnTo>
                  <a:lnTo>
                    <a:pt x="239" y="409"/>
                  </a:lnTo>
                  <a:lnTo>
                    <a:pt x="242" y="398"/>
                  </a:lnTo>
                  <a:lnTo>
                    <a:pt x="250" y="392"/>
                  </a:lnTo>
                  <a:lnTo>
                    <a:pt x="255" y="388"/>
                  </a:lnTo>
                  <a:lnTo>
                    <a:pt x="257" y="387"/>
                  </a:lnTo>
                  <a:lnTo>
                    <a:pt x="253" y="382"/>
                  </a:lnTo>
                  <a:lnTo>
                    <a:pt x="251" y="379"/>
                  </a:lnTo>
                  <a:lnTo>
                    <a:pt x="250" y="372"/>
                  </a:lnTo>
                  <a:lnTo>
                    <a:pt x="247" y="364"/>
                  </a:lnTo>
                  <a:lnTo>
                    <a:pt x="247" y="358"/>
                  </a:lnTo>
                  <a:lnTo>
                    <a:pt x="248" y="354"/>
                  </a:lnTo>
                  <a:lnTo>
                    <a:pt x="248" y="353"/>
                  </a:lnTo>
                  <a:lnTo>
                    <a:pt x="118" y="158"/>
                  </a:lnTo>
                  <a:lnTo>
                    <a:pt x="115" y="156"/>
                  </a:lnTo>
                  <a:lnTo>
                    <a:pt x="114" y="155"/>
                  </a:lnTo>
                  <a:lnTo>
                    <a:pt x="113" y="153"/>
                  </a:lnTo>
                  <a:lnTo>
                    <a:pt x="112" y="150"/>
                  </a:lnTo>
                  <a:lnTo>
                    <a:pt x="113" y="147"/>
                  </a:lnTo>
                  <a:lnTo>
                    <a:pt x="117" y="146"/>
                  </a:lnTo>
                  <a:lnTo>
                    <a:pt x="119" y="145"/>
                  </a:lnTo>
                  <a:lnTo>
                    <a:pt x="148" y="35"/>
                  </a:lnTo>
                  <a:lnTo>
                    <a:pt x="26" y="0"/>
                  </a:lnTo>
                  <a:lnTo>
                    <a:pt x="25" y="4"/>
                  </a:lnTo>
                  <a:lnTo>
                    <a:pt x="23" y="5"/>
                  </a:lnTo>
                  <a:lnTo>
                    <a:pt x="23" y="9"/>
                  </a:lnTo>
                  <a:lnTo>
                    <a:pt x="23" y="12"/>
                  </a:lnTo>
                  <a:lnTo>
                    <a:pt x="23" y="21"/>
                  </a:lnTo>
                  <a:lnTo>
                    <a:pt x="22" y="25"/>
                  </a:lnTo>
                  <a:lnTo>
                    <a:pt x="19" y="30"/>
                  </a:lnTo>
                  <a:lnTo>
                    <a:pt x="17" y="33"/>
                  </a:lnTo>
                  <a:lnTo>
                    <a:pt x="17" y="34"/>
                  </a:lnTo>
                  <a:lnTo>
                    <a:pt x="17" y="40"/>
                  </a:lnTo>
                  <a:lnTo>
                    <a:pt x="13" y="45"/>
                  </a:lnTo>
                  <a:lnTo>
                    <a:pt x="7" y="50"/>
                  </a:lnTo>
                  <a:lnTo>
                    <a:pt x="2" y="55"/>
                  </a:lnTo>
                  <a:lnTo>
                    <a:pt x="1" y="57"/>
                  </a:lnTo>
                  <a:lnTo>
                    <a:pt x="0" y="62"/>
                  </a:lnTo>
                  <a:lnTo>
                    <a:pt x="0" y="66"/>
                  </a:lnTo>
                  <a:lnTo>
                    <a:pt x="1" y="71"/>
                  </a:lnTo>
                  <a:lnTo>
                    <a:pt x="3" y="75"/>
                  </a:lnTo>
                  <a:lnTo>
                    <a:pt x="7" y="81"/>
                  </a:lnTo>
                  <a:lnTo>
                    <a:pt x="8" y="85"/>
                  </a:lnTo>
                  <a:lnTo>
                    <a:pt x="9" y="90"/>
                  </a:lnTo>
                  <a:lnTo>
                    <a:pt x="9" y="98"/>
                  </a:lnTo>
                  <a:lnTo>
                    <a:pt x="6" y="104"/>
                  </a:lnTo>
                  <a:lnTo>
                    <a:pt x="5" y="110"/>
                  </a:lnTo>
                  <a:lnTo>
                    <a:pt x="5" y="117"/>
                  </a:lnTo>
                  <a:lnTo>
                    <a:pt x="4" y="120"/>
                  </a:lnTo>
                  <a:lnTo>
                    <a:pt x="2" y="122"/>
                  </a:lnTo>
                  <a:lnTo>
                    <a:pt x="3" y="126"/>
                  </a:lnTo>
                  <a:lnTo>
                    <a:pt x="7" y="133"/>
                  </a:lnTo>
                  <a:lnTo>
                    <a:pt x="11" y="145"/>
                  </a:lnTo>
                  <a:lnTo>
                    <a:pt x="15" y="153"/>
                  </a:lnTo>
                  <a:lnTo>
                    <a:pt x="17" y="156"/>
                  </a:lnTo>
                  <a:lnTo>
                    <a:pt x="17" y="161"/>
                  </a:lnTo>
                  <a:lnTo>
                    <a:pt x="16" y="164"/>
                  </a:lnTo>
                  <a:lnTo>
                    <a:pt x="14" y="166"/>
                  </a:lnTo>
                  <a:lnTo>
                    <a:pt x="14" y="169"/>
                  </a:lnTo>
                  <a:lnTo>
                    <a:pt x="18" y="169"/>
                  </a:lnTo>
                  <a:lnTo>
                    <a:pt x="20" y="172"/>
                  </a:lnTo>
                  <a:lnTo>
                    <a:pt x="23" y="176"/>
                  </a:lnTo>
                  <a:lnTo>
                    <a:pt x="24" y="178"/>
                  </a:lnTo>
                  <a:lnTo>
                    <a:pt x="27" y="179"/>
                  </a:lnTo>
                  <a:lnTo>
                    <a:pt x="29" y="175"/>
                  </a:lnTo>
                  <a:lnTo>
                    <a:pt x="29" y="170"/>
                  </a:lnTo>
                  <a:lnTo>
                    <a:pt x="34" y="169"/>
                  </a:lnTo>
                  <a:lnTo>
                    <a:pt x="37" y="172"/>
                  </a:lnTo>
                  <a:lnTo>
                    <a:pt x="44" y="172"/>
                  </a:lnTo>
                  <a:lnTo>
                    <a:pt x="48" y="176"/>
                  </a:lnTo>
                  <a:lnTo>
                    <a:pt x="51" y="177"/>
                  </a:lnTo>
                  <a:lnTo>
                    <a:pt x="53" y="178"/>
                  </a:lnTo>
                  <a:lnTo>
                    <a:pt x="51" y="180"/>
                  </a:lnTo>
                  <a:lnTo>
                    <a:pt x="49" y="179"/>
                  </a:lnTo>
                  <a:lnTo>
                    <a:pt x="45" y="177"/>
                  </a:lnTo>
                  <a:lnTo>
                    <a:pt x="44" y="177"/>
                  </a:lnTo>
                  <a:lnTo>
                    <a:pt x="40" y="176"/>
                  </a:lnTo>
                  <a:lnTo>
                    <a:pt x="38" y="175"/>
                  </a:lnTo>
                  <a:lnTo>
                    <a:pt x="35" y="174"/>
                  </a:lnTo>
                  <a:lnTo>
                    <a:pt x="33" y="175"/>
                  </a:lnTo>
                  <a:lnTo>
                    <a:pt x="33" y="177"/>
                  </a:lnTo>
                  <a:lnTo>
                    <a:pt x="33" y="184"/>
                  </a:lnTo>
                  <a:lnTo>
                    <a:pt x="35" y="187"/>
                  </a:lnTo>
                  <a:lnTo>
                    <a:pt x="34" y="194"/>
                  </a:lnTo>
                  <a:lnTo>
                    <a:pt x="33" y="194"/>
                  </a:lnTo>
                  <a:lnTo>
                    <a:pt x="30" y="192"/>
                  </a:lnTo>
                  <a:lnTo>
                    <a:pt x="29" y="190"/>
                  </a:lnTo>
                  <a:lnTo>
                    <a:pt x="29" y="186"/>
                  </a:lnTo>
                  <a:lnTo>
                    <a:pt x="29" y="185"/>
                  </a:lnTo>
                  <a:lnTo>
                    <a:pt x="28" y="184"/>
                  </a:lnTo>
                  <a:lnTo>
                    <a:pt x="25" y="183"/>
                  </a:lnTo>
                  <a:lnTo>
                    <a:pt x="24" y="187"/>
                  </a:lnTo>
                  <a:lnTo>
                    <a:pt x="23" y="189"/>
                  </a:lnTo>
                  <a:lnTo>
                    <a:pt x="23" y="195"/>
                  </a:lnTo>
                  <a:lnTo>
                    <a:pt x="23" y="204"/>
                  </a:lnTo>
                  <a:lnTo>
                    <a:pt x="23" y="209"/>
                  </a:lnTo>
                  <a:lnTo>
                    <a:pt x="26" y="214"/>
                  </a:lnTo>
                  <a:lnTo>
                    <a:pt x="30" y="217"/>
                  </a:lnTo>
                  <a:lnTo>
                    <a:pt x="34" y="220"/>
                  </a:lnTo>
                  <a:lnTo>
                    <a:pt x="35" y="225"/>
                  </a:lnTo>
                  <a:lnTo>
                    <a:pt x="35" y="229"/>
                  </a:lnTo>
                  <a:lnTo>
                    <a:pt x="34" y="233"/>
                  </a:lnTo>
                  <a:lnTo>
                    <a:pt x="31" y="234"/>
                  </a:lnTo>
                  <a:lnTo>
                    <a:pt x="28" y="234"/>
                  </a:lnTo>
                  <a:lnTo>
                    <a:pt x="28" y="244"/>
                  </a:lnTo>
                  <a:lnTo>
                    <a:pt x="29" y="247"/>
                  </a:lnTo>
                  <a:lnTo>
                    <a:pt x="34" y="255"/>
                  </a:lnTo>
                  <a:lnTo>
                    <a:pt x="35" y="261"/>
                  </a:lnTo>
                  <a:lnTo>
                    <a:pt x="40" y="268"/>
                  </a:lnTo>
                  <a:lnTo>
                    <a:pt x="42" y="275"/>
                  </a:lnTo>
                  <a:lnTo>
                    <a:pt x="45" y="280"/>
                  </a:lnTo>
                  <a:lnTo>
                    <a:pt x="48" y="287"/>
                  </a:lnTo>
                  <a:lnTo>
                    <a:pt x="50" y="288"/>
                  </a:lnTo>
                  <a:lnTo>
                    <a:pt x="50" y="293"/>
                  </a:lnTo>
                  <a:lnTo>
                    <a:pt x="50" y="296"/>
                  </a:lnTo>
                  <a:lnTo>
                    <a:pt x="50" y="298"/>
                  </a:lnTo>
                  <a:lnTo>
                    <a:pt x="52" y="300"/>
                  </a:lnTo>
                  <a:lnTo>
                    <a:pt x="53" y="303"/>
                  </a:lnTo>
                  <a:lnTo>
                    <a:pt x="53" y="307"/>
                  </a:lnTo>
                  <a:lnTo>
                    <a:pt x="52" y="316"/>
                  </a:lnTo>
                  <a:lnTo>
                    <a:pt x="51" y="322"/>
                  </a:lnTo>
                  <a:lnTo>
                    <a:pt x="50" y="327"/>
                  </a:lnTo>
                  <a:lnTo>
                    <a:pt x="59" y="332"/>
                  </a:lnTo>
                  <a:lnTo>
                    <a:pt x="67" y="335"/>
                  </a:lnTo>
                  <a:lnTo>
                    <a:pt x="73" y="339"/>
                  </a:lnTo>
                  <a:lnTo>
                    <a:pt x="82" y="342"/>
                  </a:lnTo>
                  <a:lnTo>
                    <a:pt x="85" y="345"/>
                  </a:lnTo>
                  <a:lnTo>
                    <a:pt x="91" y="355"/>
                  </a:lnTo>
                  <a:lnTo>
                    <a:pt x="99" y="362"/>
                  </a:lnTo>
                  <a:lnTo>
                    <a:pt x="111" y="365"/>
                  </a:lnTo>
                  <a:lnTo>
                    <a:pt x="112" y="374"/>
                  </a:lnTo>
                  <a:lnTo>
                    <a:pt x="114" y="378"/>
                  </a:lnTo>
                  <a:lnTo>
                    <a:pt x="121" y="380"/>
                  </a:lnTo>
                  <a:lnTo>
                    <a:pt x="128" y="388"/>
                  </a:lnTo>
                  <a:lnTo>
                    <a:pt x="136" y="400"/>
                  </a:lnTo>
                  <a:lnTo>
                    <a:pt x="140" y="405"/>
                  </a:lnTo>
                  <a:lnTo>
                    <a:pt x="143" y="414"/>
                  </a:lnTo>
                  <a:lnTo>
                    <a:pt x="140" y="422"/>
                  </a:lnTo>
                  <a:lnTo>
                    <a:pt x="140" y="427"/>
                  </a:lnTo>
                  <a:lnTo>
                    <a:pt x="143" y="434"/>
                  </a:lnTo>
                  <a:lnTo>
                    <a:pt x="147" y="435"/>
                  </a:lnTo>
                  <a:lnTo>
                    <a:pt x="225" y="445"/>
                  </a:lnTo>
                  <a:lnTo>
                    <a:pt x="226" y="444"/>
                  </a:lnTo>
                  <a:lnTo>
                    <a:pt x="233" y="441"/>
                  </a:lnTo>
                  <a:close/>
                </a:path>
              </a:pathLst>
            </a:custGeom>
            <a:solidFill>
              <a:schemeClr val="accent3"/>
            </a:solid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24" name="Freeform 10"/>
            <p:cNvSpPr>
              <a:spLocks/>
            </p:cNvSpPr>
            <p:nvPr/>
          </p:nvSpPr>
          <p:spPr bwMode="auto">
            <a:xfrm>
              <a:off x="6303357" y="2660630"/>
              <a:ext cx="473890" cy="254654"/>
            </a:xfrm>
            <a:custGeom>
              <a:avLst/>
              <a:gdLst>
                <a:gd name="T0" fmla="*/ 0 w 332"/>
                <a:gd name="T1" fmla="*/ 25 h 178"/>
                <a:gd name="T2" fmla="*/ 0 w 332"/>
                <a:gd name="T3" fmla="*/ 28 h 178"/>
                <a:gd name="T4" fmla="*/ 0 w 332"/>
                <a:gd name="T5" fmla="*/ 25 h 178"/>
                <a:gd name="T6" fmla="*/ 118 w 332"/>
                <a:gd name="T7" fmla="*/ 32 h 178"/>
                <a:gd name="T8" fmla="*/ 113 w 332"/>
                <a:gd name="T9" fmla="*/ 123 h 178"/>
                <a:gd name="T10" fmla="*/ 121 w 332"/>
                <a:gd name="T11" fmla="*/ 131 h 178"/>
                <a:gd name="T12" fmla="*/ 124 w 332"/>
                <a:gd name="T13" fmla="*/ 134 h 178"/>
                <a:gd name="T14" fmla="*/ 127 w 332"/>
                <a:gd name="T15" fmla="*/ 134 h 178"/>
                <a:gd name="T16" fmla="*/ 131 w 332"/>
                <a:gd name="T17" fmla="*/ 133 h 178"/>
                <a:gd name="T18" fmla="*/ 134 w 332"/>
                <a:gd name="T19" fmla="*/ 134 h 178"/>
                <a:gd name="T20" fmla="*/ 137 w 332"/>
                <a:gd name="T21" fmla="*/ 133 h 178"/>
                <a:gd name="T22" fmla="*/ 141 w 332"/>
                <a:gd name="T23" fmla="*/ 135 h 178"/>
                <a:gd name="T24" fmla="*/ 144 w 332"/>
                <a:gd name="T25" fmla="*/ 144 h 178"/>
                <a:gd name="T26" fmla="*/ 153 w 332"/>
                <a:gd name="T27" fmla="*/ 144 h 178"/>
                <a:gd name="T28" fmla="*/ 160 w 332"/>
                <a:gd name="T29" fmla="*/ 148 h 178"/>
                <a:gd name="T30" fmla="*/ 166 w 332"/>
                <a:gd name="T31" fmla="*/ 147 h 178"/>
                <a:gd name="T32" fmla="*/ 167 w 332"/>
                <a:gd name="T33" fmla="*/ 147 h 178"/>
                <a:gd name="T34" fmla="*/ 171 w 332"/>
                <a:gd name="T35" fmla="*/ 151 h 178"/>
                <a:gd name="T36" fmla="*/ 175 w 332"/>
                <a:gd name="T37" fmla="*/ 148 h 178"/>
                <a:gd name="T38" fmla="*/ 184 w 332"/>
                <a:gd name="T39" fmla="*/ 149 h 178"/>
                <a:gd name="T40" fmla="*/ 188 w 332"/>
                <a:gd name="T41" fmla="*/ 156 h 178"/>
                <a:gd name="T42" fmla="*/ 191 w 332"/>
                <a:gd name="T43" fmla="*/ 156 h 178"/>
                <a:gd name="T44" fmla="*/ 192 w 332"/>
                <a:gd name="T45" fmla="*/ 162 h 178"/>
                <a:gd name="T46" fmla="*/ 196 w 332"/>
                <a:gd name="T47" fmla="*/ 163 h 178"/>
                <a:gd name="T48" fmla="*/ 200 w 332"/>
                <a:gd name="T49" fmla="*/ 160 h 178"/>
                <a:gd name="T50" fmla="*/ 202 w 332"/>
                <a:gd name="T51" fmla="*/ 157 h 178"/>
                <a:gd name="T52" fmla="*/ 204 w 332"/>
                <a:gd name="T53" fmla="*/ 157 h 178"/>
                <a:gd name="T54" fmla="*/ 211 w 332"/>
                <a:gd name="T55" fmla="*/ 162 h 178"/>
                <a:gd name="T56" fmla="*/ 213 w 332"/>
                <a:gd name="T57" fmla="*/ 166 h 178"/>
                <a:gd name="T58" fmla="*/ 220 w 332"/>
                <a:gd name="T59" fmla="*/ 162 h 178"/>
                <a:gd name="T60" fmla="*/ 222 w 332"/>
                <a:gd name="T61" fmla="*/ 164 h 178"/>
                <a:gd name="T62" fmla="*/ 223 w 332"/>
                <a:gd name="T63" fmla="*/ 170 h 178"/>
                <a:gd name="T64" fmla="*/ 225 w 332"/>
                <a:gd name="T65" fmla="*/ 169 h 178"/>
                <a:gd name="T66" fmla="*/ 228 w 332"/>
                <a:gd name="T67" fmla="*/ 164 h 178"/>
                <a:gd name="T68" fmla="*/ 233 w 332"/>
                <a:gd name="T69" fmla="*/ 163 h 178"/>
                <a:gd name="T70" fmla="*/ 239 w 332"/>
                <a:gd name="T71" fmla="*/ 166 h 178"/>
                <a:gd name="T72" fmla="*/ 248 w 332"/>
                <a:gd name="T73" fmla="*/ 165 h 178"/>
                <a:gd name="T74" fmla="*/ 252 w 332"/>
                <a:gd name="T75" fmla="*/ 169 h 178"/>
                <a:gd name="T76" fmla="*/ 254 w 332"/>
                <a:gd name="T77" fmla="*/ 172 h 178"/>
                <a:gd name="T78" fmla="*/ 259 w 332"/>
                <a:gd name="T79" fmla="*/ 171 h 178"/>
                <a:gd name="T80" fmla="*/ 264 w 332"/>
                <a:gd name="T81" fmla="*/ 167 h 178"/>
                <a:gd name="T82" fmla="*/ 267 w 332"/>
                <a:gd name="T83" fmla="*/ 164 h 178"/>
                <a:gd name="T84" fmla="*/ 271 w 332"/>
                <a:gd name="T85" fmla="*/ 164 h 178"/>
                <a:gd name="T86" fmla="*/ 275 w 332"/>
                <a:gd name="T87" fmla="*/ 166 h 178"/>
                <a:gd name="T88" fmla="*/ 278 w 332"/>
                <a:gd name="T89" fmla="*/ 165 h 178"/>
                <a:gd name="T90" fmla="*/ 282 w 332"/>
                <a:gd name="T91" fmla="*/ 162 h 178"/>
                <a:gd name="T92" fmla="*/ 288 w 332"/>
                <a:gd name="T93" fmla="*/ 163 h 178"/>
                <a:gd name="T94" fmla="*/ 291 w 332"/>
                <a:gd name="T95" fmla="*/ 164 h 178"/>
                <a:gd name="T96" fmla="*/ 300 w 332"/>
                <a:gd name="T97" fmla="*/ 161 h 178"/>
                <a:gd name="T98" fmla="*/ 306 w 332"/>
                <a:gd name="T99" fmla="*/ 163 h 178"/>
                <a:gd name="T100" fmla="*/ 311 w 332"/>
                <a:gd name="T101" fmla="*/ 168 h 178"/>
                <a:gd name="T102" fmla="*/ 318 w 332"/>
                <a:gd name="T103" fmla="*/ 173 h 178"/>
                <a:gd name="T104" fmla="*/ 324 w 332"/>
                <a:gd name="T105" fmla="*/ 173 h 178"/>
                <a:gd name="T106" fmla="*/ 328 w 332"/>
                <a:gd name="T107" fmla="*/ 176 h 178"/>
                <a:gd name="T108" fmla="*/ 331 w 332"/>
                <a:gd name="T109" fmla="*/ 178 h 178"/>
                <a:gd name="T110" fmla="*/ 332 w 332"/>
                <a:gd name="T111" fmla="*/ 88 h 178"/>
                <a:gd name="T112" fmla="*/ 324 w 332"/>
                <a:gd name="T113" fmla="*/ 37 h 178"/>
                <a:gd name="T114" fmla="*/ 324 w 332"/>
                <a:gd name="T115" fmla="*/ 12 h 178"/>
                <a:gd name="T116" fmla="*/ 175 w 332"/>
                <a:gd name="T117" fmla="*/ 9 h 178"/>
                <a:gd name="T118" fmla="*/ 4 w 332"/>
                <a:gd name="T119" fmla="*/ 0 h 178"/>
                <a:gd name="T120" fmla="*/ 3 w 332"/>
                <a:gd name="T121" fmla="*/ 25 h 178"/>
                <a:gd name="T122" fmla="*/ 0 w 332"/>
                <a:gd name="T123" fmla="*/ 2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2" h="178">
                  <a:moveTo>
                    <a:pt x="0" y="25"/>
                  </a:moveTo>
                  <a:cubicBezTo>
                    <a:pt x="0" y="28"/>
                    <a:pt x="0" y="28"/>
                    <a:pt x="0" y="28"/>
                  </a:cubicBezTo>
                  <a:cubicBezTo>
                    <a:pt x="0" y="25"/>
                    <a:pt x="0" y="25"/>
                    <a:pt x="0" y="25"/>
                  </a:cubicBezTo>
                  <a:cubicBezTo>
                    <a:pt x="118" y="32"/>
                    <a:pt x="118" y="32"/>
                    <a:pt x="118" y="32"/>
                  </a:cubicBezTo>
                  <a:cubicBezTo>
                    <a:pt x="113" y="123"/>
                    <a:pt x="113" y="123"/>
                    <a:pt x="113" y="123"/>
                  </a:cubicBezTo>
                  <a:cubicBezTo>
                    <a:pt x="121" y="131"/>
                    <a:pt x="121" y="131"/>
                    <a:pt x="121" y="131"/>
                  </a:cubicBezTo>
                  <a:cubicBezTo>
                    <a:pt x="124" y="134"/>
                    <a:pt x="124" y="134"/>
                    <a:pt x="124" y="134"/>
                  </a:cubicBezTo>
                  <a:cubicBezTo>
                    <a:pt x="127" y="134"/>
                    <a:pt x="127" y="134"/>
                    <a:pt x="127" y="134"/>
                  </a:cubicBezTo>
                  <a:cubicBezTo>
                    <a:pt x="131" y="133"/>
                    <a:pt x="131" y="133"/>
                    <a:pt x="131" y="133"/>
                  </a:cubicBezTo>
                  <a:cubicBezTo>
                    <a:pt x="134" y="134"/>
                    <a:pt x="134" y="134"/>
                    <a:pt x="134" y="134"/>
                  </a:cubicBezTo>
                  <a:cubicBezTo>
                    <a:pt x="137" y="133"/>
                    <a:pt x="137" y="133"/>
                    <a:pt x="137" y="133"/>
                  </a:cubicBezTo>
                  <a:cubicBezTo>
                    <a:pt x="141" y="135"/>
                    <a:pt x="141" y="135"/>
                    <a:pt x="141" y="135"/>
                  </a:cubicBezTo>
                  <a:cubicBezTo>
                    <a:pt x="144" y="144"/>
                    <a:pt x="144" y="144"/>
                    <a:pt x="144" y="144"/>
                  </a:cubicBezTo>
                  <a:cubicBezTo>
                    <a:pt x="153" y="144"/>
                    <a:pt x="153" y="144"/>
                    <a:pt x="153" y="144"/>
                  </a:cubicBezTo>
                  <a:cubicBezTo>
                    <a:pt x="160" y="148"/>
                    <a:pt x="160" y="148"/>
                    <a:pt x="160" y="148"/>
                  </a:cubicBezTo>
                  <a:cubicBezTo>
                    <a:pt x="166" y="147"/>
                    <a:pt x="166" y="147"/>
                    <a:pt x="166" y="147"/>
                  </a:cubicBezTo>
                  <a:cubicBezTo>
                    <a:pt x="167" y="147"/>
                    <a:pt x="167" y="147"/>
                    <a:pt x="167" y="147"/>
                  </a:cubicBezTo>
                  <a:cubicBezTo>
                    <a:pt x="171" y="151"/>
                    <a:pt x="171" y="151"/>
                    <a:pt x="171" y="151"/>
                  </a:cubicBezTo>
                  <a:cubicBezTo>
                    <a:pt x="175" y="148"/>
                    <a:pt x="175" y="148"/>
                    <a:pt x="175" y="148"/>
                  </a:cubicBezTo>
                  <a:cubicBezTo>
                    <a:pt x="184" y="149"/>
                    <a:pt x="184" y="149"/>
                    <a:pt x="184" y="149"/>
                  </a:cubicBezTo>
                  <a:cubicBezTo>
                    <a:pt x="188" y="156"/>
                    <a:pt x="188" y="156"/>
                    <a:pt x="188" y="156"/>
                  </a:cubicBezTo>
                  <a:cubicBezTo>
                    <a:pt x="191" y="156"/>
                    <a:pt x="191" y="156"/>
                    <a:pt x="191" y="156"/>
                  </a:cubicBezTo>
                  <a:cubicBezTo>
                    <a:pt x="192" y="162"/>
                    <a:pt x="192" y="162"/>
                    <a:pt x="192" y="162"/>
                  </a:cubicBezTo>
                  <a:cubicBezTo>
                    <a:pt x="196" y="163"/>
                    <a:pt x="196" y="163"/>
                    <a:pt x="196" y="163"/>
                  </a:cubicBezTo>
                  <a:cubicBezTo>
                    <a:pt x="200" y="160"/>
                    <a:pt x="200" y="160"/>
                    <a:pt x="200" y="160"/>
                  </a:cubicBezTo>
                  <a:cubicBezTo>
                    <a:pt x="202" y="157"/>
                    <a:pt x="202" y="157"/>
                    <a:pt x="202" y="157"/>
                  </a:cubicBezTo>
                  <a:cubicBezTo>
                    <a:pt x="204" y="157"/>
                    <a:pt x="204" y="157"/>
                    <a:pt x="204" y="157"/>
                  </a:cubicBezTo>
                  <a:cubicBezTo>
                    <a:pt x="211" y="162"/>
                    <a:pt x="211" y="162"/>
                    <a:pt x="211" y="162"/>
                  </a:cubicBezTo>
                  <a:cubicBezTo>
                    <a:pt x="213" y="166"/>
                    <a:pt x="213" y="166"/>
                    <a:pt x="213" y="166"/>
                  </a:cubicBezTo>
                  <a:cubicBezTo>
                    <a:pt x="220" y="162"/>
                    <a:pt x="220" y="162"/>
                    <a:pt x="220" y="162"/>
                  </a:cubicBezTo>
                  <a:cubicBezTo>
                    <a:pt x="222" y="164"/>
                    <a:pt x="222" y="164"/>
                    <a:pt x="222" y="164"/>
                  </a:cubicBezTo>
                  <a:cubicBezTo>
                    <a:pt x="223" y="170"/>
                    <a:pt x="223" y="170"/>
                    <a:pt x="223" y="170"/>
                  </a:cubicBezTo>
                  <a:cubicBezTo>
                    <a:pt x="225" y="169"/>
                    <a:pt x="225" y="169"/>
                    <a:pt x="225" y="169"/>
                  </a:cubicBezTo>
                  <a:cubicBezTo>
                    <a:pt x="228" y="164"/>
                    <a:pt x="228" y="164"/>
                    <a:pt x="228" y="164"/>
                  </a:cubicBezTo>
                  <a:cubicBezTo>
                    <a:pt x="233" y="163"/>
                    <a:pt x="233" y="163"/>
                    <a:pt x="233" y="163"/>
                  </a:cubicBezTo>
                  <a:cubicBezTo>
                    <a:pt x="239" y="166"/>
                    <a:pt x="239" y="166"/>
                    <a:pt x="239" y="166"/>
                  </a:cubicBezTo>
                  <a:cubicBezTo>
                    <a:pt x="248" y="165"/>
                    <a:pt x="248" y="165"/>
                    <a:pt x="248" y="165"/>
                  </a:cubicBezTo>
                  <a:cubicBezTo>
                    <a:pt x="252" y="169"/>
                    <a:pt x="252" y="169"/>
                    <a:pt x="252" y="169"/>
                  </a:cubicBezTo>
                  <a:cubicBezTo>
                    <a:pt x="254" y="172"/>
                    <a:pt x="254" y="172"/>
                    <a:pt x="254" y="172"/>
                  </a:cubicBezTo>
                  <a:cubicBezTo>
                    <a:pt x="259" y="171"/>
                    <a:pt x="259" y="171"/>
                    <a:pt x="259" y="171"/>
                  </a:cubicBezTo>
                  <a:cubicBezTo>
                    <a:pt x="264" y="167"/>
                    <a:pt x="264" y="167"/>
                    <a:pt x="264" y="167"/>
                  </a:cubicBezTo>
                  <a:cubicBezTo>
                    <a:pt x="267" y="164"/>
                    <a:pt x="267" y="164"/>
                    <a:pt x="267" y="164"/>
                  </a:cubicBezTo>
                  <a:cubicBezTo>
                    <a:pt x="271" y="164"/>
                    <a:pt x="271" y="164"/>
                    <a:pt x="271" y="164"/>
                  </a:cubicBezTo>
                  <a:cubicBezTo>
                    <a:pt x="275" y="166"/>
                    <a:pt x="275" y="166"/>
                    <a:pt x="275" y="166"/>
                  </a:cubicBezTo>
                  <a:cubicBezTo>
                    <a:pt x="278" y="165"/>
                    <a:pt x="278" y="165"/>
                    <a:pt x="278" y="165"/>
                  </a:cubicBezTo>
                  <a:cubicBezTo>
                    <a:pt x="282" y="162"/>
                    <a:pt x="282" y="162"/>
                    <a:pt x="282" y="162"/>
                  </a:cubicBezTo>
                  <a:cubicBezTo>
                    <a:pt x="288" y="163"/>
                    <a:pt x="288" y="163"/>
                    <a:pt x="288" y="163"/>
                  </a:cubicBezTo>
                  <a:cubicBezTo>
                    <a:pt x="291" y="164"/>
                    <a:pt x="291" y="164"/>
                    <a:pt x="291" y="164"/>
                  </a:cubicBezTo>
                  <a:cubicBezTo>
                    <a:pt x="300" y="161"/>
                    <a:pt x="300" y="161"/>
                    <a:pt x="300" y="161"/>
                  </a:cubicBezTo>
                  <a:cubicBezTo>
                    <a:pt x="306" y="163"/>
                    <a:pt x="306" y="163"/>
                    <a:pt x="306" y="163"/>
                  </a:cubicBezTo>
                  <a:cubicBezTo>
                    <a:pt x="311" y="168"/>
                    <a:pt x="311" y="168"/>
                    <a:pt x="311" y="168"/>
                  </a:cubicBezTo>
                  <a:cubicBezTo>
                    <a:pt x="318" y="173"/>
                    <a:pt x="318" y="173"/>
                    <a:pt x="318" y="173"/>
                  </a:cubicBezTo>
                  <a:cubicBezTo>
                    <a:pt x="324" y="173"/>
                    <a:pt x="324" y="173"/>
                    <a:pt x="324" y="173"/>
                  </a:cubicBezTo>
                  <a:cubicBezTo>
                    <a:pt x="328" y="176"/>
                    <a:pt x="328" y="176"/>
                    <a:pt x="328" y="176"/>
                  </a:cubicBezTo>
                  <a:cubicBezTo>
                    <a:pt x="331" y="178"/>
                    <a:pt x="331" y="178"/>
                    <a:pt x="331" y="178"/>
                  </a:cubicBezTo>
                  <a:cubicBezTo>
                    <a:pt x="332" y="88"/>
                    <a:pt x="332" y="88"/>
                    <a:pt x="332" y="88"/>
                  </a:cubicBezTo>
                  <a:cubicBezTo>
                    <a:pt x="324" y="37"/>
                    <a:pt x="324" y="37"/>
                    <a:pt x="324" y="37"/>
                  </a:cubicBezTo>
                  <a:cubicBezTo>
                    <a:pt x="324" y="12"/>
                    <a:pt x="324" y="12"/>
                    <a:pt x="324" y="12"/>
                  </a:cubicBezTo>
                  <a:cubicBezTo>
                    <a:pt x="324" y="12"/>
                    <a:pt x="211" y="10"/>
                    <a:pt x="175" y="9"/>
                  </a:cubicBezTo>
                  <a:cubicBezTo>
                    <a:pt x="131" y="7"/>
                    <a:pt x="4" y="0"/>
                    <a:pt x="4" y="0"/>
                  </a:cubicBezTo>
                  <a:cubicBezTo>
                    <a:pt x="3" y="25"/>
                    <a:pt x="3" y="25"/>
                    <a:pt x="3" y="25"/>
                  </a:cubicBezTo>
                  <a:lnTo>
                    <a:pt x="0" y="25"/>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25" name="Freeform 11"/>
            <p:cNvSpPr>
              <a:spLocks/>
            </p:cNvSpPr>
            <p:nvPr/>
          </p:nvSpPr>
          <p:spPr bwMode="auto">
            <a:xfrm>
              <a:off x="6364068" y="2454884"/>
              <a:ext cx="401373" cy="222611"/>
            </a:xfrm>
            <a:custGeom>
              <a:avLst/>
              <a:gdLst>
                <a:gd name="T0" fmla="*/ 282 w 282"/>
                <a:gd name="T1" fmla="*/ 156 h 156"/>
                <a:gd name="T2" fmla="*/ 282 w 282"/>
                <a:gd name="T3" fmla="*/ 52 h 156"/>
                <a:gd name="T4" fmla="*/ 276 w 282"/>
                <a:gd name="T5" fmla="*/ 49 h 156"/>
                <a:gd name="T6" fmla="*/ 273 w 282"/>
                <a:gd name="T7" fmla="*/ 47 h 156"/>
                <a:gd name="T8" fmla="*/ 271 w 282"/>
                <a:gd name="T9" fmla="*/ 41 h 156"/>
                <a:gd name="T10" fmla="*/ 265 w 282"/>
                <a:gd name="T11" fmla="*/ 35 h 156"/>
                <a:gd name="T12" fmla="*/ 268 w 282"/>
                <a:gd name="T13" fmla="*/ 30 h 156"/>
                <a:gd name="T14" fmla="*/ 271 w 282"/>
                <a:gd name="T15" fmla="*/ 24 h 156"/>
                <a:gd name="T16" fmla="*/ 271 w 282"/>
                <a:gd name="T17" fmla="*/ 19 h 156"/>
                <a:gd name="T18" fmla="*/ 269 w 282"/>
                <a:gd name="T19" fmla="*/ 19 h 156"/>
                <a:gd name="T20" fmla="*/ 260 w 282"/>
                <a:gd name="T21" fmla="*/ 19 h 156"/>
                <a:gd name="T22" fmla="*/ 258 w 282"/>
                <a:gd name="T23" fmla="*/ 15 h 156"/>
                <a:gd name="T24" fmla="*/ 254 w 282"/>
                <a:gd name="T25" fmla="*/ 9 h 156"/>
                <a:gd name="T26" fmla="*/ 165 w 282"/>
                <a:gd name="T27" fmla="*/ 6 h 156"/>
                <a:gd name="T28" fmla="*/ 10 w 282"/>
                <a:gd name="T29" fmla="*/ 0 h 156"/>
                <a:gd name="T30" fmla="*/ 0 w 282"/>
                <a:gd name="T31" fmla="*/ 146 h 156"/>
                <a:gd name="T32" fmla="*/ 133 w 282"/>
                <a:gd name="T33" fmla="*/ 153 h 156"/>
                <a:gd name="T34" fmla="*/ 282 w 282"/>
                <a:gd name="T35" fmla="*/ 15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2" h="156">
                  <a:moveTo>
                    <a:pt x="282" y="156"/>
                  </a:moveTo>
                  <a:cubicBezTo>
                    <a:pt x="282" y="52"/>
                    <a:pt x="282" y="52"/>
                    <a:pt x="282" y="52"/>
                  </a:cubicBezTo>
                  <a:cubicBezTo>
                    <a:pt x="276" y="49"/>
                    <a:pt x="276" y="49"/>
                    <a:pt x="276" y="49"/>
                  </a:cubicBezTo>
                  <a:cubicBezTo>
                    <a:pt x="273" y="47"/>
                    <a:pt x="273" y="47"/>
                    <a:pt x="273" y="47"/>
                  </a:cubicBezTo>
                  <a:cubicBezTo>
                    <a:pt x="271" y="41"/>
                    <a:pt x="271" y="41"/>
                    <a:pt x="271" y="41"/>
                  </a:cubicBezTo>
                  <a:cubicBezTo>
                    <a:pt x="265" y="35"/>
                    <a:pt x="265" y="35"/>
                    <a:pt x="265" y="35"/>
                  </a:cubicBezTo>
                  <a:cubicBezTo>
                    <a:pt x="268" y="30"/>
                    <a:pt x="268" y="30"/>
                    <a:pt x="268" y="30"/>
                  </a:cubicBezTo>
                  <a:cubicBezTo>
                    <a:pt x="271" y="24"/>
                    <a:pt x="271" y="24"/>
                    <a:pt x="271" y="24"/>
                  </a:cubicBezTo>
                  <a:cubicBezTo>
                    <a:pt x="271" y="19"/>
                    <a:pt x="271" y="19"/>
                    <a:pt x="271" y="19"/>
                  </a:cubicBezTo>
                  <a:cubicBezTo>
                    <a:pt x="269" y="19"/>
                    <a:pt x="269" y="19"/>
                    <a:pt x="269" y="19"/>
                  </a:cubicBezTo>
                  <a:cubicBezTo>
                    <a:pt x="260" y="19"/>
                    <a:pt x="260" y="19"/>
                    <a:pt x="260" y="19"/>
                  </a:cubicBezTo>
                  <a:cubicBezTo>
                    <a:pt x="258" y="15"/>
                    <a:pt x="258" y="15"/>
                    <a:pt x="258" y="15"/>
                  </a:cubicBezTo>
                  <a:cubicBezTo>
                    <a:pt x="254" y="9"/>
                    <a:pt x="254" y="9"/>
                    <a:pt x="254" y="9"/>
                  </a:cubicBezTo>
                  <a:cubicBezTo>
                    <a:pt x="254" y="9"/>
                    <a:pt x="187" y="7"/>
                    <a:pt x="165" y="6"/>
                  </a:cubicBezTo>
                  <a:cubicBezTo>
                    <a:pt x="126" y="5"/>
                    <a:pt x="10" y="0"/>
                    <a:pt x="10" y="0"/>
                  </a:cubicBezTo>
                  <a:cubicBezTo>
                    <a:pt x="0" y="146"/>
                    <a:pt x="0" y="146"/>
                    <a:pt x="0" y="146"/>
                  </a:cubicBezTo>
                  <a:cubicBezTo>
                    <a:pt x="41" y="148"/>
                    <a:pt x="104" y="151"/>
                    <a:pt x="133" y="153"/>
                  </a:cubicBezTo>
                  <a:cubicBezTo>
                    <a:pt x="169" y="154"/>
                    <a:pt x="282" y="156"/>
                    <a:pt x="282" y="156"/>
                  </a:cubicBez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26" name="Freeform 12"/>
            <p:cNvSpPr>
              <a:spLocks/>
            </p:cNvSpPr>
            <p:nvPr/>
          </p:nvSpPr>
          <p:spPr bwMode="auto">
            <a:xfrm>
              <a:off x="6279747" y="2242392"/>
              <a:ext cx="446907" cy="225984"/>
            </a:xfrm>
            <a:custGeom>
              <a:avLst/>
              <a:gdLst>
                <a:gd name="T0" fmla="*/ 313 w 313"/>
                <a:gd name="T1" fmla="*/ 158 h 158"/>
                <a:gd name="T2" fmla="*/ 313 w 313"/>
                <a:gd name="T3" fmla="*/ 158 h 158"/>
                <a:gd name="T4" fmla="*/ 313 w 313"/>
                <a:gd name="T5" fmla="*/ 158 h 158"/>
                <a:gd name="T6" fmla="*/ 311 w 313"/>
                <a:gd name="T7" fmla="*/ 154 h 158"/>
                <a:gd name="T8" fmla="*/ 310 w 313"/>
                <a:gd name="T9" fmla="*/ 148 h 158"/>
                <a:gd name="T10" fmla="*/ 304 w 313"/>
                <a:gd name="T11" fmla="*/ 146 h 158"/>
                <a:gd name="T12" fmla="*/ 304 w 313"/>
                <a:gd name="T13" fmla="*/ 145 h 158"/>
                <a:gd name="T14" fmla="*/ 302 w 313"/>
                <a:gd name="T15" fmla="*/ 142 h 158"/>
                <a:gd name="T16" fmla="*/ 304 w 313"/>
                <a:gd name="T17" fmla="*/ 140 h 158"/>
                <a:gd name="T18" fmla="*/ 303 w 313"/>
                <a:gd name="T19" fmla="*/ 135 h 158"/>
                <a:gd name="T20" fmla="*/ 300 w 313"/>
                <a:gd name="T21" fmla="*/ 133 h 158"/>
                <a:gd name="T22" fmla="*/ 299 w 313"/>
                <a:gd name="T23" fmla="*/ 130 h 158"/>
                <a:gd name="T24" fmla="*/ 297 w 313"/>
                <a:gd name="T25" fmla="*/ 123 h 158"/>
                <a:gd name="T26" fmla="*/ 297 w 313"/>
                <a:gd name="T27" fmla="*/ 113 h 158"/>
                <a:gd name="T28" fmla="*/ 296 w 313"/>
                <a:gd name="T29" fmla="*/ 111 h 158"/>
                <a:gd name="T30" fmla="*/ 294 w 313"/>
                <a:gd name="T31" fmla="*/ 108 h 158"/>
                <a:gd name="T32" fmla="*/ 295 w 313"/>
                <a:gd name="T33" fmla="*/ 104 h 158"/>
                <a:gd name="T34" fmla="*/ 295 w 313"/>
                <a:gd name="T35" fmla="*/ 94 h 158"/>
                <a:gd name="T36" fmla="*/ 293 w 313"/>
                <a:gd name="T37" fmla="*/ 87 h 158"/>
                <a:gd name="T38" fmla="*/ 291 w 313"/>
                <a:gd name="T39" fmla="*/ 85 h 158"/>
                <a:gd name="T40" fmla="*/ 289 w 313"/>
                <a:gd name="T41" fmla="*/ 85 h 158"/>
                <a:gd name="T42" fmla="*/ 288 w 313"/>
                <a:gd name="T43" fmla="*/ 83 h 158"/>
                <a:gd name="T44" fmla="*/ 287 w 313"/>
                <a:gd name="T45" fmla="*/ 78 h 158"/>
                <a:gd name="T46" fmla="*/ 286 w 313"/>
                <a:gd name="T47" fmla="*/ 74 h 158"/>
                <a:gd name="T48" fmla="*/ 289 w 313"/>
                <a:gd name="T49" fmla="*/ 73 h 158"/>
                <a:gd name="T50" fmla="*/ 289 w 313"/>
                <a:gd name="T51" fmla="*/ 72 h 158"/>
                <a:gd name="T52" fmla="*/ 288 w 313"/>
                <a:gd name="T53" fmla="*/ 71 h 158"/>
                <a:gd name="T54" fmla="*/ 287 w 313"/>
                <a:gd name="T55" fmla="*/ 68 h 158"/>
                <a:gd name="T56" fmla="*/ 285 w 313"/>
                <a:gd name="T57" fmla="*/ 65 h 158"/>
                <a:gd name="T58" fmla="*/ 283 w 313"/>
                <a:gd name="T59" fmla="*/ 60 h 158"/>
                <a:gd name="T60" fmla="*/ 281 w 313"/>
                <a:gd name="T61" fmla="*/ 54 h 158"/>
                <a:gd name="T62" fmla="*/ 278 w 313"/>
                <a:gd name="T63" fmla="*/ 49 h 158"/>
                <a:gd name="T64" fmla="*/ 275 w 313"/>
                <a:gd name="T65" fmla="*/ 40 h 158"/>
                <a:gd name="T66" fmla="*/ 272 w 313"/>
                <a:gd name="T67" fmla="*/ 36 h 158"/>
                <a:gd name="T68" fmla="*/ 271 w 313"/>
                <a:gd name="T69" fmla="*/ 35 h 158"/>
                <a:gd name="T70" fmla="*/ 267 w 313"/>
                <a:gd name="T71" fmla="*/ 32 h 158"/>
                <a:gd name="T72" fmla="*/ 260 w 313"/>
                <a:gd name="T73" fmla="*/ 27 h 158"/>
                <a:gd name="T74" fmla="*/ 255 w 313"/>
                <a:gd name="T75" fmla="*/ 25 h 158"/>
                <a:gd name="T76" fmla="*/ 250 w 313"/>
                <a:gd name="T77" fmla="*/ 23 h 158"/>
                <a:gd name="T78" fmla="*/ 246 w 313"/>
                <a:gd name="T79" fmla="*/ 19 h 158"/>
                <a:gd name="T80" fmla="*/ 239 w 313"/>
                <a:gd name="T81" fmla="*/ 18 h 158"/>
                <a:gd name="T82" fmla="*/ 230 w 313"/>
                <a:gd name="T83" fmla="*/ 19 h 158"/>
                <a:gd name="T84" fmla="*/ 227 w 313"/>
                <a:gd name="T85" fmla="*/ 19 h 158"/>
                <a:gd name="T86" fmla="*/ 224 w 313"/>
                <a:gd name="T87" fmla="*/ 20 h 158"/>
                <a:gd name="T88" fmla="*/ 222 w 313"/>
                <a:gd name="T89" fmla="*/ 22 h 158"/>
                <a:gd name="T90" fmla="*/ 219 w 313"/>
                <a:gd name="T91" fmla="*/ 21 h 158"/>
                <a:gd name="T92" fmla="*/ 216 w 313"/>
                <a:gd name="T93" fmla="*/ 19 h 158"/>
                <a:gd name="T94" fmla="*/ 210 w 313"/>
                <a:gd name="T95" fmla="*/ 16 h 158"/>
                <a:gd name="T96" fmla="*/ 202 w 313"/>
                <a:gd name="T97" fmla="*/ 12 h 158"/>
                <a:gd name="T98" fmla="*/ 10 w 313"/>
                <a:gd name="T99" fmla="*/ 0 h 158"/>
                <a:gd name="T100" fmla="*/ 0 w 313"/>
                <a:gd name="T101" fmla="*/ 95 h 158"/>
                <a:gd name="T102" fmla="*/ 73 w 313"/>
                <a:gd name="T103" fmla="*/ 102 h 158"/>
                <a:gd name="T104" fmla="*/ 69 w 313"/>
                <a:gd name="T105" fmla="*/ 149 h 158"/>
                <a:gd name="T106" fmla="*/ 69 w 313"/>
                <a:gd name="T107" fmla="*/ 149 h 158"/>
                <a:gd name="T108" fmla="*/ 224 w 313"/>
                <a:gd name="T109" fmla="*/ 155 h 158"/>
                <a:gd name="T110" fmla="*/ 313 w 313"/>
                <a:gd name="T11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3" h="158">
                  <a:moveTo>
                    <a:pt x="313" y="158"/>
                  </a:moveTo>
                  <a:cubicBezTo>
                    <a:pt x="313" y="158"/>
                    <a:pt x="313" y="158"/>
                    <a:pt x="313" y="158"/>
                  </a:cubicBezTo>
                  <a:cubicBezTo>
                    <a:pt x="313" y="158"/>
                    <a:pt x="313" y="158"/>
                    <a:pt x="313" y="158"/>
                  </a:cubicBezTo>
                  <a:cubicBezTo>
                    <a:pt x="311" y="154"/>
                    <a:pt x="311" y="154"/>
                    <a:pt x="311" y="154"/>
                  </a:cubicBezTo>
                  <a:cubicBezTo>
                    <a:pt x="310" y="148"/>
                    <a:pt x="310" y="148"/>
                    <a:pt x="310" y="148"/>
                  </a:cubicBezTo>
                  <a:cubicBezTo>
                    <a:pt x="310" y="148"/>
                    <a:pt x="305" y="147"/>
                    <a:pt x="304" y="146"/>
                  </a:cubicBezTo>
                  <a:cubicBezTo>
                    <a:pt x="303" y="145"/>
                    <a:pt x="304" y="145"/>
                    <a:pt x="304" y="145"/>
                  </a:cubicBezTo>
                  <a:cubicBezTo>
                    <a:pt x="302" y="142"/>
                    <a:pt x="302" y="142"/>
                    <a:pt x="302" y="142"/>
                  </a:cubicBezTo>
                  <a:cubicBezTo>
                    <a:pt x="304" y="140"/>
                    <a:pt x="304" y="140"/>
                    <a:pt x="304" y="140"/>
                  </a:cubicBezTo>
                  <a:cubicBezTo>
                    <a:pt x="303" y="135"/>
                    <a:pt x="303" y="135"/>
                    <a:pt x="303" y="135"/>
                  </a:cubicBezTo>
                  <a:cubicBezTo>
                    <a:pt x="300" y="133"/>
                    <a:pt x="300" y="133"/>
                    <a:pt x="300" y="133"/>
                  </a:cubicBezTo>
                  <a:cubicBezTo>
                    <a:pt x="299" y="130"/>
                    <a:pt x="299" y="130"/>
                    <a:pt x="299" y="130"/>
                  </a:cubicBezTo>
                  <a:cubicBezTo>
                    <a:pt x="297" y="123"/>
                    <a:pt x="297" y="123"/>
                    <a:pt x="297" y="123"/>
                  </a:cubicBezTo>
                  <a:cubicBezTo>
                    <a:pt x="297" y="113"/>
                    <a:pt x="297" y="113"/>
                    <a:pt x="297" y="113"/>
                  </a:cubicBezTo>
                  <a:cubicBezTo>
                    <a:pt x="296" y="111"/>
                    <a:pt x="296" y="111"/>
                    <a:pt x="296" y="111"/>
                  </a:cubicBezTo>
                  <a:cubicBezTo>
                    <a:pt x="294" y="108"/>
                    <a:pt x="294" y="108"/>
                    <a:pt x="294" y="108"/>
                  </a:cubicBezTo>
                  <a:cubicBezTo>
                    <a:pt x="295" y="104"/>
                    <a:pt x="295" y="104"/>
                    <a:pt x="295" y="104"/>
                  </a:cubicBezTo>
                  <a:cubicBezTo>
                    <a:pt x="295" y="94"/>
                    <a:pt x="295" y="94"/>
                    <a:pt x="295" y="94"/>
                  </a:cubicBezTo>
                  <a:cubicBezTo>
                    <a:pt x="293" y="87"/>
                    <a:pt x="293" y="87"/>
                    <a:pt x="293" y="87"/>
                  </a:cubicBezTo>
                  <a:cubicBezTo>
                    <a:pt x="291" y="85"/>
                    <a:pt x="291" y="85"/>
                    <a:pt x="291" y="85"/>
                  </a:cubicBezTo>
                  <a:cubicBezTo>
                    <a:pt x="289" y="85"/>
                    <a:pt x="289" y="85"/>
                    <a:pt x="289" y="85"/>
                  </a:cubicBezTo>
                  <a:cubicBezTo>
                    <a:pt x="288" y="83"/>
                    <a:pt x="288" y="83"/>
                    <a:pt x="288" y="83"/>
                  </a:cubicBezTo>
                  <a:cubicBezTo>
                    <a:pt x="287" y="78"/>
                    <a:pt x="287" y="78"/>
                    <a:pt x="287" y="78"/>
                  </a:cubicBezTo>
                  <a:cubicBezTo>
                    <a:pt x="286" y="74"/>
                    <a:pt x="286" y="74"/>
                    <a:pt x="286" y="74"/>
                  </a:cubicBezTo>
                  <a:cubicBezTo>
                    <a:pt x="289" y="73"/>
                    <a:pt x="289" y="73"/>
                    <a:pt x="289" y="73"/>
                  </a:cubicBezTo>
                  <a:cubicBezTo>
                    <a:pt x="289" y="72"/>
                    <a:pt x="289" y="72"/>
                    <a:pt x="289" y="72"/>
                  </a:cubicBezTo>
                  <a:cubicBezTo>
                    <a:pt x="288" y="71"/>
                    <a:pt x="288" y="71"/>
                    <a:pt x="288" y="71"/>
                  </a:cubicBezTo>
                  <a:cubicBezTo>
                    <a:pt x="287" y="68"/>
                    <a:pt x="287" y="68"/>
                    <a:pt x="287" y="68"/>
                  </a:cubicBezTo>
                  <a:cubicBezTo>
                    <a:pt x="285" y="65"/>
                    <a:pt x="285" y="65"/>
                    <a:pt x="285" y="65"/>
                  </a:cubicBezTo>
                  <a:cubicBezTo>
                    <a:pt x="283" y="60"/>
                    <a:pt x="283" y="60"/>
                    <a:pt x="283" y="60"/>
                  </a:cubicBezTo>
                  <a:cubicBezTo>
                    <a:pt x="281" y="54"/>
                    <a:pt x="281" y="54"/>
                    <a:pt x="281" y="54"/>
                  </a:cubicBezTo>
                  <a:cubicBezTo>
                    <a:pt x="278" y="49"/>
                    <a:pt x="278" y="49"/>
                    <a:pt x="278" y="49"/>
                  </a:cubicBezTo>
                  <a:cubicBezTo>
                    <a:pt x="275" y="40"/>
                    <a:pt x="275" y="40"/>
                    <a:pt x="275" y="40"/>
                  </a:cubicBezTo>
                  <a:cubicBezTo>
                    <a:pt x="272" y="36"/>
                    <a:pt x="272" y="36"/>
                    <a:pt x="272" y="36"/>
                  </a:cubicBezTo>
                  <a:cubicBezTo>
                    <a:pt x="271" y="35"/>
                    <a:pt x="271" y="35"/>
                    <a:pt x="271" y="35"/>
                  </a:cubicBezTo>
                  <a:cubicBezTo>
                    <a:pt x="267" y="32"/>
                    <a:pt x="267" y="32"/>
                    <a:pt x="267" y="32"/>
                  </a:cubicBezTo>
                  <a:cubicBezTo>
                    <a:pt x="260" y="27"/>
                    <a:pt x="260" y="27"/>
                    <a:pt x="260" y="27"/>
                  </a:cubicBezTo>
                  <a:cubicBezTo>
                    <a:pt x="255" y="25"/>
                    <a:pt x="255" y="25"/>
                    <a:pt x="255" y="25"/>
                  </a:cubicBezTo>
                  <a:cubicBezTo>
                    <a:pt x="250" y="23"/>
                    <a:pt x="250" y="23"/>
                    <a:pt x="250" y="23"/>
                  </a:cubicBezTo>
                  <a:cubicBezTo>
                    <a:pt x="246" y="19"/>
                    <a:pt x="246" y="19"/>
                    <a:pt x="246" y="19"/>
                  </a:cubicBezTo>
                  <a:cubicBezTo>
                    <a:pt x="239" y="18"/>
                    <a:pt x="239" y="18"/>
                    <a:pt x="239" y="18"/>
                  </a:cubicBezTo>
                  <a:cubicBezTo>
                    <a:pt x="230" y="19"/>
                    <a:pt x="230" y="19"/>
                    <a:pt x="230" y="19"/>
                  </a:cubicBezTo>
                  <a:cubicBezTo>
                    <a:pt x="227" y="19"/>
                    <a:pt x="227" y="19"/>
                    <a:pt x="227" y="19"/>
                  </a:cubicBezTo>
                  <a:cubicBezTo>
                    <a:pt x="224" y="20"/>
                    <a:pt x="224" y="20"/>
                    <a:pt x="224" y="20"/>
                  </a:cubicBezTo>
                  <a:cubicBezTo>
                    <a:pt x="222" y="22"/>
                    <a:pt x="222" y="22"/>
                    <a:pt x="222" y="22"/>
                  </a:cubicBezTo>
                  <a:cubicBezTo>
                    <a:pt x="219" y="21"/>
                    <a:pt x="219" y="21"/>
                    <a:pt x="219" y="21"/>
                  </a:cubicBezTo>
                  <a:cubicBezTo>
                    <a:pt x="216" y="19"/>
                    <a:pt x="216" y="19"/>
                    <a:pt x="216" y="19"/>
                  </a:cubicBezTo>
                  <a:cubicBezTo>
                    <a:pt x="210" y="16"/>
                    <a:pt x="210" y="16"/>
                    <a:pt x="210" y="16"/>
                  </a:cubicBezTo>
                  <a:cubicBezTo>
                    <a:pt x="202" y="12"/>
                    <a:pt x="202" y="12"/>
                    <a:pt x="202" y="12"/>
                  </a:cubicBezTo>
                  <a:cubicBezTo>
                    <a:pt x="10" y="0"/>
                    <a:pt x="10" y="0"/>
                    <a:pt x="10" y="0"/>
                  </a:cubicBezTo>
                  <a:cubicBezTo>
                    <a:pt x="0" y="95"/>
                    <a:pt x="0" y="95"/>
                    <a:pt x="0" y="95"/>
                  </a:cubicBezTo>
                  <a:cubicBezTo>
                    <a:pt x="73" y="102"/>
                    <a:pt x="73" y="102"/>
                    <a:pt x="73" y="102"/>
                  </a:cubicBezTo>
                  <a:cubicBezTo>
                    <a:pt x="69" y="149"/>
                    <a:pt x="69" y="149"/>
                    <a:pt x="69" y="149"/>
                  </a:cubicBezTo>
                  <a:cubicBezTo>
                    <a:pt x="69" y="149"/>
                    <a:pt x="69" y="149"/>
                    <a:pt x="69" y="149"/>
                  </a:cubicBezTo>
                  <a:cubicBezTo>
                    <a:pt x="75" y="149"/>
                    <a:pt x="186" y="154"/>
                    <a:pt x="224" y="155"/>
                  </a:cubicBezTo>
                  <a:cubicBezTo>
                    <a:pt x="246" y="156"/>
                    <a:pt x="313" y="158"/>
                    <a:pt x="313" y="158"/>
                  </a:cubicBez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27" name="Freeform 13"/>
            <p:cNvSpPr>
              <a:spLocks/>
            </p:cNvSpPr>
            <p:nvPr/>
          </p:nvSpPr>
          <p:spPr bwMode="auto">
            <a:xfrm>
              <a:off x="6293237" y="2040019"/>
              <a:ext cx="384509" cy="256340"/>
            </a:xfrm>
            <a:custGeom>
              <a:avLst/>
              <a:gdLst>
                <a:gd name="T0" fmla="*/ 200 w 269"/>
                <a:gd name="T1" fmla="*/ 158 h 180"/>
                <a:gd name="T2" fmla="*/ 206 w 269"/>
                <a:gd name="T3" fmla="*/ 161 h 180"/>
                <a:gd name="T4" fmla="*/ 209 w 269"/>
                <a:gd name="T5" fmla="*/ 163 h 180"/>
                <a:gd name="T6" fmla="*/ 212 w 269"/>
                <a:gd name="T7" fmla="*/ 164 h 180"/>
                <a:gd name="T8" fmla="*/ 214 w 269"/>
                <a:gd name="T9" fmla="*/ 162 h 180"/>
                <a:gd name="T10" fmla="*/ 217 w 269"/>
                <a:gd name="T11" fmla="*/ 161 h 180"/>
                <a:gd name="T12" fmla="*/ 220 w 269"/>
                <a:gd name="T13" fmla="*/ 161 h 180"/>
                <a:gd name="T14" fmla="*/ 229 w 269"/>
                <a:gd name="T15" fmla="*/ 160 h 180"/>
                <a:gd name="T16" fmla="*/ 236 w 269"/>
                <a:gd name="T17" fmla="*/ 161 h 180"/>
                <a:gd name="T18" fmla="*/ 240 w 269"/>
                <a:gd name="T19" fmla="*/ 165 h 180"/>
                <a:gd name="T20" fmla="*/ 245 w 269"/>
                <a:gd name="T21" fmla="*/ 167 h 180"/>
                <a:gd name="T22" fmla="*/ 250 w 269"/>
                <a:gd name="T23" fmla="*/ 169 h 180"/>
                <a:gd name="T24" fmla="*/ 257 w 269"/>
                <a:gd name="T25" fmla="*/ 174 h 180"/>
                <a:gd name="T26" fmla="*/ 261 w 269"/>
                <a:gd name="T27" fmla="*/ 177 h 180"/>
                <a:gd name="T28" fmla="*/ 262 w 269"/>
                <a:gd name="T29" fmla="*/ 178 h 180"/>
                <a:gd name="T30" fmla="*/ 263 w 269"/>
                <a:gd name="T31" fmla="*/ 180 h 180"/>
                <a:gd name="T32" fmla="*/ 263 w 269"/>
                <a:gd name="T33" fmla="*/ 180 h 180"/>
                <a:gd name="T34" fmla="*/ 263 w 269"/>
                <a:gd name="T35" fmla="*/ 177 h 180"/>
                <a:gd name="T36" fmla="*/ 263 w 269"/>
                <a:gd name="T37" fmla="*/ 173 h 180"/>
                <a:gd name="T38" fmla="*/ 259 w 269"/>
                <a:gd name="T39" fmla="*/ 170 h 180"/>
                <a:gd name="T40" fmla="*/ 259 w 269"/>
                <a:gd name="T41" fmla="*/ 167 h 180"/>
                <a:gd name="T42" fmla="*/ 260 w 269"/>
                <a:gd name="T43" fmla="*/ 164 h 180"/>
                <a:gd name="T44" fmla="*/ 263 w 269"/>
                <a:gd name="T45" fmla="*/ 163 h 180"/>
                <a:gd name="T46" fmla="*/ 263 w 269"/>
                <a:gd name="T47" fmla="*/ 156 h 180"/>
                <a:gd name="T48" fmla="*/ 264 w 269"/>
                <a:gd name="T49" fmla="*/ 153 h 180"/>
                <a:gd name="T50" fmla="*/ 266 w 269"/>
                <a:gd name="T51" fmla="*/ 152 h 180"/>
                <a:gd name="T52" fmla="*/ 266 w 269"/>
                <a:gd name="T53" fmla="*/ 148 h 180"/>
                <a:gd name="T54" fmla="*/ 264 w 269"/>
                <a:gd name="T55" fmla="*/ 143 h 180"/>
                <a:gd name="T56" fmla="*/ 262 w 269"/>
                <a:gd name="T57" fmla="*/ 142 h 180"/>
                <a:gd name="T58" fmla="*/ 263 w 269"/>
                <a:gd name="T59" fmla="*/ 137 h 180"/>
                <a:gd name="T60" fmla="*/ 263 w 269"/>
                <a:gd name="T61" fmla="*/ 134 h 180"/>
                <a:gd name="T62" fmla="*/ 266 w 269"/>
                <a:gd name="T63" fmla="*/ 134 h 180"/>
                <a:gd name="T64" fmla="*/ 269 w 269"/>
                <a:gd name="T65" fmla="*/ 47 h 180"/>
                <a:gd name="T66" fmla="*/ 266 w 269"/>
                <a:gd name="T67" fmla="*/ 44 h 180"/>
                <a:gd name="T68" fmla="*/ 264 w 269"/>
                <a:gd name="T69" fmla="*/ 41 h 180"/>
                <a:gd name="T70" fmla="*/ 259 w 269"/>
                <a:gd name="T71" fmla="*/ 39 h 180"/>
                <a:gd name="T72" fmla="*/ 258 w 269"/>
                <a:gd name="T73" fmla="*/ 36 h 180"/>
                <a:gd name="T74" fmla="*/ 255 w 269"/>
                <a:gd name="T75" fmla="*/ 33 h 180"/>
                <a:gd name="T76" fmla="*/ 254 w 269"/>
                <a:gd name="T77" fmla="*/ 31 h 180"/>
                <a:gd name="T78" fmla="*/ 254 w 269"/>
                <a:gd name="T79" fmla="*/ 29 h 180"/>
                <a:gd name="T80" fmla="*/ 254 w 269"/>
                <a:gd name="T81" fmla="*/ 27 h 180"/>
                <a:gd name="T82" fmla="*/ 257 w 269"/>
                <a:gd name="T83" fmla="*/ 24 h 180"/>
                <a:gd name="T84" fmla="*/ 260 w 269"/>
                <a:gd name="T85" fmla="*/ 21 h 180"/>
                <a:gd name="T86" fmla="*/ 264 w 269"/>
                <a:gd name="T87" fmla="*/ 17 h 180"/>
                <a:gd name="T88" fmla="*/ 263 w 269"/>
                <a:gd name="T89" fmla="*/ 15 h 180"/>
                <a:gd name="T90" fmla="*/ 263 w 269"/>
                <a:gd name="T91" fmla="*/ 14 h 180"/>
                <a:gd name="T92" fmla="*/ 136 w 269"/>
                <a:gd name="T93" fmla="*/ 8 h 180"/>
                <a:gd name="T94" fmla="*/ 14 w 269"/>
                <a:gd name="T95" fmla="*/ 0 h 180"/>
                <a:gd name="T96" fmla="*/ 0 w 269"/>
                <a:gd name="T97" fmla="*/ 142 h 180"/>
                <a:gd name="T98" fmla="*/ 192 w 269"/>
                <a:gd name="T99" fmla="*/ 154 h 180"/>
                <a:gd name="T100" fmla="*/ 200 w 269"/>
                <a:gd name="T101" fmla="*/ 15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 h="180">
                  <a:moveTo>
                    <a:pt x="200" y="158"/>
                  </a:moveTo>
                  <a:cubicBezTo>
                    <a:pt x="206" y="161"/>
                    <a:pt x="206" y="161"/>
                    <a:pt x="206" y="161"/>
                  </a:cubicBezTo>
                  <a:cubicBezTo>
                    <a:pt x="209" y="163"/>
                    <a:pt x="209" y="163"/>
                    <a:pt x="209" y="163"/>
                  </a:cubicBezTo>
                  <a:cubicBezTo>
                    <a:pt x="212" y="164"/>
                    <a:pt x="212" y="164"/>
                    <a:pt x="212" y="164"/>
                  </a:cubicBezTo>
                  <a:cubicBezTo>
                    <a:pt x="214" y="162"/>
                    <a:pt x="214" y="162"/>
                    <a:pt x="214" y="162"/>
                  </a:cubicBezTo>
                  <a:cubicBezTo>
                    <a:pt x="217" y="161"/>
                    <a:pt x="217" y="161"/>
                    <a:pt x="217" y="161"/>
                  </a:cubicBezTo>
                  <a:cubicBezTo>
                    <a:pt x="220" y="161"/>
                    <a:pt x="220" y="161"/>
                    <a:pt x="220" y="161"/>
                  </a:cubicBezTo>
                  <a:cubicBezTo>
                    <a:pt x="229" y="160"/>
                    <a:pt x="229" y="160"/>
                    <a:pt x="229" y="160"/>
                  </a:cubicBezTo>
                  <a:cubicBezTo>
                    <a:pt x="236" y="161"/>
                    <a:pt x="236" y="161"/>
                    <a:pt x="236" y="161"/>
                  </a:cubicBezTo>
                  <a:cubicBezTo>
                    <a:pt x="240" y="165"/>
                    <a:pt x="240" y="165"/>
                    <a:pt x="240" y="165"/>
                  </a:cubicBezTo>
                  <a:cubicBezTo>
                    <a:pt x="245" y="167"/>
                    <a:pt x="245" y="167"/>
                    <a:pt x="245" y="167"/>
                  </a:cubicBezTo>
                  <a:cubicBezTo>
                    <a:pt x="250" y="169"/>
                    <a:pt x="250" y="169"/>
                    <a:pt x="250" y="169"/>
                  </a:cubicBezTo>
                  <a:cubicBezTo>
                    <a:pt x="257" y="174"/>
                    <a:pt x="257" y="174"/>
                    <a:pt x="257" y="174"/>
                  </a:cubicBezTo>
                  <a:cubicBezTo>
                    <a:pt x="261" y="177"/>
                    <a:pt x="261" y="177"/>
                    <a:pt x="261" y="177"/>
                  </a:cubicBezTo>
                  <a:cubicBezTo>
                    <a:pt x="262" y="178"/>
                    <a:pt x="262" y="178"/>
                    <a:pt x="262" y="178"/>
                  </a:cubicBezTo>
                  <a:cubicBezTo>
                    <a:pt x="263" y="180"/>
                    <a:pt x="263" y="180"/>
                    <a:pt x="263" y="180"/>
                  </a:cubicBezTo>
                  <a:cubicBezTo>
                    <a:pt x="263" y="180"/>
                    <a:pt x="263" y="180"/>
                    <a:pt x="263" y="180"/>
                  </a:cubicBezTo>
                  <a:cubicBezTo>
                    <a:pt x="263" y="177"/>
                    <a:pt x="263" y="177"/>
                    <a:pt x="263" y="177"/>
                  </a:cubicBezTo>
                  <a:cubicBezTo>
                    <a:pt x="263" y="173"/>
                    <a:pt x="263" y="173"/>
                    <a:pt x="263" y="173"/>
                  </a:cubicBezTo>
                  <a:cubicBezTo>
                    <a:pt x="259" y="170"/>
                    <a:pt x="259" y="170"/>
                    <a:pt x="259" y="170"/>
                  </a:cubicBezTo>
                  <a:cubicBezTo>
                    <a:pt x="259" y="167"/>
                    <a:pt x="259" y="167"/>
                    <a:pt x="259" y="167"/>
                  </a:cubicBezTo>
                  <a:cubicBezTo>
                    <a:pt x="260" y="164"/>
                    <a:pt x="260" y="164"/>
                    <a:pt x="260" y="164"/>
                  </a:cubicBezTo>
                  <a:cubicBezTo>
                    <a:pt x="263" y="163"/>
                    <a:pt x="263" y="163"/>
                    <a:pt x="263" y="163"/>
                  </a:cubicBezTo>
                  <a:cubicBezTo>
                    <a:pt x="263" y="156"/>
                    <a:pt x="263" y="156"/>
                    <a:pt x="263" y="156"/>
                  </a:cubicBezTo>
                  <a:cubicBezTo>
                    <a:pt x="264" y="153"/>
                    <a:pt x="264" y="153"/>
                    <a:pt x="264" y="153"/>
                  </a:cubicBezTo>
                  <a:cubicBezTo>
                    <a:pt x="266" y="152"/>
                    <a:pt x="266" y="152"/>
                    <a:pt x="266" y="152"/>
                  </a:cubicBezTo>
                  <a:cubicBezTo>
                    <a:pt x="266" y="148"/>
                    <a:pt x="266" y="148"/>
                    <a:pt x="266" y="148"/>
                  </a:cubicBezTo>
                  <a:cubicBezTo>
                    <a:pt x="264" y="143"/>
                    <a:pt x="264" y="143"/>
                    <a:pt x="264" y="143"/>
                  </a:cubicBezTo>
                  <a:cubicBezTo>
                    <a:pt x="262" y="142"/>
                    <a:pt x="262" y="142"/>
                    <a:pt x="262" y="142"/>
                  </a:cubicBezTo>
                  <a:cubicBezTo>
                    <a:pt x="263" y="137"/>
                    <a:pt x="263" y="137"/>
                    <a:pt x="263" y="137"/>
                  </a:cubicBezTo>
                  <a:cubicBezTo>
                    <a:pt x="263" y="134"/>
                    <a:pt x="263" y="134"/>
                    <a:pt x="263" y="134"/>
                  </a:cubicBezTo>
                  <a:cubicBezTo>
                    <a:pt x="266" y="134"/>
                    <a:pt x="266" y="134"/>
                    <a:pt x="266" y="134"/>
                  </a:cubicBezTo>
                  <a:cubicBezTo>
                    <a:pt x="269" y="47"/>
                    <a:pt x="269" y="47"/>
                    <a:pt x="269" y="47"/>
                  </a:cubicBezTo>
                  <a:cubicBezTo>
                    <a:pt x="266" y="44"/>
                    <a:pt x="266" y="44"/>
                    <a:pt x="266" y="44"/>
                  </a:cubicBezTo>
                  <a:cubicBezTo>
                    <a:pt x="264" y="41"/>
                    <a:pt x="264" y="41"/>
                    <a:pt x="264" y="41"/>
                  </a:cubicBezTo>
                  <a:cubicBezTo>
                    <a:pt x="259" y="39"/>
                    <a:pt x="259" y="39"/>
                    <a:pt x="259" y="39"/>
                  </a:cubicBezTo>
                  <a:cubicBezTo>
                    <a:pt x="258" y="36"/>
                    <a:pt x="258" y="36"/>
                    <a:pt x="258" y="36"/>
                  </a:cubicBezTo>
                  <a:cubicBezTo>
                    <a:pt x="255" y="33"/>
                    <a:pt x="255" y="33"/>
                    <a:pt x="255" y="33"/>
                  </a:cubicBezTo>
                  <a:cubicBezTo>
                    <a:pt x="254" y="31"/>
                    <a:pt x="254" y="31"/>
                    <a:pt x="254" y="31"/>
                  </a:cubicBezTo>
                  <a:cubicBezTo>
                    <a:pt x="254" y="29"/>
                    <a:pt x="254" y="29"/>
                    <a:pt x="254" y="29"/>
                  </a:cubicBezTo>
                  <a:cubicBezTo>
                    <a:pt x="254" y="27"/>
                    <a:pt x="254" y="27"/>
                    <a:pt x="254" y="27"/>
                  </a:cubicBezTo>
                  <a:cubicBezTo>
                    <a:pt x="257" y="24"/>
                    <a:pt x="257" y="24"/>
                    <a:pt x="257" y="24"/>
                  </a:cubicBezTo>
                  <a:cubicBezTo>
                    <a:pt x="260" y="21"/>
                    <a:pt x="260" y="21"/>
                    <a:pt x="260" y="21"/>
                  </a:cubicBezTo>
                  <a:cubicBezTo>
                    <a:pt x="264" y="17"/>
                    <a:pt x="264" y="17"/>
                    <a:pt x="264" y="17"/>
                  </a:cubicBezTo>
                  <a:cubicBezTo>
                    <a:pt x="263" y="15"/>
                    <a:pt x="263" y="15"/>
                    <a:pt x="263" y="15"/>
                  </a:cubicBezTo>
                  <a:cubicBezTo>
                    <a:pt x="263" y="14"/>
                    <a:pt x="263" y="14"/>
                    <a:pt x="263" y="14"/>
                  </a:cubicBezTo>
                  <a:cubicBezTo>
                    <a:pt x="263" y="14"/>
                    <a:pt x="167" y="10"/>
                    <a:pt x="136" y="8"/>
                  </a:cubicBezTo>
                  <a:cubicBezTo>
                    <a:pt x="105" y="6"/>
                    <a:pt x="14" y="0"/>
                    <a:pt x="14" y="0"/>
                  </a:cubicBezTo>
                  <a:cubicBezTo>
                    <a:pt x="0" y="142"/>
                    <a:pt x="0" y="142"/>
                    <a:pt x="0" y="142"/>
                  </a:cubicBezTo>
                  <a:cubicBezTo>
                    <a:pt x="192" y="154"/>
                    <a:pt x="192" y="154"/>
                    <a:pt x="192" y="154"/>
                  </a:cubicBezTo>
                  <a:lnTo>
                    <a:pt x="200" y="158"/>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31" name="Freeform 14"/>
            <p:cNvSpPr>
              <a:spLocks/>
            </p:cNvSpPr>
            <p:nvPr/>
          </p:nvSpPr>
          <p:spPr bwMode="auto">
            <a:xfrm>
              <a:off x="5922221" y="2058569"/>
              <a:ext cx="386195" cy="318738"/>
            </a:xfrm>
            <a:custGeom>
              <a:avLst/>
              <a:gdLst>
                <a:gd name="T0" fmla="*/ 229 w 229"/>
                <a:gd name="T1" fmla="*/ 27 h 189"/>
                <a:gd name="T2" fmla="*/ 228 w 229"/>
                <a:gd name="T3" fmla="*/ 27 h 189"/>
                <a:gd name="T4" fmla="*/ 28 w 229"/>
                <a:gd name="T5" fmla="*/ 0 h 189"/>
                <a:gd name="T6" fmla="*/ 24 w 229"/>
                <a:gd name="T7" fmla="*/ 23 h 189"/>
                <a:gd name="T8" fmla="*/ 7 w 229"/>
                <a:gd name="T9" fmla="*/ 122 h 189"/>
                <a:gd name="T10" fmla="*/ 0 w 229"/>
                <a:gd name="T11" fmla="*/ 162 h 189"/>
                <a:gd name="T12" fmla="*/ 61 w 229"/>
                <a:gd name="T13" fmla="*/ 172 h 189"/>
                <a:gd name="T14" fmla="*/ 212 w 229"/>
                <a:gd name="T15" fmla="*/ 189 h 189"/>
                <a:gd name="T16" fmla="*/ 220 w 229"/>
                <a:gd name="T17" fmla="*/ 109 h 189"/>
                <a:gd name="T18" fmla="*/ 229 w 229"/>
                <a:gd name="T19" fmla="*/ 2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189">
                  <a:moveTo>
                    <a:pt x="229" y="27"/>
                  </a:moveTo>
                  <a:lnTo>
                    <a:pt x="228" y="27"/>
                  </a:lnTo>
                  <a:lnTo>
                    <a:pt x="28" y="0"/>
                  </a:lnTo>
                  <a:lnTo>
                    <a:pt x="24" y="23"/>
                  </a:lnTo>
                  <a:lnTo>
                    <a:pt x="7" y="122"/>
                  </a:lnTo>
                  <a:lnTo>
                    <a:pt x="0" y="162"/>
                  </a:lnTo>
                  <a:lnTo>
                    <a:pt x="61" y="172"/>
                  </a:lnTo>
                  <a:lnTo>
                    <a:pt x="212" y="189"/>
                  </a:lnTo>
                  <a:lnTo>
                    <a:pt x="220" y="109"/>
                  </a:lnTo>
                  <a:lnTo>
                    <a:pt x="229" y="27"/>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32" name="Freeform 15"/>
            <p:cNvSpPr>
              <a:spLocks/>
            </p:cNvSpPr>
            <p:nvPr/>
          </p:nvSpPr>
          <p:spPr bwMode="auto">
            <a:xfrm>
              <a:off x="6313475" y="1829213"/>
              <a:ext cx="359212" cy="231044"/>
            </a:xfrm>
            <a:custGeom>
              <a:avLst/>
              <a:gdLst>
                <a:gd name="T0" fmla="*/ 249 w 251"/>
                <a:gd name="T1" fmla="*/ 161 h 162"/>
                <a:gd name="T2" fmla="*/ 249 w 251"/>
                <a:gd name="T3" fmla="*/ 162 h 162"/>
                <a:gd name="T4" fmla="*/ 249 w 251"/>
                <a:gd name="T5" fmla="*/ 162 h 162"/>
                <a:gd name="T6" fmla="*/ 251 w 251"/>
                <a:gd name="T7" fmla="*/ 160 h 162"/>
                <a:gd name="T8" fmla="*/ 251 w 251"/>
                <a:gd name="T9" fmla="*/ 155 h 162"/>
                <a:gd name="T10" fmla="*/ 251 w 251"/>
                <a:gd name="T11" fmla="*/ 150 h 162"/>
                <a:gd name="T12" fmla="*/ 250 w 251"/>
                <a:gd name="T13" fmla="*/ 144 h 162"/>
                <a:gd name="T14" fmla="*/ 248 w 251"/>
                <a:gd name="T15" fmla="*/ 141 h 162"/>
                <a:gd name="T16" fmla="*/ 245 w 251"/>
                <a:gd name="T17" fmla="*/ 138 h 162"/>
                <a:gd name="T18" fmla="*/ 245 w 251"/>
                <a:gd name="T19" fmla="*/ 131 h 162"/>
                <a:gd name="T20" fmla="*/ 244 w 251"/>
                <a:gd name="T21" fmla="*/ 129 h 162"/>
                <a:gd name="T22" fmla="*/ 242 w 251"/>
                <a:gd name="T23" fmla="*/ 126 h 162"/>
                <a:gd name="T24" fmla="*/ 242 w 251"/>
                <a:gd name="T25" fmla="*/ 117 h 162"/>
                <a:gd name="T26" fmla="*/ 242 w 251"/>
                <a:gd name="T27" fmla="*/ 103 h 162"/>
                <a:gd name="T28" fmla="*/ 241 w 251"/>
                <a:gd name="T29" fmla="*/ 86 h 162"/>
                <a:gd name="T30" fmla="*/ 241 w 251"/>
                <a:gd name="T31" fmla="*/ 77 h 162"/>
                <a:gd name="T32" fmla="*/ 237 w 251"/>
                <a:gd name="T33" fmla="*/ 70 h 162"/>
                <a:gd name="T34" fmla="*/ 234 w 251"/>
                <a:gd name="T35" fmla="*/ 60 h 162"/>
                <a:gd name="T36" fmla="*/ 232 w 251"/>
                <a:gd name="T37" fmla="*/ 54 h 162"/>
                <a:gd name="T38" fmla="*/ 234 w 251"/>
                <a:gd name="T39" fmla="*/ 47 h 162"/>
                <a:gd name="T40" fmla="*/ 233 w 251"/>
                <a:gd name="T41" fmla="*/ 41 h 162"/>
                <a:gd name="T42" fmla="*/ 232 w 251"/>
                <a:gd name="T43" fmla="*/ 39 h 162"/>
                <a:gd name="T44" fmla="*/ 232 w 251"/>
                <a:gd name="T45" fmla="*/ 34 h 162"/>
                <a:gd name="T46" fmla="*/ 232 w 251"/>
                <a:gd name="T47" fmla="*/ 33 h 162"/>
                <a:gd name="T48" fmla="*/ 234 w 251"/>
                <a:gd name="T49" fmla="*/ 31 h 162"/>
                <a:gd name="T50" fmla="*/ 235 w 251"/>
                <a:gd name="T51" fmla="*/ 29 h 162"/>
                <a:gd name="T52" fmla="*/ 235 w 251"/>
                <a:gd name="T53" fmla="*/ 25 h 162"/>
                <a:gd name="T54" fmla="*/ 232 w 251"/>
                <a:gd name="T55" fmla="*/ 22 h 162"/>
                <a:gd name="T56" fmla="*/ 232 w 251"/>
                <a:gd name="T57" fmla="*/ 21 h 162"/>
                <a:gd name="T58" fmla="*/ 231 w 251"/>
                <a:gd name="T59" fmla="*/ 18 h 162"/>
                <a:gd name="T60" fmla="*/ 230 w 251"/>
                <a:gd name="T61" fmla="*/ 13 h 162"/>
                <a:gd name="T62" fmla="*/ 97 w 251"/>
                <a:gd name="T63" fmla="*/ 7 h 162"/>
                <a:gd name="T64" fmla="*/ 14 w 251"/>
                <a:gd name="T65" fmla="*/ 0 h 162"/>
                <a:gd name="T66" fmla="*/ 0 w 251"/>
                <a:gd name="T67" fmla="*/ 147 h 162"/>
                <a:gd name="T68" fmla="*/ 122 w 251"/>
                <a:gd name="T69" fmla="*/ 155 h 162"/>
                <a:gd name="T70" fmla="*/ 249 w 251"/>
                <a:gd name="T71" fmla="*/ 161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1" h="162">
                  <a:moveTo>
                    <a:pt x="249" y="161"/>
                  </a:moveTo>
                  <a:cubicBezTo>
                    <a:pt x="249" y="162"/>
                    <a:pt x="249" y="162"/>
                    <a:pt x="249" y="162"/>
                  </a:cubicBezTo>
                  <a:cubicBezTo>
                    <a:pt x="249" y="162"/>
                    <a:pt x="249" y="162"/>
                    <a:pt x="249" y="162"/>
                  </a:cubicBezTo>
                  <a:cubicBezTo>
                    <a:pt x="251" y="160"/>
                    <a:pt x="251" y="160"/>
                    <a:pt x="251" y="160"/>
                  </a:cubicBezTo>
                  <a:cubicBezTo>
                    <a:pt x="251" y="155"/>
                    <a:pt x="251" y="155"/>
                    <a:pt x="251" y="155"/>
                  </a:cubicBezTo>
                  <a:cubicBezTo>
                    <a:pt x="251" y="150"/>
                    <a:pt x="251" y="150"/>
                    <a:pt x="251" y="150"/>
                  </a:cubicBezTo>
                  <a:cubicBezTo>
                    <a:pt x="250" y="144"/>
                    <a:pt x="250" y="144"/>
                    <a:pt x="250" y="144"/>
                  </a:cubicBezTo>
                  <a:cubicBezTo>
                    <a:pt x="248" y="141"/>
                    <a:pt x="248" y="141"/>
                    <a:pt x="248" y="141"/>
                  </a:cubicBezTo>
                  <a:cubicBezTo>
                    <a:pt x="245" y="138"/>
                    <a:pt x="245" y="138"/>
                    <a:pt x="245" y="138"/>
                  </a:cubicBezTo>
                  <a:cubicBezTo>
                    <a:pt x="245" y="131"/>
                    <a:pt x="245" y="131"/>
                    <a:pt x="245" y="131"/>
                  </a:cubicBezTo>
                  <a:cubicBezTo>
                    <a:pt x="244" y="129"/>
                    <a:pt x="244" y="129"/>
                    <a:pt x="244" y="129"/>
                  </a:cubicBezTo>
                  <a:cubicBezTo>
                    <a:pt x="242" y="126"/>
                    <a:pt x="242" y="126"/>
                    <a:pt x="242" y="126"/>
                  </a:cubicBezTo>
                  <a:cubicBezTo>
                    <a:pt x="242" y="117"/>
                    <a:pt x="242" y="117"/>
                    <a:pt x="242" y="117"/>
                  </a:cubicBezTo>
                  <a:cubicBezTo>
                    <a:pt x="242" y="103"/>
                    <a:pt x="242" y="103"/>
                    <a:pt x="242" y="103"/>
                  </a:cubicBezTo>
                  <a:cubicBezTo>
                    <a:pt x="241" y="86"/>
                    <a:pt x="241" y="86"/>
                    <a:pt x="241" y="86"/>
                  </a:cubicBezTo>
                  <a:cubicBezTo>
                    <a:pt x="241" y="77"/>
                    <a:pt x="241" y="77"/>
                    <a:pt x="241" y="77"/>
                  </a:cubicBezTo>
                  <a:cubicBezTo>
                    <a:pt x="237" y="70"/>
                    <a:pt x="237" y="70"/>
                    <a:pt x="237" y="70"/>
                  </a:cubicBezTo>
                  <a:cubicBezTo>
                    <a:pt x="234" y="60"/>
                    <a:pt x="234" y="60"/>
                    <a:pt x="234" y="60"/>
                  </a:cubicBezTo>
                  <a:cubicBezTo>
                    <a:pt x="232" y="54"/>
                    <a:pt x="232" y="54"/>
                    <a:pt x="232" y="54"/>
                  </a:cubicBezTo>
                  <a:cubicBezTo>
                    <a:pt x="234" y="47"/>
                    <a:pt x="234" y="47"/>
                    <a:pt x="234" y="47"/>
                  </a:cubicBezTo>
                  <a:cubicBezTo>
                    <a:pt x="233" y="41"/>
                    <a:pt x="233" y="41"/>
                    <a:pt x="233" y="41"/>
                  </a:cubicBezTo>
                  <a:cubicBezTo>
                    <a:pt x="232" y="39"/>
                    <a:pt x="232" y="39"/>
                    <a:pt x="232" y="39"/>
                  </a:cubicBezTo>
                  <a:cubicBezTo>
                    <a:pt x="232" y="34"/>
                    <a:pt x="232" y="34"/>
                    <a:pt x="232" y="34"/>
                  </a:cubicBezTo>
                  <a:cubicBezTo>
                    <a:pt x="232" y="33"/>
                    <a:pt x="232" y="33"/>
                    <a:pt x="232" y="33"/>
                  </a:cubicBezTo>
                  <a:cubicBezTo>
                    <a:pt x="234" y="31"/>
                    <a:pt x="234" y="31"/>
                    <a:pt x="234" y="31"/>
                  </a:cubicBezTo>
                  <a:cubicBezTo>
                    <a:pt x="235" y="29"/>
                    <a:pt x="235" y="29"/>
                    <a:pt x="235" y="29"/>
                  </a:cubicBezTo>
                  <a:cubicBezTo>
                    <a:pt x="235" y="25"/>
                    <a:pt x="235" y="25"/>
                    <a:pt x="235" y="25"/>
                  </a:cubicBezTo>
                  <a:cubicBezTo>
                    <a:pt x="232" y="22"/>
                    <a:pt x="232" y="22"/>
                    <a:pt x="232" y="22"/>
                  </a:cubicBezTo>
                  <a:cubicBezTo>
                    <a:pt x="232" y="21"/>
                    <a:pt x="232" y="21"/>
                    <a:pt x="232" y="21"/>
                  </a:cubicBezTo>
                  <a:cubicBezTo>
                    <a:pt x="231" y="18"/>
                    <a:pt x="231" y="18"/>
                    <a:pt x="231" y="18"/>
                  </a:cubicBezTo>
                  <a:cubicBezTo>
                    <a:pt x="230" y="13"/>
                    <a:pt x="230" y="13"/>
                    <a:pt x="230" y="13"/>
                  </a:cubicBezTo>
                  <a:cubicBezTo>
                    <a:pt x="230" y="13"/>
                    <a:pt x="130" y="9"/>
                    <a:pt x="97" y="7"/>
                  </a:cubicBezTo>
                  <a:cubicBezTo>
                    <a:pt x="76" y="6"/>
                    <a:pt x="14" y="0"/>
                    <a:pt x="14" y="0"/>
                  </a:cubicBezTo>
                  <a:cubicBezTo>
                    <a:pt x="0" y="147"/>
                    <a:pt x="0" y="147"/>
                    <a:pt x="0" y="147"/>
                  </a:cubicBezTo>
                  <a:cubicBezTo>
                    <a:pt x="0" y="147"/>
                    <a:pt x="91" y="153"/>
                    <a:pt x="122" y="155"/>
                  </a:cubicBezTo>
                  <a:cubicBezTo>
                    <a:pt x="153" y="157"/>
                    <a:pt x="249" y="161"/>
                    <a:pt x="249" y="161"/>
                  </a:cubicBez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33" name="Freeform 16"/>
            <p:cNvSpPr>
              <a:spLocks/>
            </p:cNvSpPr>
            <p:nvPr/>
          </p:nvSpPr>
          <p:spPr bwMode="auto">
            <a:xfrm>
              <a:off x="5982933" y="2348638"/>
              <a:ext cx="401373" cy="315365"/>
            </a:xfrm>
            <a:custGeom>
              <a:avLst/>
              <a:gdLst>
                <a:gd name="T0" fmla="*/ 267 w 281"/>
                <a:gd name="T1" fmla="*/ 221 h 221"/>
                <a:gd name="T2" fmla="*/ 277 w 281"/>
                <a:gd name="T3" fmla="*/ 75 h 221"/>
                <a:gd name="T4" fmla="*/ 277 w 281"/>
                <a:gd name="T5" fmla="*/ 75 h 221"/>
                <a:gd name="T6" fmla="*/ 277 w 281"/>
                <a:gd name="T7" fmla="*/ 75 h 221"/>
                <a:gd name="T8" fmla="*/ 281 w 281"/>
                <a:gd name="T9" fmla="*/ 28 h 221"/>
                <a:gd name="T10" fmla="*/ 208 w 281"/>
                <a:gd name="T11" fmla="*/ 21 h 221"/>
                <a:gd name="T12" fmla="*/ 30 w 281"/>
                <a:gd name="T13" fmla="*/ 0 h 221"/>
                <a:gd name="T14" fmla="*/ 0 w 281"/>
                <a:gd name="T15" fmla="*/ 192 h 221"/>
                <a:gd name="T16" fmla="*/ 229 w 281"/>
                <a:gd name="T17" fmla="*/ 219 h 221"/>
                <a:gd name="T18" fmla="*/ 267 w 281"/>
                <a:gd name="T19"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221">
                  <a:moveTo>
                    <a:pt x="267" y="221"/>
                  </a:moveTo>
                  <a:cubicBezTo>
                    <a:pt x="277" y="75"/>
                    <a:pt x="277" y="75"/>
                    <a:pt x="277" y="75"/>
                  </a:cubicBezTo>
                  <a:cubicBezTo>
                    <a:pt x="277" y="75"/>
                    <a:pt x="277" y="75"/>
                    <a:pt x="277" y="75"/>
                  </a:cubicBezTo>
                  <a:cubicBezTo>
                    <a:pt x="277" y="75"/>
                    <a:pt x="277" y="75"/>
                    <a:pt x="277" y="75"/>
                  </a:cubicBezTo>
                  <a:cubicBezTo>
                    <a:pt x="281" y="28"/>
                    <a:pt x="281" y="28"/>
                    <a:pt x="281" y="28"/>
                  </a:cubicBezTo>
                  <a:cubicBezTo>
                    <a:pt x="208" y="21"/>
                    <a:pt x="208" y="21"/>
                    <a:pt x="208" y="21"/>
                  </a:cubicBezTo>
                  <a:cubicBezTo>
                    <a:pt x="30" y="0"/>
                    <a:pt x="30" y="0"/>
                    <a:pt x="30" y="0"/>
                  </a:cubicBezTo>
                  <a:cubicBezTo>
                    <a:pt x="0" y="192"/>
                    <a:pt x="0" y="192"/>
                    <a:pt x="0" y="192"/>
                  </a:cubicBezTo>
                  <a:cubicBezTo>
                    <a:pt x="229" y="219"/>
                    <a:pt x="229" y="219"/>
                    <a:pt x="229" y="219"/>
                  </a:cubicBezTo>
                  <a:cubicBezTo>
                    <a:pt x="229" y="219"/>
                    <a:pt x="245" y="220"/>
                    <a:pt x="267" y="221"/>
                  </a:cubicBez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34" name="Freeform 17"/>
            <p:cNvSpPr>
              <a:spLocks/>
            </p:cNvSpPr>
            <p:nvPr/>
          </p:nvSpPr>
          <p:spPr bwMode="auto">
            <a:xfrm>
              <a:off x="5716475" y="2235646"/>
              <a:ext cx="308619" cy="386196"/>
            </a:xfrm>
            <a:custGeom>
              <a:avLst/>
              <a:gdLst>
                <a:gd name="T0" fmla="*/ 183 w 183"/>
                <a:gd name="T1" fmla="*/ 67 h 229"/>
                <a:gd name="T2" fmla="*/ 122 w 183"/>
                <a:gd name="T3" fmla="*/ 57 h 229"/>
                <a:gd name="T4" fmla="*/ 129 w 183"/>
                <a:gd name="T5" fmla="*/ 17 h 229"/>
                <a:gd name="T6" fmla="*/ 39 w 183"/>
                <a:gd name="T7" fmla="*/ 0 h 229"/>
                <a:gd name="T8" fmla="*/ 0 w 183"/>
                <a:gd name="T9" fmla="*/ 201 h 229"/>
                <a:gd name="T10" fmla="*/ 158 w 183"/>
                <a:gd name="T11" fmla="*/ 229 h 229"/>
                <a:gd name="T12" fmla="*/ 183 w 183"/>
                <a:gd name="T13" fmla="*/ 67 h 229"/>
              </a:gdLst>
              <a:ahLst/>
              <a:cxnLst>
                <a:cxn ang="0">
                  <a:pos x="T0" y="T1"/>
                </a:cxn>
                <a:cxn ang="0">
                  <a:pos x="T2" y="T3"/>
                </a:cxn>
                <a:cxn ang="0">
                  <a:pos x="T4" y="T5"/>
                </a:cxn>
                <a:cxn ang="0">
                  <a:pos x="T6" y="T7"/>
                </a:cxn>
                <a:cxn ang="0">
                  <a:pos x="T8" y="T9"/>
                </a:cxn>
                <a:cxn ang="0">
                  <a:pos x="T10" y="T11"/>
                </a:cxn>
                <a:cxn ang="0">
                  <a:pos x="T12" y="T13"/>
                </a:cxn>
              </a:cxnLst>
              <a:rect l="0" t="0" r="r" b="b"/>
              <a:pathLst>
                <a:path w="183" h="229">
                  <a:moveTo>
                    <a:pt x="183" y="67"/>
                  </a:moveTo>
                  <a:lnTo>
                    <a:pt x="122" y="57"/>
                  </a:lnTo>
                  <a:lnTo>
                    <a:pt x="129" y="17"/>
                  </a:lnTo>
                  <a:lnTo>
                    <a:pt x="39" y="0"/>
                  </a:lnTo>
                  <a:lnTo>
                    <a:pt x="0" y="201"/>
                  </a:lnTo>
                  <a:lnTo>
                    <a:pt x="158" y="229"/>
                  </a:lnTo>
                  <a:lnTo>
                    <a:pt x="183" y="67"/>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35" name="Freeform 18"/>
            <p:cNvSpPr>
              <a:spLocks/>
            </p:cNvSpPr>
            <p:nvPr/>
          </p:nvSpPr>
          <p:spPr bwMode="auto">
            <a:xfrm>
              <a:off x="5428093" y="2164816"/>
              <a:ext cx="354153" cy="536288"/>
            </a:xfrm>
            <a:custGeom>
              <a:avLst/>
              <a:gdLst>
                <a:gd name="T0" fmla="*/ 5 w 248"/>
                <a:gd name="T1" fmla="*/ 131 h 375"/>
                <a:gd name="T2" fmla="*/ 1 w 248"/>
                <a:gd name="T3" fmla="*/ 132 h 375"/>
                <a:gd name="T4" fmla="*/ 0 w 248"/>
                <a:gd name="T5" fmla="*/ 135 h 375"/>
                <a:gd name="T6" fmla="*/ 1 w 248"/>
                <a:gd name="T7" fmla="*/ 139 h 375"/>
                <a:gd name="T8" fmla="*/ 2 w 248"/>
                <a:gd name="T9" fmla="*/ 142 h 375"/>
                <a:gd name="T10" fmla="*/ 3 w 248"/>
                <a:gd name="T11" fmla="*/ 143 h 375"/>
                <a:gd name="T12" fmla="*/ 7 w 248"/>
                <a:gd name="T13" fmla="*/ 145 h 375"/>
                <a:gd name="T14" fmla="*/ 160 w 248"/>
                <a:gd name="T15" fmla="*/ 375 h 375"/>
                <a:gd name="T16" fmla="*/ 163 w 248"/>
                <a:gd name="T17" fmla="*/ 371 h 375"/>
                <a:gd name="T18" fmla="*/ 164 w 248"/>
                <a:gd name="T19" fmla="*/ 367 h 375"/>
                <a:gd name="T20" fmla="*/ 164 w 248"/>
                <a:gd name="T21" fmla="*/ 354 h 375"/>
                <a:gd name="T22" fmla="*/ 164 w 248"/>
                <a:gd name="T23" fmla="*/ 340 h 375"/>
                <a:gd name="T24" fmla="*/ 164 w 248"/>
                <a:gd name="T25" fmla="*/ 329 h 375"/>
                <a:gd name="T26" fmla="*/ 167 w 248"/>
                <a:gd name="T27" fmla="*/ 326 h 375"/>
                <a:gd name="T28" fmla="*/ 174 w 248"/>
                <a:gd name="T29" fmla="*/ 324 h 375"/>
                <a:gd name="T30" fmla="*/ 176 w 248"/>
                <a:gd name="T31" fmla="*/ 328 h 375"/>
                <a:gd name="T32" fmla="*/ 180 w 248"/>
                <a:gd name="T33" fmla="*/ 326 h 375"/>
                <a:gd name="T34" fmla="*/ 185 w 248"/>
                <a:gd name="T35" fmla="*/ 330 h 375"/>
                <a:gd name="T36" fmla="*/ 188 w 248"/>
                <a:gd name="T37" fmla="*/ 332 h 375"/>
                <a:gd name="T38" fmla="*/ 191 w 248"/>
                <a:gd name="T39" fmla="*/ 330 h 375"/>
                <a:gd name="T40" fmla="*/ 197 w 248"/>
                <a:gd name="T41" fmla="*/ 312 h 375"/>
                <a:gd name="T42" fmla="*/ 202 w 248"/>
                <a:gd name="T43" fmla="*/ 287 h 375"/>
                <a:gd name="T44" fmla="*/ 248 w 248"/>
                <a:gd name="T45" fmla="*/ 49 h 375"/>
                <a:gd name="T46" fmla="*/ 134 w 248"/>
                <a:gd name="T47" fmla="*/ 24 h 375"/>
                <a:gd name="T48" fmla="*/ 42 w 248"/>
                <a:gd name="T49" fmla="*/ 0 h 375"/>
                <a:gd name="T50" fmla="*/ 8 w 248"/>
                <a:gd name="T51" fmla="*/ 130 h 375"/>
                <a:gd name="T52" fmla="*/ 5 w 248"/>
                <a:gd name="T53" fmla="*/ 131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8" h="375">
                  <a:moveTo>
                    <a:pt x="5" y="131"/>
                  </a:moveTo>
                  <a:cubicBezTo>
                    <a:pt x="1" y="132"/>
                    <a:pt x="1" y="132"/>
                    <a:pt x="1" y="132"/>
                  </a:cubicBezTo>
                  <a:cubicBezTo>
                    <a:pt x="0" y="135"/>
                    <a:pt x="0" y="135"/>
                    <a:pt x="0" y="135"/>
                  </a:cubicBezTo>
                  <a:cubicBezTo>
                    <a:pt x="1" y="139"/>
                    <a:pt x="1" y="139"/>
                    <a:pt x="1" y="139"/>
                  </a:cubicBezTo>
                  <a:cubicBezTo>
                    <a:pt x="2" y="142"/>
                    <a:pt x="2" y="142"/>
                    <a:pt x="2" y="142"/>
                  </a:cubicBezTo>
                  <a:cubicBezTo>
                    <a:pt x="3" y="143"/>
                    <a:pt x="3" y="143"/>
                    <a:pt x="3" y="143"/>
                  </a:cubicBezTo>
                  <a:cubicBezTo>
                    <a:pt x="7" y="145"/>
                    <a:pt x="7" y="145"/>
                    <a:pt x="7" y="145"/>
                  </a:cubicBezTo>
                  <a:cubicBezTo>
                    <a:pt x="160" y="375"/>
                    <a:pt x="160" y="375"/>
                    <a:pt x="160" y="375"/>
                  </a:cubicBezTo>
                  <a:cubicBezTo>
                    <a:pt x="163" y="371"/>
                    <a:pt x="163" y="371"/>
                    <a:pt x="163" y="371"/>
                  </a:cubicBezTo>
                  <a:cubicBezTo>
                    <a:pt x="164" y="367"/>
                    <a:pt x="164" y="367"/>
                    <a:pt x="164" y="367"/>
                  </a:cubicBezTo>
                  <a:cubicBezTo>
                    <a:pt x="164" y="354"/>
                    <a:pt x="164" y="354"/>
                    <a:pt x="164" y="354"/>
                  </a:cubicBezTo>
                  <a:cubicBezTo>
                    <a:pt x="164" y="340"/>
                    <a:pt x="164" y="340"/>
                    <a:pt x="164" y="340"/>
                  </a:cubicBezTo>
                  <a:cubicBezTo>
                    <a:pt x="164" y="329"/>
                    <a:pt x="164" y="329"/>
                    <a:pt x="164" y="329"/>
                  </a:cubicBezTo>
                  <a:cubicBezTo>
                    <a:pt x="167" y="326"/>
                    <a:pt x="167" y="326"/>
                    <a:pt x="167" y="326"/>
                  </a:cubicBezTo>
                  <a:cubicBezTo>
                    <a:pt x="174" y="324"/>
                    <a:pt x="174" y="324"/>
                    <a:pt x="174" y="324"/>
                  </a:cubicBezTo>
                  <a:cubicBezTo>
                    <a:pt x="176" y="328"/>
                    <a:pt x="176" y="328"/>
                    <a:pt x="176" y="328"/>
                  </a:cubicBezTo>
                  <a:cubicBezTo>
                    <a:pt x="180" y="326"/>
                    <a:pt x="180" y="326"/>
                    <a:pt x="180" y="326"/>
                  </a:cubicBezTo>
                  <a:cubicBezTo>
                    <a:pt x="185" y="330"/>
                    <a:pt x="185" y="330"/>
                    <a:pt x="185" y="330"/>
                  </a:cubicBezTo>
                  <a:cubicBezTo>
                    <a:pt x="188" y="332"/>
                    <a:pt x="188" y="332"/>
                    <a:pt x="188" y="332"/>
                  </a:cubicBezTo>
                  <a:cubicBezTo>
                    <a:pt x="191" y="330"/>
                    <a:pt x="191" y="330"/>
                    <a:pt x="191" y="330"/>
                  </a:cubicBezTo>
                  <a:cubicBezTo>
                    <a:pt x="191" y="330"/>
                    <a:pt x="195" y="316"/>
                    <a:pt x="197" y="312"/>
                  </a:cubicBezTo>
                  <a:cubicBezTo>
                    <a:pt x="198" y="306"/>
                    <a:pt x="202" y="287"/>
                    <a:pt x="202" y="287"/>
                  </a:cubicBezTo>
                  <a:cubicBezTo>
                    <a:pt x="248" y="49"/>
                    <a:pt x="248" y="49"/>
                    <a:pt x="248" y="49"/>
                  </a:cubicBezTo>
                  <a:cubicBezTo>
                    <a:pt x="248" y="49"/>
                    <a:pt x="163" y="31"/>
                    <a:pt x="134" y="24"/>
                  </a:cubicBezTo>
                  <a:cubicBezTo>
                    <a:pt x="111" y="19"/>
                    <a:pt x="42" y="0"/>
                    <a:pt x="42" y="0"/>
                  </a:cubicBezTo>
                  <a:cubicBezTo>
                    <a:pt x="8" y="130"/>
                    <a:pt x="8" y="130"/>
                    <a:pt x="8" y="130"/>
                  </a:cubicBezTo>
                  <a:lnTo>
                    <a:pt x="5" y="131"/>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46" name="Freeform 19"/>
            <p:cNvSpPr>
              <a:spLocks/>
            </p:cNvSpPr>
            <p:nvPr/>
          </p:nvSpPr>
          <p:spPr bwMode="auto">
            <a:xfrm>
              <a:off x="5278000" y="1830900"/>
              <a:ext cx="440161" cy="372704"/>
            </a:xfrm>
            <a:custGeom>
              <a:avLst/>
              <a:gdLst>
                <a:gd name="T0" fmla="*/ 269 w 308"/>
                <a:gd name="T1" fmla="*/ 182 h 261"/>
                <a:gd name="T2" fmla="*/ 270 w 308"/>
                <a:gd name="T3" fmla="*/ 175 h 261"/>
                <a:gd name="T4" fmla="*/ 275 w 308"/>
                <a:gd name="T5" fmla="*/ 171 h 261"/>
                <a:gd name="T6" fmla="*/ 276 w 308"/>
                <a:gd name="T7" fmla="*/ 159 h 261"/>
                <a:gd name="T8" fmla="*/ 274 w 308"/>
                <a:gd name="T9" fmla="*/ 154 h 261"/>
                <a:gd name="T10" fmla="*/ 271 w 308"/>
                <a:gd name="T11" fmla="*/ 153 h 261"/>
                <a:gd name="T12" fmla="*/ 270 w 308"/>
                <a:gd name="T13" fmla="*/ 145 h 261"/>
                <a:gd name="T14" fmla="*/ 277 w 308"/>
                <a:gd name="T15" fmla="*/ 137 h 261"/>
                <a:gd name="T16" fmla="*/ 288 w 308"/>
                <a:gd name="T17" fmla="*/ 125 h 261"/>
                <a:gd name="T18" fmla="*/ 291 w 308"/>
                <a:gd name="T19" fmla="*/ 120 h 261"/>
                <a:gd name="T20" fmla="*/ 297 w 308"/>
                <a:gd name="T21" fmla="*/ 111 h 261"/>
                <a:gd name="T22" fmla="*/ 304 w 308"/>
                <a:gd name="T23" fmla="*/ 104 h 261"/>
                <a:gd name="T24" fmla="*/ 308 w 308"/>
                <a:gd name="T25" fmla="*/ 98 h 261"/>
                <a:gd name="T26" fmla="*/ 307 w 308"/>
                <a:gd name="T27" fmla="*/ 90 h 261"/>
                <a:gd name="T28" fmla="*/ 300 w 308"/>
                <a:gd name="T29" fmla="*/ 83 h 261"/>
                <a:gd name="T30" fmla="*/ 297 w 308"/>
                <a:gd name="T31" fmla="*/ 74 h 261"/>
                <a:gd name="T32" fmla="*/ 220 w 308"/>
                <a:gd name="T33" fmla="*/ 56 h 261"/>
                <a:gd name="T34" fmla="*/ 211 w 308"/>
                <a:gd name="T35" fmla="*/ 56 h 261"/>
                <a:gd name="T36" fmla="*/ 178 w 308"/>
                <a:gd name="T37" fmla="*/ 58 h 261"/>
                <a:gd name="T38" fmla="*/ 172 w 308"/>
                <a:gd name="T39" fmla="*/ 57 h 261"/>
                <a:gd name="T40" fmla="*/ 167 w 308"/>
                <a:gd name="T41" fmla="*/ 58 h 261"/>
                <a:gd name="T42" fmla="*/ 164 w 308"/>
                <a:gd name="T43" fmla="*/ 56 h 261"/>
                <a:gd name="T44" fmla="*/ 156 w 308"/>
                <a:gd name="T45" fmla="*/ 55 h 261"/>
                <a:gd name="T46" fmla="*/ 155 w 308"/>
                <a:gd name="T47" fmla="*/ 52 h 261"/>
                <a:gd name="T48" fmla="*/ 143 w 308"/>
                <a:gd name="T49" fmla="*/ 49 h 261"/>
                <a:gd name="T50" fmla="*/ 136 w 308"/>
                <a:gd name="T51" fmla="*/ 46 h 261"/>
                <a:gd name="T52" fmla="*/ 121 w 308"/>
                <a:gd name="T53" fmla="*/ 49 h 261"/>
                <a:gd name="T54" fmla="*/ 103 w 308"/>
                <a:gd name="T55" fmla="*/ 40 h 261"/>
                <a:gd name="T56" fmla="*/ 99 w 308"/>
                <a:gd name="T57" fmla="*/ 12 h 261"/>
                <a:gd name="T58" fmla="*/ 90 w 308"/>
                <a:gd name="T59" fmla="*/ 10 h 261"/>
                <a:gd name="T60" fmla="*/ 80 w 308"/>
                <a:gd name="T61" fmla="*/ 4 h 261"/>
                <a:gd name="T62" fmla="*/ 70 w 308"/>
                <a:gd name="T63" fmla="*/ 0 h 261"/>
                <a:gd name="T64" fmla="*/ 68 w 308"/>
                <a:gd name="T65" fmla="*/ 13 h 261"/>
                <a:gd name="T66" fmla="*/ 64 w 308"/>
                <a:gd name="T67" fmla="*/ 28 h 261"/>
                <a:gd name="T68" fmla="*/ 60 w 308"/>
                <a:gd name="T69" fmla="*/ 38 h 261"/>
                <a:gd name="T70" fmla="*/ 55 w 308"/>
                <a:gd name="T71" fmla="*/ 50 h 261"/>
                <a:gd name="T72" fmla="*/ 47 w 308"/>
                <a:gd name="T73" fmla="*/ 67 h 261"/>
                <a:gd name="T74" fmla="*/ 35 w 308"/>
                <a:gd name="T75" fmla="*/ 98 h 261"/>
                <a:gd name="T76" fmla="*/ 24 w 308"/>
                <a:gd name="T77" fmla="*/ 120 h 261"/>
                <a:gd name="T78" fmla="*/ 18 w 308"/>
                <a:gd name="T79" fmla="*/ 130 h 261"/>
                <a:gd name="T80" fmla="*/ 14 w 308"/>
                <a:gd name="T81" fmla="*/ 136 h 261"/>
                <a:gd name="T82" fmla="*/ 5 w 308"/>
                <a:gd name="T83" fmla="*/ 148 h 261"/>
                <a:gd name="T84" fmla="*/ 5 w 308"/>
                <a:gd name="T85" fmla="*/ 160 h 261"/>
                <a:gd name="T86" fmla="*/ 5 w 308"/>
                <a:gd name="T87" fmla="*/ 164 h 261"/>
                <a:gd name="T88" fmla="*/ 3 w 308"/>
                <a:gd name="T89" fmla="*/ 169 h 261"/>
                <a:gd name="T90" fmla="*/ 1 w 308"/>
                <a:gd name="T91" fmla="*/ 174 h 261"/>
                <a:gd name="T92" fmla="*/ 0 w 308"/>
                <a:gd name="T93" fmla="*/ 187 h 261"/>
                <a:gd name="T94" fmla="*/ 3 w 308"/>
                <a:gd name="T95" fmla="*/ 193 h 261"/>
                <a:gd name="T96" fmla="*/ 239 w 308"/>
                <a:gd name="T97" fmla="*/ 258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 h="261">
                  <a:moveTo>
                    <a:pt x="251" y="261"/>
                  </a:moveTo>
                  <a:cubicBezTo>
                    <a:pt x="269" y="182"/>
                    <a:pt x="269" y="182"/>
                    <a:pt x="269" y="182"/>
                  </a:cubicBezTo>
                  <a:cubicBezTo>
                    <a:pt x="269" y="177"/>
                    <a:pt x="269" y="177"/>
                    <a:pt x="269" y="177"/>
                  </a:cubicBezTo>
                  <a:cubicBezTo>
                    <a:pt x="270" y="175"/>
                    <a:pt x="270" y="175"/>
                    <a:pt x="270" y="175"/>
                  </a:cubicBezTo>
                  <a:cubicBezTo>
                    <a:pt x="275" y="173"/>
                    <a:pt x="275" y="173"/>
                    <a:pt x="275" y="173"/>
                  </a:cubicBezTo>
                  <a:cubicBezTo>
                    <a:pt x="275" y="171"/>
                    <a:pt x="275" y="171"/>
                    <a:pt x="275" y="171"/>
                  </a:cubicBezTo>
                  <a:cubicBezTo>
                    <a:pt x="276" y="167"/>
                    <a:pt x="276" y="167"/>
                    <a:pt x="276" y="167"/>
                  </a:cubicBezTo>
                  <a:cubicBezTo>
                    <a:pt x="276" y="159"/>
                    <a:pt x="276" y="159"/>
                    <a:pt x="276" y="159"/>
                  </a:cubicBezTo>
                  <a:cubicBezTo>
                    <a:pt x="277" y="157"/>
                    <a:pt x="277" y="157"/>
                    <a:pt x="277" y="157"/>
                  </a:cubicBezTo>
                  <a:cubicBezTo>
                    <a:pt x="274" y="154"/>
                    <a:pt x="274" y="154"/>
                    <a:pt x="274" y="154"/>
                  </a:cubicBezTo>
                  <a:cubicBezTo>
                    <a:pt x="273" y="154"/>
                    <a:pt x="273" y="154"/>
                    <a:pt x="273" y="154"/>
                  </a:cubicBezTo>
                  <a:cubicBezTo>
                    <a:pt x="271" y="153"/>
                    <a:pt x="271" y="153"/>
                    <a:pt x="271" y="153"/>
                  </a:cubicBezTo>
                  <a:cubicBezTo>
                    <a:pt x="269" y="150"/>
                    <a:pt x="269" y="150"/>
                    <a:pt x="269" y="150"/>
                  </a:cubicBezTo>
                  <a:cubicBezTo>
                    <a:pt x="270" y="145"/>
                    <a:pt x="270" y="145"/>
                    <a:pt x="270" y="145"/>
                  </a:cubicBezTo>
                  <a:cubicBezTo>
                    <a:pt x="271" y="142"/>
                    <a:pt x="271" y="142"/>
                    <a:pt x="271" y="142"/>
                  </a:cubicBezTo>
                  <a:cubicBezTo>
                    <a:pt x="277" y="137"/>
                    <a:pt x="277" y="137"/>
                    <a:pt x="277" y="137"/>
                  </a:cubicBezTo>
                  <a:cubicBezTo>
                    <a:pt x="285" y="129"/>
                    <a:pt x="285" y="129"/>
                    <a:pt x="285" y="129"/>
                  </a:cubicBezTo>
                  <a:cubicBezTo>
                    <a:pt x="288" y="125"/>
                    <a:pt x="288" y="125"/>
                    <a:pt x="288" y="125"/>
                  </a:cubicBezTo>
                  <a:cubicBezTo>
                    <a:pt x="289" y="121"/>
                    <a:pt x="289" y="121"/>
                    <a:pt x="289" y="121"/>
                  </a:cubicBezTo>
                  <a:cubicBezTo>
                    <a:pt x="291" y="120"/>
                    <a:pt x="291" y="120"/>
                    <a:pt x="291" y="120"/>
                  </a:cubicBezTo>
                  <a:cubicBezTo>
                    <a:pt x="293" y="115"/>
                    <a:pt x="293" y="115"/>
                    <a:pt x="293" y="115"/>
                  </a:cubicBezTo>
                  <a:cubicBezTo>
                    <a:pt x="297" y="111"/>
                    <a:pt x="297" y="111"/>
                    <a:pt x="297" y="111"/>
                  </a:cubicBezTo>
                  <a:cubicBezTo>
                    <a:pt x="300" y="107"/>
                    <a:pt x="300" y="107"/>
                    <a:pt x="300" y="107"/>
                  </a:cubicBezTo>
                  <a:cubicBezTo>
                    <a:pt x="304" y="104"/>
                    <a:pt x="304" y="104"/>
                    <a:pt x="304" y="104"/>
                  </a:cubicBezTo>
                  <a:cubicBezTo>
                    <a:pt x="305" y="99"/>
                    <a:pt x="305" y="99"/>
                    <a:pt x="305" y="99"/>
                  </a:cubicBezTo>
                  <a:cubicBezTo>
                    <a:pt x="308" y="98"/>
                    <a:pt x="308" y="98"/>
                    <a:pt x="308" y="98"/>
                  </a:cubicBezTo>
                  <a:cubicBezTo>
                    <a:pt x="308" y="94"/>
                    <a:pt x="308" y="94"/>
                    <a:pt x="308" y="94"/>
                  </a:cubicBezTo>
                  <a:cubicBezTo>
                    <a:pt x="307" y="90"/>
                    <a:pt x="307" y="90"/>
                    <a:pt x="307" y="90"/>
                  </a:cubicBezTo>
                  <a:cubicBezTo>
                    <a:pt x="305" y="87"/>
                    <a:pt x="305" y="87"/>
                    <a:pt x="305" y="87"/>
                  </a:cubicBezTo>
                  <a:cubicBezTo>
                    <a:pt x="300" y="83"/>
                    <a:pt x="300" y="83"/>
                    <a:pt x="300" y="83"/>
                  </a:cubicBezTo>
                  <a:cubicBezTo>
                    <a:pt x="297" y="78"/>
                    <a:pt x="297" y="78"/>
                    <a:pt x="297" y="78"/>
                  </a:cubicBezTo>
                  <a:cubicBezTo>
                    <a:pt x="297" y="74"/>
                    <a:pt x="297" y="74"/>
                    <a:pt x="297" y="74"/>
                  </a:cubicBezTo>
                  <a:cubicBezTo>
                    <a:pt x="231" y="57"/>
                    <a:pt x="231" y="57"/>
                    <a:pt x="231" y="57"/>
                  </a:cubicBezTo>
                  <a:cubicBezTo>
                    <a:pt x="220" y="56"/>
                    <a:pt x="220" y="56"/>
                    <a:pt x="220" y="56"/>
                  </a:cubicBezTo>
                  <a:cubicBezTo>
                    <a:pt x="216" y="57"/>
                    <a:pt x="216" y="57"/>
                    <a:pt x="216" y="57"/>
                  </a:cubicBezTo>
                  <a:cubicBezTo>
                    <a:pt x="211" y="56"/>
                    <a:pt x="211" y="56"/>
                    <a:pt x="211" y="56"/>
                  </a:cubicBezTo>
                  <a:cubicBezTo>
                    <a:pt x="207" y="57"/>
                    <a:pt x="207" y="57"/>
                    <a:pt x="207" y="57"/>
                  </a:cubicBezTo>
                  <a:cubicBezTo>
                    <a:pt x="178" y="58"/>
                    <a:pt x="178" y="58"/>
                    <a:pt x="178" y="58"/>
                  </a:cubicBezTo>
                  <a:cubicBezTo>
                    <a:pt x="175" y="56"/>
                    <a:pt x="175" y="56"/>
                    <a:pt x="175" y="56"/>
                  </a:cubicBezTo>
                  <a:cubicBezTo>
                    <a:pt x="172" y="57"/>
                    <a:pt x="172" y="57"/>
                    <a:pt x="172" y="57"/>
                  </a:cubicBezTo>
                  <a:cubicBezTo>
                    <a:pt x="169" y="58"/>
                    <a:pt x="169" y="58"/>
                    <a:pt x="169" y="58"/>
                  </a:cubicBezTo>
                  <a:cubicBezTo>
                    <a:pt x="167" y="58"/>
                    <a:pt x="167" y="58"/>
                    <a:pt x="167" y="58"/>
                  </a:cubicBezTo>
                  <a:cubicBezTo>
                    <a:pt x="164" y="57"/>
                    <a:pt x="164" y="57"/>
                    <a:pt x="164" y="57"/>
                  </a:cubicBezTo>
                  <a:cubicBezTo>
                    <a:pt x="164" y="56"/>
                    <a:pt x="164" y="56"/>
                    <a:pt x="164" y="56"/>
                  </a:cubicBezTo>
                  <a:cubicBezTo>
                    <a:pt x="159" y="56"/>
                    <a:pt x="159" y="56"/>
                    <a:pt x="159" y="56"/>
                  </a:cubicBezTo>
                  <a:cubicBezTo>
                    <a:pt x="156" y="55"/>
                    <a:pt x="156" y="55"/>
                    <a:pt x="156" y="55"/>
                  </a:cubicBezTo>
                  <a:cubicBezTo>
                    <a:pt x="155" y="53"/>
                    <a:pt x="155" y="53"/>
                    <a:pt x="155" y="53"/>
                  </a:cubicBezTo>
                  <a:cubicBezTo>
                    <a:pt x="155" y="52"/>
                    <a:pt x="155" y="52"/>
                    <a:pt x="155" y="52"/>
                  </a:cubicBezTo>
                  <a:cubicBezTo>
                    <a:pt x="151" y="51"/>
                    <a:pt x="151" y="51"/>
                    <a:pt x="151" y="51"/>
                  </a:cubicBezTo>
                  <a:cubicBezTo>
                    <a:pt x="143" y="49"/>
                    <a:pt x="143" y="49"/>
                    <a:pt x="143" y="49"/>
                  </a:cubicBezTo>
                  <a:cubicBezTo>
                    <a:pt x="138" y="47"/>
                    <a:pt x="138" y="47"/>
                    <a:pt x="138" y="47"/>
                  </a:cubicBezTo>
                  <a:cubicBezTo>
                    <a:pt x="136" y="46"/>
                    <a:pt x="136" y="46"/>
                    <a:pt x="136" y="46"/>
                  </a:cubicBezTo>
                  <a:cubicBezTo>
                    <a:pt x="130" y="47"/>
                    <a:pt x="130" y="47"/>
                    <a:pt x="130" y="47"/>
                  </a:cubicBezTo>
                  <a:cubicBezTo>
                    <a:pt x="121" y="49"/>
                    <a:pt x="121" y="49"/>
                    <a:pt x="121" y="49"/>
                  </a:cubicBezTo>
                  <a:cubicBezTo>
                    <a:pt x="110" y="46"/>
                    <a:pt x="110" y="46"/>
                    <a:pt x="110" y="46"/>
                  </a:cubicBezTo>
                  <a:cubicBezTo>
                    <a:pt x="103" y="40"/>
                    <a:pt x="103" y="40"/>
                    <a:pt x="103" y="40"/>
                  </a:cubicBezTo>
                  <a:cubicBezTo>
                    <a:pt x="103" y="40"/>
                    <a:pt x="106" y="33"/>
                    <a:pt x="105" y="24"/>
                  </a:cubicBezTo>
                  <a:cubicBezTo>
                    <a:pt x="104" y="14"/>
                    <a:pt x="99" y="12"/>
                    <a:pt x="99" y="12"/>
                  </a:cubicBezTo>
                  <a:cubicBezTo>
                    <a:pt x="94" y="12"/>
                    <a:pt x="94" y="12"/>
                    <a:pt x="94" y="12"/>
                  </a:cubicBezTo>
                  <a:cubicBezTo>
                    <a:pt x="90" y="10"/>
                    <a:pt x="90" y="10"/>
                    <a:pt x="90" y="10"/>
                  </a:cubicBezTo>
                  <a:cubicBezTo>
                    <a:pt x="90" y="10"/>
                    <a:pt x="90" y="4"/>
                    <a:pt x="85" y="4"/>
                  </a:cubicBezTo>
                  <a:cubicBezTo>
                    <a:pt x="80" y="4"/>
                    <a:pt x="80" y="4"/>
                    <a:pt x="80" y="4"/>
                  </a:cubicBezTo>
                  <a:cubicBezTo>
                    <a:pt x="74" y="3"/>
                    <a:pt x="74" y="3"/>
                    <a:pt x="74" y="3"/>
                  </a:cubicBezTo>
                  <a:cubicBezTo>
                    <a:pt x="70" y="0"/>
                    <a:pt x="70" y="0"/>
                    <a:pt x="70" y="0"/>
                  </a:cubicBezTo>
                  <a:cubicBezTo>
                    <a:pt x="70" y="7"/>
                    <a:pt x="70" y="7"/>
                    <a:pt x="70" y="7"/>
                  </a:cubicBezTo>
                  <a:cubicBezTo>
                    <a:pt x="68" y="13"/>
                    <a:pt x="68" y="13"/>
                    <a:pt x="68" y="13"/>
                  </a:cubicBezTo>
                  <a:cubicBezTo>
                    <a:pt x="63" y="22"/>
                    <a:pt x="63" y="22"/>
                    <a:pt x="63" y="22"/>
                  </a:cubicBezTo>
                  <a:cubicBezTo>
                    <a:pt x="64" y="28"/>
                    <a:pt x="64" y="28"/>
                    <a:pt x="64" y="28"/>
                  </a:cubicBezTo>
                  <a:cubicBezTo>
                    <a:pt x="63" y="33"/>
                    <a:pt x="63" y="33"/>
                    <a:pt x="63" y="33"/>
                  </a:cubicBezTo>
                  <a:cubicBezTo>
                    <a:pt x="60" y="38"/>
                    <a:pt x="60" y="38"/>
                    <a:pt x="60" y="38"/>
                  </a:cubicBezTo>
                  <a:cubicBezTo>
                    <a:pt x="58" y="43"/>
                    <a:pt x="58" y="43"/>
                    <a:pt x="58" y="43"/>
                  </a:cubicBezTo>
                  <a:cubicBezTo>
                    <a:pt x="55" y="50"/>
                    <a:pt x="55" y="50"/>
                    <a:pt x="55" y="50"/>
                  </a:cubicBezTo>
                  <a:cubicBezTo>
                    <a:pt x="53" y="55"/>
                    <a:pt x="53" y="55"/>
                    <a:pt x="53" y="55"/>
                  </a:cubicBezTo>
                  <a:cubicBezTo>
                    <a:pt x="47" y="67"/>
                    <a:pt x="47" y="67"/>
                    <a:pt x="47" y="67"/>
                  </a:cubicBezTo>
                  <a:cubicBezTo>
                    <a:pt x="40" y="85"/>
                    <a:pt x="40" y="85"/>
                    <a:pt x="40" y="85"/>
                  </a:cubicBezTo>
                  <a:cubicBezTo>
                    <a:pt x="35" y="98"/>
                    <a:pt x="35" y="98"/>
                    <a:pt x="35" y="98"/>
                  </a:cubicBezTo>
                  <a:cubicBezTo>
                    <a:pt x="30" y="111"/>
                    <a:pt x="30" y="111"/>
                    <a:pt x="30" y="111"/>
                  </a:cubicBezTo>
                  <a:cubicBezTo>
                    <a:pt x="24" y="120"/>
                    <a:pt x="24" y="120"/>
                    <a:pt x="24" y="120"/>
                  </a:cubicBezTo>
                  <a:cubicBezTo>
                    <a:pt x="22" y="124"/>
                    <a:pt x="22" y="124"/>
                    <a:pt x="22" y="124"/>
                  </a:cubicBezTo>
                  <a:cubicBezTo>
                    <a:pt x="18" y="130"/>
                    <a:pt x="18" y="130"/>
                    <a:pt x="18" y="130"/>
                  </a:cubicBezTo>
                  <a:cubicBezTo>
                    <a:pt x="15" y="133"/>
                    <a:pt x="15" y="133"/>
                    <a:pt x="15" y="133"/>
                  </a:cubicBezTo>
                  <a:cubicBezTo>
                    <a:pt x="14" y="136"/>
                    <a:pt x="14" y="136"/>
                    <a:pt x="14" y="136"/>
                  </a:cubicBezTo>
                  <a:cubicBezTo>
                    <a:pt x="11" y="141"/>
                    <a:pt x="11" y="141"/>
                    <a:pt x="11" y="141"/>
                  </a:cubicBezTo>
                  <a:cubicBezTo>
                    <a:pt x="5" y="148"/>
                    <a:pt x="5" y="148"/>
                    <a:pt x="5" y="148"/>
                  </a:cubicBezTo>
                  <a:cubicBezTo>
                    <a:pt x="3" y="152"/>
                    <a:pt x="3" y="152"/>
                    <a:pt x="3" y="152"/>
                  </a:cubicBezTo>
                  <a:cubicBezTo>
                    <a:pt x="5" y="160"/>
                    <a:pt x="5" y="160"/>
                    <a:pt x="5" y="160"/>
                  </a:cubicBezTo>
                  <a:cubicBezTo>
                    <a:pt x="5" y="162"/>
                    <a:pt x="5" y="162"/>
                    <a:pt x="5" y="162"/>
                  </a:cubicBezTo>
                  <a:cubicBezTo>
                    <a:pt x="5" y="164"/>
                    <a:pt x="5" y="164"/>
                    <a:pt x="5" y="164"/>
                  </a:cubicBezTo>
                  <a:cubicBezTo>
                    <a:pt x="4" y="165"/>
                    <a:pt x="4" y="165"/>
                    <a:pt x="4" y="165"/>
                  </a:cubicBezTo>
                  <a:cubicBezTo>
                    <a:pt x="3" y="169"/>
                    <a:pt x="3" y="169"/>
                    <a:pt x="3" y="169"/>
                  </a:cubicBezTo>
                  <a:cubicBezTo>
                    <a:pt x="1" y="170"/>
                    <a:pt x="1" y="170"/>
                    <a:pt x="1" y="170"/>
                  </a:cubicBezTo>
                  <a:cubicBezTo>
                    <a:pt x="1" y="174"/>
                    <a:pt x="1" y="174"/>
                    <a:pt x="1" y="174"/>
                  </a:cubicBezTo>
                  <a:cubicBezTo>
                    <a:pt x="0" y="182"/>
                    <a:pt x="0" y="182"/>
                    <a:pt x="0" y="182"/>
                  </a:cubicBezTo>
                  <a:cubicBezTo>
                    <a:pt x="0" y="187"/>
                    <a:pt x="0" y="187"/>
                    <a:pt x="0" y="187"/>
                  </a:cubicBezTo>
                  <a:cubicBezTo>
                    <a:pt x="2" y="190"/>
                    <a:pt x="2" y="190"/>
                    <a:pt x="2" y="190"/>
                  </a:cubicBezTo>
                  <a:cubicBezTo>
                    <a:pt x="3" y="193"/>
                    <a:pt x="3" y="193"/>
                    <a:pt x="3" y="193"/>
                  </a:cubicBezTo>
                  <a:cubicBezTo>
                    <a:pt x="147" y="234"/>
                    <a:pt x="147" y="234"/>
                    <a:pt x="147" y="234"/>
                  </a:cubicBezTo>
                  <a:cubicBezTo>
                    <a:pt x="147" y="234"/>
                    <a:pt x="216" y="253"/>
                    <a:pt x="239" y="258"/>
                  </a:cubicBezTo>
                  <a:cubicBezTo>
                    <a:pt x="242" y="259"/>
                    <a:pt x="246" y="260"/>
                    <a:pt x="251" y="261"/>
                  </a:cubicBez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47" name="Freeform 20"/>
            <p:cNvSpPr>
              <a:spLocks/>
            </p:cNvSpPr>
            <p:nvPr/>
          </p:nvSpPr>
          <p:spPr bwMode="auto">
            <a:xfrm>
              <a:off x="5637211" y="1731400"/>
              <a:ext cx="325483" cy="532915"/>
            </a:xfrm>
            <a:custGeom>
              <a:avLst/>
              <a:gdLst>
                <a:gd name="T0" fmla="*/ 46 w 228"/>
                <a:gd name="T1" fmla="*/ 143 h 373"/>
                <a:gd name="T2" fmla="*/ 49 w 228"/>
                <a:gd name="T3" fmla="*/ 152 h 373"/>
                <a:gd name="T4" fmla="*/ 56 w 228"/>
                <a:gd name="T5" fmla="*/ 159 h 373"/>
                <a:gd name="T6" fmla="*/ 57 w 228"/>
                <a:gd name="T7" fmla="*/ 167 h 373"/>
                <a:gd name="T8" fmla="*/ 53 w 228"/>
                <a:gd name="T9" fmla="*/ 173 h 373"/>
                <a:gd name="T10" fmla="*/ 46 w 228"/>
                <a:gd name="T11" fmla="*/ 180 h 373"/>
                <a:gd name="T12" fmla="*/ 40 w 228"/>
                <a:gd name="T13" fmla="*/ 189 h 373"/>
                <a:gd name="T14" fmla="*/ 37 w 228"/>
                <a:gd name="T15" fmla="*/ 194 h 373"/>
                <a:gd name="T16" fmla="*/ 26 w 228"/>
                <a:gd name="T17" fmla="*/ 206 h 373"/>
                <a:gd name="T18" fmla="*/ 19 w 228"/>
                <a:gd name="T19" fmla="*/ 214 h 373"/>
                <a:gd name="T20" fmla="*/ 20 w 228"/>
                <a:gd name="T21" fmla="*/ 222 h 373"/>
                <a:gd name="T22" fmla="*/ 23 w 228"/>
                <a:gd name="T23" fmla="*/ 223 h 373"/>
                <a:gd name="T24" fmla="*/ 25 w 228"/>
                <a:gd name="T25" fmla="*/ 228 h 373"/>
                <a:gd name="T26" fmla="*/ 24 w 228"/>
                <a:gd name="T27" fmla="*/ 240 h 373"/>
                <a:gd name="T28" fmla="*/ 19 w 228"/>
                <a:gd name="T29" fmla="*/ 244 h 373"/>
                <a:gd name="T30" fmla="*/ 18 w 228"/>
                <a:gd name="T31" fmla="*/ 251 h 373"/>
                <a:gd name="T32" fmla="*/ 102 w 228"/>
                <a:gd name="T33" fmla="*/ 352 h 373"/>
                <a:gd name="T34" fmla="*/ 228 w 228"/>
                <a:gd name="T35" fmla="*/ 256 h 373"/>
                <a:gd name="T36" fmla="*/ 224 w 228"/>
                <a:gd name="T37" fmla="*/ 252 h 373"/>
                <a:gd name="T38" fmla="*/ 223 w 228"/>
                <a:gd name="T39" fmla="*/ 247 h 373"/>
                <a:gd name="T40" fmla="*/ 218 w 228"/>
                <a:gd name="T41" fmla="*/ 241 h 373"/>
                <a:gd name="T42" fmla="*/ 213 w 228"/>
                <a:gd name="T43" fmla="*/ 246 h 373"/>
                <a:gd name="T44" fmla="*/ 202 w 228"/>
                <a:gd name="T45" fmla="*/ 248 h 373"/>
                <a:gd name="T46" fmla="*/ 189 w 228"/>
                <a:gd name="T47" fmla="*/ 245 h 373"/>
                <a:gd name="T48" fmla="*/ 184 w 228"/>
                <a:gd name="T49" fmla="*/ 247 h 373"/>
                <a:gd name="T50" fmla="*/ 179 w 228"/>
                <a:gd name="T51" fmla="*/ 247 h 373"/>
                <a:gd name="T52" fmla="*/ 171 w 228"/>
                <a:gd name="T53" fmla="*/ 244 h 373"/>
                <a:gd name="T54" fmla="*/ 168 w 228"/>
                <a:gd name="T55" fmla="*/ 247 h 373"/>
                <a:gd name="T56" fmla="*/ 164 w 228"/>
                <a:gd name="T57" fmla="*/ 249 h 373"/>
                <a:gd name="T58" fmla="*/ 162 w 228"/>
                <a:gd name="T59" fmla="*/ 242 h 373"/>
                <a:gd name="T60" fmla="*/ 160 w 228"/>
                <a:gd name="T61" fmla="*/ 232 h 373"/>
                <a:gd name="T62" fmla="*/ 156 w 228"/>
                <a:gd name="T63" fmla="*/ 226 h 373"/>
                <a:gd name="T64" fmla="*/ 149 w 228"/>
                <a:gd name="T65" fmla="*/ 220 h 373"/>
                <a:gd name="T66" fmla="*/ 149 w 228"/>
                <a:gd name="T67" fmla="*/ 213 h 373"/>
                <a:gd name="T68" fmla="*/ 145 w 228"/>
                <a:gd name="T69" fmla="*/ 204 h 373"/>
                <a:gd name="T70" fmla="*/ 145 w 228"/>
                <a:gd name="T71" fmla="*/ 195 h 373"/>
                <a:gd name="T72" fmla="*/ 142 w 228"/>
                <a:gd name="T73" fmla="*/ 183 h 373"/>
                <a:gd name="T74" fmla="*/ 139 w 228"/>
                <a:gd name="T75" fmla="*/ 179 h 373"/>
                <a:gd name="T76" fmla="*/ 133 w 228"/>
                <a:gd name="T77" fmla="*/ 182 h 373"/>
                <a:gd name="T78" fmla="*/ 127 w 228"/>
                <a:gd name="T79" fmla="*/ 186 h 373"/>
                <a:gd name="T80" fmla="*/ 125 w 228"/>
                <a:gd name="T81" fmla="*/ 183 h 373"/>
                <a:gd name="T82" fmla="*/ 119 w 228"/>
                <a:gd name="T83" fmla="*/ 179 h 373"/>
                <a:gd name="T84" fmla="*/ 125 w 228"/>
                <a:gd name="T85" fmla="*/ 168 h 373"/>
                <a:gd name="T86" fmla="*/ 129 w 228"/>
                <a:gd name="T87" fmla="*/ 166 h 373"/>
                <a:gd name="T88" fmla="*/ 128 w 228"/>
                <a:gd name="T89" fmla="*/ 154 h 373"/>
                <a:gd name="T90" fmla="*/ 134 w 228"/>
                <a:gd name="T91" fmla="*/ 141 h 373"/>
                <a:gd name="T92" fmla="*/ 137 w 228"/>
                <a:gd name="T93" fmla="*/ 131 h 373"/>
                <a:gd name="T94" fmla="*/ 128 w 228"/>
                <a:gd name="T95" fmla="*/ 128 h 373"/>
                <a:gd name="T96" fmla="*/ 123 w 228"/>
                <a:gd name="T97" fmla="*/ 118 h 373"/>
                <a:gd name="T98" fmla="*/ 119 w 228"/>
                <a:gd name="T99" fmla="*/ 106 h 373"/>
                <a:gd name="T100" fmla="*/ 109 w 228"/>
                <a:gd name="T101" fmla="*/ 93 h 373"/>
                <a:gd name="T102" fmla="*/ 104 w 228"/>
                <a:gd name="T103" fmla="*/ 82 h 373"/>
                <a:gd name="T104" fmla="*/ 101 w 228"/>
                <a:gd name="T105" fmla="*/ 76 h 373"/>
                <a:gd name="T106" fmla="*/ 101 w 228"/>
                <a:gd name="T107" fmla="*/ 69 h 373"/>
                <a:gd name="T108" fmla="*/ 97 w 228"/>
                <a:gd name="T109" fmla="*/ 62 h 373"/>
                <a:gd name="T110" fmla="*/ 98 w 228"/>
                <a:gd name="T111" fmla="*/ 48 h 373"/>
                <a:gd name="T112" fmla="*/ 104 w 228"/>
                <a:gd name="T113" fmla="*/ 25 h 373"/>
                <a:gd name="T114" fmla="*/ 108 w 228"/>
                <a:gd name="T115" fmla="*/ 8 h 373"/>
                <a:gd name="T116" fmla="*/ 47 w 228"/>
                <a:gd name="T117" fmla="*/ 12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8" h="373">
                  <a:moveTo>
                    <a:pt x="48" y="132"/>
                  </a:moveTo>
                  <a:cubicBezTo>
                    <a:pt x="48" y="138"/>
                    <a:pt x="46" y="143"/>
                    <a:pt x="46" y="143"/>
                  </a:cubicBezTo>
                  <a:cubicBezTo>
                    <a:pt x="46" y="147"/>
                    <a:pt x="46" y="147"/>
                    <a:pt x="46" y="147"/>
                  </a:cubicBezTo>
                  <a:cubicBezTo>
                    <a:pt x="49" y="152"/>
                    <a:pt x="49" y="152"/>
                    <a:pt x="49" y="152"/>
                  </a:cubicBezTo>
                  <a:cubicBezTo>
                    <a:pt x="54" y="156"/>
                    <a:pt x="54" y="156"/>
                    <a:pt x="54" y="156"/>
                  </a:cubicBezTo>
                  <a:cubicBezTo>
                    <a:pt x="56" y="159"/>
                    <a:pt x="56" y="159"/>
                    <a:pt x="56" y="159"/>
                  </a:cubicBezTo>
                  <a:cubicBezTo>
                    <a:pt x="57" y="163"/>
                    <a:pt x="57" y="163"/>
                    <a:pt x="57" y="163"/>
                  </a:cubicBezTo>
                  <a:cubicBezTo>
                    <a:pt x="57" y="167"/>
                    <a:pt x="57" y="167"/>
                    <a:pt x="57" y="167"/>
                  </a:cubicBezTo>
                  <a:cubicBezTo>
                    <a:pt x="54" y="168"/>
                    <a:pt x="54" y="168"/>
                    <a:pt x="54" y="168"/>
                  </a:cubicBezTo>
                  <a:cubicBezTo>
                    <a:pt x="53" y="173"/>
                    <a:pt x="53" y="173"/>
                    <a:pt x="53" y="173"/>
                  </a:cubicBezTo>
                  <a:cubicBezTo>
                    <a:pt x="49" y="176"/>
                    <a:pt x="49" y="176"/>
                    <a:pt x="49" y="176"/>
                  </a:cubicBezTo>
                  <a:cubicBezTo>
                    <a:pt x="46" y="180"/>
                    <a:pt x="46" y="180"/>
                    <a:pt x="46" y="180"/>
                  </a:cubicBezTo>
                  <a:cubicBezTo>
                    <a:pt x="42" y="184"/>
                    <a:pt x="42" y="184"/>
                    <a:pt x="42" y="184"/>
                  </a:cubicBezTo>
                  <a:cubicBezTo>
                    <a:pt x="40" y="189"/>
                    <a:pt x="40" y="189"/>
                    <a:pt x="40" y="189"/>
                  </a:cubicBezTo>
                  <a:cubicBezTo>
                    <a:pt x="38" y="190"/>
                    <a:pt x="38" y="190"/>
                    <a:pt x="38" y="190"/>
                  </a:cubicBezTo>
                  <a:cubicBezTo>
                    <a:pt x="37" y="194"/>
                    <a:pt x="37" y="194"/>
                    <a:pt x="37" y="194"/>
                  </a:cubicBezTo>
                  <a:cubicBezTo>
                    <a:pt x="34" y="198"/>
                    <a:pt x="34" y="198"/>
                    <a:pt x="34" y="198"/>
                  </a:cubicBezTo>
                  <a:cubicBezTo>
                    <a:pt x="26" y="206"/>
                    <a:pt x="26" y="206"/>
                    <a:pt x="26" y="206"/>
                  </a:cubicBezTo>
                  <a:cubicBezTo>
                    <a:pt x="20" y="211"/>
                    <a:pt x="20" y="211"/>
                    <a:pt x="20" y="211"/>
                  </a:cubicBezTo>
                  <a:cubicBezTo>
                    <a:pt x="19" y="214"/>
                    <a:pt x="19" y="214"/>
                    <a:pt x="19" y="214"/>
                  </a:cubicBezTo>
                  <a:cubicBezTo>
                    <a:pt x="18" y="219"/>
                    <a:pt x="18" y="219"/>
                    <a:pt x="18" y="219"/>
                  </a:cubicBezTo>
                  <a:cubicBezTo>
                    <a:pt x="20" y="222"/>
                    <a:pt x="20" y="222"/>
                    <a:pt x="20" y="222"/>
                  </a:cubicBezTo>
                  <a:cubicBezTo>
                    <a:pt x="22" y="223"/>
                    <a:pt x="22" y="223"/>
                    <a:pt x="22" y="223"/>
                  </a:cubicBezTo>
                  <a:cubicBezTo>
                    <a:pt x="23" y="223"/>
                    <a:pt x="23" y="223"/>
                    <a:pt x="23" y="223"/>
                  </a:cubicBezTo>
                  <a:cubicBezTo>
                    <a:pt x="26" y="226"/>
                    <a:pt x="26" y="226"/>
                    <a:pt x="26" y="226"/>
                  </a:cubicBezTo>
                  <a:cubicBezTo>
                    <a:pt x="25" y="228"/>
                    <a:pt x="25" y="228"/>
                    <a:pt x="25" y="228"/>
                  </a:cubicBezTo>
                  <a:cubicBezTo>
                    <a:pt x="25" y="236"/>
                    <a:pt x="25" y="236"/>
                    <a:pt x="25" y="236"/>
                  </a:cubicBezTo>
                  <a:cubicBezTo>
                    <a:pt x="24" y="240"/>
                    <a:pt x="24" y="240"/>
                    <a:pt x="24" y="240"/>
                  </a:cubicBezTo>
                  <a:cubicBezTo>
                    <a:pt x="24" y="242"/>
                    <a:pt x="24" y="242"/>
                    <a:pt x="24" y="242"/>
                  </a:cubicBezTo>
                  <a:cubicBezTo>
                    <a:pt x="19" y="244"/>
                    <a:pt x="19" y="244"/>
                    <a:pt x="19" y="244"/>
                  </a:cubicBezTo>
                  <a:cubicBezTo>
                    <a:pt x="18" y="246"/>
                    <a:pt x="18" y="246"/>
                    <a:pt x="18" y="246"/>
                  </a:cubicBezTo>
                  <a:cubicBezTo>
                    <a:pt x="18" y="251"/>
                    <a:pt x="18" y="251"/>
                    <a:pt x="18" y="251"/>
                  </a:cubicBezTo>
                  <a:cubicBezTo>
                    <a:pt x="0" y="330"/>
                    <a:pt x="0" y="330"/>
                    <a:pt x="0" y="330"/>
                  </a:cubicBezTo>
                  <a:cubicBezTo>
                    <a:pt x="35" y="338"/>
                    <a:pt x="102" y="352"/>
                    <a:pt x="102" y="352"/>
                  </a:cubicBezTo>
                  <a:cubicBezTo>
                    <a:pt x="208" y="373"/>
                    <a:pt x="208" y="373"/>
                    <a:pt x="208" y="373"/>
                  </a:cubicBezTo>
                  <a:cubicBezTo>
                    <a:pt x="228" y="256"/>
                    <a:pt x="228" y="256"/>
                    <a:pt x="228" y="256"/>
                  </a:cubicBezTo>
                  <a:cubicBezTo>
                    <a:pt x="226" y="254"/>
                    <a:pt x="226" y="254"/>
                    <a:pt x="226" y="254"/>
                  </a:cubicBezTo>
                  <a:cubicBezTo>
                    <a:pt x="224" y="252"/>
                    <a:pt x="224" y="252"/>
                    <a:pt x="224" y="252"/>
                  </a:cubicBezTo>
                  <a:cubicBezTo>
                    <a:pt x="224" y="251"/>
                    <a:pt x="224" y="251"/>
                    <a:pt x="224" y="251"/>
                  </a:cubicBezTo>
                  <a:cubicBezTo>
                    <a:pt x="223" y="247"/>
                    <a:pt x="223" y="247"/>
                    <a:pt x="223" y="247"/>
                  </a:cubicBezTo>
                  <a:cubicBezTo>
                    <a:pt x="221" y="244"/>
                    <a:pt x="221" y="244"/>
                    <a:pt x="221" y="244"/>
                  </a:cubicBezTo>
                  <a:cubicBezTo>
                    <a:pt x="218" y="241"/>
                    <a:pt x="218" y="241"/>
                    <a:pt x="218" y="241"/>
                  </a:cubicBezTo>
                  <a:cubicBezTo>
                    <a:pt x="214" y="241"/>
                    <a:pt x="214" y="241"/>
                    <a:pt x="214" y="241"/>
                  </a:cubicBezTo>
                  <a:cubicBezTo>
                    <a:pt x="213" y="246"/>
                    <a:pt x="213" y="246"/>
                    <a:pt x="213" y="246"/>
                  </a:cubicBezTo>
                  <a:cubicBezTo>
                    <a:pt x="212" y="249"/>
                    <a:pt x="212" y="249"/>
                    <a:pt x="212" y="249"/>
                  </a:cubicBezTo>
                  <a:cubicBezTo>
                    <a:pt x="202" y="248"/>
                    <a:pt x="202" y="248"/>
                    <a:pt x="202" y="248"/>
                  </a:cubicBezTo>
                  <a:cubicBezTo>
                    <a:pt x="197" y="246"/>
                    <a:pt x="197" y="246"/>
                    <a:pt x="197" y="246"/>
                  </a:cubicBezTo>
                  <a:cubicBezTo>
                    <a:pt x="189" y="245"/>
                    <a:pt x="189" y="245"/>
                    <a:pt x="189" y="245"/>
                  </a:cubicBezTo>
                  <a:cubicBezTo>
                    <a:pt x="185" y="245"/>
                    <a:pt x="185" y="245"/>
                    <a:pt x="185" y="245"/>
                  </a:cubicBezTo>
                  <a:cubicBezTo>
                    <a:pt x="184" y="247"/>
                    <a:pt x="184" y="247"/>
                    <a:pt x="184" y="247"/>
                  </a:cubicBezTo>
                  <a:cubicBezTo>
                    <a:pt x="184" y="249"/>
                    <a:pt x="184" y="249"/>
                    <a:pt x="184" y="249"/>
                  </a:cubicBezTo>
                  <a:cubicBezTo>
                    <a:pt x="179" y="247"/>
                    <a:pt x="179" y="247"/>
                    <a:pt x="179" y="247"/>
                  </a:cubicBezTo>
                  <a:cubicBezTo>
                    <a:pt x="174" y="244"/>
                    <a:pt x="174" y="244"/>
                    <a:pt x="174" y="244"/>
                  </a:cubicBezTo>
                  <a:cubicBezTo>
                    <a:pt x="171" y="244"/>
                    <a:pt x="171" y="244"/>
                    <a:pt x="171" y="244"/>
                  </a:cubicBezTo>
                  <a:cubicBezTo>
                    <a:pt x="169" y="244"/>
                    <a:pt x="169" y="244"/>
                    <a:pt x="169" y="244"/>
                  </a:cubicBezTo>
                  <a:cubicBezTo>
                    <a:pt x="168" y="247"/>
                    <a:pt x="168" y="247"/>
                    <a:pt x="168" y="247"/>
                  </a:cubicBezTo>
                  <a:cubicBezTo>
                    <a:pt x="168" y="249"/>
                    <a:pt x="168" y="249"/>
                    <a:pt x="168" y="249"/>
                  </a:cubicBezTo>
                  <a:cubicBezTo>
                    <a:pt x="164" y="249"/>
                    <a:pt x="164" y="249"/>
                    <a:pt x="164" y="249"/>
                  </a:cubicBezTo>
                  <a:cubicBezTo>
                    <a:pt x="162" y="245"/>
                    <a:pt x="162" y="245"/>
                    <a:pt x="162" y="245"/>
                  </a:cubicBezTo>
                  <a:cubicBezTo>
                    <a:pt x="162" y="242"/>
                    <a:pt x="162" y="242"/>
                    <a:pt x="162" y="242"/>
                  </a:cubicBezTo>
                  <a:cubicBezTo>
                    <a:pt x="162" y="238"/>
                    <a:pt x="162" y="238"/>
                    <a:pt x="162" y="238"/>
                  </a:cubicBezTo>
                  <a:cubicBezTo>
                    <a:pt x="160" y="232"/>
                    <a:pt x="160" y="232"/>
                    <a:pt x="160" y="232"/>
                  </a:cubicBezTo>
                  <a:cubicBezTo>
                    <a:pt x="160" y="226"/>
                    <a:pt x="160" y="226"/>
                    <a:pt x="160" y="226"/>
                  </a:cubicBezTo>
                  <a:cubicBezTo>
                    <a:pt x="156" y="226"/>
                    <a:pt x="156" y="226"/>
                    <a:pt x="156" y="226"/>
                  </a:cubicBezTo>
                  <a:cubicBezTo>
                    <a:pt x="151" y="223"/>
                    <a:pt x="151" y="223"/>
                    <a:pt x="151" y="223"/>
                  </a:cubicBezTo>
                  <a:cubicBezTo>
                    <a:pt x="149" y="220"/>
                    <a:pt x="149" y="220"/>
                    <a:pt x="149" y="220"/>
                  </a:cubicBezTo>
                  <a:cubicBezTo>
                    <a:pt x="149" y="218"/>
                    <a:pt x="149" y="218"/>
                    <a:pt x="149" y="218"/>
                  </a:cubicBezTo>
                  <a:cubicBezTo>
                    <a:pt x="149" y="213"/>
                    <a:pt x="149" y="213"/>
                    <a:pt x="149" y="213"/>
                  </a:cubicBezTo>
                  <a:cubicBezTo>
                    <a:pt x="149" y="208"/>
                    <a:pt x="149" y="208"/>
                    <a:pt x="149" y="208"/>
                  </a:cubicBezTo>
                  <a:cubicBezTo>
                    <a:pt x="145" y="204"/>
                    <a:pt x="145" y="204"/>
                    <a:pt x="145" y="204"/>
                  </a:cubicBezTo>
                  <a:cubicBezTo>
                    <a:pt x="145" y="201"/>
                    <a:pt x="145" y="201"/>
                    <a:pt x="145" y="201"/>
                  </a:cubicBezTo>
                  <a:cubicBezTo>
                    <a:pt x="145" y="195"/>
                    <a:pt x="145" y="195"/>
                    <a:pt x="145" y="195"/>
                  </a:cubicBezTo>
                  <a:cubicBezTo>
                    <a:pt x="144" y="187"/>
                    <a:pt x="144" y="187"/>
                    <a:pt x="144" y="187"/>
                  </a:cubicBezTo>
                  <a:cubicBezTo>
                    <a:pt x="142" y="183"/>
                    <a:pt x="142" y="183"/>
                    <a:pt x="142" y="183"/>
                  </a:cubicBezTo>
                  <a:cubicBezTo>
                    <a:pt x="141" y="179"/>
                    <a:pt x="141" y="179"/>
                    <a:pt x="141" y="179"/>
                  </a:cubicBezTo>
                  <a:cubicBezTo>
                    <a:pt x="139" y="179"/>
                    <a:pt x="139" y="179"/>
                    <a:pt x="139" y="179"/>
                  </a:cubicBezTo>
                  <a:cubicBezTo>
                    <a:pt x="135" y="182"/>
                    <a:pt x="135" y="182"/>
                    <a:pt x="135" y="182"/>
                  </a:cubicBezTo>
                  <a:cubicBezTo>
                    <a:pt x="133" y="182"/>
                    <a:pt x="133" y="182"/>
                    <a:pt x="133" y="182"/>
                  </a:cubicBezTo>
                  <a:cubicBezTo>
                    <a:pt x="130" y="183"/>
                    <a:pt x="130" y="183"/>
                    <a:pt x="130" y="183"/>
                  </a:cubicBezTo>
                  <a:cubicBezTo>
                    <a:pt x="127" y="186"/>
                    <a:pt x="127" y="186"/>
                    <a:pt x="127" y="186"/>
                  </a:cubicBezTo>
                  <a:cubicBezTo>
                    <a:pt x="125" y="186"/>
                    <a:pt x="125" y="186"/>
                    <a:pt x="125" y="186"/>
                  </a:cubicBezTo>
                  <a:cubicBezTo>
                    <a:pt x="125" y="183"/>
                    <a:pt x="125" y="183"/>
                    <a:pt x="125" y="183"/>
                  </a:cubicBezTo>
                  <a:cubicBezTo>
                    <a:pt x="121" y="181"/>
                    <a:pt x="121" y="181"/>
                    <a:pt x="121" y="181"/>
                  </a:cubicBezTo>
                  <a:cubicBezTo>
                    <a:pt x="119" y="179"/>
                    <a:pt x="119" y="179"/>
                    <a:pt x="119" y="179"/>
                  </a:cubicBezTo>
                  <a:cubicBezTo>
                    <a:pt x="122" y="172"/>
                    <a:pt x="122" y="172"/>
                    <a:pt x="122" y="172"/>
                  </a:cubicBezTo>
                  <a:cubicBezTo>
                    <a:pt x="125" y="168"/>
                    <a:pt x="125" y="168"/>
                    <a:pt x="125" y="168"/>
                  </a:cubicBezTo>
                  <a:cubicBezTo>
                    <a:pt x="128" y="168"/>
                    <a:pt x="128" y="168"/>
                    <a:pt x="128" y="168"/>
                  </a:cubicBezTo>
                  <a:cubicBezTo>
                    <a:pt x="129" y="166"/>
                    <a:pt x="129" y="166"/>
                    <a:pt x="129" y="166"/>
                  </a:cubicBezTo>
                  <a:cubicBezTo>
                    <a:pt x="127" y="160"/>
                    <a:pt x="127" y="160"/>
                    <a:pt x="127" y="160"/>
                  </a:cubicBezTo>
                  <a:cubicBezTo>
                    <a:pt x="128" y="154"/>
                    <a:pt x="128" y="154"/>
                    <a:pt x="128" y="154"/>
                  </a:cubicBezTo>
                  <a:cubicBezTo>
                    <a:pt x="131" y="147"/>
                    <a:pt x="131" y="147"/>
                    <a:pt x="131" y="147"/>
                  </a:cubicBezTo>
                  <a:cubicBezTo>
                    <a:pt x="134" y="141"/>
                    <a:pt x="134" y="141"/>
                    <a:pt x="134" y="141"/>
                  </a:cubicBezTo>
                  <a:cubicBezTo>
                    <a:pt x="137" y="135"/>
                    <a:pt x="137" y="135"/>
                    <a:pt x="137" y="135"/>
                  </a:cubicBezTo>
                  <a:cubicBezTo>
                    <a:pt x="137" y="131"/>
                    <a:pt x="137" y="131"/>
                    <a:pt x="137" y="131"/>
                  </a:cubicBezTo>
                  <a:cubicBezTo>
                    <a:pt x="128" y="129"/>
                    <a:pt x="128" y="129"/>
                    <a:pt x="128" y="129"/>
                  </a:cubicBezTo>
                  <a:cubicBezTo>
                    <a:pt x="128" y="128"/>
                    <a:pt x="128" y="128"/>
                    <a:pt x="128" y="128"/>
                  </a:cubicBezTo>
                  <a:cubicBezTo>
                    <a:pt x="125" y="124"/>
                    <a:pt x="125" y="124"/>
                    <a:pt x="125" y="124"/>
                  </a:cubicBezTo>
                  <a:cubicBezTo>
                    <a:pt x="123" y="118"/>
                    <a:pt x="123" y="118"/>
                    <a:pt x="123" y="118"/>
                  </a:cubicBezTo>
                  <a:cubicBezTo>
                    <a:pt x="122" y="111"/>
                    <a:pt x="122" y="111"/>
                    <a:pt x="122" y="111"/>
                  </a:cubicBezTo>
                  <a:cubicBezTo>
                    <a:pt x="119" y="106"/>
                    <a:pt x="119" y="106"/>
                    <a:pt x="119" y="106"/>
                  </a:cubicBezTo>
                  <a:cubicBezTo>
                    <a:pt x="114" y="101"/>
                    <a:pt x="114" y="101"/>
                    <a:pt x="114" y="101"/>
                  </a:cubicBezTo>
                  <a:cubicBezTo>
                    <a:pt x="109" y="93"/>
                    <a:pt x="109" y="93"/>
                    <a:pt x="109" y="93"/>
                  </a:cubicBezTo>
                  <a:cubicBezTo>
                    <a:pt x="108" y="88"/>
                    <a:pt x="108" y="88"/>
                    <a:pt x="108" y="88"/>
                  </a:cubicBezTo>
                  <a:cubicBezTo>
                    <a:pt x="104" y="82"/>
                    <a:pt x="104" y="82"/>
                    <a:pt x="104" y="82"/>
                  </a:cubicBezTo>
                  <a:cubicBezTo>
                    <a:pt x="104" y="79"/>
                    <a:pt x="104" y="79"/>
                    <a:pt x="104" y="79"/>
                  </a:cubicBezTo>
                  <a:cubicBezTo>
                    <a:pt x="101" y="76"/>
                    <a:pt x="101" y="76"/>
                    <a:pt x="101" y="76"/>
                  </a:cubicBezTo>
                  <a:cubicBezTo>
                    <a:pt x="101" y="72"/>
                    <a:pt x="101" y="72"/>
                    <a:pt x="101" y="72"/>
                  </a:cubicBezTo>
                  <a:cubicBezTo>
                    <a:pt x="101" y="69"/>
                    <a:pt x="101" y="69"/>
                    <a:pt x="101" y="69"/>
                  </a:cubicBezTo>
                  <a:cubicBezTo>
                    <a:pt x="99" y="64"/>
                    <a:pt x="99" y="64"/>
                    <a:pt x="99" y="64"/>
                  </a:cubicBezTo>
                  <a:cubicBezTo>
                    <a:pt x="97" y="62"/>
                    <a:pt x="97" y="62"/>
                    <a:pt x="97" y="62"/>
                  </a:cubicBezTo>
                  <a:cubicBezTo>
                    <a:pt x="97" y="59"/>
                    <a:pt x="97" y="59"/>
                    <a:pt x="97" y="59"/>
                  </a:cubicBezTo>
                  <a:cubicBezTo>
                    <a:pt x="98" y="48"/>
                    <a:pt x="98" y="48"/>
                    <a:pt x="98" y="48"/>
                  </a:cubicBezTo>
                  <a:cubicBezTo>
                    <a:pt x="101" y="36"/>
                    <a:pt x="101" y="36"/>
                    <a:pt x="101" y="36"/>
                  </a:cubicBezTo>
                  <a:cubicBezTo>
                    <a:pt x="104" y="25"/>
                    <a:pt x="104" y="25"/>
                    <a:pt x="104" y="25"/>
                  </a:cubicBezTo>
                  <a:cubicBezTo>
                    <a:pt x="106" y="18"/>
                    <a:pt x="106" y="18"/>
                    <a:pt x="106" y="18"/>
                  </a:cubicBezTo>
                  <a:cubicBezTo>
                    <a:pt x="108" y="8"/>
                    <a:pt x="108" y="8"/>
                    <a:pt x="108" y="8"/>
                  </a:cubicBezTo>
                  <a:cubicBezTo>
                    <a:pt x="76" y="0"/>
                    <a:pt x="76" y="0"/>
                    <a:pt x="76" y="0"/>
                  </a:cubicBezTo>
                  <a:cubicBezTo>
                    <a:pt x="76" y="0"/>
                    <a:pt x="52" y="114"/>
                    <a:pt x="47" y="120"/>
                  </a:cubicBezTo>
                  <a:cubicBezTo>
                    <a:pt x="43" y="127"/>
                    <a:pt x="48" y="125"/>
                    <a:pt x="48" y="132"/>
                  </a:cubicBez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48" name="Freeform 21"/>
            <p:cNvSpPr>
              <a:spLocks/>
            </p:cNvSpPr>
            <p:nvPr/>
          </p:nvSpPr>
          <p:spPr bwMode="auto">
            <a:xfrm>
              <a:off x="5775500" y="1743205"/>
              <a:ext cx="558212" cy="360899"/>
            </a:xfrm>
            <a:custGeom>
              <a:avLst/>
              <a:gdLst>
                <a:gd name="T0" fmla="*/ 184 w 391"/>
                <a:gd name="T1" fmla="*/ 33 h 252"/>
                <a:gd name="T2" fmla="*/ 9 w 391"/>
                <a:gd name="T3" fmla="*/ 10 h 252"/>
                <a:gd name="T4" fmla="*/ 4 w 391"/>
                <a:gd name="T5" fmla="*/ 28 h 252"/>
                <a:gd name="T6" fmla="*/ 0 w 391"/>
                <a:gd name="T7" fmla="*/ 51 h 252"/>
                <a:gd name="T8" fmla="*/ 2 w 391"/>
                <a:gd name="T9" fmla="*/ 56 h 252"/>
                <a:gd name="T10" fmla="*/ 4 w 391"/>
                <a:gd name="T11" fmla="*/ 64 h 252"/>
                <a:gd name="T12" fmla="*/ 7 w 391"/>
                <a:gd name="T13" fmla="*/ 71 h 252"/>
                <a:gd name="T14" fmla="*/ 11 w 391"/>
                <a:gd name="T15" fmla="*/ 80 h 252"/>
                <a:gd name="T16" fmla="*/ 17 w 391"/>
                <a:gd name="T17" fmla="*/ 93 h 252"/>
                <a:gd name="T18" fmla="*/ 25 w 391"/>
                <a:gd name="T19" fmla="*/ 103 h 252"/>
                <a:gd name="T20" fmla="*/ 28 w 391"/>
                <a:gd name="T21" fmla="*/ 116 h 252"/>
                <a:gd name="T22" fmla="*/ 31 w 391"/>
                <a:gd name="T23" fmla="*/ 121 h 252"/>
                <a:gd name="T24" fmla="*/ 40 w 391"/>
                <a:gd name="T25" fmla="*/ 127 h 252"/>
                <a:gd name="T26" fmla="*/ 34 w 391"/>
                <a:gd name="T27" fmla="*/ 139 h 252"/>
                <a:gd name="T28" fmla="*/ 30 w 391"/>
                <a:gd name="T29" fmla="*/ 152 h 252"/>
                <a:gd name="T30" fmla="*/ 31 w 391"/>
                <a:gd name="T31" fmla="*/ 160 h 252"/>
                <a:gd name="T32" fmla="*/ 25 w 391"/>
                <a:gd name="T33" fmla="*/ 164 h 252"/>
                <a:gd name="T34" fmla="*/ 24 w 391"/>
                <a:gd name="T35" fmla="*/ 173 h 252"/>
                <a:gd name="T36" fmla="*/ 28 w 391"/>
                <a:gd name="T37" fmla="*/ 178 h 252"/>
                <a:gd name="T38" fmla="*/ 33 w 391"/>
                <a:gd name="T39" fmla="*/ 175 h 252"/>
                <a:gd name="T40" fmla="*/ 38 w 391"/>
                <a:gd name="T41" fmla="*/ 174 h 252"/>
                <a:gd name="T42" fmla="*/ 44 w 391"/>
                <a:gd name="T43" fmla="*/ 171 h 252"/>
                <a:gd name="T44" fmla="*/ 47 w 391"/>
                <a:gd name="T45" fmla="*/ 179 h 252"/>
                <a:gd name="T46" fmla="*/ 48 w 391"/>
                <a:gd name="T47" fmla="*/ 193 h 252"/>
                <a:gd name="T48" fmla="*/ 52 w 391"/>
                <a:gd name="T49" fmla="*/ 200 h 252"/>
                <a:gd name="T50" fmla="*/ 52 w 391"/>
                <a:gd name="T51" fmla="*/ 210 h 252"/>
                <a:gd name="T52" fmla="*/ 54 w 391"/>
                <a:gd name="T53" fmla="*/ 215 h 252"/>
                <a:gd name="T54" fmla="*/ 63 w 391"/>
                <a:gd name="T55" fmla="*/ 218 h 252"/>
                <a:gd name="T56" fmla="*/ 65 w 391"/>
                <a:gd name="T57" fmla="*/ 230 h 252"/>
                <a:gd name="T58" fmla="*/ 65 w 391"/>
                <a:gd name="T59" fmla="*/ 237 h 252"/>
                <a:gd name="T60" fmla="*/ 71 w 391"/>
                <a:gd name="T61" fmla="*/ 241 h 252"/>
                <a:gd name="T62" fmla="*/ 72 w 391"/>
                <a:gd name="T63" fmla="*/ 236 h 252"/>
                <a:gd name="T64" fmla="*/ 77 w 391"/>
                <a:gd name="T65" fmla="*/ 236 h 252"/>
                <a:gd name="T66" fmla="*/ 87 w 391"/>
                <a:gd name="T67" fmla="*/ 241 h 252"/>
                <a:gd name="T68" fmla="*/ 88 w 391"/>
                <a:gd name="T69" fmla="*/ 237 h 252"/>
                <a:gd name="T70" fmla="*/ 100 w 391"/>
                <a:gd name="T71" fmla="*/ 238 h 252"/>
                <a:gd name="T72" fmla="*/ 115 w 391"/>
                <a:gd name="T73" fmla="*/ 241 h 252"/>
                <a:gd name="T74" fmla="*/ 117 w 391"/>
                <a:gd name="T75" fmla="*/ 233 h 252"/>
                <a:gd name="T76" fmla="*/ 124 w 391"/>
                <a:gd name="T77" fmla="*/ 236 h 252"/>
                <a:gd name="T78" fmla="*/ 127 w 391"/>
                <a:gd name="T79" fmla="*/ 243 h 252"/>
                <a:gd name="T80" fmla="*/ 129 w 391"/>
                <a:gd name="T81" fmla="*/ 246 h 252"/>
                <a:gd name="T82" fmla="*/ 136 w 391"/>
                <a:gd name="T83" fmla="*/ 221 h 252"/>
                <a:gd name="T84" fmla="*/ 373 w 391"/>
                <a:gd name="T85" fmla="*/ 252 h 252"/>
                <a:gd name="T86" fmla="*/ 391 w 391"/>
                <a:gd name="T87" fmla="*/ 6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91" h="252">
                  <a:moveTo>
                    <a:pt x="391" y="60"/>
                  </a:moveTo>
                  <a:cubicBezTo>
                    <a:pt x="391" y="60"/>
                    <a:pt x="243" y="42"/>
                    <a:pt x="184" y="33"/>
                  </a:cubicBezTo>
                  <a:cubicBezTo>
                    <a:pt x="112" y="22"/>
                    <a:pt x="11" y="0"/>
                    <a:pt x="11" y="0"/>
                  </a:cubicBezTo>
                  <a:cubicBezTo>
                    <a:pt x="9" y="10"/>
                    <a:pt x="9" y="10"/>
                    <a:pt x="9" y="10"/>
                  </a:cubicBezTo>
                  <a:cubicBezTo>
                    <a:pt x="7" y="17"/>
                    <a:pt x="7" y="17"/>
                    <a:pt x="7" y="17"/>
                  </a:cubicBezTo>
                  <a:cubicBezTo>
                    <a:pt x="4" y="28"/>
                    <a:pt x="4" y="28"/>
                    <a:pt x="4" y="28"/>
                  </a:cubicBezTo>
                  <a:cubicBezTo>
                    <a:pt x="1" y="40"/>
                    <a:pt x="1" y="40"/>
                    <a:pt x="1" y="40"/>
                  </a:cubicBezTo>
                  <a:cubicBezTo>
                    <a:pt x="0" y="51"/>
                    <a:pt x="0" y="51"/>
                    <a:pt x="0" y="51"/>
                  </a:cubicBezTo>
                  <a:cubicBezTo>
                    <a:pt x="0" y="54"/>
                    <a:pt x="0" y="54"/>
                    <a:pt x="0" y="54"/>
                  </a:cubicBezTo>
                  <a:cubicBezTo>
                    <a:pt x="2" y="56"/>
                    <a:pt x="2" y="56"/>
                    <a:pt x="2" y="56"/>
                  </a:cubicBezTo>
                  <a:cubicBezTo>
                    <a:pt x="4" y="61"/>
                    <a:pt x="4" y="61"/>
                    <a:pt x="4" y="61"/>
                  </a:cubicBezTo>
                  <a:cubicBezTo>
                    <a:pt x="4" y="64"/>
                    <a:pt x="4" y="64"/>
                    <a:pt x="4" y="64"/>
                  </a:cubicBezTo>
                  <a:cubicBezTo>
                    <a:pt x="4" y="68"/>
                    <a:pt x="4" y="68"/>
                    <a:pt x="4" y="68"/>
                  </a:cubicBezTo>
                  <a:cubicBezTo>
                    <a:pt x="7" y="71"/>
                    <a:pt x="7" y="71"/>
                    <a:pt x="7" y="71"/>
                  </a:cubicBezTo>
                  <a:cubicBezTo>
                    <a:pt x="7" y="74"/>
                    <a:pt x="7" y="74"/>
                    <a:pt x="7" y="74"/>
                  </a:cubicBezTo>
                  <a:cubicBezTo>
                    <a:pt x="11" y="80"/>
                    <a:pt x="11" y="80"/>
                    <a:pt x="11" y="80"/>
                  </a:cubicBezTo>
                  <a:cubicBezTo>
                    <a:pt x="12" y="85"/>
                    <a:pt x="12" y="85"/>
                    <a:pt x="12" y="85"/>
                  </a:cubicBezTo>
                  <a:cubicBezTo>
                    <a:pt x="17" y="93"/>
                    <a:pt x="17" y="93"/>
                    <a:pt x="17" y="93"/>
                  </a:cubicBezTo>
                  <a:cubicBezTo>
                    <a:pt x="22" y="98"/>
                    <a:pt x="22" y="98"/>
                    <a:pt x="22" y="98"/>
                  </a:cubicBezTo>
                  <a:cubicBezTo>
                    <a:pt x="25" y="103"/>
                    <a:pt x="25" y="103"/>
                    <a:pt x="25" y="103"/>
                  </a:cubicBezTo>
                  <a:cubicBezTo>
                    <a:pt x="26" y="110"/>
                    <a:pt x="26" y="110"/>
                    <a:pt x="26" y="110"/>
                  </a:cubicBezTo>
                  <a:cubicBezTo>
                    <a:pt x="28" y="116"/>
                    <a:pt x="28" y="116"/>
                    <a:pt x="28" y="116"/>
                  </a:cubicBezTo>
                  <a:cubicBezTo>
                    <a:pt x="31" y="120"/>
                    <a:pt x="31" y="120"/>
                    <a:pt x="31" y="120"/>
                  </a:cubicBezTo>
                  <a:cubicBezTo>
                    <a:pt x="31" y="121"/>
                    <a:pt x="31" y="121"/>
                    <a:pt x="31" y="121"/>
                  </a:cubicBezTo>
                  <a:cubicBezTo>
                    <a:pt x="40" y="123"/>
                    <a:pt x="40" y="123"/>
                    <a:pt x="40" y="123"/>
                  </a:cubicBezTo>
                  <a:cubicBezTo>
                    <a:pt x="40" y="127"/>
                    <a:pt x="40" y="127"/>
                    <a:pt x="40" y="127"/>
                  </a:cubicBezTo>
                  <a:cubicBezTo>
                    <a:pt x="37" y="133"/>
                    <a:pt x="37" y="133"/>
                    <a:pt x="37" y="133"/>
                  </a:cubicBezTo>
                  <a:cubicBezTo>
                    <a:pt x="34" y="139"/>
                    <a:pt x="34" y="139"/>
                    <a:pt x="34" y="139"/>
                  </a:cubicBezTo>
                  <a:cubicBezTo>
                    <a:pt x="31" y="146"/>
                    <a:pt x="31" y="146"/>
                    <a:pt x="31" y="146"/>
                  </a:cubicBezTo>
                  <a:cubicBezTo>
                    <a:pt x="30" y="152"/>
                    <a:pt x="30" y="152"/>
                    <a:pt x="30" y="152"/>
                  </a:cubicBezTo>
                  <a:cubicBezTo>
                    <a:pt x="32" y="158"/>
                    <a:pt x="32" y="158"/>
                    <a:pt x="32" y="158"/>
                  </a:cubicBezTo>
                  <a:cubicBezTo>
                    <a:pt x="31" y="160"/>
                    <a:pt x="31" y="160"/>
                    <a:pt x="31" y="160"/>
                  </a:cubicBezTo>
                  <a:cubicBezTo>
                    <a:pt x="28" y="160"/>
                    <a:pt x="28" y="160"/>
                    <a:pt x="28" y="160"/>
                  </a:cubicBezTo>
                  <a:cubicBezTo>
                    <a:pt x="25" y="164"/>
                    <a:pt x="25" y="164"/>
                    <a:pt x="25" y="164"/>
                  </a:cubicBezTo>
                  <a:cubicBezTo>
                    <a:pt x="22" y="171"/>
                    <a:pt x="22" y="171"/>
                    <a:pt x="22" y="171"/>
                  </a:cubicBezTo>
                  <a:cubicBezTo>
                    <a:pt x="24" y="173"/>
                    <a:pt x="24" y="173"/>
                    <a:pt x="24" y="173"/>
                  </a:cubicBezTo>
                  <a:cubicBezTo>
                    <a:pt x="28" y="175"/>
                    <a:pt x="28" y="175"/>
                    <a:pt x="28" y="175"/>
                  </a:cubicBezTo>
                  <a:cubicBezTo>
                    <a:pt x="28" y="178"/>
                    <a:pt x="28" y="178"/>
                    <a:pt x="28" y="178"/>
                  </a:cubicBezTo>
                  <a:cubicBezTo>
                    <a:pt x="30" y="178"/>
                    <a:pt x="30" y="178"/>
                    <a:pt x="30" y="178"/>
                  </a:cubicBezTo>
                  <a:cubicBezTo>
                    <a:pt x="33" y="175"/>
                    <a:pt x="33" y="175"/>
                    <a:pt x="33" y="175"/>
                  </a:cubicBezTo>
                  <a:cubicBezTo>
                    <a:pt x="36" y="174"/>
                    <a:pt x="36" y="174"/>
                    <a:pt x="36" y="174"/>
                  </a:cubicBezTo>
                  <a:cubicBezTo>
                    <a:pt x="38" y="174"/>
                    <a:pt x="38" y="174"/>
                    <a:pt x="38" y="174"/>
                  </a:cubicBezTo>
                  <a:cubicBezTo>
                    <a:pt x="42" y="171"/>
                    <a:pt x="42" y="171"/>
                    <a:pt x="42" y="171"/>
                  </a:cubicBezTo>
                  <a:cubicBezTo>
                    <a:pt x="44" y="171"/>
                    <a:pt x="44" y="171"/>
                    <a:pt x="44" y="171"/>
                  </a:cubicBezTo>
                  <a:cubicBezTo>
                    <a:pt x="45" y="175"/>
                    <a:pt x="45" y="175"/>
                    <a:pt x="45" y="175"/>
                  </a:cubicBezTo>
                  <a:cubicBezTo>
                    <a:pt x="47" y="179"/>
                    <a:pt x="47" y="179"/>
                    <a:pt x="47" y="179"/>
                  </a:cubicBezTo>
                  <a:cubicBezTo>
                    <a:pt x="48" y="187"/>
                    <a:pt x="48" y="187"/>
                    <a:pt x="48" y="187"/>
                  </a:cubicBezTo>
                  <a:cubicBezTo>
                    <a:pt x="48" y="193"/>
                    <a:pt x="48" y="193"/>
                    <a:pt x="48" y="193"/>
                  </a:cubicBezTo>
                  <a:cubicBezTo>
                    <a:pt x="48" y="196"/>
                    <a:pt x="48" y="196"/>
                    <a:pt x="48" y="196"/>
                  </a:cubicBezTo>
                  <a:cubicBezTo>
                    <a:pt x="52" y="200"/>
                    <a:pt x="52" y="200"/>
                    <a:pt x="52" y="200"/>
                  </a:cubicBezTo>
                  <a:cubicBezTo>
                    <a:pt x="52" y="205"/>
                    <a:pt x="52" y="205"/>
                    <a:pt x="52" y="205"/>
                  </a:cubicBezTo>
                  <a:cubicBezTo>
                    <a:pt x="52" y="210"/>
                    <a:pt x="52" y="210"/>
                    <a:pt x="52" y="210"/>
                  </a:cubicBezTo>
                  <a:cubicBezTo>
                    <a:pt x="52" y="212"/>
                    <a:pt x="52" y="212"/>
                    <a:pt x="52" y="212"/>
                  </a:cubicBezTo>
                  <a:cubicBezTo>
                    <a:pt x="54" y="215"/>
                    <a:pt x="54" y="215"/>
                    <a:pt x="54" y="215"/>
                  </a:cubicBezTo>
                  <a:cubicBezTo>
                    <a:pt x="59" y="218"/>
                    <a:pt x="59" y="218"/>
                    <a:pt x="59" y="218"/>
                  </a:cubicBezTo>
                  <a:cubicBezTo>
                    <a:pt x="63" y="218"/>
                    <a:pt x="63" y="218"/>
                    <a:pt x="63" y="218"/>
                  </a:cubicBezTo>
                  <a:cubicBezTo>
                    <a:pt x="63" y="224"/>
                    <a:pt x="63" y="224"/>
                    <a:pt x="63" y="224"/>
                  </a:cubicBezTo>
                  <a:cubicBezTo>
                    <a:pt x="65" y="230"/>
                    <a:pt x="65" y="230"/>
                    <a:pt x="65" y="230"/>
                  </a:cubicBezTo>
                  <a:cubicBezTo>
                    <a:pt x="65" y="234"/>
                    <a:pt x="65" y="234"/>
                    <a:pt x="65" y="234"/>
                  </a:cubicBezTo>
                  <a:cubicBezTo>
                    <a:pt x="65" y="237"/>
                    <a:pt x="65" y="237"/>
                    <a:pt x="65" y="237"/>
                  </a:cubicBezTo>
                  <a:cubicBezTo>
                    <a:pt x="67" y="241"/>
                    <a:pt x="67" y="241"/>
                    <a:pt x="67" y="241"/>
                  </a:cubicBezTo>
                  <a:cubicBezTo>
                    <a:pt x="71" y="241"/>
                    <a:pt x="71" y="241"/>
                    <a:pt x="71" y="241"/>
                  </a:cubicBezTo>
                  <a:cubicBezTo>
                    <a:pt x="71" y="239"/>
                    <a:pt x="71" y="239"/>
                    <a:pt x="71" y="239"/>
                  </a:cubicBezTo>
                  <a:cubicBezTo>
                    <a:pt x="72" y="236"/>
                    <a:pt x="72" y="236"/>
                    <a:pt x="72" y="236"/>
                  </a:cubicBezTo>
                  <a:cubicBezTo>
                    <a:pt x="74" y="236"/>
                    <a:pt x="74" y="236"/>
                    <a:pt x="74" y="236"/>
                  </a:cubicBezTo>
                  <a:cubicBezTo>
                    <a:pt x="77" y="236"/>
                    <a:pt x="77" y="236"/>
                    <a:pt x="77" y="236"/>
                  </a:cubicBezTo>
                  <a:cubicBezTo>
                    <a:pt x="82" y="239"/>
                    <a:pt x="82" y="239"/>
                    <a:pt x="82" y="239"/>
                  </a:cubicBezTo>
                  <a:cubicBezTo>
                    <a:pt x="87" y="241"/>
                    <a:pt x="87" y="241"/>
                    <a:pt x="87" y="241"/>
                  </a:cubicBezTo>
                  <a:cubicBezTo>
                    <a:pt x="87" y="239"/>
                    <a:pt x="87" y="239"/>
                    <a:pt x="87" y="239"/>
                  </a:cubicBezTo>
                  <a:cubicBezTo>
                    <a:pt x="88" y="237"/>
                    <a:pt x="88" y="237"/>
                    <a:pt x="88" y="237"/>
                  </a:cubicBezTo>
                  <a:cubicBezTo>
                    <a:pt x="92" y="237"/>
                    <a:pt x="92" y="237"/>
                    <a:pt x="92" y="237"/>
                  </a:cubicBezTo>
                  <a:cubicBezTo>
                    <a:pt x="100" y="238"/>
                    <a:pt x="100" y="238"/>
                    <a:pt x="100" y="238"/>
                  </a:cubicBezTo>
                  <a:cubicBezTo>
                    <a:pt x="105" y="240"/>
                    <a:pt x="105" y="240"/>
                    <a:pt x="105" y="240"/>
                  </a:cubicBezTo>
                  <a:cubicBezTo>
                    <a:pt x="115" y="241"/>
                    <a:pt x="115" y="241"/>
                    <a:pt x="115" y="241"/>
                  </a:cubicBezTo>
                  <a:cubicBezTo>
                    <a:pt x="116" y="238"/>
                    <a:pt x="116" y="238"/>
                    <a:pt x="116" y="238"/>
                  </a:cubicBezTo>
                  <a:cubicBezTo>
                    <a:pt x="117" y="233"/>
                    <a:pt x="117" y="233"/>
                    <a:pt x="117" y="233"/>
                  </a:cubicBezTo>
                  <a:cubicBezTo>
                    <a:pt x="121" y="233"/>
                    <a:pt x="121" y="233"/>
                    <a:pt x="121" y="233"/>
                  </a:cubicBezTo>
                  <a:cubicBezTo>
                    <a:pt x="124" y="236"/>
                    <a:pt x="124" y="236"/>
                    <a:pt x="124" y="236"/>
                  </a:cubicBezTo>
                  <a:cubicBezTo>
                    <a:pt x="126" y="239"/>
                    <a:pt x="126" y="239"/>
                    <a:pt x="126" y="239"/>
                  </a:cubicBezTo>
                  <a:cubicBezTo>
                    <a:pt x="127" y="243"/>
                    <a:pt x="127" y="243"/>
                    <a:pt x="127" y="243"/>
                  </a:cubicBezTo>
                  <a:cubicBezTo>
                    <a:pt x="127" y="244"/>
                    <a:pt x="127" y="244"/>
                    <a:pt x="127" y="244"/>
                  </a:cubicBezTo>
                  <a:cubicBezTo>
                    <a:pt x="129" y="246"/>
                    <a:pt x="129" y="246"/>
                    <a:pt x="129" y="246"/>
                  </a:cubicBezTo>
                  <a:cubicBezTo>
                    <a:pt x="131" y="248"/>
                    <a:pt x="131" y="248"/>
                    <a:pt x="131" y="248"/>
                  </a:cubicBezTo>
                  <a:cubicBezTo>
                    <a:pt x="136" y="221"/>
                    <a:pt x="136" y="221"/>
                    <a:pt x="136" y="221"/>
                  </a:cubicBezTo>
                  <a:cubicBezTo>
                    <a:pt x="372" y="252"/>
                    <a:pt x="372" y="252"/>
                    <a:pt x="372" y="252"/>
                  </a:cubicBezTo>
                  <a:cubicBezTo>
                    <a:pt x="373" y="252"/>
                    <a:pt x="373" y="252"/>
                    <a:pt x="373" y="252"/>
                  </a:cubicBezTo>
                  <a:cubicBezTo>
                    <a:pt x="377" y="207"/>
                    <a:pt x="377" y="207"/>
                    <a:pt x="377" y="207"/>
                  </a:cubicBezTo>
                  <a:lnTo>
                    <a:pt x="391" y="60"/>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49" name="Freeform 22"/>
            <p:cNvSpPr>
              <a:spLocks/>
            </p:cNvSpPr>
            <p:nvPr/>
          </p:nvSpPr>
          <p:spPr bwMode="auto">
            <a:xfrm>
              <a:off x="7897044" y="1787053"/>
              <a:ext cx="197314" cy="315365"/>
            </a:xfrm>
            <a:custGeom>
              <a:avLst/>
              <a:gdLst>
                <a:gd name="T0" fmla="*/ 34 w 117"/>
                <a:gd name="T1" fmla="*/ 182 h 187"/>
                <a:gd name="T2" fmla="*/ 34 w 117"/>
                <a:gd name="T3" fmla="*/ 176 h 187"/>
                <a:gd name="T4" fmla="*/ 37 w 117"/>
                <a:gd name="T5" fmla="*/ 171 h 187"/>
                <a:gd name="T6" fmla="*/ 40 w 117"/>
                <a:gd name="T7" fmla="*/ 166 h 187"/>
                <a:gd name="T8" fmla="*/ 44 w 117"/>
                <a:gd name="T9" fmla="*/ 161 h 187"/>
                <a:gd name="T10" fmla="*/ 40 w 117"/>
                <a:gd name="T11" fmla="*/ 159 h 187"/>
                <a:gd name="T12" fmla="*/ 42 w 117"/>
                <a:gd name="T13" fmla="*/ 155 h 187"/>
                <a:gd name="T14" fmla="*/ 45 w 117"/>
                <a:gd name="T15" fmla="*/ 155 h 187"/>
                <a:gd name="T16" fmla="*/ 48 w 117"/>
                <a:gd name="T17" fmla="*/ 150 h 187"/>
                <a:gd name="T18" fmla="*/ 52 w 117"/>
                <a:gd name="T19" fmla="*/ 153 h 187"/>
                <a:gd name="T20" fmla="*/ 51 w 117"/>
                <a:gd name="T21" fmla="*/ 149 h 187"/>
                <a:gd name="T22" fmla="*/ 56 w 117"/>
                <a:gd name="T23" fmla="*/ 148 h 187"/>
                <a:gd name="T24" fmla="*/ 59 w 117"/>
                <a:gd name="T25" fmla="*/ 139 h 187"/>
                <a:gd name="T26" fmla="*/ 67 w 117"/>
                <a:gd name="T27" fmla="*/ 141 h 187"/>
                <a:gd name="T28" fmla="*/ 68 w 117"/>
                <a:gd name="T29" fmla="*/ 132 h 187"/>
                <a:gd name="T30" fmla="*/ 68 w 117"/>
                <a:gd name="T31" fmla="*/ 123 h 187"/>
                <a:gd name="T32" fmla="*/ 69 w 117"/>
                <a:gd name="T33" fmla="*/ 116 h 187"/>
                <a:gd name="T34" fmla="*/ 79 w 117"/>
                <a:gd name="T35" fmla="*/ 122 h 187"/>
                <a:gd name="T36" fmla="*/ 81 w 117"/>
                <a:gd name="T37" fmla="*/ 115 h 187"/>
                <a:gd name="T38" fmla="*/ 84 w 117"/>
                <a:gd name="T39" fmla="*/ 122 h 187"/>
                <a:gd name="T40" fmla="*/ 88 w 117"/>
                <a:gd name="T41" fmla="*/ 116 h 187"/>
                <a:gd name="T42" fmla="*/ 87 w 117"/>
                <a:gd name="T43" fmla="*/ 111 h 187"/>
                <a:gd name="T44" fmla="*/ 95 w 117"/>
                <a:gd name="T45" fmla="*/ 115 h 187"/>
                <a:gd name="T46" fmla="*/ 97 w 117"/>
                <a:gd name="T47" fmla="*/ 111 h 187"/>
                <a:gd name="T48" fmla="*/ 103 w 117"/>
                <a:gd name="T49" fmla="*/ 105 h 187"/>
                <a:gd name="T50" fmla="*/ 106 w 117"/>
                <a:gd name="T51" fmla="*/ 101 h 187"/>
                <a:gd name="T52" fmla="*/ 114 w 117"/>
                <a:gd name="T53" fmla="*/ 97 h 187"/>
                <a:gd name="T54" fmla="*/ 116 w 117"/>
                <a:gd name="T55" fmla="*/ 88 h 187"/>
                <a:gd name="T56" fmla="*/ 112 w 117"/>
                <a:gd name="T57" fmla="*/ 86 h 187"/>
                <a:gd name="T58" fmla="*/ 112 w 117"/>
                <a:gd name="T59" fmla="*/ 82 h 187"/>
                <a:gd name="T60" fmla="*/ 104 w 117"/>
                <a:gd name="T61" fmla="*/ 77 h 187"/>
                <a:gd name="T62" fmla="*/ 101 w 117"/>
                <a:gd name="T63" fmla="*/ 64 h 187"/>
                <a:gd name="T64" fmla="*/ 95 w 117"/>
                <a:gd name="T65" fmla="*/ 63 h 187"/>
                <a:gd name="T66" fmla="*/ 84 w 117"/>
                <a:gd name="T67" fmla="*/ 56 h 187"/>
                <a:gd name="T68" fmla="*/ 77 w 117"/>
                <a:gd name="T69" fmla="*/ 31 h 187"/>
                <a:gd name="T70" fmla="*/ 71 w 117"/>
                <a:gd name="T71" fmla="*/ 11 h 187"/>
                <a:gd name="T72" fmla="*/ 53 w 117"/>
                <a:gd name="T73" fmla="*/ 3 h 187"/>
                <a:gd name="T74" fmla="*/ 42 w 117"/>
                <a:gd name="T75" fmla="*/ 11 h 187"/>
                <a:gd name="T76" fmla="*/ 30 w 117"/>
                <a:gd name="T77" fmla="*/ 5 h 187"/>
                <a:gd name="T78" fmla="*/ 22 w 117"/>
                <a:gd name="T79" fmla="*/ 22 h 187"/>
                <a:gd name="T80" fmla="*/ 13 w 117"/>
                <a:gd name="T81" fmla="*/ 54 h 187"/>
                <a:gd name="T82" fmla="*/ 15 w 117"/>
                <a:gd name="T83" fmla="*/ 71 h 187"/>
                <a:gd name="T84" fmla="*/ 12 w 117"/>
                <a:gd name="T85" fmla="*/ 82 h 187"/>
                <a:gd name="T86" fmla="*/ 7 w 117"/>
                <a:gd name="T87" fmla="*/ 95 h 187"/>
                <a:gd name="T88" fmla="*/ 0 w 117"/>
                <a:gd name="T89" fmla="*/ 10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7" h="187">
                  <a:moveTo>
                    <a:pt x="33" y="187"/>
                  </a:moveTo>
                  <a:lnTo>
                    <a:pt x="33" y="185"/>
                  </a:lnTo>
                  <a:lnTo>
                    <a:pt x="34" y="182"/>
                  </a:lnTo>
                  <a:lnTo>
                    <a:pt x="34" y="181"/>
                  </a:lnTo>
                  <a:lnTo>
                    <a:pt x="34" y="178"/>
                  </a:lnTo>
                  <a:lnTo>
                    <a:pt x="34" y="176"/>
                  </a:lnTo>
                  <a:lnTo>
                    <a:pt x="35" y="174"/>
                  </a:lnTo>
                  <a:lnTo>
                    <a:pt x="37" y="174"/>
                  </a:lnTo>
                  <a:lnTo>
                    <a:pt x="37" y="171"/>
                  </a:lnTo>
                  <a:lnTo>
                    <a:pt x="38" y="169"/>
                  </a:lnTo>
                  <a:lnTo>
                    <a:pt x="38" y="166"/>
                  </a:lnTo>
                  <a:lnTo>
                    <a:pt x="40" y="166"/>
                  </a:lnTo>
                  <a:lnTo>
                    <a:pt x="41" y="166"/>
                  </a:lnTo>
                  <a:lnTo>
                    <a:pt x="44" y="166"/>
                  </a:lnTo>
                  <a:lnTo>
                    <a:pt x="44" y="161"/>
                  </a:lnTo>
                  <a:lnTo>
                    <a:pt x="41" y="161"/>
                  </a:lnTo>
                  <a:lnTo>
                    <a:pt x="40" y="161"/>
                  </a:lnTo>
                  <a:lnTo>
                    <a:pt x="40" y="159"/>
                  </a:lnTo>
                  <a:lnTo>
                    <a:pt x="40" y="158"/>
                  </a:lnTo>
                  <a:lnTo>
                    <a:pt x="42" y="156"/>
                  </a:lnTo>
                  <a:lnTo>
                    <a:pt x="42" y="155"/>
                  </a:lnTo>
                  <a:lnTo>
                    <a:pt x="44" y="153"/>
                  </a:lnTo>
                  <a:lnTo>
                    <a:pt x="45" y="154"/>
                  </a:lnTo>
                  <a:lnTo>
                    <a:pt x="45" y="155"/>
                  </a:lnTo>
                  <a:lnTo>
                    <a:pt x="47" y="154"/>
                  </a:lnTo>
                  <a:lnTo>
                    <a:pt x="48" y="153"/>
                  </a:lnTo>
                  <a:lnTo>
                    <a:pt x="48" y="150"/>
                  </a:lnTo>
                  <a:lnTo>
                    <a:pt x="50" y="152"/>
                  </a:lnTo>
                  <a:lnTo>
                    <a:pt x="51" y="153"/>
                  </a:lnTo>
                  <a:lnTo>
                    <a:pt x="52" y="153"/>
                  </a:lnTo>
                  <a:lnTo>
                    <a:pt x="52" y="150"/>
                  </a:lnTo>
                  <a:lnTo>
                    <a:pt x="52" y="149"/>
                  </a:lnTo>
                  <a:lnTo>
                    <a:pt x="51" y="149"/>
                  </a:lnTo>
                  <a:lnTo>
                    <a:pt x="50" y="147"/>
                  </a:lnTo>
                  <a:lnTo>
                    <a:pt x="54" y="147"/>
                  </a:lnTo>
                  <a:lnTo>
                    <a:pt x="56" y="148"/>
                  </a:lnTo>
                  <a:lnTo>
                    <a:pt x="59" y="147"/>
                  </a:lnTo>
                  <a:lnTo>
                    <a:pt x="60" y="144"/>
                  </a:lnTo>
                  <a:lnTo>
                    <a:pt x="59" y="139"/>
                  </a:lnTo>
                  <a:lnTo>
                    <a:pt x="61" y="139"/>
                  </a:lnTo>
                  <a:lnTo>
                    <a:pt x="64" y="142"/>
                  </a:lnTo>
                  <a:lnTo>
                    <a:pt x="67" y="141"/>
                  </a:lnTo>
                  <a:lnTo>
                    <a:pt x="68" y="139"/>
                  </a:lnTo>
                  <a:lnTo>
                    <a:pt x="69" y="135"/>
                  </a:lnTo>
                  <a:lnTo>
                    <a:pt x="68" y="132"/>
                  </a:lnTo>
                  <a:lnTo>
                    <a:pt x="69" y="128"/>
                  </a:lnTo>
                  <a:lnTo>
                    <a:pt x="69" y="126"/>
                  </a:lnTo>
                  <a:lnTo>
                    <a:pt x="68" y="123"/>
                  </a:lnTo>
                  <a:lnTo>
                    <a:pt x="68" y="121"/>
                  </a:lnTo>
                  <a:lnTo>
                    <a:pt x="69" y="118"/>
                  </a:lnTo>
                  <a:lnTo>
                    <a:pt x="69" y="116"/>
                  </a:lnTo>
                  <a:lnTo>
                    <a:pt x="73" y="120"/>
                  </a:lnTo>
                  <a:lnTo>
                    <a:pt x="74" y="122"/>
                  </a:lnTo>
                  <a:lnTo>
                    <a:pt x="79" y="122"/>
                  </a:lnTo>
                  <a:lnTo>
                    <a:pt x="79" y="120"/>
                  </a:lnTo>
                  <a:lnTo>
                    <a:pt x="79" y="116"/>
                  </a:lnTo>
                  <a:lnTo>
                    <a:pt x="81" y="115"/>
                  </a:lnTo>
                  <a:lnTo>
                    <a:pt x="84" y="116"/>
                  </a:lnTo>
                  <a:lnTo>
                    <a:pt x="84" y="118"/>
                  </a:lnTo>
                  <a:lnTo>
                    <a:pt x="84" y="122"/>
                  </a:lnTo>
                  <a:lnTo>
                    <a:pt x="87" y="121"/>
                  </a:lnTo>
                  <a:lnTo>
                    <a:pt x="90" y="118"/>
                  </a:lnTo>
                  <a:lnTo>
                    <a:pt x="88" y="116"/>
                  </a:lnTo>
                  <a:lnTo>
                    <a:pt x="86" y="114"/>
                  </a:lnTo>
                  <a:lnTo>
                    <a:pt x="86" y="112"/>
                  </a:lnTo>
                  <a:lnTo>
                    <a:pt x="87" y="111"/>
                  </a:lnTo>
                  <a:lnTo>
                    <a:pt x="90" y="114"/>
                  </a:lnTo>
                  <a:lnTo>
                    <a:pt x="93" y="116"/>
                  </a:lnTo>
                  <a:lnTo>
                    <a:pt x="95" y="115"/>
                  </a:lnTo>
                  <a:lnTo>
                    <a:pt x="94" y="111"/>
                  </a:lnTo>
                  <a:lnTo>
                    <a:pt x="95" y="111"/>
                  </a:lnTo>
                  <a:lnTo>
                    <a:pt x="97" y="111"/>
                  </a:lnTo>
                  <a:lnTo>
                    <a:pt x="97" y="105"/>
                  </a:lnTo>
                  <a:lnTo>
                    <a:pt x="101" y="105"/>
                  </a:lnTo>
                  <a:lnTo>
                    <a:pt x="103" y="105"/>
                  </a:lnTo>
                  <a:lnTo>
                    <a:pt x="104" y="104"/>
                  </a:lnTo>
                  <a:lnTo>
                    <a:pt x="104" y="101"/>
                  </a:lnTo>
                  <a:lnTo>
                    <a:pt x="106" y="101"/>
                  </a:lnTo>
                  <a:lnTo>
                    <a:pt x="107" y="100"/>
                  </a:lnTo>
                  <a:lnTo>
                    <a:pt x="110" y="97"/>
                  </a:lnTo>
                  <a:lnTo>
                    <a:pt x="114" y="97"/>
                  </a:lnTo>
                  <a:lnTo>
                    <a:pt x="116" y="95"/>
                  </a:lnTo>
                  <a:lnTo>
                    <a:pt x="117" y="89"/>
                  </a:lnTo>
                  <a:lnTo>
                    <a:pt x="116" y="88"/>
                  </a:lnTo>
                  <a:lnTo>
                    <a:pt x="115" y="88"/>
                  </a:lnTo>
                  <a:lnTo>
                    <a:pt x="113" y="88"/>
                  </a:lnTo>
                  <a:lnTo>
                    <a:pt x="112" y="86"/>
                  </a:lnTo>
                  <a:lnTo>
                    <a:pt x="114" y="84"/>
                  </a:lnTo>
                  <a:lnTo>
                    <a:pt x="114" y="83"/>
                  </a:lnTo>
                  <a:lnTo>
                    <a:pt x="112" y="82"/>
                  </a:lnTo>
                  <a:lnTo>
                    <a:pt x="110" y="77"/>
                  </a:lnTo>
                  <a:lnTo>
                    <a:pt x="106" y="77"/>
                  </a:lnTo>
                  <a:lnTo>
                    <a:pt x="104" y="77"/>
                  </a:lnTo>
                  <a:lnTo>
                    <a:pt x="102" y="73"/>
                  </a:lnTo>
                  <a:lnTo>
                    <a:pt x="101" y="68"/>
                  </a:lnTo>
                  <a:lnTo>
                    <a:pt x="101" y="64"/>
                  </a:lnTo>
                  <a:lnTo>
                    <a:pt x="100" y="61"/>
                  </a:lnTo>
                  <a:lnTo>
                    <a:pt x="97" y="62"/>
                  </a:lnTo>
                  <a:lnTo>
                    <a:pt x="95" y="63"/>
                  </a:lnTo>
                  <a:lnTo>
                    <a:pt x="91" y="63"/>
                  </a:lnTo>
                  <a:lnTo>
                    <a:pt x="87" y="61"/>
                  </a:lnTo>
                  <a:lnTo>
                    <a:pt x="84" y="56"/>
                  </a:lnTo>
                  <a:lnTo>
                    <a:pt x="83" y="49"/>
                  </a:lnTo>
                  <a:lnTo>
                    <a:pt x="79" y="40"/>
                  </a:lnTo>
                  <a:lnTo>
                    <a:pt x="77" y="31"/>
                  </a:lnTo>
                  <a:lnTo>
                    <a:pt x="75" y="26"/>
                  </a:lnTo>
                  <a:lnTo>
                    <a:pt x="73" y="18"/>
                  </a:lnTo>
                  <a:lnTo>
                    <a:pt x="71" y="11"/>
                  </a:lnTo>
                  <a:lnTo>
                    <a:pt x="69" y="8"/>
                  </a:lnTo>
                  <a:lnTo>
                    <a:pt x="56" y="0"/>
                  </a:lnTo>
                  <a:lnTo>
                    <a:pt x="53" y="3"/>
                  </a:lnTo>
                  <a:lnTo>
                    <a:pt x="50" y="7"/>
                  </a:lnTo>
                  <a:lnTo>
                    <a:pt x="45" y="11"/>
                  </a:lnTo>
                  <a:lnTo>
                    <a:pt x="42" y="11"/>
                  </a:lnTo>
                  <a:lnTo>
                    <a:pt x="39" y="9"/>
                  </a:lnTo>
                  <a:lnTo>
                    <a:pt x="34" y="6"/>
                  </a:lnTo>
                  <a:lnTo>
                    <a:pt x="30" y="5"/>
                  </a:lnTo>
                  <a:lnTo>
                    <a:pt x="29" y="5"/>
                  </a:lnTo>
                  <a:lnTo>
                    <a:pt x="27" y="7"/>
                  </a:lnTo>
                  <a:lnTo>
                    <a:pt x="22" y="22"/>
                  </a:lnTo>
                  <a:lnTo>
                    <a:pt x="20" y="33"/>
                  </a:lnTo>
                  <a:lnTo>
                    <a:pt x="15" y="45"/>
                  </a:lnTo>
                  <a:lnTo>
                    <a:pt x="13" y="54"/>
                  </a:lnTo>
                  <a:lnTo>
                    <a:pt x="12" y="64"/>
                  </a:lnTo>
                  <a:lnTo>
                    <a:pt x="13" y="69"/>
                  </a:lnTo>
                  <a:lnTo>
                    <a:pt x="15" y="71"/>
                  </a:lnTo>
                  <a:lnTo>
                    <a:pt x="14" y="73"/>
                  </a:lnTo>
                  <a:lnTo>
                    <a:pt x="12" y="76"/>
                  </a:lnTo>
                  <a:lnTo>
                    <a:pt x="12" y="82"/>
                  </a:lnTo>
                  <a:lnTo>
                    <a:pt x="10" y="87"/>
                  </a:lnTo>
                  <a:lnTo>
                    <a:pt x="10" y="94"/>
                  </a:lnTo>
                  <a:lnTo>
                    <a:pt x="7" y="95"/>
                  </a:lnTo>
                  <a:lnTo>
                    <a:pt x="7" y="100"/>
                  </a:lnTo>
                  <a:lnTo>
                    <a:pt x="1" y="100"/>
                  </a:lnTo>
                  <a:lnTo>
                    <a:pt x="0" y="103"/>
                  </a:lnTo>
                  <a:lnTo>
                    <a:pt x="23" y="178"/>
                  </a:lnTo>
                  <a:lnTo>
                    <a:pt x="33" y="187"/>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50" name="Freeform 23"/>
            <p:cNvSpPr>
              <a:spLocks/>
            </p:cNvSpPr>
            <p:nvPr/>
          </p:nvSpPr>
          <p:spPr bwMode="auto">
            <a:xfrm>
              <a:off x="7517595" y="2002918"/>
              <a:ext cx="408119" cy="300187"/>
            </a:xfrm>
            <a:custGeom>
              <a:avLst/>
              <a:gdLst>
                <a:gd name="T0" fmla="*/ 10 w 242"/>
                <a:gd name="T1" fmla="*/ 136 h 178"/>
                <a:gd name="T2" fmla="*/ 16 w 242"/>
                <a:gd name="T3" fmla="*/ 129 h 178"/>
                <a:gd name="T4" fmla="*/ 22 w 242"/>
                <a:gd name="T5" fmla="*/ 124 h 178"/>
                <a:gd name="T6" fmla="*/ 22 w 242"/>
                <a:gd name="T7" fmla="*/ 119 h 178"/>
                <a:gd name="T8" fmla="*/ 14 w 242"/>
                <a:gd name="T9" fmla="*/ 102 h 178"/>
                <a:gd name="T10" fmla="*/ 31 w 242"/>
                <a:gd name="T11" fmla="*/ 96 h 178"/>
                <a:gd name="T12" fmla="*/ 47 w 242"/>
                <a:gd name="T13" fmla="*/ 96 h 178"/>
                <a:gd name="T14" fmla="*/ 56 w 242"/>
                <a:gd name="T15" fmla="*/ 96 h 178"/>
                <a:gd name="T16" fmla="*/ 67 w 242"/>
                <a:gd name="T17" fmla="*/ 93 h 178"/>
                <a:gd name="T18" fmla="*/ 83 w 242"/>
                <a:gd name="T19" fmla="*/ 83 h 178"/>
                <a:gd name="T20" fmla="*/ 93 w 242"/>
                <a:gd name="T21" fmla="*/ 77 h 178"/>
                <a:gd name="T22" fmla="*/ 93 w 242"/>
                <a:gd name="T23" fmla="*/ 71 h 178"/>
                <a:gd name="T24" fmla="*/ 93 w 242"/>
                <a:gd name="T25" fmla="*/ 63 h 178"/>
                <a:gd name="T26" fmla="*/ 89 w 242"/>
                <a:gd name="T27" fmla="*/ 61 h 178"/>
                <a:gd name="T28" fmla="*/ 85 w 242"/>
                <a:gd name="T29" fmla="*/ 55 h 178"/>
                <a:gd name="T30" fmla="*/ 98 w 242"/>
                <a:gd name="T31" fmla="*/ 44 h 178"/>
                <a:gd name="T32" fmla="*/ 102 w 242"/>
                <a:gd name="T33" fmla="*/ 33 h 178"/>
                <a:gd name="T34" fmla="*/ 116 w 242"/>
                <a:gd name="T35" fmla="*/ 15 h 178"/>
                <a:gd name="T36" fmla="*/ 130 w 242"/>
                <a:gd name="T37" fmla="*/ 8 h 178"/>
                <a:gd name="T38" fmla="*/ 147 w 242"/>
                <a:gd name="T39" fmla="*/ 2 h 178"/>
                <a:gd name="T40" fmla="*/ 163 w 242"/>
                <a:gd name="T41" fmla="*/ 5 h 178"/>
                <a:gd name="T42" fmla="*/ 165 w 242"/>
                <a:gd name="T43" fmla="*/ 16 h 178"/>
                <a:gd name="T44" fmla="*/ 171 w 242"/>
                <a:gd name="T45" fmla="*/ 24 h 178"/>
                <a:gd name="T46" fmla="*/ 171 w 242"/>
                <a:gd name="T47" fmla="*/ 34 h 178"/>
                <a:gd name="T48" fmla="*/ 174 w 242"/>
                <a:gd name="T49" fmla="*/ 48 h 178"/>
                <a:gd name="T50" fmla="*/ 181 w 242"/>
                <a:gd name="T51" fmla="*/ 59 h 178"/>
                <a:gd name="T52" fmla="*/ 184 w 242"/>
                <a:gd name="T53" fmla="*/ 79 h 178"/>
                <a:gd name="T54" fmla="*/ 188 w 242"/>
                <a:gd name="T55" fmla="*/ 89 h 178"/>
                <a:gd name="T56" fmla="*/ 188 w 242"/>
                <a:gd name="T57" fmla="*/ 120 h 178"/>
                <a:gd name="T58" fmla="*/ 192 w 242"/>
                <a:gd name="T59" fmla="*/ 146 h 178"/>
                <a:gd name="T60" fmla="*/ 192 w 242"/>
                <a:gd name="T61" fmla="*/ 158 h 178"/>
                <a:gd name="T62" fmla="*/ 186 w 242"/>
                <a:gd name="T63" fmla="*/ 171 h 178"/>
                <a:gd name="T64" fmla="*/ 198 w 242"/>
                <a:gd name="T65" fmla="*/ 166 h 178"/>
                <a:gd name="T66" fmla="*/ 206 w 242"/>
                <a:gd name="T67" fmla="*/ 160 h 178"/>
                <a:gd name="T68" fmla="*/ 217 w 242"/>
                <a:gd name="T69" fmla="*/ 158 h 178"/>
                <a:gd name="T70" fmla="*/ 225 w 242"/>
                <a:gd name="T71" fmla="*/ 153 h 178"/>
                <a:gd name="T72" fmla="*/ 225 w 242"/>
                <a:gd name="T73" fmla="*/ 157 h 178"/>
                <a:gd name="T74" fmla="*/ 233 w 242"/>
                <a:gd name="T75" fmla="*/ 151 h 178"/>
                <a:gd name="T76" fmla="*/ 240 w 242"/>
                <a:gd name="T77" fmla="*/ 149 h 178"/>
                <a:gd name="T78" fmla="*/ 233 w 242"/>
                <a:gd name="T79" fmla="*/ 157 h 178"/>
                <a:gd name="T80" fmla="*/ 219 w 242"/>
                <a:gd name="T81" fmla="*/ 166 h 178"/>
                <a:gd name="T82" fmla="*/ 206 w 242"/>
                <a:gd name="T83" fmla="*/ 173 h 178"/>
                <a:gd name="T84" fmla="*/ 189 w 242"/>
                <a:gd name="T85" fmla="*/ 178 h 178"/>
                <a:gd name="T86" fmla="*/ 182 w 242"/>
                <a:gd name="T87" fmla="*/ 171 h 178"/>
                <a:gd name="T88" fmla="*/ 180 w 242"/>
                <a:gd name="T89" fmla="*/ 165 h 178"/>
                <a:gd name="T90" fmla="*/ 155 w 242"/>
                <a:gd name="T91" fmla="*/ 158 h 178"/>
                <a:gd name="T92" fmla="*/ 154 w 242"/>
                <a:gd name="T93" fmla="*/ 151 h 178"/>
                <a:gd name="T94" fmla="*/ 148 w 242"/>
                <a:gd name="T95" fmla="*/ 150 h 178"/>
                <a:gd name="T96" fmla="*/ 140 w 242"/>
                <a:gd name="T97" fmla="*/ 138 h 178"/>
                <a:gd name="T98" fmla="*/ 2 w 242"/>
                <a:gd name="T99" fmla="*/ 15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 h="178">
                  <a:moveTo>
                    <a:pt x="0" y="146"/>
                  </a:moveTo>
                  <a:lnTo>
                    <a:pt x="10" y="136"/>
                  </a:lnTo>
                  <a:lnTo>
                    <a:pt x="12" y="133"/>
                  </a:lnTo>
                  <a:lnTo>
                    <a:pt x="16" y="129"/>
                  </a:lnTo>
                  <a:lnTo>
                    <a:pt x="18" y="127"/>
                  </a:lnTo>
                  <a:lnTo>
                    <a:pt x="22" y="124"/>
                  </a:lnTo>
                  <a:lnTo>
                    <a:pt x="22" y="121"/>
                  </a:lnTo>
                  <a:lnTo>
                    <a:pt x="22" y="119"/>
                  </a:lnTo>
                  <a:lnTo>
                    <a:pt x="17" y="109"/>
                  </a:lnTo>
                  <a:lnTo>
                    <a:pt x="14" y="102"/>
                  </a:lnTo>
                  <a:lnTo>
                    <a:pt x="18" y="99"/>
                  </a:lnTo>
                  <a:lnTo>
                    <a:pt x="31" y="96"/>
                  </a:lnTo>
                  <a:lnTo>
                    <a:pt x="38" y="96"/>
                  </a:lnTo>
                  <a:lnTo>
                    <a:pt x="47" y="96"/>
                  </a:lnTo>
                  <a:lnTo>
                    <a:pt x="53" y="96"/>
                  </a:lnTo>
                  <a:lnTo>
                    <a:pt x="56" y="96"/>
                  </a:lnTo>
                  <a:lnTo>
                    <a:pt x="63" y="93"/>
                  </a:lnTo>
                  <a:lnTo>
                    <a:pt x="67" y="93"/>
                  </a:lnTo>
                  <a:lnTo>
                    <a:pt x="77" y="90"/>
                  </a:lnTo>
                  <a:lnTo>
                    <a:pt x="83" y="83"/>
                  </a:lnTo>
                  <a:lnTo>
                    <a:pt x="89" y="80"/>
                  </a:lnTo>
                  <a:lnTo>
                    <a:pt x="93" y="77"/>
                  </a:lnTo>
                  <a:lnTo>
                    <a:pt x="93" y="75"/>
                  </a:lnTo>
                  <a:lnTo>
                    <a:pt x="93" y="71"/>
                  </a:lnTo>
                  <a:lnTo>
                    <a:pt x="89" y="66"/>
                  </a:lnTo>
                  <a:lnTo>
                    <a:pt x="93" y="63"/>
                  </a:lnTo>
                  <a:lnTo>
                    <a:pt x="94" y="59"/>
                  </a:lnTo>
                  <a:lnTo>
                    <a:pt x="89" y="61"/>
                  </a:lnTo>
                  <a:lnTo>
                    <a:pt x="87" y="59"/>
                  </a:lnTo>
                  <a:lnTo>
                    <a:pt x="85" y="55"/>
                  </a:lnTo>
                  <a:lnTo>
                    <a:pt x="90" y="51"/>
                  </a:lnTo>
                  <a:lnTo>
                    <a:pt x="98" y="44"/>
                  </a:lnTo>
                  <a:lnTo>
                    <a:pt x="101" y="38"/>
                  </a:lnTo>
                  <a:lnTo>
                    <a:pt x="102" y="33"/>
                  </a:lnTo>
                  <a:lnTo>
                    <a:pt x="110" y="23"/>
                  </a:lnTo>
                  <a:lnTo>
                    <a:pt x="116" y="15"/>
                  </a:lnTo>
                  <a:lnTo>
                    <a:pt x="123" y="10"/>
                  </a:lnTo>
                  <a:lnTo>
                    <a:pt x="130" y="8"/>
                  </a:lnTo>
                  <a:lnTo>
                    <a:pt x="141" y="5"/>
                  </a:lnTo>
                  <a:lnTo>
                    <a:pt x="147" y="2"/>
                  </a:lnTo>
                  <a:lnTo>
                    <a:pt x="163" y="0"/>
                  </a:lnTo>
                  <a:lnTo>
                    <a:pt x="163" y="5"/>
                  </a:lnTo>
                  <a:lnTo>
                    <a:pt x="163" y="11"/>
                  </a:lnTo>
                  <a:lnTo>
                    <a:pt x="165" y="16"/>
                  </a:lnTo>
                  <a:lnTo>
                    <a:pt x="168" y="23"/>
                  </a:lnTo>
                  <a:lnTo>
                    <a:pt x="171" y="24"/>
                  </a:lnTo>
                  <a:lnTo>
                    <a:pt x="174" y="32"/>
                  </a:lnTo>
                  <a:lnTo>
                    <a:pt x="171" y="34"/>
                  </a:lnTo>
                  <a:lnTo>
                    <a:pt x="170" y="41"/>
                  </a:lnTo>
                  <a:lnTo>
                    <a:pt x="174" y="48"/>
                  </a:lnTo>
                  <a:lnTo>
                    <a:pt x="177" y="56"/>
                  </a:lnTo>
                  <a:lnTo>
                    <a:pt x="181" y="59"/>
                  </a:lnTo>
                  <a:lnTo>
                    <a:pt x="182" y="70"/>
                  </a:lnTo>
                  <a:lnTo>
                    <a:pt x="184" y="79"/>
                  </a:lnTo>
                  <a:lnTo>
                    <a:pt x="188" y="88"/>
                  </a:lnTo>
                  <a:lnTo>
                    <a:pt x="188" y="89"/>
                  </a:lnTo>
                  <a:lnTo>
                    <a:pt x="188" y="102"/>
                  </a:lnTo>
                  <a:lnTo>
                    <a:pt x="188" y="120"/>
                  </a:lnTo>
                  <a:lnTo>
                    <a:pt x="192" y="139"/>
                  </a:lnTo>
                  <a:lnTo>
                    <a:pt x="192" y="146"/>
                  </a:lnTo>
                  <a:lnTo>
                    <a:pt x="196" y="152"/>
                  </a:lnTo>
                  <a:lnTo>
                    <a:pt x="192" y="158"/>
                  </a:lnTo>
                  <a:lnTo>
                    <a:pt x="193" y="161"/>
                  </a:lnTo>
                  <a:lnTo>
                    <a:pt x="186" y="171"/>
                  </a:lnTo>
                  <a:lnTo>
                    <a:pt x="193" y="168"/>
                  </a:lnTo>
                  <a:lnTo>
                    <a:pt x="198" y="166"/>
                  </a:lnTo>
                  <a:lnTo>
                    <a:pt x="204" y="162"/>
                  </a:lnTo>
                  <a:lnTo>
                    <a:pt x="206" y="160"/>
                  </a:lnTo>
                  <a:lnTo>
                    <a:pt x="212" y="159"/>
                  </a:lnTo>
                  <a:lnTo>
                    <a:pt x="217" y="158"/>
                  </a:lnTo>
                  <a:lnTo>
                    <a:pt x="219" y="156"/>
                  </a:lnTo>
                  <a:lnTo>
                    <a:pt x="225" y="153"/>
                  </a:lnTo>
                  <a:lnTo>
                    <a:pt x="230" y="147"/>
                  </a:lnTo>
                  <a:lnTo>
                    <a:pt x="225" y="157"/>
                  </a:lnTo>
                  <a:lnTo>
                    <a:pt x="230" y="155"/>
                  </a:lnTo>
                  <a:lnTo>
                    <a:pt x="233" y="151"/>
                  </a:lnTo>
                  <a:lnTo>
                    <a:pt x="236" y="150"/>
                  </a:lnTo>
                  <a:lnTo>
                    <a:pt x="240" y="149"/>
                  </a:lnTo>
                  <a:lnTo>
                    <a:pt x="242" y="149"/>
                  </a:lnTo>
                  <a:lnTo>
                    <a:pt x="233" y="157"/>
                  </a:lnTo>
                  <a:lnTo>
                    <a:pt x="225" y="163"/>
                  </a:lnTo>
                  <a:lnTo>
                    <a:pt x="219" y="166"/>
                  </a:lnTo>
                  <a:lnTo>
                    <a:pt x="214" y="171"/>
                  </a:lnTo>
                  <a:lnTo>
                    <a:pt x="206" y="173"/>
                  </a:lnTo>
                  <a:lnTo>
                    <a:pt x="197" y="176"/>
                  </a:lnTo>
                  <a:lnTo>
                    <a:pt x="189" y="178"/>
                  </a:lnTo>
                  <a:lnTo>
                    <a:pt x="184" y="175"/>
                  </a:lnTo>
                  <a:lnTo>
                    <a:pt x="182" y="171"/>
                  </a:lnTo>
                  <a:lnTo>
                    <a:pt x="182" y="167"/>
                  </a:lnTo>
                  <a:lnTo>
                    <a:pt x="180" y="165"/>
                  </a:lnTo>
                  <a:lnTo>
                    <a:pt x="167" y="161"/>
                  </a:lnTo>
                  <a:lnTo>
                    <a:pt x="155" y="158"/>
                  </a:lnTo>
                  <a:lnTo>
                    <a:pt x="157" y="153"/>
                  </a:lnTo>
                  <a:lnTo>
                    <a:pt x="154" y="151"/>
                  </a:lnTo>
                  <a:lnTo>
                    <a:pt x="151" y="151"/>
                  </a:lnTo>
                  <a:lnTo>
                    <a:pt x="148" y="150"/>
                  </a:lnTo>
                  <a:lnTo>
                    <a:pt x="144" y="143"/>
                  </a:lnTo>
                  <a:lnTo>
                    <a:pt x="140" y="138"/>
                  </a:lnTo>
                  <a:lnTo>
                    <a:pt x="132" y="133"/>
                  </a:lnTo>
                  <a:lnTo>
                    <a:pt x="2" y="156"/>
                  </a:lnTo>
                  <a:lnTo>
                    <a:pt x="0" y="146"/>
                  </a:lnTo>
                  <a:close/>
                </a:path>
              </a:pathLst>
            </a:custGeom>
            <a:solidFill>
              <a:schemeClr val="accent2"/>
            </a:solid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51" name="Freeform 24"/>
            <p:cNvSpPr>
              <a:spLocks/>
            </p:cNvSpPr>
            <p:nvPr/>
          </p:nvSpPr>
          <p:spPr bwMode="auto">
            <a:xfrm>
              <a:off x="7792485" y="1982680"/>
              <a:ext cx="94441" cy="170331"/>
            </a:xfrm>
            <a:custGeom>
              <a:avLst/>
              <a:gdLst>
                <a:gd name="T0" fmla="*/ 0 w 56"/>
                <a:gd name="T1" fmla="*/ 23 h 101"/>
                <a:gd name="T2" fmla="*/ 2 w 56"/>
                <a:gd name="T3" fmla="*/ 28 h 101"/>
                <a:gd name="T4" fmla="*/ 5 w 56"/>
                <a:gd name="T5" fmla="*/ 35 h 101"/>
                <a:gd name="T6" fmla="*/ 8 w 56"/>
                <a:gd name="T7" fmla="*/ 36 h 101"/>
                <a:gd name="T8" fmla="*/ 11 w 56"/>
                <a:gd name="T9" fmla="*/ 44 h 101"/>
                <a:gd name="T10" fmla="*/ 8 w 56"/>
                <a:gd name="T11" fmla="*/ 46 h 101"/>
                <a:gd name="T12" fmla="*/ 7 w 56"/>
                <a:gd name="T13" fmla="*/ 53 h 101"/>
                <a:gd name="T14" fmla="*/ 11 w 56"/>
                <a:gd name="T15" fmla="*/ 60 h 101"/>
                <a:gd name="T16" fmla="*/ 14 w 56"/>
                <a:gd name="T17" fmla="*/ 68 h 101"/>
                <a:gd name="T18" fmla="*/ 18 w 56"/>
                <a:gd name="T19" fmla="*/ 71 h 101"/>
                <a:gd name="T20" fmla="*/ 19 w 56"/>
                <a:gd name="T21" fmla="*/ 82 h 101"/>
                <a:gd name="T22" fmla="*/ 21 w 56"/>
                <a:gd name="T23" fmla="*/ 91 h 101"/>
                <a:gd name="T24" fmla="*/ 25 w 56"/>
                <a:gd name="T25" fmla="*/ 100 h 101"/>
                <a:gd name="T26" fmla="*/ 25 w 56"/>
                <a:gd name="T27" fmla="*/ 101 h 101"/>
                <a:gd name="T28" fmla="*/ 47 w 56"/>
                <a:gd name="T29" fmla="*/ 98 h 101"/>
                <a:gd name="T30" fmla="*/ 45 w 56"/>
                <a:gd name="T31" fmla="*/ 91 h 101"/>
                <a:gd name="T32" fmla="*/ 46 w 56"/>
                <a:gd name="T33" fmla="*/ 82 h 101"/>
                <a:gd name="T34" fmla="*/ 45 w 56"/>
                <a:gd name="T35" fmla="*/ 71 h 101"/>
                <a:gd name="T36" fmla="*/ 44 w 56"/>
                <a:gd name="T37" fmla="*/ 60 h 101"/>
                <a:gd name="T38" fmla="*/ 47 w 56"/>
                <a:gd name="T39" fmla="*/ 45 h 101"/>
                <a:gd name="T40" fmla="*/ 47 w 56"/>
                <a:gd name="T41" fmla="*/ 32 h 101"/>
                <a:gd name="T42" fmla="*/ 56 w 56"/>
                <a:gd name="T43" fmla="*/ 25 h 101"/>
                <a:gd name="T44" fmla="*/ 56 w 56"/>
                <a:gd name="T45" fmla="*/ 21 h 101"/>
                <a:gd name="T46" fmla="*/ 53 w 56"/>
                <a:gd name="T47" fmla="*/ 17 h 101"/>
                <a:gd name="T48" fmla="*/ 53 w 56"/>
                <a:gd name="T49" fmla="*/ 12 h 101"/>
                <a:gd name="T50" fmla="*/ 53 w 56"/>
                <a:gd name="T51" fmla="*/ 4 h 101"/>
                <a:gd name="T52" fmla="*/ 50 w 56"/>
                <a:gd name="T53" fmla="*/ 0 h 101"/>
                <a:gd name="T54" fmla="*/ 43 w 56"/>
                <a:gd name="T55" fmla="*/ 2 h 101"/>
                <a:gd name="T56" fmla="*/ 36 w 56"/>
                <a:gd name="T57" fmla="*/ 4 h 101"/>
                <a:gd name="T58" fmla="*/ 22 w 56"/>
                <a:gd name="T59" fmla="*/ 6 h 101"/>
                <a:gd name="T60" fmla="*/ 15 w 56"/>
                <a:gd name="T61" fmla="*/ 8 h 101"/>
                <a:gd name="T62" fmla="*/ 5 w 56"/>
                <a:gd name="T63" fmla="*/ 12 h 101"/>
                <a:gd name="T64" fmla="*/ 0 w 56"/>
                <a:gd name="T65" fmla="*/ 12 h 101"/>
                <a:gd name="T66" fmla="*/ 0 w 56"/>
                <a:gd name="T67" fmla="*/ 17 h 101"/>
                <a:gd name="T68" fmla="*/ 0 w 56"/>
                <a:gd name="T69" fmla="*/ 2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101">
                  <a:moveTo>
                    <a:pt x="0" y="23"/>
                  </a:moveTo>
                  <a:lnTo>
                    <a:pt x="2" y="28"/>
                  </a:lnTo>
                  <a:lnTo>
                    <a:pt x="5" y="35"/>
                  </a:lnTo>
                  <a:lnTo>
                    <a:pt x="8" y="36"/>
                  </a:lnTo>
                  <a:lnTo>
                    <a:pt x="11" y="44"/>
                  </a:lnTo>
                  <a:lnTo>
                    <a:pt x="8" y="46"/>
                  </a:lnTo>
                  <a:lnTo>
                    <a:pt x="7" y="53"/>
                  </a:lnTo>
                  <a:lnTo>
                    <a:pt x="11" y="60"/>
                  </a:lnTo>
                  <a:lnTo>
                    <a:pt x="14" y="68"/>
                  </a:lnTo>
                  <a:lnTo>
                    <a:pt x="18" y="71"/>
                  </a:lnTo>
                  <a:lnTo>
                    <a:pt x="19" y="82"/>
                  </a:lnTo>
                  <a:lnTo>
                    <a:pt x="21" y="91"/>
                  </a:lnTo>
                  <a:lnTo>
                    <a:pt x="25" y="100"/>
                  </a:lnTo>
                  <a:lnTo>
                    <a:pt x="25" y="101"/>
                  </a:lnTo>
                  <a:lnTo>
                    <a:pt x="47" y="98"/>
                  </a:lnTo>
                  <a:lnTo>
                    <a:pt x="45" y="91"/>
                  </a:lnTo>
                  <a:lnTo>
                    <a:pt x="46" y="82"/>
                  </a:lnTo>
                  <a:lnTo>
                    <a:pt x="45" y="71"/>
                  </a:lnTo>
                  <a:lnTo>
                    <a:pt x="44" y="60"/>
                  </a:lnTo>
                  <a:lnTo>
                    <a:pt x="47" y="45"/>
                  </a:lnTo>
                  <a:lnTo>
                    <a:pt x="47" y="32"/>
                  </a:lnTo>
                  <a:lnTo>
                    <a:pt x="56" y="25"/>
                  </a:lnTo>
                  <a:lnTo>
                    <a:pt x="56" y="21"/>
                  </a:lnTo>
                  <a:lnTo>
                    <a:pt x="53" y="17"/>
                  </a:lnTo>
                  <a:lnTo>
                    <a:pt x="53" y="12"/>
                  </a:lnTo>
                  <a:lnTo>
                    <a:pt x="53" y="4"/>
                  </a:lnTo>
                  <a:lnTo>
                    <a:pt x="50" y="0"/>
                  </a:lnTo>
                  <a:lnTo>
                    <a:pt x="43" y="2"/>
                  </a:lnTo>
                  <a:lnTo>
                    <a:pt x="36" y="4"/>
                  </a:lnTo>
                  <a:lnTo>
                    <a:pt x="22" y="6"/>
                  </a:lnTo>
                  <a:lnTo>
                    <a:pt x="15" y="8"/>
                  </a:lnTo>
                  <a:lnTo>
                    <a:pt x="5" y="12"/>
                  </a:lnTo>
                  <a:lnTo>
                    <a:pt x="0" y="12"/>
                  </a:lnTo>
                  <a:lnTo>
                    <a:pt x="0" y="17"/>
                  </a:lnTo>
                  <a:lnTo>
                    <a:pt x="0" y="23"/>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52" name="Freeform 25"/>
            <p:cNvSpPr>
              <a:spLocks/>
            </p:cNvSpPr>
            <p:nvPr/>
          </p:nvSpPr>
          <p:spPr bwMode="auto">
            <a:xfrm>
              <a:off x="7866687" y="1960756"/>
              <a:ext cx="84322" cy="187195"/>
            </a:xfrm>
            <a:custGeom>
              <a:avLst/>
              <a:gdLst>
                <a:gd name="T0" fmla="*/ 18 w 50"/>
                <a:gd name="T1" fmla="*/ 0 h 111"/>
                <a:gd name="T2" fmla="*/ 14 w 50"/>
                <a:gd name="T3" fmla="*/ 1 h 111"/>
                <a:gd name="T4" fmla="*/ 9 w 50"/>
                <a:gd name="T5" fmla="*/ 1 h 111"/>
                <a:gd name="T6" fmla="*/ 9 w 50"/>
                <a:gd name="T7" fmla="*/ 6 h 111"/>
                <a:gd name="T8" fmla="*/ 8 w 50"/>
                <a:gd name="T9" fmla="*/ 9 h 111"/>
                <a:gd name="T10" fmla="*/ 6 w 50"/>
                <a:gd name="T11" fmla="*/ 13 h 111"/>
                <a:gd name="T12" fmla="*/ 9 w 50"/>
                <a:gd name="T13" fmla="*/ 17 h 111"/>
                <a:gd name="T14" fmla="*/ 9 w 50"/>
                <a:gd name="T15" fmla="*/ 25 h 111"/>
                <a:gd name="T16" fmla="*/ 9 w 50"/>
                <a:gd name="T17" fmla="*/ 30 h 111"/>
                <a:gd name="T18" fmla="*/ 12 w 50"/>
                <a:gd name="T19" fmla="*/ 34 h 111"/>
                <a:gd name="T20" fmla="*/ 12 w 50"/>
                <a:gd name="T21" fmla="*/ 38 h 111"/>
                <a:gd name="T22" fmla="*/ 3 w 50"/>
                <a:gd name="T23" fmla="*/ 45 h 111"/>
                <a:gd name="T24" fmla="*/ 3 w 50"/>
                <a:gd name="T25" fmla="*/ 58 h 111"/>
                <a:gd name="T26" fmla="*/ 0 w 50"/>
                <a:gd name="T27" fmla="*/ 73 h 111"/>
                <a:gd name="T28" fmla="*/ 1 w 50"/>
                <a:gd name="T29" fmla="*/ 84 h 111"/>
                <a:gd name="T30" fmla="*/ 2 w 50"/>
                <a:gd name="T31" fmla="*/ 95 h 111"/>
                <a:gd name="T32" fmla="*/ 1 w 50"/>
                <a:gd name="T33" fmla="*/ 104 h 111"/>
                <a:gd name="T34" fmla="*/ 3 w 50"/>
                <a:gd name="T35" fmla="*/ 111 h 111"/>
                <a:gd name="T36" fmla="*/ 40 w 50"/>
                <a:gd name="T37" fmla="*/ 102 h 111"/>
                <a:gd name="T38" fmla="*/ 41 w 50"/>
                <a:gd name="T39" fmla="*/ 97 h 111"/>
                <a:gd name="T40" fmla="*/ 49 w 50"/>
                <a:gd name="T41" fmla="*/ 94 h 111"/>
                <a:gd name="T42" fmla="*/ 48 w 50"/>
                <a:gd name="T43" fmla="*/ 91 h 111"/>
                <a:gd name="T44" fmla="*/ 50 w 50"/>
                <a:gd name="T45" fmla="*/ 83 h 111"/>
                <a:gd name="T46" fmla="*/ 50 w 50"/>
                <a:gd name="T47" fmla="*/ 83 h 111"/>
                <a:gd name="T48" fmla="*/ 41 w 50"/>
                <a:gd name="T49" fmla="*/ 75 h 111"/>
                <a:gd name="T50" fmla="*/ 18 w 50"/>
                <a:gd name="T51"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111">
                  <a:moveTo>
                    <a:pt x="18" y="0"/>
                  </a:moveTo>
                  <a:lnTo>
                    <a:pt x="14" y="1"/>
                  </a:lnTo>
                  <a:lnTo>
                    <a:pt x="9" y="1"/>
                  </a:lnTo>
                  <a:lnTo>
                    <a:pt x="9" y="6"/>
                  </a:lnTo>
                  <a:lnTo>
                    <a:pt x="8" y="9"/>
                  </a:lnTo>
                  <a:lnTo>
                    <a:pt x="6" y="13"/>
                  </a:lnTo>
                  <a:lnTo>
                    <a:pt x="9" y="17"/>
                  </a:lnTo>
                  <a:lnTo>
                    <a:pt x="9" y="25"/>
                  </a:lnTo>
                  <a:lnTo>
                    <a:pt x="9" y="30"/>
                  </a:lnTo>
                  <a:lnTo>
                    <a:pt x="12" y="34"/>
                  </a:lnTo>
                  <a:lnTo>
                    <a:pt x="12" y="38"/>
                  </a:lnTo>
                  <a:lnTo>
                    <a:pt x="3" y="45"/>
                  </a:lnTo>
                  <a:lnTo>
                    <a:pt x="3" y="58"/>
                  </a:lnTo>
                  <a:lnTo>
                    <a:pt x="0" y="73"/>
                  </a:lnTo>
                  <a:lnTo>
                    <a:pt x="1" y="84"/>
                  </a:lnTo>
                  <a:lnTo>
                    <a:pt x="2" y="95"/>
                  </a:lnTo>
                  <a:lnTo>
                    <a:pt x="1" y="104"/>
                  </a:lnTo>
                  <a:lnTo>
                    <a:pt x="3" y="111"/>
                  </a:lnTo>
                  <a:lnTo>
                    <a:pt x="40" y="102"/>
                  </a:lnTo>
                  <a:lnTo>
                    <a:pt x="41" y="97"/>
                  </a:lnTo>
                  <a:lnTo>
                    <a:pt x="49" y="94"/>
                  </a:lnTo>
                  <a:lnTo>
                    <a:pt x="48" y="91"/>
                  </a:lnTo>
                  <a:lnTo>
                    <a:pt x="50" y="83"/>
                  </a:lnTo>
                  <a:lnTo>
                    <a:pt x="50" y="83"/>
                  </a:lnTo>
                  <a:lnTo>
                    <a:pt x="41" y="75"/>
                  </a:lnTo>
                  <a:lnTo>
                    <a:pt x="18" y="0"/>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53" name="Freeform 26"/>
            <p:cNvSpPr>
              <a:spLocks/>
            </p:cNvSpPr>
            <p:nvPr/>
          </p:nvSpPr>
          <p:spPr bwMode="auto">
            <a:xfrm>
              <a:off x="7834646" y="2188426"/>
              <a:ext cx="94441" cy="86009"/>
            </a:xfrm>
            <a:custGeom>
              <a:avLst/>
              <a:gdLst>
                <a:gd name="T0" fmla="*/ 4 w 56"/>
                <a:gd name="T1" fmla="*/ 29 h 51"/>
                <a:gd name="T2" fmla="*/ 4 w 56"/>
                <a:gd name="T3" fmla="*/ 36 h 51"/>
                <a:gd name="T4" fmla="*/ 8 w 56"/>
                <a:gd name="T5" fmla="*/ 42 h 51"/>
                <a:gd name="T6" fmla="*/ 4 w 56"/>
                <a:gd name="T7" fmla="*/ 48 h 51"/>
                <a:gd name="T8" fmla="*/ 5 w 56"/>
                <a:gd name="T9" fmla="*/ 51 h 51"/>
                <a:gd name="T10" fmla="*/ 9 w 56"/>
                <a:gd name="T11" fmla="*/ 50 h 51"/>
                <a:gd name="T12" fmla="*/ 13 w 56"/>
                <a:gd name="T13" fmla="*/ 45 h 51"/>
                <a:gd name="T14" fmla="*/ 15 w 56"/>
                <a:gd name="T15" fmla="*/ 44 h 51"/>
                <a:gd name="T16" fmla="*/ 20 w 56"/>
                <a:gd name="T17" fmla="*/ 39 h 51"/>
                <a:gd name="T18" fmla="*/ 25 w 56"/>
                <a:gd name="T19" fmla="*/ 36 h 51"/>
                <a:gd name="T20" fmla="*/ 33 w 56"/>
                <a:gd name="T21" fmla="*/ 36 h 51"/>
                <a:gd name="T22" fmla="*/ 37 w 56"/>
                <a:gd name="T23" fmla="*/ 34 h 51"/>
                <a:gd name="T24" fmla="*/ 39 w 56"/>
                <a:gd name="T25" fmla="*/ 32 h 51"/>
                <a:gd name="T26" fmla="*/ 44 w 56"/>
                <a:gd name="T27" fmla="*/ 30 h 51"/>
                <a:gd name="T28" fmla="*/ 49 w 56"/>
                <a:gd name="T29" fmla="*/ 28 h 51"/>
                <a:gd name="T30" fmla="*/ 55 w 56"/>
                <a:gd name="T31" fmla="*/ 28 h 51"/>
                <a:gd name="T32" fmla="*/ 56 w 56"/>
                <a:gd name="T33" fmla="*/ 26 h 51"/>
                <a:gd name="T34" fmla="*/ 50 w 56"/>
                <a:gd name="T35" fmla="*/ 0 h 51"/>
                <a:gd name="T36" fmla="*/ 24 w 56"/>
                <a:gd name="T37" fmla="*/ 5 h 51"/>
                <a:gd name="T38" fmla="*/ 0 w 56"/>
                <a:gd name="T39" fmla="*/ 9 h 51"/>
                <a:gd name="T40" fmla="*/ 0 w 56"/>
                <a:gd name="T41" fmla="*/ 10 h 51"/>
                <a:gd name="T42" fmla="*/ 4 w 56"/>
                <a:gd name="T43" fmla="*/ 2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 h="51">
                  <a:moveTo>
                    <a:pt x="4" y="29"/>
                  </a:moveTo>
                  <a:lnTo>
                    <a:pt x="4" y="36"/>
                  </a:lnTo>
                  <a:lnTo>
                    <a:pt x="8" y="42"/>
                  </a:lnTo>
                  <a:lnTo>
                    <a:pt x="4" y="48"/>
                  </a:lnTo>
                  <a:lnTo>
                    <a:pt x="5" y="51"/>
                  </a:lnTo>
                  <a:lnTo>
                    <a:pt x="9" y="50"/>
                  </a:lnTo>
                  <a:lnTo>
                    <a:pt x="13" y="45"/>
                  </a:lnTo>
                  <a:lnTo>
                    <a:pt x="15" y="44"/>
                  </a:lnTo>
                  <a:lnTo>
                    <a:pt x="20" y="39"/>
                  </a:lnTo>
                  <a:lnTo>
                    <a:pt x="25" y="36"/>
                  </a:lnTo>
                  <a:lnTo>
                    <a:pt x="33" y="36"/>
                  </a:lnTo>
                  <a:lnTo>
                    <a:pt x="37" y="34"/>
                  </a:lnTo>
                  <a:lnTo>
                    <a:pt x="39" y="32"/>
                  </a:lnTo>
                  <a:lnTo>
                    <a:pt x="44" y="30"/>
                  </a:lnTo>
                  <a:lnTo>
                    <a:pt x="49" y="28"/>
                  </a:lnTo>
                  <a:lnTo>
                    <a:pt x="55" y="28"/>
                  </a:lnTo>
                  <a:lnTo>
                    <a:pt x="56" y="26"/>
                  </a:lnTo>
                  <a:lnTo>
                    <a:pt x="50" y="0"/>
                  </a:lnTo>
                  <a:lnTo>
                    <a:pt x="24" y="5"/>
                  </a:lnTo>
                  <a:lnTo>
                    <a:pt x="0" y="9"/>
                  </a:lnTo>
                  <a:lnTo>
                    <a:pt x="0" y="10"/>
                  </a:lnTo>
                  <a:lnTo>
                    <a:pt x="4" y="29"/>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54" name="Freeform 27"/>
            <p:cNvSpPr>
              <a:spLocks/>
            </p:cNvSpPr>
            <p:nvPr/>
          </p:nvSpPr>
          <p:spPr bwMode="auto">
            <a:xfrm>
              <a:off x="7918969" y="2179993"/>
              <a:ext cx="40475" cy="52280"/>
            </a:xfrm>
            <a:custGeom>
              <a:avLst/>
              <a:gdLst>
                <a:gd name="T0" fmla="*/ 23 w 24"/>
                <a:gd name="T1" fmla="*/ 15 h 31"/>
                <a:gd name="T2" fmla="*/ 21 w 24"/>
                <a:gd name="T3" fmla="*/ 13 h 31"/>
                <a:gd name="T4" fmla="*/ 21 w 24"/>
                <a:gd name="T5" fmla="*/ 12 h 31"/>
                <a:gd name="T6" fmla="*/ 18 w 24"/>
                <a:gd name="T7" fmla="*/ 11 h 31"/>
                <a:gd name="T8" fmla="*/ 16 w 24"/>
                <a:gd name="T9" fmla="*/ 10 h 31"/>
                <a:gd name="T10" fmla="*/ 16 w 24"/>
                <a:gd name="T11" fmla="*/ 7 h 31"/>
                <a:gd name="T12" fmla="*/ 13 w 24"/>
                <a:gd name="T13" fmla="*/ 5 h 31"/>
                <a:gd name="T14" fmla="*/ 10 w 24"/>
                <a:gd name="T15" fmla="*/ 0 h 31"/>
                <a:gd name="T16" fmla="*/ 0 w 24"/>
                <a:gd name="T17" fmla="*/ 5 h 31"/>
                <a:gd name="T18" fmla="*/ 6 w 24"/>
                <a:gd name="T19" fmla="*/ 31 h 31"/>
                <a:gd name="T20" fmla="*/ 8 w 24"/>
                <a:gd name="T21" fmla="*/ 29 h 31"/>
                <a:gd name="T22" fmla="*/ 10 w 24"/>
                <a:gd name="T23" fmla="*/ 28 h 31"/>
                <a:gd name="T24" fmla="*/ 14 w 24"/>
                <a:gd name="T25" fmla="*/ 26 h 31"/>
                <a:gd name="T26" fmla="*/ 14 w 24"/>
                <a:gd name="T27" fmla="*/ 23 h 31"/>
                <a:gd name="T28" fmla="*/ 14 w 24"/>
                <a:gd name="T29" fmla="*/ 22 h 31"/>
                <a:gd name="T30" fmla="*/ 14 w 24"/>
                <a:gd name="T31" fmla="*/ 20 h 31"/>
                <a:gd name="T32" fmla="*/ 14 w 24"/>
                <a:gd name="T33" fmla="*/ 17 h 31"/>
                <a:gd name="T34" fmla="*/ 14 w 24"/>
                <a:gd name="T35" fmla="*/ 15 h 31"/>
                <a:gd name="T36" fmla="*/ 14 w 24"/>
                <a:gd name="T37" fmla="*/ 14 h 31"/>
                <a:gd name="T38" fmla="*/ 15 w 24"/>
                <a:gd name="T39" fmla="*/ 13 h 31"/>
                <a:gd name="T40" fmla="*/ 16 w 24"/>
                <a:gd name="T41" fmla="*/ 13 h 31"/>
                <a:gd name="T42" fmla="*/ 19 w 24"/>
                <a:gd name="T43" fmla="*/ 14 h 31"/>
                <a:gd name="T44" fmla="*/ 19 w 24"/>
                <a:gd name="T45" fmla="*/ 16 h 31"/>
                <a:gd name="T46" fmla="*/ 21 w 24"/>
                <a:gd name="T47" fmla="*/ 20 h 31"/>
                <a:gd name="T48" fmla="*/ 21 w 24"/>
                <a:gd name="T49" fmla="*/ 21 h 31"/>
                <a:gd name="T50" fmla="*/ 22 w 24"/>
                <a:gd name="T51" fmla="*/ 22 h 31"/>
                <a:gd name="T52" fmla="*/ 24 w 24"/>
                <a:gd name="T53" fmla="*/ 21 h 31"/>
                <a:gd name="T54" fmla="*/ 24 w 24"/>
                <a:gd name="T55" fmla="*/ 20 h 31"/>
                <a:gd name="T56" fmla="*/ 24 w 24"/>
                <a:gd name="T57" fmla="*/ 19 h 31"/>
                <a:gd name="T58" fmla="*/ 23 w 24"/>
                <a:gd name="T5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 h="31">
                  <a:moveTo>
                    <a:pt x="23" y="15"/>
                  </a:moveTo>
                  <a:lnTo>
                    <a:pt x="21" y="13"/>
                  </a:lnTo>
                  <a:lnTo>
                    <a:pt x="21" y="12"/>
                  </a:lnTo>
                  <a:lnTo>
                    <a:pt x="18" y="11"/>
                  </a:lnTo>
                  <a:lnTo>
                    <a:pt x="16" y="10"/>
                  </a:lnTo>
                  <a:lnTo>
                    <a:pt x="16" y="7"/>
                  </a:lnTo>
                  <a:lnTo>
                    <a:pt x="13" y="5"/>
                  </a:lnTo>
                  <a:lnTo>
                    <a:pt x="10" y="0"/>
                  </a:lnTo>
                  <a:lnTo>
                    <a:pt x="0" y="5"/>
                  </a:lnTo>
                  <a:lnTo>
                    <a:pt x="6" y="31"/>
                  </a:lnTo>
                  <a:lnTo>
                    <a:pt x="8" y="29"/>
                  </a:lnTo>
                  <a:lnTo>
                    <a:pt x="10" y="28"/>
                  </a:lnTo>
                  <a:lnTo>
                    <a:pt x="14" y="26"/>
                  </a:lnTo>
                  <a:lnTo>
                    <a:pt x="14" y="23"/>
                  </a:lnTo>
                  <a:lnTo>
                    <a:pt x="14" y="22"/>
                  </a:lnTo>
                  <a:lnTo>
                    <a:pt x="14" y="20"/>
                  </a:lnTo>
                  <a:lnTo>
                    <a:pt x="14" y="17"/>
                  </a:lnTo>
                  <a:lnTo>
                    <a:pt x="14" y="15"/>
                  </a:lnTo>
                  <a:lnTo>
                    <a:pt x="14" y="14"/>
                  </a:lnTo>
                  <a:lnTo>
                    <a:pt x="15" y="13"/>
                  </a:lnTo>
                  <a:lnTo>
                    <a:pt x="16" y="13"/>
                  </a:lnTo>
                  <a:lnTo>
                    <a:pt x="19" y="14"/>
                  </a:lnTo>
                  <a:lnTo>
                    <a:pt x="19" y="16"/>
                  </a:lnTo>
                  <a:lnTo>
                    <a:pt x="21" y="20"/>
                  </a:lnTo>
                  <a:lnTo>
                    <a:pt x="21" y="21"/>
                  </a:lnTo>
                  <a:lnTo>
                    <a:pt x="22" y="22"/>
                  </a:lnTo>
                  <a:lnTo>
                    <a:pt x="24" y="21"/>
                  </a:lnTo>
                  <a:lnTo>
                    <a:pt x="24" y="20"/>
                  </a:lnTo>
                  <a:lnTo>
                    <a:pt x="24" y="19"/>
                  </a:lnTo>
                  <a:lnTo>
                    <a:pt x="23" y="15"/>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55" name="Freeform 28"/>
            <p:cNvSpPr>
              <a:spLocks/>
            </p:cNvSpPr>
            <p:nvPr/>
          </p:nvSpPr>
          <p:spPr bwMode="auto">
            <a:xfrm>
              <a:off x="7834646" y="2119281"/>
              <a:ext cx="183822" cy="92755"/>
            </a:xfrm>
            <a:custGeom>
              <a:avLst/>
              <a:gdLst>
                <a:gd name="T0" fmla="*/ 105 w 109"/>
                <a:gd name="T1" fmla="*/ 32 h 55"/>
                <a:gd name="T2" fmla="*/ 101 w 109"/>
                <a:gd name="T3" fmla="*/ 29 h 55"/>
                <a:gd name="T4" fmla="*/ 97 w 109"/>
                <a:gd name="T5" fmla="*/ 25 h 55"/>
                <a:gd name="T6" fmla="*/ 97 w 109"/>
                <a:gd name="T7" fmla="*/ 29 h 55"/>
                <a:gd name="T8" fmla="*/ 102 w 109"/>
                <a:gd name="T9" fmla="*/ 35 h 55"/>
                <a:gd name="T10" fmla="*/ 95 w 109"/>
                <a:gd name="T11" fmla="*/ 36 h 55"/>
                <a:gd name="T12" fmla="*/ 88 w 109"/>
                <a:gd name="T13" fmla="*/ 37 h 55"/>
                <a:gd name="T14" fmla="*/ 85 w 109"/>
                <a:gd name="T15" fmla="*/ 35 h 55"/>
                <a:gd name="T16" fmla="*/ 81 w 109"/>
                <a:gd name="T17" fmla="*/ 32 h 55"/>
                <a:gd name="T18" fmla="*/ 81 w 109"/>
                <a:gd name="T19" fmla="*/ 27 h 55"/>
                <a:gd name="T20" fmla="*/ 73 w 109"/>
                <a:gd name="T21" fmla="*/ 22 h 55"/>
                <a:gd name="T22" fmla="*/ 69 w 109"/>
                <a:gd name="T23" fmla="*/ 22 h 55"/>
                <a:gd name="T24" fmla="*/ 68 w 109"/>
                <a:gd name="T25" fmla="*/ 16 h 55"/>
                <a:gd name="T26" fmla="*/ 71 w 109"/>
                <a:gd name="T27" fmla="*/ 13 h 55"/>
                <a:gd name="T28" fmla="*/ 77 w 109"/>
                <a:gd name="T29" fmla="*/ 9 h 55"/>
                <a:gd name="T30" fmla="*/ 76 w 109"/>
                <a:gd name="T31" fmla="*/ 6 h 55"/>
                <a:gd name="T32" fmla="*/ 71 w 109"/>
                <a:gd name="T33" fmla="*/ 6 h 55"/>
                <a:gd name="T34" fmla="*/ 68 w 109"/>
                <a:gd name="T35" fmla="*/ 0 h 55"/>
                <a:gd name="T36" fmla="*/ 59 w 109"/>
                <a:gd name="T37" fmla="*/ 8 h 55"/>
                <a:gd name="T38" fmla="*/ 0 w 109"/>
                <a:gd name="T39" fmla="*/ 20 h 55"/>
                <a:gd name="T40" fmla="*/ 0 w 109"/>
                <a:gd name="T41" fmla="*/ 50 h 55"/>
                <a:gd name="T42" fmla="*/ 50 w 109"/>
                <a:gd name="T43" fmla="*/ 41 h 55"/>
                <a:gd name="T44" fmla="*/ 63 w 109"/>
                <a:gd name="T45" fmla="*/ 41 h 55"/>
                <a:gd name="T46" fmla="*/ 66 w 109"/>
                <a:gd name="T47" fmla="*/ 46 h 55"/>
                <a:gd name="T48" fmla="*/ 71 w 109"/>
                <a:gd name="T49" fmla="*/ 48 h 55"/>
                <a:gd name="T50" fmla="*/ 73 w 109"/>
                <a:gd name="T51" fmla="*/ 51 h 55"/>
                <a:gd name="T52" fmla="*/ 74 w 109"/>
                <a:gd name="T53" fmla="*/ 55 h 55"/>
                <a:gd name="T54" fmla="*/ 77 w 109"/>
                <a:gd name="T55" fmla="*/ 55 h 55"/>
                <a:gd name="T56" fmla="*/ 79 w 109"/>
                <a:gd name="T57" fmla="*/ 49 h 55"/>
                <a:gd name="T58" fmla="*/ 82 w 109"/>
                <a:gd name="T59" fmla="*/ 45 h 55"/>
                <a:gd name="T60" fmla="*/ 86 w 109"/>
                <a:gd name="T61" fmla="*/ 46 h 55"/>
                <a:gd name="T62" fmla="*/ 87 w 109"/>
                <a:gd name="T63" fmla="*/ 51 h 55"/>
                <a:gd name="T64" fmla="*/ 92 w 109"/>
                <a:gd name="T65" fmla="*/ 47 h 55"/>
                <a:gd name="T66" fmla="*/ 94 w 109"/>
                <a:gd name="T67" fmla="*/ 45 h 55"/>
                <a:gd name="T68" fmla="*/ 101 w 109"/>
                <a:gd name="T69" fmla="*/ 43 h 55"/>
                <a:gd name="T70" fmla="*/ 106 w 109"/>
                <a:gd name="T71" fmla="*/ 40 h 55"/>
                <a:gd name="T72" fmla="*/ 109 w 109"/>
                <a:gd name="T73"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 h="55">
                  <a:moveTo>
                    <a:pt x="107" y="35"/>
                  </a:moveTo>
                  <a:lnTo>
                    <a:pt x="105" y="32"/>
                  </a:lnTo>
                  <a:lnTo>
                    <a:pt x="104" y="31"/>
                  </a:lnTo>
                  <a:lnTo>
                    <a:pt x="101" y="29"/>
                  </a:lnTo>
                  <a:lnTo>
                    <a:pt x="98" y="27"/>
                  </a:lnTo>
                  <a:lnTo>
                    <a:pt x="97" y="25"/>
                  </a:lnTo>
                  <a:lnTo>
                    <a:pt x="96" y="27"/>
                  </a:lnTo>
                  <a:lnTo>
                    <a:pt x="97" y="29"/>
                  </a:lnTo>
                  <a:lnTo>
                    <a:pt x="100" y="32"/>
                  </a:lnTo>
                  <a:lnTo>
                    <a:pt x="102" y="35"/>
                  </a:lnTo>
                  <a:lnTo>
                    <a:pt x="99" y="36"/>
                  </a:lnTo>
                  <a:lnTo>
                    <a:pt x="95" y="36"/>
                  </a:lnTo>
                  <a:lnTo>
                    <a:pt x="89" y="39"/>
                  </a:lnTo>
                  <a:lnTo>
                    <a:pt x="88" y="37"/>
                  </a:lnTo>
                  <a:lnTo>
                    <a:pt x="87" y="36"/>
                  </a:lnTo>
                  <a:lnTo>
                    <a:pt x="85" y="35"/>
                  </a:lnTo>
                  <a:lnTo>
                    <a:pt x="82" y="33"/>
                  </a:lnTo>
                  <a:lnTo>
                    <a:pt x="81" y="32"/>
                  </a:lnTo>
                  <a:lnTo>
                    <a:pt x="82" y="30"/>
                  </a:lnTo>
                  <a:lnTo>
                    <a:pt x="81" y="27"/>
                  </a:lnTo>
                  <a:lnTo>
                    <a:pt x="77" y="24"/>
                  </a:lnTo>
                  <a:lnTo>
                    <a:pt x="73" y="22"/>
                  </a:lnTo>
                  <a:lnTo>
                    <a:pt x="71" y="22"/>
                  </a:lnTo>
                  <a:lnTo>
                    <a:pt x="69" y="22"/>
                  </a:lnTo>
                  <a:lnTo>
                    <a:pt x="68" y="20"/>
                  </a:lnTo>
                  <a:lnTo>
                    <a:pt x="68" y="16"/>
                  </a:lnTo>
                  <a:lnTo>
                    <a:pt x="70" y="14"/>
                  </a:lnTo>
                  <a:lnTo>
                    <a:pt x="71" y="13"/>
                  </a:lnTo>
                  <a:lnTo>
                    <a:pt x="73" y="11"/>
                  </a:lnTo>
                  <a:lnTo>
                    <a:pt x="77" y="9"/>
                  </a:lnTo>
                  <a:lnTo>
                    <a:pt x="77" y="8"/>
                  </a:lnTo>
                  <a:lnTo>
                    <a:pt x="76" y="6"/>
                  </a:lnTo>
                  <a:lnTo>
                    <a:pt x="73" y="6"/>
                  </a:lnTo>
                  <a:lnTo>
                    <a:pt x="71" y="6"/>
                  </a:lnTo>
                  <a:lnTo>
                    <a:pt x="70" y="3"/>
                  </a:lnTo>
                  <a:lnTo>
                    <a:pt x="68" y="0"/>
                  </a:lnTo>
                  <a:lnTo>
                    <a:pt x="60" y="3"/>
                  </a:lnTo>
                  <a:lnTo>
                    <a:pt x="59" y="8"/>
                  </a:lnTo>
                  <a:lnTo>
                    <a:pt x="22" y="17"/>
                  </a:lnTo>
                  <a:lnTo>
                    <a:pt x="0" y="20"/>
                  </a:lnTo>
                  <a:lnTo>
                    <a:pt x="0" y="33"/>
                  </a:lnTo>
                  <a:lnTo>
                    <a:pt x="0" y="50"/>
                  </a:lnTo>
                  <a:lnTo>
                    <a:pt x="24" y="46"/>
                  </a:lnTo>
                  <a:lnTo>
                    <a:pt x="50" y="41"/>
                  </a:lnTo>
                  <a:lnTo>
                    <a:pt x="60" y="36"/>
                  </a:lnTo>
                  <a:lnTo>
                    <a:pt x="63" y="41"/>
                  </a:lnTo>
                  <a:lnTo>
                    <a:pt x="66" y="43"/>
                  </a:lnTo>
                  <a:lnTo>
                    <a:pt x="66" y="46"/>
                  </a:lnTo>
                  <a:lnTo>
                    <a:pt x="68" y="47"/>
                  </a:lnTo>
                  <a:lnTo>
                    <a:pt x="71" y="48"/>
                  </a:lnTo>
                  <a:lnTo>
                    <a:pt x="71" y="49"/>
                  </a:lnTo>
                  <a:lnTo>
                    <a:pt x="73" y="51"/>
                  </a:lnTo>
                  <a:lnTo>
                    <a:pt x="74" y="55"/>
                  </a:lnTo>
                  <a:lnTo>
                    <a:pt x="74" y="55"/>
                  </a:lnTo>
                  <a:lnTo>
                    <a:pt x="76" y="55"/>
                  </a:lnTo>
                  <a:lnTo>
                    <a:pt x="77" y="55"/>
                  </a:lnTo>
                  <a:lnTo>
                    <a:pt x="79" y="53"/>
                  </a:lnTo>
                  <a:lnTo>
                    <a:pt x="79" y="49"/>
                  </a:lnTo>
                  <a:lnTo>
                    <a:pt x="82" y="47"/>
                  </a:lnTo>
                  <a:lnTo>
                    <a:pt x="82" y="45"/>
                  </a:lnTo>
                  <a:lnTo>
                    <a:pt x="85" y="43"/>
                  </a:lnTo>
                  <a:lnTo>
                    <a:pt x="86" y="46"/>
                  </a:lnTo>
                  <a:lnTo>
                    <a:pt x="87" y="49"/>
                  </a:lnTo>
                  <a:lnTo>
                    <a:pt x="87" y="51"/>
                  </a:lnTo>
                  <a:lnTo>
                    <a:pt x="90" y="49"/>
                  </a:lnTo>
                  <a:lnTo>
                    <a:pt x="92" y="47"/>
                  </a:lnTo>
                  <a:lnTo>
                    <a:pt x="92" y="45"/>
                  </a:lnTo>
                  <a:lnTo>
                    <a:pt x="94" y="45"/>
                  </a:lnTo>
                  <a:lnTo>
                    <a:pt x="97" y="43"/>
                  </a:lnTo>
                  <a:lnTo>
                    <a:pt x="101" y="43"/>
                  </a:lnTo>
                  <a:lnTo>
                    <a:pt x="103" y="41"/>
                  </a:lnTo>
                  <a:lnTo>
                    <a:pt x="106" y="40"/>
                  </a:lnTo>
                  <a:lnTo>
                    <a:pt x="108" y="38"/>
                  </a:lnTo>
                  <a:lnTo>
                    <a:pt x="109" y="36"/>
                  </a:lnTo>
                  <a:lnTo>
                    <a:pt x="107" y="35"/>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56" name="Freeform 29"/>
            <p:cNvSpPr>
              <a:spLocks/>
            </p:cNvSpPr>
            <p:nvPr/>
          </p:nvSpPr>
          <p:spPr bwMode="auto">
            <a:xfrm>
              <a:off x="7976308" y="2205290"/>
              <a:ext cx="16864" cy="11806"/>
            </a:xfrm>
            <a:custGeom>
              <a:avLst/>
              <a:gdLst>
                <a:gd name="T0" fmla="*/ 3 w 12"/>
                <a:gd name="T1" fmla="*/ 9 h 9"/>
                <a:gd name="T2" fmla="*/ 7 w 12"/>
                <a:gd name="T3" fmla="*/ 9 h 9"/>
                <a:gd name="T4" fmla="*/ 10 w 12"/>
                <a:gd name="T5" fmla="*/ 6 h 9"/>
                <a:gd name="T6" fmla="*/ 12 w 12"/>
                <a:gd name="T7" fmla="*/ 4 h 9"/>
                <a:gd name="T8" fmla="*/ 8 w 12"/>
                <a:gd name="T9" fmla="*/ 2 h 9"/>
                <a:gd name="T10" fmla="*/ 4 w 12"/>
                <a:gd name="T11" fmla="*/ 1 h 9"/>
                <a:gd name="T12" fmla="*/ 0 w 12"/>
                <a:gd name="T13" fmla="*/ 7 h 9"/>
                <a:gd name="T14" fmla="*/ 3 w 12"/>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9">
                  <a:moveTo>
                    <a:pt x="3" y="9"/>
                  </a:moveTo>
                  <a:cubicBezTo>
                    <a:pt x="7" y="9"/>
                    <a:pt x="7" y="9"/>
                    <a:pt x="7" y="9"/>
                  </a:cubicBezTo>
                  <a:cubicBezTo>
                    <a:pt x="10" y="6"/>
                    <a:pt x="10" y="6"/>
                    <a:pt x="10" y="6"/>
                  </a:cubicBezTo>
                  <a:cubicBezTo>
                    <a:pt x="12" y="4"/>
                    <a:pt x="12" y="4"/>
                    <a:pt x="12" y="4"/>
                  </a:cubicBezTo>
                  <a:cubicBezTo>
                    <a:pt x="8" y="2"/>
                    <a:pt x="8" y="2"/>
                    <a:pt x="8" y="2"/>
                  </a:cubicBezTo>
                  <a:cubicBezTo>
                    <a:pt x="8" y="2"/>
                    <a:pt x="5" y="0"/>
                    <a:pt x="4" y="1"/>
                  </a:cubicBezTo>
                  <a:cubicBezTo>
                    <a:pt x="4" y="2"/>
                    <a:pt x="0" y="7"/>
                    <a:pt x="0" y="7"/>
                  </a:cubicBezTo>
                  <a:lnTo>
                    <a:pt x="3" y="9"/>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57" name="Freeform 30"/>
            <p:cNvSpPr>
              <a:spLocks/>
            </p:cNvSpPr>
            <p:nvPr/>
          </p:nvSpPr>
          <p:spPr bwMode="auto">
            <a:xfrm>
              <a:off x="7763816" y="2269376"/>
              <a:ext cx="70830" cy="158525"/>
            </a:xfrm>
            <a:custGeom>
              <a:avLst/>
              <a:gdLst>
                <a:gd name="T0" fmla="*/ 36 w 42"/>
                <a:gd name="T1" fmla="*/ 13 h 94"/>
                <a:gd name="T2" fmla="*/ 36 w 42"/>
                <a:gd name="T3" fmla="*/ 9 h 94"/>
                <a:gd name="T4" fmla="*/ 34 w 42"/>
                <a:gd name="T5" fmla="*/ 7 h 94"/>
                <a:gd name="T6" fmla="*/ 21 w 42"/>
                <a:gd name="T7" fmla="*/ 3 h 94"/>
                <a:gd name="T8" fmla="*/ 9 w 42"/>
                <a:gd name="T9" fmla="*/ 0 h 94"/>
                <a:gd name="T10" fmla="*/ 8 w 42"/>
                <a:gd name="T11" fmla="*/ 3 h 94"/>
                <a:gd name="T12" fmla="*/ 6 w 42"/>
                <a:gd name="T13" fmla="*/ 7 h 94"/>
                <a:gd name="T14" fmla="*/ 3 w 42"/>
                <a:gd name="T15" fmla="*/ 9 h 94"/>
                <a:gd name="T16" fmla="*/ 2 w 42"/>
                <a:gd name="T17" fmla="*/ 14 h 94"/>
                <a:gd name="T18" fmla="*/ 3 w 42"/>
                <a:gd name="T19" fmla="*/ 20 h 94"/>
                <a:gd name="T20" fmla="*/ 3 w 42"/>
                <a:gd name="T21" fmla="*/ 25 h 94"/>
                <a:gd name="T22" fmla="*/ 2 w 42"/>
                <a:gd name="T23" fmla="*/ 30 h 94"/>
                <a:gd name="T24" fmla="*/ 5 w 42"/>
                <a:gd name="T25" fmla="*/ 32 h 94"/>
                <a:gd name="T26" fmla="*/ 9 w 42"/>
                <a:gd name="T27" fmla="*/ 34 h 94"/>
                <a:gd name="T28" fmla="*/ 11 w 42"/>
                <a:gd name="T29" fmla="*/ 38 h 94"/>
                <a:gd name="T30" fmla="*/ 15 w 42"/>
                <a:gd name="T31" fmla="*/ 42 h 94"/>
                <a:gd name="T32" fmla="*/ 20 w 42"/>
                <a:gd name="T33" fmla="*/ 46 h 94"/>
                <a:gd name="T34" fmla="*/ 20 w 42"/>
                <a:gd name="T35" fmla="*/ 47 h 94"/>
                <a:gd name="T36" fmla="*/ 18 w 42"/>
                <a:gd name="T37" fmla="*/ 53 h 94"/>
                <a:gd name="T38" fmla="*/ 10 w 42"/>
                <a:gd name="T39" fmla="*/ 58 h 94"/>
                <a:gd name="T40" fmla="*/ 3 w 42"/>
                <a:gd name="T41" fmla="*/ 64 h 94"/>
                <a:gd name="T42" fmla="*/ 2 w 42"/>
                <a:gd name="T43" fmla="*/ 67 h 94"/>
                <a:gd name="T44" fmla="*/ 0 w 42"/>
                <a:gd name="T45" fmla="*/ 72 h 94"/>
                <a:gd name="T46" fmla="*/ 1 w 42"/>
                <a:gd name="T47" fmla="*/ 75 h 94"/>
                <a:gd name="T48" fmla="*/ 3 w 42"/>
                <a:gd name="T49" fmla="*/ 79 h 94"/>
                <a:gd name="T50" fmla="*/ 8 w 42"/>
                <a:gd name="T51" fmla="*/ 83 h 94"/>
                <a:gd name="T52" fmla="*/ 12 w 42"/>
                <a:gd name="T53" fmla="*/ 85 h 94"/>
                <a:gd name="T54" fmla="*/ 15 w 42"/>
                <a:gd name="T55" fmla="*/ 86 h 94"/>
                <a:gd name="T56" fmla="*/ 20 w 42"/>
                <a:gd name="T57" fmla="*/ 86 h 94"/>
                <a:gd name="T58" fmla="*/ 24 w 42"/>
                <a:gd name="T59" fmla="*/ 86 h 94"/>
                <a:gd name="T60" fmla="*/ 25 w 42"/>
                <a:gd name="T61" fmla="*/ 86 h 94"/>
                <a:gd name="T62" fmla="*/ 24 w 42"/>
                <a:gd name="T63" fmla="*/ 90 h 94"/>
                <a:gd name="T64" fmla="*/ 24 w 42"/>
                <a:gd name="T65" fmla="*/ 93 h 94"/>
                <a:gd name="T66" fmla="*/ 25 w 42"/>
                <a:gd name="T67" fmla="*/ 94 h 94"/>
                <a:gd name="T68" fmla="*/ 26 w 42"/>
                <a:gd name="T69" fmla="*/ 94 h 94"/>
                <a:gd name="T70" fmla="*/ 27 w 42"/>
                <a:gd name="T71" fmla="*/ 87 h 94"/>
                <a:gd name="T72" fmla="*/ 28 w 42"/>
                <a:gd name="T73" fmla="*/ 86 h 94"/>
                <a:gd name="T74" fmla="*/ 31 w 42"/>
                <a:gd name="T75" fmla="*/ 82 h 94"/>
                <a:gd name="T76" fmla="*/ 36 w 42"/>
                <a:gd name="T77" fmla="*/ 78 h 94"/>
                <a:gd name="T78" fmla="*/ 36 w 42"/>
                <a:gd name="T79" fmla="*/ 69 h 94"/>
                <a:gd name="T80" fmla="*/ 36 w 42"/>
                <a:gd name="T81" fmla="*/ 65 h 94"/>
                <a:gd name="T82" fmla="*/ 40 w 42"/>
                <a:gd name="T83" fmla="*/ 61 h 94"/>
                <a:gd name="T84" fmla="*/ 41 w 42"/>
                <a:gd name="T85" fmla="*/ 53 h 94"/>
                <a:gd name="T86" fmla="*/ 42 w 42"/>
                <a:gd name="T87" fmla="*/ 48 h 94"/>
                <a:gd name="T88" fmla="*/ 42 w 42"/>
                <a:gd name="T89" fmla="*/ 40 h 94"/>
                <a:gd name="T90" fmla="*/ 42 w 42"/>
                <a:gd name="T91" fmla="*/ 36 h 94"/>
                <a:gd name="T92" fmla="*/ 40 w 42"/>
                <a:gd name="T93" fmla="*/ 30 h 94"/>
                <a:gd name="T94" fmla="*/ 36 w 42"/>
                <a:gd name="T95" fmla="*/ 30 h 94"/>
                <a:gd name="T96" fmla="*/ 34 w 42"/>
                <a:gd name="T97" fmla="*/ 30 h 94"/>
                <a:gd name="T98" fmla="*/ 35 w 42"/>
                <a:gd name="T99" fmla="*/ 25 h 94"/>
                <a:gd name="T100" fmla="*/ 37 w 42"/>
                <a:gd name="T101" fmla="*/ 20 h 94"/>
                <a:gd name="T102" fmla="*/ 39 w 42"/>
                <a:gd name="T103" fmla="*/ 18 h 94"/>
                <a:gd name="T104" fmla="*/ 38 w 42"/>
                <a:gd name="T105" fmla="*/ 17 h 94"/>
                <a:gd name="T106" fmla="*/ 36 w 42"/>
                <a:gd name="T107" fmla="*/ 1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94">
                  <a:moveTo>
                    <a:pt x="36" y="13"/>
                  </a:moveTo>
                  <a:lnTo>
                    <a:pt x="36" y="9"/>
                  </a:lnTo>
                  <a:lnTo>
                    <a:pt x="34" y="7"/>
                  </a:lnTo>
                  <a:lnTo>
                    <a:pt x="21" y="3"/>
                  </a:lnTo>
                  <a:lnTo>
                    <a:pt x="9" y="0"/>
                  </a:lnTo>
                  <a:lnTo>
                    <a:pt x="8" y="3"/>
                  </a:lnTo>
                  <a:lnTo>
                    <a:pt x="6" y="7"/>
                  </a:lnTo>
                  <a:lnTo>
                    <a:pt x="3" y="9"/>
                  </a:lnTo>
                  <a:lnTo>
                    <a:pt x="2" y="14"/>
                  </a:lnTo>
                  <a:lnTo>
                    <a:pt x="3" y="20"/>
                  </a:lnTo>
                  <a:lnTo>
                    <a:pt x="3" y="25"/>
                  </a:lnTo>
                  <a:lnTo>
                    <a:pt x="2" y="30"/>
                  </a:lnTo>
                  <a:lnTo>
                    <a:pt x="5" y="32"/>
                  </a:lnTo>
                  <a:lnTo>
                    <a:pt x="9" y="34"/>
                  </a:lnTo>
                  <a:lnTo>
                    <a:pt x="11" y="38"/>
                  </a:lnTo>
                  <a:lnTo>
                    <a:pt x="15" y="42"/>
                  </a:lnTo>
                  <a:lnTo>
                    <a:pt x="20" y="46"/>
                  </a:lnTo>
                  <a:lnTo>
                    <a:pt x="20" y="47"/>
                  </a:lnTo>
                  <a:lnTo>
                    <a:pt x="18" y="53"/>
                  </a:lnTo>
                  <a:lnTo>
                    <a:pt x="10" y="58"/>
                  </a:lnTo>
                  <a:lnTo>
                    <a:pt x="3" y="64"/>
                  </a:lnTo>
                  <a:lnTo>
                    <a:pt x="2" y="67"/>
                  </a:lnTo>
                  <a:lnTo>
                    <a:pt x="0" y="72"/>
                  </a:lnTo>
                  <a:lnTo>
                    <a:pt x="1" y="75"/>
                  </a:lnTo>
                  <a:lnTo>
                    <a:pt x="3" y="79"/>
                  </a:lnTo>
                  <a:lnTo>
                    <a:pt x="8" y="83"/>
                  </a:lnTo>
                  <a:lnTo>
                    <a:pt x="12" y="85"/>
                  </a:lnTo>
                  <a:lnTo>
                    <a:pt x="15" y="86"/>
                  </a:lnTo>
                  <a:lnTo>
                    <a:pt x="20" y="86"/>
                  </a:lnTo>
                  <a:lnTo>
                    <a:pt x="24" y="86"/>
                  </a:lnTo>
                  <a:lnTo>
                    <a:pt x="25" y="86"/>
                  </a:lnTo>
                  <a:lnTo>
                    <a:pt x="24" y="90"/>
                  </a:lnTo>
                  <a:lnTo>
                    <a:pt x="24" y="93"/>
                  </a:lnTo>
                  <a:lnTo>
                    <a:pt x="25" y="94"/>
                  </a:lnTo>
                  <a:lnTo>
                    <a:pt x="26" y="94"/>
                  </a:lnTo>
                  <a:lnTo>
                    <a:pt x="27" y="87"/>
                  </a:lnTo>
                  <a:lnTo>
                    <a:pt x="28" y="86"/>
                  </a:lnTo>
                  <a:lnTo>
                    <a:pt x="31" y="82"/>
                  </a:lnTo>
                  <a:lnTo>
                    <a:pt x="36" y="78"/>
                  </a:lnTo>
                  <a:lnTo>
                    <a:pt x="36" y="69"/>
                  </a:lnTo>
                  <a:lnTo>
                    <a:pt x="36" y="65"/>
                  </a:lnTo>
                  <a:lnTo>
                    <a:pt x="40" y="61"/>
                  </a:lnTo>
                  <a:lnTo>
                    <a:pt x="41" y="53"/>
                  </a:lnTo>
                  <a:lnTo>
                    <a:pt x="42" y="48"/>
                  </a:lnTo>
                  <a:lnTo>
                    <a:pt x="42" y="40"/>
                  </a:lnTo>
                  <a:lnTo>
                    <a:pt x="42" y="36"/>
                  </a:lnTo>
                  <a:lnTo>
                    <a:pt x="40" y="30"/>
                  </a:lnTo>
                  <a:lnTo>
                    <a:pt x="36" y="30"/>
                  </a:lnTo>
                  <a:lnTo>
                    <a:pt x="34" y="30"/>
                  </a:lnTo>
                  <a:lnTo>
                    <a:pt x="35" y="25"/>
                  </a:lnTo>
                  <a:lnTo>
                    <a:pt x="37" y="20"/>
                  </a:lnTo>
                  <a:lnTo>
                    <a:pt x="39" y="18"/>
                  </a:lnTo>
                  <a:lnTo>
                    <a:pt x="38" y="17"/>
                  </a:lnTo>
                  <a:lnTo>
                    <a:pt x="36" y="13"/>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58" name="Freeform 31"/>
            <p:cNvSpPr>
              <a:spLocks/>
            </p:cNvSpPr>
            <p:nvPr/>
          </p:nvSpPr>
          <p:spPr bwMode="auto">
            <a:xfrm>
              <a:off x="7750325" y="2378994"/>
              <a:ext cx="55652" cy="91068"/>
            </a:xfrm>
            <a:custGeom>
              <a:avLst/>
              <a:gdLst>
                <a:gd name="T0" fmla="*/ 9 w 33"/>
                <a:gd name="T1" fmla="*/ 10 h 54"/>
                <a:gd name="T2" fmla="*/ 8 w 33"/>
                <a:gd name="T3" fmla="*/ 7 h 54"/>
                <a:gd name="T4" fmla="*/ 10 w 33"/>
                <a:gd name="T5" fmla="*/ 2 h 54"/>
                <a:gd name="T6" fmla="*/ 11 w 33"/>
                <a:gd name="T7" fmla="*/ 1 h 54"/>
                <a:gd name="T8" fmla="*/ 9 w 33"/>
                <a:gd name="T9" fmla="*/ 0 h 54"/>
                <a:gd name="T10" fmla="*/ 6 w 33"/>
                <a:gd name="T11" fmla="*/ 0 h 54"/>
                <a:gd name="T12" fmla="*/ 5 w 33"/>
                <a:gd name="T13" fmla="*/ 0 h 54"/>
                <a:gd name="T14" fmla="*/ 2 w 33"/>
                <a:gd name="T15" fmla="*/ 2 h 54"/>
                <a:gd name="T16" fmla="*/ 0 w 33"/>
                <a:gd name="T17" fmla="*/ 5 h 54"/>
                <a:gd name="T18" fmla="*/ 12 w 33"/>
                <a:gd name="T19" fmla="*/ 54 h 54"/>
                <a:gd name="T20" fmla="*/ 33 w 33"/>
                <a:gd name="T21" fmla="*/ 51 h 54"/>
                <a:gd name="T22" fmla="*/ 32 w 33"/>
                <a:gd name="T23" fmla="*/ 43 h 54"/>
                <a:gd name="T24" fmla="*/ 29 w 33"/>
                <a:gd name="T25" fmla="*/ 40 h 54"/>
                <a:gd name="T26" fmla="*/ 28 w 33"/>
                <a:gd name="T27" fmla="*/ 38 h 54"/>
                <a:gd name="T28" fmla="*/ 26 w 33"/>
                <a:gd name="T29" fmla="*/ 37 h 54"/>
                <a:gd name="T30" fmla="*/ 23 w 33"/>
                <a:gd name="T31" fmla="*/ 34 h 54"/>
                <a:gd name="T32" fmla="*/ 20 w 33"/>
                <a:gd name="T33" fmla="*/ 32 h 54"/>
                <a:gd name="T34" fmla="*/ 18 w 33"/>
                <a:gd name="T35" fmla="*/ 28 h 54"/>
                <a:gd name="T36" fmla="*/ 16 w 33"/>
                <a:gd name="T37" fmla="*/ 24 h 54"/>
                <a:gd name="T38" fmla="*/ 14 w 33"/>
                <a:gd name="T39" fmla="*/ 20 h 54"/>
                <a:gd name="T40" fmla="*/ 16 w 33"/>
                <a:gd name="T41" fmla="*/ 17 h 54"/>
                <a:gd name="T42" fmla="*/ 11 w 33"/>
                <a:gd name="T43" fmla="*/ 14 h 54"/>
                <a:gd name="T44" fmla="*/ 9 w 33"/>
                <a:gd name="T45" fmla="*/ 1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 h="54">
                  <a:moveTo>
                    <a:pt x="9" y="10"/>
                  </a:moveTo>
                  <a:lnTo>
                    <a:pt x="8" y="7"/>
                  </a:lnTo>
                  <a:lnTo>
                    <a:pt x="10" y="2"/>
                  </a:lnTo>
                  <a:lnTo>
                    <a:pt x="11" y="1"/>
                  </a:lnTo>
                  <a:lnTo>
                    <a:pt x="9" y="0"/>
                  </a:lnTo>
                  <a:lnTo>
                    <a:pt x="6" y="0"/>
                  </a:lnTo>
                  <a:lnTo>
                    <a:pt x="5" y="0"/>
                  </a:lnTo>
                  <a:lnTo>
                    <a:pt x="2" y="2"/>
                  </a:lnTo>
                  <a:lnTo>
                    <a:pt x="0" y="5"/>
                  </a:lnTo>
                  <a:lnTo>
                    <a:pt x="12" y="54"/>
                  </a:lnTo>
                  <a:lnTo>
                    <a:pt x="33" y="51"/>
                  </a:lnTo>
                  <a:lnTo>
                    <a:pt x="32" y="43"/>
                  </a:lnTo>
                  <a:lnTo>
                    <a:pt x="29" y="40"/>
                  </a:lnTo>
                  <a:lnTo>
                    <a:pt x="28" y="38"/>
                  </a:lnTo>
                  <a:lnTo>
                    <a:pt x="26" y="37"/>
                  </a:lnTo>
                  <a:lnTo>
                    <a:pt x="23" y="34"/>
                  </a:lnTo>
                  <a:lnTo>
                    <a:pt x="20" y="32"/>
                  </a:lnTo>
                  <a:lnTo>
                    <a:pt x="18" y="28"/>
                  </a:lnTo>
                  <a:lnTo>
                    <a:pt x="16" y="24"/>
                  </a:lnTo>
                  <a:lnTo>
                    <a:pt x="14" y="20"/>
                  </a:lnTo>
                  <a:lnTo>
                    <a:pt x="16" y="17"/>
                  </a:lnTo>
                  <a:lnTo>
                    <a:pt x="11" y="14"/>
                  </a:lnTo>
                  <a:lnTo>
                    <a:pt x="9" y="10"/>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59" name="Freeform 32"/>
            <p:cNvSpPr>
              <a:spLocks/>
            </p:cNvSpPr>
            <p:nvPr/>
          </p:nvSpPr>
          <p:spPr bwMode="auto">
            <a:xfrm>
              <a:off x="7480494" y="2227213"/>
              <a:ext cx="317051" cy="205746"/>
            </a:xfrm>
            <a:custGeom>
              <a:avLst/>
              <a:gdLst>
                <a:gd name="T0" fmla="*/ 165 w 188"/>
                <a:gd name="T1" fmla="*/ 90 h 122"/>
                <a:gd name="T2" fmla="*/ 166 w 188"/>
                <a:gd name="T3" fmla="*/ 90 h 122"/>
                <a:gd name="T4" fmla="*/ 169 w 188"/>
                <a:gd name="T5" fmla="*/ 90 h 122"/>
                <a:gd name="T6" fmla="*/ 171 w 188"/>
                <a:gd name="T7" fmla="*/ 91 h 122"/>
                <a:gd name="T8" fmla="*/ 171 w 188"/>
                <a:gd name="T9" fmla="*/ 89 h 122"/>
                <a:gd name="T10" fmla="*/ 178 w 188"/>
                <a:gd name="T11" fmla="*/ 83 h 122"/>
                <a:gd name="T12" fmla="*/ 186 w 188"/>
                <a:gd name="T13" fmla="*/ 78 h 122"/>
                <a:gd name="T14" fmla="*/ 188 w 188"/>
                <a:gd name="T15" fmla="*/ 72 h 122"/>
                <a:gd name="T16" fmla="*/ 188 w 188"/>
                <a:gd name="T17" fmla="*/ 71 h 122"/>
                <a:gd name="T18" fmla="*/ 183 w 188"/>
                <a:gd name="T19" fmla="*/ 67 h 122"/>
                <a:gd name="T20" fmla="*/ 179 w 188"/>
                <a:gd name="T21" fmla="*/ 63 h 122"/>
                <a:gd name="T22" fmla="*/ 177 w 188"/>
                <a:gd name="T23" fmla="*/ 59 h 122"/>
                <a:gd name="T24" fmla="*/ 173 w 188"/>
                <a:gd name="T25" fmla="*/ 57 h 122"/>
                <a:gd name="T26" fmla="*/ 170 w 188"/>
                <a:gd name="T27" fmla="*/ 55 h 122"/>
                <a:gd name="T28" fmla="*/ 171 w 188"/>
                <a:gd name="T29" fmla="*/ 50 h 122"/>
                <a:gd name="T30" fmla="*/ 171 w 188"/>
                <a:gd name="T31" fmla="*/ 45 h 122"/>
                <a:gd name="T32" fmla="*/ 170 w 188"/>
                <a:gd name="T33" fmla="*/ 39 h 122"/>
                <a:gd name="T34" fmla="*/ 171 w 188"/>
                <a:gd name="T35" fmla="*/ 34 h 122"/>
                <a:gd name="T36" fmla="*/ 174 w 188"/>
                <a:gd name="T37" fmla="*/ 32 h 122"/>
                <a:gd name="T38" fmla="*/ 176 w 188"/>
                <a:gd name="T39" fmla="*/ 28 h 122"/>
                <a:gd name="T40" fmla="*/ 177 w 188"/>
                <a:gd name="T41" fmla="*/ 25 h 122"/>
                <a:gd name="T42" fmla="*/ 179 w 188"/>
                <a:gd name="T43" fmla="*/ 20 h 122"/>
                <a:gd name="T44" fmla="*/ 176 w 188"/>
                <a:gd name="T45" fmla="*/ 18 h 122"/>
                <a:gd name="T46" fmla="*/ 173 w 188"/>
                <a:gd name="T47" fmla="*/ 18 h 122"/>
                <a:gd name="T48" fmla="*/ 170 w 188"/>
                <a:gd name="T49" fmla="*/ 17 h 122"/>
                <a:gd name="T50" fmla="*/ 166 w 188"/>
                <a:gd name="T51" fmla="*/ 10 h 122"/>
                <a:gd name="T52" fmla="*/ 162 w 188"/>
                <a:gd name="T53" fmla="*/ 5 h 122"/>
                <a:gd name="T54" fmla="*/ 154 w 188"/>
                <a:gd name="T55" fmla="*/ 0 h 122"/>
                <a:gd name="T56" fmla="*/ 24 w 188"/>
                <a:gd name="T57" fmla="*/ 23 h 122"/>
                <a:gd name="T58" fmla="*/ 22 w 188"/>
                <a:gd name="T59" fmla="*/ 13 h 122"/>
                <a:gd name="T60" fmla="*/ 16 w 188"/>
                <a:gd name="T61" fmla="*/ 17 h 122"/>
                <a:gd name="T62" fmla="*/ 11 w 188"/>
                <a:gd name="T63" fmla="*/ 21 h 122"/>
                <a:gd name="T64" fmla="*/ 6 w 188"/>
                <a:gd name="T65" fmla="*/ 24 h 122"/>
                <a:gd name="T66" fmla="*/ 0 w 188"/>
                <a:gd name="T67" fmla="*/ 28 h 122"/>
                <a:gd name="T68" fmla="*/ 16 w 188"/>
                <a:gd name="T69" fmla="*/ 122 h 122"/>
                <a:gd name="T70" fmla="*/ 160 w 188"/>
                <a:gd name="T71" fmla="*/ 95 h 122"/>
                <a:gd name="T72" fmla="*/ 162 w 188"/>
                <a:gd name="T73" fmla="*/ 92 h 122"/>
                <a:gd name="T74" fmla="*/ 165 w 188"/>
                <a:gd name="T75" fmla="*/ 9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8" h="122">
                  <a:moveTo>
                    <a:pt x="165" y="90"/>
                  </a:moveTo>
                  <a:lnTo>
                    <a:pt x="166" y="90"/>
                  </a:lnTo>
                  <a:lnTo>
                    <a:pt x="169" y="90"/>
                  </a:lnTo>
                  <a:lnTo>
                    <a:pt x="171" y="91"/>
                  </a:lnTo>
                  <a:lnTo>
                    <a:pt x="171" y="89"/>
                  </a:lnTo>
                  <a:lnTo>
                    <a:pt x="178" y="83"/>
                  </a:lnTo>
                  <a:lnTo>
                    <a:pt x="186" y="78"/>
                  </a:lnTo>
                  <a:lnTo>
                    <a:pt x="188" y="72"/>
                  </a:lnTo>
                  <a:lnTo>
                    <a:pt x="188" y="71"/>
                  </a:lnTo>
                  <a:lnTo>
                    <a:pt x="183" y="67"/>
                  </a:lnTo>
                  <a:lnTo>
                    <a:pt x="179" y="63"/>
                  </a:lnTo>
                  <a:lnTo>
                    <a:pt x="177" y="59"/>
                  </a:lnTo>
                  <a:lnTo>
                    <a:pt x="173" y="57"/>
                  </a:lnTo>
                  <a:lnTo>
                    <a:pt x="170" y="55"/>
                  </a:lnTo>
                  <a:lnTo>
                    <a:pt x="171" y="50"/>
                  </a:lnTo>
                  <a:lnTo>
                    <a:pt x="171" y="45"/>
                  </a:lnTo>
                  <a:lnTo>
                    <a:pt x="170" y="39"/>
                  </a:lnTo>
                  <a:lnTo>
                    <a:pt x="171" y="34"/>
                  </a:lnTo>
                  <a:lnTo>
                    <a:pt x="174" y="32"/>
                  </a:lnTo>
                  <a:lnTo>
                    <a:pt x="176" y="28"/>
                  </a:lnTo>
                  <a:lnTo>
                    <a:pt x="177" y="25"/>
                  </a:lnTo>
                  <a:lnTo>
                    <a:pt x="179" y="20"/>
                  </a:lnTo>
                  <a:lnTo>
                    <a:pt x="176" y="18"/>
                  </a:lnTo>
                  <a:lnTo>
                    <a:pt x="173" y="18"/>
                  </a:lnTo>
                  <a:lnTo>
                    <a:pt x="170" y="17"/>
                  </a:lnTo>
                  <a:lnTo>
                    <a:pt x="166" y="10"/>
                  </a:lnTo>
                  <a:lnTo>
                    <a:pt x="162" y="5"/>
                  </a:lnTo>
                  <a:lnTo>
                    <a:pt x="154" y="0"/>
                  </a:lnTo>
                  <a:lnTo>
                    <a:pt x="24" y="23"/>
                  </a:lnTo>
                  <a:lnTo>
                    <a:pt x="22" y="13"/>
                  </a:lnTo>
                  <a:lnTo>
                    <a:pt x="16" y="17"/>
                  </a:lnTo>
                  <a:lnTo>
                    <a:pt x="11" y="21"/>
                  </a:lnTo>
                  <a:lnTo>
                    <a:pt x="6" y="24"/>
                  </a:lnTo>
                  <a:lnTo>
                    <a:pt x="0" y="28"/>
                  </a:lnTo>
                  <a:lnTo>
                    <a:pt x="16" y="122"/>
                  </a:lnTo>
                  <a:lnTo>
                    <a:pt x="160" y="95"/>
                  </a:lnTo>
                  <a:lnTo>
                    <a:pt x="162" y="92"/>
                  </a:lnTo>
                  <a:lnTo>
                    <a:pt x="165" y="90"/>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60" name="Freeform 33"/>
            <p:cNvSpPr>
              <a:spLocks/>
            </p:cNvSpPr>
            <p:nvPr/>
          </p:nvSpPr>
          <p:spPr bwMode="auto">
            <a:xfrm>
              <a:off x="7183680" y="3051885"/>
              <a:ext cx="490754" cy="384509"/>
            </a:xfrm>
            <a:custGeom>
              <a:avLst/>
              <a:gdLst>
                <a:gd name="T0" fmla="*/ 200 w 291"/>
                <a:gd name="T1" fmla="*/ 0 h 228"/>
                <a:gd name="T2" fmla="*/ 211 w 291"/>
                <a:gd name="T3" fmla="*/ 10 h 228"/>
                <a:gd name="T4" fmla="*/ 223 w 291"/>
                <a:gd name="T5" fmla="*/ 30 h 228"/>
                <a:gd name="T6" fmla="*/ 241 w 291"/>
                <a:gd name="T7" fmla="*/ 62 h 228"/>
                <a:gd name="T8" fmla="*/ 259 w 291"/>
                <a:gd name="T9" fmla="*/ 84 h 228"/>
                <a:gd name="T10" fmla="*/ 256 w 291"/>
                <a:gd name="T11" fmla="*/ 86 h 228"/>
                <a:gd name="T12" fmla="*/ 268 w 291"/>
                <a:gd name="T13" fmla="*/ 116 h 228"/>
                <a:gd name="T14" fmla="*/ 286 w 291"/>
                <a:gd name="T15" fmla="*/ 144 h 228"/>
                <a:gd name="T16" fmla="*/ 291 w 291"/>
                <a:gd name="T17" fmla="*/ 176 h 228"/>
                <a:gd name="T18" fmla="*/ 288 w 291"/>
                <a:gd name="T19" fmla="*/ 196 h 228"/>
                <a:gd name="T20" fmla="*/ 287 w 291"/>
                <a:gd name="T21" fmla="*/ 211 h 228"/>
                <a:gd name="T22" fmla="*/ 280 w 291"/>
                <a:gd name="T23" fmla="*/ 227 h 228"/>
                <a:gd name="T24" fmla="*/ 281 w 291"/>
                <a:gd name="T25" fmla="*/ 222 h 228"/>
                <a:gd name="T26" fmla="*/ 274 w 291"/>
                <a:gd name="T27" fmla="*/ 221 h 228"/>
                <a:gd name="T28" fmla="*/ 264 w 291"/>
                <a:gd name="T29" fmla="*/ 222 h 228"/>
                <a:gd name="T30" fmla="*/ 255 w 291"/>
                <a:gd name="T31" fmla="*/ 222 h 228"/>
                <a:gd name="T32" fmla="*/ 255 w 291"/>
                <a:gd name="T33" fmla="*/ 217 h 228"/>
                <a:gd name="T34" fmla="*/ 263 w 291"/>
                <a:gd name="T35" fmla="*/ 216 h 228"/>
                <a:gd name="T36" fmla="*/ 253 w 291"/>
                <a:gd name="T37" fmla="*/ 212 h 228"/>
                <a:gd name="T38" fmla="*/ 245 w 291"/>
                <a:gd name="T39" fmla="*/ 200 h 228"/>
                <a:gd name="T40" fmla="*/ 233 w 291"/>
                <a:gd name="T41" fmla="*/ 193 h 228"/>
                <a:gd name="T42" fmla="*/ 223 w 291"/>
                <a:gd name="T43" fmla="*/ 177 h 228"/>
                <a:gd name="T44" fmla="*/ 216 w 291"/>
                <a:gd name="T45" fmla="*/ 169 h 228"/>
                <a:gd name="T46" fmla="*/ 215 w 291"/>
                <a:gd name="T47" fmla="*/ 161 h 228"/>
                <a:gd name="T48" fmla="*/ 209 w 291"/>
                <a:gd name="T49" fmla="*/ 158 h 228"/>
                <a:gd name="T50" fmla="*/ 205 w 291"/>
                <a:gd name="T51" fmla="*/ 161 h 228"/>
                <a:gd name="T52" fmla="*/ 194 w 291"/>
                <a:gd name="T53" fmla="*/ 147 h 228"/>
                <a:gd name="T54" fmla="*/ 192 w 291"/>
                <a:gd name="T55" fmla="*/ 140 h 228"/>
                <a:gd name="T56" fmla="*/ 194 w 291"/>
                <a:gd name="T57" fmla="*/ 130 h 228"/>
                <a:gd name="T58" fmla="*/ 194 w 291"/>
                <a:gd name="T59" fmla="*/ 121 h 228"/>
                <a:gd name="T60" fmla="*/ 191 w 291"/>
                <a:gd name="T61" fmla="*/ 122 h 228"/>
                <a:gd name="T62" fmla="*/ 187 w 291"/>
                <a:gd name="T63" fmla="*/ 119 h 228"/>
                <a:gd name="T64" fmla="*/ 189 w 291"/>
                <a:gd name="T65" fmla="*/ 127 h 228"/>
                <a:gd name="T66" fmla="*/ 186 w 291"/>
                <a:gd name="T67" fmla="*/ 129 h 228"/>
                <a:gd name="T68" fmla="*/ 180 w 291"/>
                <a:gd name="T69" fmla="*/ 120 h 228"/>
                <a:gd name="T70" fmla="*/ 182 w 291"/>
                <a:gd name="T71" fmla="*/ 106 h 228"/>
                <a:gd name="T72" fmla="*/ 182 w 291"/>
                <a:gd name="T73" fmla="*/ 86 h 228"/>
                <a:gd name="T74" fmla="*/ 174 w 291"/>
                <a:gd name="T75" fmla="*/ 72 h 228"/>
                <a:gd name="T76" fmla="*/ 163 w 291"/>
                <a:gd name="T77" fmla="*/ 67 h 228"/>
                <a:gd name="T78" fmla="*/ 152 w 291"/>
                <a:gd name="T79" fmla="*/ 60 h 228"/>
                <a:gd name="T80" fmla="*/ 143 w 291"/>
                <a:gd name="T81" fmla="*/ 48 h 228"/>
                <a:gd name="T82" fmla="*/ 130 w 291"/>
                <a:gd name="T83" fmla="*/ 39 h 228"/>
                <a:gd name="T84" fmla="*/ 117 w 291"/>
                <a:gd name="T85" fmla="*/ 39 h 228"/>
                <a:gd name="T86" fmla="*/ 116 w 291"/>
                <a:gd name="T87" fmla="*/ 47 h 228"/>
                <a:gd name="T88" fmla="*/ 107 w 291"/>
                <a:gd name="T89" fmla="*/ 49 h 228"/>
                <a:gd name="T90" fmla="*/ 83 w 291"/>
                <a:gd name="T91" fmla="*/ 59 h 228"/>
                <a:gd name="T92" fmla="*/ 77 w 291"/>
                <a:gd name="T93" fmla="*/ 49 h 228"/>
                <a:gd name="T94" fmla="*/ 77 w 291"/>
                <a:gd name="T95" fmla="*/ 43 h 228"/>
                <a:gd name="T96" fmla="*/ 72 w 291"/>
                <a:gd name="T97" fmla="*/ 39 h 228"/>
                <a:gd name="T98" fmla="*/ 72 w 291"/>
                <a:gd name="T99" fmla="*/ 35 h 228"/>
                <a:gd name="T100" fmla="*/ 69 w 291"/>
                <a:gd name="T101" fmla="*/ 38 h 228"/>
                <a:gd name="T102" fmla="*/ 64 w 291"/>
                <a:gd name="T103" fmla="*/ 39 h 228"/>
                <a:gd name="T104" fmla="*/ 65 w 291"/>
                <a:gd name="T105" fmla="*/ 43 h 228"/>
                <a:gd name="T106" fmla="*/ 53 w 291"/>
                <a:gd name="T107" fmla="*/ 37 h 228"/>
                <a:gd name="T108" fmla="*/ 39 w 291"/>
                <a:gd name="T109" fmla="*/ 33 h 228"/>
                <a:gd name="T110" fmla="*/ 19 w 291"/>
                <a:gd name="T111" fmla="*/ 35 h 228"/>
                <a:gd name="T112" fmla="*/ 7 w 291"/>
                <a:gd name="T113" fmla="*/ 32 h 228"/>
                <a:gd name="T114" fmla="*/ 0 w 291"/>
                <a:gd name="T115" fmla="*/ 20 h 228"/>
                <a:gd name="T116" fmla="*/ 10 w 291"/>
                <a:gd name="T117" fmla="*/ 14 h 228"/>
                <a:gd name="T118" fmla="*/ 98 w 291"/>
                <a:gd name="T119" fmla="*/ 16 h 228"/>
                <a:gd name="T120" fmla="*/ 197 w 291"/>
                <a:gd name="T121" fmla="*/ 1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1" h="228">
                  <a:moveTo>
                    <a:pt x="194" y="0"/>
                  </a:moveTo>
                  <a:lnTo>
                    <a:pt x="194" y="0"/>
                  </a:lnTo>
                  <a:lnTo>
                    <a:pt x="200" y="0"/>
                  </a:lnTo>
                  <a:lnTo>
                    <a:pt x="209" y="2"/>
                  </a:lnTo>
                  <a:lnTo>
                    <a:pt x="210" y="7"/>
                  </a:lnTo>
                  <a:lnTo>
                    <a:pt x="211" y="10"/>
                  </a:lnTo>
                  <a:lnTo>
                    <a:pt x="215" y="12"/>
                  </a:lnTo>
                  <a:lnTo>
                    <a:pt x="218" y="17"/>
                  </a:lnTo>
                  <a:lnTo>
                    <a:pt x="223" y="30"/>
                  </a:lnTo>
                  <a:lnTo>
                    <a:pt x="229" y="40"/>
                  </a:lnTo>
                  <a:lnTo>
                    <a:pt x="237" y="55"/>
                  </a:lnTo>
                  <a:lnTo>
                    <a:pt x="241" y="62"/>
                  </a:lnTo>
                  <a:lnTo>
                    <a:pt x="251" y="77"/>
                  </a:lnTo>
                  <a:lnTo>
                    <a:pt x="256" y="81"/>
                  </a:lnTo>
                  <a:lnTo>
                    <a:pt x="259" y="84"/>
                  </a:lnTo>
                  <a:lnTo>
                    <a:pt x="259" y="87"/>
                  </a:lnTo>
                  <a:lnTo>
                    <a:pt x="259" y="96"/>
                  </a:lnTo>
                  <a:lnTo>
                    <a:pt x="256" y="86"/>
                  </a:lnTo>
                  <a:lnTo>
                    <a:pt x="255" y="96"/>
                  </a:lnTo>
                  <a:lnTo>
                    <a:pt x="261" y="106"/>
                  </a:lnTo>
                  <a:lnTo>
                    <a:pt x="268" y="116"/>
                  </a:lnTo>
                  <a:lnTo>
                    <a:pt x="275" y="129"/>
                  </a:lnTo>
                  <a:lnTo>
                    <a:pt x="280" y="137"/>
                  </a:lnTo>
                  <a:lnTo>
                    <a:pt x="286" y="144"/>
                  </a:lnTo>
                  <a:lnTo>
                    <a:pt x="289" y="153"/>
                  </a:lnTo>
                  <a:lnTo>
                    <a:pt x="291" y="168"/>
                  </a:lnTo>
                  <a:lnTo>
                    <a:pt x="291" y="176"/>
                  </a:lnTo>
                  <a:lnTo>
                    <a:pt x="291" y="185"/>
                  </a:lnTo>
                  <a:lnTo>
                    <a:pt x="291" y="193"/>
                  </a:lnTo>
                  <a:lnTo>
                    <a:pt x="288" y="196"/>
                  </a:lnTo>
                  <a:lnTo>
                    <a:pt x="286" y="200"/>
                  </a:lnTo>
                  <a:lnTo>
                    <a:pt x="286" y="205"/>
                  </a:lnTo>
                  <a:lnTo>
                    <a:pt x="287" y="211"/>
                  </a:lnTo>
                  <a:lnTo>
                    <a:pt x="286" y="218"/>
                  </a:lnTo>
                  <a:lnTo>
                    <a:pt x="283" y="225"/>
                  </a:lnTo>
                  <a:lnTo>
                    <a:pt x="280" y="227"/>
                  </a:lnTo>
                  <a:lnTo>
                    <a:pt x="277" y="228"/>
                  </a:lnTo>
                  <a:lnTo>
                    <a:pt x="279" y="224"/>
                  </a:lnTo>
                  <a:lnTo>
                    <a:pt x="281" y="222"/>
                  </a:lnTo>
                  <a:lnTo>
                    <a:pt x="281" y="217"/>
                  </a:lnTo>
                  <a:lnTo>
                    <a:pt x="280" y="217"/>
                  </a:lnTo>
                  <a:lnTo>
                    <a:pt x="274" y="221"/>
                  </a:lnTo>
                  <a:lnTo>
                    <a:pt x="270" y="222"/>
                  </a:lnTo>
                  <a:lnTo>
                    <a:pt x="267" y="221"/>
                  </a:lnTo>
                  <a:lnTo>
                    <a:pt x="264" y="222"/>
                  </a:lnTo>
                  <a:lnTo>
                    <a:pt x="261" y="224"/>
                  </a:lnTo>
                  <a:lnTo>
                    <a:pt x="259" y="223"/>
                  </a:lnTo>
                  <a:lnTo>
                    <a:pt x="255" y="222"/>
                  </a:lnTo>
                  <a:lnTo>
                    <a:pt x="253" y="219"/>
                  </a:lnTo>
                  <a:lnTo>
                    <a:pt x="254" y="217"/>
                  </a:lnTo>
                  <a:lnTo>
                    <a:pt x="255" y="217"/>
                  </a:lnTo>
                  <a:lnTo>
                    <a:pt x="262" y="218"/>
                  </a:lnTo>
                  <a:lnTo>
                    <a:pt x="264" y="217"/>
                  </a:lnTo>
                  <a:lnTo>
                    <a:pt x="263" y="216"/>
                  </a:lnTo>
                  <a:lnTo>
                    <a:pt x="260" y="214"/>
                  </a:lnTo>
                  <a:lnTo>
                    <a:pt x="256" y="215"/>
                  </a:lnTo>
                  <a:lnTo>
                    <a:pt x="253" y="212"/>
                  </a:lnTo>
                  <a:lnTo>
                    <a:pt x="250" y="207"/>
                  </a:lnTo>
                  <a:lnTo>
                    <a:pt x="246" y="203"/>
                  </a:lnTo>
                  <a:lnTo>
                    <a:pt x="245" y="200"/>
                  </a:lnTo>
                  <a:lnTo>
                    <a:pt x="242" y="196"/>
                  </a:lnTo>
                  <a:lnTo>
                    <a:pt x="237" y="195"/>
                  </a:lnTo>
                  <a:lnTo>
                    <a:pt x="233" y="193"/>
                  </a:lnTo>
                  <a:lnTo>
                    <a:pt x="229" y="192"/>
                  </a:lnTo>
                  <a:lnTo>
                    <a:pt x="225" y="181"/>
                  </a:lnTo>
                  <a:lnTo>
                    <a:pt x="223" y="177"/>
                  </a:lnTo>
                  <a:lnTo>
                    <a:pt x="220" y="174"/>
                  </a:lnTo>
                  <a:lnTo>
                    <a:pt x="219" y="172"/>
                  </a:lnTo>
                  <a:lnTo>
                    <a:pt x="216" y="169"/>
                  </a:lnTo>
                  <a:lnTo>
                    <a:pt x="213" y="167"/>
                  </a:lnTo>
                  <a:lnTo>
                    <a:pt x="214" y="163"/>
                  </a:lnTo>
                  <a:lnTo>
                    <a:pt x="215" y="161"/>
                  </a:lnTo>
                  <a:lnTo>
                    <a:pt x="212" y="155"/>
                  </a:lnTo>
                  <a:lnTo>
                    <a:pt x="209" y="156"/>
                  </a:lnTo>
                  <a:lnTo>
                    <a:pt x="209" y="158"/>
                  </a:lnTo>
                  <a:lnTo>
                    <a:pt x="209" y="163"/>
                  </a:lnTo>
                  <a:lnTo>
                    <a:pt x="207" y="163"/>
                  </a:lnTo>
                  <a:lnTo>
                    <a:pt x="205" y="161"/>
                  </a:lnTo>
                  <a:lnTo>
                    <a:pt x="202" y="158"/>
                  </a:lnTo>
                  <a:lnTo>
                    <a:pt x="197" y="150"/>
                  </a:lnTo>
                  <a:lnTo>
                    <a:pt x="194" y="147"/>
                  </a:lnTo>
                  <a:lnTo>
                    <a:pt x="193" y="146"/>
                  </a:lnTo>
                  <a:lnTo>
                    <a:pt x="194" y="144"/>
                  </a:lnTo>
                  <a:lnTo>
                    <a:pt x="192" y="140"/>
                  </a:lnTo>
                  <a:lnTo>
                    <a:pt x="189" y="139"/>
                  </a:lnTo>
                  <a:lnTo>
                    <a:pt x="192" y="133"/>
                  </a:lnTo>
                  <a:lnTo>
                    <a:pt x="194" y="130"/>
                  </a:lnTo>
                  <a:lnTo>
                    <a:pt x="195" y="127"/>
                  </a:lnTo>
                  <a:lnTo>
                    <a:pt x="196" y="124"/>
                  </a:lnTo>
                  <a:lnTo>
                    <a:pt x="194" y="121"/>
                  </a:lnTo>
                  <a:lnTo>
                    <a:pt x="193" y="125"/>
                  </a:lnTo>
                  <a:lnTo>
                    <a:pt x="191" y="124"/>
                  </a:lnTo>
                  <a:lnTo>
                    <a:pt x="191" y="122"/>
                  </a:lnTo>
                  <a:lnTo>
                    <a:pt x="188" y="118"/>
                  </a:lnTo>
                  <a:lnTo>
                    <a:pt x="187" y="118"/>
                  </a:lnTo>
                  <a:lnTo>
                    <a:pt x="187" y="119"/>
                  </a:lnTo>
                  <a:lnTo>
                    <a:pt x="188" y="121"/>
                  </a:lnTo>
                  <a:lnTo>
                    <a:pt x="189" y="124"/>
                  </a:lnTo>
                  <a:lnTo>
                    <a:pt x="189" y="127"/>
                  </a:lnTo>
                  <a:lnTo>
                    <a:pt x="189" y="128"/>
                  </a:lnTo>
                  <a:lnTo>
                    <a:pt x="187" y="130"/>
                  </a:lnTo>
                  <a:lnTo>
                    <a:pt x="186" y="129"/>
                  </a:lnTo>
                  <a:lnTo>
                    <a:pt x="184" y="127"/>
                  </a:lnTo>
                  <a:lnTo>
                    <a:pt x="181" y="122"/>
                  </a:lnTo>
                  <a:lnTo>
                    <a:pt x="180" y="120"/>
                  </a:lnTo>
                  <a:lnTo>
                    <a:pt x="180" y="116"/>
                  </a:lnTo>
                  <a:lnTo>
                    <a:pt x="180" y="110"/>
                  </a:lnTo>
                  <a:lnTo>
                    <a:pt x="182" y="106"/>
                  </a:lnTo>
                  <a:lnTo>
                    <a:pt x="183" y="98"/>
                  </a:lnTo>
                  <a:lnTo>
                    <a:pt x="183" y="93"/>
                  </a:lnTo>
                  <a:lnTo>
                    <a:pt x="182" y="86"/>
                  </a:lnTo>
                  <a:lnTo>
                    <a:pt x="180" y="79"/>
                  </a:lnTo>
                  <a:lnTo>
                    <a:pt x="177" y="77"/>
                  </a:lnTo>
                  <a:lnTo>
                    <a:pt x="174" y="72"/>
                  </a:lnTo>
                  <a:lnTo>
                    <a:pt x="168" y="71"/>
                  </a:lnTo>
                  <a:lnTo>
                    <a:pt x="165" y="71"/>
                  </a:lnTo>
                  <a:lnTo>
                    <a:pt x="163" y="67"/>
                  </a:lnTo>
                  <a:lnTo>
                    <a:pt x="160" y="66"/>
                  </a:lnTo>
                  <a:lnTo>
                    <a:pt x="156" y="61"/>
                  </a:lnTo>
                  <a:lnTo>
                    <a:pt x="152" y="60"/>
                  </a:lnTo>
                  <a:lnTo>
                    <a:pt x="151" y="55"/>
                  </a:lnTo>
                  <a:lnTo>
                    <a:pt x="149" y="53"/>
                  </a:lnTo>
                  <a:lnTo>
                    <a:pt x="143" y="48"/>
                  </a:lnTo>
                  <a:lnTo>
                    <a:pt x="138" y="44"/>
                  </a:lnTo>
                  <a:lnTo>
                    <a:pt x="134" y="42"/>
                  </a:lnTo>
                  <a:lnTo>
                    <a:pt x="130" y="39"/>
                  </a:lnTo>
                  <a:lnTo>
                    <a:pt x="127" y="38"/>
                  </a:lnTo>
                  <a:lnTo>
                    <a:pt x="122" y="38"/>
                  </a:lnTo>
                  <a:lnTo>
                    <a:pt x="117" y="39"/>
                  </a:lnTo>
                  <a:lnTo>
                    <a:pt x="116" y="42"/>
                  </a:lnTo>
                  <a:lnTo>
                    <a:pt x="117" y="45"/>
                  </a:lnTo>
                  <a:lnTo>
                    <a:pt x="116" y="47"/>
                  </a:lnTo>
                  <a:lnTo>
                    <a:pt x="114" y="47"/>
                  </a:lnTo>
                  <a:lnTo>
                    <a:pt x="112" y="45"/>
                  </a:lnTo>
                  <a:lnTo>
                    <a:pt x="107" y="49"/>
                  </a:lnTo>
                  <a:lnTo>
                    <a:pt x="101" y="54"/>
                  </a:lnTo>
                  <a:lnTo>
                    <a:pt x="94" y="56"/>
                  </a:lnTo>
                  <a:lnTo>
                    <a:pt x="83" y="59"/>
                  </a:lnTo>
                  <a:lnTo>
                    <a:pt x="83" y="53"/>
                  </a:lnTo>
                  <a:lnTo>
                    <a:pt x="80" y="50"/>
                  </a:lnTo>
                  <a:lnTo>
                    <a:pt x="77" y="49"/>
                  </a:lnTo>
                  <a:lnTo>
                    <a:pt x="72" y="46"/>
                  </a:lnTo>
                  <a:lnTo>
                    <a:pt x="76" y="44"/>
                  </a:lnTo>
                  <a:lnTo>
                    <a:pt x="77" y="43"/>
                  </a:lnTo>
                  <a:lnTo>
                    <a:pt x="70" y="42"/>
                  </a:lnTo>
                  <a:lnTo>
                    <a:pt x="70" y="39"/>
                  </a:lnTo>
                  <a:lnTo>
                    <a:pt x="72" y="39"/>
                  </a:lnTo>
                  <a:lnTo>
                    <a:pt x="73" y="37"/>
                  </a:lnTo>
                  <a:lnTo>
                    <a:pt x="73" y="35"/>
                  </a:lnTo>
                  <a:lnTo>
                    <a:pt x="72" y="35"/>
                  </a:lnTo>
                  <a:lnTo>
                    <a:pt x="70" y="36"/>
                  </a:lnTo>
                  <a:lnTo>
                    <a:pt x="70" y="37"/>
                  </a:lnTo>
                  <a:lnTo>
                    <a:pt x="69" y="38"/>
                  </a:lnTo>
                  <a:lnTo>
                    <a:pt x="67" y="36"/>
                  </a:lnTo>
                  <a:lnTo>
                    <a:pt x="62" y="36"/>
                  </a:lnTo>
                  <a:lnTo>
                    <a:pt x="64" y="39"/>
                  </a:lnTo>
                  <a:lnTo>
                    <a:pt x="65" y="39"/>
                  </a:lnTo>
                  <a:lnTo>
                    <a:pt x="66" y="43"/>
                  </a:lnTo>
                  <a:lnTo>
                    <a:pt x="65" y="43"/>
                  </a:lnTo>
                  <a:lnTo>
                    <a:pt x="61" y="41"/>
                  </a:lnTo>
                  <a:lnTo>
                    <a:pt x="57" y="38"/>
                  </a:lnTo>
                  <a:lnTo>
                    <a:pt x="53" y="37"/>
                  </a:lnTo>
                  <a:lnTo>
                    <a:pt x="44" y="37"/>
                  </a:lnTo>
                  <a:lnTo>
                    <a:pt x="41" y="35"/>
                  </a:lnTo>
                  <a:lnTo>
                    <a:pt x="39" y="33"/>
                  </a:lnTo>
                  <a:lnTo>
                    <a:pt x="36" y="33"/>
                  </a:lnTo>
                  <a:lnTo>
                    <a:pt x="26" y="35"/>
                  </a:lnTo>
                  <a:lnTo>
                    <a:pt x="19" y="35"/>
                  </a:lnTo>
                  <a:lnTo>
                    <a:pt x="14" y="38"/>
                  </a:lnTo>
                  <a:lnTo>
                    <a:pt x="11" y="39"/>
                  </a:lnTo>
                  <a:lnTo>
                    <a:pt x="7" y="32"/>
                  </a:lnTo>
                  <a:lnTo>
                    <a:pt x="6" y="27"/>
                  </a:lnTo>
                  <a:lnTo>
                    <a:pt x="2" y="22"/>
                  </a:lnTo>
                  <a:lnTo>
                    <a:pt x="0" y="20"/>
                  </a:lnTo>
                  <a:lnTo>
                    <a:pt x="0" y="17"/>
                  </a:lnTo>
                  <a:lnTo>
                    <a:pt x="3" y="16"/>
                  </a:lnTo>
                  <a:lnTo>
                    <a:pt x="10" y="14"/>
                  </a:lnTo>
                  <a:lnTo>
                    <a:pt x="18" y="12"/>
                  </a:lnTo>
                  <a:lnTo>
                    <a:pt x="93" y="6"/>
                  </a:lnTo>
                  <a:lnTo>
                    <a:pt x="98" y="16"/>
                  </a:lnTo>
                  <a:lnTo>
                    <a:pt x="189" y="11"/>
                  </a:lnTo>
                  <a:lnTo>
                    <a:pt x="190" y="19"/>
                  </a:lnTo>
                  <a:lnTo>
                    <a:pt x="197" y="19"/>
                  </a:lnTo>
                  <a:lnTo>
                    <a:pt x="194" y="0"/>
                  </a:lnTo>
                  <a:close/>
                </a:path>
              </a:pathLst>
            </a:custGeom>
            <a:solidFill>
              <a:schemeClr val="accent3"/>
            </a:solid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61" name="Freeform 34"/>
            <p:cNvSpPr>
              <a:spLocks/>
            </p:cNvSpPr>
            <p:nvPr/>
          </p:nvSpPr>
          <p:spPr bwMode="auto">
            <a:xfrm>
              <a:off x="6802544" y="2950697"/>
              <a:ext cx="306933" cy="271518"/>
            </a:xfrm>
            <a:custGeom>
              <a:avLst/>
              <a:gdLst>
                <a:gd name="T0" fmla="*/ 176 w 182"/>
                <a:gd name="T1" fmla="*/ 147 h 161"/>
                <a:gd name="T2" fmla="*/ 171 w 182"/>
                <a:gd name="T3" fmla="*/ 146 h 161"/>
                <a:gd name="T4" fmla="*/ 160 w 182"/>
                <a:gd name="T5" fmla="*/ 139 h 161"/>
                <a:gd name="T6" fmla="*/ 152 w 182"/>
                <a:gd name="T7" fmla="*/ 134 h 161"/>
                <a:gd name="T8" fmla="*/ 155 w 182"/>
                <a:gd name="T9" fmla="*/ 130 h 161"/>
                <a:gd name="T10" fmla="*/ 166 w 182"/>
                <a:gd name="T11" fmla="*/ 128 h 161"/>
                <a:gd name="T12" fmla="*/ 162 w 182"/>
                <a:gd name="T13" fmla="*/ 118 h 161"/>
                <a:gd name="T14" fmla="*/ 148 w 182"/>
                <a:gd name="T15" fmla="*/ 122 h 161"/>
                <a:gd name="T16" fmla="*/ 148 w 182"/>
                <a:gd name="T17" fmla="*/ 119 h 161"/>
                <a:gd name="T18" fmla="*/ 154 w 182"/>
                <a:gd name="T19" fmla="*/ 114 h 161"/>
                <a:gd name="T20" fmla="*/ 150 w 182"/>
                <a:gd name="T21" fmla="*/ 99 h 161"/>
                <a:gd name="T22" fmla="*/ 84 w 182"/>
                <a:gd name="T23" fmla="*/ 82 h 161"/>
                <a:gd name="T24" fmla="*/ 84 w 182"/>
                <a:gd name="T25" fmla="*/ 73 h 161"/>
                <a:gd name="T26" fmla="*/ 87 w 182"/>
                <a:gd name="T27" fmla="*/ 64 h 161"/>
                <a:gd name="T28" fmla="*/ 90 w 182"/>
                <a:gd name="T29" fmla="*/ 58 h 161"/>
                <a:gd name="T30" fmla="*/ 97 w 182"/>
                <a:gd name="T31" fmla="*/ 43 h 161"/>
                <a:gd name="T32" fmla="*/ 99 w 182"/>
                <a:gd name="T33" fmla="*/ 37 h 161"/>
                <a:gd name="T34" fmla="*/ 102 w 182"/>
                <a:gd name="T35" fmla="*/ 23 h 161"/>
                <a:gd name="T36" fmla="*/ 98 w 182"/>
                <a:gd name="T37" fmla="*/ 14 h 161"/>
                <a:gd name="T38" fmla="*/ 94 w 182"/>
                <a:gd name="T39" fmla="*/ 9 h 161"/>
                <a:gd name="T40" fmla="*/ 97 w 182"/>
                <a:gd name="T41" fmla="*/ 2 h 161"/>
                <a:gd name="T42" fmla="*/ 0 w 182"/>
                <a:gd name="T43" fmla="*/ 47 h 161"/>
                <a:gd name="T44" fmla="*/ 11 w 182"/>
                <a:gd name="T45" fmla="*/ 64 h 161"/>
                <a:gd name="T46" fmla="*/ 13 w 182"/>
                <a:gd name="T47" fmla="*/ 75 h 161"/>
                <a:gd name="T48" fmla="*/ 13 w 182"/>
                <a:gd name="T49" fmla="*/ 94 h 161"/>
                <a:gd name="T50" fmla="*/ 9 w 182"/>
                <a:gd name="T51" fmla="*/ 110 h 161"/>
                <a:gd name="T52" fmla="*/ 9 w 182"/>
                <a:gd name="T53" fmla="*/ 131 h 161"/>
                <a:gd name="T54" fmla="*/ 15 w 182"/>
                <a:gd name="T55" fmla="*/ 136 h 161"/>
                <a:gd name="T56" fmla="*/ 25 w 182"/>
                <a:gd name="T57" fmla="*/ 134 h 161"/>
                <a:gd name="T58" fmla="*/ 44 w 182"/>
                <a:gd name="T59" fmla="*/ 139 h 161"/>
                <a:gd name="T60" fmla="*/ 72 w 182"/>
                <a:gd name="T61" fmla="*/ 142 h 161"/>
                <a:gd name="T62" fmla="*/ 78 w 182"/>
                <a:gd name="T63" fmla="*/ 138 h 161"/>
                <a:gd name="T64" fmla="*/ 70 w 182"/>
                <a:gd name="T65" fmla="*/ 137 h 161"/>
                <a:gd name="T66" fmla="*/ 77 w 182"/>
                <a:gd name="T67" fmla="*/ 132 h 161"/>
                <a:gd name="T68" fmla="*/ 97 w 182"/>
                <a:gd name="T69" fmla="*/ 142 h 161"/>
                <a:gd name="T70" fmla="*/ 98 w 182"/>
                <a:gd name="T71" fmla="*/ 150 h 161"/>
                <a:gd name="T72" fmla="*/ 111 w 182"/>
                <a:gd name="T73" fmla="*/ 155 h 161"/>
                <a:gd name="T74" fmla="*/ 121 w 182"/>
                <a:gd name="T75" fmla="*/ 154 h 161"/>
                <a:gd name="T76" fmla="*/ 132 w 182"/>
                <a:gd name="T77" fmla="*/ 150 h 161"/>
                <a:gd name="T78" fmla="*/ 142 w 182"/>
                <a:gd name="T79" fmla="*/ 153 h 161"/>
                <a:gd name="T80" fmla="*/ 142 w 182"/>
                <a:gd name="T81" fmla="*/ 141 h 161"/>
                <a:gd name="T82" fmla="*/ 150 w 182"/>
                <a:gd name="T83" fmla="*/ 147 h 161"/>
                <a:gd name="T84" fmla="*/ 168 w 182"/>
                <a:gd name="T85" fmla="*/ 154 h 161"/>
                <a:gd name="T86" fmla="*/ 169 w 182"/>
                <a:gd name="T87" fmla="*/ 161 h 161"/>
                <a:gd name="T88" fmla="*/ 176 w 182"/>
                <a:gd name="T89" fmla="*/ 158 h 161"/>
                <a:gd name="T90" fmla="*/ 181 w 182"/>
                <a:gd name="T91" fmla="*/ 154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161">
                  <a:moveTo>
                    <a:pt x="181" y="149"/>
                  </a:moveTo>
                  <a:lnTo>
                    <a:pt x="179" y="149"/>
                  </a:lnTo>
                  <a:lnTo>
                    <a:pt x="176" y="147"/>
                  </a:lnTo>
                  <a:lnTo>
                    <a:pt x="175" y="147"/>
                  </a:lnTo>
                  <a:lnTo>
                    <a:pt x="173" y="147"/>
                  </a:lnTo>
                  <a:lnTo>
                    <a:pt x="171" y="146"/>
                  </a:lnTo>
                  <a:lnTo>
                    <a:pt x="166" y="143"/>
                  </a:lnTo>
                  <a:lnTo>
                    <a:pt x="165" y="143"/>
                  </a:lnTo>
                  <a:lnTo>
                    <a:pt x="160" y="139"/>
                  </a:lnTo>
                  <a:lnTo>
                    <a:pt x="158" y="137"/>
                  </a:lnTo>
                  <a:lnTo>
                    <a:pt x="155" y="136"/>
                  </a:lnTo>
                  <a:lnTo>
                    <a:pt x="152" y="134"/>
                  </a:lnTo>
                  <a:lnTo>
                    <a:pt x="150" y="132"/>
                  </a:lnTo>
                  <a:lnTo>
                    <a:pt x="153" y="132"/>
                  </a:lnTo>
                  <a:lnTo>
                    <a:pt x="155" y="130"/>
                  </a:lnTo>
                  <a:lnTo>
                    <a:pt x="160" y="130"/>
                  </a:lnTo>
                  <a:lnTo>
                    <a:pt x="161" y="128"/>
                  </a:lnTo>
                  <a:lnTo>
                    <a:pt x="166" y="128"/>
                  </a:lnTo>
                  <a:lnTo>
                    <a:pt x="168" y="126"/>
                  </a:lnTo>
                  <a:lnTo>
                    <a:pt x="165" y="121"/>
                  </a:lnTo>
                  <a:lnTo>
                    <a:pt x="162" y="118"/>
                  </a:lnTo>
                  <a:lnTo>
                    <a:pt x="161" y="118"/>
                  </a:lnTo>
                  <a:lnTo>
                    <a:pt x="151" y="121"/>
                  </a:lnTo>
                  <a:lnTo>
                    <a:pt x="148" y="122"/>
                  </a:lnTo>
                  <a:lnTo>
                    <a:pt x="145" y="122"/>
                  </a:lnTo>
                  <a:lnTo>
                    <a:pt x="145" y="121"/>
                  </a:lnTo>
                  <a:lnTo>
                    <a:pt x="148" y="119"/>
                  </a:lnTo>
                  <a:lnTo>
                    <a:pt x="151" y="118"/>
                  </a:lnTo>
                  <a:lnTo>
                    <a:pt x="154" y="116"/>
                  </a:lnTo>
                  <a:lnTo>
                    <a:pt x="154" y="114"/>
                  </a:lnTo>
                  <a:lnTo>
                    <a:pt x="154" y="110"/>
                  </a:lnTo>
                  <a:lnTo>
                    <a:pt x="153" y="103"/>
                  </a:lnTo>
                  <a:lnTo>
                    <a:pt x="150" y="99"/>
                  </a:lnTo>
                  <a:lnTo>
                    <a:pt x="148" y="95"/>
                  </a:lnTo>
                  <a:lnTo>
                    <a:pt x="149" y="79"/>
                  </a:lnTo>
                  <a:lnTo>
                    <a:pt x="84" y="82"/>
                  </a:lnTo>
                  <a:lnTo>
                    <a:pt x="83" y="78"/>
                  </a:lnTo>
                  <a:lnTo>
                    <a:pt x="83" y="75"/>
                  </a:lnTo>
                  <a:lnTo>
                    <a:pt x="84" y="73"/>
                  </a:lnTo>
                  <a:lnTo>
                    <a:pt x="87" y="71"/>
                  </a:lnTo>
                  <a:lnTo>
                    <a:pt x="87" y="66"/>
                  </a:lnTo>
                  <a:lnTo>
                    <a:pt x="87" y="64"/>
                  </a:lnTo>
                  <a:lnTo>
                    <a:pt x="88" y="61"/>
                  </a:lnTo>
                  <a:lnTo>
                    <a:pt x="89" y="60"/>
                  </a:lnTo>
                  <a:lnTo>
                    <a:pt x="90" y="58"/>
                  </a:lnTo>
                  <a:lnTo>
                    <a:pt x="91" y="51"/>
                  </a:lnTo>
                  <a:lnTo>
                    <a:pt x="93" y="49"/>
                  </a:lnTo>
                  <a:lnTo>
                    <a:pt x="97" y="43"/>
                  </a:lnTo>
                  <a:lnTo>
                    <a:pt x="98" y="41"/>
                  </a:lnTo>
                  <a:lnTo>
                    <a:pt x="98" y="37"/>
                  </a:lnTo>
                  <a:lnTo>
                    <a:pt x="99" y="37"/>
                  </a:lnTo>
                  <a:lnTo>
                    <a:pt x="102" y="34"/>
                  </a:lnTo>
                  <a:lnTo>
                    <a:pt x="103" y="26"/>
                  </a:lnTo>
                  <a:lnTo>
                    <a:pt x="102" y="23"/>
                  </a:lnTo>
                  <a:lnTo>
                    <a:pt x="99" y="21"/>
                  </a:lnTo>
                  <a:lnTo>
                    <a:pt x="99" y="19"/>
                  </a:lnTo>
                  <a:lnTo>
                    <a:pt x="98" y="14"/>
                  </a:lnTo>
                  <a:lnTo>
                    <a:pt x="98" y="13"/>
                  </a:lnTo>
                  <a:lnTo>
                    <a:pt x="97" y="11"/>
                  </a:lnTo>
                  <a:lnTo>
                    <a:pt x="94" y="9"/>
                  </a:lnTo>
                  <a:lnTo>
                    <a:pt x="98" y="7"/>
                  </a:lnTo>
                  <a:lnTo>
                    <a:pt x="98" y="5"/>
                  </a:lnTo>
                  <a:lnTo>
                    <a:pt x="97" y="2"/>
                  </a:lnTo>
                  <a:lnTo>
                    <a:pt x="94" y="0"/>
                  </a:lnTo>
                  <a:lnTo>
                    <a:pt x="0" y="3"/>
                  </a:lnTo>
                  <a:lnTo>
                    <a:pt x="0" y="47"/>
                  </a:lnTo>
                  <a:lnTo>
                    <a:pt x="7" y="53"/>
                  </a:lnTo>
                  <a:lnTo>
                    <a:pt x="7" y="55"/>
                  </a:lnTo>
                  <a:lnTo>
                    <a:pt x="11" y="64"/>
                  </a:lnTo>
                  <a:lnTo>
                    <a:pt x="12" y="66"/>
                  </a:lnTo>
                  <a:lnTo>
                    <a:pt x="12" y="72"/>
                  </a:lnTo>
                  <a:lnTo>
                    <a:pt x="13" y="75"/>
                  </a:lnTo>
                  <a:lnTo>
                    <a:pt x="15" y="83"/>
                  </a:lnTo>
                  <a:lnTo>
                    <a:pt x="17" y="89"/>
                  </a:lnTo>
                  <a:lnTo>
                    <a:pt x="13" y="94"/>
                  </a:lnTo>
                  <a:lnTo>
                    <a:pt x="11" y="102"/>
                  </a:lnTo>
                  <a:lnTo>
                    <a:pt x="11" y="105"/>
                  </a:lnTo>
                  <a:lnTo>
                    <a:pt x="9" y="110"/>
                  </a:lnTo>
                  <a:lnTo>
                    <a:pt x="12" y="117"/>
                  </a:lnTo>
                  <a:lnTo>
                    <a:pt x="12" y="121"/>
                  </a:lnTo>
                  <a:lnTo>
                    <a:pt x="9" y="131"/>
                  </a:lnTo>
                  <a:lnTo>
                    <a:pt x="6" y="136"/>
                  </a:lnTo>
                  <a:lnTo>
                    <a:pt x="10" y="136"/>
                  </a:lnTo>
                  <a:lnTo>
                    <a:pt x="15" y="136"/>
                  </a:lnTo>
                  <a:lnTo>
                    <a:pt x="18" y="134"/>
                  </a:lnTo>
                  <a:lnTo>
                    <a:pt x="22" y="134"/>
                  </a:lnTo>
                  <a:lnTo>
                    <a:pt x="25" y="134"/>
                  </a:lnTo>
                  <a:lnTo>
                    <a:pt x="34" y="136"/>
                  </a:lnTo>
                  <a:lnTo>
                    <a:pt x="39" y="137"/>
                  </a:lnTo>
                  <a:lnTo>
                    <a:pt x="44" y="139"/>
                  </a:lnTo>
                  <a:lnTo>
                    <a:pt x="51" y="142"/>
                  </a:lnTo>
                  <a:lnTo>
                    <a:pt x="64" y="142"/>
                  </a:lnTo>
                  <a:lnTo>
                    <a:pt x="72" y="142"/>
                  </a:lnTo>
                  <a:lnTo>
                    <a:pt x="79" y="142"/>
                  </a:lnTo>
                  <a:lnTo>
                    <a:pt x="80" y="141"/>
                  </a:lnTo>
                  <a:lnTo>
                    <a:pt x="78" y="138"/>
                  </a:lnTo>
                  <a:lnTo>
                    <a:pt x="73" y="138"/>
                  </a:lnTo>
                  <a:lnTo>
                    <a:pt x="72" y="138"/>
                  </a:lnTo>
                  <a:lnTo>
                    <a:pt x="70" y="137"/>
                  </a:lnTo>
                  <a:lnTo>
                    <a:pt x="71" y="134"/>
                  </a:lnTo>
                  <a:lnTo>
                    <a:pt x="72" y="132"/>
                  </a:lnTo>
                  <a:lnTo>
                    <a:pt x="77" y="132"/>
                  </a:lnTo>
                  <a:lnTo>
                    <a:pt x="84" y="135"/>
                  </a:lnTo>
                  <a:lnTo>
                    <a:pt x="91" y="141"/>
                  </a:lnTo>
                  <a:lnTo>
                    <a:pt x="97" y="142"/>
                  </a:lnTo>
                  <a:lnTo>
                    <a:pt x="101" y="140"/>
                  </a:lnTo>
                  <a:lnTo>
                    <a:pt x="100" y="144"/>
                  </a:lnTo>
                  <a:lnTo>
                    <a:pt x="98" y="150"/>
                  </a:lnTo>
                  <a:lnTo>
                    <a:pt x="100" y="153"/>
                  </a:lnTo>
                  <a:lnTo>
                    <a:pt x="106" y="155"/>
                  </a:lnTo>
                  <a:lnTo>
                    <a:pt x="111" y="155"/>
                  </a:lnTo>
                  <a:lnTo>
                    <a:pt x="115" y="158"/>
                  </a:lnTo>
                  <a:lnTo>
                    <a:pt x="119" y="158"/>
                  </a:lnTo>
                  <a:lnTo>
                    <a:pt x="121" y="154"/>
                  </a:lnTo>
                  <a:lnTo>
                    <a:pt x="125" y="150"/>
                  </a:lnTo>
                  <a:lnTo>
                    <a:pt x="128" y="149"/>
                  </a:lnTo>
                  <a:lnTo>
                    <a:pt x="132" y="150"/>
                  </a:lnTo>
                  <a:lnTo>
                    <a:pt x="136" y="155"/>
                  </a:lnTo>
                  <a:lnTo>
                    <a:pt x="140" y="155"/>
                  </a:lnTo>
                  <a:lnTo>
                    <a:pt x="142" y="153"/>
                  </a:lnTo>
                  <a:lnTo>
                    <a:pt x="140" y="145"/>
                  </a:lnTo>
                  <a:lnTo>
                    <a:pt x="140" y="143"/>
                  </a:lnTo>
                  <a:lnTo>
                    <a:pt x="142" y="141"/>
                  </a:lnTo>
                  <a:lnTo>
                    <a:pt x="146" y="141"/>
                  </a:lnTo>
                  <a:lnTo>
                    <a:pt x="150" y="143"/>
                  </a:lnTo>
                  <a:lnTo>
                    <a:pt x="150" y="147"/>
                  </a:lnTo>
                  <a:lnTo>
                    <a:pt x="158" y="148"/>
                  </a:lnTo>
                  <a:lnTo>
                    <a:pt x="165" y="151"/>
                  </a:lnTo>
                  <a:lnTo>
                    <a:pt x="168" y="154"/>
                  </a:lnTo>
                  <a:lnTo>
                    <a:pt x="166" y="157"/>
                  </a:lnTo>
                  <a:lnTo>
                    <a:pt x="165" y="161"/>
                  </a:lnTo>
                  <a:lnTo>
                    <a:pt x="169" y="161"/>
                  </a:lnTo>
                  <a:lnTo>
                    <a:pt x="171" y="158"/>
                  </a:lnTo>
                  <a:lnTo>
                    <a:pt x="173" y="156"/>
                  </a:lnTo>
                  <a:lnTo>
                    <a:pt x="176" y="158"/>
                  </a:lnTo>
                  <a:lnTo>
                    <a:pt x="176" y="160"/>
                  </a:lnTo>
                  <a:lnTo>
                    <a:pt x="178" y="157"/>
                  </a:lnTo>
                  <a:lnTo>
                    <a:pt x="181" y="154"/>
                  </a:lnTo>
                  <a:lnTo>
                    <a:pt x="182" y="153"/>
                  </a:lnTo>
                  <a:lnTo>
                    <a:pt x="181" y="149"/>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62" name="Freeform 35"/>
            <p:cNvSpPr>
              <a:spLocks/>
            </p:cNvSpPr>
            <p:nvPr/>
          </p:nvSpPr>
          <p:spPr bwMode="auto">
            <a:xfrm>
              <a:off x="6765442" y="2707850"/>
              <a:ext cx="274890" cy="247908"/>
            </a:xfrm>
            <a:custGeom>
              <a:avLst/>
              <a:gdLst>
                <a:gd name="T0" fmla="*/ 6 w 163"/>
                <a:gd name="T1" fmla="*/ 123 h 147"/>
                <a:gd name="T2" fmla="*/ 4 w 163"/>
                <a:gd name="T3" fmla="*/ 121 h 147"/>
                <a:gd name="T4" fmla="*/ 7 w 163"/>
                <a:gd name="T5" fmla="*/ 124 h 147"/>
                <a:gd name="T6" fmla="*/ 10 w 163"/>
                <a:gd name="T7" fmla="*/ 125 h 147"/>
                <a:gd name="T8" fmla="*/ 12 w 163"/>
                <a:gd name="T9" fmla="*/ 123 h 147"/>
                <a:gd name="T10" fmla="*/ 22 w 163"/>
                <a:gd name="T11" fmla="*/ 124 h 147"/>
                <a:gd name="T12" fmla="*/ 22 w 163"/>
                <a:gd name="T13" fmla="*/ 147 h 147"/>
                <a:gd name="T14" fmla="*/ 116 w 163"/>
                <a:gd name="T15" fmla="*/ 144 h 147"/>
                <a:gd name="T16" fmla="*/ 117 w 163"/>
                <a:gd name="T17" fmla="*/ 144 h 147"/>
                <a:gd name="T18" fmla="*/ 119 w 163"/>
                <a:gd name="T19" fmla="*/ 139 h 147"/>
                <a:gd name="T20" fmla="*/ 120 w 163"/>
                <a:gd name="T21" fmla="*/ 136 h 147"/>
                <a:gd name="T22" fmla="*/ 119 w 163"/>
                <a:gd name="T23" fmla="*/ 133 h 147"/>
                <a:gd name="T24" fmla="*/ 119 w 163"/>
                <a:gd name="T25" fmla="*/ 127 h 147"/>
                <a:gd name="T26" fmla="*/ 119 w 163"/>
                <a:gd name="T27" fmla="*/ 125 h 147"/>
                <a:gd name="T28" fmla="*/ 117 w 163"/>
                <a:gd name="T29" fmla="*/ 122 h 147"/>
                <a:gd name="T30" fmla="*/ 116 w 163"/>
                <a:gd name="T31" fmla="*/ 121 h 147"/>
                <a:gd name="T32" fmla="*/ 116 w 163"/>
                <a:gd name="T33" fmla="*/ 119 h 147"/>
                <a:gd name="T34" fmla="*/ 117 w 163"/>
                <a:gd name="T35" fmla="*/ 117 h 147"/>
                <a:gd name="T36" fmla="*/ 116 w 163"/>
                <a:gd name="T37" fmla="*/ 116 h 147"/>
                <a:gd name="T38" fmla="*/ 118 w 163"/>
                <a:gd name="T39" fmla="*/ 113 h 147"/>
                <a:gd name="T40" fmla="*/ 121 w 163"/>
                <a:gd name="T41" fmla="*/ 109 h 147"/>
                <a:gd name="T42" fmla="*/ 122 w 163"/>
                <a:gd name="T43" fmla="*/ 109 h 147"/>
                <a:gd name="T44" fmla="*/ 121 w 163"/>
                <a:gd name="T45" fmla="*/ 107 h 147"/>
                <a:gd name="T46" fmla="*/ 123 w 163"/>
                <a:gd name="T47" fmla="*/ 103 h 147"/>
                <a:gd name="T48" fmla="*/ 125 w 163"/>
                <a:gd name="T49" fmla="*/ 100 h 147"/>
                <a:gd name="T50" fmla="*/ 123 w 163"/>
                <a:gd name="T51" fmla="*/ 99 h 147"/>
                <a:gd name="T52" fmla="*/ 124 w 163"/>
                <a:gd name="T53" fmla="*/ 95 h 147"/>
                <a:gd name="T54" fmla="*/ 127 w 163"/>
                <a:gd name="T55" fmla="*/ 92 h 147"/>
                <a:gd name="T56" fmla="*/ 132 w 163"/>
                <a:gd name="T57" fmla="*/ 86 h 147"/>
                <a:gd name="T58" fmla="*/ 135 w 163"/>
                <a:gd name="T59" fmla="*/ 81 h 147"/>
                <a:gd name="T60" fmla="*/ 135 w 163"/>
                <a:gd name="T61" fmla="*/ 77 h 147"/>
                <a:gd name="T62" fmla="*/ 137 w 163"/>
                <a:gd name="T63" fmla="*/ 72 h 147"/>
                <a:gd name="T64" fmla="*/ 138 w 163"/>
                <a:gd name="T65" fmla="*/ 72 h 147"/>
                <a:gd name="T66" fmla="*/ 140 w 163"/>
                <a:gd name="T67" fmla="*/ 70 h 147"/>
                <a:gd name="T68" fmla="*/ 141 w 163"/>
                <a:gd name="T69" fmla="*/ 67 h 147"/>
                <a:gd name="T70" fmla="*/ 143 w 163"/>
                <a:gd name="T71" fmla="*/ 65 h 147"/>
                <a:gd name="T72" fmla="*/ 147 w 163"/>
                <a:gd name="T73" fmla="*/ 63 h 147"/>
                <a:gd name="T74" fmla="*/ 146 w 163"/>
                <a:gd name="T75" fmla="*/ 60 h 147"/>
                <a:gd name="T76" fmla="*/ 148 w 163"/>
                <a:gd name="T77" fmla="*/ 58 h 147"/>
                <a:gd name="T78" fmla="*/ 150 w 163"/>
                <a:gd name="T79" fmla="*/ 54 h 147"/>
                <a:gd name="T80" fmla="*/ 150 w 163"/>
                <a:gd name="T81" fmla="*/ 48 h 147"/>
                <a:gd name="T82" fmla="*/ 150 w 163"/>
                <a:gd name="T83" fmla="*/ 43 h 147"/>
                <a:gd name="T84" fmla="*/ 153 w 163"/>
                <a:gd name="T85" fmla="*/ 39 h 147"/>
                <a:gd name="T86" fmla="*/ 156 w 163"/>
                <a:gd name="T87" fmla="*/ 37 h 147"/>
                <a:gd name="T88" fmla="*/ 156 w 163"/>
                <a:gd name="T89" fmla="*/ 35 h 147"/>
                <a:gd name="T90" fmla="*/ 157 w 163"/>
                <a:gd name="T91" fmla="*/ 33 h 147"/>
                <a:gd name="T92" fmla="*/ 157 w 163"/>
                <a:gd name="T93" fmla="*/ 29 h 147"/>
                <a:gd name="T94" fmla="*/ 160 w 163"/>
                <a:gd name="T95" fmla="*/ 28 h 147"/>
                <a:gd name="T96" fmla="*/ 161 w 163"/>
                <a:gd name="T97" fmla="*/ 26 h 147"/>
                <a:gd name="T98" fmla="*/ 162 w 163"/>
                <a:gd name="T99" fmla="*/ 24 h 147"/>
                <a:gd name="T100" fmla="*/ 163 w 163"/>
                <a:gd name="T101" fmla="*/ 22 h 147"/>
                <a:gd name="T102" fmla="*/ 163 w 163"/>
                <a:gd name="T103" fmla="*/ 19 h 147"/>
                <a:gd name="T104" fmla="*/ 138 w 163"/>
                <a:gd name="T105" fmla="*/ 20 h 147"/>
                <a:gd name="T106" fmla="*/ 148 w 163"/>
                <a:gd name="T107" fmla="*/ 5 h 147"/>
                <a:gd name="T108" fmla="*/ 147 w 163"/>
                <a:gd name="T109" fmla="*/ 0 h 147"/>
                <a:gd name="T110" fmla="*/ 0 w 163"/>
                <a:gd name="T111" fmla="*/ 4 h 147"/>
                <a:gd name="T112" fmla="*/ 7 w 163"/>
                <a:gd name="T113" fmla="*/ 47 h 147"/>
                <a:gd name="T114" fmla="*/ 6 w 163"/>
                <a:gd name="T115" fmla="*/ 12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 h="147">
                  <a:moveTo>
                    <a:pt x="6" y="123"/>
                  </a:moveTo>
                  <a:lnTo>
                    <a:pt x="4" y="121"/>
                  </a:lnTo>
                  <a:lnTo>
                    <a:pt x="7" y="124"/>
                  </a:lnTo>
                  <a:lnTo>
                    <a:pt x="10" y="125"/>
                  </a:lnTo>
                  <a:lnTo>
                    <a:pt x="12" y="123"/>
                  </a:lnTo>
                  <a:lnTo>
                    <a:pt x="22" y="124"/>
                  </a:lnTo>
                  <a:lnTo>
                    <a:pt x="22" y="147"/>
                  </a:lnTo>
                  <a:lnTo>
                    <a:pt x="116" y="144"/>
                  </a:lnTo>
                  <a:lnTo>
                    <a:pt x="117" y="144"/>
                  </a:lnTo>
                  <a:lnTo>
                    <a:pt x="119" y="139"/>
                  </a:lnTo>
                  <a:lnTo>
                    <a:pt x="120" y="136"/>
                  </a:lnTo>
                  <a:lnTo>
                    <a:pt x="119" y="133"/>
                  </a:lnTo>
                  <a:lnTo>
                    <a:pt x="119" y="127"/>
                  </a:lnTo>
                  <a:lnTo>
                    <a:pt x="119" y="125"/>
                  </a:lnTo>
                  <a:lnTo>
                    <a:pt x="117" y="122"/>
                  </a:lnTo>
                  <a:lnTo>
                    <a:pt x="116" y="121"/>
                  </a:lnTo>
                  <a:lnTo>
                    <a:pt x="116" y="119"/>
                  </a:lnTo>
                  <a:lnTo>
                    <a:pt x="117" y="117"/>
                  </a:lnTo>
                  <a:lnTo>
                    <a:pt x="116" y="116"/>
                  </a:lnTo>
                  <a:lnTo>
                    <a:pt x="118" y="113"/>
                  </a:lnTo>
                  <a:lnTo>
                    <a:pt x="121" y="109"/>
                  </a:lnTo>
                  <a:lnTo>
                    <a:pt x="122" y="109"/>
                  </a:lnTo>
                  <a:lnTo>
                    <a:pt x="121" y="107"/>
                  </a:lnTo>
                  <a:lnTo>
                    <a:pt x="123" y="103"/>
                  </a:lnTo>
                  <a:lnTo>
                    <a:pt x="125" y="100"/>
                  </a:lnTo>
                  <a:lnTo>
                    <a:pt x="123" y="99"/>
                  </a:lnTo>
                  <a:lnTo>
                    <a:pt x="124" y="95"/>
                  </a:lnTo>
                  <a:lnTo>
                    <a:pt x="127" y="92"/>
                  </a:lnTo>
                  <a:lnTo>
                    <a:pt x="132" y="86"/>
                  </a:lnTo>
                  <a:lnTo>
                    <a:pt x="135" y="81"/>
                  </a:lnTo>
                  <a:lnTo>
                    <a:pt x="135" y="77"/>
                  </a:lnTo>
                  <a:lnTo>
                    <a:pt x="137" y="72"/>
                  </a:lnTo>
                  <a:lnTo>
                    <a:pt x="138" y="72"/>
                  </a:lnTo>
                  <a:lnTo>
                    <a:pt x="140" y="70"/>
                  </a:lnTo>
                  <a:lnTo>
                    <a:pt x="141" y="67"/>
                  </a:lnTo>
                  <a:lnTo>
                    <a:pt x="143" y="65"/>
                  </a:lnTo>
                  <a:lnTo>
                    <a:pt x="147" y="63"/>
                  </a:lnTo>
                  <a:lnTo>
                    <a:pt x="146" y="60"/>
                  </a:lnTo>
                  <a:lnTo>
                    <a:pt x="148" y="58"/>
                  </a:lnTo>
                  <a:lnTo>
                    <a:pt x="150" y="54"/>
                  </a:lnTo>
                  <a:lnTo>
                    <a:pt x="150" y="48"/>
                  </a:lnTo>
                  <a:lnTo>
                    <a:pt x="150" y="43"/>
                  </a:lnTo>
                  <a:lnTo>
                    <a:pt x="153" y="39"/>
                  </a:lnTo>
                  <a:lnTo>
                    <a:pt x="156" y="37"/>
                  </a:lnTo>
                  <a:lnTo>
                    <a:pt x="156" y="35"/>
                  </a:lnTo>
                  <a:lnTo>
                    <a:pt x="157" y="33"/>
                  </a:lnTo>
                  <a:lnTo>
                    <a:pt x="157" y="29"/>
                  </a:lnTo>
                  <a:lnTo>
                    <a:pt x="160" y="28"/>
                  </a:lnTo>
                  <a:lnTo>
                    <a:pt x="161" y="26"/>
                  </a:lnTo>
                  <a:lnTo>
                    <a:pt x="162" y="24"/>
                  </a:lnTo>
                  <a:lnTo>
                    <a:pt x="163" y="22"/>
                  </a:lnTo>
                  <a:lnTo>
                    <a:pt x="163" y="19"/>
                  </a:lnTo>
                  <a:lnTo>
                    <a:pt x="138" y="20"/>
                  </a:lnTo>
                  <a:lnTo>
                    <a:pt x="148" y="5"/>
                  </a:lnTo>
                  <a:lnTo>
                    <a:pt x="147" y="0"/>
                  </a:lnTo>
                  <a:lnTo>
                    <a:pt x="0" y="4"/>
                  </a:lnTo>
                  <a:lnTo>
                    <a:pt x="7" y="47"/>
                  </a:lnTo>
                  <a:lnTo>
                    <a:pt x="6" y="123"/>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63" name="Freeform 36"/>
            <p:cNvSpPr>
              <a:spLocks/>
            </p:cNvSpPr>
            <p:nvPr/>
          </p:nvSpPr>
          <p:spPr bwMode="auto">
            <a:xfrm>
              <a:off x="7011663" y="2657257"/>
              <a:ext cx="465458" cy="151779"/>
            </a:xfrm>
            <a:custGeom>
              <a:avLst/>
              <a:gdLst>
                <a:gd name="T0" fmla="*/ 193 w 326"/>
                <a:gd name="T1" fmla="*/ 14 h 107"/>
                <a:gd name="T2" fmla="*/ 83 w 326"/>
                <a:gd name="T3" fmla="*/ 21 h 107"/>
                <a:gd name="T4" fmla="*/ 85 w 326"/>
                <a:gd name="T5" fmla="*/ 31 h 107"/>
                <a:gd name="T6" fmla="*/ 26 w 326"/>
                <a:gd name="T7" fmla="*/ 32 h 107"/>
                <a:gd name="T8" fmla="*/ 24 w 326"/>
                <a:gd name="T9" fmla="*/ 33 h 107"/>
                <a:gd name="T10" fmla="*/ 24 w 326"/>
                <a:gd name="T11" fmla="*/ 36 h 107"/>
                <a:gd name="T12" fmla="*/ 24 w 326"/>
                <a:gd name="T13" fmla="*/ 39 h 107"/>
                <a:gd name="T14" fmla="*/ 23 w 326"/>
                <a:gd name="T15" fmla="*/ 42 h 107"/>
                <a:gd name="T16" fmla="*/ 21 w 326"/>
                <a:gd name="T17" fmla="*/ 43 h 107"/>
                <a:gd name="T18" fmla="*/ 20 w 326"/>
                <a:gd name="T19" fmla="*/ 45 h 107"/>
                <a:gd name="T20" fmla="*/ 21 w 326"/>
                <a:gd name="T21" fmla="*/ 46 h 107"/>
                <a:gd name="T22" fmla="*/ 23 w 326"/>
                <a:gd name="T23" fmla="*/ 50 h 107"/>
                <a:gd name="T24" fmla="*/ 22 w 326"/>
                <a:gd name="T25" fmla="*/ 52 h 107"/>
                <a:gd name="T26" fmla="*/ 20 w 326"/>
                <a:gd name="T27" fmla="*/ 55 h 107"/>
                <a:gd name="T28" fmla="*/ 19 w 326"/>
                <a:gd name="T29" fmla="*/ 58 h 107"/>
                <a:gd name="T30" fmla="*/ 20 w 326"/>
                <a:gd name="T31" fmla="*/ 58 h 107"/>
                <a:gd name="T32" fmla="*/ 20 w 326"/>
                <a:gd name="T33" fmla="*/ 62 h 107"/>
                <a:gd name="T34" fmla="*/ 19 w 326"/>
                <a:gd name="T35" fmla="*/ 64 h 107"/>
                <a:gd name="T36" fmla="*/ 18 w 326"/>
                <a:gd name="T37" fmla="*/ 66 h 107"/>
                <a:gd name="T38" fmla="*/ 16 w 326"/>
                <a:gd name="T39" fmla="*/ 69 h 107"/>
                <a:gd name="T40" fmla="*/ 13 w 326"/>
                <a:gd name="T41" fmla="*/ 70 h 107"/>
                <a:gd name="T42" fmla="*/ 13 w 326"/>
                <a:gd name="T43" fmla="*/ 75 h 107"/>
                <a:gd name="T44" fmla="*/ 12 w 326"/>
                <a:gd name="T45" fmla="*/ 77 h 107"/>
                <a:gd name="T46" fmla="*/ 12 w 326"/>
                <a:gd name="T47" fmla="*/ 79 h 107"/>
                <a:gd name="T48" fmla="*/ 8 w 326"/>
                <a:gd name="T49" fmla="*/ 82 h 107"/>
                <a:gd name="T50" fmla="*/ 5 w 326"/>
                <a:gd name="T51" fmla="*/ 87 h 107"/>
                <a:gd name="T52" fmla="*/ 5 w 326"/>
                <a:gd name="T53" fmla="*/ 92 h 107"/>
                <a:gd name="T54" fmla="*/ 5 w 326"/>
                <a:gd name="T55" fmla="*/ 99 h 107"/>
                <a:gd name="T56" fmla="*/ 2 w 326"/>
                <a:gd name="T57" fmla="*/ 104 h 107"/>
                <a:gd name="T58" fmla="*/ 0 w 326"/>
                <a:gd name="T59" fmla="*/ 107 h 107"/>
                <a:gd name="T60" fmla="*/ 0 w 326"/>
                <a:gd name="T61" fmla="*/ 107 h 107"/>
                <a:gd name="T62" fmla="*/ 232 w 326"/>
                <a:gd name="T63" fmla="*/ 89 h 107"/>
                <a:gd name="T64" fmla="*/ 232 w 326"/>
                <a:gd name="T65" fmla="*/ 89 h 107"/>
                <a:gd name="T66" fmla="*/ 232 w 326"/>
                <a:gd name="T67" fmla="*/ 88 h 107"/>
                <a:gd name="T68" fmla="*/ 233 w 326"/>
                <a:gd name="T69" fmla="*/ 82 h 107"/>
                <a:gd name="T70" fmla="*/ 233 w 326"/>
                <a:gd name="T71" fmla="*/ 79 h 107"/>
                <a:gd name="T72" fmla="*/ 237 w 326"/>
                <a:gd name="T73" fmla="*/ 75 h 107"/>
                <a:gd name="T74" fmla="*/ 240 w 326"/>
                <a:gd name="T75" fmla="*/ 75 h 107"/>
                <a:gd name="T76" fmla="*/ 244 w 326"/>
                <a:gd name="T77" fmla="*/ 72 h 107"/>
                <a:gd name="T78" fmla="*/ 243 w 326"/>
                <a:gd name="T79" fmla="*/ 68 h 107"/>
                <a:gd name="T80" fmla="*/ 246 w 326"/>
                <a:gd name="T81" fmla="*/ 64 h 107"/>
                <a:gd name="T82" fmla="*/ 280 w 326"/>
                <a:gd name="T83" fmla="*/ 44 h 107"/>
                <a:gd name="T84" fmla="*/ 285 w 326"/>
                <a:gd name="T85" fmla="*/ 41 h 107"/>
                <a:gd name="T86" fmla="*/ 287 w 326"/>
                <a:gd name="T87" fmla="*/ 37 h 107"/>
                <a:gd name="T88" fmla="*/ 291 w 326"/>
                <a:gd name="T89" fmla="*/ 31 h 107"/>
                <a:gd name="T90" fmla="*/ 294 w 326"/>
                <a:gd name="T91" fmla="*/ 31 h 107"/>
                <a:gd name="T92" fmla="*/ 297 w 326"/>
                <a:gd name="T93" fmla="*/ 35 h 107"/>
                <a:gd name="T94" fmla="*/ 301 w 326"/>
                <a:gd name="T95" fmla="*/ 31 h 107"/>
                <a:gd name="T96" fmla="*/ 306 w 326"/>
                <a:gd name="T97" fmla="*/ 25 h 107"/>
                <a:gd name="T98" fmla="*/ 317 w 326"/>
                <a:gd name="T99" fmla="*/ 23 h 107"/>
                <a:gd name="T100" fmla="*/ 318 w 326"/>
                <a:gd name="T101" fmla="*/ 19 h 107"/>
                <a:gd name="T102" fmla="*/ 321 w 326"/>
                <a:gd name="T103" fmla="*/ 14 h 107"/>
                <a:gd name="T104" fmla="*/ 325 w 326"/>
                <a:gd name="T105" fmla="*/ 12 h 107"/>
                <a:gd name="T106" fmla="*/ 326 w 326"/>
                <a:gd name="T107" fmla="*/ 12 h 107"/>
                <a:gd name="T108" fmla="*/ 326 w 326"/>
                <a:gd name="T109" fmla="*/ 0 h 107"/>
                <a:gd name="T110" fmla="*/ 193 w 326"/>
                <a:gd name="T111" fmla="*/ 1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6" h="107">
                  <a:moveTo>
                    <a:pt x="193" y="14"/>
                  </a:moveTo>
                  <a:cubicBezTo>
                    <a:pt x="83" y="21"/>
                    <a:pt x="83" y="21"/>
                    <a:pt x="83" y="21"/>
                  </a:cubicBezTo>
                  <a:cubicBezTo>
                    <a:pt x="85" y="31"/>
                    <a:pt x="85" y="31"/>
                    <a:pt x="85" y="31"/>
                  </a:cubicBezTo>
                  <a:cubicBezTo>
                    <a:pt x="26" y="32"/>
                    <a:pt x="26" y="32"/>
                    <a:pt x="26" y="32"/>
                  </a:cubicBezTo>
                  <a:cubicBezTo>
                    <a:pt x="24" y="33"/>
                    <a:pt x="24" y="33"/>
                    <a:pt x="24" y="33"/>
                  </a:cubicBezTo>
                  <a:cubicBezTo>
                    <a:pt x="24" y="36"/>
                    <a:pt x="24" y="36"/>
                    <a:pt x="24" y="36"/>
                  </a:cubicBezTo>
                  <a:cubicBezTo>
                    <a:pt x="24" y="39"/>
                    <a:pt x="24" y="39"/>
                    <a:pt x="24" y="39"/>
                  </a:cubicBezTo>
                  <a:cubicBezTo>
                    <a:pt x="23" y="42"/>
                    <a:pt x="23" y="42"/>
                    <a:pt x="23" y="42"/>
                  </a:cubicBezTo>
                  <a:cubicBezTo>
                    <a:pt x="21" y="43"/>
                    <a:pt x="21" y="43"/>
                    <a:pt x="21" y="43"/>
                  </a:cubicBezTo>
                  <a:cubicBezTo>
                    <a:pt x="20" y="45"/>
                    <a:pt x="20" y="45"/>
                    <a:pt x="20" y="45"/>
                  </a:cubicBezTo>
                  <a:cubicBezTo>
                    <a:pt x="21" y="46"/>
                    <a:pt x="21" y="46"/>
                    <a:pt x="21" y="46"/>
                  </a:cubicBezTo>
                  <a:cubicBezTo>
                    <a:pt x="21" y="46"/>
                    <a:pt x="23" y="49"/>
                    <a:pt x="23" y="50"/>
                  </a:cubicBezTo>
                  <a:cubicBezTo>
                    <a:pt x="24" y="51"/>
                    <a:pt x="22" y="52"/>
                    <a:pt x="22" y="52"/>
                  </a:cubicBezTo>
                  <a:cubicBezTo>
                    <a:pt x="20" y="55"/>
                    <a:pt x="20" y="55"/>
                    <a:pt x="20" y="55"/>
                  </a:cubicBezTo>
                  <a:cubicBezTo>
                    <a:pt x="19" y="58"/>
                    <a:pt x="19" y="58"/>
                    <a:pt x="19" y="58"/>
                  </a:cubicBezTo>
                  <a:cubicBezTo>
                    <a:pt x="20" y="58"/>
                    <a:pt x="20" y="58"/>
                    <a:pt x="20" y="58"/>
                  </a:cubicBezTo>
                  <a:cubicBezTo>
                    <a:pt x="20" y="62"/>
                    <a:pt x="20" y="62"/>
                    <a:pt x="20" y="62"/>
                  </a:cubicBezTo>
                  <a:cubicBezTo>
                    <a:pt x="19" y="64"/>
                    <a:pt x="19" y="64"/>
                    <a:pt x="19" y="64"/>
                  </a:cubicBezTo>
                  <a:cubicBezTo>
                    <a:pt x="18" y="66"/>
                    <a:pt x="18" y="66"/>
                    <a:pt x="18" y="66"/>
                  </a:cubicBezTo>
                  <a:cubicBezTo>
                    <a:pt x="16" y="69"/>
                    <a:pt x="16" y="69"/>
                    <a:pt x="16" y="69"/>
                  </a:cubicBezTo>
                  <a:cubicBezTo>
                    <a:pt x="13" y="70"/>
                    <a:pt x="13" y="70"/>
                    <a:pt x="13" y="70"/>
                  </a:cubicBezTo>
                  <a:cubicBezTo>
                    <a:pt x="13" y="75"/>
                    <a:pt x="13" y="75"/>
                    <a:pt x="13" y="75"/>
                  </a:cubicBezTo>
                  <a:cubicBezTo>
                    <a:pt x="12" y="77"/>
                    <a:pt x="12" y="77"/>
                    <a:pt x="12" y="77"/>
                  </a:cubicBezTo>
                  <a:cubicBezTo>
                    <a:pt x="12" y="79"/>
                    <a:pt x="12" y="79"/>
                    <a:pt x="12" y="79"/>
                  </a:cubicBezTo>
                  <a:cubicBezTo>
                    <a:pt x="8" y="82"/>
                    <a:pt x="8" y="82"/>
                    <a:pt x="8" y="82"/>
                  </a:cubicBezTo>
                  <a:cubicBezTo>
                    <a:pt x="5" y="87"/>
                    <a:pt x="5" y="87"/>
                    <a:pt x="5" y="87"/>
                  </a:cubicBezTo>
                  <a:cubicBezTo>
                    <a:pt x="5" y="92"/>
                    <a:pt x="5" y="92"/>
                    <a:pt x="5" y="92"/>
                  </a:cubicBezTo>
                  <a:cubicBezTo>
                    <a:pt x="5" y="99"/>
                    <a:pt x="5" y="99"/>
                    <a:pt x="5" y="99"/>
                  </a:cubicBezTo>
                  <a:cubicBezTo>
                    <a:pt x="2" y="104"/>
                    <a:pt x="2" y="104"/>
                    <a:pt x="2" y="104"/>
                  </a:cubicBezTo>
                  <a:cubicBezTo>
                    <a:pt x="0" y="107"/>
                    <a:pt x="0" y="107"/>
                    <a:pt x="0" y="107"/>
                  </a:cubicBezTo>
                  <a:cubicBezTo>
                    <a:pt x="0" y="107"/>
                    <a:pt x="0" y="107"/>
                    <a:pt x="0" y="107"/>
                  </a:cubicBezTo>
                  <a:cubicBezTo>
                    <a:pt x="232" y="89"/>
                    <a:pt x="232" y="89"/>
                    <a:pt x="232" y="89"/>
                  </a:cubicBezTo>
                  <a:cubicBezTo>
                    <a:pt x="232" y="89"/>
                    <a:pt x="232" y="89"/>
                    <a:pt x="232" y="89"/>
                  </a:cubicBezTo>
                  <a:cubicBezTo>
                    <a:pt x="232" y="88"/>
                    <a:pt x="232" y="88"/>
                    <a:pt x="232" y="88"/>
                  </a:cubicBezTo>
                  <a:cubicBezTo>
                    <a:pt x="233" y="82"/>
                    <a:pt x="233" y="82"/>
                    <a:pt x="233" y="82"/>
                  </a:cubicBezTo>
                  <a:cubicBezTo>
                    <a:pt x="233" y="79"/>
                    <a:pt x="233" y="79"/>
                    <a:pt x="233" y="79"/>
                  </a:cubicBezTo>
                  <a:cubicBezTo>
                    <a:pt x="237" y="75"/>
                    <a:pt x="237" y="75"/>
                    <a:pt x="237" y="75"/>
                  </a:cubicBezTo>
                  <a:cubicBezTo>
                    <a:pt x="240" y="75"/>
                    <a:pt x="240" y="75"/>
                    <a:pt x="240" y="75"/>
                  </a:cubicBezTo>
                  <a:cubicBezTo>
                    <a:pt x="244" y="72"/>
                    <a:pt x="244" y="72"/>
                    <a:pt x="244" y="72"/>
                  </a:cubicBezTo>
                  <a:cubicBezTo>
                    <a:pt x="243" y="68"/>
                    <a:pt x="243" y="68"/>
                    <a:pt x="243" y="68"/>
                  </a:cubicBezTo>
                  <a:cubicBezTo>
                    <a:pt x="246" y="64"/>
                    <a:pt x="246" y="64"/>
                    <a:pt x="246" y="64"/>
                  </a:cubicBezTo>
                  <a:cubicBezTo>
                    <a:pt x="280" y="44"/>
                    <a:pt x="280" y="44"/>
                    <a:pt x="280" y="44"/>
                  </a:cubicBezTo>
                  <a:cubicBezTo>
                    <a:pt x="285" y="41"/>
                    <a:pt x="285" y="41"/>
                    <a:pt x="285" y="41"/>
                  </a:cubicBezTo>
                  <a:cubicBezTo>
                    <a:pt x="287" y="37"/>
                    <a:pt x="287" y="37"/>
                    <a:pt x="287" y="37"/>
                  </a:cubicBezTo>
                  <a:cubicBezTo>
                    <a:pt x="291" y="31"/>
                    <a:pt x="291" y="31"/>
                    <a:pt x="291" y="31"/>
                  </a:cubicBezTo>
                  <a:cubicBezTo>
                    <a:pt x="294" y="31"/>
                    <a:pt x="294" y="31"/>
                    <a:pt x="294" y="31"/>
                  </a:cubicBezTo>
                  <a:cubicBezTo>
                    <a:pt x="297" y="35"/>
                    <a:pt x="297" y="35"/>
                    <a:pt x="297" y="35"/>
                  </a:cubicBezTo>
                  <a:cubicBezTo>
                    <a:pt x="301" y="31"/>
                    <a:pt x="301" y="31"/>
                    <a:pt x="301" y="31"/>
                  </a:cubicBezTo>
                  <a:cubicBezTo>
                    <a:pt x="306" y="25"/>
                    <a:pt x="306" y="25"/>
                    <a:pt x="306" y="25"/>
                  </a:cubicBezTo>
                  <a:cubicBezTo>
                    <a:pt x="317" y="23"/>
                    <a:pt x="317" y="23"/>
                    <a:pt x="317" y="23"/>
                  </a:cubicBezTo>
                  <a:cubicBezTo>
                    <a:pt x="318" y="19"/>
                    <a:pt x="318" y="19"/>
                    <a:pt x="318" y="19"/>
                  </a:cubicBezTo>
                  <a:cubicBezTo>
                    <a:pt x="321" y="14"/>
                    <a:pt x="321" y="14"/>
                    <a:pt x="321" y="14"/>
                  </a:cubicBezTo>
                  <a:cubicBezTo>
                    <a:pt x="325" y="12"/>
                    <a:pt x="325" y="12"/>
                    <a:pt x="325" y="12"/>
                  </a:cubicBezTo>
                  <a:cubicBezTo>
                    <a:pt x="326" y="12"/>
                    <a:pt x="326" y="12"/>
                    <a:pt x="326" y="12"/>
                  </a:cubicBezTo>
                  <a:cubicBezTo>
                    <a:pt x="326" y="0"/>
                    <a:pt x="326" y="0"/>
                    <a:pt x="326" y="0"/>
                  </a:cubicBezTo>
                  <a:lnTo>
                    <a:pt x="193" y="14"/>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64" name="Freeform 37"/>
            <p:cNvSpPr>
              <a:spLocks/>
            </p:cNvSpPr>
            <p:nvPr/>
          </p:nvSpPr>
          <p:spPr bwMode="auto">
            <a:xfrm>
              <a:off x="7342206" y="2606663"/>
              <a:ext cx="465458" cy="205746"/>
            </a:xfrm>
            <a:custGeom>
              <a:avLst/>
              <a:gdLst>
                <a:gd name="T0" fmla="*/ 320 w 326"/>
                <a:gd name="T1" fmla="*/ 28 h 144"/>
                <a:gd name="T2" fmla="*/ 315 w 326"/>
                <a:gd name="T3" fmla="*/ 38 h 144"/>
                <a:gd name="T4" fmla="*/ 311 w 326"/>
                <a:gd name="T5" fmla="*/ 32 h 144"/>
                <a:gd name="T6" fmla="*/ 300 w 326"/>
                <a:gd name="T7" fmla="*/ 30 h 144"/>
                <a:gd name="T8" fmla="*/ 289 w 326"/>
                <a:gd name="T9" fmla="*/ 35 h 144"/>
                <a:gd name="T10" fmla="*/ 285 w 326"/>
                <a:gd name="T11" fmla="*/ 32 h 144"/>
                <a:gd name="T12" fmla="*/ 282 w 326"/>
                <a:gd name="T13" fmla="*/ 25 h 144"/>
                <a:gd name="T14" fmla="*/ 281 w 326"/>
                <a:gd name="T15" fmla="*/ 18 h 144"/>
                <a:gd name="T16" fmla="*/ 284 w 326"/>
                <a:gd name="T17" fmla="*/ 20 h 144"/>
                <a:gd name="T18" fmla="*/ 290 w 326"/>
                <a:gd name="T19" fmla="*/ 29 h 144"/>
                <a:gd name="T20" fmla="*/ 295 w 326"/>
                <a:gd name="T21" fmla="*/ 26 h 144"/>
                <a:gd name="T22" fmla="*/ 305 w 326"/>
                <a:gd name="T23" fmla="*/ 22 h 144"/>
                <a:gd name="T24" fmla="*/ 306 w 326"/>
                <a:gd name="T25" fmla="*/ 16 h 144"/>
                <a:gd name="T26" fmla="*/ 303 w 326"/>
                <a:gd name="T27" fmla="*/ 12 h 144"/>
                <a:gd name="T28" fmla="*/ 312 w 326"/>
                <a:gd name="T29" fmla="*/ 14 h 144"/>
                <a:gd name="T30" fmla="*/ 308 w 326"/>
                <a:gd name="T31" fmla="*/ 4 h 144"/>
                <a:gd name="T32" fmla="*/ 155 w 326"/>
                <a:gd name="T33" fmla="*/ 28 h 144"/>
                <a:gd name="T34" fmla="*/ 93 w 326"/>
                <a:gd name="T35" fmla="*/ 47 h 144"/>
                <a:gd name="T36" fmla="*/ 85 w 326"/>
                <a:gd name="T37" fmla="*/ 58 h 144"/>
                <a:gd name="T38" fmla="*/ 65 w 326"/>
                <a:gd name="T39" fmla="*/ 70 h 144"/>
                <a:gd name="T40" fmla="*/ 55 w 326"/>
                <a:gd name="T41" fmla="*/ 72 h 144"/>
                <a:gd name="T42" fmla="*/ 14 w 326"/>
                <a:gd name="T43" fmla="*/ 99 h 144"/>
                <a:gd name="T44" fmla="*/ 8 w 326"/>
                <a:gd name="T45" fmla="*/ 110 h 144"/>
                <a:gd name="T46" fmla="*/ 1 w 326"/>
                <a:gd name="T47" fmla="*/ 117 h 144"/>
                <a:gd name="T48" fmla="*/ 0 w 326"/>
                <a:gd name="T49" fmla="*/ 124 h 144"/>
                <a:gd name="T50" fmla="*/ 83 w 326"/>
                <a:gd name="T51" fmla="*/ 104 h 144"/>
                <a:gd name="T52" fmla="*/ 108 w 326"/>
                <a:gd name="T53" fmla="*/ 105 h 144"/>
                <a:gd name="T54" fmla="*/ 123 w 326"/>
                <a:gd name="T55" fmla="*/ 100 h 144"/>
                <a:gd name="T56" fmla="*/ 142 w 326"/>
                <a:gd name="T57" fmla="*/ 114 h 144"/>
                <a:gd name="T58" fmla="*/ 243 w 326"/>
                <a:gd name="T59" fmla="*/ 140 h 144"/>
                <a:gd name="T60" fmla="*/ 256 w 326"/>
                <a:gd name="T61" fmla="*/ 136 h 144"/>
                <a:gd name="T62" fmla="*/ 263 w 326"/>
                <a:gd name="T63" fmla="*/ 117 h 144"/>
                <a:gd name="T64" fmla="*/ 271 w 326"/>
                <a:gd name="T65" fmla="*/ 106 h 144"/>
                <a:gd name="T66" fmla="*/ 270 w 326"/>
                <a:gd name="T67" fmla="*/ 100 h 144"/>
                <a:gd name="T68" fmla="*/ 272 w 326"/>
                <a:gd name="T69" fmla="*/ 97 h 144"/>
                <a:gd name="T70" fmla="*/ 278 w 326"/>
                <a:gd name="T71" fmla="*/ 100 h 144"/>
                <a:gd name="T72" fmla="*/ 281 w 326"/>
                <a:gd name="T73" fmla="*/ 95 h 144"/>
                <a:gd name="T74" fmla="*/ 285 w 326"/>
                <a:gd name="T75" fmla="*/ 95 h 144"/>
                <a:gd name="T76" fmla="*/ 296 w 326"/>
                <a:gd name="T77" fmla="*/ 91 h 144"/>
                <a:gd name="T78" fmla="*/ 301 w 326"/>
                <a:gd name="T79" fmla="*/ 87 h 144"/>
                <a:gd name="T80" fmla="*/ 308 w 326"/>
                <a:gd name="T81" fmla="*/ 81 h 144"/>
                <a:gd name="T82" fmla="*/ 308 w 326"/>
                <a:gd name="T83" fmla="*/ 75 h 144"/>
                <a:gd name="T84" fmla="*/ 301 w 326"/>
                <a:gd name="T85" fmla="*/ 78 h 144"/>
                <a:gd name="T86" fmla="*/ 291 w 326"/>
                <a:gd name="T87" fmla="*/ 83 h 144"/>
                <a:gd name="T88" fmla="*/ 283 w 326"/>
                <a:gd name="T89" fmla="*/ 77 h 144"/>
                <a:gd name="T90" fmla="*/ 288 w 326"/>
                <a:gd name="T91" fmla="*/ 77 h 144"/>
                <a:gd name="T92" fmla="*/ 296 w 326"/>
                <a:gd name="T93" fmla="*/ 73 h 144"/>
                <a:gd name="T94" fmla="*/ 297 w 326"/>
                <a:gd name="T95" fmla="*/ 68 h 144"/>
                <a:gd name="T96" fmla="*/ 296 w 326"/>
                <a:gd name="T97" fmla="*/ 64 h 144"/>
                <a:gd name="T98" fmla="*/ 280 w 326"/>
                <a:gd name="T99" fmla="*/ 58 h 144"/>
                <a:gd name="T100" fmla="*/ 290 w 326"/>
                <a:gd name="T101" fmla="*/ 57 h 144"/>
                <a:gd name="T102" fmla="*/ 294 w 326"/>
                <a:gd name="T103" fmla="*/ 55 h 144"/>
                <a:gd name="T104" fmla="*/ 294 w 326"/>
                <a:gd name="T105" fmla="*/ 51 h 144"/>
                <a:gd name="T106" fmla="*/ 300 w 326"/>
                <a:gd name="T107" fmla="*/ 58 h 144"/>
                <a:gd name="T108" fmla="*/ 306 w 326"/>
                <a:gd name="T109" fmla="*/ 58 h 144"/>
                <a:gd name="T110" fmla="*/ 317 w 326"/>
                <a:gd name="T111" fmla="*/ 57 h 144"/>
                <a:gd name="T112" fmla="*/ 319 w 326"/>
                <a:gd name="T113" fmla="*/ 48 h 144"/>
                <a:gd name="T114" fmla="*/ 322 w 326"/>
                <a:gd name="T115" fmla="*/ 42 h 144"/>
                <a:gd name="T116" fmla="*/ 325 w 326"/>
                <a:gd name="T117" fmla="*/ 3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6" h="144">
                  <a:moveTo>
                    <a:pt x="324" y="34"/>
                  </a:moveTo>
                  <a:cubicBezTo>
                    <a:pt x="322" y="31"/>
                    <a:pt x="322" y="31"/>
                    <a:pt x="322" y="31"/>
                  </a:cubicBezTo>
                  <a:cubicBezTo>
                    <a:pt x="320" y="28"/>
                    <a:pt x="320" y="28"/>
                    <a:pt x="320" y="28"/>
                  </a:cubicBezTo>
                  <a:cubicBezTo>
                    <a:pt x="317" y="28"/>
                    <a:pt x="317" y="28"/>
                    <a:pt x="317" y="28"/>
                  </a:cubicBezTo>
                  <a:cubicBezTo>
                    <a:pt x="316" y="29"/>
                    <a:pt x="316" y="29"/>
                    <a:pt x="316" y="29"/>
                  </a:cubicBezTo>
                  <a:cubicBezTo>
                    <a:pt x="315" y="38"/>
                    <a:pt x="315" y="38"/>
                    <a:pt x="315" y="38"/>
                  </a:cubicBezTo>
                  <a:cubicBezTo>
                    <a:pt x="315" y="40"/>
                    <a:pt x="315" y="40"/>
                    <a:pt x="315" y="40"/>
                  </a:cubicBezTo>
                  <a:cubicBezTo>
                    <a:pt x="312" y="38"/>
                    <a:pt x="312" y="38"/>
                    <a:pt x="312" y="38"/>
                  </a:cubicBezTo>
                  <a:cubicBezTo>
                    <a:pt x="311" y="32"/>
                    <a:pt x="311" y="32"/>
                    <a:pt x="311" y="32"/>
                  </a:cubicBezTo>
                  <a:cubicBezTo>
                    <a:pt x="309" y="28"/>
                    <a:pt x="309" y="28"/>
                    <a:pt x="309" y="28"/>
                  </a:cubicBezTo>
                  <a:cubicBezTo>
                    <a:pt x="306" y="27"/>
                    <a:pt x="306" y="27"/>
                    <a:pt x="306" y="27"/>
                  </a:cubicBezTo>
                  <a:cubicBezTo>
                    <a:pt x="300" y="30"/>
                    <a:pt x="300" y="30"/>
                    <a:pt x="300" y="30"/>
                  </a:cubicBezTo>
                  <a:cubicBezTo>
                    <a:pt x="298" y="30"/>
                    <a:pt x="298" y="30"/>
                    <a:pt x="298" y="30"/>
                  </a:cubicBezTo>
                  <a:cubicBezTo>
                    <a:pt x="292" y="32"/>
                    <a:pt x="292" y="32"/>
                    <a:pt x="292" y="32"/>
                  </a:cubicBezTo>
                  <a:cubicBezTo>
                    <a:pt x="289" y="35"/>
                    <a:pt x="289" y="35"/>
                    <a:pt x="289" y="35"/>
                  </a:cubicBezTo>
                  <a:cubicBezTo>
                    <a:pt x="286" y="39"/>
                    <a:pt x="286" y="39"/>
                    <a:pt x="286" y="39"/>
                  </a:cubicBezTo>
                  <a:cubicBezTo>
                    <a:pt x="285" y="37"/>
                    <a:pt x="285" y="37"/>
                    <a:pt x="285" y="37"/>
                  </a:cubicBezTo>
                  <a:cubicBezTo>
                    <a:pt x="285" y="32"/>
                    <a:pt x="285" y="32"/>
                    <a:pt x="285" y="32"/>
                  </a:cubicBezTo>
                  <a:cubicBezTo>
                    <a:pt x="285" y="30"/>
                    <a:pt x="285" y="30"/>
                    <a:pt x="285" y="30"/>
                  </a:cubicBezTo>
                  <a:cubicBezTo>
                    <a:pt x="283" y="27"/>
                    <a:pt x="283" y="27"/>
                    <a:pt x="283" y="27"/>
                  </a:cubicBezTo>
                  <a:cubicBezTo>
                    <a:pt x="282" y="25"/>
                    <a:pt x="282" y="25"/>
                    <a:pt x="282" y="25"/>
                  </a:cubicBezTo>
                  <a:cubicBezTo>
                    <a:pt x="281" y="23"/>
                    <a:pt x="281" y="23"/>
                    <a:pt x="281" y="23"/>
                  </a:cubicBezTo>
                  <a:cubicBezTo>
                    <a:pt x="281" y="20"/>
                    <a:pt x="281" y="20"/>
                    <a:pt x="281" y="20"/>
                  </a:cubicBezTo>
                  <a:cubicBezTo>
                    <a:pt x="281" y="18"/>
                    <a:pt x="281" y="18"/>
                    <a:pt x="281" y="18"/>
                  </a:cubicBezTo>
                  <a:cubicBezTo>
                    <a:pt x="283" y="16"/>
                    <a:pt x="283" y="16"/>
                    <a:pt x="283" y="16"/>
                  </a:cubicBezTo>
                  <a:cubicBezTo>
                    <a:pt x="283" y="16"/>
                    <a:pt x="283" y="16"/>
                    <a:pt x="283" y="16"/>
                  </a:cubicBezTo>
                  <a:cubicBezTo>
                    <a:pt x="284" y="20"/>
                    <a:pt x="284" y="20"/>
                    <a:pt x="284" y="20"/>
                  </a:cubicBezTo>
                  <a:cubicBezTo>
                    <a:pt x="285" y="26"/>
                    <a:pt x="285" y="26"/>
                    <a:pt x="285" y="26"/>
                  </a:cubicBezTo>
                  <a:cubicBezTo>
                    <a:pt x="287" y="31"/>
                    <a:pt x="287" y="31"/>
                    <a:pt x="287" y="31"/>
                  </a:cubicBezTo>
                  <a:cubicBezTo>
                    <a:pt x="290" y="29"/>
                    <a:pt x="290" y="29"/>
                    <a:pt x="290" y="29"/>
                  </a:cubicBezTo>
                  <a:cubicBezTo>
                    <a:pt x="291" y="28"/>
                    <a:pt x="291" y="28"/>
                    <a:pt x="291" y="28"/>
                  </a:cubicBezTo>
                  <a:cubicBezTo>
                    <a:pt x="294" y="26"/>
                    <a:pt x="294" y="26"/>
                    <a:pt x="294" y="26"/>
                  </a:cubicBezTo>
                  <a:cubicBezTo>
                    <a:pt x="295" y="26"/>
                    <a:pt x="295" y="26"/>
                    <a:pt x="295" y="26"/>
                  </a:cubicBezTo>
                  <a:cubicBezTo>
                    <a:pt x="299" y="24"/>
                    <a:pt x="299" y="24"/>
                    <a:pt x="299" y="24"/>
                  </a:cubicBezTo>
                  <a:cubicBezTo>
                    <a:pt x="300" y="22"/>
                    <a:pt x="300" y="22"/>
                    <a:pt x="300" y="22"/>
                  </a:cubicBezTo>
                  <a:cubicBezTo>
                    <a:pt x="305" y="22"/>
                    <a:pt x="305" y="22"/>
                    <a:pt x="305" y="22"/>
                  </a:cubicBezTo>
                  <a:cubicBezTo>
                    <a:pt x="306" y="19"/>
                    <a:pt x="306" y="19"/>
                    <a:pt x="306" y="19"/>
                  </a:cubicBezTo>
                  <a:cubicBezTo>
                    <a:pt x="307" y="18"/>
                    <a:pt x="307" y="18"/>
                    <a:pt x="307" y="18"/>
                  </a:cubicBezTo>
                  <a:cubicBezTo>
                    <a:pt x="307" y="18"/>
                    <a:pt x="306" y="17"/>
                    <a:pt x="306" y="16"/>
                  </a:cubicBezTo>
                  <a:cubicBezTo>
                    <a:pt x="305" y="16"/>
                    <a:pt x="305" y="16"/>
                    <a:pt x="305" y="16"/>
                  </a:cubicBezTo>
                  <a:cubicBezTo>
                    <a:pt x="303" y="13"/>
                    <a:pt x="303" y="13"/>
                    <a:pt x="303" y="13"/>
                  </a:cubicBezTo>
                  <a:cubicBezTo>
                    <a:pt x="303" y="12"/>
                    <a:pt x="303" y="12"/>
                    <a:pt x="303" y="12"/>
                  </a:cubicBezTo>
                  <a:cubicBezTo>
                    <a:pt x="304" y="12"/>
                    <a:pt x="304" y="12"/>
                    <a:pt x="304" y="12"/>
                  </a:cubicBezTo>
                  <a:cubicBezTo>
                    <a:pt x="309" y="14"/>
                    <a:pt x="309" y="14"/>
                    <a:pt x="309" y="14"/>
                  </a:cubicBezTo>
                  <a:cubicBezTo>
                    <a:pt x="312" y="14"/>
                    <a:pt x="312" y="14"/>
                    <a:pt x="312" y="14"/>
                  </a:cubicBezTo>
                  <a:cubicBezTo>
                    <a:pt x="312" y="11"/>
                    <a:pt x="312" y="11"/>
                    <a:pt x="312" y="11"/>
                  </a:cubicBezTo>
                  <a:cubicBezTo>
                    <a:pt x="309" y="7"/>
                    <a:pt x="309" y="7"/>
                    <a:pt x="309" y="7"/>
                  </a:cubicBezTo>
                  <a:cubicBezTo>
                    <a:pt x="308" y="4"/>
                    <a:pt x="308" y="4"/>
                    <a:pt x="308" y="4"/>
                  </a:cubicBezTo>
                  <a:cubicBezTo>
                    <a:pt x="305" y="0"/>
                    <a:pt x="305" y="0"/>
                    <a:pt x="305" y="0"/>
                  </a:cubicBezTo>
                  <a:cubicBezTo>
                    <a:pt x="218" y="18"/>
                    <a:pt x="218" y="18"/>
                    <a:pt x="218" y="18"/>
                  </a:cubicBezTo>
                  <a:cubicBezTo>
                    <a:pt x="155" y="28"/>
                    <a:pt x="155" y="28"/>
                    <a:pt x="155" y="28"/>
                  </a:cubicBezTo>
                  <a:cubicBezTo>
                    <a:pt x="94" y="35"/>
                    <a:pt x="94" y="35"/>
                    <a:pt x="94" y="35"/>
                  </a:cubicBezTo>
                  <a:cubicBezTo>
                    <a:pt x="94" y="47"/>
                    <a:pt x="94" y="47"/>
                    <a:pt x="94" y="47"/>
                  </a:cubicBezTo>
                  <a:cubicBezTo>
                    <a:pt x="93" y="47"/>
                    <a:pt x="93" y="47"/>
                    <a:pt x="93" y="47"/>
                  </a:cubicBezTo>
                  <a:cubicBezTo>
                    <a:pt x="89" y="49"/>
                    <a:pt x="89" y="49"/>
                    <a:pt x="89" y="49"/>
                  </a:cubicBezTo>
                  <a:cubicBezTo>
                    <a:pt x="86" y="54"/>
                    <a:pt x="86" y="54"/>
                    <a:pt x="86" y="54"/>
                  </a:cubicBezTo>
                  <a:cubicBezTo>
                    <a:pt x="85" y="58"/>
                    <a:pt x="85" y="58"/>
                    <a:pt x="85" y="58"/>
                  </a:cubicBezTo>
                  <a:cubicBezTo>
                    <a:pt x="74" y="60"/>
                    <a:pt x="74" y="60"/>
                    <a:pt x="74" y="60"/>
                  </a:cubicBezTo>
                  <a:cubicBezTo>
                    <a:pt x="69" y="66"/>
                    <a:pt x="69" y="66"/>
                    <a:pt x="69" y="66"/>
                  </a:cubicBezTo>
                  <a:cubicBezTo>
                    <a:pt x="65" y="70"/>
                    <a:pt x="65" y="70"/>
                    <a:pt x="65" y="70"/>
                  </a:cubicBezTo>
                  <a:cubicBezTo>
                    <a:pt x="62" y="66"/>
                    <a:pt x="62" y="66"/>
                    <a:pt x="62" y="66"/>
                  </a:cubicBezTo>
                  <a:cubicBezTo>
                    <a:pt x="59" y="66"/>
                    <a:pt x="59" y="66"/>
                    <a:pt x="59" y="66"/>
                  </a:cubicBezTo>
                  <a:cubicBezTo>
                    <a:pt x="55" y="72"/>
                    <a:pt x="55" y="72"/>
                    <a:pt x="55" y="72"/>
                  </a:cubicBezTo>
                  <a:cubicBezTo>
                    <a:pt x="53" y="76"/>
                    <a:pt x="53" y="76"/>
                    <a:pt x="53" y="76"/>
                  </a:cubicBezTo>
                  <a:cubicBezTo>
                    <a:pt x="48" y="79"/>
                    <a:pt x="48" y="79"/>
                    <a:pt x="48" y="79"/>
                  </a:cubicBezTo>
                  <a:cubicBezTo>
                    <a:pt x="14" y="99"/>
                    <a:pt x="14" y="99"/>
                    <a:pt x="14" y="99"/>
                  </a:cubicBezTo>
                  <a:cubicBezTo>
                    <a:pt x="11" y="103"/>
                    <a:pt x="11" y="103"/>
                    <a:pt x="11" y="103"/>
                  </a:cubicBezTo>
                  <a:cubicBezTo>
                    <a:pt x="12" y="107"/>
                    <a:pt x="12" y="107"/>
                    <a:pt x="12" y="107"/>
                  </a:cubicBezTo>
                  <a:cubicBezTo>
                    <a:pt x="8" y="110"/>
                    <a:pt x="8" y="110"/>
                    <a:pt x="8" y="110"/>
                  </a:cubicBezTo>
                  <a:cubicBezTo>
                    <a:pt x="5" y="110"/>
                    <a:pt x="5" y="110"/>
                    <a:pt x="5" y="110"/>
                  </a:cubicBezTo>
                  <a:cubicBezTo>
                    <a:pt x="1" y="114"/>
                    <a:pt x="1" y="114"/>
                    <a:pt x="1" y="114"/>
                  </a:cubicBezTo>
                  <a:cubicBezTo>
                    <a:pt x="1" y="117"/>
                    <a:pt x="1" y="117"/>
                    <a:pt x="1" y="117"/>
                  </a:cubicBezTo>
                  <a:cubicBezTo>
                    <a:pt x="0" y="123"/>
                    <a:pt x="0" y="123"/>
                    <a:pt x="0" y="123"/>
                  </a:cubicBezTo>
                  <a:cubicBezTo>
                    <a:pt x="0" y="124"/>
                    <a:pt x="0" y="124"/>
                    <a:pt x="0" y="124"/>
                  </a:cubicBezTo>
                  <a:cubicBezTo>
                    <a:pt x="0" y="124"/>
                    <a:pt x="0" y="124"/>
                    <a:pt x="0" y="124"/>
                  </a:cubicBezTo>
                  <a:cubicBezTo>
                    <a:pt x="56" y="118"/>
                    <a:pt x="56" y="118"/>
                    <a:pt x="56" y="118"/>
                  </a:cubicBezTo>
                  <a:cubicBezTo>
                    <a:pt x="73" y="105"/>
                    <a:pt x="73" y="105"/>
                    <a:pt x="73" y="105"/>
                  </a:cubicBezTo>
                  <a:cubicBezTo>
                    <a:pt x="83" y="104"/>
                    <a:pt x="83" y="104"/>
                    <a:pt x="83" y="104"/>
                  </a:cubicBezTo>
                  <a:cubicBezTo>
                    <a:pt x="90" y="104"/>
                    <a:pt x="90" y="104"/>
                    <a:pt x="90" y="104"/>
                  </a:cubicBezTo>
                  <a:cubicBezTo>
                    <a:pt x="102" y="106"/>
                    <a:pt x="102" y="106"/>
                    <a:pt x="102" y="106"/>
                  </a:cubicBezTo>
                  <a:cubicBezTo>
                    <a:pt x="108" y="105"/>
                    <a:pt x="108" y="105"/>
                    <a:pt x="108" y="105"/>
                  </a:cubicBezTo>
                  <a:cubicBezTo>
                    <a:pt x="111" y="104"/>
                    <a:pt x="111" y="104"/>
                    <a:pt x="111" y="104"/>
                  </a:cubicBezTo>
                  <a:cubicBezTo>
                    <a:pt x="116" y="101"/>
                    <a:pt x="116" y="101"/>
                    <a:pt x="116" y="101"/>
                  </a:cubicBezTo>
                  <a:cubicBezTo>
                    <a:pt x="123" y="100"/>
                    <a:pt x="123" y="100"/>
                    <a:pt x="123" y="100"/>
                  </a:cubicBezTo>
                  <a:cubicBezTo>
                    <a:pt x="132" y="101"/>
                    <a:pt x="132" y="101"/>
                    <a:pt x="132" y="101"/>
                  </a:cubicBezTo>
                  <a:cubicBezTo>
                    <a:pt x="138" y="104"/>
                    <a:pt x="138" y="104"/>
                    <a:pt x="138" y="104"/>
                  </a:cubicBezTo>
                  <a:cubicBezTo>
                    <a:pt x="142" y="114"/>
                    <a:pt x="142" y="114"/>
                    <a:pt x="142" y="114"/>
                  </a:cubicBezTo>
                  <a:cubicBezTo>
                    <a:pt x="182" y="106"/>
                    <a:pt x="182" y="106"/>
                    <a:pt x="182" y="106"/>
                  </a:cubicBezTo>
                  <a:cubicBezTo>
                    <a:pt x="234" y="144"/>
                    <a:pt x="234" y="144"/>
                    <a:pt x="234" y="144"/>
                  </a:cubicBezTo>
                  <a:cubicBezTo>
                    <a:pt x="243" y="140"/>
                    <a:pt x="243" y="140"/>
                    <a:pt x="243" y="140"/>
                  </a:cubicBezTo>
                  <a:cubicBezTo>
                    <a:pt x="245" y="140"/>
                    <a:pt x="245" y="140"/>
                    <a:pt x="245" y="140"/>
                  </a:cubicBezTo>
                  <a:cubicBezTo>
                    <a:pt x="254" y="139"/>
                    <a:pt x="254" y="139"/>
                    <a:pt x="254" y="139"/>
                  </a:cubicBezTo>
                  <a:cubicBezTo>
                    <a:pt x="256" y="136"/>
                    <a:pt x="256" y="136"/>
                    <a:pt x="256" y="136"/>
                  </a:cubicBezTo>
                  <a:cubicBezTo>
                    <a:pt x="259" y="133"/>
                    <a:pt x="259" y="133"/>
                    <a:pt x="259" y="133"/>
                  </a:cubicBezTo>
                  <a:cubicBezTo>
                    <a:pt x="260" y="124"/>
                    <a:pt x="260" y="124"/>
                    <a:pt x="260" y="124"/>
                  </a:cubicBezTo>
                  <a:cubicBezTo>
                    <a:pt x="263" y="117"/>
                    <a:pt x="263" y="117"/>
                    <a:pt x="263" y="117"/>
                  </a:cubicBezTo>
                  <a:cubicBezTo>
                    <a:pt x="267" y="111"/>
                    <a:pt x="267" y="111"/>
                    <a:pt x="267" y="111"/>
                  </a:cubicBezTo>
                  <a:cubicBezTo>
                    <a:pt x="271" y="108"/>
                    <a:pt x="271" y="108"/>
                    <a:pt x="271" y="108"/>
                  </a:cubicBezTo>
                  <a:cubicBezTo>
                    <a:pt x="271" y="106"/>
                    <a:pt x="271" y="106"/>
                    <a:pt x="271" y="106"/>
                  </a:cubicBezTo>
                  <a:cubicBezTo>
                    <a:pt x="270" y="103"/>
                    <a:pt x="270" y="103"/>
                    <a:pt x="270" y="103"/>
                  </a:cubicBezTo>
                  <a:cubicBezTo>
                    <a:pt x="269" y="101"/>
                    <a:pt x="269" y="101"/>
                    <a:pt x="269" y="101"/>
                  </a:cubicBezTo>
                  <a:cubicBezTo>
                    <a:pt x="270" y="100"/>
                    <a:pt x="270" y="100"/>
                    <a:pt x="270" y="100"/>
                  </a:cubicBezTo>
                  <a:cubicBezTo>
                    <a:pt x="270" y="98"/>
                    <a:pt x="270" y="98"/>
                    <a:pt x="270" y="98"/>
                  </a:cubicBezTo>
                  <a:cubicBezTo>
                    <a:pt x="271" y="97"/>
                    <a:pt x="271" y="97"/>
                    <a:pt x="271" y="97"/>
                  </a:cubicBezTo>
                  <a:cubicBezTo>
                    <a:pt x="272" y="97"/>
                    <a:pt x="272" y="97"/>
                    <a:pt x="272" y="97"/>
                  </a:cubicBezTo>
                  <a:cubicBezTo>
                    <a:pt x="273" y="98"/>
                    <a:pt x="273" y="98"/>
                    <a:pt x="273" y="98"/>
                  </a:cubicBezTo>
                  <a:cubicBezTo>
                    <a:pt x="274" y="102"/>
                    <a:pt x="274" y="102"/>
                    <a:pt x="274" y="102"/>
                  </a:cubicBezTo>
                  <a:cubicBezTo>
                    <a:pt x="278" y="100"/>
                    <a:pt x="278" y="100"/>
                    <a:pt x="278" y="100"/>
                  </a:cubicBezTo>
                  <a:cubicBezTo>
                    <a:pt x="281" y="99"/>
                    <a:pt x="281" y="99"/>
                    <a:pt x="281" y="99"/>
                  </a:cubicBezTo>
                  <a:cubicBezTo>
                    <a:pt x="281" y="97"/>
                    <a:pt x="281" y="97"/>
                    <a:pt x="281" y="97"/>
                  </a:cubicBezTo>
                  <a:cubicBezTo>
                    <a:pt x="281" y="95"/>
                    <a:pt x="281" y="95"/>
                    <a:pt x="281" y="95"/>
                  </a:cubicBezTo>
                  <a:cubicBezTo>
                    <a:pt x="283" y="94"/>
                    <a:pt x="283" y="94"/>
                    <a:pt x="283" y="94"/>
                  </a:cubicBezTo>
                  <a:cubicBezTo>
                    <a:pt x="283" y="93"/>
                    <a:pt x="283" y="93"/>
                    <a:pt x="283" y="93"/>
                  </a:cubicBezTo>
                  <a:cubicBezTo>
                    <a:pt x="285" y="95"/>
                    <a:pt x="285" y="95"/>
                    <a:pt x="285" y="95"/>
                  </a:cubicBezTo>
                  <a:cubicBezTo>
                    <a:pt x="290" y="93"/>
                    <a:pt x="290" y="93"/>
                    <a:pt x="290" y="93"/>
                  </a:cubicBezTo>
                  <a:cubicBezTo>
                    <a:pt x="294" y="91"/>
                    <a:pt x="294" y="91"/>
                    <a:pt x="294" y="91"/>
                  </a:cubicBezTo>
                  <a:cubicBezTo>
                    <a:pt x="296" y="91"/>
                    <a:pt x="296" y="91"/>
                    <a:pt x="296" y="91"/>
                  </a:cubicBezTo>
                  <a:cubicBezTo>
                    <a:pt x="299" y="89"/>
                    <a:pt x="299" y="89"/>
                    <a:pt x="299" y="89"/>
                  </a:cubicBezTo>
                  <a:cubicBezTo>
                    <a:pt x="301" y="88"/>
                    <a:pt x="301" y="88"/>
                    <a:pt x="301" y="88"/>
                  </a:cubicBezTo>
                  <a:cubicBezTo>
                    <a:pt x="301" y="87"/>
                    <a:pt x="301" y="87"/>
                    <a:pt x="301" y="87"/>
                  </a:cubicBezTo>
                  <a:cubicBezTo>
                    <a:pt x="305" y="90"/>
                    <a:pt x="305" y="90"/>
                    <a:pt x="305" y="90"/>
                  </a:cubicBezTo>
                  <a:cubicBezTo>
                    <a:pt x="307" y="86"/>
                    <a:pt x="307" y="86"/>
                    <a:pt x="307" y="86"/>
                  </a:cubicBezTo>
                  <a:cubicBezTo>
                    <a:pt x="308" y="81"/>
                    <a:pt x="308" y="81"/>
                    <a:pt x="308" y="81"/>
                  </a:cubicBezTo>
                  <a:cubicBezTo>
                    <a:pt x="309" y="79"/>
                    <a:pt x="309" y="79"/>
                    <a:pt x="309" y="79"/>
                  </a:cubicBezTo>
                  <a:cubicBezTo>
                    <a:pt x="310" y="77"/>
                    <a:pt x="310" y="77"/>
                    <a:pt x="310" y="77"/>
                  </a:cubicBezTo>
                  <a:cubicBezTo>
                    <a:pt x="310" y="77"/>
                    <a:pt x="309" y="74"/>
                    <a:pt x="308" y="75"/>
                  </a:cubicBezTo>
                  <a:cubicBezTo>
                    <a:pt x="307" y="75"/>
                    <a:pt x="304" y="76"/>
                    <a:pt x="304" y="76"/>
                  </a:cubicBezTo>
                  <a:cubicBezTo>
                    <a:pt x="303" y="78"/>
                    <a:pt x="303" y="78"/>
                    <a:pt x="303" y="78"/>
                  </a:cubicBezTo>
                  <a:cubicBezTo>
                    <a:pt x="301" y="78"/>
                    <a:pt x="301" y="78"/>
                    <a:pt x="301" y="78"/>
                  </a:cubicBezTo>
                  <a:cubicBezTo>
                    <a:pt x="299" y="80"/>
                    <a:pt x="299" y="80"/>
                    <a:pt x="299" y="80"/>
                  </a:cubicBezTo>
                  <a:cubicBezTo>
                    <a:pt x="294" y="83"/>
                    <a:pt x="294" y="83"/>
                    <a:pt x="294" y="83"/>
                  </a:cubicBezTo>
                  <a:cubicBezTo>
                    <a:pt x="291" y="83"/>
                    <a:pt x="291" y="83"/>
                    <a:pt x="291" y="83"/>
                  </a:cubicBezTo>
                  <a:cubicBezTo>
                    <a:pt x="283" y="81"/>
                    <a:pt x="283" y="81"/>
                    <a:pt x="283" y="81"/>
                  </a:cubicBezTo>
                  <a:cubicBezTo>
                    <a:pt x="283" y="79"/>
                    <a:pt x="283" y="79"/>
                    <a:pt x="283" y="79"/>
                  </a:cubicBezTo>
                  <a:cubicBezTo>
                    <a:pt x="283" y="77"/>
                    <a:pt x="283" y="77"/>
                    <a:pt x="283" y="77"/>
                  </a:cubicBezTo>
                  <a:cubicBezTo>
                    <a:pt x="284" y="76"/>
                    <a:pt x="284" y="76"/>
                    <a:pt x="284" y="76"/>
                  </a:cubicBezTo>
                  <a:cubicBezTo>
                    <a:pt x="286" y="76"/>
                    <a:pt x="286" y="76"/>
                    <a:pt x="286" y="76"/>
                  </a:cubicBezTo>
                  <a:cubicBezTo>
                    <a:pt x="288" y="77"/>
                    <a:pt x="288" y="77"/>
                    <a:pt x="288" y="77"/>
                  </a:cubicBezTo>
                  <a:cubicBezTo>
                    <a:pt x="293" y="77"/>
                    <a:pt x="293" y="77"/>
                    <a:pt x="293" y="77"/>
                  </a:cubicBezTo>
                  <a:cubicBezTo>
                    <a:pt x="296" y="75"/>
                    <a:pt x="296" y="75"/>
                    <a:pt x="296" y="75"/>
                  </a:cubicBezTo>
                  <a:cubicBezTo>
                    <a:pt x="296" y="73"/>
                    <a:pt x="296" y="73"/>
                    <a:pt x="296" y="73"/>
                  </a:cubicBezTo>
                  <a:cubicBezTo>
                    <a:pt x="295" y="71"/>
                    <a:pt x="295" y="71"/>
                    <a:pt x="295" y="71"/>
                  </a:cubicBezTo>
                  <a:cubicBezTo>
                    <a:pt x="296" y="68"/>
                    <a:pt x="296" y="68"/>
                    <a:pt x="296" y="68"/>
                  </a:cubicBezTo>
                  <a:cubicBezTo>
                    <a:pt x="297" y="68"/>
                    <a:pt x="297" y="68"/>
                    <a:pt x="297" y="68"/>
                  </a:cubicBezTo>
                  <a:cubicBezTo>
                    <a:pt x="299" y="66"/>
                    <a:pt x="299" y="66"/>
                    <a:pt x="299" y="66"/>
                  </a:cubicBezTo>
                  <a:cubicBezTo>
                    <a:pt x="299" y="64"/>
                    <a:pt x="299" y="64"/>
                    <a:pt x="299" y="64"/>
                  </a:cubicBezTo>
                  <a:cubicBezTo>
                    <a:pt x="296" y="64"/>
                    <a:pt x="296" y="64"/>
                    <a:pt x="296" y="64"/>
                  </a:cubicBezTo>
                  <a:cubicBezTo>
                    <a:pt x="290" y="61"/>
                    <a:pt x="290" y="61"/>
                    <a:pt x="290" y="61"/>
                  </a:cubicBezTo>
                  <a:cubicBezTo>
                    <a:pt x="283" y="60"/>
                    <a:pt x="283" y="60"/>
                    <a:pt x="283" y="60"/>
                  </a:cubicBezTo>
                  <a:cubicBezTo>
                    <a:pt x="280" y="58"/>
                    <a:pt x="280" y="58"/>
                    <a:pt x="280" y="58"/>
                  </a:cubicBezTo>
                  <a:cubicBezTo>
                    <a:pt x="280" y="57"/>
                    <a:pt x="280" y="57"/>
                    <a:pt x="280" y="57"/>
                  </a:cubicBezTo>
                  <a:cubicBezTo>
                    <a:pt x="284" y="57"/>
                    <a:pt x="284" y="57"/>
                    <a:pt x="284" y="57"/>
                  </a:cubicBezTo>
                  <a:cubicBezTo>
                    <a:pt x="290" y="57"/>
                    <a:pt x="290" y="57"/>
                    <a:pt x="290" y="57"/>
                  </a:cubicBezTo>
                  <a:cubicBezTo>
                    <a:pt x="294" y="59"/>
                    <a:pt x="294" y="59"/>
                    <a:pt x="294" y="59"/>
                  </a:cubicBezTo>
                  <a:cubicBezTo>
                    <a:pt x="295" y="57"/>
                    <a:pt x="295" y="57"/>
                    <a:pt x="295" y="57"/>
                  </a:cubicBezTo>
                  <a:cubicBezTo>
                    <a:pt x="294" y="55"/>
                    <a:pt x="294" y="55"/>
                    <a:pt x="294" y="55"/>
                  </a:cubicBezTo>
                  <a:cubicBezTo>
                    <a:pt x="293" y="54"/>
                    <a:pt x="293" y="54"/>
                    <a:pt x="293" y="54"/>
                  </a:cubicBezTo>
                  <a:cubicBezTo>
                    <a:pt x="292" y="52"/>
                    <a:pt x="292" y="52"/>
                    <a:pt x="292" y="52"/>
                  </a:cubicBezTo>
                  <a:cubicBezTo>
                    <a:pt x="294" y="51"/>
                    <a:pt x="294" y="51"/>
                    <a:pt x="294" y="51"/>
                  </a:cubicBezTo>
                  <a:cubicBezTo>
                    <a:pt x="297" y="51"/>
                    <a:pt x="297" y="51"/>
                    <a:pt x="297" y="51"/>
                  </a:cubicBezTo>
                  <a:cubicBezTo>
                    <a:pt x="298" y="56"/>
                    <a:pt x="298" y="56"/>
                    <a:pt x="298" y="56"/>
                  </a:cubicBezTo>
                  <a:cubicBezTo>
                    <a:pt x="300" y="58"/>
                    <a:pt x="300" y="58"/>
                    <a:pt x="300" y="58"/>
                  </a:cubicBezTo>
                  <a:cubicBezTo>
                    <a:pt x="303" y="58"/>
                    <a:pt x="303" y="58"/>
                    <a:pt x="303" y="58"/>
                  </a:cubicBezTo>
                  <a:cubicBezTo>
                    <a:pt x="304" y="57"/>
                    <a:pt x="304" y="57"/>
                    <a:pt x="304" y="57"/>
                  </a:cubicBezTo>
                  <a:cubicBezTo>
                    <a:pt x="306" y="58"/>
                    <a:pt x="306" y="58"/>
                    <a:pt x="306" y="58"/>
                  </a:cubicBezTo>
                  <a:cubicBezTo>
                    <a:pt x="310" y="58"/>
                    <a:pt x="310" y="58"/>
                    <a:pt x="310" y="58"/>
                  </a:cubicBezTo>
                  <a:cubicBezTo>
                    <a:pt x="316" y="58"/>
                    <a:pt x="316" y="58"/>
                    <a:pt x="316" y="58"/>
                  </a:cubicBezTo>
                  <a:cubicBezTo>
                    <a:pt x="317" y="57"/>
                    <a:pt x="317" y="57"/>
                    <a:pt x="317" y="57"/>
                  </a:cubicBezTo>
                  <a:cubicBezTo>
                    <a:pt x="317" y="53"/>
                    <a:pt x="317" y="53"/>
                    <a:pt x="317" y="53"/>
                  </a:cubicBezTo>
                  <a:cubicBezTo>
                    <a:pt x="318" y="51"/>
                    <a:pt x="318" y="51"/>
                    <a:pt x="318" y="51"/>
                  </a:cubicBezTo>
                  <a:cubicBezTo>
                    <a:pt x="319" y="48"/>
                    <a:pt x="319" y="48"/>
                    <a:pt x="319" y="48"/>
                  </a:cubicBezTo>
                  <a:cubicBezTo>
                    <a:pt x="319" y="46"/>
                    <a:pt x="319" y="46"/>
                    <a:pt x="319" y="46"/>
                  </a:cubicBezTo>
                  <a:cubicBezTo>
                    <a:pt x="320" y="42"/>
                    <a:pt x="320" y="42"/>
                    <a:pt x="320" y="42"/>
                  </a:cubicBezTo>
                  <a:cubicBezTo>
                    <a:pt x="322" y="42"/>
                    <a:pt x="322" y="42"/>
                    <a:pt x="322" y="42"/>
                  </a:cubicBezTo>
                  <a:cubicBezTo>
                    <a:pt x="323" y="44"/>
                    <a:pt x="323" y="44"/>
                    <a:pt x="323" y="44"/>
                  </a:cubicBezTo>
                  <a:cubicBezTo>
                    <a:pt x="325" y="42"/>
                    <a:pt x="325" y="42"/>
                    <a:pt x="325" y="42"/>
                  </a:cubicBezTo>
                  <a:cubicBezTo>
                    <a:pt x="325" y="39"/>
                    <a:pt x="325" y="39"/>
                    <a:pt x="325" y="39"/>
                  </a:cubicBezTo>
                  <a:cubicBezTo>
                    <a:pt x="326" y="37"/>
                    <a:pt x="326" y="37"/>
                    <a:pt x="326" y="37"/>
                  </a:cubicBezTo>
                  <a:lnTo>
                    <a:pt x="324" y="34"/>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65" name="Freeform 38"/>
            <p:cNvSpPr>
              <a:spLocks/>
            </p:cNvSpPr>
            <p:nvPr/>
          </p:nvSpPr>
          <p:spPr bwMode="auto">
            <a:xfrm>
              <a:off x="7274748" y="2775308"/>
              <a:ext cx="286695" cy="308620"/>
            </a:xfrm>
            <a:custGeom>
              <a:avLst/>
              <a:gdLst>
                <a:gd name="T0" fmla="*/ 196 w 201"/>
                <a:gd name="T1" fmla="*/ 127 h 216"/>
                <a:gd name="T2" fmla="*/ 195 w 201"/>
                <a:gd name="T3" fmla="*/ 120 h 216"/>
                <a:gd name="T4" fmla="*/ 191 w 201"/>
                <a:gd name="T5" fmla="*/ 115 h 216"/>
                <a:gd name="T6" fmla="*/ 190 w 201"/>
                <a:gd name="T7" fmla="*/ 110 h 216"/>
                <a:gd name="T8" fmla="*/ 187 w 201"/>
                <a:gd name="T9" fmla="*/ 107 h 216"/>
                <a:gd name="T10" fmla="*/ 183 w 201"/>
                <a:gd name="T11" fmla="*/ 106 h 216"/>
                <a:gd name="T12" fmla="*/ 181 w 201"/>
                <a:gd name="T13" fmla="*/ 101 h 216"/>
                <a:gd name="T14" fmla="*/ 179 w 201"/>
                <a:gd name="T15" fmla="*/ 96 h 216"/>
                <a:gd name="T16" fmla="*/ 174 w 201"/>
                <a:gd name="T17" fmla="*/ 89 h 216"/>
                <a:gd name="T18" fmla="*/ 168 w 201"/>
                <a:gd name="T19" fmla="*/ 84 h 216"/>
                <a:gd name="T20" fmla="*/ 158 w 201"/>
                <a:gd name="T21" fmla="*/ 78 h 216"/>
                <a:gd name="T22" fmla="*/ 147 w 201"/>
                <a:gd name="T23" fmla="*/ 63 h 216"/>
                <a:gd name="T24" fmla="*/ 126 w 201"/>
                <a:gd name="T25" fmla="*/ 46 h 216"/>
                <a:gd name="T26" fmla="*/ 116 w 201"/>
                <a:gd name="T27" fmla="*/ 35 h 216"/>
                <a:gd name="T28" fmla="*/ 111 w 201"/>
                <a:gd name="T29" fmla="*/ 27 h 216"/>
                <a:gd name="T30" fmla="*/ 96 w 201"/>
                <a:gd name="T31" fmla="*/ 19 h 216"/>
                <a:gd name="T32" fmla="*/ 92 w 201"/>
                <a:gd name="T33" fmla="*/ 14 h 216"/>
                <a:gd name="T34" fmla="*/ 97 w 201"/>
                <a:gd name="T35" fmla="*/ 8 h 216"/>
                <a:gd name="T36" fmla="*/ 103 w 201"/>
                <a:gd name="T37" fmla="*/ 4 h 216"/>
                <a:gd name="T38" fmla="*/ 104 w 201"/>
                <a:gd name="T39" fmla="*/ 0 h 216"/>
                <a:gd name="T40" fmla="*/ 48 w 201"/>
                <a:gd name="T41" fmla="*/ 6 h 216"/>
                <a:gd name="T42" fmla="*/ 0 w 201"/>
                <a:gd name="T43" fmla="*/ 10 h 216"/>
                <a:gd name="T44" fmla="*/ 11 w 201"/>
                <a:gd name="T45" fmla="*/ 58 h 216"/>
                <a:gd name="T46" fmla="*/ 25 w 201"/>
                <a:gd name="T47" fmla="*/ 107 h 216"/>
                <a:gd name="T48" fmla="*/ 38 w 201"/>
                <a:gd name="T49" fmla="*/ 128 h 216"/>
                <a:gd name="T50" fmla="*/ 39 w 201"/>
                <a:gd name="T51" fmla="*/ 137 h 216"/>
                <a:gd name="T52" fmla="*/ 40 w 201"/>
                <a:gd name="T53" fmla="*/ 144 h 216"/>
                <a:gd name="T54" fmla="*/ 39 w 201"/>
                <a:gd name="T55" fmla="*/ 150 h 216"/>
                <a:gd name="T56" fmla="*/ 35 w 201"/>
                <a:gd name="T57" fmla="*/ 157 h 216"/>
                <a:gd name="T58" fmla="*/ 37 w 201"/>
                <a:gd name="T59" fmla="*/ 172 h 216"/>
                <a:gd name="T60" fmla="*/ 40 w 201"/>
                <a:gd name="T61" fmla="*/ 182 h 216"/>
                <a:gd name="T62" fmla="*/ 37 w 201"/>
                <a:gd name="T63" fmla="*/ 186 h 216"/>
                <a:gd name="T64" fmla="*/ 41 w 201"/>
                <a:gd name="T65" fmla="*/ 193 h 216"/>
                <a:gd name="T66" fmla="*/ 46 w 201"/>
                <a:gd name="T67" fmla="*/ 201 h 216"/>
                <a:gd name="T68" fmla="*/ 160 w 201"/>
                <a:gd name="T69" fmla="*/ 207 h 216"/>
                <a:gd name="T70" fmla="*/ 169 w 201"/>
                <a:gd name="T71" fmla="*/ 216 h 216"/>
                <a:gd name="T72" fmla="*/ 166 w 201"/>
                <a:gd name="T73" fmla="*/ 193 h 216"/>
                <a:gd name="T74" fmla="*/ 183 w 201"/>
                <a:gd name="T75" fmla="*/ 196 h 216"/>
                <a:gd name="T76" fmla="*/ 185 w 201"/>
                <a:gd name="T77" fmla="*/ 189 h 216"/>
                <a:gd name="T78" fmla="*/ 182 w 201"/>
                <a:gd name="T79" fmla="*/ 187 h 216"/>
                <a:gd name="T80" fmla="*/ 180 w 201"/>
                <a:gd name="T81" fmla="*/ 183 h 216"/>
                <a:gd name="T82" fmla="*/ 185 w 201"/>
                <a:gd name="T83" fmla="*/ 183 h 216"/>
                <a:gd name="T84" fmla="*/ 183 w 201"/>
                <a:gd name="T85" fmla="*/ 177 h 216"/>
                <a:gd name="T86" fmla="*/ 188 w 201"/>
                <a:gd name="T87" fmla="*/ 174 h 216"/>
                <a:gd name="T88" fmla="*/ 187 w 201"/>
                <a:gd name="T89" fmla="*/ 168 h 216"/>
                <a:gd name="T90" fmla="*/ 188 w 201"/>
                <a:gd name="T91" fmla="*/ 165 h 216"/>
                <a:gd name="T92" fmla="*/ 189 w 201"/>
                <a:gd name="T93" fmla="*/ 161 h 216"/>
                <a:gd name="T94" fmla="*/ 189 w 201"/>
                <a:gd name="T95" fmla="*/ 151 h 216"/>
                <a:gd name="T96" fmla="*/ 194 w 201"/>
                <a:gd name="T97" fmla="*/ 152 h 216"/>
                <a:gd name="T98" fmla="*/ 193 w 201"/>
                <a:gd name="T99" fmla="*/ 149 h 216"/>
                <a:gd name="T100" fmla="*/ 189 w 201"/>
                <a:gd name="T101" fmla="*/ 144 h 216"/>
                <a:gd name="T102" fmla="*/ 196 w 201"/>
                <a:gd name="T103" fmla="*/ 144 h 216"/>
                <a:gd name="T104" fmla="*/ 193 w 201"/>
                <a:gd name="T105" fmla="*/ 141 h 216"/>
                <a:gd name="T106" fmla="*/ 192 w 201"/>
                <a:gd name="T107" fmla="*/ 137 h 216"/>
                <a:gd name="T108" fmla="*/ 197 w 201"/>
                <a:gd name="T109" fmla="*/ 138 h 216"/>
                <a:gd name="T110" fmla="*/ 199 w 201"/>
                <a:gd name="T111" fmla="*/ 134 h 216"/>
                <a:gd name="T112" fmla="*/ 201 w 201"/>
                <a:gd name="T113" fmla="*/ 130 h 216"/>
                <a:gd name="T114" fmla="*/ 198 w 201"/>
                <a:gd name="T115" fmla="*/ 12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1" h="216">
                  <a:moveTo>
                    <a:pt x="198" y="128"/>
                  </a:moveTo>
                  <a:cubicBezTo>
                    <a:pt x="196" y="127"/>
                    <a:pt x="196" y="127"/>
                    <a:pt x="196" y="127"/>
                  </a:cubicBezTo>
                  <a:cubicBezTo>
                    <a:pt x="195" y="124"/>
                    <a:pt x="195" y="124"/>
                    <a:pt x="195" y="124"/>
                  </a:cubicBezTo>
                  <a:cubicBezTo>
                    <a:pt x="195" y="120"/>
                    <a:pt x="195" y="120"/>
                    <a:pt x="195" y="120"/>
                  </a:cubicBezTo>
                  <a:cubicBezTo>
                    <a:pt x="195" y="119"/>
                    <a:pt x="195" y="119"/>
                    <a:pt x="195" y="119"/>
                  </a:cubicBezTo>
                  <a:cubicBezTo>
                    <a:pt x="191" y="115"/>
                    <a:pt x="191" y="115"/>
                    <a:pt x="191" y="115"/>
                  </a:cubicBezTo>
                  <a:cubicBezTo>
                    <a:pt x="190" y="112"/>
                    <a:pt x="190" y="112"/>
                    <a:pt x="190" y="112"/>
                  </a:cubicBezTo>
                  <a:cubicBezTo>
                    <a:pt x="190" y="110"/>
                    <a:pt x="190" y="110"/>
                    <a:pt x="190" y="110"/>
                  </a:cubicBezTo>
                  <a:cubicBezTo>
                    <a:pt x="190" y="109"/>
                    <a:pt x="190" y="109"/>
                    <a:pt x="190" y="109"/>
                  </a:cubicBezTo>
                  <a:cubicBezTo>
                    <a:pt x="187" y="107"/>
                    <a:pt x="187" y="107"/>
                    <a:pt x="187" y="107"/>
                  </a:cubicBezTo>
                  <a:cubicBezTo>
                    <a:pt x="184" y="106"/>
                    <a:pt x="184" y="106"/>
                    <a:pt x="184" y="106"/>
                  </a:cubicBezTo>
                  <a:cubicBezTo>
                    <a:pt x="183" y="106"/>
                    <a:pt x="183" y="106"/>
                    <a:pt x="183" y="106"/>
                  </a:cubicBezTo>
                  <a:cubicBezTo>
                    <a:pt x="182" y="104"/>
                    <a:pt x="182" y="104"/>
                    <a:pt x="182" y="104"/>
                  </a:cubicBezTo>
                  <a:cubicBezTo>
                    <a:pt x="181" y="101"/>
                    <a:pt x="181" y="101"/>
                    <a:pt x="181" y="101"/>
                  </a:cubicBezTo>
                  <a:cubicBezTo>
                    <a:pt x="181" y="99"/>
                    <a:pt x="181" y="99"/>
                    <a:pt x="181" y="99"/>
                  </a:cubicBezTo>
                  <a:cubicBezTo>
                    <a:pt x="179" y="96"/>
                    <a:pt x="179" y="96"/>
                    <a:pt x="179" y="96"/>
                  </a:cubicBezTo>
                  <a:cubicBezTo>
                    <a:pt x="176" y="91"/>
                    <a:pt x="176" y="91"/>
                    <a:pt x="176" y="91"/>
                  </a:cubicBezTo>
                  <a:cubicBezTo>
                    <a:pt x="174" y="89"/>
                    <a:pt x="174" y="89"/>
                    <a:pt x="174" y="89"/>
                  </a:cubicBezTo>
                  <a:cubicBezTo>
                    <a:pt x="171" y="87"/>
                    <a:pt x="171" y="87"/>
                    <a:pt x="171" y="87"/>
                  </a:cubicBezTo>
                  <a:cubicBezTo>
                    <a:pt x="168" y="84"/>
                    <a:pt x="168" y="84"/>
                    <a:pt x="168" y="84"/>
                  </a:cubicBezTo>
                  <a:cubicBezTo>
                    <a:pt x="165" y="81"/>
                    <a:pt x="165" y="81"/>
                    <a:pt x="165" y="81"/>
                  </a:cubicBezTo>
                  <a:cubicBezTo>
                    <a:pt x="158" y="78"/>
                    <a:pt x="158" y="78"/>
                    <a:pt x="158" y="78"/>
                  </a:cubicBezTo>
                  <a:cubicBezTo>
                    <a:pt x="153" y="71"/>
                    <a:pt x="153" y="71"/>
                    <a:pt x="153" y="71"/>
                  </a:cubicBezTo>
                  <a:cubicBezTo>
                    <a:pt x="147" y="63"/>
                    <a:pt x="147" y="63"/>
                    <a:pt x="147" y="63"/>
                  </a:cubicBezTo>
                  <a:cubicBezTo>
                    <a:pt x="142" y="59"/>
                    <a:pt x="142" y="59"/>
                    <a:pt x="142" y="59"/>
                  </a:cubicBezTo>
                  <a:cubicBezTo>
                    <a:pt x="126" y="46"/>
                    <a:pt x="126" y="46"/>
                    <a:pt x="126" y="46"/>
                  </a:cubicBezTo>
                  <a:cubicBezTo>
                    <a:pt x="121" y="40"/>
                    <a:pt x="121" y="40"/>
                    <a:pt x="121" y="40"/>
                  </a:cubicBezTo>
                  <a:cubicBezTo>
                    <a:pt x="116" y="35"/>
                    <a:pt x="116" y="35"/>
                    <a:pt x="116" y="35"/>
                  </a:cubicBezTo>
                  <a:cubicBezTo>
                    <a:pt x="114" y="31"/>
                    <a:pt x="114" y="31"/>
                    <a:pt x="114" y="31"/>
                  </a:cubicBezTo>
                  <a:cubicBezTo>
                    <a:pt x="111" y="27"/>
                    <a:pt x="111" y="27"/>
                    <a:pt x="111" y="27"/>
                  </a:cubicBezTo>
                  <a:cubicBezTo>
                    <a:pt x="108" y="24"/>
                    <a:pt x="108" y="24"/>
                    <a:pt x="108" y="24"/>
                  </a:cubicBezTo>
                  <a:cubicBezTo>
                    <a:pt x="96" y="19"/>
                    <a:pt x="96" y="19"/>
                    <a:pt x="96" y="19"/>
                  </a:cubicBezTo>
                  <a:cubicBezTo>
                    <a:pt x="94" y="16"/>
                    <a:pt x="94" y="16"/>
                    <a:pt x="94" y="16"/>
                  </a:cubicBezTo>
                  <a:cubicBezTo>
                    <a:pt x="92" y="14"/>
                    <a:pt x="92" y="14"/>
                    <a:pt x="92" y="14"/>
                  </a:cubicBezTo>
                  <a:cubicBezTo>
                    <a:pt x="92" y="11"/>
                    <a:pt x="92" y="11"/>
                    <a:pt x="92" y="11"/>
                  </a:cubicBezTo>
                  <a:cubicBezTo>
                    <a:pt x="97" y="8"/>
                    <a:pt x="97" y="8"/>
                    <a:pt x="97" y="8"/>
                  </a:cubicBezTo>
                  <a:cubicBezTo>
                    <a:pt x="101" y="5"/>
                    <a:pt x="101" y="5"/>
                    <a:pt x="101" y="5"/>
                  </a:cubicBezTo>
                  <a:cubicBezTo>
                    <a:pt x="103" y="4"/>
                    <a:pt x="103" y="4"/>
                    <a:pt x="103" y="4"/>
                  </a:cubicBezTo>
                  <a:cubicBezTo>
                    <a:pt x="103" y="2"/>
                    <a:pt x="103" y="2"/>
                    <a:pt x="103" y="2"/>
                  </a:cubicBezTo>
                  <a:cubicBezTo>
                    <a:pt x="104" y="0"/>
                    <a:pt x="104" y="0"/>
                    <a:pt x="104" y="0"/>
                  </a:cubicBezTo>
                  <a:cubicBezTo>
                    <a:pt x="104" y="0"/>
                    <a:pt x="104" y="0"/>
                    <a:pt x="104" y="0"/>
                  </a:cubicBezTo>
                  <a:cubicBezTo>
                    <a:pt x="48" y="6"/>
                    <a:pt x="48" y="6"/>
                    <a:pt x="48" y="6"/>
                  </a:cubicBezTo>
                  <a:cubicBezTo>
                    <a:pt x="48" y="6"/>
                    <a:pt x="48" y="6"/>
                    <a:pt x="48" y="6"/>
                  </a:cubicBezTo>
                  <a:cubicBezTo>
                    <a:pt x="0" y="10"/>
                    <a:pt x="0" y="10"/>
                    <a:pt x="0" y="10"/>
                  </a:cubicBezTo>
                  <a:cubicBezTo>
                    <a:pt x="3" y="24"/>
                    <a:pt x="3" y="24"/>
                    <a:pt x="3" y="24"/>
                  </a:cubicBezTo>
                  <a:cubicBezTo>
                    <a:pt x="11" y="58"/>
                    <a:pt x="11" y="58"/>
                    <a:pt x="11" y="58"/>
                  </a:cubicBezTo>
                  <a:cubicBezTo>
                    <a:pt x="23" y="98"/>
                    <a:pt x="23" y="98"/>
                    <a:pt x="23" y="98"/>
                  </a:cubicBezTo>
                  <a:cubicBezTo>
                    <a:pt x="25" y="107"/>
                    <a:pt x="25" y="107"/>
                    <a:pt x="25" y="107"/>
                  </a:cubicBezTo>
                  <a:cubicBezTo>
                    <a:pt x="33" y="122"/>
                    <a:pt x="33" y="122"/>
                    <a:pt x="33" y="122"/>
                  </a:cubicBezTo>
                  <a:cubicBezTo>
                    <a:pt x="38" y="128"/>
                    <a:pt x="38" y="128"/>
                    <a:pt x="38" y="128"/>
                  </a:cubicBezTo>
                  <a:cubicBezTo>
                    <a:pt x="38" y="132"/>
                    <a:pt x="38" y="132"/>
                    <a:pt x="38" y="132"/>
                  </a:cubicBezTo>
                  <a:cubicBezTo>
                    <a:pt x="39" y="137"/>
                    <a:pt x="39" y="137"/>
                    <a:pt x="39" y="137"/>
                  </a:cubicBezTo>
                  <a:cubicBezTo>
                    <a:pt x="42" y="139"/>
                    <a:pt x="42" y="139"/>
                    <a:pt x="42" y="139"/>
                  </a:cubicBezTo>
                  <a:cubicBezTo>
                    <a:pt x="40" y="144"/>
                    <a:pt x="40" y="144"/>
                    <a:pt x="40" y="144"/>
                  </a:cubicBezTo>
                  <a:cubicBezTo>
                    <a:pt x="35" y="147"/>
                    <a:pt x="35" y="147"/>
                    <a:pt x="35" y="147"/>
                  </a:cubicBezTo>
                  <a:cubicBezTo>
                    <a:pt x="39" y="150"/>
                    <a:pt x="39" y="150"/>
                    <a:pt x="39" y="150"/>
                  </a:cubicBezTo>
                  <a:cubicBezTo>
                    <a:pt x="38" y="155"/>
                    <a:pt x="38" y="155"/>
                    <a:pt x="38" y="155"/>
                  </a:cubicBezTo>
                  <a:cubicBezTo>
                    <a:pt x="35" y="157"/>
                    <a:pt x="35" y="157"/>
                    <a:pt x="35" y="157"/>
                  </a:cubicBezTo>
                  <a:cubicBezTo>
                    <a:pt x="35" y="163"/>
                    <a:pt x="35" y="163"/>
                    <a:pt x="35" y="163"/>
                  </a:cubicBezTo>
                  <a:cubicBezTo>
                    <a:pt x="37" y="172"/>
                    <a:pt x="37" y="172"/>
                    <a:pt x="37" y="172"/>
                  </a:cubicBezTo>
                  <a:cubicBezTo>
                    <a:pt x="39" y="176"/>
                    <a:pt x="39" y="176"/>
                    <a:pt x="39" y="176"/>
                  </a:cubicBezTo>
                  <a:cubicBezTo>
                    <a:pt x="40" y="182"/>
                    <a:pt x="40" y="182"/>
                    <a:pt x="40" y="182"/>
                  </a:cubicBezTo>
                  <a:cubicBezTo>
                    <a:pt x="38" y="184"/>
                    <a:pt x="38" y="184"/>
                    <a:pt x="38" y="184"/>
                  </a:cubicBezTo>
                  <a:cubicBezTo>
                    <a:pt x="37" y="186"/>
                    <a:pt x="37" y="186"/>
                    <a:pt x="37" y="186"/>
                  </a:cubicBezTo>
                  <a:cubicBezTo>
                    <a:pt x="39" y="190"/>
                    <a:pt x="39" y="190"/>
                    <a:pt x="39" y="190"/>
                  </a:cubicBezTo>
                  <a:cubicBezTo>
                    <a:pt x="41" y="193"/>
                    <a:pt x="41" y="193"/>
                    <a:pt x="41" y="193"/>
                  </a:cubicBezTo>
                  <a:cubicBezTo>
                    <a:pt x="45" y="199"/>
                    <a:pt x="45" y="199"/>
                    <a:pt x="45" y="199"/>
                  </a:cubicBezTo>
                  <a:cubicBezTo>
                    <a:pt x="46" y="201"/>
                    <a:pt x="46" y="201"/>
                    <a:pt x="46" y="201"/>
                  </a:cubicBezTo>
                  <a:cubicBezTo>
                    <a:pt x="52" y="213"/>
                    <a:pt x="52" y="213"/>
                    <a:pt x="52" y="213"/>
                  </a:cubicBezTo>
                  <a:cubicBezTo>
                    <a:pt x="160" y="207"/>
                    <a:pt x="160" y="207"/>
                    <a:pt x="160" y="207"/>
                  </a:cubicBezTo>
                  <a:cubicBezTo>
                    <a:pt x="161" y="216"/>
                    <a:pt x="161" y="216"/>
                    <a:pt x="161" y="216"/>
                  </a:cubicBezTo>
                  <a:cubicBezTo>
                    <a:pt x="169" y="216"/>
                    <a:pt x="169" y="216"/>
                    <a:pt x="169" y="216"/>
                  </a:cubicBezTo>
                  <a:cubicBezTo>
                    <a:pt x="166" y="193"/>
                    <a:pt x="166" y="193"/>
                    <a:pt x="166" y="193"/>
                  </a:cubicBezTo>
                  <a:cubicBezTo>
                    <a:pt x="166" y="193"/>
                    <a:pt x="166" y="193"/>
                    <a:pt x="166" y="193"/>
                  </a:cubicBezTo>
                  <a:cubicBezTo>
                    <a:pt x="173" y="194"/>
                    <a:pt x="173" y="194"/>
                    <a:pt x="173" y="194"/>
                  </a:cubicBezTo>
                  <a:cubicBezTo>
                    <a:pt x="183" y="196"/>
                    <a:pt x="183" y="196"/>
                    <a:pt x="183" y="196"/>
                  </a:cubicBezTo>
                  <a:cubicBezTo>
                    <a:pt x="184" y="193"/>
                    <a:pt x="184" y="193"/>
                    <a:pt x="184" y="193"/>
                  </a:cubicBezTo>
                  <a:cubicBezTo>
                    <a:pt x="184" y="193"/>
                    <a:pt x="185" y="189"/>
                    <a:pt x="185" y="189"/>
                  </a:cubicBezTo>
                  <a:cubicBezTo>
                    <a:pt x="185" y="188"/>
                    <a:pt x="184" y="188"/>
                    <a:pt x="184" y="188"/>
                  </a:cubicBezTo>
                  <a:cubicBezTo>
                    <a:pt x="184" y="188"/>
                    <a:pt x="183" y="187"/>
                    <a:pt x="182" y="187"/>
                  </a:cubicBezTo>
                  <a:cubicBezTo>
                    <a:pt x="181" y="186"/>
                    <a:pt x="181" y="185"/>
                    <a:pt x="180" y="184"/>
                  </a:cubicBezTo>
                  <a:cubicBezTo>
                    <a:pt x="179" y="183"/>
                    <a:pt x="180" y="183"/>
                    <a:pt x="180" y="183"/>
                  </a:cubicBezTo>
                  <a:cubicBezTo>
                    <a:pt x="182" y="183"/>
                    <a:pt x="182" y="183"/>
                    <a:pt x="182" y="183"/>
                  </a:cubicBezTo>
                  <a:cubicBezTo>
                    <a:pt x="185" y="183"/>
                    <a:pt x="185" y="183"/>
                    <a:pt x="185" y="183"/>
                  </a:cubicBezTo>
                  <a:cubicBezTo>
                    <a:pt x="185" y="183"/>
                    <a:pt x="184" y="181"/>
                    <a:pt x="184" y="179"/>
                  </a:cubicBezTo>
                  <a:cubicBezTo>
                    <a:pt x="183" y="177"/>
                    <a:pt x="183" y="177"/>
                    <a:pt x="183" y="177"/>
                  </a:cubicBezTo>
                  <a:cubicBezTo>
                    <a:pt x="186" y="176"/>
                    <a:pt x="186" y="176"/>
                    <a:pt x="186" y="176"/>
                  </a:cubicBezTo>
                  <a:cubicBezTo>
                    <a:pt x="188" y="174"/>
                    <a:pt x="188" y="174"/>
                    <a:pt x="188" y="174"/>
                  </a:cubicBezTo>
                  <a:cubicBezTo>
                    <a:pt x="190" y="169"/>
                    <a:pt x="190" y="169"/>
                    <a:pt x="190" y="169"/>
                  </a:cubicBezTo>
                  <a:cubicBezTo>
                    <a:pt x="187" y="168"/>
                    <a:pt x="187" y="168"/>
                    <a:pt x="187" y="168"/>
                  </a:cubicBezTo>
                  <a:cubicBezTo>
                    <a:pt x="187" y="168"/>
                    <a:pt x="187" y="167"/>
                    <a:pt x="187" y="167"/>
                  </a:cubicBezTo>
                  <a:cubicBezTo>
                    <a:pt x="187" y="166"/>
                    <a:pt x="188" y="166"/>
                    <a:pt x="188" y="165"/>
                  </a:cubicBezTo>
                  <a:cubicBezTo>
                    <a:pt x="188" y="165"/>
                    <a:pt x="189" y="164"/>
                    <a:pt x="189" y="164"/>
                  </a:cubicBezTo>
                  <a:cubicBezTo>
                    <a:pt x="189" y="161"/>
                    <a:pt x="189" y="161"/>
                    <a:pt x="189" y="161"/>
                  </a:cubicBezTo>
                  <a:cubicBezTo>
                    <a:pt x="189" y="154"/>
                    <a:pt x="189" y="154"/>
                    <a:pt x="189" y="154"/>
                  </a:cubicBezTo>
                  <a:cubicBezTo>
                    <a:pt x="189" y="151"/>
                    <a:pt x="189" y="151"/>
                    <a:pt x="189" y="151"/>
                  </a:cubicBezTo>
                  <a:cubicBezTo>
                    <a:pt x="189" y="151"/>
                    <a:pt x="191" y="151"/>
                    <a:pt x="192" y="151"/>
                  </a:cubicBezTo>
                  <a:cubicBezTo>
                    <a:pt x="192" y="151"/>
                    <a:pt x="194" y="152"/>
                    <a:pt x="194" y="152"/>
                  </a:cubicBezTo>
                  <a:cubicBezTo>
                    <a:pt x="194" y="152"/>
                    <a:pt x="195" y="151"/>
                    <a:pt x="195" y="150"/>
                  </a:cubicBezTo>
                  <a:cubicBezTo>
                    <a:pt x="195" y="150"/>
                    <a:pt x="195" y="150"/>
                    <a:pt x="193" y="149"/>
                  </a:cubicBezTo>
                  <a:cubicBezTo>
                    <a:pt x="192" y="148"/>
                    <a:pt x="190" y="147"/>
                    <a:pt x="190" y="147"/>
                  </a:cubicBezTo>
                  <a:cubicBezTo>
                    <a:pt x="190" y="146"/>
                    <a:pt x="189" y="144"/>
                    <a:pt x="189" y="144"/>
                  </a:cubicBezTo>
                  <a:cubicBezTo>
                    <a:pt x="191" y="144"/>
                    <a:pt x="191" y="144"/>
                    <a:pt x="191" y="144"/>
                  </a:cubicBezTo>
                  <a:cubicBezTo>
                    <a:pt x="196" y="144"/>
                    <a:pt x="196" y="144"/>
                    <a:pt x="196" y="144"/>
                  </a:cubicBezTo>
                  <a:cubicBezTo>
                    <a:pt x="197" y="141"/>
                    <a:pt x="197" y="141"/>
                    <a:pt x="197" y="141"/>
                  </a:cubicBezTo>
                  <a:cubicBezTo>
                    <a:pt x="197" y="141"/>
                    <a:pt x="193" y="141"/>
                    <a:pt x="193" y="141"/>
                  </a:cubicBezTo>
                  <a:cubicBezTo>
                    <a:pt x="193" y="141"/>
                    <a:pt x="191" y="139"/>
                    <a:pt x="191" y="139"/>
                  </a:cubicBezTo>
                  <a:cubicBezTo>
                    <a:pt x="192" y="137"/>
                    <a:pt x="192" y="137"/>
                    <a:pt x="192" y="137"/>
                  </a:cubicBezTo>
                  <a:cubicBezTo>
                    <a:pt x="193" y="138"/>
                    <a:pt x="193" y="138"/>
                    <a:pt x="193" y="138"/>
                  </a:cubicBezTo>
                  <a:cubicBezTo>
                    <a:pt x="197" y="138"/>
                    <a:pt x="197" y="138"/>
                    <a:pt x="197" y="138"/>
                  </a:cubicBezTo>
                  <a:cubicBezTo>
                    <a:pt x="199" y="137"/>
                    <a:pt x="199" y="137"/>
                    <a:pt x="199" y="137"/>
                  </a:cubicBezTo>
                  <a:cubicBezTo>
                    <a:pt x="199" y="134"/>
                    <a:pt x="199" y="134"/>
                    <a:pt x="199" y="134"/>
                  </a:cubicBezTo>
                  <a:cubicBezTo>
                    <a:pt x="199" y="132"/>
                    <a:pt x="199" y="132"/>
                    <a:pt x="199" y="132"/>
                  </a:cubicBezTo>
                  <a:cubicBezTo>
                    <a:pt x="201" y="130"/>
                    <a:pt x="201" y="130"/>
                    <a:pt x="201" y="130"/>
                  </a:cubicBezTo>
                  <a:cubicBezTo>
                    <a:pt x="200" y="129"/>
                    <a:pt x="200" y="129"/>
                    <a:pt x="200" y="129"/>
                  </a:cubicBezTo>
                  <a:lnTo>
                    <a:pt x="198" y="128"/>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accent6"/>
                </a:solidFill>
                <a:latin typeface="Poppins Light" charset="0"/>
              </a:endParaRPr>
            </a:p>
          </p:txBody>
        </p:sp>
        <p:sp>
          <p:nvSpPr>
            <p:cNvPr id="66" name="Freeform 39"/>
            <p:cNvSpPr>
              <a:spLocks/>
            </p:cNvSpPr>
            <p:nvPr/>
          </p:nvSpPr>
          <p:spPr bwMode="auto">
            <a:xfrm>
              <a:off x="7369189" y="2432960"/>
              <a:ext cx="418238" cy="234416"/>
            </a:xfrm>
            <a:custGeom>
              <a:avLst/>
              <a:gdLst>
                <a:gd name="T0" fmla="*/ 169 w 248"/>
                <a:gd name="T1" fmla="*/ 118 h 139"/>
                <a:gd name="T2" fmla="*/ 248 w 248"/>
                <a:gd name="T3" fmla="*/ 101 h 139"/>
                <a:gd name="T4" fmla="*/ 246 w 248"/>
                <a:gd name="T5" fmla="*/ 93 h 139"/>
                <a:gd name="T6" fmla="*/ 239 w 248"/>
                <a:gd name="T7" fmla="*/ 86 h 139"/>
                <a:gd name="T8" fmla="*/ 232 w 248"/>
                <a:gd name="T9" fmla="*/ 83 h 139"/>
                <a:gd name="T10" fmla="*/ 228 w 248"/>
                <a:gd name="T11" fmla="*/ 78 h 139"/>
                <a:gd name="T12" fmla="*/ 224 w 248"/>
                <a:gd name="T13" fmla="*/ 72 h 139"/>
                <a:gd name="T14" fmla="*/ 226 w 248"/>
                <a:gd name="T15" fmla="*/ 68 h 139"/>
                <a:gd name="T16" fmla="*/ 228 w 248"/>
                <a:gd name="T17" fmla="*/ 67 h 139"/>
                <a:gd name="T18" fmla="*/ 224 w 248"/>
                <a:gd name="T19" fmla="*/ 63 h 139"/>
                <a:gd name="T20" fmla="*/ 211 w 248"/>
                <a:gd name="T21" fmla="*/ 54 h 139"/>
                <a:gd name="T22" fmla="*/ 215 w 248"/>
                <a:gd name="T23" fmla="*/ 55 h 139"/>
                <a:gd name="T24" fmla="*/ 221 w 248"/>
                <a:gd name="T25" fmla="*/ 59 h 139"/>
                <a:gd name="T26" fmla="*/ 225 w 248"/>
                <a:gd name="T27" fmla="*/ 56 h 139"/>
                <a:gd name="T28" fmla="*/ 225 w 248"/>
                <a:gd name="T29" fmla="*/ 48 h 139"/>
                <a:gd name="T30" fmla="*/ 215 w 248"/>
                <a:gd name="T31" fmla="*/ 45 h 139"/>
                <a:gd name="T32" fmla="*/ 211 w 248"/>
                <a:gd name="T33" fmla="*/ 41 h 139"/>
                <a:gd name="T34" fmla="*/ 207 w 248"/>
                <a:gd name="T35" fmla="*/ 43 h 139"/>
                <a:gd name="T36" fmla="*/ 199 w 248"/>
                <a:gd name="T37" fmla="*/ 37 h 139"/>
                <a:gd name="T38" fmla="*/ 193 w 248"/>
                <a:gd name="T39" fmla="*/ 37 h 139"/>
                <a:gd name="T40" fmla="*/ 188 w 248"/>
                <a:gd name="T41" fmla="*/ 36 h 139"/>
                <a:gd name="T42" fmla="*/ 191 w 248"/>
                <a:gd name="T43" fmla="*/ 24 h 139"/>
                <a:gd name="T44" fmla="*/ 192 w 248"/>
                <a:gd name="T45" fmla="*/ 17 h 139"/>
                <a:gd name="T46" fmla="*/ 183 w 248"/>
                <a:gd name="T47" fmla="*/ 10 h 139"/>
                <a:gd name="T48" fmla="*/ 171 w 248"/>
                <a:gd name="T49" fmla="*/ 5 h 139"/>
                <a:gd name="T50" fmla="*/ 166 w 248"/>
                <a:gd name="T51" fmla="*/ 8 h 139"/>
                <a:gd name="T52" fmla="*/ 151 w 248"/>
                <a:gd name="T53" fmla="*/ 0 h 139"/>
                <a:gd name="T54" fmla="*/ 149 w 248"/>
                <a:gd name="T55" fmla="*/ 15 h 139"/>
                <a:gd name="T56" fmla="*/ 144 w 248"/>
                <a:gd name="T57" fmla="*/ 21 h 139"/>
                <a:gd name="T58" fmla="*/ 138 w 248"/>
                <a:gd name="T59" fmla="*/ 28 h 139"/>
                <a:gd name="T60" fmla="*/ 134 w 248"/>
                <a:gd name="T61" fmla="*/ 28 h 139"/>
                <a:gd name="T62" fmla="*/ 131 w 248"/>
                <a:gd name="T63" fmla="*/ 36 h 139"/>
                <a:gd name="T64" fmla="*/ 127 w 248"/>
                <a:gd name="T65" fmla="*/ 46 h 139"/>
                <a:gd name="T66" fmla="*/ 120 w 248"/>
                <a:gd name="T67" fmla="*/ 43 h 139"/>
                <a:gd name="T68" fmla="*/ 115 w 248"/>
                <a:gd name="T69" fmla="*/ 48 h 139"/>
                <a:gd name="T70" fmla="*/ 109 w 248"/>
                <a:gd name="T71" fmla="*/ 68 h 139"/>
                <a:gd name="T72" fmla="*/ 103 w 248"/>
                <a:gd name="T73" fmla="*/ 78 h 139"/>
                <a:gd name="T74" fmla="*/ 100 w 248"/>
                <a:gd name="T75" fmla="*/ 89 h 139"/>
                <a:gd name="T76" fmla="*/ 82 w 248"/>
                <a:gd name="T77" fmla="*/ 101 h 139"/>
                <a:gd name="T78" fmla="*/ 69 w 248"/>
                <a:gd name="T79" fmla="*/ 100 h 139"/>
                <a:gd name="T80" fmla="*/ 61 w 248"/>
                <a:gd name="T81" fmla="*/ 107 h 139"/>
                <a:gd name="T82" fmla="*/ 50 w 248"/>
                <a:gd name="T83" fmla="*/ 100 h 139"/>
                <a:gd name="T84" fmla="*/ 46 w 248"/>
                <a:gd name="T85" fmla="*/ 97 h 139"/>
                <a:gd name="T86" fmla="*/ 43 w 248"/>
                <a:gd name="T87" fmla="*/ 103 h 139"/>
                <a:gd name="T88" fmla="*/ 28 w 248"/>
                <a:gd name="T89" fmla="*/ 113 h 139"/>
                <a:gd name="T90" fmla="*/ 22 w 248"/>
                <a:gd name="T91" fmla="*/ 127 h 139"/>
                <a:gd name="T92" fmla="*/ 15 w 248"/>
                <a:gd name="T93" fmla="*/ 130 h 139"/>
                <a:gd name="T94" fmla="*/ 6 w 248"/>
                <a:gd name="T95" fmla="*/ 136 h 139"/>
                <a:gd name="T96" fmla="*/ 64 w 248"/>
                <a:gd name="T97" fmla="*/ 13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8" h="139">
                  <a:moveTo>
                    <a:pt x="116" y="127"/>
                  </a:moveTo>
                  <a:lnTo>
                    <a:pt x="169" y="118"/>
                  </a:lnTo>
                  <a:lnTo>
                    <a:pt x="243" y="103"/>
                  </a:lnTo>
                  <a:lnTo>
                    <a:pt x="248" y="101"/>
                  </a:lnTo>
                  <a:lnTo>
                    <a:pt x="248" y="98"/>
                  </a:lnTo>
                  <a:lnTo>
                    <a:pt x="246" y="93"/>
                  </a:lnTo>
                  <a:lnTo>
                    <a:pt x="243" y="89"/>
                  </a:lnTo>
                  <a:lnTo>
                    <a:pt x="239" y="86"/>
                  </a:lnTo>
                  <a:lnTo>
                    <a:pt x="237" y="86"/>
                  </a:lnTo>
                  <a:lnTo>
                    <a:pt x="232" y="83"/>
                  </a:lnTo>
                  <a:lnTo>
                    <a:pt x="231" y="80"/>
                  </a:lnTo>
                  <a:lnTo>
                    <a:pt x="228" y="78"/>
                  </a:lnTo>
                  <a:lnTo>
                    <a:pt x="226" y="74"/>
                  </a:lnTo>
                  <a:lnTo>
                    <a:pt x="224" y="72"/>
                  </a:lnTo>
                  <a:lnTo>
                    <a:pt x="224" y="70"/>
                  </a:lnTo>
                  <a:lnTo>
                    <a:pt x="226" y="68"/>
                  </a:lnTo>
                  <a:lnTo>
                    <a:pt x="230" y="70"/>
                  </a:lnTo>
                  <a:lnTo>
                    <a:pt x="228" y="67"/>
                  </a:lnTo>
                  <a:lnTo>
                    <a:pt x="226" y="64"/>
                  </a:lnTo>
                  <a:lnTo>
                    <a:pt x="224" y="63"/>
                  </a:lnTo>
                  <a:lnTo>
                    <a:pt x="215" y="60"/>
                  </a:lnTo>
                  <a:lnTo>
                    <a:pt x="211" y="54"/>
                  </a:lnTo>
                  <a:lnTo>
                    <a:pt x="211" y="53"/>
                  </a:lnTo>
                  <a:lnTo>
                    <a:pt x="215" y="55"/>
                  </a:lnTo>
                  <a:lnTo>
                    <a:pt x="220" y="56"/>
                  </a:lnTo>
                  <a:lnTo>
                    <a:pt x="221" y="59"/>
                  </a:lnTo>
                  <a:lnTo>
                    <a:pt x="227" y="60"/>
                  </a:lnTo>
                  <a:lnTo>
                    <a:pt x="225" y="56"/>
                  </a:lnTo>
                  <a:lnTo>
                    <a:pt x="225" y="51"/>
                  </a:lnTo>
                  <a:lnTo>
                    <a:pt x="225" y="48"/>
                  </a:lnTo>
                  <a:lnTo>
                    <a:pt x="221" y="49"/>
                  </a:lnTo>
                  <a:lnTo>
                    <a:pt x="215" y="45"/>
                  </a:lnTo>
                  <a:lnTo>
                    <a:pt x="212" y="41"/>
                  </a:lnTo>
                  <a:lnTo>
                    <a:pt x="211" y="41"/>
                  </a:lnTo>
                  <a:lnTo>
                    <a:pt x="210" y="43"/>
                  </a:lnTo>
                  <a:lnTo>
                    <a:pt x="207" y="43"/>
                  </a:lnTo>
                  <a:lnTo>
                    <a:pt x="203" y="39"/>
                  </a:lnTo>
                  <a:lnTo>
                    <a:pt x="199" y="37"/>
                  </a:lnTo>
                  <a:lnTo>
                    <a:pt x="195" y="36"/>
                  </a:lnTo>
                  <a:lnTo>
                    <a:pt x="193" y="37"/>
                  </a:lnTo>
                  <a:lnTo>
                    <a:pt x="190" y="38"/>
                  </a:lnTo>
                  <a:lnTo>
                    <a:pt x="188" y="36"/>
                  </a:lnTo>
                  <a:lnTo>
                    <a:pt x="188" y="25"/>
                  </a:lnTo>
                  <a:lnTo>
                    <a:pt x="191" y="24"/>
                  </a:lnTo>
                  <a:lnTo>
                    <a:pt x="193" y="21"/>
                  </a:lnTo>
                  <a:lnTo>
                    <a:pt x="192" y="17"/>
                  </a:lnTo>
                  <a:lnTo>
                    <a:pt x="188" y="14"/>
                  </a:lnTo>
                  <a:lnTo>
                    <a:pt x="183" y="10"/>
                  </a:lnTo>
                  <a:lnTo>
                    <a:pt x="173" y="4"/>
                  </a:lnTo>
                  <a:lnTo>
                    <a:pt x="171" y="5"/>
                  </a:lnTo>
                  <a:lnTo>
                    <a:pt x="168" y="8"/>
                  </a:lnTo>
                  <a:lnTo>
                    <a:pt x="166" y="8"/>
                  </a:lnTo>
                  <a:lnTo>
                    <a:pt x="160" y="5"/>
                  </a:lnTo>
                  <a:lnTo>
                    <a:pt x="151" y="0"/>
                  </a:lnTo>
                  <a:lnTo>
                    <a:pt x="151" y="8"/>
                  </a:lnTo>
                  <a:lnTo>
                    <a:pt x="149" y="15"/>
                  </a:lnTo>
                  <a:lnTo>
                    <a:pt x="147" y="18"/>
                  </a:lnTo>
                  <a:lnTo>
                    <a:pt x="144" y="21"/>
                  </a:lnTo>
                  <a:lnTo>
                    <a:pt x="139" y="30"/>
                  </a:lnTo>
                  <a:lnTo>
                    <a:pt x="138" y="28"/>
                  </a:lnTo>
                  <a:lnTo>
                    <a:pt x="135" y="28"/>
                  </a:lnTo>
                  <a:lnTo>
                    <a:pt x="134" y="28"/>
                  </a:lnTo>
                  <a:lnTo>
                    <a:pt x="133" y="32"/>
                  </a:lnTo>
                  <a:lnTo>
                    <a:pt x="131" y="36"/>
                  </a:lnTo>
                  <a:lnTo>
                    <a:pt x="128" y="44"/>
                  </a:lnTo>
                  <a:lnTo>
                    <a:pt x="127" y="46"/>
                  </a:lnTo>
                  <a:lnTo>
                    <a:pt x="125" y="45"/>
                  </a:lnTo>
                  <a:lnTo>
                    <a:pt x="120" y="43"/>
                  </a:lnTo>
                  <a:lnTo>
                    <a:pt x="116" y="41"/>
                  </a:lnTo>
                  <a:lnTo>
                    <a:pt x="115" y="48"/>
                  </a:lnTo>
                  <a:lnTo>
                    <a:pt x="112" y="60"/>
                  </a:lnTo>
                  <a:lnTo>
                    <a:pt x="109" y="68"/>
                  </a:lnTo>
                  <a:lnTo>
                    <a:pt x="104" y="73"/>
                  </a:lnTo>
                  <a:lnTo>
                    <a:pt x="103" y="78"/>
                  </a:lnTo>
                  <a:lnTo>
                    <a:pt x="104" y="86"/>
                  </a:lnTo>
                  <a:lnTo>
                    <a:pt x="100" y="89"/>
                  </a:lnTo>
                  <a:lnTo>
                    <a:pt x="89" y="95"/>
                  </a:lnTo>
                  <a:lnTo>
                    <a:pt x="82" y="101"/>
                  </a:lnTo>
                  <a:lnTo>
                    <a:pt x="73" y="103"/>
                  </a:lnTo>
                  <a:lnTo>
                    <a:pt x="69" y="100"/>
                  </a:lnTo>
                  <a:lnTo>
                    <a:pt x="63" y="107"/>
                  </a:lnTo>
                  <a:lnTo>
                    <a:pt x="61" y="107"/>
                  </a:lnTo>
                  <a:lnTo>
                    <a:pt x="56" y="105"/>
                  </a:lnTo>
                  <a:lnTo>
                    <a:pt x="50" y="100"/>
                  </a:lnTo>
                  <a:lnTo>
                    <a:pt x="49" y="97"/>
                  </a:lnTo>
                  <a:lnTo>
                    <a:pt x="46" y="97"/>
                  </a:lnTo>
                  <a:lnTo>
                    <a:pt x="45" y="99"/>
                  </a:lnTo>
                  <a:lnTo>
                    <a:pt x="43" y="103"/>
                  </a:lnTo>
                  <a:lnTo>
                    <a:pt x="39" y="109"/>
                  </a:lnTo>
                  <a:lnTo>
                    <a:pt x="28" y="113"/>
                  </a:lnTo>
                  <a:lnTo>
                    <a:pt x="25" y="118"/>
                  </a:lnTo>
                  <a:lnTo>
                    <a:pt x="22" y="127"/>
                  </a:lnTo>
                  <a:lnTo>
                    <a:pt x="18" y="128"/>
                  </a:lnTo>
                  <a:lnTo>
                    <a:pt x="15" y="130"/>
                  </a:lnTo>
                  <a:lnTo>
                    <a:pt x="10" y="133"/>
                  </a:lnTo>
                  <a:lnTo>
                    <a:pt x="6" y="136"/>
                  </a:lnTo>
                  <a:lnTo>
                    <a:pt x="0" y="139"/>
                  </a:lnTo>
                  <a:lnTo>
                    <a:pt x="64" y="133"/>
                  </a:lnTo>
                  <a:lnTo>
                    <a:pt x="116" y="127"/>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67" name="Freeform 40"/>
            <p:cNvSpPr>
              <a:spLocks/>
            </p:cNvSpPr>
            <p:nvPr/>
          </p:nvSpPr>
          <p:spPr bwMode="auto">
            <a:xfrm>
              <a:off x="7406290" y="2750011"/>
              <a:ext cx="269831" cy="209119"/>
            </a:xfrm>
            <a:custGeom>
              <a:avLst/>
              <a:gdLst>
                <a:gd name="T0" fmla="*/ 94 w 189"/>
                <a:gd name="T1" fmla="*/ 4 h 147"/>
                <a:gd name="T2" fmla="*/ 79 w 189"/>
                <a:gd name="T3" fmla="*/ 0 h 147"/>
                <a:gd name="T4" fmla="*/ 67 w 189"/>
                <a:gd name="T5" fmla="*/ 4 h 147"/>
                <a:gd name="T6" fmla="*/ 58 w 189"/>
                <a:gd name="T7" fmla="*/ 6 h 147"/>
                <a:gd name="T8" fmla="*/ 39 w 189"/>
                <a:gd name="T9" fmla="*/ 4 h 147"/>
                <a:gd name="T10" fmla="*/ 26 w 189"/>
                <a:gd name="T11" fmla="*/ 7 h 147"/>
                <a:gd name="T12" fmla="*/ 12 w 189"/>
                <a:gd name="T13" fmla="*/ 18 h 147"/>
                <a:gd name="T14" fmla="*/ 11 w 189"/>
                <a:gd name="T15" fmla="*/ 22 h 147"/>
                <a:gd name="T16" fmla="*/ 5 w 189"/>
                <a:gd name="T17" fmla="*/ 26 h 147"/>
                <a:gd name="T18" fmla="*/ 0 w 189"/>
                <a:gd name="T19" fmla="*/ 32 h 147"/>
                <a:gd name="T20" fmla="*/ 4 w 189"/>
                <a:gd name="T21" fmla="*/ 37 h 147"/>
                <a:gd name="T22" fmla="*/ 19 w 189"/>
                <a:gd name="T23" fmla="*/ 45 h 147"/>
                <a:gd name="T24" fmla="*/ 24 w 189"/>
                <a:gd name="T25" fmla="*/ 53 h 147"/>
                <a:gd name="T26" fmla="*/ 34 w 189"/>
                <a:gd name="T27" fmla="*/ 64 h 147"/>
                <a:gd name="T28" fmla="*/ 55 w 189"/>
                <a:gd name="T29" fmla="*/ 81 h 147"/>
                <a:gd name="T30" fmla="*/ 66 w 189"/>
                <a:gd name="T31" fmla="*/ 96 h 147"/>
                <a:gd name="T32" fmla="*/ 76 w 189"/>
                <a:gd name="T33" fmla="*/ 102 h 147"/>
                <a:gd name="T34" fmla="*/ 82 w 189"/>
                <a:gd name="T35" fmla="*/ 107 h 147"/>
                <a:gd name="T36" fmla="*/ 87 w 189"/>
                <a:gd name="T37" fmla="*/ 114 h 147"/>
                <a:gd name="T38" fmla="*/ 89 w 189"/>
                <a:gd name="T39" fmla="*/ 119 h 147"/>
                <a:gd name="T40" fmla="*/ 91 w 189"/>
                <a:gd name="T41" fmla="*/ 124 h 147"/>
                <a:gd name="T42" fmla="*/ 95 w 189"/>
                <a:gd name="T43" fmla="*/ 125 h 147"/>
                <a:gd name="T44" fmla="*/ 98 w 189"/>
                <a:gd name="T45" fmla="*/ 128 h 147"/>
                <a:gd name="T46" fmla="*/ 99 w 189"/>
                <a:gd name="T47" fmla="*/ 133 h 147"/>
                <a:gd name="T48" fmla="*/ 103 w 189"/>
                <a:gd name="T49" fmla="*/ 138 h 147"/>
                <a:gd name="T50" fmla="*/ 104 w 189"/>
                <a:gd name="T51" fmla="*/ 145 h 147"/>
                <a:gd name="T52" fmla="*/ 108 w 189"/>
                <a:gd name="T53" fmla="*/ 147 h 147"/>
                <a:gd name="T54" fmla="*/ 110 w 189"/>
                <a:gd name="T55" fmla="*/ 140 h 147"/>
                <a:gd name="T56" fmla="*/ 116 w 189"/>
                <a:gd name="T57" fmla="*/ 140 h 147"/>
                <a:gd name="T58" fmla="*/ 117 w 189"/>
                <a:gd name="T59" fmla="*/ 137 h 147"/>
                <a:gd name="T60" fmla="*/ 112 w 189"/>
                <a:gd name="T61" fmla="*/ 136 h 147"/>
                <a:gd name="T62" fmla="*/ 110 w 189"/>
                <a:gd name="T63" fmla="*/ 133 h 147"/>
                <a:gd name="T64" fmla="*/ 115 w 189"/>
                <a:gd name="T65" fmla="*/ 132 h 147"/>
                <a:gd name="T66" fmla="*/ 119 w 189"/>
                <a:gd name="T67" fmla="*/ 135 h 147"/>
                <a:gd name="T68" fmla="*/ 124 w 189"/>
                <a:gd name="T69" fmla="*/ 128 h 147"/>
                <a:gd name="T70" fmla="*/ 123 w 189"/>
                <a:gd name="T71" fmla="*/ 123 h 147"/>
                <a:gd name="T72" fmla="*/ 130 w 189"/>
                <a:gd name="T73" fmla="*/ 123 h 147"/>
                <a:gd name="T74" fmla="*/ 135 w 189"/>
                <a:gd name="T75" fmla="*/ 119 h 147"/>
                <a:gd name="T76" fmla="*/ 131 w 189"/>
                <a:gd name="T77" fmla="*/ 118 h 147"/>
                <a:gd name="T78" fmla="*/ 129 w 189"/>
                <a:gd name="T79" fmla="*/ 115 h 147"/>
                <a:gd name="T80" fmla="*/ 133 w 189"/>
                <a:gd name="T81" fmla="*/ 115 h 147"/>
                <a:gd name="T82" fmla="*/ 138 w 189"/>
                <a:gd name="T83" fmla="*/ 117 h 147"/>
                <a:gd name="T84" fmla="*/ 145 w 189"/>
                <a:gd name="T85" fmla="*/ 110 h 147"/>
                <a:gd name="T86" fmla="*/ 141 w 189"/>
                <a:gd name="T87" fmla="*/ 105 h 147"/>
                <a:gd name="T88" fmla="*/ 143 w 189"/>
                <a:gd name="T89" fmla="*/ 103 h 147"/>
                <a:gd name="T90" fmla="*/ 149 w 189"/>
                <a:gd name="T91" fmla="*/ 103 h 147"/>
                <a:gd name="T92" fmla="*/ 155 w 189"/>
                <a:gd name="T93" fmla="*/ 93 h 147"/>
                <a:gd name="T94" fmla="*/ 164 w 189"/>
                <a:gd name="T95" fmla="*/ 89 h 147"/>
                <a:gd name="T96" fmla="*/ 169 w 189"/>
                <a:gd name="T97" fmla="*/ 81 h 147"/>
                <a:gd name="T98" fmla="*/ 165 w 189"/>
                <a:gd name="T99" fmla="*/ 75 h 147"/>
                <a:gd name="T100" fmla="*/ 169 w 189"/>
                <a:gd name="T101" fmla="*/ 75 h 147"/>
                <a:gd name="T102" fmla="*/ 170 w 189"/>
                <a:gd name="T103" fmla="*/ 70 h 147"/>
                <a:gd name="T104" fmla="*/ 175 w 189"/>
                <a:gd name="T105" fmla="*/ 60 h 147"/>
                <a:gd name="T106" fmla="*/ 178 w 189"/>
                <a:gd name="T107" fmla="*/ 54 h 147"/>
                <a:gd name="T108" fmla="*/ 187 w 189"/>
                <a:gd name="T109" fmla="*/ 46 h 147"/>
                <a:gd name="T110" fmla="*/ 138 w 189"/>
                <a:gd name="T111"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9" h="147">
                  <a:moveTo>
                    <a:pt x="98" y="14"/>
                  </a:moveTo>
                  <a:cubicBezTo>
                    <a:pt x="94" y="4"/>
                    <a:pt x="94" y="4"/>
                    <a:pt x="94" y="4"/>
                  </a:cubicBezTo>
                  <a:cubicBezTo>
                    <a:pt x="88" y="1"/>
                    <a:pt x="88" y="1"/>
                    <a:pt x="88" y="1"/>
                  </a:cubicBezTo>
                  <a:cubicBezTo>
                    <a:pt x="79" y="0"/>
                    <a:pt x="79" y="0"/>
                    <a:pt x="79" y="0"/>
                  </a:cubicBezTo>
                  <a:cubicBezTo>
                    <a:pt x="72" y="1"/>
                    <a:pt x="72" y="1"/>
                    <a:pt x="72" y="1"/>
                  </a:cubicBezTo>
                  <a:cubicBezTo>
                    <a:pt x="67" y="4"/>
                    <a:pt x="67" y="4"/>
                    <a:pt x="67" y="4"/>
                  </a:cubicBezTo>
                  <a:cubicBezTo>
                    <a:pt x="64" y="5"/>
                    <a:pt x="64" y="5"/>
                    <a:pt x="64" y="5"/>
                  </a:cubicBezTo>
                  <a:cubicBezTo>
                    <a:pt x="58" y="6"/>
                    <a:pt x="58" y="6"/>
                    <a:pt x="58" y="6"/>
                  </a:cubicBezTo>
                  <a:cubicBezTo>
                    <a:pt x="46" y="4"/>
                    <a:pt x="46" y="4"/>
                    <a:pt x="46" y="4"/>
                  </a:cubicBezTo>
                  <a:cubicBezTo>
                    <a:pt x="39" y="4"/>
                    <a:pt x="39" y="4"/>
                    <a:pt x="39" y="4"/>
                  </a:cubicBezTo>
                  <a:cubicBezTo>
                    <a:pt x="31" y="5"/>
                    <a:pt x="31" y="5"/>
                    <a:pt x="31" y="5"/>
                  </a:cubicBezTo>
                  <a:cubicBezTo>
                    <a:pt x="26" y="7"/>
                    <a:pt x="26" y="7"/>
                    <a:pt x="26" y="7"/>
                  </a:cubicBezTo>
                  <a:cubicBezTo>
                    <a:pt x="12" y="18"/>
                    <a:pt x="12" y="18"/>
                    <a:pt x="12" y="18"/>
                  </a:cubicBezTo>
                  <a:cubicBezTo>
                    <a:pt x="12" y="18"/>
                    <a:pt x="12" y="18"/>
                    <a:pt x="12" y="18"/>
                  </a:cubicBezTo>
                  <a:cubicBezTo>
                    <a:pt x="11" y="20"/>
                    <a:pt x="11" y="20"/>
                    <a:pt x="11" y="20"/>
                  </a:cubicBezTo>
                  <a:cubicBezTo>
                    <a:pt x="11" y="22"/>
                    <a:pt x="11" y="22"/>
                    <a:pt x="11" y="22"/>
                  </a:cubicBezTo>
                  <a:cubicBezTo>
                    <a:pt x="9" y="23"/>
                    <a:pt x="9" y="23"/>
                    <a:pt x="9" y="23"/>
                  </a:cubicBezTo>
                  <a:cubicBezTo>
                    <a:pt x="5" y="26"/>
                    <a:pt x="5" y="26"/>
                    <a:pt x="5" y="26"/>
                  </a:cubicBezTo>
                  <a:cubicBezTo>
                    <a:pt x="0" y="29"/>
                    <a:pt x="0" y="29"/>
                    <a:pt x="0" y="29"/>
                  </a:cubicBezTo>
                  <a:cubicBezTo>
                    <a:pt x="0" y="32"/>
                    <a:pt x="0" y="32"/>
                    <a:pt x="0" y="32"/>
                  </a:cubicBezTo>
                  <a:cubicBezTo>
                    <a:pt x="2" y="34"/>
                    <a:pt x="2" y="34"/>
                    <a:pt x="2" y="34"/>
                  </a:cubicBezTo>
                  <a:cubicBezTo>
                    <a:pt x="4" y="37"/>
                    <a:pt x="4" y="37"/>
                    <a:pt x="4" y="37"/>
                  </a:cubicBezTo>
                  <a:cubicBezTo>
                    <a:pt x="16" y="42"/>
                    <a:pt x="16" y="42"/>
                    <a:pt x="16" y="42"/>
                  </a:cubicBezTo>
                  <a:cubicBezTo>
                    <a:pt x="19" y="45"/>
                    <a:pt x="19" y="45"/>
                    <a:pt x="19" y="45"/>
                  </a:cubicBezTo>
                  <a:cubicBezTo>
                    <a:pt x="22" y="49"/>
                    <a:pt x="22" y="49"/>
                    <a:pt x="22" y="49"/>
                  </a:cubicBezTo>
                  <a:cubicBezTo>
                    <a:pt x="24" y="53"/>
                    <a:pt x="24" y="53"/>
                    <a:pt x="24" y="53"/>
                  </a:cubicBezTo>
                  <a:cubicBezTo>
                    <a:pt x="29" y="58"/>
                    <a:pt x="29" y="58"/>
                    <a:pt x="29" y="58"/>
                  </a:cubicBezTo>
                  <a:cubicBezTo>
                    <a:pt x="34" y="64"/>
                    <a:pt x="34" y="64"/>
                    <a:pt x="34" y="64"/>
                  </a:cubicBezTo>
                  <a:cubicBezTo>
                    <a:pt x="50" y="77"/>
                    <a:pt x="50" y="77"/>
                    <a:pt x="50" y="77"/>
                  </a:cubicBezTo>
                  <a:cubicBezTo>
                    <a:pt x="55" y="81"/>
                    <a:pt x="55" y="81"/>
                    <a:pt x="55" y="81"/>
                  </a:cubicBezTo>
                  <a:cubicBezTo>
                    <a:pt x="61" y="89"/>
                    <a:pt x="61" y="89"/>
                    <a:pt x="61" y="89"/>
                  </a:cubicBezTo>
                  <a:cubicBezTo>
                    <a:pt x="66" y="96"/>
                    <a:pt x="66" y="96"/>
                    <a:pt x="66" y="96"/>
                  </a:cubicBezTo>
                  <a:cubicBezTo>
                    <a:pt x="73" y="99"/>
                    <a:pt x="73" y="99"/>
                    <a:pt x="73" y="99"/>
                  </a:cubicBezTo>
                  <a:cubicBezTo>
                    <a:pt x="76" y="102"/>
                    <a:pt x="76" y="102"/>
                    <a:pt x="76" y="102"/>
                  </a:cubicBezTo>
                  <a:cubicBezTo>
                    <a:pt x="79" y="105"/>
                    <a:pt x="79" y="105"/>
                    <a:pt x="79" y="105"/>
                  </a:cubicBezTo>
                  <a:cubicBezTo>
                    <a:pt x="82" y="107"/>
                    <a:pt x="82" y="107"/>
                    <a:pt x="82" y="107"/>
                  </a:cubicBezTo>
                  <a:cubicBezTo>
                    <a:pt x="84" y="109"/>
                    <a:pt x="84" y="109"/>
                    <a:pt x="84" y="109"/>
                  </a:cubicBezTo>
                  <a:cubicBezTo>
                    <a:pt x="87" y="114"/>
                    <a:pt x="87" y="114"/>
                    <a:pt x="87" y="114"/>
                  </a:cubicBezTo>
                  <a:cubicBezTo>
                    <a:pt x="89" y="117"/>
                    <a:pt x="89" y="117"/>
                    <a:pt x="89" y="117"/>
                  </a:cubicBezTo>
                  <a:cubicBezTo>
                    <a:pt x="89" y="119"/>
                    <a:pt x="89" y="119"/>
                    <a:pt x="89" y="119"/>
                  </a:cubicBezTo>
                  <a:cubicBezTo>
                    <a:pt x="90" y="122"/>
                    <a:pt x="90" y="122"/>
                    <a:pt x="90" y="122"/>
                  </a:cubicBezTo>
                  <a:cubicBezTo>
                    <a:pt x="91" y="124"/>
                    <a:pt x="91" y="124"/>
                    <a:pt x="91" y="124"/>
                  </a:cubicBezTo>
                  <a:cubicBezTo>
                    <a:pt x="92" y="124"/>
                    <a:pt x="92" y="124"/>
                    <a:pt x="92" y="124"/>
                  </a:cubicBezTo>
                  <a:cubicBezTo>
                    <a:pt x="95" y="125"/>
                    <a:pt x="95" y="125"/>
                    <a:pt x="95" y="125"/>
                  </a:cubicBezTo>
                  <a:cubicBezTo>
                    <a:pt x="98" y="127"/>
                    <a:pt x="98" y="127"/>
                    <a:pt x="98" y="127"/>
                  </a:cubicBezTo>
                  <a:cubicBezTo>
                    <a:pt x="98" y="128"/>
                    <a:pt x="98" y="128"/>
                    <a:pt x="98" y="128"/>
                  </a:cubicBezTo>
                  <a:cubicBezTo>
                    <a:pt x="98" y="130"/>
                    <a:pt x="98" y="130"/>
                    <a:pt x="98" y="130"/>
                  </a:cubicBezTo>
                  <a:cubicBezTo>
                    <a:pt x="99" y="133"/>
                    <a:pt x="99" y="133"/>
                    <a:pt x="99" y="133"/>
                  </a:cubicBezTo>
                  <a:cubicBezTo>
                    <a:pt x="103" y="137"/>
                    <a:pt x="103" y="137"/>
                    <a:pt x="103" y="137"/>
                  </a:cubicBezTo>
                  <a:cubicBezTo>
                    <a:pt x="103" y="138"/>
                    <a:pt x="103" y="138"/>
                    <a:pt x="103" y="138"/>
                  </a:cubicBezTo>
                  <a:cubicBezTo>
                    <a:pt x="103" y="142"/>
                    <a:pt x="103" y="142"/>
                    <a:pt x="103" y="142"/>
                  </a:cubicBezTo>
                  <a:cubicBezTo>
                    <a:pt x="104" y="145"/>
                    <a:pt x="104" y="145"/>
                    <a:pt x="104" y="145"/>
                  </a:cubicBezTo>
                  <a:cubicBezTo>
                    <a:pt x="106" y="146"/>
                    <a:pt x="106" y="146"/>
                    <a:pt x="106" y="146"/>
                  </a:cubicBezTo>
                  <a:cubicBezTo>
                    <a:pt x="108" y="147"/>
                    <a:pt x="108" y="147"/>
                    <a:pt x="108" y="147"/>
                  </a:cubicBezTo>
                  <a:cubicBezTo>
                    <a:pt x="108" y="141"/>
                    <a:pt x="108" y="141"/>
                    <a:pt x="108" y="141"/>
                  </a:cubicBezTo>
                  <a:cubicBezTo>
                    <a:pt x="110" y="140"/>
                    <a:pt x="110" y="140"/>
                    <a:pt x="110" y="140"/>
                  </a:cubicBezTo>
                  <a:cubicBezTo>
                    <a:pt x="115" y="140"/>
                    <a:pt x="115" y="140"/>
                    <a:pt x="115" y="140"/>
                  </a:cubicBezTo>
                  <a:cubicBezTo>
                    <a:pt x="116" y="140"/>
                    <a:pt x="116" y="140"/>
                    <a:pt x="116" y="140"/>
                  </a:cubicBezTo>
                  <a:cubicBezTo>
                    <a:pt x="116" y="140"/>
                    <a:pt x="118" y="139"/>
                    <a:pt x="118" y="139"/>
                  </a:cubicBezTo>
                  <a:cubicBezTo>
                    <a:pt x="118" y="138"/>
                    <a:pt x="117" y="137"/>
                    <a:pt x="117" y="137"/>
                  </a:cubicBezTo>
                  <a:cubicBezTo>
                    <a:pt x="116" y="137"/>
                    <a:pt x="116" y="137"/>
                    <a:pt x="116" y="137"/>
                  </a:cubicBezTo>
                  <a:cubicBezTo>
                    <a:pt x="116" y="137"/>
                    <a:pt x="112" y="136"/>
                    <a:pt x="112" y="136"/>
                  </a:cubicBezTo>
                  <a:cubicBezTo>
                    <a:pt x="111" y="136"/>
                    <a:pt x="110" y="134"/>
                    <a:pt x="110" y="134"/>
                  </a:cubicBezTo>
                  <a:cubicBezTo>
                    <a:pt x="110" y="133"/>
                    <a:pt x="110" y="133"/>
                    <a:pt x="110" y="133"/>
                  </a:cubicBezTo>
                  <a:cubicBezTo>
                    <a:pt x="111" y="129"/>
                    <a:pt x="111" y="129"/>
                    <a:pt x="111" y="129"/>
                  </a:cubicBezTo>
                  <a:cubicBezTo>
                    <a:pt x="115" y="132"/>
                    <a:pt x="115" y="132"/>
                    <a:pt x="115" y="132"/>
                  </a:cubicBezTo>
                  <a:cubicBezTo>
                    <a:pt x="116" y="133"/>
                    <a:pt x="116" y="133"/>
                    <a:pt x="116" y="133"/>
                  </a:cubicBezTo>
                  <a:cubicBezTo>
                    <a:pt x="119" y="135"/>
                    <a:pt x="119" y="135"/>
                    <a:pt x="119" y="135"/>
                  </a:cubicBezTo>
                  <a:cubicBezTo>
                    <a:pt x="123" y="134"/>
                    <a:pt x="123" y="134"/>
                    <a:pt x="123" y="134"/>
                  </a:cubicBezTo>
                  <a:cubicBezTo>
                    <a:pt x="124" y="128"/>
                    <a:pt x="124" y="128"/>
                    <a:pt x="124" y="128"/>
                  </a:cubicBezTo>
                  <a:cubicBezTo>
                    <a:pt x="124" y="127"/>
                    <a:pt x="124" y="127"/>
                    <a:pt x="124" y="127"/>
                  </a:cubicBezTo>
                  <a:cubicBezTo>
                    <a:pt x="123" y="123"/>
                    <a:pt x="123" y="123"/>
                    <a:pt x="123" y="123"/>
                  </a:cubicBezTo>
                  <a:cubicBezTo>
                    <a:pt x="126" y="123"/>
                    <a:pt x="126" y="123"/>
                    <a:pt x="126" y="123"/>
                  </a:cubicBezTo>
                  <a:cubicBezTo>
                    <a:pt x="130" y="123"/>
                    <a:pt x="130" y="123"/>
                    <a:pt x="130" y="123"/>
                  </a:cubicBezTo>
                  <a:cubicBezTo>
                    <a:pt x="135" y="120"/>
                    <a:pt x="135" y="120"/>
                    <a:pt x="135" y="120"/>
                  </a:cubicBezTo>
                  <a:cubicBezTo>
                    <a:pt x="135" y="119"/>
                    <a:pt x="135" y="119"/>
                    <a:pt x="135" y="119"/>
                  </a:cubicBezTo>
                  <a:cubicBezTo>
                    <a:pt x="133" y="118"/>
                    <a:pt x="133" y="118"/>
                    <a:pt x="133" y="118"/>
                  </a:cubicBezTo>
                  <a:cubicBezTo>
                    <a:pt x="131" y="118"/>
                    <a:pt x="131" y="118"/>
                    <a:pt x="131" y="118"/>
                  </a:cubicBezTo>
                  <a:cubicBezTo>
                    <a:pt x="129" y="117"/>
                    <a:pt x="129" y="117"/>
                    <a:pt x="129" y="117"/>
                  </a:cubicBezTo>
                  <a:cubicBezTo>
                    <a:pt x="129" y="115"/>
                    <a:pt x="129" y="115"/>
                    <a:pt x="129" y="115"/>
                  </a:cubicBezTo>
                  <a:cubicBezTo>
                    <a:pt x="132" y="114"/>
                    <a:pt x="132" y="114"/>
                    <a:pt x="132" y="114"/>
                  </a:cubicBezTo>
                  <a:cubicBezTo>
                    <a:pt x="133" y="115"/>
                    <a:pt x="133" y="115"/>
                    <a:pt x="133" y="115"/>
                  </a:cubicBezTo>
                  <a:cubicBezTo>
                    <a:pt x="136" y="117"/>
                    <a:pt x="136" y="117"/>
                    <a:pt x="136" y="117"/>
                  </a:cubicBezTo>
                  <a:cubicBezTo>
                    <a:pt x="138" y="117"/>
                    <a:pt x="138" y="117"/>
                    <a:pt x="138" y="117"/>
                  </a:cubicBezTo>
                  <a:cubicBezTo>
                    <a:pt x="142" y="114"/>
                    <a:pt x="142" y="114"/>
                    <a:pt x="142" y="114"/>
                  </a:cubicBezTo>
                  <a:cubicBezTo>
                    <a:pt x="145" y="110"/>
                    <a:pt x="145" y="110"/>
                    <a:pt x="145" y="110"/>
                  </a:cubicBezTo>
                  <a:cubicBezTo>
                    <a:pt x="144" y="107"/>
                    <a:pt x="144" y="107"/>
                    <a:pt x="144" y="107"/>
                  </a:cubicBezTo>
                  <a:cubicBezTo>
                    <a:pt x="141" y="105"/>
                    <a:pt x="141" y="105"/>
                    <a:pt x="141" y="105"/>
                  </a:cubicBezTo>
                  <a:cubicBezTo>
                    <a:pt x="141" y="104"/>
                    <a:pt x="141" y="104"/>
                    <a:pt x="141" y="104"/>
                  </a:cubicBezTo>
                  <a:cubicBezTo>
                    <a:pt x="143" y="103"/>
                    <a:pt x="143" y="103"/>
                    <a:pt x="143" y="103"/>
                  </a:cubicBezTo>
                  <a:cubicBezTo>
                    <a:pt x="147" y="105"/>
                    <a:pt x="147" y="105"/>
                    <a:pt x="147" y="105"/>
                  </a:cubicBezTo>
                  <a:cubicBezTo>
                    <a:pt x="149" y="103"/>
                    <a:pt x="149" y="103"/>
                    <a:pt x="149" y="103"/>
                  </a:cubicBezTo>
                  <a:cubicBezTo>
                    <a:pt x="151" y="100"/>
                    <a:pt x="151" y="100"/>
                    <a:pt x="151" y="100"/>
                  </a:cubicBezTo>
                  <a:cubicBezTo>
                    <a:pt x="155" y="93"/>
                    <a:pt x="155" y="93"/>
                    <a:pt x="155" y="93"/>
                  </a:cubicBezTo>
                  <a:cubicBezTo>
                    <a:pt x="159" y="90"/>
                    <a:pt x="159" y="90"/>
                    <a:pt x="159" y="90"/>
                  </a:cubicBezTo>
                  <a:cubicBezTo>
                    <a:pt x="164" y="89"/>
                    <a:pt x="164" y="89"/>
                    <a:pt x="164" y="89"/>
                  </a:cubicBezTo>
                  <a:cubicBezTo>
                    <a:pt x="167" y="84"/>
                    <a:pt x="167" y="84"/>
                    <a:pt x="167" y="84"/>
                  </a:cubicBezTo>
                  <a:cubicBezTo>
                    <a:pt x="169" y="81"/>
                    <a:pt x="169" y="81"/>
                    <a:pt x="169" y="81"/>
                  </a:cubicBezTo>
                  <a:cubicBezTo>
                    <a:pt x="167" y="79"/>
                    <a:pt x="167" y="79"/>
                    <a:pt x="167" y="79"/>
                  </a:cubicBezTo>
                  <a:cubicBezTo>
                    <a:pt x="165" y="75"/>
                    <a:pt x="165" y="75"/>
                    <a:pt x="165" y="75"/>
                  </a:cubicBezTo>
                  <a:cubicBezTo>
                    <a:pt x="167" y="75"/>
                    <a:pt x="167" y="75"/>
                    <a:pt x="167" y="75"/>
                  </a:cubicBezTo>
                  <a:cubicBezTo>
                    <a:pt x="169" y="75"/>
                    <a:pt x="169" y="75"/>
                    <a:pt x="169" y="75"/>
                  </a:cubicBezTo>
                  <a:cubicBezTo>
                    <a:pt x="169" y="72"/>
                    <a:pt x="169" y="72"/>
                    <a:pt x="169" y="72"/>
                  </a:cubicBezTo>
                  <a:cubicBezTo>
                    <a:pt x="170" y="70"/>
                    <a:pt x="170" y="70"/>
                    <a:pt x="170" y="70"/>
                  </a:cubicBezTo>
                  <a:cubicBezTo>
                    <a:pt x="173" y="66"/>
                    <a:pt x="173" y="66"/>
                    <a:pt x="173" y="66"/>
                  </a:cubicBezTo>
                  <a:cubicBezTo>
                    <a:pt x="175" y="60"/>
                    <a:pt x="175" y="60"/>
                    <a:pt x="175" y="60"/>
                  </a:cubicBezTo>
                  <a:cubicBezTo>
                    <a:pt x="177" y="56"/>
                    <a:pt x="177" y="56"/>
                    <a:pt x="177" y="56"/>
                  </a:cubicBezTo>
                  <a:cubicBezTo>
                    <a:pt x="178" y="54"/>
                    <a:pt x="178" y="54"/>
                    <a:pt x="178" y="54"/>
                  </a:cubicBezTo>
                  <a:cubicBezTo>
                    <a:pt x="180" y="52"/>
                    <a:pt x="180" y="52"/>
                    <a:pt x="180" y="52"/>
                  </a:cubicBezTo>
                  <a:cubicBezTo>
                    <a:pt x="187" y="46"/>
                    <a:pt x="187" y="46"/>
                    <a:pt x="187" y="46"/>
                  </a:cubicBezTo>
                  <a:cubicBezTo>
                    <a:pt x="189" y="44"/>
                    <a:pt x="189" y="44"/>
                    <a:pt x="189" y="44"/>
                  </a:cubicBezTo>
                  <a:cubicBezTo>
                    <a:pt x="138" y="6"/>
                    <a:pt x="138" y="6"/>
                    <a:pt x="138" y="6"/>
                  </a:cubicBezTo>
                  <a:lnTo>
                    <a:pt x="98" y="14"/>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68" name="Freeform 41"/>
            <p:cNvSpPr>
              <a:spLocks/>
            </p:cNvSpPr>
            <p:nvPr/>
          </p:nvSpPr>
          <p:spPr bwMode="auto">
            <a:xfrm>
              <a:off x="7128027" y="2788799"/>
              <a:ext cx="212492" cy="340661"/>
            </a:xfrm>
            <a:custGeom>
              <a:avLst/>
              <a:gdLst>
                <a:gd name="T0" fmla="*/ 39 w 126"/>
                <a:gd name="T1" fmla="*/ 183 h 202"/>
                <a:gd name="T2" fmla="*/ 33 w 126"/>
                <a:gd name="T3" fmla="*/ 176 h 202"/>
                <a:gd name="T4" fmla="*/ 36 w 126"/>
                <a:gd name="T5" fmla="*/ 172 h 202"/>
                <a:gd name="T6" fmla="*/ 51 w 126"/>
                <a:gd name="T7" fmla="*/ 168 h 202"/>
                <a:gd name="T8" fmla="*/ 125 w 126"/>
                <a:gd name="T9" fmla="*/ 161 h 202"/>
                <a:gd name="T10" fmla="*/ 120 w 126"/>
                <a:gd name="T11" fmla="*/ 153 h 202"/>
                <a:gd name="T12" fmla="*/ 119 w 126"/>
                <a:gd name="T13" fmla="*/ 148 h 202"/>
                <a:gd name="T14" fmla="*/ 120 w 126"/>
                <a:gd name="T15" fmla="*/ 141 h 202"/>
                <a:gd name="T16" fmla="*/ 116 w 126"/>
                <a:gd name="T17" fmla="*/ 130 h 202"/>
                <a:gd name="T18" fmla="*/ 119 w 126"/>
                <a:gd name="T19" fmla="*/ 123 h 202"/>
                <a:gd name="T20" fmla="*/ 116 w 126"/>
                <a:gd name="T21" fmla="*/ 117 h 202"/>
                <a:gd name="T22" fmla="*/ 122 w 126"/>
                <a:gd name="T23" fmla="*/ 110 h 202"/>
                <a:gd name="T24" fmla="*/ 119 w 126"/>
                <a:gd name="T25" fmla="*/ 104 h 202"/>
                <a:gd name="T26" fmla="*/ 115 w 126"/>
                <a:gd name="T27" fmla="*/ 95 h 202"/>
                <a:gd name="T28" fmla="*/ 106 w 126"/>
                <a:gd name="T29" fmla="*/ 75 h 202"/>
                <a:gd name="T30" fmla="*/ 89 w 126"/>
                <a:gd name="T31" fmla="*/ 12 h 202"/>
                <a:gd name="T32" fmla="*/ 94 w 126"/>
                <a:gd name="T33" fmla="*/ 0 h 202"/>
                <a:gd name="T34" fmla="*/ 1 w 126"/>
                <a:gd name="T35" fmla="*/ 7 h 202"/>
                <a:gd name="T36" fmla="*/ 0 w 126"/>
                <a:gd name="T37" fmla="*/ 106 h 202"/>
                <a:gd name="T38" fmla="*/ 6 w 126"/>
                <a:gd name="T39" fmla="*/ 196 h 202"/>
                <a:gd name="T40" fmla="*/ 11 w 126"/>
                <a:gd name="T41" fmla="*/ 197 h 202"/>
                <a:gd name="T42" fmla="*/ 16 w 126"/>
                <a:gd name="T43" fmla="*/ 195 h 202"/>
                <a:gd name="T44" fmla="*/ 16 w 126"/>
                <a:gd name="T45" fmla="*/ 187 h 202"/>
                <a:gd name="T46" fmla="*/ 21 w 126"/>
                <a:gd name="T47" fmla="*/ 184 h 202"/>
                <a:gd name="T48" fmla="*/ 22 w 126"/>
                <a:gd name="T49" fmla="*/ 189 h 202"/>
                <a:gd name="T50" fmla="*/ 22 w 126"/>
                <a:gd name="T51" fmla="*/ 193 h 202"/>
                <a:gd name="T52" fmla="*/ 25 w 126"/>
                <a:gd name="T53" fmla="*/ 195 h 202"/>
                <a:gd name="T54" fmla="*/ 27 w 126"/>
                <a:gd name="T55" fmla="*/ 199 h 202"/>
                <a:gd name="T56" fmla="*/ 25 w 126"/>
                <a:gd name="T57" fmla="*/ 202 h 202"/>
                <a:gd name="T58" fmla="*/ 31 w 126"/>
                <a:gd name="T59" fmla="*/ 200 h 202"/>
                <a:gd name="T60" fmla="*/ 38 w 126"/>
                <a:gd name="T61" fmla="*/ 197 h 202"/>
                <a:gd name="T62" fmla="*/ 43 w 126"/>
                <a:gd name="T63" fmla="*/ 196 h 202"/>
                <a:gd name="T64" fmla="*/ 44 w 126"/>
                <a:gd name="T65" fmla="*/ 19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202">
                  <a:moveTo>
                    <a:pt x="40" y="188"/>
                  </a:moveTo>
                  <a:lnTo>
                    <a:pt x="39" y="183"/>
                  </a:lnTo>
                  <a:lnTo>
                    <a:pt x="35" y="178"/>
                  </a:lnTo>
                  <a:lnTo>
                    <a:pt x="33" y="176"/>
                  </a:lnTo>
                  <a:lnTo>
                    <a:pt x="33" y="173"/>
                  </a:lnTo>
                  <a:lnTo>
                    <a:pt x="36" y="172"/>
                  </a:lnTo>
                  <a:lnTo>
                    <a:pt x="43" y="170"/>
                  </a:lnTo>
                  <a:lnTo>
                    <a:pt x="51" y="168"/>
                  </a:lnTo>
                  <a:lnTo>
                    <a:pt x="126" y="162"/>
                  </a:lnTo>
                  <a:lnTo>
                    <a:pt x="125" y="161"/>
                  </a:lnTo>
                  <a:lnTo>
                    <a:pt x="121" y="156"/>
                  </a:lnTo>
                  <a:lnTo>
                    <a:pt x="120" y="153"/>
                  </a:lnTo>
                  <a:lnTo>
                    <a:pt x="118" y="150"/>
                  </a:lnTo>
                  <a:lnTo>
                    <a:pt x="119" y="148"/>
                  </a:lnTo>
                  <a:lnTo>
                    <a:pt x="121" y="146"/>
                  </a:lnTo>
                  <a:lnTo>
                    <a:pt x="120" y="141"/>
                  </a:lnTo>
                  <a:lnTo>
                    <a:pt x="118" y="138"/>
                  </a:lnTo>
                  <a:lnTo>
                    <a:pt x="116" y="130"/>
                  </a:lnTo>
                  <a:lnTo>
                    <a:pt x="116" y="125"/>
                  </a:lnTo>
                  <a:lnTo>
                    <a:pt x="119" y="123"/>
                  </a:lnTo>
                  <a:lnTo>
                    <a:pt x="120" y="119"/>
                  </a:lnTo>
                  <a:lnTo>
                    <a:pt x="116" y="117"/>
                  </a:lnTo>
                  <a:lnTo>
                    <a:pt x="121" y="114"/>
                  </a:lnTo>
                  <a:lnTo>
                    <a:pt x="122" y="110"/>
                  </a:lnTo>
                  <a:lnTo>
                    <a:pt x="120" y="108"/>
                  </a:lnTo>
                  <a:lnTo>
                    <a:pt x="119" y="104"/>
                  </a:lnTo>
                  <a:lnTo>
                    <a:pt x="119" y="100"/>
                  </a:lnTo>
                  <a:lnTo>
                    <a:pt x="115" y="95"/>
                  </a:lnTo>
                  <a:lnTo>
                    <a:pt x="108" y="83"/>
                  </a:lnTo>
                  <a:lnTo>
                    <a:pt x="106" y="75"/>
                  </a:lnTo>
                  <a:lnTo>
                    <a:pt x="96" y="41"/>
                  </a:lnTo>
                  <a:lnTo>
                    <a:pt x="89" y="12"/>
                  </a:lnTo>
                  <a:lnTo>
                    <a:pt x="87" y="0"/>
                  </a:lnTo>
                  <a:lnTo>
                    <a:pt x="94" y="0"/>
                  </a:lnTo>
                  <a:lnTo>
                    <a:pt x="94" y="0"/>
                  </a:lnTo>
                  <a:lnTo>
                    <a:pt x="1" y="7"/>
                  </a:lnTo>
                  <a:lnTo>
                    <a:pt x="1" y="14"/>
                  </a:lnTo>
                  <a:lnTo>
                    <a:pt x="0" y="106"/>
                  </a:lnTo>
                  <a:lnTo>
                    <a:pt x="0" y="155"/>
                  </a:lnTo>
                  <a:lnTo>
                    <a:pt x="6" y="196"/>
                  </a:lnTo>
                  <a:lnTo>
                    <a:pt x="8" y="196"/>
                  </a:lnTo>
                  <a:lnTo>
                    <a:pt x="11" y="197"/>
                  </a:lnTo>
                  <a:lnTo>
                    <a:pt x="15" y="198"/>
                  </a:lnTo>
                  <a:lnTo>
                    <a:pt x="16" y="195"/>
                  </a:lnTo>
                  <a:lnTo>
                    <a:pt x="15" y="191"/>
                  </a:lnTo>
                  <a:lnTo>
                    <a:pt x="16" y="187"/>
                  </a:lnTo>
                  <a:lnTo>
                    <a:pt x="18" y="185"/>
                  </a:lnTo>
                  <a:lnTo>
                    <a:pt x="21" y="184"/>
                  </a:lnTo>
                  <a:lnTo>
                    <a:pt x="22" y="186"/>
                  </a:lnTo>
                  <a:lnTo>
                    <a:pt x="22" y="189"/>
                  </a:lnTo>
                  <a:lnTo>
                    <a:pt x="21" y="191"/>
                  </a:lnTo>
                  <a:lnTo>
                    <a:pt x="22" y="193"/>
                  </a:lnTo>
                  <a:lnTo>
                    <a:pt x="23" y="194"/>
                  </a:lnTo>
                  <a:lnTo>
                    <a:pt x="25" y="195"/>
                  </a:lnTo>
                  <a:lnTo>
                    <a:pt x="27" y="197"/>
                  </a:lnTo>
                  <a:lnTo>
                    <a:pt x="27" y="199"/>
                  </a:lnTo>
                  <a:lnTo>
                    <a:pt x="27" y="200"/>
                  </a:lnTo>
                  <a:lnTo>
                    <a:pt x="25" y="202"/>
                  </a:lnTo>
                  <a:lnTo>
                    <a:pt x="27" y="201"/>
                  </a:lnTo>
                  <a:lnTo>
                    <a:pt x="31" y="200"/>
                  </a:lnTo>
                  <a:lnTo>
                    <a:pt x="36" y="199"/>
                  </a:lnTo>
                  <a:lnTo>
                    <a:pt x="38" y="197"/>
                  </a:lnTo>
                  <a:lnTo>
                    <a:pt x="39" y="197"/>
                  </a:lnTo>
                  <a:lnTo>
                    <a:pt x="43" y="196"/>
                  </a:lnTo>
                  <a:lnTo>
                    <a:pt x="44" y="195"/>
                  </a:lnTo>
                  <a:lnTo>
                    <a:pt x="44" y="195"/>
                  </a:lnTo>
                  <a:lnTo>
                    <a:pt x="40" y="188"/>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69" name="Freeform 42"/>
            <p:cNvSpPr>
              <a:spLocks/>
            </p:cNvSpPr>
            <p:nvPr/>
          </p:nvSpPr>
          <p:spPr bwMode="auto">
            <a:xfrm>
              <a:off x="6942518" y="2800604"/>
              <a:ext cx="195628" cy="342348"/>
            </a:xfrm>
            <a:custGeom>
              <a:avLst/>
              <a:gdLst>
                <a:gd name="T0" fmla="*/ 110 w 116"/>
                <a:gd name="T1" fmla="*/ 99 h 203"/>
                <a:gd name="T2" fmla="*/ 111 w 116"/>
                <a:gd name="T3" fmla="*/ 0 h 203"/>
                <a:gd name="T4" fmla="*/ 41 w 116"/>
                <a:gd name="T5" fmla="*/ 5 h 203"/>
                <a:gd name="T6" fmla="*/ 38 w 116"/>
                <a:gd name="T7" fmla="*/ 10 h 203"/>
                <a:gd name="T8" fmla="*/ 35 w 116"/>
                <a:gd name="T9" fmla="*/ 15 h 203"/>
                <a:gd name="T10" fmla="*/ 32 w 116"/>
                <a:gd name="T11" fmla="*/ 17 h 203"/>
                <a:gd name="T12" fmla="*/ 30 w 116"/>
                <a:gd name="T13" fmla="*/ 26 h 203"/>
                <a:gd name="T14" fmla="*/ 22 w 116"/>
                <a:gd name="T15" fmla="*/ 37 h 203"/>
                <a:gd name="T16" fmla="*/ 18 w 116"/>
                <a:gd name="T17" fmla="*/ 44 h 203"/>
                <a:gd name="T18" fmla="*/ 18 w 116"/>
                <a:gd name="T19" fmla="*/ 48 h 203"/>
                <a:gd name="T20" fmla="*/ 17 w 116"/>
                <a:gd name="T21" fmla="*/ 54 h 203"/>
                <a:gd name="T22" fmla="*/ 13 w 116"/>
                <a:gd name="T23" fmla="*/ 58 h 203"/>
                <a:gd name="T24" fmla="*/ 12 w 116"/>
                <a:gd name="T25" fmla="*/ 62 h 203"/>
                <a:gd name="T26" fmla="*/ 11 w 116"/>
                <a:gd name="T27" fmla="*/ 66 h 203"/>
                <a:gd name="T28" fmla="*/ 14 w 116"/>
                <a:gd name="T29" fmla="*/ 70 h 203"/>
                <a:gd name="T30" fmla="*/ 14 w 116"/>
                <a:gd name="T31" fmla="*/ 78 h 203"/>
                <a:gd name="T32" fmla="*/ 14 w 116"/>
                <a:gd name="T33" fmla="*/ 84 h 203"/>
                <a:gd name="T34" fmla="*/ 11 w 116"/>
                <a:gd name="T35" fmla="*/ 89 h 203"/>
                <a:gd name="T36" fmla="*/ 15 w 116"/>
                <a:gd name="T37" fmla="*/ 94 h 203"/>
                <a:gd name="T38" fmla="*/ 11 w 116"/>
                <a:gd name="T39" fmla="*/ 98 h 203"/>
                <a:gd name="T40" fmla="*/ 15 w 116"/>
                <a:gd name="T41" fmla="*/ 102 h 203"/>
                <a:gd name="T42" fmla="*/ 16 w 116"/>
                <a:gd name="T43" fmla="*/ 108 h 203"/>
                <a:gd name="T44" fmla="*/ 19 w 116"/>
                <a:gd name="T45" fmla="*/ 112 h 203"/>
                <a:gd name="T46" fmla="*/ 19 w 116"/>
                <a:gd name="T47" fmla="*/ 123 h 203"/>
                <a:gd name="T48" fmla="*/ 15 w 116"/>
                <a:gd name="T49" fmla="*/ 126 h 203"/>
                <a:gd name="T50" fmla="*/ 14 w 116"/>
                <a:gd name="T51" fmla="*/ 132 h 203"/>
                <a:gd name="T52" fmla="*/ 8 w 116"/>
                <a:gd name="T53" fmla="*/ 140 h 203"/>
                <a:gd name="T54" fmla="*/ 6 w 116"/>
                <a:gd name="T55" fmla="*/ 149 h 203"/>
                <a:gd name="T56" fmla="*/ 4 w 116"/>
                <a:gd name="T57" fmla="*/ 153 h 203"/>
                <a:gd name="T58" fmla="*/ 4 w 116"/>
                <a:gd name="T59" fmla="*/ 160 h 203"/>
                <a:gd name="T60" fmla="*/ 0 w 116"/>
                <a:gd name="T61" fmla="*/ 164 h 203"/>
                <a:gd name="T62" fmla="*/ 1 w 116"/>
                <a:gd name="T63" fmla="*/ 171 h 203"/>
                <a:gd name="T64" fmla="*/ 65 w 116"/>
                <a:gd name="T65" fmla="*/ 184 h 203"/>
                <a:gd name="T66" fmla="*/ 70 w 116"/>
                <a:gd name="T67" fmla="*/ 192 h 203"/>
                <a:gd name="T68" fmla="*/ 71 w 116"/>
                <a:gd name="T69" fmla="*/ 203 h 203"/>
                <a:gd name="T70" fmla="*/ 72 w 116"/>
                <a:gd name="T71" fmla="*/ 203 h 203"/>
                <a:gd name="T72" fmla="*/ 79 w 116"/>
                <a:gd name="T73" fmla="*/ 199 h 203"/>
                <a:gd name="T74" fmla="*/ 82 w 116"/>
                <a:gd name="T75" fmla="*/ 193 h 203"/>
                <a:gd name="T76" fmla="*/ 89 w 116"/>
                <a:gd name="T77" fmla="*/ 193 h 203"/>
                <a:gd name="T78" fmla="*/ 98 w 116"/>
                <a:gd name="T79" fmla="*/ 190 h 203"/>
                <a:gd name="T80" fmla="*/ 104 w 116"/>
                <a:gd name="T81" fmla="*/ 190 h 203"/>
                <a:gd name="T82" fmla="*/ 109 w 116"/>
                <a:gd name="T83" fmla="*/ 190 h 203"/>
                <a:gd name="T84" fmla="*/ 115 w 116"/>
                <a:gd name="T85" fmla="*/ 190 h 203"/>
                <a:gd name="T86" fmla="*/ 116 w 116"/>
                <a:gd name="T87" fmla="*/ 189 h 203"/>
                <a:gd name="T88" fmla="*/ 110 w 116"/>
                <a:gd name="T89" fmla="*/ 14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6" h="203">
                  <a:moveTo>
                    <a:pt x="110" y="148"/>
                  </a:moveTo>
                  <a:lnTo>
                    <a:pt x="110" y="99"/>
                  </a:lnTo>
                  <a:lnTo>
                    <a:pt x="111" y="7"/>
                  </a:lnTo>
                  <a:lnTo>
                    <a:pt x="111" y="0"/>
                  </a:lnTo>
                  <a:lnTo>
                    <a:pt x="41" y="5"/>
                  </a:lnTo>
                  <a:lnTo>
                    <a:pt x="41" y="5"/>
                  </a:lnTo>
                  <a:lnTo>
                    <a:pt x="42" y="8"/>
                  </a:lnTo>
                  <a:lnTo>
                    <a:pt x="38" y="10"/>
                  </a:lnTo>
                  <a:lnTo>
                    <a:pt x="36" y="12"/>
                  </a:lnTo>
                  <a:lnTo>
                    <a:pt x="35" y="15"/>
                  </a:lnTo>
                  <a:lnTo>
                    <a:pt x="33" y="17"/>
                  </a:lnTo>
                  <a:lnTo>
                    <a:pt x="32" y="17"/>
                  </a:lnTo>
                  <a:lnTo>
                    <a:pt x="30" y="22"/>
                  </a:lnTo>
                  <a:lnTo>
                    <a:pt x="30" y="26"/>
                  </a:lnTo>
                  <a:lnTo>
                    <a:pt x="27" y="31"/>
                  </a:lnTo>
                  <a:lnTo>
                    <a:pt x="22" y="37"/>
                  </a:lnTo>
                  <a:lnTo>
                    <a:pt x="19" y="40"/>
                  </a:lnTo>
                  <a:lnTo>
                    <a:pt x="18" y="44"/>
                  </a:lnTo>
                  <a:lnTo>
                    <a:pt x="20" y="45"/>
                  </a:lnTo>
                  <a:lnTo>
                    <a:pt x="18" y="48"/>
                  </a:lnTo>
                  <a:lnTo>
                    <a:pt x="16" y="52"/>
                  </a:lnTo>
                  <a:lnTo>
                    <a:pt x="17" y="54"/>
                  </a:lnTo>
                  <a:lnTo>
                    <a:pt x="16" y="54"/>
                  </a:lnTo>
                  <a:lnTo>
                    <a:pt x="13" y="58"/>
                  </a:lnTo>
                  <a:lnTo>
                    <a:pt x="11" y="61"/>
                  </a:lnTo>
                  <a:lnTo>
                    <a:pt x="12" y="62"/>
                  </a:lnTo>
                  <a:lnTo>
                    <a:pt x="11" y="64"/>
                  </a:lnTo>
                  <a:lnTo>
                    <a:pt x="11" y="66"/>
                  </a:lnTo>
                  <a:lnTo>
                    <a:pt x="12" y="67"/>
                  </a:lnTo>
                  <a:lnTo>
                    <a:pt x="14" y="70"/>
                  </a:lnTo>
                  <a:lnTo>
                    <a:pt x="14" y="72"/>
                  </a:lnTo>
                  <a:lnTo>
                    <a:pt x="14" y="78"/>
                  </a:lnTo>
                  <a:lnTo>
                    <a:pt x="15" y="81"/>
                  </a:lnTo>
                  <a:lnTo>
                    <a:pt x="14" y="84"/>
                  </a:lnTo>
                  <a:lnTo>
                    <a:pt x="12" y="89"/>
                  </a:lnTo>
                  <a:lnTo>
                    <a:pt x="11" y="89"/>
                  </a:lnTo>
                  <a:lnTo>
                    <a:pt x="14" y="91"/>
                  </a:lnTo>
                  <a:lnTo>
                    <a:pt x="15" y="94"/>
                  </a:lnTo>
                  <a:lnTo>
                    <a:pt x="15" y="96"/>
                  </a:lnTo>
                  <a:lnTo>
                    <a:pt x="11" y="98"/>
                  </a:lnTo>
                  <a:lnTo>
                    <a:pt x="14" y="100"/>
                  </a:lnTo>
                  <a:lnTo>
                    <a:pt x="15" y="102"/>
                  </a:lnTo>
                  <a:lnTo>
                    <a:pt x="15" y="103"/>
                  </a:lnTo>
                  <a:lnTo>
                    <a:pt x="16" y="108"/>
                  </a:lnTo>
                  <a:lnTo>
                    <a:pt x="16" y="110"/>
                  </a:lnTo>
                  <a:lnTo>
                    <a:pt x="19" y="112"/>
                  </a:lnTo>
                  <a:lnTo>
                    <a:pt x="20" y="115"/>
                  </a:lnTo>
                  <a:lnTo>
                    <a:pt x="19" y="123"/>
                  </a:lnTo>
                  <a:lnTo>
                    <a:pt x="16" y="126"/>
                  </a:lnTo>
                  <a:lnTo>
                    <a:pt x="15" y="126"/>
                  </a:lnTo>
                  <a:lnTo>
                    <a:pt x="15" y="130"/>
                  </a:lnTo>
                  <a:lnTo>
                    <a:pt x="14" y="132"/>
                  </a:lnTo>
                  <a:lnTo>
                    <a:pt x="10" y="138"/>
                  </a:lnTo>
                  <a:lnTo>
                    <a:pt x="8" y="140"/>
                  </a:lnTo>
                  <a:lnTo>
                    <a:pt x="7" y="147"/>
                  </a:lnTo>
                  <a:lnTo>
                    <a:pt x="6" y="149"/>
                  </a:lnTo>
                  <a:lnTo>
                    <a:pt x="5" y="150"/>
                  </a:lnTo>
                  <a:lnTo>
                    <a:pt x="4" y="153"/>
                  </a:lnTo>
                  <a:lnTo>
                    <a:pt x="4" y="155"/>
                  </a:lnTo>
                  <a:lnTo>
                    <a:pt x="4" y="160"/>
                  </a:lnTo>
                  <a:lnTo>
                    <a:pt x="1" y="162"/>
                  </a:lnTo>
                  <a:lnTo>
                    <a:pt x="0" y="164"/>
                  </a:lnTo>
                  <a:lnTo>
                    <a:pt x="0" y="167"/>
                  </a:lnTo>
                  <a:lnTo>
                    <a:pt x="1" y="171"/>
                  </a:lnTo>
                  <a:lnTo>
                    <a:pt x="66" y="168"/>
                  </a:lnTo>
                  <a:lnTo>
                    <a:pt x="65" y="184"/>
                  </a:lnTo>
                  <a:lnTo>
                    <a:pt x="67" y="188"/>
                  </a:lnTo>
                  <a:lnTo>
                    <a:pt x="70" y="192"/>
                  </a:lnTo>
                  <a:lnTo>
                    <a:pt x="71" y="199"/>
                  </a:lnTo>
                  <a:lnTo>
                    <a:pt x="71" y="203"/>
                  </a:lnTo>
                  <a:lnTo>
                    <a:pt x="71" y="203"/>
                  </a:lnTo>
                  <a:lnTo>
                    <a:pt x="72" y="203"/>
                  </a:lnTo>
                  <a:lnTo>
                    <a:pt x="77" y="200"/>
                  </a:lnTo>
                  <a:lnTo>
                    <a:pt x="79" y="199"/>
                  </a:lnTo>
                  <a:lnTo>
                    <a:pt x="82" y="197"/>
                  </a:lnTo>
                  <a:lnTo>
                    <a:pt x="82" y="193"/>
                  </a:lnTo>
                  <a:lnTo>
                    <a:pt x="86" y="193"/>
                  </a:lnTo>
                  <a:lnTo>
                    <a:pt x="89" y="193"/>
                  </a:lnTo>
                  <a:lnTo>
                    <a:pt x="93" y="192"/>
                  </a:lnTo>
                  <a:lnTo>
                    <a:pt x="98" y="190"/>
                  </a:lnTo>
                  <a:lnTo>
                    <a:pt x="102" y="190"/>
                  </a:lnTo>
                  <a:lnTo>
                    <a:pt x="104" y="190"/>
                  </a:lnTo>
                  <a:lnTo>
                    <a:pt x="107" y="190"/>
                  </a:lnTo>
                  <a:lnTo>
                    <a:pt x="109" y="190"/>
                  </a:lnTo>
                  <a:lnTo>
                    <a:pt x="113" y="192"/>
                  </a:lnTo>
                  <a:lnTo>
                    <a:pt x="115" y="190"/>
                  </a:lnTo>
                  <a:lnTo>
                    <a:pt x="116" y="189"/>
                  </a:lnTo>
                  <a:lnTo>
                    <a:pt x="116" y="189"/>
                  </a:lnTo>
                  <a:lnTo>
                    <a:pt x="116" y="189"/>
                  </a:lnTo>
                  <a:lnTo>
                    <a:pt x="110" y="148"/>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70" name="Freeform 43"/>
            <p:cNvSpPr>
              <a:spLocks/>
            </p:cNvSpPr>
            <p:nvPr/>
          </p:nvSpPr>
          <p:spPr bwMode="auto">
            <a:xfrm>
              <a:off x="7559756" y="2387426"/>
              <a:ext cx="242848" cy="177077"/>
            </a:xfrm>
            <a:custGeom>
              <a:avLst/>
              <a:gdLst>
                <a:gd name="T0" fmla="*/ 0 w 170"/>
                <a:gd name="T1" fmla="*/ 24 h 123"/>
                <a:gd name="T2" fmla="*/ 3 w 170"/>
                <a:gd name="T3" fmla="*/ 44 h 123"/>
                <a:gd name="T4" fmla="*/ 16 w 170"/>
                <a:gd name="T5" fmla="*/ 33 h 123"/>
                <a:gd name="T6" fmla="*/ 28 w 170"/>
                <a:gd name="T7" fmla="*/ 25 h 123"/>
                <a:gd name="T8" fmla="*/ 31 w 170"/>
                <a:gd name="T9" fmla="*/ 27 h 123"/>
                <a:gd name="T10" fmla="*/ 41 w 170"/>
                <a:gd name="T11" fmla="*/ 22 h 123"/>
                <a:gd name="T12" fmla="*/ 63 w 170"/>
                <a:gd name="T13" fmla="*/ 22 h 123"/>
                <a:gd name="T14" fmla="*/ 70 w 170"/>
                <a:gd name="T15" fmla="*/ 36 h 123"/>
                <a:gd name="T16" fmla="*/ 83 w 170"/>
                <a:gd name="T17" fmla="*/ 43 h 123"/>
                <a:gd name="T18" fmla="*/ 93 w 170"/>
                <a:gd name="T19" fmla="*/ 51 h 123"/>
                <a:gd name="T20" fmla="*/ 92 w 170"/>
                <a:gd name="T21" fmla="*/ 60 h 123"/>
                <a:gd name="T22" fmla="*/ 89 w 170"/>
                <a:gd name="T23" fmla="*/ 74 h 123"/>
                <a:gd name="T24" fmla="*/ 94 w 170"/>
                <a:gd name="T25" fmla="*/ 75 h 123"/>
                <a:gd name="T26" fmla="*/ 101 w 170"/>
                <a:gd name="T27" fmla="*/ 75 h 123"/>
                <a:gd name="T28" fmla="*/ 106 w 170"/>
                <a:gd name="T29" fmla="*/ 75 h 123"/>
                <a:gd name="T30" fmla="*/ 122 w 170"/>
                <a:gd name="T31" fmla="*/ 78 h 123"/>
                <a:gd name="T32" fmla="*/ 129 w 170"/>
                <a:gd name="T33" fmla="*/ 79 h 123"/>
                <a:gd name="T34" fmla="*/ 124 w 170"/>
                <a:gd name="T35" fmla="*/ 72 h 123"/>
                <a:gd name="T36" fmla="*/ 124 w 170"/>
                <a:gd name="T37" fmla="*/ 68 h 123"/>
                <a:gd name="T38" fmla="*/ 116 w 170"/>
                <a:gd name="T39" fmla="*/ 57 h 123"/>
                <a:gd name="T40" fmla="*/ 115 w 170"/>
                <a:gd name="T41" fmla="*/ 43 h 123"/>
                <a:gd name="T42" fmla="*/ 113 w 170"/>
                <a:gd name="T43" fmla="*/ 31 h 123"/>
                <a:gd name="T44" fmla="*/ 115 w 170"/>
                <a:gd name="T45" fmla="*/ 28 h 123"/>
                <a:gd name="T46" fmla="*/ 124 w 170"/>
                <a:gd name="T47" fmla="*/ 18 h 123"/>
                <a:gd name="T48" fmla="*/ 129 w 170"/>
                <a:gd name="T49" fmla="*/ 13 h 123"/>
                <a:gd name="T50" fmla="*/ 125 w 170"/>
                <a:gd name="T51" fmla="*/ 21 h 123"/>
                <a:gd name="T52" fmla="*/ 123 w 170"/>
                <a:gd name="T53" fmla="*/ 31 h 123"/>
                <a:gd name="T54" fmla="*/ 122 w 170"/>
                <a:gd name="T55" fmla="*/ 36 h 123"/>
                <a:gd name="T56" fmla="*/ 126 w 170"/>
                <a:gd name="T57" fmla="*/ 41 h 123"/>
                <a:gd name="T58" fmla="*/ 131 w 170"/>
                <a:gd name="T59" fmla="*/ 46 h 123"/>
                <a:gd name="T60" fmla="*/ 134 w 170"/>
                <a:gd name="T61" fmla="*/ 51 h 123"/>
                <a:gd name="T62" fmla="*/ 130 w 170"/>
                <a:gd name="T63" fmla="*/ 57 h 123"/>
                <a:gd name="T64" fmla="*/ 128 w 170"/>
                <a:gd name="T65" fmla="*/ 61 h 123"/>
                <a:gd name="T66" fmla="*/ 129 w 170"/>
                <a:gd name="T67" fmla="*/ 65 h 123"/>
                <a:gd name="T68" fmla="*/ 139 w 170"/>
                <a:gd name="T69" fmla="*/ 66 h 123"/>
                <a:gd name="T70" fmla="*/ 146 w 170"/>
                <a:gd name="T71" fmla="*/ 75 h 123"/>
                <a:gd name="T72" fmla="*/ 147 w 170"/>
                <a:gd name="T73" fmla="*/ 81 h 123"/>
                <a:gd name="T74" fmla="*/ 152 w 170"/>
                <a:gd name="T75" fmla="*/ 89 h 123"/>
                <a:gd name="T76" fmla="*/ 148 w 170"/>
                <a:gd name="T77" fmla="*/ 104 h 123"/>
                <a:gd name="T78" fmla="*/ 149 w 170"/>
                <a:gd name="T79" fmla="*/ 120 h 123"/>
                <a:gd name="T80" fmla="*/ 153 w 170"/>
                <a:gd name="T81" fmla="*/ 116 h 123"/>
                <a:gd name="T82" fmla="*/ 157 w 170"/>
                <a:gd name="T83" fmla="*/ 102 h 123"/>
                <a:gd name="T84" fmla="*/ 157 w 170"/>
                <a:gd name="T85" fmla="*/ 97 h 123"/>
                <a:gd name="T86" fmla="*/ 163 w 170"/>
                <a:gd name="T87" fmla="*/ 91 h 123"/>
                <a:gd name="T88" fmla="*/ 163 w 170"/>
                <a:gd name="T89" fmla="*/ 79 h 123"/>
                <a:gd name="T90" fmla="*/ 167 w 170"/>
                <a:gd name="T91" fmla="*/ 71 h 123"/>
                <a:gd name="T92" fmla="*/ 167 w 170"/>
                <a:gd name="T93" fmla="*/ 77 h 123"/>
                <a:gd name="T94" fmla="*/ 168 w 170"/>
                <a:gd name="T95" fmla="*/ 82 h 123"/>
                <a:gd name="T96" fmla="*/ 170 w 170"/>
                <a:gd name="T97" fmla="*/ 68 h 123"/>
                <a:gd name="T98" fmla="*/ 169 w 170"/>
                <a:gd name="T99" fmla="*/ 54 h 123"/>
                <a:gd name="T100" fmla="*/ 134 w 170"/>
                <a:gd name="T10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0" h="123">
                  <a:moveTo>
                    <a:pt x="134" y="0"/>
                  </a:moveTo>
                  <a:cubicBezTo>
                    <a:pt x="0" y="24"/>
                    <a:pt x="0" y="24"/>
                    <a:pt x="0" y="24"/>
                  </a:cubicBezTo>
                  <a:cubicBezTo>
                    <a:pt x="0" y="24"/>
                    <a:pt x="0" y="24"/>
                    <a:pt x="0" y="24"/>
                  </a:cubicBezTo>
                  <a:cubicBezTo>
                    <a:pt x="3" y="44"/>
                    <a:pt x="3" y="44"/>
                    <a:pt x="3" y="44"/>
                  </a:cubicBezTo>
                  <a:cubicBezTo>
                    <a:pt x="7" y="44"/>
                    <a:pt x="7" y="44"/>
                    <a:pt x="7" y="44"/>
                  </a:cubicBezTo>
                  <a:cubicBezTo>
                    <a:pt x="16" y="33"/>
                    <a:pt x="16" y="33"/>
                    <a:pt x="16" y="33"/>
                  </a:cubicBezTo>
                  <a:cubicBezTo>
                    <a:pt x="22" y="33"/>
                    <a:pt x="22" y="33"/>
                    <a:pt x="22" y="33"/>
                  </a:cubicBezTo>
                  <a:cubicBezTo>
                    <a:pt x="28" y="25"/>
                    <a:pt x="28" y="25"/>
                    <a:pt x="28" y="25"/>
                  </a:cubicBezTo>
                  <a:cubicBezTo>
                    <a:pt x="30" y="25"/>
                    <a:pt x="30" y="25"/>
                    <a:pt x="30" y="25"/>
                  </a:cubicBezTo>
                  <a:cubicBezTo>
                    <a:pt x="31" y="27"/>
                    <a:pt x="31" y="27"/>
                    <a:pt x="31" y="27"/>
                  </a:cubicBezTo>
                  <a:cubicBezTo>
                    <a:pt x="38" y="22"/>
                    <a:pt x="38" y="22"/>
                    <a:pt x="38" y="22"/>
                  </a:cubicBezTo>
                  <a:cubicBezTo>
                    <a:pt x="41" y="22"/>
                    <a:pt x="41" y="22"/>
                    <a:pt x="41" y="22"/>
                  </a:cubicBezTo>
                  <a:cubicBezTo>
                    <a:pt x="49" y="18"/>
                    <a:pt x="49" y="18"/>
                    <a:pt x="49" y="18"/>
                  </a:cubicBezTo>
                  <a:cubicBezTo>
                    <a:pt x="63" y="22"/>
                    <a:pt x="63" y="22"/>
                    <a:pt x="63" y="22"/>
                  </a:cubicBezTo>
                  <a:cubicBezTo>
                    <a:pt x="67" y="28"/>
                    <a:pt x="67" y="28"/>
                    <a:pt x="67" y="28"/>
                  </a:cubicBezTo>
                  <a:cubicBezTo>
                    <a:pt x="70" y="36"/>
                    <a:pt x="70" y="36"/>
                    <a:pt x="70" y="36"/>
                  </a:cubicBezTo>
                  <a:cubicBezTo>
                    <a:pt x="71" y="36"/>
                    <a:pt x="71" y="36"/>
                    <a:pt x="71" y="36"/>
                  </a:cubicBezTo>
                  <a:cubicBezTo>
                    <a:pt x="83" y="43"/>
                    <a:pt x="83" y="43"/>
                    <a:pt x="83" y="43"/>
                  </a:cubicBezTo>
                  <a:cubicBezTo>
                    <a:pt x="88" y="48"/>
                    <a:pt x="88" y="48"/>
                    <a:pt x="88" y="48"/>
                  </a:cubicBezTo>
                  <a:cubicBezTo>
                    <a:pt x="93" y="51"/>
                    <a:pt x="93" y="51"/>
                    <a:pt x="93" y="51"/>
                  </a:cubicBezTo>
                  <a:cubicBezTo>
                    <a:pt x="94" y="56"/>
                    <a:pt x="94" y="56"/>
                    <a:pt x="94" y="56"/>
                  </a:cubicBezTo>
                  <a:cubicBezTo>
                    <a:pt x="92" y="60"/>
                    <a:pt x="92" y="60"/>
                    <a:pt x="92" y="60"/>
                  </a:cubicBezTo>
                  <a:cubicBezTo>
                    <a:pt x="88" y="61"/>
                    <a:pt x="88" y="61"/>
                    <a:pt x="88" y="61"/>
                  </a:cubicBezTo>
                  <a:cubicBezTo>
                    <a:pt x="89" y="74"/>
                    <a:pt x="89" y="74"/>
                    <a:pt x="89" y="74"/>
                  </a:cubicBezTo>
                  <a:cubicBezTo>
                    <a:pt x="91" y="76"/>
                    <a:pt x="91" y="76"/>
                    <a:pt x="91" y="76"/>
                  </a:cubicBezTo>
                  <a:cubicBezTo>
                    <a:pt x="94" y="75"/>
                    <a:pt x="94" y="75"/>
                    <a:pt x="94" y="75"/>
                  </a:cubicBezTo>
                  <a:cubicBezTo>
                    <a:pt x="97" y="74"/>
                    <a:pt x="97" y="74"/>
                    <a:pt x="97" y="74"/>
                  </a:cubicBezTo>
                  <a:cubicBezTo>
                    <a:pt x="101" y="75"/>
                    <a:pt x="101" y="75"/>
                    <a:pt x="101" y="75"/>
                  </a:cubicBezTo>
                  <a:cubicBezTo>
                    <a:pt x="102" y="76"/>
                    <a:pt x="102" y="76"/>
                    <a:pt x="102" y="76"/>
                  </a:cubicBezTo>
                  <a:cubicBezTo>
                    <a:pt x="106" y="75"/>
                    <a:pt x="106" y="75"/>
                    <a:pt x="106" y="75"/>
                  </a:cubicBezTo>
                  <a:cubicBezTo>
                    <a:pt x="119" y="76"/>
                    <a:pt x="119" y="76"/>
                    <a:pt x="119" y="76"/>
                  </a:cubicBezTo>
                  <a:cubicBezTo>
                    <a:pt x="122" y="78"/>
                    <a:pt x="122" y="78"/>
                    <a:pt x="122" y="78"/>
                  </a:cubicBezTo>
                  <a:cubicBezTo>
                    <a:pt x="126" y="80"/>
                    <a:pt x="126" y="80"/>
                    <a:pt x="126" y="80"/>
                  </a:cubicBezTo>
                  <a:cubicBezTo>
                    <a:pt x="129" y="79"/>
                    <a:pt x="129" y="79"/>
                    <a:pt x="129" y="79"/>
                  </a:cubicBezTo>
                  <a:cubicBezTo>
                    <a:pt x="127" y="75"/>
                    <a:pt x="127" y="75"/>
                    <a:pt x="127" y="75"/>
                  </a:cubicBezTo>
                  <a:cubicBezTo>
                    <a:pt x="124" y="72"/>
                    <a:pt x="124" y="72"/>
                    <a:pt x="124" y="72"/>
                  </a:cubicBezTo>
                  <a:cubicBezTo>
                    <a:pt x="124" y="69"/>
                    <a:pt x="124" y="69"/>
                    <a:pt x="124" y="69"/>
                  </a:cubicBezTo>
                  <a:cubicBezTo>
                    <a:pt x="124" y="68"/>
                    <a:pt x="124" y="68"/>
                    <a:pt x="124" y="68"/>
                  </a:cubicBezTo>
                  <a:cubicBezTo>
                    <a:pt x="118" y="60"/>
                    <a:pt x="118" y="60"/>
                    <a:pt x="118" y="60"/>
                  </a:cubicBezTo>
                  <a:cubicBezTo>
                    <a:pt x="116" y="57"/>
                    <a:pt x="116" y="57"/>
                    <a:pt x="116" y="57"/>
                  </a:cubicBezTo>
                  <a:cubicBezTo>
                    <a:pt x="116" y="50"/>
                    <a:pt x="116" y="50"/>
                    <a:pt x="116" y="50"/>
                  </a:cubicBezTo>
                  <a:cubicBezTo>
                    <a:pt x="115" y="43"/>
                    <a:pt x="115" y="43"/>
                    <a:pt x="115" y="43"/>
                  </a:cubicBezTo>
                  <a:cubicBezTo>
                    <a:pt x="116" y="36"/>
                    <a:pt x="116" y="36"/>
                    <a:pt x="116" y="36"/>
                  </a:cubicBezTo>
                  <a:cubicBezTo>
                    <a:pt x="113" y="31"/>
                    <a:pt x="113" y="31"/>
                    <a:pt x="113" y="31"/>
                  </a:cubicBezTo>
                  <a:cubicBezTo>
                    <a:pt x="111" y="28"/>
                    <a:pt x="111" y="28"/>
                    <a:pt x="111" y="28"/>
                  </a:cubicBezTo>
                  <a:cubicBezTo>
                    <a:pt x="115" y="28"/>
                    <a:pt x="115" y="28"/>
                    <a:pt x="115" y="28"/>
                  </a:cubicBezTo>
                  <a:cubicBezTo>
                    <a:pt x="118" y="22"/>
                    <a:pt x="118" y="22"/>
                    <a:pt x="118" y="22"/>
                  </a:cubicBezTo>
                  <a:cubicBezTo>
                    <a:pt x="124" y="18"/>
                    <a:pt x="124" y="18"/>
                    <a:pt x="124" y="18"/>
                  </a:cubicBezTo>
                  <a:cubicBezTo>
                    <a:pt x="127" y="12"/>
                    <a:pt x="127" y="12"/>
                    <a:pt x="127" y="12"/>
                  </a:cubicBezTo>
                  <a:cubicBezTo>
                    <a:pt x="129" y="13"/>
                    <a:pt x="129" y="13"/>
                    <a:pt x="129" y="13"/>
                  </a:cubicBezTo>
                  <a:cubicBezTo>
                    <a:pt x="128" y="20"/>
                    <a:pt x="128" y="20"/>
                    <a:pt x="128" y="20"/>
                  </a:cubicBezTo>
                  <a:cubicBezTo>
                    <a:pt x="125" y="21"/>
                    <a:pt x="125" y="21"/>
                    <a:pt x="125" y="21"/>
                  </a:cubicBezTo>
                  <a:cubicBezTo>
                    <a:pt x="123" y="27"/>
                    <a:pt x="123" y="27"/>
                    <a:pt x="123" y="27"/>
                  </a:cubicBezTo>
                  <a:cubicBezTo>
                    <a:pt x="123" y="31"/>
                    <a:pt x="123" y="31"/>
                    <a:pt x="123" y="31"/>
                  </a:cubicBezTo>
                  <a:cubicBezTo>
                    <a:pt x="127" y="31"/>
                    <a:pt x="127" y="31"/>
                    <a:pt x="127" y="31"/>
                  </a:cubicBezTo>
                  <a:cubicBezTo>
                    <a:pt x="122" y="36"/>
                    <a:pt x="122" y="36"/>
                    <a:pt x="122" y="36"/>
                  </a:cubicBezTo>
                  <a:cubicBezTo>
                    <a:pt x="120" y="39"/>
                    <a:pt x="120" y="39"/>
                    <a:pt x="120" y="39"/>
                  </a:cubicBezTo>
                  <a:cubicBezTo>
                    <a:pt x="126" y="41"/>
                    <a:pt x="126" y="41"/>
                    <a:pt x="126" y="41"/>
                  </a:cubicBezTo>
                  <a:cubicBezTo>
                    <a:pt x="128" y="42"/>
                    <a:pt x="128" y="42"/>
                    <a:pt x="128" y="42"/>
                  </a:cubicBezTo>
                  <a:cubicBezTo>
                    <a:pt x="131" y="46"/>
                    <a:pt x="131" y="46"/>
                    <a:pt x="131" y="46"/>
                  </a:cubicBezTo>
                  <a:cubicBezTo>
                    <a:pt x="130" y="47"/>
                    <a:pt x="130" y="47"/>
                    <a:pt x="130" y="47"/>
                  </a:cubicBezTo>
                  <a:cubicBezTo>
                    <a:pt x="134" y="51"/>
                    <a:pt x="134" y="51"/>
                    <a:pt x="134" y="51"/>
                  </a:cubicBezTo>
                  <a:cubicBezTo>
                    <a:pt x="134" y="53"/>
                    <a:pt x="134" y="53"/>
                    <a:pt x="134" y="53"/>
                  </a:cubicBezTo>
                  <a:cubicBezTo>
                    <a:pt x="130" y="57"/>
                    <a:pt x="130" y="57"/>
                    <a:pt x="130" y="57"/>
                  </a:cubicBezTo>
                  <a:cubicBezTo>
                    <a:pt x="127" y="57"/>
                    <a:pt x="127" y="57"/>
                    <a:pt x="127" y="57"/>
                  </a:cubicBezTo>
                  <a:cubicBezTo>
                    <a:pt x="128" y="61"/>
                    <a:pt x="128" y="61"/>
                    <a:pt x="128" y="61"/>
                  </a:cubicBezTo>
                  <a:cubicBezTo>
                    <a:pt x="127" y="63"/>
                    <a:pt x="127" y="63"/>
                    <a:pt x="127" y="63"/>
                  </a:cubicBezTo>
                  <a:cubicBezTo>
                    <a:pt x="129" y="65"/>
                    <a:pt x="129" y="65"/>
                    <a:pt x="129" y="65"/>
                  </a:cubicBezTo>
                  <a:cubicBezTo>
                    <a:pt x="133" y="66"/>
                    <a:pt x="133" y="66"/>
                    <a:pt x="133" y="66"/>
                  </a:cubicBezTo>
                  <a:cubicBezTo>
                    <a:pt x="139" y="66"/>
                    <a:pt x="139" y="66"/>
                    <a:pt x="139" y="66"/>
                  </a:cubicBezTo>
                  <a:cubicBezTo>
                    <a:pt x="143" y="69"/>
                    <a:pt x="143" y="69"/>
                    <a:pt x="143" y="69"/>
                  </a:cubicBezTo>
                  <a:cubicBezTo>
                    <a:pt x="146" y="75"/>
                    <a:pt x="146" y="75"/>
                    <a:pt x="146" y="75"/>
                  </a:cubicBezTo>
                  <a:cubicBezTo>
                    <a:pt x="148" y="80"/>
                    <a:pt x="148" y="80"/>
                    <a:pt x="148" y="80"/>
                  </a:cubicBezTo>
                  <a:cubicBezTo>
                    <a:pt x="147" y="81"/>
                    <a:pt x="147" y="81"/>
                    <a:pt x="147" y="81"/>
                  </a:cubicBezTo>
                  <a:cubicBezTo>
                    <a:pt x="150" y="84"/>
                    <a:pt x="150" y="84"/>
                    <a:pt x="150" y="84"/>
                  </a:cubicBezTo>
                  <a:cubicBezTo>
                    <a:pt x="152" y="89"/>
                    <a:pt x="152" y="89"/>
                    <a:pt x="152" y="89"/>
                  </a:cubicBezTo>
                  <a:cubicBezTo>
                    <a:pt x="149" y="98"/>
                    <a:pt x="149" y="98"/>
                    <a:pt x="149" y="98"/>
                  </a:cubicBezTo>
                  <a:cubicBezTo>
                    <a:pt x="148" y="104"/>
                    <a:pt x="148" y="104"/>
                    <a:pt x="148" y="104"/>
                  </a:cubicBezTo>
                  <a:cubicBezTo>
                    <a:pt x="148" y="114"/>
                    <a:pt x="148" y="114"/>
                    <a:pt x="148" y="114"/>
                  </a:cubicBezTo>
                  <a:cubicBezTo>
                    <a:pt x="149" y="120"/>
                    <a:pt x="149" y="120"/>
                    <a:pt x="149" y="120"/>
                  </a:cubicBezTo>
                  <a:cubicBezTo>
                    <a:pt x="151" y="123"/>
                    <a:pt x="151" y="123"/>
                    <a:pt x="151" y="123"/>
                  </a:cubicBezTo>
                  <a:cubicBezTo>
                    <a:pt x="153" y="116"/>
                    <a:pt x="153" y="116"/>
                    <a:pt x="153" y="116"/>
                  </a:cubicBezTo>
                  <a:cubicBezTo>
                    <a:pt x="154" y="105"/>
                    <a:pt x="154" y="105"/>
                    <a:pt x="154" y="105"/>
                  </a:cubicBezTo>
                  <a:cubicBezTo>
                    <a:pt x="157" y="102"/>
                    <a:pt x="157" y="102"/>
                    <a:pt x="157" y="102"/>
                  </a:cubicBezTo>
                  <a:cubicBezTo>
                    <a:pt x="157" y="99"/>
                    <a:pt x="157" y="99"/>
                    <a:pt x="157" y="99"/>
                  </a:cubicBezTo>
                  <a:cubicBezTo>
                    <a:pt x="157" y="97"/>
                    <a:pt x="157" y="97"/>
                    <a:pt x="157" y="97"/>
                  </a:cubicBezTo>
                  <a:cubicBezTo>
                    <a:pt x="160" y="95"/>
                    <a:pt x="160" y="95"/>
                    <a:pt x="160" y="95"/>
                  </a:cubicBezTo>
                  <a:cubicBezTo>
                    <a:pt x="163" y="91"/>
                    <a:pt x="163" y="91"/>
                    <a:pt x="163" y="91"/>
                  </a:cubicBezTo>
                  <a:cubicBezTo>
                    <a:pt x="163" y="82"/>
                    <a:pt x="163" y="82"/>
                    <a:pt x="163" y="82"/>
                  </a:cubicBezTo>
                  <a:cubicBezTo>
                    <a:pt x="163" y="79"/>
                    <a:pt x="163" y="79"/>
                    <a:pt x="163" y="79"/>
                  </a:cubicBezTo>
                  <a:cubicBezTo>
                    <a:pt x="163" y="75"/>
                    <a:pt x="163" y="75"/>
                    <a:pt x="163" y="75"/>
                  </a:cubicBezTo>
                  <a:cubicBezTo>
                    <a:pt x="167" y="71"/>
                    <a:pt x="167" y="71"/>
                    <a:pt x="167" y="71"/>
                  </a:cubicBezTo>
                  <a:cubicBezTo>
                    <a:pt x="168" y="74"/>
                    <a:pt x="168" y="74"/>
                    <a:pt x="168" y="74"/>
                  </a:cubicBezTo>
                  <a:cubicBezTo>
                    <a:pt x="167" y="77"/>
                    <a:pt x="167" y="77"/>
                    <a:pt x="167" y="77"/>
                  </a:cubicBezTo>
                  <a:cubicBezTo>
                    <a:pt x="167" y="77"/>
                    <a:pt x="165" y="80"/>
                    <a:pt x="165" y="80"/>
                  </a:cubicBezTo>
                  <a:cubicBezTo>
                    <a:pt x="166" y="81"/>
                    <a:pt x="168" y="82"/>
                    <a:pt x="168" y="82"/>
                  </a:cubicBezTo>
                  <a:cubicBezTo>
                    <a:pt x="170" y="77"/>
                    <a:pt x="170" y="77"/>
                    <a:pt x="170" y="77"/>
                  </a:cubicBezTo>
                  <a:cubicBezTo>
                    <a:pt x="170" y="68"/>
                    <a:pt x="170" y="68"/>
                    <a:pt x="170" y="68"/>
                  </a:cubicBezTo>
                  <a:cubicBezTo>
                    <a:pt x="169" y="54"/>
                    <a:pt x="169" y="54"/>
                    <a:pt x="169" y="54"/>
                  </a:cubicBezTo>
                  <a:cubicBezTo>
                    <a:pt x="169" y="54"/>
                    <a:pt x="169" y="54"/>
                    <a:pt x="169" y="54"/>
                  </a:cubicBezTo>
                  <a:cubicBezTo>
                    <a:pt x="148" y="57"/>
                    <a:pt x="148" y="57"/>
                    <a:pt x="148" y="57"/>
                  </a:cubicBezTo>
                  <a:lnTo>
                    <a:pt x="134" y="0"/>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71" name="Freeform 44"/>
            <p:cNvSpPr>
              <a:spLocks/>
            </p:cNvSpPr>
            <p:nvPr/>
          </p:nvSpPr>
          <p:spPr bwMode="auto">
            <a:xfrm>
              <a:off x="7411348" y="2367189"/>
              <a:ext cx="249594" cy="246221"/>
            </a:xfrm>
            <a:custGeom>
              <a:avLst/>
              <a:gdLst>
                <a:gd name="T0" fmla="*/ 24 w 148"/>
                <a:gd name="T1" fmla="*/ 136 h 146"/>
                <a:gd name="T2" fmla="*/ 31 w 148"/>
                <a:gd name="T3" fmla="*/ 144 h 146"/>
                <a:gd name="T4" fmla="*/ 38 w 148"/>
                <a:gd name="T5" fmla="*/ 146 h 146"/>
                <a:gd name="T6" fmla="*/ 48 w 148"/>
                <a:gd name="T7" fmla="*/ 142 h 146"/>
                <a:gd name="T8" fmla="*/ 64 w 148"/>
                <a:gd name="T9" fmla="*/ 134 h 146"/>
                <a:gd name="T10" fmla="*/ 79 w 148"/>
                <a:gd name="T11" fmla="*/ 125 h 146"/>
                <a:gd name="T12" fmla="*/ 79 w 148"/>
                <a:gd name="T13" fmla="*/ 112 h 146"/>
                <a:gd name="T14" fmla="*/ 87 w 148"/>
                <a:gd name="T15" fmla="*/ 99 h 146"/>
                <a:gd name="T16" fmla="*/ 91 w 148"/>
                <a:gd name="T17" fmla="*/ 80 h 146"/>
                <a:gd name="T18" fmla="*/ 100 w 148"/>
                <a:gd name="T19" fmla="*/ 84 h 146"/>
                <a:gd name="T20" fmla="*/ 103 w 148"/>
                <a:gd name="T21" fmla="*/ 83 h 146"/>
                <a:gd name="T22" fmla="*/ 108 w 148"/>
                <a:gd name="T23" fmla="*/ 71 h 146"/>
                <a:gd name="T24" fmla="*/ 110 w 148"/>
                <a:gd name="T25" fmla="*/ 67 h 146"/>
                <a:gd name="T26" fmla="*/ 114 w 148"/>
                <a:gd name="T27" fmla="*/ 69 h 146"/>
                <a:gd name="T28" fmla="*/ 122 w 148"/>
                <a:gd name="T29" fmla="*/ 57 h 146"/>
                <a:gd name="T30" fmla="*/ 126 w 148"/>
                <a:gd name="T31" fmla="*/ 47 h 146"/>
                <a:gd name="T32" fmla="*/ 135 w 148"/>
                <a:gd name="T33" fmla="*/ 44 h 146"/>
                <a:gd name="T34" fmla="*/ 143 w 148"/>
                <a:gd name="T35" fmla="*/ 47 h 146"/>
                <a:gd name="T36" fmla="*/ 148 w 148"/>
                <a:gd name="T37" fmla="*/ 43 h 146"/>
                <a:gd name="T38" fmla="*/ 145 w 148"/>
                <a:gd name="T39" fmla="*/ 36 h 146"/>
                <a:gd name="T40" fmla="*/ 130 w 148"/>
                <a:gd name="T41" fmla="*/ 28 h 146"/>
                <a:gd name="T42" fmla="*/ 120 w 148"/>
                <a:gd name="T43" fmla="*/ 31 h 146"/>
                <a:gd name="T44" fmla="*/ 113 w 148"/>
                <a:gd name="T45" fmla="*/ 34 h 146"/>
                <a:gd name="T46" fmla="*/ 107 w 148"/>
                <a:gd name="T47" fmla="*/ 40 h 146"/>
                <a:gd name="T48" fmla="*/ 94 w 148"/>
                <a:gd name="T49" fmla="*/ 50 h 146"/>
                <a:gd name="T50" fmla="*/ 88 w 148"/>
                <a:gd name="T51" fmla="*/ 33 h 146"/>
                <a:gd name="T52" fmla="*/ 51 w 148"/>
                <a:gd name="T53" fmla="*/ 0 h 146"/>
                <a:gd name="T54" fmla="*/ 47 w 148"/>
                <a:gd name="T55" fmla="*/ 3 h 146"/>
                <a:gd name="T56" fmla="*/ 48 w 148"/>
                <a:gd name="T57" fmla="*/ 7 h 146"/>
                <a:gd name="T58" fmla="*/ 48 w 148"/>
                <a:gd name="T59" fmla="*/ 19 h 146"/>
                <a:gd name="T60" fmla="*/ 47 w 148"/>
                <a:gd name="T61" fmla="*/ 28 h 146"/>
                <a:gd name="T62" fmla="*/ 46 w 148"/>
                <a:gd name="T63" fmla="*/ 39 h 146"/>
                <a:gd name="T64" fmla="*/ 36 w 148"/>
                <a:gd name="T65" fmla="*/ 51 h 146"/>
                <a:gd name="T66" fmla="*/ 28 w 148"/>
                <a:gd name="T67" fmla="*/ 55 h 146"/>
                <a:gd name="T68" fmla="*/ 21 w 148"/>
                <a:gd name="T69" fmla="*/ 65 h 146"/>
                <a:gd name="T70" fmla="*/ 19 w 148"/>
                <a:gd name="T71" fmla="*/ 76 h 146"/>
                <a:gd name="T72" fmla="*/ 12 w 148"/>
                <a:gd name="T73" fmla="*/ 76 h 146"/>
                <a:gd name="T74" fmla="*/ 9 w 148"/>
                <a:gd name="T75" fmla="*/ 91 h 146"/>
                <a:gd name="T76" fmla="*/ 3 w 148"/>
                <a:gd name="T77" fmla="*/ 98 h 146"/>
                <a:gd name="T78" fmla="*/ 3 w 148"/>
                <a:gd name="T79" fmla="*/ 114 h 146"/>
                <a:gd name="T80" fmla="*/ 10 w 148"/>
                <a:gd name="T81" fmla="*/ 127 h 146"/>
                <a:gd name="T82" fmla="*/ 19 w 148"/>
                <a:gd name="T83" fmla="*/ 138 h 146"/>
                <a:gd name="T84" fmla="*/ 21 w 148"/>
                <a:gd name="T85"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 h="146">
                  <a:moveTo>
                    <a:pt x="21" y="136"/>
                  </a:moveTo>
                  <a:lnTo>
                    <a:pt x="24" y="136"/>
                  </a:lnTo>
                  <a:lnTo>
                    <a:pt x="25" y="139"/>
                  </a:lnTo>
                  <a:lnTo>
                    <a:pt x="31" y="144"/>
                  </a:lnTo>
                  <a:lnTo>
                    <a:pt x="36" y="146"/>
                  </a:lnTo>
                  <a:lnTo>
                    <a:pt x="38" y="146"/>
                  </a:lnTo>
                  <a:lnTo>
                    <a:pt x="44" y="139"/>
                  </a:lnTo>
                  <a:lnTo>
                    <a:pt x="48" y="142"/>
                  </a:lnTo>
                  <a:lnTo>
                    <a:pt x="57" y="140"/>
                  </a:lnTo>
                  <a:lnTo>
                    <a:pt x="64" y="134"/>
                  </a:lnTo>
                  <a:lnTo>
                    <a:pt x="75" y="128"/>
                  </a:lnTo>
                  <a:lnTo>
                    <a:pt x="79" y="125"/>
                  </a:lnTo>
                  <a:lnTo>
                    <a:pt x="78" y="117"/>
                  </a:lnTo>
                  <a:lnTo>
                    <a:pt x="79" y="112"/>
                  </a:lnTo>
                  <a:lnTo>
                    <a:pt x="84" y="107"/>
                  </a:lnTo>
                  <a:lnTo>
                    <a:pt x="87" y="99"/>
                  </a:lnTo>
                  <a:lnTo>
                    <a:pt x="90" y="87"/>
                  </a:lnTo>
                  <a:lnTo>
                    <a:pt x="91" y="80"/>
                  </a:lnTo>
                  <a:lnTo>
                    <a:pt x="95" y="82"/>
                  </a:lnTo>
                  <a:lnTo>
                    <a:pt x="100" y="84"/>
                  </a:lnTo>
                  <a:lnTo>
                    <a:pt x="102" y="85"/>
                  </a:lnTo>
                  <a:lnTo>
                    <a:pt x="103" y="83"/>
                  </a:lnTo>
                  <a:lnTo>
                    <a:pt x="106" y="75"/>
                  </a:lnTo>
                  <a:lnTo>
                    <a:pt x="108" y="71"/>
                  </a:lnTo>
                  <a:lnTo>
                    <a:pt x="109" y="67"/>
                  </a:lnTo>
                  <a:lnTo>
                    <a:pt x="110" y="67"/>
                  </a:lnTo>
                  <a:lnTo>
                    <a:pt x="113" y="67"/>
                  </a:lnTo>
                  <a:lnTo>
                    <a:pt x="114" y="69"/>
                  </a:lnTo>
                  <a:lnTo>
                    <a:pt x="119" y="60"/>
                  </a:lnTo>
                  <a:lnTo>
                    <a:pt x="122" y="57"/>
                  </a:lnTo>
                  <a:lnTo>
                    <a:pt x="124" y="54"/>
                  </a:lnTo>
                  <a:lnTo>
                    <a:pt x="126" y="47"/>
                  </a:lnTo>
                  <a:lnTo>
                    <a:pt x="126" y="39"/>
                  </a:lnTo>
                  <a:lnTo>
                    <a:pt x="135" y="44"/>
                  </a:lnTo>
                  <a:lnTo>
                    <a:pt x="141" y="47"/>
                  </a:lnTo>
                  <a:lnTo>
                    <a:pt x="143" y="47"/>
                  </a:lnTo>
                  <a:lnTo>
                    <a:pt x="146" y="44"/>
                  </a:lnTo>
                  <a:lnTo>
                    <a:pt x="148" y="43"/>
                  </a:lnTo>
                  <a:lnTo>
                    <a:pt x="147" y="43"/>
                  </a:lnTo>
                  <a:lnTo>
                    <a:pt x="145" y="36"/>
                  </a:lnTo>
                  <a:lnTo>
                    <a:pt x="141" y="31"/>
                  </a:lnTo>
                  <a:lnTo>
                    <a:pt x="130" y="28"/>
                  </a:lnTo>
                  <a:lnTo>
                    <a:pt x="123" y="31"/>
                  </a:lnTo>
                  <a:lnTo>
                    <a:pt x="120" y="31"/>
                  </a:lnTo>
                  <a:lnTo>
                    <a:pt x="114" y="35"/>
                  </a:lnTo>
                  <a:lnTo>
                    <a:pt x="113" y="34"/>
                  </a:lnTo>
                  <a:lnTo>
                    <a:pt x="112" y="34"/>
                  </a:lnTo>
                  <a:lnTo>
                    <a:pt x="107" y="40"/>
                  </a:lnTo>
                  <a:lnTo>
                    <a:pt x="102" y="40"/>
                  </a:lnTo>
                  <a:lnTo>
                    <a:pt x="94" y="50"/>
                  </a:lnTo>
                  <a:lnTo>
                    <a:pt x="91" y="50"/>
                  </a:lnTo>
                  <a:lnTo>
                    <a:pt x="88" y="33"/>
                  </a:lnTo>
                  <a:lnTo>
                    <a:pt x="57" y="39"/>
                  </a:lnTo>
                  <a:lnTo>
                    <a:pt x="51" y="0"/>
                  </a:lnTo>
                  <a:lnTo>
                    <a:pt x="48" y="0"/>
                  </a:lnTo>
                  <a:lnTo>
                    <a:pt x="47" y="3"/>
                  </a:lnTo>
                  <a:lnTo>
                    <a:pt x="48" y="6"/>
                  </a:lnTo>
                  <a:lnTo>
                    <a:pt x="48" y="7"/>
                  </a:lnTo>
                  <a:lnTo>
                    <a:pt x="48" y="15"/>
                  </a:lnTo>
                  <a:lnTo>
                    <a:pt x="48" y="19"/>
                  </a:lnTo>
                  <a:lnTo>
                    <a:pt x="47" y="22"/>
                  </a:lnTo>
                  <a:lnTo>
                    <a:pt x="47" y="28"/>
                  </a:lnTo>
                  <a:lnTo>
                    <a:pt x="46" y="36"/>
                  </a:lnTo>
                  <a:lnTo>
                    <a:pt x="46" y="39"/>
                  </a:lnTo>
                  <a:lnTo>
                    <a:pt x="44" y="44"/>
                  </a:lnTo>
                  <a:lnTo>
                    <a:pt x="36" y="51"/>
                  </a:lnTo>
                  <a:lnTo>
                    <a:pt x="33" y="55"/>
                  </a:lnTo>
                  <a:lnTo>
                    <a:pt x="28" y="55"/>
                  </a:lnTo>
                  <a:lnTo>
                    <a:pt x="24" y="61"/>
                  </a:lnTo>
                  <a:lnTo>
                    <a:pt x="21" y="65"/>
                  </a:lnTo>
                  <a:lnTo>
                    <a:pt x="20" y="75"/>
                  </a:lnTo>
                  <a:lnTo>
                    <a:pt x="19" y="76"/>
                  </a:lnTo>
                  <a:lnTo>
                    <a:pt x="15" y="73"/>
                  </a:lnTo>
                  <a:lnTo>
                    <a:pt x="12" y="76"/>
                  </a:lnTo>
                  <a:lnTo>
                    <a:pt x="9" y="87"/>
                  </a:lnTo>
                  <a:lnTo>
                    <a:pt x="9" y="91"/>
                  </a:lnTo>
                  <a:lnTo>
                    <a:pt x="7" y="94"/>
                  </a:lnTo>
                  <a:lnTo>
                    <a:pt x="3" y="98"/>
                  </a:lnTo>
                  <a:lnTo>
                    <a:pt x="0" y="101"/>
                  </a:lnTo>
                  <a:lnTo>
                    <a:pt x="3" y="114"/>
                  </a:lnTo>
                  <a:lnTo>
                    <a:pt x="5" y="120"/>
                  </a:lnTo>
                  <a:lnTo>
                    <a:pt x="10" y="127"/>
                  </a:lnTo>
                  <a:lnTo>
                    <a:pt x="15" y="132"/>
                  </a:lnTo>
                  <a:lnTo>
                    <a:pt x="19" y="138"/>
                  </a:lnTo>
                  <a:lnTo>
                    <a:pt x="20" y="138"/>
                  </a:lnTo>
                  <a:lnTo>
                    <a:pt x="21" y="136"/>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72" name="Freeform 45"/>
            <p:cNvSpPr>
              <a:spLocks/>
            </p:cNvSpPr>
            <p:nvPr/>
          </p:nvSpPr>
          <p:spPr bwMode="auto">
            <a:xfrm>
              <a:off x="7045391" y="2498731"/>
              <a:ext cx="398000" cy="205746"/>
            </a:xfrm>
            <a:custGeom>
              <a:avLst/>
              <a:gdLst>
                <a:gd name="T0" fmla="*/ 207 w 236"/>
                <a:gd name="T1" fmla="*/ 91 h 122"/>
                <a:gd name="T2" fmla="*/ 214 w 236"/>
                <a:gd name="T3" fmla="*/ 88 h 122"/>
                <a:gd name="T4" fmla="*/ 220 w 236"/>
                <a:gd name="T5" fmla="*/ 74 h 122"/>
                <a:gd name="T6" fmla="*/ 235 w 236"/>
                <a:gd name="T7" fmla="*/ 64 h 122"/>
                <a:gd name="T8" fmla="*/ 232 w 236"/>
                <a:gd name="T9" fmla="*/ 54 h 122"/>
                <a:gd name="T10" fmla="*/ 222 w 236"/>
                <a:gd name="T11" fmla="*/ 42 h 122"/>
                <a:gd name="T12" fmla="*/ 217 w 236"/>
                <a:gd name="T13" fmla="*/ 23 h 122"/>
                <a:gd name="T14" fmla="*/ 215 w 236"/>
                <a:gd name="T15" fmla="*/ 22 h 122"/>
                <a:gd name="T16" fmla="*/ 207 w 236"/>
                <a:gd name="T17" fmla="*/ 13 h 122"/>
                <a:gd name="T18" fmla="*/ 203 w 236"/>
                <a:gd name="T19" fmla="*/ 11 h 122"/>
                <a:gd name="T20" fmla="*/ 199 w 236"/>
                <a:gd name="T21" fmla="*/ 15 h 122"/>
                <a:gd name="T22" fmla="*/ 192 w 236"/>
                <a:gd name="T23" fmla="*/ 17 h 122"/>
                <a:gd name="T24" fmla="*/ 184 w 236"/>
                <a:gd name="T25" fmla="*/ 13 h 122"/>
                <a:gd name="T26" fmla="*/ 181 w 236"/>
                <a:gd name="T27" fmla="*/ 16 h 122"/>
                <a:gd name="T28" fmla="*/ 178 w 236"/>
                <a:gd name="T29" fmla="*/ 18 h 122"/>
                <a:gd name="T30" fmla="*/ 174 w 236"/>
                <a:gd name="T31" fmla="*/ 15 h 122"/>
                <a:gd name="T32" fmla="*/ 166 w 236"/>
                <a:gd name="T33" fmla="*/ 13 h 122"/>
                <a:gd name="T34" fmla="*/ 163 w 236"/>
                <a:gd name="T35" fmla="*/ 7 h 122"/>
                <a:gd name="T36" fmla="*/ 154 w 236"/>
                <a:gd name="T37" fmla="*/ 0 h 122"/>
                <a:gd name="T38" fmla="*/ 148 w 236"/>
                <a:gd name="T39" fmla="*/ 3 h 122"/>
                <a:gd name="T40" fmla="*/ 141 w 236"/>
                <a:gd name="T41" fmla="*/ 2 h 122"/>
                <a:gd name="T42" fmla="*/ 144 w 236"/>
                <a:gd name="T43" fmla="*/ 7 h 122"/>
                <a:gd name="T44" fmla="*/ 144 w 236"/>
                <a:gd name="T45" fmla="*/ 15 h 122"/>
                <a:gd name="T46" fmla="*/ 138 w 236"/>
                <a:gd name="T47" fmla="*/ 17 h 122"/>
                <a:gd name="T48" fmla="*/ 126 w 236"/>
                <a:gd name="T49" fmla="*/ 20 h 122"/>
                <a:gd name="T50" fmla="*/ 125 w 236"/>
                <a:gd name="T51" fmla="*/ 23 h 122"/>
                <a:gd name="T52" fmla="*/ 124 w 236"/>
                <a:gd name="T53" fmla="*/ 29 h 122"/>
                <a:gd name="T54" fmla="*/ 120 w 236"/>
                <a:gd name="T55" fmla="*/ 37 h 122"/>
                <a:gd name="T56" fmla="*/ 115 w 236"/>
                <a:gd name="T57" fmla="*/ 39 h 122"/>
                <a:gd name="T58" fmla="*/ 112 w 236"/>
                <a:gd name="T59" fmla="*/ 47 h 122"/>
                <a:gd name="T60" fmla="*/ 104 w 236"/>
                <a:gd name="T61" fmla="*/ 52 h 122"/>
                <a:gd name="T62" fmla="*/ 100 w 236"/>
                <a:gd name="T63" fmla="*/ 48 h 122"/>
                <a:gd name="T64" fmla="*/ 97 w 236"/>
                <a:gd name="T65" fmla="*/ 44 h 122"/>
                <a:gd name="T66" fmla="*/ 93 w 236"/>
                <a:gd name="T67" fmla="*/ 51 h 122"/>
                <a:gd name="T68" fmla="*/ 92 w 236"/>
                <a:gd name="T69" fmla="*/ 58 h 122"/>
                <a:gd name="T70" fmla="*/ 86 w 236"/>
                <a:gd name="T71" fmla="*/ 55 h 122"/>
                <a:gd name="T72" fmla="*/ 80 w 236"/>
                <a:gd name="T73" fmla="*/ 56 h 122"/>
                <a:gd name="T74" fmla="*/ 76 w 236"/>
                <a:gd name="T75" fmla="*/ 61 h 122"/>
                <a:gd name="T76" fmla="*/ 71 w 236"/>
                <a:gd name="T77" fmla="*/ 60 h 122"/>
                <a:gd name="T78" fmla="*/ 63 w 236"/>
                <a:gd name="T79" fmla="*/ 57 h 122"/>
                <a:gd name="T80" fmla="*/ 57 w 236"/>
                <a:gd name="T81" fmla="*/ 61 h 122"/>
                <a:gd name="T82" fmla="*/ 49 w 236"/>
                <a:gd name="T83" fmla="*/ 66 h 122"/>
                <a:gd name="T84" fmla="*/ 43 w 236"/>
                <a:gd name="T85" fmla="*/ 67 h 122"/>
                <a:gd name="T86" fmla="*/ 43 w 236"/>
                <a:gd name="T87" fmla="*/ 72 h 122"/>
                <a:gd name="T88" fmla="*/ 44 w 236"/>
                <a:gd name="T89" fmla="*/ 78 h 122"/>
                <a:gd name="T90" fmla="*/ 36 w 236"/>
                <a:gd name="T91" fmla="*/ 81 h 122"/>
                <a:gd name="T92" fmla="*/ 33 w 236"/>
                <a:gd name="T93" fmla="*/ 88 h 122"/>
                <a:gd name="T94" fmla="*/ 33 w 236"/>
                <a:gd name="T95" fmla="*/ 94 h 122"/>
                <a:gd name="T96" fmla="*/ 27 w 236"/>
                <a:gd name="T97" fmla="*/ 94 h 122"/>
                <a:gd name="T98" fmla="*/ 19 w 236"/>
                <a:gd name="T99" fmla="*/ 89 h 122"/>
                <a:gd name="T100" fmla="*/ 14 w 236"/>
                <a:gd name="T101" fmla="*/ 93 h 122"/>
                <a:gd name="T102" fmla="*/ 10 w 236"/>
                <a:gd name="T103" fmla="*/ 97 h 122"/>
                <a:gd name="T104" fmla="*/ 14 w 236"/>
                <a:gd name="T105" fmla="*/ 102 h 122"/>
                <a:gd name="T106" fmla="*/ 14 w 236"/>
                <a:gd name="T107" fmla="*/ 107 h 122"/>
                <a:gd name="T108" fmla="*/ 12 w 236"/>
                <a:gd name="T109" fmla="*/ 115 h 122"/>
                <a:gd name="T110" fmla="*/ 7 w 236"/>
                <a:gd name="T111" fmla="*/ 116 h 122"/>
                <a:gd name="T112" fmla="*/ 5 w 236"/>
                <a:gd name="T113" fmla="*/ 117 h 122"/>
                <a:gd name="T114" fmla="*/ 0 w 236"/>
                <a:gd name="T115" fmla="*/ 117 h 122"/>
                <a:gd name="T116" fmla="*/ 0 w 236"/>
                <a:gd name="T117" fmla="*/ 121 h 122"/>
                <a:gd name="T118" fmla="*/ 2 w 236"/>
                <a:gd name="T119" fmla="*/ 121 h 122"/>
                <a:gd name="T120" fmla="*/ 50 w 236"/>
                <a:gd name="T121" fmla="*/ 111 h 122"/>
                <a:gd name="T122" fmla="*/ 192 w 236"/>
                <a:gd name="T123" fmla="*/ 100 h 122"/>
                <a:gd name="T124" fmla="*/ 202 w 236"/>
                <a:gd name="T125"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6" h="122">
                  <a:moveTo>
                    <a:pt x="202" y="94"/>
                  </a:moveTo>
                  <a:lnTo>
                    <a:pt x="207" y="91"/>
                  </a:lnTo>
                  <a:lnTo>
                    <a:pt x="210" y="89"/>
                  </a:lnTo>
                  <a:lnTo>
                    <a:pt x="214" y="88"/>
                  </a:lnTo>
                  <a:lnTo>
                    <a:pt x="217" y="79"/>
                  </a:lnTo>
                  <a:lnTo>
                    <a:pt x="220" y="74"/>
                  </a:lnTo>
                  <a:lnTo>
                    <a:pt x="231" y="70"/>
                  </a:lnTo>
                  <a:lnTo>
                    <a:pt x="235" y="64"/>
                  </a:lnTo>
                  <a:lnTo>
                    <a:pt x="236" y="60"/>
                  </a:lnTo>
                  <a:lnTo>
                    <a:pt x="232" y="54"/>
                  </a:lnTo>
                  <a:lnTo>
                    <a:pt x="227" y="49"/>
                  </a:lnTo>
                  <a:lnTo>
                    <a:pt x="222" y="42"/>
                  </a:lnTo>
                  <a:lnTo>
                    <a:pt x="220" y="36"/>
                  </a:lnTo>
                  <a:lnTo>
                    <a:pt x="217" y="23"/>
                  </a:lnTo>
                  <a:lnTo>
                    <a:pt x="218" y="22"/>
                  </a:lnTo>
                  <a:lnTo>
                    <a:pt x="215" y="22"/>
                  </a:lnTo>
                  <a:lnTo>
                    <a:pt x="211" y="18"/>
                  </a:lnTo>
                  <a:lnTo>
                    <a:pt x="207" y="13"/>
                  </a:lnTo>
                  <a:lnTo>
                    <a:pt x="204" y="10"/>
                  </a:lnTo>
                  <a:lnTo>
                    <a:pt x="203" y="11"/>
                  </a:lnTo>
                  <a:lnTo>
                    <a:pt x="201" y="12"/>
                  </a:lnTo>
                  <a:lnTo>
                    <a:pt x="199" y="15"/>
                  </a:lnTo>
                  <a:lnTo>
                    <a:pt x="198" y="16"/>
                  </a:lnTo>
                  <a:lnTo>
                    <a:pt x="192" y="17"/>
                  </a:lnTo>
                  <a:lnTo>
                    <a:pt x="187" y="15"/>
                  </a:lnTo>
                  <a:lnTo>
                    <a:pt x="184" y="13"/>
                  </a:lnTo>
                  <a:lnTo>
                    <a:pt x="183" y="14"/>
                  </a:lnTo>
                  <a:lnTo>
                    <a:pt x="181" y="16"/>
                  </a:lnTo>
                  <a:lnTo>
                    <a:pt x="181" y="17"/>
                  </a:lnTo>
                  <a:lnTo>
                    <a:pt x="178" y="18"/>
                  </a:lnTo>
                  <a:lnTo>
                    <a:pt x="176" y="16"/>
                  </a:lnTo>
                  <a:lnTo>
                    <a:pt x="174" y="15"/>
                  </a:lnTo>
                  <a:lnTo>
                    <a:pt x="171" y="14"/>
                  </a:lnTo>
                  <a:lnTo>
                    <a:pt x="166" y="13"/>
                  </a:lnTo>
                  <a:lnTo>
                    <a:pt x="165" y="11"/>
                  </a:lnTo>
                  <a:lnTo>
                    <a:pt x="163" y="7"/>
                  </a:lnTo>
                  <a:lnTo>
                    <a:pt x="159" y="4"/>
                  </a:lnTo>
                  <a:lnTo>
                    <a:pt x="154" y="0"/>
                  </a:lnTo>
                  <a:lnTo>
                    <a:pt x="153" y="1"/>
                  </a:lnTo>
                  <a:lnTo>
                    <a:pt x="148" y="3"/>
                  </a:lnTo>
                  <a:lnTo>
                    <a:pt x="143" y="1"/>
                  </a:lnTo>
                  <a:lnTo>
                    <a:pt x="141" y="2"/>
                  </a:lnTo>
                  <a:lnTo>
                    <a:pt x="142" y="6"/>
                  </a:lnTo>
                  <a:lnTo>
                    <a:pt x="144" y="7"/>
                  </a:lnTo>
                  <a:lnTo>
                    <a:pt x="143" y="9"/>
                  </a:lnTo>
                  <a:lnTo>
                    <a:pt x="144" y="15"/>
                  </a:lnTo>
                  <a:lnTo>
                    <a:pt x="142" y="17"/>
                  </a:lnTo>
                  <a:lnTo>
                    <a:pt x="138" y="17"/>
                  </a:lnTo>
                  <a:lnTo>
                    <a:pt x="134" y="19"/>
                  </a:lnTo>
                  <a:lnTo>
                    <a:pt x="126" y="20"/>
                  </a:lnTo>
                  <a:lnTo>
                    <a:pt x="125" y="21"/>
                  </a:lnTo>
                  <a:lnTo>
                    <a:pt x="125" y="23"/>
                  </a:lnTo>
                  <a:lnTo>
                    <a:pt x="124" y="25"/>
                  </a:lnTo>
                  <a:lnTo>
                    <a:pt x="124" y="29"/>
                  </a:lnTo>
                  <a:lnTo>
                    <a:pt x="122" y="33"/>
                  </a:lnTo>
                  <a:lnTo>
                    <a:pt x="120" y="37"/>
                  </a:lnTo>
                  <a:lnTo>
                    <a:pt x="118" y="39"/>
                  </a:lnTo>
                  <a:lnTo>
                    <a:pt x="115" y="39"/>
                  </a:lnTo>
                  <a:lnTo>
                    <a:pt x="112" y="44"/>
                  </a:lnTo>
                  <a:lnTo>
                    <a:pt x="112" y="47"/>
                  </a:lnTo>
                  <a:lnTo>
                    <a:pt x="110" y="51"/>
                  </a:lnTo>
                  <a:lnTo>
                    <a:pt x="104" y="52"/>
                  </a:lnTo>
                  <a:lnTo>
                    <a:pt x="103" y="51"/>
                  </a:lnTo>
                  <a:lnTo>
                    <a:pt x="100" y="48"/>
                  </a:lnTo>
                  <a:lnTo>
                    <a:pt x="99" y="44"/>
                  </a:lnTo>
                  <a:lnTo>
                    <a:pt x="97" y="44"/>
                  </a:lnTo>
                  <a:lnTo>
                    <a:pt x="96" y="48"/>
                  </a:lnTo>
                  <a:lnTo>
                    <a:pt x="93" y="51"/>
                  </a:lnTo>
                  <a:lnTo>
                    <a:pt x="93" y="55"/>
                  </a:lnTo>
                  <a:lnTo>
                    <a:pt x="92" y="58"/>
                  </a:lnTo>
                  <a:lnTo>
                    <a:pt x="88" y="57"/>
                  </a:lnTo>
                  <a:lnTo>
                    <a:pt x="86" y="55"/>
                  </a:lnTo>
                  <a:lnTo>
                    <a:pt x="82" y="55"/>
                  </a:lnTo>
                  <a:lnTo>
                    <a:pt x="80" y="56"/>
                  </a:lnTo>
                  <a:lnTo>
                    <a:pt x="76" y="57"/>
                  </a:lnTo>
                  <a:lnTo>
                    <a:pt x="76" y="61"/>
                  </a:lnTo>
                  <a:lnTo>
                    <a:pt x="75" y="62"/>
                  </a:lnTo>
                  <a:lnTo>
                    <a:pt x="71" y="60"/>
                  </a:lnTo>
                  <a:lnTo>
                    <a:pt x="68" y="57"/>
                  </a:lnTo>
                  <a:lnTo>
                    <a:pt x="63" y="57"/>
                  </a:lnTo>
                  <a:lnTo>
                    <a:pt x="60" y="57"/>
                  </a:lnTo>
                  <a:lnTo>
                    <a:pt x="57" y="61"/>
                  </a:lnTo>
                  <a:lnTo>
                    <a:pt x="49" y="61"/>
                  </a:lnTo>
                  <a:lnTo>
                    <a:pt x="49" y="66"/>
                  </a:lnTo>
                  <a:lnTo>
                    <a:pt x="46" y="66"/>
                  </a:lnTo>
                  <a:lnTo>
                    <a:pt x="43" y="67"/>
                  </a:lnTo>
                  <a:lnTo>
                    <a:pt x="43" y="71"/>
                  </a:lnTo>
                  <a:lnTo>
                    <a:pt x="43" y="72"/>
                  </a:lnTo>
                  <a:lnTo>
                    <a:pt x="43" y="75"/>
                  </a:lnTo>
                  <a:lnTo>
                    <a:pt x="44" y="78"/>
                  </a:lnTo>
                  <a:lnTo>
                    <a:pt x="42" y="79"/>
                  </a:lnTo>
                  <a:lnTo>
                    <a:pt x="36" y="81"/>
                  </a:lnTo>
                  <a:lnTo>
                    <a:pt x="33" y="83"/>
                  </a:lnTo>
                  <a:lnTo>
                    <a:pt x="33" y="88"/>
                  </a:lnTo>
                  <a:lnTo>
                    <a:pt x="35" y="93"/>
                  </a:lnTo>
                  <a:lnTo>
                    <a:pt x="33" y="94"/>
                  </a:lnTo>
                  <a:lnTo>
                    <a:pt x="30" y="94"/>
                  </a:lnTo>
                  <a:lnTo>
                    <a:pt x="27" y="94"/>
                  </a:lnTo>
                  <a:lnTo>
                    <a:pt x="23" y="91"/>
                  </a:lnTo>
                  <a:lnTo>
                    <a:pt x="19" y="89"/>
                  </a:lnTo>
                  <a:lnTo>
                    <a:pt x="17" y="90"/>
                  </a:lnTo>
                  <a:lnTo>
                    <a:pt x="14" y="93"/>
                  </a:lnTo>
                  <a:lnTo>
                    <a:pt x="11" y="94"/>
                  </a:lnTo>
                  <a:lnTo>
                    <a:pt x="10" y="97"/>
                  </a:lnTo>
                  <a:lnTo>
                    <a:pt x="10" y="100"/>
                  </a:lnTo>
                  <a:lnTo>
                    <a:pt x="14" y="102"/>
                  </a:lnTo>
                  <a:lnTo>
                    <a:pt x="14" y="104"/>
                  </a:lnTo>
                  <a:lnTo>
                    <a:pt x="14" y="107"/>
                  </a:lnTo>
                  <a:lnTo>
                    <a:pt x="14" y="112"/>
                  </a:lnTo>
                  <a:lnTo>
                    <a:pt x="12" y="115"/>
                  </a:lnTo>
                  <a:lnTo>
                    <a:pt x="10" y="116"/>
                  </a:lnTo>
                  <a:lnTo>
                    <a:pt x="7" y="116"/>
                  </a:lnTo>
                  <a:lnTo>
                    <a:pt x="5" y="117"/>
                  </a:lnTo>
                  <a:lnTo>
                    <a:pt x="5" y="117"/>
                  </a:lnTo>
                  <a:lnTo>
                    <a:pt x="4" y="117"/>
                  </a:lnTo>
                  <a:lnTo>
                    <a:pt x="0" y="117"/>
                  </a:lnTo>
                  <a:lnTo>
                    <a:pt x="0" y="118"/>
                  </a:lnTo>
                  <a:lnTo>
                    <a:pt x="0" y="121"/>
                  </a:lnTo>
                  <a:lnTo>
                    <a:pt x="0" y="122"/>
                  </a:lnTo>
                  <a:lnTo>
                    <a:pt x="2" y="121"/>
                  </a:lnTo>
                  <a:lnTo>
                    <a:pt x="52" y="120"/>
                  </a:lnTo>
                  <a:lnTo>
                    <a:pt x="50" y="111"/>
                  </a:lnTo>
                  <a:lnTo>
                    <a:pt x="143" y="105"/>
                  </a:lnTo>
                  <a:lnTo>
                    <a:pt x="192" y="100"/>
                  </a:lnTo>
                  <a:lnTo>
                    <a:pt x="198" y="97"/>
                  </a:lnTo>
                  <a:lnTo>
                    <a:pt x="202" y="94"/>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73" name="Freeform 46"/>
            <p:cNvSpPr>
              <a:spLocks/>
            </p:cNvSpPr>
            <p:nvPr/>
          </p:nvSpPr>
          <p:spPr bwMode="auto">
            <a:xfrm>
              <a:off x="6706415" y="2426214"/>
              <a:ext cx="362585" cy="315365"/>
            </a:xfrm>
            <a:custGeom>
              <a:avLst/>
              <a:gdLst>
                <a:gd name="T0" fmla="*/ 238 w 254"/>
                <a:gd name="T1" fmla="*/ 190 h 221"/>
                <a:gd name="T2" fmla="*/ 242 w 254"/>
                <a:gd name="T3" fmla="*/ 189 h 221"/>
                <a:gd name="T4" fmla="*/ 244 w 254"/>
                <a:gd name="T5" fmla="*/ 188 h 221"/>
                <a:gd name="T6" fmla="*/ 249 w 254"/>
                <a:gd name="T7" fmla="*/ 187 h 221"/>
                <a:gd name="T8" fmla="*/ 254 w 254"/>
                <a:gd name="T9" fmla="*/ 183 h 221"/>
                <a:gd name="T10" fmla="*/ 254 w 254"/>
                <a:gd name="T11" fmla="*/ 173 h 221"/>
                <a:gd name="T12" fmla="*/ 250 w 254"/>
                <a:gd name="T13" fmla="*/ 168 h 221"/>
                <a:gd name="T14" fmla="*/ 251 w 254"/>
                <a:gd name="T15" fmla="*/ 161 h 221"/>
                <a:gd name="T16" fmla="*/ 243 w 254"/>
                <a:gd name="T17" fmla="*/ 166 h 221"/>
                <a:gd name="T18" fmla="*/ 238 w 254"/>
                <a:gd name="T19" fmla="*/ 156 h 221"/>
                <a:gd name="T20" fmla="*/ 240 w 254"/>
                <a:gd name="T21" fmla="*/ 146 h 221"/>
                <a:gd name="T22" fmla="*/ 232 w 254"/>
                <a:gd name="T23" fmla="*/ 131 h 221"/>
                <a:gd name="T24" fmla="*/ 216 w 254"/>
                <a:gd name="T25" fmla="*/ 124 h 221"/>
                <a:gd name="T26" fmla="*/ 202 w 254"/>
                <a:gd name="T27" fmla="*/ 112 h 221"/>
                <a:gd name="T28" fmla="*/ 204 w 254"/>
                <a:gd name="T29" fmla="*/ 100 h 221"/>
                <a:gd name="T30" fmla="*/ 206 w 254"/>
                <a:gd name="T31" fmla="*/ 91 h 221"/>
                <a:gd name="T32" fmla="*/ 206 w 254"/>
                <a:gd name="T33" fmla="*/ 80 h 221"/>
                <a:gd name="T34" fmla="*/ 196 w 254"/>
                <a:gd name="T35" fmla="*/ 76 h 221"/>
                <a:gd name="T36" fmla="*/ 191 w 254"/>
                <a:gd name="T37" fmla="*/ 81 h 221"/>
                <a:gd name="T38" fmla="*/ 186 w 254"/>
                <a:gd name="T39" fmla="*/ 67 h 221"/>
                <a:gd name="T40" fmla="*/ 163 w 254"/>
                <a:gd name="T41" fmla="*/ 45 h 221"/>
                <a:gd name="T42" fmla="*/ 156 w 254"/>
                <a:gd name="T43" fmla="*/ 22 h 221"/>
                <a:gd name="T44" fmla="*/ 158 w 254"/>
                <a:gd name="T45" fmla="*/ 10 h 221"/>
                <a:gd name="T46" fmla="*/ 0 w 254"/>
                <a:gd name="T47" fmla="*/ 2 h 221"/>
                <a:gd name="T48" fmla="*/ 4 w 254"/>
                <a:gd name="T49" fmla="*/ 6 h 221"/>
                <a:gd name="T50" fmla="*/ 3 w 254"/>
                <a:gd name="T51" fmla="*/ 13 h 221"/>
                <a:gd name="T52" fmla="*/ 5 w 254"/>
                <a:gd name="T53" fmla="*/ 17 h 221"/>
                <a:gd name="T54" fmla="*/ 12 w 254"/>
                <a:gd name="T55" fmla="*/ 25 h 221"/>
                <a:gd name="T56" fmla="*/ 14 w 254"/>
                <a:gd name="T57" fmla="*/ 29 h 221"/>
                <a:gd name="T58" fmla="*/ 20 w 254"/>
                <a:gd name="T59" fmla="*/ 39 h 221"/>
                <a:gd name="T60" fmla="*/ 31 w 254"/>
                <a:gd name="T61" fmla="*/ 39 h 221"/>
                <a:gd name="T62" fmla="*/ 28 w 254"/>
                <a:gd name="T63" fmla="*/ 50 h 221"/>
                <a:gd name="T64" fmla="*/ 31 w 254"/>
                <a:gd name="T65" fmla="*/ 61 h 221"/>
                <a:gd name="T66" fmla="*/ 36 w 254"/>
                <a:gd name="T67" fmla="*/ 69 h 221"/>
                <a:gd name="T68" fmla="*/ 42 w 254"/>
                <a:gd name="T69" fmla="*/ 176 h 221"/>
                <a:gd name="T70" fmla="*/ 215 w 254"/>
                <a:gd name="T71" fmla="*/ 197 h 221"/>
                <a:gd name="T72" fmla="*/ 205 w 254"/>
                <a:gd name="T73" fmla="*/ 221 h 221"/>
                <a:gd name="T74" fmla="*/ 234 w 254"/>
                <a:gd name="T75" fmla="*/ 216 h 221"/>
                <a:gd name="T76" fmla="*/ 237 w 254"/>
                <a:gd name="T77" fmla="*/ 211 h 221"/>
                <a:gd name="T78" fmla="*/ 234 w 254"/>
                <a:gd name="T79" fmla="*/ 206 h 221"/>
                <a:gd name="T80" fmla="*/ 237 w 254"/>
                <a:gd name="T81" fmla="*/ 203 h 221"/>
                <a:gd name="T82" fmla="*/ 238 w 254"/>
                <a:gd name="T83" fmla="*/ 197 h 221"/>
                <a:gd name="T84" fmla="*/ 238 w 254"/>
                <a:gd name="T85"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4" h="221">
                  <a:moveTo>
                    <a:pt x="238" y="193"/>
                  </a:moveTo>
                  <a:cubicBezTo>
                    <a:pt x="238" y="190"/>
                    <a:pt x="238" y="190"/>
                    <a:pt x="238" y="190"/>
                  </a:cubicBezTo>
                  <a:cubicBezTo>
                    <a:pt x="238" y="189"/>
                    <a:pt x="238" y="189"/>
                    <a:pt x="238" y="189"/>
                  </a:cubicBezTo>
                  <a:cubicBezTo>
                    <a:pt x="242" y="189"/>
                    <a:pt x="242" y="189"/>
                    <a:pt x="242" y="189"/>
                  </a:cubicBezTo>
                  <a:cubicBezTo>
                    <a:pt x="243" y="189"/>
                    <a:pt x="243" y="189"/>
                    <a:pt x="243" y="189"/>
                  </a:cubicBezTo>
                  <a:cubicBezTo>
                    <a:pt x="244" y="188"/>
                    <a:pt x="244" y="188"/>
                    <a:pt x="244" y="188"/>
                  </a:cubicBezTo>
                  <a:cubicBezTo>
                    <a:pt x="246" y="187"/>
                    <a:pt x="246" y="187"/>
                    <a:pt x="246" y="187"/>
                  </a:cubicBezTo>
                  <a:cubicBezTo>
                    <a:pt x="249" y="187"/>
                    <a:pt x="249" y="187"/>
                    <a:pt x="249" y="187"/>
                  </a:cubicBezTo>
                  <a:cubicBezTo>
                    <a:pt x="252" y="186"/>
                    <a:pt x="252" y="186"/>
                    <a:pt x="252" y="186"/>
                  </a:cubicBezTo>
                  <a:cubicBezTo>
                    <a:pt x="254" y="183"/>
                    <a:pt x="254" y="183"/>
                    <a:pt x="254" y="183"/>
                  </a:cubicBezTo>
                  <a:cubicBezTo>
                    <a:pt x="254" y="177"/>
                    <a:pt x="254" y="177"/>
                    <a:pt x="254" y="177"/>
                  </a:cubicBezTo>
                  <a:cubicBezTo>
                    <a:pt x="254" y="173"/>
                    <a:pt x="254" y="173"/>
                    <a:pt x="254" y="173"/>
                  </a:cubicBezTo>
                  <a:cubicBezTo>
                    <a:pt x="254" y="171"/>
                    <a:pt x="254" y="171"/>
                    <a:pt x="254" y="171"/>
                  </a:cubicBezTo>
                  <a:cubicBezTo>
                    <a:pt x="250" y="168"/>
                    <a:pt x="250" y="168"/>
                    <a:pt x="250" y="168"/>
                  </a:cubicBezTo>
                  <a:cubicBezTo>
                    <a:pt x="250" y="165"/>
                    <a:pt x="250" y="165"/>
                    <a:pt x="250" y="165"/>
                  </a:cubicBezTo>
                  <a:cubicBezTo>
                    <a:pt x="251" y="161"/>
                    <a:pt x="251" y="161"/>
                    <a:pt x="251" y="161"/>
                  </a:cubicBezTo>
                  <a:cubicBezTo>
                    <a:pt x="246" y="161"/>
                    <a:pt x="246" y="161"/>
                    <a:pt x="246" y="161"/>
                  </a:cubicBezTo>
                  <a:cubicBezTo>
                    <a:pt x="243" y="166"/>
                    <a:pt x="243" y="166"/>
                    <a:pt x="243" y="166"/>
                  </a:cubicBezTo>
                  <a:cubicBezTo>
                    <a:pt x="243" y="161"/>
                    <a:pt x="243" y="161"/>
                    <a:pt x="243" y="161"/>
                  </a:cubicBezTo>
                  <a:cubicBezTo>
                    <a:pt x="238" y="156"/>
                    <a:pt x="238" y="156"/>
                    <a:pt x="238" y="156"/>
                  </a:cubicBezTo>
                  <a:cubicBezTo>
                    <a:pt x="239" y="152"/>
                    <a:pt x="239" y="152"/>
                    <a:pt x="239" y="152"/>
                  </a:cubicBezTo>
                  <a:cubicBezTo>
                    <a:pt x="240" y="146"/>
                    <a:pt x="240" y="146"/>
                    <a:pt x="240" y="146"/>
                  </a:cubicBezTo>
                  <a:cubicBezTo>
                    <a:pt x="236" y="135"/>
                    <a:pt x="236" y="135"/>
                    <a:pt x="236" y="135"/>
                  </a:cubicBezTo>
                  <a:cubicBezTo>
                    <a:pt x="232" y="131"/>
                    <a:pt x="232" y="131"/>
                    <a:pt x="232" y="131"/>
                  </a:cubicBezTo>
                  <a:cubicBezTo>
                    <a:pt x="219" y="122"/>
                    <a:pt x="219" y="122"/>
                    <a:pt x="219" y="122"/>
                  </a:cubicBezTo>
                  <a:cubicBezTo>
                    <a:pt x="216" y="124"/>
                    <a:pt x="216" y="124"/>
                    <a:pt x="216" y="124"/>
                  </a:cubicBezTo>
                  <a:cubicBezTo>
                    <a:pt x="208" y="118"/>
                    <a:pt x="208" y="118"/>
                    <a:pt x="208" y="118"/>
                  </a:cubicBezTo>
                  <a:cubicBezTo>
                    <a:pt x="202" y="112"/>
                    <a:pt x="202" y="112"/>
                    <a:pt x="202" y="112"/>
                  </a:cubicBezTo>
                  <a:cubicBezTo>
                    <a:pt x="202" y="106"/>
                    <a:pt x="202" y="106"/>
                    <a:pt x="202" y="106"/>
                  </a:cubicBezTo>
                  <a:cubicBezTo>
                    <a:pt x="204" y="100"/>
                    <a:pt x="204" y="100"/>
                    <a:pt x="204" y="100"/>
                  </a:cubicBezTo>
                  <a:cubicBezTo>
                    <a:pt x="205" y="96"/>
                    <a:pt x="205" y="96"/>
                    <a:pt x="205" y="96"/>
                  </a:cubicBezTo>
                  <a:cubicBezTo>
                    <a:pt x="206" y="91"/>
                    <a:pt x="206" y="91"/>
                    <a:pt x="206" y="91"/>
                  </a:cubicBezTo>
                  <a:cubicBezTo>
                    <a:pt x="209" y="84"/>
                    <a:pt x="209" y="84"/>
                    <a:pt x="209" y="84"/>
                  </a:cubicBezTo>
                  <a:cubicBezTo>
                    <a:pt x="206" y="80"/>
                    <a:pt x="206" y="80"/>
                    <a:pt x="206" y="80"/>
                  </a:cubicBezTo>
                  <a:cubicBezTo>
                    <a:pt x="202" y="76"/>
                    <a:pt x="202" y="76"/>
                    <a:pt x="202" y="76"/>
                  </a:cubicBezTo>
                  <a:cubicBezTo>
                    <a:pt x="196" y="76"/>
                    <a:pt x="196" y="76"/>
                    <a:pt x="196" y="76"/>
                  </a:cubicBezTo>
                  <a:cubicBezTo>
                    <a:pt x="193" y="78"/>
                    <a:pt x="193" y="78"/>
                    <a:pt x="193" y="78"/>
                  </a:cubicBezTo>
                  <a:cubicBezTo>
                    <a:pt x="191" y="81"/>
                    <a:pt x="191" y="81"/>
                    <a:pt x="191" y="81"/>
                  </a:cubicBezTo>
                  <a:cubicBezTo>
                    <a:pt x="186" y="76"/>
                    <a:pt x="186" y="76"/>
                    <a:pt x="186" y="76"/>
                  </a:cubicBezTo>
                  <a:cubicBezTo>
                    <a:pt x="186" y="67"/>
                    <a:pt x="186" y="67"/>
                    <a:pt x="186" y="67"/>
                  </a:cubicBezTo>
                  <a:cubicBezTo>
                    <a:pt x="181" y="60"/>
                    <a:pt x="181" y="60"/>
                    <a:pt x="181" y="60"/>
                  </a:cubicBezTo>
                  <a:cubicBezTo>
                    <a:pt x="163" y="45"/>
                    <a:pt x="163" y="45"/>
                    <a:pt x="163" y="45"/>
                  </a:cubicBezTo>
                  <a:cubicBezTo>
                    <a:pt x="156" y="33"/>
                    <a:pt x="156" y="33"/>
                    <a:pt x="156" y="33"/>
                  </a:cubicBezTo>
                  <a:cubicBezTo>
                    <a:pt x="156" y="22"/>
                    <a:pt x="156" y="22"/>
                    <a:pt x="156" y="22"/>
                  </a:cubicBezTo>
                  <a:cubicBezTo>
                    <a:pt x="156" y="11"/>
                    <a:pt x="156" y="11"/>
                    <a:pt x="156" y="11"/>
                  </a:cubicBezTo>
                  <a:cubicBezTo>
                    <a:pt x="158" y="10"/>
                    <a:pt x="158" y="10"/>
                    <a:pt x="158" y="10"/>
                  </a:cubicBezTo>
                  <a:cubicBezTo>
                    <a:pt x="146" y="0"/>
                    <a:pt x="146" y="0"/>
                    <a:pt x="146" y="0"/>
                  </a:cubicBezTo>
                  <a:cubicBezTo>
                    <a:pt x="0" y="2"/>
                    <a:pt x="0" y="2"/>
                    <a:pt x="0" y="2"/>
                  </a:cubicBezTo>
                  <a:cubicBezTo>
                    <a:pt x="1" y="4"/>
                    <a:pt x="1" y="4"/>
                    <a:pt x="1" y="4"/>
                  </a:cubicBezTo>
                  <a:cubicBezTo>
                    <a:pt x="4" y="6"/>
                    <a:pt x="4" y="6"/>
                    <a:pt x="4" y="6"/>
                  </a:cubicBezTo>
                  <a:cubicBezTo>
                    <a:pt x="5" y="11"/>
                    <a:pt x="5" y="11"/>
                    <a:pt x="5" y="11"/>
                  </a:cubicBezTo>
                  <a:cubicBezTo>
                    <a:pt x="3" y="13"/>
                    <a:pt x="3" y="13"/>
                    <a:pt x="3" y="13"/>
                  </a:cubicBezTo>
                  <a:cubicBezTo>
                    <a:pt x="5" y="16"/>
                    <a:pt x="5" y="16"/>
                    <a:pt x="5" y="16"/>
                  </a:cubicBezTo>
                  <a:cubicBezTo>
                    <a:pt x="5" y="16"/>
                    <a:pt x="4" y="16"/>
                    <a:pt x="5" y="17"/>
                  </a:cubicBezTo>
                  <a:cubicBezTo>
                    <a:pt x="6" y="18"/>
                    <a:pt x="11" y="19"/>
                    <a:pt x="11" y="19"/>
                  </a:cubicBezTo>
                  <a:cubicBezTo>
                    <a:pt x="12" y="25"/>
                    <a:pt x="12" y="25"/>
                    <a:pt x="12" y="25"/>
                  </a:cubicBezTo>
                  <a:cubicBezTo>
                    <a:pt x="14" y="29"/>
                    <a:pt x="14" y="29"/>
                    <a:pt x="14" y="29"/>
                  </a:cubicBezTo>
                  <a:cubicBezTo>
                    <a:pt x="14" y="29"/>
                    <a:pt x="14" y="29"/>
                    <a:pt x="14" y="29"/>
                  </a:cubicBezTo>
                  <a:cubicBezTo>
                    <a:pt x="18" y="35"/>
                    <a:pt x="18" y="35"/>
                    <a:pt x="18" y="35"/>
                  </a:cubicBezTo>
                  <a:cubicBezTo>
                    <a:pt x="20" y="39"/>
                    <a:pt x="20" y="39"/>
                    <a:pt x="20" y="39"/>
                  </a:cubicBezTo>
                  <a:cubicBezTo>
                    <a:pt x="29" y="39"/>
                    <a:pt x="29" y="39"/>
                    <a:pt x="29" y="39"/>
                  </a:cubicBezTo>
                  <a:cubicBezTo>
                    <a:pt x="31" y="39"/>
                    <a:pt x="31" y="39"/>
                    <a:pt x="31" y="39"/>
                  </a:cubicBezTo>
                  <a:cubicBezTo>
                    <a:pt x="31" y="44"/>
                    <a:pt x="31" y="44"/>
                    <a:pt x="31" y="44"/>
                  </a:cubicBezTo>
                  <a:cubicBezTo>
                    <a:pt x="28" y="50"/>
                    <a:pt x="28" y="50"/>
                    <a:pt x="28" y="50"/>
                  </a:cubicBezTo>
                  <a:cubicBezTo>
                    <a:pt x="25" y="55"/>
                    <a:pt x="25" y="55"/>
                    <a:pt x="25" y="55"/>
                  </a:cubicBezTo>
                  <a:cubicBezTo>
                    <a:pt x="31" y="61"/>
                    <a:pt x="31" y="61"/>
                    <a:pt x="31" y="61"/>
                  </a:cubicBezTo>
                  <a:cubicBezTo>
                    <a:pt x="33" y="67"/>
                    <a:pt x="33" y="67"/>
                    <a:pt x="33" y="67"/>
                  </a:cubicBezTo>
                  <a:cubicBezTo>
                    <a:pt x="36" y="69"/>
                    <a:pt x="36" y="69"/>
                    <a:pt x="36" y="69"/>
                  </a:cubicBezTo>
                  <a:cubicBezTo>
                    <a:pt x="42" y="72"/>
                    <a:pt x="42" y="72"/>
                    <a:pt x="42" y="72"/>
                  </a:cubicBezTo>
                  <a:cubicBezTo>
                    <a:pt x="42" y="176"/>
                    <a:pt x="42" y="176"/>
                    <a:pt x="42" y="176"/>
                  </a:cubicBezTo>
                  <a:cubicBezTo>
                    <a:pt x="42" y="201"/>
                    <a:pt x="42" y="201"/>
                    <a:pt x="42" y="201"/>
                  </a:cubicBezTo>
                  <a:cubicBezTo>
                    <a:pt x="215" y="197"/>
                    <a:pt x="215" y="197"/>
                    <a:pt x="215" y="197"/>
                  </a:cubicBezTo>
                  <a:cubicBezTo>
                    <a:pt x="216" y="203"/>
                    <a:pt x="216" y="203"/>
                    <a:pt x="216" y="203"/>
                  </a:cubicBezTo>
                  <a:cubicBezTo>
                    <a:pt x="205" y="221"/>
                    <a:pt x="205" y="221"/>
                    <a:pt x="205" y="221"/>
                  </a:cubicBezTo>
                  <a:cubicBezTo>
                    <a:pt x="233" y="219"/>
                    <a:pt x="233" y="219"/>
                    <a:pt x="233" y="219"/>
                  </a:cubicBezTo>
                  <a:cubicBezTo>
                    <a:pt x="234" y="216"/>
                    <a:pt x="234" y="216"/>
                    <a:pt x="234" y="216"/>
                  </a:cubicBezTo>
                  <a:cubicBezTo>
                    <a:pt x="236" y="213"/>
                    <a:pt x="236" y="213"/>
                    <a:pt x="236" y="213"/>
                  </a:cubicBezTo>
                  <a:cubicBezTo>
                    <a:pt x="236" y="213"/>
                    <a:pt x="238" y="212"/>
                    <a:pt x="237" y="211"/>
                  </a:cubicBezTo>
                  <a:cubicBezTo>
                    <a:pt x="237" y="210"/>
                    <a:pt x="235" y="207"/>
                    <a:pt x="235" y="207"/>
                  </a:cubicBezTo>
                  <a:cubicBezTo>
                    <a:pt x="234" y="206"/>
                    <a:pt x="234" y="206"/>
                    <a:pt x="234" y="206"/>
                  </a:cubicBezTo>
                  <a:cubicBezTo>
                    <a:pt x="235" y="204"/>
                    <a:pt x="235" y="204"/>
                    <a:pt x="235" y="204"/>
                  </a:cubicBezTo>
                  <a:cubicBezTo>
                    <a:pt x="237" y="203"/>
                    <a:pt x="237" y="203"/>
                    <a:pt x="237" y="203"/>
                  </a:cubicBezTo>
                  <a:cubicBezTo>
                    <a:pt x="238" y="200"/>
                    <a:pt x="238" y="200"/>
                    <a:pt x="238" y="200"/>
                  </a:cubicBezTo>
                  <a:cubicBezTo>
                    <a:pt x="238" y="197"/>
                    <a:pt x="238" y="197"/>
                    <a:pt x="238" y="197"/>
                  </a:cubicBezTo>
                  <a:cubicBezTo>
                    <a:pt x="238" y="194"/>
                    <a:pt x="238" y="194"/>
                    <a:pt x="238" y="194"/>
                  </a:cubicBezTo>
                  <a:lnTo>
                    <a:pt x="238" y="193"/>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74" name="Freeform 47"/>
            <p:cNvSpPr>
              <a:spLocks/>
            </p:cNvSpPr>
            <p:nvPr/>
          </p:nvSpPr>
          <p:spPr bwMode="auto">
            <a:xfrm>
              <a:off x="6642330" y="1820781"/>
              <a:ext cx="350780" cy="408119"/>
            </a:xfrm>
            <a:custGeom>
              <a:avLst/>
              <a:gdLst>
                <a:gd name="T0" fmla="*/ 139 w 208"/>
                <a:gd name="T1" fmla="*/ 135 h 242"/>
                <a:gd name="T2" fmla="*/ 144 w 208"/>
                <a:gd name="T3" fmla="*/ 107 h 242"/>
                <a:gd name="T4" fmla="*/ 169 w 208"/>
                <a:gd name="T5" fmla="*/ 80 h 242"/>
                <a:gd name="T6" fmla="*/ 208 w 208"/>
                <a:gd name="T7" fmla="*/ 55 h 242"/>
                <a:gd name="T8" fmla="*/ 183 w 208"/>
                <a:gd name="T9" fmla="*/ 52 h 242"/>
                <a:gd name="T10" fmla="*/ 166 w 208"/>
                <a:gd name="T11" fmla="*/ 52 h 242"/>
                <a:gd name="T12" fmla="*/ 154 w 208"/>
                <a:gd name="T13" fmla="*/ 55 h 242"/>
                <a:gd name="T14" fmla="*/ 147 w 208"/>
                <a:gd name="T15" fmla="*/ 48 h 242"/>
                <a:gd name="T16" fmla="*/ 133 w 208"/>
                <a:gd name="T17" fmla="*/ 45 h 242"/>
                <a:gd name="T18" fmla="*/ 128 w 208"/>
                <a:gd name="T19" fmla="*/ 42 h 242"/>
                <a:gd name="T20" fmla="*/ 114 w 208"/>
                <a:gd name="T21" fmla="*/ 36 h 242"/>
                <a:gd name="T22" fmla="*/ 123 w 208"/>
                <a:gd name="T23" fmla="*/ 36 h 242"/>
                <a:gd name="T24" fmla="*/ 114 w 208"/>
                <a:gd name="T25" fmla="*/ 35 h 242"/>
                <a:gd name="T26" fmla="*/ 105 w 208"/>
                <a:gd name="T27" fmla="*/ 35 h 242"/>
                <a:gd name="T28" fmla="*/ 97 w 208"/>
                <a:gd name="T29" fmla="*/ 39 h 242"/>
                <a:gd name="T30" fmla="*/ 87 w 208"/>
                <a:gd name="T31" fmla="*/ 34 h 242"/>
                <a:gd name="T32" fmla="*/ 80 w 208"/>
                <a:gd name="T33" fmla="*/ 34 h 242"/>
                <a:gd name="T34" fmla="*/ 68 w 208"/>
                <a:gd name="T35" fmla="*/ 24 h 242"/>
                <a:gd name="T36" fmla="*/ 66 w 208"/>
                <a:gd name="T37" fmla="*/ 20 h 242"/>
                <a:gd name="T38" fmla="*/ 58 w 208"/>
                <a:gd name="T39" fmla="*/ 20 h 242"/>
                <a:gd name="T40" fmla="*/ 54 w 208"/>
                <a:gd name="T41" fmla="*/ 16 h 242"/>
                <a:gd name="T42" fmla="*/ 58 w 208"/>
                <a:gd name="T43" fmla="*/ 8 h 242"/>
                <a:gd name="T44" fmla="*/ 60 w 208"/>
                <a:gd name="T45" fmla="*/ 2 h 242"/>
                <a:gd name="T46" fmla="*/ 56 w 208"/>
                <a:gd name="T47" fmla="*/ 0 h 242"/>
                <a:gd name="T48" fmla="*/ 54 w 208"/>
                <a:gd name="T49" fmla="*/ 12 h 242"/>
                <a:gd name="T50" fmla="*/ 0 w 208"/>
                <a:gd name="T51" fmla="*/ 16 h 242"/>
                <a:gd name="T52" fmla="*/ 1 w 208"/>
                <a:gd name="T53" fmla="*/ 23 h 242"/>
                <a:gd name="T54" fmla="*/ 4 w 208"/>
                <a:gd name="T55" fmla="*/ 26 h 242"/>
                <a:gd name="T56" fmla="*/ 3 w 208"/>
                <a:gd name="T57" fmla="*/ 31 h 242"/>
                <a:gd name="T58" fmla="*/ 1 w 208"/>
                <a:gd name="T59" fmla="*/ 34 h 242"/>
                <a:gd name="T60" fmla="*/ 2 w 208"/>
                <a:gd name="T61" fmla="*/ 40 h 242"/>
                <a:gd name="T62" fmla="*/ 1 w 208"/>
                <a:gd name="T63" fmla="*/ 51 h 242"/>
                <a:gd name="T64" fmla="*/ 6 w 208"/>
                <a:gd name="T65" fmla="*/ 64 h 242"/>
                <a:gd name="T66" fmla="*/ 9 w 208"/>
                <a:gd name="T67" fmla="*/ 78 h 242"/>
                <a:gd name="T68" fmla="*/ 10 w 208"/>
                <a:gd name="T69" fmla="*/ 104 h 242"/>
                <a:gd name="T70" fmla="*/ 12 w 208"/>
                <a:gd name="T71" fmla="*/ 114 h 242"/>
                <a:gd name="T72" fmla="*/ 12 w 208"/>
                <a:gd name="T73" fmla="*/ 122 h 242"/>
                <a:gd name="T74" fmla="*/ 17 w 208"/>
                <a:gd name="T75" fmla="*/ 127 h 242"/>
                <a:gd name="T76" fmla="*/ 18 w 208"/>
                <a:gd name="T77" fmla="*/ 136 h 242"/>
                <a:gd name="T78" fmla="*/ 16 w 208"/>
                <a:gd name="T79" fmla="*/ 142 h 242"/>
                <a:gd name="T80" fmla="*/ 17 w 208"/>
                <a:gd name="T81" fmla="*/ 144 h 242"/>
                <a:gd name="T82" fmla="*/ 11 w 208"/>
                <a:gd name="T83" fmla="*/ 150 h 242"/>
                <a:gd name="T84" fmla="*/ 8 w 208"/>
                <a:gd name="T85" fmla="*/ 154 h 242"/>
                <a:gd name="T86" fmla="*/ 9 w 208"/>
                <a:gd name="T87" fmla="*/ 158 h 242"/>
                <a:gd name="T88" fmla="*/ 12 w 208"/>
                <a:gd name="T89" fmla="*/ 163 h 242"/>
                <a:gd name="T90" fmla="*/ 18 w 208"/>
                <a:gd name="T91" fmla="*/ 167 h 242"/>
                <a:gd name="T92" fmla="*/ 18 w 208"/>
                <a:gd name="T93" fmla="*/ 242 h 242"/>
                <a:gd name="T94" fmla="*/ 173 w 208"/>
                <a:gd name="T95" fmla="*/ 233 h 242"/>
                <a:gd name="T96" fmla="*/ 166 w 208"/>
                <a:gd name="T97" fmla="*/ 220 h 242"/>
                <a:gd name="T98" fmla="*/ 157 w 208"/>
                <a:gd name="T99" fmla="*/ 213 h 242"/>
                <a:gd name="T100" fmla="*/ 138 w 208"/>
                <a:gd name="T101" fmla="*/ 197 h 242"/>
                <a:gd name="T102" fmla="*/ 125 w 208"/>
                <a:gd name="T103" fmla="*/ 189 h 242"/>
                <a:gd name="T104" fmla="*/ 128 w 208"/>
                <a:gd name="T105" fmla="*/ 159 h 242"/>
                <a:gd name="T106" fmla="*/ 122 w 208"/>
                <a:gd name="T107" fmla="*/ 154 h 242"/>
                <a:gd name="T108" fmla="*/ 128 w 208"/>
                <a:gd name="T109" fmla="*/ 141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8" h="242">
                  <a:moveTo>
                    <a:pt x="128" y="141"/>
                  </a:moveTo>
                  <a:lnTo>
                    <a:pt x="139" y="135"/>
                  </a:lnTo>
                  <a:lnTo>
                    <a:pt x="139" y="111"/>
                  </a:lnTo>
                  <a:lnTo>
                    <a:pt x="144" y="107"/>
                  </a:lnTo>
                  <a:lnTo>
                    <a:pt x="161" y="91"/>
                  </a:lnTo>
                  <a:lnTo>
                    <a:pt x="169" y="80"/>
                  </a:lnTo>
                  <a:lnTo>
                    <a:pt x="185" y="69"/>
                  </a:lnTo>
                  <a:lnTo>
                    <a:pt x="208" y="55"/>
                  </a:lnTo>
                  <a:lnTo>
                    <a:pt x="200" y="53"/>
                  </a:lnTo>
                  <a:lnTo>
                    <a:pt x="183" y="52"/>
                  </a:lnTo>
                  <a:lnTo>
                    <a:pt x="169" y="49"/>
                  </a:lnTo>
                  <a:lnTo>
                    <a:pt x="166" y="52"/>
                  </a:lnTo>
                  <a:lnTo>
                    <a:pt x="162" y="55"/>
                  </a:lnTo>
                  <a:lnTo>
                    <a:pt x="154" y="55"/>
                  </a:lnTo>
                  <a:lnTo>
                    <a:pt x="151" y="51"/>
                  </a:lnTo>
                  <a:lnTo>
                    <a:pt x="147" y="48"/>
                  </a:lnTo>
                  <a:lnTo>
                    <a:pt x="136" y="45"/>
                  </a:lnTo>
                  <a:lnTo>
                    <a:pt x="133" y="45"/>
                  </a:lnTo>
                  <a:lnTo>
                    <a:pt x="129" y="43"/>
                  </a:lnTo>
                  <a:lnTo>
                    <a:pt x="128" y="42"/>
                  </a:lnTo>
                  <a:lnTo>
                    <a:pt x="119" y="41"/>
                  </a:lnTo>
                  <a:lnTo>
                    <a:pt x="114" y="36"/>
                  </a:lnTo>
                  <a:lnTo>
                    <a:pt x="120" y="39"/>
                  </a:lnTo>
                  <a:lnTo>
                    <a:pt x="123" y="36"/>
                  </a:lnTo>
                  <a:lnTo>
                    <a:pt x="119" y="35"/>
                  </a:lnTo>
                  <a:lnTo>
                    <a:pt x="114" y="35"/>
                  </a:lnTo>
                  <a:lnTo>
                    <a:pt x="109" y="35"/>
                  </a:lnTo>
                  <a:lnTo>
                    <a:pt x="105" y="35"/>
                  </a:lnTo>
                  <a:lnTo>
                    <a:pt x="100" y="35"/>
                  </a:lnTo>
                  <a:lnTo>
                    <a:pt x="97" y="39"/>
                  </a:lnTo>
                  <a:lnTo>
                    <a:pt x="93" y="39"/>
                  </a:lnTo>
                  <a:lnTo>
                    <a:pt x="87" y="34"/>
                  </a:lnTo>
                  <a:lnTo>
                    <a:pt x="84" y="34"/>
                  </a:lnTo>
                  <a:lnTo>
                    <a:pt x="80" y="34"/>
                  </a:lnTo>
                  <a:lnTo>
                    <a:pt x="73" y="32"/>
                  </a:lnTo>
                  <a:lnTo>
                    <a:pt x="68" y="24"/>
                  </a:lnTo>
                  <a:lnTo>
                    <a:pt x="68" y="24"/>
                  </a:lnTo>
                  <a:lnTo>
                    <a:pt x="66" y="20"/>
                  </a:lnTo>
                  <a:lnTo>
                    <a:pt x="62" y="20"/>
                  </a:lnTo>
                  <a:lnTo>
                    <a:pt x="58" y="20"/>
                  </a:lnTo>
                  <a:lnTo>
                    <a:pt x="55" y="20"/>
                  </a:lnTo>
                  <a:lnTo>
                    <a:pt x="54" y="16"/>
                  </a:lnTo>
                  <a:lnTo>
                    <a:pt x="57" y="12"/>
                  </a:lnTo>
                  <a:lnTo>
                    <a:pt x="58" y="8"/>
                  </a:lnTo>
                  <a:lnTo>
                    <a:pt x="62" y="5"/>
                  </a:lnTo>
                  <a:lnTo>
                    <a:pt x="60" y="2"/>
                  </a:lnTo>
                  <a:lnTo>
                    <a:pt x="60" y="2"/>
                  </a:lnTo>
                  <a:lnTo>
                    <a:pt x="56" y="0"/>
                  </a:lnTo>
                  <a:lnTo>
                    <a:pt x="56" y="10"/>
                  </a:lnTo>
                  <a:lnTo>
                    <a:pt x="54" y="12"/>
                  </a:lnTo>
                  <a:lnTo>
                    <a:pt x="52" y="16"/>
                  </a:lnTo>
                  <a:lnTo>
                    <a:pt x="0" y="16"/>
                  </a:lnTo>
                  <a:lnTo>
                    <a:pt x="1" y="20"/>
                  </a:lnTo>
                  <a:lnTo>
                    <a:pt x="1" y="23"/>
                  </a:lnTo>
                  <a:lnTo>
                    <a:pt x="1" y="24"/>
                  </a:lnTo>
                  <a:lnTo>
                    <a:pt x="4" y="26"/>
                  </a:lnTo>
                  <a:lnTo>
                    <a:pt x="4" y="30"/>
                  </a:lnTo>
                  <a:lnTo>
                    <a:pt x="3" y="31"/>
                  </a:lnTo>
                  <a:lnTo>
                    <a:pt x="1" y="33"/>
                  </a:lnTo>
                  <a:lnTo>
                    <a:pt x="1" y="34"/>
                  </a:lnTo>
                  <a:lnTo>
                    <a:pt x="1" y="38"/>
                  </a:lnTo>
                  <a:lnTo>
                    <a:pt x="2" y="40"/>
                  </a:lnTo>
                  <a:lnTo>
                    <a:pt x="3" y="45"/>
                  </a:lnTo>
                  <a:lnTo>
                    <a:pt x="1" y="51"/>
                  </a:lnTo>
                  <a:lnTo>
                    <a:pt x="3" y="56"/>
                  </a:lnTo>
                  <a:lnTo>
                    <a:pt x="6" y="64"/>
                  </a:lnTo>
                  <a:lnTo>
                    <a:pt x="9" y="70"/>
                  </a:lnTo>
                  <a:lnTo>
                    <a:pt x="9" y="78"/>
                  </a:lnTo>
                  <a:lnTo>
                    <a:pt x="10" y="92"/>
                  </a:lnTo>
                  <a:lnTo>
                    <a:pt x="10" y="104"/>
                  </a:lnTo>
                  <a:lnTo>
                    <a:pt x="10" y="112"/>
                  </a:lnTo>
                  <a:lnTo>
                    <a:pt x="12" y="114"/>
                  </a:lnTo>
                  <a:lnTo>
                    <a:pt x="12" y="116"/>
                  </a:lnTo>
                  <a:lnTo>
                    <a:pt x="12" y="122"/>
                  </a:lnTo>
                  <a:lnTo>
                    <a:pt x="15" y="124"/>
                  </a:lnTo>
                  <a:lnTo>
                    <a:pt x="17" y="127"/>
                  </a:lnTo>
                  <a:lnTo>
                    <a:pt x="18" y="132"/>
                  </a:lnTo>
                  <a:lnTo>
                    <a:pt x="18" y="136"/>
                  </a:lnTo>
                  <a:lnTo>
                    <a:pt x="18" y="141"/>
                  </a:lnTo>
                  <a:lnTo>
                    <a:pt x="16" y="142"/>
                  </a:lnTo>
                  <a:lnTo>
                    <a:pt x="16" y="142"/>
                  </a:lnTo>
                  <a:lnTo>
                    <a:pt x="17" y="144"/>
                  </a:lnTo>
                  <a:lnTo>
                    <a:pt x="13" y="147"/>
                  </a:lnTo>
                  <a:lnTo>
                    <a:pt x="11" y="150"/>
                  </a:lnTo>
                  <a:lnTo>
                    <a:pt x="8" y="152"/>
                  </a:lnTo>
                  <a:lnTo>
                    <a:pt x="8" y="154"/>
                  </a:lnTo>
                  <a:lnTo>
                    <a:pt x="8" y="156"/>
                  </a:lnTo>
                  <a:lnTo>
                    <a:pt x="9" y="158"/>
                  </a:lnTo>
                  <a:lnTo>
                    <a:pt x="12" y="160"/>
                  </a:lnTo>
                  <a:lnTo>
                    <a:pt x="12" y="163"/>
                  </a:lnTo>
                  <a:lnTo>
                    <a:pt x="17" y="164"/>
                  </a:lnTo>
                  <a:lnTo>
                    <a:pt x="18" y="167"/>
                  </a:lnTo>
                  <a:lnTo>
                    <a:pt x="21" y="169"/>
                  </a:lnTo>
                  <a:lnTo>
                    <a:pt x="18" y="242"/>
                  </a:lnTo>
                  <a:lnTo>
                    <a:pt x="172" y="239"/>
                  </a:lnTo>
                  <a:lnTo>
                    <a:pt x="173" y="233"/>
                  </a:lnTo>
                  <a:lnTo>
                    <a:pt x="172" y="227"/>
                  </a:lnTo>
                  <a:lnTo>
                    <a:pt x="166" y="220"/>
                  </a:lnTo>
                  <a:lnTo>
                    <a:pt x="160" y="216"/>
                  </a:lnTo>
                  <a:lnTo>
                    <a:pt x="157" y="213"/>
                  </a:lnTo>
                  <a:lnTo>
                    <a:pt x="150" y="204"/>
                  </a:lnTo>
                  <a:lnTo>
                    <a:pt x="138" y="197"/>
                  </a:lnTo>
                  <a:lnTo>
                    <a:pt x="130" y="193"/>
                  </a:lnTo>
                  <a:lnTo>
                    <a:pt x="125" y="189"/>
                  </a:lnTo>
                  <a:lnTo>
                    <a:pt x="126" y="174"/>
                  </a:lnTo>
                  <a:lnTo>
                    <a:pt x="128" y="159"/>
                  </a:lnTo>
                  <a:lnTo>
                    <a:pt x="126" y="159"/>
                  </a:lnTo>
                  <a:lnTo>
                    <a:pt x="122" y="154"/>
                  </a:lnTo>
                  <a:lnTo>
                    <a:pt x="126" y="145"/>
                  </a:lnTo>
                  <a:lnTo>
                    <a:pt x="128" y="141"/>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75" name="Line 48"/>
            <p:cNvSpPr>
              <a:spLocks noChangeShapeType="1"/>
            </p:cNvSpPr>
            <p:nvPr/>
          </p:nvSpPr>
          <p:spPr bwMode="auto">
            <a:xfrm>
              <a:off x="6881806" y="2014722"/>
              <a:ext cx="0" cy="0"/>
            </a:xfrm>
            <a:prstGeom prst="line">
              <a:avLst/>
            </a:prstGeom>
            <a:grpFill/>
            <a:ln w="6350">
              <a:solidFill>
                <a:srgbClr val="000000"/>
              </a:solidFill>
              <a:round/>
              <a:headEnd/>
              <a:tailEnd/>
            </a:ln>
            <a:extLst/>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76" name="Line 49"/>
            <p:cNvSpPr>
              <a:spLocks noChangeShapeType="1"/>
            </p:cNvSpPr>
            <p:nvPr/>
          </p:nvSpPr>
          <p:spPr bwMode="auto">
            <a:xfrm>
              <a:off x="6881806" y="2014722"/>
              <a:ext cx="0" cy="0"/>
            </a:xfrm>
            <a:prstGeom prst="line">
              <a:avLst/>
            </a:prstGeom>
            <a:grpFill/>
            <a:ln w="6350" cap="flat">
              <a:solidFill>
                <a:srgbClr val="FFFFFF"/>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77" name="Freeform 50"/>
            <p:cNvSpPr>
              <a:spLocks/>
            </p:cNvSpPr>
            <p:nvPr/>
          </p:nvSpPr>
          <p:spPr bwMode="auto">
            <a:xfrm>
              <a:off x="6964442" y="1940519"/>
              <a:ext cx="409805" cy="386196"/>
            </a:xfrm>
            <a:custGeom>
              <a:avLst/>
              <a:gdLst>
                <a:gd name="T0" fmla="*/ 12 w 287"/>
                <a:gd name="T1" fmla="*/ 44 h 270"/>
                <a:gd name="T2" fmla="*/ 29 w 287"/>
                <a:gd name="T3" fmla="*/ 36 h 270"/>
                <a:gd name="T4" fmla="*/ 52 w 287"/>
                <a:gd name="T5" fmla="*/ 17 h 270"/>
                <a:gd name="T6" fmla="*/ 77 w 287"/>
                <a:gd name="T7" fmla="*/ 0 h 270"/>
                <a:gd name="T8" fmla="*/ 75 w 287"/>
                <a:gd name="T9" fmla="*/ 6 h 270"/>
                <a:gd name="T10" fmla="*/ 65 w 287"/>
                <a:gd name="T11" fmla="*/ 19 h 270"/>
                <a:gd name="T12" fmla="*/ 67 w 287"/>
                <a:gd name="T13" fmla="*/ 29 h 270"/>
                <a:gd name="T14" fmla="*/ 77 w 287"/>
                <a:gd name="T15" fmla="*/ 28 h 270"/>
                <a:gd name="T16" fmla="*/ 111 w 287"/>
                <a:gd name="T17" fmla="*/ 45 h 270"/>
                <a:gd name="T18" fmla="*/ 135 w 287"/>
                <a:gd name="T19" fmla="*/ 39 h 270"/>
                <a:gd name="T20" fmla="*/ 169 w 287"/>
                <a:gd name="T21" fmla="*/ 28 h 270"/>
                <a:gd name="T22" fmla="*/ 198 w 287"/>
                <a:gd name="T23" fmla="*/ 38 h 270"/>
                <a:gd name="T24" fmla="*/ 217 w 287"/>
                <a:gd name="T25" fmla="*/ 55 h 270"/>
                <a:gd name="T26" fmla="*/ 232 w 287"/>
                <a:gd name="T27" fmla="*/ 56 h 270"/>
                <a:gd name="T28" fmla="*/ 219 w 287"/>
                <a:gd name="T29" fmla="*/ 62 h 270"/>
                <a:gd name="T30" fmla="*/ 193 w 287"/>
                <a:gd name="T31" fmla="*/ 64 h 270"/>
                <a:gd name="T32" fmla="*/ 201 w 287"/>
                <a:gd name="T33" fmla="*/ 74 h 270"/>
                <a:gd name="T34" fmla="*/ 204 w 287"/>
                <a:gd name="T35" fmla="*/ 75 h 270"/>
                <a:gd name="T36" fmla="*/ 234 w 287"/>
                <a:gd name="T37" fmla="*/ 88 h 270"/>
                <a:gd name="T38" fmla="*/ 246 w 287"/>
                <a:gd name="T39" fmla="*/ 109 h 270"/>
                <a:gd name="T40" fmla="*/ 245 w 287"/>
                <a:gd name="T41" fmla="*/ 141 h 270"/>
                <a:gd name="T42" fmla="*/ 233 w 287"/>
                <a:gd name="T43" fmla="*/ 168 h 270"/>
                <a:gd name="T44" fmla="*/ 246 w 287"/>
                <a:gd name="T45" fmla="*/ 166 h 270"/>
                <a:gd name="T46" fmla="*/ 255 w 287"/>
                <a:gd name="T47" fmla="*/ 153 h 270"/>
                <a:gd name="T48" fmla="*/ 275 w 287"/>
                <a:gd name="T49" fmla="*/ 154 h 270"/>
                <a:gd name="T50" fmla="*/ 287 w 287"/>
                <a:gd name="T51" fmla="*/ 197 h 270"/>
                <a:gd name="T52" fmla="*/ 275 w 287"/>
                <a:gd name="T53" fmla="*/ 220 h 270"/>
                <a:gd name="T54" fmla="*/ 266 w 287"/>
                <a:gd name="T55" fmla="*/ 249 h 270"/>
                <a:gd name="T56" fmla="*/ 141 w 287"/>
                <a:gd name="T57" fmla="*/ 270 h 270"/>
                <a:gd name="T58" fmla="*/ 158 w 287"/>
                <a:gd name="T59" fmla="*/ 235 h 270"/>
                <a:gd name="T60" fmla="*/ 145 w 287"/>
                <a:gd name="T61" fmla="*/ 191 h 270"/>
                <a:gd name="T62" fmla="*/ 144 w 287"/>
                <a:gd name="T63" fmla="*/ 165 h 270"/>
                <a:gd name="T64" fmla="*/ 148 w 287"/>
                <a:gd name="T65" fmla="*/ 147 h 270"/>
                <a:gd name="T66" fmla="*/ 153 w 287"/>
                <a:gd name="T67" fmla="*/ 122 h 270"/>
                <a:gd name="T68" fmla="*/ 166 w 287"/>
                <a:gd name="T69" fmla="*/ 106 h 270"/>
                <a:gd name="T70" fmla="*/ 169 w 287"/>
                <a:gd name="T71" fmla="*/ 122 h 270"/>
                <a:gd name="T72" fmla="*/ 175 w 287"/>
                <a:gd name="T73" fmla="*/ 111 h 270"/>
                <a:gd name="T74" fmla="*/ 180 w 287"/>
                <a:gd name="T75" fmla="*/ 94 h 270"/>
                <a:gd name="T76" fmla="*/ 184 w 287"/>
                <a:gd name="T77" fmla="*/ 81 h 270"/>
                <a:gd name="T78" fmla="*/ 189 w 287"/>
                <a:gd name="T79" fmla="*/ 74 h 270"/>
                <a:gd name="T80" fmla="*/ 187 w 287"/>
                <a:gd name="T81" fmla="*/ 65 h 270"/>
                <a:gd name="T82" fmla="*/ 159 w 287"/>
                <a:gd name="T83" fmla="*/ 68 h 270"/>
                <a:gd name="T84" fmla="*/ 129 w 287"/>
                <a:gd name="T85" fmla="*/ 85 h 270"/>
                <a:gd name="T86" fmla="*/ 127 w 287"/>
                <a:gd name="T87" fmla="*/ 76 h 270"/>
                <a:gd name="T88" fmla="*/ 118 w 287"/>
                <a:gd name="T89" fmla="*/ 75 h 270"/>
                <a:gd name="T90" fmla="*/ 107 w 287"/>
                <a:gd name="T91" fmla="*/ 101 h 270"/>
                <a:gd name="T92" fmla="*/ 95 w 287"/>
                <a:gd name="T93" fmla="*/ 100 h 270"/>
                <a:gd name="T94" fmla="*/ 84 w 287"/>
                <a:gd name="T95" fmla="*/ 81 h 270"/>
                <a:gd name="T96" fmla="*/ 58 w 287"/>
                <a:gd name="T97" fmla="*/ 74 h 270"/>
                <a:gd name="T98" fmla="*/ 29 w 287"/>
                <a:gd name="T99" fmla="*/ 65 h 270"/>
                <a:gd name="T100" fmla="*/ 9 w 287"/>
                <a:gd name="T101" fmla="*/ 57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7" h="270">
                  <a:moveTo>
                    <a:pt x="0" y="51"/>
                  </a:moveTo>
                  <a:cubicBezTo>
                    <a:pt x="2" y="49"/>
                    <a:pt x="2" y="49"/>
                    <a:pt x="2" y="49"/>
                  </a:cubicBezTo>
                  <a:cubicBezTo>
                    <a:pt x="6" y="49"/>
                    <a:pt x="6" y="49"/>
                    <a:pt x="6" y="49"/>
                  </a:cubicBezTo>
                  <a:cubicBezTo>
                    <a:pt x="11" y="46"/>
                    <a:pt x="11" y="46"/>
                    <a:pt x="11" y="46"/>
                  </a:cubicBezTo>
                  <a:cubicBezTo>
                    <a:pt x="12" y="44"/>
                    <a:pt x="12" y="44"/>
                    <a:pt x="12" y="44"/>
                  </a:cubicBezTo>
                  <a:cubicBezTo>
                    <a:pt x="14" y="40"/>
                    <a:pt x="14" y="40"/>
                    <a:pt x="14" y="40"/>
                  </a:cubicBezTo>
                  <a:cubicBezTo>
                    <a:pt x="17" y="37"/>
                    <a:pt x="17" y="37"/>
                    <a:pt x="17" y="37"/>
                  </a:cubicBezTo>
                  <a:cubicBezTo>
                    <a:pt x="20" y="36"/>
                    <a:pt x="20" y="36"/>
                    <a:pt x="20" y="36"/>
                  </a:cubicBezTo>
                  <a:cubicBezTo>
                    <a:pt x="23" y="36"/>
                    <a:pt x="23" y="36"/>
                    <a:pt x="23" y="36"/>
                  </a:cubicBezTo>
                  <a:cubicBezTo>
                    <a:pt x="29" y="36"/>
                    <a:pt x="29" y="36"/>
                    <a:pt x="29" y="36"/>
                  </a:cubicBezTo>
                  <a:cubicBezTo>
                    <a:pt x="32" y="34"/>
                    <a:pt x="32" y="34"/>
                    <a:pt x="32" y="34"/>
                  </a:cubicBezTo>
                  <a:cubicBezTo>
                    <a:pt x="42" y="27"/>
                    <a:pt x="42" y="27"/>
                    <a:pt x="42" y="27"/>
                  </a:cubicBezTo>
                  <a:cubicBezTo>
                    <a:pt x="45" y="26"/>
                    <a:pt x="45" y="26"/>
                    <a:pt x="45" y="26"/>
                  </a:cubicBezTo>
                  <a:cubicBezTo>
                    <a:pt x="49" y="22"/>
                    <a:pt x="49" y="22"/>
                    <a:pt x="49" y="22"/>
                  </a:cubicBezTo>
                  <a:cubicBezTo>
                    <a:pt x="52" y="17"/>
                    <a:pt x="52" y="17"/>
                    <a:pt x="52" y="17"/>
                  </a:cubicBezTo>
                  <a:cubicBezTo>
                    <a:pt x="56" y="14"/>
                    <a:pt x="56" y="14"/>
                    <a:pt x="56" y="14"/>
                  </a:cubicBezTo>
                  <a:cubicBezTo>
                    <a:pt x="61" y="9"/>
                    <a:pt x="61" y="9"/>
                    <a:pt x="61" y="9"/>
                  </a:cubicBezTo>
                  <a:cubicBezTo>
                    <a:pt x="65" y="4"/>
                    <a:pt x="65" y="4"/>
                    <a:pt x="65" y="4"/>
                  </a:cubicBezTo>
                  <a:cubicBezTo>
                    <a:pt x="70" y="1"/>
                    <a:pt x="70" y="1"/>
                    <a:pt x="70" y="1"/>
                  </a:cubicBezTo>
                  <a:cubicBezTo>
                    <a:pt x="77" y="0"/>
                    <a:pt x="77" y="0"/>
                    <a:pt x="77" y="0"/>
                  </a:cubicBezTo>
                  <a:cubicBezTo>
                    <a:pt x="80" y="0"/>
                    <a:pt x="80" y="0"/>
                    <a:pt x="80" y="0"/>
                  </a:cubicBezTo>
                  <a:cubicBezTo>
                    <a:pt x="85" y="2"/>
                    <a:pt x="85" y="2"/>
                    <a:pt x="85" y="2"/>
                  </a:cubicBezTo>
                  <a:cubicBezTo>
                    <a:pt x="83" y="3"/>
                    <a:pt x="83" y="3"/>
                    <a:pt x="83" y="3"/>
                  </a:cubicBezTo>
                  <a:cubicBezTo>
                    <a:pt x="79" y="5"/>
                    <a:pt x="79" y="5"/>
                    <a:pt x="79" y="5"/>
                  </a:cubicBezTo>
                  <a:cubicBezTo>
                    <a:pt x="75" y="6"/>
                    <a:pt x="75" y="6"/>
                    <a:pt x="75" y="6"/>
                  </a:cubicBezTo>
                  <a:cubicBezTo>
                    <a:pt x="76" y="8"/>
                    <a:pt x="76" y="8"/>
                    <a:pt x="76" y="8"/>
                  </a:cubicBezTo>
                  <a:cubicBezTo>
                    <a:pt x="70" y="14"/>
                    <a:pt x="70" y="14"/>
                    <a:pt x="70" y="14"/>
                  </a:cubicBezTo>
                  <a:cubicBezTo>
                    <a:pt x="70" y="14"/>
                    <a:pt x="68" y="14"/>
                    <a:pt x="68" y="15"/>
                  </a:cubicBezTo>
                  <a:cubicBezTo>
                    <a:pt x="68" y="16"/>
                    <a:pt x="65" y="23"/>
                    <a:pt x="65" y="23"/>
                  </a:cubicBezTo>
                  <a:cubicBezTo>
                    <a:pt x="65" y="19"/>
                    <a:pt x="65" y="19"/>
                    <a:pt x="65" y="19"/>
                  </a:cubicBezTo>
                  <a:cubicBezTo>
                    <a:pt x="63" y="17"/>
                    <a:pt x="63" y="17"/>
                    <a:pt x="63" y="17"/>
                  </a:cubicBezTo>
                  <a:cubicBezTo>
                    <a:pt x="62" y="27"/>
                    <a:pt x="62" y="27"/>
                    <a:pt x="62" y="27"/>
                  </a:cubicBezTo>
                  <a:cubicBezTo>
                    <a:pt x="62" y="33"/>
                    <a:pt x="62" y="33"/>
                    <a:pt x="62" y="33"/>
                  </a:cubicBezTo>
                  <a:cubicBezTo>
                    <a:pt x="65" y="31"/>
                    <a:pt x="65" y="31"/>
                    <a:pt x="65" y="31"/>
                  </a:cubicBezTo>
                  <a:cubicBezTo>
                    <a:pt x="67" y="29"/>
                    <a:pt x="67" y="29"/>
                    <a:pt x="67" y="29"/>
                  </a:cubicBezTo>
                  <a:cubicBezTo>
                    <a:pt x="68" y="29"/>
                    <a:pt x="68" y="29"/>
                    <a:pt x="68" y="29"/>
                  </a:cubicBezTo>
                  <a:cubicBezTo>
                    <a:pt x="69" y="31"/>
                    <a:pt x="69" y="31"/>
                    <a:pt x="69" y="31"/>
                  </a:cubicBezTo>
                  <a:cubicBezTo>
                    <a:pt x="72" y="31"/>
                    <a:pt x="72" y="31"/>
                    <a:pt x="72" y="31"/>
                  </a:cubicBezTo>
                  <a:cubicBezTo>
                    <a:pt x="74" y="30"/>
                    <a:pt x="74" y="30"/>
                    <a:pt x="74" y="30"/>
                  </a:cubicBezTo>
                  <a:cubicBezTo>
                    <a:pt x="77" y="28"/>
                    <a:pt x="77" y="28"/>
                    <a:pt x="77" y="28"/>
                  </a:cubicBezTo>
                  <a:cubicBezTo>
                    <a:pt x="82" y="29"/>
                    <a:pt x="82" y="29"/>
                    <a:pt x="82" y="29"/>
                  </a:cubicBezTo>
                  <a:cubicBezTo>
                    <a:pt x="92" y="34"/>
                    <a:pt x="92" y="34"/>
                    <a:pt x="92" y="34"/>
                  </a:cubicBezTo>
                  <a:cubicBezTo>
                    <a:pt x="98" y="41"/>
                    <a:pt x="98" y="41"/>
                    <a:pt x="98" y="41"/>
                  </a:cubicBezTo>
                  <a:cubicBezTo>
                    <a:pt x="102" y="44"/>
                    <a:pt x="102" y="44"/>
                    <a:pt x="102" y="44"/>
                  </a:cubicBezTo>
                  <a:cubicBezTo>
                    <a:pt x="111" y="45"/>
                    <a:pt x="111" y="45"/>
                    <a:pt x="111" y="45"/>
                  </a:cubicBezTo>
                  <a:cubicBezTo>
                    <a:pt x="114" y="44"/>
                    <a:pt x="114" y="44"/>
                    <a:pt x="114" y="44"/>
                  </a:cubicBezTo>
                  <a:cubicBezTo>
                    <a:pt x="121" y="46"/>
                    <a:pt x="121" y="46"/>
                    <a:pt x="121" y="46"/>
                  </a:cubicBezTo>
                  <a:cubicBezTo>
                    <a:pt x="127" y="48"/>
                    <a:pt x="127" y="48"/>
                    <a:pt x="127" y="48"/>
                  </a:cubicBezTo>
                  <a:cubicBezTo>
                    <a:pt x="130" y="44"/>
                    <a:pt x="130" y="44"/>
                    <a:pt x="130" y="44"/>
                  </a:cubicBezTo>
                  <a:cubicBezTo>
                    <a:pt x="135" y="39"/>
                    <a:pt x="135" y="39"/>
                    <a:pt x="135" y="39"/>
                  </a:cubicBezTo>
                  <a:cubicBezTo>
                    <a:pt x="139" y="35"/>
                    <a:pt x="139" y="35"/>
                    <a:pt x="139" y="35"/>
                  </a:cubicBezTo>
                  <a:cubicBezTo>
                    <a:pt x="148" y="33"/>
                    <a:pt x="148" y="33"/>
                    <a:pt x="148" y="33"/>
                  </a:cubicBezTo>
                  <a:cubicBezTo>
                    <a:pt x="154" y="31"/>
                    <a:pt x="154" y="31"/>
                    <a:pt x="154" y="31"/>
                  </a:cubicBezTo>
                  <a:cubicBezTo>
                    <a:pt x="160" y="31"/>
                    <a:pt x="160" y="31"/>
                    <a:pt x="160" y="31"/>
                  </a:cubicBezTo>
                  <a:cubicBezTo>
                    <a:pt x="169" y="28"/>
                    <a:pt x="169" y="28"/>
                    <a:pt x="169" y="28"/>
                  </a:cubicBezTo>
                  <a:cubicBezTo>
                    <a:pt x="175" y="26"/>
                    <a:pt x="175" y="26"/>
                    <a:pt x="175" y="26"/>
                  </a:cubicBezTo>
                  <a:cubicBezTo>
                    <a:pt x="178" y="28"/>
                    <a:pt x="178" y="28"/>
                    <a:pt x="178" y="28"/>
                  </a:cubicBezTo>
                  <a:cubicBezTo>
                    <a:pt x="180" y="36"/>
                    <a:pt x="180" y="36"/>
                    <a:pt x="180" y="36"/>
                  </a:cubicBezTo>
                  <a:cubicBezTo>
                    <a:pt x="191" y="38"/>
                    <a:pt x="191" y="38"/>
                    <a:pt x="191" y="38"/>
                  </a:cubicBezTo>
                  <a:cubicBezTo>
                    <a:pt x="198" y="38"/>
                    <a:pt x="198" y="38"/>
                    <a:pt x="198" y="38"/>
                  </a:cubicBezTo>
                  <a:cubicBezTo>
                    <a:pt x="203" y="39"/>
                    <a:pt x="203" y="39"/>
                    <a:pt x="203" y="39"/>
                  </a:cubicBezTo>
                  <a:cubicBezTo>
                    <a:pt x="207" y="44"/>
                    <a:pt x="207" y="44"/>
                    <a:pt x="207" y="44"/>
                  </a:cubicBezTo>
                  <a:cubicBezTo>
                    <a:pt x="213" y="51"/>
                    <a:pt x="213" y="51"/>
                    <a:pt x="213" y="51"/>
                  </a:cubicBezTo>
                  <a:cubicBezTo>
                    <a:pt x="215" y="53"/>
                    <a:pt x="215" y="53"/>
                    <a:pt x="215" y="53"/>
                  </a:cubicBezTo>
                  <a:cubicBezTo>
                    <a:pt x="215" y="53"/>
                    <a:pt x="216" y="54"/>
                    <a:pt x="217" y="55"/>
                  </a:cubicBezTo>
                  <a:cubicBezTo>
                    <a:pt x="218" y="56"/>
                    <a:pt x="219" y="58"/>
                    <a:pt x="219" y="58"/>
                  </a:cubicBezTo>
                  <a:cubicBezTo>
                    <a:pt x="224" y="59"/>
                    <a:pt x="224" y="59"/>
                    <a:pt x="224" y="59"/>
                  </a:cubicBezTo>
                  <a:cubicBezTo>
                    <a:pt x="224" y="59"/>
                    <a:pt x="226" y="57"/>
                    <a:pt x="226" y="57"/>
                  </a:cubicBezTo>
                  <a:cubicBezTo>
                    <a:pt x="226" y="56"/>
                    <a:pt x="230" y="54"/>
                    <a:pt x="230" y="54"/>
                  </a:cubicBezTo>
                  <a:cubicBezTo>
                    <a:pt x="232" y="56"/>
                    <a:pt x="232" y="56"/>
                    <a:pt x="232" y="56"/>
                  </a:cubicBezTo>
                  <a:cubicBezTo>
                    <a:pt x="232" y="56"/>
                    <a:pt x="234" y="57"/>
                    <a:pt x="232" y="58"/>
                  </a:cubicBezTo>
                  <a:cubicBezTo>
                    <a:pt x="231" y="58"/>
                    <a:pt x="230" y="60"/>
                    <a:pt x="229" y="60"/>
                  </a:cubicBezTo>
                  <a:cubicBezTo>
                    <a:pt x="227" y="60"/>
                    <a:pt x="225" y="60"/>
                    <a:pt x="225" y="60"/>
                  </a:cubicBezTo>
                  <a:cubicBezTo>
                    <a:pt x="221" y="60"/>
                    <a:pt x="221" y="60"/>
                    <a:pt x="221" y="60"/>
                  </a:cubicBezTo>
                  <a:cubicBezTo>
                    <a:pt x="219" y="62"/>
                    <a:pt x="219" y="62"/>
                    <a:pt x="219" y="62"/>
                  </a:cubicBezTo>
                  <a:cubicBezTo>
                    <a:pt x="208" y="62"/>
                    <a:pt x="208" y="62"/>
                    <a:pt x="208" y="62"/>
                  </a:cubicBezTo>
                  <a:cubicBezTo>
                    <a:pt x="205" y="63"/>
                    <a:pt x="205" y="63"/>
                    <a:pt x="205" y="63"/>
                  </a:cubicBezTo>
                  <a:cubicBezTo>
                    <a:pt x="201" y="61"/>
                    <a:pt x="201" y="61"/>
                    <a:pt x="201" y="61"/>
                  </a:cubicBezTo>
                  <a:cubicBezTo>
                    <a:pt x="197" y="59"/>
                    <a:pt x="197" y="59"/>
                    <a:pt x="197" y="59"/>
                  </a:cubicBezTo>
                  <a:cubicBezTo>
                    <a:pt x="193" y="64"/>
                    <a:pt x="193" y="64"/>
                    <a:pt x="193" y="64"/>
                  </a:cubicBezTo>
                  <a:cubicBezTo>
                    <a:pt x="194" y="67"/>
                    <a:pt x="194" y="67"/>
                    <a:pt x="194" y="67"/>
                  </a:cubicBezTo>
                  <a:cubicBezTo>
                    <a:pt x="194" y="69"/>
                    <a:pt x="194" y="69"/>
                    <a:pt x="194" y="69"/>
                  </a:cubicBezTo>
                  <a:cubicBezTo>
                    <a:pt x="194" y="69"/>
                    <a:pt x="194" y="71"/>
                    <a:pt x="195" y="71"/>
                  </a:cubicBezTo>
                  <a:cubicBezTo>
                    <a:pt x="195" y="71"/>
                    <a:pt x="196" y="72"/>
                    <a:pt x="196" y="72"/>
                  </a:cubicBezTo>
                  <a:cubicBezTo>
                    <a:pt x="201" y="74"/>
                    <a:pt x="201" y="74"/>
                    <a:pt x="201" y="74"/>
                  </a:cubicBezTo>
                  <a:cubicBezTo>
                    <a:pt x="203" y="72"/>
                    <a:pt x="203" y="72"/>
                    <a:pt x="203" y="72"/>
                  </a:cubicBezTo>
                  <a:cubicBezTo>
                    <a:pt x="203" y="72"/>
                    <a:pt x="200" y="70"/>
                    <a:pt x="201" y="70"/>
                  </a:cubicBezTo>
                  <a:cubicBezTo>
                    <a:pt x="202" y="70"/>
                    <a:pt x="206" y="72"/>
                    <a:pt x="206" y="72"/>
                  </a:cubicBezTo>
                  <a:cubicBezTo>
                    <a:pt x="206" y="72"/>
                    <a:pt x="205" y="74"/>
                    <a:pt x="205" y="74"/>
                  </a:cubicBezTo>
                  <a:cubicBezTo>
                    <a:pt x="204" y="75"/>
                    <a:pt x="204" y="75"/>
                    <a:pt x="204" y="75"/>
                  </a:cubicBezTo>
                  <a:cubicBezTo>
                    <a:pt x="205" y="76"/>
                    <a:pt x="210" y="77"/>
                    <a:pt x="210" y="77"/>
                  </a:cubicBezTo>
                  <a:cubicBezTo>
                    <a:pt x="211" y="77"/>
                    <a:pt x="214" y="79"/>
                    <a:pt x="214" y="79"/>
                  </a:cubicBezTo>
                  <a:cubicBezTo>
                    <a:pt x="219" y="82"/>
                    <a:pt x="219" y="82"/>
                    <a:pt x="219" y="82"/>
                  </a:cubicBezTo>
                  <a:cubicBezTo>
                    <a:pt x="226" y="85"/>
                    <a:pt x="226" y="85"/>
                    <a:pt x="226" y="85"/>
                  </a:cubicBezTo>
                  <a:cubicBezTo>
                    <a:pt x="234" y="88"/>
                    <a:pt x="234" y="88"/>
                    <a:pt x="234" y="88"/>
                  </a:cubicBezTo>
                  <a:cubicBezTo>
                    <a:pt x="242" y="96"/>
                    <a:pt x="242" y="96"/>
                    <a:pt x="242" y="96"/>
                  </a:cubicBezTo>
                  <a:cubicBezTo>
                    <a:pt x="246" y="101"/>
                    <a:pt x="246" y="101"/>
                    <a:pt x="246" y="101"/>
                  </a:cubicBezTo>
                  <a:cubicBezTo>
                    <a:pt x="244" y="103"/>
                    <a:pt x="244" y="103"/>
                    <a:pt x="244" y="103"/>
                  </a:cubicBezTo>
                  <a:cubicBezTo>
                    <a:pt x="244" y="103"/>
                    <a:pt x="243" y="103"/>
                    <a:pt x="243" y="104"/>
                  </a:cubicBezTo>
                  <a:cubicBezTo>
                    <a:pt x="244" y="105"/>
                    <a:pt x="246" y="109"/>
                    <a:pt x="246" y="109"/>
                  </a:cubicBezTo>
                  <a:cubicBezTo>
                    <a:pt x="245" y="110"/>
                    <a:pt x="247" y="113"/>
                    <a:pt x="247" y="113"/>
                  </a:cubicBezTo>
                  <a:cubicBezTo>
                    <a:pt x="249" y="124"/>
                    <a:pt x="249" y="124"/>
                    <a:pt x="249" y="124"/>
                  </a:cubicBezTo>
                  <a:cubicBezTo>
                    <a:pt x="250" y="130"/>
                    <a:pt x="250" y="130"/>
                    <a:pt x="250" y="130"/>
                  </a:cubicBezTo>
                  <a:cubicBezTo>
                    <a:pt x="249" y="136"/>
                    <a:pt x="249" y="136"/>
                    <a:pt x="249" y="136"/>
                  </a:cubicBezTo>
                  <a:cubicBezTo>
                    <a:pt x="245" y="141"/>
                    <a:pt x="245" y="141"/>
                    <a:pt x="245" y="141"/>
                  </a:cubicBezTo>
                  <a:cubicBezTo>
                    <a:pt x="242" y="147"/>
                    <a:pt x="242" y="147"/>
                    <a:pt x="242" y="147"/>
                  </a:cubicBezTo>
                  <a:cubicBezTo>
                    <a:pt x="242" y="147"/>
                    <a:pt x="240" y="151"/>
                    <a:pt x="239" y="152"/>
                  </a:cubicBezTo>
                  <a:cubicBezTo>
                    <a:pt x="239" y="152"/>
                    <a:pt x="235" y="155"/>
                    <a:pt x="235" y="156"/>
                  </a:cubicBezTo>
                  <a:cubicBezTo>
                    <a:pt x="235" y="156"/>
                    <a:pt x="233" y="160"/>
                    <a:pt x="233" y="160"/>
                  </a:cubicBezTo>
                  <a:cubicBezTo>
                    <a:pt x="233" y="168"/>
                    <a:pt x="233" y="168"/>
                    <a:pt x="233" y="168"/>
                  </a:cubicBezTo>
                  <a:cubicBezTo>
                    <a:pt x="235" y="170"/>
                    <a:pt x="235" y="170"/>
                    <a:pt x="235" y="170"/>
                  </a:cubicBezTo>
                  <a:cubicBezTo>
                    <a:pt x="240" y="172"/>
                    <a:pt x="240" y="172"/>
                    <a:pt x="240" y="172"/>
                  </a:cubicBezTo>
                  <a:cubicBezTo>
                    <a:pt x="242" y="170"/>
                    <a:pt x="242" y="170"/>
                    <a:pt x="242" y="170"/>
                  </a:cubicBezTo>
                  <a:cubicBezTo>
                    <a:pt x="242" y="170"/>
                    <a:pt x="244" y="169"/>
                    <a:pt x="244" y="168"/>
                  </a:cubicBezTo>
                  <a:cubicBezTo>
                    <a:pt x="245" y="168"/>
                    <a:pt x="246" y="166"/>
                    <a:pt x="246" y="166"/>
                  </a:cubicBezTo>
                  <a:cubicBezTo>
                    <a:pt x="246" y="166"/>
                    <a:pt x="249" y="164"/>
                    <a:pt x="249" y="164"/>
                  </a:cubicBezTo>
                  <a:cubicBezTo>
                    <a:pt x="249" y="164"/>
                    <a:pt x="249" y="161"/>
                    <a:pt x="249" y="161"/>
                  </a:cubicBezTo>
                  <a:cubicBezTo>
                    <a:pt x="249" y="161"/>
                    <a:pt x="250" y="157"/>
                    <a:pt x="250" y="157"/>
                  </a:cubicBezTo>
                  <a:cubicBezTo>
                    <a:pt x="250" y="157"/>
                    <a:pt x="252" y="156"/>
                    <a:pt x="252" y="156"/>
                  </a:cubicBezTo>
                  <a:cubicBezTo>
                    <a:pt x="252" y="155"/>
                    <a:pt x="255" y="153"/>
                    <a:pt x="255" y="153"/>
                  </a:cubicBezTo>
                  <a:cubicBezTo>
                    <a:pt x="255" y="153"/>
                    <a:pt x="259" y="150"/>
                    <a:pt x="259" y="150"/>
                  </a:cubicBezTo>
                  <a:cubicBezTo>
                    <a:pt x="260" y="150"/>
                    <a:pt x="262" y="147"/>
                    <a:pt x="262" y="147"/>
                  </a:cubicBezTo>
                  <a:cubicBezTo>
                    <a:pt x="265" y="147"/>
                    <a:pt x="265" y="147"/>
                    <a:pt x="265" y="147"/>
                  </a:cubicBezTo>
                  <a:cubicBezTo>
                    <a:pt x="269" y="148"/>
                    <a:pt x="269" y="148"/>
                    <a:pt x="269" y="148"/>
                  </a:cubicBezTo>
                  <a:cubicBezTo>
                    <a:pt x="275" y="154"/>
                    <a:pt x="275" y="154"/>
                    <a:pt x="275" y="154"/>
                  </a:cubicBezTo>
                  <a:cubicBezTo>
                    <a:pt x="279" y="162"/>
                    <a:pt x="279" y="162"/>
                    <a:pt x="279" y="162"/>
                  </a:cubicBezTo>
                  <a:cubicBezTo>
                    <a:pt x="283" y="184"/>
                    <a:pt x="283" y="184"/>
                    <a:pt x="283" y="184"/>
                  </a:cubicBezTo>
                  <a:cubicBezTo>
                    <a:pt x="286" y="189"/>
                    <a:pt x="286" y="189"/>
                    <a:pt x="286" y="189"/>
                  </a:cubicBezTo>
                  <a:cubicBezTo>
                    <a:pt x="286" y="193"/>
                    <a:pt x="286" y="193"/>
                    <a:pt x="286" y="193"/>
                  </a:cubicBezTo>
                  <a:cubicBezTo>
                    <a:pt x="286" y="193"/>
                    <a:pt x="287" y="196"/>
                    <a:pt x="287" y="197"/>
                  </a:cubicBezTo>
                  <a:cubicBezTo>
                    <a:pt x="287" y="198"/>
                    <a:pt x="287" y="213"/>
                    <a:pt x="287" y="213"/>
                  </a:cubicBezTo>
                  <a:cubicBezTo>
                    <a:pt x="280" y="213"/>
                    <a:pt x="280" y="213"/>
                    <a:pt x="280" y="213"/>
                  </a:cubicBezTo>
                  <a:cubicBezTo>
                    <a:pt x="278" y="213"/>
                    <a:pt x="278" y="213"/>
                    <a:pt x="278" y="213"/>
                  </a:cubicBezTo>
                  <a:cubicBezTo>
                    <a:pt x="278" y="216"/>
                    <a:pt x="278" y="216"/>
                    <a:pt x="278" y="216"/>
                  </a:cubicBezTo>
                  <a:cubicBezTo>
                    <a:pt x="275" y="220"/>
                    <a:pt x="275" y="220"/>
                    <a:pt x="275" y="220"/>
                  </a:cubicBezTo>
                  <a:cubicBezTo>
                    <a:pt x="274" y="225"/>
                    <a:pt x="274" y="225"/>
                    <a:pt x="274" y="225"/>
                  </a:cubicBezTo>
                  <a:cubicBezTo>
                    <a:pt x="272" y="229"/>
                    <a:pt x="272" y="229"/>
                    <a:pt x="272" y="229"/>
                  </a:cubicBezTo>
                  <a:cubicBezTo>
                    <a:pt x="269" y="233"/>
                    <a:pt x="269" y="233"/>
                    <a:pt x="269" y="233"/>
                  </a:cubicBezTo>
                  <a:cubicBezTo>
                    <a:pt x="266" y="243"/>
                    <a:pt x="266" y="243"/>
                    <a:pt x="266" y="243"/>
                  </a:cubicBezTo>
                  <a:cubicBezTo>
                    <a:pt x="266" y="249"/>
                    <a:pt x="266" y="249"/>
                    <a:pt x="266" y="249"/>
                  </a:cubicBezTo>
                  <a:cubicBezTo>
                    <a:pt x="262" y="254"/>
                    <a:pt x="262" y="254"/>
                    <a:pt x="262" y="254"/>
                  </a:cubicBezTo>
                  <a:cubicBezTo>
                    <a:pt x="259" y="259"/>
                    <a:pt x="259" y="259"/>
                    <a:pt x="259" y="259"/>
                  </a:cubicBezTo>
                  <a:cubicBezTo>
                    <a:pt x="213" y="267"/>
                    <a:pt x="213" y="267"/>
                    <a:pt x="213" y="267"/>
                  </a:cubicBezTo>
                  <a:cubicBezTo>
                    <a:pt x="212" y="265"/>
                    <a:pt x="212" y="265"/>
                    <a:pt x="212" y="265"/>
                  </a:cubicBezTo>
                  <a:cubicBezTo>
                    <a:pt x="141" y="270"/>
                    <a:pt x="141" y="270"/>
                    <a:pt x="141" y="270"/>
                  </a:cubicBezTo>
                  <a:cubicBezTo>
                    <a:pt x="146" y="265"/>
                    <a:pt x="146" y="265"/>
                    <a:pt x="146" y="265"/>
                  </a:cubicBezTo>
                  <a:cubicBezTo>
                    <a:pt x="148" y="261"/>
                    <a:pt x="148" y="261"/>
                    <a:pt x="148" y="261"/>
                  </a:cubicBezTo>
                  <a:cubicBezTo>
                    <a:pt x="152" y="254"/>
                    <a:pt x="152" y="254"/>
                    <a:pt x="152" y="254"/>
                  </a:cubicBezTo>
                  <a:cubicBezTo>
                    <a:pt x="156" y="245"/>
                    <a:pt x="156" y="245"/>
                    <a:pt x="156" y="245"/>
                  </a:cubicBezTo>
                  <a:cubicBezTo>
                    <a:pt x="158" y="235"/>
                    <a:pt x="158" y="235"/>
                    <a:pt x="158" y="235"/>
                  </a:cubicBezTo>
                  <a:cubicBezTo>
                    <a:pt x="157" y="217"/>
                    <a:pt x="157" y="217"/>
                    <a:pt x="157" y="217"/>
                  </a:cubicBezTo>
                  <a:cubicBezTo>
                    <a:pt x="157" y="209"/>
                    <a:pt x="157" y="209"/>
                    <a:pt x="157" y="209"/>
                  </a:cubicBezTo>
                  <a:cubicBezTo>
                    <a:pt x="153" y="203"/>
                    <a:pt x="153" y="203"/>
                    <a:pt x="153" y="203"/>
                  </a:cubicBezTo>
                  <a:cubicBezTo>
                    <a:pt x="149" y="195"/>
                    <a:pt x="149" y="195"/>
                    <a:pt x="149" y="195"/>
                  </a:cubicBezTo>
                  <a:cubicBezTo>
                    <a:pt x="145" y="191"/>
                    <a:pt x="145" y="191"/>
                    <a:pt x="145" y="191"/>
                  </a:cubicBezTo>
                  <a:cubicBezTo>
                    <a:pt x="142" y="184"/>
                    <a:pt x="142" y="184"/>
                    <a:pt x="142" y="184"/>
                  </a:cubicBezTo>
                  <a:cubicBezTo>
                    <a:pt x="144" y="179"/>
                    <a:pt x="144" y="179"/>
                    <a:pt x="144" y="179"/>
                  </a:cubicBezTo>
                  <a:cubicBezTo>
                    <a:pt x="146" y="177"/>
                    <a:pt x="146" y="177"/>
                    <a:pt x="146" y="177"/>
                  </a:cubicBezTo>
                  <a:cubicBezTo>
                    <a:pt x="146" y="173"/>
                    <a:pt x="146" y="173"/>
                    <a:pt x="146" y="173"/>
                  </a:cubicBezTo>
                  <a:cubicBezTo>
                    <a:pt x="144" y="165"/>
                    <a:pt x="144" y="165"/>
                    <a:pt x="144" y="165"/>
                  </a:cubicBezTo>
                  <a:cubicBezTo>
                    <a:pt x="141" y="162"/>
                    <a:pt x="141" y="162"/>
                    <a:pt x="141" y="162"/>
                  </a:cubicBezTo>
                  <a:cubicBezTo>
                    <a:pt x="144" y="160"/>
                    <a:pt x="144" y="160"/>
                    <a:pt x="144" y="160"/>
                  </a:cubicBezTo>
                  <a:cubicBezTo>
                    <a:pt x="145" y="155"/>
                    <a:pt x="145" y="155"/>
                    <a:pt x="145" y="155"/>
                  </a:cubicBezTo>
                  <a:cubicBezTo>
                    <a:pt x="146" y="150"/>
                    <a:pt x="146" y="150"/>
                    <a:pt x="146" y="150"/>
                  </a:cubicBezTo>
                  <a:cubicBezTo>
                    <a:pt x="148" y="147"/>
                    <a:pt x="148" y="147"/>
                    <a:pt x="148" y="147"/>
                  </a:cubicBezTo>
                  <a:cubicBezTo>
                    <a:pt x="148" y="139"/>
                    <a:pt x="148" y="139"/>
                    <a:pt x="148" y="139"/>
                  </a:cubicBezTo>
                  <a:cubicBezTo>
                    <a:pt x="147" y="135"/>
                    <a:pt x="147" y="135"/>
                    <a:pt x="147" y="135"/>
                  </a:cubicBezTo>
                  <a:cubicBezTo>
                    <a:pt x="148" y="130"/>
                    <a:pt x="148" y="130"/>
                    <a:pt x="148" y="130"/>
                  </a:cubicBezTo>
                  <a:cubicBezTo>
                    <a:pt x="151" y="126"/>
                    <a:pt x="151" y="126"/>
                    <a:pt x="151" y="126"/>
                  </a:cubicBezTo>
                  <a:cubicBezTo>
                    <a:pt x="153" y="122"/>
                    <a:pt x="153" y="122"/>
                    <a:pt x="153" y="122"/>
                  </a:cubicBezTo>
                  <a:cubicBezTo>
                    <a:pt x="153" y="117"/>
                    <a:pt x="153" y="117"/>
                    <a:pt x="153" y="117"/>
                  </a:cubicBezTo>
                  <a:cubicBezTo>
                    <a:pt x="157" y="116"/>
                    <a:pt x="157" y="116"/>
                    <a:pt x="157" y="116"/>
                  </a:cubicBezTo>
                  <a:cubicBezTo>
                    <a:pt x="163" y="116"/>
                    <a:pt x="163" y="116"/>
                    <a:pt x="163" y="116"/>
                  </a:cubicBezTo>
                  <a:cubicBezTo>
                    <a:pt x="165" y="108"/>
                    <a:pt x="165" y="108"/>
                    <a:pt x="165" y="108"/>
                  </a:cubicBezTo>
                  <a:cubicBezTo>
                    <a:pt x="166" y="106"/>
                    <a:pt x="166" y="106"/>
                    <a:pt x="166" y="106"/>
                  </a:cubicBezTo>
                  <a:cubicBezTo>
                    <a:pt x="168" y="105"/>
                    <a:pt x="168" y="105"/>
                    <a:pt x="168" y="105"/>
                  </a:cubicBezTo>
                  <a:cubicBezTo>
                    <a:pt x="171" y="114"/>
                    <a:pt x="171" y="114"/>
                    <a:pt x="171" y="114"/>
                  </a:cubicBezTo>
                  <a:cubicBezTo>
                    <a:pt x="167" y="119"/>
                    <a:pt x="167" y="119"/>
                    <a:pt x="167" y="119"/>
                  </a:cubicBezTo>
                  <a:cubicBezTo>
                    <a:pt x="167" y="121"/>
                    <a:pt x="167" y="121"/>
                    <a:pt x="167" y="121"/>
                  </a:cubicBezTo>
                  <a:cubicBezTo>
                    <a:pt x="167" y="121"/>
                    <a:pt x="168" y="122"/>
                    <a:pt x="169" y="122"/>
                  </a:cubicBezTo>
                  <a:cubicBezTo>
                    <a:pt x="170" y="122"/>
                    <a:pt x="170" y="122"/>
                    <a:pt x="170" y="122"/>
                  </a:cubicBezTo>
                  <a:cubicBezTo>
                    <a:pt x="170" y="122"/>
                    <a:pt x="172" y="121"/>
                    <a:pt x="172" y="121"/>
                  </a:cubicBezTo>
                  <a:cubicBezTo>
                    <a:pt x="172" y="120"/>
                    <a:pt x="173" y="117"/>
                    <a:pt x="173" y="117"/>
                  </a:cubicBezTo>
                  <a:cubicBezTo>
                    <a:pt x="174" y="116"/>
                    <a:pt x="174" y="116"/>
                    <a:pt x="174" y="116"/>
                  </a:cubicBezTo>
                  <a:cubicBezTo>
                    <a:pt x="175" y="111"/>
                    <a:pt x="175" y="111"/>
                    <a:pt x="175" y="111"/>
                  </a:cubicBezTo>
                  <a:cubicBezTo>
                    <a:pt x="175" y="108"/>
                    <a:pt x="175" y="108"/>
                    <a:pt x="175" y="108"/>
                  </a:cubicBezTo>
                  <a:cubicBezTo>
                    <a:pt x="175" y="104"/>
                    <a:pt x="175" y="104"/>
                    <a:pt x="175" y="104"/>
                  </a:cubicBezTo>
                  <a:cubicBezTo>
                    <a:pt x="175" y="100"/>
                    <a:pt x="175" y="100"/>
                    <a:pt x="175" y="100"/>
                  </a:cubicBezTo>
                  <a:cubicBezTo>
                    <a:pt x="178" y="96"/>
                    <a:pt x="178" y="96"/>
                    <a:pt x="178" y="96"/>
                  </a:cubicBezTo>
                  <a:cubicBezTo>
                    <a:pt x="180" y="94"/>
                    <a:pt x="180" y="94"/>
                    <a:pt x="180" y="94"/>
                  </a:cubicBezTo>
                  <a:cubicBezTo>
                    <a:pt x="185" y="93"/>
                    <a:pt x="185" y="93"/>
                    <a:pt x="185" y="93"/>
                  </a:cubicBezTo>
                  <a:cubicBezTo>
                    <a:pt x="187" y="91"/>
                    <a:pt x="187" y="91"/>
                    <a:pt x="187" y="91"/>
                  </a:cubicBezTo>
                  <a:cubicBezTo>
                    <a:pt x="183" y="87"/>
                    <a:pt x="183" y="87"/>
                    <a:pt x="183" y="87"/>
                  </a:cubicBezTo>
                  <a:cubicBezTo>
                    <a:pt x="182" y="84"/>
                    <a:pt x="182" y="84"/>
                    <a:pt x="182" y="84"/>
                  </a:cubicBezTo>
                  <a:cubicBezTo>
                    <a:pt x="184" y="81"/>
                    <a:pt x="184" y="81"/>
                    <a:pt x="184" y="81"/>
                  </a:cubicBezTo>
                  <a:cubicBezTo>
                    <a:pt x="186" y="78"/>
                    <a:pt x="186" y="78"/>
                    <a:pt x="186" y="78"/>
                  </a:cubicBezTo>
                  <a:cubicBezTo>
                    <a:pt x="187" y="77"/>
                    <a:pt x="187" y="77"/>
                    <a:pt x="187" y="77"/>
                  </a:cubicBezTo>
                  <a:cubicBezTo>
                    <a:pt x="187" y="75"/>
                    <a:pt x="187" y="75"/>
                    <a:pt x="187" y="75"/>
                  </a:cubicBezTo>
                  <a:cubicBezTo>
                    <a:pt x="188" y="74"/>
                    <a:pt x="188" y="74"/>
                    <a:pt x="188" y="74"/>
                  </a:cubicBezTo>
                  <a:cubicBezTo>
                    <a:pt x="188" y="74"/>
                    <a:pt x="188" y="74"/>
                    <a:pt x="189" y="74"/>
                  </a:cubicBezTo>
                  <a:cubicBezTo>
                    <a:pt x="189" y="74"/>
                    <a:pt x="193" y="73"/>
                    <a:pt x="193" y="73"/>
                  </a:cubicBezTo>
                  <a:cubicBezTo>
                    <a:pt x="195" y="73"/>
                    <a:pt x="195" y="73"/>
                    <a:pt x="195" y="73"/>
                  </a:cubicBezTo>
                  <a:cubicBezTo>
                    <a:pt x="193" y="70"/>
                    <a:pt x="193" y="70"/>
                    <a:pt x="193" y="70"/>
                  </a:cubicBezTo>
                  <a:cubicBezTo>
                    <a:pt x="189" y="67"/>
                    <a:pt x="189" y="67"/>
                    <a:pt x="189" y="67"/>
                  </a:cubicBezTo>
                  <a:cubicBezTo>
                    <a:pt x="187" y="65"/>
                    <a:pt x="187" y="65"/>
                    <a:pt x="187" y="65"/>
                  </a:cubicBezTo>
                  <a:cubicBezTo>
                    <a:pt x="184" y="63"/>
                    <a:pt x="184" y="63"/>
                    <a:pt x="184" y="63"/>
                  </a:cubicBezTo>
                  <a:cubicBezTo>
                    <a:pt x="179" y="61"/>
                    <a:pt x="179" y="61"/>
                    <a:pt x="179" y="61"/>
                  </a:cubicBezTo>
                  <a:cubicBezTo>
                    <a:pt x="170" y="60"/>
                    <a:pt x="170" y="60"/>
                    <a:pt x="170" y="60"/>
                  </a:cubicBezTo>
                  <a:cubicBezTo>
                    <a:pt x="163" y="64"/>
                    <a:pt x="163" y="64"/>
                    <a:pt x="163" y="64"/>
                  </a:cubicBezTo>
                  <a:cubicBezTo>
                    <a:pt x="159" y="68"/>
                    <a:pt x="159" y="68"/>
                    <a:pt x="159" y="68"/>
                  </a:cubicBezTo>
                  <a:cubicBezTo>
                    <a:pt x="152" y="69"/>
                    <a:pt x="152" y="69"/>
                    <a:pt x="152" y="69"/>
                  </a:cubicBezTo>
                  <a:cubicBezTo>
                    <a:pt x="144" y="69"/>
                    <a:pt x="144" y="69"/>
                    <a:pt x="144" y="69"/>
                  </a:cubicBezTo>
                  <a:cubicBezTo>
                    <a:pt x="140" y="72"/>
                    <a:pt x="140" y="72"/>
                    <a:pt x="140" y="72"/>
                  </a:cubicBezTo>
                  <a:cubicBezTo>
                    <a:pt x="135" y="81"/>
                    <a:pt x="135" y="81"/>
                    <a:pt x="135" y="81"/>
                  </a:cubicBezTo>
                  <a:cubicBezTo>
                    <a:pt x="129" y="85"/>
                    <a:pt x="129" y="85"/>
                    <a:pt x="129" y="85"/>
                  </a:cubicBezTo>
                  <a:cubicBezTo>
                    <a:pt x="128" y="84"/>
                    <a:pt x="128" y="84"/>
                    <a:pt x="128" y="84"/>
                  </a:cubicBezTo>
                  <a:cubicBezTo>
                    <a:pt x="130" y="80"/>
                    <a:pt x="130" y="80"/>
                    <a:pt x="130" y="80"/>
                  </a:cubicBezTo>
                  <a:cubicBezTo>
                    <a:pt x="133" y="77"/>
                    <a:pt x="133" y="77"/>
                    <a:pt x="133" y="77"/>
                  </a:cubicBezTo>
                  <a:cubicBezTo>
                    <a:pt x="131" y="74"/>
                    <a:pt x="131" y="74"/>
                    <a:pt x="131" y="74"/>
                  </a:cubicBezTo>
                  <a:cubicBezTo>
                    <a:pt x="127" y="76"/>
                    <a:pt x="127" y="76"/>
                    <a:pt x="127" y="76"/>
                  </a:cubicBezTo>
                  <a:cubicBezTo>
                    <a:pt x="125" y="77"/>
                    <a:pt x="125" y="77"/>
                    <a:pt x="125" y="77"/>
                  </a:cubicBezTo>
                  <a:cubicBezTo>
                    <a:pt x="123" y="81"/>
                    <a:pt x="123" y="81"/>
                    <a:pt x="123" y="81"/>
                  </a:cubicBezTo>
                  <a:cubicBezTo>
                    <a:pt x="121" y="82"/>
                    <a:pt x="121" y="82"/>
                    <a:pt x="121" y="82"/>
                  </a:cubicBezTo>
                  <a:cubicBezTo>
                    <a:pt x="120" y="82"/>
                    <a:pt x="120" y="82"/>
                    <a:pt x="120" y="82"/>
                  </a:cubicBezTo>
                  <a:cubicBezTo>
                    <a:pt x="118" y="75"/>
                    <a:pt x="118" y="75"/>
                    <a:pt x="118" y="75"/>
                  </a:cubicBezTo>
                  <a:cubicBezTo>
                    <a:pt x="117" y="75"/>
                    <a:pt x="117" y="75"/>
                    <a:pt x="117" y="75"/>
                  </a:cubicBezTo>
                  <a:cubicBezTo>
                    <a:pt x="115" y="81"/>
                    <a:pt x="115" y="81"/>
                    <a:pt x="115" y="81"/>
                  </a:cubicBezTo>
                  <a:cubicBezTo>
                    <a:pt x="114" y="85"/>
                    <a:pt x="114" y="85"/>
                    <a:pt x="114" y="85"/>
                  </a:cubicBezTo>
                  <a:cubicBezTo>
                    <a:pt x="110" y="90"/>
                    <a:pt x="110" y="90"/>
                    <a:pt x="110" y="90"/>
                  </a:cubicBezTo>
                  <a:cubicBezTo>
                    <a:pt x="107" y="101"/>
                    <a:pt x="107" y="101"/>
                    <a:pt x="107" y="101"/>
                  </a:cubicBezTo>
                  <a:cubicBezTo>
                    <a:pt x="105" y="107"/>
                    <a:pt x="105" y="107"/>
                    <a:pt x="105" y="107"/>
                  </a:cubicBezTo>
                  <a:cubicBezTo>
                    <a:pt x="99" y="112"/>
                    <a:pt x="99" y="112"/>
                    <a:pt x="99" y="112"/>
                  </a:cubicBezTo>
                  <a:cubicBezTo>
                    <a:pt x="97" y="108"/>
                    <a:pt x="97" y="108"/>
                    <a:pt x="97" y="108"/>
                  </a:cubicBezTo>
                  <a:cubicBezTo>
                    <a:pt x="96" y="101"/>
                    <a:pt x="96" y="101"/>
                    <a:pt x="96" y="101"/>
                  </a:cubicBezTo>
                  <a:cubicBezTo>
                    <a:pt x="95" y="100"/>
                    <a:pt x="95" y="100"/>
                    <a:pt x="95" y="100"/>
                  </a:cubicBezTo>
                  <a:cubicBezTo>
                    <a:pt x="93" y="97"/>
                    <a:pt x="93" y="97"/>
                    <a:pt x="93" y="97"/>
                  </a:cubicBezTo>
                  <a:cubicBezTo>
                    <a:pt x="94" y="94"/>
                    <a:pt x="94" y="94"/>
                    <a:pt x="94" y="94"/>
                  </a:cubicBezTo>
                  <a:cubicBezTo>
                    <a:pt x="93" y="88"/>
                    <a:pt x="93" y="88"/>
                    <a:pt x="93" y="88"/>
                  </a:cubicBezTo>
                  <a:cubicBezTo>
                    <a:pt x="90" y="85"/>
                    <a:pt x="90" y="85"/>
                    <a:pt x="90" y="85"/>
                  </a:cubicBezTo>
                  <a:cubicBezTo>
                    <a:pt x="84" y="81"/>
                    <a:pt x="84" y="81"/>
                    <a:pt x="84" y="81"/>
                  </a:cubicBezTo>
                  <a:cubicBezTo>
                    <a:pt x="82" y="77"/>
                    <a:pt x="82" y="77"/>
                    <a:pt x="82" y="77"/>
                  </a:cubicBezTo>
                  <a:cubicBezTo>
                    <a:pt x="75" y="76"/>
                    <a:pt x="75" y="76"/>
                    <a:pt x="75" y="76"/>
                  </a:cubicBezTo>
                  <a:cubicBezTo>
                    <a:pt x="66" y="76"/>
                    <a:pt x="66" y="76"/>
                    <a:pt x="66" y="76"/>
                  </a:cubicBezTo>
                  <a:cubicBezTo>
                    <a:pt x="64" y="74"/>
                    <a:pt x="64" y="74"/>
                    <a:pt x="64" y="74"/>
                  </a:cubicBezTo>
                  <a:cubicBezTo>
                    <a:pt x="58" y="74"/>
                    <a:pt x="58" y="74"/>
                    <a:pt x="58" y="74"/>
                  </a:cubicBezTo>
                  <a:cubicBezTo>
                    <a:pt x="50" y="73"/>
                    <a:pt x="50" y="73"/>
                    <a:pt x="50" y="73"/>
                  </a:cubicBezTo>
                  <a:cubicBezTo>
                    <a:pt x="49" y="71"/>
                    <a:pt x="49" y="71"/>
                    <a:pt x="49" y="71"/>
                  </a:cubicBezTo>
                  <a:cubicBezTo>
                    <a:pt x="43" y="68"/>
                    <a:pt x="43" y="68"/>
                    <a:pt x="43" y="68"/>
                  </a:cubicBezTo>
                  <a:cubicBezTo>
                    <a:pt x="36" y="67"/>
                    <a:pt x="36" y="67"/>
                    <a:pt x="36" y="67"/>
                  </a:cubicBezTo>
                  <a:cubicBezTo>
                    <a:pt x="29" y="65"/>
                    <a:pt x="29" y="65"/>
                    <a:pt x="29" y="65"/>
                  </a:cubicBezTo>
                  <a:cubicBezTo>
                    <a:pt x="21" y="62"/>
                    <a:pt x="21" y="62"/>
                    <a:pt x="21" y="62"/>
                  </a:cubicBezTo>
                  <a:cubicBezTo>
                    <a:pt x="16" y="59"/>
                    <a:pt x="16" y="59"/>
                    <a:pt x="16" y="59"/>
                  </a:cubicBezTo>
                  <a:cubicBezTo>
                    <a:pt x="12" y="59"/>
                    <a:pt x="12" y="59"/>
                    <a:pt x="12" y="59"/>
                  </a:cubicBezTo>
                  <a:cubicBezTo>
                    <a:pt x="11" y="59"/>
                    <a:pt x="11" y="59"/>
                    <a:pt x="11" y="59"/>
                  </a:cubicBezTo>
                  <a:cubicBezTo>
                    <a:pt x="9" y="57"/>
                    <a:pt x="9" y="57"/>
                    <a:pt x="9" y="57"/>
                  </a:cubicBezTo>
                  <a:cubicBezTo>
                    <a:pt x="7" y="54"/>
                    <a:pt x="7" y="54"/>
                    <a:pt x="7" y="54"/>
                  </a:cubicBezTo>
                  <a:cubicBezTo>
                    <a:pt x="0" y="52"/>
                    <a:pt x="0" y="52"/>
                    <a:pt x="0" y="52"/>
                  </a:cubicBezTo>
                  <a:lnTo>
                    <a:pt x="0" y="51"/>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78" name="Freeform 51"/>
            <p:cNvSpPr>
              <a:spLocks/>
            </p:cNvSpPr>
            <p:nvPr/>
          </p:nvSpPr>
          <p:spPr bwMode="auto">
            <a:xfrm>
              <a:off x="6848077" y="1986053"/>
              <a:ext cx="286695" cy="305247"/>
            </a:xfrm>
            <a:custGeom>
              <a:avLst/>
              <a:gdLst>
                <a:gd name="T0" fmla="*/ 175 w 201"/>
                <a:gd name="T1" fmla="*/ 65 h 213"/>
                <a:gd name="T2" fmla="*/ 172 w 201"/>
                <a:gd name="T3" fmla="*/ 53 h 213"/>
                <a:gd name="T4" fmla="*/ 157 w 201"/>
                <a:gd name="T5" fmla="*/ 44 h 213"/>
                <a:gd name="T6" fmla="*/ 140 w 201"/>
                <a:gd name="T7" fmla="*/ 42 h 213"/>
                <a:gd name="T8" fmla="*/ 125 w 201"/>
                <a:gd name="T9" fmla="*/ 36 h 213"/>
                <a:gd name="T10" fmla="*/ 103 w 201"/>
                <a:gd name="T11" fmla="*/ 30 h 213"/>
                <a:gd name="T12" fmla="*/ 93 w 201"/>
                <a:gd name="T13" fmla="*/ 27 h 213"/>
                <a:gd name="T14" fmla="*/ 82 w 201"/>
                <a:gd name="T15" fmla="*/ 20 h 213"/>
                <a:gd name="T16" fmla="*/ 78 w 201"/>
                <a:gd name="T17" fmla="*/ 18 h 213"/>
                <a:gd name="T18" fmla="*/ 70 w 201"/>
                <a:gd name="T19" fmla="*/ 17 h 213"/>
                <a:gd name="T20" fmla="*/ 67 w 201"/>
                <a:gd name="T21" fmla="*/ 15 h 213"/>
                <a:gd name="T22" fmla="*/ 70 w 201"/>
                <a:gd name="T23" fmla="*/ 2 h 213"/>
                <a:gd name="T24" fmla="*/ 61 w 201"/>
                <a:gd name="T25" fmla="*/ 3 h 213"/>
                <a:gd name="T26" fmla="*/ 47 w 201"/>
                <a:gd name="T27" fmla="*/ 9 h 213"/>
                <a:gd name="T28" fmla="*/ 33 w 201"/>
                <a:gd name="T29" fmla="*/ 16 h 213"/>
                <a:gd name="T30" fmla="*/ 21 w 201"/>
                <a:gd name="T31" fmla="*/ 15 h 213"/>
                <a:gd name="T32" fmla="*/ 5 w 201"/>
                <a:gd name="T33" fmla="*/ 55 h 213"/>
                <a:gd name="T34" fmla="*/ 7 w 201"/>
                <a:gd name="T35" fmla="*/ 72 h 213"/>
                <a:gd name="T36" fmla="*/ 10 w 201"/>
                <a:gd name="T37" fmla="*/ 112 h 213"/>
                <a:gd name="T38" fmla="*/ 42 w 201"/>
                <a:gd name="T39" fmla="*/ 135 h 213"/>
                <a:gd name="T40" fmla="*/ 60 w 201"/>
                <a:gd name="T41" fmla="*/ 152 h 213"/>
                <a:gd name="T42" fmla="*/ 63 w 201"/>
                <a:gd name="T43" fmla="*/ 173 h 213"/>
                <a:gd name="T44" fmla="*/ 65 w 201"/>
                <a:gd name="T45" fmla="*/ 187 h 213"/>
                <a:gd name="T46" fmla="*/ 67 w 201"/>
                <a:gd name="T47" fmla="*/ 203 h 213"/>
                <a:gd name="T48" fmla="*/ 82 w 201"/>
                <a:gd name="T49" fmla="*/ 209 h 213"/>
                <a:gd name="T50" fmla="*/ 184 w 201"/>
                <a:gd name="T51" fmla="*/ 195 h 213"/>
                <a:gd name="T52" fmla="*/ 178 w 201"/>
                <a:gd name="T53" fmla="*/ 172 h 213"/>
                <a:gd name="T54" fmla="*/ 182 w 201"/>
                <a:gd name="T55" fmla="*/ 155 h 213"/>
                <a:gd name="T56" fmla="*/ 182 w 201"/>
                <a:gd name="T57" fmla="*/ 140 h 213"/>
                <a:gd name="T58" fmla="*/ 184 w 201"/>
                <a:gd name="T59" fmla="*/ 131 h 213"/>
                <a:gd name="T60" fmla="*/ 186 w 201"/>
                <a:gd name="T61" fmla="*/ 121 h 213"/>
                <a:gd name="T62" fmla="*/ 188 w 201"/>
                <a:gd name="T63" fmla="*/ 105 h 213"/>
                <a:gd name="T64" fmla="*/ 197 w 201"/>
                <a:gd name="T65" fmla="*/ 85 h 213"/>
                <a:gd name="T66" fmla="*/ 201 w 201"/>
                <a:gd name="T67" fmla="*/ 79 h 213"/>
                <a:gd name="T68" fmla="*/ 201 w 201"/>
                <a:gd name="T69" fmla="*/ 73 h 213"/>
                <a:gd name="T70" fmla="*/ 194 w 201"/>
                <a:gd name="T71" fmla="*/ 79 h 213"/>
                <a:gd name="T72" fmla="*/ 187 w 201"/>
                <a:gd name="T73" fmla="*/ 92 h 213"/>
                <a:gd name="T74" fmla="*/ 177 w 201"/>
                <a:gd name="T75" fmla="*/ 101 h 213"/>
                <a:gd name="T76" fmla="*/ 168 w 201"/>
                <a:gd name="T77" fmla="*/ 107 h 213"/>
                <a:gd name="T78" fmla="*/ 174 w 201"/>
                <a:gd name="T79" fmla="*/ 93 h 213"/>
                <a:gd name="T80" fmla="*/ 179 w 201"/>
                <a:gd name="T81" fmla="*/ 87 h 213"/>
                <a:gd name="T82" fmla="*/ 180 w 201"/>
                <a:gd name="T83" fmla="*/ 7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1" h="213">
                  <a:moveTo>
                    <a:pt x="178" y="69"/>
                  </a:moveTo>
                  <a:cubicBezTo>
                    <a:pt x="177" y="68"/>
                    <a:pt x="177" y="68"/>
                    <a:pt x="177" y="68"/>
                  </a:cubicBezTo>
                  <a:cubicBezTo>
                    <a:pt x="175" y="65"/>
                    <a:pt x="175" y="65"/>
                    <a:pt x="175" y="65"/>
                  </a:cubicBezTo>
                  <a:cubicBezTo>
                    <a:pt x="176" y="62"/>
                    <a:pt x="176" y="62"/>
                    <a:pt x="176" y="62"/>
                  </a:cubicBezTo>
                  <a:cubicBezTo>
                    <a:pt x="175" y="56"/>
                    <a:pt x="175" y="56"/>
                    <a:pt x="175" y="56"/>
                  </a:cubicBezTo>
                  <a:cubicBezTo>
                    <a:pt x="172" y="53"/>
                    <a:pt x="172" y="53"/>
                    <a:pt x="172" y="53"/>
                  </a:cubicBezTo>
                  <a:cubicBezTo>
                    <a:pt x="166" y="49"/>
                    <a:pt x="166" y="49"/>
                    <a:pt x="166" y="49"/>
                  </a:cubicBezTo>
                  <a:cubicBezTo>
                    <a:pt x="164" y="45"/>
                    <a:pt x="164" y="45"/>
                    <a:pt x="164" y="45"/>
                  </a:cubicBezTo>
                  <a:cubicBezTo>
                    <a:pt x="157" y="44"/>
                    <a:pt x="157" y="44"/>
                    <a:pt x="157" y="44"/>
                  </a:cubicBezTo>
                  <a:cubicBezTo>
                    <a:pt x="148" y="44"/>
                    <a:pt x="148" y="44"/>
                    <a:pt x="148" y="44"/>
                  </a:cubicBezTo>
                  <a:cubicBezTo>
                    <a:pt x="146" y="42"/>
                    <a:pt x="146" y="42"/>
                    <a:pt x="146" y="42"/>
                  </a:cubicBezTo>
                  <a:cubicBezTo>
                    <a:pt x="140" y="42"/>
                    <a:pt x="140" y="42"/>
                    <a:pt x="140" y="42"/>
                  </a:cubicBezTo>
                  <a:cubicBezTo>
                    <a:pt x="132" y="41"/>
                    <a:pt x="132" y="41"/>
                    <a:pt x="132" y="41"/>
                  </a:cubicBezTo>
                  <a:cubicBezTo>
                    <a:pt x="131" y="39"/>
                    <a:pt x="131" y="39"/>
                    <a:pt x="131" y="39"/>
                  </a:cubicBezTo>
                  <a:cubicBezTo>
                    <a:pt x="125" y="36"/>
                    <a:pt x="125" y="36"/>
                    <a:pt x="125" y="36"/>
                  </a:cubicBezTo>
                  <a:cubicBezTo>
                    <a:pt x="118" y="35"/>
                    <a:pt x="118" y="35"/>
                    <a:pt x="118" y="35"/>
                  </a:cubicBezTo>
                  <a:cubicBezTo>
                    <a:pt x="111" y="33"/>
                    <a:pt x="111" y="33"/>
                    <a:pt x="111" y="33"/>
                  </a:cubicBezTo>
                  <a:cubicBezTo>
                    <a:pt x="103" y="30"/>
                    <a:pt x="103" y="30"/>
                    <a:pt x="103" y="30"/>
                  </a:cubicBezTo>
                  <a:cubicBezTo>
                    <a:pt x="98" y="27"/>
                    <a:pt x="98" y="27"/>
                    <a:pt x="98" y="27"/>
                  </a:cubicBezTo>
                  <a:cubicBezTo>
                    <a:pt x="94" y="27"/>
                    <a:pt x="94" y="27"/>
                    <a:pt x="94" y="27"/>
                  </a:cubicBezTo>
                  <a:cubicBezTo>
                    <a:pt x="93" y="27"/>
                    <a:pt x="93" y="27"/>
                    <a:pt x="93" y="27"/>
                  </a:cubicBezTo>
                  <a:cubicBezTo>
                    <a:pt x="91" y="25"/>
                    <a:pt x="91" y="25"/>
                    <a:pt x="91" y="25"/>
                  </a:cubicBezTo>
                  <a:cubicBezTo>
                    <a:pt x="89" y="22"/>
                    <a:pt x="89" y="22"/>
                    <a:pt x="89" y="22"/>
                  </a:cubicBezTo>
                  <a:cubicBezTo>
                    <a:pt x="82" y="20"/>
                    <a:pt x="82" y="20"/>
                    <a:pt x="82" y="20"/>
                  </a:cubicBezTo>
                  <a:cubicBezTo>
                    <a:pt x="82" y="20"/>
                    <a:pt x="82" y="20"/>
                    <a:pt x="82" y="20"/>
                  </a:cubicBezTo>
                  <a:cubicBezTo>
                    <a:pt x="81" y="20"/>
                    <a:pt x="81" y="20"/>
                    <a:pt x="81" y="20"/>
                  </a:cubicBezTo>
                  <a:cubicBezTo>
                    <a:pt x="78" y="18"/>
                    <a:pt x="78" y="18"/>
                    <a:pt x="78" y="18"/>
                  </a:cubicBezTo>
                  <a:cubicBezTo>
                    <a:pt x="75" y="16"/>
                    <a:pt x="75" y="16"/>
                    <a:pt x="75" y="16"/>
                  </a:cubicBezTo>
                  <a:cubicBezTo>
                    <a:pt x="72" y="15"/>
                    <a:pt x="72" y="15"/>
                    <a:pt x="72" y="15"/>
                  </a:cubicBezTo>
                  <a:cubicBezTo>
                    <a:pt x="70" y="17"/>
                    <a:pt x="70" y="17"/>
                    <a:pt x="70" y="17"/>
                  </a:cubicBezTo>
                  <a:cubicBezTo>
                    <a:pt x="67" y="18"/>
                    <a:pt x="67" y="18"/>
                    <a:pt x="67" y="18"/>
                  </a:cubicBezTo>
                  <a:cubicBezTo>
                    <a:pt x="66" y="17"/>
                    <a:pt x="66" y="17"/>
                    <a:pt x="66" y="17"/>
                  </a:cubicBezTo>
                  <a:cubicBezTo>
                    <a:pt x="67" y="15"/>
                    <a:pt x="67" y="15"/>
                    <a:pt x="67" y="15"/>
                  </a:cubicBezTo>
                  <a:cubicBezTo>
                    <a:pt x="68" y="9"/>
                    <a:pt x="68" y="9"/>
                    <a:pt x="68" y="9"/>
                  </a:cubicBezTo>
                  <a:cubicBezTo>
                    <a:pt x="69" y="7"/>
                    <a:pt x="69" y="7"/>
                    <a:pt x="69" y="7"/>
                  </a:cubicBezTo>
                  <a:cubicBezTo>
                    <a:pt x="70" y="2"/>
                    <a:pt x="70" y="2"/>
                    <a:pt x="70" y="2"/>
                  </a:cubicBezTo>
                  <a:cubicBezTo>
                    <a:pt x="67" y="0"/>
                    <a:pt x="67" y="0"/>
                    <a:pt x="67" y="0"/>
                  </a:cubicBezTo>
                  <a:cubicBezTo>
                    <a:pt x="65" y="1"/>
                    <a:pt x="65" y="1"/>
                    <a:pt x="65" y="1"/>
                  </a:cubicBezTo>
                  <a:cubicBezTo>
                    <a:pt x="61" y="3"/>
                    <a:pt x="61" y="3"/>
                    <a:pt x="61" y="3"/>
                  </a:cubicBezTo>
                  <a:cubicBezTo>
                    <a:pt x="57" y="4"/>
                    <a:pt x="57" y="4"/>
                    <a:pt x="57" y="4"/>
                  </a:cubicBezTo>
                  <a:cubicBezTo>
                    <a:pt x="52" y="6"/>
                    <a:pt x="52" y="6"/>
                    <a:pt x="52" y="6"/>
                  </a:cubicBezTo>
                  <a:cubicBezTo>
                    <a:pt x="47" y="9"/>
                    <a:pt x="47" y="9"/>
                    <a:pt x="47" y="9"/>
                  </a:cubicBezTo>
                  <a:cubicBezTo>
                    <a:pt x="39" y="13"/>
                    <a:pt x="39" y="13"/>
                    <a:pt x="39" y="13"/>
                  </a:cubicBezTo>
                  <a:cubicBezTo>
                    <a:pt x="37" y="16"/>
                    <a:pt x="37" y="16"/>
                    <a:pt x="37" y="16"/>
                  </a:cubicBezTo>
                  <a:cubicBezTo>
                    <a:pt x="33" y="16"/>
                    <a:pt x="33" y="16"/>
                    <a:pt x="33" y="16"/>
                  </a:cubicBezTo>
                  <a:cubicBezTo>
                    <a:pt x="28" y="14"/>
                    <a:pt x="28" y="14"/>
                    <a:pt x="28" y="14"/>
                  </a:cubicBezTo>
                  <a:cubicBezTo>
                    <a:pt x="25" y="11"/>
                    <a:pt x="25" y="11"/>
                    <a:pt x="25" y="11"/>
                  </a:cubicBezTo>
                  <a:cubicBezTo>
                    <a:pt x="21" y="15"/>
                    <a:pt x="21" y="15"/>
                    <a:pt x="21" y="15"/>
                  </a:cubicBezTo>
                  <a:cubicBezTo>
                    <a:pt x="20" y="43"/>
                    <a:pt x="20" y="43"/>
                    <a:pt x="20" y="43"/>
                  </a:cubicBezTo>
                  <a:cubicBezTo>
                    <a:pt x="7" y="51"/>
                    <a:pt x="7" y="51"/>
                    <a:pt x="7" y="51"/>
                  </a:cubicBezTo>
                  <a:cubicBezTo>
                    <a:pt x="5" y="55"/>
                    <a:pt x="5" y="55"/>
                    <a:pt x="5" y="55"/>
                  </a:cubicBezTo>
                  <a:cubicBezTo>
                    <a:pt x="0" y="66"/>
                    <a:pt x="0" y="66"/>
                    <a:pt x="0" y="66"/>
                  </a:cubicBezTo>
                  <a:cubicBezTo>
                    <a:pt x="5" y="72"/>
                    <a:pt x="5" y="72"/>
                    <a:pt x="5" y="72"/>
                  </a:cubicBezTo>
                  <a:cubicBezTo>
                    <a:pt x="7" y="72"/>
                    <a:pt x="7" y="72"/>
                    <a:pt x="7" y="72"/>
                  </a:cubicBezTo>
                  <a:cubicBezTo>
                    <a:pt x="5" y="89"/>
                    <a:pt x="5" y="89"/>
                    <a:pt x="5" y="89"/>
                  </a:cubicBezTo>
                  <a:cubicBezTo>
                    <a:pt x="4" y="107"/>
                    <a:pt x="4" y="107"/>
                    <a:pt x="4" y="107"/>
                  </a:cubicBezTo>
                  <a:cubicBezTo>
                    <a:pt x="10" y="112"/>
                    <a:pt x="10" y="112"/>
                    <a:pt x="10" y="112"/>
                  </a:cubicBezTo>
                  <a:cubicBezTo>
                    <a:pt x="19" y="117"/>
                    <a:pt x="19" y="117"/>
                    <a:pt x="19" y="117"/>
                  </a:cubicBezTo>
                  <a:cubicBezTo>
                    <a:pt x="33" y="125"/>
                    <a:pt x="33" y="125"/>
                    <a:pt x="33" y="125"/>
                  </a:cubicBezTo>
                  <a:cubicBezTo>
                    <a:pt x="42" y="135"/>
                    <a:pt x="42" y="135"/>
                    <a:pt x="42" y="135"/>
                  </a:cubicBezTo>
                  <a:cubicBezTo>
                    <a:pt x="45" y="139"/>
                    <a:pt x="45" y="139"/>
                    <a:pt x="45" y="139"/>
                  </a:cubicBezTo>
                  <a:cubicBezTo>
                    <a:pt x="52" y="144"/>
                    <a:pt x="52" y="144"/>
                    <a:pt x="52" y="144"/>
                  </a:cubicBezTo>
                  <a:cubicBezTo>
                    <a:pt x="60" y="152"/>
                    <a:pt x="60" y="152"/>
                    <a:pt x="60" y="152"/>
                  </a:cubicBezTo>
                  <a:cubicBezTo>
                    <a:pt x="61" y="159"/>
                    <a:pt x="61" y="159"/>
                    <a:pt x="61" y="159"/>
                  </a:cubicBezTo>
                  <a:cubicBezTo>
                    <a:pt x="60" y="166"/>
                    <a:pt x="60" y="166"/>
                    <a:pt x="60" y="166"/>
                  </a:cubicBezTo>
                  <a:cubicBezTo>
                    <a:pt x="63" y="173"/>
                    <a:pt x="63" y="173"/>
                    <a:pt x="63" y="173"/>
                  </a:cubicBezTo>
                  <a:cubicBezTo>
                    <a:pt x="65" y="176"/>
                    <a:pt x="65" y="176"/>
                    <a:pt x="65" y="176"/>
                  </a:cubicBezTo>
                  <a:cubicBezTo>
                    <a:pt x="65" y="183"/>
                    <a:pt x="65" y="183"/>
                    <a:pt x="65" y="183"/>
                  </a:cubicBezTo>
                  <a:cubicBezTo>
                    <a:pt x="65" y="187"/>
                    <a:pt x="65" y="187"/>
                    <a:pt x="65" y="187"/>
                  </a:cubicBezTo>
                  <a:cubicBezTo>
                    <a:pt x="65" y="193"/>
                    <a:pt x="65" y="193"/>
                    <a:pt x="65" y="193"/>
                  </a:cubicBezTo>
                  <a:cubicBezTo>
                    <a:pt x="67" y="198"/>
                    <a:pt x="67" y="198"/>
                    <a:pt x="67" y="198"/>
                  </a:cubicBezTo>
                  <a:cubicBezTo>
                    <a:pt x="67" y="203"/>
                    <a:pt x="67" y="203"/>
                    <a:pt x="67" y="203"/>
                  </a:cubicBezTo>
                  <a:cubicBezTo>
                    <a:pt x="72" y="203"/>
                    <a:pt x="72" y="203"/>
                    <a:pt x="72" y="203"/>
                  </a:cubicBezTo>
                  <a:cubicBezTo>
                    <a:pt x="72" y="203"/>
                    <a:pt x="76" y="207"/>
                    <a:pt x="77" y="207"/>
                  </a:cubicBezTo>
                  <a:cubicBezTo>
                    <a:pt x="78" y="207"/>
                    <a:pt x="82" y="209"/>
                    <a:pt x="82" y="209"/>
                  </a:cubicBezTo>
                  <a:cubicBezTo>
                    <a:pt x="85" y="213"/>
                    <a:pt x="85" y="213"/>
                    <a:pt x="85" y="213"/>
                  </a:cubicBezTo>
                  <a:cubicBezTo>
                    <a:pt x="184" y="207"/>
                    <a:pt x="184" y="207"/>
                    <a:pt x="184" y="207"/>
                  </a:cubicBezTo>
                  <a:cubicBezTo>
                    <a:pt x="184" y="195"/>
                    <a:pt x="184" y="195"/>
                    <a:pt x="184" y="195"/>
                  </a:cubicBezTo>
                  <a:cubicBezTo>
                    <a:pt x="184" y="191"/>
                    <a:pt x="184" y="191"/>
                    <a:pt x="184" y="191"/>
                  </a:cubicBezTo>
                  <a:cubicBezTo>
                    <a:pt x="179" y="179"/>
                    <a:pt x="179" y="179"/>
                    <a:pt x="179" y="179"/>
                  </a:cubicBezTo>
                  <a:cubicBezTo>
                    <a:pt x="178" y="172"/>
                    <a:pt x="178" y="172"/>
                    <a:pt x="178" y="172"/>
                  </a:cubicBezTo>
                  <a:cubicBezTo>
                    <a:pt x="179" y="164"/>
                    <a:pt x="179" y="164"/>
                    <a:pt x="179" y="164"/>
                  </a:cubicBezTo>
                  <a:cubicBezTo>
                    <a:pt x="181" y="158"/>
                    <a:pt x="181" y="158"/>
                    <a:pt x="181" y="158"/>
                  </a:cubicBezTo>
                  <a:cubicBezTo>
                    <a:pt x="182" y="155"/>
                    <a:pt x="182" y="155"/>
                    <a:pt x="182" y="155"/>
                  </a:cubicBezTo>
                  <a:cubicBezTo>
                    <a:pt x="184" y="152"/>
                    <a:pt x="184" y="152"/>
                    <a:pt x="184" y="152"/>
                  </a:cubicBezTo>
                  <a:cubicBezTo>
                    <a:pt x="182" y="147"/>
                    <a:pt x="182" y="147"/>
                    <a:pt x="182" y="147"/>
                  </a:cubicBezTo>
                  <a:cubicBezTo>
                    <a:pt x="182" y="140"/>
                    <a:pt x="182" y="140"/>
                    <a:pt x="182" y="140"/>
                  </a:cubicBezTo>
                  <a:cubicBezTo>
                    <a:pt x="182" y="136"/>
                    <a:pt x="182" y="136"/>
                    <a:pt x="182" y="136"/>
                  </a:cubicBezTo>
                  <a:cubicBezTo>
                    <a:pt x="184" y="133"/>
                    <a:pt x="184" y="133"/>
                    <a:pt x="184" y="133"/>
                  </a:cubicBezTo>
                  <a:cubicBezTo>
                    <a:pt x="184" y="131"/>
                    <a:pt x="184" y="131"/>
                    <a:pt x="184" y="131"/>
                  </a:cubicBezTo>
                  <a:cubicBezTo>
                    <a:pt x="188" y="127"/>
                    <a:pt x="188" y="127"/>
                    <a:pt x="188" y="127"/>
                  </a:cubicBezTo>
                  <a:cubicBezTo>
                    <a:pt x="188" y="125"/>
                    <a:pt x="188" y="125"/>
                    <a:pt x="188" y="125"/>
                  </a:cubicBezTo>
                  <a:cubicBezTo>
                    <a:pt x="186" y="121"/>
                    <a:pt x="186" y="121"/>
                    <a:pt x="186" y="121"/>
                  </a:cubicBezTo>
                  <a:cubicBezTo>
                    <a:pt x="186" y="118"/>
                    <a:pt x="186" y="118"/>
                    <a:pt x="186" y="118"/>
                  </a:cubicBezTo>
                  <a:cubicBezTo>
                    <a:pt x="187" y="110"/>
                    <a:pt x="187" y="110"/>
                    <a:pt x="187" y="110"/>
                  </a:cubicBezTo>
                  <a:cubicBezTo>
                    <a:pt x="188" y="105"/>
                    <a:pt x="188" y="105"/>
                    <a:pt x="188" y="105"/>
                  </a:cubicBezTo>
                  <a:cubicBezTo>
                    <a:pt x="191" y="99"/>
                    <a:pt x="191" y="99"/>
                    <a:pt x="191" y="99"/>
                  </a:cubicBezTo>
                  <a:cubicBezTo>
                    <a:pt x="196" y="89"/>
                    <a:pt x="196" y="89"/>
                    <a:pt x="196" y="89"/>
                  </a:cubicBezTo>
                  <a:cubicBezTo>
                    <a:pt x="197" y="85"/>
                    <a:pt x="197" y="85"/>
                    <a:pt x="197" y="85"/>
                  </a:cubicBezTo>
                  <a:cubicBezTo>
                    <a:pt x="197" y="82"/>
                    <a:pt x="197" y="82"/>
                    <a:pt x="197" y="82"/>
                  </a:cubicBezTo>
                  <a:cubicBezTo>
                    <a:pt x="201" y="81"/>
                    <a:pt x="201" y="81"/>
                    <a:pt x="201" y="81"/>
                  </a:cubicBezTo>
                  <a:cubicBezTo>
                    <a:pt x="201" y="79"/>
                    <a:pt x="201" y="79"/>
                    <a:pt x="201" y="79"/>
                  </a:cubicBezTo>
                  <a:cubicBezTo>
                    <a:pt x="201" y="77"/>
                    <a:pt x="201" y="77"/>
                    <a:pt x="201" y="77"/>
                  </a:cubicBezTo>
                  <a:cubicBezTo>
                    <a:pt x="201" y="75"/>
                    <a:pt x="201" y="75"/>
                    <a:pt x="201" y="75"/>
                  </a:cubicBezTo>
                  <a:cubicBezTo>
                    <a:pt x="201" y="73"/>
                    <a:pt x="201" y="73"/>
                    <a:pt x="201" y="73"/>
                  </a:cubicBezTo>
                  <a:cubicBezTo>
                    <a:pt x="201" y="71"/>
                    <a:pt x="201" y="71"/>
                    <a:pt x="201" y="71"/>
                  </a:cubicBezTo>
                  <a:cubicBezTo>
                    <a:pt x="197" y="75"/>
                    <a:pt x="197" y="75"/>
                    <a:pt x="197" y="75"/>
                  </a:cubicBezTo>
                  <a:cubicBezTo>
                    <a:pt x="194" y="79"/>
                    <a:pt x="194" y="79"/>
                    <a:pt x="194" y="79"/>
                  </a:cubicBezTo>
                  <a:cubicBezTo>
                    <a:pt x="193" y="84"/>
                    <a:pt x="193" y="84"/>
                    <a:pt x="193" y="84"/>
                  </a:cubicBezTo>
                  <a:cubicBezTo>
                    <a:pt x="190" y="90"/>
                    <a:pt x="190" y="90"/>
                    <a:pt x="190" y="90"/>
                  </a:cubicBezTo>
                  <a:cubicBezTo>
                    <a:pt x="187" y="92"/>
                    <a:pt x="187" y="92"/>
                    <a:pt x="187" y="92"/>
                  </a:cubicBezTo>
                  <a:cubicBezTo>
                    <a:pt x="181" y="95"/>
                    <a:pt x="181" y="95"/>
                    <a:pt x="181" y="95"/>
                  </a:cubicBezTo>
                  <a:cubicBezTo>
                    <a:pt x="178" y="99"/>
                    <a:pt x="178" y="99"/>
                    <a:pt x="178" y="99"/>
                  </a:cubicBezTo>
                  <a:cubicBezTo>
                    <a:pt x="177" y="101"/>
                    <a:pt x="177" y="101"/>
                    <a:pt x="177" y="101"/>
                  </a:cubicBezTo>
                  <a:cubicBezTo>
                    <a:pt x="175" y="105"/>
                    <a:pt x="175" y="105"/>
                    <a:pt x="175" y="105"/>
                  </a:cubicBezTo>
                  <a:cubicBezTo>
                    <a:pt x="171" y="110"/>
                    <a:pt x="171" y="110"/>
                    <a:pt x="171" y="110"/>
                  </a:cubicBezTo>
                  <a:cubicBezTo>
                    <a:pt x="168" y="107"/>
                    <a:pt x="168" y="107"/>
                    <a:pt x="168" y="107"/>
                  </a:cubicBezTo>
                  <a:cubicBezTo>
                    <a:pt x="171" y="103"/>
                    <a:pt x="171" y="103"/>
                    <a:pt x="171" y="103"/>
                  </a:cubicBezTo>
                  <a:cubicBezTo>
                    <a:pt x="173" y="96"/>
                    <a:pt x="173" y="96"/>
                    <a:pt x="173" y="96"/>
                  </a:cubicBezTo>
                  <a:cubicBezTo>
                    <a:pt x="174" y="93"/>
                    <a:pt x="174" y="93"/>
                    <a:pt x="174" y="93"/>
                  </a:cubicBezTo>
                  <a:cubicBezTo>
                    <a:pt x="175" y="91"/>
                    <a:pt x="175" y="91"/>
                    <a:pt x="175" y="91"/>
                  </a:cubicBezTo>
                  <a:cubicBezTo>
                    <a:pt x="177" y="89"/>
                    <a:pt x="177" y="89"/>
                    <a:pt x="177" y="89"/>
                  </a:cubicBezTo>
                  <a:cubicBezTo>
                    <a:pt x="179" y="87"/>
                    <a:pt x="179" y="87"/>
                    <a:pt x="179" y="87"/>
                  </a:cubicBezTo>
                  <a:cubicBezTo>
                    <a:pt x="180" y="85"/>
                    <a:pt x="180" y="85"/>
                    <a:pt x="180" y="85"/>
                  </a:cubicBezTo>
                  <a:cubicBezTo>
                    <a:pt x="179" y="80"/>
                    <a:pt x="179" y="80"/>
                    <a:pt x="179" y="80"/>
                  </a:cubicBezTo>
                  <a:cubicBezTo>
                    <a:pt x="180" y="78"/>
                    <a:pt x="180" y="78"/>
                    <a:pt x="180" y="78"/>
                  </a:cubicBezTo>
                  <a:cubicBezTo>
                    <a:pt x="179" y="76"/>
                    <a:pt x="179" y="76"/>
                    <a:pt x="179" y="76"/>
                  </a:cubicBezTo>
                  <a:lnTo>
                    <a:pt x="178" y="69"/>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79" name="Freeform 52"/>
            <p:cNvSpPr>
              <a:spLocks/>
            </p:cNvSpPr>
            <p:nvPr/>
          </p:nvSpPr>
          <p:spPr bwMode="auto">
            <a:xfrm>
              <a:off x="7268001" y="2274434"/>
              <a:ext cx="229357" cy="263085"/>
            </a:xfrm>
            <a:custGeom>
              <a:avLst/>
              <a:gdLst>
                <a:gd name="T0" fmla="*/ 114 w 136"/>
                <a:gd name="T1" fmla="*/ 8 h 156"/>
                <a:gd name="T2" fmla="*/ 101 w 136"/>
                <a:gd name="T3" fmla="*/ 17 h 156"/>
                <a:gd name="T4" fmla="*/ 93 w 136"/>
                <a:gd name="T5" fmla="*/ 22 h 156"/>
                <a:gd name="T6" fmla="*/ 88 w 136"/>
                <a:gd name="T7" fmla="*/ 27 h 156"/>
                <a:gd name="T8" fmla="*/ 82 w 136"/>
                <a:gd name="T9" fmla="*/ 27 h 156"/>
                <a:gd name="T10" fmla="*/ 74 w 136"/>
                <a:gd name="T11" fmla="*/ 33 h 156"/>
                <a:gd name="T12" fmla="*/ 69 w 136"/>
                <a:gd name="T13" fmla="*/ 33 h 156"/>
                <a:gd name="T14" fmla="*/ 65 w 136"/>
                <a:gd name="T15" fmla="*/ 31 h 156"/>
                <a:gd name="T16" fmla="*/ 60 w 136"/>
                <a:gd name="T17" fmla="*/ 29 h 156"/>
                <a:gd name="T18" fmla="*/ 55 w 136"/>
                <a:gd name="T19" fmla="*/ 27 h 156"/>
                <a:gd name="T20" fmla="*/ 47 w 136"/>
                <a:gd name="T21" fmla="*/ 23 h 156"/>
                <a:gd name="T22" fmla="*/ 0 w 136"/>
                <a:gd name="T23" fmla="*/ 28 h 156"/>
                <a:gd name="T24" fmla="*/ 16 w 136"/>
                <a:gd name="T25" fmla="*/ 136 h 156"/>
                <a:gd name="T26" fmla="*/ 22 w 136"/>
                <a:gd name="T27" fmla="*/ 133 h 156"/>
                <a:gd name="T28" fmla="*/ 31 w 136"/>
                <a:gd name="T29" fmla="*/ 140 h 156"/>
                <a:gd name="T30" fmla="*/ 34 w 136"/>
                <a:gd name="T31" fmla="*/ 146 h 156"/>
                <a:gd name="T32" fmla="*/ 42 w 136"/>
                <a:gd name="T33" fmla="*/ 148 h 156"/>
                <a:gd name="T34" fmla="*/ 46 w 136"/>
                <a:gd name="T35" fmla="*/ 151 h 156"/>
                <a:gd name="T36" fmla="*/ 49 w 136"/>
                <a:gd name="T37" fmla="*/ 149 h 156"/>
                <a:gd name="T38" fmla="*/ 52 w 136"/>
                <a:gd name="T39" fmla="*/ 146 h 156"/>
                <a:gd name="T40" fmla="*/ 60 w 136"/>
                <a:gd name="T41" fmla="*/ 150 h 156"/>
                <a:gd name="T42" fmla="*/ 67 w 136"/>
                <a:gd name="T43" fmla="*/ 148 h 156"/>
                <a:gd name="T44" fmla="*/ 71 w 136"/>
                <a:gd name="T45" fmla="*/ 144 h 156"/>
                <a:gd name="T46" fmla="*/ 75 w 136"/>
                <a:gd name="T47" fmla="*/ 146 h 156"/>
                <a:gd name="T48" fmla="*/ 83 w 136"/>
                <a:gd name="T49" fmla="*/ 155 h 156"/>
                <a:gd name="T50" fmla="*/ 85 w 136"/>
                <a:gd name="T51" fmla="*/ 156 h 156"/>
                <a:gd name="T52" fmla="*/ 92 w 136"/>
                <a:gd name="T53" fmla="*/ 149 h 156"/>
                <a:gd name="T54" fmla="*/ 94 w 136"/>
                <a:gd name="T55" fmla="*/ 142 h 156"/>
                <a:gd name="T56" fmla="*/ 100 w 136"/>
                <a:gd name="T57" fmla="*/ 128 h 156"/>
                <a:gd name="T58" fmla="*/ 105 w 136"/>
                <a:gd name="T59" fmla="*/ 130 h 156"/>
                <a:gd name="T60" fmla="*/ 109 w 136"/>
                <a:gd name="T61" fmla="*/ 116 h 156"/>
                <a:gd name="T62" fmla="*/ 118 w 136"/>
                <a:gd name="T63" fmla="*/ 110 h 156"/>
                <a:gd name="T64" fmla="*/ 129 w 136"/>
                <a:gd name="T65" fmla="*/ 99 h 156"/>
                <a:gd name="T66" fmla="*/ 131 w 136"/>
                <a:gd name="T67" fmla="*/ 91 h 156"/>
                <a:gd name="T68" fmla="*/ 132 w 136"/>
                <a:gd name="T69" fmla="*/ 77 h 156"/>
                <a:gd name="T70" fmla="*/ 133 w 136"/>
                <a:gd name="T71" fmla="*/ 70 h 156"/>
                <a:gd name="T72" fmla="*/ 133 w 136"/>
                <a:gd name="T73" fmla="*/ 61 h 156"/>
                <a:gd name="T74" fmla="*/ 133 w 136"/>
                <a:gd name="T75" fmla="*/ 55 h 156"/>
                <a:gd name="T76" fmla="*/ 126 w 136"/>
                <a:gd name="T77"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6" h="156">
                  <a:moveTo>
                    <a:pt x="121" y="5"/>
                  </a:moveTo>
                  <a:lnTo>
                    <a:pt x="114" y="8"/>
                  </a:lnTo>
                  <a:lnTo>
                    <a:pt x="108" y="13"/>
                  </a:lnTo>
                  <a:lnTo>
                    <a:pt x="101" y="17"/>
                  </a:lnTo>
                  <a:lnTo>
                    <a:pt x="96" y="21"/>
                  </a:lnTo>
                  <a:lnTo>
                    <a:pt x="93" y="22"/>
                  </a:lnTo>
                  <a:lnTo>
                    <a:pt x="91" y="24"/>
                  </a:lnTo>
                  <a:lnTo>
                    <a:pt x="88" y="27"/>
                  </a:lnTo>
                  <a:lnTo>
                    <a:pt x="85" y="27"/>
                  </a:lnTo>
                  <a:lnTo>
                    <a:pt x="82" y="27"/>
                  </a:lnTo>
                  <a:lnTo>
                    <a:pt x="78" y="29"/>
                  </a:lnTo>
                  <a:lnTo>
                    <a:pt x="74" y="33"/>
                  </a:lnTo>
                  <a:lnTo>
                    <a:pt x="71" y="33"/>
                  </a:lnTo>
                  <a:lnTo>
                    <a:pt x="69" y="33"/>
                  </a:lnTo>
                  <a:lnTo>
                    <a:pt x="68" y="33"/>
                  </a:lnTo>
                  <a:lnTo>
                    <a:pt x="65" y="31"/>
                  </a:lnTo>
                  <a:lnTo>
                    <a:pt x="62" y="28"/>
                  </a:lnTo>
                  <a:lnTo>
                    <a:pt x="60" y="29"/>
                  </a:lnTo>
                  <a:lnTo>
                    <a:pt x="56" y="28"/>
                  </a:lnTo>
                  <a:lnTo>
                    <a:pt x="55" y="27"/>
                  </a:lnTo>
                  <a:lnTo>
                    <a:pt x="51" y="24"/>
                  </a:lnTo>
                  <a:lnTo>
                    <a:pt x="47" y="23"/>
                  </a:lnTo>
                  <a:lnTo>
                    <a:pt x="39" y="22"/>
                  </a:lnTo>
                  <a:lnTo>
                    <a:pt x="0" y="28"/>
                  </a:lnTo>
                  <a:lnTo>
                    <a:pt x="11" y="134"/>
                  </a:lnTo>
                  <a:lnTo>
                    <a:pt x="16" y="136"/>
                  </a:lnTo>
                  <a:lnTo>
                    <a:pt x="21" y="134"/>
                  </a:lnTo>
                  <a:lnTo>
                    <a:pt x="22" y="133"/>
                  </a:lnTo>
                  <a:lnTo>
                    <a:pt x="27" y="137"/>
                  </a:lnTo>
                  <a:lnTo>
                    <a:pt x="31" y="140"/>
                  </a:lnTo>
                  <a:lnTo>
                    <a:pt x="33" y="144"/>
                  </a:lnTo>
                  <a:lnTo>
                    <a:pt x="34" y="146"/>
                  </a:lnTo>
                  <a:lnTo>
                    <a:pt x="39" y="147"/>
                  </a:lnTo>
                  <a:lnTo>
                    <a:pt x="42" y="148"/>
                  </a:lnTo>
                  <a:lnTo>
                    <a:pt x="44" y="149"/>
                  </a:lnTo>
                  <a:lnTo>
                    <a:pt x="46" y="151"/>
                  </a:lnTo>
                  <a:lnTo>
                    <a:pt x="49" y="150"/>
                  </a:lnTo>
                  <a:lnTo>
                    <a:pt x="49" y="149"/>
                  </a:lnTo>
                  <a:lnTo>
                    <a:pt x="51" y="147"/>
                  </a:lnTo>
                  <a:lnTo>
                    <a:pt x="52" y="146"/>
                  </a:lnTo>
                  <a:lnTo>
                    <a:pt x="55" y="148"/>
                  </a:lnTo>
                  <a:lnTo>
                    <a:pt x="60" y="150"/>
                  </a:lnTo>
                  <a:lnTo>
                    <a:pt x="66" y="149"/>
                  </a:lnTo>
                  <a:lnTo>
                    <a:pt x="67" y="148"/>
                  </a:lnTo>
                  <a:lnTo>
                    <a:pt x="69" y="145"/>
                  </a:lnTo>
                  <a:lnTo>
                    <a:pt x="71" y="144"/>
                  </a:lnTo>
                  <a:lnTo>
                    <a:pt x="72" y="143"/>
                  </a:lnTo>
                  <a:lnTo>
                    <a:pt x="75" y="146"/>
                  </a:lnTo>
                  <a:lnTo>
                    <a:pt x="79" y="151"/>
                  </a:lnTo>
                  <a:lnTo>
                    <a:pt x="83" y="155"/>
                  </a:lnTo>
                  <a:lnTo>
                    <a:pt x="86" y="155"/>
                  </a:lnTo>
                  <a:lnTo>
                    <a:pt x="85" y="156"/>
                  </a:lnTo>
                  <a:lnTo>
                    <a:pt x="88" y="153"/>
                  </a:lnTo>
                  <a:lnTo>
                    <a:pt x="92" y="149"/>
                  </a:lnTo>
                  <a:lnTo>
                    <a:pt x="94" y="146"/>
                  </a:lnTo>
                  <a:lnTo>
                    <a:pt x="94" y="142"/>
                  </a:lnTo>
                  <a:lnTo>
                    <a:pt x="97" y="131"/>
                  </a:lnTo>
                  <a:lnTo>
                    <a:pt x="100" y="128"/>
                  </a:lnTo>
                  <a:lnTo>
                    <a:pt x="104" y="131"/>
                  </a:lnTo>
                  <a:lnTo>
                    <a:pt x="105" y="130"/>
                  </a:lnTo>
                  <a:lnTo>
                    <a:pt x="106" y="120"/>
                  </a:lnTo>
                  <a:lnTo>
                    <a:pt x="109" y="116"/>
                  </a:lnTo>
                  <a:lnTo>
                    <a:pt x="113" y="110"/>
                  </a:lnTo>
                  <a:lnTo>
                    <a:pt x="118" y="110"/>
                  </a:lnTo>
                  <a:lnTo>
                    <a:pt x="121" y="106"/>
                  </a:lnTo>
                  <a:lnTo>
                    <a:pt x="129" y="99"/>
                  </a:lnTo>
                  <a:lnTo>
                    <a:pt x="131" y="94"/>
                  </a:lnTo>
                  <a:lnTo>
                    <a:pt x="131" y="91"/>
                  </a:lnTo>
                  <a:lnTo>
                    <a:pt x="132" y="83"/>
                  </a:lnTo>
                  <a:lnTo>
                    <a:pt x="132" y="77"/>
                  </a:lnTo>
                  <a:lnTo>
                    <a:pt x="133" y="74"/>
                  </a:lnTo>
                  <a:lnTo>
                    <a:pt x="133" y="70"/>
                  </a:lnTo>
                  <a:lnTo>
                    <a:pt x="133" y="62"/>
                  </a:lnTo>
                  <a:lnTo>
                    <a:pt x="133" y="61"/>
                  </a:lnTo>
                  <a:lnTo>
                    <a:pt x="132" y="58"/>
                  </a:lnTo>
                  <a:lnTo>
                    <a:pt x="133" y="55"/>
                  </a:lnTo>
                  <a:lnTo>
                    <a:pt x="136" y="55"/>
                  </a:lnTo>
                  <a:lnTo>
                    <a:pt x="126" y="0"/>
                  </a:lnTo>
                  <a:lnTo>
                    <a:pt x="121" y="5"/>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80" name="Freeform 53"/>
            <p:cNvSpPr>
              <a:spLocks/>
            </p:cNvSpPr>
            <p:nvPr/>
          </p:nvSpPr>
          <p:spPr bwMode="auto">
            <a:xfrm>
              <a:off x="7119595" y="2319969"/>
              <a:ext cx="168644" cy="290068"/>
            </a:xfrm>
            <a:custGeom>
              <a:avLst/>
              <a:gdLst>
                <a:gd name="T0" fmla="*/ 5 w 100"/>
                <a:gd name="T1" fmla="*/ 167 h 172"/>
                <a:gd name="T2" fmla="*/ 16 w 100"/>
                <a:gd name="T3" fmla="*/ 163 h 172"/>
                <a:gd name="T4" fmla="*/ 24 w 100"/>
                <a:gd name="T5" fmla="*/ 163 h 172"/>
                <a:gd name="T6" fmla="*/ 31 w 100"/>
                <a:gd name="T7" fmla="*/ 168 h 172"/>
                <a:gd name="T8" fmla="*/ 32 w 100"/>
                <a:gd name="T9" fmla="*/ 163 h 172"/>
                <a:gd name="T10" fmla="*/ 38 w 100"/>
                <a:gd name="T11" fmla="*/ 161 h 172"/>
                <a:gd name="T12" fmla="*/ 44 w 100"/>
                <a:gd name="T13" fmla="*/ 163 h 172"/>
                <a:gd name="T14" fmla="*/ 49 w 100"/>
                <a:gd name="T15" fmla="*/ 161 h 172"/>
                <a:gd name="T16" fmla="*/ 52 w 100"/>
                <a:gd name="T17" fmla="*/ 154 h 172"/>
                <a:gd name="T18" fmla="*/ 55 w 100"/>
                <a:gd name="T19" fmla="*/ 150 h 172"/>
                <a:gd name="T20" fmla="*/ 59 w 100"/>
                <a:gd name="T21" fmla="*/ 157 h 172"/>
                <a:gd name="T22" fmla="*/ 66 w 100"/>
                <a:gd name="T23" fmla="*/ 157 h 172"/>
                <a:gd name="T24" fmla="*/ 68 w 100"/>
                <a:gd name="T25" fmla="*/ 150 h 172"/>
                <a:gd name="T26" fmla="*/ 74 w 100"/>
                <a:gd name="T27" fmla="*/ 145 h 172"/>
                <a:gd name="T28" fmla="*/ 78 w 100"/>
                <a:gd name="T29" fmla="*/ 139 h 172"/>
                <a:gd name="T30" fmla="*/ 80 w 100"/>
                <a:gd name="T31" fmla="*/ 131 h 172"/>
                <a:gd name="T32" fmla="*/ 81 w 100"/>
                <a:gd name="T33" fmla="*/ 127 h 172"/>
                <a:gd name="T34" fmla="*/ 90 w 100"/>
                <a:gd name="T35" fmla="*/ 125 h 172"/>
                <a:gd name="T36" fmla="*/ 98 w 100"/>
                <a:gd name="T37" fmla="*/ 123 h 172"/>
                <a:gd name="T38" fmla="*/ 99 w 100"/>
                <a:gd name="T39" fmla="*/ 115 h 172"/>
                <a:gd name="T40" fmla="*/ 98 w 100"/>
                <a:gd name="T41" fmla="*/ 112 h 172"/>
                <a:gd name="T42" fmla="*/ 99 w 100"/>
                <a:gd name="T43" fmla="*/ 107 h 172"/>
                <a:gd name="T44" fmla="*/ 88 w 100"/>
                <a:gd name="T45" fmla="*/ 0 h 172"/>
                <a:gd name="T46" fmla="*/ 27 w 100"/>
                <a:gd name="T47" fmla="*/ 5 h 172"/>
                <a:gd name="T48" fmla="*/ 16 w 100"/>
                <a:gd name="T49" fmla="*/ 12 h 172"/>
                <a:gd name="T50" fmla="*/ 8 w 100"/>
                <a:gd name="T51" fmla="*/ 12 h 172"/>
                <a:gd name="T52" fmla="*/ 10 w 100"/>
                <a:gd name="T53" fmla="*/ 106 h 172"/>
                <a:gd name="T54" fmla="*/ 10 w 100"/>
                <a:gd name="T55" fmla="*/ 113 h 172"/>
                <a:gd name="T56" fmla="*/ 15 w 100"/>
                <a:gd name="T57" fmla="*/ 124 h 172"/>
                <a:gd name="T58" fmla="*/ 16 w 100"/>
                <a:gd name="T59" fmla="*/ 134 h 172"/>
                <a:gd name="T60" fmla="*/ 11 w 100"/>
                <a:gd name="T61" fmla="*/ 140 h 172"/>
                <a:gd name="T62" fmla="*/ 8 w 100"/>
                <a:gd name="T63" fmla="*/ 147 h 172"/>
                <a:gd name="T64" fmla="*/ 4 w 100"/>
                <a:gd name="T65" fmla="*/ 156 h 172"/>
                <a:gd name="T66" fmla="*/ 0 w 100"/>
                <a:gd name="T67" fmla="*/ 161 h 172"/>
                <a:gd name="T68" fmla="*/ 1 w 100"/>
                <a:gd name="T69" fmla="*/ 171 h 172"/>
                <a:gd name="T70" fmla="*/ 2 w 100"/>
                <a:gd name="T7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2">
                  <a:moveTo>
                    <a:pt x="5" y="172"/>
                  </a:moveTo>
                  <a:lnTo>
                    <a:pt x="5" y="167"/>
                  </a:lnTo>
                  <a:lnTo>
                    <a:pt x="13" y="167"/>
                  </a:lnTo>
                  <a:lnTo>
                    <a:pt x="16" y="163"/>
                  </a:lnTo>
                  <a:lnTo>
                    <a:pt x="19" y="163"/>
                  </a:lnTo>
                  <a:lnTo>
                    <a:pt x="24" y="163"/>
                  </a:lnTo>
                  <a:lnTo>
                    <a:pt x="27" y="166"/>
                  </a:lnTo>
                  <a:lnTo>
                    <a:pt x="31" y="168"/>
                  </a:lnTo>
                  <a:lnTo>
                    <a:pt x="32" y="167"/>
                  </a:lnTo>
                  <a:lnTo>
                    <a:pt x="32" y="163"/>
                  </a:lnTo>
                  <a:lnTo>
                    <a:pt x="36" y="162"/>
                  </a:lnTo>
                  <a:lnTo>
                    <a:pt x="38" y="161"/>
                  </a:lnTo>
                  <a:lnTo>
                    <a:pt x="42" y="161"/>
                  </a:lnTo>
                  <a:lnTo>
                    <a:pt x="44" y="163"/>
                  </a:lnTo>
                  <a:lnTo>
                    <a:pt x="48" y="164"/>
                  </a:lnTo>
                  <a:lnTo>
                    <a:pt x="49" y="161"/>
                  </a:lnTo>
                  <a:lnTo>
                    <a:pt x="49" y="157"/>
                  </a:lnTo>
                  <a:lnTo>
                    <a:pt x="52" y="154"/>
                  </a:lnTo>
                  <a:lnTo>
                    <a:pt x="53" y="150"/>
                  </a:lnTo>
                  <a:lnTo>
                    <a:pt x="55" y="150"/>
                  </a:lnTo>
                  <a:lnTo>
                    <a:pt x="56" y="154"/>
                  </a:lnTo>
                  <a:lnTo>
                    <a:pt x="59" y="157"/>
                  </a:lnTo>
                  <a:lnTo>
                    <a:pt x="60" y="158"/>
                  </a:lnTo>
                  <a:lnTo>
                    <a:pt x="66" y="157"/>
                  </a:lnTo>
                  <a:lnTo>
                    <a:pt x="68" y="153"/>
                  </a:lnTo>
                  <a:lnTo>
                    <a:pt x="68" y="150"/>
                  </a:lnTo>
                  <a:lnTo>
                    <a:pt x="71" y="145"/>
                  </a:lnTo>
                  <a:lnTo>
                    <a:pt x="74" y="145"/>
                  </a:lnTo>
                  <a:lnTo>
                    <a:pt x="76" y="143"/>
                  </a:lnTo>
                  <a:lnTo>
                    <a:pt x="78" y="139"/>
                  </a:lnTo>
                  <a:lnTo>
                    <a:pt x="80" y="135"/>
                  </a:lnTo>
                  <a:lnTo>
                    <a:pt x="80" y="131"/>
                  </a:lnTo>
                  <a:lnTo>
                    <a:pt x="81" y="129"/>
                  </a:lnTo>
                  <a:lnTo>
                    <a:pt x="81" y="127"/>
                  </a:lnTo>
                  <a:lnTo>
                    <a:pt x="82" y="126"/>
                  </a:lnTo>
                  <a:lnTo>
                    <a:pt x="90" y="125"/>
                  </a:lnTo>
                  <a:lnTo>
                    <a:pt x="94" y="123"/>
                  </a:lnTo>
                  <a:lnTo>
                    <a:pt x="98" y="123"/>
                  </a:lnTo>
                  <a:lnTo>
                    <a:pt x="100" y="121"/>
                  </a:lnTo>
                  <a:lnTo>
                    <a:pt x="99" y="115"/>
                  </a:lnTo>
                  <a:lnTo>
                    <a:pt x="100" y="113"/>
                  </a:lnTo>
                  <a:lnTo>
                    <a:pt x="98" y="112"/>
                  </a:lnTo>
                  <a:lnTo>
                    <a:pt x="97" y="108"/>
                  </a:lnTo>
                  <a:lnTo>
                    <a:pt x="99" y="107"/>
                  </a:lnTo>
                  <a:lnTo>
                    <a:pt x="88" y="1"/>
                  </a:lnTo>
                  <a:lnTo>
                    <a:pt x="88" y="0"/>
                  </a:lnTo>
                  <a:lnTo>
                    <a:pt x="27" y="4"/>
                  </a:lnTo>
                  <a:lnTo>
                    <a:pt x="27" y="5"/>
                  </a:lnTo>
                  <a:lnTo>
                    <a:pt x="20" y="9"/>
                  </a:lnTo>
                  <a:lnTo>
                    <a:pt x="16" y="12"/>
                  </a:lnTo>
                  <a:lnTo>
                    <a:pt x="13" y="13"/>
                  </a:lnTo>
                  <a:lnTo>
                    <a:pt x="8" y="12"/>
                  </a:lnTo>
                  <a:lnTo>
                    <a:pt x="11" y="103"/>
                  </a:lnTo>
                  <a:lnTo>
                    <a:pt x="10" y="106"/>
                  </a:lnTo>
                  <a:lnTo>
                    <a:pt x="10" y="109"/>
                  </a:lnTo>
                  <a:lnTo>
                    <a:pt x="10" y="113"/>
                  </a:lnTo>
                  <a:lnTo>
                    <a:pt x="11" y="117"/>
                  </a:lnTo>
                  <a:lnTo>
                    <a:pt x="15" y="124"/>
                  </a:lnTo>
                  <a:lnTo>
                    <a:pt x="16" y="130"/>
                  </a:lnTo>
                  <a:lnTo>
                    <a:pt x="16" y="134"/>
                  </a:lnTo>
                  <a:lnTo>
                    <a:pt x="13" y="136"/>
                  </a:lnTo>
                  <a:lnTo>
                    <a:pt x="11" y="140"/>
                  </a:lnTo>
                  <a:lnTo>
                    <a:pt x="10" y="145"/>
                  </a:lnTo>
                  <a:lnTo>
                    <a:pt x="8" y="147"/>
                  </a:lnTo>
                  <a:lnTo>
                    <a:pt x="5" y="150"/>
                  </a:lnTo>
                  <a:lnTo>
                    <a:pt x="4" y="156"/>
                  </a:lnTo>
                  <a:lnTo>
                    <a:pt x="2" y="157"/>
                  </a:lnTo>
                  <a:lnTo>
                    <a:pt x="0" y="161"/>
                  </a:lnTo>
                  <a:lnTo>
                    <a:pt x="0" y="167"/>
                  </a:lnTo>
                  <a:lnTo>
                    <a:pt x="1" y="171"/>
                  </a:lnTo>
                  <a:lnTo>
                    <a:pt x="2" y="172"/>
                  </a:lnTo>
                  <a:lnTo>
                    <a:pt x="2" y="172"/>
                  </a:lnTo>
                  <a:lnTo>
                    <a:pt x="5" y="172"/>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81" name="Freeform 54"/>
            <p:cNvSpPr>
              <a:spLocks/>
            </p:cNvSpPr>
            <p:nvPr/>
          </p:nvSpPr>
          <p:spPr bwMode="auto">
            <a:xfrm>
              <a:off x="6929027" y="2282867"/>
              <a:ext cx="217551" cy="381136"/>
            </a:xfrm>
            <a:custGeom>
              <a:avLst/>
              <a:gdLst>
                <a:gd name="T0" fmla="*/ 88 w 129"/>
                <a:gd name="T1" fmla="*/ 217 h 226"/>
                <a:gd name="T2" fmla="*/ 96 w 129"/>
                <a:gd name="T3" fmla="*/ 222 h 226"/>
                <a:gd name="T4" fmla="*/ 102 w 129"/>
                <a:gd name="T5" fmla="*/ 222 h 226"/>
                <a:gd name="T6" fmla="*/ 102 w 129"/>
                <a:gd name="T7" fmla="*/ 216 h 226"/>
                <a:gd name="T8" fmla="*/ 105 w 129"/>
                <a:gd name="T9" fmla="*/ 209 h 226"/>
                <a:gd name="T10" fmla="*/ 113 w 129"/>
                <a:gd name="T11" fmla="*/ 206 h 226"/>
                <a:gd name="T12" fmla="*/ 112 w 129"/>
                <a:gd name="T13" fmla="*/ 200 h 226"/>
                <a:gd name="T14" fmla="*/ 112 w 129"/>
                <a:gd name="T15" fmla="*/ 195 h 226"/>
                <a:gd name="T16" fmla="*/ 115 w 129"/>
                <a:gd name="T17" fmla="*/ 194 h 226"/>
                <a:gd name="T18" fmla="*/ 113 w 129"/>
                <a:gd name="T19" fmla="*/ 189 h 226"/>
                <a:gd name="T20" fmla="*/ 115 w 129"/>
                <a:gd name="T21" fmla="*/ 179 h 226"/>
                <a:gd name="T22" fmla="*/ 118 w 129"/>
                <a:gd name="T23" fmla="*/ 172 h 226"/>
                <a:gd name="T24" fmla="*/ 123 w 129"/>
                <a:gd name="T25" fmla="*/ 167 h 226"/>
                <a:gd name="T26" fmla="*/ 126 w 129"/>
                <a:gd name="T27" fmla="*/ 158 h 226"/>
                <a:gd name="T28" fmla="*/ 129 w 129"/>
                <a:gd name="T29" fmla="*/ 152 h 226"/>
                <a:gd name="T30" fmla="*/ 124 w 129"/>
                <a:gd name="T31" fmla="*/ 139 h 226"/>
                <a:gd name="T32" fmla="*/ 123 w 129"/>
                <a:gd name="T33" fmla="*/ 131 h 226"/>
                <a:gd name="T34" fmla="*/ 124 w 129"/>
                <a:gd name="T35" fmla="*/ 125 h 226"/>
                <a:gd name="T36" fmla="*/ 122 w 129"/>
                <a:gd name="T37" fmla="*/ 34 h 226"/>
                <a:gd name="T38" fmla="*/ 116 w 129"/>
                <a:gd name="T39" fmla="*/ 26 h 226"/>
                <a:gd name="T40" fmla="*/ 113 w 129"/>
                <a:gd name="T41" fmla="*/ 17 h 226"/>
                <a:gd name="T42" fmla="*/ 107 w 129"/>
                <a:gd name="T43" fmla="*/ 3 h 226"/>
                <a:gd name="T44" fmla="*/ 24 w 129"/>
                <a:gd name="T45" fmla="*/ 5 h 226"/>
                <a:gd name="T46" fmla="*/ 22 w 129"/>
                <a:gd name="T47" fmla="*/ 3 h 226"/>
                <a:gd name="T48" fmla="*/ 21 w 129"/>
                <a:gd name="T49" fmla="*/ 8 h 226"/>
                <a:gd name="T50" fmla="*/ 28 w 129"/>
                <a:gd name="T51" fmla="*/ 14 h 226"/>
                <a:gd name="T52" fmla="*/ 38 w 129"/>
                <a:gd name="T53" fmla="*/ 23 h 226"/>
                <a:gd name="T54" fmla="*/ 36 w 129"/>
                <a:gd name="T55" fmla="*/ 32 h 226"/>
                <a:gd name="T56" fmla="*/ 31 w 129"/>
                <a:gd name="T57" fmla="*/ 43 h 226"/>
                <a:gd name="T58" fmla="*/ 27 w 129"/>
                <a:gd name="T59" fmla="*/ 47 h 226"/>
                <a:gd name="T60" fmla="*/ 15 w 129"/>
                <a:gd name="T61" fmla="*/ 50 h 226"/>
                <a:gd name="T62" fmla="*/ 12 w 129"/>
                <a:gd name="T63" fmla="*/ 55 h 226"/>
                <a:gd name="T64" fmla="*/ 15 w 129"/>
                <a:gd name="T65" fmla="*/ 65 h 226"/>
                <a:gd name="T66" fmla="*/ 13 w 129"/>
                <a:gd name="T67" fmla="*/ 70 h 226"/>
                <a:gd name="T68" fmla="*/ 11 w 129"/>
                <a:gd name="T69" fmla="*/ 77 h 226"/>
                <a:gd name="T70" fmla="*/ 2 w 129"/>
                <a:gd name="T71" fmla="*/ 86 h 226"/>
                <a:gd name="T72" fmla="*/ 0 w 129"/>
                <a:gd name="T73" fmla="*/ 95 h 226"/>
                <a:gd name="T74" fmla="*/ 0 w 129"/>
                <a:gd name="T75" fmla="*/ 113 h 226"/>
                <a:gd name="T76" fmla="*/ 21 w 129"/>
                <a:gd name="T77" fmla="*/ 136 h 226"/>
                <a:gd name="T78" fmla="*/ 25 w 129"/>
                <a:gd name="T79" fmla="*/ 150 h 226"/>
                <a:gd name="T80" fmla="*/ 31 w 129"/>
                <a:gd name="T81" fmla="*/ 151 h 226"/>
                <a:gd name="T82" fmla="*/ 39 w 129"/>
                <a:gd name="T83" fmla="*/ 150 h 226"/>
                <a:gd name="T84" fmla="*/ 45 w 129"/>
                <a:gd name="T85" fmla="*/ 156 h 226"/>
                <a:gd name="T86" fmla="*/ 41 w 129"/>
                <a:gd name="T87" fmla="*/ 167 h 226"/>
                <a:gd name="T88" fmla="*/ 39 w 129"/>
                <a:gd name="T89" fmla="*/ 175 h 226"/>
                <a:gd name="T90" fmla="*/ 44 w 129"/>
                <a:gd name="T91" fmla="*/ 185 h 226"/>
                <a:gd name="T92" fmla="*/ 53 w 129"/>
                <a:gd name="T93" fmla="*/ 189 h 226"/>
                <a:gd name="T94" fmla="*/ 68 w 129"/>
                <a:gd name="T95" fmla="*/ 200 h 226"/>
                <a:gd name="T96" fmla="*/ 70 w 129"/>
                <a:gd name="T97" fmla="*/ 214 h 226"/>
                <a:gd name="T98" fmla="*/ 74 w 129"/>
                <a:gd name="T99" fmla="*/ 222 h 226"/>
                <a:gd name="T100" fmla="*/ 76 w 129"/>
                <a:gd name="T101" fmla="*/ 222 h 226"/>
                <a:gd name="T102" fmla="*/ 83 w 129"/>
                <a:gd name="T103" fmla="*/ 22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9" h="226">
                  <a:moveTo>
                    <a:pt x="86" y="218"/>
                  </a:moveTo>
                  <a:lnTo>
                    <a:pt x="88" y="217"/>
                  </a:lnTo>
                  <a:lnTo>
                    <a:pt x="92" y="219"/>
                  </a:lnTo>
                  <a:lnTo>
                    <a:pt x="96" y="222"/>
                  </a:lnTo>
                  <a:lnTo>
                    <a:pt x="99" y="222"/>
                  </a:lnTo>
                  <a:lnTo>
                    <a:pt x="102" y="222"/>
                  </a:lnTo>
                  <a:lnTo>
                    <a:pt x="104" y="221"/>
                  </a:lnTo>
                  <a:lnTo>
                    <a:pt x="102" y="216"/>
                  </a:lnTo>
                  <a:lnTo>
                    <a:pt x="102" y="211"/>
                  </a:lnTo>
                  <a:lnTo>
                    <a:pt x="105" y="209"/>
                  </a:lnTo>
                  <a:lnTo>
                    <a:pt x="111" y="207"/>
                  </a:lnTo>
                  <a:lnTo>
                    <a:pt x="113" y="206"/>
                  </a:lnTo>
                  <a:lnTo>
                    <a:pt x="112" y="203"/>
                  </a:lnTo>
                  <a:lnTo>
                    <a:pt x="112" y="200"/>
                  </a:lnTo>
                  <a:lnTo>
                    <a:pt x="112" y="199"/>
                  </a:lnTo>
                  <a:lnTo>
                    <a:pt x="112" y="195"/>
                  </a:lnTo>
                  <a:lnTo>
                    <a:pt x="115" y="194"/>
                  </a:lnTo>
                  <a:lnTo>
                    <a:pt x="115" y="194"/>
                  </a:lnTo>
                  <a:lnTo>
                    <a:pt x="114" y="193"/>
                  </a:lnTo>
                  <a:lnTo>
                    <a:pt x="113" y="189"/>
                  </a:lnTo>
                  <a:lnTo>
                    <a:pt x="113" y="183"/>
                  </a:lnTo>
                  <a:lnTo>
                    <a:pt x="115" y="179"/>
                  </a:lnTo>
                  <a:lnTo>
                    <a:pt x="117" y="178"/>
                  </a:lnTo>
                  <a:lnTo>
                    <a:pt x="118" y="172"/>
                  </a:lnTo>
                  <a:lnTo>
                    <a:pt x="121" y="169"/>
                  </a:lnTo>
                  <a:lnTo>
                    <a:pt x="123" y="167"/>
                  </a:lnTo>
                  <a:lnTo>
                    <a:pt x="124" y="162"/>
                  </a:lnTo>
                  <a:lnTo>
                    <a:pt x="126" y="158"/>
                  </a:lnTo>
                  <a:lnTo>
                    <a:pt x="129" y="156"/>
                  </a:lnTo>
                  <a:lnTo>
                    <a:pt x="129" y="152"/>
                  </a:lnTo>
                  <a:lnTo>
                    <a:pt x="128" y="146"/>
                  </a:lnTo>
                  <a:lnTo>
                    <a:pt x="124" y="139"/>
                  </a:lnTo>
                  <a:lnTo>
                    <a:pt x="123" y="135"/>
                  </a:lnTo>
                  <a:lnTo>
                    <a:pt x="123" y="131"/>
                  </a:lnTo>
                  <a:lnTo>
                    <a:pt x="123" y="128"/>
                  </a:lnTo>
                  <a:lnTo>
                    <a:pt x="124" y="125"/>
                  </a:lnTo>
                  <a:lnTo>
                    <a:pt x="121" y="34"/>
                  </a:lnTo>
                  <a:lnTo>
                    <a:pt x="122" y="34"/>
                  </a:lnTo>
                  <a:lnTo>
                    <a:pt x="118" y="31"/>
                  </a:lnTo>
                  <a:lnTo>
                    <a:pt x="116" y="26"/>
                  </a:lnTo>
                  <a:lnTo>
                    <a:pt x="114" y="23"/>
                  </a:lnTo>
                  <a:lnTo>
                    <a:pt x="113" y="17"/>
                  </a:lnTo>
                  <a:lnTo>
                    <a:pt x="109" y="13"/>
                  </a:lnTo>
                  <a:lnTo>
                    <a:pt x="107" y="3"/>
                  </a:lnTo>
                  <a:lnTo>
                    <a:pt x="107" y="0"/>
                  </a:lnTo>
                  <a:lnTo>
                    <a:pt x="24" y="5"/>
                  </a:lnTo>
                  <a:lnTo>
                    <a:pt x="22" y="3"/>
                  </a:lnTo>
                  <a:lnTo>
                    <a:pt x="22" y="3"/>
                  </a:lnTo>
                  <a:lnTo>
                    <a:pt x="21" y="6"/>
                  </a:lnTo>
                  <a:lnTo>
                    <a:pt x="21" y="8"/>
                  </a:lnTo>
                  <a:lnTo>
                    <a:pt x="24" y="11"/>
                  </a:lnTo>
                  <a:lnTo>
                    <a:pt x="28" y="14"/>
                  </a:lnTo>
                  <a:lnTo>
                    <a:pt x="33" y="18"/>
                  </a:lnTo>
                  <a:lnTo>
                    <a:pt x="38" y="23"/>
                  </a:lnTo>
                  <a:lnTo>
                    <a:pt x="38" y="26"/>
                  </a:lnTo>
                  <a:lnTo>
                    <a:pt x="36" y="32"/>
                  </a:lnTo>
                  <a:lnTo>
                    <a:pt x="34" y="35"/>
                  </a:lnTo>
                  <a:lnTo>
                    <a:pt x="31" y="43"/>
                  </a:lnTo>
                  <a:lnTo>
                    <a:pt x="29" y="45"/>
                  </a:lnTo>
                  <a:lnTo>
                    <a:pt x="27" y="47"/>
                  </a:lnTo>
                  <a:lnTo>
                    <a:pt x="21" y="50"/>
                  </a:lnTo>
                  <a:lnTo>
                    <a:pt x="15" y="50"/>
                  </a:lnTo>
                  <a:lnTo>
                    <a:pt x="12" y="51"/>
                  </a:lnTo>
                  <a:lnTo>
                    <a:pt x="12" y="55"/>
                  </a:lnTo>
                  <a:lnTo>
                    <a:pt x="12" y="58"/>
                  </a:lnTo>
                  <a:lnTo>
                    <a:pt x="15" y="65"/>
                  </a:lnTo>
                  <a:lnTo>
                    <a:pt x="17" y="67"/>
                  </a:lnTo>
                  <a:lnTo>
                    <a:pt x="13" y="70"/>
                  </a:lnTo>
                  <a:lnTo>
                    <a:pt x="13" y="77"/>
                  </a:lnTo>
                  <a:lnTo>
                    <a:pt x="11" y="77"/>
                  </a:lnTo>
                  <a:lnTo>
                    <a:pt x="8" y="80"/>
                  </a:lnTo>
                  <a:lnTo>
                    <a:pt x="2" y="86"/>
                  </a:lnTo>
                  <a:lnTo>
                    <a:pt x="3" y="92"/>
                  </a:lnTo>
                  <a:lnTo>
                    <a:pt x="0" y="95"/>
                  </a:lnTo>
                  <a:lnTo>
                    <a:pt x="0" y="104"/>
                  </a:lnTo>
                  <a:lnTo>
                    <a:pt x="0" y="113"/>
                  </a:lnTo>
                  <a:lnTo>
                    <a:pt x="6" y="123"/>
                  </a:lnTo>
                  <a:lnTo>
                    <a:pt x="21" y="136"/>
                  </a:lnTo>
                  <a:lnTo>
                    <a:pt x="25" y="142"/>
                  </a:lnTo>
                  <a:lnTo>
                    <a:pt x="25" y="150"/>
                  </a:lnTo>
                  <a:lnTo>
                    <a:pt x="30" y="154"/>
                  </a:lnTo>
                  <a:lnTo>
                    <a:pt x="31" y="151"/>
                  </a:lnTo>
                  <a:lnTo>
                    <a:pt x="34" y="150"/>
                  </a:lnTo>
                  <a:lnTo>
                    <a:pt x="39" y="150"/>
                  </a:lnTo>
                  <a:lnTo>
                    <a:pt x="42" y="153"/>
                  </a:lnTo>
                  <a:lnTo>
                    <a:pt x="45" y="156"/>
                  </a:lnTo>
                  <a:lnTo>
                    <a:pt x="42" y="162"/>
                  </a:lnTo>
                  <a:lnTo>
                    <a:pt x="41" y="167"/>
                  </a:lnTo>
                  <a:lnTo>
                    <a:pt x="41" y="170"/>
                  </a:lnTo>
                  <a:lnTo>
                    <a:pt x="39" y="175"/>
                  </a:lnTo>
                  <a:lnTo>
                    <a:pt x="39" y="180"/>
                  </a:lnTo>
                  <a:lnTo>
                    <a:pt x="44" y="185"/>
                  </a:lnTo>
                  <a:lnTo>
                    <a:pt x="51" y="190"/>
                  </a:lnTo>
                  <a:lnTo>
                    <a:pt x="53" y="189"/>
                  </a:lnTo>
                  <a:lnTo>
                    <a:pt x="64" y="196"/>
                  </a:lnTo>
                  <a:lnTo>
                    <a:pt x="68" y="200"/>
                  </a:lnTo>
                  <a:lnTo>
                    <a:pt x="71" y="209"/>
                  </a:lnTo>
                  <a:lnTo>
                    <a:pt x="70" y="214"/>
                  </a:lnTo>
                  <a:lnTo>
                    <a:pt x="69" y="217"/>
                  </a:lnTo>
                  <a:lnTo>
                    <a:pt x="74" y="222"/>
                  </a:lnTo>
                  <a:lnTo>
                    <a:pt x="74" y="226"/>
                  </a:lnTo>
                  <a:lnTo>
                    <a:pt x="76" y="222"/>
                  </a:lnTo>
                  <a:lnTo>
                    <a:pt x="80" y="222"/>
                  </a:lnTo>
                  <a:lnTo>
                    <a:pt x="83" y="221"/>
                  </a:lnTo>
                  <a:lnTo>
                    <a:pt x="86" y="218"/>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82" name="Freeform 55"/>
            <p:cNvSpPr>
              <a:spLocks/>
            </p:cNvSpPr>
            <p:nvPr/>
          </p:nvSpPr>
          <p:spPr bwMode="auto">
            <a:xfrm>
              <a:off x="6662569" y="2198544"/>
              <a:ext cx="330543" cy="242848"/>
            </a:xfrm>
            <a:custGeom>
              <a:avLst/>
              <a:gdLst>
                <a:gd name="T0" fmla="*/ 196 w 231"/>
                <a:gd name="T1" fmla="*/ 154 h 170"/>
                <a:gd name="T2" fmla="*/ 201 w 231"/>
                <a:gd name="T3" fmla="*/ 150 h 170"/>
                <a:gd name="T4" fmla="*/ 206 w 231"/>
                <a:gd name="T5" fmla="*/ 139 h 170"/>
                <a:gd name="T6" fmla="*/ 200 w 231"/>
                <a:gd name="T7" fmla="*/ 128 h 170"/>
                <a:gd name="T8" fmla="*/ 200 w 231"/>
                <a:gd name="T9" fmla="*/ 120 h 170"/>
                <a:gd name="T10" fmla="*/ 211 w 231"/>
                <a:gd name="T11" fmla="*/ 118 h 170"/>
                <a:gd name="T12" fmla="*/ 220 w 231"/>
                <a:gd name="T13" fmla="*/ 113 h 170"/>
                <a:gd name="T14" fmla="*/ 226 w 231"/>
                <a:gd name="T15" fmla="*/ 101 h 170"/>
                <a:gd name="T16" fmla="*/ 231 w 231"/>
                <a:gd name="T17" fmla="*/ 90 h 170"/>
                <a:gd name="T18" fmla="*/ 225 w 231"/>
                <a:gd name="T19" fmla="*/ 81 h 170"/>
                <a:gd name="T20" fmla="*/ 215 w 231"/>
                <a:gd name="T21" fmla="*/ 72 h 170"/>
                <a:gd name="T22" fmla="*/ 211 w 231"/>
                <a:gd name="T23" fmla="*/ 66 h 170"/>
                <a:gd name="T24" fmla="*/ 214 w 231"/>
                <a:gd name="T25" fmla="*/ 65 h 170"/>
                <a:gd name="T26" fmla="*/ 206 w 231"/>
                <a:gd name="T27" fmla="*/ 59 h 170"/>
                <a:gd name="T28" fmla="*/ 196 w 231"/>
                <a:gd name="T29" fmla="*/ 55 h 170"/>
                <a:gd name="T30" fmla="*/ 194 w 231"/>
                <a:gd name="T31" fmla="*/ 45 h 170"/>
                <a:gd name="T32" fmla="*/ 194 w 231"/>
                <a:gd name="T33" fmla="*/ 35 h 170"/>
                <a:gd name="T34" fmla="*/ 192 w 231"/>
                <a:gd name="T35" fmla="*/ 25 h 170"/>
                <a:gd name="T36" fmla="*/ 7 w 231"/>
                <a:gd name="T37" fmla="*/ 22 h 170"/>
                <a:gd name="T38" fmla="*/ 8 w 231"/>
                <a:gd name="T39" fmla="*/ 0 h 170"/>
                <a:gd name="T40" fmla="*/ 4 w 231"/>
                <a:gd name="T41" fmla="*/ 23 h 170"/>
                <a:gd name="T42" fmla="*/ 3 w 231"/>
                <a:gd name="T43" fmla="*/ 31 h 170"/>
                <a:gd name="T44" fmla="*/ 7 w 231"/>
                <a:gd name="T45" fmla="*/ 37 h 170"/>
                <a:gd name="T46" fmla="*/ 5 w 231"/>
                <a:gd name="T47" fmla="*/ 42 h 170"/>
                <a:gd name="T48" fmla="*/ 4 w 231"/>
                <a:gd name="T49" fmla="*/ 52 h 170"/>
                <a:gd name="T50" fmla="*/ 0 w 231"/>
                <a:gd name="T51" fmla="*/ 56 h 170"/>
                <a:gd name="T52" fmla="*/ 4 w 231"/>
                <a:gd name="T53" fmla="*/ 62 h 170"/>
                <a:gd name="T54" fmla="*/ 4 w 231"/>
                <a:gd name="T55" fmla="*/ 69 h 170"/>
                <a:gd name="T56" fmla="*/ 6 w 231"/>
                <a:gd name="T57" fmla="*/ 71 h 170"/>
                <a:gd name="T58" fmla="*/ 12 w 231"/>
                <a:gd name="T59" fmla="*/ 85 h 170"/>
                <a:gd name="T60" fmla="*/ 16 w 231"/>
                <a:gd name="T61" fmla="*/ 96 h 170"/>
                <a:gd name="T62" fmla="*/ 19 w 231"/>
                <a:gd name="T63" fmla="*/ 102 h 170"/>
                <a:gd name="T64" fmla="*/ 20 w 231"/>
                <a:gd name="T65" fmla="*/ 104 h 170"/>
                <a:gd name="T66" fmla="*/ 18 w 231"/>
                <a:gd name="T67" fmla="*/ 109 h 170"/>
                <a:gd name="T68" fmla="*/ 20 w 231"/>
                <a:gd name="T69" fmla="*/ 116 h 170"/>
                <a:gd name="T70" fmla="*/ 24 w 231"/>
                <a:gd name="T71" fmla="*/ 118 h 170"/>
                <a:gd name="T72" fmla="*/ 26 w 231"/>
                <a:gd name="T73" fmla="*/ 135 h 170"/>
                <a:gd name="T74" fmla="*/ 27 w 231"/>
                <a:gd name="T75" fmla="*/ 142 h 170"/>
                <a:gd name="T76" fmla="*/ 28 w 231"/>
                <a:gd name="T77" fmla="*/ 154 h 170"/>
                <a:gd name="T78" fmla="*/ 30 w 231"/>
                <a:gd name="T79" fmla="*/ 162 h 170"/>
                <a:gd name="T80" fmla="*/ 188 w 231"/>
                <a:gd name="T81" fmla="*/ 170 h 170"/>
                <a:gd name="T82" fmla="*/ 189 w 231"/>
                <a:gd name="T83" fmla="*/ 16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1" h="170">
                  <a:moveTo>
                    <a:pt x="189" y="161"/>
                  </a:moveTo>
                  <a:cubicBezTo>
                    <a:pt x="196" y="154"/>
                    <a:pt x="196" y="154"/>
                    <a:pt x="196" y="154"/>
                  </a:cubicBezTo>
                  <a:cubicBezTo>
                    <a:pt x="199" y="150"/>
                    <a:pt x="199" y="150"/>
                    <a:pt x="199" y="150"/>
                  </a:cubicBezTo>
                  <a:cubicBezTo>
                    <a:pt x="201" y="150"/>
                    <a:pt x="201" y="150"/>
                    <a:pt x="201" y="150"/>
                  </a:cubicBezTo>
                  <a:cubicBezTo>
                    <a:pt x="202" y="142"/>
                    <a:pt x="202" y="142"/>
                    <a:pt x="202" y="142"/>
                  </a:cubicBezTo>
                  <a:cubicBezTo>
                    <a:pt x="206" y="139"/>
                    <a:pt x="206" y="139"/>
                    <a:pt x="206" y="139"/>
                  </a:cubicBezTo>
                  <a:cubicBezTo>
                    <a:pt x="204" y="136"/>
                    <a:pt x="204" y="136"/>
                    <a:pt x="204" y="136"/>
                  </a:cubicBezTo>
                  <a:cubicBezTo>
                    <a:pt x="200" y="128"/>
                    <a:pt x="200" y="128"/>
                    <a:pt x="200" y="128"/>
                  </a:cubicBezTo>
                  <a:cubicBezTo>
                    <a:pt x="200" y="124"/>
                    <a:pt x="200" y="124"/>
                    <a:pt x="200" y="124"/>
                  </a:cubicBezTo>
                  <a:cubicBezTo>
                    <a:pt x="200" y="120"/>
                    <a:pt x="200" y="120"/>
                    <a:pt x="200" y="120"/>
                  </a:cubicBezTo>
                  <a:cubicBezTo>
                    <a:pt x="204" y="118"/>
                    <a:pt x="204" y="118"/>
                    <a:pt x="204" y="118"/>
                  </a:cubicBezTo>
                  <a:cubicBezTo>
                    <a:pt x="211" y="118"/>
                    <a:pt x="211" y="118"/>
                    <a:pt x="211" y="118"/>
                  </a:cubicBezTo>
                  <a:cubicBezTo>
                    <a:pt x="218" y="115"/>
                    <a:pt x="218" y="115"/>
                    <a:pt x="218" y="115"/>
                  </a:cubicBezTo>
                  <a:cubicBezTo>
                    <a:pt x="220" y="113"/>
                    <a:pt x="220" y="113"/>
                    <a:pt x="220" y="113"/>
                  </a:cubicBezTo>
                  <a:cubicBezTo>
                    <a:pt x="223" y="110"/>
                    <a:pt x="223" y="110"/>
                    <a:pt x="223" y="110"/>
                  </a:cubicBezTo>
                  <a:cubicBezTo>
                    <a:pt x="226" y="101"/>
                    <a:pt x="226" y="101"/>
                    <a:pt x="226" y="101"/>
                  </a:cubicBezTo>
                  <a:cubicBezTo>
                    <a:pt x="229" y="97"/>
                    <a:pt x="229" y="97"/>
                    <a:pt x="229" y="97"/>
                  </a:cubicBezTo>
                  <a:cubicBezTo>
                    <a:pt x="231" y="90"/>
                    <a:pt x="231" y="90"/>
                    <a:pt x="231" y="90"/>
                  </a:cubicBezTo>
                  <a:cubicBezTo>
                    <a:pt x="231" y="87"/>
                    <a:pt x="231" y="87"/>
                    <a:pt x="231" y="87"/>
                  </a:cubicBezTo>
                  <a:cubicBezTo>
                    <a:pt x="225" y="81"/>
                    <a:pt x="225" y="81"/>
                    <a:pt x="225" y="81"/>
                  </a:cubicBezTo>
                  <a:cubicBezTo>
                    <a:pt x="219" y="76"/>
                    <a:pt x="219" y="76"/>
                    <a:pt x="219" y="76"/>
                  </a:cubicBezTo>
                  <a:cubicBezTo>
                    <a:pt x="215" y="72"/>
                    <a:pt x="215" y="72"/>
                    <a:pt x="215" y="72"/>
                  </a:cubicBezTo>
                  <a:cubicBezTo>
                    <a:pt x="211" y="69"/>
                    <a:pt x="211" y="69"/>
                    <a:pt x="211" y="69"/>
                  </a:cubicBezTo>
                  <a:cubicBezTo>
                    <a:pt x="211" y="66"/>
                    <a:pt x="211" y="66"/>
                    <a:pt x="211" y="66"/>
                  </a:cubicBezTo>
                  <a:cubicBezTo>
                    <a:pt x="212" y="63"/>
                    <a:pt x="212" y="63"/>
                    <a:pt x="212" y="63"/>
                  </a:cubicBezTo>
                  <a:cubicBezTo>
                    <a:pt x="214" y="65"/>
                    <a:pt x="214" y="65"/>
                    <a:pt x="214" y="65"/>
                  </a:cubicBezTo>
                  <a:cubicBezTo>
                    <a:pt x="211" y="61"/>
                    <a:pt x="211" y="61"/>
                    <a:pt x="211" y="61"/>
                  </a:cubicBezTo>
                  <a:cubicBezTo>
                    <a:pt x="211" y="61"/>
                    <a:pt x="207" y="59"/>
                    <a:pt x="206" y="59"/>
                  </a:cubicBezTo>
                  <a:cubicBezTo>
                    <a:pt x="205" y="59"/>
                    <a:pt x="201" y="55"/>
                    <a:pt x="201" y="55"/>
                  </a:cubicBezTo>
                  <a:cubicBezTo>
                    <a:pt x="196" y="55"/>
                    <a:pt x="196" y="55"/>
                    <a:pt x="196" y="55"/>
                  </a:cubicBezTo>
                  <a:cubicBezTo>
                    <a:pt x="196" y="50"/>
                    <a:pt x="196" y="50"/>
                    <a:pt x="196" y="50"/>
                  </a:cubicBezTo>
                  <a:cubicBezTo>
                    <a:pt x="194" y="45"/>
                    <a:pt x="194" y="45"/>
                    <a:pt x="194" y="45"/>
                  </a:cubicBezTo>
                  <a:cubicBezTo>
                    <a:pt x="194" y="39"/>
                    <a:pt x="194" y="39"/>
                    <a:pt x="194" y="39"/>
                  </a:cubicBezTo>
                  <a:cubicBezTo>
                    <a:pt x="194" y="35"/>
                    <a:pt x="194" y="35"/>
                    <a:pt x="194" y="35"/>
                  </a:cubicBezTo>
                  <a:cubicBezTo>
                    <a:pt x="194" y="28"/>
                    <a:pt x="194" y="28"/>
                    <a:pt x="194" y="28"/>
                  </a:cubicBezTo>
                  <a:cubicBezTo>
                    <a:pt x="192" y="25"/>
                    <a:pt x="192" y="25"/>
                    <a:pt x="192" y="25"/>
                  </a:cubicBezTo>
                  <a:cubicBezTo>
                    <a:pt x="189" y="18"/>
                    <a:pt x="189" y="18"/>
                    <a:pt x="189" y="18"/>
                  </a:cubicBezTo>
                  <a:cubicBezTo>
                    <a:pt x="7" y="22"/>
                    <a:pt x="7" y="22"/>
                    <a:pt x="7" y="22"/>
                  </a:cubicBezTo>
                  <a:cubicBezTo>
                    <a:pt x="8" y="0"/>
                    <a:pt x="8" y="0"/>
                    <a:pt x="8" y="0"/>
                  </a:cubicBezTo>
                  <a:cubicBezTo>
                    <a:pt x="8" y="0"/>
                    <a:pt x="8" y="0"/>
                    <a:pt x="8" y="0"/>
                  </a:cubicBezTo>
                  <a:cubicBezTo>
                    <a:pt x="7" y="23"/>
                    <a:pt x="7" y="23"/>
                    <a:pt x="7" y="23"/>
                  </a:cubicBezTo>
                  <a:cubicBezTo>
                    <a:pt x="4" y="23"/>
                    <a:pt x="4" y="23"/>
                    <a:pt x="4" y="23"/>
                  </a:cubicBezTo>
                  <a:cubicBezTo>
                    <a:pt x="4" y="26"/>
                    <a:pt x="4" y="26"/>
                    <a:pt x="4" y="26"/>
                  </a:cubicBezTo>
                  <a:cubicBezTo>
                    <a:pt x="3" y="31"/>
                    <a:pt x="3" y="31"/>
                    <a:pt x="3" y="31"/>
                  </a:cubicBezTo>
                  <a:cubicBezTo>
                    <a:pt x="5" y="32"/>
                    <a:pt x="5" y="32"/>
                    <a:pt x="5" y="32"/>
                  </a:cubicBezTo>
                  <a:cubicBezTo>
                    <a:pt x="7" y="37"/>
                    <a:pt x="7" y="37"/>
                    <a:pt x="7" y="37"/>
                  </a:cubicBezTo>
                  <a:cubicBezTo>
                    <a:pt x="7" y="41"/>
                    <a:pt x="7" y="41"/>
                    <a:pt x="7" y="41"/>
                  </a:cubicBezTo>
                  <a:cubicBezTo>
                    <a:pt x="5" y="42"/>
                    <a:pt x="5" y="42"/>
                    <a:pt x="5" y="42"/>
                  </a:cubicBezTo>
                  <a:cubicBezTo>
                    <a:pt x="4" y="45"/>
                    <a:pt x="4" y="45"/>
                    <a:pt x="4" y="45"/>
                  </a:cubicBezTo>
                  <a:cubicBezTo>
                    <a:pt x="4" y="52"/>
                    <a:pt x="4" y="52"/>
                    <a:pt x="4" y="52"/>
                  </a:cubicBezTo>
                  <a:cubicBezTo>
                    <a:pt x="1" y="53"/>
                    <a:pt x="1" y="53"/>
                    <a:pt x="1" y="53"/>
                  </a:cubicBezTo>
                  <a:cubicBezTo>
                    <a:pt x="0" y="56"/>
                    <a:pt x="0" y="56"/>
                    <a:pt x="0" y="56"/>
                  </a:cubicBezTo>
                  <a:cubicBezTo>
                    <a:pt x="0" y="59"/>
                    <a:pt x="0" y="59"/>
                    <a:pt x="0" y="59"/>
                  </a:cubicBezTo>
                  <a:cubicBezTo>
                    <a:pt x="4" y="62"/>
                    <a:pt x="4" y="62"/>
                    <a:pt x="4" y="62"/>
                  </a:cubicBezTo>
                  <a:cubicBezTo>
                    <a:pt x="4" y="66"/>
                    <a:pt x="4" y="66"/>
                    <a:pt x="4" y="66"/>
                  </a:cubicBezTo>
                  <a:cubicBezTo>
                    <a:pt x="4" y="69"/>
                    <a:pt x="4" y="69"/>
                    <a:pt x="4" y="69"/>
                  </a:cubicBezTo>
                  <a:cubicBezTo>
                    <a:pt x="3" y="67"/>
                    <a:pt x="3" y="67"/>
                    <a:pt x="3" y="67"/>
                  </a:cubicBezTo>
                  <a:cubicBezTo>
                    <a:pt x="6" y="71"/>
                    <a:pt x="6" y="71"/>
                    <a:pt x="6" y="71"/>
                  </a:cubicBezTo>
                  <a:cubicBezTo>
                    <a:pt x="9" y="80"/>
                    <a:pt x="9" y="80"/>
                    <a:pt x="9" y="80"/>
                  </a:cubicBezTo>
                  <a:cubicBezTo>
                    <a:pt x="12" y="85"/>
                    <a:pt x="12" y="85"/>
                    <a:pt x="12" y="85"/>
                  </a:cubicBezTo>
                  <a:cubicBezTo>
                    <a:pt x="14" y="91"/>
                    <a:pt x="14" y="91"/>
                    <a:pt x="14" y="91"/>
                  </a:cubicBezTo>
                  <a:cubicBezTo>
                    <a:pt x="16" y="96"/>
                    <a:pt x="16" y="96"/>
                    <a:pt x="16" y="96"/>
                  </a:cubicBezTo>
                  <a:cubicBezTo>
                    <a:pt x="18" y="99"/>
                    <a:pt x="18" y="99"/>
                    <a:pt x="18" y="99"/>
                  </a:cubicBezTo>
                  <a:cubicBezTo>
                    <a:pt x="19" y="102"/>
                    <a:pt x="19" y="102"/>
                    <a:pt x="19" y="102"/>
                  </a:cubicBezTo>
                  <a:cubicBezTo>
                    <a:pt x="20" y="103"/>
                    <a:pt x="20" y="103"/>
                    <a:pt x="20" y="103"/>
                  </a:cubicBezTo>
                  <a:cubicBezTo>
                    <a:pt x="20" y="104"/>
                    <a:pt x="20" y="104"/>
                    <a:pt x="20" y="104"/>
                  </a:cubicBezTo>
                  <a:cubicBezTo>
                    <a:pt x="17" y="105"/>
                    <a:pt x="17" y="105"/>
                    <a:pt x="17" y="105"/>
                  </a:cubicBezTo>
                  <a:cubicBezTo>
                    <a:pt x="18" y="109"/>
                    <a:pt x="18" y="109"/>
                    <a:pt x="18" y="109"/>
                  </a:cubicBezTo>
                  <a:cubicBezTo>
                    <a:pt x="19" y="114"/>
                    <a:pt x="19" y="114"/>
                    <a:pt x="19" y="114"/>
                  </a:cubicBezTo>
                  <a:cubicBezTo>
                    <a:pt x="20" y="116"/>
                    <a:pt x="20" y="116"/>
                    <a:pt x="20" y="116"/>
                  </a:cubicBezTo>
                  <a:cubicBezTo>
                    <a:pt x="22" y="116"/>
                    <a:pt x="22" y="116"/>
                    <a:pt x="22" y="116"/>
                  </a:cubicBezTo>
                  <a:cubicBezTo>
                    <a:pt x="24" y="118"/>
                    <a:pt x="24" y="118"/>
                    <a:pt x="24" y="118"/>
                  </a:cubicBezTo>
                  <a:cubicBezTo>
                    <a:pt x="26" y="125"/>
                    <a:pt x="26" y="125"/>
                    <a:pt x="26" y="125"/>
                  </a:cubicBezTo>
                  <a:cubicBezTo>
                    <a:pt x="26" y="135"/>
                    <a:pt x="26" y="135"/>
                    <a:pt x="26" y="135"/>
                  </a:cubicBezTo>
                  <a:cubicBezTo>
                    <a:pt x="25" y="139"/>
                    <a:pt x="25" y="139"/>
                    <a:pt x="25" y="139"/>
                  </a:cubicBezTo>
                  <a:cubicBezTo>
                    <a:pt x="27" y="142"/>
                    <a:pt x="27" y="142"/>
                    <a:pt x="27" y="142"/>
                  </a:cubicBezTo>
                  <a:cubicBezTo>
                    <a:pt x="28" y="144"/>
                    <a:pt x="28" y="144"/>
                    <a:pt x="28" y="144"/>
                  </a:cubicBezTo>
                  <a:cubicBezTo>
                    <a:pt x="28" y="154"/>
                    <a:pt x="28" y="154"/>
                    <a:pt x="28" y="154"/>
                  </a:cubicBezTo>
                  <a:cubicBezTo>
                    <a:pt x="30" y="161"/>
                    <a:pt x="30" y="161"/>
                    <a:pt x="30" y="161"/>
                  </a:cubicBezTo>
                  <a:cubicBezTo>
                    <a:pt x="30" y="162"/>
                    <a:pt x="30" y="162"/>
                    <a:pt x="30" y="162"/>
                  </a:cubicBezTo>
                  <a:cubicBezTo>
                    <a:pt x="176" y="160"/>
                    <a:pt x="176" y="160"/>
                    <a:pt x="176" y="160"/>
                  </a:cubicBezTo>
                  <a:cubicBezTo>
                    <a:pt x="188" y="170"/>
                    <a:pt x="188" y="170"/>
                    <a:pt x="188" y="170"/>
                  </a:cubicBezTo>
                  <a:cubicBezTo>
                    <a:pt x="190" y="168"/>
                    <a:pt x="190" y="168"/>
                    <a:pt x="190" y="168"/>
                  </a:cubicBezTo>
                  <a:lnTo>
                    <a:pt x="189" y="161"/>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Poppins Light" charset="0"/>
              </a:endParaRPr>
            </a:p>
          </p:txBody>
        </p:sp>
        <p:sp>
          <p:nvSpPr>
            <p:cNvPr id="83" name="Freeform 82"/>
            <p:cNvSpPr>
              <a:spLocks/>
            </p:cNvSpPr>
            <p:nvPr/>
          </p:nvSpPr>
          <p:spPr bwMode="auto">
            <a:xfrm>
              <a:off x="5157991" y="3013096"/>
              <a:ext cx="735560" cy="571704"/>
            </a:xfrm>
            <a:custGeom>
              <a:avLst/>
              <a:gdLst>
                <a:gd name="connsiteX0" fmla="*/ 302516 w 770887"/>
                <a:gd name="connsiteY0" fmla="*/ 482511 h 599162"/>
                <a:gd name="connsiteX1" fmla="*/ 307819 w 770887"/>
                <a:gd name="connsiteY1" fmla="*/ 487813 h 599162"/>
                <a:gd name="connsiteX2" fmla="*/ 318423 w 770887"/>
                <a:gd name="connsiteY2" fmla="*/ 494883 h 599162"/>
                <a:gd name="connsiteX3" fmla="*/ 311354 w 770887"/>
                <a:gd name="connsiteY3" fmla="*/ 496651 h 599162"/>
                <a:gd name="connsiteX4" fmla="*/ 307819 w 770887"/>
                <a:gd name="connsiteY4" fmla="*/ 496651 h 599162"/>
                <a:gd name="connsiteX5" fmla="*/ 300749 w 770887"/>
                <a:gd name="connsiteY5" fmla="*/ 501953 h 599162"/>
                <a:gd name="connsiteX6" fmla="*/ 300749 w 770887"/>
                <a:gd name="connsiteY6" fmla="*/ 503720 h 599162"/>
                <a:gd name="connsiteX7" fmla="*/ 300749 w 770887"/>
                <a:gd name="connsiteY7" fmla="*/ 509023 h 599162"/>
                <a:gd name="connsiteX8" fmla="*/ 304284 w 770887"/>
                <a:gd name="connsiteY8" fmla="*/ 509023 h 599162"/>
                <a:gd name="connsiteX9" fmla="*/ 311354 w 770887"/>
                <a:gd name="connsiteY9" fmla="*/ 517860 h 599162"/>
                <a:gd name="connsiteX10" fmla="*/ 311354 w 770887"/>
                <a:gd name="connsiteY10" fmla="*/ 521395 h 599162"/>
                <a:gd name="connsiteX11" fmla="*/ 306051 w 770887"/>
                <a:gd name="connsiteY11" fmla="*/ 523162 h 599162"/>
                <a:gd name="connsiteX12" fmla="*/ 302516 w 770887"/>
                <a:gd name="connsiteY12" fmla="*/ 523162 h 599162"/>
                <a:gd name="connsiteX13" fmla="*/ 298982 w 770887"/>
                <a:gd name="connsiteY13" fmla="*/ 524930 h 599162"/>
                <a:gd name="connsiteX14" fmla="*/ 297214 w 770887"/>
                <a:gd name="connsiteY14" fmla="*/ 524930 h 599162"/>
                <a:gd name="connsiteX15" fmla="*/ 291912 w 770887"/>
                <a:gd name="connsiteY15" fmla="*/ 528465 h 599162"/>
                <a:gd name="connsiteX16" fmla="*/ 291912 w 770887"/>
                <a:gd name="connsiteY16" fmla="*/ 533767 h 599162"/>
                <a:gd name="connsiteX17" fmla="*/ 291912 w 770887"/>
                <a:gd name="connsiteY17" fmla="*/ 535534 h 599162"/>
                <a:gd name="connsiteX18" fmla="*/ 288377 w 770887"/>
                <a:gd name="connsiteY18" fmla="*/ 540837 h 599162"/>
                <a:gd name="connsiteX19" fmla="*/ 283075 w 770887"/>
                <a:gd name="connsiteY19" fmla="*/ 531999 h 599162"/>
                <a:gd name="connsiteX20" fmla="*/ 283075 w 770887"/>
                <a:gd name="connsiteY20" fmla="*/ 533767 h 599162"/>
                <a:gd name="connsiteX21" fmla="*/ 281307 w 770887"/>
                <a:gd name="connsiteY21" fmla="*/ 537302 h 599162"/>
                <a:gd name="connsiteX22" fmla="*/ 276005 w 770887"/>
                <a:gd name="connsiteY22" fmla="*/ 542604 h 599162"/>
                <a:gd name="connsiteX23" fmla="*/ 272470 w 770887"/>
                <a:gd name="connsiteY23" fmla="*/ 549674 h 599162"/>
                <a:gd name="connsiteX24" fmla="*/ 272470 w 770887"/>
                <a:gd name="connsiteY24" fmla="*/ 551441 h 599162"/>
                <a:gd name="connsiteX25" fmla="*/ 272470 w 770887"/>
                <a:gd name="connsiteY25" fmla="*/ 558511 h 599162"/>
                <a:gd name="connsiteX26" fmla="*/ 256563 w 770887"/>
                <a:gd name="connsiteY26" fmla="*/ 558511 h 599162"/>
                <a:gd name="connsiteX27" fmla="*/ 268935 w 770887"/>
                <a:gd name="connsiteY27" fmla="*/ 554976 h 599162"/>
                <a:gd name="connsiteX28" fmla="*/ 270703 w 770887"/>
                <a:gd name="connsiteY28" fmla="*/ 551441 h 599162"/>
                <a:gd name="connsiteX29" fmla="*/ 272470 w 770887"/>
                <a:gd name="connsiteY29" fmla="*/ 547906 h 599162"/>
                <a:gd name="connsiteX30" fmla="*/ 270703 w 770887"/>
                <a:gd name="connsiteY30" fmla="*/ 542604 h 599162"/>
                <a:gd name="connsiteX31" fmla="*/ 267168 w 770887"/>
                <a:gd name="connsiteY31" fmla="*/ 540837 h 599162"/>
                <a:gd name="connsiteX32" fmla="*/ 265400 w 770887"/>
                <a:gd name="connsiteY32" fmla="*/ 540837 h 599162"/>
                <a:gd name="connsiteX33" fmla="*/ 261866 w 770887"/>
                <a:gd name="connsiteY33" fmla="*/ 537302 h 599162"/>
                <a:gd name="connsiteX34" fmla="*/ 261866 w 770887"/>
                <a:gd name="connsiteY34" fmla="*/ 535534 h 599162"/>
                <a:gd name="connsiteX35" fmla="*/ 260098 w 770887"/>
                <a:gd name="connsiteY35" fmla="*/ 524930 h 599162"/>
                <a:gd name="connsiteX36" fmla="*/ 263633 w 770887"/>
                <a:gd name="connsiteY36" fmla="*/ 521395 h 599162"/>
                <a:gd name="connsiteX37" fmla="*/ 265400 w 770887"/>
                <a:gd name="connsiteY37" fmla="*/ 517860 h 599162"/>
                <a:gd name="connsiteX38" fmla="*/ 270703 w 770887"/>
                <a:gd name="connsiteY38" fmla="*/ 514325 h 599162"/>
                <a:gd name="connsiteX39" fmla="*/ 272470 w 770887"/>
                <a:gd name="connsiteY39" fmla="*/ 516093 h 599162"/>
                <a:gd name="connsiteX40" fmla="*/ 277772 w 770887"/>
                <a:gd name="connsiteY40" fmla="*/ 521395 h 599162"/>
                <a:gd name="connsiteX41" fmla="*/ 281307 w 770887"/>
                <a:gd name="connsiteY41" fmla="*/ 528465 h 599162"/>
                <a:gd name="connsiteX42" fmla="*/ 281307 w 770887"/>
                <a:gd name="connsiteY42" fmla="*/ 521395 h 599162"/>
                <a:gd name="connsiteX43" fmla="*/ 279540 w 770887"/>
                <a:gd name="connsiteY43" fmla="*/ 514325 h 599162"/>
                <a:gd name="connsiteX44" fmla="*/ 276005 w 770887"/>
                <a:gd name="connsiteY44" fmla="*/ 509023 h 599162"/>
                <a:gd name="connsiteX45" fmla="*/ 281307 w 770887"/>
                <a:gd name="connsiteY45" fmla="*/ 507255 h 599162"/>
                <a:gd name="connsiteX46" fmla="*/ 288377 w 770887"/>
                <a:gd name="connsiteY46" fmla="*/ 510790 h 599162"/>
                <a:gd name="connsiteX47" fmla="*/ 291912 w 770887"/>
                <a:gd name="connsiteY47" fmla="*/ 510790 h 599162"/>
                <a:gd name="connsiteX48" fmla="*/ 291912 w 770887"/>
                <a:gd name="connsiteY48" fmla="*/ 507255 h 599162"/>
                <a:gd name="connsiteX49" fmla="*/ 291912 w 770887"/>
                <a:gd name="connsiteY49" fmla="*/ 505488 h 599162"/>
                <a:gd name="connsiteX50" fmla="*/ 291912 w 770887"/>
                <a:gd name="connsiteY50" fmla="*/ 501953 h 599162"/>
                <a:gd name="connsiteX51" fmla="*/ 291912 w 770887"/>
                <a:gd name="connsiteY51" fmla="*/ 496651 h 599162"/>
                <a:gd name="connsiteX52" fmla="*/ 290144 w 770887"/>
                <a:gd name="connsiteY52" fmla="*/ 493116 h 599162"/>
                <a:gd name="connsiteX53" fmla="*/ 297214 w 770887"/>
                <a:gd name="connsiteY53" fmla="*/ 487813 h 599162"/>
                <a:gd name="connsiteX54" fmla="*/ 55075 w 770887"/>
                <a:gd name="connsiteY54" fmla="*/ 374697 h 599162"/>
                <a:gd name="connsiteX55" fmla="*/ 58610 w 770887"/>
                <a:gd name="connsiteY55" fmla="*/ 374697 h 599162"/>
                <a:gd name="connsiteX56" fmla="*/ 63912 w 770887"/>
                <a:gd name="connsiteY56" fmla="*/ 385302 h 599162"/>
                <a:gd name="connsiteX57" fmla="*/ 63912 w 770887"/>
                <a:gd name="connsiteY57" fmla="*/ 390604 h 599162"/>
                <a:gd name="connsiteX58" fmla="*/ 60377 w 770887"/>
                <a:gd name="connsiteY58" fmla="*/ 395906 h 599162"/>
                <a:gd name="connsiteX59" fmla="*/ 56842 w 770887"/>
                <a:gd name="connsiteY59" fmla="*/ 395906 h 599162"/>
                <a:gd name="connsiteX60" fmla="*/ 51540 w 770887"/>
                <a:gd name="connsiteY60" fmla="*/ 395906 h 599162"/>
                <a:gd name="connsiteX61" fmla="*/ 44470 w 770887"/>
                <a:gd name="connsiteY61" fmla="*/ 390604 h 599162"/>
                <a:gd name="connsiteX62" fmla="*/ 35633 w 770887"/>
                <a:gd name="connsiteY62" fmla="*/ 383534 h 599162"/>
                <a:gd name="connsiteX63" fmla="*/ 44470 w 770887"/>
                <a:gd name="connsiteY63" fmla="*/ 378232 h 599162"/>
                <a:gd name="connsiteX64" fmla="*/ 49773 w 770887"/>
                <a:gd name="connsiteY64" fmla="*/ 378232 h 599162"/>
                <a:gd name="connsiteX65" fmla="*/ 4447 w 770887"/>
                <a:gd name="connsiteY65" fmla="*/ 224465 h 599162"/>
                <a:gd name="connsiteX66" fmla="*/ 5929 w 770887"/>
                <a:gd name="connsiteY66" fmla="*/ 230488 h 599162"/>
                <a:gd name="connsiteX67" fmla="*/ 8894 w 770887"/>
                <a:gd name="connsiteY67" fmla="*/ 233499 h 599162"/>
                <a:gd name="connsiteX68" fmla="*/ 16306 w 770887"/>
                <a:gd name="connsiteY68" fmla="*/ 235005 h 599162"/>
                <a:gd name="connsiteX69" fmla="*/ 23717 w 770887"/>
                <a:gd name="connsiteY69" fmla="*/ 235005 h 599162"/>
                <a:gd name="connsiteX70" fmla="*/ 28164 w 770887"/>
                <a:gd name="connsiteY70" fmla="*/ 238016 h 599162"/>
                <a:gd name="connsiteX71" fmla="*/ 28164 w 770887"/>
                <a:gd name="connsiteY71" fmla="*/ 242533 h 599162"/>
                <a:gd name="connsiteX72" fmla="*/ 31129 w 770887"/>
                <a:gd name="connsiteY72" fmla="*/ 245544 h 599162"/>
                <a:gd name="connsiteX73" fmla="*/ 37058 w 770887"/>
                <a:gd name="connsiteY73" fmla="*/ 251566 h 599162"/>
                <a:gd name="connsiteX74" fmla="*/ 44470 w 770887"/>
                <a:gd name="connsiteY74" fmla="*/ 262106 h 599162"/>
                <a:gd name="connsiteX75" fmla="*/ 40023 w 770887"/>
                <a:gd name="connsiteY75" fmla="*/ 262106 h 599162"/>
                <a:gd name="connsiteX76" fmla="*/ 31129 w 770887"/>
                <a:gd name="connsiteY76" fmla="*/ 262106 h 599162"/>
                <a:gd name="connsiteX77" fmla="*/ 29647 w 770887"/>
                <a:gd name="connsiteY77" fmla="*/ 265117 h 599162"/>
                <a:gd name="connsiteX78" fmla="*/ 23717 w 770887"/>
                <a:gd name="connsiteY78" fmla="*/ 259095 h 599162"/>
                <a:gd name="connsiteX79" fmla="*/ 20753 w 770887"/>
                <a:gd name="connsiteY79" fmla="*/ 250061 h 599162"/>
                <a:gd name="connsiteX80" fmla="*/ 19270 w 770887"/>
                <a:gd name="connsiteY80" fmla="*/ 247050 h 599162"/>
                <a:gd name="connsiteX81" fmla="*/ 16306 w 770887"/>
                <a:gd name="connsiteY81" fmla="*/ 244038 h 599162"/>
                <a:gd name="connsiteX82" fmla="*/ 14823 w 770887"/>
                <a:gd name="connsiteY82" fmla="*/ 244038 h 599162"/>
                <a:gd name="connsiteX83" fmla="*/ 13341 w 770887"/>
                <a:gd name="connsiteY83" fmla="*/ 244038 h 599162"/>
                <a:gd name="connsiteX84" fmla="*/ 10376 w 770887"/>
                <a:gd name="connsiteY84" fmla="*/ 244038 h 599162"/>
                <a:gd name="connsiteX85" fmla="*/ 8894 w 770887"/>
                <a:gd name="connsiteY85" fmla="*/ 244038 h 599162"/>
                <a:gd name="connsiteX86" fmla="*/ 4447 w 770887"/>
                <a:gd name="connsiteY86" fmla="*/ 244038 h 599162"/>
                <a:gd name="connsiteX87" fmla="*/ 2964 w 770887"/>
                <a:gd name="connsiteY87" fmla="*/ 242533 h 599162"/>
                <a:gd name="connsiteX88" fmla="*/ 1482 w 770887"/>
                <a:gd name="connsiteY88" fmla="*/ 239521 h 599162"/>
                <a:gd name="connsiteX89" fmla="*/ 0 w 770887"/>
                <a:gd name="connsiteY89" fmla="*/ 235005 h 599162"/>
                <a:gd name="connsiteX90" fmla="*/ 0 w 770887"/>
                <a:gd name="connsiteY90" fmla="*/ 230488 h 599162"/>
                <a:gd name="connsiteX91" fmla="*/ 4447 w 770887"/>
                <a:gd name="connsiteY91" fmla="*/ 224465 h 599162"/>
                <a:gd name="connsiteX92" fmla="*/ 277183 w 770887"/>
                <a:gd name="connsiteY92" fmla="*/ 0 h 599162"/>
                <a:gd name="connsiteX93" fmla="*/ 283168 w 770887"/>
                <a:gd name="connsiteY93" fmla="*/ 5977 h 599162"/>
                <a:gd name="connsiteX94" fmla="*/ 286160 w 770887"/>
                <a:gd name="connsiteY94" fmla="*/ 10459 h 599162"/>
                <a:gd name="connsiteX95" fmla="*/ 283168 w 770887"/>
                <a:gd name="connsiteY95" fmla="*/ 10459 h 599162"/>
                <a:gd name="connsiteX96" fmla="*/ 283168 w 770887"/>
                <a:gd name="connsiteY96" fmla="*/ 14942 h 599162"/>
                <a:gd name="connsiteX97" fmla="*/ 287656 w 770887"/>
                <a:gd name="connsiteY97" fmla="*/ 17930 h 599162"/>
                <a:gd name="connsiteX98" fmla="*/ 293640 w 770887"/>
                <a:gd name="connsiteY98" fmla="*/ 17930 h 599162"/>
                <a:gd name="connsiteX99" fmla="*/ 293640 w 770887"/>
                <a:gd name="connsiteY99" fmla="*/ 13447 h 599162"/>
                <a:gd name="connsiteX100" fmla="*/ 296632 w 770887"/>
                <a:gd name="connsiteY100" fmla="*/ 10459 h 599162"/>
                <a:gd name="connsiteX101" fmla="*/ 299624 w 770887"/>
                <a:gd name="connsiteY101" fmla="*/ 13447 h 599162"/>
                <a:gd name="connsiteX102" fmla="*/ 304113 w 770887"/>
                <a:gd name="connsiteY102" fmla="*/ 19424 h 599162"/>
                <a:gd name="connsiteX103" fmla="*/ 313089 w 770887"/>
                <a:gd name="connsiteY103" fmla="*/ 17930 h 599162"/>
                <a:gd name="connsiteX104" fmla="*/ 325058 w 770887"/>
                <a:gd name="connsiteY104" fmla="*/ 20918 h 599162"/>
                <a:gd name="connsiteX105" fmla="*/ 325058 w 770887"/>
                <a:gd name="connsiteY105" fmla="*/ 25401 h 599162"/>
                <a:gd name="connsiteX106" fmla="*/ 328050 w 770887"/>
                <a:gd name="connsiteY106" fmla="*/ 31377 h 599162"/>
                <a:gd name="connsiteX107" fmla="*/ 335530 w 770887"/>
                <a:gd name="connsiteY107" fmla="*/ 37354 h 599162"/>
                <a:gd name="connsiteX108" fmla="*/ 351987 w 770887"/>
                <a:gd name="connsiteY108" fmla="*/ 37354 h 599162"/>
                <a:gd name="connsiteX109" fmla="*/ 356475 w 770887"/>
                <a:gd name="connsiteY109" fmla="*/ 37354 h 599162"/>
                <a:gd name="connsiteX110" fmla="*/ 360963 w 770887"/>
                <a:gd name="connsiteY110" fmla="*/ 34366 h 599162"/>
                <a:gd name="connsiteX111" fmla="*/ 366948 w 770887"/>
                <a:gd name="connsiteY111" fmla="*/ 34366 h 599162"/>
                <a:gd name="connsiteX112" fmla="*/ 374428 w 770887"/>
                <a:gd name="connsiteY112" fmla="*/ 38848 h 599162"/>
                <a:gd name="connsiteX113" fmla="*/ 375924 w 770887"/>
                <a:gd name="connsiteY113" fmla="*/ 43331 h 599162"/>
                <a:gd name="connsiteX114" fmla="*/ 375924 w 770887"/>
                <a:gd name="connsiteY114" fmla="*/ 47813 h 599162"/>
                <a:gd name="connsiteX115" fmla="*/ 375924 w 770887"/>
                <a:gd name="connsiteY115" fmla="*/ 48560 h 599162"/>
                <a:gd name="connsiteX116" fmla="*/ 375924 w 770887"/>
                <a:gd name="connsiteY116" fmla="*/ 50802 h 599162"/>
                <a:gd name="connsiteX117" fmla="*/ 383404 w 770887"/>
                <a:gd name="connsiteY117" fmla="*/ 46319 h 599162"/>
                <a:gd name="connsiteX118" fmla="*/ 392381 w 770887"/>
                <a:gd name="connsiteY118" fmla="*/ 43331 h 599162"/>
                <a:gd name="connsiteX119" fmla="*/ 398365 w 770887"/>
                <a:gd name="connsiteY119" fmla="*/ 43331 h 599162"/>
                <a:gd name="connsiteX120" fmla="*/ 410334 w 770887"/>
                <a:gd name="connsiteY120" fmla="*/ 47813 h 599162"/>
                <a:gd name="connsiteX121" fmla="*/ 420806 w 770887"/>
                <a:gd name="connsiteY121" fmla="*/ 50802 h 599162"/>
                <a:gd name="connsiteX122" fmla="*/ 432775 w 770887"/>
                <a:gd name="connsiteY122" fmla="*/ 47813 h 599162"/>
                <a:gd name="connsiteX123" fmla="*/ 438759 w 770887"/>
                <a:gd name="connsiteY123" fmla="*/ 43331 h 599162"/>
                <a:gd name="connsiteX124" fmla="*/ 444743 w 770887"/>
                <a:gd name="connsiteY124" fmla="*/ 43331 h 599162"/>
                <a:gd name="connsiteX125" fmla="*/ 447736 w 770887"/>
                <a:gd name="connsiteY125" fmla="*/ 43331 h 599162"/>
                <a:gd name="connsiteX126" fmla="*/ 455216 w 770887"/>
                <a:gd name="connsiteY126" fmla="*/ 50802 h 599162"/>
                <a:gd name="connsiteX127" fmla="*/ 462696 w 770887"/>
                <a:gd name="connsiteY127" fmla="*/ 56778 h 599162"/>
                <a:gd name="connsiteX128" fmla="*/ 476161 w 770887"/>
                <a:gd name="connsiteY128" fmla="*/ 58272 h 599162"/>
                <a:gd name="connsiteX129" fmla="*/ 482145 w 770887"/>
                <a:gd name="connsiteY129" fmla="*/ 110568 h 599162"/>
                <a:gd name="connsiteX130" fmla="*/ 500098 w 770887"/>
                <a:gd name="connsiteY130" fmla="*/ 242056 h 599162"/>
                <a:gd name="connsiteX131" fmla="*/ 521043 w 770887"/>
                <a:gd name="connsiteY131" fmla="*/ 400438 h 599162"/>
                <a:gd name="connsiteX132" fmla="*/ 525531 w 770887"/>
                <a:gd name="connsiteY132" fmla="*/ 409403 h 599162"/>
                <a:gd name="connsiteX133" fmla="*/ 540492 w 770887"/>
                <a:gd name="connsiteY133" fmla="*/ 409403 h 599162"/>
                <a:gd name="connsiteX134" fmla="*/ 543484 w 770887"/>
                <a:gd name="connsiteY134" fmla="*/ 400438 h 599162"/>
                <a:gd name="connsiteX135" fmla="*/ 555453 w 770887"/>
                <a:gd name="connsiteY135" fmla="*/ 400438 h 599162"/>
                <a:gd name="connsiteX136" fmla="*/ 555453 w 770887"/>
                <a:gd name="connsiteY136" fmla="*/ 404920 h 599162"/>
                <a:gd name="connsiteX137" fmla="*/ 559941 w 770887"/>
                <a:gd name="connsiteY137" fmla="*/ 410897 h 599162"/>
                <a:gd name="connsiteX138" fmla="*/ 579390 w 770887"/>
                <a:gd name="connsiteY138" fmla="*/ 424344 h 599162"/>
                <a:gd name="connsiteX139" fmla="*/ 595847 w 770887"/>
                <a:gd name="connsiteY139" fmla="*/ 442274 h 599162"/>
                <a:gd name="connsiteX140" fmla="*/ 604823 w 770887"/>
                <a:gd name="connsiteY140" fmla="*/ 434803 h 599162"/>
                <a:gd name="connsiteX141" fmla="*/ 610807 w 770887"/>
                <a:gd name="connsiteY141" fmla="*/ 419862 h 599162"/>
                <a:gd name="connsiteX142" fmla="*/ 618288 w 770887"/>
                <a:gd name="connsiteY142" fmla="*/ 412391 h 599162"/>
                <a:gd name="connsiteX143" fmla="*/ 625768 w 770887"/>
                <a:gd name="connsiteY143" fmla="*/ 407908 h 599162"/>
                <a:gd name="connsiteX144" fmla="*/ 639233 w 770887"/>
                <a:gd name="connsiteY144" fmla="*/ 413885 h 599162"/>
                <a:gd name="connsiteX145" fmla="*/ 655690 w 770887"/>
                <a:gd name="connsiteY145" fmla="*/ 425838 h 599162"/>
                <a:gd name="connsiteX146" fmla="*/ 672146 w 770887"/>
                <a:gd name="connsiteY146" fmla="*/ 442274 h 599162"/>
                <a:gd name="connsiteX147" fmla="*/ 684115 w 770887"/>
                <a:gd name="connsiteY147" fmla="*/ 455722 h 599162"/>
                <a:gd name="connsiteX148" fmla="*/ 708052 w 770887"/>
                <a:gd name="connsiteY148" fmla="*/ 479629 h 599162"/>
                <a:gd name="connsiteX149" fmla="*/ 723013 w 770887"/>
                <a:gd name="connsiteY149" fmla="*/ 500547 h 599162"/>
                <a:gd name="connsiteX150" fmla="*/ 731989 w 770887"/>
                <a:gd name="connsiteY150" fmla="*/ 502041 h 599162"/>
                <a:gd name="connsiteX151" fmla="*/ 742462 w 770887"/>
                <a:gd name="connsiteY151" fmla="*/ 503535 h 599162"/>
                <a:gd name="connsiteX152" fmla="*/ 760415 w 770887"/>
                <a:gd name="connsiteY152" fmla="*/ 509512 h 599162"/>
                <a:gd name="connsiteX153" fmla="*/ 767895 w 770887"/>
                <a:gd name="connsiteY153" fmla="*/ 513994 h 599162"/>
                <a:gd name="connsiteX154" fmla="*/ 767895 w 770887"/>
                <a:gd name="connsiteY154" fmla="*/ 519971 h 599162"/>
                <a:gd name="connsiteX155" fmla="*/ 770887 w 770887"/>
                <a:gd name="connsiteY155" fmla="*/ 533419 h 599162"/>
                <a:gd name="connsiteX156" fmla="*/ 770887 w 770887"/>
                <a:gd name="connsiteY156" fmla="*/ 539395 h 599162"/>
                <a:gd name="connsiteX157" fmla="*/ 770887 w 770887"/>
                <a:gd name="connsiteY157" fmla="*/ 545372 h 599162"/>
                <a:gd name="connsiteX158" fmla="*/ 770887 w 770887"/>
                <a:gd name="connsiteY158" fmla="*/ 558820 h 599162"/>
                <a:gd name="connsiteX159" fmla="*/ 764903 w 770887"/>
                <a:gd name="connsiteY159" fmla="*/ 563302 h 599162"/>
                <a:gd name="connsiteX160" fmla="*/ 760415 w 770887"/>
                <a:gd name="connsiteY160" fmla="*/ 557325 h 599162"/>
                <a:gd name="connsiteX161" fmla="*/ 755926 w 770887"/>
                <a:gd name="connsiteY161" fmla="*/ 549855 h 599162"/>
                <a:gd name="connsiteX162" fmla="*/ 751438 w 770887"/>
                <a:gd name="connsiteY162" fmla="*/ 552843 h 599162"/>
                <a:gd name="connsiteX163" fmla="*/ 755926 w 770887"/>
                <a:gd name="connsiteY163" fmla="*/ 560314 h 599162"/>
                <a:gd name="connsiteX164" fmla="*/ 752934 w 770887"/>
                <a:gd name="connsiteY164" fmla="*/ 561808 h 599162"/>
                <a:gd name="connsiteX165" fmla="*/ 748446 w 770887"/>
                <a:gd name="connsiteY165" fmla="*/ 558820 h 599162"/>
                <a:gd name="connsiteX166" fmla="*/ 739470 w 770887"/>
                <a:gd name="connsiteY166" fmla="*/ 555831 h 599162"/>
                <a:gd name="connsiteX167" fmla="*/ 739470 w 770887"/>
                <a:gd name="connsiteY167" fmla="*/ 549855 h 599162"/>
                <a:gd name="connsiteX168" fmla="*/ 736478 w 770887"/>
                <a:gd name="connsiteY168" fmla="*/ 542384 h 599162"/>
                <a:gd name="connsiteX169" fmla="*/ 731989 w 770887"/>
                <a:gd name="connsiteY169" fmla="*/ 539395 h 599162"/>
                <a:gd name="connsiteX170" fmla="*/ 728997 w 770887"/>
                <a:gd name="connsiteY170" fmla="*/ 533419 h 599162"/>
                <a:gd name="connsiteX171" fmla="*/ 717029 w 770887"/>
                <a:gd name="connsiteY171" fmla="*/ 524454 h 599162"/>
                <a:gd name="connsiteX172" fmla="*/ 706556 w 770887"/>
                <a:gd name="connsiteY172" fmla="*/ 525948 h 599162"/>
                <a:gd name="connsiteX173" fmla="*/ 709548 w 770887"/>
                <a:gd name="connsiteY173" fmla="*/ 530430 h 599162"/>
                <a:gd name="connsiteX174" fmla="*/ 712540 w 770887"/>
                <a:gd name="connsiteY174" fmla="*/ 533419 h 599162"/>
                <a:gd name="connsiteX175" fmla="*/ 723013 w 770887"/>
                <a:gd name="connsiteY175" fmla="*/ 539395 h 599162"/>
                <a:gd name="connsiteX176" fmla="*/ 728997 w 770887"/>
                <a:gd name="connsiteY176" fmla="*/ 545372 h 599162"/>
                <a:gd name="connsiteX177" fmla="*/ 728997 w 770887"/>
                <a:gd name="connsiteY177" fmla="*/ 549855 h 599162"/>
                <a:gd name="connsiteX178" fmla="*/ 733485 w 770887"/>
                <a:gd name="connsiteY178" fmla="*/ 554337 h 599162"/>
                <a:gd name="connsiteX179" fmla="*/ 736478 w 770887"/>
                <a:gd name="connsiteY179" fmla="*/ 558820 h 599162"/>
                <a:gd name="connsiteX180" fmla="*/ 739470 w 770887"/>
                <a:gd name="connsiteY180" fmla="*/ 569279 h 599162"/>
                <a:gd name="connsiteX181" fmla="*/ 739470 w 770887"/>
                <a:gd name="connsiteY181" fmla="*/ 572267 h 599162"/>
                <a:gd name="connsiteX182" fmla="*/ 734981 w 770887"/>
                <a:gd name="connsiteY182" fmla="*/ 573761 h 599162"/>
                <a:gd name="connsiteX183" fmla="*/ 731989 w 770887"/>
                <a:gd name="connsiteY183" fmla="*/ 566290 h 599162"/>
                <a:gd name="connsiteX184" fmla="*/ 731989 w 770887"/>
                <a:gd name="connsiteY184" fmla="*/ 573761 h 599162"/>
                <a:gd name="connsiteX185" fmla="*/ 728997 w 770887"/>
                <a:gd name="connsiteY185" fmla="*/ 579738 h 599162"/>
                <a:gd name="connsiteX186" fmla="*/ 724509 w 770887"/>
                <a:gd name="connsiteY186" fmla="*/ 578244 h 599162"/>
                <a:gd name="connsiteX187" fmla="*/ 717029 w 770887"/>
                <a:gd name="connsiteY187" fmla="*/ 570773 h 599162"/>
                <a:gd name="connsiteX188" fmla="*/ 709548 w 770887"/>
                <a:gd name="connsiteY188" fmla="*/ 561808 h 599162"/>
                <a:gd name="connsiteX189" fmla="*/ 703564 w 770887"/>
                <a:gd name="connsiteY189" fmla="*/ 564796 h 599162"/>
                <a:gd name="connsiteX190" fmla="*/ 699076 w 770887"/>
                <a:gd name="connsiteY190" fmla="*/ 564796 h 599162"/>
                <a:gd name="connsiteX191" fmla="*/ 702068 w 770887"/>
                <a:gd name="connsiteY191" fmla="*/ 555831 h 599162"/>
                <a:gd name="connsiteX192" fmla="*/ 709548 w 770887"/>
                <a:gd name="connsiteY192" fmla="*/ 554337 h 599162"/>
                <a:gd name="connsiteX193" fmla="*/ 706556 w 770887"/>
                <a:gd name="connsiteY193" fmla="*/ 545372 h 599162"/>
                <a:gd name="connsiteX194" fmla="*/ 697580 w 770887"/>
                <a:gd name="connsiteY194" fmla="*/ 549855 h 599162"/>
                <a:gd name="connsiteX195" fmla="*/ 700572 w 770887"/>
                <a:gd name="connsiteY195" fmla="*/ 540890 h 599162"/>
                <a:gd name="connsiteX196" fmla="*/ 696084 w 770887"/>
                <a:gd name="connsiteY196" fmla="*/ 534913 h 599162"/>
                <a:gd name="connsiteX197" fmla="*/ 694588 w 770887"/>
                <a:gd name="connsiteY197" fmla="*/ 530430 h 599162"/>
                <a:gd name="connsiteX198" fmla="*/ 694588 w 770887"/>
                <a:gd name="connsiteY198" fmla="*/ 525948 h 599162"/>
                <a:gd name="connsiteX199" fmla="*/ 700572 w 770887"/>
                <a:gd name="connsiteY199" fmla="*/ 516983 h 599162"/>
                <a:gd name="connsiteX200" fmla="*/ 693091 w 770887"/>
                <a:gd name="connsiteY200" fmla="*/ 516983 h 599162"/>
                <a:gd name="connsiteX201" fmla="*/ 690099 w 770887"/>
                <a:gd name="connsiteY201" fmla="*/ 519971 h 599162"/>
                <a:gd name="connsiteX202" fmla="*/ 690099 w 770887"/>
                <a:gd name="connsiteY202" fmla="*/ 522959 h 599162"/>
                <a:gd name="connsiteX203" fmla="*/ 690099 w 770887"/>
                <a:gd name="connsiteY203" fmla="*/ 531925 h 599162"/>
                <a:gd name="connsiteX204" fmla="*/ 685611 w 770887"/>
                <a:gd name="connsiteY204" fmla="*/ 534913 h 599162"/>
                <a:gd name="connsiteX205" fmla="*/ 682619 w 770887"/>
                <a:gd name="connsiteY205" fmla="*/ 537901 h 599162"/>
                <a:gd name="connsiteX206" fmla="*/ 682619 w 770887"/>
                <a:gd name="connsiteY206" fmla="*/ 533419 h 599162"/>
                <a:gd name="connsiteX207" fmla="*/ 681123 w 770887"/>
                <a:gd name="connsiteY207" fmla="*/ 527442 h 599162"/>
                <a:gd name="connsiteX208" fmla="*/ 679627 w 770887"/>
                <a:gd name="connsiteY208" fmla="*/ 519971 h 599162"/>
                <a:gd name="connsiteX209" fmla="*/ 678131 w 770887"/>
                <a:gd name="connsiteY209" fmla="*/ 515489 h 599162"/>
                <a:gd name="connsiteX210" fmla="*/ 676635 w 770887"/>
                <a:gd name="connsiteY210" fmla="*/ 511006 h 599162"/>
                <a:gd name="connsiteX211" fmla="*/ 676635 w 770887"/>
                <a:gd name="connsiteY211" fmla="*/ 506524 h 599162"/>
                <a:gd name="connsiteX212" fmla="*/ 681123 w 770887"/>
                <a:gd name="connsiteY212" fmla="*/ 503535 h 599162"/>
                <a:gd name="connsiteX213" fmla="*/ 684115 w 770887"/>
                <a:gd name="connsiteY213" fmla="*/ 499053 h 599162"/>
                <a:gd name="connsiteX214" fmla="*/ 690099 w 770887"/>
                <a:gd name="connsiteY214" fmla="*/ 493076 h 599162"/>
                <a:gd name="connsiteX215" fmla="*/ 684115 w 770887"/>
                <a:gd name="connsiteY215" fmla="*/ 482617 h 599162"/>
                <a:gd name="connsiteX216" fmla="*/ 681123 w 770887"/>
                <a:gd name="connsiteY216" fmla="*/ 484111 h 599162"/>
                <a:gd name="connsiteX217" fmla="*/ 678131 w 770887"/>
                <a:gd name="connsiteY217" fmla="*/ 491582 h 599162"/>
                <a:gd name="connsiteX218" fmla="*/ 672146 w 770887"/>
                <a:gd name="connsiteY218" fmla="*/ 499053 h 599162"/>
                <a:gd name="connsiteX219" fmla="*/ 667658 w 770887"/>
                <a:gd name="connsiteY219" fmla="*/ 502041 h 599162"/>
                <a:gd name="connsiteX220" fmla="*/ 666162 w 770887"/>
                <a:gd name="connsiteY220" fmla="*/ 505029 h 599162"/>
                <a:gd name="connsiteX221" fmla="*/ 669154 w 770887"/>
                <a:gd name="connsiteY221" fmla="*/ 516983 h 599162"/>
                <a:gd name="connsiteX222" fmla="*/ 675139 w 770887"/>
                <a:gd name="connsiteY222" fmla="*/ 533419 h 599162"/>
                <a:gd name="connsiteX223" fmla="*/ 669154 w 770887"/>
                <a:gd name="connsiteY223" fmla="*/ 531925 h 599162"/>
                <a:gd name="connsiteX224" fmla="*/ 660178 w 770887"/>
                <a:gd name="connsiteY224" fmla="*/ 513994 h 599162"/>
                <a:gd name="connsiteX225" fmla="*/ 649705 w 770887"/>
                <a:gd name="connsiteY225" fmla="*/ 499053 h 599162"/>
                <a:gd name="connsiteX226" fmla="*/ 646713 w 770887"/>
                <a:gd name="connsiteY226" fmla="*/ 508018 h 599162"/>
                <a:gd name="connsiteX227" fmla="*/ 643721 w 770887"/>
                <a:gd name="connsiteY227" fmla="*/ 506524 h 599162"/>
                <a:gd name="connsiteX228" fmla="*/ 639233 w 770887"/>
                <a:gd name="connsiteY228" fmla="*/ 496064 h 599162"/>
                <a:gd name="connsiteX229" fmla="*/ 633249 w 770887"/>
                <a:gd name="connsiteY229" fmla="*/ 491582 h 599162"/>
                <a:gd name="connsiteX230" fmla="*/ 618288 w 770887"/>
                <a:gd name="connsiteY230" fmla="*/ 475146 h 599162"/>
                <a:gd name="connsiteX231" fmla="*/ 618288 w 770887"/>
                <a:gd name="connsiteY231" fmla="*/ 464687 h 599162"/>
                <a:gd name="connsiteX232" fmla="*/ 615296 w 770887"/>
                <a:gd name="connsiteY232" fmla="*/ 470664 h 599162"/>
                <a:gd name="connsiteX233" fmla="*/ 607815 w 770887"/>
                <a:gd name="connsiteY233" fmla="*/ 467675 h 599162"/>
                <a:gd name="connsiteX234" fmla="*/ 591358 w 770887"/>
                <a:gd name="connsiteY234" fmla="*/ 452734 h 599162"/>
                <a:gd name="connsiteX235" fmla="*/ 580886 w 770887"/>
                <a:gd name="connsiteY235" fmla="*/ 440780 h 599162"/>
                <a:gd name="connsiteX236" fmla="*/ 574902 w 770887"/>
                <a:gd name="connsiteY236" fmla="*/ 442274 h 599162"/>
                <a:gd name="connsiteX237" fmla="*/ 561437 w 770887"/>
                <a:gd name="connsiteY237" fmla="*/ 439286 h 599162"/>
                <a:gd name="connsiteX238" fmla="*/ 552461 w 770887"/>
                <a:gd name="connsiteY238" fmla="*/ 430321 h 599162"/>
                <a:gd name="connsiteX239" fmla="*/ 552461 w 770887"/>
                <a:gd name="connsiteY239" fmla="*/ 419862 h 599162"/>
                <a:gd name="connsiteX240" fmla="*/ 547972 w 770887"/>
                <a:gd name="connsiteY240" fmla="*/ 422850 h 599162"/>
                <a:gd name="connsiteX241" fmla="*/ 530020 w 770887"/>
                <a:gd name="connsiteY241" fmla="*/ 422850 h 599162"/>
                <a:gd name="connsiteX242" fmla="*/ 521043 w 770887"/>
                <a:gd name="connsiteY242" fmla="*/ 421356 h 599162"/>
                <a:gd name="connsiteX243" fmla="*/ 510571 w 770887"/>
                <a:gd name="connsiteY243" fmla="*/ 418368 h 599162"/>
                <a:gd name="connsiteX244" fmla="*/ 491122 w 770887"/>
                <a:gd name="connsiteY244" fmla="*/ 416873 h 599162"/>
                <a:gd name="connsiteX245" fmla="*/ 471673 w 770887"/>
                <a:gd name="connsiteY245" fmla="*/ 421356 h 599162"/>
                <a:gd name="connsiteX246" fmla="*/ 458208 w 770887"/>
                <a:gd name="connsiteY246" fmla="*/ 424344 h 599162"/>
                <a:gd name="connsiteX247" fmla="*/ 461200 w 770887"/>
                <a:gd name="connsiteY247" fmla="*/ 412391 h 599162"/>
                <a:gd name="connsiteX248" fmla="*/ 456712 w 770887"/>
                <a:gd name="connsiteY248" fmla="*/ 415379 h 599162"/>
                <a:gd name="connsiteX249" fmla="*/ 449232 w 770887"/>
                <a:gd name="connsiteY249" fmla="*/ 410897 h 599162"/>
                <a:gd name="connsiteX250" fmla="*/ 443247 w 770887"/>
                <a:gd name="connsiteY250" fmla="*/ 407908 h 599162"/>
                <a:gd name="connsiteX251" fmla="*/ 437263 w 770887"/>
                <a:gd name="connsiteY251" fmla="*/ 407908 h 599162"/>
                <a:gd name="connsiteX252" fmla="*/ 432775 w 770887"/>
                <a:gd name="connsiteY252" fmla="*/ 407908 h 599162"/>
                <a:gd name="connsiteX253" fmla="*/ 425294 w 770887"/>
                <a:gd name="connsiteY253" fmla="*/ 412391 h 599162"/>
                <a:gd name="connsiteX254" fmla="*/ 419310 w 770887"/>
                <a:gd name="connsiteY254" fmla="*/ 415379 h 599162"/>
                <a:gd name="connsiteX255" fmla="*/ 413326 w 770887"/>
                <a:gd name="connsiteY255" fmla="*/ 422850 h 599162"/>
                <a:gd name="connsiteX256" fmla="*/ 410334 w 770887"/>
                <a:gd name="connsiteY256" fmla="*/ 425838 h 599162"/>
                <a:gd name="connsiteX257" fmla="*/ 402853 w 770887"/>
                <a:gd name="connsiteY257" fmla="*/ 424344 h 599162"/>
                <a:gd name="connsiteX258" fmla="*/ 410334 w 770887"/>
                <a:gd name="connsiteY258" fmla="*/ 418368 h 599162"/>
                <a:gd name="connsiteX259" fmla="*/ 419310 w 770887"/>
                <a:gd name="connsiteY259" fmla="*/ 409403 h 599162"/>
                <a:gd name="connsiteX260" fmla="*/ 425294 w 770887"/>
                <a:gd name="connsiteY260" fmla="*/ 403426 h 599162"/>
                <a:gd name="connsiteX261" fmla="*/ 429783 w 770887"/>
                <a:gd name="connsiteY261" fmla="*/ 397449 h 599162"/>
                <a:gd name="connsiteX262" fmla="*/ 426791 w 770887"/>
                <a:gd name="connsiteY262" fmla="*/ 397449 h 599162"/>
                <a:gd name="connsiteX263" fmla="*/ 420806 w 770887"/>
                <a:gd name="connsiteY263" fmla="*/ 394461 h 599162"/>
                <a:gd name="connsiteX264" fmla="*/ 420806 w 770887"/>
                <a:gd name="connsiteY264" fmla="*/ 384002 h 599162"/>
                <a:gd name="connsiteX265" fmla="*/ 414822 w 770887"/>
                <a:gd name="connsiteY265" fmla="*/ 388484 h 599162"/>
                <a:gd name="connsiteX266" fmla="*/ 413326 w 770887"/>
                <a:gd name="connsiteY266" fmla="*/ 389978 h 599162"/>
                <a:gd name="connsiteX267" fmla="*/ 402853 w 770887"/>
                <a:gd name="connsiteY267" fmla="*/ 389978 h 599162"/>
                <a:gd name="connsiteX268" fmla="*/ 393877 w 770887"/>
                <a:gd name="connsiteY268" fmla="*/ 388484 h 599162"/>
                <a:gd name="connsiteX269" fmla="*/ 389389 w 770887"/>
                <a:gd name="connsiteY269" fmla="*/ 392967 h 599162"/>
                <a:gd name="connsiteX270" fmla="*/ 386397 w 770887"/>
                <a:gd name="connsiteY270" fmla="*/ 401932 h 599162"/>
                <a:gd name="connsiteX271" fmla="*/ 392381 w 770887"/>
                <a:gd name="connsiteY271" fmla="*/ 409403 h 599162"/>
                <a:gd name="connsiteX272" fmla="*/ 389389 w 770887"/>
                <a:gd name="connsiteY272" fmla="*/ 421356 h 599162"/>
                <a:gd name="connsiteX273" fmla="*/ 381908 w 770887"/>
                <a:gd name="connsiteY273" fmla="*/ 428827 h 599162"/>
                <a:gd name="connsiteX274" fmla="*/ 374428 w 770887"/>
                <a:gd name="connsiteY274" fmla="*/ 428827 h 599162"/>
                <a:gd name="connsiteX275" fmla="*/ 365452 w 770887"/>
                <a:gd name="connsiteY275" fmla="*/ 428827 h 599162"/>
                <a:gd name="connsiteX276" fmla="*/ 362459 w 770887"/>
                <a:gd name="connsiteY276" fmla="*/ 439286 h 599162"/>
                <a:gd name="connsiteX277" fmla="*/ 350491 w 770887"/>
                <a:gd name="connsiteY277" fmla="*/ 443769 h 599162"/>
                <a:gd name="connsiteX278" fmla="*/ 348995 w 770887"/>
                <a:gd name="connsiteY278" fmla="*/ 446757 h 599162"/>
                <a:gd name="connsiteX279" fmla="*/ 338522 w 770887"/>
                <a:gd name="connsiteY279" fmla="*/ 454228 h 599162"/>
                <a:gd name="connsiteX280" fmla="*/ 328050 w 770887"/>
                <a:gd name="connsiteY280" fmla="*/ 457216 h 599162"/>
                <a:gd name="connsiteX281" fmla="*/ 322065 w 770887"/>
                <a:gd name="connsiteY281" fmla="*/ 458710 h 599162"/>
                <a:gd name="connsiteX282" fmla="*/ 319073 w 770887"/>
                <a:gd name="connsiteY282" fmla="*/ 454228 h 599162"/>
                <a:gd name="connsiteX283" fmla="*/ 317577 w 770887"/>
                <a:gd name="connsiteY283" fmla="*/ 451239 h 599162"/>
                <a:gd name="connsiteX284" fmla="*/ 325058 w 770887"/>
                <a:gd name="connsiteY284" fmla="*/ 448251 h 599162"/>
                <a:gd name="connsiteX285" fmla="*/ 331042 w 770887"/>
                <a:gd name="connsiteY285" fmla="*/ 440780 h 599162"/>
                <a:gd name="connsiteX286" fmla="*/ 323561 w 770887"/>
                <a:gd name="connsiteY286" fmla="*/ 440780 h 599162"/>
                <a:gd name="connsiteX287" fmla="*/ 320569 w 770887"/>
                <a:gd name="connsiteY287" fmla="*/ 436298 h 599162"/>
                <a:gd name="connsiteX288" fmla="*/ 328050 w 770887"/>
                <a:gd name="connsiteY288" fmla="*/ 425838 h 599162"/>
                <a:gd name="connsiteX289" fmla="*/ 331042 w 770887"/>
                <a:gd name="connsiteY289" fmla="*/ 415379 h 599162"/>
                <a:gd name="connsiteX290" fmla="*/ 335530 w 770887"/>
                <a:gd name="connsiteY290" fmla="*/ 400438 h 599162"/>
                <a:gd name="connsiteX291" fmla="*/ 343010 w 770887"/>
                <a:gd name="connsiteY291" fmla="*/ 391473 h 599162"/>
                <a:gd name="connsiteX292" fmla="*/ 369940 w 770887"/>
                <a:gd name="connsiteY292" fmla="*/ 394461 h 599162"/>
                <a:gd name="connsiteX293" fmla="*/ 365452 w 770887"/>
                <a:gd name="connsiteY293" fmla="*/ 388484 h 599162"/>
                <a:gd name="connsiteX294" fmla="*/ 357971 w 770887"/>
                <a:gd name="connsiteY294" fmla="*/ 386990 h 599162"/>
                <a:gd name="connsiteX295" fmla="*/ 344507 w 770887"/>
                <a:gd name="connsiteY295" fmla="*/ 381013 h 599162"/>
                <a:gd name="connsiteX296" fmla="*/ 334034 w 770887"/>
                <a:gd name="connsiteY296" fmla="*/ 385496 h 599162"/>
                <a:gd name="connsiteX297" fmla="*/ 325058 w 770887"/>
                <a:gd name="connsiteY297" fmla="*/ 392967 h 599162"/>
                <a:gd name="connsiteX298" fmla="*/ 316081 w 770887"/>
                <a:gd name="connsiteY298" fmla="*/ 400438 h 599162"/>
                <a:gd name="connsiteX299" fmla="*/ 311593 w 770887"/>
                <a:gd name="connsiteY299" fmla="*/ 409403 h 599162"/>
                <a:gd name="connsiteX300" fmla="*/ 310097 w 770887"/>
                <a:gd name="connsiteY300" fmla="*/ 416873 h 599162"/>
                <a:gd name="connsiteX301" fmla="*/ 304113 w 770887"/>
                <a:gd name="connsiteY301" fmla="*/ 416873 h 599162"/>
                <a:gd name="connsiteX302" fmla="*/ 304113 w 770887"/>
                <a:gd name="connsiteY302" fmla="*/ 419862 h 599162"/>
                <a:gd name="connsiteX303" fmla="*/ 307105 w 770887"/>
                <a:gd name="connsiteY303" fmla="*/ 425838 h 599162"/>
                <a:gd name="connsiteX304" fmla="*/ 305609 w 770887"/>
                <a:gd name="connsiteY304" fmla="*/ 430321 h 599162"/>
                <a:gd name="connsiteX305" fmla="*/ 301120 w 770887"/>
                <a:gd name="connsiteY305" fmla="*/ 434803 h 599162"/>
                <a:gd name="connsiteX306" fmla="*/ 290648 w 770887"/>
                <a:gd name="connsiteY306" fmla="*/ 440780 h 599162"/>
                <a:gd name="connsiteX307" fmla="*/ 284664 w 770887"/>
                <a:gd name="connsiteY307" fmla="*/ 445263 h 599162"/>
                <a:gd name="connsiteX308" fmla="*/ 277183 w 770887"/>
                <a:gd name="connsiteY308" fmla="*/ 452734 h 599162"/>
                <a:gd name="connsiteX309" fmla="*/ 275687 w 770887"/>
                <a:gd name="connsiteY309" fmla="*/ 460204 h 599162"/>
                <a:gd name="connsiteX310" fmla="*/ 286160 w 770887"/>
                <a:gd name="connsiteY310" fmla="*/ 463193 h 599162"/>
                <a:gd name="connsiteX311" fmla="*/ 287656 w 770887"/>
                <a:gd name="connsiteY311" fmla="*/ 473652 h 599162"/>
                <a:gd name="connsiteX312" fmla="*/ 283168 w 770887"/>
                <a:gd name="connsiteY312" fmla="*/ 479629 h 599162"/>
                <a:gd name="connsiteX313" fmla="*/ 275687 w 770887"/>
                <a:gd name="connsiteY313" fmla="*/ 484111 h 599162"/>
                <a:gd name="connsiteX314" fmla="*/ 266711 w 770887"/>
                <a:gd name="connsiteY314" fmla="*/ 496064 h 599162"/>
                <a:gd name="connsiteX315" fmla="*/ 253246 w 770887"/>
                <a:gd name="connsiteY315" fmla="*/ 505029 h 599162"/>
                <a:gd name="connsiteX316" fmla="*/ 226317 w 770887"/>
                <a:gd name="connsiteY316" fmla="*/ 518477 h 599162"/>
                <a:gd name="connsiteX317" fmla="*/ 224821 w 770887"/>
                <a:gd name="connsiteY317" fmla="*/ 530430 h 599162"/>
                <a:gd name="connsiteX318" fmla="*/ 214348 w 770887"/>
                <a:gd name="connsiteY318" fmla="*/ 534913 h 599162"/>
                <a:gd name="connsiteX319" fmla="*/ 203876 w 770887"/>
                <a:gd name="connsiteY319" fmla="*/ 540890 h 599162"/>
                <a:gd name="connsiteX320" fmla="*/ 190411 w 770887"/>
                <a:gd name="connsiteY320" fmla="*/ 545372 h 599162"/>
                <a:gd name="connsiteX321" fmla="*/ 185923 w 770887"/>
                <a:gd name="connsiteY321" fmla="*/ 548360 h 599162"/>
                <a:gd name="connsiteX322" fmla="*/ 179939 w 770887"/>
                <a:gd name="connsiteY322" fmla="*/ 552843 h 599162"/>
                <a:gd name="connsiteX323" fmla="*/ 175450 w 770887"/>
                <a:gd name="connsiteY323" fmla="*/ 557325 h 599162"/>
                <a:gd name="connsiteX324" fmla="*/ 172458 w 770887"/>
                <a:gd name="connsiteY324" fmla="*/ 566290 h 599162"/>
                <a:gd name="connsiteX325" fmla="*/ 164978 w 770887"/>
                <a:gd name="connsiteY325" fmla="*/ 567785 h 599162"/>
                <a:gd name="connsiteX326" fmla="*/ 154505 w 770887"/>
                <a:gd name="connsiteY326" fmla="*/ 570773 h 599162"/>
                <a:gd name="connsiteX327" fmla="*/ 147025 w 770887"/>
                <a:gd name="connsiteY327" fmla="*/ 570773 h 599162"/>
                <a:gd name="connsiteX328" fmla="*/ 139545 w 770887"/>
                <a:gd name="connsiteY328" fmla="*/ 573761 h 599162"/>
                <a:gd name="connsiteX329" fmla="*/ 129072 w 770887"/>
                <a:gd name="connsiteY329" fmla="*/ 579738 h 599162"/>
                <a:gd name="connsiteX330" fmla="*/ 132064 w 770887"/>
                <a:gd name="connsiteY330" fmla="*/ 587209 h 599162"/>
                <a:gd name="connsiteX331" fmla="*/ 129072 w 770887"/>
                <a:gd name="connsiteY331" fmla="*/ 588703 h 599162"/>
                <a:gd name="connsiteX332" fmla="*/ 121592 w 770887"/>
                <a:gd name="connsiteY332" fmla="*/ 584220 h 599162"/>
                <a:gd name="connsiteX333" fmla="*/ 114111 w 770887"/>
                <a:gd name="connsiteY333" fmla="*/ 581232 h 599162"/>
                <a:gd name="connsiteX334" fmla="*/ 108127 w 770887"/>
                <a:gd name="connsiteY334" fmla="*/ 572267 h 599162"/>
                <a:gd name="connsiteX335" fmla="*/ 106631 w 770887"/>
                <a:gd name="connsiteY335" fmla="*/ 575255 h 599162"/>
                <a:gd name="connsiteX336" fmla="*/ 106631 w 770887"/>
                <a:gd name="connsiteY336" fmla="*/ 587209 h 599162"/>
                <a:gd name="connsiteX337" fmla="*/ 97655 w 770887"/>
                <a:gd name="connsiteY337" fmla="*/ 587209 h 599162"/>
                <a:gd name="connsiteX338" fmla="*/ 97655 w 770887"/>
                <a:gd name="connsiteY338" fmla="*/ 591691 h 599162"/>
                <a:gd name="connsiteX339" fmla="*/ 88678 w 770887"/>
                <a:gd name="connsiteY339" fmla="*/ 591691 h 599162"/>
                <a:gd name="connsiteX340" fmla="*/ 88678 w 770887"/>
                <a:gd name="connsiteY340" fmla="*/ 590197 h 599162"/>
                <a:gd name="connsiteX341" fmla="*/ 84190 w 770887"/>
                <a:gd name="connsiteY341" fmla="*/ 588703 h 599162"/>
                <a:gd name="connsiteX342" fmla="*/ 78206 w 770887"/>
                <a:gd name="connsiteY342" fmla="*/ 588703 h 599162"/>
                <a:gd name="connsiteX343" fmla="*/ 70725 w 770887"/>
                <a:gd name="connsiteY343" fmla="*/ 590197 h 599162"/>
                <a:gd name="connsiteX344" fmla="*/ 61749 w 770887"/>
                <a:gd name="connsiteY344" fmla="*/ 599162 h 599162"/>
                <a:gd name="connsiteX345" fmla="*/ 45292 w 770887"/>
                <a:gd name="connsiteY345" fmla="*/ 599162 h 599162"/>
                <a:gd name="connsiteX346" fmla="*/ 30331 w 770887"/>
                <a:gd name="connsiteY346" fmla="*/ 599162 h 599162"/>
                <a:gd name="connsiteX347" fmla="*/ 30331 w 770887"/>
                <a:gd name="connsiteY347" fmla="*/ 593185 h 599162"/>
                <a:gd name="connsiteX348" fmla="*/ 40804 w 770887"/>
                <a:gd name="connsiteY348" fmla="*/ 581232 h 599162"/>
                <a:gd name="connsiteX349" fmla="*/ 58757 w 770887"/>
                <a:gd name="connsiteY349" fmla="*/ 581232 h 599162"/>
                <a:gd name="connsiteX350" fmla="*/ 66237 w 770887"/>
                <a:gd name="connsiteY350" fmla="*/ 581232 h 599162"/>
                <a:gd name="connsiteX351" fmla="*/ 73717 w 770887"/>
                <a:gd name="connsiteY351" fmla="*/ 576750 h 599162"/>
                <a:gd name="connsiteX352" fmla="*/ 84190 w 770887"/>
                <a:gd name="connsiteY352" fmla="*/ 573761 h 599162"/>
                <a:gd name="connsiteX353" fmla="*/ 88678 w 770887"/>
                <a:gd name="connsiteY353" fmla="*/ 570773 h 599162"/>
                <a:gd name="connsiteX354" fmla="*/ 93166 w 770887"/>
                <a:gd name="connsiteY354" fmla="*/ 563302 h 599162"/>
                <a:gd name="connsiteX355" fmla="*/ 102143 w 770887"/>
                <a:gd name="connsiteY355" fmla="*/ 558820 h 599162"/>
                <a:gd name="connsiteX356" fmla="*/ 115607 w 770887"/>
                <a:gd name="connsiteY356" fmla="*/ 557325 h 599162"/>
                <a:gd name="connsiteX357" fmla="*/ 123088 w 770887"/>
                <a:gd name="connsiteY357" fmla="*/ 557325 h 599162"/>
                <a:gd name="connsiteX358" fmla="*/ 129072 w 770887"/>
                <a:gd name="connsiteY358" fmla="*/ 563302 h 599162"/>
                <a:gd name="connsiteX359" fmla="*/ 135056 w 770887"/>
                <a:gd name="connsiteY359" fmla="*/ 558820 h 599162"/>
                <a:gd name="connsiteX360" fmla="*/ 141041 w 770887"/>
                <a:gd name="connsiteY360" fmla="*/ 549855 h 599162"/>
                <a:gd name="connsiteX361" fmla="*/ 148521 w 770887"/>
                <a:gd name="connsiteY361" fmla="*/ 542384 h 599162"/>
                <a:gd name="connsiteX362" fmla="*/ 156001 w 770887"/>
                <a:gd name="connsiteY362" fmla="*/ 537901 h 599162"/>
                <a:gd name="connsiteX363" fmla="*/ 170962 w 770887"/>
                <a:gd name="connsiteY363" fmla="*/ 534913 h 599162"/>
                <a:gd name="connsiteX364" fmla="*/ 176946 w 770887"/>
                <a:gd name="connsiteY364" fmla="*/ 528936 h 599162"/>
                <a:gd name="connsiteX365" fmla="*/ 184427 w 770887"/>
                <a:gd name="connsiteY365" fmla="*/ 521465 h 599162"/>
                <a:gd name="connsiteX366" fmla="*/ 193403 w 770887"/>
                <a:gd name="connsiteY366" fmla="*/ 513994 h 599162"/>
                <a:gd name="connsiteX367" fmla="*/ 200884 w 770887"/>
                <a:gd name="connsiteY367" fmla="*/ 509512 h 599162"/>
                <a:gd name="connsiteX368" fmla="*/ 203876 w 770887"/>
                <a:gd name="connsiteY368" fmla="*/ 500547 h 599162"/>
                <a:gd name="connsiteX369" fmla="*/ 205372 w 770887"/>
                <a:gd name="connsiteY369" fmla="*/ 487099 h 599162"/>
                <a:gd name="connsiteX370" fmla="*/ 208364 w 770887"/>
                <a:gd name="connsiteY370" fmla="*/ 478134 h 599162"/>
                <a:gd name="connsiteX371" fmla="*/ 209860 w 770887"/>
                <a:gd name="connsiteY371" fmla="*/ 475146 h 599162"/>
                <a:gd name="connsiteX372" fmla="*/ 217340 w 770887"/>
                <a:gd name="connsiteY372" fmla="*/ 464687 h 599162"/>
                <a:gd name="connsiteX373" fmla="*/ 212852 w 770887"/>
                <a:gd name="connsiteY373" fmla="*/ 464687 h 599162"/>
                <a:gd name="connsiteX374" fmla="*/ 205372 w 770887"/>
                <a:gd name="connsiteY374" fmla="*/ 466181 h 599162"/>
                <a:gd name="connsiteX375" fmla="*/ 200884 w 770887"/>
                <a:gd name="connsiteY375" fmla="*/ 466181 h 599162"/>
                <a:gd name="connsiteX376" fmla="*/ 193403 w 770887"/>
                <a:gd name="connsiteY376" fmla="*/ 464687 h 599162"/>
                <a:gd name="connsiteX377" fmla="*/ 190411 w 770887"/>
                <a:gd name="connsiteY377" fmla="*/ 461699 h 599162"/>
                <a:gd name="connsiteX378" fmla="*/ 197891 w 770887"/>
                <a:gd name="connsiteY378" fmla="*/ 454228 h 599162"/>
                <a:gd name="connsiteX379" fmla="*/ 190411 w 770887"/>
                <a:gd name="connsiteY379" fmla="*/ 455722 h 599162"/>
                <a:gd name="connsiteX380" fmla="*/ 185923 w 770887"/>
                <a:gd name="connsiteY380" fmla="*/ 460204 h 599162"/>
                <a:gd name="connsiteX381" fmla="*/ 182931 w 770887"/>
                <a:gd name="connsiteY381" fmla="*/ 470664 h 599162"/>
                <a:gd name="connsiteX382" fmla="*/ 178442 w 770887"/>
                <a:gd name="connsiteY382" fmla="*/ 475146 h 599162"/>
                <a:gd name="connsiteX383" fmla="*/ 176946 w 770887"/>
                <a:gd name="connsiteY383" fmla="*/ 470664 h 599162"/>
                <a:gd name="connsiteX384" fmla="*/ 172458 w 770887"/>
                <a:gd name="connsiteY384" fmla="*/ 464687 h 599162"/>
                <a:gd name="connsiteX385" fmla="*/ 164978 w 770887"/>
                <a:gd name="connsiteY385" fmla="*/ 457216 h 599162"/>
                <a:gd name="connsiteX386" fmla="*/ 153009 w 770887"/>
                <a:gd name="connsiteY386" fmla="*/ 449745 h 599162"/>
                <a:gd name="connsiteX387" fmla="*/ 150017 w 770887"/>
                <a:gd name="connsiteY387" fmla="*/ 449745 h 599162"/>
                <a:gd name="connsiteX388" fmla="*/ 139545 w 770887"/>
                <a:gd name="connsiteY388" fmla="*/ 457216 h 599162"/>
                <a:gd name="connsiteX389" fmla="*/ 133560 w 770887"/>
                <a:gd name="connsiteY389" fmla="*/ 457216 h 599162"/>
                <a:gd name="connsiteX390" fmla="*/ 124584 w 770887"/>
                <a:gd name="connsiteY390" fmla="*/ 457216 h 599162"/>
                <a:gd name="connsiteX391" fmla="*/ 126080 w 770887"/>
                <a:gd name="connsiteY391" fmla="*/ 437792 h 599162"/>
                <a:gd name="connsiteX392" fmla="*/ 127576 w 770887"/>
                <a:gd name="connsiteY392" fmla="*/ 431815 h 599162"/>
                <a:gd name="connsiteX393" fmla="*/ 132064 w 770887"/>
                <a:gd name="connsiteY393" fmla="*/ 425838 h 599162"/>
                <a:gd name="connsiteX394" fmla="*/ 132064 w 770887"/>
                <a:gd name="connsiteY394" fmla="*/ 418368 h 599162"/>
                <a:gd name="connsiteX395" fmla="*/ 130568 w 770887"/>
                <a:gd name="connsiteY395" fmla="*/ 406414 h 599162"/>
                <a:gd name="connsiteX396" fmla="*/ 127576 w 770887"/>
                <a:gd name="connsiteY396" fmla="*/ 394461 h 599162"/>
                <a:gd name="connsiteX397" fmla="*/ 124584 w 770887"/>
                <a:gd name="connsiteY397" fmla="*/ 397449 h 599162"/>
                <a:gd name="connsiteX398" fmla="*/ 118600 w 770887"/>
                <a:gd name="connsiteY398" fmla="*/ 403426 h 599162"/>
                <a:gd name="connsiteX399" fmla="*/ 114111 w 770887"/>
                <a:gd name="connsiteY399" fmla="*/ 406414 h 599162"/>
                <a:gd name="connsiteX400" fmla="*/ 109623 w 770887"/>
                <a:gd name="connsiteY400" fmla="*/ 406414 h 599162"/>
                <a:gd name="connsiteX401" fmla="*/ 105135 w 770887"/>
                <a:gd name="connsiteY401" fmla="*/ 401932 h 599162"/>
                <a:gd name="connsiteX402" fmla="*/ 102143 w 770887"/>
                <a:gd name="connsiteY402" fmla="*/ 401932 h 599162"/>
                <a:gd name="connsiteX403" fmla="*/ 96158 w 770887"/>
                <a:gd name="connsiteY403" fmla="*/ 398943 h 599162"/>
                <a:gd name="connsiteX404" fmla="*/ 91670 w 770887"/>
                <a:gd name="connsiteY404" fmla="*/ 394461 h 599162"/>
                <a:gd name="connsiteX405" fmla="*/ 87182 w 770887"/>
                <a:gd name="connsiteY405" fmla="*/ 391473 h 599162"/>
                <a:gd name="connsiteX406" fmla="*/ 82694 w 770887"/>
                <a:gd name="connsiteY406" fmla="*/ 386990 h 599162"/>
                <a:gd name="connsiteX407" fmla="*/ 81198 w 770887"/>
                <a:gd name="connsiteY407" fmla="*/ 382508 h 599162"/>
                <a:gd name="connsiteX408" fmla="*/ 79702 w 770887"/>
                <a:gd name="connsiteY408" fmla="*/ 372048 h 599162"/>
                <a:gd name="connsiteX409" fmla="*/ 85686 w 770887"/>
                <a:gd name="connsiteY409" fmla="*/ 367566 h 599162"/>
                <a:gd name="connsiteX410" fmla="*/ 91670 w 770887"/>
                <a:gd name="connsiteY410" fmla="*/ 367566 h 599162"/>
                <a:gd name="connsiteX411" fmla="*/ 99151 w 770887"/>
                <a:gd name="connsiteY411" fmla="*/ 367566 h 599162"/>
                <a:gd name="connsiteX412" fmla="*/ 106631 w 770887"/>
                <a:gd name="connsiteY412" fmla="*/ 372048 h 599162"/>
                <a:gd name="connsiteX413" fmla="*/ 109623 w 770887"/>
                <a:gd name="connsiteY413" fmla="*/ 364578 h 599162"/>
                <a:gd name="connsiteX414" fmla="*/ 105135 w 770887"/>
                <a:gd name="connsiteY414" fmla="*/ 360095 h 599162"/>
                <a:gd name="connsiteX415" fmla="*/ 103639 w 770887"/>
                <a:gd name="connsiteY415" fmla="*/ 360095 h 599162"/>
                <a:gd name="connsiteX416" fmla="*/ 96158 w 770887"/>
                <a:gd name="connsiteY416" fmla="*/ 360095 h 599162"/>
                <a:gd name="connsiteX417" fmla="*/ 91670 w 770887"/>
                <a:gd name="connsiteY417" fmla="*/ 360095 h 599162"/>
                <a:gd name="connsiteX418" fmla="*/ 82694 w 770887"/>
                <a:gd name="connsiteY418" fmla="*/ 354118 h 599162"/>
                <a:gd name="connsiteX419" fmla="*/ 79702 w 770887"/>
                <a:gd name="connsiteY419" fmla="*/ 348142 h 599162"/>
                <a:gd name="connsiteX420" fmla="*/ 76710 w 770887"/>
                <a:gd name="connsiteY420" fmla="*/ 340671 h 599162"/>
                <a:gd name="connsiteX421" fmla="*/ 73717 w 770887"/>
                <a:gd name="connsiteY421" fmla="*/ 333200 h 599162"/>
                <a:gd name="connsiteX422" fmla="*/ 73717 w 770887"/>
                <a:gd name="connsiteY422" fmla="*/ 330212 h 599162"/>
                <a:gd name="connsiteX423" fmla="*/ 76710 w 770887"/>
                <a:gd name="connsiteY423" fmla="*/ 327223 h 599162"/>
                <a:gd name="connsiteX424" fmla="*/ 81198 w 770887"/>
                <a:gd name="connsiteY424" fmla="*/ 319752 h 599162"/>
                <a:gd name="connsiteX425" fmla="*/ 88678 w 770887"/>
                <a:gd name="connsiteY425" fmla="*/ 310787 h 599162"/>
                <a:gd name="connsiteX426" fmla="*/ 97655 w 770887"/>
                <a:gd name="connsiteY426" fmla="*/ 304811 h 599162"/>
                <a:gd name="connsiteX427" fmla="*/ 103639 w 770887"/>
                <a:gd name="connsiteY427" fmla="*/ 297340 h 599162"/>
                <a:gd name="connsiteX428" fmla="*/ 105135 w 770887"/>
                <a:gd name="connsiteY428" fmla="*/ 289869 h 599162"/>
                <a:gd name="connsiteX429" fmla="*/ 112615 w 770887"/>
                <a:gd name="connsiteY429" fmla="*/ 282398 h 599162"/>
                <a:gd name="connsiteX430" fmla="*/ 118600 w 770887"/>
                <a:gd name="connsiteY430" fmla="*/ 280904 h 599162"/>
                <a:gd name="connsiteX431" fmla="*/ 123088 w 770887"/>
                <a:gd name="connsiteY431" fmla="*/ 283892 h 599162"/>
                <a:gd name="connsiteX432" fmla="*/ 127576 w 770887"/>
                <a:gd name="connsiteY432" fmla="*/ 289869 h 599162"/>
                <a:gd name="connsiteX433" fmla="*/ 130568 w 770887"/>
                <a:gd name="connsiteY433" fmla="*/ 289869 h 599162"/>
                <a:gd name="connsiteX434" fmla="*/ 136552 w 770887"/>
                <a:gd name="connsiteY434" fmla="*/ 289869 h 599162"/>
                <a:gd name="connsiteX435" fmla="*/ 139545 w 770887"/>
                <a:gd name="connsiteY435" fmla="*/ 289869 h 599162"/>
                <a:gd name="connsiteX436" fmla="*/ 144033 w 770887"/>
                <a:gd name="connsiteY436" fmla="*/ 283892 h 599162"/>
                <a:gd name="connsiteX437" fmla="*/ 148521 w 770887"/>
                <a:gd name="connsiteY437" fmla="*/ 283892 h 599162"/>
                <a:gd name="connsiteX438" fmla="*/ 150017 w 770887"/>
                <a:gd name="connsiteY438" fmla="*/ 280904 h 599162"/>
                <a:gd name="connsiteX439" fmla="*/ 153009 w 770887"/>
                <a:gd name="connsiteY439" fmla="*/ 276422 h 599162"/>
                <a:gd name="connsiteX440" fmla="*/ 154505 w 770887"/>
                <a:gd name="connsiteY440" fmla="*/ 280904 h 599162"/>
                <a:gd name="connsiteX441" fmla="*/ 158994 w 770887"/>
                <a:gd name="connsiteY441" fmla="*/ 280904 h 599162"/>
                <a:gd name="connsiteX442" fmla="*/ 161986 w 770887"/>
                <a:gd name="connsiteY442" fmla="*/ 280904 h 599162"/>
                <a:gd name="connsiteX443" fmla="*/ 167970 w 770887"/>
                <a:gd name="connsiteY443" fmla="*/ 280904 h 599162"/>
                <a:gd name="connsiteX444" fmla="*/ 172458 w 770887"/>
                <a:gd name="connsiteY444" fmla="*/ 276422 h 599162"/>
                <a:gd name="connsiteX445" fmla="*/ 176946 w 770887"/>
                <a:gd name="connsiteY445" fmla="*/ 276422 h 599162"/>
                <a:gd name="connsiteX446" fmla="*/ 178442 w 770887"/>
                <a:gd name="connsiteY446" fmla="*/ 265962 h 599162"/>
                <a:gd name="connsiteX447" fmla="*/ 175450 w 770887"/>
                <a:gd name="connsiteY447" fmla="*/ 258491 h 599162"/>
                <a:gd name="connsiteX448" fmla="*/ 172458 w 770887"/>
                <a:gd name="connsiteY448" fmla="*/ 246538 h 599162"/>
                <a:gd name="connsiteX449" fmla="*/ 178442 w 770887"/>
                <a:gd name="connsiteY449" fmla="*/ 246538 h 599162"/>
                <a:gd name="connsiteX450" fmla="*/ 184427 w 770887"/>
                <a:gd name="connsiteY450" fmla="*/ 240561 h 599162"/>
                <a:gd name="connsiteX451" fmla="*/ 182931 w 770887"/>
                <a:gd name="connsiteY451" fmla="*/ 231596 h 599162"/>
                <a:gd name="connsiteX452" fmla="*/ 173954 w 770887"/>
                <a:gd name="connsiteY452" fmla="*/ 230102 h 599162"/>
                <a:gd name="connsiteX453" fmla="*/ 169466 w 770887"/>
                <a:gd name="connsiteY453" fmla="*/ 230102 h 599162"/>
                <a:gd name="connsiteX454" fmla="*/ 164978 w 770887"/>
                <a:gd name="connsiteY454" fmla="*/ 231596 h 599162"/>
                <a:gd name="connsiteX455" fmla="*/ 160490 w 770887"/>
                <a:gd name="connsiteY455" fmla="*/ 234585 h 599162"/>
                <a:gd name="connsiteX456" fmla="*/ 157497 w 770887"/>
                <a:gd name="connsiteY456" fmla="*/ 240561 h 599162"/>
                <a:gd name="connsiteX457" fmla="*/ 153009 w 770887"/>
                <a:gd name="connsiteY457" fmla="*/ 240561 h 599162"/>
                <a:gd name="connsiteX458" fmla="*/ 148521 w 770887"/>
                <a:gd name="connsiteY458" fmla="*/ 231596 h 599162"/>
                <a:gd name="connsiteX459" fmla="*/ 136552 w 770887"/>
                <a:gd name="connsiteY459" fmla="*/ 231596 h 599162"/>
                <a:gd name="connsiteX460" fmla="*/ 123088 w 770887"/>
                <a:gd name="connsiteY460" fmla="*/ 231596 h 599162"/>
                <a:gd name="connsiteX461" fmla="*/ 112615 w 770887"/>
                <a:gd name="connsiteY461" fmla="*/ 228608 h 599162"/>
                <a:gd name="connsiteX462" fmla="*/ 102143 w 770887"/>
                <a:gd name="connsiteY462" fmla="*/ 224125 h 599162"/>
                <a:gd name="connsiteX463" fmla="*/ 96158 w 770887"/>
                <a:gd name="connsiteY463" fmla="*/ 216654 h 599162"/>
                <a:gd name="connsiteX464" fmla="*/ 94662 w 770887"/>
                <a:gd name="connsiteY464" fmla="*/ 201713 h 599162"/>
                <a:gd name="connsiteX465" fmla="*/ 102143 w 770887"/>
                <a:gd name="connsiteY465" fmla="*/ 198724 h 599162"/>
                <a:gd name="connsiteX466" fmla="*/ 106631 w 770887"/>
                <a:gd name="connsiteY466" fmla="*/ 195736 h 599162"/>
                <a:gd name="connsiteX467" fmla="*/ 96158 w 770887"/>
                <a:gd name="connsiteY467" fmla="*/ 191254 h 599162"/>
                <a:gd name="connsiteX468" fmla="*/ 90174 w 770887"/>
                <a:gd name="connsiteY468" fmla="*/ 186771 h 599162"/>
                <a:gd name="connsiteX469" fmla="*/ 82694 w 770887"/>
                <a:gd name="connsiteY469" fmla="*/ 180794 h 599162"/>
                <a:gd name="connsiteX470" fmla="*/ 81198 w 770887"/>
                <a:gd name="connsiteY470" fmla="*/ 177806 h 599162"/>
                <a:gd name="connsiteX471" fmla="*/ 87182 w 770887"/>
                <a:gd name="connsiteY471" fmla="*/ 173324 h 599162"/>
                <a:gd name="connsiteX472" fmla="*/ 91670 w 770887"/>
                <a:gd name="connsiteY472" fmla="*/ 173324 h 599162"/>
                <a:gd name="connsiteX473" fmla="*/ 100647 w 770887"/>
                <a:gd name="connsiteY473" fmla="*/ 171829 h 599162"/>
                <a:gd name="connsiteX474" fmla="*/ 112615 w 770887"/>
                <a:gd name="connsiteY474" fmla="*/ 164359 h 599162"/>
                <a:gd name="connsiteX475" fmla="*/ 114111 w 770887"/>
                <a:gd name="connsiteY475" fmla="*/ 167347 h 599162"/>
                <a:gd name="connsiteX476" fmla="*/ 121592 w 770887"/>
                <a:gd name="connsiteY476" fmla="*/ 164359 h 599162"/>
                <a:gd name="connsiteX477" fmla="*/ 121592 w 770887"/>
                <a:gd name="connsiteY477" fmla="*/ 162864 h 599162"/>
                <a:gd name="connsiteX478" fmla="*/ 126080 w 770887"/>
                <a:gd name="connsiteY478" fmla="*/ 161370 h 599162"/>
                <a:gd name="connsiteX479" fmla="*/ 135056 w 770887"/>
                <a:gd name="connsiteY479" fmla="*/ 159876 h 599162"/>
                <a:gd name="connsiteX480" fmla="*/ 145529 w 770887"/>
                <a:gd name="connsiteY480" fmla="*/ 159876 h 599162"/>
                <a:gd name="connsiteX481" fmla="*/ 150017 w 770887"/>
                <a:gd name="connsiteY481" fmla="*/ 162864 h 599162"/>
                <a:gd name="connsiteX482" fmla="*/ 147025 w 770887"/>
                <a:gd name="connsiteY482" fmla="*/ 170335 h 599162"/>
                <a:gd name="connsiteX483" fmla="*/ 147025 w 770887"/>
                <a:gd name="connsiteY483" fmla="*/ 173324 h 599162"/>
                <a:gd name="connsiteX484" fmla="*/ 151513 w 770887"/>
                <a:gd name="connsiteY484" fmla="*/ 176312 h 599162"/>
                <a:gd name="connsiteX485" fmla="*/ 156001 w 770887"/>
                <a:gd name="connsiteY485" fmla="*/ 180794 h 599162"/>
                <a:gd name="connsiteX486" fmla="*/ 164978 w 770887"/>
                <a:gd name="connsiteY486" fmla="*/ 180794 h 599162"/>
                <a:gd name="connsiteX487" fmla="*/ 176946 w 770887"/>
                <a:gd name="connsiteY487" fmla="*/ 183783 h 599162"/>
                <a:gd name="connsiteX488" fmla="*/ 185923 w 770887"/>
                <a:gd name="connsiteY488" fmla="*/ 179300 h 599162"/>
                <a:gd name="connsiteX489" fmla="*/ 191907 w 770887"/>
                <a:gd name="connsiteY489" fmla="*/ 173324 h 599162"/>
                <a:gd name="connsiteX490" fmla="*/ 199387 w 770887"/>
                <a:gd name="connsiteY490" fmla="*/ 168841 h 599162"/>
                <a:gd name="connsiteX491" fmla="*/ 191907 w 770887"/>
                <a:gd name="connsiteY491" fmla="*/ 165853 h 599162"/>
                <a:gd name="connsiteX492" fmla="*/ 185923 w 770887"/>
                <a:gd name="connsiteY492" fmla="*/ 162864 h 599162"/>
                <a:gd name="connsiteX493" fmla="*/ 181435 w 770887"/>
                <a:gd name="connsiteY493" fmla="*/ 159876 h 599162"/>
                <a:gd name="connsiteX494" fmla="*/ 181435 w 770887"/>
                <a:gd name="connsiteY494" fmla="*/ 153899 h 599162"/>
                <a:gd name="connsiteX495" fmla="*/ 179939 w 770887"/>
                <a:gd name="connsiteY495" fmla="*/ 146428 h 599162"/>
                <a:gd name="connsiteX496" fmla="*/ 157497 w 770887"/>
                <a:gd name="connsiteY496" fmla="*/ 140452 h 599162"/>
                <a:gd name="connsiteX497" fmla="*/ 157497 w 770887"/>
                <a:gd name="connsiteY497" fmla="*/ 118039 h 599162"/>
                <a:gd name="connsiteX498" fmla="*/ 147025 w 770887"/>
                <a:gd name="connsiteY498" fmla="*/ 107580 h 599162"/>
                <a:gd name="connsiteX499" fmla="*/ 126080 w 770887"/>
                <a:gd name="connsiteY499" fmla="*/ 85168 h 599162"/>
                <a:gd name="connsiteX500" fmla="*/ 129072 w 770887"/>
                <a:gd name="connsiteY500" fmla="*/ 85168 h 599162"/>
                <a:gd name="connsiteX501" fmla="*/ 129072 w 770887"/>
                <a:gd name="connsiteY501" fmla="*/ 80685 h 599162"/>
                <a:gd name="connsiteX502" fmla="*/ 136552 w 770887"/>
                <a:gd name="connsiteY502" fmla="*/ 80685 h 599162"/>
                <a:gd name="connsiteX503" fmla="*/ 136552 w 770887"/>
                <a:gd name="connsiteY503" fmla="*/ 74708 h 599162"/>
                <a:gd name="connsiteX504" fmla="*/ 138048 w 770887"/>
                <a:gd name="connsiteY504" fmla="*/ 67238 h 599162"/>
                <a:gd name="connsiteX505" fmla="*/ 142537 w 770887"/>
                <a:gd name="connsiteY505" fmla="*/ 67238 h 599162"/>
                <a:gd name="connsiteX506" fmla="*/ 147025 w 770887"/>
                <a:gd name="connsiteY506" fmla="*/ 70226 h 599162"/>
                <a:gd name="connsiteX507" fmla="*/ 154505 w 770887"/>
                <a:gd name="connsiteY507" fmla="*/ 70226 h 599162"/>
                <a:gd name="connsiteX508" fmla="*/ 157497 w 770887"/>
                <a:gd name="connsiteY508" fmla="*/ 70226 h 599162"/>
                <a:gd name="connsiteX509" fmla="*/ 164978 w 770887"/>
                <a:gd name="connsiteY509" fmla="*/ 70226 h 599162"/>
                <a:gd name="connsiteX510" fmla="*/ 178442 w 770887"/>
                <a:gd name="connsiteY510" fmla="*/ 65743 h 599162"/>
                <a:gd name="connsiteX511" fmla="*/ 182931 w 770887"/>
                <a:gd name="connsiteY511" fmla="*/ 61261 h 599162"/>
                <a:gd name="connsiteX512" fmla="*/ 187419 w 770887"/>
                <a:gd name="connsiteY512" fmla="*/ 53790 h 599162"/>
                <a:gd name="connsiteX513" fmla="*/ 187419 w 770887"/>
                <a:gd name="connsiteY513" fmla="*/ 41837 h 599162"/>
                <a:gd name="connsiteX514" fmla="*/ 191907 w 770887"/>
                <a:gd name="connsiteY514" fmla="*/ 41837 h 599162"/>
                <a:gd name="connsiteX515" fmla="*/ 196395 w 770887"/>
                <a:gd name="connsiteY515" fmla="*/ 37354 h 599162"/>
                <a:gd name="connsiteX516" fmla="*/ 205372 w 770887"/>
                <a:gd name="connsiteY516" fmla="*/ 29883 h 599162"/>
                <a:gd name="connsiteX517" fmla="*/ 221829 w 770887"/>
                <a:gd name="connsiteY517" fmla="*/ 26895 h 599162"/>
                <a:gd name="connsiteX518" fmla="*/ 227813 w 770887"/>
                <a:gd name="connsiteY518" fmla="*/ 19424 h 599162"/>
                <a:gd name="connsiteX519" fmla="*/ 233797 w 770887"/>
                <a:gd name="connsiteY519" fmla="*/ 16436 h 599162"/>
                <a:gd name="connsiteX520" fmla="*/ 238285 w 770887"/>
                <a:gd name="connsiteY520" fmla="*/ 11953 h 599162"/>
                <a:gd name="connsiteX521" fmla="*/ 262223 w 770887"/>
                <a:gd name="connsiteY521" fmla="*/ 13447 h 599162"/>
                <a:gd name="connsiteX522" fmla="*/ 265215 w 770887"/>
                <a:gd name="connsiteY522" fmla="*/ 5977 h 599162"/>
                <a:gd name="connsiteX523" fmla="*/ 277183 w 770887"/>
                <a:gd name="connsiteY523" fmla="*/ 0 h 59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Lst>
              <a:rect l="l" t="t" r="r" b="b"/>
              <a:pathLst>
                <a:path w="770887" h="599162">
                  <a:moveTo>
                    <a:pt x="302516" y="482511"/>
                  </a:moveTo>
                  <a:lnTo>
                    <a:pt x="307819" y="487813"/>
                  </a:lnTo>
                  <a:lnTo>
                    <a:pt x="318423" y="494883"/>
                  </a:lnTo>
                  <a:lnTo>
                    <a:pt x="311354" y="496651"/>
                  </a:lnTo>
                  <a:lnTo>
                    <a:pt x="307819" y="496651"/>
                  </a:lnTo>
                  <a:lnTo>
                    <a:pt x="300749" y="501953"/>
                  </a:lnTo>
                  <a:lnTo>
                    <a:pt x="300749" y="503720"/>
                  </a:lnTo>
                  <a:lnTo>
                    <a:pt x="300749" y="509023"/>
                  </a:lnTo>
                  <a:lnTo>
                    <a:pt x="304284" y="509023"/>
                  </a:lnTo>
                  <a:lnTo>
                    <a:pt x="311354" y="517860"/>
                  </a:lnTo>
                  <a:lnTo>
                    <a:pt x="311354" y="521395"/>
                  </a:lnTo>
                  <a:lnTo>
                    <a:pt x="306051" y="523162"/>
                  </a:lnTo>
                  <a:lnTo>
                    <a:pt x="302516" y="523162"/>
                  </a:lnTo>
                  <a:lnTo>
                    <a:pt x="298982" y="524930"/>
                  </a:lnTo>
                  <a:lnTo>
                    <a:pt x="297214" y="524930"/>
                  </a:lnTo>
                  <a:lnTo>
                    <a:pt x="291912" y="528465"/>
                  </a:lnTo>
                  <a:lnTo>
                    <a:pt x="291912" y="533767"/>
                  </a:lnTo>
                  <a:lnTo>
                    <a:pt x="291912" y="535534"/>
                  </a:lnTo>
                  <a:lnTo>
                    <a:pt x="288377" y="540837"/>
                  </a:lnTo>
                  <a:lnTo>
                    <a:pt x="283075" y="531999"/>
                  </a:lnTo>
                  <a:lnTo>
                    <a:pt x="283075" y="533767"/>
                  </a:lnTo>
                  <a:lnTo>
                    <a:pt x="281307" y="537302"/>
                  </a:lnTo>
                  <a:lnTo>
                    <a:pt x="276005" y="542604"/>
                  </a:lnTo>
                  <a:lnTo>
                    <a:pt x="272470" y="549674"/>
                  </a:lnTo>
                  <a:lnTo>
                    <a:pt x="272470" y="551441"/>
                  </a:lnTo>
                  <a:lnTo>
                    <a:pt x="272470" y="558511"/>
                  </a:lnTo>
                  <a:lnTo>
                    <a:pt x="256563" y="558511"/>
                  </a:lnTo>
                  <a:lnTo>
                    <a:pt x="268935" y="554976"/>
                  </a:lnTo>
                  <a:lnTo>
                    <a:pt x="270703" y="551441"/>
                  </a:lnTo>
                  <a:lnTo>
                    <a:pt x="272470" y="547906"/>
                  </a:lnTo>
                  <a:lnTo>
                    <a:pt x="270703" y="542604"/>
                  </a:lnTo>
                  <a:lnTo>
                    <a:pt x="267168" y="540837"/>
                  </a:lnTo>
                  <a:lnTo>
                    <a:pt x="265400" y="540837"/>
                  </a:lnTo>
                  <a:lnTo>
                    <a:pt x="261866" y="537302"/>
                  </a:lnTo>
                  <a:lnTo>
                    <a:pt x="261866" y="535534"/>
                  </a:lnTo>
                  <a:lnTo>
                    <a:pt x="260098" y="524930"/>
                  </a:lnTo>
                  <a:lnTo>
                    <a:pt x="263633" y="521395"/>
                  </a:lnTo>
                  <a:lnTo>
                    <a:pt x="265400" y="517860"/>
                  </a:lnTo>
                  <a:lnTo>
                    <a:pt x="270703" y="514325"/>
                  </a:lnTo>
                  <a:lnTo>
                    <a:pt x="272470" y="516093"/>
                  </a:lnTo>
                  <a:lnTo>
                    <a:pt x="277772" y="521395"/>
                  </a:lnTo>
                  <a:lnTo>
                    <a:pt x="281307" y="528465"/>
                  </a:lnTo>
                  <a:lnTo>
                    <a:pt x="281307" y="521395"/>
                  </a:lnTo>
                  <a:lnTo>
                    <a:pt x="279540" y="514325"/>
                  </a:lnTo>
                  <a:lnTo>
                    <a:pt x="276005" y="509023"/>
                  </a:lnTo>
                  <a:lnTo>
                    <a:pt x="281307" y="507255"/>
                  </a:lnTo>
                  <a:lnTo>
                    <a:pt x="288377" y="510790"/>
                  </a:lnTo>
                  <a:lnTo>
                    <a:pt x="291912" y="510790"/>
                  </a:lnTo>
                  <a:lnTo>
                    <a:pt x="291912" y="507255"/>
                  </a:lnTo>
                  <a:lnTo>
                    <a:pt x="291912" y="505488"/>
                  </a:lnTo>
                  <a:lnTo>
                    <a:pt x="291912" y="501953"/>
                  </a:lnTo>
                  <a:lnTo>
                    <a:pt x="291912" y="496651"/>
                  </a:lnTo>
                  <a:lnTo>
                    <a:pt x="290144" y="493116"/>
                  </a:lnTo>
                  <a:lnTo>
                    <a:pt x="297214" y="487813"/>
                  </a:lnTo>
                  <a:close/>
                  <a:moveTo>
                    <a:pt x="55075" y="374697"/>
                  </a:moveTo>
                  <a:lnTo>
                    <a:pt x="58610" y="374697"/>
                  </a:lnTo>
                  <a:lnTo>
                    <a:pt x="63912" y="385302"/>
                  </a:lnTo>
                  <a:lnTo>
                    <a:pt x="63912" y="390604"/>
                  </a:lnTo>
                  <a:lnTo>
                    <a:pt x="60377" y="395906"/>
                  </a:lnTo>
                  <a:lnTo>
                    <a:pt x="56842" y="395906"/>
                  </a:lnTo>
                  <a:lnTo>
                    <a:pt x="51540" y="395906"/>
                  </a:lnTo>
                  <a:lnTo>
                    <a:pt x="44470" y="390604"/>
                  </a:lnTo>
                  <a:lnTo>
                    <a:pt x="35633" y="383534"/>
                  </a:lnTo>
                  <a:lnTo>
                    <a:pt x="44470" y="378232"/>
                  </a:lnTo>
                  <a:lnTo>
                    <a:pt x="49773" y="378232"/>
                  </a:lnTo>
                  <a:close/>
                  <a:moveTo>
                    <a:pt x="4447" y="224465"/>
                  </a:moveTo>
                  <a:cubicBezTo>
                    <a:pt x="4447" y="224465"/>
                    <a:pt x="4447" y="224465"/>
                    <a:pt x="5929" y="230488"/>
                  </a:cubicBezTo>
                  <a:cubicBezTo>
                    <a:pt x="5929" y="230488"/>
                    <a:pt x="5929" y="230488"/>
                    <a:pt x="8894" y="233499"/>
                  </a:cubicBezTo>
                  <a:cubicBezTo>
                    <a:pt x="8894" y="233499"/>
                    <a:pt x="8894" y="233499"/>
                    <a:pt x="16306" y="235005"/>
                  </a:cubicBezTo>
                  <a:cubicBezTo>
                    <a:pt x="16306" y="235005"/>
                    <a:pt x="16306" y="235005"/>
                    <a:pt x="23717" y="235005"/>
                  </a:cubicBezTo>
                  <a:cubicBezTo>
                    <a:pt x="23717" y="235005"/>
                    <a:pt x="23717" y="235005"/>
                    <a:pt x="28164" y="238016"/>
                  </a:cubicBezTo>
                  <a:cubicBezTo>
                    <a:pt x="28164" y="238016"/>
                    <a:pt x="28164" y="238016"/>
                    <a:pt x="28164" y="242533"/>
                  </a:cubicBezTo>
                  <a:cubicBezTo>
                    <a:pt x="28164" y="242533"/>
                    <a:pt x="28164" y="242533"/>
                    <a:pt x="31129" y="245544"/>
                  </a:cubicBezTo>
                  <a:cubicBezTo>
                    <a:pt x="31129" y="245544"/>
                    <a:pt x="31129" y="245544"/>
                    <a:pt x="37058" y="251566"/>
                  </a:cubicBezTo>
                  <a:cubicBezTo>
                    <a:pt x="37058" y="251566"/>
                    <a:pt x="37058" y="251566"/>
                    <a:pt x="44470" y="262106"/>
                  </a:cubicBezTo>
                  <a:cubicBezTo>
                    <a:pt x="44470" y="262106"/>
                    <a:pt x="44470" y="262106"/>
                    <a:pt x="40023" y="262106"/>
                  </a:cubicBezTo>
                  <a:cubicBezTo>
                    <a:pt x="40023" y="262106"/>
                    <a:pt x="40023" y="262106"/>
                    <a:pt x="31129" y="262106"/>
                  </a:cubicBezTo>
                  <a:lnTo>
                    <a:pt x="29647" y="265117"/>
                  </a:lnTo>
                  <a:cubicBezTo>
                    <a:pt x="29647" y="265117"/>
                    <a:pt x="29647" y="265117"/>
                    <a:pt x="23717" y="259095"/>
                  </a:cubicBezTo>
                  <a:cubicBezTo>
                    <a:pt x="23717" y="259095"/>
                    <a:pt x="23717" y="259095"/>
                    <a:pt x="20753" y="250061"/>
                  </a:cubicBezTo>
                  <a:cubicBezTo>
                    <a:pt x="20753" y="250061"/>
                    <a:pt x="20753" y="250061"/>
                    <a:pt x="19270" y="247050"/>
                  </a:cubicBezTo>
                  <a:cubicBezTo>
                    <a:pt x="19270" y="247050"/>
                    <a:pt x="19270" y="247050"/>
                    <a:pt x="16306" y="244038"/>
                  </a:cubicBezTo>
                  <a:cubicBezTo>
                    <a:pt x="16306" y="244038"/>
                    <a:pt x="16306" y="244038"/>
                    <a:pt x="14823" y="244038"/>
                  </a:cubicBezTo>
                  <a:cubicBezTo>
                    <a:pt x="14823" y="244038"/>
                    <a:pt x="14823" y="244038"/>
                    <a:pt x="13341" y="244038"/>
                  </a:cubicBezTo>
                  <a:cubicBezTo>
                    <a:pt x="13341" y="244038"/>
                    <a:pt x="10376" y="244038"/>
                    <a:pt x="10376" y="244038"/>
                  </a:cubicBezTo>
                  <a:cubicBezTo>
                    <a:pt x="8894" y="242533"/>
                    <a:pt x="8894" y="244038"/>
                    <a:pt x="8894" y="244038"/>
                  </a:cubicBezTo>
                  <a:cubicBezTo>
                    <a:pt x="8894" y="244038"/>
                    <a:pt x="8894" y="244038"/>
                    <a:pt x="4447" y="244038"/>
                  </a:cubicBezTo>
                  <a:cubicBezTo>
                    <a:pt x="-1483" y="242533"/>
                    <a:pt x="2964" y="242533"/>
                    <a:pt x="2964" y="242533"/>
                  </a:cubicBezTo>
                  <a:cubicBezTo>
                    <a:pt x="1482" y="241027"/>
                    <a:pt x="1482" y="241027"/>
                    <a:pt x="1482" y="239521"/>
                  </a:cubicBezTo>
                  <a:cubicBezTo>
                    <a:pt x="1482" y="239521"/>
                    <a:pt x="0" y="236510"/>
                    <a:pt x="0" y="235005"/>
                  </a:cubicBezTo>
                  <a:cubicBezTo>
                    <a:pt x="0" y="235005"/>
                    <a:pt x="0" y="230488"/>
                    <a:pt x="0" y="230488"/>
                  </a:cubicBezTo>
                  <a:cubicBezTo>
                    <a:pt x="0" y="230488"/>
                    <a:pt x="0" y="230488"/>
                    <a:pt x="4447" y="224465"/>
                  </a:cubicBezTo>
                  <a:close/>
                  <a:moveTo>
                    <a:pt x="277183" y="0"/>
                  </a:moveTo>
                  <a:cubicBezTo>
                    <a:pt x="277183" y="0"/>
                    <a:pt x="277183" y="0"/>
                    <a:pt x="283168" y="5977"/>
                  </a:cubicBezTo>
                  <a:cubicBezTo>
                    <a:pt x="283168" y="5977"/>
                    <a:pt x="283168" y="5977"/>
                    <a:pt x="286160" y="10459"/>
                  </a:cubicBezTo>
                  <a:cubicBezTo>
                    <a:pt x="286160" y="10459"/>
                    <a:pt x="286160" y="10459"/>
                    <a:pt x="283168" y="10459"/>
                  </a:cubicBezTo>
                  <a:cubicBezTo>
                    <a:pt x="283168" y="10459"/>
                    <a:pt x="283168" y="10459"/>
                    <a:pt x="283168" y="14942"/>
                  </a:cubicBezTo>
                  <a:cubicBezTo>
                    <a:pt x="283168" y="14942"/>
                    <a:pt x="283168" y="14942"/>
                    <a:pt x="287656" y="17930"/>
                  </a:cubicBezTo>
                  <a:cubicBezTo>
                    <a:pt x="287656" y="17930"/>
                    <a:pt x="287656" y="17930"/>
                    <a:pt x="293640" y="17930"/>
                  </a:cubicBezTo>
                  <a:cubicBezTo>
                    <a:pt x="293640" y="17930"/>
                    <a:pt x="293640" y="17930"/>
                    <a:pt x="293640" y="13447"/>
                  </a:cubicBezTo>
                  <a:cubicBezTo>
                    <a:pt x="293640" y="13447"/>
                    <a:pt x="293640" y="13447"/>
                    <a:pt x="296632" y="10459"/>
                  </a:cubicBezTo>
                  <a:cubicBezTo>
                    <a:pt x="296632" y="10459"/>
                    <a:pt x="296632" y="10459"/>
                    <a:pt x="299624" y="13447"/>
                  </a:cubicBezTo>
                  <a:cubicBezTo>
                    <a:pt x="299624" y="13447"/>
                    <a:pt x="299624" y="13447"/>
                    <a:pt x="304113" y="19424"/>
                  </a:cubicBezTo>
                  <a:cubicBezTo>
                    <a:pt x="304113" y="19424"/>
                    <a:pt x="304113" y="19424"/>
                    <a:pt x="313089" y="17930"/>
                  </a:cubicBezTo>
                  <a:cubicBezTo>
                    <a:pt x="313089" y="17930"/>
                    <a:pt x="313089" y="17930"/>
                    <a:pt x="325058" y="20918"/>
                  </a:cubicBezTo>
                  <a:cubicBezTo>
                    <a:pt x="325058" y="20918"/>
                    <a:pt x="325058" y="20918"/>
                    <a:pt x="325058" y="25401"/>
                  </a:cubicBezTo>
                  <a:cubicBezTo>
                    <a:pt x="325058" y="25401"/>
                    <a:pt x="325058" y="25401"/>
                    <a:pt x="328050" y="31377"/>
                  </a:cubicBezTo>
                  <a:cubicBezTo>
                    <a:pt x="328050" y="31377"/>
                    <a:pt x="328050" y="31377"/>
                    <a:pt x="335530" y="37354"/>
                  </a:cubicBezTo>
                  <a:cubicBezTo>
                    <a:pt x="335530" y="37354"/>
                    <a:pt x="335530" y="37354"/>
                    <a:pt x="351987" y="37354"/>
                  </a:cubicBezTo>
                  <a:cubicBezTo>
                    <a:pt x="351987" y="37354"/>
                    <a:pt x="351987" y="37354"/>
                    <a:pt x="356475" y="37354"/>
                  </a:cubicBezTo>
                  <a:cubicBezTo>
                    <a:pt x="356475" y="37354"/>
                    <a:pt x="356475" y="37354"/>
                    <a:pt x="360963" y="34366"/>
                  </a:cubicBezTo>
                  <a:cubicBezTo>
                    <a:pt x="360963" y="34366"/>
                    <a:pt x="360963" y="34366"/>
                    <a:pt x="366948" y="34366"/>
                  </a:cubicBezTo>
                  <a:cubicBezTo>
                    <a:pt x="366948" y="34366"/>
                    <a:pt x="366948" y="34366"/>
                    <a:pt x="374428" y="38848"/>
                  </a:cubicBezTo>
                  <a:cubicBezTo>
                    <a:pt x="374428" y="38848"/>
                    <a:pt x="374428" y="38848"/>
                    <a:pt x="375924" y="43331"/>
                  </a:cubicBezTo>
                  <a:cubicBezTo>
                    <a:pt x="375924" y="43331"/>
                    <a:pt x="375924" y="43331"/>
                    <a:pt x="375924" y="47813"/>
                  </a:cubicBezTo>
                  <a:cubicBezTo>
                    <a:pt x="375924" y="47813"/>
                    <a:pt x="375924" y="47813"/>
                    <a:pt x="375924" y="48560"/>
                  </a:cubicBezTo>
                  <a:lnTo>
                    <a:pt x="375924" y="50802"/>
                  </a:lnTo>
                  <a:cubicBezTo>
                    <a:pt x="375924" y="50802"/>
                    <a:pt x="375924" y="50802"/>
                    <a:pt x="383404" y="46319"/>
                  </a:cubicBezTo>
                  <a:cubicBezTo>
                    <a:pt x="383404" y="46319"/>
                    <a:pt x="383404" y="46319"/>
                    <a:pt x="392381" y="43331"/>
                  </a:cubicBezTo>
                  <a:cubicBezTo>
                    <a:pt x="392381" y="43331"/>
                    <a:pt x="392381" y="43331"/>
                    <a:pt x="398365" y="43331"/>
                  </a:cubicBezTo>
                  <a:cubicBezTo>
                    <a:pt x="398365" y="43331"/>
                    <a:pt x="398365" y="43331"/>
                    <a:pt x="410334" y="47813"/>
                  </a:cubicBezTo>
                  <a:cubicBezTo>
                    <a:pt x="410334" y="47813"/>
                    <a:pt x="410334" y="47813"/>
                    <a:pt x="420806" y="50802"/>
                  </a:cubicBezTo>
                  <a:cubicBezTo>
                    <a:pt x="420806" y="50802"/>
                    <a:pt x="420806" y="50802"/>
                    <a:pt x="432775" y="47813"/>
                  </a:cubicBezTo>
                  <a:cubicBezTo>
                    <a:pt x="432775" y="47813"/>
                    <a:pt x="432775" y="47813"/>
                    <a:pt x="438759" y="43331"/>
                  </a:cubicBezTo>
                  <a:cubicBezTo>
                    <a:pt x="438759" y="43331"/>
                    <a:pt x="438759" y="43331"/>
                    <a:pt x="444743" y="43331"/>
                  </a:cubicBezTo>
                  <a:cubicBezTo>
                    <a:pt x="444743" y="43331"/>
                    <a:pt x="444743" y="43331"/>
                    <a:pt x="447736" y="43331"/>
                  </a:cubicBezTo>
                  <a:cubicBezTo>
                    <a:pt x="447736" y="43331"/>
                    <a:pt x="447736" y="43331"/>
                    <a:pt x="455216" y="50802"/>
                  </a:cubicBezTo>
                  <a:cubicBezTo>
                    <a:pt x="455216" y="50802"/>
                    <a:pt x="455216" y="50802"/>
                    <a:pt x="462696" y="56778"/>
                  </a:cubicBezTo>
                  <a:cubicBezTo>
                    <a:pt x="462696" y="56778"/>
                    <a:pt x="462696" y="56778"/>
                    <a:pt x="476161" y="58272"/>
                  </a:cubicBezTo>
                  <a:lnTo>
                    <a:pt x="482145" y="110568"/>
                  </a:lnTo>
                  <a:cubicBezTo>
                    <a:pt x="482145" y="110568"/>
                    <a:pt x="482145" y="110568"/>
                    <a:pt x="500098" y="242056"/>
                  </a:cubicBezTo>
                  <a:cubicBezTo>
                    <a:pt x="500098" y="242056"/>
                    <a:pt x="500098" y="242056"/>
                    <a:pt x="521043" y="400438"/>
                  </a:cubicBezTo>
                  <a:cubicBezTo>
                    <a:pt x="521043" y="400438"/>
                    <a:pt x="521043" y="400438"/>
                    <a:pt x="525531" y="409403"/>
                  </a:cubicBezTo>
                  <a:cubicBezTo>
                    <a:pt x="525531" y="409403"/>
                    <a:pt x="525531" y="409403"/>
                    <a:pt x="540492" y="409403"/>
                  </a:cubicBezTo>
                  <a:cubicBezTo>
                    <a:pt x="540492" y="409403"/>
                    <a:pt x="540492" y="409403"/>
                    <a:pt x="543484" y="400438"/>
                  </a:cubicBezTo>
                  <a:cubicBezTo>
                    <a:pt x="543484" y="400438"/>
                    <a:pt x="543484" y="400438"/>
                    <a:pt x="555453" y="400438"/>
                  </a:cubicBezTo>
                  <a:cubicBezTo>
                    <a:pt x="555453" y="400438"/>
                    <a:pt x="555453" y="400438"/>
                    <a:pt x="555453" y="404920"/>
                  </a:cubicBezTo>
                  <a:cubicBezTo>
                    <a:pt x="555453" y="404920"/>
                    <a:pt x="555453" y="404920"/>
                    <a:pt x="559941" y="410897"/>
                  </a:cubicBezTo>
                  <a:cubicBezTo>
                    <a:pt x="559941" y="410897"/>
                    <a:pt x="559941" y="410897"/>
                    <a:pt x="579390" y="424344"/>
                  </a:cubicBezTo>
                  <a:cubicBezTo>
                    <a:pt x="579390" y="424344"/>
                    <a:pt x="579390" y="424344"/>
                    <a:pt x="595847" y="442274"/>
                  </a:cubicBezTo>
                  <a:cubicBezTo>
                    <a:pt x="595847" y="442274"/>
                    <a:pt x="595847" y="442274"/>
                    <a:pt x="604823" y="434803"/>
                  </a:cubicBezTo>
                  <a:cubicBezTo>
                    <a:pt x="604823" y="434803"/>
                    <a:pt x="604823" y="434803"/>
                    <a:pt x="610807" y="419862"/>
                  </a:cubicBezTo>
                  <a:cubicBezTo>
                    <a:pt x="610807" y="419862"/>
                    <a:pt x="610807" y="419862"/>
                    <a:pt x="618288" y="412391"/>
                  </a:cubicBezTo>
                  <a:cubicBezTo>
                    <a:pt x="618288" y="412391"/>
                    <a:pt x="618288" y="412391"/>
                    <a:pt x="625768" y="407908"/>
                  </a:cubicBezTo>
                  <a:cubicBezTo>
                    <a:pt x="625768" y="407908"/>
                    <a:pt x="625768" y="407908"/>
                    <a:pt x="639233" y="413885"/>
                  </a:cubicBezTo>
                  <a:cubicBezTo>
                    <a:pt x="639233" y="413885"/>
                    <a:pt x="639233" y="413885"/>
                    <a:pt x="655690" y="425838"/>
                  </a:cubicBezTo>
                  <a:cubicBezTo>
                    <a:pt x="655690" y="425838"/>
                    <a:pt x="655690" y="425838"/>
                    <a:pt x="672146" y="442274"/>
                  </a:cubicBezTo>
                  <a:cubicBezTo>
                    <a:pt x="672146" y="442274"/>
                    <a:pt x="672146" y="442274"/>
                    <a:pt x="684115" y="455722"/>
                  </a:cubicBezTo>
                  <a:cubicBezTo>
                    <a:pt x="684115" y="455722"/>
                    <a:pt x="684115" y="455722"/>
                    <a:pt x="708052" y="479629"/>
                  </a:cubicBezTo>
                  <a:cubicBezTo>
                    <a:pt x="708052" y="479629"/>
                    <a:pt x="708052" y="479629"/>
                    <a:pt x="723013" y="500547"/>
                  </a:cubicBezTo>
                  <a:cubicBezTo>
                    <a:pt x="723013" y="500547"/>
                    <a:pt x="723013" y="500547"/>
                    <a:pt x="731989" y="502041"/>
                  </a:cubicBezTo>
                  <a:cubicBezTo>
                    <a:pt x="731989" y="502041"/>
                    <a:pt x="731989" y="502041"/>
                    <a:pt x="742462" y="503535"/>
                  </a:cubicBezTo>
                  <a:cubicBezTo>
                    <a:pt x="742462" y="503535"/>
                    <a:pt x="742462" y="503535"/>
                    <a:pt x="760415" y="509512"/>
                  </a:cubicBezTo>
                  <a:cubicBezTo>
                    <a:pt x="760415" y="509512"/>
                    <a:pt x="760415" y="509512"/>
                    <a:pt x="767895" y="513994"/>
                  </a:cubicBezTo>
                  <a:cubicBezTo>
                    <a:pt x="767895" y="513994"/>
                    <a:pt x="767895" y="513994"/>
                    <a:pt x="767895" y="519971"/>
                  </a:cubicBezTo>
                  <a:cubicBezTo>
                    <a:pt x="767895" y="519971"/>
                    <a:pt x="767895" y="519971"/>
                    <a:pt x="770887" y="533419"/>
                  </a:cubicBezTo>
                  <a:cubicBezTo>
                    <a:pt x="770887" y="533419"/>
                    <a:pt x="770887" y="533419"/>
                    <a:pt x="770887" y="539395"/>
                  </a:cubicBezTo>
                  <a:cubicBezTo>
                    <a:pt x="770887" y="539395"/>
                    <a:pt x="770887" y="539395"/>
                    <a:pt x="770887" y="545372"/>
                  </a:cubicBezTo>
                  <a:cubicBezTo>
                    <a:pt x="770887" y="545372"/>
                    <a:pt x="770887" y="545372"/>
                    <a:pt x="770887" y="558820"/>
                  </a:cubicBezTo>
                  <a:cubicBezTo>
                    <a:pt x="770887" y="558820"/>
                    <a:pt x="770887" y="558820"/>
                    <a:pt x="764903" y="563302"/>
                  </a:cubicBezTo>
                  <a:cubicBezTo>
                    <a:pt x="764903" y="563302"/>
                    <a:pt x="764903" y="563302"/>
                    <a:pt x="760415" y="557325"/>
                  </a:cubicBezTo>
                  <a:cubicBezTo>
                    <a:pt x="760415" y="557325"/>
                    <a:pt x="760415" y="557325"/>
                    <a:pt x="755926" y="549855"/>
                  </a:cubicBezTo>
                  <a:cubicBezTo>
                    <a:pt x="755926" y="549855"/>
                    <a:pt x="755926" y="549855"/>
                    <a:pt x="751438" y="552843"/>
                  </a:cubicBezTo>
                  <a:cubicBezTo>
                    <a:pt x="751438" y="552843"/>
                    <a:pt x="751438" y="552843"/>
                    <a:pt x="755926" y="560314"/>
                  </a:cubicBezTo>
                  <a:cubicBezTo>
                    <a:pt x="755926" y="560314"/>
                    <a:pt x="755926" y="560314"/>
                    <a:pt x="752934" y="561808"/>
                  </a:cubicBezTo>
                  <a:cubicBezTo>
                    <a:pt x="752934" y="561808"/>
                    <a:pt x="752934" y="561808"/>
                    <a:pt x="748446" y="558820"/>
                  </a:cubicBezTo>
                  <a:cubicBezTo>
                    <a:pt x="748446" y="558820"/>
                    <a:pt x="748446" y="558820"/>
                    <a:pt x="739470" y="555831"/>
                  </a:cubicBezTo>
                  <a:cubicBezTo>
                    <a:pt x="739470" y="555831"/>
                    <a:pt x="739470" y="555831"/>
                    <a:pt x="739470" y="549855"/>
                  </a:cubicBezTo>
                  <a:cubicBezTo>
                    <a:pt x="739470" y="549855"/>
                    <a:pt x="739470" y="549855"/>
                    <a:pt x="736478" y="542384"/>
                  </a:cubicBezTo>
                  <a:cubicBezTo>
                    <a:pt x="736478" y="542384"/>
                    <a:pt x="736478" y="542384"/>
                    <a:pt x="731989" y="539395"/>
                  </a:cubicBezTo>
                  <a:cubicBezTo>
                    <a:pt x="731989" y="539395"/>
                    <a:pt x="731989" y="539395"/>
                    <a:pt x="728997" y="533419"/>
                  </a:cubicBezTo>
                  <a:cubicBezTo>
                    <a:pt x="728997" y="533419"/>
                    <a:pt x="728997" y="533419"/>
                    <a:pt x="717029" y="524454"/>
                  </a:cubicBezTo>
                  <a:cubicBezTo>
                    <a:pt x="717029" y="524454"/>
                    <a:pt x="717029" y="524454"/>
                    <a:pt x="706556" y="525948"/>
                  </a:cubicBezTo>
                  <a:cubicBezTo>
                    <a:pt x="706556" y="525948"/>
                    <a:pt x="706556" y="525948"/>
                    <a:pt x="709548" y="530430"/>
                  </a:cubicBezTo>
                  <a:cubicBezTo>
                    <a:pt x="709548" y="530430"/>
                    <a:pt x="709548" y="530430"/>
                    <a:pt x="712540" y="533419"/>
                  </a:cubicBezTo>
                  <a:cubicBezTo>
                    <a:pt x="712540" y="533419"/>
                    <a:pt x="712540" y="533419"/>
                    <a:pt x="723013" y="539395"/>
                  </a:cubicBezTo>
                  <a:cubicBezTo>
                    <a:pt x="723013" y="539395"/>
                    <a:pt x="723013" y="539395"/>
                    <a:pt x="728997" y="545372"/>
                  </a:cubicBezTo>
                  <a:cubicBezTo>
                    <a:pt x="728997" y="545372"/>
                    <a:pt x="728997" y="545372"/>
                    <a:pt x="728997" y="549855"/>
                  </a:cubicBezTo>
                  <a:cubicBezTo>
                    <a:pt x="728997" y="549855"/>
                    <a:pt x="728997" y="549855"/>
                    <a:pt x="733485" y="554337"/>
                  </a:cubicBezTo>
                  <a:cubicBezTo>
                    <a:pt x="733485" y="554337"/>
                    <a:pt x="733485" y="554337"/>
                    <a:pt x="736478" y="558820"/>
                  </a:cubicBezTo>
                  <a:cubicBezTo>
                    <a:pt x="736478" y="558820"/>
                    <a:pt x="736478" y="558820"/>
                    <a:pt x="739470" y="569279"/>
                  </a:cubicBezTo>
                  <a:cubicBezTo>
                    <a:pt x="739470" y="569279"/>
                    <a:pt x="739470" y="569279"/>
                    <a:pt x="739470" y="572267"/>
                  </a:cubicBezTo>
                  <a:cubicBezTo>
                    <a:pt x="739470" y="572267"/>
                    <a:pt x="739470" y="572267"/>
                    <a:pt x="734981" y="573761"/>
                  </a:cubicBezTo>
                  <a:cubicBezTo>
                    <a:pt x="734981" y="573761"/>
                    <a:pt x="734981" y="573761"/>
                    <a:pt x="731989" y="566290"/>
                  </a:cubicBezTo>
                  <a:cubicBezTo>
                    <a:pt x="731989" y="566290"/>
                    <a:pt x="731989" y="566290"/>
                    <a:pt x="731989" y="573761"/>
                  </a:cubicBezTo>
                  <a:cubicBezTo>
                    <a:pt x="731989" y="573761"/>
                    <a:pt x="731989" y="573761"/>
                    <a:pt x="728997" y="579738"/>
                  </a:cubicBezTo>
                  <a:cubicBezTo>
                    <a:pt x="728997" y="579738"/>
                    <a:pt x="728997" y="579738"/>
                    <a:pt x="724509" y="578244"/>
                  </a:cubicBezTo>
                  <a:cubicBezTo>
                    <a:pt x="724509" y="578244"/>
                    <a:pt x="724509" y="578244"/>
                    <a:pt x="717029" y="570773"/>
                  </a:cubicBezTo>
                  <a:cubicBezTo>
                    <a:pt x="717029" y="570773"/>
                    <a:pt x="717029" y="570773"/>
                    <a:pt x="709548" y="561808"/>
                  </a:cubicBezTo>
                  <a:cubicBezTo>
                    <a:pt x="709548" y="561808"/>
                    <a:pt x="709548" y="561808"/>
                    <a:pt x="703564" y="564796"/>
                  </a:cubicBezTo>
                  <a:cubicBezTo>
                    <a:pt x="703564" y="564796"/>
                    <a:pt x="703564" y="564796"/>
                    <a:pt x="699076" y="564796"/>
                  </a:cubicBezTo>
                  <a:cubicBezTo>
                    <a:pt x="699076" y="564796"/>
                    <a:pt x="699076" y="564796"/>
                    <a:pt x="702068" y="555831"/>
                  </a:cubicBezTo>
                  <a:cubicBezTo>
                    <a:pt x="702068" y="555831"/>
                    <a:pt x="702068" y="555831"/>
                    <a:pt x="709548" y="554337"/>
                  </a:cubicBezTo>
                  <a:cubicBezTo>
                    <a:pt x="709548" y="554337"/>
                    <a:pt x="709548" y="554337"/>
                    <a:pt x="706556" y="545372"/>
                  </a:cubicBezTo>
                  <a:cubicBezTo>
                    <a:pt x="706556" y="545372"/>
                    <a:pt x="706556" y="545372"/>
                    <a:pt x="697580" y="549855"/>
                  </a:cubicBezTo>
                  <a:cubicBezTo>
                    <a:pt x="697580" y="549855"/>
                    <a:pt x="697580" y="549855"/>
                    <a:pt x="700572" y="540890"/>
                  </a:cubicBezTo>
                  <a:cubicBezTo>
                    <a:pt x="700572" y="540890"/>
                    <a:pt x="700572" y="540890"/>
                    <a:pt x="696084" y="534913"/>
                  </a:cubicBezTo>
                  <a:cubicBezTo>
                    <a:pt x="696084" y="534913"/>
                    <a:pt x="696084" y="534913"/>
                    <a:pt x="694588" y="530430"/>
                  </a:cubicBezTo>
                  <a:cubicBezTo>
                    <a:pt x="694588" y="530430"/>
                    <a:pt x="694588" y="530430"/>
                    <a:pt x="694588" y="525948"/>
                  </a:cubicBezTo>
                  <a:cubicBezTo>
                    <a:pt x="694588" y="525948"/>
                    <a:pt x="694588" y="525948"/>
                    <a:pt x="700572" y="516983"/>
                  </a:cubicBezTo>
                  <a:cubicBezTo>
                    <a:pt x="700572" y="516983"/>
                    <a:pt x="700572" y="516983"/>
                    <a:pt x="693091" y="516983"/>
                  </a:cubicBezTo>
                  <a:cubicBezTo>
                    <a:pt x="693091" y="516983"/>
                    <a:pt x="693091" y="516983"/>
                    <a:pt x="690099" y="519971"/>
                  </a:cubicBezTo>
                  <a:cubicBezTo>
                    <a:pt x="690099" y="519971"/>
                    <a:pt x="690099" y="519971"/>
                    <a:pt x="690099" y="522959"/>
                  </a:cubicBezTo>
                  <a:cubicBezTo>
                    <a:pt x="690099" y="522959"/>
                    <a:pt x="690099" y="522959"/>
                    <a:pt x="690099" y="531925"/>
                  </a:cubicBezTo>
                  <a:cubicBezTo>
                    <a:pt x="690099" y="531925"/>
                    <a:pt x="690099" y="531925"/>
                    <a:pt x="685611" y="534913"/>
                  </a:cubicBezTo>
                  <a:cubicBezTo>
                    <a:pt x="685611" y="534913"/>
                    <a:pt x="685611" y="534913"/>
                    <a:pt x="682619" y="537901"/>
                  </a:cubicBezTo>
                  <a:cubicBezTo>
                    <a:pt x="682619" y="537901"/>
                    <a:pt x="682619" y="534913"/>
                    <a:pt x="682619" y="533419"/>
                  </a:cubicBezTo>
                  <a:cubicBezTo>
                    <a:pt x="682619" y="531925"/>
                    <a:pt x="681123" y="527442"/>
                    <a:pt x="681123" y="527442"/>
                  </a:cubicBezTo>
                  <a:cubicBezTo>
                    <a:pt x="681123" y="527442"/>
                    <a:pt x="679627" y="522959"/>
                    <a:pt x="679627" y="519971"/>
                  </a:cubicBezTo>
                  <a:cubicBezTo>
                    <a:pt x="679627" y="518477"/>
                    <a:pt x="678131" y="515489"/>
                    <a:pt x="678131" y="515489"/>
                  </a:cubicBezTo>
                  <a:cubicBezTo>
                    <a:pt x="678131" y="515489"/>
                    <a:pt x="676635" y="512500"/>
                    <a:pt x="676635" y="511006"/>
                  </a:cubicBezTo>
                  <a:cubicBezTo>
                    <a:pt x="676635" y="508018"/>
                    <a:pt x="676635" y="506524"/>
                    <a:pt x="676635" y="506524"/>
                  </a:cubicBezTo>
                  <a:cubicBezTo>
                    <a:pt x="676635" y="506524"/>
                    <a:pt x="678131" y="503535"/>
                    <a:pt x="681123" y="503535"/>
                  </a:cubicBezTo>
                  <a:cubicBezTo>
                    <a:pt x="682619" y="502041"/>
                    <a:pt x="684115" y="499053"/>
                    <a:pt x="684115" y="499053"/>
                  </a:cubicBezTo>
                  <a:cubicBezTo>
                    <a:pt x="684115" y="499053"/>
                    <a:pt x="684115" y="499053"/>
                    <a:pt x="690099" y="493076"/>
                  </a:cubicBezTo>
                  <a:cubicBezTo>
                    <a:pt x="690099" y="493076"/>
                    <a:pt x="690099" y="493076"/>
                    <a:pt x="684115" y="482617"/>
                  </a:cubicBezTo>
                  <a:cubicBezTo>
                    <a:pt x="684115" y="482617"/>
                    <a:pt x="684115" y="482617"/>
                    <a:pt x="681123" y="484111"/>
                  </a:cubicBezTo>
                  <a:cubicBezTo>
                    <a:pt x="681123" y="484111"/>
                    <a:pt x="681123" y="484111"/>
                    <a:pt x="678131" y="491582"/>
                  </a:cubicBezTo>
                  <a:cubicBezTo>
                    <a:pt x="678131" y="491582"/>
                    <a:pt x="678131" y="491582"/>
                    <a:pt x="672146" y="499053"/>
                  </a:cubicBezTo>
                  <a:cubicBezTo>
                    <a:pt x="672146" y="499053"/>
                    <a:pt x="672146" y="499053"/>
                    <a:pt x="667658" y="502041"/>
                  </a:cubicBezTo>
                  <a:cubicBezTo>
                    <a:pt x="667658" y="502041"/>
                    <a:pt x="667658" y="502041"/>
                    <a:pt x="666162" y="505029"/>
                  </a:cubicBezTo>
                  <a:cubicBezTo>
                    <a:pt x="666162" y="505029"/>
                    <a:pt x="666162" y="505029"/>
                    <a:pt x="669154" y="516983"/>
                  </a:cubicBezTo>
                  <a:cubicBezTo>
                    <a:pt x="669154" y="516983"/>
                    <a:pt x="669154" y="516983"/>
                    <a:pt x="675139" y="533419"/>
                  </a:cubicBezTo>
                  <a:cubicBezTo>
                    <a:pt x="675139" y="533419"/>
                    <a:pt x="675139" y="533419"/>
                    <a:pt x="669154" y="531925"/>
                  </a:cubicBezTo>
                  <a:cubicBezTo>
                    <a:pt x="669154" y="531925"/>
                    <a:pt x="669154" y="531925"/>
                    <a:pt x="660178" y="513994"/>
                  </a:cubicBezTo>
                  <a:cubicBezTo>
                    <a:pt x="660178" y="513994"/>
                    <a:pt x="660178" y="513994"/>
                    <a:pt x="649705" y="499053"/>
                  </a:cubicBezTo>
                  <a:cubicBezTo>
                    <a:pt x="649705" y="499053"/>
                    <a:pt x="649705" y="499053"/>
                    <a:pt x="646713" y="508018"/>
                  </a:cubicBezTo>
                  <a:cubicBezTo>
                    <a:pt x="646713" y="508018"/>
                    <a:pt x="646713" y="508018"/>
                    <a:pt x="643721" y="506524"/>
                  </a:cubicBezTo>
                  <a:cubicBezTo>
                    <a:pt x="643721" y="506524"/>
                    <a:pt x="643721" y="506524"/>
                    <a:pt x="639233" y="496064"/>
                  </a:cubicBezTo>
                  <a:cubicBezTo>
                    <a:pt x="639233" y="496064"/>
                    <a:pt x="639233" y="496064"/>
                    <a:pt x="633249" y="491582"/>
                  </a:cubicBezTo>
                  <a:cubicBezTo>
                    <a:pt x="633249" y="491582"/>
                    <a:pt x="633249" y="491582"/>
                    <a:pt x="618288" y="475146"/>
                  </a:cubicBezTo>
                  <a:cubicBezTo>
                    <a:pt x="618288" y="475146"/>
                    <a:pt x="618288" y="475146"/>
                    <a:pt x="618288" y="464687"/>
                  </a:cubicBezTo>
                  <a:cubicBezTo>
                    <a:pt x="618288" y="464687"/>
                    <a:pt x="618288" y="464687"/>
                    <a:pt x="615296" y="470664"/>
                  </a:cubicBezTo>
                  <a:cubicBezTo>
                    <a:pt x="615296" y="470664"/>
                    <a:pt x="615296" y="470664"/>
                    <a:pt x="607815" y="467675"/>
                  </a:cubicBezTo>
                  <a:cubicBezTo>
                    <a:pt x="607815" y="467675"/>
                    <a:pt x="607815" y="467675"/>
                    <a:pt x="591358" y="452734"/>
                  </a:cubicBezTo>
                  <a:cubicBezTo>
                    <a:pt x="591358" y="452734"/>
                    <a:pt x="591358" y="452734"/>
                    <a:pt x="580886" y="440780"/>
                  </a:cubicBezTo>
                  <a:cubicBezTo>
                    <a:pt x="580886" y="440780"/>
                    <a:pt x="580886" y="440780"/>
                    <a:pt x="574902" y="442274"/>
                  </a:cubicBezTo>
                  <a:cubicBezTo>
                    <a:pt x="574902" y="442274"/>
                    <a:pt x="574902" y="442274"/>
                    <a:pt x="561437" y="439286"/>
                  </a:cubicBezTo>
                  <a:cubicBezTo>
                    <a:pt x="561437" y="439286"/>
                    <a:pt x="561437" y="439286"/>
                    <a:pt x="552461" y="430321"/>
                  </a:cubicBezTo>
                  <a:cubicBezTo>
                    <a:pt x="552461" y="430321"/>
                    <a:pt x="552461" y="430321"/>
                    <a:pt x="552461" y="419862"/>
                  </a:cubicBezTo>
                  <a:cubicBezTo>
                    <a:pt x="552461" y="419862"/>
                    <a:pt x="552461" y="419862"/>
                    <a:pt x="547972" y="422850"/>
                  </a:cubicBezTo>
                  <a:cubicBezTo>
                    <a:pt x="547972" y="422850"/>
                    <a:pt x="547972" y="422850"/>
                    <a:pt x="530020" y="422850"/>
                  </a:cubicBezTo>
                  <a:cubicBezTo>
                    <a:pt x="530020" y="422850"/>
                    <a:pt x="530020" y="422850"/>
                    <a:pt x="521043" y="421356"/>
                  </a:cubicBezTo>
                  <a:cubicBezTo>
                    <a:pt x="521043" y="421356"/>
                    <a:pt x="521043" y="421356"/>
                    <a:pt x="510571" y="418368"/>
                  </a:cubicBezTo>
                  <a:cubicBezTo>
                    <a:pt x="510571" y="418368"/>
                    <a:pt x="510571" y="418368"/>
                    <a:pt x="491122" y="416873"/>
                  </a:cubicBezTo>
                  <a:cubicBezTo>
                    <a:pt x="491122" y="416873"/>
                    <a:pt x="491122" y="416873"/>
                    <a:pt x="471673" y="421356"/>
                  </a:cubicBezTo>
                  <a:cubicBezTo>
                    <a:pt x="471673" y="421356"/>
                    <a:pt x="471673" y="421356"/>
                    <a:pt x="458208" y="424344"/>
                  </a:cubicBezTo>
                  <a:cubicBezTo>
                    <a:pt x="458208" y="424344"/>
                    <a:pt x="458208" y="424344"/>
                    <a:pt x="461200" y="412391"/>
                  </a:cubicBezTo>
                  <a:cubicBezTo>
                    <a:pt x="461200" y="412391"/>
                    <a:pt x="461200" y="412391"/>
                    <a:pt x="456712" y="415379"/>
                  </a:cubicBezTo>
                  <a:cubicBezTo>
                    <a:pt x="456712" y="415379"/>
                    <a:pt x="456712" y="415379"/>
                    <a:pt x="449232" y="410897"/>
                  </a:cubicBezTo>
                  <a:cubicBezTo>
                    <a:pt x="449232" y="410897"/>
                    <a:pt x="449232" y="410897"/>
                    <a:pt x="443247" y="407908"/>
                  </a:cubicBezTo>
                  <a:cubicBezTo>
                    <a:pt x="443247" y="407908"/>
                    <a:pt x="443247" y="407908"/>
                    <a:pt x="437263" y="407908"/>
                  </a:cubicBezTo>
                  <a:cubicBezTo>
                    <a:pt x="437263" y="407908"/>
                    <a:pt x="437263" y="407908"/>
                    <a:pt x="432775" y="407908"/>
                  </a:cubicBezTo>
                  <a:cubicBezTo>
                    <a:pt x="432775" y="407908"/>
                    <a:pt x="432775" y="407908"/>
                    <a:pt x="425294" y="412391"/>
                  </a:cubicBezTo>
                  <a:cubicBezTo>
                    <a:pt x="425294" y="412391"/>
                    <a:pt x="425294" y="412391"/>
                    <a:pt x="419310" y="415379"/>
                  </a:cubicBezTo>
                  <a:cubicBezTo>
                    <a:pt x="419310" y="415379"/>
                    <a:pt x="419310" y="415379"/>
                    <a:pt x="413326" y="422850"/>
                  </a:cubicBezTo>
                  <a:cubicBezTo>
                    <a:pt x="413326" y="422850"/>
                    <a:pt x="413326" y="422850"/>
                    <a:pt x="410334" y="425838"/>
                  </a:cubicBezTo>
                  <a:cubicBezTo>
                    <a:pt x="410334" y="425838"/>
                    <a:pt x="410334" y="425838"/>
                    <a:pt x="402853" y="424344"/>
                  </a:cubicBezTo>
                  <a:cubicBezTo>
                    <a:pt x="402853" y="424344"/>
                    <a:pt x="402853" y="424344"/>
                    <a:pt x="410334" y="418368"/>
                  </a:cubicBezTo>
                  <a:cubicBezTo>
                    <a:pt x="410334" y="418368"/>
                    <a:pt x="410334" y="418368"/>
                    <a:pt x="419310" y="409403"/>
                  </a:cubicBezTo>
                  <a:cubicBezTo>
                    <a:pt x="419310" y="409403"/>
                    <a:pt x="419310" y="409403"/>
                    <a:pt x="425294" y="403426"/>
                  </a:cubicBezTo>
                  <a:cubicBezTo>
                    <a:pt x="425294" y="403426"/>
                    <a:pt x="425294" y="403426"/>
                    <a:pt x="429783" y="397449"/>
                  </a:cubicBezTo>
                  <a:cubicBezTo>
                    <a:pt x="429783" y="397449"/>
                    <a:pt x="429783" y="397449"/>
                    <a:pt x="426791" y="397449"/>
                  </a:cubicBezTo>
                  <a:cubicBezTo>
                    <a:pt x="426791" y="397449"/>
                    <a:pt x="426791" y="397449"/>
                    <a:pt x="420806" y="394461"/>
                  </a:cubicBezTo>
                  <a:cubicBezTo>
                    <a:pt x="420806" y="394461"/>
                    <a:pt x="420806" y="394461"/>
                    <a:pt x="420806" y="384002"/>
                  </a:cubicBezTo>
                  <a:cubicBezTo>
                    <a:pt x="420806" y="384002"/>
                    <a:pt x="420806" y="384002"/>
                    <a:pt x="414822" y="388484"/>
                  </a:cubicBezTo>
                  <a:cubicBezTo>
                    <a:pt x="414822" y="388484"/>
                    <a:pt x="414822" y="388484"/>
                    <a:pt x="413326" y="389978"/>
                  </a:cubicBezTo>
                  <a:cubicBezTo>
                    <a:pt x="413326" y="389978"/>
                    <a:pt x="413326" y="389978"/>
                    <a:pt x="402853" y="389978"/>
                  </a:cubicBezTo>
                  <a:cubicBezTo>
                    <a:pt x="402853" y="389978"/>
                    <a:pt x="402853" y="389978"/>
                    <a:pt x="393877" y="388484"/>
                  </a:cubicBezTo>
                  <a:cubicBezTo>
                    <a:pt x="393877" y="388484"/>
                    <a:pt x="393877" y="388484"/>
                    <a:pt x="389389" y="392967"/>
                  </a:cubicBezTo>
                  <a:cubicBezTo>
                    <a:pt x="389389" y="392967"/>
                    <a:pt x="389389" y="392967"/>
                    <a:pt x="386397" y="401932"/>
                  </a:cubicBezTo>
                  <a:cubicBezTo>
                    <a:pt x="386397" y="401932"/>
                    <a:pt x="386397" y="401932"/>
                    <a:pt x="392381" y="409403"/>
                  </a:cubicBezTo>
                  <a:cubicBezTo>
                    <a:pt x="392381" y="409403"/>
                    <a:pt x="392381" y="409403"/>
                    <a:pt x="389389" y="421356"/>
                  </a:cubicBezTo>
                  <a:cubicBezTo>
                    <a:pt x="389389" y="421356"/>
                    <a:pt x="389389" y="421356"/>
                    <a:pt x="381908" y="428827"/>
                  </a:cubicBezTo>
                  <a:cubicBezTo>
                    <a:pt x="381908" y="428827"/>
                    <a:pt x="381908" y="428827"/>
                    <a:pt x="374428" y="428827"/>
                  </a:cubicBezTo>
                  <a:cubicBezTo>
                    <a:pt x="374428" y="428827"/>
                    <a:pt x="374428" y="428827"/>
                    <a:pt x="365452" y="428827"/>
                  </a:cubicBezTo>
                  <a:cubicBezTo>
                    <a:pt x="365452" y="428827"/>
                    <a:pt x="365452" y="428827"/>
                    <a:pt x="362459" y="439286"/>
                  </a:cubicBezTo>
                  <a:cubicBezTo>
                    <a:pt x="362459" y="439286"/>
                    <a:pt x="362459" y="439286"/>
                    <a:pt x="350491" y="443769"/>
                  </a:cubicBezTo>
                  <a:cubicBezTo>
                    <a:pt x="350491" y="443769"/>
                    <a:pt x="350491" y="443769"/>
                    <a:pt x="348995" y="446757"/>
                  </a:cubicBezTo>
                  <a:cubicBezTo>
                    <a:pt x="348995" y="446757"/>
                    <a:pt x="348995" y="446757"/>
                    <a:pt x="338522" y="454228"/>
                  </a:cubicBezTo>
                  <a:cubicBezTo>
                    <a:pt x="338522" y="454228"/>
                    <a:pt x="338522" y="454228"/>
                    <a:pt x="328050" y="457216"/>
                  </a:cubicBezTo>
                  <a:cubicBezTo>
                    <a:pt x="328050" y="457216"/>
                    <a:pt x="328050" y="457216"/>
                    <a:pt x="322065" y="458710"/>
                  </a:cubicBezTo>
                  <a:cubicBezTo>
                    <a:pt x="322065" y="458710"/>
                    <a:pt x="322065" y="458710"/>
                    <a:pt x="319073" y="454228"/>
                  </a:cubicBezTo>
                  <a:cubicBezTo>
                    <a:pt x="319073" y="454228"/>
                    <a:pt x="319073" y="454228"/>
                    <a:pt x="317577" y="451239"/>
                  </a:cubicBezTo>
                  <a:cubicBezTo>
                    <a:pt x="317577" y="451239"/>
                    <a:pt x="317577" y="451239"/>
                    <a:pt x="325058" y="448251"/>
                  </a:cubicBezTo>
                  <a:cubicBezTo>
                    <a:pt x="325058" y="448251"/>
                    <a:pt x="325058" y="448251"/>
                    <a:pt x="331042" y="440780"/>
                  </a:cubicBezTo>
                  <a:cubicBezTo>
                    <a:pt x="331042" y="440780"/>
                    <a:pt x="331042" y="440780"/>
                    <a:pt x="323561" y="440780"/>
                  </a:cubicBezTo>
                  <a:cubicBezTo>
                    <a:pt x="323561" y="440780"/>
                    <a:pt x="323561" y="440780"/>
                    <a:pt x="320569" y="436298"/>
                  </a:cubicBezTo>
                  <a:cubicBezTo>
                    <a:pt x="320569" y="436298"/>
                    <a:pt x="320569" y="436298"/>
                    <a:pt x="328050" y="425838"/>
                  </a:cubicBezTo>
                  <a:cubicBezTo>
                    <a:pt x="328050" y="425838"/>
                    <a:pt x="328050" y="425838"/>
                    <a:pt x="331042" y="415379"/>
                  </a:cubicBezTo>
                  <a:cubicBezTo>
                    <a:pt x="331042" y="415379"/>
                    <a:pt x="331042" y="415379"/>
                    <a:pt x="335530" y="400438"/>
                  </a:cubicBezTo>
                  <a:cubicBezTo>
                    <a:pt x="335530" y="400438"/>
                    <a:pt x="335530" y="400438"/>
                    <a:pt x="343010" y="391473"/>
                  </a:cubicBezTo>
                  <a:cubicBezTo>
                    <a:pt x="343010" y="391473"/>
                    <a:pt x="343010" y="391473"/>
                    <a:pt x="369940" y="394461"/>
                  </a:cubicBezTo>
                  <a:cubicBezTo>
                    <a:pt x="369940" y="394461"/>
                    <a:pt x="369940" y="394461"/>
                    <a:pt x="365452" y="388484"/>
                  </a:cubicBezTo>
                  <a:cubicBezTo>
                    <a:pt x="365452" y="388484"/>
                    <a:pt x="365452" y="388484"/>
                    <a:pt x="357971" y="386990"/>
                  </a:cubicBezTo>
                  <a:cubicBezTo>
                    <a:pt x="357971" y="386990"/>
                    <a:pt x="357971" y="386990"/>
                    <a:pt x="344507" y="381013"/>
                  </a:cubicBezTo>
                  <a:cubicBezTo>
                    <a:pt x="344507" y="381013"/>
                    <a:pt x="344507" y="381013"/>
                    <a:pt x="334034" y="385496"/>
                  </a:cubicBezTo>
                  <a:cubicBezTo>
                    <a:pt x="334034" y="385496"/>
                    <a:pt x="334034" y="385496"/>
                    <a:pt x="325058" y="392967"/>
                  </a:cubicBezTo>
                  <a:cubicBezTo>
                    <a:pt x="325058" y="392967"/>
                    <a:pt x="325058" y="392967"/>
                    <a:pt x="316081" y="400438"/>
                  </a:cubicBezTo>
                  <a:cubicBezTo>
                    <a:pt x="316081" y="400438"/>
                    <a:pt x="316081" y="400438"/>
                    <a:pt x="311593" y="409403"/>
                  </a:cubicBezTo>
                  <a:cubicBezTo>
                    <a:pt x="311593" y="409403"/>
                    <a:pt x="311593" y="409403"/>
                    <a:pt x="310097" y="416873"/>
                  </a:cubicBezTo>
                  <a:cubicBezTo>
                    <a:pt x="310097" y="416873"/>
                    <a:pt x="310097" y="416873"/>
                    <a:pt x="304113" y="416873"/>
                  </a:cubicBezTo>
                  <a:cubicBezTo>
                    <a:pt x="304113" y="416873"/>
                    <a:pt x="304113" y="416873"/>
                    <a:pt x="304113" y="419862"/>
                  </a:cubicBezTo>
                  <a:cubicBezTo>
                    <a:pt x="304113" y="419862"/>
                    <a:pt x="304113" y="419862"/>
                    <a:pt x="307105" y="425838"/>
                  </a:cubicBezTo>
                  <a:cubicBezTo>
                    <a:pt x="307105" y="425838"/>
                    <a:pt x="307105" y="425838"/>
                    <a:pt x="305609" y="430321"/>
                  </a:cubicBezTo>
                  <a:cubicBezTo>
                    <a:pt x="305609" y="430321"/>
                    <a:pt x="305609" y="430321"/>
                    <a:pt x="301120" y="434803"/>
                  </a:cubicBezTo>
                  <a:cubicBezTo>
                    <a:pt x="301120" y="434803"/>
                    <a:pt x="301120" y="434803"/>
                    <a:pt x="290648" y="440780"/>
                  </a:cubicBezTo>
                  <a:cubicBezTo>
                    <a:pt x="290648" y="440780"/>
                    <a:pt x="290648" y="440780"/>
                    <a:pt x="284664" y="445263"/>
                  </a:cubicBezTo>
                  <a:cubicBezTo>
                    <a:pt x="284664" y="445263"/>
                    <a:pt x="284664" y="445263"/>
                    <a:pt x="277183" y="452734"/>
                  </a:cubicBezTo>
                  <a:cubicBezTo>
                    <a:pt x="277183" y="452734"/>
                    <a:pt x="277183" y="452734"/>
                    <a:pt x="275687" y="460204"/>
                  </a:cubicBezTo>
                  <a:cubicBezTo>
                    <a:pt x="275687" y="460204"/>
                    <a:pt x="275687" y="460204"/>
                    <a:pt x="286160" y="463193"/>
                  </a:cubicBezTo>
                  <a:cubicBezTo>
                    <a:pt x="286160" y="463193"/>
                    <a:pt x="286160" y="463193"/>
                    <a:pt x="287656" y="473652"/>
                  </a:cubicBezTo>
                  <a:cubicBezTo>
                    <a:pt x="287656" y="473652"/>
                    <a:pt x="287656" y="473652"/>
                    <a:pt x="283168" y="479629"/>
                  </a:cubicBezTo>
                  <a:cubicBezTo>
                    <a:pt x="283168" y="479629"/>
                    <a:pt x="283168" y="479629"/>
                    <a:pt x="275687" y="484111"/>
                  </a:cubicBezTo>
                  <a:cubicBezTo>
                    <a:pt x="275687" y="484111"/>
                    <a:pt x="275687" y="484111"/>
                    <a:pt x="266711" y="496064"/>
                  </a:cubicBezTo>
                  <a:cubicBezTo>
                    <a:pt x="266711" y="496064"/>
                    <a:pt x="266711" y="496064"/>
                    <a:pt x="253246" y="505029"/>
                  </a:cubicBezTo>
                  <a:cubicBezTo>
                    <a:pt x="253246" y="505029"/>
                    <a:pt x="253246" y="505029"/>
                    <a:pt x="226317" y="518477"/>
                  </a:cubicBezTo>
                  <a:cubicBezTo>
                    <a:pt x="226317" y="518477"/>
                    <a:pt x="226317" y="518477"/>
                    <a:pt x="224821" y="530430"/>
                  </a:cubicBezTo>
                  <a:cubicBezTo>
                    <a:pt x="224821" y="530430"/>
                    <a:pt x="224821" y="530430"/>
                    <a:pt x="214348" y="534913"/>
                  </a:cubicBezTo>
                  <a:cubicBezTo>
                    <a:pt x="214348" y="534913"/>
                    <a:pt x="214348" y="534913"/>
                    <a:pt x="203876" y="540890"/>
                  </a:cubicBezTo>
                  <a:cubicBezTo>
                    <a:pt x="203876" y="540890"/>
                    <a:pt x="203876" y="540890"/>
                    <a:pt x="190411" y="545372"/>
                  </a:cubicBezTo>
                  <a:cubicBezTo>
                    <a:pt x="190411" y="545372"/>
                    <a:pt x="190411" y="545372"/>
                    <a:pt x="185923" y="548360"/>
                  </a:cubicBezTo>
                  <a:cubicBezTo>
                    <a:pt x="185923" y="548360"/>
                    <a:pt x="185923" y="548360"/>
                    <a:pt x="179939" y="552843"/>
                  </a:cubicBezTo>
                  <a:cubicBezTo>
                    <a:pt x="179939" y="552843"/>
                    <a:pt x="179939" y="552843"/>
                    <a:pt x="175450" y="557325"/>
                  </a:cubicBezTo>
                  <a:cubicBezTo>
                    <a:pt x="175450" y="557325"/>
                    <a:pt x="175450" y="557325"/>
                    <a:pt x="172458" y="566290"/>
                  </a:cubicBezTo>
                  <a:cubicBezTo>
                    <a:pt x="172458" y="566290"/>
                    <a:pt x="172458" y="566290"/>
                    <a:pt x="164978" y="567785"/>
                  </a:cubicBezTo>
                  <a:cubicBezTo>
                    <a:pt x="164978" y="567785"/>
                    <a:pt x="164978" y="567785"/>
                    <a:pt x="154505" y="570773"/>
                  </a:cubicBezTo>
                  <a:cubicBezTo>
                    <a:pt x="154505" y="570773"/>
                    <a:pt x="154505" y="570773"/>
                    <a:pt x="147025" y="570773"/>
                  </a:cubicBezTo>
                  <a:cubicBezTo>
                    <a:pt x="147025" y="570773"/>
                    <a:pt x="147025" y="570773"/>
                    <a:pt x="139545" y="573761"/>
                  </a:cubicBezTo>
                  <a:cubicBezTo>
                    <a:pt x="139545" y="573761"/>
                    <a:pt x="139545" y="573761"/>
                    <a:pt x="129072" y="579738"/>
                  </a:cubicBezTo>
                  <a:cubicBezTo>
                    <a:pt x="129072" y="579738"/>
                    <a:pt x="129072" y="579738"/>
                    <a:pt x="132064" y="587209"/>
                  </a:cubicBezTo>
                  <a:cubicBezTo>
                    <a:pt x="132064" y="587209"/>
                    <a:pt x="132064" y="587209"/>
                    <a:pt x="129072" y="588703"/>
                  </a:cubicBezTo>
                  <a:cubicBezTo>
                    <a:pt x="129072" y="588703"/>
                    <a:pt x="129072" y="588703"/>
                    <a:pt x="121592" y="584220"/>
                  </a:cubicBezTo>
                  <a:cubicBezTo>
                    <a:pt x="121592" y="584220"/>
                    <a:pt x="121592" y="584220"/>
                    <a:pt x="114111" y="581232"/>
                  </a:cubicBezTo>
                  <a:cubicBezTo>
                    <a:pt x="114111" y="581232"/>
                    <a:pt x="114111" y="581232"/>
                    <a:pt x="108127" y="572267"/>
                  </a:cubicBezTo>
                  <a:cubicBezTo>
                    <a:pt x="108127" y="572267"/>
                    <a:pt x="108127" y="572267"/>
                    <a:pt x="106631" y="575255"/>
                  </a:cubicBezTo>
                  <a:cubicBezTo>
                    <a:pt x="106631" y="575255"/>
                    <a:pt x="106631" y="575255"/>
                    <a:pt x="106631" y="587209"/>
                  </a:cubicBezTo>
                  <a:cubicBezTo>
                    <a:pt x="106631" y="587209"/>
                    <a:pt x="106631" y="587209"/>
                    <a:pt x="97655" y="587209"/>
                  </a:cubicBezTo>
                  <a:cubicBezTo>
                    <a:pt x="97655" y="587209"/>
                    <a:pt x="97655" y="587209"/>
                    <a:pt x="97655" y="591691"/>
                  </a:cubicBezTo>
                  <a:cubicBezTo>
                    <a:pt x="97655" y="591691"/>
                    <a:pt x="97655" y="591691"/>
                    <a:pt x="88678" y="591691"/>
                  </a:cubicBezTo>
                  <a:cubicBezTo>
                    <a:pt x="88678" y="591691"/>
                    <a:pt x="88678" y="591691"/>
                    <a:pt x="88678" y="590197"/>
                  </a:cubicBezTo>
                  <a:cubicBezTo>
                    <a:pt x="88678" y="588703"/>
                    <a:pt x="84190" y="588703"/>
                    <a:pt x="84190" y="588703"/>
                  </a:cubicBezTo>
                  <a:cubicBezTo>
                    <a:pt x="84190" y="588703"/>
                    <a:pt x="84190" y="588703"/>
                    <a:pt x="78206" y="588703"/>
                  </a:cubicBezTo>
                  <a:cubicBezTo>
                    <a:pt x="78206" y="588703"/>
                    <a:pt x="78206" y="588703"/>
                    <a:pt x="70725" y="590197"/>
                  </a:cubicBezTo>
                  <a:cubicBezTo>
                    <a:pt x="70725" y="590197"/>
                    <a:pt x="70725" y="590197"/>
                    <a:pt x="61749" y="599162"/>
                  </a:cubicBezTo>
                  <a:cubicBezTo>
                    <a:pt x="61749" y="599162"/>
                    <a:pt x="61749" y="599162"/>
                    <a:pt x="45292" y="599162"/>
                  </a:cubicBezTo>
                  <a:cubicBezTo>
                    <a:pt x="45292" y="599162"/>
                    <a:pt x="45292" y="599162"/>
                    <a:pt x="30331" y="599162"/>
                  </a:cubicBezTo>
                  <a:cubicBezTo>
                    <a:pt x="30331" y="599162"/>
                    <a:pt x="30331" y="599162"/>
                    <a:pt x="30331" y="593185"/>
                  </a:cubicBezTo>
                  <a:cubicBezTo>
                    <a:pt x="30331" y="593185"/>
                    <a:pt x="30331" y="593185"/>
                    <a:pt x="40804" y="581232"/>
                  </a:cubicBezTo>
                  <a:cubicBezTo>
                    <a:pt x="40804" y="581232"/>
                    <a:pt x="40804" y="581232"/>
                    <a:pt x="58757" y="581232"/>
                  </a:cubicBezTo>
                  <a:cubicBezTo>
                    <a:pt x="58757" y="581232"/>
                    <a:pt x="58757" y="581232"/>
                    <a:pt x="66237" y="581232"/>
                  </a:cubicBezTo>
                  <a:cubicBezTo>
                    <a:pt x="66237" y="581232"/>
                    <a:pt x="66237" y="581232"/>
                    <a:pt x="73717" y="576750"/>
                  </a:cubicBezTo>
                  <a:cubicBezTo>
                    <a:pt x="73717" y="576750"/>
                    <a:pt x="73717" y="576750"/>
                    <a:pt x="84190" y="573761"/>
                  </a:cubicBezTo>
                  <a:cubicBezTo>
                    <a:pt x="84190" y="573761"/>
                    <a:pt x="84190" y="573761"/>
                    <a:pt x="88678" y="570773"/>
                  </a:cubicBezTo>
                  <a:cubicBezTo>
                    <a:pt x="88678" y="570773"/>
                    <a:pt x="88678" y="570773"/>
                    <a:pt x="93166" y="563302"/>
                  </a:cubicBezTo>
                  <a:cubicBezTo>
                    <a:pt x="93166" y="563302"/>
                    <a:pt x="93166" y="563302"/>
                    <a:pt x="102143" y="558820"/>
                  </a:cubicBezTo>
                  <a:cubicBezTo>
                    <a:pt x="102143" y="558820"/>
                    <a:pt x="102143" y="558820"/>
                    <a:pt x="115607" y="557325"/>
                  </a:cubicBezTo>
                  <a:cubicBezTo>
                    <a:pt x="115607" y="557325"/>
                    <a:pt x="115607" y="557325"/>
                    <a:pt x="123088" y="557325"/>
                  </a:cubicBezTo>
                  <a:cubicBezTo>
                    <a:pt x="123088" y="557325"/>
                    <a:pt x="123088" y="557325"/>
                    <a:pt x="129072" y="563302"/>
                  </a:cubicBezTo>
                  <a:cubicBezTo>
                    <a:pt x="129072" y="563302"/>
                    <a:pt x="129072" y="563302"/>
                    <a:pt x="135056" y="558820"/>
                  </a:cubicBezTo>
                  <a:cubicBezTo>
                    <a:pt x="135056" y="558820"/>
                    <a:pt x="135056" y="558820"/>
                    <a:pt x="141041" y="549855"/>
                  </a:cubicBezTo>
                  <a:cubicBezTo>
                    <a:pt x="141041" y="549855"/>
                    <a:pt x="141041" y="549855"/>
                    <a:pt x="148521" y="542384"/>
                  </a:cubicBezTo>
                  <a:cubicBezTo>
                    <a:pt x="148521" y="542384"/>
                    <a:pt x="148521" y="542384"/>
                    <a:pt x="156001" y="537901"/>
                  </a:cubicBezTo>
                  <a:cubicBezTo>
                    <a:pt x="156001" y="537901"/>
                    <a:pt x="156001" y="537901"/>
                    <a:pt x="170962" y="534913"/>
                  </a:cubicBezTo>
                  <a:cubicBezTo>
                    <a:pt x="170962" y="534913"/>
                    <a:pt x="170962" y="534913"/>
                    <a:pt x="176946" y="528936"/>
                  </a:cubicBezTo>
                  <a:cubicBezTo>
                    <a:pt x="176946" y="528936"/>
                    <a:pt x="176946" y="528936"/>
                    <a:pt x="184427" y="521465"/>
                  </a:cubicBezTo>
                  <a:cubicBezTo>
                    <a:pt x="184427" y="521465"/>
                    <a:pt x="184427" y="521465"/>
                    <a:pt x="193403" y="513994"/>
                  </a:cubicBezTo>
                  <a:cubicBezTo>
                    <a:pt x="193403" y="513994"/>
                    <a:pt x="193403" y="513994"/>
                    <a:pt x="200884" y="509512"/>
                  </a:cubicBezTo>
                  <a:cubicBezTo>
                    <a:pt x="200884" y="509512"/>
                    <a:pt x="200884" y="509512"/>
                    <a:pt x="203876" y="500547"/>
                  </a:cubicBezTo>
                  <a:cubicBezTo>
                    <a:pt x="203876" y="500547"/>
                    <a:pt x="203876" y="500547"/>
                    <a:pt x="205372" y="487099"/>
                  </a:cubicBezTo>
                  <a:cubicBezTo>
                    <a:pt x="205372" y="487099"/>
                    <a:pt x="205372" y="487099"/>
                    <a:pt x="208364" y="478134"/>
                  </a:cubicBezTo>
                  <a:cubicBezTo>
                    <a:pt x="208364" y="478134"/>
                    <a:pt x="208364" y="478134"/>
                    <a:pt x="209860" y="475146"/>
                  </a:cubicBezTo>
                  <a:cubicBezTo>
                    <a:pt x="209860" y="475146"/>
                    <a:pt x="209860" y="475146"/>
                    <a:pt x="217340" y="464687"/>
                  </a:cubicBezTo>
                  <a:cubicBezTo>
                    <a:pt x="217340" y="464687"/>
                    <a:pt x="217340" y="464687"/>
                    <a:pt x="212852" y="464687"/>
                  </a:cubicBezTo>
                  <a:cubicBezTo>
                    <a:pt x="212852" y="464687"/>
                    <a:pt x="212852" y="464687"/>
                    <a:pt x="205372" y="466181"/>
                  </a:cubicBezTo>
                  <a:cubicBezTo>
                    <a:pt x="205372" y="466181"/>
                    <a:pt x="205372" y="466181"/>
                    <a:pt x="200884" y="466181"/>
                  </a:cubicBezTo>
                  <a:cubicBezTo>
                    <a:pt x="200884" y="466181"/>
                    <a:pt x="200884" y="466181"/>
                    <a:pt x="193403" y="464687"/>
                  </a:cubicBezTo>
                  <a:cubicBezTo>
                    <a:pt x="193403" y="464687"/>
                    <a:pt x="193403" y="464687"/>
                    <a:pt x="190411" y="461699"/>
                  </a:cubicBezTo>
                  <a:cubicBezTo>
                    <a:pt x="190411" y="461699"/>
                    <a:pt x="190411" y="461699"/>
                    <a:pt x="197891" y="454228"/>
                  </a:cubicBezTo>
                  <a:cubicBezTo>
                    <a:pt x="197891" y="454228"/>
                    <a:pt x="197891" y="454228"/>
                    <a:pt x="190411" y="455722"/>
                  </a:cubicBezTo>
                  <a:cubicBezTo>
                    <a:pt x="190411" y="455722"/>
                    <a:pt x="190411" y="455722"/>
                    <a:pt x="185923" y="460204"/>
                  </a:cubicBezTo>
                  <a:cubicBezTo>
                    <a:pt x="185923" y="460204"/>
                    <a:pt x="185923" y="460204"/>
                    <a:pt x="182931" y="470664"/>
                  </a:cubicBezTo>
                  <a:cubicBezTo>
                    <a:pt x="182931" y="470664"/>
                    <a:pt x="182931" y="470664"/>
                    <a:pt x="178442" y="475146"/>
                  </a:cubicBezTo>
                  <a:cubicBezTo>
                    <a:pt x="178442" y="475146"/>
                    <a:pt x="178442" y="475146"/>
                    <a:pt x="176946" y="470664"/>
                  </a:cubicBezTo>
                  <a:cubicBezTo>
                    <a:pt x="176946" y="470664"/>
                    <a:pt x="176946" y="470664"/>
                    <a:pt x="172458" y="464687"/>
                  </a:cubicBezTo>
                  <a:cubicBezTo>
                    <a:pt x="172458" y="464687"/>
                    <a:pt x="172458" y="464687"/>
                    <a:pt x="164978" y="457216"/>
                  </a:cubicBezTo>
                  <a:cubicBezTo>
                    <a:pt x="164978" y="457216"/>
                    <a:pt x="164978" y="457216"/>
                    <a:pt x="153009" y="449745"/>
                  </a:cubicBezTo>
                  <a:cubicBezTo>
                    <a:pt x="153009" y="449745"/>
                    <a:pt x="153009" y="449745"/>
                    <a:pt x="150017" y="449745"/>
                  </a:cubicBezTo>
                  <a:cubicBezTo>
                    <a:pt x="150017" y="449745"/>
                    <a:pt x="150017" y="449745"/>
                    <a:pt x="139545" y="457216"/>
                  </a:cubicBezTo>
                  <a:cubicBezTo>
                    <a:pt x="139545" y="457216"/>
                    <a:pt x="139545" y="457216"/>
                    <a:pt x="133560" y="457216"/>
                  </a:cubicBezTo>
                  <a:cubicBezTo>
                    <a:pt x="133560" y="457216"/>
                    <a:pt x="133560" y="457216"/>
                    <a:pt x="124584" y="457216"/>
                  </a:cubicBezTo>
                  <a:cubicBezTo>
                    <a:pt x="124584" y="457216"/>
                    <a:pt x="124584" y="457216"/>
                    <a:pt x="126080" y="437792"/>
                  </a:cubicBezTo>
                  <a:cubicBezTo>
                    <a:pt x="126080" y="437792"/>
                    <a:pt x="126080" y="437792"/>
                    <a:pt x="127576" y="431815"/>
                  </a:cubicBezTo>
                  <a:cubicBezTo>
                    <a:pt x="127576" y="431815"/>
                    <a:pt x="127576" y="431815"/>
                    <a:pt x="132064" y="425838"/>
                  </a:cubicBezTo>
                  <a:cubicBezTo>
                    <a:pt x="132064" y="425838"/>
                    <a:pt x="132064" y="425838"/>
                    <a:pt x="132064" y="418368"/>
                  </a:cubicBezTo>
                  <a:cubicBezTo>
                    <a:pt x="132064" y="418368"/>
                    <a:pt x="132064" y="418368"/>
                    <a:pt x="130568" y="406414"/>
                  </a:cubicBezTo>
                  <a:cubicBezTo>
                    <a:pt x="130568" y="406414"/>
                    <a:pt x="130568" y="406414"/>
                    <a:pt x="127576" y="394461"/>
                  </a:cubicBezTo>
                  <a:cubicBezTo>
                    <a:pt x="127576" y="394461"/>
                    <a:pt x="127576" y="394461"/>
                    <a:pt x="124584" y="397449"/>
                  </a:cubicBezTo>
                  <a:cubicBezTo>
                    <a:pt x="124584" y="397449"/>
                    <a:pt x="124584" y="397449"/>
                    <a:pt x="118600" y="403426"/>
                  </a:cubicBezTo>
                  <a:cubicBezTo>
                    <a:pt x="118600" y="403426"/>
                    <a:pt x="118600" y="403426"/>
                    <a:pt x="114111" y="406414"/>
                  </a:cubicBezTo>
                  <a:cubicBezTo>
                    <a:pt x="114111" y="406414"/>
                    <a:pt x="114111" y="406414"/>
                    <a:pt x="109623" y="406414"/>
                  </a:cubicBezTo>
                  <a:cubicBezTo>
                    <a:pt x="109623" y="406414"/>
                    <a:pt x="109623" y="406414"/>
                    <a:pt x="105135" y="401932"/>
                  </a:cubicBezTo>
                  <a:cubicBezTo>
                    <a:pt x="105135" y="401932"/>
                    <a:pt x="105135" y="401932"/>
                    <a:pt x="102143" y="401932"/>
                  </a:cubicBezTo>
                  <a:cubicBezTo>
                    <a:pt x="102143" y="401932"/>
                    <a:pt x="102143" y="401932"/>
                    <a:pt x="96158" y="398943"/>
                  </a:cubicBezTo>
                  <a:cubicBezTo>
                    <a:pt x="96158" y="398943"/>
                    <a:pt x="96158" y="398943"/>
                    <a:pt x="91670" y="394461"/>
                  </a:cubicBezTo>
                  <a:cubicBezTo>
                    <a:pt x="91670" y="394461"/>
                    <a:pt x="91670" y="394461"/>
                    <a:pt x="87182" y="391473"/>
                  </a:cubicBezTo>
                  <a:cubicBezTo>
                    <a:pt x="87182" y="391473"/>
                    <a:pt x="87182" y="391473"/>
                    <a:pt x="82694" y="386990"/>
                  </a:cubicBezTo>
                  <a:cubicBezTo>
                    <a:pt x="82694" y="386990"/>
                    <a:pt x="82694" y="386990"/>
                    <a:pt x="81198" y="382508"/>
                  </a:cubicBezTo>
                  <a:cubicBezTo>
                    <a:pt x="81198" y="382508"/>
                    <a:pt x="81198" y="382508"/>
                    <a:pt x="79702" y="372048"/>
                  </a:cubicBezTo>
                  <a:cubicBezTo>
                    <a:pt x="79702" y="372048"/>
                    <a:pt x="79702" y="372048"/>
                    <a:pt x="85686" y="367566"/>
                  </a:cubicBezTo>
                  <a:cubicBezTo>
                    <a:pt x="85686" y="367566"/>
                    <a:pt x="85686" y="367566"/>
                    <a:pt x="91670" y="367566"/>
                  </a:cubicBezTo>
                  <a:cubicBezTo>
                    <a:pt x="91670" y="367566"/>
                    <a:pt x="91670" y="367566"/>
                    <a:pt x="99151" y="367566"/>
                  </a:cubicBezTo>
                  <a:cubicBezTo>
                    <a:pt x="99151" y="367566"/>
                    <a:pt x="99151" y="367566"/>
                    <a:pt x="106631" y="372048"/>
                  </a:cubicBezTo>
                  <a:cubicBezTo>
                    <a:pt x="106631" y="372048"/>
                    <a:pt x="106631" y="372048"/>
                    <a:pt x="109623" y="364578"/>
                  </a:cubicBezTo>
                  <a:cubicBezTo>
                    <a:pt x="109623" y="364578"/>
                    <a:pt x="109623" y="364578"/>
                    <a:pt x="105135" y="360095"/>
                  </a:cubicBezTo>
                  <a:cubicBezTo>
                    <a:pt x="105135" y="360095"/>
                    <a:pt x="105135" y="360095"/>
                    <a:pt x="103639" y="360095"/>
                  </a:cubicBezTo>
                  <a:cubicBezTo>
                    <a:pt x="103639" y="360095"/>
                    <a:pt x="103639" y="360095"/>
                    <a:pt x="96158" y="360095"/>
                  </a:cubicBezTo>
                  <a:cubicBezTo>
                    <a:pt x="96158" y="360095"/>
                    <a:pt x="96158" y="360095"/>
                    <a:pt x="91670" y="360095"/>
                  </a:cubicBezTo>
                  <a:cubicBezTo>
                    <a:pt x="91670" y="360095"/>
                    <a:pt x="91670" y="360095"/>
                    <a:pt x="82694" y="354118"/>
                  </a:cubicBezTo>
                  <a:cubicBezTo>
                    <a:pt x="82694" y="354118"/>
                    <a:pt x="82694" y="354118"/>
                    <a:pt x="79702" y="348142"/>
                  </a:cubicBezTo>
                  <a:cubicBezTo>
                    <a:pt x="79702" y="348142"/>
                    <a:pt x="79702" y="348142"/>
                    <a:pt x="76710" y="340671"/>
                  </a:cubicBezTo>
                  <a:cubicBezTo>
                    <a:pt x="76710" y="340671"/>
                    <a:pt x="76710" y="340671"/>
                    <a:pt x="73717" y="333200"/>
                  </a:cubicBezTo>
                  <a:cubicBezTo>
                    <a:pt x="73717" y="333200"/>
                    <a:pt x="73717" y="333200"/>
                    <a:pt x="73717" y="330212"/>
                  </a:cubicBezTo>
                  <a:cubicBezTo>
                    <a:pt x="73717" y="330212"/>
                    <a:pt x="73717" y="330212"/>
                    <a:pt x="76710" y="327223"/>
                  </a:cubicBezTo>
                  <a:cubicBezTo>
                    <a:pt x="76710" y="327223"/>
                    <a:pt x="76710" y="327223"/>
                    <a:pt x="81198" y="319752"/>
                  </a:cubicBezTo>
                  <a:cubicBezTo>
                    <a:pt x="81198" y="319752"/>
                    <a:pt x="81198" y="319752"/>
                    <a:pt x="88678" y="310787"/>
                  </a:cubicBezTo>
                  <a:cubicBezTo>
                    <a:pt x="88678" y="310787"/>
                    <a:pt x="88678" y="310787"/>
                    <a:pt x="97655" y="304811"/>
                  </a:cubicBezTo>
                  <a:cubicBezTo>
                    <a:pt x="97655" y="304811"/>
                    <a:pt x="97655" y="304811"/>
                    <a:pt x="103639" y="297340"/>
                  </a:cubicBezTo>
                  <a:cubicBezTo>
                    <a:pt x="103639" y="297340"/>
                    <a:pt x="103639" y="297340"/>
                    <a:pt x="105135" y="289869"/>
                  </a:cubicBezTo>
                  <a:cubicBezTo>
                    <a:pt x="105135" y="289869"/>
                    <a:pt x="105135" y="289869"/>
                    <a:pt x="112615" y="282398"/>
                  </a:cubicBezTo>
                  <a:cubicBezTo>
                    <a:pt x="112615" y="282398"/>
                    <a:pt x="112615" y="282398"/>
                    <a:pt x="118600" y="280904"/>
                  </a:cubicBezTo>
                  <a:cubicBezTo>
                    <a:pt x="118600" y="280904"/>
                    <a:pt x="118600" y="280904"/>
                    <a:pt x="123088" y="283892"/>
                  </a:cubicBezTo>
                  <a:cubicBezTo>
                    <a:pt x="123088" y="283892"/>
                    <a:pt x="123088" y="283892"/>
                    <a:pt x="127576" y="289869"/>
                  </a:cubicBezTo>
                  <a:cubicBezTo>
                    <a:pt x="127576" y="289869"/>
                    <a:pt x="127576" y="289869"/>
                    <a:pt x="130568" y="289869"/>
                  </a:cubicBezTo>
                  <a:cubicBezTo>
                    <a:pt x="130568" y="289869"/>
                    <a:pt x="130568" y="289869"/>
                    <a:pt x="136552" y="289869"/>
                  </a:cubicBezTo>
                  <a:cubicBezTo>
                    <a:pt x="136552" y="289869"/>
                    <a:pt x="136552" y="289869"/>
                    <a:pt x="139545" y="289869"/>
                  </a:cubicBezTo>
                  <a:cubicBezTo>
                    <a:pt x="139545" y="289869"/>
                    <a:pt x="139545" y="289869"/>
                    <a:pt x="144033" y="283892"/>
                  </a:cubicBezTo>
                  <a:cubicBezTo>
                    <a:pt x="144033" y="283892"/>
                    <a:pt x="144033" y="283892"/>
                    <a:pt x="148521" y="283892"/>
                  </a:cubicBezTo>
                  <a:cubicBezTo>
                    <a:pt x="148521" y="283892"/>
                    <a:pt x="148521" y="283892"/>
                    <a:pt x="150017" y="280904"/>
                  </a:cubicBezTo>
                  <a:cubicBezTo>
                    <a:pt x="150017" y="280904"/>
                    <a:pt x="150017" y="280904"/>
                    <a:pt x="153009" y="276422"/>
                  </a:cubicBezTo>
                  <a:cubicBezTo>
                    <a:pt x="153009" y="276422"/>
                    <a:pt x="153009" y="276422"/>
                    <a:pt x="154505" y="280904"/>
                  </a:cubicBezTo>
                  <a:cubicBezTo>
                    <a:pt x="154505" y="280904"/>
                    <a:pt x="154505" y="280904"/>
                    <a:pt x="158994" y="280904"/>
                  </a:cubicBezTo>
                  <a:cubicBezTo>
                    <a:pt x="158994" y="280904"/>
                    <a:pt x="158994" y="280904"/>
                    <a:pt x="161986" y="280904"/>
                  </a:cubicBezTo>
                  <a:cubicBezTo>
                    <a:pt x="161986" y="280904"/>
                    <a:pt x="161986" y="280904"/>
                    <a:pt x="167970" y="280904"/>
                  </a:cubicBezTo>
                  <a:cubicBezTo>
                    <a:pt x="167970" y="280904"/>
                    <a:pt x="167970" y="280904"/>
                    <a:pt x="172458" y="276422"/>
                  </a:cubicBezTo>
                  <a:cubicBezTo>
                    <a:pt x="172458" y="276422"/>
                    <a:pt x="172458" y="276422"/>
                    <a:pt x="176946" y="276422"/>
                  </a:cubicBezTo>
                  <a:cubicBezTo>
                    <a:pt x="176946" y="276422"/>
                    <a:pt x="176946" y="276422"/>
                    <a:pt x="178442" y="265962"/>
                  </a:cubicBezTo>
                  <a:cubicBezTo>
                    <a:pt x="178442" y="265962"/>
                    <a:pt x="178442" y="265962"/>
                    <a:pt x="175450" y="258491"/>
                  </a:cubicBezTo>
                  <a:cubicBezTo>
                    <a:pt x="175450" y="258491"/>
                    <a:pt x="175450" y="258491"/>
                    <a:pt x="172458" y="246538"/>
                  </a:cubicBezTo>
                  <a:cubicBezTo>
                    <a:pt x="172458" y="246538"/>
                    <a:pt x="172458" y="246538"/>
                    <a:pt x="178442" y="246538"/>
                  </a:cubicBezTo>
                  <a:cubicBezTo>
                    <a:pt x="178442" y="246538"/>
                    <a:pt x="178442" y="246538"/>
                    <a:pt x="184427" y="240561"/>
                  </a:cubicBezTo>
                  <a:cubicBezTo>
                    <a:pt x="184427" y="240561"/>
                    <a:pt x="184427" y="240561"/>
                    <a:pt x="182931" y="231596"/>
                  </a:cubicBezTo>
                  <a:cubicBezTo>
                    <a:pt x="182931" y="231596"/>
                    <a:pt x="182931" y="231596"/>
                    <a:pt x="173954" y="230102"/>
                  </a:cubicBezTo>
                  <a:cubicBezTo>
                    <a:pt x="173954" y="230102"/>
                    <a:pt x="173954" y="230102"/>
                    <a:pt x="169466" y="230102"/>
                  </a:cubicBezTo>
                  <a:cubicBezTo>
                    <a:pt x="169466" y="230102"/>
                    <a:pt x="169466" y="230102"/>
                    <a:pt x="164978" y="231596"/>
                  </a:cubicBezTo>
                  <a:cubicBezTo>
                    <a:pt x="164978" y="231596"/>
                    <a:pt x="164978" y="231596"/>
                    <a:pt x="160490" y="234585"/>
                  </a:cubicBezTo>
                  <a:cubicBezTo>
                    <a:pt x="160490" y="234585"/>
                    <a:pt x="160490" y="234585"/>
                    <a:pt x="157497" y="240561"/>
                  </a:cubicBezTo>
                  <a:cubicBezTo>
                    <a:pt x="157497" y="240561"/>
                    <a:pt x="157497" y="240561"/>
                    <a:pt x="153009" y="240561"/>
                  </a:cubicBezTo>
                  <a:cubicBezTo>
                    <a:pt x="153009" y="240561"/>
                    <a:pt x="153009" y="240561"/>
                    <a:pt x="148521" y="231596"/>
                  </a:cubicBezTo>
                  <a:cubicBezTo>
                    <a:pt x="148521" y="231596"/>
                    <a:pt x="148521" y="231596"/>
                    <a:pt x="136552" y="231596"/>
                  </a:cubicBezTo>
                  <a:cubicBezTo>
                    <a:pt x="136552" y="231596"/>
                    <a:pt x="136552" y="231596"/>
                    <a:pt x="123088" y="231596"/>
                  </a:cubicBezTo>
                  <a:cubicBezTo>
                    <a:pt x="123088" y="231596"/>
                    <a:pt x="123088" y="231596"/>
                    <a:pt x="112615" y="228608"/>
                  </a:cubicBezTo>
                  <a:cubicBezTo>
                    <a:pt x="112615" y="228608"/>
                    <a:pt x="112615" y="228608"/>
                    <a:pt x="102143" y="224125"/>
                  </a:cubicBezTo>
                  <a:cubicBezTo>
                    <a:pt x="102143" y="224125"/>
                    <a:pt x="102143" y="224125"/>
                    <a:pt x="96158" y="216654"/>
                  </a:cubicBezTo>
                  <a:cubicBezTo>
                    <a:pt x="96158" y="216654"/>
                    <a:pt x="96158" y="216654"/>
                    <a:pt x="94662" y="201713"/>
                  </a:cubicBezTo>
                  <a:cubicBezTo>
                    <a:pt x="94662" y="201713"/>
                    <a:pt x="94662" y="201713"/>
                    <a:pt x="102143" y="198724"/>
                  </a:cubicBezTo>
                  <a:cubicBezTo>
                    <a:pt x="102143" y="198724"/>
                    <a:pt x="102143" y="198724"/>
                    <a:pt x="106631" y="195736"/>
                  </a:cubicBezTo>
                  <a:cubicBezTo>
                    <a:pt x="106631" y="195736"/>
                    <a:pt x="106631" y="195736"/>
                    <a:pt x="96158" y="191254"/>
                  </a:cubicBezTo>
                  <a:cubicBezTo>
                    <a:pt x="96158" y="191254"/>
                    <a:pt x="96158" y="191254"/>
                    <a:pt x="90174" y="186771"/>
                  </a:cubicBezTo>
                  <a:cubicBezTo>
                    <a:pt x="90174" y="186771"/>
                    <a:pt x="90174" y="186771"/>
                    <a:pt x="82694" y="180794"/>
                  </a:cubicBezTo>
                  <a:cubicBezTo>
                    <a:pt x="82694" y="180794"/>
                    <a:pt x="82694" y="180794"/>
                    <a:pt x="81198" y="177806"/>
                  </a:cubicBezTo>
                  <a:cubicBezTo>
                    <a:pt x="81198" y="177806"/>
                    <a:pt x="81198" y="177806"/>
                    <a:pt x="87182" y="173324"/>
                  </a:cubicBezTo>
                  <a:cubicBezTo>
                    <a:pt x="87182" y="173324"/>
                    <a:pt x="87182" y="173324"/>
                    <a:pt x="91670" y="173324"/>
                  </a:cubicBezTo>
                  <a:cubicBezTo>
                    <a:pt x="91670" y="173324"/>
                    <a:pt x="91670" y="173324"/>
                    <a:pt x="100647" y="171829"/>
                  </a:cubicBezTo>
                  <a:cubicBezTo>
                    <a:pt x="100647" y="171829"/>
                    <a:pt x="100647" y="171829"/>
                    <a:pt x="112615" y="164359"/>
                  </a:cubicBezTo>
                  <a:cubicBezTo>
                    <a:pt x="112615" y="164359"/>
                    <a:pt x="112615" y="164359"/>
                    <a:pt x="114111" y="167347"/>
                  </a:cubicBezTo>
                  <a:cubicBezTo>
                    <a:pt x="114111" y="167347"/>
                    <a:pt x="114111" y="167347"/>
                    <a:pt x="121592" y="164359"/>
                  </a:cubicBezTo>
                  <a:cubicBezTo>
                    <a:pt x="121592" y="164359"/>
                    <a:pt x="121592" y="164359"/>
                    <a:pt x="121592" y="162864"/>
                  </a:cubicBezTo>
                  <a:cubicBezTo>
                    <a:pt x="121592" y="162864"/>
                    <a:pt x="121592" y="162864"/>
                    <a:pt x="126080" y="161370"/>
                  </a:cubicBezTo>
                  <a:cubicBezTo>
                    <a:pt x="126080" y="161370"/>
                    <a:pt x="126080" y="161370"/>
                    <a:pt x="135056" y="159876"/>
                  </a:cubicBezTo>
                  <a:cubicBezTo>
                    <a:pt x="135056" y="159876"/>
                    <a:pt x="135056" y="159876"/>
                    <a:pt x="145529" y="159876"/>
                  </a:cubicBezTo>
                  <a:cubicBezTo>
                    <a:pt x="145529" y="159876"/>
                    <a:pt x="145529" y="159876"/>
                    <a:pt x="150017" y="162864"/>
                  </a:cubicBezTo>
                  <a:cubicBezTo>
                    <a:pt x="150017" y="162864"/>
                    <a:pt x="150017" y="162864"/>
                    <a:pt x="147025" y="170335"/>
                  </a:cubicBezTo>
                  <a:cubicBezTo>
                    <a:pt x="147025" y="170335"/>
                    <a:pt x="147025" y="170335"/>
                    <a:pt x="147025" y="173324"/>
                  </a:cubicBezTo>
                  <a:cubicBezTo>
                    <a:pt x="147025" y="173324"/>
                    <a:pt x="147025" y="173324"/>
                    <a:pt x="151513" y="176312"/>
                  </a:cubicBezTo>
                  <a:cubicBezTo>
                    <a:pt x="151513" y="176312"/>
                    <a:pt x="151513" y="176312"/>
                    <a:pt x="156001" y="180794"/>
                  </a:cubicBezTo>
                  <a:cubicBezTo>
                    <a:pt x="156001" y="180794"/>
                    <a:pt x="156001" y="180794"/>
                    <a:pt x="164978" y="180794"/>
                  </a:cubicBezTo>
                  <a:cubicBezTo>
                    <a:pt x="164978" y="180794"/>
                    <a:pt x="164978" y="180794"/>
                    <a:pt x="176946" y="183783"/>
                  </a:cubicBezTo>
                  <a:cubicBezTo>
                    <a:pt x="176946" y="183783"/>
                    <a:pt x="176946" y="183783"/>
                    <a:pt x="185923" y="179300"/>
                  </a:cubicBezTo>
                  <a:cubicBezTo>
                    <a:pt x="185923" y="179300"/>
                    <a:pt x="185923" y="179300"/>
                    <a:pt x="191907" y="173324"/>
                  </a:cubicBezTo>
                  <a:cubicBezTo>
                    <a:pt x="191907" y="173324"/>
                    <a:pt x="191907" y="173324"/>
                    <a:pt x="199387" y="168841"/>
                  </a:cubicBezTo>
                  <a:cubicBezTo>
                    <a:pt x="199387" y="168841"/>
                    <a:pt x="193403" y="165853"/>
                    <a:pt x="191907" y="165853"/>
                  </a:cubicBezTo>
                  <a:cubicBezTo>
                    <a:pt x="188915" y="165853"/>
                    <a:pt x="185923" y="162864"/>
                    <a:pt x="185923" y="162864"/>
                  </a:cubicBezTo>
                  <a:cubicBezTo>
                    <a:pt x="185923" y="162864"/>
                    <a:pt x="185923" y="162864"/>
                    <a:pt x="181435" y="159876"/>
                  </a:cubicBezTo>
                  <a:cubicBezTo>
                    <a:pt x="181435" y="159876"/>
                    <a:pt x="181435" y="159876"/>
                    <a:pt x="181435" y="153899"/>
                  </a:cubicBezTo>
                  <a:cubicBezTo>
                    <a:pt x="181435" y="153899"/>
                    <a:pt x="181435" y="153899"/>
                    <a:pt x="179939" y="146428"/>
                  </a:cubicBezTo>
                  <a:cubicBezTo>
                    <a:pt x="179939" y="146428"/>
                    <a:pt x="179939" y="146428"/>
                    <a:pt x="157497" y="140452"/>
                  </a:cubicBezTo>
                  <a:cubicBezTo>
                    <a:pt x="157497" y="140452"/>
                    <a:pt x="157497" y="140452"/>
                    <a:pt x="157497" y="118039"/>
                  </a:cubicBezTo>
                  <a:cubicBezTo>
                    <a:pt x="157497" y="118039"/>
                    <a:pt x="157497" y="118039"/>
                    <a:pt x="147025" y="107580"/>
                  </a:cubicBezTo>
                  <a:cubicBezTo>
                    <a:pt x="147025" y="107580"/>
                    <a:pt x="147025" y="107580"/>
                    <a:pt x="126080" y="85168"/>
                  </a:cubicBezTo>
                  <a:cubicBezTo>
                    <a:pt x="126080" y="85168"/>
                    <a:pt x="126080" y="85168"/>
                    <a:pt x="129072" y="85168"/>
                  </a:cubicBezTo>
                  <a:cubicBezTo>
                    <a:pt x="129072" y="85168"/>
                    <a:pt x="129072" y="85168"/>
                    <a:pt x="129072" y="80685"/>
                  </a:cubicBezTo>
                  <a:cubicBezTo>
                    <a:pt x="129072" y="80685"/>
                    <a:pt x="129072" y="80685"/>
                    <a:pt x="136552" y="80685"/>
                  </a:cubicBezTo>
                  <a:cubicBezTo>
                    <a:pt x="136552" y="80685"/>
                    <a:pt x="136552" y="80685"/>
                    <a:pt x="136552" y="74708"/>
                  </a:cubicBezTo>
                  <a:cubicBezTo>
                    <a:pt x="136552" y="74708"/>
                    <a:pt x="136552" y="74708"/>
                    <a:pt x="138048" y="67238"/>
                  </a:cubicBezTo>
                  <a:cubicBezTo>
                    <a:pt x="138048" y="67238"/>
                    <a:pt x="138048" y="67238"/>
                    <a:pt x="142537" y="67238"/>
                  </a:cubicBezTo>
                  <a:cubicBezTo>
                    <a:pt x="142537" y="67238"/>
                    <a:pt x="142537" y="67238"/>
                    <a:pt x="147025" y="70226"/>
                  </a:cubicBezTo>
                  <a:cubicBezTo>
                    <a:pt x="147025" y="70226"/>
                    <a:pt x="147025" y="70226"/>
                    <a:pt x="154505" y="70226"/>
                  </a:cubicBezTo>
                  <a:cubicBezTo>
                    <a:pt x="154505" y="70226"/>
                    <a:pt x="154505" y="70226"/>
                    <a:pt x="157497" y="70226"/>
                  </a:cubicBezTo>
                  <a:cubicBezTo>
                    <a:pt x="157497" y="70226"/>
                    <a:pt x="157497" y="70226"/>
                    <a:pt x="164978" y="70226"/>
                  </a:cubicBezTo>
                  <a:cubicBezTo>
                    <a:pt x="164978" y="70226"/>
                    <a:pt x="164978" y="70226"/>
                    <a:pt x="178442" y="65743"/>
                  </a:cubicBezTo>
                  <a:cubicBezTo>
                    <a:pt x="178442" y="65743"/>
                    <a:pt x="178442" y="65743"/>
                    <a:pt x="182931" y="61261"/>
                  </a:cubicBezTo>
                  <a:cubicBezTo>
                    <a:pt x="182931" y="61261"/>
                    <a:pt x="182931" y="61261"/>
                    <a:pt x="187419" y="53790"/>
                  </a:cubicBezTo>
                  <a:cubicBezTo>
                    <a:pt x="187419" y="53790"/>
                    <a:pt x="187419" y="53790"/>
                    <a:pt x="187419" y="41837"/>
                  </a:cubicBezTo>
                  <a:cubicBezTo>
                    <a:pt x="187419" y="41837"/>
                    <a:pt x="187419" y="41837"/>
                    <a:pt x="191907" y="41837"/>
                  </a:cubicBezTo>
                  <a:cubicBezTo>
                    <a:pt x="191907" y="41837"/>
                    <a:pt x="191907" y="41837"/>
                    <a:pt x="196395" y="37354"/>
                  </a:cubicBezTo>
                  <a:cubicBezTo>
                    <a:pt x="196395" y="37354"/>
                    <a:pt x="196395" y="37354"/>
                    <a:pt x="205372" y="29883"/>
                  </a:cubicBezTo>
                  <a:cubicBezTo>
                    <a:pt x="205372" y="29883"/>
                    <a:pt x="205372" y="29883"/>
                    <a:pt x="221829" y="26895"/>
                  </a:cubicBezTo>
                  <a:cubicBezTo>
                    <a:pt x="221829" y="26895"/>
                    <a:pt x="221829" y="26895"/>
                    <a:pt x="227813" y="19424"/>
                  </a:cubicBezTo>
                  <a:cubicBezTo>
                    <a:pt x="227813" y="19424"/>
                    <a:pt x="227813" y="19424"/>
                    <a:pt x="233797" y="16436"/>
                  </a:cubicBezTo>
                  <a:cubicBezTo>
                    <a:pt x="233797" y="16436"/>
                    <a:pt x="233797" y="16436"/>
                    <a:pt x="238285" y="11953"/>
                  </a:cubicBezTo>
                  <a:cubicBezTo>
                    <a:pt x="238285" y="11953"/>
                    <a:pt x="238285" y="11953"/>
                    <a:pt x="262223" y="13447"/>
                  </a:cubicBezTo>
                  <a:cubicBezTo>
                    <a:pt x="262223" y="13447"/>
                    <a:pt x="262223" y="13447"/>
                    <a:pt x="265215" y="5977"/>
                  </a:cubicBezTo>
                  <a:cubicBezTo>
                    <a:pt x="265215" y="5977"/>
                    <a:pt x="265215" y="5977"/>
                    <a:pt x="277183" y="0"/>
                  </a:cubicBez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latin typeface="Poppins Light" charset="0"/>
              </a:endParaRPr>
            </a:p>
          </p:txBody>
        </p:sp>
        <p:sp>
          <p:nvSpPr>
            <p:cNvPr id="84" name="Freeform 83"/>
            <p:cNvSpPr>
              <a:spLocks/>
            </p:cNvSpPr>
            <p:nvPr/>
          </p:nvSpPr>
          <p:spPr bwMode="auto">
            <a:xfrm>
              <a:off x="5957637" y="3282926"/>
              <a:ext cx="448593" cy="285010"/>
            </a:xfrm>
            <a:custGeom>
              <a:avLst/>
              <a:gdLst>
                <a:gd name="connsiteX0" fmla="*/ 373837 w 470138"/>
                <a:gd name="connsiteY0" fmla="*/ 178512 h 298698"/>
                <a:gd name="connsiteX1" fmla="*/ 376847 w 470138"/>
                <a:gd name="connsiteY1" fmla="*/ 178512 h 298698"/>
                <a:gd name="connsiteX2" fmla="*/ 382865 w 470138"/>
                <a:gd name="connsiteY2" fmla="*/ 178512 h 298698"/>
                <a:gd name="connsiteX3" fmla="*/ 391894 w 470138"/>
                <a:gd name="connsiteY3" fmla="*/ 184447 h 298698"/>
                <a:gd name="connsiteX4" fmla="*/ 399417 w 470138"/>
                <a:gd name="connsiteY4" fmla="*/ 191866 h 298698"/>
                <a:gd name="connsiteX5" fmla="*/ 405436 w 470138"/>
                <a:gd name="connsiteY5" fmla="*/ 193350 h 298698"/>
                <a:gd name="connsiteX6" fmla="*/ 409950 w 470138"/>
                <a:gd name="connsiteY6" fmla="*/ 193350 h 298698"/>
                <a:gd name="connsiteX7" fmla="*/ 417474 w 470138"/>
                <a:gd name="connsiteY7" fmla="*/ 193350 h 298698"/>
                <a:gd name="connsiteX8" fmla="*/ 432521 w 470138"/>
                <a:gd name="connsiteY8" fmla="*/ 199285 h 298698"/>
                <a:gd name="connsiteX9" fmla="*/ 441549 w 470138"/>
                <a:gd name="connsiteY9" fmla="*/ 206704 h 298698"/>
                <a:gd name="connsiteX10" fmla="*/ 441549 w 470138"/>
                <a:gd name="connsiteY10" fmla="*/ 212639 h 298698"/>
                <a:gd name="connsiteX11" fmla="*/ 444558 w 470138"/>
                <a:gd name="connsiteY11" fmla="*/ 225993 h 298698"/>
                <a:gd name="connsiteX12" fmla="*/ 449072 w 470138"/>
                <a:gd name="connsiteY12" fmla="*/ 225993 h 298698"/>
                <a:gd name="connsiteX13" fmla="*/ 452082 w 470138"/>
                <a:gd name="connsiteY13" fmla="*/ 225993 h 298698"/>
                <a:gd name="connsiteX14" fmla="*/ 452082 w 470138"/>
                <a:gd name="connsiteY14" fmla="*/ 234896 h 298698"/>
                <a:gd name="connsiteX15" fmla="*/ 456596 w 470138"/>
                <a:gd name="connsiteY15" fmla="*/ 234896 h 298698"/>
                <a:gd name="connsiteX16" fmla="*/ 462615 w 470138"/>
                <a:gd name="connsiteY16" fmla="*/ 240831 h 298698"/>
                <a:gd name="connsiteX17" fmla="*/ 470138 w 470138"/>
                <a:gd name="connsiteY17" fmla="*/ 240831 h 298698"/>
                <a:gd name="connsiteX18" fmla="*/ 462615 w 470138"/>
                <a:gd name="connsiteY18" fmla="*/ 251217 h 298698"/>
                <a:gd name="connsiteX19" fmla="*/ 456596 w 470138"/>
                <a:gd name="connsiteY19" fmla="*/ 254185 h 298698"/>
                <a:gd name="connsiteX20" fmla="*/ 449072 w 470138"/>
                <a:gd name="connsiteY20" fmla="*/ 267539 h 298698"/>
                <a:gd name="connsiteX21" fmla="*/ 440044 w 470138"/>
                <a:gd name="connsiteY21" fmla="*/ 270506 h 298698"/>
                <a:gd name="connsiteX22" fmla="*/ 421988 w 470138"/>
                <a:gd name="connsiteY22" fmla="*/ 270506 h 298698"/>
                <a:gd name="connsiteX23" fmla="*/ 418978 w 470138"/>
                <a:gd name="connsiteY23" fmla="*/ 274958 h 298698"/>
                <a:gd name="connsiteX24" fmla="*/ 406941 w 470138"/>
                <a:gd name="connsiteY24" fmla="*/ 274958 h 298698"/>
                <a:gd name="connsiteX25" fmla="*/ 403931 w 470138"/>
                <a:gd name="connsiteY25" fmla="*/ 285344 h 298698"/>
                <a:gd name="connsiteX26" fmla="*/ 402427 w 470138"/>
                <a:gd name="connsiteY26" fmla="*/ 292763 h 298698"/>
                <a:gd name="connsiteX27" fmla="*/ 399417 w 470138"/>
                <a:gd name="connsiteY27" fmla="*/ 295731 h 298698"/>
                <a:gd name="connsiteX28" fmla="*/ 396408 w 470138"/>
                <a:gd name="connsiteY28" fmla="*/ 298698 h 298698"/>
                <a:gd name="connsiteX29" fmla="*/ 391894 w 470138"/>
                <a:gd name="connsiteY29" fmla="*/ 298698 h 298698"/>
                <a:gd name="connsiteX30" fmla="*/ 387380 w 470138"/>
                <a:gd name="connsiteY30" fmla="*/ 291279 h 298698"/>
                <a:gd name="connsiteX31" fmla="*/ 376847 w 470138"/>
                <a:gd name="connsiteY31" fmla="*/ 286828 h 298698"/>
                <a:gd name="connsiteX32" fmla="*/ 370828 w 470138"/>
                <a:gd name="connsiteY32" fmla="*/ 280893 h 298698"/>
                <a:gd name="connsiteX33" fmla="*/ 370828 w 470138"/>
                <a:gd name="connsiteY33" fmla="*/ 277925 h 298698"/>
                <a:gd name="connsiteX34" fmla="*/ 370828 w 470138"/>
                <a:gd name="connsiteY34" fmla="*/ 273474 h 298698"/>
                <a:gd name="connsiteX35" fmla="*/ 370828 w 470138"/>
                <a:gd name="connsiteY35" fmla="*/ 267539 h 298698"/>
                <a:gd name="connsiteX36" fmla="*/ 370828 w 470138"/>
                <a:gd name="connsiteY36" fmla="*/ 264571 h 298698"/>
                <a:gd name="connsiteX37" fmla="*/ 370828 w 470138"/>
                <a:gd name="connsiteY37" fmla="*/ 252701 h 298698"/>
                <a:gd name="connsiteX38" fmla="*/ 370828 w 470138"/>
                <a:gd name="connsiteY38" fmla="*/ 249733 h 298698"/>
                <a:gd name="connsiteX39" fmla="*/ 370828 w 470138"/>
                <a:gd name="connsiteY39" fmla="*/ 242315 h 298698"/>
                <a:gd name="connsiteX40" fmla="*/ 363304 w 470138"/>
                <a:gd name="connsiteY40" fmla="*/ 231928 h 298698"/>
                <a:gd name="connsiteX41" fmla="*/ 358790 w 470138"/>
                <a:gd name="connsiteY41" fmla="*/ 227477 h 298698"/>
                <a:gd name="connsiteX42" fmla="*/ 358790 w 470138"/>
                <a:gd name="connsiteY42" fmla="*/ 223025 h 298698"/>
                <a:gd name="connsiteX43" fmla="*/ 358790 w 470138"/>
                <a:gd name="connsiteY43" fmla="*/ 220058 h 298698"/>
                <a:gd name="connsiteX44" fmla="*/ 363304 w 470138"/>
                <a:gd name="connsiteY44" fmla="*/ 214123 h 298698"/>
                <a:gd name="connsiteX45" fmla="*/ 370828 w 470138"/>
                <a:gd name="connsiteY45" fmla="*/ 212639 h 298698"/>
                <a:gd name="connsiteX46" fmla="*/ 376847 w 470138"/>
                <a:gd name="connsiteY46" fmla="*/ 206704 h 298698"/>
                <a:gd name="connsiteX47" fmla="*/ 376847 w 470138"/>
                <a:gd name="connsiteY47" fmla="*/ 199285 h 298698"/>
                <a:gd name="connsiteX48" fmla="*/ 373837 w 470138"/>
                <a:gd name="connsiteY48" fmla="*/ 185931 h 298698"/>
                <a:gd name="connsiteX49" fmla="*/ 373837 w 470138"/>
                <a:gd name="connsiteY49" fmla="*/ 182963 h 298698"/>
                <a:gd name="connsiteX50" fmla="*/ 373837 w 470138"/>
                <a:gd name="connsiteY50" fmla="*/ 178512 h 298698"/>
                <a:gd name="connsiteX51" fmla="*/ 275720 w 470138"/>
                <a:gd name="connsiteY51" fmla="*/ 116651 h 298698"/>
                <a:gd name="connsiteX52" fmla="*/ 281022 w 470138"/>
                <a:gd name="connsiteY52" fmla="*/ 116651 h 298698"/>
                <a:gd name="connsiteX53" fmla="*/ 284556 w 470138"/>
                <a:gd name="connsiteY53" fmla="*/ 116651 h 298698"/>
                <a:gd name="connsiteX54" fmla="*/ 288091 w 470138"/>
                <a:gd name="connsiteY54" fmla="*/ 120186 h 298698"/>
                <a:gd name="connsiteX55" fmla="*/ 291626 w 470138"/>
                <a:gd name="connsiteY55" fmla="*/ 125488 h 298698"/>
                <a:gd name="connsiteX56" fmla="*/ 291626 w 470138"/>
                <a:gd name="connsiteY56" fmla="*/ 130790 h 298698"/>
                <a:gd name="connsiteX57" fmla="*/ 284556 w 470138"/>
                <a:gd name="connsiteY57" fmla="*/ 134325 h 298698"/>
                <a:gd name="connsiteX58" fmla="*/ 281022 w 470138"/>
                <a:gd name="connsiteY58" fmla="*/ 130790 h 298698"/>
                <a:gd name="connsiteX59" fmla="*/ 281022 w 470138"/>
                <a:gd name="connsiteY59" fmla="*/ 125488 h 298698"/>
                <a:gd name="connsiteX60" fmla="*/ 275720 w 470138"/>
                <a:gd name="connsiteY60" fmla="*/ 121953 h 298698"/>
                <a:gd name="connsiteX61" fmla="*/ 275720 w 470138"/>
                <a:gd name="connsiteY61" fmla="*/ 120186 h 298698"/>
                <a:gd name="connsiteX62" fmla="*/ 309302 w 470138"/>
                <a:gd name="connsiteY62" fmla="*/ 107814 h 298698"/>
                <a:gd name="connsiteX63" fmla="*/ 314604 w 470138"/>
                <a:gd name="connsiteY63" fmla="*/ 107814 h 298698"/>
                <a:gd name="connsiteX64" fmla="*/ 319906 w 470138"/>
                <a:gd name="connsiteY64" fmla="*/ 113116 h 298698"/>
                <a:gd name="connsiteX65" fmla="*/ 323441 w 470138"/>
                <a:gd name="connsiteY65" fmla="*/ 116651 h 298698"/>
                <a:gd name="connsiteX66" fmla="*/ 330511 w 470138"/>
                <a:gd name="connsiteY66" fmla="*/ 120186 h 298698"/>
                <a:gd name="connsiteX67" fmla="*/ 330511 w 470138"/>
                <a:gd name="connsiteY67" fmla="*/ 116651 h 298698"/>
                <a:gd name="connsiteX68" fmla="*/ 339348 w 470138"/>
                <a:gd name="connsiteY68" fmla="*/ 116651 h 298698"/>
                <a:gd name="connsiteX69" fmla="*/ 344650 w 470138"/>
                <a:gd name="connsiteY69" fmla="*/ 116651 h 298698"/>
                <a:gd name="connsiteX70" fmla="*/ 351720 w 470138"/>
                <a:gd name="connsiteY70" fmla="*/ 121954 h 298698"/>
                <a:gd name="connsiteX71" fmla="*/ 364092 w 470138"/>
                <a:gd name="connsiteY71" fmla="*/ 130791 h 298698"/>
                <a:gd name="connsiteX72" fmla="*/ 364092 w 470138"/>
                <a:gd name="connsiteY72" fmla="*/ 139628 h 298698"/>
                <a:gd name="connsiteX73" fmla="*/ 358789 w 470138"/>
                <a:gd name="connsiteY73" fmla="*/ 144930 h 298698"/>
                <a:gd name="connsiteX74" fmla="*/ 353487 w 470138"/>
                <a:gd name="connsiteY74" fmla="*/ 144930 h 298698"/>
                <a:gd name="connsiteX75" fmla="*/ 348185 w 470138"/>
                <a:gd name="connsiteY75" fmla="*/ 144930 h 298698"/>
                <a:gd name="connsiteX76" fmla="*/ 348185 w 470138"/>
                <a:gd name="connsiteY76" fmla="*/ 146698 h 298698"/>
                <a:gd name="connsiteX77" fmla="*/ 335813 w 470138"/>
                <a:gd name="connsiteY77" fmla="*/ 146698 h 298698"/>
                <a:gd name="connsiteX78" fmla="*/ 330511 w 470138"/>
                <a:gd name="connsiteY78" fmla="*/ 146698 h 298698"/>
                <a:gd name="connsiteX79" fmla="*/ 328743 w 470138"/>
                <a:gd name="connsiteY79" fmla="*/ 146698 h 298698"/>
                <a:gd name="connsiteX80" fmla="*/ 325209 w 470138"/>
                <a:gd name="connsiteY80" fmla="*/ 141396 h 298698"/>
                <a:gd name="connsiteX81" fmla="*/ 323441 w 470138"/>
                <a:gd name="connsiteY81" fmla="*/ 134326 h 298698"/>
                <a:gd name="connsiteX82" fmla="*/ 325209 w 470138"/>
                <a:gd name="connsiteY82" fmla="*/ 127256 h 298698"/>
                <a:gd name="connsiteX83" fmla="*/ 316371 w 470138"/>
                <a:gd name="connsiteY83" fmla="*/ 127256 h 298698"/>
                <a:gd name="connsiteX84" fmla="*/ 309302 w 470138"/>
                <a:gd name="connsiteY84" fmla="*/ 125488 h 298698"/>
                <a:gd name="connsiteX85" fmla="*/ 309302 w 470138"/>
                <a:gd name="connsiteY85" fmla="*/ 120186 h 298698"/>
                <a:gd name="connsiteX86" fmla="*/ 309302 w 470138"/>
                <a:gd name="connsiteY86" fmla="*/ 116651 h 298698"/>
                <a:gd name="connsiteX87" fmla="*/ 309302 w 470138"/>
                <a:gd name="connsiteY87" fmla="*/ 111349 h 298698"/>
                <a:gd name="connsiteX88" fmla="*/ 258045 w 470138"/>
                <a:gd name="connsiteY88" fmla="*/ 93675 h 298698"/>
                <a:gd name="connsiteX89" fmla="*/ 261580 w 470138"/>
                <a:gd name="connsiteY89" fmla="*/ 93675 h 298698"/>
                <a:gd name="connsiteX90" fmla="*/ 272184 w 470138"/>
                <a:gd name="connsiteY90" fmla="*/ 93675 h 298698"/>
                <a:gd name="connsiteX91" fmla="*/ 281021 w 470138"/>
                <a:gd name="connsiteY91" fmla="*/ 93675 h 298698"/>
                <a:gd name="connsiteX92" fmla="*/ 282788 w 470138"/>
                <a:gd name="connsiteY92" fmla="*/ 100745 h 298698"/>
                <a:gd name="connsiteX93" fmla="*/ 302230 w 470138"/>
                <a:gd name="connsiteY93" fmla="*/ 100745 h 298698"/>
                <a:gd name="connsiteX94" fmla="*/ 293393 w 470138"/>
                <a:gd name="connsiteY94" fmla="*/ 106047 h 298698"/>
                <a:gd name="connsiteX95" fmla="*/ 291625 w 470138"/>
                <a:gd name="connsiteY95" fmla="*/ 107815 h 298698"/>
                <a:gd name="connsiteX96" fmla="*/ 291625 w 470138"/>
                <a:gd name="connsiteY96" fmla="*/ 104280 h 298698"/>
                <a:gd name="connsiteX97" fmla="*/ 286323 w 470138"/>
                <a:gd name="connsiteY97" fmla="*/ 104280 h 298698"/>
                <a:gd name="connsiteX98" fmla="*/ 282788 w 470138"/>
                <a:gd name="connsiteY98" fmla="*/ 104280 h 298698"/>
                <a:gd name="connsiteX99" fmla="*/ 277486 w 470138"/>
                <a:gd name="connsiteY99" fmla="*/ 104280 h 298698"/>
                <a:gd name="connsiteX100" fmla="*/ 273951 w 470138"/>
                <a:gd name="connsiteY100" fmla="*/ 104280 h 298698"/>
                <a:gd name="connsiteX101" fmla="*/ 270417 w 470138"/>
                <a:gd name="connsiteY101" fmla="*/ 104280 h 298698"/>
                <a:gd name="connsiteX102" fmla="*/ 265114 w 470138"/>
                <a:gd name="connsiteY102" fmla="*/ 104280 h 298698"/>
                <a:gd name="connsiteX103" fmla="*/ 258045 w 470138"/>
                <a:gd name="connsiteY103" fmla="*/ 102512 h 298698"/>
                <a:gd name="connsiteX104" fmla="*/ 258045 w 470138"/>
                <a:gd name="connsiteY104" fmla="*/ 100745 h 298698"/>
                <a:gd name="connsiteX105" fmla="*/ 258045 w 470138"/>
                <a:gd name="connsiteY105" fmla="*/ 97210 h 298698"/>
                <a:gd name="connsiteX106" fmla="*/ 187348 w 470138"/>
                <a:gd name="connsiteY106" fmla="*/ 51256 h 298698"/>
                <a:gd name="connsiteX107" fmla="*/ 194417 w 470138"/>
                <a:gd name="connsiteY107" fmla="*/ 51256 h 298698"/>
                <a:gd name="connsiteX108" fmla="*/ 197952 w 470138"/>
                <a:gd name="connsiteY108" fmla="*/ 51256 h 298698"/>
                <a:gd name="connsiteX109" fmla="*/ 201487 w 470138"/>
                <a:gd name="connsiteY109" fmla="*/ 53023 h 298698"/>
                <a:gd name="connsiteX110" fmla="*/ 203254 w 470138"/>
                <a:gd name="connsiteY110" fmla="*/ 56558 h 298698"/>
                <a:gd name="connsiteX111" fmla="*/ 208557 w 470138"/>
                <a:gd name="connsiteY111" fmla="*/ 65395 h 298698"/>
                <a:gd name="connsiteX112" fmla="*/ 213859 w 470138"/>
                <a:gd name="connsiteY112" fmla="*/ 65395 h 298698"/>
                <a:gd name="connsiteX113" fmla="*/ 217394 w 470138"/>
                <a:gd name="connsiteY113" fmla="*/ 74233 h 298698"/>
                <a:gd name="connsiteX114" fmla="*/ 217394 w 470138"/>
                <a:gd name="connsiteY114" fmla="*/ 81303 h 298698"/>
                <a:gd name="connsiteX115" fmla="*/ 217394 w 470138"/>
                <a:gd name="connsiteY115" fmla="*/ 86605 h 298698"/>
                <a:gd name="connsiteX116" fmla="*/ 212092 w 470138"/>
                <a:gd name="connsiteY116" fmla="*/ 86605 h 298698"/>
                <a:gd name="connsiteX117" fmla="*/ 206789 w 470138"/>
                <a:gd name="connsiteY117" fmla="*/ 81303 h 298698"/>
                <a:gd name="connsiteX118" fmla="*/ 203254 w 470138"/>
                <a:gd name="connsiteY118" fmla="*/ 77768 h 298698"/>
                <a:gd name="connsiteX119" fmla="*/ 194417 w 470138"/>
                <a:gd name="connsiteY119" fmla="*/ 81303 h 298698"/>
                <a:gd name="connsiteX120" fmla="*/ 187348 w 470138"/>
                <a:gd name="connsiteY120" fmla="*/ 83070 h 298698"/>
                <a:gd name="connsiteX121" fmla="*/ 182046 w 470138"/>
                <a:gd name="connsiteY121" fmla="*/ 79535 h 298698"/>
                <a:gd name="connsiteX122" fmla="*/ 178511 w 470138"/>
                <a:gd name="connsiteY122" fmla="*/ 74233 h 298698"/>
                <a:gd name="connsiteX123" fmla="*/ 169674 w 470138"/>
                <a:gd name="connsiteY123" fmla="*/ 68930 h 298698"/>
                <a:gd name="connsiteX124" fmla="*/ 169674 w 470138"/>
                <a:gd name="connsiteY124" fmla="*/ 63628 h 298698"/>
                <a:gd name="connsiteX125" fmla="*/ 169674 w 470138"/>
                <a:gd name="connsiteY125" fmla="*/ 56558 h 298698"/>
                <a:gd name="connsiteX126" fmla="*/ 174976 w 470138"/>
                <a:gd name="connsiteY126" fmla="*/ 56558 h 298698"/>
                <a:gd name="connsiteX127" fmla="*/ 180278 w 470138"/>
                <a:gd name="connsiteY127" fmla="*/ 56558 h 298698"/>
                <a:gd name="connsiteX128" fmla="*/ 180278 w 470138"/>
                <a:gd name="connsiteY128" fmla="*/ 53023 h 298698"/>
                <a:gd name="connsiteX129" fmla="*/ 12372 w 470138"/>
                <a:gd name="connsiteY129" fmla="*/ 15908 h 298698"/>
                <a:gd name="connsiteX130" fmla="*/ 12372 w 470138"/>
                <a:gd name="connsiteY130" fmla="*/ 21210 h 298698"/>
                <a:gd name="connsiteX131" fmla="*/ 12372 w 470138"/>
                <a:gd name="connsiteY131" fmla="*/ 24745 h 298698"/>
                <a:gd name="connsiteX132" fmla="*/ 8837 w 470138"/>
                <a:gd name="connsiteY132" fmla="*/ 28280 h 298698"/>
                <a:gd name="connsiteX133" fmla="*/ 7069 w 470138"/>
                <a:gd name="connsiteY133" fmla="*/ 31815 h 298698"/>
                <a:gd name="connsiteX134" fmla="*/ 7069 w 470138"/>
                <a:gd name="connsiteY134" fmla="*/ 38885 h 298698"/>
                <a:gd name="connsiteX135" fmla="*/ 0 w 470138"/>
                <a:gd name="connsiteY135" fmla="*/ 35350 h 298698"/>
                <a:gd name="connsiteX136" fmla="*/ 0 w 470138"/>
                <a:gd name="connsiteY136" fmla="*/ 31815 h 298698"/>
                <a:gd name="connsiteX137" fmla="*/ 0 w 470138"/>
                <a:gd name="connsiteY137" fmla="*/ 28280 h 298698"/>
                <a:gd name="connsiteX138" fmla="*/ 7069 w 470138"/>
                <a:gd name="connsiteY138" fmla="*/ 21210 h 298698"/>
                <a:gd name="connsiteX139" fmla="*/ 58325 w 470138"/>
                <a:gd name="connsiteY139" fmla="*/ 0 h 298698"/>
                <a:gd name="connsiteX140" fmla="*/ 63627 w 470138"/>
                <a:gd name="connsiteY140" fmla="*/ 0 h 298698"/>
                <a:gd name="connsiteX141" fmla="*/ 77767 w 470138"/>
                <a:gd name="connsiteY141" fmla="*/ 0 h 298698"/>
                <a:gd name="connsiteX142" fmla="*/ 83069 w 470138"/>
                <a:gd name="connsiteY142" fmla="*/ 0 h 298698"/>
                <a:gd name="connsiteX143" fmla="*/ 88372 w 470138"/>
                <a:gd name="connsiteY143" fmla="*/ 8837 h 298698"/>
                <a:gd name="connsiteX144" fmla="*/ 88372 w 470138"/>
                <a:gd name="connsiteY144" fmla="*/ 10604 h 298698"/>
                <a:gd name="connsiteX145" fmla="*/ 88372 w 470138"/>
                <a:gd name="connsiteY145" fmla="*/ 15907 h 298698"/>
                <a:gd name="connsiteX146" fmla="*/ 86604 w 470138"/>
                <a:gd name="connsiteY146" fmla="*/ 21209 h 298698"/>
                <a:gd name="connsiteX147" fmla="*/ 86604 w 470138"/>
                <a:gd name="connsiteY147" fmla="*/ 22977 h 298698"/>
                <a:gd name="connsiteX148" fmla="*/ 81302 w 470138"/>
                <a:gd name="connsiteY148" fmla="*/ 28279 h 298698"/>
                <a:gd name="connsiteX149" fmla="*/ 77767 w 470138"/>
                <a:gd name="connsiteY149" fmla="*/ 28279 h 298698"/>
                <a:gd name="connsiteX150" fmla="*/ 72465 w 470138"/>
                <a:gd name="connsiteY150" fmla="*/ 28279 h 298698"/>
                <a:gd name="connsiteX151" fmla="*/ 68930 w 470138"/>
                <a:gd name="connsiteY151" fmla="*/ 28279 h 298698"/>
                <a:gd name="connsiteX152" fmla="*/ 60092 w 470138"/>
                <a:gd name="connsiteY152" fmla="*/ 22977 h 298698"/>
                <a:gd name="connsiteX153" fmla="*/ 58325 w 470138"/>
                <a:gd name="connsiteY153" fmla="*/ 22977 h 298698"/>
                <a:gd name="connsiteX154" fmla="*/ 49488 w 470138"/>
                <a:gd name="connsiteY154" fmla="*/ 15907 h 298698"/>
                <a:gd name="connsiteX155" fmla="*/ 49488 w 470138"/>
                <a:gd name="connsiteY155" fmla="*/ 7070 h 298698"/>
                <a:gd name="connsiteX156" fmla="*/ 49488 w 470138"/>
                <a:gd name="connsiteY156" fmla="*/ 3535 h 29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470138" h="298698">
                  <a:moveTo>
                    <a:pt x="373837" y="178512"/>
                  </a:moveTo>
                  <a:cubicBezTo>
                    <a:pt x="376847" y="178512"/>
                    <a:pt x="376847" y="178512"/>
                    <a:pt x="376847" y="178512"/>
                  </a:cubicBezTo>
                  <a:cubicBezTo>
                    <a:pt x="382865" y="178512"/>
                    <a:pt x="382865" y="178512"/>
                    <a:pt x="382865" y="178512"/>
                  </a:cubicBezTo>
                  <a:cubicBezTo>
                    <a:pt x="391894" y="184447"/>
                    <a:pt x="391894" y="184447"/>
                    <a:pt x="391894" y="184447"/>
                  </a:cubicBezTo>
                  <a:cubicBezTo>
                    <a:pt x="399417" y="191866"/>
                    <a:pt x="399417" y="191866"/>
                    <a:pt x="399417" y="191866"/>
                  </a:cubicBezTo>
                  <a:cubicBezTo>
                    <a:pt x="399417" y="191866"/>
                    <a:pt x="403931" y="193350"/>
                    <a:pt x="405436" y="193350"/>
                  </a:cubicBezTo>
                  <a:cubicBezTo>
                    <a:pt x="406941" y="193350"/>
                    <a:pt x="408445" y="193350"/>
                    <a:pt x="409950" y="193350"/>
                  </a:cubicBezTo>
                  <a:cubicBezTo>
                    <a:pt x="411455" y="193350"/>
                    <a:pt x="417474" y="193350"/>
                    <a:pt x="417474" y="193350"/>
                  </a:cubicBezTo>
                  <a:cubicBezTo>
                    <a:pt x="432521" y="199285"/>
                    <a:pt x="432521" y="199285"/>
                    <a:pt x="432521" y="199285"/>
                  </a:cubicBezTo>
                  <a:cubicBezTo>
                    <a:pt x="441549" y="206704"/>
                    <a:pt x="441549" y="206704"/>
                    <a:pt x="441549" y="206704"/>
                  </a:cubicBezTo>
                  <a:cubicBezTo>
                    <a:pt x="441549" y="212639"/>
                    <a:pt x="441549" y="212639"/>
                    <a:pt x="441549" y="212639"/>
                  </a:cubicBezTo>
                  <a:cubicBezTo>
                    <a:pt x="444558" y="225993"/>
                    <a:pt x="444558" y="225993"/>
                    <a:pt x="444558" y="225993"/>
                  </a:cubicBezTo>
                  <a:cubicBezTo>
                    <a:pt x="449072" y="225993"/>
                    <a:pt x="449072" y="225993"/>
                    <a:pt x="449072" y="225993"/>
                  </a:cubicBezTo>
                  <a:cubicBezTo>
                    <a:pt x="452082" y="225993"/>
                    <a:pt x="452082" y="225993"/>
                    <a:pt x="452082" y="225993"/>
                  </a:cubicBezTo>
                  <a:cubicBezTo>
                    <a:pt x="452082" y="234896"/>
                    <a:pt x="452082" y="234896"/>
                    <a:pt x="452082" y="234896"/>
                  </a:cubicBezTo>
                  <a:cubicBezTo>
                    <a:pt x="456596" y="234896"/>
                    <a:pt x="456596" y="234896"/>
                    <a:pt x="456596" y="234896"/>
                  </a:cubicBezTo>
                  <a:cubicBezTo>
                    <a:pt x="462615" y="240831"/>
                    <a:pt x="462615" y="240831"/>
                    <a:pt x="462615" y="240831"/>
                  </a:cubicBezTo>
                  <a:cubicBezTo>
                    <a:pt x="470138" y="240831"/>
                    <a:pt x="470138" y="240831"/>
                    <a:pt x="470138" y="240831"/>
                  </a:cubicBezTo>
                  <a:cubicBezTo>
                    <a:pt x="462615" y="251217"/>
                    <a:pt x="462615" y="251217"/>
                    <a:pt x="462615" y="251217"/>
                  </a:cubicBezTo>
                  <a:cubicBezTo>
                    <a:pt x="456596" y="254185"/>
                    <a:pt x="456596" y="254185"/>
                    <a:pt x="456596" y="254185"/>
                  </a:cubicBezTo>
                  <a:cubicBezTo>
                    <a:pt x="449072" y="267539"/>
                    <a:pt x="449072" y="267539"/>
                    <a:pt x="449072" y="267539"/>
                  </a:cubicBezTo>
                  <a:cubicBezTo>
                    <a:pt x="440044" y="270506"/>
                    <a:pt x="440044" y="270506"/>
                    <a:pt x="440044" y="270506"/>
                  </a:cubicBezTo>
                  <a:cubicBezTo>
                    <a:pt x="421988" y="270506"/>
                    <a:pt x="421988" y="270506"/>
                    <a:pt x="421988" y="270506"/>
                  </a:cubicBezTo>
                  <a:cubicBezTo>
                    <a:pt x="418978" y="274958"/>
                    <a:pt x="418978" y="274958"/>
                    <a:pt x="418978" y="274958"/>
                  </a:cubicBezTo>
                  <a:cubicBezTo>
                    <a:pt x="406941" y="274958"/>
                    <a:pt x="406941" y="274958"/>
                    <a:pt x="406941" y="274958"/>
                  </a:cubicBezTo>
                  <a:cubicBezTo>
                    <a:pt x="403931" y="285344"/>
                    <a:pt x="403931" y="285344"/>
                    <a:pt x="403931" y="285344"/>
                  </a:cubicBezTo>
                  <a:cubicBezTo>
                    <a:pt x="402427" y="292763"/>
                    <a:pt x="402427" y="292763"/>
                    <a:pt x="402427" y="292763"/>
                  </a:cubicBezTo>
                  <a:cubicBezTo>
                    <a:pt x="399417" y="295731"/>
                    <a:pt x="399417" y="295731"/>
                    <a:pt x="399417" y="295731"/>
                  </a:cubicBezTo>
                  <a:cubicBezTo>
                    <a:pt x="396408" y="298698"/>
                    <a:pt x="396408" y="298698"/>
                    <a:pt x="396408" y="298698"/>
                  </a:cubicBezTo>
                  <a:cubicBezTo>
                    <a:pt x="391894" y="298698"/>
                    <a:pt x="391894" y="298698"/>
                    <a:pt x="391894" y="298698"/>
                  </a:cubicBezTo>
                  <a:cubicBezTo>
                    <a:pt x="387380" y="291279"/>
                    <a:pt x="387380" y="291279"/>
                    <a:pt x="387380" y="291279"/>
                  </a:cubicBezTo>
                  <a:cubicBezTo>
                    <a:pt x="376847" y="286828"/>
                    <a:pt x="376847" y="286828"/>
                    <a:pt x="376847" y="286828"/>
                  </a:cubicBezTo>
                  <a:cubicBezTo>
                    <a:pt x="370828" y="280893"/>
                    <a:pt x="370828" y="280893"/>
                    <a:pt x="370828" y="280893"/>
                  </a:cubicBezTo>
                  <a:cubicBezTo>
                    <a:pt x="370828" y="277925"/>
                    <a:pt x="370828" y="277925"/>
                    <a:pt x="370828" y="277925"/>
                  </a:cubicBezTo>
                  <a:cubicBezTo>
                    <a:pt x="370828" y="273474"/>
                    <a:pt x="370828" y="273474"/>
                    <a:pt x="370828" y="273474"/>
                  </a:cubicBezTo>
                  <a:cubicBezTo>
                    <a:pt x="370828" y="267539"/>
                    <a:pt x="370828" y="267539"/>
                    <a:pt x="370828" y="267539"/>
                  </a:cubicBezTo>
                  <a:cubicBezTo>
                    <a:pt x="370828" y="264571"/>
                    <a:pt x="370828" y="264571"/>
                    <a:pt x="370828" y="264571"/>
                  </a:cubicBezTo>
                  <a:cubicBezTo>
                    <a:pt x="370828" y="252701"/>
                    <a:pt x="370828" y="252701"/>
                    <a:pt x="370828" y="252701"/>
                  </a:cubicBezTo>
                  <a:cubicBezTo>
                    <a:pt x="370828" y="249733"/>
                    <a:pt x="370828" y="249733"/>
                    <a:pt x="370828" y="249733"/>
                  </a:cubicBezTo>
                  <a:cubicBezTo>
                    <a:pt x="370828" y="242315"/>
                    <a:pt x="370828" y="242315"/>
                    <a:pt x="370828" y="242315"/>
                  </a:cubicBezTo>
                  <a:cubicBezTo>
                    <a:pt x="363304" y="231928"/>
                    <a:pt x="363304" y="231928"/>
                    <a:pt x="363304" y="231928"/>
                  </a:cubicBezTo>
                  <a:cubicBezTo>
                    <a:pt x="358790" y="227477"/>
                    <a:pt x="358790" y="227477"/>
                    <a:pt x="358790" y="227477"/>
                  </a:cubicBezTo>
                  <a:cubicBezTo>
                    <a:pt x="358790" y="223025"/>
                    <a:pt x="358790" y="223025"/>
                    <a:pt x="358790" y="223025"/>
                  </a:cubicBezTo>
                  <a:cubicBezTo>
                    <a:pt x="358790" y="220058"/>
                    <a:pt x="358790" y="220058"/>
                    <a:pt x="358790" y="220058"/>
                  </a:cubicBezTo>
                  <a:cubicBezTo>
                    <a:pt x="363304" y="214123"/>
                    <a:pt x="363304" y="214123"/>
                    <a:pt x="363304" y="214123"/>
                  </a:cubicBezTo>
                  <a:cubicBezTo>
                    <a:pt x="370828" y="212639"/>
                    <a:pt x="370828" y="212639"/>
                    <a:pt x="370828" y="212639"/>
                  </a:cubicBezTo>
                  <a:cubicBezTo>
                    <a:pt x="376847" y="206704"/>
                    <a:pt x="376847" y="206704"/>
                    <a:pt x="376847" y="206704"/>
                  </a:cubicBezTo>
                  <a:lnTo>
                    <a:pt x="376847" y="199285"/>
                  </a:lnTo>
                  <a:cubicBezTo>
                    <a:pt x="373837" y="185931"/>
                    <a:pt x="373837" y="185931"/>
                    <a:pt x="373837" y="185931"/>
                  </a:cubicBezTo>
                  <a:cubicBezTo>
                    <a:pt x="373837" y="182963"/>
                    <a:pt x="373837" y="182963"/>
                    <a:pt x="373837" y="182963"/>
                  </a:cubicBezTo>
                  <a:cubicBezTo>
                    <a:pt x="373837" y="178512"/>
                    <a:pt x="373837" y="178512"/>
                    <a:pt x="373837" y="178512"/>
                  </a:cubicBezTo>
                  <a:close/>
                  <a:moveTo>
                    <a:pt x="275720" y="116651"/>
                  </a:moveTo>
                  <a:lnTo>
                    <a:pt x="281022" y="116651"/>
                  </a:lnTo>
                  <a:lnTo>
                    <a:pt x="284556" y="116651"/>
                  </a:lnTo>
                  <a:lnTo>
                    <a:pt x="288091" y="120186"/>
                  </a:lnTo>
                  <a:lnTo>
                    <a:pt x="291626" y="125488"/>
                  </a:lnTo>
                  <a:lnTo>
                    <a:pt x="291626" y="130790"/>
                  </a:lnTo>
                  <a:lnTo>
                    <a:pt x="284556" y="134325"/>
                  </a:lnTo>
                  <a:lnTo>
                    <a:pt x="281022" y="130790"/>
                  </a:lnTo>
                  <a:lnTo>
                    <a:pt x="281022" y="125488"/>
                  </a:lnTo>
                  <a:lnTo>
                    <a:pt x="275720" y="121953"/>
                  </a:lnTo>
                  <a:lnTo>
                    <a:pt x="275720" y="120186"/>
                  </a:lnTo>
                  <a:close/>
                  <a:moveTo>
                    <a:pt x="309302" y="107814"/>
                  </a:moveTo>
                  <a:lnTo>
                    <a:pt x="314604" y="107814"/>
                  </a:lnTo>
                  <a:lnTo>
                    <a:pt x="319906" y="113116"/>
                  </a:lnTo>
                  <a:lnTo>
                    <a:pt x="323441" y="116651"/>
                  </a:lnTo>
                  <a:lnTo>
                    <a:pt x="330511" y="120186"/>
                  </a:lnTo>
                  <a:lnTo>
                    <a:pt x="330511" y="116651"/>
                  </a:lnTo>
                  <a:lnTo>
                    <a:pt x="339348" y="116651"/>
                  </a:lnTo>
                  <a:lnTo>
                    <a:pt x="344650" y="116651"/>
                  </a:lnTo>
                  <a:lnTo>
                    <a:pt x="351720" y="121954"/>
                  </a:lnTo>
                  <a:lnTo>
                    <a:pt x="364092" y="130791"/>
                  </a:lnTo>
                  <a:lnTo>
                    <a:pt x="364092" y="139628"/>
                  </a:lnTo>
                  <a:lnTo>
                    <a:pt x="358789" y="144930"/>
                  </a:lnTo>
                  <a:lnTo>
                    <a:pt x="353487" y="144930"/>
                  </a:lnTo>
                  <a:lnTo>
                    <a:pt x="348185" y="144930"/>
                  </a:lnTo>
                  <a:lnTo>
                    <a:pt x="348185" y="146698"/>
                  </a:lnTo>
                  <a:lnTo>
                    <a:pt x="335813" y="146698"/>
                  </a:lnTo>
                  <a:lnTo>
                    <a:pt x="330511" y="146698"/>
                  </a:lnTo>
                  <a:lnTo>
                    <a:pt x="328743" y="146698"/>
                  </a:lnTo>
                  <a:lnTo>
                    <a:pt x="325209" y="141396"/>
                  </a:lnTo>
                  <a:lnTo>
                    <a:pt x="323441" y="134326"/>
                  </a:lnTo>
                  <a:lnTo>
                    <a:pt x="325209" y="127256"/>
                  </a:lnTo>
                  <a:lnTo>
                    <a:pt x="316371" y="127256"/>
                  </a:lnTo>
                  <a:lnTo>
                    <a:pt x="309302" y="125488"/>
                  </a:lnTo>
                  <a:lnTo>
                    <a:pt x="309302" y="120186"/>
                  </a:lnTo>
                  <a:lnTo>
                    <a:pt x="309302" y="116651"/>
                  </a:lnTo>
                  <a:lnTo>
                    <a:pt x="309302" y="111349"/>
                  </a:lnTo>
                  <a:close/>
                  <a:moveTo>
                    <a:pt x="258045" y="93675"/>
                  </a:moveTo>
                  <a:lnTo>
                    <a:pt x="261580" y="93675"/>
                  </a:lnTo>
                  <a:lnTo>
                    <a:pt x="272184" y="93675"/>
                  </a:lnTo>
                  <a:lnTo>
                    <a:pt x="281021" y="93675"/>
                  </a:lnTo>
                  <a:lnTo>
                    <a:pt x="282788" y="100745"/>
                  </a:lnTo>
                  <a:lnTo>
                    <a:pt x="302230" y="100745"/>
                  </a:lnTo>
                  <a:lnTo>
                    <a:pt x="293393" y="106047"/>
                  </a:lnTo>
                  <a:lnTo>
                    <a:pt x="291625" y="107815"/>
                  </a:lnTo>
                  <a:lnTo>
                    <a:pt x="291625" y="104280"/>
                  </a:lnTo>
                  <a:lnTo>
                    <a:pt x="286323" y="104280"/>
                  </a:lnTo>
                  <a:lnTo>
                    <a:pt x="282788" y="104280"/>
                  </a:lnTo>
                  <a:lnTo>
                    <a:pt x="277486" y="104280"/>
                  </a:lnTo>
                  <a:lnTo>
                    <a:pt x="273951" y="104280"/>
                  </a:lnTo>
                  <a:lnTo>
                    <a:pt x="270417" y="104280"/>
                  </a:lnTo>
                  <a:lnTo>
                    <a:pt x="265114" y="104280"/>
                  </a:lnTo>
                  <a:lnTo>
                    <a:pt x="258045" y="102512"/>
                  </a:lnTo>
                  <a:lnTo>
                    <a:pt x="258045" y="100745"/>
                  </a:lnTo>
                  <a:lnTo>
                    <a:pt x="258045" y="97210"/>
                  </a:lnTo>
                  <a:close/>
                  <a:moveTo>
                    <a:pt x="187348" y="51256"/>
                  </a:moveTo>
                  <a:lnTo>
                    <a:pt x="194417" y="51256"/>
                  </a:lnTo>
                  <a:lnTo>
                    <a:pt x="197952" y="51256"/>
                  </a:lnTo>
                  <a:lnTo>
                    <a:pt x="201487" y="53023"/>
                  </a:lnTo>
                  <a:lnTo>
                    <a:pt x="203254" y="56558"/>
                  </a:lnTo>
                  <a:lnTo>
                    <a:pt x="208557" y="65395"/>
                  </a:lnTo>
                  <a:lnTo>
                    <a:pt x="213859" y="65395"/>
                  </a:lnTo>
                  <a:lnTo>
                    <a:pt x="217394" y="74233"/>
                  </a:lnTo>
                  <a:lnTo>
                    <a:pt x="217394" y="81303"/>
                  </a:lnTo>
                  <a:lnTo>
                    <a:pt x="217394" y="86605"/>
                  </a:lnTo>
                  <a:lnTo>
                    <a:pt x="212092" y="86605"/>
                  </a:lnTo>
                  <a:lnTo>
                    <a:pt x="206789" y="81303"/>
                  </a:lnTo>
                  <a:lnTo>
                    <a:pt x="203254" y="77768"/>
                  </a:lnTo>
                  <a:lnTo>
                    <a:pt x="194417" y="81303"/>
                  </a:lnTo>
                  <a:lnTo>
                    <a:pt x="187348" y="83070"/>
                  </a:lnTo>
                  <a:lnTo>
                    <a:pt x="182046" y="79535"/>
                  </a:lnTo>
                  <a:lnTo>
                    <a:pt x="178511" y="74233"/>
                  </a:lnTo>
                  <a:lnTo>
                    <a:pt x="169674" y="68930"/>
                  </a:lnTo>
                  <a:lnTo>
                    <a:pt x="169674" y="63628"/>
                  </a:lnTo>
                  <a:lnTo>
                    <a:pt x="169674" y="56558"/>
                  </a:lnTo>
                  <a:lnTo>
                    <a:pt x="174976" y="56558"/>
                  </a:lnTo>
                  <a:lnTo>
                    <a:pt x="180278" y="56558"/>
                  </a:lnTo>
                  <a:lnTo>
                    <a:pt x="180278" y="53023"/>
                  </a:lnTo>
                  <a:close/>
                  <a:moveTo>
                    <a:pt x="12372" y="15908"/>
                  </a:moveTo>
                  <a:lnTo>
                    <a:pt x="12372" y="21210"/>
                  </a:lnTo>
                  <a:lnTo>
                    <a:pt x="12372" y="24745"/>
                  </a:lnTo>
                  <a:lnTo>
                    <a:pt x="8837" y="28280"/>
                  </a:lnTo>
                  <a:lnTo>
                    <a:pt x="7069" y="31815"/>
                  </a:lnTo>
                  <a:lnTo>
                    <a:pt x="7069" y="38885"/>
                  </a:lnTo>
                  <a:lnTo>
                    <a:pt x="0" y="35350"/>
                  </a:lnTo>
                  <a:lnTo>
                    <a:pt x="0" y="31815"/>
                  </a:lnTo>
                  <a:lnTo>
                    <a:pt x="0" y="28280"/>
                  </a:lnTo>
                  <a:lnTo>
                    <a:pt x="7069" y="21210"/>
                  </a:lnTo>
                  <a:close/>
                  <a:moveTo>
                    <a:pt x="58325" y="0"/>
                  </a:moveTo>
                  <a:lnTo>
                    <a:pt x="63627" y="0"/>
                  </a:lnTo>
                  <a:lnTo>
                    <a:pt x="77767" y="0"/>
                  </a:lnTo>
                  <a:lnTo>
                    <a:pt x="83069" y="0"/>
                  </a:lnTo>
                  <a:lnTo>
                    <a:pt x="88372" y="8837"/>
                  </a:lnTo>
                  <a:lnTo>
                    <a:pt x="88372" y="10604"/>
                  </a:lnTo>
                  <a:lnTo>
                    <a:pt x="88372" y="15907"/>
                  </a:lnTo>
                  <a:lnTo>
                    <a:pt x="86604" y="21209"/>
                  </a:lnTo>
                  <a:lnTo>
                    <a:pt x="86604" y="22977"/>
                  </a:lnTo>
                  <a:lnTo>
                    <a:pt x="81302" y="28279"/>
                  </a:lnTo>
                  <a:lnTo>
                    <a:pt x="77767" y="28279"/>
                  </a:lnTo>
                  <a:lnTo>
                    <a:pt x="72465" y="28279"/>
                  </a:lnTo>
                  <a:lnTo>
                    <a:pt x="68930" y="28279"/>
                  </a:lnTo>
                  <a:lnTo>
                    <a:pt x="60092" y="22977"/>
                  </a:lnTo>
                  <a:lnTo>
                    <a:pt x="58325" y="22977"/>
                  </a:lnTo>
                  <a:lnTo>
                    <a:pt x="49488" y="15907"/>
                  </a:lnTo>
                  <a:lnTo>
                    <a:pt x="49488" y="7070"/>
                  </a:lnTo>
                  <a:lnTo>
                    <a:pt x="49488" y="3535"/>
                  </a:lnTo>
                  <a:close/>
                </a:path>
              </a:pathLst>
            </a:custGeom>
            <a:grpFill/>
            <a:ln w="63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latin typeface="Poppins Light" charset="0"/>
              </a:endParaRPr>
            </a:p>
          </p:txBody>
        </p:sp>
      </p:grpSp>
      <p:sp>
        <p:nvSpPr>
          <p:cNvPr id="85" name="TextBox 84"/>
          <p:cNvSpPr txBox="1"/>
          <p:nvPr/>
        </p:nvSpPr>
        <p:spPr>
          <a:xfrm>
            <a:off x="8149535" y="1169458"/>
            <a:ext cx="8078623"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UNITED STATES</a:t>
            </a:r>
          </a:p>
        </p:txBody>
      </p:sp>
      <p:sp>
        <p:nvSpPr>
          <p:cNvPr id="86" name="TextBox 85"/>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87" name="Straight Connector 86"/>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866078"/>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Group 84"/>
          <p:cNvGrpSpPr/>
          <p:nvPr/>
        </p:nvGrpSpPr>
        <p:grpSpPr>
          <a:xfrm>
            <a:off x="3367668" y="3838220"/>
            <a:ext cx="17642314" cy="8727346"/>
            <a:chOff x="3843499" y="3719582"/>
            <a:chExt cx="16665619" cy="8244192"/>
          </a:xfrm>
        </p:grpSpPr>
        <p:sp>
          <p:nvSpPr>
            <p:cNvPr id="86" name="Freeform 781"/>
            <p:cNvSpPr>
              <a:spLocks/>
            </p:cNvSpPr>
            <p:nvPr/>
          </p:nvSpPr>
          <p:spPr bwMode="auto">
            <a:xfrm>
              <a:off x="9818027" y="3757809"/>
              <a:ext cx="85988" cy="38227"/>
            </a:xfrm>
            <a:custGeom>
              <a:avLst/>
              <a:gdLst>
                <a:gd name="T0" fmla="*/ 4 w 9"/>
                <a:gd name="T1" fmla="*/ 3 h 4"/>
                <a:gd name="T2" fmla="*/ 1 w 9"/>
                <a:gd name="T3" fmla="*/ 2 h 4"/>
                <a:gd name="T4" fmla="*/ 5 w 9"/>
                <a:gd name="T5" fmla="*/ 2 h 4"/>
                <a:gd name="T6" fmla="*/ 0 w 9"/>
                <a:gd name="T7" fmla="*/ 0 h 4"/>
                <a:gd name="T8" fmla="*/ 9 w 9"/>
                <a:gd name="T9" fmla="*/ 2 h 4"/>
                <a:gd name="T10" fmla="*/ 5 w 9"/>
                <a:gd name="T11" fmla="*/ 2 h 4"/>
                <a:gd name="T12" fmla="*/ 4 w 9"/>
                <a:gd name="T13" fmla="*/ 3 h 4"/>
                <a:gd name="T14" fmla="*/ 4 w 9"/>
                <a:gd name="T15" fmla="*/ 3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4">
                  <a:moveTo>
                    <a:pt x="4" y="3"/>
                  </a:moveTo>
                  <a:cubicBezTo>
                    <a:pt x="4" y="3"/>
                    <a:pt x="1" y="2"/>
                    <a:pt x="1" y="2"/>
                  </a:cubicBezTo>
                  <a:cubicBezTo>
                    <a:pt x="1" y="2"/>
                    <a:pt x="4" y="2"/>
                    <a:pt x="5" y="2"/>
                  </a:cubicBezTo>
                  <a:cubicBezTo>
                    <a:pt x="3" y="1"/>
                    <a:pt x="1" y="2"/>
                    <a:pt x="0" y="0"/>
                  </a:cubicBezTo>
                  <a:cubicBezTo>
                    <a:pt x="1" y="1"/>
                    <a:pt x="8" y="0"/>
                    <a:pt x="9" y="2"/>
                  </a:cubicBezTo>
                  <a:cubicBezTo>
                    <a:pt x="9" y="2"/>
                    <a:pt x="6" y="2"/>
                    <a:pt x="5" y="2"/>
                  </a:cubicBezTo>
                  <a:cubicBezTo>
                    <a:pt x="5" y="2"/>
                    <a:pt x="7" y="4"/>
                    <a:pt x="4" y="3"/>
                  </a:cubicBezTo>
                  <a:cubicBezTo>
                    <a:pt x="3" y="3"/>
                    <a:pt x="6" y="4"/>
                    <a:pt x="4"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87" name="Freeform 403"/>
            <p:cNvSpPr>
              <a:spLocks/>
            </p:cNvSpPr>
            <p:nvPr/>
          </p:nvSpPr>
          <p:spPr bwMode="auto">
            <a:xfrm>
              <a:off x="16859435" y="9558687"/>
              <a:ext cx="1904460" cy="1423937"/>
            </a:xfrm>
            <a:custGeom>
              <a:avLst/>
              <a:gdLst>
                <a:gd name="T0" fmla="*/ 96 w 204"/>
                <a:gd name="T1" fmla="*/ 3 h 152"/>
                <a:gd name="T2" fmla="*/ 97 w 204"/>
                <a:gd name="T3" fmla="*/ 7 h 152"/>
                <a:gd name="T4" fmla="*/ 86 w 204"/>
                <a:gd name="T5" fmla="*/ 13 h 152"/>
                <a:gd name="T6" fmla="*/ 76 w 204"/>
                <a:gd name="T7" fmla="*/ 24 h 152"/>
                <a:gd name="T8" fmla="*/ 71 w 204"/>
                <a:gd name="T9" fmla="*/ 15 h 152"/>
                <a:gd name="T10" fmla="*/ 65 w 204"/>
                <a:gd name="T11" fmla="*/ 19 h 152"/>
                <a:gd name="T12" fmla="*/ 62 w 204"/>
                <a:gd name="T13" fmla="*/ 22 h 152"/>
                <a:gd name="T14" fmla="*/ 59 w 204"/>
                <a:gd name="T15" fmla="*/ 26 h 152"/>
                <a:gd name="T16" fmla="*/ 55 w 204"/>
                <a:gd name="T17" fmla="*/ 33 h 152"/>
                <a:gd name="T18" fmla="*/ 51 w 204"/>
                <a:gd name="T19" fmla="*/ 30 h 152"/>
                <a:gd name="T20" fmla="*/ 47 w 204"/>
                <a:gd name="T21" fmla="*/ 38 h 152"/>
                <a:gd name="T22" fmla="*/ 24 w 204"/>
                <a:gd name="T23" fmla="*/ 50 h 152"/>
                <a:gd name="T24" fmla="*/ 7 w 204"/>
                <a:gd name="T25" fmla="*/ 60 h 152"/>
                <a:gd name="T26" fmla="*/ 3 w 204"/>
                <a:gd name="T27" fmla="*/ 68 h 152"/>
                <a:gd name="T28" fmla="*/ 4 w 204"/>
                <a:gd name="T29" fmla="*/ 82 h 152"/>
                <a:gd name="T30" fmla="*/ 7 w 204"/>
                <a:gd name="T31" fmla="*/ 91 h 152"/>
                <a:gd name="T32" fmla="*/ 13 w 204"/>
                <a:gd name="T33" fmla="*/ 106 h 152"/>
                <a:gd name="T34" fmla="*/ 11 w 204"/>
                <a:gd name="T35" fmla="*/ 121 h 152"/>
                <a:gd name="T36" fmla="*/ 30 w 204"/>
                <a:gd name="T37" fmla="*/ 125 h 152"/>
                <a:gd name="T38" fmla="*/ 54 w 204"/>
                <a:gd name="T39" fmla="*/ 121 h 152"/>
                <a:gd name="T40" fmla="*/ 73 w 204"/>
                <a:gd name="T41" fmla="*/ 112 h 152"/>
                <a:gd name="T42" fmla="*/ 96 w 204"/>
                <a:gd name="T43" fmla="*/ 111 h 152"/>
                <a:gd name="T44" fmla="*/ 111 w 204"/>
                <a:gd name="T45" fmla="*/ 121 h 152"/>
                <a:gd name="T46" fmla="*/ 116 w 204"/>
                <a:gd name="T47" fmla="*/ 125 h 152"/>
                <a:gd name="T48" fmla="*/ 125 w 204"/>
                <a:gd name="T49" fmla="*/ 120 h 152"/>
                <a:gd name="T50" fmla="*/ 122 w 204"/>
                <a:gd name="T51" fmla="*/ 129 h 152"/>
                <a:gd name="T52" fmla="*/ 131 w 204"/>
                <a:gd name="T53" fmla="*/ 132 h 152"/>
                <a:gd name="T54" fmla="*/ 145 w 204"/>
                <a:gd name="T55" fmla="*/ 147 h 152"/>
                <a:gd name="T56" fmla="*/ 161 w 204"/>
                <a:gd name="T57" fmla="*/ 145 h 152"/>
                <a:gd name="T58" fmla="*/ 165 w 204"/>
                <a:gd name="T59" fmla="*/ 149 h 152"/>
                <a:gd name="T60" fmla="*/ 174 w 204"/>
                <a:gd name="T61" fmla="*/ 145 h 152"/>
                <a:gd name="T62" fmla="*/ 194 w 204"/>
                <a:gd name="T63" fmla="*/ 118 h 152"/>
                <a:gd name="T64" fmla="*/ 200 w 204"/>
                <a:gd name="T65" fmla="*/ 108 h 152"/>
                <a:gd name="T66" fmla="*/ 202 w 204"/>
                <a:gd name="T67" fmla="*/ 96 h 152"/>
                <a:gd name="T68" fmla="*/ 201 w 204"/>
                <a:gd name="T69" fmla="*/ 83 h 152"/>
                <a:gd name="T70" fmla="*/ 196 w 204"/>
                <a:gd name="T71" fmla="*/ 70 h 152"/>
                <a:gd name="T72" fmla="*/ 184 w 204"/>
                <a:gd name="T73" fmla="*/ 59 h 152"/>
                <a:gd name="T74" fmla="*/ 180 w 204"/>
                <a:gd name="T75" fmla="*/ 50 h 152"/>
                <a:gd name="T76" fmla="*/ 166 w 204"/>
                <a:gd name="T77" fmla="*/ 36 h 152"/>
                <a:gd name="T78" fmla="*/ 161 w 204"/>
                <a:gd name="T79" fmla="*/ 20 h 152"/>
                <a:gd name="T80" fmla="*/ 152 w 204"/>
                <a:gd name="T81" fmla="*/ 8 h 152"/>
                <a:gd name="T82" fmla="*/ 145 w 204"/>
                <a:gd name="T83" fmla="*/ 6 h 152"/>
                <a:gd name="T84" fmla="*/ 143 w 204"/>
                <a:gd name="T85" fmla="*/ 16 h 152"/>
                <a:gd name="T86" fmla="*/ 130 w 204"/>
                <a:gd name="T87" fmla="*/ 31 h 152"/>
                <a:gd name="T88" fmla="*/ 115 w 204"/>
                <a:gd name="T89" fmla="*/ 17 h 152"/>
                <a:gd name="T90" fmla="*/ 118 w 204"/>
                <a:gd name="T91" fmla="*/ 11 h 152"/>
                <a:gd name="T92" fmla="*/ 117 w 204"/>
                <a:gd name="T93" fmla="*/ 8 h 152"/>
                <a:gd name="T94" fmla="*/ 109 w 204"/>
                <a:gd name="T95" fmla="*/ 7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4" h="152">
                  <a:moveTo>
                    <a:pt x="101" y="4"/>
                  </a:moveTo>
                  <a:cubicBezTo>
                    <a:pt x="99" y="4"/>
                    <a:pt x="98" y="2"/>
                    <a:pt x="96" y="2"/>
                  </a:cubicBezTo>
                  <a:cubicBezTo>
                    <a:pt x="95" y="1"/>
                    <a:pt x="95" y="2"/>
                    <a:pt x="96" y="3"/>
                  </a:cubicBezTo>
                  <a:cubicBezTo>
                    <a:pt x="96" y="4"/>
                    <a:pt x="98" y="3"/>
                    <a:pt x="98" y="3"/>
                  </a:cubicBezTo>
                  <a:cubicBezTo>
                    <a:pt x="99" y="4"/>
                    <a:pt x="98" y="6"/>
                    <a:pt x="99" y="6"/>
                  </a:cubicBezTo>
                  <a:cubicBezTo>
                    <a:pt x="99" y="7"/>
                    <a:pt x="98" y="7"/>
                    <a:pt x="97" y="7"/>
                  </a:cubicBezTo>
                  <a:cubicBezTo>
                    <a:pt x="96" y="8"/>
                    <a:pt x="95" y="8"/>
                    <a:pt x="94" y="8"/>
                  </a:cubicBezTo>
                  <a:cubicBezTo>
                    <a:pt x="92" y="7"/>
                    <a:pt x="92" y="8"/>
                    <a:pt x="90" y="8"/>
                  </a:cubicBezTo>
                  <a:cubicBezTo>
                    <a:pt x="87" y="9"/>
                    <a:pt x="88" y="12"/>
                    <a:pt x="86" y="13"/>
                  </a:cubicBezTo>
                  <a:cubicBezTo>
                    <a:pt x="84" y="15"/>
                    <a:pt x="83" y="18"/>
                    <a:pt x="84" y="20"/>
                  </a:cubicBezTo>
                  <a:cubicBezTo>
                    <a:pt x="86" y="23"/>
                    <a:pt x="81" y="21"/>
                    <a:pt x="80" y="21"/>
                  </a:cubicBezTo>
                  <a:cubicBezTo>
                    <a:pt x="79" y="21"/>
                    <a:pt x="76" y="24"/>
                    <a:pt x="76" y="24"/>
                  </a:cubicBezTo>
                  <a:cubicBezTo>
                    <a:pt x="76" y="24"/>
                    <a:pt x="75" y="19"/>
                    <a:pt x="74" y="18"/>
                  </a:cubicBezTo>
                  <a:cubicBezTo>
                    <a:pt x="74" y="17"/>
                    <a:pt x="73" y="17"/>
                    <a:pt x="72" y="17"/>
                  </a:cubicBezTo>
                  <a:cubicBezTo>
                    <a:pt x="71" y="16"/>
                    <a:pt x="71" y="16"/>
                    <a:pt x="71" y="15"/>
                  </a:cubicBezTo>
                  <a:cubicBezTo>
                    <a:pt x="70" y="14"/>
                    <a:pt x="70" y="16"/>
                    <a:pt x="70" y="17"/>
                  </a:cubicBezTo>
                  <a:cubicBezTo>
                    <a:pt x="69" y="17"/>
                    <a:pt x="68" y="17"/>
                    <a:pt x="68" y="16"/>
                  </a:cubicBezTo>
                  <a:cubicBezTo>
                    <a:pt x="66" y="16"/>
                    <a:pt x="67" y="20"/>
                    <a:pt x="65" y="19"/>
                  </a:cubicBezTo>
                  <a:cubicBezTo>
                    <a:pt x="65" y="19"/>
                    <a:pt x="64" y="18"/>
                    <a:pt x="64" y="18"/>
                  </a:cubicBezTo>
                  <a:cubicBezTo>
                    <a:pt x="63" y="19"/>
                    <a:pt x="63" y="19"/>
                    <a:pt x="63" y="19"/>
                  </a:cubicBezTo>
                  <a:cubicBezTo>
                    <a:pt x="60" y="18"/>
                    <a:pt x="62" y="22"/>
                    <a:pt x="62" y="22"/>
                  </a:cubicBezTo>
                  <a:cubicBezTo>
                    <a:pt x="62" y="22"/>
                    <a:pt x="60" y="22"/>
                    <a:pt x="60" y="22"/>
                  </a:cubicBezTo>
                  <a:cubicBezTo>
                    <a:pt x="60" y="23"/>
                    <a:pt x="61" y="23"/>
                    <a:pt x="61" y="23"/>
                  </a:cubicBezTo>
                  <a:cubicBezTo>
                    <a:pt x="60" y="25"/>
                    <a:pt x="59" y="23"/>
                    <a:pt x="59" y="26"/>
                  </a:cubicBezTo>
                  <a:cubicBezTo>
                    <a:pt x="59" y="27"/>
                    <a:pt x="60" y="27"/>
                    <a:pt x="60" y="28"/>
                  </a:cubicBezTo>
                  <a:cubicBezTo>
                    <a:pt x="60" y="30"/>
                    <a:pt x="53" y="26"/>
                    <a:pt x="53" y="29"/>
                  </a:cubicBezTo>
                  <a:cubicBezTo>
                    <a:pt x="53" y="30"/>
                    <a:pt x="57" y="32"/>
                    <a:pt x="55" y="33"/>
                  </a:cubicBezTo>
                  <a:cubicBezTo>
                    <a:pt x="54" y="33"/>
                    <a:pt x="54" y="32"/>
                    <a:pt x="54" y="33"/>
                  </a:cubicBezTo>
                  <a:cubicBezTo>
                    <a:pt x="53" y="34"/>
                    <a:pt x="53" y="34"/>
                    <a:pt x="52" y="33"/>
                  </a:cubicBezTo>
                  <a:cubicBezTo>
                    <a:pt x="51" y="33"/>
                    <a:pt x="52" y="31"/>
                    <a:pt x="51" y="30"/>
                  </a:cubicBezTo>
                  <a:cubicBezTo>
                    <a:pt x="50" y="28"/>
                    <a:pt x="48" y="32"/>
                    <a:pt x="47" y="33"/>
                  </a:cubicBezTo>
                  <a:cubicBezTo>
                    <a:pt x="47" y="34"/>
                    <a:pt x="46" y="35"/>
                    <a:pt x="46" y="36"/>
                  </a:cubicBezTo>
                  <a:cubicBezTo>
                    <a:pt x="46" y="36"/>
                    <a:pt x="47" y="37"/>
                    <a:pt x="47" y="38"/>
                  </a:cubicBezTo>
                  <a:cubicBezTo>
                    <a:pt x="47" y="38"/>
                    <a:pt x="45" y="40"/>
                    <a:pt x="44" y="41"/>
                  </a:cubicBezTo>
                  <a:cubicBezTo>
                    <a:pt x="41" y="44"/>
                    <a:pt x="38" y="46"/>
                    <a:pt x="34" y="47"/>
                  </a:cubicBezTo>
                  <a:cubicBezTo>
                    <a:pt x="31" y="47"/>
                    <a:pt x="28" y="49"/>
                    <a:pt x="24" y="50"/>
                  </a:cubicBezTo>
                  <a:cubicBezTo>
                    <a:pt x="21" y="51"/>
                    <a:pt x="18" y="51"/>
                    <a:pt x="15" y="53"/>
                  </a:cubicBezTo>
                  <a:cubicBezTo>
                    <a:pt x="13" y="55"/>
                    <a:pt x="12" y="55"/>
                    <a:pt x="10" y="56"/>
                  </a:cubicBezTo>
                  <a:cubicBezTo>
                    <a:pt x="9" y="57"/>
                    <a:pt x="7" y="60"/>
                    <a:pt x="7" y="60"/>
                  </a:cubicBezTo>
                  <a:cubicBezTo>
                    <a:pt x="6" y="60"/>
                    <a:pt x="7" y="57"/>
                    <a:pt x="7" y="56"/>
                  </a:cubicBezTo>
                  <a:cubicBezTo>
                    <a:pt x="5" y="56"/>
                    <a:pt x="4" y="61"/>
                    <a:pt x="4" y="61"/>
                  </a:cubicBezTo>
                  <a:cubicBezTo>
                    <a:pt x="5" y="64"/>
                    <a:pt x="3" y="65"/>
                    <a:pt x="3" y="68"/>
                  </a:cubicBezTo>
                  <a:cubicBezTo>
                    <a:pt x="3" y="69"/>
                    <a:pt x="8" y="80"/>
                    <a:pt x="6" y="81"/>
                  </a:cubicBezTo>
                  <a:cubicBezTo>
                    <a:pt x="6" y="81"/>
                    <a:pt x="3" y="77"/>
                    <a:pt x="3" y="77"/>
                  </a:cubicBezTo>
                  <a:cubicBezTo>
                    <a:pt x="3" y="78"/>
                    <a:pt x="6" y="81"/>
                    <a:pt x="4" y="82"/>
                  </a:cubicBezTo>
                  <a:cubicBezTo>
                    <a:pt x="2" y="82"/>
                    <a:pt x="2" y="77"/>
                    <a:pt x="0" y="77"/>
                  </a:cubicBezTo>
                  <a:cubicBezTo>
                    <a:pt x="0" y="77"/>
                    <a:pt x="6" y="85"/>
                    <a:pt x="6" y="86"/>
                  </a:cubicBezTo>
                  <a:cubicBezTo>
                    <a:pt x="7" y="87"/>
                    <a:pt x="6" y="89"/>
                    <a:pt x="7" y="91"/>
                  </a:cubicBezTo>
                  <a:cubicBezTo>
                    <a:pt x="8" y="93"/>
                    <a:pt x="9" y="94"/>
                    <a:pt x="10" y="96"/>
                  </a:cubicBezTo>
                  <a:cubicBezTo>
                    <a:pt x="11" y="97"/>
                    <a:pt x="11" y="100"/>
                    <a:pt x="11" y="101"/>
                  </a:cubicBezTo>
                  <a:cubicBezTo>
                    <a:pt x="11" y="103"/>
                    <a:pt x="12" y="105"/>
                    <a:pt x="13" y="106"/>
                  </a:cubicBezTo>
                  <a:cubicBezTo>
                    <a:pt x="14" y="109"/>
                    <a:pt x="14" y="110"/>
                    <a:pt x="14" y="113"/>
                  </a:cubicBezTo>
                  <a:cubicBezTo>
                    <a:pt x="14" y="114"/>
                    <a:pt x="14" y="119"/>
                    <a:pt x="14" y="119"/>
                  </a:cubicBezTo>
                  <a:cubicBezTo>
                    <a:pt x="13" y="120"/>
                    <a:pt x="12" y="120"/>
                    <a:pt x="11" y="121"/>
                  </a:cubicBezTo>
                  <a:cubicBezTo>
                    <a:pt x="10" y="124"/>
                    <a:pt x="12" y="124"/>
                    <a:pt x="13" y="125"/>
                  </a:cubicBezTo>
                  <a:cubicBezTo>
                    <a:pt x="17" y="127"/>
                    <a:pt x="20" y="129"/>
                    <a:pt x="25" y="128"/>
                  </a:cubicBezTo>
                  <a:cubicBezTo>
                    <a:pt x="27" y="127"/>
                    <a:pt x="29" y="126"/>
                    <a:pt x="30" y="125"/>
                  </a:cubicBezTo>
                  <a:cubicBezTo>
                    <a:pt x="33" y="124"/>
                    <a:pt x="32" y="125"/>
                    <a:pt x="33" y="123"/>
                  </a:cubicBezTo>
                  <a:cubicBezTo>
                    <a:pt x="35" y="121"/>
                    <a:pt x="42" y="121"/>
                    <a:pt x="44" y="122"/>
                  </a:cubicBezTo>
                  <a:cubicBezTo>
                    <a:pt x="47" y="122"/>
                    <a:pt x="52" y="124"/>
                    <a:pt x="54" y="121"/>
                  </a:cubicBezTo>
                  <a:cubicBezTo>
                    <a:pt x="55" y="120"/>
                    <a:pt x="55" y="118"/>
                    <a:pt x="57" y="117"/>
                  </a:cubicBezTo>
                  <a:cubicBezTo>
                    <a:pt x="59" y="116"/>
                    <a:pt x="61" y="115"/>
                    <a:pt x="63" y="114"/>
                  </a:cubicBezTo>
                  <a:cubicBezTo>
                    <a:pt x="66" y="112"/>
                    <a:pt x="70" y="114"/>
                    <a:pt x="73" y="112"/>
                  </a:cubicBezTo>
                  <a:cubicBezTo>
                    <a:pt x="78" y="110"/>
                    <a:pt x="82" y="110"/>
                    <a:pt x="88" y="109"/>
                  </a:cubicBezTo>
                  <a:cubicBezTo>
                    <a:pt x="89" y="109"/>
                    <a:pt x="90" y="108"/>
                    <a:pt x="92" y="108"/>
                  </a:cubicBezTo>
                  <a:cubicBezTo>
                    <a:pt x="93" y="109"/>
                    <a:pt x="95" y="110"/>
                    <a:pt x="96" y="111"/>
                  </a:cubicBezTo>
                  <a:cubicBezTo>
                    <a:pt x="97" y="111"/>
                    <a:pt x="107" y="113"/>
                    <a:pt x="107" y="114"/>
                  </a:cubicBezTo>
                  <a:cubicBezTo>
                    <a:pt x="106" y="115"/>
                    <a:pt x="105" y="118"/>
                    <a:pt x="107" y="117"/>
                  </a:cubicBezTo>
                  <a:cubicBezTo>
                    <a:pt x="108" y="117"/>
                    <a:pt x="110" y="120"/>
                    <a:pt x="111" y="121"/>
                  </a:cubicBezTo>
                  <a:cubicBezTo>
                    <a:pt x="112" y="122"/>
                    <a:pt x="112" y="123"/>
                    <a:pt x="112" y="125"/>
                  </a:cubicBezTo>
                  <a:cubicBezTo>
                    <a:pt x="113" y="126"/>
                    <a:pt x="115" y="128"/>
                    <a:pt x="115" y="128"/>
                  </a:cubicBezTo>
                  <a:cubicBezTo>
                    <a:pt x="115" y="127"/>
                    <a:pt x="114" y="126"/>
                    <a:pt x="116" y="125"/>
                  </a:cubicBezTo>
                  <a:cubicBezTo>
                    <a:pt x="117" y="124"/>
                    <a:pt x="118" y="123"/>
                    <a:pt x="120" y="122"/>
                  </a:cubicBezTo>
                  <a:cubicBezTo>
                    <a:pt x="121" y="121"/>
                    <a:pt x="126" y="116"/>
                    <a:pt x="125" y="115"/>
                  </a:cubicBezTo>
                  <a:cubicBezTo>
                    <a:pt x="126" y="117"/>
                    <a:pt x="125" y="118"/>
                    <a:pt x="125" y="120"/>
                  </a:cubicBezTo>
                  <a:cubicBezTo>
                    <a:pt x="126" y="121"/>
                    <a:pt x="124" y="122"/>
                    <a:pt x="124" y="122"/>
                  </a:cubicBezTo>
                  <a:cubicBezTo>
                    <a:pt x="123" y="124"/>
                    <a:pt x="123" y="125"/>
                    <a:pt x="123" y="126"/>
                  </a:cubicBezTo>
                  <a:cubicBezTo>
                    <a:pt x="123" y="128"/>
                    <a:pt x="119" y="129"/>
                    <a:pt x="122" y="129"/>
                  </a:cubicBezTo>
                  <a:cubicBezTo>
                    <a:pt x="126" y="129"/>
                    <a:pt x="124" y="125"/>
                    <a:pt x="125" y="123"/>
                  </a:cubicBezTo>
                  <a:cubicBezTo>
                    <a:pt x="125" y="123"/>
                    <a:pt x="129" y="127"/>
                    <a:pt x="128" y="129"/>
                  </a:cubicBezTo>
                  <a:cubicBezTo>
                    <a:pt x="125" y="133"/>
                    <a:pt x="129" y="130"/>
                    <a:pt x="131" y="132"/>
                  </a:cubicBezTo>
                  <a:cubicBezTo>
                    <a:pt x="134" y="135"/>
                    <a:pt x="134" y="136"/>
                    <a:pt x="134" y="139"/>
                  </a:cubicBezTo>
                  <a:cubicBezTo>
                    <a:pt x="133" y="142"/>
                    <a:pt x="137" y="145"/>
                    <a:pt x="139" y="145"/>
                  </a:cubicBezTo>
                  <a:cubicBezTo>
                    <a:pt x="141" y="146"/>
                    <a:pt x="143" y="147"/>
                    <a:pt x="145" y="147"/>
                  </a:cubicBezTo>
                  <a:cubicBezTo>
                    <a:pt x="147" y="147"/>
                    <a:pt x="151" y="152"/>
                    <a:pt x="153" y="151"/>
                  </a:cubicBezTo>
                  <a:cubicBezTo>
                    <a:pt x="155" y="150"/>
                    <a:pt x="157" y="149"/>
                    <a:pt x="158" y="147"/>
                  </a:cubicBezTo>
                  <a:cubicBezTo>
                    <a:pt x="158" y="147"/>
                    <a:pt x="160" y="144"/>
                    <a:pt x="161" y="145"/>
                  </a:cubicBezTo>
                  <a:cubicBezTo>
                    <a:pt x="161" y="146"/>
                    <a:pt x="159" y="147"/>
                    <a:pt x="160" y="148"/>
                  </a:cubicBezTo>
                  <a:cubicBezTo>
                    <a:pt x="161" y="149"/>
                    <a:pt x="161" y="146"/>
                    <a:pt x="162" y="146"/>
                  </a:cubicBezTo>
                  <a:cubicBezTo>
                    <a:pt x="162" y="146"/>
                    <a:pt x="164" y="149"/>
                    <a:pt x="165" y="149"/>
                  </a:cubicBezTo>
                  <a:cubicBezTo>
                    <a:pt x="165" y="150"/>
                    <a:pt x="167" y="152"/>
                    <a:pt x="168" y="152"/>
                  </a:cubicBezTo>
                  <a:cubicBezTo>
                    <a:pt x="167" y="152"/>
                    <a:pt x="170" y="149"/>
                    <a:pt x="170" y="149"/>
                  </a:cubicBezTo>
                  <a:cubicBezTo>
                    <a:pt x="172" y="148"/>
                    <a:pt x="173" y="146"/>
                    <a:pt x="174" y="145"/>
                  </a:cubicBezTo>
                  <a:cubicBezTo>
                    <a:pt x="177" y="144"/>
                    <a:pt x="185" y="146"/>
                    <a:pt x="185" y="142"/>
                  </a:cubicBezTo>
                  <a:cubicBezTo>
                    <a:pt x="186" y="137"/>
                    <a:pt x="187" y="134"/>
                    <a:pt x="188" y="130"/>
                  </a:cubicBezTo>
                  <a:cubicBezTo>
                    <a:pt x="190" y="126"/>
                    <a:pt x="191" y="122"/>
                    <a:pt x="194" y="118"/>
                  </a:cubicBezTo>
                  <a:cubicBezTo>
                    <a:pt x="195" y="117"/>
                    <a:pt x="197" y="116"/>
                    <a:pt x="198" y="114"/>
                  </a:cubicBezTo>
                  <a:cubicBezTo>
                    <a:pt x="198" y="113"/>
                    <a:pt x="198" y="113"/>
                    <a:pt x="198" y="112"/>
                  </a:cubicBezTo>
                  <a:cubicBezTo>
                    <a:pt x="199" y="111"/>
                    <a:pt x="200" y="110"/>
                    <a:pt x="200" y="108"/>
                  </a:cubicBezTo>
                  <a:cubicBezTo>
                    <a:pt x="201" y="106"/>
                    <a:pt x="200" y="104"/>
                    <a:pt x="201" y="102"/>
                  </a:cubicBezTo>
                  <a:cubicBezTo>
                    <a:pt x="201" y="101"/>
                    <a:pt x="202" y="100"/>
                    <a:pt x="202" y="99"/>
                  </a:cubicBezTo>
                  <a:cubicBezTo>
                    <a:pt x="203" y="98"/>
                    <a:pt x="201" y="97"/>
                    <a:pt x="202" y="96"/>
                  </a:cubicBezTo>
                  <a:cubicBezTo>
                    <a:pt x="203" y="95"/>
                    <a:pt x="204" y="92"/>
                    <a:pt x="203" y="91"/>
                  </a:cubicBezTo>
                  <a:cubicBezTo>
                    <a:pt x="203" y="89"/>
                    <a:pt x="202" y="88"/>
                    <a:pt x="202" y="87"/>
                  </a:cubicBezTo>
                  <a:cubicBezTo>
                    <a:pt x="201" y="86"/>
                    <a:pt x="201" y="84"/>
                    <a:pt x="201" y="83"/>
                  </a:cubicBezTo>
                  <a:cubicBezTo>
                    <a:pt x="200" y="79"/>
                    <a:pt x="203" y="77"/>
                    <a:pt x="202" y="73"/>
                  </a:cubicBezTo>
                  <a:cubicBezTo>
                    <a:pt x="202" y="74"/>
                    <a:pt x="201" y="76"/>
                    <a:pt x="200" y="76"/>
                  </a:cubicBezTo>
                  <a:cubicBezTo>
                    <a:pt x="198" y="76"/>
                    <a:pt x="197" y="72"/>
                    <a:pt x="196" y="70"/>
                  </a:cubicBezTo>
                  <a:cubicBezTo>
                    <a:pt x="194" y="67"/>
                    <a:pt x="190" y="67"/>
                    <a:pt x="190" y="62"/>
                  </a:cubicBezTo>
                  <a:cubicBezTo>
                    <a:pt x="189" y="60"/>
                    <a:pt x="188" y="60"/>
                    <a:pt x="187" y="59"/>
                  </a:cubicBezTo>
                  <a:cubicBezTo>
                    <a:pt x="185" y="58"/>
                    <a:pt x="185" y="61"/>
                    <a:pt x="184" y="59"/>
                  </a:cubicBezTo>
                  <a:cubicBezTo>
                    <a:pt x="184" y="56"/>
                    <a:pt x="183" y="55"/>
                    <a:pt x="181" y="53"/>
                  </a:cubicBezTo>
                  <a:cubicBezTo>
                    <a:pt x="181" y="53"/>
                    <a:pt x="180" y="52"/>
                    <a:pt x="180" y="51"/>
                  </a:cubicBezTo>
                  <a:cubicBezTo>
                    <a:pt x="179" y="51"/>
                    <a:pt x="180" y="49"/>
                    <a:pt x="180" y="50"/>
                  </a:cubicBezTo>
                  <a:cubicBezTo>
                    <a:pt x="178" y="48"/>
                    <a:pt x="176" y="47"/>
                    <a:pt x="174" y="46"/>
                  </a:cubicBezTo>
                  <a:cubicBezTo>
                    <a:pt x="172" y="44"/>
                    <a:pt x="169" y="45"/>
                    <a:pt x="168" y="43"/>
                  </a:cubicBezTo>
                  <a:cubicBezTo>
                    <a:pt x="166" y="41"/>
                    <a:pt x="167" y="37"/>
                    <a:pt x="166" y="36"/>
                  </a:cubicBezTo>
                  <a:cubicBezTo>
                    <a:pt x="166" y="34"/>
                    <a:pt x="166" y="32"/>
                    <a:pt x="165" y="31"/>
                  </a:cubicBezTo>
                  <a:cubicBezTo>
                    <a:pt x="164" y="30"/>
                    <a:pt x="163" y="30"/>
                    <a:pt x="163" y="28"/>
                  </a:cubicBezTo>
                  <a:cubicBezTo>
                    <a:pt x="163" y="26"/>
                    <a:pt x="163" y="23"/>
                    <a:pt x="161" y="20"/>
                  </a:cubicBezTo>
                  <a:cubicBezTo>
                    <a:pt x="160" y="20"/>
                    <a:pt x="158" y="17"/>
                    <a:pt x="158" y="18"/>
                  </a:cubicBezTo>
                  <a:cubicBezTo>
                    <a:pt x="156" y="18"/>
                    <a:pt x="156" y="19"/>
                    <a:pt x="155" y="17"/>
                  </a:cubicBezTo>
                  <a:cubicBezTo>
                    <a:pt x="153" y="15"/>
                    <a:pt x="154" y="11"/>
                    <a:pt x="152" y="8"/>
                  </a:cubicBezTo>
                  <a:cubicBezTo>
                    <a:pt x="152" y="7"/>
                    <a:pt x="148" y="0"/>
                    <a:pt x="148" y="0"/>
                  </a:cubicBezTo>
                  <a:cubicBezTo>
                    <a:pt x="147" y="0"/>
                    <a:pt x="147" y="2"/>
                    <a:pt x="147" y="3"/>
                  </a:cubicBezTo>
                  <a:cubicBezTo>
                    <a:pt x="147" y="4"/>
                    <a:pt x="146" y="5"/>
                    <a:pt x="145" y="6"/>
                  </a:cubicBezTo>
                  <a:cubicBezTo>
                    <a:pt x="145" y="6"/>
                    <a:pt x="143" y="8"/>
                    <a:pt x="144" y="9"/>
                  </a:cubicBezTo>
                  <a:cubicBezTo>
                    <a:pt x="144" y="9"/>
                    <a:pt x="146" y="9"/>
                    <a:pt x="145" y="10"/>
                  </a:cubicBezTo>
                  <a:cubicBezTo>
                    <a:pt x="144" y="10"/>
                    <a:pt x="143" y="15"/>
                    <a:pt x="143" y="16"/>
                  </a:cubicBezTo>
                  <a:cubicBezTo>
                    <a:pt x="144" y="18"/>
                    <a:pt x="144" y="20"/>
                    <a:pt x="144" y="22"/>
                  </a:cubicBezTo>
                  <a:cubicBezTo>
                    <a:pt x="143" y="26"/>
                    <a:pt x="143" y="36"/>
                    <a:pt x="137" y="36"/>
                  </a:cubicBezTo>
                  <a:cubicBezTo>
                    <a:pt x="133" y="36"/>
                    <a:pt x="133" y="32"/>
                    <a:pt x="130" y="31"/>
                  </a:cubicBezTo>
                  <a:cubicBezTo>
                    <a:pt x="128" y="30"/>
                    <a:pt x="126" y="30"/>
                    <a:pt x="124" y="28"/>
                  </a:cubicBezTo>
                  <a:cubicBezTo>
                    <a:pt x="123" y="27"/>
                    <a:pt x="112" y="21"/>
                    <a:pt x="113" y="20"/>
                  </a:cubicBezTo>
                  <a:cubicBezTo>
                    <a:pt x="113" y="19"/>
                    <a:pt x="114" y="18"/>
                    <a:pt x="115" y="17"/>
                  </a:cubicBezTo>
                  <a:cubicBezTo>
                    <a:pt x="115" y="16"/>
                    <a:pt x="117" y="16"/>
                    <a:pt x="117" y="15"/>
                  </a:cubicBezTo>
                  <a:cubicBezTo>
                    <a:pt x="117" y="15"/>
                    <a:pt x="116" y="14"/>
                    <a:pt x="116" y="13"/>
                  </a:cubicBezTo>
                  <a:cubicBezTo>
                    <a:pt x="117" y="12"/>
                    <a:pt x="117" y="12"/>
                    <a:pt x="118" y="11"/>
                  </a:cubicBezTo>
                  <a:cubicBezTo>
                    <a:pt x="118" y="10"/>
                    <a:pt x="120" y="9"/>
                    <a:pt x="121" y="8"/>
                  </a:cubicBezTo>
                  <a:cubicBezTo>
                    <a:pt x="121" y="7"/>
                    <a:pt x="119" y="5"/>
                    <a:pt x="118" y="6"/>
                  </a:cubicBezTo>
                  <a:cubicBezTo>
                    <a:pt x="118" y="6"/>
                    <a:pt x="117" y="8"/>
                    <a:pt x="117" y="8"/>
                  </a:cubicBezTo>
                  <a:cubicBezTo>
                    <a:pt x="116" y="7"/>
                    <a:pt x="116" y="7"/>
                    <a:pt x="115" y="6"/>
                  </a:cubicBezTo>
                  <a:cubicBezTo>
                    <a:pt x="115" y="5"/>
                    <a:pt x="113" y="7"/>
                    <a:pt x="112" y="7"/>
                  </a:cubicBezTo>
                  <a:cubicBezTo>
                    <a:pt x="111" y="8"/>
                    <a:pt x="110" y="7"/>
                    <a:pt x="109" y="7"/>
                  </a:cubicBezTo>
                  <a:cubicBezTo>
                    <a:pt x="107" y="6"/>
                    <a:pt x="104" y="5"/>
                    <a:pt x="101" y="4"/>
                  </a:cubicBezTo>
                  <a:cubicBezTo>
                    <a:pt x="99" y="4"/>
                    <a:pt x="103" y="5"/>
                    <a:pt x="101"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88" name="Freeform 404"/>
            <p:cNvSpPr>
              <a:spLocks/>
            </p:cNvSpPr>
            <p:nvPr/>
          </p:nvSpPr>
          <p:spPr bwMode="auto">
            <a:xfrm>
              <a:off x="11416754" y="5927165"/>
              <a:ext cx="372610" cy="563840"/>
            </a:xfrm>
            <a:custGeom>
              <a:avLst/>
              <a:gdLst>
                <a:gd name="T0" fmla="*/ 7 w 40"/>
                <a:gd name="T1" fmla="*/ 0 h 60"/>
                <a:gd name="T2" fmla="*/ 4 w 40"/>
                <a:gd name="T3" fmla="*/ 3 h 60"/>
                <a:gd name="T4" fmla="*/ 2 w 40"/>
                <a:gd name="T5" fmla="*/ 8 h 60"/>
                <a:gd name="T6" fmla="*/ 5 w 40"/>
                <a:gd name="T7" fmla="*/ 14 h 60"/>
                <a:gd name="T8" fmla="*/ 3 w 40"/>
                <a:gd name="T9" fmla="*/ 18 h 60"/>
                <a:gd name="T10" fmla="*/ 3 w 40"/>
                <a:gd name="T11" fmla="*/ 19 h 60"/>
                <a:gd name="T12" fmla="*/ 2 w 40"/>
                <a:gd name="T13" fmla="*/ 23 h 60"/>
                <a:gd name="T14" fmla="*/ 5 w 40"/>
                <a:gd name="T15" fmla="*/ 23 h 60"/>
                <a:gd name="T16" fmla="*/ 7 w 40"/>
                <a:gd name="T17" fmla="*/ 19 h 60"/>
                <a:gd name="T18" fmla="*/ 7 w 40"/>
                <a:gd name="T19" fmla="*/ 23 h 60"/>
                <a:gd name="T20" fmla="*/ 11 w 40"/>
                <a:gd name="T21" fmla="*/ 27 h 60"/>
                <a:gd name="T22" fmla="*/ 14 w 40"/>
                <a:gd name="T23" fmla="*/ 30 h 60"/>
                <a:gd name="T24" fmla="*/ 16 w 40"/>
                <a:gd name="T25" fmla="*/ 36 h 60"/>
                <a:gd name="T26" fmla="*/ 8 w 40"/>
                <a:gd name="T27" fmla="*/ 39 h 60"/>
                <a:gd name="T28" fmla="*/ 9 w 40"/>
                <a:gd name="T29" fmla="*/ 42 h 60"/>
                <a:gd name="T30" fmla="*/ 5 w 40"/>
                <a:gd name="T31" fmla="*/ 47 h 60"/>
                <a:gd name="T32" fmla="*/ 9 w 40"/>
                <a:gd name="T33" fmla="*/ 48 h 60"/>
                <a:gd name="T34" fmla="*/ 18 w 40"/>
                <a:gd name="T35" fmla="*/ 48 h 60"/>
                <a:gd name="T36" fmla="*/ 10 w 40"/>
                <a:gd name="T37" fmla="*/ 52 h 60"/>
                <a:gd name="T38" fmla="*/ 7 w 40"/>
                <a:gd name="T39" fmla="*/ 55 h 60"/>
                <a:gd name="T40" fmla="*/ 3 w 40"/>
                <a:gd name="T41" fmla="*/ 59 h 60"/>
                <a:gd name="T42" fmla="*/ 5 w 40"/>
                <a:gd name="T43" fmla="*/ 60 h 60"/>
                <a:gd name="T44" fmla="*/ 12 w 40"/>
                <a:gd name="T45" fmla="*/ 57 h 60"/>
                <a:gd name="T46" fmla="*/ 19 w 40"/>
                <a:gd name="T47" fmla="*/ 55 h 60"/>
                <a:gd name="T48" fmla="*/ 27 w 40"/>
                <a:gd name="T49" fmla="*/ 54 h 60"/>
                <a:gd name="T50" fmla="*/ 38 w 40"/>
                <a:gd name="T51" fmla="*/ 51 h 60"/>
                <a:gd name="T52" fmla="*/ 38 w 40"/>
                <a:gd name="T53" fmla="*/ 46 h 60"/>
                <a:gd name="T54" fmla="*/ 32 w 40"/>
                <a:gd name="T55" fmla="*/ 41 h 60"/>
                <a:gd name="T56" fmla="*/ 31 w 40"/>
                <a:gd name="T57" fmla="*/ 36 h 60"/>
                <a:gd name="T58" fmla="*/ 30 w 40"/>
                <a:gd name="T59" fmla="*/ 34 h 60"/>
                <a:gd name="T60" fmla="*/ 23 w 40"/>
                <a:gd name="T61" fmla="*/ 25 h 60"/>
                <a:gd name="T62" fmla="*/ 12 w 40"/>
                <a:gd name="T63" fmla="*/ 18 h 60"/>
                <a:gd name="T64" fmla="*/ 14 w 40"/>
                <a:gd name="T65" fmla="*/ 16 h 60"/>
                <a:gd name="T66" fmla="*/ 21 w 40"/>
                <a:gd name="T67" fmla="*/ 8 h 60"/>
                <a:gd name="T68" fmla="*/ 9 w 40"/>
                <a:gd name="T69" fmla="*/ 7 h 60"/>
                <a:gd name="T70" fmla="*/ 9 w 40"/>
                <a:gd name="T71" fmla="*/ 6 h 60"/>
                <a:gd name="T72" fmla="*/ 15 w 40"/>
                <a:gd name="T7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 h="60">
                  <a:moveTo>
                    <a:pt x="15" y="0"/>
                  </a:moveTo>
                  <a:cubicBezTo>
                    <a:pt x="12" y="0"/>
                    <a:pt x="10" y="1"/>
                    <a:pt x="7" y="0"/>
                  </a:cubicBezTo>
                  <a:cubicBezTo>
                    <a:pt x="6" y="0"/>
                    <a:pt x="5" y="0"/>
                    <a:pt x="5" y="1"/>
                  </a:cubicBezTo>
                  <a:cubicBezTo>
                    <a:pt x="6" y="3"/>
                    <a:pt x="5" y="2"/>
                    <a:pt x="4" y="3"/>
                  </a:cubicBezTo>
                  <a:cubicBezTo>
                    <a:pt x="5" y="2"/>
                    <a:pt x="5" y="4"/>
                    <a:pt x="5" y="4"/>
                  </a:cubicBezTo>
                  <a:cubicBezTo>
                    <a:pt x="4" y="6"/>
                    <a:pt x="1" y="5"/>
                    <a:pt x="2" y="8"/>
                  </a:cubicBezTo>
                  <a:cubicBezTo>
                    <a:pt x="4" y="10"/>
                    <a:pt x="3" y="11"/>
                    <a:pt x="2" y="13"/>
                  </a:cubicBezTo>
                  <a:cubicBezTo>
                    <a:pt x="2" y="15"/>
                    <a:pt x="4" y="15"/>
                    <a:pt x="5" y="14"/>
                  </a:cubicBezTo>
                  <a:cubicBezTo>
                    <a:pt x="4" y="15"/>
                    <a:pt x="5" y="15"/>
                    <a:pt x="5" y="16"/>
                  </a:cubicBezTo>
                  <a:cubicBezTo>
                    <a:pt x="5" y="15"/>
                    <a:pt x="3" y="18"/>
                    <a:pt x="3" y="18"/>
                  </a:cubicBezTo>
                  <a:cubicBezTo>
                    <a:pt x="2" y="18"/>
                    <a:pt x="0" y="18"/>
                    <a:pt x="0" y="20"/>
                  </a:cubicBezTo>
                  <a:cubicBezTo>
                    <a:pt x="1" y="20"/>
                    <a:pt x="2" y="18"/>
                    <a:pt x="3" y="19"/>
                  </a:cubicBezTo>
                  <a:cubicBezTo>
                    <a:pt x="3" y="20"/>
                    <a:pt x="3" y="21"/>
                    <a:pt x="3" y="21"/>
                  </a:cubicBezTo>
                  <a:cubicBezTo>
                    <a:pt x="2" y="22"/>
                    <a:pt x="2" y="23"/>
                    <a:pt x="2" y="23"/>
                  </a:cubicBezTo>
                  <a:cubicBezTo>
                    <a:pt x="2" y="24"/>
                    <a:pt x="3" y="22"/>
                    <a:pt x="4" y="22"/>
                  </a:cubicBezTo>
                  <a:cubicBezTo>
                    <a:pt x="4" y="21"/>
                    <a:pt x="5" y="23"/>
                    <a:pt x="5" y="23"/>
                  </a:cubicBezTo>
                  <a:cubicBezTo>
                    <a:pt x="6" y="23"/>
                    <a:pt x="5" y="19"/>
                    <a:pt x="4" y="19"/>
                  </a:cubicBezTo>
                  <a:cubicBezTo>
                    <a:pt x="5" y="19"/>
                    <a:pt x="7" y="20"/>
                    <a:pt x="7" y="19"/>
                  </a:cubicBezTo>
                  <a:cubicBezTo>
                    <a:pt x="7" y="19"/>
                    <a:pt x="6" y="20"/>
                    <a:pt x="6" y="20"/>
                  </a:cubicBezTo>
                  <a:cubicBezTo>
                    <a:pt x="6" y="21"/>
                    <a:pt x="7" y="22"/>
                    <a:pt x="7" y="23"/>
                  </a:cubicBezTo>
                  <a:cubicBezTo>
                    <a:pt x="7" y="24"/>
                    <a:pt x="4" y="27"/>
                    <a:pt x="7" y="27"/>
                  </a:cubicBezTo>
                  <a:cubicBezTo>
                    <a:pt x="7" y="27"/>
                    <a:pt x="10" y="27"/>
                    <a:pt x="11" y="27"/>
                  </a:cubicBezTo>
                  <a:cubicBezTo>
                    <a:pt x="12" y="26"/>
                    <a:pt x="15" y="26"/>
                    <a:pt x="15" y="26"/>
                  </a:cubicBezTo>
                  <a:cubicBezTo>
                    <a:pt x="14" y="28"/>
                    <a:pt x="13" y="28"/>
                    <a:pt x="14" y="30"/>
                  </a:cubicBezTo>
                  <a:cubicBezTo>
                    <a:pt x="15" y="33"/>
                    <a:pt x="15" y="31"/>
                    <a:pt x="16" y="32"/>
                  </a:cubicBezTo>
                  <a:cubicBezTo>
                    <a:pt x="16" y="33"/>
                    <a:pt x="15" y="35"/>
                    <a:pt x="16" y="36"/>
                  </a:cubicBezTo>
                  <a:cubicBezTo>
                    <a:pt x="17" y="38"/>
                    <a:pt x="14" y="38"/>
                    <a:pt x="13" y="38"/>
                  </a:cubicBezTo>
                  <a:cubicBezTo>
                    <a:pt x="11" y="39"/>
                    <a:pt x="10" y="37"/>
                    <a:pt x="8" y="39"/>
                  </a:cubicBezTo>
                  <a:cubicBezTo>
                    <a:pt x="7" y="41"/>
                    <a:pt x="12" y="40"/>
                    <a:pt x="11" y="41"/>
                  </a:cubicBezTo>
                  <a:cubicBezTo>
                    <a:pt x="11" y="41"/>
                    <a:pt x="9" y="42"/>
                    <a:pt x="9" y="42"/>
                  </a:cubicBezTo>
                  <a:cubicBezTo>
                    <a:pt x="9" y="43"/>
                    <a:pt x="10" y="43"/>
                    <a:pt x="9" y="44"/>
                  </a:cubicBezTo>
                  <a:cubicBezTo>
                    <a:pt x="8" y="45"/>
                    <a:pt x="7" y="46"/>
                    <a:pt x="5" y="47"/>
                  </a:cubicBezTo>
                  <a:cubicBezTo>
                    <a:pt x="4" y="48"/>
                    <a:pt x="6" y="49"/>
                    <a:pt x="6" y="49"/>
                  </a:cubicBezTo>
                  <a:cubicBezTo>
                    <a:pt x="7" y="49"/>
                    <a:pt x="9" y="48"/>
                    <a:pt x="9" y="48"/>
                  </a:cubicBezTo>
                  <a:cubicBezTo>
                    <a:pt x="9" y="49"/>
                    <a:pt x="12" y="49"/>
                    <a:pt x="13" y="50"/>
                  </a:cubicBezTo>
                  <a:cubicBezTo>
                    <a:pt x="15" y="50"/>
                    <a:pt x="17" y="48"/>
                    <a:pt x="18" y="48"/>
                  </a:cubicBezTo>
                  <a:cubicBezTo>
                    <a:pt x="18" y="48"/>
                    <a:pt x="16" y="53"/>
                    <a:pt x="13" y="52"/>
                  </a:cubicBezTo>
                  <a:cubicBezTo>
                    <a:pt x="12" y="51"/>
                    <a:pt x="11" y="52"/>
                    <a:pt x="10" y="52"/>
                  </a:cubicBezTo>
                  <a:cubicBezTo>
                    <a:pt x="8" y="52"/>
                    <a:pt x="9" y="51"/>
                    <a:pt x="8" y="51"/>
                  </a:cubicBezTo>
                  <a:cubicBezTo>
                    <a:pt x="8" y="51"/>
                    <a:pt x="8" y="54"/>
                    <a:pt x="7" y="55"/>
                  </a:cubicBezTo>
                  <a:cubicBezTo>
                    <a:pt x="7" y="55"/>
                    <a:pt x="6" y="56"/>
                    <a:pt x="5" y="57"/>
                  </a:cubicBezTo>
                  <a:cubicBezTo>
                    <a:pt x="5" y="57"/>
                    <a:pt x="3" y="58"/>
                    <a:pt x="3" y="59"/>
                  </a:cubicBezTo>
                  <a:cubicBezTo>
                    <a:pt x="3" y="59"/>
                    <a:pt x="5" y="59"/>
                    <a:pt x="5" y="59"/>
                  </a:cubicBezTo>
                  <a:cubicBezTo>
                    <a:pt x="5" y="59"/>
                    <a:pt x="4" y="59"/>
                    <a:pt x="5" y="60"/>
                  </a:cubicBezTo>
                  <a:cubicBezTo>
                    <a:pt x="5" y="60"/>
                    <a:pt x="7" y="57"/>
                    <a:pt x="8" y="57"/>
                  </a:cubicBezTo>
                  <a:cubicBezTo>
                    <a:pt x="9" y="57"/>
                    <a:pt x="11" y="58"/>
                    <a:pt x="12" y="57"/>
                  </a:cubicBezTo>
                  <a:cubicBezTo>
                    <a:pt x="14" y="57"/>
                    <a:pt x="13" y="55"/>
                    <a:pt x="15" y="55"/>
                  </a:cubicBezTo>
                  <a:cubicBezTo>
                    <a:pt x="16" y="54"/>
                    <a:pt x="17" y="55"/>
                    <a:pt x="19" y="55"/>
                  </a:cubicBezTo>
                  <a:cubicBezTo>
                    <a:pt x="20" y="56"/>
                    <a:pt x="21" y="54"/>
                    <a:pt x="23" y="55"/>
                  </a:cubicBezTo>
                  <a:cubicBezTo>
                    <a:pt x="24" y="56"/>
                    <a:pt x="26" y="55"/>
                    <a:pt x="27" y="54"/>
                  </a:cubicBezTo>
                  <a:cubicBezTo>
                    <a:pt x="29" y="54"/>
                    <a:pt x="32" y="54"/>
                    <a:pt x="34" y="54"/>
                  </a:cubicBezTo>
                  <a:cubicBezTo>
                    <a:pt x="34" y="54"/>
                    <a:pt x="38" y="51"/>
                    <a:pt x="38" y="51"/>
                  </a:cubicBezTo>
                  <a:cubicBezTo>
                    <a:pt x="37" y="50"/>
                    <a:pt x="33" y="51"/>
                    <a:pt x="33" y="50"/>
                  </a:cubicBezTo>
                  <a:cubicBezTo>
                    <a:pt x="33" y="49"/>
                    <a:pt x="37" y="46"/>
                    <a:pt x="38" y="46"/>
                  </a:cubicBezTo>
                  <a:cubicBezTo>
                    <a:pt x="39" y="44"/>
                    <a:pt x="40" y="40"/>
                    <a:pt x="36" y="40"/>
                  </a:cubicBezTo>
                  <a:cubicBezTo>
                    <a:pt x="35" y="40"/>
                    <a:pt x="33" y="41"/>
                    <a:pt x="32" y="41"/>
                  </a:cubicBezTo>
                  <a:cubicBezTo>
                    <a:pt x="30" y="40"/>
                    <a:pt x="32" y="40"/>
                    <a:pt x="32" y="39"/>
                  </a:cubicBezTo>
                  <a:cubicBezTo>
                    <a:pt x="32" y="38"/>
                    <a:pt x="32" y="37"/>
                    <a:pt x="31" y="36"/>
                  </a:cubicBezTo>
                  <a:cubicBezTo>
                    <a:pt x="31" y="36"/>
                    <a:pt x="27" y="35"/>
                    <a:pt x="28" y="34"/>
                  </a:cubicBezTo>
                  <a:cubicBezTo>
                    <a:pt x="28" y="34"/>
                    <a:pt x="30" y="35"/>
                    <a:pt x="30" y="34"/>
                  </a:cubicBezTo>
                  <a:cubicBezTo>
                    <a:pt x="31" y="33"/>
                    <a:pt x="30" y="32"/>
                    <a:pt x="29" y="31"/>
                  </a:cubicBezTo>
                  <a:cubicBezTo>
                    <a:pt x="26" y="29"/>
                    <a:pt x="25" y="29"/>
                    <a:pt x="23" y="25"/>
                  </a:cubicBezTo>
                  <a:cubicBezTo>
                    <a:pt x="22" y="23"/>
                    <a:pt x="21" y="21"/>
                    <a:pt x="18" y="19"/>
                  </a:cubicBezTo>
                  <a:cubicBezTo>
                    <a:pt x="17" y="18"/>
                    <a:pt x="13" y="20"/>
                    <a:pt x="12" y="18"/>
                  </a:cubicBezTo>
                  <a:cubicBezTo>
                    <a:pt x="12" y="18"/>
                    <a:pt x="18" y="17"/>
                    <a:pt x="17" y="16"/>
                  </a:cubicBezTo>
                  <a:cubicBezTo>
                    <a:pt x="17" y="16"/>
                    <a:pt x="15" y="17"/>
                    <a:pt x="14" y="16"/>
                  </a:cubicBezTo>
                  <a:cubicBezTo>
                    <a:pt x="14" y="16"/>
                    <a:pt x="18" y="15"/>
                    <a:pt x="18" y="15"/>
                  </a:cubicBezTo>
                  <a:cubicBezTo>
                    <a:pt x="19" y="14"/>
                    <a:pt x="22" y="9"/>
                    <a:pt x="21" y="8"/>
                  </a:cubicBezTo>
                  <a:cubicBezTo>
                    <a:pt x="20" y="6"/>
                    <a:pt x="17" y="6"/>
                    <a:pt x="15" y="6"/>
                  </a:cubicBezTo>
                  <a:cubicBezTo>
                    <a:pt x="14" y="7"/>
                    <a:pt x="9" y="7"/>
                    <a:pt x="9" y="7"/>
                  </a:cubicBezTo>
                  <a:cubicBezTo>
                    <a:pt x="9" y="7"/>
                    <a:pt x="11" y="6"/>
                    <a:pt x="11" y="6"/>
                  </a:cubicBezTo>
                  <a:cubicBezTo>
                    <a:pt x="11" y="6"/>
                    <a:pt x="9" y="5"/>
                    <a:pt x="9" y="6"/>
                  </a:cubicBezTo>
                  <a:cubicBezTo>
                    <a:pt x="9" y="5"/>
                    <a:pt x="18" y="1"/>
                    <a:pt x="15" y="0"/>
                  </a:cubicBezTo>
                  <a:cubicBezTo>
                    <a:pt x="14" y="0"/>
                    <a:pt x="17" y="1"/>
                    <a:pt x="15"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89" name="Freeform 405"/>
            <p:cNvSpPr>
              <a:spLocks/>
            </p:cNvSpPr>
            <p:nvPr/>
          </p:nvSpPr>
          <p:spPr bwMode="auto">
            <a:xfrm>
              <a:off x="10566434" y="5337841"/>
              <a:ext cx="503186" cy="245289"/>
            </a:xfrm>
            <a:custGeom>
              <a:avLst/>
              <a:gdLst>
                <a:gd name="T0" fmla="*/ 53 w 54"/>
                <a:gd name="T1" fmla="*/ 10 h 26"/>
                <a:gd name="T2" fmla="*/ 49 w 54"/>
                <a:gd name="T3" fmla="*/ 9 h 26"/>
                <a:gd name="T4" fmla="*/ 50 w 54"/>
                <a:gd name="T5" fmla="*/ 8 h 26"/>
                <a:gd name="T6" fmla="*/ 48 w 54"/>
                <a:gd name="T7" fmla="*/ 7 h 26"/>
                <a:gd name="T8" fmla="*/ 49 w 54"/>
                <a:gd name="T9" fmla="*/ 6 h 26"/>
                <a:gd name="T10" fmla="*/ 46 w 54"/>
                <a:gd name="T11" fmla="*/ 5 h 26"/>
                <a:gd name="T12" fmla="*/ 48 w 54"/>
                <a:gd name="T13" fmla="*/ 3 h 26"/>
                <a:gd name="T14" fmla="*/ 43 w 54"/>
                <a:gd name="T15" fmla="*/ 3 h 26"/>
                <a:gd name="T16" fmla="*/ 39 w 54"/>
                <a:gd name="T17" fmla="*/ 1 h 26"/>
                <a:gd name="T18" fmla="*/ 39 w 54"/>
                <a:gd name="T19" fmla="*/ 4 h 26"/>
                <a:gd name="T20" fmla="*/ 36 w 54"/>
                <a:gd name="T21" fmla="*/ 5 h 26"/>
                <a:gd name="T22" fmla="*/ 32 w 54"/>
                <a:gd name="T23" fmla="*/ 5 h 26"/>
                <a:gd name="T24" fmla="*/ 32 w 54"/>
                <a:gd name="T25" fmla="*/ 9 h 26"/>
                <a:gd name="T26" fmla="*/ 26 w 54"/>
                <a:gd name="T27" fmla="*/ 5 h 26"/>
                <a:gd name="T28" fmla="*/ 25 w 54"/>
                <a:gd name="T29" fmla="*/ 8 h 26"/>
                <a:gd name="T30" fmla="*/ 21 w 54"/>
                <a:gd name="T31" fmla="*/ 5 h 26"/>
                <a:gd name="T32" fmla="*/ 21 w 54"/>
                <a:gd name="T33" fmla="*/ 9 h 26"/>
                <a:gd name="T34" fmla="*/ 19 w 54"/>
                <a:gd name="T35" fmla="*/ 9 h 26"/>
                <a:gd name="T36" fmla="*/ 17 w 54"/>
                <a:gd name="T37" fmla="*/ 12 h 26"/>
                <a:gd name="T38" fmla="*/ 14 w 54"/>
                <a:gd name="T39" fmla="*/ 8 h 26"/>
                <a:gd name="T40" fmla="*/ 16 w 54"/>
                <a:gd name="T41" fmla="*/ 8 h 26"/>
                <a:gd name="T42" fmla="*/ 14 w 54"/>
                <a:gd name="T43" fmla="*/ 5 h 26"/>
                <a:gd name="T44" fmla="*/ 7 w 54"/>
                <a:gd name="T45" fmla="*/ 2 h 26"/>
                <a:gd name="T46" fmla="*/ 9 w 54"/>
                <a:gd name="T47" fmla="*/ 4 h 26"/>
                <a:gd name="T48" fmla="*/ 8 w 54"/>
                <a:gd name="T49" fmla="*/ 4 h 26"/>
                <a:gd name="T50" fmla="*/ 10 w 54"/>
                <a:gd name="T51" fmla="*/ 8 h 26"/>
                <a:gd name="T52" fmla="*/ 5 w 54"/>
                <a:gd name="T53" fmla="*/ 6 h 26"/>
                <a:gd name="T54" fmla="*/ 3 w 54"/>
                <a:gd name="T55" fmla="*/ 6 h 26"/>
                <a:gd name="T56" fmla="*/ 5 w 54"/>
                <a:gd name="T57" fmla="*/ 7 h 26"/>
                <a:gd name="T58" fmla="*/ 5 w 54"/>
                <a:gd name="T59" fmla="*/ 8 h 26"/>
                <a:gd name="T60" fmla="*/ 2 w 54"/>
                <a:gd name="T61" fmla="*/ 7 h 26"/>
                <a:gd name="T62" fmla="*/ 1 w 54"/>
                <a:gd name="T63" fmla="*/ 9 h 26"/>
                <a:gd name="T64" fmla="*/ 8 w 54"/>
                <a:gd name="T65" fmla="*/ 10 h 26"/>
                <a:gd name="T66" fmla="*/ 13 w 54"/>
                <a:gd name="T67" fmla="*/ 11 h 26"/>
                <a:gd name="T68" fmla="*/ 11 w 54"/>
                <a:gd name="T69" fmla="*/ 12 h 26"/>
                <a:gd name="T70" fmla="*/ 12 w 54"/>
                <a:gd name="T71" fmla="*/ 13 h 26"/>
                <a:gd name="T72" fmla="*/ 8 w 54"/>
                <a:gd name="T73" fmla="*/ 14 h 26"/>
                <a:gd name="T74" fmla="*/ 3 w 54"/>
                <a:gd name="T75" fmla="*/ 15 h 26"/>
                <a:gd name="T76" fmla="*/ 10 w 54"/>
                <a:gd name="T77" fmla="*/ 16 h 26"/>
                <a:gd name="T78" fmla="*/ 12 w 54"/>
                <a:gd name="T79" fmla="*/ 18 h 26"/>
                <a:gd name="T80" fmla="*/ 15 w 54"/>
                <a:gd name="T81" fmla="*/ 17 h 26"/>
                <a:gd name="T82" fmla="*/ 13 w 54"/>
                <a:gd name="T83" fmla="*/ 18 h 26"/>
                <a:gd name="T84" fmla="*/ 15 w 54"/>
                <a:gd name="T85" fmla="*/ 18 h 26"/>
                <a:gd name="T86" fmla="*/ 10 w 54"/>
                <a:gd name="T87" fmla="*/ 23 h 26"/>
                <a:gd name="T88" fmla="*/ 15 w 54"/>
                <a:gd name="T89" fmla="*/ 23 h 26"/>
                <a:gd name="T90" fmla="*/ 21 w 54"/>
                <a:gd name="T91" fmla="*/ 24 h 26"/>
                <a:gd name="T92" fmla="*/ 20 w 54"/>
                <a:gd name="T93" fmla="*/ 24 h 26"/>
                <a:gd name="T94" fmla="*/ 22 w 54"/>
                <a:gd name="T95" fmla="*/ 25 h 26"/>
                <a:gd name="T96" fmla="*/ 29 w 54"/>
                <a:gd name="T97" fmla="*/ 26 h 26"/>
                <a:gd name="T98" fmla="*/ 33 w 54"/>
                <a:gd name="T99" fmla="*/ 25 h 26"/>
                <a:gd name="T100" fmla="*/ 39 w 54"/>
                <a:gd name="T101" fmla="*/ 23 h 26"/>
                <a:gd name="T102" fmla="*/ 46 w 54"/>
                <a:gd name="T103" fmla="*/ 19 h 26"/>
                <a:gd name="T104" fmla="*/ 52 w 54"/>
                <a:gd name="T105" fmla="*/ 16 h 26"/>
                <a:gd name="T106" fmla="*/ 52 w 54"/>
                <a:gd name="T107" fmla="*/ 14 h 26"/>
                <a:gd name="T108" fmla="*/ 54 w 54"/>
                <a:gd name="T109" fmla="*/ 13 h 26"/>
                <a:gd name="T110" fmla="*/ 52 w 54"/>
                <a:gd name="T111" fmla="*/ 12 h 26"/>
                <a:gd name="T112" fmla="*/ 53 w 54"/>
                <a:gd name="T113" fmla="*/ 10 h 26"/>
                <a:gd name="T114" fmla="*/ 53 w 54"/>
                <a:gd name="T115"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26">
                  <a:moveTo>
                    <a:pt x="53" y="10"/>
                  </a:moveTo>
                  <a:cubicBezTo>
                    <a:pt x="53" y="10"/>
                    <a:pt x="49" y="9"/>
                    <a:pt x="49" y="9"/>
                  </a:cubicBezTo>
                  <a:cubicBezTo>
                    <a:pt x="49" y="9"/>
                    <a:pt x="50" y="8"/>
                    <a:pt x="50" y="8"/>
                  </a:cubicBezTo>
                  <a:cubicBezTo>
                    <a:pt x="49" y="8"/>
                    <a:pt x="47" y="8"/>
                    <a:pt x="48" y="7"/>
                  </a:cubicBezTo>
                  <a:cubicBezTo>
                    <a:pt x="48" y="7"/>
                    <a:pt x="49" y="6"/>
                    <a:pt x="49" y="6"/>
                  </a:cubicBezTo>
                  <a:cubicBezTo>
                    <a:pt x="48" y="5"/>
                    <a:pt x="46" y="5"/>
                    <a:pt x="46" y="5"/>
                  </a:cubicBezTo>
                  <a:cubicBezTo>
                    <a:pt x="46" y="4"/>
                    <a:pt x="48" y="3"/>
                    <a:pt x="48" y="3"/>
                  </a:cubicBezTo>
                  <a:cubicBezTo>
                    <a:pt x="48" y="3"/>
                    <a:pt x="44" y="4"/>
                    <a:pt x="43" y="3"/>
                  </a:cubicBezTo>
                  <a:cubicBezTo>
                    <a:pt x="42" y="2"/>
                    <a:pt x="41" y="1"/>
                    <a:pt x="39" y="1"/>
                  </a:cubicBezTo>
                  <a:cubicBezTo>
                    <a:pt x="38" y="1"/>
                    <a:pt x="40" y="3"/>
                    <a:pt x="39" y="4"/>
                  </a:cubicBezTo>
                  <a:cubicBezTo>
                    <a:pt x="38" y="5"/>
                    <a:pt x="37" y="4"/>
                    <a:pt x="36" y="5"/>
                  </a:cubicBezTo>
                  <a:cubicBezTo>
                    <a:pt x="35" y="6"/>
                    <a:pt x="34" y="5"/>
                    <a:pt x="32" y="5"/>
                  </a:cubicBezTo>
                  <a:cubicBezTo>
                    <a:pt x="30" y="4"/>
                    <a:pt x="33" y="8"/>
                    <a:pt x="32" y="9"/>
                  </a:cubicBezTo>
                  <a:cubicBezTo>
                    <a:pt x="32" y="9"/>
                    <a:pt x="28" y="2"/>
                    <a:pt x="26" y="5"/>
                  </a:cubicBezTo>
                  <a:cubicBezTo>
                    <a:pt x="25" y="5"/>
                    <a:pt x="26" y="7"/>
                    <a:pt x="25" y="8"/>
                  </a:cubicBezTo>
                  <a:cubicBezTo>
                    <a:pt x="25" y="9"/>
                    <a:pt x="22" y="5"/>
                    <a:pt x="21" y="5"/>
                  </a:cubicBezTo>
                  <a:cubicBezTo>
                    <a:pt x="20" y="5"/>
                    <a:pt x="23" y="9"/>
                    <a:pt x="21" y="9"/>
                  </a:cubicBezTo>
                  <a:cubicBezTo>
                    <a:pt x="20" y="9"/>
                    <a:pt x="20" y="9"/>
                    <a:pt x="19" y="9"/>
                  </a:cubicBezTo>
                  <a:cubicBezTo>
                    <a:pt x="18" y="9"/>
                    <a:pt x="17" y="11"/>
                    <a:pt x="17" y="12"/>
                  </a:cubicBezTo>
                  <a:cubicBezTo>
                    <a:pt x="17" y="11"/>
                    <a:pt x="14" y="9"/>
                    <a:pt x="14" y="8"/>
                  </a:cubicBezTo>
                  <a:cubicBezTo>
                    <a:pt x="14" y="8"/>
                    <a:pt x="16" y="8"/>
                    <a:pt x="16" y="8"/>
                  </a:cubicBezTo>
                  <a:cubicBezTo>
                    <a:pt x="16" y="7"/>
                    <a:pt x="14" y="5"/>
                    <a:pt x="14" y="5"/>
                  </a:cubicBezTo>
                  <a:cubicBezTo>
                    <a:pt x="13" y="5"/>
                    <a:pt x="8" y="0"/>
                    <a:pt x="7" y="2"/>
                  </a:cubicBezTo>
                  <a:cubicBezTo>
                    <a:pt x="7" y="3"/>
                    <a:pt x="10" y="3"/>
                    <a:pt x="9" y="4"/>
                  </a:cubicBezTo>
                  <a:cubicBezTo>
                    <a:pt x="9" y="4"/>
                    <a:pt x="9" y="4"/>
                    <a:pt x="8" y="4"/>
                  </a:cubicBezTo>
                  <a:cubicBezTo>
                    <a:pt x="10" y="3"/>
                    <a:pt x="11" y="7"/>
                    <a:pt x="10" y="8"/>
                  </a:cubicBezTo>
                  <a:cubicBezTo>
                    <a:pt x="10" y="8"/>
                    <a:pt x="2" y="1"/>
                    <a:pt x="5" y="6"/>
                  </a:cubicBezTo>
                  <a:cubicBezTo>
                    <a:pt x="5" y="6"/>
                    <a:pt x="3" y="6"/>
                    <a:pt x="3" y="6"/>
                  </a:cubicBezTo>
                  <a:cubicBezTo>
                    <a:pt x="3" y="7"/>
                    <a:pt x="5" y="7"/>
                    <a:pt x="5" y="7"/>
                  </a:cubicBezTo>
                  <a:cubicBezTo>
                    <a:pt x="5" y="6"/>
                    <a:pt x="5" y="8"/>
                    <a:pt x="5" y="8"/>
                  </a:cubicBezTo>
                  <a:cubicBezTo>
                    <a:pt x="5" y="8"/>
                    <a:pt x="3" y="7"/>
                    <a:pt x="2" y="7"/>
                  </a:cubicBezTo>
                  <a:cubicBezTo>
                    <a:pt x="3" y="7"/>
                    <a:pt x="0" y="10"/>
                    <a:pt x="1" y="9"/>
                  </a:cubicBezTo>
                  <a:cubicBezTo>
                    <a:pt x="0" y="11"/>
                    <a:pt x="8" y="10"/>
                    <a:pt x="8" y="10"/>
                  </a:cubicBezTo>
                  <a:cubicBezTo>
                    <a:pt x="9" y="10"/>
                    <a:pt x="13" y="11"/>
                    <a:pt x="13" y="11"/>
                  </a:cubicBezTo>
                  <a:cubicBezTo>
                    <a:pt x="12" y="11"/>
                    <a:pt x="11" y="11"/>
                    <a:pt x="11" y="12"/>
                  </a:cubicBezTo>
                  <a:cubicBezTo>
                    <a:pt x="11" y="12"/>
                    <a:pt x="12" y="13"/>
                    <a:pt x="12" y="13"/>
                  </a:cubicBezTo>
                  <a:cubicBezTo>
                    <a:pt x="11" y="14"/>
                    <a:pt x="9" y="14"/>
                    <a:pt x="8" y="14"/>
                  </a:cubicBezTo>
                  <a:cubicBezTo>
                    <a:pt x="8" y="14"/>
                    <a:pt x="2" y="15"/>
                    <a:pt x="3" y="15"/>
                  </a:cubicBezTo>
                  <a:cubicBezTo>
                    <a:pt x="5" y="16"/>
                    <a:pt x="8" y="15"/>
                    <a:pt x="10" y="16"/>
                  </a:cubicBezTo>
                  <a:cubicBezTo>
                    <a:pt x="11" y="17"/>
                    <a:pt x="11" y="18"/>
                    <a:pt x="12" y="18"/>
                  </a:cubicBezTo>
                  <a:cubicBezTo>
                    <a:pt x="12" y="18"/>
                    <a:pt x="14" y="17"/>
                    <a:pt x="15" y="17"/>
                  </a:cubicBezTo>
                  <a:cubicBezTo>
                    <a:pt x="14" y="17"/>
                    <a:pt x="13" y="18"/>
                    <a:pt x="13" y="18"/>
                  </a:cubicBezTo>
                  <a:cubicBezTo>
                    <a:pt x="13" y="19"/>
                    <a:pt x="15" y="18"/>
                    <a:pt x="15" y="18"/>
                  </a:cubicBezTo>
                  <a:cubicBezTo>
                    <a:pt x="16" y="19"/>
                    <a:pt x="8" y="23"/>
                    <a:pt x="10" y="23"/>
                  </a:cubicBezTo>
                  <a:cubicBezTo>
                    <a:pt x="12" y="24"/>
                    <a:pt x="14" y="23"/>
                    <a:pt x="15" y="23"/>
                  </a:cubicBezTo>
                  <a:cubicBezTo>
                    <a:pt x="17" y="23"/>
                    <a:pt x="19" y="23"/>
                    <a:pt x="21" y="24"/>
                  </a:cubicBezTo>
                  <a:cubicBezTo>
                    <a:pt x="20" y="23"/>
                    <a:pt x="20" y="24"/>
                    <a:pt x="20" y="24"/>
                  </a:cubicBezTo>
                  <a:cubicBezTo>
                    <a:pt x="21" y="25"/>
                    <a:pt x="22" y="25"/>
                    <a:pt x="22" y="25"/>
                  </a:cubicBezTo>
                  <a:cubicBezTo>
                    <a:pt x="24" y="26"/>
                    <a:pt x="27" y="26"/>
                    <a:pt x="29" y="26"/>
                  </a:cubicBezTo>
                  <a:cubicBezTo>
                    <a:pt x="31" y="26"/>
                    <a:pt x="31" y="25"/>
                    <a:pt x="33" y="25"/>
                  </a:cubicBezTo>
                  <a:cubicBezTo>
                    <a:pt x="35" y="24"/>
                    <a:pt x="37" y="24"/>
                    <a:pt x="39" y="23"/>
                  </a:cubicBezTo>
                  <a:cubicBezTo>
                    <a:pt x="42" y="21"/>
                    <a:pt x="43" y="20"/>
                    <a:pt x="46" y="19"/>
                  </a:cubicBezTo>
                  <a:cubicBezTo>
                    <a:pt x="48" y="19"/>
                    <a:pt x="49" y="16"/>
                    <a:pt x="52" y="16"/>
                  </a:cubicBezTo>
                  <a:cubicBezTo>
                    <a:pt x="52" y="15"/>
                    <a:pt x="53" y="15"/>
                    <a:pt x="52" y="14"/>
                  </a:cubicBezTo>
                  <a:cubicBezTo>
                    <a:pt x="51" y="13"/>
                    <a:pt x="53" y="13"/>
                    <a:pt x="54" y="13"/>
                  </a:cubicBezTo>
                  <a:cubicBezTo>
                    <a:pt x="54" y="13"/>
                    <a:pt x="52" y="12"/>
                    <a:pt x="52" y="12"/>
                  </a:cubicBezTo>
                  <a:cubicBezTo>
                    <a:pt x="52" y="11"/>
                    <a:pt x="54" y="10"/>
                    <a:pt x="53" y="10"/>
                  </a:cubicBezTo>
                  <a:cubicBezTo>
                    <a:pt x="51" y="9"/>
                    <a:pt x="54" y="10"/>
                    <a:pt x="53"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0" name="Freeform 406"/>
            <p:cNvSpPr>
              <a:spLocks/>
            </p:cNvSpPr>
            <p:nvPr/>
          </p:nvSpPr>
          <p:spPr bwMode="auto">
            <a:xfrm>
              <a:off x="14085545" y="4439516"/>
              <a:ext cx="840765" cy="579771"/>
            </a:xfrm>
            <a:custGeom>
              <a:avLst/>
              <a:gdLst>
                <a:gd name="T0" fmla="*/ 77 w 90"/>
                <a:gd name="T1" fmla="*/ 2 h 62"/>
                <a:gd name="T2" fmla="*/ 66 w 90"/>
                <a:gd name="T3" fmla="*/ 6 h 62"/>
                <a:gd name="T4" fmla="*/ 51 w 90"/>
                <a:gd name="T5" fmla="*/ 8 h 62"/>
                <a:gd name="T6" fmla="*/ 48 w 90"/>
                <a:gd name="T7" fmla="*/ 9 h 62"/>
                <a:gd name="T8" fmla="*/ 39 w 90"/>
                <a:gd name="T9" fmla="*/ 11 h 62"/>
                <a:gd name="T10" fmla="*/ 32 w 90"/>
                <a:gd name="T11" fmla="*/ 14 h 62"/>
                <a:gd name="T12" fmla="*/ 26 w 90"/>
                <a:gd name="T13" fmla="*/ 19 h 62"/>
                <a:gd name="T14" fmla="*/ 26 w 90"/>
                <a:gd name="T15" fmla="*/ 21 h 62"/>
                <a:gd name="T16" fmla="*/ 27 w 90"/>
                <a:gd name="T17" fmla="*/ 23 h 62"/>
                <a:gd name="T18" fmla="*/ 23 w 90"/>
                <a:gd name="T19" fmla="*/ 25 h 62"/>
                <a:gd name="T20" fmla="*/ 21 w 90"/>
                <a:gd name="T21" fmla="*/ 28 h 62"/>
                <a:gd name="T22" fmla="*/ 21 w 90"/>
                <a:gd name="T23" fmla="*/ 29 h 62"/>
                <a:gd name="T24" fmla="*/ 14 w 90"/>
                <a:gd name="T25" fmla="*/ 31 h 62"/>
                <a:gd name="T26" fmla="*/ 19 w 90"/>
                <a:gd name="T27" fmla="*/ 34 h 62"/>
                <a:gd name="T28" fmla="*/ 9 w 90"/>
                <a:gd name="T29" fmla="*/ 38 h 62"/>
                <a:gd name="T30" fmla="*/ 6 w 90"/>
                <a:gd name="T31" fmla="*/ 41 h 62"/>
                <a:gd name="T32" fmla="*/ 5 w 90"/>
                <a:gd name="T33" fmla="*/ 47 h 62"/>
                <a:gd name="T34" fmla="*/ 4 w 90"/>
                <a:gd name="T35" fmla="*/ 53 h 62"/>
                <a:gd name="T36" fmla="*/ 12 w 90"/>
                <a:gd name="T37" fmla="*/ 55 h 62"/>
                <a:gd name="T38" fmla="*/ 12 w 90"/>
                <a:gd name="T39" fmla="*/ 56 h 62"/>
                <a:gd name="T40" fmla="*/ 16 w 90"/>
                <a:gd name="T41" fmla="*/ 62 h 62"/>
                <a:gd name="T42" fmla="*/ 26 w 90"/>
                <a:gd name="T43" fmla="*/ 61 h 62"/>
                <a:gd name="T44" fmla="*/ 26 w 90"/>
                <a:gd name="T45" fmla="*/ 59 h 62"/>
                <a:gd name="T46" fmla="*/ 20 w 90"/>
                <a:gd name="T47" fmla="*/ 48 h 62"/>
                <a:gd name="T48" fmla="*/ 20 w 90"/>
                <a:gd name="T49" fmla="*/ 42 h 62"/>
                <a:gd name="T50" fmla="*/ 22 w 90"/>
                <a:gd name="T51" fmla="*/ 40 h 62"/>
                <a:gd name="T52" fmla="*/ 21 w 90"/>
                <a:gd name="T53" fmla="*/ 36 h 62"/>
                <a:gd name="T54" fmla="*/ 27 w 90"/>
                <a:gd name="T55" fmla="*/ 34 h 62"/>
                <a:gd name="T56" fmla="*/ 27 w 90"/>
                <a:gd name="T57" fmla="*/ 32 h 62"/>
                <a:gd name="T58" fmla="*/ 32 w 90"/>
                <a:gd name="T59" fmla="*/ 31 h 62"/>
                <a:gd name="T60" fmla="*/ 35 w 90"/>
                <a:gd name="T61" fmla="*/ 29 h 62"/>
                <a:gd name="T62" fmla="*/ 35 w 90"/>
                <a:gd name="T63" fmla="*/ 26 h 62"/>
                <a:gd name="T64" fmla="*/ 42 w 90"/>
                <a:gd name="T65" fmla="*/ 24 h 62"/>
                <a:gd name="T66" fmla="*/ 45 w 90"/>
                <a:gd name="T67" fmla="*/ 22 h 62"/>
                <a:gd name="T68" fmla="*/ 58 w 90"/>
                <a:gd name="T69" fmla="*/ 15 h 62"/>
                <a:gd name="T70" fmla="*/ 81 w 90"/>
                <a:gd name="T71" fmla="*/ 8 h 62"/>
                <a:gd name="T72" fmla="*/ 84 w 90"/>
                <a:gd name="T73" fmla="*/ 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 h="62">
                  <a:moveTo>
                    <a:pt x="84" y="1"/>
                  </a:moveTo>
                  <a:cubicBezTo>
                    <a:pt x="81" y="1"/>
                    <a:pt x="80" y="0"/>
                    <a:pt x="77" y="2"/>
                  </a:cubicBezTo>
                  <a:cubicBezTo>
                    <a:pt x="76" y="2"/>
                    <a:pt x="72" y="3"/>
                    <a:pt x="73" y="4"/>
                  </a:cubicBezTo>
                  <a:cubicBezTo>
                    <a:pt x="72" y="4"/>
                    <a:pt x="68" y="6"/>
                    <a:pt x="66" y="6"/>
                  </a:cubicBezTo>
                  <a:cubicBezTo>
                    <a:pt x="64" y="6"/>
                    <a:pt x="61" y="7"/>
                    <a:pt x="59" y="8"/>
                  </a:cubicBezTo>
                  <a:cubicBezTo>
                    <a:pt x="56" y="8"/>
                    <a:pt x="54" y="8"/>
                    <a:pt x="51" y="8"/>
                  </a:cubicBezTo>
                  <a:cubicBezTo>
                    <a:pt x="51" y="8"/>
                    <a:pt x="45" y="8"/>
                    <a:pt x="46" y="9"/>
                  </a:cubicBezTo>
                  <a:cubicBezTo>
                    <a:pt x="46" y="9"/>
                    <a:pt x="48" y="9"/>
                    <a:pt x="48" y="9"/>
                  </a:cubicBezTo>
                  <a:cubicBezTo>
                    <a:pt x="47" y="10"/>
                    <a:pt x="45" y="10"/>
                    <a:pt x="44" y="11"/>
                  </a:cubicBezTo>
                  <a:cubicBezTo>
                    <a:pt x="43" y="11"/>
                    <a:pt x="41" y="11"/>
                    <a:pt x="39" y="11"/>
                  </a:cubicBezTo>
                  <a:cubicBezTo>
                    <a:pt x="38" y="11"/>
                    <a:pt x="38" y="11"/>
                    <a:pt x="36" y="12"/>
                  </a:cubicBezTo>
                  <a:cubicBezTo>
                    <a:pt x="35" y="15"/>
                    <a:pt x="34" y="14"/>
                    <a:pt x="32" y="14"/>
                  </a:cubicBezTo>
                  <a:cubicBezTo>
                    <a:pt x="30" y="15"/>
                    <a:pt x="31" y="17"/>
                    <a:pt x="28" y="17"/>
                  </a:cubicBezTo>
                  <a:cubicBezTo>
                    <a:pt x="26" y="17"/>
                    <a:pt x="27" y="19"/>
                    <a:pt x="26" y="19"/>
                  </a:cubicBezTo>
                  <a:cubicBezTo>
                    <a:pt x="25" y="20"/>
                    <a:pt x="22" y="18"/>
                    <a:pt x="23" y="19"/>
                  </a:cubicBezTo>
                  <a:cubicBezTo>
                    <a:pt x="23" y="20"/>
                    <a:pt x="26" y="21"/>
                    <a:pt x="26" y="21"/>
                  </a:cubicBezTo>
                  <a:cubicBezTo>
                    <a:pt x="26" y="21"/>
                    <a:pt x="22" y="22"/>
                    <a:pt x="22" y="22"/>
                  </a:cubicBezTo>
                  <a:cubicBezTo>
                    <a:pt x="22" y="23"/>
                    <a:pt x="27" y="23"/>
                    <a:pt x="27" y="23"/>
                  </a:cubicBezTo>
                  <a:cubicBezTo>
                    <a:pt x="27" y="24"/>
                    <a:pt x="20" y="24"/>
                    <a:pt x="21" y="25"/>
                  </a:cubicBezTo>
                  <a:cubicBezTo>
                    <a:pt x="21" y="24"/>
                    <a:pt x="23" y="25"/>
                    <a:pt x="23" y="25"/>
                  </a:cubicBezTo>
                  <a:cubicBezTo>
                    <a:pt x="21" y="26"/>
                    <a:pt x="20" y="25"/>
                    <a:pt x="20" y="26"/>
                  </a:cubicBezTo>
                  <a:cubicBezTo>
                    <a:pt x="19" y="27"/>
                    <a:pt x="21" y="28"/>
                    <a:pt x="21" y="28"/>
                  </a:cubicBezTo>
                  <a:cubicBezTo>
                    <a:pt x="20" y="28"/>
                    <a:pt x="19" y="28"/>
                    <a:pt x="18" y="28"/>
                  </a:cubicBezTo>
                  <a:cubicBezTo>
                    <a:pt x="18" y="28"/>
                    <a:pt x="20" y="29"/>
                    <a:pt x="21" y="29"/>
                  </a:cubicBezTo>
                  <a:cubicBezTo>
                    <a:pt x="19" y="29"/>
                    <a:pt x="18" y="29"/>
                    <a:pt x="17" y="30"/>
                  </a:cubicBezTo>
                  <a:cubicBezTo>
                    <a:pt x="16" y="31"/>
                    <a:pt x="15" y="31"/>
                    <a:pt x="14" y="31"/>
                  </a:cubicBezTo>
                  <a:cubicBezTo>
                    <a:pt x="12" y="32"/>
                    <a:pt x="12" y="33"/>
                    <a:pt x="14" y="33"/>
                  </a:cubicBezTo>
                  <a:cubicBezTo>
                    <a:pt x="15" y="33"/>
                    <a:pt x="18" y="34"/>
                    <a:pt x="19" y="34"/>
                  </a:cubicBezTo>
                  <a:cubicBezTo>
                    <a:pt x="17" y="35"/>
                    <a:pt x="15" y="33"/>
                    <a:pt x="15" y="36"/>
                  </a:cubicBezTo>
                  <a:cubicBezTo>
                    <a:pt x="15" y="37"/>
                    <a:pt x="10" y="37"/>
                    <a:pt x="9" y="38"/>
                  </a:cubicBezTo>
                  <a:cubicBezTo>
                    <a:pt x="8" y="39"/>
                    <a:pt x="9" y="39"/>
                    <a:pt x="9" y="40"/>
                  </a:cubicBezTo>
                  <a:cubicBezTo>
                    <a:pt x="9" y="40"/>
                    <a:pt x="6" y="41"/>
                    <a:pt x="6" y="41"/>
                  </a:cubicBezTo>
                  <a:cubicBezTo>
                    <a:pt x="2" y="42"/>
                    <a:pt x="7" y="42"/>
                    <a:pt x="7" y="43"/>
                  </a:cubicBezTo>
                  <a:cubicBezTo>
                    <a:pt x="8" y="44"/>
                    <a:pt x="5" y="47"/>
                    <a:pt x="5" y="47"/>
                  </a:cubicBezTo>
                  <a:cubicBezTo>
                    <a:pt x="3" y="49"/>
                    <a:pt x="0" y="47"/>
                    <a:pt x="0" y="51"/>
                  </a:cubicBezTo>
                  <a:cubicBezTo>
                    <a:pt x="0" y="55"/>
                    <a:pt x="2" y="53"/>
                    <a:pt x="4" y="53"/>
                  </a:cubicBezTo>
                  <a:cubicBezTo>
                    <a:pt x="6" y="54"/>
                    <a:pt x="7" y="55"/>
                    <a:pt x="9" y="54"/>
                  </a:cubicBezTo>
                  <a:cubicBezTo>
                    <a:pt x="9" y="54"/>
                    <a:pt x="11" y="56"/>
                    <a:pt x="12" y="55"/>
                  </a:cubicBezTo>
                  <a:cubicBezTo>
                    <a:pt x="12" y="55"/>
                    <a:pt x="10" y="55"/>
                    <a:pt x="10" y="56"/>
                  </a:cubicBezTo>
                  <a:cubicBezTo>
                    <a:pt x="11" y="56"/>
                    <a:pt x="12" y="56"/>
                    <a:pt x="12" y="56"/>
                  </a:cubicBezTo>
                  <a:cubicBezTo>
                    <a:pt x="12" y="56"/>
                    <a:pt x="10" y="60"/>
                    <a:pt x="10" y="60"/>
                  </a:cubicBezTo>
                  <a:cubicBezTo>
                    <a:pt x="12" y="61"/>
                    <a:pt x="14" y="61"/>
                    <a:pt x="16" y="62"/>
                  </a:cubicBezTo>
                  <a:cubicBezTo>
                    <a:pt x="19" y="62"/>
                    <a:pt x="20" y="62"/>
                    <a:pt x="23" y="62"/>
                  </a:cubicBezTo>
                  <a:cubicBezTo>
                    <a:pt x="24" y="61"/>
                    <a:pt x="25" y="61"/>
                    <a:pt x="26" y="61"/>
                  </a:cubicBezTo>
                  <a:cubicBezTo>
                    <a:pt x="27" y="62"/>
                    <a:pt x="28" y="62"/>
                    <a:pt x="30" y="62"/>
                  </a:cubicBezTo>
                  <a:cubicBezTo>
                    <a:pt x="31" y="62"/>
                    <a:pt x="27" y="59"/>
                    <a:pt x="26" y="59"/>
                  </a:cubicBezTo>
                  <a:cubicBezTo>
                    <a:pt x="24" y="57"/>
                    <a:pt x="23" y="55"/>
                    <a:pt x="22" y="53"/>
                  </a:cubicBezTo>
                  <a:cubicBezTo>
                    <a:pt x="20" y="51"/>
                    <a:pt x="21" y="50"/>
                    <a:pt x="20" y="48"/>
                  </a:cubicBezTo>
                  <a:cubicBezTo>
                    <a:pt x="19" y="45"/>
                    <a:pt x="18" y="45"/>
                    <a:pt x="20" y="43"/>
                  </a:cubicBezTo>
                  <a:cubicBezTo>
                    <a:pt x="21" y="43"/>
                    <a:pt x="20" y="43"/>
                    <a:pt x="20" y="42"/>
                  </a:cubicBezTo>
                  <a:cubicBezTo>
                    <a:pt x="21" y="41"/>
                    <a:pt x="24" y="42"/>
                    <a:pt x="24" y="41"/>
                  </a:cubicBezTo>
                  <a:cubicBezTo>
                    <a:pt x="24" y="41"/>
                    <a:pt x="22" y="40"/>
                    <a:pt x="22" y="40"/>
                  </a:cubicBezTo>
                  <a:cubicBezTo>
                    <a:pt x="23" y="39"/>
                    <a:pt x="26" y="40"/>
                    <a:pt x="26" y="39"/>
                  </a:cubicBezTo>
                  <a:cubicBezTo>
                    <a:pt x="26" y="38"/>
                    <a:pt x="21" y="37"/>
                    <a:pt x="21" y="36"/>
                  </a:cubicBezTo>
                  <a:cubicBezTo>
                    <a:pt x="21" y="36"/>
                    <a:pt x="29" y="37"/>
                    <a:pt x="29" y="37"/>
                  </a:cubicBezTo>
                  <a:cubicBezTo>
                    <a:pt x="29" y="36"/>
                    <a:pt x="27" y="35"/>
                    <a:pt x="27" y="34"/>
                  </a:cubicBezTo>
                  <a:cubicBezTo>
                    <a:pt x="27" y="33"/>
                    <a:pt x="30" y="35"/>
                    <a:pt x="31" y="34"/>
                  </a:cubicBezTo>
                  <a:cubicBezTo>
                    <a:pt x="31" y="33"/>
                    <a:pt x="27" y="31"/>
                    <a:pt x="27" y="32"/>
                  </a:cubicBezTo>
                  <a:cubicBezTo>
                    <a:pt x="27" y="31"/>
                    <a:pt x="31" y="33"/>
                    <a:pt x="32" y="32"/>
                  </a:cubicBezTo>
                  <a:cubicBezTo>
                    <a:pt x="32" y="32"/>
                    <a:pt x="33" y="31"/>
                    <a:pt x="32" y="31"/>
                  </a:cubicBezTo>
                  <a:cubicBezTo>
                    <a:pt x="32" y="31"/>
                    <a:pt x="30" y="29"/>
                    <a:pt x="30" y="29"/>
                  </a:cubicBezTo>
                  <a:cubicBezTo>
                    <a:pt x="32" y="29"/>
                    <a:pt x="33" y="30"/>
                    <a:pt x="35" y="29"/>
                  </a:cubicBezTo>
                  <a:cubicBezTo>
                    <a:pt x="35" y="28"/>
                    <a:pt x="37" y="27"/>
                    <a:pt x="37" y="27"/>
                  </a:cubicBezTo>
                  <a:cubicBezTo>
                    <a:pt x="37" y="26"/>
                    <a:pt x="35" y="26"/>
                    <a:pt x="35" y="26"/>
                  </a:cubicBezTo>
                  <a:cubicBezTo>
                    <a:pt x="36" y="26"/>
                    <a:pt x="39" y="26"/>
                    <a:pt x="39" y="24"/>
                  </a:cubicBezTo>
                  <a:cubicBezTo>
                    <a:pt x="39" y="22"/>
                    <a:pt x="41" y="25"/>
                    <a:pt x="42" y="24"/>
                  </a:cubicBezTo>
                  <a:cubicBezTo>
                    <a:pt x="42" y="24"/>
                    <a:pt x="41" y="23"/>
                    <a:pt x="41" y="23"/>
                  </a:cubicBezTo>
                  <a:cubicBezTo>
                    <a:pt x="42" y="22"/>
                    <a:pt x="45" y="23"/>
                    <a:pt x="45" y="22"/>
                  </a:cubicBezTo>
                  <a:cubicBezTo>
                    <a:pt x="46" y="21"/>
                    <a:pt x="45" y="20"/>
                    <a:pt x="44" y="20"/>
                  </a:cubicBezTo>
                  <a:cubicBezTo>
                    <a:pt x="49" y="18"/>
                    <a:pt x="53" y="16"/>
                    <a:pt x="58" y="15"/>
                  </a:cubicBezTo>
                  <a:cubicBezTo>
                    <a:pt x="61" y="14"/>
                    <a:pt x="65" y="13"/>
                    <a:pt x="68" y="12"/>
                  </a:cubicBezTo>
                  <a:cubicBezTo>
                    <a:pt x="73" y="11"/>
                    <a:pt x="77" y="10"/>
                    <a:pt x="81" y="8"/>
                  </a:cubicBezTo>
                  <a:cubicBezTo>
                    <a:pt x="83" y="8"/>
                    <a:pt x="86" y="6"/>
                    <a:pt x="88" y="4"/>
                  </a:cubicBezTo>
                  <a:cubicBezTo>
                    <a:pt x="90" y="2"/>
                    <a:pt x="86" y="1"/>
                    <a:pt x="84" y="1"/>
                  </a:cubicBezTo>
                  <a:cubicBezTo>
                    <a:pt x="82" y="1"/>
                    <a:pt x="86" y="1"/>
                    <a:pt x="8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1" name="Freeform 407"/>
            <p:cNvSpPr>
              <a:spLocks/>
            </p:cNvSpPr>
            <p:nvPr/>
          </p:nvSpPr>
          <p:spPr bwMode="auto">
            <a:xfrm>
              <a:off x="16241600" y="4197415"/>
              <a:ext cx="299364" cy="149721"/>
            </a:xfrm>
            <a:custGeom>
              <a:avLst/>
              <a:gdLst>
                <a:gd name="T0" fmla="*/ 16 w 32"/>
                <a:gd name="T1" fmla="*/ 6 h 16"/>
                <a:gd name="T2" fmla="*/ 19 w 32"/>
                <a:gd name="T3" fmla="*/ 1 h 16"/>
                <a:gd name="T4" fmla="*/ 16 w 32"/>
                <a:gd name="T5" fmla="*/ 0 h 16"/>
                <a:gd name="T6" fmla="*/ 15 w 32"/>
                <a:gd name="T7" fmla="*/ 2 h 16"/>
                <a:gd name="T8" fmla="*/ 10 w 32"/>
                <a:gd name="T9" fmla="*/ 2 h 16"/>
                <a:gd name="T10" fmla="*/ 9 w 32"/>
                <a:gd name="T11" fmla="*/ 4 h 16"/>
                <a:gd name="T12" fmla="*/ 12 w 32"/>
                <a:gd name="T13" fmla="*/ 4 h 16"/>
                <a:gd name="T14" fmla="*/ 10 w 32"/>
                <a:gd name="T15" fmla="*/ 8 h 16"/>
                <a:gd name="T16" fmla="*/ 5 w 32"/>
                <a:gd name="T17" fmla="*/ 10 h 16"/>
                <a:gd name="T18" fmla="*/ 1 w 32"/>
                <a:gd name="T19" fmla="*/ 15 h 16"/>
                <a:gd name="T20" fmla="*/ 8 w 32"/>
                <a:gd name="T21" fmla="*/ 15 h 16"/>
                <a:gd name="T22" fmla="*/ 17 w 32"/>
                <a:gd name="T23" fmla="*/ 14 h 16"/>
                <a:gd name="T24" fmla="*/ 28 w 32"/>
                <a:gd name="T25" fmla="*/ 12 h 16"/>
                <a:gd name="T26" fmla="*/ 29 w 32"/>
                <a:gd name="T27" fmla="*/ 7 h 16"/>
                <a:gd name="T28" fmla="*/ 22 w 32"/>
                <a:gd name="T29" fmla="*/ 3 h 16"/>
                <a:gd name="T30" fmla="*/ 16 w 32"/>
                <a:gd name="T31" fmla="*/ 6 h 16"/>
                <a:gd name="T32" fmla="*/ 16 w 32"/>
                <a:gd name="T33"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16">
                  <a:moveTo>
                    <a:pt x="16" y="6"/>
                  </a:moveTo>
                  <a:cubicBezTo>
                    <a:pt x="16" y="6"/>
                    <a:pt x="19" y="2"/>
                    <a:pt x="19" y="1"/>
                  </a:cubicBezTo>
                  <a:cubicBezTo>
                    <a:pt x="18" y="0"/>
                    <a:pt x="17" y="0"/>
                    <a:pt x="16" y="0"/>
                  </a:cubicBezTo>
                  <a:cubicBezTo>
                    <a:pt x="15" y="0"/>
                    <a:pt x="15" y="2"/>
                    <a:pt x="15" y="2"/>
                  </a:cubicBezTo>
                  <a:cubicBezTo>
                    <a:pt x="13" y="2"/>
                    <a:pt x="12" y="0"/>
                    <a:pt x="10" y="2"/>
                  </a:cubicBezTo>
                  <a:cubicBezTo>
                    <a:pt x="10" y="2"/>
                    <a:pt x="8" y="3"/>
                    <a:pt x="9" y="4"/>
                  </a:cubicBezTo>
                  <a:cubicBezTo>
                    <a:pt x="10" y="4"/>
                    <a:pt x="11" y="5"/>
                    <a:pt x="12" y="4"/>
                  </a:cubicBezTo>
                  <a:cubicBezTo>
                    <a:pt x="10" y="5"/>
                    <a:pt x="5" y="6"/>
                    <a:pt x="10" y="8"/>
                  </a:cubicBezTo>
                  <a:cubicBezTo>
                    <a:pt x="7" y="7"/>
                    <a:pt x="6" y="8"/>
                    <a:pt x="5" y="10"/>
                  </a:cubicBezTo>
                  <a:cubicBezTo>
                    <a:pt x="4" y="11"/>
                    <a:pt x="0" y="15"/>
                    <a:pt x="1" y="15"/>
                  </a:cubicBezTo>
                  <a:cubicBezTo>
                    <a:pt x="3" y="16"/>
                    <a:pt x="6" y="16"/>
                    <a:pt x="8" y="15"/>
                  </a:cubicBezTo>
                  <a:cubicBezTo>
                    <a:pt x="11" y="13"/>
                    <a:pt x="14" y="13"/>
                    <a:pt x="17" y="14"/>
                  </a:cubicBezTo>
                  <a:cubicBezTo>
                    <a:pt x="21" y="14"/>
                    <a:pt x="24" y="13"/>
                    <a:pt x="28" y="12"/>
                  </a:cubicBezTo>
                  <a:cubicBezTo>
                    <a:pt x="30" y="11"/>
                    <a:pt x="32" y="8"/>
                    <a:pt x="29" y="7"/>
                  </a:cubicBezTo>
                  <a:cubicBezTo>
                    <a:pt x="27" y="6"/>
                    <a:pt x="24" y="2"/>
                    <a:pt x="22" y="3"/>
                  </a:cubicBezTo>
                  <a:cubicBezTo>
                    <a:pt x="20" y="3"/>
                    <a:pt x="18" y="6"/>
                    <a:pt x="16" y="6"/>
                  </a:cubicBezTo>
                  <a:cubicBezTo>
                    <a:pt x="15" y="6"/>
                    <a:pt x="17" y="6"/>
                    <a:pt x="16"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2" name="Freeform 408"/>
            <p:cNvSpPr>
              <a:spLocks/>
            </p:cNvSpPr>
            <p:nvPr/>
          </p:nvSpPr>
          <p:spPr bwMode="auto">
            <a:xfrm>
              <a:off x="15999561" y="4111405"/>
              <a:ext cx="280256" cy="149721"/>
            </a:xfrm>
            <a:custGeom>
              <a:avLst/>
              <a:gdLst>
                <a:gd name="T0" fmla="*/ 26 w 30"/>
                <a:gd name="T1" fmla="*/ 10 h 16"/>
                <a:gd name="T2" fmla="*/ 28 w 30"/>
                <a:gd name="T3" fmla="*/ 7 h 16"/>
                <a:gd name="T4" fmla="*/ 29 w 30"/>
                <a:gd name="T5" fmla="*/ 5 h 16"/>
                <a:gd name="T6" fmla="*/ 26 w 30"/>
                <a:gd name="T7" fmla="*/ 3 h 16"/>
                <a:gd name="T8" fmla="*/ 22 w 30"/>
                <a:gd name="T9" fmla="*/ 3 h 16"/>
                <a:gd name="T10" fmla="*/ 17 w 30"/>
                <a:gd name="T11" fmla="*/ 4 h 16"/>
                <a:gd name="T12" fmla="*/ 18 w 30"/>
                <a:gd name="T13" fmla="*/ 1 h 16"/>
                <a:gd name="T14" fmla="*/ 12 w 30"/>
                <a:gd name="T15" fmla="*/ 1 h 16"/>
                <a:gd name="T16" fmla="*/ 5 w 30"/>
                <a:gd name="T17" fmla="*/ 4 h 16"/>
                <a:gd name="T18" fmla="*/ 7 w 30"/>
                <a:gd name="T19" fmla="*/ 4 h 16"/>
                <a:gd name="T20" fmla="*/ 0 w 30"/>
                <a:gd name="T21" fmla="*/ 8 h 16"/>
                <a:gd name="T22" fmla="*/ 4 w 30"/>
                <a:gd name="T23" fmla="*/ 9 h 16"/>
                <a:gd name="T24" fmla="*/ 7 w 30"/>
                <a:gd name="T25" fmla="*/ 12 h 16"/>
                <a:gd name="T26" fmla="*/ 12 w 30"/>
                <a:gd name="T27" fmla="*/ 13 h 16"/>
                <a:gd name="T28" fmla="*/ 19 w 30"/>
                <a:gd name="T29" fmla="*/ 16 h 16"/>
                <a:gd name="T30" fmla="*/ 28 w 30"/>
                <a:gd name="T31" fmla="*/ 15 h 16"/>
                <a:gd name="T32" fmla="*/ 26 w 30"/>
                <a:gd name="T33" fmla="*/ 10 h 16"/>
                <a:gd name="T34" fmla="*/ 26 w 30"/>
                <a:gd name="T35"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16">
                  <a:moveTo>
                    <a:pt x="26" y="10"/>
                  </a:moveTo>
                  <a:cubicBezTo>
                    <a:pt x="29" y="11"/>
                    <a:pt x="27" y="9"/>
                    <a:pt x="28" y="7"/>
                  </a:cubicBezTo>
                  <a:cubicBezTo>
                    <a:pt x="28" y="6"/>
                    <a:pt x="29" y="6"/>
                    <a:pt x="29" y="5"/>
                  </a:cubicBezTo>
                  <a:cubicBezTo>
                    <a:pt x="29" y="4"/>
                    <a:pt x="27" y="3"/>
                    <a:pt x="26" y="3"/>
                  </a:cubicBezTo>
                  <a:cubicBezTo>
                    <a:pt x="25" y="2"/>
                    <a:pt x="23" y="2"/>
                    <a:pt x="22" y="3"/>
                  </a:cubicBezTo>
                  <a:cubicBezTo>
                    <a:pt x="22" y="3"/>
                    <a:pt x="17" y="4"/>
                    <a:pt x="17" y="4"/>
                  </a:cubicBezTo>
                  <a:cubicBezTo>
                    <a:pt x="17" y="4"/>
                    <a:pt x="21" y="2"/>
                    <a:pt x="18" y="1"/>
                  </a:cubicBezTo>
                  <a:cubicBezTo>
                    <a:pt x="16" y="0"/>
                    <a:pt x="14" y="1"/>
                    <a:pt x="12" y="1"/>
                  </a:cubicBezTo>
                  <a:cubicBezTo>
                    <a:pt x="11" y="1"/>
                    <a:pt x="6" y="2"/>
                    <a:pt x="5" y="4"/>
                  </a:cubicBezTo>
                  <a:cubicBezTo>
                    <a:pt x="5" y="4"/>
                    <a:pt x="7" y="4"/>
                    <a:pt x="7" y="4"/>
                  </a:cubicBezTo>
                  <a:cubicBezTo>
                    <a:pt x="7" y="4"/>
                    <a:pt x="0" y="7"/>
                    <a:pt x="0" y="8"/>
                  </a:cubicBezTo>
                  <a:cubicBezTo>
                    <a:pt x="0" y="8"/>
                    <a:pt x="4" y="9"/>
                    <a:pt x="4" y="9"/>
                  </a:cubicBezTo>
                  <a:cubicBezTo>
                    <a:pt x="5" y="9"/>
                    <a:pt x="6" y="11"/>
                    <a:pt x="7" y="12"/>
                  </a:cubicBezTo>
                  <a:cubicBezTo>
                    <a:pt x="9" y="13"/>
                    <a:pt x="10" y="13"/>
                    <a:pt x="12" y="13"/>
                  </a:cubicBezTo>
                  <a:cubicBezTo>
                    <a:pt x="14" y="14"/>
                    <a:pt x="17" y="16"/>
                    <a:pt x="19" y="16"/>
                  </a:cubicBezTo>
                  <a:cubicBezTo>
                    <a:pt x="22" y="16"/>
                    <a:pt x="25" y="16"/>
                    <a:pt x="28" y="15"/>
                  </a:cubicBezTo>
                  <a:cubicBezTo>
                    <a:pt x="30" y="15"/>
                    <a:pt x="26" y="10"/>
                    <a:pt x="26" y="10"/>
                  </a:cubicBezTo>
                  <a:cubicBezTo>
                    <a:pt x="27" y="10"/>
                    <a:pt x="25" y="10"/>
                    <a:pt x="26"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3" name="Freeform 409"/>
            <p:cNvSpPr>
              <a:spLocks/>
            </p:cNvSpPr>
            <p:nvPr/>
          </p:nvSpPr>
          <p:spPr bwMode="auto">
            <a:xfrm>
              <a:off x="15916758" y="4120960"/>
              <a:ext cx="140127" cy="47785"/>
            </a:xfrm>
            <a:custGeom>
              <a:avLst/>
              <a:gdLst>
                <a:gd name="T0" fmla="*/ 9 w 15"/>
                <a:gd name="T1" fmla="*/ 1 h 5"/>
                <a:gd name="T2" fmla="*/ 4 w 15"/>
                <a:gd name="T3" fmla="*/ 1 h 5"/>
                <a:gd name="T4" fmla="*/ 0 w 15"/>
                <a:gd name="T5" fmla="*/ 1 h 5"/>
                <a:gd name="T6" fmla="*/ 1 w 15"/>
                <a:gd name="T7" fmla="*/ 3 h 5"/>
                <a:gd name="T8" fmla="*/ 6 w 15"/>
                <a:gd name="T9" fmla="*/ 5 h 5"/>
                <a:gd name="T10" fmla="*/ 9 w 15"/>
                <a:gd name="T11" fmla="*/ 1 h 5"/>
                <a:gd name="T12" fmla="*/ 9 w 15"/>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15" h="5">
                  <a:moveTo>
                    <a:pt x="9" y="1"/>
                  </a:moveTo>
                  <a:cubicBezTo>
                    <a:pt x="8" y="1"/>
                    <a:pt x="6" y="1"/>
                    <a:pt x="4" y="1"/>
                  </a:cubicBezTo>
                  <a:cubicBezTo>
                    <a:pt x="3" y="1"/>
                    <a:pt x="1" y="0"/>
                    <a:pt x="0" y="1"/>
                  </a:cubicBezTo>
                  <a:cubicBezTo>
                    <a:pt x="0" y="1"/>
                    <a:pt x="0" y="3"/>
                    <a:pt x="1" y="3"/>
                  </a:cubicBezTo>
                  <a:cubicBezTo>
                    <a:pt x="3" y="4"/>
                    <a:pt x="4" y="5"/>
                    <a:pt x="6" y="5"/>
                  </a:cubicBezTo>
                  <a:cubicBezTo>
                    <a:pt x="8" y="5"/>
                    <a:pt x="15" y="2"/>
                    <a:pt x="9" y="1"/>
                  </a:cubicBezTo>
                  <a:cubicBezTo>
                    <a:pt x="8" y="1"/>
                    <a:pt x="10" y="2"/>
                    <a:pt x="9"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4" name="Freeform 410"/>
            <p:cNvSpPr>
              <a:spLocks/>
            </p:cNvSpPr>
            <p:nvPr/>
          </p:nvSpPr>
          <p:spPr bwMode="auto">
            <a:xfrm>
              <a:off x="15942235" y="3990355"/>
              <a:ext cx="235667" cy="149721"/>
            </a:xfrm>
            <a:custGeom>
              <a:avLst/>
              <a:gdLst>
                <a:gd name="T0" fmla="*/ 7 w 25"/>
                <a:gd name="T1" fmla="*/ 15 h 16"/>
                <a:gd name="T2" fmla="*/ 3 w 25"/>
                <a:gd name="T3" fmla="*/ 13 h 16"/>
                <a:gd name="T4" fmla="*/ 4 w 25"/>
                <a:gd name="T5" fmla="*/ 12 h 16"/>
                <a:gd name="T6" fmla="*/ 0 w 25"/>
                <a:gd name="T7" fmla="*/ 12 h 16"/>
                <a:gd name="T8" fmla="*/ 3 w 25"/>
                <a:gd name="T9" fmla="*/ 11 h 16"/>
                <a:gd name="T10" fmla="*/ 2 w 25"/>
                <a:gd name="T11" fmla="*/ 10 h 16"/>
                <a:gd name="T12" fmla="*/ 6 w 25"/>
                <a:gd name="T13" fmla="*/ 6 h 16"/>
                <a:gd name="T14" fmla="*/ 5 w 25"/>
                <a:gd name="T15" fmla="*/ 6 h 16"/>
                <a:gd name="T16" fmla="*/ 11 w 25"/>
                <a:gd name="T17" fmla="*/ 3 h 16"/>
                <a:gd name="T18" fmla="*/ 18 w 25"/>
                <a:gd name="T19" fmla="*/ 0 h 16"/>
                <a:gd name="T20" fmla="*/ 20 w 25"/>
                <a:gd name="T21" fmla="*/ 4 h 16"/>
                <a:gd name="T22" fmla="*/ 25 w 25"/>
                <a:gd name="T23" fmla="*/ 7 h 16"/>
                <a:gd name="T24" fmla="*/ 21 w 25"/>
                <a:gd name="T25" fmla="*/ 9 h 16"/>
                <a:gd name="T26" fmla="*/ 23 w 25"/>
                <a:gd name="T27" fmla="*/ 12 h 16"/>
                <a:gd name="T28" fmla="*/ 19 w 25"/>
                <a:gd name="T29" fmla="*/ 13 h 16"/>
                <a:gd name="T30" fmla="*/ 7 w 25"/>
                <a:gd name="T31" fmla="*/ 15 h 16"/>
                <a:gd name="T32" fmla="*/ 7 w 25"/>
                <a:gd name="T33"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16">
                  <a:moveTo>
                    <a:pt x="7" y="15"/>
                  </a:moveTo>
                  <a:cubicBezTo>
                    <a:pt x="6" y="14"/>
                    <a:pt x="4" y="14"/>
                    <a:pt x="3" y="13"/>
                  </a:cubicBezTo>
                  <a:cubicBezTo>
                    <a:pt x="2" y="12"/>
                    <a:pt x="4" y="12"/>
                    <a:pt x="4" y="12"/>
                  </a:cubicBezTo>
                  <a:cubicBezTo>
                    <a:pt x="4" y="12"/>
                    <a:pt x="0" y="13"/>
                    <a:pt x="0" y="12"/>
                  </a:cubicBezTo>
                  <a:cubicBezTo>
                    <a:pt x="0" y="10"/>
                    <a:pt x="3" y="11"/>
                    <a:pt x="3" y="11"/>
                  </a:cubicBezTo>
                  <a:cubicBezTo>
                    <a:pt x="3" y="10"/>
                    <a:pt x="2" y="10"/>
                    <a:pt x="2" y="10"/>
                  </a:cubicBezTo>
                  <a:cubicBezTo>
                    <a:pt x="2" y="10"/>
                    <a:pt x="7" y="7"/>
                    <a:pt x="6" y="6"/>
                  </a:cubicBezTo>
                  <a:cubicBezTo>
                    <a:pt x="6" y="6"/>
                    <a:pt x="5" y="6"/>
                    <a:pt x="5" y="6"/>
                  </a:cubicBezTo>
                  <a:cubicBezTo>
                    <a:pt x="6" y="4"/>
                    <a:pt x="9" y="4"/>
                    <a:pt x="11" y="3"/>
                  </a:cubicBezTo>
                  <a:cubicBezTo>
                    <a:pt x="13" y="2"/>
                    <a:pt x="16" y="1"/>
                    <a:pt x="18" y="0"/>
                  </a:cubicBezTo>
                  <a:cubicBezTo>
                    <a:pt x="18" y="0"/>
                    <a:pt x="19" y="3"/>
                    <a:pt x="20" y="4"/>
                  </a:cubicBezTo>
                  <a:cubicBezTo>
                    <a:pt x="20" y="4"/>
                    <a:pt x="25" y="6"/>
                    <a:pt x="25" y="7"/>
                  </a:cubicBezTo>
                  <a:cubicBezTo>
                    <a:pt x="25" y="8"/>
                    <a:pt x="20" y="7"/>
                    <a:pt x="21" y="9"/>
                  </a:cubicBezTo>
                  <a:cubicBezTo>
                    <a:pt x="21" y="9"/>
                    <a:pt x="23" y="10"/>
                    <a:pt x="23" y="12"/>
                  </a:cubicBezTo>
                  <a:cubicBezTo>
                    <a:pt x="22" y="12"/>
                    <a:pt x="20" y="12"/>
                    <a:pt x="19" y="13"/>
                  </a:cubicBezTo>
                  <a:cubicBezTo>
                    <a:pt x="16" y="14"/>
                    <a:pt x="10" y="16"/>
                    <a:pt x="7" y="15"/>
                  </a:cubicBezTo>
                  <a:cubicBezTo>
                    <a:pt x="6" y="14"/>
                    <a:pt x="9" y="16"/>
                    <a:pt x="7" y="1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5" name="Freeform 411"/>
            <p:cNvSpPr>
              <a:spLocks/>
            </p:cNvSpPr>
            <p:nvPr/>
          </p:nvSpPr>
          <p:spPr bwMode="auto">
            <a:xfrm>
              <a:off x="18426316" y="4579679"/>
              <a:ext cx="235667" cy="76452"/>
            </a:xfrm>
            <a:custGeom>
              <a:avLst/>
              <a:gdLst>
                <a:gd name="T0" fmla="*/ 5 w 25"/>
                <a:gd name="T1" fmla="*/ 3 h 8"/>
                <a:gd name="T2" fmla="*/ 3 w 25"/>
                <a:gd name="T3" fmla="*/ 1 h 8"/>
                <a:gd name="T4" fmla="*/ 1 w 25"/>
                <a:gd name="T5" fmla="*/ 2 h 8"/>
                <a:gd name="T6" fmla="*/ 2 w 25"/>
                <a:gd name="T7" fmla="*/ 4 h 8"/>
                <a:gd name="T8" fmla="*/ 5 w 25"/>
                <a:gd name="T9" fmla="*/ 6 h 8"/>
                <a:gd name="T10" fmla="*/ 16 w 25"/>
                <a:gd name="T11" fmla="*/ 8 h 8"/>
                <a:gd name="T12" fmla="*/ 24 w 25"/>
                <a:gd name="T13" fmla="*/ 5 h 8"/>
                <a:gd name="T14" fmla="*/ 23 w 25"/>
                <a:gd name="T15" fmla="*/ 6 h 8"/>
                <a:gd name="T16" fmla="*/ 20 w 25"/>
                <a:gd name="T17" fmla="*/ 4 h 8"/>
                <a:gd name="T18" fmla="*/ 15 w 25"/>
                <a:gd name="T19" fmla="*/ 4 h 8"/>
                <a:gd name="T20" fmla="*/ 10 w 25"/>
                <a:gd name="T21" fmla="*/ 2 h 8"/>
                <a:gd name="T22" fmla="*/ 5 w 2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8">
                  <a:moveTo>
                    <a:pt x="5" y="3"/>
                  </a:moveTo>
                  <a:cubicBezTo>
                    <a:pt x="4" y="3"/>
                    <a:pt x="4" y="1"/>
                    <a:pt x="3" y="1"/>
                  </a:cubicBezTo>
                  <a:cubicBezTo>
                    <a:pt x="3" y="0"/>
                    <a:pt x="1" y="2"/>
                    <a:pt x="1" y="2"/>
                  </a:cubicBezTo>
                  <a:cubicBezTo>
                    <a:pt x="0" y="4"/>
                    <a:pt x="1" y="4"/>
                    <a:pt x="2" y="4"/>
                  </a:cubicBezTo>
                  <a:cubicBezTo>
                    <a:pt x="3" y="4"/>
                    <a:pt x="4" y="6"/>
                    <a:pt x="5" y="6"/>
                  </a:cubicBezTo>
                  <a:cubicBezTo>
                    <a:pt x="9" y="7"/>
                    <a:pt x="12" y="8"/>
                    <a:pt x="16" y="8"/>
                  </a:cubicBezTo>
                  <a:cubicBezTo>
                    <a:pt x="17" y="8"/>
                    <a:pt x="25" y="7"/>
                    <a:pt x="24" y="5"/>
                  </a:cubicBezTo>
                  <a:cubicBezTo>
                    <a:pt x="23" y="5"/>
                    <a:pt x="23" y="6"/>
                    <a:pt x="23" y="6"/>
                  </a:cubicBezTo>
                  <a:cubicBezTo>
                    <a:pt x="22" y="6"/>
                    <a:pt x="21" y="5"/>
                    <a:pt x="20" y="4"/>
                  </a:cubicBezTo>
                  <a:cubicBezTo>
                    <a:pt x="19" y="4"/>
                    <a:pt x="17" y="3"/>
                    <a:pt x="15" y="4"/>
                  </a:cubicBezTo>
                  <a:cubicBezTo>
                    <a:pt x="14" y="4"/>
                    <a:pt x="12" y="2"/>
                    <a:pt x="10" y="2"/>
                  </a:cubicBezTo>
                  <a:cubicBezTo>
                    <a:pt x="8" y="2"/>
                    <a:pt x="7" y="3"/>
                    <a:pt x="5"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6" name="Freeform 412"/>
            <p:cNvSpPr>
              <a:spLocks/>
            </p:cNvSpPr>
            <p:nvPr/>
          </p:nvSpPr>
          <p:spPr bwMode="auto">
            <a:xfrm>
              <a:off x="18126952" y="4729398"/>
              <a:ext cx="197453" cy="76452"/>
            </a:xfrm>
            <a:custGeom>
              <a:avLst/>
              <a:gdLst>
                <a:gd name="T0" fmla="*/ 2 w 21"/>
                <a:gd name="T1" fmla="*/ 6 h 8"/>
                <a:gd name="T2" fmla="*/ 8 w 21"/>
                <a:gd name="T3" fmla="*/ 6 h 8"/>
                <a:gd name="T4" fmla="*/ 14 w 21"/>
                <a:gd name="T5" fmla="*/ 8 h 8"/>
                <a:gd name="T6" fmla="*/ 19 w 21"/>
                <a:gd name="T7" fmla="*/ 7 h 8"/>
                <a:gd name="T8" fmla="*/ 17 w 21"/>
                <a:gd name="T9" fmla="*/ 4 h 8"/>
                <a:gd name="T10" fmla="*/ 7 w 21"/>
                <a:gd name="T11" fmla="*/ 2 h 8"/>
                <a:gd name="T12" fmla="*/ 4 w 21"/>
                <a:gd name="T13" fmla="*/ 5 h 8"/>
                <a:gd name="T14" fmla="*/ 2 w 21"/>
                <a:gd name="T15" fmla="*/ 6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8">
                  <a:moveTo>
                    <a:pt x="2" y="6"/>
                  </a:moveTo>
                  <a:cubicBezTo>
                    <a:pt x="5" y="6"/>
                    <a:pt x="6" y="6"/>
                    <a:pt x="8" y="6"/>
                  </a:cubicBezTo>
                  <a:cubicBezTo>
                    <a:pt x="10" y="7"/>
                    <a:pt x="12" y="7"/>
                    <a:pt x="14" y="8"/>
                  </a:cubicBezTo>
                  <a:cubicBezTo>
                    <a:pt x="16" y="8"/>
                    <a:pt x="18" y="8"/>
                    <a:pt x="19" y="7"/>
                  </a:cubicBezTo>
                  <a:cubicBezTo>
                    <a:pt x="21" y="6"/>
                    <a:pt x="18" y="5"/>
                    <a:pt x="17" y="4"/>
                  </a:cubicBezTo>
                  <a:cubicBezTo>
                    <a:pt x="14" y="2"/>
                    <a:pt x="11" y="0"/>
                    <a:pt x="7" y="2"/>
                  </a:cubicBezTo>
                  <a:cubicBezTo>
                    <a:pt x="5" y="3"/>
                    <a:pt x="5" y="4"/>
                    <a:pt x="4" y="5"/>
                  </a:cubicBezTo>
                  <a:cubicBezTo>
                    <a:pt x="3" y="5"/>
                    <a:pt x="0" y="6"/>
                    <a:pt x="2"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7" name="Freeform 413"/>
            <p:cNvSpPr>
              <a:spLocks/>
            </p:cNvSpPr>
            <p:nvPr/>
          </p:nvSpPr>
          <p:spPr bwMode="auto">
            <a:xfrm>
              <a:off x="18136507" y="4694361"/>
              <a:ext cx="76432" cy="44598"/>
            </a:xfrm>
            <a:custGeom>
              <a:avLst/>
              <a:gdLst>
                <a:gd name="T0" fmla="*/ 3 w 8"/>
                <a:gd name="T1" fmla="*/ 5 h 5"/>
                <a:gd name="T2" fmla="*/ 4 w 8"/>
                <a:gd name="T3" fmla="*/ 1 h 5"/>
                <a:gd name="T4" fmla="*/ 3 w 8"/>
                <a:gd name="T5" fmla="*/ 5 h 5"/>
                <a:gd name="T6" fmla="*/ 3 w 8"/>
                <a:gd name="T7" fmla="*/ 5 h 5"/>
              </a:gdLst>
              <a:ahLst/>
              <a:cxnLst>
                <a:cxn ang="0">
                  <a:pos x="T0" y="T1"/>
                </a:cxn>
                <a:cxn ang="0">
                  <a:pos x="T2" y="T3"/>
                </a:cxn>
                <a:cxn ang="0">
                  <a:pos x="T4" y="T5"/>
                </a:cxn>
                <a:cxn ang="0">
                  <a:pos x="T6" y="T7"/>
                </a:cxn>
              </a:cxnLst>
              <a:rect l="0" t="0" r="r" b="b"/>
              <a:pathLst>
                <a:path w="8" h="5">
                  <a:moveTo>
                    <a:pt x="3" y="5"/>
                  </a:moveTo>
                  <a:cubicBezTo>
                    <a:pt x="0" y="5"/>
                    <a:pt x="1" y="0"/>
                    <a:pt x="4" y="1"/>
                  </a:cubicBezTo>
                  <a:cubicBezTo>
                    <a:pt x="8" y="2"/>
                    <a:pt x="6" y="4"/>
                    <a:pt x="3" y="5"/>
                  </a:cubicBezTo>
                  <a:cubicBezTo>
                    <a:pt x="1" y="5"/>
                    <a:pt x="5" y="5"/>
                    <a:pt x="3"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8" name="Freeform 414"/>
            <p:cNvSpPr>
              <a:spLocks/>
            </p:cNvSpPr>
            <p:nvPr/>
          </p:nvSpPr>
          <p:spPr bwMode="auto">
            <a:xfrm>
              <a:off x="17932683" y="4560566"/>
              <a:ext cx="28662" cy="47785"/>
            </a:xfrm>
            <a:custGeom>
              <a:avLst/>
              <a:gdLst>
                <a:gd name="T0" fmla="*/ 1 w 3"/>
                <a:gd name="T1" fmla="*/ 3 h 5"/>
                <a:gd name="T2" fmla="*/ 3 w 3"/>
                <a:gd name="T3" fmla="*/ 1 h 5"/>
                <a:gd name="T4" fmla="*/ 1 w 3"/>
                <a:gd name="T5" fmla="*/ 5 h 5"/>
                <a:gd name="T6" fmla="*/ 1 w 3"/>
                <a:gd name="T7" fmla="*/ 3 h 5"/>
                <a:gd name="T8" fmla="*/ 1 w 3"/>
                <a:gd name="T9" fmla="*/ 3 h 5"/>
              </a:gdLst>
              <a:ahLst/>
              <a:cxnLst>
                <a:cxn ang="0">
                  <a:pos x="T0" y="T1"/>
                </a:cxn>
                <a:cxn ang="0">
                  <a:pos x="T2" y="T3"/>
                </a:cxn>
                <a:cxn ang="0">
                  <a:pos x="T4" y="T5"/>
                </a:cxn>
                <a:cxn ang="0">
                  <a:pos x="T6" y="T7"/>
                </a:cxn>
                <a:cxn ang="0">
                  <a:pos x="T8" y="T9"/>
                </a:cxn>
              </a:cxnLst>
              <a:rect l="0" t="0" r="r" b="b"/>
              <a:pathLst>
                <a:path w="3" h="5">
                  <a:moveTo>
                    <a:pt x="1" y="3"/>
                  </a:moveTo>
                  <a:cubicBezTo>
                    <a:pt x="0" y="2"/>
                    <a:pt x="2" y="0"/>
                    <a:pt x="3" y="1"/>
                  </a:cubicBezTo>
                  <a:cubicBezTo>
                    <a:pt x="3" y="2"/>
                    <a:pt x="2" y="5"/>
                    <a:pt x="1" y="5"/>
                  </a:cubicBezTo>
                  <a:cubicBezTo>
                    <a:pt x="1" y="5"/>
                    <a:pt x="1" y="3"/>
                    <a:pt x="1" y="3"/>
                  </a:cubicBezTo>
                  <a:cubicBezTo>
                    <a:pt x="0" y="2"/>
                    <a:pt x="1" y="3"/>
                    <a:pt x="1"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9" name="Freeform 415"/>
            <p:cNvSpPr>
              <a:spLocks/>
            </p:cNvSpPr>
            <p:nvPr/>
          </p:nvSpPr>
          <p:spPr bwMode="auto">
            <a:xfrm>
              <a:off x="17932683" y="4700729"/>
              <a:ext cx="38217" cy="47785"/>
            </a:xfrm>
            <a:custGeom>
              <a:avLst/>
              <a:gdLst>
                <a:gd name="T0" fmla="*/ 4 w 4"/>
                <a:gd name="T1" fmla="*/ 4 h 5"/>
                <a:gd name="T2" fmla="*/ 0 w 4"/>
                <a:gd name="T3" fmla="*/ 1 h 5"/>
                <a:gd name="T4" fmla="*/ 4 w 4"/>
                <a:gd name="T5" fmla="*/ 4 h 5"/>
              </a:gdLst>
              <a:ahLst/>
              <a:cxnLst>
                <a:cxn ang="0">
                  <a:pos x="T0" y="T1"/>
                </a:cxn>
                <a:cxn ang="0">
                  <a:pos x="T2" y="T3"/>
                </a:cxn>
                <a:cxn ang="0">
                  <a:pos x="T4" y="T5"/>
                </a:cxn>
              </a:cxnLst>
              <a:rect l="0" t="0" r="r" b="b"/>
              <a:pathLst>
                <a:path w="4" h="5">
                  <a:moveTo>
                    <a:pt x="4" y="4"/>
                  </a:moveTo>
                  <a:cubicBezTo>
                    <a:pt x="4" y="3"/>
                    <a:pt x="1" y="0"/>
                    <a:pt x="0" y="1"/>
                  </a:cubicBezTo>
                  <a:cubicBezTo>
                    <a:pt x="0" y="1"/>
                    <a:pt x="3" y="5"/>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0" name="Freeform 416"/>
            <p:cNvSpPr>
              <a:spLocks/>
            </p:cNvSpPr>
            <p:nvPr/>
          </p:nvSpPr>
          <p:spPr bwMode="auto">
            <a:xfrm>
              <a:off x="17996378" y="4525526"/>
              <a:ext cx="394905" cy="149721"/>
            </a:xfrm>
            <a:custGeom>
              <a:avLst/>
              <a:gdLst>
                <a:gd name="T0" fmla="*/ 34 w 42"/>
                <a:gd name="T1" fmla="*/ 4 h 16"/>
                <a:gd name="T2" fmla="*/ 29 w 42"/>
                <a:gd name="T3" fmla="*/ 3 h 16"/>
                <a:gd name="T4" fmla="*/ 23 w 42"/>
                <a:gd name="T5" fmla="*/ 0 h 16"/>
                <a:gd name="T6" fmla="*/ 22 w 42"/>
                <a:gd name="T7" fmla="*/ 2 h 16"/>
                <a:gd name="T8" fmla="*/ 20 w 42"/>
                <a:gd name="T9" fmla="*/ 6 h 16"/>
                <a:gd name="T10" fmla="*/ 11 w 42"/>
                <a:gd name="T11" fmla="*/ 1 h 16"/>
                <a:gd name="T12" fmla="*/ 4 w 42"/>
                <a:gd name="T13" fmla="*/ 3 h 16"/>
                <a:gd name="T14" fmla="*/ 2 w 42"/>
                <a:gd name="T15" fmla="*/ 6 h 16"/>
                <a:gd name="T16" fmla="*/ 1 w 42"/>
                <a:gd name="T17" fmla="*/ 10 h 16"/>
                <a:gd name="T18" fmla="*/ 9 w 42"/>
                <a:gd name="T19" fmla="*/ 14 h 16"/>
                <a:gd name="T20" fmla="*/ 13 w 42"/>
                <a:gd name="T21" fmla="*/ 15 h 16"/>
                <a:gd name="T22" fmla="*/ 15 w 42"/>
                <a:gd name="T23" fmla="*/ 13 h 16"/>
                <a:gd name="T24" fmla="*/ 16 w 42"/>
                <a:gd name="T25" fmla="*/ 14 h 16"/>
                <a:gd name="T26" fmla="*/ 18 w 42"/>
                <a:gd name="T27" fmla="*/ 14 h 16"/>
                <a:gd name="T28" fmla="*/ 25 w 42"/>
                <a:gd name="T29" fmla="*/ 12 h 16"/>
                <a:gd name="T30" fmla="*/ 28 w 42"/>
                <a:gd name="T31" fmla="*/ 14 h 16"/>
                <a:gd name="T32" fmla="*/ 34 w 42"/>
                <a:gd name="T33" fmla="*/ 13 h 16"/>
                <a:gd name="T34" fmla="*/ 33 w 42"/>
                <a:gd name="T35" fmla="*/ 12 h 16"/>
                <a:gd name="T36" fmla="*/ 37 w 42"/>
                <a:gd name="T37" fmla="*/ 12 h 16"/>
                <a:gd name="T38" fmla="*/ 39 w 42"/>
                <a:gd name="T39" fmla="*/ 11 h 16"/>
                <a:gd name="T40" fmla="*/ 40 w 42"/>
                <a:gd name="T41" fmla="*/ 9 h 16"/>
                <a:gd name="T42" fmla="*/ 39 w 42"/>
                <a:gd name="T43" fmla="*/ 9 h 16"/>
                <a:gd name="T44" fmla="*/ 42 w 42"/>
                <a:gd name="T45" fmla="*/ 6 h 16"/>
                <a:gd name="T46" fmla="*/ 34 w 42"/>
                <a:gd name="T47" fmla="*/ 4 h 16"/>
                <a:gd name="T48" fmla="*/ 34 w 42"/>
                <a:gd name="T4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16">
                  <a:moveTo>
                    <a:pt x="34" y="4"/>
                  </a:moveTo>
                  <a:cubicBezTo>
                    <a:pt x="32" y="3"/>
                    <a:pt x="31" y="4"/>
                    <a:pt x="29" y="3"/>
                  </a:cubicBezTo>
                  <a:cubicBezTo>
                    <a:pt x="29" y="3"/>
                    <a:pt x="24" y="0"/>
                    <a:pt x="23" y="0"/>
                  </a:cubicBezTo>
                  <a:cubicBezTo>
                    <a:pt x="23" y="0"/>
                    <a:pt x="24" y="1"/>
                    <a:pt x="22" y="2"/>
                  </a:cubicBezTo>
                  <a:cubicBezTo>
                    <a:pt x="20" y="2"/>
                    <a:pt x="22" y="5"/>
                    <a:pt x="20" y="6"/>
                  </a:cubicBezTo>
                  <a:cubicBezTo>
                    <a:pt x="19" y="6"/>
                    <a:pt x="12" y="1"/>
                    <a:pt x="11" y="1"/>
                  </a:cubicBezTo>
                  <a:cubicBezTo>
                    <a:pt x="9" y="0"/>
                    <a:pt x="4" y="1"/>
                    <a:pt x="4" y="3"/>
                  </a:cubicBezTo>
                  <a:cubicBezTo>
                    <a:pt x="4" y="5"/>
                    <a:pt x="0" y="4"/>
                    <a:pt x="2" y="6"/>
                  </a:cubicBezTo>
                  <a:cubicBezTo>
                    <a:pt x="3" y="7"/>
                    <a:pt x="0" y="9"/>
                    <a:pt x="1" y="10"/>
                  </a:cubicBezTo>
                  <a:cubicBezTo>
                    <a:pt x="3" y="12"/>
                    <a:pt x="6" y="13"/>
                    <a:pt x="9" y="14"/>
                  </a:cubicBezTo>
                  <a:cubicBezTo>
                    <a:pt x="10" y="15"/>
                    <a:pt x="12" y="16"/>
                    <a:pt x="13" y="15"/>
                  </a:cubicBezTo>
                  <a:cubicBezTo>
                    <a:pt x="14" y="15"/>
                    <a:pt x="14" y="12"/>
                    <a:pt x="15" y="13"/>
                  </a:cubicBezTo>
                  <a:cubicBezTo>
                    <a:pt x="15" y="13"/>
                    <a:pt x="15" y="14"/>
                    <a:pt x="16" y="14"/>
                  </a:cubicBezTo>
                  <a:cubicBezTo>
                    <a:pt x="17" y="14"/>
                    <a:pt x="18" y="14"/>
                    <a:pt x="18" y="14"/>
                  </a:cubicBezTo>
                  <a:cubicBezTo>
                    <a:pt x="20" y="13"/>
                    <a:pt x="22" y="13"/>
                    <a:pt x="25" y="12"/>
                  </a:cubicBezTo>
                  <a:cubicBezTo>
                    <a:pt x="27" y="12"/>
                    <a:pt x="27" y="14"/>
                    <a:pt x="28" y="14"/>
                  </a:cubicBezTo>
                  <a:cubicBezTo>
                    <a:pt x="29" y="14"/>
                    <a:pt x="34" y="13"/>
                    <a:pt x="34" y="13"/>
                  </a:cubicBezTo>
                  <a:cubicBezTo>
                    <a:pt x="34" y="13"/>
                    <a:pt x="33" y="12"/>
                    <a:pt x="33" y="12"/>
                  </a:cubicBezTo>
                  <a:cubicBezTo>
                    <a:pt x="33" y="11"/>
                    <a:pt x="36" y="12"/>
                    <a:pt x="37" y="12"/>
                  </a:cubicBezTo>
                  <a:cubicBezTo>
                    <a:pt x="37" y="12"/>
                    <a:pt x="39" y="12"/>
                    <a:pt x="39" y="11"/>
                  </a:cubicBezTo>
                  <a:cubicBezTo>
                    <a:pt x="39" y="10"/>
                    <a:pt x="40" y="9"/>
                    <a:pt x="40" y="9"/>
                  </a:cubicBezTo>
                  <a:cubicBezTo>
                    <a:pt x="40" y="9"/>
                    <a:pt x="40" y="9"/>
                    <a:pt x="39" y="9"/>
                  </a:cubicBezTo>
                  <a:cubicBezTo>
                    <a:pt x="39" y="8"/>
                    <a:pt x="42" y="7"/>
                    <a:pt x="42" y="6"/>
                  </a:cubicBezTo>
                  <a:cubicBezTo>
                    <a:pt x="41" y="5"/>
                    <a:pt x="36" y="4"/>
                    <a:pt x="34" y="4"/>
                  </a:cubicBezTo>
                  <a:cubicBezTo>
                    <a:pt x="32" y="3"/>
                    <a:pt x="36" y="4"/>
                    <a:pt x="3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1" name="Freeform 417"/>
            <p:cNvSpPr>
              <a:spLocks/>
            </p:cNvSpPr>
            <p:nvPr/>
          </p:nvSpPr>
          <p:spPr bwMode="auto">
            <a:xfrm>
              <a:off x="18222495" y="4570124"/>
              <a:ext cx="73248" cy="76452"/>
            </a:xfrm>
            <a:custGeom>
              <a:avLst/>
              <a:gdLst>
                <a:gd name="T0" fmla="*/ 7 w 8"/>
                <a:gd name="T1" fmla="*/ 6 h 8"/>
                <a:gd name="T2" fmla="*/ 4 w 8"/>
                <a:gd name="T3" fmla="*/ 0 h 8"/>
                <a:gd name="T4" fmla="*/ 6 w 8"/>
                <a:gd name="T5" fmla="*/ 2 h 8"/>
                <a:gd name="T6" fmla="*/ 7 w 8"/>
                <a:gd name="T7" fmla="*/ 6 h 8"/>
                <a:gd name="T8" fmla="*/ 7 w 8"/>
                <a:gd name="T9" fmla="*/ 6 h 8"/>
              </a:gdLst>
              <a:ahLst/>
              <a:cxnLst>
                <a:cxn ang="0">
                  <a:pos x="T0" y="T1"/>
                </a:cxn>
                <a:cxn ang="0">
                  <a:pos x="T2" y="T3"/>
                </a:cxn>
                <a:cxn ang="0">
                  <a:pos x="T4" y="T5"/>
                </a:cxn>
                <a:cxn ang="0">
                  <a:pos x="T6" y="T7"/>
                </a:cxn>
                <a:cxn ang="0">
                  <a:pos x="T8" y="T9"/>
                </a:cxn>
              </a:cxnLst>
              <a:rect l="0" t="0" r="r" b="b"/>
              <a:pathLst>
                <a:path w="8" h="8">
                  <a:moveTo>
                    <a:pt x="7" y="6"/>
                  </a:moveTo>
                  <a:cubicBezTo>
                    <a:pt x="6" y="7"/>
                    <a:pt x="0" y="1"/>
                    <a:pt x="4" y="0"/>
                  </a:cubicBezTo>
                  <a:cubicBezTo>
                    <a:pt x="5" y="0"/>
                    <a:pt x="8" y="0"/>
                    <a:pt x="6" y="2"/>
                  </a:cubicBezTo>
                  <a:cubicBezTo>
                    <a:pt x="3" y="4"/>
                    <a:pt x="7" y="4"/>
                    <a:pt x="7" y="6"/>
                  </a:cubicBezTo>
                  <a:cubicBezTo>
                    <a:pt x="6" y="8"/>
                    <a:pt x="7" y="5"/>
                    <a:pt x="7"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2" name="Freeform 418"/>
            <p:cNvSpPr>
              <a:spLocks/>
            </p:cNvSpPr>
            <p:nvPr/>
          </p:nvSpPr>
          <p:spPr bwMode="auto">
            <a:xfrm>
              <a:off x="19445425" y="5076623"/>
              <a:ext cx="101909" cy="57338"/>
            </a:xfrm>
            <a:custGeom>
              <a:avLst/>
              <a:gdLst>
                <a:gd name="T0" fmla="*/ 3 w 11"/>
                <a:gd name="T1" fmla="*/ 4 h 6"/>
                <a:gd name="T2" fmla="*/ 1 w 11"/>
                <a:gd name="T3" fmla="*/ 1 h 6"/>
                <a:gd name="T4" fmla="*/ 6 w 11"/>
                <a:gd name="T5" fmla="*/ 1 h 6"/>
                <a:gd name="T6" fmla="*/ 3 w 11"/>
                <a:gd name="T7" fmla="*/ 4 h 6"/>
                <a:gd name="T8" fmla="*/ 3 w 11"/>
                <a:gd name="T9" fmla="*/ 4 h 6"/>
              </a:gdLst>
              <a:ahLst/>
              <a:cxnLst>
                <a:cxn ang="0">
                  <a:pos x="T0" y="T1"/>
                </a:cxn>
                <a:cxn ang="0">
                  <a:pos x="T2" y="T3"/>
                </a:cxn>
                <a:cxn ang="0">
                  <a:pos x="T4" y="T5"/>
                </a:cxn>
                <a:cxn ang="0">
                  <a:pos x="T6" y="T7"/>
                </a:cxn>
                <a:cxn ang="0">
                  <a:pos x="T8" y="T9"/>
                </a:cxn>
              </a:cxnLst>
              <a:rect l="0" t="0" r="r" b="b"/>
              <a:pathLst>
                <a:path w="11" h="6">
                  <a:moveTo>
                    <a:pt x="3" y="4"/>
                  </a:moveTo>
                  <a:cubicBezTo>
                    <a:pt x="1" y="3"/>
                    <a:pt x="0" y="3"/>
                    <a:pt x="1" y="1"/>
                  </a:cubicBezTo>
                  <a:cubicBezTo>
                    <a:pt x="2" y="0"/>
                    <a:pt x="4" y="1"/>
                    <a:pt x="6" y="1"/>
                  </a:cubicBezTo>
                  <a:cubicBezTo>
                    <a:pt x="11" y="2"/>
                    <a:pt x="6" y="6"/>
                    <a:pt x="3" y="4"/>
                  </a:cubicBezTo>
                  <a:cubicBezTo>
                    <a:pt x="2" y="3"/>
                    <a:pt x="4" y="5"/>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3" name="Freeform 419"/>
            <p:cNvSpPr>
              <a:spLocks/>
            </p:cNvSpPr>
            <p:nvPr/>
          </p:nvSpPr>
          <p:spPr bwMode="auto">
            <a:xfrm>
              <a:off x="19247970" y="5898496"/>
              <a:ext cx="57323" cy="47785"/>
            </a:xfrm>
            <a:custGeom>
              <a:avLst/>
              <a:gdLst>
                <a:gd name="T0" fmla="*/ 5 w 6"/>
                <a:gd name="T1" fmla="*/ 2 h 5"/>
                <a:gd name="T2" fmla="*/ 5 w 6"/>
                <a:gd name="T3" fmla="*/ 1 h 5"/>
                <a:gd name="T4" fmla="*/ 2 w 6"/>
                <a:gd name="T5" fmla="*/ 1 h 5"/>
                <a:gd name="T6" fmla="*/ 1 w 6"/>
                <a:gd name="T7" fmla="*/ 3 h 5"/>
                <a:gd name="T8" fmla="*/ 0 w 6"/>
                <a:gd name="T9" fmla="*/ 4 h 5"/>
                <a:gd name="T10" fmla="*/ 5 w 6"/>
                <a:gd name="T11" fmla="*/ 2 h 5"/>
                <a:gd name="T12" fmla="*/ 5 w 6"/>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6" h="5">
                  <a:moveTo>
                    <a:pt x="5" y="2"/>
                  </a:moveTo>
                  <a:cubicBezTo>
                    <a:pt x="6" y="2"/>
                    <a:pt x="5" y="1"/>
                    <a:pt x="5" y="1"/>
                  </a:cubicBezTo>
                  <a:cubicBezTo>
                    <a:pt x="4" y="0"/>
                    <a:pt x="3" y="1"/>
                    <a:pt x="2" y="1"/>
                  </a:cubicBezTo>
                  <a:cubicBezTo>
                    <a:pt x="1" y="1"/>
                    <a:pt x="0" y="2"/>
                    <a:pt x="1" y="3"/>
                  </a:cubicBezTo>
                  <a:cubicBezTo>
                    <a:pt x="1" y="3"/>
                    <a:pt x="0" y="5"/>
                    <a:pt x="0" y="4"/>
                  </a:cubicBezTo>
                  <a:cubicBezTo>
                    <a:pt x="0" y="4"/>
                    <a:pt x="5" y="2"/>
                    <a:pt x="5" y="2"/>
                  </a:cubicBezTo>
                  <a:cubicBezTo>
                    <a:pt x="6" y="2"/>
                    <a:pt x="3" y="3"/>
                    <a:pt x="5"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4" name="Freeform 420"/>
            <p:cNvSpPr>
              <a:spLocks/>
            </p:cNvSpPr>
            <p:nvPr/>
          </p:nvSpPr>
          <p:spPr bwMode="auto">
            <a:xfrm>
              <a:off x="18005931" y="6172454"/>
              <a:ext cx="47770" cy="25484"/>
            </a:xfrm>
            <a:custGeom>
              <a:avLst/>
              <a:gdLst>
                <a:gd name="T0" fmla="*/ 3 w 5"/>
                <a:gd name="T1" fmla="*/ 3 h 3"/>
                <a:gd name="T2" fmla="*/ 3 w 5"/>
                <a:gd name="T3" fmla="*/ 0 h 3"/>
                <a:gd name="T4" fmla="*/ 3 w 5"/>
                <a:gd name="T5" fmla="*/ 3 h 3"/>
              </a:gdLst>
              <a:ahLst/>
              <a:cxnLst>
                <a:cxn ang="0">
                  <a:pos x="T0" y="T1"/>
                </a:cxn>
                <a:cxn ang="0">
                  <a:pos x="T2" y="T3"/>
                </a:cxn>
                <a:cxn ang="0">
                  <a:pos x="T4" y="T5"/>
                </a:cxn>
              </a:cxnLst>
              <a:rect l="0" t="0" r="r" b="b"/>
              <a:pathLst>
                <a:path w="5" h="3">
                  <a:moveTo>
                    <a:pt x="3" y="3"/>
                  </a:moveTo>
                  <a:cubicBezTo>
                    <a:pt x="1" y="3"/>
                    <a:pt x="0" y="1"/>
                    <a:pt x="3" y="0"/>
                  </a:cubicBezTo>
                  <a:cubicBezTo>
                    <a:pt x="5" y="0"/>
                    <a:pt x="4" y="3"/>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5" name="Freeform 421"/>
            <p:cNvSpPr>
              <a:spLocks/>
            </p:cNvSpPr>
            <p:nvPr/>
          </p:nvSpPr>
          <p:spPr bwMode="auto">
            <a:xfrm>
              <a:off x="18846696" y="6452780"/>
              <a:ext cx="47770" cy="44598"/>
            </a:xfrm>
            <a:custGeom>
              <a:avLst/>
              <a:gdLst>
                <a:gd name="T0" fmla="*/ 5 w 5"/>
                <a:gd name="T1" fmla="*/ 1 h 5"/>
                <a:gd name="T2" fmla="*/ 1 w 5"/>
                <a:gd name="T3" fmla="*/ 5 h 5"/>
                <a:gd name="T4" fmla="*/ 4 w 5"/>
                <a:gd name="T5" fmla="*/ 3 h 5"/>
                <a:gd name="T6" fmla="*/ 5 w 5"/>
                <a:gd name="T7" fmla="*/ 1 h 5"/>
              </a:gdLst>
              <a:ahLst/>
              <a:cxnLst>
                <a:cxn ang="0">
                  <a:pos x="T0" y="T1"/>
                </a:cxn>
                <a:cxn ang="0">
                  <a:pos x="T2" y="T3"/>
                </a:cxn>
                <a:cxn ang="0">
                  <a:pos x="T4" y="T5"/>
                </a:cxn>
                <a:cxn ang="0">
                  <a:pos x="T6" y="T7"/>
                </a:cxn>
              </a:cxnLst>
              <a:rect l="0" t="0" r="r" b="b"/>
              <a:pathLst>
                <a:path w="5" h="5">
                  <a:moveTo>
                    <a:pt x="5" y="1"/>
                  </a:moveTo>
                  <a:cubicBezTo>
                    <a:pt x="5" y="1"/>
                    <a:pt x="0" y="5"/>
                    <a:pt x="1" y="5"/>
                  </a:cubicBezTo>
                  <a:cubicBezTo>
                    <a:pt x="2" y="5"/>
                    <a:pt x="4" y="3"/>
                    <a:pt x="4" y="3"/>
                  </a:cubicBezTo>
                  <a:cubicBezTo>
                    <a:pt x="5" y="2"/>
                    <a:pt x="5" y="0"/>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6" name="Freeform 422"/>
            <p:cNvSpPr>
              <a:spLocks/>
            </p:cNvSpPr>
            <p:nvPr/>
          </p:nvSpPr>
          <p:spPr bwMode="auto">
            <a:xfrm>
              <a:off x="18818035" y="6526047"/>
              <a:ext cx="19109" cy="9556"/>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0"/>
                    <a:pt x="0" y="1"/>
                    <a:pt x="1" y="1"/>
                  </a:cubicBezTo>
                  <a:cubicBezTo>
                    <a:pt x="1" y="1"/>
                    <a:pt x="2"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7" name="Freeform 423"/>
            <p:cNvSpPr>
              <a:spLocks/>
            </p:cNvSpPr>
            <p:nvPr/>
          </p:nvSpPr>
          <p:spPr bwMode="auto">
            <a:xfrm>
              <a:off x="18687463" y="6675768"/>
              <a:ext cx="28662" cy="9556"/>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8" name="Freeform 424"/>
            <p:cNvSpPr>
              <a:spLocks/>
            </p:cNvSpPr>
            <p:nvPr/>
          </p:nvSpPr>
          <p:spPr bwMode="auto">
            <a:xfrm>
              <a:off x="18575996" y="6723551"/>
              <a:ext cx="66879" cy="38227"/>
            </a:xfrm>
            <a:custGeom>
              <a:avLst/>
              <a:gdLst>
                <a:gd name="T0" fmla="*/ 6 w 7"/>
                <a:gd name="T1" fmla="*/ 0 h 4"/>
                <a:gd name="T2" fmla="*/ 1 w 7"/>
                <a:gd name="T3" fmla="*/ 3 h 4"/>
                <a:gd name="T4" fmla="*/ 6 w 7"/>
                <a:gd name="T5" fmla="*/ 0 h 4"/>
              </a:gdLst>
              <a:ahLst/>
              <a:cxnLst>
                <a:cxn ang="0">
                  <a:pos x="T0" y="T1"/>
                </a:cxn>
                <a:cxn ang="0">
                  <a:pos x="T2" y="T3"/>
                </a:cxn>
                <a:cxn ang="0">
                  <a:pos x="T4" y="T5"/>
                </a:cxn>
              </a:cxnLst>
              <a:rect l="0" t="0" r="r" b="b"/>
              <a:pathLst>
                <a:path w="7" h="4">
                  <a:moveTo>
                    <a:pt x="6" y="0"/>
                  </a:moveTo>
                  <a:cubicBezTo>
                    <a:pt x="5" y="0"/>
                    <a:pt x="0" y="2"/>
                    <a:pt x="1" y="3"/>
                  </a:cubicBezTo>
                  <a:cubicBezTo>
                    <a:pt x="2" y="4"/>
                    <a:pt x="7" y="0"/>
                    <a:pt x="6"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9" name="Freeform 425"/>
            <p:cNvSpPr>
              <a:spLocks/>
            </p:cNvSpPr>
            <p:nvPr/>
          </p:nvSpPr>
          <p:spPr bwMode="auto">
            <a:xfrm>
              <a:off x="18502748" y="6761778"/>
              <a:ext cx="54139" cy="35042"/>
            </a:xfrm>
            <a:custGeom>
              <a:avLst/>
              <a:gdLst>
                <a:gd name="T0" fmla="*/ 5 w 6"/>
                <a:gd name="T1" fmla="*/ 0 h 4"/>
                <a:gd name="T2" fmla="*/ 1 w 6"/>
                <a:gd name="T3" fmla="*/ 3 h 4"/>
                <a:gd name="T4" fmla="*/ 5 w 6"/>
                <a:gd name="T5" fmla="*/ 0 h 4"/>
                <a:gd name="T6" fmla="*/ 5 w 6"/>
                <a:gd name="T7" fmla="*/ 0 h 4"/>
              </a:gdLst>
              <a:ahLst/>
              <a:cxnLst>
                <a:cxn ang="0">
                  <a:pos x="T0" y="T1"/>
                </a:cxn>
                <a:cxn ang="0">
                  <a:pos x="T2" y="T3"/>
                </a:cxn>
                <a:cxn ang="0">
                  <a:pos x="T4" y="T5"/>
                </a:cxn>
                <a:cxn ang="0">
                  <a:pos x="T6" y="T7"/>
                </a:cxn>
              </a:cxnLst>
              <a:rect l="0" t="0" r="r" b="b"/>
              <a:pathLst>
                <a:path w="6" h="4">
                  <a:moveTo>
                    <a:pt x="5" y="0"/>
                  </a:moveTo>
                  <a:cubicBezTo>
                    <a:pt x="5" y="0"/>
                    <a:pt x="0" y="2"/>
                    <a:pt x="1" y="3"/>
                  </a:cubicBezTo>
                  <a:cubicBezTo>
                    <a:pt x="2" y="4"/>
                    <a:pt x="5" y="0"/>
                    <a:pt x="5" y="0"/>
                  </a:cubicBezTo>
                  <a:cubicBezTo>
                    <a:pt x="5" y="0"/>
                    <a:pt x="6" y="0"/>
                    <a:pt x="5"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0" name="Freeform 426"/>
            <p:cNvSpPr>
              <a:spLocks/>
            </p:cNvSpPr>
            <p:nvPr/>
          </p:nvSpPr>
          <p:spPr bwMode="auto">
            <a:xfrm>
              <a:off x="18454978" y="6790447"/>
              <a:ext cx="47770" cy="44598"/>
            </a:xfrm>
            <a:custGeom>
              <a:avLst/>
              <a:gdLst>
                <a:gd name="T0" fmla="*/ 4 w 5"/>
                <a:gd name="T1" fmla="*/ 0 h 5"/>
                <a:gd name="T2" fmla="*/ 0 w 5"/>
                <a:gd name="T3" fmla="*/ 4 h 5"/>
                <a:gd name="T4" fmla="*/ 4 w 5"/>
                <a:gd name="T5" fmla="*/ 0 h 5"/>
                <a:gd name="T6" fmla="*/ 4 w 5"/>
                <a:gd name="T7" fmla="*/ 0 h 5"/>
              </a:gdLst>
              <a:ahLst/>
              <a:cxnLst>
                <a:cxn ang="0">
                  <a:pos x="T0" y="T1"/>
                </a:cxn>
                <a:cxn ang="0">
                  <a:pos x="T2" y="T3"/>
                </a:cxn>
                <a:cxn ang="0">
                  <a:pos x="T4" y="T5"/>
                </a:cxn>
                <a:cxn ang="0">
                  <a:pos x="T6" y="T7"/>
                </a:cxn>
              </a:cxnLst>
              <a:rect l="0" t="0" r="r" b="b"/>
              <a:pathLst>
                <a:path w="5" h="5">
                  <a:moveTo>
                    <a:pt x="4" y="0"/>
                  </a:moveTo>
                  <a:cubicBezTo>
                    <a:pt x="4" y="0"/>
                    <a:pt x="0" y="4"/>
                    <a:pt x="0" y="4"/>
                  </a:cubicBezTo>
                  <a:cubicBezTo>
                    <a:pt x="2" y="5"/>
                    <a:pt x="4" y="0"/>
                    <a:pt x="4" y="0"/>
                  </a:cubicBezTo>
                  <a:cubicBezTo>
                    <a:pt x="4" y="0"/>
                    <a:pt x="5" y="0"/>
                    <a:pt x="4"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1" name="Freeform 427"/>
            <p:cNvSpPr>
              <a:spLocks/>
            </p:cNvSpPr>
            <p:nvPr/>
          </p:nvSpPr>
          <p:spPr bwMode="auto">
            <a:xfrm>
              <a:off x="18445422" y="6854158"/>
              <a:ext cx="9553" cy="9556"/>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1" y="1"/>
                  </a:cubicBezTo>
                  <a:cubicBezTo>
                    <a:pt x="1" y="1"/>
                    <a:pt x="1"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2" name="Freeform 428"/>
            <p:cNvSpPr>
              <a:spLocks/>
            </p:cNvSpPr>
            <p:nvPr/>
          </p:nvSpPr>
          <p:spPr bwMode="auto">
            <a:xfrm>
              <a:off x="18397652" y="6815931"/>
              <a:ext cx="47770" cy="38227"/>
            </a:xfrm>
            <a:custGeom>
              <a:avLst/>
              <a:gdLst>
                <a:gd name="T0" fmla="*/ 4 w 5"/>
                <a:gd name="T1" fmla="*/ 1 h 4"/>
                <a:gd name="T2" fmla="*/ 0 w 5"/>
                <a:gd name="T3" fmla="*/ 4 h 4"/>
                <a:gd name="T4" fmla="*/ 4 w 5"/>
                <a:gd name="T5" fmla="*/ 1 h 4"/>
                <a:gd name="T6" fmla="*/ 4 w 5"/>
                <a:gd name="T7" fmla="*/ 1 h 4"/>
              </a:gdLst>
              <a:ahLst/>
              <a:cxnLst>
                <a:cxn ang="0">
                  <a:pos x="T0" y="T1"/>
                </a:cxn>
                <a:cxn ang="0">
                  <a:pos x="T2" y="T3"/>
                </a:cxn>
                <a:cxn ang="0">
                  <a:pos x="T4" y="T5"/>
                </a:cxn>
                <a:cxn ang="0">
                  <a:pos x="T6" y="T7"/>
                </a:cxn>
              </a:cxnLst>
              <a:rect l="0" t="0" r="r" b="b"/>
              <a:pathLst>
                <a:path w="5" h="4">
                  <a:moveTo>
                    <a:pt x="4" y="1"/>
                  </a:moveTo>
                  <a:cubicBezTo>
                    <a:pt x="2" y="2"/>
                    <a:pt x="0" y="3"/>
                    <a:pt x="0" y="4"/>
                  </a:cubicBezTo>
                  <a:cubicBezTo>
                    <a:pt x="0" y="4"/>
                    <a:pt x="4" y="1"/>
                    <a:pt x="4" y="1"/>
                  </a:cubicBezTo>
                  <a:cubicBezTo>
                    <a:pt x="3" y="1"/>
                    <a:pt x="5" y="0"/>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3" name="Freeform 429"/>
            <p:cNvSpPr>
              <a:spLocks/>
            </p:cNvSpPr>
            <p:nvPr/>
          </p:nvSpPr>
          <p:spPr bwMode="auto">
            <a:xfrm>
              <a:off x="18053701" y="7163156"/>
              <a:ext cx="19109" cy="28669"/>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2"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grpSp>
          <p:nvGrpSpPr>
            <p:cNvPr id="114" name="Group 113"/>
            <p:cNvGrpSpPr/>
            <p:nvPr/>
          </p:nvGrpSpPr>
          <p:grpSpPr>
            <a:xfrm>
              <a:off x="17709756" y="6761778"/>
              <a:ext cx="697449" cy="662593"/>
              <a:chOff x="5961121" y="2686387"/>
              <a:chExt cx="288233" cy="273757"/>
            </a:xfrm>
            <a:solidFill>
              <a:schemeClr val="bg1">
                <a:lumMod val="75000"/>
              </a:schemeClr>
            </a:solidFill>
          </p:grpSpPr>
          <p:sp>
            <p:nvSpPr>
              <p:cNvPr id="479" name="Freeform 430"/>
              <p:cNvSpPr>
                <a:spLocks/>
              </p:cNvSpPr>
              <p:nvPr/>
            </p:nvSpPr>
            <p:spPr bwMode="auto">
              <a:xfrm>
                <a:off x="6130902" y="2686387"/>
                <a:ext cx="118452" cy="100026"/>
              </a:xfrm>
              <a:custGeom>
                <a:avLst/>
                <a:gdLst>
                  <a:gd name="T0" fmla="*/ 28 w 31"/>
                  <a:gd name="T1" fmla="*/ 10 h 26"/>
                  <a:gd name="T2" fmla="*/ 29 w 31"/>
                  <a:gd name="T3" fmla="*/ 7 h 26"/>
                  <a:gd name="T4" fmla="*/ 27 w 31"/>
                  <a:gd name="T5" fmla="*/ 10 h 26"/>
                  <a:gd name="T6" fmla="*/ 20 w 31"/>
                  <a:gd name="T7" fmla="*/ 8 h 26"/>
                  <a:gd name="T8" fmla="*/ 11 w 31"/>
                  <a:gd name="T9" fmla="*/ 1 h 26"/>
                  <a:gd name="T10" fmla="*/ 11 w 31"/>
                  <a:gd name="T11" fmla="*/ 5 h 26"/>
                  <a:gd name="T12" fmla="*/ 9 w 31"/>
                  <a:gd name="T13" fmla="*/ 11 h 26"/>
                  <a:gd name="T14" fmla="*/ 7 w 31"/>
                  <a:gd name="T15" fmla="*/ 14 h 26"/>
                  <a:gd name="T16" fmla="*/ 4 w 31"/>
                  <a:gd name="T17" fmla="*/ 14 h 26"/>
                  <a:gd name="T18" fmla="*/ 5 w 31"/>
                  <a:gd name="T19" fmla="*/ 16 h 26"/>
                  <a:gd name="T20" fmla="*/ 1 w 31"/>
                  <a:gd name="T21" fmla="*/ 18 h 26"/>
                  <a:gd name="T22" fmla="*/ 2 w 31"/>
                  <a:gd name="T23" fmla="*/ 23 h 26"/>
                  <a:gd name="T24" fmla="*/ 4 w 31"/>
                  <a:gd name="T25" fmla="*/ 25 h 26"/>
                  <a:gd name="T26" fmla="*/ 6 w 31"/>
                  <a:gd name="T27" fmla="*/ 23 h 26"/>
                  <a:gd name="T28" fmla="*/ 7 w 31"/>
                  <a:gd name="T29" fmla="*/ 23 h 26"/>
                  <a:gd name="T30" fmla="*/ 4 w 31"/>
                  <a:gd name="T31" fmla="*/ 20 h 26"/>
                  <a:gd name="T32" fmla="*/ 7 w 31"/>
                  <a:gd name="T33" fmla="*/ 19 h 26"/>
                  <a:gd name="T34" fmla="*/ 12 w 31"/>
                  <a:gd name="T35" fmla="*/ 18 h 26"/>
                  <a:gd name="T36" fmla="*/ 17 w 31"/>
                  <a:gd name="T37" fmla="*/ 21 h 26"/>
                  <a:gd name="T38" fmla="*/ 21 w 31"/>
                  <a:gd name="T39" fmla="*/ 16 h 26"/>
                  <a:gd name="T40" fmla="*/ 31 w 31"/>
                  <a:gd name="T41" fmla="*/ 14 h 26"/>
                  <a:gd name="T42" fmla="*/ 29 w 31"/>
                  <a:gd name="T43" fmla="*/ 12 h 26"/>
                  <a:gd name="T44" fmla="*/ 28 w 31"/>
                  <a:gd name="T45" fmla="*/ 10 h 26"/>
                  <a:gd name="T46" fmla="*/ 28 w 31"/>
                  <a:gd name="T4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 h="26">
                    <a:moveTo>
                      <a:pt x="28" y="10"/>
                    </a:moveTo>
                    <a:cubicBezTo>
                      <a:pt x="28" y="10"/>
                      <a:pt x="29" y="8"/>
                      <a:pt x="29" y="7"/>
                    </a:cubicBezTo>
                    <a:cubicBezTo>
                      <a:pt x="29" y="8"/>
                      <a:pt x="27" y="10"/>
                      <a:pt x="27" y="10"/>
                    </a:cubicBezTo>
                    <a:cubicBezTo>
                      <a:pt x="25" y="10"/>
                      <a:pt x="21" y="9"/>
                      <a:pt x="20" y="8"/>
                    </a:cubicBezTo>
                    <a:cubicBezTo>
                      <a:pt x="17" y="7"/>
                      <a:pt x="15" y="2"/>
                      <a:pt x="11" y="1"/>
                    </a:cubicBezTo>
                    <a:cubicBezTo>
                      <a:pt x="9" y="0"/>
                      <a:pt x="10" y="4"/>
                      <a:pt x="11" y="5"/>
                    </a:cubicBezTo>
                    <a:cubicBezTo>
                      <a:pt x="11" y="7"/>
                      <a:pt x="10" y="9"/>
                      <a:pt x="9" y="11"/>
                    </a:cubicBezTo>
                    <a:cubicBezTo>
                      <a:pt x="8" y="12"/>
                      <a:pt x="10" y="15"/>
                      <a:pt x="7" y="14"/>
                    </a:cubicBezTo>
                    <a:cubicBezTo>
                      <a:pt x="7" y="14"/>
                      <a:pt x="5" y="13"/>
                      <a:pt x="4" y="14"/>
                    </a:cubicBezTo>
                    <a:cubicBezTo>
                      <a:pt x="4" y="15"/>
                      <a:pt x="5" y="16"/>
                      <a:pt x="5" y="16"/>
                    </a:cubicBezTo>
                    <a:cubicBezTo>
                      <a:pt x="5" y="16"/>
                      <a:pt x="2" y="18"/>
                      <a:pt x="1" y="18"/>
                    </a:cubicBezTo>
                    <a:cubicBezTo>
                      <a:pt x="0" y="20"/>
                      <a:pt x="3" y="21"/>
                      <a:pt x="2" y="23"/>
                    </a:cubicBezTo>
                    <a:cubicBezTo>
                      <a:pt x="1" y="24"/>
                      <a:pt x="3" y="26"/>
                      <a:pt x="4" y="25"/>
                    </a:cubicBezTo>
                    <a:cubicBezTo>
                      <a:pt x="5" y="24"/>
                      <a:pt x="5" y="23"/>
                      <a:pt x="6" y="23"/>
                    </a:cubicBezTo>
                    <a:cubicBezTo>
                      <a:pt x="6" y="23"/>
                      <a:pt x="7" y="24"/>
                      <a:pt x="7" y="23"/>
                    </a:cubicBezTo>
                    <a:cubicBezTo>
                      <a:pt x="7" y="22"/>
                      <a:pt x="5" y="21"/>
                      <a:pt x="4" y="20"/>
                    </a:cubicBezTo>
                    <a:cubicBezTo>
                      <a:pt x="3" y="18"/>
                      <a:pt x="7" y="19"/>
                      <a:pt x="7" y="19"/>
                    </a:cubicBezTo>
                    <a:cubicBezTo>
                      <a:pt x="9" y="19"/>
                      <a:pt x="10" y="17"/>
                      <a:pt x="12" y="18"/>
                    </a:cubicBezTo>
                    <a:cubicBezTo>
                      <a:pt x="14" y="19"/>
                      <a:pt x="15" y="20"/>
                      <a:pt x="17" y="21"/>
                    </a:cubicBezTo>
                    <a:cubicBezTo>
                      <a:pt x="20" y="23"/>
                      <a:pt x="19" y="17"/>
                      <a:pt x="21" y="16"/>
                    </a:cubicBezTo>
                    <a:cubicBezTo>
                      <a:pt x="21" y="16"/>
                      <a:pt x="31" y="16"/>
                      <a:pt x="31" y="14"/>
                    </a:cubicBezTo>
                    <a:cubicBezTo>
                      <a:pt x="30" y="13"/>
                      <a:pt x="27" y="15"/>
                      <a:pt x="29" y="12"/>
                    </a:cubicBezTo>
                    <a:cubicBezTo>
                      <a:pt x="30" y="11"/>
                      <a:pt x="27" y="12"/>
                      <a:pt x="28" y="10"/>
                    </a:cubicBezTo>
                    <a:cubicBezTo>
                      <a:pt x="29" y="7"/>
                      <a:pt x="28" y="11"/>
                      <a:pt x="28" y="10"/>
                    </a:cubicBezTo>
                    <a:close/>
                  </a:path>
                </a:pathLst>
              </a:custGeom>
              <a:grp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80" name="Freeform 431"/>
              <p:cNvSpPr>
                <a:spLocks/>
              </p:cNvSpPr>
              <p:nvPr/>
            </p:nvSpPr>
            <p:spPr bwMode="auto">
              <a:xfrm>
                <a:off x="5961121" y="2778517"/>
                <a:ext cx="215847" cy="181627"/>
              </a:xfrm>
              <a:custGeom>
                <a:avLst/>
                <a:gdLst>
                  <a:gd name="T0" fmla="*/ 52 w 56"/>
                  <a:gd name="T1" fmla="*/ 1 h 47"/>
                  <a:gd name="T2" fmla="*/ 51 w 56"/>
                  <a:gd name="T3" fmla="*/ 1 h 47"/>
                  <a:gd name="T4" fmla="*/ 52 w 56"/>
                  <a:gd name="T5" fmla="*/ 3 h 47"/>
                  <a:gd name="T6" fmla="*/ 49 w 56"/>
                  <a:gd name="T7" fmla="*/ 3 h 47"/>
                  <a:gd name="T8" fmla="*/ 47 w 56"/>
                  <a:gd name="T9" fmla="*/ 5 h 47"/>
                  <a:gd name="T10" fmla="*/ 45 w 56"/>
                  <a:gd name="T11" fmla="*/ 6 h 47"/>
                  <a:gd name="T12" fmla="*/ 46 w 56"/>
                  <a:gd name="T13" fmla="*/ 7 h 47"/>
                  <a:gd name="T14" fmla="*/ 46 w 56"/>
                  <a:gd name="T15" fmla="*/ 10 h 47"/>
                  <a:gd name="T16" fmla="*/ 46 w 56"/>
                  <a:gd name="T17" fmla="*/ 13 h 47"/>
                  <a:gd name="T18" fmla="*/ 41 w 56"/>
                  <a:gd name="T19" fmla="*/ 22 h 47"/>
                  <a:gd name="T20" fmla="*/ 36 w 56"/>
                  <a:gd name="T21" fmla="*/ 27 h 47"/>
                  <a:gd name="T22" fmla="*/ 31 w 56"/>
                  <a:gd name="T23" fmla="*/ 27 h 47"/>
                  <a:gd name="T24" fmla="*/ 32 w 56"/>
                  <a:gd name="T25" fmla="*/ 24 h 47"/>
                  <a:gd name="T26" fmla="*/ 30 w 56"/>
                  <a:gd name="T27" fmla="*/ 25 h 47"/>
                  <a:gd name="T28" fmla="*/ 29 w 56"/>
                  <a:gd name="T29" fmla="*/ 27 h 47"/>
                  <a:gd name="T30" fmla="*/ 25 w 56"/>
                  <a:gd name="T31" fmla="*/ 33 h 47"/>
                  <a:gd name="T32" fmla="*/ 25 w 56"/>
                  <a:gd name="T33" fmla="*/ 34 h 47"/>
                  <a:gd name="T34" fmla="*/ 23 w 56"/>
                  <a:gd name="T35" fmla="*/ 36 h 47"/>
                  <a:gd name="T36" fmla="*/ 21 w 56"/>
                  <a:gd name="T37" fmla="*/ 35 h 47"/>
                  <a:gd name="T38" fmla="*/ 17 w 56"/>
                  <a:gd name="T39" fmla="*/ 35 h 47"/>
                  <a:gd name="T40" fmla="*/ 9 w 56"/>
                  <a:gd name="T41" fmla="*/ 36 h 47"/>
                  <a:gd name="T42" fmla="*/ 2 w 56"/>
                  <a:gd name="T43" fmla="*/ 42 h 47"/>
                  <a:gd name="T44" fmla="*/ 1 w 56"/>
                  <a:gd name="T45" fmla="*/ 44 h 47"/>
                  <a:gd name="T46" fmla="*/ 3 w 56"/>
                  <a:gd name="T47" fmla="*/ 43 h 47"/>
                  <a:gd name="T48" fmla="*/ 5 w 56"/>
                  <a:gd name="T49" fmla="*/ 44 h 47"/>
                  <a:gd name="T50" fmla="*/ 22 w 56"/>
                  <a:gd name="T51" fmla="*/ 40 h 47"/>
                  <a:gd name="T52" fmla="*/ 21 w 56"/>
                  <a:gd name="T53" fmla="*/ 43 h 47"/>
                  <a:gd name="T54" fmla="*/ 24 w 56"/>
                  <a:gd name="T55" fmla="*/ 47 h 47"/>
                  <a:gd name="T56" fmla="*/ 27 w 56"/>
                  <a:gd name="T57" fmla="*/ 44 h 47"/>
                  <a:gd name="T58" fmla="*/ 30 w 56"/>
                  <a:gd name="T59" fmla="*/ 43 h 47"/>
                  <a:gd name="T60" fmla="*/ 31 w 56"/>
                  <a:gd name="T61" fmla="*/ 40 h 47"/>
                  <a:gd name="T62" fmla="*/ 38 w 56"/>
                  <a:gd name="T63" fmla="*/ 39 h 47"/>
                  <a:gd name="T64" fmla="*/ 41 w 56"/>
                  <a:gd name="T65" fmla="*/ 40 h 47"/>
                  <a:gd name="T66" fmla="*/ 43 w 56"/>
                  <a:gd name="T67" fmla="*/ 37 h 47"/>
                  <a:gd name="T68" fmla="*/ 45 w 56"/>
                  <a:gd name="T69" fmla="*/ 35 h 47"/>
                  <a:gd name="T70" fmla="*/ 46 w 56"/>
                  <a:gd name="T71" fmla="*/ 38 h 47"/>
                  <a:gd name="T72" fmla="*/ 48 w 56"/>
                  <a:gd name="T73" fmla="*/ 37 h 47"/>
                  <a:gd name="T74" fmla="*/ 49 w 56"/>
                  <a:gd name="T75" fmla="*/ 35 h 47"/>
                  <a:gd name="T76" fmla="*/ 49 w 56"/>
                  <a:gd name="T77" fmla="*/ 32 h 47"/>
                  <a:gd name="T78" fmla="*/ 51 w 56"/>
                  <a:gd name="T79" fmla="*/ 26 h 47"/>
                  <a:gd name="T80" fmla="*/ 51 w 56"/>
                  <a:gd name="T81" fmla="*/ 19 h 47"/>
                  <a:gd name="T82" fmla="*/ 53 w 56"/>
                  <a:gd name="T83" fmla="*/ 19 h 47"/>
                  <a:gd name="T84" fmla="*/ 55 w 56"/>
                  <a:gd name="T85" fmla="*/ 17 h 47"/>
                  <a:gd name="T86" fmla="*/ 55 w 56"/>
                  <a:gd name="T87" fmla="*/ 9 h 47"/>
                  <a:gd name="T88" fmla="*/ 52 w 56"/>
                  <a:gd name="T89" fmla="*/ 1 h 47"/>
                  <a:gd name="T90" fmla="*/ 52 w 56"/>
                  <a:gd name="T91" fmla="*/ 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 h="47">
                    <a:moveTo>
                      <a:pt x="52" y="1"/>
                    </a:moveTo>
                    <a:cubicBezTo>
                      <a:pt x="51" y="1"/>
                      <a:pt x="51" y="0"/>
                      <a:pt x="51" y="1"/>
                    </a:cubicBezTo>
                    <a:cubicBezTo>
                      <a:pt x="49" y="2"/>
                      <a:pt x="51" y="2"/>
                      <a:pt x="52" y="3"/>
                    </a:cubicBezTo>
                    <a:cubicBezTo>
                      <a:pt x="53" y="4"/>
                      <a:pt x="50" y="5"/>
                      <a:pt x="49" y="3"/>
                    </a:cubicBezTo>
                    <a:cubicBezTo>
                      <a:pt x="48" y="1"/>
                      <a:pt x="47" y="4"/>
                      <a:pt x="47" y="5"/>
                    </a:cubicBezTo>
                    <a:cubicBezTo>
                      <a:pt x="46" y="5"/>
                      <a:pt x="45" y="6"/>
                      <a:pt x="45" y="6"/>
                    </a:cubicBezTo>
                    <a:cubicBezTo>
                      <a:pt x="45" y="8"/>
                      <a:pt x="46" y="7"/>
                      <a:pt x="46" y="7"/>
                    </a:cubicBezTo>
                    <a:cubicBezTo>
                      <a:pt x="46" y="8"/>
                      <a:pt x="46" y="9"/>
                      <a:pt x="46" y="10"/>
                    </a:cubicBezTo>
                    <a:cubicBezTo>
                      <a:pt x="46" y="11"/>
                      <a:pt x="47" y="11"/>
                      <a:pt x="46" y="13"/>
                    </a:cubicBezTo>
                    <a:cubicBezTo>
                      <a:pt x="44" y="16"/>
                      <a:pt x="43" y="19"/>
                      <a:pt x="41" y="22"/>
                    </a:cubicBezTo>
                    <a:cubicBezTo>
                      <a:pt x="40" y="23"/>
                      <a:pt x="37" y="27"/>
                      <a:pt x="36" y="27"/>
                    </a:cubicBezTo>
                    <a:cubicBezTo>
                      <a:pt x="34" y="27"/>
                      <a:pt x="32" y="28"/>
                      <a:pt x="31" y="27"/>
                    </a:cubicBezTo>
                    <a:cubicBezTo>
                      <a:pt x="30" y="26"/>
                      <a:pt x="32" y="25"/>
                      <a:pt x="32" y="24"/>
                    </a:cubicBezTo>
                    <a:cubicBezTo>
                      <a:pt x="33" y="23"/>
                      <a:pt x="30" y="25"/>
                      <a:pt x="30" y="25"/>
                    </a:cubicBezTo>
                    <a:cubicBezTo>
                      <a:pt x="29" y="26"/>
                      <a:pt x="29" y="26"/>
                      <a:pt x="29" y="27"/>
                    </a:cubicBezTo>
                    <a:cubicBezTo>
                      <a:pt x="29" y="30"/>
                      <a:pt x="26" y="31"/>
                      <a:pt x="25" y="33"/>
                    </a:cubicBezTo>
                    <a:cubicBezTo>
                      <a:pt x="25" y="33"/>
                      <a:pt x="25" y="34"/>
                      <a:pt x="25" y="34"/>
                    </a:cubicBezTo>
                    <a:cubicBezTo>
                      <a:pt x="25" y="35"/>
                      <a:pt x="23" y="36"/>
                      <a:pt x="23" y="36"/>
                    </a:cubicBezTo>
                    <a:cubicBezTo>
                      <a:pt x="22" y="36"/>
                      <a:pt x="23" y="35"/>
                      <a:pt x="21" y="35"/>
                    </a:cubicBezTo>
                    <a:cubicBezTo>
                      <a:pt x="20" y="35"/>
                      <a:pt x="19" y="35"/>
                      <a:pt x="17" y="35"/>
                    </a:cubicBezTo>
                    <a:cubicBezTo>
                      <a:pt x="14" y="36"/>
                      <a:pt x="12" y="35"/>
                      <a:pt x="9" y="36"/>
                    </a:cubicBezTo>
                    <a:cubicBezTo>
                      <a:pt x="7" y="38"/>
                      <a:pt x="4" y="40"/>
                      <a:pt x="2" y="42"/>
                    </a:cubicBezTo>
                    <a:cubicBezTo>
                      <a:pt x="0" y="42"/>
                      <a:pt x="0" y="45"/>
                      <a:pt x="1" y="44"/>
                    </a:cubicBezTo>
                    <a:cubicBezTo>
                      <a:pt x="2" y="44"/>
                      <a:pt x="2" y="43"/>
                      <a:pt x="3" y="43"/>
                    </a:cubicBezTo>
                    <a:cubicBezTo>
                      <a:pt x="4" y="44"/>
                      <a:pt x="5" y="45"/>
                      <a:pt x="5" y="44"/>
                    </a:cubicBezTo>
                    <a:cubicBezTo>
                      <a:pt x="10" y="43"/>
                      <a:pt x="17" y="39"/>
                      <a:pt x="22" y="40"/>
                    </a:cubicBezTo>
                    <a:cubicBezTo>
                      <a:pt x="23" y="41"/>
                      <a:pt x="21" y="43"/>
                      <a:pt x="21" y="43"/>
                    </a:cubicBezTo>
                    <a:cubicBezTo>
                      <a:pt x="22" y="44"/>
                      <a:pt x="23" y="47"/>
                      <a:pt x="24" y="47"/>
                    </a:cubicBezTo>
                    <a:cubicBezTo>
                      <a:pt x="25" y="46"/>
                      <a:pt x="26" y="45"/>
                      <a:pt x="27" y="44"/>
                    </a:cubicBezTo>
                    <a:cubicBezTo>
                      <a:pt x="28" y="42"/>
                      <a:pt x="28" y="43"/>
                      <a:pt x="30" y="43"/>
                    </a:cubicBezTo>
                    <a:cubicBezTo>
                      <a:pt x="29" y="43"/>
                      <a:pt x="28" y="35"/>
                      <a:pt x="31" y="40"/>
                    </a:cubicBezTo>
                    <a:cubicBezTo>
                      <a:pt x="32" y="42"/>
                      <a:pt x="37" y="40"/>
                      <a:pt x="38" y="39"/>
                    </a:cubicBezTo>
                    <a:cubicBezTo>
                      <a:pt x="40" y="36"/>
                      <a:pt x="40" y="42"/>
                      <a:pt x="41" y="40"/>
                    </a:cubicBezTo>
                    <a:cubicBezTo>
                      <a:pt x="41" y="39"/>
                      <a:pt x="42" y="37"/>
                      <a:pt x="43" y="37"/>
                    </a:cubicBezTo>
                    <a:cubicBezTo>
                      <a:pt x="44" y="36"/>
                      <a:pt x="44" y="37"/>
                      <a:pt x="45" y="35"/>
                    </a:cubicBezTo>
                    <a:cubicBezTo>
                      <a:pt x="45" y="35"/>
                      <a:pt x="45" y="39"/>
                      <a:pt x="46" y="38"/>
                    </a:cubicBezTo>
                    <a:cubicBezTo>
                      <a:pt x="46" y="38"/>
                      <a:pt x="47" y="38"/>
                      <a:pt x="48" y="37"/>
                    </a:cubicBezTo>
                    <a:cubicBezTo>
                      <a:pt x="49" y="37"/>
                      <a:pt x="48" y="36"/>
                      <a:pt x="49" y="35"/>
                    </a:cubicBezTo>
                    <a:cubicBezTo>
                      <a:pt x="51" y="34"/>
                      <a:pt x="51" y="34"/>
                      <a:pt x="49" y="32"/>
                    </a:cubicBezTo>
                    <a:cubicBezTo>
                      <a:pt x="48" y="31"/>
                      <a:pt x="51" y="28"/>
                      <a:pt x="51" y="26"/>
                    </a:cubicBezTo>
                    <a:cubicBezTo>
                      <a:pt x="52" y="24"/>
                      <a:pt x="50" y="21"/>
                      <a:pt x="51" y="19"/>
                    </a:cubicBezTo>
                    <a:cubicBezTo>
                      <a:pt x="52" y="18"/>
                      <a:pt x="52" y="19"/>
                      <a:pt x="53" y="19"/>
                    </a:cubicBezTo>
                    <a:cubicBezTo>
                      <a:pt x="54" y="19"/>
                      <a:pt x="55" y="17"/>
                      <a:pt x="55" y="17"/>
                    </a:cubicBezTo>
                    <a:cubicBezTo>
                      <a:pt x="56" y="14"/>
                      <a:pt x="56" y="11"/>
                      <a:pt x="55" y="9"/>
                    </a:cubicBezTo>
                    <a:cubicBezTo>
                      <a:pt x="55" y="8"/>
                      <a:pt x="52" y="1"/>
                      <a:pt x="52" y="1"/>
                    </a:cubicBezTo>
                    <a:cubicBezTo>
                      <a:pt x="52" y="1"/>
                      <a:pt x="52" y="1"/>
                      <a:pt x="52" y="1"/>
                    </a:cubicBezTo>
                    <a:close/>
                  </a:path>
                </a:pathLst>
              </a:custGeom>
              <a:grp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grpSp>
        <p:sp>
          <p:nvSpPr>
            <p:cNvPr id="115" name="Freeform 432"/>
            <p:cNvSpPr>
              <a:spLocks/>
            </p:cNvSpPr>
            <p:nvPr/>
          </p:nvSpPr>
          <p:spPr bwMode="auto">
            <a:xfrm>
              <a:off x="17884911" y="7370216"/>
              <a:ext cx="19109" cy="25484"/>
            </a:xfrm>
            <a:custGeom>
              <a:avLst/>
              <a:gdLst>
                <a:gd name="T0" fmla="*/ 2 w 2"/>
                <a:gd name="T1" fmla="*/ 0 h 3"/>
                <a:gd name="T2" fmla="*/ 0 w 2"/>
                <a:gd name="T3" fmla="*/ 1 h 3"/>
                <a:gd name="T4" fmla="*/ 2 w 2"/>
                <a:gd name="T5" fmla="*/ 0 h 3"/>
              </a:gdLst>
              <a:ahLst/>
              <a:cxnLst>
                <a:cxn ang="0">
                  <a:pos x="T0" y="T1"/>
                </a:cxn>
                <a:cxn ang="0">
                  <a:pos x="T2" y="T3"/>
                </a:cxn>
                <a:cxn ang="0">
                  <a:pos x="T4" y="T5"/>
                </a:cxn>
              </a:cxnLst>
              <a:rect l="0" t="0" r="r" b="b"/>
              <a:pathLst>
                <a:path w="2" h="3">
                  <a:moveTo>
                    <a:pt x="2" y="0"/>
                  </a:moveTo>
                  <a:cubicBezTo>
                    <a:pt x="2" y="0"/>
                    <a:pt x="0" y="1"/>
                    <a:pt x="0" y="1"/>
                  </a:cubicBezTo>
                  <a:cubicBezTo>
                    <a:pt x="1" y="3"/>
                    <a:pt x="2" y="1"/>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6" name="Freeform 433"/>
            <p:cNvSpPr>
              <a:spLocks/>
            </p:cNvSpPr>
            <p:nvPr/>
          </p:nvSpPr>
          <p:spPr bwMode="auto">
            <a:xfrm>
              <a:off x="17773446" y="7370216"/>
              <a:ext cx="121018" cy="92380"/>
            </a:xfrm>
            <a:custGeom>
              <a:avLst/>
              <a:gdLst>
                <a:gd name="T0" fmla="*/ 11 w 13"/>
                <a:gd name="T1" fmla="*/ 2 h 10"/>
                <a:gd name="T2" fmla="*/ 7 w 13"/>
                <a:gd name="T3" fmla="*/ 2 h 10"/>
                <a:gd name="T4" fmla="*/ 5 w 13"/>
                <a:gd name="T5" fmla="*/ 3 h 10"/>
                <a:gd name="T6" fmla="*/ 3 w 13"/>
                <a:gd name="T7" fmla="*/ 4 h 10"/>
                <a:gd name="T8" fmla="*/ 0 w 13"/>
                <a:gd name="T9" fmla="*/ 6 h 10"/>
                <a:gd name="T10" fmla="*/ 3 w 13"/>
                <a:gd name="T11" fmla="*/ 9 h 10"/>
                <a:gd name="T12" fmla="*/ 6 w 13"/>
                <a:gd name="T13" fmla="*/ 6 h 10"/>
                <a:gd name="T14" fmla="*/ 10 w 13"/>
                <a:gd name="T15" fmla="*/ 6 h 10"/>
                <a:gd name="T16" fmla="*/ 11 w 13"/>
                <a:gd name="T17" fmla="*/ 2 h 10"/>
                <a:gd name="T18" fmla="*/ 11 w 13"/>
                <a:gd name="T1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0">
                  <a:moveTo>
                    <a:pt x="11" y="2"/>
                  </a:moveTo>
                  <a:cubicBezTo>
                    <a:pt x="9" y="2"/>
                    <a:pt x="9" y="0"/>
                    <a:pt x="7" y="2"/>
                  </a:cubicBezTo>
                  <a:cubicBezTo>
                    <a:pt x="6" y="2"/>
                    <a:pt x="5" y="4"/>
                    <a:pt x="5" y="3"/>
                  </a:cubicBezTo>
                  <a:cubicBezTo>
                    <a:pt x="4" y="2"/>
                    <a:pt x="3" y="4"/>
                    <a:pt x="3" y="4"/>
                  </a:cubicBezTo>
                  <a:cubicBezTo>
                    <a:pt x="2" y="6"/>
                    <a:pt x="1" y="5"/>
                    <a:pt x="0" y="6"/>
                  </a:cubicBezTo>
                  <a:cubicBezTo>
                    <a:pt x="0" y="5"/>
                    <a:pt x="2" y="9"/>
                    <a:pt x="3" y="9"/>
                  </a:cubicBezTo>
                  <a:cubicBezTo>
                    <a:pt x="3" y="10"/>
                    <a:pt x="5" y="6"/>
                    <a:pt x="6" y="6"/>
                  </a:cubicBezTo>
                  <a:cubicBezTo>
                    <a:pt x="7" y="6"/>
                    <a:pt x="9" y="7"/>
                    <a:pt x="10" y="6"/>
                  </a:cubicBezTo>
                  <a:cubicBezTo>
                    <a:pt x="11" y="6"/>
                    <a:pt x="13" y="3"/>
                    <a:pt x="11" y="2"/>
                  </a:cubicBezTo>
                  <a:cubicBezTo>
                    <a:pt x="10" y="2"/>
                    <a:pt x="11" y="2"/>
                    <a:pt x="1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7" name="Freeform 434"/>
            <p:cNvSpPr>
              <a:spLocks/>
            </p:cNvSpPr>
            <p:nvPr/>
          </p:nvSpPr>
          <p:spPr bwMode="auto">
            <a:xfrm>
              <a:off x="17652427" y="7405258"/>
              <a:ext cx="101909" cy="149721"/>
            </a:xfrm>
            <a:custGeom>
              <a:avLst/>
              <a:gdLst>
                <a:gd name="T0" fmla="*/ 7 w 11"/>
                <a:gd name="T1" fmla="*/ 0 h 16"/>
                <a:gd name="T2" fmla="*/ 2 w 11"/>
                <a:gd name="T3" fmla="*/ 2 h 16"/>
                <a:gd name="T4" fmla="*/ 0 w 11"/>
                <a:gd name="T5" fmla="*/ 6 h 16"/>
                <a:gd name="T6" fmla="*/ 2 w 11"/>
                <a:gd name="T7" fmla="*/ 6 h 16"/>
                <a:gd name="T8" fmla="*/ 3 w 11"/>
                <a:gd name="T9" fmla="*/ 4 h 16"/>
                <a:gd name="T10" fmla="*/ 4 w 11"/>
                <a:gd name="T11" fmla="*/ 5 h 16"/>
                <a:gd name="T12" fmla="*/ 3 w 11"/>
                <a:gd name="T13" fmla="*/ 10 h 16"/>
                <a:gd name="T14" fmla="*/ 3 w 11"/>
                <a:gd name="T15" fmla="*/ 11 h 16"/>
                <a:gd name="T16" fmla="*/ 3 w 11"/>
                <a:gd name="T17" fmla="*/ 13 h 16"/>
                <a:gd name="T18" fmla="*/ 5 w 11"/>
                <a:gd name="T19" fmla="*/ 12 h 16"/>
                <a:gd name="T20" fmla="*/ 6 w 11"/>
                <a:gd name="T21" fmla="*/ 15 h 16"/>
                <a:gd name="T22" fmla="*/ 8 w 11"/>
                <a:gd name="T23" fmla="*/ 12 h 16"/>
                <a:gd name="T24" fmla="*/ 11 w 11"/>
                <a:gd name="T25" fmla="*/ 7 h 16"/>
                <a:gd name="T26" fmla="*/ 10 w 11"/>
                <a:gd name="T27" fmla="*/ 2 h 16"/>
                <a:gd name="T28" fmla="*/ 7 w 11"/>
                <a:gd name="T2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16">
                  <a:moveTo>
                    <a:pt x="7" y="0"/>
                  </a:moveTo>
                  <a:cubicBezTo>
                    <a:pt x="5" y="0"/>
                    <a:pt x="3" y="1"/>
                    <a:pt x="2" y="2"/>
                  </a:cubicBezTo>
                  <a:cubicBezTo>
                    <a:pt x="0" y="3"/>
                    <a:pt x="0" y="4"/>
                    <a:pt x="0" y="6"/>
                  </a:cubicBezTo>
                  <a:cubicBezTo>
                    <a:pt x="0" y="5"/>
                    <a:pt x="3" y="5"/>
                    <a:pt x="2" y="6"/>
                  </a:cubicBezTo>
                  <a:cubicBezTo>
                    <a:pt x="3" y="5"/>
                    <a:pt x="2" y="4"/>
                    <a:pt x="3" y="4"/>
                  </a:cubicBezTo>
                  <a:cubicBezTo>
                    <a:pt x="3" y="4"/>
                    <a:pt x="4" y="4"/>
                    <a:pt x="4" y="5"/>
                  </a:cubicBezTo>
                  <a:cubicBezTo>
                    <a:pt x="4" y="7"/>
                    <a:pt x="4" y="8"/>
                    <a:pt x="3" y="10"/>
                  </a:cubicBezTo>
                  <a:cubicBezTo>
                    <a:pt x="2" y="11"/>
                    <a:pt x="3" y="11"/>
                    <a:pt x="3" y="11"/>
                  </a:cubicBezTo>
                  <a:cubicBezTo>
                    <a:pt x="3" y="12"/>
                    <a:pt x="3" y="13"/>
                    <a:pt x="3" y="13"/>
                  </a:cubicBezTo>
                  <a:cubicBezTo>
                    <a:pt x="3" y="16"/>
                    <a:pt x="5" y="12"/>
                    <a:pt x="5" y="12"/>
                  </a:cubicBezTo>
                  <a:cubicBezTo>
                    <a:pt x="5" y="12"/>
                    <a:pt x="5" y="15"/>
                    <a:pt x="6" y="15"/>
                  </a:cubicBezTo>
                  <a:cubicBezTo>
                    <a:pt x="6" y="16"/>
                    <a:pt x="8" y="13"/>
                    <a:pt x="8" y="12"/>
                  </a:cubicBezTo>
                  <a:cubicBezTo>
                    <a:pt x="10" y="10"/>
                    <a:pt x="10" y="8"/>
                    <a:pt x="11" y="7"/>
                  </a:cubicBezTo>
                  <a:cubicBezTo>
                    <a:pt x="11" y="5"/>
                    <a:pt x="10" y="4"/>
                    <a:pt x="10" y="2"/>
                  </a:cubicBezTo>
                  <a:cubicBezTo>
                    <a:pt x="10" y="0"/>
                    <a:pt x="7" y="2"/>
                    <a:pt x="7"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8" name="Freeform 435"/>
            <p:cNvSpPr>
              <a:spLocks/>
            </p:cNvSpPr>
            <p:nvPr/>
          </p:nvSpPr>
          <p:spPr bwMode="auto">
            <a:xfrm>
              <a:off x="17550518" y="7771599"/>
              <a:ext cx="35033" cy="28669"/>
            </a:xfrm>
            <a:custGeom>
              <a:avLst/>
              <a:gdLst>
                <a:gd name="T0" fmla="*/ 4 w 4"/>
                <a:gd name="T1" fmla="*/ 0 h 3"/>
                <a:gd name="T2" fmla="*/ 1 w 4"/>
                <a:gd name="T3" fmla="*/ 3 h 3"/>
                <a:gd name="T4" fmla="*/ 4 w 4"/>
                <a:gd name="T5" fmla="*/ 0 h 3"/>
              </a:gdLst>
              <a:ahLst/>
              <a:cxnLst>
                <a:cxn ang="0">
                  <a:pos x="T0" y="T1"/>
                </a:cxn>
                <a:cxn ang="0">
                  <a:pos x="T2" y="T3"/>
                </a:cxn>
                <a:cxn ang="0">
                  <a:pos x="T4" y="T5"/>
                </a:cxn>
              </a:cxnLst>
              <a:rect l="0" t="0" r="r" b="b"/>
              <a:pathLst>
                <a:path w="4" h="3">
                  <a:moveTo>
                    <a:pt x="4" y="0"/>
                  </a:moveTo>
                  <a:cubicBezTo>
                    <a:pt x="3" y="0"/>
                    <a:pt x="0" y="1"/>
                    <a:pt x="1" y="3"/>
                  </a:cubicBezTo>
                  <a:cubicBezTo>
                    <a:pt x="1" y="3"/>
                    <a:pt x="4" y="0"/>
                    <a:pt x="4"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9" name="Freeform 436"/>
            <p:cNvSpPr>
              <a:spLocks/>
            </p:cNvSpPr>
            <p:nvPr/>
          </p:nvSpPr>
          <p:spPr bwMode="auto">
            <a:xfrm>
              <a:off x="17633319" y="7679216"/>
              <a:ext cx="19109" cy="15928"/>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0" y="1"/>
                    <a:pt x="0" y="1"/>
                  </a:cubicBezTo>
                  <a:cubicBezTo>
                    <a:pt x="0" y="2"/>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0" name="Freeform 437"/>
            <p:cNvSpPr>
              <a:spLocks/>
            </p:cNvSpPr>
            <p:nvPr/>
          </p:nvSpPr>
          <p:spPr bwMode="auto">
            <a:xfrm>
              <a:off x="17381727" y="7873535"/>
              <a:ext cx="19109"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1" name="Freeform 438"/>
            <p:cNvSpPr>
              <a:spLocks/>
            </p:cNvSpPr>
            <p:nvPr/>
          </p:nvSpPr>
          <p:spPr bwMode="auto">
            <a:xfrm>
              <a:off x="17203386" y="7838493"/>
              <a:ext cx="111465" cy="156092"/>
            </a:xfrm>
            <a:custGeom>
              <a:avLst/>
              <a:gdLst>
                <a:gd name="T0" fmla="*/ 8 w 12"/>
                <a:gd name="T1" fmla="*/ 1 h 17"/>
                <a:gd name="T2" fmla="*/ 0 w 12"/>
                <a:gd name="T3" fmla="*/ 8 h 17"/>
                <a:gd name="T4" fmla="*/ 1 w 12"/>
                <a:gd name="T5" fmla="*/ 14 h 17"/>
                <a:gd name="T6" fmla="*/ 3 w 12"/>
                <a:gd name="T7" fmla="*/ 17 h 17"/>
                <a:gd name="T8" fmla="*/ 8 w 12"/>
                <a:gd name="T9" fmla="*/ 1 h 17"/>
                <a:gd name="T10" fmla="*/ 8 w 12"/>
                <a:gd name="T11" fmla="*/ 1 h 17"/>
              </a:gdLst>
              <a:ahLst/>
              <a:cxnLst>
                <a:cxn ang="0">
                  <a:pos x="T0" y="T1"/>
                </a:cxn>
                <a:cxn ang="0">
                  <a:pos x="T2" y="T3"/>
                </a:cxn>
                <a:cxn ang="0">
                  <a:pos x="T4" y="T5"/>
                </a:cxn>
                <a:cxn ang="0">
                  <a:pos x="T6" y="T7"/>
                </a:cxn>
                <a:cxn ang="0">
                  <a:pos x="T8" y="T9"/>
                </a:cxn>
                <a:cxn ang="0">
                  <a:pos x="T10" y="T11"/>
                </a:cxn>
              </a:cxnLst>
              <a:rect l="0" t="0" r="r" b="b"/>
              <a:pathLst>
                <a:path w="12" h="17">
                  <a:moveTo>
                    <a:pt x="8" y="1"/>
                  </a:moveTo>
                  <a:cubicBezTo>
                    <a:pt x="5" y="0"/>
                    <a:pt x="1" y="6"/>
                    <a:pt x="0" y="8"/>
                  </a:cubicBezTo>
                  <a:cubicBezTo>
                    <a:pt x="0" y="10"/>
                    <a:pt x="0" y="12"/>
                    <a:pt x="1" y="14"/>
                  </a:cubicBezTo>
                  <a:cubicBezTo>
                    <a:pt x="1" y="14"/>
                    <a:pt x="3" y="17"/>
                    <a:pt x="3" y="17"/>
                  </a:cubicBezTo>
                  <a:cubicBezTo>
                    <a:pt x="4" y="15"/>
                    <a:pt x="12" y="2"/>
                    <a:pt x="8" y="1"/>
                  </a:cubicBezTo>
                  <a:cubicBezTo>
                    <a:pt x="7" y="1"/>
                    <a:pt x="9" y="1"/>
                    <a:pt x="8"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2" name="Freeform 439"/>
            <p:cNvSpPr>
              <a:spLocks/>
            </p:cNvSpPr>
            <p:nvPr/>
          </p:nvSpPr>
          <p:spPr bwMode="auto">
            <a:xfrm>
              <a:off x="16652429" y="8099708"/>
              <a:ext cx="130574" cy="92380"/>
            </a:xfrm>
            <a:custGeom>
              <a:avLst/>
              <a:gdLst>
                <a:gd name="T0" fmla="*/ 13 w 14"/>
                <a:gd name="T1" fmla="*/ 1 h 10"/>
                <a:gd name="T2" fmla="*/ 9 w 14"/>
                <a:gd name="T3" fmla="*/ 0 h 10"/>
                <a:gd name="T4" fmla="*/ 4 w 14"/>
                <a:gd name="T5" fmla="*/ 2 h 10"/>
                <a:gd name="T6" fmla="*/ 4 w 14"/>
                <a:gd name="T7" fmla="*/ 9 h 10"/>
                <a:gd name="T8" fmla="*/ 11 w 14"/>
                <a:gd name="T9" fmla="*/ 6 h 10"/>
                <a:gd name="T10" fmla="*/ 13 w 14"/>
                <a:gd name="T11" fmla="*/ 1 h 10"/>
              </a:gdLst>
              <a:ahLst/>
              <a:cxnLst>
                <a:cxn ang="0">
                  <a:pos x="T0" y="T1"/>
                </a:cxn>
                <a:cxn ang="0">
                  <a:pos x="T2" y="T3"/>
                </a:cxn>
                <a:cxn ang="0">
                  <a:pos x="T4" y="T5"/>
                </a:cxn>
                <a:cxn ang="0">
                  <a:pos x="T6" y="T7"/>
                </a:cxn>
                <a:cxn ang="0">
                  <a:pos x="T8" y="T9"/>
                </a:cxn>
                <a:cxn ang="0">
                  <a:pos x="T10" y="T11"/>
                </a:cxn>
              </a:cxnLst>
              <a:rect l="0" t="0" r="r" b="b"/>
              <a:pathLst>
                <a:path w="14" h="10">
                  <a:moveTo>
                    <a:pt x="13" y="1"/>
                  </a:moveTo>
                  <a:cubicBezTo>
                    <a:pt x="12" y="1"/>
                    <a:pt x="11" y="0"/>
                    <a:pt x="9" y="0"/>
                  </a:cubicBezTo>
                  <a:cubicBezTo>
                    <a:pt x="7" y="0"/>
                    <a:pt x="6" y="1"/>
                    <a:pt x="4" y="2"/>
                  </a:cubicBezTo>
                  <a:cubicBezTo>
                    <a:pt x="2" y="4"/>
                    <a:pt x="0" y="7"/>
                    <a:pt x="4" y="9"/>
                  </a:cubicBezTo>
                  <a:cubicBezTo>
                    <a:pt x="6" y="10"/>
                    <a:pt x="10" y="8"/>
                    <a:pt x="11" y="6"/>
                  </a:cubicBezTo>
                  <a:cubicBezTo>
                    <a:pt x="11" y="5"/>
                    <a:pt x="14" y="1"/>
                    <a:pt x="13"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3" name="Freeform 440"/>
            <p:cNvSpPr>
              <a:spLocks/>
            </p:cNvSpPr>
            <p:nvPr/>
          </p:nvSpPr>
          <p:spPr bwMode="auto">
            <a:xfrm>
              <a:off x="17184277" y="8163419"/>
              <a:ext cx="187897" cy="264400"/>
            </a:xfrm>
            <a:custGeom>
              <a:avLst/>
              <a:gdLst>
                <a:gd name="T0" fmla="*/ 12 w 20"/>
                <a:gd name="T1" fmla="*/ 2 h 28"/>
                <a:gd name="T2" fmla="*/ 9 w 20"/>
                <a:gd name="T3" fmla="*/ 2 h 28"/>
                <a:gd name="T4" fmla="*/ 4 w 20"/>
                <a:gd name="T5" fmla="*/ 3 h 28"/>
                <a:gd name="T6" fmla="*/ 3 w 20"/>
                <a:gd name="T7" fmla="*/ 11 h 28"/>
                <a:gd name="T8" fmla="*/ 3 w 20"/>
                <a:gd name="T9" fmla="*/ 13 h 28"/>
                <a:gd name="T10" fmla="*/ 0 w 20"/>
                <a:gd name="T11" fmla="*/ 13 h 28"/>
                <a:gd name="T12" fmla="*/ 3 w 20"/>
                <a:gd name="T13" fmla="*/ 22 h 28"/>
                <a:gd name="T14" fmla="*/ 5 w 20"/>
                <a:gd name="T15" fmla="*/ 20 h 28"/>
                <a:gd name="T16" fmla="*/ 7 w 20"/>
                <a:gd name="T17" fmla="*/ 22 h 28"/>
                <a:gd name="T18" fmla="*/ 4 w 20"/>
                <a:gd name="T19" fmla="*/ 23 h 28"/>
                <a:gd name="T20" fmla="*/ 8 w 20"/>
                <a:gd name="T21" fmla="*/ 26 h 28"/>
                <a:gd name="T22" fmla="*/ 11 w 20"/>
                <a:gd name="T23" fmla="*/ 25 h 28"/>
                <a:gd name="T24" fmla="*/ 15 w 20"/>
                <a:gd name="T25" fmla="*/ 28 h 28"/>
                <a:gd name="T26" fmla="*/ 14 w 20"/>
                <a:gd name="T27" fmla="*/ 25 h 28"/>
                <a:gd name="T28" fmla="*/ 17 w 20"/>
                <a:gd name="T29" fmla="*/ 24 h 28"/>
                <a:gd name="T30" fmla="*/ 10 w 20"/>
                <a:gd name="T31" fmla="*/ 22 h 28"/>
                <a:gd name="T32" fmla="*/ 9 w 20"/>
                <a:gd name="T33" fmla="*/ 16 h 28"/>
                <a:gd name="T34" fmla="*/ 12 w 20"/>
                <a:gd name="T35" fmla="*/ 12 h 28"/>
                <a:gd name="T36" fmla="*/ 13 w 20"/>
                <a:gd name="T37" fmla="*/ 7 h 28"/>
                <a:gd name="T38" fmla="*/ 12 w 20"/>
                <a:gd name="T39" fmla="*/ 2 h 28"/>
                <a:gd name="T40" fmla="*/ 12 w 20"/>
                <a:gd name="T41"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8">
                  <a:moveTo>
                    <a:pt x="12" y="2"/>
                  </a:moveTo>
                  <a:cubicBezTo>
                    <a:pt x="10" y="1"/>
                    <a:pt x="11" y="5"/>
                    <a:pt x="9" y="2"/>
                  </a:cubicBezTo>
                  <a:cubicBezTo>
                    <a:pt x="8" y="0"/>
                    <a:pt x="4" y="1"/>
                    <a:pt x="4" y="3"/>
                  </a:cubicBezTo>
                  <a:cubicBezTo>
                    <a:pt x="3" y="6"/>
                    <a:pt x="4" y="8"/>
                    <a:pt x="3" y="11"/>
                  </a:cubicBezTo>
                  <a:cubicBezTo>
                    <a:pt x="3" y="12"/>
                    <a:pt x="3" y="13"/>
                    <a:pt x="3" y="13"/>
                  </a:cubicBezTo>
                  <a:cubicBezTo>
                    <a:pt x="2" y="14"/>
                    <a:pt x="0" y="13"/>
                    <a:pt x="0" y="13"/>
                  </a:cubicBezTo>
                  <a:cubicBezTo>
                    <a:pt x="0" y="13"/>
                    <a:pt x="2" y="22"/>
                    <a:pt x="3" y="22"/>
                  </a:cubicBezTo>
                  <a:cubicBezTo>
                    <a:pt x="3" y="22"/>
                    <a:pt x="4" y="19"/>
                    <a:pt x="5" y="20"/>
                  </a:cubicBezTo>
                  <a:cubicBezTo>
                    <a:pt x="5" y="20"/>
                    <a:pt x="7" y="21"/>
                    <a:pt x="7" y="22"/>
                  </a:cubicBezTo>
                  <a:cubicBezTo>
                    <a:pt x="7" y="23"/>
                    <a:pt x="4" y="21"/>
                    <a:pt x="4" y="23"/>
                  </a:cubicBezTo>
                  <a:cubicBezTo>
                    <a:pt x="4" y="25"/>
                    <a:pt x="6" y="27"/>
                    <a:pt x="8" y="26"/>
                  </a:cubicBezTo>
                  <a:cubicBezTo>
                    <a:pt x="9" y="26"/>
                    <a:pt x="10" y="24"/>
                    <a:pt x="11" y="25"/>
                  </a:cubicBezTo>
                  <a:cubicBezTo>
                    <a:pt x="11" y="25"/>
                    <a:pt x="15" y="28"/>
                    <a:pt x="15" y="28"/>
                  </a:cubicBezTo>
                  <a:cubicBezTo>
                    <a:pt x="16" y="27"/>
                    <a:pt x="13" y="26"/>
                    <a:pt x="14" y="25"/>
                  </a:cubicBezTo>
                  <a:cubicBezTo>
                    <a:pt x="13" y="26"/>
                    <a:pt x="20" y="28"/>
                    <a:pt x="17" y="24"/>
                  </a:cubicBezTo>
                  <a:cubicBezTo>
                    <a:pt x="15" y="22"/>
                    <a:pt x="11" y="25"/>
                    <a:pt x="10" y="22"/>
                  </a:cubicBezTo>
                  <a:cubicBezTo>
                    <a:pt x="9" y="20"/>
                    <a:pt x="9" y="19"/>
                    <a:pt x="9" y="16"/>
                  </a:cubicBezTo>
                  <a:cubicBezTo>
                    <a:pt x="9" y="14"/>
                    <a:pt x="11" y="14"/>
                    <a:pt x="12" y="12"/>
                  </a:cubicBezTo>
                  <a:cubicBezTo>
                    <a:pt x="14" y="10"/>
                    <a:pt x="14" y="9"/>
                    <a:pt x="13" y="7"/>
                  </a:cubicBezTo>
                  <a:cubicBezTo>
                    <a:pt x="13" y="7"/>
                    <a:pt x="13" y="2"/>
                    <a:pt x="12" y="2"/>
                  </a:cubicBezTo>
                  <a:cubicBezTo>
                    <a:pt x="11" y="2"/>
                    <a:pt x="13" y="2"/>
                    <a:pt x="12"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4" name="Freeform 441"/>
            <p:cNvSpPr>
              <a:spLocks/>
            </p:cNvSpPr>
            <p:nvPr/>
          </p:nvSpPr>
          <p:spPr bwMode="auto">
            <a:xfrm>
              <a:off x="17343512" y="8389592"/>
              <a:ext cx="57323" cy="73269"/>
            </a:xfrm>
            <a:custGeom>
              <a:avLst/>
              <a:gdLst>
                <a:gd name="T0" fmla="*/ 3 w 6"/>
                <a:gd name="T1" fmla="*/ 1 h 8"/>
                <a:gd name="T2" fmla="*/ 1 w 6"/>
                <a:gd name="T3" fmla="*/ 1 h 8"/>
                <a:gd name="T4" fmla="*/ 0 w 6"/>
                <a:gd name="T5" fmla="*/ 3 h 8"/>
                <a:gd name="T6" fmla="*/ 2 w 6"/>
                <a:gd name="T7" fmla="*/ 6 h 8"/>
                <a:gd name="T8" fmla="*/ 5 w 6"/>
                <a:gd name="T9" fmla="*/ 7 h 8"/>
                <a:gd name="T10" fmla="*/ 4 w 6"/>
                <a:gd name="T11" fmla="*/ 4 h 8"/>
                <a:gd name="T12" fmla="*/ 3 w 6"/>
                <a:gd name="T13" fmla="*/ 1 h 8"/>
                <a:gd name="T14" fmla="*/ 3 w 6"/>
                <a:gd name="T15" fmla="*/ 1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
                  <a:moveTo>
                    <a:pt x="3" y="1"/>
                  </a:moveTo>
                  <a:cubicBezTo>
                    <a:pt x="3" y="1"/>
                    <a:pt x="2" y="0"/>
                    <a:pt x="1" y="1"/>
                  </a:cubicBezTo>
                  <a:cubicBezTo>
                    <a:pt x="1" y="2"/>
                    <a:pt x="0" y="2"/>
                    <a:pt x="0" y="3"/>
                  </a:cubicBezTo>
                  <a:cubicBezTo>
                    <a:pt x="1" y="4"/>
                    <a:pt x="0" y="5"/>
                    <a:pt x="2" y="6"/>
                  </a:cubicBezTo>
                  <a:cubicBezTo>
                    <a:pt x="2" y="6"/>
                    <a:pt x="6" y="8"/>
                    <a:pt x="5" y="7"/>
                  </a:cubicBezTo>
                  <a:cubicBezTo>
                    <a:pt x="5" y="6"/>
                    <a:pt x="5" y="5"/>
                    <a:pt x="4" y="4"/>
                  </a:cubicBezTo>
                  <a:cubicBezTo>
                    <a:pt x="2" y="4"/>
                    <a:pt x="2" y="1"/>
                    <a:pt x="3" y="1"/>
                  </a:cubicBezTo>
                  <a:cubicBezTo>
                    <a:pt x="2" y="1"/>
                    <a:pt x="4" y="1"/>
                    <a:pt x="3"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5" name="Freeform 442"/>
            <p:cNvSpPr>
              <a:spLocks/>
            </p:cNvSpPr>
            <p:nvPr/>
          </p:nvSpPr>
          <p:spPr bwMode="auto">
            <a:xfrm>
              <a:off x="17381727" y="8453303"/>
              <a:ext cx="92356" cy="124237"/>
            </a:xfrm>
            <a:custGeom>
              <a:avLst/>
              <a:gdLst>
                <a:gd name="T0" fmla="*/ 4 w 10"/>
                <a:gd name="T1" fmla="*/ 0 h 13"/>
                <a:gd name="T2" fmla="*/ 2 w 10"/>
                <a:gd name="T3" fmla="*/ 1 h 13"/>
                <a:gd name="T4" fmla="*/ 4 w 10"/>
                <a:gd name="T5" fmla="*/ 4 h 13"/>
                <a:gd name="T6" fmla="*/ 4 w 10"/>
                <a:gd name="T7" fmla="*/ 9 h 13"/>
                <a:gd name="T8" fmla="*/ 5 w 10"/>
                <a:gd name="T9" fmla="*/ 13 h 13"/>
                <a:gd name="T10" fmla="*/ 5 w 10"/>
                <a:gd name="T11" fmla="*/ 11 h 13"/>
                <a:gd name="T12" fmla="*/ 9 w 10"/>
                <a:gd name="T13" fmla="*/ 8 h 13"/>
                <a:gd name="T14" fmla="*/ 8 w 10"/>
                <a:gd name="T15" fmla="*/ 6 h 13"/>
                <a:gd name="T16" fmla="*/ 9 w 10"/>
                <a:gd name="T17" fmla="*/ 5 h 13"/>
                <a:gd name="T18" fmla="*/ 7 w 10"/>
                <a:gd name="T19" fmla="*/ 1 h 13"/>
                <a:gd name="T20" fmla="*/ 4 w 10"/>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3">
                  <a:moveTo>
                    <a:pt x="4" y="0"/>
                  </a:moveTo>
                  <a:cubicBezTo>
                    <a:pt x="3" y="0"/>
                    <a:pt x="4" y="0"/>
                    <a:pt x="2" y="1"/>
                  </a:cubicBezTo>
                  <a:cubicBezTo>
                    <a:pt x="1" y="2"/>
                    <a:pt x="3" y="3"/>
                    <a:pt x="4" y="4"/>
                  </a:cubicBezTo>
                  <a:cubicBezTo>
                    <a:pt x="5" y="6"/>
                    <a:pt x="0" y="7"/>
                    <a:pt x="4" y="9"/>
                  </a:cubicBezTo>
                  <a:cubicBezTo>
                    <a:pt x="5" y="10"/>
                    <a:pt x="3" y="12"/>
                    <a:pt x="5" y="13"/>
                  </a:cubicBezTo>
                  <a:cubicBezTo>
                    <a:pt x="6" y="13"/>
                    <a:pt x="6" y="12"/>
                    <a:pt x="5" y="11"/>
                  </a:cubicBezTo>
                  <a:cubicBezTo>
                    <a:pt x="3" y="5"/>
                    <a:pt x="9" y="10"/>
                    <a:pt x="9" y="8"/>
                  </a:cubicBezTo>
                  <a:cubicBezTo>
                    <a:pt x="9" y="7"/>
                    <a:pt x="7" y="6"/>
                    <a:pt x="8" y="6"/>
                  </a:cubicBezTo>
                  <a:cubicBezTo>
                    <a:pt x="8" y="5"/>
                    <a:pt x="10" y="6"/>
                    <a:pt x="9" y="5"/>
                  </a:cubicBezTo>
                  <a:cubicBezTo>
                    <a:pt x="8" y="4"/>
                    <a:pt x="6" y="3"/>
                    <a:pt x="7" y="1"/>
                  </a:cubicBezTo>
                  <a:cubicBezTo>
                    <a:pt x="7" y="0"/>
                    <a:pt x="5" y="0"/>
                    <a:pt x="4"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6" name="Freeform 443"/>
            <p:cNvSpPr>
              <a:spLocks/>
            </p:cNvSpPr>
            <p:nvPr/>
          </p:nvSpPr>
          <p:spPr bwMode="auto">
            <a:xfrm>
              <a:off x="17212936" y="8399150"/>
              <a:ext cx="57323" cy="73269"/>
            </a:xfrm>
            <a:custGeom>
              <a:avLst/>
              <a:gdLst>
                <a:gd name="T0" fmla="*/ 6 w 6"/>
                <a:gd name="T1" fmla="*/ 5 h 8"/>
                <a:gd name="T2" fmla="*/ 0 w 6"/>
                <a:gd name="T3" fmla="*/ 2 h 8"/>
                <a:gd name="T4" fmla="*/ 3 w 6"/>
                <a:gd name="T5" fmla="*/ 6 h 8"/>
                <a:gd name="T6" fmla="*/ 6 w 6"/>
                <a:gd name="T7" fmla="*/ 5 h 8"/>
                <a:gd name="T8" fmla="*/ 6 w 6"/>
                <a:gd name="T9" fmla="*/ 5 h 8"/>
              </a:gdLst>
              <a:ahLst/>
              <a:cxnLst>
                <a:cxn ang="0">
                  <a:pos x="T0" y="T1"/>
                </a:cxn>
                <a:cxn ang="0">
                  <a:pos x="T2" y="T3"/>
                </a:cxn>
                <a:cxn ang="0">
                  <a:pos x="T4" y="T5"/>
                </a:cxn>
                <a:cxn ang="0">
                  <a:pos x="T6" y="T7"/>
                </a:cxn>
                <a:cxn ang="0">
                  <a:pos x="T8" y="T9"/>
                </a:cxn>
              </a:cxnLst>
              <a:rect l="0" t="0" r="r" b="b"/>
              <a:pathLst>
                <a:path w="6" h="8">
                  <a:moveTo>
                    <a:pt x="6" y="5"/>
                  </a:moveTo>
                  <a:cubicBezTo>
                    <a:pt x="5" y="4"/>
                    <a:pt x="3" y="0"/>
                    <a:pt x="0" y="2"/>
                  </a:cubicBezTo>
                  <a:cubicBezTo>
                    <a:pt x="0" y="2"/>
                    <a:pt x="3" y="5"/>
                    <a:pt x="3" y="6"/>
                  </a:cubicBezTo>
                  <a:cubicBezTo>
                    <a:pt x="3" y="8"/>
                    <a:pt x="6" y="8"/>
                    <a:pt x="6" y="5"/>
                  </a:cubicBezTo>
                  <a:cubicBezTo>
                    <a:pt x="6" y="5"/>
                    <a:pt x="6" y="6"/>
                    <a:pt x="6"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7" name="Freeform 444"/>
            <p:cNvSpPr>
              <a:spLocks/>
            </p:cNvSpPr>
            <p:nvPr/>
          </p:nvSpPr>
          <p:spPr bwMode="auto">
            <a:xfrm>
              <a:off x="17279818" y="8472417"/>
              <a:ext cx="82803" cy="95566"/>
            </a:xfrm>
            <a:custGeom>
              <a:avLst/>
              <a:gdLst>
                <a:gd name="T0" fmla="*/ 3 w 9"/>
                <a:gd name="T1" fmla="*/ 2 h 10"/>
                <a:gd name="T2" fmla="*/ 0 w 9"/>
                <a:gd name="T3" fmla="*/ 2 h 10"/>
                <a:gd name="T4" fmla="*/ 2 w 9"/>
                <a:gd name="T5" fmla="*/ 4 h 10"/>
                <a:gd name="T6" fmla="*/ 1 w 9"/>
                <a:gd name="T7" fmla="*/ 9 h 10"/>
                <a:gd name="T8" fmla="*/ 6 w 9"/>
                <a:gd name="T9" fmla="*/ 6 h 10"/>
                <a:gd name="T10" fmla="*/ 3 w 9"/>
                <a:gd name="T11" fmla="*/ 2 h 10"/>
                <a:gd name="T12" fmla="*/ 3 w 9"/>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9" h="10">
                  <a:moveTo>
                    <a:pt x="3" y="2"/>
                  </a:moveTo>
                  <a:cubicBezTo>
                    <a:pt x="2" y="1"/>
                    <a:pt x="1" y="1"/>
                    <a:pt x="0" y="2"/>
                  </a:cubicBezTo>
                  <a:cubicBezTo>
                    <a:pt x="0" y="3"/>
                    <a:pt x="2" y="3"/>
                    <a:pt x="2" y="4"/>
                  </a:cubicBezTo>
                  <a:cubicBezTo>
                    <a:pt x="3" y="5"/>
                    <a:pt x="0" y="8"/>
                    <a:pt x="1" y="9"/>
                  </a:cubicBezTo>
                  <a:cubicBezTo>
                    <a:pt x="1" y="10"/>
                    <a:pt x="5" y="6"/>
                    <a:pt x="6" y="6"/>
                  </a:cubicBezTo>
                  <a:cubicBezTo>
                    <a:pt x="9" y="6"/>
                    <a:pt x="3" y="2"/>
                    <a:pt x="3" y="2"/>
                  </a:cubicBezTo>
                  <a:cubicBezTo>
                    <a:pt x="1" y="0"/>
                    <a:pt x="3" y="2"/>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8" name="Freeform 445"/>
            <p:cNvSpPr>
              <a:spLocks/>
            </p:cNvSpPr>
            <p:nvPr/>
          </p:nvSpPr>
          <p:spPr bwMode="auto">
            <a:xfrm>
              <a:off x="17298926" y="8529755"/>
              <a:ext cx="63695" cy="101936"/>
            </a:xfrm>
            <a:custGeom>
              <a:avLst/>
              <a:gdLst>
                <a:gd name="T0" fmla="*/ 6 w 7"/>
                <a:gd name="T1" fmla="*/ 1 h 11"/>
                <a:gd name="T2" fmla="*/ 3 w 7"/>
                <a:gd name="T3" fmla="*/ 5 h 11"/>
                <a:gd name="T4" fmla="*/ 3 w 7"/>
                <a:gd name="T5" fmla="*/ 9 h 11"/>
                <a:gd name="T6" fmla="*/ 5 w 7"/>
                <a:gd name="T7" fmla="*/ 6 h 11"/>
                <a:gd name="T8" fmla="*/ 6 w 7"/>
                <a:gd name="T9" fmla="*/ 1 h 11"/>
                <a:gd name="T10" fmla="*/ 6 w 7"/>
                <a:gd name="T11" fmla="*/ 1 h 11"/>
              </a:gdLst>
              <a:ahLst/>
              <a:cxnLst>
                <a:cxn ang="0">
                  <a:pos x="T0" y="T1"/>
                </a:cxn>
                <a:cxn ang="0">
                  <a:pos x="T2" y="T3"/>
                </a:cxn>
                <a:cxn ang="0">
                  <a:pos x="T4" y="T5"/>
                </a:cxn>
                <a:cxn ang="0">
                  <a:pos x="T6" y="T7"/>
                </a:cxn>
                <a:cxn ang="0">
                  <a:pos x="T8" y="T9"/>
                </a:cxn>
                <a:cxn ang="0">
                  <a:pos x="T10" y="T11"/>
                </a:cxn>
              </a:cxnLst>
              <a:rect l="0" t="0" r="r" b="b"/>
              <a:pathLst>
                <a:path w="7" h="11">
                  <a:moveTo>
                    <a:pt x="6" y="1"/>
                  </a:moveTo>
                  <a:cubicBezTo>
                    <a:pt x="3" y="1"/>
                    <a:pt x="4" y="4"/>
                    <a:pt x="3" y="5"/>
                  </a:cubicBezTo>
                  <a:cubicBezTo>
                    <a:pt x="0" y="7"/>
                    <a:pt x="1" y="7"/>
                    <a:pt x="3" y="9"/>
                  </a:cubicBezTo>
                  <a:cubicBezTo>
                    <a:pt x="6" y="11"/>
                    <a:pt x="4" y="8"/>
                    <a:pt x="5" y="6"/>
                  </a:cubicBezTo>
                  <a:cubicBezTo>
                    <a:pt x="5" y="6"/>
                    <a:pt x="7" y="0"/>
                    <a:pt x="6" y="1"/>
                  </a:cubicBezTo>
                  <a:cubicBezTo>
                    <a:pt x="5" y="1"/>
                    <a:pt x="6" y="0"/>
                    <a:pt x="6"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9" name="Freeform 446"/>
            <p:cNvSpPr>
              <a:spLocks/>
            </p:cNvSpPr>
            <p:nvPr/>
          </p:nvSpPr>
          <p:spPr bwMode="auto">
            <a:xfrm>
              <a:off x="17353063" y="8520200"/>
              <a:ext cx="38217" cy="73269"/>
            </a:xfrm>
            <a:custGeom>
              <a:avLst/>
              <a:gdLst>
                <a:gd name="T0" fmla="*/ 3 w 4"/>
                <a:gd name="T1" fmla="*/ 1 h 8"/>
                <a:gd name="T2" fmla="*/ 0 w 4"/>
                <a:gd name="T3" fmla="*/ 8 h 8"/>
                <a:gd name="T4" fmla="*/ 3 w 4"/>
                <a:gd name="T5" fmla="*/ 5 h 8"/>
                <a:gd name="T6" fmla="*/ 3 w 4"/>
                <a:gd name="T7" fmla="*/ 1 h 8"/>
                <a:gd name="T8" fmla="*/ 3 w 4"/>
                <a:gd name="T9" fmla="*/ 1 h 8"/>
              </a:gdLst>
              <a:ahLst/>
              <a:cxnLst>
                <a:cxn ang="0">
                  <a:pos x="T0" y="T1"/>
                </a:cxn>
                <a:cxn ang="0">
                  <a:pos x="T2" y="T3"/>
                </a:cxn>
                <a:cxn ang="0">
                  <a:pos x="T4" y="T5"/>
                </a:cxn>
                <a:cxn ang="0">
                  <a:pos x="T6" y="T7"/>
                </a:cxn>
                <a:cxn ang="0">
                  <a:pos x="T8" y="T9"/>
                </a:cxn>
              </a:cxnLst>
              <a:rect l="0" t="0" r="r" b="b"/>
              <a:pathLst>
                <a:path w="4" h="8">
                  <a:moveTo>
                    <a:pt x="3" y="1"/>
                  </a:moveTo>
                  <a:cubicBezTo>
                    <a:pt x="2" y="1"/>
                    <a:pt x="0" y="7"/>
                    <a:pt x="0" y="8"/>
                  </a:cubicBezTo>
                  <a:cubicBezTo>
                    <a:pt x="0" y="8"/>
                    <a:pt x="2" y="6"/>
                    <a:pt x="3" y="5"/>
                  </a:cubicBezTo>
                  <a:cubicBezTo>
                    <a:pt x="3" y="5"/>
                    <a:pt x="4" y="0"/>
                    <a:pt x="3" y="1"/>
                  </a:cubicBezTo>
                  <a:cubicBezTo>
                    <a:pt x="2" y="1"/>
                    <a:pt x="3" y="1"/>
                    <a:pt x="3"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0" name="Freeform 447"/>
            <p:cNvSpPr>
              <a:spLocks/>
            </p:cNvSpPr>
            <p:nvPr/>
          </p:nvSpPr>
          <p:spPr bwMode="auto">
            <a:xfrm>
              <a:off x="17372174" y="8567983"/>
              <a:ext cx="57323" cy="35042"/>
            </a:xfrm>
            <a:custGeom>
              <a:avLst/>
              <a:gdLst>
                <a:gd name="T0" fmla="*/ 1 w 6"/>
                <a:gd name="T1" fmla="*/ 1 h 4"/>
                <a:gd name="T2" fmla="*/ 3 w 6"/>
                <a:gd name="T3" fmla="*/ 3 h 4"/>
                <a:gd name="T4" fmla="*/ 1 w 6"/>
                <a:gd name="T5" fmla="*/ 1 h 4"/>
                <a:gd name="T6" fmla="*/ 1 w 6"/>
                <a:gd name="T7" fmla="*/ 1 h 4"/>
              </a:gdLst>
              <a:ahLst/>
              <a:cxnLst>
                <a:cxn ang="0">
                  <a:pos x="T0" y="T1"/>
                </a:cxn>
                <a:cxn ang="0">
                  <a:pos x="T2" y="T3"/>
                </a:cxn>
                <a:cxn ang="0">
                  <a:pos x="T4" y="T5"/>
                </a:cxn>
                <a:cxn ang="0">
                  <a:pos x="T6" y="T7"/>
                </a:cxn>
              </a:cxnLst>
              <a:rect l="0" t="0" r="r" b="b"/>
              <a:pathLst>
                <a:path w="6" h="4">
                  <a:moveTo>
                    <a:pt x="1" y="1"/>
                  </a:moveTo>
                  <a:cubicBezTo>
                    <a:pt x="0" y="3"/>
                    <a:pt x="1" y="4"/>
                    <a:pt x="3" y="3"/>
                  </a:cubicBezTo>
                  <a:cubicBezTo>
                    <a:pt x="6" y="3"/>
                    <a:pt x="2" y="0"/>
                    <a:pt x="1" y="1"/>
                  </a:cubicBezTo>
                  <a:cubicBezTo>
                    <a:pt x="1" y="2"/>
                    <a:pt x="2" y="1"/>
                    <a:pt x="1"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1" name="Freeform 448"/>
            <p:cNvSpPr>
              <a:spLocks/>
            </p:cNvSpPr>
            <p:nvPr/>
          </p:nvSpPr>
          <p:spPr bwMode="auto">
            <a:xfrm>
              <a:off x="17372174" y="8593469"/>
              <a:ext cx="130574" cy="197506"/>
            </a:xfrm>
            <a:custGeom>
              <a:avLst/>
              <a:gdLst>
                <a:gd name="T0" fmla="*/ 10 w 14"/>
                <a:gd name="T1" fmla="*/ 0 h 21"/>
                <a:gd name="T2" fmla="*/ 9 w 14"/>
                <a:gd name="T3" fmla="*/ 2 h 21"/>
                <a:gd name="T4" fmla="*/ 7 w 14"/>
                <a:gd name="T5" fmla="*/ 4 h 21"/>
                <a:gd name="T6" fmla="*/ 3 w 14"/>
                <a:gd name="T7" fmla="*/ 6 h 21"/>
                <a:gd name="T8" fmla="*/ 2 w 14"/>
                <a:gd name="T9" fmla="*/ 11 h 21"/>
                <a:gd name="T10" fmla="*/ 2 w 14"/>
                <a:gd name="T11" fmla="*/ 14 h 21"/>
                <a:gd name="T12" fmla="*/ 3 w 14"/>
                <a:gd name="T13" fmla="*/ 18 h 21"/>
                <a:gd name="T14" fmla="*/ 8 w 14"/>
                <a:gd name="T15" fmla="*/ 19 h 21"/>
                <a:gd name="T16" fmla="*/ 8 w 14"/>
                <a:gd name="T17" fmla="*/ 16 h 21"/>
                <a:gd name="T18" fmla="*/ 10 w 14"/>
                <a:gd name="T19" fmla="*/ 12 h 21"/>
                <a:gd name="T20" fmla="*/ 12 w 14"/>
                <a:gd name="T21" fmla="*/ 17 h 21"/>
                <a:gd name="T22" fmla="*/ 13 w 14"/>
                <a:gd name="T23" fmla="*/ 14 h 21"/>
                <a:gd name="T24" fmla="*/ 13 w 14"/>
                <a:gd name="T25" fmla="*/ 10 h 21"/>
                <a:gd name="T26" fmla="*/ 10 w 14"/>
                <a:gd name="T27" fmla="*/ 0 h 21"/>
                <a:gd name="T28" fmla="*/ 10 w 14"/>
                <a:gd name="T2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 h="21">
                  <a:moveTo>
                    <a:pt x="10" y="0"/>
                  </a:moveTo>
                  <a:cubicBezTo>
                    <a:pt x="9" y="0"/>
                    <a:pt x="9" y="1"/>
                    <a:pt x="9" y="2"/>
                  </a:cubicBezTo>
                  <a:cubicBezTo>
                    <a:pt x="9" y="3"/>
                    <a:pt x="9" y="3"/>
                    <a:pt x="7" y="4"/>
                  </a:cubicBezTo>
                  <a:cubicBezTo>
                    <a:pt x="6" y="4"/>
                    <a:pt x="4" y="6"/>
                    <a:pt x="3" y="6"/>
                  </a:cubicBezTo>
                  <a:cubicBezTo>
                    <a:pt x="1" y="9"/>
                    <a:pt x="0" y="9"/>
                    <a:pt x="2" y="11"/>
                  </a:cubicBezTo>
                  <a:cubicBezTo>
                    <a:pt x="3" y="12"/>
                    <a:pt x="2" y="13"/>
                    <a:pt x="2" y="14"/>
                  </a:cubicBezTo>
                  <a:cubicBezTo>
                    <a:pt x="1" y="16"/>
                    <a:pt x="2" y="17"/>
                    <a:pt x="3" y="18"/>
                  </a:cubicBezTo>
                  <a:cubicBezTo>
                    <a:pt x="5" y="19"/>
                    <a:pt x="7" y="19"/>
                    <a:pt x="8" y="19"/>
                  </a:cubicBezTo>
                  <a:cubicBezTo>
                    <a:pt x="11" y="21"/>
                    <a:pt x="9" y="18"/>
                    <a:pt x="8" y="16"/>
                  </a:cubicBezTo>
                  <a:cubicBezTo>
                    <a:pt x="8" y="16"/>
                    <a:pt x="8" y="12"/>
                    <a:pt x="10" y="12"/>
                  </a:cubicBezTo>
                  <a:cubicBezTo>
                    <a:pt x="11" y="12"/>
                    <a:pt x="11" y="17"/>
                    <a:pt x="12" y="17"/>
                  </a:cubicBezTo>
                  <a:cubicBezTo>
                    <a:pt x="12" y="17"/>
                    <a:pt x="13" y="14"/>
                    <a:pt x="13" y="14"/>
                  </a:cubicBezTo>
                  <a:cubicBezTo>
                    <a:pt x="14" y="12"/>
                    <a:pt x="14" y="11"/>
                    <a:pt x="13" y="10"/>
                  </a:cubicBezTo>
                  <a:cubicBezTo>
                    <a:pt x="13" y="7"/>
                    <a:pt x="13" y="1"/>
                    <a:pt x="10" y="0"/>
                  </a:cubicBezTo>
                  <a:cubicBezTo>
                    <a:pt x="9" y="0"/>
                    <a:pt x="10" y="1"/>
                    <a:pt x="10"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2" name="Freeform 449"/>
            <p:cNvSpPr>
              <a:spLocks/>
            </p:cNvSpPr>
            <p:nvPr/>
          </p:nvSpPr>
          <p:spPr bwMode="auto">
            <a:xfrm>
              <a:off x="17289371" y="8631694"/>
              <a:ext cx="111465" cy="95566"/>
            </a:xfrm>
            <a:custGeom>
              <a:avLst/>
              <a:gdLst>
                <a:gd name="T0" fmla="*/ 8 w 12"/>
                <a:gd name="T1" fmla="*/ 1 h 10"/>
                <a:gd name="T2" fmla="*/ 2 w 12"/>
                <a:gd name="T3" fmla="*/ 4 h 10"/>
                <a:gd name="T4" fmla="*/ 0 w 12"/>
                <a:gd name="T5" fmla="*/ 10 h 10"/>
                <a:gd name="T6" fmla="*/ 2 w 12"/>
                <a:gd name="T7" fmla="*/ 6 h 10"/>
                <a:gd name="T8" fmla="*/ 4 w 12"/>
                <a:gd name="T9" fmla="*/ 6 h 10"/>
                <a:gd name="T10" fmla="*/ 6 w 12"/>
                <a:gd name="T11" fmla="*/ 7 h 10"/>
                <a:gd name="T12" fmla="*/ 8 w 12"/>
                <a:gd name="T13" fmla="*/ 7 h 10"/>
                <a:gd name="T14" fmla="*/ 8 w 12"/>
                <a:gd name="T15" fmla="*/ 5 h 10"/>
                <a:gd name="T16" fmla="*/ 8 w 12"/>
                <a:gd name="T17" fmla="*/ 1 h 10"/>
                <a:gd name="T18" fmla="*/ 8 w 12"/>
                <a:gd name="T19"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0">
                  <a:moveTo>
                    <a:pt x="8" y="1"/>
                  </a:moveTo>
                  <a:cubicBezTo>
                    <a:pt x="6" y="0"/>
                    <a:pt x="5" y="4"/>
                    <a:pt x="2" y="4"/>
                  </a:cubicBezTo>
                  <a:cubicBezTo>
                    <a:pt x="0" y="5"/>
                    <a:pt x="0" y="9"/>
                    <a:pt x="0" y="10"/>
                  </a:cubicBezTo>
                  <a:cubicBezTo>
                    <a:pt x="1" y="9"/>
                    <a:pt x="1" y="7"/>
                    <a:pt x="2" y="6"/>
                  </a:cubicBezTo>
                  <a:cubicBezTo>
                    <a:pt x="2" y="6"/>
                    <a:pt x="4" y="5"/>
                    <a:pt x="4" y="6"/>
                  </a:cubicBezTo>
                  <a:cubicBezTo>
                    <a:pt x="4" y="7"/>
                    <a:pt x="6" y="7"/>
                    <a:pt x="6" y="7"/>
                  </a:cubicBezTo>
                  <a:cubicBezTo>
                    <a:pt x="7" y="7"/>
                    <a:pt x="7" y="8"/>
                    <a:pt x="8" y="7"/>
                  </a:cubicBezTo>
                  <a:cubicBezTo>
                    <a:pt x="8" y="7"/>
                    <a:pt x="8" y="5"/>
                    <a:pt x="8" y="5"/>
                  </a:cubicBezTo>
                  <a:cubicBezTo>
                    <a:pt x="9" y="3"/>
                    <a:pt x="11" y="2"/>
                    <a:pt x="8" y="1"/>
                  </a:cubicBezTo>
                  <a:cubicBezTo>
                    <a:pt x="7" y="1"/>
                    <a:pt x="12" y="3"/>
                    <a:pt x="8"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3" name="Freeform 450"/>
            <p:cNvSpPr>
              <a:spLocks/>
            </p:cNvSpPr>
            <p:nvPr/>
          </p:nvSpPr>
          <p:spPr bwMode="auto">
            <a:xfrm>
              <a:off x="17063256" y="8539313"/>
              <a:ext cx="111465" cy="111494"/>
            </a:xfrm>
            <a:custGeom>
              <a:avLst/>
              <a:gdLst>
                <a:gd name="T0" fmla="*/ 11 w 12"/>
                <a:gd name="T1" fmla="*/ 0 h 12"/>
                <a:gd name="T2" fmla="*/ 6 w 12"/>
                <a:gd name="T3" fmla="*/ 6 h 12"/>
                <a:gd name="T4" fmla="*/ 0 w 12"/>
                <a:gd name="T5" fmla="*/ 12 h 12"/>
                <a:gd name="T6" fmla="*/ 4 w 12"/>
                <a:gd name="T7" fmla="*/ 10 h 12"/>
                <a:gd name="T8" fmla="*/ 8 w 12"/>
                <a:gd name="T9" fmla="*/ 7 h 12"/>
                <a:gd name="T10" fmla="*/ 10 w 12"/>
                <a:gd name="T11" fmla="*/ 3 h 12"/>
                <a:gd name="T12" fmla="*/ 11 w 12"/>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11" y="0"/>
                  </a:moveTo>
                  <a:cubicBezTo>
                    <a:pt x="9" y="1"/>
                    <a:pt x="7" y="4"/>
                    <a:pt x="6" y="6"/>
                  </a:cubicBezTo>
                  <a:cubicBezTo>
                    <a:pt x="5" y="7"/>
                    <a:pt x="0" y="10"/>
                    <a:pt x="0" y="12"/>
                  </a:cubicBezTo>
                  <a:cubicBezTo>
                    <a:pt x="0" y="12"/>
                    <a:pt x="3" y="11"/>
                    <a:pt x="4" y="10"/>
                  </a:cubicBezTo>
                  <a:cubicBezTo>
                    <a:pt x="5" y="10"/>
                    <a:pt x="7" y="8"/>
                    <a:pt x="8" y="7"/>
                  </a:cubicBezTo>
                  <a:cubicBezTo>
                    <a:pt x="8" y="5"/>
                    <a:pt x="9" y="4"/>
                    <a:pt x="10" y="3"/>
                  </a:cubicBezTo>
                  <a:cubicBezTo>
                    <a:pt x="11" y="3"/>
                    <a:pt x="12" y="0"/>
                    <a:pt x="1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4" name="Freeform 451"/>
            <p:cNvSpPr>
              <a:spLocks/>
            </p:cNvSpPr>
            <p:nvPr/>
          </p:nvSpPr>
          <p:spPr bwMode="auto">
            <a:xfrm>
              <a:off x="17391283" y="8399150"/>
              <a:ext cx="19109" cy="9556"/>
            </a:xfrm>
            <a:custGeom>
              <a:avLst/>
              <a:gdLst>
                <a:gd name="T0" fmla="*/ 0 w 2"/>
                <a:gd name="T1" fmla="*/ 1 h 1"/>
                <a:gd name="T2" fmla="*/ 1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0"/>
                    <a:pt x="1" y="0"/>
                  </a:cubicBezTo>
                  <a:cubicBezTo>
                    <a:pt x="0" y="0"/>
                    <a:pt x="0" y="1"/>
                    <a:pt x="0"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5" name="Freeform 452"/>
            <p:cNvSpPr>
              <a:spLocks/>
            </p:cNvSpPr>
            <p:nvPr/>
          </p:nvSpPr>
          <p:spPr bwMode="auto">
            <a:xfrm>
              <a:off x="16037776" y="8781415"/>
              <a:ext cx="522294" cy="544729"/>
            </a:xfrm>
            <a:custGeom>
              <a:avLst/>
              <a:gdLst>
                <a:gd name="T0" fmla="*/ 12 w 56"/>
                <a:gd name="T1" fmla="*/ 3 h 58"/>
                <a:gd name="T2" fmla="*/ 4 w 56"/>
                <a:gd name="T3" fmla="*/ 2 h 58"/>
                <a:gd name="T4" fmla="*/ 2 w 56"/>
                <a:gd name="T5" fmla="*/ 3 h 58"/>
                <a:gd name="T6" fmla="*/ 6 w 56"/>
                <a:gd name="T7" fmla="*/ 9 h 58"/>
                <a:gd name="T8" fmla="*/ 11 w 56"/>
                <a:gd name="T9" fmla="*/ 13 h 58"/>
                <a:gd name="T10" fmla="*/ 13 w 56"/>
                <a:gd name="T11" fmla="*/ 17 h 58"/>
                <a:gd name="T12" fmla="*/ 17 w 56"/>
                <a:gd name="T13" fmla="*/ 19 h 58"/>
                <a:gd name="T14" fmla="*/ 20 w 56"/>
                <a:gd name="T15" fmla="*/ 26 h 58"/>
                <a:gd name="T16" fmla="*/ 22 w 56"/>
                <a:gd name="T17" fmla="*/ 28 h 58"/>
                <a:gd name="T18" fmla="*/ 26 w 56"/>
                <a:gd name="T19" fmla="*/ 33 h 58"/>
                <a:gd name="T20" fmla="*/ 30 w 56"/>
                <a:gd name="T21" fmla="*/ 42 h 58"/>
                <a:gd name="T22" fmla="*/ 41 w 56"/>
                <a:gd name="T23" fmla="*/ 52 h 58"/>
                <a:gd name="T24" fmla="*/ 46 w 56"/>
                <a:gd name="T25" fmla="*/ 57 h 58"/>
                <a:gd name="T26" fmla="*/ 54 w 56"/>
                <a:gd name="T27" fmla="*/ 57 h 58"/>
                <a:gd name="T28" fmla="*/ 54 w 56"/>
                <a:gd name="T29" fmla="*/ 46 h 58"/>
                <a:gd name="T30" fmla="*/ 55 w 56"/>
                <a:gd name="T31" fmla="*/ 44 h 58"/>
                <a:gd name="T32" fmla="*/ 52 w 56"/>
                <a:gd name="T33" fmla="*/ 41 h 58"/>
                <a:gd name="T34" fmla="*/ 50 w 56"/>
                <a:gd name="T35" fmla="*/ 40 h 58"/>
                <a:gd name="T36" fmla="*/ 48 w 56"/>
                <a:gd name="T37" fmla="*/ 42 h 58"/>
                <a:gd name="T38" fmla="*/ 48 w 56"/>
                <a:gd name="T39" fmla="*/ 38 h 58"/>
                <a:gd name="T40" fmla="*/ 47 w 56"/>
                <a:gd name="T41" fmla="*/ 36 h 58"/>
                <a:gd name="T42" fmla="*/ 44 w 56"/>
                <a:gd name="T43" fmla="*/ 34 h 58"/>
                <a:gd name="T44" fmla="*/ 42 w 56"/>
                <a:gd name="T45" fmla="*/ 30 h 58"/>
                <a:gd name="T46" fmla="*/ 42 w 56"/>
                <a:gd name="T47" fmla="*/ 29 h 58"/>
                <a:gd name="T48" fmla="*/ 43 w 56"/>
                <a:gd name="T49" fmla="*/ 28 h 58"/>
                <a:gd name="T50" fmla="*/ 38 w 56"/>
                <a:gd name="T51" fmla="*/ 27 h 58"/>
                <a:gd name="T52" fmla="*/ 38 w 56"/>
                <a:gd name="T53" fmla="*/ 25 h 58"/>
                <a:gd name="T54" fmla="*/ 36 w 56"/>
                <a:gd name="T55" fmla="*/ 24 h 58"/>
                <a:gd name="T56" fmla="*/ 37 w 56"/>
                <a:gd name="T57" fmla="*/ 23 h 58"/>
                <a:gd name="T58" fmla="*/ 35 w 56"/>
                <a:gd name="T59" fmla="*/ 22 h 58"/>
                <a:gd name="T60" fmla="*/ 34 w 56"/>
                <a:gd name="T61" fmla="*/ 21 h 58"/>
                <a:gd name="T62" fmla="*/ 31 w 56"/>
                <a:gd name="T63" fmla="*/ 19 h 58"/>
                <a:gd name="T64" fmla="*/ 30 w 56"/>
                <a:gd name="T65" fmla="*/ 19 h 58"/>
                <a:gd name="T66" fmla="*/ 25 w 56"/>
                <a:gd name="T67" fmla="*/ 16 h 58"/>
                <a:gd name="T68" fmla="*/ 21 w 56"/>
                <a:gd name="T69" fmla="*/ 11 h 58"/>
                <a:gd name="T70" fmla="*/ 16 w 56"/>
                <a:gd name="T71" fmla="*/ 7 h 58"/>
                <a:gd name="T72" fmla="*/ 12 w 56"/>
                <a:gd name="T73"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 h="58">
                  <a:moveTo>
                    <a:pt x="12" y="3"/>
                  </a:moveTo>
                  <a:cubicBezTo>
                    <a:pt x="9" y="3"/>
                    <a:pt x="7" y="3"/>
                    <a:pt x="4" y="2"/>
                  </a:cubicBezTo>
                  <a:cubicBezTo>
                    <a:pt x="2" y="1"/>
                    <a:pt x="0" y="0"/>
                    <a:pt x="2" y="3"/>
                  </a:cubicBezTo>
                  <a:cubicBezTo>
                    <a:pt x="3" y="5"/>
                    <a:pt x="4" y="8"/>
                    <a:pt x="6" y="9"/>
                  </a:cubicBezTo>
                  <a:cubicBezTo>
                    <a:pt x="8" y="10"/>
                    <a:pt x="10" y="11"/>
                    <a:pt x="11" y="13"/>
                  </a:cubicBezTo>
                  <a:cubicBezTo>
                    <a:pt x="12" y="14"/>
                    <a:pt x="12" y="16"/>
                    <a:pt x="13" y="17"/>
                  </a:cubicBezTo>
                  <a:cubicBezTo>
                    <a:pt x="15" y="18"/>
                    <a:pt x="16" y="18"/>
                    <a:pt x="17" y="19"/>
                  </a:cubicBezTo>
                  <a:cubicBezTo>
                    <a:pt x="19" y="21"/>
                    <a:pt x="19" y="24"/>
                    <a:pt x="20" y="26"/>
                  </a:cubicBezTo>
                  <a:cubicBezTo>
                    <a:pt x="21" y="27"/>
                    <a:pt x="22" y="28"/>
                    <a:pt x="22" y="28"/>
                  </a:cubicBezTo>
                  <a:cubicBezTo>
                    <a:pt x="24" y="30"/>
                    <a:pt x="25" y="31"/>
                    <a:pt x="26" y="33"/>
                  </a:cubicBezTo>
                  <a:cubicBezTo>
                    <a:pt x="28" y="36"/>
                    <a:pt x="28" y="39"/>
                    <a:pt x="30" y="42"/>
                  </a:cubicBezTo>
                  <a:cubicBezTo>
                    <a:pt x="34" y="45"/>
                    <a:pt x="37" y="49"/>
                    <a:pt x="41" y="52"/>
                  </a:cubicBezTo>
                  <a:cubicBezTo>
                    <a:pt x="43" y="54"/>
                    <a:pt x="44" y="55"/>
                    <a:pt x="46" y="57"/>
                  </a:cubicBezTo>
                  <a:cubicBezTo>
                    <a:pt x="47" y="57"/>
                    <a:pt x="53" y="58"/>
                    <a:pt x="54" y="57"/>
                  </a:cubicBezTo>
                  <a:cubicBezTo>
                    <a:pt x="55" y="56"/>
                    <a:pt x="53" y="48"/>
                    <a:pt x="54" y="46"/>
                  </a:cubicBezTo>
                  <a:cubicBezTo>
                    <a:pt x="54" y="45"/>
                    <a:pt x="56" y="45"/>
                    <a:pt x="55" y="44"/>
                  </a:cubicBezTo>
                  <a:cubicBezTo>
                    <a:pt x="54" y="43"/>
                    <a:pt x="53" y="42"/>
                    <a:pt x="52" y="41"/>
                  </a:cubicBezTo>
                  <a:cubicBezTo>
                    <a:pt x="52" y="41"/>
                    <a:pt x="51" y="40"/>
                    <a:pt x="50" y="40"/>
                  </a:cubicBezTo>
                  <a:cubicBezTo>
                    <a:pt x="49" y="40"/>
                    <a:pt x="49" y="42"/>
                    <a:pt x="48" y="42"/>
                  </a:cubicBezTo>
                  <a:cubicBezTo>
                    <a:pt x="49" y="42"/>
                    <a:pt x="48" y="38"/>
                    <a:pt x="48" y="38"/>
                  </a:cubicBezTo>
                  <a:cubicBezTo>
                    <a:pt x="47" y="37"/>
                    <a:pt x="47" y="37"/>
                    <a:pt x="47" y="36"/>
                  </a:cubicBezTo>
                  <a:cubicBezTo>
                    <a:pt x="47" y="35"/>
                    <a:pt x="45" y="34"/>
                    <a:pt x="44" y="34"/>
                  </a:cubicBezTo>
                  <a:cubicBezTo>
                    <a:pt x="43" y="33"/>
                    <a:pt x="41" y="32"/>
                    <a:pt x="42" y="30"/>
                  </a:cubicBezTo>
                  <a:cubicBezTo>
                    <a:pt x="42" y="30"/>
                    <a:pt x="41" y="29"/>
                    <a:pt x="42" y="29"/>
                  </a:cubicBezTo>
                  <a:cubicBezTo>
                    <a:pt x="42" y="28"/>
                    <a:pt x="43" y="29"/>
                    <a:pt x="43" y="28"/>
                  </a:cubicBezTo>
                  <a:cubicBezTo>
                    <a:pt x="44" y="26"/>
                    <a:pt x="38" y="26"/>
                    <a:pt x="38" y="27"/>
                  </a:cubicBezTo>
                  <a:cubicBezTo>
                    <a:pt x="38" y="26"/>
                    <a:pt x="42" y="25"/>
                    <a:pt x="38" y="25"/>
                  </a:cubicBezTo>
                  <a:cubicBezTo>
                    <a:pt x="37" y="25"/>
                    <a:pt x="36" y="24"/>
                    <a:pt x="36" y="24"/>
                  </a:cubicBezTo>
                  <a:cubicBezTo>
                    <a:pt x="36" y="23"/>
                    <a:pt x="37" y="23"/>
                    <a:pt x="37" y="23"/>
                  </a:cubicBezTo>
                  <a:cubicBezTo>
                    <a:pt x="37" y="22"/>
                    <a:pt x="35" y="22"/>
                    <a:pt x="35" y="22"/>
                  </a:cubicBezTo>
                  <a:cubicBezTo>
                    <a:pt x="35" y="22"/>
                    <a:pt x="36" y="21"/>
                    <a:pt x="34" y="21"/>
                  </a:cubicBezTo>
                  <a:cubicBezTo>
                    <a:pt x="33" y="20"/>
                    <a:pt x="32" y="20"/>
                    <a:pt x="31" y="19"/>
                  </a:cubicBezTo>
                  <a:cubicBezTo>
                    <a:pt x="28" y="15"/>
                    <a:pt x="30" y="19"/>
                    <a:pt x="30" y="19"/>
                  </a:cubicBezTo>
                  <a:cubicBezTo>
                    <a:pt x="29" y="19"/>
                    <a:pt x="26" y="16"/>
                    <a:pt x="25" y="16"/>
                  </a:cubicBezTo>
                  <a:cubicBezTo>
                    <a:pt x="24" y="14"/>
                    <a:pt x="23" y="12"/>
                    <a:pt x="21" y="11"/>
                  </a:cubicBezTo>
                  <a:cubicBezTo>
                    <a:pt x="19" y="10"/>
                    <a:pt x="18" y="9"/>
                    <a:pt x="16" y="7"/>
                  </a:cubicBezTo>
                  <a:cubicBezTo>
                    <a:pt x="15" y="6"/>
                    <a:pt x="14" y="3"/>
                    <a:pt x="1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6" name="Freeform 453"/>
            <p:cNvSpPr>
              <a:spLocks/>
            </p:cNvSpPr>
            <p:nvPr/>
          </p:nvSpPr>
          <p:spPr bwMode="auto">
            <a:xfrm>
              <a:off x="16130132" y="8978921"/>
              <a:ext cx="47770" cy="47785"/>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7" name="Freeform 454"/>
            <p:cNvSpPr>
              <a:spLocks/>
            </p:cNvSpPr>
            <p:nvPr/>
          </p:nvSpPr>
          <p:spPr bwMode="auto">
            <a:xfrm>
              <a:off x="16197014" y="9090415"/>
              <a:ext cx="44586" cy="47785"/>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8" name="Freeform 455"/>
            <p:cNvSpPr>
              <a:spLocks/>
            </p:cNvSpPr>
            <p:nvPr/>
          </p:nvSpPr>
          <p:spPr bwMode="auto">
            <a:xfrm>
              <a:off x="16512300" y="9119082"/>
              <a:ext cx="66879" cy="66896"/>
            </a:xfrm>
            <a:custGeom>
              <a:avLst/>
              <a:gdLst>
                <a:gd name="T0" fmla="*/ 7 w 7"/>
                <a:gd name="T1" fmla="*/ 7 h 7"/>
                <a:gd name="T2" fmla="*/ 5 w 7"/>
                <a:gd name="T3" fmla="*/ 3 h 7"/>
                <a:gd name="T4" fmla="*/ 0 w 7"/>
                <a:gd name="T5" fmla="*/ 1 h 7"/>
                <a:gd name="T6" fmla="*/ 1 w 7"/>
                <a:gd name="T7" fmla="*/ 3 h 7"/>
                <a:gd name="T8" fmla="*/ 3 w 7"/>
                <a:gd name="T9" fmla="*/ 5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5"/>
                    <a:pt x="5" y="5"/>
                    <a:pt x="5" y="3"/>
                  </a:cubicBezTo>
                  <a:cubicBezTo>
                    <a:pt x="5" y="1"/>
                    <a:pt x="2" y="0"/>
                    <a:pt x="0" y="1"/>
                  </a:cubicBezTo>
                  <a:cubicBezTo>
                    <a:pt x="0" y="2"/>
                    <a:pt x="0" y="3"/>
                    <a:pt x="1" y="3"/>
                  </a:cubicBezTo>
                  <a:cubicBezTo>
                    <a:pt x="3" y="3"/>
                    <a:pt x="2" y="4"/>
                    <a:pt x="3" y="5"/>
                  </a:cubicBezTo>
                  <a:cubicBezTo>
                    <a:pt x="3" y="6"/>
                    <a:pt x="7" y="7"/>
                    <a:pt x="7"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9" name="Freeform 456"/>
            <p:cNvSpPr>
              <a:spLocks/>
            </p:cNvSpPr>
            <p:nvPr/>
          </p:nvSpPr>
          <p:spPr bwMode="auto">
            <a:xfrm>
              <a:off x="16617396" y="9166867"/>
              <a:ext cx="35033" cy="35042"/>
            </a:xfrm>
            <a:custGeom>
              <a:avLst/>
              <a:gdLst>
                <a:gd name="T0" fmla="*/ 2 w 4"/>
                <a:gd name="T1" fmla="*/ 3 h 4"/>
                <a:gd name="T2" fmla="*/ 2 w 4"/>
                <a:gd name="T3" fmla="*/ 0 h 4"/>
                <a:gd name="T4" fmla="*/ 2 w 4"/>
                <a:gd name="T5" fmla="*/ 3 h 4"/>
                <a:gd name="T6" fmla="*/ 2 w 4"/>
                <a:gd name="T7" fmla="*/ 3 h 4"/>
              </a:gdLst>
              <a:ahLst/>
              <a:cxnLst>
                <a:cxn ang="0">
                  <a:pos x="T0" y="T1"/>
                </a:cxn>
                <a:cxn ang="0">
                  <a:pos x="T2" y="T3"/>
                </a:cxn>
                <a:cxn ang="0">
                  <a:pos x="T4" y="T5"/>
                </a:cxn>
                <a:cxn ang="0">
                  <a:pos x="T6" y="T7"/>
                </a:cxn>
              </a:cxnLst>
              <a:rect l="0" t="0" r="r" b="b"/>
              <a:pathLst>
                <a:path w="4" h="4">
                  <a:moveTo>
                    <a:pt x="2" y="3"/>
                  </a:moveTo>
                  <a:cubicBezTo>
                    <a:pt x="0" y="4"/>
                    <a:pt x="0" y="1"/>
                    <a:pt x="2" y="0"/>
                  </a:cubicBezTo>
                  <a:cubicBezTo>
                    <a:pt x="4" y="0"/>
                    <a:pt x="4" y="3"/>
                    <a:pt x="2" y="3"/>
                  </a:cubicBezTo>
                  <a:cubicBezTo>
                    <a:pt x="1" y="4"/>
                    <a:pt x="3" y="3"/>
                    <a:pt x="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0" name="Freeform 457"/>
            <p:cNvSpPr>
              <a:spLocks/>
            </p:cNvSpPr>
            <p:nvPr/>
          </p:nvSpPr>
          <p:spPr bwMode="auto">
            <a:xfrm>
              <a:off x="16521853" y="9326144"/>
              <a:ext cx="429938" cy="140163"/>
            </a:xfrm>
            <a:custGeom>
              <a:avLst/>
              <a:gdLst>
                <a:gd name="T0" fmla="*/ 9 w 46"/>
                <a:gd name="T1" fmla="*/ 0 h 15"/>
                <a:gd name="T2" fmla="*/ 3 w 46"/>
                <a:gd name="T3" fmla="*/ 0 h 15"/>
                <a:gd name="T4" fmla="*/ 0 w 46"/>
                <a:gd name="T5" fmla="*/ 4 h 15"/>
                <a:gd name="T6" fmla="*/ 5 w 46"/>
                <a:gd name="T7" fmla="*/ 6 h 15"/>
                <a:gd name="T8" fmla="*/ 11 w 46"/>
                <a:gd name="T9" fmla="*/ 9 h 15"/>
                <a:gd name="T10" fmla="*/ 15 w 46"/>
                <a:gd name="T11" fmla="*/ 9 h 15"/>
                <a:gd name="T12" fmla="*/ 24 w 46"/>
                <a:gd name="T13" fmla="*/ 11 h 15"/>
                <a:gd name="T14" fmla="*/ 40 w 46"/>
                <a:gd name="T15" fmla="*/ 13 h 15"/>
                <a:gd name="T16" fmla="*/ 45 w 46"/>
                <a:gd name="T17" fmla="*/ 13 h 15"/>
                <a:gd name="T18" fmla="*/ 43 w 46"/>
                <a:gd name="T19" fmla="*/ 9 h 15"/>
                <a:gd name="T20" fmla="*/ 41 w 46"/>
                <a:gd name="T21" fmla="*/ 9 h 15"/>
                <a:gd name="T22" fmla="*/ 37 w 46"/>
                <a:gd name="T23" fmla="*/ 9 h 15"/>
                <a:gd name="T24" fmla="*/ 35 w 46"/>
                <a:gd name="T25" fmla="*/ 6 h 15"/>
                <a:gd name="T26" fmla="*/ 32 w 46"/>
                <a:gd name="T27" fmla="*/ 4 h 15"/>
                <a:gd name="T28" fmla="*/ 27 w 46"/>
                <a:gd name="T29" fmla="*/ 3 h 15"/>
                <a:gd name="T30" fmla="*/ 25 w 46"/>
                <a:gd name="T31" fmla="*/ 4 h 15"/>
                <a:gd name="T32" fmla="*/ 21 w 46"/>
                <a:gd name="T33" fmla="*/ 5 h 15"/>
                <a:gd name="T34" fmla="*/ 15 w 46"/>
                <a:gd name="T35" fmla="*/ 3 h 15"/>
                <a:gd name="T36" fmla="*/ 11 w 46"/>
                <a:gd name="T37" fmla="*/ 2 h 15"/>
                <a:gd name="T38" fmla="*/ 9 w 46"/>
                <a:gd name="T39" fmla="*/ 0 h 15"/>
                <a:gd name="T40" fmla="*/ 9 w 46"/>
                <a:gd name="T41"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 h="15">
                  <a:moveTo>
                    <a:pt x="9" y="0"/>
                  </a:moveTo>
                  <a:cubicBezTo>
                    <a:pt x="7" y="1"/>
                    <a:pt x="6" y="0"/>
                    <a:pt x="3" y="0"/>
                  </a:cubicBezTo>
                  <a:cubicBezTo>
                    <a:pt x="3" y="0"/>
                    <a:pt x="0" y="3"/>
                    <a:pt x="0" y="4"/>
                  </a:cubicBezTo>
                  <a:cubicBezTo>
                    <a:pt x="0" y="5"/>
                    <a:pt x="4" y="4"/>
                    <a:pt x="5" y="6"/>
                  </a:cubicBezTo>
                  <a:cubicBezTo>
                    <a:pt x="6" y="8"/>
                    <a:pt x="9" y="8"/>
                    <a:pt x="11" y="9"/>
                  </a:cubicBezTo>
                  <a:cubicBezTo>
                    <a:pt x="13" y="9"/>
                    <a:pt x="14" y="9"/>
                    <a:pt x="15" y="9"/>
                  </a:cubicBezTo>
                  <a:cubicBezTo>
                    <a:pt x="18" y="9"/>
                    <a:pt x="21" y="10"/>
                    <a:pt x="24" y="11"/>
                  </a:cubicBezTo>
                  <a:cubicBezTo>
                    <a:pt x="29" y="12"/>
                    <a:pt x="35" y="11"/>
                    <a:pt x="40" y="13"/>
                  </a:cubicBezTo>
                  <a:cubicBezTo>
                    <a:pt x="41" y="13"/>
                    <a:pt x="44" y="15"/>
                    <a:pt x="45" y="13"/>
                  </a:cubicBezTo>
                  <a:cubicBezTo>
                    <a:pt x="46" y="13"/>
                    <a:pt x="44" y="9"/>
                    <a:pt x="43" y="9"/>
                  </a:cubicBezTo>
                  <a:cubicBezTo>
                    <a:pt x="42" y="8"/>
                    <a:pt x="42" y="9"/>
                    <a:pt x="41" y="9"/>
                  </a:cubicBezTo>
                  <a:cubicBezTo>
                    <a:pt x="39" y="10"/>
                    <a:pt x="38" y="9"/>
                    <a:pt x="37" y="9"/>
                  </a:cubicBezTo>
                  <a:cubicBezTo>
                    <a:pt x="36" y="8"/>
                    <a:pt x="36" y="7"/>
                    <a:pt x="35" y="6"/>
                  </a:cubicBezTo>
                  <a:cubicBezTo>
                    <a:pt x="35" y="5"/>
                    <a:pt x="33" y="5"/>
                    <a:pt x="32" y="4"/>
                  </a:cubicBezTo>
                  <a:cubicBezTo>
                    <a:pt x="31" y="4"/>
                    <a:pt x="28" y="3"/>
                    <a:pt x="27" y="3"/>
                  </a:cubicBezTo>
                  <a:cubicBezTo>
                    <a:pt x="26" y="3"/>
                    <a:pt x="25" y="4"/>
                    <a:pt x="25" y="4"/>
                  </a:cubicBezTo>
                  <a:cubicBezTo>
                    <a:pt x="24" y="5"/>
                    <a:pt x="23" y="5"/>
                    <a:pt x="21" y="5"/>
                  </a:cubicBezTo>
                  <a:cubicBezTo>
                    <a:pt x="19" y="5"/>
                    <a:pt x="17" y="4"/>
                    <a:pt x="15" y="3"/>
                  </a:cubicBezTo>
                  <a:cubicBezTo>
                    <a:pt x="14" y="2"/>
                    <a:pt x="12" y="2"/>
                    <a:pt x="11" y="2"/>
                  </a:cubicBezTo>
                  <a:cubicBezTo>
                    <a:pt x="11" y="2"/>
                    <a:pt x="10" y="0"/>
                    <a:pt x="9" y="0"/>
                  </a:cubicBezTo>
                  <a:cubicBezTo>
                    <a:pt x="8" y="1"/>
                    <a:pt x="10" y="0"/>
                    <a:pt x="9"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1" name="Freeform 458"/>
            <p:cNvSpPr>
              <a:spLocks/>
            </p:cNvSpPr>
            <p:nvPr/>
          </p:nvSpPr>
          <p:spPr bwMode="auto">
            <a:xfrm>
              <a:off x="16840326" y="9361183"/>
              <a:ext cx="73248" cy="28669"/>
            </a:xfrm>
            <a:custGeom>
              <a:avLst/>
              <a:gdLst>
                <a:gd name="T0" fmla="*/ 3 w 8"/>
                <a:gd name="T1" fmla="*/ 3 h 3"/>
                <a:gd name="T2" fmla="*/ 8 w 8"/>
                <a:gd name="T3" fmla="*/ 1 h 3"/>
                <a:gd name="T4" fmla="*/ 3 w 8"/>
                <a:gd name="T5" fmla="*/ 3 h 3"/>
                <a:gd name="T6" fmla="*/ 3 w 8"/>
                <a:gd name="T7" fmla="*/ 3 h 3"/>
              </a:gdLst>
              <a:ahLst/>
              <a:cxnLst>
                <a:cxn ang="0">
                  <a:pos x="T0" y="T1"/>
                </a:cxn>
                <a:cxn ang="0">
                  <a:pos x="T2" y="T3"/>
                </a:cxn>
                <a:cxn ang="0">
                  <a:pos x="T4" y="T5"/>
                </a:cxn>
                <a:cxn ang="0">
                  <a:pos x="T6" y="T7"/>
                </a:cxn>
              </a:cxnLst>
              <a:rect l="0" t="0" r="r" b="b"/>
              <a:pathLst>
                <a:path w="8" h="3">
                  <a:moveTo>
                    <a:pt x="3" y="3"/>
                  </a:moveTo>
                  <a:cubicBezTo>
                    <a:pt x="0" y="2"/>
                    <a:pt x="7" y="0"/>
                    <a:pt x="8" y="1"/>
                  </a:cubicBezTo>
                  <a:cubicBezTo>
                    <a:pt x="8" y="2"/>
                    <a:pt x="4" y="3"/>
                    <a:pt x="3" y="3"/>
                  </a:cubicBezTo>
                  <a:cubicBezTo>
                    <a:pt x="2" y="3"/>
                    <a:pt x="4" y="3"/>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2" name="Freeform 459"/>
            <p:cNvSpPr>
              <a:spLocks/>
            </p:cNvSpPr>
            <p:nvPr/>
          </p:nvSpPr>
          <p:spPr bwMode="auto">
            <a:xfrm>
              <a:off x="16942236" y="9428080"/>
              <a:ext cx="57323" cy="38227"/>
            </a:xfrm>
            <a:custGeom>
              <a:avLst/>
              <a:gdLst>
                <a:gd name="T0" fmla="*/ 3 w 6"/>
                <a:gd name="T1" fmla="*/ 0 h 4"/>
                <a:gd name="T2" fmla="*/ 1 w 6"/>
                <a:gd name="T3" fmla="*/ 1 h 4"/>
                <a:gd name="T4" fmla="*/ 3 w 6"/>
                <a:gd name="T5" fmla="*/ 4 h 4"/>
                <a:gd name="T6" fmla="*/ 3 w 6"/>
                <a:gd name="T7" fmla="*/ 0 h 4"/>
              </a:gdLst>
              <a:ahLst/>
              <a:cxnLst>
                <a:cxn ang="0">
                  <a:pos x="T0" y="T1"/>
                </a:cxn>
                <a:cxn ang="0">
                  <a:pos x="T2" y="T3"/>
                </a:cxn>
                <a:cxn ang="0">
                  <a:pos x="T4" y="T5"/>
                </a:cxn>
                <a:cxn ang="0">
                  <a:pos x="T6" y="T7"/>
                </a:cxn>
              </a:cxnLst>
              <a:rect l="0" t="0" r="r" b="b"/>
              <a:pathLst>
                <a:path w="6" h="4">
                  <a:moveTo>
                    <a:pt x="3" y="0"/>
                  </a:moveTo>
                  <a:cubicBezTo>
                    <a:pt x="2" y="0"/>
                    <a:pt x="0" y="0"/>
                    <a:pt x="1" y="1"/>
                  </a:cubicBezTo>
                  <a:cubicBezTo>
                    <a:pt x="1" y="1"/>
                    <a:pt x="3" y="4"/>
                    <a:pt x="3" y="4"/>
                  </a:cubicBezTo>
                  <a:cubicBezTo>
                    <a:pt x="5" y="4"/>
                    <a:pt x="6" y="0"/>
                    <a:pt x="3"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3" name="Freeform 460"/>
            <p:cNvSpPr>
              <a:spLocks/>
            </p:cNvSpPr>
            <p:nvPr/>
          </p:nvSpPr>
          <p:spPr bwMode="auto">
            <a:xfrm>
              <a:off x="16999562" y="9437635"/>
              <a:ext cx="44586" cy="28669"/>
            </a:xfrm>
            <a:custGeom>
              <a:avLst/>
              <a:gdLst>
                <a:gd name="T0" fmla="*/ 4 w 5"/>
                <a:gd name="T1" fmla="*/ 1 h 3"/>
                <a:gd name="T2" fmla="*/ 2 w 5"/>
                <a:gd name="T3" fmla="*/ 0 h 3"/>
                <a:gd name="T4" fmla="*/ 1 w 5"/>
                <a:gd name="T5" fmla="*/ 2 h 3"/>
                <a:gd name="T6" fmla="*/ 2 w 5"/>
                <a:gd name="T7" fmla="*/ 2 h 3"/>
                <a:gd name="T8" fmla="*/ 4 w 5"/>
                <a:gd name="T9" fmla="*/ 1 h 3"/>
                <a:gd name="T10" fmla="*/ 4 w 5"/>
                <a:gd name="T11" fmla="*/ 1 h 3"/>
              </a:gdLst>
              <a:ahLst/>
              <a:cxnLst>
                <a:cxn ang="0">
                  <a:pos x="T0" y="T1"/>
                </a:cxn>
                <a:cxn ang="0">
                  <a:pos x="T2" y="T3"/>
                </a:cxn>
                <a:cxn ang="0">
                  <a:pos x="T4" y="T5"/>
                </a:cxn>
                <a:cxn ang="0">
                  <a:pos x="T6" y="T7"/>
                </a:cxn>
                <a:cxn ang="0">
                  <a:pos x="T8" y="T9"/>
                </a:cxn>
                <a:cxn ang="0">
                  <a:pos x="T10" y="T11"/>
                </a:cxn>
              </a:cxnLst>
              <a:rect l="0" t="0" r="r" b="b"/>
              <a:pathLst>
                <a:path w="5" h="3">
                  <a:moveTo>
                    <a:pt x="4" y="1"/>
                  </a:moveTo>
                  <a:cubicBezTo>
                    <a:pt x="4" y="1"/>
                    <a:pt x="3" y="0"/>
                    <a:pt x="2" y="0"/>
                  </a:cubicBezTo>
                  <a:cubicBezTo>
                    <a:pt x="2" y="1"/>
                    <a:pt x="0" y="2"/>
                    <a:pt x="1" y="2"/>
                  </a:cubicBezTo>
                  <a:cubicBezTo>
                    <a:pt x="1" y="2"/>
                    <a:pt x="2" y="3"/>
                    <a:pt x="2" y="2"/>
                  </a:cubicBezTo>
                  <a:cubicBezTo>
                    <a:pt x="3" y="2"/>
                    <a:pt x="5" y="2"/>
                    <a:pt x="4" y="1"/>
                  </a:cubicBezTo>
                  <a:cubicBezTo>
                    <a:pt x="4" y="1"/>
                    <a:pt x="5" y="2"/>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4" name="Freeform 461"/>
            <p:cNvSpPr>
              <a:spLocks/>
            </p:cNvSpPr>
            <p:nvPr/>
          </p:nvSpPr>
          <p:spPr bwMode="auto">
            <a:xfrm>
              <a:off x="17034592" y="9437635"/>
              <a:ext cx="66879" cy="38227"/>
            </a:xfrm>
            <a:custGeom>
              <a:avLst/>
              <a:gdLst>
                <a:gd name="T0" fmla="*/ 2 w 7"/>
                <a:gd name="T1" fmla="*/ 1 h 4"/>
                <a:gd name="T2" fmla="*/ 2 w 7"/>
                <a:gd name="T3" fmla="*/ 4 h 4"/>
                <a:gd name="T4" fmla="*/ 6 w 7"/>
                <a:gd name="T5" fmla="*/ 3 h 4"/>
                <a:gd name="T6" fmla="*/ 5 w 7"/>
                <a:gd name="T7" fmla="*/ 1 h 4"/>
                <a:gd name="T8" fmla="*/ 2 w 7"/>
                <a:gd name="T9" fmla="*/ 1 h 4"/>
              </a:gdLst>
              <a:ahLst/>
              <a:cxnLst>
                <a:cxn ang="0">
                  <a:pos x="T0" y="T1"/>
                </a:cxn>
                <a:cxn ang="0">
                  <a:pos x="T2" y="T3"/>
                </a:cxn>
                <a:cxn ang="0">
                  <a:pos x="T4" y="T5"/>
                </a:cxn>
                <a:cxn ang="0">
                  <a:pos x="T6" y="T7"/>
                </a:cxn>
                <a:cxn ang="0">
                  <a:pos x="T8" y="T9"/>
                </a:cxn>
              </a:cxnLst>
              <a:rect l="0" t="0" r="r" b="b"/>
              <a:pathLst>
                <a:path w="7" h="4">
                  <a:moveTo>
                    <a:pt x="2" y="1"/>
                  </a:moveTo>
                  <a:cubicBezTo>
                    <a:pt x="1" y="2"/>
                    <a:pt x="0" y="4"/>
                    <a:pt x="2" y="4"/>
                  </a:cubicBezTo>
                  <a:cubicBezTo>
                    <a:pt x="4" y="4"/>
                    <a:pt x="5" y="4"/>
                    <a:pt x="6" y="3"/>
                  </a:cubicBezTo>
                  <a:cubicBezTo>
                    <a:pt x="7" y="3"/>
                    <a:pt x="5" y="2"/>
                    <a:pt x="5" y="1"/>
                  </a:cubicBezTo>
                  <a:cubicBezTo>
                    <a:pt x="4" y="0"/>
                    <a:pt x="3" y="0"/>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5" name="Freeform 462"/>
            <p:cNvSpPr>
              <a:spLocks/>
            </p:cNvSpPr>
            <p:nvPr/>
          </p:nvSpPr>
          <p:spPr bwMode="auto">
            <a:xfrm>
              <a:off x="17082363" y="9428080"/>
              <a:ext cx="76432" cy="47785"/>
            </a:xfrm>
            <a:custGeom>
              <a:avLst/>
              <a:gdLst>
                <a:gd name="T0" fmla="*/ 1 w 8"/>
                <a:gd name="T1" fmla="*/ 0 h 5"/>
                <a:gd name="T2" fmla="*/ 0 w 8"/>
                <a:gd name="T3" fmla="*/ 1 h 5"/>
                <a:gd name="T4" fmla="*/ 2 w 8"/>
                <a:gd name="T5" fmla="*/ 2 h 5"/>
                <a:gd name="T6" fmla="*/ 2 w 8"/>
                <a:gd name="T7" fmla="*/ 3 h 5"/>
                <a:gd name="T8" fmla="*/ 7 w 8"/>
                <a:gd name="T9" fmla="*/ 4 h 5"/>
                <a:gd name="T10" fmla="*/ 7 w 8"/>
                <a:gd name="T11" fmla="*/ 1 h 5"/>
                <a:gd name="T12" fmla="*/ 1 w 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1" y="0"/>
                  </a:moveTo>
                  <a:cubicBezTo>
                    <a:pt x="0" y="0"/>
                    <a:pt x="0" y="0"/>
                    <a:pt x="0" y="1"/>
                  </a:cubicBezTo>
                  <a:cubicBezTo>
                    <a:pt x="0" y="1"/>
                    <a:pt x="2" y="1"/>
                    <a:pt x="2" y="2"/>
                  </a:cubicBezTo>
                  <a:cubicBezTo>
                    <a:pt x="2" y="2"/>
                    <a:pt x="2" y="3"/>
                    <a:pt x="2" y="3"/>
                  </a:cubicBezTo>
                  <a:cubicBezTo>
                    <a:pt x="2" y="4"/>
                    <a:pt x="6" y="5"/>
                    <a:pt x="7" y="4"/>
                  </a:cubicBezTo>
                  <a:cubicBezTo>
                    <a:pt x="8" y="3"/>
                    <a:pt x="8" y="2"/>
                    <a:pt x="7" y="1"/>
                  </a:cubicBezTo>
                  <a:cubicBezTo>
                    <a:pt x="5" y="1"/>
                    <a:pt x="3" y="1"/>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6" name="Freeform 463"/>
            <p:cNvSpPr>
              <a:spLocks/>
            </p:cNvSpPr>
            <p:nvPr/>
          </p:nvSpPr>
          <p:spPr bwMode="auto">
            <a:xfrm>
              <a:off x="17184277" y="9437635"/>
              <a:ext cx="114649" cy="38227"/>
            </a:xfrm>
            <a:custGeom>
              <a:avLst/>
              <a:gdLst>
                <a:gd name="T0" fmla="*/ 2 w 12"/>
                <a:gd name="T1" fmla="*/ 0 h 4"/>
                <a:gd name="T2" fmla="*/ 0 w 12"/>
                <a:gd name="T3" fmla="*/ 2 h 4"/>
                <a:gd name="T4" fmla="*/ 12 w 12"/>
                <a:gd name="T5" fmla="*/ 2 h 4"/>
                <a:gd name="T6" fmla="*/ 9 w 12"/>
                <a:gd name="T7" fmla="*/ 2 h 4"/>
                <a:gd name="T8" fmla="*/ 2 w 12"/>
                <a:gd name="T9" fmla="*/ 0 h 4"/>
                <a:gd name="T10" fmla="*/ 2 w 12"/>
                <a:gd name="T11" fmla="*/ 0 h 4"/>
              </a:gdLst>
              <a:ahLst/>
              <a:cxnLst>
                <a:cxn ang="0">
                  <a:pos x="T0" y="T1"/>
                </a:cxn>
                <a:cxn ang="0">
                  <a:pos x="T2" y="T3"/>
                </a:cxn>
                <a:cxn ang="0">
                  <a:pos x="T4" y="T5"/>
                </a:cxn>
                <a:cxn ang="0">
                  <a:pos x="T6" y="T7"/>
                </a:cxn>
                <a:cxn ang="0">
                  <a:pos x="T8" y="T9"/>
                </a:cxn>
                <a:cxn ang="0">
                  <a:pos x="T10" y="T11"/>
                </a:cxn>
              </a:cxnLst>
              <a:rect l="0" t="0" r="r" b="b"/>
              <a:pathLst>
                <a:path w="12" h="4">
                  <a:moveTo>
                    <a:pt x="2" y="0"/>
                  </a:moveTo>
                  <a:cubicBezTo>
                    <a:pt x="2" y="0"/>
                    <a:pt x="0" y="1"/>
                    <a:pt x="0" y="2"/>
                  </a:cubicBezTo>
                  <a:cubicBezTo>
                    <a:pt x="0" y="2"/>
                    <a:pt x="11" y="4"/>
                    <a:pt x="12" y="2"/>
                  </a:cubicBezTo>
                  <a:cubicBezTo>
                    <a:pt x="12" y="1"/>
                    <a:pt x="9" y="2"/>
                    <a:pt x="9" y="2"/>
                  </a:cubicBezTo>
                  <a:cubicBezTo>
                    <a:pt x="7" y="2"/>
                    <a:pt x="4" y="1"/>
                    <a:pt x="2" y="0"/>
                  </a:cubicBezTo>
                  <a:cubicBezTo>
                    <a:pt x="2" y="0"/>
                    <a:pt x="3"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7" name="Freeform 464"/>
            <p:cNvSpPr>
              <a:spLocks/>
            </p:cNvSpPr>
            <p:nvPr/>
          </p:nvSpPr>
          <p:spPr bwMode="auto">
            <a:xfrm>
              <a:off x="17149244" y="9491791"/>
              <a:ext cx="101909" cy="57338"/>
            </a:xfrm>
            <a:custGeom>
              <a:avLst/>
              <a:gdLst>
                <a:gd name="T0" fmla="*/ 0 w 11"/>
                <a:gd name="T1" fmla="*/ 0 h 6"/>
                <a:gd name="T2" fmla="*/ 8 w 11"/>
                <a:gd name="T3" fmla="*/ 4 h 6"/>
                <a:gd name="T4" fmla="*/ 0 w 11"/>
                <a:gd name="T5" fmla="*/ 0 h 6"/>
              </a:gdLst>
              <a:ahLst/>
              <a:cxnLst>
                <a:cxn ang="0">
                  <a:pos x="T0" y="T1"/>
                </a:cxn>
                <a:cxn ang="0">
                  <a:pos x="T2" y="T3"/>
                </a:cxn>
                <a:cxn ang="0">
                  <a:pos x="T4" y="T5"/>
                </a:cxn>
              </a:cxnLst>
              <a:rect l="0" t="0" r="r" b="b"/>
              <a:pathLst>
                <a:path w="11" h="6">
                  <a:moveTo>
                    <a:pt x="0" y="0"/>
                  </a:moveTo>
                  <a:cubicBezTo>
                    <a:pt x="1" y="0"/>
                    <a:pt x="7" y="6"/>
                    <a:pt x="8" y="4"/>
                  </a:cubicBezTo>
                  <a:cubicBezTo>
                    <a:pt x="11" y="1"/>
                    <a:pt x="1" y="0"/>
                    <a:pt x="0"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8" name="Freeform 465"/>
            <p:cNvSpPr>
              <a:spLocks/>
            </p:cNvSpPr>
            <p:nvPr/>
          </p:nvSpPr>
          <p:spPr bwMode="auto">
            <a:xfrm>
              <a:off x="17474083" y="9192351"/>
              <a:ext cx="57323" cy="38227"/>
            </a:xfrm>
            <a:custGeom>
              <a:avLst/>
              <a:gdLst>
                <a:gd name="T0" fmla="*/ 3 w 6"/>
                <a:gd name="T1" fmla="*/ 3 h 4"/>
                <a:gd name="T2" fmla="*/ 4 w 6"/>
                <a:gd name="T3" fmla="*/ 0 h 4"/>
                <a:gd name="T4" fmla="*/ 3 w 6"/>
                <a:gd name="T5" fmla="*/ 3 h 4"/>
                <a:gd name="T6" fmla="*/ 3 w 6"/>
                <a:gd name="T7" fmla="*/ 3 h 4"/>
              </a:gdLst>
              <a:ahLst/>
              <a:cxnLst>
                <a:cxn ang="0">
                  <a:pos x="T0" y="T1"/>
                </a:cxn>
                <a:cxn ang="0">
                  <a:pos x="T2" y="T3"/>
                </a:cxn>
                <a:cxn ang="0">
                  <a:pos x="T4" y="T5"/>
                </a:cxn>
                <a:cxn ang="0">
                  <a:pos x="T6" y="T7"/>
                </a:cxn>
              </a:cxnLst>
              <a:rect l="0" t="0" r="r" b="b"/>
              <a:pathLst>
                <a:path w="6" h="4">
                  <a:moveTo>
                    <a:pt x="3" y="3"/>
                  </a:moveTo>
                  <a:cubicBezTo>
                    <a:pt x="0" y="4"/>
                    <a:pt x="1" y="0"/>
                    <a:pt x="4" y="0"/>
                  </a:cubicBezTo>
                  <a:cubicBezTo>
                    <a:pt x="6" y="0"/>
                    <a:pt x="5" y="3"/>
                    <a:pt x="3" y="3"/>
                  </a:cubicBezTo>
                  <a:cubicBezTo>
                    <a:pt x="2" y="4"/>
                    <a:pt x="5" y="3"/>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9" name="Freeform 466"/>
            <p:cNvSpPr>
              <a:spLocks/>
            </p:cNvSpPr>
            <p:nvPr/>
          </p:nvSpPr>
          <p:spPr bwMode="auto">
            <a:xfrm>
              <a:off x="17569627" y="9185981"/>
              <a:ext cx="140127" cy="44598"/>
            </a:xfrm>
            <a:custGeom>
              <a:avLst/>
              <a:gdLst>
                <a:gd name="T0" fmla="*/ 2 w 15"/>
                <a:gd name="T1" fmla="*/ 3 h 5"/>
                <a:gd name="T2" fmla="*/ 1 w 15"/>
                <a:gd name="T3" fmla="*/ 1 h 5"/>
                <a:gd name="T4" fmla="*/ 5 w 15"/>
                <a:gd name="T5" fmla="*/ 0 h 5"/>
                <a:gd name="T6" fmla="*/ 13 w 15"/>
                <a:gd name="T7" fmla="*/ 2 h 5"/>
                <a:gd name="T8" fmla="*/ 15 w 15"/>
                <a:gd name="T9" fmla="*/ 5 h 5"/>
                <a:gd name="T10" fmla="*/ 11 w 15"/>
                <a:gd name="T11" fmla="*/ 3 h 5"/>
                <a:gd name="T12" fmla="*/ 2 w 15"/>
                <a:gd name="T13" fmla="*/ 3 h 5"/>
                <a:gd name="T14" fmla="*/ 2 w 15"/>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5">
                  <a:moveTo>
                    <a:pt x="2" y="3"/>
                  </a:moveTo>
                  <a:cubicBezTo>
                    <a:pt x="1" y="3"/>
                    <a:pt x="0" y="2"/>
                    <a:pt x="1" y="1"/>
                  </a:cubicBezTo>
                  <a:cubicBezTo>
                    <a:pt x="2" y="0"/>
                    <a:pt x="3" y="0"/>
                    <a:pt x="5" y="0"/>
                  </a:cubicBezTo>
                  <a:cubicBezTo>
                    <a:pt x="8" y="0"/>
                    <a:pt x="10" y="0"/>
                    <a:pt x="13" y="2"/>
                  </a:cubicBezTo>
                  <a:cubicBezTo>
                    <a:pt x="14" y="3"/>
                    <a:pt x="15" y="4"/>
                    <a:pt x="15" y="5"/>
                  </a:cubicBezTo>
                  <a:cubicBezTo>
                    <a:pt x="14" y="5"/>
                    <a:pt x="11" y="3"/>
                    <a:pt x="11" y="3"/>
                  </a:cubicBezTo>
                  <a:cubicBezTo>
                    <a:pt x="8" y="2"/>
                    <a:pt x="5" y="3"/>
                    <a:pt x="2" y="3"/>
                  </a:cubicBezTo>
                  <a:cubicBezTo>
                    <a:pt x="1" y="3"/>
                    <a:pt x="3" y="3"/>
                    <a:pt x="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0" name="Freeform 467"/>
            <p:cNvSpPr>
              <a:spLocks/>
            </p:cNvSpPr>
            <p:nvPr/>
          </p:nvSpPr>
          <p:spPr bwMode="auto">
            <a:xfrm>
              <a:off x="17139689" y="8969361"/>
              <a:ext cx="299364" cy="337667"/>
            </a:xfrm>
            <a:custGeom>
              <a:avLst/>
              <a:gdLst>
                <a:gd name="T0" fmla="*/ 13 w 32"/>
                <a:gd name="T1" fmla="*/ 32 h 36"/>
                <a:gd name="T2" fmla="*/ 14 w 32"/>
                <a:gd name="T3" fmla="*/ 30 h 36"/>
                <a:gd name="T4" fmla="*/ 11 w 32"/>
                <a:gd name="T5" fmla="*/ 28 h 36"/>
                <a:gd name="T6" fmla="*/ 12 w 32"/>
                <a:gd name="T7" fmla="*/ 23 h 36"/>
                <a:gd name="T8" fmla="*/ 8 w 32"/>
                <a:gd name="T9" fmla="*/ 23 h 36"/>
                <a:gd name="T10" fmla="*/ 8 w 32"/>
                <a:gd name="T11" fmla="*/ 29 h 36"/>
                <a:gd name="T12" fmla="*/ 8 w 32"/>
                <a:gd name="T13" fmla="*/ 30 h 36"/>
                <a:gd name="T14" fmla="*/ 7 w 32"/>
                <a:gd name="T15" fmla="*/ 34 h 36"/>
                <a:gd name="T16" fmla="*/ 4 w 32"/>
                <a:gd name="T17" fmla="*/ 36 h 36"/>
                <a:gd name="T18" fmla="*/ 4 w 32"/>
                <a:gd name="T19" fmla="*/ 31 h 36"/>
                <a:gd name="T20" fmla="*/ 2 w 32"/>
                <a:gd name="T21" fmla="*/ 26 h 36"/>
                <a:gd name="T22" fmla="*/ 1 w 32"/>
                <a:gd name="T23" fmla="*/ 21 h 36"/>
                <a:gd name="T24" fmla="*/ 3 w 32"/>
                <a:gd name="T25" fmla="*/ 14 h 36"/>
                <a:gd name="T26" fmla="*/ 9 w 32"/>
                <a:gd name="T27" fmla="*/ 5 h 36"/>
                <a:gd name="T28" fmla="*/ 11 w 32"/>
                <a:gd name="T29" fmla="*/ 2 h 36"/>
                <a:gd name="T30" fmla="*/ 18 w 32"/>
                <a:gd name="T31" fmla="*/ 4 h 36"/>
                <a:gd name="T32" fmla="*/ 25 w 32"/>
                <a:gd name="T33" fmla="*/ 4 h 36"/>
                <a:gd name="T34" fmla="*/ 32 w 32"/>
                <a:gd name="T35" fmla="*/ 1 h 36"/>
                <a:gd name="T36" fmla="*/ 29 w 32"/>
                <a:gd name="T37" fmla="*/ 6 h 36"/>
                <a:gd name="T38" fmla="*/ 23 w 32"/>
                <a:gd name="T39" fmla="*/ 7 h 36"/>
                <a:gd name="T40" fmla="*/ 10 w 32"/>
                <a:gd name="T41" fmla="*/ 7 h 36"/>
                <a:gd name="T42" fmla="*/ 6 w 32"/>
                <a:gd name="T43" fmla="*/ 10 h 36"/>
                <a:gd name="T44" fmla="*/ 10 w 32"/>
                <a:gd name="T45" fmla="*/ 15 h 36"/>
                <a:gd name="T46" fmla="*/ 13 w 32"/>
                <a:gd name="T47" fmla="*/ 14 h 36"/>
                <a:gd name="T48" fmla="*/ 20 w 32"/>
                <a:gd name="T49" fmla="*/ 13 h 36"/>
                <a:gd name="T50" fmla="*/ 17 w 32"/>
                <a:gd name="T51" fmla="*/ 16 h 36"/>
                <a:gd name="T52" fmla="*/ 13 w 32"/>
                <a:gd name="T53" fmla="*/ 17 h 36"/>
                <a:gd name="T54" fmla="*/ 14 w 32"/>
                <a:gd name="T55" fmla="*/ 20 h 36"/>
                <a:gd name="T56" fmla="*/ 18 w 32"/>
                <a:gd name="T57" fmla="*/ 25 h 36"/>
                <a:gd name="T58" fmla="*/ 19 w 32"/>
                <a:gd name="T59" fmla="*/ 28 h 36"/>
                <a:gd name="T60" fmla="*/ 22 w 32"/>
                <a:gd name="T61" fmla="*/ 30 h 36"/>
                <a:gd name="T62" fmla="*/ 13 w 32"/>
                <a:gd name="T63" fmla="*/ 32 h 36"/>
                <a:gd name="T64" fmla="*/ 13 w 32"/>
                <a:gd name="T65"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6">
                  <a:moveTo>
                    <a:pt x="13" y="32"/>
                  </a:moveTo>
                  <a:cubicBezTo>
                    <a:pt x="13" y="31"/>
                    <a:pt x="14" y="31"/>
                    <a:pt x="14" y="30"/>
                  </a:cubicBezTo>
                  <a:cubicBezTo>
                    <a:pt x="14" y="29"/>
                    <a:pt x="12" y="28"/>
                    <a:pt x="11" y="28"/>
                  </a:cubicBezTo>
                  <a:cubicBezTo>
                    <a:pt x="10" y="26"/>
                    <a:pt x="12" y="25"/>
                    <a:pt x="12" y="23"/>
                  </a:cubicBezTo>
                  <a:cubicBezTo>
                    <a:pt x="12" y="22"/>
                    <a:pt x="8" y="22"/>
                    <a:pt x="8" y="23"/>
                  </a:cubicBezTo>
                  <a:cubicBezTo>
                    <a:pt x="7" y="25"/>
                    <a:pt x="8" y="27"/>
                    <a:pt x="8" y="29"/>
                  </a:cubicBezTo>
                  <a:cubicBezTo>
                    <a:pt x="7" y="29"/>
                    <a:pt x="8" y="30"/>
                    <a:pt x="8" y="30"/>
                  </a:cubicBezTo>
                  <a:cubicBezTo>
                    <a:pt x="8" y="32"/>
                    <a:pt x="7" y="33"/>
                    <a:pt x="7" y="34"/>
                  </a:cubicBezTo>
                  <a:cubicBezTo>
                    <a:pt x="6" y="36"/>
                    <a:pt x="7" y="36"/>
                    <a:pt x="4" y="36"/>
                  </a:cubicBezTo>
                  <a:cubicBezTo>
                    <a:pt x="1" y="36"/>
                    <a:pt x="4" y="32"/>
                    <a:pt x="4" y="31"/>
                  </a:cubicBezTo>
                  <a:cubicBezTo>
                    <a:pt x="5" y="30"/>
                    <a:pt x="4" y="27"/>
                    <a:pt x="2" y="26"/>
                  </a:cubicBezTo>
                  <a:cubicBezTo>
                    <a:pt x="0" y="25"/>
                    <a:pt x="0" y="23"/>
                    <a:pt x="1" y="21"/>
                  </a:cubicBezTo>
                  <a:cubicBezTo>
                    <a:pt x="2" y="19"/>
                    <a:pt x="2" y="16"/>
                    <a:pt x="3" y="14"/>
                  </a:cubicBezTo>
                  <a:cubicBezTo>
                    <a:pt x="5" y="11"/>
                    <a:pt x="4" y="5"/>
                    <a:pt x="9" y="5"/>
                  </a:cubicBezTo>
                  <a:cubicBezTo>
                    <a:pt x="10" y="5"/>
                    <a:pt x="9" y="2"/>
                    <a:pt x="11" y="2"/>
                  </a:cubicBezTo>
                  <a:cubicBezTo>
                    <a:pt x="14" y="3"/>
                    <a:pt x="16" y="4"/>
                    <a:pt x="18" y="4"/>
                  </a:cubicBezTo>
                  <a:cubicBezTo>
                    <a:pt x="20" y="4"/>
                    <a:pt x="23" y="5"/>
                    <a:pt x="25" y="4"/>
                  </a:cubicBezTo>
                  <a:cubicBezTo>
                    <a:pt x="26" y="4"/>
                    <a:pt x="32" y="0"/>
                    <a:pt x="32" y="1"/>
                  </a:cubicBezTo>
                  <a:cubicBezTo>
                    <a:pt x="32" y="2"/>
                    <a:pt x="29" y="5"/>
                    <a:pt x="29" y="6"/>
                  </a:cubicBezTo>
                  <a:cubicBezTo>
                    <a:pt x="27" y="7"/>
                    <a:pt x="25" y="7"/>
                    <a:pt x="23" y="7"/>
                  </a:cubicBezTo>
                  <a:cubicBezTo>
                    <a:pt x="18" y="6"/>
                    <a:pt x="14" y="7"/>
                    <a:pt x="10" y="7"/>
                  </a:cubicBezTo>
                  <a:cubicBezTo>
                    <a:pt x="7" y="6"/>
                    <a:pt x="6" y="7"/>
                    <a:pt x="6" y="10"/>
                  </a:cubicBezTo>
                  <a:cubicBezTo>
                    <a:pt x="6" y="13"/>
                    <a:pt x="9" y="13"/>
                    <a:pt x="10" y="15"/>
                  </a:cubicBezTo>
                  <a:cubicBezTo>
                    <a:pt x="11" y="17"/>
                    <a:pt x="12" y="15"/>
                    <a:pt x="13" y="14"/>
                  </a:cubicBezTo>
                  <a:cubicBezTo>
                    <a:pt x="13" y="13"/>
                    <a:pt x="20" y="12"/>
                    <a:pt x="20" y="13"/>
                  </a:cubicBezTo>
                  <a:cubicBezTo>
                    <a:pt x="21" y="13"/>
                    <a:pt x="18" y="16"/>
                    <a:pt x="17" y="16"/>
                  </a:cubicBezTo>
                  <a:cubicBezTo>
                    <a:pt x="15" y="18"/>
                    <a:pt x="15" y="18"/>
                    <a:pt x="13" y="17"/>
                  </a:cubicBezTo>
                  <a:cubicBezTo>
                    <a:pt x="13" y="17"/>
                    <a:pt x="14" y="20"/>
                    <a:pt x="14" y="20"/>
                  </a:cubicBezTo>
                  <a:cubicBezTo>
                    <a:pt x="15" y="21"/>
                    <a:pt x="18" y="23"/>
                    <a:pt x="18" y="25"/>
                  </a:cubicBezTo>
                  <a:cubicBezTo>
                    <a:pt x="18" y="26"/>
                    <a:pt x="18" y="27"/>
                    <a:pt x="19" y="28"/>
                  </a:cubicBezTo>
                  <a:cubicBezTo>
                    <a:pt x="19" y="28"/>
                    <a:pt x="21" y="30"/>
                    <a:pt x="22" y="30"/>
                  </a:cubicBezTo>
                  <a:cubicBezTo>
                    <a:pt x="20" y="31"/>
                    <a:pt x="15" y="33"/>
                    <a:pt x="13" y="32"/>
                  </a:cubicBezTo>
                  <a:cubicBezTo>
                    <a:pt x="13" y="31"/>
                    <a:pt x="14" y="33"/>
                    <a:pt x="13" y="3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1" name="Freeform 468"/>
            <p:cNvSpPr>
              <a:spLocks/>
            </p:cNvSpPr>
            <p:nvPr/>
          </p:nvSpPr>
          <p:spPr bwMode="auto">
            <a:xfrm>
              <a:off x="17540962" y="8950247"/>
              <a:ext cx="73248" cy="140163"/>
            </a:xfrm>
            <a:custGeom>
              <a:avLst/>
              <a:gdLst>
                <a:gd name="T0" fmla="*/ 3 w 8"/>
                <a:gd name="T1" fmla="*/ 2 h 15"/>
                <a:gd name="T2" fmla="*/ 3 w 8"/>
                <a:gd name="T3" fmla="*/ 0 h 15"/>
                <a:gd name="T4" fmla="*/ 0 w 8"/>
                <a:gd name="T5" fmla="*/ 4 h 15"/>
                <a:gd name="T6" fmla="*/ 1 w 8"/>
                <a:gd name="T7" fmla="*/ 8 h 15"/>
                <a:gd name="T8" fmla="*/ 2 w 8"/>
                <a:gd name="T9" fmla="*/ 12 h 15"/>
                <a:gd name="T10" fmla="*/ 5 w 8"/>
                <a:gd name="T11" fmla="*/ 15 h 15"/>
                <a:gd name="T12" fmla="*/ 4 w 8"/>
                <a:gd name="T13" fmla="*/ 13 h 15"/>
                <a:gd name="T14" fmla="*/ 3 w 8"/>
                <a:gd name="T15" fmla="*/ 9 h 15"/>
                <a:gd name="T16" fmla="*/ 7 w 8"/>
                <a:gd name="T17" fmla="*/ 9 h 15"/>
                <a:gd name="T18" fmla="*/ 5 w 8"/>
                <a:gd name="T19" fmla="*/ 7 h 15"/>
                <a:gd name="T20" fmla="*/ 6 w 8"/>
                <a:gd name="T21" fmla="*/ 5 h 15"/>
                <a:gd name="T22" fmla="*/ 2 w 8"/>
                <a:gd name="T23" fmla="*/ 6 h 15"/>
                <a:gd name="T24" fmla="*/ 3 w 8"/>
                <a:gd name="T25" fmla="*/ 2 h 15"/>
                <a:gd name="T26" fmla="*/ 3 w 8"/>
                <a:gd name="T27"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5">
                  <a:moveTo>
                    <a:pt x="3" y="2"/>
                  </a:moveTo>
                  <a:cubicBezTo>
                    <a:pt x="3" y="1"/>
                    <a:pt x="3" y="1"/>
                    <a:pt x="3" y="0"/>
                  </a:cubicBezTo>
                  <a:cubicBezTo>
                    <a:pt x="2" y="0"/>
                    <a:pt x="0" y="3"/>
                    <a:pt x="0" y="4"/>
                  </a:cubicBezTo>
                  <a:cubicBezTo>
                    <a:pt x="0" y="5"/>
                    <a:pt x="1" y="6"/>
                    <a:pt x="1" y="8"/>
                  </a:cubicBezTo>
                  <a:cubicBezTo>
                    <a:pt x="1" y="9"/>
                    <a:pt x="1" y="11"/>
                    <a:pt x="2" y="12"/>
                  </a:cubicBezTo>
                  <a:cubicBezTo>
                    <a:pt x="2" y="12"/>
                    <a:pt x="5" y="15"/>
                    <a:pt x="5" y="15"/>
                  </a:cubicBezTo>
                  <a:cubicBezTo>
                    <a:pt x="5" y="15"/>
                    <a:pt x="4" y="13"/>
                    <a:pt x="4" y="13"/>
                  </a:cubicBezTo>
                  <a:cubicBezTo>
                    <a:pt x="3" y="12"/>
                    <a:pt x="3" y="10"/>
                    <a:pt x="3" y="9"/>
                  </a:cubicBezTo>
                  <a:cubicBezTo>
                    <a:pt x="3" y="8"/>
                    <a:pt x="7" y="9"/>
                    <a:pt x="7" y="9"/>
                  </a:cubicBezTo>
                  <a:cubicBezTo>
                    <a:pt x="8" y="9"/>
                    <a:pt x="6" y="8"/>
                    <a:pt x="5" y="7"/>
                  </a:cubicBezTo>
                  <a:cubicBezTo>
                    <a:pt x="5" y="7"/>
                    <a:pt x="6" y="6"/>
                    <a:pt x="6" y="5"/>
                  </a:cubicBezTo>
                  <a:cubicBezTo>
                    <a:pt x="7" y="1"/>
                    <a:pt x="3" y="6"/>
                    <a:pt x="2" y="6"/>
                  </a:cubicBezTo>
                  <a:cubicBezTo>
                    <a:pt x="2" y="6"/>
                    <a:pt x="4" y="3"/>
                    <a:pt x="3" y="2"/>
                  </a:cubicBezTo>
                  <a:cubicBezTo>
                    <a:pt x="3" y="1"/>
                    <a:pt x="4" y="3"/>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2" name="Freeform 469"/>
            <p:cNvSpPr>
              <a:spLocks/>
            </p:cNvSpPr>
            <p:nvPr/>
          </p:nvSpPr>
          <p:spPr bwMode="auto">
            <a:xfrm>
              <a:off x="17579182" y="8931136"/>
              <a:ext cx="25477" cy="19114"/>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0" y="2"/>
                    <a:pt x="1" y="0"/>
                    <a:pt x="2" y="0"/>
                  </a:cubicBezTo>
                  <a:cubicBezTo>
                    <a:pt x="3" y="0"/>
                    <a:pt x="2" y="2"/>
                    <a:pt x="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3" name="Freeform 470"/>
            <p:cNvSpPr>
              <a:spLocks/>
            </p:cNvSpPr>
            <p:nvPr/>
          </p:nvSpPr>
          <p:spPr bwMode="auto">
            <a:xfrm>
              <a:off x="17681092" y="9052186"/>
              <a:ext cx="44586" cy="19114"/>
            </a:xfrm>
            <a:custGeom>
              <a:avLst/>
              <a:gdLst>
                <a:gd name="T0" fmla="*/ 5 w 5"/>
                <a:gd name="T1" fmla="*/ 1 h 2"/>
                <a:gd name="T2" fmla="*/ 0 w 5"/>
                <a:gd name="T3" fmla="*/ 1 h 2"/>
                <a:gd name="T4" fmla="*/ 5 w 5"/>
                <a:gd name="T5" fmla="*/ 1 h 2"/>
              </a:gdLst>
              <a:ahLst/>
              <a:cxnLst>
                <a:cxn ang="0">
                  <a:pos x="T0" y="T1"/>
                </a:cxn>
                <a:cxn ang="0">
                  <a:pos x="T2" y="T3"/>
                </a:cxn>
                <a:cxn ang="0">
                  <a:pos x="T4" y="T5"/>
                </a:cxn>
              </a:cxnLst>
              <a:rect l="0" t="0" r="r" b="b"/>
              <a:pathLst>
                <a:path w="5" h="2">
                  <a:moveTo>
                    <a:pt x="5" y="1"/>
                  </a:moveTo>
                  <a:cubicBezTo>
                    <a:pt x="5" y="0"/>
                    <a:pt x="0" y="0"/>
                    <a:pt x="0" y="1"/>
                  </a:cubicBezTo>
                  <a:cubicBezTo>
                    <a:pt x="0" y="1"/>
                    <a:pt x="5" y="2"/>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4" name="Freeform 471"/>
            <p:cNvSpPr>
              <a:spLocks/>
            </p:cNvSpPr>
            <p:nvPr/>
          </p:nvSpPr>
          <p:spPr bwMode="auto">
            <a:xfrm>
              <a:off x="17690647" y="9061741"/>
              <a:ext cx="175160" cy="105124"/>
            </a:xfrm>
            <a:custGeom>
              <a:avLst/>
              <a:gdLst>
                <a:gd name="T0" fmla="*/ 10 w 19"/>
                <a:gd name="T1" fmla="*/ 1 h 11"/>
                <a:gd name="T2" fmla="*/ 4 w 19"/>
                <a:gd name="T3" fmla="*/ 3 h 11"/>
                <a:gd name="T4" fmla="*/ 3 w 19"/>
                <a:gd name="T5" fmla="*/ 4 h 11"/>
                <a:gd name="T6" fmla="*/ 1 w 19"/>
                <a:gd name="T7" fmla="*/ 3 h 11"/>
                <a:gd name="T8" fmla="*/ 3 w 19"/>
                <a:gd name="T9" fmla="*/ 6 h 11"/>
                <a:gd name="T10" fmla="*/ 6 w 19"/>
                <a:gd name="T11" fmla="*/ 7 h 11"/>
                <a:gd name="T12" fmla="*/ 9 w 19"/>
                <a:gd name="T13" fmla="*/ 10 h 11"/>
                <a:gd name="T14" fmla="*/ 14 w 19"/>
                <a:gd name="T15" fmla="*/ 10 h 11"/>
                <a:gd name="T16" fmla="*/ 18 w 19"/>
                <a:gd name="T17" fmla="*/ 5 h 11"/>
                <a:gd name="T18" fmla="*/ 15 w 19"/>
                <a:gd name="T19" fmla="*/ 2 h 11"/>
                <a:gd name="T20" fmla="*/ 10 w 19"/>
                <a:gd name="T21" fmla="*/ 1 h 11"/>
                <a:gd name="T22" fmla="*/ 10 w 19"/>
                <a:gd name="T23"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1">
                  <a:moveTo>
                    <a:pt x="10" y="1"/>
                  </a:moveTo>
                  <a:cubicBezTo>
                    <a:pt x="9" y="0"/>
                    <a:pt x="5" y="2"/>
                    <a:pt x="4" y="3"/>
                  </a:cubicBezTo>
                  <a:cubicBezTo>
                    <a:pt x="3" y="3"/>
                    <a:pt x="4" y="3"/>
                    <a:pt x="3" y="4"/>
                  </a:cubicBezTo>
                  <a:cubicBezTo>
                    <a:pt x="3" y="5"/>
                    <a:pt x="2" y="3"/>
                    <a:pt x="1" y="3"/>
                  </a:cubicBezTo>
                  <a:cubicBezTo>
                    <a:pt x="0" y="3"/>
                    <a:pt x="2" y="6"/>
                    <a:pt x="3" y="6"/>
                  </a:cubicBezTo>
                  <a:cubicBezTo>
                    <a:pt x="3" y="7"/>
                    <a:pt x="5" y="7"/>
                    <a:pt x="6" y="7"/>
                  </a:cubicBezTo>
                  <a:cubicBezTo>
                    <a:pt x="8" y="7"/>
                    <a:pt x="8" y="9"/>
                    <a:pt x="9" y="10"/>
                  </a:cubicBezTo>
                  <a:cubicBezTo>
                    <a:pt x="10" y="11"/>
                    <a:pt x="13" y="10"/>
                    <a:pt x="14" y="10"/>
                  </a:cubicBezTo>
                  <a:cubicBezTo>
                    <a:pt x="18" y="10"/>
                    <a:pt x="19" y="8"/>
                    <a:pt x="18" y="5"/>
                  </a:cubicBezTo>
                  <a:cubicBezTo>
                    <a:pt x="18" y="3"/>
                    <a:pt x="17" y="2"/>
                    <a:pt x="15" y="2"/>
                  </a:cubicBezTo>
                  <a:cubicBezTo>
                    <a:pt x="14" y="2"/>
                    <a:pt x="12" y="1"/>
                    <a:pt x="10" y="1"/>
                  </a:cubicBezTo>
                  <a:cubicBezTo>
                    <a:pt x="10" y="1"/>
                    <a:pt x="11" y="1"/>
                    <a:pt x="10"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5" name="Freeform 472"/>
            <p:cNvSpPr>
              <a:spLocks/>
            </p:cNvSpPr>
            <p:nvPr/>
          </p:nvSpPr>
          <p:spPr bwMode="auto">
            <a:xfrm>
              <a:off x="18521857" y="9240134"/>
              <a:ext cx="194268" cy="111494"/>
            </a:xfrm>
            <a:custGeom>
              <a:avLst/>
              <a:gdLst>
                <a:gd name="T0" fmla="*/ 0 w 21"/>
                <a:gd name="T1" fmla="*/ 8 h 12"/>
                <a:gd name="T2" fmla="*/ 6 w 21"/>
                <a:gd name="T3" fmla="*/ 8 h 12"/>
                <a:gd name="T4" fmla="*/ 9 w 21"/>
                <a:gd name="T5" fmla="*/ 7 h 12"/>
                <a:gd name="T6" fmla="*/ 13 w 21"/>
                <a:gd name="T7" fmla="*/ 7 h 12"/>
                <a:gd name="T8" fmla="*/ 14 w 21"/>
                <a:gd name="T9" fmla="*/ 5 h 12"/>
                <a:gd name="T10" fmla="*/ 17 w 21"/>
                <a:gd name="T11" fmla="*/ 3 h 12"/>
                <a:gd name="T12" fmla="*/ 20 w 21"/>
                <a:gd name="T13" fmla="*/ 4 h 12"/>
                <a:gd name="T14" fmla="*/ 18 w 21"/>
                <a:gd name="T15" fmla="*/ 7 h 12"/>
                <a:gd name="T16" fmla="*/ 11 w 21"/>
                <a:gd name="T17" fmla="*/ 11 h 12"/>
                <a:gd name="T18" fmla="*/ 0 w 21"/>
                <a:gd name="T19" fmla="*/ 8 h 12"/>
                <a:gd name="T20" fmla="*/ 0 w 21"/>
                <a:gd name="T21"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2">
                  <a:moveTo>
                    <a:pt x="0" y="8"/>
                  </a:moveTo>
                  <a:cubicBezTo>
                    <a:pt x="1" y="7"/>
                    <a:pt x="5" y="8"/>
                    <a:pt x="6" y="8"/>
                  </a:cubicBezTo>
                  <a:cubicBezTo>
                    <a:pt x="7" y="8"/>
                    <a:pt x="8" y="6"/>
                    <a:pt x="9" y="7"/>
                  </a:cubicBezTo>
                  <a:cubicBezTo>
                    <a:pt x="10" y="8"/>
                    <a:pt x="12" y="8"/>
                    <a:pt x="13" y="7"/>
                  </a:cubicBezTo>
                  <a:cubicBezTo>
                    <a:pt x="13" y="6"/>
                    <a:pt x="14" y="5"/>
                    <a:pt x="14" y="5"/>
                  </a:cubicBezTo>
                  <a:cubicBezTo>
                    <a:pt x="15" y="5"/>
                    <a:pt x="17" y="5"/>
                    <a:pt x="17" y="3"/>
                  </a:cubicBezTo>
                  <a:cubicBezTo>
                    <a:pt x="17" y="0"/>
                    <a:pt x="21" y="2"/>
                    <a:pt x="20" y="4"/>
                  </a:cubicBezTo>
                  <a:cubicBezTo>
                    <a:pt x="19" y="5"/>
                    <a:pt x="18" y="7"/>
                    <a:pt x="18" y="7"/>
                  </a:cubicBezTo>
                  <a:cubicBezTo>
                    <a:pt x="15" y="8"/>
                    <a:pt x="14" y="10"/>
                    <a:pt x="11" y="11"/>
                  </a:cubicBezTo>
                  <a:cubicBezTo>
                    <a:pt x="9" y="12"/>
                    <a:pt x="0" y="11"/>
                    <a:pt x="0" y="8"/>
                  </a:cubicBezTo>
                  <a:cubicBezTo>
                    <a:pt x="0" y="7"/>
                    <a:pt x="0" y="10"/>
                    <a:pt x="0"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6" name="Freeform 473"/>
            <p:cNvSpPr>
              <a:spLocks/>
            </p:cNvSpPr>
            <p:nvPr/>
          </p:nvSpPr>
          <p:spPr bwMode="auto">
            <a:xfrm>
              <a:off x="18802113" y="9297472"/>
              <a:ext cx="82803" cy="101936"/>
            </a:xfrm>
            <a:custGeom>
              <a:avLst/>
              <a:gdLst>
                <a:gd name="T0" fmla="*/ 1 w 9"/>
                <a:gd name="T1" fmla="*/ 0 h 11"/>
                <a:gd name="T2" fmla="*/ 8 w 9"/>
                <a:gd name="T3" fmla="*/ 8 h 11"/>
                <a:gd name="T4" fmla="*/ 5 w 9"/>
                <a:gd name="T5" fmla="*/ 4 h 11"/>
                <a:gd name="T6" fmla="*/ 1 w 9"/>
                <a:gd name="T7" fmla="*/ 0 h 11"/>
                <a:gd name="T8" fmla="*/ 1 w 9"/>
                <a:gd name="T9" fmla="*/ 0 h 11"/>
              </a:gdLst>
              <a:ahLst/>
              <a:cxnLst>
                <a:cxn ang="0">
                  <a:pos x="T0" y="T1"/>
                </a:cxn>
                <a:cxn ang="0">
                  <a:pos x="T2" y="T3"/>
                </a:cxn>
                <a:cxn ang="0">
                  <a:pos x="T4" y="T5"/>
                </a:cxn>
                <a:cxn ang="0">
                  <a:pos x="T6" y="T7"/>
                </a:cxn>
                <a:cxn ang="0">
                  <a:pos x="T8" y="T9"/>
                </a:cxn>
              </a:cxnLst>
              <a:rect l="0" t="0" r="r" b="b"/>
              <a:pathLst>
                <a:path w="9" h="11">
                  <a:moveTo>
                    <a:pt x="1" y="0"/>
                  </a:moveTo>
                  <a:cubicBezTo>
                    <a:pt x="0" y="1"/>
                    <a:pt x="5" y="11"/>
                    <a:pt x="8" y="8"/>
                  </a:cubicBezTo>
                  <a:cubicBezTo>
                    <a:pt x="9" y="6"/>
                    <a:pt x="6" y="4"/>
                    <a:pt x="5" y="4"/>
                  </a:cubicBezTo>
                  <a:cubicBezTo>
                    <a:pt x="4" y="3"/>
                    <a:pt x="1" y="0"/>
                    <a:pt x="1" y="0"/>
                  </a:cubicBezTo>
                  <a:cubicBezTo>
                    <a:pt x="0" y="1"/>
                    <a:pt x="2"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7" name="Freeform 474"/>
            <p:cNvSpPr>
              <a:spLocks/>
            </p:cNvSpPr>
            <p:nvPr/>
          </p:nvSpPr>
          <p:spPr bwMode="auto">
            <a:xfrm>
              <a:off x="19044149" y="9485423"/>
              <a:ext cx="54139" cy="54153"/>
            </a:xfrm>
            <a:custGeom>
              <a:avLst/>
              <a:gdLst>
                <a:gd name="T0" fmla="*/ 6 w 6"/>
                <a:gd name="T1" fmla="*/ 4 h 6"/>
                <a:gd name="T2" fmla="*/ 1 w 6"/>
                <a:gd name="T3" fmla="*/ 2 h 6"/>
                <a:gd name="T4" fmla="*/ 6 w 6"/>
                <a:gd name="T5" fmla="*/ 4 h 6"/>
                <a:gd name="T6" fmla="*/ 6 w 6"/>
                <a:gd name="T7" fmla="*/ 4 h 6"/>
              </a:gdLst>
              <a:ahLst/>
              <a:cxnLst>
                <a:cxn ang="0">
                  <a:pos x="T0" y="T1"/>
                </a:cxn>
                <a:cxn ang="0">
                  <a:pos x="T2" y="T3"/>
                </a:cxn>
                <a:cxn ang="0">
                  <a:pos x="T4" y="T5"/>
                </a:cxn>
                <a:cxn ang="0">
                  <a:pos x="T6" y="T7"/>
                </a:cxn>
              </a:cxnLst>
              <a:rect l="0" t="0" r="r" b="b"/>
              <a:pathLst>
                <a:path w="6" h="6">
                  <a:moveTo>
                    <a:pt x="6" y="4"/>
                  </a:moveTo>
                  <a:cubicBezTo>
                    <a:pt x="6" y="2"/>
                    <a:pt x="0" y="0"/>
                    <a:pt x="1" y="2"/>
                  </a:cubicBezTo>
                  <a:cubicBezTo>
                    <a:pt x="1" y="3"/>
                    <a:pt x="6" y="5"/>
                    <a:pt x="6" y="4"/>
                  </a:cubicBezTo>
                  <a:cubicBezTo>
                    <a:pt x="6" y="3"/>
                    <a:pt x="6" y="6"/>
                    <a:pt x="6"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8" name="Freeform 475"/>
            <p:cNvSpPr>
              <a:spLocks/>
            </p:cNvSpPr>
            <p:nvPr/>
          </p:nvSpPr>
          <p:spPr bwMode="auto">
            <a:xfrm>
              <a:off x="18986825" y="9399411"/>
              <a:ext cx="85988" cy="57338"/>
            </a:xfrm>
            <a:custGeom>
              <a:avLst/>
              <a:gdLst>
                <a:gd name="T0" fmla="*/ 8 w 9"/>
                <a:gd name="T1" fmla="*/ 6 h 6"/>
                <a:gd name="T2" fmla="*/ 0 w 9"/>
                <a:gd name="T3" fmla="*/ 1 h 6"/>
                <a:gd name="T4" fmla="*/ 3 w 9"/>
                <a:gd name="T5" fmla="*/ 4 h 6"/>
                <a:gd name="T6" fmla="*/ 8 w 9"/>
                <a:gd name="T7" fmla="*/ 6 h 6"/>
                <a:gd name="T8" fmla="*/ 8 w 9"/>
                <a:gd name="T9" fmla="*/ 6 h 6"/>
              </a:gdLst>
              <a:ahLst/>
              <a:cxnLst>
                <a:cxn ang="0">
                  <a:pos x="T0" y="T1"/>
                </a:cxn>
                <a:cxn ang="0">
                  <a:pos x="T2" y="T3"/>
                </a:cxn>
                <a:cxn ang="0">
                  <a:pos x="T4" y="T5"/>
                </a:cxn>
                <a:cxn ang="0">
                  <a:pos x="T6" y="T7"/>
                </a:cxn>
                <a:cxn ang="0">
                  <a:pos x="T8" y="T9"/>
                </a:cxn>
              </a:cxnLst>
              <a:rect l="0" t="0" r="r" b="b"/>
              <a:pathLst>
                <a:path w="9" h="6">
                  <a:moveTo>
                    <a:pt x="8" y="6"/>
                  </a:moveTo>
                  <a:cubicBezTo>
                    <a:pt x="6" y="5"/>
                    <a:pt x="3" y="0"/>
                    <a:pt x="0" y="1"/>
                  </a:cubicBezTo>
                  <a:cubicBezTo>
                    <a:pt x="0" y="2"/>
                    <a:pt x="3" y="3"/>
                    <a:pt x="3" y="4"/>
                  </a:cubicBezTo>
                  <a:cubicBezTo>
                    <a:pt x="5" y="4"/>
                    <a:pt x="6" y="5"/>
                    <a:pt x="8" y="6"/>
                  </a:cubicBezTo>
                  <a:cubicBezTo>
                    <a:pt x="9" y="6"/>
                    <a:pt x="6" y="5"/>
                    <a:pt x="8"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9" name="Freeform 476"/>
            <p:cNvSpPr>
              <a:spLocks/>
            </p:cNvSpPr>
            <p:nvPr/>
          </p:nvSpPr>
          <p:spPr bwMode="auto">
            <a:xfrm>
              <a:off x="18904022" y="9361183"/>
              <a:ext cx="38217" cy="47785"/>
            </a:xfrm>
            <a:custGeom>
              <a:avLst/>
              <a:gdLst>
                <a:gd name="T0" fmla="*/ 4 w 4"/>
                <a:gd name="T1" fmla="*/ 4 h 5"/>
                <a:gd name="T2" fmla="*/ 0 w 4"/>
                <a:gd name="T3" fmla="*/ 0 h 5"/>
                <a:gd name="T4" fmla="*/ 4 w 4"/>
                <a:gd name="T5" fmla="*/ 4 h 5"/>
              </a:gdLst>
              <a:ahLst/>
              <a:cxnLst>
                <a:cxn ang="0">
                  <a:pos x="T0" y="T1"/>
                </a:cxn>
                <a:cxn ang="0">
                  <a:pos x="T2" y="T3"/>
                </a:cxn>
                <a:cxn ang="0">
                  <a:pos x="T4" y="T5"/>
                </a:cxn>
              </a:cxnLst>
              <a:rect l="0" t="0" r="r" b="b"/>
              <a:pathLst>
                <a:path w="4" h="5">
                  <a:moveTo>
                    <a:pt x="4" y="4"/>
                  </a:moveTo>
                  <a:cubicBezTo>
                    <a:pt x="4" y="2"/>
                    <a:pt x="0" y="0"/>
                    <a:pt x="0" y="0"/>
                  </a:cubicBezTo>
                  <a:cubicBezTo>
                    <a:pt x="0" y="1"/>
                    <a:pt x="4" y="5"/>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0" name="Freeform 477"/>
            <p:cNvSpPr>
              <a:spLocks/>
            </p:cNvSpPr>
            <p:nvPr/>
          </p:nvSpPr>
          <p:spPr bwMode="auto">
            <a:xfrm>
              <a:off x="19247970" y="10017406"/>
              <a:ext cx="149680" cy="111494"/>
            </a:xfrm>
            <a:custGeom>
              <a:avLst/>
              <a:gdLst>
                <a:gd name="T0" fmla="*/ 15 w 16"/>
                <a:gd name="T1" fmla="*/ 11 h 12"/>
                <a:gd name="T2" fmla="*/ 2 w 16"/>
                <a:gd name="T3" fmla="*/ 0 h 12"/>
                <a:gd name="T4" fmla="*/ 15 w 16"/>
                <a:gd name="T5" fmla="*/ 11 h 12"/>
              </a:gdLst>
              <a:ahLst/>
              <a:cxnLst>
                <a:cxn ang="0">
                  <a:pos x="T0" y="T1"/>
                </a:cxn>
                <a:cxn ang="0">
                  <a:pos x="T2" y="T3"/>
                </a:cxn>
                <a:cxn ang="0">
                  <a:pos x="T4" y="T5"/>
                </a:cxn>
              </a:cxnLst>
              <a:rect l="0" t="0" r="r" b="b"/>
              <a:pathLst>
                <a:path w="16" h="12">
                  <a:moveTo>
                    <a:pt x="15" y="11"/>
                  </a:moveTo>
                  <a:cubicBezTo>
                    <a:pt x="16" y="12"/>
                    <a:pt x="3" y="0"/>
                    <a:pt x="2" y="0"/>
                  </a:cubicBezTo>
                  <a:cubicBezTo>
                    <a:pt x="0" y="0"/>
                    <a:pt x="7" y="9"/>
                    <a:pt x="15" y="1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1" name="Freeform 478"/>
            <p:cNvSpPr>
              <a:spLocks/>
            </p:cNvSpPr>
            <p:nvPr/>
          </p:nvSpPr>
          <p:spPr bwMode="auto">
            <a:xfrm>
              <a:off x="19649244" y="10727782"/>
              <a:ext cx="105096" cy="130608"/>
            </a:xfrm>
            <a:custGeom>
              <a:avLst/>
              <a:gdLst>
                <a:gd name="T0" fmla="*/ 11 w 11"/>
                <a:gd name="T1" fmla="*/ 14 h 14"/>
                <a:gd name="T2" fmla="*/ 9 w 11"/>
                <a:gd name="T3" fmla="*/ 10 h 14"/>
                <a:gd name="T4" fmla="*/ 9 w 11"/>
                <a:gd name="T5" fmla="*/ 7 h 14"/>
                <a:gd name="T6" fmla="*/ 0 w 11"/>
                <a:gd name="T7" fmla="*/ 0 h 14"/>
                <a:gd name="T8" fmla="*/ 3 w 11"/>
                <a:gd name="T9" fmla="*/ 4 h 14"/>
                <a:gd name="T10" fmla="*/ 5 w 11"/>
                <a:gd name="T11" fmla="*/ 8 h 14"/>
                <a:gd name="T12" fmla="*/ 8 w 11"/>
                <a:gd name="T13" fmla="*/ 11 h 14"/>
                <a:gd name="T14" fmla="*/ 11 w 11"/>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11" y="14"/>
                  </a:moveTo>
                  <a:cubicBezTo>
                    <a:pt x="10" y="12"/>
                    <a:pt x="11" y="11"/>
                    <a:pt x="9" y="10"/>
                  </a:cubicBezTo>
                  <a:cubicBezTo>
                    <a:pt x="8" y="8"/>
                    <a:pt x="9" y="8"/>
                    <a:pt x="9" y="7"/>
                  </a:cubicBezTo>
                  <a:cubicBezTo>
                    <a:pt x="8" y="5"/>
                    <a:pt x="0" y="1"/>
                    <a:pt x="0" y="0"/>
                  </a:cubicBezTo>
                  <a:cubicBezTo>
                    <a:pt x="0" y="1"/>
                    <a:pt x="3" y="3"/>
                    <a:pt x="3" y="4"/>
                  </a:cubicBezTo>
                  <a:cubicBezTo>
                    <a:pt x="4" y="6"/>
                    <a:pt x="4" y="7"/>
                    <a:pt x="5" y="8"/>
                  </a:cubicBezTo>
                  <a:cubicBezTo>
                    <a:pt x="6" y="9"/>
                    <a:pt x="9" y="10"/>
                    <a:pt x="8" y="11"/>
                  </a:cubicBezTo>
                  <a:cubicBezTo>
                    <a:pt x="8" y="13"/>
                    <a:pt x="9" y="13"/>
                    <a:pt x="11"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2" name="Freeform 479"/>
            <p:cNvSpPr>
              <a:spLocks/>
            </p:cNvSpPr>
            <p:nvPr/>
          </p:nvSpPr>
          <p:spPr bwMode="auto">
            <a:xfrm>
              <a:off x="19677908" y="10848834"/>
              <a:ext cx="242036" cy="283514"/>
            </a:xfrm>
            <a:custGeom>
              <a:avLst/>
              <a:gdLst>
                <a:gd name="T0" fmla="*/ 8 w 26"/>
                <a:gd name="T1" fmla="*/ 2 h 30"/>
                <a:gd name="T2" fmla="*/ 7 w 26"/>
                <a:gd name="T3" fmla="*/ 11 h 30"/>
                <a:gd name="T4" fmla="*/ 5 w 26"/>
                <a:gd name="T5" fmla="*/ 18 h 30"/>
                <a:gd name="T6" fmla="*/ 9 w 26"/>
                <a:gd name="T7" fmla="*/ 25 h 30"/>
                <a:gd name="T8" fmla="*/ 14 w 26"/>
                <a:gd name="T9" fmla="*/ 26 h 30"/>
                <a:gd name="T10" fmla="*/ 17 w 26"/>
                <a:gd name="T11" fmla="*/ 22 h 30"/>
                <a:gd name="T12" fmla="*/ 18 w 26"/>
                <a:gd name="T13" fmla="*/ 16 h 30"/>
                <a:gd name="T14" fmla="*/ 22 w 26"/>
                <a:gd name="T15" fmla="*/ 14 h 30"/>
                <a:gd name="T16" fmla="*/ 26 w 26"/>
                <a:gd name="T17" fmla="*/ 10 h 30"/>
                <a:gd name="T18" fmla="*/ 25 w 26"/>
                <a:gd name="T19" fmla="*/ 6 h 30"/>
                <a:gd name="T20" fmla="*/ 20 w 26"/>
                <a:gd name="T21" fmla="*/ 8 h 30"/>
                <a:gd name="T22" fmla="*/ 14 w 26"/>
                <a:gd name="T23" fmla="*/ 5 h 30"/>
                <a:gd name="T24" fmla="*/ 11 w 26"/>
                <a:gd name="T25" fmla="*/ 0 h 30"/>
                <a:gd name="T26" fmla="*/ 11 w 26"/>
                <a:gd name="T27" fmla="*/ 3 h 30"/>
                <a:gd name="T28" fmla="*/ 8 w 26"/>
                <a:gd name="T29" fmla="*/ 2 h 30"/>
                <a:gd name="T30" fmla="*/ 8 w 26"/>
                <a:gd name="T31"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30">
                  <a:moveTo>
                    <a:pt x="8" y="2"/>
                  </a:moveTo>
                  <a:cubicBezTo>
                    <a:pt x="7" y="2"/>
                    <a:pt x="7" y="9"/>
                    <a:pt x="7" y="11"/>
                  </a:cubicBezTo>
                  <a:cubicBezTo>
                    <a:pt x="6" y="13"/>
                    <a:pt x="0" y="16"/>
                    <a:pt x="5" y="18"/>
                  </a:cubicBezTo>
                  <a:cubicBezTo>
                    <a:pt x="8" y="19"/>
                    <a:pt x="11" y="21"/>
                    <a:pt x="9" y="25"/>
                  </a:cubicBezTo>
                  <a:cubicBezTo>
                    <a:pt x="6" y="30"/>
                    <a:pt x="11" y="29"/>
                    <a:pt x="14" y="26"/>
                  </a:cubicBezTo>
                  <a:cubicBezTo>
                    <a:pt x="15" y="25"/>
                    <a:pt x="16" y="23"/>
                    <a:pt x="17" y="22"/>
                  </a:cubicBezTo>
                  <a:cubicBezTo>
                    <a:pt x="19" y="19"/>
                    <a:pt x="18" y="19"/>
                    <a:pt x="18" y="16"/>
                  </a:cubicBezTo>
                  <a:cubicBezTo>
                    <a:pt x="19" y="14"/>
                    <a:pt x="21" y="14"/>
                    <a:pt x="22" y="14"/>
                  </a:cubicBezTo>
                  <a:cubicBezTo>
                    <a:pt x="23" y="15"/>
                    <a:pt x="25" y="11"/>
                    <a:pt x="26" y="10"/>
                  </a:cubicBezTo>
                  <a:cubicBezTo>
                    <a:pt x="26" y="9"/>
                    <a:pt x="26" y="6"/>
                    <a:pt x="25" y="6"/>
                  </a:cubicBezTo>
                  <a:cubicBezTo>
                    <a:pt x="23" y="6"/>
                    <a:pt x="21" y="8"/>
                    <a:pt x="20" y="8"/>
                  </a:cubicBezTo>
                  <a:cubicBezTo>
                    <a:pt x="18" y="8"/>
                    <a:pt x="15" y="7"/>
                    <a:pt x="14" y="5"/>
                  </a:cubicBezTo>
                  <a:cubicBezTo>
                    <a:pt x="13" y="4"/>
                    <a:pt x="13" y="0"/>
                    <a:pt x="11" y="0"/>
                  </a:cubicBezTo>
                  <a:cubicBezTo>
                    <a:pt x="11" y="0"/>
                    <a:pt x="11" y="3"/>
                    <a:pt x="11" y="3"/>
                  </a:cubicBezTo>
                  <a:cubicBezTo>
                    <a:pt x="10" y="3"/>
                    <a:pt x="9" y="1"/>
                    <a:pt x="8" y="2"/>
                  </a:cubicBezTo>
                  <a:cubicBezTo>
                    <a:pt x="7" y="2"/>
                    <a:pt x="9" y="1"/>
                    <a:pt x="8"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3" name="Freeform 480"/>
            <p:cNvSpPr>
              <a:spLocks/>
            </p:cNvSpPr>
            <p:nvPr/>
          </p:nvSpPr>
          <p:spPr bwMode="auto">
            <a:xfrm>
              <a:off x="19359438" y="11055894"/>
              <a:ext cx="366243" cy="356781"/>
            </a:xfrm>
            <a:custGeom>
              <a:avLst/>
              <a:gdLst>
                <a:gd name="T0" fmla="*/ 33 w 39"/>
                <a:gd name="T1" fmla="*/ 4 h 38"/>
                <a:gd name="T2" fmla="*/ 30 w 39"/>
                <a:gd name="T3" fmla="*/ 1 h 38"/>
                <a:gd name="T4" fmla="*/ 26 w 39"/>
                <a:gd name="T5" fmla="*/ 8 h 38"/>
                <a:gd name="T6" fmla="*/ 22 w 39"/>
                <a:gd name="T7" fmla="*/ 13 h 38"/>
                <a:gd name="T8" fmla="*/ 15 w 39"/>
                <a:gd name="T9" fmla="*/ 18 h 38"/>
                <a:gd name="T10" fmla="*/ 9 w 39"/>
                <a:gd name="T11" fmla="*/ 22 h 38"/>
                <a:gd name="T12" fmla="*/ 4 w 39"/>
                <a:gd name="T13" fmla="*/ 27 h 38"/>
                <a:gd name="T14" fmla="*/ 2 w 39"/>
                <a:gd name="T15" fmla="*/ 33 h 38"/>
                <a:gd name="T16" fmla="*/ 1 w 39"/>
                <a:gd name="T17" fmla="*/ 34 h 38"/>
                <a:gd name="T18" fmla="*/ 3 w 39"/>
                <a:gd name="T19" fmla="*/ 35 h 38"/>
                <a:gd name="T20" fmla="*/ 10 w 39"/>
                <a:gd name="T21" fmla="*/ 37 h 38"/>
                <a:gd name="T22" fmla="*/ 19 w 39"/>
                <a:gd name="T23" fmla="*/ 34 h 38"/>
                <a:gd name="T24" fmla="*/ 22 w 39"/>
                <a:gd name="T25" fmla="*/ 27 h 38"/>
                <a:gd name="T26" fmla="*/ 27 w 39"/>
                <a:gd name="T27" fmla="*/ 22 h 38"/>
                <a:gd name="T28" fmla="*/ 29 w 39"/>
                <a:gd name="T29" fmla="*/ 21 h 38"/>
                <a:gd name="T30" fmla="*/ 33 w 39"/>
                <a:gd name="T31" fmla="*/ 21 h 38"/>
                <a:gd name="T32" fmla="*/ 32 w 39"/>
                <a:gd name="T33" fmla="*/ 19 h 38"/>
                <a:gd name="T34" fmla="*/ 32 w 39"/>
                <a:gd name="T35" fmla="*/ 17 h 38"/>
                <a:gd name="T36" fmla="*/ 38 w 39"/>
                <a:gd name="T37" fmla="*/ 9 h 38"/>
                <a:gd name="T38" fmla="*/ 38 w 39"/>
                <a:gd name="T39" fmla="*/ 6 h 38"/>
                <a:gd name="T40" fmla="*/ 38 w 39"/>
                <a:gd name="T41" fmla="*/ 4 h 38"/>
                <a:gd name="T42" fmla="*/ 37 w 39"/>
                <a:gd name="T43" fmla="*/ 4 h 38"/>
                <a:gd name="T44" fmla="*/ 37 w 39"/>
                <a:gd name="T45" fmla="*/ 2 h 38"/>
                <a:gd name="T46" fmla="*/ 33 w 39"/>
                <a:gd name="T47"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38">
                  <a:moveTo>
                    <a:pt x="33" y="4"/>
                  </a:moveTo>
                  <a:cubicBezTo>
                    <a:pt x="33" y="4"/>
                    <a:pt x="32" y="0"/>
                    <a:pt x="30" y="1"/>
                  </a:cubicBezTo>
                  <a:cubicBezTo>
                    <a:pt x="27" y="3"/>
                    <a:pt x="28" y="5"/>
                    <a:pt x="26" y="8"/>
                  </a:cubicBezTo>
                  <a:cubicBezTo>
                    <a:pt x="25" y="9"/>
                    <a:pt x="24" y="12"/>
                    <a:pt x="22" y="13"/>
                  </a:cubicBezTo>
                  <a:cubicBezTo>
                    <a:pt x="20" y="16"/>
                    <a:pt x="18" y="17"/>
                    <a:pt x="15" y="18"/>
                  </a:cubicBezTo>
                  <a:cubicBezTo>
                    <a:pt x="13" y="19"/>
                    <a:pt x="12" y="21"/>
                    <a:pt x="9" y="22"/>
                  </a:cubicBezTo>
                  <a:cubicBezTo>
                    <a:pt x="7" y="23"/>
                    <a:pt x="7" y="27"/>
                    <a:pt x="4" y="27"/>
                  </a:cubicBezTo>
                  <a:cubicBezTo>
                    <a:pt x="0" y="28"/>
                    <a:pt x="4" y="31"/>
                    <a:pt x="2" y="33"/>
                  </a:cubicBezTo>
                  <a:cubicBezTo>
                    <a:pt x="1" y="33"/>
                    <a:pt x="0" y="33"/>
                    <a:pt x="1" y="34"/>
                  </a:cubicBezTo>
                  <a:cubicBezTo>
                    <a:pt x="1" y="35"/>
                    <a:pt x="1" y="35"/>
                    <a:pt x="3" y="35"/>
                  </a:cubicBezTo>
                  <a:cubicBezTo>
                    <a:pt x="5" y="35"/>
                    <a:pt x="8" y="37"/>
                    <a:pt x="10" y="37"/>
                  </a:cubicBezTo>
                  <a:cubicBezTo>
                    <a:pt x="14" y="38"/>
                    <a:pt x="16" y="36"/>
                    <a:pt x="19" y="34"/>
                  </a:cubicBezTo>
                  <a:cubicBezTo>
                    <a:pt x="21" y="32"/>
                    <a:pt x="22" y="30"/>
                    <a:pt x="22" y="27"/>
                  </a:cubicBezTo>
                  <a:cubicBezTo>
                    <a:pt x="23" y="24"/>
                    <a:pt x="24" y="24"/>
                    <a:pt x="27" y="22"/>
                  </a:cubicBezTo>
                  <a:cubicBezTo>
                    <a:pt x="28" y="22"/>
                    <a:pt x="28" y="21"/>
                    <a:pt x="29" y="21"/>
                  </a:cubicBezTo>
                  <a:cubicBezTo>
                    <a:pt x="30" y="21"/>
                    <a:pt x="31" y="21"/>
                    <a:pt x="33" y="21"/>
                  </a:cubicBezTo>
                  <a:cubicBezTo>
                    <a:pt x="34" y="20"/>
                    <a:pt x="33" y="19"/>
                    <a:pt x="32" y="19"/>
                  </a:cubicBezTo>
                  <a:cubicBezTo>
                    <a:pt x="31" y="18"/>
                    <a:pt x="31" y="18"/>
                    <a:pt x="32" y="17"/>
                  </a:cubicBezTo>
                  <a:cubicBezTo>
                    <a:pt x="34" y="14"/>
                    <a:pt x="36" y="12"/>
                    <a:pt x="38" y="9"/>
                  </a:cubicBezTo>
                  <a:cubicBezTo>
                    <a:pt x="38" y="8"/>
                    <a:pt x="38" y="7"/>
                    <a:pt x="38" y="6"/>
                  </a:cubicBezTo>
                  <a:cubicBezTo>
                    <a:pt x="38" y="5"/>
                    <a:pt x="38" y="5"/>
                    <a:pt x="38" y="4"/>
                  </a:cubicBezTo>
                  <a:cubicBezTo>
                    <a:pt x="39" y="3"/>
                    <a:pt x="37" y="4"/>
                    <a:pt x="37" y="4"/>
                  </a:cubicBezTo>
                  <a:cubicBezTo>
                    <a:pt x="37" y="3"/>
                    <a:pt x="37" y="3"/>
                    <a:pt x="37" y="2"/>
                  </a:cubicBezTo>
                  <a:cubicBezTo>
                    <a:pt x="36" y="3"/>
                    <a:pt x="35" y="5"/>
                    <a:pt x="3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4" name="Freeform 481"/>
            <p:cNvSpPr>
              <a:spLocks/>
            </p:cNvSpPr>
            <p:nvPr/>
          </p:nvSpPr>
          <p:spPr bwMode="auto">
            <a:xfrm>
              <a:off x="19416761" y="11412677"/>
              <a:ext cx="19109" cy="19114"/>
            </a:xfrm>
            <a:custGeom>
              <a:avLst/>
              <a:gdLst>
                <a:gd name="T0" fmla="*/ 2 w 2"/>
                <a:gd name="T1" fmla="*/ 2 h 2"/>
                <a:gd name="T2" fmla="*/ 1 w 2"/>
                <a:gd name="T3" fmla="*/ 0 h 2"/>
                <a:gd name="T4" fmla="*/ 0 w 2"/>
                <a:gd name="T5" fmla="*/ 2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1" y="1"/>
                    <a:pt x="1" y="0"/>
                  </a:cubicBezTo>
                  <a:cubicBezTo>
                    <a:pt x="0" y="1"/>
                    <a:pt x="0" y="1"/>
                    <a:pt x="0" y="2"/>
                  </a:cubicBezTo>
                  <a:cubicBezTo>
                    <a:pt x="1" y="2"/>
                    <a:pt x="2" y="2"/>
                    <a:pt x="2"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5" name="Freeform 482"/>
            <p:cNvSpPr>
              <a:spLocks/>
            </p:cNvSpPr>
            <p:nvPr/>
          </p:nvSpPr>
          <p:spPr bwMode="auto">
            <a:xfrm>
              <a:off x="18343513" y="11065452"/>
              <a:ext cx="178346" cy="168835"/>
            </a:xfrm>
            <a:custGeom>
              <a:avLst/>
              <a:gdLst>
                <a:gd name="T0" fmla="*/ 0 w 19"/>
                <a:gd name="T1" fmla="*/ 2 h 18"/>
                <a:gd name="T2" fmla="*/ 2 w 19"/>
                <a:gd name="T3" fmla="*/ 7 h 18"/>
                <a:gd name="T4" fmla="*/ 4 w 19"/>
                <a:gd name="T5" fmla="*/ 10 h 18"/>
                <a:gd name="T6" fmla="*/ 3 w 19"/>
                <a:gd name="T7" fmla="*/ 12 h 18"/>
                <a:gd name="T8" fmla="*/ 9 w 19"/>
                <a:gd name="T9" fmla="*/ 18 h 18"/>
                <a:gd name="T10" fmla="*/ 12 w 19"/>
                <a:gd name="T11" fmla="*/ 15 h 18"/>
                <a:gd name="T12" fmla="*/ 13 w 19"/>
                <a:gd name="T13" fmla="*/ 17 h 18"/>
                <a:gd name="T14" fmla="*/ 14 w 19"/>
                <a:gd name="T15" fmla="*/ 14 h 18"/>
                <a:gd name="T16" fmla="*/ 16 w 19"/>
                <a:gd name="T17" fmla="*/ 15 h 18"/>
                <a:gd name="T18" fmla="*/ 18 w 19"/>
                <a:gd name="T19" fmla="*/ 7 h 18"/>
                <a:gd name="T20" fmla="*/ 16 w 19"/>
                <a:gd name="T21" fmla="*/ 1 h 18"/>
                <a:gd name="T22" fmla="*/ 7 w 19"/>
                <a:gd name="T23" fmla="*/ 3 h 18"/>
                <a:gd name="T24" fmla="*/ 0 w 19"/>
                <a:gd name="T25" fmla="*/ 2 h 18"/>
                <a:gd name="T26" fmla="*/ 0 w 19"/>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8">
                  <a:moveTo>
                    <a:pt x="0" y="2"/>
                  </a:moveTo>
                  <a:cubicBezTo>
                    <a:pt x="0" y="3"/>
                    <a:pt x="2" y="6"/>
                    <a:pt x="2" y="7"/>
                  </a:cubicBezTo>
                  <a:cubicBezTo>
                    <a:pt x="3" y="8"/>
                    <a:pt x="4" y="9"/>
                    <a:pt x="4" y="10"/>
                  </a:cubicBezTo>
                  <a:cubicBezTo>
                    <a:pt x="4" y="11"/>
                    <a:pt x="3" y="11"/>
                    <a:pt x="3" y="12"/>
                  </a:cubicBezTo>
                  <a:cubicBezTo>
                    <a:pt x="4" y="15"/>
                    <a:pt x="7" y="17"/>
                    <a:pt x="9" y="18"/>
                  </a:cubicBezTo>
                  <a:cubicBezTo>
                    <a:pt x="11" y="18"/>
                    <a:pt x="11" y="16"/>
                    <a:pt x="12" y="15"/>
                  </a:cubicBezTo>
                  <a:cubicBezTo>
                    <a:pt x="12" y="15"/>
                    <a:pt x="13" y="17"/>
                    <a:pt x="13" y="17"/>
                  </a:cubicBezTo>
                  <a:cubicBezTo>
                    <a:pt x="13" y="16"/>
                    <a:pt x="13" y="14"/>
                    <a:pt x="14" y="14"/>
                  </a:cubicBezTo>
                  <a:cubicBezTo>
                    <a:pt x="15" y="13"/>
                    <a:pt x="15" y="15"/>
                    <a:pt x="16" y="15"/>
                  </a:cubicBezTo>
                  <a:cubicBezTo>
                    <a:pt x="15" y="15"/>
                    <a:pt x="18" y="8"/>
                    <a:pt x="18" y="7"/>
                  </a:cubicBezTo>
                  <a:cubicBezTo>
                    <a:pt x="18" y="6"/>
                    <a:pt x="19" y="0"/>
                    <a:pt x="16" y="1"/>
                  </a:cubicBezTo>
                  <a:cubicBezTo>
                    <a:pt x="13" y="2"/>
                    <a:pt x="10" y="4"/>
                    <a:pt x="7" y="3"/>
                  </a:cubicBezTo>
                  <a:cubicBezTo>
                    <a:pt x="6" y="3"/>
                    <a:pt x="1" y="0"/>
                    <a:pt x="0" y="2"/>
                  </a:cubicBezTo>
                  <a:cubicBezTo>
                    <a:pt x="0" y="3"/>
                    <a:pt x="1" y="0"/>
                    <a:pt x="0"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6" name="Freeform 483"/>
            <p:cNvSpPr>
              <a:spLocks/>
            </p:cNvSpPr>
            <p:nvPr/>
          </p:nvSpPr>
          <p:spPr bwMode="auto">
            <a:xfrm>
              <a:off x="18483640" y="11017669"/>
              <a:ext cx="28662" cy="47785"/>
            </a:xfrm>
            <a:custGeom>
              <a:avLst/>
              <a:gdLst>
                <a:gd name="T0" fmla="*/ 3 w 3"/>
                <a:gd name="T1" fmla="*/ 4 h 5"/>
                <a:gd name="T2" fmla="*/ 1 w 3"/>
                <a:gd name="T3" fmla="*/ 0 h 5"/>
                <a:gd name="T4" fmla="*/ 3 w 3"/>
                <a:gd name="T5" fmla="*/ 4 h 5"/>
              </a:gdLst>
              <a:ahLst/>
              <a:cxnLst>
                <a:cxn ang="0">
                  <a:pos x="T0" y="T1"/>
                </a:cxn>
                <a:cxn ang="0">
                  <a:pos x="T2" y="T3"/>
                </a:cxn>
                <a:cxn ang="0">
                  <a:pos x="T4" y="T5"/>
                </a:cxn>
              </a:cxnLst>
              <a:rect l="0" t="0" r="r" b="b"/>
              <a:pathLst>
                <a:path w="3" h="5">
                  <a:moveTo>
                    <a:pt x="3" y="4"/>
                  </a:moveTo>
                  <a:cubicBezTo>
                    <a:pt x="3" y="5"/>
                    <a:pt x="0" y="1"/>
                    <a:pt x="1" y="0"/>
                  </a:cubicBezTo>
                  <a:cubicBezTo>
                    <a:pt x="2" y="0"/>
                    <a:pt x="3" y="1"/>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7" name="Freeform 484"/>
            <p:cNvSpPr>
              <a:spLocks/>
            </p:cNvSpPr>
            <p:nvPr/>
          </p:nvSpPr>
          <p:spPr bwMode="auto">
            <a:xfrm>
              <a:off x="18295742" y="11017669"/>
              <a:ext cx="19109" cy="19114"/>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0" y="2"/>
                    <a:pt x="0" y="0"/>
                    <a:pt x="1" y="0"/>
                  </a:cubicBezTo>
                  <a:cubicBezTo>
                    <a:pt x="2" y="0"/>
                    <a:pt x="2" y="2"/>
                    <a:pt x="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8" name="Freeform 485"/>
            <p:cNvSpPr>
              <a:spLocks/>
            </p:cNvSpPr>
            <p:nvPr/>
          </p:nvSpPr>
          <p:spPr bwMode="auto">
            <a:xfrm>
              <a:off x="15384910" y="8593469"/>
              <a:ext cx="101909" cy="168835"/>
            </a:xfrm>
            <a:custGeom>
              <a:avLst/>
              <a:gdLst>
                <a:gd name="T0" fmla="*/ 2 w 11"/>
                <a:gd name="T1" fmla="*/ 0 h 18"/>
                <a:gd name="T2" fmla="*/ 1 w 11"/>
                <a:gd name="T3" fmla="*/ 0 h 18"/>
                <a:gd name="T4" fmla="*/ 1 w 11"/>
                <a:gd name="T5" fmla="*/ 3 h 18"/>
                <a:gd name="T6" fmla="*/ 0 w 11"/>
                <a:gd name="T7" fmla="*/ 8 h 18"/>
                <a:gd name="T8" fmla="*/ 4 w 11"/>
                <a:gd name="T9" fmla="*/ 18 h 18"/>
                <a:gd name="T10" fmla="*/ 9 w 11"/>
                <a:gd name="T11" fmla="*/ 15 h 18"/>
                <a:gd name="T12" fmla="*/ 9 w 11"/>
                <a:gd name="T13" fmla="*/ 8 h 18"/>
                <a:gd name="T14" fmla="*/ 2 w 11"/>
                <a:gd name="T15" fmla="*/ 0 h 18"/>
                <a:gd name="T16" fmla="*/ 2 w 11"/>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8">
                  <a:moveTo>
                    <a:pt x="2" y="0"/>
                  </a:moveTo>
                  <a:cubicBezTo>
                    <a:pt x="2" y="0"/>
                    <a:pt x="2" y="0"/>
                    <a:pt x="1" y="0"/>
                  </a:cubicBezTo>
                  <a:cubicBezTo>
                    <a:pt x="1" y="0"/>
                    <a:pt x="1" y="3"/>
                    <a:pt x="1" y="3"/>
                  </a:cubicBezTo>
                  <a:cubicBezTo>
                    <a:pt x="1" y="5"/>
                    <a:pt x="0" y="6"/>
                    <a:pt x="0" y="8"/>
                  </a:cubicBezTo>
                  <a:cubicBezTo>
                    <a:pt x="0" y="11"/>
                    <a:pt x="0" y="18"/>
                    <a:pt x="4" y="18"/>
                  </a:cubicBezTo>
                  <a:cubicBezTo>
                    <a:pt x="6" y="18"/>
                    <a:pt x="9" y="17"/>
                    <a:pt x="9" y="15"/>
                  </a:cubicBezTo>
                  <a:cubicBezTo>
                    <a:pt x="11" y="13"/>
                    <a:pt x="9" y="10"/>
                    <a:pt x="9" y="8"/>
                  </a:cubicBezTo>
                  <a:cubicBezTo>
                    <a:pt x="7" y="6"/>
                    <a:pt x="5" y="0"/>
                    <a:pt x="2" y="0"/>
                  </a:cubicBezTo>
                  <a:cubicBezTo>
                    <a:pt x="1" y="0"/>
                    <a:pt x="3"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9" name="Freeform 486"/>
            <p:cNvSpPr>
              <a:spLocks/>
            </p:cNvSpPr>
            <p:nvPr/>
          </p:nvSpPr>
          <p:spPr bwMode="auto">
            <a:xfrm>
              <a:off x="13665165" y="9606473"/>
              <a:ext cx="337579" cy="653035"/>
            </a:xfrm>
            <a:custGeom>
              <a:avLst/>
              <a:gdLst>
                <a:gd name="T0" fmla="*/ 31 w 36"/>
                <a:gd name="T1" fmla="*/ 2 h 70"/>
                <a:gd name="T2" fmla="*/ 29 w 36"/>
                <a:gd name="T3" fmla="*/ 0 h 70"/>
                <a:gd name="T4" fmla="*/ 28 w 36"/>
                <a:gd name="T5" fmla="*/ 3 h 70"/>
                <a:gd name="T6" fmla="*/ 26 w 36"/>
                <a:gd name="T7" fmla="*/ 8 h 70"/>
                <a:gd name="T8" fmla="*/ 23 w 36"/>
                <a:gd name="T9" fmla="*/ 8 h 70"/>
                <a:gd name="T10" fmla="*/ 23 w 36"/>
                <a:gd name="T11" fmla="*/ 10 h 70"/>
                <a:gd name="T12" fmla="*/ 22 w 36"/>
                <a:gd name="T13" fmla="*/ 12 h 70"/>
                <a:gd name="T14" fmla="*/ 23 w 36"/>
                <a:gd name="T15" fmla="*/ 13 h 70"/>
                <a:gd name="T16" fmla="*/ 21 w 36"/>
                <a:gd name="T17" fmla="*/ 14 h 70"/>
                <a:gd name="T18" fmla="*/ 19 w 36"/>
                <a:gd name="T19" fmla="*/ 16 h 70"/>
                <a:gd name="T20" fmla="*/ 15 w 36"/>
                <a:gd name="T21" fmla="*/ 18 h 70"/>
                <a:gd name="T22" fmla="*/ 15 w 36"/>
                <a:gd name="T23" fmla="*/ 19 h 70"/>
                <a:gd name="T24" fmla="*/ 13 w 36"/>
                <a:gd name="T25" fmla="*/ 19 h 70"/>
                <a:gd name="T26" fmla="*/ 8 w 36"/>
                <a:gd name="T27" fmla="*/ 21 h 70"/>
                <a:gd name="T28" fmla="*/ 6 w 36"/>
                <a:gd name="T29" fmla="*/ 21 h 70"/>
                <a:gd name="T30" fmla="*/ 4 w 36"/>
                <a:gd name="T31" fmla="*/ 27 h 70"/>
                <a:gd name="T32" fmla="*/ 4 w 36"/>
                <a:gd name="T33" fmla="*/ 44 h 70"/>
                <a:gd name="T34" fmla="*/ 0 w 36"/>
                <a:gd name="T35" fmla="*/ 51 h 70"/>
                <a:gd name="T36" fmla="*/ 0 w 36"/>
                <a:gd name="T37" fmla="*/ 55 h 70"/>
                <a:gd name="T38" fmla="*/ 2 w 36"/>
                <a:gd name="T39" fmla="*/ 59 h 70"/>
                <a:gd name="T40" fmla="*/ 5 w 36"/>
                <a:gd name="T41" fmla="*/ 68 h 70"/>
                <a:gd name="T42" fmla="*/ 16 w 36"/>
                <a:gd name="T43" fmla="*/ 68 h 70"/>
                <a:gd name="T44" fmla="*/ 24 w 36"/>
                <a:gd name="T45" fmla="*/ 50 h 70"/>
                <a:gd name="T46" fmla="*/ 31 w 36"/>
                <a:gd name="T47" fmla="*/ 30 h 70"/>
                <a:gd name="T48" fmla="*/ 32 w 36"/>
                <a:gd name="T49" fmla="*/ 23 h 70"/>
                <a:gd name="T50" fmla="*/ 34 w 36"/>
                <a:gd name="T51" fmla="*/ 19 h 70"/>
                <a:gd name="T52" fmla="*/ 36 w 36"/>
                <a:gd name="T53" fmla="*/ 17 h 70"/>
                <a:gd name="T54" fmla="*/ 35 w 36"/>
                <a:gd name="T55" fmla="*/ 11 h 70"/>
                <a:gd name="T56" fmla="*/ 31 w 36"/>
                <a:gd name="T57" fmla="*/ 2 h 70"/>
                <a:gd name="T58" fmla="*/ 31 w 36"/>
                <a:gd name="T59"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70">
                  <a:moveTo>
                    <a:pt x="31" y="2"/>
                  </a:moveTo>
                  <a:cubicBezTo>
                    <a:pt x="31" y="2"/>
                    <a:pt x="30" y="0"/>
                    <a:pt x="29" y="0"/>
                  </a:cubicBezTo>
                  <a:cubicBezTo>
                    <a:pt x="29" y="1"/>
                    <a:pt x="28" y="2"/>
                    <a:pt x="28" y="3"/>
                  </a:cubicBezTo>
                  <a:cubicBezTo>
                    <a:pt x="27" y="5"/>
                    <a:pt x="27" y="6"/>
                    <a:pt x="26" y="8"/>
                  </a:cubicBezTo>
                  <a:cubicBezTo>
                    <a:pt x="25" y="9"/>
                    <a:pt x="24" y="8"/>
                    <a:pt x="23" y="8"/>
                  </a:cubicBezTo>
                  <a:cubicBezTo>
                    <a:pt x="23" y="8"/>
                    <a:pt x="24" y="9"/>
                    <a:pt x="23" y="10"/>
                  </a:cubicBezTo>
                  <a:cubicBezTo>
                    <a:pt x="23" y="11"/>
                    <a:pt x="22" y="11"/>
                    <a:pt x="22" y="12"/>
                  </a:cubicBezTo>
                  <a:cubicBezTo>
                    <a:pt x="22" y="12"/>
                    <a:pt x="23" y="13"/>
                    <a:pt x="23" y="13"/>
                  </a:cubicBezTo>
                  <a:cubicBezTo>
                    <a:pt x="23" y="14"/>
                    <a:pt x="22" y="13"/>
                    <a:pt x="21" y="14"/>
                  </a:cubicBezTo>
                  <a:cubicBezTo>
                    <a:pt x="20" y="14"/>
                    <a:pt x="20" y="15"/>
                    <a:pt x="19" y="16"/>
                  </a:cubicBezTo>
                  <a:cubicBezTo>
                    <a:pt x="18" y="17"/>
                    <a:pt x="17" y="17"/>
                    <a:pt x="15" y="18"/>
                  </a:cubicBezTo>
                  <a:cubicBezTo>
                    <a:pt x="14" y="18"/>
                    <a:pt x="16" y="19"/>
                    <a:pt x="15" y="19"/>
                  </a:cubicBezTo>
                  <a:cubicBezTo>
                    <a:pt x="15" y="20"/>
                    <a:pt x="13" y="18"/>
                    <a:pt x="13" y="19"/>
                  </a:cubicBezTo>
                  <a:cubicBezTo>
                    <a:pt x="11" y="20"/>
                    <a:pt x="10" y="20"/>
                    <a:pt x="8" y="21"/>
                  </a:cubicBezTo>
                  <a:cubicBezTo>
                    <a:pt x="7" y="21"/>
                    <a:pt x="6" y="20"/>
                    <a:pt x="6" y="21"/>
                  </a:cubicBezTo>
                  <a:cubicBezTo>
                    <a:pt x="5" y="23"/>
                    <a:pt x="5" y="25"/>
                    <a:pt x="4" y="27"/>
                  </a:cubicBezTo>
                  <a:cubicBezTo>
                    <a:pt x="3" y="32"/>
                    <a:pt x="8" y="39"/>
                    <a:pt x="4" y="44"/>
                  </a:cubicBezTo>
                  <a:cubicBezTo>
                    <a:pt x="3" y="46"/>
                    <a:pt x="1" y="48"/>
                    <a:pt x="0" y="51"/>
                  </a:cubicBezTo>
                  <a:cubicBezTo>
                    <a:pt x="0" y="52"/>
                    <a:pt x="0" y="54"/>
                    <a:pt x="0" y="55"/>
                  </a:cubicBezTo>
                  <a:cubicBezTo>
                    <a:pt x="1" y="56"/>
                    <a:pt x="3" y="57"/>
                    <a:pt x="2" y="59"/>
                  </a:cubicBezTo>
                  <a:cubicBezTo>
                    <a:pt x="1" y="62"/>
                    <a:pt x="2" y="66"/>
                    <a:pt x="5" y="68"/>
                  </a:cubicBezTo>
                  <a:cubicBezTo>
                    <a:pt x="8" y="70"/>
                    <a:pt x="11" y="70"/>
                    <a:pt x="16" y="68"/>
                  </a:cubicBezTo>
                  <a:cubicBezTo>
                    <a:pt x="21" y="66"/>
                    <a:pt x="22" y="55"/>
                    <a:pt x="24" y="50"/>
                  </a:cubicBezTo>
                  <a:cubicBezTo>
                    <a:pt x="26" y="43"/>
                    <a:pt x="29" y="37"/>
                    <a:pt x="31" y="30"/>
                  </a:cubicBezTo>
                  <a:cubicBezTo>
                    <a:pt x="31" y="28"/>
                    <a:pt x="31" y="25"/>
                    <a:pt x="32" y="23"/>
                  </a:cubicBezTo>
                  <a:cubicBezTo>
                    <a:pt x="33" y="22"/>
                    <a:pt x="31" y="14"/>
                    <a:pt x="34" y="19"/>
                  </a:cubicBezTo>
                  <a:cubicBezTo>
                    <a:pt x="35" y="20"/>
                    <a:pt x="35" y="18"/>
                    <a:pt x="36" y="17"/>
                  </a:cubicBezTo>
                  <a:cubicBezTo>
                    <a:pt x="36" y="15"/>
                    <a:pt x="35" y="13"/>
                    <a:pt x="35" y="11"/>
                  </a:cubicBezTo>
                  <a:cubicBezTo>
                    <a:pt x="34" y="9"/>
                    <a:pt x="33" y="4"/>
                    <a:pt x="31" y="2"/>
                  </a:cubicBezTo>
                  <a:cubicBezTo>
                    <a:pt x="30" y="1"/>
                    <a:pt x="32" y="2"/>
                    <a:pt x="3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0" name="Freeform 487"/>
            <p:cNvSpPr>
              <a:spLocks/>
            </p:cNvSpPr>
            <p:nvPr/>
          </p:nvSpPr>
          <p:spPr bwMode="auto">
            <a:xfrm>
              <a:off x="14413572" y="5028840"/>
              <a:ext cx="101909" cy="76452"/>
            </a:xfrm>
            <a:custGeom>
              <a:avLst/>
              <a:gdLst>
                <a:gd name="T0" fmla="*/ 9 w 11"/>
                <a:gd name="T1" fmla="*/ 7 h 8"/>
                <a:gd name="T2" fmla="*/ 8 w 11"/>
                <a:gd name="T3" fmla="*/ 4 h 8"/>
                <a:gd name="T4" fmla="*/ 3 w 11"/>
                <a:gd name="T5" fmla="*/ 0 h 8"/>
                <a:gd name="T6" fmla="*/ 1 w 11"/>
                <a:gd name="T7" fmla="*/ 2 h 8"/>
                <a:gd name="T8" fmla="*/ 3 w 11"/>
                <a:gd name="T9" fmla="*/ 5 h 8"/>
                <a:gd name="T10" fmla="*/ 9 w 11"/>
                <a:gd name="T11" fmla="*/ 7 h 8"/>
                <a:gd name="T12" fmla="*/ 9 w 11"/>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11" h="8">
                  <a:moveTo>
                    <a:pt x="9" y="7"/>
                  </a:moveTo>
                  <a:cubicBezTo>
                    <a:pt x="11" y="8"/>
                    <a:pt x="9" y="5"/>
                    <a:pt x="8" y="4"/>
                  </a:cubicBezTo>
                  <a:cubicBezTo>
                    <a:pt x="7" y="3"/>
                    <a:pt x="4" y="1"/>
                    <a:pt x="3" y="0"/>
                  </a:cubicBezTo>
                  <a:cubicBezTo>
                    <a:pt x="2" y="0"/>
                    <a:pt x="1" y="1"/>
                    <a:pt x="1" y="2"/>
                  </a:cubicBezTo>
                  <a:cubicBezTo>
                    <a:pt x="0" y="3"/>
                    <a:pt x="2" y="4"/>
                    <a:pt x="3" y="5"/>
                  </a:cubicBezTo>
                  <a:cubicBezTo>
                    <a:pt x="5" y="6"/>
                    <a:pt x="7" y="7"/>
                    <a:pt x="9" y="7"/>
                  </a:cubicBezTo>
                  <a:cubicBezTo>
                    <a:pt x="10" y="7"/>
                    <a:pt x="7" y="7"/>
                    <a:pt x="9"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1" name="Freeform 488"/>
            <p:cNvSpPr>
              <a:spLocks/>
            </p:cNvSpPr>
            <p:nvPr/>
          </p:nvSpPr>
          <p:spPr bwMode="auto">
            <a:xfrm>
              <a:off x="13926310" y="5086181"/>
              <a:ext cx="101909" cy="92380"/>
            </a:xfrm>
            <a:custGeom>
              <a:avLst/>
              <a:gdLst>
                <a:gd name="T0" fmla="*/ 10 w 11"/>
                <a:gd name="T1" fmla="*/ 6 h 10"/>
                <a:gd name="T2" fmla="*/ 6 w 11"/>
                <a:gd name="T3" fmla="*/ 10 h 10"/>
                <a:gd name="T4" fmla="*/ 0 w 11"/>
                <a:gd name="T5" fmla="*/ 6 h 10"/>
                <a:gd name="T6" fmla="*/ 10 w 11"/>
                <a:gd name="T7" fmla="*/ 6 h 10"/>
                <a:gd name="T8" fmla="*/ 10 w 11"/>
                <a:gd name="T9" fmla="*/ 6 h 10"/>
              </a:gdLst>
              <a:ahLst/>
              <a:cxnLst>
                <a:cxn ang="0">
                  <a:pos x="T0" y="T1"/>
                </a:cxn>
                <a:cxn ang="0">
                  <a:pos x="T2" y="T3"/>
                </a:cxn>
                <a:cxn ang="0">
                  <a:pos x="T4" y="T5"/>
                </a:cxn>
                <a:cxn ang="0">
                  <a:pos x="T6" y="T7"/>
                </a:cxn>
                <a:cxn ang="0">
                  <a:pos x="T8" y="T9"/>
                </a:cxn>
              </a:cxnLst>
              <a:rect l="0" t="0" r="r" b="b"/>
              <a:pathLst>
                <a:path w="11" h="10">
                  <a:moveTo>
                    <a:pt x="10" y="6"/>
                  </a:moveTo>
                  <a:cubicBezTo>
                    <a:pt x="10" y="8"/>
                    <a:pt x="7" y="9"/>
                    <a:pt x="6" y="10"/>
                  </a:cubicBezTo>
                  <a:cubicBezTo>
                    <a:pt x="4" y="10"/>
                    <a:pt x="0" y="9"/>
                    <a:pt x="0" y="6"/>
                  </a:cubicBezTo>
                  <a:cubicBezTo>
                    <a:pt x="1" y="0"/>
                    <a:pt x="11" y="6"/>
                    <a:pt x="10" y="6"/>
                  </a:cubicBezTo>
                  <a:cubicBezTo>
                    <a:pt x="10" y="7"/>
                    <a:pt x="11" y="5"/>
                    <a:pt x="10"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2" name="Freeform 489"/>
            <p:cNvSpPr>
              <a:spLocks/>
            </p:cNvSpPr>
            <p:nvPr/>
          </p:nvSpPr>
          <p:spPr bwMode="auto">
            <a:xfrm>
              <a:off x="14945419" y="4767625"/>
              <a:ext cx="82803" cy="47785"/>
            </a:xfrm>
            <a:custGeom>
              <a:avLst/>
              <a:gdLst>
                <a:gd name="T0" fmla="*/ 9 w 9"/>
                <a:gd name="T1" fmla="*/ 3 h 5"/>
                <a:gd name="T2" fmla="*/ 4 w 9"/>
                <a:gd name="T3" fmla="*/ 5 h 5"/>
                <a:gd name="T4" fmla="*/ 1 w 9"/>
                <a:gd name="T5" fmla="*/ 1 h 5"/>
                <a:gd name="T6" fmla="*/ 6 w 9"/>
                <a:gd name="T7" fmla="*/ 1 h 5"/>
                <a:gd name="T8" fmla="*/ 9 w 9"/>
                <a:gd name="T9" fmla="*/ 3 h 5"/>
              </a:gdLst>
              <a:ahLst/>
              <a:cxnLst>
                <a:cxn ang="0">
                  <a:pos x="T0" y="T1"/>
                </a:cxn>
                <a:cxn ang="0">
                  <a:pos x="T2" y="T3"/>
                </a:cxn>
                <a:cxn ang="0">
                  <a:pos x="T4" y="T5"/>
                </a:cxn>
                <a:cxn ang="0">
                  <a:pos x="T6" y="T7"/>
                </a:cxn>
                <a:cxn ang="0">
                  <a:pos x="T8" y="T9"/>
                </a:cxn>
              </a:cxnLst>
              <a:rect l="0" t="0" r="r" b="b"/>
              <a:pathLst>
                <a:path w="9" h="5">
                  <a:moveTo>
                    <a:pt x="9" y="3"/>
                  </a:moveTo>
                  <a:cubicBezTo>
                    <a:pt x="7" y="4"/>
                    <a:pt x="6" y="4"/>
                    <a:pt x="4" y="5"/>
                  </a:cubicBezTo>
                  <a:cubicBezTo>
                    <a:pt x="2" y="5"/>
                    <a:pt x="0" y="3"/>
                    <a:pt x="1" y="1"/>
                  </a:cubicBezTo>
                  <a:cubicBezTo>
                    <a:pt x="1" y="0"/>
                    <a:pt x="5" y="0"/>
                    <a:pt x="6" y="1"/>
                  </a:cubicBezTo>
                  <a:cubicBezTo>
                    <a:pt x="7" y="1"/>
                    <a:pt x="8" y="3"/>
                    <a:pt x="9"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3" name="Freeform 490"/>
            <p:cNvSpPr>
              <a:spLocks/>
            </p:cNvSpPr>
            <p:nvPr/>
          </p:nvSpPr>
          <p:spPr bwMode="auto">
            <a:xfrm>
              <a:off x="16811662" y="4675245"/>
              <a:ext cx="92356" cy="44598"/>
            </a:xfrm>
            <a:custGeom>
              <a:avLst/>
              <a:gdLst>
                <a:gd name="T0" fmla="*/ 6 w 10"/>
                <a:gd name="T1" fmla="*/ 5 h 5"/>
                <a:gd name="T2" fmla="*/ 1 w 10"/>
                <a:gd name="T3" fmla="*/ 4 h 5"/>
                <a:gd name="T4" fmla="*/ 4 w 10"/>
                <a:gd name="T5" fmla="*/ 1 h 5"/>
                <a:gd name="T6" fmla="*/ 9 w 10"/>
                <a:gd name="T7" fmla="*/ 1 h 5"/>
                <a:gd name="T8" fmla="*/ 6 w 10"/>
                <a:gd name="T9" fmla="*/ 5 h 5"/>
                <a:gd name="T10" fmla="*/ 6 w 10"/>
                <a:gd name="T11" fmla="*/ 5 h 5"/>
              </a:gdLst>
              <a:ahLst/>
              <a:cxnLst>
                <a:cxn ang="0">
                  <a:pos x="T0" y="T1"/>
                </a:cxn>
                <a:cxn ang="0">
                  <a:pos x="T2" y="T3"/>
                </a:cxn>
                <a:cxn ang="0">
                  <a:pos x="T4" y="T5"/>
                </a:cxn>
                <a:cxn ang="0">
                  <a:pos x="T6" y="T7"/>
                </a:cxn>
                <a:cxn ang="0">
                  <a:pos x="T8" y="T9"/>
                </a:cxn>
                <a:cxn ang="0">
                  <a:pos x="T10" y="T11"/>
                </a:cxn>
              </a:cxnLst>
              <a:rect l="0" t="0" r="r" b="b"/>
              <a:pathLst>
                <a:path w="10" h="5">
                  <a:moveTo>
                    <a:pt x="6" y="5"/>
                  </a:moveTo>
                  <a:cubicBezTo>
                    <a:pt x="4" y="5"/>
                    <a:pt x="2" y="4"/>
                    <a:pt x="1" y="4"/>
                  </a:cubicBezTo>
                  <a:cubicBezTo>
                    <a:pt x="0" y="3"/>
                    <a:pt x="3" y="1"/>
                    <a:pt x="4" y="1"/>
                  </a:cubicBezTo>
                  <a:cubicBezTo>
                    <a:pt x="5" y="0"/>
                    <a:pt x="8" y="0"/>
                    <a:pt x="9" y="1"/>
                  </a:cubicBezTo>
                  <a:cubicBezTo>
                    <a:pt x="10" y="2"/>
                    <a:pt x="7" y="5"/>
                    <a:pt x="6" y="5"/>
                  </a:cubicBezTo>
                  <a:cubicBezTo>
                    <a:pt x="4" y="5"/>
                    <a:pt x="6" y="5"/>
                    <a:pt x="6"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4" name="Freeform 491"/>
            <p:cNvSpPr>
              <a:spLocks/>
            </p:cNvSpPr>
            <p:nvPr/>
          </p:nvSpPr>
          <p:spPr bwMode="auto">
            <a:xfrm>
              <a:off x="15868988" y="3999911"/>
              <a:ext cx="57323" cy="19114"/>
            </a:xfrm>
            <a:custGeom>
              <a:avLst/>
              <a:gdLst>
                <a:gd name="T0" fmla="*/ 6 w 6"/>
                <a:gd name="T1" fmla="*/ 1 h 2"/>
                <a:gd name="T2" fmla="*/ 0 w 6"/>
                <a:gd name="T3" fmla="*/ 1 h 2"/>
                <a:gd name="T4" fmla="*/ 6 w 6"/>
                <a:gd name="T5" fmla="*/ 1 h 2"/>
              </a:gdLst>
              <a:ahLst/>
              <a:cxnLst>
                <a:cxn ang="0">
                  <a:pos x="T0" y="T1"/>
                </a:cxn>
                <a:cxn ang="0">
                  <a:pos x="T2" y="T3"/>
                </a:cxn>
                <a:cxn ang="0">
                  <a:pos x="T4" y="T5"/>
                </a:cxn>
              </a:cxnLst>
              <a:rect l="0" t="0" r="r" b="b"/>
              <a:pathLst>
                <a:path w="6" h="2">
                  <a:moveTo>
                    <a:pt x="6" y="1"/>
                  </a:moveTo>
                  <a:cubicBezTo>
                    <a:pt x="6" y="2"/>
                    <a:pt x="0" y="2"/>
                    <a:pt x="0" y="1"/>
                  </a:cubicBezTo>
                  <a:cubicBezTo>
                    <a:pt x="0" y="0"/>
                    <a:pt x="6" y="0"/>
                    <a:pt x="6"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5" name="Freeform 492"/>
            <p:cNvSpPr>
              <a:spLocks/>
            </p:cNvSpPr>
            <p:nvPr/>
          </p:nvSpPr>
          <p:spPr bwMode="auto">
            <a:xfrm>
              <a:off x="15346696" y="4805855"/>
              <a:ext cx="54139" cy="38227"/>
            </a:xfrm>
            <a:custGeom>
              <a:avLst/>
              <a:gdLst>
                <a:gd name="T0" fmla="*/ 5 w 6"/>
                <a:gd name="T1" fmla="*/ 4 h 4"/>
                <a:gd name="T2" fmla="*/ 2 w 6"/>
                <a:gd name="T3" fmla="*/ 1 h 4"/>
                <a:gd name="T4" fmla="*/ 5 w 6"/>
                <a:gd name="T5" fmla="*/ 4 h 4"/>
              </a:gdLst>
              <a:ahLst/>
              <a:cxnLst>
                <a:cxn ang="0">
                  <a:pos x="T0" y="T1"/>
                </a:cxn>
                <a:cxn ang="0">
                  <a:pos x="T2" y="T3"/>
                </a:cxn>
                <a:cxn ang="0">
                  <a:pos x="T4" y="T5"/>
                </a:cxn>
              </a:cxnLst>
              <a:rect l="0" t="0" r="r" b="b"/>
              <a:pathLst>
                <a:path w="6" h="4">
                  <a:moveTo>
                    <a:pt x="5" y="4"/>
                  </a:moveTo>
                  <a:cubicBezTo>
                    <a:pt x="4" y="4"/>
                    <a:pt x="0" y="3"/>
                    <a:pt x="2" y="1"/>
                  </a:cubicBezTo>
                  <a:cubicBezTo>
                    <a:pt x="5" y="0"/>
                    <a:pt x="6" y="4"/>
                    <a:pt x="5"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6" name="Freeform 493"/>
            <p:cNvSpPr>
              <a:spLocks/>
            </p:cNvSpPr>
            <p:nvPr/>
          </p:nvSpPr>
          <p:spPr bwMode="auto">
            <a:xfrm>
              <a:off x="12098282" y="6892386"/>
              <a:ext cx="54139" cy="101936"/>
            </a:xfrm>
            <a:custGeom>
              <a:avLst/>
              <a:gdLst>
                <a:gd name="T0" fmla="*/ 5 w 6"/>
                <a:gd name="T1" fmla="*/ 1 h 11"/>
                <a:gd name="T2" fmla="*/ 5 w 6"/>
                <a:gd name="T3" fmla="*/ 7 h 11"/>
                <a:gd name="T4" fmla="*/ 3 w 6"/>
                <a:gd name="T5" fmla="*/ 10 h 11"/>
                <a:gd name="T6" fmla="*/ 1 w 6"/>
                <a:gd name="T7" fmla="*/ 4 h 11"/>
                <a:gd name="T8" fmla="*/ 5 w 6"/>
                <a:gd name="T9" fmla="*/ 1 h 11"/>
                <a:gd name="T10" fmla="*/ 5 w 6"/>
                <a:gd name="T11" fmla="*/ 1 h 11"/>
              </a:gdLst>
              <a:ahLst/>
              <a:cxnLst>
                <a:cxn ang="0">
                  <a:pos x="T0" y="T1"/>
                </a:cxn>
                <a:cxn ang="0">
                  <a:pos x="T2" y="T3"/>
                </a:cxn>
                <a:cxn ang="0">
                  <a:pos x="T4" y="T5"/>
                </a:cxn>
                <a:cxn ang="0">
                  <a:pos x="T6" y="T7"/>
                </a:cxn>
                <a:cxn ang="0">
                  <a:pos x="T8" y="T9"/>
                </a:cxn>
                <a:cxn ang="0">
                  <a:pos x="T10" y="T11"/>
                </a:cxn>
              </a:cxnLst>
              <a:rect l="0" t="0" r="r" b="b"/>
              <a:pathLst>
                <a:path w="6" h="11">
                  <a:moveTo>
                    <a:pt x="5" y="1"/>
                  </a:moveTo>
                  <a:cubicBezTo>
                    <a:pt x="5" y="3"/>
                    <a:pt x="6" y="5"/>
                    <a:pt x="5" y="7"/>
                  </a:cubicBezTo>
                  <a:cubicBezTo>
                    <a:pt x="4" y="8"/>
                    <a:pt x="5" y="11"/>
                    <a:pt x="3" y="10"/>
                  </a:cubicBezTo>
                  <a:cubicBezTo>
                    <a:pt x="1" y="8"/>
                    <a:pt x="0" y="6"/>
                    <a:pt x="1" y="4"/>
                  </a:cubicBezTo>
                  <a:cubicBezTo>
                    <a:pt x="1" y="3"/>
                    <a:pt x="5" y="0"/>
                    <a:pt x="5" y="1"/>
                  </a:cubicBezTo>
                  <a:cubicBezTo>
                    <a:pt x="5" y="2"/>
                    <a:pt x="5" y="0"/>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7" name="Freeform 494"/>
            <p:cNvSpPr>
              <a:spLocks/>
            </p:cNvSpPr>
            <p:nvPr/>
          </p:nvSpPr>
          <p:spPr bwMode="auto">
            <a:xfrm>
              <a:off x="12079173" y="6984768"/>
              <a:ext cx="82803" cy="140163"/>
            </a:xfrm>
            <a:custGeom>
              <a:avLst/>
              <a:gdLst>
                <a:gd name="T0" fmla="*/ 7 w 9"/>
                <a:gd name="T1" fmla="*/ 3 h 15"/>
                <a:gd name="T2" fmla="*/ 5 w 9"/>
                <a:gd name="T3" fmla="*/ 2 h 15"/>
                <a:gd name="T4" fmla="*/ 0 w 9"/>
                <a:gd name="T5" fmla="*/ 2 h 15"/>
                <a:gd name="T6" fmla="*/ 1 w 9"/>
                <a:gd name="T7" fmla="*/ 8 h 15"/>
                <a:gd name="T8" fmla="*/ 2 w 9"/>
                <a:gd name="T9" fmla="*/ 13 h 15"/>
                <a:gd name="T10" fmla="*/ 4 w 9"/>
                <a:gd name="T11" fmla="*/ 14 h 15"/>
                <a:gd name="T12" fmla="*/ 8 w 9"/>
                <a:gd name="T13" fmla="*/ 10 h 15"/>
                <a:gd name="T14" fmla="*/ 7 w 9"/>
                <a:gd name="T15" fmla="*/ 3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5">
                  <a:moveTo>
                    <a:pt x="7" y="3"/>
                  </a:moveTo>
                  <a:cubicBezTo>
                    <a:pt x="6" y="3"/>
                    <a:pt x="7" y="0"/>
                    <a:pt x="5" y="2"/>
                  </a:cubicBezTo>
                  <a:cubicBezTo>
                    <a:pt x="2" y="4"/>
                    <a:pt x="3" y="4"/>
                    <a:pt x="0" y="2"/>
                  </a:cubicBezTo>
                  <a:cubicBezTo>
                    <a:pt x="0" y="2"/>
                    <a:pt x="1" y="8"/>
                    <a:pt x="1" y="8"/>
                  </a:cubicBezTo>
                  <a:cubicBezTo>
                    <a:pt x="2" y="10"/>
                    <a:pt x="2" y="11"/>
                    <a:pt x="2" y="13"/>
                  </a:cubicBezTo>
                  <a:cubicBezTo>
                    <a:pt x="2" y="14"/>
                    <a:pt x="2" y="15"/>
                    <a:pt x="4" y="14"/>
                  </a:cubicBezTo>
                  <a:cubicBezTo>
                    <a:pt x="6" y="13"/>
                    <a:pt x="8" y="13"/>
                    <a:pt x="8" y="10"/>
                  </a:cubicBezTo>
                  <a:cubicBezTo>
                    <a:pt x="8" y="9"/>
                    <a:pt x="9" y="3"/>
                    <a:pt x="7"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8" name="Freeform 495"/>
            <p:cNvSpPr>
              <a:spLocks/>
            </p:cNvSpPr>
            <p:nvPr/>
          </p:nvSpPr>
          <p:spPr bwMode="auto">
            <a:xfrm>
              <a:off x="12273444" y="7153601"/>
              <a:ext cx="149680" cy="92380"/>
            </a:xfrm>
            <a:custGeom>
              <a:avLst/>
              <a:gdLst>
                <a:gd name="T0" fmla="*/ 5 w 16"/>
                <a:gd name="T1" fmla="*/ 1 h 10"/>
                <a:gd name="T2" fmla="*/ 0 w 16"/>
                <a:gd name="T3" fmla="*/ 2 h 10"/>
                <a:gd name="T4" fmla="*/ 3 w 16"/>
                <a:gd name="T5" fmla="*/ 5 h 10"/>
                <a:gd name="T6" fmla="*/ 8 w 16"/>
                <a:gd name="T7" fmla="*/ 7 h 10"/>
                <a:gd name="T8" fmla="*/ 14 w 16"/>
                <a:gd name="T9" fmla="*/ 8 h 10"/>
                <a:gd name="T10" fmla="*/ 13 w 16"/>
                <a:gd name="T11" fmla="*/ 4 h 10"/>
                <a:gd name="T12" fmla="*/ 15 w 16"/>
                <a:gd name="T13" fmla="*/ 1 h 10"/>
                <a:gd name="T14" fmla="*/ 11 w 16"/>
                <a:gd name="T15" fmla="*/ 1 h 10"/>
                <a:gd name="T16" fmla="*/ 5 w 1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0">
                  <a:moveTo>
                    <a:pt x="5" y="1"/>
                  </a:moveTo>
                  <a:cubicBezTo>
                    <a:pt x="4" y="1"/>
                    <a:pt x="1" y="1"/>
                    <a:pt x="0" y="2"/>
                  </a:cubicBezTo>
                  <a:cubicBezTo>
                    <a:pt x="0" y="3"/>
                    <a:pt x="2" y="4"/>
                    <a:pt x="3" y="5"/>
                  </a:cubicBezTo>
                  <a:cubicBezTo>
                    <a:pt x="5" y="5"/>
                    <a:pt x="7" y="6"/>
                    <a:pt x="8" y="7"/>
                  </a:cubicBezTo>
                  <a:cubicBezTo>
                    <a:pt x="10" y="8"/>
                    <a:pt x="12" y="10"/>
                    <a:pt x="14" y="8"/>
                  </a:cubicBezTo>
                  <a:cubicBezTo>
                    <a:pt x="16" y="7"/>
                    <a:pt x="12" y="6"/>
                    <a:pt x="13" y="4"/>
                  </a:cubicBezTo>
                  <a:cubicBezTo>
                    <a:pt x="13" y="4"/>
                    <a:pt x="16" y="2"/>
                    <a:pt x="15" y="1"/>
                  </a:cubicBezTo>
                  <a:cubicBezTo>
                    <a:pt x="15" y="0"/>
                    <a:pt x="11" y="1"/>
                    <a:pt x="11" y="1"/>
                  </a:cubicBezTo>
                  <a:cubicBezTo>
                    <a:pt x="9" y="2"/>
                    <a:pt x="7"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9" name="Freeform 496"/>
            <p:cNvSpPr>
              <a:spLocks/>
            </p:cNvSpPr>
            <p:nvPr/>
          </p:nvSpPr>
          <p:spPr bwMode="auto">
            <a:xfrm>
              <a:off x="13161977" y="7284208"/>
              <a:ext cx="121018" cy="66896"/>
            </a:xfrm>
            <a:custGeom>
              <a:avLst/>
              <a:gdLst>
                <a:gd name="T0" fmla="*/ 12 w 13"/>
                <a:gd name="T1" fmla="*/ 1 h 7"/>
                <a:gd name="T2" fmla="*/ 10 w 13"/>
                <a:gd name="T3" fmla="*/ 2 h 7"/>
                <a:gd name="T4" fmla="*/ 10 w 13"/>
                <a:gd name="T5" fmla="*/ 5 h 7"/>
                <a:gd name="T6" fmla="*/ 6 w 13"/>
                <a:gd name="T7" fmla="*/ 6 h 7"/>
                <a:gd name="T8" fmla="*/ 2 w 13"/>
                <a:gd name="T9" fmla="*/ 6 h 7"/>
                <a:gd name="T10" fmla="*/ 5 w 13"/>
                <a:gd name="T11" fmla="*/ 3 h 7"/>
                <a:gd name="T12" fmla="*/ 12 w 13"/>
                <a:gd name="T13" fmla="*/ 1 h 7"/>
                <a:gd name="T14" fmla="*/ 12 w 13"/>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7">
                  <a:moveTo>
                    <a:pt x="12" y="1"/>
                  </a:moveTo>
                  <a:cubicBezTo>
                    <a:pt x="12" y="1"/>
                    <a:pt x="10" y="2"/>
                    <a:pt x="10" y="2"/>
                  </a:cubicBezTo>
                  <a:cubicBezTo>
                    <a:pt x="9" y="3"/>
                    <a:pt x="10" y="5"/>
                    <a:pt x="10" y="5"/>
                  </a:cubicBezTo>
                  <a:cubicBezTo>
                    <a:pt x="9" y="5"/>
                    <a:pt x="7" y="5"/>
                    <a:pt x="6" y="6"/>
                  </a:cubicBezTo>
                  <a:cubicBezTo>
                    <a:pt x="4" y="7"/>
                    <a:pt x="3" y="7"/>
                    <a:pt x="2" y="6"/>
                  </a:cubicBezTo>
                  <a:cubicBezTo>
                    <a:pt x="0" y="4"/>
                    <a:pt x="4" y="3"/>
                    <a:pt x="5" y="3"/>
                  </a:cubicBezTo>
                  <a:cubicBezTo>
                    <a:pt x="7" y="3"/>
                    <a:pt x="10" y="2"/>
                    <a:pt x="12" y="1"/>
                  </a:cubicBezTo>
                  <a:cubicBezTo>
                    <a:pt x="13" y="0"/>
                    <a:pt x="11" y="2"/>
                    <a:pt x="1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0" name="Freeform 497"/>
            <p:cNvSpPr>
              <a:spLocks/>
            </p:cNvSpPr>
            <p:nvPr/>
          </p:nvSpPr>
          <p:spPr bwMode="auto">
            <a:xfrm>
              <a:off x="12760705" y="7293764"/>
              <a:ext cx="140127" cy="38227"/>
            </a:xfrm>
            <a:custGeom>
              <a:avLst/>
              <a:gdLst>
                <a:gd name="T0" fmla="*/ 8 w 15"/>
                <a:gd name="T1" fmla="*/ 4 h 4"/>
                <a:gd name="T2" fmla="*/ 1 w 15"/>
                <a:gd name="T3" fmla="*/ 1 h 4"/>
                <a:gd name="T4" fmla="*/ 7 w 15"/>
                <a:gd name="T5" fmla="*/ 1 h 4"/>
                <a:gd name="T6" fmla="*/ 15 w 15"/>
                <a:gd name="T7" fmla="*/ 2 h 4"/>
                <a:gd name="T8" fmla="*/ 13 w 15"/>
                <a:gd name="T9" fmla="*/ 3 h 4"/>
                <a:gd name="T10" fmla="*/ 8 w 15"/>
                <a:gd name="T11" fmla="*/ 4 h 4"/>
                <a:gd name="T12" fmla="*/ 8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8" y="4"/>
                  </a:moveTo>
                  <a:cubicBezTo>
                    <a:pt x="7" y="4"/>
                    <a:pt x="0" y="2"/>
                    <a:pt x="1" y="1"/>
                  </a:cubicBezTo>
                  <a:cubicBezTo>
                    <a:pt x="1" y="0"/>
                    <a:pt x="7" y="1"/>
                    <a:pt x="7" y="1"/>
                  </a:cubicBezTo>
                  <a:cubicBezTo>
                    <a:pt x="10" y="2"/>
                    <a:pt x="12" y="2"/>
                    <a:pt x="15" y="2"/>
                  </a:cubicBezTo>
                  <a:cubicBezTo>
                    <a:pt x="15" y="2"/>
                    <a:pt x="13" y="3"/>
                    <a:pt x="13" y="3"/>
                  </a:cubicBezTo>
                  <a:cubicBezTo>
                    <a:pt x="12" y="4"/>
                    <a:pt x="10" y="4"/>
                    <a:pt x="8" y="4"/>
                  </a:cubicBezTo>
                  <a:cubicBezTo>
                    <a:pt x="6" y="4"/>
                    <a:pt x="9" y="4"/>
                    <a:pt x="8"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1" name="Freeform 498"/>
            <p:cNvSpPr>
              <a:spLocks/>
            </p:cNvSpPr>
            <p:nvPr/>
          </p:nvSpPr>
          <p:spPr bwMode="auto">
            <a:xfrm>
              <a:off x="12693826" y="5917609"/>
              <a:ext cx="66879" cy="66896"/>
            </a:xfrm>
            <a:custGeom>
              <a:avLst/>
              <a:gdLst>
                <a:gd name="T0" fmla="*/ 1 w 7"/>
                <a:gd name="T1" fmla="*/ 4 h 7"/>
                <a:gd name="T2" fmla="*/ 1 w 7"/>
                <a:gd name="T3" fmla="*/ 1 h 7"/>
                <a:gd name="T4" fmla="*/ 7 w 7"/>
                <a:gd name="T5" fmla="*/ 1 h 7"/>
                <a:gd name="T6" fmla="*/ 1 w 7"/>
                <a:gd name="T7" fmla="*/ 4 h 7"/>
                <a:gd name="T8" fmla="*/ 1 w 7"/>
                <a:gd name="T9" fmla="*/ 4 h 7"/>
              </a:gdLst>
              <a:ahLst/>
              <a:cxnLst>
                <a:cxn ang="0">
                  <a:pos x="T0" y="T1"/>
                </a:cxn>
                <a:cxn ang="0">
                  <a:pos x="T2" y="T3"/>
                </a:cxn>
                <a:cxn ang="0">
                  <a:pos x="T4" y="T5"/>
                </a:cxn>
                <a:cxn ang="0">
                  <a:pos x="T6" y="T7"/>
                </a:cxn>
                <a:cxn ang="0">
                  <a:pos x="T8" y="T9"/>
                </a:cxn>
              </a:cxnLst>
              <a:rect l="0" t="0" r="r" b="b"/>
              <a:pathLst>
                <a:path w="7" h="7">
                  <a:moveTo>
                    <a:pt x="1" y="4"/>
                  </a:moveTo>
                  <a:cubicBezTo>
                    <a:pt x="1" y="3"/>
                    <a:pt x="0" y="1"/>
                    <a:pt x="1" y="1"/>
                  </a:cubicBezTo>
                  <a:cubicBezTo>
                    <a:pt x="2" y="1"/>
                    <a:pt x="7" y="0"/>
                    <a:pt x="7" y="1"/>
                  </a:cubicBezTo>
                  <a:cubicBezTo>
                    <a:pt x="7" y="2"/>
                    <a:pt x="2" y="6"/>
                    <a:pt x="1" y="4"/>
                  </a:cubicBezTo>
                  <a:cubicBezTo>
                    <a:pt x="1" y="1"/>
                    <a:pt x="2" y="7"/>
                    <a:pt x="1"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2" name="Freeform 499"/>
            <p:cNvSpPr>
              <a:spLocks/>
            </p:cNvSpPr>
            <p:nvPr/>
          </p:nvSpPr>
          <p:spPr bwMode="auto">
            <a:xfrm>
              <a:off x="12703380" y="5892125"/>
              <a:ext cx="47770" cy="25484"/>
            </a:xfrm>
            <a:custGeom>
              <a:avLst/>
              <a:gdLst>
                <a:gd name="T0" fmla="*/ 3 w 5"/>
                <a:gd name="T1" fmla="*/ 2 h 3"/>
                <a:gd name="T2" fmla="*/ 0 w 5"/>
                <a:gd name="T3" fmla="*/ 1 h 3"/>
                <a:gd name="T4" fmla="*/ 4 w 5"/>
                <a:gd name="T5" fmla="*/ 1 h 3"/>
                <a:gd name="T6" fmla="*/ 3 w 5"/>
                <a:gd name="T7" fmla="*/ 2 h 3"/>
                <a:gd name="T8" fmla="*/ 3 w 5"/>
                <a:gd name="T9" fmla="*/ 2 h 3"/>
              </a:gdLst>
              <a:ahLst/>
              <a:cxnLst>
                <a:cxn ang="0">
                  <a:pos x="T0" y="T1"/>
                </a:cxn>
                <a:cxn ang="0">
                  <a:pos x="T2" y="T3"/>
                </a:cxn>
                <a:cxn ang="0">
                  <a:pos x="T4" y="T5"/>
                </a:cxn>
                <a:cxn ang="0">
                  <a:pos x="T6" y="T7"/>
                </a:cxn>
                <a:cxn ang="0">
                  <a:pos x="T8" y="T9"/>
                </a:cxn>
              </a:cxnLst>
              <a:rect l="0" t="0" r="r" b="b"/>
              <a:pathLst>
                <a:path w="5" h="3">
                  <a:moveTo>
                    <a:pt x="3" y="2"/>
                  </a:moveTo>
                  <a:cubicBezTo>
                    <a:pt x="2" y="2"/>
                    <a:pt x="0" y="1"/>
                    <a:pt x="0" y="1"/>
                  </a:cubicBezTo>
                  <a:cubicBezTo>
                    <a:pt x="0" y="1"/>
                    <a:pt x="4" y="0"/>
                    <a:pt x="4" y="1"/>
                  </a:cubicBezTo>
                  <a:cubicBezTo>
                    <a:pt x="5" y="2"/>
                    <a:pt x="4" y="3"/>
                    <a:pt x="3" y="2"/>
                  </a:cubicBezTo>
                  <a:cubicBezTo>
                    <a:pt x="1" y="2"/>
                    <a:pt x="5" y="3"/>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3" name="Freeform 500"/>
            <p:cNvSpPr>
              <a:spLocks/>
            </p:cNvSpPr>
            <p:nvPr/>
          </p:nvSpPr>
          <p:spPr bwMode="auto">
            <a:xfrm>
              <a:off x="12509111" y="5955834"/>
              <a:ext cx="54139" cy="92380"/>
            </a:xfrm>
            <a:custGeom>
              <a:avLst/>
              <a:gdLst>
                <a:gd name="T0" fmla="*/ 6 w 6"/>
                <a:gd name="T1" fmla="*/ 2 h 10"/>
                <a:gd name="T2" fmla="*/ 3 w 6"/>
                <a:gd name="T3" fmla="*/ 9 h 10"/>
                <a:gd name="T4" fmla="*/ 6 w 6"/>
                <a:gd name="T5" fmla="*/ 2 h 10"/>
                <a:gd name="T6" fmla="*/ 6 w 6"/>
                <a:gd name="T7" fmla="*/ 2 h 10"/>
              </a:gdLst>
              <a:ahLst/>
              <a:cxnLst>
                <a:cxn ang="0">
                  <a:pos x="T0" y="T1"/>
                </a:cxn>
                <a:cxn ang="0">
                  <a:pos x="T2" y="T3"/>
                </a:cxn>
                <a:cxn ang="0">
                  <a:pos x="T4" y="T5"/>
                </a:cxn>
                <a:cxn ang="0">
                  <a:pos x="T6" y="T7"/>
                </a:cxn>
              </a:cxnLst>
              <a:rect l="0" t="0" r="r" b="b"/>
              <a:pathLst>
                <a:path w="6" h="10">
                  <a:moveTo>
                    <a:pt x="6" y="2"/>
                  </a:moveTo>
                  <a:cubicBezTo>
                    <a:pt x="6" y="0"/>
                    <a:pt x="0" y="10"/>
                    <a:pt x="3" y="9"/>
                  </a:cubicBezTo>
                  <a:cubicBezTo>
                    <a:pt x="4" y="9"/>
                    <a:pt x="6" y="3"/>
                    <a:pt x="6" y="2"/>
                  </a:cubicBezTo>
                  <a:cubicBezTo>
                    <a:pt x="6" y="1"/>
                    <a:pt x="6" y="3"/>
                    <a:pt x="6"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4" name="Freeform 501"/>
            <p:cNvSpPr>
              <a:spLocks/>
            </p:cNvSpPr>
            <p:nvPr/>
          </p:nvSpPr>
          <p:spPr bwMode="auto">
            <a:xfrm>
              <a:off x="12591917" y="5796557"/>
              <a:ext cx="38217" cy="38227"/>
            </a:xfrm>
            <a:custGeom>
              <a:avLst/>
              <a:gdLst>
                <a:gd name="T0" fmla="*/ 3 w 4"/>
                <a:gd name="T1" fmla="*/ 3 h 4"/>
                <a:gd name="T2" fmla="*/ 1 w 4"/>
                <a:gd name="T3" fmla="*/ 1 h 4"/>
                <a:gd name="T4" fmla="*/ 3 w 4"/>
                <a:gd name="T5" fmla="*/ 0 h 4"/>
                <a:gd name="T6" fmla="*/ 3 w 4"/>
                <a:gd name="T7" fmla="*/ 3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3"/>
                    <a:pt x="0" y="2"/>
                    <a:pt x="1" y="1"/>
                  </a:cubicBezTo>
                  <a:cubicBezTo>
                    <a:pt x="2" y="1"/>
                    <a:pt x="3" y="0"/>
                    <a:pt x="3" y="0"/>
                  </a:cubicBezTo>
                  <a:cubicBezTo>
                    <a:pt x="4" y="0"/>
                    <a:pt x="4" y="2"/>
                    <a:pt x="3" y="3"/>
                  </a:cubicBezTo>
                  <a:cubicBezTo>
                    <a:pt x="2" y="4"/>
                    <a:pt x="4" y="2"/>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5" name="Freeform 502"/>
            <p:cNvSpPr>
              <a:spLocks/>
            </p:cNvSpPr>
            <p:nvPr/>
          </p:nvSpPr>
          <p:spPr bwMode="auto">
            <a:xfrm>
              <a:off x="12219302" y="6086441"/>
              <a:ext cx="54139" cy="86010"/>
            </a:xfrm>
            <a:custGeom>
              <a:avLst/>
              <a:gdLst>
                <a:gd name="T0" fmla="*/ 6 w 6"/>
                <a:gd name="T1" fmla="*/ 2 h 9"/>
                <a:gd name="T2" fmla="*/ 6 w 6"/>
                <a:gd name="T3" fmla="*/ 4 h 9"/>
                <a:gd name="T4" fmla="*/ 5 w 6"/>
                <a:gd name="T5" fmla="*/ 9 h 9"/>
                <a:gd name="T6" fmla="*/ 0 w 6"/>
                <a:gd name="T7" fmla="*/ 3 h 9"/>
                <a:gd name="T8" fmla="*/ 3 w 6"/>
                <a:gd name="T9" fmla="*/ 3 h 9"/>
                <a:gd name="T10" fmla="*/ 6 w 6"/>
                <a:gd name="T11" fmla="*/ 2 h 9"/>
                <a:gd name="T12" fmla="*/ 6 w 6"/>
                <a:gd name="T13" fmla="*/ 2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6" y="2"/>
                  </a:moveTo>
                  <a:cubicBezTo>
                    <a:pt x="6" y="1"/>
                    <a:pt x="6" y="4"/>
                    <a:pt x="6" y="4"/>
                  </a:cubicBezTo>
                  <a:cubicBezTo>
                    <a:pt x="6" y="6"/>
                    <a:pt x="6" y="8"/>
                    <a:pt x="5" y="9"/>
                  </a:cubicBezTo>
                  <a:cubicBezTo>
                    <a:pt x="5" y="9"/>
                    <a:pt x="0" y="5"/>
                    <a:pt x="0" y="3"/>
                  </a:cubicBezTo>
                  <a:cubicBezTo>
                    <a:pt x="0" y="3"/>
                    <a:pt x="2" y="2"/>
                    <a:pt x="3" y="3"/>
                  </a:cubicBezTo>
                  <a:cubicBezTo>
                    <a:pt x="4" y="4"/>
                    <a:pt x="5" y="4"/>
                    <a:pt x="6" y="2"/>
                  </a:cubicBezTo>
                  <a:cubicBezTo>
                    <a:pt x="6" y="0"/>
                    <a:pt x="6" y="3"/>
                    <a:pt x="6"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6" name="Freeform 503"/>
            <p:cNvSpPr>
              <a:spLocks/>
            </p:cNvSpPr>
            <p:nvPr/>
          </p:nvSpPr>
          <p:spPr bwMode="auto">
            <a:xfrm>
              <a:off x="12152426" y="6105555"/>
              <a:ext cx="76432" cy="76452"/>
            </a:xfrm>
            <a:custGeom>
              <a:avLst/>
              <a:gdLst>
                <a:gd name="T0" fmla="*/ 6 w 8"/>
                <a:gd name="T1" fmla="*/ 7 h 8"/>
                <a:gd name="T2" fmla="*/ 1 w 8"/>
                <a:gd name="T3" fmla="*/ 4 h 8"/>
                <a:gd name="T4" fmla="*/ 6 w 8"/>
                <a:gd name="T5" fmla="*/ 7 h 8"/>
                <a:gd name="T6" fmla="*/ 6 w 8"/>
                <a:gd name="T7" fmla="*/ 7 h 8"/>
              </a:gdLst>
              <a:ahLst/>
              <a:cxnLst>
                <a:cxn ang="0">
                  <a:pos x="T0" y="T1"/>
                </a:cxn>
                <a:cxn ang="0">
                  <a:pos x="T2" y="T3"/>
                </a:cxn>
                <a:cxn ang="0">
                  <a:pos x="T4" y="T5"/>
                </a:cxn>
                <a:cxn ang="0">
                  <a:pos x="T6" y="T7"/>
                </a:cxn>
              </a:cxnLst>
              <a:rect l="0" t="0" r="r" b="b"/>
              <a:pathLst>
                <a:path w="8" h="8">
                  <a:moveTo>
                    <a:pt x="6" y="7"/>
                  </a:moveTo>
                  <a:cubicBezTo>
                    <a:pt x="5" y="8"/>
                    <a:pt x="0" y="5"/>
                    <a:pt x="1" y="4"/>
                  </a:cubicBezTo>
                  <a:cubicBezTo>
                    <a:pt x="3" y="0"/>
                    <a:pt x="8" y="5"/>
                    <a:pt x="6" y="7"/>
                  </a:cubicBezTo>
                  <a:cubicBezTo>
                    <a:pt x="5" y="8"/>
                    <a:pt x="7" y="6"/>
                    <a:pt x="6"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7" name="Freeform 504"/>
            <p:cNvSpPr>
              <a:spLocks/>
            </p:cNvSpPr>
            <p:nvPr/>
          </p:nvSpPr>
          <p:spPr bwMode="auto">
            <a:xfrm>
              <a:off x="11818028" y="7070776"/>
              <a:ext cx="44586" cy="35042"/>
            </a:xfrm>
            <a:custGeom>
              <a:avLst/>
              <a:gdLst>
                <a:gd name="T0" fmla="*/ 4 w 5"/>
                <a:gd name="T1" fmla="*/ 2 h 4"/>
                <a:gd name="T2" fmla="*/ 3 w 5"/>
                <a:gd name="T3" fmla="*/ 3 h 4"/>
                <a:gd name="T4" fmla="*/ 0 w 5"/>
                <a:gd name="T5" fmla="*/ 2 h 4"/>
                <a:gd name="T6" fmla="*/ 4 w 5"/>
                <a:gd name="T7" fmla="*/ 0 h 4"/>
                <a:gd name="T8" fmla="*/ 4 w 5"/>
                <a:gd name="T9" fmla="*/ 2 h 4"/>
                <a:gd name="T10" fmla="*/ 4 w 5"/>
                <a:gd name="T11" fmla="*/ 2 h 4"/>
              </a:gdLst>
              <a:ahLst/>
              <a:cxnLst>
                <a:cxn ang="0">
                  <a:pos x="T0" y="T1"/>
                </a:cxn>
                <a:cxn ang="0">
                  <a:pos x="T2" y="T3"/>
                </a:cxn>
                <a:cxn ang="0">
                  <a:pos x="T4" y="T5"/>
                </a:cxn>
                <a:cxn ang="0">
                  <a:pos x="T6" y="T7"/>
                </a:cxn>
                <a:cxn ang="0">
                  <a:pos x="T8" y="T9"/>
                </a:cxn>
                <a:cxn ang="0">
                  <a:pos x="T10" y="T11"/>
                </a:cxn>
              </a:cxnLst>
              <a:rect l="0" t="0" r="r" b="b"/>
              <a:pathLst>
                <a:path w="5" h="4">
                  <a:moveTo>
                    <a:pt x="4" y="2"/>
                  </a:moveTo>
                  <a:cubicBezTo>
                    <a:pt x="5" y="1"/>
                    <a:pt x="4" y="4"/>
                    <a:pt x="3" y="3"/>
                  </a:cubicBezTo>
                  <a:cubicBezTo>
                    <a:pt x="3" y="3"/>
                    <a:pt x="0" y="2"/>
                    <a:pt x="0" y="2"/>
                  </a:cubicBezTo>
                  <a:cubicBezTo>
                    <a:pt x="0" y="2"/>
                    <a:pt x="3" y="0"/>
                    <a:pt x="4" y="0"/>
                  </a:cubicBezTo>
                  <a:cubicBezTo>
                    <a:pt x="4" y="0"/>
                    <a:pt x="3" y="2"/>
                    <a:pt x="4" y="2"/>
                  </a:cubicBezTo>
                  <a:cubicBezTo>
                    <a:pt x="5" y="1"/>
                    <a:pt x="3" y="2"/>
                    <a:pt x="4"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8" name="Freeform 505"/>
            <p:cNvSpPr>
              <a:spLocks/>
            </p:cNvSpPr>
            <p:nvPr/>
          </p:nvSpPr>
          <p:spPr bwMode="auto">
            <a:xfrm>
              <a:off x="11359426" y="5927165"/>
              <a:ext cx="57323" cy="57338"/>
            </a:xfrm>
            <a:custGeom>
              <a:avLst/>
              <a:gdLst>
                <a:gd name="T0" fmla="*/ 5 w 6"/>
                <a:gd name="T1" fmla="*/ 1 h 6"/>
                <a:gd name="T2" fmla="*/ 4 w 6"/>
                <a:gd name="T3" fmla="*/ 5 h 6"/>
                <a:gd name="T4" fmla="*/ 1 w 6"/>
                <a:gd name="T5" fmla="*/ 5 h 6"/>
                <a:gd name="T6" fmla="*/ 5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4" y="3"/>
                    <a:pt x="4" y="5"/>
                  </a:cubicBezTo>
                  <a:cubicBezTo>
                    <a:pt x="3" y="6"/>
                    <a:pt x="2" y="6"/>
                    <a:pt x="1" y="5"/>
                  </a:cubicBezTo>
                  <a:cubicBezTo>
                    <a:pt x="0" y="4"/>
                    <a:pt x="5" y="0"/>
                    <a:pt x="5" y="1"/>
                  </a:cubicBezTo>
                  <a:cubicBezTo>
                    <a:pt x="6" y="2"/>
                    <a:pt x="5" y="0"/>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9" name="Freeform 506"/>
            <p:cNvSpPr>
              <a:spLocks/>
            </p:cNvSpPr>
            <p:nvPr/>
          </p:nvSpPr>
          <p:spPr bwMode="auto">
            <a:xfrm>
              <a:off x="11388093" y="5994061"/>
              <a:ext cx="28662" cy="28669"/>
            </a:xfrm>
            <a:custGeom>
              <a:avLst/>
              <a:gdLst>
                <a:gd name="T0" fmla="*/ 3 w 3"/>
                <a:gd name="T1" fmla="*/ 1 h 3"/>
                <a:gd name="T2" fmla="*/ 0 w 3"/>
                <a:gd name="T3" fmla="*/ 2 h 3"/>
                <a:gd name="T4" fmla="*/ 2 w 3"/>
                <a:gd name="T5" fmla="*/ 3 h 3"/>
                <a:gd name="T6" fmla="*/ 3 w 3"/>
                <a:gd name="T7" fmla="*/ 1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2" y="1"/>
                    <a:pt x="0" y="1"/>
                    <a:pt x="0" y="2"/>
                  </a:cubicBezTo>
                  <a:cubicBezTo>
                    <a:pt x="0" y="3"/>
                    <a:pt x="2" y="3"/>
                    <a:pt x="2" y="3"/>
                  </a:cubicBezTo>
                  <a:cubicBezTo>
                    <a:pt x="3" y="3"/>
                    <a:pt x="3" y="0"/>
                    <a:pt x="3" y="1"/>
                  </a:cubicBezTo>
                  <a:cubicBezTo>
                    <a:pt x="2" y="1"/>
                    <a:pt x="3" y="1"/>
                    <a:pt x="3"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0" name="Freeform 507"/>
            <p:cNvSpPr>
              <a:spLocks/>
            </p:cNvSpPr>
            <p:nvPr/>
          </p:nvSpPr>
          <p:spPr bwMode="auto">
            <a:xfrm>
              <a:off x="11416754" y="6022733"/>
              <a:ext cx="15924"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1" name="Freeform 508"/>
            <p:cNvSpPr>
              <a:spLocks/>
            </p:cNvSpPr>
            <p:nvPr/>
          </p:nvSpPr>
          <p:spPr bwMode="auto">
            <a:xfrm>
              <a:off x="11416754" y="6048217"/>
              <a:ext cx="9553" cy="19114"/>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2"/>
                    <a:pt x="0" y="2"/>
                  </a:cubicBezTo>
                  <a:cubicBezTo>
                    <a:pt x="1" y="2"/>
                    <a:pt x="1"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2" name="Freeform 509"/>
            <p:cNvSpPr>
              <a:spLocks/>
            </p:cNvSpPr>
            <p:nvPr/>
          </p:nvSpPr>
          <p:spPr bwMode="auto">
            <a:xfrm>
              <a:off x="11416754" y="6067328"/>
              <a:ext cx="15924"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3" name="Freeform 510"/>
            <p:cNvSpPr>
              <a:spLocks/>
            </p:cNvSpPr>
            <p:nvPr/>
          </p:nvSpPr>
          <p:spPr bwMode="auto">
            <a:xfrm>
              <a:off x="11490002" y="6207491"/>
              <a:ext cx="9553" cy="1911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2"/>
                    <a:pt x="0" y="2"/>
                  </a:cubicBezTo>
                  <a:cubicBezTo>
                    <a:pt x="0" y="2"/>
                    <a:pt x="1" y="0"/>
                    <a:pt x="0"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4" name="Freeform 511"/>
            <p:cNvSpPr>
              <a:spLocks/>
            </p:cNvSpPr>
            <p:nvPr/>
          </p:nvSpPr>
          <p:spPr bwMode="auto">
            <a:xfrm>
              <a:off x="11630131" y="5787002"/>
              <a:ext cx="19109" cy="38227"/>
            </a:xfrm>
            <a:custGeom>
              <a:avLst/>
              <a:gdLst>
                <a:gd name="T0" fmla="*/ 1 w 2"/>
                <a:gd name="T1" fmla="*/ 4 h 4"/>
                <a:gd name="T2" fmla="*/ 2 w 2"/>
                <a:gd name="T3" fmla="*/ 1 h 4"/>
                <a:gd name="T4" fmla="*/ 1 w 2"/>
                <a:gd name="T5" fmla="*/ 4 h 4"/>
                <a:gd name="T6" fmla="*/ 1 w 2"/>
                <a:gd name="T7" fmla="*/ 4 h 4"/>
              </a:gdLst>
              <a:ahLst/>
              <a:cxnLst>
                <a:cxn ang="0">
                  <a:pos x="T0" y="T1"/>
                </a:cxn>
                <a:cxn ang="0">
                  <a:pos x="T2" y="T3"/>
                </a:cxn>
                <a:cxn ang="0">
                  <a:pos x="T4" y="T5"/>
                </a:cxn>
                <a:cxn ang="0">
                  <a:pos x="T6" y="T7"/>
                </a:cxn>
              </a:cxnLst>
              <a:rect l="0" t="0" r="r" b="b"/>
              <a:pathLst>
                <a:path w="2" h="4">
                  <a:moveTo>
                    <a:pt x="1" y="4"/>
                  </a:moveTo>
                  <a:cubicBezTo>
                    <a:pt x="0" y="3"/>
                    <a:pt x="0" y="1"/>
                    <a:pt x="2" y="1"/>
                  </a:cubicBezTo>
                  <a:cubicBezTo>
                    <a:pt x="2" y="0"/>
                    <a:pt x="2" y="4"/>
                    <a:pt x="1" y="4"/>
                  </a:cubicBezTo>
                  <a:cubicBezTo>
                    <a:pt x="0" y="3"/>
                    <a:pt x="1" y="4"/>
                    <a:pt x="1"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5" name="Freeform 512"/>
            <p:cNvSpPr>
              <a:spLocks/>
            </p:cNvSpPr>
            <p:nvPr/>
          </p:nvSpPr>
          <p:spPr bwMode="auto">
            <a:xfrm>
              <a:off x="8260699" y="11747159"/>
              <a:ext cx="111465" cy="57338"/>
            </a:xfrm>
            <a:custGeom>
              <a:avLst/>
              <a:gdLst>
                <a:gd name="T0" fmla="*/ 10 w 12"/>
                <a:gd name="T1" fmla="*/ 3 h 6"/>
                <a:gd name="T2" fmla="*/ 8 w 12"/>
                <a:gd name="T3" fmla="*/ 2 h 6"/>
                <a:gd name="T4" fmla="*/ 5 w 12"/>
                <a:gd name="T5" fmla="*/ 2 h 6"/>
                <a:gd name="T6" fmla="*/ 3 w 12"/>
                <a:gd name="T7" fmla="*/ 1 h 6"/>
                <a:gd name="T8" fmla="*/ 0 w 12"/>
                <a:gd name="T9" fmla="*/ 3 h 6"/>
                <a:gd name="T10" fmla="*/ 2 w 12"/>
                <a:gd name="T11" fmla="*/ 5 h 6"/>
                <a:gd name="T12" fmla="*/ 6 w 12"/>
                <a:gd name="T13" fmla="*/ 5 h 6"/>
                <a:gd name="T14" fmla="*/ 11 w 12"/>
                <a:gd name="T15" fmla="*/ 3 h 6"/>
                <a:gd name="T16" fmla="*/ 10 w 12"/>
                <a:gd name="T17" fmla="*/ 3 h 6"/>
                <a:gd name="T18" fmla="*/ 10 w 12"/>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6">
                  <a:moveTo>
                    <a:pt x="10" y="3"/>
                  </a:moveTo>
                  <a:cubicBezTo>
                    <a:pt x="9" y="3"/>
                    <a:pt x="9" y="2"/>
                    <a:pt x="8" y="2"/>
                  </a:cubicBezTo>
                  <a:cubicBezTo>
                    <a:pt x="7" y="2"/>
                    <a:pt x="6" y="2"/>
                    <a:pt x="5" y="2"/>
                  </a:cubicBezTo>
                  <a:cubicBezTo>
                    <a:pt x="4" y="2"/>
                    <a:pt x="4" y="0"/>
                    <a:pt x="3" y="1"/>
                  </a:cubicBezTo>
                  <a:cubicBezTo>
                    <a:pt x="3" y="1"/>
                    <a:pt x="0" y="3"/>
                    <a:pt x="0" y="3"/>
                  </a:cubicBezTo>
                  <a:cubicBezTo>
                    <a:pt x="0" y="3"/>
                    <a:pt x="2" y="5"/>
                    <a:pt x="2" y="5"/>
                  </a:cubicBezTo>
                  <a:cubicBezTo>
                    <a:pt x="3" y="6"/>
                    <a:pt x="5" y="5"/>
                    <a:pt x="6" y="5"/>
                  </a:cubicBezTo>
                  <a:cubicBezTo>
                    <a:pt x="7" y="5"/>
                    <a:pt x="11" y="4"/>
                    <a:pt x="11" y="3"/>
                  </a:cubicBezTo>
                  <a:cubicBezTo>
                    <a:pt x="10" y="3"/>
                    <a:pt x="10" y="3"/>
                    <a:pt x="10" y="3"/>
                  </a:cubicBezTo>
                  <a:cubicBezTo>
                    <a:pt x="9" y="3"/>
                    <a:pt x="12" y="2"/>
                    <a:pt x="10"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6" name="Freeform 513"/>
            <p:cNvSpPr>
              <a:spLocks/>
            </p:cNvSpPr>
            <p:nvPr/>
          </p:nvSpPr>
          <p:spPr bwMode="auto">
            <a:xfrm>
              <a:off x="8251144" y="11804497"/>
              <a:ext cx="82803" cy="57338"/>
            </a:xfrm>
            <a:custGeom>
              <a:avLst/>
              <a:gdLst>
                <a:gd name="T0" fmla="*/ 7 w 9"/>
                <a:gd name="T1" fmla="*/ 3 h 6"/>
                <a:gd name="T2" fmla="*/ 0 w 9"/>
                <a:gd name="T3" fmla="*/ 1 h 6"/>
                <a:gd name="T4" fmla="*/ 2 w 9"/>
                <a:gd name="T5" fmla="*/ 2 h 6"/>
                <a:gd name="T6" fmla="*/ 1 w 9"/>
                <a:gd name="T7" fmla="*/ 5 h 6"/>
                <a:gd name="T8" fmla="*/ 3 w 9"/>
                <a:gd name="T9" fmla="*/ 5 h 6"/>
                <a:gd name="T10" fmla="*/ 4 w 9"/>
                <a:gd name="T11" fmla="*/ 5 h 6"/>
                <a:gd name="T12" fmla="*/ 7 w 9"/>
                <a:gd name="T13" fmla="*/ 3 h 6"/>
                <a:gd name="T14" fmla="*/ 7 w 9"/>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6">
                  <a:moveTo>
                    <a:pt x="7" y="3"/>
                  </a:moveTo>
                  <a:cubicBezTo>
                    <a:pt x="7" y="2"/>
                    <a:pt x="0" y="0"/>
                    <a:pt x="0" y="1"/>
                  </a:cubicBezTo>
                  <a:cubicBezTo>
                    <a:pt x="0" y="1"/>
                    <a:pt x="2" y="2"/>
                    <a:pt x="2" y="2"/>
                  </a:cubicBezTo>
                  <a:cubicBezTo>
                    <a:pt x="3" y="3"/>
                    <a:pt x="1" y="4"/>
                    <a:pt x="1" y="5"/>
                  </a:cubicBezTo>
                  <a:cubicBezTo>
                    <a:pt x="1" y="6"/>
                    <a:pt x="3" y="5"/>
                    <a:pt x="3" y="5"/>
                  </a:cubicBezTo>
                  <a:cubicBezTo>
                    <a:pt x="4" y="4"/>
                    <a:pt x="3" y="5"/>
                    <a:pt x="4" y="5"/>
                  </a:cubicBezTo>
                  <a:cubicBezTo>
                    <a:pt x="5" y="6"/>
                    <a:pt x="9" y="4"/>
                    <a:pt x="7" y="3"/>
                  </a:cubicBezTo>
                  <a:cubicBezTo>
                    <a:pt x="6" y="2"/>
                    <a:pt x="8" y="3"/>
                    <a:pt x="7"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7" name="Freeform 514"/>
            <p:cNvSpPr>
              <a:spLocks/>
            </p:cNvSpPr>
            <p:nvPr/>
          </p:nvSpPr>
          <p:spPr bwMode="auto">
            <a:xfrm>
              <a:off x="8241593" y="11731231"/>
              <a:ext cx="73248" cy="44598"/>
            </a:xfrm>
            <a:custGeom>
              <a:avLst/>
              <a:gdLst>
                <a:gd name="T0" fmla="*/ 6 w 8"/>
                <a:gd name="T1" fmla="*/ 0 h 5"/>
                <a:gd name="T2" fmla="*/ 3 w 8"/>
                <a:gd name="T3" fmla="*/ 1 h 5"/>
                <a:gd name="T4" fmla="*/ 0 w 8"/>
                <a:gd name="T5" fmla="*/ 1 h 5"/>
                <a:gd name="T6" fmla="*/ 0 w 8"/>
                <a:gd name="T7" fmla="*/ 3 h 5"/>
                <a:gd name="T8" fmla="*/ 5 w 8"/>
                <a:gd name="T9" fmla="*/ 2 h 5"/>
                <a:gd name="T10" fmla="*/ 6 w 8"/>
                <a:gd name="T11" fmla="*/ 0 h 5"/>
                <a:gd name="T12" fmla="*/ 6 w 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6" y="0"/>
                  </a:moveTo>
                  <a:cubicBezTo>
                    <a:pt x="5" y="0"/>
                    <a:pt x="4" y="1"/>
                    <a:pt x="3" y="1"/>
                  </a:cubicBezTo>
                  <a:cubicBezTo>
                    <a:pt x="2" y="0"/>
                    <a:pt x="0" y="1"/>
                    <a:pt x="0" y="1"/>
                  </a:cubicBezTo>
                  <a:cubicBezTo>
                    <a:pt x="1" y="0"/>
                    <a:pt x="0" y="4"/>
                    <a:pt x="0" y="3"/>
                  </a:cubicBezTo>
                  <a:cubicBezTo>
                    <a:pt x="1" y="5"/>
                    <a:pt x="4" y="3"/>
                    <a:pt x="5" y="2"/>
                  </a:cubicBezTo>
                  <a:cubicBezTo>
                    <a:pt x="6" y="2"/>
                    <a:pt x="8" y="0"/>
                    <a:pt x="6" y="0"/>
                  </a:cubicBezTo>
                  <a:cubicBezTo>
                    <a:pt x="5" y="0"/>
                    <a:pt x="8" y="0"/>
                    <a:pt x="6"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8" name="Freeform 515"/>
            <p:cNvSpPr>
              <a:spLocks/>
            </p:cNvSpPr>
            <p:nvPr/>
          </p:nvSpPr>
          <p:spPr bwMode="auto">
            <a:xfrm>
              <a:off x="8203376" y="11766272"/>
              <a:ext cx="76432" cy="47785"/>
            </a:xfrm>
            <a:custGeom>
              <a:avLst/>
              <a:gdLst>
                <a:gd name="T0" fmla="*/ 7 w 8"/>
                <a:gd name="T1" fmla="*/ 4 h 5"/>
                <a:gd name="T2" fmla="*/ 1 w 8"/>
                <a:gd name="T3" fmla="*/ 1 h 5"/>
                <a:gd name="T4" fmla="*/ 7 w 8"/>
                <a:gd name="T5" fmla="*/ 4 h 5"/>
              </a:gdLst>
              <a:ahLst/>
              <a:cxnLst>
                <a:cxn ang="0">
                  <a:pos x="T0" y="T1"/>
                </a:cxn>
                <a:cxn ang="0">
                  <a:pos x="T2" y="T3"/>
                </a:cxn>
                <a:cxn ang="0">
                  <a:pos x="T4" y="T5"/>
                </a:cxn>
              </a:cxnLst>
              <a:rect l="0" t="0" r="r" b="b"/>
              <a:pathLst>
                <a:path w="8" h="5">
                  <a:moveTo>
                    <a:pt x="7" y="4"/>
                  </a:moveTo>
                  <a:cubicBezTo>
                    <a:pt x="6" y="3"/>
                    <a:pt x="0" y="0"/>
                    <a:pt x="1" y="1"/>
                  </a:cubicBezTo>
                  <a:cubicBezTo>
                    <a:pt x="2" y="2"/>
                    <a:pt x="8" y="5"/>
                    <a:pt x="7"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9" name="Freeform 516"/>
            <p:cNvSpPr>
              <a:spLocks/>
            </p:cNvSpPr>
            <p:nvPr/>
          </p:nvSpPr>
          <p:spPr bwMode="auto">
            <a:xfrm>
              <a:off x="8184267" y="11702559"/>
              <a:ext cx="28662" cy="28669"/>
            </a:xfrm>
            <a:custGeom>
              <a:avLst/>
              <a:gdLst>
                <a:gd name="T0" fmla="*/ 2 w 3"/>
                <a:gd name="T1" fmla="*/ 2 h 3"/>
                <a:gd name="T2" fmla="*/ 0 w 3"/>
                <a:gd name="T3" fmla="*/ 1 h 3"/>
                <a:gd name="T4" fmla="*/ 2 w 3"/>
                <a:gd name="T5" fmla="*/ 2 h 3"/>
                <a:gd name="T6" fmla="*/ 2 w 3"/>
                <a:gd name="T7" fmla="*/ 2 h 3"/>
              </a:gdLst>
              <a:ahLst/>
              <a:cxnLst>
                <a:cxn ang="0">
                  <a:pos x="T0" y="T1"/>
                </a:cxn>
                <a:cxn ang="0">
                  <a:pos x="T2" y="T3"/>
                </a:cxn>
                <a:cxn ang="0">
                  <a:pos x="T4" y="T5"/>
                </a:cxn>
                <a:cxn ang="0">
                  <a:pos x="T6" y="T7"/>
                </a:cxn>
              </a:cxnLst>
              <a:rect l="0" t="0" r="r" b="b"/>
              <a:pathLst>
                <a:path w="3" h="3">
                  <a:moveTo>
                    <a:pt x="2" y="2"/>
                  </a:moveTo>
                  <a:cubicBezTo>
                    <a:pt x="2" y="3"/>
                    <a:pt x="1" y="2"/>
                    <a:pt x="0" y="1"/>
                  </a:cubicBezTo>
                  <a:cubicBezTo>
                    <a:pt x="0" y="0"/>
                    <a:pt x="3" y="0"/>
                    <a:pt x="2" y="2"/>
                  </a:cubicBezTo>
                  <a:cubicBezTo>
                    <a:pt x="2" y="3"/>
                    <a:pt x="2" y="1"/>
                    <a:pt x="2"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0" name="Freeform 517"/>
            <p:cNvSpPr>
              <a:spLocks/>
            </p:cNvSpPr>
            <p:nvPr/>
          </p:nvSpPr>
          <p:spPr bwMode="auto">
            <a:xfrm>
              <a:off x="8184267" y="11626107"/>
              <a:ext cx="66879" cy="66896"/>
            </a:xfrm>
            <a:custGeom>
              <a:avLst/>
              <a:gdLst>
                <a:gd name="T0" fmla="*/ 5 w 7"/>
                <a:gd name="T1" fmla="*/ 2 h 7"/>
                <a:gd name="T2" fmla="*/ 4 w 7"/>
                <a:gd name="T3" fmla="*/ 0 h 7"/>
                <a:gd name="T4" fmla="*/ 2 w 7"/>
                <a:gd name="T5" fmla="*/ 1 h 7"/>
                <a:gd name="T6" fmla="*/ 0 w 7"/>
                <a:gd name="T7" fmla="*/ 1 h 7"/>
                <a:gd name="T8" fmla="*/ 2 w 7"/>
                <a:gd name="T9" fmla="*/ 4 h 7"/>
                <a:gd name="T10" fmla="*/ 0 w 7"/>
                <a:gd name="T11" fmla="*/ 6 h 7"/>
                <a:gd name="T12" fmla="*/ 3 w 7"/>
                <a:gd name="T13" fmla="*/ 5 h 7"/>
                <a:gd name="T14" fmla="*/ 4 w 7"/>
                <a:gd name="T15" fmla="*/ 2 h 7"/>
                <a:gd name="T16" fmla="*/ 4 w 7"/>
                <a:gd name="T17" fmla="*/ 4 h 7"/>
                <a:gd name="T18" fmla="*/ 6 w 7"/>
                <a:gd name="T19" fmla="*/ 2 h 7"/>
                <a:gd name="T20" fmla="*/ 5 w 7"/>
                <a:gd name="T21" fmla="*/ 2 h 7"/>
                <a:gd name="T22" fmla="*/ 5 w 7"/>
                <a:gd name="T2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7">
                  <a:moveTo>
                    <a:pt x="5" y="2"/>
                  </a:moveTo>
                  <a:cubicBezTo>
                    <a:pt x="5" y="1"/>
                    <a:pt x="4" y="1"/>
                    <a:pt x="4" y="0"/>
                  </a:cubicBezTo>
                  <a:cubicBezTo>
                    <a:pt x="3" y="0"/>
                    <a:pt x="1" y="0"/>
                    <a:pt x="2" y="1"/>
                  </a:cubicBezTo>
                  <a:cubicBezTo>
                    <a:pt x="4" y="3"/>
                    <a:pt x="1" y="2"/>
                    <a:pt x="0" y="1"/>
                  </a:cubicBezTo>
                  <a:cubicBezTo>
                    <a:pt x="1" y="3"/>
                    <a:pt x="2" y="3"/>
                    <a:pt x="2" y="4"/>
                  </a:cubicBezTo>
                  <a:cubicBezTo>
                    <a:pt x="3" y="6"/>
                    <a:pt x="1" y="5"/>
                    <a:pt x="0" y="6"/>
                  </a:cubicBezTo>
                  <a:cubicBezTo>
                    <a:pt x="0" y="7"/>
                    <a:pt x="4" y="6"/>
                    <a:pt x="3" y="5"/>
                  </a:cubicBezTo>
                  <a:cubicBezTo>
                    <a:pt x="3" y="5"/>
                    <a:pt x="4" y="3"/>
                    <a:pt x="4" y="2"/>
                  </a:cubicBezTo>
                  <a:cubicBezTo>
                    <a:pt x="4" y="2"/>
                    <a:pt x="4" y="3"/>
                    <a:pt x="4" y="4"/>
                  </a:cubicBezTo>
                  <a:cubicBezTo>
                    <a:pt x="4" y="3"/>
                    <a:pt x="6" y="2"/>
                    <a:pt x="6" y="2"/>
                  </a:cubicBezTo>
                  <a:cubicBezTo>
                    <a:pt x="6" y="2"/>
                    <a:pt x="6" y="2"/>
                    <a:pt x="5" y="2"/>
                  </a:cubicBezTo>
                  <a:cubicBezTo>
                    <a:pt x="5" y="1"/>
                    <a:pt x="7" y="2"/>
                    <a:pt x="5"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1" name="Freeform 518"/>
            <p:cNvSpPr>
              <a:spLocks/>
            </p:cNvSpPr>
            <p:nvPr/>
          </p:nvSpPr>
          <p:spPr bwMode="auto">
            <a:xfrm>
              <a:off x="8174712" y="11505057"/>
              <a:ext cx="47770" cy="101936"/>
            </a:xfrm>
            <a:custGeom>
              <a:avLst/>
              <a:gdLst>
                <a:gd name="T0" fmla="*/ 5 w 5"/>
                <a:gd name="T1" fmla="*/ 7 h 11"/>
                <a:gd name="T2" fmla="*/ 2 w 5"/>
                <a:gd name="T3" fmla="*/ 2 h 11"/>
                <a:gd name="T4" fmla="*/ 1 w 5"/>
                <a:gd name="T5" fmla="*/ 6 h 11"/>
                <a:gd name="T6" fmla="*/ 0 w 5"/>
                <a:gd name="T7" fmla="*/ 9 h 11"/>
                <a:gd name="T8" fmla="*/ 2 w 5"/>
                <a:gd name="T9" fmla="*/ 7 h 11"/>
                <a:gd name="T10" fmla="*/ 5 w 5"/>
                <a:gd name="T11" fmla="*/ 7 h 11"/>
                <a:gd name="T12" fmla="*/ 5 w 5"/>
                <a:gd name="T13" fmla="*/ 7 h 11"/>
              </a:gdLst>
              <a:ahLst/>
              <a:cxnLst>
                <a:cxn ang="0">
                  <a:pos x="T0" y="T1"/>
                </a:cxn>
                <a:cxn ang="0">
                  <a:pos x="T2" y="T3"/>
                </a:cxn>
                <a:cxn ang="0">
                  <a:pos x="T4" y="T5"/>
                </a:cxn>
                <a:cxn ang="0">
                  <a:pos x="T6" y="T7"/>
                </a:cxn>
                <a:cxn ang="0">
                  <a:pos x="T8" y="T9"/>
                </a:cxn>
                <a:cxn ang="0">
                  <a:pos x="T10" y="T11"/>
                </a:cxn>
                <a:cxn ang="0">
                  <a:pos x="T12" y="T13"/>
                </a:cxn>
              </a:cxnLst>
              <a:rect l="0" t="0" r="r" b="b"/>
              <a:pathLst>
                <a:path w="5" h="11">
                  <a:moveTo>
                    <a:pt x="5" y="7"/>
                  </a:moveTo>
                  <a:cubicBezTo>
                    <a:pt x="5" y="6"/>
                    <a:pt x="4" y="0"/>
                    <a:pt x="2" y="2"/>
                  </a:cubicBezTo>
                  <a:cubicBezTo>
                    <a:pt x="2" y="3"/>
                    <a:pt x="3" y="6"/>
                    <a:pt x="1" y="6"/>
                  </a:cubicBezTo>
                  <a:cubicBezTo>
                    <a:pt x="0" y="6"/>
                    <a:pt x="0" y="7"/>
                    <a:pt x="0" y="9"/>
                  </a:cubicBezTo>
                  <a:cubicBezTo>
                    <a:pt x="1" y="9"/>
                    <a:pt x="2" y="7"/>
                    <a:pt x="2" y="7"/>
                  </a:cubicBezTo>
                  <a:cubicBezTo>
                    <a:pt x="1" y="7"/>
                    <a:pt x="5" y="11"/>
                    <a:pt x="5" y="7"/>
                  </a:cubicBezTo>
                  <a:cubicBezTo>
                    <a:pt x="5" y="6"/>
                    <a:pt x="5" y="8"/>
                    <a:pt x="5"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2" name="Freeform 519"/>
            <p:cNvSpPr>
              <a:spLocks/>
            </p:cNvSpPr>
            <p:nvPr/>
          </p:nvSpPr>
          <p:spPr bwMode="auto">
            <a:xfrm>
              <a:off x="8165159" y="11587880"/>
              <a:ext cx="28662" cy="57338"/>
            </a:xfrm>
            <a:custGeom>
              <a:avLst/>
              <a:gdLst>
                <a:gd name="T0" fmla="*/ 3 w 3"/>
                <a:gd name="T1" fmla="*/ 2 h 6"/>
                <a:gd name="T2" fmla="*/ 1 w 3"/>
                <a:gd name="T3" fmla="*/ 6 h 6"/>
                <a:gd name="T4" fmla="*/ 3 w 3"/>
                <a:gd name="T5" fmla="*/ 2 h 6"/>
                <a:gd name="T6" fmla="*/ 3 w 3"/>
                <a:gd name="T7" fmla="*/ 2 h 6"/>
              </a:gdLst>
              <a:ahLst/>
              <a:cxnLst>
                <a:cxn ang="0">
                  <a:pos x="T0" y="T1"/>
                </a:cxn>
                <a:cxn ang="0">
                  <a:pos x="T2" y="T3"/>
                </a:cxn>
                <a:cxn ang="0">
                  <a:pos x="T4" y="T5"/>
                </a:cxn>
                <a:cxn ang="0">
                  <a:pos x="T6" y="T7"/>
                </a:cxn>
              </a:cxnLst>
              <a:rect l="0" t="0" r="r" b="b"/>
              <a:pathLst>
                <a:path w="3" h="6">
                  <a:moveTo>
                    <a:pt x="3" y="2"/>
                  </a:moveTo>
                  <a:cubicBezTo>
                    <a:pt x="2" y="0"/>
                    <a:pt x="0" y="5"/>
                    <a:pt x="1" y="6"/>
                  </a:cubicBezTo>
                  <a:cubicBezTo>
                    <a:pt x="0" y="5"/>
                    <a:pt x="3" y="3"/>
                    <a:pt x="3" y="2"/>
                  </a:cubicBezTo>
                  <a:cubicBezTo>
                    <a:pt x="2" y="1"/>
                    <a:pt x="3" y="2"/>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3" name="Freeform 520"/>
            <p:cNvSpPr>
              <a:spLocks/>
            </p:cNvSpPr>
            <p:nvPr/>
          </p:nvSpPr>
          <p:spPr bwMode="auto">
            <a:xfrm>
              <a:off x="8165159" y="11466830"/>
              <a:ext cx="47770" cy="66896"/>
            </a:xfrm>
            <a:custGeom>
              <a:avLst/>
              <a:gdLst>
                <a:gd name="T0" fmla="*/ 4 w 5"/>
                <a:gd name="T1" fmla="*/ 2 h 7"/>
                <a:gd name="T2" fmla="*/ 3 w 5"/>
                <a:gd name="T3" fmla="*/ 0 h 7"/>
                <a:gd name="T4" fmla="*/ 2 w 5"/>
                <a:gd name="T5" fmla="*/ 3 h 7"/>
                <a:gd name="T6" fmla="*/ 1 w 5"/>
                <a:gd name="T7" fmla="*/ 2 h 7"/>
                <a:gd name="T8" fmla="*/ 0 w 5"/>
                <a:gd name="T9" fmla="*/ 5 h 7"/>
                <a:gd name="T10" fmla="*/ 2 w 5"/>
                <a:gd name="T11" fmla="*/ 7 h 7"/>
                <a:gd name="T12" fmla="*/ 5 w 5"/>
                <a:gd name="T13" fmla="*/ 5 h 7"/>
                <a:gd name="T14" fmla="*/ 4 w 5"/>
                <a:gd name="T15" fmla="*/ 2 h 7"/>
                <a:gd name="T16" fmla="*/ 4 w 5"/>
                <a:gd name="T1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4" y="2"/>
                  </a:moveTo>
                  <a:cubicBezTo>
                    <a:pt x="3" y="3"/>
                    <a:pt x="3" y="0"/>
                    <a:pt x="3" y="0"/>
                  </a:cubicBezTo>
                  <a:cubicBezTo>
                    <a:pt x="3" y="0"/>
                    <a:pt x="3" y="3"/>
                    <a:pt x="2" y="3"/>
                  </a:cubicBezTo>
                  <a:cubicBezTo>
                    <a:pt x="2" y="3"/>
                    <a:pt x="2" y="2"/>
                    <a:pt x="1" y="2"/>
                  </a:cubicBezTo>
                  <a:cubicBezTo>
                    <a:pt x="2" y="2"/>
                    <a:pt x="0" y="5"/>
                    <a:pt x="0" y="5"/>
                  </a:cubicBezTo>
                  <a:cubicBezTo>
                    <a:pt x="0" y="4"/>
                    <a:pt x="4" y="5"/>
                    <a:pt x="2" y="7"/>
                  </a:cubicBezTo>
                  <a:cubicBezTo>
                    <a:pt x="3" y="6"/>
                    <a:pt x="5" y="6"/>
                    <a:pt x="5" y="5"/>
                  </a:cubicBezTo>
                  <a:cubicBezTo>
                    <a:pt x="5" y="4"/>
                    <a:pt x="4" y="1"/>
                    <a:pt x="4" y="2"/>
                  </a:cubicBezTo>
                  <a:cubicBezTo>
                    <a:pt x="3" y="3"/>
                    <a:pt x="4" y="1"/>
                    <a:pt x="4"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4" name="Freeform 521"/>
            <p:cNvSpPr>
              <a:spLocks/>
            </p:cNvSpPr>
            <p:nvPr/>
          </p:nvSpPr>
          <p:spPr bwMode="auto">
            <a:xfrm>
              <a:off x="8212931" y="11282067"/>
              <a:ext cx="47770" cy="44598"/>
            </a:xfrm>
            <a:custGeom>
              <a:avLst/>
              <a:gdLst>
                <a:gd name="T0" fmla="*/ 3 w 5"/>
                <a:gd name="T1" fmla="*/ 4 h 5"/>
                <a:gd name="T2" fmla="*/ 3 w 5"/>
                <a:gd name="T3" fmla="*/ 0 h 5"/>
                <a:gd name="T4" fmla="*/ 0 w 5"/>
                <a:gd name="T5" fmla="*/ 0 h 5"/>
                <a:gd name="T6" fmla="*/ 2 w 5"/>
                <a:gd name="T7" fmla="*/ 1 h 5"/>
                <a:gd name="T8" fmla="*/ 3 w 5"/>
                <a:gd name="T9" fmla="*/ 4 h 5"/>
                <a:gd name="T10" fmla="*/ 3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3" y="4"/>
                  </a:moveTo>
                  <a:cubicBezTo>
                    <a:pt x="5" y="2"/>
                    <a:pt x="2" y="2"/>
                    <a:pt x="3" y="0"/>
                  </a:cubicBezTo>
                  <a:cubicBezTo>
                    <a:pt x="3" y="0"/>
                    <a:pt x="1" y="0"/>
                    <a:pt x="0" y="0"/>
                  </a:cubicBezTo>
                  <a:cubicBezTo>
                    <a:pt x="0" y="0"/>
                    <a:pt x="2" y="1"/>
                    <a:pt x="2" y="1"/>
                  </a:cubicBezTo>
                  <a:cubicBezTo>
                    <a:pt x="2" y="2"/>
                    <a:pt x="3" y="4"/>
                    <a:pt x="3" y="4"/>
                  </a:cubicBezTo>
                  <a:cubicBezTo>
                    <a:pt x="4" y="3"/>
                    <a:pt x="2" y="5"/>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5" name="Freeform 522"/>
            <p:cNvSpPr>
              <a:spLocks/>
            </p:cNvSpPr>
            <p:nvPr/>
          </p:nvSpPr>
          <p:spPr bwMode="auto">
            <a:xfrm>
              <a:off x="8222485" y="11113235"/>
              <a:ext cx="57323" cy="101936"/>
            </a:xfrm>
            <a:custGeom>
              <a:avLst/>
              <a:gdLst>
                <a:gd name="T0" fmla="*/ 3 w 6"/>
                <a:gd name="T1" fmla="*/ 10 h 11"/>
                <a:gd name="T2" fmla="*/ 0 w 6"/>
                <a:gd name="T3" fmla="*/ 9 h 11"/>
                <a:gd name="T4" fmla="*/ 1 w 6"/>
                <a:gd name="T5" fmla="*/ 2 h 11"/>
                <a:gd name="T6" fmla="*/ 4 w 6"/>
                <a:gd name="T7" fmla="*/ 3 h 11"/>
                <a:gd name="T8" fmla="*/ 3 w 6"/>
                <a:gd name="T9" fmla="*/ 10 h 11"/>
                <a:gd name="T10" fmla="*/ 3 w 6"/>
                <a:gd name="T11" fmla="*/ 10 h 11"/>
              </a:gdLst>
              <a:ahLst/>
              <a:cxnLst>
                <a:cxn ang="0">
                  <a:pos x="T0" y="T1"/>
                </a:cxn>
                <a:cxn ang="0">
                  <a:pos x="T2" y="T3"/>
                </a:cxn>
                <a:cxn ang="0">
                  <a:pos x="T4" y="T5"/>
                </a:cxn>
                <a:cxn ang="0">
                  <a:pos x="T6" y="T7"/>
                </a:cxn>
                <a:cxn ang="0">
                  <a:pos x="T8" y="T9"/>
                </a:cxn>
                <a:cxn ang="0">
                  <a:pos x="T10" y="T11"/>
                </a:cxn>
              </a:cxnLst>
              <a:rect l="0" t="0" r="r" b="b"/>
              <a:pathLst>
                <a:path w="6" h="11">
                  <a:moveTo>
                    <a:pt x="3" y="10"/>
                  </a:moveTo>
                  <a:cubicBezTo>
                    <a:pt x="1" y="11"/>
                    <a:pt x="0" y="11"/>
                    <a:pt x="0" y="9"/>
                  </a:cubicBezTo>
                  <a:cubicBezTo>
                    <a:pt x="1" y="7"/>
                    <a:pt x="1" y="4"/>
                    <a:pt x="1" y="2"/>
                  </a:cubicBezTo>
                  <a:cubicBezTo>
                    <a:pt x="1" y="0"/>
                    <a:pt x="5" y="0"/>
                    <a:pt x="4" y="3"/>
                  </a:cubicBezTo>
                  <a:cubicBezTo>
                    <a:pt x="4" y="5"/>
                    <a:pt x="6" y="8"/>
                    <a:pt x="3" y="10"/>
                  </a:cubicBezTo>
                  <a:cubicBezTo>
                    <a:pt x="2" y="10"/>
                    <a:pt x="4" y="9"/>
                    <a:pt x="3"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6" name="Freeform 523"/>
            <p:cNvSpPr>
              <a:spLocks/>
            </p:cNvSpPr>
            <p:nvPr/>
          </p:nvSpPr>
          <p:spPr bwMode="auto">
            <a:xfrm>
              <a:off x="8410382" y="8462859"/>
              <a:ext cx="44586" cy="38227"/>
            </a:xfrm>
            <a:custGeom>
              <a:avLst/>
              <a:gdLst>
                <a:gd name="T0" fmla="*/ 3 w 5"/>
                <a:gd name="T1" fmla="*/ 3 h 4"/>
                <a:gd name="T2" fmla="*/ 1 w 5"/>
                <a:gd name="T3" fmla="*/ 1 h 4"/>
                <a:gd name="T4" fmla="*/ 3 w 5"/>
                <a:gd name="T5" fmla="*/ 3 h 4"/>
                <a:gd name="T6" fmla="*/ 3 w 5"/>
                <a:gd name="T7" fmla="*/ 3 h 4"/>
              </a:gdLst>
              <a:ahLst/>
              <a:cxnLst>
                <a:cxn ang="0">
                  <a:pos x="T0" y="T1"/>
                </a:cxn>
                <a:cxn ang="0">
                  <a:pos x="T2" y="T3"/>
                </a:cxn>
                <a:cxn ang="0">
                  <a:pos x="T4" y="T5"/>
                </a:cxn>
                <a:cxn ang="0">
                  <a:pos x="T6" y="T7"/>
                </a:cxn>
              </a:cxnLst>
              <a:rect l="0" t="0" r="r" b="b"/>
              <a:pathLst>
                <a:path w="5" h="4">
                  <a:moveTo>
                    <a:pt x="3" y="3"/>
                  </a:moveTo>
                  <a:cubicBezTo>
                    <a:pt x="2" y="4"/>
                    <a:pt x="0" y="3"/>
                    <a:pt x="1" y="1"/>
                  </a:cubicBezTo>
                  <a:cubicBezTo>
                    <a:pt x="1" y="0"/>
                    <a:pt x="5" y="2"/>
                    <a:pt x="3" y="3"/>
                  </a:cubicBezTo>
                  <a:cubicBezTo>
                    <a:pt x="2" y="4"/>
                    <a:pt x="5" y="2"/>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7" name="Freeform 524"/>
            <p:cNvSpPr>
              <a:spLocks/>
            </p:cNvSpPr>
            <p:nvPr/>
          </p:nvSpPr>
          <p:spPr bwMode="auto">
            <a:xfrm>
              <a:off x="8811656" y="8520200"/>
              <a:ext cx="54139" cy="73269"/>
            </a:xfrm>
            <a:custGeom>
              <a:avLst/>
              <a:gdLst>
                <a:gd name="T0" fmla="*/ 1 w 6"/>
                <a:gd name="T1" fmla="*/ 5 h 8"/>
                <a:gd name="T2" fmla="*/ 2 w 6"/>
                <a:gd name="T3" fmla="*/ 4 h 8"/>
                <a:gd name="T4" fmla="*/ 4 w 6"/>
                <a:gd name="T5" fmla="*/ 2 h 8"/>
                <a:gd name="T6" fmla="*/ 1 w 6"/>
                <a:gd name="T7" fmla="*/ 5 h 8"/>
                <a:gd name="T8" fmla="*/ 1 w 6"/>
                <a:gd name="T9" fmla="*/ 5 h 8"/>
              </a:gdLst>
              <a:ahLst/>
              <a:cxnLst>
                <a:cxn ang="0">
                  <a:pos x="T0" y="T1"/>
                </a:cxn>
                <a:cxn ang="0">
                  <a:pos x="T2" y="T3"/>
                </a:cxn>
                <a:cxn ang="0">
                  <a:pos x="T4" y="T5"/>
                </a:cxn>
                <a:cxn ang="0">
                  <a:pos x="T6" y="T7"/>
                </a:cxn>
                <a:cxn ang="0">
                  <a:pos x="T8" y="T9"/>
                </a:cxn>
              </a:cxnLst>
              <a:rect l="0" t="0" r="r" b="b"/>
              <a:pathLst>
                <a:path w="6" h="8">
                  <a:moveTo>
                    <a:pt x="1" y="5"/>
                  </a:moveTo>
                  <a:cubicBezTo>
                    <a:pt x="0" y="4"/>
                    <a:pt x="2" y="4"/>
                    <a:pt x="2" y="4"/>
                  </a:cubicBezTo>
                  <a:cubicBezTo>
                    <a:pt x="3" y="4"/>
                    <a:pt x="3" y="0"/>
                    <a:pt x="4" y="2"/>
                  </a:cubicBezTo>
                  <a:cubicBezTo>
                    <a:pt x="6" y="4"/>
                    <a:pt x="2" y="8"/>
                    <a:pt x="1" y="5"/>
                  </a:cubicBezTo>
                  <a:cubicBezTo>
                    <a:pt x="0" y="4"/>
                    <a:pt x="1" y="6"/>
                    <a:pt x="1"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8" name="Freeform 525"/>
            <p:cNvSpPr>
              <a:spLocks/>
            </p:cNvSpPr>
            <p:nvPr/>
          </p:nvSpPr>
          <p:spPr bwMode="auto">
            <a:xfrm>
              <a:off x="9324397" y="9026702"/>
              <a:ext cx="130574" cy="121050"/>
            </a:xfrm>
            <a:custGeom>
              <a:avLst/>
              <a:gdLst>
                <a:gd name="T0" fmla="*/ 12 w 14"/>
                <a:gd name="T1" fmla="*/ 4 h 13"/>
                <a:gd name="T2" fmla="*/ 10 w 14"/>
                <a:gd name="T3" fmla="*/ 3 h 13"/>
                <a:gd name="T4" fmla="*/ 6 w 14"/>
                <a:gd name="T5" fmla="*/ 1 h 13"/>
                <a:gd name="T6" fmla="*/ 2 w 14"/>
                <a:gd name="T7" fmla="*/ 1 h 13"/>
                <a:gd name="T8" fmla="*/ 1 w 14"/>
                <a:gd name="T9" fmla="*/ 2 h 13"/>
                <a:gd name="T10" fmla="*/ 2 w 14"/>
                <a:gd name="T11" fmla="*/ 4 h 13"/>
                <a:gd name="T12" fmla="*/ 1 w 14"/>
                <a:gd name="T13" fmla="*/ 7 h 13"/>
                <a:gd name="T14" fmla="*/ 2 w 14"/>
                <a:gd name="T15" fmla="*/ 10 h 13"/>
                <a:gd name="T16" fmla="*/ 4 w 14"/>
                <a:gd name="T17" fmla="*/ 10 h 13"/>
                <a:gd name="T18" fmla="*/ 7 w 14"/>
                <a:gd name="T19" fmla="*/ 12 h 13"/>
                <a:gd name="T20" fmla="*/ 10 w 14"/>
                <a:gd name="T21" fmla="*/ 10 h 13"/>
                <a:gd name="T22" fmla="*/ 12 w 14"/>
                <a:gd name="T23" fmla="*/ 4 h 13"/>
                <a:gd name="T24" fmla="*/ 12 w 14"/>
                <a:gd name="T25"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3">
                  <a:moveTo>
                    <a:pt x="12" y="4"/>
                  </a:moveTo>
                  <a:cubicBezTo>
                    <a:pt x="12" y="3"/>
                    <a:pt x="11" y="3"/>
                    <a:pt x="10" y="3"/>
                  </a:cubicBezTo>
                  <a:cubicBezTo>
                    <a:pt x="8" y="2"/>
                    <a:pt x="8" y="1"/>
                    <a:pt x="6" y="1"/>
                  </a:cubicBezTo>
                  <a:cubicBezTo>
                    <a:pt x="5" y="0"/>
                    <a:pt x="3" y="0"/>
                    <a:pt x="2" y="1"/>
                  </a:cubicBezTo>
                  <a:cubicBezTo>
                    <a:pt x="2" y="1"/>
                    <a:pt x="2" y="2"/>
                    <a:pt x="1" y="2"/>
                  </a:cubicBezTo>
                  <a:cubicBezTo>
                    <a:pt x="0" y="4"/>
                    <a:pt x="1" y="3"/>
                    <a:pt x="2" y="4"/>
                  </a:cubicBezTo>
                  <a:cubicBezTo>
                    <a:pt x="2" y="4"/>
                    <a:pt x="1" y="7"/>
                    <a:pt x="1" y="7"/>
                  </a:cubicBezTo>
                  <a:cubicBezTo>
                    <a:pt x="1" y="9"/>
                    <a:pt x="1" y="9"/>
                    <a:pt x="2" y="10"/>
                  </a:cubicBezTo>
                  <a:cubicBezTo>
                    <a:pt x="3" y="11"/>
                    <a:pt x="3" y="10"/>
                    <a:pt x="4" y="10"/>
                  </a:cubicBezTo>
                  <a:cubicBezTo>
                    <a:pt x="6" y="10"/>
                    <a:pt x="5" y="12"/>
                    <a:pt x="7" y="12"/>
                  </a:cubicBezTo>
                  <a:cubicBezTo>
                    <a:pt x="9" y="13"/>
                    <a:pt x="8" y="11"/>
                    <a:pt x="10" y="10"/>
                  </a:cubicBezTo>
                  <a:cubicBezTo>
                    <a:pt x="12" y="8"/>
                    <a:pt x="14" y="7"/>
                    <a:pt x="12" y="4"/>
                  </a:cubicBezTo>
                  <a:cubicBezTo>
                    <a:pt x="12" y="2"/>
                    <a:pt x="14" y="8"/>
                    <a:pt x="12"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9" name="Freeform 526"/>
            <p:cNvSpPr>
              <a:spLocks/>
            </p:cNvSpPr>
            <p:nvPr/>
          </p:nvSpPr>
          <p:spPr bwMode="auto">
            <a:xfrm>
              <a:off x="8560064" y="8163419"/>
              <a:ext cx="92356" cy="38227"/>
            </a:xfrm>
            <a:custGeom>
              <a:avLst/>
              <a:gdLst>
                <a:gd name="T0" fmla="*/ 9 w 10"/>
                <a:gd name="T1" fmla="*/ 2 h 4"/>
                <a:gd name="T2" fmla="*/ 4 w 10"/>
                <a:gd name="T3" fmla="*/ 0 h 4"/>
                <a:gd name="T4" fmla="*/ 1 w 10"/>
                <a:gd name="T5" fmla="*/ 3 h 4"/>
                <a:gd name="T6" fmla="*/ 9 w 10"/>
                <a:gd name="T7" fmla="*/ 2 h 4"/>
                <a:gd name="T8" fmla="*/ 9 w 10"/>
                <a:gd name="T9" fmla="*/ 2 h 4"/>
              </a:gdLst>
              <a:ahLst/>
              <a:cxnLst>
                <a:cxn ang="0">
                  <a:pos x="T0" y="T1"/>
                </a:cxn>
                <a:cxn ang="0">
                  <a:pos x="T2" y="T3"/>
                </a:cxn>
                <a:cxn ang="0">
                  <a:pos x="T4" y="T5"/>
                </a:cxn>
                <a:cxn ang="0">
                  <a:pos x="T6" y="T7"/>
                </a:cxn>
                <a:cxn ang="0">
                  <a:pos x="T8" y="T9"/>
                </a:cxn>
              </a:cxnLst>
              <a:rect l="0" t="0" r="r" b="b"/>
              <a:pathLst>
                <a:path w="10" h="4">
                  <a:moveTo>
                    <a:pt x="9" y="2"/>
                  </a:moveTo>
                  <a:cubicBezTo>
                    <a:pt x="7" y="1"/>
                    <a:pt x="6" y="0"/>
                    <a:pt x="4" y="0"/>
                  </a:cubicBezTo>
                  <a:cubicBezTo>
                    <a:pt x="3" y="0"/>
                    <a:pt x="0" y="1"/>
                    <a:pt x="1" y="3"/>
                  </a:cubicBezTo>
                  <a:cubicBezTo>
                    <a:pt x="2" y="4"/>
                    <a:pt x="9" y="2"/>
                    <a:pt x="9" y="2"/>
                  </a:cubicBezTo>
                  <a:cubicBezTo>
                    <a:pt x="6" y="1"/>
                    <a:pt x="10" y="3"/>
                    <a:pt x="9"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0" name="Freeform 527"/>
            <p:cNvSpPr>
              <a:spLocks/>
            </p:cNvSpPr>
            <p:nvPr/>
          </p:nvSpPr>
          <p:spPr bwMode="auto">
            <a:xfrm>
              <a:off x="8034585" y="8153861"/>
              <a:ext cx="105096" cy="47785"/>
            </a:xfrm>
            <a:custGeom>
              <a:avLst/>
              <a:gdLst>
                <a:gd name="T0" fmla="*/ 10 w 11"/>
                <a:gd name="T1" fmla="*/ 4 h 5"/>
                <a:gd name="T2" fmla="*/ 0 w 11"/>
                <a:gd name="T3" fmla="*/ 2 h 5"/>
                <a:gd name="T4" fmla="*/ 5 w 11"/>
                <a:gd name="T5" fmla="*/ 5 h 5"/>
                <a:gd name="T6" fmla="*/ 10 w 11"/>
                <a:gd name="T7" fmla="*/ 4 h 5"/>
                <a:gd name="T8" fmla="*/ 10 w 11"/>
                <a:gd name="T9" fmla="*/ 4 h 5"/>
              </a:gdLst>
              <a:ahLst/>
              <a:cxnLst>
                <a:cxn ang="0">
                  <a:pos x="T0" y="T1"/>
                </a:cxn>
                <a:cxn ang="0">
                  <a:pos x="T2" y="T3"/>
                </a:cxn>
                <a:cxn ang="0">
                  <a:pos x="T4" y="T5"/>
                </a:cxn>
                <a:cxn ang="0">
                  <a:pos x="T6" y="T7"/>
                </a:cxn>
                <a:cxn ang="0">
                  <a:pos x="T8" y="T9"/>
                </a:cxn>
              </a:cxnLst>
              <a:rect l="0" t="0" r="r" b="b"/>
              <a:pathLst>
                <a:path w="11" h="5">
                  <a:moveTo>
                    <a:pt x="10" y="4"/>
                  </a:moveTo>
                  <a:cubicBezTo>
                    <a:pt x="10" y="1"/>
                    <a:pt x="2" y="0"/>
                    <a:pt x="0" y="2"/>
                  </a:cubicBezTo>
                  <a:cubicBezTo>
                    <a:pt x="0" y="2"/>
                    <a:pt x="4" y="5"/>
                    <a:pt x="5" y="5"/>
                  </a:cubicBezTo>
                  <a:cubicBezTo>
                    <a:pt x="6" y="5"/>
                    <a:pt x="11" y="4"/>
                    <a:pt x="10" y="4"/>
                  </a:cubicBezTo>
                  <a:cubicBezTo>
                    <a:pt x="10" y="3"/>
                    <a:pt x="11" y="5"/>
                    <a:pt x="10"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1" name="Freeform 528"/>
            <p:cNvSpPr>
              <a:spLocks/>
            </p:cNvSpPr>
            <p:nvPr/>
          </p:nvSpPr>
          <p:spPr bwMode="auto">
            <a:xfrm>
              <a:off x="7747963" y="7940431"/>
              <a:ext cx="484077" cy="168835"/>
            </a:xfrm>
            <a:custGeom>
              <a:avLst/>
              <a:gdLst>
                <a:gd name="T0" fmla="*/ 52 w 52"/>
                <a:gd name="T1" fmla="*/ 16 h 18"/>
                <a:gd name="T2" fmla="*/ 41 w 52"/>
                <a:gd name="T3" fmla="*/ 17 h 18"/>
                <a:gd name="T4" fmla="*/ 35 w 52"/>
                <a:gd name="T5" fmla="*/ 17 h 18"/>
                <a:gd name="T6" fmla="*/ 37 w 52"/>
                <a:gd name="T7" fmla="*/ 14 h 18"/>
                <a:gd name="T8" fmla="*/ 32 w 52"/>
                <a:gd name="T9" fmla="*/ 11 h 18"/>
                <a:gd name="T10" fmla="*/ 28 w 52"/>
                <a:gd name="T11" fmla="*/ 8 h 18"/>
                <a:gd name="T12" fmla="*/ 20 w 52"/>
                <a:gd name="T13" fmla="*/ 5 h 18"/>
                <a:gd name="T14" fmla="*/ 14 w 52"/>
                <a:gd name="T15" fmla="*/ 5 h 18"/>
                <a:gd name="T16" fmla="*/ 16 w 52"/>
                <a:gd name="T17" fmla="*/ 3 h 18"/>
                <a:gd name="T18" fmla="*/ 8 w 52"/>
                <a:gd name="T19" fmla="*/ 3 h 18"/>
                <a:gd name="T20" fmla="*/ 0 w 52"/>
                <a:gd name="T21" fmla="*/ 6 h 18"/>
                <a:gd name="T22" fmla="*/ 6 w 52"/>
                <a:gd name="T23" fmla="*/ 2 h 18"/>
                <a:gd name="T24" fmla="*/ 16 w 52"/>
                <a:gd name="T25" fmla="*/ 0 h 18"/>
                <a:gd name="T26" fmla="*/ 24 w 52"/>
                <a:gd name="T27" fmla="*/ 1 h 18"/>
                <a:gd name="T28" fmla="*/ 31 w 52"/>
                <a:gd name="T29" fmla="*/ 4 h 18"/>
                <a:gd name="T30" fmla="*/ 32 w 52"/>
                <a:gd name="T31" fmla="*/ 4 h 18"/>
                <a:gd name="T32" fmla="*/ 34 w 52"/>
                <a:gd name="T33" fmla="*/ 5 h 18"/>
                <a:gd name="T34" fmla="*/ 38 w 52"/>
                <a:gd name="T35" fmla="*/ 8 h 18"/>
                <a:gd name="T36" fmla="*/ 45 w 52"/>
                <a:gd name="T37" fmla="*/ 11 h 18"/>
                <a:gd name="T38" fmla="*/ 52 w 52"/>
                <a:gd name="T39"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2" h="18">
                  <a:moveTo>
                    <a:pt x="52" y="16"/>
                  </a:moveTo>
                  <a:cubicBezTo>
                    <a:pt x="52" y="17"/>
                    <a:pt x="42" y="17"/>
                    <a:pt x="41" y="17"/>
                  </a:cubicBezTo>
                  <a:cubicBezTo>
                    <a:pt x="39" y="17"/>
                    <a:pt x="37" y="18"/>
                    <a:pt x="35" y="17"/>
                  </a:cubicBezTo>
                  <a:cubicBezTo>
                    <a:pt x="34" y="16"/>
                    <a:pt x="41" y="15"/>
                    <a:pt x="37" y="14"/>
                  </a:cubicBezTo>
                  <a:cubicBezTo>
                    <a:pt x="35" y="13"/>
                    <a:pt x="33" y="13"/>
                    <a:pt x="32" y="11"/>
                  </a:cubicBezTo>
                  <a:cubicBezTo>
                    <a:pt x="30" y="9"/>
                    <a:pt x="31" y="8"/>
                    <a:pt x="28" y="8"/>
                  </a:cubicBezTo>
                  <a:cubicBezTo>
                    <a:pt x="24" y="9"/>
                    <a:pt x="23" y="6"/>
                    <a:pt x="20" y="5"/>
                  </a:cubicBezTo>
                  <a:cubicBezTo>
                    <a:pt x="19" y="5"/>
                    <a:pt x="15" y="6"/>
                    <a:pt x="14" y="5"/>
                  </a:cubicBezTo>
                  <a:cubicBezTo>
                    <a:pt x="14" y="4"/>
                    <a:pt x="16" y="4"/>
                    <a:pt x="16" y="3"/>
                  </a:cubicBezTo>
                  <a:cubicBezTo>
                    <a:pt x="16" y="2"/>
                    <a:pt x="9" y="3"/>
                    <a:pt x="8" y="3"/>
                  </a:cubicBezTo>
                  <a:cubicBezTo>
                    <a:pt x="8" y="4"/>
                    <a:pt x="0" y="7"/>
                    <a:pt x="0" y="6"/>
                  </a:cubicBezTo>
                  <a:cubicBezTo>
                    <a:pt x="0" y="4"/>
                    <a:pt x="4" y="2"/>
                    <a:pt x="6" y="2"/>
                  </a:cubicBezTo>
                  <a:cubicBezTo>
                    <a:pt x="9" y="0"/>
                    <a:pt x="12" y="0"/>
                    <a:pt x="16" y="0"/>
                  </a:cubicBezTo>
                  <a:cubicBezTo>
                    <a:pt x="18" y="0"/>
                    <a:pt x="22" y="0"/>
                    <a:pt x="24" y="1"/>
                  </a:cubicBezTo>
                  <a:cubicBezTo>
                    <a:pt x="26" y="2"/>
                    <a:pt x="28" y="4"/>
                    <a:pt x="31" y="4"/>
                  </a:cubicBezTo>
                  <a:cubicBezTo>
                    <a:pt x="31" y="4"/>
                    <a:pt x="31" y="3"/>
                    <a:pt x="32" y="4"/>
                  </a:cubicBezTo>
                  <a:cubicBezTo>
                    <a:pt x="33" y="5"/>
                    <a:pt x="33" y="5"/>
                    <a:pt x="34" y="5"/>
                  </a:cubicBezTo>
                  <a:cubicBezTo>
                    <a:pt x="35" y="6"/>
                    <a:pt x="37" y="7"/>
                    <a:pt x="38" y="8"/>
                  </a:cubicBezTo>
                  <a:cubicBezTo>
                    <a:pt x="40" y="9"/>
                    <a:pt x="44" y="9"/>
                    <a:pt x="45" y="11"/>
                  </a:cubicBezTo>
                  <a:cubicBezTo>
                    <a:pt x="47" y="13"/>
                    <a:pt x="52" y="13"/>
                    <a:pt x="52" y="1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2" name="Freeform 529"/>
            <p:cNvSpPr>
              <a:spLocks/>
            </p:cNvSpPr>
            <p:nvPr/>
          </p:nvSpPr>
          <p:spPr bwMode="auto">
            <a:xfrm>
              <a:off x="8034585" y="7838493"/>
              <a:ext cx="38217" cy="35042"/>
            </a:xfrm>
            <a:custGeom>
              <a:avLst/>
              <a:gdLst>
                <a:gd name="T0" fmla="*/ 2 w 4"/>
                <a:gd name="T1" fmla="*/ 4 h 4"/>
                <a:gd name="T2" fmla="*/ 1 w 4"/>
                <a:gd name="T3" fmla="*/ 0 h 4"/>
                <a:gd name="T4" fmla="*/ 2 w 4"/>
                <a:gd name="T5" fmla="*/ 4 h 4"/>
                <a:gd name="T6" fmla="*/ 2 w 4"/>
                <a:gd name="T7" fmla="*/ 4 h 4"/>
              </a:gdLst>
              <a:ahLst/>
              <a:cxnLst>
                <a:cxn ang="0">
                  <a:pos x="T0" y="T1"/>
                </a:cxn>
                <a:cxn ang="0">
                  <a:pos x="T2" y="T3"/>
                </a:cxn>
                <a:cxn ang="0">
                  <a:pos x="T4" y="T5"/>
                </a:cxn>
                <a:cxn ang="0">
                  <a:pos x="T6" y="T7"/>
                </a:cxn>
              </a:cxnLst>
              <a:rect l="0" t="0" r="r" b="b"/>
              <a:pathLst>
                <a:path w="4" h="4">
                  <a:moveTo>
                    <a:pt x="2" y="4"/>
                  </a:moveTo>
                  <a:cubicBezTo>
                    <a:pt x="0" y="4"/>
                    <a:pt x="1" y="1"/>
                    <a:pt x="1" y="0"/>
                  </a:cubicBezTo>
                  <a:cubicBezTo>
                    <a:pt x="2" y="0"/>
                    <a:pt x="4" y="4"/>
                    <a:pt x="2" y="4"/>
                  </a:cubicBezTo>
                  <a:cubicBezTo>
                    <a:pt x="1" y="4"/>
                    <a:pt x="4" y="4"/>
                    <a:pt x="2"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3" name="Freeform 530"/>
            <p:cNvSpPr>
              <a:spLocks/>
            </p:cNvSpPr>
            <p:nvPr/>
          </p:nvSpPr>
          <p:spPr bwMode="auto">
            <a:xfrm>
              <a:off x="8270255" y="8032812"/>
              <a:ext cx="19109" cy="1911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0"/>
                    <a:pt x="0" y="0"/>
                    <a:pt x="0" y="1"/>
                  </a:cubicBezTo>
                  <a:cubicBezTo>
                    <a:pt x="0" y="1"/>
                    <a:pt x="2" y="2"/>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4" name="Freeform 531"/>
            <p:cNvSpPr>
              <a:spLocks/>
            </p:cNvSpPr>
            <p:nvPr/>
          </p:nvSpPr>
          <p:spPr bwMode="auto">
            <a:xfrm>
              <a:off x="8830764" y="6656657"/>
              <a:ext cx="54139" cy="95566"/>
            </a:xfrm>
            <a:custGeom>
              <a:avLst/>
              <a:gdLst>
                <a:gd name="T0" fmla="*/ 3 w 6"/>
                <a:gd name="T1" fmla="*/ 8 h 10"/>
                <a:gd name="T2" fmla="*/ 0 w 6"/>
                <a:gd name="T3" fmla="*/ 7 h 10"/>
                <a:gd name="T4" fmla="*/ 4 w 6"/>
                <a:gd name="T5" fmla="*/ 2 h 10"/>
                <a:gd name="T6" fmla="*/ 6 w 6"/>
                <a:gd name="T7" fmla="*/ 4 h 10"/>
                <a:gd name="T8" fmla="*/ 3 w 6"/>
                <a:gd name="T9" fmla="*/ 8 h 10"/>
                <a:gd name="T10" fmla="*/ 3 w 6"/>
                <a:gd name="T11" fmla="*/ 8 h 10"/>
              </a:gdLst>
              <a:ahLst/>
              <a:cxnLst>
                <a:cxn ang="0">
                  <a:pos x="T0" y="T1"/>
                </a:cxn>
                <a:cxn ang="0">
                  <a:pos x="T2" y="T3"/>
                </a:cxn>
                <a:cxn ang="0">
                  <a:pos x="T4" y="T5"/>
                </a:cxn>
                <a:cxn ang="0">
                  <a:pos x="T6" y="T7"/>
                </a:cxn>
                <a:cxn ang="0">
                  <a:pos x="T8" y="T9"/>
                </a:cxn>
                <a:cxn ang="0">
                  <a:pos x="T10" y="T11"/>
                </a:cxn>
              </a:cxnLst>
              <a:rect l="0" t="0" r="r" b="b"/>
              <a:pathLst>
                <a:path w="6" h="10">
                  <a:moveTo>
                    <a:pt x="3" y="8"/>
                  </a:moveTo>
                  <a:cubicBezTo>
                    <a:pt x="2" y="10"/>
                    <a:pt x="0" y="9"/>
                    <a:pt x="0" y="7"/>
                  </a:cubicBezTo>
                  <a:cubicBezTo>
                    <a:pt x="1" y="6"/>
                    <a:pt x="3" y="3"/>
                    <a:pt x="4" y="2"/>
                  </a:cubicBezTo>
                  <a:cubicBezTo>
                    <a:pt x="6" y="0"/>
                    <a:pt x="6" y="3"/>
                    <a:pt x="6" y="4"/>
                  </a:cubicBezTo>
                  <a:cubicBezTo>
                    <a:pt x="6" y="6"/>
                    <a:pt x="3" y="6"/>
                    <a:pt x="3" y="8"/>
                  </a:cubicBezTo>
                  <a:cubicBezTo>
                    <a:pt x="2" y="10"/>
                    <a:pt x="3" y="8"/>
                    <a:pt x="3"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5" name="Freeform 532"/>
            <p:cNvSpPr>
              <a:spLocks/>
            </p:cNvSpPr>
            <p:nvPr/>
          </p:nvSpPr>
          <p:spPr bwMode="auto">
            <a:xfrm>
              <a:off x="8856242" y="6704440"/>
              <a:ext cx="66879" cy="38227"/>
            </a:xfrm>
            <a:custGeom>
              <a:avLst/>
              <a:gdLst>
                <a:gd name="T0" fmla="*/ 3 w 7"/>
                <a:gd name="T1" fmla="*/ 4 h 4"/>
                <a:gd name="T2" fmla="*/ 5 w 7"/>
                <a:gd name="T3" fmla="*/ 1 h 4"/>
                <a:gd name="T4" fmla="*/ 3 w 7"/>
                <a:gd name="T5" fmla="*/ 4 h 4"/>
                <a:gd name="T6" fmla="*/ 3 w 7"/>
                <a:gd name="T7" fmla="*/ 4 h 4"/>
              </a:gdLst>
              <a:ahLst/>
              <a:cxnLst>
                <a:cxn ang="0">
                  <a:pos x="T0" y="T1"/>
                </a:cxn>
                <a:cxn ang="0">
                  <a:pos x="T2" y="T3"/>
                </a:cxn>
                <a:cxn ang="0">
                  <a:pos x="T4" y="T5"/>
                </a:cxn>
                <a:cxn ang="0">
                  <a:pos x="T6" y="T7"/>
                </a:cxn>
              </a:cxnLst>
              <a:rect l="0" t="0" r="r" b="b"/>
              <a:pathLst>
                <a:path w="7" h="4">
                  <a:moveTo>
                    <a:pt x="3" y="4"/>
                  </a:moveTo>
                  <a:cubicBezTo>
                    <a:pt x="0" y="4"/>
                    <a:pt x="3" y="0"/>
                    <a:pt x="5" y="1"/>
                  </a:cubicBezTo>
                  <a:cubicBezTo>
                    <a:pt x="7" y="1"/>
                    <a:pt x="4" y="4"/>
                    <a:pt x="3" y="4"/>
                  </a:cubicBezTo>
                  <a:cubicBezTo>
                    <a:pt x="2" y="4"/>
                    <a:pt x="4" y="4"/>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6" name="Freeform 533"/>
            <p:cNvSpPr>
              <a:spLocks/>
            </p:cNvSpPr>
            <p:nvPr/>
          </p:nvSpPr>
          <p:spPr bwMode="auto">
            <a:xfrm>
              <a:off x="8671526" y="6666212"/>
              <a:ext cx="140127" cy="66896"/>
            </a:xfrm>
            <a:custGeom>
              <a:avLst/>
              <a:gdLst>
                <a:gd name="T0" fmla="*/ 11 w 15"/>
                <a:gd name="T1" fmla="*/ 6 h 7"/>
                <a:gd name="T2" fmla="*/ 10 w 15"/>
                <a:gd name="T3" fmla="*/ 5 h 7"/>
                <a:gd name="T4" fmla="*/ 7 w 15"/>
                <a:gd name="T5" fmla="*/ 5 h 7"/>
                <a:gd name="T6" fmla="*/ 3 w 15"/>
                <a:gd name="T7" fmla="*/ 0 h 7"/>
                <a:gd name="T8" fmla="*/ 6 w 15"/>
                <a:gd name="T9" fmla="*/ 2 h 7"/>
                <a:gd name="T10" fmla="*/ 8 w 15"/>
                <a:gd name="T11" fmla="*/ 3 h 7"/>
                <a:gd name="T12" fmla="*/ 15 w 15"/>
                <a:gd name="T13" fmla="*/ 3 h 7"/>
                <a:gd name="T14" fmla="*/ 11 w 15"/>
                <a:gd name="T15" fmla="*/ 6 h 7"/>
                <a:gd name="T16" fmla="*/ 11 w 15"/>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7">
                  <a:moveTo>
                    <a:pt x="11" y="6"/>
                  </a:moveTo>
                  <a:cubicBezTo>
                    <a:pt x="10" y="6"/>
                    <a:pt x="10" y="6"/>
                    <a:pt x="10" y="5"/>
                  </a:cubicBezTo>
                  <a:cubicBezTo>
                    <a:pt x="10" y="5"/>
                    <a:pt x="8" y="6"/>
                    <a:pt x="7" y="5"/>
                  </a:cubicBezTo>
                  <a:cubicBezTo>
                    <a:pt x="7" y="4"/>
                    <a:pt x="0" y="1"/>
                    <a:pt x="3" y="0"/>
                  </a:cubicBezTo>
                  <a:cubicBezTo>
                    <a:pt x="4" y="0"/>
                    <a:pt x="5" y="2"/>
                    <a:pt x="6" y="2"/>
                  </a:cubicBezTo>
                  <a:cubicBezTo>
                    <a:pt x="7" y="3"/>
                    <a:pt x="7" y="2"/>
                    <a:pt x="8" y="3"/>
                  </a:cubicBezTo>
                  <a:cubicBezTo>
                    <a:pt x="9" y="4"/>
                    <a:pt x="13" y="2"/>
                    <a:pt x="15" y="3"/>
                  </a:cubicBezTo>
                  <a:cubicBezTo>
                    <a:pt x="14" y="3"/>
                    <a:pt x="12" y="6"/>
                    <a:pt x="11" y="6"/>
                  </a:cubicBezTo>
                  <a:cubicBezTo>
                    <a:pt x="9" y="7"/>
                    <a:pt x="12" y="6"/>
                    <a:pt x="11"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7" name="Freeform 534"/>
            <p:cNvSpPr>
              <a:spLocks/>
            </p:cNvSpPr>
            <p:nvPr/>
          </p:nvSpPr>
          <p:spPr bwMode="auto">
            <a:xfrm>
              <a:off x="8700193" y="6481449"/>
              <a:ext cx="146495" cy="73269"/>
            </a:xfrm>
            <a:custGeom>
              <a:avLst/>
              <a:gdLst>
                <a:gd name="T0" fmla="*/ 13 w 16"/>
                <a:gd name="T1" fmla="*/ 6 h 8"/>
                <a:gd name="T2" fmla="*/ 0 w 16"/>
                <a:gd name="T3" fmla="*/ 2 h 8"/>
                <a:gd name="T4" fmla="*/ 13 w 16"/>
                <a:gd name="T5" fmla="*/ 6 h 8"/>
                <a:gd name="T6" fmla="*/ 13 w 16"/>
                <a:gd name="T7" fmla="*/ 6 h 8"/>
              </a:gdLst>
              <a:ahLst/>
              <a:cxnLst>
                <a:cxn ang="0">
                  <a:pos x="T0" y="T1"/>
                </a:cxn>
                <a:cxn ang="0">
                  <a:pos x="T2" y="T3"/>
                </a:cxn>
                <a:cxn ang="0">
                  <a:pos x="T4" y="T5"/>
                </a:cxn>
                <a:cxn ang="0">
                  <a:pos x="T6" y="T7"/>
                </a:cxn>
              </a:cxnLst>
              <a:rect l="0" t="0" r="r" b="b"/>
              <a:pathLst>
                <a:path w="16" h="8">
                  <a:moveTo>
                    <a:pt x="13" y="6"/>
                  </a:moveTo>
                  <a:cubicBezTo>
                    <a:pt x="11" y="8"/>
                    <a:pt x="1" y="4"/>
                    <a:pt x="0" y="2"/>
                  </a:cubicBezTo>
                  <a:cubicBezTo>
                    <a:pt x="0" y="0"/>
                    <a:pt x="16" y="4"/>
                    <a:pt x="13" y="6"/>
                  </a:cubicBezTo>
                  <a:cubicBezTo>
                    <a:pt x="12" y="7"/>
                    <a:pt x="14" y="5"/>
                    <a:pt x="13"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8" name="Freeform 535"/>
            <p:cNvSpPr>
              <a:spLocks/>
            </p:cNvSpPr>
            <p:nvPr/>
          </p:nvSpPr>
          <p:spPr bwMode="auto">
            <a:xfrm>
              <a:off x="8932676" y="6385884"/>
              <a:ext cx="299364" cy="289884"/>
            </a:xfrm>
            <a:custGeom>
              <a:avLst/>
              <a:gdLst>
                <a:gd name="T0" fmla="*/ 19 w 32"/>
                <a:gd name="T1" fmla="*/ 1 h 31"/>
                <a:gd name="T2" fmla="*/ 17 w 32"/>
                <a:gd name="T3" fmla="*/ 0 h 31"/>
                <a:gd name="T4" fmla="*/ 14 w 32"/>
                <a:gd name="T5" fmla="*/ 2 h 31"/>
                <a:gd name="T6" fmla="*/ 11 w 32"/>
                <a:gd name="T7" fmla="*/ 5 h 31"/>
                <a:gd name="T8" fmla="*/ 9 w 32"/>
                <a:gd name="T9" fmla="*/ 7 h 31"/>
                <a:gd name="T10" fmla="*/ 7 w 32"/>
                <a:gd name="T11" fmla="*/ 13 h 31"/>
                <a:gd name="T12" fmla="*/ 5 w 32"/>
                <a:gd name="T13" fmla="*/ 17 h 31"/>
                <a:gd name="T14" fmla="*/ 2 w 32"/>
                <a:gd name="T15" fmla="*/ 19 h 31"/>
                <a:gd name="T16" fmla="*/ 4 w 32"/>
                <a:gd name="T17" fmla="*/ 21 h 31"/>
                <a:gd name="T18" fmla="*/ 0 w 32"/>
                <a:gd name="T19" fmla="*/ 25 h 31"/>
                <a:gd name="T20" fmla="*/ 4 w 32"/>
                <a:gd name="T21" fmla="*/ 25 h 31"/>
                <a:gd name="T22" fmla="*/ 10 w 32"/>
                <a:gd name="T23" fmla="*/ 26 h 31"/>
                <a:gd name="T24" fmla="*/ 19 w 32"/>
                <a:gd name="T25" fmla="*/ 27 h 31"/>
                <a:gd name="T26" fmla="*/ 22 w 32"/>
                <a:gd name="T27" fmla="*/ 26 h 31"/>
                <a:gd name="T28" fmla="*/ 19 w 32"/>
                <a:gd name="T29" fmla="*/ 30 h 31"/>
                <a:gd name="T30" fmla="*/ 22 w 32"/>
                <a:gd name="T31" fmla="*/ 28 h 31"/>
                <a:gd name="T32" fmla="*/ 27 w 32"/>
                <a:gd name="T33" fmla="*/ 26 h 31"/>
                <a:gd name="T34" fmla="*/ 32 w 32"/>
                <a:gd name="T35" fmla="*/ 20 h 31"/>
                <a:gd name="T36" fmla="*/ 29 w 32"/>
                <a:gd name="T37" fmla="*/ 20 h 31"/>
                <a:gd name="T38" fmla="*/ 26 w 32"/>
                <a:gd name="T39" fmla="*/ 18 h 31"/>
                <a:gd name="T40" fmla="*/ 29 w 32"/>
                <a:gd name="T41" fmla="*/ 15 h 31"/>
                <a:gd name="T42" fmla="*/ 26 w 32"/>
                <a:gd name="T43" fmla="*/ 15 h 31"/>
                <a:gd name="T44" fmla="*/ 24 w 32"/>
                <a:gd name="T45" fmla="*/ 13 h 31"/>
                <a:gd name="T46" fmla="*/ 21 w 32"/>
                <a:gd name="T47" fmla="*/ 16 h 31"/>
                <a:gd name="T48" fmla="*/ 18 w 32"/>
                <a:gd name="T49" fmla="*/ 13 h 31"/>
                <a:gd name="T50" fmla="*/ 19 w 32"/>
                <a:gd name="T51" fmla="*/ 11 h 31"/>
                <a:gd name="T52" fmla="*/ 16 w 32"/>
                <a:gd name="T53" fmla="*/ 9 h 31"/>
                <a:gd name="T54" fmla="*/ 14 w 32"/>
                <a:gd name="T55" fmla="*/ 12 h 31"/>
                <a:gd name="T56" fmla="*/ 16 w 32"/>
                <a:gd name="T57" fmla="*/ 7 h 31"/>
                <a:gd name="T58" fmla="*/ 18 w 32"/>
                <a:gd name="T59" fmla="*/ 4 h 31"/>
                <a:gd name="T60" fmla="*/ 18 w 32"/>
                <a:gd name="T61" fmla="*/ 2 h 31"/>
                <a:gd name="T62" fmla="*/ 19 w 32"/>
                <a:gd name="T63" fmla="*/ 1 h 31"/>
                <a:gd name="T64" fmla="*/ 19 w 32"/>
                <a:gd name="T6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1">
                  <a:moveTo>
                    <a:pt x="19" y="1"/>
                  </a:moveTo>
                  <a:cubicBezTo>
                    <a:pt x="20" y="0"/>
                    <a:pt x="17" y="0"/>
                    <a:pt x="17" y="0"/>
                  </a:cubicBezTo>
                  <a:cubicBezTo>
                    <a:pt x="16" y="0"/>
                    <a:pt x="15" y="1"/>
                    <a:pt x="14" y="2"/>
                  </a:cubicBezTo>
                  <a:cubicBezTo>
                    <a:pt x="13" y="3"/>
                    <a:pt x="12" y="4"/>
                    <a:pt x="11" y="5"/>
                  </a:cubicBezTo>
                  <a:cubicBezTo>
                    <a:pt x="11" y="6"/>
                    <a:pt x="10" y="7"/>
                    <a:pt x="9" y="7"/>
                  </a:cubicBezTo>
                  <a:cubicBezTo>
                    <a:pt x="9" y="9"/>
                    <a:pt x="8" y="11"/>
                    <a:pt x="7" y="13"/>
                  </a:cubicBezTo>
                  <a:cubicBezTo>
                    <a:pt x="7" y="15"/>
                    <a:pt x="6" y="16"/>
                    <a:pt x="5" y="17"/>
                  </a:cubicBezTo>
                  <a:cubicBezTo>
                    <a:pt x="4" y="18"/>
                    <a:pt x="2" y="19"/>
                    <a:pt x="2" y="19"/>
                  </a:cubicBezTo>
                  <a:cubicBezTo>
                    <a:pt x="2" y="20"/>
                    <a:pt x="4" y="20"/>
                    <a:pt x="4" y="21"/>
                  </a:cubicBezTo>
                  <a:cubicBezTo>
                    <a:pt x="4" y="22"/>
                    <a:pt x="0" y="24"/>
                    <a:pt x="0" y="25"/>
                  </a:cubicBezTo>
                  <a:cubicBezTo>
                    <a:pt x="0" y="27"/>
                    <a:pt x="3" y="26"/>
                    <a:pt x="4" y="25"/>
                  </a:cubicBezTo>
                  <a:cubicBezTo>
                    <a:pt x="6" y="25"/>
                    <a:pt x="8" y="26"/>
                    <a:pt x="10" y="26"/>
                  </a:cubicBezTo>
                  <a:cubicBezTo>
                    <a:pt x="13" y="27"/>
                    <a:pt x="16" y="26"/>
                    <a:pt x="19" y="27"/>
                  </a:cubicBezTo>
                  <a:cubicBezTo>
                    <a:pt x="19" y="27"/>
                    <a:pt x="22" y="25"/>
                    <a:pt x="22" y="26"/>
                  </a:cubicBezTo>
                  <a:cubicBezTo>
                    <a:pt x="22" y="27"/>
                    <a:pt x="19" y="30"/>
                    <a:pt x="19" y="30"/>
                  </a:cubicBezTo>
                  <a:cubicBezTo>
                    <a:pt x="20" y="31"/>
                    <a:pt x="22" y="28"/>
                    <a:pt x="22" y="28"/>
                  </a:cubicBezTo>
                  <a:cubicBezTo>
                    <a:pt x="24" y="27"/>
                    <a:pt x="26" y="27"/>
                    <a:pt x="27" y="26"/>
                  </a:cubicBezTo>
                  <a:cubicBezTo>
                    <a:pt x="27" y="25"/>
                    <a:pt x="32" y="20"/>
                    <a:pt x="32" y="20"/>
                  </a:cubicBezTo>
                  <a:cubicBezTo>
                    <a:pt x="31" y="19"/>
                    <a:pt x="30" y="20"/>
                    <a:pt x="29" y="20"/>
                  </a:cubicBezTo>
                  <a:cubicBezTo>
                    <a:pt x="29" y="20"/>
                    <a:pt x="26" y="18"/>
                    <a:pt x="26" y="18"/>
                  </a:cubicBezTo>
                  <a:cubicBezTo>
                    <a:pt x="26" y="17"/>
                    <a:pt x="30" y="16"/>
                    <a:pt x="29" y="15"/>
                  </a:cubicBezTo>
                  <a:cubicBezTo>
                    <a:pt x="29" y="14"/>
                    <a:pt x="27" y="15"/>
                    <a:pt x="26" y="15"/>
                  </a:cubicBezTo>
                  <a:cubicBezTo>
                    <a:pt x="25" y="15"/>
                    <a:pt x="25" y="13"/>
                    <a:pt x="24" y="13"/>
                  </a:cubicBezTo>
                  <a:cubicBezTo>
                    <a:pt x="24" y="13"/>
                    <a:pt x="21" y="16"/>
                    <a:pt x="21" y="16"/>
                  </a:cubicBezTo>
                  <a:cubicBezTo>
                    <a:pt x="20" y="14"/>
                    <a:pt x="20" y="14"/>
                    <a:pt x="18" y="13"/>
                  </a:cubicBezTo>
                  <a:cubicBezTo>
                    <a:pt x="16" y="12"/>
                    <a:pt x="19" y="12"/>
                    <a:pt x="19" y="11"/>
                  </a:cubicBezTo>
                  <a:cubicBezTo>
                    <a:pt x="19" y="11"/>
                    <a:pt x="17" y="9"/>
                    <a:pt x="16" y="9"/>
                  </a:cubicBezTo>
                  <a:cubicBezTo>
                    <a:pt x="16" y="10"/>
                    <a:pt x="14" y="13"/>
                    <a:pt x="14" y="12"/>
                  </a:cubicBezTo>
                  <a:cubicBezTo>
                    <a:pt x="12" y="11"/>
                    <a:pt x="15" y="7"/>
                    <a:pt x="16" y="7"/>
                  </a:cubicBezTo>
                  <a:cubicBezTo>
                    <a:pt x="17" y="6"/>
                    <a:pt x="17" y="5"/>
                    <a:pt x="18" y="4"/>
                  </a:cubicBezTo>
                  <a:cubicBezTo>
                    <a:pt x="18" y="3"/>
                    <a:pt x="18" y="2"/>
                    <a:pt x="18" y="2"/>
                  </a:cubicBezTo>
                  <a:cubicBezTo>
                    <a:pt x="18" y="2"/>
                    <a:pt x="19" y="1"/>
                    <a:pt x="19" y="1"/>
                  </a:cubicBezTo>
                  <a:cubicBezTo>
                    <a:pt x="20" y="0"/>
                    <a:pt x="19" y="1"/>
                    <a:pt x="19"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9" name="Freeform 536"/>
            <p:cNvSpPr>
              <a:spLocks/>
            </p:cNvSpPr>
            <p:nvPr/>
          </p:nvSpPr>
          <p:spPr bwMode="auto">
            <a:xfrm>
              <a:off x="9174715" y="6592943"/>
              <a:ext cx="76432" cy="92380"/>
            </a:xfrm>
            <a:custGeom>
              <a:avLst/>
              <a:gdLst>
                <a:gd name="T0" fmla="*/ 6 w 8"/>
                <a:gd name="T1" fmla="*/ 1 h 10"/>
                <a:gd name="T2" fmla="*/ 1 w 8"/>
                <a:gd name="T3" fmla="*/ 9 h 10"/>
                <a:gd name="T4" fmla="*/ 4 w 8"/>
                <a:gd name="T5" fmla="*/ 7 h 10"/>
                <a:gd name="T6" fmla="*/ 3 w 8"/>
                <a:gd name="T7" fmla="*/ 10 h 10"/>
                <a:gd name="T8" fmla="*/ 6 w 8"/>
                <a:gd name="T9" fmla="*/ 8 h 10"/>
                <a:gd name="T10" fmla="*/ 8 w 8"/>
                <a:gd name="T11" fmla="*/ 4 h 10"/>
                <a:gd name="T12" fmla="*/ 5 w 8"/>
                <a:gd name="T13" fmla="*/ 4 h 10"/>
                <a:gd name="T14" fmla="*/ 6 w 8"/>
                <a:gd name="T15" fmla="*/ 1 h 10"/>
                <a:gd name="T16" fmla="*/ 6 w 8"/>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0">
                  <a:moveTo>
                    <a:pt x="6" y="1"/>
                  </a:moveTo>
                  <a:cubicBezTo>
                    <a:pt x="5" y="2"/>
                    <a:pt x="0" y="6"/>
                    <a:pt x="1" y="9"/>
                  </a:cubicBezTo>
                  <a:cubicBezTo>
                    <a:pt x="1" y="9"/>
                    <a:pt x="3" y="6"/>
                    <a:pt x="4" y="7"/>
                  </a:cubicBezTo>
                  <a:cubicBezTo>
                    <a:pt x="4" y="7"/>
                    <a:pt x="3" y="10"/>
                    <a:pt x="3" y="10"/>
                  </a:cubicBezTo>
                  <a:cubicBezTo>
                    <a:pt x="4" y="10"/>
                    <a:pt x="6" y="9"/>
                    <a:pt x="6" y="8"/>
                  </a:cubicBezTo>
                  <a:cubicBezTo>
                    <a:pt x="6" y="7"/>
                    <a:pt x="7" y="6"/>
                    <a:pt x="8" y="4"/>
                  </a:cubicBezTo>
                  <a:cubicBezTo>
                    <a:pt x="8" y="2"/>
                    <a:pt x="6" y="4"/>
                    <a:pt x="5" y="4"/>
                  </a:cubicBezTo>
                  <a:cubicBezTo>
                    <a:pt x="6" y="4"/>
                    <a:pt x="6" y="0"/>
                    <a:pt x="6" y="1"/>
                  </a:cubicBezTo>
                  <a:cubicBezTo>
                    <a:pt x="5" y="1"/>
                    <a:pt x="7" y="0"/>
                    <a:pt x="6"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0" name="Freeform 537"/>
            <p:cNvSpPr>
              <a:spLocks/>
            </p:cNvSpPr>
            <p:nvPr/>
          </p:nvSpPr>
          <p:spPr bwMode="auto">
            <a:xfrm>
              <a:off x="8652423" y="5694619"/>
              <a:ext cx="28662" cy="54153"/>
            </a:xfrm>
            <a:custGeom>
              <a:avLst/>
              <a:gdLst>
                <a:gd name="T0" fmla="*/ 3 w 3"/>
                <a:gd name="T1" fmla="*/ 4 h 6"/>
                <a:gd name="T2" fmla="*/ 1 w 3"/>
                <a:gd name="T3" fmla="*/ 1 h 6"/>
                <a:gd name="T4" fmla="*/ 1 w 3"/>
                <a:gd name="T5" fmla="*/ 2 h 6"/>
                <a:gd name="T6" fmla="*/ 0 w 3"/>
                <a:gd name="T7" fmla="*/ 2 h 6"/>
                <a:gd name="T8" fmla="*/ 3 w 3"/>
                <a:gd name="T9" fmla="*/ 4 h 6"/>
                <a:gd name="T10" fmla="*/ 3 w 3"/>
                <a:gd name="T11" fmla="*/ 4 h 6"/>
              </a:gdLst>
              <a:ahLst/>
              <a:cxnLst>
                <a:cxn ang="0">
                  <a:pos x="T0" y="T1"/>
                </a:cxn>
                <a:cxn ang="0">
                  <a:pos x="T2" y="T3"/>
                </a:cxn>
                <a:cxn ang="0">
                  <a:pos x="T4" y="T5"/>
                </a:cxn>
                <a:cxn ang="0">
                  <a:pos x="T6" y="T7"/>
                </a:cxn>
                <a:cxn ang="0">
                  <a:pos x="T8" y="T9"/>
                </a:cxn>
                <a:cxn ang="0">
                  <a:pos x="T10" y="T11"/>
                </a:cxn>
              </a:cxnLst>
              <a:rect l="0" t="0" r="r" b="b"/>
              <a:pathLst>
                <a:path w="3" h="6">
                  <a:moveTo>
                    <a:pt x="3" y="4"/>
                  </a:moveTo>
                  <a:cubicBezTo>
                    <a:pt x="3" y="3"/>
                    <a:pt x="1" y="0"/>
                    <a:pt x="1" y="1"/>
                  </a:cubicBezTo>
                  <a:cubicBezTo>
                    <a:pt x="1" y="1"/>
                    <a:pt x="1" y="1"/>
                    <a:pt x="1" y="2"/>
                  </a:cubicBezTo>
                  <a:cubicBezTo>
                    <a:pt x="1" y="2"/>
                    <a:pt x="0" y="2"/>
                    <a:pt x="0" y="2"/>
                  </a:cubicBezTo>
                  <a:cubicBezTo>
                    <a:pt x="0" y="2"/>
                    <a:pt x="3" y="6"/>
                    <a:pt x="3" y="4"/>
                  </a:cubicBezTo>
                  <a:cubicBezTo>
                    <a:pt x="3" y="3"/>
                    <a:pt x="3" y="6"/>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1" name="Freeform 538"/>
            <p:cNvSpPr>
              <a:spLocks/>
            </p:cNvSpPr>
            <p:nvPr/>
          </p:nvSpPr>
          <p:spPr bwMode="auto">
            <a:xfrm>
              <a:off x="8512296" y="5787002"/>
              <a:ext cx="28662" cy="28669"/>
            </a:xfrm>
            <a:custGeom>
              <a:avLst/>
              <a:gdLst>
                <a:gd name="T0" fmla="*/ 2 w 3"/>
                <a:gd name="T1" fmla="*/ 1 h 3"/>
                <a:gd name="T2" fmla="*/ 0 w 3"/>
                <a:gd name="T3" fmla="*/ 2 h 3"/>
                <a:gd name="T4" fmla="*/ 2 w 3"/>
                <a:gd name="T5" fmla="*/ 1 h 3"/>
              </a:gdLst>
              <a:ahLst/>
              <a:cxnLst>
                <a:cxn ang="0">
                  <a:pos x="T0" y="T1"/>
                </a:cxn>
                <a:cxn ang="0">
                  <a:pos x="T2" y="T3"/>
                </a:cxn>
                <a:cxn ang="0">
                  <a:pos x="T4" y="T5"/>
                </a:cxn>
              </a:cxnLst>
              <a:rect l="0" t="0" r="r" b="b"/>
              <a:pathLst>
                <a:path w="3" h="3">
                  <a:moveTo>
                    <a:pt x="2" y="1"/>
                  </a:moveTo>
                  <a:cubicBezTo>
                    <a:pt x="2" y="0"/>
                    <a:pt x="0" y="2"/>
                    <a:pt x="0" y="2"/>
                  </a:cubicBezTo>
                  <a:cubicBezTo>
                    <a:pt x="1" y="3"/>
                    <a:pt x="3" y="2"/>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2" name="Freeform 539"/>
            <p:cNvSpPr>
              <a:spLocks/>
            </p:cNvSpPr>
            <p:nvPr/>
          </p:nvSpPr>
          <p:spPr bwMode="auto">
            <a:xfrm>
              <a:off x="7868981" y="6283948"/>
              <a:ext cx="63695" cy="38227"/>
            </a:xfrm>
            <a:custGeom>
              <a:avLst/>
              <a:gdLst>
                <a:gd name="T0" fmla="*/ 7 w 7"/>
                <a:gd name="T1" fmla="*/ 3 h 4"/>
                <a:gd name="T2" fmla="*/ 1 w 7"/>
                <a:gd name="T3" fmla="*/ 1 h 4"/>
                <a:gd name="T4" fmla="*/ 7 w 7"/>
                <a:gd name="T5" fmla="*/ 3 h 4"/>
                <a:gd name="T6" fmla="*/ 7 w 7"/>
                <a:gd name="T7" fmla="*/ 3 h 4"/>
              </a:gdLst>
              <a:ahLst/>
              <a:cxnLst>
                <a:cxn ang="0">
                  <a:pos x="T0" y="T1"/>
                </a:cxn>
                <a:cxn ang="0">
                  <a:pos x="T2" y="T3"/>
                </a:cxn>
                <a:cxn ang="0">
                  <a:pos x="T4" y="T5"/>
                </a:cxn>
                <a:cxn ang="0">
                  <a:pos x="T6" y="T7"/>
                </a:cxn>
              </a:cxnLst>
              <a:rect l="0" t="0" r="r" b="b"/>
              <a:pathLst>
                <a:path w="7" h="4">
                  <a:moveTo>
                    <a:pt x="7" y="3"/>
                  </a:moveTo>
                  <a:cubicBezTo>
                    <a:pt x="7" y="0"/>
                    <a:pt x="3" y="0"/>
                    <a:pt x="1" y="1"/>
                  </a:cubicBezTo>
                  <a:cubicBezTo>
                    <a:pt x="0" y="1"/>
                    <a:pt x="7" y="4"/>
                    <a:pt x="7" y="3"/>
                  </a:cubicBezTo>
                  <a:cubicBezTo>
                    <a:pt x="7" y="0"/>
                    <a:pt x="7" y="4"/>
                    <a:pt x="7"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3" name="Freeform 540"/>
            <p:cNvSpPr>
              <a:spLocks/>
            </p:cNvSpPr>
            <p:nvPr/>
          </p:nvSpPr>
          <p:spPr bwMode="auto">
            <a:xfrm>
              <a:off x="7970890" y="6057775"/>
              <a:ext cx="57323" cy="57338"/>
            </a:xfrm>
            <a:custGeom>
              <a:avLst/>
              <a:gdLst>
                <a:gd name="T0" fmla="*/ 3 w 6"/>
                <a:gd name="T1" fmla="*/ 5 h 6"/>
                <a:gd name="T2" fmla="*/ 0 w 6"/>
                <a:gd name="T3" fmla="*/ 3 h 6"/>
                <a:gd name="T4" fmla="*/ 4 w 6"/>
                <a:gd name="T5" fmla="*/ 2 h 6"/>
                <a:gd name="T6" fmla="*/ 3 w 6"/>
                <a:gd name="T7" fmla="*/ 5 h 6"/>
                <a:gd name="T8" fmla="*/ 3 w 6"/>
                <a:gd name="T9" fmla="*/ 5 h 6"/>
              </a:gdLst>
              <a:ahLst/>
              <a:cxnLst>
                <a:cxn ang="0">
                  <a:pos x="T0" y="T1"/>
                </a:cxn>
                <a:cxn ang="0">
                  <a:pos x="T2" y="T3"/>
                </a:cxn>
                <a:cxn ang="0">
                  <a:pos x="T4" y="T5"/>
                </a:cxn>
                <a:cxn ang="0">
                  <a:pos x="T6" y="T7"/>
                </a:cxn>
                <a:cxn ang="0">
                  <a:pos x="T8" y="T9"/>
                </a:cxn>
              </a:cxnLst>
              <a:rect l="0" t="0" r="r" b="b"/>
              <a:pathLst>
                <a:path w="6" h="6">
                  <a:moveTo>
                    <a:pt x="3" y="5"/>
                  </a:moveTo>
                  <a:cubicBezTo>
                    <a:pt x="2" y="4"/>
                    <a:pt x="1" y="4"/>
                    <a:pt x="0" y="3"/>
                  </a:cubicBezTo>
                  <a:cubicBezTo>
                    <a:pt x="1" y="3"/>
                    <a:pt x="3" y="0"/>
                    <a:pt x="4" y="2"/>
                  </a:cubicBezTo>
                  <a:cubicBezTo>
                    <a:pt x="6" y="3"/>
                    <a:pt x="5" y="6"/>
                    <a:pt x="3" y="5"/>
                  </a:cubicBezTo>
                  <a:cubicBezTo>
                    <a:pt x="2" y="4"/>
                    <a:pt x="4" y="6"/>
                    <a:pt x="3"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4" name="Freeform 541"/>
            <p:cNvSpPr>
              <a:spLocks/>
            </p:cNvSpPr>
            <p:nvPr/>
          </p:nvSpPr>
          <p:spPr bwMode="auto">
            <a:xfrm>
              <a:off x="7942229" y="5656392"/>
              <a:ext cx="57323" cy="66896"/>
            </a:xfrm>
            <a:custGeom>
              <a:avLst/>
              <a:gdLst>
                <a:gd name="T0" fmla="*/ 3 w 6"/>
                <a:gd name="T1" fmla="*/ 6 h 7"/>
                <a:gd name="T2" fmla="*/ 4 w 6"/>
                <a:gd name="T3" fmla="*/ 1 h 7"/>
                <a:gd name="T4" fmla="*/ 3 w 6"/>
                <a:gd name="T5" fmla="*/ 6 h 7"/>
                <a:gd name="T6" fmla="*/ 3 w 6"/>
                <a:gd name="T7" fmla="*/ 6 h 7"/>
              </a:gdLst>
              <a:ahLst/>
              <a:cxnLst>
                <a:cxn ang="0">
                  <a:pos x="T0" y="T1"/>
                </a:cxn>
                <a:cxn ang="0">
                  <a:pos x="T2" y="T3"/>
                </a:cxn>
                <a:cxn ang="0">
                  <a:pos x="T4" y="T5"/>
                </a:cxn>
                <a:cxn ang="0">
                  <a:pos x="T6" y="T7"/>
                </a:cxn>
              </a:cxnLst>
              <a:rect l="0" t="0" r="r" b="b"/>
              <a:pathLst>
                <a:path w="6" h="7">
                  <a:moveTo>
                    <a:pt x="3" y="6"/>
                  </a:moveTo>
                  <a:cubicBezTo>
                    <a:pt x="0" y="7"/>
                    <a:pt x="1" y="0"/>
                    <a:pt x="4" y="1"/>
                  </a:cubicBezTo>
                  <a:cubicBezTo>
                    <a:pt x="6" y="1"/>
                    <a:pt x="5" y="6"/>
                    <a:pt x="3" y="6"/>
                  </a:cubicBezTo>
                  <a:cubicBezTo>
                    <a:pt x="2" y="6"/>
                    <a:pt x="6" y="6"/>
                    <a:pt x="3"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5" name="Freeform 542"/>
            <p:cNvSpPr>
              <a:spLocks/>
            </p:cNvSpPr>
            <p:nvPr/>
          </p:nvSpPr>
          <p:spPr bwMode="auto">
            <a:xfrm>
              <a:off x="7782993" y="5618167"/>
              <a:ext cx="111465" cy="57338"/>
            </a:xfrm>
            <a:custGeom>
              <a:avLst/>
              <a:gdLst>
                <a:gd name="T0" fmla="*/ 4 w 12"/>
                <a:gd name="T1" fmla="*/ 6 h 6"/>
                <a:gd name="T2" fmla="*/ 1 w 12"/>
                <a:gd name="T3" fmla="*/ 3 h 6"/>
                <a:gd name="T4" fmla="*/ 8 w 12"/>
                <a:gd name="T5" fmla="*/ 0 h 6"/>
                <a:gd name="T6" fmla="*/ 4 w 12"/>
                <a:gd name="T7" fmla="*/ 6 h 6"/>
              </a:gdLst>
              <a:ahLst/>
              <a:cxnLst>
                <a:cxn ang="0">
                  <a:pos x="T0" y="T1"/>
                </a:cxn>
                <a:cxn ang="0">
                  <a:pos x="T2" y="T3"/>
                </a:cxn>
                <a:cxn ang="0">
                  <a:pos x="T4" y="T5"/>
                </a:cxn>
                <a:cxn ang="0">
                  <a:pos x="T6" y="T7"/>
                </a:cxn>
              </a:cxnLst>
              <a:rect l="0" t="0" r="r" b="b"/>
              <a:pathLst>
                <a:path w="12" h="6">
                  <a:moveTo>
                    <a:pt x="4" y="6"/>
                  </a:moveTo>
                  <a:cubicBezTo>
                    <a:pt x="2" y="6"/>
                    <a:pt x="0" y="5"/>
                    <a:pt x="1" y="3"/>
                  </a:cubicBezTo>
                  <a:cubicBezTo>
                    <a:pt x="2" y="1"/>
                    <a:pt x="5" y="1"/>
                    <a:pt x="8" y="0"/>
                  </a:cubicBezTo>
                  <a:cubicBezTo>
                    <a:pt x="12" y="0"/>
                    <a:pt x="6" y="6"/>
                    <a:pt x="4"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6" name="Freeform 543"/>
            <p:cNvSpPr>
              <a:spLocks/>
            </p:cNvSpPr>
            <p:nvPr/>
          </p:nvSpPr>
          <p:spPr bwMode="auto">
            <a:xfrm>
              <a:off x="8018661" y="5583125"/>
              <a:ext cx="63695" cy="25484"/>
            </a:xfrm>
            <a:custGeom>
              <a:avLst/>
              <a:gdLst>
                <a:gd name="T0" fmla="*/ 5 w 7"/>
                <a:gd name="T1" fmla="*/ 3 h 3"/>
                <a:gd name="T2" fmla="*/ 3 w 7"/>
                <a:gd name="T3" fmla="*/ 0 h 3"/>
                <a:gd name="T4" fmla="*/ 7 w 7"/>
                <a:gd name="T5" fmla="*/ 1 h 3"/>
                <a:gd name="T6" fmla="*/ 5 w 7"/>
                <a:gd name="T7" fmla="*/ 3 h 3"/>
                <a:gd name="T8" fmla="*/ 5 w 7"/>
                <a:gd name="T9" fmla="*/ 3 h 3"/>
              </a:gdLst>
              <a:ahLst/>
              <a:cxnLst>
                <a:cxn ang="0">
                  <a:pos x="T0" y="T1"/>
                </a:cxn>
                <a:cxn ang="0">
                  <a:pos x="T2" y="T3"/>
                </a:cxn>
                <a:cxn ang="0">
                  <a:pos x="T4" y="T5"/>
                </a:cxn>
                <a:cxn ang="0">
                  <a:pos x="T6" y="T7"/>
                </a:cxn>
                <a:cxn ang="0">
                  <a:pos x="T8" y="T9"/>
                </a:cxn>
              </a:cxnLst>
              <a:rect l="0" t="0" r="r" b="b"/>
              <a:pathLst>
                <a:path w="7" h="3">
                  <a:moveTo>
                    <a:pt x="5" y="3"/>
                  </a:moveTo>
                  <a:cubicBezTo>
                    <a:pt x="4" y="3"/>
                    <a:pt x="0" y="0"/>
                    <a:pt x="3" y="0"/>
                  </a:cubicBezTo>
                  <a:cubicBezTo>
                    <a:pt x="4" y="0"/>
                    <a:pt x="6" y="0"/>
                    <a:pt x="7" y="1"/>
                  </a:cubicBezTo>
                  <a:cubicBezTo>
                    <a:pt x="7" y="1"/>
                    <a:pt x="6" y="3"/>
                    <a:pt x="5" y="3"/>
                  </a:cubicBezTo>
                  <a:cubicBezTo>
                    <a:pt x="4" y="3"/>
                    <a:pt x="7" y="3"/>
                    <a:pt x="5"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7" name="Freeform 544"/>
            <p:cNvSpPr>
              <a:spLocks/>
            </p:cNvSpPr>
            <p:nvPr/>
          </p:nvSpPr>
          <p:spPr bwMode="auto">
            <a:xfrm>
              <a:off x="7623756" y="5395179"/>
              <a:ext cx="318473" cy="222990"/>
            </a:xfrm>
            <a:custGeom>
              <a:avLst/>
              <a:gdLst>
                <a:gd name="T0" fmla="*/ 31 w 34"/>
                <a:gd name="T1" fmla="*/ 21 h 24"/>
                <a:gd name="T2" fmla="*/ 25 w 34"/>
                <a:gd name="T3" fmla="*/ 18 h 24"/>
                <a:gd name="T4" fmla="*/ 24 w 34"/>
                <a:gd name="T5" fmla="*/ 16 h 24"/>
                <a:gd name="T6" fmla="*/ 22 w 34"/>
                <a:gd name="T7" fmla="*/ 17 h 24"/>
                <a:gd name="T8" fmla="*/ 18 w 34"/>
                <a:gd name="T9" fmla="*/ 16 h 24"/>
                <a:gd name="T10" fmla="*/ 16 w 34"/>
                <a:gd name="T11" fmla="*/ 19 h 24"/>
                <a:gd name="T12" fmla="*/ 11 w 34"/>
                <a:gd name="T13" fmla="*/ 23 h 24"/>
                <a:gd name="T14" fmla="*/ 8 w 34"/>
                <a:gd name="T15" fmla="*/ 19 h 24"/>
                <a:gd name="T16" fmla="*/ 2 w 34"/>
                <a:gd name="T17" fmla="*/ 19 h 24"/>
                <a:gd name="T18" fmla="*/ 4 w 34"/>
                <a:gd name="T19" fmla="*/ 16 h 24"/>
                <a:gd name="T20" fmla="*/ 5 w 34"/>
                <a:gd name="T21" fmla="*/ 10 h 24"/>
                <a:gd name="T22" fmla="*/ 6 w 34"/>
                <a:gd name="T23" fmla="*/ 3 h 24"/>
                <a:gd name="T24" fmla="*/ 11 w 34"/>
                <a:gd name="T25" fmla="*/ 3 h 24"/>
                <a:gd name="T26" fmla="*/ 12 w 34"/>
                <a:gd name="T27" fmla="*/ 5 h 24"/>
                <a:gd name="T28" fmla="*/ 14 w 34"/>
                <a:gd name="T29" fmla="*/ 4 h 24"/>
                <a:gd name="T30" fmla="*/ 17 w 34"/>
                <a:gd name="T31" fmla="*/ 6 h 24"/>
                <a:gd name="T32" fmla="*/ 20 w 34"/>
                <a:gd name="T33" fmla="*/ 7 h 24"/>
                <a:gd name="T34" fmla="*/ 25 w 34"/>
                <a:gd name="T35" fmla="*/ 10 h 24"/>
                <a:gd name="T36" fmla="*/ 28 w 34"/>
                <a:gd name="T37" fmla="*/ 15 h 24"/>
                <a:gd name="T38" fmla="*/ 30 w 34"/>
                <a:gd name="T39" fmla="*/ 15 h 24"/>
                <a:gd name="T40" fmla="*/ 33 w 34"/>
                <a:gd name="T41" fmla="*/ 17 h 24"/>
                <a:gd name="T42" fmla="*/ 34 w 34"/>
                <a:gd name="T43" fmla="*/ 18 h 24"/>
                <a:gd name="T44" fmla="*/ 31 w 34"/>
                <a:gd name="T45" fmla="*/ 21 h 24"/>
                <a:gd name="T46" fmla="*/ 31 w 34"/>
                <a:gd name="T4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 h="24">
                  <a:moveTo>
                    <a:pt x="31" y="21"/>
                  </a:moveTo>
                  <a:cubicBezTo>
                    <a:pt x="30" y="20"/>
                    <a:pt x="27" y="19"/>
                    <a:pt x="25" y="18"/>
                  </a:cubicBezTo>
                  <a:cubicBezTo>
                    <a:pt x="24" y="18"/>
                    <a:pt x="25" y="17"/>
                    <a:pt x="24" y="16"/>
                  </a:cubicBezTo>
                  <a:cubicBezTo>
                    <a:pt x="24" y="16"/>
                    <a:pt x="22" y="17"/>
                    <a:pt x="22" y="17"/>
                  </a:cubicBezTo>
                  <a:cubicBezTo>
                    <a:pt x="20" y="17"/>
                    <a:pt x="20" y="15"/>
                    <a:pt x="18" y="16"/>
                  </a:cubicBezTo>
                  <a:cubicBezTo>
                    <a:pt x="18" y="17"/>
                    <a:pt x="17" y="18"/>
                    <a:pt x="16" y="19"/>
                  </a:cubicBezTo>
                  <a:cubicBezTo>
                    <a:pt x="14" y="20"/>
                    <a:pt x="13" y="22"/>
                    <a:pt x="11" y="23"/>
                  </a:cubicBezTo>
                  <a:cubicBezTo>
                    <a:pt x="8" y="24"/>
                    <a:pt x="10" y="20"/>
                    <a:pt x="8" y="19"/>
                  </a:cubicBezTo>
                  <a:cubicBezTo>
                    <a:pt x="8" y="18"/>
                    <a:pt x="3" y="19"/>
                    <a:pt x="2" y="19"/>
                  </a:cubicBezTo>
                  <a:cubicBezTo>
                    <a:pt x="0" y="19"/>
                    <a:pt x="4" y="16"/>
                    <a:pt x="4" y="16"/>
                  </a:cubicBezTo>
                  <a:cubicBezTo>
                    <a:pt x="6" y="14"/>
                    <a:pt x="5" y="12"/>
                    <a:pt x="5" y="10"/>
                  </a:cubicBezTo>
                  <a:cubicBezTo>
                    <a:pt x="5" y="8"/>
                    <a:pt x="5" y="5"/>
                    <a:pt x="6" y="3"/>
                  </a:cubicBezTo>
                  <a:cubicBezTo>
                    <a:pt x="7" y="0"/>
                    <a:pt x="10" y="0"/>
                    <a:pt x="11" y="3"/>
                  </a:cubicBezTo>
                  <a:cubicBezTo>
                    <a:pt x="11" y="4"/>
                    <a:pt x="11" y="6"/>
                    <a:pt x="12" y="5"/>
                  </a:cubicBezTo>
                  <a:cubicBezTo>
                    <a:pt x="13" y="5"/>
                    <a:pt x="13" y="4"/>
                    <a:pt x="14" y="4"/>
                  </a:cubicBezTo>
                  <a:cubicBezTo>
                    <a:pt x="15" y="5"/>
                    <a:pt x="16" y="6"/>
                    <a:pt x="17" y="6"/>
                  </a:cubicBezTo>
                  <a:cubicBezTo>
                    <a:pt x="18" y="7"/>
                    <a:pt x="19" y="7"/>
                    <a:pt x="20" y="7"/>
                  </a:cubicBezTo>
                  <a:cubicBezTo>
                    <a:pt x="21" y="8"/>
                    <a:pt x="23" y="9"/>
                    <a:pt x="25" y="10"/>
                  </a:cubicBezTo>
                  <a:cubicBezTo>
                    <a:pt x="28" y="11"/>
                    <a:pt x="28" y="12"/>
                    <a:pt x="28" y="15"/>
                  </a:cubicBezTo>
                  <a:cubicBezTo>
                    <a:pt x="28" y="16"/>
                    <a:pt x="30" y="16"/>
                    <a:pt x="30" y="15"/>
                  </a:cubicBezTo>
                  <a:cubicBezTo>
                    <a:pt x="32" y="15"/>
                    <a:pt x="32" y="16"/>
                    <a:pt x="33" y="17"/>
                  </a:cubicBezTo>
                  <a:cubicBezTo>
                    <a:pt x="34" y="17"/>
                    <a:pt x="34" y="17"/>
                    <a:pt x="34" y="18"/>
                  </a:cubicBezTo>
                  <a:cubicBezTo>
                    <a:pt x="33" y="19"/>
                    <a:pt x="33" y="21"/>
                    <a:pt x="31" y="21"/>
                  </a:cubicBezTo>
                  <a:cubicBezTo>
                    <a:pt x="30" y="20"/>
                    <a:pt x="33" y="21"/>
                    <a:pt x="31" y="2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8" name="Freeform 545"/>
            <p:cNvSpPr>
              <a:spLocks/>
            </p:cNvSpPr>
            <p:nvPr/>
          </p:nvSpPr>
          <p:spPr bwMode="auto">
            <a:xfrm>
              <a:off x="7747963" y="5376063"/>
              <a:ext cx="63695" cy="47785"/>
            </a:xfrm>
            <a:custGeom>
              <a:avLst/>
              <a:gdLst>
                <a:gd name="T0" fmla="*/ 5 w 7"/>
                <a:gd name="T1" fmla="*/ 4 h 5"/>
                <a:gd name="T2" fmla="*/ 1 w 7"/>
                <a:gd name="T3" fmla="*/ 0 h 5"/>
                <a:gd name="T4" fmla="*/ 5 w 7"/>
                <a:gd name="T5" fmla="*/ 4 h 5"/>
              </a:gdLst>
              <a:ahLst/>
              <a:cxnLst>
                <a:cxn ang="0">
                  <a:pos x="T0" y="T1"/>
                </a:cxn>
                <a:cxn ang="0">
                  <a:pos x="T2" y="T3"/>
                </a:cxn>
                <a:cxn ang="0">
                  <a:pos x="T4" y="T5"/>
                </a:cxn>
              </a:cxnLst>
              <a:rect l="0" t="0" r="r" b="b"/>
              <a:pathLst>
                <a:path w="7" h="5">
                  <a:moveTo>
                    <a:pt x="5" y="4"/>
                  </a:moveTo>
                  <a:cubicBezTo>
                    <a:pt x="3" y="5"/>
                    <a:pt x="0" y="0"/>
                    <a:pt x="1" y="0"/>
                  </a:cubicBezTo>
                  <a:cubicBezTo>
                    <a:pt x="2" y="1"/>
                    <a:pt x="7" y="3"/>
                    <a:pt x="5"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9" name="Freeform 546"/>
            <p:cNvSpPr>
              <a:spLocks/>
            </p:cNvSpPr>
            <p:nvPr/>
          </p:nvSpPr>
          <p:spPr bwMode="auto">
            <a:xfrm>
              <a:off x="7728852" y="5385621"/>
              <a:ext cx="35033" cy="47785"/>
            </a:xfrm>
            <a:custGeom>
              <a:avLst/>
              <a:gdLst>
                <a:gd name="T0" fmla="*/ 3 w 4"/>
                <a:gd name="T1" fmla="*/ 4 h 5"/>
                <a:gd name="T2" fmla="*/ 0 w 4"/>
                <a:gd name="T3" fmla="*/ 1 h 5"/>
                <a:gd name="T4" fmla="*/ 3 w 4"/>
                <a:gd name="T5" fmla="*/ 4 h 5"/>
              </a:gdLst>
              <a:ahLst/>
              <a:cxnLst>
                <a:cxn ang="0">
                  <a:pos x="T0" y="T1"/>
                </a:cxn>
                <a:cxn ang="0">
                  <a:pos x="T2" y="T3"/>
                </a:cxn>
                <a:cxn ang="0">
                  <a:pos x="T4" y="T5"/>
                </a:cxn>
              </a:cxnLst>
              <a:rect l="0" t="0" r="r" b="b"/>
              <a:pathLst>
                <a:path w="4" h="5">
                  <a:moveTo>
                    <a:pt x="3" y="4"/>
                  </a:moveTo>
                  <a:cubicBezTo>
                    <a:pt x="1" y="5"/>
                    <a:pt x="0" y="2"/>
                    <a:pt x="0" y="1"/>
                  </a:cubicBezTo>
                  <a:cubicBezTo>
                    <a:pt x="1" y="0"/>
                    <a:pt x="4" y="3"/>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0" name="Freeform 547"/>
            <p:cNvSpPr>
              <a:spLocks/>
            </p:cNvSpPr>
            <p:nvPr/>
          </p:nvSpPr>
          <p:spPr bwMode="auto">
            <a:xfrm>
              <a:off x="7642864" y="5207233"/>
              <a:ext cx="28662" cy="57338"/>
            </a:xfrm>
            <a:custGeom>
              <a:avLst/>
              <a:gdLst>
                <a:gd name="T0" fmla="*/ 3 w 3"/>
                <a:gd name="T1" fmla="*/ 5 h 6"/>
                <a:gd name="T2" fmla="*/ 3 w 3"/>
                <a:gd name="T3" fmla="*/ 2 h 6"/>
                <a:gd name="T4" fmla="*/ 1 w 3"/>
                <a:gd name="T5" fmla="*/ 1 h 6"/>
                <a:gd name="T6" fmla="*/ 1 w 3"/>
                <a:gd name="T7" fmla="*/ 4 h 6"/>
                <a:gd name="T8" fmla="*/ 3 w 3"/>
                <a:gd name="T9" fmla="*/ 5 h 6"/>
                <a:gd name="T10" fmla="*/ 3 w 3"/>
                <a:gd name="T11" fmla="*/ 5 h 6"/>
              </a:gdLst>
              <a:ahLst/>
              <a:cxnLst>
                <a:cxn ang="0">
                  <a:pos x="T0" y="T1"/>
                </a:cxn>
                <a:cxn ang="0">
                  <a:pos x="T2" y="T3"/>
                </a:cxn>
                <a:cxn ang="0">
                  <a:pos x="T4" y="T5"/>
                </a:cxn>
                <a:cxn ang="0">
                  <a:pos x="T6" y="T7"/>
                </a:cxn>
                <a:cxn ang="0">
                  <a:pos x="T8" y="T9"/>
                </a:cxn>
                <a:cxn ang="0">
                  <a:pos x="T10" y="T11"/>
                </a:cxn>
              </a:cxnLst>
              <a:rect l="0" t="0" r="r" b="b"/>
              <a:pathLst>
                <a:path w="3" h="6">
                  <a:moveTo>
                    <a:pt x="3" y="5"/>
                  </a:moveTo>
                  <a:cubicBezTo>
                    <a:pt x="3" y="4"/>
                    <a:pt x="3" y="3"/>
                    <a:pt x="3" y="2"/>
                  </a:cubicBezTo>
                  <a:cubicBezTo>
                    <a:pt x="3" y="2"/>
                    <a:pt x="1" y="0"/>
                    <a:pt x="1" y="1"/>
                  </a:cubicBezTo>
                  <a:cubicBezTo>
                    <a:pt x="1" y="2"/>
                    <a:pt x="0" y="4"/>
                    <a:pt x="1" y="4"/>
                  </a:cubicBezTo>
                  <a:cubicBezTo>
                    <a:pt x="1" y="5"/>
                    <a:pt x="2" y="6"/>
                    <a:pt x="3" y="5"/>
                  </a:cubicBezTo>
                  <a:cubicBezTo>
                    <a:pt x="3" y="4"/>
                    <a:pt x="2" y="6"/>
                    <a:pt x="3"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1" name="Freeform 548"/>
            <p:cNvSpPr>
              <a:spLocks/>
            </p:cNvSpPr>
            <p:nvPr/>
          </p:nvSpPr>
          <p:spPr bwMode="auto">
            <a:xfrm>
              <a:off x="7502737" y="4719845"/>
              <a:ext cx="1343951" cy="984332"/>
            </a:xfrm>
            <a:custGeom>
              <a:avLst/>
              <a:gdLst>
                <a:gd name="T0" fmla="*/ 63 w 144"/>
                <a:gd name="T1" fmla="*/ 86 h 105"/>
                <a:gd name="T2" fmla="*/ 81 w 144"/>
                <a:gd name="T3" fmla="*/ 76 h 105"/>
                <a:gd name="T4" fmla="*/ 91 w 144"/>
                <a:gd name="T5" fmla="*/ 67 h 105"/>
                <a:gd name="T6" fmla="*/ 103 w 144"/>
                <a:gd name="T7" fmla="*/ 68 h 105"/>
                <a:gd name="T8" fmla="*/ 87 w 144"/>
                <a:gd name="T9" fmla="*/ 66 h 105"/>
                <a:gd name="T10" fmla="*/ 80 w 144"/>
                <a:gd name="T11" fmla="*/ 48 h 105"/>
                <a:gd name="T12" fmla="*/ 67 w 144"/>
                <a:gd name="T13" fmla="*/ 49 h 105"/>
                <a:gd name="T14" fmla="*/ 64 w 144"/>
                <a:gd name="T15" fmla="*/ 40 h 105"/>
                <a:gd name="T16" fmla="*/ 54 w 144"/>
                <a:gd name="T17" fmla="*/ 32 h 105"/>
                <a:gd name="T18" fmla="*/ 53 w 144"/>
                <a:gd name="T19" fmla="*/ 38 h 105"/>
                <a:gd name="T20" fmla="*/ 52 w 144"/>
                <a:gd name="T21" fmla="*/ 39 h 105"/>
                <a:gd name="T22" fmla="*/ 37 w 144"/>
                <a:gd name="T23" fmla="*/ 38 h 105"/>
                <a:gd name="T24" fmla="*/ 5 w 144"/>
                <a:gd name="T25" fmla="*/ 32 h 105"/>
                <a:gd name="T26" fmla="*/ 8 w 144"/>
                <a:gd name="T27" fmla="*/ 26 h 105"/>
                <a:gd name="T28" fmla="*/ 16 w 144"/>
                <a:gd name="T29" fmla="*/ 2 h 105"/>
                <a:gd name="T30" fmla="*/ 18 w 144"/>
                <a:gd name="T31" fmla="*/ 18 h 105"/>
                <a:gd name="T32" fmla="*/ 26 w 144"/>
                <a:gd name="T33" fmla="*/ 29 h 105"/>
                <a:gd name="T34" fmla="*/ 20 w 144"/>
                <a:gd name="T35" fmla="*/ 19 h 105"/>
                <a:gd name="T36" fmla="*/ 22 w 144"/>
                <a:gd name="T37" fmla="*/ 13 h 105"/>
                <a:gd name="T38" fmla="*/ 25 w 144"/>
                <a:gd name="T39" fmla="*/ 7 h 105"/>
                <a:gd name="T40" fmla="*/ 34 w 144"/>
                <a:gd name="T41" fmla="*/ 3 h 105"/>
                <a:gd name="T42" fmla="*/ 43 w 144"/>
                <a:gd name="T43" fmla="*/ 16 h 105"/>
                <a:gd name="T44" fmla="*/ 52 w 144"/>
                <a:gd name="T45" fmla="*/ 16 h 105"/>
                <a:gd name="T46" fmla="*/ 54 w 144"/>
                <a:gd name="T47" fmla="*/ 15 h 105"/>
                <a:gd name="T48" fmla="*/ 66 w 144"/>
                <a:gd name="T49" fmla="*/ 13 h 105"/>
                <a:gd name="T50" fmla="*/ 70 w 144"/>
                <a:gd name="T51" fmla="*/ 21 h 105"/>
                <a:gd name="T52" fmla="*/ 76 w 144"/>
                <a:gd name="T53" fmla="*/ 22 h 105"/>
                <a:gd name="T54" fmla="*/ 81 w 144"/>
                <a:gd name="T55" fmla="*/ 23 h 105"/>
                <a:gd name="T56" fmla="*/ 86 w 144"/>
                <a:gd name="T57" fmla="*/ 23 h 105"/>
                <a:gd name="T58" fmla="*/ 92 w 144"/>
                <a:gd name="T59" fmla="*/ 28 h 105"/>
                <a:gd name="T60" fmla="*/ 94 w 144"/>
                <a:gd name="T61" fmla="*/ 31 h 105"/>
                <a:gd name="T62" fmla="*/ 100 w 144"/>
                <a:gd name="T63" fmla="*/ 29 h 105"/>
                <a:gd name="T64" fmla="*/ 99 w 144"/>
                <a:gd name="T65" fmla="*/ 38 h 105"/>
                <a:gd name="T66" fmla="*/ 104 w 144"/>
                <a:gd name="T67" fmla="*/ 38 h 105"/>
                <a:gd name="T68" fmla="*/ 109 w 144"/>
                <a:gd name="T69" fmla="*/ 40 h 105"/>
                <a:gd name="T70" fmla="*/ 106 w 144"/>
                <a:gd name="T71" fmla="*/ 45 h 105"/>
                <a:gd name="T72" fmla="*/ 118 w 144"/>
                <a:gd name="T73" fmla="*/ 54 h 105"/>
                <a:gd name="T74" fmla="*/ 124 w 144"/>
                <a:gd name="T75" fmla="*/ 55 h 105"/>
                <a:gd name="T76" fmla="*/ 128 w 144"/>
                <a:gd name="T77" fmla="*/ 60 h 105"/>
                <a:gd name="T78" fmla="*/ 141 w 144"/>
                <a:gd name="T79" fmla="*/ 64 h 105"/>
                <a:gd name="T80" fmla="*/ 139 w 144"/>
                <a:gd name="T81" fmla="*/ 69 h 105"/>
                <a:gd name="T82" fmla="*/ 133 w 144"/>
                <a:gd name="T83" fmla="*/ 73 h 105"/>
                <a:gd name="T84" fmla="*/ 128 w 144"/>
                <a:gd name="T85" fmla="*/ 77 h 105"/>
                <a:gd name="T86" fmla="*/ 125 w 144"/>
                <a:gd name="T87" fmla="*/ 74 h 105"/>
                <a:gd name="T88" fmla="*/ 120 w 144"/>
                <a:gd name="T89" fmla="*/ 72 h 105"/>
                <a:gd name="T90" fmla="*/ 113 w 144"/>
                <a:gd name="T91" fmla="*/ 67 h 105"/>
                <a:gd name="T92" fmla="*/ 108 w 144"/>
                <a:gd name="T93" fmla="*/ 70 h 105"/>
                <a:gd name="T94" fmla="*/ 118 w 144"/>
                <a:gd name="T95" fmla="*/ 80 h 105"/>
                <a:gd name="T96" fmla="*/ 123 w 144"/>
                <a:gd name="T97" fmla="*/ 82 h 105"/>
                <a:gd name="T98" fmla="*/ 128 w 144"/>
                <a:gd name="T99" fmla="*/ 93 h 105"/>
                <a:gd name="T100" fmla="*/ 126 w 144"/>
                <a:gd name="T101" fmla="*/ 95 h 105"/>
                <a:gd name="T102" fmla="*/ 118 w 144"/>
                <a:gd name="T103" fmla="*/ 96 h 105"/>
                <a:gd name="T104" fmla="*/ 110 w 144"/>
                <a:gd name="T105" fmla="*/ 93 h 105"/>
                <a:gd name="T106" fmla="*/ 109 w 144"/>
                <a:gd name="T107" fmla="*/ 94 h 105"/>
                <a:gd name="T108" fmla="*/ 103 w 144"/>
                <a:gd name="T109" fmla="*/ 99 h 105"/>
                <a:gd name="T110" fmla="*/ 91 w 144"/>
                <a:gd name="T111" fmla="*/ 90 h 105"/>
                <a:gd name="T112" fmla="*/ 77 w 144"/>
                <a:gd name="T113" fmla="*/ 8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4" h="105">
                  <a:moveTo>
                    <a:pt x="77" y="83"/>
                  </a:moveTo>
                  <a:cubicBezTo>
                    <a:pt x="76" y="86"/>
                    <a:pt x="74" y="83"/>
                    <a:pt x="71" y="84"/>
                  </a:cubicBezTo>
                  <a:cubicBezTo>
                    <a:pt x="70" y="84"/>
                    <a:pt x="69" y="85"/>
                    <a:pt x="68" y="86"/>
                  </a:cubicBezTo>
                  <a:cubicBezTo>
                    <a:pt x="66" y="87"/>
                    <a:pt x="65" y="86"/>
                    <a:pt x="63" y="86"/>
                  </a:cubicBezTo>
                  <a:cubicBezTo>
                    <a:pt x="60" y="85"/>
                    <a:pt x="56" y="83"/>
                    <a:pt x="60" y="80"/>
                  </a:cubicBezTo>
                  <a:cubicBezTo>
                    <a:pt x="62" y="78"/>
                    <a:pt x="62" y="76"/>
                    <a:pt x="65" y="76"/>
                  </a:cubicBezTo>
                  <a:cubicBezTo>
                    <a:pt x="68" y="77"/>
                    <a:pt x="71" y="78"/>
                    <a:pt x="75" y="77"/>
                  </a:cubicBezTo>
                  <a:cubicBezTo>
                    <a:pt x="77" y="77"/>
                    <a:pt x="79" y="76"/>
                    <a:pt x="81" y="76"/>
                  </a:cubicBezTo>
                  <a:cubicBezTo>
                    <a:pt x="82" y="76"/>
                    <a:pt x="81" y="75"/>
                    <a:pt x="81" y="74"/>
                  </a:cubicBezTo>
                  <a:cubicBezTo>
                    <a:pt x="78" y="72"/>
                    <a:pt x="77" y="71"/>
                    <a:pt x="80" y="69"/>
                  </a:cubicBezTo>
                  <a:cubicBezTo>
                    <a:pt x="82" y="66"/>
                    <a:pt x="84" y="66"/>
                    <a:pt x="87" y="66"/>
                  </a:cubicBezTo>
                  <a:cubicBezTo>
                    <a:pt x="88" y="66"/>
                    <a:pt x="90" y="66"/>
                    <a:pt x="91" y="67"/>
                  </a:cubicBezTo>
                  <a:cubicBezTo>
                    <a:pt x="93" y="68"/>
                    <a:pt x="93" y="69"/>
                    <a:pt x="93" y="71"/>
                  </a:cubicBezTo>
                  <a:cubicBezTo>
                    <a:pt x="94" y="73"/>
                    <a:pt x="95" y="70"/>
                    <a:pt x="96" y="70"/>
                  </a:cubicBezTo>
                  <a:cubicBezTo>
                    <a:pt x="96" y="69"/>
                    <a:pt x="99" y="70"/>
                    <a:pt x="99" y="70"/>
                  </a:cubicBezTo>
                  <a:cubicBezTo>
                    <a:pt x="100" y="70"/>
                    <a:pt x="103" y="70"/>
                    <a:pt x="103" y="68"/>
                  </a:cubicBezTo>
                  <a:cubicBezTo>
                    <a:pt x="103" y="67"/>
                    <a:pt x="100" y="66"/>
                    <a:pt x="99" y="66"/>
                  </a:cubicBezTo>
                  <a:cubicBezTo>
                    <a:pt x="97" y="65"/>
                    <a:pt x="96" y="64"/>
                    <a:pt x="95" y="63"/>
                  </a:cubicBezTo>
                  <a:cubicBezTo>
                    <a:pt x="94" y="63"/>
                    <a:pt x="93" y="65"/>
                    <a:pt x="93" y="66"/>
                  </a:cubicBezTo>
                  <a:cubicBezTo>
                    <a:pt x="92" y="67"/>
                    <a:pt x="88" y="66"/>
                    <a:pt x="87" y="66"/>
                  </a:cubicBezTo>
                  <a:cubicBezTo>
                    <a:pt x="81" y="65"/>
                    <a:pt x="89" y="63"/>
                    <a:pt x="88" y="61"/>
                  </a:cubicBezTo>
                  <a:cubicBezTo>
                    <a:pt x="87" y="58"/>
                    <a:pt x="86" y="54"/>
                    <a:pt x="84" y="52"/>
                  </a:cubicBezTo>
                  <a:cubicBezTo>
                    <a:pt x="83" y="52"/>
                    <a:pt x="81" y="53"/>
                    <a:pt x="81" y="52"/>
                  </a:cubicBezTo>
                  <a:cubicBezTo>
                    <a:pt x="81" y="51"/>
                    <a:pt x="81" y="49"/>
                    <a:pt x="80" y="48"/>
                  </a:cubicBezTo>
                  <a:cubicBezTo>
                    <a:pt x="79" y="47"/>
                    <a:pt x="78" y="53"/>
                    <a:pt x="79" y="53"/>
                  </a:cubicBezTo>
                  <a:cubicBezTo>
                    <a:pt x="78" y="53"/>
                    <a:pt x="75" y="46"/>
                    <a:pt x="75" y="46"/>
                  </a:cubicBezTo>
                  <a:cubicBezTo>
                    <a:pt x="73" y="46"/>
                    <a:pt x="72" y="47"/>
                    <a:pt x="71" y="48"/>
                  </a:cubicBezTo>
                  <a:cubicBezTo>
                    <a:pt x="70" y="48"/>
                    <a:pt x="67" y="50"/>
                    <a:pt x="67" y="49"/>
                  </a:cubicBezTo>
                  <a:cubicBezTo>
                    <a:pt x="67" y="46"/>
                    <a:pt x="66" y="46"/>
                    <a:pt x="69" y="46"/>
                  </a:cubicBezTo>
                  <a:cubicBezTo>
                    <a:pt x="70" y="46"/>
                    <a:pt x="71" y="45"/>
                    <a:pt x="71" y="44"/>
                  </a:cubicBezTo>
                  <a:cubicBezTo>
                    <a:pt x="72" y="43"/>
                    <a:pt x="69" y="43"/>
                    <a:pt x="69" y="43"/>
                  </a:cubicBezTo>
                  <a:cubicBezTo>
                    <a:pt x="68" y="42"/>
                    <a:pt x="64" y="40"/>
                    <a:pt x="64" y="40"/>
                  </a:cubicBezTo>
                  <a:cubicBezTo>
                    <a:pt x="64" y="37"/>
                    <a:pt x="63" y="39"/>
                    <a:pt x="62" y="39"/>
                  </a:cubicBezTo>
                  <a:cubicBezTo>
                    <a:pt x="61" y="39"/>
                    <a:pt x="62" y="34"/>
                    <a:pt x="60" y="35"/>
                  </a:cubicBezTo>
                  <a:cubicBezTo>
                    <a:pt x="59" y="35"/>
                    <a:pt x="59" y="36"/>
                    <a:pt x="57" y="34"/>
                  </a:cubicBezTo>
                  <a:cubicBezTo>
                    <a:pt x="56" y="34"/>
                    <a:pt x="55" y="32"/>
                    <a:pt x="54" y="32"/>
                  </a:cubicBezTo>
                  <a:cubicBezTo>
                    <a:pt x="54" y="32"/>
                    <a:pt x="55" y="33"/>
                    <a:pt x="55" y="33"/>
                  </a:cubicBezTo>
                  <a:cubicBezTo>
                    <a:pt x="55" y="33"/>
                    <a:pt x="52" y="33"/>
                    <a:pt x="52" y="34"/>
                  </a:cubicBezTo>
                  <a:cubicBezTo>
                    <a:pt x="53" y="35"/>
                    <a:pt x="55" y="34"/>
                    <a:pt x="56" y="36"/>
                  </a:cubicBezTo>
                  <a:cubicBezTo>
                    <a:pt x="56" y="38"/>
                    <a:pt x="54" y="38"/>
                    <a:pt x="53" y="38"/>
                  </a:cubicBezTo>
                  <a:cubicBezTo>
                    <a:pt x="51" y="39"/>
                    <a:pt x="46" y="35"/>
                    <a:pt x="44" y="37"/>
                  </a:cubicBezTo>
                  <a:cubicBezTo>
                    <a:pt x="43" y="37"/>
                    <a:pt x="45" y="38"/>
                    <a:pt x="46" y="39"/>
                  </a:cubicBezTo>
                  <a:cubicBezTo>
                    <a:pt x="46" y="40"/>
                    <a:pt x="47" y="39"/>
                    <a:pt x="48" y="39"/>
                  </a:cubicBezTo>
                  <a:cubicBezTo>
                    <a:pt x="49" y="39"/>
                    <a:pt x="52" y="38"/>
                    <a:pt x="52" y="39"/>
                  </a:cubicBezTo>
                  <a:cubicBezTo>
                    <a:pt x="52" y="40"/>
                    <a:pt x="51" y="41"/>
                    <a:pt x="50" y="42"/>
                  </a:cubicBezTo>
                  <a:cubicBezTo>
                    <a:pt x="50" y="42"/>
                    <a:pt x="39" y="35"/>
                    <a:pt x="37" y="36"/>
                  </a:cubicBezTo>
                  <a:cubicBezTo>
                    <a:pt x="38" y="36"/>
                    <a:pt x="39" y="37"/>
                    <a:pt x="40" y="37"/>
                  </a:cubicBezTo>
                  <a:cubicBezTo>
                    <a:pt x="42" y="39"/>
                    <a:pt x="37" y="38"/>
                    <a:pt x="37" y="38"/>
                  </a:cubicBezTo>
                  <a:cubicBezTo>
                    <a:pt x="34" y="36"/>
                    <a:pt x="30" y="38"/>
                    <a:pt x="27" y="37"/>
                  </a:cubicBezTo>
                  <a:cubicBezTo>
                    <a:pt x="23" y="36"/>
                    <a:pt x="20" y="37"/>
                    <a:pt x="17" y="34"/>
                  </a:cubicBezTo>
                  <a:cubicBezTo>
                    <a:pt x="14" y="32"/>
                    <a:pt x="12" y="35"/>
                    <a:pt x="9" y="34"/>
                  </a:cubicBezTo>
                  <a:cubicBezTo>
                    <a:pt x="8" y="33"/>
                    <a:pt x="6" y="33"/>
                    <a:pt x="5" y="32"/>
                  </a:cubicBezTo>
                  <a:cubicBezTo>
                    <a:pt x="5" y="31"/>
                    <a:pt x="2" y="28"/>
                    <a:pt x="4" y="28"/>
                  </a:cubicBezTo>
                  <a:cubicBezTo>
                    <a:pt x="7" y="28"/>
                    <a:pt x="11" y="31"/>
                    <a:pt x="14" y="29"/>
                  </a:cubicBezTo>
                  <a:cubicBezTo>
                    <a:pt x="15" y="28"/>
                    <a:pt x="13" y="27"/>
                    <a:pt x="13" y="27"/>
                  </a:cubicBezTo>
                  <a:cubicBezTo>
                    <a:pt x="11" y="26"/>
                    <a:pt x="9" y="26"/>
                    <a:pt x="8" y="26"/>
                  </a:cubicBezTo>
                  <a:cubicBezTo>
                    <a:pt x="5" y="26"/>
                    <a:pt x="0" y="26"/>
                    <a:pt x="0" y="23"/>
                  </a:cubicBezTo>
                  <a:cubicBezTo>
                    <a:pt x="0" y="19"/>
                    <a:pt x="0" y="16"/>
                    <a:pt x="2" y="12"/>
                  </a:cubicBezTo>
                  <a:cubicBezTo>
                    <a:pt x="3" y="9"/>
                    <a:pt x="6" y="7"/>
                    <a:pt x="9" y="5"/>
                  </a:cubicBezTo>
                  <a:cubicBezTo>
                    <a:pt x="11" y="3"/>
                    <a:pt x="13" y="3"/>
                    <a:pt x="16" y="2"/>
                  </a:cubicBezTo>
                  <a:cubicBezTo>
                    <a:pt x="18" y="2"/>
                    <a:pt x="24" y="0"/>
                    <a:pt x="25" y="3"/>
                  </a:cubicBezTo>
                  <a:cubicBezTo>
                    <a:pt x="25" y="2"/>
                    <a:pt x="20" y="7"/>
                    <a:pt x="19" y="7"/>
                  </a:cubicBezTo>
                  <a:cubicBezTo>
                    <a:pt x="17" y="9"/>
                    <a:pt x="15" y="11"/>
                    <a:pt x="17" y="13"/>
                  </a:cubicBezTo>
                  <a:cubicBezTo>
                    <a:pt x="19" y="15"/>
                    <a:pt x="17" y="16"/>
                    <a:pt x="18" y="18"/>
                  </a:cubicBezTo>
                  <a:cubicBezTo>
                    <a:pt x="18" y="20"/>
                    <a:pt x="20" y="21"/>
                    <a:pt x="21" y="22"/>
                  </a:cubicBezTo>
                  <a:cubicBezTo>
                    <a:pt x="22" y="23"/>
                    <a:pt x="24" y="24"/>
                    <a:pt x="25" y="25"/>
                  </a:cubicBezTo>
                  <a:cubicBezTo>
                    <a:pt x="26" y="26"/>
                    <a:pt x="22" y="26"/>
                    <a:pt x="22" y="27"/>
                  </a:cubicBezTo>
                  <a:cubicBezTo>
                    <a:pt x="22" y="26"/>
                    <a:pt x="26" y="29"/>
                    <a:pt x="26" y="29"/>
                  </a:cubicBezTo>
                  <a:cubicBezTo>
                    <a:pt x="27" y="28"/>
                    <a:pt x="26" y="26"/>
                    <a:pt x="26" y="25"/>
                  </a:cubicBezTo>
                  <a:cubicBezTo>
                    <a:pt x="26" y="25"/>
                    <a:pt x="28" y="24"/>
                    <a:pt x="27" y="23"/>
                  </a:cubicBezTo>
                  <a:cubicBezTo>
                    <a:pt x="26" y="22"/>
                    <a:pt x="22" y="21"/>
                    <a:pt x="21" y="20"/>
                  </a:cubicBezTo>
                  <a:cubicBezTo>
                    <a:pt x="20" y="20"/>
                    <a:pt x="19" y="19"/>
                    <a:pt x="20" y="19"/>
                  </a:cubicBezTo>
                  <a:cubicBezTo>
                    <a:pt x="22" y="19"/>
                    <a:pt x="22" y="18"/>
                    <a:pt x="23" y="17"/>
                  </a:cubicBezTo>
                  <a:cubicBezTo>
                    <a:pt x="25" y="16"/>
                    <a:pt x="28" y="18"/>
                    <a:pt x="29" y="19"/>
                  </a:cubicBezTo>
                  <a:cubicBezTo>
                    <a:pt x="28" y="18"/>
                    <a:pt x="27" y="17"/>
                    <a:pt x="27" y="16"/>
                  </a:cubicBezTo>
                  <a:cubicBezTo>
                    <a:pt x="27" y="14"/>
                    <a:pt x="22" y="15"/>
                    <a:pt x="22" y="13"/>
                  </a:cubicBezTo>
                  <a:cubicBezTo>
                    <a:pt x="20" y="7"/>
                    <a:pt x="29" y="12"/>
                    <a:pt x="29" y="12"/>
                  </a:cubicBezTo>
                  <a:cubicBezTo>
                    <a:pt x="29" y="11"/>
                    <a:pt x="23" y="9"/>
                    <a:pt x="23" y="9"/>
                  </a:cubicBezTo>
                  <a:cubicBezTo>
                    <a:pt x="23" y="8"/>
                    <a:pt x="28" y="9"/>
                    <a:pt x="28" y="9"/>
                  </a:cubicBezTo>
                  <a:cubicBezTo>
                    <a:pt x="28" y="8"/>
                    <a:pt x="25" y="7"/>
                    <a:pt x="25" y="7"/>
                  </a:cubicBezTo>
                  <a:cubicBezTo>
                    <a:pt x="24" y="6"/>
                    <a:pt x="25" y="6"/>
                    <a:pt x="26" y="6"/>
                  </a:cubicBezTo>
                  <a:cubicBezTo>
                    <a:pt x="27" y="7"/>
                    <a:pt x="27" y="6"/>
                    <a:pt x="28" y="6"/>
                  </a:cubicBezTo>
                  <a:cubicBezTo>
                    <a:pt x="30" y="5"/>
                    <a:pt x="30" y="6"/>
                    <a:pt x="32" y="6"/>
                  </a:cubicBezTo>
                  <a:cubicBezTo>
                    <a:pt x="29" y="5"/>
                    <a:pt x="33" y="3"/>
                    <a:pt x="34" y="3"/>
                  </a:cubicBezTo>
                  <a:cubicBezTo>
                    <a:pt x="36" y="2"/>
                    <a:pt x="42" y="2"/>
                    <a:pt x="43" y="4"/>
                  </a:cubicBezTo>
                  <a:cubicBezTo>
                    <a:pt x="44" y="5"/>
                    <a:pt x="44" y="6"/>
                    <a:pt x="44" y="7"/>
                  </a:cubicBezTo>
                  <a:cubicBezTo>
                    <a:pt x="45" y="8"/>
                    <a:pt x="46" y="9"/>
                    <a:pt x="47" y="10"/>
                  </a:cubicBezTo>
                  <a:cubicBezTo>
                    <a:pt x="48" y="12"/>
                    <a:pt x="43" y="16"/>
                    <a:pt x="43" y="16"/>
                  </a:cubicBezTo>
                  <a:cubicBezTo>
                    <a:pt x="44" y="17"/>
                    <a:pt x="46" y="14"/>
                    <a:pt x="47" y="14"/>
                  </a:cubicBezTo>
                  <a:cubicBezTo>
                    <a:pt x="47" y="14"/>
                    <a:pt x="45" y="20"/>
                    <a:pt x="46" y="19"/>
                  </a:cubicBezTo>
                  <a:cubicBezTo>
                    <a:pt x="47" y="19"/>
                    <a:pt x="47" y="17"/>
                    <a:pt x="48" y="17"/>
                  </a:cubicBezTo>
                  <a:cubicBezTo>
                    <a:pt x="50" y="17"/>
                    <a:pt x="50" y="18"/>
                    <a:pt x="52" y="16"/>
                  </a:cubicBezTo>
                  <a:cubicBezTo>
                    <a:pt x="53" y="15"/>
                    <a:pt x="53" y="16"/>
                    <a:pt x="54" y="17"/>
                  </a:cubicBezTo>
                  <a:cubicBezTo>
                    <a:pt x="55" y="18"/>
                    <a:pt x="54" y="18"/>
                    <a:pt x="54" y="19"/>
                  </a:cubicBezTo>
                  <a:cubicBezTo>
                    <a:pt x="54" y="20"/>
                    <a:pt x="59" y="21"/>
                    <a:pt x="60" y="21"/>
                  </a:cubicBezTo>
                  <a:cubicBezTo>
                    <a:pt x="60" y="21"/>
                    <a:pt x="55" y="16"/>
                    <a:pt x="54" y="15"/>
                  </a:cubicBezTo>
                  <a:cubicBezTo>
                    <a:pt x="54" y="15"/>
                    <a:pt x="63" y="18"/>
                    <a:pt x="63" y="17"/>
                  </a:cubicBezTo>
                  <a:cubicBezTo>
                    <a:pt x="63" y="17"/>
                    <a:pt x="57" y="16"/>
                    <a:pt x="57" y="14"/>
                  </a:cubicBezTo>
                  <a:cubicBezTo>
                    <a:pt x="57" y="13"/>
                    <a:pt x="60" y="12"/>
                    <a:pt x="61" y="12"/>
                  </a:cubicBezTo>
                  <a:cubicBezTo>
                    <a:pt x="63" y="11"/>
                    <a:pt x="64" y="12"/>
                    <a:pt x="66" y="13"/>
                  </a:cubicBezTo>
                  <a:cubicBezTo>
                    <a:pt x="69" y="14"/>
                    <a:pt x="73" y="13"/>
                    <a:pt x="74" y="17"/>
                  </a:cubicBezTo>
                  <a:cubicBezTo>
                    <a:pt x="74" y="17"/>
                    <a:pt x="67" y="17"/>
                    <a:pt x="68" y="20"/>
                  </a:cubicBezTo>
                  <a:cubicBezTo>
                    <a:pt x="68" y="19"/>
                    <a:pt x="71" y="18"/>
                    <a:pt x="71" y="18"/>
                  </a:cubicBezTo>
                  <a:cubicBezTo>
                    <a:pt x="73" y="18"/>
                    <a:pt x="70" y="20"/>
                    <a:pt x="70" y="21"/>
                  </a:cubicBezTo>
                  <a:cubicBezTo>
                    <a:pt x="70" y="21"/>
                    <a:pt x="73" y="19"/>
                    <a:pt x="73" y="19"/>
                  </a:cubicBezTo>
                  <a:cubicBezTo>
                    <a:pt x="73" y="18"/>
                    <a:pt x="77" y="18"/>
                    <a:pt x="78" y="19"/>
                  </a:cubicBezTo>
                  <a:cubicBezTo>
                    <a:pt x="82" y="19"/>
                    <a:pt x="73" y="22"/>
                    <a:pt x="74" y="23"/>
                  </a:cubicBezTo>
                  <a:cubicBezTo>
                    <a:pt x="74" y="23"/>
                    <a:pt x="76" y="21"/>
                    <a:pt x="76" y="22"/>
                  </a:cubicBezTo>
                  <a:cubicBezTo>
                    <a:pt x="76" y="23"/>
                    <a:pt x="74" y="25"/>
                    <a:pt x="75" y="26"/>
                  </a:cubicBezTo>
                  <a:cubicBezTo>
                    <a:pt x="74" y="25"/>
                    <a:pt x="78" y="21"/>
                    <a:pt x="79" y="22"/>
                  </a:cubicBezTo>
                  <a:cubicBezTo>
                    <a:pt x="79" y="24"/>
                    <a:pt x="78" y="26"/>
                    <a:pt x="79" y="27"/>
                  </a:cubicBezTo>
                  <a:cubicBezTo>
                    <a:pt x="79" y="27"/>
                    <a:pt x="79" y="23"/>
                    <a:pt x="81" y="23"/>
                  </a:cubicBezTo>
                  <a:cubicBezTo>
                    <a:pt x="83" y="24"/>
                    <a:pt x="80" y="27"/>
                    <a:pt x="81" y="28"/>
                  </a:cubicBezTo>
                  <a:cubicBezTo>
                    <a:pt x="81" y="28"/>
                    <a:pt x="82" y="25"/>
                    <a:pt x="83" y="25"/>
                  </a:cubicBezTo>
                  <a:cubicBezTo>
                    <a:pt x="83" y="25"/>
                    <a:pt x="82" y="28"/>
                    <a:pt x="83" y="28"/>
                  </a:cubicBezTo>
                  <a:cubicBezTo>
                    <a:pt x="82" y="28"/>
                    <a:pt x="85" y="24"/>
                    <a:pt x="86" y="23"/>
                  </a:cubicBezTo>
                  <a:cubicBezTo>
                    <a:pt x="87" y="22"/>
                    <a:pt x="90" y="23"/>
                    <a:pt x="91" y="24"/>
                  </a:cubicBezTo>
                  <a:cubicBezTo>
                    <a:pt x="93" y="25"/>
                    <a:pt x="94" y="27"/>
                    <a:pt x="91" y="27"/>
                  </a:cubicBezTo>
                  <a:cubicBezTo>
                    <a:pt x="90" y="27"/>
                    <a:pt x="86" y="27"/>
                    <a:pt x="86" y="30"/>
                  </a:cubicBezTo>
                  <a:cubicBezTo>
                    <a:pt x="86" y="29"/>
                    <a:pt x="92" y="27"/>
                    <a:pt x="92" y="28"/>
                  </a:cubicBezTo>
                  <a:cubicBezTo>
                    <a:pt x="92" y="28"/>
                    <a:pt x="88" y="30"/>
                    <a:pt x="88" y="31"/>
                  </a:cubicBezTo>
                  <a:cubicBezTo>
                    <a:pt x="88" y="30"/>
                    <a:pt x="92" y="30"/>
                    <a:pt x="92" y="30"/>
                  </a:cubicBezTo>
                  <a:cubicBezTo>
                    <a:pt x="93" y="29"/>
                    <a:pt x="95" y="26"/>
                    <a:pt x="96" y="27"/>
                  </a:cubicBezTo>
                  <a:cubicBezTo>
                    <a:pt x="97" y="29"/>
                    <a:pt x="96" y="31"/>
                    <a:pt x="94" y="31"/>
                  </a:cubicBezTo>
                  <a:cubicBezTo>
                    <a:pt x="93" y="32"/>
                    <a:pt x="92" y="33"/>
                    <a:pt x="91" y="34"/>
                  </a:cubicBezTo>
                  <a:cubicBezTo>
                    <a:pt x="91" y="34"/>
                    <a:pt x="93" y="32"/>
                    <a:pt x="94" y="32"/>
                  </a:cubicBezTo>
                  <a:cubicBezTo>
                    <a:pt x="94" y="32"/>
                    <a:pt x="93" y="36"/>
                    <a:pt x="93" y="36"/>
                  </a:cubicBezTo>
                  <a:cubicBezTo>
                    <a:pt x="92" y="34"/>
                    <a:pt x="99" y="27"/>
                    <a:pt x="100" y="29"/>
                  </a:cubicBezTo>
                  <a:cubicBezTo>
                    <a:pt x="101" y="30"/>
                    <a:pt x="99" y="31"/>
                    <a:pt x="98" y="31"/>
                  </a:cubicBezTo>
                  <a:cubicBezTo>
                    <a:pt x="99" y="31"/>
                    <a:pt x="102" y="31"/>
                    <a:pt x="103" y="31"/>
                  </a:cubicBezTo>
                  <a:cubicBezTo>
                    <a:pt x="104" y="31"/>
                    <a:pt x="106" y="31"/>
                    <a:pt x="107" y="32"/>
                  </a:cubicBezTo>
                  <a:cubicBezTo>
                    <a:pt x="108" y="35"/>
                    <a:pt x="98" y="35"/>
                    <a:pt x="99" y="38"/>
                  </a:cubicBezTo>
                  <a:cubicBezTo>
                    <a:pt x="99" y="38"/>
                    <a:pt x="102" y="35"/>
                    <a:pt x="103" y="35"/>
                  </a:cubicBezTo>
                  <a:cubicBezTo>
                    <a:pt x="104" y="35"/>
                    <a:pt x="106" y="35"/>
                    <a:pt x="106" y="36"/>
                  </a:cubicBezTo>
                  <a:cubicBezTo>
                    <a:pt x="107" y="37"/>
                    <a:pt x="101" y="39"/>
                    <a:pt x="101" y="39"/>
                  </a:cubicBezTo>
                  <a:cubicBezTo>
                    <a:pt x="101" y="39"/>
                    <a:pt x="104" y="38"/>
                    <a:pt x="104" y="38"/>
                  </a:cubicBezTo>
                  <a:cubicBezTo>
                    <a:pt x="105" y="38"/>
                    <a:pt x="107" y="37"/>
                    <a:pt x="108" y="36"/>
                  </a:cubicBezTo>
                  <a:cubicBezTo>
                    <a:pt x="109" y="36"/>
                    <a:pt x="108" y="35"/>
                    <a:pt x="109" y="34"/>
                  </a:cubicBezTo>
                  <a:cubicBezTo>
                    <a:pt x="110" y="34"/>
                    <a:pt x="112" y="36"/>
                    <a:pt x="112" y="37"/>
                  </a:cubicBezTo>
                  <a:cubicBezTo>
                    <a:pt x="116" y="40"/>
                    <a:pt x="112" y="39"/>
                    <a:pt x="109" y="40"/>
                  </a:cubicBezTo>
                  <a:cubicBezTo>
                    <a:pt x="109" y="40"/>
                    <a:pt x="102" y="42"/>
                    <a:pt x="102" y="41"/>
                  </a:cubicBezTo>
                  <a:cubicBezTo>
                    <a:pt x="102" y="42"/>
                    <a:pt x="118" y="42"/>
                    <a:pt x="117" y="44"/>
                  </a:cubicBezTo>
                  <a:cubicBezTo>
                    <a:pt x="116" y="45"/>
                    <a:pt x="111" y="45"/>
                    <a:pt x="110" y="44"/>
                  </a:cubicBezTo>
                  <a:cubicBezTo>
                    <a:pt x="110" y="44"/>
                    <a:pt x="106" y="45"/>
                    <a:pt x="106" y="45"/>
                  </a:cubicBezTo>
                  <a:cubicBezTo>
                    <a:pt x="107" y="46"/>
                    <a:pt x="110" y="45"/>
                    <a:pt x="110" y="46"/>
                  </a:cubicBezTo>
                  <a:cubicBezTo>
                    <a:pt x="111" y="46"/>
                    <a:pt x="107" y="47"/>
                    <a:pt x="107" y="48"/>
                  </a:cubicBezTo>
                  <a:cubicBezTo>
                    <a:pt x="107" y="50"/>
                    <a:pt x="111" y="51"/>
                    <a:pt x="112" y="51"/>
                  </a:cubicBezTo>
                  <a:cubicBezTo>
                    <a:pt x="114" y="52"/>
                    <a:pt x="117" y="52"/>
                    <a:pt x="118" y="54"/>
                  </a:cubicBezTo>
                  <a:cubicBezTo>
                    <a:pt x="119" y="55"/>
                    <a:pt x="119" y="56"/>
                    <a:pt x="120" y="56"/>
                  </a:cubicBezTo>
                  <a:cubicBezTo>
                    <a:pt x="120" y="56"/>
                    <a:pt x="122" y="55"/>
                    <a:pt x="122" y="55"/>
                  </a:cubicBezTo>
                  <a:cubicBezTo>
                    <a:pt x="122" y="55"/>
                    <a:pt x="122" y="57"/>
                    <a:pt x="123" y="57"/>
                  </a:cubicBezTo>
                  <a:cubicBezTo>
                    <a:pt x="123" y="57"/>
                    <a:pt x="123" y="55"/>
                    <a:pt x="124" y="55"/>
                  </a:cubicBezTo>
                  <a:cubicBezTo>
                    <a:pt x="124" y="55"/>
                    <a:pt x="124" y="57"/>
                    <a:pt x="124" y="57"/>
                  </a:cubicBezTo>
                  <a:cubicBezTo>
                    <a:pt x="124" y="58"/>
                    <a:pt x="126" y="57"/>
                    <a:pt x="127" y="57"/>
                  </a:cubicBezTo>
                  <a:cubicBezTo>
                    <a:pt x="127" y="57"/>
                    <a:pt x="129" y="58"/>
                    <a:pt x="129" y="59"/>
                  </a:cubicBezTo>
                  <a:cubicBezTo>
                    <a:pt x="129" y="60"/>
                    <a:pt x="128" y="59"/>
                    <a:pt x="128" y="60"/>
                  </a:cubicBezTo>
                  <a:cubicBezTo>
                    <a:pt x="129" y="59"/>
                    <a:pt x="138" y="62"/>
                    <a:pt x="138" y="62"/>
                  </a:cubicBezTo>
                  <a:cubicBezTo>
                    <a:pt x="137" y="63"/>
                    <a:pt x="137" y="63"/>
                    <a:pt x="137" y="63"/>
                  </a:cubicBezTo>
                  <a:cubicBezTo>
                    <a:pt x="137" y="64"/>
                    <a:pt x="139" y="63"/>
                    <a:pt x="139" y="63"/>
                  </a:cubicBezTo>
                  <a:cubicBezTo>
                    <a:pt x="140" y="62"/>
                    <a:pt x="140" y="63"/>
                    <a:pt x="141" y="64"/>
                  </a:cubicBezTo>
                  <a:cubicBezTo>
                    <a:pt x="142" y="64"/>
                    <a:pt x="144" y="66"/>
                    <a:pt x="143" y="67"/>
                  </a:cubicBezTo>
                  <a:cubicBezTo>
                    <a:pt x="143" y="67"/>
                    <a:pt x="141" y="67"/>
                    <a:pt x="141" y="67"/>
                  </a:cubicBezTo>
                  <a:cubicBezTo>
                    <a:pt x="141" y="68"/>
                    <a:pt x="143" y="68"/>
                    <a:pt x="142" y="69"/>
                  </a:cubicBezTo>
                  <a:cubicBezTo>
                    <a:pt x="142" y="69"/>
                    <a:pt x="139" y="69"/>
                    <a:pt x="139" y="69"/>
                  </a:cubicBezTo>
                  <a:cubicBezTo>
                    <a:pt x="137" y="70"/>
                    <a:pt x="139" y="70"/>
                    <a:pt x="139" y="71"/>
                  </a:cubicBezTo>
                  <a:cubicBezTo>
                    <a:pt x="140" y="73"/>
                    <a:pt x="136" y="71"/>
                    <a:pt x="135" y="71"/>
                  </a:cubicBezTo>
                  <a:cubicBezTo>
                    <a:pt x="136" y="72"/>
                    <a:pt x="138" y="73"/>
                    <a:pt x="137" y="74"/>
                  </a:cubicBezTo>
                  <a:cubicBezTo>
                    <a:pt x="136" y="74"/>
                    <a:pt x="132" y="74"/>
                    <a:pt x="133" y="73"/>
                  </a:cubicBezTo>
                  <a:cubicBezTo>
                    <a:pt x="132" y="74"/>
                    <a:pt x="135" y="76"/>
                    <a:pt x="134" y="77"/>
                  </a:cubicBezTo>
                  <a:cubicBezTo>
                    <a:pt x="133" y="77"/>
                    <a:pt x="133" y="75"/>
                    <a:pt x="132" y="76"/>
                  </a:cubicBezTo>
                  <a:cubicBezTo>
                    <a:pt x="131" y="77"/>
                    <a:pt x="135" y="82"/>
                    <a:pt x="131" y="79"/>
                  </a:cubicBezTo>
                  <a:cubicBezTo>
                    <a:pt x="131" y="79"/>
                    <a:pt x="128" y="77"/>
                    <a:pt x="128" y="77"/>
                  </a:cubicBezTo>
                  <a:cubicBezTo>
                    <a:pt x="127" y="78"/>
                    <a:pt x="127" y="79"/>
                    <a:pt x="126" y="79"/>
                  </a:cubicBezTo>
                  <a:cubicBezTo>
                    <a:pt x="126" y="78"/>
                    <a:pt x="127" y="77"/>
                    <a:pt x="127" y="76"/>
                  </a:cubicBezTo>
                  <a:cubicBezTo>
                    <a:pt x="127" y="77"/>
                    <a:pt x="125" y="77"/>
                    <a:pt x="125" y="77"/>
                  </a:cubicBezTo>
                  <a:cubicBezTo>
                    <a:pt x="124" y="76"/>
                    <a:pt x="126" y="75"/>
                    <a:pt x="125" y="74"/>
                  </a:cubicBezTo>
                  <a:cubicBezTo>
                    <a:pt x="125" y="74"/>
                    <a:pt x="123" y="75"/>
                    <a:pt x="123" y="75"/>
                  </a:cubicBezTo>
                  <a:cubicBezTo>
                    <a:pt x="122" y="74"/>
                    <a:pt x="123" y="72"/>
                    <a:pt x="123" y="72"/>
                  </a:cubicBezTo>
                  <a:cubicBezTo>
                    <a:pt x="124" y="72"/>
                    <a:pt x="128" y="70"/>
                    <a:pt x="127" y="70"/>
                  </a:cubicBezTo>
                  <a:cubicBezTo>
                    <a:pt x="126" y="69"/>
                    <a:pt x="122" y="73"/>
                    <a:pt x="120" y="72"/>
                  </a:cubicBezTo>
                  <a:cubicBezTo>
                    <a:pt x="120" y="72"/>
                    <a:pt x="123" y="69"/>
                    <a:pt x="122" y="69"/>
                  </a:cubicBezTo>
                  <a:cubicBezTo>
                    <a:pt x="121" y="69"/>
                    <a:pt x="120" y="71"/>
                    <a:pt x="119" y="70"/>
                  </a:cubicBezTo>
                  <a:cubicBezTo>
                    <a:pt x="118" y="69"/>
                    <a:pt x="117" y="69"/>
                    <a:pt x="116" y="68"/>
                  </a:cubicBezTo>
                  <a:cubicBezTo>
                    <a:pt x="115" y="67"/>
                    <a:pt x="114" y="66"/>
                    <a:pt x="113" y="67"/>
                  </a:cubicBezTo>
                  <a:cubicBezTo>
                    <a:pt x="113" y="68"/>
                    <a:pt x="113" y="68"/>
                    <a:pt x="113" y="69"/>
                  </a:cubicBezTo>
                  <a:cubicBezTo>
                    <a:pt x="113" y="69"/>
                    <a:pt x="112" y="69"/>
                    <a:pt x="112" y="69"/>
                  </a:cubicBezTo>
                  <a:cubicBezTo>
                    <a:pt x="112" y="70"/>
                    <a:pt x="116" y="72"/>
                    <a:pt x="112" y="72"/>
                  </a:cubicBezTo>
                  <a:cubicBezTo>
                    <a:pt x="111" y="72"/>
                    <a:pt x="107" y="71"/>
                    <a:pt x="108" y="70"/>
                  </a:cubicBezTo>
                  <a:cubicBezTo>
                    <a:pt x="107" y="72"/>
                    <a:pt x="111" y="74"/>
                    <a:pt x="112" y="75"/>
                  </a:cubicBezTo>
                  <a:cubicBezTo>
                    <a:pt x="114" y="75"/>
                    <a:pt x="114" y="78"/>
                    <a:pt x="115" y="79"/>
                  </a:cubicBezTo>
                  <a:cubicBezTo>
                    <a:pt x="116" y="80"/>
                    <a:pt x="116" y="81"/>
                    <a:pt x="117" y="81"/>
                  </a:cubicBezTo>
                  <a:cubicBezTo>
                    <a:pt x="118" y="81"/>
                    <a:pt x="117" y="80"/>
                    <a:pt x="118" y="80"/>
                  </a:cubicBezTo>
                  <a:cubicBezTo>
                    <a:pt x="118" y="80"/>
                    <a:pt x="119" y="81"/>
                    <a:pt x="119" y="82"/>
                  </a:cubicBezTo>
                  <a:cubicBezTo>
                    <a:pt x="120" y="83"/>
                    <a:pt x="120" y="82"/>
                    <a:pt x="121" y="81"/>
                  </a:cubicBezTo>
                  <a:cubicBezTo>
                    <a:pt x="122" y="81"/>
                    <a:pt x="121" y="85"/>
                    <a:pt x="122" y="84"/>
                  </a:cubicBezTo>
                  <a:cubicBezTo>
                    <a:pt x="123" y="84"/>
                    <a:pt x="122" y="83"/>
                    <a:pt x="123" y="82"/>
                  </a:cubicBezTo>
                  <a:cubicBezTo>
                    <a:pt x="123" y="82"/>
                    <a:pt x="123" y="84"/>
                    <a:pt x="123" y="85"/>
                  </a:cubicBezTo>
                  <a:cubicBezTo>
                    <a:pt x="123" y="86"/>
                    <a:pt x="123" y="86"/>
                    <a:pt x="124" y="87"/>
                  </a:cubicBezTo>
                  <a:cubicBezTo>
                    <a:pt x="125" y="87"/>
                    <a:pt x="126" y="88"/>
                    <a:pt x="126" y="89"/>
                  </a:cubicBezTo>
                  <a:cubicBezTo>
                    <a:pt x="127" y="89"/>
                    <a:pt x="128" y="93"/>
                    <a:pt x="128" y="93"/>
                  </a:cubicBezTo>
                  <a:cubicBezTo>
                    <a:pt x="127" y="92"/>
                    <a:pt x="127" y="91"/>
                    <a:pt x="127" y="91"/>
                  </a:cubicBezTo>
                  <a:cubicBezTo>
                    <a:pt x="126" y="91"/>
                    <a:pt x="127" y="95"/>
                    <a:pt x="127" y="95"/>
                  </a:cubicBezTo>
                  <a:cubicBezTo>
                    <a:pt x="127" y="95"/>
                    <a:pt x="125" y="91"/>
                    <a:pt x="124" y="90"/>
                  </a:cubicBezTo>
                  <a:cubicBezTo>
                    <a:pt x="124" y="90"/>
                    <a:pt x="125" y="94"/>
                    <a:pt x="126" y="95"/>
                  </a:cubicBezTo>
                  <a:cubicBezTo>
                    <a:pt x="126" y="98"/>
                    <a:pt x="124" y="95"/>
                    <a:pt x="124" y="96"/>
                  </a:cubicBezTo>
                  <a:cubicBezTo>
                    <a:pt x="123" y="97"/>
                    <a:pt x="128" y="99"/>
                    <a:pt x="128" y="100"/>
                  </a:cubicBezTo>
                  <a:cubicBezTo>
                    <a:pt x="128" y="101"/>
                    <a:pt x="119" y="95"/>
                    <a:pt x="118" y="95"/>
                  </a:cubicBezTo>
                  <a:cubicBezTo>
                    <a:pt x="118" y="95"/>
                    <a:pt x="118" y="96"/>
                    <a:pt x="118" y="96"/>
                  </a:cubicBezTo>
                  <a:cubicBezTo>
                    <a:pt x="118" y="97"/>
                    <a:pt x="116" y="93"/>
                    <a:pt x="115" y="93"/>
                  </a:cubicBezTo>
                  <a:cubicBezTo>
                    <a:pt x="115" y="93"/>
                    <a:pt x="116" y="95"/>
                    <a:pt x="116" y="95"/>
                  </a:cubicBezTo>
                  <a:cubicBezTo>
                    <a:pt x="115" y="96"/>
                    <a:pt x="113" y="92"/>
                    <a:pt x="112" y="91"/>
                  </a:cubicBezTo>
                  <a:cubicBezTo>
                    <a:pt x="111" y="90"/>
                    <a:pt x="111" y="92"/>
                    <a:pt x="110" y="93"/>
                  </a:cubicBezTo>
                  <a:cubicBezTo>
                    <a:pt x="110" y="94"/>
                    <a:pt x="108" y="90"/>
                    <a:pt x="108" y="90"/>
                  </a:cubicBezTo>
                  <a:cubicBezTo>
                    <a:pt x="108" y="90"/>
                    <a:pt x="105" y="90"/>
                    <a:pt x="105" y="90"/>
                  </a:cubicBezTo>
                  <a:cubicBezTo>
                    <a:pt x="105" y="91"/>
                    <a:pt x="106" y="92"/>
                    <a:pt x="107" y="92"/>
                  </a:cubicBezTo>
                  <a:cubicBezTo>
                    <a:pt x="108" y="93"/>
                    <a:pt x="108" y="93"/>
                    <a:pt x="109" y="94"/>
                  </a:cubicBezTo>
                  <a:cubicBezTo>
                    <a:pt x="110" y="95"/>
                    <a:pt x="112" y="96"/>
                    <a:pt x="114" y="97"/>
                  </a:cubicBezTo>
                  <a:cubicBezTo>
                    <a:pt x="116" y="99"/>
                    <a:pt x="117" y="100"/>
                    <a:pt x="118" y="102"/>
                  </a:cubicBezTo>
                  <a:cubicBezTo>
                    <a:pt x="120" y="105"/>
                    <a:pt x="120" y="105"/>
                    <a:pt x="117" y="104"/>
                  </a:cubicBezTo>
                  <a:cubicBezTo>
                    <a:pt x="113" y="102"/>
                    <a:pt x="106" y="103"/>
                    <a:pt x="103" y="99"/>
                  </a:cubicBezTo>
                  <a:cubicBezTo>
                    <a:pt x="102" y="97"/>
                    <a:pt x="99" y="99"/>
                    <a:pt x="97" y="97"/>
                  </a:cubicBezTo>
                  <a:cubicBezTo>
                    <a:pt x="96" y="96"/>
                    <a:pt x="90" y="94"/>
                    <a:pt x="90" y="93"/>
                  </a:cubicBezTo>
                  <a:cubicBezTo>
                    <a:pt x="90" y="92"/>
                    <a:pt x="93" y="93"/>
                    <a:pt x="93" y="92"/>
                  </a:cubicBezTo>
                  <a:cubicBezTo>
                    <a:pt x="94" y="91"/>
                    <a:pt x="91" y="90"/>
                    <a:pt x="91" y="90"/>
                  </a:cubicBezTo>
                  <a:cubicBezTo>
                    <a:pt x="88" y="89"/>
                    <a:pt x="86" y="87"/>
                    <a:pt x="84" y="86"/>
                  </a:cubicBezTo>
                  <a:cubicBezTo>
                    <a:pt x="83" y="85"/>
                    <a:pt x="84" y="84"/>
                    <a:pt x="82" y="84"/>
                  </a:cubicBezTo>
                  <a:cubicBezTo>
                    <a:pt x="82" y="83"/>
                    <a:pt x="77" y="83"/>
                    <a:pt x="77" y="83"/>
                  </a:cubicBezTo>
                  <a:cubicBezTo>
                    <a:pt x="77" y="84"/>
                    <a:pt x="78" y="82"/>
                    <a:pt x="77" y="8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2" name="Freeform 549"/>
            <p:cNvSpPr>
              <a:spLocks/>
            </p:cNvSpPr>
            <p:nvPr/>
          </p:nvSpPr>
          <p:spPr bwMode="auto">
            <a:xfrm>
              <a:off x="8372164" y="5637283"/>
              <a:ext cx="57323" cy="19114"/>
            </a:xfrm>
            <a:custGeom>
              <a:avLst/>
              <a:gdLst>
                <a:gd name="T0" fmla="*/ 5 w 6"/>
                <a:gd name="T1" fmla="*/ 1 h 2"/>
                <a:gd name="T2" fmla="*/ 1 w 6"/>
                <a:gd name="T3" fmla="*/ 0 h 2"/>
                <a:gd name="T4" fmla="*/ 5 w 6"/>
                <a:gd name="T5" fmla="*/ 1 h 2"/>
              </a:gdLst>
              <a:ahLst/>
              <a:cxnLst>
                <a:cxn ang="0">
                  <a:pos x="T0" y="T1"/>
                </a:cxn>
                <a:cxn ang="0">
                  <a:pos x="T2" y="T3"/>
                </a:cxn>
                <a:cxn ang="0">
                  <a:pos x="T4" y="T5"/>
                </a:cxn>
              </a:cxnLst>
              <a:rect l="0" t="0" r="r" b="b"/>
              <a:pathLst>
                <a:path w="6" h="2">
                  <a:moveTo>
                    <a:pt x="5" y="1"/>
                  </a:moveTo>
                  <a:cubicBezTo>
                    <a:pt x="5" y="2"/>
                    <a:pt x="0" y="0"/>
                    <a:pt x="1" y="0"/>
                  </a:cubicBezTo>
                  <a:cubicBezTo>
                    <a:pt x="3" y="0"/>
                    <a:pt x="6" y="0"/>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3" name="Freeform 550"/>
            <p:cNvSpPr>
              <a:spLocks/>
            </p:cNvSpPr>
            <p:nvPr/>
          </p:nvSpPr>
          <p:spPr bwMode="auto">
            <a:xfrm>
              <a:off x="8203376" y="5226347"/>
              <a:ext cx="76432" cy="19114"/>
            </a:xfrm>
            <a:custGeom>
              <a:avLst/>
              <a:gdLst>
                <a:gd name="T0" fmla="*/ 7 w 8"/>
                <a:gd name="T1" fmla="*/ 1 h 2"/>
                <a:gd name="T2" fmla="*/ 2 w 8"/>
                <a:gd name="T3" fmla="*/ 2 h 2"/>
                <a:gd name="T4" fmla="*/ 3 w 8"/>
                <a:gd name="T5" fmla="*/ 0 h 2"/>
                <a:gd name="T6" fmla="*/ 7 w 8"/>
                <a:gd name="T7" fmla="*/ 1 h 2"/>
                <a:gd name="T8" fmla="*/ 7 w 8"/>
                <a:gd name="T9" fmla="*/ 1 h 2"/>
              </a:gdLst>
              <a:ahLst/>
              <a:cxnLst>
                <a:cxn ang="0">
                  <a:pos x="T0" y="T1"/>
                </a:cxn>
                <a:cxn ang="0">
                  <a:pos x="T2" y="T3"/>
                </a:cxn>
                <a:cxn ang="0">
                  <a:pos x="T4" y="T5"/>
                </a:cxn>
                <a:cxn ang="0">
                  <a:pos x="T6" y="T7"/>
                </a:cxn>
                <a:cxn ang="0">
                  <a:pos x="T8" y="T9"/>
                </a:cxn>
              </a:cxnLst>
              <a:rect l="0" t="0" r="r" b="b"/>
              <a:pathLst>
                <a:path w="8" h="2">
                  <a:moveTo>
                    <a:pt x="7" y="1"/>
                  </a:moveTo>
                  <a:cubicBezTo>
                    <a:pt x="8" y="2"/>
                    <a:pt x="3" y="2"/>
                    <a:pt x="2" y="2"/>
                  </a:cubicBezTo>
                  <a:cubicBezTo>
                    <a:pt x="0" y="1"/>
                    <a:pt x="2" y="0"/>
                    <a:pt x="3" y="0"/>
                  </a:cubicBezTo>
                  <a:cubicBezTo>
                    <a:pt x="5" y="0"/>
                    <a:pt x="7" y="0"/>
                    <a:pt x="7" y="1"/>
                  </a:cubicBezTo>
                  <a:cubicBezTo>
                    <a:pt x="8" y="2"/>
                    <a:pt x="7" y="0"/>
                    <a:pt x="7"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4" name="Freeform 551"/>
            <p:cNvSpPr>
              <a:spLocks/>
            </p:cNvSpPr>
            <p:nvPr/>
          </p:nvSpPr>
          <p:spPr bwMode="auto">
            <a:xfrm>
              <a:off x="8091911" y="5207233"/>
              <a:ext cx="111465" cy="92380"/>
            </a:xfrm>
            <a:custGeom>
              <a:avLst/>
              <a:gdLst>
                <a:gd name="T0" fmla="*/ 10 w 12"/>
                <a:gd name="T1" fmla="*/ 7 h 10"/>
                <a:gd name="T2" fmla="*/ 3 w 12"/>
                <a:gd name="T3" fmla="*/ 9 h 10"/>
                <a:gd name="T4" fmla="*/ 2 w 12"/>
                <a:gd name="T5" fmla="*/ 2 h 10"/>
                <a:gd name="T6" fmla="*/ 9 w 12"/>
                <a:gd name="T7" fmla="*/ 0 h 10"/>
                <a:gd name="T8" fmla="*/ 10 w 12"/>
                <a:gd name="T9" fmla="*/ 7 h 10"/>
                <a:gd name="T10" fmla="*/ 10 w 12"/>
                <a:gd name="T11" fmla="*/ 7 h 10"/>
              </a:gdLst>
              <a:ahLst/>
              <a:cxnLst>
                <a:cxn ang="0">
                  <a:pos x="T0" y="T1"/>
                </a:cxn>
                <a:cxn ang="0">
                  <a:pos x="T2" y="T3"/>
                </a:cxn>
                <a:cxn ang="0">
                  <a:pos x="T4" y="T5"/>
                </a:cxn>
                <a:cxn ang="0">
                  <a:pos x="T6" y="T7"/>
                </a:cxn>
                <a:cxn ang="0">
                  <a:pos x="T8" y="T9"/>
                </a:cxn>
                <a:cxn ang="0">
                  <a:pos x="T10" y="T11"/>
                </a:cxn>
              </a:cxnLst>
              <a:rect l="0" t="0" r="r" b="b"/>
              <a:pathLst>
                <a:path w="12" h="10">
                  <a:moveTo>
                    <a:pt x="10" y="7"/>
                  </a:moveTo>
                  <a:cubicBezTo>
                    <a:pt x="8" y="8"/>
                    <a:pt x="6" y="10"/>
                    <a:pt x="3" y="9"/>
                  </a:cubicBezTo>
                  <a:cubicBezTo>
                    <a:pt x="0" y="7"/>
                    <a:pt x="0" y="4"/>
                    <a:pt x="2" y="2"/>
                  </a:cubicBezTo>
                  <a:cubicBezTo>
                    <a:pt x="3" y="0"/>
                    <a:pt x="7" y="0"/>
                    <a:pt x="9" y="0"/>
                  </a:cubicBezTo>
                  <a:cubicBezTo>
                    <a:pt x="11" y="0"/>
                    <a:pt x="12" y="5"/>
                    <a:pt x="10" y="7"/>
                  </a:cubicBezTo>
                  <a:cubicBezTo>
                    <a:pt x="9" y="8"/>
                    <a:pt x="12" y="6"/>
                    <a:pt x="10"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5" name="Freeform 552"/>
            <p:cNvSpPr>
              <a:spLocks/>
            </p:cNvSpPr>
            <p:nvPr/>
          </p:nvSpPr>
          <p:spPr bwMode="auto">
            <a:xfrm>
              <a:off x="7989999" y="5124408"/>
              <a:ext cx="63695" cy="35042"/>
            </a:xfrm>
            <a:custGeom>
              <a:avLst/>
              <a:gdLst>
                <a:gd name="T0" fmla="*/ 1 w 7"/>
                <a:gd name="T1" fmla="*/ 4 h 4"/>
                <a:gd name="T2" fmla="*/ 5 w 7"/>
                <a:gd name="T3" fmla="*/ 0 h 4"/>
                <a:gd name="T4" fmla="*/ 1 w 7"/>
                <a:gd name="T5" fmla="*/ 4 h 4"/>
              </a:gdLst>
              <a:ahLst/>
              <a:cxnLst>
                <a:cxn ang="0">
                  <a:pos x="T0" y="T1"/>
                </a:cxn>
                <a:cxn ang="0">
                  <a:pos x="T2" y="T3"/>
                </a:cxn>
                <a:cxn ang="0">
                  <a:pos x="T4" y="T5"/>
                </a:cxn>
              </a:cxnLst>
              <a:rect l="0" t="0" r="r" b="b"/>
              <a:pathLst>
                <a:path w="7" h="4">
                  <a:moveTo>
                    <a:pt x="1" y="4"/>
                  </a:moveTo>
                  <a:cubicBezTo>
                    <a:pt x="0" y="4"/>
                    <a:pt x="4" y="0"/>
                    <a:pt x="5" y="0"/>
                  </a:cubicBezTo>
                  <a:cubicBezTo>
                    <a:pt x="7" y="1"/>
                    <a:pt x="3" y="4"/>
                    <a:pt x="1"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6" name="Freeform 553"/>
            <p:cNvSpPr>
              <a:spLocks/>
            </p:cNvSpPr>
            <p:nvPr/>
          </p:nvSpPr>
          <p:spPr bwMode="auto">
            <a:xfrm>
              <a:off x="8082358" y="5114850"/>
              <a:ext cx="57323" cy="28669"/>
            </a:xfrm>
            <a:custGeom>
              <a:avLst/>
              <a:gdLst>
                <a:gd name="T0" fmla="*/ 2 w 6"/>
                <a:gd name="T1" fmla="*/ 3 h 3"/>
                <a:gd name="T2" fmla="*/ 2 w 6"/>
                <a:gd name="T3" fmla="*/ 1 h 3"/>
                <a:gd name="T4" fmla="*/ 2 w 6"/>
                <a:gd name="T5" fmla="*/ 3 h 3"/>
              </a:gdLst>
              <a:ahLst/>
              <a:cxnLst>
                <a:cxn ang="0">
                  <a:pos x="T0" y="T1"/>
                </a:cxn>
                <a:cxn ang="0">
                  <a:pos x="T2" y="T3"/>
                </a:cxn>
                <a:cxn ang="0">
                  <a:pos x="T4" y="T5"/>
                </a:cxn>
              </a:cxnLst>
              <a:rect l="0" t="0" r="r" b="b"/>
              <a:pathLst>
                <a:path w="6" h="3">
                  <a:moveTo>
                    <a:pt x="2" y="3"/>
                  </a:moveTo>
                  <a:cubicBezTo>
                    <a:pt x="2" y="3"/>
                    <a:pt x="0" y="1"/>
                    <a:pt x="2" y="1"/>
                  </a:cubicBezTo>
                  <a:cubicBezTo>
                    <a:pt x="3" y="0"/>
                    <a:pt x="6" y="3"/>
                    <a:pt x="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7" name="Freeform 554"/>
            <p:cNvSpPr>
              <a:spLocks/>
            </p:cNvSpPr>
            <p:nvPr/>
          </p:nvSpPr>
          <p:spPr bwMode="auto">
            <a:xfrm>
              <a:off x="8028216" y="5095739"/>
              <a:ext cx="44586" cy="19114"/>
            </a:xfrm>
            <a:custGeom>
              <a:avLst/>
              <a:gdLst>
                <a:gd name="T0" fmla="*/ 0 w 5"/>
                <a:gd name="T1" fmla="*/ 1 h 2"/>
                <a:gd name="T2" fmla="*/ 4 w 5"/>
                <a:gd name="T3" fmla="*/ 0 h 2"/>
                <a:gd name="T4" fmla="*/ 0 w 5"/>
                <a:gd name="T5" fmla="*/ 1 h 2"/>
              </a:gdLst>
              <a:ahLst/>
              <a:cxnLst>
                <a:cxn ang="0">
                  <a:pos x="T0" y="T1"/>
                </a:cxn>
                <a:cxn ang="0">
                  <a:pos x="T2" y="T3"/>
                </a:cxn>
                <a:cxn ang="0">
                  <a:pos x="T4" y="T5"/>
                </a:cxn>
              </a:cxnLst>
              <a:rect l="0" t="0" r="r" b="b"/>
              <a:pathLst>
                <a:path w="5" h="2">
                  <a:moveTo>
                    <a:pt x="0" y="1"/>
                  </a:moveTo>
                  <a:cubicBezTo>
                    <a:pt x="2" y="2"/>
                    <a:pt x="5" y="1"/>
                    <a:pt x="4" y="0"/>
                  </a:cubicBezTo>
                  <a:cubicBezTo>
                    <a:pt x="2" y="0"/>
                    <a:pt x="0" y="1"/>
                    <a:pt x="0"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8" name="Freeform 555"/>
            <p:cNvSpPr>
              <a:spLocks/>
            </p:cNvSpPr>
            <p:nvPr/>
          </p:nvSpPr>
          <p:spPr bwMode="auto">
            <a:xfrm>
              <a:off x="7913567" y="4738956"/>
              <a:ext cx="245223" cy="105124"/>
            </a:xfrm>
            <a:custGeom>
              <a:avLst/>
              <a:gdLst>
                <a:gd name="T0" fmla="*/ 25 w 26"/>
                <a:gd name="T1" fmla="*/ 9 h 11"/>
                <a:gd name="T2" fmla="*/ 18 w 26"/>
                <a:gd name="T3" fmla="*/ 8 h 11"/>
                <a:gd name="T4" fmla="*/ 10 w 26"/>
                <a:gd name="T5" fmla="*/ 10 h 11"/>
                <a:gd name="T6" fmla="*/ 3 w 26"/>
                <a:gd name="T7" fmla="*/ 6 h 11"/>
                <a:gd name="T8" fmla="*/ 2 w 26"/>
                <a:gd name="T9" fmla="*/ 1 h 11"/>
                <a:gd name="T10" fmla="*/ 8 w 26"/>
                <a:gd name="T11" fmla="*/ 2 h 11"/>
                <a:gd name="T12" fmla="*/ 17 w 26"/>
                <a:gd name="T13" fmla="*/ 2 h 11"/>
                <a:gd name="T14" fmla="*/ 22 w 26"/>
                <a:gd name="T15" fmla="*/ 5 h 11"/>
                <a:gd name="T16" fmla="*/ 25 w 26"/>
                <a:gd name="T17" fmla="*/ 9 h 11"/>
                <a:gd name="T18" fmla="*/ 25 w 26"/>
                <a:gd name="T1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1">
                  <a:moveTo>
                    <a:pt x="25" y="9"/>
                  </a:moveTo>
                  <a:cubicBezTo>
                    <a:pt x="22" y="9"/>
                    <a:pt x="20" y="8"/>
                    <a:pt x="18" y="8"/>
                  </a:cubicBezTo>
                  <a:cubicBezTo>
                    <a:pt x="15" y="8"/>
                    <a:pt x="13" y="10"/>
                    <a:pt x="10" y="10"/>
                  </a:cubicBezTo>
                  <a:cubicBezTo>
                    <a:pt x="7" y="11"/>
                    <a:pt x="6" y="7"/>
                    <a:pt x="3" y="6"/>
                  </a:cubicBezTo>
                  <a:cubicBezTo>
                    <a:pt x="2" y="5"/>
                    <a:pt x="0" y="3"/>
                    <a:pt x="2" y="1"/>
                  </a:cubicBezTo>
                  <a:cubicBezTo>
                    <a:pt x="3" y="0"/>
                    <a:pt x="7" y="2"/>
                    <a:pt x="8" y="2"/>
                  </a:cubicBezTo>
                  <a:cubicBezTo>
                    <a:pt x="11" y="3"/>
                    <a:pt x="14" y="1"/>
                    <a:pt x="17" y="2"/>
                  </a:cubicBezTo>
                  <a:cubicBezTo>
                    <a:pt x="19" y="2"/>
                    <a:pt x="20" y="4"/>
                    <a:pt x="22" y="5"/>
                  </a:cubicBezTo>
                  <a:cubicBezTo>
                    <a:pt x="22" y="6"/>
                    <a:pt x="25" y="9"/>
                    <a:pt x="25" y="9"/>
                  </a:cubicBezTo>
                  <a:cubicBezTo>
                    <a:pt x="23" y="9"/>
                    <a:pt x="26" y="9"/>
                    <a:pt x="25" y="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9" name="Freeform 556"/>
            <p:cNvSpPr>
              <a:spLocks/>
            </p:cNvSpPr>
            <p:nvPr/>
          </p:nvSpPr>
          <p:spPr bwMode="auto">
            <a:xfrm>
              <a:off x="5709742" y="6433669"/>
              <a:ext cx="270700" cy="178393"/>
            </a:xfrm>
            <a:custGeom>
              <a:avLst/>
              <a:gdLst>
                <a:gd name="T0" fmla="*/ 27 w 29"/>
                <a:gd name="T1" fmla="*/ 16 h 19"/>
                <a:gd name="T2" fmla="*/ 24 w 29"/>
                <a:gd name="T3" fmla="*/ 12 h 19"/>
                <a:gd name="T4" fmla="*/ 19 w 29"/>
                <a:gd name="T5" fmla="*/ 10 h 19"/>
                <a:gd name="T6" fmla="*/ 14 w 29"/>
                <a:gd name="T7" fmla="*/ 3 h 19"/>
                <a:gd name="T8" fmla="*/ 8 w 29"/>
                <a:gd name="T9" fmla="*/ 2 h 19"/>
                <a:gd name="T10" fmla="*/ 2 w 29"/>
                <a:gd name="T11" fmla="*/ 0 h 19"/>
                <a:gd name="T12" fmla="*/ 3 w 29"/>
                <a:gd name="T13" fmla="*/ 2 h 19"/>
                <a:gd name="T14" fmla="*/ 5 w 29"/>
                <a:gd name="T15" fmla="*/ 3 h 19"/>
                <a:gd name="T16" fmla="*/ 6 w 29"/>
                <a:gd name="T17" fmla="*/ 4 h 19"/>
                <a:gd name="T18" fmla="*/ 4 w 29"/>
                <a:gd name="T19" fmla="*/ 2 h 19"/>
                <a:gd name="T20" fmla="*/ 4 w 29"/>
                <a:gd name="T21" fmla="*/ 4 h 19"/>
                <a:gd name="T22" fmla="*/ 7 w 29"/>
                <a:gd name="T23" fmla="*/ 6 h 19"/>
                <a:gd name="T24" fmla="*/ 12 w 29"/>
                <a:gd name="T25" fmla="*/ 9 h 19"/>
                <a:gd name="T26" fmla="*/ 10 w 29"/>
                <a:gd name="T27" fmla="*/ 10 h 19"/>
                <a:gd name="T28" fmla="*/ 14 w 29"/>
                <a:gd name="T29" fmla="*/ 10 h 19"/>
                <a:gd name="T30" fmla="*/ 14 w 29"/>
                <a:gd name="T31" fmla="*/ 12 h 19"/>
                <a:gd name="T32" fmla="*/ 19 w 29"/>
                <a:gd name="T33" fmla="*/ 12 h 19"/>
                <a:gd name="T34" fmla="*/ 27 w 29"/>
                <a:gd name="T35" fmla="*/ 16 h 19"/>
                <a:gd name="T36" fmla="*/ 27 w 29"/>
                <a:gd name="T37"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19">
                  <a:moveTo>
                    <a:pt x="27" y="16"/>
                  </a:moveTo>
                  <a:cubicBezTo>
                    <a:pt x="26" y="15"/>
                    <a:pt x="25" y="13"/>
                    <a:pt x="24" y="12"/>
                  </a:cubicBezTo>
                  <a:cubicBezTo>
                    <a:pt x="23" y="10"/>
                    <a:pt x="21" y="10"/>
                    <a:pt x="19" y="10"/>
                  </a:cubicBezTo>
                  <a:cubicBezTo>
                    <a:pt x="17" y="8"/>
                    <a:pt x="17" y="4"/>
                    <a:pt x="14" y="3"/>
                  </a:cubicBezTo>
                  <a:cubicBezTo>
                    <a:pt x="13" y="3"/>
                    <a:pt x="10" y="3"/>
                    <a:pt x="8" y="2"/>
                  </a:cubicBezTo>
                  <a:cubicBezTo>
                    <a:pt x="7" y="1"/>
                    <a:pt x="5" y="0"/>
                    <a:pt x="2" y="0"/>
                  </a:cubicBezTo>
                  <a:cubicBezTo>
                    <a:pt x="0" y="0"/>
                    <a:pt x="1" y="2"/>
                    <a:pt x="3" y="2"/>
                  </a:cubicBezTo>
                  <a:cubicBezTo>
                    <a:pt x="4" y="2"/>
                    <a:pt x="4" y="2"/>
                    <a:pt x="5" y="3"/>
                  </a:cubicBezTo>
                  <a:cubicBezTo>
                    <a:pt x="5" y="3"/>
                    <a:pt x="6" y="4"/>
                    <a:pt x="6" y="4"/>
                  </a:cubicBezTo>
                  <a:cubicBezTo>
                    <a:pt x="5" y="4"/>
                    <a:pt x="4" y="3"/>
                    <a:pt x="4" y="2"/>
                  </a:cubicBezTo>
                  <a:cubicBezTo>
                    <a:pt x="4" y="2"/>
                    <a:pt x="4" y="4"/>
                    <a:pt x="4" y="4"/>
                  </a:cubicBezTo>
                  <a:cubicBezTo>
                    <a:pt x="4" y="6"/>
                    <a:pt x="6" y="6"/>
                    <a:pt x="7" y="6"/>
                  </a:cubicBezTo>
                  <a:cubicBezTo>
                    <a:pt x="7" y="6"/>
                    <a:pt x="12" y="9"/>
                    <a:pt x="12" y="9"/>
                  </a:cubicBezTo>
                  <a:cubicBezTo>
                    <a:pt x="12" y="9"/>
                    <a:pt x="11" y="9"/>
                    <a:pt x="10" y="10"/>
                  </a:cubicBezTo>
                  <a:cubicBezTo>
                    <a:pt x="10" y="10"/>
                    <a:pt x="14" y="10"/>
                    <a:pt x="14" y="10"/>
                  </a:cubicBezTo>
                  <a:cubicBezTo>
                    <a:pt x="16" y="11"/>
                    <a:pt x="14" y="12"/>
                    <a:pt x="14" y="12"/>
                  </a:cubicBezTo>
                  <a:cubicBezTo>
                    <a:pt x="15" y="13"/>
                    <a:pt x="18" y="12"/>
                    <a:pt x="19" y="12"/>
                  </a:cubicBezTo>
                  <a:cubicBezTo>
                    <a:pt x="14" y="13"/>
                    <a:pt x="29" y="19"/>
                    <a:pt x="27" y="16"/>
                  </a:cubicBezTo>
                  <a:cubicBezTo>
                    <a:pt x="26" y="15"/>
                    <a:pt x="28" y="18"/>
                    <a:pt x="27" y="1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0" name="Freeform 557"/>
            <p:cNvSpPr>
              <a:spLocks/>
            </p:cNvSpPr>
            <p:nvPr/>
          </p:nvSpPr>
          <p:spPr bwMode="auto">
            <a:xfrm>
              <a:off x="5496368" y="6226607"/>
              <a:ext cx="121018" cy="130608"/>
            </a:xfrm>
            <a:custGeom>
              <a:avLst/>
              <a:gdLst>
                <a:gd name="T0" fmla="*/ 11 w 13"/>
                <a:gd name="T1" fmla="*/ 14 h 14"/>
                <a:gd name="T2" fmla="*/ 11 w 13"/>
                <a:gd name="T3" fmla="*/ 14 h 14"/>
                <a:gd name="T4" fmla="*/ 8 w 13"/>
                <a:gd name="T5" fmla="*/ 11 h 14"/>
                <a:gd name="T6" fmla="*/ 7 w 13"/>
                <a:gd name="T7" fmla="*/ 7 h 14"/>
                <a:gd name="T8" fmla="*/ 6 w 13"/>
                <a:gd name="T9" fmla="*/ 5 h 14"/>
                <a:gd name="T10" fmla="*/ 7 w 13"/>
                <a:gd name="T11" fmla="*/ 2 h 14"/>
                <a:gd name="T12" fmla="*/ 4 w 13"/>
                <a:gd name="T13" fmla="*/ 4 h 14"/>
                <a:gd name="T14" fmla="*/ 6 w 13"/>
                <a:gd name="T15" fmla="*/ 1 h 14"/>
                <a:gd name="T16" fmla="*/ 1 w 13"/>
                <a:gd name="T17" fmla="*/ 0 h 14"/>
                <a:gd name="T18" fmla="*/ 3 w 13"/>
                <a:gd name="T19" fmla="*/ 6 h 14"/>
                <a:gd name="T20" fmla="*/ 11 w 13"/>
                <a:gd name="T21" fmla="*/ 14 h 14"/>
                <a:gd name="T22" fmla="*/ 11 w 13"/>
                <a:gd name="T23"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4">
                  <a:moveTo>
                    <a:pt x="11" y="14"/>
                  </a:moveTo>
                  <a:cubicBezTo>
                    <a:pt x="11" y="14"/>
                    <a:pt x="11" y="14"/>
                    <a:pt x="11" y="14"/>
                  </a:cubicBezTo>
                  <a:cubicBezTo>
                    <a:pt x="11" y="13"/>
                    <a:pt x="9" y="11"/>
                    <a:pt x="8" y="11"/>
                  </a:cubicBezTo>
                  <a:cubicBezTo>
                    <a:pt x="7" y="9"/>
                    <a:pt x="8" y="8"/>
                    <a:pt x="7" y="7"/>
                  </a:cubicBezTo>
                  <a:cubicBezTo>
                    <a:pt x="6" y="6"/>
                    <a:pt x="6" y="6"/>
                    <a:pt x="6" y="5"/>
                  </a:cubicBezTo>
                  <a:cubicBezTo>
                    <a:pt x="5" y="3"/>
                    <a:pt x="6" y="3"/>
                    <a:pt x="7" y="2"/>
                  </a:cubicBezTo>
                  <a:cubicBezTo>
                    <a:pt x="9" y="0"/>
                    <a:pt x="3" y="3"/>
                    <a:pt x="4" y="4"/>
                  </a:cubicBezTo>
                  <a:cubicBezTo>
                    <a:pt x="3" y="3"/>
                    <a:pt x="6" y="1"/>
                    <a:pt x="6" y="1"/>
                  </a:cubicBezTo>
                  <a:cubicBezTo>
                    <a:pt x="5" y="0"/>
                    <a:pt x="1" y="0"/>
                    <a:pt x="1" y="0"/>
                  </a:cubicBezTo>
                  <a:cubicBezTo>
                    <a:pt x="0" y="1"/>
                    <a:pt x="2" y="5"/>
                    <a:pt x="3" y="6"/>
                  </a:cubicBezTo>
                  <a:cubicBezTo>
                    <a:pt x="5" y="8"/>
                    <a:pt x="8" y="13"/>
                    <a:pt x="11" y="14"/>
                  </a:cubicBezTo>
                  <a:cubicBezTo>
                    <a:pt x="13" y="14"/>
                    <a:pt x="8" y="13"/>
                    <a:pt x="11"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1" name="Freeform 558"/>
            <p:cNvSpPr>
              <a:spLocks/>
            </p:cNvSpPr>
            <p:nvPr/>
          </p:nvSpPr>
          <p:spPr bwMode="auto">
            <a:xfrm>
              <a:off x="5505923" y="6076886"/>
              <a:ext cx="38217" cy="38227"/>
            </a:xfrm>
            <a:custGeom>
              <a:avLst/>
              <a:gdLst>
                <a:gd name="T0" fmla="*/ 3 w 4"/>
                <a:gd name="T1" fmla="*/ 3 h 4"/>
                <a:gd name="T2" fmla="*/ 2 w 4"/>
                <a:gd name="T3" fmla="*/ 1 h 4"/>
                <a:gd name="T4" fmla="*/ 3 w 4"/>
                <a:gd name="T5" fmla="*/ 3 h 4"/>
                <a:gd name="T6" fmla="*/ 3 w 4"/>
                <a:gd name="T7" fmla="*/ 3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2"/>
                    <a:pt x="0" y="2"/>
                    <a:pt x="2" y="1"/>
                  </a:cubicBezTo>
                  <a:cubicBezTo>
                    <a:pt x="3" y="0"/>
                    <a:pt x="4" y="3"/>
                    <a:pt x="3" y="3"/>
                  </a:cubicBezTo>
                  <a:cubicBezTo>
                    <a:pt x="3" y="3"/>
                    <a:pt x="3" y="3"/>
                    <a:pt x="3" y="3"/>
                  </a:cubicBezTo>
                  <a:cubicBezTo>
                    <a:pt x="2" y="2"/>
                    <a:pt x="4" y="4"/>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2" name="Freeform 559"/>
            <p:cNvSpPr>
              <a:spLocks/>
            </p:cNvSpPr>
            <p:nvPr/>
          </p:nvSpPr>
          <p:spPr bwMode="auto">
            <a:xfrm>
              <a:off x="5458150" y="6032291"/>
              <a:ext cx="57323" cy="54153"/>
            </a:xfrm>
            <a:custGeom>
              <a:avLst/>
              <a:gdLst>
                <a:gd name="T0" fmla="*/ 5 w 6"/>
                <a:gd name="T1" fmla="*/ 2 h 6"/>
                <a:gd name="T2" fmla="*/ 0 w 6"/>
                <a:gd name="T3" fmla="*/ 1 h 6"/>
                <a:gd name="T4" fmla="*/ 1 w 6"/>
                <a:gd name="T5" fmla="*/ 3 h 6"/>
                <a:gd name="T6" fmla="*/ 1 w 6"/>
                <a:gd name="T7" fmla="*/ 6 h 6"/>
                <a:gd name="T8" fmla="*/ 5 w 6"/>
                <a:gd name="T9" fmla="*/ 5 h 6"/>
                <a:gd name="T10" fmla="*/ 3 w 6"/>
                <a:gd name="T11" fmla="*/ 3 h 6"/>
                <a:gd name="T12" fmla="*/ 5 w 6"/>
                <a:gd name="T13" fmla="*/ 2 h 6"/>
                <a:gd name="T14" fmla="*/ 5 w 6"/>
                <a:gd name="T15" fmla="*/ 2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6">
                  <a:moveTo>
                    <a:pt x="5" y="2"/>
                  </a:moveTo>
                  <a:cubicBezTo>
                    <a:pt x="4" y="2"/>
                    <a:pt x="1" y="0"/>
                    <a:pt x="0" y="1"/>
                  </a:cubicBezTo>
                  <a:cubicBezTo>
                    <a:pt x="1" y="0"/>
                    <a:pt x="2" y="4"/>
                    <a:pt x="1" y="3"/>
                  </a:cubicBezTo>
                  <a:cubicBezTo>
                    <a:pt x="1" y="4"/>
                    <a:pt x="1" y="5"/>
                    <a:pt x="1" y="6"/>
                  </a:cubicBezTo>
                  <a:cubicBezTo>
                    <a:pt x="1" y="5"/>
                    <a:pt x="5" y="4"/>
                    <a:pt x="5" y="5"/>
                  </a:cubicBezTo>
                  <a:cubicBezTo>
                    <a:pt x="5" y="4"/>
                    <a:pt x="4" y="4"/>
                    <a:pt x="3" y="3"/>
                  </a:cubicBezTo>
                  <a:cubicBezTo>
                    <a:pt x="4" y="4"/>
                    <a:pt x="6" y="2"/>
                    <a:pt x="5" y="2"/>
                  </a:cubicBezTo>
                  <a:cubicBezTo>
                    <a:pt x="4" y="2"/>
                    <a:pt x="6" y="2"/>
                    <a:pt x="5"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3" name="Freeform 560"/>
            <p:cNvSpPr>
              <a:spLocks/>
            </p:cNvSpPr>
            <p:nvPr/>
          </p:nvSpPr>
          <p:spPr bwMode="auto">
            <a:xfrm>
              <a:off x="5432673" y="6048217"/>
              <a:ext cx="35033" cy="57338"/>
            </a:xfrm>
            <a:custGeom>
              <a:avLst/>
              <a:gdLst>
                <a:gd name="T0" fmla="*/ 2 w 4"/>
                <a:gd name="T1" fmla="*/ 0 h 6"/>
                <a:gd name="T2" fmla="*/ 2 w 4"/>
                <a:gd name="T3" fmla="*/ 2 h 6"/>
                <a:gd name="T4" fmla="*/ 2 w 4"/>
                <a:gd name="T5" fmla="*/ 5 h 6"/>
                <a:gd name="T6" fmla="*/ 3 w 4"/>
                <a:gd name="T7" fmla="*/ 3 h 6"/>
                <a:gd name="T8" fmla="*/ 2 w 4"/>
                <a:gd name="T9" fmla="*/ 0 h 6"/>
              </a:gdLst>
              <a:ahLst/>
              <a:cxnLst>
                <a:cxn ang="0">
                  <a:pos x="T0" y="T1"/>
                </a:cxn>
                <a:cxn ang="0">
                  <a:pos x="T2" y="T3"/>
                </a:cxn>
                <a:cxn ang="0">
                  <a:pos x="T4" y="T5"/>
                </a:cxn>
                <a:cxn ang="0">
                  <a:pos x="T6" y="T7"/>
                </a:cxn>
                <a:cxn ang="0">
                  <a:pos x="T8" y="T9"/>
                </a:cxn>
              </a:cxnLst>
              <a:rect l="0" t="0" r="r" b="b"/>
              <a:pathLst>
                <a:path w="4" h="6">
                  <a:moveTo>
                    <a:pt x="2" y="0"/>
                  </a:moveTo>
                  <a:cubicBezTo>
                    <a:pt x="0" y="0"/>
                    <a:pt x="2" y="1"/>
                    <a:pt x="2" y="2"/>
                  </a:cubicBezTo>
                  <a:cubicBezTo>
                    <a:pt x="2" y="3"/>
                    <a:pt x="1" y="5"/>
                    <a:pt x="2" y="5"/>
                  </a:cubicBezTo>
                  <a:cubicBezTo>
                    <a:pt x="3" y="6"/>
                    <a:pt x="3" y="3"/>
                    <a:pt x="3" y="3"/>
                  </a:cubicBezTo>
                  <a:cubicBezTo>
                    <a:pt x="3" y="2"/>
                    <a:pt x="4"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4" name="Freeform 561"/>
            <p:cNvSpPr>
              <a:spLocks/>
            </p:cNvSpPr>
            <p:nvPr/>
          </p:nvSpPr>
          <p:spPr bwMode="auto">
            <a:xfrm>
              <a:off x="5375347" y="5994061"/>
              <a:ext cx="47770" cy="101936"/>
            </a:xfrm>
            <a:custGeom>
              <a:avLst/>
              <a:gdLst>
                <a:gd name="T0" fmla="*/ 4 w 5"/>
                <a:gd name="T1" fmla="*/ 10 h 11"/>
                <a:gd name="T2" fmla="*/ 2 w 5"/>
                <a:gd name="T3" fmla="*/ 6 h 11"/>
                <a:gd name="T4" fmla="*/ 1 w 5"/>
                <a:gd name="T5" fmla="*/ 3 h 11"/>
                <a:gd name="T6" fmla="*/ 5 w 5"/>
                <a:gd name="T7" fmla="*/ 5 h 11"/>
                <a:gd name="T8" fmla="*/ 4 w 5"/>
                <a:gd name="T9" fmla="*/ 10 h 11"/>
                <a:gd name="T10" fmla="*/ 4 w 5"/>
                <a:gd name="T11" fmla="*/ 10 h 11"/>
              </a:gdLst>
              <a:ahLst/>
              <a:cxnLst>
                <a:cxn ang="0">
                  <a:pos x="T0" y="T1"/>
                </a:cxn>
                <a:cxn ang="0">
                  <a:pos x="T2" y="T3"/>
                </a:cxn>
                <a:cxn ang="0">
                  <a:pos x="T4" y="T5"/>
                </a:cxn>
                <a:cxn ang="0">
                  <a:pos x="T6" y="T7"/>
                </a:cxn>
                <a:cxn ang="0">
                  <a:pos x="T8" y="T9"/>
                </a:cxn>
                <a:cxn ang="0">
                  <a:pos x="T10" y="T11"/>
                </a:cxn>
              </a:cxnLst>
              <a:rect l="0" t="0" r="r" b="b"/>
              <a:pathLst>
                <a:path w="5" h="11">
                  <a:moveTo>
                    <a:pt x="4" y="10"/>
                  </a:moveTo>
                  <a:cubicBezTo>
                    <a:pt x="4" y="9"/>
                    <a:pt x="2" y="6"/>
                    <a:pt x="2" y="6"/>
                  </a:cubicBezTo>
                  <a:cubicBezTo>
                    <a:pt x="4" y="4"/>
                    <a:pt x="0" y="4"/>
                    <a:pt x="1" y="3"/>
                  </a:cubicBezTo>
                  <a:cubicBezTo>
                    <a:pt x="2" y="0"/>
                    <a:pt x="5" y="5"/>
                    <a:pt x="5" y="5"/>
                  </a:cubicBezTo>
                  <a:cubicBezTo>
                    <a:pt x="5" y="6"/>
                    <a:pt x="5" y="11"/>
                    <a:pt x="4" y="10"/>
                  </a:cubicBezTo>
                  <a:cubicBezTo>
                    <a:pt x="4" y="9"/>
                    <a:pt x="5" y="11"/>
                    <a:pt x="4"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5" name="Freeform 562"/>
            <p:cNvSpPr>
              <a:spLocks/>
            </p:cNvSpPr>
            <p:nvPr/>
          </p:nvSpPr>
          <p:spPr bwMode="auto">
            <a:xfrm>
              <a:off x="5337130" y="5955834"/>
              <a:ext cx="66879" cy="66896"/>
            </a:xfrm>
            <a:custGeom>
              <a:avLst/>
              <a:gdLst>
                <a:gd name="T0" fmla="*/ 4 w 7"/>
                <a:gd name="T1" fmla="*/ 6 h 7"/>
                <a:gd name="T2" fmla="*/ 2 w 7"/>
                <a:gd name="T3" fmla="*/ 3 h 7"/>
                <a:gd name="T4" fmla="*/ 0 w 7"/>
                <a:gd name="T5" fmla="*/ 2 h 7"/>
                <a:gd name="T6" fmla="*/ 5 w 7"/>
                <a:gd name="T7" fmla="*/ 1 h 7"/>
                <a:gd name="T8" fmla="*/ 4 w 7"/>
                <a:gd name="T9" fmla="*/ 3 h 7"/>
                <a:gd name="T10" fmla="*/ 7 w 7"/>
                <a:gd name="T11" fmla="*/ 4 h 7"/>
                <a:gd name="T12" fmla="*/ 5 w 7"/>
                <a:gd name="T13" fmla="*/ 5 h 7"/>
                <a:gd name="T14" fmla="*/ 4 w 7"/>
                <a:gd name="T15" fmla="*/ 6 h 7"/>
                <a:gd name="T16" fmla="*/ 4 w 7"/>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4" y="6"/>
                  </a:moveTo>
                  <a:cubicBezTo>
                    <a:pt x="2" y="4"/>
                    <a:pt x="1" y="4"/>
                    <a:pt x="2" y="3"/>
                  </a:cubicBezTo>
                  <a:cubicBezTo>
                    <a:pt x="2" y="2"/>
                    <a:pt x="0" y="2"/>
                    <a:pt x="0" y="2"/>
                  </a:cubicBezTo>
                  <a:cubicBezTo>
                    <a:pt x="0" y="1"/>
                    <a:pt x="4" y="0"/>
                    <a:pt x="5" y="1"/>
                  </a:cubicBezTo>
                  <a:cubicBezTo>
                    <a:pt x="5" y="1"/>
                    <a:pt x="3" y="2"/>
                    <a:pt x="4" y="3"/>
                  </a:cubicBezTo>
                  <a:cubicBezTo>
                    <a:pt x="5" y="3"/>
                    <a:pt x="7" y="4"/>
                    <a:pt x="7" y="4"/>
                  </a:cubicBezTo>
                  <a:cubicBezTo>
                    <a:pt x="7" y="5"/>
                    <a:pt x="5" y="5"/>
                    <a:pt x="5" y="5"/>
                  </a:cubicBezTo>
                  <a:cubicBezTo>
                    <a:pt x="4" y="5"/>
                    <a:pt x="5" y="7"/>
                    <a:pt x="4" y="6"/>
                  </a:cubicBezTo>
                  <a:cubicBezTo>
                    <a:pt x="2" y="5"/>
                    <a:pt x="4" y="6"/>
                    <a:pt x="4"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6" name="Freeform 563"/>
            <p:cNvSpPr>
              <a:spLocks/>
            </p:cNvSpPr>
            <p:nvPr/>
          </p:nvSpPr>
          <p:spPr bwMode="auto">
            <a:xfrm>
              <a:off x="5404009" y="5955834"/>
              <a:ext cx="63695" cy="86010"/>
            </a:xfrm>
            <a:custGeom>
              <a:avLst/>
              <a:gdLst>
                <a:gd name="T0" fmla="*/ 3 w 7"/>
                <a:gd name="T1" fmla="*/ 8 h 9"/>
                <a:gd name="T2" fmla="*/ 4 w 7"/>
                <a:gd name="T3" fmla="*/ 6 h 9"/>
                <a:gd name="T4" fmla="*/ 2 w 7"/>
                <a:gd name="T5" fmla="*/ 4 h 9"/>
                <a:gd name="T6" fmla="*/ 3 w 7"/>
                <a:gd name="T7" fmla="*/ 1 h 9"/>
                <a:gd name="T8" fmla="*/ 6 w 7"/>
                <a:gd name="T9" fmla="*/ 5 h 9"/>
                <a:gd name="T10" fmla="*/ 3 w 7"/>
                <a:gd name="T11" fmla="*/ 8 h 9"/>
                <a:gd name="T12" fmla="*/ 3 w 7"/>
                <a:gd name="T13" fmla="*/ 8 h 9"/>
                <a:gd name="T14" fmla="*/ 3 w 7"/>
                <a:gd name="T15" fmla="*/ 8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9">
                  <a:moveTo>
                    <a:pt x="3" y="8"/>
                  </a:moveTo>
                  <a:cubicBezTo>
                    <a:pt x="4" y="7"/>
                    <a:pt x="5" y="7"/>
                    <a:pt x="4" y="6"/>
                  </a:cubicBezTo>
                  <a:cubicBezTo>
                    <a:pt x="4" y="5"/>
                    <a:pt x="2" y="5"/>
                    <a:pt x="2" y="4"/>
                  </a:cubicBezTo>
                  <a:cubicBezTo>
                    <a:pt x="3" y="3"/>
                    <a:pt x="0" y="0"/>
                    <a:pt x="3" y="1"/>
                  </a:cubicBezTo>
                  <a:cubicBezTo>
                    <a:pt x="6" y="2"/>
                    <a:pt x="6" y="3"/>
                    <a:pt x="6" y="5"/>
                  </a:cubicBezTo>
                  <a:cubicBezTo>
                    <a:pt x="7" y="7"/>
                    <a:pt x="3" y="8"/>
                    <a:pt x="3" y="8"/>
                  </a:cubicBezTo>
                  <a:cubicBezTo>
                    <a:pt x="3" y="8"/>
                    <a:pt x="3" y="8"/>
                    <a:pt x="3" y="8"/>
                  </a:cubicBezTo>
                  <a:cubicBezTo>
                    <a:pt x="4" y="7"/>
                    <a:pt x="2" y="9"/>
                    <a:pt x="3"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7" name="Freeform 564"/>
            <p:cNvSpPr>
              <a:spLocks/>
            </p:cNvSpPr>
            <p:nvPr/>
          </p:nvSpPr>
          <p:spPr bwMode="auto">
            <a:xfrm>
              <a:off x="5384900" y="5974948"/>
              <a:ext cx="28662" cy="9556"/>
            </a:xfrm>
            <a:custGeom>
              <a:avLst/>
              <a:gdLst>
                <a:gd name="T0" fmla="*/ 2 w 3"/>
                <a:gd name="T1" fmla="*/ 1 h 1"/>
                <a:gd name="T2" fmla="*/ 0 w 3"/>
                <a:gd name="T3" fmla="*/ 0 h 1"/>
                <a:gd name="T4" fmla="*/ 3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1" y="1"/>
                    <a:pt x="0" y="1"/>
                    <a:pt x="0" y="0"/>
                  </a:cubicBezTo>
                  <a:cubicBezTo>
                    <a:pt x="0" y="0"/>
                    <a:pt x="2" y="0"/>
                    <a:pt x="3" y="0"/>
                  </a:cubicBezTo>
                  <a:cubicBezTo>
                    <a:pt x="3" y="0"/>
                    <a:pt x="2" y="1"/>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8" name="Freeform 565"/>
            <p:cNvSpPr>
              <a:spLocks/>
            </p:cNvSpPr>
            <p:nvPr/>
          </p:nvSpPr>
          <p:spPr bwMode="auto">
            <a:xfrm>
              <a:off x="4486812" y="5984506"/>
              <a:ext cx="124202" cy="63711"/>
            </a:xfrm>
            <a:custGeom>
              <a:avLst/>
              <a:gdLst>
                <a:gd name="T0" fmla="*/ 10 w 13"/>
                <a:gd name="T1" fmla="*/ 1 h 7"/>
                <a:gd name="T2" fmla="*/ 7 w 13"/>
                <a:gd name="T3" fmla="*/ 1 h 7"/>
                <a:gd name="T4" fmla="*/ 5 w 13"/>
                <a:gd name="T5" fmla="*/ 1 h 7"/>
                <a:gd name="T6" fmla="*/ 5 w 13"/>
                <a:gd name="T7" fmla="*/ 4 h 7"/>
                <a:gd name="T8" fmla="*/ 1 w 13"/>
                <a:gd name="T9" fmla="*/ 3 h 7"/>
                <a:gd name="T10" fmla="*/ 1 w 13"/>
                <a:gd name="T11" fmla="*/ 6 h 7"/>
                <a:gd name="T12" fmla="*/ 11 w 13"/>
                <a:gd name="T13" fmla="*/ 4 h 7"/>
                <a:gd name="T14" fmla="*/ 9 w 13"/>
                <a:gd name="T15" fmla="*/ 3 h 7"/>
                <a:gd name="T16" fmla="*/ 12 w 13"/>
                <a:gd name="T17" fmla="*/ 3 h 7"/>
                <a:gd name="T18" fmla="*/ 10 w 13"/>
                <a:gd name="T19" fmla="*/ 1 h 7"/>
                <a:gd name="T20" fmla="*/ 10 w 13"/>
                <a:gd name="T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7">
                  <a:moveTo>
                    <a:pt x="10" y="1"/>
                  </a:moveTo>
                  <a:cubicBezTo>
                    <a:pt x="9" y="1"/>
                    <a:pt x="8" y="1"/>
                    <a:pt x="7" y="1"/>
                  </a:cubicBezTo>
                  <a:cubicBezTo>
                    <a:pt x="6" y="1"/>
                    <a:pt x="6" y="1"/>
                    <a:pt x="5" y="1"/>
                  </a:cubicBezTo>
                  <a:cubicBezTo>
                    <a:pt x="3" y="2"/>
                    <a:pt x="4" y="4"/>
                    <a:pt x="5" y="4"/>
                  </a:cubicBezTo>
                  <a:cubicBezTo>
                    <a:pt x="4" y="4"/>
                    <a:pt x="2" y="1"/>
                    <a:pt x="1" y="3"/>
                  </a:cubicBezTo>
                  <a:cubicBezTo>
                    <a:pt x="0" y="4"/>
                    <a:pt x="0" y="5"/>
                    <a:pt x="1" y="6"/>
                  </a:cubicBezTo>
                  <a:cubicBezTo>
                    <a:pt x="2" y="7"/>
                    <a:pt x="10" y="5"/>
                    <a:pt x="11" y="4"/>
                  </a:cubicBezTo>
                  <a:cubicBezTo>
                    <a:pt x="11" y="4"/>
                    <a:pt x="10" y="3"/>
                    <a:pt x="9" y="3"/>
                  </a:cubicBezTo>
                  <a:cubicBezTo>
                    <a:pt x="10" y="3"/>
                    <a:pt x="12" y="3"/>
                    <a:pt x="12" y="3"/>
                  </a:cubicBezTo>
                  <a:cubicBezTo>
                    <a:pt x="13" y="2"/>
                    <a:pt x="11" y="0"/>
                    <a:pt x="10" y="1"/>
                  </a:cubicBezTo>
                  <a:cubicBezTo>
                    <a:pt x="9" y="1"/>
                    <a:pt x="11" y="0"/>
                    <a:pt x="10"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9" name="Freeform 566"/>
            <p:cNvSpPr>
              <a:spLocks/>
            </p:cNvSpPr>
            <p:nvPr/>
          </p:nvSpPr>
          <p:spPr bwMode="auto">
            <a:xfrm>
              <a:off x="4534582" y="5927165"/>
              <a:ext cx="76432" cy="66896"/>
            </a:xfrm>
            <a:custGeom>
              <a:avLst/>
              <a:gdLst>
                <a:gd name="T0" fmla="*/ 2 w 8"/>
                <a:gd name="T1" fmla="*/ 6 h 7"/>
                <a:gd name="T2" fmla="*/ 5 w 8"/>
                <a:gd name="T3" fmla="*/ 4 h 7"/>
                <a:gd name="T4" fmla="*/ 8 w 8"/>
                <a:gd name="T5" fmla="*/ 4 h 7"/>
                <a:gd name="T6" fmla="*/ 5 w 8"/>
                <a:gd name="T7" fmla="*/ 2 h 7"/>
                <a:gd name="T8" fmla="*/ 2 w 8"/>
                <a:gd name="T9" fmla="*/ 6 h 7"/>
                <a:gd name="T10" fmla="*/ 2 w 8"/>
                <a:gd name="T11" fmla="*/ 6 h 7"/>
                <a:gd name="T12" fmla="*/ 2 w 8"/>
                <a:gd name="T13" fmla="*/ 6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2" y="6"/>
                  </a:moveTo>
                  <a:cubicBezTo>
                    <a:pt x="3" y="5"/>
                    <a:pt x="4" y="5"/>
                    <a:pt x="5" y="4"/>
                  </a:cubicBezTo>
                  <a:cubicBezTo>
                    <a:pt x="6" y="4"/>
                    <a:pt x="8" y="4"/>
                    <a:pt x="8" y="4"/>
                  </a:cubicBezTo>
                  <a:cubicBezTo>
                    <a:pt x="8" y="4"/>
                    <a:pt x="7" y="0"/>
                    <a:pt x="5" y="2"/>
                  </a:cubicBezTo>
                  <a:cubicBezTo>
                    <a:pt x="5" y="2"/>
                    <a:pt x="1" y="5"/>
                    <a:pt x="2" y="6"/>
                  </a:cubicBezTo>
                  <a:cubicBezTo>
                    <a:pt x="2" y="6"/>
                    <a:pt x="2" y="6"/>
                    <a:pt x="2" y="6"/>
                  </a:cubicBezTo>
                  <a:cubicBezTo>
                    <a:pt x="4" y="5"/>
                    <a:pt x="0" y="7"/>
                    <a:pt x="2"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0" name="Freeform 567"/>
            <p:cNvSpPr>
              <a:spLocks/>
            </p:cNvSpPr>
            <p:nvPr/>
          </p:nvSpPr>
          <p:spPr bwMode="auto">
            <a:xfrm>
              <a:off x="4002734" y="6182007"/>
              <a:ext cx="92356" cy="35042"/>
            </a:xfrm>
            <a:custGeom>
              <a:avLst/>
              <a:gdLst>
                <a:gd name="T0" fmla="*/ 9 w 10"/>
                <a:gd name="T1" fmla="*/ 2 h 4"/>
                <a:gd name="T2" fmla="*/ 9 w 10"/>
                <a:gd name="T3" fmla="*/ 1 h 4"/>
                <a:gd name="T4" fmla="*/ 6 w 10"/>
                <a:gd name="T5" fmla="*/ 0 h 4"/>
                <a:gd name="T6" fmla="*/ 2 w 10"/>
                <a:gd name="T7" fmla="*/ 2 h 4"/>
                <a:gd name="T8" fmla="*/ 3 w 10"/>
                <a:gd name="T9" fmla="*/ 4 h 4"/>
                <a:gd name="T10" fmla="*/ 9 w 10"/>
                <a:gd name="T11" fmla="*/ 2 h 4"/>
                <a:gd name="T12" fmla="*/ 9 w 10"/>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10" h="4">
                  <a:moveTo>
                    <a:pt x="9" y="2"/>
                  </a:moveTo>
                  <a:cubicBezTo>
                    <a:pt x="10" y="2"/>
                    <a:pt x="8" y="1"/>
                    <a:pt x="9" y="1"/>
                  </a:cubicBezTo>
                  <a:cubicBezTo>
                    <a:pt x="8" y="0"/>
                    <a:pt x="7" y="0"/>
                    <a:pt x="6" y="0"/>
                  </a:cubicBezTo>
                  <a:cubicBezTo>
                    <a:pt x="5" y="1"/>
                    <a:pt x="3" y="1"/>
                    <a:pt x="2" y="2"/>
                  </a:cubicBezTo>
                  <a:cubicBezTo>
                    <a:pt x="0" y="3"/>
                    <a:pt x="2" y="4"/>
                    <a:pt x="3" y="4"/>
                  </a:cubicBezTo>
                  <a:cubicBezTo>
                    <a:pt x="5" y="4"/>
                    <a:pt x="7" y="1"/>
                    <a:pt x="9" y="2"/>
                  </a:cubicBezTo>
                  <a:cubicBezTo>
                    <a:pt x="10" y="2"/>
                    <a:pt x="7" y="1"/>
                    <a:pt x="9"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1" name="Freeform 568"/>
            <p:cNvSpPr>
              <a:spLocks/>
            </p:cNvSpPr>
            <p:nvPr/>
          </p:nvSpPr>
          <p:spPr bwMode="auto">
            <a:xfrm>
              <a:off x="3891269" y="6236163"/>
              <a:ext cx="54139" cy="47785"/>
            </a:xfrm>
            <a:custGeom>
              <a:avLst/>
              <a:gdLst>
                <a:gd name="T0" fmla="*/ 6 w 6"/>
                <a:gd name="T1" fmla="*/ 2 h 5"/>
                <a:gd name="T2" fmla="*/ 3 w 6"/>
                <a:gd name="T3" fmla="*/ 2 h 5"/>
                <a:gd name="T4" fmla="*/ 3 w 6"/>
                <a:gd name="T5" fmla="*/ 4 h 5"/>
                <a:gd name="T6" fmla="*/ 0 w 6"/>
                <a:gd name="T7" fmla="*/ 5 h 5"/>
                <a:gd name="T8" fmla="*/ 6 w 6"/>
                <a:gd name="T9" fmla="*/ 2 h 5"/>
              </a:gdLst>
              <a:ahLst/>
              <a:cxnLst>
                <a:cxn ang="0">
                  <a:pos x="T0" y="T1"/>
                </a:cxn>
                <a:cxn ang="0">
                  <a:pos x="T2" y="T3"/>
                </a:cxn>
                <a:cxn ang="0">
                  <a:pos x="T4" y="T5"/>
                </a:cxn>
                <a:cxn ang="0">
                  <a:pos x="T6" y="T7"/>
                </a:cxn>
                <a:cxn ang="0">
                  <a:pos x="T8" y="T9"/>
                </a:cxn>
              </a:cxnLst>
              <a:rect l="0" t="0" r="r" b="b"/>
              <a:pathLst>
                <a:path w="6" h="5">
                  <a:moveTo>
                    <a:pt x="6" y="2"/>
                  </a:moveTo>
                  <a:cubicBezTo>
                    <a:pt x="6" y="0"/>
                    <a:pt x="4" y="1"/>
                    <a:pt x="3" y="2"/>
                  </a:cubicBezTo>
                  <a:cubicBezTo>
                    <a:pt x="3" y="2"/>
                    <a:pt x="3" y="3"/>
                    <a:pt x="3" y="4"/>
                  </a:cubicBezTo>
                  <a:cubicBezTo>
                    <a:pt x="2" y="4"/>
                    <a:pt x="0" y="5"/>
                    <a:pt x="0" y="5"/>
                  </a:cubicBezTo>
                  <a:cubicBezTo>
                    <a:pt x="0" y="5"/>
                    <a:pt x="6" y="5"/>
                    <a:pt x="6"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2" name="Freeform 569"/>
            <p:cNvSpPr>
              <a:spLocks/>
            </p:cNvSpPr>
            <p:nvPr/>
          </p:nvSpPr>
          <p:spPr bwMode="auto">
            <a:xfrm>
              <a:off x="7066431" y="5076623"/>
              <a:ext cx="194268" cy="121050"/>
            </a:xfrm>
            <a:custGeom>
              <a:avLst/>
              <a:gdLst>
                <a:gd name="T0" fmla="*/ 19 w 21"/>
                <a:gd name="T1" fmla="*/ 9 h 13"/>
                <a:gd name="T2" fmla="*/ 18 w 21"/>
                <a:gd name="T3" fmla="*/ 7 h 13"/>
                <a:gd name="T4" fmla="*/ 14 w 21"/>
                <a:gd name="T5" fmla="*/ 4 h 13"/>
                <a:gd name="T6" fmla="*/ 8 w 21"/>
                <a:gd name="T7" fmla="*/ 1 h 13"/>
                <a:gd name="T8" fmla="*/ 5 w 21"/>
                <a:gd name="T9" fmla="*/ 6 h 13"/>
                <a:gd name="T10" fmla="*/ 0 w 21"/>
                <a:gd name="T11" fmla="*/ 8 h 13"/>
                <a:gd name="T12" fmla="*/ 7 w 21"/>
                <a:gd name="T13" fmla="*/ 11 h 13"/>
                <a:gd name="T14" fmla="*/ 15 w 21"/>
                <a:gd name="T15" fmla="*/ 12 h 13"/>
                <a:gd name="T16" fmla="*/ 20 w 21"/>
                <a:gd name="T17" fmla="*/ 9 h 13"/>
                <a:gd name="T18" fmla="*/ 19 w 21"/>
                <a:gd name="T19" fmla="*/ 9 h 13"/>
                <a:gd name="T20" fmla="*/ 19 w 21"/>
                <a:gd name="T21"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3">
                  <a:moveTo>
                    <a:pt x="19" y="9"/>
                  </a:moveTo>
                  <a:cubicBezTo>
                    <a:pt x="15" y="10"/>
                    <a:pt x="19" y="8"/>
                    <a:pt x="18" y="7"/>
                  </a:cubicBezTo>
                  <a:cubicBezTo>
                    <a:pt x="17" y="7"/>
                    <a:pt x="15" y="4"/>
                    <a:pt x="14" y="4"/>
                  </a:cubicBezTo>
                  <a:cubicBezTo>
                    <a:pt x="12" y="4"/>
                    <a:pt x="10" y="1"/>
                    <a:pt x="8" y="1"/>
                  </a:cubicBezTo>
                  <a:cubicBezTo>
                    <a:pt x="6" y="0"/>
                    <a:pt x="6" y="5"/>
                    <a:pt x="5" y="6"/>
                  </a:cubicBezTo>
                  <a:cubicBezTo>
                    <a:pt x="4" y="6"/>
                    <a:pt x="0" y="6"/>
                    <a:pt x="0" y="8"/>
                  </a:cubicBezTo>
                  <a:cubicBezTo>
                    <a:pt x="1" y="10"/>
                    <a:pt x="6" y="11"/>
                    <a:pt x="7" y="11"/>
                  </a:cubicBezTo>
                  <a:cubicBezTo>
                    <a:pt x="9" y="12"/>
                    <a:pt x="13" y="13"/>
                    <a:pt x="15" y="12"/>
                  </a:cubicBezTo>
                  <a:cubicBezTo>
                    <a:pt x="15" y="12"/>
                    <a:pt x="20" y="10"/>
                    <a:pt x="20" y="9"/>
                  </a:cubicBezTo>
                  <a:cubicBezTo>
                    <a:pt x="20" y="9"/>
                    <a:pt x="19" y="9"/>
                    <a:pt x="19" y="9"/>
                  </a:cubicBezTo>
                  <a:cubicBezTo>
                    <a:pt x="18" y="10"/>
                    <a:pt x="21" y="9"/>
                    <a:pt x="19" y="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3" name="Freeform 570"/>
            <p:cNvSpPr>
              <a:spLocks/>
            </p:cNvSpPr>
            <p:nvPr/>
          </p:nvSpPr>
          <p:spPr bwMode="auto">
            <a:xfrm>
              <a:off x="6999554" y="5133964"/>
              <a:ext cx="47770" cy="35042"/>
            </a:xfrm>
            <a:custGeom>
              <a:avLst/>
              <a:gdLst>
                <a:gd name="T0" fmla="*/ 2 w 5"/>
                <a:gd name="T1" fmla="*/ 4 h 4"/>
                <a:gd name="T2" fmla="*/ 4 w 5"/>
                <a:gd name="T3" fmla="*/ 1 h 4"/>
                <a:gd name="T4" fmla="*/ 2 w 5"/>
                <a:gd name="T5" fmla="*/ 4 h 4"/>
                <a:gd name="T6" fmla="*/ 2 w 5"/>
                <a:gd name="T7" fmla="*/ 4 h 4"/>
              </a:gdLst>
              <a:ahLst/>
              <a:cxnLst>
                <a:cxn ang="0">
                  <a:pos x="T0" y="T1"/>
                </a:cxn>
                <a:cxn ang="0">
                  <a:pos x="T2" y="T3"/>
                </a:cxn>
                <a:cxn ang="0">
                  <a:pos x="T4" y="T5"/>
                </a:cxn>
                <a:cxn ang="0">
                  <a:pos x="T6" y="T7"/>
                </a:cxn>
              </a:cxnLst>
              <a:rect l="0" t="0" r="r" b="b"/>
              <a:pathLst>
                <a:path w="5" h="4">
                  <a:moveTo>
                    <a:pt x="2" y="4"/>
                  </a:moveTo>
                  <a:cubicBezTo>
                    <a:pt x="0" y="4"/>
                    <a:pt x="4" y="0"/>
                    <a:pt x="4" y="1"/>
                  </a:cubicBezTo>
                  <a:cubicBezTo>
                    <a:pt x="5" y="1"/>
                    <a:pt x="3" y="4"/>
                    <a:pt x="2" y="4"/>
                  </a:cubicBezTo>
                  <a:cubicBezTo>
                    <a:pt x="1" y="4"/>
                    <a:pt x="4" y="4"/>
                    <a:pt x="2"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4" name="Freeform 571"/>
            <p:cNvSpPr>
              <a:spLocks/>
            </p:cNvSpPr>
            <p:nvPr/>
          </p:nvSpPr>
          <p:spPr bwMode="auto">
            <a:xfrm>
              <a:off x="6942228" y="5169003"/>
              <a:ext cx="19109" cy="19114"/>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0" y="2"/>
                    <a:pt x="0" y="1"/>
                    <a:pt x="1" y="0"/>
                  </a:cubicBezTo>
                  <a:cubicBezTo>
                    <a:pt x="2" y="0"/>
                    <a:pt x="2" y="2"/>
                    <a:pt x="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5" name="Freeform 572"/>
            <p:cNvSpPr>
              <a:spLocks/>
            </p:cNvSpPr>
            <p:nvPr/>
          </p:nvSpPr>
          <p:spPr bwMode="auto">
            <a:xfrm>
              <a:off x="6139678" y="4777183"/>
              <a:ext cx="859874" cy="420492"/>
            </a:xfrm>
            <a:custGeom>
              <a:avLst/>
              <a:gdLst>
                <a:gd name="T0" fmla="*/ 76 w 92"/>
                <a:gd name="T1" fmla="*/ 41 h 45"/>
                <a:gd name="T2" fmla="*/ 71 w 92"/>
                <a:gd name="T3" fmla="*/ 39 h 45"/>
                <a:gd name="T4" fmla="*/ 61 w 92"/>
                <a:gd name="T5" fmla="*/ 38 h 45"/>
                <a:gd name="T6" fmla="*/ 45 w 92"/>
                <a:gd name="T7" fmla="*/ 43 h 45"/>
                <a:gd name="T8" fmla="*/ 29 w 92"/>
                <a:gd name="T9" fmla="*/ 41 h 45"/>
                <a:gd name="T10" fmla="*/ 21 w 92"/>
                <a:gd name="T11" fmla="*/ 38 h 45"/>
                <a:gd name="T12" fmla="*/ 10 w 92"/>
                <a:gd name="T13" fmla="*/ 31 h 45"/>
                <a:gd name="T14" fmla="*/ 40 w 92"/>
                <a:gd name="T15" fmla="*/ 29 h 45"/>
                <a:gd name="T16" fmla="*/ 9 w 92"/>
                <a:gd name="T17" fmla="*/ 26 h 45"/>
                <a:gd name="T18" fmla="*/ 16 w 92"/>
                <a:gd name="T19" fmla="*/ 19 h 45"/>
                <a:gd name="T20" fmla="*/ 14 w 92"/>
                <a:gd name="T21" fmla="*/ 18 h 45"/>
                <a:gd name="T22" fmla="*/ 7 w 92"/>
                <a:gd name="T23" fmla="*/ 17 h 45"/>
                <a:gd name="T24" fmla="*/ 4 w 92"/>
                <a:gd name="T25" fmla="*/ 11 h 45"/>
                <a:gd name="T26" fmla="*/ 8 w 92"/>
                <a:gd name="T27" fmla="*/ 7 h 45"/>
                <a:gd name="T28" fmla="*/ 24 w 92"/>
                <a:gd name="T29" fmla="*/ 1 h 45"/>
                <a:gd name="T30" fmla="*/ 29 w 92"/>
                <a:gd name="T31" fmla="*/ 7 h 45"/>
                <a:gd name="T32" fmla="*/ 39 w 92"/>
                <a:gd name="T33" fmla="*/ 6 h 45"/>
                <a:gd name="T34" fmla="*/ 43 w 92"/>
                <a:gd name="T35" fmla="*/ 8 h 45"/>
                <a:gd name="T36" fmla="*/ 47 w 92"/>
                <a:gd name="T37" fmla="*/ 9 h 45"/>
                <a:gd name="T38" fmla="*/ 43 w 92"/>
                <a:gd name="T39" fmla="*/ 4 h 45"/>
                <a:gd name="T40" fmla="*/ 54 w 92"/>
                <a:gd name="T41" fmla="*/ 10 h 45"/>
                <a:gd name="T42" fmla="*/ 60 w 92"/>
                <a:gd name="T43" fmla="*/ 14 h 45"/>
                <a:gd name="T44" fmla="*/ 59 w 92"/>
                <a:gd name="T45" fmla="*/ 1 h 45"/>
                <a:gd name="T46" fmla="*/ 69 w 92"/>
                <a:gd name="T47" fmla="*/ 6 h 45"/>
                <a:gd name="T48" fmla="*/ 74 w 92"/>
                <a:gd name="T49" fmla="*/ 19 h 45"/>
                <a:gd name="T50" fmla="*/ 82 w 92"/>
                <a:gd name="T51" fmla="*/ 26 h 45"/>
                <a:gd name="T52" fmla="*/ 92 w 92"/>
                <a:gd name="T53" fmla="*/ 33 h 45"/>
                <a:gd name="T54" fmla="*/ 83 w 92"/>
                <a:gd name="T55" fmla="*/ 35 h 45"/>
                <a:gd name="T56" fmla="*/ 81 w 92"/>
                <a:gd name="T57" fmla="*/ 36 h 45"/>
                <a:gd name="T58" fmla="*/ 85 w 92"/>
                <a:gd name="T59" fmla="*/ 36 h 45"/>
                <a:gd name="T60" fmla="*/ 89 w 92"/>
                <a:gd name="T61" fmla="*/ 39 h 45"/>
                <a:gd name="T62" fmla="*/ 83 w 92"/>
                <a:gd name="T63" fmla="*/ 4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45">
                  <a:moveTo>
                    <a:pt x="83" y="41"/>
                  </a:moveTo>
                  <a:cubicBezTo>
                    <a:pt x="81" y="41"/>
                    <a:pt x="79" y="41"/>
                    <a:pt x="76" y="41"/>
                  </a:cubicBezTo>
                  <a:cubicBezTo>
                    <a:pt x="75" y="41"/>
                    <a:pt x="74" y="41"/>
                    <a:pt x="73" y="41"/>
                  </a:cubicBezTo>
                  <a:cubicBezTo>
                    <a:pt x="72" y="41"/>
                    <a:pt x="72" y="40"/>
                    <a:pt x="71" y="39"/>
                  </a:cubicBezTo>
                  <a:cubicBezTo>
                    <a:pt x="70" y="39"/>
                    <a:pt x="66" y="40"/>
                    <a:pt x="65" y="38"/>
                  </a:cubicBezTo>
                  <a:cubicBezTo>
                    <a:pt x="65" y="35"/>
                    <a:pt x="63" y="37"/>
                    <a:pt x="61" y="38"/>
                  </a:cubicBezTo>
                  <a:cubicBezTo>
                    <a:pt x="58" y="40"/>
                    <a:pt x="56" y="39"/>
                    <a:pt x="54" y="40"/>
                  </a:cubicBezTo>
                  <a:cubicBezTo>
                    <a:pt x="51" y="41"/>
                    <a:pt x="48" y="42"/>
                    <a:pt x="45" y="43"/>
                  </a:cubicBezTo>
                  <a:cubicBezTo>
                    <a:pt x="41" y="43"/>
                    <a:pt x="35" y="45"/>
                    <a:pt x="31" y="43"/>
                  </a:cubicBezTo>
                  <a:cubicBezTo>
                    <a:pt x="31" y="43"/>
                    <a:pt x="29" y="42"/>
                    <a:pt x="29" y="41"/>
                  </a:cubicBezTo>
                  <a:cubicBezTo>
                    <a:pt x="29" y="40"/>
                    <a:pt x="29" y="38"/>
                    <a:pt x="27" y="38"/>
                  </a:cubicBezTo>
                  <a:cubicBezTo>
                    <a:pt x="25" y="38"/>
                    <a:pt x="23" y="38"/>
                    <a:pt x="21" y="38"/>
                  </a:cubicBezTo>
                  <a:cubicBezTo>
                    <a:pt x="19" y="38"/>
                    <a:pt x="17" y="38"/>
                    <a:pt x="15" y="36"/>
                  </a:cubicBezTo>
                  <a:cubicBezTo>
                    <a:pt x="14" y="36"/>
                    <a:pt x="9" y="32"/>
                    <a:pt x="10" y="31"/>
                  </a:cubicBezTo>
                  <a:cubicBezTo>
                    <a:pt x="16" y="28"/>
                    <a:pt x="23" y="29"/>
                    <a:pt x="28" y="29"/>
                  </a:cubicBezTo>
                  <a:cubicBezTo>
                    <a:pt x="29" y="29"/>
                    <a:pt x="40" y="29"/>
                    <a:pt x="40" y="29"/>
                  </a:cubicBezTo>
                  <a:cubicBezTo>
                    <a:pt x="40" y="27"/>
                    <a:pt x="26" y="25"/>
                    <a:pt x="25" y="25"/>
                  </a:cubicBezTo>
                  <a:cubicBezTo>
                    <a:pt x="20" y="25"/>
                    <a:pt x="14" y="28"/>
                    <a:pt x="9" y="26"/>
                  </a:cubicBezTo>
                  <a:cubicBezTo>
                    <a:pt x="7" y="25"/>
                    <a:pt x="3" y="23"/>
                    <a:pt x="7" y="21"/>
                  </a:cubicBezTo>
                  <a:cubicBezTo>
                    <a:pt x="10" y="20"/>
                    <a:pt x="13" y="19"/>
                    <a:pt x="16" y="19"/>
                  </a:cubicBezTo>
                  <a:cubicBezTo>
                    <a:pt x="18" y="18"/>
                    <a:pt x="20" y="18"/>
                    <a:pt x="21" y="18"/>
                  </a:cubicBezTo>
                  <a:cubicBezTo>
                    <a:pt x="19" y="19"/>
                    <a:pt x="16" y="18"/>
                    <a:pt x="14" y="18"/>
                  </a:cubicBezTo>
                  <a:cubicBezTo>
                    <a:pt x="13" y="18"/>
                    <a:pt x="7" y="19"/>
                    <a:pt x="6" y="18"/>
                  </a:cubicBezTo>
                  <a:cubicBezTo>
                    <a:pt x="6" y="18"/>
                    <a:pt x="7" y="17"/>
                    <a:pt x="7" y="17"/>
                  </a:cubicBezTo>
                  <a:cubicBezTo>
                    <a:pt x="7" y="16"/>
                    <a:pt x="0" y="17"/>
                    <a:pt x="1" y="15"/>
                  </a:cubicBezTo>
                  <a:cubicBezTo>
                    <a:pt x="2" y="14"/>
                    <a:pt x="3" y="12"/>
                    <a:pt x="4" y="11"/>
                  </a:cubicBezTo>
                  <a:cubicBezTo>
                    <a:pt x="8" y="10"/>
                    <a:pt x="4" y="10"/>
                    <a:pt x="4" y="9"/>
                  </a:cubicBezTo>
                  <a:cubicBezTo>
                    <a:pt x="4" y="9"/>
                    <a:pt x="7" y="7"/>
                    <a:pt x="8" y="7"/>
                  </a:cubicBezTo>
                  <a:cubicBezTo>
                    <a:pt x="10" y="6"/>
                    <a:pt x="11" y="5"/>
                    <a:pt x="13" y="4"/>
                  </a:cubicBezTo>
                  <a:cubicBezTo>
                    <a:pt x="17" y="2"/>
                    <a:pt x="20" y="1"/>
                    <a:pt x="24" y="1"/>
                  </a:cubicBezTo>
                  <a:cubicBezTo>
                    <a:pt x="29" y="1"/>
                    <a:pt x="24" y="7"/>
                    <a:pt x="24" y="7"/>
                  </a:cubicBezTo>
                  <a:cubicBezTo>
                    <a:pt x="26" y="8"/>
                    <a:pt x="28" y="8"/>
                    <a:pt x="29" y="7"/>
                  </a:cubicBezTo>
                  <a:cubicBezTo>
                    <a:pt x="30" y="7"/>
                    <a:pt x="30" y="4"/>
                    <a:pt x="31" y="4"/>
                  </a:cubicBezTo>
                  <a:cubicBezTo>
                    <a:pt x="33" y="4"/>
                    <a:pt x="37" y="4"/>
                    <a:pt x="39" y="6"/>
                  </a:cubicBezTo>
                  <a:cubicBezTo>
                    <a:pt x="42" y="8"/>
                    <a:pt x="35" y="11"/>
                    <a:pt x="40" y="10"/>
                  </a:cubicBezTo>
                  <a:cubicBezTo>
                    <a:pt x="41" y="10"/>
                    <a:pt x="42" y="9"/>
                    <a:pt x="43" y="8"/>
                  </a:cubicBezTo>
                  <a:cubicBezTo>
                    <a:pt x="44" y="8"/>
                    <a:pt x="44" y="8"/>
                    <a:pt x="45" y="8"/>
                  </a:cubicBezTo>
                  <a:cubicBezTo>
                    <a:pt x="46" y="8"/>
                    <a:pt x="46" y="8"/>
                    <a:pt x="47" y="9"/>
                  </a:cubicBezTo>
                  <a:cubicBezTo>
                    <a:pt x="48" y="9"/>
                    <a:pt x="48" y="7"/>
                    <a:pt x="48" y="6"/>
                  </a:cubicBezTo>
                  <a:cubicBezTo>
                    <a:pt x="47" y="6"/>
                    <a:pt x="44" y="4"/>
                    <a:pt x="43" y="4"/>
                  </a:cubicBezTo>
                  <a:cubicBezTo>
                    <a:pt x="45" y="3"/>
                    <a:pt x="49" y="5"/>
                    <a:pt x="50" y="6"/>
                  </a:cubicBezTo>
                  <a:cubicBezTo>
                    <a:pt x="53" y="7"/>
                    <a:pt x="53" y="8"/>
                    <a:pt x="54" y="10"/>
                  </a:cubicBezTo>
                  <a:cubicBezTo>
                    <a:pt x="54" y="11"/>
                    <a:pt x="54" y="16"/>
                    <a:pt x="56" y="16"/>
                  </a:cubicBezTo>
                  <a:cubicBezTo>
                    <a:pt x="57" y="16"/>
                    <a:pt x="61" y="16"/>
                    <a:pt x="60" y="14"/>
                  </a:cubicBezTo>
                  <a:cubicBezTo>
                    <a:pt x="59" y="10"/>
                    <a:pt x="57" y="7"/>
                    <a:pt x="56" y="3"/>
                  </a:cubicBezTo>
                  <a:cubicBezTo>
                    <a:pt x="55" y="0"/>
                    <a:pt x="58" y="1"/>
                    <a:pt x="59" y="1"/>
                  </a:cubicBezTo>
                  <a:cubicBezTo>
                    <a:pt x="62" y="2"/>
                    <a:pt x="62" y="0"/>
                    <a:pt x="64" y="1"/>
                  </a:cubicBezTo>
                  <a:cubicBezTo>
                    <a:pt x="66" y="3"/>
                    <a:pt x="69" y="4"/>
                    <a:pt x="69" y="6"/>
                  </a:cubicBezTo>
                  <a:cubicBezTo>
                    <a:pt x="70" y="9"/>
                    <a:pt x="71" y="11"/>
                    <a:pt x="73" y="13"/>
                  </a:cubicBezTo>
                  <a:cubicBezTo>
                    <a:pt x="74" y="16"/>
                    <a:pt x="75" y="17"/>
                    <a:pt x="74" y="19"/>
                  </a:cubicBezTo>
                  <a:cubicBezTo>
                    <a:pt x="73" y="22"/>
                    <a:pt x="76" y="25"/>
                    <a:pt x="78" y="26"/>
                  </a:cubicBezTo>
                  <a:cubicBezTo>
                    <a:pt x="79" y="26"/>
                    <a:pt x="81" y="26"/>
                    <a:pt x="82" y="26"/>
                  </a:cubicBezTo>
                  <a:cubicBezTo>
                    <a:pt x="83" y="27"/>
                    <a:pt x="84" y="28"/>
                    <a:pt x="85" y="28"/>
                  </a:cubicBezTo>
                  <a:cubicBezTo>
                    <a:pt x="88" y="29"/>
                    <a:pt x="92" y="29"/>
                    <a:pt x="92" y="33"/>
                  </a:cubicBezTo>
                  <a:cubicBezTo>
                    <a:pt x="92" y="35"/>
                    <a:pt x="83" y="32"/>
                    <a:pt x="83" y="32"/>
                  </a:cubicBezTo>
                  <a:cubicBezTo>
                    <a:pt x="83" y="33"/>
                    <a:pt x="83" y="34"/>
                    <a:pt x="83" y="35"/>
                  </a:cubicBezTo>
                  <a:cubicBezTo>
                    <a:pt x="83" y="35"/>
                    <a:pt x="80" y="35"/>
                    <a:pt x="80" y="35"/>
                  </a:cubicBezTo>
                  <a:cubicBezTo>
                    <a:pt x="81" y="35"/>
                    <a:pt x="81" y="36"/>
                    <a:pt x="81" y="36"/>
                  </a:cubicBezTo>
                  <a:cubicBezTo>
                    <a:pt x="81" y="37"/>
                    <a:pt x="81" y="38"/>
                    <a:pt x="81" y="38"/>
                  </a:cubicBezTo>
                  <a:cubicBezTo>
                    <a:pt x="81" y="38"/>
                    <a:pt x="85" y="36"/>
                    <a:pt x="85" y="36"/>
                  </a:cubicBezTo>
                  <a:cubicBezTo>
                    <a:pt x="87" y="36"/>
                    <a:pt x="86" y="37"/>
                    <a:pt x="86" y="38"/>
                  </a:cubicBezTo>
                  <a:cubicBezTo>
                    <a:pt x="86" y="38"/>
                    <a:pt x="88" y="38"/>
                    <a:pt x="89" y="39"/>
                  </a:cubicBezTo>
                  <a:cubicBezTo>
                    <a:pt x="89" y="39"/>
                    <a:pt x="83" y="41"/>
                    <a:pt x="83" y="41"/>
                  </a:cubicBezTo>
                  <a:cubicBezTo>
                    <a:pt x="81" y="41"/>
                    <a:pt x="86" y="41"/>
                    <a:pt x="83" y="4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6" name="Freeform 573"/>
            <p:cNvSpPr>
              <a:spLocks/>
            </p:cNvSpPr>
            <p:nvPr/>
          </p:nvSpPr>
          <p:spPr bwMode="auto">
            <a:xfrm>
              <a:off x="6709745" y="4738956"/>
              <a:ext cx="130574" cy="86010"/>
            </a:xfrm>
            <a:custGeom>
              <a:avLst/>
              <a:gdLst>
                <a:gd name="T0" fmla="*/ 9 w 14"/>
                <a:gd name="T1" fmla="*/ 8 h 9"/>
                <a:gd name="T2" fmla="*/ 5 w 14"/>
                <a:gd name="T3" fmla="*/ 5 h 9"/>
                <a:gd name="T4" fmla="*/ 0 w 14"/>
                <a:gd name="T5" fmla="*/ 3 h 9"/>
                <a:gd name="T6" fmla="*/ 4 w 14"/>
                <a:gd name="T7" fmla="*/ 0 h 9"/>
                <a:gd name="T8" fmla="*/ 10 w 14"/>
                <a:gd name="T9" fmla="*/ 1 h 9"/>
                <a:gd name="T10" fmla="*/ 12 w 14"/>
                <a:gd name="T11" fmla="*/ 4 h 9"/>
                <a:gd name="T12" fmla="*/ 9 w 14"/>
                <a:gd name="T13" fmla="*/ 8 h 9"/>
                <a:gd name="T14" fmla="*/ 9 w 14"/>
                <a:gd name="T15" fmla="*/ 8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9">
                  <a:moveTo>
                    <a:pt x="9" y="8"/>
                  </a:moveTo>
                  <a:cubicBezTo>
                    <a:pt x="7" y="8"/>
                    <a:pt x="6" y="5"/>
                    <a:pt x="5" y="5"/>
                  </a:cubicBezTo>
                  <a:cubicBezTo>
                    <a:pt x="4" y="4"/>
                    <a:pt x="0" y="3"/>
                    <a:pt x="0" y="3"/>
                  </a:cubicBezTo>
                  <a:cubicBezTo>
                    <a:pt x="1" y="2"/>
                    <a:pt x="3" y="1"/>
                    <a:pt x="4" y="0"/>
                  </a:cubicBezTo>
                  <a:cubicBezTo>
                    <a:pt x="6" y="0"/>
                    <a:pt x="8" y="0"/>
                    <a:pt x="10" y="1"/>
                  </a:cubicBezTo>
                  <a:cubicBezTo>
                    <a:pt x="12" y="2"/>
                    <a:pt x="14" y="2"/>
                    <a:pt x="12" y="4"/>
                  </a:cubicBezTo>
                  <a:cubicBezTo>
                    <a:pt x="11" y="5"/>
                    <a:pt x="10" y="9"/>
                    <a:pt x="9" y="8"/>
                  </a:cubicBezTo>
                  <a:cubicBezTo>
                    <a:pt x="8" y="8"/>
                    <a:pt x="9" y="8"/>
                    <a:pt x="9"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7" name="Freeform 574"/>
            <p:cNvSpPr>
              <a:spLocks/>
            </p:cNvSpPr>
            <p:nvPr/>
          </p:nvSpPr>
          <p:spPr bwMode="auto">
            <a:xfrm>
              <a:off x="6916751" y="4700729"/>
              <a:ext cx="296178" cy="273958"/>
            </a:xfrm>
            <a:custGeom>
              <a:avLst/>
              <a:gdLst>
                <a:gd name="T0" fmla="*/ 18 w 32"/>
                <a:gd name="T1" fmla="*/ 27 h 29"/>
                <a:gd name="T2" fmla="*/ 10 w 32"/>
                <a:gd name="T3" fmla="*/ 19 h 29"/>
                <a:gd name="T4" fmla="*/ 1 w 32"/>
                <a:gd name="T5" fmla="*/ 15 h 29"/>
                <a:gd name="T6" fmla="*/ 0 w 32"/>
                <a:gd name="T7" fmla="*/ 13 h 29"/>
                <a:gd name="T8" fmla="*/ 4 w 32"/>
                <a:gd name="T9" fmla="*/ 12 h 29"/>
                <a:gd name="T10" fmla="*/ 11 w 32"/>
                <a:gd name="T11" fmla="*/ 14 h 29"/>
                <a:gd name="T12" fmla="*/ 11 w 32"/>
                <a:gd name="T13" fmla="*/ 12 h 29"/>
                <a:gd name="T14" fmla="*/ 13 w 32"/>
                <a:gd name="T15" fmla="*/ 11 h 29"/>
                <a:gd name="T16" fmla="*/ 7 w 32"/>
                <a:gd name="T17" fmla="*/ 8 h 29"/>
                <a:gd name="T18" fmla="*/ 7 w 32"/>
                <a:gd name="T19" fmla="*/ 6 h 29"/>
                <a:gd name="T20" fmla="*/ 10 w 32"/>
                <a:gd name="T21" fmla="*/ 7 h 29"/>
                <a:gd name="T22" fmla="*/ 11 w 32"/>
                <a:gd name="T23" fmla="*/ 5 h 29"/>
                <a:gd name="T24" fmla="*/ 8 w 32"/>
                <a:gd name="T25" fmla="*/ 4 h 29"/>
                <a:gd name="T26" fmla="*/ 10 w 32"/>
                <a:gd name="T27" fmla="*/ 3 h 29"/>
                <a:gd name="T28" fmla="*/ 14 w 32"/>
                <a:gd name="T29" fmla="*/ 4 h 29"/>
                <a:gd name="T30" fmla="*/ 13 w 32"/>
                <a:gd name="T31" fmla="*/ 3 h 29"/>
                <a:gd name="T32" fmla="*/ 19 w 32"/>
                <a:gd name="T33" fmla="*/ 5 h 29"/>
                <a:gd name="T34" fmla="*/ 18 w 32"/>
                <a:gd name="T35" fmla="*/ 3 h 29"/>
                <a:gd name="T36" fmla="*/ 19 w 32"/>
                <a:gd name="T37" fmla="*/ 3 h 29"/>
                <a:gd name="T38" fmla="*/ 17 w 32"/>
                <a:gd name="T39" fmla="*/ 2 h 29"/>
                <a:gd name="T40" fmla="*/ 25 w 32"/>
                <a:gd name="T41" fmla="*/ 1 h 29"/>
                <a:gd name="T42" fmla="*/ 23 w 32"/>
                <a:gd name="T43" fmla="*/ 3 h 29"/>
                <a:gd name="T44" fmla="*/ 28 w 32"/>
                <a:gd name="T45" fmla="*/ 4 h 29"/>
                <a:gd name="T46" fmla="*/ 27 w 32"/>
                <a:gd name="T47" fmla="*/ 7 h 29"/>
                <a:gd name="T48" fmla="*/ 26 w 32"/>
                <a:gd name="T49" fmla="*/ 8 h 29"/>
                <a:gd name="T50" fmla="*/ 23 w 32"/>
                <a:gd name="T51" fmla="*/ 10 h 29"/>
                <a:gd name="T52" fmla="*/ 21 w 32"/>
                <a:gd name="T53" fmla="*/ 13 h 29"/>
                <a:gd name="T54" fmla="*/ 24 w 32"/>
                <a:gd name="T55" fmla="*/ 11 h 29"/>
                <a:gd name="T56" fmla="*/ 26 w 32"/>
                <a:gd name="T57" fmla="*/ 13 h 29"/>
                <a:gd name="T58" fmla="*/ 29 w 32"/>
                <a:gd name="T59" fmla="*/ 13 h 29"/>
                <a:gd name="T60" fmla="*/ 28 w 32"/>
                <a:gd name="T61" fmla="*/ 10 h 29"/>
                <a:gd name="T62" fmla="*/ 30 w 32"/>
                <a:gd name="T63" fmla="*/ 11 h 29"/>
                <a:gd name="T64" fmla="*/ 30 w 32"/>
                <a:gd name="T65" fmla="*/ 14 h 29"/>
                <a:gd name="T66" fmla="*/ 31 w 32"/>
                <a:gd name="T67" fmla="*/ 17 h 29"/>
                <a:gd name="T68" fmla="*/ 28 w 32"/>
                <a:gd name="T69" fmla="*/ 23 h 29"/>
                <a:gd name="T70" fmla="*/ 22 w 32"/>
                <a:gd name="T71" fmla="*/ 23 h 29"/>
                <a:gd name="T72" fmla="*/ 21 w 32"/>
                <a:gd name="T73" fmla="*/ 23 h 29"/>
                <a:gd name="T74" fmla="*/ 23 w 32"/>
                <a:gd name="T75" fmla="*/ 26 h 29"/>
                <a:gd name="T76" fmla="*/ 18 w 32"/>
                <a:gd name="T77" fmla="*/ 27 h 29"/>
                <a:gd name="T78" fmla="*/ 18 w 32"/>
                <a:gd name="T79"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 h="29">
                  <a:moveTo>
                    <a:pt x="18" y="27"/>
                  </a:moveTo>
                  <a:cubicBezTo>
                    <a:pt x="15" y="25"/>
                    <a:pt x="13" y="21"/>
                    <a:pt x="10" y="19"/>
                  </a:cubicBezTo>
                  <a:cubicBezTo>
                    <a:pt x="7" y="18"/>
                    <a:pt x="4" y="16"/>
                    <a:pt x="1" y="15"/>
                  </a:cubicBezTo>
                  <a:cubicBezTo>
                    <a:pt x="0" y="14"/>
                    <a:pt x="0" y="14"/>
                    <a:pt x="0" y="13"/>
                  </a:cubicBezTo>
                  <a:cubicBezTo>
                    <a:pt x="0" y="10"/>
                    <a:pt x="2" y="11"/>
                    <a:pt x="4" y="12"/>
                  </a:cubicBezTo>
                  <a:cubicBezTo>
                    <a:pt x="6" y="13"/>
                    <a:pt x="8" y="15"/>
                    <a:pt x="11" y="14"/>
                  </a:cubicBezTo>
                  <a:cubicBezTo>
                    <a:pt x="12" y="14"/>
                    <a:pt x="11" y="12"/>
                    <a:pt x="11" y="12"/>
                  </a:cubicBezTo>
                  <a:cubicBezTo>
                    <a:pt x="11" y="11"/>
                    <a:pt x="13" y="12"/>
                    <a:pt x="13" y="11"/>
                  </a:cubicBezTo>
                  <a:cubicBezTo>
                    <a:pt x="14" y="10"/>
                    <a:pt x="7" y="8"/>
                    <a:pt x="7" y="8"/>
                  </a:cubicBezTo>
                  <a:cubicBezTo>
                    <a:pt x="5" y="7"/>
                    <a:pt x="6" y="6"/>
                    <a:pt x="7" y="6"/>
                  </a:cubicBezTo>
                  <a:cubicBezTo>
                    <a:pt x="9" y="5"/>
                    <a:pt x="9" y="6"/>
                    <a:pt x="10" y="7"/>
                  </a:cubicBezTo>
                  <a:cubicBezTo>
                    <a:pt x="10" y="7"/>
                    <a:pt x="11" y="5"/>
                    <a:pt x="11" y="5"/>
                  </a:cubicBezTo>
                  <a:cubicBezTo>
                    <a:pt x="12" y="5"/>
                    <a:pt x="8" y="4"/>
                    <a:pt x="8" y="4"/>
                  </a:cubicBezTo>
                  <a:cubicBezTo>
                    <a:pt x="8" y="4"/>
                    <a:pt x="10" y="3"/>
                    <a:pt x="10" y="3"/>
                  </a:cubicBezTo>
                  <a:cubicBezTo>
                    <a:pt x="11" y="3"/>
                    <a:pt x="13" y="4"/>
                    <a:pt x="14" y="4"/>
                  </a:cubicBezTo>
                  <a:cubicBezTo>
                    <a:pt x="14" y="4"/>
                    <a:pt x="13" y="3"/>
                    <a:pt x="13" y="3"/>
                  </a:cubicBezTo>
                  <a:cubicBezTo>
                    <a:pt x="14" y="2"/>
                    <a:pt x="18" y="5"/>
                    <a:pt x="19" y="5"/>
                  </a:cubicBezTo>
                  <a:cubicBezTo>
                    <a:pt x="20" y="4"/>
                    <a:pt x="18" y="4"/>
                    <a:pt x="18" y="3"/>
                  </a:cubicBezTo>
                  <a:cubicBezTo>
                    <a:pt x="18" y="3"/>
                    <a:pt x="19" y="3"/>
                    <a:pt x="19" y="3"/>
                  </a:cubicBezTo>
                  <a:cubicBezTo>
                    <a:pt x="19" y="3"/>
                    <a:pt x="17" y="3"/>
                    <a:pt x="17" y="2"/>
                  </a:cubicBezTo>
                  <a:cubicBezTo>
                    <a:pt x="17" y="2"/>
                    <a:pt x="24" y="0"/>
                    <a:pt x="25" y="1"/>
                  </a:cubicBezTo>
                  <a:cubicBezTo>
                    <a:pt x="26" y="1"/>
                    <a:pt x="23" y="2"/>
                    <a:pt x="23" y="3"/>
                  </a:cubicBezTo>
                  <a:cubicBezTo>
                    <a:pt x="24" y="4"/>
                    <a:pt x="27" y="3"/>
                    <a:pt x="28" y="4"/>
                  </a:cubicBezTo>
                  <a:cubicBezTo>
                    <a:pt x="28" y="5"/>
                    <a:pt x="24" y="7"/>
                    <a:pt x="27" y="7"/>
                  </a:cubicBezTo>
                  <a:cubicBezTo>
                    <a:pt x="28" y="7"/>
                    <a:pt x="27" y="8"/>
                    <a:pt x="26" y="8"/>
                  </a:cubicBezTo>
                  <a:cubicBezTo>
                    <a:pt x="25" y="8"/>
                    <a:pt x="24" y="8"/>
                    <a:pt x="23" y="10"/>
                  </a:cubicBezTo>
                  <a:cubicBezTo>
                    <a:pt x="23" y="10"/>
                    <a:pt x="21" y="13"/>
                    <a:pt x="21" y="13"/>
                  </a:cubicBezTo>
                  <a:cubicBezTo>
                    <a:pt x="22" y="13"/>
                    <a:pt x="23" y="11"/>
                    <a:pt x="24" y="11"/>
                  </a:cubicBezTo>
                  <a:cubicBezTo>
                    <a:pt x="25" y="11"/>
                    <a:pt x="25" y="12"/>
                    <a:pt x="26" y="13"/>
                  </a:cubicBezTo>
                  <a:cubicBezTo>
                    <a:pt x="27" y="13"/>
                    <a:pt x="30" y="17"/>
                    <a:pt x="29" y="13"/>
                  </a:cubicBezTo>
                  <a:cubicBezTo>
                    <a:pt x="29" y="12"/>
                    <a:pt x="27" y="11"/>
                    <a:pt x="28" y="10"/>
                  </a:cubicBezTo>
                  <a:cubicBezTo>
                    <a:pt x="29" y="10"/>
                    <a:pt x="30" y="10"/>
                    <a:pt x="30" y="11"/>
                  </a:cubicBezTo>
                  <a:cubicBezTo>
                    <a:pt x="30" y="12"/>
                    <a:pt x="29" y="13"/>
                    <a:pt x="30" y="14"/>
                  </a:cubicBezTo>
                  <a:cubicBezTo>
                    <a:pt x="31" y="15"/>
                    <a:pt x="32" y="16"/>
                    <a:pt x="31" y="17"/>
                  </a:cubicBezTo>
                  <a:cubicBezTo>
                    <a:pt x="29" y="19"/>
                    <a:pt x="32" y="22"/>
                    <a:pt x="28" y="23"/>
                  </a:cubicBezTo>
                  <a:cubicBezTo>
                    <a:pt x="28" y="23"/>
                    <a:pt x="21" y="25"/>
                    <a:pt x="22" y="23"/>
                  </a:cubicBezTo>
                  <a:cubicBezTo>
                    <a:pt x="22" y="22"/>
                    <a:pt x="21" y="22"/>
                    <a:pt x="21" y="23"/>
                  </a:cubicBezTo>
                  <a:cubicBezTo>
                    <a:pt x="22" y="24"/>
                    <a:pt x="22" y="25"/>
                    <a:pt x="23" y="26"/>
                  </a:cubicBezTo>
                  <a:cubicBezTo>
                    <a:pt x="23" y="28"/>
                    <a:pt x="19" y="27"/>
                    <a:pt x="18" y="27"/>
                  </a:cubicBezTo>
                  <a:cubicBezTo>
                    <a:pt x="17" y="26"/>
                    <a:pt x="22" y="29"/>
                    <a:pt x="18" y="2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8" name="Freeform 575"/>
            <p:cNvSpPr>
              <a:spLocks/>
            </p:cNvSpPr>
            <p:nvPr/>
          </p:nvSpPr>
          <p:spPr bwMode="auto">
            <a:xfrm>
              <a:off x="7232037" y="4700729"/>
              <a:ext cx="261145" cy="207060"/>
            </a:xfrm>
            <a:custGeom>
              <a:avLst/>
              <a:gdLst>
                <a:gd name="T0" fmla="*/ 7 w 28"/>
                <a:gd name="T1" fmla="*/ 22 h 22"/>
                <a:gd name="T2" fmla="*/ 3 w 28"/>
                <a:gd name="T3" fmla="*/ 19 h 22"/>
                <a:gd name="T4" fmla="*/ 1 w 28"/>
                <a:gd name="T5" fmla="*/ 11 h 22"/>
                <a:gd name="T6" fmla="*/ 1 w 28"/>
                <a:gd name="T7" fmla="*/ 4 h 22"/>
                <a:gd name="T8" fmla="*/ 6 w 28"/>
                <a:gd name="T9" fmla="*/ 4 h 22"/>
                <a:gd name="T10" fmla="*/ 5 w 28"/>
                <a:gd name="T11" fmla="*/ 1 h 22"/>
                <a:gd name="T12" fmla="*/ 16 w 28"/>
                <a:gd name="T13" fmla="*/ 2 h 22"/>
                <a:gd name="T14" fmla="*/ 25 w 28"/>
                <a:gd name="T15" fmla="*/ 3 h 22"/>
                <a:gd name="T16" fmla="*/ 23 w 28"/>
                <a:gd name="T17" fmla="*/ 8 h 22"/>
                <a:gd name="T18" fmla="*/ 19 w 28"/>
                <a:gd name="T19" fmla="*/ 13 h 22"/>
                <a:gd name="T20" fmla="*/ 12 w 28"/>
                <a:gd name="T21" fmla="*/ 13 h 22"/>
                <a:gd name="T22" fmla="*/ 10 w 28"/>
                <a:gd name="T23" fmla="*/ 14 h 22"/>
                <a:gd name="T24" fmla="*/ 11 w 28"/>
                <a:gd name="T25" fmla="*/ 17 h 22"/>
                <a:gd name="T26" fmla="*/ 7 w 28"/>
                <a:gd name="T27" fmla="*/ 22 h 22"/>
                <a:gd name="T28" fmla="*/ 7 w 28"/>
                <a:gd name="T2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22">
                  <a:moveTo>
                    <a:pt x="7" y="22"/>
                  </a:moveTo>
                  <a:cubicBezTo>
                    <a:pt x="5" y="21"/>
                    <a:pt x="3" y="21"/>
                    <a:pt x="3" y="19"/>
                  </a:cubicBezTo>
                  <a:cubicBezTo>
                    <a:pt x="3" y="16"/>
                    <a:pt x="0" y="14"/>
                    <a:pt x="1" y="11"/>
                  </a:cubicBezTo>
                  <a:cubicBezTo>
                    <a:pt x="1" y="9"/>
                    <a:pt x="0" y="6"/>
                    <a:pt x="1" y="4"/>
                  </a:cubicBezTo>
                  <a:cubicBezTo>
                    <a:pt x="2" y="4"/>
                    <a:pt x="6" y="5"/>
                    <a:pt x="6" y="4"/>
                  </a:cubicBezTo>
                  <a:cubicBezTo>
                    <a:pt x="6" y="3"/>
                    <a:pt x="0" y="3"/>
                    <a:pt x="5" y="1"/>
                  </a:cubicBezTo>
                  <a:cubicBezTo>
                    <a:pt x="9" y="0"/>
                    <a:pt x="12" y="1"/>
                    <a:pt x="16" y="2"/>
                  </a:cubicBezTo>
                  <a:cubicBezTo>
                    <a:pt x="19" y="2"/>
                    <a:pt x="22" y="2"/>
                    <a:pt x="25" y="3"/>
                  </a:cubicBezTo>
                  <a:cubicBezTo>
                    <a:pt x="28" y="4"/>
                    <a:pt x="25" y="6"/>
                    <a:pt x="23" y="8"/>
                  </a:cubicBezTo>
                  <a:cubicBezTo>
                    <a:pt x="22" y="10"/>
                    <a:pt x="21" y="12"/>
                    <a:pt x="19" y="13"/>
                  </a:cubicBezTo>
                  <a:cubicBezTo>
                    <a:pt x="18" y="15"/>
                    <a:pt x="14" y="13"/>
                    <a:pt x="12" y="13"/>
                  </a:cubicBezTo>
                  <a:cubicBezTo>
                    <a:pt x="12" y="13"/>
                    <a:pt x="9" y="13"/>
                    <a:pt x="10" y="14"/>
                  </a:cubicBezTo>
                  <a:cubicBezTo>
                    <a:pt x="10" y="15"/>
                    <a:pt x="12" y="15"/>
                    <a:pt x="11" y="17"/>
                  </a:cubicBezTo>
                  <a:cubicBezTo>
                    <a:pt x="10" y="17"/>
                    <a:pt x="8" y="22"/>
                    <a:pt x="7" y="22"/>
                  </a:cubicBezTo>
                  <a:cubicBezTo>
                    <a:pt x="5" y="21"/>
                    <a:pt x="8" y="22"/>
                    <a:pt x="7"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9" name="Freeform 576"/>
            <p:cNvSpPr>
              <a:spLocks/>
            </p:cNvSpPr>
            <p:nvPr/>
          </p:nvSpPr>
          <p:spPr bwMode="auto">
            <a:xfrm>
              <a:off x="5833947" y="4675245"/>
              <a:ext cx="503186" cy="308998"/>
            </a:xfrm>
            <a:custGeom>
              <a:avLst/>
              <a:gdLst>
                <a:gd name="T0" fmla="*/ 52 w 54"/>
                <a:gd name="T1" fmla="*/ 10 h 33"/>
                <a:gd name="T2" fmla="*/ 45 w 54"/>
                <a:gd name="T3" fmla="*/ 4 h 33"/>
                <a:gd name="T4" fmla="*/ 41 w 54"/>
                <a:gd name="T5" fmla="*/ 3 h 33"/>
                <a:gd name="T6" fmla="*/ 35 w 54"/>
                <a:gd name="T7" fmla="*/ 4 h 33"/>
                <a:gd name="T8" fmla="*/ 32 w 54"/>
                <a:gd name="T9" fmla="*/ 3 h 33"/>
                <a:gd name="T10" fmla="*/ 27 w 54"/>
                <a:gd name="T11" fmla="*/ 1 h 33"/>
                <a:gd name="T12" fmla="*/ 20 w 54"/>
                <a:gd name="T13" fmla="*/ 0 h 33"/>
                <a:gd name="T14" fmla="*/ 11 w 54"/>
                <a:gd name="T15" fmla="*/ 1 h 33"/>
                <a:gd name="T16" fmla="*/ 8 w 54"/>
                <a:gd name="T17" fmla="*/ 3 h 33"/>
                <a:gd name="T18" fmla="*/ 7 w 54"/>
                <a:gd name="T19" fmla="*/ 11 h 33"/>
                <a:gd name="T20" fmla="*/ 7 w 54"/>
                <a:gd name="T21" fmla="*/ 15 h 33"/>
                <a:gd name="T22" fmla="*/ 4 w 54"/>
                <a:gd name="T23" fmla="*/ 18 h 33"/>
                <a:gd name="T24" fmla="*/ 0 w 54"/>
                <a:gd name="T25" fmla="*/ 24 h 33"/>
                <a:gd name="T26" fmla="*/ 7 w 54"/>
                <a:gd name="T27" fmla="*/ 26 h 33"/>
                <a:gd name="T28" fmla="*/ 15 w 54"/>
                <a:gd name="T29" fmla="*/ 32 h 33"/>
                <a:gd name="T30" fmla="*/ 19 w 54"/>
                <a:gd name="T31" fmla="*/ 30 h 33"/>
                <a:gd name="T32" fmla="*/ 25 w 54"/>
                <a:gd name="T33" fmla="*/ 29 h 33"/>
                <a:gd name="T34" fmla="*/ 28 w 54"/>
                <a:gd name="T35" fmla="*/ 26 h 33"/>
                <a:gd name="T36" fmla="*/ 31 w 54"/>
                <a:gd name="T37" fmla="*/ 21 h 33"/>
                <a:gd name="T38" fmla="*/ 37 w 54"/>
                <a:gd name="T39" fmla="*/ 17 h 33"/>
                <a:gd name="T40" fmla="*/ 46 w 54"/>
                <a:gd name="T41" fmla="*/ 13 h 33"/>
                <a:gd name="T42" fmla="*/ 52 w 54"/>
                <a:gd name="T43" fmla="*/ 10 h 33"/>
                <a:gd name="T44" fmla="*/ 52 w 54"/>
                <a:gd name="T45"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4" h="33">
                  <a:moveTo>
                    <a:pt x="52" y="10"/>
                  </a:moveTo>
                  <a:cubicBezTo>
                    <a:pt x="50" y="8"/>
                    <a:pt x="48" y="6"/>
                    <a:pt x="45" y="4"/>
                  </a:cubicBezTo>
                  <a:cubicBezTo>
                    <a:pt x="44" y="4"/>
                    <a:pt x="42" y="3"/>
                    <a:pt x="41" y="3"/>
                  </a:cubicBezTo>
                  <a:cubicBezTo>
                    <a:pt x="38" y="2"/>
                    <a:pt x="37" y="3"/>
                    <a:pt x="35" y="4"/>
                  </a:cubicBezTo>
                  <a:cubicBezTo>
                    <a:pt x="34" y="4"/>
                    <a:pt x="33" y="3"/>
                    <a:pt x="32" y="3"/>
                  </a:cubicBezTo>
                  <a:cubicBezTo>
                    <a:pt x="31" y="2"/>
                    <a:pt x="29" y="2"/>
                    <a:pt x="27" y="1"/>
                  </a:cubicBezTo>
                  <a:cubicBezTo>
                    <a:pt x="25" y="1"/>
                    <a:pt x="22" y="0"/>
                    <a:pt x="20" y="0"/>
                  </a:cubicBezTo>
                  <a:cubicBezTo>
                    <a:pt x="17" y="0"/>
                    <a:pt x="14" y="1"/>
                    <a:pt x="11" y="1"/>
                  </a:cubicBezTo>
                  <a:cubicBezTo>
                    <a:pt x="9" y="2"/>
                    <a:pt x="6" y="1"/>
                    <a:pt x="8" y="3"/>
                  </a:cubicBezTo>
                  <a:cubicBezTo>
                    <a:pt x="10" y="7"/>
                    <a:pt x="10" y="8"/>
                    <a:pt x="7" y="11"/>
                  </a:cubicBezTo>
                  <a:cubicBezTo>
                    <a:pt x="5" y="13"/>
                    <a:pt x="7" y="14"/>
                    <a:pt x="7" y="15"/>
                  </a:cubicBezTo>
                  <a:cubicBezTo>
                    <a:pt x="6" y="16"/>
                    <a:pt x="4" y="16"/>
                    <a:pt x="4" y="18"/>
                  </a:cubicBezTo>
                  <a:cubicBezTo>
                    <a:pt x="3" y="20"/>
                    <a:pt x="1" y="22"/>
                    <a:pt x="0" y="24"/>
                  </a:cubicBezTo>
                  <a:cubicBezTo>
                    <a:pt x="0" y="25"/>
                    <a:pt x="6" y="26"/>
                    <a:pt x="7" y="26"/>
                  </a:cubicBezTo>
                  <a:cubicBezTo>
                    <a:pt x="10" y="28"/>
                    <a:pt x="12" y="32"/>
                    <a:pt x="15" y="32"/>
                  </a:cubicBezTo>
                  <a:cubicBezTo>
                    <a:pt x="16" y="33"/>
                    <a:pt x="18" y="31"/>
                    <a:pt x="19" y="30"/>
                  </a:cubicBezTo>
                  <a:cubicBezTo>
                    <a:pt x="21" y="29"/>
                    <a:pt x="23" y="30"/>
                    <a:pt x="25" y="29"/>
                  </a:cubicBezTo>
                  <a:cubicBezTo>
                    <a:pt x="27" y="29"/>
                    <a:pt x="27" y="28"/>
                    <a:pt x="28" y="26"/>
                  </a:cubicBezTo>
                  <a:cubicBezTo>
                    <a:pt x="28" y="24"/>
                    <a:pt x="28" y="23"/>
                    <a:pt x="31" y="21"/>
                  </a:cubicBezTo>
                  <a:cubicBezTo>
                    <a:pt x="33" y="20"/>
                    <a:pt x="34" y="18"/>
                    <a:pt x="37" y="17"/>
                  </a:cubicBezTo>
                  <a:cubicBezTo>
                    <a:pt x="40" y="15"/>
                    <a:pt x="43" y="14"/>
                    <a:pt x="46" y="13"/>
                  </a:cubicBezTo>
                  <a:cubicBezTo>
                    <a:pt x="46" y="13"/>
                    <a:pt x="53" y="10"/>
                    <a:pt x="52" y="10"/>
                  </a:cubicBezTo>
                  <a:cubicBezTo>
                    <a:pt x="51" y="9"/>
                    <a:pt x="54" y="11"/>
                    <a:pt x="52"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0" name="Freeform 577"/>
            <p:cNvSpPr>
              <a:spLocks/>
            </p:cNvSpPr>
            <p:nvPr/>
          </p:nvSpPr>
          <p:spPr bwMode="auto">
            <a:xfrm>
              <a:off x="6811655" y="4589235"/>
              <a:ext cx="66879" cy="38227"/>
            </a:xfrm>
            <a:custGeom>
              <a:avLst/>
              <a:gdLst>
                <a:gd name="T0" fmla="*/ 4 w 7"/>
                <a:gd name="T1" fmla="*/ 4 h 4"/>
                <a:gd name="T2" fmla="*/ 1 w 7"/>
                <a:gd name="T3" fmla="*/ 3 h 4"/>
                <a:gd name="T4" fmla="*/ 3 w 7"/>
                <a:gd name="T5" fmla="*/ 0 h 4"/>
                <a:gd name="T6" fmla="*/ 4 w 7"/>
                <a:gd name="T7" fmla="*/ 4 h 4"/>
                <a:gd name="T8" fmla="*/ 4 w 7"/>
                <a:gd name="T9" fmla="*/ 4 h 4"/>
              </a:gdLst>
              <a:ahLst/>
              <a:cxnLst>
                <a:cxn ang="0">
                  <a:pos x="T0" y="T1"/>
                </a:cxn>
                <a:cxn ang="0">
                  <a:pos x="T2" y="T3"/>
                </a:cxn>
                <a:cxn ang="0">
                  <a:pos x="T4" y="T5"/>
                </a:cxn>
                <a:cxn ang="0">
                  <a:pos x="T6" y="T7"/>
                </a:cxn>
                <a:cxn ang="0">
                  <a:pos x="T8" y="T9"/>
                </a:cxn>
              </a:cxnLst>
              <a:rect l="0" t="0" r="r" b="b"/>
              <a:pathLst>
                <a:path w="7" h="4">
                  <a:moveTo>
                    <a:pt x="4" y="4"/>
                  </a:moveTo>
                  <a:cubicBezTo>
                    <a:pt x="3" y="4"/>
                    <a:pt x="1" y="4"/>
                    <a:pt x="1" y="3"/>
                  </a:cubicBezTo>
                  <a:cubicBezTo>
                    <a:pt x="0" y="2"/>
                    <a:pt x="3" y="0"/>
                    <a:pt x="3" y="0"/>
                  </a:cubicBezTo>
                  <a:cubicBezTo>
                    <a:pt x="6" y="0"/>
                    <a:pt x="7" y="4"/>
                    <a:pt x="4" y="4"/>
                  </a:cubicBezTo>
                  <a:cubicBezTo>
                    <a:pt x="1" y="3"/>
                    <a:pt x="6" y="4"/>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1" name="Freeform 578"/>
            <p:cNvSpPr>
              <a:spLocks/>
            </p:cNvSpPr>
            <p:nvPr/>
          </p:nvSpPr>
          <p:spPr bwMode="auto">
            <a:xfrm>
              <a:off x="6235221" y="4420403"/>
              <a:ext cx="560509" cy="264400"/>
            </a:xfrm>
            <a:custGeom>
              <a:avLst/>
              <a:gdLst>
                <a:gd name="T0" fmla="*/ 50 w 60"/>
                <a:gd name="T1" fmla="*/ 22 h 28"/>
                <a:gd name="T2" fmla="*/ 48 w 60"/>
                <a:gd name="T3" fmla="*/ 21 h 28"/>
                <a:gd name="T4" fmla="*/ 46 w 60"/>
                <a:gd name="T5" fmla="*/ 23 h 28"/>
                <a:gd name="T6" fmla="*/ 43 w 60"/>
                <a:gd name="T7" fmla="*/ 22 h 28"/>
                <a:gd name="T8" fmla="*/ 40 w 60"/>
                <a:gd name="T9" fmla="*/ 23 h 28"/>
                <a:gd name="T10" fmla="*/ 24 w 60"/>
                <a:gd name="T11" fmla="*/ 27 h 28"/>
                <a:gd name="T12" fmla="*/ 19 w 60"/>
                <a:gd name="T13" fmla="*/ 28 h 28"/>
                <a:gd name="T14" fmla="*/ 17 w 60"/>
                <a:gd name="T15" fmla="*/ 24 h 28"/>
                <a:gd name="T16" fmla="*/ 24 w 60"/>
                <a:gd name="T17" fmla="*/ 22 h 28"/>
                <a:gd name="T18" fmla="*/ 29 w 60"/>
                <a:gd name="T19" fmla="*/ 22 h 28"/>
                <a:gd name="T20" fmla="*/ 31 w 60"/>
                <a:gd name="T21" fmla="*/ 20 h 28"/>
                <a:gd name="T22" fmla="*/ 24 w 60"/>
                <a:gd name="T23" fmla="*/ 20 h 28"/>
                <a:gd name="T24" fmla="*/ 19 w 60"/>
                <a:gd name="T25" fmla="*/ 21 h 28"/>
                <a:gd name="T26" fmla="*/ 19 w 60"/>
                <a:gd name="T27" fmla="*/ 19 h 28"/>
                <a:gd name="T28" fmla="*/ 12 w 60"/>
                <a:gd name="T29" fmla="*/ 21 h 28"/>
                <a:gd name="T30" fmla="*/ 11 w 60"/>
                <a:gd name="T31" fmla="*/ 22 h 28"/>
                <a:gd name="T32" fmla="*/ 9 w 60"/>
                <a:gd name="T33" fmla="*/ 23 h 28"/>
                <a:gd name="T34" fmla="*/ 5 w 60"/>
                <a:gd name="T35" fmla="*/ 21 h 28"/>
                <a:gd name="T36" fmla="*/ 0 w 60"/>
                <a:gd name="T37" fmla="*/ 20 h 28"/>
                <a:gd name="T38" fmla="*/ 4 w 60"/>
                <a:gd name="T39" fmla="*/ 18 h 28"/>
                <a:gd name="T40" fmla="*/ 9 w 60"/>
                <a:gd name="T41" fmla="*/ 17 h 28"/>
                <a:gd name="T42" fmla="*/ 11 w 60"/>
                <a:gd name="T43" fmla="*/ 16 h 28"/>
                <a:gd name="T44" fmla="*/ 5 w 60"/>
                <a:gd name="T45" fmla="*/ 16 h 28"/>
                <a:gd name="T46" fmla="*/ 4 w 60"/>
                <a:gd name="T47" fmla="*/ 14 h 28"/>
                <a:gd name="T48" fmla="*/ 12 w 60"/>
                <a:gd name="T49" fmla="*/ 13 h 28"/>
                <a:gd name="T50" fmla="*/ 4 w 60"/>
                <a:gd name="T51" fmla="*/ 12 h 28"/>
                <a:gd name="T52" fmla="*/ 13 w 60"/>
                <a:gd name="T53" fmla="*/ 10 h 28"/>
                <a:gd name="T54" fmla="*/ 9 w 60"/>
                <a:gd name="T55" fmla="*/ 8 h 28"/>
                <a:gd name="T56" fmla="*/ 14 w 60"/>
                <a:gd name="T57" fmla="*/ 6 h 28"/>
                <a:gd name="T58" fmla="*/ 17 w 60"/>
                <a:gd name="T59" fmla="*/ 10 h 28"/>
                <a:gd name="T60" fmla="*/ 25 w 60"/>
                <a:gd name="T61" fmla="*/ 11 h 28"/>
                <a:gd name="T62" fmla="*/ 29 w 60"/>
                <a:gd name="T63" fmla="*/ 14 h 28"/>
                <a:gd name="T64" fmla="*/ 32 w 60"/>
                <a:gd name="T65" fmla="*/ 17 h 28"/>
                <a:gd name="T66" fmla="*/ 39 w 60"/>
                <a:gd name="T67" fmla="*/ 16 h 28"/>
                <a:gd name="T68" fmla="*/ 37 w 60"/>
                <a:gd name="T69" fmla="*/ 13 h 28"/>
                <a:gd name="T70" fmla="*/ 38 w 60"/>
                <a:gd name="T71" fmla="*/ 9 h 28"/>
                <a:gd name="T72" fmla="*/ 36 w 60"/>
                <a:gd name="T73" fmla="*/ 8 h 28"/>
                <a:gd name="T74" fmla="*/ 38 w 60"/>
                <a:gd name="T75" fmla="*/ 5 h 28"/>
                <a:gd name="T76" fmla="*/ 43 w 60"/>
                <a:gd name="T77" fmla="*/ 3 h 28"/>
                <a:gd name="T78" fmla="*/ 44 w 60"/>
                <a:gd name="T79" fmla="*/ 7 h 28"/>
                <a:gd name="T80" fmla="*/ 45 w 60"/>
                <a:gd name="T81" fmla="*/ 9 h 28"/>
                <a:gd name="T82" fmla="*/ 44 w 60"/>
                <a:gd name="T83" fmla="*/ 10 h 28"/>
                <a:gd name="T84" fmla="*/ 47 w 60"/>
                <a:gd name="T85" fmla="*/ 11 h 28"/>
                <a:gd name="T86" fmla="*/ 51 w 60"/>
                <a:gd name="T87" fmla="*/ 14 h 28"/>
                <a:gd name="T88" fmla="*/ 53 w 60"/>
                <a:gd name="T89" fmla="*/ 13 h 28"/>
                <a:gd name="T90" fmla="*/ 57 w 60"/>
                <a:gd name="T91" fmla="*/ 12 h 28"/>
                <a:gd name="T92" fmla="*/ 59 w 60"/>
                <a:gd name="T93" fmla="*/ 15 h 28"/>
                <a:gd name="T94" fmla="*/ 58 w 60"/>
                <a:gd name="T95" fmla="*/ 20 h 28"/>
                <a:gd name="T96" fmla="*/ 50 w 60"/>
                <a:gd name="T97" fmla="*/ 22 h 28"/>
                <a:gd name="T98" fmla="*/ 50 w 60"/>
                <a:gd name="T99"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 h="28">
                  <a:moveTo>
                    <a:pt x="50" y="22"/>
                  </a:moveTo>
                  <a:cubicBezTo>
                    <a:pt x="49" y="22"/>
                    <a:pt x="49" y="21"/>
                    <a:pt x="48" y="21"/>
                  </a:cubicBezTo>
                  <a:cubicBezTo>
                    <a:pt x="48" y="21"/>
                    <a:pt x="46" y="22"/>
                    <a:pt x="46" y="23"/>
                  </a:cubicBezTo>
                  <a:cubicBezTo>
                    <a:pt x="45" y="23"/>
                    <a:pt x="44" y="23"/>
                    <a:pt x="43" y="22"/>
                  </a:cubicBezTo>
                  <a:cubicBezTo>
                    <a:pt x="42" y="22"/>
                    <a:pt x="41" y="22"/>
                    <a:pt x="40" y="23"/>
                  </a:cubicBezTo>
                  <a:cubicBezTo>
                    <a:pt x="35" y="25"/>
                    <a:pt x="30" y="26"/>
                    <a:pt x="24" y="27"/>
                  </a:cubicBezTo>
                  <a:cubicBezTo>
                    <a:pt x="23" y="27"/>
                    <a:pt x="20" y="28"/>
                    <a:pt x="19" y="28"/>
                  </a:cubicBezTo>
                  <a:cubicBezTo>
                    <a:pt x="17" y="27"/>
                    <a:pt x="13" y="26"/>
                    <a:pt x="17" y="24"/>
                  </a:cubicBezTo>
                  <a:cubicBezTo>
                    <a:pt x="19" y="24"/>
                    <a:pt x="22" y="22"/>
                    <a:pt x="24" y="22"/>
                  </a:cubicBezTo>
                  <a:cubicBezTo>
                    <a:pt x="26" y="22"/>
                    <a:pt x="28" y="22"/>
                    <a:pt x="29" y="22"/>
                  </a:cubicBezTo>
                  <a:cubicBezTo>
                    <a:pt x="29" y="22"/>
                    <a:pt x="32" y="20"/>
                    <a:pt x="31" y="20"/>
                  </a:cubicBezTo>
                  <a:cubicBezTo>
                    <a:pt x="30" y="19"/>
                    <a:pt x="25" y="20"/>
                    <a:pt x="24" y="20"/>
                  </a:cubicBezTo>
                  <a:cubicBezTo>
                    <a:pt x="22" y="21"/>
                    <a:pt x="21" y="21"/>
                    <a:pt x="19" y="21"/>
                  </a:cubicBezTo>
                  <a:cubicBezTo>
                    <a:pt x="17" y="21"/>
                    <a:pt x="19" y="20"/>
                    <a:pt x="19" y="19"/>
                  </a:cubicBezTo>
                  <a:cubicBezTo>
                    <a:pt x="19" y="16"/>
                    <a:pt x="13" y="21"/>
                    <a:pt x="12" y="21"/>
                  </a:cubicBezTo>
                  <a:cubicBezTo>
                    <a:pt x="12" y="21"/>
                    <a:pt x="11" y="22"/>
                    <a:pt x="11" y="22"/>
                  </a:cubicBezTo>
                  <a:cubicBezTo>
                    <a:pt x="9" y="20"/>
                    <a:pt x="9" y="22"/>
                    <a:pt x="9" y="23"/>
                  </a:cubicBezTo>
                  <a:cubicBezTo>
                    <a:pt x="9" y="23"/>
                    <a:pt x="6" y="21"/>
                    <a:pt x="5" y="21"/>
                  </a:cubicBezTo>
                  <a:cubicBezTo>
                    <a:pt x="4" y="21"/>
                    <a:pt x="0" y="22"/>
                    <a:pt x="0" y="20"/>
                  </a:cubicBezTo>
                  <a:cubicBezTo>
                    <a:pt x="0" y="18"/>
                    <a:pt x="2" y="19"/>
                    <a:pt x="4" y="18"/>
                  </a:cubicBezTo>
                  <a:cubicBezTo>
                    <a:pt x="6" y="18"/>
                    <a:pt x="8" y="18"/>
                    <a:pt x="9" y="17"/>
                  </a:cubicBezTo>
                  <a:cubicBezTo>
                    <a:pt x="9" y="17"/>
                    <a:pt x="12" y="16"/>
                    <a:pt x="11" y="16"/>
                  </a:cubicBezTo>
                  <a:cubicBezTo>
                    <a:pt x="9" y="15"/>
                    <a:pt x="6" y="16"/>
                    <a:pt x="5" y="16"/>
                  </a:cubicBezTo>
                  <a:cubicBezTo>
                    <a:pt x="2" y="16"/>
                    <a:pt x="0" y="14"/>
                    <a:pt x="4" y="14"/>
                  </a:cubicBezTo>
                  <a:cubicBezTo>
                    <a:pt x="6" y="14"/>
                    <a:pt x="10" y="13"/>
                    <a:pt x="12" y="13"/>
                  </a:cubicBezTo>
                  <a:cubicBezTo>
                    <a:pt x="11" y="13"/>
                    <a:pt x="4" y="14"/>
                    <a:pt x="4" y="12"/>
                  </a:cubicBezTo>
                  <a:cubicBezTo>
                    <a:pt x="3" y="10"/>
                    <a:pt x="12" y="11"/>
                    <a:pt x="13" y="10"/>
                  </a:cubicBezTo>
                  <a:cubicBezTo>
                    <a:pt x="13" y="10"/>
                    <a:pt x="9" y="9"/>
                    <a:pt x="9" y="8"/>
                  </a:cubicBezTo>
                  <a:cubicBezTo>
                    <a:pt x="8" y="7"/>
                    <a:pt x="14" y="6"/>
                    <a:pt x="14" y="6"/>
                  </a:cubicBezTo>
                  <a:cubicBezTo>
                    <a:pt x="17" y="6"/>
                    <a:pt x="15" y="10"/>
                    <a:pt x="17" y="10"/>
                  </a:cubicBezTo>
                  <a:cubicBezTo>
                    <a:pt x="20" y="10"/>
                    <a:pt x="22" y="10"/>
                    <a:pt x="25" y="11"/>
                  </a:cubicBezTo>
                  <a:cubicBezTo>
                    <a:pt x="26" y="12"/>
                    <a:pt x="28" y="13"/>
                    <a:pt x="29" y="14"/>
                  </a:cubicBezTo>
                  <a:cubicBezTo>
                    <a:pt x="31" y="16"/>
                    <a:pt x="30" y="17"/>
                    <a:pt x="32" y="17"/>
                  </a:cubicBezTo>
                  <a:cubicBezTo>
                    <a:pt x="35" y="17"/>
                    <a:pt x="37" y="17"/>
                    <a:pt x="39" y="16"/>
                  </a:cubicBezTo>
                  <a:cubicBezTo>
                    <a:pt x="43" y="15"/>
                    <a:pt x="37" y="14"/>
                    <a:pt x="37" y="13"/>
                  </a:cubicBezTo>
                  <a:cubicBezTo>
                    <a:pt x="37" y="13"/>
                    <a:pt x="45" y="12"/>
                    <a:pt x="38" y="9"/>
                  </a:cubicBezTo>
                  <a:cubicBezTo>
                    <a:pt x="37" y="9"/>
                    <a:pt x="35" y="9"/>
                    <a:pt x="36" y="8"/>
                  </a:cubicBezTo>
                  <a:cubicBezTo>
                    <a:pt x="37" y="7"/>
                    <a:pt x="38" y="6"/>
                    <a:pt x="38" y="5"/>
                  </a:cubicBezTo>
                  <a:cubicBezTo>
                    <a:pt x="39" y="4"/>
                    <a:pt x="43" y="0"/>
                    <a:pt x="43" y="3"/>
                  </a:cubicBezTo>
                  <a:cubicBezTo>
                    <a:pt x="43" y="4"/>
                    <a:pt x="44" y="5"/>
                    <a:pt x="44" y="7"/>
                  </a:cubicBezTo>
                  <a:cubicBezTo>
                    <a:pt x="45" y="7"/>
                    <a:pt x="45" y="8"/>
                    <a:pt x="45" y="9"/>
                  </a:cubicBezTo>
                  <a:cubicBezTo>
                    <a:pt x="46" y="10"/>
                    <a:pt x="44" y="9"/>
                    <a:pt x="44" y="10"/>
                  </a:cubicBezTo>
                  <a:cubicBezTo>
                    <a:pt x="44" y="12"/>
                    <a:pt x="47" y="10"/>
                    <a:pt x="47" y="11"/>
                  </a:cubicBezTo>
                  <a:cubicBezTo>
                    <a:pt x="47" y="13"/>
                    <a:pt x="50" y="14"/>
                    <a:pt x="51" y="14"/>
                  </a:cubicBezTo>
                  <a:cubicBezTo>
                    <a:pt x="53" y="14"/>
                    <a:pt x="53" y="15"/>
                    <a:pt x="53" y="13"/>
                  </a:cubicBezTo>
                  <a:cubicBezTo>
                    <a:pt x="53" y="11"/>
                    <a:pt x="55" y="11"/>
                    <a:pt x="57" y="12"/>
                  </a:cubicBezTo>
                  <a:cubicBezTo>
                    <a:pt x="58" y="12"/>
                    <a:pt x="60" y="14"/>
                    <a:pt x="59" y="15"/>
                  </a:cubicBezTo>
                  <a:cubicBezTo>
                    <a:pt x="59" y="16"/>
                    <a:pt x="58" y="19"/>
                    <a:pt x="58" y="20"/>
                  </a:cubicBezTo>
                  <a:cubicBezTo>
                    <a:pt x="57" y="21"/>
                    <a:pt x="51" y="22"/>
                    <a:pt x="50" y="22"/>
                  </a:cubicBezTo>
                  <a:cubicBezTo>
                    <a:pt x="48" y="21"/>
                    <a:pt x="51" y="22"/>
                    <a:pt x="50"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2" name="Freeform 579"/>
            <p:cNvSpPr>
              <a:spLocks/>
            </p:cNvSpPr>
            <p:nvPr/>
          </p:nvSpPr>
          <p:spPr bwMode="auto">
            <a:xfrm>
              <a:off x="6139678" y="4525526"/>
              <a:ext cx="95541" cy="63711"/>
            </a:xfrm>
            <a:custGeom>
              <a:avLst/>
              <a:gdLst>
                <a:gd name="T0" fmla="*/ 9 w 10"/>
                <a:gd name="T1" fmla="*/ 1 h 7"/>
                <a:gd name="T2" fmla="*/ 0 w 10"/>
                <a:gd name="T3" fmla="*/ 5 h 7"/>
                <a:gd name="T4" fmla="*/ 6 w 10"/>
                <a:gd name="T5" fmla="*/ 5 h 7"/>
                <a:gd name="T6" fmla="*/ 9 w 10"/>
                <a:gd name="T7" fmla="*/ 1 h 7"/>
                <a:gd name="T8" fmla="*/ 9 w 10"/>
                <a:gd name="T9" fmla="*/ 1 h 7"/>
              </a:gdLst>
              <a:ahLst/>
              <a:cxnLst>
                <a:cxn ang="0">
                  <a:pos x="T0" y="T1"/>
                </a:cxn>
                <a:cxn ang="0">
                  <a:pos x="T2" y="T3"/>
                </a:cxn>
                <a:cxn ang="0">
                  <a:pos x="T4" y="T5"/>
                </a:cxn>
                <a:cxn ang="0">
                  <a:pos x="T6" y="T7"/>
                </a:cxn>
                <a:cxn ang="0">
                  <a:pos x="T8" y="T9"/>
                </a:cxn>
              </a:cxnLst>
              <a:rect l="0" t="0" r="r" b="b"/>
              <a:pathLst>
                <a:path w="10" h="7">
                  <a:moveTo>
                    <a:pt x="9" y="1"/>
                  </a:moveTo>
                  <a:cubicBezTo>
                    <a:pt x="8" y="1"/>
                    <a:pt x="0" y="5"/>
                    <a:pt x="0" y="5"/>
                  </a:cubicBezTo>
                  <a:cubicBezTo>
                    <a:pt x="2" y="6"/>
                    <a:pt x="5" y="7"/>
                    <a:pt x="6" y="5"/>
                  </a:cubicBezTo>
                  <a:cubicBezTo>
                    <a:pt x="7" y="4"/>
                    <a:pt x="9" y="0"/>
                    <a:pt x="9" y="1"/>
                  </a:cubicBezTo>
                  <a:cubicBezTo>
                    <a:pt x="7" y="1"/>
                    <a:pt x="10" y="0"/>
                    <a:pt x="9"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3" name="Freeform 580"/>
            <p:cNvSpPr>
              <a:spLocks/>
            </p:cNvSpPr>
            <p:nvPr/>
          </p:nvSpPr>
          <p:spPr bwMode="auto">
            <a:xfrm>
              <a:off x="5974074" y="4385363"/>
              <a:ext cx="343950" cy="159279"/>
            </a:xfrm>
            <a:custGeom>
              <a:avLst/>
              <a:gdLst>
                <a:gd name="T0" fmla="*/ 30 w 37"/>
                <a:gd name="T1" fmla="*/ 12 h 17"/>
                <a:gd name="T2" fmla="*/ 27 w 37"/>
                <a:gd name="T3" fmla="*/ 13 h 17"/>
                <a:gd name="T4" fmla="*/ 26 w 37"/>
                <a:gd name="T5" fmla="*/ 10 h 17"/>
                <a:gd name="T6" fmla="*/ 23 w 37"/>
                <a:gd name="T7" fmla="*/ 8 h 17"/>
                <a:gd name="T8" fmla="*/ 22 w 37"/>
                <a:gd name="T9" fmla="*/ 10 h 17"/>
                <a:gd name="T10" fmla="*/ 21 w 37"/>
                <a:gd name="T11" fmla="*/ 9 h 17"/>
                <a:gd name="T12" fmla="*/ 20 w 37"/>
                <a:gd name="T13" fmla="*/ 13 h 17"/>
                <a:gd name="T14" fmla="*/ 17 w 37"/>
                <a:gd name="T15" fmla="*/ 14 h 17"/>
                <a:gd name="T16" fmla="*/ 16 w 37"/>
                <a:gd name="T17" fmla="*/ 16 h 17"/>
                <a:gd name="T18" fmla="*/ 12 w 37"/>
                <a:gd name="T19" fmla="*/ 17 h 17"/>
                <a:gd name="T20" fmla="*/ 10 w 37"/>
                <a:gd name="T21" fmla="*/ 15 h 17"/>
                <a:gd name="T22" fmla="*/ 5 w 37"/>
                <a:gd name="T23" fmla="*/ 16 h 17"/>
                <a:gd name="T24" fmla="*/ 1 w 37"/>
                <a:gd name="T25" fmla="*/ 17 h 17"/>
                <a:gd name="T26" fmla="*/ 2 w 37"/>
                <a:gd name="T27" fmla="*/ 13 h 17"/>
                <a:gd name="T28" fmla="*/ 0 w 37"/>
                <a:gd name="T29" fmla="*/ 14 h 17"/>
                <a:gd name="T30" fmla="*/ 6 w 37"/>
                <a:gd name="T31" fmla="*/ 12 h 17"/>
                <a:gd name="T32" fmla="*/ 9 w 37"/>
                <a:gd name="T33" fmla="*/ 10 h 17"/>
                <a:gd name="T34" fmla="*/ 13 w 37"/>
                <a:gd name="T35" fmla="*/ 7 h 17"/>
                <a:gd name="T36" fmla="*/ 18 w 37"/>
                <a:gd name="T37" fmla="*/ 3 h 17"/>
                <a:gd name="T38" fmla="*/ 24 w 37"/>
                <a:gd name="T39" fmla="*/ 3 h 17"/>
                <a:gd name="T40" fmla="*/ 30 w 37"/>
                <a:gd name="T41" fmla="*/ 3 h 17"/>
                <a:gd name="T42" fmla="*/ 32 w 37"/>
                <a:gd name="T43" fmla="*/ 0 h 17"/>
                <a:gd name="T44" fmla="*/ 36 w 37"/>
                <a:gd name="T45" fmla="*/ 2 h 17"/>
                <a:gd name="T46" fmla="*/ 34 w 37"/>
                <a:gd name="T47" fmla="*/ 4 h 17"/>
                <a:gd name="T48" fmla="*/ 34 w 37"/>
                <a:gd name="T49" fmla="*/ 7 h 17"/>
                <a:gd name="T50" fmla="*/ 35 w 37"/>
                <a:gd name="T51" fmla="*/ 9 h 17"/>
                <a:gd name="T52" fmla="*/ 31 w 37"/>
                <a:gd name="T53" fmla="*/ 10 h 17"/>
                <a:gd name="T54" fmla="*/ 30 w 37"/>
                <a:gd name="T55" fmla="*/ 12 h 17"/>
                <a:gd name="T56" fmla="*/ 30 w 37"/>
                <a:gd name="T5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 h="17">
                  <a:moveTo>
                    <a:pt x="30" y="12"/>
                  </a:moveTo>
                  <a:cubicBezTo>
                    <a:pt x="29" y="13"/>
                    <a:pt x="27" y="13"/>
                    <a:pt x="27" y="13"/>
                  </a:cubicBezTo>
                  <a:cubicBezTo>
                    <a:pt x="24" y="13"/>
                    <a:pt x="25" y="11"/>
                    <a:pt x="26" y="10"/>
                  </a:cubicBezTo>
                  <a:cubicBezTo>
                    <a:pt x="27" y="8"/>
                    <a:pt x="24" y="7"/>
                    <a:pt x="23" y="8"/>
                  </a:cubicBezTo>
                  <a:cubicBezTo>
                    <a:pt x="23" y="9"/>
                    <a:pt x="23" y="10"/>
                    <a:pt x="22" y="10"/>
                  </a:cubicBezTo>
                  <a:cubicBezTo>
                    <a:pt x="22" y="10"/>
                    <a:pt x="21" y="10"/>
                    <a:pt x="21" y="9"/>
                  </a:cubicBezTo>
                  <a:cubicBezTo>
                    <a:pt x="20" y="10"/>
                    <a:pt x="21" y="12"/>
                    <a:pt x="20" y="13"/>
                  </a:cubicBezTo>
                  <a:cubicBezTo>
                    <a:pt x="19" y="15"/>
                    <a:pt x="18" y="13"/>
                    <a:pt x="17" y="14"/>
                  </a:cubicBezTo>
                  <a:cubicBezTo>
                    <a:pt x="16" y="14"/>
                    <a:pt x="17" y="16"/>
                    <a:pt x="16" y="16"/>
                  </a:cubicBezTo>
                  <a:cubicBezTo>
                    <a:pt x="16" y="17"/>
                    <a:pt x="13" y="17"/>
                    <a:pt x="12" y="17"/>
                  </a:cubicBezTo>
                  <a:cubicBezTo>
                    <a:pt x="11" y="16"/>
                    <a:pt x="11" y="14"/>
                    <a:pt x="10" y="15"/>
                  </a:cubicBezTo>
                  <a:cubicBezTo>
                    <a:pt x="8" y="16"/>
                    <a:pt x="7" y="16"/>
                    <a:pt x="5" y="16"/>
                  </a:cubicBezTo>
                  <a:cubicBezTo>
                    <a:pt x="4" y="16"/>
                    <a:pt x="2" y="17"/>
                    <a:pt x="1" y="17"/>
                  </a:cubicBezTo>
                  <a:cubicBezTo>
                    <a:pt x="0" y="17"/>
                    <a:pt x="3" y="14"/>
                    <a:pt x="2" y="13"/>
                  </a:cubicBezTo>
                  <a:cubicBezTo>
                    <a:pt x="2" y="13"/>
                    <a:pt x="1" y="14"/>
                    <a:pt x="0" y="14"/>
                  </a:cubicBezTo>
                  <a:cubicBezTo>
                    <a:pt x="0" y="13"/>
                    <a:pt x="5" y="12"/>
                    <a:pt x="6" y="12"/>
                  </a:cubicBezTo>
                  <a:cubicBezTo>
                    <a:pt x="8" y="12"/>
                    <a:pt x="8" y="11"/>
                    <a:pt x="9" y="10"/>
                  </a:cubicBezTo>
                  <a:cubicBezTo>
                    <a:pt x="11" y="8"/>
                    <a:pt x="12" y="8"/>
                    <a:pt x="13" y="7"/>
                  </a:cubicBezTo>
                  <a:cubicBezTo>
                    <a:pt x="15" y="5"/>
                    <a:pt x="16" y="3"/>
                    <a:pt x="18" y="3"/>
                  </a:cubicBezTo>
                  <a:cubicBezTo>
                    <a:pt x="20" y="2"/>
                    <a:pt x="22" y="2"/>
                    <a:pt x="24" y="3"/>
                  </a:cubicBezTo>
                  <a:cubicBezTo>
                    <a:pt x="26" y="3"/>
                    <a:pt x="29" y="4"/>
                    <a:pt x="30" y="3"/>
                  </a:cubicBezTo>
                  <a:cubicBezTo>
                    <a:pt x="31" y="2"/>
                    <a:pt x="30" y="0"/>
                    <a:pt x="32" y="0"/>
                  </a:cubicBezTo>
                  <a:cubicBezTo>
                    <a:pt x="32" y="0"/>
                    <a:pt x="36" y="1"/>
                    <a:pt x="36" y="2"/>
                  </a:cubicBezTo>
                  <a:cubicBezTo>
                    <a:pt x="37" y="2"/>
                    <a:pt x="34" y="3"/>
                    <a:pt x="34" y="4"/>
                  </a:cubicBezTo>
                  <a:cubicBezTo>
                    <a:pt x="34" y="5"/>
                    <a:pt x="37" y="6"/>
                    <a:pt x="34" y="7"/>
                  </a:cubicBezTo>
                  <a:cubicBezTo>
                    <a:pt x="33" y="8"/>
                    <a:pt x="36" y="9"/>
                    <a:pt x="35" y="9"/>
                  </a:cubicBezTo>
                  <a:cubicBezTo>
                    <a:pt x="33" y="10"/>
                    <a:pt x="32" y="10"/>
                    <a:pt x="31" y="10"/>
                  </a:cubicBezTo>
                  <a:cubicBezTo>
                    <a:pt x="31" y="11"/>
                    <a:pt x="31" y="11"/>
                    <a:pt x="30" y="12"/>
                  </a:cubicBezTo>
                  <a:cubicBezTo>
                    <a:pt x="29" y="13"/>
                    <a:pt x="31" y="11"/>
                    <a:pt x="30" y="1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4" name="Freeform 581"/>
            <p:cNvSpPr>
              <a:spLocks/>
            </p:cNvSpPr>
            <p:nvPr/>
          </p:nvSpPr>
          <p:spPr bwMode="auto">
            <a:xfrm>
              <a:off x="6346686" y="4449069"/>
              <a:ext cx="73248" cy="19114"/>
            </a:xfrm>
            <a:custGeom>
              <a:avLst/>
              <a:gdLst>
                <a:gd name="T0" fmla="*/ 6 w 8"/>
                <a:gd name="T1" fmla="*/ 2 h 2"/>
                <a:gd name="T2" fmla="*/ 3 w 8"/>
                <a:gd name="T3" fmla="*/ 0 h 2"/>
                <a:gd name="T4" fmla="*/ 6 w 8"/>
                <a:gd name="T5" fmla="*/ 2 h 2"/>
              </a:gdLst>
              <a:ahLst/>
              <a:cxnLst>
                <a:cxn ang="0">
                  <a:pos x="T0" y="T1"/>
                </a:cxn>
                <a:cxn ang="0">
                  <a:pos x="T2" y="T3"/>
                </a:cxn>
                <a:cxn ang="0">
                  <a:pos x="T4" y="T5"/>
                </a:cxn>
              </a:cxnLst>
              <a:rect l="0" t="0" r="r" b="b"/>
              <a:pathLst>
                <a:path w="8" h="2">
                  <a:moveTo>
                    <a:pt x="6" y="2"/>
                  </a:moveTo>
                  <a:cubicBezTo>
                    <a:pt x="4" y="2"/>
                    <a:pt x="0" y="1"/>
                    <a:pt x="3" y="0"/>
                  </a:cubicBezTo>
                  <a:cubicBezTo>
                    <a:pt x="5" y="0"/>
                    <a:pt x="8" y="2"/>
                    <a:pt x="6"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5" name="Freeform 582"/>
            <p:cNvSpPr>
              <a:spLocks/>
            </p:cNvSpPr>
            <p:nvPr/>
          </p:nvSpPr>
          <p:spPr bwMode="auto">
            <a:xfrm>
              <a:off x="6410381" y="4318467"/>
              <a:ext cx="197453" cy="92380"/>
            </a:xfrm>
            <a:custGeom>
              <a:avLst/>
              <a:gdLst>
                <a:gd name="T0" fmla="*/ 7 w 21"/>
                <a:gd name="T1" fmla="*/ 9 h 10"/>
                <a:gd name="T2" fmla="*/ 2 w 21"/>
                <a:gd name="T3" fmla="*/ 4 h 10"/>
                <a:gd name="T4" fmla="*/ 9 w 21"/>
                <a:gd name="T5" fmla="*/ 2 h 10"/>
                <a:gd name="T6" fmla="*/ 17 w 21"/>
                <a:gd name="T7" fmla="*/ 0 h 10"/>
                <a:gd name="T8" fmla="*/ 19 w 21"/>
                <a:gd name="T9" fmla="*/ 2 h 10"/>
                <a:gd name="T10" fmla="*/ 14 w 21"/>
                <a:gd name="T11" fmla="*/ 4 h 10"/>
                <a:gd name="T12" fmla="*/ 15 w 21"/>
                <a:gd name="T13" fmla="*/ 7 h 10"/>
                <a:gd name="T14" fmla="*/ 7 w 21"/>
                <a:gd name="T15" fmla="*/ 9 h 10"/>
                <a:gd name="T16" fmla="*/ 7 w 21"/>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0">
                  <a:moveTo>
                    <a:pt x="7" y="9"/>
                  </a:moveTo>
                  <a:cubicBezTo>
                    <a:pt x="6" y="9"/>
                    <a:pt x="0" y="6"/>
                    <a:pt x="2" y="4"/>
                  </a:cubicBezTo>
                  <a:cubicBezTo>
                    <a:pt x="4" y="2"/>
                    <a:pt x="7" y="2"/>
                    <a:pt x="9" y="2"/>
                  </a:cubicBezTo>
                  <a:cubicBezTo>
                    <a:pt x="12" y="1"/>
                    <a:pt x="15" y="0"/>
                    <a:pt x="17" y="0"/>
                  </a:cubicBezTo>
                  <a:cubicBezTo>
                    <a:pt x="18" y="0"/>
                    <a:pt x="21" y="1"/>
                    <a:pt x="19" y="2"/>
                  </a:cubicBezTo>
                  <a:cubicBezTo>
                    <a:pt x="18" y="3"/>
                    <a:pt x="15" y="2"/>
                    <a:pt x="14" y="4"/>
                  </a:cubicBezTo>
                  <a:cubicBezTo>
                    <a:pt x="14" y="4"/>
                    <a:pt x="19" y="6"/>
                    <a:pt x="15" y="7"/>
                  </a:cubicBezTo>
                  <a:cubicBezTo>
                    <a:pt x="13" y="8"/>
                    <a:pt x="10" y="10"/>
                    <a:pt x="7" y="9"/>
                  </a:cubicBezTo>
                  <a:cubicBezTo>
                    <a:pt x="5" y="9"/>
                    <a:pt x="9" y="10"/>
                    <a:pt x="7" y="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6" name="Freeform 583"/>
            <p:cNvSpPr>
              <a:spLocks/>
            </p:cNvSpPr>
            <p:nvPr/>
          </p:nvSpPr>
          <p:spPr bwMode="auto">
            <a:xfrm>
              <a:off x="6327577" y="4337578"/>
              <a:ext cx="73248" cy="38227"/>
            </a:xfrm>
            <a:custGeom>
              <a:avLst/>
              <a:gdLst>
                <a:gd name="T0" fmla="*/ 6 w 8"/>
                <a:gd name="T1" fmla="*/ 4 h 4"/>
                <a:gd name="T2" fmla="*/ 3 w 8"/>
                <a:gd name="T3" fmla="*/ 0 h 4"/>
                <a:gd name="T4" fmla="*/ 6 w 8"/>
                <a:gd name="T5" fmla="*/ 4 h 4"/>
              </a:gdLst>
              <a:ahLst/>
              <a:cxnLst>
                <a:cxn ang="0">
                  <a:pos x="T0" y="T1"/>
                </a:cxn>
                <a:cxn ang="0">
                  <a:pos x="T2" y="T3"/>
                </a:cxn>
                <a:cxn ang="0">
                  <a:pos x="T4" y="T5"/>
                </a:cxn>
              </a:cxnLst>
              <a:rect l="0" t="0" r="r" b="b"/>
              <a:pathLst>
                <a:path w="8" h="4">
                  <a:moveTo>
                    <a:pt x="6" y="4"/>
                  </a:moveTo>
                  <a:cubicBezTo>
                    <a:pt x="4" y="4"/>
                    <a:pt x="0" y="0"/>
                    <a:pt x="3" y="0"/>
                  </a:cubicBezTo>
                  <a:cubicBezTo>
                    <a:pt x="6" y="0"/>
                    <a:pt x="8" y="3"/>
                    <a:pt x="6"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7" name="Freeform 584"/>
            <p:cNvSpPr>
              <a:spLocks/>
            </p:cNvSpPr>
            <p:nvPr/>
          </p:nvSpPr>
          <p:spPr bwMode="auto">
            <a:xfrm>
              <a:off x="6429489" y="4251568"/>
              <a:ext cx="197453" cy="66896"/>
            </a:xfrm>
            <a:custGeom>
              <a:avLst/>
              <a:gdLst>
                <a:gd name="T0" fmla="*/ 1 w 21"/>
                <a:gd name="T1" fmla="*/ 5 h 7"/>
                <a:gd name="T2" fmla="*/ 4 w 21"/>
                <a:gd name="T3" fmla="*/ 4 h 7"/>
                <a:gd name="T4" fmla="*/ 9 w 21"/>
                <a:gd name="T5" fmla="*/ 1 h 7"/>
                <a:gd name="T6" fmla="*/ 18 w 21"/>
                <a:gd name="T7" fmla="*/ 3 h 7"/>
                <a:gd name="T8" fmla="*/ 11 w 21"/>
                <a:gd name="T9" fmla="*/ 6 h 7"/>
                <a:gd name="T10" fmla="*/ 6 w 21"/>
                <a:gd name="T11" fmla="*/ 6 h 7"/>
                <a:gd name="T12" fmla="*/ 1 w 21"/>
                <a:gd name="T13" fmla="*/ 5 h 7"/>
                <a:gd name="T14" fmla="*/ 1 w 21"/>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7">
                  <a:moveTo>
                    <a:pt x="1" y="5"/>
                  </a:moveTo>
                  <a:cubicBezTo>
                    <a:pt x="0" y="5"/>
                    <a:pt x="3" y="4"/>
                    <a:pt x="4" y="4"/>
                  </a:cubicBezTo>
                  <a:cubicBezTo>
                    <a:pt x="6" y="3"/>
                    <a:pt x="7" y="2"/>
                    <a:pt x="9" y="1"/>
                  </a:cubicBezTo>
                  <a:cubicBezTo>
                    <a:pt x="12" y="0"/>
                    <a:pt x="15" y="1"/>
                    <a:pt x="18" y="3"/>
                  </a:cubicBezTo>
                  <a:cubicBezTo>
                    <a:pt x="21" y="6"/>
                    <a:pt x="12" y="6"/>
                    <a:pt x="11" y="6"/>
                  </a:cubicBezTo>
                  <a:cubicBezTo>
                    <a:pt x="9" y="6"/>
                    <a:pt x="8" y="7"/>
                    <a:pt x="6" y="6"/>
                  </a:cubicBezTo>
                  <a:cubicBezTo>
                    <a:pt x="4" y="5"/>
                    <a:pt x="2" y="6"/>
                    <a:pt x="1" y="5"/>
                  </a:cubicBezTo>
                  <a:cubicBezTo>
                    <a:pt x="0" y="4"/>
                    <a:pt x="2" y="6"/>
                    <a:pt x="1"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8" name="Freeform 585"/>
            <p:cNvSpPr>
              <a:spLocks/>
            </p:cNvSpPr>
            <p:nvPr/>
          </p:nvSpPr>
          <p:spPr bwMode="auto">
            <a:xfrm>
              <a:off x="6907195" y="4449069"/>
              <a:ext cx="261145" cy="178393"/>
            </a:xfrm>
            <a:custGeom>
              <a:avLst/>
              <a:gdLst>
                <a:gd name="T0" fmla="*/ 22 w 28"/>
                <a:gd name="T1" fmla="*/ 19 h 19"/>
                <a:gd name="T2" fmla="*/ 15 w 28"/>
                <a:gd name="T3" fmla="*/ 19 h 19"/>
                <a:gd name="T4" fmla="*/ 15 w 28"/>
                <a:gd name="T5" fmla="*/ 17 h 19"/>
                <a:gd name="T6" fmla="*/ 12 w 28"/>
                <a:gd name="T7" fmla="*/ 15 h 19"/>
                <a:gd name="T8" fmla="*/ 17 w 28"/>
                <a:gd name="T9" fmla="*/ 13 h 19"/>
                <a:gd name="T10" fmla="*/ 16 w 28"/>
                <a:gd name="T11" fmla="*/ 12 h 19"/>
                <a:gd name="T12" fmla="*/ 9 w 28"/>
                <a:gd name="T13" fmla="*/ 13 h 19"/>
                <a:gd name="T14" fmla="*/ 2 w 28"/>
                <a:gd name="T15" fmla="*/ 13 h 19"/>
                <a:gd name="T16" fmla="*/ 1 w 28"/>
                <a:gd name="T17" fmla="*/ 12 h 19"/>
                <a:gd name="T18" fmla="*/ 7 w 28"/>
                <a:gd name="T19" fmla="*/ 10 h 19"/>
                <a:gd name="T20" fmla="*/ 4 w 28"/>
                <a:gd name="T21" fmla="*/ 8 h 19"/>
                <a:gd name="T22" fmla="*/ 7 w 28"/>
                <a:gd name="T23" fmla="*/ 6 h 19"/>
                <a:gd name="T24" fmla="*/ 3 w 28"/>
                <a:gd name="T25" fmla="*/ 6 h 19"/>
                <a:gd name="T26" fmla="*/ 7 w 28"/>
                <a:gd name="T27" fmla="*/ 4 h 19"/>
                <a:gd name="T28" fmla="*/ 13 w 28"/>
                <a:gd name="T29" fmla="*/ 8 h 19"/>
                <a:gd name="T30" fmla="*/ 16 w 28"/>
                <a:gd name="T31" fmla="*/ 9 h 19"/>
                <a:gd name="T32" fmla="*/ 13 w 28"/>
                <a:gd name="T33" fmla="*/ 7 h 19"/>
                <a:gd name="T34" fmla="*/ 14 w 28"/>
                <a:gd name="T35" fmla="*/ 5 h 19"/>
                <a:gd name="T36" fmla="*/ 11 w 28"/>
                <a:gd name="T37" fmla="*/ 4 h 19"/>
                <a:gd name="T38" fmla="*/ 11 w 28"/>
                <a:gd name="T39" fmla="*/ 2 h 19"/>
                <a:gd name="T40" fmla="*/ 7 w 28"/>
                <a:gd name="T41" fmla="*/ 3 h 19"/>
                <a:gd name="T42" fmla="*/ 13 w 28"/>
                <a:gd name="T43" fmla="*/ 1 h 19"/>
                <a:gd name="T44" fmla="*/ 12 w 28"/>
                <a:gd name="T45" fmla="*/ 2 h 19"/>
                <a:gd name="T46" fmla="*/ 15 w 28"/>
                <a:gd name="T47" fmla="*/ 3 h 19"/>
                <a:gd name="T48" fmla="*/ 21 w 28"/>
                <a:gd name="T49" fmla="*/ 2 h 19"/>
                <a:gd name="T50" fmla="*/ 26 w 28"/>
                <a:gd name="T51" fmla="*/ 8 h 19"/>
                <a:gd name="T52" fmla="*/ 27 w 28"/>
                <a:gd name="T53" fmla="*/ 12 h 19"/>
                <a:gd name="T54" fmla="*/ 26 w 28"/>
                <a:gd name="T55" fmla="*/ 14 h 19"/>
                <a:gd name="T56" fmla="*/ 26 w 28"/>
                <a:gd name="T57" fmla="*/ 17 h 19"/>
                <a:gd name="T58" fmla="*/ 22 w 28"/>
                <a:gd name="T5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 h="19">
                  <a:moveTo>
                    <a:pt x="22" y="19"/>
                  </a:moveTo>
                  <a:cubicBezTo>
                    <a:pt x="20" y="19"/>
                    <a:pt x="17" y="19"/>
                    <a:pt x="15" y="19"/>
                  </a:cubicBezTo>
                  <a:cubicBezTo>
                    <a:pt x="12" y="19"/>
                    <a:pt x="15" y="18"/>
                    <a:pt x="15" y="17"/>
                  </a:cubicBezTo>
                  <a:cubicBezTo>
                    <a:pt x="16" y="16"/>
                    <a:pt x="11" y="16"/>
                    <a:pt x="12" y="15"/>
                  </a:cubicBezTo>
                  <a:cubicBezTo>
                    <a:pt x="13" y="14"/>
                    <a:pt x="15" y="13"/>
                    <a:pt x="17" y="13"/>
                  </a:cubicBezTo>
                  <a:cubicBezTo>
                    <a:pt x="18" y="12"/>
                    <a:pt x="17" y="12"/>
                    <a:pt x="16" y="12"/>
                  </a:cubicBezTo>
                  <a:cubicBezTo>
                    <a:pt x="14" y="11"/>
                    <a:pt x="12" y="12"/>
                    <a:pt x="9" y="13"/>
                  </a:cubicBezTo>
                  <a:cubicBezTo>
                    <a:pt x="7" y="13"/>
                    <a:pt x="5" y="13"/>
                    <a:pt x="2" y="13"/>
                  </a:cubicBezTo>
                  <a:cubicBezTo>
                    <a:pt x="2" y="14"/>
                    <a:pt x="0" y="14"/>
                    <a:pt x="1" y="12"/>
                  </a:cubicBezTo>
                  <a:cubicBezTo>
                    <a:pt x="3" y="10"/>
                    <a:pt x="5" y="11"/>
                    <a:pt x="7" y="10"/>
                  </a:cubicBezTo>
                  <a:cubicBezTo>
                    <a:pt x="11" y="9"/>
                    <a:pt x="4" y="9"/>
                    <a:pt x="4" y="8"/>
                  </a:cubicBezTo>
                  <a:cubicBezTo>
                    <a:pt x="3" y="8"/>
                    <a:pt x="7" y="6"/>
                    <a:pt x="7" y="6"/>
                  </a:cubicBezTo>
                  <a:cubicBezTo>
                    <a:pt x="7" y="6"/>
                    <a:pt x="4" y="6"/>
                    <a:pt x="3" y="6"/>
                  </a:cubicBezTo>
                  <a:cubicBezTo>
                    <a:pt x="3" y="5"/>
                    <a:pt x="6" y="4"/>
                    <a:pt x="7" y="4"/>
                  </a:cubicBezTo>
                  <a:cubicBezTo>
                    <a:pt x="9" y="4"/>
                    <a:pt x="11" y="7"/>
                    <a:pt x="13" y="8"/>
                  </a:cubicBezTo>
                  <a:cubicBezTo>
                    <a:pt x="14" y="8"/>
                    <a:pt x="15" y="10"/>
                    <a:pt x="16" y="9"/>
                  </a:cubicBezTo>
                  <a:cubicBezTo>
                    <a:pt x="19" y="7"/>
                    <a:pt x="13" y="7"/>
                    <a:pt x="13" y="7"/>
                  </a:cubicBezTo>
                  <a:cubicBezTo>
                    <a:pt x="14" y="7"/>
                    <a:pt x="18" y="6"/>
                    <a:pt x="14" y="5"/>
                  </a:cubicBezTo>
                  <a:cubicBezTo>
                    <a:pt x="13" y="5"/>
                    <a:pt x="12" y="5"/>
                    <a:pt x="11" y="4"/>
                  </a:cubicBezTo>
                  <a:cubicBezTo>
                    <a:pt x="9" y="3"/>
                    <a:pt x="11" y="3"/>
                    <a:pt x="11" y="2"/>
                  </a:cubicBezTo>
                  <a:cubicBezTo>
                    <a:pt x="10" y="2"/>
                    <a:pt x="7" y="3"/>
                    <a:pt x="7" y="3"/>
                  </a:cubicBezTo>
                  <a:cubicBezTo>
                    <a:pt x="6" y="2"/>
                    <a:pt x="13" y="1"/>
                    <a:pt x="13" y="1"/>
                  </a:cubicBezTo>
                  <a:cubicBezTo>
                    <a:pt x="13" y="1"/>
                    <a:pt x="12" y="2"/>
                    <a:pt x="12" y="2"/>
                  </a:cubicBezTo>
                  <a:cubicBezTo>
                    <a:pt x="11" y="3"/>
                    <a:pt x="14" y="3"/>
                    <a:pt x="15" y="3"/>
                  </a:cubicBezTo>
                  <a:cubicBezTo>
                    <a:pt x="18" y="4"/>
                    <a:pt x="19" y="4"/>
                    <a:pt x="21" y="2"/>
                  </a:cubicBezTo>
                  <a:cubicBezTo>
                    <a:pt x="24" y="0"/>
                    <a:pt x="27" y="6"/>
                    <a:pt x="26" y="8"/>
                  </a:cubicBezTo>
                  <a:cubicBezTo>
                    <a:pt x="26" y="10"/>
                    <a:pt x="26" y="11"/>
                    <a:pt x="27" y="12"/>
                  </a:cubicBezTo>
                  <a:cubicBezTo>
                    <a:pt x="28" y="14"/>
                    <a:pt x="28" y="15"/>
                    <a:pt x="26" y="14"/>
                  </a:cubicBezTo>
                  <a:cubicBezTo>
                    <a:pt x="24" y="12"/>
                    <a:pt x="25" y="16"/>
                    <a:pt x="26" y="17"/>
                  </a:cubicBezTo>
                  <a:cubicBezTo>
                    <a:pt x="27" y="18"/>
                    <a:pt x="23" y="19"/>
                    <a:pt x="22"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9" name="Freeform 586"/>
            <p:cNvSpPr>
              <a:spLocks/>
            </p:cNvSpPr>
            <p:nvPr/>
          </p:nvSpPr>
          <p:spPr bwMode="auto">
            <a:xfrm>
              <a:off x="6878534" y="4535082"/>
              <a:ext cx="82803" cy="25484"/>
            </a:xfrm>
            <a:custGeom>
              <a:avLst/>
              <a:gdLst>
                <a:gd name="T0" fmla="*/ 1 w 9"/>
                <a:gd name="T1" fmla="*/ 3 h 3"/>
                <a:gd name="T2" fmla="*/ 7 w 9"/>
                <a:gd name="T3" fmla="*/ 0 h 3"/>
                <a:gd name="T4" fmla="*/ 1 w 9"/>
                <a:gd name="T5" fmla="*/ 3 h 3"/>
              </a:gdLst>
              <a:ahLst/>
              <a:cxnLst>
                <a:cxn ang="0">
                  <a:pos x="T0" y="T1"/>
                </a:cxn>
                <a:cxn ang="0">
                  <a:pos x="T2" y="T3"/>
                </a:cxn>
                <a:cxn ang="0">
                  <a:pos x="T4" y="T5"/>
                </a:cxn>
              </a:cxnLst>
              <a:rect l="0" t="0" r="r" b="b"/>
              <a:pathLst>
                <a:path w="9" h="3">
                  <a:moveTo>
                    <a:pt x="1" y="3"/>
                  </a:moveTo>
                  <a:cubicBezTo>
                    <a:pt x="4" y="2"/>
                    <a:pt x="9" y="0"/>
                    <a:pt x="7" y="0"/>
                  </a:cubicBezTo>
                  <a:cubicBezTo>
                    <a:pt x="4" y="0"/>
                    <a:pt x="0" y="3"/>
                    <a:pt x="1"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0" name="Freeform 587"/>
            <p:cNvSpPr>
              <a:spLocks/>
            </p:cNvSpPr>
            <p:nvPr/>
          </p:nvSpPr>
          <p:spPr bwMode="auto">
            <a:xfrm>
              <a:off x="6859425" y="4525526"/>
              <a:ext cx="76432" cy="19114"/>
            </a:xfrm>
            <a:custGeom>
              <a:avLst/>
              <a:gdLst>
                <a:gd name="T0" fmla="*/ 1 w 8"/>
                <a:gd name="T1" fmla="*/ 2 h 2"/>
                <a:gd name="T2" fmla="*/ 6 w 8"/>
                <a:gd name="T3" fmla="*/ 0 h 2"/>
                <a:gd name="T4" fmla="*/ 1 w 8"/>
                <a:gd name="T5" fmla="*/ 2 h 2"/>
              </a:gdLst>
              <a:ahLst/>
              <a:cxnLst>
                <a:cxn ang="0">
                  <a:pos x="T0" y="T1"/>
                </a:cxn>
                <a:cxn ang="0">
                  <a:pos x="T2" y="T3"/>
                </a:cxn>
                <a:cxn ang="0">
                  <a:pos x="T4" y="T5"/>
                </a:cxn>
              </a:cxnLst>
              <a:rect l="0" t="0" r="r" b="b"/>
              <a:pathLst>
                <a:path w="8" h="2">
                  <a:moveTo>
                    <a:pt x="1" y="2"/>
                  </a:moveTo>
                  <a:cubicBezTo>
                    <a:pt x="0" y="2"/>
                    <a:pt x="4" y="0"/>
                    <a:pt x="6" y="0"/>
                  </a:cubicBezTo>
                  <a:cubicBezTo>
                    <a:pt x="8" y="0"/>
                    <a:pt x="4" y="2"/>
                    <a:pt x="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1" name="Freeform 588"/>
            <p:cNvSpPr>
              <a:spLocks/>
            </p:cNvSpPr>
            <p:nvPr/>
          </p:nvSpPr>
          <p:spPr bwMode="auto">
            <a:xfrm>
              <a:off x="6821208" y="4496854"/>
              <a:ext cx="95541" cy="47785"/>
            </a:xfrm>
            <a:custGeom>
              <a:avLst/>
              <a:gdLst>
                <a:gd name="T0" fmla="*/ 2 w 10"/>
                <a:gd name="T1" fmla="*/ 3 h 5"/>
                <a:gd name="T2" fmla="*/ 10 w 10"/>
                <a:gd name="T3" fmla="*/ 1 h 5"/>
                <a:gd name="T4" fmla="*/ 2 w 10"/>
                <a:gd name="T5" fmla="*/ 3 h 5"/>
              </a:gdLst>
              <a:ahLst/>
              <a:cxnLst>
                <a:cxn ang="0">
                  <a:pos x="T0" y="T1"/>
                </a:cxn>
                <a:cxn ang="0">
                  <a:pos x="T2" y="T3"/>
                </a:cxn>
                <a:cxn ang="0">
                  <a:pos x="T4" y="T5"/>
                </a:cxn>
              </a:cxnLst>
              <a:rect l="0" t="0" r="r" b="b"/>
              <a:pathLst>
                <a:path w="10" h="5">
                  <a:moveTo>
                    <a:pt x="2" y="3"/>
                  </a:moveTo>
                  <a:cubicBezTo>
                    <a:pt x="0" y="2"/>
                    <a:pt x="10" y="0"/>
                    <a:pt x="10" y="1"/>
                  </a:cubicBezTo>
                  <a:cubicBezTo>
                    <a:pt x="10" y="2"/>
                    <a:pt x="6" y="5"/>
                    <a:pt x="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2" name="Freeform 589"/>
            <p:cNvSpPr>
              <a:spLocks/>
            </p:cNvSpPr>
            <p:nvPr/>
          </p:nvSpPr>
          <p:spPr bwMode="auto">
            <a:xfrm>
              <a:off x="6830763" y="4458630"/>
              <a:ext cx="66879" cy="47785"/>
            </a:xfrm>
            <a:custGeom>
              <a:avLst/>
              <a:gdLst>
                <a:gd name="T0" fmla="*/ 1 w 7"/>
                <a:gd name="T1" fmla="*/ 5 h 5"/>
                <a:gd name="T2" fmla="*/ 0 w 7"/>
                <a:gd name="T3" fmla="*/ 1 h 5"/>
                <a:gd name="T4" fmla="*/ 4 w 7"/>
                <a:gd name="T5" fmla="*/ 2 h 5"/>
                <a:gd name="T6" fmla="*/ 7 w 7"/>
                <a:gd name="T7" fmla="*/ 4 h 5"/>
                <a:gd name="T8" fmla="*/ 1 w 7"/>
                <a:gd name="T9" fmla="*/ 5 h 5"/>
                <a:gd name="T10" fmla="*/ 1 w 7"/>
                <a:gd name="T11" fmla="*/ 5 h 5"/>
              </a:gdLst>
              <a:ahLst/>
              <a:cxnLst>
                <a:cxn ang="0">
                  <a:pos x="T0" y="T1"/>
                </a:cxn>
                <a:cxn ang="0">
                  <a:pos x="T2" y="T3"/>
                </a:cxn>
                <a:cxn ang="0">
                  <a:pos x="T4" y="T5"/>
                </a:cxn>
                <a:cxn ang="0">
                  <a:pos x="T6" y="T7"/>
                </a:cxn>
                <a:cxn ang="0">
                  <a:pos x="T8" y="T9"/>
                </a:cxn>
                <a:cxn ang="0">
                  <a:pos x="T10" y="T11"/>
                </a:cxn>
              </a:cxnLst>
              <a:rect l="0" t="0" r="r" b="b"/>
              <a:pathLst>
                <a:path w="7" h="5">
                  <a:moveTo>
                    <a:pt x="1" y="5"/>
                  </a:moveTo>
                  <a:cubicBezTo>
                    <a:pt x="0" y="4"/>
                    <a:pt x="0" y="2"/>
                    <a:pt x="0" y="1"/>
                  </a:cubicBezTo>
                  <a:cubicBezTo>
                    <a:pt x="1" y="0"/>
                    <a:pt x="3" y="1"/>
                    <a:pt x="4" y="2"/>
                  </a:cubicBezTo>
                  <a:cubicBezTo>
                    <a:pt x="4" y="2"/>
                    <a:pt x="7" y="3"/>
                    <a:pt x="7" y="4"/>
                  </a:cubicBezTo>
                  <a:cubicBezTo>
                    <a:pt x="7" y="4"/>
                    <a:pt x="2" y="5"/>
                    <a:pt x="1" y="5"/>
                  </a:cubicBezTo>
                  <a:cubicBezTo>
                    <a:pt x="0" y="4"/>
                    <a:pt x="4" y="5"/>
                    <a:pt x="1"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3" name="Freeform 590"/>
            <p:cNvSpPr>
              <a:spLocks/>
            </p:cNvSpPr>
            <p:nvPr/>
          </p:nvSpPr>
          <p:spPr bwMode="auto">
            <a:xfrm>
              <a:off x="6738407" y="4347133"/>
              <a:ext cx="111465" cy="82827"/>
            </a:xfrm>
            <a:custGeom>
              <a:avLst/>
              <a:gdLst>
                <a:gd name="T0" fmla="*/ 8 w 12"/>
                <a:gd name="T1" fmla="*/ 8 h 9"/>
                <a:gd name="T2" fmla="*/ 3 w 12"/>
                <a:gd name="T3" fmla="*/ 1 h 9"/>
                <a:gd name="T4" fmla="*/ 8 w 12"/>
                <a:gd name="T5" fmla="*/ 8 h 9"/>
              </a:gdLst>
              <a:ahLst/>
              <a:cxnLst>
                <a:cxn ang="0">
                  <a:pos x="T0" y="T1"/>
                </a:cxn>
                <a:cxn ang="0">
                  <a:pos x="T2" y="T3"/>
                </a:cxn>
                <a:cxn ang="0">
                  <a:pos x="T4" y="T5"/>
                </a:cxn>
              </a:cxnLst>
              <a:rect l="0" t="0" r="r" b="b"/>
              <a:pathLst>
                <a:path w="12" h="9">
                  <a:moveTo>
                    <a:pt x="8" y="8"/>
                  </a:moveTo>
                  <a:cubicBezTo>
                    <a:pt x="6" y="9"/>
                    <a:pt x="0" y="0"/>
                    <a:pt x="3" y="1"/>
                  </a:cubicBezTo>
                  <a:cubicBezTo>
                    <a:pt x="6" y="3"/>
                    <a:pt x="12" y="8"/>
                    <a:pt x="8"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4" name="Freeform 591"/>
            <p:cNvSpPr>
              <a:spLocks/>
            </p:cNvSpPr>
            <p:nvPr/>
          </p:nvSpPr>
          <p:spPr bwMode="auto">
            <a:xfrm>
              <a:off x="6916751" y="4337578"/>
              <a:ext cx="82803" cy="28669"/>
            </a:xfrm>
            <a:custGeom>
              <a:avLst/>
              <a:gdLst>
                <a:gd name="T0" fmla="*/ 2 w 9"/>
                <a:gd name="T1" fmla="*/ 1 h 3"/>
                <a:gd name="T2" fmla="*/ 8 w 9"/>
                <a:gd name="T3" fmla="*/ 2 h 3"/>
                <a:gd name="T4" fmla="*/ 2 w 9"/>
                <a:gd name="T5" fmla="*/ 1 h 3"/>
              </a:gdLst>
              <a:ahLst/>
              <a:cxnLst>
                <a:cxn ang="0">
                  <a:pos x="T0" y="T1"/>
                </a:cxn>
                <a:cxn ang="0">
                  <a:pos x="T2" y="T3"/>
                </a:cxn>
                <a:cxn ang="0">
                  <a:pos x="T4" y="T5"/>
                </a:cxn>
              </a:cxnLst>
              <a:rect l="0" t="0" r="r" b="b"/>
              <a:pathLst>
                <a:path w="9" h="3">
                  <a:moveTo>
                    <a:pt x="2" y="1"/>
                  </a:moveTo>
                  <a:cubicBezTo>
                    <a:pt x="5" y="0"/>
                    <a:pt x="9" y="2"/>
                    <a:pt x="8" y="2"/>
                  </a:cubicBezTo>
                  <a:cubicBezTo>
                    <a:pt x="3" y="3"/>
                    <a:pt x="0" y="2"/>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5" name="Freeform 592"/>
            <p:cNvSpPr>
              <a:spLocks/>
            </p:cNvSpPr>
            <p:nvPr/>
          </p:nvSpPr>
          <p:spPr bwMode="auto">
            <a:xfrm>
              <a:off x="6757513" y="4187857"/>
              <a:ext cx="334395" cy="178393"/>
            </a:xfrm>
            <a:custGeom>
              <a:avLst/>
              <a:gdLst>
                <a:gd name="T0" fmla="*/ 28 w 36"/>
                <a:gd name="T1" fmla="*/ 17 h 19"/>
                <a:gd name="T2" fmla="*/ 27 w 36"/>
                <a:gd name="T3" fmla="*/ 15 h 19"/>
                <a:gd name="T4" fmla="*/ 22 w 36"/>
                <a:gd name="T5" fmla="*/ 13 h 19"/>
                <a:gd name="T6" fmla="*/ 14 w 36"/>
                <a:gd name="T7" fmla="*/ 14 h 19"/>
                <a:gd name="T8" fmla="*/ 18 w 36"/>
                <a:gd name="T9" fmla="*/ 12 h 19"/>
                <a:gd name="T10" fmla="*/ 8 w 36"/>
                <a:gd name="T11" fmla="*/ 12 h 19"/>
                <a:gd name="T12" fmla="*/ 13 w 36"/>
                <a:gd name="T13" fmla="*/ 10 h 19"/>
                <a:gd name="T14" fmla="*/ 12 w 36"/>
                <a:gd name="T15" fmla="*/ 9 h 19"/>
                <a:gd name="T16" fmla="*/ 13 w 36"/>
                <a:gd name="T17" fmla="*/ 8 h 19"/>
                <a:gd name="T18" fmla="*/ 11 w 36"/>
                <a:gd name="T19" fmla="*/ 8 h 19"/>
                <a:gd name="T20" fmla="*/ 10 w 36"/>
                <a:gd name="T21" fmla="*/ 6 h 19"/>
                <a:gd name="T22" fmla="*/ 6 w 36"/>
                <a:gd name="T23" fmla="*/ 6 h 19"/>
                <a:gd name="T24" fmla="*/ 3 w 36"/>
                <a:gd name="T25" fmla="*/ 5 h 19"/>
                <a:gd name="T26" fmla="*/ 9 w 36"/>
                <a:gd name="T27" fmla="*/ 2 h 19"/>
                <a:gd name="T28" fmla="*/ 16 w 36"/>
                <a:gd name="T29" fmla="*/ 1 h 19"/>
                <a:gd name="T30" fmla="*/ 18 w 36"/>
                <a:gd name="T31" fmla="*/ 5 h 19"/>
                <a:gd name="T32" fmla="*/ 22 w 36"/>
                <a:gd name="T33" fmla="*/ 4 h 19"/>
                <a:gd name="T34" fmla="*/ 25 w 36"/>
                <a:gd name="T35" fmla="*/ 7 h 19"/>
                <a:gd name="T36" fmla="*/ 30 w 36"/>
                <a:gd name="T37" fmla="*/ 7 h 19"/>
                <a:gd name="T38" fmla="*/ 33 w 36"/>
                <a:gd name="T39" fmla="*/ 12 h 19"/>
                <a:gd name="T40" fmla="*/ 34 w 36"/>
                <a:gd name="T41" fmla="*/ 16 h 19"/>
                <a:gd name="T42" fmla="*/ 28 w 36"/>
                <a:gd name="T43" fmla="*/ 17 h 19"/>
                <a:gd name="T44" fmla="*/ 28 w 36"/>
                <a:gd name="T45"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19">
                  <a:moveTo>
                    <a:pt x="28" y="17"/>
                  </a:moveTo>
                  <a:cubicBezTo>
                    <a:pt x="27" y="17"/>
                    <a:pt x="27" y="16"/>
                    <a:pt x="27" y="15"/>
                  </a:cubicBezTo>
                  <a:cubicBezTo>
                    <a:pt x="26" y="14"/>
                    <a:pt x="23" y="13"/>
                    <a:pt x="22" y="13"/>
                  </a:cubicBezTo>
                  <a:cubicBezTo>
                    <a:pt x="21" y="13"/>
                    <a:pt x="14" y="15"/>
                    <a:pt x="14" y="14"/>
                  </a:cubicBezTo>
                  <a:cubicBezTo>
                    <a:pt x="14" y="14"/>
                    <a:pt x="18" y="12"/>
                    <a:pt x="18" y="12"/>
                  </a:cubicBezTo>
                  <a:cubicBezTo>
                    <a:pt x="15" y="11"/>
                    <a:pt x="11" y="14"/>
                    <a:pt x="8" y="12"/>
                  </a:cubicBezTo>
                  <a:cubicBezTo>
                    <a:pt x="2" y="9"/>
                    <a:pt x="13" y="10"/>
                    <a:pt x="13" y="10"/>
                  </a:cubicBezTo>
                  <a:cubicBezTo>
                    <a:pt x="13" y="10"/>
                    <a:pt x="12" y="9"/>
                    <a:pt x="12" y="9"/>
                  </a:cubicBezTo>
                  <a:cubicBezTo>
                    <a:pt x="12" y="9"/>
                    <a:pt x="13" y="8"/>
                    <a:pt x="13" y="8"/>
                  </a:cubicBezTo>
                  <a:cubicBezTo>
                    <a:pt x="14" y="7"/>
                    <a:pt x="11" y="8"/>
                    <a:pt x="11" y="8"/>
                  </a:cubicBezTo>
                  <a:cubicBezTo>
                    <a:pt x="10" y="7"/>
                    <a:pt x="12" y="6"/>
                    <a:pt x="10" y="6"/>
                  </a:cubicBezTo>
                  <a:cubicBezTo>
                    <a:pt x="9" y="6"/>
                    <a:pt x="7" y="7"/>
                    <a:pt x="6" y="6"/>
                  </a:cubicBezTo>
                  <a:cubicBezTo>
                    <a:pt x="6" y="5"/>
                    <a:pt x="4" y="6"/>
                    <a:pt x="3" y="5"/>
                  </a:cubicBezTo>
                  <a:cubicBezTo>
                    <a:pt x="0" y="0"/>
                    <a:pt x="7" y="2"/>
                    <a:pt x="9" y="2"/>
                  </a:cubicBezTo>
                  <a:cubicBezTo>
                    <a:pt x="11" y="1"/>
                    <a:pt x="14" y="0"/>
                    <a:pt x="16" y="1"/>
                  </a:cubicBezTo>
                  <a:cubicBezTo>
                    <a:pt x="19" y="2"/>
                    <a:pt x="14" y="7"/>
                    <a:pt x="18" y="5"/>
                  </a:cubicBezTo>
                  <a:cubicBezTo>
                    <a:pt x="19" y="5"/>
                    <a:pt x="21" y="3"/>
                    <a:pt x="22" y="4"/>
                  </a:cubicBezTo>
                  <a:cubicBezTo>
                    <a:pt x="23" y="5"/>
                    <a:pt x="24" y="7"/>
                    <a:pt x="25" y="7"/>
                  </a:cubicBezTo>
                  <a:cubicBezTo>
                    <a:pt x="26" y="7"/>
                    <a:pt x="29" y="6"/>
                    <a:pt x="30" y="7"/>
                  </a:cubicBezTo>
                  <a:cubicBezTo>
                    <a:pt x="32" y="8"/>
                    <a:pt x="32" y="11"/>
                    <a:pt x="33" y="12"/>
                  </a:cubicBezTo>
                  <a:cubicBezTo>
                    <a:pt x="34" y="14"/>
                    <a:pt x="36" y="15"/>
                    <a:pt x="34" y="16"/>
                  </a:cubicBezTo>
                  <a:cubicBezTo>
                    <a:pt x="33" y="18"/>
                    <a:pt x="30" y="18"/>
                    <a:pt x="28" y="17"/>
                  </a:cubicBezTo>
                  <a:cubicBezTo>
                    <a:pt x="27" y="16"/>
                    <a:pt x="31" y="19"/>
                    <a:pt x="28" y="1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6" name="Freeform 593"/>
            <p:cNvSpPr>
              <a:spLocks/>
            </p:cNvSpPr>
            <p:nvPr/>
          </p:nvSpPr>
          <p:spPr bwMode="auto">
            <a:xfrm>
              <a:off x="7018660" y="4101847"/>
              <a:ext cx="101909" cy="47785"/>
            </a:xfrm>
            <a:custGeom>
              <a:avLst/>
              <a:gdLst>
                <a:gd name="T0" fmla="*/ 8 w 11"/>
                <a:gd name="T1" fmla="*/ 5 h 5"/>
                <a:gd name="T2" fmla="*/ 4 w 11"/>
                <a:gd name="T3" fmla="*/ 4 h 5"/>
                <a:gd name="T4" fmla="*/ 2 w 11"/>
                <a:gd name="T5" fmla="*/ 3 h 5"/>
                <a:gd name="T6" fmla="*/ 7 w 11"/>
                <a:gd name="T7" fmla="*/ 2 h 5"/>
                <a:gd name="T8" fmla="*/ 8 w 11"/>
                <a:gd name="T9" fmla="*/ 5 h 5"/>
              </a:gdLst>
              <a:ahLst/>
              <a:cxnLst>
                <a:cxn ang="0">
                  <a:pos x="T0" y="T1"/>
                </a:cxn>
                <a:cxn ang="0">
                  <a:pos x="T2" y="T3"/>
                </a:cxn>
                <a:cxn ang="0">
                  <a:pos x="T4" y="T5"/>
                </a:cxn>
                <a:cxn ang="0">
                  <a:pos x="T6" y="T7"/>
                </a:cxn>
                <a:cxn ang="0">
                  <a:pos x="T8" y="T9"/>
                </a:cxn>
              </a:cxnLst>
              <a:rect l="0" t="0" r="r" b="b"/>
              <a:pathLst>
                <a:path w="11" h="5">
                  <a:moveTo>
                    <a:pt x="8" y="5"/>
                  </a:moveTo>
                  <a:cubicBezTo>
                    <a:pt x="6" y="5"/>
                    <a:pt x="6" y="4"/>
                    <a:pt x="4" y="4"/>
                  </a:cubicBezTo>
                  <a:cubicBezTo>
                    <a:pt x="4" y="4"/>
                    <a:pt x="0" y="4"/>
                    <a:pt x="2" y="3"/>
                  </a:cubicBezTo>
                  <a:cubicBezTo>
                    <a:pt x="3" y="1"/>
                    <a:pt x="6" y="0"/>
                    <a:pt x="7" y="2"/>
                  </a:cubicBezTo>
                  <a:cubicBezTo>
                    <a:pt x="9" y="3"/>
                    <a:pt x="11" y="5"/>
                    <a:pt x="8"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7" name="Freeform 594"/>
            <p:cNvSpPr>
              <a:spLocks/>
            </p:cNvSpPr>
            <p:nvPr/>
          </p:nvSpPr>
          <p:spPr bwMode="auto">
            <a:xfrm>
              <a:off x="7101463" y="4251568"/>
              <a:ext cx="187897" cy="105124"/>
            </a:xfrm>
            <a:custGeom>
              <a:avLst/>
              <a:gdLst>
                <a:gd name="T0" fmla="*/ 8 w 20"/>
                <a:gd name="T1" fmla="*/ 7 h 11"/>
                <a:gd name="T2" fmla="*/ 3 w 20"/>
                <a:gd name="T3" fmla="*/ 5 h 11"/>
                <a:gd name="T4" fmla="*/ 4 w 20"/>
                <a:gd name="T5" fmla="*/ 3 h 11"/>
                <a:gd name="T6" fmla="*/ 1 w 20"/>
                <a:gd name="T7" fmla="*/ 1 h 11"/>
                <a:gd name="T8" fmla="*/ 6 w 20"/>
                <a:gd name="T9" fmla="*/ 1 h 11"/>
                <a:gd name="T10" fmla="*/ 12 w 20"/>
                <a:gd name="T11" fmla="*/ 3 h 11"/>
                <a:gd name="T12" fmla="*/ 16 w 20"/>
                <a:gd name="T13" fmla="*/ 3 h 11"/>
                <a:gd name="T14" fmla="*/ 19 w 20"/>
                <a:gd name="T15" fmla="*/ 4 h 11"/>
                <a:gd name="T16" fmla="*/ 18 w 20"/>
                <a:gd name="T17" fmla="*/ 8 h 11"/>
                <a:gd name="T18" fmla="*/ 15 w 20"/>
                <a:gd name="T19" fmla="*/ 10 h 11"/>
                <a:gd name="T20" fmla="*/ 9 w 20"/>
                <a:gd name="T21" fmla="*/ 11 h 11"/>
                <a:gd name="T22" fmla="*/ 4 w 20"/>
                <a:gd name="T23" fmla="*/ 8 h 11"/>
                <a:gd name="T24" fmla="*/ 8 w 20"/>
                <a:gd name="T25" fmla="*/ 7 h 11"/>
                <a:gd name="T26" fmla="*/ 8 w 20"/>
                <a:gd name="T2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11">
                  <a:moveTo>
                    <a:pt x="8" y="7"/>
                  </a:moveTo>
                  <a:cubicBezTo>
                    <a:pt x="6" y="7"/>
                    <a:pt x="4" y="6"/>
                    <a:pt x="3" y="5"/>
                  </a:cubicBezTo>
                  <a:cubicBezTo>
                    <a:pt x="0" y="4"/>
                    <a:pt x="4" y="3"/>
                    <a:pt x="4" y="3"/>
                  </a:cubicBezTo>
                  <a:cubicBezTo>
                    <a:pt x="4" y="2"/>
                    <a:pt x="2" y="1"/>
                    <a:pt x="1" y="1"/>
                  </a:cubicBezTo>
                  <a:cubicBezTo>
                    <a:pt x="1" y="0"/>
                    <a:pt x="6" y="1"/>
                    <a:pt x="6" y="1"/>
                  </a:cubicBezTo>
                  <a:cubicBezTo>
                    <a:pt x="8" y="1"/>
                    <a:pt x="10" y="2"/>
                    <a:pt x="12" y="3"/>
                  </a:cubicBezTo>
                  <a:cubicBezTo>
                    <a:pt x="14" y="3"/>
                    <a:pt x="15" y="3"/>
                    <a:pt x="16" y="3"/>
                  </a:cubicBezTo>
                  <a:cubicBezTo>
                    <a:pt x="17" y="3"/>
                    <a:pt x="20" y="4"/>
                    <a:pt x="19" y="4"/>
                  </a:cubicBezTo>
                  <a:cubicBezTo>
                    <a:pt x="17" y="6"/>
                    <a:pt x="16" y="5"/>
                    <a:pt x="18" y="8"/>
                  </a:cubicBezTo>
                  <a:cubicBezTo>
                    <a:pt x="19" y="9"/>
                    <a:pt x="16" y="9"/>
                    <a:pt x="15" y="10"/>
                  </a:cubicBezTo>
                  <a:cubicBezTo>
                    <a:pt x="13" y="10"/>
                    <a:pt x="11" y="11"/>
                    <a:pt x="9" y="11"/>
                  </a:cubicBezTo>
                  <a:cubicBezTo>
                    <a:pt x="8" y="10"/>
                    <a:pt x="4" y="9"/>
                    <a:pt x="4" y="8"/>
                  </a:cubicBezTo>
                  <a:cubicBezTo>
                    <a:pt x="4" y="8"/>
                    <a:pt x="10" y="7"/>
                    <a:pt x="8" y="7"/>
                  </a:cubicBezTo>
                  <a:cubicBezTo>
                    <a:pt x="5" y="6"/>
                    <a:pt x="10" y="7"/>
                    <a:pt x="8"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8" name="Freeform 595"/>
            <p:cNvSpPr>
              <a:spLocks/>
            </p:cNvSpPr>
            <p:nvPr/>
          </p:nvSpPr>
          <p:spPr bwMode="auto">
            <a:xfrm>
              <a:off x="7206560" y="4347133"/>
              <a:ext cx="165604" cy="47785"/>
            </a:xfrm>
            <a:custGeom>
              <a:avLst/>
              <a:gdLst>
                <a:gd name="T0" fmla="*/ 14 w 18"/>
                <a:gd name="T1" fmla="*/ 5 h 5"/>
                <a:gd name="T2" fmla="*/ 16 w 18"/>
                <a:gd name="T3" fmla="*/ 2 h 5"/>
                <a:gd name="T4" fmla="*/ 13 w 18"/>
                <a:gd name="T5" fmla="*/ 1 h 5"/>
                <a:gd name="T6" fmla="*/ 3 w 18"/>
                <a:gd name="T7" fmla="*/ 1 h 5"/>
                <a:gd name="T8" fmla="*/ 4 w 18"/>
                <a:gd name="T9" fmla="*/ 4 h 5"/>
                <a:gd name="T10" fmla="*/ 14 w 18"/>
                <a:gd name="T11" fmla="*/ 5 h 5"/>
                <a:gd name="T12" fmla="*/ 14 w 1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8" h="5">
                  <a:moveTo>
                    <a:pt x="14" y="5"/>
                  </a:moveTo>
                  <a:cubicBezTo>
                    <a:pt x="14" y="4"/>
                    <a:pt x="18" y="2"/>
                    <a:pt x="16" y="2"/>
                  </a:cubicBezTo>
                  <a:cubicBezTo>
                    <a:pt x="15" y="1"/>
                    <a:pt x="14" y="1"/>
                    <a:pt x="13" y="1"/>
                  </a:cubicBezTo>
                  <a:cubicBezTo>
                    <a:pt x="10" y="1"/>
                    <a:pt x="6" y="0"/>
                    <a:pt x="3" y="1"/>
                  </a:cubicBezTo>
                  <a:cubicBezTo>
                    <a:pt x="0" y="1"/>
                    <a:pt x="1" y="4"/>
                    <a:pt x="4" y="4"/>
                  </a:cubicBezTo>
                  <a:cubicBezTo>
                    <a:pt x="7" y="4"/>
                    <a:pt x="11" y="5"/>
                    <a:pt x="14" y="5"/>
                  </a:cubicBezTo>
                  <a:cubicBezTo>
                    <a:pt x="16" y="4"/>
                    <a:pt x="12" y="5"/>
                    <a:pt x="14"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9" name="Freeform 596"/>
            <p:cNvSpPr>
              <a:spLocks/>
            </p:cNvSpPr>
            <p:nvPr/>
          </p:nvSpPr>
          <p:spPr bwMode="auto">
            <a:xfrm>
              <a:off x="7197007" y="4560566"/>
              <a:ext cx="156051" cy="105124"/>
            </a:xfrm>
            <a:custGeom>
              <a:avLst/>
              <a:gdLst>
                <a:gd name="T0" fmla="*/ 7 w 17"/>
                <a:gd name="T1" fmla="*/ 1 h 11"/>
                <a:gd name="T2" fmla="*/ 1 w 17"/>
                <a:gd name="T3" fmla="*/ 6 h 11"/>
                <a:gd name="T4" fmla="*/ 10 w 17"/>
                <a:gd name="T5" fmla="*/ 10 h 11"/>
                <a:gd name="T6" fmla="*/ 15 w 17"/>
                <a:gd name="T7" fmla="*/ 10 h 11"/>
                <a:gd name="T8" fmla="*/ 15 w 17"/>
                <a:gd name="T9" fmla="*/ 8 h 11"/>
                <a:gd name="T10" fmla="*/ 16 w 17"/>
                <a:gd name="T11" fmla="*/ 6 h 11"/>
                <a:gd name="T12" fmla="*/ 7 w 17"/>
                <a:gd name="T13" fmla="*/ 1 h 11"/>
                <a:gd name="T14" fmla="*/ 7 w 17"/>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1">
                  <a:moveTo>
                    <a:pt x="7" y="1"/>
                  </a:moveTo>
                  <a:cubicBezTo>
                    <a:pt x="5" y="0"/>
                    <a:pt x="2" y="4"/>
                    <a:pt x="1" y="6"/>
                  </a:cubicBezTo>
                  <a:cubicBezTo>
                    <a:pt x="0" y="8"/>
                    <a:pt x="8" y="10"/>
                    <a:pt x="10" y="10"/>
                  </a:cubicBezTo>
                  <a:cubicBezTo>
                    <a:pt x="11" y="11"/>
                    <a:pt x="14" y="11"/>
                    <a:pt x="15" y="10"/>
                  </a:cubicBezTo>
                  <a:cubicBezTo>
                    <a:pt x="16" y="10"/>
                    <a:pt x="15" y="9"/>
                    <a:pt x="15" y="8"/>
                  </a:cubicBezTo>
                  <a:cubicBezTo>
                    <a:pt x="15" y="7"/>
                    <a:pt x="15" y="6"/>
                    <a:pt x="16" y="6"/>
                  </a:cubicBezTo>
                  <a:cubicBezTo>
                    <a:pt x="17" y="4"/>
                    <a:pt x="9" y="1"/>
                    <a:pt x="7" y="1"/>
                  </a:cubicBezTo>
                  <a:cubicBezTo>
                    <a:pt x="5" y="0"/>
                    <a:pt x="8" y="1"/>
                    <a:pt x="7"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0" name="Freeform 597"/>
            <p:cNvSpPr>
              <a:spLocks/>
            </p:cNvSpPr>
            <p:nvPr/>
          </p:nvSpPr>
          <p:spPr bwMode="auto">
            <a:xfrm>
              <a:off x="7270254" y="4535082"/>
              <a:ext cx="38217" cy="25484"/>
            </a:xfrm>
            <a:custGeom>
              <a:avLst/>
              <a:gdLst>
                <a:gd name="T0" fmla="*/ 3 w 4"/>
                <a:gd name="T1" fmla="*/ 2 h 3"/>
                <a:gd name="T2" fmla="*/ 1 w 4"/>
                <a:gd name="T3" fmla="*/ 1 h 3"/>
                <a:gd name="T4" fmla="*/ 3 w 4"/>
                <a:gd name="T5" fmla="*/ 2 h 3"/>
              </a:gdLst>
              <a:ahLst/>
              <a:cxnLst>
                <a:cxn ang="0">
                  <a:pos x="T0" y="T1"/>
                </a:cxn>
                <a:cxn ang="0">
                  <a:pos x="T2" y="T3"/>
                </a:cxn>
                <a:cxn ang="0">
                  <a:pos x="T4" y="T5"/>
                </a:cxn>
              </a:cxnLst>
              <a:rect l="0" t="0" r="r" b="b"/>
              <a:pathLst>
                <a:path w="4" h="3">
                  <a:moveTo>
                    <a:pt x="3" y="2"/>
                  </a:moveTo>
                  <a:cubicBezTo>
                    <a:pt x="1" y="3"/>
                    <a:pt x="0" y="1"/>
                    <a:pt x="1" y="1"/>
                  </a:cubicBezTo>
                  <a:cubicBezTo>
                    <a:pt x="2" y="0"/>
                    <a:pt x="4" y="2"/>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1" name="Freeform 598"/>
            <p:cNvSpPr>
              <a:spLocks/>
            </p:cNvSpPr>
            <p:nvPr/>
          </p:nvSpPr>
          <p:spPr bwMode="auto">
            <a:xfrm>
              <a:off x="7439043" y="4366247"/>
              <a:ext cx="82803" cy="54153"/>
            </a:xfrm>
            <a:custGeom>
              <a:avLst/>
              <a:gdLst>
                <a:gd name="T0" fmla="*/ 1 w 9"/>
                <a:gd name="T1" fmla="*/ 5 h 6"/>
                <a:gd name="T2" fmla="*/ 1 w 9"/>
                <a:gd name="T3" fmla="*/ 1 h 6"/>
                <a:gd name="T4" fmla="*/ 5 w 9"/>
                <a:gd name="T5" fmla="*/ 1 h 6"/>
                <a:gd name="T6" fmla="*/ 9 w 9"/>
                <a:gd name="T7" fmla="*/ 3 h 6"/>
                <a:gd name="T8" fmla="*/ 5 w 9"/>
                <a:gd name="T9" fmla="*/ 5 h 6"/>
                <a:gd name="T10" fmla="*/ 1 w 9"/>
                <a:gd name="T11" fmla="*/ 5 h 6"/>
                <a:gd name="T12" fmla="*/ 1 w 9"/>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1" y="5"/>
                  </a:moveTo>
                  <a:cubicBezTo>
                    <a:pt x="1" y="5"/>
                    <a:pt x="2" y="2"/>
                    <a:pt x="1" y="1"/>
                  </a:cubicBezTo>
                  <a:cubicBezTo>
                    <a:pt x="1" y="0"/>
                    <a:pt x="4" y="1"/>
                    <a:pt x="5" y="1"/>
                  </a:cubicBezTo>
                  <a:cubicBezTo>
                    <a:pt x="6" y="1"/>
                    <a:pt x="9" y="2"/>
                    <a:pt x="9" y="3"/>
                  </a:cubicBezTo>
                  <a:cubicBezTo>
                    <a:pt x="8" y="4"/>
                    <a:pt x="6" y="5"/>
                    <a:pt x="5" y="5"/>
                  </a:cubicBezTo>
                  <a:cubicBezTo>
                    <a:pt x="3" y="6"/>
                    <a:pt x="3" y="6"/>
                    <a:pt x="1" y="5"/>
                  </a:cubicBezTo>
                  <a:cubicBezTo>
                    <a:pt x="0" y="4"/>
                    <a:pt x="2" y="6"/>
                    <a:pt x="1"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2" name="Freeform 599"/>
            <p:cNvSpPr>
              <a:spLocks/>
            </p:cNvSpPr>
            <p:nvPr/>
          </p:nvSpPr>
          <p:spPr bwMode="auto">
            <a:xfrm>
              <a:off x="7483629" y="4449069"/>
              <a:ext cx="28662" cy="38227"/>
            </a:xfrm>
            <a:custGeom>
              <a:avLst/>
              <a:gdLst>
                <a:gd name="T0" fmla="*/ 2 w 3"/>
                <a:gd name="T1" fmla="*/ 1 h 4"/>
                <a:gd name="T2" fmla="*/ 1 w 3"/>
                <a:gd name="T3" fmla="*/ 3 h 4"/>
                <a:gd name="T4" fmla="*/ 2 w 3"/>
                <a:gd name="T5" fmla="*/ 1 h 4"/>
              </a:gdLst>
              <a:ahLst/>
              <a:cxnLst>
                <a:cxn ang="0">
                  <a:pos x="T0" y="T1"/>
                </a:cxn>
                <a:cxn ang="0">
                  <a:pos x="T2" y="T3"/>
                </a:cxn>
                <a:cxn ang="0">
                  <a:pos x="T4" y="T5"/>
                </a:cxn>
              </a:cxnLst>
              <a:rect l="0" t="0" r="r" b="b"/>
              <a:pathLst>
                <a:path w="3" h="4">
                  <a:moveTo>
                    <a:pt x="2" y="1"/>
                  </a:moveTo>
                  <a:cubicBezTo>
                    <a:pt x="0" y="0"/>
                    <a:pt x="0" y="3"/>
                    <a:pt x="1" y="3"/>
                  </a:cubicBezTo>
                  <a:cubicBezTo>
                    <a:pt x="2" y="4"/>
                    <a:pt x="3" y="2"/>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3" name="Freeform 600"/>
            <p:cNvSpPr>
              <a:spLocks/>
            </p:cNvSpPr>
            <p:nvPr/>
          </p:nvSpPr>
          <p:spPr bwMode="auto">
            <a:xfrm>
              <a:off x="7177896" y="4420403"/>
              <a:ext cx="831212" cy="254845"/>
            </a:xfrm>
            <a:custGeom>
              <a:avLst/>
              <a:gdLst>
                <a:gd name="T0" fmla="*/ 17 w 89"/>
                <a:gd name="T1" fmla="*/ 7 h 27"/>
                <a:gd name="T2" fmla="*/ 19 w 89"/>
                <a:gd name="T3" fmla="*/ 4 h 27"/>
                <a:gd name="T4" fmla="*/ 15 w 89"/>
                <a:gd name="T5" fmla="*/ 2 h 27"/>
                <a:gd name="T6" fmla="*/ 12 w 89"/>
                <a:gd name="T7" fmla="*/ 2 h 27"/>
                <a:gd name="T8" fmla="*/ 4 w 89"/>
                <a:gd name="T9" fmla="*/ 1 h 27"/>
                <a:gd name="T10" fmla="*/ 4 w 89"/>
                <a:gd name="T11" fmla="*/ 3 h 27"/>
                <a:gd name="T12" fmla="*/ 0 w 89"/>
                <a:gd name="T13" fmla="*/ 4 h 27"/>
                <a:gd name="T14" fmla="*/ 5 w 89"/>
                <a:gd name="T15" fmla="*/ 5 h 27"/>
                <a:gd name="T16" fmla="*/ 7 w 89"/>
                <a:gd name="T17" fmla="*/ 6 h 27"/>
                <a:gd name="T18" fmla="*/ 6 w 89"/>
                <a:gd name="T19" fmla="*/ 7 h 27"/>
                <a:gd name="T20" fmla="*/ 24 w 89"/>
                <a:gd name="T21" fmla="*/ 13 h 27"/>
                <a:gd name="T22" fmla="*/ 25 w 89"/>
                <a:gd name="T23" fmla="*/ 16 h 27"/>
                <a:gd name="T24" fmla="*/ 24 w 89"/>
                <a:gd name="T25" fmla="*/ 21 h 27"/>
                <a:gd name="T26" fmla="*/ 27 w 89"/>
                <a:gd name="T27" fmla="*/ 25 h 27"/>
                <a:gd name="T28" fmla="*/ 30 w 89"/>
                <a:gd name="T29" fmla="*/ 24 h 27"/>
                <a:gd name="T30" fmla="*/ 33 w 89"/>
                <a:gd name="T31" fmla="*/ 26 h 27"/>
                <a:gd name="T32" fmla="*/ 38 w 89"/>
                <a:gd name="T33" fmla="*/ 26 h 27"/>
                <a:gd name="T34" fmla="*/ 42 w 89"/>
                <a:gd name="T35" fmla="*/ 23 h 27"/>
                <a:gd name="T36" fmla="*/ 45 w 89"/>
                <a:gd name="T37" fmla="*/ 26 h 27"/>
                <a:gd name="T38" fmla="*/ 52 w 89"/>
                <a:gd name="T39" fmla="*/ 27 h 27"/>
                <a:gd name="T40" fmla="*/ 62 w 89"/>
                <a:gd name="T41" fmla="*/ 27 h 27"/>
                <a:gd name="T42" fmla="*/ 65 w 89"/>
                <a:gd name="T43" fmla="*/ 27 h 27"/>
                <a:gd name="T44" fmla="*/ 67 w 89"/>
                <a:gd name="T45" fmla="*/ 24 h 27"/>
                <a:gd name="T46" fmla="*/ 70 w 89"/>
                <a:gd name="T47" fmla="*/ 25 h 27"/>
                <a:gd name="T48" fmla="*/ 76 w 89"/>
                <a:gd name="T49" fmla="*/ 27 h 27"/>
                <a:gd name="T50" fmla="*/ 82 w 89"/>
                <a:gd name="T51" fmla="*/ 26 h 27"/>
                <a:gd name="T52" fmla="*/ 85 w 89"/>
                <a:gd name="T53" fmla="*/ 24 h 27"/>
                <a:gd name="T54" fmla="*/ 85 w 89"/>
                <a:gd name="T55" fmla="*/ 22 h 27"/>
                <a:gd name="T56" fmla="*/ 82 w 89"/>
                <a:gd name="T57" fmla="*/ 22 h 27"/>
                <a:gd name="T58" fmla="*/ 85 w 89"/>
                <a:gd name="T59" fmla="*/ 17 h 27"/>
                <a:gd name="T60" fmla="*/ 80 w 89"/>
                <a:gd name="T61" fmla="*/ 16 h 27"/>
                <a:gd name="T62" fmla="*/ 78 w 89"/>
                <a:gd name="T63" fmla="*/ 14 h 27"/>
                <a:gd name="T64" fmla="*/ 70 w 89"/>
                <a:gd name="T65" fmla="*/ 14 h 27"/>
                <a:gd name="T66" fmla="*/ 65 w 89"/>
                <a:gd name="T67" fmla="*/ 14 h 27"/>
                <a:gd name="T68" fmla="*/ 55 w 89"/>
                <a:gd name="T69" fmla="*/ 17 h 27"/>
                <a:gd name="T70" fmla="*/ 56 w 89"/>
                <a:gd name="T71" fmla="*/ 18 h 27"/>
                <a:gd name="T72" fmla="*/ 52 w 89"/>
                <a:gd name="T73" fmla="*/ 18 h 27"/>
                <a:gd name="T74" fmla="*/ 49 w 89"/>
                <a:gd name="T75" fmla="*/ 16 h 27"/>
                <a:gd name="T76" fmla="*/ 46 w 89"/>
                <a:gd name="T77" fmla="*/ 17 h 27"/>
                <a:gd name="T78" fmla="*/ 42 w 89"/>
                <a:gd name="T79" fmla="*/ 16 h 27"/>
                <a:gd name="T80" fmla="*/ 41 w 89"/>
                <a:gd name="T81" fmla="*/ 18 h 27"/>
                <a:gd name="T82" fmla="*/ 38 w 89"/>
                <a:gd name="T83" fmla="*/ 16 h 27"/>
                <a:gd name="T84" fmla="*/ 39 w 89"/>
                <a:gd name="T85" fmla="*/ 14 h 27"/>
                <a:gd name="T86" fmla="*/ 34 w 89"/>
                <a:gd name="T87" fmla="*/ 12 h 27"/>
                <a:gd name="T88" fmla="*/ 30 w 89"/>
                <a:gd name="T89" fmla="*/ 13 h 27"/>
                <a:gd name="T90" fmla="*/ 32 w 89"/>
                <a:gd name="T91" fmla="*/ 12 h 27"/>
                <a:gd name="T92" fmla="*/ 28 w 89"/>
                <a:gd name="T93" fmla="*/ 9 h 27"/>
                <a:gd name="T94" fmla="*/ 38 w 89"/>
                <a:gd name="T95" fmla="*/ 10 h 27"/>
                <a:gd name="T96" fmla="*/ 33 w 89"/>
                <a:gd name="T97" fmla="*/ 7 h 27"/>
                <a:gd name="T98" fmla="*/ 28 w 89"/>
                <a:gd name="T99" fmla="*/ 7 h 27"/>
                <a:gd name="T100" fmla="*/ 32 w 89"/>
                <a:gd name="T101" fmla="*/ 6 h 27"/>
                <a:gd name="T102" fmla="*/ 27 w 89"/>
                <a:gd name="T103" fmla="*/ 5 h 27"/>
                <a:gd name="T104" fmla="*/ 17 w 89"/>
                <a:gd name="T105" fmla="*/ 7 h 27"/>
                <a:gd name="T106" fmla="*/ 17 w 89"/>
                <a:gd name="T107"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9" h="27">
                  <a:moveTo>
                    <a:pt x="17" y="7"/>
                  </a:moveTo>
                  <a:cubicBezTo>
                    <a:pt x="18" y="7"/>
                    <a:pt x="20" y="5"/>
                    <a:pt x="19" y="4"/>
                  </a:cubicBezTo>
                  <a:cubicBezTo>
                    <a:pt x="18" y="3"/>
                    <a:pt x="16" y="2"/>
                    <a:pt x="15" y="2"/>
                  </a:cubicBezTo>
                  <a:cubicBezTo>
                    <a:pt x="14" y="2"/>
                    <a:pt x="13" y="2"/>
                    <a:pt x="12" y="2"/>
                  </a:cubicBezTo>
                  <a:cubicBezTo>
                    <a:pt x="9" y="1"/>
                    <a:pt x="7" y="0"/>
                    <a:pt x="4" y="1"/>
                  </a:cubicBezTo>
                  <a:cubicBezTo>
                    <a:pt x="0" y="2"/>
                    <a:pt x="3" y="2"/>
                    <a:pt x="4" y="3"/>
                  </a:cubicBezTo>
                  <a:cubicBezTo>
                    <a:pt x="4" y="3"/>
                    <a:pt x="0" y="3"/>
                    <a:pt x="0" y="4"/>
                  </a:cubicBezTo>
                  <a:cubicBezTo>
                    <a:pt x="0" y="5"/>
                    <a:pt x="4" y="5"/>
                    <a:pt x="5" y="5"/>
                  </a:cubicBezTo>
                  <a:cubicBezTo>
                    <a:pt x="5" y="6"/>
                    <a:pt x="7" y="6"/>
                    <a:pt x="7" y="6"/>
                  </a:cubicBezTo>
                  <a:cubicBezTo>
                    <a:pt x="7" y="7"/>
                    <a:pt x="6" y="7"/>
                    <a:pt x="6" y="7"/>
                  </a:cubicBezTo>
                  <a:cubicBezTo>
                    <a:pt x="12" y="11"/>
                    <a:pt x="21" y="5"/>
                    <a:pt x="24" y="13"/>
                  </a:cubicBezTo>
                  <a:cubicBezTo>
                    <a:pt x="24" y="14"/>
                    <a:pt x="26" y="15"/>
                    <a:pt x="25" y="16"/>
                  </a:cubicBezTo>
                  <a:cubicBezTo>
                    <a:pt x="24" y="18"/>
                    <a:pt x="23" y="19"/>
                    <a:pt x="24" y="21"/>
                  </a:cubicBezTo>
                  <a:cubicBezTo>
                    <a:pt x="24" y="21"/>
                    <a:pt x="26" y="25"/>
                    <a:pt x="27" y="25"/>
                  </a:cubicBezTo>
                  <a:cubicBezTo>
                    <a:pt x="28" y="26"/>
                    <a:pt x="30" y="23"/>
                    <a:pt x="30" y="24"/>
                  </a:cubicBezTo>
                  <a:cubicBezTo>
                    <a:pt x="31" y="24"/>
                    <a:pt x="32" y="26"/>
                    <a:pt x="33" y="26"/>
                  </a:cubicBezTo>
                  <a:cubicBezTo>
                    <a:pt x="35" y="27"/>
                    <a:pt x="37" y="26"/>
                    <a:pt x="38" y="26"/>
                  </a:cubicBezTo>
                  <a:cubicBezTo>
                    <a:pt x="39" y="25"/>
                    <a:pt x="41" y="23"/>
                    <a:pt x="42" y="23"/>
                  </a:cubicBezTo>
                  <a:cubicBezTo>
                    <a:pt x="42" y="23"/>
                    <a:pt x="44" y="26"/>
                    <a:pt x="45" y="26"/>
                  </a:cubicBezTo>
                  <a:cubicBezTo>
                    <a:pt x="47" y="27"/>
                    <a:pt x="50" y="27"/>
                    <a:pt x="52" y="27"/>
                  </a:cubicBezTo>
                  <a:cubicBezTo>
                    <a:pt x="56" y="27"/>
                    <a:pt x="59" y="27"/>
                    <a:pt x="62" y="27"/>
                  </a:cubicBezTo>
                  <a:cubicBezTo>
                    <a:pt x="63" y="27"/>
                    <a:pt x="64" y="27"/>
                    <a:pt x="65" y="27"/>
                  </a:cubicBezTo>
                  <a:cubicBezTo>
                    <a:pt x="67" y="26"/>
                    <a:pt x="66" y="24"/>
                    <a:pt x="67" y="24"/>
                  </a:cubicBezTo>
                  <a:cubicBezTo>
                    <a:pt x="68" y="23"/>
                    <a:pt x="69" y="24"/>
                    <a:pt x="70" y="25"/>
                  </a:cubicBezTo>
                  <a:cubicBezTo>
                    <a:pt x="71" y="26"/>
                    <a:pt x="74" y="27"/>
                    <a:pt x="76" y="27"/>
                  </a:cubicBezTo>
                  <a:cubicBezTo>
                    <a:pt x="78" y="27"/>
                    <a:pt x="80" y="27"/>
                    <a:pt x="82" y="26"/>
                  </a:cubicBezTo>
                  <a:cubicBezTo>
                    <a:pt x="84" y="26"/>
                    <a:pt x="83" y="24"/>
                    <a:pt x="85" y="24"/>
                  </a:cubicBezTo>
                  <a:cubicBezTo>
                    <a:pt x="86" y="24"/>
                    <a:pt x="87" y="21"/>
                    <a:pt x="85" y="22"/>
                  </a:cubicBezTo>
                  <a:cubicBezTo>
                    <a:pt x="85" y="22"/>
                    <a:pt x="83" y="22"/>
                    <a:pt x="82" y="22"/>
                  </a:cubicBezTo>
                  <a:cubicBezTo>
                    <a:pt x="82" y="22"/>
                    <a:pt x="89" y="18"/>
                    <a:pt x="85" y="17"/>
                  </a:cubicBezTo>
                  <a:cubicBezTo>
                    <a:pt x="84" y="17"/>
                    <a:pt x="82" y="16"/>
                    <a:pt x="80" y="16"/>
                  </a:cubicBezTo>
                  <a:cubicBezTo>
                    <a:pt x="78" y="16"/>
                    <a:pt x="80" y="14"/>
                    <a:pt x="78" y="14"/>
                  </a:cubicBezTo>
                  <a:cubicBezTo>
                    <a:pt x="75" y="14"/>
                    <a:pt x="73" y="14"/>
                    <a:pt x="70" y="14"/>
                  </a:cubicBezTo>
                  <a:cubicBezTo>
                    <a:pt x="68" y="14"/>
                    <a:pt x="67" y="13"/>
                    <a:pt x="65" y="14"/>
                  </a:cubicBezTo>
                  <a:cubicBezTo>
                    <a:pt x="64" y="14"/>
                    <a:pt x="55" y="16"/>
                    <a:pt x="55" y="17"/>
                  </a:cubicBezTo>
                  <a:cubicBezTo>
                    <a:pt x="55" y="17"/>
                    <a:pt x="56" y="17"/>
                    <a:pt x="56" y="18"/>
                  </a:cubicBezTo>
                  <a:cubicBezTo>
                    <a:pt x="56" y="18"/>
                    <a:pt x="53" y="18"/>
                    <a:pt x="52" y="18"/>
                  </a:cubicBezTo>
                  <a:cubicBezTo>
                    <a:pt x="51" y="18"/>
                    <a:pt x="50" y="17"/>
                    <a:pt x="49" y="16"/>
                  </a:cubicBezTo>
                  <a:cubicBezTo>
                    <a:pt x="48" y="16"/>
                    <a:pt x="47" y="17"/>
                    <a:pt x="46" y="17"/>
                  </a:cubicBezTo>
                  <a:cubicBezTo>
                    <a:pt x="45" y="17"/>
                    <a:pt x="43" y="16"/>
                    <a:pt x="42" y="16"/>
                  </a:cubicBezTo>
                  <a:cubicBezTo>
                    <a:pt x="41" y="16"/>
                    <a:pt x="42" y="18"/>
                    <a:pt x="41" y="18"/>
                  </a:cubicBezTo>
                  <a:cubicBezTo>
                    <a:pt x="40" y="18"/>
                    <a:pt x="39" y="16"/>
                    <a:pt x="38" y="16"/>
                  </a:cubicBezTo>
                  <a:cubicBezTo>
                    <a:pt x="35" y="16"/>
                    <a:pt x="39" y="15"/>
                    <a:pt x="39" y="14"/>
                  </a:cubicBezTo>
                  <a:cubicBezTo>
                    <a:pt x="39" y="13"/>
                    <a:pt x="35" y="12"/>
                    <a:pt x="34" y="12"/>
                  </a:cubicBezTo>
                  <a:cubicBezTo>
                    <a:pt x="34" y="12"/>
                    <a:pt x="30" y="13"/>
                    <a:pt x="30" y="13"/>
                  </a:cubicBezTo>
                  <a:cubicBezTo>
                    <a:pt x="30" y="12"/>
                    <a:pt x="32" y="12"/>
                    <a:pt x="32" y="12"/>
                  </a:cubicBezTo>
                  <a:cubicBezTo>
                    <a:pt x="32" y="11"/>
                    <a:pt x="27" y="10"/>
                    <a:pt x="28" y="9"/>
                  </a:cubicBezTo>
                  <a:cubicBezTo>
                    <a:pt x="28" y="9"/>
                    <a:pt x="38" y="10"/>
                    <a:pt x="38" y="10"/>
                  </a:cubicBezTo>
                  <a:cubicBezTo>
                    <a:pt x="38" y="9"/>
                    <a:pt x="34" y="8"/>
                    <a:pt x="33" y="7"/>
                  </a:cubicBezTo>
                  <a:cubicBezTo>
                    <a:pt x="32" y="7"/>
                    <a:pt x="30" y="7"/>
                    <a:pt x="28" y="7"/>
                  </a:cubicBezTo>
                  <a:cubicBezTo>
                    <a:pt x="29" y="7"/>
                    <a:pt x="31" y="7"/>
                    <a:pt x="32" y="6"/>
                  </a:cubicBezTo>
                  <a:cubicBezTo>
                    <a:pt x="32" y="5"/>
                    <a:pt x="27" y="5"/>
                    <a:pt x="27" y="5"/>
                  </a:cubicBezTo>
                  <a:cubicBezTo>
                    <a:pt x="23" y="5"/>
                    <a:pt x="21" y="6"/>
                    <a:pt x="17" y="7"/>
                  </a:cubicBezTo>
                  <a:cubicBezTo>
                    <a:pt x="17" y="7"/>
                    <a:pt x="18" y="7"/>
                    <a:pt x="17"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4" name="Freeform 601"/>
            <p:cNvSpPr>
              <a:spLocks/>
            </p:cNvSpPr>
            <p:nvPr/>
          </p:nvSpPr>
          <p:spPr bwMode="auto">
            <a:xfrm>
              <a:off x="7197007" y="3980797"/>
              <a:ext cx="550956" cy="347225"/>
            </a:xfrm>
            <a:custGeom>
              <a:avLst/>
              <a:gdLst>
                <a:gd name="T0" fmla="*/ 55 w 59"/>
                <a:gd name="T1" fmla="*/ 21 h 37"/>
                <a:gd name="T2" fmla="*/ 46 w 59"/>
                <a:gd name="T3" fmla="*/ 20 h 37"/>
                <a:gd name="T4" fmla="*/ 46 w 59"/>
                <a:gd name="T5" fmla="*/ 18 h 37"/>
                <a:gd name="T6" fmla="*/ 44 w 59"/>
                <a:gd name="T7" fmla="*/ 15 h 37"/>
                <a:gd name="T8" fmla="*/ 44 w 59"/>
                <a:gd name="T9" fmla="*/ 11 h 37"/>
                <a:gd name="T10" fmla="*/ 43 w 59"/>
                <a:gd name="T11" fmla="*/ 15 h 37"/>
                <a:gd name="T12" fmla="*/ 35 w 59"/>
                <a:gd name="T13" fmla="*/ 10 h 37"/>
                <a:gd name="T14" fmla="*/ 24 w 59"/>
                <a:gd name="T15" fmla="*/ 2 h 37"/>
                <a:gd name="T16" fmla="*/ 12 w 59"/>
                <a:gd name="T17" fmla="*/ 1 h 37"/>
                <a:gd name="T18" fmla="*/ 12 w 59"/>
                <a:gd name="T19" fmla="*/ 3 h 37"/>
                <a:gd name="T20" fmla="*/ 6 w 59"/>
                <a:gd name="T21" fmla="*/ 5 h 37"/>
                <a:gd name="T22" fmla="*/ 11 w 59"/>
                <a:gd name="T23" fmla="*/ 9 h 37"/>
                <a:gd name="T24" fmla="*/ 6 w 59"/>
                <a:gd name="T25" fmla="*/ 9 h 37"/>
                <a:gd name="T26" fmla="*/ 5 w 59"/>
                <a:gd name="T27" fmla="*/ 11 h 37"/>
                <a:gd name="T28" fmla="*/ 6 w 59"/>
                <a:gd name="T29" fmla="*/ 14 h 37"/>
                <a:gd name="T30" fmla="*/ 10 w 59"/>
                <a:gd name="T31" fmla="*/ 14 h 37"/>
                <a:gd name="T32" fmla="*/ 0 w 59"/>
                <a:gd name="T33" fmla="*/ 15 h 37"/>
                <a:gd name="T34" fmla="*/ 7 w 59"/>
                <a:gd name="T35" fmla="*/ 20 h 37"/>
                <a:gd name="T36" fmla="*/ 8 w 59"/>
                <a:gd name="T37" fmla="*/ 23 h 37"/>
                <a:gd name="T38" fmla="*/ 14 w 59"/>
                <a:gd name="T39" fmla="*/ 23 h 37"/>
                <a:gd name="T40" fmla="*/ 26 w 59"/>
                <a:gd name="T41" fmla="*/ 23 h 37"/>
                <a:gd name="T42" fmla="*/ 28 w 59"/>
                <a:gd name="T43" fmla="*/ 24 h 37"/>
                <a:gd name="T44" fmla="*/ 16 w 59"/>
                <a:gd name="T45" fmla="*/ 25 h 37"/>
                <a:gd name="T46" fmla="*/ 16 w 59"/>
                <a:gd name="T47" fmla="*/ 30 h 37"/>
                <a:gd name="T48" fmla="*/ 19 w 59"/>
                <a:gd name="T49" fmla="*/ 33 h 37"/>
                <a:gd name="T50" fmla="*/ 32 w 59"/>
                <a:gd name="T51" fmla="*/ 35 h 37"/>
                <a:gd name="T52" fmla="*/ 34 w 59"/>
                <a:gd name="T53" fmla="*/ 36 h 37"/>
                <a:gd name="T54" fmla="*/ 40 w 59"/>
                <a:gd name="T55" fmla="*/ 35 h 37"/>
                <a:gd name="T56" fmla="*/ 41 w 59"/>
                <a:gd name="T57" fmla="*/ 35 h 37"/>
                <a:gd name="T58" fmla="*/ 41 w 59"/>
                <a:gd name="T59" fmla="*/ 29 h 37"/>
                <a:gd name="T60" fmla="*/ 46 w 59"/>
                <a:gd name="T61" fmla="*/ 30 h 37"/>
                <a:gd name="T62" fmla="*/ 51 w 59"/>
                <a:gd name="T63" fmla="*/ 28 h 37"/>
                <a:gd name="T64" fmla="*/ 54 w 59"/>
                <a:gd name="T65" fmla="*/ 26 h 37"/>
                <a:gd name="T66" fmla="*/ 58 w 59"/>
                <a:gd name="T67" fmla="*/ 2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 h="37">
                  <a:moveTo>
                    <a:pt x="58" y="24"/>
                  </a:moveTo>
                  <a:cubicBezTo>
                    <a:pt x="58" y="22"/>
                    <a:pt x="56" y="22"/>
                    <a:pt x="55" y="21"/>
                  </a:cubicBezTo>
                  <a:cubicBezTo>
                    <a:pt x="54" y="20"/>
                    <a:pt x="53" y="22"/>
                    <a:pt x="52" y="21"/>
                  </a:cubicBezTo>
                  <a:cubicBezTo>
                    <a:pt x="50" y="19"/>
                    <a:pt x="48" y="21"/>
                    <a:pt x="46" y="20"/>
                  </a:cubicBezTo>
                  <a:cubicBezTo>
                    <a:pt x="46" y="20"/>
                    <a:pt x="48" y="19"/>
                    <a:pt x="48" y="18"/>
                  </a:cubicBezTo>
                  <a:cubicBezTo>
                    <a:pt x="48" y="18"/>
                    <a:pt x="46" y="18"/>
                    <a:pt x="46" y="18"/>
                  </a:cubicBezTo>
                  <a:cubicBezTo>
                    <a:pt x="46" y="17"/>
                    <a:pt x="47" y="17"/>
                    <a:pt x="47" y="16"/>
                  </a:cubicBezTo>
                  <a:cubicBezTo>
                    <a:pt x="47" y="15"/>
                    <a:pt x="44" y="16"/>
                    <a:pt x="44" y="15"/>
                  </a:cubicBezTo>
                  <a:cubicBezTo>
                    <a:pt x="43" y="15"/>
                    <a:pt x="45" y="14"/>
                    <a:pt x="45" y="14"/>
                  </a:cubicBezTo>
                  <a:cubicBezTo>
                    <a:pt x="46" y="13"/>
                    <a:pt x="44" y="12"/>
                    <a:pt x="44" y="11"/>
                  </a:cubicBezTo>
                  <a:cubicBezTo>
                    <a:pt x="43" y="10"/>
                    <a:pt x="38" y="11"/>
                    <a:pt x="38" y="11"/>
                  </a:cubicBezTo>
                  <a:cubicBezTo>
                    <a:pt x="38" y="12"/>
                    <a:pt x="43" y="14"/>
                    <a:pt x="43" y="15"/>
                  </a:cubicBezTo>
                  <a:cubicBezTo>
                    <a:pt x="42" y="16"/>
                    <a:pt x="39" y="14"/>
                    <a:pt x="38" y="13"/>
                  </a:cubicBezTo>
                  <a:cubicBezTo>
                    <a:pt x="36" y="12"/>
                    <a:pt x="39" y="10"/>
                    <a:pt x="35" y="10"/>
                  </a:cubicBezTo>
                  <a:cubicBezTo>
                    <a:pt x="33" y="10"/>
                    <a:pt x="30" y="10"/>
                    <a:pt x="29" y="8"/>
                  </a:cubicBezTo>
                  <a:cubicBezTo>
                    <a:pt x="28" y="6"/>
                    <a:pt x="26" y="3"/>
                    <a:pt x="24" y="2"/>
                  </a:cubicBezTo>
                  <a:cubicBezTo>
                    <a:pt x="21" y="1"/>
                    <a:pt x="18" y="0"/>
                    <a:pt x="16" y="0"/>
                  </a:cubicBezTo>
                  <a:cubicBezTo>
                    <a:pt x="15" y="0"/>
                    <a:pt x="10" y="0"/>
                    <a:pt x="12" y="1"/>
                  </a:cubicBezTo>
                  <a:cubicBezTo>
                    <a:pt x="13" y="1"/>
                    <a:pt x="17" y="2"/>
                    <a:pt x="17" y="2"/>
                  </a:cubicBezTo>
                  <a:cubicBezTo>
                    <a:pt x="17" y="4"/>
                    <a:pt x="13" y="3"/>
                    <a:pt x="12" y="3"/>
                  </a:cubicBezTo>
                  <a:cubicBezTo>
                    <a:pt x="12" y="3"/>
                    <a:pt x="13" y="4"/>
                    <a:pt x="13" y="4"/>
                  </a:cubicBezTo>
                  <a:cubicBezTo>
                    <a:pt x="13" y="5"/>
                    <a:pt x="7" y="2"/>
                    <a:pt x="6" y="5"/>
                  </a:cubicBezTo>
                  <a:cubicBezTo>
                    <a:pt x="6" y="5"/>
                    <a:pt x="11" y="7"/>
                    <a:pt x="12" y="7"/>
                  </a:cubicBezTo>
                  <a:cubicBezTo>
                    <a:pt x="10" y="6"/>
                    <a:pt x="11" y="9"/>
                    <a:pt x="11" y="9"/>
                  </a:cubicBezTo>
                  <a:cubicBezTo>
                    <a:pt x="11" y="10"/>
                    <a:pt x="4" y="7"/>
                    <a:pt x="3" y="8"/>
                  </a:cubicBezTo>
                  <a:cubicBezTo>
                    <a:pt x="3" y="7"/>
                    <a:pt x="6" y="8"/>
                    <a:pt x="6" y="9"/>
                  </a:cubicBezTo>
                  <a:cubicBezTo>
                    <a:pt x="6" y="8"/>
                    <a:pt x="4" y="9"/>
                    <a:pt x="4" y="9"/>
                  </a:cubicBezTo>
                  <a:cubicBezTo>
                    <a:pt x="3" y="10"/>
                    <a:pt x="5" y="11"/>
                    <a:pt x="5" y="11"/>
                  </a:cubicBezTo>
                  <a:cubicBezTo>
                    <a:pt x="6" y="12"/>
                    <a:pt x="2" y="12"/>
                    <a:pt x="1" y="12"/>
                  </a:cubicBezTo>
                  <a:cubicBezTo>
                    <a:pt x="2" y="12"/>
                    <a:pt x="4" y="13"/>
                    <a:pt x="6" y="14"/>
                  </a:cubicBezTo>
                  <a:cubicBezTo>
                    <a:pt x="8" y="14"/>
                    <a:pt x="10" y="13"/>
                    <a:pt x="12" y="13"/>
                  </a:cubicBezTo>
                  <a:cubicBezTo>
                    <a:pt x="12" y="13"/>
                    <a:pt x="10" y="14"/>
                    <a:pt x="10" y="14"/>
                  </a:cubicBezTo>
                  <a:cubicBezTo>
                    <a:pt x="10" y="15"/>
                    <a:pt x="11" y="15"/>
                    <a:pt x="11" y="15"/>
                  </a:cubicBezTo>
                  <a:cubicBezTo>
                    <a:pt x="11" y="16"/>
                    <a:pt x="0" y="15"/>
                    <a:pt x="0" y="15"/>
                  </a:cubicBezTo>
                  <a:cubicBezTo>
                    <a:pt x="0" y="15"/>
                    <a:pt x="2" y="18"/>
                    <a:pt x="2" y="18"/>
                  </a:cubicBezTo>
                  <a:cubicBezTo>
                    <a:pt x="3" y="19"/>
                    <a:pt x="7" y="21"/>
                    <a:pt x="7" y="20"/>
                  </a:cubicBezTo>
                  <a:cubicBezTo>
                    <a:pt x="7" y="21"/>
                    <a:pt x="5" y="20"/>
                    <a:pt x="6" y="22"/>
                  </a:cubicBezTo>
                  <a:cubicBezTo>
                    <a:pt x="6" y="22"/>
                    <a:pt x="7" y="23"/>
                    <a:pt x="8" y="23"/>
                  </a:cubicBezTo>
                  <a:cubicBezTo>
                    <a:pt x="9" y="24"/>
                    <a:pt x="10" y="23"/>
                    <a:pt x="11" y="23"/>
                  </a:cubicBezTo>
                  <a:cubicBezTo>
                    <a:pt x="12" y="22"/>
                    <a:pt x="13" y="24"/>
                    <a:pt x="14" y="23"/>
                  </a:cubicBezTo>
                  <a:cubicBezTo>
                    <a:pt x="17" y="22"/>
                    <a:pt x="19" y="21"/>
                    <a:pt x="21" y="22"/>
                  </a:cubicBezTo>
                  <a:cubicBezTo>
                    <a:pt x="23" y="23"/>
                    <a:pt x="24" y="23"/>
                    <a:pt x="26" y="23"/>
                  </a:cubicBezTo>
                  <a:cubicBezTo>
                    <a:pt x="25" y="23"/>
                    <a:pt x="23" y="23"/>
                    <a:pt x="21" y="23"/>
                  </a:cubicBezTo>
                  <a:cubicBezTo>
                    <a:pt x="23" y="23"/>
                    <a:pt x="27" y="23"/>
                    <a:pt x="28" y="24"/>
                  </a:cubicBezTo>
                  <a:cubicBezTo>
                    <a:pt x="28" y="24"/>
                    <a:pt x="23" y="25"/>
                    <a:pt x="23" y="25"/>
                  </a:cubicBezTo>
                  <a:cubicBezTo>
                    <a:pt x="21" y="25"/>
                    <a:pt x="18" y="25"/>
                    <a:pt x="16" y="25"/>
                  </a:cubicBezTo>
                  <a:cubicBezTo>
                    <a:pt x="16" y="26"/>
                    <a:pt x="12" y="27"/>
                    <a:pt x="13" y="27"/>
                  </a:cubicBezTo>
                  <a:cubicBezTo>
                    <a:pt x="14" y="28"/>
                    <a:pt x="15" y="28"/>
                    <a:pt x="16" y="30"/>
                  </a:cubicBezTo>
                  <a:cubicBezTo>
                    <a:pt x="16" y="32"/>
                    <a:pt x="22" y="30"/>
                    <a:pt x="23" y="32"/>
                  </a:cubicBezTo>
                  <a:cubicBezTo>
                    <a:pt x="23" y="32"/>
                    <a:pt x="19" y="32"/>
                    <a:pt x="19" y="33"/>
                  </a:cubicBezTo>
                  <a:cubicBezTo>
                    <a:pt x="20" y="34"/>
                    <a:pt x="25" y="36"/>
                    <a:pt x="26" y="36"/>
                  </a:cubicBezTo>
                  <a:cubicBezTo>
                    <a:pt x="26" y="36"/>
                    <a:pt x="32" y="36"/>
                    <a:pt x="32" y="35"/>
                  </a:cubicBezTo>
                  <a:cubicBezTo>
                    <a:pt x="32" y="35"/>
                    <a:pt x="31" y="35"/>
                    <a:pt x="31" y="35"/>
                  </a:cubicBezTo>
                  <a:cubicBezTo>
                    <a:pt x="31" y="33"/>
                    <a:pt x="35" y="36"/>
                    <a:pt x="34" y="36"/>
                  </a:cubicBezTo>
                  <a:cubicBezTo>
                    <a:pt x="35" y="36"/>
                    <a:pt x="33" y="33"/>
                    <a:pt x="33" y="32"/>
                  </a:cubicBezTo>
                  <a:cubicBezTo>
                    <a:pt x="35" y="31"/>
                    <a:pt x="37" y="37"/>
                    <a:pt x="40" y="35"/>
                  </a:cubicBezTo>
                  <a:cubicBezTo>
                    <a:pt x="41" y="34"/>
                    <a:pt x="39" y="32"/>
                    <a:pt x="40" y="32"/>
                  </a:cubicBezTo>
                  <a:cubicBezTo>
                    <a:pt x="41" y="32"/>
                    <a:pt x="41" y="34"/>
                    <a:pt x="41" y="35"/>
                  </a:cubicBezTo>
                  <a:cubicBezTo>
                    <a:pt x="42" y="35"/>
                    <a:pt x="43" y="31"/>
                    <a:pt x="42" y="31"/>
                  </a:cubicBezTo>
                  <a:cubicBezTo>
                    <a:pt x="42" y="30"/>
                    <a:pt x="42" y="29"/>
                    <a:pt x="41" y="29"/>
                  </a:cubicBezTo>
                  <a:cubicBezTo>
                    <a:pt x="41" y="28"/>
                    <a:pt x="42" y="26"/>
                    <a:pt x="43" y="27"/>
                  </a:cubicBezTo>
                  <a:cubicBezTo>
                    <a:pt x="44" y="28"/>
                    <a:pt x="43" y="32"/>
                    <a:pt x="46" y="30"/>
                  </a:cubicBezTo>
                  <a:cubicBezTo>
                    <a:pt x="47" y="29"/>
                    <a:pt x="50" y="25"/>
                    <a:pt x="52" y="27"/>
                  </a:cubicBezTo>
                  <a:cubicBezTo>
                    <a:pt x="53" y="27"/>
                    <a:pt x="51" y="28"/>
                    <a:pt x="51" y="28"/>
                  </a:cubicBezTo>
                  <a:cubicBezTo>
                    <a:pt x="51" y="28"/>
                    <a:pt x="56" y="27"/>
                    <a:pt x="56" y="27"/>
                  </a:cubicBezTo>
                  <a:cubicBezTo>
                    <a:pt x="56" y="27"/>
                    <a:pt x="54" y="27"/>
                    <a:pt x="54" y="26"/>
                  </a:cubicBezTo>
                  <a:cubicBezTo>
                    <a:pt x="54" y="25"/>
                    <a:pt x="59" y="25"/>
                    <a:pt x="58" y="24"/>
                  </a:cubicBezTo>
                  <a:cubicBezTo>
                    <a:pt x="58" y="22"/>
                    <a:pt x="58" y="25"/>
                    <a:pt x="58" y="2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5" name="Freeform 602"/>
            <p:cNvSpPr>
              <a:spLocks/>
            </p:cNvSpPr>
            <p:nvPr/>
          </p:nvSpPr>
          <p:spPr bwMode="auto">
            <a:xfrm>
              <a:off x="7419934" y="3767367"/>
              <a:ext cx="1455416" cy="758159"/>
            </a:xfrm>
            <a:custGeom>
              <a:avLst/>
              <a:gdLst>
                <a:gd name="T0" fmla="*/ 15 w 156"/>
                <a:gd name="T1" fmla="*/ 77 h 81"/>
                <a:gd name="T2" fmla="*/ 27 w 156"/>
                <a:gd name="T3" fmla="*/ 76 h 81"/>
                <a:gd name="T4" fmla="*/ 37 w 156"/>
                <a:gd name="T5" fmla="*/ 78 h 81"/>
                <a:gd name="T6" fmla="*/ 48 w 156"/>
                <a:gd name="T7" fmla="*/ 77 h 81"/>
                <a:gd name="T8" fmla="*/ 65 w 156"/>
                <a:gd name="T9" fmla="*/ 76 h 81"/>
                <a:gd name="T10" fmla="*/ 59 w 156"/>
                <a:gd name="T11" fmla="*/ 70 h 81"/>
                <a:gd name="T12" fmla="*/ 50 w 156"/>
                <a:gd name="T13" fmla="*/ 65 h 81"/>
                <a:gd name="T14" fmla="*/ 73 w 156"/>
                <a:gd name="T15" fmla="*/ 61 h 81"/>
                <a:gd name="T16" fmla="*/ 76 w 156"/>
                <a:gd name="T17" fmla="*/ 55 h 81"/>
                <a:gd name="T18" fmla="*/ 71 w 156"/>
                <a:gd name="T19" fmla="*/ 50 h 81"/>
                <a:gd name="T20" fmla="*/ 72 w 156"/>
                <a:gd name="T21" fmla="*/ 48 h 81"/>
                <a:gd name="T22" fmla="*/ 78 w 156"/>
                <a:gd name="T23" fmla="*/ 45 h 81"/>
                <a:gd name="T24" fmla="*/ 90 w 156"/>
                <a:gd name="T25" fmla="*/ 44 h 81"/>
                <a:gd name="T26" fmla="*/ 105 w 156"/>
                <a:gd name="T27" fmla="*/ 37 h 81"/>
                <a:gd name="T28" fmla="*/ 105 w 156"/>
                <a:gd name="T29" fmla="*/ 32 h 81"/>
                <a:gd name="T30" fmla="*/ 136 w 156"/>
                <a:gd name="T31" fmla="*/ 21 h 81"/>
                <a:gd name="T32" fmla="*/ 115 w 156"/>
                <a:gd name="T33" fmla="*/ 23 h 81"/>
                <a:gd name="T34" fmla="*/ 134 w 156"/>
                <a:gd name="T35" fmla="*/ 18 h 81"/>
                <a:gd name="T36" fmla="*/ 146 w 156"/>
                <a:gd name="T37" fmla="*/ 10 h 81"/>
                <a:gd name="T38" fmla="*/ 133 w 156"/>
                <a:gd name="T39" fmla="*/ 5 h 81"/>
                <a:gd name="T40" fmla="*/ 121 w 156"/>
                <a:gd name="T41" fmla="*/ 5 h 81"/>
                <a:gd name="T42" fmla="*/ 100 w 156"/>
                <a:gd name="T43" fmla="*/ 2 h 81"/>
                <a:gd name="T44" fmla="*/ 91 w 156"/>
                <a:gd name="T45" fmla="*/ 5 h 81"/>
                <a:gd name="T46" fmla="*/ 80 w 156"/>
                <a:gd name="T47" fmla="*/ 8 h 81"/>
                <a:gd name="T48" fmla="*/ 58 w 156"/>
                <a:gd name="T49" fmla="*/ 4 h 81"/>
                <a:gd name="T50" fmla="*/ 52 w 156"/>
                <a:gd name="T51" fmla="*/ 5 h 81"/>
                <a:gd name="T52" fmla="*/ 46 w 156"/>
                <a:gd name="T53" fmla="*/ 10 h 81"/>
                <a:gd name="T54" fmla="*/ 45 w 156"/>
                <a:gd name="T55" fmla="*/ 12 h 81"/>
                <a:gd name="T56" fmla="*/ 31 w 156"/>
                <a:gd name="T57" fmla="*/ 10 h 81"/>
                <a:gd name="T58" fmla="*/ 34 w 156"/>
                <a:gd name="T59" fmla="*/ 16 h 81"/>
                <a:gd name="T60" fmla="*/ 23 w 156"/>
                <a:gd name="T61" fmla="*/ 16 h 81"/>
                <a:gd name="T62" fmla="*/ 5 w 156"/>
                <a:gd name="T63" fmla="*/ 17 h 81"/>
                <a:gd name="T64" fmla="*/ 11 w 156"/>
                <a:gd name="T65" fmla="*/ 21 h 81"/>
                <a:gd name="T66" fmla="*/ 13 w 156"/>
                <a:gd name="T67" fmla="*/ 26 h 81"/>
                <a:gd name="T68" fmla="*/ 23 w 156"/>
                <a:gd name="T69" fmla="*/ 27 h 81"/>
                <a:gd name="T70" fmla="*/ 20 w 156"/>
                <a:gd name="T71" fmla="*/ 31 h 81"/>
                <a:gd name="T72" fmla="*/ 26 w 156"/>
                <a:gd name="T73" fmla="*/ 30 h 81"/>
                <a:gd name="T74" fmla="*/ 42 w 156"/>
                <a:gd name="T75" fmla="*/ 30 h 81"/>
                <a:gd name="T76" fmla="*/ 52 w 156"/>
                <a:gd name="T77" fmla="*/ 31 h 81"/>
                <a:gd name="T78" fmla="*/ 73 w 156"/>
                <a:gd name="T79" fmla="*/ 21 h 81"/>
                <a:gd name="T80" fmla="*/ 60 w 156"/>
                <a:gd name="T81" fmla="*/ 31 h 81"/>
                <a:gd name="T82" fmla="*/ 44 w 156"/>
                <a:gd name="T83" fmla="*/ 35 h 81"/>
                <a:gd name="T84" fmla="*/ 58 w 156"/>
                <a:gd name="T85" fmla="*/ 42 h 81"/>
                <a:gd name="T86" fmla="*/ 32 w 156"/>
                <a:gd name="T87" fmla="*/ 39 h 81"/>
                <a:gd name="T88" fmla="*/ 42 w 156"/>
                <a:gd name="T89" fmla="*/ 50 h 81"/>
                <a:gd name="T90" fmla="*/ 44 w 156"/>
                <a:gd name="T91" fmla="*/ 52 h 81"/>
                <a:gd name="T92" fmla="*/ 30 w 156"/>
                <a:gd name="T93" fmla="*/ 52 h 81"/>
                <a:gd name="T94" fmla="*/ 27 w 156"/>
                <a:gd name="T95" fmla="*/ 59 h 81"/>
                <a:gd name="T96" fmla="*/ 36 w 156"/>
                <a:gd name="T97" fmla="*/ 57 h 81"/>
                <a:gd name="T98" fmla="*/ 34 w 156"/>
                <a:gd name="T99" fmla="*/ 60 h 81"/>
                <a:gd name="T100" fmla="*/ 37 w 156"/>
                <a:gd name="T101" fmla="*/ 65 h 81"/>
                <a:gd name="T102" fmla="*/ 38 w 156"/>
                <a:gd name="T103" fmla="*/ 68 h 81"/>
                <a:gd name="T104" fmla="*/ 19 w 156"/>
                <a:gd name="T105"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6" h="81">
                  <a:moveTo>
                    <a:pt x="26" y="70"/>
                  </a:moveTo>
                  <a:cubicBezTo>
                    <a:pt x="22" y="70"/>
                    <a:pt x="17" y="70"/>
                    <a:pt x="13" y="71"/>
                  </a:cubicBezTo>
                  <a:cubicBezTo>
                    <a:pt x="11" y="72"/>
                    <a:pt x="11" y="75"/>
                    <a:pt x="12" y="76"/>
                  </a:cubicBezTo>
                  <a:cubicBezTo>
                    <a:pt x="13" y="77"/>
                    <a:pt x="15" y="78"/>
                    <a:pt x="15" y="77"/>
                  </a:cubicBezTo>
                  <a:cubicBezTo>
                    <a:pt x="17" y="77"/>
                    <a:pt x="16" y="76"/>
                    <a:pt x="17" y="75"/>
                  </a:cubicBezTo>
                  <a:cubicBezTo>
                    <a:pt x="17" y="75"/>
                    <a:pt x="17" y="78"/>
                    <a:pt x="17" y="78"/>
                  </a:cubicBezTo>
                  <a:cubicBezTo>
                    <a:pt x="19" y="78"/>
                    <a:pt x="22" y="78"/>
                    <a:pt x="24" y="78"/>
                  </a:cubicBezTo>
                  <a:cubicBezTo>
                    <a:pt x="26" y="78"/>
                    <a:pt x="26" y="76"/>
                    <a:pt x="27" y="76"/>
                  </a:cubicBezTo>
                  <a:cubicBezTo>
                    <a:pt x="29" y="76"/>
                    <a:pt x="27" y="78"/>
                    <a:pt x="27" y="78"/>
                  </a:cubicBezTo>
                  <a:cubicBezTo>
                    <a:pt x="27" y="78"/>
                    <a:pt x="37" y="79"/>
                    <a:pt x="37" y="78"/>
                  </a:cubicBezTo>
                  <a:cubicBezTo>
                    <a:pt x="37" y="78"/>
                    <a:pt x="35" y="77"/>
                    <a:pt x="34" y="76"/>
                  </a:cubicBezTo>
                  <a:cubicBezTo>
                    <a:pt x="34" y="76"/>
                    <a:pt x="38" y="77"/>
                    <a:pt x="37" y="78"/>
                  </a:cubicBezTo>
                  <a:cubicBezTo>
                    <a:pt x="38" y="77"/>
                    <a:pt x="37" y="76"/>
                    <a:pt x="38" y="76"/>
                  </a:cubicBezTo>
                  <a:cubicBezTo>
                    <a:pt x="38" y="76"/>
                    <a:pt x="40" y="77"/>
                    <a:pt x="41" y="77"/>
                  </a:cubicBezTo>
                  <a:cubicBezTo>
                    <a:pt x="43" y="79"/>
                    <a:pt x="41" y="76"/>
                    <a:pt x="42" y="75"/>
                  </a:cubicBezTo>
                  <a:cubicBezTo>
                    <a:pt x="42" y="75"/>
                    <a:pt x="48" y="78"/>
                    <a:pt x="48" y="77"/>
                  </a:cubicBezTo>
                  <a:cubicBezTo>
                    <a:pt x="48" y="76"/>
                    <a:pt x="46" y="76"/>
                    <a:pt x="46" y="75"/>
                  </a:cubicBezTo>
                  <a:cubicBezTo>
                    <a:pt x="46" y="75"/>
                    <a:pt x="53" y="76"/>
                    <a:pt x="53" y="76"/>
                  </a:cubicBezTo>
                  <a:cubicBezTo>
                    <a:pt x="57" y="76"/>
                    <a:pt x="52" y="79"/>
                    <a:pt x="52" y="80"/>
                  </a:cubicBezTo>
                  <a:cubicBezTo>
                    <a:pt x="52" y="81"/>
                    <a:pt x="64" y="76"/>
                    <a:pt x="65" y="76"/>
                  </a:cubicBezTo>
                  <a:cubicBezTo>
                    <a:pt x="67" y="76"/>
                    <a:pt x="72" y="73"/>
                    <a:pt x="68" y="72"/>
                  </a:cubicBezTo>
                  <a:cubicBezTo>
                    <a:pt x="66" y="71"/>
                    <a:pt x="63" y="73"/>
                    <a:pt x="61" y="72"/>
                  </a:cubicBezTo>
                  <a:cubicBezTo>
                    <a:pt x="61" y="72"/>
                    <a:pt x="63" y="70"/>
                    <a:pt x="63" y="70"/>
                  </a:cubicBezTo>
                  <a:cubicBezTo>
                    <a:pt x="63" y="69"/>
                    <a:pt x="60" y="70"/>
                    <a:pt x="59" y="70"/>
                  </a:cubicBezTo>
                  <a:cubicBezTo>
                    <a:pt x="57" y="70"/>
                    <a:pt x="56" y="68"/>
                    <a:pt x="54" y="68"/>
                  </a:cubicBezTo>
                  <a:cubicBezTo>
                    <a:pt x="53" y="69"/>
                    <a:pt x="50" y="70"/>
                    <a:pt x="48" y="69"/>
                  </a:cubicBezTo>
                  <a:cubicBezTo>
                    <a:pt x="49" y="69"/>
                    <a:pt x="50" y="69"/>
                    <a:pt x="51" y="69"/>
                  </a:cubicBezTo>
                  <a:cubicBezTo>
                    <a:pt x="52" y="68"/>
                    <a:pt x="50" y="66"/>
                    <a:pt x="50" y="65"/>
                  </a:cubicBezTo>
                  <a:cubicBezTo>
                    <a:pt x="50" y="67"/>
                    <a:pt x="59" y="68"/>
                    <a:pt x="60" y="68"/>
                  </a:cubicBezTo>
                  <a:cubicBezTo>
                    <a:pt x="61" y="68"/>
                    <a:pt x="63" y="68"/>
                    <a:pt x="65" y="68"/>
                  </a:cubicBezTo>
                  <a:cubicBezTo>
                    <a:pt x="67" y="68"/>
                    <a:pt x="69" y="65"/>
                    <a:pt x="68" y="64"/>
                  </a:cubicBezTo>
                  <a:cubicBezTo>
                    <a:pt x="65" y="61"/>
                    <a:pt x="71" y="61"/>
                    <a:pt x="73" y="61"/>
                  </a:cubicBezTo>
                  <a:cubicBezTo>
                    <a:pt x="74" y="61"/>
                    <a:pt x="79" y="61"/>
                    <a:pt x="80" y="60"/>
                  </a:cubicBezTo>
                  <a:cubicBezTo>
                    <a:pt x="80" y="60"/>
                    <a:pt x="75" y="58"/>
                    <a:pt x="75" y="58"/>
                  </a:cubicBezTo>
                  <a:cubicBezTo>
                    <a:pt x="77" y="57"/>
                    <a:pt x="81" y="59"/>
                    <a:pt x="82" y="57"/>
                  </a:cubicBezTo>
                  <a:cubicBezTo>
                    <a:pt x="83" y="56"/>
                    <a:pt x="77" y="55"/>
                    <a:pt x="76" y="55"/>
                  </a:cubicBezTo>
                  <a:cubicBezTo>
                    <a:pt x="77" y="55"/>
                    <a:pt x="84" y="54"/>
                    <a:pt x="85" y="53"/>
                  </a:cubicBezTo>
                  <a:cubicBezTo>
                    <a:pt x="87" y="52"/>
                    <a:pt x="77" y="50"/>
                    <a:pt x="77" y="51"/>
                  </a:cubicBezTo>
                  <a:cubicBezTo>
                    <a:pt x="77" y="50"/>
                    <a:pt x="79" y="50"/>
                    <a:pt x="79" y="50"/>
                  </a:cubicBezTo>
                  <a:cubicBezTo>
                    <a:pt x="79" y="49"/>
                    <a:pt x="72" y="50"/>
                    <a:pt x="71" y="50"/>
                  </a:cubicBezTo>
                  <a:cubicBezTo>
                    <a:pt x="69" y="50"/>
                    <a:pt x="68" y="51"/>
                    <a:pt x="66" y="52"/>
                  </a:cubicBezTo>
                  <a:cubicBezTo>
                    <a:pt x="67" y="52"/>
                    <a:pt x="70" y="49"/>
                    <a:pt x="68" y="49"/>
                  </a:cubicBezTo>
                  <a:cubicBezTo>
                    <a:pt x="68" y="49"/>
                    <a:pt x="64" y="49"/>
                    <a:pt x="64" y="48"/>
                  </a:cubicBezTo>
                  <a:cubicBezTo>
                    <a:pt x="64" y="48"/>
                    <a:pt x="71" y="48"/>
                    <a:pt x="72" y="48"/>
                  </a:cubicBezTo>
                  <a:cubicBezTo>
                    <a:pt x="71" y="48"/>
                    <a:pt x="68" y="47"/>
                    <a:pt x="68" y="47"/>
                  </a:cubicBezTo>
                  <a:cubicBezTo>
                    <a:pt x="69" y="46"/>
                    <a:pt x="72" y="48"/>
                    <a:pt x="74" y="47"/>
                  </a:cubicBezTo>
                  <a:cubicBezTo>
                    <a:pt x="73" y="47"/>
                    <a:pt x="69" y="46"/>
                    <a:pt x="69" y="46"/>
                  </a:cubicBezTo>
                  <a:cubicBezTo>
                    <a:pt x="69" y="45"/>
                    <a:pt x="77" y="46"/>
                    <a:pt x="78" y="45"/>
                  </a:cubicBezTo>
                  <a:cubicBezTo>
                    <a:pt x="78" y="45"/>
                    <a:pt x="75" y="44"/>
                    <a:pt x="75" y="44"/>
                  </a:cubicBezTo>
                  <a:cubicBezTo>
                    <a:pt x="74" y="44"/>
                    <a:pt x="77" y="44"/>
                    <a:pt x="77" y="44"/>
                  </a:cubicBezTo>
                  <a:cubicBezTo>
                    <a:pt x="79" y="45"/>
                    <a:pt x="80" y="46"/>
                    <a:pt x="82" y="46"/>
                  </a:cubicBezTo>
                  <a:cubicBezTo>
                    <a:pt x="84" y="46"/>
                    <a:pt x="87" y="45"/>
                    <a:pt x="90" y="44"/>
                  </a:cubicBezTo>
                  <a:cubicBezTo>
                    <a:pt x="98" y="43"/>
                    <a:pt x="85" y="42"/>
                    <a:pt x="84" y="40"/>
                  </a:cubicBezTo>
                  <a:cubicBezTo>
                    <a:pt x="84" y="39"/>
                    <a:pt x="93" y="40"/>
                    <a:pt x="94" y="41"/>
                  </a:cubicBezTo>
                  <a:cubicBezTo>
                    <a:pt x="96" y="42"/>
                    <a:pt x="97" y="42"/>
                    <a:pt x="100" y="41"/>
                  </a:cubicBezTo>
                  <a:cubicBezTo>
                    <a:pt x="101" y="41"/>
                    <a:pt x="106" y="39"/>
                    <a:pt x="105" y="37"/>
                  </a:cubicBezTo>
                  <a:cubicBezTo>
                    <a:pt x="105" y="36"/>
                    <a:pt x="94" y="41"/>
                    <a:pt x="97" y="36"/>
                  </a:cubicBezTo>
                  <a:cubicBezTo>
                    <a:pt x="96" y="37"/>
                    <a:pt x="101" y="37"/>
                    <a:pt x="101" y="37"/>
                  </a:cubicBezTo>
                  <a:cubicBezTo>
                    <a:pt x="104" y="37"/>
                    <a:pt x="106" y="36"/>
                    <a:pt x="108" y="36"/>
                  </a:cubicBezTo>
                  <a:cubicBezTo>
                    <a:pt x="108" y="35"/>
                    <a:pt x="105" y="32"/>
                    <a:pt x="105" y="32"/>
                  </a:cubicBezTo>
                  <a:cubicBezTo>
                    <a:pt x="106" y="32"/>
                    <a:pt x="107" y="33"/>
                    <a:pt x="107" y="34"/>
                  </a:cubicBezTo>
                  <a:cubicBezTo>
                    <a:pt x="108" y="35"/>
                    <a:pt x="110" y="34"/>
                    <a:pt x="111" y="34"/>
                  </a:cubicBezTo>
                  <a:cubicBezTo>
                    <a:pt x="114" y="32"/>
                    <a:pt x="116" y="30"/>
                    <a:pt x="119" y="29"/>
                  </a:cubicBezTo>
                  <a:cubicBezTo>
                    <a:pt x="121" y="28"/>
                    <a:pt x="136" y="22"/>
                    <a:pt x="136" y="21"/>
                  </a:cubicBezTo>
                  <a:cubicBezTo>
                    <a:pt x="136" y="20"/>
                    <a:pt x="123" y="23"/>
                    <a:pt x="122" y="23"/>
                  </a:cubicBezTo>
                  <a:cubicBezTo>
                    <a:pt x="119" y="24"/>
                    <a:pt x="116" y="24"/>
                    <a:pt x="112" y="25"/>
                  </a:cubicBezTo>
                  <a:cubicBezTo>
                    <a:pt x="112" y="25"/>
                    <a:pt x="108" y="25"/>
                    <a:pt x="108" y="25"/>
                  </a:cubicBezTo>
                  <a:cubicBezTo>
                    <a:pt x="108" y="24"/>
                    <a:pt x="114" y="24"/>
                    <a:pt x="115" y="23"/>
                  </a:cubicBezTo>
                  <a:cubicBezTo>
                    <a:pt x="116" y="23"/>
                    <a:pt x="123" y="22"/>
                    <a:pt x="123" y="21"/>
                  </a:cubicBezTo>
                  <a:cubicBezTo>
                    <a:pt x="123" y="22"/>
                    <a:pt x="113" y="20"/>
                    <a:pt x="114" y="19"/>
                  </a:cubicBezTo>
                  <a:cubicBezTo>
                    <a:pt x="114" y="19"/>
                    <a:pt x="126" y="20"/>
                    <a:pt x="127" y="19"/>
                  </a:cubicBezTo>
                  <a:cubicBezTo>
                    <a:pt x="129" y="19"/>
                    <a:pt x="132" y="18"/>
                    <a:pt x="134" y="18"/>
                  </a:cubicBezTo>
                  <a:cubicBezTo>
                    <a:pt x="135" y="18"/>
                    <a:pt x="137" y="18"/>
                    <a:pt x="138" y="18"/>
                  </a:cubicBezTo>
                  <a:cubicBezTo>
                    <a:pt x="142" y="17"/>
                    <a:pt x="146" y="16"/>
                    <a:pt x="149" y="15"/>
                  </a:cubicBezTo>
                  <a:cubicBezTo>
                    <a:pt x="149" y="15"/>
                    <a:pt x="156" y="11"/>
                    <a:pt x="153" y="10"/>
                  </a:cubicBezTo>
                  <a:cubicBezTo>
                    <a:pt x="151" y="10"/>
                    <a:pt x="148" y="10"/>
                    <a:pt x="146" y="10"/>
                  </a:cubicBezTo>
                  <a:cubicBezTo>
                    <a:pt x="145" y="9"/>
                    <a:pt x="143" y="10"/>
                    <a:pt x="143" y="9"/>
                  </a:cubicBezTo>
                  <a:cubicBezTo>
                    <a:pt x="143" y="7"/>
                    <a:pt x="141" y="7"/>
                    <a:pt x="141" y="5"/>
                  </a:cubicBezTo>
                  <a:cubicBezTo>
                    <a:pt x="141" y="5"/>
                    <a:pt x="137" y="6"/>
                    <a:pt x="136" y="6"/>
                  </a:cubicBezTo>
                  <a:cubicBezTo>
                    <a:pt x="135" y="5"/>
                    <a:pt x="134" y="3"/>
                    <a:pt x="133" y="5"/>
                  </a:cubicBezTo>
                  <a:cubicBezTo>
                    <a:pt x="133" y="5"/>
                    <a:pt x="127" y="6"/>
                    <a:pt x="126" y="6"/>
                  </a:cubicBezTo>
                  <a:cubicBezTo>
                    <a:pt x="124" y="7"/>
                    <a:pt x="122" y="7"/>
                    <a:pt x="120" y="7"/>
                  </a:cubicBezTo>
                  <a:cubicBezTo>
                    <a:pt x="120" y="7"/>
                    <a:pt x="116" y="7"/>
                    <a:pt x="116" y="7"/>
                  </a:cubicBezTo>
                  <a:cubicBezTo>
                    <a:pt x="116" y="6"/>
                    <a:pt x="120" y="6"/>
                    <a:pt x="121" y="5"/>
                  </a:cubicBezTo>
                  <a:cubicBezTo>
                    <a:pt x="123" y="5"/>
                    <a:pt x="125" y="4"/>
                    <a:pt x="126" y="3"/>
                  </a:cubicBezTo>
                  <a:cubicBezTo>
                    <a:pt x="124" y="6"/>
                    <a:pt x="103" y="0"/>
                    <a:pt x="102" y="2"/>
                  </a:cubicBezTo>
                  <a:cubicBezTo>
                    <a:pt x="102" y="3"/>
                    <a:pt x="104" y="3"/>
                    <a:pt x="105" y="4"/>
                  </a:cubicBezTo>
                  <a:cubicBezTo>
                    <a:pt x="105" y="5"/>
                    <a:pt x="100" y="2"/>
                    <a:pt x="100" y="2"/>
                  </a:cubicBezTo>
                  <a:cubicBezTo>
                    <a:pt x="98" y="1"/>
                    <a:pt x="95" y="2"/>
                    <a:pt x="94" y="2"/>
                  </a:cubicBezTo>
                  <a:cubicBezTo>
                    <a:pt x="93" y="2"/>
                    <a:pt x="90" y="2"/>
                    <a:pt x="91" y="3"/>
                  </a:cubicBezTo>
                  <a:cubicBezTo>
                    <a:pt x="92" y="4"/>
                    <a:pt x="94" y="7"/>
                    <a:pt x="95" y="6"/>
                  </a:cubicBezTo>
                  <a:cubicBezTo>
                    <a:pt x="95" y="7"/>
                    <a:pt x="91" y="6"/>
                    <a:pt x="91" y="5"/>
                  </a:cubicBezTo>
                  <a:cubicBezTo>
                    <a:pt x="88" y="5"/>
                    <a:pt x="87" y="2"/>
                    <a:pt x="85" y="2"/>
                  </a:cubicBezTo>
                  <a:cubicBezTo>
                    <a:pt x="81" y="2"/>
                    <a:pt x="78" y="2"/>
                    <a:pt x="75" y="2"/>
                  </a:cubicBezTo>
                  <a:cubicBezTo>
                    <a:pt x="70" y="3"/>
                    <a:pt x="73" y="4"/>
                    <a:pt x="76" y="5"/>
                  </a:cubicBezTo>
                  <a:cubicBezTo>
                    <a:pt x="77" y="6"/>
                    <a:pt x="79" y="7"/>
                    <a:pt x="80" y="8"/>
                  </a:cubicBezTo>
                  <a:cubicBezTo>
                    <a:pt x="80" y="8"/>
                    <a:pt x="77" y="10"/>
                    <a:pt x="77" y="10"/>
                  </a:cubicBezTo>
                  <a:cubicBezTo>
                    <a:pt x="76" y="10"/>
                    <a:pt x="78" y="9"/>
                    <a:pt x="78" y="9"/>
                  </a:cubicBezTo>
                  <a:cubicBezTo>
                    <a:pt x="78" y="8"/>
                    <a:pt x="71" y="4"/>
                    <a:pt x="70" y="4"/>
                  </a:cubicBezTo>
                  <a:cubicBezTo>
                    <a:pt x="66" y="4"/>
                    <a:pt x="62" y="3"/>
                    <a:pt x="58" y="4"/>
                  </a:cubicBezTo>
                  <a:cubicBezTo>
                    <a:pt x="58" y="4"/>
                    <a:pt x="60" y="6"/>
                    <a:pt x="61" y="6"/>
                  </a:cubicBezTo>
                  <a:cubicBezTo>
                    <a:pt x="62" y="6"/>
                    <a:pt x="64" y="7"/>
                    <a:pt x="66" y="6"/>
                  </a:cubicBezTo>
                  <a:cubicBezTo>
                    <a:pt x="64" y="7"/>
                    <a:pt x="61" y="8"/>
                    <a:pt x="59" y="7"/>
                  </a:cubicBezTo>
                  <a:cubicBezTo>
                    <a:pt x="58" y="7"/>
                    <a:pt x="51" y="4"/>
                    <a:pt x="52" y="5"/>
                  </a:cubicBezTo>
                  <a:cubicBezTo>
                    <a:pt x="52" y="4"/>
                    <a:pt x="57" y="10"/>
                    <a:pt x="53" y="9"/>
                  </a:cubicBezTo>
                  <a:cubicBezTo>
                    <a:pt x="52" y="8"/>
                    <a:pt x="49" y="7"/>
                    <a:pt x="47" y="8"/>
                  </a:cubicBezTo>
                  <a:cubicBezTo>
                    <a:pt x="48" y="8"/>
                    <a:pt x="51" y="9"/>
                    <a:pt x="51" y="9"/>
                  </a:cubicBezTo>
                  <a:cubicBezTo>
                    <a:pt x="50" y="10"/>
                    <a:pt x="46" y="8"/>
                    <a:pt x="46" y="10"/>
                  </a:cubicBezTo>
                  <a:cubicBezTo>
                    <a:pt x="46" y="11"/>
                    <a:pt x="50" y="12"/>
                    <a:pt x="51" y="13"/>
                  </a:cubicBezTo>
                  <a:cubicBezTo>
                    <a:pt x="54" y="13"/>
                    <a:pt x="61" y="14"/>
                    <a:pt x="61" y="17"/>
                  </a:cubicBezTo>
                  <a:cubicBezTo>
                    <a:pt x="61" y="16"/>
                    <a:pt x="54" y="15"/>
                    <a:pt x="52" y="14"/>
                  </a:cubicBezTo>
                  <a:cubicBezTo>
                    <a:pt x="50" y="14"/>
                    <a:pt x="47" y="11"/>
                    <a:pt x="45" y="12"/>
                  </a:cubicBezTo>
                  <a:cubicBezTo>
                    <a:pt x="45" y="12"/>
                    <a:pt x="48" y="14"/>
                    <a:pt x="48" y="14"/>
                  </a:cubicBezTo>
                  <a:cubicBezTo>
                    <a:pt x="48" y="14"/>
                    <a:pt x="45" y="15"/>
                    <a:pt x="45" y="14"/>
                  </a:cubicBezTo>
                  <a:cubicBezTo>
                    <a:pt x="43" y="13"/>
                    <a:pt x="42" y="12"/>
                    <a:pt x="40" y="11"/>
                  </a:cubicBezTo>
                  <a:cubicBezTo>
                    <a:pt x="39" y="10"/>
                    <a:pt x="31" y="10"/>
                    <a:pt x="31" y="10"/>
                  </a:cubicBezTo>
                  <a:cubicBezTo>
                    <a:pt x="31" y="11"/>
                    <a:pt x="34" y="11"/>
                    <a:pt x="31" y="12"/>
                  </a:cubicBezTo>
                  <a:cubicBezTo>
                    <a:pt x="30" y="12"/>
                    <a:pt x="25" y="14"/>
                    <a:pt x="25" y="14"/>
                  </a:cubicBezTo>
                  <a:cubicBezTo>
                    <a:pt x="26" y="14"/>
                    <a:pt x="29" y="13"/>
                    <a:pt x="29" y="13"/>
                  </a:cubicBezTo>
                  <a:cubicBezTo>
                    <a:pt x="30" y="14"/>
                    <a:pt x="34" y="16"/>
                    <a:pt x="34" y="16"/>
                  </a:cubicBezTo>
                  <a:cubicBezTo>
                    <a:pt x="34" y="16"/>
                    <a:pt x="31" y="15"/>
                    <a:pt x="31" y="16"/>
                  </a:cubicBezTo>
                  <a:cubicBezTo>
                    <a:pt x="31" y="16"/>
                    <a:pt x="32" y="19"/>
                    <a:pt x="30" y="17"/>
                  </a:cubicBezTo>
                  <a:cubicBezTo>
                    <a:pt x="29" y="16"/>
                    <a:pt x="28" y="14"/>
                    <a:pt x="26" y="15"/>
                  </a:cubicBezTo>
                  <a:cubicBezTo>
                    <a:pt x="25" y="15"/>
                    <a:pt x="24" y="17"/>
                    <a:pt x="23" y="16"/>
                  </a:cubicBezTo>
                  <a:cubicBezTo>
                    <a:pt x="22" y="15"/>
                    <a:pt x="21" y="14"/>
                    <a:pt x="19" y="14"/>
                  </a:cubicBezTo>
                  <a:cubicBezTo>
                    <a:pt x="18" y="14"/>
                    <a:pt x="15" y="15"/>
                    <a:pt x="14" y="16"/>
                  </a:cubicBezTo>
                  <a:cubicBezTo>
                    <a:pt x="12" y="17"/>
                    <a:pt x="13" y="18"/>
                    <a:pt x="10" y="17"/>
                  </a:cubicBezTo>
                  <a:cubicBezTo>
                    <a:pt x="8" y="16"/>
                    <a:pt x="7" y="17"/>
                    <a:pt x="5" y="17"/>
                  </a:cubicBezTo>
                  <a:cubicBezTo>
                    <a:pt x="4" y="18"/>
                    <a:pt x="0" y="18"/>
                    <a:pt x="0" y="19"/>
                  </a:cubicBezTo>
                  <a:cubicBezTo>
                    <a:pt x="0" y="21"/>
                    <a:pt x="9" y="19"/>
                    <a:pt x="9" y="20"/>
                  </a:cubicBezTo>
                  <a:cubicBezTo>
                    <a:pt x="9" y="21"/>
                    <a:pt x="6" y="21"/>
                    <a:pt x="5" y="22"/>
                  </a:cubicBezTo>
                  <a:cubicBezTo>
                    <a:pt x="5" y="21"/>
                    <a:pt x="10" y="21"/>
                    <a:pt x="11" y="21"/>
                  </a:cubicBezTo>
                  <a:cubicBezTo>
                    <a:pt x="12" y="21"/>
                    <a:pt x="17" y="21"/>
                    <a:pt x="17" y="21"/>
                  </a:cubicBezTo>
                  <a:cubicBezTo>
                    <a:pt x="17" y="21"/>
                    <a:pt x="15" y="22"/>
                    <a:pt x="14" y="22"/>
                  </a:cubicBezTo>
                  <a:cubicBezTo>
                    <a:pt x="12" y="22"/>
                    <a:pt x="11" y="22"/>
                    <a:pt x="9" y="24"/>
                  </a:cubicBezTo>
                  <a:cubicBezTo>
                    <a:pt x="5" y="26"/>
                    <a:pt x="12" y="26"/>
                    <a:pt x="13" y="26"/>
                  </a:cubicBezTo>
                  <a:cubicBezTo>
                    <a:pt x="17" y="27"/>
                    <a:pt x="20" y="27"/>
                    <a:pt x="24" y="26"/>
                  </a:cubicBezTo>
                  <a:cubicBezTo>
                    <a:pt x="26" y="25"/>
                    <a:pt x="31" y="22"/>
                    <a:pt x="34" y="24"/>
                  </a:cubicBezTo>
                  <a:cubicBezTo>
                    <a:pt x="34" y="24"/>
                    <a:pt x="29" y="26"/>
                    <a:pt x="29" y="26"/>
                  </a:cubicBezTo>
                  <a:cubicBezTo>
                    <a:pt x="27" y="26"/>
                    <a:pt x="25" y="26"/>
                    <a:pt x="23" y="27"/>
                  </a:cubicBezTo>
                  <a:cubicBezTo>
                    <a:pt x="22" y="27"/>
                    <a:pt x="20" y="27"/>
                    <a:pt x="18" y="27"/>
                  </a:cubicBezTo>
                  <a:cubicBezTo>
                    <a:pt x="16" y="28"/>
                    <a:pt x="14" y="27"/>
                    <a:pt x="12" y="28"/>
                  </a:cubicBezTo>
                  <a:cubicBezTo>
                    <a:pt x="13" y="28"/>
                    <a:pt x="16" y="29"/>
                    <a:pt x="16" y="29"/>
                  </a:cubicBezTo>
                  <a:cubicBezTo>
                    <a:pt x="17" y="30"/>
                    <a:pt x="18" y="31"/>
                    <a:pt x="20" y="31"/>
                  </a:cubicBezTo>
                  <a:cubicBezTo>
                    <a:pt x="24" y="31"/>
                    <a:pt x="26" y="28"/>
                    <a:pt x="30" y="27"/>
                  </a:cubicBezTo>
                  <a:cubicBezTo>
                    <a:pt x="31" y="27"/>
                    <a:pt x="44" y="26"/>
                    <a:pt x="44" y="25"/>
                  </a:cubicBezTo>
                  <a:cubicBezTo>
                    <a:pt x="44" y="26"/>
                    <a:pt x="38" y="26"/>
                    <a:pt x="37" y="26"/>
                  </a:cubicBezTo>
                  <a:cubicBezTo>
                    <a:pt x="34" y="27"/>
                    <a:pt x="29" y="28"/>
                    <a:pt x="26" y="30"/>
                  </a:cubicBezTo>
                  <a:cubicBezTo>
                    <a:pt x="23" y="33"/>
                    <a:pt x="32" y="32"/>
                    <a:pt x="33" y="32"/>
                  </a:cubicBezTo>
                  <a:cubicBezTo>
                    <a:pt x="35" y="32"/>
                    <a:pt x="37" y="33"/>
                    <a:pt x="39" y="31"/>
                  </a:cubicBezTo>
                  <a:cubicBezTo>
                    <a:pt x="40" y="31"/>
                    <a:pt x="40" y="30"/>
                    <a:pt x="40" y="29"/>
                  </a:cubicBezTo>
                  <a:cubicBezTo>
                    <a:pt x="41" y="29"/>
                    <a:pt x="42" y="29"/>
                    <a:pt x="42" y="30"/>
                  </a:cubicBezTo>
                  <a:cubicBezTo>
                    <a:pt x="42" y="30"/>
                    <a:pt x="42" y="30"/>
                    <a:pt x="41" y="30"/>
                  </a:cubicBezTo>
                  <a:cubicBezTo>
                    <a:pt x="43" y="30"/>
                    <a:pt x="48" y="28"/>
                    <a:pt x="50" y="29"/>
                  </a:cubicBezTo>
                  <a:cubicBezTo>
                    <a:pt x="49" y="28"/>
                    <a:pt x="44" y="32"/>
                    <a:pt x="43" y="32"/>
                  </a:cubicBezTo>
                  <a:cubicBezTo>
                    <a:pt x="44" y="33"/>
                    <a:pt x="50" y="31"/>
                    <a:pt x="52" y="31"/>
                  </a:cubicBezTo>
                  <a:cubicBezTo>
                    <a:pt x="55" y="31"/>
                    <a:pt x="58" y="30"/>
                    <a:pt x="61" y="28"/>
                  </a:cubicBezTo>
                  <a:cubicBezTo>
                    <a:pt x="62" y="27"/>
                    <a:pt x="62" y="25"/>
                    <a:pt x="62" y="25"/>
                  </a:cubicBezTo>
                  <a:cubicBezTo>
                    <a:pt x="64" y="25"/>
                    <a:pt x="64" y="25"/>
                    <a:pt x="65" y="24"/>
                  </a:cubicBezTo>
                  <a:cubicBezTo>
                    <a:pt x="66" y="24"/>
                    <a:pt x="73" y="20"/>
                    <a:pt x="73" y="21"/>
                  </a:cubicBezTo>
                  <a:cubicBezTo>
                    <a:pt x="73" y="21"/>
                    <a:pt x="69" y="24"/>
                    <a:pt x="69" y="24"/>
                  </a:cubicBezTo>
                  <a:cubicBezTo>
                    <a:pt x="68" y="25"/>
                    <a:pt x="64" y="27"/>
                    <a:pt x="64" y="28"/>
                  </a:cubicBezTo>
                  <a:cubicBezTo>
                    <a:pt x="64" y="29"/>
                    <a:pt x="75" y="28"/>
                    <a:pt x="75" y="29"/>
                  </a:cubicBezTo>
                  <a:cubicBezTo>
                    <a:pt x="75" y="28"/>
                    <a:pt x="60" y="32"/>
                    <a:pt x="60" y="31"/>
                  </a:cubicBezTo>
                  <a:cubicBezTo>
                    <a:pt x="60" y="31"/>
                    <a:pt x="69" y="32"/>
                    <a:pt x="68" y="32"/>
                  </a:cubicBezTo>
                  <a:cubicBezTo>
                    <a:pt x="68" y="33"/>
                    <a:pt x="64" y="33"/>
                    <a:pt x="63" y="33"/>
                  </a:cubicBezTo>
                  <a:cubicBezTo>
                    <a:pt x="61" y="33"/>
                    <a:pt x="58" y="33"/>
                    <a:pt x="56" y="34"/>
                  </a:cubicBezTo>
                  <a:cubicBezTo>
                    <a:pt x="52" y="34"/>
                    <a:pt x="48" y="34"/>
                    <a:pt x="44" y="35"/>
                  </a:cubicBezTo>
                  <a:cubicBezTo>
                    <a:pt x="43" y="35"/>
                    <a:pt x="43" y="36"/>
                    <a:pt x="45" y="36"/>
                  </a:cubicBezTo>
                  <a:cubicBezTo>
                    <a:pt x="46" y="37"/>
                    <a:pt x="49" y="38"/>
                    <a:pt x="50" y="39"/>
                  </a:cubicBezTo>
                  <a:cubicBezTo>
                    <a:pt x="52" y="41"/>
                    <a:pt x="50" y="43"/>
                    <a:pt x="53" y="43"/>
                  </a:cubicBezTo>
                  <a:cubicBezTo>
                    <a:pt x="54" y="42"/>
                    <a:pt x="57" y="43"/>
                    <a:pt x="58" y="42"/>
                  </a:cubicBezTo>
                  <a:cubicBezTo>
                    <a:pt x="49" y="47"/>
                    <a:pt x="44" y="36"/>
                    <a:pt x="37" y="36"/>
                  </a:cubicBezTo>
                  <a:cubicBezTo>
                    <a:pt x="35" y="36"/>
                    <a:pt x="26" y="34"/>
                    <a:pt x="26" y="36"/>
                  </a:cubicBezTo>
                  <a:cubicBezTo>
                    <a:pt x="26" y="36"/>
                    <a:pt x="25" y="38"/>
                    <a:pt x="25" y="38"/>
                  </a:cubicBezTo>
                  <a:cubicBezTo>
                    <a:pt x="26" y="38"/>
                    <a:pt x="32" y="38"/>
                    <a:pt x="32" y="39"/>
                  </a:cubicBezTo>
                  <a:cubicBezTo>
                    <a:pt x="32" y="39"/>
                    <a:pt x="26" y="39"/>
                    <a:pt x="26" y="41"/>
                  </a:cubicBezTo>
                  <a:cubicBezTo>
                    <a:pt x="26" y="42"/>
                    <a:pt x="32" y="42"/>
                    <a:pt x="34" y="43"/>
                  </a:cubicBezTo>
                  <a:cubicBezTo>
                    <a:pt x="35" y="44"/>
                    <a:pt x="36" y="45"/>
                    <a:pt x="37" y="46"/>
                  </a:cubicBezTo>
                  <a:cubicBezTo>
                    <a:pt x="38" y="48"/>
                    <a:pt x="40" y="49"/>
                    <a:pt x="42" y="50"/>
                  </a:cubicBezTo>
                  <a:cubicBezTo>
                    <a:pt x="44" y="51"/>
                    <a:pt x="45" y="51"/>
                    <a:pt x="47" y="50"/>
                  </a:cubicBezTo>
                  <a:cubicBezTo>
                    <a:pt x="48" y="50"/>
                    <a:pt x="50" y="49"/>
                    <a:pt x="51" y="50"/>
                  </a:cubicBezTo>
                  <a:cubicBezTo>
                    <a:pt x="51" y="50"/>
                    <a:pt x="50" y="52"/>
                    <a:pt x="50" y="52"/>
                  </a:cubicBezTo>
                  <a:cubicBezTo>
                    <a:pt x="48" y="52"/>
                    <a:pt x="45" y="51"/>
                    <a:pt x="44" y="52"/>
                  </a:cubicBezTo>
                  <a:cubicBezTo>
                    <a:pt x="44" y="51"/>
                    <a:pt x="48" y="54"/>
                    <a:pt x="48" y="54"/>
                  </a:cubicBezTo>
                  <a:cubicBezTo>
                    <a:pt x="48" y="55"/>
                    <a:pt x="43" y="53"/>
                    <a:pt x="43" y="53"/>
                  </a:cubicBezTo>
                  <a:cubicBezTo>
                    <a:pt x="40" y="51"/>
                    <a:pt x="38" y="51"/>
                    <a:pt x="35" y="51"/>
                  </a:cubicBezTo>
                  <a:cubicBezTo>
                    <a:pt x="33" y="51"/>
                    <a:pt x="32" y="51"/>
                    <a:pt x="30" y="52"/>
                  </a:cubicBezTo>
                  <a:cubicBezTo>
                    <a:pt x="28" y="53"/>
                    <a:pt x="27" y="52"/>
                    <a:pt x="26" y="53"/>
                  </a:cubicBezTo>
                  <a:cubicBezTo>
                    <a:pt x="25" y="54"/>
                    <a:pt x="25" y="55"/>
                    <a:pt x="23" y="55"/>
                  </a:cubicBezTo>
                  <a:cubicBezTo>
                    <a:pt x="22" y="56"/>
                    <a:pt x="21" y="59"/>
                    <a:pt x="23" y="59"/>
                  </a:cubicBezTo>
                  <a:cubicBezTo>
                    <a:pt x="25" y="59"/>
                    <a:pt x="27" y="58"/>
                    <a:pt x="27" y="59"/>
                  </a:cubicBezTo>
                  <a:cubicBezTo>
                    <a:pt x="28" y="61"/>
                    <a:pt x="32" y="60"/>
                    <a:pt x="32" y="59"/>
                  </a:cubicBezTo>
                  <a:cubicBezTo>
                    <a:pt x="33" y="59"/>
                    <a:pt x="35" y="56"/>
                    <a:pt x="35" y="55"/>
                  </a:cubicBezTo>
                  <a:cubicBezTo>
                    <a:pt x="35" y="56"/>
                    <a:pt x="35" y="56"/>
                    <a:pt x="35" y="57"/>
                  </a:cubicBezTo>
                  <a:cubicBezTo>
                    <a:pt x="35" y="57"/>
                    <a:pt x="36" y="57"/>
                    <a:pt x="36" y="57"/>
                  </a:cubicBezTo>
                  <a:cubicBezTo>
                    <a:pt x="36" y="57"/>
                    <a:pt x="35" y="58"/>
                    <a:pt x="35" y="59"/>
                  </a:cubicBezTo>
                  <a:cubicBezTo>
                    <a:pt x="35" y="59"/>
                    <a:pt x="35" y="59"/>
                    <a:pt x="36" y="59"/>
                  </a:cubicBezTo>
                  <a:cubicBezTo>
                    <a:pt x="36" y="59"/>
                    <a:pt x="33" y="60"/>
                    <a:pt x="34" y="60"/>
                  </a:cubicBezTo>
                  <a:cubicBezTo>
                    <a:pt x="34" y="60"/>
                    <a:pt x="34" y="60"/>
                    <a:pt x="34" y="60"/>
                  </a:cubicBezTo>
                  <a:cubicBezTo>
                    <a:pt x="34" y="61"/>
                    <a:pt x="31" y="60"/>
                    <a:pt x="30" y="61"/>
                  </a:cubicBezTo>
                  <a:cubicBezTo>
                    <a:pt x="31" y="61"/>
                    <a:pt x="35" y="61"/>
                    <a:pt x="36" y="62"/>
                  </a:cubicBezTo>
                  <a:cubicBezTo>
                    <a:pt x="36" y="62"/>
                    <a:pt x="31" y="65"/>
                    <a:pt x="32" y="65"/>
                  </a:cubicBezTo>
                  <a:cubicBezTo>
                    <a:pt x="32" y="66"/>
                    <a:pt x="37" y="65"/>
                    <a:pt x="37" y="65"/>
                  </a:cubicBezTo>
                  <a:cubicBezTo>
                    <a:pt x="37" y="65"/>
                    <a:pt x="36" y="65"/>
                    <a:pt x="36" y="65"/>
                  </a:cubicBezTo>
                  <a:cubicBezTo>
                    <a:pt x="36" y="66"/>
                    <a:pt x="41" y="65"/>
                    <a:pt x="42" y="64"/>
                  </a:cubicBezTo>
                  <a:cubicBezTo>
                    <a:pt x="42" y="64"/>
                    <a:pt x="46" y="59"/>
                    <a:pt x="47" y="60"/>
                  </a:cubicBezTo>
                  <a:cubicBezTo>
                    <a:pt x="48" y="61"/>
                    <a:pt x="40" y="67"/>
                    <a:pt x="38" y="68"/>
                  </a:cubicBezTo>
                  <a:cubicBezTo>
                    <a:pt x="35" y="68"/>
                    <a:pt x="33" y="68"/>
                    <a:pt x="30" y="66"/>
                  </a:cubicBezTo>
                  <a:cubicBezTo>
                    <a:pt x="28" y="65"/>
                    <a:pt x="28" y="63"/>
                    <a:pt x="26" y="63"/>
                  </a:cubicBezTo>
                  <a:cubicBezTo>
                    <a:pt x="24" y="62"/>
                    <a:pt x="22" y="62"/>
                    <a:pt x="20" y="62"/>
                  </a:cubicBezTo>
                  <a:cubicBezTo>
                    <a:pt x="17" y="62"/>
                    <a:pt x="17" y="63"/>
                    <a:pt x="19" y="65"/>
                  </a:cubicBezTo>
                  <a:cubicBezTo>
                    <a:pt x="20" y="66"/>
                    <a:pt x="20" y="67"/>
                    <a:pt x="22" y="67"/>
                  </a:cubicBezTo>
                  <a:cubicBezTo>
                    <a:pt x="25" y="67"/>
                    <a:pt x="22" y="67"/>
                    <a:pt x="22" y="68"/>
                  </a:cubicBezTo>
                  <a:cubicBezTo>
                    <a:pt x="22" y="68"/>
                    <a:pt x="26" y="70"/>
                    <a:pt x="26" y="7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6" name="Freeform 604"/>
            <p:cNvSpPr>
              <a:spLocks/>
            </p:cNvSpPr>
            <p:nvPr/>
          </p:nvSpPr>
          <p:spPr bwMode="auto">
            <a:xfrm>
              <a:off x="8101466" y="4187857"/>
              <a:ext cx="130574" cy="47785"/>
            </a:xfrm>
            <a:custGeom>
              <a:avLst/>
              <a:gdLst>
                <a:gd name="T0" fmla="*/ 13 w 14"/>
                <a:gd name="T1" fmla="*/ 4 h 5"/>
                <a:gd name="T2" fmla="*/ 11 w 14"/>
                <a:gd name="T3" fmla="*/ 2 h 5"/>
                <a:gd name="T4" fmla="*/ 8 w 14"/>
                <a:gd name="T5" fmla="*/ 2 h 5"/>
                <a:gd name="T6" fmla="*/ 1 w 14"/>
                <a:gd name="T7" fmla="*/ 1 h 5"/>
                <a:gd name="T8" fmla="*/ 2 w 14"/>
                <a:gd name="T9" fmla="*/ 2 h 5"/>
                <a:gd name="T10" fmla="*/ 0 w 14"/>
                <a:gd name="T11" fmla="*/ 3 h 5"/>
                <a:gd name="T12" fmla="*/ 3 w 14"/>
                <a:gd name="T13" fmla="*/ 3 h 5"/>
                <a:gd name="T14" fmla="*/ 8 w 14"/>
                <a:gd name="T15" fmla="*/ 4 h 5"/>
                <a:gd name="T16" fmla="*/ 13 w 14"/>
                <a:gd name="T17" fmla="*/ 4 h 5"/>
                <a:gd name="T18" fmla="*/ 13 w 14"/>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5">
                  <a:moveTo>
                    <a:pt x="13" y="4"/>
                  </a:moveTo>
                  <a:cubicBezTo>
                    <a:pt x="12" y="3"/>
                    <a:pt x="13" y="3"/>
                    <a:pt x="11" y="2"/>
                  </a:cubicBezTo>
                  <a:cubicBezTo>
                    <a:pt x="10" y="2"/>
                    <a:pt x="9" y="2"/>
                    <a:pt x="8" y="2"/>
                  </a:cubicBezTo>
                  <a:cubicBezTo>
                    <a:pt x="7" y="2"/>
                    <a:pt x="2" y="0"/>
                    <a:pt x="1" y="1"/>
                  </a:cubicBezTo>
                  <a:cubicBezTo>
                    <a:pt x="1" y="1"/>
                    <a:pt x="3" y="2"/>
                    <a:pt x="2" y="2"/>
                  </a:cubicBezTo>
                  <a:cubicBezTo>
                    <a:pt x="2" y="3"/>
                    <a:pt x="0" y="4"/>
                    <a:pt x="0" y="3"/>
                  </a:cubicBezTo>
                  <a:cubicBezTo>
                    <a:pt x="0" y="4"/>
                    <a:pt x="2" y="3"/>
                    <a:pt x="3" y="3"/>
                  </a:cubicBezTo>
                  <a:cubicBezTo>
                    <a:pt x="4" y="3"/>
                    <a:pt x="6" y="4"/>
                    <a:pt x="8" y="4"/>
                  </a:cubicBezTo>
                  <a:cubicBezTo>
                    <a:pt x="9" y="4"/>
                    <a:pt x="13" y="4"/>
                    <a:pt x="13" y="4"/>
                  </a:cubicBezTo>
                  <a:cubicBezTo>
                    <a:pt x="12" y="3"/>
                    <a:pt x="14" y="5"/>
                    <a:pt x="1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7" name="Freeform 605"/>
            <p:cNvSpPr>
              <a:spLocks/>
            </p:cNvSpPr>
            <p:nvPr/>
          </p:nvSpPr>
          <p:spPr bwMode="auto">
            <a:xfrm>
              <a:off x="7738407" y="4226081"/>
              <a:ext cx="54142" cy="19114"/>
            </a:xfrm>
            <a:custGeom>
              <a:avLst/>
              <a:gdLst>
                <a:gd name="T0" fmla="*/ 5 w 6"/>
                <a:gd name="T1" fmla="*/ 1 h 2"/>
                <a:gd name="T2" fmla="*/ 2 w 6"/>
                <a:gd name="T3" fmla="*/ 0 h 2"/>
                <a:gd name="T4" fmla="*/ 5 w 6"/>
                <a:gd name="T5" fmla="*/ 1 h 2"/>
              </a:gdLst>
              <a:ahLst/>
              <a:cxnLst>
                <a:cxn ang="0">
                  <a:pos x="T0" y="T1"/>
                </a:cxn>
                <a:cxn ang="0">
                  <a:pos x="T2" y="T3"/>
                </a:cxn>
                <a:cxn ang="0">
                  <a:pos x="T4" y="T5"/>
                </a:cxn>
              </a:cxnLst>
              <a:rect l="0" t="0" r="r" b="b"/>
              <a:pathLst>
                <a:path w="6" h="2">
                  <a:moveTo>
                    <a:pt x="5" y="1"/>
                  </a:moveTo>
                  <a:cubicBezTo>
                    <a:pt x="4" y="2"/>
                    <a:pt x="0" y="0"/>
                    <a:pt x="2" y="0"/>
                  </a:cubicBezTo>
                  <a:cubicBezTo>
                    <a:pt x="3" y="0"/>
                    <a:pt x="6"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8" name="Freeform 606"/>
            <p:cNvSpPr>
              <a:spLocks/>
            </p:cNvSpPr>
            <p:nvPr/>
          </p:nvSpPr>
          <p:spPr bwMode="auto">
            <a:xfrm>
              <a:off x="7980446" y="4515968"/>
              <a:ext cx="54142" cy="28672"/>
            </a:xfrm>
            <a:custGeom>
              <a:avLst/>
              <a:gdLst>
                <a:gd name="T0" fmla="*/ 4 w 6"/>
                <a:gd name="T1" fmla="*/ 1 h 3"/>
                <a:gd name="T2" fmla="*/ 1 w 6"/>
                <a:gd name="T3" fmla="*/ 2 h 3"/>
                <a:gd name="T4" fmla="*/ 4 w 6"/>
                <a:gd name="T5" fmla="*/ 1 h 3"/>
              </a:gdLst>
              <a:ahLst/>
              <a:cxnLst>
                <a:cxn ang="0">
                  <a:pos x="T0" y="T1"/>
                </a:cxn>
                <a:cxn ang="0">
                  <a:pos x="T2" y="T3"/>
                </a:cxn>
                <a:cxn ang="0">
                  <a:pos x="T4" y="T5"/>
                </a:cxn>
              </a:cxnLst>
              <a:rect l="0" t="0" r="r" b="b"/>
              <a:pathLst>
                <a:path w="6" h="3">
                  <a:moveTo>
                    <a:pt x="4" y="1"/>
                  </a:moveTo>
                  <a:cubicBezTo>
                    <a:pt x="3" y="0"/>
                    <a:pt x="0" y="2"/>
                    <a:pt x="1" y="2"/>
                  </a:cubicBezTo>
                  <a:cubicBezTo>
                    <a:pt x="2" y="3"/>
                    <a:pt x="6" y="1"/>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9" name="Freeform 607"/>
            <p:cNvSpPr>
              <a:spLocks/>
            </p:cNvSpPr>
            <p:nvPr/>
          </p:nvSpPr>
          <p:spPr bwMode="auto">
            <a:xfrm>
              <a:off x="4805282" y="5815671"/>
              <a:ext cx="47770" cy="38227"/>
            </a:xfrm>
            <a:custGeom>
              <a:avLst/>
              <a:gdLst>
                <a:gd name="T0" fmla="*/ 4 w 5"/>
                <a:gd name="T1" fmla="*/ 1 h 4"/>
                <a:gd name="T2" fmla="*/ 1 w 5"/>
                <a:gd name="T3" fmla="*/ 4 h 4"/>
                <a:gd name="T4" fmla="*/ 4 w 5"/>
                <a:gd name="T5" fmla="*/ 1 h 4"/>
              </a:gdLst>
              <a:ahLst/>
              <a:cxnLst>
                <a:cxn ang="0">
                  <a:pos x="T0" y="T1"/>
                </a:cxn>
                <a:cxn ang="0">
                  <a:pos x="T2" y="T3"/>
                </a:cxn>
                <a:cxn ang="0">
                  <a:pos x="T4" y="T5"/>
                </a:cxn>
              </a:cxnLst>
              <a:rect l="0" t="0" r="r" b="b"/>
              <a:pathLst>
                <a:path w="5" h="4">
                  <a:moveTo>
                    <a:pt x="4" y="1"/>
                  </a:moveTo>
                  <a:cubicBezTo>
                    <a:pt x="3" y="0"/>
                    <a:pt x="0" y="4"/>
                    <a:pt x="1" y="4"/>
                  </a:cubicBezTo>
                  <a:cubicBezTo>
                    <a:pt x="1" y="4"/>
                    <a:pt x="5" y="1"/>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0" name="Freeform 608"/>
            <p:cNvSpPr>
              <a:spLocks/>
            </p:cNvSpPr>
            <p:nvPr/>
          </p:nvSpPr>
          <p:spPr bwMode="auto">
            <a:xfrm>
              <a:off x="4872164" y="5806113"/>
              <a:ext cx="9556" cy="955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0"/>
                    <a:pt x="0" y="0"/>
                    <a:pt x="0"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1" name="Freeform 609"/>
            <p:cNvSpPr>
              <a:spLocks/>
            </p:cNvSpPr>
            <p:nvPr/>
          </p:nvSpPr>
          <p:spPr bwMode="auto">
            <a:xfrm>
              <a:off x="3919931" y="5815671"/>
              <a:ext cx="63695" cy="57338"/>
            </a:xfrm>
            <a:custGeom>
              <a:avLst/>
              <a:gdLst>
                <a:gd name="T0" fmla="*/ 5 w 7"/>
                <a:gd name="T1" fmla="*/ 2 h 6"/>
                <a:gd name="T2" fmla="*/ 1 w 7"/>
                <a:gd name="T3" fmla="*/ 2 h 6"/>
                <a:gd name="T4" fmla="*/ 5 w 7"/>
                <a:gd name="T5" fmla="*/ 2 h 6"/>
                <a:gd name="T6" fmla="*/ 5 w 7"/>
                <a:gd name="T7" fmla="*/ 2 h 6"/>
              </a:gdLst>
              <a:ahLst/>
              <a:cxnLst>
                <a:cxn ang="0">
                  <a:pos x="T0" y="T1"/>
                </a:cxn>
                <a:cxn ang="0">
                  <a:pos x="T2" y="T3"/>
                </a:cxn>
                <a:cxn ang="0">
                  <a:pos x="T4" y="T5"/>
                </a:cxn>
                <a:cxn ang="0">
                  <a:pos x="T6" y="T7"/>
                </a:cxn>
              </a:cxnLst>
              <a:rect l="0" t="0" r="r" b="b"/>
              <a:pathLst>
                <a:path w="7" h="6">
                  <a:moveTo>
                    <a:pt x="5" y="2"/>
                  </a:moveTo>
                  <a:cubicBezTo>
                    <a:pt x="7" y="0"/>
                    <a:pt x="2" y="0"/>
                    <a:pt x="1" y="2"/>
                  </a:cubicBezTo>
                  <a:cubicBezTo>
                    <a:pt x="0" y="3"/>
                    <a:pt x="4" y="5"/>
                    <a:pt x="5" y="2"/>
                  </a:cubicBezTo>
                  <a:cubicBezTo>
                    <a:pt x="6" y="1"/>
                    <a:pt x="3" y="6"/>
                    <a:pt x="5"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2" name="Freeform 610"/>
            <p:cNvSpPr>
              <a:spLocks/>
            </p:cNvSpPr>
            <p:nvPr/>
          </p:nvSpPr>
          <p:spPr bwMode="auto">
            <a:xfrm>
              <a:off x="17661981" y="9138193"/>
              <a:ext cx="19109" cy="9558"/>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2" y="1"/>
                    <a:pt x="0" y="0"/>
                    <a:pt x="0" y="0"/>
                  </a:cubicBezTo>
                  <a:cubicBezTo>
                    <a:pt x="1" y="0"/>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3" name="Freeform 611"/>
            <p:cNvSpPr>
              <a:spLocks/>
            </p:cNvSpPr>
            <p:nvPr/>
          </p:nvSpPr>
          <p:spPr bwMode="auto">
            <a:xfrm>
              <a:off x="17540962" y="9119079"/>
              <a:ext cx="19109" cy="19114"/>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2" y="1"/>
                    <a:pt x="0" y="2"/>
                    <a:pt x="0" y="1"/>
                  </a:cubicBezTo>
                  <a:cubicBezTo>
                    <a:pt x="0" y="0"/>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4" name="Freeform 612"/>
            <p:cNvSpPr>
              <a:spLocks/>
            </p:cNvSpPr>
            <p:nvPr/>
          </p:nvSpPr>
          <p:spPr bwMode="auto">
            <a:xfrm>
              <a:off x="17961345" y="10785121"/>
              <a:ext cx="63695" cy="47785"/>
            </a:xfrm>
            <a:custGeom>
              <a:avLst/>
              <a:gdLst>
                <a:gd name="T0" fmla="*/ 6 w 7"/>
                <a:gd name="T1" fmla="*/ 2 h 5"/>
                <a:gd name="T2" fmla="*/ 1 w 7"/>
                <a:gd name="T3" fmla="*/ 2 h 5"/>
                <a:gd name="T4" fmla="*/ 6 w 7"/>
                <a:gd name="T5" fmla="*/ 2 h 5"/>
              </a:gdLst>
              <a:ahLst/>
              <a:cxnLst>
                <a:cxn ang="0">
                  <a:pos x="T0" y="T1"/>
                </a:cxn>
                <a:cxn ang="0">
                  <a:pos x="T2" y="T3"/>
                </a:cxn>
                <a:cxn ang="0">
                  <a:pos x="T4" y="T5"/>
                </a:cxn>
              </a:cxnLst>
              <a:rect l="0" t="0" r="r" b="b"/>
              <a:pathLst>
                <a:path w="7" h="5">
                  <a:moveTo>
                    <a:pt x="6" y="2"/>
                  </a:moveTo>
                  <a:cubicBezTo>
                    <a:pt x="7" y="0"/>
                    <a:pt x="0" y="1"/>
                    <a:pt x="1" y="2"/>
                  </a:cubicBezTo>
                  <a:cubicBezTo>
                    <a:pt x="1" y="3"/>
                    <a:pt x="5" y="5"/>
                    <a:pt x="6"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5" name="Rectangle 613"/>
            <p:cNvSpPr>
              <a:spLocks noChangeArrowheads="1"/>
            </p:cNvSpPr>
            <p:nvPr/>
          </p:nvSpPr>
          <p:spPr bwMode="auto">
            <a:xfrm>
              <a:off x="12451788" y="5197675"/>
              <a:ext cx="3187" cy="3188"/>
            </a:xfrm>
            <a:prstGeom prst="rect">
              <a:avLst/>
            </a:pr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6" name="Freeform 614"/>
            <p:cNvSpPr>
              <a:spLocks/>
            </p:cNvSpPr>
            <p:nvPr/>
          </p:nvSpPr>
          <p:spPr bwMode="auto">
            <a:xfrm>
              <a:off x="9257516" y="10504795"/>
              <a:ext cx="95541" cy="82827"/>
            </a:xfrm>
            <a:custGeom>
              <a:avLst/>
              <a:gdLst>
                <a:gd name="T0" fmla="*/ 4 w 10"/>
                <a:gd name="T1" fmla="*/ 4 h 9"/>
                <a:gd name="T2" fmla="*/ 0 w 10"/>
                <a:gd name="T3" fmla="*/ 8 h 9"/>
                <a:gd name="T4" fmla="*/ 2 w 10"/>
                <a:gd name="T5" fmla="*/ 8 h 9"/>
                <a:gd name="T6" fmla="*/ 5 w 10"/>
                <a:gd name="T7" fmla="*/ 5 h 9"/>
                <a:gd name="T8" fmla="*/ 8 w 10"/>
                <a:gd name="T9" fmla="*/ 0 h 9"/>
                <a:gd name="T10" fmla="*/ 4 w 10"/>
                <a:gd name="T11" fmla="*/ 4 h 9"/>
                <a:gd name="T12" fmla="*/ 4 w 10"/>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4" y="4"/>
                  </a:moveTo>
                  <a:cubicBezTo>
                    <a:pt x="4" y="5"/>
                    <a:pt x="1" y="7"/>
                    <a:pt x="0" y="8"/>
                  </a:cubicBezTo>
                  <a:cubicBezTo>
                    <a:pt x="0" y="9"/>
                    <a:pt x="2" y="8"/>
                    <a:pt x="2" y="8"/>
                  </a:cubicBezTo>
                  <a:cubicBezTo>
                    <a:pt x="3" y="7"/>
                    <a:pt x="4" y="6"/>
                    <a:pt x="5" y="5"/>
                  </a:cubicBezTo>
                  <a:cubicBezTo>
                    <a:pt x="6" y="4"/>
                    <a:pt x="10" y="0"/>
                    <a:pt x="8" y="0"/>
                  </a:cubicBezTo>
                  <a:cubicBezTo>
                    <a:pt x="7" y="0"/>
                    <a:pt x="4" y="3"/>
                    <a:pt x="4" y="4"/>
                  </a:cubicBezTo>
                  <a:cubicBezTo>
                    <a:pt x="4" y="5"/>
                    <a:pt x="4" y="3"/>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7" name="Freeform 615"/>
            <p:cNvSpPr>
              <a:spLocks/>
            </p:cNvSpPr>
            <p:nvPr/>
          </p:nvSpPr>
          <p:spPr bwMode="auto">
            <a:xfrm>
              <a:off x="7821211" y="6733109"/>
              <a:ext cx="66879" cy="28672"/>
            </a:xfrm>
            <a:custGeom>
              <a:avLst/>
              <a:gdLst>
                <a:gd name="T0" fmla="*/ 7 w 7"/>
                <a:gd name="T1" fmla="*/ 1 h 3"/>
                <a:gd name="T2" fmla="*/ 1 w 7"/>
                <a:gd name="T3" fmla="*/ 0 h 3"/>
                <a:gd name="T4" fmla="*/ 7 w 7"/>
                <a:gd name="T5" fmla="*/ 1 h 3"/>
              </a:gdLst>
              <a:ahLst/>
              <a:cxnLst>
                <a:cxn ang="0">
                  <a:pos x="T0" y="T1"/>
                </a:cxn>
                <a:cxn ang="0">
                  <a:pos x="T2" y="T3"/>
                </a:cxn>
                <a:cxn ang="0">
                  <a:pos x="T4" y="T5"/>
                </a:cxn>
              </a:cxnLst>
              <a:rect l="0" t="0" r="r" b="b"/>
              <a:pathLst>
                <a:path w="7" h="3">
                  <a:moveTo>
                    <a:pt x="7" y="1"/>
                  </a:moveTo>
                  <a:cubicBezTo>
                    <a:pt x="7" y="0"/>
                    <a:pt x="0" y="0"/>
                    <a:pt x="1" y="0"/>
                  </a:cubicBezTo>
                  <a:cubicBezTo>
                    <a:pt x="2" y="0"/>
                    <a:pt x="6" y="3"/>
                    <a:pt x="7"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8" name="Freeform 616"/>
            <p:cNvSpPr>
              <a:spLocks/>
            </p:cNvSpPr>
            <p:nvPr/>
          </p:nvSpPr>
          <p:spPr bwMode="auto">
            <a:xfrm>
              <a:off x="8483629" y="11766268"/>
              <a:ext cx="168791" cy="149721"/>
            </a:xfrm>
            <a:custGeom>
              <a:avLst/>
              <a:gdLst>
                <a:gd name="T0" fmla="*/ 17 w 18"/>
                <a:gd name="T1" fmla="*/ 14 h 16"/>
                <a:gd name="T2" fmla="*/ 8 w 18"/>
                <a:gd name="T3" fmla="*/ 9 h 16"/>
                <a:gd name="T4" fmla="*/ 4 w 18"/>
                <a:gd name="T5" fmla="*/ 5 h 16"/>
                <a:gd name="T6" fmla="*/ 1 w 18"/>
                <a:gd name="T7" fmla="*/ 3 h 16"/>
                <a:gd name="T8" fmla="*/ 2 w 18"/>
                <a:gd name="T9" fmla="*/ 2 h 16"/>
                <a:gd name="T10" fmla="*/ 0 w 18"/>
                <a:gd name="T11" fmla="*/ 0 h 16"/>
                <a:gd name="T12" fmla="*/ 0 w 18"/>
                <a:gd name="T13" fmla="*/ 14 h 16"/>
                <a:gd name="T14" fmla="*/ 7 w 18"/>
                <a:gd name="T15" fmla="*/ 15 h 16"/>
                <a:gd name="T16" fmla="*/ 10 w 18"/>
                <a:gd name="T17" fmla="*/ 16 h 16"/>
                <a:gd name="T18" fmla="*/ 13 w 18"/>
                <a:gd name="T19" fmla="*/ 15 h 16"/>
                <a:gd name="T20" fmla="*/ 18 w 18"/>
                <a:gd name="T21" fmla="*/ 14 h 16"/>
                <a:gd name="T22" fmla="*/ 17 w 18"/>
                <a:gd name="T23"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16">
                  <a:moveTo>
                    <a:pt x="17" y="14"/>
                  </a:moveTo>
                  <a:cubicBezTo>
                    <a:pt x="13" y="14"/>
                    <a:pt x="11" y="11"/>
                    <a:pt x="8" y="9"/>
                  </a:cubicBezTo>
                  <a:cubicBezTo>
                    <a:pt x="7" y="7"/>
                    <a:pt x="5" y="6"/>
                    <a:pt x="4" y="5"/>
                  </a:cubicBezTo>
                  <a:cubicBezTo>
                    <a:pt x="3" y="5"/>
                    <a:pt x="1" y="4"/>
                    <a:pt x="1" y="3"/>
                  </a:cubicBezTo>
                  <a:cubicBezTo>
                    <a:pt x="1" y="3"/>
                    <a:pt x="2" y="3"/>
                    <a:pt x="2" y="2"/>
                  </a:cubicBezTo>
                  <a:cubicBezTo>
                    <a:pt x="3" y="2"/>
                    <a:pt x="1" y="0"/>
                    <a:pt x="0" y="0"/>
                  </a:cubicBezTo>
                  <a:cubicBezTo>
                    <a:pt x="0" y="5"/>
                    <a:pt x="0" y="10"/>
                    <a:pt x="0" y="14"/>
                  </a:cubicBezTo>
                  <a:cubicBezTo>
                    <a:pt x="0" y="15"/>
                    <a:pt x="6" y="15"/>
                    <a:pt x="7" y="15"/>
                  </a:cubicBezTo>
                  <a:cubicBezTo>
                    <a:pt x="8" y="15"/>
                    <a:pt x="9" y="15"/>
                    <a:pt x="10" y="16"/>
                  </a:cubicBezTo>
                  <a:cubicBezTo>
                    <a:pt x="12" y="16"/>
                    <a:pt x="12" y="16"/>
                    <a:pt x="13" y="15"/>
                  </a:cubicBezTo>
                  <a:cubicBezTo>
                    <a:pt x="14" y="15"/>
                    <a:pt x="18" y="15"/>
                    <a:pt x="18" y="14"/>
                  </a:cubicBezTo>
                  <a:cubicBezTo>
                    <a:pt x="18" y="14"/>
                    <a:pt x="18" y="13"/>
                    <a:pt x="17"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9" name="Freeform 617"/>
            <p:cNvSpPr>
              <a:spLocks/>
            </p:cNvSpPr>
            <p:nvPr/>
          </p:nvSpPr>
          <p:spPr bwMode="auto">
            <a:xfrm>
              <a:off x="8305288" y="11747159"/>
              <a:ext cx="280256" cy="216615"/>
            </a:xfrm>
            <a:custGeom>
              <a:avLst/>
              <a:gdLst>
                <a:gd name="T0" fmla="*/ 19 w 30"/>
                <a:gd name="T1" fmla="*/ 17 h 23"/>
                <a:gd name="T2" fmla="*/ 19 w 30"/>
                <a:gd name="T3" fmla="*/ 7 h 23"/>
                <a:gd name="T4" fmla="*/ 19 w 30"/>
                <a:gd name="T5" fmla="*/ 3 h 23"/>
                <a:gd name="T6" fmla="*/ 15 w 30"/>
                <a:gd name="T7" fmla="*/ 1 h 23"/>
                <a:gd name="T8" fmla="*/ 12 w 30"/>
                <a:gd name="T9" fmla="*/ 3 h 23"/>
                <a:gd name="T10" fmla="*/ 13 w 30"/>
                <a:gd name="T11" fmla="*/ 6 h 23"/>
                <a:gd name="T12" fmla="*/ 15 w 30"/>
                <a:gd name="T13" fmla="*/ 6 h 23"/>
                <a:gd name="T14" fmla="*/ 14 w 30"/>
                <a:gd name="T15" fmla="*/ 8 h 23"/>
                <a:gd name="T16" fmla="*/ 13 w 30"/>
                <a:gd name="T17" fmla="*/ 11 h 23"/>
                <a:gd name="T18" fmla="*/ 16 w 30"/>
                <a:gd name="T19" fmla="*/ 13 h 23"/>
                <a:gd name="T20" fmla="*/ 12 w 30"/>
                <a:gd name="T21" fmla="*/ 13 h 23"/>
                <a:gd name="T22" fmla="*/ 9 w 30"/>
                <a:gd name="T23" fmla="*/ 12 h 23"/>
                <a:gd name="T24" fmla="*/ 10 w 30"/>
                <a:gd name="T25" fmla="*/ 12 h 23"/>
                <a:gd name="T26" fmla="*/ 10 w 30"/>
                <a:gd name="T27" fmla="*/ 9 h 23"/>
                <a:gd name="T28" fmla="*/ 8 w 30"/>
                <a:gd name="T29" fmla="*/ 11 h 23"/>
                <a:gd name="T30" fmla="*/ 5 w 30"/>
                <a:gd name="T31" fmla="*/ 11 h 23"/>
                <a:gd name="T32" fmla="*/ 0 w 30"/>
                <a:gd name="T33" fmla="*/ 12 h 23"/>
                <a:gd name="T34" fmla="*/ 2 w 30"/>
                <a:gd name="T35" fmla="*/ 12 h 23"/>
                <a:gd name="T36" fmla="*/ 3 w 30"/>
                <a:gd name="T37" fmla="*/ 12 h 23"/>
                <a:gd name="T38" fmla="*/ 5 w 30"/>
                <a:gd name="T39" fmla="*/ 12 h 23"/>
                <a:gd name="T40" fmla="*/ 6 w 30"/>
                <a:gd name="T41" fmla="*/ 13 h 23"/>
                <a:gd name="T42" fmla="*/ 4 w 30"/>
                <a:gd name="T43" fmla="*/ 15 h 23"/>
                <a:gd name="T44" fmla="*/ 6 w 30"/>
                <a:gd name="T45" fmla="*/ 15 h 23"/>
                <a:gd name="T46" fmla="*/ 8 w 30"/>
                <a:gd name="T47" fmla="*/ 16 h 23"/>
                <a:gd name="T48" fmla="*/ 7 w 30"/>
                <a:gd name="T49" fmla="*/ 16 h 23"/>
                <a:gd name="T50" fmla="*/ 10 w 30"/>
                <a:gd name="T51" fmla="*/ 17 h 23"/>
                <a:gd name="T52" fmla="*/ 12 w 30"/>
                <a:gd name="T53" fmla="*/ 17 h 23"/>
                <a:gd name="T54" fmla="*/ 17 w 30"/>
                <a:gd name="T55" fmla="*/ 21 h 23"/>
                <a:gd name="T56" fmla="*/ 16 w 30"/>
                <a:gd name="T57" fmla="*/ 20 h 23"/>
                <a:gd name="T58" fmla="*/ 23 w 30"/>
                <a:gd name="T59" fmla="*/ 23 h 23"/>
                <a:gd name="T60" fmla="*/ 19 w 30"/>
                <a:gd name="T61" fmla="*/ 18 h 23"/>
                <a:gd name="T62" fmla="*/ 24 w 30"/>
                <a:gd name="T63" fmla="*/ 19 h 23"/>
                <a:gd name="T64" fmla="*/ 30 w 30"/>
                <a:gd name="T65" fmla="*/ 18 h 23"/>
                <a:gd name="T66" fmla="*/ 19 w 30"/>
                <a:gd name="T67"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23">
                  <a:moveTo>
                    <a:pt x="19" y="17"/>
                  </a:moveTo>
                  <a:cubicBezTo>
                    <a:pt x="19" y="13"/>
                    <a:pt x="19" y="10"/>
                    <a:pt x="19" y="7"/>
                  </a:cubicBezTo>
                  <a:cubicBezTo>
                    <a:pt x="19" y="6"/>
                    <a:pt x="19" y="4"/>
                    <a:pt x="19" y="3"/>
                  </a:cubicBezTo>
                  <a:cubicBezTo>
                    <a:pt x="19" y="2"/>
                    <a:pt x="16" y="0"/>
                    <a:pt x="15" y="1"/>
                  </a:cubicBezTo>
                  <a:cubicBezTo>
                    <a:pt x="14" y="2"/>
                    <a:pt x="12" y="1"/>
                    <a:pt x="12" y="3"/>
                  </a:cubicBezTo>
                  <a:cubicBezTo>
                    <a:pt x="11" y="5"/>
                    <a:pt x="9" y="7"/>
                    <a:pt x="13" y="6"/>
                  </a:cubicBezTo>
                  <a:cubicBezTo>
                    <a:pt x="13" y="6"/>
                    <a:pt x="15" y="6"/>
                    <a:pt x="15" y="6"/>
                  </a:cubicBezTo>
                  <a:cubicBezTo>
                    <a:pt x="16" y="6"/>
                    <a:pt x="14" y="8"/>
                    <a:pt x="14" y="8"/>
                  </a:cubicBezTo>
                  <a:cubicBezTo>
                    <a:pt x="13" y="8"/>
                    <a:pt x="11" y="10"/>
                    <a:pt x="13" y="11"/>
                  </a:cubicBezTo>
                  <a:cubicBezTo>
                    <a:pt x="13" y="12"/>
                    <a:pt x="16" y="12"/>
                    <a:pt x="16" y="13"/>
                  </a:cubicBezTo>
                  <a:cubicBezTo>
                    <a:pt x="16" y="13"/>
                    <a:pt x="12" y="13"/>
                    <a:pt x="12" y="13"/>
                  </a:cubicBezTo>
                  <a:cubicBezTo>
                    <a:pt x="11" y="13"/>
                    <a:pt x="9" y="12"/>
                    <a:pt x="9" y="12"/>
                  </a:cubicBezTo>
                  <a:cubicBezTo>
                    <a:pt x="9" y="12"/>
                    <a:pt x="10" y="13"/>
                    <a:pt x="10" y="12"/>
                  </a:cubicBezTo>
                  <a:cubicBezTo>
                    <a:pt x="10" y="11"/>
                    <a:pt x="11" y="10"/>
                    <a:pt x="10" y="9"/>
                  </a:cubicBezTo>
                  <a:cubicBezTo>
                    <a:pt x="10" y="9"/>
                    <a:pt x="8" y="11"/>
                    <a:pt x="8" y="11"/>
                  </a:cubicBezTo>
                  <a:cubicBezTo>
                    <a:pt x="7" y="12"/>
                    <a:pt x="6" y="11"/>
                    <a:pt x="5" y="11"/>
                  </a:cubicBezTo>
                  <a:cubicBezTo>
                    <a:pt x="4" y="11"/>
                    <a:pt x="0" y="10"/>
                    <a:pt x="0" y="12"/>
                  </a:cubicBezTo>
                  <a:cubicBezTo>
                    <a:pt x="0" y="13"/>
                    <a:pt x="2" y="12"/>
                    <a:pt x="2" y="12"/>
                  </a:cubicBezTo>
                  <a:cubicBezTo>
                    <a:pt x="3" y="11"/>
                    <a:pt x="2" y="12"/>
                    <a:pt x="3" y="12"/>
                  </a:cubicBezTo>
                  <a:cubicBezTo>
                    <a:pt x="4" y="13"/>
                    <a:pt x="4" y="11"/>
                    <a:pt x="5" y="12"/>
                  </a:cubicBezTo>
                  <a:cubicBezTo>
                    <a:pt x="5" y="12"/>
                    <a:pt x="6" y="13"/>
                    <a:pt x="6" y="13"/>
                  </a:cubicBezTo>
                  <a:cubicBezTo>
                    <a:pt x="6" y="13"/>
                    <a:pt x="2" y="14"/>
                    <a:pt x="4" y="15"/>
                  </a:cubicBezTo>
                  <a:cubicBezTo>
                    <a:pt x="5" y="16"/>
                    <a:pt x="6" y="14"/>
                    <a:pt x="6" y="15"/>
                  </a:cubicBezTo>
                  <a:cubicBezTo>
                    <a:pt x="7" y="15"/>
                    <a:pt x="8" y="16"/>
                    <a:pt x="8" y="16"/>
                  </a:cubicBezTo>
                  <a:cubicBezTo>
                    <a:pt x="8" y="16"/>
                    <a:pt x="8" y="16"/>
                    <a:pt x="7" y="16"/>
                  </a:cubicBezTo>
                  <a:cubicBezTo>
                    <a:pt x="7" y="17"/>
                    <a:pt x="9" y="17"/>
                    <a:pt x="10" y="17"/>
                  </a:cubicBezTo>
                  <a:cubicBezTo>
                    <a:pt x="11" y="17"/>
                    <a:pt x="11" y="15"/>
                    <a:pt x="12" y="17"/>
                  </a:cubicBezTo>
                  <a:cubicBezTo>
                    <a:pt x="12" y="17"/>
                    <a:pt x="16" y="22"/>
                    <a:pt x="17" y="21"/>
                  </a:cubicBezTo>
                  <a:cubicBezTo>
                    <a:pt x="17" y="21"/>
                    <a:pt x="16" y="20"/>
                    <a:pt x="16" y="20"/>
                  </a:cubicBezTo>
                  <a:cubicBezTo>
                    <a:pt x="16" y="19"/>
                    <a:pt x="22" y="23"/>
                    <a:pt x="23" y="23"/>
                  </a:cubicBezTo>
                  <a:cubicBezTo>
                    <a:pt x="23" y="22"/>
                    <a:pt x="19" y="19"/>
                    <a:pt x="19" y="18"/>
                  </a:cubicBezTo>
                  <a:cubicBezTo>
                    <a:pt x="20" y="18"/>
                    <a:pt x="24" y="19"/>
                    <a:pt x="24" y="19"/>
                  </a:cubicBezTo>
                  <a:cubicBezTo>
                    <a:pt x="26" y="19"/>
                    <a:pt x="28" y="19"/>
                    <a:pt x="30" y="18"/>
                  </a:cubicBezTo>
                  <a:cubicBezTo>
                    <a:pt x="27" y="16"/>
                    <a:pt x="23" y="17"/>
                    <a:pt x="19" y="1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0" name="Freeform 618"/>
            <p:cNvSpPr>
              <a:spLocks/>
            </p:cNvSpPr>
            <p:nvPr/>
          </p:nvSpPr>
          <p:spPr bwMode="auto">
            <a:xfrm>
              <a:off x="8260699" y="8501084"/>
              <a:ext cx="710194" cy="516057"/>
            </a:xfrm>
            <a:custGeom>
              <a:avLst/>
              <a:gdLst>
                <a:gd name="T0" fmla="*/ 63 w 76"/>
                <a:gd name="T1" fmla="*/ 28 h 55"/>
                <a:gd name="T2" fmla="*/ 66 w 76"/>
                <a:gd name="T3" fmla="*/ 24 h 55"/>
                <a:gd name="T4" fmla="*/ 67 w 76"/>
                <a:gd name="T5" fmla="*/ 22 h 55"/>
                <a:gd name="T6" fmla="*/ 67 w 76"/>
                <a:gd name="T7" fmla="*/ 18 h 55"/>
                <a:gd name="T8" fmla="*/ 61 w 76"/>
                <a:gd name="T9" fmla="*/ 15 h 55"/>
                <a:gd name="T10" fmla="*/ 63 w 76"/>
                <a:gd name="T11" fmla="*/ 14 h 55"/>
                <a:gd name="T12" fmla="*/ 64 w 76"/>
                <a:gd name="T13" fmla="*/ 11 h 55"/>
                <a:gd name="T14" fmla="*/ 60 w 76"/>
                <a:gd name="T15" fmla="*/ 9 h 55"/>
                <a:gd name="T16" fmla="*/ 59 w 76"/>
                <a:gd name="T17" fmla="*/ 8 h 55"/>
                <a:gd name="T18" fmla="*/ 57 w 76"/>
                <a:gd name="T19" fmla="*/ 9 h 55"/>
                <a:gd name="T20" fmla="*/ 57 w 76"/>
                <a:gd name="T21" fmla="*/ 7 h 55"/>
                <a:gd name="T22" fmla="*/ 54 w 76"/>
                <a:gd name="T23" fmla="*/ 8 h 55"/>
                <a:gd name="T24" fmla="*/ 54 w 76"/>
                <a:gd name="T25" fmla="*/ 6 h 55"/>
                <a:gd name="T26" fmla="*/ 58 w 76"/>
                <a:gd name="T27" fmla="*/ 5 h 55"/>
                <a:gd name="T28" fmla="*/ 55 w 76"/>
                <a:gd name="T29" fmla="*/ 4 h 55"/>
                <a:gd name="T30" fmla="*/ 49 w 76"/>
                <a:gd name="T31" fmla="*/ 4 h 55"/>
                <a:gd name="T32" fmla="*/ 44 w 76"/>
                <a:gd name="T33" fmla="*/ 7 h 55"/>
                <a:gd name="T34" fmla="*/ 38 w 76"/>
                <a:gd name="T35" fmla="*/ 5 h 55"/>
                <a:gd name="T36" fmla="*/ 29 w 76"/>
                <a:gd name="T37" fmla="*/ 5 h 55"/>
                <a:gd name="T38" fmla="*/ 26 w 76"/>
                <a:gd name="T39" fmla="*/ 2 h 55"/>
                <a:gd name="T40" fmla="*/ 20 w 76"/>
                <a:gd name="T41" fmla="*/ 0 h 55"/>
                <a:gd name="T42" fmla="*/ 11 w 76"/>
                <a:gd name="T43" fmla="*/ 4 h 55"/>
                <a:gd name="T44" fmla="*/ 13 w 76"/>
                <a:gd name="T45" fmla="*/ 12 h 55"/>
                <a:gd name="T46" fmla="*/ 8 w 76"/>
                <a:gd name="T47" fmla="*/ 8 h 55"/>
                <a:gd name="T48" fmla="*/ 10 w 76"/>
                <a:gd name="T49" fmla="*/ 5 h 55"/>
                <a:gd name="T50" fmla="*/ 8 w 76"/>
                <a:gd name="T51" fmla="*/ 1 h 55"/>
                <a:gd name="T52" fmla="*/ 4 w 76"/>
                <a:gd name="T53" fmla="*/ 7 h 55"/>
                <a:gd name="T54" fmla="*/ 3 w 76"/>
                <a:gd name="T55" fmla="*/ 12 h 55"/>
                <a:gd name="T56" fmla="*/ 5 w 76"/>
                <a:gd name="T57" fmla="*/ 13 h 55"/>
                <a:gd name="T58" fmla="*/ 7 w 76"/>
                <a:gd name="T59" fmla="*/ 16 h 55"/>
                <a:gd name="T60" fmla="*/ 10 w 76"/>
                <a:gd name="T61" fmla="*/ 23 h 55"/>
                <a:gd name="T62" fmla="*/ 13 w 76"/>
                <a:gd name="T63" fmla="*/ 23 h 55"/>
                <a:gd name="T64" fmla="*/ 15 w 76"/>
                <a:gd name="T65" fmla="*/ 22 h 55"/>
                <a:gd name="T66" fmla="*/ 21 w 76"/>
                <a:gd name="T67" fmla="*/ 27 h 55"/>
                <a:gd name="T68" fmla="*/ 23 w 76"/>
                <a:gd name="T69" fmla="*/ 27 h 55"/>
                <a:gd name="T70" fmla="*/ 26 w 76"/>
                <a:gd name="T71" fmla="*/ 27 h 55"/>
                <a:gd name="T72" fmla="*/ 31 w 76"/>
                <a:gd name="T73" fmla="*/ 29 h 55"/>
                <a:gd name="T74" fmla="*/ 31 w 76"/>
                <a:gd name="T75" fmla="*/ 38 h 55"/>
                <a:gd name="T76" fmla="*/ 32 w 76"/>
                <a:gd name="T77" fmla="*/ 41 h 55"/>
                <a:gd name="T78" fmla="*/ 30 w 76"/>
                <a:gd name="T79" fmla="*/ 44 h 55"/>
                <a:gd name="T80" fmla="*/ 40 w 76"/>
                <a:gd name="T81" fmla="*/ 53 h 55"/>
                <a:gd name="T82" fmla="*/ 42 w 76"/>
                <a:gd name="T83" fmla="*/ 54 h 55"/>
                <a:gd name="T84" fmla="*/ 45 w 76"/>
                <a:gd name="T85" fmla="*/ 52 h 55"/>
                <a:gd name="T86" fmla="*/ 51 w 76"/>
                <a:gd name="T87" fmla="*/ 47 h 55"/>
                <a:gd name="T88" fmla="*/ 49 w 76"/>
                <a:gd name="T89" fmla="*/ 44 h 55"/>
                <a:gd name="T90" fmla="*/ 48 w 76"/>
                <a:gd name="T91" fmla="*/ 41 h 55"/>
                <a:gd name="T92" fmla="*/ 45 w 76"/>
                <a:gd name="T93" fmla="*/ 38 h 55"/>
                <a:gd name="T94" fmla="*/ 52 w 76"/>
                <a:gd name="T95" fmla="*/ 38 h 55"/>
                <a:gd name="T96" fmla="*/ 54 w 76"/>
                <a:gd name="T97" fmla="*/ 40 h 55"/>
                <a:gd name="T98" fmla="*/ 56 w 76"/>
                <a:gd name="T99" fmla="*/ 38 h 55"/>
                <a:gd name="T100" fmla="*/ 62 w 76"/>
                <a:gd name="T101" fmla="*/ 36 h 55"/>
                <a:gd name="T102" fmla="*/ 67 w 76"/>
                <a:gd name="T103" fmla="*/ 33 h 55"/>
                <a:gd name="T104" fmla="*/ 63 w 76"/>
                <a:gd name="T105" fmla="*/ 2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6" h="55">
                  <a:moveTo>
                    <a:pt x="63" y="28"/>
                  </a:moveTo>
                  <a:cubicBezTo>
                    <a:pt x="63" y="26"/>
                    <a:pt x="63" y="25"/>
                    <a:pt x="66" y="24"/>
                  </a:cubicBezTo>
                  <a:cubicBezTo>
                    <a:pt x="66" y="23"/>
                    <a:pt x="68" y="23"/>
                    <a:pt x="67" y="22"/>
                  </a:cubicBezTo>
                  <a:cubicBezTo>
                    <a:pt x="66" y="21"/>
                    <a:pt x="65" y="19"/>
                    <a:pt x="67" y="18"/>
                  </a:cubicBezTo>
                  <a:cubicBezTo>
                    <a:pt x="76" y="14"/>
                    <a:pt x="61" y="15"/>
                    <a:pt x="61" y="15"/>
                  </a:cubicBezTo>
                  <a:cubicBezTo>
                    <a:pt x="61" y="14"/>
                    <a:pt x="62" y="14"/>
                    <a:pt x="63" y="14"/>
                  </a:cubicBezTo>
                  <a:cubicBezTo>
                    <a:pt x="64" y="14"/>
                    <a:pt x="64" y="12"/>
                    <a:pt x="64" y="11"/>
                  </a:cubicBezTo>
                  <a:cubicBezTo>
                    <a:pt x="64" y="10"/>
                    <a:pt x="60" y="8"/>
                    <a:pt x="60" y="9"/>
                  </a:cubicBezTo>
                  <a:cubicBezTo>
                    <a:pt x="60" y="10"/>
                    <a:pt x="59" y="8"/>
                    <a:pt x="59" y="8"/>
                  </a:cubicBezTo>
                  <a:cubicBezTo>
                    <a:pt x="58" y="8"/>
                    <a:pt x="58" y="10"/>
                    <a:pt x="57" y="9"/>
                  </a:cubicBezTo>
                  <a:cubicBezTo>
                    <a:pt x="57" y="9"/>
                    <a:pt x="57" y="8"/>
                    <a:pt x="57" y="7"/>
                  </a:cubicBezTo>
                  <a:cubicBezTo>
                    <a:pt x="56" y="6"/>
                    <a:pt x="55" y="8"/>
                    <a:pt x="54" y="8"/>
                  </a:cubicBezTo>
                  <a:cubicBezTo>
                    <a:pt x="54" y="8"/>
                    <a:pt x="54" y="6"/>
                    <a:pt x="54" y="6"/>
                  </a:cubicBezTo>
                  <a:cubicBezTo>
                    <a:pt x="54" y="4"/>
                    <a:pt x="57" y="5"/>
                    <a:pt x="58" y="5"/>
                  </a:cubicBezTo>
                  <a:cubicBezTo>
                    <a:pt x="59" y="4"/>
                    <a:pt x="55" y="4"/>
                    <a:pt x="55" y="4"/>
                  </a:cubicBezTo>
                  <a:cubicBezTo>
                    <a:pt x="53" y="4"/>
                    <a:pt x="51" y="3"/>
                    <a:pt x="49" y="4"/>
                  </a:cubicBezTo>
                  <a:cubicBezTo>
                    <a:pt x="47" y="5"/>
                    <a:pt x="46" y="8"/>
                    <a:pt x="44" y="7"/>
                  </a:cubicBezTo>
                  <a:cubicBezTo>
                    <a:pt x="41" y="7"/>
                    <a:pt x="40" y="7"/>
                    <a:pt x="38" y="5"/>
                  </a:cubicBezTo>
                  <a:cubicBezTo>
                    <a:pt x="36" y="3"/>
                    <a:pt x="32" y="5"/>
                    <a:pt x="29" y="5"/>
                  </a:cubicBezTo>
                  <a:cubicBezTo>
                    <a:pt x="27" y="5"/>
                    <a:pt x="27" y="4"/>
                    <a:pt x="26" y="2"/>
                  </a:cubicBezTo>
                  <a:cubicBezTo>
                    <a:pt x="25" y="0"/>
                    <a:pt x="23" y="0"/>
                    <a:pt x="20" y="0"/>
                  </a:cubicBezTo>
                  <a:cubicBezTo>
                    <a:pt x="19" y="0"/>
                    <a:pt x="11" y="1"/>
                    <a:pt x="11" y="4"/>
                  </a:cubicBezTo>
                  <a:cubicBezTo>
                    <a:pt x="11" y="7"/>
                    <a:pt x="15" y="8"/>
                    <a:pt x="13" y="12"/>
                  </a:cubicBezTo>
                  <a:cubicBezTo>
                    <a:pt x="11" y="14"/>
                    <a:pt x="7" y="10"/>
                    <a:pt x="8" y="8"/>
                  </a:cubicBezTo>
                  <a:cubicBezTo>
                    <a:pt x="8" y="7"/>
                    <a:pt x="10" y="6"/>
                    <a:pt x="10" y="5"/>
                  </a:cubicBezTo>
                  <a:cubicBezTo>
                    <a:pt x="11" y="3"/>
                    <a:pt x="8" y="2"/>
                    <a:pt x="8" y="1"/>
                  </a:cubicBezTo>
                  <a:cubicBezTo>
                    <a:pt x="5" y="3"/>
                    <a:pt x="4" y="4"/>
                    <a:pt x="4" y="7"/>
                  </a:cubicBezTo>
                  <a:cubicBezTo>
                    <a:pt x="3" y="8"/>
                    <a:pt x="0" y="12"/>
                    <a:pt x="3" y="12"/>
                  </a:cubicBezTo>
                  <a:cubicBezTo>
                    <a:pt x="3" y="12"/>
                    <a:pt x="4" y="12"/>
                    <a:pt x="5" y="13"/>
                  </a:cubicBezTo>
                  <a:cubicBezTo>
                    <a:pt x="5" y="14"/>
                    <a:pt x="6" y="15"/>
                    <a:pt x="7" y="16"/>
                  </a:cubicBezTo>
                  <a:cubicBezTo>
                    <a:pt x="9" y="18"/>
                    <a:pt x="5" y="22"/>
                    <a:pt x="10" y="23"/>
                  </a:cubicBezTo>
                  <a:cubicBezTo>
                    <a:pt x="10" y="23"/>
                    <a:pt x="12" y="23"/>
                    <a:pt x="13" y="23"/>
                  </a:cubicBezTo>
                  <a:cubicBezTo>
                    <a:pt x="14" y="23"/>
                    <a:pt x="14" y="22"/>
                    <a:pt x="15" y="22"/>
                  </a:cubicBezTo>
                  <a:cubicBezTo>
                    <a:pt x="18" y="22"/>
                    <a:pt x="19" y="25"/>
                    <a:pt x="21" y="27"/>
                  </a:cubicBezTo>
                  <a:cubicBezTo>
                    <a:pt x="21" y="27"/>
                    <a:pt x="22" y="28"/>
                    <a:pt x="23" y="27"/>
                  </a:cubicBezTo>
                  <a:cubicBezTo>
                    <a:pt x="23" y="26"/>
                    <a:pt x="24" y="27"/>
                    <a:pt x="26" y="27"/>
                  </a:cubicBezTo>
                  <a:cubicBezTo>
                    <a:pt x="28" y="28"/>
                    <a:pt x="33" y="25"/>
                    <a:pt x="31" y="29"/>
                  </a:cubicBezTo>
                  <a:cubicBezTo>
                    <a:pt x="29" y="32"/>
                    <a:pt x="29" y="35"/>
                    <a:pt x="31" y="38"/>
                  </a:cubicBezTo>
                  <a:cubicBezTo>
                    <a:pt x="31" y="39"/>
                    <a:pt x="32" y="40"/>
                    <a:pt x="32" y="41"/>
                  </a:cubicBezTo>
                  <a:cubicBezTo>
                    <a:pt x="32" y="42"/>
                    <a:pt x="29" y="43"/>
                    <a:pt x="30" y="44"/>
                  </a:cubicBezTo>
                  <a:cubicBezTo>
                    <a:pt x="33" y="47"/>
                    <a:pt x="34" y="55"/>
                    <a:pt x="40" y="53"/>
                  </a:cubicBezTo>
                  <a:cubicBezTo>
                    <a:pt x="41" y="53"/>
                    <a:pt x="41" y="54"/>
                    <a:pt x="42" y="54"/>
                  </a:cubicBezTo>
                  <a:cubicBezTo>
                    <a:pt x="43" y="54"/>
                    <a:pt x="44" y="53"/>
                    <a:pt x="45" y="52"/>
                  </a:cubicBezTo>
                  <a:cubicBezTo>
                    <a:pt x="47" y="51"/>
                    <a:pt x="48" y="49"/>
                    <a:pt x="51" y="47"/>
                  </a:cubicBezTo>
                  <a:cubicBezTo>
                    <a:pt x="53" y="46"/>
                    <a:pt x="49" y="46"/>
                    <a:pt x="49" y="44"/>
                  </a:cubicBezTo>
                  <a:cubicBezTo>
                    <a:pt x="49" y="43"/>
                    <a:pt x="48" y="42"/>
                    <a:pt x="48" y="41"/>
                  </a:cubicBezTo>
                  <a:cubicBezTo>
                    <a:pt x="48" y="40"/>
                    <a:pt x="45" y="39"/>
                    <a:pt x="45" y="38"/>
                  </a:cubicBezTo>
                  <a:cubicBezTo>
                    <a:pt x="45" y="37"/>
                    <a:pt x="51" y="38"/>
                    <a:pt x="52" y="38"/>
                  </a:cubicBezTo>
                  <a:cubicBezTo>
                    <a:pt x="54" y="38"/>
                    <a:pt x="53" y="39"/>
                    <a:pt x="54" y="40"/>
                  </a:cubicBezTo>
                  <a:cubicBezTo>
                    <a:pt x="55" y="40"/>
                    <a:pt x="55" y="38"/>
                    <a:pt x="56" y="38"/>
                  </a:cubicBezTo>
                  <a:cubicBezTo>
                    <a:pt x="57" y="37"/>
                    <a:pt x="60" y="37"/>
                    <a:pt x="62" y="36"/>
                  </a:cubicBezTo>
                  <a:cubicBezTo>
                    <a:pt x="63" y="35"/>
                    <a:pt x="65" y="34"/>
                    <a:pt x="67" y="33"/>
                  </a:cubicBezTo>
                  <a:cubicBezTo>
                    <a:pt x="66" y="31"/>
                    <a:pt x="63" y="30"/>
                    <a:pt x="63" y="2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1" name="Freeform 619"/>
            <p:cNvSpPr>
              <a:spLocks/>
            </p:cNvSpPr>
            <p:nvPr/>
          </p:nvSpPr>
          <p:spPr bwMode="auto">
            <a:xfrm>
              <a:off x="8830764" y="8641249"/>
              <a:ext cx="242036" cy="356781"/>
            </a:xfrm>
            <a:custGeom>
              <a:avLst/>
              <a:gdLst>
                <a:gd name="T0" fmla="*/ 22 w 26"/>
                <a:gd name="T1" fmla="*/ 29 h 38"/>
                <a:gd name="T2" fmla="*/ 18 w 26"/>
                <a:gd name="T3" fmla="*/ 21 h 38"/>
                <a:gd name="T4" fmla="*/ 20 w 26"/>
                <a:gd name="T5" fmla="*/ 18 h 38"/>
                <a:gd name="T6" fmla="*/ 22 w 26"/>
                <a:gd name="T7" fmla="*/ 15 h 38"/>
                <a:gd name="T8" fmla="*/ 22 w 26"/>
                <a:gd name="T9" fmla="*/ 13 h 38"/>
                <a:gd name="T10" fmla="*/ 20 w 26"/>
                <a:gd name="T11" fmla="*/ 11 h 38"/>
                <a:gd name="T12" fmla="*/ 16 w 26"/>
                <a:gd name="T13" fmla="*/ 7 h 38"/>
                <a:gd name="T14" fmla="*/ 9 w 26"/>
                <a:gd name="T15" fmla="*/ 0 h 38"/>
                <a:gd name="T16" fmla="*/ 5 w 26"/>
                <a:gd name="T17" fmla="*/ 5 h 38"/>
                <a:gd name="T18" fmla="*/ 6 w 26"/>
                <a:gd name="T19" fmla="*/ 8 h 38"/>
                <a:gd name="T20" fmla="*/ 3 w 26"/>
                <a:gd name="T21" fmla="*/ 10 h 38"/>
                <a:gd name="T22" fmla="*/ 4 w 26"/>
                <a:gd name="T23" fmla="*/ 16 h 38"/>
                <a:gd name="T24" fmla="*/ 7 w 26"/>
                <a:gd name="T25" fmla="*/ 18 h 38"/>
                <a:gd name="T26" fmla="*/ 8 w 26"/>
                <a:gd name="T27" fmla="*/ 20 h 38"/>
                <a:gd name="T28" fmla="*/ 8 w 26"/>
                <a:gd name="T29" fmla="*/ 27 h 38"/>
                <a:gd name="T30" fmla="*/ 11 w 26"/>
                <a:gd name="T31" fmla="*/ 35 h 38"/>
                <a:gd name="T32" fmla="*/ 17 w 26"/>
                <a:gd name="T33" fmla="*/ 35 h 38"/>
                <a:gd name="T34" fmla="*/ 21 w 26"/>
                <a:gd name="T35" fmla="*/ 34 h 38"/>
                <a:gd name="T36" fmla="*/ 26 w 26"/>
                <a:gd name="T37" fmla="*/ 34 h 38"/>
                <a:gd name="T38" fmla="*/ 22 w 26"/>
                <a:gd name="T39" fmla="*/ 29 h 38"/>
                <a:gd name="T40" fmla="*/ 22 w 26"/>
                <a:gd name="T41"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8">
                  <a:moveTo>
                    <a:pt x="22" y="29"/>
                  </a:moveTo>
                  <a:cubicBezTo>
                    <a:pt x="22" y="28"/>
                    <a:pt x="17" y="22"/>
                    <a:pt x="18" y="21"/>
                  </a:cubicBezTo>
                  <a:cubicBezTo>
                    <a:pt x="19" y="20"/>
                    <a:pt x="18" y="19"/>
                    <a:pt x="20" y="18"/>
                  </a:cubicBezTo>
                  <a:cubicBezTo>
                    <a:pt x="23" y="18"/>
                    <a:pt x="22" y="16"/>
                    <a:pt x="22" y="15"/>
                  </a:cubicBezTo>
                  <a:cubicBezTo>
                    <a:pt x="22" y="14"/>
                    <a:pt x="22" y="13"/>
                    <a:pt x="22" y="13"/>
                  </a:cubicBezTo>
                  <a:cubicBezTo>
                    <a:pt x="22" y="12"/>
                    <a:pt x="21" y="12"/>
                    <a:pt x="20" y="11"/>
                  </a:cubicBezTo>
                  <a:cubicBezTo>
                    <a:pt x="19" y="9"/>
                    <a:pt x="16" y="9"/>
                    <a:pt x="16" y="7"/>
                  </a:cubicBezTo>
                  <a:cubicBezTo>
                    <a:pt x="15" y="4"/>
                    <a:pt x="11" y="1"/>
                    <a:pt x="9" y="0"/>
                  </a:cubicBezTo>
                  <a:cubicBezTo>
                    <a:pt x="9" y="3"/>
                    <a:pt x="4" y="3"/>
                    <a:pt x="5" y="5"/>
                  </a:cubicBezTo>
                  <a:cubicBezTo>
                    <a:pt x="5" y="6"/>
                    <a:pt x="7" y="7"/>
                    <a:pt x="6" y="8"/>
                  </a:cubicBezTo>
                  <a:cubicBezTo>
                    <a:pt x="5" y="8"/>
                    <a:pt x="3" y="9"/>
                    <a:pt x="3" y="10"/>
                  </a:cubicBezTo>
                  <a:cubicBezTo>
                    <a:pt x="0" y="11"/>
                    <a:pt x="2" y="14"/>
                    <a:pt x="4" y="16"/>
                  </a:cubicBezTo>
                  <a:cubicBezTo>
                    <a:pt x="5" y="17"/>
                    <a:pt x="5" y="18"/>
                    <a:pt x="7" y="18"/>
                  </a:cubicBezTo>
                  <a:cubicBezTo>
                    <a:pt x="8" y="18"/>
                    <a:pt x="7" y="19"/>
                    <a:pt x="8" y="20"/>
                  </a:cubicBezTo>
                  <a:cubicBezTo>
                    <a:pt x="10" y="23"/>
                    <a:pt x="9" y="24"/>
                    <a:pt x="8" y="27"/>
                  </a:cubicBezTo>
                  <a:cubicBezTo>
                    <a:pt x="8" y="30"/>
                    <a:pt x="10" y="33"/>
                    <a:pt x="11" y="35"/>
                  </a:cubicBezTo>
                  <a:cubicBezTo>
                    <a:pt x="14" y="38"/>
                    <a:pt x="15" y="35"/>
                    <a:pt x="17" y="35"/>
                  </a:cubicBezTo>
                  <a:cubicBezTo>
                    <a:pt x="19" y="35"/>
                    <a:pt x="20" y="34"/>
                    <a:pt x="21" y="34"/>
                  </a:cubicBezTo>
                  <a:cubicBezTo>
                    <a:pt x="23" y="33"/>
                    <a:pt x="24" y="33"/>
                    <a:pt x="26" y="34"/>
                  </a:cubicBezTo>
                  <a:cubicBezTo>
                    <a:pt x="25" y="32"/>
                    <a:pt x="24" y="30"/>
                    <a:pt x="22" y="29"/>
                  </a:cubicBezTo>
                  <a:cubicBezTo>
                    <a:pt x="21" y="27"/>
                    <a:pt x="23" y="29"/>
                    <a:pt x="22" y="2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2" name="Freeform 620"/>
            <p:cNvSpPr>
              <a:spLocks/>
            </p:cNvSpPr>
            <p:nvPr/>
          </p:nvSpPr>
          <p:spPr bwMode="auto">
            <a:xfrm>
              <a:off x="8986815" y="8752743"/>
              <a:ext cx="207006" cy="216615"/>
            </a:xfrm>
            <a:custGeom>
              <a:avLst/>
              <a:gdLst>
                <a:gd name="T0" fmla="*/ 19 w 22"/>
                <a:gd name="T1" fmla="*/ 7 h 23"/>
                <a:gd name="T2" fmla="*/ 22 w 22"/>
                <a:gd name="T3" fmla="*/ 2 h 23"/>
                <a:gd name="T4" fmla="*/ 12 w 22"/>
                <a:gd name="T5" fmla="*/ 2 h 23"/>
                <a:gd name="T6" fmla="*/ 9 w 22"/>
                <a:gd name="T7" fmla="*/ 0 h 23"/>
                <a:gd name="T8" fmla="*/ 5 w 22"/>
                <a:gd name="T9" fmla="*/ 1 h 23"/>
                <a:gd name="T10" fmla="*/ 4 w 22"/>
                <a:gd name="T11" fmla="*/ 6 h 23"/>
                <a:gd name="T12" fmla="*/ 1 w 22"/>
                <a:gd name="T13" fmla="*/ 10 h 23"/>
                <a:gd name="T14" fmla="*/ 4 w 22"/>
                <a:gd name="T15" fmla="*/ 15 h 23"/>
                <a:gd name="T16" fmla="*/ 9 w 22"/>
                <a:gd name="T17" fmla="*/ 22 h 23"/>
                <a:gd name="T18" fmla="*/ 12 w 22"/>
                <a:gd name="T19" fmla="*/ 19 h 23"/>
                <a:gd name="T20" fmla="*/ 16 w 22"/>
                <a:gd name="T21" fmla="*/ 18 h 23"/>
                <a:gd name="T22" fmla="*/ 19 w 22"/>
                <a:gd name="T23" fmla="*/ 19 h 23"/>
                <a:gd name="T24" fmla="*/ 20 w 22"/>
                <a:gd name="T25" fmla="*/ 14 h 23"/>
                <a:gd name="T26" fmla="*/ 19 w 22"/>
                <a:gd name="T27"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3">
                  <a:moveTo>
                    <a:pt x="19" y="7"/>
                  </a:moveTo>
                  <a:cubicBezTo>
                    <a:pt x="19" y="5"/>
                    <a:pt x="21" y="3"/>
                    <a:pt x="22" y="2"/>
                  </a:cubicBezTo>
                  <a:cubicBezTo>
                    <a:pt x="19" y="1"/>
                    <a:pt x="14" y="0"/>
                    <a:pt x="12" y="2"/>
                  </a:cubicBezTo>
                  <a:cubicBezTo>
                    <a:pt x="10" y="3"/>
                    <a:pt x="9" y="1"/>
                    <a:pt x="9" y="0"/>
                  </a:cubicBezTo>
                  <a:cubicBezTo>
                    <a:pt x="8" y="0"/>
                    <a:pt x="7" y="2"/>
                    <a:pt x="5" y="1"/>
                  </a:cubicBezTo>
                  <a:cubicBezTo>
                    <a:pt x="5" y="2"/>
                    <a:pt x="7" y="6"/>
                    <a:pt x="4" y="6"/>
                  </a:cubicBezTo>
                  <a:cubicBezTo>
                    <a:pt x="2" y="7"/>
                    <a:pt x="0" y="8"/>
                    <a:pt x="1" y="10"/>
                  </a:cubicBezTo>
                  <a:cubicBezTo>
                    <a:pt x="2" y="12"/>
                    <a:pt x="3" y="13"/>
                    <a:pt x="4" y="15"/>
                  </a:cubicBezTo>
                  <a:cubicBezTo>
                    <a:pt x="5" y="17"/>
                    <a:pt x="7" y="19"/>
                    <a:pt x="9" y="22"/>
                  </a:cubicBezTo>
                  <a:cubicBezTo>
                    <a:pt x="12" y="23"/>
                    <a:pt x="10" y="19"/>
                    <a:pt x="12" y="19"/>
                  </a:cubicBezTo>
                  <a:cubicBezTo>
                    <a:pt x="14" y="19"/>
                    <a:pt x="15" y="19"/>
                    <a:pt x="16" y="18"/>
                  </a:cubicBezTo>
                  <a:cubicBezTo>
                    <a:pt x="17" y="18"/>
                    <a:pt x="17" y="20"/>
                    <a:pt x="19" y="19"/>
                  </a:cubicBezTo>
                  <a:cubicBezTo>
                    <a:pt x="20" y="17"/>
                    <a:pt x="21" y="16"/>
                    <a:pt x="20" y="14"/>
                  </a:cubicBezTo>
                  <a:cubicBezTo>
                    <a:pt x="20" y="12"/>
                    <a:pt x="19" y="9"/>
                    <a:pt x="19"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3" name="Freeform 621"/>
            <p:cNvSpPr>
              <a:spLocks/>
            </p:cNvSpPr>
            <p:nvPr/>
          </p:nvSpPr>
          <p:spPr bwMode="auto">
            <a:xfrm>
              <a:off x="9155606" y="8771859"/>
              <a:ext cx="149682" cy="168837"/>
            </a:xfrm>
            <a:custGeom>
              <a:avLst/>
              <a:gdLst>
                <a:gd name="T0" fmla="*/ 12 w 16"/>
                <a:gd name="T1" fmla="*/ 5 h 18"/>
                <a:gd name="T2" fmla="*/ 5 w 16"/>
                <a:gd name="T3" fmla="*/ 1 h 18"/>
                <a:gd name="T4" fmla="*/ 1 w 16"/>
                <a:gd name="T5" fmla="*/ 6 h 18"/>
                <a:gd name="T6" fmla="*/ 2 w 16"/>
                <a:gd name="T7" fmla="*/ 12 h 18"/>
                <a:gd name="T8" fmla="*/ 0 w 16"/>
                <a:gd name="T9" fmla="*/ 17 h 18"/>
                <a:gd name="T10" fmla="*/ 4 w 16"/>
                <a:gd name="T11" fmla="*/ 17 h 18"/>
                <a:gd name="T12" fmla="*/ 9 w 16"/>
                <a:gd name="T13" fmla="*/ 17 h 18"/>
                <a:gd name="T14" fmla="*/ 16 w 16"/>
                <a:gd name="T15" fmla="*/ 8 h 18"/>
                <a:gd name="T16" fmla="*/ 12 w 16"/>
                <a:gd name="T17" fmla="*/ 5 h 18"/>
                <a:gd name="T18" fmla="*/ 12 w 16"/>
                <a:gd name="T1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8">
                  <a:moveTo>
                    <a:pt x="12" y="5"/>
                  </a:moveTo>
                  <a:cubicBezTo>
                    <a:pt x="10" y="3"/>
                    <a:pt x="8" y="1"/>
                    <a:pt x="5" y="1"/>
                  </a:cubicBezTo>
                  <a:cubicBezTo>
                    <a:pt x="3" y="0"/>
                    <a:pt x="0" y="4"/>
                    <a:pt x="1" y="6"/>
                  </a:cubicBezTo>
                  <a:cubicBezTo>
                    <a:pt x="1" y="8"/>
                    <a:pt x="2" y="10"/>
                    <a:pt x="2" y="12"/>
                  </a:cubicBezTo>
                  <a:cubicBezTo>
                    <a:pt x="3" y="14"/>
                    <a:pt x="1" y="16"/>
                    <a:pt x="0" y="17"/>
                  </a:cubicBezTo>
                  <a:cubicBezTo>
                    <a:pt x="1" y="18"/>
                    <a:pt x="3" y="17"/>
                    <a:pt x="4" y="17"/>
                  </a:cubicBezTo>
                  <a:cubicBezTo>
                    <a:pt x="6" y="17"/>
                    <a:pt x="7" y="18"/>
                    <a:pt x="9" y="17"/>
                  </a:cubicBezTo>
                  <a:cubicBezTo>
                    <a:pt x="12" y="16"/>
                    <a:pt x="13" y="10"/>
                    <a:pt x="16" y="8"/>
                  </a:cubicBezTo>
                  <a:cubicBezTo>
                    <a:pt x="14" y="7"/>
                    <a:pt x="13" y="6"/>
                    <a:pt x="12" y="5"/>
                  </a:cubicBezTo>
                  <a:cubicBezTo>
                    <a:pt x="10" y="4"/>
                    <a:pt x="13" y="6"/>
                    <a:pt x="12"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4" name="Freeform 622"/>
            <p:cNvSpPr>
              <a:spLocks/>
            </p:cNvSpPr>
            <p:nvPr/>
          </p:nvSpPr>
          <p:spPr bwMode="auto">
            <a:xfrm>
              <a:off x="7821211" y="8453303"/>
              <a:ext cx="754780" cy="786831"/>
            </a:xfrm>
            <a:custGeom>
              <a:avLst/>
              <a:gdLst>
                <a:gd name="T0" fmla="*/ 76 w 81"/>
                <a:gd name="T1" fmla="*/ 39 h 84"/>
                <a:gd name="T2" fmla="*/ 74 w 81"/>
                <a:gd name="T3" fmla="*/ 32 h 84"/>
                <a:gd name="T4" fmla="*/ 69 w 81"/>
                <a:gd name="T5" fmla="*/ 33 h 84"/>
                <a:gd name="T6" fmla="*/ 58 w 81"/>
                <a:gd name="T7" fmla="*/ 28 h 84"/>
                <a:gd name="T8" fmla="*/ 53 w 81"/>
                <a:gd name="T9" fmla="*/ 20 h 84"/>
                <a:gd name="T10" fmla="*/ 50 w 81"/>
                <a:gd name="T11" fmla="*/ 15 h 84"/>
                <a:gd name="T12" fmla="*/ 56 w 81"/>
                <a:gd name="T13" fmla="*/ 5 h 84"/>
                <a:gd name="T14" fmla="*/ 56 w 81"/>
                <a:gd name="T15" fmla="*/ 1 h 84"/>
                <a:gd name="T16" fmla="*/ 44 w 81"/>
                <a:gd name="T17" fmla="*/ 8 h 84"/>
                <a:gd name="T18" fmla="*/ 36 w 81"/>
                <a:gd name="T19" fmla="*/ 16 h 84"/>
                <a:gd name="T20" fmla="*/ 31 w 81"/>
                <a:gd name="T21" fmla="*/ 23 h 84"/>
                <a:gd name="T22" fmla="*/ 25 w 81"/>
                <a:gd name="T23" fmla="*/ 17 h 84"/>
                <a:gd name="T24" fmla="*/ 7 w 81"/>
                <a:gd name="T25" fmla="*/ 18 h 84"/>
                <a:gd name="T26" fmla="*/ 1 w 81"/>
                <a:gd name="T27" fmla="*/ 16 h 84"/>
                <a:gd name="T28" fmla="*/ 1 w 81"/>
                <a:gd name="T29" fmla="*/ 21 h 84"/>
                <a:gd name="T30" fmla="*/ 8 w 81"/>
                <a:gd name="T31" fmla="*/ 24 h 84"/>
                <a:gd name="T32" fmla="*/ 11 w 81"/>
                <a:gd name="T33" fmla="*/ 26 h 84"/>
                <a:gd name="T34" fmla="*/ 13 w 81"/>
                <a:gd name="T35" fmla="*/ 23 h 84"/>
                <a:gd name="T36" fmla="*/ 20 w 81"/>
                <a:gd name="T37" fmla="*/ 18 h 84"/>
                <a:gd name="T38" fmla="*/ 24 w 81"/>
                <a:gd name="T39" fmla="*/ 20 h 84"/>
                <a:gd name="T40" fmla="*/ 25 w 81"/>
                <a:gd name="T41" fmla="*/ 26 h 84"/>
                <a:gd name="T42" fmla="*/ 28 w 81"/>
                <a:gd name="T43" fmla="*/ 42 h 84"/>
                <a:gd name="T44" fmla="*/ 28 w 81"/>
                <a:gd name="T45" fmla="*/ 47 h 84"/>
                <a:gd name="T46" fmla="*/ 22 w 81"/>
                <a:gd name="T47" fmla="*/ 53 h 84"/>
                <a:gd name="T48" fmla="*/ 26 w 81"/>
                <a:gd name="T49" fmla="*/ 58 h 84"/>
                <a:gd name="T50" fmla="*/ 34 w 81"/>
                <a:gd name="T51" fmla="*/ 61 h 84"/>
                <a:gd name="T52" fmla="*/ 41 w 81"/>
                <a:gd name="T53" fmla="*/ 64 h 84"/>
                <a:gd name="T54" fmla="*/ 54 w 81"/>
                <a:gd name="T55" fmla="*/ 76 h 84"/>
                <a:gd name="T56" fmla="*/ 60 w 81"/>
                <a:gd name="T57" fmla="*/ 75 h 84"/>
                <a:gd name="T58" fmla="*/ 64 w 81"/>
                <a:gd name="T59" fmla="*/ 80 h 84"/>
                <a:gd name="T60" fmla="*/ 65 w 81"/>
                <a:gd name="T61" fmla="*/ 84 h 84"/>
                <a:gd name="T62" fmla="*/ 65 w 81"/>
                <a:gd name="T63" fmla="*/ 63 h 84"/>
                <a:gd name="T64" fmla="*/ 70 w 81"/>
                <a:gd name="T65" fmla="*/ 58 h 84"/>
                <a:gd name="T66" fmla="*/ 66 w 81"/>
                <a:gd name="T67" fmla="*/ 55 h 84"/>
                <a:gd name="T68" fmla="*/ 79 w 81"/>
                <a:gd name="T69" fmla="*/ 53 h 84"/>
                <a:gd name="T70" fmla="*/ 77 w 81"/>
                <a:gd name="T71" fmla="*/ 4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 h="84">
                  <a:moveTo>
                    <a:pt x="77" y="48"/>
                  </a:moveTo>
                  <a:cubicBezTo>
                    <a:pt x="81" y="45"/>
                    <a:pt x="76" y="42"/>
                    <a:pt x="76" y="39"/>
                  </a:cubicBezTo>
                  <a:cubicBezTo>
                    <a:pt x="76" y="37"/>
                    <a:pt x="78" y="35"/>
                    <a:pt x="78" y="33"/>
                  </a:cubicBezTo>
                  <a:cubicBezTo>
                    <a:pt x="79" y="30"/>
                    <a:pt x="75" y="32"/>
                    <a:pt x="74" y="32"/>
                  </a:cubicBezTo>
                  <a:cubicBezTo>
                    <a:pt x="73" y="32"/>
                    <a:pt x="72" y="32"/>
                    <a:pt x="71" y="32"/>
                  </a:cubicBezTo>
                  <a:cubicBezTo>
                    <a:pt x="70" y="32"/>
                    <a:pt x="70" y="33"/>
                    <a:pt x="69" y="33"/>
                  </a:cubicBezTo>
                  <a:cubicBezTo>
                    <a:pt x="68" y="33"/>
                    <a:pt x="67" y="30"/>
                    <a:pt x="66" y="30"/>
                  </a:cubicBezTo>
                  <a:cubicBezTo>
                    <a:pt x="64" y="26"/>
                    <a:pt x="62" y="28"/>
                    <a:pt x="58" y="28"/>
                  </a:cubicBezTo>
                  <a:cubicBezTo>
                    <a:pt x="56" y="28"/>
                    <a:pt x="55" y="28"/>
                    <a:pt x="54" y="26"/>
                  </a:cubicBezTo>
                  <a:cubicBezTo>
                    <a:pt x="53" y="24"/>
                    <a:pt x="56" y="22"/>
                    <a:pt x="53" y="20"/>
                  </a:cubicBezTo>
                  <a:cubicBezTo>
                    <a:pt x="52" y="19"/>
                    <a:pt x="52" y="17"/>
                    <a:pt x="50" y="17"/>
                  </a:cubicBezTo>
                  <a:cubicBezTo>
                    <a:pt x="48" y="17"/>
                    <a:pt x="49" y="17"/>
                    <a:pt x="50" y="15"/>
                  </a:cubicBezTo>
                  <a:cubicBezTo>
                    <a:pt x="51" y="13"/>
                    <a:pt x="50" y="11"/>
                    <a:pt x="51" y="9"/>
                  </a:cubicBezTo>
                  <a:cubicBezTo>
                    <a:pt x="52" y="7"/>
                    <a:pt x="54" y="6"/>
                    <a:pt x="56" y="5"/>
                  </a:cubicBezTo>
                  <a:cubicBezTo>
                    <a:pt x="57" y="4"/>
                    <a:pt x="59" y="4"/>
                    <a:pt x="60" y="2"/>
                  </a:cubicBezTo>
                  <a:cubicBezTo>
                    <a:pt x="60" y="0"/>
                    <a:pt x="56" y="0"/>
                    <a:pt x="56" y="1"/>
                  </a:cubicBezTo>
                  <a:cubicBezTo>
                    <a:pt x="54" y="3"/>
                    <a:pt x="51" y="6"/>
                    <a:pt x="48" y="6"/>
                  </a:cubicBezTo>
                  <a:cubicBezTo>
                    <a:pt x="45" y="6"/>
                    <a:pt x="45" y="6"/>
                    <a:pt x="44" y="8"/>
                  </a:cubicBezTo>
                  <a:cubicBezTo>
                    <a:pt x="43" y="10"/>
                    <a:pt x="43" y="7"/>
                    <a:pt x="41" y="7"/>
                  </a:cubicBezTo>
                  <a:cubicBezTo>
                    <a:pt x="37" y="8"/>
                    <a:pt x="39" y="14"/>
                    <a:pt x="36" y="16"/>
                  </a:cubicBezTo>
                  <a:cubicBezTo>
                    <a:pt x="35" y="17"/>
                    <a:pt x="33" y="18"/>
                    <a:pt x="32" y="20"/>
                  </a:cubicBezTo>
                  <a:cubicBezTo>
                    <a:pt x="32" y="20"/>
                    <a:pt x="32" y="23"/>
                    <a:pt x="31" y="23"/>
                  </a:cubicBezTo>
                  <a:cubicBezTo>
                    <a:pt x="30" y="21"/>
                    <a:pt x="29" y="20"/>
                    <a:pt x="28" y="19"/>
                  </a:cubicBezTo>
                  <a:cubicBezTo>
                    <a:pt x="27" y="17"/>
                    <a:pt x="26" y="17"/>
                    <a:pt x="25" y="17"/>
                  </a:cubicBezTo>
                  <a:cubicBezTo>
                    <a:pt x="21" y="16"/>
                    <a:pt x="19" y="13"/>
                    <a:pt x="15" y="16"/>
                  </a:cubicBezTo>
                  <a:cubicBezTo>
                    <a:pt x="13" y="17"/>
                    <a:pt x="9" y="20"/>
                    <a:pt x="7" y="18"/>
                  </a:cubicBezTo>
                  <a:cubicBezTo>
                    <a:pt x="6" y="17"/>
                    <a:pt x="5" y="17"/>
                    <a:pt x="4" y="16"/>
                  </a:cubicBezTo>
                  <a:cubicBezTo>
                    <a:pt x="2" y="16"/>
                    <a:pt x="3" y="14"/>
                    <a:pt x="1" y="16"/>
                  </a:cubicBezTo>
                  <a:cubicBezTo>
                    <a:pt x="0" y="17"/>
                    <a:pt x="1" y="17"/>
                    <a:pt x="2" y="18"/>
                  </a:cubicBezTo>
                  <a:cubicBezTo>
                    <a:pt x="2" y="19"/>
                    <a:pt x="1" y="20"/>
                    <a:pt x="1" y="21"/>
                  </a:cubicBezTo>
                  <a:cubicBezTo>
                    <a:pt x="3" y="21"/>
                    <a:pt x="5" y="22"/>
                    <a:pt x="6" y="22"/>
                  </a:cubicBezTo>
                  <a:cubicBezTo>
                    <a:pt x="7" y="23"/>
                    <a:pt x="8" y="23"/>
                    <a:pt x="8" y="24"/>
                  </a:cubicBezTo>
                  <a:cubicBezTo>
                    <a:pt x="9" y="25"/>
                    <a:pt x="9" y="24"/>
                    <a:pt x="10" y="24"/>
                  </a:cubicBezTo>
                  <a:cubicBezTo>
                    <a:pt x="10" y="23"/>
                    <a:pt x="10" y="26"/>
                    <a:pt x="11" y="26"/>
                  </a:cubicBezTo>
                  <a:cubicBezTo>
                    <a:pt x="12" y="27"/>
                    <a:pt x="13" y="26"/>
                    <a:pt x="15" y="25"/>
                  </a:cubicBezTo>
                  <a:cubicBezTo>
                    <a:pt x="16" y="25"/>
                    <a:pt x="13" y="23"/>
                    <a:pt x="13" y="23"/>
                  </a:cubicBezTo>
                  <a:cubicBezTo>
                    <a:pt x="13" y="22"/>
                    <a:pt x="16" y="20"/>
                    <a:pt x="16" y="19"/>
                  </a:cubicBezTo>
                  <a:cubicBezTo>
                    <a:pt x="17" y="18"/>
                    <a:pt x="19" y="17"/>
                    <a:pt x="20" y="18"/>
                  </a:cubicBezTo>
                  <a:cubicBezTo>
                    <a:pt x="21" y="18"/>
                    <a:pt x="23" y="19"/>
                    <a:pt x="23" y="19"/>
                  </a:cubicBezTo>
                  <a:cubicBezTo>
                    <a:pt x="23" y="20"/>
                    <a:pt x="23" y="20"/>
                    <a:pt x="24" y="20"/>
                  </a:cubicBezTo>
                  <a:cubicBezTo>
                    <a:pt x="24" y="21"/>
                    <a:pt x="23" y="22"/>
                    <a:pt x="23" y="22"/>
                  </a:cubicBezTo>
                  <a:cubicBezTo>
                    <a:pt x="23" y="23"/>
                    <a:pt x="25" y="25"/>
                    <a:pt x="25" y="26"/>
                  </a:cubicBezTo>
                  <a:cubicBezTo>
                    <a:pt x="27" y="29"/>
                    <a:pt x="29" y="29"/>
                    <a:pt x="29" y="33"/>
                  </a:cubicBezTo>
                  <a:cubicBezTo>
                    <a:pt x="29" y="36"/>
                    <a:pt x="29" y="39"/>
                    <a:pt x="28" y="42"/>
                  </a:cubicBezTo>
                  <a:cubicBezTo>
                    <a:pt x="28" y="43"/>
                    <a:pt x="30" y="43"/>
                    <a:pt x="30" y="44"/>
                  </a:cubicBezTo>
                  <a:cubicBezTo>
                    <a:pt x="29" y="45"/>
                    <a:pt x="28" y="46"/>
                    <a:pt x="28" y="47"/>
                  </a:cubicBezTo>
                  <a:cubicBezTo>
                    <a:pt x="27" y="48"/>
                    <a:pt x="27" y="50"/>
                    <a:pt x="26" y="50"/>
                  </a:cubicBezTo>
                  <a:cubicBezTo>
                    <a:pt x="24" y="51"/>
                    <a:pt x="22" y="50"/>
                    <a:pt x="22" y="53"/>
                  </a:cubicBezTo>
                  <a:cubicBezTo>
                    <a:pt x="22" y="55"/>
                    <a:pt x="19" y="55"/>
                    <a:pt x="22" y="56"/>
                  </a:cubicBezTo>
                  <a:cubicBezTo>
                    <a:pt x="23" y="57"/>
                    <a:pt x="24" y="57"/>
                    <a:pt x="26" y="58"/>
                  </a:cubicBezTo>
                  <a:cubicBezTo>
                    <a:pt x="27" y="59"/>
                    <a:pt x="28" y="60"/>
                    <a:pt x="29" y="61"/>
                  </a:cubicBezTo>
                  <a:cubicBezTo>
                    <a:pt x="31" y="62"/>
                    <a:pt x="32" y="61"/>
                    <a:pt x="34" y="61"/>
                  </a:cubicBezTo>
                  <a:cubicBezTo>
                    <a:pt x="35" y="61"/>
                    <a:pt x="36" y="62"/>
                    <a:pt x="38" y="63"/>
                  </a:cubicBezTo>
                  <a:cubicBezTo>
                    <a:pt x="39" y="63"/>
                    <a:pt x="40" y="63"/>
                    <a:pt x="41" y="64"/>
                  </a:cubicBezTo>
                  <a:cubicBezTo>
                    <a:pt x="44" y="66"/>
                    <a:pt x="46" y="68"/>
                    <a:pt x="48" y="71"/>
                  </a:cubicBezTo>
                  <a:cubicBezTo>
                    <a:pt x="49" y="74"/>
                    <a:pt x="50" y="75"/>
                    <a:pt x="54" y="76"/>
                  </a:cubicBezTo>
                  <a:cubicBezTo>
                    <a:pt x="55" y="76"/>
                    <a:pt x="56" y="75"/>
                    <a:pt x="57" y="74"/>
                  </a:cubicBezTo>
                  <a:cubicBezTo>
                    <a:pt x="58" y="74"/>
                    <a:pt x="59" y="76"/>
                    <a:pt x="60" y="75"/>
                  </a:cubicBezTo>
                  <a:cubicBezTo>
                    <a:pt x="62" y="74"/>
                    <a:pt x="64" y="75"/>
                    <a:pt x="65" y="76"/>
                  </a:cubicBezTo>
                  <a:cubicBezTo>
                    <a:pt x="65" y="77"/>
                    <a:pt x="64" y="79"/>
                    <a:pt x="64" y="80"/>
                  </a:cubicBezTo>
                  <a:cubicBezTo>
                    <a:pt x="63" y="81"/>
                    <a:pt x="62" y="81"/>
                    <a:pt x="64" y="82"/>
                  </a:cubicBezTo>
                  <a:cubicBezTo>
                    <a:pt x="64" y="82"/>
                    <a:pt x="66" y="84"/>
                    <a:pt x="65" y="84"/>
                  </a:cubicBezTo>
                  <a:cubicBezTo>
                    <a:pt x="67" y="84"/>
                    <a:pt x="68" y="73"/>
                    <a:pt x="69" y="71"/>
                  </a:cubicBezTo>
                  <a:cubicBezTo>
                    <a:pt x="69" y="67"/>
                    <a:pt x="66" y="66"/>
                    <a:pt x="65" y="63"/>
                  </a:cubicBezTo>
                  <a:cubicBezTo>
                    <a:pt x="65" y="61"/>
                    <a:pt x="65" y="60"/>
                    <a:pt x="66" y="60"/>
                  </a:cubicBezTo>
                  <a:cubicBezTo>
                    <a:pt x="67" y="60"/>
                    <a:pt x="70" y="59"/>
                    <a:pt x="70" y="58"/>
                  </a:cubicBezTo>
                  <a:cubicBezTo>
                    <a:pt x="69" y="58"/>
                    <a:pt x="67" y="58"/>
                    <a:pt x="67" y="57"/>
                  </a:cubicBezTo>
                  <a:cubicBezTo>
                    <a:pt x="66" y="57"/>
                    <a:pt x="66" y="55"/>
                    <a:pt x="66" y="55"/>
                  </a:cubicBezTo>
                  <a:cubicBezTo>
                    <a:pt x="68" y="55"/>
                    <a:pt x="70" y="55"/>
                    <a:pt x="72" y="55"/>
                  </a:cubicBezTo>
                  <a:cubicBezTo>
                    <a:pt x="73" y="55"/>
                    <a:pt x="79" y="52"/>
                    <a:pt x="79" y="53"/>
                  </a:cubicBezTo>
                  <a:cubicBezTo>
                    <a:pt x="79" y="51"/>
                    <a:pt x="76" y="48"/>
                    <a:pt x="77" y="48"/>
                  </a:cubicBezTo>
                  <a:cubicBezTo>
                    <a:pt x="78" y="47"/>
                    <a:pt x="76" y="48"/>
                    <a:pt x="77" y="4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5" name="Freeform 623"/>
            <p:cNvSpPr>
              <a:spLocks/>
            </p:cNvSpPr>
            <p:nvPr/>
          </p:nvSpPr>
          <p:spPr bwMode="auto">
            <a:xfrm>
              <a:off x="7923120" y="8978916"/>
              <a:ext cx="261145" cy="309000"/>
            </a:xfrm>
            <a:custGeom>
              <a:avLst/>
              <a:gdLst>
                <a:gd name="T0" fmla="*/ 20 w 28"/>
                <a:gd name="T1" fmla="*/ 6 h 33"/>
                <a:gd name="T2" fmla="*/ 15 w 28"/>
                <a:gd name="T3" fmla="*/ 3 h 33"/>
                <a:gd name="T4" fmla="*/ 10 w 28"/>
                <a:gd name="T5" fmla="*/ 0 h 33"/>
                <a:gd name="T6" fmla="*/ 4 w 28"/>
                <a:gd name="T7" fmla="*/ 4 h 33"/>
                <a:gd name="T8" fmla="*/ 3 w 28"/>
                <a:gd name="T9" fmla="*/ 7 h 33"/>
                <a:gd name="T10" fmla="*/ 2 w 28"/>
                <a:gd name="T11" fmla="*/ 10 h 33"/>
                <a:gd name="T12" fmla="*/ 0 w 28"/>
                <a:gd name="T13" fmla="*/ 13 h 33"/>
                <a:gd name="T14" fmla="*/ 0 w 28"/>
                <a:gd name="T15" fmla="*/ 15 h 33"/>
                <a:gd name="T16" fmla="*/ 0 w 28"/>
                <a:gd name="T17" fmla="*/ 18 h 33"/>
                <a:gd name="T18" fmla="*/ 2 w 28"/>
                <a:gd name="T19" fmla="*/ 20 h 33"/>
                <a:gd name="T20" fmla="*/ 5 w 28"/>
                <a:gd name="T21" fmla="*/ 18 h 33"/>
                <a:gd name="T22" fmla="*/ 5 w 28"/>
                <a:gd name="T23" fmla="*/ 20 h 33"/>
                <a:gd name="T24" fmla="*/ 3 w 28"/>
                <a:gd name="T25" fmla="*/ 24 h 33"/>
                <a:gd name="T26" fmla="*/ 3 w 28"/>
                <a:gd name="T27" fmla="*/ 26 h 33"/>
                <a:gd name="T28" fmla="*/ 3 w 28"/>
                <a:gd name="T29" fmla="*/ 28 h 33"/>
                <a:gd name="T30" fmla="*/ 8 w 28"/>
                <a:gd name="T31" fmla="*/ 32 h 33"/>
                <a:gd name="T32" fmla="*/ 11 w 28"/>
                <a:gd name="T33" fmla="*/ 29 h 33"/>
                <a:gd name="T34" fmla="*/ 16 w 28"/>
                <a:gd name="T35" fmla="*/ 22 h 33"/>
                <a:gd name="T36" fmla="*/ 22 w 28"/>
                <a:gd name="T37" fmla="*/ 19 h 33"/>
                <a:gd name="T38" fmla="*/ 27 w 28"/>
                <a:gd name="T39" fmla="*/ 13 h 33"/>
                <a:gd name="T40" fmla="*/ 27 w 28"/>
                <a:gd name="T41" fmla="*/ 8 h 33"/>
                <a:gd name="T42" fmla="*/ 24 w 28"/>
                <a:gd name="T43" fmla="*/ 5 h 33"/>
                <a:gd name="T44" fmla="*/ 20 w 28"/>
                <a:gd name="T45" fmla="*/ 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33">
                  <a:moveTo>
                    <a:pt x="20" y="6"/>
                  </a:moveTo>
                  <a:cubicBezTo>
                    <a:pt x="18" y="6"/>
                    <a:pt x="17" y="4"/>
                    <a:pt x="15" y="3"/>
                  </a:cubicBezTo>
                  <a:cubicBezTo>
                    <a:pt x="14" y="2"/>
                    <a:pt x="12" y="0"/>
                    <a:pt x="10" y="0"/>
                  </a:cubicBezTo>
                  <a:cubicBezTo>
                    <a:pt x="10" y="3"/>
                    <a:pt x="4" y="1"/>
                    <a:pt x="4" y="4"/>
                  </a:cubicBezTo>
                  <a:cubicBezTo>
                    <a:pt x="4" y="6"/>
                    <a:pt x="4" y="6"/>
                    <a:pt x="3" y="7"/>
                  </a:cubicBezTo>
                  <a:cubicBezTo>
                    <a:pt x="1" y="8"/>
                    <a:pt x="2" y="9"/>
                    <a:pt x="2" y="10"/>
                  </a:cubicBezTo>
                  <a:cubicBezTo>
                    <a:pt x="2" y="11"/>
                    <a:pt x="1" y="12"/>
                    <a:pt x="0" y="13"/>
                  </a:cubicBezTo>
                  <a:cubicBezTo>
                    <a:pt x="0" y="13"/>
                    <a:pt x="0" y="14"/>
                    <a:pt x="0" y="15"/>
                  </a:cubicBezTo>
                  <a:cubicBezTo>
                    <a:pt x="1" y="16"/>
                    <a:pt x="0" y="17"/>
                    <a:pt x="0" y="18"/>
                  </a:cubicBezTo>
                  <a:cubicBezTo>
                    <a:pt x="0" y="18"/>
                    <a:pt x="1" y="21"/>
                    <a:pt x="2" y="20"/>
                  </a:cubicBezTo>
                  <a:cubicBezTo>
                    <a:pt x="4" y="20"/>
                    <a:pt x="4" y="18"/>
                    <a:pt x="5" y="18"/>
                  </a:cubicBezTo>
                  <a:cubicBezTo>
                    <a:pt x="4" y="18"/>
                    <a:pt x="6" y="20"/>
                    <a:pt x="5" y="20"/>
                  </a:cubicBezTo>
                  <a:cubicBezTo>
                    <a:pt x="5" y="22"/>
                    <a:pt x="5" y="23"/>
                    <a:pt x="3" y="24"/>
                  </a:cubicBezTo>
                  <a:cubicBezTo>
                    <a:pt x="3" y="24"/>
                    <a:pt x="4" y="26"/>
                    <a:pt x="3" y="26"/>
                  </a:cubicBezTo>
                  <a:cubicBezTo>
                    <a:pt x="3" y="27"/>
                    <a:pt x="2" y="27"/>
                    <a:pt x="3" y="28"/>
                  </a:cubicBezTo>
                  <a:cubicBezTo>
                    <a:pt x="5" y="29"/>
                    <a:pt x="6" y="29"/>
                    <a:pt x="8" y="32"/>
                  </a:cubicBezTo>
                  <a:cubicBezTo>
                    <a:pt x="9" y="33"/>
                    <a:pt x="10" y="29"/>
                    <a:pt x="11" y="29"/>
                  </a:cubicBezTo>
                  <a:cubicBezTo>
                    <a:pt x="12" y="26"/>
                    <a:pt x="13" y="23"/>
                    <a:pt x="16" y="22"/>
                  </a:cubicBezTo>
                  <a:cubicBezTo>
                    <a:pt x="18" y="21"/>
                    <a:pt x="20" y="21"/>
                    <a:pt x="22" y="19"/>
                  </a:cubicBezTo>
                  <a:cubicBezTo>
                    <a:pt x="24" y="18"/>
                    <a:pt x="26" y="16"/>
                    <a:pt x="27" y="13"/>
                  </a:cubicBezTo>
                  <a:cubicBezTo>
                    <a:pt x="27" y="11"/>
                    <a:pt x="28" y="10"/>
                    <a:pt x="27" y="8"/>
                  </a:cubicBezTo>
                  <a:cubicBezTo>
                    <a:pt x="26" y="7"/>
                    <a:pt x="25" y="6"/>
                    <a:pt x="24" y="5"/>
                  </a:cubicBezTo>
                  <a:cubicBezTo>
                    <a:pt x="23" y="5"/>
                    <a:pt x="21" y="6"/>
                    <a:pt x="20"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6" name="Freeform 624"/>
            <p:cNvSpPr>
              <a:spLocks/>
            </p:cNvSpPr>
            <p:nvPr/>
          </p:nvSpPr>
          <p:spPr bwMode="auto">
            <a:xfrm>
              <a:off x="7894458" y="9036257"/>
              <a:ext cx="598727" cy="888769"/>
            </a:xfrm>
            <a:custGeom>
              <a:avLst/>
              <a:gdLst>
                <a:gd name="T0" fmla="*/ 57 w 64"/>
                <a:gd name="T1" fmla="*/ 21 h 95"/>
                <a:gd name="T2" fmla="*/ 56 w 64"/>
                <a:gd name="T3" fmla="*/ 14 h 95"/>
                <a:gd name="T4" fmla="*/ 50 w 64"/>
                <a:gd name="T5" fmla="*/ 13 h 95"/>
                <a:gd name="T6" fmla="*/ 46 w 64"/>
                <a:gd name="T7" fmla="*/ 14 h 95"/>
                <a:gd name="T8" fmla="*/ 41 w 64"/>
                <a:gd name="T9" fmla="*/ 11 h 95"/>
                <a:gd name="T10" fmla="*/ 38 w 64"/>
                <a:gd name="T11" fmla="*/ 6 h 95"/>
                <a:gd name="T12" fmla="*/ 33 w 64"/>
                <a:gd name="T13" fmla="*/ 2 h 95"/>
                <a:gd name="T14" fmla="*/ 28 w 64"/>
                <a:gd name="T15" fmla="*/ 0 h 95"/>
                <a:gd name="T16" fmla="*/ 31 w 64"/>
                <a:gd name="T17" fmla="*/ 5 h 95"/>
                <a:gd name="T18" fmla="*/ 28 w 64"/>
                <a:gd name="T19" fmla="*/ 10 h 95"/>
                <a:gd name="T20" fmla="*/ 23 w 64"/>
                <a:gd name="T21" fmla="*/ 14 h 95"/>
                <a:gd name="T22" fmla="*/ 17 w 64"/>
                <a:gd name="T23" fmla="*/ 17 h 95"/>
                <a:gd name="T24" fmla="*/ 11 w 64"/>
                <a:gd name="T25" fmla="*/ 26 h 95"/>
                <a:gd name="T26" fmla="*/ 6 w 64"/>
                <a:gd name="T27" fmla="*/ 22 h 95"/>
                <a:gd name="T28" fmla="*/ 6 w 64"/>
                <a:gd name="T29" fmla="*/ 21 h 95"/>
                <a:gd name="T30" fmla="*/ 6 w 64"/>
                <a:gd name="T31" fmla="*/ 18 h 95"/>
                <a:gd name="T32" fmla="*/ 2 w 64"/>
                <a:gd name="T33" fmla="*/ 26 h 95"/>
                <a:gd name="T34" fmla="*/ 3 w 64"/>
                <a:gd name="T35" fmla="*/ 30 h 95"/>
                <a:gd name="T36" fmla="*/ 3 w 64"/>
                <a:gd name="T37" fmla="*/ 32 h 95"/>
                <a:gd name="T38" fmla="*/ 14 w 64"/>
                <a:gd name="T39" fmla="*/ 47 h 95"/>
                <a:gd name="T40" fmla="*/ 23 w 64"/>
                <a:gd name="T41" fmla="*/ 63 h 95"/>
                <a:gd name="T42" fmla="*/ 26 w 64"/>
                <a:gd name="T43" fmla="*/ 70 h 95"/>
                <a:gd name="T44" fmla="*/ 25 w 64"/>
                <a:gd name="T45" fmla="*/ 71 h 95"/>
                <a:gd name="T46" fmla="*/ 28 w 64"/>
                <a:gd name="T47" fmla="*/ 74 h 95"/>
                <a:gd name="T48" fmla="*/ 32 w 64"/>
                <a:gd name="T49" fmla="*/ 79 h 95"/>
                <a:gd name="T50" fmla="*/ 41 w 64"/>
                <a:gd name="T51" fmla="*/ 83 h 95"/>
                <a:gd name="T52" fmla="*/ 48 w 64"/>
                <a:gd name="T53" fmla="*/ 87 h 95"/>
                <a:gd name="T54" fmla="*/ 54 w 64"/>
                <a:gd name="T55" fmla="*/ 93 h 95"/>
                <a:gd name="T56" fmla="*/ 59 w 64"/>
                <a:gd name="T57" fmla="*/ 90 h 95"/>
                <a:gd name="T58" fmla="*/ 61 w 64"/>
                <a:gd name="T59" fmla="*/ 86 h 95"/>
                <a:gd name="T60" fmla="*/ 63 w 64"/>
                <a:gd name="T61" fmla="*/ 82 h 95"/>
                <a:gd name="T62" fmla="*/ 61 w 64"/>
                <a:gd name="T63" fmla="*/ 78 h 95"/>
                <a:gd name="T64" fmla="*/ 61 w 64"/>
                <a:gd name="T65" fmla="*/ 76 h 95"/>
                <a:gd name="T66" fmla="*/ 63 w 64"/>
                <a:gd name="T67" fmla="*/ 74 h 95"/>
                <a:gd name="T68" fmla="*/ 64 w 64"/>
                <a:gd name="T69" fmla="*/ 64 h 95"/>
                <a:gd name="T70" fmla="*/ 62 w 64"/>
                <a:gd name="T71" fmla="*/ 59 h 95"/>
                <a:gd name="T72" fmla="*/ 57 w 64"/>
                <a:gd name="T73" fmla="*/ 57 h 95"/>
                <a:gd name="T74" fmla="*/ 55 w 64"/>
                <a:gd name="T75" fmla="*/ 48 h 95"/>
                <a:gd name="T76" fmla="*/ 50 w 64"/>
                <a:gd name="T77" fmla="*/ 51 h 95"/>
                <a:gd name="T78" fmla="*/ 46 w 64"/>
                <a:gd name="T79" fmla="*/ 51 h 95"/>
                <a:gd name="T80" fmla="*/ 44 w 64"/>
                <a:gd name="T81" fmla="*/ 48 h 95"/>
                <a:gd name="T82" fmla="*/ 40 w 64"/>
                <a:gd name="T83" fmla="*/ 42 h 95"/>
                <a:gd name="T84" fmla="*/ 39 w 64"/>
                <a:gd name="T85" fmla="*/ 35 h 95"/>
                <a:gd name="T86" fmla="*/ 42 w 64"/>
                <a:gd name="T87" fmla="*/ 33 h 95"/>
                <a:gd name="T88" fmla="*/ 42 w 64"/>
                <a:gd name="T89" fmla="*/ 30 h 95"/>
                <a:gd name="T90" fmla="*/ 45 w 64"/>
                <a:gd name="T91" fmla="*/ 25 h 95"/>
                <a:gd name="T92" fmla="*/ 50 w 64"/>
                <a:gd name="T93" fmla="*/ 24 h 95"/>
                <a:gd name="T94" fmla="*/ 53 w 64"/>
                <a:gd name="T95" fmla="*/ 22 h 95"/>
                <a:gd name="T96" fmla="*/ 57 w 64"/>
                <a:gd name="T97" fmla="*/ 2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 h="95">
                  <a:moveTo>
                    <a:pt x="57" y="21"/>
                  </a:moveTo>
                  <a:cubicBezTo>
                    <a:pt x="53" y="19"/>
                    <a:pt x="59" y="15"/>
                    <a:pt x="56" y="14"/>
                  </a:cubicBezTo>
                  <a:cubicBezTo>
                    <a:pt x="54" y="12"/>
                    <a:pt x="52" y="13"/>
                    <a:pt x="50" y="13"/>
                  </a:cubicBezTo>
                  <a:cubicBezTo>
                    <a:pt x="48" y="12"/>
                    <a:pt x="48" y="14"/>
                    <a:pt x="46" y="14"/>
                  </a:cubicBezTo>
                  <a:cubicBezTo>
                    <a:pt x="44" y="13"/>
                    <a:pt x="42" y="13"/>
                    <a:pt x="41" y="11"/>
                  </a:cubicBezTo>
                  <a:cubicBezTo>
                    <a:pt x="40" y="10"/>
                    <a:pt x="39" y="7"/>
                    <a:pt x="38" y="6"/>
                  </a:cubicBezTo>
                  <a:cubicBezTo>
                    <a:pt x="36" y="5"/>
                    <a:pt x="35" y="3"/>
                    <a:pt x="33" y="2"/>
                  </a:cubicBezTo>
                  <a:cubicBezTo>
                    <a:pt x="32" y="0"/>
                    <a:pt x="30" y="1"/>
                    <a:pt x="28" y="0"/>
                  </a:cubicBezTo>
                  <a:cubicBezTo>
                    <a:pt x="30" y="2"/>
                    <a:pt x="31" y="3"/>
                    <a:pt x="31" y="5"/>
                  </a:cubicBezTo>
                  <a:cubicBezTo>
                    <a:pt x="30" y="7"/>
                    <a:pt x="30" y="9"/>
                    <a:pt x="28" y="10"/>
                  </a:cubicBezTo>
                  <a:cubicBezTo>
                    <a:pt x="26" y="12"/>
                    <a:pt x="25" y="14"/>
                    <a:pt x="23" y="14"/>
                  </a:cubicBezTo>
                  <a:cubicBezTo>
                    <a:pt x="21" y="15"/>
                    <a:pt x="19" y="15"/>
                    <a:pt x="17" y="17"/>
                  </a:cubicBezTo>
                  <a:cubicBezTo>
                    <a:pt x="16" y="18"/>
                    <a:pt x="12" y="27"/>
                    <a:pt x="11" y="26"/>
                  </a:cubicBezTo>
                  <a:cubicBezTo>
                    <a:pt x="9" y="23"/>
                    <a:pt x="8" y="23"/>
                    <a:pt x="6" y="22"/>
                  </a:cubicBezTo>
                  <a:cubicBezTo>
                    <a:pt x="5" y="22"/>
                    <a:pt x="5" y="22"/>
                    <a:pt x="6" y="21"/>
                  </a:cubicBezTo>
                  <a:cubicBezTo>
                    <a:pt x="7" y="20"/>
                    <a:pt x="7" y="19"/>
                    <a:pt x="6" y="18"/>
                  </a:cubicBezTo>
                  <a:cubicBezTo>
                    <a:pt x="4" y="19"/>
                    <a:pt x="0" y="23"/>
                    <a:pt x="2" y="26"/>
                  </a:cubicBezTo>
                  <a:cubicBezTo>
                    <a:pt x="2" y="26"/>
                    <a:pt x="4" y="29"/>
                    <a:pt x="3" y="30"/>
                  </a:cubicBezTo>
                  <a:cubicBezTo>
                    <a:pt x="2" y="30"/>
                    <a:pt x="1" y="31"/>
                    <a:pt x="3" y="32"/>
                  </a:cubicBezTo>
                  <a:cubicBezTo>
                    <a:pt x="8" y="35"/>
                    <a:pt x="12" y="41"/>
                    <a:pt x="14" y="47"/>
                  </a:cubicBezTo>
                  <a:cubicBezTo>
                    <a:pt x="17" y="52"/>
                    <a:pt x="19" y="58"/>
                    <a:pt x="23" y="63"/>
                  </a:cubicBezTo>
                  <a:cubicBezTo>
                    <a:pt x="24" y="65"/>
                    <a:pt x="26" y="67"/>
                    <a:pt x="26" y="70"/>
                  </a:cubicBezTo>
                  <a:cubicBezTo>
                    <a:pt x="26" y="71"/>
                    <a:pt x="25" y="70"/>
                    <a:pt x="25" y="71"/>
                  </a:cubicBezTo>
                  <a:cubicBezTo>
                    <a:pt x="26" y="72"/>
                    <a:pt x="27" y="73"/>
                    <a:pt x="28" y="74"/>
                  </a:cubicBezTo>
                  <a:cubicBezTo>
                    <a:pt x="29" y="76"/>
                    <a:pt x="30" y="78"/>
                    <a:pt x="32" y="79"/>
                  </a:cubicBezTo>
                  <a:cubicBezTo>
                    <a:pt x="35" y="80"/>
                    <a:pt x="38" y="82"/>
                    <a:pt x="41" y="83"/>
                  </a:cubicBezTo>
                  <a:cubicBezTo>
                    <a:pt x="43" y="84"/>
                    <a:pt x="45" y="86"/>
                    <a:pt x="48" y="87"/>
                  </a:cubicBezTo>
                  <a:cubicBezTo>
                    <a:pt x="50" y="89"/>
                    <a:pt x="52" y="91"/>
                    <a:pt x="54" y="93"/>
                  </a:cubicBezTo>
                  <a:cubicBezTo>
                    <a:pt x="58" y="95"/>
                    <a:pt x="57" y="91"/>
                    <a:pt x="59" y="90"/>
                  </a:cubicBezTo>
                  <a:cubicBezTo>
                    <a:pt x="60" y="89"/>
                    <a:pt x="60" y="87"/>
                    <a:pt x="61" y="86"/>
                  </a:cubicBezTo>
                  <a:cubicBezTo>
                    <a:pt x="61" y="85"/>
                    <a:pt x="64" y="83"/>
                    <a:pt x="63" y="82"/>
                  </a:cubicBezTo>
                  <a:cubicBezTo>
                    <a:pt x="61" y="81"/>
                    <a:pt x="60" y="81"/>
                    <a:pt x="61" y="78"/>
                  </a:cubicBezTo>
                  <a:cubicBezTo>
                    <a:pt x="61" y="77"/>
                    <a:pt x="61" y="76"/>
                    <a:pt x="61" y="76"/>
                  </a:cubicBezTo>
                  <a:cubicBezTo>
                    <a:pt x="62" y="75"/>
                    <a:pt x="63" y="74"/>
                    <a:pt x="63" y="74"/>
                  </a:cubicBezTo>
                  <a:cubicBezTo>
                    <a:pt x="64" y="71"/>
                    <a:pt x="62" y="66"/>
                    <a:pt x="64" y="64"/>
                  </a:cubicBezTo>
                  <a:cubicBezTo>
                    <a:pt x="64" y="63"/>
                    <a:pt x="63" y="61"/>
                    <a:pt x="62" y="59"/>
                  </a:cubicBezTo>
                  <a:cubicBezTo>
                    <a:pt x="61" y="56"/>
                    <a:pt x="60" y="56"/>
                    <a:pt x="57" y="57"/>
                  </a:cubicBezTo>
                  <a:cubicBezTo>
                    <a:pt x="53" y="57"/>
                    <a:pt x="55" y="50"/>
                    <a:pt x="55" y="48"/>
                  </a:cubicBezTo>
                  <a:cubicBezTo>
                    <a:pt x="53" y="49"/>
                    <a:pt x="52" y="51"/>
                    <a:pt x="50" y="51"/>
                  </a:cubicBezTo>
                  <a:cubicBezTo>
                    <a:pt x="49" y="51"/>
                    <a:pt x="47" y="51"/>
                    <a:pt x="46" y="51"/>
                  </a:cubicBezTo>
                  <a:cubicBezTo>
                    <a:pt x="45" y="50"/>
                    <a:pt x="45" y="48"/>
                    <a:pt x="44" y="48"/>
                  </a:cubicBezTo>
                  <a:cubicBezTo>
                    <a:pt x="41" y="48"/>
                    <a:pt x="41" y="44"/>
                    <a:pt x="40" y="42"/>
                  </a:cubicBezTo>
                  <a:cubicBezTo>
                    <a:pt x="38" y="40"/>
                    <a:pt x="37" y="37"/>
                    <a:pt x="39" y="35"/>
                  </a:cubicBezTo>
                  <a:cubicBezTo>
                    <a:pt x="40" y="34"/>
                    <a:pt x="42" y="34"/>
                    <a:pt x="42" y="33"/>
                  </a:cubicBezTo>
                  <a:cubicBezTo>
                    <a:pt x="42" y="32"/>
                    <a:pt x="42" y="31"/>
                    <a:pt x="42" y="30"/>
                  </a:cubicBezTo>
                  <a:cubicBezTo>
                    <a:pt x="42" y="27"/>
                    <a:pt x="42" y="26"/>
                    <a:pt x="45" y="25"/>
                  </a:cubicBezTo>
                  <a:cubicBezTo>
                    <a:pt x="47" y="24"/>
                    <a:pt x="48" y="24"/>
                    <a:pt x="50" y="24"/>
                  </a:cubicBezTo>
                  <a:cubicBezTo>
                    <a:pt x="51" y="24"/>
                    <a:pt x="52" y="23"/>
                    <a:pt x="53" y="22"/>
                  </a:cubicBezTo>
                  <a:cubicBezTo>
                    <a:pt x="54" y="22"/>
                    <a:pt x="59" y="23"/>
                    <a:pt x="57" y="2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7" name="Freeform 625"/>
            <p:cNvSpPr>
              <a:spLocks/>
            </p:cNvSpPr>
            <p:nvPr/>
          </p:nvSpPr>
          <p:spPr bwMode="auto">
            <a:xfrm>
              <a:off x="8158790" y="9867685"/>
              <a:ext cx="407643" cy="1984597"/>
            </a:xfrm>
            <a:custGeom>
              <a:avLst/>
              <a:gdLst>
                <a:gd name="T0" fmla="*/ 38 w 44"/>
                <a:gd name="T1" fmla="*/ 20 h 212"/>
                <a:gd name="T2" fmla="*/ 36 w 44"/>
                <a:gd name="T3" fmla="*/ 12 h 212"/>
                <a:gd name="T4" fmla="*/ 34 w 44"/>
                <a:gd name="T5" fmla="*/ 5 h 212"/>
                <a:gd name="T6" fmla="*/ 30 w 44"/>
                <a:gd name="T7" fmla="*/ 3 h 212"/>
                <a:gd name="T8" fmla="*/ 28 w 44"/>
                <a:gd name="T9" fmla="*/ 15 h 212"/>
                <a:gd name="T10" fmla="*/ 26 w 44"/>
                <a:gd name="T11" fmla="*/ 31 h 212"/>
                <a:gd name="T12" fmla="*/ 23 w 44"/>
                <a:gd name="T13" fmla="*/ 56 h 212"/>
                <a:gd name="T14" fmla="*/ 21 w 44"/>
                <a:gd name="T15" fmla="*/ 68 h 212"/>
                <a:gd name="T16" fmla="*/ 21 w 44"/>
                <a:gd name="T17" fmla="*/ 80 h 212"/>
                <a:gd name="T18" fmla="*/ 20 w 44"/>
                <a:gd name="T19" fmla="*/ 88 h 212"/>
                <a:gd name="T20" fmla="*/ 11 w 44"/>
                <a:gd name="T21" fmla="*/ 110 h 212"/>
                <a:gd name="T22" fmla="*/ 10 w 44"/>
                <a:gd name="T23" fmla="*/ 132 h 212"/>
                <a:gd name="T24" fmla="*/ 17 w 44"/>
                <a:gd name="T25" fmla="*/ 133 h 212"/>
                <a:gd name="T26" fmla="*/ 16 w 44"/>
                <a:gd name="T27" fmla="*/ 136 h 212"/>
                <a:gd name="T28" fmla="*/ 14 w 44"/>
                <a:gd name="T29" fmla="*/ 145 h 212"/>
                <a:gd name="T30" fmla="*/ 15 w 44"/>
                <a:gd name="T31" fmla="*/ 150 h 212"/>
                <a:gd name="T32" fmla="*/ 13 w 44"/>
                <a:gd name="T33" fmla="*/ 152 h 212"/>
                <a:gd name="T34" fmla="*/ 11 w 44"/>
                <a:gd name="T35" fmla="*/ 158 h 212"/>
                <a:gd name="T36" fmla="*/ 8 w 44"/>
                <a:gd name="T37" fmla="*/ 159 h 212"/>
                <a:gd name="T38" fmla="*/ 4 w 44"/>
                <a:gd name="T39" fmla="*/ 159 h 212"/>
                <a:gd name="T40" fmla="*/ 0 w 44"/>
                <a:gd name="T41" fmla="*/ 164 h 212"/>
                <a:gd name="T42" fmla="*/ 2 w 44"/>
                <a:gd name="T43" fmla="*/ 163 h 212"/>
                <a:gd name="T44" fmla="*/ 7 w 44"/>
                <a:gd name="T45" fmla="*/ 171 h 212"/>
                <a:gd name="T46" fmla="*/ 11 w 44"/>
                <a:gd name="T47" fmla="*/ 173 h 212"/>
                <a:gd name="T48" fmla="*/ 7 w 44"/>
                <a:gd name="T49" fmla="*/ 174 h 212"/>
                <a:gd name="T50" fmla="*/ 7 w 44"/>
                <a:gd name="T51" fmla="*/ 179 h 212"/>
                <a:gd name="T52" fmla="*/ 9 w 44"/>
                <a:gd name="T53" fmla="*/ 182 h 212"/>
                <a:gd name="T54" fmla="*/ 9 w 44"/>
                <a:gd name="T55" fmla="*/ 185 h 212"/>
                <a:gd name="T56" fmla="*/ 7 w 44"/>
                <a:gd name="T57" fmla="*/ 187 h 212"/>
                <a:gd name="T58" fmla="*/ 10 w 44"/>
                <a:gd name="T59" fmla="*/ 190 h 212"/>
                <a:gd name="T60" fmla="*/ 8 w 44"/>
                <a:gd name="T61" fmla="*/ 193 h 212"/>
                <a:gd name="T62" fmla="*/ 11 w 44"/>
                <a:gd name="T63" fmla="*/ 194 h 212"/>
                <a:gd name="T64" fmla="*/ 11 w 44"/>
                <a:gd name="T65" fmla="*/ 198 h 212"/>
                <a:gd name="T66" fmla="*/ 15 w 44"/>
                <a:gd name="T67" fmla="*/ 197 h 212"/>
                <a:gd name="T68" fmla="*/ 15 w 44"/>
                <a:gd name="T69" fmla="*/ 197 h 212"/>
                <a:gd name="T70" fmla="*/ 16 w 44"/>
                <a:gd name="T71" fmla="*/ 198 h 212"/>
                <a:gd name="T72" fmla="*/ 18 w 44"/>
                <a:gd name="T73" fmla="*/ 202 h 212"/>
                <a:gd name="T74" fmla="*/ 16 w 44"/>
                <a:gd name="T75" fmla="*/ 207 h 212"/>
                <a:gd name="T76" fmla="*/ 18 w 44"/>
                <a:gd name="T77" fmla="*/ 209 h 212"/>
                <a:gd name="T78" fmla="*/ 25 w 44"/>
                <a:gd name="T79" fmla="*/ 204 h 212"/>
                <a:gd name="T80" fmla="*/ 26 w 44"/>
                <a:gd name="T81" fmla="*/ 199 h 212"/>
                <a:gd name="T82" fmla="*/ 17 w 44"/>
                <a:gd name="T83" fmla="*/ 192 h 212"/>
                <a:gd name="T84" fmla="*/ 12 w 44"/>
                <a:gd name="T85" fmla="*/ 185 h 212"/>
                <a:gd name="T86" fmla="*/ 15 w 44"/>
                <a:gd name="T87" fmla="*/ 177 h 212"/>
                <a:gd name="T88" fmla="*/ 17 w 44"/>
                <a:gd name="T89" fmla="*/ 169 h 212"/>
                <a:gd name="T90" fmla="*/ 21 w 44"/>
                <a:gd name="T91" fmla="*/ 158 h 212"/>
                <a:gd name="T92" fmla="*/ 21 w 44"/>
                <a:gd name="T93" fmla="*/ 152 h 212"/>
                <a:gd name="T94" fmla="*/ 19 w 44"/>
                <a:gd name="T95" fmla="*/ 140 h 212"/>
                <a:gd name="T96" fmla="*/ 23 w 44"/>
                <a:gd name="T97" fmla="*/ 117 h 212"/>
                <a:gd name="T98" fmla="*/ 26 w 44"/>
                <a:gd name="T99" fmla="*/ 102 h 212"/>
                <a:gd name="T100" fmla="*/ 29 w 44"/>
                <a:gd name="T101" fmla="*/ 85 h 212"/>
                <a:gd name="T102" fmla="*/ 27 w 44"/>
                <a:gd name="T103" fmla="*/ 73 h 212"/>
                <a:gd name="T104" fmla="*/ 30 w 44"/>
                <a:gd name="T105" fmla="*/ 62 h 212"/>
                <a:gd name="T106" fmla="*/ 34 w 44"/>
                <a:gd name="T107" fmla="*/ 54 h 212"/>
                <a:gd name="T108" fmla="*/ 36 w 44"/>
                <a:gd name="T109" fmla="*/ 44 h 212"/>
                <a:gd name="T110" fmla="*/ 40 w 44"/>
                <a:gd name="T111" fmla="*/ 35 h 212"/>
                <a:gd name="T112" fmla="*/ 40 w 44"/>
                <a:gd name="T113" fmla="*/ 28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 h="212">
                  <a:moveTo>
                    <a:pt x="40" y="28"/>
                  </a:moveTo>
                  <a:cubicBezTo>
                    <a:pt x="38" y="27"/>
                    <a:pt x="40" y="22"/>
                    <a:pt x="38" y="20"/>
                  </a:cubicBezTo>
                  <a:cubicBezTo>
                    <a:pt x="37" y="19"/>
                    <a:pt x="35" y="16"/>
                    <a:pt x="36" y="14"/>
                  </a:cubicBezTo>
                  <a:cubicBezTo>
                    <a:pt x="38" y="13"/>
                    <a:pt x="35" y="13"/>
                    <a:pt x="36" y="12"/>
                  </a:cubicBezTo>
                  <a:cubicBezTo>
                    <a:pt x="37" y="11"/>
                    <a:pt x="36" y="10"/>
                    <a:pt x="35" y="9"/>
                  </a:cubicBezTo>
                  <a:cubicBezTo>
                    <a:pt x="34" y="8"/>
                    <a:pt x="34" y="7"/>
                    <a:pt x="34" y="5"/>
                  </a:cubicBezTo>
                  <a:cubicBezTo>
                    <a:pt x="34" y="3"/>
                    <a:pt x="33" y="2"/>
                    <a:pt x="32" y="0"/>
                  </a:cubicBezTo>
                  <a:cubicBezTo>
                    <a:pt x="31" y="1"/>
                    <a:pt x="30" y="2"/>
                    <a:pt x="30" y="3"/>
                  </a:cubicBezTo>
                  <a:cubicBezTo>
                    <a:pt x="29" y="5"/>
                    <a:pt x="27" y="4"/>
                    <a:pt x="28" y="6"/>
                  </a:cubicBezTo>
                  <a:cubicBezTo>
                    <a:pt x="28" y="9"/>
                    <a:pt x="28" y="12"/>
                    <a:pt x="28" y="15"/>
                  </a:cubicBezTo>
                  <a:cubicBezTo>
                    <a:pt x="28" y="19"/>
                    <a:pt x="29" y="24"/>
                    <a:pt x="28" y="28"/>
                  </a:cubicBezTo>
                  <a:cubicBezTo>
                    <a:pt x="27" y="29"/>
                    <a:pt x="26" y="30"/>
                    <a:pt x="26" y="31"/>
                  </a:cubicBezTo>
                  <a:cubicBezTo>
                    <a:pt x="26" y="33"/>
                    <a:pt x="27" y="35"/>
                    <a:pt x="27" y="37"/>
                  </a:cubicBezTo>
                  <a:cubicBezTo>
                    <a:pt x="27" y="43"/>
                    <a:pt x="25" y="50"/>
                    <a:pt x="23" y="56"/>
                  </a:cubicBezTo>
                  <a:cubicBezTo>
                    <a:pt x="22" y="59"/>
                    <a:pt x="22" y="61"/>
                    <a:pt x="23" y="64"/>
                  </a:cubicBezTo>
                  <a:cubicBezTo>
                    <a:pt x="23" y="66"/>
                    <a:pt x="23" y="67"/>
                    <a:pt x="21" y="68"/>
                  </a:cubicBezTo>
                  <a:cubicBezTo>
                    <a:pt x="20" y="69"/>
                    <a:pt x="21" y="70"/>
                    <a:pt x="21" y="71"/>
                  </a:cubicBezTo>
                  <a:cubicBezTo>
                    <a:pt x="21" y="74"/>
                    <a:pt x="21" y="77"/>
                    <a:pt x="21" y="80"/>
                  </a:cubicBezTo>
                  <a:cubicBezTo>
                    <a:pt x="21" y="81"/>
                    <a:pt x="21" y="83"/>
                    <a:pt x="21" y="84"/>
                  </a:cubicBezTo>
                  <a:cubicBezTo>
                    <a:pt x="20" y="85"/>
                    <a:pt x="21" y="87"/>
                    <a:pt x="20" y="88"/>
                  </a:cubicBezTo>
                  <a:cubicBezTo>
                    <a:pt x="18" y="93"/>
                    <a:pt x="16" y="98"/>
                    <a:pt x="14" y="103"/>
                  </a:cubicBezTo>
                  <a:cubicBezTo>
                    <a:pt x="13" y="106"/>
                    <a:pt x="10" y="107"/>
                    <a:pt x="11" y="110"/>
                  </a:cubicBezTo>
                  <a:cubicBezTo>
                    <a:pt x="12" y="113"/>
                    <a:pt x="14" y="118"/>
                    <a:pt x="12" y="122"/>
                  </a:cubicBezTo>
                  <a:cubicBezTo>
                    <a:pt x="10" y="124"/>
                    <a:pt x="8" y="129"/>
                    <a:pt x="10" y="132"/>
                  </a:cubicBezTo>
                  <a:cubicBezTo>
                    <a:pt x="11" y="134"/>
                    <a:pt x="12" y="134"/>
                    <a:pt x="13" y="133"/>
                  </a:cubicBezTo>
                  <a:cubicBezTo>
                    <a:pt x="14" y="132"/>
                    <a:pt x="18" y="132"/>
                    <a:pt x="17" y="133"/>
                  </a:cubicBezTo>
                  <a:cubicBezTo>
                    <a:pt x="17" y="133"/>
                    <a:pt x="16" y="133"/>
                    <a:pt x="15" y="134"/>
                  </a:cubicBezTo>
                  <a:cubicBezTo>
                    <a:pt x="15" y="135"/>
                    <a:pt x="15" y="135"/>
                    <a:pt x="16" y="136"/>
                  </a:cubicBezTo>
                  <a:cubicBezTo>
                    <a:pt x="16" y="136"/>
                    <a:pt x="15" y="137"/>
                    <a:pt x="15" y="137"/>
                  </a:cubicBezTo>
                  <a:cubicBezTo>
                    <a:pt x="14" y="139"/>
                    <a:pt x="13" y="143"/>
                    <a:pt x="14" y="145"/>
                  </a:cubicBezTo>
                  <a:cubicBezTo>
                    <a:pt x="14" y="146"/>
                    <a:pt x="14" y="146"/>
                    <a:pt x="13" y="148"/>
                  </a:cubicBezTo>
                  <a:cubicBezTo>
                    <a:pt x="12" y="149"/>
                    <a:pt x="14" y="149"/>
                    <a:pt x="15" y="150"/>
                  </a:cubicBezTo>
                  <a:cubicBezTo>
                    <a:pt x="15" y="150"/>
                    <a:pt x="15" y="150"/>
                    <a:pt x="14" y="151"/>
                  </a:cubicBezTo>
                  <a:cubicBezTo>
                    <a:pt x="13" y="151"/>
                    <a:pt x="11" y="152"/>
                    <a:pt x="13" y="152"/>
                  </a:cubicBezTo>
                  <a:cubicBezTo>
                    <a:pt x="12" y="153"/>
                    <a:pt x="13" y="156"/>
                    <a:pt x="14" y="156"/>
                  </a:cubicBezTo>
                  <a:cubicBezTo>
                    <a:pt x="13" y="156"/>
                    <a:pt x="10" y="155"/>
                    <a:pt x="11" y="158"/>
                  </a:cubicBezTo>
                  <a:cubicBezTo>
                    <a:pt x="11" y="158"/>
                    <a:pt x="12" y="163"/>
                    <a:pt x="10" y="162"/>
                  </a:cubicBezTo>
                  <a:cubicBezTo>
                    <a:pt x="10" y="162"/>
                    <a:pt x="8" y="160"/>
                    <a:pt x="8" y="159"/>
                  </a:cubicBezTo>
                  <a:cubicBezTo>
                    <a:pt x="6" y="158"/>
                    <a:pt x="7" y="157"/>
                    <a:pt x="5" y="158"/>
                  </a:cubicBezTo>
                  <a:cubicBezTo>
                    <a:pt x="5" y="158"/>
                    <a:pt x="4" y="159"/>
                    <a:pt x="4" y="159"/>
                  </a:cubicBezTo>
                  <a:cubicBezTo>
                    <a:pt x="4" y="160"/>
                    <a:pt x="5" y="160"/>
                    <a:pt x="4" y="161"/>
                  </a:cubicBezTo>
                  <a:cubicBezTo>
                    <a:pt x="4" y="162"/>
                    <a:pt x="0" y="162"/>
                    <a:pt x="0" y="164"/>
                  </a:cubicBezTo>
                  <a:cubicBezTo>
                    <a:pt x="0" y="164"/>
                    <a:pt x="1" y="165"/>
                    <a:pt x="2" y="165"/>
                  </a:cubicBezTo>
                  <a:cubicBezTo>
                    <a:pt x="2" y="165"/>
                    <a:pt x="1" y="164"/>
                    <a:pt x="2" y="163"/>
                  </a:cubicBezTo>
                  <a:cubicBezTo>
                    <a:pt x="2" y="163"/>
                    <a:pt x="5" y="165"/>
                    <a:pt x="7" y="164"/>
                  </a:cubicBezTo>
                  <a:cubicBezTo>
                    <a:pt x="11" y="163"/>
                    <a:pt x="5" y="170"/>
                    <a:pt x="7" y="171"/>
                  </a:cubicBezTo>
                  <a:cubicBezTo>
                    <a:pt x="8" y="171"/>
                    <a:pt x="10" y="170"/>
                    <a:pt x="11" y="171"/>
                  </a:cubicBezTo>
                  <a:cubicBezTo>
                    <a:pt x="12" y="171"/>
                    <a:pt x="12" y="174"/>
                    <a:pt x="11" y="173"/>
                  </a:cubicBezTo>
                  <a:cubicBezTo>
                    <a:pt x="11" y="173"/>
                    <a:pt x="8" y="171"/>
                    <a:pt x="8" y="172"/>
                  </a:cubicBezTo>
                  <a:cubicBezTo>
                    <a:pt x="7" y="173"/>
                    <a:pt x="6" y="173"/>
                    <a:pt x="7" y="174"/>
                  </a:cubicBezTo>
                  <a:cubicBezTo>
                    <a:pt x="7" y="174"/>
                    <a:pt x="9" y="176"/>
                    <a:pt x="8" y="176"/>
                  </a:cubicBezTo>
                  <a:cubicBezTo>
                    <a:pt x="7" y="176"/>
                    <a:pt x="7" y="179"/>
                    <a:pt x="7" y="179"/>
                  </a:cubicBezTo>
                  <a:cubicBezTo>
                    <a:pt x="6" y="182"/>
                    <a:pt x="9" y="178"/>
                    <a:pt x="9" y="178"/>
                  </a:cubicBezTo>
                  <a:cubicBezTo>
                    <a:pt x="9" y="178"/>
                    <a:pt x="8" y="183"/>
                    <a:pt x="9" y="182"/>
                  </a:cubicBezTo>
                  <a:cubicBezTo>
                    <a:pt x="9" y="182"/>
                    <a:pt x="8" y="182"/>
                    <a:pt x="8" y="183"/>
                  </a:cubicBezTo>
                  <a:cubicBezTo>
                    <a:pt x="7" y="184"/>
                    <a:pt x="8" y="184"/>
                    <a:pt x="9" y="185"/>
                  </a:cubicBezTo>
                  <a:cubicBezTo>
                    <a:pt x="9" y="185"/>
                    <a:pt x="7" y="186"/>
                    <a:pt x="7" y="186"/>
                  </a:cubicBezTo>
                  <a:cubicBezTo>
                    <a:pt x="6" y="186"/>
                    <a:pt x="7" y="186"/>
                    <a:pt x="7" y="187"/>
                  </a:cubicBezTo>
                  <a:cubicBezTo>
                    <a:pt x="6" y="189"/>
                    <a:pt x="10" y="189"/>
                    <a:pt x="10" y="188"/>
                  </a:cubicBezTo>
                  <a:cubicBezTo>
                    <a:pt x="10" y="189"/>
                    <a:pt x="9" y="189"/>
                    <a:pt x="10" y="190"/>
                  </a:cubicBezTo>
                  <a:cubicBezTo>
                    <a:pt x="10" y="190"/>
                    <a:pt x="10" y="190"/>
                    <a:pt x="10" y="190"/>
                  </a:cubicBezTo>
                  <a:cubicBezTo>
                    <a:pt x="10" y="191"/>
                    <a:pt x="8" y="192"/>
                    <a:pt x="8" y="193"/>
                  </a:cubicBezTo>
                  <a:cubicBezTo>
                    <a:pt x="7" y="195"/>
                    <a:pt x="10" y="192"/>
                    <a:pt x="11" y="192"/>
                  </a:cubicBezTo>
                  <a:cubicBezTo>
                    <a:pt x="10" y="193"/>
                    <a:pt x="11" y="194"/>
                    <a:pt x="11" y="194"/>
                  </a:cubicBezTo>
                  <a:cubicBezTo>
                    <a:pt x="11" y="195"/>
                    <a:pt x="8" y="196"/>
                    <a:pt x="8" y="196"/>
                  </a:cubicBezTo>
                  <a:cubicBezTo>
                    <a:pt x="10" y="197"/>
                    <a:pt x="10" y="196"/>
                    <a:pt x="11" y="198"/>
                  </a:cubicBezTo>
                  <a:cubicBezTo>
                    <a:pt x="12" y="200"/>
                    <a:pt x="14" y="195"/>
                    <a:pt x="13" y="195"/>
                  </a:cubicBezTo>
                  <a:cubicBezTo>
                    <a:pt x="14" y="195"/>
                    <a:pt x="14" y="196"/>
                    <a:pt x="15" y="197"/>
                  </a:cubicBezTo>
                  <a:cubicBezTo>
                    <a:pt x="15" y="197"/>
                    <a:pt x="15" y="195"/>
                    <a:pt x="15" y="195"/>
                  </a:cubicBezTo>
                  <a:cubicBezTo>
                    <a:pt x="15" y="195"/>
                    <a:pt x="15" y="197"/>
                    <a:pt x="15" y="197"/>
                  </a:cubicBezTo>
                  <a:cubicBezTo>
                    <a:pt x="16" y="196"/>
                    <a:pt x="16" y="195"/>
                    <a:pt x="16" y="196"/>
                  </a:cubicBezTo>
                  <a:cubicBezTo>
                    <a:pt x="17" y="196"/>
                    <a:pt x="16" y="198"/>
                    <a:pt x="16" y="198"/>
                  </a:cubicBezTo>
                  <a:cubicBezTo>
                    <a:pt x="15" y="199"/>
                    <a:pt x="17" y="199"/>
                    <a:pt x="16" y="200"/>
                  </a:cubicBezTo>
                  <a:cubicBezTo>
                    <a:pt x="15" y="202"/>
                    <a:pt x="17" y="201"/>
                    <a:pt x="18" y="202"/>
                  </a:cubicBezTo>
                  <a:cubicBezTo>
                    <a:pt x="21" y="202"/>
                    <a:pt x="24" y="204"/>
                    <a:pt x="21" y="206"/>
                  </a:cubicBezTo>
                  <a:cubicBezTo>
                    <a:pt x="20" y="207"/>
                    <a:pt x="17" y="206"/>
                    <a:pt x="16" y="207"/>
                  </a:cubicBezTo>
                  <a:cubicBezTo>
                    <a:pt x="15" y="209"/>
                    <a:pt x="18" y="208"/>
                    <a:pt x="19" y="209"/>
                  </a:cubicBezTo>
                  <a:cubicBezTo>
                    <a:pt x="18" y="209"/>
                    <a:pt x="18" y="209"/>
                    <a:pt x="18" y="209"/>
                  </a:cubicBezTo>
                  <a:cubicBezTo>
                    <a:pt x="18" y="209"/>
                    <a:pt x="22" y="212"/>
                    <a:pt x="24" y="210"/>
                  </a:cubicBezTo>
                  <a:cubicBezTo>
                    <a:pt x="25" y="208"/>
                    <a:pt x="23" y="206"/>
                    <a:pt x="25" y="204"/>
                  </a:cubicBezTo>
                  <a:cubicBezTo>
                    <a:pt x="26" y="202"/>
                    <a:pt x="29" y="202"/>
                    <a:pt x="30" y="202"/>
                  </a:cubicBezTo>
                  <a:cubicBezTo>
                    <a:pt x="35" y="199"/>
                    <a:pt x="28" y="199"/>
                    <a:pt x="26" y="199"/>
                  </a:cubicBezTo>
                  <a:cubicBezTo>
                    <a:pt x="24" y="199"/>
                    <a:pt x="21" y="199"/>
                    <a:pt x="19" y="198"/>
                  </a:cubicBezTo>
                  <a:cubicBezTo>
                    <a:pt x="17" y="196"/>
                    <a:pt x="17" y="196"/>
                    <a:pt x="17" y="192"/>
                  </a:cubicBezTo>
                  <a:cubicBezTo>
                    <a:pt x="17" y="188"/>
                    <a:pt x="16" y="191"/>
                    <a:pt x="13" y="189"/>
                  </a:cubicBezTo>
                  <a:cubicBezTo>
                    <a:pt x="12" y="189"/>
                    <a:pt x="12" y="186"/>
                    <a:pt x="12" y="185"/>
                  </a:cubicBezTo>
                  <a:cubicBezTo>
                    <a:pt x="11" y="183"/>
                    <a:pt x="11" y="180"/>
                    <a:pt x="13" y="179"/>
                  </a:cubicBezTo>
                  <a:cubicBezTo>
                    <a:pt x="14" y="178"/>
                    <a:pt x="14" y="178"/>
                    <a:pt x="15" y="177"/>
                  </a:cubicBezTo>
                  <a:cubicBezTo>
                    <a:pt x="15" y="176"/>
                    <a:pt x="16" y="175"/>
                    <a:pt x="17" y="175"/>
                  </a:cubicBezTo>
                  <a:cubicBezTo>
                    <a:pt x="18" y="174"/>
                    <a:pt x="16" y="171"/>
                    <a:pt x="17" y="169"/>
                  </a:cubicBezTo>
                  <a:cubicBezTo>
                    <a:pt x="17" y="168"/>
                    <a:pt x="19" y="167"/>
                    <a:pt x="20" y="165"/>
                  </a:cubicBezTo>
                  <a:cubicBezTo>
                    <a:pt x="20" y="163"/>
                    <a:pt x="20" y="160"/>
                    <a:pt x="21" y="158"/>
                  </a:cubicBezTo>
                  <a:cubicBezTo>
                    <a:pt x="21" y="156"/>
                    <a:pt x="23" y="156"/>
                    <a:pt x="21" y="154"/>
                  </a:cubicBezTo>
                  <a:cubicBezTo>
                    <a:pt x="20" y="153"/>
                    <a:pt x="17" y="153"/>
                    <a:pt x="21" y="152"/>
                  </a:cubicBezTo>
                  <a:cubicBezTo>
                    <a:pt x="26" y="151"/>
                    <a:pt x="20" y="151"/>
                    <a:pt x="19" y="149"/>
                  </a:cubicBezTo>
                  <a:cubicBezTo>
                    <a:pt x="19" y="146"/>
                    <a:pt x="19" y="142"/>
                    <a:pt x="19" y="140"/>
                  </a:cubicBezTo>
                  <a:cubicBezTo>
                    <a:pt x="19" y="136"/>
                    <a:pt x="19" y="131"/>
                    <a:pt x="19" y="127"/>
                  </a:cubicBezTo>
                  <a:cubicBezTo>
                    <a:pt x="20" y="124"/>
                    <a:pt x="21" y="119"/>
                    <a:pt x="23" y="117"/>
                  </a:cubicBezTo>
                  <a:cubicBezTo>
                    <a:pt x="26" y="114"/>
                    <a:pt x="23" y="109"/>
                    <a:pt x="23" y="106"/>
                  </a:cubicBezTo>
                  <a:cubicBezTo>
                    <a:pt x="23" y="104"/>
                    <a:pt x="24" y="103"/>
                    <a:pt x="26" y="102"/>
                  </a:cubicBezTo>
                  <a:cubicBezTo>
                    <a:pt x="28" y="100"/>
                    <a:pt x="27" y="99"/>
                    <a:pt x="27" y="96"/>
                  </a:cubicBezTo>
                  <a:cubicBezTo>
                    <a:pt x="27" y="92"/>
                    <a:pt x="30" y="89"/>
                    <a:pt x="29" y="85"/>
                  </a:cubicBezTo>
                  <a:cubicBezTo>
                    <a:pt x="29" y="82"/>
                    <a:pt x="28" y="79"/>
                    <a:pt x="27" y="76"/>
                  </a:cubicBezTo>
                  <a:cubicBezTo>
                    <a:pt x="27" y="75"/>
                    <a:pt x="26" y="74"/>
                    <a:pt x="27" y="73"/>
                  </a:cubicBezTo>
                  <a:cubicBezTo>
                    <a:pt x="28" y="72"/>
                    <a:pt x="29" y="68"/>
                    <a:pt x="29" y="67"/>
                  </a:cubicBezTo>
                  <a:cubicBezTo>
                    <a:pt x="29" y="66"/>
                    <a:pt x="28" y="64"/>
                    <a:pt x="30" y="62"/>
                  </a:cubicBezTo>
                  <a:cubicBezTo>
                    <a:pt x="31" y="61"/>
                    <a:pt x="30" y="59"/>
                    <a:pt x="31" y="58"/>
                  </a:cubicBezTo>
                  <a:cubicBezTo>
                    <a:pt x="31" y="56"/>
                    <a:pt x="33" y="55"/>
                    <a:pt x="34" y="54"/>
                  </a:cubicBezTo>
                  <a:cubicBezTo>
                    <a:pt x="34" y="53"/>
                    <a:pt x="37" y="50"/>
                    <a:pt x="37" y="49"/>
                  </a:cubicBezTo>
                  <a:cubicBezTo>
                    <a:pt x="37" y="48"/>
                    <a:pt x="36" y="46"/>
                    <a:pt x="36" y="44"/>
                  </a:cubicBezTo>
                  <a:cubicBezTo>
                    <a:pt x="36" y="42"/>
                    <a:pt x="36" y="41"/>
                    <a:pt x="36" y="39"/>
                  </a:cubicBezTo>
                  <a:cubicBezTo>
                    <a:pt x="36" y="36"/>
                    <a:pt x="37" y="36"/>
                    <a:pt x="40" y="35"/>
                  </a:cubicBezTo>
                  <a:cubicBezTo>
                    <a:pt x="44" y="34"/>
                    <a:pt x="44" y="32"/>
                    <a:pt x="44" y="28"/>
                  </a:cubicBezTo>
                  <a:cubicBezTo>
                    <a:pt x="43" y="29"/>
                    <a:pt x="41" y="29"/>
                    <a:pt x="40" y="28"/>
                  </a:cubicBezTo>
                  <a:cubicBezTo>
                    <a:pt x="40" y="28"/>
                    <a:pt x="40" y="29"/>
                    <a:pt x="40" y="2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8" name="Freeform 626"/>
            <p:cNvSpPr>
              <a:spLocks/>
            </p:cNvSpPr>
            <p:nvPr/>
          </p:nvSpPr>
          <p:spPr bwMode="auto">
            <a:xfrm>
              <a:off x="8435859" y="9485418"/>
              <a:ext cx="598727" cy="653038"/>
            </a:xfrm>
            <a:custGeom>
              <a:avLst/>
              <a:gdLst>
                <a:gd name="T0" fmla="*/ 61 w 64"/>
                <a:gd name="T1" fmla="*/ 42 h 70"/>
                <a:gd name="T2" fmla="*/ 58 w 64"/>
                <a:gd name="T3" fmla="*/ 35 h 70"/>
                <a:gd name="T4" fmla="*/ 50 w 64"/>
                <a:gd name="T5" fmla="*/ 35 h 70"/>
                <a:gd name="T6" fmla="*/ 49 w 64"/>
                <a:gd name="T7" fmla="*/ 33 h 70"/>
                <a:gd name="T8" fmla="*/ 47 w 64"/>
                <a:gd name="T9" fmla="*/ 30 h 70"/>
                <a:gd name="T10" fmla="*/ 48 w 64"/>
                <a:gd name="T11" fmla="*/ 28 h 70"/>
                <a:gd name="T12" fmla="*/ 47 w 64"/>
                <a:gd name="T13" fmla="*/ 26 h 70"/>
                <a:gd name="T14" fmla="*/ 47 w 64"/>
                <a:gd name="T15" fmla="*/ 23 h 70"/>
                <a:gd name="T16" fmla="*/ 41 w 64"/>
                <a:gd name="T17" fmla="*/ 21 h 70"/>
                <a:gd name="T18" fmla="*/ 37 w 64"/>
                <a:gd name="T19" fmla="*/ 18 h 70"/>
                <a:gd name="T20" fmla="*/ 33 w 64"/>
                <a:gd name="T21" fmla="*/ 16 h 70"/>
                <a:gd name="T22" fmla="*/ 29 w 64"/>
                <a:gd name="T23" fmla="*/ 16 h 70"/>
                <a:gd name="T24" fmla="*/ 23 w 64"/>
                <a:gd name="T25" fmla="*/ 9 h 70"/>
                <a:gd name="T26" fmla="*/ 23 w 64"/>
                <a:gd name="T27" fmla="*/ 6 h 70"/>
                <a:gd name="T28" fmla="*/ 23 w 64"/>
                <a:gd name="T29" fmla="*/ 4 h 70"/>
                <a:gd name="T30" fmla="*/ 18 w 64"/>
                <a:gd name="T31" fmla="*/ 3 h 70"/>
                <a:gd name="T32" fmla="*/ 10 w 64"/>
                <a:gd name="T33" fmla="*/ 6 h 70"/>
                <a:gd name="T34" fmla="*/ 7 w 64"/>
                <a:gd name="T35" fmla="*/ 9 h 70"/>
                <a:gd name="T36" fmla="*/ 2 w 64"/>
                <a:gd name="T37" fmla="*/ 8 h 70"/>
                <a:gd name="T38" fmla="*/ 6 w 64"/>
                <a:gd name="T39" fmla="*/ 16 h 70"/>
                <a:gd name="T40" fmla="*/ 5 w 64"/>
                <a:gd name="T41" fmla="*/ 23 h 70"/>
                <a:gd name="T42" fmla="*/ 4 w 64"/>
                <a:gd name="T43" fmla="*/ 27 h 70"/>
                <a:gd name="T44" fmla="*/ 3 w 64"/>
                <a:gd name="T45" fmla="*/ 31 h 70"/>
                <a:gd name="T46" fmla="*/ 5 w 64"/>
                <a:gd name="T47" fmla="*/ 35 h 70"/>
                <a:gd name="T48" fmla="*/ 3 w 64"/>
                <a:gd name="T49" fmla="*/ 38 h 70"/>
                <a:gd name="T50" fmla="*/ 4 w 64"/>
                <a:gd name="T51" fmla="*/ 46 h 70"/>
                <a:gd name="T52" fmla="*/ 4 w 64"/>
                <a:gd name="T53" fmla="*/ 49 h 70"/>
                <a:gd name="T54" fmla="*/ 7 w 64"/>
                <a:gd name="T55" fmla="*/ 52 h 70"/>
                <a:gd name="T56" fmla="*/ 7 w 64"/>
                <a:gd name="T57" fmla="*/ 54 h 70"/>
                <a:gd name="T58" fmla="*/ 6 w 64"/>
                <a:gd name="T59" fmla="*/ 56 h 70"/>
                <a:gd name="T60" fmla="*/ 9 w 64"/>
                <a:gd name="T61" fmla="*/ 63 h 70"/>
                <a:gd name="T62" fmla="*/ 13 w 64"/>
                <a:gd name="T63" fmla="*/ 69 h 70"/>
                <a:gd name="T64" fmla="*/ 14 w 64"/>
                <a:gd name="T65" fmla="*/ 67 h 70"/>
                <a:gd name="T66" fmla="*/ 17 w 64"/>
                <a:gd name="T67" fmla="*/ 65 h 70"/>
                <a:gd name="T68" fmla="*/ 20 w 64"/>
                <a:gd name="T69" fmla="*/ 65 h 70"/>
                <a:gd name="T70" fmla="*/ 25 w 64"/>
                <a:gd name="T71" fmla="*/ 65 h 70"/>
                <a:gd name="T72" fmla="*/ 28 w 64"/>
                <a:gd name="T73" fmla="*/ 68 h 70"/>
                <a:gd name="T74" fmla="*/ 31 w 64"/>
                <a:gd name="T75" fmla="*/ 65 h 70"/>
                <a:gd name="T76" fmla="*/ 37 w 64"/>
                <a:gd name="T77" fmla="*/ 64 h 70"/>
                <a:gd name="T78" fmla="*/ 44 w 64"/>
                <a:gd name="T79" fmla="*/ 52 h 70"/>
                <a:gd name="T80" fmla="*/ 52 w 64"/>
                <a:gd name="T81" fmla="*/ 51 h 70"/>
                <a:gd name="T82" fmla="*/ 59 w 64"/>
                <a:gd name="T83" fmla="*/ 54 h 70"/>
                <a:gd name="T84" fmla="*/ 61 w 64"/>
                <a:gd name="T85" fmla="*/ 42 h 70"/>
                <a:gd name="T86" fmla="*/ 61 w 64"/>
                <a:gd name="T87" fmla="*/ 4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70">
                  <a:moveTo>
                    <a:pt x="61" y="42"/>
                  </a:moveTo>
                  <a:cubicBezTo>
                    <a:pt x="57" y="40"/>
                    <a:pt x="58" y="39"/>
                    <a:pt x="58" y="35"/>
                  </a:cubicBezTo>
                  <a:cubicBezTo>
                    <a:pt x="55" y="35"/>
                    <a:pt x="52" y="35"/>
                    <a:pt x="50" y="35"/>
                  </a:cubicBezTo>
                  <a:cubicBezTo>
                    <a:pt x="48" y="35"/>
                    <a:pt x="49" y="34"/>
                    <a:pt x="49" y="33"/>
                  </a:cubicBezTo>
                  <a:cubicBezTo>
                    <a:pt x="49" y="32"/>
                    <a:pt x="48" y="30"/>
                    <a:pt x="47" y="30"/>
                  </a:cubicBezTo>
                  <a:cubicBezTo>
                    <a:pt x="47" y="29"/>
                    <a:pt x="48" y="29"/>
                    <a:pt x="48" y="28"/>
                  </a:cubicBezTo>
                  <a:cubicBezTo>
                    <a:pt x="49" y="27"/>
                    <a:pt x="48" y="26"/>
                    <a:pt x="47" y="26"/>
                  </a:cubicBezTo>
                  <a:cubicBezTo>
                    <a:pt x="47" y="25"/>
                    <a:pt x="48" y="24"/>
                    <a:pt x="47" y="23"/>
                  </a:cubicBezTo>
                  <a:cubicBezTo>
                    <a:pt x="45" y="21"/>
                    <a:pt x="43" y="21"/>
                    <a:pt x="41" y="21"/>
                  </a:cubicBezTo>
                  <a:cubicBezTo>
                    <a:pt x="40" y="21"/>
                    <a:pt x="38" y="19"/>
                    <a:pt x="37" y="18"/>
                  </a:cubicBezTo>
                  <a:cubicBezTo>
                    <a:pt x="35" y="18"/>
                    <a:pt x="34" y="16"/>
                    <a:pt x="33" y="16"/>
                  </a:cubicBezTo>
                  <a:cubicBezTo>
                    <a:pt x="31" y="16"/>
                    <a:pt x="30" y="16"/>
                    <a:pt x="29" y="16"/>
                  </a:cubicBezTo>
                  <a:cubicBezTo>
                    <a:pt x="27" y="16"/>
                    <a:pt x="23" y="11"/>
                    <a:pt x="23" y="9"/>
                  </a:cubicBezTo>
                  <a:cubicBezTo>
                    <a:pt x="23" y="8"/>
                    <a:pt x="23" y="7"/>
                    <a:pt x="23" y="6"/>
                  </a:cubicBezTo>
                  <a:cubicBezTo>
                    <a:pt x="23" y="5"/>
                    <a:pt x="23" y="5"/>
                    <a:pt x="23" y="4"/>
                  </a:cubicBezTo>
                  <a:cubicBezTo>
                    <a:pt x="23" y="0"/>
                    <a:pt x="21" y="2"/>
                    <a:pt x="18" y="3"/>
                  </a:cubicBezTo>
                  <a:cubicBezTo>
                    <a:pt x="15" y="3"/>
                    <a:pt x="13" y="6"/>
                    <a:pt x="10" y="6"/>
                  </a:cubicBezTo>
                  <a:cubicBezTo>
                    <a:pt x="8" y="6"/>
                    <a:pt x="8" y="8"/>
                    <a:pt x="7" y="9"/>
                  </a:cubicBezTo>
                  <a:cubicBezTo>
                    <a:pt x="6" y="9"/>
                    <a:pt x="3" y="8"/>
                    <a:pt x="2" y="8"/>
                  </a:cubicBezTo>
                  <a:cubicBezTo>
                    <a:pt x="4" y="9"/>
                    <a:pt x="5" y="14"/>
                    <a:pt x="6" y="16"/>
                  </a:cubicBezTo>
                  <a:cubicBezTo>
                    <a:pt x="4" y="17"/>
                    <a:pt x="5" y="21"/>
                    <a:pt x="5" y="23"/>
                  </a:cubicBezTo>
                  <a:cubicBezTo>
                    <a:pt x="5" y="25"/>
                    <a:pt x="5" y="26"/>
                    <a:pt x="4" y="27"/>
                  </a:cubicBezTo>
                  <a:cubicBezTo>
                    <a:pt x="3" y="28"/>
                    <a:pt x="3" y="30"/>
                    <a:pt x="3" y="31"/>
                  </a:cubicBezTo>
                  <a:cubicBezTo>
                    <a:pt x="2" y="33"/>
                    <a:pt x="5" y="33"/>
                    <a:pt x="5" y="35"/>
                  </a:cubicBezTo>
                  <a:cubicBezTo>
                    <a:pt x="5" y="36"/>
                    <a:pt x="3" y="37"/>
                    <a:pt x="3" y="38"/>
                  </a:cubicBezTo>
                  <a:cubicBezTo>
                    <a:pt x="0" y="41"/>
                    <a:pt x="4" y="42"/>
                    <a:pt x="4" y="46"/>
                  </a:cubicBezTo>
                  <a:cubicBezTo>
                    <a:pt x="4" y="47"/>
                    <a:pt x="4" y="48"/>
                    <a:pt x="4" y="49"/>
                  </a:cubicBezTo>
                  <a:cubicBezTo>
                    <a:pt x="5" y="50"/>
                    <a:pt x="6" y="51"/>
                    <a:pt x="7" y="52"/>
                  </a:cubicBezTo>
                  <a:cubicBezTo>
                    <a:pt x="7" y="53"/>
                    <a:pt x="5" y="53"/>
                    <a:pt x="7" y="54"/>
                  </a:cubicBezTo>
                  <a:cubicBezTo>
                    <a:pt x="7" y="54"/>
                    <a:pt x="6" y="56"/>
                    <a:pt x="6" y="56"/>
                  </a:cubicBezTo>
                  <a:cubicBezTo>
                    <a:pt x="6" y="59"/>
                    <a:pt x="9" y="61"/>
                    <a:pt x="9" y="63"/>
                  </a:cubicBezTo>
                  <a:cubicBezTo>
                    <a:pt x="10" y="66"/>
                    <a:pt x="8" y="69"/>
                    <a:pt x="13" y="69"/>
                  </a:cubicBezTo>
                  <a:cubicBezTo>
                    <a:pt x="14" y="70"/>
                    <a:pt x="14" y="68"/>
                    <a:pt x="14" y="67"/>
                  </a:cubicBezTo>
                  <a:cubicBezTo>
                    <a:pt x="14" y="66"/>
                    <a:pt x="16" y="65"/>
                    <a:pt x="17" y="65"/>
                  </a:cubicBezTo>
                  <a:cubicBezTo>
                    <a:pt x="18" y="64"/>
                    <a:pt x="19" y="63"/>
                    <a:pt x="20" y="65"/>
                  </a:cubicBezTo>
                  <a:cubicBezTo>
                    <a:pt x="22" y="66"/>
                    <a:pt x="24" y="65"/>
                    <a:pt x="25" y="65"/>
                  </a:cubicBezTo>
                  <a:cubicBezTo>
                    <a:pt x="27" y="65"/>
                    <a:pt x="27" y="68"/>
                    <a:pt x="28" y="68"/>
                  </a:cubicBezTo>
                  <a:cubicBezTo>
                    <a:pt x="29" y="68"/>
                    <a:pt x="30" y="66"/>
                    <a:pt x="31" y="65"/>
                  </a:cubicBezTo>
                  <a:cubicBezTo>
                    <a:pt x="32" y="63"/>
                    <a:pt x="36" y="66"/>
                    <a:pt x="37" y="64"/>
                  </a:cubicBezTo>
                  <a:cubicBezTo>
                    <a:pt x="39" y="59"/>
                    <a:pt x="38" y="54"/>
                    <a:pt x="44" y="52"/>
                  </a:cubicBezTo>
                  <a:cubicBezTo>
                    <a:pt x="46" y="51"/>
                    <a:pt x="49" y="51"/>
                    <a:pt x="52" y="51"/>
                  </a:cubicBezTo>
                  <a:cubicBezTo>
                    <a:pt x="55" y="51"/>
                    <a:pt x="57" y="52"/>
                    <a:pt x="59" y="54"/>
                  </a:cubicBezTo>
                  <a:cubicBezTo>
                    <a:pt x="60" y="51"/>
                    <a:pt x="64" y="43"/>
                    <a:pt x="61" y="42"/>
                  </a:cubicBezTo>
                  <a:cubicBezTo>
                    <a:pt x="60" y="41"/>
                    <a:pt x="62" y="42"/>
                    <a:pt x="61" y="4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9" name="Freeform 627"/>
            <p:cNvSpPr>
              <a:spLocks/>
            </p:cNvSpPr>
            <p:nvPr/>
          </p:nvSpPr>
          <p:spPr bwMode="auto">
            <a:xfrm>
              <a:off x="8773441" y="9950508"/>
              <a:ext cx="420383" cy="414121"/>
            </a:xfrm>
            <a:custGeom>
              <a:avLst/>
              <a:gdLst>
                <a:gd name="T0" fmla="*/ 40 w 45"/>
                <a:gd name="T1" fmla="*/ 24 h 44"/>
                <a:gd name="T2" fmla="*/ 36 w 45"/>
                <a:gd name="T3" fmla="*/ 24 h 44"/>
                <a:gd name="T4" fmla="*/ 36 w 45"/>
                <a:gd name="T5" fmla="*/ 20 h 44"/>
                <a:gd name="T6" fmla="*/ 34 w 45"/>
                <a:gd name="T7" fmla="*/ 17 h 44"/>
                <a:gd name="T8" fmla="*/ 29 w 45"/>
                <a:gd name="T9" fmla="*/ 16 h 44"/>
                <a:gd name="T10" fmla="*/ 25 w 45"/>
                <a:gd name="T11" fmla="*/ 15 h 44"/>
                <a:gd name="T12" fmla="*/ 25 w 45"/>
                <a:gd name="T13" fmla="*/ 12 h 44"/>
                <a:gd name="T14" fmla="*/ 24 w 45"/>
                <a:gd name="T15" fmla="*/ 7 h 44"/>
                <a:gd name="T16" fmla="*/ 21 w 45"/>
                <a:gd name="T17" fmla="*/ 3 h 44"/>
                <a:gd name="T18" fmla="*/ 14 w 45"/>
                <a:gd name="T19" fmla="*/ 1 h 44"/>
                <a:gd name="T20" fmla="*/ 5 w 45"/>
                <a:gd name="T21" fmla="*/ 3 h 44"/>
                <a:gd name="T22" fmla="*/ 2 w 45"/>
                <a:gd name="T23" fmla="*/ 11 h 44"/>
                <a:gd name="T24" fmla="*/ 1 w 45"/>
                <a:gd name="T25" fmla="*/ 14 h 44"/>
                <a:gd name="T26" fmla="*/ 2 w 45"/>
                <a:gd name="T27" fmla="*/ 17 h 44"/>
                <a:gd name="T28" fmla="*/ 9 w 45"/>
                <a:gd name="T29" fmla="*/ 24 h 44"/>
                <a:gd name="T30" fmla="*/ 13 w 45"/>
                <a:gd name="T31" fmla="*/ 25 h 44"/>
                <a:gd name="T32" fmla="*/ 17 w 45"/>
                <a:gd name="T33" fmla="*/ 27 h 44"/>
                <a:gd name="T34" fmla="*/ 25 w 45"/>
                <a:gd name="T35" fmla="*/ 35 h 44"/>
                <a:gd name="T36" fmla="*/ 22 w 45"/>
                <a:gd name="T37" fmla="*/ 39 h 44"/>
                <a:gd name="T38" fmla="*/ 20 w 45"/>
                <a:gd name="T39" fmla="*/ 42 h 44"/>
                <a:gd name="T40" fmla="*/ 28 w 45"/>
                <a:gd name="T41" fmla="*/ 44 h 44"/>
                <a:gd name="T42" fmla="*/ 32 w 45"/>
                <a:gd name="T43" fmla="*/ 43 h 44"/>
                <a:gd name="T44" fmla="*/ 37 w 45"/>
                <a:gd name="T45" fmla="*/ 42 h 44"/>
                <a:gd name="T46" fmla="*/ 40 w 45"/>
                <a:gd name="T47" fmla="*/ 39 h 44"/>
                <a:gd name="T48" fmla="*/ 41 w 45"/>
                <a:gd name="T49" fmla="*/ 34 h 44"/>
                <a:gd name="T50" fmla="*/ 40 w 45"/>
                <a:gd name="T51" fmla="*/ 24 h 44"/>
                <a:gd name="T52" fmla="*/ 40 w 45"/>
                <a:gd name="T53" fmla="*/ 2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 h="44">
                  <a:moveTo>
                    <a:pt x="40" y="24"/>
                  </a:moveTo>
                  <a:cubicBezTo>
                    <a:pt x="39" y="25"/>
                    <a:pt x="37" y="26"/>
                    <a:pt x="36" y="24"/>
                  </a:cubicBezTo>
                  <a:cubicBezTo>
                    <a:pt x="35" y="23"/>
                    <a:pt x="37" y="22"/>
                    <a:pt x="36" y="20"/>
                  </a:cubicBezTo>
                  <a:cubicBezTo>
                    <a:pt x="35" y="19"/>
                    <a:pt x="35" y="18"/>
                    <a:pt x="34" y="17"/>
                  </a:cubicBezTo>
                  <a:cubicBezTo>
                    <a:pt x="31" y="15"/>
                    <a:pt x="31" y="17"/>
                    <a:pt x="29" y="16"/>
                  </a:cubicBezTo>
                  <a:cubicBezTo>
                    <a:pt x="28" y="16"/>
                    <a:pt x="27" y="16"/>
                    <a:pt x="25" y="15"/>
                  </a:cubicBezTo>
                  <a:cubicBezTo>
                    <a:pt x="23" y="15"/>
                    <a:pt x="24" y="13"/>
                    <a:pt x="25" y="12"/>
                  </a:cubicBezTo>
                  <a:cubicBezTo>
                    <a:pt x="25" y="10"/>
                    <a:pt x="24" y="8"/>
                    <a:pt x="24" y="7"/>
                  </a:cubicBezTo>
                  <a:cubicBezTo>
                    <a:pt x="23" y="4"/>
                    <a:pt x="24" y="4"/>
                    <a:pt x="21" y="3"/>
                  </a:cubicBezTo>
                  <a:cubicBezTo>
                    <a:pt x="19" y="1"/>
                    <a:pt x="18" y="0"/>
                    <a:pt x="14" y="1"/>
                  </a:cubicBezTo>
                  <a:cubicBezTo>
                    <a:pt x="11" y="1"/>
                    <a:pt x="7" y="2"/>
                    <a:pt x="5" y="3"/>
                  </a:cubicBezTo>
                  <a:cubicBezTo>
                    <a:pt x="2" y="6"/>
                    <a:pt x="3" y="8"/>
                    <a:pt x="2" y="11"/>
                  </a:cubicBezTo>
                  <a:cubicBezTo>
                    <a:pt x="2" y="12"/>
                    <a:pt x="1" y="13"/>
                    <a:pt x="1" y="14"/>
                  </a:cubicBezTo>
                  <a:cubicBezTo>
                    <a:pt x="0" y="15"/>
                    <a:pt x="1" y="15"/>
                    <a:pt x="2" y="17"/>
                  </a:cubicBezTo>
                  <a:cubicBezTo>
                    <a:pt x="4" y="20"/>
                    <a:pt x="6" y="21"/>
                    <a:pt x="9" y="24"/>
                  </a:cubicBezTo>
                  <a:cubicBezTo>
                    <a:pt x="10" y="25"/>
                    <a:pt x="12" y="25"/>
                    <a:pt x="13" y="25"/>
                  </a:cubicBezTo>
                  <a:cubicBezTo>
                    <a:pt x="15" y="25"/>
                    <a:pt x="16" y="26"/>
                    <a:pt x="17" y="27"/>
                  </a:cubicBezTo>
                  <a:cubicBezTo>
                    <a:pt x="19" y="28"/>
                    <a:pt x="27" y="31"/>
                    <a:pt x="25" y="35"/>
                  </a:cubicBezTo>
                  <a:cubicBezTo>
                    <a:pt x="24" y="36"/>
                    <a:pt x="22" y="37"/>
                    <a:pt x="22" y="39"/>
                  </a:cubicBezTo>
                  <a:cubicBezTo>
                    <a:pt x="22" y="41"/>
                    <a:pt x="22" y="41"/>
                    <a:pt x="20" y="42"/>
                  </a:cubicBezTo>
                  <a:cubicBezTo>
                    <a:pt x="19" y="44"/>
                    <a:pt x="27" y="43"/>
                    <a:pt x="28" y="44"/>
                  </a:cubicBezTo>
                  <a:cubicBezTo>
                    <a:pt x="30" y="44"/>
                    <a:pt x="30" y="44"/>
                    <a:pt x="32" y="43"/>
                  </a:cubicBezTo>
                  <a:cubicBezTo>
                    <a:pt x="33" y="41"/>
                    <a:pt x="36" y="43"/>
                    <a:pt x="37" y="42"/>
                  </a:cubicBezTo>
                  <a:cubicBezTo>
                    <a:pt x="38" y="41"/>
                    <a:pt x="39" y="40"/>
                    <a:pt x="40" y="39"/>
                  </a:cubicBezTo>
                  <a:cubicBezTo>
                    <a:pt x="41" y="37"/>
                    <a:pt x="40" y="35"/>
                    <a:pt x="41" y="34"/>
                  </a:cubicBezTo>
                  <a:cubicBezTo>
                    <a:pt x="41" y="32"/>
                    <a:pt x="45" y="24"/>
                    <a:pt x="40" y="24"/>
                  </a:cubicBezTo>
                  <a:cubicBezTo>
                    <a:pt x="40" y="25"/>
                    <a:pt x="41" y="24"/>
                    <a:pt x="40" y="2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0" name="Freeform 628"/>
            <p:cNvSpPr>
              <a:spLocks noEditPoints="1"/>
            </p:cNvSpPr>
            <p:nvPr/>
          </p:nvSpPr>
          <p:spPr bwMode="auto">
            <a:xfrm>
              <a:off x="8241593" y="8800526"/>
              <a:ext cx="1856688" cy="1882659"/>
            </a:xfrm>
            <a:custGeom>
              <a:avLst/>
              <a:gdLst>
                <a:gd name="T0" fmla="*/ 188 w 199"/>
                <a:gd name="T1" fmla="*/ 51 h 201"/>
                <a:gd name="T2" fmla="*/ 165 w 199"/>
                <a:gd name="T3" fmla="*/ 41 h 201"/>
                <a:gd name="T4" fmla="*/ 135 w 199"/>
                <a:gd name="T5" fmla="*/ 30 h 201"/>
                <a:gd name="T6" fmla="*/ 122 w 199"/>
                <a:gd name="T7" fmla="*/ 36 h 201"/>
                <a:gd name="T8" fmla="*/ 116 w 199"/>
                <a:gd name="T9" fmla="*/ 29 h 201"/>
                <a:gd name="T10" fmla="*/ 111 w 199"/>
                <a:gd name="T11" fmla="*/ 33 h 201"/>
                <a:gd name="T12" fmla="*/ 120 w 199"/>
                <a:gd name="T13" fmla="*/ 23 h 201"/>
                <a:gd name="T14" fmla="*/ 116 w 199"/>
                <a:gd name="T15" fmla="*/ 8 h 201"/>
                <a:gd name="T16" fmla="*/ 105 w 199"/>
                <a:gd name="T17" fmla="*/ 15 h 201"/>
                <a:gd name="T18" fmla="*/ 93 w 199"/>
                <a:gd name="T19" fmla="*/ 14 h 201"/>
                <a:gd name="T20" fmla="*/ 77 w 199"/>
                <a:gd name="T21" fmla="*/ 19 h 201"/>
                <a:gd name="T22" fmla="*/ 69 w 199"/>
                <a:gd name="T23" fmla="*/ 1 h 201"/>
                <a:gd name="T24" fmla="*/ 56 w 199"/>
                <a:gd name="T25" fmla="*/ 7 h 201"/>
                <a:gd name="T26" fmla="*/ 50 w 199"/>
                <a:gd name="T27" fmla="*/ 11 h 201"/>
                <a:gd name="T28" fmla="*/ 51 w 199"/>
                <a:gd name="T29" fmla="*/ 16 h 201"/>
                <a:gd name="T30" fmla="*/ 41 w 199"/>
                <a:gd name="T31" fmla="*/ 22 h 201"/>
                <a:gd name="T32" fmla="*/ 27 w 199"/>
                <a:gd name="T33" fmla="*/ 18 h 201"/>
                <a:gd name="T34" fmla="*/ 25 w 199"/>
                <a:gd name="T35" fmla="*/ 21 h 201"/>
                <a:gd name="T36" fmla="*/ 22 w 199"/>
                <a:gd name="T37" fmla="*/ 39 h 201"/>
                <a:gd name="T38" fmla="*/ 10 w 199"/>
                <a:gd name="T39" fmla="*/ 49 h 201"/>
                <a:gd name="T40" fmla="*/ 2 w 199"/>
                <a:gd name="T41" fmla="*/ 66 h 201"/>
                <a:gd name="T42" fmla="*/ 9 w 199"/>
                <a:gd name="T43" fmla="*/ 75 h 201"/>
                <a:gd name="T44" fmla="*/ 24 w 199"/>
                <a:gd name="T45" fmla="*/ 81 h 201"/>
                <a:gd name="T46" fmla="*/ 39 w 199"/>
                <a:gd name="T47" fmla="*/ 76 h 201"/>
                <a:gd name="T48" fmla="*/ 49 w 199"/>
                <a:gd name="T49" fmla="*/ 88 h 201"/>
                <a:gd name="T50" fmla="*/ 61 w 199"/>
                <a:gd name="T51" fmla="*/ 94 h 201"/>
                <a:gd name="T52" fmla="*/ 68 w 199"/>
                <a:gd name="T53" fmla="*/ 102 h 201"/>
                <a:gd name="T54" fmla="*/ 80 w 199"/>
                <a:gd name="T55" fmla="*/ 114 h 201"/>
                <a:gd name="T56" fmla="*/ 82 w 199"/>
                <a:gd name="T57" fmla="*/ 135 h 201"/>
                <a:gd name="T58" fmla="*/ 93 w 199"/>
                <a:gd name="T59" fmla="*/ 145 h 201"/>
                <a:gd name="T60" fmla="*/ 98 w 199"/>
                <a:gd name="T61" fmla="*/ 157 h 201"/>
                <a:gd name="T62" fmla="*/ 90 w 199"/>
                <a:gd name="T63" fmla="*/ 173 h 201"/>
                <a:gd name="T64" fmla="*/ 86 w 199"/>
                <a:gd name="T65" fmla="*/ 181 h 201"/>
                <a:gd name="T66" fmla="*/ 94 w 199"/>
                <a:gd name="T67" fmla="*/ 187 h 201"/>
                <a:gd name="T68" fmla="*/ 107 w 199"/>
                <a:gd name="T69" fmla="*/ 197 h 201"/>
                <a:gd name="T70" fmla="*/ 119 w 199"/>
                <a:gd name="T71" fmla="*/ 180 h 201"/>
                <a:gd name="T72" fmla="*/ 128 w 199"/>
                <a:gd name="T73" fmla="*/ 157 h 201"/>
                <a:gd name="T74" fmla="*/ 137 w 199"/>
                <a:gd name="T75" fmla="*/ 149 h 201"/>
                <a:gd name="T76" fmla="*/ 144 w 199"/>
                <a:gd name="T77" fmla="*/ 147 h 201"/>
                <a:gd name="T78" fmla="*/ 155 w 199"/>
                <a:gd name="T79" fmla="*/ 142 h 201"/>
                <a:gd name="T80" fmla="*/ 163 w 199"/>
                <a:gd name="T81" fmla="*/ 139 h 201"/>
                <a:gd name="T82" fmla="*/ 169 w 199"/>
                <a:gd name="T83" fmla="*/ 130 h 201"/>
                <a:gd name="T84" fmla="*/ 175 w 199"/>
                <a:gd name="T85" fmla="*/ 116 h 201"/>
                <a:gd name="T86" fmla="*/ 176 w 199"/>
                <a:gd name="T87" fmla="*/ 98 h 201"/>
                <a:gd name="T88" fmla="*/ 178 w 199"/>
                <a:gd name="T89" fmla="*/ 91 h 201"/>
                <a:gd name="T90" fmla="*/ 182 w 199"/>
                <a:gd name="T91" fmla="*/ 86 h 201"/>
                <a:gd name="T92" fmla="*/ 196 w 199"/>
                <a:gd name="T93" fmla="*/ 57 h 201"/>
                <a:gd name="T94" fmla="*/ 110 w 199"/>
                <a:gd name="T95" fmla="*/ 190 h 201"/>
                <a:gd name="T96" fmla="*/ 115 w 199"/>
                <a:gd name="T97" fmla="*/ 18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9" h="201">
                  <a:moveTo>
                    <a:pt x="196" y="57"/>
                  </a:moveTo>
                  <a:cubicBezTo>
                    <a:pt x="195" y="55"/>
                    <a:pt x="195" y="53"/>
                    <a:pt x="194" y="52"/>
                  </a:cubicBezTo>
                  <a:cubicBezTo>
                    <a:pt x="192" y="51"/>
                    <a:pt x="189" y="52"/>
                    <a:pt x="188" y="51"/>
                  </a:cubicBezTo>
                  <a:cubicBezTo>
                    <a:pt x="183" y="50"/>
                    <a:pt x="180" y="46"/>
                    <a:pt x="177" y="44"/>
                  </a:cubicBezTo>
                  <a:cubicBezTo>
                    <a:pt x="175" y="43"/>
                    <a:pt x="173" y="42"/>
                    <a:pt x="172" y="41"/>
                  </a:cubicBezTo>
                  <a:cubicBezTo>
                    <a:pt x="169" y="40"/>
                    <a:pt x="168" y="41"/>
                    <a:pt x="165" y="41"/>
                  </a:cubicBezTo>
                  <a:cubicBezTo>
                    <a:pt x="161" y="42"/>
                    <a:pt x="157" y="37"/>
                    <a:pt x="153" y="39"/>
                  </a:cubicBezTo>
                  <a:cubicBezTo>
                    <a:pt x="150" y="40"/>
                    <a:pt x="147" y="35"/>
                    <a:pt x="145" y="34"/>
                  </a:cubicBezTo>
                  <a:cubicBezTo>
                    <a:pt x="142" y="32"/>
                    <a:pt x="138" y="30"/>
                    <a:pt x="135" y="30"/>
                  </a:cubicBezTo>
                  <a:cubicBezTo>
                    <a:pt x="133" y="29"/>
                    <a:pt x="131" y="29"/>
                    <a:pt x="130" y="30"/>
                  </a:cubicBezTo>
                  <a:cubicBezTo>
                    <a:pt x="129" y="33"/>
                    <a:pt x="126" y="34"/>
                    <a:pt x="125" y="36"/>
                  </a:cubicBezTo>
                  <a:cubicBezTo>
                    <a:pt x="123" y="39"/>
                    <a:pt x="124" y="38"/>
                    <a:pt x="122" y="36"/>
                  </a:cubicBezTo>
                  <a:cubicBezTo>
                    <a:pt x="122" y="36"/>
                    <a:pt x="121" y="35"/>
                    <a:pt x="121" y="35"/>
                  </a:cubicBezTo>
                  <a:cubicBezTo>
                    <a:pt x="119" y="34"/>
                    <a:pt x="120" y="36"/>
                    <a:pt x="119" y="37"/>
                  </a:cubicBezTo>
                  <a:cubicBezTo>
                    <a:pt x="118" y="38"/>
                    <a:pt x="115" y="29"/>
                    <a:pt x="116" y="29"/>
                  </a:cubicBezTo>
                  <a:cubicBezTo>
                    <a:pt x="116" y="29"/>
                    <a:pt x="113" y="33"/>
                    <a:pt x="112" y="33"/>
                  </a:cubicBezTo>
                  <a:cubicBezTo>
                    <a:pt x="112" y="33"/>
                    <a:pt x="116" y="30"/>
                    <a:pt x="115" y="29"/>
                  </a:cubicBezTo>
                  <a:cubicBezTo>
                    <a:pt x="113" y="28"/>
                    <a:pt x="113" y="33"/>
                    <a:pt x="111" y="33"/>
                  </a:cubicBezTo>
                  <a:cubicBezTo>
                    <a:pt x="111" y="33"/>
                    <a:pt x="115" y="27"/>
                    <a:pt x="115" y="26"/>
                  </a:cubicBezTo>
                  <a:cubicBezTo>
                    <a:pt x="115" y="25"/>
                    <a:pt x="117" y="25"/>
                    <a:pt x="117" y="24"/>
                  </a:cubicBezTo>
                  <a:cubicBezTo>
                    <a:pt x="118" y="23"/>
                    <a:pt x="119" y="25"/>
                    <a:pt x="120" y="23"/>
                  </a:cubicBezTo>
                  <a:cubicBezTo>
                    <a:pt x="121" y="22"/>
                    <a:pt x="120" y="22"/>
                    <a:pt x="120" y="20"/>
                  </a:cubicBezTo>
                  <a:cubicBezTo>
                    <a:pt x="121" y="19"/>
                    <a:pt x="121" y="17"/>
                    <a:pt x="119" y="16"/>
                  </a:cubicBezTo>
                  <a:cubicBezTo>
                    <a:pt x="116" y="15"/>
                    <a:pt x="116" y="11"/>
                    <a:pt x="116" y="8"/>
                  </a:cubicBezTo>
                  <a:cubicBezTo>
                    <a:pt x="116" y="7"/>
                    <a:pt x="115" y="6"/>
                    <a:pt x="114" y="5"/>
                  </a:cubicBezTo>
                  <a:cubicBezTo>
                    <a:pt x="113" y="4"/>
                    <a:pt x="112" y="7"/>
                    <a:pt x="111" y="8"/>
                  </a:cubicBezTo>
                  <a:cubicBezTo>
                    <a:pt x="110" y="11"/>
                    <a:pt x="108" y="15"/>
                    <a:pt x="105" y="15"/>
                  </a:cubicBezTo>
                  <a:cubicBezTo>
                    <a:pt x="104" y="15"/>
                    <a:pt x="103" y="14"/>
                    <a:pt x="101" y="14"/>
                  </a:cubicBezTo>
                  <a:cubicBezTo>
                    <a:pt x="100" y="14"/>
                    <a:pt x="99" y="15"/>
                    <a:pt x="98" y="14"/>
                  </a:cubicBezTo>
                  <a:cubicBezTo>
                    <a:pt x="96" y="13"/>
                    <a:pt x="95" y="14"/>
                    <a:pt x="93" y="14"/>
                  </a:cubicBezTo>
                  <a:cubicBezTo>
                    <a:pt x="91" y="14"/>
                    <a:pt x="92" y="14"/>
                    <a:pt x="91" y="16"/>
                  </a:cubicBezTo>
                  <a:cubicBezTo>
                    <a:pt x="90" y="17"/>
                    <a:pt x="85" y="16"/>
                    <a:pt x="84" y="17"/>
                  </a:cubicBezTo>
                  <a:cubicBezTo>
                    <a:pt x="82" y="17"/>
                    <a:pt x="79" y="19"/>
                    <a:pt x="77" y="19"/>
                  </a:cubicBezTo>
                  <a:cubicBezTo>
                    <a:pt x="74" y="19"/>
                    <a:pt x="72" y="15"/>
                    <a:pt x="72" y="13"/>
                  </a:cubicBezTo>
                  <a:cubicBezTo>
                    <a:pt x="70" y="10"/>
                    <a:pt x="74" y="8"/>
                    <a:pt x="73" y="5"/>
                  </a:cubicBezTo>
                  <a:cubicBezTo>
                    <a:pt x="72" y="3"/>
                    <a:pt x="71" y="0"/>
                    <a:pt x="69" y="1"/>
                  </a:cubicBezTo>
                  <a:cubicBezTo>
                    <a:pt x="69" y="2"/>
                    <a:pt x="62" y="5"/>
                    <a:pt x="61" y="5"/>
                  </a:cubicBezTo>
                  <a:cubicBezTo>
                    <a:pt x="60" y="5"/>
                    <a:pt x="58" y="5"/>
                    <a:pt x="58" y="6"/>
                  </a:cubicBezTo>
                  <a:cubicBezTo>
                    <a:pt x="57" y="6"/>
                    <a:pt x="57" y="9"/>
                    <a:pt x="56" y="7"/>
                  </a:cubicBezTo>
                  <a:cubicBezTo>
                    <a:pt x="55" y="6"/>
                    <a:pt x="47" y="5"/>
                    <a:pt x="47" y="6"/>
                  </a:cubicBezTo>
                  <a:cubicBezTo>
                    <a:pt x="47" y="6"/>
                    <a:pt x="49" y="7"/>
                    <a:pt x="49" y="7"/>
                  </a:cubicBezTo>
                  <a:cubicBezTo>
                    <a:pt x="50" y="8"/>
                    <a:pt x="50" y="9"/>
                    <a:pt x="50" y="11"/>
                  </a:cubicBezTo>
                  <a:cubicBezTo>
                    <a:pt x="51" y="11"/>
                    <a:pt x="51" y="13"/>
                    <a:pt x="52" y="14"/>
                  </a:cubicBezTo>
                  <a:cubicBezTo>
                    <a:pt x="52" y="14"/>
                    <a:pt x="54" y="14"/>
                    <a:pt x="54" y="14"/>
                  </a:cubicBezTo>
                  <a:cubicBezTo>
                    <a:pt x="54" y="15"/>
                    <a:pt x="52" y="16"/>
                    <a:pt x="51" y="16"/>
                  </a:cubicBezTo>
                  <a:cubicBezTo>
                    <a:pt x="50" y="17"/>
                    <a:pt x="50" y="18"/>
                    <a:pt x="49" y="19"/>
                  </a:cubicBezTo>
                  <a:cubicBezTo>
                    <a:pt x="49" y="19"/>
                    <a:pt x="44" y="23"/>
                    <a:pt x="43" y="22"/>
                  </a:cubicBezTo>
                  <a:cubicBezTo>
                    <a:pt x="43" y="21"/>
                    <a:pt x="42" y="21"/>
                    <a:pt x="41" y="22"/>
                  </a:cubicBezTo>
                  <a:cubicBezTo>
                    <a:pt x="40" y="23"/>
                    <a:pt x="38" y="21"/>
                    <a:pt x="38" y="21"/>
                  </a:cubicBezTo>
                  <a:cubicBezTo>
                    <a:pt x="36" y="20"/>
                    <a:pt x="35" y="16"/>
                    <a:pt x="34" y="16"/>
                  </a:cubicBezTo>
                  <a:cubicBezTo>
                    <a:pt x="32" y="15"/>
                    <a:pt x="29" y="18"/>
                    <a:pt x="27" y="18"/>
                  </a:cubicBezTo>
                  <a:cubicBezTo>
                    <a:pt x="25" y="18"/>
                    <a:pt x="23" y="18"/>
                    <a:pt x="21" y="18"/>
                  </a:cubicBezTo>
                  <a:cubicBezTo>
                    <a:pt x="21" y="18"/>
                    <a:pt x="21" y="20"/>
                    <a:pt x="22" y="20"/>
                  </a:cubicBezTo>
                  <a:cubicBezTo>
                    <a:pt x="22" y="21"/>
                    <a:pt x="24" y="21"/>
                    <a:pt x="25" y="21"/>
                  </a:cubicBezTo>
                  <a:cubicBezTo>
                    <a:pt x="25" y="22"/>
                    <a:pt x="21" y="23"/>
                    <a:pt x="20" y="23"/>
                  </a:cubicBezTo>
                  <a:cubicBezTo>
                    <a:pt x="19" y="24"/>
                    <a:pt x="21" y="27"/>
                    <a:pt x="22" y="28"/>
                  </a:cubicBezTo>
                  <a:cubicBezTo>
                    <a:pt x="24" y="32"/>
                    <a:pt x="24" y="35"/>
                    <a:pt x="22" y="39"/>
                  </a:cubicBezTo>
                  <a:cubicBezTo>
                    <a:pt x="22" y="41"/>
                    <a:pt x="22" y="47"/>
                    <a:pt x="20" y="47"/>
                  </a:cubicBezTo>
                  <a:cubicBezTo>
                    <a:pt x="19" y="48"/>
                    <a:pt x="17" y="47"/>
                    <a:pt x="15" y="48"/>
                  </a:cubicBezTo>
                  <a:cubicBezTo>
                    <a:pt x="14" y="49"/>
                    <a:pt x="11" y="49"/>
                    <a:pt x="10" y="49"/>
                  </a:cubicBezTo>
                  <a:cubicBezTo>
                    <a:pt x="5" y="51"/>
                    <a:pt x="5" y="53"/>
                    <a:pt x="5" y="57"/>
                  </a:cubicBezTo>
                  <a:cubicBezTo>
                    <a:pt x="5" y="59"/>
                    <a:pt x="2" y="59"/>
                    <a:pt x="2" y="60"/>
                  </a:cubicBezTo>
                  <a:cubicBezTo>
                    <a:pt x="2" y="63"/>
                    <a:pt x="0" y="64"/>
                    <a:pt x="2" y="66"/>
                  </a:cubicBezTo>
                  <a:cubicBezTo>
                    <a:pt x="4" y="68"/>
                    <a:pt x="4" y="70"/>
                    <a:pt x="5" y="72"/>
                  </a:cubicBezTo>
                  <a:cubicBezTo>
                    <a:pt x="5" y="73"/>
                    <a:pt x="6" y="73"/>
                    <a:pt x="7" y="73"/>
                  </a:cubicBezTo>
                  <a:cubicBezTo>
                    <a:pt x="8" y="73"/>
                    <a:pt x="8" y="74"/>
                    <a:pt x="9" y="75"/>
                  </a:cubicBezTo>
                  <a:cubicBezTo>
                    <a:pt x="11" y="78"/>
                    <a:pt x="16" y="75"/>
                    <a:pt x="18" y="73"/>
                  </a:cubicBezTo>
                  <a:cubicBezTo>
                    <a:pt x="18" y="76"/>
                    <a:pt x="16" y="81"/>
                    <a:pt x="19" y="82"/>
                  </a:cubicBezTo>
                  <a:cubicBezTo>
                    <a:pt x="20" y="82"/>
                    <a:pt x="23" y="81"/>
                    <a:pt x="24" y="81"/>
                  </a:cubicBezTo>
                  <a:cubicBezTo>
                    <a:pt x="27" y="82"/>
                    <a:pt x="28" y="82"/>
                    <a:pt x="30" y="80"/>
                  </a:cubicBezTo>
                  <a:cubicBezTo>
                    <a:pt x="30" y="79"/>
                    <a:pt x="32" y="79"/>
                    <a:pt x="33" y="79"/>
                  </a:cubicBezTo>
                  <a:cubicBezTo>
                    <a:pt x="35" y="77"/>
                    <a:pt x="37" y="76"/>
                    <a:pt x="39" y="76"/>
                  </a:cubicBezTo>
                  <a:cubicBezTo>
                    <a:pt x="41" y="75"/>
                    <a:pt x="46" y="73"/>
                    <a:pt x="44" y="77"/>
                  </a:cubicBezTo>
                  <a:cubicBezTo>
                    <a:pt x="44" y="79"/>
                    <a:pt x="43" y="81"/>
                    <a:pt x="44" y="83"/>
                  </a:cubicBezTo>
                  <a:cubicBezTo>
                    <a:pt x="45" y="85"/>
                    <a:pt x="47" y="87"/>
                    <a:pt x="49" y="88"/>
                  </a:cubicBezTo>
                  <a:cubicBezTo>
                    <a:pt x="51" y="90"/>
                    <a:pt x="54" y="89"/>
                    <a:pt x="56" y="90"/>
                  </a:cubicBezTo>
                  <a:cubicBezTo>
                    <a:pt x="57" y="91"/>
                    <a:pt x="58" y="92"/>
                    <a:pt x="59" y="92"/>
                  </a:cubicBezTo>
                  <a:cubicBezTo>
                    <a:pt x="60" y="92"/>
                    <a:pt x="61" y="93"/>
                    <a:pt x="61" y="94"/>
                  </a:cubicBezTo>
                  <a:cubicBezTo>
                    <a:pt x="63" y="94"/>
                    <a:pt x="68" y="93"/>
                    <a:pt x="68" y="96"/>
                  </a:cubicBezTo>
                  <a:cubicBezTo>
                    <a:pt x="69" y="98"/>
                    <a:pt x="68" y="98"/>
                    <a:pt x="69" y="100"/>
                  </a:cubicBezTo>
                  <a:cubicBezTo>
                    <a:pt x="70" y="101"/>
                    <a:pt x="69" y="101"/>
                    <a:pt x="68" y="102"/>
                  </a:cubicBezTo>
                  <a:cubicBezTo>
                    <a:pt x="68" y="102"/>
                    <a:pt x="70" y="107"/>
                    <a:pt x="70" y="108"/>
                  </a:cubicBezTo>
                  <a:cubicBezTo>
                    <a:pt x="70" y="109"/>
                    <a:pt x="78" y="108"/>
                    <a:pt x="79" y="108"/>
                  </a:cubicBezTo>
                  <a:cubicBezTo>
                    <a:pt x="79" y="110"/>
                    <a:pt x="78" y="113"/>
                    <a:pt x="80" y="114"/>
                  </a:cubicBezTo>
                  <a:cubicBezTo>
                    <a:pt x="83" y="116"/>
                    <a:pt x="83" y="118"/>
                    <a:pt x="82" y="122"/>
                  </a:cubicBezTo>
                  <a:cubicBezTo>
                    <a:pt x="81" y="124"/>
                    <a:pt x="80" y="127"/>
                    <a:pt x="81" y="130"/>
                  </a:cubicBezTo>
                  <a:cubicBezTo>
                    <a:pt x="81" y="131"/>
                    <a:pt x="82" y="133"/>
                    <a:pt x="82" y="135"/>
                  </a:cubicBezTo>
                  <a:cubicBezTo>
                    <a:pt x="82" y="136"/>
                    <a:pt x="80" y="138"/>
                    <a:pt x="82" y="138"/>
                  </a:cubicBezTo>
                  <a:cubicBezTo>
                    <a:pt x="83" y="139"/>
                    <a:pt x="86" y="140"/>
                    <a:pt x="88" y="139"/>
                  </a:cubicBezTo>
                  <a:cubicBezTo>
                    <a:pt x="90" y="137"/>
                    <a:pt x="94" y="144"/>
                    <a:pt x="93" y="145"/>
                  </a:cubicBezTo>
                  <a:cubicBezTo>
                    <a:pt x="93" y="146"/>
                    <a:pt x="93" y="147"/>
                    <a:pt x="94" y="148"/>
                  </a:cubicBezTo>
                  <a:cubicBezTo>
                    <a:pt x="95" y="149"/>
                    <a:pt x="97" y="147"/>
                    <a:pt x="98" y="148"/>
                  </a:cubicBezTo>
                  <a:cubicBezTo>
                    <a:pt x="102" y="150"/>
                    <a:pt x="98" y="154"/>
                    <a:pt x="98" y="157"/>
                  </a:cubicBezTo>
                  <a:cubicBezTo>
                    <a:pt x="100" y="154"/>
                    <a:pt x="102" y="160"/>
                    <a:pt x="102" y="160"/>
                  </a:cubicBezTo>
                  <a:cubicBezTo>
                    <a:pt x="103" y="164"/>
                    <a:pt x="101" y="165"/>
                    <a:pt x="98" y="166"/>
                  </a:cubicBezTo>
                  <a:cubicBezTo>
                    <a:pt x="94" y="168"/>
                    <a:pt x="92" y="170"/>
                    <a:pt x="90" y="173"/>
                  </a:cubicBezTo>
                  <a:cubicBezTo>
                    <a:pt x="89" y="175"/>
                    <a:pt x="88" y="176"/>
                    <a:pt x="86" y="177"/>
                  </a:cubicBezTo>
                  <a:cubicBezTo>
                    <a:pt x="85" y="179"/>
                    <a:pt x="83" y="180"/>
                    <a:pt x="81" y="182"/>
                  </a:cubicBezTo>
                  <a:cubicBezTo>
                    <a:pt x="83" y="182"/>
                    <a:pt x="85" y="181"/>
                    <a:pt x="86" y="181"/>
                  </a:cubicBezTo>
                  <a:cubicBezTo>
                    <a:pt x="87" y="181"/>
                    <a:pt x="88" y="183"/>
                    <a:pt x="89" y="183"/>
                  </a:cubicBezTo>
                  <a:cubicBezTo>
                    <a:pt x="89" y="184"/>
                    <a:pt x="90" y="185"/>
                    <a:pt x="91" y="186"/>
                  </a:cubicBezTo>
                  <a:cubicBezTo>
                    <a:pt x="92" y="187"/>
                    <a:pt x="93" y="186"/>
                    <a:pt x="94" y="187"/>
                  </a:cubicBezTo>
                  <a:cubicBezTo>
                    <a:pt x="96" y="189"/>
                    <a:pt x="100" y="190"/>
                    <a:pt x="101" y="193"/>
                  </a:cubicBezTo>
                  <a:cubicBezTo>
                    <a:pt x="102" y="195"/>
                    <a:pt x="103" y="199"/>
                    <a:pt x="104" y="201"/>
                  </a:cubicBezTo>
                  <a:cubicBezTo>
                    <a:pt x="105" y="200"/>
                    <a:pt x="106" y="199"/>
                    <a:pt x="107" y="197"/>
                  </a:cubicBezTo>
                  <a:cubicBezTo>
                    <a:pt x="107" y="196"/>
                    <a:pt x="108" y="194"/>
                    <a:pt x="109" y="193"/>
                  </a:cubicBezTo>
                  <a:cubicBezTo>
                    <a:pt x="110" y="190"/>
                    <a:pt x="113" y="189"/>
                    <a:pt x="116" y="187"/>
                  </a:cubicBezTo>
                  <a:cubicBezTo>
                    <a:pt x="118" y="185"/>
                    <a:pt x="118" y="183"/>
                    <a:pt x="119" y="180"/>
                  </a:cubicBezTo>
                  <a:cubicBezTo>
                    <a:pt x="121" y="176"/>
                    <a:pt x="124" y="175"/>
                    <a:pt x="126" y="172"/>
                  </a:cubicBezTo>
                  <a:cubicBezTo>
                    <a:pt x="129" y="169"/>
                    <a:pt x="126" y="165"/>
                    <a:pt x="127" y="161"/>
                  </a:cubicBezTo>
                  <a:cubicBezTo>
                    <a:pt x="128" y="160"/>
                    <a:pt x="128" y="159"/>
                    <a:pt x="128" y="157"/>
                  </a:cubicBezTo>
                  <a:cubicBezTo>
                    <a:pt x="128" y="156"/>
                    <a:pt x="128" y="156"/>
                    <a:pt x="129" y="156"/>
                  </a:cubicBezTo>
                  <a:cubicBezTo>
                    <a:pt x="131" y="155"/>
                    <a:pt x="132" y="153"/>
                    <a:pt x="133" y="152"/>
                  </a:cubicBezTo>
                  <a:cubicBezTo>
                    <a:pt x="134" y="151"/>
                    <a:pt x="135" y="150"/>
                    <a:pt x="137" y="149"/>
                  </a:cubicBezTo>
                  <a:cubicBezTo>
                    <a:pt x="138" y="149"/>
                    <a:pt x="139" y="148"/>
                    <a:pt x="141" y="147"/>
                  </a:cubicBezTo>
                  <a:cubicBezTo>
                    <a:pt x="142" y="147"/>
                    <a:pt x="143" y="148"/>
                    <a:pt x="144" y="148"/>
                  </a:cubicBezTo>
                  <a:cubicBezTo>
                    <a:pt x="145" y="148"/>
                    <a:pt x="144" y="147"/>
                    <a:pt x="144" y="147"/>
                  </a:cubicBezTo>
                  <a:cubicBezTo>
                    <a:pt x="143" y="146"/>
                    <a:pt x="147" y="145"/>
                    <a:pt x="147" y="145"/>
                  </a:cubicBezTo>
                  <a:cubicBezTo>
                    <a:pt x="147" y="145"/>
                    <a:pt x="149" y="142"/>
                    <a:pt x="149" y="143"/>
                  </a:cubicBezTo>
                  <a:cubicBezTo>
                    <a:pt x="150" y="144"/>
                    <a:pt x="155" y="142"/>
                    <a:pt x="155" y="142"/>
                  </a:cubicBezTo>
                  <a:cubicBezTo>
                    <a:pt x="156" y="142"/>
                    <a:pt x="155" y="143"/>
                    <a:pt x="156" y="143"/>
                  </a:cubicBezTo>
                  <a:cubicBezTo>
                    <a:pt x="157" y="143"/>
                    <a:pt x="160" y="143"/>
                    <a:pt x="161" y="142"/>
                  </a:cubicBezTo>
                  <a:cubicBezTo>
                    <a:pt x="162" y="141"/>
                    <a:pt x="162" y="140"/>
                    <a:pt x="163" y="139"/>
                  </a:cubicBezTo>
                  <a:cubicBezTo>
                    <a:pt x="164" y="139"/>
                    <a:pt x="165" y="138"/>
                    <a:pt x="165" y="137"/>
                  </a:cubicBezTo>
                  <a:cubicBezTo>
                    <a:pt x="166" y="136"/>
                    <a:pt x="165" y="134"/>
                    <a:pt x="166" y="133"/>
                  </a:cubicBezTo>
                  <a:cubicBezTo>
                    <a:pt x="167" y="132"/>
                    <a:pt x="168" y="131"/>
                    <a:pt x="169" y="130"/>
                  </a:cubicBezTo>
                  <a:cubicBezTo>
                    <a:pt x="171" y="127"/>
                    <a:pt x="172" y="126"/>
                    <a:pt x="172" y="123"/>
                  </a:cubicBezTo>
                  <a:cubicBezTo>
                    <a:pt x="172" y="121"/>
                    <a:pt x="172" y="120"/>
                    <a:pt x="173" y="118"/>
                  </a:cubicBezTo>
                  <a:cubicBezTo>
                    <a:pt x="173" y="117"/>
                    <a:pt x="174" y="117"/>
                    <a:pt x="175" y="116"/>
                  </a:cubicBezTo>
                  <a:cubicBezTo>
                    <a:pt x="176" y="115"/>
                    <a:pt x="175" y="113"/>
                    <a:pt x="175" y="112"/>
                  </a:cubicBezTo>
                  <a:cubicBezTo>
                    <a:pt x="175" y="110"/>
                    <a:pt x="176" y="109"/>
                    <a:pt x="176" y="107"/>
                  </a:cubicBezTo>
                  <a:cubicBezTo>
                    <a:pt x="177" y="104"/>
                    <a:pt x="176" y="101"/>
                    <a:pt x="176" y="98"/>
                  </a:cubicBezTo>
                  <a:cubicBezTo>
                    <a:pt x="176" y="96"/>
                    <a:pt x="175" y="94"/>
                    <a:pt x="176" y="93"/>
                  </a:cubicBezTo>
                  <a:cubicBezTo>
                    <a:pt x="177" y="91"/>
                    <a:pt x="176" y="92"/>
                    <a:pt x="176" y="90"/>
                  </a:cubicBezTo>
                  <a:cubicBezTo>
                    <a:pt x="176" y="90"/>
                    <a:pt x="178" y="91"/>
                    <a:pt x="178" y="91"/>
                  </a:cubicBezTo>
                  <a:cubicBezTo>
                    <a:pt x="178" y="91"/>
                    <a:pt x="178" y="90"/>
                    <a:pt x="178" y="90"/>
                  </a:cubicBezTo>
                  <a:cubicBezTo>
                    <a:pt x="178" y="90"/>
                    <a:pt x="179" y="90"/>
                    <a:pt x="179" y="90"/>
                  </a:cubicBezTo>
                  <a:cubicBezTo>
                    <a:pt x="181" y="90"/>
                    <a:pt x="182" y="87"/>
                    <a:pt x="182" y="86"/>
                  </a:cubicBezTo>
                  <a:cubicBezTo>
                    <a:pt x="183" y="85"/>
                    <a:pt x="184" y="83"/>
                    <a:pt x="185" y="81"/>
                  </a:cubicBezTo>
                  <a:cubicBezTo>
                    <a:pt x="187" y="79"/>
                    <a:pt x="189" y="79"/>
                    <a:pt x="190" y="77"/>
                  </a:cubicBezTo>
                  <a:cubicBezTo>
                    <a:pt x="195" y="71"/>
                    <a:pt x="199" y="64"/>
                    <a:pt x="196" y="57"/>
                  </a:cubicBezTo>
                  <a:cubicBezTo>
                    <a:pt x="194" y="53"/>
                    <a:pt x="198" y="60"/>
                    <a:pt x="196" y="57"/>
                  </a:cubicBezTo>
                  <a:close/>
                  <a:moveTo>
                    <a:pt x="115" y="186"/>
                  </a:moveTo>
                  <a:cubicBezTo>
                    <a:pt x="113" y="187"/>
                    <a:pt x="112" y="189"/>
                    <a:pt x="110" y="190"/>
                  </a:cubicBezTo>
                  <a:cubicBezTo>
                    <a:pt x="107" y="191"/>
                    <a:pt x="112" y="188"/>
                    <a:pt x="112" y="187"/>
                  </a:cubicBezTo>
                  <a:cubicBezTo>
                    <a:pt x="113" y="186"/>
                    <a:pt x="114" y="184"/>
                    <a:pt x="116" y="182"/>
                  </a:cubicBezTo>
                  <a:cubicBezTo>
                    <a:pt x="118" y="180"/>
                    <a:pt x="117" y="184"/>
                    <a:pt x="115" y="186"/>
                  </a:cubicBezTo>
                  <a:cubicBezTo>
                    <a:pt x="115" y="186"/>
                    <a:pt x="116" y="185"/>
                    <a:pt x="115" y="186"/>
                  </a:cubicBezTo>
                  <a:close/>
                </a:path>
              </a:pathLst>
            </a:custGeom>
            <a:solidFill>
              <a:schemeClr val="accent2"/>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1" name="Freeform 629"/>
            <p:cNvSpPr>
              <a:spLocks/>
            </p:cNvSpPr>
            <p:nvPr/>
          </p:nvSpPr>
          <p:spPr bwMode="auto">
            <a:xfrm>
              <a:off x="8961338" y="10485681"/>
              <a:ext cx="251592" cy="261215"/>
            </a:xfrm>
            <a:custGeom>
              <a:avLst/>
              <a:gdLst>
                <a:gd name="T0" fmla="*/ 21 w 27"/>
                <a:gd name="T1" fmla="*/ 10 h 28"/>
                <a:gd name="T2" fmla="*/ 17 w 27"/>
                <a:gd name="T3" fmla="*/ 7 h 28"/>
                <a:gd name="T4" fmla="*/ 14 w 27"/>
                <a:gd name="T5" fmla="*/ 6 h 28"/>
                <a:gd name="T6" fmla="*/ 11 w 27"/>
                <a:gd name="T7" fmla="*/ 3 h 28"/>
                <a:gd name="T8" fmla="*/ 6 w 27"/>
                <a:gd name="T9" fmla="*/ 2 h 28"/>
                <a:gd name="T10" fmla="*/ 4 w 27"/>
                <a:gd name="T11" fmla="*/ 3 h 28"/>
                <a:gd name="T12" fmla="*/ 3 w 27"/>
                <a:gd name="T13" fmla="*/ 6 h 28"/>
                <a:gd name="T14" fmla="*/ 3 w 27"/>
                <a:gd name="T15" fmla="*/ 12 h 28"/>
                <a:gd name="T16" fmla="*/ 2 w 27"/>
                <a:gd name="T17" fmla="*/ 17 h 28"/>
                <a:gd name="T18" fmla="*/ 1 w 27"/>
                <a:gd name="T19" fmla="*/ 22 h 28"/>
                <a:gd name="T20" fmla="*/ 4 w 27"/>
                <a:gd name="T21" fmla="*/ 25 h 28"/>
                <a:gd name="T22" fmla="*/ 9 w 27"/>
                <a:gd name="T23" fmla="*/ 26 h 28"/>
                <a:gd name="T24" fmla="*/ 13 w 27"/>
                <a:gd name="T25" fmla="*/ 28 h 28"/>
                <a:gd name="T26" fmla="*/ 19 w 27"/>
                <a:gd name="T27" fmla="*/ 28 h 28"/>
                <a:gd name="T28" fmla="*/ 24 w 27"/>
                <a:gd name="T29" fmla="*/ 25 h 28"/>
                <a:gd name="T30" fmla="*/ 26 w 27"/>
                <a:gd name="T31" fmla="*/ 19 h 28"/>
                <a:gd name="T32" fmla="*/ 24 w 27"/>
                <a:gd name="T33" fmla="*/ 14 h 28"/>
                <a:gd name="T34" fmla="*/ 21 w 27"/>
                <a:gd name="T35" fmla="*/ 10 h 28"/>
                <a:gd name="T36" fmla="*/ 21 w 27"/>
                <a:gd name="T37"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8">
                  <a:moveTo>
                    <a:pt x="21" y="10"/>
                  </a:moveTo>
                  <a:cubicBezTo>
                    <a:pt x="20" y="8"/>
                    <a:pt x="18" y="8"/>
                    <a:pt x="17" y="7"/>
                  </a:cubicBezTo>
                  <a:cubicBezTo>
                    <a:pt x="16" y="6"/>
                    <a:pt x="15" y="7"/>
                    <a:pt x="14" y="6"/>
                  </a:cubicBezTo>
                  <a:cubicBezTo>
                    <a:pt x="13" y="5"/>
                    <a:pt x="12" y="4"/>
                    <a:pt x="11" y="3"/>
                  </a:cubicBezTo>
                  <a:cubicBezTo>
                    <a:pt x="10" y="0"/>
                    <a:pt x="9" y="1"/>
                    <a:pt x="6" y="2"/>
                  </a:cubicBezTo>
                  <a:cubicBezTo>
                    <a:pt x="5" y="2"/>
                    <a:pt x="5" y="1"/>
                    <a:pt x="4" y="3"/>
                  </a:cubicBezTo>
                  <a:cubicBezTo>
                    <a:pt x="3" y="4"/>
                    <a:pt x="3" y="5"/>
                    <a:pt x="3" y="6"/>
                  </a:cubicBezTo>
                  <a:cubicBezTo>
                    <a:pt x="3" y="8"/>
                    <a:pt x="3" y="10"/>
                    <a:pt x="3" y="12"/>
                  </a:cubicBezTo>
                  <a:cubicBezTo>
                    <a:pt x="3" y="13"/>
                    <a:pt x="3" y="15"/>
                    <a:pt x="2" y="17"/>
                  </a:cubicBezTo>
                  <a:cubicBezTo>
                    <a:pt x="0" y="19"/>
                    <a:pt x="0" y="19"/>
                    <a:pt x="1" y="22"/>
                  </a:cubicBezTo>
                  <a:cubicBezTo>
                    <a:pt x="2" y="24"/>
                    <a:pt x="2" y="24"/>
                    <a:pt x="4" y="25"/>
                  </a:cubicBezTo>
                  <a:cubicBezTo>
                    <a:pt x="6" y="25"/>
                    <a:pt x="8" y="25"/>
                    <a:pt x="9" y="26"/>
                  </a:cubicBezTo>
                  <a:cubicBezTo>
                    <a:pt x="10" y="26"/>
                    <a:pt x="12" y="28"/>
                    <a:pt x="13" y="28"/>
                  </a:cubicBezTo>
                  <a:cubicBezTo>
                    <a:pt x="15" y="27"/>
                    <a:pt x="17" y="28"/>
                    <a:pt x="19" y="28"/>
                  </a:cubicBezTo>
                  <a:cubicBezTo>
                    <a:pt x="20" y="28"/>
                    <a:pt x="23" y="26"/>
                    <a:pt x="24" y="25"/>
                  </a:cubicBezTo>
                  <a:cubicBezTo>
                    <a:pt x="26" y="23"/>
                    <a:pt x="27" y="21"/>
                    <a:pt x="26" y="19"/>
                  </a:cubicBezTo>
                  <a:cubicBezTo>
                    <a:pt x="25" y="17"/>
                    <a:pt x="25" y="16"/>
                    <a:pt x="24" y="14"/>
                  </a:cubicBezTo>
                  <a:cubicBezTo>
                    <a:pt x="24" y="12"/>
                    <a:pt x="23" y="11"/>
                    <a:pt x="21" y="10"/>
                  </a:cubicBezTo>
                  <a:cubicBezTo>
                    <a:pt x="20" y="9"/>
                    <a:pt x="22" y="10"/>
                    <a:pt x="21"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2" name="Freeform 630"/>
            <p:cNvSpPr>
              <a:spLocks/>
            </p:cNvSpPr>
            <p:nvPr/>
          </p:nvSpPr>
          <p:spPr bwMode="auto">
            <a:xfrm>
              <a:off x="8241593" y="10074745"/>
              <a:ext cx="961783" cy="1672412"/>
            </a:xfrm>
            <a:custGeom>
              <a:avLst/>
              <a:gdLst>
                <a:gd name="T0" fmla="*/ 80 w 103"/>
                <a:gd name="T1" fmla="*/ 52 h 179"/>
                <a:gd name="T2" fmla="*/ 85 w 103"/>
                <a:gd name="T3" fmla="*/ 42 h 179"/>
                <a:gd name="T4" fmla="*/ 102 w 103"/>
                <a:gd name="T5" fmla="*/ 29 h 179"/>
                <a:gd name="T6" fmla="*/ 99 w 103"/>
                <a:gd name="T7" fmla="*/ 21 h 179"/>
                <a:gd name="T8" fmla="*/ 94 w 103"/>
                <a:gd name="T9" fmla="*/ 29 h 179"/>
                <a:gd name="T10" fmla="*/ 82 w 103"/>
                <a:gd name="T11" fmla="*/ 30 h 179"/>
                <a:gd name="T12" fmla="*/ 79 w 103"/>
                <a:gd name="T13" fmla="*/ 28 h 179"/>
                <a:gd name="T14" fmla="*/ 81 w 103"/>
                <a:gd name="T15" fmla="*/ 22 h 179"/>
                <a:gd name="T16" fmla="*/ 64 w 103"/>
                <a:gd name="T17" fmla="*/ 9 h 179"/>
                <a:gd name="T18" fmla="*/ 57 w 103"/>
                <a:gd name="T19" fmla="*/ 2 h 179"/>
                <a:gd name="T20" fmla="*/ 48 w 103"/>
                <a:gd name="T21" fmla="*/ 4 h 179"/>
                <a:gd name="T22" fmla="*/ 39 w 103"/>
                <a:gd name="T23" fmla="*/ 1 h 179"/>
                <a:gd name="T24" fmla="*/ 35 w 103"/>
                <a:gd name="T25" fmla="*/ 9 h 179"/>
                <a:gd name="T26" fmla="*/ 27 w 103"/>
                <a:gd name="T27" fmla="*/ 22 h 179"/>
                <a:gd name="T28" fmla="*/ 25 w 103"/>
                <a:gd name="T29" fmla="*/ 32 h 179"/>
                <a:gd name="T30" fmla="*/ 21 w 103"/>
                <a:gd name="T31" fmla="*/ 39 h 179"/>
                <a:gd name="T32" fmla="*/ 19 w 103"/>
                <a:gd name="T33" fmla="*/ 47 h 179"/>
                <a:gd name="T34" fmla="*/ 17 w 103"/>
                <a:gd name="T35" fmla="*/ 52 h 179"/>
                <a:gd name="T36" fmla="*/ 20 w 103"/>
                <a:gd name="T37" fmla="*/ 61 h 179"/>
                <a:gd name="T38" fmla="*/ 18 w 103"/>
                <a:gd name="T39" fmla="*/ 79 h 179"/>
                <a:gd name="T40" fmla="*/ 15 w 103"/>
                <a:gd name="T41" fmla="*/ 94 h 179"/>
                <a:gd name="T42" fmla="*/ 10 w 103"/>
                <a:gd name="T43" fmla="*/ 117 h 179"/>
                <a:gd name="T44" fmla="*/ 13 w 103"/>
                <a:gd name="T45" fmla="*/ 130 h 179"/>
                <a:gd name="T46" fmla="*/ 12 w 103"/>
                <a:gd name="T47" fmla="*/ 135 h 179"/>
                <a:gd name="T48" fmla="*/ 8 w 103"/>
                <a:gd name="T49" fmla="*/ 147 h 179"/>
                <a:gd name="T50" fmla="*/ 5 w 103"/>
                <a:gd name="T51" fmla="*/ 156 h 179"/>
                <a:gd name="T52" fmla="*/ 8 w 103"/>
                <a:gd name="T53" fmla="*/ 170 h 179"/>
                <a:gd name="T54" fmla="*/ 13 w 103"/>
                <a:gd name="T55" fmla="*/ 176 h 179"/>
                <a:gd name="T56" fmla="*/ 23 w 103"/>
                <a:gd name="T57" fmla="*/ 178 h 179"/>
                <a:gd name="T58" fmla="*/ 27 w 103"/>
                <a:gd name="T59" fmla="*/ 179 h 179"/>
                <a:gd name="T60" fmla="*/ 24 w 103"/>
                <a:gd name="T61" fmla="*/ 169 h 179"/>
                <a:gd name="T62" fmla="*/ 25 w 103"/>
                <a:gd name="T63" fmla="*/ 163 h 179"/>
                <a:gd name="T64" fmla="*/ 28 w 103"/>
                <a:gd name="T65" fmla="*/ 163 h 179"/>
                <a:gd name="T66" fmla="*/ 31 w 103"/>
                <a:gd name="T67" fmla="*/ 157 h 179"/>
                <a:gd name="T68" fmla="*/ 40 w 103"/>
                <a:gd name="T69" fmla="*/ 151 h 179"/>
                <a:gd name="T70" fmla="*/ 41 w 103"/>
                <a:gd name="T71" fmla="*/ 145 h 179"/>
                <a:gd name="T72" fmla="*/ 32 w 103"/>
                <a:gd name="T73" fmla="*/ 140 h 179"/>
                <a:gd name="T74" fmla="*/ 39 w 103"/>
                <a:gd name="T75" fmla="*/ 131 h 179"/>
                <a:gd name="T76" fmla="*/ 43 w 103"/>
                <a:gd name="T77" fmla="*/ 124 h 179"/>
                <a:gd name="T78" fmla="*/ 48 w 103"/>
                <a:gd name="T79" fmla="*/ 116 h 179"/>
                <a:gd name="T80" fmla="*/ 51 w 103"/>
                <a:gd name="T81" fmla="*/ 114 h 179"/>
                <a:gd name="T82" fmla="*/ 45 w 103"/>
                <a:gd name="T83" fmla="*/ 113 h 179"/>
                <a:gd name="T84" fmla="*/ 54 w 103"/>
                <a:gd name="T85" fmla="*/ 108 h 179"/>
                <a:gd name="T86" fmla="*/ 58 w 103"/>
                <a:gd name="T87" fmla="*/ 102 h 179"/>
                <a:gd name="T88" fmla="*/ 59 w 103"/>
                <a:gd name="T89" fmla="*/ 97 h 179"/>
                <a:gd name="T90" fmla="*/ 60 w 103"/>
                <a:gd name="T91" fmla="*/ 96 h 179"/>
                <a:gd name="T92" fmla="*/ 76 w 103"/>
                <a:gd name="T93" fmla="*/ 93 h 179"/>
                <a:gd name="T94" fmla="*/ 84 w 103"/>
                <a:gd name="T95" fmla="*/ 87 h 179"/>
                <a:gd name="T96" fmla="*/ 83 w 103"/>
                <a:gd name="T97" fmla="*/ 78 h 179"/>
                <a:gd name="T98" fmla="*/ 78 w 103"/>
                <a:gd name="T99" fmla="*/ 69 h 179"/>
                <a:gd name="T100" fmla="*/ 78 w 103"/>
                <a:gd name="T101" fmla="*/ 66 h 179"/>
                <a:gd name="T102" fmla="*/ 78 w 103"/>
                <a:gd name="T103" fmla="*/ 62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 h="179">
                  <a:moveTo>
                    <a:pt x="78" y="62"/>
                  </a:moveTo>
                  <a:cubicBezTo>
                    <a:pt x="81" y="59"/>
                    <a:pt x="79" y="56"/>
                    <a:pt x="80" y="52"/>
                  </a:cubicBezTo>
                  <a:cubicBezTo>
                    <a:pt x="80" y="51"/>
                    <a:pt x="80" y="49"/>
                    <a:pt x="80" y="48"/>
                  </a:cubicBezTo>
                  <a:cubicBezTo>
                    <a:pt x="81" y="45"/>
                    <a:pt x="83" y="44"/>
                    <a:pt x="85" y="42"/>
                  </a:cubicBezTo>
                  <a:cubicBezTo>
                    <a:pt x="89" y="39"/>
                    <a:pt x="91" y="34"/>
                    <a:pt x="95" y="31"/>
                  </a:cubicBezTo>
                  <a:cubicBezTo>
                    <a:pt x="97" y="30"/>
                    <a:pt x="100" y="30"/>
                    <a:pt x="102" y="29"/>
                  </a:cubicBezTo>
                  <a:cubicBezTo>
                    <a:pt x="103" y="27"/>
                    <a:pt x="102" y="24"/>
                    <a:pt x="101" y="23"/>
                  </a:cubicBezTo>
                  <a:cubicBezTo>
                    <a:pt x="100" y="21"/>
                    <a:pt x="101" y="21"/>
                    <a:pt x="99" y="21"/>
                  </a:cubicBezTo>
                  <a:cubicBezTo>
                    <a:pt x="97" y="20"/>
                    <a:pt x="98" y="24"/>
                    <a:pt x="97" y="25"/>
                  </a:cubicBezTo>
                  <a:cubicBezTo>
                    <a:pt x="96" y="26"/>
                    <a:pt x="95" y="28"/>
                    <a:pt x="94" y="29"/>
                  </a:cubicBezTo>
                  <a:cubicBezTo>
                    <a:pt x="93" y="30"/>
                    <a:pt x="90" y="29"/>
                    <a:pt x="88" y="30"/>
                  </a:cubicBezTo>
                  <a:cubicBezTo>
                    <a:pt x="87" y="32"/>
                    <a:pt x="84" y="30"/>
                    <a:pt x="82" y="30"/>
                  </a:cubicBezTo>
                  <a:cubicBezTo>
                    <a:pt x="81" y="30"/>
                    <a:pt x="79" y="31"/>
                    <a:pt x="78" y="30"/>
                  </a:cubicBezTo>
                  <a:cubicBezTo>
                    <a:pt x="76" y="30"/>
                    <a:pt x="79" y="28"/>
                    <a:pt x="79" y="28"/>
                  </a:cubicBezTo>
                  <a:cubicBezTo>
                    <a:pt x="80" y="27"/>
                    <a:pt x="79" y="26"/>
                    <a:pt x="79" y="26"/>
                  </a:cubicBezTo>
                  <a:cubicBezTo>
                    <a:pt x="79" y="24"/>
                    <a:pt x="80" y="23"/>
                    <a:pt x="81" y="22"/>
                  </a:cubicBezTo>
                  <a:cubicBezTo>
                    <a:pt x="85" y="18"/>
                    <a:pt x="77" y="16"/>
                    <a:pt x="74" y="14"/>
                  </a:cubicBezTo>
                  <a:cubicBezTo>
                    <a:pt x="71" y="12"/>
                    <a:pt x="67" y="12"/>
                    <a:pt x="64" y="9"/>
                  </a:cubicBezTo>
                  <a:cubicBezTo>
                    <a:pt x="63" y="8"/>
                    <a:pt x="61" y="7"/>
                    <a:pt x="60" y="6"/>
                  </a:cubicBezTo>
                  <a:cubicBezTo>
                    <a:pt x="59" y="4"/>
                    <a:pt x="58" y="2"/>
                    <a:pt x="57" y="2"/>
                  </a:cubicBezTo>
                  <a:cubicBezTo>
                    <a:pt x="56" y="1"/>
                    <a:pt x="53" y="1"/>
                    <a:pt x="52" y="2"/>
                  </a:cubicBezTo>
                  <a:cubicBezTo>
                    <a:pt x="51" y="3"/>
                    <a:pt x="50" y="6"/>
                    <a:pt x="48" y="4"/>
                  </a:cubicBezTo>
                  <a:cubicBezTo>
                    <a:pt x="47" y="2"/>
                    <a:pt x="45" y="2"/>
                    <a:pt x="43" y="2"/>
                  </a:cubicBezTo>
                  <a:cubicBezTo>
                    <a:pt x="41" y="2"/>
                    <a:pt x="41" y="0"/>
                    <a:pt x="39" y="1"/>
                  </a:cubicBezTo>
                  <a:cubicBezTo>
                    <a:pt x="38" y="2"/>
                    <a:pt x="35" y="3"/>
                    <a:pt x="35" y="4"/>
                  </a:cubicBezTo>
                  <a:cubicBezTo>
                    <a:pt x="34" y="6"/>
                    <a:pt x="35" y="8"/>
                    <a:pt x="35" y="9"/>
                  </a:cubicBezTo>
                  <a:cubicBezTo>
                    <a:pt x="34" y="13"/>
                    <a:pt x="31" y="13"/>
                    <a:pt x="28" y="14"/>
                  </a:cubicBezTo>
                  <a:cubicBezTo>
                    <a:pt x="26" y="15"/>
                    <a:pt x="27" y="20"/>
                    <a:pt x="27" y="22"/>
                  </a:cubicBezTo>
                  <a:cubicBezTo>
                    <a:pt x="27" y="24"/>
                    <a:pt x="28" y="26"/>
                    <a:pt x="28" y="27"/>
                  </a:cubicBezTo>
                  <a:cubicBezTo>
                    <a:pt x="28" y="28"/>
                    <a:pt x="25" y="31"/>
                    <a:pt x="25" y="32"/>
                  </a:cubicBezTo>
                  <a:cubicBezTo>
                    <a:pt x="24" y="33"/>
                    <a:pt x="21" y="35"/>
                    <a:pt x="21" y="36"/>
                  </a:cubicBezTo>
                  <a:cubicBezTo>
                    <a:pt x="21" y="37"/>
                    <a:pt x="21" y="38"/>
                    <a:pt x="21" y="39"/>
                  </a:cubicBezTo>
                  <a:cubicBezTo>
                    <a:pt x="21" y="40"/>
                    <a:pt x="20" y="41"/>
                    <a:pt x="20" y="42"/>
                  </a:cubicBezTo>
                  <a:cubicBezTo>
                    <a:pt x="20" y="43"/>
                    <a:pt x="21" y="46"/>
                    <a:pt x="19" y="47"/>
                  </a:cubicBezTo>
                  <a:cubicBezTo>
                    <a:pt x="19" y="48"/>
                    <a:pt x="19" y="50"/>
                    <a:pt x="19" y="51"/>
                  </a:cubicBezTo>
                  <a:cubicBezTo>
                    <a:pt x="18" y="51"/>
                    <a:pt x="17" y="51"/>
                    <a:pt x="17" y="52"/>
                  </a:cubicBezTo>
                  <a:cubicBezTo>
                    <a:pt x="17" y="54"/>
                    <a:pt x="19" y="55"/>
                    <a:pt x="19" y="57"/>
                  </a:cubicBezTo>
                  <a:cubicBezTo>
                    <a:pt x="19" y="58"/>
                    <a:pt x="19" y="60"/>
                    <a:pt x="20" y="61"/>
                  </a:cubicBezTo>
                  <a:cubicBezTo>
                    <a:pt x="22" y="65"/>
                    <a:pt x="18" y="69"/>
                    <a:pt x="18" y="73"/>
                  </a:cubicBezTo>
                  <a:cubicBezTo>
                    <a:pt x="17" y="75"/>
                    <a:pt x="19" y="77"/>
                    <a:pt x="18" y="79"/>
                  </a:cubicBezTo>
                  <a:cubicBezTo>
                    <a:pt x="17" y="80"/>
                    <a:pt x="15" y="81"/>
                    <a:pt x="14" y="83"/>
                  </a:cubicBezTo>
                  <a:cubicBezTo>
                    <a:pt x="13" y="85"/>
                    <a:pt x="17" y="93"/>
                    <a:pt x="15" y="94"/>
                  </a:cubicBezTo>
                  <a:cubicBezTo>
                    <a:pt x="11" y="96"/>
                    <a:pt x="12" y="101"/>
                    <a:pt x="11" y="105"/>
                  </a:cubicBezTo>
                  <a:cubicBezTo>
                    <a:pt x="9" y="108"/>
                    <a:pt x="10" y="113"/>
                    <a:pt x="10" y="117"/>
                  </a:cubicBezTo>
                  <a:cubicBezTo>
                    <a:pt x="10" y="120"/>
                    <a:pt x="10" y="123"/>
                    <a:pt x="10" y="126"/>
                  </a:cubicBezTo>
                  <a:cubicBezTo>
                    <a:pt x="10" y="127"/>
                    <a:pt x="15" y="130"/>
                    <a:pt x="13" y="130"/>
                  </a:cubicBezTo>
                  <a:cubicBezTo>
                    <a:pt x="13" y="130"/>
                    <a:pt x="9" y="131"/>
                    <a:pt x="11" y="132"/>
                  </a:cubicBezTo>
                  <a:cubicBezTo>
                    <a:pt x="13" y="132"/>
                    <a:pt x="13" y="133"/>
                    <a:pt x="12" y="135"/>
                  </a:cubicBezTo>
                  <a:cubicBezTo>
                    <a:pt x="11" y="137"/>
                    <a:pt x="11" y="139"/>
                    <a:pt x="11" y="142"/>
                  </a:cubicBezTo>
                  <a:cubicBezTo>
                    <a:pt x="11" y="144"/>
                    <a:pt x="9" y="145"/>
                    <a:pt x="8" y="147"/>
                  </a:cubicBezTo>
                  <a:cubicBezTo>
                    <a:pt x="7" y="148"/>
                    <a:pt x="8" y="150"/>
                    <a:pt x="8" y="152"/>
                  </a:cubicBezTo>
                  <a:cubicBezTo>
                    <a:pt x="8" y="153"/>
                    <a:pt x="6" y="156"/>
                    <a:pt x="5" y="156"/>
                  </a:cubicBezTo>
                  <a:cubicBezTo>
                    <a:pt x="0" y="158"/>
                    <a:pt x="3" y="164"/>
                    <a:pt x="4" y="167"/>
                  </a:cubicBezTo>
                  <a:cubicBezTo>
                    <a:pt x="5" y="169"/>
                    <a:pt x="8" y="166"/>
                    <a:pt x="8" y="170"/>
                  </a:cubicBezTo>
                  <a:cubicBezTo>
                    <a:pt x="8" y="171"/>
                    <a:pt x="7" y="174"/>
                    <a:pt x="9" y="175"/>
                  </a:cubicBezTo>
                  <a:cubicBezTo>
                    <a:pt x="10" y="176"/>
                    <a:pt x="11" y="176"/>
                    <a:pt x="13" y="176"/>
                  </a:cubicBezTo>
                  <a:cubicBezTo>
                    <a:pt x="15" y="177"/>
                    <a:pt x="18" y="177"/>
                    <a:pt x="20" y="177"/>
                  </a:cubicBezTo>
                  <a:cubicBezTo>
                    <a:pt x="21" y="177"/>
                    <a:pt x="22" y="177"/>
                    <a:pt x="23" y="178"/>
                  </a:cubicBezTo>
                  <a:cubicBezTo>
                    <a:pt x="23" y="177"/>
                    <a:pt x="24" y="177"/>
                    <a:pt x="25" y="177"/>
                  </a:cubicBezTo>
                  <a:cubicBezTo>
                    <a:pt x="25" y="178"/>
                    <a:pt x="27" y="179"/>
                    <a:pt x="27" y="179"/>
                  </a:cubicBezTo>
                  <a:cubicBezTo>
                    <a:pt x="28" y="179"/>
                    <a:pt x="26" y="176"/>
                    <a:pt x="26" y="175"/>
                  </a:cubicBezTo>
                  <a:cubicBezTo>
                    <a:pt x="24" y="173"/>
                    <a:pt x="24" y="171"/>
                    <a:pt x="24" y="169"/>
                  </a:cubicBezTo>
                  <a:cubicBezTo>
                    <a:pt x="24" y="167"/>
                    <a:pt x="24" y="166"/>
                    <a:pt x="27" y="164"/>
                  </a:cubicBezTo>
                  <a:cubicBezTo>
                    <a:pt x="29" y="163"/>
                    <a:pt x="25" y="163"/>
                    <a:pt x="25" y="163"/>
                  </a:cubicBezTo>
                  <a:cubicBezTo>
                    <a:pt x="25" y="163"/>
                    <a:pt x="27" y="162"/>
                    <a:pt x="26" y="162"/>
                  </a:cubicBezTo>
                  <a:cubicBezTo>
                    <a:pt x="27" y="162"/>
                    <a:pt x="27" y="163"/>
                    <a:pt x="28" y="163"/>
                  </a:cubicBezTo>
                  <a:cubicBezTo>
                    <a:pt x="29" y="164"/>
                    <a:pt x="30" y="163"/>
                    <a:pt x="31" y="163"/>
                  </a:cubicBezTo>
                  <a:cubicBezTo>
                    <a:pt x="32" y="161"/>
                    <a:pt x="31" y="159"/>
                    <a:pt x="31" y="157"/>
                  </a:cubicBezTo>
                  <a:cubicBezTo>
                    <a:pt x="32" y="155"/>
                    <a:pt x="34" y="154"/>
                    <a:pt x="37" y="153"/>
                  </a:cubicBezTo>
                  <a:cubicBezTo>
                    <a:pt x="38" y="152"/>
                    <a:pt x="39" y="152"/>
                    <a:pt x="40" y="151"/>
                  </a:cubicBezTo>
                  <a:cubicBezTo>
                    <a:pt x="41" y="150"/>
                    <a:pt x="39" y="149"/>
                    <a:pt x="39" y="149"/>
                  </a:cubicBezTo>
                  <a:cubicBezTo>
                    <a:pt x="39" y="148"/>
                    <a:pt x="42" y="147"/>
                    <a:pt x="41" y="145"/>
                  </a:cubicBezTo>
                  <a:cubicBezTo>
                    <a:pt x="40" y="143"/>
                    <a:pt x="36" y="145"/>
                    <a:pt x="35" y="143"/>
                  </a:cubicBezTo>
                  <a:cubicBezTo>
                    <a:pt x="34" y="142"/>
                    <a:pt x="33" y="142"/>
                    <a:pt x="32" y="140"/>
                  </a:cubicBezTo>
                  <a:cubicBezTo>
                    <a:pt x="31" y="138"/>
                    <a:pt x="33" y="135"/>
                    <a:pt x="34" y="134"/>
                  </a:cubicBezTo>
                  <a:cubicBezTo>
                    <a:pt x="36" y="133"/>
                    <a:pt x="37" y="131"/>
                    <a:pt x="39" y="131"/>
                  </a:cubicBezTo>
                  <a:cubicBezTo>
                    <a:pt x="41" y="130"/>
                    <a:pt x="41" y="132"/>
                    <a:pt x="42" y="129"/>
                  </a:cubicBezTo>
                  <a:cubicBezTo>
                    <a:pt x="42" y="127"/>
                    <a:pt x="44" y="126"/>
                    <a:pt x="43" y="124"/>
                  </a:cubicBezTo>
                  <a:cubicBezTo>
                    <a:pt x="42" y="121"/>
                    <a:pt x="47" y="121"/>
                    <a:pt x="48" y="119"/>
                  </a:cubicBezTo>
                  <a:cubicBezTo>
                    <a:pt x="48" y="119"/>
                    <a:pt x="43" y="115"/>
                    <a:pt x="48" y="116"/>
                  </a:cubicBezTo>
                  <a:cubicBezTo>
                    <a:pt x="49" y="117"/>
                    <a:pt x="49" y="118"/>
                    <a:pt x="50" y="118"/>
                  </a:cubicBezTo>
                  <a:cubicBezTo>
                    <a:pt x="52" y="118"/>
                    <a:pt x="52" y="115"/>
                    <a:pt x="51" y="114"/>
                  </a:cubicBezTo>
                  <a:cubicBezTo>
                    <a:pt x="51" y="113"/>
                    <a:pt x="49" y="115"/>
                    <a:pt x="49" y="115"/>
                  </a:cubicBezTo>
                  <a:cubicBezTo>
                    <a:pt x="47" y="115"/>
                    <a:pt x="45" y="114"/>
                    <a:pt x="45" y="113"/>
                  </a:cubicBezTo>
                  <a:cubicBezTo>
                    <a:pt x="45" y="112"/>
                    <a:pt x="43" y="105"/>
                    <a:pt x="45" y="105"/>
                  </a:cubicBezTo>
                  <a:cubicBezTo>
                    <a:pt x="48" y="106"/>
                    <a:pt x="50" y="108"/>
                    <a:pt x="54" y="108"/>
                  </a:cubicBezTo>
                  <a:cubicBezTo>
                    <a:pt x="55" y="108"/>
                    <a:pt x="56" y="107"/>
                    <a:pt x="57" y="107"/>
                  </a:cubicBezTo>
                  <a:cubicBezTo>
                    <a:pt x="59" y="105"/>
                    <a:pt x="57" y="104"/>
                    <a:pt x="58" y="102"/>
                  </a:cubicBezTo>
                  <a:cubicBezTo>
                    <a:pt x="58" y="101"/>
                    <a:pt x="59" y="100"/>
                    <a:pt x="59" y="100"/>
                  </a:cubicBezTo>
                  <a:cubicBezTo>
                    <a:pt x="60" y="98"/>
                    <a:pt x="59" y="98"/>
                    <a:pt x="59" y="97"/>
                  </a:cubicBezTo>
                  <a:cubicBezTo>
                    <a:pt x="58" y="96"/>
                    <a:pt x="58" y="94"/>
                    <a:pt x="59" y="94"/>
                  </a:cubicBezTo>
                  <a:cubicBezTo>
                    <a:pt x="61" y="94"/>
                    <a:pt x="60" y="96"/>
                    <a:pt x="60" y="96"/>
                  </a:cubicBezTo>
                  <a:cubicBezTo>
                    <a:pt x="59" y="95"/>
                    <a:pt x="65" y="95"/>
                    <a:pt x="65" y="95"/>
                  </a:cubicBezTo>
                  <a:cubicBezTo>
                    <a:pt x="69" y="95"/>
                    <a:pt x="72" y="93"/>
                    <a:pt x="76" y="93"/>
                  </a:cubicBezTo>
                  <a:cubicBezTo>
                    <a:pt x="77" y="92"/>
                    <a:pt x="80" y="91"/>
                    <a:pt x="82" y="90"/>
                  </a:cubicBezTo>
                  <a:cubicBezTo>
                    <a:pt x="83" y="89"/>
                    <a:pt x="83" y="88"/>
                    <a:pt x="84" y="87"/>
                  </a:cubicBezTo>
                  <a:cubicBezTo>
                    <a:pt x="85" y="86"/>
                    <a:pt x="86" y="85"/>
                    <a:pt x="87" y="83"/>
                  </a:cubicBezTo>
                  <a:cubicBezTo>
                    <a:pt x="87" y="80"/>
                    <a:pt x="85" y="80"/>
                    <a:pt x="83" y="78"/>
                  </a:cubicBezTo>
                  <a:cubicBezTo>
                    <a:pt x="82" y="76"/>
                    <a:pt x="85" y="75"/>
                    <a:pt x="83" y="73"/>
                  </a:cubicBezTo>
                  <a:cubicBezTo>
                    <a:pt x="82" y="72"/>
                    <a:pt x="78" y="71"/>
                    <a:pt x="78" y="69"/>
                  </a:cubicBezTo>
                  <a:cubicBezTo>
                    <a:pt x="78" y="69"/>
                    <a:pt x="78" y="68"/>
                    <a:pt x="79" y="68"/>
                  </a:cubicBezTo>
                  <a:cubicBezTo>
                    <a:pt x="79" y="67"/>
                    <a:pt x="78" y="67"/>
                    <a:pt x="78" y="66"/>
                  </a:cubicBezTo>
                  <a:cubicBezTo>
                    <a:pt x="78" y="65"/>
                    <a:pt x="77" y="63"/>
                    <a:pt x="78" y="62"/>
                  </a:cubicBezTo>
                  <a:cubicBezTo>
                    <a:pt x="79" y="61"/>
                    <a:pt x="77" y="63"/>
                    <a:pt x="78" y="6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3" name="Freeform 631"/>
            <p:cNvSpPr>
              <a:spLocks/>
            </p:cNvSpPr>
            <p:nvPr/>
          </p:nvSpPr>
          <p:spPr bwMode="auto">
            <a:xfrm>
              <a:off x="7617387" y="8313140"/>
              <a:ext cx="203824" cy="226173"/>
            </a:xfrm>
            <a:custGeom>
              <a:avLst/>
              <a:gdLst>
                <a:gd name="T0" fmla="*/ 15 w 22"/>
                <a:gd name="T1" fmla="*/ 23 h 24"/>
                <a:gd name="T2" fmla="*/ 19 w 22"/>
                <a:gd name="T3" fmla="*/ 24 h 24"/>
                <a:gd name="T4" fmla="*/ 19 w 22"/>
                <a:gd name="T5" fmla="*/ 17 h 24"/>
                <a:gd name="T6" fmla="*/ 20 w 22"/>
                <a:gd name="T7" fmla="*/ 10 h 24"/>
                <a:gd name="T8" fmla="*/ 21 w 22"/>
                <a:gd name="T9" fmla="*/ 7 h 24"/>
                <a:gd name="T10" fmla="*/ 22 w 22"/>
                <a:gd name="T11" fmla="*/ 3 h 24"/>
                <a:gd name="T12" fmla="*/ 17 w 22"/>
                <a:gd name="T13" fmla="*/ 4 h 24"/>
                <a:gd name="T14" fmla="*/ 12 w 22"/>
                <a:gd name="T15" fmla="*/ 5 h 24"/>
                <a:gd name="T16" fmla="*/ 9 w 22"/>
                <a:gd name="T17" fmla="*/ 8 h 24"/>
                <a:gd name="T18" fmla="*/ 4 w 22"/>
                <a:gd name="T19" fmla="*/ 9 h 24"/>
                <a:gd name="T20" fmla="*/ 3 w 22"/>
                <a:gd name="T21" fmla="*/ 12 h 24"/>
                <a:gd name="T22" fmla="*/ 0 w 22"/>
                <a:gd name="T23" fmla="*/ 13 h 24"/>
                <a:gd name="T24" fmla="*/ 6 w 22"/>
                <a:gd name="T25" fmla="*/ 19 h 24"/>
                <a:gd name="T26" fmla="*/ 11 w 22"/>
                <a:gd name="T27" fmla="*/ 22 h 24"/>
                <a:gd name="T28" fmla="*/ 15 w 22"/>
                <a:gd name="T29" fmla="*/ 23 h 24"/>
                <a:gd name="T30" fmla="*/ 15 w 22"/>
                <a:gd name="T31"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24">
                  <a:moveTo>
                    <a:pt x="15" y="23"/>
                  </a:moveTo>
                  <a:cubicBezTo>
                    <a:pt x="16" y="24"/>
                    <a:pt x="17" y="24"/>
                    <a:pt x="19" y="24"/>
                  </a:cubicBezTo>
                  <a:cubicBezTo>
                    <a:pt x="17" y="21"/>
                    <a:pt x="19" y="20"/>
                    <a:pt x="19" y="17"/>
                  </a:cubicBezTo>
                  <a:cubicBezTo>
                    <a:pt x="19" y="15"/>
                    <a:pt x="20" y="12"/>
                    <a:pt x="20" y="10"/>
                  </a:cubicBezTo>
                  <a:cubicBezTo>
                    <a:pt x="20" y="9"/>
                    <a:pt x="21" y="8"/>
                    <a:pt x="21" y="7"/>
                  </a:cubicBezTo>
                  <a:cubicBezTo>
                    <a:pt x="22" y="6"/>
                    <a:pt x="21" y="5"/>
                    <a:pt x="22" y="3"/>
                  </a:cubicBezTo>
                  <a:cubicBezTo>
                    <a:pt x="22" y="0"/>
                    <a:pt x="18" y="4"/>
                    <a:pt x="17" y="4"/>
                  </a:cubicBezTo>
                  <a:cubicBezTo>
                    <a:pt x="15" y="4"/>
                    <a:pt x="14" y="3"/>
                    <a:pt x="12" y="5"/>
                  </a:cubicBezTo>
                  <a:cubicBezTo>
                    <a:pt x="12" y="5"/>
                    <a:pt x="10" y="9"/>
                    <a:pt x="9" y="8"/>
                  </a:cubicBezTo>
                  <a:cubicBezTo>
                    <a:pt x="7" y="8"/>
                    <a:pt x="6" y="8"/>
                    <a:pt x="4" y="9"/>
                  </a:cubicBezTo>
                  <a:cubicBezTo>
                    <a:pt x="4" y="10"/>
                    <a:pt x="4" y="12"/>
                    <a:pt x="3" y="12"/>
                  </a:cubicBezTo>
                  <a:cubicBezTo>
                    <a:pt x="3" y="13"/>
                    <a:pt x="1" y="13"/>
                    <a:pt x="0" y="13"/>
                  </a:cubicBezTo>
                  <a:cubicBezTo>
                    <a:pt x="2" y="15"/>
                    <a:pt x="4" y="18"/>
                    <a:pt x="6" y="19"/>
                  </a:cubicBezTo>
                  <a:cubicBezTo>
                    <a:pt x="7" y="21"/>
                    <a:pt x="9" y="22"/>
                    <a:pt x="11" y="22"/>
                  </a:cubicBezTo>
                  <a:cubicBezTo>
                    <a:pt x="12" y="22"/>
                    <a:pt x="14" y="22"/>
                    <a:pt x="15" y="23"/>
                  </a:cubicBezTo>
                  <a:cubicBezTo>
                    <a:pt x="16" y="23"/>
                    <a:pt x="15" y="22"/>
                    <a:pt x="15" y="2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4" name="Freeform 632"/>
            <p:cNvSpPr>
              <a:spLocks/>
            </p:cNvSpPr>
            <p:nvPr/>
          </p:nvSpPr>
          <p:spPr bwMode="auto">
            <a:xfrm>
              <a:off x="7681084" y="8520197"/>
              <a:ext cx="159235" cy="140163"/>
            </a:xfrm>
            <a:custGeom>
              <a:avLst/>
              <a:gdLst>
                <a:gd name="T0" fmla="*/ 16 w 17"/>
                <a:gd name="T1" fmla="*/ 10 h 15"/>
                <a:gd name="T2" fmla="*/ 17 w 17"/>
                <a:gd name="T3" fmla="*/ 8 h 15"/>
                <a:gd name="T4" fmla="*/ 15 w 17"/>
                <a:gd name="T5" fmla="*/ 6 h 15"/>
                <a:gd name="T6" fmla="*/ 12 w 17"/>
                <a:gd name="T7" fmla="*/ 2 h 15"/>
                <a:gd name="T8" fmla="*/ 8 w 17"/>
                <a:gd name="T9" fmla="*/ 1 h 15"/>
                <a:gd name="T10" fmla="*/ 3 w 17"/>
                <a:gd name="T11" fmla="*/ 0 h 15"/>
                <a:gd name="T12" fmla="*/ 3 w 17"/>
                <a:gd name="T13" fmla="*/ 6 h 15"/>
                <a:gd name="T14" fmla="*/ 6 w 17"/>
                <a:gd name="T15" fmla="*/ 7 h 15"/>
                <a:gd name="T16" fmla="*/ 4 w 17"/>
                <a:gd name="T17" fmla="*/ 5 h 15"/>
                <a:gd name="T18" fmla="*/ 7 w 17"/>
                <a:gd name="T19" fmla="*/ 7 h 15"/>
                <a:gd name="T20" fmla="*/ 11 w 17"/>
                <a:gd name="T21" fmla="*/ 10 h 15"/>
                <a:gd name="T22" fmla="*/ 14 w 17"/>
                <a:gd name="T23" fmla="*/ 14 h 15"/>
                <a:gd name="T24" fmla="*/ 16 w 17"/>
                <a:gd name="T25" fmla="*/ 10 h 15"/>
                <a:gd name="T26" fmla="*/ 16 w 17"/>
                <a:gd name="T27"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5">
                  <a:moveTo>
                    <a:pt x="16" y="10"/>
                  </a:moveTo>
                  <a:cubicBezTo>
                    <a:pt x="16" y="9"/>
                    <a:pt x="16" y="8"/>
                    <a:pt x="17" y="8"/>
                  </a:cubicBezTo>
                  <a:cubicBezTo>
                    <a:pt x="16" y="7"/>
                    <a:pt x="16" y="6"/>
                    <a:pt x="15" y="6"/>
                  </a:cubicBezTo>
                  <a:cubicBezTo>
                    <a:pt x="14" y="5"/>
                    <a:pt x="13" y="2"/>
                    <a:pt x="12" y="2"/>
                  </a:cubicBezTo>
                  <a:cubicBezTo>
                    <a:pt x="10" y="2"/>
                    <a:pt x="9" y="2"/>
                    <a:pt x="8" y="1"/>
                  </a:cubicBezTo>
                  <a:cubicBezTo>
                    <a:pt x="7" y="0"/>
                    <a:pt x="4" y="0"/>
                    <a:pt x="3" y="0"/>
                  </a:cubicBezTo>
                  <a:cubicBezTo>
                    <a:pt x="4" y="1"/>
                    <a:pt x="0" y="6"/>
                    <a:pt x="3" y="6"/>
                  </a:cubicBezTo>
                  <a:cubicBezTo>
                    <a:pt x="4" y="6"/>
                    <a:pt x="4" y="8"/>
                    <a:pt x="6" y="7"/>
                  </a:cubicBezTo>
                  <a:cubicBezTo>
                    <a:pt x="7" y="6"/>
                    <a:pt x="4" y="5"/>
                    <a:pt x="4" y="5"/>
                  </a:cubicBezTo>
                  <a:cubicBezTo>
                    <a:pt x="5" y="5"/>
                    <a:pt x="7" y="6"/>
                    <a:pt x="7" y="7"/>
                  </a:cubicBezTo>
                  <a:cubicBezTo>
                    <a:pt x="8" y="9"/>
                    <a:pt x="10" y="8"/>
                    <a:pt x="11" y="10"/>
                  </a:cubicBezTo>
                  <a:cubicBezTo>
                    <a:pt x="12" y="11"/>
                    <a:pt x="12" y="13"/>
                    <a:pt x="14" y="14"/>
                  </a:cubicBezTo>
                  <a:cubicBezTo>
                    <a:pt x="17" y="15"/>
                    <a:pt x="17" y="12"/>
                    <a:pt x="16" y="10"/>
                  </a:cubicBezTo>
                  <a:cubicBezTo>
                    <a:pt x="16" y="9"/>
                    <a:pt x="16" y="11"/>
                    <a:pt x="16"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5" name="Freeform 633"/>
            <p:cNvSpPr>
              <a:spLocks/>
            </p:cNvSpPr>
            <p:nvPr/>
          </p:nvSpPr>
          <p:spPr bwMode="auto">
            <a:xfrm>
              <a:off x="7502737" y="8360921"/>
              <a:ext cx="105096" cy="82827"/>
            </a:xfrm>
            <a:custGeom>
              <a:avLst/>
              <a:gdLst>
                <a:gd name="T0" fmla="*/ 4 w 11"/>
                <a:gd name="T1" fmla="*/ 1 h 9"/>
                <a:gd name="T2" fmla="*/ 4 w 11"/>
                <a:gd name="T3" fmla="*/ 0 h 9"/>
                <a:gd name="T4" fmla="*/ 0 w 11"/>
                <a:gd name="T5" fmla="*/ 4 h 9"/>
                <a:gd name="T6" fmla="*/ 11 w 11"/>
                <a:gd name="T7" fmla="*/ 5 h 9"/>
                <a:gd name="T8" fmla="*/ 4 w 11"/>
                <a:gd name="T9" fmla="*/ 1 h 9"/>
              </a:gdLst>
              <a:ahLst/>
              <a:cxnLst>
                <a:cxn ang="0">
                  <a:pos x="T0" y="T1"/>
                </a:cxn>
                <a:cxn ang="0">
                  <a:pos x="T2" y="T3"/>
                </a:cxn>
                <a:cxn ang="0">
                  <a:pos x="T4" y="T5"/>
                </a:cxn>
                <a:cxn ang="0">
                  <a:pos x="T6" y="T7"/>
                </a:cxn>
                <a:cxn ang="0">
                  <a:pos x="T8" y="T9"/>
                </a:cxn>
              </a:cxnLst>
              <a:rect l="0" t="0" r="r" b="b"/>
              <a:pathLst>
                <a:path w="11" h="9">
                  <a:moveTo>
                    <a:pt x="4" y="1"/>
                  </a:moveTo>
                  <a:cubicBezTo>
                    <a:pt x="4" y="0"/>
                    <a:pt x="4" y="0"/>
                    <a:pt x="4" y="0"/>
                  </a:cubicBezTo>
                  <a:cubicBezTo>
                    <a:pt x="3" y="1"/>
                    <a:pt x="1" y="3"/>
                    <a:pt x="0" y="4"/>
                  </a:cubicBezTo>
                  <a:cubicBezTo>
                    <a:pt x="2" y="5"/>
                    <a:pt x="11" y="9"/>
                    <a:pt x="11" y="5"/>
                  </a:cubicBezTo>
                  <a:cubicBezTo>
                    <a:pt x="11" y="2"/>
                    <a:pt x="6" y="3"/>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6" name="Freeform 634"/>
            <p:cNvSpPr>
              <a:spLocks/>
            </p:cNvSpPr>
            <p:nvPr/>
          </p:nvSpPr>
          <p:spPr bwMode="auto">
            <a:xfrm>
              <a:off x="7391272" y="8192091"/>
              <a:ext cx="187902" cy="216615"/>
            </a:xfrm>
            <a:custGeom>
              <a:avLst/>
              <a:gdLst>
                <a:gd name="T0" fmla="*/ 16 w 20"/>
                <a:gd name="T1" fmla="*/ 16 h 23"/>
                <a:gd name="T2" fmla="*/ 20 w 20"/>
                <a:gd name="T3" fmla="*/ 12 h 23"/>
                <a:gd name="T4" fmla="*/ 16 w 20"/>
                <a:gd name="T5" fmla="*/ 8 h 23"/>
                <a:gd name="T6" fmla="*/ 16 w 20"/>
                <a:gd name="T7" fmla="*/ 1 h 23"/>
                <a:gd name="T8" fmla="*/ 8 w 20"/>
                <a:gd name="T9" fmla="*/ 1 h 23"/>
                <a:gd name="T10" fmla="*/ 7 w 20"/>
                <a:gd name="T11" fmla="*/ 6 h 23"/>
                <a:gd name="T12" fmla="*/ 8 w 20"/>
                <a:gd name="T13" fmla="*/ 10 h 23"/>
                <a:gd name="T14" fmla="*/ 4 w 20"/>
                <a:gd name="T15" fmla="*/ 10 h 23"/>
                <a:gd name="T16" fmla="*/ 2 w 20"/>
                <a:gd name="T17" fmla="*/ 15 h 23"/>
                <a:gd name="T18" fmla="*/ 12 w 20"/>
                <a:gd name="T19" fmla="*/ 21 h 23"/>
                <a:gd name="T20" fmla="*/ 16 w 20"/>
                <a:gd name="T21" fmla="*/ 1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3">
                  <a:moveTo>
                    <a:pt x="16" y="16"/>
                  </a:moveTo>
                  <a:cubicBezTo>
                    <a:pt x="16" y="14"/>
                    <a:pt x="19" y="13"/>
                    <a:pt x="20" y="12"/>
                  </a:cubicBezTo>
                  <a:cubicBezTo>
                    <a:pt x="17" y="11"/>
                    <a:pt x="16" y="11"/>
                    <a:pt x="16" y="8"/>
                  </a:cubicBezTo>
                  <a:cubicBezTo>
                    <a:pt x="16" y="7"/>
                    <a:pt x="17" y="2"/>
                    <a:pt x="16" y="1"/>
                  </a:cubicBezTo>
                  <a:cubicBezTo>
                    <a:pt x="15" y="0"/>
                    <a:pt x="10" y="1"/>
                    <a:pt x="8" y="1"/>
                  </a:cubicBezTo>
                  <a:cubicBezTo>
                    <a:pt x="6" y="1"/>
                    <a:pt x="6" y="4"/>
                    <a:pt x="7" y="6"/>
                  </a:cubicBezTo>
                  <a:cubicBezTo>
                    <a:pt x="8" y="7"/>
                    <a:pt x="12" y="10"/>
                    <a:pt x="8" y="10"/>
                  </a:cubicBezTo>
                  <a:cubicBezTo>
                    <a:pt x="7" y="10"/>
                    <a:pt x="5" y="10"/>
                    <a:pt x="4" y="10"/>
                  </a:cubicBezTo>
                  <a:cubicBezTo>
                    <a:pt x="2" y="10"/>
                    <a:pt x="2" y="14"/>
                    <a:pt x="2" y="15"/>
                  </a:cubicBezTo>
                  <a:cubicBezTo>
                    <a:pt x="0" y="21"/>
                    <a:pt x="8" y="20"/>
                    <a:pt x="12" y="21"/>
                  </a:cubicBezTo>
                  <a:cubicBezTo>
                    <a:pt x="13" y="23"/>
                    <a:pt x="16" y="17"/>
                    <a:pt x="16" y="1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7" name="Freeform 635"/>
            <p:cNvSpPr>
              <a:spLocks/>
            </p:cNvSpPr>
            <p:nvPr/>
          </p:nvSpPr>
          <p:spPr bwMode="auto">
            <a:xfrm>
              <a:off x="6254330" y="7453043"/>
              <a:ext cx="1398093" cy="898324"/>
            </a:xfrm>
            <a:custGeom>
              <a:avLst/>
              <a:gdLst>
                <a:gd name="T0" fmla="*/ 132 w 150"/>
                <a:gd name="T1" fmla="*/ 88 h 96"/>
                <a:gd name="T2" fmla="*/ 130 w 150"/>
                <a:gd name="T3" fmla="*/ 80 h 96"/>
                <a:gd name="T4" fmla="*/ 144 w 150"/>
                <a:gd name="T5" fmla="*/ 78 h 96"/>
                <a:gd name="T6" fmla="*/ 146 w 150"/>
                <a:gd name="T7" fmla="*/ 68 h 96"/>
                <a:gd name="T8" fmla="*/ 146 w 150"/>
                <a:gd name="T9" fmla="*/ 61 h 96"/>
                <a:gd name="T10" fmla="*/ 132 w 150"/>
                <a:gd name="T11" fmla="*/ 64 h 96"/>
                <a:gd name="T12" fmla="*/ 126 w 150"/>
                <a:gd name="T13" fmla="*/ 76 h 96"/>
                <a:gd name="T14" fmla="*/ 110 w 150"/>
                <a:gd name="T15" fmla="*/ 76 h 96"/>
                <a:gd name="T16" fmla="*/ 102 w 150"/>
                <a:gd name="T17" fmla="*/ 69 h 96"/>
                <a:gd name="T18" fmla="*/ 96 w 150"/>
                <a:gd name="T19" fmla="*/ 51 h 96"/>
                <a:gd name="T20" fmla="*/ 98 w 150"/>
                <a:gd name="T21" fmla="*/ 38 h 96"/>
                <a:gd name="T22" fmla="*/ 90 w 150"/>
                <a:gd name="T23" fmla="*/ 35 h 96"/>
                <a:gd name="T24" fmla="*/ 82 w 150"/>
                <a:gd name="T25" fmla="*/ 24 h 96"/>
                <a:gd name="T26" fmla="*/ 75 w 150"/>
                <a:gd name="T27" fmla="*/ 17 h 96"/>
                <a:gd name="T28" fmla="*/ 68 w 150"/>
                <a:gd name="T29" fmla="*/ 20 h 96"/>
                <a:gd name="T30" fmla="*/ 59 w 150"/>
                <a:gd name="T31" fmla="*/ 10 h 96"/>
                <a:gd name="T32" fmla="*/ 45 w 150"/>
                <a:gd name="T33" fmla="*/ 6 h 96"/>
                <a:gd name="T34" fmla="*/ 29 w 150"/>
                <a:gd name="T35" fmla="*/ 8 h 96"/>
                <a:gd name="T36" fmla="*/ 13 w 150"/>
                <a:gd name="T37" fmla="*/ 1 h 96"/>
                <a:gd name="T38" fmla="*/ 7 w 150"/>
                <a:gd name="T39" fmla="*/ 16 h 96"/>
                <a:gd name="T40" fmla="*/ 15 w 150"/>
                <a:gd name="T41" fmla="*/ 28 h 96"/>
                <a:gd name="T42" fmla="*/ 15 w 150"/>
                <a:gd name="T43" fmla="*/ 32 h 96"/>
                <a:gd name="T44" fmla="*/ 25 w 150"/>
                <a:gd name="T45" fmla="*/ 38 h 96"/>
                <a:gd name="T46" fmla="*/ 26 w 150"/>
                <a:gd name="T47" fmla="*/ 44 h 96"/>
                <a:gd name="T48" fmla="*/ 36 w 150"/>
                <a:gd name="T49" fmla="*/ 53 h 96"/>
                <a:gd name="T50" fmla="*/ 36 w 150"/>
                <a:gd name="T51" fmla="*/ 47 h 96"/>
                <a:gd name="T52" fmla="*/ 32 w 150"/>
                <a:gd name="T53" fmla="*/ 42 h 96"/>
                <a:gd name="T54" fmla="*/ 26 w 150"/>
                <a:gd name="T55" fmla="*/ 32 h 96"/>
                <a:gd name="T56" fmla="*/ 20 w 150"/>
                <a:gd name="T57" fmla="*/ 23 h 96"/>
                <a:gd name="T58" fmla="*/ 13 w 150"/>
                <a:gd name="T59" fmla="*/ 16 h 96"/>
                <a:gd name="T60" fmla="*/ 11 w 150"/>
                <a:gd name="T61" fmla="*/ 5 h 96"/>
                <a:gd name="T62" fmla="*/ 15 w 150"/>
                <a:gd name="T63" fmla="*/ 7 h 96"/>
                <a:gd name="T64" fmla="*/ 20 w 150"/>
                <a:gd name="T65" fmla="*/ 9 h 96"/>
                <a:gd name="T66" fmla="*/ 23 w 150"/>
                <a:gd name="T67" fmla="*/ 19 h 96"/>
                <a:gd name="T68" fmla="*/ 23 w 150"/>
                <a:gd name="T69" fmla="*/ 20 h 96"/>
                <a:gd name="T70" fmla="*/ 32 w 150"/>
                <a:gd name="T71" fmla="*/ 27 h 96"/>
                <a:gd name="T72" fmla="*/ 36 w 150"/>
                <a:gd name="T73" fmla="*/ 33 h 96"/>
                <a:gd name="T74" fmla="*/ 38 w 150"/>
                <a:gd name="T75" fmla="*/ 38 h 96"/>
                <a:gd name="T76" fmla="*/ 46 w 150"/>
                <a:gd name="T77" fmla="*/ 45 h 96"/>
                <a:gd name="T78" fmla="*/ 54 w 150"/>
                <a:gd name="T79" fmla="*/ 53 h 96"/>
                <a:gd name="T80" fmla="*/ 56 w 150"/>
                <a:gd name="T81" fmla="*/ 59 h 96"/>
                <a:gd name="T82" fmla="*/ 58 w 150"/>
                <a:gd name="T83" fmla="*/ 65 h 96"/>
                <a:gd name="T84" fmla="*/ 60 w 150"/>
                <a:gd name="T85" fmla="*/ 72 h 96"/>
                <a:gd name="T86" fmla="*/ 68 w 150"/>
                <a:gd name="T87" fmla="*/ 77 h 96"/>
                <a:gd name="T88" fmla="*/ 89 w 150"/>
                <a:gd name="T89" fmla="*/ 86 h 96"/>
                <a:gd name="T90" fmla="*/ 113 w 150"/>
                <a:gd name="T91" fmla="*/ 88 h 96"/>
                <a:gd name="T92" fmla="*/ 126 w 150"/>
                <a:gd name="T93"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 h="96">
                  <a:moveTo>
                    <a:pt x="126" y="89"/>
                  </a:moveTo>
                  <a:cubicBezTo>
                    <a:pt x="127" y="89"/>
                    <a:pt x="134" y="90"/>
                    <a:pt x="132" y="88"/>
                  </a:cubicBezTo>
                  <a:cubicBezTo>
                    <a:pt x="131" y="86"/>
                    <a:pt x="129" y="85"/>
                    <a:pt x="128" y="83"/>
                  </a:cubicBezTo>
                  <a:cubicBezTo>
                    <a:pt x="128" y="83"/>
                    <a:pt x="129" y="80"/>
                    <a:pt x="130" y="80"/>
                  </a:cubicBezTo>
                  <a:cubicBezTo>
                    <a:pt x="131" y="79"/>
                    <a:pt x="136" y="80"/>
                    <a:pt x="138" y="80"/>
                  </a:cubicBezTo>
                  <a:cubicBezTo>
                    <a:pt x="141" y="80"/>
                    <a:pt x="140" y="75"/>
                    <a:pt x="144" y="78"/>
                  </a:cubicBezTo>
                  <a:cubicBezTo>
                    <a:pt x="145" y="76"/>
                    <a:pt x="146" y="75"/>
                    <a:pt x="146" y="73"/>
                  </a:cubicBezTo>
                  <a:cubicBezTo>
                    <a:pt x="146" y="71"/>
                    <a:pt x="145" y="69"/>
                    <a:pt x="146" y="68"/>
                  </a:cubicBezTo>
                  <a:cubicBezTo>
                    <a:pt x="147" y="66"/>
                    <a:pt x="150" y="64"/>
                    <a:pt x="150" y="63"/>
                  </a:cubicBezTo>
                  <a:cubicBezTo>
                    <a:pt x="149" y="61"/>
                    <a:pt x="148" y="61"/>
                    <a:pt x="146" y="61"/>
                  </a:cubicBezTo>
                  <a:cubicBezTo>
                    <a:pt x="143" y="61"/>
                    <a:pt x="139" y="61"/>
                    <a:pt x="136" y="62"/>
                  </a:cubicBezTo>
                  <a:cubicBezTo>
                    <a:pt x="134" y="62"/>
                    <a:pt x="133" y="63"/>
                    <a:pt x="132" y="64"/>
                  </a:cubicBezTo>
                  <a:cubicBezTo>
                    <a:pt x="131" y="66"/>
                    <a:pt x="132" y="68"/>
                    <a:pt x="131" y="70"/>
                  </a:cubicBezTo>
                  <a:cubicBezTo>
                    <a:pt x="131" y="71"/>
                    <a:pt x="126" y="76"/>
                    <a:pt x="126" y="76"/>
                  </a:cubicBezTo>
                  <a:cubicBezTo>
                    <a:pt x="122" y="75"/>
                    <a:pt x="118" y="76"/>
                    <a:pt x="114" y="78"/>
                  </a:cubicBezTo>
                  <a:cubicBezTo>
                    <a:pt x="112" y="78"/>
                    <a:pt x="111" y="77"/>
                    <a:pt x="110" y="76"/>
                  </a:cubicBezTo>
                  <a:cubicBezTo>
                    <a:pt x="109" y="75"/>
                    <a:pt x="107" y="75"/>
                    <a:pt x="105" y="74"/>
                  </a:cubicBezTo>
                  <a:cubicBezTo>
                    <a:pt x="103" y="74"/>
                    <a:pt x="103" y="71"/>
                    <a:pt x="102" y="69"/>
                  </a:cubicBezTo>
                  <a:cubicBezTo>
                    <a:pt x="101" y="67"/>
                    <a:pt x="99" y="66"/>
                    <a:pt x="98" y="64"/>
                  </a:cubicBezTo>
                  <a:cubicBezTo>
                    <a:pt x="97" y="60"/>
                    <a:pt x="95" y="55"/>
                    <a:pt x="96" y="51"/>
                  </a:cubicBezTo>
                  <a:cubicBezTo>
                    <a:pt x="96" y="48"/>
                    <a:pt x="95" y="44"/>
                    <a:pt x="97" y="41"/>
                  </a:cubicBezTo>
                  <a:cubicBezTo>
                    <a:pt x="98" y="40"/>
                    <a:pt x="98" y="39"/>
                    <a:pt x="98" y="38"/>
                  </a:cubicBezTo>
                  <a:cubicBezTo>
                    <a:pt x="99" y="36"/>
                    <a:pt x="97" y="37"/>
                    <a:pt x="96" y="36"/>
                  </a:cubicBezTo>
                  <a:cubicBezTo>
                    <a:pt x="94" y="36"/>
                    <a:pt x="92" y="35"/>
                    <a:pt x="90" y="35"/>
                  </a:cubicBezTo>
                  <a:cubicBezTo>
                    <a:pt x="89" y="34"/>
                    <a:pt x="87" y="32"/>
                    <a:pt x="87" y="30"/>
                  </a:cubicBezTo>
                  <a:cubicBezTo>
                    <a:pt x="87" y="27"/>
                    <a:pt x="84" y="26"/>
                    <a:pt x="82" y="24"/>
                  </a:cubicBezTo>
                  <a:cubicBezTo>
                    <a:pt x="81" y="22"/>
                    <a:pt x="81" y="20"/>
                    <a:pt x="80" y="18"/>
                  </a:cubicBezTo>
                  <a:cubicBezTo>
                    <a:pt x="79" y="17"/>
                    <a:pt x="77" y="17"/>
                    <a:pt x="75" y="17"/>
                  </a:cubicBezTo>
                  <a:cubicBezTo>
                    <a:pt x="74" y="16"/>
                    <a:pt x="72" y="16"/>
                    <a:pt x="71" y="17"/>
                  </a:cubicBezTo>
                  <a:cubicBezTo>
                    <a:pt x="71" y="18"/>
                    <a:pt x="70" y="20"/>
                    <a:pt x="68" y="20"/>
                  </a:cubicBezTo>
                  <a:cubicBezTo>
                    <a:pt x="66" y="20"/>
                    <a:pt x="63" y="18"/>
                    <a:pt x="62" y="16"/>
                  </a:cubicBezTo>
                  <a:cubicBezTo>
                    <a:pt x="61" y="13"/>
                    <a:pt x="61" y="12"/>
                    <a:pt x="59" y="10"/>
                  </a:cubicBezTo>
                  <a:cubicBezTo>
                    <a:pt x="57" y="9"/>
                    <a:pt x="54" y="6"/>
                    <a:pt x="52" y="6"/>
                  </a:cubicBezTo>
                  <a:cubicBezTo>
                    <a:pt x="51" y="5"/>
                    <a:pt x="45" y="5"/>
                    <a:pt x="45" y="6"/>
                  </a:cubicBezTo>
                  <a:cubicBezTo>
                    <a:pt x="43" y="9"/>
                    <a:pt x="42" y="8"/>
                    <a:pt x="39" y="8"/>
                  </a:cubicBezTo>
                  <a:cubicBezTo>
                    <a:pt x="35" y="8"/>
                    <a:pt x="32" y="8"/>
                    <a:pt x="29" y="8"/>
                  </a:cubicBezTo>
                  <a:cubicBezTo>
                    <a:pt x="28" y="8"/>
                    <a:pt x="25" y="6"/>
                    <a:pt x="23" y="5"/>
                  </a:cubicBezTo>
                  <a:cubicBezTo>
                    <a:pt x="20" y="4"/>
                    <a:pt x="17" y="3"/>
                    <a:pt x="13" y="1"/>
                  </a:cubicBezTo>
                  <a:cubicBezTo>
                    <a:pt x="9" y="0"/>
                    <a:pt x="4" y="1"/>
                    <a:pt x="0" y="2"/>
                  </a:cubicBezTo>
                  <a:cubicBezTo>
                    <a:pt x="1" y="7"/>
                    <a:pt x="5" y="11"/>
                    <a:pt x="7" y="16"/>
                  </a:cubicBezTo>
                  <a:cubicBezTo>
                    <a:pt x="8" y="18"/>
                    <a:pt x="11" y="20"/>
                    <a:pt x="13" y="21"/>
                  </a:cubicBezTo>
                  <a:cubicBezTo>
                    <a:pt x="14" y="23"/>
                    <a:pt x="16" y="26"/>
                    <a:pt x="15" y="28"/>
                  </a:cubicBezTo>
                  <a:cubicBezTo>
                    <a:pt x="15" y="28"/>
                    <a:pt x="8" y="26"/>
                    <a:pt x="12" y="29"/>
                  </a:cubicBezTo>
                  <a:cubicBezTo>
                    <a:pt x="13" y="30"/>
                    <a:pt x="14" y="31"/>
                    <a:pt x="15" y="32"/>
                  </a:cubicBezTo>
                  <a:cubicBezTo>
                    <a:pt x="17" y="32"/>
                    <a:pt x="18" y="32"/>
                    <a:pt x="19" y="33"/>
                  </a:cubicBezTo>
                  <a:cubicBezTo>
                    <a:pt x="21" y="34"/>
                    <a:pt x="23" y="36"/>
                    <a:pt x="25" y="38"/>
                  </a:cubicBezTo>
                  <a:cubicBezTo>
                    <a:pt x="26" y="39"/>
                    <a:pt x="25" y="41"/>
                    <a:pt x="24" y="42"/>
                  </a:cubicBezTo>
                  <a:cubicBezTo>
                    <a:pt x="23" y="43"/>
                    <a:pt x="25" y="44"/>
                    <a:pt x="26" y="44"/>
                  </a:cubicBezTo>
                  <a:cubicBezTo>
                    <a:pt x="29" y="46"/>
                    <a:pt x="31" y="48"/>
                    <a:pt x="33" y="50"/>
                  </a:cubicBezTo>
                  <a:cubicBezTo>
                    <a:pt x="34" y="51"/>
                    <a:pt x="35" y="53"/>
                    <a:pt x="36" y="53"/>
                  </a:cubicBezTo>
                  <a:cubicBezTo>
                    <a:pt x="37" y="53"/>
                    <a:pt x="38" y="51"/>
                    <a:pt x="37" y="50"/>
                  </a:cubicBezTo>
                  <a:cubicBezTo>
                    <a:pt x="37" y="49"/>
                    <a:pt x="36" y="48"/>
                    <a:pt x="36" y="47"/>
                  </a:cubicBezTo>
                  <a:cubicBezTo>
                    <a:pt x="35" y="46"/>
                    <a:pt x="33" y="47"/>
                    <a:pt x="32" y="46"/>
                  </a:cubicBezTo>
                  <a:cubicBezTo>
                    <a:pt x="30" y="44"/>
                    <a:pt x="32" y="44"/>
                    <a:pt x="32" y="42"/>
                  </a:cubicBezTo>
                  <a:cubicBezTo>
                    <a:pt x="32" y="42"/>
                    <a:pt x="30" y="40"/>
                    <a:pt x="30" y="39"/>
                  </a:cubicBezTo>
                  <a:cubicBezTo>
                    <a:pt x="28" y="37"/>
                    <a:pt x="28" y="34"/>
                    <a:pt x="26" y="32"/>
                  </a:cubicBezTo>
                  <a:cubicBezTo>
                    <a:pt x="24" y="31"/>
                    <a:pt x="22" y="29"/>
                    <a:pt x="21" y="27"/>
                  </a:cubicBezTo>
                  <a:cubicBezTo>
                    <a:pt x="21" y="26"/>
                    <a:pt x="21" y="24"/>
                    <a:pt x="20" y="23"/>
                  </a:cubicBezTo>
                  <a:cubicBezTo>
                    <a:pt x="19" y="22"/>
                    <a:pt x="18" y="21"/>
                    <a:pt x="17" y="20"/>
                  </a:cubicBezTo>
                  <a:cubicBezTo>
                    <a:pt x="16" y="18"/>
                    <a:pt x="15" y="17"/>
                    <a:pt x="13" y="16"/>
                  </a:cubicBezTo>
                  <a:cubicBezTo>
                    <a:pt x="12" y="15"/>
                    <a:pt x="12" y="13"/>
                    <a:pt x="12" y="12"/>
                  </a:cubicBezTo>
                  <a:cubicBezTo>
                    <a:pt x="12" y="11"/>
                    <a:pt x="10" y="6"/>
                    <a:pt x="11" y="5"/>
                  </a:cubicBezTo>
                  <a:cubicBezTo>
                    <a:pt x="12" y="4"/>
                    <a:pt x="13" y="7"/>
                    <a:pt x="14" y="7"/>
                  </a:cubicBezTo>
                  <a:cubicBezTo>
                    <a:pt x="15" y="7"/>
                    <a:pt x="15" y="7"/>
                    <a:pt x="15" y="7"/>
                  </a:cubicBezTo>
                  <a:cubicBezTo>
                    <a:pt x="17" y="6"/>
                    <a:pt x="17" y="7"/>
                    <a:pt x="18" y="8"/>
                  </a:cubicBezTo>
                  <a:cubicBezTo>
                    <a:pt x="19" y="8"/>
                    <a:pt x="20" y="8"/>
                    <a:pt x="20" y="9"/>
                  </a:cubicBezTo>
                  <a:cubicBezTo>
                    <a:pt x="20" y="11"/>
                    <a:pt x="21" y="13"/>
                    <a:pt x="22" y="15"/>
                  </a:cubicBezTo>
                  <a:cubicBezTo>
                    <a:pt x="22" y="16"/>
                    <a:pt x="23" y="18"/>
                    <a:pt x="23" y="19"/>
                  </a:cubicBezTo>
                  <a:cubicBezTo>
                    <a:pt x="23" y="20"/>
                    <a:pt x="22" y="21"/>
                    <a:pt x="22" y="22"/>
                  </a:cubicBezTo>
                  <a:cubicBezTo>
                    <a:pt x="23" y="22"/>
                    <a:pt x="23" y="20"/>
                    <a:pt x="23" y="20"/>
                  </a:cubicBezTo>
                  <a:cubicBezTo>
                    <a:pt x="24" y="19"/>
                    <a:pt x="25" y="22"/>
                    <a:pt x="26" y="22"/>
                  </a:cubicBezTo>
                  <a:cubicBezTo>
                    <a:pt x="27" y="23"/>
                    <a:pt x="32" y="26"/>
                    <a:pt x="32" y="27"/>
                  </a:cubicBezTo>
                  <a:cubicBezTo>
                    <a:pt x="32" y="29"/>
                    <a:pt x="33" y="30"/>
                    <a:pt x="34" y="30"/>
                  </a:cubicBezTo>
                  <a:cubicBezTo>
                    <a:pt x="35" y="31"/>
                    <a:pt x="35" y="32"/>
                    <a:pt x="36" y="33"/>
                  </a:cubicBezTo>
                  <a:cubicBezTo>
                    <a:pt x="37" y="34"/>
                    <a:pt x="38" y="33"/>
                    <a:pt x="38" y="34"/>
                  </a:cubicBezTo>
                  <a:cubicBezTo>
                    <a:pt x="39" y="35"/>
                    <a:pt x="37" y="36"/>
                    <a:pt x="38" y="38"/>
                  </a:cubicBezTo>
                  <a:cubicBezTo>
                    <a:pt x="40" y="39"/>
                    <a:pt x="42" y="40"/>
                    <a:pt x="44" y="42"/>
                  </a:cubicBezTo>
                  <a:cubicBezTo>
                    <a:pt x="45" y="43"/>
                    <a:pt x="45" y="44"/>
                    <a:pt x="46" y="45"/>
                  </a:cubicBezTo>
                  <a:cubicBezTo>
                    <a:pt x="47" y="46"/>
                    <a:pt x="48" y="46"/>
                    <a:pt x="49" y="48"/>
                  </a:cubicBezTo>
                  <a:cubicBezTo>
                    <a:pt x="51" y="49"/>
                    <a:pt x="52" y="51"/>
                    <a:pt x="54" y="53"/>
                  </a:cubicBezTo>
                  <a:cubicBezTo>
                    <a:pt x="55" y="54"/>
                    <a:pt x="56" y="55"/>
                    <a:pt x="57" y="56"/>
                  </a:cubicBezTo>
                  <a:cubicBezTo>
                    <a:pt x="58" y="58"/>
                    <a:pt x="56" y="58"/>
                    <a:pt x="56" y="59"/>
                  </a:cubicBezTo>
                  <a:cubicBezTo>
                    <a:pt x="56" y="60"/>
                    <a:pt x="59" y="59"/>
                    <a:pt x="59" y="61"/>
                  </a:cubicBezTo>
                  <a:cubicBezTo>
                    <a:pt x="58" y="63"/>
                    <a:pt x="57" y="63"/>
                    <a:pt x="58" y="65"/>
                  </a:cubicBezTo>
                  <a:cubicBezTo>
                    <a:pt x="58" y="65"/>
                    <a:pt x="56" y="67"/>
                    <a:pt x="57" y="68"/>
                  </a:cubicBezTo>
                  <a:cubicBezTo>
                    <a:pt x="58" y="69"/>
                    <a:pt x="59" y="71"/>
                    <a:pt x="60" y="72"/>
                  </a:cubicBezTo>
                  <a:cubicBezTo>
                    <a:pt x="61" y="73"/>
                    <a:pt x="62" y="73"/>
                    <a:pt x="63" y="73"/>
                  </a:cubicBezTo>
                  <a:cubicBezTo>
                    <a:pt x="66" y="74"/>
                    <a:pt x="66" y="76"/>
                    <a:pt x="68" y="77"/>
                  </a:cubicBezTo>
                  <a:cubicBezTo>
                    <a:pt x="71" y="79"/>
                    <a:pt x="75" y="79"/>
                    <a:pt x="77" y="81"/>
                  </a:cubicBezTo>
                  <a:cubicBezTo>
                    <a:pt x="81" y="83"/>
                    <a:pt x="85" y="85"/>
                    <a:pt x="89" y="86"/>
                  </a:cubicBezTo>
                  <a:cubicBezTo>
                    <a:pt x="92" y="88"/>
                    <a:pt x="97" y="90"/>
                    <a:pt x="101" y="91"/>
                  </a:cubicBezTo>
                  <a:cubicBezTo>
                    <a:pt x="105" y="91"/>
                    <a:pt x="108" y="87"/>
                    <a:pt x="113" y="88"/>
                  </a:cubicBezTo>
                  <a:cubicBezTo>
                    <a:pt x="117" y="89"/>
                    <a:pt x="120" y="93"/>
                    <a:pt x="123" y="96"/>
                  </a:cubicBezTo>
                  <a:cubicBezTo>
                    <a:pt x="123" y="95"/>
                    <a:pt x="124" y="90"/>
                    <a:pt x="126" y="89"/>
                  </a:cubicBezTo>
                  <a:cubicBezTo>
                    <a:pt x="127" y="89"/>
                    <a:pt x="125" y="89"/>
                    <a:pt x="126" y="8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8" name="Freeform 636"/>
            <p:cNvSpPr>
              <a:spLocks/>
            </p:cNvSpPr>
            <p:nvPr/>
          </p:nvSpPr>
          <p:spPr bwMode="auto">
            <a:xfrm>
              <a:off x="7531402" y="8287656"/>
              <a:ext cx="280256" cy="149721"/>
            </a:xfrm>
            <a:custGeom>
              <a:avLst/>
              <a:gdLst>
                <a:gd name="T0" fmla="*/ 12 w 30"/>
                <a:gd name="T1" fmla="*/ 15 h 16"/>
                <a:gd name="T2" fmla="*/ 13 w 30"/>
                <a:gd name="T3" fmla="*/ 13 h 16"/>
                <a:gd name="T4" fmla="*/ 16 w 30"/>
                <a:gd name="T5" fmla="*/ 11 h 16"/>
                <a:gd name="T6" fmla="*/ 20 w 30"/>
                <a:gd name="T7" fmla="*/ 10 h 16"/>
                <a:gd name="T8" fmla="*/ 24 w 30"/>
                <a:gd name="T9" fmla="*/ 7 h 16"/>
                <a:gd name="T10" fmla="*/ 30 w 30"/>
                <a:gd name="T11" fmla="*/ 5 h 16"/>
                <a:gd name="T12" fmla="*/ 20 w 30"/>
                <a:gd name="T13" fmla="*/ 1 h 16"/>
                <a:gd name="T14" fmla="*/ 14 w 30"/>
                <a:gd name="T15" fmla="*/ 2 h 16"/>
                <a:gd name="T16" fmla="*/ 8 w 30"/>
                <a:gd name="T17" fmla="*/ 1 h 16"/>
                <a:gd name="T18" fmla="*/ 2 w 30"/>
                <a:gd name="T19" fmla="*/ 4 h 16"/>
                <a:gd name="T20" fmla="*/ 1 w 30"/>
                <a:gd name="T21" fmla="*/ 9 h 16"/>
                <a:gd name="T22" fmla="*/ 8 w 30"/>
                <a:gd name="T23" fmla="*/ 14 h 16"/>
                <a:gd name="T24" fmla="*/ 10 w 30"/>
                <a:gd name="T25" fmla="*/ 14 h 16"/>
                <a:gd name="T26" fmla="*/ 9 w 30"/>
                <a:gd name="T27" fmla="*/ 16 h 16"/>
                <a:gd name="T28" fmla="*/ 12 w 30"/>
                <a:gd name="T2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 h="16">
                  <a:moveTo>
                    <a:pt x="12" y="15"/>
                  </a:moveTo>
                  <a:cubicBezTo>
                    <a:pt x="13" y="15"/>
                    <a:pt x="13" y="14"/>
                    <a:pt x="13" y="13"/>
                  </a:cubicBezTo>
                  <a:cubicBezTo>
                    <a:pt x="13" y="12"/>
                    <a:pt x="15" y="11"/>
                    <a:pt x="16" y="11"/>
                  </a:cubicBezTo>
                  <a:cubicBezTo>
                    <a:pt x="18" y="10"/>
                    <a:pt x="18" y="12"/>
                    <a:pt x="20" y="10"/>
                  </a:cubicBezTo>
                  <a:cubicBezTo>
                    <a:pt x="21" y="9"/>
                    <a:pt x="22" y="6"/>
                    <a:pt x="24" y="7"/>
                  </a:cubicBezTo>
                  <a:cubicBezTo>
                    <a:pt x="27" y="7"/>
                    <a:pt x="27" y="6"/>
                    <a:pt x="30" y="5"/>
                  </a:cubicBezTo>
                  <a:cubicBezTo>
                    <a:pt x="26" y="3"/>
                    <a:pt x="25" y="0"/>
                    <a:pt x="20" y="1"/>
                  </a:cubicBezTo>
                  <a:cubicBezTo>
                    <a:pt x="18" y="1"/>
                    <a:pt x="16" y="2"/>
                    <a:pt x="14" y="2"/>
                  </a:cubicBezTo>
                  <a:cubicBezTo>
                    <a:pt x="12" y="2"/>
                    <a:pt x="10" y="1"/>
                    <a:pt x="8" y="1"/>
                  </a:cubicBezTo>
                  <a:cubicBezTo>
                    <a:pt x="5" y="2"/>
                    <a:pt x="4" y="2"/>
                    <a:pt x="2" y="4"/>
                  </a:cubicBezTo>
                  <a:cubicBezTo>
                    <a:pt x="2" y="5"/>
                    <a:pt x="0" y="7"/>
                    <a:pt x="1" y="9"/>
                  </a:cubicBezTo>
                  <a:cubicBezTo>
                    <a:pt x="4" y="11"/>
                    <a:pt x="8" y="9"/>
                    <a:pt x="8" y="14"/>
                  </a:cubicBezTo>
                  <a:cubicBezTo>
                    <a:pt x="8" y="14"/>
                    <a:pt x="10" y="14"/>
                    <a:pt x="10" y="14"/>
                  </a:cubicBezTo>
                  <a:cubicBezTo>
                    <a:pt x="10" y="14"/>
                    <a:pt x="9" y="16"/>
                    <a:pt x="9" y="16"/>
                  </a:cubicBezTo>
                  <a:cubicBezTo>
                    <a:pt x="10" y="16"/>
                    <a:pt x="12" y="16"/>
                    <a:pt x="12" y="1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9" name="Freeform 637"/>
            <p:cNvSpPr>
              <a:spLocks/>
            </p:cNvSpPr>
            <p:nvPr/>
          </p:nvSpPr>
          <p:spPr bwMode="auto">
            <a:xfrm>
              <a:off x="7531402" y="8163419"/>
              <a:ext cx="66879" cy="140163"/>
            </a:xfrm>
            <a:custGeom>
              <a:avLst/>
              <a:gdLst>
                <a:gd name="T0" fmla="*/ 5 w 7"/>
                <a:gd name="T1" fmla="*/ 1 h 15"/>
                <a:gd name="T2" fmla="*/ 2 w 7"/>
                <a:gd name="T3" fmla="*/ 4 h 15"/>
                <a:gd name="T4" fmla="*/ 1 w 7"/>
                <a:gd name="T5" fmla="*/ 6 h 15"/>
                <a:gd name="T6" fmla="*/ 2 w 7"/>
                <a:gd name="T7" fmla="*/ 14 h 15"/>
                <a:gd name="T8" fmla="*/ 6 w 7"/>
                <a:gd name="T9" fmla="*/ 8 h 15"/>
                <a:gd name="T10" fmla="*/ 7 w 7"/>
                <a:gd name="T11" fmla="*/ 2 h 15"/>
                <a:gd name="T12" fmla="*/ 5 w 7"/>
                <a:gd name="T13" fmla="*/ 1 h 15"/>
                <a:gd name="T14" fmla="*/ 5 w 7"/>
                <a:gd name="T15" fmla="*/ 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5">
                  <a:moveTo>
                    <a:pt x="5" y="1"/>
                  </a:moveTo>
                  <a:cubicBezTo>
                    <a:pt x="4" y="0"/>
                    <a:pt x="2" y="3"/>
                    <a:pt x="2" y="4"/>
                  </a:cubicBezTo>
                  <a:cubicBezTo>
                    <a:pt x="1" y="5"/>
                    <a:pt x="1" y="4"/>
                    <a:pt x="1" y="6"/>
                  </a:cubicBezTo>
                  <a:cubicBezTo>
                    <a:pt x="1" y="7"/>
                    <a:pt x="0" y="15"/>
                    <a:pt x="2" y="14"/>
                  </a:cubicBezTo>
                  <a:cubicBezTo>
                    <a:pt x="2" y="13"/>
                    <a:pt x="5" y="10"/>
                    <a:pt x="6" y="8"/>
                  </a:cubicBezTo>
                  <a:cubicBezTo>
                    <a:pt x="6" y="5"/>
                    <a:pt x="6" y="4"/>
                    <a:pt x="7" y="2"/>
                  </a:cubicBezTo>
                  <a:cubicBezTo>
                    <a:pt x="7" y="1"/>
                    <a:pt x="6" y="1"/>
                    <a:pt x="5" y="1"/>
                  </a:cubicBezTo>
                  <a:cubicBezTo>
                    <a:pt x="4" y="0"/>
                    <a:pt x="6"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0" name="Freeform 638"/>
            <p:cNvSpPr>
              <a:spLocks/>
            </p:cNvSpPr>
            <p:nvPr/>
          </p:nvSpPr>
          <p:spPr bwMode="auto">
            <a:xfrm>
              <a:off x="8232035" y="8080592"/>
              <a:ext cx="121018" cy="101936"/>
            </a:xfrm>
            <a:custGeom>
              <a:avLst/>
              <a:gdLst>
                <a:gd name="T0" fmla="*/ 12 w 13"/>
                <a:gd name="T1" fmla="*/ 3 h 11"/>
                <a:gd name="T2" fmla="*/ 6 w 13"/>
                <a:gd name="T3" fmla="*/ 1 h 11"/>
                <a:gd name="T4" fmla="*/ 7 w 13"/>
                <a:gd name="T5" fmla="*/ 5 h 11"/>
                <a:gd name="T6" fmla="*/ 9 w 13"/>
                <a:gd name="T7" fmla="*/ 9 h 11"/>
                <a:gd name="T8" fmla="*/ 6 w 13"/>
                <a:gd name="T9" fmla="*/ 10 h 11"/>
                <a:gd name="T10" fmla="*/ 5 w 13"/>
                <a:gd name="T11" fmla="*/ 8 h 11"/>
                <a:gd name="T12" fmla="*/ 0 w 13"/>
                <a:gd name="T13" fmla="*/ 9 h 11"/>
                <a:gd name="T14" fmla="*/ 3 w 13"/>
                <a:gd name="T15" fmla="*/ 11 h 11"/>
                <a:gd name="T16" fmla="*/ 13 w 13"/>
                <a:gd name="T17" fmla="*/ 11 h 11"/>
                <a:gd name="T18" fmla="*/ 12 w 13"/>
                <a:gd name="T19" fmla="*/ 3 h 11"/>
                <a:gd name="T20" fmla="*/ 12 w 13"/>
                <a:gd name="T21"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1">
                  <a:moveTo>
                    <a:pt x="12" y="3"/>
                  </a:moveTo>
                  <a:cubicBezTo>
                    <a:pt x="10" y="3"/>
                    <a:pt x="8" y="0"/>
                    <a:pt x="6" y="1"/>
                  </a:cubicBezTo>
                  <a:cubicBezTo>
                    <a:pt x="3" y="2"/>
                    <a:pt x="7" y="3"/>
                    <a:pt x="7" y="5"/>
                  </a:cubicBezTo>
                  <a:cubicBezTo>
                    <a:pt x="8" y="6"/>
                    <a:pt x="10" y="8"/>
                    <a:pt x="9" y="9"/>
                  </a:cubicBezTo>
                  <a:cubicBezTo>
                    <a:pt x="8" y="10"/>
                    <a:pt x="7" y="10"/>
                    <a:pt x="6" y="10"/>
                  </a:cubicBezTo>
                  <a:cubicBezTo>
                    <a:pt x="4" y="9"/>
                    <a:pt x="6" y="9"/>
                    <a:pt x="5" y="8"/>
                  </a:cubicBezTo>
                  <a:cubicBezTo>
                    <a:pt x="5" y="8"/>
                    <a:pt x="0" y="9"/>
                    <a:pt x="0" y="9"/>
                  </a:cubicBezTo>
                  <a:cubicBezTo>
                    <a:pt x="0" y="11"/>
                    <a:pt x="2" y="11"/>
                    <a:pt x="3" y="11"/>
                  </a:cubicBezTo>
                  <a:cubicBezTo>
                    <a:pt x="6" y="10"/>
                    <a:pt x="9" y="11"/>
                    <a:pt x="13" y="11"/>
                  </a:cubicBezTo>
                  <a:cubicBezTo>
                    <a:pt x="13" y="8"/>
                    <a:pt x="12" y="5"/>
                    <a:pt x="12" y="3"/>
                  </a:cubicBezTo>
                  <a:cubicBezTo>
                    <a:pt x="11" y="3"/>
                    <a:pt x="12" y="5"/>
                    <a:pt x="1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1" name="Freeform 639"/>
            <p:cNvSpPr>
              <a:spLocks/>
            </p:cNvSpPr>
            <p:nvPr/>
          </p:nvSpPr>
          <p:spPr bwMode="auto">
            <a:xfrm>
              <a:off x="8343503" y="8080592"/>
              <a:ext cx="168791" cy="140163"/>
            </a:xfrm>
            <a:custGeom>
              <a:avLst/>
              <a:gdLst>
                <a:gd name="T0" fmla="*/ 14 w 18"/>
                <a:gd name="T1" fmla="*/ 7 h 15"/>
                <a:gd name="T2" fmla="*/ 8 w 18"/>
                <a:gd name="T3" fmla="*/ 3 h 15"/>
                <a:gd name="T4" fmla="*/ 1 w 18"/>
                <a:gd name="T5" fmla="*/ 1 h 15"/>
                <a:gd name="T6" fmla="*/ 0 w 18"/>
                <a:gd name="T7" fmla="*/ 3 h 15"/>
                <a:gd name="T8" fmla="*/ 1 w 18"/>
                <a:gd name="T9" fmla="*/ 10 h 15"/>
                <a:gd name="T10" fmla="*/ 2 w 18"/>
                <a:gd name="T11" fmla="*/ 12 h 15"/>
                <a:gd name="T12" fmla="*/ 4 w 18"/>
                <a:gd name="T13" fmla="*/ 10 h 15"/>
                <a:gd name="T14" fmla="*/ 13 w 18"/>
                <a:gd name="T15" fmla="*/ 10 h 15"/>
                <a:gd name="T16" fmla="*/ 17 w 18"/>
                <a:gd name="T17" fmla="*/ 10 h 15"/>
                <a:gd name="T18" fmla="*/ 14 w 18"/>
                <a:gd name="T19" fmla="*/ 7 h 15"/>
                <a:gd name="T20" fmla="*/ 14 w 18"/>
                <a:gd name="T21"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5">
                  <a:moveTo>
                    <a:pt x="14" y="7"/>
                  </a:moveTo>
                  <a:cubicBezTo>
                    <a:pt x="12" y="6"/>
                    <a:pt x="10" y="4"/>
                    <a:pt x="8" y="3"/>
                  </a:cubicBezTo>
                  <a:cubicBezTo>
                    <a:pt x="7" y="2"/>
                    <a:pt x="2" y="0"/>
                    <a:pt x="1" y="1"/>
                  </a:cubicBezTo>
                  <a:cubicBezTo>
                    <a:pt x="1" y="1"/>
                    <a:pt x="3" y="3"/>
                    <a:pt x="0" y="3"/>
                  </a:cubicBezTo>
                  <a:cubicBezTo>
                    <a:pt x="0" y="5"/>
                    <a:pt x="1" y="7"/>
                    <a:pt x="1" y="10"/>
                  </a:cubicBezTo>
                  <a:cubicBezTo>
                    <a:pt x="1" y="11"/>
                    <a:pt x="1" y="11"/>
                    <a:pt x="2" y="12"/>
                  </a:cubicBezTo>
                  <a:cubicBezTo>
                    <a:pt x="3" y="15"/>
                    <a:pt x="3" y="11"/>
                    <a:pt x="4" y="10"/>
                  </a:cubicBezTo>
                  <a:cubicBezTo>
                    <a:pt x="6" y="8"/>
                    <a:pt x="11" y="10"/>
                    <a:pt x="13" y="10"/>
                  </a:cubicBezTo>
                  <a:cubicBezTo>
                    <a:pt x="15" y="10"/>
                    <a:pt x="15" y="11"/>
                    <a:pt x="17" y="10"/>
                  </a:cubicBezTo>
                  <a:cubicBezTo>
                    <a:pt x="18" y="8"/>
                    <a:pt x="17" y="7"/>
                    <a:pt x="14" y="7"/>
                  </a:cubicBezTo>
                  <a:cubicBezTo>
                    <a:pt x="12" y="7"/>
                    <a:pt x="16" y="7"/>
                    <a:pt x="14"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2" name="Freeform 640"/>
            <p:cNvSpPr>
              <a:spLocks/>
            </p:cNvSpPr>
            <p:nvPr/>
          </p:nvSpPr>
          <p:spPr bwMode="auto">
            <a:xfrm>
              <a:off x="3843499" y="4965129"/>
              <a:ext cx="1812106" cy="1216878"/>
            </a:xfrm>
            <a:custGeom>
              <a:avLst/>
              <a:gdLst>
                <a:gd name="T0" fmla="*/ 184 w 194"/>
                <a:gd name="T1" fmla="*/ 118 h 130"/>
                <a:gd name="T2" fmla="*/ 161 w 194"/>
                <a:gd name="T3" fmla="*/ 97 h 130"/>
                <a:gd name="T4" fmla="*/ 143 w 194"/>
                <a:gd name="T5" fmla="*/ 92 h 130"/>
                <a:gd name="T6" fmla="*/ 138 w 194"/>
                <a:gd name="T7" fmla="*/ 76 h 130"/>
                <a:gd name="T8" fmla="*/ 135 w 194"/>
                <a:gd name="T9" fmla="*/ 14 h 130"/>
                <a:gd name="T10" fmla="*/ 84 w 194"/>
                <a:gd name="T11" fmla="*/ 8 h 130"/>
                <a:gd name="T12" fmla="*/ 71 w 194"/>
                <a:gd name="T13" fmla="*/ 5 h 130"/>
                <a:gd name="T14" fmla="*/ 62 w 194"/>
                <a:gd name="T15" fmla="*/ 1 h 130"/>
                <a:gd name="T16" fmla="*/ 43 w 194"/>
                <a:gd name="T17" fmla="*/ 8 h 130"/>
                <a:gd name="T18" fmla="*/ 32 w 194"/>
                <a:gd name="T19" fmla="*/ 11 h 130"/>
                <a:gd name="T20" fmla="*/ 12 w 194"/>
                <a:gd name="T21" fmla="*/ 23 h 130"/>
                <a:gd name="T22" fmla="*/ 26 w 194"/>
                <a:gd name="T23" fmla="*/ 38 h 130"/>
                <a:gd name="T24" fmla="*/ 33 w 194"/>
                <a:gd name="T25" fmla="*/ 42 h 130"/>
                <a:gd name="T26" fmla="*/ 38 w 194"/>
                <a:gd name="T27" fmla="*/ 45 h 130"/>
                <a:gd name="T28" fmla="*/ 24 w 194"/>
                <a:gd name="T29" fmla="*/ 42 h 130"/>
                <a:gd name="T30" fmla="*/ 9 w 194"/>
                <a:gd name="T31" fmla="*/ 46 h 130"/>
                <a:gd name="T32" fmla="*/ 12 w 194"/>
                <a:gd name="T33" fmla="*/ 58 h 130"/>
                <a:gd name="T34" fmla="*/ 32 w 194"/>
                <a:gd name="T35" fmla="*/ 58 h 130"/>
                <a:gd name="T36" fmla="*/ 38 w 194"/>
                <a:gd name="T37" fmla="*/ 61 h 130"/>
                <a:gd name="T38" fmla="*/ 21 w 194"/>
                <a:gd name="T39" fmla="*/ 71 h 130"/>
                <a:gd name="T40" fmla="*/ 15 w 194"/>
                <a:gd name="T41" fmla="*/ 78 h 130"/>
                <a:gd name="T42" fmla="*/ 17 w 194"/>
                <a:gd name="T43" fmla="*/ 84 h 130"/>
                <a:gd name="T44" fmla="*/ 26 w 194"/>
                <a:gd name="T45" fmla="*/ 89 h 130"/>
                <a:gd name="T46" fmla="*/ 22 w 194"/>
                <a:gd name="T47" fmla="*/ 94 h 130"/>
                <a:gd name="T48" fmla="*/ 31 w 194"/>
                <a:gd name="T49" fmla="*/ 93 h 130"/>
                <a:gd name="T50" fmla="*/ 38 w 194"/>
                <a:gd name="T51" fmla="*/ 102 h 130"/>
                <a:gd name="T52" fmla="*/ 48 w 194"/>
                <a:gd name="T53" fmla="*/ 105 h 130"/>
                <a:gd name="T54" fmla="*/ 54 w 194"/>
                <a:gd name="T55" fmla="*/ 103 h 130"/>
                <a:gd name="T56" fmla="*/ 55 w 194"/>
                <a:gd name="T57" fmla="*/ 106 h 130"/>
                <a:gd name="T58" fmla="*/ 51 w 194"/>
                <a:gd name="T59" fmla="*/ 114 h 130"/>
                <a:gd name="T60" fmla="*/ 41 w 194"/>
                <a:gd name="T61" fmla="*/ 124 h 130"/>
                <a:gd name="T62" fmla="*/ 36 w 194"/>
                <a:gd name="T63" fmla="*/ 126 h 130"/>
                <a:gd name="T64" fmla="*/ 43 w 194"/>
                <a:gd name="T65" fmla="*/ 125 h 130"/>
                <a:gd name="T66" fmla="*/ 54 w 194"/>
                <a:gd name="T67" fmla="*/ 118 h 130"/>
                <a:gd name="T68" fmla="*/ 72 w 194"/>
                <a:gd name="T69" fmla="*/ 107 h 130"/>
                <a:gd name="T70" fmla="*/ 77 w 194"/>
                <a:gd name="T71" fmla="*/ 91 h 130"/>
                <a:gd name="T72" fmla="*/ 94 w 194"/>
                <a:gd name="T73" fmla="*/ 86 h 130"/>
                <a:gd name="T74" fmla="*/ 87 w 194"/>
                <a:gd name="T75" fmla="*/ 97 h 130"/>
                <a:gd name="T76" fmla="*/ 101 w 194"/>
                <a:gd name="T77" fmla="*/ 88 h 130"/>
                <a:gd name="T78" fmla="*/ 119 w 194"/>
                <a:gd name="T79" fmla="*/ 92 h 130"/>
                <a:gd name="T80" fmla="*/ 136 w 194"/>
                <a:gd name="T81" fmla="*/ 95 h 130"/>
                <a:gd name="T82" fmla="*/ 145 w 194"/>
                <a:gd name="T83" fmla="*/ 98 h 130"/>
                <a:gd name="T84" fmla="*/ 160 w 194"/>
                <a:gd name="T85" fmla="*/ 102 h 130"/>
                <a:gd name="T86" fmla="*/ 169 w 194"/>
                <a:gd name="T87" fmla="*/ 104 h 130"/>
                <a:gd name="T88" fmla="*/ 176 w 194"/>
                <a:gd name="T89" fmla="*/ 111 h 130"/>
                <a:gd name="T90" fmla="*/ 184 w 194"/>
                <a:gd name="T91" fmla="*/ 121 h 130"/>
                <a:gd name="T92" fmla="*/ 186 w 194"/>
                <a:gd name="T93" fmla="*/ 125 h 130"/>
                <a:gd name="T94" fmla="*/ 194 w 194"/>
                <a:gd name="T95"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130">
                  <a:moveTo>
                    <a:pt x="194" y="126"/>
                  </a:moveTo>
                  <a:cubicBezTo>
                    <a:pt x="193" y="125"/>
                    <a:pt x="191" y="125"/>
                    <a:pt x="193" y="123"/>
                  </a:cubicBezTo>
                  <a:cubicBezTo>
                    <a:pt x="193" y="122"/>
                    <a:pt x="192" y="122"/>
                    <a:pt x="191" y="122"/>
                  </a:cubicBezTo>
                  <a:cubicBezTo>
                    <a:pt x="189" y="120"/>
                    <a:pt x="185" y="119"/>
                    <a:pt x="184" y="118"/>
                  </a:cubicBezTo>
                  <a:cubicBezTo>
                    <a:pt x="180" y="113"/>
                    <a:pt x="178" y="107"/>
                    <a:pt x="174" y="103"/>
                  </a:cubicBezTo>
                  <a:cubicBezTo>
                    <a:pt x="172" y="102"/>
                    <a:pt x="170" y="100"/>
                    <a:pt x="169" y="99"/>
                  </a:cubicBezTo>
                  <a:cubicBezTo>
                    <a:pt x="167" y="98"/>
                    <a:pt x="167" y="95"/>
                    <a:pt x="165" y="95"/>
                  </a:cubicBezTo>
                  <a:cubicBezTo>
                    <a:pt x="164" y="95"/>
                    <a:pt x="161" y="97"/>
                    <a:pt x="161" y="97"/>
                  </a:cubicBezTo>
                  <a:cubicBezTo>
                    <a:pt x="162" y="99"/>
                    <a:pt x="159" y="100"/>
                    <a:pt x="158" y="100"/>
                  </a:cubicBezTo>
                  <a:cubicBezTo>
                    <a:pt x="155" y="101"/>
                    <a:pt x="152" y="97"/>
                    <a:pt x="150" y="95"/>
                  </a:cubicBezTo>
                  <a:cubicBezTo>
                    <a:pt x="149" y="94"/>
                    <a:pt x="148" y="94"/>
                    <a:pt x="147" y="92"/>
                  </a:cubicBezTo>
                  <a:cubicBezTo>
                    <a:pt x="146" y="90"/>
                    <a:pt x="144" y="91"/>
                    <a:pt x="143" y="92"/>
                  </a:cubicBezTo>
                  <a:cubicBezTo>
                    <a:pt x="141" y="92"/>
                    <a:pt x="141" y="91"/>
                    <a:pt x="139" y="92"/>
                  </a:cubicBezTo>
                  <a:cubicBezTo>
                    <a:pt x="139" y="92"/>
                    <a:pt x="138" y="92"/>
                    <a:pt x="138" y="91"/>
                  </a:cubicBezTo>
                  <a:cubicBezTo>
                    <a:pt x="138" y="90"/>
                    <a:pt x="138" y="90"/>
                    <a:pt x="138" y="89"/>
                  </a:cubicBezTo>
                  <a:cubicBezTo>
                    <a:pt x="138" y="85"/>
                    <a:pt x="138" y="80"/>
                    <a:pt x="138" y="76"/>
                  </a:cubicBezTo>
                  <a:cubicBezTo>
                    <a:pt x="138" y="64"/>
                    <a:pt x="138" y="51"/>
                    <a:pt x="138" y="38"/>
                  </a:cubicBezTo>
                  <a:cubicBezTo>
                    <a:pt x="138" y="33"/>
                    <a:pt x="138" y="27"/>
                    <a:pt x="138" y="21"/>
                  </a:cubicBezTo>
                  <a:cubicBezTo>
                    <a:pt x="138" y="20"/>
                    <a:pt x="138" y="18"/>
                    <a:pt x="138" y="16"/>
                  </a:cubicBezTo>
                  <a:cubicBezTo>
                    <a:pt x="138" y="15"/>
                    <a:pt x="137" y="15"/>
                    <a:pt x="135" y="14"/>
                  </a:cubicBezTo>
                  <a:cubicBezTo>
                    <a:pt x="130" y="12"/>
                    <a:pt x="127" y="12"/>
                    <a:pt x="122" y="12"/>
                  </a:cubicBezTo>
                  <a:cubicBezTo>
                    <a:pt x="117" y="12"/>
                    <a:pt x="113" y="11"/>
                    <a:pt x="108" y="10"/>
                  </a:cubicBezTo>
                  <a:cubicBezTo>
                    <a:pt x="102" y="10"/>
                    <a:pt x="97" y="8"/>
                    <a:pt x="92" y="8"/>
                  </a:cubicBezTo>
                  <a:cubicBezTo>
                    <a:pt x="89" y="8"/>
                    <a:pt x="87" y="9"/>
                    <a:pt x="84" y="8"/>
                  </a:cubicBezTo>
                  <a:cubicBezTo>
                    <a:pt x="84" y="8"/>
                    <a:pt x="80" y="7"/>
                    <a:pt x="80" y="7"/>
                  </a:cubicBezTo>
                  <a:cubicBezTo>
                    <a:pt x="80" y="7"/>
                    <a:pt x="81" y="5"/>
                    <a:pt x="81" y="4"/>
                  </a:cubicBezTo>
                  <a:cubicBezTo>
                    <a:pt x="81" y="4"/>
                    <a:pt x="78" y="4"/>
                    <a:pt x="78" y="4"/>
                  </a:cubicBezTo>
                  <a:cubicBezTo>
                    <a:pt x="76" y="4"/>
                    <a:pt x="73" y="5"/>
                    <a:pt x="71" y="5"/>
                  </a:cubicBezTo>
                  <a:cubicBezTo>
                    <a:pt x="69" y="5"/>
                    <a:pt x="70" y="1"/>
                    <a:pt x="67" y="3"/>
                  </a:cubicBezTo>
                  <a:cubicBezTo>
                    <a:pt x="66" y="3"/>
                    <a:pt x="65" y="5"/>
                    <a:pt x="64" y="4"/>
                  </a:cubicBezTo>
                  <a:cubicBezTo>
                    <a:pt x="62" y="4"/>
                    <a:pt x="62" y="3"/>
                    <a:pt x="64" y="2"/>
                  </a:cubicBezTo>
                  <a:cubicBezTo>
                    <a:pt x="66" y="2"/>
                    <a:pt x="63" y="1"/>
                    <a:pt x="62" y="1"/>
                  </a:cubicBezTo>
                  <a:cubicBezTo>
                    <a:pt x="58" y="0"/>
                    <a:pt x="58" y="1"/>
                    <a:pt x="56" y="3"/>
                  </a:cubicBezTo>
                  <a:cubicBezTo>
                    <a:pt x="53" y="6"/>
                    <a:pt x="49" y="4"/>
                    <a:pt x="45" y="5"/>
                  </a:cubicBezTo>
                  <a:cubicBezTo>
                    <a:pt x="41" y="6"/>
                    <a:pt x="45" y="8"/>
                    <a:pt x="45" y="8"/>
                  </a:cubicBezTo>
                  <a:cubicBezTo>
                    <a:pt x="44" y="8"/>
                    <a:pt x="43" y="8"/>
                    <a:pt x="43" y="8"/>
                  </a:cubicBezTo>
                  <a:cubicBezTo>
                    <a:pt x="43" y="8"/>
                    <a:pt x="44" y="10"/>
                    <a:pt x="43" y="10"/>
                  </a:cubicBezTo>
                  <a:cubicBezTo>
                    <a:pt x="42" y="10"/>
                    <a:pt x="42" y="8"/>
                    <a:pt x="42" y="7"/>
                  </a:cubicBezTo>
                  <a:cubicBezTo>
                    <a:pt x="41" y="7"/>
                    <a:pt x="38" y="10"/>
                    <a:pt x="38" y="10"/>
                  </a:cubicBezTo>
                  <a:cubicBezTo>
                    <a:pt x="36" y="11"/>
                    <a:pt x="34" y="9"/>
                    <a:pt x="32" y="11"/>
                  </a:cubicBezTo>
                  <a:cubicBezTo>
                    <a:pt x="30" y="12"/>
                    <a:pt x="28" y="13"/>
                    <a:pt x="27" y="15"/>
                  </a:cubicBezTo>
                  <a:cubicBezTo>
                    <a:pt x="27" y="17"/>
                    <a:pt x="27" y="19"/>
                    <a:pt x="25" y="20"/>
                  </a:cubicBezTo>
                  <a:cubicBezTo>
                    <a:pt x="23" y="21"/>
                    <a:pt x="22" y="22"/>
                    <a:pt x="20" y="22"/>
                  </a:cubicBezTo>
                  <a:cubicBezTo>
                    <a:pt x="19" y="22"/>
                    <a:pt x="13" y="22"/>
                    <a:pt x="12" y="23"/>
                  </a:cubicBezTo>
                  <a:cubicBezTo>
                    <a:pt x="12" y="24"/>
                    <a:pt x="10" y="27"/>
                    <a:pt x="10" y="27"/>
                  </a:cubicBezTo>
                  <a:cubicBezTo>
                    <a:pt x="11" y="28"/>
                    <a:pt x="14" y="28"/>
                    <a:pt x="15" y="29"/>
                  </a:cubicBezTo>
                  <a:cubicBezTo>
                    <a:pt x="18" y="30"/>
                    <a:pt x="21" y="32"/>
                    <a:pt x="23" y="34"/>
                  </a:cubicBezTo>
                  <a:cubicBezTo>
                    <a:pt x="24" y="35"/>
                    <a:pt x="24" y="37"/>
                    <a:pt x="26" y="38"/>
                  </a:cubicBezTo>
                  <a:cubicBezTo>
                    <a:pt x="28" y="38"/>
                    <a:pt x="29" y="38"/>
                    <a:pt x="31" y="37"/>
                  </a:cubicBezTo>
                  <a:cubicBezTo>
                    <a:pt x="31" y="37"/>
                    <a:pt x="34" y="38"/>
                    <a:pt x="34" y="38"/>
                  </a:cubicBezTo>
                  <a:cubicBezTo>
                    <a:pt x="36" y="41"/>
                    <a:pt x="31" y="39"/>
                    <a:pt x="31" y="39"/>
                  </a:cubicBezTo>
                  <a:cubicBezTo>
                    <a:pt x="29" y="39"/>
                    <a:pt x="32" y="41"/>
                    <a:pt x="33" y="42"/>
                  </a:cubicBezTo>
                  <a:cubicBezTo>
                    <a:pt x="34" y="44"/>
                    <a:pt x="35" y="43"/>
                    <a:pt x="37" y="42"/>
                  </a:cubicBezTo>
                  <a:cubicBezTo>
                    <a:pt x="38" y="41"/>
                    <a:pt x="41" y="41"/>
                    <a:pt x="42" y="42"/>
                  </a:cubicBezTo>
                  <a:cubicBezTo>
                    <a:pt x="43" y="43"/>
                    <a:pt x="38" y="44"/>
                    <a:pt x="38" y="44"/>
                  </a:cubicBezTo>
                  <a:cubicBezTo>
                    <a:pt x="37" y="44"/>
                    <a:pt x="38" y="44"/>
                    <a:pt x="38" y="45"/>
                  </a:cubicBezTo>
                  <a:cubicBezTo>
                    <a:pt x="38" y="46"/>
                    <a:pt x="36" y="45"/>
                    <a:pt x="36" y="45"/>
                  </a:cubicBezTo>
                  <a:cubicBezTo>
                    <a:pt x="35" y="45"/>
                    <a:pt x="34" y="46"/>
                    <a:pt x="32" y="46"/>
                  </a:cubicBezTo>
                  <a:cubicBezTo>
                    <a:pt x="30" y="46"/>
                    <a:pt x="26" y="47"/>
                    <a:pt x="24" y="46"/>
                  </a:cubicBezTo>
                  <a:cubicBezTo>
                    <a:pt x="22" y="45"/>
                    <a:pt x="25" y="43"/>
                    <a:pt x="24" y="42"/>
                  </a:cubicBezTo>
                  <a:cubicBezTo>
                    <a:pt x="23" y="42"/>
                    <a:pt x="21" y="42"/>
                    <a:pt x="20" y="43"/>
                  </a:cubicBezTo>
                  <a:cubicBezTo>
                    <a:pt x="19" y="43"/>
                    <a:pt x="17" y="43"/>
                    <a:pt x="16" y="43"/>
                  </a:cubicBezTo>
                  <a:cubicBezTo>
                    <a:pt x="14" y="44"/>
                    <a:pt x="15" y="46"/>
                    <a:pt x="15" y="46"/>
                  </a:cubicBezTo>
                  <a:cubicBezTo>
                    <a:pt x="13" y="46"/>
                    <a:pt x="11" y="45"/>
                    <a:pt x="9" y="46"/>
                  </a:cubicBezTo>
                  <a:cubicBezTo>
                    <a:pt x="8" y="47"/>
                    <a:pt x="6" y="48"/>
                    <a:pt x="5" y="49"/>
                  </a:cubicBezTo>
                  <a:cubicBezTo>
                    <a:pt x="0" y="52"/>
                    <a:pt x="12" y="52"/>
                    <a:pt x="12" y="53"/>
                  </a:cubicBezTo>
                  <a:cubicBezTo>
                    <a:pt x="11" y="54"/>
                    <a:pt x="8" y="54"/>
                    <a:pt x="10" y="55"/>
                  </a:cubicBezTo>
                  <a:cubicBezTo>
                    <a:pt x="11" y="56"/>
                    <a:pt x="11" y="58"/>
                    <a:pt x="12" y="58"/>
                  </a:cubicBezTo>
                  <a:cubicBezTo>
                    <a:pt x="16" y="59"/>
                    <a:pt x="19" y="58"/>
                    <a:pt x="23" y="58"/>
                  </a:cubicBezTo>
                  <a:cubicBezTo>
                    <a:pt x="24" y="59"/>
                    <a:pt x="25" y="59"/>
                    <a:pt x="26" y="59"/>
                  </a:cubicBezTo>
                  <a:cubicBezTo>
                    <a:pt x="28" y="59"/>
                    <a:pt x="27" y="59"/>
                    <a:pt x="29" y="60"/>
                  </a:cubicBezTo>
                  <a:cubicBezTo>
                    <a:pt x="29" y="60"/>
                    <a:pt x="31" y="58"/>
                    <a:pt x="32" y="58"/>
                  </a:cubicBezTo>
                  <a:cubicBezTo>
                    <a:pt x="33" y="57"/>
                    <a:pt x="34" y="57"/>
                    <a:pt x="35" y="57"/>
                  </a:cubicBezTo>
                  <a:cubicBezTo>
                    <a:pt x="36" y="56"/>
                    <a:pt x="37" y="55"/>
                    <a:pt x="37" y="55"/>
                  </a:cubicBezTo>
                  <a:cubicBezTo>
                    <a:pt x="38" y="56"/>
                    <a:pt x="39" y="57"/>
                    <a:pt x="38" y="58"/>
                  </a:cubicBezTo>
                  <a:cubicBezTo>
                    <a:pt x="37" y="59"/>
                    <a:pt x="36" y="59"/>
                    <a:pt x="38" y="61"/>
                  </a:cubicBezTo>
                  <a:cubicBezTo>
                    <a:pt x="40" y="65"/>
                    <a:pt x="38" y="68"/>
                    <a:pt x="33" y="67"/>
                  </a:cubicBezTo>
                  <a:cubicBezTo>
                    <a:pt x="33" y="67"/>
                    <a:pt x="32" y="66"/>
                    <a:pt x="31" y="67"/>
                  </a:cubicBezTo>
                  <a:cubicBezTo>
                    <a:pt x="30" y="68"/>
                    <a:pt x="29" y="70"/>
                    <a:pt x="28" y="70"/>
                  </a:cubicBezTo>
                  <a:cubicBezTo>
                    <a:pt x="26" y="71"/>
                    <a:pt x="20" y="68"/>
                    <a:pt x="21" y="71"/>
                  </a:cubicBezTo>
                  <a:cubicBezTo>
                    <a:pt x="21" y="71"/>
                    <a:pt x="18" y="73"/>
                    <a:pt x="19" y="73"/>
                  </a:cubicBezTo>
                  <a:cubicBezTo>
                    <a:pt x="19" y="73"/>
                    <a:pt x="20" y="73"/>
                    <a:pt x="20" y="73"/>
                  </a:cubicBezTo>
                  <a:cubicBezTo>
                    <a:pt x="21" y="74"/>
                    <a:pt x="18" y="75"/>
                    <a:pt x="17" y="76"/>
                  </a:cubicBezTo>
                  <a:cubicBezTo>
                    <a:pt x="16" y="76"/>
                    <a:pt x="15" y="77"/>
                    <a:pt x="15" y="78"/>
                  </a:cubicBezTo>
                  <a:cubicBezTo>
                    <a:pt x="14" y="80"/>
                    <a:pt x="16" y="80"/>
                    <a:pt x="14" y="81"/>
                  </a:cubicBezTo>
                  <a:cubicBezTo>
                    <a:pt x="12" y="82"/>
                    <a:pt x="14" y="84"/>
                    <a:pt x="15" y="85"/>
                  </a:cubicBezTo>
                  <a:cubicBezTo>
                    <a:pt x="15" y="86"/>
                    <a:pt x="18" y="81"/>
                    <a:pt x="19" y="81"/>
                  </a:cubicBezTo>
                  <a:cubicBezTo>
                    <a:pt x="19" y="81"/>
                    <a:pt x="17" y="84"/>
                    <a:pt x="17" y="84"/>
                  </a:cubicBezTo>
                  <a:cubicBezTo>
                    <a:pt x="16" y="85"/>
                    <a:pt x="19" y="87"/>
                    <a:pt x="20" y="87"/>
                  </a:cubicBezTo>
                  <a:cubicBezTo>
                    <a:pt x="21" y="88"/>
                    <a:pt x="21" y="89"/>
                    <a:pt x="22" y="88"/>
                  </a:cubicBezTo>
                  <a:cubicBezTo>
                    <a:pt x="23" y="87"/>
                    <a:pt x="24" y="86"/>
                    <a:pt x="24" y="86"/>
                  </a:cubicBezTo>
                  <a:cubicBezTo>
                    <a:pt x="24" y="87"/>
                    <a:pt x="25" y="89"/>
                    <a:pt x="26" y="89"/>
                  </a:cubicBezTo>
                  <a:cubicBezTo>
                    <a:pt x="24" y="90"/>
                    <a:pt x="23" y="89"/>
                    <a:pt x="22" y="89"/>
                  </a:cubicBezTo>
                  <a:cubicBezTo>
                    <a:pt x="21" y="90"/>
                    <a:pt x="20" y="87"/>
                    <a:pt x="19" y="87"/>
                  </a:cubicBezTo>
                  <a:cubicBezTo>
                    <a:pt x="18" y="87"/>
                    <a:pt x="16" y="90"/>
                    <a:pt x="18" y="91"/>
                  </a:cubicBezTo>
                  <a:cubicBezTo>
                    <a:pt x="20" y="92"/>
                    <a:pt x="20" y="93"/>
                    <a:pt x="22" y="94"/>
                  </a:cubicBezTo>
                  <a:cubicBezTo>
                    <a:pt x="23" y="96"/>
                    <a:pt x="25" y="95"/>
                    <a:pt x="27" y="95"/>
                  </a:cubicBezTo>
                  <a:cubicBezTo>
                    <a:pt x="28" y="94"/>
                    <a:pt x="30" y="95"/>
                    <a:pt x="30" y="93"/>
                  </a:cubicBezTo>
                  <a:cubicBezTo>
                    <a:pt x="30" y="91"/>
                    <a:pt x="31" y="88"/>
                    <a:pt x="33" y="89"/>
                  </a:cubicBezTo>
                  <a:cubicBezTo>
                    <a:pt x="33" y="88"/>
                    <a:pt x="31" y="92"/>
                    <a:pt x="31" y="93"/>
                  </a:cubicBezTo>
                  <a:cubicBezTo>
                    <a:pt x="31" y="94"/>
                    <a:pt x="35" y="97"/>
                    <a:pt x="34" y="98"/>
                  </a:cubicBezTo>
                  <a:cubicBezTo>
                    <a:pt x="32" y="100"/>
                    <a:pt x="35" y="101"/>
                    <a:pt x="35" y="101"/>
                  </a:cubicBezTo>
                  <a:cubicBezTo>
                    <a:pt x="34" y="101"/>
                    <a:pt x="32" y="104"/>
                    <a:pt x="32" y="104"/>
                  </a:cubicBezTo>
                  <a:cubicBezTo>
                    <a:pt x="33" y="105"/>
                    <a:pt x="38" y="102"/>
                    <a:pt x="38" y="102"/>
                  </a:cubicBezTo>
                  <a:cubicBezTo>
                    <a:pt x="38" y="103"/>
                    <a:pt x="37" y="103"/>
                    <a:pt x="37" y="104"/>
                  </a:cubicBezTo>
                  <a:cubicBezTo>
                    <a:pt x="37" y="104"/>
                    <a:pt x="39" y="102"/>
                    <a:pt x="40" y="101"/>
                  </a:cubicBezTo>
                  <a:cubicBezTo>
                    <a:pt x="41" y="101"/>
                    <a:pt x="45" y="102"/>
                    <a:pt x="45" y="103"/>
                  </a:cubicBezTo>
                  <a:cubicBezTo>
                    <a:pt x="46" y="104"/>
                    <a:pt x="48" y="107"/>
                    <a:pt x="48" y="105"/>
                  </a:cubicBezTo>
                  <a:cubicBezTo>
                    <a:pt x="48" y="104"/>
                    <a:pt x="50" y="100"/>
                    <a:pt x="50" y="100"/>
                  </a:cubicBezTo>
                  <a:cubicBezTo>
                    <a:pt x="50" y="99"/>
                    <a:pt x="53" y="102"/>
                    <a:pt x="53" y="101"/>
                  </a:cubicBezTo>
                  <a:cubicBezTo>
                    <a:pt x="53" y="101"/>
                    <a:pt x="50" y="101"/>
                    <a:pt x="50" y="102"/>
                  </a:cubicBezTo>
                  <a:cubicBezTo>
                    <a:pt x="50" y="104"/>
                    <a:pt x="53" y="104"/>
                    <a:pt x="54" y="103"/>
                  </a:cubicBezTo>
                  <a:cubicBezTo>
                    <a:pt x="55" y="102"/>
                    <a:pt x="56" y="103"/>
                    <a:pt x="57" y="102"/>
                  </a:cubicBezTo>
                  <a:cubicBezTo>
                    <a:pt x="57" y="102"/>
                    <a:pt x="59" y="100"/>
                    <a:pt x="59" y="100"/>
                  </a:cubicBezTo>
                  <a:cubicBezTo>
                    <a:pt x="59" y="100"/>
                    <a:pt x="57" y="103"/>
                    <a:pt x="56" y="104"/>
                  </a:cubicBezTo>
                  <a:cubicBezTo>
                    <a:pt x="56" y="105"/>
                    <a:pt x="56" y="105"/>
                    <a:pt x="55" y="106"/>
                  </a:cubicBezTo>
                  <a:cubicBezTo>
                    <a:pt x="55" y="107"/>
                    <a:pt x="56" y="106"/>
                    <a:pt x="56" y="107"/>
                  </a:cubicBezTo>
                  <a:cubicBezTo>
                    <a:pt x="56" y="107"/>
                    <a:pt x="55" y="108"/>
                    <a:pt x="54" y="109"/>
                  </a:cubicBezTo>
                  <a:cubicBezTo>
                    <a:pt x="54" y="111"/>
                    <a:pt x="54" y="111"/>
                    <a:pt x="55" y="112"/>
                  </a:cubicBezTo>
                  <a:cubicBezTo>
                    <a:pt x="55" y="112"/>
                    <a:pt x="52" y="114"/>
                    <a:pt x="51" y="114"/>
                  </a:cubicBezTo>
                  <a:cubicBezTo>
                    <a:pt x="50" y="116"/>
                    <a:pt x="49" y="117"/>
                    <a:pt x="47" y="118"/>
                  </a:cubicBezTo>
                  <a:cubicBezTo>
                    <a:pt x="45" y="118"/>
                    <a:pt x="43" y="120"/>
                    <a:pt x="42" y="121"/>
                  </a:cubicBezTo>
                  <a:cubicBezTo>
                    <a:pt x="41" y="121"/>
                    <a:pt x="41" y="122"/>
                    <a:pt x="40" y="122"/>
                  </a:cubicBezTo>
                  <a:cubicBezTo>
                    <a:pt x="40" y="123"/>
                    <a:pt x="41" y="124"/>
                    <a:pt x="41" y="124"/>
                  </a:cubicBezTo>
                  <a:cubicBezTo>
                    <a:pt x="40" y="125"/>
                    <a:pt x="37" y="124"/>
                    <a:pt x="36" y="124"/>
                  </a:cubicBezTo>
                  <a:cubicBezTo>
                    <a:pt x="33" y="124"/>
                    <a:pt x="32" y="125"/>
                    <a:pt x="30" y="127"/>
                  </a:cubicBezTo>
                  <a:cubicBezTo>
                    <a:pt x="29" y="128"/>
                    <a:pt x="30" y="130"/>
                    <a:pt x="31" y="129"/>
                  </a:cubicBezTo>
                  <a:cubicBezTo>
                    <a:pt x="33" y="128"/>
                    <a:pt x="35" y="125"/>
                    <a:pt x="36" y="126"/>
                  </a:cubicBezTo>
                  <a:cubicBezTo>
                    <a:pt x="36" y="125"/>
                    <a:pt x="35" y="129"/>
                    <a:pt x="38" y="126"/>
                  </a:cubicBezTo>
                  <a:cubicBezTo>
                    <a:pt x="38" y="126"/>
                    <a:pt x="40" y="129"/>
                    <a:pt x="41" y="127"/>
                  </a:cubicBezTo>
                  <a:cubicBezTo>
                    <a:pt x="41" y="126"/>
                    <a:pt x="40" y="126"/>
                    <a:pt x="41" y="126"/>
                  </a:cubicBezTo>
                  <a:cubicBezTo>
                    <a:pt x="42" y="125"/>
                    <a:pt x="42" y="125"/>
                    <a:pt x="43" y="125"/>
                  </a:cubicBezTo>
                  <a:cubicBezTo>
                    <a:pt x="44" y="125"/>
                    <a:pt x="44" y="125"/>
                    <a:pt x="45" y="124"/>
                  </a:cubicBezTo>
                  <a:cubicBezTo>
                    <a:pt x="46" y="123"/>
                    <a:pt x="48" y="123"/>
                    <a:pt x="50" y="122"/>
                  </a:cubicBezTo>
                  <a:cubicBezTo>
                    <a:pt x="53" y="121"/>
                    <a:pt x="49" y="121"/>
                    <a:pt x="51" y="120"/>
                  </a:cubicBezTo>
                  <a:cubicBezTo>
                    <a:pt x="52" y="119"/>
                    <a:pt x="53" y="118"/>
                    <a:pt x="54" y="118"/>
                  </a:cubicBezTo>
                  <a:cubicBezTo>
                    <a:pt x="56" y="117"/>
                    <a:pt x="58" y="116"/>
                    <a:pt x="59" y="116"/>
                  </a:cubicBezTo>
                  <a:cubicBezTo>
                    <a:pt x="62" y="114"/>
                    <a:pt x="60" y="115"/>
                    <a:pt x="60" y="113"/>
                  </a:cubicBezTo>
                  <a:cubicBezTo>
                    <a:pt x="60" y="113"/>
                    <a:pt x="68" y="109"/>
                    <a:pt x="69" y="108"/>
                  </a:cubicBezTo>
                  <a:cubicBezTo>
                    <a:pt x="70" y="108"/>
                    <a:pt x="72" y="108"/>
                    <a:pt x="72" y="107"/>
                  </a:cubicBezTo>
                  <a:cubicBezTo>
                    <a:pt x="72" y="104"/>
                    <a:pt x="73" y="105"/>
                    <a:pt x="75" y="104"/>
                  </a:cubicBezTo>
                  <a:cubicBezTo>
                    <a:pt x="78" y="102"/>
                    <a:pt x="69" y="101"/>
                    <a:pt x="73" y="97"/>
                  </a:cubicBezTo>
                  <a:cubicBezTo>
                    <a:pt x="75" y="96"/>
                    <a:pt x="77" y="96"/>
                    <a:pt x="78" y="95"/>
                  </a:cubicBezTo>
                  <a:cubicBezTo>
                    <a:pt x="79" y="94"/>
                    <a:pt x="79" y="91"/>
                    <a:pt x="77" y="91"/>
                  </a:cubicBezTo>
                  <a:cubicBezTo>
                    <a:pt x="79" y="91"/>
                    <a:pt x="79" y="92"/>
                    <a:pt x="81" y="91"/>
                  </a:cubicBezTo>
                  <a:cubicBezTo>
                    <a:pt x="82" y="90"/>
                    <a:pt x="83" y="88"/>
                    <a:pt x="85" y="87"/>
                  </a:cubicBezTo>
                  <a:cubicBezTo>
                    <a:pt x="86" y="86"/>
                    <a:pt x="88" y="84"/>
                    <a:pt x="89" y="84"/>
                  </a:cubicBezTo>
                  <a:cubicBezTo>
                    <a:pt x="90" y="84"/>
                    <a:pt x="95" y="84"/>
                    <a:pt x="94" y="86"/>
                  </a:cubicBezTo>
                  <a:cubicBezTo>
                    <a:pt x="93" y="87"/>
                    <a:pt x="91" y="85"/>
                    <a:pt x="89" y="86"/>
                  </a:cubicBezTo>
                  <a:cubicBezTo>
                    <a:pt x="87" y="87"/>
                    <a:pt x="87" y="88"/>
                    <a:pt x="86" y="90"/>
                  </a:cubicBezTo>
                  <a:cubicBezTo>
                    <a:pt x="86" y="92"/>
                    <a:pt x="84" y="94"/>
                    <a:pt x="84" y="96"/>
                  </a:cubicBezTo>
                  <a:cubicBezTo>
                    <a:pt x="83" y="97"/>
                    <a:pt x="87" y="96"/>
                    <a:pt x="87" y="97"/>
                  </a:cubicBezTo>
                  <a:cubicBezTo>
                    <a:pt x="86" y="97"/>
                    <a:pt x="81" y="99"/>
                    <a:pt x="85" y="99"/>
                  </a:cubicBezTo>
                  <a:cubicBezTo>
                    <a:pt x="88" y="99"/>
                    <a:pt x="90" y="97"/>
                    <a:pt x="93" y="96"/>
                  </a:cubicBezTo>
                  <a:cubicBezTo>
                    <a:pt x="95" y="94"/>
                    <a:pt x="97" y="94"/>
                    <a:pt x="99" y="93"/>
                  </a:cubicBezTo>
                  <a:cubicBezTo>
                    <a:pt x="103" y="92"/>
                    <a:pt x="101" y="90"/>
                    <a:pt x="101" y="88"/>
                  </a:cubicBezTo>
                  <a:cubicBezTo>
                    <a:pt x="100" y="84"/>
                    <a:pt x="109" y="87"/>
                    <a:pt x="111" y="88"/>
                  </a:cubicBezTo>
                  <a:cubicBezTo>
                    <a:pt x="113" y="88"/>
                    <a:pt x="114" y="90"/>
                    <a:pt x="116" y="91"/>
                  </a:cubicBezTo>
                  <a:cubicBezTo>
                    <a:pt x="116" y="91"/>
                    <a:pt x="118" y="88"/>
                    <a:pt x="119" y="89"/>
                  </a:cubicBezTo>
                  <a:cubicBezTo>
                    <a:pt x="119" y="89"/>
                    <a:pt x="119" y="91"/>
                    <a:pt x="119" y="92"/>
                  </a:cubicBezTo>
                  <a:cubicBezTo>
                    <a:pt x="121" y="93"/>
                    <a:pt x="122" y="93"/>
                    <a:pt x="123" y="93"/>
                  </a:cubicBezTo>
                  <a:cubicBezTo>
                    <a:pt x="126" y="93"/>
                    <a:pt x="129" y="92"/>
                    <a:pt x="131" y="93"/>
                  </a:cubicBezTo>
                  <a:cubicBezTo>
                    <a:pt x="132" y="93"/>
                    <a:pt x="133" y="94"/>
                    <a:pt x="134" y="93"/>
                  </a:cubicBezTo>
                  <a:cubicBezTo>
                    <a:pt x="135" y="93"/>
                    <a:pt x="135" y="94"/>
                    <a:pt x="136" y="95"/>
                  </a:cubicBezTo>
                  <a:cubicBezTo>
                    <a:pt x="137" y="95"/>
                    <a:pt x="139" y="96"/>
                    <a:pt x="140" y="96"/>
                  </a:cubicBezTo>
                  <a:cubicBezTo>
                    <a:pt x="142" y="96"/>
                    <a:pt x="143" y="94"/>
                    <a:pt x="144" y="94"/>
                  </a:cubicBezTo>
                  <a:cubicBezTo>
                    <a:pt x="146" y="93"/>
                    <a:pt x="145" y="96"/>
                    <a:pt x="145" y="96"/>
                  </a:cubicBezTo>
                  <a:cubicBezTo>
                    <a:pt x="144" y="97"/>
                    <a:pt x="144" y="97"/>
                    <a:pt x="145" y="98"/>
                  </a:cubicBezTo>
                  <a:cubicBezTo>
                    <a:pt x="148" y="99"/>
                    <a:pt x="150" y="100"/>
                    <a:pt x="152" y="101"/>
                  </a:cubicBezTo>
                  <a:cubicBezTo>
                    <a:pt x="154" y="103"/>
                    <a:pt x="156" y="105"/>
                    <a:pt x="158" y="106"/>
                  </a:cubicBezTo>
                  <a:cubicBezTo>
                    <a:pt x="159" y="106"/>
                    <a:pt x="160" y="105"/>
                    <a:pt x="161" y="105"/>
                  </a:cubicBezTo>
                  <a:cubicBezTo>
                    <a:pt x="162" y="104"/>
                    <a:pt x="160" y="103"/>
                    <a:pt x="160" y="102"/>
                  </a:cubicBezTo>
                  <a:cubicBezTo>
                    <a:pt x="160" y="101"/>
                    <a:pt x="163" y="103"/>
                    <a:pt x="163" y="103"/>
                  </a:cubicBezTo>
                  <a:cubicBezTo>
                    <a:pt x="163" y="104"/>
                    <a:pt x="166" y="106"/>
                    <a:pt x="167" y="105"/>
                  </a:cubicBezTo>
                  <a:cubicBezTo>
                    <a:pt x="167" y="105"/>
                    <a:pt x="165" y="99"/>
                    <a:pt x="165" y="99"/>
                  </a:cubicBezTo>
                  <a:cubicBezTo>
                    <a:pt x="166" y="99"/>
                    <a:pt x="168" y="104"/>
                    <a:pt x="169" y="104"/>
                  </a:cubicBezTo>
                  <a:cubicBezTo>
                    <a:pt x="169" y="105"/>
                    <a:pt x="170" y="107"/>
                    <a:pt x="171" y="107"/>
                  </a:cubicBezTo>
                  <a:cubicBezTo>
                    <a:pt x="172" y="107"/>
                    <a:pt x="173" y="105"/>
                    <a:pt x="173" y="105"/>
                  </a:cubicBezTo>
                  <a:cubicBezTo>
                    <a:pt x="171" y="106"/>
                    <a:pt x="177" y="110"/>
                    <a:pt x="177" y="111"/>
                  </a:cubicBezTo>
                  <a:cubicBezTo>
                    <a:pt x="176" y="111"/>
                    <a:pt x="176" y="111"/>
                    <a:pt x="176" y="111"/>
                  </a:cubicBezTo>
                  <a:cubicBezTo>
                    <a:pt x="175" y="112"/>
                    <a:pt x="177" y="112"/>
                    <a:pt x="177" y="113"/>
                  </a:cubicBezTo>
                  <a:cubicBezTo>
                    <a:pt x="177" y="113"/>
                    <a:pt x="175" y="114"/>
                    <a:pt x="176" y="114"/>
                  </a:cubicBezTo>
                  <a:cubicBezTo>
                    <a:pt x="177" y="115"/>
                    <a:pt x="178" y="116"/>
                    <a:pt x="179" y="117"/>
                  </a:cubicBezTo>
                  <a:cubicBezTo>
                    <a:pt x="181" y="119"/>
                    <a:pt x="182" y="120"/>
                    <a:pt x="184" y="121"/>
                  </a:cubicBezTo>
                  <a:cubicBezTo>
                    <a:pt x="184" y="121"/>
                    <a:pt x="182" y="125"/>
                    <a:pt x="183" y="125"/>
                  </a:cubicBezTo>
                  <a:cubicBezTo>
                    <a:pt x="184" y="126"/>
                    <a:pt x="184" y="124"/>
                    <a:pt x="184" y="124"/>
                  </a:cubicBezTo>
                  <a:cubicBezTo>
                    <a:pt x="185" y="123"/>
                    <a:pt x="185" y="126"/>
                    <a:pt x="186" y="127"/>
                  </a:cubicBezTo>
                  <a:cubicBezTo>
                    <a:pt x="186" y="127"/>
                    <a:pt x="186" y="126"/>
                    <a:pt x="186" y="125"/>
                  </a:cubicBezTo>
                  <a:cubicBezTo>
                    <a:pt x="186" y="127"/>
                    <a:pt x="192" y="130"/>
                    <a:pt x="193" y="127"/>
                  </a:cubicBezTo>
                  <a:cubicBezTo>
                    <a:pt x="193" y="127"/>
                    <a:pt x="193" y="128"/>
                    <a:pt x="193" y="128"/>
                  </a:cubicBezTo>
                  <a:cubicBezTo>
                    <a:pt x="193" y="128"/>
                    <a:pt x="194" y="127"/>
                    <a:pt x="194" y="126"/>
                  </a:cubicBezTo>
                  <a:cubicBezTo>
                    <a:pt x="193" y="126"/>
                    <a:pt x="194" y="127"/>
                    <a:pt x="194" y="12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3" name="Freeform 641"/>
            <p:cNvSpPr>
              <a:spLocks/>
            </p:cNvSpPr>
            <p:nvPr/>
          </p:nvSpPr>
          <p:spPr bwMode="auto">
            <a:xfrm>
              <a:off x="5888086" y="6516489"/>
              <a:ext cx="2697455" cy="1337930"/>
            </a:xfrm>
            <a:custGeom>
              <a:avLst/>
              <a:gdLst>
                <a:gd name="T0" fmla="*/ 84 w 289"/>
                <a:gd name="T1" fmla="*/ 106 h 143"/>
                <a:gd name="T2" fmla="*/ 105 w 289"/>
                <a:gd name="T3" fmla="*/ 119 h 143"/>
                <a:gd name="T4" fmla="*/ 125 w 289"/>
                <a:gd name="T5" fmla="*/ 127 h 143"/>
                <a:gd name="T6" fmla="*/ 137 w 289"/>
                <a:gd name="T7" fmla="*/ 127 h 143"/>
                <a:gd name="T8" fmla="*/ 149 w 289"/>
                <a:gd name="T9" fmla="*/ 119 h 143"/>
                <a:gd name="T10" fmla="*/ 162 w 289"/>
                <a:gd name="T11" fmla="*/ 118 h 143"/>
                <a:gd name="T12" fmla="*/ 177 w 289"/>
                <a:gd name="T13" fmla="*/ 119 h 143"/>
                <a:gd name="T14" fmla="*/ 171 w 289"/>
                <a:gd name="T15" fmla="*/ 113 h 143"/>
                <a:gd name="T16" fmla="*/ 186 w 289"/>
                <a:gd name="T17" fmla="*/ 113 h 143"/>
                <a:gd name="T18" fmla="*/ 209 w 289"/>
                <a:gd name="T19" fmla="*/ 122 h 143"/>
                <a:gd name="T20" fmla="*/ 213 w 289"/>
                <a:gd name="T21" fmla="*/ 133 h 143"/>
                <a:gd name="T22" fmla="*/ 220 w 289"/>
                <a:gd name="T23" fmla="*/ 143 h 143"/>
                <a:gd name="T24" fmla="*/ 215 w 289"/>
                <a:gd name="T25" fmla="*/ 108 h 143"/>
                <a:gd name="T26" fmla="*/ 234 w 289"/>
                <a:gd name="T27" fmla="*/ 92 h 143"/>
                <a:gd name="T28" fmla="*/ 239 w 289"/>
                <a:gd name="T29" fmla="*/ 86 h 143"/>
                <a:gd name="T30" fmla="*/ 244 w 289"/>
                <a:gd name="T31" fmla="*/ 82 h 143"/>
                <a:gd name="T32" fmla="*/ 242 w 289"/>
                <a:gd name="T33" fmla="*/ 78 h 143"/>
                <a:gd name="T34" fmla="*/ 238 w 289"/>
                <a:gd name="T35" fmla="*/ 71 h 143"/>
                <a:gd name="T36" fmla="*/ 239 w 289"/>
                <a:gd name="T37" fmla="*/ 69 h 143"/>
                <a:gd name="T38" fmla="*/ 242 w 289"/>
                <a:gd name="T39" fmla="*/ 75 h 143"/>
                <a:gd name="T40" fmla="*/ 246 w 289"/>
                <a:gd name="T41" fmla="*/ 62 h 143"/>
                <a:gd name="T42" fmla="*/ 253 w 289"/>
                <a:gd name="T43" fmla="*/ 52 h 143"/>
                <a:gd name="T44" fmla="*/ 265 w 289"/>
                <a:gd name="T45" fmla="*/ 48 h 143"/>
                <a:gd name="T46" fmla="*/ 271 w 289"/>
                <a:gd name="T47" fmla="*/ 48 h 143"/>
                <a:gd name="T48" fmla="*/ 274 w 289"/>
                <a:gd name="T49" fmla="*/ 35 h 143"/>
                <a:gd name="T50" fmla="*/ 288 w 289"/>
                <a:gd name="T51" fmla="*/ 28 h 143"/>
                <a:gd name="T52" fmla="*/ 276 w 289"/>
                <a:gd name="T53" fmla="*/ 13 h 143"/>
                <a:gd name="T54" fmla="*/ 264 w 289"/>
                <a:gd name="T55" fmla="*/ 28 h 143"/>
                <a:gd name="T56" fmla="*/ 237 w 289"/>
                <a:gd name="T57" fmla="*/ 39 h 143"/>
                <a:gd name="T58" fmla="*/ 224 w 289"/>
                <a:gd name="T59" fmla="*/ 45 h 143"/>
                <a:gd name="T60" fmla="*/ 208 w 289"/>
                <a:gd name="T61" fmla="*/ 44 h 143"/>
                <a:gd name="T62" fmla="*/ 203 w 289"/>
                <a:gd name="T63" fmla="*/ 36 h 143"/>
                <a:gd name="T64" fmla="*/ 196 w 289"/>
                <a:gd name="T65" fmla="*/ 28 h 143"/>
                <a:gd name="T66" fmla="*/ 185 w 289"/>
                <a:gd name="T67" fmla="*/ 48 h 143"/>
                <a:gd name="T68" fmla="*/ 187 w 289"/>
                <a:gd name="T69" fmla="*/ 25 h 143"/>
                <a:gd name="T70" fmla="*/ 196 w 289"/>
                <a:gd name="T71" fmla="*/ 17 h 143"/>
                <a:gd name="T72" fmla="*/ 184 w 289"/>
                <a:gd name="T73" fmla="*/ 13 h 143"/>
                <a:gd name="T74" fmla="*/ 165 w 289"/>
                <a:gd name="T75" fmla="*/ 15 h 143"/>
                <a:gd name="T76" fmla="*/ 158 w 289"/>
                <a:gd name="T77" fmla="*/ 5 h 143"/>
                <a:gd name="T78" fmla="*/ 147 w 289"/>
                <a:gd name="T79" fmla="*/ 4 h 143"/>
                <a:gd name="T80" fmla="*/ 30 w 289"/>
                <a:gd name="T81" fmla="*/ 4 h 143"/>
                <a:gd name="T82" fmla="*/ 7 w 289"/>
                <a:gd name="T83" fmla="*/ 9 h 143"/>
                <a:gd name="T84" fmla="*/ 8 w 289"/>
                <a:gd name="T85" fmla="*/ 21 h 143"/>
                <a:gd name="T86" fmla="*/ 2 w 289"/>
                <a:gd name="T87" fmla="*/ 40 h 143"/>
                <a:gd name="T88" fmla="*/ 5 w 289"/>
                <a:gd name="T89" fmla="*/ 63 h 143"/>
                <a:gd name="T90" fmla="*/ 12 w 289"/>
                <a:gd name="T91" fmla="*/ 73 h 143"/>
                <a:gd name="T92" fmla="*/ 21 w 289"/>
                <a:gd name="T93" fmla="*/ 88 h 143"/>
                <a:gd name="T94" fmla="*/ 39 w 289"/>
                <a:gd name="T95" fmla="*/ 10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9" h="143">
                  <a:moveTo>
                    <a:pt x="68" y="108"/>
                  </a:moveTo>
                  <a:cubicBezTo>
                    <a:pt x="71" y="108"/>
                    <a:pt x="74" y="108"/>
                    <a:pt x="78" y="108"/>
                  </a:cubicBezTo>
                  <a:cubicBezTo>
                    <a:pt x="79" y="108"/>
                    <a:pt x="81" y="108"/>
                    <a:pt x="82" y="108"/>
                  </a:cubicBezTo>
                  <a:cubicBezTo>
                    <a:pt x="83" y="108"/>
                    <a:pt x="83" y="106"/>
                    <a:pt x="84" y="106"/>
                  </a:cubicBezTo>
                  <a:cubicBezTo>
                    <a:pt x="85" y="105"/>
                    <a:pt x="91" y="105"/>
                    <a:pt x="91" y="106"/>
                  </a:cubicBezTo>
                  <a:cubicBezTo>
                    <a:pt x="94" y="108"/>
                    <a:pt x="97" y="110"/>
                    <a:pt x="100" y="112"/>
                  </a:cubicBezTo>
                  <a:cubicBezTo>
                    <a:pt x="100" y="112"/>
                    <a:pt x="101" y="115"/>
                    <a:pt x="101" y="116"/>
                  </a:cubicBezTo>
                  <a:cubicBezTo>
                    <a:pt x="102" y="118"/>
                    <a:pt x="102" y="118"/>
                    <a:pt x="105" y="119"/>
                  </a:cubicBezTo>
                  <a:cubicBezTo>
                    <a:pt x="107" y="120"/>
                    <a:pt x="108" y="121"/>
                    <a:pt x="109" y="119"/>
                  </a:cubicBezTo>
                  <a:cubicBezTo>
                    <a:pt x="110" y="116"/>
                    <a:pt x="111" y="116"/>
                    <a:pt x="114" y="117"/>
                  </a:cubicBezTo>
                  <a:cubicBezTo>
                    <a:pt x="116" y="117"/>
                    <a:pt x="119" y="118"/>
                    <a:pt x="119" y="120"/>
                  </a:cubicBezTo>
                  <a:cubicBezTo>
                    <a:pt x="121" y="123"/>
                    <a:pt x="123" y="124"/>
                    <a:pt x="125" y="127"/>
                  </a:cubicBezTo>
                  <a:cubicBezTo>
                    <a:pt x="127" y="129"/>
                    <a:pt x="126" y="133"/>
                    <a:pt x="129" y="134"/>
                  </a:cubicBezTo>
                  <a:cubicBezTo>
                    <a:pt x="131" y="136"/>
                    <a:pt x="135" y="136"/>
                    <a:pt x="137" y="137"/>
                  </a:cubicBezTo>
                  <a:cubicBezTo>
                    <a:pt x="137" y="136"/>
                    <a:pt x="135" y="129"/>
                    <a:pt x="135" y="129"/>
                  </a:cubicBezTo>
                  <a:cubicBezTo>
                    <a:pt x="137" y="130"/>
                    <a:pt x="136" y="127"/>
                    <a:pt x="137" y="127"/>
                  </a:cubicBezTo>
                  <a:cubicBezTo>
                    <a:pt x="137" y="126"/>
                    <a:pt x="139" y="126"/>
                    <a:pt x="140" y="125"/>
                  </a:cubicBezTo>
                  <a:cubicBezTo>
                    <a:pt x="141" y="125"/>
                    <a:pt x="142" y="122"/>
                    <a:pt x="142" y="122"/>
                  </a:cubicBezTo>
                  <a:cubicBezTo>
                    <a:pt x="143" y="123"/>
                    <a:pt x="144" y="123"/>
                    <a:pt x="145" y="122"/>
                  </a:cubicBezTo>
                  <a:cubicBezTo>
                    <a:pt x="147" y="121"/>
                    <a:pt x="148" y="121"/>
                    <a:pt x="149" y="119"/>
                  </a:cubicBezTo>
                  <a:cubicBezTo>
                    <a:pt x="151" y="118"/>
                    <a:pt x="148" y="118"/>
                    <a:pt x="148" y="117"/>
                  </a:cubicBezTo>
                  <a:cubicBezTo>
                    <a:pt x="148" y="117"/>
                    <a:pt x="151" y="118"/>
                    <a:pt x="152" y="117"/>
                  </a:cubicBezTo>
                  <a:cubicBezTo>
                    <a:pt x="154" y="116"/>
                    <a:pt x="155" y="116"/>
                    <a:pt x="157" y="116"/>
                  </a:cubicBezTo>
                  <a:cubicBezTo>
                    <a:pt x="159" y="116"/>
                    <a:pt x="160" y="119"/>
                    <a:pt x="162" y="118"/>
                  </a:cubicBezTo>
                  <a:cubicBezTo>
                    <a:pt x="165" y="116"/>
                    <a:pt x="166" y="118"/>
                    <a:pt x="168" y="119"/>
                  </a:cubicBezTo>
                  <a:cubicBezTo>
                    <a:pt x="170" y="120"/>
                    <a:pt x="171" y="118"/>
                    <a:pt x="172" y="118"/>
                  </a:cubicBezTo>
                  <a:cubicBezTo>
                    <a:pt x="173" y="117"/>
                    <a:pt x="176" y="119"/>
                    <a:pt x="176" y="120"/>
                  </a:cubicBezTo>
                  <a:cubicBezTo>
                    <a:pt x="177" y="121"/>
                    <a:pt x="178" y="120"/>
                    <a:pt x="177" y="119"/>
                  </a:cubicBezTo>
                  <a:cubicBezTo>
                    <a:pt x="177" y="119"/>
                    <a:pt x="176" y="118"/>
                    <a:pt x="175" y="118"/>
                  </a:cubicBezTo>
                  <a:cubicBezTo>
                    <a:pt x="174" y="117"/>
                    <a:pt x="176" y="117"/>
                    <a:pt x="176" y="117"/>
                  </a:cubicBezTo>
                  <a:cubicBezTo>
                    <a:pt x="175" y="115"/>
                    <a:pt x="175" y="114"/>
                    <a:pt x="173" y="115"/>
                  </a:cubicBezTo>
                  <a:cubicBezTo>
                    <a:pt x="173" y="115"/>
                    <a:pt x="169" y="115"/>
                    <a:pt x="171" y="113"/>
                  </a:cubicBezTo>
                  <a:cubicBezTo>
                    <a:pt x="173" y="113"/>
                    <a:pt x="174" y="114"/>
                    <a:pt x="175" y="114"/>
                  </a:cubicBezTo>
                  <a:cubicBezTo>
                    <a:pt x="178" y="113"/>
                    <a:pt x="180" y="113"/>
                    <a:pt x="183" y="113"/>
                  </a:cubicBezTo>
                  <a:cubicBezTo>
                    <a:pt x="184" y="113"/>
                    <a:pt x="183" y="113"/>
                    <a:pt x="184" y="114"/>
                  </a:cubicBezTo>
                  <a:cubicBezTo>
                    <a:pt x="184" y="114"/>
                    <a:pt x="185" y="114"/>
                    <a:pt x="186" y="113"/>
                  </a:cubicBezTo>
                  <a:cubicBezTo>
                    <a:pt x="188" y="113"/>
                    <a:pt x="190" y="113"/>
                    <a:pt x="192" y="113"/>
                  </a:cubicBezTo>
                  <a:cubicBezTo>
                    <a:pt x="194" y="113"/>
                    <a:pt x="194" y="115"/>
                    <a:pt x="196" y="116"/>
                  </a:cubicBezTo>
                  <a:cubicBezTo>
                    <a:pt x="198" y="118"/>
                    <a:pt x="200" y="116"/>
                    <a:pt x="202" y="115"/>
                  </a:cubicBezTo>
                  <a:cubicBezTo>
                    <a:pt x="203" y="115"/>
                    <a:pt x="209" y="121"/>
                    <a:pt x="209" y="122"/>
                  </a:cubicBezTo>
                  <a:cubicBezTo>
                    <a:pt x="210" y="123"/>
                    <a:pt x="208" y="125"/>
                    <a:pt x="209" y="126"/>
                  </a:cubicBezTo>
                  <a:cubicBezTo>
                    <a:pt x="210" y="128"/>
                    <a:pt x="209" y="128"/>
                    <a:pt x="210" y="130"/>
                  </a:cubicBezTo>
                  <a:cubicBezTo>
                    <a:pt x="210" y="131"/>
                    <a:pt x="211" y="132"/>
                    <a:pt x="211" y="132"/>
                  </a:cubicBezTo>
                  <a:cubicBezTo>
                    <a:pt x="212" y="132"/>
                    <a:pt x="212" y="133"/>
                    <a:pt x="213" y="133"/>
                  </a:cubicBezTo>
                  <a:cubicBezTo>
                    <a:pt x="214" y="134"/>
                    <a:pt x="213" y="136"/>
                    <a:pt x="214" y="137"/>
                  </a:cubicBezTo>
                  <a:cubicBezTo>
                    <a:pt x="215" y="138"/>
                    <a:pt x="216" y="138"/>
                    <a:pt x="217" y="140"/>
                  </a:cubicBezTo>
                  <a:cubicBezTo>
                    <a:pt x="219" y="143"/>
                    <a:pt x="218" y="140"/>
                    <a:pt x="220" y="141"/>
                  </a:cubicBezTo>
                  <a:cubicBezTo>
                    <a:pt x="220" y="141"/>
                    <a:pt x="220" y="143"/>
                    <a:pt x="220" y="143"/>
                  </a:cubicBezTo>
                  <a:cubicBezTo>
                    <a:pt x="221" y="143"/>
                    <a:pt x="222" y="136"/>
                    <a:pt x="222" y="135"/>
                  </a:cubicBezTo>
                  <a:cubicBezTo>
                    <a:pt x="222" y="132"/>
                    <a:pt x="221" y="130"/>
                    <a:pt x="220" y="126"/>
                  </a:cubicBezTo>
                  <a:cubicBezTo>
                    <a:pt x="218" y="123"/>
                    <a:pt x="218" y="120"/>
                    <a:pt x="217" y="117"/>
                  </a:cubicBezTo>
                  <a:cubicBezTo>
                    <a:pt x="215" y="115"/>
                    <a:pt x="214" y="111"/>
                    <a:pt x="215" y="108"/>
                  </a:cubicBezTo>
                  <a:cubicBezTo>
                    <a:pt x="216" y="105"/>
                    <a:pt x="218" y="103"/>
                    <a:pt x="221" y="101"/>
                  </a:cubicBezTo>
                  <a:cubicBezTo>
                    <a:pt x="222" y="100"/>
                    <a:pt x="223" y="100"/>
                    <a:pt x="224" y="99"/>
                  </a:cubicBezTo>
                  <a:cubicBezTo>
                    <a:pt x="225" y="98"/>
                    <a:pt x="226" y="96"/>
                    <a:pt x="227" y="96"/>
                  </a:cubicBezTo>
                  <a:cubicBezTo>
                    <a:pt x="229" y="94"/>
                    <a:pt x="232" y="94"/>
                    <a:pt x="234" y="92"/>
                  </a:cubicBezTo>
                  <a:cubicBezTo>
                    <a:pt x="235" y="91"/>
                    <a:pt x="236" y="89"/>
                    <a:pt x="238" y="89"/>
                  </a:cubicBezTo>
                  <a:cubicBezTo>
                    <a:pt x="238" y="89"/>
                    <a:pt x="242" y="89"/>
                    <a:pt x="241" y="87"/>
                  </a:cubicBezTo>
                  <a:cubicBezTo>
                    <a:pt x="241" y="87"/>
                    <a:pt x="238" y="88"/>
                    <a:pt x="238" y="88"/>
                  </a:cubicBezTo>
                  <a:cubicBezTo>
                    <a:pt x="238" y="87"/>
                    <a:pt x="240" y="88"/>
                    <a:pt x="239" y="86"/>
                  </a:cubicBezTo>
                  <a:cubicBezTo>
                    <a:pt x="239" y="86"/>
                    <a:pt x="238" y="85"/>
                    <a:pt x="239" y="85"/>
                  </a:cubicBezTo>
                  <a:cubicBezTo>
                    <a:pt x="239" y="84"/>
                    <a:pt x="239" y="85"/>
                    <a:pt x="240" y="84"/>
                  </a:cubicBezTo>
                  <a:cubicBezTo>
                    <a:pt x="239" y="85"/>
                    <a:pt x="241" y="86"/>
                    <a:pt x="241" y="85"/>
                  </a:cubicBezTo>
                  <a:cubicBezTo>
                    <a:pt x="242" y="85"/>
                    <a:pt x="245" y="83"/>
                    <a:pt x="244" y="82"/>
                  </a:cubicBezTo>
                  <a:cubicBezTo>
                    <a:pt x="244" y="83"/>
                    <a:pt x="238" y="82"/>
                    <a:pt x="239" y="81"/>
                  </a:cubicBezTo>
                  <a:cubicBezTo>
                    <a:pt x="239" y="80"/>
                    <a:pt x="240" y="82"/>
                    <a:pt x="241" y="81"/>
                  </a:cubicBezTo>
                  <a:cubicBezTo>
                    <a:pt x="241" y="81"/>
                    <a:pt x="243" y="80"/>
                    <a:pt x="243" y="80"/>
                  </a:cubicBezTo>
                  <a:cubicBezTo>
                    <a:pt x="243" y="80"/>
                    <a:pt x="242" y="79"/>
                    <a:pt x="242" y="78"/>
                  </a:cubicBezTo>
                  <a:cubicBezTo>
                    <a:pt x="243" y="77"/>
                    <a:pt x="243" y="76"/>
                    <a:pt x="241" y="76"/>
                  </a:cubicBezTo>
                  <a:cubicBezTo>
                    <a:pt x="241" y="76"/>
                    <a:pt x="237" y="74"/>
                    <a:pt x="237" y="74"/>
                  </a:cubicBezTo>
                  <a:cubicBezTo>
                    <a:pt x="238" y="73"/>
                    <a:pt x="239" y="74"/>
                    <a:pt x="240" y="74"/>
                  </a:cubicBezTo>
                  <a:cubicBezTo>
                    <a:pt x="241" y="73"/>
                    <a:pt x="239" y="71"/>
                    <a:pt x="238" y="71"/>
                  </a:cubicBezTo>
                  <a:cubicBezTo>
                    <a:pt x="237" y="70"/>
                    <a:pt x="236" y="69"/>
                    <a:pt x="236" y="68"/>
                  </a:cubicBezTo>
                  <a:cubicBezTo>
                    <a:pt x="235" y="67"/>
                    <a:pt x="238" y="65"/>
                    <a:pt x="237" y="64"/>
                  </a:cubicBezTo>
                  <a:cubicBezTo>
                    <a:pt x="238" y="65"/>
                    <a:pt x="237" y="66"/>
                    <a:pt x="237" y="67"/>
                  </a:cubicBezTo>
                  <a:cubicBezTo>
                    <a:pt x="237" y="67"/>
                    <a:pt x="239" y="69"/>
                    <a:pt x="239" y="69"/>
                  </a:cubicBezTo>
                  <a:cubicBezTo>
                    <a:pt x="241" y="67"/>
                    <a:pt x="239" y="62"/>
                    <a:pt x="242" y="61"/>
                  </a:cubicBezTo>
                  <a:cubicBezTo>
                    <a:pt x="241" y="61"/>
                    <a:pt x="241" y="66"/>
                    <a:pt x="242" y="67"/>
                  </a:cubicBezTo>
                  <a:cubicBezTo>
                    <a:pt x="242" y="69"/>
                    <a:pt x="244" y="69"/>
                    <a:pt x="244" y="71"/>
                  </a:cubicBezTo>
                  <a:cubicBezTo>
                    <a:pt x="244" y="72"/>
                    <a:pt x="241" y="74"/>
                    <a:pt x="242" y="75"/>
                  </a:cubicBezTo>
                  <a:cubicBezTo>
                    <a:pt x="242" y="75"/>
                    <a:pt x="248" y="69"/>
                    <a:pt x="247" y="67"/>
                  </a:cubicBezTo>
                  <a:cubicBezTo>
                    <a:pt x="247" y="65"/>
                    <a:pt x="245" y="64"/>
                    <a:pt x="245" y="62"/>
                  </a:cubicBezTo>
                  <a:cubicBezTo>
                    <a:pt x="244" y="61"/>
                    <a:pt x="245" y="58"/>
                    <a:pt x="247" y="59"/>
                  </a:cubicBezTo>
                  <a:cubicBezTo>
                    <a:pt x="246" y="58"/>
                    <a:pt x="245" y="61"/>
                    <a:pt x="246" y="62"/>
                  </a:cubicBezTo>
                  <a:cubicBezTo>
                    <a:pt x="248" y="64"/>
                    <a:pt x="248" y="65"/>
                    <a:pt x="250" y="62"/>
                  </a:cubicBezTo>
                  <a:cubicBezTo>
                    <a:pt x="251" y="61"/>
                    <a:pt x="253" y="58"/>
                    <a:pt x="252" y="56"/>
                  </a:cubicBezTo>
                  <a:cubicBezTo>
                    <a:pt x="252" y="56"/>
                    <a:pt x="251" y="55"/>
                    <a:pt x="252" y="54"/>
                  </a:cubicBezTo>
                  <a:cubicBezTo>
                    <a:pt x="252" y="54"/>
                    <a:pt x="253" y="52"/>
                    <a:pt x="253" y="52"/>
                  </a:cubicBezTo>
                  <a:cubicBezTo>
                    <a:pt x="253" y="52"/>
                    <a:pt x="253" y="54"/>
                    <a:pt x="253" y="54"/>
                  </a:cubicBezTo>
                  <a:cubicBezTo>
                    <a:pt x="253" y="54"/>
                    <a:pt x="258" y="51"/>
                    <a:pt x="260" y="51"/>
                  </a:cubicBezTo>
                  <a:cubicBezTo>
                    <a:pt x="261" y="50"/>
                    <a:pt x="263" y="51"/>
                    <a:pt x="264" y="51"/>
                  </a:cubicBezTo>
                  <a:cubicBezTo>
                    <a:pt x="266" y="50"/>
                    <a:pt x="265" y="49"/>
                    <a:pt x="265" y="48"/>
                  </a:cubicBezTo>
                  <a:cubicBezTo>
                    <a:pt x="266" y="48"/>
                    <a:pt x="266" y="50"/>
                    <a:pt x="267" y="50"/>
                  </a:cubicBezTo>
                  <a:cubicBezTo>
                    <a:pt x="267" y="50"/>
                    <a:pt x="269" y="49"/>
                    <a:pt x="269" y="49"/>
                  </a:cubicBezTo>
                  <a:cubicBezTo>
                    <a:pt x="271" y="51"/>
                    <a:pt x="275" y="46"/>
                    <a:pt x="272" y="46"/>
                  </a:cubicBezTo>
                  <a:cubicBezTo>
                    <a:pt x="272" y="46"/>
                    <a:pt x="272" y="48"/>
                    <a:pt x="271" y="48"/>
                  </a:cubicBezTo>
                  <a:cubicBezTo>
                    <a:pt x="270" y="48"/>
                    <a:pt x="268" y="44"/>
                    <a:pt x="268" y="44"/>
                  </a:cubicBezTo>
                  <a:cubicBezTo>
                    <a:pt x="269" y="43"/>
                    <a:pt x="268" y="42"/>
                    <a:pt x="269" y="41"/>
                  </a:cubicBezTo>
                  <a:cubicBezTo>
                    <a:pt x="270" y="39"/>
                    <a:pt x="271" y="37"/>
                    <a:pt x="272" y="36"/>
                  </a:cubicBezTo>
                  <a:cubicBezTo>
                    <a:pt x="273" y="36"/>
                    <a:pt x="274" y="35"/>
                    <a:pt x="274" y="35"/>
                  </a:cubicBezTo>
                  <a:cubicBezTo>
                    <a:pt x="276" y="36"/>
                    <a:pt x="277" y="33"/>
                    <a:pt x="278" y="32"/>
                  </a:cubicBezTo>
                  <a:cubicBezTo>
                    <a:pt x="278" y="32"/>
                    <a:pt x="280" y="33"/>
                    <a:pt x="281" y="32"/>
                  </a:cubicBezTo>
                  <a:cubicBezTo>
                    <a:pt x="283" y="31"/>
                    <a:pt x="285" y="31"/>
                    <a:pt x="286" y="30"/>
                  </a:cubicBezTo>
                  <a:cubicBezTo>
                    <a:pt x="287" y="30"/>
                    <a:pt x="289" y="29"/>
                    <a:pt x="288" y="28"/>
                  </a:cubicBezTo>
                  <a:cubicBezTo>
                    <a:pt x="286" y="26"/>
                    <a:pt x="286" y="25"/>
                    <a:pt x="285" y="24"/>
                  </a:cubicBezTo>
                  <a:cubicBezTo>
                    <a:pt x="281" y="23"/>
                    <a:pt x="287" y="14"/>
                    <a:pt x="281" y="14"/>
                  </a:cubicBezTo>
                  <a:cubicBezTo>
                    <a:pt x="280" y="13"/>
                    <a:pt x="279" y="15"/>
                    <a:pt x="278" y="14"/>
                  </a:cubicBezTo>
                  <a:cubicBezTo>
                    <a:pt x="277" y="13"/>
                    <a:pt x="277" y="12"/>
                    <a:pt x="276" y="13"/>
                  </a:cubicBezTo>
                  <a:cubicBezTo>
                    <a:pt x="275" y="14"/>
                    <a:pt x="274" y="16"/>
                    <a:pt x="273" y="17"/>
                  </a:cubicBezTo>
                  <a:cubicBezTo>
                    <a:pt x="272" y="18"/>
                    <a:pt x="272" y="20"/>
                    <a:pt x="271" y="21"/>
                  </a:cubicBezTo>
                  <a:cubicBezTo>
                    <a:pt x="271" y="23"/>
                    <a:pt x="270" y="26"/>
                    <a:pt x="268" y="26"/>
                  </a:cubicBezTo>
                  <a:cubicBezTo>
                    <a:pt x="266" y="26"/>
                    <a:pt x="266" y="28"/>
                    <a:pt x="264" y="28"/>
                  </a:cubicBezTo>
                  <a:cubicBezTo>
                    <a:pt x="259" y="28"/>
                    <a:pt x="254" y="28"/>
                    <a:pt x="249" y="28"/>
                  </a:cubicBezTo>
                  <a:cubicBezTo>
                    <a:pt x="247" y="28"/>
                    <a:pt x="247" y="28"/>
                    <a:pt x="246" y="29"/>
                  </a:cubicBezTo>
                  <a:cubicBezTo>
                    <a:pt x="245" y="31"/>
                    <a:pt x="241" y="33"/>
                    <a:pt x="241" y="34"/>
                  </a:cubicBezTo>
                  <a:cubicBezTo>
                    <a:pt x="242" y="37"/>
                    <a:pt x="239" y="39"/>
                    <a:pt x="237" y="39"/>
                  </a:cubicBezTo>
                  <a:cubicBezTo>
                    <a:pt x="235" y="39"/>
                    <a:pt x="234" y="38"/>
                    <a:pt x="232" y="38"/>
                  </a:cubicBezTo>
                  <a:cubicBezTo>
                    <a:pt x="230" y="38"/>
                    <a:pt x="228" y="39"/>
                    <a:pt x="227" y="39"/>
                  </a:cubicBezTo>
                  <a:cubicBezTo>
                    <a:pt x="227" y="39"/>
                    <a:pt x="227" y="42"/>
                    <a:pt x="228" y="42"/>
                  </a:cubicBezTo>
                  <a:cubicBezTo>
                    <a:pt x="227" y="43"/>
                    <a:pt x="226" y="44"/>
                    <a:pt x="224" y="45"/>
                  </a:cubicBezTo>
                  <a:cubicBezTo>
                    <a:pt x="222" y="46"/>
                    <a:pt x="219" y="48"/>
                    <a:pt x="216" y="49"/>
                  </a:cubicBezTo>
                  <a:cubicBezTo>
                    <a:pt x="213" y="50"/>
                    <a:pt x="210" y="50"/>
                    <a:pt x="207" y="49"/>
                  </a:cubicBezTo>
                  <a:cubicBezTo>
                    <a:pt x="206" y="48"/>
                    <a:pt x="205" y="47"/>
                    <a:pt x="206" y="46"/>
                  </a:cubicBezTo>
                  <a:cubicBezTo>
                    <a:pt x="206" y="46"/>
                    <a:pt x="207" y="44"/>
                    <a:pt x="208" y="44"/>
                  </a:cubicBezTo>
                  <a:cubicBezTo>
                    <a:pt x="208" y="44"/>
                    <a:pt x="208" y="45"/>
                    <a:pt x="208" y="46"/>
                  </a:cubicBezTo>
                  <a:cubicBezTo>
                    <a:pt x="210" y="42"/>
                    <a:pt x="211" y="39"/>
                    <a:pt x="209" y="35"/>
                  </a:cubicBezTo>
                  <a:cubicBezTo>
                    <a:pt x="208" y="34"/>
                    <a:pt x="206" y="36"/>
                    <a:pt x="205" y="36"/>
                  </a:cubicBezTo>
                  <a:cubicBezTo>
                    <a:pt x="204" y="37"/>
                    <a:pt x="204" y="36"/>
                    <a:pt x="203" y="36"/>
                  </a:cubicBezTo>
                  <a:cubicBezTo>
                    <a:pt x="202" y="35"/>
                    <a:pt x="204" y="34"/>
                    <a:pt x="204" y="34"/>
                  </a:cubicBezTo>
                  <a:cubicBezTo>
                    <a:pt x="208" y="30"/>
                    <a:pt x="205" y="26"/>
                    <a:pt x="201" y="25"/>
                  </a:cubicBezTo>
                  <a:cubicBezTo>
                    <a:pt x="198" y="24"/>
                    <a:pt x="198" y="25"/>
                    <a:pt x="196" y="26"/>
                  </a:cubicBezTo>
                  <a:cubicBezTo>
                    <a:pt x="196" y="27"/>
                    <a:pt x="196" y="27"/>
                    <a:pt x="196" y="28"/>
                  </a:cubicBezTo>
                  <a:cubicBezTo>
                    <a:pt x="196" y="29"/>
                    <a:pt x="194" y="28"/>
                    <a:pt x="193" y="28"/>
                  </a:cubicBezTo>
                  <a:cubicBezTo>
                    <a:pt x="192" y="28"/>
                    <a:pt x="190" y="36"/>
                    <a:pt x="190" y="37"/>
                  </a:cubicBezTo>
                  <a:cubicBezTo>
                    <a:pt x="191" y="42"/>
                    <a:pt x="192" y="45"/>
                    <a:pt x="188" y="47"/>
                  </a:cubicBezTo>
                  <a:cubicBezTo>
                    <a:pt x="188" y="48"/>
                    <a:pt x="185" y="49"/>
                    <a:pt x="185" y="48"/>
                  </a:cubicBezTo>
                  <a:cubicBezTo>
                    <a:pt x="185" y="46"/>
                    <a:pt x="184" y="44"/>
                    <a:pt x="184" y="42"/>
                  </a:cubicBezTo>
                  <a:cubicBezTo>
                    <a:pt x="184" y="41"/>
                    <a:pt x="186" y="30"/>
                    <a:pt x="186" y="30"/>
                  </a:cubicBezTo>
                  <a:cubicBezTo>
                    <a:pt x="185" y="30"/>
                    <a:pt x="183" y="32"/>
                    <a:pt x="183" y="31"/>
                  </a:cubicBezTo>
                  <a:cubicBezTo>
                    <a:pt x="183" y="30"/>
                    <a:pt x="186" y="26"/>
                    <a:pt x="187" y="25"/>
                  </a:cubicBezTo>
                  <a:cubicBezTo>
                    <a:pt x="188" y="23"/>
                    <a:pt x="191" y="23"/>
                    <a:pt x="193" y="22"/>
                  </a:cubicBezTo>
                  <a:cubicBezTo>
                    <a:pt x="196" y="22"/>
                    <a:pt x="199" y="23"/>
                    <a:pt x="202" y="23"/>
                  </a:cubicBezTo>
                  <a:cubicBezTo>
                    <a:pt x="205" y="23"/>
                    <a:pt x="201" y="20"/>
                    <a:pt x="199" y="20"/>
                  </a:cubicBezTo>
                  <a:cubicBezTo>
                    <a:pt x="197" y="20"/>
                    <a:pt x="199" y="17"/>
                    <a:pt x="196" y="17"/>
                  </a:cubicBezTo>
                  <a:cubicBezTo>
                    <a:pt x="194" y="18"/>
                    <a:pt x="192" y="19"/>
                    <a:pt x="189" y="19"/>
                  </a:cubicBezTo>
                  <a:cubicBezTo>
                    <a:pt x="187" y="19"/>
                    <a:pt x="185" y="17"/>
                    <a:pt x="183" y="16"/>
                  </a:cubicBezTo>
                  <a:cubicBezTo>
                    <a:pt x="183" y="16"/>
                    <a:pt x="180" y="16"/>
                    <a:pt x="181" y="15"/>
                  </a:cubicBezTo>
                  <a:cubicBezTo>
                    <a:pt x="182" y="15"/>
                    <a:pt x="184" y="14"/>
                    <a:pt x="184" y="13"/>
                  </a:cubicBezTo>
                  <a:cubicBezTo>
                    <a:pt x="184" y="13"/>
                    <a:pt x="176" y="16"/>
                    <a:pt x="175" y="16"/>
                  </a:cubicBezTo>
                  <a:cubicBezTo>
                    <a:pt x="174" y="17"/>
                    <a:pt x="173" y="18"/>
                    <a:pt x="172" y="18"/>
                  </a:cubicBezTo>
                  <a:cubicBezTo>
                    <a:pt x="170" y="18"/>
                    <a:pt x="170" y="16"/>
                    <a:pt x="168" y="16"/>
                  </a:cubicBezTo>
                  <a:cubicBezTo>
                    <a:pt x="167" y="16"/>
                    <a:pt x="162" y="18"/>
                    <a:pt x="165" y="15"/>
                  </a:cubicBezTo>
                  <a:cubicBezTo>
                    <a:pt x="168" y="13"/>
                    <a:pt x="171" y="11"/>
                    <a:pt x="174" y="9"/>
                  </a:cubicBezTo>
                  <a:cubicBezTo>
                    <a:pt x="172" y="9"/>
                    <a:pt x="170" y="7"/>
                    <a:pt x="168" y="9"/>
                  </a:cubicBezTo>
                  <a:cubicBezTo>
                    <a:pt x="165" y="10"/>
                    <a:pt x="164" y="8"/>
                    <a:pt x="161" y="7"/>
                  </a:cubicBezTo>
                  <a:cubicBezTo>
                    <a:pt x="160" y="7"/>
                    <a:pt x="159" y="6"/>
                    <a:pt x="158" y="5"/>
                  </a:cubicBezTo>
                  <a:cubicBezTo>
                    <a:pt x="156" y="5"/>
                    <a:pt x="155" y="6"/>
                    <a:pt x="153" y="6"/>
                  </a:cubicBezTo>
                  <a:cubicBezTo>
                    <a:pt x="152" y="5"/>
                    <a:pt x="150" y="5"/>
                    <a:pt x="150" y="3"/>
                  </a:cubicBezTo>
                  <a:cubicBezTo>
                    <a:pt x="150" y="3"/>
                    <a:pt x="148" y="0"/>
                    <a:pt x="148" y="1"/>
                  </a:cubicBezTo>
                  <a:cubicBezTo>
                    <a:pt x="147" y="1"/>
                    <a:pt x="148" y="4"/>
                    <a:pt x="147" y="4"/>
                  </a:cubicBezTo>
                  <a:cubicBezTo>
                    <a:pt x="146" y="4"/>
                    <a:pt x="145" y="4"/>
                    <a:pt x="145" y="4"/>
                  </a:cubicBezTo>
                  <a:cubicBezTo>
                    <a:pt x="142" y="4"/>
                    <a:pt x="139" y="4"/>
                    <a:pt x="136" y="4"/>
                  </a:cubicBezTo>
                  <a:cubicBezTo>
                    <a:pt x="125" y="4"/>
                    <a:pt x="115" y="4"/>
                    <a:pt x="105" y="4"/>
                  </a:cubicBezTo>
                  <a:cubicBezTo>
                    <a:pt x="80" y="4"/>
                    <a:pt x="55" y="4"/>
                    <a:pt x="30" y="4"/>
                  </a:cubicBezTo>
                  <a:cubicBezTo>
                    <a:pt x="24" y="4"/>
                    <a:pt x="17" y="4"/>
                    <a:pt x="11" y="4"/>
                  </a:cubicBezTo>
                  <a:cubicBezTo>
                    <a:pt x="12" y="5"/>
                    <a:pt x="14" y="13"/>
                    <a:pt x="11" y="14"/>
                  </a:cubicBezTo>
                  <a:cubicBezTo>
                    <a:pt x="9" y="14"/>
                    <a:pt x="8" y="14"/>
                    <a:pt x="10" y="12"/>
                  </a:cubicBezTo>
                  <a:cubicBezTo>
                    <a:pt x="12" y="9"/>
                    <a:pt x="9" y="9"/>
                    <a:pt x="7" y="9"/>
                  </a:cubicBezTo>
                  <a:cubicBezTo>
                    <a:pt x="5" y="9"/>
                    <a:pt x="2" y="7"/>
                    <a:pt x="1" y="7"/>
                  </a:cubicBezTo>
                  <a:cubicBezTo>
                    <a:pt x="0" y="8"/>
                    <a:pt x="2" y="12"/>
                    <a:pt x="2" y="12"/>
                  </a:cubicBezTo>
                  <a:cubicBezTo>
                    <a:pt x="3" y="15"/>
                    <a:pt x="4" y="16"/>
                    <a:pt x="4" y="18"/>
                  </a:cubicBezTo>
                  <a:cubicBezTo>
                    <a:pt x="4" y="19"/>
                    <a:pt x="7" y="21"/>
                    <a:pt x="8" y="21"/>
                  </a:cubicBezTo>
                  <a:cubicBezTo>
                    <a:pt x="7" y="21"/>
                    <a:pt x="6" y="21"/>
                    <a:pt x="5" y="22"/>
                  </a:cubicBezTo>
                  <a:cubicBezTo>
                    <a:pt x="4" y="23"/>
                    <a:pt x="5" y="24"/>
                    <a:pt x="5" y="25"/>
                  </a:cubicBezTo>
                  <a:cubicBezTo>
                    <a:pt x="5" y="28"/>
                    <a:pt x="5" y="30"/>
                    <a:pt x="4" y="32"/>
                  </a:cubicBezTo>
                  <a:cubicBezTo>
                    <a:pt x="4" y="35"/>
                    <a:pt x="3" y="37"/>
                    <a:pt x="2" y="40"/>
                  </a:cubicBezTo>
                  <a:cubicBezTo>
                    <a:pt x="1" y="43"/>
                    <a:pt x="3" y="46"/>
                    <a:pt x="4" y="49"/>
                  </a:cubicBezTo>
                  <a:cubicBezTo>
                    <a:pt x="4" y="52"/>
                    <a:pt x="3" y="54"/>
                    <a:pt x="3" y="56"/>
                  </a:cubicBezTo>
                  <a:cubicBezTo>
                    <a:pt x="3" y="57"/>
                    <a:pt x="4" y="58"/>
                    <a:pt x="4" y="59"/>
                  </a:cubicBezTo>
                  <a:cubicBezTo>
                    <a:pt x="5" y="60"/>
                    <a:pt x="5" y="62"/>
                    <a:pt x="5" y="63"/>
                  </a:cubicBezTo>
                  <a:cubicBezTo>
                    <a:pt x="6" y="66"/>
                    <a:pt x="9" y="67"/>
                    <a:pt x="10" y="70"/>
                  </a:cubicBezTo>
                  <a:cubicBezTo>
                    <a:pt x="11" y="72"/>
                    <a:pt x="11" y="71"/>
                    <a:pt x="12" y="70"/>
                  </a:cubicBezTo>
                  <a:cubicBezTo>
                    <a:pt x="12" y="70"/>
                    <a:pt x="13" y="73"/>
                    <a:pt x="13" y="73"/>
                  </a:cubicBezTo>
                  <a:cubicBezTo>
                    <a:pt x="13" y="73"/>
                    <a:pt x="12" y="72"/>
                    <a:pt x="12" y="73"/>
                  </a:cubicBezTo>
                  <a:cubicBezTo>
                    <a:pt x="12" y="74"/>
                    <a:pt x="12" y="75"/>
                    <a:pt x="13" y="76"/>
                  </a:cubicBezTo>
                  <a:cubicBezTo>
                    <a:pt x="14" y="76"/>
                    <a:pt x="14" y="76"/>
                    <a:pt x="15" y="77"/>
                  </a:cubicBezTo>
                  <a:cubicBezTo>
                    <a:pt x="16" y="78"/>
                    <a:pt x="14" y="79"/>
                    <a:pt x="15" y="80"/>
                  </a:cubicBezTo>
                  <a:cubicBezTo>
                    <a:pt x="17" y="83"/>
                    <a:pt x="21" y="85"/>
                    <a:pt x="21" y="88"/>
                  </a:cubicBezTo>
                  <a:cubicBezTo>
                    <a:pt x="22" y="90"/>
                    <a:pt x="23" y="90"/>
                    <a:pt x="25" y="91"/>
                  </a:cubicBezTo>
                  <a:cubicBezTo>
                    <a:pt x="27" y="92"/>
                    <a:pt x="29" y="93"/>
                    <a:pt x="31" y="93"/>
                  </a:cubicBezTo>
                  <a:cubicBezTo>
                    <a:pt x="33" y="93"/>
                    <a:pt x="35" y="95"/>
                    <a:pt x="36" y="96"/>
                  </a:cubicBezTo>
                  <a:cubicBezTo>
                    <a:pt x="36" y="97"/>
                    <a:pt x="40" y="101"/>
                    <a:pt x="39" y="102"/>
                  </a:cubicBezTo>
                  <a:cubicBezTo>
                    <a:pt x="43" y="101"/>
                    <a:pt x="48" y="100"/>
                    <a:pt x="52" y="101"/>
                  </a:cubicBezTo>
                  <a:cubicBezTo>
                    <a:pt x="58" y="103"/>
                    <a:pt x="63" y="106"/>
                    <a:pt x="68" y="108"/>
                  </a:cubicBezTo>
                  <a:close/>
                </a:path>
              </a:pathLst>
            </a:custGeom>
            <a:solidFill>
              <a:schemeClr val="bg1">
                <a:lumMod val="75000"/>
              </a:schemeClr>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4" name="Freeform 642"/>
            <p:cNvSpPr>
              <a:spLocks noEditPoints="1"/>
            </p:cNvSpPr>
            <p:nvPr/>
          </p:nvSpPr>
          <p:spPr bwMode="auto">
            <a:xfrm>
              <a:off x="5133309" y="4907791"/>
              <a:ext cx="3984080" cy="2048308"/>
            </a:xfrm>
            <a:custGeom>
              <a:avLst/>
              <a:gdLst>
                <a:gd name="T0" fmla="*/ 255 w 427"/>
                <a:gd name="T1" fmla="*/ 181 h 219"/>
                <a:gd name="T2" fmla="*/ 299 w 427"/>
                <a:gd name="T3" fmla="*/ 195 h 219"/>
                <a:gd name="T4" fmla="*/ 296 w 427"/>
                <a:gd name="T5" fmla="*/ 215 h 219"/>
                <a:gd name="T6" fmla="*/ 332 w 427"/>
                <a:gd name="T7" fmla="*/ 200 h 219"/>
                <a:gd name="T8" fmla="*/ 366 w 427"/>
                <a:gd name="T9" fmla="*/ 196 h 219"/>
                <a:gd name="T10" fmla="*/ 383 w 427"/>
                <a:gd name="T11" fmla="*/ 200 h 219"/>
                <a:gd name="T12" fmla="*/ 391 w 427"/>
                <a:gd name="T13" fmla="*/ 201 h 219"/>
                <a:gd name="T14" fmla="*/ 380 w 427"/>
                <a:gd name="T15" fmla="*/ 188 h 219"/>
                <a:gd name="T16" fmla="*/ 382 w 427"/>
                <a:gd name="T17" fmla="*/ 176 h 219"/>
                <a:gd name="T18" fmla="*/ 354 w 427"/>
                <a:gd name="T19" fmla="*/ 180 h 219"/>
                <a:gd name="T20" fmla="*/ 414 w 427"/>
                <a:gd name="T21" fmla="*/ 160 h 219"/>
                <a:gd name="T22" fmla="*/ 417 w 427"/>
                <a:gd name="T23" fmla="*/ 144 h 219"/>
                <a:gd name="T24" fmla="*/ 415 w 427"/>
                <a:gd name="T25" fmla="*/ 139 h 219"/>
                <a:gd name="T26" fmla="*/ 394 w 427"/>
                <a:gd name="T27" fmla="*/ 126 h 219"/>
                <a:gd name="T28" fmla="*/ 390 w 427"/>
                <a:gd name="T29" fmla="*/ 110 h 219"/>
                <a:gd name="T30" fmla="*/ 378 w 427"/>
                <a:gd name="T31" fmla="*/ 104 h 219"/>
                <a:gd name="T32" fmla="*/ 364 w 427"/>
                <a:gd name="T33" fmla="*/ 112 h 219"/>
                <a:gd name="T34" fmla="*/ 356 w 427"/>
                <a:gd name="T35" fmla="*/ 107 h 219"/>
                <a:gd name="T36" fmla="*/ 342 w 427"/>
                <a:gd name="T37" fmla="*/ 85 h 219"/>
                <a:gd name="T38" fmla="*/ 314 w 427"/>
                <a:gd name="T39" fmla="*/ 91 h 219"/>
                <a:gd name="T40" fmla="*/ 320 w 427"/>
                <a:gd name="T41" fmla="*/ 116 h 219"/>
                <a:gd name="T42" fmla="*/ 306 w 427"/>
                <a:gd name="T43" fmla="*/ 159 h 219"/>
                <a:gd name="T44" fmla="*/ 292 w 427"/>
                <a:gd name="T45" fmla="*/ 135 h 219"/>
                <a:gd name="T46" fmla="*/ 250 w 427"/>
                <a:gd name="T47" fmla="*/ 119 h 219"/>
                <a:gd name="T48" fmla="*/ 237 w 427"/>
                <a:gd name="T49" fmla="*/ 86 h 219"/>
                <a:gd name="T50" fmla="*/ 246 w 427"/>
                <a:gd name="T51" fmla="*/ 77 h 219"/>
                <a:gd name="T52" fmla="*/ 246 w 427"/>
                <a:gd name="T53" fmla="*/ 70 h 219"/>
                <a:gd name="T54" fmla="*/ 263 w 427"/>
                <a:gd name="T55" fmla="*/ 58 h 219"/>
                <a:gd name="T56" fmla="*/ 276 w 427"/>
                <a:gd name="T57" fmla="*/ 48 h 219"/>
                <a:gd name="T58" fmla="*/ 293 w 427"/>
                <a:gd name="T59" fmla="*/ 36 h 219"/>
                <a:gd name="T60" fmla="*/ 276 w 427"/>
                <a:gd name="T61" fmla="*/ 23 h 219"/>
                <a:gd name="T62" fmla="*/ 262 w 427"/>
                <a:gd name="T63" fmla="*/ 35 h 219"/>
                <a:gd name="T64" fmla="*/ 252 w 427"/>
                <a:gd name="T65" fmla="*/ 23 h 219"/>
                <a:gd name="T66" fmla="*/ 241 w 427"/>
                <a:gd name="T67" fmla="*/ 10 h 219"/>
                <a:gd name="T68" fmla="*/ 223 w 427"/>
                <a:gd name="T69" fmla="*/ 6 h 219"/>
                <a:gd name="T70" fmla="*/ 232 w 427"/>
                <a:gd name="T71" fmla="*/ 27 h 219"/>
                <a:gd name="T72" fmla="*/ 226 w 427"/>
                <a:gd name="T73" fmla="*/ 40 h 219"/>
                <a:gd name="T74" fmla="*/ 218 w 427"/>
                <a:gd name="T75" fmla="*/ 37 h 219"/>
                <a:gd name="T76" fmla="*/ 164 w 427"/>
                <a:gd name="T77" fmla="*/ 29 h 219"/>
                <a:gd name="T78" fmla="*/ 166 w 427"/>
                <a:gd name="T79" fmla="*/ 41 h 219"/>
                <a:gd name="T80" fmla="*/ 160 w 427"/>
                <a:gd name="T81" fmla="*/ 40 h 219"/>
                <a:gd name="T82" fmla="*/ 133 w 427"/>
                <a:gd name="T83" fmla="*/ 30 h 219"/>
                <a:gd name="T84" fmla="*/ 83 w 427"/>
                <a:gd name="T85" fmla="*/ 23 h 219"/>
                <a:gd name="T86" fmla="*/ 71 w 427"/>
                <a:gd name="T87" fmla="*/ 18 h 219"/>
                <a:gd name="T88" fmla="*/ 50 w 427"/>
                <a:gd name="T89" fmla="*/ 24 h 219"/>
                <a:gd name="T90" fmla="*/ 49 w 427"/>
                <a:gd name="T91" fmla="*/ 22 h 219"/>
                <a:gd name="T92" fmla="*/ 29 w 427"/>
                <a:gd name="T93" fmla="*/ 23 h 219"/>
                <a:gd name="T94" fmla="*/ 21 w 427"/>
                <a:gd name="T95" fmla="*/ 28 h 219"/>
                <a:gd name="T96" fmla="*/ 3 w 427"/>
                <a:gd name="T97" fmla="*/ 97 h 219"/>
                <a:gd name="T98" fmla="*/ 40 w 427"/>
                <a:gd name="T99" fmla="*/ 116 h 219"/>
                <a:gd name="T100" fmla="*/ 53 w 427"/>
                <a:gd name="T101" fmla="*/ 141 h 219"/>
                <a:gd name="T102" fmla="*/ 62 w 427"/>
                <a:gd name="T103" fmla="*/ 150 h 219"/>
                <a:gd name="T104" fmla="*/ 67 w 427"/>
                <a:gd name="T105" fmla="*/ 160 h 219"/>
                <a:gd name="T106" fmla="*/ 80 w 427"/>
                <a:gd name="T107" fmla="*/ 166 h 219"/>
                <a:gd name="T108" fmla="*/ 133 w 427"/>
                <a:gd name="T109" fmla="*/ 176 h 219"/>
                <a:gd name="T110" fmla="*/ 97 w 427"/>
                <a:gd name="T111" fmla="*/ 57 h 219"/>
                <a:gd name="T112" fmla="*/ 87 w 427"/>
                <a:gd name="T113" fmla="*/ 51 h 219"/>
                <a:gd name="T114" fmla="*/ 113 w 427"/>
                <a:gd name="T115" fmla="*/ 49 h 219"/>
                <a:gd name="T116" fmla="*/ 142 w 427"/>
                <a:gd name="T117" fmla="*/ 85 h 219"/>
                <a:gd name="T118" fmla="*/ 131 w 427"/>
                <a:gd name="T119" fmla="*/ 85 h 219"/>
                <a:gd name="T120" fmla="*/ 160 w 427"/>
                <a:gd name="T121" fmla="*/ 78 h 219"/>
                <a:gd name="T122" fmla="*/ 210 w 427"/>
                <a:gd name="T123" fmla="*/ 150 h 219"/>
                <a:gd name="T124" fmla="*/ 222 w 427"/>
                <a:gd name="T125" fmla="*/ 16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7" h="219">
                  <a:moveTo>
                    <a:pt x="229" y="174"/>
                  </a:moveTo>
                  <a:cubicBezTo>
                    <a:pt x="229" y="174"/>
                    <a:pt x="229" y="173"/>
                    <a:pt x="229" y="173"/>
                  </a:cubicBezTo>
                  <a:cubicBezTo>
                    <a:pt x="229" y="173"/>
                    <a:pt x="232" y="177"/>
                    <a:pt x="232" y="177"/>
                  </a:cubicBezTo>
                  <a:cubicBezTo>
                    <a:pt x="234" y="177"/>
                    <a:pt x="235" y="178"/>
                    <a:pt x="236" y="178"/>
                  </a:cubicBezTo>
                  <a:cubicBezTo>
                    <a:pt x="238" y="178"/>
                    <a:pt x="238" y="177"/>
                    <a:pt x="239" y="178"/>
                  </a:cubicBezTo>
                  <a:cubicBezTo>
                    <a:pt x="242" y="179"/>
                    <a:pt x="244" y="180"/>
                    <a:pt x="246" y="181"/>
                  </a:cubicBezTo>
                  <a:cubicBezTo>
                    <a:pt x="247" y="182"/>
                    <a:pt x="248" y="181"/>
                    <a:pt x="249" y="181"/>
                  </a:cubicBezTo>
                  <a:cubicBezTo>
                    <a:pt x="250" y="180"/>
                    <a:pt x="251" y="180"/>
                    <a:pt x="252" y="180"/>
                  </a:cubicBezTo>
                  <a:cubicBezTo>
                    <a:pt x="253" y="180"/>
                    <a:pt x="254" y="181"/>
                    <a:pt x="255" y="181"/>
                  </a:cubicBezTo>
                  <a:cubicBezTo>
                    <a:pt x="257" y="181"/>
                    <a:pt x="258" y="180"/>
                    <a:pt x="259" y="179"/>
                  </a:cubicBezTo>
                  <a:cubicBezTo>
                    <a:pt x="260" y="178"/>
                    <a:pt x="263" y="175"/>
                    <a:pt x="264" y="175"/>
                  </a:cubicBezTo>
                  <a:cubicBezTo>
                    <a:pt x="264" y="175"/>
                    <a:pt x="265" y="176"/>
                    <a:pt x="265" y="176"/>
                  </a:cubicBezTo>
                  <a:cubicBezTo>
                    <a:pt x="267" y="176"/>
                    <a:pt x="268" y="176"/>
                    <a:pt x="269" y="176"/>
                  </a:cubicBezTo>
                  <a:cubicBezTo>
                    <a:pt x="273" y="176"/>
                    <a:pt x="272" y="179"/>
                    <a:pt x="274" y="181"/>
                  </a:cubicBezTo>
                  <a:cubicBezTo>
                    <a:pt x="275" y="182"/>
                    <a:pt x="279" y="181"/>
                    <a:pt x="279" y="183"/>
                  </a:cubicBezTo>
                  <a:cubicBezTo>
                    <a:pt x="279" y="185"/>
                    <a:pt x="280" y="187"/>
                    <a:pt x="281" y="189"/>
                  </a:cubicBezTo>
                  <a:cubicBezTo>
                    <a:pt x="281" y="194"/>
                    <a:pt x="290" y="193"/>
                    <a:pt x="293" y="194"/>
                  </a:cubicBezTo>
                  <a:cubicBezTo>
                    <a:pt x="295" y="194"/>
                    <a:pt x="298" y="194"/>
                    <a:pt x="299" y="195"/>
                  </a:cubicBezTo>
                  <a:cubicBezTo>
                    <a:pt x="300" y="196"/>
                    <a:pt x="305" y="201"/>
                    <a:pt x="304" y="201"/>
                  </a:cubicBezTo>
                  <a:cubicBezTo>
                    <a:pt x="302" y="203"/>
                    <a:pt x="302" y="203"/>
                    <a:pt x="300" y="202"/>
                  </a:cubicBezTo>
                  <a:cubicBezTo>
                    <a:pt x="299" y="201"/>
                    <a:pt x="295" y="199"/>
                    <a:pt x="295" y="199"/>
                  </a:cubicBezTo>
                  <a:cubicBezTo>
                    <a:pt x="295" y="200"/>
                    <a:pt x="298" y="201"/>
                    <a:pt x="297" y="203"/>
                  </a:cubicBezTo>
                  <a:cubicBezTo>
                    <a:pt x="296" y="204"/>
                    <a:pt x="295" y="206"/>
                    <a:pt x="295" y="207"/>
                  </a:cubicBezTo>
                  <a:cubicBezTo>
                    <a:pt x="295" y="209"/>
                    <a:pt x="295" y="210"/>
                    <a:pt x="294" y="211"/>
                  </a:cubicBezTo>
                  <a:cubicBezTo>
                    <a:pt x="294" y="212"/>
                    <a:pt x="291" y="213"/>
                    <a:pt x="291" y="213"/>
                  </a:cubicBezTo>
                  <a:cubicBezTo>
                    <a:pt x="290" y="214"/>
                    <a:pt x="287" y="219"/>
                    <a:pt x="291" y="219"/>
                  </a:cubicBezTo>
                  <a:cubicBezTo>
                    <a:pt x="292" y="219"/>
                    <a:pt x="294" y="217"/>
                    <a:pt x="296" y="215"/>
                  </a:cubicBezTo>
                  <a:cubicBezTo>
                    <a:pt x="298" y="214"/>
                    <a:pt x="299" y="216"/>
                    <a:pt x="301" y="215"/>
                  </a:cubicBezTo>
                  <a:cubicBezTo>
                    <a:pt x="304" y="215"/>
                    <a:pt x="305" y="213"/>
                    <a:pt x="308" y="213"/>
                  </a:cubicBezTo>
                  <a:cubicBezTo>
                    <a:pt x="308" y="211"/>
                    <a:pt x="308" y="212"/>
                    <a:pt x="306" y="211"/>
                  </a:cubicBezTo>
                  <a:cubicBezTo>
                    <a:pt x="305" y="211"/>
                    <a:pt x="305" y="210"/>
                    <a:pt x="306" y="210"/>
                  </a:cubicBezTo>
                  <a:cubicBezTo>
                    <a:pt x="307" y="208"/>
                    <a:pt x="308" y="207"/>
                    <a:pt x="311" y="207"/>
                  </a:cubicBezTo>
                  <a:cubicBezTo>
                    <a:pt x="312" y="207"/>
                    <a:pt x="315" y="205"/>
                    <a:pt x="317" y="206"/>
                  </a:cubicBezTo>
                  <a:cubicBezTo>
                    <a:pt x="319" y="207"/>
                    <a:pt x="320" y="203"/>
                    <a:pt x="322" y="206"/>
                  </a:cubicBezTo>
                  <a:cubicBezTo>
                    <a:pt x="324" y="204"/>
                    <a:pt x="325" y="203"/>
                    <a:pt x="327" y="201"/>
                  </a:cubicBezTo>
                  <a:cubicBezTo>
                    <a:pt x="329" y="200"/>
                    <a:pt x="330" y="200"/>
                    <a:pt x="332" y="200"/>
                  </a:cubicBezTo>
                  <a:cubicBezTo>
                    <a:pt x="335" y="200"/>
                    <a:pt x="339" y="200"/>
                    <a:pt x="342" y="200"/>
                  </a:cubicBezTo>
                  <a:cubicBezTo>
                    <a:pt x="345" y="200"/>
                    <a:pt x="346" y="201"/>
                    <a:pt x="347" y="199"/>
                  </a:cubicBezTo>
                  <a:cubicBezTo>
                    <a:pt x="348" y="198"/>
                    <a:pt x="349" y="199"/>
                    <a:pt x="350" y="198"/>
                  </a:cubicBezTo>
                  <a:cubicBezTo>
                    <a:pt x="351" y="196"/>
                    <a:pt x="352" y="195"/>
                    <a:pt x="352" y="193"/>
                  </a:cubicBezTo>
                  <a:cubicBezTo>
                    <a:pt x="353" y="191"/>
                    <a:pt x="353" y="190"/>
                    <a:pt x="354" y="188"/>
                  </a:cubicBezTo>
                  <a:cubicBezTo>
                    <a:pt x="355" y="187"/>
                    <a:pt x="356" y="186"/>
                    <a:pt x="357" y="185"/>
                  </a:cubicBezTo>
                  <a:cubicBezTo>
                    <a:pt x="358" y="184"/>
                    <a:pt x="359" y="187"/>
                    <a:pt x="361" y="186"/>
                  </a:cubicBezTo>
                  <a:cubicBezTo>
                    <a:pt x="363" y="184"/>
                    <a:pt x="365" y="187"/>
                    <a:pt x="365" y="189"/>
                  </a:cubicBezTo>
                  <a:cubicBezTo>
                    <a:pt x="365" y="190"/>
                    <a:pt x="364" y="196"/>
                    <a:pt x="366" y="196"/>
                  </a:cubicBezTo>
                  <a:cubicBezTo>
                    <a:pt x="367" y="197"/>
                    <a:pt x="368" y="199"/>
                    <a:pt x="369" y="201"/>
                  </a:cubicBezTo>
                  <a:cubicBezTo>
                    <a:pt x="370" y="199"/>
                    <a:pt x="381" y="196"/>
                    <a:pt x="381" y="196"/>
                  </a:cubicBezTo>
                  <a:cubicBezTo>
                    <a:pt x="381" y="195"/>
                    <a:pt x="380" y="195"/>
                    <a:pt x="380" y="194"/>
                  </a:cubicBezTo>
                  <a:cubicBezTo>
                    <a:pt x="380" y="194"/>
                    <a:pt x="382" y="196"/>
                    <a:pt x="382" y="196"/>
                  </a:cubicBezTo>
                  <a:cubicBezTo>
                    <a:pt x="382" y="197"/>
                    <a:pt x="380" y="197"/>
                    <a:pt x="380" y="197"/>
                  </a:cubicBezTo>
                  <a:cubicBezTo>
                    <a:pt x="380" y="197"/>
                    <a:pt x="386" y="198"/>
                    <a:pt x="386" y="198"/>
                  </a:cubicBezTo>
                  <a:cubicBezTo>
                    <a:pt x="386" y="198"/>
                    <a:pt x="386" y="198"/>
                    <a:pt x="386" y="198"/>
                  </a:cubicBezTo>
                  <a:cubicBezTo>
                    <a:pt x="386" y="198"/>
                    <a:pt x="386" y="199"/>
                    <a:pt x="386" y="199"/>
                  </a:cubicBezTo>
                  <a:cubicBezTo>
                    <a:pt x="385" y="199"/>
                    <a:pt x="384" y="199"/>
                    <a:pt x="383" y="200"/>
                  </a:cubicBezTo>
                  <a:cubicBezTo>
                    <a:pt x="383" y="201"/>
                    <a:pt x="382" y="198"/>
                    <a:pt x="382" y="198"/>
                  </a:cubicBezTo>
                  <a:cubicBezTo>
                    <a:pt x="381" y="198"/>
                    <a:pt x="381" y="199"/>
                    <a:pt x="381" y="199"/>
                  </a:cubicBezTo>
                  <a:cubicBezTo>
                    <a:pt x="381" y="199"/>
                    <a:pt x="381" y="198"/>
                    <a:pt x="380" y="199"/>
                  </a:cubicBezTo>
                  <a:cubicBezTo>
                    <a:pt x="379" y="200"/>
                    <a:pt x="378" y="200"/>
                    <a:pt x="377" y="201"/>
                  </a:cubicBezTo>
                  <a:cubicBezTo>
                    <a:pt x="375" y="202"/>
                    <a:pt x="371" y="205"/>
                    <a:pt x="373" y="208"/>
                  </a:cubicBezTo>
                  <a:cubicBezTo>
                    <a:pt x="376" y="210"/>
                    <a:pt x="378" y="208"/>
                    <a:pt x="379" y="207"/>
                  </a:cubicBezTo>
                  <a:cubicBezTo>
                    <a:pt x="380" y="206"/>
                    <a:pt x="384" y="203"/>
                    <a:pt x="384" y="202"/>
                  </a:cubicBezTo>
                  <a:cubicBezTo>
                    <a:pt x="384" y="203"/>
                    <a:pt x="386" y="204"/>
                    <a:pt x="387" y="203"/>
                  </a:cubicBezTo>
                  <a:cubicBezTo>
                    <a:pt x="387" y="202"/>
                    <a:pt x="390" y="201"/>
                    <a:pt x="391" y="201"/>
                  </a:cubicBezTo>
                  <a:cubicBezTo>
                    <a:pt x="393" y="200"/>
                    <a:pt x="395" y="199"/>
                    <a:pt x="397" y="199"/>
                  </a:cubicBezTo>
                  <a:cubicBezTo>
                    <a:pt x="398" y="199"/>
                    <a:pt x="398" y="199"/>
                    <a:pt x="398" y="198"/>
                  </a:cubicBezTo>
                  <a:cubicBezTo>
                    <a:pt x="397" y="197"/>
                    <a:pt x="398" y="197"/>
                    <a:pt x="398" y="197"/>
                  </a:cubicBezTo>
                  <a:cubicBezTo>
                    <a:pt x="398" y="196"/>
                    <a:pt x="396" y="197"/>
                    <a:pt x="395" y="196"/>
                  </a:cubicBezTo>
                  <a:cubicBezTo>
                    <a:pt x="394" y="196"/>
                    <a:pt x="395" y="194"/>
                    <a:pt x="393" y="196"/>
                  </a:cubicBezTo>
                  <a:cubicBezTo>
                    <a:pt x="391" y="197"/>
                    <a:pt x="387" y="196"/>
                    <a:pt x="385" y="195"/>
                  </a:cubicBezTo>
                  <a:cubicBezTo>
                    <a:pt x="384" y="195"/>
                    <a:pt x="385" y="193"/>
                    <a:pt x="384" y="193"/>
                  </a:cubicBezTo>
                  <a:cubicBezTo>
                    <a:pt x="384" y="193"/>
                    <a:pt x="382" y="193"/>
                    <a:pt x="381" y="192"/>
                  </a:cubicBezTo>
                  <a:cubicBezTo>
                    <a:pt x="380" y="192"/>
                    <a:pt x="380" y="189"/>
                    <a:pt x="380" y="188"/>
                  </a:cubicBezTo>
                  <a:cubicBezTo>
                    <a:pt x="380" y="187"/>
                    <a:pt x="378" y="188"/>
                    <a:pt x="377" y="187"/>
                  </a:cubicBezTo>
                  <a:cubicBezTo>
                    <a:pt x="377" y="187"/>
                    <a:pt x="379" y="185"/>
                    <a:pt x="379" y="185"/>
                  </a:cubicBezTo>
                  <a:cubicBezTo>
                    <a:pt x="380" y="184"/>
                    <a:pt x="380" y="181"/>
                    <a:pt x="378" y="181"/>
                  </a:cubicBezTo>
                  <a:cubicBezTo>
                    <a:pt x="378" y="181"/>
                    <a:pt x="376" y="185"/>
                    <a:pt x="375" y="183"/>
                  </a:cubicBezTo>
                  <a:cubicBezTo>
                    <a:pt x="375" y="181"/>
                    <a:pt x="374" y="182"/>
                    <a:pt x="373" y="181"/>
                  </a:cubicBezTo>
                  <a:cubicBezTo>
                    <a:pt x="373" y="180"/>
                    <a:pt x="376" y="181"/>
                    <a:pt x="376" y="181"/>
                  </a:cubicBezTo>
                  <a:cubicBezTo>
                    <a:pt x="378" y="181"/>
                    <a:pt x="379" y="180"/>
                    <a:pt x="380" y="180"/>
                  </a:cubicBezTo>
                  <a:cubicBezTo>
                    <a:pt x="381" y="179"/>
                    <a:pt x="382" y="179"/>
                    <a:pt x="383" y="179"/>
                  </a:cubicBezTo>
                  <a:cubicBezTo>
                    <a:pt x="384" y="178"/>
                    <a:pt x="382" y="176"/>
                    <a:pt x="382" y="176"/>
                  </a:cubicBezTo>
                  <a:cubicBezTo>
                    <a:pt x="382" y="176"/>
                    <a:pt x="383" y="176"/>
                    <a:pt x="383" y="176"/>
                  </a:cubicBezTo>
                  <a:cubicBezTo>
                    <a:pt x="383" y="176"/>
                    <a:pt x="379" y="174"/>
                    <a:pt x="379" y="174"/>
                  </a:cubicBezTo>
                  <a:cubicBezTo>
                    <a:pt x="377" y="173"/>
                    <a:pt x="375" y="173"/>
                    <a:pt x="373" y="174"/>
                  </a:cubicBezTo>
                  <a:cubicBezTo>
                    <a:pt x="369" y="175"/>
                    <a:pt x="366" y="176"/>
                    <a:pt x="363" y="178"/>
                  </a:cubicBezTo>
                  <a:cubicBezTo>
                    <a:pt x="360" y="179"/>
                    <a:pt x="358" y="181"/>
                    <a:pt x="355" y="183"/>
                  </a:cubicBezTo>
                  <a:cubicBezTo>
                    <a:pt x="354" y="184"/>
                    <a:pt x="353" y="185"/>
                    <a:pt x="352" y="187"/>
                  </a:cubicBezTo>
                  <a:cubicBezTo>
                    <a:pt x="352" y="187"/>
                    <a:pt x="348" y="189"/>
                    <a:pt x="348" y="189"/>
                  </a:cubicBezTo>
                  <a:cubicBezTo>
                    <a:pt x="348" y="188"/>
                    <a:pt x="353" y="184"/>
                    <a:pt x="354" y="183"/>
                  </a:cubicBezTo>
                  <a:cubicBezTo>
                    <a:pt x="354" y="182"/>
                    <a:pt x="355" y="181"/>
                    <a:pt x="354" y="180"/>
                  </a:cubicBezTo>
                  <a:cubicBezTo>
                    <a:pt x="353" y="180"/>
                    <a:pt x="351" y="179"/>
                    <a:pt x="350" y="179"/>
                  </a:cubicBezTo>
                  <a:cubicBezTo>
                    <a:pt x="351" y="179"/>
                    <a:pt x="353" y="180"/>
                    <a:pt x="354" y="180"/>
                  </a:cubicBezTo>
                  <a:cubicBezTo>
                    <a:pt x="356" y="181"/>
                    <a:pt x="358" y="178"/>
                    <a:pt x="359" y="177"/>
                  </a:cubicBezTo>
                  <a:cubicBezTo>
                    <a:pt x="360" y="176"/>
                    <a:pt x="361" y="174"/>
                    <a:pt x="363" y="173"/>
                  </a:cubicBezTo>
                  <a:cubicBezTo>
                    <a:pt x="365" y="173"/>
                    <a:pt x="367" y="174"/>
                    <a:pt x="368" y="172"/>
                  </a:cubicBezTo>
                  <a:cubicBezTo>
                    <a:pt x="369" y="168"/>
                    <a:pt x="371" y="167"/>
                    <a:pt x="375" y="167"/>
                  </a:cubicBezTo>
                  <a:cubicBezTo>
                    <a:pt x="379" y="167"/>
                    <a:pt x="383" y="167"/>
                    <a:pt x="387" y="167"/>
                  </a:cubicBezTo>
                  <a:cubicBezTo>
                    <a:pt x="394" y="167"/>
                    <a:pt x="404" y="169"/>
                    <a:pt x="409" y="163"/>
                  </a:cubicBezTo>
                  <a:cubicBezTo>
                    <a:pt x="411" y="161"/>
                    <a:pt x="412" y="160"/>
                    <a:pt x="414" y="160"/>
                  </a:cubicBezTo>
                  <a:cubicBezTo>
                    <a:pt x="416" y="160"/>
                    <a:pt x="418" y="160"/>
                    <a:pt x="421" y="158"/>
                  </a:cubicBezTo>
                  <a:cubicBezTo>
                    <a:pt x="422" y="158"/>
                    <a:pt x="425" y="156"/>
                    <a:pt x="425" y="155"/>
                  </a:cubicBezTo>
                  <a:cubicBezTo>
                    <a:pt x="427" y="152"/>
                    <a:pt x="422" y="153"/>
                    <a:pt x="422" y="152"/>
                  </a:cubicBezTo>
                  <a:cubicBezTo>
                    <a:pt x="422" y="151"/>
                    <a:pt x="424" y="151"/>
                    <a:pt x="424" y="151"/>
                  </a:cubicBezTo>
                  <a:cubicBezTo>
                    <a:pt x="425" y="150"/>
                    <a:pt x="424" y="149"/>
                    <a:pt x="424" y="148"/>
                  </a:cubicBezTo>
                  <a:cubicBezTo>
                    <a:pt x="424" y="148"/>
                    <a:pt x="425" y="147"/>
                    <a:pt x="425" y="147"/>
                  </a:cubicBezTo>
                  <a:cubicBezTo>
                    <a:pt x="425" y="146"/>
                    <a:pt x="423" y="145"/>
                    <a:pt x="423" y="145"/>
                  </a:cubicBezTo>
                  <a:cubicBezTo>
                    <a:pt x="422" y="144"/>
                    <a:pt x="421" y="144"/>
                    <a:pt x="421" y="143"/>
                  </a:cubicBezTo>
                  <a:cubicBezTo>
                    <a:pt x="420" y="143"/>
                    <a:pt x="418" y="146"/>
                    <a:pt x="417" y="144"/>
                  </a:cubicBezTo>
                  <a:cubicBezTo>
                    <a:pt x="417" y="144"/>
                    <a:pt x="419" y="143"/>
                    <a:pt x="418" y="143"/>
                  </a:cubicBezTo>
                  <a:cubicBezTo>
                    <a:pt x="418" y="142"/>
                    <a:pt x="417" y="141"/>
                    <a:pt x="416" y="141"/>
                  </a:cubicBezTo>
                  <a:cubicBezTo>
                    <a:pt x="415" y="140"/>
                    <a:pt x="411" y="141"/>
                    <a:pt x="410" y="142"/>
                  </a:cubicBezTo>
                  <a:cubicBezTo>
                    <a:pt x="409" y="144"/>
                    <a:pt x="406" y="145"/>
                    <a:pt x="404" y="146"/>
                  </a:cubicBezTo>
                  <a:cubicBezTo>
                    <a:pt x="403" y="146"/>
                    <a:pt x="400" y="144"/>
                    <a:pt x="400" y="143"/>
                  </a:cubicBezTo>
                  <a:cubicBezTo>
                    <a:pt x="400" y="142"/>
                    <a:pt x="403" y="145"/>
                    <a:pt x="403" y="145"/>
                  </a:cubicBezTo>
                  <a:cubicBezTo>
                    <a:pt x="404" y="145"/>
                    <a:pt x="408" y="142"/>
                    <a:pt x="408" y="142"/>
                  </a:cubicBezTo>
                  <a:cubicBezTo>
                    <a:pt x="408" y="142"/>
                    <a:pt x="406" y="141"/>
                    <a:pt x="406" y="141"/>
                  </a:cubicBezTo>
                  <a:cubicBezTo>
                    <a:pt x="409" y="140"/>
                    <a:pt x="412" y="140"/>
                    <a:pt x="415" y="139"/>
                  </a:cubicBezTo>
                  <a:cubicBezTo>
                    <a:pt x="415" y="139"/>
                    <a:pt x="417" y="138"/>
                    <a:pt x="416" y="137"/>
                  </a:cubicBezTo>
                  <a:cubicBezTo>
                    <a:pt x="416" y="137"/>
                    <a:pt x="414" y="135"/>
                    <a:pt x="414" y="135"/>
                  </a:cubicBezTo>
                  <a:cubicBezTo>
                    <a:pt x="412" y="136"/>
                    <a:pt x="410" y="136"/>
                    <a:pt x="409" y="134"/>
                  </a:cubicBezTo>
                  <a:cubicBezTo>
                    <a:pt x="408" y="134"/>
                    <a:pt x="404" y="137"/>
                    <a:pt x="404" y="136"/>
                  </a:cubicBezTo>
                  <a:cubicBezTo>
                    <a:pt x="404" y="136"/>
                    <a:pt x="407" y="133"/>
                    <a:pt x="404" y="134"/>
                  </a:cubicBezTo>
                  <a:cubicBezTo>
                    <a:pt x="404" y="134"/>
                    <a:pt x="400" y="135"/>
                    <a:pt x="400" y="135"/>
                  </a:cubicBezTo>
                  <a:cubicBezTo>
                    <a:pt x="401" y="133"/>
                    <a:pt x="404" y="133"/>
                    <a:pt x="402" y="130"/>
                  </a:cubicBezTo>
                  <a:cubicBezTo>
                    <a:pt x="402" y="130"/>
                    <a:pt x="398" y="128"/>
                    <a:pt x="398" y="128"/>
                  </a:cubicBezTo>
                  <a:cubicBezTo>
                    <a:pt x="396" y="128"/>
                    <a:pt x="396" y="126"/>
                    <a:pt x="394" y="126"/>
                  </a:cubicBezTo>
                  <a:cubicBezTo>
                    <a:pt x="395" y="126"/>
                    <a:pt x="392" y="122"/>
                    <a:pt x="392" y="122"/>
                  </a:cubicBezTo>
                  <a:cubicBezTo>
                    <a:pt x="392" y="122"/>
                    <a:pt x="393" y="123"/>
                    <a:pt x="394" y="123"/>
                  </a:cubicBezTo>
                  <a:cubicBezTo>
                    <a:pt x="395" y="124"/>
                    <a:pt x="395" y="122"/>
                    <a:pt x="396" y="122"/>
                  </a:cubicBezTo>
                  <a:cubicBezTo>
                    <a:pt x="400" y="121"/>
                    <a:pt x="393" y="118"/>
                    <a:pt x="392" y="117"/>
                  </a:cubicBezTo>
                  <a:cubicBezTo>
                    <a:pt x="392" y="118"/>
                    <a:pt x="394" y="116"/>
                    <a:pt x="394" y="116"/>
                  </a:cubicBezTo>
                  <a:cubicBezTo>
                    <a:pt x="395" y="115"/>
                    <a:pt x="393" y="115"/>
                    <a:pt x="392" y="114"/>
                  </a:cubicBezTo>
                  <a:cubicBezTo>
                    <a:pt x="392" y="114"/>
                    <a:pt x="391" y="113"/>
                    <a:pt x="390" y="113"/>
                  </a:cubicBezTo>
                  <a:cubicBezTo>
                    <a:pt x="390" y="113"/>
                    <a:pt x="388" y="113"/>
                    <a:pt x="388" y="113"/>
                  </a:cubicBezTo>
                  <a:cubicBezTo>
                    <a:pt x="389" y="112"/>
                    <a:pt x="391" y="113"/>
                    <a:pt x="390" y="110"/>
                  </a:cubicBezTo>
                  <a:cubicBezTo>
                    <a:pt x="389" y="110"/>
                    <a:pt x="386" y="111"/>
                    <a:pt x="386" y="111"/>
                  </a:cubicBezTo>
                  <a:cubicBezTo>
                    <a:pt x="386" y="110"/>
                    <a:pt x="389" y="110"/>
                    <a:pt x="388" y="108"/>
                  </a:cubicBezTo>
                  <a:cubicBezTo>
                    <a:pt x="388" y="107"/>
                    <a:pt x="388" y="106"/>
                    <a:pt x="387" y="105"/>
                  </a:cubicBezTo>
                  <a:cubicBezTo>
                    <a:pt x="387" y="105"/>
                    <a:pt x="386" y="106"/>
                    <a:pt x="386" y="105"/>
                  </a:cubicBezTo>
                  <a:cubicBezTo>
                    <a:pt x="386" y="106"/>
                    <a:pt x="384" y="102"/>
                    <a:pt x="384" y="102"/>
                  </a:cubicBezTo>
                  <a:cubicBezTo>
                    <a:pt x="383" y="100"/>
                    <a:pt x="382" y="99"/>
                    <a:pt x="382" y="98"/>
                  </a:cubicBezTo>
                  <a:cubicBezTo>
                    <a:pt x="381" y="96"/>
                    <a:pt x="381" y="94"/>
                    <a:pt x="379" y="97"/>
                  </a:cubicBezTo>
                  <a:cubicBezTo>
                    <a:pt x="379" y="97"/>
                    <a:pt x="378" y="101"/>
                    <a:pt x="379" y="100"/>
                  </a:cubicBezTo>
                  <a:cubicBezTo>
                    <a:pt x="375" y="101"/>
                    <a:pt x="377" y="101"/>
                    <a:pt x="378" y="104"/>
                  </a:cubicBezTo>
                  <a:cubicBezTo>
                    <a:pt x="378" y="103"/>
                    <a:pt x="377" y="103"/>
                    <a:pt x="377" y="104"/>
                  </a:cubicBezTo>
                  <a:cubicBezTo>
                    <a:pt x="376" y="104"/>
                    <a:pt x="376" y="104"/>
                    <a:pt x="375" y="105"/>
                  </a:cubicBezTo>
                  <a:cubicBezTo>
                    <a:pt x="375" y="105"/>
                    <a:pt x="377" y="106"/>
                    <a:pt x="377" y="106"/>
                  </a:cubicBezTo>
                  <a:cubicBezTo>
                    <a:pt x="376" y="107"/>
                    <a:pt x="374" y="106"/>
                    <a:pt x="374" y="107"/>
                  </a:cubicBezTo>
                  <a:cubicBezTo>
                    <a:pt x="373" y="108"/>
                    <a:pt x="375" y="110"/>
                    <a:pt x="373" y="111"/>
                  </a:cubicBezTo>
                  <a:cubicBezTo>
                    <a:pt x="374" y="111"/>
                    <a:pt x="372" y="107"/>
                    <a:pt x="370" y="109"/>
                  </a:cubicBezTo>
                  <a:cubicBezTo>
                    <a:pt x="370" y="110"/>
                    <a:pt x="366" y="113"/>
                    <a:pt x="366" y="113"/>
                  </a:cubicBezTo>
                  <a:cubicBezTo>
                    <a:pt x="365" y="113"/>
                    <a:pt x="365" y="112"/>
                    <a:pt x="365" y="111"/>
                  </a:cubicBezTo>
                  <a:cubicBezTo>
                    <a:pt x="364" y="111"/>
                    <a:pt x="364" y="112"/>
                    <a:pt x="364" y="112"/>
                  </a:cubicBezTo>
                  <a:cubicBezTo>
                    <a:pt x="363" y="111"/>
                    <a:pt x="364" y="111"/>
                    <a:pt x="364" y="110"/>
                  </a:cubicBezTo>
                  <a:cubicBezTo>
                    <a:pt x="364" y="111"/>
                    <a:pt x="357" y="116"/>
                    <a:pt x="357" y="115"/>
                  </a:cubicBezTo>
                  <a:cubicBezTo>
                    <a:pt x="356" y="114"/>
                    <a:pt x="360" y="113"/>
                    <a:pt x="361" y="113"/>
                  </a:cubicBezTo>
                  <a:cubicBezTo>
                    <a:pt x="363" y="111"/>
                    <a:pt x="363" y="110"/>
                    <a:pt x="362" y="108"/>
                  </a:cubicBezTo>
                  <a:cubicBezTo>
                    <a:pt x="361" y="107"/>
                    <a:pt x="358" y="107"/>
                    <a:pt x="357" y="107"/>
                  </a:cubicBezTo>
                  <a:cubicBezTo>
                    <a:pt x="356" y="107"/>
                    <a:pt x="356" y="108"/>
                    <a:pt x="356" y="108"/>
                  </a:cubicBezTo>
                  <a:cubicBezTo>
                    <a:pt x="355" y="110"/>
                    <a:pt x="353" y="108"/>
                    <a:pt x="352" y="108"/>
                  </a:cubicBezTo>
                  <a:cubicBezTo>
                    <a:pt x="353" y="108"/>
                    <a:pt x="355" y="106"/>
                    <a:pt x="355" y="106"/>
                  </a:cubicBezTo>
                  <a:cubicBezTo>
                    <a:pt x="355" y="106"/>
                    <a:pt x="356" y="107"/>
                    <a:pt x="356" y="107"/>
                  </a:cubicBezTo>
                  <a:cubicBezTo>
                    <a:pt x="355" y="107"/>
                    <a:pt x="357" y="105"/>
                    <a:pt x="357" y="105"/>
                  </a:cubicBezTo>
                  <a:cubicBezTo>
                    <a:pt x="358" y="103"/>
                    <a:pt x="356" y="104"/>
                    <a:pt x="355" y="103"/>
                  </a:cubicBezTo>
                  <a:cubicBezTo>
                    <a:pt x="355" y="103"/>
                    <a:pt x="356" y="98"/>
                    <a:pt x="354" y="99"/>
                  </a:cubicBezTo>
                  <a:cubicBezTo>
                    <a:pt x="355" y="98"/>
                    <a:pt x="356" y="98"/>
                    <a:pt x="355" y="96"/>
                  </a:cubicBezTo>
                  <a:cubicBezTo>
                    <a:pt x="353" y="95"/>
                    <a:pt x="357" y="94"/>
                    <a:pt x="356" y="92"/>
                  </a:cubicBezTo>
                  <a:cubicBezTo>
                    <a:pt x="356" y="91"/>
                    <a:pt x="354" y="93"/>
                    <a:pt x="353" y="92"/>
                  </a:cubicBezTo>
                  <a:cubicBezTo>
                    <a:pt x="352" y="91"/>
                    <a:pt x="350" y="91"/>
                    <a:pt x="349" y="91"/>
                  </a:cubicBezTo>
                  <a:cubicBezTo>
                    <a:pt x="347" y="90"/>
                    <a:pt x="346" y="90"/>
                    <a:pt x="345" y="88"/>
                  </a:cubicBezTo>
                  <a:cubicBezTo>
                    <a:pt x="345" y="86"/>
                    <a:pt x="342" y="87"/>
                    <a:pt x="342" y="85"/>
                  </a:cubicBezTo>
                  <a:cubicBezTo>
                    <a:pt x="342" y="84"/>
                    <a:pt x="340" y="85"/>
                    <a:pt x="340" y="85"/>
                  </a:cubicBezTo>
                  <a:cubicBezTo>
                    <a:pt x="341" y="83"/>
                    <a:pt x="339" y="83"/>
                    <a:pt x="338" y="82"/>
                  </a:cubicBezTo>
                  <a:cubicBezTo>
                    <a:pt x="336" y="81"/>
                    <a:pt x="336" y="80"/>
                    <a:pt x="334" y="81"/>
                  </a:cubicBezTo>
                  <a:cubicBezTo>
                    <a:pt x="332" y="82"/>
                    <a:pt x="331" y="83"/>
                    <a:pt x="329" y="82"/>
                  </a:cubicBezTo>
                  <a:cubicBezTo>
                    <a:pt x="327" y="81"/>
                    <a:pt x="326" y="83"/>
                    <a:pt x="324" y="82"/>
                  </a:cubicBezTo>
                  <a:cubicBezTo>
                    <a:pt x="322" y="80"/>
                    <a:pt x="320" y="80"/>
                    <a:pt x="318" y="80"/>
                  </a:cubicBezTo>
                  <a:cubicBezTo>
                    <a:pt x="316" y="80"/>
                    <a:pt x="314" y="80"/>
                    <a:pt x="313" y="82"/>
                  </a:cubicBezTo>
                  <a:cubicBezTo>
                    <a:pt x="312" y="84"/>
                    <a:pt x="315" y="85"/>
                    <a:pt x="315" y="86"/>
                  </a:cubicBezTo>
                  <a:cubicBezTo>
                    <a:pt x="316" y="87"/>
                    <a:pt x="315" y="90"/>
                    <a:pt x="314" y="91"/>
                  </a:cubicBezTo>
                  <a:cubicBezTo>
                    <a:pt x="314" y="92"/>
                    <a:pt x="314" y="91"/>
                    <a:pt x="313" y="92"/>
                  </a:cubicBezTo>
                  <a:cubicBezTo>
                    <a:pt x="313" y="92"/>
                    <a:pt x="315" y="94"/>
                    <a:pt x="315" y="94"/>
                  </a:cubicBezTo>
                  <a:cubicBezTo>
                    <a:pt x="315" y="96"/>
                    <a:pt x="316" y="98"/>
                    <a:pt x="316" y="99"/>
                  </a:cubicBezTo>
                  <a:cubicBezTo>
                    <a:pt x="316" y="100"/>
                    <a:pt x="316" y="100"/>
                    <a:pt x="316" y="101"/>
                  </a:cubicBezTo>
                  <a:cubicBezTo>
                    <a:pt x="316" y="102"/>
                    <a:pt x="315" y="101"/>
                    <a:pt x="315" y="101"/>
                  </a:cubicBezTo>
                  <a:cubicBezTo>
                    <a:pt x="314" y="102"/>
                    <a:pt x="314" y="104"/>
                    <a:pt x="314" y="104"/>
                  </a:cubicBezTo>
                  <a:cubicBezTo>
                    <a:pt x="313" y="105"/>
                    <a:pt x="312" y="106"/>
                    <a:pt x="312" y="107"/>
                  </a:cubicBezTo>
                  <a:cubicBezTo>
                    <a:pt x="311" y="109"/>
                    <a:pt x="311" y="109"/>
                    <a:pt x="312" y="110"/>
                  </a:cubicBezTo>
                  <a:cubicBezTo>
                    <a:pt x="315" y="112"/>
                    <a:pt x="318" y="114"/>
                    <a:pt x="320" y="116"/>
                  </a:cubicBezTo>
                  <a:cubicBezTo>
                    <a:pt x="321" y="119"/>
                    <a:pt x="322" y="124"/>
                    <a:pt x="321" y="127"/>
                  </a:cubicBezTo>
                  <a:cubicBezTo>
                    <a:pt x="319" y="131"/>
                    <a:pt x="313" y="133"/>
                    <a:pt x="310" y="135"/>
                  </a:cubicBezTo>
                  <a:cubicBezTo>
                    <a:pt x="309" y="136"/>
                    <a:pt x="308" y="136"/>
                    <a:pt x="307" y="137"/>
                  </a:cubicBezTo>
                  <a:cubicBezTo>
                    <a:pt x="304" y="138"/>
                    <a:pt x="308" y="141"/>
                    <a:pt x="308" y="143"/>
                  </a:cubicBezTo>
                  <a:cubicBezTo>
                    <a:pt x="308" y="143"/>
                    <a:pt x="309" y="145"/>
                    <a:pt x="309" y="146"/>
                  </a:cubicBezTo>
                  <a:cubicBezTo>
                    <a:pt x="309" y="148"/>
                    <a:pt x="309" y="149"/>
                    <a:pt x="310" y="151"/>
                  </a:cubicBezTo>
                  <a:cubicBezTo>
                    <a:pt x="311" y="153"/>
                    <a:pt x="311" y="154"/>
                    <a:pt x="309" y="156"/>
                  </a:cubicBezTo>
                  <a:cubicBezTo>
                    <a:pt x="309" y="156"/>
                    <a:pt x="310" y="160"/>
                    <a:pt x="309" y="161"/>
                  </a:cubicBezTo>
                  <a:cubicBezTo>
                    <a:pt x="308" y="161"/>
                    <a:pt x="307" y="157"/>
                    <a:pt x="306" y="159"/>
                  </a:cubicBezTo>
                  <a:cubicBezTo>
                    <a:pt x="305" y="161"/>
                    <a:pt x="307" y="164"/>
                    <a:pt x="307" y="164"/>
                  </a:cubicBezTo>
                  <a:cubicBezTo>
                    <a:pt x="307" y="163"/>
                    <a:pt x="301" y="158"/>
                    <a:pt x="298" y="161"/>
                  </a:cubicBezTo>
                  <a:cubicBezTo>
                    <a:pt x="299" y="160"/>
                    <a:pt x="302" y="159"/>
                    <a:pt x="300" y="157"/>
                  </a:cubicBezTo>
                  <a:cubicBezTo>
                    <a:pt x="299" y="156"/>
                    <a:pt x="298" y="155"/>
                    <a:pt x="297" y="155"/>
                  </a:cubicBezTo>
                  <a:cubicBezTo>
                    <a:pt x="297" y="154"/>
                    <a:pt x="295" y="154"/>
                    <a:pt x="294" y="154"/>
                  </a:cubicBezTo>
                  <a:cubicBezTo>
                    <a:pt x="294" y="153"/>
                    <a:pt x="295" y="153"/>
                    <a:pt x="294" y="151"/>
                  </a:cubicBezTo>
                  <a:cubicBezTo>
                    <a:pt x="293" y="150"/>
                    <a:pt x="292" y="148"/>
                    <a:pt x="293" y="146"/>
                  </a:cubicBezTo>
                  <a:cubicBezTo>
                    <a:pt x="294" y="143"/>
                    <a:pt x="291" y="142"/>
                    <a:pt x="291" y="140"/>
                  </a:cubicBezTo>
                  <a:cubicBezTo>
                    <a:pt x="291" y="138"/>
                    <a:pt x="293" y="137"/>
                    <a:pt x="292" y="135"/>
                  </a:cubicBezTo>
                  <a:cubicBezTo>
                    <a:pt x="290" y="133"/>
                    <a:pt x="286" y="133"/>
                    <a:pt x="283" y="133"/>
                  </a:cubicBezTo>
                  <a:cubicBezTo>
                    <a:pt x="282" y="133"/>
                    <a:pt x="281" y="133"/>
                    <a:pt x="279" y="133"/>
                  </a:cubicBezTo>
                  <a:cubicBezTo>
                    <a:pt x="279" y="133"/>
                    <a:pt x="277" y="135"/>
                    <a:pt x="277" y="135"/>
                  </a:cubicBezTo>
                  <a:cubicBezTo>
                    <a:pt x="277" y="134"/>
                    <a:pt x="278" y="134"/>
                    <a:pt x="277" y="133"/>
                  </a:cubicBezTo>
                  <a:cubicBezTo>
                    <a:pt x="277" y="132"/>
                    <a:pt x="276" y="131"/>
                    <a:pt x="275" y="131"/>
                  </a:cubicBezTo>
                  <a:cubicBezTo>
                    <a:pt x="273" y="130"/>
                    <a:pt x="271" y="130"/>
                    <a:pt x="269" y="129"/>
                  </a:cubicBezTo>
                  <a:cubicBezTo>
                    <a:pt x="266" y="128"/>
                    <a:pt x="264" y="125"/>
                    <a:pt x="261" y="123"/>
                  </a:cubicBezTo>
                  <a:cubicBezTo>
                    <a:pt x="259" y="122"/>
                    <a:pt x="257" y="121"/>
                    <a:pt x="256" y="121"/>
                  </a:cubicBezTo>
                  <a:cubicBezTo>
                    <a:pt x="254" y="121"/>
                    <a:pt x="252" y="119"/>
                    <a:pt x="250" y="119"/>
                  </a:cubicBezTo>
                  <a:cubicBezTo>
                    <a:pt x="249" y="119"/>
                    <a:pt x="240" y="121"/>
                    <a:pt x="240" y="121"/>
                  </a:cubicBezTo>
                  <a:cubicBezTo>
                    <a:pt x="240" y="120"/>
                    <a:pt x="241" y="120"/>
                    <a:pt x="242" y="119"/>
                  </a:cubicBezTo>
                  <a:cubicBezTo>
                    <a:pt x="242" y="118"/>
                    <a:pt x="241" y="117"/>
                    <a:pt x="241" y="117"/>
                  </a:cubicBezTo>
                  <a:cubicBezTo>
                    <a:pt x="240" y="114"/>
                    <a:pt x="239" y="112"/>
                    <a:pt x="238" y="110"/>
                  </a:cubicBezTo>
                  <a:cubicBezTo>
                    <a:pt x="237" y="108"/>
                    <a:pt x="236" y="108"/>
                    <a:pt x="234" y="108"/>
                  </a:cubicBezTo>
                  <a:cubicBezTo>
                    <a:pt x="231" y="108"/>
                    <a:pt x="230" y="108"/>
                    <a:pt x="230" y="105"/>
                  </a:cubicBezTo>
                  <a:cubicBezTo>
                    <a:pt x="231" y="103"/>
                    <a:pt x="230" y="100"/>
                    <a:pt x="230" y="98"/>
                  </a:cubicBezTo>
                  <a:cubicBezTo>
                    <a:pt x="231" y="95"/>
                    <a:pt x="233" y="93"/>
                    <a:pt x="234" y="90"/>
                  </a:cubicBezTo>
                  <a:cubicBezTo>
                    <a:pt x="235" y="88"/>
                    <a:pt x="235" y="87"/>
                    <a:pt x="237" y="86"/>
                  </a:cubicBezTo>
                  <a:cubicBezTo>
                    <a:pt x="238" y="86"/>
                    <a:pt x="237" y="85"/>
                    <a:pt x="237" y="84"/>
                  </a:cubicBezTo>
                  <a:cubicBezTo>
                    <a:pt x="238" y="84"/>
                    <a:pt x="240" y="82"/>
                    <a:pt x="240" y="82"/>
                  </a:cubicBezTo>
                  <a:cubicBezTo>
                    <a:pt x="240" y="82"/>
                    <a:pt x="240" y="82"/>
                    <a:pt x="239" y="81"/>
                  </a:cubicBezTo>
                  <a:cubicBezTo>
                    <a:pt x="239" y="81"/>
                    <a:pt x="240" y="81"/>
                    <a:pt x="240" y="81"/>
                  </a:cubicBezTo>
                  <a:cubicBezTo>
                    <a:pt x="240" y="79"/>
                    <a:pt x="242" y="80"/>
                    <a:pt x="243" y="80"/>
                  </a:cubicBezTo>
                  <a:cubicBezTo>
                    <a:pt x="244" y="80"/>
                    <a:pt x="244" y="79"/>
                    <a:pt x="244" y="79"/>
                  </a:cubicBezTo>
                  <a:cubicBezTo>
                    <a:pt x="245" y="77"/>
                    <a:pt x="243" y="78"/>
                    <a:pt x="242" y="77"/>
                  </a:cubicBezTo>
                  <a:cubicBezTo>
                    <a:pt x="242" y="77"/>
                    <a:pt x="244" y="77"/>
                    <a:pt x="244" y="77"/>
                  </a:cubicBezTo>
                  <a:cubicBezTo>
                    <a:pt x="245" y="76"/>
                    <a:pt x="246" y="77"/>
                    <a:pt x="246" y="77"/>
                  </a:cubicBezTo>
                  <a:cubicBezTo>
                    <a:pt x="248" y="79"/>
                    <a:pt x="248" y="77"/>
                    <a:pt x="250" y="76"/>
                  </a:cubicBezTo>
                  <a:cubicBezTo>
                    <a:pt x="252" y="74"/>
                    <a:pt x="248" y="72"/>
                    <a:pt x="246" y="71"/>
                  </a:cubicBezTo>
                  <a:cubicBezTo>
                    <a:pt x="245" y="71"/>
                    <a:pt x="241" y="72"/>
                    <a:pt x="241" y="72"/>
                  </a:cubicBezTo>
                  <a:cubicBezTo>
                    <a:pt x="240" y="70"/>
                    <a:pt x="243" y="70"/>
                    <a:pt x="240" y="69"/>
                  </a:cubicBezTo>
                  <a:cubicBezTo>
                    <a:pt x="239" y="69"/>
                    <a:pt x="234" y="69"/>
                    <a:pt x="234" y="68"/>
                  </a:cubicBezTo>
                  <a:cubicBezTo>
                    <a:pt x="234" y="67"/>
                    <a:pt x="236" y="67"/>
                    <a:pt x="236" y="67"/>
                  </a:cubicBezTo>
                  <a:cubicBezTo>
                    <a:pt x="237" y="66"/>
                    <a:pt x="237" y="67"/>
                    <a:pt x="238" y="67"/>
                  </a:cubicBezTo>
                  <a:cubicBezTo>
                    <a:pt x="237" y="68"/>
                    <a:pt x="240" y="68"/>
                    <a:pt x="240" y="68"/>
                  </a:cubicBezTo>
                  <a:cubicBezTo>
                    <a:pt x="242" y="68"/>
                    <a:pt x="245" y="70"/>
                    <a:pt x="246" y="70"/>
                  </a:cubicBezTo>
                  <a:cubicBezTo>
                    <a:pt x="247" y="70"/>
                    <a:pt x="248" y="71"/>
                    <a:pt x="249" y="71"/>
                  </a:cubicBezTo>
                  <a:cubicBezTo>
                    <a:pt x="251" y="72"/>
                    <a:pt x="250" y="71"/>
                    <a:pt x="251" y="71"/>
                  </a:cubicBezTo>
                  <a:cubicBezTo>
                    <a:pt x="252" y="71"/>
                    <a:pt x="255" y="71"/>
                    <a:pt x="254" y="70"/>
                  </a:cubicBezTo>
                  <a:cubicBezTo>
                    <a:pt x="253" y="69"/>
                    <a:pt x="254" y="67"/>
                    <a:pt x="255" y="66"/>
                  </a:cubicBezTo>
                  <a:cubicBezTo>
                    <a:pt x="255" y="67"/>
                    <a:pt x="258" y="68"/>
                    <a:pt x="258" y="68"/>
                  </a:cubicBezTo>
                  <a:cubicBezTo>
                    <a:pt x="260" y="68"/>
                    <a:pt x="261" y="68"/>
                    <a:pt x="263" y="67"/>
                  </a:cubicBezTo>
                  <a:cubicBezTo>
                    <a:pt x="264" y="66"/>
                    <a:pt x="265" y="64"/>
                    <a:pt x="266" y="63"/>
                  </a:cubicBezTo>
                  <a:cubicBezTo>
                    <a:pt x="267" y="62"/>
                    <a:pt x="269" y="61"/>
                    <a:pt x="268" y="59"/>
                  </a:cubicBezTo>
                  <a:cubicBezTo>
                    <a:pt x="267" y="57"/>
                    <a:pt x="264" y="58"/>
                    <a:pt x="263" y="58"/>
                  </a:cubicBezTo>
                  <a:cubicBezTo>
                    <a:pt x="260" y="58"/>
                    <a:pt x="258" y="57"/>
                    <a:pt x="256" y="56"/>
                  </a:cubicBezTo>
                  <a:cubicBezTo>
                    <a:pt x="255" y="55"/>
                    <a:pt x="254" y="54"/>
                    <a:pt x="252" y="53"/>
                  </a:cubicBezTo>
                  <a:cubicBezTo>
                    <a:pt x="252" y="53"/>
                    <a:pt x="247" y="53"/>
                    <a:pt x="247" y="53"/>
                  </a:cubicBezTo>
                  <a:cubicBezTo>
                    <a:pt x="247" y="52"/>
                    <a:pt x="252" y="53"/>
                    <a:pt x="253" y="53"/>
                  </a:cubicBezTo>
                  <a:cubicBezTo>
                    <a:pt x="255" y="53"/>
                    <a:pt x="255" y="52"/>
                    <a:pt x="257" y="53"/>
                  </a:cubicBezTo>
                  <a:cubicBezTo>
                    <a:pt x="261" y="55"/>
                    <a:pt x="265" y="59"/>
                    <a:pt x="269" y="56"/>
                  </a:cubicBezTo>
                  <a:cubicBezTo>
                    <a:pt x="271" y="54"/>
                    <a:pt x="272" y="53"/>
                    <a:pt x="273" y="51"/>
                  </a:cubicBezTo>
                  <a:cubicBezTo>
                    <a:pt x="274" y="50"/>
                    <a:pt x="268" y="49"/>
                    <a:pt x="271" y="47"/>
                  </a:cubicBezTo>
                  <a:cubicBezTo>
                    <a:pt x="272" y="47"/>
                    <a:pt x="275" y="47"/>
                    <a:pt x="276" y="48"/>
                  </a:cubicBezTo>
                  <a:cubicBezTo>
                    <a:pt x="279" y="48"/>
                    <a:pt x="279" y="50"/>
                    <a:pt x="282" y="48"/>
                  </a:cubicBezTo>
                  <a:cubicBezTo>
                    <a:pt x="282" y="48"/>
                    <a:pt x="285" y="49"/>
                    <a:pt x="284" y="47"/>
                  </a:cubicBezTo>
                  <a:cubicBezTo>
                    <a:pt x="283" y="46"/>
                    <a:pt x="279" y="44"/>
                    <a:pt x="278" y="44"/>
                  </a:cubicBezTo>
                  <a:cubicBezTo>
                    <a:pt x="280" y="43"/>
                    <a:pt x="282" y="45"/>
                    <a:pt x="284" y="45"/>
                  </a:cubicBezTo>
                  <a:cubicBezTo>
                    <a:pt x="285" y="45"/>
                    <a:pt x="287" y="50"/>
                    <a:pt x="289" y="49"/>
                  </a:cubicBezTo>
                  <a:cubicBezTo>
                    <a:pt x="289" y="49"/>
                    <a:pt x="288" y="48"/>
                    <a:pt x="288" y="48"/>
                  </a:cubicBezTo>
                  <a:cubicBezTo>
                    <a:pt x="289" y="47"/>
                    <a:pt x="290" y="47"/>
                    <a:pt x="292" y="46"/>
                  </a:cubicBezTo>
                  <a:cubicBezTo>
                    <a:pt x="293" y="45"/>
                    <a:pt x="296" y="42"/>
                    <a:pt x="297" y="41"/>
                  </a:cubicBezTo>
                  <a:cubicBezTo>
                    <a:pt x="297" y="38"/>
                    <a:pt x="295" y="38"/>
                    <a:pt x="293" y="36"/>
                  </a:cubicBezTo>
                  <a:cubicBezTo>
                    <a:pt x="293" y="36"/>
                    <a:pt x="290" y="30"/>
                    <a:pt x="290" y="31"/>
                  </a:cubicBezTo>
                  <a:cubicBezTo>
                    <a:pt x="291" y="30"/>
                    <a:pt x="295" y="30"/>
                    <a:pt x="296" y="30"/>
                  </a:cubicBezTo>
                  <a:cubicBezTo>
                    <a:pt x="299" y="29"/>
                    <a:pt x="294" y="28"/>
                    <a:pt x="294" y="27"/>
                  </a:cubicBezTo>
                  <a:cubicBezTo>
                    <a:pt x="293" y="26"/>
                    <a:pt x="297" y="26"/>
                    <a:pt x="297" y="25"/>
                  </a:cubicBezTo>
                  <a:cubicBezTo>
                    <a:pt x="297" y="25"/>
                    <a:pt x="287" y="21"/>
                    <a:pt x="287" y="21"/>
                  </a:cubicBezTo>
                  <a:cubicBezTo>
                    <a:pt x="288" y="21"/>
                    <a:pt x="290" y="20"/>
                    <a:pt x="291" y="20"/>
                  </a:cubicBezTo>
                  <a:cubicBezTo>
                    <a:pt x="288" y="20"/>
                    <a:pt x="285" y="19"/>
                    <a:pt x="282" y="19"/>
                  </a:cubicBezTo>
                  <a:cubicBezTo>
                    <a:pt x="280" y="19"/>
                    <a:pt x="277" y="20"/>
                    <a:pt x="276" y="19"/>
                  </a:cubicBezTo>
                  <a:cubicBezTo>
                    <a:pt x="278" y="20"/>
                    <a:pt x="275" y="21"/>
                    <a:pt x="276" y="23"/>
                  </a:cubicBezTo>
                  <a:cubicBezTo>
                    <a:pt x="277" y="24"/>
                    <a:pt x="280" y="25"/>
                    <a:pt x="280" y="26"/>
                  </a:cubicBezTo>
                  <a:cubicBezTo>
                    <a:pt x="280" y="26"/>
                    <a:pt x="278" y="27"/>
                    <a:pt x="278" y="27"/>
                  </a:cubicBezTo>
                  <a:cubicBezTo>
                    <a:pt x="278" y="27"/>
                    <a:pt x="280" y="28"/>
                    <a:pt x="279" y="28"/>
                  </a:cubicBezTo>
                  <a:cubicBezTo>
                    <a:pt x="277" y="29"/>
                    <a:pt x="276" y="27"/>
                    <a:pt x="275" y="31"/>
                  </a:cubicBezTo>
                  <a:cubicBezTo>
                    <a:pt x="274" y="33"/>
                    <a:pt x="274" y="35"/>
                    <a:pt x="273" y="37"/>
                  </a:cubicBezTo>
                  <a:cubicBezTo>
                    <a:pt x="272" y="37"/>
                    <a:pt x="271" y="38"/>
                    <a:pt x="271" y="39"/>
                  </a:cubicBezTo>
                  <a:cubicBezTo>
                    <a:pt x="271" y="40"/>
                    <a:pt x="270" y="40"/>
                    <a:pt x="270" y="41"/>
                  </a:cubicBezTo>
                  <a:cubicBezTo>
                    <a:pt x="267" y="42"/>
                    <a:pt x="268" y="43"/>
                    <a:pt x="266" y="40"/>
                  </a:cubicBezTo>
                  <a:cubicBezTo>
                    <a:pt x="265" y="39"/>
                    <a:pt x="262" y="37"/>
                    <a:pt x="262" y="35"/>
                  </a:cubicBezTo>
                  <a:cubicBezTo>
                    <a:pt x="262" y="35"/>
                    <a:pt x="262" y="32"/>
                    <a:pt x="263" y="32"/>
                  </a:cubicBezTo>
                  <a:cubicBezTo>
                    <a:pt x="263" y="32"/>
                    <a:pt x="265" y="33"/>
                    <a:pt x="265" y="31"/>
                  </a:cubicBezTo>
                  <a:cubicBezTo>
                    <a:pt x="264" y="29"/>
                    <a:pt x="264" y="28"/>
                    <a:pt x="262" y="26"/>
                  </a:cubicBezTo>
                  <a:cubicBezTo>
                    <a:pt x="260" y="25"/>
                    <a:pt x="258" y="23"/>
                    <a:pt x="256" y="25"/>
                  </a:cubicBezTo>
                  <a:cubicBezTo>
                    <a:pt x="255" y="26"/>
                    <a:pt x="255" y="28"/>
                    <a:pt x="255" y="30"/>
                  </a:cubicBezTo>
                  <a:cubicBezTo>
                    <a:pt x="255" y="31"/>
                    <a:pt x="251" y="31"/>
                    <a:pt x="251" y="30"/>
                  </a:cubicBezTo>
                  <a:cubicBezTo>
                    <a:pt x="251" y="29"/>
                    <a:pt x="251" y="26"/>
                    <a:pt x="250" y="25"/>
                  </a:cubicBezTo>
                  <a:cubicBezTo>
                    <a:pt x="246" y="22"/>
                    <a:pt x="251" y="25"/>
                    <a:pt x="251" y="24"/>
                  </a:cubicBezTo>
                  <a:cubicBezTo>
                    <a:pt x="252" y="24"/>
                    <a:pt x="253" y="23"/>
                    <a:pt x="252" y="23"/>
                  </a:cubicBezTo>
                  <a:cubicBezTo>
                    <a:pt x="252" y="22"/>
                    <a:pt x="251" y="21"/>
                    <a:pt x="250" y="22"/>
                  </a:cubicBezTo>
                  <a:cubicBezTo>
                    <a:pt x="249" y="23"/>
                    <a:pt x="249" y="21"/>
                    <a:pt x="248" y="21"/>
                  </a:cubicBezTo>
                  <a:cubicBezTo>
                    <a:pt x="247" y="20"/>
                    <a:pt x="246" y="22"/>
                    <a:pt x="245" y="21"/>
                  </a:cubicBezTo>
                  <a:cubicBezTo>
                    <a:pt x="243" y="20"/>
                    <a:pt x="242" y="21"/>
                    <a:pt x="243" y="18"/>
                  </a:cubicBezTo>
                  <a:cubicBezTo>
                    <a:pt x="243" y="18"/>
                    <a:pt x="243" y="18"/>
                    <a:pt x="244" y="18"/>
                  </a:cubicBezTo>
                  <a:cubicBezTo>
                    <a:pt x="244" y="17"/>
                    <a:pt x="244" y="17"/>
                    <a:pt x="244" y="16"/>
                  </a:cubicBezTo>
                  <a:cubicBezTo>
                    <a:pt x="245" y="16"/>
                    <a:pt x="245" y="16"/>
                    <a:pt x="246" y="16"/>
                  </a:cubicBezTo>
                  <a:cubicBezTo>
                    <a:pt x="245" y="16"/>
                    <a:pt x="244" y="13"/>
                    <a:pt x="244" y="13"/>
                  </a:cubicBezTo>
                  <a:cubicBezTo>
                    <a:pt x="243" y="11"/>
                    <a:pt x="241" y="11"/>
                    <a:pt x="241" y="10"/>
                  </a:cubicBezTo>
                  <a:cubicBezTo>
                    <a:pt x="239" y="9"/>
                    <a:pt x="240" y="9"/>
                    <a:pt x="239" y="7"/>
                  </a:cubicBezTo>
                  <a:cubicBezTo>
                    <a:pt x="239" y="5"/>
                    <a:pt x="237" y="4"/>
                    <a:pt x="237" y="3"/>
                  </a:cubicBezTo>
                  <a:cubicBezTo>
                    <a:pt x="236" y="1"/>
                    <a:pt x="234" y="1"/>
                    <a:pt x="232" y="1"/>
                  </a:cubicBezTo>
                  <a:cubicBezTo>
                    <a:pt x="231" y="1"/>
                    <a:pt x="232" y="0"/>
                    <a:pt x="230" y="0"/>
                  </a:cubicBezTo>
                  <a:cubicBezTo>
                    <a:pt x="229" y="0"/>
                    <a:pt x="228" y="0"/>
                    <a:pt x="228" y="2"/>
                  </a:cubicBezTo>
                  <a:cubicBezTo>
                    <a:pt x="228" y="2"/>
                    <a:pt x="225" y="3"/>
                    <a:pt x="225" y="3"/>
                  </a:cubicBezTo>
                  <a:cubicBezTo>
                    <a:pt x="226" y="3"/>
                    <a:pt x="228" y="3"/>
                    <a:pt x="228" y="4"/>
                  </a:cubicBezTo>
                  <a:cubicBezTo>
                    <a:pt x="228" y="4"/>
                    <a:pt x="226" y="5"/>
                    <a:pt x="226" y="5"/>
                  </a:cubicBezTo>
                  <a:cubicBezTo>
                    <a:pt x="225" y="6"/>
                    <a:pt x="224" y="4"/>
                    <a:pt x="223" y="6"/>
                  </a:cubicBezTo>
                  <a:cubicBezTo>
                    <a:pt x="222" y="6"/>
                    <a:pt x="221" y="9"/>
                    <a:pt x="221" y="10"/>
                  </a:cubicBezTo>
                  <a:cubicBezTo>
                    <a:pt x="222" y="10"/>
                    <a:pt x="224" y="10"/>
                    <a:pt x="225" y="11"/>
                  </a:cubicBezTo>
                  <a:cubicBezTo>
                    <a:pt x="224" y="10"/>
                    <a:pt x="222" y="14"/>
                    <a:pt x="222" y="15"/>
                  </a:cubicBezTo>
                  <a:cubicBezTo>
                    <a:pt x="222" y="16"/>
                    <a:pt x="224" y="18"/>
                    <a:pt x="225" y="19"/>
                  </a:cubicBezTo>
                  <a:cubicBezTo>
                    <a:pt x="226" y="19"/>
                    <a:pt x="228" y="21"/>
                    <a:pt x="229" y="21"/>
                  </a:cubicBezTo>
                  <a:cubicBezTo>
                    <a:pt x="231" y="20"/>
                    <a:pt x="231" y="20"/>
                    <a:pt x="232" y="21"/>
                  </a:cubicBezTo>
                  <a:cubicBezTo>
                    <a:pt x="233" y="21"/>
                    <a:pt x="235" y="23"/>
                    <a:pt x="235" y="23"/>
                  </a:cubicBezTo>
                  <a:cubicBezTo>
                    <a:pt x="234" y="24"/>
                    <a:pt x="233" y="22"/>
                    <a:pt x="233" y="24"/>
                  </a:cubicBezTo>
                  <a:cubicBezTo>
                    <a:pt x="233" y="26"/>
                    <a:pt x="232" y="26"/>
                    <a:pt x="232" y="27"/>
                  </a:cubicBezTo>
                  <a:cubicBezTo>
                    <a:pt x="231" y="29"/>
                    <a:pt x="233" y="29"/>
                    <a:pt x="234" y="28"/>
                  </a:cubicBezTo>
                  <a:cubicBezTo>
                    <a:pt x="234" y="28"/>
                    <a:pt x="236" y="25"/>
                    <a:pt x="236" y="26"/>
                  </a:cubicBezTo>
                  <a:cubicBezTo>
                    <a:pt x="237" y="27"/>
                    <a:pt x="236" y="29"/>
                    <a:pt x="236" y="30"/>
                  </a:cubicBezTo>
                  <a:cubicBezTo>
                    <a:pt x="235" y="31"/>
                    <a:pt x="234" y="31"/>
                    <a:pt x="233" y="31"/>
                  </a:cubicBezTo>
                  <a:cubicBezTo>
                    <a:pt x="233" y="32"/>
                    <a:pt x="233" y="33"/>
                    <a:pt x="232" y="34"/>
                  </a:cubicBezTo>
                  <a:cubicBezTo>
                    <a:pt x="231" y="34"/>
                    <a:pt x="229" y="34"/>
                    <a:pt x="228" y="35"/>
                  </a:cubicBezTo>
                  <a:cubicBezTo>
                    <a:pt x="227" y="35"/>
                    <a:pt x="226" y="37"/>
                    <a:pt x="226" y="37"/>
                  </a:cubicBezTo>
                  <a:cubicBezTo>
                    <a:pt x="227" y="38"/>
                    <a:pt x="228" y="39"/>
                    <a:pt x="228" y="41"/>
                  </a:cubicBezTo>
                  <a:cubicBezTo>
                    <a:pt x="228" y="42"/>
                    <a:pt x="227" y="41"/>
                    <a:pt x="226" y="40"/>
                  </a:cubicBezTo>
                  <a:cubicBezTo>
                    <a:pt x="226" y="40"/>
                    <a:pt x="225" y="40"/>
                    <a:pt x="225" y="41"/>
                  </a:cubicBezTo>
                  <a:cubicBezTo>
                    <a:pt x="224" y="41"/>
                    <a:pt x="222" y="40"/>
                    <a:pt x="222" y="39"/>
                  </a:cubicBezTo>
                  <a:cubicBezTo>
                    <a:pt x="222" y="38"/>
                    <a:pt x="224" y="35"/>
                    <a:pt x="224" y="34"/>
                  </a:cubicBezTo>
                  <a:cubicBezTo>
                    <a:pt x="225" y="32"/>
                    <a:pt x="222" y="34"/>
                    <a:pt x="222" y="34"/>
                  </a:cubicBezTo>
                  <a:cubicBezTo>
                    <a:pt x="221" y="34"/>
                    <a:pt x="218" y="32"/>
                    <a:pt x="217" y="31"/>
                  </a:cubicBezTo>
                  <a:cubicBezTo>
                    <a:pt x="215" y="30"/>
                    <a:pt x="216" y="32"/>
                    <a:pt x="214" y="32"/>
                  </a:cubicBezTo>
                  <a:cubicBezTo>
                    <a:pt x="213" y="32"/>
                    <a:pt x="210" y="31"/>
                    <a:pt x="212" y="33"/>
                  </a:cubicBezTo>
                  <a:cubicBezTo>
                    <a:pt x="213" y="34"/>
                    <a:pt x="213" y="35"/>
                    <a:pt x="215" y="35"/>
                  </a:cubicBezTo>
                  <a:cubicBezTo>
                    <a:pt x="216" y="35"/>
                    <a:pt x="218" y="35"/>
                    <a:pt x="218" y="37"/>
                  </a:cubicBezTo>
                  <a:cubicBezTo>
                    <a:pt x="220" y="41"/>
                    <a:pt x="214" y="36"/>
                    <a:pt x="213" y="35"/>
                  </a:cubicBezTo>
                  <a:cubicBezTo>
                    <a:pt x="211" y="35"/>
                    <a:pt x="211" y="37"/>
                    <a:pt x="209" y="37"/>
                  </a:cubicBezTo>
                  <a:cubicBezTo>
                    <a:pt x="207" y="37"/>
                    <a:pt x="206" y="36"/>
                    <a:pt x="204" y="36"/>
                  </a:cubicBezTo>
                  <a:cubicBezTo>
                    <a:pt x="200" y="37"/>
                    <a:pt x="197" y="37"/>
                    <a:pt x="193" y="37"/>
                  </a:cubicBezTo>
                  <a:cubicBezTo>
                    <a:pt x="190" y="36"/>
                    <a:pt x="186" y="34"/>
                    <a:pt x="182" y="33"/>
                  </a:cubicBezTo>
                  <a:cubicBezTo>
                    <a:pt x="181" y="33"/>
                    <a:pt x="179" y="33"/>
                    <a:pt x="178" y="32"/>
                  </a:cubicBezTo>
                  <a:cubicBezTo>
                    <a:pt x="177" y="30"/>
                    <a:pt x="177" y="28"/>
                    <a:pt x="176" y="28"/>
                  </a:cubicBezTo>
                  <a:cubicBezTo>
                    <a:pt x="174" y="27"/>
                    <a:pt x="172" y="28"/>
                    <a:pt x="171" y="28"/>
                  </a:cubicBezTo>
                  <a:cubicBezTo>
                    <a:pt x="168" y="29"/>
                    <a:pt x="166" y="29"/>
                    <a:pt x="164" y="29"/>
                  </a:cubicBezTo>
                  <a:cubicBezTo>
                    <a:pt x="163" y="30"/>
                    <a:pt x="161" y="31"/>
                    <a:pt x="161" y="32"/>
                  </a:cubicBezTo>
                  <a:cubicBezTo>
                    <a:pt x="161" y="32"/>
                    <a:pt x="165" y="34"/>
                    <a:pt x="166" y="34"/>
                  </a:cubicBezTo>
                  <a:cubicBezTo>
                    <a:pt x="166" y="34"/>
                    <a:pt x="165" y="31"/>
                    <a:pt x="167" y="32"/>
                  </a:cubicBezTo>
                  <a:cubicBezTo>
                    <a:pt x="168" y="32"/>
                    <a:pt x="168" y="33"/>
                    <a:pt x="169" y="32"/>
                  </a:cubicBezTo>
                  <a:cubicBezTo>
                    <a:pt x="170" y="32"/>
                    <a:pt x="176" y="28"/>
                    <a:pt x="176" y="30"/>
                  </a:cubicBezTo>
                  <a:cubicBezTo>
                    <a:pt x="176" y="31"/>
                    <a:pt x="173" y="32"/>
                    <a:pt x="172" y="33"/>
                  </a:cubicBezTo>
                  <a:cubicBezTo>
                    <a:pt x="171" y="34"/>
                    <a:pt x="169" y="34"/>
                    <a:pt x="167" y="34"/>
                  </a:cubicBezTo>
                  <a:cubicBezTo>
                    <a:pt x="166" y="35"/>
                    <a:pt x="163" y="37"/>
                    <a:pt x="165" y="38"/>
                  </a:cubicBezTo>
                  <a:cubicBezTo>
                    <a:pt x="167" y="38"/>
                    <a:pt x="167" y="39"/>
                    <a:pt x="166" y="41"/>
                  </a:cubicBezTo>
                  <a:cubicBezTo>
                    <a:pt x="166" y="42"/>
                    <a:pt x="168" y="42"/>
                    <a:pt x="168" y="43"/>
                  </a:cubicBezTo>
                  <a:cubicBezTo>
                    <a:pt x="169" y="44"/>
                    <a:pt x="169" y="46"/>
                    <a:pt x="167" y="44"/>
                  </a:cubicBezTo>
                  <a:cubicBezTo>
                    <a:pt x="165" y="42"/>
                    <a:pt x="167" y="46"/>
                    <a:pt x="166" y="45"/>
                  </a:cubicBezTo>
                  <a:cubicBezTo>
                    <a:pt x="165" y="45"/>
                    <a:pt x="163" y="42"/>
                    <a:pt x="162" y="43"/>
                  </a:cubicBezTo>
                  <a:cubicBezTo>
                    <a:pt x="164" y="42"/>
                    <a:pt x="167" y="43"/>
                    <a:pt x="164" y="41"/>
                  </a:cubicBezTo>
                  <a:cubicBezTo>
                    <a:pt x="165" y="41"/>
                    <a:pt x="166" y="40"/>
                    <a:pt x="164" y="39"/>
                  </a:cubicBezTo>
                  <a:cubicBezTo>
                    <a:pt x="166" y="40"/>
                    <a:pt x="161" y="40"/>
                    <a:pt x="162" y="40"/>
                  </a:cubicBezTo>
                  <a:cubicBezTo>
                    <a:pt x="162" y="39"/>
                    <a:pt x="162" y="39"/>
                    <a:pt x="163" y="39"/>
                  </a:cubicBezTo>
                  <a:cubicBezTo>
                    <a:pt x="163" y="38"/>
                    <a:pt x="160" y="40"/>
                    <a:pt x="160" y="40"/>
                  </a:cubicBezTo>
                  <a:cubicBezTo>
                    <a:pt x="159" y="40"/>
                    <a:pt x="160" y="38"/>
                    <a:pt x="159" y="37"/>
                  </a:cubicBezTo>
                  <a:cubicBezTo>
                    <a:pt x="159" y="37"/>
                    <a:pt x="157" y="37"/>
                    <a:pt x="157" y="37"/>
                  </a:cubicBezTo>
                  <a:cubicBezTo>
                    <a:pt x="155" y="37"/>
                    <a:pt x="155" y="34"/>
                    <a:pt x="153" y="35"/>
                  </a:cubicBezTo>
                  <a:cubicBezTo>
                    <a:pt x="151" y="37"/>
                    <a:pt x="150" y="37"/>
                    <a:pt x="147" y="37"/>
                  </a:cubicBezTo>
                  <a:cubicBezTo>
                    <a:pt x="143" y="37"/>
                    <a:pt x="140" y="37"/>
                    <a:pt x="136" y="37"/>
                  </a:cubicBezTo>
                  <a:cubicBezTo>
                    <a:pt x="135" y="37"/>
                    <a:pt x="128" y="37"/>
                    <a:pt x="128" y="36"/>
                  </a:cubicBezTo>
                  <a:cubicBezTo>
                    <a:pt x="127" y="36"/>
                    <a:pt x="130" y="34"/>
                    <a:pt x="131" y="33"/>
                  </a:cubicBezTo>
                  <a:cubicBezTo>
                    <a:pt x="132" y="32"/>
                    <a:pt x="133" y="33"/>
                    <a:pt x="135" y="33"/>
                  </a:cubicBezTo>
                  <a:cubicBezTo>
                    <a:pt x="136" y="32"/>
                    <a:pt x="133" y="30"/>
                    <a:pt x="133" y="30"/>
                  </a:cubicBezTo>
                  <a:cubicBezTo>
                    <a:pt x="131" y="28"/>
                    <a:pt x="130" y="28"/>
                    <a:pt x="128" y="27"/>
                  </a:cubicBezTo>
                  <a:cubicBezTo>
                    <a:pt x="127" y="27"/>
                    <a:pt x="126" y="26"/>
                    <a:pt x="125" y="27"/>
                  </a:cubicBezTo>
                  <a:cubicBezTo>
                    <a:pt x="124" y="28"/>
                    <a:pt x="123" y="29"/>
                    <a:pt x="122" y="28"/>
                  </a:cubicBezTo>
                  <a:cubicBezTo>
                    <a:pt x="119" y="26"/>
                    <a:pt x="116" y="26"/>
                    <a:pt x="113" y="25"/>
                  </a:cubicBezTo>
                  <a:cubicBezTo>
                    <a:pt x="109" y="24"/>
                    <a:pt x="106" y="24"/>
                    <a:pt x="102" y="22"/>
                  </a:cubicBezTo>
                  <a:cubicBezTo>
                    <a:pt x="99" y="20"/>
                    <a:pt x="97" y="19"/>
                    <a:pt x="93" y="19"/>
                  </a:cubicBezTo>
                  <a:cubicBezTo>
                    <a:pt x="92" y="19"/>
                    <a:pt x="91" y="19"/>
                    <a:pt x="90" y="20"/>
                  </a:cubicBezTo>
                  <a:cubicBezTo>
                    <a:pt x="89" y="21"/>
                    <a:pt x="88" y="23"/>
                    <a:pt x="87" y="23"/>
                  </a:cubicBezTo>
                  <a:cubicBezTo>
                    <a:pt x="86" y="23"/>
                    <a:pt x="83" y="24"/>
                    <a:pt x="83" y="23"/>
                  </a:cubicBezTo>
                  <a:cubicBezTo>
                    <a:pt x="83" y="22"/>
                    <a:pt x="85" y="21"/>
                    <a:pt x="85" y="20"/>
                  </a:cubicBezTo>
                  <a:cubicBezTo>
                    <a:pt x="85" y="20"/>
                    <a:pt x="82" y="21"/>
                    <a:pt x="82" y="20"/>
                  </a:cubicBezTo>
                  <a:cubicBezTo>
                    <a:pt x="83" y="19"/>
                    <a:pt x="83" y="18"/>
                    <a:pt x="82" y="17"/>
                  </a:cubicBezTo>
                  <a:cubicBezTo>
                    <a:pt x="82" y="15"/>
                    <a:pt x="78" y="17"/>
                    <a:pt x="78" y="18"/>
                  </a:cubicBezTo>
                  <a:cubicBezTo>
                    <a:pt x="78" y="18"/>
                    <a:pt x="80" y="17"/>
                    <a:pt x="80" y="18"/>
                  </a:cubicBezTo>
                  <a:cubicBezTo>
                    <a:pt x="81" y="18"/>
                    <a:pt x="77" y="20"/>
                    <a:pt x="80" y="20"/>
                  </a:cubicBezTo>
                  <a:cubicBezTo>
                    <a:pt x="79" y="20"/>
                    <a:pt x="78" y="20"/>
                    <a:pt x="78" y="22"/>
                  </a:cubicBezTo>
                  <a:cubicBezTo>
                    <a:pt x="78" y="23"/>
                    <a:pt x="77" y="24"/>
                    <a:pt x="76" y="23"/>
                  </a:cubicBezTo>
                  <a:cubicBezTo>
                    <a:pt x="73" y="22"/>
                    <a:pt x="72" y="21"/>
                    <a:pt x="71" y="18"/>
                  </a:cubicBezTo>
                  <a:cubicBezTo>
                    <a:pt x="70" y="16"/>
                    <a:pt x="68" y="15"/>
                    <a:pt x="66" y="13"/>
                  </a:cubicBezTo>
                  <a:cubicBezTo>
                    <a:pt x="65" y="13"/>
                    <a:pt x="64" y="11"/>
                    <a:pt x="63" y="12"/>
                  </a:cubicBezTo>
                  <a:cubicBezTo>
                    <a:pt x="63" y="14"/>
                    <a:pt x="66" y="15"/>
                    <a:pt x="67" y="16"/>
                  </a:cubicBezTo>
                  <a:cubicBezTo>
                    <a:pt x="67" y="15"/>
                    <a:pt x="63" y="16"/>
                    <a:pt x="63" y="17"/>
                  </a:cubicBezTo>
                  <a:cubicBezTo>
                    <a:pt x="62" y="18"/>
                    <a:pt x="63" y="18"/>
                    <a:pt x="62" y="19"/>
                  </a:cubicBezTo>
                  <a:cubicBezTo>
                    <a:pt x="61" y="19"/>
                    <a:pt x="60" y="21"/>
                    <a:pt x="59" y="20"/>
                  </a:cubicBezTo>
                  <a:cubicBezTo>
                    <a:pt x="59" y="20"/>
                    <a:pt x="59" y="19"/>
                    <a:pt x="59" y="19"/>
                  </a:cubicBezTo>
                  <a:cubicBezTo>
                    <a:pt x="59" y="18"/>
                    <a:pt x="54" y="20"/>
                    <a:pt x="54" y="21"/>
                  </a:cubicBezTo>
                  <a:cubicBezTo>
                    <a:pt x="53" y="22"/>
                    <a:pt x="52" y="23"/>
                    <a:pt x="50" y="24"/>
                  </a:cubicBezTo>
                  <a:cubicBezTo>
                    <a:pt x="49" y="25"/>
                    <a:pt x="50" y="22"/>
                    <a:pt x="49" y="22"/>
                  </a:cubicBezTo>
                  <a:cubicBezTo>
                    <a:pt x="48" y="22"/>
                    <a:pt x="47" y="23"/>
                    <a:pt x="46" y="23"/>
                  </a:cubicBezTo>
                  <a:cubicBezTo>
                    <a:pt x="45" y="23"/>
                    <a:pt x="45" y="25"/>
                    <a:pt x="44" y="25"/>
                  </a:cubicBezTo>
                  <a:cubicBezTo>
                    <a:pt x="43" y="25"/>
                    <a:pt x="40" y="27"/>
                    <a:pt x="41" y="27"/>
                  </a:cubicBezTo>
                  <a:cubicBezTo>
                    <a:pt x="41" y="28"/>
                    <a:pt x="43" y="28"/>
                    <a:pt x="40" y="29"/>
                  </a:cubicBezTo>
                  <a:cubicBezTo>
                    <a:pt x="40" y="29"/>
                    <a:pt x="37" y="29"/>
                    <a:pt x="37" y="28"/>
                  </a:cubicBezTo>
                  <a:cubicBezTo>
                    <a:pt x="37" y="27"/>
                    <a:pt x="40" y="26"/>
                    <a:pt x="40" y="26"/>
                  </a:cubicBezTo>
                  <a:cubicBezTo>
                    <a:pt x="41" y="24"/>
                    <a:pt x="43" y="23"/>
                    <a:pt x="44" y="22"/>
                  </a:cubicBezTo>
                  <a:cubicBezTo>
                    <a:pt x="46" y="21"/>
                    <a:pt x="47" y="21"/>
                    <a:pt x="49" y="22"/>
                  </a:cubicBezTo>
                  <a:cubicBezTo>
                    <a:pt x="48" y="22"/>
                    <a:pt x="56" y="18"/>
                    <a:pt x="56" y="18"/>
                  </a:cubicBezTo>
                  <a:cubicBezTo>
                    <a:pt x="58" y="17"/>
                    <a:pt x="57" y="16"/>
                    <a:pt x="56" y="16"/>
                  </a:cubicBezTo>
                  <a:cubicBezTo>
                    <a:pt x="54" y="16"/>
                    <a:pt x="52" y="16"/>
                    <a:pt x="50" y="17"/>
                  </a:cubicBezTo>
                  <a:cubicBezTo>
                    <a:pt x="49" y="17"/>
                    <a:pt x="49" y="19"/>
                    <a:pt x="47" y="19"/>
                  </a:cubicBezTo>
                  <a:cubicBezTo>
                    <a:pt x="46" y="19"/>
                    <a:pt x="44" y="20"/>
                    <a:pt x="43" y="20"/>
                  </a:cubicBezTo>
                  <a:cubicBezTo>
                    <a:pt x="41" y="20"/>
                    <a:pt x="36" y="25"/>
                    <a:pt x="35" y="24"/>
                  </a:cubicBezTo>
                  <a:cubicBezTo>
                    <a:pt x="34" y="24"/>
                    <a:pt x="36" y="23"/>
                    <a:pt x="36" y="22"/>
                  </a:cubicBezTo>
                  <a:cubicBezTo>
                    <a:pt x="36" y="22"/>
                    <a:pt x="33" y="21"/>
                    <a:pt x="33" y="21"/>
                  </a:cubicBezTo>
                  <a:cubicBezTo>
                    <a:pt x="33" y="21"/>
                    <a:pt x="30" y="23"/>
                    <a:pt x="29" y="23"/>
                  </a:cubicBezTo>
                  <a:cubicBezTo>
                    <a:pt x="28" y="23"/>
                    <a:pt x="26" y="24"/>
                    <a:pt x="25" y="25"/>
                  </a:cubicBezTo>
                  <a:cubicBezTo>
                    <a:pt x="24" y="25"/>
                    <a:pt x="26" y="26"/>
                    <a:pt x="26" y="26"/>
                  </a:cubicBezTo>
                  <a:cubicBezTo>
                    <a:pt x="27" y="26"/>
                    <a:pt x="26" y="27"/>
                    <a:pt x="26" y="27"/>
                  </a:cubicBezTo>
                  <a:cubicBezTo>
                    <a:pt x="26" y="28"/>
                    <a:pt x="30" y="27"/>
                    <a:pt x="30" y="27"/>
                  </a:cubicBezTo>
                  <a:cubicBezTo>
                    <a:pt x="31" y="26"/>
                    <a:pt x="33" y="25"/>
                    <a:pt x="34" y="24"/>
                  </a:cubicBezTo>
                  <a:cubicBezTo>
                    <a:pt x="29" y="26"/>
                    <a:pt x="34" y="27"/>
                    <a:pt x="33" y="29"/>
                  </a:cubicBezTo>
                  <a:cubicBezTo>
                    <a:pt x="33" y="29"/>
                    <a:pt x="32" y="28"/>
                    <a:pt x="32" y="28"/>
                  </a:cubicBezTo>
                  <a:cubicBezTo>
                    <a:pt x="30" y="27"/>
                    <a:pt x="29" y="28"/>
                    <a:pt x="28" y="29"/>
                  </a:cubicBezTo>
                  <a:cubicBezTo>
                    <a:pt x="27" y="29"/>
                    <a:pt x="23" y="28"/>
                    <a:pt x="21" y="28"/>
                  </a:cubicBezTo>
                  <a:cubicBezTo>
                    <a:pt x="19" y="28"/>
                    <a:pt x="16" y="26"/>
                    <a:pt x="14" y="25"/>
                  </a:cubicBezTo>
                  <a:cubicBezTo>
                    <a:pt x="13" y="25"/>
                    <a:pt x="12" y="24"/>
                    <a:pt x="11" y="24"/>
                  </a:cubicBezTo>
                  <a:cubicBezTo>
                    <a:pt x="10" y="23"/>
                    <a:pt x="9" y="21"/>
                    <a:pt x="10" y="21"/>
                  </a:cubicBezTo>
                  <a:cubicBezTo>
                    <a:pt x="9" y="21"/>
                    <a:pt x="7" y="21"/>
                    <a:pt x="6" y="22"/>
                  </a:cubicBezTo>
                  <a:cubicBezTo>
                    <a:pt x="4" y="22"/>
                    <a:pt x="2" y="22"/>
                    <a:pt x="0" y="21"/>
                  </a:cubicBezTo>
                  <a:cubicBezTo>
                    <a:pt x="0" y="41"/>
                    <a:pt x="0" y="61"/>
                    <a:pt x="0" y="80"/>
                  </a:cubicBezTo>
                  <a:cubicBezTo>
                    <a:pt x="0" y="85"/>
                    <a:pt x="0" y="89"/>
                    <a:pt x="0" y="94"/>
                  </a:cubicBezTo>
                  <a:cubicBezTo>
                    <a:pt x="0" y="95"/>
                    <a:pt x="0" y="96"/>
                    <a:pt x="0" y="97"/>
                  </a:cubicBezTo>
                  <a:cubicBezTo>
                    <a:pt x="0" y="99"/>
                    <a:pt x="2" y="97"/>
                    <a:pt x="3" y="97"/>
                  </a:cubicBezTo>
                  <a:cubicBezTo>
                    <a:pt x="5" y="98"/>
                    <a:pt x="5" y="97"/>
                    <a:pt x="7" y="97"/>
                  </a:cubicBezTo>
                  <a:cubicBezTo>
                    <a:pt x="9" y="97"/>
                    <a:pt x="9" y="98"/>
                    <a:pt x="10" y="99"/>
                  </a:cubicBezTo>
                  <a:cubicBezTo>
                    <a:pt x="11" y="101"/>
                    <a:pt x="16" y="107"/>
                    <a:pt x="18" y="107"/>
                  </a:cubicBezTo>
                  <a:cubicBezTo>
                    <a:pt x="19" y="107"/>
                    <a:pt x="21" y="106"/>
                    <a:pt x="22" y="105"/>
                  </a:cubicBezTo>
                  <a:cubicBezTo>
                    <a:pt x="23" y="104"/>
                    <a:pt x="22" y="103"/>
                    <a:pt x="23" y="102"/>
                  </a:cubicBezTo>
                  <a:cubicBezTo>
                    <a:pt x="24" y="102"/>
                    <a:pt x="28" y="101"/>
                    <a:pt x="28" y="102"/>
                  </a:cubicBezTo>
                  <a:cubicBezTo>
                    <a:pt x="30" y="104"/>
                    <a:pt x="32" y="105"/>
                    <a:pt x="33" y="107"/>
                  </a:cubicBezTo>
                  <a:cubicBezTo>
                    <a:pt x="35" y="109"/>
                    <a:pt x="37" y="110"/>
                    <a:pt x="38" y="112"/>
                  </a:cubicBezTo>
                  <a:cubicBezTo>
                    <a:pt x="39" y="113"/>
                    <a:pt x="39" y="114"/>
                    <a:pt x="40" y="116"/>
                  </a:cubicBezTo>
                  <a:cubicBezTo>
                    <a:pt x="42" y="118"/>
                    <a:pt x="43" y="122"/>
                    <a:pt x="46" y="124"/>
                  </a:cubicBezTo>
                  <a:cubicBezTo>
                    <a:pt x="48" y="126"/>
                    <a:pt x="52" y="127"/>
                    <a:pt x="54" y="128"/>
                  </a:cubicBezTo>
                  <a:cubicBezTo>
                    <a:pt x="56" y="129"/>
                    <a:pt x="53" y="130"/>
                    <a:pt x="54" y="132"/>
                  </a:cubicBezTo>
                  <a:cubicBezTo>
                    <a:pt x="55" y="132"/>
                    <a:pt x="56" y="132"/>
                    <a:pt x="56" y="133"/>
                  </a:cubicBezTo>
                  <a:cubicBezTo>
                    <a:pt x="56" y="133"/>
                    <a:pt x="55" y="136"/>
                    <a:pt x="56" y="135"/>
                  </a:cubicBezTo>
                  <a:cubicBezTo>
                    <a:pt x="55" y="136"/>
                    <a:pt x="53" y="136"/>
                    <a:pt x="53" y="138"/>
                  </a:cubicBezTo>
                  <a:cubicBezTo>
                    <a:pt x="52" y="139"/>
                    <a:pt x="55" y="141"/>
                    <a:pt x="56" y="141"/>
                  </a:cubicBezTo>
                  <a:cubicBezTo>
                    <a:pt x="56" y="141"/>
                    <a:pt x="54" y="143"/>
                    <a:pt x="54" y="143"/>
                  </a:cubicBezTo>
                  <a:cubicBezTo>
                    <a:pt x="54" y="143"/>
                    <a:pt x="53" y="142"/>
                    <a:pt x="53" y="141"/>
                  </a:cubicBezTo>
                  <a:cubicBezTo>
                    <a:pt x="52" y="141"/>
                    <a:pt x="53" y="143"/>
                    <a:pt x="53" y="143"/>
                  </a:cubicBezTo>
                  <a:cubicBezTo>
                    <a:pt x="54" y="144"/>
                    <a:pt x="53" y="145"/>
                    <a:pt x="54" y="146"/>
                  </a:cubicBezTo>
                  <a:cubicBezTo>
                    <a:pt x="55" y="148"/>
                    <a:pt x="55" y="148"/>
                    <a:pt x="57" y="147"/>
                  </a:cubicBezTo>
                  <a:cubicBezTo>
                    <a:pt x="57" y="147"/>
                    <a:pt x="58" y="147"/>
                    <a:pt x="58" y="147"/>
                  </a:cubicBezTo>
                  <a:cubicBezTo>
                    <a:pt x="59" y="147"/>
                    <a:pt x="59" y="145"/>
                    <a:pt x="59" y="145"/>
                  </a:cubicBezTo>
                  <a:cubicBezTo>
                    <a:pt x="59" y="145"/>
                    <a:pt x="60" y="147"/>
                    <a:pt x="61" y="147"/>
                  </a:cubicBezTo>
                  <a:cubicBezTo>
                    <a:pt x="61" y="147"/>
                    <a:pt x="60" y="149"/>
                    <a:pt x="60" y="150"/>
                  </a:cubicBezTo>
                  <a:cubicBezTo>
                    <a:pt x="59" y="151"/>
                    <a:pt x="59" y="152"/>
                    <a:pt x="61" y="151"/>
                  </a:cubicBezTo>
                  <a:cubicBezTo>
                    <a:pt x="61" y="150"/>
                    <a:pt x="62" y="150"/>
                    <a:pt x="62" y="150"/>
                  </a:cubicBezTo>
                  <a:cubicBezTo>
                    <a:pt x="63" y="150"/>
                    <a:pt x="63" y="149"/>
                    <a:pt x="63" y="149"/>
                  </a:cubicBezTo>
                  <a:cubicBezTo>
                    <a:pt x="65" y="148"/>
                    <a:pt x="64" y="151"/>
                    <a:pt x="64" y="152"/>
                  </a:cubicBezTo>
                  <a:cubicBezTo>
                    <a:pt x="64" y="153"/>
                    <a:pt x="65" y="154"/>
                    <a:pt x="66" y="154"/>
                  </a:cubicBezTo>
                  <a:cubicBezTo>
                    <a:pt x="67" y="154"/>
                    <a:pt x="68" y="152"/>
                    <a:pt x="69" y="152"/>
                  </a:cubicBezTo>
                  <a:cubicBezTo>
                    <a:pt x="69" y="152"/>
                    <a:pt x="68" y="153"/>
                    <a:pt x="68" y="153"/>
                  </a:cubicBezTo>
                  <a:cubicBezTo>
                    <a:pt x="68" y="153"/>
                    <a:pt x="70" y="154"/>
                    <a:pt x="70" y="154"/>
                  </a:cubicBezTo>
                  <a:cubicBezTo>
                    <a:pt x="70" y="154"/>
                    <a:pt x="63" y="156"/>
                    <a:pt x="66" y="158"/>
                  </a:cubicBezTo>
                  <a:cubicBezTo>
                    <a:pt x="66" y="158"/>
                    <a:pt x="72" y="157"/>
                    <a:pt x="71" y="158"/>
                  </a:cubicBezTo>
                  <a:cubicBezTo>
                    <a:pt x="71" y="158"/>
                    <a:pt x="66" y="158"/>
                    <a:pt x="67" y="160"/>
                  </a:cubicBezTo>
                  <a:cubicBezTo>
                    <a:pt x="67" y="160"/>
                    <a:pt x="69" y="160"/>
                    <a:pt x="69" y="160"/>
                  </a:cubicBezTo>
                  <a:cubicBezTo>
                    <a:pt x="68" y="161"/>
                    <a:pt x="66" y="161"/>
                    <a:pt x="67" y="162"/>
                  </a:cubicBezTo>
                  <a:cubicBezTo>
                    <a:pt x="69" y="163"/>
                    <a:pt x="71" y="163"/>
                    <a:pt x="72" y="163"/>
                  </a:cubicBezTo>
                  <a:cubicBezTo>
                    <a:pt x="74" y="163"/>
                    <a:pt x="73" y="164"/>
                    <a:pt x="74" y="164"/>
                  </a:cubicBezTo>
                  <a:cubicBezTo>
                    <a:pt x="76" y="165"/>
                    <a:pt x="76" y="162"/>
                    <a:pt x="77" y="162"/>
                  </a:cubicBezTo>
                  <a:cubicBezTo>
                    <a:pt x="78" y="162"/>
                    <a:pt x="77" y="164"/>
                    <a:pt x="77" y="164"/>
                  </a:cubicBezTo>
                  <a:cubicBezTo>
                    <a:pt x="76" y="165"/>
                    <a:pt x="76" y="165"/>
                    <a:pt x="77" y="166"/>
                  </a:cubicBezTo>
                  <a:cubicBezTo>
                    <a:pt x="80" y="168"/>
                    <a:pt x="81" y="163"/>
                    <a:pt x="81" y="163"/>
                  </a:cubicBezTo>
                  <a:cubicBezTo>
                    <a:pt x="81" y="163"/>
                    <a:pt x="81" y="166"/>
                    <a:pt x="80" y="166"/>
                  </a:cubicBezTo>
                  <a:cubicBezTo>
                    <a:pt x="80" y="167"/>
                    <a:pt x="82" y="166"/>
                    <a:pt x="83" y="166"/>
                  </a:cubicBezTo>
                  <a:cubicBezTo>
                    <a:pt x="82" y="168"/>
                    <a:pt x="81" y="169"/>
                    <a:pt x="83" y="170"/>
                  </a:cubicBezTo>
                  <a:cubicBezTo>
                    <a:pt x="85" y="171"/>
                    <a:pt x="86" y="168"/>
                    <a:pt x="86" y="168"/>
                  </a:cubicBezTo>
                  <a:cubicBezTo>
                    <a:pt x="86" y="168"/>
                    <a:pt x="86" y="169"/>
                    <a:pt x="86" y="170"/>
                  </a:cubicBezTo>
                  <a:cubicBezTo>
                    <a:pt x="87" y="172"/>
                    <a:pt x="86" y="171"/>
                    <a:pt x="85" y="171"/>
                  </a:cubicBezTo>
                  <a:cubicBezTo>
                    <a:pt x="84" y="172"/>
                    <a:pt x="90" y="173"/>
                    <a:pt x="89" y="171"/>
                  </a:cubicBezTo>
                  <a:cubicBezTo>
                    <a:pt x="91" y="174"/>
                    <a:pt x="90" y="176"/>
                    <a:pt x="94" y="176"/>
                  </a:cubicBezTo>
                  <a:cubicBezTo>
                    <a:pt x="97" y="176"/>
                    <a:pt x="99" y="176"/>
                    <a:pt x="102" y="176"/>
                  </a:cubicBezTo>
                  <a:cubicBezTo>
                    <a:pt x="113" y="176"/>
                    <a:pt x="123" y="176"/>
                    <a:pt x="133" y="176"/>
                  </a:cubicBezTo>
                  <a:cubicBezTo>
                    <a:pt x="158" y="176"/>
                    <a:pt x="183" y="176"/>
                    <a:pt x="208" y="176"/>
                  </a:cubicBezTo>
                  <a:cubicBezTo>
                    <a:pt x="213" y="176"/>
                    <a:pt x="218" y="176"/>
                    <a:pt x="223" y="176"/>
                  </a:cubicBezTo>
                  <a:cubicBezTo>
                    <a:pt x="224" y="176"/>
                    <a:pt x="229" y="177"/>
                    <a:pt x="229" y="174"/>
                  </a:cubicBezTo>
                  <a:close/>
                  <a:moveTo>
                    <a:pt x="112" y="54"/>
                  </a:moveTo>
                  <a:cubicBezTo>
                    <a:pt x="110" y="54"/>
                    <a:pt x="108" y="53"/>
                    <a:pt x="106" y="54"/>
                  </a:cubicBezTo>
                  <a:cubicBezTo>
                    <a:pt x="104" y="57"/>
                    <a:pt x="108" y="56"/>
                    <a:pt x="108" y="57"/>
                  </a:cubicBezTo>
                  <a:cubicBezTo>
                    <a:pt x="108" y="56"/>
                    <a:pt x="100" y="60"/>
                    <a:pt x="100" y="60"/>
                  </a:cubicBezTo>
                  <a:cubicBezTo>
                    <a:pt x="98" y="59"/>
                    <a:pt x="107" y="53"/>
                    <a:pt x="99" y="56"/>
                  </a:cubicBezTo>
                  <a:cubicBezTo>
                    <a:pt x="98" y="56"/>
                    <a:pt x="97" y="57"/>
                    <a:pt x="97" y="57"/>
                  </a:cubicBezTo>
                  <a:cubicBezTo>
                    <a:pt x="96" y="58"/>
                    <a:pt x="97" y="59"/>
                    <a:pt x="96" y="60"/>
                  </a:cubicBezTo>
                  <a:cubicBezTo>
                    <a:pt x="95" y="60"/>
                    <a:pt x="88" y="59"/>
                    <a:pt x="88" y="59"/>
                  </a:cubicBezTo>
                  <a:cubicBezTo>
                    <a:pt x="88" y="58"/>
                    <a:pt x="91" y="59"/>
                    <a:pt x="91" y="58"/>
                  </a:cubicBezTo>
                  <a:cubicBezTo>
                    <a:pt x="92" y="57"/>
                    <a:pt x="91" y="57"/>
                    <a:pt x="92" y="56"/>
                  </a:cubicBezTo>
                  <a:cubicBezTo>
                    <a:pt x="92" y="55"/>
                    <a:pt x="94" y="54"/>
                    <a:pt x="94" y="54"/>
                  </a:cubicBezTo>
                  <a:cubicBezTo>
                    <a:pt x="94" y="53"/>
                    <a:pt x="91" y="52"/>
                    <a:pt x="94" y="52"/>
                  </a:cubicBezTo>
                  <a:cubicBezTo>
                    <a:pt x="94" y="52"/>
                    <a:pt x="98" y="53"/>
                    <a:pt x="98" y="52"/>
                  </a:cubicBezTo>
                  <a:cubicBezTo>
                    <a:pt x="98" y="51"/>
                    <a:pt x="93" y="50"/>
                    <a:pt x="92" y="50"/>
                  </a:cubicBezTo>
                  <a:cubicBezTo>
                    <a:pt x="91" y="50"/>
                    <a:pt x="89" y="51"/>
                    <a:pt x="87" y="51"/>
                  </a:cubicBezTo>
                  <a:cubicBezTo>
                    <a:pt x="86" y="51"/>
                    <a:pt x="84" y="50"/>
                    <a:pt x="82" y="51"/>
                  </a:cubicBezTo>
                  <a:cubicBezTo>
                    <a:pt x="81" y="51"/>
                    <a:pt x="79" y="53"/>
                    <a:pt x="80" y="51"/>
                  </a:cubicBezTo>
                  <a:cubicBezTo>
                    <a:pt x="81" y="49"/>
                    <a:pt x="83" y="50"/>
                    <a:pt x="84" y="49"/>
                  </a:cubicBezTo>
                  <a:cubicBezTo>
                    <a:pt x="86" y="49"/>
                    <a:pt x="89" y="48"/>
                    <a:pt x="91" y="47"/>
                  </a:cubicBezTo>
                  <a:cubicBezTo>
                    <a:pt x="95" y="46"/>
                    <a:pt x="99" y="46"/>
                    <a:pt x="102" y="44"/>
                  </a:cubicBezTo>
                  <a:cubicBezTo>
                    <a:pt x="104" y="44"/>
                    <a:pt x="107" y="43"/>
                    <a:pt x="108" y="45"/>
                  </a:cubicBezTo>
                  <a:cubicBezTo>
                    <a:pt x="109" y="46"/>
                    <a:pt x="105" y="47"/>
                    <a:pt x="104" y="48"/>
                  </a:cubicBezTo>
                  <a:cubicBezTo>
                    <a:pt x="102" y="49"/>
                    <a:pt x="110" y="49"/>
                    <a:pt x="111" y="49"/>
                  </a:cubicBezTo>
                  <a:cubicBezTo>
                    <a:pt x="111" y="49"/>
                    <a:pt x="113" y="49"/>
                    <a:pt x="113" y="49"/>
                  </a:cubicBezTo>
                  <a:cubicBezTo>
                    <a:pt x="114" y="48"/>
                    <a:pt x="116" y="46"/>
                    <a:pt x="117" y="47"/>
                  </a:cubicBezTo>
                  <a:cubicBezTo>
                    <a:pt x="118" y="48"/>
                    <a:pt x="113" y="54"/>
                    <a:pt x="112" y="54"/>
                  </a:cubicBezTo>
                  <a:cubicBezTo>
                    <a:pt x="110" y="54"/>
                    <a:pt x="114" y="54"/>
                    <a:pt x="112" y="54"/>
                  </a:cubicBezTo>
                  <a:close/>
                  <a:moveTo>
                    <a:pt x="157" y="78"/>
                  </a:moveTo>
                  <a:cubicBezTo>
                    <a:pt x="157" y="78"/>
                    <a:pt x="152" y="78"/>
                    <a:pt x="153" y="78"/>
                  </a:cubicBezTo>
                  <a:cubicBezTo>
                    <a:pt x="153" y="79"/>
                    <a:pt x="155" y="78"/>
                    <a:pt x="155" y="79"/>
                  </a:cubicBezTo>
                  <a:cubicBezTo>
                    <a:pt x="155" y="80"/>
                    <a:pt x="151" y="81"/>
                    <a:pt x="150" y="81"/>
                  </a:cubicBezTo>
                  <a:cubicBezTo>
                    <a:pt x="148" y="81"/>
                    <a:pt x="147" y="83"/>
                    <a:pt x="145" y="84"/>
                  </a:cubicBezTo>
                  <a:cubicBezTo>
                    <a:pt x="145" y="84"/>
                    <a:pt x="141" y="84"/>
                    <a:pt x="142" y="85"/>
                  </a:cubicBezTo>
                  <a:cubicBezTo>
                    <a:pt x="142" y="86"/>
                    <a:pt x="145" y="86"/>
                    <a:pt x="142" y="88"/>
                  </a:cubicBezTo>
                  <a:cubicBezTo>
                    <a:pt x="141" y="88"/>
                    <a:pt x="137" y="88"/>
                    <a:pt x="137" y="89"/>
                  </a:cubicBezTo>
                  <a:cubicBezTo>
                    <a:pt x="136" y="89"/>
                    <a:pt x="137" y="90"/>
                    <a:pt x="137" y="90"/>
                  </a:cubicBezTo>
                  <a:cubicBezTo>
                    <a:pt x="137" y="92"/>
                    <a:pt x="135" y="92"/>
                    <a:pt x="134" y="92"/>
                  </a:cubicBezTo>
                  <a:cubicBezTo>
                    <a:pt x="131" y="93"/>
                    <a:pt x="128" y="93"/>
                    <a:pt x="125" y="93"/>
                  </a:cubicBezTo>
                  <a:cubicBezTo>
                    <a:pt x="125" y="93"/>
                    <a:pt x="120" y="90"/>
                    <a:pt x="120" y="90"/>
                  </a:cubicBezTo>
                  <a:cubicBezTo>
                    <a:pt x="122" y="89"/>
                    <a:pt x="125" y="90"/>
                    <a:pt x="126" y="89"/>
                  </a:cubicBezTo>
                  <a:cubicBezTo>
                    <a:pt x="127" y="89"/>
                    <a:pt x="126" y="87"/>
                    <a:pt x="127" y="87"/>
                  </a:cubicBezTo>
                  <a:cubicBezTo>
                    <a:pt x="128" y="85"/>
                    <a:pt x="130" y="86"/>
                    <a:pt x="131" y="85"/>
                  </a:cubicBezTo>
                  <a:cubicBezTo>
                    <a:pt x="132" y="85"/>
                    <a:pt x="130" y="83"/>
                    <a:pt x="130" y="83"/>
                  </a:cubicBezTo>
                  <a:cubicBezTo>
                    <a:pt x="128" y="82"/>
                    <a:pt x="128" y="82"/>
                    <a:pt x="128" y="81"/>
                  </a:cubicBezTo>
                  <a:cubicBezTo>
                    <a:pt x="128" y="79"/>
                    <a:pt x="126" y="80"/>
                    <a:pt x="126" y="79"/>
                  </a:cubicBezTo>
                  <a:cubicBezTo>
                    <a:pt x="125" y="78"/>
                    <a:pt x="128" y="79"/>
                    <a:pt x="128" y="79"/>
                  </a:cubicBezTo>
                  <a:cubicBezTo>
                    <a:pt x="131" y="80"/>
                    <a:pt x="134" y="81"/>
                    <a:pt x="136" y="82"/>
                  </a:cubicBezTo>
                  <a:cubicBezTo>
                    <a:pt x="138" y="84"/>
                    <a:pt x="142" y="83"/>
                    <a:pt x="144" y="82"/>
                  </a:cubicBezTo>
                  <a:cubicBezTo>
                    <a:pt x="147" y="81"/>
                    <a:pt x="148" y="78"/>
                    <a:pt x="152" y="77"/>
                  </a:cubicBezTo>
                  <a:cubicBezTo>
                    <a:pt x="153" y="76"/>
                    <a:pt x="155" y="76"/>
                    <a:pt x="157" y="77"/>
                  </a:cubicBezTo>
                  <a:cubicBezTo>
                    <a:pt x="157" y="77"/>
                    <a:pt x="160" y="78"/>
                    <a:pt x="160" y="78"/>
                  </a:cubicBezTo>
                  <a:cubicBezTo>
                    <a:pt x="160" y="78"/>
                    <a:pt x="158" y="78"/>
                    <a:pt x="157" y="78"/>
                  </a:cubicBezTo>
                  <a:close/>
                  <a:moveTo>
                    <a:pt x="222" y="165"/>
                  </a:moveTo>
                  <a:cubicBezTo>
                    <a:pt x="221" y="167"/>
                    <a:pt x="219" y="163"/>
                    <a:pt x="219" y="162"/>
                  </a:cubicBezTo>
                  <a:cubicBezTo>
                    <a:pt x="219" y="160"/>
                    <a:pt x="221" y="159"/>
                    <a:pt x="221" y="157"/>
                  </a:cubicBezTo>
                  <a:cubicBezTo>
                    <a:pt x="220" y="156"/>
                    <a:pt x="219" y="159"/>
                    <a:pt x="218" y="158"/>
                  </a:cubicBezTo>
                  <a:cubicBezTo>
                    <a:pt x="218" y="157"/>
                    <a:pt x="218" y="154"/>
                    <a:pt x="216" y="154"/>
                  </a:cubicBezTo>
                  <a:cubicBezTo>
                    <a:pt x="216" y="154"/>
                    <a:pt x="216" y="156"/>
                    <a:pt x="215" y="156"/>
                  </a:cubicBezTo>
                  <a:cubicBezTo>
                    <a:pt x="214" y="155"/>
                    <a:pt x="214" y="154"/>
                    <a:pt x="213" y="153"/>
                  </a:cubicBezTo>
                  <a:cubicBezTo>
                    <a:pt x="212" y="152"/>
                    <a:pt x="211" y="151"/>
                    <a:pt x="210" y="150"/>
                  </a:cubicBezTo>
                  <a:cubicBezTo>
                    <a:pt x="209" y="149"/>
                    <a:pt x="212" y="149"/>
                    <a:pt x="212" y="148"/>
                  </a:cubicBezTo>
                  <a:cubicBezTo>
                    <a:pt x="211" y="147"/>
                    <a:pt x="209" y="148"/>
                    <a:pt x="209" y="147"/>
                  </a:cubicBezTo>
                  <a:cubicBezTo>
                    <a:pt x="209" y="146"/>
                    <a:pt x="210" y="143"/>
                    <a:pt x="210" y="142"/>
                  </a:cubicBezTo>
                  <a:cubicBezTo>
                    <a:pt x="212" y="140"/>
                    <a:pt x="217" y="147"/>
                    <a:pt x="217" y="148"/>
                  </a:cubicBezTo>
                  <a:cubicBezTo>
                    <a:pt x="218" y="150"/>
                    <a:pt x="219" y="151"/>
                    <a:pt x="219" y="153"/>
                  </a:cubicBezTo>
                  <a:cubicBezTo>
                    <a:pt x="220" y="155"/>
                    <a:pt x="220" y="154"/>
                    <a:pt x="221" y="156"/>
                  </a:cubicBezTo>
                  <a:cubicBezTo>
                    <a:pt x="221" y="157"/>
                    <a:pt x="222" y="158"/>
                    <a:pt x="222" y="159"/>
                  </a:cubicBezTo>
                  <a:cubicBezTo>
                    <a:pt x="223" y="161"/>
                    <a:pt x="222" y="163"/>
                    <a:pt x="222" y="165"/>
                  </a:cubicBezTo>
                  <a:cubicBezTo>
                    <a:pt x="221" y="166"/>
                    <a:pt x="222" y="164"/>
                    <a:pt x="222" y="165"/>
                  </a:cubicBezTo>
                  <a:close/>
                </a:path>
              </a:pathLst>
            </a:custGeom>
            <a:solidFill>
              <a:schemeClr val="accent3"/>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5" name="Freeform 643"/>
            <p:cNvSpPr>
              <a:spLocks/>
            </p:cNvSpPr>
            <p:nvPr/>
          </p:nvSpPr>
          <p:spPr bwMode="auto">
            <a:xfrm>
              <a:off x="17343512" y="9466307"/>
              <a:ext cx="95541" cy="82827"/>
            </a:xfrm>
            <a:custGeom>
              <a:avLst/>
              <a:gdLst>
                <a:gd name="T0" fmla="*/ 9 w 10"/>
                <a:gd name="T1" fmla="*/ 0 h 9"/>
                <a:gd name="T2" fmla="*/ 2 w 10"/>
                <a:gd name="T3" fmla="*/ 7 h 9"/>
                <a:gd name="T4" fmla="*/ 10 w 10"/>
                <a:gd name="T5" fmla="*/ 3 h 9"/>
                <a:gd name="T6" fmla="*/ 9 w 10"/>
                <a:gd name="T7" fmla="*/ 0 h 9"/>
              </a:gdLst>
              <a:ahLst/>
              <a:cxnLst>
                <a:cxn ang="0">
                  <a:pos x="T0" y="T1"/>
                </a:cxn>
                <a:cxn ang="0">
                  <a:pos x="T2" y="T3"/>
                </a:cxn>
                <a:cxn ang="0">
                  <a:pos x="T4" y="T5"/>
                </a:cxn>
                <a:cxn ang="0">
                  <a:pos x="T6" y="T7"/>
                </a:cxn>
              </a:cxnLst>
              <a:rect l="0" t="0" r="r" b="b"/>
              <a:pathLst>
                <a:path w="10" h="9">
                  <a:moveTo>
                    <a:pt x="9" y="0"/>
                  </a:moveTo>
                  <a:cubicBezTo>
                    <a:pt x="7" y="1"/>
                    <a:pt x="0" y="4"/>
                    <a:pt x="2" y="7"/>
                  </a:cubicBezTo>
                  <a:cubicBezTo>
                    <a:pt x="4" y="9"/>
                    <a:pt x="9" y="3"/>
                    <a:pt x="10" y="3"/>
                  </a:cubicBezTo>
                  <a:cubicBezTo>
                    <a:pt x="10" y="2"/>
                    <a:pt x="9" y="1"/>
                    <a:pt x="9"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6" name="Freeform 644"/>
            <p:cNvSpPr>
              <a:spLocks/>
            </p:cNvSpPr>
            <p:nvPr/>
          </p:nvSpPr>
          <p:spPr bwMode="auto">
            <a:xfrm>
              <a:off x="17419944" y="9447193"/>
              <a:ext cx="121018" cy="44598"/>
            </a:xfrm>
            <a:custGeom>
              <a:avLst/>
              <a:gdLst>
                <a:gd name="T0" fmla="*/ 12 w 13"/>
                <a:gd name="T1" fmla="*/ 0 h 5"/>
                <a:gd name="T2" fmla="*/ 7 w 13"/>
                <a:gd name="T3" fmla="*/ 0 h 5"/>
                <a:gd name="T4" fmla="*/ 1 w 13"/>
                <a:gd name="T5" fmla="*/ 2 h 5"/>
                <a:gd name="T6" fmla="*/ 5 w 13"/>
                <a:gd name="T7" fmla="*/ 3 h 5"/>
                <a:gd name="T8" fmla="*/ 12 w 13"/>
                <a:gd name="T9" fmla="*/ 0 h 5"/>
              </a:gdLst>
              <a:ahLst/>
              <a:cxnLst>
                <a:cxn ang="0">
                  <a:pos x="T0" y="T1"/>
                </a:cxn>
                <a:cxn ang="0">
                  <a:pos x="T2" y="T3"/>
                </a:cxn>
                <a:cxn ang="0">
                  <a:pos x="T4" y="T5"/>
                </a:cxn>
                <a:cxn ang="0">
                  <a:pos x="T6" y="T7"/>
                </a:cxn>
                <a:cxn ang="0">
                  <a:pos x="T8" y="T9"/>
                </a:cxn>
              </a:cxnLst>
              <a:rect l="0" t="0" r="r" b="b"/>
              <a:pathLst>
                <a:path w="13" h="5">
                  <a:moveTo>
                    <a:pt x="12" y="0"/>
                  </a:moveTo>
                  <a:cubicBezTo>
                    <a:pt x="13" y="0"/>
                    <a:pt x="7" y="0"/>
                    <a:pt x="7" y="0"/>
                  </a:cubicBezTo>
                  <a:cubicBezTo>
                    <a:pt x="6" y="0"/>
                    <a:pt x="0" y="1"/>
                    <a:pt x="1" y="2"/>
                  </a:cubicBezTo>
                  <a:cubicBezTo>
                    <a:pt x="3" y="5"/>
                    <a:pt x="2" y="5"/>
                    <a:pt x="5" y="3"/>
                  </a:cubicBezTo>
                  <a:cubicBezTo>
                    <a:pt x="8" y="2"/>
                    <a:pt x="10" y="2"/>
                    <a:pt x="1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7" name="Freeform 645"/>
            <p:cNvSpPr>
              <a:spLocks/>
            </p:cNvSpPr>
            <p:nvPr/>
          </p:nvSpPr>
          <p:spPr bwMode="auto">
            <a:xfrm>
              <a:off x="12273444" y="6414553"/>
              <a:ext cx="289811" cy="159279"/>
            </a:xfrm>
            <a:custGeom>
              <a:avLst/>
              <a:gdLst>
                <a:gd name="T0" fmla="*/ 10 w 31"/>
                <a:gd name="T1" fmla="*/ 17 h 17"/>
                <a:gd name="T2" fmla="*/ 13 w 31"/>
                <a:gd name="T3" fmla="*/ 14 h 17"/>
                <a:gd name="T4" fmla="*/ 18 w 31"/>
                <a:gd name="T5" fmla="*/ 16 h 17"/>
                <a:gd name="T6" fmla="*/ 21 w 31"/>
                <a:gd name="T7" fmla="*/ 16 h 17"/>
                <a:gd name="T8" fmla="*/ 23 w 31"/>
                <a:gd name="T9" fmla="*/ 15 h 17"/>
                <a:gd name="T10" fmla="*/ 29 w 31"/>
                <a:gd name="T11" fmla="*/ 11 h 17"/>
                <a:gd name="T12" fmla="*/ 27 w 31"/>
                <a:gd name="T13" fmla="*/ 7 h 17"/>
                <a:gd name="T14" fmla="*/ 21 w 31"/>
                <a:gd name="T15" fmla="*/ 5 h 17"/>
                <a:gd name="T16" fmla="*/ 17 w 31"/>
                <a:gd name="T17" fmla="*/ 3 h 17"/>
                <a:gd name="T18" fmla="*/ 13 w 31"/>
                <a:gd name="T19" fmla="*/ 0 h 17"/>
                <a:gd name="T20" fmla="*/ 11 w 31"/>
                <a:gd name="T21" fmla="*/ 2 h 17"/>
                <a:gd name="T22" fmla="*/ 8 w 31"/>
                <a:gd name="T23" fmla="*/ 2 h 17"/>
                <a:gd name="T24" fmla="*/ 0 w 31"/>
                <a:gd name="T25" fmla="*/ 6 h 17"/>
                <a:gd name="T26" fmla="*/ 2 w 31"/>
                <a:gd name="T27" fmla="*/ 10 h 17"/>
                <a:gd name="T28" fmla="*/ 4 w 31"/>
                <a:gd name="T29" fmla="*/ 13 h 17"/>
                <a:gd name="T30" fmla="*/ 10 w 31"/>
                <a:gd name="T3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17">
                  <a:moveTo>
                    <a:pt x="10" y="17"/>
                  </a:moveTo>
                  <a:cubicBezTo>
                    <a:pt x="12" y="17"/>
                    <a:pt x="11" y="14"/>
                    <a:pt x="13" y="14"/>
                  </a:cubicBezTo>
                  <a:cubicBezTo>
                    <a:pt x="15" y="14"/>
                    <a:pt x="16" y="16"/>
                    <a:pt x="18" y="16"/>
                  </a:cubicBezTo>
                  <a:cubicBezTo>
                    <a:pt x="19" y="16"/>
                    <a:pt x="20" y="16"/>
                    <a:pt x="21" y="16"/>
                  </a:cubicBezTo>
                  <a:cubicBezTo>
                    <a:pt x="22" y="16"/>
                    <a:pt x="23" y="15"/>
                    <a:pt x="23" y="15"/>
                  </a:cubicBezTo>
                  <a:cubicBezTo>
                    <a:pt x="26" y="14"/>
                    <a:pt x="27" y="13"/>
                    <a:pt x="29" y="11"/>
                  </a:cubicBezTo>
                  <a:cubicBezTo>
                    <a:pt x="31" y="9"/>
                    <a:pt x="29" y="8"/>
                    <a:pt x="27" y="7"/>
                  </a:cubicBezTo>
                  <a:cubicBezTo>
                    <a:pt x="25" y="6"/>
                    <a:pt x="22" y="3"/>
                    <a:pt x="21" y="5"/>
                  </a:cubicBezTo>
                  <a:cubicBezTo>
                    <a:pt x="19" y="8"/>
                    <a:pt x="18" y="4"/>
                    <a:pt x="17" y="3"/>
                  </a:cubicBezTo>
                  <a:cubicBezTo>
                    <a:pt x="16" y="2"/>
                    <a:pt x="13" y="3"/>
                    <a:pt x="13" y="0"/>
                  </a:cubicBezTo>
                  <a:cubicBezTo>
                    <a:pt x="13" y="1"/>
                    <a:pt x="12" y="3"/>
                    <a:pt x="11" y="2"/>
                  </a:cubicBezTo>
                  <a:cubicBezTo>
                    <a:pt x="9" y="0"/>
                    <a:pt x="9" y="0"/>
                    <a:pt x="8" y="2"/>
                  </a:cubicBezTo>
                  <a:cubicBezTo>
                    <a:pt x="7" y="3"/>
                    <a:pt x="0" y="5"/>
                    <a:pt x="0" y="6"/>
                  </a:cubicBezTo>
                  <a:cubicBezTo>
                    <a:pt x="0" y="6"/>
                    <a:pt x="1" y="9"/>
                    <a:pt x="2" y="10"/>
                  </a:cubicBezTo>
                  <a:cubicBezTo>
                    <a:pt x="2" y="11"/>
                    <a:pt x="3" y="12"/>
                    <a:pt x="4" y="13"/>
                  </a:cubicBezTo>
                  <a:cubicBezTo>
                    <a:pt x="6" y="14"/>
                    <a:pt x="8" y="17"/>
                    <a:pt x="10" y="1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8" name="Freeform 646"/>
            <p:cNvSpPr>
              <a:spLocks/>
            </p:cNvSpPr>
            <p:nvPr/>
          </p:nvSpPr>
          <p:spPr bwMode="auto">
            <a:xfrm>
              <a:off x="12142870" y="6545160"/>
              <a:ext cx="347132" cy="149721"/>
            </a:xfrm>
            <a:custGeom>
              <a:avLst/>
              <a:gdLst>
                <a:gd name="T0" fmla="*/ 32 w 37"/>
                <a:gd name="T1" fmla="*/ 2 h 16"/>
                <a:gd name="T2" fmla="*/ 27 w 37"/>
                <a:gd name="T3" fmla="*/ 0 h 16"/>
                <a:gd name="T4" fmla="*/ 24 w 37"/>
                <a:gd name="T5" fmla="*/ 3 h 16"/>
                <a:gd name="T6" fmla="*/ 20 w 37"/>
                <a:gd name="T7" fmla="*/ 3 h 16"/>
                <a:gd name="T8" fmla="*/ 17 w 37"/>
                <a:gd name="T9" fmla="*/ 7 h 16"/>
                <a:gd name="T10" fmla="*/ 16 w 37"/>
                <a:gd name="T11" fmla="*/ 9 h 16"/>
                <a:gd name="T12" fmla="*/ 13 w 37"/>
                <a:gd name="T13" fmla="*/ 9 h 16"/>
                <a:gd name="T14" fmla="*/ 9 w 37"/>
                <a:gd name="T15" fmla="*/ 10 h 16"/>
                <a:gd name="T16" fmla="*/ 5 w 37"/>
                <a:gd name="T17" fmla="*/ 11 h 16"/>
                <a:gd name="T18" fmla="*/ 0 w 37"/>
                <a:gd name="T19" fmla="*/ 9 h 16"/>
                <a:gd name="T20" fmla="*/ 4 w 37"/>
                <a:gd name="T21" fmla="*/ 13 h 16"/>
                <a:gd name="T22" fmla="*/ 6 w 37"/>
                <a:gd name="T23" fmla="*/ 13 h 16"/>
                <a:gd name="T24" fmla="*/ 8 w 37"/>
                <a:gd name="T25" fmla="*/ 14 h 16"/>
                <a:gd name="T26" fmla="*/ 12 w 37"/>
                <a:gd name="T27" fmla="*/ 13 h 16"/>
                <a:gd name="T28" fmla="*/ 15 w 37"/>
                <a:gd name="T29" fmla="*/ 15 h 16"/>
                <a:gd name="T30" fmla="*/ 22 w 37"/>
                <a:gd name="T31" fmla="*/ 16 h 16"/>
                <a:gd name="T32" fmla="*/ 29 w 37"/>
                <a:gd name="T33" fmla="*/ 14 h 16"/>
                <a:gd name="T34" fmla="*/ 33 w 37"/>
                <a:gd name="T35" fmla="*/ 12 h 16"/>
                <a:gd name="T36" fmla="*/ 34 w 37"/>
                <a:gd name="T37" fmla="*/ 9 h 16"/>
                <a:gd name="T38" fmla="*/ 36 w 37"/>
                <a:gd name="T39" fmla="*/ 8 h 16"/>
                <a:gd name="T40" fmla="*/ 36 w 37"/>
                <a:gd name="T41" fmla="*/ 2 h 16"/>
                <a:gd name="T42" fmla="*/ 32 w 37"/>
                <a:gd name="T4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16">
                  <a:moveTo>
                    <a:pt x="32" y="2"/>
                  </a:moveTo>
                  <a:cubicBezTo>
                    <a:pt x="30" y="2"/>
                    <a:pt x="28" y="0"/>
                    <a:pt x="27" y="0"/>
                  </a:cubicBezTo>
                  <a:cubicBezTo>
                    <a:pt x="25" y="0"/>
                    <a:pt x="26" y="3"/>
                    <a:pt x="24" y="3"/>
                  </a:cubicBezTo>
                  <a:cubicBezTo>
                    <a:pt x="22" y="3"/>
                    <a:pt x="22" y="2"/>
                    <a:pt x="20" y="3"/>
                  </a:cubicBezTo>
                  <a:cubicBezTo>
                    <a:pt x="20" y="3"/>
                    <a:pt x="16" y="6"/>
                    <a:pt x="17" y="7"/>
                  </a:cubicBezTo>
                  <a:cubicBezTo>
                    <a:pt x="17" y="8"/>
                    <a:pt x="19" y="10"/>
                    <a:pt x="16" y="9"/>
                  </a:cubicBezTo>
                  <a:cubicBezTo>
                    <a:pt x="15" y="9"/>
                    <a:pt x="14" y="8"/>
                    <a:pt x="13" y="9"/>
                  </a:cubicBezTo>
                  <a:cubicBezTo>
                    <a:pt x="12" y="9"/>
                    <a:pt x="10" y="10"/>
                    <a:pt x="9" y="10"/>
                  </a:cubicBezTo>
                  <a:cubicBezTo>
                    <a:pt x="7" y="10"/>
                    <a:pt x="6" y="8"/>
                    <a:pt x="5" y="11"/>
                  </a:cubicBezTo>
                  <a:cubicBezTo>
                    <a:pt x="5" y="11"/>
                    <a:pt x="1" y="9"/>
                    <a:pt x="0" y="9"/>
                  </a:cubicBezTo>
                  <a:cubicBezTo>
                    <a:pt x="0" y="11"/>
                    <a:pt x="1" y="12"/>
                    <a:pt x="4" y="13"/>
                  </a:cubicBezTo>
                  <a:cubicBezTo>
                    <a:pt x="5" y="13"/>
                    <a:pt x="5" y="13"/>
                    <a:pt x="6" y="13"/>
                  </a:cubicBezTo>
                  <a:cubicBezTo>
                    <a:pt x="7" y="13"/>
                    <a:pt x="7" y="15"/>
                    <a:pt x="8" y="14"/>
                  </a:cubicBezTo>
                  <a:cubicBezTo>
                    <a:pt x="10" y="13"/>
                    <a:pt x="10" y="13"/>
                    <a:pt x="12" y="13"/>
                  </a:cubicBezTo>
                  <a:cubicBezTo>
                    <a:pt x="14" y="13"/>
                    <a:pt x="13" y="14"/>
                    <a:pt x="15" y="15"/>
                  </a:cubicBezTo>
                  <a:cubicBezTo>
                    <a:pt x="17" y="16"/>
                    <a:pt x="20" y="16"/>
                    <a:pt x="22" y="16"/>
                  </a:cubicBezTo>
                  <a:cubicBezTo>
                    <a:pt x="25" y="16"/>
                    <a:pt x="26" y="14"/>
                    <a:pt x="29" y="14"/>
                  </a:cubicBezTo>
                  <a:cubicBezTo>
                    <a:pt x="31" y="14"/>
                    <a:pt x="33" y="13"/>
                    <a:pt x="33" y="12"/>
                  </a:cubicBezTo>
                  <a:cubicBezTo>
                    <a:pt x="34" y="11"/>
                    <a:pt x="34" y="10"/>
                    <a:pt x="34" y="9"/>
                  </a:cubicBezTo>
                  <a:cubicBezTo>
                    <a:pt x="34" y="7"/>
                    <a:pt x="35" y="9"/>
                    <a:pt x="36" y="8"/>
                  </a:cubicBezTo>
                  <a:cubicBezTo>
                    <a:pt x="37" y="6"/>
                    <a:pt x="36" y="3"/>
                    <a:pt x="36" y="2"/>
                  </a:cubicBezTo>
                  <a:cubicBezTo>
                    <a:pt x="34" y="2"/>
                    <a:pt x="33" y="2"/>
                    <a:pt x="32"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9" name="Freeform 647"/>
            <p:cNvSpPr>
              <a:spLocks/>
            </p:cNvSpPr>
            <p:nvPr/>
          </p:nvSpPr>
          <p:spPr bwMode="auto">
            <a:xfrm>
              <a:off x="12021850" y="6656654"/>
              <a:ext cx="531848" cy="516057"/>
            </a:xfrm>
            <a:custGeom>
              <a:avLst/>
              <a:gdLst>
                <a:gd name="T0" fmla="*/ 37 w 57"/>
                <a:gd name="T1" fmla="*/ 10 h 55"/>
                <a:gd name="T2" fmla="*/ 41 w 57"/>
                <a:gd name="T3" fmla="*/ 9 h 55"/>
                <a:gd name="T4" fmla="*/ 43 w 57"/>
                <a:gd name="T5" fmla="*/ 6 h 55"/>
                <a:gd name="T6" fmla="*/ 45 w 57"/>
                <a:gd name="T7" fmla="*/ 4 h 55"/>
                <a:gd name="T8" fmla="*/ 45 w 57"/>
                <a:gd name="T9" fmla="*/ 1 h 55"/>
                <a:gd name="T10" fmla="*/ 41 w 57"/>
                <a:gd name="T11" fmla="*/ 2 h 55"/>
                <a:gd name="T12" fmla="*/ 36 w 57"/>
                <a:gd name="T13" fmla="*/ 4 h 55"/>
                <a:gd name="T14" fmla="*/ 27 w 57"/>
                <a:gd name="T15" fmla="*/ 1 h 55"/>
                <a:gd name="T16" fmla="*/ 22 w 57"/>
                <a:gd name="T17" fmla="*/ 1 h 55"/>
                <a:gd name="T18" fmla="*/ 19 w 57"/>
                <a:gd name="T19" fmla="*/ 1 h 55"/>
                <a:gd name="T20" fmla="*/ 18 w 57"/>
                <a:gd name="T21" fmla="*/ 3 h 55"/>
                <a:gd name="T22" fmla="*/ 17 w 57"/>
                <a:gd name="T23" fmla="*/ 4 h 55"/>
                <a:gd name="T24" fmla="*/ 15 w 57"/>
                <a:gd name="T25" fmla="*/ 5 h 55"/>
                <a:gd name="T26" fmla="*/ 13 w 57"/>
                <a:gd name="T27" fmla="*/ 5 h 55"/>
                <a:gd name="T28" fmla="*/ 12 w 57"/>
                <a:gd name="T29" fmla="*/ 4 h 55"/>
                <a:gd name="T30" fmla="*/ 11 w 57"/>
                <a:gd name="T31" fmla="*/ 8 h 55"/>
                <a:gd name="T32" fmla="*/ 9 w 57"/>
                <a:gd name="T33" fmla="*/ 5 h 55"/>
                <a:gd name="T34" fmla="*/ 5 w 57"/>
                <a:gd name="T35" fmla="*/ 7 h 55"/>
                <a:gd name="T36" fmla="*/ 0 w 57"/>
                <a:gd name="T37" fmla="*/ 7 h 55"/>
                <a:gd name="T38" fmla="*/ 1 w 57"/>
                <a:gd name="T39" fmla="*/ 10 h 55"/>
                <a:gd name="T40" fmla="*/ 0 w 57"/>
                <a:gd name="T41" fmla="*/ 14 h 55"/>
                <a:gd name="T42" fmla="*/ 2 w 57"/>
                <a:gd name="T43" fmla="*/ 18 h 55"/>
                <a:gd name="T44" fmla="*/ 4 w 57"/>
                <a:gd name="T45" fmla="*/ 21 h 55"/>
                <a:gd name="T46" fmla="*/ 12 w 57"/>
                <a:gd name="T47" fmla="*/ 17 h 55"/>
                <a:gd name="T48" fmla="*/ 15 w 57"/>
                <a:gd name="T49" fmla="*/ 19 h 55"/>
                <a:gd name="T50" fmla="*/ 17 w 57"/>
                <a:gd name="T51" fmla="*/ 22 h 55"/>
                <a:gd name="T52" fmla="*/ 18 w 57"/>
                <a:gd name="T53" fmla="*/ 25 h 55"/>
                <a:gd name="T54" fmla="*/ 21 w 57"/>
                <a:gd name="T55" fmla="*/ 28 h 55"/>
                <a:gd name="T56" fmla="*/ 28 w 57"/>
                <a:gd name="T57" fmla="*/ 33 h 55"/>
                <a:gd name="T58" fmla="*/ 33 w 57"/>
                <a:gd name="T59" fmla="*/ 36 h 55"/>
                <a:gd name="T60" fmla="*/ 42 w 57"/>
                <a:gd name="T61" fmla="*/ 42 h 55"/>
                <a:gd name="T62" fmla="*/ 45 w 57"/>
                <a:gd name="T63" fmla="*/ 48 h 55"/>
                <a:gd name="T64" fmla="*/ 43 w 57"/>
                <a:gd name="T65" fmla="*/ 55 h 55"/>
                <a:gd name="T66" fmla="*/ 49 w 57"/>
                <a:gd name="T67" fmla="*/ 48 h 55"/>
                <a:gd name="T68" fmla="*/ 47 w 57"/>
                <a:gd name="T69" fmla="*/ 45 h 55"/>
                <a:gd name="T70" fmla="*/ 50 w 57"/>
                <a:gd name="T71" fmla="*/ 40 h 55"/>
                <a:gd name="T72" fmla="*/ 53 w 57"/>
                <a:gd name="T73" fmla="*/ 41 h 55"/>
                <a:gd name="T74" fmla="*/ 55 w 57"/>
                <a:gd name="T75" fmla="*/ 44 h 55"/>
                <a:gd name="T76" fmla="*/ 53 w 57"/>
                <a:gd name="T77" fmla="*/ 39 h 55"/>
                <a:gd name="T78" fmla="*/ 44 w 57"/>
                <a:gd name="T79" fmla="*/ 35 h 55"/>
                <a:gd name="T80" fmla="*/ 44 w 57"/>
                <a:gd name="T81" fmla="*/ 32 h 55"/>
                <a:gd name="T82" fmla="*/ 39 w 57"/>
                <a:gd name="T83" fmla="*/ 31 h 55"/>
                <a:gd name="T84" fmla="*/ 35 w 57"/>
                <a:gd name="T85" fmla="*/ 26 h 55"/>
                <a:gd name="T86" fmla="*/ 32 w 57"/>
                <a:gd name="T87" fmla="*/ 21 h 55"/>
                <a:gd name="T88" fmla="*/ 27 w 57"/>
                <a:gd name="T89" fmla="*/ 17 h 55"/>
                <a:gd name="T90" fmla="*/ 27 w 57"/>
                <a:gd name="T91" fmla="*/ 15 h 55"/>
                <a:gd name="T92" fmla="*/ 28 w 57"/>
                <a:gd name="T93" fmla="*/ 12 h 55"/>
                <a:gd name="T94" fmla="*/ 30 w 57"/>
                <a:gd name="T95" fmla="*/ 9 h 55"/>
                <a:gd name="T96" fmla="*/ 32 w 57"/>
                <a:gd name="T97" fmla="*/ 8 h 55"/>
                <a:gd name="T98" fmla="*/ 34 w 57"/>
                <a:gd name="T99" fmla="*/ 10 h 55"/>
                <a:gd name="T100" fmla="*/ 37 w 57"/>
                <a:gd name="T101" fmla="*/ 10 h 55"/>
                <a:gd name="T102" fmla="*/ 37 w 57"/>
                <a:gd name="T103"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55">
                  <a:moveTo>
                    <a:pt x="37" y="10"/>
                  </a:moveTo>
                  <a:cubicBezTo>
                    <a:pt x="38" y="9"/>
                    <a:pt x="40" y="10"/>
                    <a:pt x="41" y="9"/>
                  </a:cubicBezTo>
                  <a:cubicBezTo>
                    <a:pt x="43" y="8"/>
                    <a:pt x="42" y="7"/>
                    <a:pt x="43" y="6"/>
                  </a:cubicBezTo>
                  <a:cubicBezTo>
                    <a:pt x="43" y="5"/>
                    <a:pt x="44" y="4"/>
                    <a:pt x="45" y="4"/>
                  </a:cubicBezTo>
                  <a:cubicBezTo>
                    <a:pt x="46" y="3"/>
                    <a:pt x="45" y="3"/>
                    <a:pt x="45" y="1"/>
                  </a:cubicBezTo>
                  <a:cubicBezTo>
                    <a:pt x="44" y="2"/>
                    <a:pt x="43" y="2"/>
                    <a:pt x="41" y="2"/>
                  </a:cubicBezTo>
                  <a:cubicBezTo>
                    <a:pt x="39" y="2"/>
                    <a:pt x="37" y="5"/>
                    <a:pt x="36" y="4"/>
                  </a:cubicBezTo>
                  <a:cubicBezTo>
                    <a:pt x="33" y="3"/>
                    <a:pt x="28" y="4"/>
                    <a:pt x="27" y="1"/>
                  </a:cubicBezTo>
                  <a:cubicBezTo>
                    <a:pt x="26" y="0"/>
                    <a:pt x="23" y="1"/>
                    <a:pt x="22" y="1"/>
                  </a:cubicBezTo>
                  <a:cubicBezTo>
                    <a:pt x="20" y="3"/>
                    <a:pt x="20" y="1"/>
                    <a:pt x="19" y="1"/>
                  </a:cubicBezTo>
                  <a:cubicBezTo>
                    <a:pt x="18" y="1"/>
                    <a:pt x="18" y="3"/>
                    <a:pt x="18" y="3"/>
                  </a:cubicBezTo>
                  <a:cubicBezTo>
                    <a:pt x="18" y="3"/>
                    <a:pt x="17" y="4"/>
                    <a:pt x="17" y="4"/>
                  </a:cubicBezTo>
                  <a:cubicBezTo>
                    <a:pt x="17" y="5"/>
                    <a:pt x="16" y="5"/>
                    <a:pt x="15" y="5"/>
                  </a:cubicBezTo>
                  <a:cubicBezTo>
                    <a:pt x="15" y="5"/>
                    <a:pt x="14" y="5"/>
                    <a:pt x="13" y="5"/>
                  </a:cubicBezTo>
                  <a:cubicBezTo>
                    <a:pt x="13" y="5"/>
                    <a:pt x="13" y="5"/>
                    <a:pt x="12" y="4"/>
                  </a:cubicBezTo>
                  <a:cubicBezTo>
                    <a:pt x="12" y="4"/>
                    <a:pt x="11" y="7"/>
                    <a:pt x="11" y="8"/>
                  </a:cubicBezTo>
                  <a:cubicBezTo>
                    <a:pt x="11" y="9"/>
                    <a:pt x="9" y="6"/>
                    <a:pt x="9" y="5"/>
                  </a:cubicBezTo>
                  <a:cubicBezTo>
                    <a:pt x="7" y="4"/>
                    <a:pt x="6" y="7"/>
                    <a:pt x="5" y="7"/>
                  </a:cubicBezTo>
                  <a:cubicBezTo>
                    <a:pt x="3" y="7"/>
                    <a:pt x="1" y="7"/>
                    <a:pt x="0" y="7"/>
                  </a:cubicBezTo>
                  <a:cubicBezTo>
                    <a:pt x="0" y="8"/>
                    <a:pt x="1" y="9"/>
                    <a:pt x="1" y="10"/>
                  </a:cubicBezTo>
                  <a:cubicBezTo>
                    <a:pt x="1" y="12"/>
                    <a:pt x="0" y="12"/>
                    <a:pt x="0" y="14"/>
                  </a:cubicBezTo>
                  <a:cubicBezTo>
                    <a:pt x="0" y="15"/>
                    <a:pt x="0" y="18"/>
                    <a:pt x="2" y="18"/>
                  </a:cubicBezTo>
                  <a:cubicBezTo>
                    <a:pt x="3" y="19"/>
                    <a:pt x="4" y="18"/>
                    <a:pt x="4" y="21"/>
                  </a:cubicBezTo>
                  <a:cubicBezTo>
                    <a:pt x="6" y="20"/>
                    <a:pt x="10" y="16"/>
                    <a:pt x="12" y="17"/>
                  </a:cubicBezTo>
                  <a:cubicBezTo>
                    <a:pt x="13" y="18"/>
                    <a:pt x="14" y="19"/>
                    <a:pt x="15" y="19"/>
                  </a:cubicBezTo>
                  <a:cubicBezTo>
                    <a:pt x="16" y="19"/>
                    <a:pt x="17" y="21"/>
                    <a:pt x="17" y="22"/>
                  </a:cubicBezTo>
                  <a:cubicBezTo>
                    <a:pt x="18" y="23"/>
                    <a:pt x="18" y="24"/>
                    <a:pt x="18" y="25"/>
                  </a:cubicBezTo>
                  <a:cubicBezTo>
                    <a:pt x="19" y="26"/>
                    <a:pt x="20" y="27"/>
                    <a:pt x="21" y="28"/>
                  </a:cubicBezTo>
                  <a:cubicBezTo>
                    <a:pt x="23" y="29"/>
                    <a:pt x="25" y="31"/>
                    <a:pt x="28" y="33"/>
                  </a:cubicBezTo>
                  <a:cubicBezTo>
                    <a:pt x="30" y="35"/>
                    <a:pt x="31" y="35"/>
                    <a:pt x="33" y="36"/>
                  </a:cubicBezTo>
                  <a:cubicBezTo>
                    <a:pt x="36" y="38"/>
                    <a:pt x="38" y="41"/>
                    <a:pt x="42" y="42"/>
                  </a:cubicBezTo>
                  <a:cubicBezTo>
                    <a:pt x="44" y="43"/>
                    <a:pt x="44" y="46"/>
                    <a:pt x="45" y="48"/>
                  </a:cubicBezTo>
                  <a:cubicBezTo>
                    <a:pt x="45" y="50"/>
                    <a:pt x="42" y="52"/>
                    <a:pt x="43" y="55"/>
                  </a:cubicBezTo>
                  <a:cubicBezTo>
                    <a:pt x="43" y="54"/>
                    <a:pt x="49" y="49"/>
                    <a:pt x="49" y="48"/>
                  </a:cubicBezTo>
                  <a:cubicBezTo>
                    <a:pt x="50" y="47"/>
                    <a:pt x="47" y="45"/>
                    <a:pt x="47" y="45"/>
                  </a:cubicBezTo>
                  <a:cubicBezTo>
                    <a:pt x="45" y="43"/>
                    <a:pt x="49" y="39"/>
                    <a:pt x="50" y="40"/>
                  </a:cubicBezTo>
                  <a:cubicBezTo>
                    <a:pt x="51" y="41"/>
                    <a:pt x="52" y="41"/>
                    <a:pt x="53" y="41"/>
                  </a:cubicBezTo>
                  <a:cubicBezTo>
                    <a:pt x="54" y="42"/>
                    <a:pt x="54" y="43"/>
                    <a:pt x="55" y="44"/>
                  </a:cubicBezTo>
                  <a:cubicBezTo>
                    <a:pt x="57" y="44"/>
                    <a:pt x="54" y="40"/>
                    <a:pt x="53" y="39"/>
                  </a:cubicBezTo>
                  <a:cubicBezTo>
                    <a:pt x="51" y="37"/>
                    <a:pt x="47" y="37"/>
                    <a:pt x="44" y="35"/>
                  </a:cubicBezTo>
                  <a:cubicBezTo>
                    <a:pt x="43" y="34"/>
                    <a:pt x="46" y="32"/>
                    <a:pt x="44" y="32"/>
                  </a:cubicBezTo>
                  <a:cubicBezTo>
                    <a:pt x="43" y="31"/>
                    <a:pt x="41" y="32"/>
                    <a:pt x="39" y="31"/>
                  </a:cubicBezTo>
                  <a:cubicBezTo>
                    <a:pt x="37" y="30"/>
                    <a:pt x="36" y="28"/>
                    <a:pt x="35" y="26"/>
                  </a:cubicBezTo>
                  <a:cubicBezTo>
                    <a:pt x="34" y="24"/>
                    <a:pt x="34" y="22"/>
                    <a:pt x="32" y="21"/>
                  </a:cubicBezTo>
                  <a:cubicBezTo>
                    <a:pt x="31" y="20"/>
                    <a:pt x="27" y="19"/>
                    <a:pt x="27" y="17"/>
                  </a:cubicBezTo>
                  <a:cubicBezTo>
                    <a:pt x="27" y="16"/>
                    <a:pt x="27" y="15"/>
                    <a:pt x="27" y="15"/>
                  </a:cubicBezTo>
                  <a:cubicBezTo>
                    <a:pt x="28" y="13"/>
                    <a:pt x="28" y="13"/>
                    <a:pt x="28" y="12"/>
                  </a:cubicBezTo>
                  <a:cubicBezTo>
                    <a:pt x="27" y="9"/>
                    <a:pt x="30" y="10"/>
                    <a:pt x="30" y="9"/>
                  </a:cubicBezTo>
                  <a:cubicBezTo>
                    <a:pt x="31" y="8"/>
                    <a:pt x="32" y="8"/>
                    <a:pt x="32" y="8"/>
                  </a:cubicBezTo>
                  <a:cubicBezTo>
                    <a:pt x="34" y="8"/>
                    <a:pt x="34" y="9"/>
                    <a:pt x="34" y="10"/>
                  </a:cubicBezTo>
                  <a:cubicBezTo>
                    <a:pt x="35" y="10"/>
                    <a:pt x="36" y="10"/>
                    <a:pt x="37" y="10"/>
                  </a:cubicBezTo>
                  <a:cubicBezTo>
                    <a:pt x="37" y="9"/>
                    <a:pt x="36" y="10"/>
                    <a:pt x="37"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0" name="Freeform 648"/>
            <p:cNvSpPr>
              <a:spLocks/>
            </p:cNvSpPr>
            <p:nvPr/>
          </p:nvSpPr>
          <p:spPr bwMode="auto">
            <a:xfrm>
              <a:off x="12330767" y="6685324"/>
              <a:ext cx="251592" cy="235731"/>
            </a:xfrm>
            <a:custGeom>
              <a:avLst/>
              <a:gdLst>
                <a:gd name="T0" fmla="*/ 12 w 27"/>
                <a:gd name="T1" fmla="*/ 10 h 25"/>
                <a:gd name="T2" fmla="*/ 21 w 27"/>
                <a:gd name="T3" fmla="*/ 9 h 25"/>
                <a:gd name="T4" fmla="*/ 27 w 27"/>
                <a:gd name="T5" fmla="*/ 11 h 25"/>
                <a:gd name="T6" fmla="*/ 25 w 27"/>
                <a:gd name="T7" fmla="*/ 4 h 25"/>
                <a:gd name="T8" fmla="*/ 17 w 27"/>
                <a:gd name="T9" fmla="*/ 3 h 25"/>
                <a:gd name="T10" fmla="*/ 13 w 27"/>
                <a:gd name="T11" fmla="*/ 0 h 25"/>
                <a:gd name="T12" fmla="*/ 11 w 27"/>
                <a:gd name="T13" fmla="*/ 2 h 25"/>
                <a:gd name="T14" fmla="*/ 6 w 27"/>
                <a:gd name="T15" fmla="*/ 7 h 25"/>
                <a:gd name="T16" fmla="*/ 1 w 27"/>
                <a:gd name="T17" fmla="*/ 7 h 25"/>
                <a:gd name="T18" fmla="*/ 1 w 27"/>
                <a:gd name="T19" fmla="*/ 11 h 25"/>
                <a:gd name="T20" fmla="*/ 3 w 27"/>
                <a:gd name="T21" fmla="*/ 10 h 25"/>
                <a:gd name="T22" fmla="*/ 4 w 27"/>
                <a:gd name="T23" fmla="*/ 13 h 25"/>
                <a:gd name="T24" fmla="*/ 6 w 27"/>
                <a:gd name="T25" fmla="*/ 10 h 25"/>
                <a:gd name="T26" fmla="*/ 11 w 27"/>
                <a:gd name="T27" fmla="*/ 17 h 25"/>
                <a:gd name="T28" fmla="*/ 23 w 27"/>
                <a:gd name="T29" fmla="*/ 25 h 25"/>
                <a:gd name="T30" fmla="*/ 21 w 27"/>
                <a:gd name="T31" fmla="*/ 22 h 25"/>
                <a:gd name="T32" fmla="*/ 16 w 27"/>
                <a:gd name="T33" fmla="*/ 19 h 25"/>
                <a:gd name="T34" fmla="*/ 12 w 27"/>
                <a:gd name="T35" fmla="*/ 1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5">
                  <a:moveTo>
                    <a:pt x="12" y="10"/>
                  </a:moveTo>
                  <a:cubicBezTo>
                    <a:pt x="15" y="10"/>
                    <a:pt x="18" y="8"/>
                    <a:pt x="21" y="9"/>
                  </a:cubicBezTo>
                  <a:cubicBezTo>
                    <a:pt x="23" y="9"/>
                    <a:pt x="25" y="10"/>
                    <a:pt x="27" y="11"/>
                  </a:cubicBezTo>
                  <a:cubicBezTo>
                    <a:pt x="26" y="9"/>
                    <a:pt x="26" y="7"/>
                    <a:pt x="25" y="4"/>
                  </a:cubicBezTo>
                  <a:cubicBezTo>
                    <a:pt x="22" y="6"/>
                    <a:pt x="19" y="4"/>
                    <a:pt x="17" y="3"/>
                  </a:cubicBezTo>
                  <a:cubicBezTo>
                    <a:pt x="15" y="2"/>
                    <a:pt x="14" y="2"/>
                    <a:pt x="13" y="0"/>
                  </a:cubicBezTo>
                  <a:cubicBezTo>
                    <a:pt x="13" y="0"/>
                    <a:pt x="11" y="1"/>
                    <a:pt x="11" y="2"/>
                  </a:cubicBezTo>
                  <a:cubicBezTo>
                    <a:pt x="9" y="3"/>
                    <a:pt x="10" y="8"/>
                    <a:pt x="6" y="7"/>
                  </a:cubicBezTo>
                  <a:cubicBezTo>
                    <a:pt x="4" y="6"/>
                    <a:pt x="2" y="7"/>
                    <a:pt x="1" y="7"/>
                  </a:cubicBezTo>
                  <a:cubicBezTo>
                    <a:pt x="0" y="8"/>
                    <a:pt x="1" y="11"/>
                    <a:pt x="1" y="11"/>
                  </a:cubicBezTo>
                  <a:cubicBezTo>
                    <a:pt x="1" y="11"/>
                    <a:pt x="3" y="10"/>
                    <a:pt x="3" y="10"/>
                  </a:cubicBezTo>
                  <a:cubicBezTo>
                    <a:pt x="4" y="10"/>
                    <a:pt x="4" y="12"/>
                    <a:pt x="4" y="13"/>
                  </a:cubicBezTo>
                  <a:cubicBezTo>
                    <a:pt x="4" y="11"/>
                    <a:pt x="5" y="8"/>
                    <a:pt x="6" y="10"/>
                  </a:cubicBezTo>
                  <a:cubicBezTo>
                    <a:pt x="7" y="13"/>
                    <a:pt x="9" y="15"/>
                    <a:pt x="11" y="17"/>
                  </a:cubicBezTo>
                  <a:cubicBezTo>
                    <a:pt x="14" y="20"/>
                    <a:pt x="19" y="22"/>
                    <a:pt x="23" y="25"/>
                  </a:cubicBezTo>
                  <a:cubicBezTo>
                    <a:pt x="23" y="23"/>
                    <a:pt x="23" y="23"/>
                    <a:pt x="21" y="22"/>
                  </a:cubicBezTo>
                  <a:cubicBezTo>
                    <a:pt x="19" y="21"/>
                    <a:pt x="17" y="20"/>
                    <a:pt x="16" y="19"/>
                  </a:cubicBezTo>
                  <a:cubicBezTo>
                    <a:pt x="14" y="17"/>
                    <a:pt x="9" y="10"/>
                    <a:pt x="12"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1" name="Freeform 649"/>
            <p:cNvSpPr>
              <a:spLocks/>
            </p:cNvSpPr>
            <p:nvPr/>
          </p:nvSpPr>
          <p:spPr bwMode="auto">
            <a:xfrm>
              <a:off x="11470893" y="6414553"/>
              <a:ext cx="617835" cy="531986"/>
            </a:xfrm>
            <a:custGeom>
              <a:avLst/>
              <a:gdLst>
                <a:gd name="T0" fmla="*/ 59 w 66"/>
                <a:gd name="T1" fmla="*/ 31 h 57"/>
                <a:gd name="T2" fmla="*/ 56 w 66"/>
                <a:gd name="T3" fmla="*/ 30 h 57"/>
                <a:gd name="T4" fmla="*/ 60 w 66"/>
                <a:gd name="T5" fmla="*/ 24 h 57"/>
                <a:gd name="T6" fmla="*/ 63 w 66"/>
                <a:gd name="T7" fmla="*/ 23 h 57"/>
                <a:gd name="T8" fmla="*/ 65 w 66"/>
                <a:gd name="T9" fmla="*/ 15 h 57"/>
                <a:gd name="T10" fmla="*/ 60 w 66"/>
                <a:gd name="T11" fmla="*/ 13 h 57"/>
                <a:gd name="T12" fmla="*/ 57 w 66"/>
                <a:gd name="T13" fmla="*/ 11 h 57"/>
                <a:gd name="T14" fmla="*/ 55 w 66"/>
                <a:gd name="T15" fmla="*/ 11 h 57"/>
                <a:gd name="T16" fmla="*/ 48 w 66"/>
                <a:gd name="T17" fmla="*/ 7 h 57"/>
                <a:gd name="T18" fmla="*/ 43 w 66"/>
                <a:gd name="T19" fmla="*/ 5 h 57"/>
                <a:gd name="T20" fmla="*/ 38 w 66"/>
                <a:gd name="T21" fmla="*/ 1 h 57"/>
                <a:gd name="T22" fmla="*/ 34 w 66"/>
                <a:gd name="T23" fmla="*/ 1 h 57"/>
                <a:gd name="T24" fmla="*/ 33 w 66"/>
                <a:gd name="T25" fmla="*/ 5 h 57"/>
                <a:gd name="T26" fmla="*/ 30 w 66"/>
                <a:gd name="T27" fmla="*/ 8 h 57"/>
                <a:gd name="T28" fmla="*/ 26 w 66"/>
                <a:gd name="T29" fmla="*/ 10 h 57"/>
                <a:gd name="T30" fmla="*/ 24 w 66"/>
                <a:gd name="T31" fmla="*/ 12 h 57"/>
                <a:gd name="T32" fmla="*/ 20 w 66"/>
                <a:gd name="T33" fmla="*/ 11 h 57"/>
                <a:gd name="T34" fmla="*/ 16 w 66"/>
                <a:gd name="T35" fmla="*/ 10 h 57"/>
                <a:gd name="T36" fmla="*/ 16 w 66"/>
                <a:gd name="T37" fmla="*/ 16 h 57"/>
                <a:gd name="T38" fmla="*/ 9 w 66"/>
                <a:gd name="T39" fmla="*/ 15 h 57"/>
                <a:gd name="T40" fmla="*/ 1 w 66"/>
                <a:gd name="T41" fmla="*/ 17 h 57"/>
                <a:gd name="T42" fmla="*/ 2 w 66"/>
                <a:gd name="T43" fmla="*/ 19 h 57"/>
                <a:gd name="T44" fmla="*/ 4 w 66"/>
                <a:gd name="T45" fmla="*/ 21 h 57"/>
                <a:gd name="T46" fmla="*/ 15 w 66"/>
                <a:gd name="T47" fmla="*/ 25 h 57"/>
                <a:gd name="T48" fmla="*/ 14 w 66"/>
                <a:gd name="T49" fmla="*/ 28 h 57"/>
                <a:gd name="T50" fmla="*/ 19 w 66"/>
                <a:gd name="T51" fmla="*/ 31 h 57"/>
                <a:gd name="T52" fmla="*/ 20 w 66"/>
                <a:gd name="T53" fmla="*/ 35 h 57"/>
                <a:gd name="T54" fmla="*/ 22 w 66"/>
                <a:gd name="T55" fmla="*/ 38 h 57"/>
                <a:gd name="T56" fmla="*/ 19 w 66"/>
                <a:gd name="T57" fmla="*/ 36 h 57"/>
                <a:gd name="T58" fmla="*/ 16 w 66"/>
                <a:gd name="T59" fmla="*/ 49 h 57"/>
                <a:gd name="T60" fmla="*/ 27 w 66"/>
                <a:gd name="T61" fmla="*/ 53 h 57"/>
                <a:gd name="T62" fmla="*/ 30 w 66"/>
                <a:gd name="T63" fmla="*/ 53 h 57"/>
                <a:gd name="T64" fmla="*/ 33 w 66"/>
                <a:gd name="T65" fmla="*/ 55 h 57"/>
                <a:gd name="T66" fmla="*/ 40 w 66"/>
                <a:gd name="T67" fmla="*/ 54 h 57"/>
                <a:gd name="T68" fmla="*/ 47 w 66"/>
                <a:gd name="T69" fmla="*/ 48 h 57"/>
                <a:gd name="T70" fmla="*/ 57 w 66"/>
                <a:gd name="T71" fmla="*/ 50 h 57"/>
                <a:gd name="T72" fmla="*/ 62 w 66"/>
                <a:gd name="T73" fmla="*/ 47 h 57"/>
                <a:gd name="T74" fmla="*/ 62 w 66"/>
                <a:gd name="T75" fmla="*/ 45 h 57"/>
                <a:gd name="T76" fmla="*/ 59 w 66"/>
                <a:gd name="T77" fmla="*/ 38 h 57"/>
                <a:gd name="T78" fmla="*/ 59 w 66"/>
                <a:gd name="T79" fmla="*/ 34 h 57"/>
                <a:gd name="T80" fmla="*/ 59 w 66"/>
                <a:gd name="T81" fmla="*/ 31 h 57"/>
                <a:gd name="T82" fmla="*/ 59 w 66"/>
                <a:gd name="T83" fmla="*/ 3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57">
                  <a:moveTo>
                    <a:pt x="59" y="31"/>
                  </a:moveTo>
                  <a:cubicBezTo>
                    <a:pt x="58" y="29"/>
                    <a:pt x="55" y="33"/>
                    <a:pt x="56" y="30"/>
                  </a:cubicBezTo>
                  <a:cubicBezTo>
                    <a:pt x="56" y="29"/>
                    <a:pt x="59" y="24"/>
                    <a:pt x="60" y="24"/>
                  </a:cubicBezTo>
                  <a:cubicBezTo>
                    <a:pt x="61" y="23"/>
                    <a:pt x="62" y="25"/>
                    <a:pt x="63" y="23"/>
                  </a:cubicBezTo>
                  <a:cubicBezTo>
                    <a:pt x="64" y="20"/>
                    <a:pt x="63" y="18"/>
                    <a:pt x="65" y="15"/>
                  </a:cubicBezTo>
                  <a:cubicBezTo>
                    <a:pt x="66" y="13"/>
                    <a:pt x="61" y="13"/>
                    <a:pt x="60" y="13"/>
                  </a:cubicBezTo>
                  <a:cubicBezTo>
                    <a:pt x="58" y="13"/>
                    <a:pt x="57" y="12"/>
                    <a:pt x="57" y="11"/>
                  </a:cubicBezTo>
                  <a:cubicBezTo>
                    <a:pt x="56" y="11"/>
                    <a:pt x="55" y="11"/>
                    <a:pt x="55" y="11"/>
                  </a:cubicBezTo>
                  <a:cubicBezTo>
                    <a:pt x="53" y="11"/>
                    <a:pt x="48" y="9"/>
                    <a:pt x="48" y="7"/>
                  </a:cubicBezTo>
                  <a:cubicBezTo>
                    <a:pt x="47" y="10"/>
                    <a:pt x="44" y="5"/>
                    <a:pt x="43" y="5"/>
                  </a:cubicBezTo>
                  <a:cubicBezTo>
                    <a:pt x="41" y="4"/>
                    <a:pt x="39" y="3"/>
                    <a:pt x="38" y="1"/>
                  </a:cubicBezTo>
                  <a:cubicBezTo>
                    <a:pt x="37" y="0"/>
                    <a:pt x="35" y="0"/>
                    <a:pt x="34" y="1"/>
                  </a:cubicBezTo>
                  <a:cubicBezTo>
                    <a:pt x="33" y="2"/>
                    <a:pt x="32" y="4"/>
                    <a:pt x="33" y="5"/>
                  </a:cubicBezTo>
                  <a:cubicBezTo>
                    <a:pt x="33" y="6"/>
                    <a:pt x="31" y="7"/>
                    <a:pt x="30" y="8"/>
                  </a:cubicBezTo>
                  <a:cubicBezTo>
                    <a:pt x="29" y="8"/>
                    <a:pt x="27" y="8"/>
                    <a:pt x="26" y="10"/>
                  </a:cubicBezTo>
                  <a:cubicBezTo>
                    <a:pt x="26" y="11"/>
                    <a:pt x="25" y="12"/>
                    <a:pt x="24" y="12"/>
                  </a:cubicBezTo>
                  <a:cubicBezTo>
                    <a:pt x="22" y="12"/>
                    <a:pt x="21" y="12"/>
                    <a:pt x="20" y="11"/>
                  </a:cubicBezTo>
                  <a:cubicBezTo>
                    <a:pt x="18" y="11"/>
                    <a:pt x="18" y="10"/>
                    <a:pt x="16" y="10"/>
                  </a:cubicBezTo>
                  <a:cubicBezTo>
                    <a:pt x="14" y="9"/>
                    <a:pt x="20" y="16"/>
                    <a:pt x="16" y="16"/>
                  </a:cubicBezTo>
                  <a:cubicBezTo>
                    <a:pt x="13" y="16"/>
                    <a:pt x="11" y="17"/>
                    <a:pt x="9" y="15"/>
                  </a:cubicBezTo>
                  <a:cubicBezTo>
                    <a:pt x="8" y="14"/>
                    <a:pt x="1" y="16"/>
                    <a:pt x="1" y="17"/>
                  </a:cubicBezTo>
                  <a:cubicBezTo>
                    <a:pt x="1" y="18"/>
                    <a:pt x="4" y="18"/>
                    <a:pt x="2" y="19"/>
                  </a:cubicBezTo>
                  <a:cubicBezTo>
                    <a:pt x="0" y="20"/>
                    <a:pt x="3" y="21"/>
                    <a:pt x="4" y="21"/>
                  </a:cubicBezTo>
                  <a:cubicBezTo>
                    <a:pt x="6" y="22"/>
                    <a:pt x="15" y="23"/>
                    <a:pt x="15" y="25"/>
                  </a:cubicBezTo>
                  <a:cubicBezTo>
                    <a:pt x="15" y="26"/>
                    <a:pt x="13" y="26"/>
                    <a:pt x="14" y="28"/>
                  </a:cubicBezTo>
                  <a:cubicBezTo>
                    <a:pt x="16" y="30"/>
                    <a:pt x="17" y="30"/>
                    <a:pt x="19" y="31"/>
                  </a:cubicBezTo>
                  <a:cubicBezTo>
                    <a:pt x="21" y="32"/>
                    <a:pt x="18" y="34"/>
                    <a:pt x="20" y="35"/>
                  </a:cubicBezTo>
                  <a:cubicBezTo>
                    <a:pt x="20" y="35"/>
                    <a:pt x="22" y="38"/>
                    <a:pt x="22" y="38"/>
                  </a:cubicBezTo>
                  <a:cubicBezTo>
                    <a:pt x="21" y="39"/>
                    <a:pt x="20" y="36"/>
                    <a:pt x="19" y="36"/>
                  </a:cubicBezTo>
                  <a:cubicBezTo>
                    <a:pt x="18" y="36"/>
                    <a:pt x="19" y="48"/>
                    <a:pt x="16" y="49"/>
                  </a:cubicBezTo>
                  <a:cubicBezTo>
                    <a:pt x="19" y="51"/>
                    <a:pt x="23" y="54"/>
                    <a:pt x="27" y="53"/>
                  </a:cubicBezTo>
                  <a:cubicBezTo>
                    <a:pt x="28" y="53"/>
                    <a:pt x="29" y="52"/>
                    <a:pt x="30" y="53"/>
                  </a:cubicBezTo>
                  <a:cubicBezTo>
                    <a:pt x="31" y="53"/>
                    <a:pt x="32" y="54"/>
                    <a:pt x="33" y="55"/>
                  </a:cubicBezTo>
                  <a:cubicBezTo>
                    <a:pt x="35" y="56"/>
                    <a:pt x="41" y="57"/>
                    <a:pt x="40" y="54"/>
                  </a:cubicBezTo>
                  <a:cubicBezTo>
                    <a:pt x="39" y="49"/>
                    <a:pt x="44" y="47"/>
                    <a:pt x="47" y="48"/>
                  </a:cubicBezTo>
                  <a:cubicBezTo>
                    <a:pt x="51" y="49"/>
                    <a:pt x="53" y="52"/>
                    <a:pt x="57" y="50"/>
                  </a:cubicBezTo>
                  <a:cubicBezTo>
                    <a:pt x="59" y="49"/>
                    <a:pt x="60" y="48"/>
                    <a:pt x="62" y="47"/>
                  </a:cubicBezTo>
                  <a:cubicBezTo>
                    <a:pt x="62" y="47"/>
                    <a:pt x="64" y="45"/>
                    <a:pt x="62" y="45"/>
                  </a:cubicBezTo>
                  <a:cubicBezTo>
                    <a:pt x="60" y="44"/>
                    <a:pt x="58" y="40"/>
                    <a:pt x="59" y="38"/>
                  </a:cubicBezTo>
                  <a:cubicBezTo>
                    <a:pt x="61" y="36"/>
                    <a:pt x="60" y="36"/>
                    <a:pt x="59" y="34"/>
                  </a:cubicBezTo>
                  <a:cubicBezTo>
                    <a:pt x="59" y="33"/>
                    <a:pt x="59" y="32"/>
                    <a:pt x="59" y="31"/>
                  </a:cubicBezTo>
                  <a:cubicBezTo>
                    <a:pt x="58" y="30"/>
                    <a:pt x="59" y="32"/>
                    <a:pt x="59" y="31"/>
                  </a:cubicBezTo>
                  <a:close/>
                </a:path>
              </a:pathLst>
            </a:custGeom>
            <a:solidFill>
              <a:schemeClr val="bg1">
                <a:lumMod val="75000"/>
              </a:schemeClr>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2" name="Freeform 650"/>
            <p:cNvSpPr>
              <a:spLocks/>
            </p:cNvSpPr>
            <p:nvPr/>
          </p:nvSpPr>
          <p:spPr bwMode="auto">
            <a:xfrm>
              <a:off x="11983632" y="6621615"/>
              <a:ext cx="207006" cy="140163"/>
            </a:xfrm>
            <a:custGeom>
              <a:avLst/>
              <a:gdLst>
                <a:gd name="T0" fmla="*/ 17 w 22"/>
                <a:gd name="T1" fmla="*/ 1 h 15"/>
                <a:gd name="T2" fmla="*/ 9 w 22"/>
                <a:gd name="T3" fmla="*/ 1 h 15"/>
                <a:gd name="T4" fmla="*/ 8 w 22"/>
                <a:gd name="T5" fmla="*/ 2 h 15"/>
                <a:gd name="T6" fmla="*/ 5 w 22"/>
                <a:gd name="T7" fmla="*/ 2 h 15"/>
                <a:gd name="T8" fmla="*/ 3 w 22"/>
                <a:gd name="T9" fmla="*/ 5 h 15"/>
                <a:gd name="T10" fmla="*/ 1 w 22"/>
                <a:gd name="T11" fmla="*/ 9 h 15"/>
                <a:gd name="T12" fmla="*/ 4 w 22"/>
                <a:gd name="T13" fmla="*/ 10 h 15"/>
                <a:gd name="T14" fmla="*/ 7 w 22"/>
                <a:gd name="T15" fmla="*/ 11 h 15"/>
                <a:gd name="T16" fmla="*/ 11 w 22"/>
                <a:gd name="T17" fmla="*/ 10 h 15"/>
                <a:gd name="T18" fmla="*/ 13 w 22"/>
                <a:gd name="T19" fmla="*/ 10 h 15"/>
                <a:gd name="T20" fmla="*/ 16 w 22"/>
                <a:gd name="T21" fmla="*/ 8 h 15"/>
                <a:gd name="T22" fmla="*/ 18 w 22"/>
                <a:gd name="T23" fmla="*/ 9 h 15"/>
                <a:gd name="T24" fmla="*/ 21 w 22"/>
                <a:gd name="T25" fmla="*/ 8 h 15"/>
                <a:gd name="T26" fmla="*/ 22 w 22"/>
                <a:gd name="T27" fmla="*/ 5 h 15"/>
                <a:gd name="T28" fmla="*/ 18 w 22"/>
                <a:gd name="T29" fmla="*/ 4 h 15"/>
                <a:gd name="T30" fmla="*/ 17 w 22"/>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15">
                  <a:moveTo>
                    <a:pt x="17" y="1"/>
                  </a:moveTo>
                  <a:cubicBezTo>
                    <a:pt x="14" y="0"/>
                    <a:pt x="12" y="1"/>
                    <a:pt x="9" y="1"/>
                  </a:cubicBezTo>
                  <a:cubicBezTo>
                    <a:pt x="7" y="1"/>
                    <a:pt x="9" y="1"/>
                    <a:pt x="8" y="2"/>
                  </a:cubicBezTo>
                  <a:cubicBezTo>
                    <a:pt x="7" y="2"/>
                    <a:pt x="5" y="2"/>
                    <a:pt x="5" y="2"/>
                  </a:cubicBezTo>
                  <a:cubicBezTo>
                    <a:pt x="4" y="2"/>
                    <a:pt x="3" y="5"/>
                    <a:pt x="3" y="5"/>
                  </a:cubicBezTo>
                  <a:cubicBezTo>
                    <a:pt x="2" y="6"/>
                    <a:pt x="0" y="10"/>
                    <a:pt x="1" y="9"/>
                  </a:cubicBezTo>
                  <a:cubicBezTo>
                    <a:pt x="3" y="9"/>
                    <a:pt x="3" y="8"/>
                    <a:pt x="4" y="10"/>
                  </a:cubicBezTo>
                  <a:cubicBezTo>
                    <a:pt x="4" y="12"/>
                    <a:pt x="5" y="11"/>
                    <a:pt x="7" y="11"/>
                  </a:cubicBezTo>
                  <a:cubicBezTo>
                    <a:pt x="8" y="11"/>
                    <a:pt x="10" y="11"/>
                    <a:pt x="11" y="10"/>
                  </a:cubicBezTo>
                  <a:cubicBezTo>
                    <a:pt x="12" y="8"/>
                    <a:pt x="13" y="9"/>
                    <a:pt x="13" y="10"/>
                  </a:cubicBezTo>
                  <a:cubicBezTo>
                    <a:pt x="16" y="15"/>
                    <a:pt x="15" y="8"/>
                    <a:pt x="16" y="8"/>
                  </a:cubicBezTo>
                  <a:cubicBezTo>
                    <a:pt x="17" y="8"/>
                    <a:pt x="17" y="9"/>
                    <a:pt x="18" y="9"/>
                  </a:cubicBezTo>
                  <a:cubicBezTo>
                    <a:pt x="19" y="9"/>
                    <a:pt x="20" y="9"/>
                    <a:pt x="21" y="8"/>
                  </a:cubicBezTo>
                  <a:cubicBezTo>
                    <a:pt x="22" y="7"/>
                    <a:pt x="22" y="7"/>
                    <a:pt x="22" y="5"/>
                  </a:cubicBezTo>
                  <a:cubicBezTo>
                    <a:pt x="22" y="5"/>
                    <a:pt x="19" y="4"/>
                    <a:pt x="18" y="4"/>
                  </a:cubicBezTo>
                  <a:cubicBezTo>
                    <a:pt x="17" y="3"/>
                    <a:pt x="17" y="2"/>
                    <a:pt x="17"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3" name="Freeform 651"/>
            <p:cNvSpPr>
              <a:spLocks/>
            </p:cNvSpPr>
            <p:nvPr/>
          </p:nvSpPr>
          <p:spPr bwMode="auto">
            <a:xfrm>
              <a:off x="11808475" y="6395439"/>
              <a:ext cx="194268" cy="121050"/>
            </a:xfrm>
            <a:custGeom>
              <a:avLst/>
              <a:gdLst>
                <a:gd name="T0" fmla="*/ 19 w 21"/>
                <a:gd name="T1" fmla="*/ 9 h 13"/>
                <a:gd name="T2" fmla="*/ 20 w 21"/>
                <a:gd name="T3" fmla="*/ 6 h 13"/>
                <a:gd name="T4" fmla="*/ 18 w 21"/>
                <a:gd name="T5" fmla="*/ 3 h 13"/>
                <a:gd name="T6" fmla="*/ 13 w 21"/>
                <a:gd name="T7" fmla="*/ 0 h 13"/>
                <a:gd name="T8" fmla="*/ 8 w 21"/>
                <a:gd name="T9" fmla="*/ 1 h 13"/>
                <a:gd name="T10" fmla="*/ 3 w 21"/>
                <a:gd name="T11" fmla="*/ 1 h 13"/>
                <a:gd name="T12" fmla="*/ 5 w 21"/>
                <a:gd name="T13" fmla="*/ 6 h 13"/>
                <a:gd name="T14" fmla="*/ 10 w 21"/>
                <a:gd name="T15" fmla="*/ 9 h 13"/>
                <a:gd name="T16" fmla="*/ 12 w 21"/>
                <a:gd name="T17" fmla="*/ 9 h 13"/>
                <a:gd name="T18" fmla="*/ 18 w 21"/>
                <a:gd name="T19" fmla="*/ 13 h 13"/>
                <a:gd name="T20" fmla="*/ 19 w 21"/>
                <a:gd name="T21" fmla="*/ 9 h 13"/>
                <a:gd name="T22" fmla="*/ 19 w 21"/>
                <a:gd name="T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3">
                  <a:moveTo>
                    <a:pt x="19" y="9"/>
                  </a:moveTo>
                  <a:cubicBezTo>
                    <a:pt x="18" y="9"/>
                    <a:pt x="21" y="7"/>
                    <a:pt x="20" y="6"/>
                  </a:cubicBezTo>
                  <a:cubicBezTo>
                    <a:pt x="20" y="5"/>
                    <a:pt x="19" y="3"/>
                    <a:pt x="18" y="3"/>
                  </a:cubicBezTo>
                  <a:cubicBezTo>
                    <a:pt x="17" y="2"/>
                    <a:pt x="15" y="0"/>
                    <a:pt x="13" y="0"/>
                  </a:cubicBezTo>
                  <a:cubicBezTo>
                    <a:pt x="11" y="0"/>
                    <a:pt x="10" y="1"/>
                    <a:pt x="8" y="1"/>
                  </a:cubicBezTo>
                  <a:cubicBezTo>
                    <a:pt x="6" y="1"/>
                    <a:pt x="5" y="0"/>
                    <a:pt x="3" y="1"/>
                  </a:cubicBezTo>
                  <a:cubicBezTo>
                    <a:pt x="0" y="3"/>
                    <a:pt x="3" y="5"/>
                    <a:pt x="5" y="6"/>
                  </a:cubicBezTo>
                  <a:cubicBezTo>
                    <a:pt x="7" y="7"/>
                    <a:pt x="8" y="7"/>
                    <a:pt x="10" y="9"/>
                  </a:cubicBezTo>
                  <a:cubicBezTo>
                    <a:pt x="10" y="10"/>
                    <a:pt x="12" y="10"/>
                    <a:pt x="12" y="9"/>
                  </a:cubicBezTo>
                  <a:cubicBezTo>
                    <a:pt x="12" y="10"/>
                    <a:pt x="17" y="13"/>
                    <a:pt x="18" y="13"/>
                  </a:cubicBezTo>
                  <a:cubicBezTo>
                    <a:pt x="18" y="11"/>
                    <a:pt x="18" y="10"/>
                    <a:pt x="19" y="9"/>
                  </a:cubicBezTo>
                  <a:cubicBezTo>
                    <a:pt x="19" y="9"/>
                    <a:pt x="17" y="10"/>
                    <a:pt x="19" y="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4" name="Freeform 652"/>
            <p:cNvSpPr>
              <a:spLocks/>
            </p:cNvSpPr>
            <p:nvPr/>
          </p:nvSpPr>
          <p:spPr bwMode="auto">
            <a:xfrm>
              <a:off x="11967711" y="6481449"/>
              <a:ext cx="35033" cy="35042"/>
            </a:xfrm>
            <a:custGeom>
              <a:avLst/>
              <a:gdLst>
                <a:gd name="T0" fmla="*/ 2 w 4"/>
                <a:gd name="T1" fmla="*/ 0 h 4"/>
                <a:gd name="T2" fmla="*/ 1 w 4"/>
                <a:gd name="T3" fmla="*/ 3 h 4"/>
                <a:gd name="T4" fmla="*/ 4 w 4"/>
                <a:gd name="T5" fmla="*/ 4 h 4"/>
                <a:gd name="T6" fmla="*/ 2 w 4"/>
                <a:gd name="T7" fmla="*/ 0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1" y="0"/>
                    <a:pt x="1" y="2"/>
                    <a:pt x="1" y="3"/>
                  </a:cubicBezTo>
                  <a:cubicBezTo>
                    <a:pt x="1" y="4"/>
                    <a:pt x="3" y="4"/>
                    <a:pt x="4" y="4"/>
                  </a:cubicBezTo>
                  <a:cubicBezTo>
                    <a:pt x="4" y="2"/>
                    <a:pt x="4" y="1"/>
                    <a:pt x="2" y="0"/>
                  </a:cubicBezTo>
                  <a:cubicBezTo>
                    <a:pt x="0" y="1"/>
                    <a:pt x="3" y="1"/>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5" name="Freeform 653"/>
            <p:cNvSpPr>
              <a:spLocks/>
            </p:cNvSpPr>
            <p:nvPr/>
          </p:nvSpPr>
          <p:spPr bwMode="auto">
            <a:xfrm>
              <a:off x="11853061" y="6264832"/>
              <a:ext cx="187902" cy="168837"/>
            </a:xfrm>
            <a:custGeom>
              <a:avLst/>
              <a:gdLst>
                <a:gd name="T0" fmla="*/ 5 w 20"/>
                <a:gd name="T1" fmla="*/ 14 h 18"/>
                <a:gd name="T2" fmla="*/ 14 w 20"/>
                <a:gd name="T3" fmla="*/ 18 h 18"/>
                <a:gd name="T4" fmla="*/ 14 w 20"/>
                <a:gd name="T5" fmla="*/ 13 h 18"/>
                <a:gd name="T6" fmla="*/ 17 w 20"/>
                <a:gd name="T7" fmla="*/ 11 h 18"/>
                <a:gd name="T8" fmla="*/ 18 w 20"/>
                <a:gd name="T9" fmla="*/ 6 h 18"/>
                <a:gd name="T10" fmla="*/ 20 w 20"/>
                <a:gd name="T11" fmla="*/ 5 h 18"/>
                <a:gd name="T12" fmla="*/ 19 w 20"/>
                <a:gd name="T13" fmla="*/ 0 h 18"/>
                <a:gd name="T14" fmla="*/ 15 w 20"/>
                <a:gd name="T15" fmla="*/ 1 h 18"/>
                <a:gd name="T16" fmla="*/ 10 w 20"/>
                <a:gd name="T17" fmla="*/ 3 h 18"/>
                <a:gd name="T18" fmla="*/ 12 w 20"/>
                <a:gd name="T19" fmla="*/ 6 h 18"/>
                <a:gd name="T20" fmla="*/ 10 w 20"/>
                <a:gd name="T21" fmla="*/ 4 h 18"/>
                <a:gd name="T22" fmla="*/ 7 w 20"/>
                <a:gd name="T23" fmla="*/ 6 h 18"/>
                <a:gd name="T24" fmla="*/ 5 w 20"/>
                <a:gd name="T25" fmla="*/ 8 h 18"/>
                <a:gd name="T26" fmla="*/ 5 w 20"/>
                <a:gd name="T27" fmla="*/ 12 h 18"/>
                <a:gd name="T28" fmla="*/ 3 w 20"/>
                <a:gd name="T29" fmla="*/ 12 h 18"/>
                <a:gd name="T30" fmla="*/ 4 w 20"/>
                <a:gd name="T31" fmla="*/ 12 h 18"/>
                <a:gd name="T32" fmla="*/ 3 w 20"/>
                <a:gd name="T33" fmla="*/ 12 h 18"/>
                <a:gd name="T34" fmla="*/ 4 w 20"/>
                <a:gd name="T35" fmla="*/ 14 h 18"/>
                <a:gd name="T36" fmla="*/ 2 w 20"/>
                <a:gd name="T37" fmla="*/ 13 h 18"/>
                <a:gd name="T38" fmla="*/ 3 w 20"/>
                <a:gd name="T39" fmla="*/ 14 h 18"/>
                <a:gd name="T40" fmla="*/ 1 w 20"/>
                <a:gd name="T41" fmla="*/ 14 h 18"/>
                <a:gd name="T42" fmla="*/ 2 w 20"/>
                <a:gd name="T43" fmla="*/ 15 h 18"/>
                <a:gd name="T44" fmla="*/ 0 w 20"/>
                <a:gd name="T45" fmla="*/ 15 h 18"/>
                <a:gd name="T46" fmla="*/ 5 w 20"/>
                <a:gd name="T47" fmla="*/ 14 h 18"/>
                <a:gd name="T48" fmla="*/ 5 w 20"/>
                <a:gd name="T49"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 h="18">
                  <a:moveTo>
                    <a:pt x="5" y="14"/>
                  </a:moveTo>
                  <a:cubicBezTo>
                    <a:pt x="7" y="12"/>
                    <a:pt x="13" y="16"/>
                    <a:pt x="14" y="18"/>
                  </a:cubicBezTo>
                  <a:cubicBezTo>
                    <a:pt x="15" y="16"/>
                    <a:pt x="15" y="14"/>
                    <a:pt x="14" y="13"/>
                  </a:cubicBezTo>
                  <a:cubicBezTo>
                    <a:pt x="13" y="9"/>
                    <a:pt x="15" y="11"/>
                    <a:pt x="17" y="11"/>
                  </a:cubicBezTo>
                  <a:cubicBezTo>
                    <a:pt x="19" y="10"/>
                    <a:pt x="19" y="8"/>
                    <a:pt x="18" y="6"/>
                  </a:cubicBezTo>
                  <a:cubicBezTo>
                    <a:pt x="18" y="6"/>
                    <a:pt x="20" y="5"/>
                    <a:pt x="20" y="5"/>
                  </a:cubicBezTo>
                  <a:cubicBezTo>
                    <a:pt x="20" y="3"/>
                    <a:pt x="20" y="2"/>
                    <a:pt x="19" y="0"/>
                  </a:cubicBezTo>
                  <a:cubicBezTo>
                    <a:pt x="19" y="0"/>
                    <a:pt x="15" y="1"/>
                    <a:pt x="15" y="1"/>
                  </a:cubicBezTo>
                  <a:cubicBezTo>
                    <a:pt x="13" y="1"/>
                    <a:pt x="12" y="1"/>
                    <a:pt x="10" y="3"/>
                  </a:cubicBezTo>
                  <a:cubicBezTo>
                    <a:pt x="10" y="3"/>
                    <a:pt x="13" y="5"/>
                    <a:pt x="12" y="6"/>
                  </a:cubicBezTo>
                  <a:cubicBezTo>
                    <a:pt x="10" y="8"/>
                    <a:pt x="9" y="4"/>
                    <a:pt x="10" y="4"/>
                  </a:cubicBezTo>
                  <a:cubicBezTo>
                    <a:pt x="10" y="4"/>
                    <a:pt x="7" y="5"/>
                    <a:pt x="7" y="6"/>
                  </a:cubicBezTo>
                  <a:cubicBezTo>
                    <a:pt x="7" y="7"/>
                    <a:pt x="6" y="7"/>
                    <a:pt x="5" y="8"/>
                  </a:cubicBezTo>
                  <a:cubicBezTo>
                    <a:pt x="5" y="9"/>
                    <a:pt x="3" y="12"/>
                    <a:pt x="5" y="12"/>
                  </a:cubicBezTo>
                  <a:cubicBezTo>
                    <a:pt x="5" y="12"/>
                    <a:pt x="4" y="12"/>
                    <a:pt x="3" y="12"/>
                  </a:cubicBezTo>
                  <a:cubicBezTo>
                    <a:pt x="3" y="12"/>
                    <a:pt x="4" y="12"/>
                    <a:pt x="4" y="12"/>
                  </a:cubicBezTo>
                  <a:cubicBezTo>
                    <a:pt x="4" y="12"/>
                    <a:pt x="3" y="12"/>
                    <a:pt x="3" y="12"/>
                  </a:cubicBezTo>
                  <a:cubicBezTo>
                    <a:pt x="2" y="13"/>
                    <a:pt x="4" y="14"/>
                    <a:pt x="4" y="14"/>
                  </a:cubicBezTo>
                  <a:cubicBezTo>
                    <a:pt x="4" y="13"/>
                    <a:pt x="2" y="13"/>
                    <a:pt x="2" y="13"/>
                  </a:cubicBezTo>
                  <a:cubicBezTo>
                    <a:pt x="2" y="13"/>
                    <a:pt x="3" y="14"/>
                    <a:pt x="3" y="14"/>
                  </a:cubicBezTo>
                  <a:cubicBezTo>
                    <a:pt x="3" y="14"/>
                    <a:pt x="2" y="13"/>
                    <a:pt x="1" y="14"/>
                  </a:cubicBezTo>
                  <a:cubicBezTo>
                    <a:pt x="1" y="14"/>
                    <a:pt x="2" y="15"/>
                    <a:pt x="2" y="15"/>
                  </a:cubicBezTo>
                  <a:cubicBezTo>
                    <a:pt x="2" y="14"/>
                    <a:pt x="1" y="14"/>
                    <a:pt x="0" y="15"/>
                  </a:cubicBezTo>
                  <a:cubicBezTo>
                    <a:pt x="1" y="15"/>
                    <a:pt x="4" y="16"/>
                    <a:pt x="5" y="14"/>
                  </a:cubicBezTo>
                  <a:cubicBezTo>
                    <a:pt x="5" y="14"/>
                    <a:pt x="5" y="15"/>
                    <a:pt x="5"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6" name="Freeform 654"/>
            <p:cNvSpPr>
              <a:spLocks/>
            </p:cNvSpPr>
            <p:nvPr/>
          </p:nvSpPr>
          <p:spPr bwMode="auto">
            <a:xfrm>
              <a:off x="12079173" y="5984503"/>
              <a:ext cx="140127" cy="207060"/>
            </a:xfrm>
            <a:custGeom>
              <a:avLst/>
              <a:gdLst>
                <a:gd name="T0" fmla="*/ 10 w 15"/>
                <a:gd name="T1" fmla="*/ 21 h 22"/>
                <a:gd name="T2" fmla="*/ 8 w 15"/>
                <a:gd name="T3" fmla="*/ 17 h 22"/>
                <a:gd name="T4" fmla="*/ 11 w 15"/>
                <a:gd name="T5" fmla="*/ 12 h 22"/>
                <a:gd name="T6" fmla="*/ 11 w 15"/>
                <a:gd name="T7" fmla="*/ 13 h 22"/>
                <a:gd name="T8" fmla="*/ 15 w 15"/>
                <a:gd name="T9" fmla="*/ 10 h 22"/>
                <a:gd name="T10" fmla="*/ 11 w 15"/>
                <a:gd name="T11" fmla="*/ 7 h 22"/>
                <a:gd name="T12" fmla="*/ 10 w 15"/>
                <a:gd name="T13" fmla="*/ 5 h 22"/>
                <a:gd name="T14" fmla="*/ 12 w 15"/>
                <a:gd name="T15" fmla="*/ 4 h 22"/>
                <a:gd name="T16" fmla="*/ 12 w 15"/>
                <a:gd name="T17" fmla="*/ 1 h 22"/>
                <a:gd name="T18" fmla="*/ 11 w 15"/>
                <a:gd name="T19" fmla="*/ 1 h 22"/>
                <a:gd name="T20" fmla="*/ 7 w 15"/>
                <a:gd name="T21" fmla="*/ 4 h 22"/>
                <a:gd name="T22" fmla="*/ 2 w 15"/>
                <a:gd name="T23" fmla="*/ 5 h 22"/>
                <a:gd name="T24" fmla="*/ 4 w 15"/>
                <a:gd name="T25" fmla="*/ 6 h 22"/>
                <a:gd name="T26" fmla="*/ 6 w 15"/>
                <a:gd name="T27" fmla="*/ 8 h 22"/>
                <a:gd name="T28" fmla="*/ 4 w 15"/>
                <a:gd name="T29" fmla="*/ 8 h 22"/>
                <a:gd name="T30" fmla="*/ 2 w 15"/>
                <a:gd name="T31" fmla="*/ 8 h 22"/>
                <a:gd name="T32" fmla="*/ 0 w 15"/>
                <a:gd name="T33" fmla="*/ 9 h 22"/>
                <a:gd name="T34" fmla="*/ 0 w 15"/>
                <a:gd name="T35" fmla="*/ 14 h 22"/>
                <a:gd name="T36" fmla="*/ 2 w 15"/>
                <a:gd name="T37" fmla="*/ 16 h 22"/>
                <a:gd name="T38" fmla="*/ 2 w 15"/>
                <a:gd name="T39" fmla="*/ 20 h 22"/>
                <a:gd name="T40" fmla="*/ 10 w 15"/>
                <a:gd name="T41"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22">
                  <a:moveTo>
                    <a:pt x="10" y="21"/>
                  </a:moveTo>
                  <a:cubicBezTo>
                    <a:pt x="10" y="20"/>
                    <a:pt x="6" y="18"/>
                    <a:pt x="8" y="17"/>
                  </a:cubicBezTo>
                  <a:cubicBezTo>
                    <a:pt x="9" y="16"/>
                    <a:pt x="9" y="13"/>
                    <a:pt x="11" y="12"/>
                  </a:cubicBezTo>
                  <a:cubicBezTo>
                    <a:pt x="11" y="12"/>
                    <a:pt x="11" y="13"/>
                    <a:pt x="11" y="13"/>
                  </a:cubicBezTo>
                  <a:cubicBezTo>
                    <a:pt x="12" y="13"/>
                    <a:pt x="15" y="11"/>
                    <a:pt x="15" y="10"/>
                  </a:cubicBezTo>
                  <a:cubicBezTo>
                    <a:pt x="15" y="9"/>
                    <a:pt x="11" y="9"/>
                    <a:pt x="11" y="7"/>
                  </a:cubicBezTo>
                  <a:cubicBezTo>
                    <a:pt x="11" y="6"/>
                    <a:pt x="10" y="6"/>
                    <a:pt x="10" y="5"/>
                  </a:cubicBezTo>
                  <a:cubicBezTo>
                    <a:pt x="10" y="4"/>
                    <a:pt x="12" y="5"/>
                    <a:pt x="12" y="4"/>
                  </a:cubicBezTo>
                  <a:cubicBezTo>
                    <a:pt x="12" y="3"/>
                    <a:pt x="12" y="2"/>
                    <a:pt x="12" y="1"/>
                  </a:cubicBezTo>
                  <a:cubicBezTo>
                    <a:pt x="12" y="0"/>
                    <a:pt x="12" y="1"/>
                    <a:pt x="11" y="1"/>
                  </a:cubicBezTo>
                  <a:cubicBezTo>
                    <a:pt x="8" y="1"/>
                    <a:pt x="9" y="2"/>
                    <a:pt x="7" y="4"/>
                  </a:cubicBezTo>
                  <a:cubicBezTo>
                    <a:pt x="6" y="5"/>
                    <a:pt x="3" y="3"/>
                    <a:pt x="2" y="5"/>
                  </a:cubicBezTo>
                  <a:cubicBezTo>
                    <a:pt x="0" y="7"/>
                    <a:pt x="3" y="7"/>
                    <a:pt x="4" y="6"/>
                  </a:cubicBezTo>
                  <a:cubicBezTo>
                    <a:pt x="5" y="5"/>
                    <a:pt x="7" y="6"/>
                    <a:pt x="6" y="8"/>
                  </a:cubicBezTo>
                  <a:cubicBezTo>
                    <a:pt x="6" y="7"/>
                    <a:pt x="4" y="6"/>
                    <a:pt x="4" y="8"/>
                  </a:cubicBezTo>
                  <a:cubicBezTo>
                    <a:pt x="3" y="8"/>
                    <a:pt x="2" y="9"/>
                    <a:pt x="2" y="8"/>
                  </a:cubicBezTo>
                  <a:cubicBezTo>
                    <a:pt x="2" y="9"/>
                    <a:pt x="0" y="7"/>
                    <a:pt x="0" y="9"/>
                  </a:cubicBezTo>
                  <a:cubicBezTo>
                    <a:pt x="0" y="11"/>
                    <a:pt x="0" y="12"/>
                    <a:pt x="0" y="14"/>
                  </a:cubicBezTo>
                  <a:cubicBezTo>
                    <a:pt x="1" y="15"/>
                    <a:pt x="2" y="15"/>
                    <a:pt x="2" y="16"/>
                  </a:cubicBezTo>
                  <a:cubicBezTo>
                    <a:pt x="3" y="18"/>
                    <a:pt x="1" y="19"/>
                    <a:pt x="2" y="20"/>
                  </a:cubicBezTo>
                  <a:cubicBezTo>
                    <a:pt x="4" y="22"/>
                    <a:pt x="8" y="21"/>
                    <a:pt x="10" y="2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7" name="Freeform 655"/>
            <p:cNvSpPr>
              <a:spLocks/>
            </p:cNvSpPr>
            <p:nvPr/>
          </p:nvSpPr>
          <p:spPr bwMode="auto">
            <a:xfrm>
              <a:off x="11977264" y="6172454"/>
              <a:ext cx="417198" cy="484203"/>
            </a:xfrm>
            <a:custGeom>
              <a:avLst/>
              <a:gdLst>
                <a:gd name="T0" fmla="*/ 44 w 45"/>
                <a:gd name="T1" fmla="*/ 24 h 52"/>
                <a:gd name="T2" fmla="*/ 43 w 45"/>
                <a:gd name="T3" fmla="*/ 18 h 52"/>
                <a:gd name="T4" fmla="*/ 42 w 45"/>
                <a:gd name="T5" fmla="*/ 12 h 52"/>
                <a:gd name="T6" fmla="*/ 41 w 45"/>
                <a:gd name="T7" fmla="*/ 7 h 52"/>
                <a:gd name="T8" fmla="*/ 38 w 45"/>
                <a:gd name="T9" fmla="*/ 4 h 52"/>
                <a:gd name="T10" fmla="*/ 38 w 45"/>
                <a:gd name="T11" fmla="*/ 2 h 52"/>
                <a:gd name="T12" fmla="*/ 37 w 45"/>
                <a:gd name="T13" fmla="*/ 5 h 52"/>
                <a:gd name="T14" fmla="*/ 33 w 45"/>
                <a:gd name="T15" fmla="*/ 4 h 52"/>
                <a:gd name="T16" fmla="*/ 25 w 45"/>
                <a:gd name="T17" fmla="*/ 7 h 52"/>
                <a:gd name="T18" fmla="*/ 26 w 45"/>
                <a:gd name="T19" fmla="*/ 4 h 52"/>
                <a:gd name="T20" fmla="*/ 21 w 45"/>
                <a:gd name="T21" fmla="*/ 4 h 52"/>
                <a:gd name="T22" fmla="*/ 20 w 45"/>
                <a:gd name="T23" fmla="*/ 1 h 52"/>
                <a:gd name="T24" fmla="*/ 13 w 45"/>
                <a:gd name="T25" fmla="*/ 0 h 52"/>
                <a:gd name="T26" fmla="*/ 15 w 45"/>
                <a:gd name="T27" fmla="*/ 3 h 52"/>
                <a:gd name="T28" fmla="*/ 15 w 45"/>
                <a:gd name="T29" fmla="*/ 6 h 52"/>
                <a:gd name="T30" fmla="*/ 17 w 45"/>
                <a:gd name="T31" fmla="*/ 7 h 52"/>
                <a:gd name="T32" fmla="*/ 20 w 45"/>
                <a:gd name="T33" fmla="*/ 9 h 52"/>
                <a:gd name="T34" fmla="*/ 15 w 45"/>
                <a:gd name="T35" fmla="*/ 8 h 52"/>
                <a:gd name="T36" fmla="*/ 14 w 45"/>
                <a:gd name="T37" fmla="*/ 8 h 52"/>
                <a:gd name="T38" fmla="*/ 13 w 45"/>
                <a:gd name="T39" fmla="*/ 10 h 52"/>
                <a:gd name="T40" fmla="*/ 6 w 45"/>
                <a:gd name="T41" fmla="*/ 10 h 52"/>
                <a:gd name="T42" fmla="*/ 6 w 45"/>
                <a:gd name="T43" fmla="*/ 15 h 52"/>
                <a:gd name="T44" fmla="*/ 6 w 45"/>
                <a:gd name="T45" fmla="*/ 17 h 52"/>
                <a:gd name="T46" fmla="*/ 1 w 45"/>
                <a:gd name="T47" fmla="*/ 22 h 52"/>
                <a:gd name="T48" fmla="*/ 2 w 45"/>
                <a:gd name="T49" fmla="*/ 26 h 52"/>
                <a:gd name="T50" fmla="*/ 2 w 45"/>
                <a:gd name="T51" fmla="*/ 30 h 52"/>
                <a:gd name="T52" fmla="*/ 1 w 45"/>
                <a:gd name="T53" fmla="*/ 33 h 52"/>
                <a:gd name="T54" fmla="*/ 3 w 45"/>
                <a:gd name="T55" fmla="*/ 37 h 52"/>
                <a:gd name="T56" fmla="*/ 11 w 45"/>
                <a:gd name="T57" fmla="*/ 40 h 52"/>
                <a:gd name="T58" fmla="*/ 9 w 45"/>
                <a:gd name="T59" fmla="*/ 49 h 52"/>
                <a:gd name="T60" fmla="*/ 19 w 45"/>
                <a:gd name="T61" fmla="*/ 49 h 52"/>
                <a:gd name="T62" fmla="*/ 23 w 45"/>
                <a:gd name="T63" fmla="*/ 51 h 52"/>
                <a:gd name="T64" fmla="*/ 26 w 45"/>
                <a:gd name="T65" fmla="*/ 50 h 52"/>
                <a:gd name="T66" fmla="*/ 33 w 45"/>
                <a:gd name="T67" fmla="*/ 49 h 52"/>
                <a:gd name="T68" fmla="*/ 36 w 45"/>
                <a:gd name="T69" fmla="*/ 49 h 52"/>
                <a:gd name="T70" fmla="*/ 36 w 45"/>
                <a:gd name="T71" fmla="*/ 45 h 52"/>
                <a:gd name="T72" fmla="*/ 40 w 45"/>
                <a:gd name="T73" fmla="*/ 43 h 52"/>
                <a:gd name="T74" fmla="*/ 35 w 45"/>
                <a:gd name="T75" fmla="*/ 37 h 52"/>
                <a:gd name="T76" fmla="*/ 32 w 45"/>
                <a:gd name="T77" fmla="*/ 31 h 52"/>
                <a:gd name="T78" fmla="*/ 41 w 45"/>
                <a:gd name="T79" fmla="*/ 26 h 52"/>
                <a:gd name="T80" fmla="*/ 44 w 45"/>
                <a:gd name="T81" fmla="*/ 28 h 52"/>
                <a:gd name="T82" fmla="*/ 44 w 45"/>
                <a:gd name="T83" fmla="*/ 24 h 52"/>
                <a:gd name="T84" fmla="*/ 44 w 45"/>
                <a:gd name="T85" fmla="*/ 2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 h="52">
                  <a:moveTo>
                    <a:pt x="44" y="24"/>
                  </a:moveTo>
                  <a:cubicBezTo>
                    <a:pt x="43" y="22"/>
                    <a:pt x="43" y="20"/>
                    <a:pt x="43" y="18"/>
                  </a:cubicBezTo>
                  <a:cubicBezTo>
                    <a:pt x="42" y="16"/>
                    <a:pt x="41" y="15"/>
                    <a:pt x="42" y="12"/>
                  </a:cubicBezTo>
                  <a:cubicBezTo>
                    <a:pt x="43" y="10"/>
                    <a:pt x="42" y="8"/>
                    <a:pt x="41" y="7"/>
                  </a:cubicBezTo>
                  <a:cubicBezTo>
                    <a:pt x="40" y="6"/>
                    <a:pt x="38" y="5"/>
                    <a:pt x="38" y="4"/>
                  </a:cubicBezTo>
                  <a:cubicBezTo>
                    <a:pt x="38" y="4"/>
                    <a:pt x="39" y="3"/>
                    <a:pt x="38" y="2"/>
                  </a:cubicBezTo>
                  <a:cubicBezTo>
                    <a:pt x="37" y="2"/>
                    <a:pt x="37" y="5"/>
                    <a:pt x="37" y="5"/>
                  </a:cubicBezTo>
                  <a:cubicBezTo>
                    <a:pt x="35" y="5"/>
                    <a:pt x="35" y="4"/>
                    <a:pt x="33" y="4"/>
                  </a:cubicBezTo>
                  <a:cubicBezTo>
                    <a:pt x="31" y="5"/>
                    <a:pt x="28" y="7"/>
                    <a:pt x="25" y="7"/>
                  </a:cubicBezTo>
                  <a:cubicBezTo>
                    <a:pt x="24" y="6"/>
                    <a:pt x="26" y="5"/>
                    <a:pt x="26" y="4"/>
                  </a:cubicBezTo>
                  <a:cubicBezTo>
                    <a:pt x="24" y="4"/>
                    <a:pt x="23" y="5"/>
                    <a:pt x="21" y="4"/>
                  </a:cubicBezTo>
                  <a:cubicBezTo>
                    <a:pt x="20" y="3"/>
                    <a:pt x="23" y="1"/>
                    <a:pt x="20" y="1"/>
                  </a:cubicBezTo>
                  <a:cubicBezTo>
                    <a:pt x="18" y="1"/>
                    <a:pt x="16" y="1"/>
                    <a:pt x="13" y="0"/>
                  </a:cubicBezTo>
                  <a:cubicBezTo>
                    <a:pt x="14" y="1"/>
                    <a:pt x="15" y="1"/>
                    <a:pt x="15" y="3"/>
                  </a:cubicBezTo>
                  <a:cubicBezTo>
                    <a:pt x="14" y="4"/>
                    <a:pt x="14" y="4"/>
                    <a:pt x="15" y="6"/>
                  </a:cubicBezTo>
                  <a:cubicBezTo>
                    <a:pt x="15" y="8"/>
                    <a:pt x="15" y="7"/>
                    <a:pt x="17" y="7"/>
                  </a:cubicBezTo>
                  <a:cubicBezTo>
                    <a:pt x="18" y="7"/>
                    <a:pt x="19" y="8"/>
                    <a:pt x="20" y="9"/>
                  </a:cubicBezTo>
                  <a:cubicBezTo>
                    <a:pt x="19" y="8"/>
                    <a:pt x="16" y="8"/>
                    <a:pt x="15" y="8"/>
                  </a:cubicBezTo>
                  <a:cubicBezTo>
                    <a:pt x="15" y="8"/>
                    <a:pt x="14" y="8"/>
                    <a:pt x="14" y="8"/>
                  </a:cubicBezTo>
                  <a:cubicBezTo>
                    <a:pt x="13" y="9"/>
                    <a:pt x="14" y="10"/>
                    <a:pt x="13" y="10"/>
                  </a:cubicBezTo>
                  <a:cubicBezTo>
                    <a:pt x="11" y="11"/>
                    <a:pt x="7" y="6"/>
                    <a:pt x="6" y="10"/>
                  </a:cubicBezTo>
                  <a:cubicBezTo>
                    <a:pt x="7" y="12"/>
                    <a:pt x="8" y="14"/>
                    <a:pt x="6" y="15"/>
                  </a:cubicBezTo>
                  <a:cubicBezTo>
                    <a:pt x="5" y="17"/>
                    <a:pt x="5" y="15"/>
                    <a:pt x="6" y="17"/>
                  </a:cubicBezTo>
                  <a:cubicBezTo>
                    <a:pt x="6" y="22"/>
                    <a:pt x="0" y="20"/>
                    <a:pt x="1" y="22"/>
                  </a:cubicBezTo>
                  <a:cubicBezTo>
                    <a:pt x="1" y="23"/>
                    <a:pt x="2" y="24"/>
                    <a:pt x="2" y="26"/>
                  </a:cubicBezTo>
                  <a:cubicBezTo>
                    <a:pt x="2" y="28"/>
                    <a:pt x="1" y="28"/>
                    <a:pt x="2" y="30"/>
                  </a:cubicBezTo>
                  <a:cubicBezTo>
                    <a:pt x="3" y="31"/>
                    <a:pt x="0" y="33"/>
                    <a:pt x="1" y="33"/>
                  </a:cubicBezTo>
                  <a:cubicBezTo>
                    <a:pt x="3" y="34"/>
                    <a:pt x="2" y="36"/>
                    <a:pt x="3" y="37"/>
                  </a:cubicBezTo>
                  <a:cubicBezTo>
                    <a:pt x="4" y="40"/>
                    <a:pt x="8" y="39"/>
                    <a:pt x="11" y="40"/>
                  </a:cubicBezTo>
                  <a:cubicBezTo>
                    <a:pt x="11" y="40"/>
                    <a:pt x="9" y="48"/>
                    <a:pt x="9" y="49"/>
                  </a:cubicBezTo>
                  <a:cubicBezTo>
                    <a:pt x="13" y="49"/>
                    <a:pt x="15" y="48"/>
                    <a:pt x="19" y="49"/>
                  </a:cubicBezTo>
                  <a:cubicBezTo>
                    <a:pt x="19" y="49"/>
                    <a:pt x="23" y="52"/>
                    <a:pt x="23" y="51"/>
                  </a:cubicBezTo>
                  <a:cubicBezTo>
                    <a:pt x="24" y="49"/>
                    <a:pt x="25" y="49"/>
                    <a:pt x="26" y="50"/>
                  </a:cubicBezTo>
                  <a:cubicBezTo>
                    <a:pt x="27" y="51"/>
                    <a:pt x="32" y="48"/>
                    <a:pt x="33" y="49"/>
                  </a:cubicBezTo>
                  <a:cubicBezTo>
                    <a:pt x="33" y="49"/>
                    <a:pt x="37" y="50"/>
                    <a:pt x="36" y="49"/>
                  </a:cubicBezTo>
                  <a:cubicBezTo>
                    <a:pt x="35" y="46"/>
                    <a:pt x="34" y="46"/>
                    <a:pt x="36" y="45"/>
                  </a:cubicBezTo>
                  <a:cubicBezTo>
                    <a:pt x="38" y="43"/>
                    <a:pt x="38" y="43"/>
                    <a:pt x="40" y="43"/>
                  </a:cubicBezTo>
                  <a:cubicBezTo>
                    <a:pt x="41" y="42"/>
                    <a:pt x="36" y="38"/>
                    <a:pt x="35" y="37"/>
                  </a:cubicBezTo>
                  <a:cubicBezTo>
                    <a:pt x="34" y="37"/>
                    <a:pt x="31" y="32"/>
                    <a:pt x="32" y="31"/>
                  </a:cubicBezTo>
                  <a:cubicBezTo>
                    <a:pt x="36" y="30"/>
                    <a:pt x="38" y="29"/>
                    <a:pt x="41" y="26"/>
                  </a:cubicBezTo>
                  <a:cubicBezTo>
                    <a:pt x="42" y="25"/>
                    <a:pt x="43" y="29"/>
                    <a:pt x="44" y="28"/>
                  </a:cubicBezTo>
                  <a:cubicBezTo>
                    <a:pt x="45" y="27"/>
                    <a:pt x="45" y="25"/>
                    <a:pt x="44" y="24"/>
                  </a:cubicBezTo>
                  <a:cubicBezTo>
                    <a:pt x="44" y="23"/>
                    <a:pt x="44" y="24"/>
                    <a:pt x="44" y="2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8" name="Freeform 656"/>
            <p:cNvSpPr>
              <a:spLocks/>
            </p:cNvSpPr>
            <p:nvPr/>
          </p:nvSpPr>
          <p:spPr bwMode="auto">
            <a:xfrm>
              <a:off x="12712935" y="6322173"/>
              <a:ext cx="831212" cy="493761"/>
            </a:xfrm>
            <a:custGeom>
              <a:avLst/>
              <a:gdLst>
                <a:gd name="T0" fmla="*/ 0 w 89"/>
                <a:gd name="T1" fmla="*/ 27 h 53"/>
                <a:gd name="T2" fmla="*/ 9 w 89"/>
                <a:gd name="T3" fmla="*/ 30 h 53"/>
                <a:gd name="T4" fmla="*/ 16 w 89"/>
                <a:gd name="T5" fmla="*/ 31 h 53"/>
                <a:gd name="T6" fmla="*/ 22 w 89"/>
                <a:gd name="T7" fmla="*/ 28 h 53"/>
                <a:gd name="T8" fmla="*/ 33 w 89"/>
                <a:gd name="T9" fmla="*/ 30 h 53"/>
                <a:gd name="T10" fmla="*/ 40 w 89"/>
                <a:gd name="T11" fmla="*/ 41 h 53"/>
                <a:gd name="T12" fmla="*/ 44 w 89"/>
                <a:gd name="T13" fmla="*/ 38 h 53"/>
                <a:gd name="T14" fmla="*/ 47 w 89"/>
                <a:gd name="T15" fmla="*/ 41 h 53"/>
                <a:gd name="T16" fmla="*/ 57 w 89"/>
                <a:gd name="T17" fmla="*/ 42 h 53"/>
                <a:gd name="T18" fmla="*/ 51 w 89"/>
                <a:gd name="T19" fmla="*/ 46 h 53"/>
                <a:gd name="T20" fmla="*/ 55 w 89"/>
                <a:gd name="T21" fmla="*/ 49 h 53"/>
                <a:gd name="T22" fmla="*/ 59 w 89"/>
                <a:gd name="T23" fmla="*/ 51 h 53"/>
                <a:gd name="T24" fmla="*/ 67 w 89"/>
                <a:gd name="T25" fmla="*/ 48 h 53"/>
                <a:gd name="T26" fmla="*/ 72 w 89"/>
                <a:gd name="T27" fmla="*/ 46 h 53"/>
                <a:gd name="T28" fmla="*/ 68 w 89"/>
                <a:gd name="T29" fmla="*/ 46 h 53"/>
                <a:gd name="T30" fmla="*/ 63 w 89"/>
                <a:gd name="T31" fmla="*/ 44 h 53"/>
                <a:gd name="T32" fmla="*/ 72 w 89"/>
                <a:gd name="T33" fmla="*/ 38 h 53"/>
                <a:gd name="T34" fmla="*/ 78 w 89"/>
                <a:gd name="T35" fmla="*/ 35 h 53"/>
                <a:gd name="T36" fmla="*/ 84 w 89"/>
                <a:gd name="T37" fmla="*/ 31 h 53"/>
                <a:gd name="T38" fmla="*/ 87 w 89"/>
                <a:gd name="T39" fmla="*/ 28 h 53"/>
                <a:gd name="T40" fmla="*/ 86 w 89"/>
                <a:gd name="T41" fmla="*/ 26 h 53"/>
                <a:gd name="T42" fmla="*/ 88 w 89"/>
                <a:gd name="T43" fmla="*/ 25 h 53"/>
                <a:gd name="T44" fmla="*/ 86 w 89"/>
                <a:gd name="T45" fmla="*/ 24 h 53"/>
                <a:gd name="T46" fmla="*/ 88 w 89"/>
                <a:gd name="T47" fmla="*/ 21 h 53"/>
                <a:gd name="T48" fmla="*/ 85 w 89"/>
                <a:gd name="T49" fmla="*/ 19 h 53"/>
                <a:gd name="T50" fmla="*/ 82 w 89"/>
                <a:gd name="T51" fmla="*/ 18 h 53"/>
                <a:gd name="T52" fmla="*/ 78 w 89"/>
                <a:gd name="T53" fmla="*/ 18 h 53"/>
                <a:gd name="T54" fmla="*/ 75 w 89"/>
                <a:gd name="T55" fmla="*/ 15 h 53"/>
                <a:gd name="T56" fmla="*/ 72 w 89"/>
                <a:gd name="T57" fmla="*/ 17 h 53"/>
                <a:gd name="T58" fmla="*/ 69 w 89"/>
                <a:gd name="T59" fmla="*/ 14 h 53"/>
                <a:gd name="T60" fmla="*/ 65 w 89"/>
                <a:gd name="T61" fmla="*/ 14 h 53"/>
                <a:gd name="T62" fmla="*/ 64 w 89"/>
                <a:gd name="T63" fmla="*/ 10 h 53"/>
                <a:gd name="T64" fmla="*/ 60 w 89"/>
                <a:gd name="T65" fmla="*/ 9 h 53"/>
                <a:gd name="T66" fmla="*/ 60 w 89"/>
                <a:gd name="T67" fmla="*/ 5 h 53"/>
                <a:gd name="T68" fmla="*/ 58 w 89"/>
                <a:gd name="T69" fmla="*/ 2 h 53"/>
                <a:gd name="T70" fmla="*/ 53 w 89"/>
                <a:gd name="T71" fmla="*/ 1 h 53"/>
                <a:gd name="T72" fmla="*/ 47 w 89"/>
                <a:gd name="T73" fmla="*/ 2 h 53"/>
                <a:gd name="T74" fmla="*/ 43 w 89"/>
                <a:gd name="T75" fmla="*/ 3 h 53"/>
                <a:gd name="T76" fmla="*/ 41 w 89"/>
                <a:gd name="T77" fmla="*/ 9 h 53"/>
                <a:gd name="T78" fmla="*/ 38 w 89"/>
                <a:gd name="T79" fmla="*/ 7 h 53"/>
                <a:gd name="T80" fmla="*/ 36 w 89"/>
                <a:gd name="T81" fmla="*/ 8 h 53"/>
                <a:gd name="T82" fmla="*/ 34 w 89"/>
                <a:gd name="T83" fmla="*/ 6 h 53"/>
                <a:gd name="T84" fmla="*/ 31 w 89"/>
                <a:gd name="T85" fmla="*/ 7 h 53"/>
                <a:gd name="T86" fmla="*/ 29 w 89"/>
                <a:gd name="T87" fmla="*/ 6 h 53"/>
                <a:gd name="T88" fmla="*/ 28 w 89"/>
                <a:gd name="T89" fmla="*/ 8 h 53"/>
                <a:gd name="T90" fmla="*/ 21 w 89"/>
                <a:gd name="T91" fmla="*/ 5 h 53"/>
                <a:gd name="T92" fmla="*/ 12 w 89"/>
                <a:gd name="T93" fmla="*/ 4 h 53"/>
                <a:gd name="T94" fmla="*/ 6 w 89"/>
                <a:gd name="T95" fmla="*/ 6 h 53"/>
                <a:gd name="T96" fmla="*/ 9 w 89"/>
                <a:gd name="T97" fmla="*/ 11 h 53"/>
                <a:gd name="T98" fmla="*/ 10 w 89"/>
                <a:gd name="T99" fmla="*/ 14 h 53"/>
                <a:gd name="T100" fmla="*/ 5 w 89"/>
                <a:gd name="T101" fmla="*/ 16 h 53"/>
                <a:gd name="T102" fmla="*/ 2 w 89"/>
                <a:gd name="T103" fmla="*/ 23 h 53"/>
                <a:gd name="T104" fmla="*/ 0 w 89"/>
                <a:gd name="T105" fmla="*/ 2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9" h="53">
                  <a:moveTo>
                    <a:pt x="0" y="27"/>
                  </a:moveTo>
                  <a:cubicBezTo>
                    <a:pt x="0" y="30"/>
                    <a:pt x="7" y="30"/>
                    <a:pt x="9" y="30"/>
                  </a:cubicBezTo>
                  <a:cubicBezTo>
                    <a:pt x="11" y="30"/>
                    <a:pt x="13" y="32"/>
                    <a:pt x="16" y="31"/>
                  </a:cubicBezTo>
                  <a:cubicBezTo>
                    <a:pt x="17" y="29"/>
                    <a:pt x="20" y="28"/>
                    <a:pt x="22" y="28"/>
                  </a:cubicBezTo>
                  <a:cubicBezTo>
                    <a:pt x="25" y="26"/>
                    <a:pt x="31" y="28"/>
                    <a:pt x="33" y="30"/>
                  </a:cubicBezTo>
                  <a:cubicBezTo>
                    <a:pt x="36" y="34"/>
                    <a:pt x="37" y="38"/>
                    <a:pt x="40" y="41"/>
                  </a:cubicBezTo>
                  <a:cubicBezTo>
                    <a:pt x="42" y="40"/>
                    <a:pt x="42" y="39"/>
                    <a:pt x="44" y="38"/>
                  </a:cubicBezTo>
                  <a:cubicBezTo>
                    <a:pt x="46" y="38"/>
                    <a:pt x="46" y="40"/>
                    <a:pt x="47" y="41"/>
                  </a:cubicBezTo>
                  <a:cubicBezTo>
                    <a:pt x="48" y="42"/>
                    <a:pt x="57" y="43"/>
                    <a:pt x="57" y="42"/>
                  </a:cubicBezTo>
                  <a:cubicBezTo>
                    <a:pt x="57" y="43"/>
                    <a:pt x="51" y="45"/>
                    <a:pt x="51" y="46"/>
                  </a:cubicBezTo>
                  <a:cubicBezTo>
                    <a:pt x="52" y="47"/>
                    <a:pt x="56" y="46"/>
                    <a:pt x="55" y="49"/>
                  </a:cubicBezTo>
                  <a:cubicBezTo>
                    <a:pt x="54" y="51"/>
                    <a:pt x="57" y="53"/>
                    <a:pt x="59" y="51"/>
                  </a:cubicBezTo>
                  <a:cubicBezTo>
                    <a:pt x="61" y="50"/>
                    <a:pt x="64" y="48"/>
                    <a:pt x="67" y="48"/>
                  </a:cubicBezTo>
                  <a:cubicBezTo>
                    <a:pt x="70" y="48"/>
                    <a:pt x="71" y="48"/>
                    <a:pt x="72" y="46"/>
                  </a:cubicBezTo>
                  <a:cubicBezTo>
                    <a:pt x="72" y="46"/>
                    <a:pt x="69" y="46"/>
                    <a:pt x="68" y="46"/>
                  </a:cubicBezTo>
                  <a:cubicBezTo>
                    <a:pt x="66" y="46"/>
                    <a:pt x="64" y="47"/>
                    <a:pt x="63" y="44"/>
                  </a:cubicBezTo>
                  <a:cubicBezTo>
                    <a:pt x="60" y="40"/>
                    <a:pt x="70" y="38"/>
                    <a:pt x="72" y="38"/>
                  </a:cubicBezTo>
                  <a:cubicBezTo>
                    <a:pt x="74" y="37"/>
                    <a:pt x="76" y="36"/>
                    <a:pt x="78" y="35"/>
                  </a:cubicBezTo>
                  <a:cubicBezTo>
                    <a:pt x="79" y="33"/>
                    <a:pt x="81" y="31"/>
                    <a:pt x="84" y="31"/>
                  </a:cubicBezTo>
                  <a:cubicBezTo>
                    <a:pt x="85" y="31"/>
                    <a:pt x="87" y="31"/>
                    <a:pt x="87" y="28"/>
                  </a:cubicBezTo>
                  <a:cubicBezTo>
                    <a:pt x="87" y="27"/>
                    <a:pt x="86" y="27"/>
                    <a:pt x="86" y="26"/>
                  </a:cubicBezTo>
                  <a:cubicBezTo>
                    <a:pt x="86" y="25"/>
                    <a:pt x="88" y="25"/>
                    <a:pt x="88" y="25"/>
                  </a:cubicBezTo>
                  <a:cubicBezTo>
                    <a:pt x="88" y="25"/>
                    <a:pt x="86" y="24"/>
                    <a:pt x="86" y="24"/>
                  </a:cubicBezTo>
                  <a:cubicBezTo>
                    <a:pt x="86" y="23"/>
                    <a:pt x="89" y="23"/>
                    <a:pt x="88" y="21"/>
                  </a:cubicBezTo>
                  <a:cubicBezTo>
                    <a:pt x="88" y="21"/>
                    <a:pt x="86" y="20"/>
                    <a:pt x="85" y="19"/>
                  </a:cubicBezTo>
                  <a:cubicBezTo>
                    <a:pt x="84" y="18"/>
                    <a:pt x="83" y="20"/>
                    <a:pt x="82" y="18"/>
                  </a:cubicBezTo>
                  <a:cubicBezTo>
                    <a:pt x="81" y="17"/>
                    <a:pt x="80" y="17"/>
                    <a:pt x="78" y="18"/>
                  </a:cubicBezTo>
                  <a:cubicBezTo>
                    <a:pt x="77" y="18"/>
                    <a:pt x="76" y="15"/>
                    <a:pt x="75" y="15"/>
                  </a:cubicBezTo>
                  <a:cubicBezTo>
                    <a:pt x="74" y="14"/>
                    <a:pt x="73" y="16"/>
                    <a:pt x="72" y="17"/>
                  </a:cubicBezTo>
                  <a:cubicBezTo>
                    <a:pt x="71" y="17"/>
                    <a:pt x="70" y="14"/>
                    <a:pt x="69" y="14"/>
                  </a:cubicBezTo>
                  <a:cubicBezTo>
                    <a:pt x="68" y="14"/>
                    <a:pt x="65" y="15"/>
                    <a:pt x="65" y="14"/>
                  </a:cubicBezTo>
                  <a:cubicBezTo>
                    <a:pt x="65" y="13"/>
                    <a:pt x="65" y="11"/>
                    <a:pt x="64" y="10"/>
                  </a:cubicBezTo>
                  <a:cubicBezTo>
                    <a:pt x="63" y="9"/>
                    <a:pt x="61" y="10"/>
                    <a:pt x="60" y="9"/>
                  </a:cubicBezTo>
                  <a:cubicBezTo>
                    <a:pt x="59" y="8"/>
                    <a:pt x="58" y="6"/>
                    <a:pt x="60" y="5"/>
                  </a:cubicBezTo>
                  <a:cubicBezTo>
                    <a:pt x="61" y="5"/>
                    <a:pt x="59" y="2"/>
                    <a:pt x="58" y="2"/>
                  </a:cubicBezTo>
                  <a:cubicBezTo>
                    <a:pt x="57" y="1"/>
                    <a:pt x="54" y="2"/>
                    <a:pt x="53" y="1"/>
                  </a:cubicBezTo>
                  <a:cubicBezTo>
                    <a:pt x="50" y="0"/>
                    <a:pt x="50" y="6"/>
                    <a:pt x="47" y="2"/>
                  </a:cubicBezTo>
                  <a:cubicBezTo>
                    <a:pt x="46" y="2"/>
                    <a:pt x="44" y="3"/>
                    <a:pt x="43" y="3"/>
                  </a:cubicBezTo>
                  <a:cubicBezTo>
                    <a:pt x="41" y="4"/>
                    <a:pt x="42" y="9"/>
                    <a:pt x="41" y="9"/>
                  </a:cubicBezTo>
                  <a:cubicBezTo>
                    <a:pt x="40" y="9"/>
                    <a:pt x="39" y="7"/>
                    <a:pt x="38" y="7"/>
                  </a:cubicBezTo>
                  <a:cubicBezTo>
                    <a:pt x="38" y="7"/>
                    <a:pt x="37" y="8"/>
                    <a:pt x="36" y="8"/>
                  </a:cubicBezTo>
                  <a:cubicBezTo>
                    <a:pt x="35" y="8"/>
                    <a:pt x="34" y="7"/>
                    <a:pt x="34" y="6"/>
                  </a:cubicBezTo>
                  <a:cubicBezTo>
                    <a:pt x="34" y="5"/>
                    <a:pt x="32" y="7"/>
                    <a:pt x="31" y="7"/>
                  </a:cubicBezTo>
                  <a:cubicBezTo>
                    <a:pt x="30" y="7"/>
                    <a:pt x="30" y="6"/>
                    <a:pt x="29" y="6"/>
                  </a:cubicBezTo>
                  <a:cubicBezTo>
                    <a:pt x="28" y="6"/>
                    <a:pt x="28" y="7"/>
                    <a:pt x="28" y="8"/>
                  </a:cubicBezTo>
                  <a:cubicBezTo>
                    <a:pt x="28" y="8"/>
                    <a:pt x="21" y="5"/>
                    <a:pt x="21" y="5"/>
                  </a:cubicBezTo>
                  <a:cubicBezTo>
                    <a:pt x="18" y="4"/>
                    <a:pt x="15" y="4"/>
                    <a:pt x="12" y="4"/>
                  </a:cubicBezTo>
                  <a:cubicBezTo>
                    <a:pt x="10" y="4"/>
                    <a:pt x="9" y="6"/>
                    <a:pt x="6" y="6"/>
                  </a:cubicBezTo>
                  <a:cubicBezTo>
                    <a:pt x="6" y="9"/>
                    <a:pt x="9" y="9"/>
                    <a:pt x="9" y="11"/>
                  </a:cubicBezTo>
                  <a:cubicBezTo>
                    <a:pt x="9" y="12"/>
                    <a:pt x="10" y="13"/>
                    <a:pt x="10" y="14"/>
                  </a:cubicBezTo>
                  <a:cubicBezTo>
                    <a:pt x="9" y="15"/>
                    <a:pt x="6" y="15"/>
                    <a:pt x="5" y="16"/>
                  </a:cubicBezTo>
                  <a:cubicBezTo>
                    <a:pt x="2" y="18"/>
                    <a:pt x="3" y="20"/>
                    <a:pt x="2" y="23"/>
                  </a:cubicBezTo>
                  <a:cubicBezTo>
                    <a:pt x="2" y="25"/>
                    <a:pt x="1" y="26"/>
                    <a:pt x="0" y="2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9" name="Freeform 657"/>
            <p:cNvSpPr>
              <a:spLocks/>
            </p:cNvSpPr>
            <p:nvPr/>
          </p:nvSpPr>
          <p:spPr bwMode="auto">
            <a:xfrm>
              <a:off x="12451788" y="6506933"/>
              <a:ext cx="280256" cy="114679"/>
            </a:xfrm>
            <a:custGeom>
              <a:avLst/>
              <a:gdLst>
                <a:gd name="T0" fmla="*/ 30 w 30"/>
                <a:gd name="T1" fmla="*/ 4 h 12"/>
                <a:gd name="T2" fmla="*/ 22 w 30"/>
                <a:gd name="T3" fmla="*/ 0 h 12"/>
                <a:gd name="T4" fmla="*/ 17 w 30"/>
                <a:gd name="T5" fmla="*/ 0 h 12"/>
                <a:gd name="T6" fmla="*/ 14 w 30"/>
                <a:gd name="T7" fmla="*/ 1 h 12"/>
                <a:gd name="T8" fmla="*/ 11 w 30"/>
                <a:gd name="T9" fmla="*/ 0 h 12"/>
                <a:gd name="T10" fmla="*/ 8 w 30"/>
                <a:gd name="T11" fmla="*/ 3 h 12"/>
                <a:gd name="T12" fmla="*/ 3 w 30"/>
                <a:gd name="T13" fmla="*/ 9 h 12"/>
                <a:gd name="T14" fmla="*/ 11 w 30"/>
                <a:gd name="T15" fmla="*/ 11 h 12"/>
                <a:gd name="T16" fmla="*/ 13 w 30"/>
                <a:gd name="T17" fmla="*/ 9 h 12"/>
                <a:gd name="T18" fmla="*/ 18 w 30"/>
                <a:gd name="T19" fmla="*/ 9 h 12"/>
                <a:gd name="T20" fmla="*/ 19 w 30"/>
                <a:gd name="T21" fmla="*/ 6 h 12"/>
                <a:gd name="T22" fmla="*/ 24 w 30"/>
                <a:gd name="T23" fmla="*/ 7 h 12"/>
                <a:gd name="T24" fmla="*/ 28 w 30"/>
                <a:gd name="T25" fmla="*/ 7 h 12"/>
                <a:gd name="T26" fmla="*/ 30 w 30"/>
                <a:gd name="T2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12">
                  <a:moveTo>
                    <a:pt x="30" y="4"/>
                  </a:moveTo>
                  <a:cubicBezTo>
                    <a:pt x="27" y="2"/>
                    <a:pt x="26" y="0"/>
                    <a:pt x="22" y="0"/>
                  </a:cubicBezTo>
                  <a:cubicBezTo>
                    <a:pt x="20" y="0"/>
                    <a:pt x="19" y="0"/>
                    <a:pt x="17" y="0"/>
                  </a:cubicBezTo>
                  <a:cubicBezTo>
                    <a:pt x="15" y="0"/>
                    <a:pt x="15" y="1"/>
                    <a:pt x="14" y="1"/>
                  </a:cubicBezTo>
                  <a:cubicBezTo>
                    <a:pt x="13" y="1"/>
                    <a:pt x="12" y="0"/>
                    <a:pt x="11" y="0"/>
                  </a:cubicBezTo>
                  <a:cubicBezTo>
                    <a:pt x="10" y="1"/>
                    <a:pt x="9" y="2"/>
                    <a:pt x="8" y="3"/>
                  </a:cubicBezTo>
                  <a:cubicBezTo>
                    <a:pt x="6" y="5"/>
                    <a:pt x="0" y="4"/>
                    <a:pt x="3" y="9"/>
                  </a:cubicBezTo>
                  <a:cubicBezTo>
                    <a:pt x="4" y="11"/>
                    <a:pt x="8" y="12"/>
                    <a:pt x="11" y="11"/>
                  </a:cubicBezTo>
                  <a:cubicBezTo>
                    <a:pt x="12" y="11"/>
                    <a:pt x="12" y="9"/>
                    <a:pt x="13" y="9"/>
                  </a:cubicBezTo>
                  <a:cubicBezTo>
                    <a:pt x="15" y="9"/>
                    <a:pt x="17" y="9"/>
                    <a:pt x="18" y="9"/>
                  </a:cubicBezTo>
                  <a:cubicBezTo>
                    <a:pt x="19" y="9"/>
                    <a:pt x="19" y="7"/>
                    <a:pt x="19" y="6"/>
                  </a:cubicBezTo>
                  <a:cubicBezTo>
                    <a:pt x="20" y="5"/>
                    <a:pt x="23" y="7"/>
                    <a:pt x="24" y="7"/>
                  </a:cubicBezTo>
                  <a:cubicBezTo>
                    <a:pt x="25" y="7"/>
                    <a:pt x="27" y="7"/>
                    <a:pt x="28" y="7"/>
                  </a:cubicBezTo>
                  <a:cubicBezTo>
                    <a:pt x="29" y="7"/>
                    <a:pt x="29" y="5"/>
                    <a:pt x="30"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0" name="Freeform 658"/>
            <p:cNvSpPr>
              <a:spLocks/>
            </p:cNvSpPr>
            <p:nvPr/>
          </p:nvSpPr>
          <p:spPr bwMode="auto">
            <a:xfrm>
              <a:off x="12760703" y="6086441"/>
              <a:ext cx="439491" cy="328114"/>
            </a:xfrm>
            <a:custGeom>
              <a:avLst/>
              <a:gdLst>
                <a:gd name="T0" fmla="*/ 11 w 47"/>
                <a:gd name="T1" fmla="*/ 29 h 35"/>
                <a:gd name="T2" fmla="*/ 18 w 47"/>
                <a:gd name="T3" fmla="*/ 30 h 35"/>
                <a:gd name="T4" fmla="*/ 23 w 47"/>
                <a:gd name="T5" fmla="*/ 33 h 35"/>
                <a:gd name="T6" fmla="*/ 25 w 47"/>
                <a:gd name="T7" fmla="*/ 31 h 35"/>
                <a:gd name="T8" fmla="*/ 29 w 47"/>
                <a:gd name="T9" fmla="*/ 32 h 35"/>
                <a:gd name="T10" fmla="*/ 33 w 47"/>
                <a:gd name="T11" fmla="*/ 32 h 35"/>
                <a:gd name="T12" fmla="*/ 36 w 47"/>
                <a:gd name="T13" fmla="*/ 33 h 35"/>
                <a:gd name="T14" fmla="*/ 38 w 47"/>
                <a:gd name="T15" fmla="*/ 28 h 35"/>
                <a:gd name="T16" fmla="*/ 42 w 47"/>
                <a:gd name="T17" fmla="*/ 27 h 35"/>
                <a:gd name="T18" fmla="*/ 40 w 47"/>
                <a:gd name="T19" fmla="*/ 22 h 35"/>
                <a:gd name="T20" fmla="*/ 44 w 47"/>
                <a:gd name="T21" fmla="*/ 21 h 35"/>
                <a:gd name="T22" fmla="*/ 45 w 47"/>
                <a:gd name="T23" fmla="*/ 17 h 35"/>
                <a:gd name="T24" fmla="*/ 42 w 47"/>
                <a:gd name="T25" fmla="*/ 15 h 35"/>
                <a:gd name="T26" fmla="*/ 39 w 47"/>
                <a:gd name="T27" fmla="*/ 11 h 35"/>
                <a:gd name="T28" fmla="*/ 38 w 47"/>
                <a:gd name="T29" fmla="*/ 6 h 35"/>
                <a:gd name="T30" fmla="*/ 35 w 47"/>
                <a:gd name="T31" fmla="*/ 2 h 35"/>
                <a:gd name="T32" fmla="*/ 33 w 47"/>
                <a:gd name="T33" fmla="*/ 2 h 35"/>
                <a:gd name="T34" fmla="*/ 30 w 47"/>
                <a:gd name="T35" fmla="*/ 1 h 35"/>
                <a:gd name="T36" fmla="*/ 28 w 47"/>
                <a:gd name="T37" fmla="*/ 2 h 35"/>
                <a:gd name="T38" fmla="*/ 25 w 47"/>
                <a:gd name="T39" fmla="*/ 0 h 35"/>
                <a:gd name="T40" fmla="*/ 22 w 47"/>
                <a:gd name="T41" fmla="*/ 2 h 35"/>
                <a:gd name="T42" fmla="*/ 17 w 47"/>
                <a:gd name="T43" fmla="*/ 3 h 35"/>
                <a:gd name="T44" fmla="*/ 17 w 47"/>
                <a:gd name="T45" fmla="*/ 6 h 35"/>
                <a:gd name="T46" fmla="*/ 13 w 47"/>
                <a:gd name="T47" fmla="*/ 9 h 35"/>
                <a:gd name="T48" fmla="*/ 12 w 47"/>
                <a:gd name="T49" fmla="*/ 13 h 35"/>
                <a:gd name="T50" fmla="*/ 8 w 47"/>
                <a:gd name="T51" fmla="*/ 14 h 35"/>
                <a:gd name="T52" fmla="*/ 1 w 47"/>
                <a:gd name="T53" fmla="*/ 16 h 35"/>
                <a:gd name="T54" fmla="*/ 2 w 47"/>
                <a:gd name="T55" fmla="*/ 24 h 35"/>
                <a:gd name="T56" fmla="*/ 1 w 47"/>
                <a:gd name="T57" fmla="*/ 27 h 35"/>
                <a:gd name="T58" fmla="*/ 1 w 47"/>
                <a:gd name="T59" fmla="*/ 31 h 35"/>
                <a:gd name="T60" fmla="*/ 5 w 47"/>
                <a:gd name="T61" fmla="*/ 30 h 35"/>
                <a:gd name="T62" fmla="*/ 11 w 47"/>
                <a:gd name="T63" fmla="*/ 2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35">
                  <a:moveTo>
                    <a:pt x="11" y="29"/>
                  </a:moveTo>
                  <a:cubicBezTo>
                    <a:pt x="14" y="29"/>
                    <a:pt x="16" y="30"/>
                    <a:pt x="18" y="30"/>
                  </a:cubicBezTo>
                  <a:cubicBezTo>
                    <a:pt x="18" y="30"/>
                    <a:pt x="23" y="33"/>
                    <a:pt x="23" y="33"/>
                  </a:cubicBezTo>
                  <a:cubicBezTo>
                    <a:pt x="23" y="32"/>
                    <a:pt x="24" y="29"/>
                    <a:pt x="25" y="31"/>
                  </a:cubicBezTo>
                  <a:cubicBezTo>
                    <a:pt x="27" y="34"/>
                    <a:pt x="28" y="29"/>
                    <a:pt x="29" y="32"/>
                  </a:cubicBezTo>
                  <a:cubicBezTo>
                    <a:pt x="30" y="34"/>
                    <a:pt x="32" y="32"/>
                    <a:pt x="33" y="32"/>
                  </a:cubicBezTo>
                  <a:cubicBezTo>
                    <a:pt x="34" y="31"/>
                    <a:pt x="36" y="35"/>
                    <a:pt x="36" y="33"/>
                  </a:cubicBezTo>
                  <a:cubicBezTo>
                    <a:pt x="37" y="31"/>
                    <a:pt x="36" y="29"/>
                    <a:pt x="38" y="28"/>
                  </a:cubicBezTo>
                  <a:cubicBezTo>
                    <a:pt x="39" y="28"/>
                    <a:pt x="41" y="27"/>
                    <a:pt x="42" y="27"/>
                  </a:cubicBezTo>
                  <a:cubicBezTo>
                    <a:pt x="41" y="26"/>
                    <a:pt x="40" y="24"/>
                    <a:pt x="40" y="22"/>
                  </a:cubicBezTo>
                  <a:cubicBezTo>
                    <a:pt x="40" y="20"/>
                    <a:pt x="42" y="22"/>
                    <a:pt x="44" y="21"/>
                  </a:cubicBezTo>
                  <a:cubicBezTo>
                    <a:pt x="46" y="21"/>
                    <a:pt x="47" y="19"/>
                    <a:pt x="45" y="17"/>
                  </a:cubicBezTo>
                  <a:cubicBezTo>
                    <a:pt x="44" y="16"/>
                    <a:pt x="43" y="17"/>
                    <a:pt x="42" y="15"/>
                  </a:cubicBezTo>
                  <a:cubicBezTo>
                    <a:pt x="41" y="14"/>
                    <a:pt x="40" y="13"/>
                    <a:pt x="39" y="11"/>
                  </a:cubicBezTo>
                  <a:cubicBezTo>
                    <a:pt x="38" y="10"/>
                    <a:pt x="38" y="8"/>
                    <a:pt x="38" y="6"/>
                  </a:cubicBezTo>
                  <a:cubicBezTo>
                    <a:pt x="39" y="4"/>
                    <a:pt x="36" y="2"/>
                    <a:pt x="35" y="2"/>
                  </a:cubicBezTo>
                  <a:cubicBezTo>
                    <a:pt x="34" y="1"/>
                    <a:pt x="34" y="2"/>
                    <a:pt x="33" y="2"/>
                  </a:cubicBezTo>
                  <a:cubicBezTo>
                    <a:pt x="31" y="3"/>
                    <a:pt x="31" y="2"/>
                    <a:pt x="30" y="1"/>
                  </a:cubicBezTo>
                  <a:cubicBezTo>
                    <a:pt x="29" y="0"/>
                    <a:pt x="29" y="2"/>
                    <a:pt x="28" y="2"/>
                  </a:cubicBezTo>
                  <a:cubicBezTo>
                    <a:pt x="27" y="2"/>
                    <a:pt x="25" y="0"/>
                    <a:pt x="25" y="0"/>
                  </a:cubicBezTo>
                  <a:cubicBezTo>
                    <a:pt x="23" y="0"/>
                    <a:pt x="23" y="2"/>
                    <a:pt x="22" y="2"/>
                  </a:cubicBezTo>
                  <a:cubicBezTo>
                    <a:pt x="20" y="3"/>
                    <a:pt x="19" y="3"/>
                    <a:pt x="17" y="3"/>
                  </a:cubicBezTo>
                  <a:cubicBezTo>
                    <a:pt x="16" y="4"/>
                    <a:pt x="17" y="6"/>
                    <a:pt x="17" y="6"/>
                  </a:cubicBezTo>
                  <a:cubicBezTo>
                    <a:pt x="16" y="8"/>
                    <a:pt x="13" y="7"/>
                    <a:pt x="13" y="9"/>
                  </a:cubicBezTo>
                  <a:cubicBezTo>
                    <a:pt x="12" y="10"/>
                    <a:pt x="12" y="11"/>
                    <a:pt x="12" y="13"/>
                  </a:cubicBezTo>
                  <a:cubicBezTo>
                    <a:pt x="12" y="14"/>
                    <a:pt x="9" y="14"/>
                    <a:pt x="8" y="14"/>
                  </a:cubicBezTo>
                  <a:cubicBezTo>
                    <a:pt x="5" y="15"/>
                    <a:pt x="4" y="16"/>
                    <a:pt x="1" y="16"/>
                  </a:cubicBezTo>
                  <a:cubicBezTo>
                    <a:pt x="2" y="19"/>
                    <a:pt x="5" y="21"/>
                    <a:pt x="2" y="24"/>
                  </a:cubicBezTo>
                  <a:cubicBezTo>
                    <a:pt x="0" y="25"/>
                    <a:pt x="0" y="26"/>
                    <a:pt x="1" y="27"/>
                  </a:cubicBezTo>
                  <a:cubicBezTo>
                    <a:pt x="3" y="28"/>
                    <a:pt x="1" y="30"/>
                    <a:pt x="1" y="31"/>
                  </a:cubicBezTo>
                  <a:cubicBezTo>
                    <a:pt x="3" y="31"/>
                    <a:pt x="4" y="31"/>
                    <a:pt x="5" y="30"/>
                  </a:cubicBezTo>
                  <a:cubicBezTo>
                    <a:pt x="7" y="29"/>
                    <a:pt x="10" y="29"/>
                    <a:pt x="11" y="2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1" name="Freeform 659"/>
            <p:cNvSpPr>
              <a:spLocks/>
            </p:cNvSpPr>
            <p:nvPr/>
          </p:nvSpPr>
          <p:spPr bwMode="auto">
            <a:xfrm>
              <a:off x="12658794" y="6067328"/>
              <a:ext cx="270700" cy="178393"/>
            </a:xfrm>
            <a:custGeom>
              <a:avLst/>
              <a:gdLst>
                <a:gd name="T0" fmla="*/ 16 w 29"/>
                <a:gd name="T1" fmla="*/ 18 h 19"/>
                <a:gd name="T2" fmla="*/ 23 w 29"/>
                <a:gd name="T3" fmla="*/ 15 h 19"/>
                <a:gd name="T4" fmla="*/ 23 w 29"/>
                <a:gd name="T5" fmla="*/ 12 h 19"/>
                <a:gd name="T6" fmla="*/ 27 w 29"/>
                <a:gd name="T7" fmla="*/ 9 h 19"/>
                <a:gd name="T8" fmla="*/ 26 w 29"/>
                <a:gd name="T9" fmla="*/ 4 h 19"/>
                <a:gd name="T10" fmla="*/ 19 w 29"/>
                <a:gd name="T11" fmla="*/ 1 h 19"/>
                <a:gd name="T12" fmla="*/ 10 w 29"/>
                <a:gd name="T13" fmla="*/ 1 h 19"/>
                <a:gd name="T14" fmla="*/ 0 w 29"/>
                <a:gd name="T15" fmla="*/ 4 h 19"/>
                <a:gd name="T16" fmla="*/ 1 w 29"/>
                <a:gd name="T17" fmla="*/ 6 h 19"/>
                <a:gd name="T18" fmla="*/ 2 w 29"/>
                <a:gd name="T19" fmla="*/ 9 h 19"/>
                <a:gd name="T20" fmla="*/ 5 w 29"/>
                <a:gd name="T21" fmla="*/ 10 h 19"/>
                <a:gd name="T22" fmla="*/ 9 w 29"/>
                <a:gd name="T23" fmla="*/ 11 h 19"/>
                <a:gd name="T24" fmla="*/ 8 w 29"/>
                <a:gd name="T25" fmla="*/ 15 h 19"/>
                <a:gd name="T26" fmla="*/ 12 w 29"/>
                <a:gd name="T27" fmla="*/ 18 h 19"/>
                <a:gd name="T28" fmla="*/ 16 w 29"/>
                <a:gd name="T29" fmla="*/ 18 h 19"/>
                <a:gd name="T30" fmla="*/ 16 w 29"/>
                <a:gd name="T31"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19">
                  <a:moveTo>
                    <a:pt x="16" y="18"/>
                  </a:moveTo>
                  <a:cubicBezTo>
                    <a:pt x="18" y="16"/>
                    <a:pt x="21" y="16"/>
                    <a:pt x="23" y="15"/>
                  </a:cubicBezTo>
                  <a:cubicBezTo>
                    <a:pt x="23" y="14"/>
                    <a:pt x="23" y="13"/>
                    <a:pt x="23" y="12"/>
                  </a:cubicBezTo>
                  <a:cubicBezTo>
                    <a:pt x="24" y="10"/>
                    <a:pt x="25" y="10"/>
                    <a:pt x="27" y="9"/>
                  </a:cubicBezTo>
                  <a:cubicBezTo>
                    <a:pt x="29" y="8"/>
                    <a:pt x="28" y="5"/>
                    <a:pt x="26" y="4"/>
                  </a:cubicBezTo>
                  <a:cubicBezTo>
                    <a:pt x="24" y="3"/>
                    <a:pt x="22" y="2"/>
                    <a:pt x="19" y="1"/>
                  </a:cubicBezTo>
                  <a:cubicBezTo>
                    <a:pt x="17" y="0"/>
                    <a:pt x="13" y="1"/>
                    <a:pt x="10" y="1"/>
                  </a:cubicBezTo>
                  <a:cubicBezTo>
                    <a:pt x="8" y="1"/>
                    <a:pt x="0" y="0"/>
                    <a:pt x="0" y="4"/>
                  </a:cubicBezTo>
                  <a:cubicBezTo>
                    <a:pt x="0" y="4"/>
                    <a:pt x="1" y="5"/>
                    <a:pt x="1" y="6"/>
                  </a:cubicBezTo>
                  <a:cubicBezTo>
                    <a:pt x="2" y="7"/>
                    <a:pt x="1" y="8"/>
                    <a:pt x="2" y="9"/>
                  </a:cubicBezTo>
                  <a:cubicBezTo>
                    <a:pt x="3" y="9"/>
                    <a:pt x="4" y="11"/>
                    <a:pt x="5" y="10"/>
                  </a:cubicBezTo>
                  <a:cubicBezTo>
                    <a:pt x="7" y="10"/>
                    <a:pt x="9" y="9"/>
                    <a:pt x="9" y="11"/>
                  </a:cubicBezTo>
                  <a:cubicBezTo>
                    <a:pt x="9" y="12"/>
                    <a:pt x="9" y="14"/>
                    <a:pt x="8" y="15"/>
                  </a:cubicBezTo>
                  <a:cubicBezTo>
                    <a:pt x="11" y="15"/>
                    <a:pt x="11" y="15"/>
                    <a:pt x="12" y="18"/>
                  </a:cubicBezTo>
                  <a:cubicBezTo>
                    <a:pt x="13" y="18"/>
                    <a:pt x="16" y="18"/>
                    <a:pt x="16" y="18"/>
                  </a:cubicBezTo>
                  <a:cubicBezTo>
                    <a:pt x="17" y="17"/>
                    <a:pt x="15" y="19"/>
                    <a:pt x="16" y="1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2" name="Freeform 660"/>
            <p:cNvSpPr>
              <a:spLocks/>
            </p:cNvSpPr>
            <p:nvPr/>
          </p:nvSpPr>
          <p:spPr bwMode="auto">
            <a:xfrm>
              <a:off x="12658794" y="5955834"/>
              <a:ext cx="334397" cy="168837"/>
            </a:xfrm>
            <a:custGeom>
              <a:avLst/>
              <a:gdLst>
                <a:gd name="T0" fmla="*/ 11 w 36"/>
                <a:gd name="T1" fmla="*/ 13 h 18"/>
                <a:gd name="T2" fmla="*/ 19 w 36"/>
                <a:gd name="T3" fmla="*/ 12 h 18"/>
                <a:gd name="T4" fmla="*/ 25 w 36"/>
                <a:gd name="T5" fmla="*/ 15 h 18"/>
                <a:gd name="T6" fmla="*/ 29 w 36"/>
                <a:gd name="T7" fmla="*/ 17 h 18"/>
                <a:gd name="T8" fmla="*/ 33 w 36"/>
                <a:gd name="T9" fmla="*/ 16 h 18"/>
                <a:gd name="T10" fmla="*/ 36 w 36"/>
                <a:gd name="T11" fmla="*/ 14 h 18"/>
                <a:gd name="T12" fmla="*/ 34 w 36"/>
                <a:gd name="T13" fmla="*/ 8 h 18"/>
                <a:gd name="T14" fmla="*/ 31 w 36"/>
                <a:gd name="T15" fmla="*/ 4 h 18"/>
                <a:gd name="T16" fmla="*/ 25 w 36"/>
                <a:gd name="T17" fmla="*/ 3 h 18"/>
                <a:gd name="T18" fmla="*/ 18 w 36"/>
                <a:gd name="T19" fmla="*/ 1 h 18"/>
                <a:gd name="T20" fmla="*/ 17 w 36"/>
                <a:gd name="T21" fmla="*/ 5 h 18"/>
                <a:gd name="T22" fmla="*/ 15 w 36"/>
                <a:gd name="T23" fmla="*/ 7 h 18"/>
                <a:gd name="T24" fmla="*/ 8 w 36"/>
                <a:gd name="T25" fmla="*/ 4 h 18"/>
                <a:gd name="T26" fmla="*/ 0 w 36"/>
                <a:gd name="T27" fmla="*/ 15 h 18"/>
                <a:gd name="T28" fmla="*/ 11 w 36"/>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18">
                  <a:moveTo>
                    <a:pt x="11" y="13"/>
                  </a:moveTo>
                  <a:cubicBezTo>
                    <a:pt x="14" y="13"/>
                    <a:pt x="16" y="12"/>
                    <a:pt x="19" y="12"/>
                  </a:cubicBezTo>
                  <a:cubicBezTo>
                    <a:pt x="20" y="12"/>
                    <a:pt x="24" y="14"/>
                    <a:pt x="25" y="15"/>
                  </a:cubicBezTo>
                  <a:cubicBezTo>
                    <a:pt x="26" y="16"/>
                    <a:pt x="27" y="18"/>
                    <a:pt x="29" y="17"/>
                  </a:cubicBezTo>
                  <a:cubicBezTo>
                    <a:pt x="30" y="17"/>
                    <a:pt x="31" y="16"/>
                    <a:pt x="33" y="16"/>
                  </a:cubicBezTo>
                  <a:cubicBezTo>
                    <a:pt x="34" y="16"/>
                    <a:pt x="34" y="14"/>
                    <a:pt x="36" y="14"/>
                  </a:cubicBezTo>
                  <a:cubicBezTo>
                    <a:pt x="35" y="12"/>
                    <a:pt x="33" y="9"/>
                    <a:pt x="34" y="8"/>
                  </a:cubicBezTo>
                  <a:cubicBezTo>
                    <a:pt x="35" y="6"/>
                    <a:pt x="32" y="4"/>
                    <a:pt x="31" y="4"/>
                  </a:cubicBezTo>
                  <a:cubicBezTo>
                    <a:pt x="29" y="3"/>
                    <a:pt x="27" y="5"/>
                    <a:pt x="25" y="3"/>
                  </a:cubicBezTo>
                  <a:cubicBezTo>
                    <a:pt x="22" y="1"/>
                    <a:pt x="21" y="0"/>
                    <a:pt x="18" y="1"/>
                  </a:cubicBezTo>
                  <a:cubicBezTo>
                    <a:pt x="16" y="2"/>
                    <a:pt x="17" y="3"/>
                    <a:pt x="17" y="5"/>
                  </a:cubicBezTo>
                  <a:cubicBezTo>
                    <a:pt x="16" y="6"/>
                    <a:pt x="16" y="7"/>
                    <a:pt x="15" y="7"/>
                  </a:cubicBezTo>
                  <a:cubicBezTo>
                    <a:pt x="12" y="9"/>
                    <a:pt x="10" y="5"/>
                    <a:pt x="8" y="4"/>
                  </a:cubicBezTo>
                  <a:cubicBezTo>
                    <a:pt x="3" y="0"/>
                    <a:pt x="0" y="11"/>
                    <a:pt x="0" y="15"/>
                  </a:cubicBezTo>
                  <a:cubicBezTo>
                    <a:pt x="4" y="13"/>
                    <a:pt x="7" y="13"/>
                    <a:pt x="11" y="1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3" name="Freeform 661"/>
            <p:cNvSpPr>
              <a:spLocks/>
            </p:cNvSpPr>
            <p:nvPr/>
          </p:nvSpPr>
          <p:spPr bwMode="auto">
            <a:xfrm>
              <a:off x="12760703" y="5853898"/>
              <a:ext cx="222932" cy="140163"/>
            </a:xfrm>
            <a:custGeom>
              <a:avLst/>
              <a:gdLst>
                <a:gd name="T0" fmla="*/ 16 w 24"/>
                <a:gd name="T1" fmla="*/ 15 h 15"/>
                <a:gd name="T2" fmla="*/ 20 w 24"/>
                <a:gd name="T3" fmla="*/ 15 h 15"/>
                <a:gd name="T4" fmla="*/ 22 w 24"/>
                <a:gd name="T5" fmla="*/ 13 h 15"/>
                <a:gd name="T6" fmla="*/ 22 w 24"/>
                <a:gd name="T7" fmla="*/ 10 h 15"/>
                <a:gd name="T8" fmla="*/ 21 w 24"/>
                <a:gd name="T9" fmla="*/ 5 h 15"/>
                <a:gd name="T10" fmla="*/ 24 w 24"/>
                <a:gd name="T11" fmla="*/ 0 h 15"/>
                <a:gd name="T12" fmla="*/ 12 w 24"/>
                <a:gd name="T13" fmla="*/ 0 h 15"/>
                <a:gd name="T14" fmla="*/ 6 w 24"/>
                <a:gd name="T15" fmla="*/ 1 h 15"/>
                <a:gd name="T16" fmla="*/ 0 w 24"/>
                <a:gd name="T17" fmla="*/ 5 h 15"/>
                <a:gd name="T18" fmla="*/ 2 w 24"/>
                <a:gd name="T19" fmla="*/ 6 h 15"/>
                <a:gd name="T20" fmla="*/ 2 w 24"/>
                <a:gd name="T21" fmla="*/ 8 h 15"/>
                <a:gd name="T22" fmla="*/ 7 w 24"/>
                <a:gd name="T23" fmla="*/ 9 h 15"/>
                <a:gd name="T24" fmla="*/ 6 w 24"/>
                <a:gd name="T25" fmla="*/ 13 h 15"/>
                <a:gd name="T26" fmla="*/ 11 w 24"/>
                <a:gd name="T27" fmla="*/ 12 h 15"/>
                <a:gd name="T28" fmla="*/ 16 w 24"/>
                <a:gd name="T2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5">
                  <a:moveTo>
                    <a:pt x="16" y="15"/>
                  </a:moveTo>
                  <a:cubicBezTo>
                    <a:pt x="17" y="15"/>
                    <a:pt x="19" y="15"/>
                    <a:pt x="20" y="15"/>
                  </a:cubicBezTo>
                  <a:cubicBezTo>
                    <a:pt x="20" y="14"/>
                    <a:pt x="22" y="14"/>
                    <a:pt x="22" y="13"/>
                  </a:cubicBezTo>
                  <a:cubicBezTo>
                    <a:pt x="22" y="12"/>
                    <a:pt x="22" y="11"/>
                    <a:pt x="22" y="10"/>
                  </a:cubicBezTo>
                  <a:cubicBezTo>
                    <a:pt x="21" y="8"/>
                    <a:pt x="20" y="7"/>
                    <a:pt x="21" y="5"/>
                  </a:cubicBezTo>
                  <a:cubicBezTo>
                    <a:pt x="23" y="4"/>
                    <a:pt x="24" y="2"/>
                    <a:pt x="24" y="0"/>
                  </a:cubicBezTo>
                  <a:cubicBezTo>
                    <a:pt x="22" y="3"/>
                    <a:pt x="15" y="0"/>
                    <a:pt x="12" y="0"/>
                  </a:cubicBezTo>
                  <a:cubicBezTo>
                    <a:pt x="10" y="0"/>
                    <a:pt x="8" y="0"/>
                    <a:pt x="6" y="1"/>
                  </a:cubicBezTo>
                  <a:cubicBezTo>
                    <a:pt x="5" y="1"/>
                    <a:pt x="0" y="5"/>
                    <a:pt x="0" y="5"/>
                  </a:cubicBezTo>
                  <a:cubicBezTo>
                    <a:pt x="0" y="6"/>
                    <a:pt x="3" y="5"/>
                    <a:pt x="2" y="6"/>
                  </a:cubicBezTo>
                  <a:cubicBezTo>
                    <a:pt x="2" y="7"/>
                    <a:pt x="2" y="7"/>
                    <a:pt x="2" y="8"/>
                  </a:cubicBezTo>
                  <a:cubicBezTo>
                    <a:pt x="3" y="10"/>
                    <a:pt x="7" y="9"/>
                    <a:pt x="7" y="9"/>
                  </a:cubicBezTo>
                  <a:cubicBezTo>
                    <a:pt x="7" y="10"/>
                    <a:pt x="6" y="12"/>
                    <a:pt x="6" y="13"/>
                  </a:cubicBezTo>
                  <a:cubicBezTo>
                    <a:pt x="7" y="12"/>
                    <a:pt x="9" y="11"/>
                    <a:pt x="11" y="12"/>
                  </a:cubicBezTo>
                  <a:cubicBezTo>
                    <a:pt x="13" y="13"/>
                    <a:pt x="14" y="15"/>
                    <a:pt x="16" y="1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4" name="Freeform 662"/>
            <p:cNvSpPr>
              <a:spLocks/>
            </p:cNvSpPr>
            <p:nvPr/>
          </p:nvSpPr>
          <p:spPr bwMode="auto">
            <a:xfrm>
              <a:off x="12591917" y="6143782"/>
              <a:ext cx="149682" cy="73269"/>
            </a:xfrm>
            <a:custGeom>
              <a:avLst/>
              <a:gdLst>
                <a:gd name="T0" fmla="*/ 16 w 16"/>
                <a:gd name="T1" fmla="*/ 4 h 8"/>
                <a:gd name="T2" fmla="*/ 12 w 16"/>
                <a:gd name="T3" fmla="*/ 2 h 8"/>
                <a:gd name="T4" fmla="*/ 8 w 16"/>
                <a:gd name="T5" fmla="*/ 0 h 8"/>
                <a:gd name="T6" fmla="*/ 7 w 16"/>
                <a:gd name="T7" fmla="*/ 3 h 8"/>
                <a:gd name="T8" fmla="*/ 5 w 16"/>
                <a:gd name="T9" fmla="*/ 2 h 8"/>
                <a:gd name="T10" fmla="*/ 2 w 16"/>
                <a:gd name="T11" fmla="*/ 3 h 8"/>
                <a:gd name="T12" fmla="*/ 0 w 16"/>
                <a:gd name="T13" fmla="*/ 5 h 8"/>
                <a:gd name="T14" fmla="*/ 0 w 16"/>
                <a:gd name="T15" fmla="*/ 6 h 8"/>
                <a:gd name="T16" fmla="*/ 2 w 16"/>
                <a:gd name="T17" fmla="*/ 6 h 8"/>
                <a:gd name="T18" fmla="*/ 8 w 16"/>
                <a:gd name="T19" fmla="*/ 7 h 8"/>
                <a:gd name="T20" fmla="*/ 16 w 16"/>
                <a:gd name="T21"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8">
                  <a:moveTo>
                    <a:pt x="16" y="4"/>
                  </a:moveTo>
                  <a:cubicBezTo>
                    <a:pt x="16" y="1"/>
                    <a:pt x="14" y="2"/>
                    <a:pt x="12" y="2"/>
                  </a:cubicBezTo>
                  <a:cubicBezTo>
                    <a:pt x="11" y="3"/>
                    <a:pt x="10" y="1"/>
                    <a:pt x="8" y="0"/>
                  </a:cubicBezTo>
                  <a:cubicBezTo>
                    <a:pt x="8" y="1"/>
                    <a:pt x="8" y="2"/>
                    <a:pt x="7" y="3"/>
                  </a:cubicBezTo>
                  <a:cubicBezTo>
                    <a:pt x="6" y="3"/>
                    <a:pt x="7" y="1"/>
                    <a:pt x="5" y="2"/>
                  </a:cubicBezTo>
                  <a:cubicBezTo>
                    <a:pt x="4" y="2"/>
                    <a:pt x="2" y="2"/>
                    <a:pt x="2" y="3"/>
                  </a:cubicBezTo>
                  <a:cubicBezTo>
                    <a:pt x="1" y="5"/>
                    <a:pt x="2" y="6"/>
                    <a:pt x="0" y="5"/>
                  </a:cubicBezTo>
                  <a:cubicBezTo>
                    <a:pt x="0" y="5"/>
                    <a:pt x="0" y="5"/>
                    <a:pt x="0" y="6"/>
                  </a:cubicBezTo>
                  <a:cubicBezTo>
                    <a:pt x="0" y="6"/>
                    <a:pt x="1" y="6"/>
                    <a:pt x="2" y="6"/>
                  </a:cubicBezTo>
                  <a:cubicBezTo>
                    <a:pt x="4" y="7"/>
                    <a:pt x="6" y="7"/>
                    <a:pt x="8" y="7"/>
                  </a:cubicBezTo>
                  <a:cubicBezTo>
                    <a:pt x="10" y="7"/>
                    <a:pt x="16" y="8"/>
                    <a:pt x="16"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5" name="Freeform 663"/>
            <p:cNvSpPr>
              <a:spLocks/>
            </p:cNvSpPr>
            <p:nvPr/>
          </p:nvSpPr>
          <p:spPr bwMode="auto">
            <a:xfrm>
              <a:off x="12359429" y="6162893"/>
              <a:ext cx="445860" cy="391823"/>
            </a:xfrm>
            <a:custGeom>
              <a:avLst/>
              <a:gdLst>
                <a:gd name="T0" fmla="*/ 1 w 48"/>
                <a:gd name="T1" fmla="*/ 12 h 42"/>
                <a:gd name="T2" fmla="*/ 0 w 48"/>
                <a:gd name="T3" fmla="*/ 16 h 42"/>
                <a:gd name="T4" fmla="*/ 2 w 48"/>
                <a:gd name="T5" fmla="*/ 20 h 42"/>
                <a:gd name="T6" fmla="*/ 4 w 48"/>
                <a:gd name="T7" fmla="*/ 27 h 42"/>
                <a:gd name="T8" fmla="*/ 9 w 48"/>
                <a:gd name="T9" fmla="*/ 31 h 42"/>
                <a:gd name="T10" fmla="*/ 10 w 48"/>
                <a:gd name="T11" fmla="*/ 33 h 42"/>
                <a:gd name="T12" fmla="*/ 13 w 48"/>
                <a:gd name="T13" fmla="*/ 32 h 42"/>
                <a:gd name="T14" fmla="*/ 21 w 48"/>
                <a:gd name="T15" fmla="*/ 36 h 42"/>
                <a:gd name="T16" fmla="*/ 25 w 48"/>
                <a:gd name="T17" fmla="*/ 37 h 42"/>
                <a:gd name="T18" fmla="*/ 33 w 48"/>
                <a:gd name="T19" fmla="*/ 37 h 42"/>
                <a:gd name="T20" fmla="*/ 39 w 48"/>
                <a:gd name="T21" fmla="*/ 41 h 42"/>
                <a:gd name="T22" fmla="*/ 41 w 48"/>
                <a:gd name="T23" fmla="*/ 35 h 42"/>
                <a:gd name="T24" fmla="*/ 44 w 48"/>
                <a:gd name="T25" fmla="*/ 32 h 42"/>
                <a:gd name="T26" fmla="*/ 48 w 48"/>
                <a:gd name="T27" fmla="*/ 31 h 42"/>
                <a:gd name="T28" fmla="*/ 45 w 48"/>
                <a:gd name="T29" fmla="*/ 26 h 42"/>
                <a:gd name="T30" fmla="*/ 44 w 48"/>
                <a:gd name="T31" fmla="*/ 19 h 42"/>
                <a:gd name="T32" fmla="*/ 46 w 48"/>
                <a:gd name="T33" fmla="*/ 12 h 42"/>
                <a:gd name="T34" fmla="*/ 44 w 48"/>
                <a:gd name="T35" fmla="*/ 7 h 42"/>
                <a:gd name="T36" fmla="*/ 42 w 48"/>
                <a:gd name="T37" fmla="*/ 5 h 42"/>
                <a:gd name="T38" fmla="*/ 25 w 48"/>
                <a:gd name="T39" fmla="*/ 4 h 42"/>
                <a:gd name="T40" fmla="*/ 20 w 48"/>
                <a:gd name="T41" fmla="*/ 2 h 42"/>
                <a:gd name="T42" fmla="*/ 13 w 48"/>
                <a:gd name="T43" fmla="*/ 4 h 42"/>
                <a:gd name="T44" fmla="*/ 6 w 48"/>
                <a:gd name="T45" fmla="*/ 6 h 42"/>
                <a:gd name="T46" fmla="*/ 2 w 48"/>
                <a:gd name="T47" fmla="*/ 7 h 42"/>
                <a:gd name="T48" fmla="*/ 1 w 48"/>
                <a:gd name="T49" fmla="*/ 9 h 42"/>
                <a:gd name="T50" fmla="*/ 1 w 48"/>
                <a:gd name="T51" fmla="*/ 12 h 42"/>
                <a:gd name="T52" fmla="*/ 1 w 48"/>
                <a:gd name="T53"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42">
                  <a:moveTo>
                    <a:pt x="1" y="12"/>
                  </a:moveTo>
                  <a:cubicBezTo>
                    <a:pt x="1" y="13"/>
                    <a:pt x="0" y="15"/>
                    <a:pt x="0" y="16"/>
                  </a:cubicBezTo>
                  <a:cubicBezTo>
                    <a:pt x="1" y="17"/>
                    <a:pt x="2" y="19"/>
                    <a:pt x="2" y="20"/>
                  </a:cubicBezTo>
                  <a:cubicBezTo>
                    <a:pt x="2" y="22"/>
                    <a:pt x="3" y="25"/>
                    <a:pt x="4" y="27"/>
                  </a:cubicBezTo>
                  <a:cubicBezTo>
                    <a:pt x="5" y="30"/>
                    <a:pt x="8" y="29"/>
                    <a:pt x="9" y="31"/>
                  </a:cubicBezTo>
                  <a:cubicBezTo>
                    <a:pt x="9" y="31"/>
                    <a:pt x="9" y="33"/>
                    <a:pt x="10" y="33"/>
                  </a:cubicBezTo>
                  <a:cubicBezTo>
                    <a:pt x="11" y="34"/>
                    <a:pt x="12" y="32"/>
                    <a:pt x="13" y="32"/>
                  </a:cubicBezTo>
                  <a:cubicBezTo>
                    <a:pt x="15" y="31"/>
                    <a:pt x="19" y="35"/>
                    <a:pt x="21" y="36"/>
                  </a:cubicBezTo>
                  <a:cubicBezTo>
                    <a:pt x="22" y="37"/>
                    <a:pt x="23" y="39"/>
                    <a:pt x="25" y="37"/>
                  </a:cubicBezTo>
                  <a:cubicBezTo>
                    <a:pt x="26" y="36"/>
                    <a:pt x="31" y="37"/>
                    <a:pt x="33" y="37"/>
                  </a:cubicBezTo>
                  <a:cubicBezTo>
                    <a:pt x="36" y="37"/>
                    <a:pt x="37" y="39"/>
                    <a:pt x="39" y="41"/>
                  </a:cubicBezTo>
                  <a:cubicBezTo>
                    <a:pt x="40" y="42"/>
                    <a:pt x="40" y="36"/>
                    <a:pt x="41" y="35"/>
                  </a:cubicBezTo>
                  <a:cubicBezTo>
                    <a:pt x="42" y="34"/>
                    <a:pt x="43" y="33"/>
                    <a:pt x="44" y="32"/>
                  </a:cubicBezTo>
                  <a:cubicBezTo>
                    <a:pt x="45" y="32"/>
                    <a:pt x="48" y="32"/>
                    <a:pt x="48" y="31"/>
                  </a:cubicBezTo>
                  <a:cubicBezTo>
                    <a:pt x="47" y="28"/>
                    <a:pt x="47" y="27"/>
                    <a:pt x="45" y="26"/>
                  </a:cubicBezTo>
                  <a:cubicBezTo>
                    <a:pt x="43" y="24"/>
                    <a:pt x="46" y="21"/>
                    <a:pt x="44" y="19"/>
                  </a:cubicBezTo>
                  <a:cubicBezTo>
                    <a:pt x="42" y="18"/>
                    <a:pt x="47" y="14"/>
                    <a:pt x="46" y="12"/>
                  </a:cubicBezTo>
                  <a:cubicBezTo>
                    <a:pt x="45" y="10"/>
                    <a:pt x="44" y="9"/>
                    <a:pt x="44" y="7"/>
                  </a:cubicBezTo>
                  <a:cubicBezTo>
                    <a:pt x="44" y="6"/>
                    <a:pt x="44" y="5"/>
                    <a:pt x="42" y="5"/>
                  </a:cubicBezTo>
                  <a:cubicBezTo>
                    <a:pt x="37" y="3"/>
                    <a:pt x="30" y="6"/>
                    <a:pt x="25" y="4"/>
                  </a:cubicBezTo>
                  <a:cubicBezTo>
                    <a:pt x="25" y="7"/>
                    <a:pt x="21" y="2"/>
                    <a:pt x="20" y="2"/>
                  </a:cubicBezTo>
                  <a:cubicBezTo>
                    <a:pt x="17" y="0"/>
                    <a:pt x="15" y="2"/>
                    <a:pt x="13" y="4"/>
                  </a:cubicBezTo>
                  <a:cubicBezTo>
                    <a:pt x="10" y="5"/>
                    <a:pt x="8" y="6"/>
                    <a:pt x="6" y="6"/>
                  </a:cubicBezTo>
                  <a:cubicBezTo>
                    <a:pt x="5" y="7"/>
                    <a:pt x="3" y="7"/>
                    <a:pt x="2" y="7"/>
                  </a:cubicBezTo>
                  <a:cubicBezTo>
                    <a:pt x="1" y="8"/>
                    <a:pt x="3" y="9"/>
                    <a:pt x="1" y="9"/>
                  </a:cubicBezTo>
                  <a:cubicBezTo>
                    <a:pt x="1" y="10"/>
                    <a:pt x="1" y="11"/>
                    <a:pt x="1" y="12"/>
                  </a:cubicBezTo>
                  <a:cubicBezTo>
                    <a:pt x="1" y="14"/>
                    <a:pt x="1" y="12"/>
                    <a:pt x="1" y="1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6" name="Freeform 664"/>
            <p:cNvSpPr>
              <a:spLocks/>
            </p:cNvSpPr>
            <p:nvPr/>
          </p:nvSpPr>
          <p:spPr bwMode="auto">
            <a:xfrm>
              <a:off x="12630129" y="6573832"/>
              <a:ext cx="429938" cy="280329"/>
            </a:xfrm>
            <a:custGeom>
              <a:avLst/>
              <a:gdLst>
                <a:gd name="T0" fmla="*/ 38 w 46"/>
                <a:gd name="T1" fmla="*/ 13 h 30"/>
                <a:gd name="T2" fmla="*/ 35 w 46"/>
                <a:gd name="T3" fmla="*/ 6 h 30"/>
                <a:gd name="T4" fmla="*/ 32 w 46"/>
                <a:gd name="T5" fmla="*/ 0 h 30"/>
                <a:gd name="T6" fmla="*/ 22 w 46"/>
                <a:gd name="T7" fmla="*/ 4 h 30"/>
                <a:gd name="T8" fmla="*/ 18 w 46"/>
                <a:gd name="T9" fmla="*/ 3 h 30"/>
                <a:gd name="T10" fmla="*/ 12 w 46"/>
                <a:gd name="T11" fmla="*/ 3 h 30"/>
                <a:gd name="T12" fmla="*/ 8 w 46"/>
                <a:gd name="T13" fmla="*/ 6 h 30"/>
                <a:gd name="T14" fmla="*/ 4 w 46"/>
                <a:gd name="T15" fmla="*/ 14 h 30"/>
                <a:gd name="T16" fmla="*/ 0 w 46"/>
                <a:gd name="T17" fmla="*/ 15 h 30"/>
                <a:gd name="T18" fmla="*/ 3 w 46"/>
                <a:gd name="T19" fmla="*/ 18 h 30"/>
                <a:gd name="T20" fmla="*/ 5 w 46"/>
                <a:gd name="T21" fmla="*/ 22 h 30"/>
                <a:gd name="T22" fmla="*/ 8 w 46"/>
                <a:gd name="T23" fmla="*/ 24 h 30"/>
                <a:gd name="T24" fmla="*/ 11 w 46"/>
                <a:gd name="T25" fmla="*/ 25 h 30"/>
                <a:gd name="T26" fmla="*/ 11 w 46"/>
                <a:gd name="T27" fmla="*/ 28 h 30"/>
                <a:gd name="T28" fmla="*/ 21 w 46"/>
                <a:gd name="T29" fmla="*/ 30 h 30"/>
                <a:gd name="T30" fmla="*/ 28 w 46"/>
                <a:gd name="T31" fmla="*/ 28 h 30"/>
                <a:gd name="T32" fmla="*/ 40 w 46"/>
                <a:gd name="T33" fmla="*/ 30 h 30"/>
                <a:gd name="T34" fmla="*/ 41 w 46"/>
                <a:gd name="T35" fmla="*/ 23 h 30"/>
                <a:gd name="T36" fmla="*/ 46 w 46"/>
                <a:gd name="T37" fmla="*/ 20 h 30"/>
                <a:gd name="T38" fmla="*/ 39 w 46"/>
                <a:gd name="T39" fmla="*/ 20 h 30"/>
                <a:gd name="T40" fmla="*/ 38 w 46"/>
                <a:gd name="T41" fmla="*/ 13 h 30"/>
                <a:gd name="T42" fmla="*/ 38 w 46"/>
                <a:gd name="T4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38" y="13"/>
                  </a:moveTo>
                  <a:cubicBezTo>
                    <a:pt x="39" y="10"/>
                    <a:pt x="36" y="8"/>
                    <a:pt x="35" y="6"/>
                  </a:cubicBezTo>
                  <a:cubicBezTo>
                    <a:pt x="33" y="5"/>
                    <a:pt x="32" y="2"/>
                    <a:pt x="32" y="0"/>
                  </a:cubicBezTo>
                  <a:cubicBezTo>
                    <a:pt x="29" y="1"/>
                    <a:pt x="26" y="4"/>
                    <a:pt x="22" y="4"/>
                  </a:cubicBezTo>
                  <a:cubicBezTo>
                    <a:pt x="21" y="4"/>
                    <a:pt x="19" y="3"/>
                    <a:pt x="18" y="3"/>
                  </a:cubicBezTo>
                  <a:cubicBezTo>
                    <a:pt x="16" y="3"/>
                    <a:pt x="14" y="3"/>
                    <a:pt x="12" y="3"/>
                  </a:cubicBezTo>
                  <a:cubicBezTo>
                    <a:pt x="12" y="3"/>
                    <a:pt x="9" y="6"/>
                    <a:pt x="8" y="6"/>
                  </a:cubicBezTo>
                  <a:cubicBezTo>
                    <a:pt x="7" y="9"/>
                    <a:pt x="5" y="11"/>
                    <a:pt x="4" y="14"/>
                  </a:cubicBezTo>
                  <a:cubicBezTo>
                    <a:pt x="3" y="14"/>
                    <a:pt x="1" y="14"/>
                    <a:pt x="0" y="15"/>
                  </a:cubicBezTo>
                  <a:cubicBezTo>
                    <a:pt x="0" y="16"/>
                    <a:pt x="3" y="17"/>
                    <a:pt x="3" y="18"/>
                  </a:cubicBezTo>
                  <a:cubicBezTo>
                    <a:pt x="3" y="20"/>
                    <a:pt x="4" y="20"/>
                    <a:pt x="5" y="22"/>
                  </a:cubicBezTo>
                  <a:cubicBezTo>
                    <a:pt x="5" y="24"/>
                    <a:pt x="6" y="24"/>
                    <a:pt x="8" y="24"/>
                  </a:cubicBezTo>
                  <a:cubicBezTo>
                    <a:pt x="9" y="24"/>
                    <a:pt x="11" y="24"/>
                    <a:pt x="11" y="25"/>
                  </a:cubicBezTo>
                  <a:cubicBezTo>
                    <a:pt x="11" y="26"/>
                    <a:pt x="11" y="27"/>
                    <a:pt x="11" y="28"/>
                  </a:cubicBezTo>
                  <a:cubicBezTo>
                    <a:pt x="13" y="30"/>
                    <a:pt x="18" y="30"/>
                    <a:pt x="21" y="30"/>
                  </a:cubicBezTo>
                  <a:cubicBezTo>
                    <a:pt x="24" y="30"/>
                    <a:pt x="26" y="30"/>
                    <a:pt x="28" y="28"/>
                  </a:cubicBezTo>
                  <a:cubicBezTo>
                    <a:pt x="32" y="26"/>
                    <a:pt x="36" y="28"/>
                    <a:pt x="40" y="30"/>
                  </a:cubicBezTo>
                  <a:cubicBezTo>
                    <a:pt x="40" y="28"/>
                    <a:pt x="40" y="25"/>
                    <a:pt x="41" y="23"/>
                  </a:cubicBezTo>
                  <a:cubicBezTo>
                    <a:pt x="42" y="22"/>
                    <a:pt x="45" y="24"/>
                    <a:pt x="46" y="20"/>
                  </a:cubicBezTo>
                  <a:cubicBezTo>
                    <a:pt x="43" y="18"/>
                    <a:pt x="42" y="20"/>
                    <a:pt x="39" y="20"/>
                  </a:cubicBezTo>
                  <a:cubicBezTo>
                    <a:pt x="37" y="19"/>
                    <a:pt x="37" y="14"/>
                    <a:pt x="38" y="13"/>
                  </a:cubicBezTo>
                  <a:cubicBezTo>
                    <a:pt x="39" y="11"/>
                    <a:pt x="37" y="15"/>
                    <a:pt x="38" y="1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7" name="Freeform 665"/>
            <p:cNvSpPr>
              <a:spLocks/>
            </p:cNvSpPr>
            <p:nvPr/>
          </p:nvSpPr>
          <p:spPr bwMode="auto">
            <a:xfrm>
              <a:off x="12929494" y="6564274"/>
              <a:ext cx="156051" cy="187951"/>
            </a:xfrm>
            <a:custGeom>
              <a:avLst/>
              <a:gdLst>
                <a:gd name="T0" fmla="*/ 14 w 17"/>
                <a:gd name="T1" fmla="*/ 10 h 20"/>
                <a:gd name="T2" fmla="*/ 9 w 17"/>
                <a:gd name="T3" fmla="*/ 3 h 20"/>
                <a:gd name="T4" fmla="*/ 0 w 17"/>
                <a:gd name="T5" fmla="*/ 1 h 20"/>
                <a:gd name="T6" fmla="*/ 5 w 17"/>
                <a:gd name="T7" fmla="*/ 10 h 20"/>
                <a:gd name="T8" fmla="*/ 7 w 17"/>
                <a:gd name="T9" fmla="*/ 20 h 20"/>
                <a:gd name="T10" fmla="*/ 10 w 17"/>
                <a:gd name="T11" fmla="*/ 14 h 20"/>
                <a:gd name="T12" fmla="*/ 14 w 17"/>
                <a:gd name="T13" fmla="*/ 14 h 20"/>
                <a:gd name="T14" fmla="*/ 14 w 17"/>
                <a:gd name="T15" fmla="*/ 10 h 20"/>
                <a:gd name="T16" fmla="*/ 14 w 17"/>
                <a:gd name="T17"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0">
                  <a:moveTo>
                    <a:pt x="14" y="10"/>
                  </a:moveTo>
                  <a:cubicBezTo>
                    <a:pt x="12" y="8"/>
                    <a:pt x="11" y="4"/>
                    <a:pt x="9" y="3"/>
                  </a:cubicBezTo>
                  <a:cubicBezTo>
                    <a:pt x="8" y="3"/>
                    <a:pt x="0" y="0"/>
                    <a:pt x="0" y="1"/>
                  </a:cubicBezTo>
                  <a:cubicBezTo>
                    <a:pt x="1" y="5"/>
                    <a:pt x="3" y="7"/>
                    <a:pt x="5" y="10"/>
                  </a:cubicBezTo>
                  <a:cubicBezTo>
                    <a:pt x="7" y="13"/>
                    <a:pt x="4" y="17"/>
                    <a:pt x="7" y="20"/>
                  </a:cubicBezTo>
                  <a:cubicBezTo>
                    <a:pt x="8" y="19"/>
                    <a:pt x="9" y="16"/>
                    <a:pt x="10" y="14"/>
                  </a:cubicBezTo>
                  <a:cubicBezTo>
                    <a:pt x="12" y="13"/>
                    <a:pt x="13" y="14"/>
                    <a:pt x="14" y="14"/>
                  </a:cubicBezTo>
                  <a:cubicBezTo>
                    <a:pt x="17" y="14"/>
                    <a:pt x="14" y="10"/>
                    <a:pt x="14" y="10"/>
                  </a:cubicBezTo>
                  <a:cubicBezTo>
                    <a:pt x="13" y="9"/>
                    <a:pt x="14" y="10"/>
                    <a:pt x="14"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8" name="Freeform 666"/>
            <p:cNvSpPr>
              <a:spLocks/>
            </p:cNvSpPr>
            <p:nvPr/>
          </p:nvSpPr>
          <p:spPr bwMode="auto">
            <a:xfrm>
              <a:off x="12993189" y="6666210"/>
              <a:ext cx="92356" cy="95566"/>
            </a:xfrm>
            <a:custGeom>
              <a:avLst/>
              <a:gdLst>
                <a:gd name="T0" fmla="*/ 7 w 10"/>
                <a:gd name="T1" fmla="*/ 9 h 10"/>
                <a:gd name="T2" fmla="*/ 7 w 10"/>
                <a:gd name="T3" fmla="*/ 7 h 10"/>
                <a:gd name="T4" fmla="*/ 10 w 10"/>
                <a:gd name="T5" fmla="*/ 4 h 10"/>
                <a:gd name="T6" fmla="*/ 8 w 10"/>
                <a:gd name="T7" fmla="*/ 1 h 10"/>
                <a:gd name="T8" fmla="*/ 3 w 10"/>
                <a:gd name="T9" fmla="*/ 4 h 10"/>
                <a:gd name="T10" fmla="*/ 0 w 10"/>
                <a:gd name="T11" fmla="*/ 9 h 10"/>
                <a:gd name="T12" fmla="*/ 3 w 10"/>
                <a:gd name="T13" fmla="*/ 9 h 10"/>
                <a:gd name="T14" fmla="*/ 7 w 10"/>
                <a:gd name="T15" fmla="*/ 10 h 10"/>
                <a:gd name="T16" fmla="*/ 7 w 10"/>
                <a:gd name="T17" fmla="*/ 9 h 10"/>
                <a:gd name="T18" fmla="*/ 7 w 10"/>
                <a:gd name="T19"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0">
                  <a:moveTo>
                    <a:pt x="7" y="9"/>
                  </a:moveTo>
                  <a:cubicBezTo>
                    <a:pt x="6" y="8"/>
                    <a:pt x="6" y="8"/>
                    <a:pt x="7" y="7"/>
                  </a:cubicBezTo>
                  <a:cubicBezTo>
                    <a:pt x="8" y="6"/>
                    <a:pt x="9" y="5"/>
                    <a:pt x="10" y="4"/>
                  </a:cubicBezTo>
                  <a:cubicBezTo>
                    <a:pt x="10" y="4"/>
                    <a:pt x="8" y="2"/>
                    <a:pt x="8" y="1"/>
                  </a:cubicBezTo>
                  <a:cubicBezTo>
                    <a:pt x="8" y="5"/>
                    <a:pt x="3" y="0"/>
                    <a:pt x="3" y="4"/>
                  </a:cubicBezTo>
                  <a:cubicBezTo>
                    <a:pt x="3" y="6"/>
                    <a:pt x="1" y="8"/>
                    <a:pt x="0" y="9"/>
                  </a:cubicBezTo>
                  <a:cubicBezTo>
                    <a:pt x="0" y="10"/>
                    <a:pt x="2" y="9"/>
                    <a:pt x="3" y="9"/>
                  </a:cubicBezTo>
                  <a:cubicBezTo>
                    <a:pt x="5" y="9"/>
                    <a:pt x="6" y="9"/>
                    <a:pt x="7" y="10"/>
                  </a:cubicBezTo>
                  <a:cubicBezTo>
                    <a:pt x="7" y="10"/>
                    <a:pt x="7" y="9"/>
                    <a:pt x="7" y="9"/>
                  </a:cubicBezTo>
                  <a:cubicBezTo>
                    <a:pt x="6" y="8"/>
                    <a:pt x="7" y="9"/>
                    <a:pt x="7" y="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9" name="Freeform 667"/>
            <p:cNvSpPr>
              <a:spLocks/>
            </p:cNvSpPr>
            <p:nvPr/>
          </p:nvSpPr>
          <p:spPr bwMode="auto">
            <a:xfrm>
              <a:off x="12712935" y="6815931"/>
              <a:ext cx="299364" cy="178393"/>
            </a:xfrm>
            <a:custGeom>
              <a:avLst/>
              <a:gdLst>
                <a:gd name="T0" fmla="*/ 17 w 32"/>
                <a:gd name="T1" fmla="*/ 4 h 19"/>
                <a:gd name="T2" fmla="*/ 2 w 32"/>
                <a:gd name="T3" fmla="*/ 0 h 19"/>
                <a:gd name="T4" fmla="*/ 2 w 32"/>
                <a:gd name="T5" fmla="*/ 5 h 19"/>
                <a:gd name="T6" fmla="*/ 3 w 32"/>
                <a:gd name="T7" fmla="*/ 8 h 19"/>
                <a:gd name="T8" fmla="*/ 1 w 32"/>
                <a:gd name="T9" fmla="*/ 11 h 19"/>
                <a:gd name="T10" fmla="*/ 3 w 32"/>
                <a:gd name="T11" fmla="*/ 17 h 19"/>
                <a:gd name="T12" fmla="*/ 9 w 32"/>
                <a:gd name="T13" fmla="*/ 17 h 19"/>
                <a:gd name="T14" fmla="*/ 16 w 32"/>
                <a:gd name="T15" fmla="*/ 18 h 19"/>
                <a:gd name="T16" fmla="*/ 21 w 32"/>
                <a:gd name="T17" fmla="*/ 15 h 19"/>
                <a:gd name="T18" fmla="*/ 28 w 32"/>
                <a:gd name="T19" fmla="*/ 14 h 19"/>
                <a:gd name="T20" fmla="*/ 28 w 32"/>
                <a:gd name="T21" fmla="*/ 8 h 19"/>
                <a:gd name="T22" fmla="*/ 29 w 32"/>
                <a:gd name="T23" fmla="*/ 3 h 19"/>
                <a:gd name="T24" fmla="*/ 21 w 32"/>
                <a:gd name="T25" fmla="*/ 2 h 19"/>
                <a:gd name="T26" fmla="*/ 17 w 32"/>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19">
                  <a:moveTo>
                    <a:pt x="17" y="4"/>
                  </a:moveTo>
                  <a:cubicBezTo>
                    <a:pt x="13" y="4"/>
                    <a:pt x="3" y="6"/>
                    <a:pt x="2" y="0"/>
                  </a:cubicBezTo>
                  <a:cubicBezTo>
                    <a:pt x="1" y="2"/>
                    <a:pt x="0" y="4"/>
                    <a:pt x="2" y="5"/>
                  </a:cubicBezTo>
                  <a:cubicBezTo>
                    <a:pt x="3" y="6"/>
                    <a:pt x="4" y="7"/>
                    <a:pt x="3" y="8"/>
                  </a:cubicBezTo>
                  <a:cubicBezTo>
                    <a:pt x="2" y="9"/>
                    <a:pt x="1" y="9"/>
                    <a:pt x="1" y="11"/>
                  </a:cubicBezTo>
                  <a:cubicBezTo>
                    <a:pt x="2" y="13"/>
                    <a:pt x="3" y="14"/>
                    <a:pt x="3" y="17"/>
                  </a:cubicBezTo>
                  <a:cubicBezTo>
                    <a:pt x="5" y="17"/>
                    <a:pt x="7" y="17"/>
                    <a:pt x="9" y="17"/>
                  </a:cubicBezTo>
                  <a:cubicBezTo>
                    <a:pt x="11" y="17"/>
                    <a:pt x="14" y="19"/>
                    <a:pt x="16" y="18"/>
                  </a:cubicBezTo>
                  <a:cubicBezTo>
                    <a:pt x="18" y="18"/>
                    <a:pt x="20" y="16"/>
                    <a:pt x="21" y="15"/>
                  </a:cubicBezTo>
                  <a:cubicBezTo>
                    <a:pt x="23" y="13"/>
                    <a:pt x="25" y="14"/>
                    <a:pt x="28" y="14"/>
                  </a:cubicBezTo>
                  <a:cubicBezTo>
                    <a:pt x="27" y="12"/>
                    <a:pt x="27" y="11"/>
                    <a:pt x="28" y="8"/>
                  </a:cubicBezTo>
                  <a:cubicBezTo>
                    <a:pt x="29" y="6"/>
                    <a:pt x="32" y="4"/>
                    <a:pt x="29" y="3"/>
                  </a:cubicBezTo>
                  <a:cubicBezTo>
                    <a:pt x="27" y="2"/>
                    <a:pt x="24" y="1"/>
                    <a:pt x="21" y="2"/>
                  </a:cubicBezTo>
                  <a:cubicBezTo>
                    <a:pt x="19" y="2"/>
                    <a:pt x="18" y="4"/>
                    <a:pt x="17"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0" name="Freeform 668"/>
            <p:cNvSpPr>
              <a:spLocks/>
            </p:cNvSpPr>
            <p:nvPr/>
          </p:nvSpPr>
          <p:spPr bwMode="auto">
            <a:xfrm>
              <a:off x="12423124" y="6771334"/>
              <a:ext cx="168791" cy="140163"/>
            </a:xfrm>
            <a:custGeom>
              <a:avLst/>
              <a:gdLst>
                <a:gd name="T0" fmla="*/ 10 w 18"/>
                <a:gd name="T1" fmla="*/ 0 h 15"/>
                <a:gd name="T2" fmla="*/ 1 w 18"/>
                <a:gd name="T3" fmla="*/ 2 h 15"/>
                <a:gd name="T4" fmla="*/ 4 w 18"/>
                <a:gd name="T5" fmla="*/ 8 h 15"/>
                <a:gd name="T6" fmla="*/ 13 w 18"/>
                <a:gd name="T7" fmla="*/ 15 h 15"/>
                <a:gd name="T8" fmla="*/ 15 w 18"/>
                <a:gd name="T9" fmla="*/ 10 h 15"/>
                <a:gd name="T10" fmla="*/ 17 w 18"/>
                <a:gd name="T11" fmla="*/ 6 h 15"/>
                <a:gd name="T12" fmla="*/ 16 w 18"/>
                <a:gd name="T13" fmla="*/ 2 h 15"/>
                <a:gd name="T14" fmla="*/ 10 w 18"/>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5">
                  <a:moveTo>
                    <a:pt x="10" y="0"/>
                  </a:moveTo>
                  <a:cubicBezTo>
                    <a:pt x="8" y="0"/>
                    <a:pt x="0" y="0"/>
                    <a:pt x="1" y="2"/>
                  </a:cubicBezTo>
                  <a:cubicBezTo>
                    <a:pt x="1" y="3"/>
                    <a:pt x="3" y="7"/>
                    <a:pt x="4" y="8"/>
                  </a:cubicBezTo>
                  <a:cubicBezTo>
                    <a:pt x="6" y="11"/>
                    <a:pt x="10" y="13"/>
                    <a:pt x="13" y="15"/>
                  </a:cubicBezTo>
                  <a:cubicBezTo>
                    <a:pt x="13" y="13"/>
                    <a:pt x="13" y="11"/>
                    <a:pt x="15" y="10"/>
                  </a:cubicBezTo>
                  <a:cubicBezTo>
                    <a:pt x="17" y="9"/>
                    <a:pt x="18" y="8"/>
                    <a:pt x="17" y="6"/>
                  </a:cubicBezTo>
                  <a:cubicBezTo>
                    <a:pt x="17" y="4"/>
                    <a:pt x="17" y="3"/>
                    <a:pt x="16" y="2"/>
                  </a:cubicBezTo>
                  <a:cubicBezTo>
                    <a:pt x="14" y="1"/>
                    <a:pt x="12" y="0"/>
                    <a:pt x="10"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1" name="Freeform 669"/>
            <p:cNvSpPr>
              <a:spLocks/>
            </p:cNvSpPr>
            <p:nvPr/>
          </p:nvSpPr>
          <p:spPr bwMode="auto">
            <a:xfrm>
              <a:off x="12544142" y="6704437"/>
              <a:ext cx="207006" cy="251657"/>
            </a:xfrm>
            <a:custGeom>
              <a:avLst/>
              <a:gdLst>
                <a:gd name="T0" fmla="*/ 21 w 22"/>
                <a:gd name="T1" fmla="*/ 19 h 27"/>
                <a:gd name="T2" fmla="*/ 20 w 22"/>
                <a:gd name="T3" fmla="*/ 17 h 27"/>
                <a:gd name="T4" fmla="*/ 19 w 22"/>
                <a:gd name="T5" fmla="*/ 13 h 27"/>
                <a:gd name="T6" fmla="*/ 15 w 22"/>
                <a:gd name="T7" fmla="*/ 10 h 27"/>
                <a:gd name="T8" fmla="*/ 14 w 22"/>
                <a:gd name="T9" fmla="*/ 8 h 27"/>
                <a:gd name="T10" fmla="*/ 12 w 22"/>
                <a:gd name="T11" fmla="*/ 5 h 27"/>
                <a:gd name="T12" fmla="*/ 5 w 22"/>
                <a:gd name="T13" fmla="*/ 1 h 27"/>
                <a:gd name="T14" fmla="*/ 2 w 22"/>
                <a:gd name="T15" fmla="*/ 4 h 27"/>
                <a:gd name="T16" fmla="*/ 4 w 22"/>
                <a:gd name="T17" fmla="*/ 14 h 27"/>
                <a:gd name="T18" fmla="*/ 1 w 22"/>
                <a:gd name="T19" fmla="*/ 19 h 27"/>
                <a:gd name="T20" fmla="*/ 0 w 22"/>
                <a:gd name="T21" fmla="*/ 23 h 27"/>
                <a:gd name="T22" fmla="*/ 4 w 22"/>
                <a:gd name="T23" fmla="*/ 27 h 27"/>
                <a:gd name="T24" fmla="*/ 6 w 22"/>
                <a:gd name="T25" fmla="*/ 23 h 27"/>
                <a:gd name="T26" fmla="*/ 10 w 22"/>
                <a:gd name="T27" fmla="*/ 26 h 27"/>
                <a:gd name="T28" fmla="*/ 20 w 22"/>
                <a:gd name="T29" fmla="*/ 24 h 27"/>
                <a:gd name="T30" fmla="*/ 21 w 22"/>
                <a:gd name="T31" fmla="*/ 19 h 27"/>
                <a:gd name="T32" fmla="*/ 21 w 22"/>
                <a:gd name="T33"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7">
                  <a:moveTo>
                    <a:pt x="21" y="19"/>
                  </a:moveTo>
                  <a:cubicBezTo>
                    <a:pt x="22" y="18"/>
                    <a:pt x="21" y="18"/>
                    <a:pt x="20" y="17"/>
                  </a:cubicBezTo>
                  <a:cubicBezTo>
                    <a:pt x="19" y="16"/>
                    <a:pt x="19" y="15"/>
                    <a:pt x="19" y="13"/>
                  </a:cubicBezTo>
                  <a:cubicBezTo>
                    <a:pt x="21" y="10"/>
                    <a:pt x="18" y="10"/>
                    <a:pt x="15" y="10"/>
                  </a:cubicBezTo>
                  <a:cubicBezTo>
                    <a:pt x="14" y="10"/>
                    <a:pt x="14" y="9"/>
                    <a:pt x="14" y="8"/>
                  </a:cubicBezTo>
                  <a:cubicBezTo>
                    <a:pt x="13" y="6"/>
                    <a:pt x="12" y="7"/>
                    <a:pt x="12" y="5"/>
                  </a:cubicBezTo>
                  <a:cubicBezTo>
                    <a:pt x="11" y="2"/>
                    <a:pt x="9" y="0"/>
                    <a:pt x="5" y="1"/>
                  </a:cubicBezTo>
                  <a:cubicBezTo>
                    <a:pt x="2" y="2"/>
                    <a:pt x="2" y="2"/>
                    <a:pt x="2" y="4"/>
                  </a:cubicBezTo>
                  <a:cubicBezTo>
                    <a:pt x="3" y="7"/>
                    <a:pt x="4" y="10"/>
                    <a:pt x="4" y="14"/>
                  </a:cubicBezTo>
                  <a:cubicBezTo>
                    <a:pt x="5" y="17"/>
                    <a:pt x="2" y="16"/>
                    <a:pt x="1" y="19"/>
                  </a:cubicBezTo>
                  <a:cubicBezTo>
                    <a:pt x="0" y="20"/>
                    <a:pt x="0" y="22"/>
                    <a:pt x="0" y="23"/>
                  </a:cubicBezTo>
                  <a:cubicBezTo>
                    <a:pt x="0" y="25"/>
                    <a:pt x="3" y="26"/>
                    <a:pt x="4" y="27"/>
                  </a:cubicBezTo>
                  <a:cubicBezTo>
                    <a:pt x="4" y="26"/>
                    <a:pt x="4" y="23"/>
                    <a:pt x="6" y="23"/>
                  </a:cubicBezTo>
                  <a:cubicBezTo>
                    <a:pt x="8" y="23"/>
                    <a:pt x="9" y="24"/>
                    <a:pt x="10" y="26"/>
                  </a:cubicBezTo>
                  <a:cubicBezTo>
                    <a:pt x="11" y="26"/>
                    <a:pt x="18" y="24"/>
                    <a:pt x="20" y="24"/>
                  </a:cubicBezTo>
                  <a:cubicBezTo>
                    <a:pt x="18" y="22"/>
                    <a:pt x="20" y="21"/>
                    <a:pt x="21" y="19"/>
                  </a:cubicBezTo>
                  <a:cubicBezTo>
                    <a:pt x="22" y="18"/>
                    <a:pt x="20" y="20"/>
                    <a:pt x="21"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2" name="Freeform 670"/>
            <p:cNvSpPr>
              <a:spLocks/>
            </p:cNvSpPr>
            <p:nvPr/>
          </p:nvSpPr>
          <p:spPr bwMode="auto">
            <a:xfrm>
              <a:off x="12432679" y="6554719"/>
              <a:ext cx="328029" cy="178393"/>
            </a:xfrm>
            <a:custGeom>
              <a:avLst/>
              <a:gdLst>
                <a:gd name="T0" fmla="*/ 30 w 35"/>
                <a:gd name="T1" fmla="*/ 3 h 19"/>
                <a:gd name="T2" fmla="*/ 24 w 35"/>
                <a:gd name="T3" fmla="*/ 1 h 19"/>
                <a:gd name="T4" fmla="*/ 19 w 35"/>
                <a:gd name="T5" fmla="*/ 4 h 19"/>
                <a:gd name="T6" fmla="*/ 15 w 35"/>
                <a:gd name="T7" fmla="*/ 4 h 19"/>
                <a:gd name="T8" fmla="*/ 13 w 35"/>
                <a:gd name="T9" fmla="*/ 6 h 19"/>
                <a:gd name="T10" fmla="*/ 5 w 35"/>
                <a:gd name="T11" fmla="*/ 4 h 19"/>
                <a:gd name="T12" fmla="*/ 5 w 35"/>
                <a:gd name="T13" fmla="*/ 7 h 19"/>
                <a:gd name="T14" fmla="*/ 3 w 35"/>
                <a:gd name="T15" fmla="*/ 8 h 19"/>
                <a:gd name="T16" fmla="*/ 3 w 35"/>
                <a:gd name="T17" fmla="*/ 15 h 19"/>
                <a:gd name="T18" fmla="*/ 11 w 35"/>
                <a:gd name="T19" fmla="*/ 19 h 19"/>
                <a:gd name="T20" fmla="*/ 21 w 35"/>
                <a:gd name="T21" fmla="*/ 17 h 19"/>
                <a:gd name="T22" fmla="*/ 25 w 35"/>
                <a:gd name="T23" fmla="*/ 15 h 19"/>
                <a:gd name="T24" fmla="*/ 29 w 35"/>
                <a:gd name="T25" fmla="*/ 9 h 19"/>
                <a:gd name="T26" fmla="*/ 33 w 35"/>
                <a:gd name="T27" fmla="*/ 6 h 19"/>
                <a:gd name="T28" fmla="*/ 30 w 35"/>
                <a:gd name="T29" fmla="*/ 3 h 19"/>
                <a:gd name="T30" fmla="*/ 30 w 35"/>
                <a:gd name="T3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19">
                  <a:moveTo>
                    <a:pt x="30" y="3"/>
                  </a:moveTo>
                  <a:cubicBezTo>
                    <a:pt x="30" y="2"/>
                    <a:pt x="25" y="2"/>
                    <a:pt x="24" y="1"/>
                  </a:cubicBezTo>
                  <a:cubicBezTo>
                    <a:pt x="20" y="0"/>
                    <a:pt x="22" y="4"/>
                    <a:pt x="19" y="4"/>
                  </a:cubicBezTo>
                  <a:cubicBezTo>
                    <a:pt x="18" y="3"/>
                    <a:pt x="17" y="4"/>
                    <a:pt x="15" y="4"/>
                  </a:cubicBezTo>
                  <a:cubicBezTo>
                    <a:pt x="14" y="4"/>
                    <a:pt x="14" y="6"/>
                    <a:pt x="13" y="6"/>
                  </a:cubicBezTo>
                  <a:cubicBezTo>
                    <a:pt x="9" y="8"/>
                    <a:pt x="7" y="6"/>
                    <a:pt x="5" y="4"/>
                  </a:cubicBezTo>
                  <a:cubicBezTo>
                    <a:pt x="5" y="5"/>
                    <a:pt x="5" y="6"/>
                    <a:pt x="5" y="7"/>
                  </a:cubicBezTo>
                  <a:cubicBezTo>
                    <a:pt x="4" y="8"/>
                    <a:pt x="3" y="6"/>
                    <a:pt x="3" y="8"/>
                  </a:cubicBezTo>
                  <a:cubicBezTo>
                    <a:pt x="3" y="11"/>
                    <a:pt x="0" y="13"/>
                    <a:pt x="3" y="15"/>
                  </a:cubicBezTo>
                  <a:cubicBezTo>
                    <a:pt x="5" y="17"/>
                    <a:pt x="8" y="19"/>
                    <a:pt x="11" y="19"/>
                  </a:cubicBezTo>
                  <a:cubicBezTo>
                    <a:pt x="15" y="19"/>
                    <a:pt x="17" y="16"/>
                    <a:pt x="21" y="17"/>
                  </a:cubicBezTo>
                  <a:cubicBezTo>
                    <a:pt x="21" y="16"/>
                    <a:pt x="24" y="16"/>
                    <a:pt x="25" y="15"/>
                  </a:cubicBezTo>
                  <a:cubicBezTo>
                    <a:pt x="26" y="13"/>
                    <a:pt x="27" y="11"/>
                    <a:pt x="29" y="9"/>
                  </a:cubicBezTo>
                  <a:cubicBezTo>
                    <a:pt x="30" y="7"/>
                    <a:pt x="31" y="7"/>
                    <a:pt x="33" y="6"/>
                  </a:cubicBezTo>
                  <a:cubicBezTo>
                    <a:pt x="35" y="4"/>
                    <a:pt x="30" y="4"/>
                    <a:pt x="30" y="3"/>
                  </a:cubicBezTo>
                  <a:cubicBezTo>
                    <a:pt x="30" y="3"/>
                    <a:pt x="30" y="4"/>
                    <a:pt x="30"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3" name="Freeform 671"/>
            <p:cNvSpPr>
              <a:spLocks/>
            </p:cNvSpPr>
            <p:nvPr/>
          </p:nvSpPr>
          <p:spPr bwMode="auto">
            <a:xfrm>
              <a:off x="12620574" y="6956097"/>
              <a:ext cx="289811" cy="299442"/>
            </a:xfrm>
            <a:custGeom>
              <a:avLst/>
              <a:gdLst>
                <a:gd name="T0" fmla="*/ 31 w 31"/>
                <a:gd name="T1" fmla="*/ 0 h 32"/>
                <a:gd name="T2" fmla="*/ 23 w 31"/>
                <a:gd name="T3" fmla="*/ 3 h 32"/>
                <a:gd name="T4" fmla="*/ 13 w 31"/>
                <a:gd name="T5" fmla="*/ 2 h 32"/>
                <a:gd name="T6" fmla="*/ 9 w 31"/>
                <a:gd name="T7" fmla="*/ 4 h 32"/>
                <a:gd name="T8" fmla="*/ 6 w 31"/>
                <a:gd name="T9" fmla="*/ 5 h 32"/>
                <a:gd name="T10" fmla="*/ 4 w 31"/>
                <a:gd name="T11" fmla="*/ 8 h 32"/>
                <a:gd name="T12" fmla="*/ 2 w 31"/>
                <a:gd name="T13" fmla="*/ 11 h 32"/>
                <a:gd name="T14" fmla="*/ 2 w 31"/>
                <a:gd name="T15" fmla="*/ 15 h 32"/>
                <a:gd name="T16" fmla="*/ 4 w 31"/>
                <a:gd name="T17" fmla="*/ 17 h 32"/>
                <a:gd name="T18" fmla="*/ 5 w 31"/>
                <a:gd name="T19" fmla="*/ 22 h 32"/>
                <a:gd name="T20" fmla="*/ 6 w 31"/>
                <a:gd name="T21" fmla="*/ 25 h 32"/>
                <a:gd name="T22" fmla="*/ 7 w 31"/>
                <a:gd name="T23" fmla="*/ 28 h 32"/>
                <a:gd name="T24" fmla="*/ 8 w 31"/>
                <a:gd name="T25" fmla="*/ 29 h 32"/>
                <a:gd name="T26" fmla="*/ 10 w 31"/>
                <a:gd name="T27" fmla="*/ 31 h 32"/>
                <a:gd name="T28" fmla="*/ 12 w 31"/>
                <a:gd name="T29" fmla="*/ 30 h 32"/>
                <a:gd name="T30" fmla="*/ 13 w 31"/>
                <a:gd name="T31" fmla="*/ 31 h 32"/>
                <a:gd name="T32" fmla="*/ 13 w 31"/>
                <a:gd name="T33" fmla="*/ 26 h 32"/>
                <a:gd name="T34" fmla="*/ 17 w 31"/>
                <a:gd name="T35" fmla="*/ 26 h 32"/>
                <a:gd name="T36" fmla="*/ 14 w 31"/>
                <a:gd name="T37" fmla="*/ 23 h 32"/>
                <a:gd name="T38" fmla="*/ 17 w 31"/>
                <a:gd name="T39" fmla="*/ 24 h 32"/>
                <a:gd name="T40" fmla="*/ 18 w 31"/>
                <a:gd name="T41" fmla="*/ 22 h 32"/>
                <a:gd name="T42" fmla="*/ 21 w 31"/>
                <a:gd name="T43" fmla="*/ 23 h 32"/>
                <a:gd name="T44" fmla="*/ 19 w 31"/>
                <a:gd name="T45" fmla="*/ 19 h 32"/>
                <a:gd name="T46" fmla="*/ 15 w 31"/>
                <a:gd name="T47" fmla="*/ 17 h 32"/>
                <a:gd name="T48" fmla="*/ 15 w 31"/>
                <a:gd name="T49" fmla="*/ 16 h 32"/>
                <a:gd name="T50" fmla="*/ 11 w 31"/>
                <a:gd name="T51" fmla="*/ 10 h 32"/>
                <a:gd name="T52" fmla="*/ 16 w 31"/>
                <a:gd name="T53" fmla="*/ 11 h 32"/>
                <a:gd name="T54" fmla="*/ 16 w 31"/>
                <a:gd name="T55" fmla="*/ 10 h 32"/>
                <a:gd name="T56" fmla="*/ 18 w 31"/>
                <a:gd name="T57" fmla="*/ 11 h 32"/>
                <a:gd name="T58" fmla="*/ 17 w 31"/>
                <a:gd name="T59" fmla="*/ 9 h 32"/>
                <a:gd name="T60" fmla="*/ 21 w 31"/>
                <a:gd name="T61" fmla="*/ 10 h 32"/>
                <a:gd name="T62" fmla="*/ 17 w 31"/>
                <a:gd name="T63" fmla="*/ 7 h 32"/>
                <a:gd name="T64" fmla="*/ 22 w 31"/>
                <a:gd name="T65" fmla="*/ 5 h 32"/>
                <a:gd name="T66" fmla="*/ 21 w 31"/>
                <a:gd name="T67" fmla="*/ 7 h 32"/>
                <a:gd name="T68" fmla="*/ 25 w 31"/>
                <a:gd name="T69" fmla="*/ 5 h 32"/>
                <a:gd name="T70" fmla="*/ 29 w 31"/>
                <a:gd name="T71" fmla="*/ 7 h 32"/>
                <a:gd name="T72" fmla="*/ 31 w 31"/>
                <a:gd name="T7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32">
                  <a:moveTo>
                    <a:pt x="31" y="0"/>
                  </a:moveTo>
                  <a:cubicBezTo>
                    <a:pt x="28" y="2"/>
                    <a:pt x="27" y="4"/>
                    <a:pt x="23" y="3"/>
                  </a:cubicBezTo>
                  <a:cubicBezTo>
                    <a:pt x="21" y="2"/>
                    <a:pt x="15" y="1"/>
                    <a:pt x="13" y="2"/>
                  </a:cubicBezTo>
                  <a:cubicBezTo>
                    <a:pt x="13" y="5"/>
                    <a:pt x="10" y="3"/>
                    <a:pt x="9" y="4"/>
                  </a:cubicBezTo>
                  <a:cubicBezTo>
                    <a:pt x="8" y="5"/>
                    <a:pt x="7" y="5"/>
                    <a:pt x="6" y="5"/>
                  </a:cubicBezTo>
                  <a:cubicBezTo>
                    <a:pt x="4" y="6"/>
                    <a:pt x="4" y="7"/>
                    <a:pt x="4" y="8"/>
                  </a:cubicBezTo>
                  <a:cubicBezTo>
                    <a:pt x="3" y="9"/>
                    <a:pt x="3" y="10"/>
                    <a:pt x="2" y="11"/>
                  </a:cubicBezTo>
                  <a:cubicBezTo>
                    <a:pt x="0" y="13"/>
                    <a:pt x="0" y="13"/>
                    <a:pt x="2" y="15"/>
                  </a:cubicBezTo>
                  <a:cubicBezTo>
                    <a:pt x="3" y="16"/>
                    <a:pt x="4" y="16"/>
                    <a:pt x="4" y="17"/>
                  </a:cubicBezTo>
                  <a:cubicBezTo>
                    <a:pt x="4" y="19"/>
                    <a:pt x="4" y="20"/>
                    <a:pt x="5" y="22"/>
                  </a:cubicBezTo>
                  <a:cubicBezTo>
                    <a:pt x="5" y="23"/>
                    <a:pt x="5" y="24"/>
                    <a:pt x="6" y="25"/>
                  </a:cubicBezTo>
                  <a:cubicBezTo>
                    <a:pt x="8" y="26"/>
                    <a:pt x="6" y="27"/>
                    <a:pt x="7" y="28"/>
                  </a:cubicBezTo>
                  <a:cubicBezTo>
                    <a:pt x="7" y="30"/>
                    <a:pt x="8" y="29"/>
                    <a:pt x="8" y="29"/>
                  </a:cubicBezTo>
                  <a:cubicBezTo>
                    <a:pt x="10" y="29"/>
                    <a:pt x="10" y="30"/>
                    <a:pt x="10" y="31"/>
                  </a:cubicBezTo>
                  <a:cubicBezTo>
                    <a:pt x="11" y="31"/>
                    <a:pt x="12" y="30"/>
                    <a:pt x="12" y="30"/>
                  </a:cubicBezTo>
                  <a:cubicBezTo>
                    <a:pt x="13" y="29"/>
                    <a:pt x="13" y="31"/>
                    <a:pt x="13" y="31"/>
                  </a:cubicBezTo>
                  <a:cubicBezTo>
                    <a:pt x="14" y="32"/>
                    <a:pt x="13" y="25"/>
                    <a:pt x="13" y="26"/>
                  </a:cubicBezTo>
                  <a:cubicBezTo>
                    <a:pt x="13" y="25"/>
                    <a:pt x="16" y="26"/>
                    <a:pt x="17" y="26"/>
                  </a:cubicBezTo>
                  <a:cubicBezTo>
                    <a:pt x="17" y="25"/>
                    <a:pt x="14" y="24"/>
                    <a:pt x="14" y="23"/>
                  </a:cubicBezTo>
                  <a:cubicBezTo>
                    <a:pt x="15" y="21"/>
                    <a:pt x="17" y="23"/>
                    <a:pt x="17" y="24"/>
                  </a:cubicBezTo>
                  <a:cubicBezTo>
                    <a:pt x="19" y="25"/>
                    <a:pt x="18" y="23"/>
                    <a:pt x="18" y="22"/>
                  </a:cubicBezTo>
                  <a:cubicBezTo>
                    <a:pt x="18" y="21"/>
                    <a:pt x="21" y="23"/>
                    <a:pt x="21" y="23"/>
                  </a:cubicBezTo>
                  <a:cubicBezTo>
                    <a:pt x="21" y="22"/>
                    <a:pt x="19" y="19"/>
                    <a:pt x="19" y="19"/>
                  </a:cubicBezTo>
                  <a:cubicBezTo>
                    <a:pt x="18" y="18"/>
                    <a:pt x="16" y="18"/>
                    <a:pt x="15" y="17"/>
                  </a:cubicBezTo>
                  <a:cubicBezTo>
                    <a:pt x="15" y="17"/>
                    <a:pt x="15" y="15"/>
                    <a:pt x="15" y="16"/>
                  </a:cubicBezTo>
                  <a:cubicBezTo>
                    <a:pt x="14" y="14"/>
                    <a:pt x="11" y="12"/>
                    <a:pt x="11" y="10"/>
                  </a:cubicBezTo>
                  <a:cubicBezTo>
                    <a:pt x="12" y="6"/>
                    <a:pt x="15" y="10"/>
                    <a:pt x="16" y="11"/>
                  </a:cubicBezTo>
                  <a:cubicBezTo>
                    <a:pt x="16" y="11"/>
                    <a:pt x="16" y="10"/>
                    <a:pt x="16" y="10"/>
                  </a:cubicBezTo>
                  <a:cubicBezTo>
                    <a:pt x="17" y="9"/>
                    <a:pt x="18" y="10"/>
                    <a:pt x="18" y="11"/>
                  </a:cubicBezTo>
                  <a:cubicBezTo>
                    <a:pt x="18" y="11"/>
                    <a:pt x="17" y="9"/>
                    <a:pt x="17" y="9"/>
                  </a:cubicBezTo>
                  <a:cubicBezTo>
                    <a:pt x="18" y="9"/>
                    <a:pt x="20" y="10"/>
                    <a:pt x="21" y="10"/>
                  </a:cubicBezTo>
                  <a:cubicBezTo>
                    <a:pt x="21" y="9"/>
                    <a:pt x="17" y="9"/>
                    <a:pt x="17" y="7"/>
                  </a:cubicBezTo>
                  <a:cubicBezTo>
                    <a:pt x="17" y="7"/>
                    <a:pt x="21" y="5"/>
                    <a:pt x="22" y="5"/>
                  </a:cubicBezTo>
                  <a:cubicBezTo>
                    <a:pt x="22" y="5"/>
                    <a:pt x="21" y="7"/>
                    <a:pt x="21" y="7"/>
                  </a:cubicBezTo>
                  <a:cubicBezTo>
                    <a:pt x="21" y="7"/>
                    <a:pt x="24" y="5"/>
                    <a:pt x="25" y="5"/>
                  </a:cubicBezTo>
                  <a:cubicBezTo>
                    <a:pt x="26" y="5"/>
                    <a:pt x="27" y="6"/>
                    <a:pt x="29" y="7"/>
                  </a:cubicBezTo>
                  <a:cubicBezTo>
                    <a:pt x="30" y="5"/>
                    <a:pt x="31" y="2"/>
                    <a:pt x="3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4" name="Freeform 672"/>
            <p:cNvSpPr>
              <a:spLocks/>
            </p:cNvSpPr>
            <p:nvPr/>
          </p:nvSpPr>
          <p:spPr bwMode="auto">
            <a:xfrm>
              <a:off x="12881724" y="6940166"/>
              <a:ext cx="140127" cy="92380"/>
            </a:xfrm>
            <a:custGeom>
              <a:avLst/>
              <a:gdLst>
                <a:gd name="T0" fmla="*/ 15 w 15"/>
                <a:gd name="T1" fmla="*/ 6 h 10"/>
                <a:gd name="T2" fmla="*/ 10 w 15"/>
                <a:gd name="T3" fmla="*/ 1 h 10"/>
                <a:gd name="T4" fmla="*/ 2 w 15"/>
                <a:gd name="T5" fmla="*/ 5 h 10"/>
                <a:gd name="T6" fmla="*/ 1 w 15"/>
                <a:gd name="T7" fmla="*/ 9 h 10"/>
                <a:gd name="T8" fmla="*/ 6 w 15"/>
                <a:gd name="T9" fmla="*/ 9 h 10"/>
                <a:gd name="T10" fmla="*/ 11 w 15"/>
                <a:gd name="T11" fmla="*/ 7 h 10"/>
                <a:gd name="T12" fmla="*/ 15 w 15"/>
                <a:gd name="T13" fmla="*/ 6 h 10"/>
                <a:gd name="T14" fmla="*/ 15 w 15"/>
                <a:gd name="T15" fmla="*/ 6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15" y="6"/>
                  </a:moveTo>
                  <a:cubicBezTo>
                    <a:pt x="13" y="4"/>
                    <a:pt x="10" y="4"/>
                    <a:pt x="10" y="1"/>
                  </a:cubicBezTo>
                  <a:cubicBezTo>
                    <a:pt x="5" y="0"/>
                    <a:pt x="4" y="0"/>
                    <a:pt x="2" y="5"/>
                  </a:cubicBezTo>
                  <a:cubicBezTo>
                    <a:pt x="2" y="6"/>
                    <a:pt x="0" y="9"/>
                    <a:pt x="1" y="9"/>
                  </a:cubicBezTo>
                  <a:cubicBezTo>
                    <a:pt x="3" y="10"/>
                    <a:pt x="5" y="10"/>
                    <a:pt x="6" y="9"/>
                  </a:cubicBezTo>
                  <a:cubicBezTo>
                    <a:pt x="8" y="8"/>
                    <a:pt x="9" y="7"/>
                    <a:pt x="11" y="7"/>
                  </a:cubicBezTo>
                  <a:cubicBezTo>
                    <a:pt x="11" y="7"/>
                    <a:pt x="15" y="7"/>
                    <a:pt x="15" y="6"/>
                  </a:cubicBezTo>
                  <a:cubicBezTo>
                    <a:pt x="14" y="6"/>
                    <a:pt x="15" y="7"/>
                    <a:pt x="15"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5" name="Freeform 673"/>
            <p:cNvSpPr>
              <a:spLocks/>
            </p:cNvSpPr>
            <p:nvPr/>
          </p:nvSpPr>
          <p:spPr bwMode="auto">
            <a:xfrm>
              <a:off x="12582361" y="6911499"/>
              <a:ext cx="82803" cy="168837"/>
            </a:xfrm>
            <a:custGeom>
              <a:avLst/>
              <a:gdLst>
                <a:gd name="T0" fmla="*/ 6 w 9"/>
                <a:gd name="T1" fmla="*/ 16 h 18"/>
                <a:gd name="T2" fmla="*/ 7 w 9"/>
                <a:gd name="T3" fmla="*/ 11 h 18"/>
                <a:gd name="T4" fmla="*/ 6 w 9"/>
                <a:gd name="T5" fmla="*/ 6 h 18"/>
                <a:gd name="T6" fmla="*/ 7 w 9"/>
                <a:gd name="T7" fmla="*/ 4 h 18"/>
                <a:gd name="T8" fmla="*/ 3 w 9"/>
                <a:gd name="T9" fmla="*/ 1 h 18"/>
                <a:gd name="T10" fmla="*/ 0 w 9"/>
                <a:gd name="T11" fmla="*/ 9 h 18"/>
                <a:gd name="T12" fmla="*/ 4 w 9"/>
                <a:gd name="T13" fmla="*/ 18 h 18"/>
                <a:gd name="T14" fmla="*/ 6 w 9"/>
                <a:gd name="T15" fmla="*/ 16 h 18"/>
                <a:gd name="T16" fmla="*/ 6 w 9"/>
                <a:gd name="T17"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8">
                  <a:moveTo>
                    <a:pt x="6" y="16"/>
                  </a:moveTo>
                  <a:cubicBezTo>
                    <a:pt x="7" y="14"/>
                    <a:pt x="9" y="12"/>
                    <a:pt x="7" y="11"/>
                  </a:cubicBezTo>
                  <a:cubicBezTo>
                    <a:pt x="6" y="10"/>
                    <a:pt x="5" y="8"/>
                    <a:pt x="6" y="6"/>
                  </a:cubicBezTo>
                  <a:cubicBezTo>
                    <a:pt x="6" y="6"/>
                    <a:pt x="7" y="4"/>
                    <a:pt x="7" y="4"/>
                  </a:cubicBezTo>
                  <a:cubicBezTo>
                    <a:pt x="6" y="3"/>
                    <a:pt x="4" y="1"/>
                    <a:pt x="3" y="1"/>
                  </a:cubicBezTo>
                  <a:cubicBezTo>
                    <a:pt x="0" y="0"/>
                    <a:pt x="0" y="7"/>
                    <a:pt x="0" y="9"/>
                  </a:cubicBezTo>
                  <a:cubicBezTo>
                    <a:pt x="0" y="13"/>
                    <a:pt x="2" y="15"/>
                    <a:pt x="4" y="18"/>
                  </a:cubicBezTo>
                  <a:cubicBezTo>
                    <a:pt x="5" y="17"/>
                    <a:pt x="6" y="16"/>
                    <a:pt x="6" y="16"/>
                  </a:cubicBezTo>
                  <a:cubicBezTo>
                    <a:pt x="7" y="14"/>
                    <a:pt x="6" y="16"/>
                    <a:pt x="6" y="1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6" name="Freeform 674"/>
            <p:cNvSpPr>
              <a:spLocks/>
            </p:cNvSpPr>
            <p:nvPr/>
          </p:nvSpPr>
          <p:spPr bwMode="auto">
            <a:xfrm>
              <a:off x="12630129" y="6930613"/>
              <a:ext cx="121018" cy="82827"/>
            </a:xfrm>
            <a:custGeom>
              <a:avLst/>
              <a:gdLst>
                <a:gd name="T0" fmla="*/ 11 w 13"/>
                <a:gd name="T1" fmla="*/ 0 h 9"/>
                <a:gd name="T2" fmla="*/ 2 w 13"/>
                <a:gd name="T3" fmla="*/ 2 h 9"/>
                <a:gd name="T4" fmla="*/ 3 w 13"/>
                <a:gd name="T5" fmla="*/ 9 h 9"/>
                <a:gd name="T6" fmla="*/ 7 w 13"/>
                <a:gd name="T7" fmla="*/ 8 h 9"/>
                <a:gd name="T8" fmla="*/ 10 w 13"/>
                <a:gd name="T9" fmla="*/ 7 h 9"/>
                <a:gd name="T10" fmla="*/ 11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1" y="0"/>
                  </a:moveTo>
                  <a:cubicBezTo>
                    <a:pt x="9" y="0"/>
                    <a:pt x="2" y="0"/>
                    <a:pt x="2" y="2"/>
                  </a:cubicBezTo>
                  <a:cubicBezTo>
                    <a:pt x="0" y="4"/>
                    <a:pt x="0" y="8"/>
                    <a:pt x="3" y="9"/>
                  </a:cubicBezTo>
                  <a:cubicBezTo>
                    <a:pt x="4" y="8"/>
                    <a:pt x="6" y="9"/>
                    <a:pt x="7" y="8"/>
                  </a:cubicBezTo>
                  <a:cubicBezTo>
                    <a:pt x="8" y="8"/>
                    <a:pt x="9" y="6"/>
                    <a:pt x="10" y="7"/>
                  </a:cubicBezTo>
                  <a:cubicBezTo>
                    <a:pt x="13" y="9"/>
                    <a:pt x="11" y="1"/>
                    <a:pt x="1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7" name="Freeform 675"/>
            <p:cNvSpPr>
              <a:spLocks/>
            </p:cNvSpPr>
            <p:nvPr/>
          </p:nvSpPr>
          <p:spPr bwMode="auto">
            <a:xfrm>
              <a:off x="13655610" y="6984764"/>
              <a:ext cx="178346" cy="149721"/>
            </a:xfrm>
            <a:custGeom>
              <a:avLst/>
              <a:gdLst>
                <a:gd name="T0" fmla="*/ 19 w 19"/>
                <a:gd name="T1" fmla="*/ 14 h 16"/>
                <a:gd name="T2" fmla="*/ 17 w 19"/>
                <a:gd name="T3" fmla="*/ 10 h 16"/>
                <a:gd name="T4" fmla="*/ 16 w 19"/>
                <a:gd name="T5" fmla="*/ 7 h 16"/>
                <a:gd name="T6" fmla="*/ 14 w 19"/>
                <a:gd name="T7" fmla="*/ 3 h 16"/>
                <a:gd name="T8" fmla="*/ 12 w 19"/>
                <a:gd name="T9" fmla="*/ 0 h 16"/>
                <a:gd name="T10" fmla="*/ 6 w 19"/>
                <a:gd name="T11" fmla="*/ 6 h 16"/>
                <a:gd name="T12" fmla="*/ 9 w 19"/>
                <a:gd name="T13" fmla="*/ 9 h 16"/>
                <a:gd name="T14" fmla="*/ 12 w 19"/>
                <a:gd name="T15" fmla="*/ 11 h 16"/>
                <a:gd name="T16" fmla="*/ 16 w 19"/>
                <a:gd name="T17" fmla="*/ 13 h 16"/>
                <a:gd name="T18" fmla="*/ 19 w 19"/>
                <a:gd name="T19" fmla="*/ 14 h 16"/>
                <a:gd name="T20" fmla="*/ 19 w 19"/>
                <a:gd name="T21"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19" y="14"/>
                  </a:moveTo>
                  <a:cubicBezTo>
                    <a:pt x="19" y="12"/>
                    <a:pt x="19" y="11"/>
                    <a:pt x="17" y="10"/>
                  </a:cubicBezTo>
                  <a:cubicBezTo>
                    <a:pt x="15" y="9"/>
                    <a:pt x="17" y="8"/>
                    <a:pt x="16" y="7"/>
                  </a:cubicBezTo>
                  <a:cubicBezTo>
                    <a:pt x="15" y="5"/>
                    <a:pt x="14" y="6"/>
                    <a:pt x="14" y="3"/>
                  </a:cubicBezTo>
                  <a:cubicBezTo>
                    <a:pt x="14" y="3"/>
                    <a:pt x="11" y="1"/>
                    <a:pt x="12" y="0"/>
                  </a:cubicBezTo>
                  <a:cubicBezTo>
                    <a:pt x="9" y="0"/>
                    <a:pt x="0" y="1"/>
                    <a:pt x="6" y="6"/>
                  </a:cubicBezTo>
                  <a:cubicBezTo>
                    <a:pt x="7" y="7"/>
                    <a:pt x="8" y="8"/>
                    <a:pt x="9" y="9"/>
                  </a:cubicBezTo>
                  <a:cubicBezTo>
                    <a:pt x="10" y="10"/>
                    <a:pt x="11" y="10"/>
                    <a:pt x="12" y="11"/>
                  </a:cubicBezTo>
                  <a:cubicBezTo>
                    <a:pt x="14" y="11"/>
                    <a:pt x="16" y="11"/>
                    <a:pt x="16" y="13"/>
                  </a:cubicBezTo>
                  <a:cubicBezTo>
                    <a:pt x="17" y="14"/>
                    <a:pt x="18" y="16"/>
                    <a:pt x="19" y="14"/>
                  </a:cubicBezTo>
                  <a:cubicBezTo>
                    <a:pt x="19" y="13"/>
                    <a:pt x="18" y="15"/>
                    <a:pt x="19"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8" name="Freeform 676"/>
            <p:cNvSpPr>
              <a:spLocks/>
            </p:cNvSpPr>
            <p:nvPr/>
          </p:nvSpPr>
          <p:spPr bwMode="auto">
            <a:xfrm>
              <a:off x="13722489" y="7061218"/>
              <a:ext cx="923568" cy="783643"/>
            </a:xfrm>
            <a:custGeom>
              <a:avLst/>
              <a:gdLst>
                <a:gd name="T0" fmla="*/ 95 w 99"/>
                <a:gd name="T1" fmla="*/ 73 h 84"/>
                <a:gd name="T2" fmla="*/ 93 w 99"/>
                <a:gd name="T3" fmla="*/ 68 h 84"/>
                <a:gd name="T4" fmla="*/ 90 w 99"/>
                <a:gd name="T5" fmla="*/ 65 h 84"/>
                <a:gd name="T6" fmla="*/ 86 w 99"/>
                <a:gd name="T7" fmla="*/ 60 h 84"/>
                <a:gd name="T8" fmla="*/ 87 w 99"/>
                <a:gd name="T9" fmla="*/ 55 h 84"/>
                <a:gd name="T10" fmla="*/ 89 w 99"/>
                <a:gd name="T11" fmla="*/ 50 h 84"/>
                <a:gd name="T12" fmla="*/ 84 w 99"/>
                <a:gd name="T13" fmla="*/ 49 h 84"/>
                <a:gd name="T14" fmla="*/ 84 w 99"/>
                <a:gd name="T15" fmla="*/ 46 h 84"/>
                <a:gd name="T16" fmla="*/ 84 w 99"/>
                <a:gd name="T17" fmla="*/ 40 h 84"/>
                <a:gd name="T18" fmla="*/ 82 w 99"/>
                <a:gd name="T19" fmla="*/ 36 h 84"/>
                <a:gd name="T20" fmla="*/ 85 w 99"/>
                <a:gd name="T21" fmla="*/ 31 h 84"/>
                <a:gd name="T22" fmla="*/ 86 w 99"/>
                <a:gd name="T23" fmla="*/ 20 h 84"/>
                <a:gd name="T24" fmla="*/ 79 w 99"/>
                <a:gd name="T25" fmla="*/ 18 h 84"/>
                <a:gd name="T26" fmla="*/ 76 w 99"/>
                <a:gd name="T27" fmla="*/ 15 h 84"/>
                <a:gd name="T28" fmla="*/ 71 w 99"/>
                <a:gd name="T29" fmla="*/ 13 h 84"/>
                <a:gd name="T30" fmla="*/ 66 w 99"/>
                <a:gd name="T31" fmla="*/ 12 h 84"/>
                <a:gd name="T32" fmla="*/ 61 w 99"/>
                <a:gd name="T33" fmla="*/ 11 h 84"/>
                <a:gd name="T34" fmla="*/ 57 w 99"/>
                <a:gd name="T35" fmla="*/ 12 h 84"/>
                <a:gd name="T36" fmla="*/ 53 w 99"/>
                <a:gd name="T37" fmla="*/ 15 h 84"/>
                <a:gd name="T38" fmla="*/ 49 w 99"/>
                <a:gd name="T39" fmla="*/ 17 h 84"/>
                <a:gd name="T40" fmla="*/ 46 w 99"/>
                <a:gd name="T41" fmla="*/ 20 h 84"/>
                <a:gd name="T42" fmla="*/ 33 w 99"/>
                <a:gd name="T43" fmla="*/ 18 h 84"/>
                <a:gd name="T44" fmla="*/ 30 w 99"/>
                <a:gd name="T45" fmla="*/ 16 h 84"/>
                <a:gd name="T46" fmla="*/ 25 w 99"/>
                <a:gd name="T47" fmla="*/ 15 h 84"/>
                <a:gd name="T48" fmla="*/ 24 w 99"/>
                <a:gd name="T49" fmla="*/ 10 h 84"/>
                <a:gd name="T50" fmla="*/ 20 w 99"/>
                <a:gd name="T51" fmla="*/ 5 h 84"/>
                <a:gd name="T52" fmla="*/ 14 w 99"/>
                <a:gd name="T53" fmla="*/ 5 h 84"/>
                <a:gd name="T54" fmla="*/ 11 w 99"/>
                <a:gd name="T55" fmla="*/ 7 h 84"/>
                <a:gd name="T56" fmla="*/ 5 w 99"/>
                <a:gd name="T57" fmla="*/ 4 h 84"/>
                <a:gd name="T58" fmla="*/ 1 w 99"/>
                <a:gd name="T59" fmla="*/ 3 h 84"/>
                <a:gd name="T60" fmla="*/ 0 w 99"/>
                <a:gd name="T61" fmla="*/ 5 h 84"/>
                <a:gd name="T62" fmla="*/ 1 w 99"/>
                <a:gd name="T63" fmla="*/ 8 h 84"/>
                <a:gd name="T64" fmla="*/ 1 w 99"/>
                <a:gd name="T65" fmla="*/ 10 h 84"/>
                <a:gd name="T66" fmla="*/ 1 w 99"/>
                <a:gd name="T67" fmla="*/ 12 h 84"/>
                <a:gd name="T68" fmla="*/ 3 w 99"/>
                <a:gd name="T69" fmla="*/ 14 h 84"/>
                <a:gd name="T70" fmla="*/ 3 w 99"/>
                <a:gd name="T71" fmla="*/ 16 h 84"/>
                <a:gd name="T72" fmla="*/ 5 w 99"/>
                <a:gd name="T73" fmla="*/ 21 h 84"/>
                <a:gd name="T74" fmla="*/ 8 w 99"/>
                <a:gd name="T75" fmla="*/ 24 h 84"/>
                <a:gd name="T76" fmla="*/ 10 w 99"/>
                <a:gd name="T77" fmla="*/ 25 h 84"/>
                <a:gd name="T78" fmla="*/ 8 w 99"/>
                <a:gd name="T79" fmla="*/ 37 h 84"/>
                <a:gd name="T80" fmla="*/ 12 w 99"/>
                <a:gd name="T81" fmla="*/ 41 h 84"/>
                <a:gd name="T82" fmla="*/ 18 w 99"/>
                <a:gd name="T83" fmla="*/ 47 h 84"/>
                <a:gd name="T84" fmla="*/ 17 w 99"/>
                <a:gd name="T85" fmla="*/ 50 h 84"/>
                <a:gd name="T86" fmla="*/ 19 w 99"/>
                <a:gd name="T87" fmla="*/ 52 h 84"/>
                <a:gd name="T88" fmla="*/ 22 w 99"/>
                <a:gd name="T89" fmla="*/ 58 h 84"/>
                <a:gd name="T90" fmla="*/ 24 w 99"/>
                <a:gd name="T91" fmla="*/ 55 h 84"/>
                <a:gd name="T92" fmla="*/ 25 w 99"/>
                <a:gd name="T93" fmla="*/ 56 h 84"/>
                <a:gd name="T94" fmla="*/ 26 w 99"/>
                <a:gd name="T95" fmla="*/ 57 h 84"/>
                <a:gd name="T96" fmla="*/ 30 w 99"/>
                <a:gd name="T97" fmla="*/ 57 h 84"/>
                <a:gd name="T98" fmla="*/ 35 w 99"/>
                <a:gd name="T99" fmla="*/ 66 h 84"/>
                <a:gd name="T100" fmla="*/ 46 w 99"/>
                <a:gd name="T101" fmla="*/ 74 h 84"/>
                <a:gd name="T102" fmla="*/ 52 w 99"/>
                <a:gd name="T103" fmla="*/ 76 h 84"/>
                <a:gd name="T104" fmla="*/ 56 w 99"/>
                <a:gd name="T105" fmla="*/ 75 h 84"/>
                <a:gd name="T106" fmla="*/ 56 w 99"/>
                <a:gd name="T107" fmla="*/ 76 h 84"/>
                <a:gd name="T108" fmla="*/ 61 w 99"/>
                <a:gd name="T109" fmla="*/ 73 h 84"/>
                <a:gd name="T110" fmla="*/ 60 w 99"/>
                <a:gd name="T111" fmla="*/ 73 h 84"/>
                <a:gd name="T112" fmla="*/ 62 w 99"/>
                <a:gd name="T113" fmla="*/ 73 h 84"/>
                <a:gd name="T114" fmla="*/ 65 w 99"/>
                <a:gd name="T115" fmla="*/ 77 h 84"/>
                <a:gd name="T116" fmla="*/ 69 w 99"/>
                <a:gd name="T117" fmla="*/ 81 h 84"/>
                <a:gd name="T118" fmla="*/ 88 w 99"/>
                <a:gd name="T119" fmla="*/ 84 h 84"/>
                <a:gd name="T120" fmla="*/ 92 w 99"/>
                <a:gd name="T121" fmla="*/ 77 h 84"/>
                <a:gd name="T122" fmla="*/ 95 w 99"/>
                <a:gd name="T123" fmla="*/ 73 h 84"/>
                <a:gd name="T124" fmla="*/ 95 w 99"/>
                <a:gd name="T125"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 h="84">
                  <a:moveTo>
                    <a:pt x="95" y="73"/>
                  </a:moveTo>
                  <a:cubicBezTo>
                    <a:pt x="93" y="72"/>
                    <a:pt x="94" y="70"/>
                    <a:pt x="93" y="68"/>
                  </a:cubicBezTo>
                  <a:cubicBezTo>
                    <a:pt x="93" y="67"/>
                    <a:pt x="91" y="66"/>
                    <a:pt x="90" y="65"/>
                  </a:cubicBezTo>
                  <a:cubicBezTo>
                    <a:pt x="88" y="64"/>
                    <a:pt x="87" y="62"/>
                    <a:pt x="86" y="60"/>
                  </a:cubicBezTo>
                  <a:cubicBezTo>
                    <a:pt x="84" y="58"/>
                    <a:pt x="85" y="58"/>
                    <a:pt x="87" y="55"/>
                  </a:cubicBezTo>
                  <a:cubicBezTo>
                    <a:pt x="88" y="54"/>
                    <a:pt x="90" y="52"/>
                    <a:pt x="89" y="50"/>
                  </a:cubicBezTo>
                  <a:cubicBezTo>
                    <a:pt x="88" y="49"/>
                    <a:pt x="85" y="49"/>
                    <a:pt x="84" y="49"/>
                  </a:cubicBezTo>
                  <a:cubicBezTo>
                    <a:pt x="83" y="48"/>
                    <a:pt x="84" y="46"/>
                    <a:pt x="84" y="46"/>
                  </a:cubicBezTo>
                  <a:cubicBezTo>
                    <a:pt x="83" y="44"/>
                    <a:pt x="83" y="41"/>
                    <a:pt x="84" y="40"/>
                  </a:cubicBezTo>
                  <a:cubicBezTo>
                    <a:pt x="86" y="38"/>
                    <a:pt x="83" y="37"/>
                    <a:pt x="82" y="36"/>
                  </a:cubicBezTo>
                  <a:cubicBezTo>
                    <a:pt x="82" y="35"/>
                    <a:pt x="84" y="32"/>
                    <a:pt x="85" y="31"/>
                  </a:cubicBezTo>
                  <a:cubicBezTo>
                    <a:pt x="85" y="30"/>
                    <a:pt x="87" y="20"/>
                    <a:pt x="86" y="20"/>
                  </a:cubicBezTo>
                  <a:cubicBezTo>
                    <a:pt x="83" y="20"/>
                    <a:pt x="82" y="20"/>
                    <a:pt x="79" y="18"/>
                  </a:cubicBezTo>
                  <a:cubicBezTo>
                    <a:pt x="78" y="17"/>
                    <a:pt x="77" y="16"/>
                    <a:pt x="76" y="15"/>
                  </a:cubicBezTo>
                  <a:cubicBezTo>
                    <a:pt x="75" y="14"/>
                    <a:pt x="72" y="14"/>
                    <a:pt x="71" y="13"/>
                  </a:cubicBezTo>
                  <a:cubicBezTo>
                    <a:pt x="69" y="13"/>
                    <a:pt x="68" y="13"/>
                    <a:pt x="66" y="12"/>
                  </a:cubicBezTo>
                  <a:cubicBezTo>
                    <a:pt x="65" y="10"/>
                    <a:pt x="63" y="11"/>
                    <a:pt x="61" y="11"/>
                  </a:cubicBezTo>
                  <a:cubicBezTo>
                    <a:pt x="60" y="12"/>
                    <a:pt x="58" y="11"/>
                    <a:pt x="57" y="12"/>
                  </a:cubicBezTo>
                  <a:cubicBezTo>
                    <a:pt x="55" y="12"/>
                    <a:pt x="54" y="14"/>
                    <a:pt x="53" y="15"/>
                  </a:cubicBezTo>
                  <a:cubicBezTo>
                    <a:pt x="52" y="16"/>
                    <a:pt x="49" y="15"/>
                    <a:pt x="49" y="17"/>
                  </a:cubicBezTo>
                  <a:cubicBezTo>
                    <a:pt x="49" y="19"/>
                    <a:pt x="48" y="19"/>
                    <a:pt x="46" y="20"/>
                  </a:cubicBezTo>
                  <a:cubicBezTo>
                    <a:pt x="41" y="21"/>
                    <a:pt x="37" y="21"/>
                    <a:pt x="33" y="18"/>
                  </a:cubicBezTo>
                  <a:cubicBezTo>
                    <a:pt x="32" y="17"/>
                    <a:pt x="31" y="16"/>
                    <a:pt x="30" y="16"/>
                  </a:cubicBezTo>
                  <a:cubicBezTo>
                    <a:pt x="28" y="14"/>
                    <a:pt x="27" y="15"/>
                    <a:pt x="25" y="15"/>
                  </a:cubicBezTo>
                  <a:cubicBezTo>
                    <a:pt x="24" y="14"/>
                    <a:pt x="24" y="11"/>
                    <a:pt x="24" y="10"/>
                  </a:cubicBezTo>
                  <a:cubicBezTo>
                    <a:pt x="21" y="9"/>
                    <a:pt x="20" y="8"/>
                    <a:pt x="20" y="5"/>
                  </a:cubicBezTo>
                  <a:cubicBezTo>
                    <a:pt x="20" y="0"/>
                    <a:pt x="16" y="3"/>
                    <a:pt x="14" y="5"/>
                  </a:cubicBezTo>
                  <a:cubicBezTo>
                    <a:pt x="13" y="6"/>
                    <a:pt x="12" y="7"/>
                    <a:pt x="11" y="7"/>
                  </a:cubicBezTo>
                  <a:cubicBezTo>
                    <a:pt x="9" y="6"/>
                    <a:pt x="6" y="6"/>
                    <a:pt x="5" y="4"/>
                  </a:cubicBezTo>
                  <a:cubicBezTo>
                    <a:pt x="3" y="2"/>
                    <a:pt x="3" y="1"/>
                    <a:pt x="1" y="3"/>
                  </a:cubicBezTo>
                  <a:cubicBezTo>
                    <a:pt x="1" y="4"/>
                    <a:pt x="0" y="4"/>
                    <a:pt x="0" y="5"/>
                  </a:cubicBezTo>
                  <a:cubicBezTo>
                    <a:pt x="0" y="6"/>
                    <a:pt x="0" y="7"/>
                    <a:pt x="1" y="8"/>
                  </a:cubicBezTo>
                  <a:cubicBezTo>
                    <a:pt x="1" y="8"/>
                    <a:pt x="2" y="10"/>
                    <a:pt x="1" y="10"/>
                  </a:cubicBezTo>
                  <a:cubicBezTo>
                    <a:pt x="1" y="11"/>
                    <a:pt x="0" y="11"/>
                    <a:pt x="1" y="12"/>
                  </a:cubicBezTo>
                  <a:cubicBezTo>
                    <a:pt x="1" y="13"/>
                    <a:pt x="3" y="13"/>
                    <a:pt x="3" y="14"/>
                  </a:cubicBezTo>
                  <a:cubicBezTo>
                    <a:pt x="3" y="15"/>
                    <a:pt x="2" y="16"/>
                    <a:pt x="3" y="16"/>
                  </a:cubicBezTo>
                  <a:cubicBezTo>
                    <a:pt x="4" y="18"/>
                    <a:pt x="4" y="19"/>
                    <a:pt x="5" y="21"/>
                  </a:cubicBezTo>
                  <a:cubicBezTo>
                    <a:pt x="6" y="22"/>
                    <a:pt x="6" y="23"/>
                    <a:pt x="8" y="24"/>
                  </a:cubicBezTo>
                  <a:cubicBezTo>
                    <a:pt x="8" y="24"/>
                    <a:pt x="10" y="25"/>
                    <a:pt x="10" y="25"/>
                  </a:cubicBezTo>
                  <a:cubicBezTo>
                    <a:pt x="11" y="29"/>
                    <a:pt x="2" y="33"/>
                    <a:pt x="8" y="37"/>
                  </a:cubicBezTo>
                  <a:cubicBezTo>
                    <a:pt x="10" y="38"/>
                    <a:pt x="10" y="40"/>
                    <a:pt x="12" y="41"/>
                  </a:cubicBezTo>
                  <a:cubicBezTo>
                    <a:pt x="14" y="43"/>
                    <a:pt x="16" y="44"/>
                    <a:pt x="18" y="47"/>
                  </a:cubicBezTo>
                  <a:cubicBezTo>
                    <a:pt x="18" y="48"/>
                    <a:pt x="17" y="49"/>
                    <a:pt x="17" y="50"/>
                  </a:cubicBezTo>
                  <a:cubicBezTo>
                    <a:pt x="18" y="51"/>
                    <a:pt x="20" y="51"/>
                    <a:pt x="19" y="52"/>
                  </a:cubicBezTo>
                  <a:cubicBezTo>
                    <a:pt x="19" y="55"/>
                    <a:pt x="21" y="56"/>
                    <a:pt x="22" y="58"/>
                  </a:cubicBezTo>
                  <a:cubicBezTo>
                    <a:pt x="24" y="57"/>
                    <a:pt x="23" y="56"/>
                    <a:pt x="24" y="55"/>
                  </a:cubicBezTo>
                  <a:cubicBezTo>
                    <a:pt x="24" y="55"/>
                    <a:pt x="25" y="56"/>
                    <a:pt x="25" y="56"/>
                  </a:cubicBezTo>
                  <a:cubicBezTo>
                    <a:pt x="27" y="56"/>
                    <a:pt x="25" y="56"/>
                    <a:pt x="26" y="57"/>
                  </a:cubicBezTo>
                  <a:cubicBezTo>
                    <a:pt x="27" y="58"/>
                    <a:pt x="28" y="55"/>
                    <a:pt x="30" y="57"/>
                  </a:cubicBezTo>
                  <a:cubicBezTo>
                    <a:pt x="32" y="60"/>
                    <a:pt x="33" y="63"/>
                    <a:pt x="35" y="66"/>
                  </a:cubicBezTo>
                  <a:cubicBezTo>
                    <a:pt x="37" y="69"/>
                    <a:pt x="42" y="72"/>
                    <a:pt x="46" y="74"/>
                  </a:cubicBezTo>
                  <a:cubicBezTo>
                    <a:pt x="48" y="75"/>
                    <a:pt x="50" y="75"/>
                    <a:pt x="52" y="76"/>
                  </a:cubicBezTo>
                  <a:cubicBezTo>
                    <a:pt x="53" y="76"/>
                    <a:pt x="56" y="75"/>
                    <a:pt x="56" y="75"/>
                  </a:cubicBezTo>
                  <a:cubicBezTo>
                    <a:pt x="56" y="75"/>
                    <a:pt x="56" y="76"/>
                    <a:pt x="56" y="76"/>
                  </a:cubicBezTo>
                  <a:cubicBezTo>
                    <a:pt x="57" y="76"/>
                    <a:pt x="60" y="74"/>
                    <a:pt x="61" y="73"/>
                  </a:cubicBezTo>
                  <a:cubicBezTo>
                    <a:pt x="61" y="73"/>
                    <a:pt x="60" y="73"/>
                    <a:pt x="60" y="73"/>
                  </a:cubicBezTo>
                  <a:cubicBezTo>
                    <a:pt x="60" y="72"/>
                    <a:pt x="62" y="73"/>
                    <a:pt x="62" y="73"/>
                  </a:cubicBezTo>
                  <a:cubicBezTo>
                    <a:pt x="64" y="74"/>
                    <a:pt x="64" y="75"/>
                    <a:pt x="65" y="77"/>
                  </a:cubicBezTo>
                  <a:cubicBezTo>
                    <a:pt x="66" y="80"/>
                    <a:pt x="67" y="80"/>
                    <a:pt x="69" y="81"/>
                  </a:cubicBezTo>
                  <a:cubicBezTo>
                    <a:pt x="75" y="82"/>
                    <a:pt x="82" y="83"/>
                    <a:pt x="88" y="84"/>
                  </a:cubicBezTo>
                  <a:cubicBezTo>
                    <a:pt x="88" y="80"/>
                    <a:pt x="89" y="79"/>
                    <a:pt x="92" y="77"/>
                  </a:cubicBezTo>
                  <a:cubicBezTo>
                    <a:pt x="94" y="76"/>
                    <a:pt x="99" y="75"/>
                    <a:pt x="95" y="73"/>
                  </a:cubicBezTo>
                  <a:cubicBezTo>
                    <a:pt x="94" y="72"/>
                    <a:pt x="97" y="74"/>
                    <a:pt x="95" y="7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9" name="Freeform 677"/>
            <p:cNvSpPr>
              <a:spLocks/>
            </p:cNvSpPr>
            <p:nvPr/>
          </p:nvSpPr>
          <p:spPr bwMode="auto">
            <a:xfrm>
              <a:off x="13741597" y="7070776"/>
              <a:ext cx="73250" cy="54156"/>
            </a:xfrm>
            <a:custGeom>
              <a:avLst/>
              <a:gdLst>
                <a:gd name="T0" fmla="*/ 1 w 8"/>
                <a:gd name="T1" fmla="*/ 1 h 6"/>
                <a:gd name="T2" fmla="*/ 3 w 8"/>
                <a:gd name="T3" fmla="*/ 4 h 6"/>
                <a:gd name="T4" fmla="*/ 8 w 8"/>
                <a:gd name="T5" fmla="*/ 6 h 6"/>
                <a:gd name="T6" fmla="*/ 0 w 8"/>
                <a:gd name="T7" fmla="*/ 0 h 6"/>
                <a:gd name="T8" fmla="*/ 1 w 8"/>
                <a:gd name="T9" fmla="*/ 1 h 6"/>
                <a:gd name="T10" fmla="*/ 1 w 8"/>
                <a:gd name="T11" fmla="*/ 1 h 6"/>
              </a:gdLst>
              <a:ahLst/>
              <a:cxnLst>
                <a:cxn ang="0">
                  <a:pos x="T0" y="T1"/>
                </a:cxn>
                <a:cxn ang="0">
                  <a:pos x="T2" y="T3"/>
                </a:cxn>
                <a:cxn ang="0">
                  <a:pos x="T4" y="T5"/>
                </a:cxn>
                <a:cxn ang="0">
                  <a:pos x="T6" y="T7"/>
                </a:cxn>
                <a:cxn ang="0">
                  <a:pos x="T8" y="T9"/>
                </a:cxn>
                <a:cxn ang="0">
                  <a:pos x="T10" y="T11"/>
                </a:cxn>
              </a:cxnLst>
              <a:rect l="0" t="0" r="r" b="b"/>
              <a:pathLst>
                <a:path w="8" h="6">
                  <a:moveTo>
                    <a:pt x="1" y="1"/>
                  </a:moveTo>
                  <a:cubicBezTo>
                    <a:pt x="2" y="1"/>
                    <a:pt x="2" y="3"/>
                    <a:pt x="3" y="4"/>
                  </a:cubicBezTo>
                  <a:cubicBezTo>
                    <a:pt x="5" y="4"/>
                    <a:pt x="6" y="5"/>
                    <a:pt x="8" y="6"/>
                  </a:cubicBezTo>
                  <a:cubicBezTo>
                    <a:pt x="7" y="2"/>
                    <a:pt x="3" y="1"/>
                    <a:pt x="0" y="0"/>
                  </a:cubicBezTo>
                  <a:cubicBezTo>
                    <a:pt x="0" y="1"/>
                    <a:pt x="0" y="1"/>
                    <a:pt x="1" y="1"/>
                  </a:cubicBezTo>
                  <a:cubicBezTo>
                    <a:pt x="2" y="1"/>
                    <a:pt x="0" y="1"/>
                    <a:pt x="1"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0" name="Freeform 678"/>
            <p:cNvSpPr>
              <a:spLocks/>
            </p:cNvSpPr>
            <p:nvPr/>
          </p:nvSpPr>
          <p:spPr bwMode="auto">
            <a:xfrm>
              <a:off x="13525034" y="6844600"/>
              <a:ext cx="328029" cy="168837"/>
            </a:xfrm>
            <a:custGeom>
              <a:avLst/>
              <a:gdLst>
                <a:gd name="T0" fmla="*/ 26 w 35"/>
                <a:gd name="T1" fmla="*/ 15 h 18"/>
                <a:gd name="T2" fmla="*/ 30 w 35"/>
                <a:gd name="T3" fmla="*/ 17 h 18"/>
                <a:gd name="T4" fmla="*/ 34 w 35"/>
                <a:gd name="T5" fmla="*/ 17 h 18"/>
                <a:gd name="T6" fmla="*/ 33 w 35"/>
                <a:gd name="T7" fmla="*/ 12 h 18"/>
                <a:gd name="T8" fmla="*/ 30 w 35"/>
                <a:gd name="T9" fmla="*/ 10 h 18"/>
                <a:gd name="T10" fmla="*/ 27 w 35"/>
                <a:gd name="T11" fmla="*/ 7 h 18"/>
                <a:gd name="T12" fmla="*/ 19 w 35"/>
                <a:gd name="T13" fmla="*/ 6 h 18"/>
                <a:gd name="T14" fmla="*/ 9 w 35"/>
                <a:gd name="T15" fmla="*/ 4 h 18"/>
                <a:gd name="T16" fmla="*/ 0 w 35"/>
                <a:gd name="T17" fmla="*/ 2 h 18"/>
                <a:gd name="T18" fmla="*/ 8 w 35"/>
                <a:gd name="T19" fmla="*/ 14 h 18"/>
                <a:gd name="T20" fmla="*/ 18 w 35"/>
                <a:gd name="T21" fmla="*/ 18 h 18"/>
                <a:gd name="T22" fmla="*/ 26 w 35"/>
                <a:gd name="T23" fmla="*/ 15 h 18"/>
                <a:gd name="T24" fmla="*/ 26 w 35"/>
                <a:gd name="T25"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8">
                  <a:moveTo>
                    <a:pt x="26" y="15"/>
                  </a:moveTo>
                  <a:cubicBezTo>
                    <a:pt x="27" y="14"/>
                    <a:pt x="29" y="16"/>
                    <a:pt x="30" y="17"/>
                  </a:cubicBezTo>
                  <a:cubicBezTo>
                    <a:pt x="30" y="17"/>
                    <a:pt x="34" y="17"/>
                    <a:pt x="34" y="17"/>
                  </a:cubicBezTo>
                  <a:cubicBezTo>
                    <a:pt x="35" y="16"/>
                    <a:pt x="30" y="12"/>
                    <a:pt x="33" y="12"/>
                  </a:cubicBezTo>
                  <a:cubicBezTo>
                    <a:pt x="32" y="11"/>
                    <a:pt x="30" y="11"/>
                    <a:pt x="30" y="10"/>
                  </a:cubicBezTo>
                  <a:cubicBezTo>
                    <a:pt x="30" y="8"/>
                    <a:pt x="29" y="7"/>
                    <a:pt x="27" y="7"/>
                  </a:cubicBezTo>
                  <a:cubicBezTo>
                    <a:pt x="24" y="7"/>
                    <a:pt x="22" y="8"/>
                    <a:pt x="19" y="6"/>
                  </a:cubicBezTo>
                  <a:cubicBezTo>
                    <a:pt x="16" y="5"/>
                    <a:pt x="13" y="5"/>
                    <a:pt x="9" y="4"/>
                  </a:cubicBezTo>
                  <a:cubicBezTo>
                    <a:pt x="6" y="3"/>
                    <a:pt x="4" y="0"/>
                    <a:pt x="0" y="2"/>
                  </a:cubicBezTo>
                  <a:cubicBezTo>
                    <a:pt x="3" y="6"/>
                    <a:pt x="11" y="7"/>
                    <a:pt x="8" y="14"/>
                  </a:cubicBezTo>
                  <a:cubicBezTo>
                    <a:pt x="11" y="14"/>
                    <a:pt x="18" y="14"/>
                    <a:pt x="18" y="18"/>
                  </a:cubicBezTo>
                  <a:cubicBezTo>
                    <a:pt x="18" y="15"/>
                    <a:pt x="24" y="15"/>
                    <a:pt x="26" y="15"/>
                  </a:cubicBezTo>
                  <a:cubicBezTo>
                    <a:pt x="27" y="14"/>
                    <a:pt x="19" y="15"/>
                    <a:pt x="26" y="1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1" name="Freeform 679"/>
            <p:cNvSpPr>
              <a:spLocks/>
            </p:cNvSpPr>
            <p:nvPr/>
          </p:nvSpPr>
          <p:spPr bwMode="auto">
            <a:xfrm>
              <a:off x="13751153" y="6956097"/>
              <a:ext cx="251592" cy="197506"/>
            </a:xfrm>
            <a:custGeom>
              <a:avLst/>
              <a:gdLst>
                <a:gd name="T0" fmla="*/ 8 w 27"/>
                <a:gd name="T1" fmla="*/ 2 h 21"/>
                <a:gd name="T2" fmla="*/ 10 w 27"/>
                <a:gd name="T3" fmla="*/ 5 h 21"/>
                <a:gd name="T4" fmla="*/ 7 w 27"/>
                <a:gd name="T5" fmla="*/ 5 h 21"/>
                <a:gd name="T6" fmla="*/ 4 w 27"/>
                <a:gd name="T7" fmla="*/ 3 h 21"/>
                <a:gd name="T8" fmla="*/ 4 w 27"/>
                <a:gd name="T9" fmla="*/ 7 h 21"/>
                <a:gd name="T10" fmla="*/ 6 w 27"/>
                <a:gd name="T11" fmla="*/ 11 h 21"/>
                <a:gd name="T12" fmla="*/ 8 w 27"/>
                <a:gd name="T13" fmla="*/ 14 h 21"/>
                <a:gd name="T14" fmla="*/ 9 w 27"/>
                <a:gd name="T15" fmla="*/ 17 h 21"/>
                <a:gd name="T16" fmla="*/ 16 w 27"/>
                <a:gd name="T17" fmla="*/ 13 h 21"/>
                <a:gd name="T18" fmla="*/ 17 w 27"/>
                <a:gd name="T19" fmla="*/ 16 h 21"/>
                <a:gd name="T20" fmla="*/ 21 w 27"/>
                <a:gd name="T21" fmla="*/ 21 h 21"/>
                <a:gd name="T22" fmla="*/ 21 w 27"/>
                <a:gd name="T23" fmla="*/ 18 h 21"/>
                <a:gd name="T24" fmla="*/ 23 w 27"/>
                <a:gd name="T25" fmla="*/ 16 h 21"/>
                <a:gd name="T26" fmla="*/ 25 w 27"/>
                <a:gd name="T27" fmla="*/ 11 h 21"/>
                <a:gd name="T28" fmla="*/ 19 w 27"/>
                <a:gd name="T29" fmla="*/ 1 h 21"/>
                <a:gd name="T30" fmla="*/ 12 w 27"/>
                <a:gd name="T31" fmla="*/ 2 h 21"/>
                <a:gd name="T32" fmla="*/ 9 w 27"/>
                <a:gd name="T33" fmla="*/ 0 h 21"/>
                <a:gd name="T34" fmla="*/ 8 w 27"/>
                <a:gd name="T35" fmla="*/ 2 h 21"/>
                <a:gd name="T36" fmla="*/ 8 w 27"/>
                <a:gd name="T37"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1">
                  <a:moveTo>
                    <a:pt x="8" y="2"/>
                  </a:moveTo>
                  <a:cubicBezTo>
                    <a:pt x="8" y="2"/>
                    <a:pt x="11" y="4"/>
                    <a:pt x="10" y="5"/>
                  </a:cubicBezTo>
                  <a:cubicBezTo>
                    <a:pt x="10" y="5"/>
                    <a:pt x="7" y="5"/>
                    <a:pt x="7" y="5"/>
                  </a:cubicBezTo>
                  <a:cubicBezTo>
                    <a:pt x="5" y="5"/>
                    <a:pt x="5" y="3"/>
                    <a:pt x="4" y="3"/>
                  </a:cubicBezTo>
                  <a:cubicBezTo>
                    <a:pt x="0" y="2"/>
                    <a:pt x="4" y="6"/>
                    <a:pt x="4" y="7"/>
                  </a:cubicBezTo>
                  <a:cubicBezTo>
                    <a:pt x="4" y="10"/>
                    <a:pt x="7" y="8"/>
                    <a:pt x="6" y="11"/>
                  </a:cubicBezTo>
                  <a:cubicBezTo>
                    <a:pt x="5" y="13"/>
                    <a:pt x="7" y="13"/>
                    <a:pt x="8" y="14"/>
                  </a:cubicBezTo>
                  <a:cubicBezTo>
                    <a:pt x="9" y="14"/>
                    <a:pt x="9" y="16"/>
                    <a:pt x="9" y="17"/>
                  </a:cubicBezTo>
                  <a:cubicBezTo>
                    <a:pt x="10" y="16"/>
                    <a:pt x="14" y="14"/>
                    <a:pt x="16" y="13"/>
                  </a:cubicBezTo>
                  <a:cubicBezTo>
                    <a:pt x="17" y="13"/>
                    <a:pt x="17" y="15"/>
                    <a:pt x="17" y="16"/>
                  </a:cubicBezTo>
                  <a:cubicBezTo>
                    <a:pt x="17" y="19"/>
                    <a:pt x="18" y="20"/>
                    <a:pt x="21" y="21"/>
                  </a:cubicBezTo>
                  <a:cubicBezTo>
                    <a:pt x="21" y="20"/>
                    <a:pt x="21" y="18"/>
                    <a:pt x="21" y="18"/>
                  </a:cubicBezTo>
                  <a:cubicBezTo>
                    <a:pt x="22" y="17"/>
                    <a:pt x="23" y="17"/>
                    <a:pt x="23" y="16"/>
                  </a:cubicBezTo>
                  <a:cubicBezTo>
                    <a:pt x="24" y="14"/>
                    <a:pt x="24" y="12"/>
                    <a:pt x="25" y="11"/>
                  </a:cubicBezTo>
                  <a:cubicBezTo>
                    <a:pt x="27" y="8"/>
                    <a:pt x="21" y="2"/>
                    <a:pt x="19" y="1"/>
                  </a:cubicBezTo>
                  <a:cubicBezTo>
                    <a:pt x="17" y="4"/>
                    <a:pt x="15" y="4"/>
                    <a:pt x="12" y="2"/>
                  </a:cubicBezTo>
                  <a:cubicBezTo>
                    <a:pt x="12" y="1"/>
                    <a:pt x="10" y="0"/>
                    <a:pt x="9" y="0"/>
                  </a:cubicBezTo>
                  <a:cubicBezTo>
                    <a:pt x="8" y="0"/>
                    <a:pt x="8" y="1"/>
                    <a:pt x="8" y="2"/>
                  </a:cubicBezTo>
                  <a:cubicBezTo>
                    <a:pt x="9" y="3"/>
                    <a:pt x="7" y="0"/>
                    <a:pt x="8"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2" name="Freeform 680"/>
            <p:cNvSpPr>
              <a:spLocks/>
            </p:cNvSpPr>
            <p:nvPr/>
          </p:nvSpPr>
          <p:spPr bwMode="auto">
            <a:xfrm>
              <a:off x="13833954" y="7574093"/>
              <a:ext cx="82803" cy="95566"/>
            </a:xfrm>
            <a:custGeom>
              <a:avLst/>
              <a:gdLst>
                <a:gd name="T0" fmla="*/ 3 w 9"/>
                <a:gd name="T1" fmla="*/ 2 h 10"/>
                <a:gd name="T2" fmla="*/ 0 w 9"/>
                <a:gd name="T3" fmla="*/ 7 h 10"/>
                <a:gd name="T4" fmla="*/ 4 w 9"/>
                <a:gd name="T5" fmla="*/ 8 h 10"/>
                <a:gd name="T6" fmla="*/ 9 w 9"/>
                <a:gd name="T7" fmla="*/ 10 h 10"/>
                <a:gd name="T8" fmla="*/ 7 w 9"/>
                <a:gd name="T9" fmla="*/ 5 h 10"/>
                <a:gd name="T10" fmla="*/ 8 w 9"/>
                <a:gd name="T11" fmla="*/ 3 h 10"/>
                <a:gd name="T12" fmla="*/ 3 w 9"/>
                <a:gd name="T13" fmla="*/ 2 h 10"/>
                <a:gd name="T14" fmla="*/ 3 w 9"/>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3" y="2"/>
                  </a:moveTo>
                  <a:cubicBezTo>
                    <a:pt x="1" y="3"/>
                    <a:pt x="0" y="5"/>
                    <a:pt x="0" y="7"/>
                  </a:cubicBezTo>
                  <a:cubicBezTo>
                    <a:pt x="1" y="7"/>
                    <a:pt x="4" y="7"/>
                    <a:pt x="4" y="8"/>
                  </a:cubicBezTo>
                  <a:cubicBezTo>
                    <a:pt x="6" y="10"/>
                    <a:pt x="7" y="10"/>
                    <a:pt x="9" y="10"/>
                  </a:cubicBezTo>
                  <a:cubicBezTo>
                    <a:pt x="9" y="10"/>
                    <a:pt x="7" y="5"/>
                    <a:pt x="7" y="5"/>
                  </a:cubicBezTo>
                  <a:cubicBezTo>
                    <a:pt x="8" y="5"/>
                    <a:pt x="9" y="5"/>
                    <a:pt x="8" y="3"/>
                  </a:cubicBezTo>
                  <a:cubicBezTo>
                    <a:pt x="6" y="2"/>
                    <a:pt x="5" y="0"/>
                    <a:pt x="3" y="2"/>
                  </a:cubicBezTo>
                  <a:cubicBezTo>
                    <a:pt x="1" y="4"/>
                    <a:pt x="4" y="1"/>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3" name="Freeform 681"/>
            <p:cNvSpPr>
              <a:spLocks/>
            </p:cNvSpPr>
            <p:nvPr/>
          </p:nvSpPr>
          <p:spPr bwMode="auto">
            <a:xfrm>
              <a:off x="13311662" y="7220495"/>
              <a:ext cx="324842" cy="251657"/>
            </a:xfrm>
            <a:custGeom>
              <a:avLst/>
              <a:gdLst>
                <a:gd name="T0" fmla="*/ 29 w 35"/>
                <a:gd name="T1" fmla="*/ 10 h 27"/>
                <a:gd name="T2" fmla="*/ 30 w 35"/>
                <a:gd name="T3" fmla="*/ 7 h 27"/>
                <a:gd name="T4" fmla="*/ 29 w 35"/>
                <a:gd name="T5" fmla="*/ 5 h 27"/>
                <a:gd name="T6" fmla="*/ 35 w 35"/>
                <a:gd name="T7" fmla="*/ 0 h 27"/>
                <a:gd name="T8" fmla="*/ 25 w 35"/>
                <a:gd name="T9" fmla="*/ 1 h 27"/>
                <a:gd name="T10" fmla="*/ 19 w 35"/>
                <a:gd name="T11" fmla="*/ 2 h 27"/>
                <a:gd name="T12" fmla="*/ 13 w 35"/>
                <a:gd name="T13" fmla="*/ 2 h 27"/>
                <a:gd name="T14" fmla="*/ 8 w 35"/>
                <a:gd name="T15" fmla="*/ 2 h 27"/>
                <a:gd name="T16" fmla="*/ 7 w 35"/>
                <a:gd name="T17" fmla="*/ 4 h 27"/>
                <a:gd name="T18" fmla="*/ 6 w 35"/>
                <a:gd name="T19" fmla="*/ 6 h 27"/>
                <a:gd name="T20" fmla="*/ 3 w 35"/>
                <a:gd name="T21" fmla="*/ 6 h 27"/>
                <a:gd name="T22" fmla="*/ 3 w 35"/>
                <a:gd name="T23" fmla="*/ 10 h 27"/>
                <a:gd name="T24" fmla="*/ 4 w 35"/>
                <a:gd name="T25" fmla="*/ 14 h 27"/>
                <a:gd name="T26" fmla="*/ 2 w 35"/>
                <a:gd name="T27" fmla="*/ 22 h 27"/>
                <a:gd name="T28" fmla="*/ 7 w 35"/>
                <a:gd name="T29" fmla="*/ 27 h 27"/>
                <a:gd name="T30" fmla="*/ 13 w 35"/>
                <a:gd name="T31" fmla="*/ 24 h 27"/>
                <a:gd name="T32" fmla="*/ 22 w 35"/>
                <a:gd name="T33" fmla="*/ 19 h 27"/>
                <a:gd name="T34" fmla="*/ 28 w 35"/>
                <a:gd name="T35" fmla="*/ 15 h 27"/>
                <a:gd name="T36" fmla="*/ 29 w 35"/>
                <a:gd name="T37" fmla="*/ 10 h 27"/>
                <a:gd name="T38" fmla="*/ 29 w 35"/>
                <a:gd name="T39"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27">
                  <a:moveTo>
                    <a:pt x="29" y="10"/>
                  </a:moveTo>
                  <a:cubicBezTo>
                    <a:pt x="30" y="9"/>
                    <a:pt x="31" y="8"/>
                    <a:pt x="30" y="7"/>
                  </a:cubicBezTo>
                  <a:cubicBezTo>
                    <a:pt x="29" y="6"/>
                    <a:pt x="28" y="6"/>
                    <a:pt x="29" y="5"/>
                  </a:cubicBezTo>
                  <a:cubicBezTo>
                    <a:pt x="31" y="3"/>
                    <a:pt x="35" y="3"/>
                    <a:pt x="35" y="0"/>
                  </a:cubicBezTo>
                  <a:cubicBezTo>
                    <a:pt x="32" y="0"/>
                    <a:pt x="28" y="0"/>
                    <a:pt x="25" y="1"/>
                  </a:cubicBezTo>
                  <a:cubicBezTo>
                    <a:pt x="23" y="1"/>
                    <a:pt x="21" y="2"/>
                    <a:pt x="19" y="2"/>
                  </a:cubicBezTo>
                  <a:cubicBezTo>
                    <a:pt x="16" y="2"/>
                    <a:pt x="15" y="1"/>
                    <a:pt x="13" y="2"/>
                  </a:cubicBezTo>
                  <a:cubicBezTo>
                    <a:pt x="11" y="3"/>
                    <a:pt x="10" y="3"/>
                    <a:pt x="8" y="2"/>
                  </a:cubicBezTo>
                  <a:cubicBezTo>
                    <a:pt x="6" y="0"/>
                    <a:pt x="7" y="4"/>
                    <a:pt x="7" y="4"/>
                  </a:cubicBezTo>
                  <a:cubicBezTo>
                    <a:pt x="6" y="5"/>
                    <a:pt x="6" y="6"/>
                    <a:pt x="6" y="6"/>
                  </a:cubicBezTo>
                  <a:cubicBezTo>
                    <a:pt x="5" y="8"/>
                    <a:pt x="4" y="6"/>
                    <a:pt x="3" y="6"/>
                  </a:cubicBezTo>
                  <a:cubicBezTo>
                    <a:pt x="2" y="7"/>
                    <a:pt x="3" y="9"/>
                    <a:pt x="3" y="10"/>
                  </a:cubicBezTo>
                  <a:cubicBezTo>
                    <a:pt x="3" y="11"/>
                    <a:pt x="2" y="13"/>
                    <a:pt x="4" y="14"/>
                  </a:cubicBezTo>
                  <a:cubicBezTo>
                    <a:pt x="9" y="17"/>
                    <a:pt x="5" y="19"/>
                    <a:pt x="2" y="22"/>
                  </a:cubicBezTo>
                  <a:cubicBezTo>
                    <a:pt x="0" y="24"/>
                    <a:pt x="5" y="27"/>
                    <a:pt x="7" y="27"/>
                  </a:cubicBezTo>
                  <a:cubicBezTo>
                    <a:pt x="9" y="27"/>
                    <a:pt x="11" y="25"/>
                    <a:pt x="13" y="24"/>
                  </a:cubicBezTo>
                  <a:cubicBezTo>
                    <a:pt x="16" y="22"/>
                    <a:pt x="19" y="21"/>
                    <a:pt x="22" y="19"/>
                  </a:cubicBezTo>
                  <a:cubicBezTo>
                    <a:pt x="24" y="18"/>
                    <a:pt x="26" y="17"/>
                    <a:pt x="28" y="15"/>
                  </a:cubicBezTo>
                  <a:cubicBezTo>
                    <a:pt x="29" y="13"/>
                    <a:pt x="28" y="11"/>
                    <a:pt x="29" y="10"/>
                  </a:cubicBezTo>
                  <a:cubicBezTo>
                    <a:pt x="30" y="8"/>
                    <a:pt x="29" y="11"/>
                    <a:pt x="29"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4" name="Freeform 682"/>
            <p:cNvSpPr>
              <a:spLocks/>
            </p:cNvSpPr>
            <p:nvPr/>
          </p:nvSpPr>
          <p:spPr bwMode="auto">
            <a:xfrm>
              <a:off x="13461341" y="7201383"/>
              <a:ext cx="464969" cy="439605"/>
            </a:xfrm>
            <a:custGeom>
              <a:avLst/>
              <a:gdLst>
                <a:gd name="T0" fmla="*/ 47 w 50"/>
                <a:gd name="T1" fmla="*/ 36 h 47"/>
                <a:gd name="T2" fmla="*/ 45 w 50"/>
                <a:gd name="T3" fmla="*/ 34 h 47"/>
                <a:gd name="T4" fmla="*/ 46 w 50"/>
                <a:gd name="T5" fmla="*/ 32 h 47"/>
                <a:gd name="T6" fmla="*/ 41 w 50"/>
                <a:gd name="T7" fmla="*/ 27 h 47"/>
                <a:gd name="T8" fmla="*/ 38 w 50"/>
                <a:gd name="T9" fmla="*/ 25 h 47"/>
                <a:gd name="T10" fmla="*/ 35 w 50"/>
                <a:gd name="T11" fmla="*/ 18 h 47"/>
                <a:gd name="T12" fmla="*/ 38 w 50"/>
                <a:gd name="T13" fmla="*/ 10 h 47"/>
                <a:gd name="T14" fmla="*/ 34 w 50"/>
                <a:gd name="T15" fmla="*/ 6 h 47"/>
                <a:gd name="T16" fmla="*/ 32 w 50"/>
                <a:gd name="T17" fmla="*/ 2 h 47"/>
                <a:gd name="T18" fmla="*/ 30 w 50"/>
                <a:gd name="T19" fmla="*/ 3 h 47"/>
                <a:gd name="T20" fmla="*/ 28 w 50"/>
                <a:gd name="T21" fmla="*/ 1 h 47"/>
                <a:gd name="T22" fmla="*/ 25 w 50"/>
                <a:gd name="T23" fmla="*/ 2 h 47"/>
                <a:gd name="T24" fmla="*/ 20 w 50"/>
                <a:gd name="T25" fmla="*/ 1 h 47"/>
                <a:gd name="T26" fmla="*/ 18 w 50"/>
                <a:gd name="T27" fmla="*/ 4 h 47"/>
                <a:gd name="T28" fmla="*/ 13 w 50"/>
                <a:gd name="T29" fmla="*/ 7 h 47"/>
                <a:gd name="T30" fmla="*/ 14 w 50"/>
                <a:gd name="T31" fmla="*/ 10 h 47"/>
                <a:gd name="T32" fmla="*/ 13 w 50"/>
                <a:gd name="T33" fmla="*/ 13 h 47"/>
                <a:gd name="T34" fmla="*/ 9 w 50"/>
                <a:gd name="T35" fmla="*/ 19 h 47"/>
                <a:gd name="T36" fmla="*/ 1 w 50"/>
                <a:gd name="T37" fmla="*/ 25 h 47"/>
                <a:gd name="T38" fmla="*/ 3 w 50"/>
                <a:gd name="T39" fmla="*/ 30 h 47"/>
                <a:gd name="T40" fmla="*/ 9 w 50"/>
                <a:gd name="T41" fmla="*/ 31 h 47"/>
                <a:gd name="T42" fmla="*/ 18 w 50"/>
                <a:gd name="T43" fmla="*/ 36 h 47"/>
                <a:gd name="T44" fmla="*/ 29 w 50"/>
                <a:gd name="T45" fmla="*/ 45 h 47"/>
                <a:gd name="T46" fmla="*/ 38 w 50"/>
                <a:gd name="T47" fmla="*/ 47 h 47"/>
                <a:gd name="T48" fmla="*/ 43 w 50"/>
                <a:gd name="T49" fmla="*/ 42 h 47"/>
                <a:gd name="T50" fmla="*/ 50 w 50"/>
                <a:gd name="T51" fmla="*/ 43 h 47"/>
                <a:gd name="T52" fmla="*/ 47 w 50"/>
                <a:gd name="T53" fmla="*/ 39 h 47"/>
                <a:gd name="T54" fmla="*/ 47 w 50"/>
                <a:gd name="T55" fmla="*/ 36 h 47"/>
                <a:gd name="T56" fmla="*/ 47 w 50"/>
                <a:gd name="T57" fmla="*/ 3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0" h="47">
                  <a:moveTo>
                    <a:pt x="47" y="36"/>
                  </a:moveTo>
                  <a:cubicBezTo>
                    <a:pt x="47" y="36"/>
                    <a:pt x="45" y="35"/>
                    <a:pt x="45" y="34"/>
                  </a:cubicBezTo>
                  <a:cubicBezTo>
                    <a:pt x="45" y="33"/>
                    <a:pt x="46" y="33"/>
                    <a:pt x="46" y="32"/>
                  </a:cubicBezTo>
                  <a:cubicBezTo>
                    <a:pt x="45" y="30"/>
                    <a:pt x="43" y="29"/>
                    <a:pt x="41" y="27"/>
                  </a:cubicBezTo>
                  <a:cubicBezTo>
                    <a:pt x="40" y="27"/>
                    <a:pt x="38" y="26"/>
                    <a:pt x="38" y="25"/>
                  </a:cubicBezTo>
                  <a:cubicBezTo>
                    <a:pt x="37" y="23"/>
                    <a:pt x="35" y="21"/>
                    <a:pt x="35" y="18"/>
                  </a:cubicBezTo>
                  <a:cubicBezTo>
                    <a:pt x="34" y="16"/>
                    <a:pt x="40" y="12"/>
                    <a:pt x="38" y="10"/>
                  </a:cubicBezTo>
                  <a:cubicBezTo>
                    <a:pt x="36" y="9"/>
                    <a:pt x="35" y="8"/>
                    <a:pt x="34" y="6"/>
                  </a:cubicBezTo>
                  <a:cubicBezTo>
                    <a:pt x="33" y="5"/>
                    <a:pt x="33" y="3"/>
                    <a:pt x="32" y="2"/>
                  </a:cubicBezTo>
                  <a:cubicBezTo>
                    <a:pt x="31" y="2"/>
                    <a:pt x="31" y="3"/>
                    <a:pt x="30" y="3"/>
                  </a:cubicBezTo>
                  <a:cubicBezTo>
                    <a:pt x="28" y="3"/>
                    <a:pt x="29" y="1"/>
                    <a:pt x="28" y="1"/>
                  </a:cubicBezTo>
                  <a:cubicBezTo>
                    <a:pt x="27" y="1"/>
                    <a:pt x="25" y="2"/>
                    <a:pt x="25" y="2"/>
                  </a:cubicBezTo>
                  <a:cubicBezTo>
                    <a:pt x="23" y="0"/>
                    <a:pt x="22" y="1"/>
                    <a:pt x="20" y="1"/>
                  </a:cubicBezTo>
                  <a:cubicBezTo>
                    <a:pt x="18" y="2"/>
                    <a:pt x="19" y="3"/>
                    <a:pt x="18" y="4"/>
                  </a:cubicBezTo>
                  <a:cubicBezTo>
                    <a:pt x="16" y="5"/>
                    <a:pt x="14" y="5"/>
                    <a:pt x="13" y="7"/>
                  </a:cubicBezTo>
                  <a:cubicBezTo>
                    <a:pt x="12" y="9"/>
                    <a:pt x="14" y="8"/>
                    <a:pt x="14" y="10"/>
                  </a:cubicBezTo>
                  <a:cubicBezTo>
                    <a:pt x="14" y="11"/>
                    <a:pt x="13" y="11"/>
                    <a:pt x="13" y="13"/>
                  </a:cubicBezTo>
                  <a:cubicBezTo>
                    <a:pt x="13" y="16"/>
                    <a:pt x="12" y="17"/>
                    <a:pt x="9" y="19"/>
                  </a:cubicBezTo>
                  <a:cubicBezTo>
                    <a:pt x="7" y="20"/>
                    <a:pt x="0" y="23"/>
                    <a:pt x="1" y="25"/>
                  </a:cubicBezTo>
                  <a:cubicBezTo>
                    <a:pt x="2" y="26"/>
                    <a:pt x="2" y="29"/>
                    <a:pt x="3" y="30"/>
                  </a:cubicBezTo>
                  <a:cubicBezTo>
                    <a:pt x="4" y="31"/>
                    <a:pt x="8" y="31"/>
                    <a:pt x="9" y="31"/>
                  </a:cubicBezTo>
                  <a:cubicBezTo>
                    <a:pt x="12" y="32"/>
                    <a:pt x="15" y="34"/>
                    <a:pt x="18" y="36"/>
                  </a:cubicBezTo>
                  <a:cubicBezTo>
                    <a:pt x="22" y="39"/>
                    <a:pt x="25" y="42"/>
                    <a:pt x="29" y="45"/>
                  </a:cubicBezTo>
                  <a:cubicBezTo>
                    <a:pt x="32" y="47"/>
                    <a:pt x="35" y="47"/>
                    <a:pt x="38" y="47"/>
                  </a:cubicBezTo>
                  <a:cubicBezTo>
                    <a:pt x="41" y="47"/>
                    <a:pt x="41" y="44"/>
                    <a:pt x="43" y="42"/>
                  </a:cubicBezTo>
                  <a:cubicBezTo>
                    <a:pt x="45" y="40"/>
                    <a:pt x="49" y="44"/>
                    <a:pt x="50" y="43"/>
                  </a:cubicBezTo>
                  <a:cubicBezTo>
                    <a:pt x="49" y="42"/>
                    <a:pt x="48" y="41"/>
                    <a:pt x="47" y="39"/>
                  </a:cubicBezTo>
                  <a:cubicBezTo>
                    <a:pt x="47" y="38"/>
                    <a:pt x="48" y="37"/>
                    <a:pt x="47" y="36"/>
                  </a:cubicBezTo>
                  <a:cubicBezTo>
                    <a:pt x="46" y="35"/>
                    <a:pt x="48" y="37"/>
                    <a:pt x="47" y="3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5" name="Freeform 683"/>
            <p:cNvSpPr>
              <a:spLocks/>
            </p:cNvSpPr>
            <p:nvPr/>
          </p:nvSpPr>
          <p:spPr bwMode="auto">
            <a:xfrm>
              <a:off x="12872168" y="6946541"/>
              <a:ext cx="885351" cy="337667"/>
            </a:xfrm>
            <a:custGeom>
              <a:avLst/>
              <a:gdLst>
                <a:gd name="T0" fmla="*/ 52 w 95"/>
                <a:gd name="T1" fmla="*/ 36 h 36"/>
                <a:gd name="T2" fmla="*/ 54 w 95"/>
                <a:gd name="T3" fmla="*/ 33 h 36"/>
                <a:gd name="T4" fmla="*/ 55 w 95"/>
                <a:gd name="T5" fmla="*/ 31 h 36"/>
                <a:gd name="T6" fmla="*/ 60 w 95"/>
                <a:gd name="T7" fmla="*/ 31 h 36"/>
                <a:gd name="T8" fmla="*/ 64 w 95"/>
                <a:gd name="T9" fmla="*/ 31 h 36"/>
                <a:gd name="T10" fmla="*/ 75 w 95"/>
                <a:gd name="T11" fmla="*/ 29 h 36"/>
                <a:gd name="T12" fmla="*/ 85 w 95"/>
                <a:gd name="T13" fmla="*/ 28 h 36"/>
                <a:gd name="T14" fmla="*/ 90 w 95"/>
                <a:gd name="T15" fmla="*/ 28 h 36"/>
                <a:gd name="T16" fmla="*/ 92 w 95"/>
                <a:gd name="T17" fmla="*/ 30 h 36"/>
                <a:gd name="T18" fmla="*/ 94 w 95"/>
                <a:gd name="T19" fmla="*/ 28 h 36"/>
                <a:gd name="T20" fmla="*/ 92 w 95"/>
                <a:gd name="T21" fmla="*/ 24 h 36"/>
                <a:gd name="T22" fmla="*/ 92 w 95"/>
                <a:gd name="T23" fmla="*/ 22 h 36"/>
                <a:gd name="T24" fmla="*/ 91 w 95"/>
                <a:gd name="T25" fmla="*/ 17 h 36"/>
                <a:gd name="T26" fmla="*/ 93 w 95"/>
                <a:gd name="T27" fmla="*/ 14 h 36"/>
                <a:gd name="T28" fmla="*/ 89 w 95"/>
                <a:gd name="T29" fmla="*/ 8 h 36"/>
                <a:gd name="T30" fmla="*/ 83 w 95"/>
                <a:gd name="T31" fmla="*/ 3 h 36"/>
                <a:gd name="T32" fmla="*/ 80 w 95"/>
                <a:gd name="T33" fmla="*/ 3 h 36"/>
                <a:gd name="T34" fmla="*/ 78 w 95"/>
                <a:gd name="T35" fmla="*/ 3 h 36"/>
                <a:gd name="T36" fmla="*/ 73 w 95"/>
                <a:gd name="T37" fmla="*/ 6 h 36"/>
                <a:gd name="T38" fmla="*/ 63 w 95"/>
                <a:gd name="T39" fmla="*/ 6 h 36"/>
                <a:gd name="T40" fmla="*/ 58 w 95"/>
                <a:gd name="T41" fmla="*/ 6 h 36"/>
                <a:gd name="T42" fmla="*/ 54 w 95"/>
                <a:gd name="T43" fmla="*/ 4 h 36"/>
                <a:gd name="T44" fmla="*/ 50 w 95"/>
                <a:gd name="T45" fmla="*/ 2 h 36"/>
                <a:gd name="T46" fmla="*/ 46 w 95"/>
                <a:gd name="T47" fmla="*/ 0 h 36"/>
                <a:gd name="T48" fmla="*/ 37 w 95"/>
                <a:gd name="T49" fmla="*/ 0 h 36"/>
                <a:gd name="T50" fmla="*/ 29 w 95"/>
                <a:gd name="T51" fmla="*/ 4 h 36"/>
                <a:gd name="T52" fmla="*/ 18 w 95"/>
                <a:gd name="T53" fmla="*/ 5 h 36"/>
                <a:gd name="T54" fmla="*/ 16 w 95"/>
                <a:gd name="T55" fmla="*/ 6 h 36"/>
                <a:gd name="T56" fmla="*/ 18 w 95"/>
                <a:gd name="T57" fmla="*/ 7 h 36"/>
                <a:gd name="T58" fmla="*/ 15 w 95"/>
                <a:gd name="T59" fmla="*/ 8 h 36"/>
                <a:gd name="T60" fmla="*/ 13 w 95"/>
                <a:gd name="T61" fmla="*/ 9 h 36"/>
                <a:gd name="T62" fmla="*/ 4 w 95"/>
                <a:gd name="T63" fmla="*/ 9 h 36"/>
                <a:gd name="T64" fmla="*/ 3 w 95"/>
                <a:gd name="T65" fmla="*/ 11 h 36"/>
                <a:gd name="T66" fmla="*/ 3 w 95"/>
                <a:gd name="T67" fmla="*/ 15 h 36"/>
                <a:gd name="T68" fmla="*/ 5 w 95"/>
                <a:gd name="T69" fmla="*/ 14 h 36"/>
                <a:gd name="T70" fmla="*/ 3 w 95"/>
                <a:gd name="T71" fmla="*/ 17 h 36"/>
                <a:gd name="T72" fmla="*/ 5 w 95"/>
                <a:gd name="T73" fmla="*/ 17 h 36"/>
                <a:gd name="T74" fmla="*/ 5 w 95"/>
                <a:gd name="T75" fmla="*/ 19 h 36"/>
                <a:gd name="T76" fmla="*/ 3 w 95"/>
                <a:gd name="T77" fmla="*/ 20 h 36"/>
                <a:gd name="T78" fmla="*/ 4 w 95"/>
                <a:gd name="T79" fmla="*/ 22 h 36"/>
                <a:gd name="T80" fmla="*/ 4 w 95"/>
                <a:gd name="T81" fmla="*/ 25 h 36"/>
                <a:gd name="T82" fmla="*/ 8 w 95"/>
                <a:gd name="T83" fmla="*/ 27 h 36"/>
                <a:gd name="T84" fmla="*/ 7 w 95"/>
                <a:gd name="T85" fmla="*/ 30 h 36"/>
                <a:gd name="T86" fmla="*/ 10 w 95"/>
                <a:gd name="T87" fmla="*/ 30 h 36"/>
                <a:gd name="T88" fmla="*/ 8 w 95"/>
                <a:gd name="T89" fmla="*/ 31 h 36"/>
                <a:gd name="T90" fmla="*/ 10 w 95"/>
                <a:gd name="T91" fmla="*/ 31 h 36"/>
                <a:gd name="T92" fmla="*/ 9 w 95"/>
                <a:gd name="T93" fmla="*/ 34 h 36"/>
                <a:gd name="T94" fmla="*/ 11 w 95"/>
                <a:gd name="T95" fmla="*/ 35 h 36"/>
                <a:gd name="T96" fmla="*/ 12 w 95"/>
                <a:gd name="T97" fmla="*/ 31 h 36"/>
                <a:gd name="T98" fmla="*/ 16 w 95"/>
                <a:gd name="T99" fmla="*/ 32 h 36"/>
                <a:gd name="T100" fmla="*/ 22 w 95"/>
                <a:gd name="T101" fmla="*/ 33 h 36"/>
                <a:gd name="T102" fmla="*/ 27 w 95"/>
                <a:gd name="T103" fmla="*/ 31 h 36"/>
                <a:gd name="T104" fmla="*/ 35 w 95"/>
                <a:gd name="T105" fmla="*/ 35 h 36"/>
                <a:gd name="T106" fmla="*/ 42 w 95"/>
                <a:gd name="T107" fmla="*/ 32 h 36"/>
                <a:gd name="T108" fmla="*/ 44 w 95"/>
                <a:gd name="T109" fmla="*/ 30 h 36"/>
                <a:gd name="T110" fmla="*/ 48 w 95"/>
                <a:gd name="T111" fmla="*/ 31 h 36"/>
                <a:gd name="T112" fmla="*/ 50 w 95"/>
                <a:gd name="T113" fmla="*/ 33 h 36"/>
                <a:gd name="T114" fmla="*/ 50 w 95"/>
                <a:gd name="T115" fmla="*/ 35 h 36"/>
                <a:gd name="T116" fmla="*/ 52 w 95"/>
                <a:gd name="T117" fmla="*/ 36 h 36"/>
                <a:gd name="T118" fmla="*/ 52 w 95"/>
                <a:gd name="T1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5" h="36">
                  <a:moveTo>
                    <a:pt x="52" y="36"/>
                  </a:moveTo>
                  <a:cubicBezTo>
                    <a:pt x="53" y="35"/>
                    <a:pt x="54" y="33"/>
                    <a:pt x="54" y="33"/>
                  </a:cubicBezTo>
                  <a:cubicBezTo>
                    <a:pt x="53" y="31"/>
                    <a:pt x="54" y="30"/>
                    <a:pt x="55" y="31"/>
                  </a:cubicBezTo>
                  <a:cubicBezTo>
                    <a:pt x="57" y="32"/>
                    <a:pt x="58" y="31"/>
                    <a:pt x="60" y="31"/>
                  </a:cubicBezTo>
                  <a:cubicBezTo>
                    <a:pt x="62" y="30"/>
                    <a:pt x="62" y="30"/>
                    <a:pt x="64" y="31"/>
                  </a:cubicBezTo>
                  <a:cubicBezTo>
                    <a:pt x="68" y="31"/>
                    <a:pt x="71" y="29"/>
                    <a:pt x="75" y="29"/>
                  </a:cubicBezTo>
                  <a:cubicBezTo>
                    <a:pt x="78" y="29"/>
                    <a:pt x="82" y="29"/>
                    <a:pt x="85" y="28"/>
                  </a:cubicBezTo>
                  <a:cubicBezTo>
                    <a:pt x="87" y="27"/>
                    <a:pt x="87" y="29"/>
                    <a:pt x="90" y="28"/>
                  </a:cubicBezTo>
                  <a:cubicBezTo>
                    <a:pt x="92" y="27"/>
                    <a:pt x="91" y="29"/>
                    <a:pt x="92" y="30"/>
                  </a:cubicBezTo>
                  <a:cubicBezTo>
                    <a:pt x="93" y="31"/>
                    <a:pt x="95" y="29"/>
                    <a:pt x="94" y="28"/>
                  </a:cubicBezTo>
                  <a:cubicBezTo>
                    <a:pt x="93" y="27"/>
                    <a:pt x="95" y="25"/>
                    <a:pt x="92" y="24"/>
                  </a:cubicBezTo>
                  <a:cubicBezTo>
                    <a:pt x="91" y="23"/>
                    <a:pt x="93" y="23"/>
                    <a:pt x="92" y="22"/>
                  </a:cubicBezTo>
                  <a:cubicBezTo>
                    <a:pt x="92" y="20"/>
                    <a:pt x="91" y="19"/>
                    <a:pt x="91" y="17"/>
                  </a:cubicBezTo>
                  <a:cubicBezTo>
                    <a:pt x="91" y="16"/>
                    <a:pt x="93" y="14"/>
                    <a:pt x="93" y="14"/>
                  </a:cubicBezTo>
                  <a:cubicBezTo>
                    <a:pt x="92" y="12"/>
                    <a:pt x="90" y="11"/>
                    <a:pt x="89" y="8"/>
                  </a:cubicBezTo>
                  <a:cubicBezTo>
                    <a:pt x="87" y="5"/>
                    <a:pt x="87" y="4"/>
                    <a:pt x="83" y="3"/>
                  </a:cubicBezTo>
                  <a:cubicBezTo>
                    <a:pt x="82" y="3"/>
                    <a:pt x="81" y="3"/>
                    <a:pt x="80" y="3"/>
                  </a:cubicBezTo>
                  <a:cubicBezTo>
                    <a:pt x="78" y="2"/>
                    <a:pt x="79" y="3"/>
                    <a:pt x="78" y="3"/>
                  </a:cubicBezTo>
                  <a:cubicBezTo>
                    <a:pt x="76" y="5"/>
                    <a:pt x="74" y="5"/>
                    <a:pt x="73" y="6"/>
                  </a:cubicBezTo>
                  <a:cubicBezTo>
                    <a:pt x="70" y="7"/>
                    <a:pt x="66" y="6"/>
                    <a:pt x="63" y="6"/>
                  </a:cubicBezTo>
                  <a:cubicBezTo>
                    <a:pt x="61" y="6"/>
                    <a:pt x="59" y="6"/>
                    <a:pt x="58" y="6"/>
                  </a:cubicBezTo>
                  <a:cubicBezTo>
                    <a:pt x="56" y="5"/>
                    <a:pt x="56" y="4"/>
                    <a:pt x="54" y="4"/>
                  </a:cubicBezTo>
                  <a:cubicBezTo>
                    <a:pt x="52" y="4"/>
                    <a:pt x="51" y="3"/>
                    <a:pt x="50" y="2"/>
                  </a:cubicBezTo>
                  <a:cubicBezTo>
                    <a:pt x="49" y="2"/>
                    <a:pt x="45" y="0"/>
                    <a:pt x="46" y="0"/>
                  </a:cubicBezTo>
                  <a:cubicBezTo>
                    <a:pt x="44" y="1"/>
                    <a:pt x="39" y="0"/>
                    <a:pt x="37" y="0"/>
                  </a:cubicBezTo>
                  <a:cubicBezTo>
                    <a:pt x="34" y="0"/>
                    <a:pt x="31" y="3"/>
                    <a:pt x="29" y="4"/>
                  </a:cubicBezTo>
                  <a:cubicBezTo>
                    <a:pt x="26" y="6"/>
                    <a:pt x="21" y="4"/>
                    <a:pt x="18" y="5"/>
                  </a:cubicBezTo>
                  <a:cubicBezTo>
                    <a:pt x="17" y="5"/>
                    <a:pt x="16" y="5"/>
                    <a:pt x="16" y="6"/>
                  </a:cubicBezTo>
                  <a:cubicBezTo>
                    <a:pt x="16" y="6"/>
                    <a:pt x="18" y="6"/>
                    <a:pt x="18" y="7"/>
                  </a:cubicBezTo>
                  <a:cubicBezTo>
                    <a:pt x="18" y="7"/>
                    <a:pt x="15" y="7"/>
                    <a:pt x="15" y="8"/>
                  </a:cubicBezTo>
                  <a:cubicBezTo>
                    <a:pt x="15" y="9"/>
                    <a:pt x="15" y="9"/>
                    <a:pt x="13" y="9"/>
                  </a:cubicBezTo>
                  <a:cubicBezTo>
                    <a:pt x="10" y="9"/>
                    <a:pt x="7" y="9"/>
                    <a:pt x="4" y="9"/>
                  </a:cubicBezTo>
                  <a:cubicBezTo>
                    <a:pt x="2" y="9"/>
                    <a:pt x="3" y="10"/>
                    <a:pt x="3" y="11"/>
                  </a:cubicBezTo>
                  <a:cubicBezTo>
                    <a:pt x="2" y="13"/>
                    <a:pt x="0" y="14"/>
                    <a:pt x="3" y="15"/>
                  </a:cubicBezTo>
                  <a:cubicBezTo>
                    <a:pt x="3" y="15"/>
                    <a:pt x="5" y="14"/>
                    <a:pt x="5" y="14"/>
                  </a:cubicBezTo>
                  <a:cubicBezTo>
                    <a:pt x="5" y="15"/>
                    <a:pt x="3" y="17"/>
                    <a:pt x="3" y="17"/>
                  </a:cubicBezTo>
                  <a:cubicBezTo>
                    <a:pt x="4" y="18"/>
                    <a:pt x="4" y="17"/>
                    <a:pt x="5" y="17"/>
                  </a:cubicBezTo>
                  <a:cubicBezTo>
                    <a:pt x="5" y="17"/>
                    <a:pt x="5" y="19"/>
                    <a:pt x="5" y="19"/>
                  </a:cubicBezTo>
                  <a:cubicBezTo>
                    <a:pt x="7" y="22"/>
                    <a:pt x="4" y="20"/>
                    <a:pt x="3" y="20"/>
                  </a:cubicBezTo>
                  <a:cubicBezTo>
                    <a:pt x="3" y="20"/>
                    <a:pt x="2" y="23"/>
                    <a:pt x="4" y="22"/>
                  </a:cubicBezTo>
                  <a:cubicBezTo>
                    <a:pt x="6" y="22"/>
                    <a:pt x="4" y="24"/>
                    <a:pt x="4" y="25"/>
                  </a:cubicBezTo>
                  <a:cubicBezTo>
                    <a:pt x="4" y="26"/>
                    <a:pt x="7" y="26"/>
                    <a:pt x="8" y="27"/>
                  </a:cubicBezTo>
                  <a:cubicBezTo>
                    <a:pt x="9" y="28"/>
                    <a:pt x="7" y="30"/>
                    <a:pt x="7" y="30"/>
                  </a:cubicBezTo>
                  <a:cubicBezTo>
                    <a:pt x="8" y="30"/>
                    <a:pt x="9" y="28"/>
                    <a:pt x="10" y="30"/>
                  </a:cubicBezTo>
                  <a:cubicBezTo>
                    <a:pt x="10" y="31"/>
                    <a:pt x="8" y="31"/>
                    <a:pt x="8" y="31"/>
                  </a:cubicBezTo>
                  <a:cubicBezTo>
                    <a:pt x="8" y="31"/>
                    <a:pt x="10" y="31"/>
                    <a:pt x="10" y="31"/>
                  </a:cubicBezTo>
                  <a:cubicBezTo>
                    <a:pt x="11" y="32"/>
                    <a:pt x="10" y="33"/>
                    <a:pt x="9" y="34"/>
                  </a:cubicBezTo>
                  <a:cubicBezTo>
                    <a:pt x="9" y="35"/>
                    <a:pt x="11" y="36"/>
                    <a:pt x="11" y="35"/>
                  </a:cubicBezTo>
                  <a:cubicBezTo>
                    <a:pt x="12" y="34"/>
                    <a:pt x="11" y="32"/>
                    <a:pt x="12" y="31"/>
                  </a:cubicBezTo>
                  <a:cubicBezTo>
                    <a:pt x="13" y="30"/>
                    <a:pt x="15" y="32"/>
                    <a:pt x="16" y="32"/>
                  </a:cubicBezTo>
                  <a:cubicBezTo>
                    <a:pt x="18" y="33"/>
                    <a:pt x="20" y="35"/>
                    <a:pt x="22" y="33"/>
                  </a:cubicBezTo>
                  <a:cubicBezTo>
                    <a:pt x="25" y="32"/>
                    <a:pt x="23" y="29"/>
                    <a:pt x="27" y="31"/>
                  </a:cubicBezTo>
                  <a:cubicBezTo>
                    <a:pt x="29" y="33"/>
                    <a:pt x="32" y="35"/>
                    <a:pt x="35" y="35"/>
                  </a:cubicBezTo>
                  <a:cubicBezTo>
                    <a:pt x="37" y="34"/>
                    <a:pt x="40" y="33"/>
                    <a:pt x="42" y="32"/>
                  </a:cubicBezTo>
                  <a:cubicBezTo>
                    <a:pt x="43" y="31"/>
                    <a:pt x="43" y="30"/>
                    <a:pt x="44" y="30"/>
                  </a:cubicBezTo>
                  <a:cubicBezTo>
                    <a:pt x="46" y="31"/>
                    <a:pt x="47" y="32"/>
                    <a:pt x="48" y="31"/>
                  </a:cubicBezTo>
                  <a:cubicBezTo>
                    <a:pt x="51" y="30"/>
                    <a:pt x="51" y="31"/>
                    <a:pt x="50" y="33"/>
                  </a:cubicBezTo>
                  <a:cubicBezTo>
                    <a:pt x="50" y="34"/>
                    <a:pt x="52" y="34"/>
                    <a:pt x="50" y="35"/>
                  </a:cubicBezTo>
                  <a:cubicBezTo>
                    <a:pt x="51" y="36"/>
                    <a:pt x="51" y="36"/>
                    <a:pt x="52" y="36"/>
                  </a:cubicBezTo>
                  <a:cubicBezTo>
                    <a:pt x="53" y="35"/>
                    <a:pt x="51" y="36"/>
                    <a:pt x="52" y="36"/>
                  </a:cubicBezTo>
                  <a:close/>
                </a:path>
              </a:pathLst>
            </a:custGeom>
            <a:solidFill>
              <a:schemeClr val="bg1">
                <a:lumMod val="75000"/>
              </a:schemeClr>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6" name="Freeform 684"/>
            <p:cNvSpPr>
              <a:spLocks/>
            </p:cNvSpPr>
            <p:nvPr/>
          </p:nvSpPr>
          <p:spPr bwMode="auto">
            <a:xfrm>
              <a:off x="13273442" y="7481712"/>
              <a:ext cx="980892" cy="786831"/>
            </a:xfrm>
            <a:custGeom>
              <a:avLst/>
              <a:gdLst>
                <a:gd name="T0" fmla="*/ 65 w 105"/>
                <a:gd name="T1" fmla="*/ 20 h 84"/>
                <a:gd name="T2" fmla="*/ 61 w 105"/>
                <a:gd name="T3" fmla="*/ 17 h 84"/>
                <a:gd name="T4" fmla="*/ 52 w 105"/>
                <a:gd name="T5" fmla="*/ 17 h 84"/>
                <a:gd name="T6" fmla="*/ 48 w 105"/>
                <a:gd name="T7" fmla="*/ 15 h 84"/>
                <a:gd name="T8" fmla="*/ 40 w 105"/>
                <a:gd name="T9" fmla="*/ 8 h 84"/>
                <a:gd name="T10" fmla="*/ 27 w 105"/>
                <a:gd name="T11" fmla="*/ 1 h 84"/>
                <a:gd name="T12" fmla="*/ 21 w 105"/>
                <a:gd name="T13" fmla="*/ 1 h 84"/>
                <a:gd name="T14" fmla="*/ 13 w 105"/>
                <a:gd name="T15" fmla="*/ 3 h 84"/>
                <a:gd name="T16" fmla="*/ 17 w 105"/>
                <a:gd name="T17" fmla="*/ 9 h 84"/>
                <a:gd name="T18" fmla="*/ 13 w 105"/>
                <a:gd name="T19" fmla="*/ 12 h 84"/>
                <a:gd name="T20" fmla="*/ 10 w 105"/>
                <a:gd name="T21" fmla="*/ 12 h 84"/>
                <a:gd name="T22" fmla="*/ 9 w 105"/>
                <a:gd name="T23" fmla="*/ 14 h 84"/>
                <a:gd name="T24" fmla="*/ 2 w 105"/>
                <a:gd name="T25" fmla="*/ 14 h 84"/>
                <a:gd name="T26" fmla="*/ 1 w 105"/>
                <a:gd name="T27" fmla="*/ 19 h 84"/>
                <a:gd name="T28" fmla="*/ 3 w 105"/>
                <a:gd name="T29" fmla="*/ 22 h 84"/>
                <a:gd name="T30" fmla="*/ 8 w 105"/>
                <a:gd name="T31" fmla="*/ 31 h 84"/>
                <a:gd name="T32" fmla="*/ 12 w 105"/>
                <a:gd name="T33" fmla="*/ 38 h 84"/>
                <a:gd name="T34" fmla="*/ 15 w 105"/>
                <a:gd name="T35" fmla="*/ 42 h 84"/>
                <a:gd name="T36" fmla="*/ 20 w 105"/>
                <a:gd name="T37" fmla="*/ 46 h 84"/>
                <a:gd name="T38" fmla="*/ 22 w 105"/>
                <a:gd name="T39" fmla="*/ 53 h 84"/>
                <a:gd name="T40" fmla="*/ 23 w 105"/>
                <a:gd name="T41" fmla="*/ 59 h 84"/>
                <a:gd name="T42" fmla="*/ 31 w 105"/>
                <a:gd name="T43" fmla="*/ 67 h 84"/>
                <a:gd name="T44" fmla="*/ 36 w 105"/>
                <a:gd name="T45" fmla="*/ 76 h 84"/>
                <a:gd name="T46" fmla="*/ 40 w 105"/>
                <a:gd name="T47" fmla="*/ 81 h 84"/>
                <a:gd name="T48" fmla="*/ 41 w 105"/>
                <a:gd name="T49" fmla="*/ 84 h 84"/>
                <a:gd name="T50" fmla="*/ 43 w 105"/>
                <a:gd name="T51" fmla="*/ 81 h 84"/>
                <a:gd name="T52" fmla="*/ 50 w 105"/>
                <a:gd name="T53" fmla="*/ 79 h 84"/>
                <a:gd name="T54" fmla="*/ 60 w 105"/>
                <a:gd name="T55" fmla="*/ 80 h 84"/>
                <a:gd name="T56" fmla="*/ 66 w 105"/>
                <a:gd name="T57" fmla="*/ 77 h 84"/>
                <a:gd name="T58" fmla="*/ 76 w 105"/>
                <a:gd name="T59" fmla="*/ 72 h 84"/>
                <a:gd name="T60" fmla="*/ 94 w 105"/>
                <a:gd name="T61" fmla="*/ 68 h 84"/>
                <a:gd name="T62" fmla="*/ 102 w 105"/>
                <a:gd name="T63" fmla="*/ 66 h 84"/>
                <a:gd name="T64" fmla="*/ 104 w 105"/>
                <a:gd name="T65" fmla="*/ 61 h 84"/>
                <a:gd name="T66" fmla="*/ 105 w 105"/>
                <a:gd name="T67" fmla="*/ 56 h 84"/>
                <a:gd name="T68" fmla="*/ 103 w 105"/>
                <a:gd name="T69" fmla="*/ 51 h 84"/>
                <a:gd name="T70" fmla="*/ 93 w 105"/>
                <a:gd name="T71" fmla="*/ 50 h 84"/>
                <a:gd name="T72" fmla="*/ 88 w 105"/>
                <a:gd name="T73" fmla="*/ 47 h 84"/>
                <a:gd name="T74" fmla="*/ 81 w 105"/>
                <a:gd name="T75" fmla="*/ 39 h 84"/>
                <a:gd name="T76" fmla="*/ 77 w 105"/>
                <a:gd name="T77" fmla="*/ 34 h 84"/>
                <a:gd name="T78" fmla="*/ 77 w 105"/>
                <a:gd name="T79" fmla="*/ 29 h 84"/>
                <a:gd name="T80" fmla="*/ 74 w 105"/>
                <a:gd name="T81" fmla="*/ 27 h 84"/>
                <a:gd name="T82" fmla="*/ 70 w 105"/>
                <a:gd name="T83" fmla="*/ 22 h 84"/>
                <a:gd name="T84" fmla="*/ 65 w 105"/>
                <a:gd name="T85" fmla="*/ 2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5" h="84">
                  <a:moveTo>
                    <a:pt x="65" y="20"/>
                  </a:moveTo>
                  <a:cubicBezTo>
                    <a:pt x="64" y="17"/>
                    <a:pt x="64" y="17"/>
                    <a:pt x="61" y="17"/>
                  </a:cubicBezTo>
                  <a:cubicBezTo>
                    <a:pt x="58" y="17"/>
                    <a:pt x="55" y="17"/>
                    <a:pt x="52" y="17"/>
                  </a:cubicBezTo>
                  <a:cubicBezTo>
                    <a:pt x="50" y="17"/>
                    <a:pt x="49" y="15"/>
                    <a:pt x="48" y="15"/>
                  </a:cubicBezTo>
                  <a:cubicBezTo>
                    <a:pt x="45" y="12"/>
                    <a:pt x="42" y="10"/>
                    <a:pt x="40" y="8"/>
                  </a:cubicBezTo>
                  <a:cubicBezTo>
                    <a:pt x="36" y="5"/>
                    <a:pt x="32" y="2"/>
                    <a:pt x="27" y="1"/>
                  </a:cubicBezTo>
                  <a:cubicBezTo>
                    <a:pt x="25" y="0"/>
                    <a:pt x="24" y="0"/>
                    <a:pt x="21" y="1"/>
                  </a:cubicBezTo>
                  <a:cubicBezTo>
                    <a:pt x="19" y="1"/>
                    <a:pt x="16" y="2"/>
                    <a:pt x="13" y="3"/>
                  </a:cubicBezTo>
                  <a:cubicBezTo>
                    <a:pt x="14" y="5"/>
                    <a:pt x="17" y="7"/>
                    <a:pt x="17" y="9"/>
                  </a:cubicBezTo>
                  <a:cubicBezTo>
                    <a:pt x="17" y="11"/>
                    <a:pt x="14" y="12"/>
                    <a:pt x="13" y="12"/>
                  </a:cubicBezTo>
                  <a:cubicBezTo>
                    <a:pt x="12" y="13"/>
                    <a:pt x="11" y="12"/>
                    <a:pt x="10" y="12"/>
                  </a:cubicBezTo>
                  <a:cubicBezTo>
                    <a:pt x="9" y="13"/>
                    <a:pt x="9" y="14"/>
                    <a:pt x="9" y="14"/>
                  </a:cubicBezTo>
                  <a:cubicBezTo>
                    <a:pt x="7" y="17"/>
                    <a:pt x="3" y="15"/>
                    <a:pt x="2" y="14"/>
                  </a:cubicBezTo>
                  <a:cubicBezTo>
                    <a:pt x="1" y="16"/>
                    <a:pt x="1" y="17"/>
                    <a:pt x="1" y="19"/>
                  </a:cubicBezTo>
                  <a:cubicBezTo>
                    <a:pt x="0" y="22"/>
                    <a:pt x="1" y="21"/>
                    <a:pt x="3" y="22"/>
                  </a:cubicBezTo>
                  <a:cubicBezTo>
                    <a:pt x="5" y="24"/>
                    <a:pt x="7" y="28"/>
                    <a:pt x="8" y="31"/>
                  </a:cubicBezTo>
                  <a:cubicBezTo>
                    <a:pt x="10" y="33"/>
                    <a:pt x="11" y="35"/>
                    <a:pt x="12" y="38"/>
                  </a:cubicBezTo>
                  <a:cubicBezTo>
                    <a:pt x="13" y="40"/>
                    <a:pt x="14" y="41"/>
                    <a:pt x="15" y="42"/>
                  </a:cubicBezTo>
                  <a:cubicBezTo>
                    <a:pt x="17" y="44"/>
                    <a:pt x="19" y="44"/>
                    <a:pt x="20" y="46"/>
                  </a:cubicBezTo>
                  <a:cubicBezTo>
                    <a:pt x="21" y="48"/>
                    <a:pt x="22" y="50"/>
                    <a:pt x="22" y="53"/>
                  </a:cubicBezTo>
                  <a:cubicBezTo>
                    <a:pt x="23" y="55"/>
                    <a:pt x="22" y="57"/>
                    <a:pt x="23" y="59"/>
                  </a:cubicBezTo>
                  <a:cubicBezTo>
                    <a:pt x="25" y="63"/>
                    <a:pt x="29" y="64"/>
                    <a:pt x="31" y="67"/>
                  </a:cubicBezTo>
                  <a:cubicBezTo>
                    <a:pt x="33" y="70"/>
                    <a:pt x="34" y="74"/>
                    <a:pt x="36" y="76"/>
                  </a:cubicBezTo>
                  <a:cubicBezTo>
                    <a:pt x="37" y="78"/>
                    <a:pt x="39" y="80"/>
                    <a:pt x="40" y="81"/>
                  </a:cubicBezTo>
                  <a:cubicBezTo>
                    <a:pt x="40" y="82"/>
                    <a:pt x="40" y="84"/>
                    <a:pt x="41" y="84"/>
                  </a:cubicBezTo>
                  <a:cubicBezTo>
                    <a:pt x="43" y="84"/>
                    <a:pt x="42" y="82"/>
                    <a:pt x="43" y="81"/>
                  </a:cubicBezTo>
                  <a:cubicBezTo>
                    <a:pt x="43" y="78"/>
                    <a:pt x="48" y="79"/>
                    <a:pt x="50" y="79"/>
                  </a:cubicBezTo>
                  <a:cubicBezTo>
                    <a:pt x="53" y="79"/>
                    <a:pt x="58" y="78"/>
                    <a:pt x="60" y="80"/>
                  </a:cubicBezTo>
                  <a:cubicBezTo>
                    <a:pt x="63" y="81"/>
                    <a:pt x="64" y="79"/>
                    <a:pt x="66" y="77"/>
                  </a:cubicBezTo>
                  <a:cubicBezTo>
                    <a:pt x="69" y="73"/>
                    <a:pt x="72" y="73"/>
                    <a:pt x="76" y="72"/>
                  </a:cubicBezTo>
                  <a:cubicBezTo>
                    <a:pt x="82" y="72"/>
                    <a:pt x="88" y="70"/>
                    <a:pt x="94" y="68"/>
                  </a:cubicBezTo>
                  <a:cubicBezTo>
                    <a:pt x="96" y="67"/>
                    <a:pt x="99" y="66"/>
                    <a:pt x="102" y="66"/>
                  </a:cubicBezTo>
                  <a:cubicBezTo>
                    <a:pt x="103" y="65"/>
                    <a:pt x="103" y="63"/>
                    <a:pt x="104" y="61"/>
                  </a:cubicBezTo>
                  <a:cubicBezTo>
                    <a:pt x="104" y="60"/>
                    <a:pt x="105" y="58"/>
                    <a:pt x="105" y="56"/>
                  </a:cubicBezTo>
                  <a:cubicBezTo>
                    <a:pt x="105" y="55"/>
                    <a:pt x="104" y="52"/>
                    <a:pt x="103" y="51"/>
                  </a:cubicBezTo>
                  <a:cubicBezTo>
                    <a:pt x="100" y="51"/>
                    <a:pt x="96" y="51"/>
                    <a:pt x="93" y="50"/>
                  </a:cubicBezTo>
                  <a:cubicBezTo>
                    <a:pt x="90" y="50"/>
                    <a:pt x="90" y="49"/>
                    <a:pt x="88" y="47"/>
                  </a:cubicBezTo>
                  <a:cubicBezTo>
                    <a:pt x="86" y="43"/>
                    <a:pt x="83" y="42"/>
                    <a:pt x="81" y="39"/>
                  </a:cubicBezTo>
                  <a:cubicBezTo>
                    <a:pt x="80" y="39"/>
                    <a:pt x="78" y="35"/>
                    <a:pt x="77" y="34"/>
                  </a:cubicBezTo>
                  <a:cubicBezTo>
                    <a:pt x="76" y="32"/>
                    <a:pt x="81" y="31"/>
                    <a:pt x="77" y="29"/>
                  </a:cubicBezTo>
                  <a:cubicBezTo>
                    <a:pt x="76" y="29"/>
                    <a:pt x="75" y="27"/>
                    <a:pt x="74" y="27"/>
                  </a:cubicBezTo>
                  <a:cubicBezTo>
                    <a:pt x="72" y="27"/>
                    <a:pt x="71" y="24"/>
                    <a:pt x="70" y="22"/>
                  </a:cubicBezTo>
                  <a:cubicBezTo>
                    <a:pt x="69" y="19"/>
                    <a:pt x="69" y="20"/>
                    <a:pt x="65" y="2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7" name="Freeform 685"/>
            <p:cNvSpPr>
              <a:spLocks/>
            </p:cNvSpPr>
            <p:nvPr/>
          </p:nvSpPr>
          <p:spPr bwMode="auto">
            <a:xfrm>
              <a:off x="13292551" y="7424369"/>
              <a:ext cx="194268" cy="207060"/>
            </a:xfrm>
            <a:custGeom>
              <a:avLst/>
              <a:gdLst>
                <a:gd name="T0" fmla="*/ 5 w 21"/>
                <a:gd name="T1" fmla="*/ 22 h 22"/>
                <a:gd name="T2" fmla="*/ 8 w 21"/>
                <a:gd name="T3" fmla="*/ 19 h 22"/>
                <a:gd name="T4" fmla="*/ 12 w 21"/>
                <a:gd name="T5" fmla="*/ 18 h 22"/>
                <a:gd name="T6" fmla="*/ 15 w 21"/>
                <a:gd name="T7" fmla="*/ 15 h 22"/>
                <a:gd name="T8" fmla="*/ 11 w 21"/>
                <a:gd name="T9" fmla="*/ 9 h 22"/>
                <a:gd name="T10" fmla="*/ 21 w 21"/>
                <a:gd name="T11" fmla="*/ 6 h 22"/>
                <a:gd name="T12" fmla="*/ 19 w 21"/>
                <a:gd name="T13" fmla="*/ 0 h 22"/>
                <a:gd name="T14" fmla="*/ 9 w 21"/>
                <a:gd name="T15" fmla="*/ 5 h 22"/>
                <a:gd name="T16" fmla="*/ 4 w 21"/>
                <a:gd name="T17" fmla="*/ 1 h 22"/>
                <a:gd name="T18" fmla="*/ 3 w 21"/>
                <a:gd name="T19" fmla="*/ 11 h 22"/>
                <a:gd name="T20" fmla="*/ 0 w 21"/>
                <a:gd name="T21" fmla="*/ 18 h 22"/>
                <a:gd name="T22" fmla="*/ 1 w 21"/>
                <a:gd name="T23" fmla="*/ 21 h 22"/>
                <a:gd name="T24" fmla="*/ 5 w 21"/>
                <a:gd name="T2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5" y="22"/>
                  </a:moveTo>
                  <a:cubicBezTo>
                    <a:pt x="7" y="22"/>
                    <a:pt x="7" y="19"/>
                    <a:pt x="8" y="19"/>
                  </a:cubicBezTo>
                  <a:cubicBezTo>
                    <a:pt x="9" y="17"/>
                    <a:pt x="11" y="18"/>
                    <a:pt x="12" y="18"/>
                  </a:cubicBezTo>
                  <a:cubicBezTo>
                    <a:pt x="13" y="17"/>
                    <a:pt x="16" y="16"/>
                    <a:pt x="15" y="15"/>
                  </a:cubicBezTo>
                  <a:cubicBezTo>
                    <a:pt x="14" y="13"/>
                    <a:pt x="13" y="11"/>
                    <a:pt x="11" y="9"/>
                  </a:cubicBezTo>
                  <a:cubicBezTo>
                    <a:pt x="15" y="8"/>
                    <a:pt x="18" y="7"/>
                    <a:pt x="21" y="6"/>
                  </a:cubicBezTo>
                  <a:cubicBezTo>
                    <a:pt x="21" y="4"/>
                    <a:pt x="20" y="2"/>
                    <a:pt x="19" y="0"/>
                  </a:cubicBezTo>
                  <a:cubicBezTo>
                    <a:pt x="16" y="1"/>
                    <a:pt x="12" y="5"/>
                    <a:pt x="9" y="5"/>
                  </a:cubicBezTo>
                  <a:cubicBezTo>
                    <a:pt x="7" y="5"/>
                    <a:pt x="4" y="3"/>
                    <a:pt x="4" y="1"/>
                  </a:cubicBezTo>
                  <a:cubicBezTo>
                    <a:pt x="3" y="5"/>
                    <a:pt x="3" y="8"/>
                    <a:pt x="3" y="11"/>
                  </a:cubicBezTo>
                  <a:cubicBezTo>
                    <a:pt x="2" y="13"/>
                    <a:pt x="0" y="16"/>
                    <a:pt x="0" y="18"/>
                  </a:cubicBezTo>
                  <a:cubicBezTo>
                    <a:pt x="0" y="20"/>
                    <a:pt x="0" y="20"/>
                    <a:pt x="1" y="21"/>
                  </a:cubicBezTo>
                  <a:cubicBezTo>
                    <a:pt x="3" y="21"/>
                    <a:pt x="4" y="22"/>
                    <a:pt x="5"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8" name="Freeform 686"/>
            <p:cNvSpPr>
              <a:spLocks/>
            </p:cNvSpPr>
            <p:nvPr/>
          </p:nvSpPr>
          <p:spPr bwMode="auto">
            <a:xfrm>
              <a:off x="13302106" y="7351105"/>
              <a:ext cx="73250" cy="82827"/>
            </a:xfrm>
            <a:custGeom>
              <a:avLst/>
              <a:gdLst>
                <a:gd name="T0" fmla="*/ 7 w 8"/>
                <a:gd name="T1" fmla="*/ 2 h 9"/>
                <a:gd name="T2" fmla="*/ 4 w 8"/>
                <a:gd name="T3" fmla="*/ 0 h 9"/>
                <a:gd name="T4" fmla="*/ 2 w 8"/>
                <a:gd name="T5" fmla="*/ 2 h 9"/>
                <a:gd name="T6" fmla="*/ 0 w 8"/>
                <a:gd name="T7" fmla="*/ 8 h 9"/>
                <a:gd name="T8" fmla="*/ 4 w 8"/>
                <a:gd name="T9" fmla="*/ 8 h 9"/>
                <a:gd name="T10" fmla="*/ 7 w 8"/>
                <a:gd name="T11" fmla="*/ 2 h 9"/>
              </a:gdLst>
              <a:ahLst/>
              <a:cxnLst>
                <a:cxn ang="0">
                  <a:pos x="T0" y="T1"/>
                </a:cxn>
                <a:cxn ang="0">
                  <a:pos x="T2" y="T3"/>
                </a:cxn>
                <a:cxn ang="0">
                  <a:pos x="T4" y="T5"/>
                </a:cxn>
                <a:cxn ang="0">
                  <a:pos x="T6" y="T7"/>
                </a:cxn>
                <a:cxn ang="0">
                  <a:pos x="T8" y="T9"/>
                </a:cxn>
                <a:cxn ang="0">
                  <a:pos x="T10" y="T11"/>
                </a:cxn>
              </a:cxnLst>
              <a:rect l="0" t="0" r="r" b="b"/>
              <a:pathLst>
                <a:path w="8" h="9">
                  <a:moveTo>
                    <a:pt x="7" y="2"/>
                  </a:moveTo>
                  <a:cubicBezTo>
                    <a:pt x="7" y="1"/>
                    <a:pt x="5" y="0"/>
                    <a:pt x="4" y="0"/>
                  </a:cubicBezTo>
                  <a:cubicBezTo>
                    <a:pt x="3" y="1"/>
                    <a:pt x="3" y="1"/>
                    <a:pt x="2" y="2"/>
                  </a:cubicBezTo>
                  <a:cubicBezTo>
                    <a:pt x="2" y="4"/>
                    <a:pt x="1" y="6"/>
                    <a:pt x="0" y="8"/>
                  </a:cubicBezTo>
                  <a:cubicBezTo>
                    <a:pt x="2" y="8"/>
                    <a:pt x="2" y="9"/>
                    <a:pt x="4" y="8"/>
                  </a:cubicBezTo>
                  <a:cubicBezTo>
                    <a:pt x="5" y="7"/>
                    <a:pt x="8" y="4"/>
                    <a:pt x="7"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9" name="Freeform 687"/>
            <p:cNvSpPr>
              <a:spLocks/>
            </p:cNvSpPr>
            <p:nvPr/>
          </p:nvSpPr>
          <p:spPr bwMode="auto">
            <a:xfrm>
              <a:off x="13292551" y="7462599"/>
              <a:ext cx="28664" cy="66896"/>
            </a:xfrm>
            <a:custGeom>
              <a:avLst/>
              <a:gdLst>
                <a:gd name="T0" fmla="*/ 0 w 3"/>
                <a:gd name="T1" fmla="*/ 3 h 7"/>
                <a:gd name="T2" fmla="*/ 3 w 3"/>
                <a:gd name="T3" fmla="*/ 7 h 7"/>
                <a:gd name="T4" fmla="*/ 3 w 3"/>
                <a:gd name="T5" fmla="*/ 1 h 7"/>
                <a:gd name="T6" fmla="*/ 2 w 3"/>
                <a:gd name="T7" fmla="*/ 0 h 7"/>
                <a:gd name="T8" fmla="*/ 0 w 3"/>
                <a:gd name="T9" fmla="*/ 3 h 7"/>
              </a:gdLst>
              <a:ahLst/>
              <a:cxnLst>
                <a:cxn ang="0">
                  <a:pos x="T0" y="T1"/>
                </a:cxn>
                <a:cxn ang="0">
                  <a:pos x="T2" y="T3"/>
                </a:cxn>
                <a:cxn ang="0">
                  <a:pos x="T4" y="T5"/>
                </a:cxn>
                <a:cxn ang="0">
                  <a:pos x="T6" y="T7"/>
                </a:cxn>
                <a:cxn ang="0">
                  <a:pos x="T8" y="T9"/>
                </a:cxn>
              </a:cxnLst>
              <a:rect l="0" t="0" r="r" b="b"/>
              <a:pathLst>
                <a:path w="3" h="7">
                  <a:moveTo>
                    <a:pt x="0" y="3"/>
                  </a:moveTo>
                  <a:cubicBezTo>
                    <a:pt x="0" y="5"/>
                    <a:pt x="1" y="6"/>
                    <a:pt x="3" y="7"/>
                  </a:cubicBezTo>
                  <a:cubicBezTo>
                    <a:pt x="3" y="5"/>
                    <a:pt x="3" y="3"/>
                    <a:pt x="3" y="1"/>
                  </a:cubicBezTo>
                  <a:cubicBezTo>
                    <a:pt x="3" y="0"/>
                    <a:pt x="3" y="0"/>
                    <a:pt x="2" y="0"/>
                  </a:cubicBezTo>
                  <a:cubicBezTo>
                    <a:pt x="0" y="0"/>
                    <a:pt x="0" y="2"/>
                    <a:pt x="0"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0" name="Freeform 688"/>
            <p:cNvSpPr>
              <a:spLocks/>
            </p:cNvSpPr>
            <p:nvPr/>
          </p:nvSpPr>
          <p:spPr bwMode="auto">
            <a:xfrm>
              <a:off x="13254336" y="7424369"/>
              <a:ext cx="76432" cy="245289"/>
            </a:xfrm>
            <a:custGeom>
              <a:avLst/>
              <a:gdLst>
                <a:gd name="T0" fmla="*/ 4 w 8"/>
                <a:gd name="T1" fmla="*/ 17 h 26"/>
                <a:gd name="T2" fmla="*/ 6 w 8"/>
                <a:gd name="T3" fmla="*/ 13 h 26"/>
                <a:gd name="T4" fmla="*/ 5 w 8"/>
                <a:gd name="T5" fmla="*/ 10 h 26"/>
                <a:gd name="T6" fmla="*/ 7 w 8"/>
                <a:gd name="T7" fmla="*/ 4 h 26"/>
                <a:gd name="T8" fmla="*/ 6 w 8"/>
                <a:gd name="T9" fmla="*/ 0 h 26"/>
                <a:gd name="T10" fmla="*/ 2 w 8"/>
                <a:gd name="T11" fmla="*/ 7 h 26"/>
                <a:gd name="T12" fmla="*/ 0 w 8"/>
                <a:gd name="T13" fmla="*/ 11 h 26"/>
                <a:gd name="T14" fmla="*/ 1 w 8"/>
                <a:gd name="T15" fmla="*/ 16 h 26"/>
                <a:gd name="T16" fmla="*/ 2 w 8"/>
                <a:gd name="T17" fmla="*/ 26 h 26"/>
                <a:gd name="T18" fmla="*/ 2 w 8"/>
                <a:gd name="T19" fmla="*/ 25 h 26"/>
                <a:gd name="T20" fmla="*/ 4 w 8"/>
                <a:gd name="T21" fmla="*/ 17 h 26"/>
                <a:gd name="T22" fmla="*/ 4 w 8"/>
                <a:gd name="T23"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6">
                  <a:moveTo>
                    <a:pt x="4" y="17"/>
                  </a:moveTo>
                  <a:cubicBezTo>
                    <a:pt x="4" y="16"/>
                    <a:pt x="5" y="15"/>
                    <a:pt x="6" y="13"/>
                  </a:cubicBezTo>
                  <a:cubicBezTo>
                    <a:pt x="7" y="11"/>
                    <a:pt x="6" y="12"/>
                    <a:pt x="5" y="10"/>
                  </a:cubicBezTo>
                  <a:cubicBezTo>
                    <a:pt x="3" y="8"/>
                    <a:pt x="4" y="3"/>
                    <a:pt x="7" y="4"/>
                  </a:cubicBezTo>
                  <a:cubicBezTo>
                    <a:pt x="8" y="1"/>
                    <a:pt x="8" y="1"/>
                    <a:pt x="6" y="0"/>
                  </a:cubicBezTo>
                  <a:cubicBezTo>
                    <a:pt x="4" y="0"/>
                    <a:pt x="3" y="5"/>
                    <a:pt x="2" y="7"/>
                  </a:cubicBezTo>
                  <a:cubicBezTo>
                    <a:pt x="1" y="8"/>
                    <a:pt x="0" y="9"/>
                    <a:pt x="0" y="11"/>
                  </a:cubicBezTo>
                  <a:cubicBezTo>
                    <a:pt x="0" y="12"/>
                    <a:pt x="1" y="14"/>
                    <a:pt x="1" y="16"/>
                  </a:cubicBezTo>
                  <a:cubicBezTo>
                    <a:pt x="1" y="19"/>
                    <a:pt x="2" y="22"/>
                    <a:pt x="2" y="26"/>
                  </a:cubicBezTo>
                  <a:cubicBezTo>
                    <a:pt x="2" y="25"/>
                    <a:pt x="2" y="25"/>
                    <a:pt x="2" y="25"/>
                  </a:cubicBezTo>
                  <a:cubicBezTo>
                    <a:pt x="3" y="23"/>
                    <a:pt x="3" y="20"/>
                    <a:pt x="4" y="17"/>
                  </a:cubicBezTo>
                  <a:cubicBezTo>
                    <a:pt x="4" y="16"/>
                    <a:pt x="4" y="18"/>
                    <a:pt x="4" y="1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1" name="Freeform 689"/>
            <p:cNvSpPr>
              <a:spLocks/>
            </p:cNvSpPr>
            <p:nvPr/>
          </p:nvSpPr>
          <p:spPr bwMode="auto">
            <a:xfrm>
              <a:off x="14028220" y="7790708"/>
              <a:ext cx="47770" cy="73269"/>
            </a:xfrm>
            <a:custGeom>
              <a:avLst/>
              <a:gdLst>
                <a:gd name="T0" fmla="*/ 3 w 5"/>
                <a:gd name="T1" fmla="*/ 8 h 8"/>
                <a:gd name="T2" fmla="*/ 2 w 5"/>
                <a:gd name="T3" fmla="*/ 0 h 8"/>
                <a:gd name="T4" fmla="*/ 0 w 5"/>
                <a:gd name="T5" fmla="*/ 4 h 8"/>
                <a:gd name="T6" fmla="*/ 3 w 5"/>
                <a:gd name="T7" fmla="*/ 8 h 8"/>
                <a:gd name="T8" fmla="*/ 3 w 5"/>
                <a:gd name="T9" fmla="*/ 8 h 8"/>
              </a:gdLst>
              <a:ahLst/>
              <a:cxnLst>
                <a:cxn ang="0">
                  <a:pos x="T0" y="T1"/>
                </a:cxn>
                <a:cxn ang="0">
                  <a:pos x="T2" y="T3"/>
                </a:cxn>
                <a:cxn ang="0">
                  <a:pos x="T4" y="T5"/>
                </a:cxn>
                <a:cxn ang="0">
                  <a:pos x="T6" y="T7"/>
                </a:cxn>
                <a:cxn ang="0">
                  <a:pos x="T8" y="T9"/>
                </a:cxn>
              </a:cxnLst>
              <a:rect l="0" t="0" r="r" b="b"/>
              <a:pathLst>
                <a:path w="5" h="8">
                  <a:moveTo>
                    <a:pt x="3" y="8"/>
                  </a:moveTo>
                  <a:cubicBezTo>
                    <a:pt x="3" y="7"/>
                    <a:pt x="5" y="0"/>
                    <a:pt x="2" y="0"/>
                  </a:cubicBezTo>
                  <a:cubicBezTo>
                    <a:pt x="1" y="1"/>
                    <a:pt x="0" y="3"/>
                    <a:pt x="0" y="4"/>
                  </a:cubicBezTo>
                  <a:cubicBezTo>
                    <a:pt x="0" y="6"/>
                    <a:pt x="1" y="7"/>
                    <a:pt x="3" y="8"/>
                  </a:cubicBezTo>
                  <a:cubicBezTo>
                    <a:pt x="3" y="8"/>
                    <a:pt x="2" y="8"/>
                    <a:pt x="3"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2" name="Freeform 690"/>
            <p:cNvSpPr>
              <a:spLocks/>
            </p:cNvSpPr>
            <p:nvPr/>
          </p:nvSpPr>
          <p:spPr bwMode="auto">
            <a:xfrm>
              <a:off x="13646057" y="8137935"/>
              <a:ext cx="496815" cy="315371"/>
            </a:xfrm>
            <a:custGeom>
              <a:avLst/>
              <a:gdLst>
                <a:gd name="T0" fmla="*/ 47 w 53"/>
                <a:gd name="T1" fmla="*/ 0 h 34"/>
                <a:gd name="T2" fmla="*/ 38 w 53"/>
                <a:gd name="T3" fmla="*/ 2 h 34"/>
                <a:gd name="T4" fmla="*/ 28 w 53"/>
                <a:gd name="T5" fmla="*/ 4 h 34"/>
                <a:gd name="T6" fmla="*/ 23 w 53"/>
                <a:gd name="T7" fmla="*/ 10 h 34"/>
                <a:gd name="T8" fmla="*/ 17 w 53"/>
                <a:gd name="T9" fmla="*/ 9 h 34"/>
                <a:gd name="T10" fmla="*/ 9 w 53"/>
                <a:gd name="T11" fmla="*/ 9 h 34"/>
                <a:gd name="T12" fmla="*/ 3 w 53"/>
                <a:gd name="T13" fmla="*/ 12 h 34"/>
                <a:gd name="T14" fmla="*/ 1 w 53"/>
                <a:gd name="T15" fmla="*/ 15 h 34"/>
                <a:gd name="T16" fmla="*/ 1 w 53"/>
                <a:gd name="T17" fmla="*/ 21 h 34"/>
                <a:gd name="T18" fmla="*/ 3 w 53"/>
                <a:gd name="T19" fmla="*/ 28 h 34"/>
                <a:gd name="T20" fmla="*/ 4 w 53"/>
                <a:gd name="T21" fmla="*/ 32 h 34"/>
                <a:gd name="T22" fmla="*/ 12 w 53"/>
                <a:gd name="T23" fmla="*/ 32 h 34"/>
                <a:gd name="T24" fmla="*/ 16 w 53"/>
                <a:gd name="T25" fmla="*/ 29 h 34"/>
                <a:gd name="T26" fmla="*/ 21 w 53"/>
                <a:gd name="T27" fmla="*/ 29 h 34"/>
                <a:gd name="T28" fmla="*/ 24 w 53"/>
                <a:gd name="T29" fmla="*/ 26 h 34"/>
                <a:gd name="T30" fmla="*/ 32 w 53"/>
                <a:gd name="T31" fmla="*/ 24 h 34"/>
                <a:gd name="T32" fmla="*/ 41 w 53"/>
                <a:gd name="T33" fmla="*/ 21 h 34"/>
                <a:gd name="T34" fmla="*/ 47 w 53"/>
                <a:gd name="T35" fmla="*/ 17 h 34"/>
                <a:gd name="T36" fmla="*/ 52 w 53"/>
                <a:gd name="T37" fmla="*/ 12 h 34"/>
                <a:gd name="T38" fmla="*/ 47 w 53"/>
                <a:gd name="T3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34">
                  <a:moveTo>
                    <a:pt x="47" y="0"/>
                  </a:moveTo>
                  <a:cubicBezTo>
                    <a:pt x="44" y="1"/>
                    <a:pt x="41" y="2"/>
                    <a:pt x="38" y="2"/>
                  </a:cubicBezTo>
                  <a:cubicBezTo>
                    <a:pt x="35" y="3"/>
                    <a:pt x="31" y="2"/>
                    <a:pt x="28" y="4"/>
                  </a:cubicBezTo>
                  <a:cubicBezTo>
                    <a:pt x="26" y="6"/>
                    <a:pt x="25" y="8"/>
                    <a:pt x="23" y="10"/>
                  </a:cubicBezTo>
                  <a:cubicBezTo>
                    <a:pt x="22" y="11"/>
                    <a:pt x="19" y="9"/>
                    <a:pt x="17" y="9"/>
                  </a:cubicBezTo>
                  <a:cubicBezTo>
                    <a:pt x="14" y="9"/>
                    <a:pt x="12" y="9"/>
                    <a:pt x="9" y="9"/>
                  </a:cubicBezTo>
                  <a:cubicBezTo>
                    <a:pt x="6" y="9"/>
                    <a:pt x="3" y="8"/>
                    <a:pt x="3" y="12"/>
                  </a:cubicBezTo>
                  <a:cubicBezTo>
                    <a:pt x="2" y="14"/>
                    <a:pt x="1" y="13"/>
                    <a:pt x="1" y="15"/>
                  </a:cubicBezTo>
                  <a:cubicBezTo>
                    <a:pt x="0" y="17"/>
                    <a:pt x="0" y="19"/>
                    <a:pt x="1" y="21"/>
                  </a:cubicBezTo>
                  <a:cubicBezTo>
                    <a:pt x="1" y="23"/>
                    <a:pt x="2" y="26"/>
                    <a:pt x="3" y="28"/>
                  </a:cubicBezTo>
                  <a:cubicBezTo>
                    <a:pt x="3" y="29"/>
                    <a:pt x="3" y="31"/>
                    <a:pt x="4" y="32"/>
                  </a:cubicBezTo>
                  <a:cubicBezTo>
                    <a:pt x="5" y="34"/>
                    <a:pt x="10" y="33"/>
                    <a:pt x="12" y="32"/>
                  </a:cubicBezTo>
                  <a:cubicBezTo>
                    <a:pt x="13" y="31"/>
                    <a:pt x="14" y="30"/>
                    <a:pt x="16" y="29"/>
                  </a:cubicBezTo>
                  <a:cubicBezTo>
                    <a:pt x="17" y="29"/>
                    <a:pt x="19" y="29"/>
                    <a:pt x="21" y="29"/>
                  </a:cubicBezTo>
                  <a:cubicBezTo>
                    <a:pt x="22" y="28"/>
                    <a:pt x="23" y="27"/>
                    <a:pt x="24" y="26"/>
                  </a:cubicBezTo>
                  <a:cubicBezTo>
                    <a:pt x="27" y="25"/>
                    <a:pt x="29" y="25"/>
                    <a:pt x="32" y="24"/>
                  </a:cubicBezTo>
                  <a:cubicBezTo>
                    <a:pt x="35" y="23"/>
                    <a:pt x="38" y="22"/>
                    <a:pt x="41" y="21"/>
                  </a:cubicBezTo>
                  <a:cubicBezTo>
                    <a:pt x="43" y="20"/>
                    <a:pt x="47" y="19"/>
                    <a:pt x="47" y="17"/>
                  </a:cubicBezTo>
                  <a:cubicBezTo>
                    <a:pt x="48" y="14"/>
                    <a:pt x="53" y="14"/>
                    <a:pt x="52" y="12"/>
                  </a:cubicBezTo>
                  <a:cubicBezTo>
                    <a:pt x="50" y="8"/>
                    <a:pt x="49" y="4"/>
                    <a:pt x="47"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3" name="Freeform 691"/>
            <p:cNvSpPr>
              <a:spLocks/>
            </p:cNvSpPr>
            <p:nvPr/>
          </p:nvSpPr>
          <p:spPr bwMode="auto">
            <a:xfrm>
              <a:off x="14085545" y="7790708"/>
              <a:ext cx="382165" cy="458719"/>
            </a:xfrm>
            <a:custGeom>
              <a:avLst/>
              <a:gdLst>
                <a:gd name="T0" fmla="*/ 39 w 41"/>
                <a:gd name="T1" fmla="*/ 19 h 49"/>
                <a:gd name="T2" fmla="*/ 34 w 41"/>
                <a:gd name="T3" fmla="*/ 14 h 49"/>
                <a:gd name="T4" fmla="*/ 28 w 41"/>
                <a:gd name="T5" fmla="*/ 12 h 49"/>
                <a:gd name="T6" fmla="*/ 22 w 41"/>
                <a:gd name="T7" fmla="*/ 6 h 49"/>
                <a:gd name="T8" fmla="*/ 21 w 41"/>
                <a:gd name="T9" fmla="*/ 3 h 49"/>
                <a:gd name="T10" fmla="*/ 22 w 41"/>
                <a:gd name="T11" fmla="*/ 0 h 49"/>
                <a:gd name="T12" fmla="*/ 17 w 41"/>
                <a:gd name="T13" fmla="*/ 5 h 49"/>
                <a:gd name="T14" fmla="*/ 10 w 41"/>
                <a:gd name="T15" fmla="*/ 10 h 49"/>
                <a:gd name="T16" fmla="*/ 5 w 41"/>
                <a:gd name="T17" fmla="*/ 10 h 49"/>
                <a:gd name="T18" fmla="*/ 0 w 41"/>
                <a:gd name="T19" fmla="*/ 11 h 49"/>
                <a:gd name="T20" fmla="*/ 5 w 41"/>
                <a:gd name="T21" fmla="*/ 17 h 49"/>
                <a:gd name="T22" fmla="*/ 16 w 41"/>
                <a:gd name="T23" fmla="*/ 19 h 49"/>
                <a:gd name="T24" fmla="*/ 16 w 41"/>
                <a:gd name="T25" fmla="*/ 32 h 49"/>
                <a:gd name="T26" fmla="*/ 11 w 41"/>
                <a:gd name="T27" fmla="*/ 34 h 49"/>
                <a:gd name="T28" fmla="*/ 0 w 41"/>
                <a:gd name="T29" fmla="*/ 37 h 49"/>
                <a:gd name="T30" fmla="*/ 5 w 41"/>
                <a:gd name="T31" fmla="*/ 49 h 49"/>
                <a:gd name="T32" fmla="*/ 14 w 41"/>
                <a:gd name="T33" fmla="*/ 48 h 49"/>
                <a:gd name="T34" fmla="*/ 17 w 41"/>
                <a:gd name="T35" fmla="*/ 44 h 49"/>
                <a:gd name="T36" fmla="*/ 23 w 41"/>
                <a:gd name="T37" fmla="*/ 42 h 49"/>
                <a:gd name="T38" fmla="*/ 28 w 41"/>
                <a:gd name="T39" fmla="*/ 38 h 49"/>
                <a:gd name="T40" fmla="*/ 29 w 41"/>
                <a:gd name="T41" fmla="*/ 32 h 49"/>
                <a:gd name="T42" fmla="*/ 32 w 41"/>
                <a:gd name="T43" fmla="*/ 30 h 49"/>
                <a:gd name="T44" fmla="*/ 37 w 41"/>
                <a:gd name="T45" fmla="*/ 24 h 49"/>
                <a:gd name="T46" fmla="*/ 39 w 41"/>
                <a:gd name="T47" fmla="*/ 19 h 49"/>
                <a:gd name="T48" fmla="*/ 39 w 41"/>
                <a:gd name="T49" fmla="*/ 1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9">
                  <a:moveTo>
                    <a:pt x="39" y="19"/>
                  </a:moveTo>
                  <a:cubicBezTo>
                    <a:pt x="36" y="19"/>
                    <a:pt x="35" y="16"/>
                    <a:pt x="34" y="14"/>
                  </a:cubicBezTo>
                  <a:cubicBezTo>
                    <a:pt x="33" y="13"/>
                    <a:pt x="29" y="13"/>
                    <a:pt x="28" y="12"/>
                  </a:cubicBezTo>
                  <a:cubicBezTo>
                    <a:pt x="25" y="11"/>
                    <a:pt x="24" y="9"/>
                    <a:pt x="22" y="6"/>
                  </a:cubicBezTo>
                  <a:cubicBezTo>
                    <a:pt x="22" y="5"/>
                    <a:pt x="21" y="4"/>
                    <a:pt x="21" y="3"/>
                  </a:cubicBezTo>
                  <a:cubicBezTo>
                    <a:pt x="21" y="3"/>
                    <a:pt x="22" y="0"/>
                    <a:pt x="22" y="0"/>
                  </a:cubicBezTo>
                  <a:cubicBezTo>
                    <a:pt x="21" y="0"/>
                    <a:pt x="18" y="4"/>
                    <a:pt x="17" y="5"/>
                  </a:cubicBezTo>
                  <a:cubicBezTo>
                    <a:pt x="15" y="7"/>
                    <a:pt x="13" y="10"/>
                    <a:pt x="10" y="10"/>
                  </a:cubicBezTo>
                  <a:cubicBezTo>
                    <a:pt x="8" y="11"/>
                    <a:pt x="7" y="10"/>
                    <a:pt x="5" y="10"/>
                  </a:cubicBezTo>
                  <a:cubicBezTo>
                    <a:pt x="3" y="11"/>
                    <a:pt x="1" y="13"/>
                    <a:pt x="0" y="11"/>
                  </a:cubicBezTo>
                  <a:cubicBezTo>
                    <a:pt x="1" y="14"/>
                    <a:pt x="2" y="17"/>
                    <a:pt x="5" y="17"/>
                  </a:cubicBezTo>
                  <a:cubicBezTo>
                    <a:pt x="7" y="17"/>
                    <a:pt x="15" y="17"/>
                    <a:pt x="16" y="19"/>
                  </a:cubicBezTo>
                  <a:cubicBezTo>
                    <a:pt x="19" y="23"/>
                    <a:pt x="17" y="27"/>
                    <a:pt x="16" y="32"/>
                  </a:cubicBezTo>
                  <a:cubicBezTo>
                    <a:pt x="15" y="33"/>
                    <a:pt x="11" y="34"/>
                    <a:pt x="11" y="34"/>
                  </a:cubicBezTo>
                  <a:cubicBezTo>
                    <a:pt x="7" y="35"/>
                    <a:pt x="3" y="36"/>
                    <a:pt x="0" y="37"/>
                  </a:cubicBezTo>
                  <a:cubicBezTo>
                    <a:pt x="2" y="41"/>
                    <a:pt x="4" y="45"/>
                    <a:pt x="5" y="49"/>
                  </a:cubicBezTo>
                  <a:cubicBezTo>
                    <a:pt x="8" y="48"/>
                    <a:pt x="11" y="48"/>
                    <a:pt x="14" y="48"/>
                  </a:cubicBezTo>
                  <a:cubicBezTo>
                    <a:pt x="18" y="47"/>
                    <a:pt x="15" y="46"/>
                    <a:pt x="17" y="44"/>
                  </a:cubicBezTo>
                  <a:cubicBezTo>
                    <a:pt x="19" y="43"/>
                    <a:pt x="22" y="44"/>
                    <a:pt x="23" y="42"/>
                  </a:cubicBezTo>
                  <a:cubicBezTo>
                    <a:pt x="25" y="40"/>
                    <a:pt x="25" y="39"/>
                    <a:pt x="28" y="38"/>
                  </a:cubicBezTo>
                  <a:cubicBezTo>
                    <a:pt x="30" y="37"/>
                    <a:pt x="29" y="34"/>
                    <a:pt x="29" y="32"/>
                  </a:cubicBezTo>
                  <a:cubicBezTo>
                    <a:pt x="28" y="30"/>
                    <a:pt x="30" y="30"/>
                    <a:pt x="32" y="30"/>
                  </a:cubicBezTo>
                  <a:cubicBezTo>
                    <a:pt x="35" y="29"/>
                    <a:pt x="35" y="26"/>
                    <a:pt x="37" y="24"/>
                  </a:cubicBezTo>
                  <a:cubicBezTo>
                    <a:pt x="38" y="23"/>
                    <a:pt x="41" y="20"/>
                    <a:pt x="39" y="19"/>
                  </a:cubicBezTo>
                  <a:cubicBezTo>
                    <a:pt x="38" y="19"/>
                    <a:pt x="40" y="20"/>
                    <a:pt x="39"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4" name="Freeform 692"/>
            <p:cNvSpPr>
              <a:spLocks/>
            </p:cNvSpPr>
            <p:nvPr/>
          </p:nvSpPr>
          <p:spPr bwMode="auto">
            <a:xfrm>
              <a:off x="14897646" y="6892386"/>
              <a:ext cx="512741" cy="222990"/>
            </a:xfrm>
            <a:custGeom>
              <a:avLst/>
              <a:gdLst>
                <a:gd name="T0" fmla="*/ 55 w 55"/>
                <a:gd name="T1" fmla="*/ 5 h 24"/>
                <a:gd name="T2" fmla="*/ 47 w 55"/>
                <a:gd name="T3" fmla="*/ 3 h 24"/>
                <a:gd name="T4" fmla="*/ 36 w 55"/>
                <a:gd name="T5" fmla="*/ 2 h 24"/>
                <a:gd name="T6" fmla="*/ 27 w 55"/>
                <a:gd name="T7" fmla="*/ 0 h 24"/>
                <a:gd name="T8" fmla="*/ 22 w 55"/>
                <a:gd name="T9" fmla="*/ 2 h 24"/>
                <a:gd name="T10" fmla="*/ 19 w 55"/>
                <a:gd name="T11" fmla="*/ 4 h 24"/>
                <a:gd name="T12" fmla="*/ 11 w 55"/>
                <a:gd name="T13" fmla="*/ 5 h 24"/>
                <a:gd name="T14" fmla="*/ 9 w 55"/>
                <a:gd name="T15" fmla="*/ 7 h 24"/>
                <a:gd name="T16" fmla="*/ 8 w 55"/>
                <a:gd name="T17" fmla="*/ 11 h 24"/>
                <a:gd name="T18" fmla="*/ 12 w 55"/>
                <a:gd name="T19" fmla="*/ 12 h 24"/>
                <a:gd name="T20" fmla="*/ 15 w 55"/>
                <a:gd name="T21" fmla="*/ 12 h 24"/>
                <a:gd name="T22" fmla="*/ 19 w 55"/>
                <a:gd name="T23" fmla="*/ 15 h 24"/>
                <a:gd name="T24" fmla="*/ 15 w 55"/>
                <a:gd name="T25" fmla="*/ 17 h 24"/>
                <a:gd name="T26" fmla="*/ 11 w 55"/>
                <a:gd name="T27" fmla="*/ 17 h 24"/>
                <a:gd name="T28" fmla="*/ 10 w 55"/>
                <a:gd name="T29" fmla="*/ 20 h 24"/>
                <a:gd name="T30" fmla="*/ 1 w 55"/>
                <a:gd name="T31" fmla="*/ 20 h 24"/>
                <a:gd name="T32" fmla="*/ 11 w 55"/>
                <a:gd name="T33" fmla="*/ 22 h 24"/>
                <a:gd name="T34" fmla="*/ 15 w 55"/>
                <a:gd name="T35" fmla="*/ 23 h 24"/>
                <a:gd name="T36" fmla="*/ 21 w 55"/>
                <a:gd name="T37" fmla="*/ 23 h 24"/>
                <a:gd name="T38" fmla="*/ 25 w 55"/>
                <a:gd name="T39" fmla="*/ 20 h 24"/>
                <a:gd name="T40" fmla="*/ 28 w 55"/>
                <a:gd name="T41" fmla="*/ 17 h 24"/>
                <a:gd name="T42" fmla="*/ 33 w 55"/>
                <a:gd name="T43" fmla="*/ 16 h 24"/>
                <a:gd name="T44" fmla="*/ 37 w 55"/>
                <a:gd name="T45" fmla="*/ 16 h 24"/>
                <a:gd name="T46" fmla="*/ 40 w 55"/>
                <a:gd name="T47" fmla="*/ 13 h 24"/>
                <a:gd name="T48" fmla="*/ 44 w 55"/>
                <a:gd name="T49" fmla="*/ 12 h 24"/>
                <a:gd name="T50" fmla="*/ 54 w 55"/>
                <a:gd name="T51" fmla="*/ 7 h 24"/>
                <a:gd name="T52" fmla="*/ 55 w 55"/>
                <a:gd name="T53"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24">
                  <a:moveTo>
                    <a:pt x="55" y="5"/>
                  </a:moveTo>
                  <a:cubicBezTo>
                    <a:pt x="52" y="5"/>
                    <a:pt x="50" y="3"/>
                    <a:pt x="47" y="3"/>
                  </a:cubicBezTo>
                  <a:cubicBezTo>
                    <a:pt x="44" y="2"/>
                    <a:pt x="40" y="2"/>
                    <a:pt x="36" y="2"/>
                  </a:cubicBezTo>
                  <a:cubicBezTo>
                    <a:pt x="33" y="2"/>
                    <a:pt x="30" y="2"/>
                    <a:pt x="27" y="0"/>
                  </a:cubicBezTo>
                  <a:cubicBezTo>
                    <a:pt x="25" y="0"/>
                    <a:pt x="23" y="0"/>
                    <a:pt x="22" y="2"/>
                  </a:cubicBezTo>
                  <a:cubicBezTo>
                    <a:pt x="22" y="4"/>
                    <a:pt x="21" y="5"/>
                    <a:pt x="19" y="4"/>
                  </a:cubicBezTo>
                  <a:cubicBezTo>
                    <a:pt x="17" y="3"/>
                    <a:pt x="12" y="1"/>
                    <a:pt x="11" y="5"/>
                  </a:cubicBezTo>
                  <a:cubicBezTo>
                    <a:pt x="10" y="6"/>
                    <a:pt x="11" y="6"/>
                    <a:pt x="9" y="7"/>
                  </a:cubicBezTo>
                  <a:cubicBezTo>
                    <a:pt x="8" y="8"/>
                    <a:pt x="6" y="10"/>
                    <a:pt x="8" y="11"/>
                  </a:cubicBezTo>
                  <a:cubicBezTo>
                    <a:pt x="9" y="12"/>
                    <a:pt x="12" y="13"/>
                    <a:pt x="12" y="12"/>
                  </a:cubicBezTo>
                  <a:cubicBezTo>
                    <a:pt x="13" y="10"/>
                    <a:pt x="14" y="11"/>
                    <a:pt x="15" y="12"/>
                  </a:cubicBezTo>
                  <a:cubicBezTo>
                    <a:pt x="16" y="13"/>
                    <a:pt x="20" y="14"/>
                    <a:pt x="19" y="15"/>
                  </a:cubicBezTo>
                  <a:cubicBezTo>
                    <a:pt x="19" y="16"/>
                    <a:pt x="16" y="16"/>
                    <a:pt x="15" y="17"/>
                  </a:cubicBezTo>
                  <a:cubicBezTo>
                    <a:pt x="14" y="18"/>
                    <a:pt x="13" y="19"/>
                    <a:pt x="11" y="17"/>
                  </a:cubicBezTo>
                  <a:cubicBezTo>
                    <a:pt x="10" y="16"/>
                    <a:pt x="10" y="19"/>
                    <a:pt x="10" y="20"/>
                  </a:cubicBezTo>
                  <a:cubicBezTo>
                    <a:pt x="6" y="22"/>
                    <a:pt x="4" y="15"/>
                    <a:pt x="1" y="20"/>
                  </a:cubicBezTo>
                  <a:cubicBezTo>
                    <a:pt x="0" y="21"/>
                    <a:pt x="10" y="23"/>
                    <a:pt x="11" y="22"/>
                  </a:cubicBezTo>
                  <a:cubicBezTo>
                    <a:pt x="12" y="21"/>
                    <a:pt x="14" y="22"/>
                    <a:pt x="15" y="23"/>
                  </a:cubicBezTo>
                  <a:cubicBezTo>
                    <a:pt x="16" y="23"/>
                    <a:pt x="19" y="24"/>
                    <a:pt x="21" y="23"/>
                  </a:cubicBezTo>
                  <a:cubicBezTo>
                    <a:pt x="22" y="22"/>
                    <a:pt x="24" y="23"/>
                    <a:pt x="25" y="20"/>
                  </a:cubicBezTo>
                  <a:cubicBezTo>
                    <a:pt x="25" y="19"/>
                    <a:pt x="27" y="18"/>
                    <a:pt x="28" y="17"/>
                  </a:cubicBezTo>
                  <a:cubicBezTo>
                    <a:pt x="29" y="16"/>
                    <a:pt x="33" y="16"/>
                    <a:pt x="33" y="16"/>
                  </a:cubicBezTo>
                  <a:cubicBezTo>
                    <a:pt x="34" y="18"/>
                    <a:pt x="35" y="16"/>
                    <a:pt x="37" y="16"/>
                  </a:cubicBezTo>
                  <a:cubicBezTo>
                    <a:pt x="38" y="16"/>
                    <a:pt x="39" y="13"/>
                    <a:pt x="40" y="13"/>
                  </a:cubicBezTo>
                  <a:cubicBezTo>
                    <a:pt x="41" y="12"/>
                    <a:pt x="43" y="13"/>
                    <a:pt x="44" y="12"/>
                  </a:cubicBezTo>
                  <a:cubicBezTo>
                    <a:pt x="48" y="11"/>
                    <a:pt x="50" y="9"/>
                    <a:pt x="54" y="7"/>
                  </a:cubicBezTo>
                  <a:cubicBezTo>
                    <a:pt x="55" y="7"/>
                    <a:pt x="55" y="7"/>
                    <a:pt x="55"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5" name="Freeform 693"/>
            <p:cNvSpPr>
              <a:spLocks/>
            </p:cNvSpPr>
            <p:nvPr/>
          </p:nvSpPr>
          <p:spPr bwMode="auto">
            <a:xfrm>
              <a:off x="14273445" y="6752222"/>
              <a:ext cx="831212" cy="487388"/>
            </a:xfrm>
            <a:custGeom>
              <a:avLst/>
              <a:gdLst>
                <a:gd name="T0" fmla="*/ 78 w 89"/>
                <a:gd name="T1" fmla="*/ 32 h 52"/>
                <a:gd name="T2" fmla="*/ 81 w 89"/>
                <a:gd name="T3" fmla="*/ 33 h 52"/>
                <a:gd name="T4" fmla="*/ 84 w 89"/>
                <a:gd name="T5" fmla="*/ 31 h 52"/>
                <a:gd name="T6" fmla="*/ 81 w 89"/>
                <a:gd name="T7" fmla="*/ 26 h 52"/>
                <a:gd name="T8" fmla="*/ 79 w 89"/>
                <a:gd name="T9" fmla="*/ 27 h 52"/>
                <a:gd name="T10" fmla="*/ 75 w 89"/>
                <a:gd name="T11" fmla="*/ 27 h 52"/>
                <a:gd name="T12" fmla="*/ 78 w 89"/>
                <a:gd name="T13" fmla="*/ 21 h 52"/>
                <a:gd name="T14" fmla="*/ 74 w 89"/>
                <a:gd name="T15" fmla="*/ 22 h 52"/>
                <a:gd name="T16" fmla="*/ 68 w 89"/>
                <a:gd name="T17" fmla="*/ 25 h 52"/>
                <a:gd name="T18" fmla="*/ 65 w 89"/>
                <a:gd name="T19" fmla="*/ 29 h 52"/>
                <a:gd name="T20" fmla="*/ 62 w 89"/>
                <a:gd name="T21" fmla="*/ 28 h 52"/>
                <a:gd name="T22" fmla="*/ 57 w 89"/>
                <a:gd name="T23" fmla="*/ 27 h 52"/>
                <a:gd name="T24" fmla="*/ 53 w 89"/>
                <a:gd name="T25" fmla="*/ 23 h 52"/>
                <a:gd name="T26" fmla="*/ 52 w 89"/>
                <a:gd name="T27" fmla="*/ 17 h 52"/>
                <a:gd name="T28" fmla="*/ 49 w 89"/>
                <a:gd name="T29" fmla="*/ 13 h 52"/>
                <a:gd name="T30" fmla="*/ 45 w 89"/>
                <a:gd name="T31" fmla="*/ 12 h 52"/>
                <a:gd name="T32" fmla="*/ 38 w 89"/>
                <a:gd name="T33" fmla="*/ 12 h 52"/>
                <a:gd name="T34" fmla="*/ 31 w 89"/>
                <a:gd name="T35" fmla="*/ 12 h 52"/>
                <a:gd name="T36" fmla="*/ 27 w 89"/>
                <a:gd name="T37" fmla="*/ 8 h 52"/>
                <a:gd name="T38" fmla="*/ 23 w 89"/>
                <a:gd name="T39" fmla="*/ 8 h 52"/>
                <a:gd name="T40" fmla="*/ 19 w 89"/>
                <a:gd name="T41" fmla="*/ 10 h 52"/>
                <a:gd name="T42" fmla="*/ 17 w 89"/>
                <a:gd name="T43" fmla="*/ 6 h 52"/>
                <a:gd name="T44" fmla="*/ 15 w 89"/>
                <a:gd name="T45" fmla="*/ 1 h 52"/>
                <a:gd name="T46" fmla="*/ 15 w 89"/>
                <a:gd name="T47" fmla="*/ 5 h 52"/>
                <a:gd name="T48" fmla="*/ 14 w 89"/>
                <a:gd name="T49" fmla="*/ 8 h 52"/>
                <a:gd name="T50" fmla="*/ 13 w 89"/>
                <a:gd name="T51" fmla="*/ 3 h 52"/>
                <a:gd name="T52" fmla="*/ 14 w 89"/>
                <a:gd name="T53" fmla="*/ 0 h 52"/>
                <a:gd name="T54" fmla="*/ 1 w 89"/>
                <a:gd name="T55" fmla="*/ 4 h 52"/>
                <a:gd name="T56" fmla="*/ 1 w 89"/>
                <a:gd name="T57" fmla="*/ 15 h 52"/>
                <a:gd name="T58" fmla="*/ 1 w 89"/>
                <a:gd name="T59" fmla="*/ 23 h 52"/>
                <a:gd name="T60" fmla="*/ 2 w 89"/>
                <a:gd name="T61" fmla="*/ 26 h 52"/>
                <a:gd name="T62" fmla="*/ 6 w 89"/>
                <a:gd name="T63" fmla="*/ 26 h 52"/>
                <a:gd name="T64" fmla="*/ 6 w 89"/>
                <a:gd name="T65" fmla="*/ 23 h 52"/>
                <a:gd name="T66" fmla="*/ 10 w 89"/>
                <a:gd name="T67" fmla="*/ 20 h 52"/>
                <a:gd name="T68" fmla="*/ 13 w 89"/>
                <a:gd name="T69" fmla="*/ 18 h 52"/>
                <a:gd name="T70" fmla="*/ 17 w 89"/>
                <a:gd name="T71" fmla="*/ 19 h 52"/>
                <a:gd name="T72" fmla="*/ 21 w 89"/>
                <a:gd name="T73" fmla="*/ 20 h 52"/>
                <a:gd name="T74" fmla="*/ 21 w 89"/>
                <a:gd name="T75" fmla="*/ 24 h 52"/>
                <a:gd name="T76" fmla="*/ 26 w 89"/>
                <a:gd name="T77" fmla="*/ 27 h 52"/>
                <a:gd name="T78" fmla="*/ 33 w 89"/>
                <a:gd name="T79" fmla="*/ 34 h 52"/>
                <a:gd name="T80" fmla="*/ 38 w 89"/>
                <a:gd name="T81" fmla="*/ 37 h 52"/>
                <a:gd name="T82" fmla="*/ 41 w 89"/>
                <a:gd name="T83" fmla="*/ 39 h 52"/>
                <a:gd name="T84" fmla="*/ 50 w 89"/>
                <a:gd name="T85" fmla="*/ 45 h 52"/>
                <a:gd name="T86" fmla="*/ 54 w 89"/>
                <a:gd name="T87" fmla="*/ 49 h 52"/>
                <a:gd name="T88" fmla="*/ 61 w 89"/>
                <a:gd name="T89" fmla="*/ 52 h 52"/>
                <a:gd name="T90" fmla="*/ 63 w 89"/>
                <a:gd name="T91" fmla="*/ 47 h 52"/>
                <a:gd name="T92" fmla="*/ 62 w 89"/>
                <a:gd name="T93" fmla="*/ 42 h 52"/>
                <a:gd name="T94" fmla="*/ 59 w 89"/>
                <a:gd name="T95" fmla="*/ 38 h 52"/>
                <a:gd name="T96" fmla="*/ 64 w 89"/>
                <a:gd name="T97" fmla="*/ 36 h 52"/>
                <a:gd name="T98" fmla="*/ 66 w 89"/>
                <a:gd name="T99" fmla="*/ 33 h 52"/>
                <a:gd name="T100" fmla="*/ 68 w 89"/>
                <a:gd name="T101" fmla="*/ 30 h 52"/>
                <a:gd name="T102" fmla="*/ 71 w 89"/>
                <a:gd name="T103" fmla="*/ 30 h 52"/>
                <a:gd name="T104" fmla="*/ 74 w 89"/>
                <a:gd name="T105" fmla="*/ 29 h 52"/>
                <a:gd name="T106" fmla="*/ 74 w 89"/>
                <a:gd name="T107" fmla="*/ 34 h 52"/>
                <a:gd name="T108" fmla="*/ 77 w 89"/>
                <a:gd name="T109" fmla="*/ 34 h 52"/>
                <a:gd name="T110" fmla="*/ 78 w 89"/>
                <a:gd name="T111" fmla="*/ 32 h 52"/>
                <a:gd name="T112" fmla="*/ 78 w 89"/>
                <a:gd name="T113" fmla="*/ 3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52">
                  <a:moveTo>
                    <a:pt x="78" y="32"/>
                  </a:moveTo>
                  <a:cubicBezTo>
                    <a:pt x="79" y="33"/>
                    <a:pt x="79" y="34"/>
                    <a:pt x="81" y="33"/>
                  </a:cubicBezTo>
                  <a:cubicBezTo>
                    <a:pt x="82" y="33"/>
                    <a:pt x="83" y="31"/>
                    <a:pt x="84" y="31"/>
                  </a:cubicBezTo>
                  <a:cubicBezTo>
                    <a:pt x="89" y="30"/>
                    <a:pt x="83" y="28"/>
                    <a:pt x="81" y="26"/>
                  </a:cubicBezTo>
                  <a:cubicBezTo>
                    <a:pt x="80" y="25"/>
                    <a:pt x="80" y="26"/>
                    <a:pt x="79" y="27"/>
                  </a:cubicBezTo>
                  <a:cubicBezTo>
                    <a:pt x="79" y="28"/>
                    <a:pt x="76" y="27"/>
                    <a:pt x="75" y="27"/>
                  </a:cubicBezTo>
                  <a:cubicBezTo>
                    <a:pt x="71" y="25"/>
                    <a:pt x="77" y="22"/>
                    <a:pt x="78" y="21"/>
                  </a:cubicBezTo>
                  <a:cubicBezTo>
                    <a:pt x="78" y="21"/>
                    <a:pt x="74" y="22"/>
                    <a:pt x="74" y="22"/>
                  </a:cubicBezTo>
                  <a:cubicBezTo>
                    <a:pt x="72" y="23"/>
                    <a:pt x="70" y="23"/>
                    <a:pt x="68" y="25"/>
                  </a:cubicBezTo>
                  <a:cubicBezTo>
                    <a:pt x="67" y="26"/>
                    <a:pt x="66" y="28"/>
                    <a:pt x="65" y="29"/>
                  </a:cubicBezTo>
                  <a:cubicBezTo>
                    <a:pt x="64" y="32"/>
                    <a:pt x="63" y="30"/>
                    <a:pt x="62" y="28"/>
                  </a:cubicBezTo>
                  <a:cubicBezTo>
                    <a:pt x="61" y="26"/>
                    <a:pt x="59" y="27"/>
                    <a:pt x="57" y="27"/>
                  </a:cubicBezTo>
                  <a:cubicBezTo>
                    <a:pt x="55" y="27"/>
                    <a:pt x="54" y="24"/>
                    <a:pt x="53" y="23"/>
                  </a:cubicBezTo>
                  <a:cubicBezTo>
                    <a:pt x="51" y="21"/>
                    <a:pt x="54" y="19"/>
                    <a:pt x="52" y="17"/>
                  </a:cubicBezTo>
                  <a:cubicBezTo>
                    <a:pt x="51" y="16"/>
                    <a:pt x="50" y="14"/>
                    <a:pt x="49" y="13"/>
                  </a:cubicBezTo>
                  <a:cubicBezTo>
                    <a:pt x="48" y="12"/>
                    <a:pt x="46" y="11"/>
                    <a:pt x="45" y="12"/>
                  </a:cubicBezTo>
                  <a:cubicBezTo>
                    <a:pt x="43" y="13"/>
                    <a:pt x="41" y="12"/>
                    <a:pt x="38" y="12"/>
                  </a:cubicBezTo>
                  <a:cubicBezTo>
                    <a:pt x="36" y="12"/>
                    <a:pt x="33" y="13"/>
                    <a:pt x="31" y="12"/>
                  </a:cubicBezTo>
                  <a:cubicBezTo>
                    <a:pt x="30" y="11"/>
                    <a:pt x="28" y="9"/>
                    <a:pt x="27" y="8"/>
                  </a:cubicBezTo>
                  <a:cubicBezTo>
                    <a:pt x="25" y="6"/>
                    <a:pt x="24" y="6"/>
                    <a:pt x="23" y="8"/>
                  </a:cubicBezTo>
                  <a:cubicBezTo>
                    <a:pt x="22" y="9"/>
                    <a:pt x="21" y="10"/>
                    <a:pt x="19" y="10"/>
                  </a:cubicBezTo>
                  <a:cubicBezTo>
                    <a:pt x="16" y="10"/>
                    <a:pt x="16" y="8"/>
                    <a:pt x="17" y="6"/>
                  </a:cubicBezTo>
                  <a:cubicBezTo>
                    <a:pt x="18" y="3"/>
                    <a:pt x="18" y="3"/>
                    <a:pt x="15" y="1"/>
                  </a:cubicBezTo>
                  <a:cubicBezTo>
                    <a:pt x="15" y="2"/>
                    <a:pt x="15" y="4"/>
                    <a:pt x="15" y="5"/>
                  </a:cubicBezTo>
                  <a:cubicBezTo>
                    <a:pt x="15" y="7"/>
                    <a:pt x="16" y="8"/>
                    <a:pt x="14" y="8"/>
                  </a:cubicBezTo>
                  <a:cubicBezTo>
                    <a:pt x="12" y="7"/>
                    <a:pt x="12" y="4"/>
                    <a:pt x="13" y="3"/>
                  </a:cubicBezTo>
                  <a:cubicBezTo>
                    <a:pt x="13" y="3"/>
                    <a:pt x="15" y="0"/>
                    <a:pt x="14" y="0"/>
                  </a:cubicBezTo>
                  <a:cubicBezTo>
                    <a:pt x="9" y="1"/>
                    <a:pt x="5" y="2"/>
                    <a:pt x="1" y="4"/>
                  </a:cubicBezTo>
                  <a:cubicBezTo>
                    <a:pt x="0" y="4"/>
                    <a:pt x="1" y="14"/>
                    <a:pt x="1" y="15"/>
                  </a:cubicBezTo>
                  <a:cubicBezTo>
                    <a:pt x="1" y="18"/>
                    <a:pt x="1" y="21"/>
                    <a:pt x="1" y="23"/>
                  </a:cubicBezTo>
                  <a:cubicBezTo>
                    <a:pt x="1" y="25"/>
                    <a:pt x="0" y="26"/>
                    <a:pt x="2" y="26"/>
                  </a:cubicBezTo>
                  <a:cubicBezTo>
                    <a:pt x="3" y="26"/>
                    <a:pt x="4" y="26"/>
                    <a:pt x="6" y="26"/>
                  </a:cubicBezTo>
                  <a:cubicBezTo>
                    <a:pt x="8" y="26"/>
                    <a:pt x="5" y="24"/>
                    <a:pt x="6" y="23"/>
                  </a:cubicBezTo>
                  <a:cubicBezTo>
                    <a:pt x="7" y="21"/>
                    <a:pt x="9" y="22"/>
                    <a:pt x="10" y="20"/>
                  </a:cubicBezTo>
                  <a:cubicBezTo>
                    <a:pt x="12" y="19"/>
                    <a:pt x="12" y="19"/>
                    <a:pt x="13" y="18"/>
                  </a:cubicBezTo>
                  <a:cubicBezTo>
                    <a:pt x="15" y="17"/>
                    <a:pt x="16" y="18"/>
                    <a:pt x="17" y="19"/>
                  </a:cubicBezTo>
                  <a:cubicBezTo>
                    <a:pt x="18" y="20"/>
                    <a:pt x="21" y="20"/>
                    <a:pt x="21" y="20"/>
                  </a:cubicBezTo>
                  <a:cubicBezTo>
                    <a:pt x="22" y="22"/>
                    <a:pt x="21" y="23"/>
                    <a:pt x="21" y="24"/>
                  </a:cubicBezTo>
                  <a:cubicBezTo>
                    <a:pt x="22" y="27"/>
                    <a:pt x="25" y="27"/>
                    <a:pt x="26" y="27"/>
                  </a:cubicBezTo>
                  <a:cubicBezTo>
                    <a:pt x="31" y="27"/>
                    <a:pt x="31" y="30"/>
                    <a:pt x="33" y="34"/>
                  </a:cubicBezTo>
                  <a:cubicBezTo>
                    <a:pt x="34" y="35"/>
                    <a:pt x="36" y="36"/>
                    <a:pt x="38" y="37"/>
                  </a:cubicBezTo>
                  <a:cubicBezTo>
                    <a:pt x="39" y="37"/>
                    <a:pt x="40" y="38"/>
                    <a:pt x="41" y="39"/>
                  </a:cubicBezTo>
                  <a:cubicBezTo>
                    <a:pt x="44" y="41"/>
                    <a:pt x="47" y="44"/>
                    <a:pt x="50" y="45"/>
                  </a:cubicBezTo>
                  <a:cubicBezTo>
                    <a:pt x="54" y="46"/>
                    <a:pt x="54" y="46"/>
                    <a:pt x="54" y="49"/>
                  </a:cubicBezTo>
                  <a:cubicBezTo>
                    <a:pt x="56" y="49"/>
                    <a:pt x="59" y="51"/>
                    <a:pt x="61" y="52"/>
                  </a:cubicBezTo>
                  <a:cubicBezTo>
                    <a:pt x="61" y="49"/>
                    <a:pt x="60" y="49"/>
                    <a:pt x="63" y="47"/>
                  </a:cubicBezTo>
                  <a:cubicBezTo>
                    <a:pt x="64" y="45"/>
                    <a:pt x="62" y="44"/>
                    <a:pt x="62" y="42"/>
                  </a:cubicBezTo>
                  <a:cubicBezTo>
                    <a:pt x="63" y="39"/>
                    <a:pt x="60" y="40"/>
                    <a:pt x="59" y="38"/>
                  </a:cubicBezTo>
                  <a:cubicBezTo>
                    <a:pt x="58" y="36"/>
                    <a:pt x="63" y="37"/>
                    <a:pt x="64" y="36"/>
                  </a:cubicBezTo>
                  <a:cubicBezTo>
                    <a:pt x="67" y="35"/>
                    <a:pt x="64" y="32"/>
                    <a:pt x="66" y="33"/>
                  </a:cubicBezTo>
                  <a:cubicBezTo>
                    <a:pt x="70" y="33"/>
                    <a:pt x="66" y="30"/>
                    <a:pt x="68" y="30"/>
                  </a:cubicBezTo>
                  <a:cubicBezTo>
                    <a:pt x="69" y="29"/>
                    <a:pt x="70" y="31"/>
                    <a:pt x="71" y="30"/>
                  </a:cubicBezTo>
                  <a:cubicBezTo>
                    <a:pt x="72" y="30"/>
                    <a:pt x="73" y="29"/>
                    <a:pt x="74" y="29"/>
                  </a:cubicBezTo>
                  <a:cubicBezTo>
                    <a:pt x="76" y="29"/>
                    <a:pt x="74" y="33"/>
                    <a:pt x="74" y="34"/>
                  </a:cubicBezTo>
                  <a:cubicBezTo>
                    <a:pt x="75" y="34"/>
                    <a:pt x="77" y="31"/>
                    <a:pt x="77" y="34"/>
                  </a:cubicBezTo>
                  <a:cubicBezTo>
                    <a:pt x="77" y="34"/>
                    <a:pt x="77" y="32"/>
                    <a:pt x="78" y="32"/>
                  </a:cubicBezTo>
                  <a:cubicBezTo>
                    <a:pt x="79" y="32"/>
                    <a:pt x="77" y="32"/>
                    <a:pt x="78" y="3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6" name="Freeform 694"/>
            <p:cNvSpPr>
              <a:spLocks/>
            </p:cNvSpPr>
            <p:nvPr/>
          </p:nvSpPr>
          <p:spPr bwMode="auto">
            <a:xfrm>
              <a:off x="14525037" y="7293764"/>
              <a:ext cx="0" cy="955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7" name="Freeform 695"/>
            <p:cNvSpPr>
              <a:spLocks/>
            </p:cNvSpPr>
            <p:nvPr/>
          </p:nvSpPr>
          <p:spPr bwMode="auto">
            <a:xfrm>
              <a:off x="14095099" y="6921055"/>
              <a:ext cx="681527" cy="401378"/>
            </a:xfrm>
            <a:custGeom>
              <a:avLst/>
              <a:gdLst>
                <a:gd name="T0" fmla="*/ 73 w 73"/>
                <a:gd name="T1" fmla="*/ 28 h 43"/>
                <a:gd name="T2" fmla="*/ 69 w 73"/>
                <a:gd name="T3" fmla="*/ 27 h 43"/>
                <a:gd name="T4" fmla="*/ 65 w 73"/>
                <a:gd name="T5" fmla="*/ 24 h 43"/>
                <a:gd name="T6" fmla="*/ 58 w 73"/>
                <a:gd name="T7" fmla="*/ 20 h 43"/>
                <a:gd name="T8" fmla="*/ 52 w 73"/>
                <a:gd name="T9" fmla="*/ 16 h 43"/>
                <a:gd name="T10" fmla="*/ 47 w 73"/>
                <a:gd name="T11" fmla="*/ 9 h 43"/>
                <a:gd name="T12" fmla="*/ 40 w 73"/>
                <a:gd name="T13" fmla="*/ 5 h 43"/>
                <a:gd name="T14" fmla="*/ 40 w 73"/>
                <a:gd name="T15" fmla="*/ 2 h 43"/>
                <a:gd name="T16" fmla="*/ 36 w 73"/>
                <a:gd name="T17" fmla="*/ 1 h 43"/>
                <a:gd name="T18" fmla="*/ 34 w 73"/>
                <a:gd name="T19" fmla="*/ 0 h 43"/>
                <a:gd name="T20" fmla="*/ 31 w 73"/>
                <a:gd name="T21" fmla="*/ 1 h 43"/>
                <a:gd name="T22" fmla="*/ 28 w 73"/>
                <a:gd name="T23" fmla="*/ 3 h 43"/>
                <a:gd name="T24" fmla="*/ 25 w 73"/>
                <a:gd name="T25" fmla="*/ 6 h 43"/>
                <a:gd name="T26" fmla="*/ 22 w 73"/>
                <a:gd name="T27" fmla="*/ 8 h 43"/>
                <a:gd name="T28" fmla="*/ 17 w 73"/>
                <a:gd name="T29" fmla="*/ 8 h 43"/>
                <a:gd name="T30" fmla="*/ 12 w 73"/>
                <a:gd name="T31" fmla="*/ 2 h 43"/>
                <a:gd name="T32" fmla="*/ 2 w 73"/>
                <a:gd name="T33" fmla="*/ 5 h 43"/>
                <a:gd name="T34" fmla="*/ 5 w 73"/>
                <a:gd name="T35" fmla="*/ 12 h 43"/>
                <a:gd name="T36" fmla="*/ 8 w 73"/>
                <a:gd name="T37" fmla="*/ 17 h 43"/>
                <a:gd name="T38" fmla="*/ 8 w 73"/>
                <a:gd name="T39" fmla="*/ 19 h 43"/>
                <a:gd name="T40" fmla="*/ 10 w 73"/>
                <a:gd name="T41" fmla="*/ 22 h 43"/>
                <a:gd name="T42" fmla="*/ 9 w 73"/>
                <a:gd name="T43" fmla="*/ 26 h 43"/>
                <a:gd name="T44" fmla="*/ 9 w 73"/>
                <a:gd name="T45" fmla="*/ 31 h 43"/>
                <a:gd name="T46" fmla="*/ 14 w 73"/>
                <a:gd name="T47" fmla="*/ 29 h 43"/>
                <a:gd name="T48" fmla="*/ 17 w 73"/>
                <a:gd name="T49" fmla="*/ 26 h 43"/>
                <a:gd name="T50" fmla="*/ 27 w 73"/>
                <a:gd name="T51" fmla="*/ 27 h 43"/>
                <a:gd name="T52" fmla="*/ 37 w 73"/>
                <a:gd name="T53" fmla="*/ 31 h 43"/>
                <a:gd name="T54" fmla="*/ 45 w 73"/>
                <a:gd name="T55" fmla="*/ 35 h 43"/>
                <a:gd name="T56" fmla="*/ 46 w 73"/>
                <a:gd name="T57" fmla="*/ 37 h 43"/>
                <a:gd name="T58" fmla="*/ 48 w 73"/>
                <a:gd name="T59" fmla="*/ 42 h 43"/>
                <a:gd name="T60" fmla="*/ 53 w 73"/>
                <a:gd name="T61" fmla="*/ 43 h 43"/>
                <a:gd name="T62" fmla="*/ 57 w 73"/>
                <a:gd name="T63" fmla="*/ 40 h 43"/>
                <a:gd name="T64" fmla="*/ 62 w 73"/>
                <a:gd name="T65" fmla="*/ 38 h 43"/>
                <a:gd name="T66" fmla="*/ 65 w 73"/>
                <a:gd name="T67" fmla="*/ 33 h 43"/>
                <a:gd name="T68" fmla="*/ 69 w 73"/>
                <a:gd name="T69" fmla="*/ 31 h 43"/>
                <a:gd name="T70" fmla="*/ 73 w 73"/>
                <a:gd name="T71" fmla="*/ 31 h 43"/>
                <a:gd name="T72" fmla="*/ 73 w 73"/>
                <a:gd name="T73"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3" h="43">
                  <a:moveTo>
                    <a:pt x="73" y="28"/>
                  </a:moveTo>
                  <a:cubicBezTo>
                    <a:pt x="72" y="27"/>
                    <a:pt x="71" y="27"/>
                    <a:pt x="69" y="27"/>
                  </a:cubicBezTo>
                  <a:cubicBezTo>
                    <a:pt x="68" y="26"/>
                    <a:pt x="66" y="25"/>
                    <a:pt x="65" y="24"/>
                  </a:cubicBezTo>
                  <a:cubicBezTo>
                    <a:pt x="63" y="23"/>
                    <a:pt x="60" y="22"/>
                    <a:pt x="58" y="20"/>
                  </a:cubicBezTo>
                  <a:cubicBezTo>
                    <a:pt x="57" y="18"/>
                    <a:pt x="54" y="18"/>
                    <a:pt x="52" y="16"/>
                  </a:cubicBezTo>
                  <a:cubicBezTo>
                    <a:pt x="51" y="13"/>
                    <a:pt x="50" y="9"/>
                    <a:pt x="47" y="9"/>
                  </a:cubicBezTo>
                  <a:cubicBezTo>
                    <a:pt x="44" y="9"/>
                    <a:pt x="40" y="9"/>
                    <a:pt x="40" y="5"/>
                  </a:cubicBezTo>
                  <a:cubicBezTo>
                    <a:pt x="40" y="4"/>
                    <a:pt x="41" y="2"/>
                    <a:pt x="40" y="2"/>
                  </a:cubicBezTo>
                  <a:cubicBezTo>
                    <a:pt x="39" y="1"/>
                    <a:pt x="38" y="2"/>
                    <a:pt x="36" y="1"/>
                  </a:cubicBezTo>
                  <a:cubicBezTo>
                    <a:pt x="36" y="1"/>
                    <a:pt x="35" y="0"/>
                    <a:pt x="34" y="0"/>
                  </a:cubicBezTo>
                  <a:cubicBezTo>
                    <a:pt x="33" y="0"/>
                    <a:pt x="32" y="1"/>
                    <a:pt x="31" y="1"/>
                  </a:cubicBezTo>
                  <a:cubicBezTo>
                    <a:pt x="30" y="0"/>
                    <a:pt x="29" y="3"/>
                    <a:pt x="28" y="3"/>
                  </a:cubicBezTo>
                  <a:cubicBezTo>
                    <a:pt x="27" y="3"/>
                    <a:pt x="24" y="4"/>
                    <a:pt x="25" y="6"/>
                  </a:cubicBezTo>
                  <a:cubicBezTo>
                    <a:pt x="26" y="9"/>
                    <a:pt x="25" y="8"/>
                    <a:pt x="22" y="8"/>
                  </a:cubicBezTo>
                  <a:cubicBezTo>
                    <a:pt x="21" y="8"/>
                    <a:pt x="18" y="8"/>
                    <a:pt x="17" y="8"/>
                  </a:cubicBezTo>
                  <a:cubicBezTo>
                    <a:pt x="15" y="6"/>
                    <a:pt x="14" y="4"/>
                    <a:pt x="12" y="2"/>
                  </a:cubicBezTo>
                  <a:cubicBezTo>
                    <a:pt x="9" y="0"/>
                    <a:pt x="5" y="3"/>
                    <a:pt x="2" y="5"/>
                  </a:cubicBezTo>
                  <a:cubicBezTo>
                    <a:pt x="3" y="6"/>
                    <a:pt x="6" y="10"/>
                    <a:pt x="5" y="12"/>
                  </a:cubicBezTo>
                  <a:cubicBezTo>
                    <a:pt x="0" y="15"/>
                    <a:pt x="6" y="15"/>
                    <a:pt x="8" y="17"/>
                  </a:cubicBezTo>
                  <a:cubicBezTo>
                    <a:pt x="8" y="17"/>
                    <a:pt x="8" y="19"/>
                    <a:pt x="8" y="19"/>
                  </a:cubicBezTo>
                  <a:cubicBezTo>
                    <a:pt x="7" y="20"/>
                    <a:pt x="9" y="22"/>
                    <a:pt x="10" y="22"/>
                  </a:cubicBezTo>
                  <a:cubicBezTo>
                    <a:pt x="10" y="23"/>
                    <a:pt x="9" y="24"/>
                    <a:pt x="9" y="26"/>
                  </a:cubicBezTo>
                  <a:cubicBezTo>
                    <a:pt x="9" y="27"/>
                    <a:pt x="9" y="29"/>
                    <a:pt x="9" y="31"/>
                  </a:cubicBezTo>
                  <a:cubicBezTo>
                    <a:pt x="11" y="31"/>
                    <a:pt x="12" y="31"/>
                    <a:pt x="14" y="29"/>
                  </a:cubicBezTo>
                  <a:cubicBezTo>
                    <a:pt x="15" y="28"/>
                    <a:pt x="16" y="27"/>
                    <a:pt x="17" y="26"/>
                  </a:cubicBezTo>
                  <a:cubicBezTo>
                    <a:pt x="21" y="26"/>
                    <a:pt x="24" y="25"/>
                    <a:pt x="27" y="27"/>
                  </a:cubicBezTo>
                  <a:cubicBezTo>
                    <a:pt x="29" y="30"/>
                    <a:pt x="35" y="28"/>
                    <a:pt x="37" y="31"/>
                  </a:cubicBezTo>
                  <a:cubicBezTo>
                    <a:pt x="39" y="34"/>
                    <a:pt x="41" y="35"/>
                    <a:pt x="45" y="35"/>
                  </a:cubicBezTo>
                  <a:cubicBezTo>
                    <a:pt x="46" y="35"/>
                    <a:pt x="46" y="35"/>
                    <a:pt x="46" y="37"/>
                  </a:cubicBezTo>
                  <a:cubicBezTo>
                    <a:pt x="46" y="40"/>
                    <a:pt x="46" y="40"/>
                    <a:pt x="48" y="42"/>
                  </a:cubicBezTo>
                  <a:cubicBezTo>
                    <a:pt x="50" y="42"/>
                    <a:pt x="51" y="43"/>
                    <a:pt x="53" y="43"/>
                  </a:cubicBezTo>
                  <a:cubicBezTo>
                    <a:pt x="56" y="43"/>
                    <a:pt x="56" y="42"/>
                    <a:pt x="57" y="40"/>
                  </a:cubicBezTo>
                  <a:cubicBezTo>
                    <a:pt x="58" y="38"/>
                    <a:pt x="60" y="39"/>
                    <a:pt x="62" y="38"/>
                  </a:cubicBezTo>
                  <a:cubicBezTo>
                    <a:pt x="64" y="37"/>
                    <a:pt x="64" y="35"/>
                    <a:pt x="65" y="33"/>
                  </a:cubicBezTo>
                  <a:cubicBezTo>
                    <a:pt x="65" y="31"/>
                    <a:pt x="68" y="33"/>
                    <a:pt x="69" y="31"/>
                  </a:cubicBezTo>
                  <a:cubicBezTo>
                    <a:pt x="69" y="29"/>
                    <a:pt x="72" y="31"/>
                    <a:pt x="73" y="31"/>
                  </a:cubicBezTo>
                  <a:cubicBezTo>
                    <a:pt x="73" y="30"/>
                    <a:pt x="73" y="29"/>
                    <a:pt x="73" y="2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8" name="Freeform 696"/>
            <p:cNvSpPr>
              <a:spLocks/>
            </p:cNvSpPr>
            <p:nvPr/>
          </p:nvSpPr>
          <p:spPr bwMode="auto">
            <a:xfrm>
              <a:off x="14814846" y="7013435"/>
              <a:ext cx="372610" cy="251657"/>
            </a:xfrm>
            <a:custGeom>
              <a:avLst/>
              <a:gdLst>
                <a:gd name="T0" fmla="*/ 30 w 40"/>
                <a:gd name="T1" fmla="*/ 10 h 27"/>
                <a:gd name="T2" fmla="*/ 25 w 40"/>
                <a:gd name="T3" fmla="*/ 10 h 27"/>
                <a:gd name="T4" fmla="*/ 21 w 40"/>
                <a:gd name="T5" fmla="*/ 8 h 27"/>
                <a:gd name="T6" fmla="*/ 19 w 40"/>
                <a:gd name="T7" fmla="*/ 9 h 27"/>
                <a:gd name="T8" fmla="*/ 17 w 40"/>
                <a:gd name="T9" fmla="*/ 9 h 27"/>
                <a:gd name="T10" fmla="*/ 10 w 40"/>
                <a:gd name="T11" fmla="*/ 8 h 27"/>
                <a:gd name="T12" fmla="*/ 12 w 40"/>
                <a:gd name="T13" fmla="*/ 5 h 27"/>
                <a:gd name="T14" fmla="*/ 16 w 40"/>
                <a:gd name="T15" fmla="*/ 7 h 27"/>
                <a:gd name="T16" fmla="*/ 19 w 40"/>
                <a:gd name="T17" fmla="*/ 5 h 27"/>
                <a:gd name="T18" fmla="*/ 16 w 40"/>
                <a:gd name="T19" fmla="*/ 6 h 27"/>
                <a:gd name="T20" fmla="*/ 16 w 40"/>
                <a:gd name="T21" fmla="*/ 1 h 27"/>
                <a:gd name="T22" fmla="*/ 14 w 40"/>
                <a:gd name="T23" fmla="*/ 2 h 27"/>
                <a:gd name="T24" fmla="*/ 10 w 40"/>
                <a:gd name="T25" fmla="*/ 2 h 27"/>
                <a:gd name="T26" fmla="*/ 8 w 40"/>
                <a:gd name="T27" fmla="*/ 5 h 27"/>
                <a:gd name="T28" fmla="*/ 6 w 40"/>
                <a:gd name="T29" fmla="*/ 8 h 27"/>
                <a:gd name="T30" fmla="*/ 1 w 40"/>
                <a:gd name="T31" fmla="*/ 10 h 27"/>
                <a:gd name="T32" fmla="*/ 4 w 40"/>
                <a:gd name="T33" fmla="*/ 14 h 27"/>
                <a:gd name="T34" fmla="*/ 4 w 40"/>
                <a:gd name="T35" fmla="*/ 19 h 27"/>
                <a:gd name="T36" fmla="*/ 4 w 40"/>
                <a:gd name="T37" fmla="*/ 24 h 27"/>
                <a:gd name="T38" fmla="*/ 9 w 40"/>
                <a:gd name="T39" fmla="*/ 22 h 27"/>
                <a:gd name="T40" fmla="*/ 12 w 40"/>
                <a:gd name="T41" fmla="*/ 20 h 27"/>
                <a:gd name="T42" fmla="*/ 17 w 40"/>
                <a:gd name="T43" fmla="*/ 17 h 27"/>
                <a:gd name="T44" fmla="*/ 20 w 40"/>
                <a:gd name="T45" fmla="*/ 17 h 27"/>
                <a:gd name="T46" fmla="*/ 22 w 40"/>
                <a:gd name="T47" fmla="*/ 21 h 27"/>
                <a:gd name="T48" fmla="*/ 21 w 40"/>
                <a:gd name="T49" fmla="*/ 24 h 27"/>
                <a:gd name="T50" fmla="*/ 27 w 40"/>
                <a:gd name="T51" fmla="*/ 23 h 27"/>
                <a:gd name="T52" fmla="*/ 32 w 40"/>
                <a:gd name="T53" fmla="*/ 21 h 27"/>
                <a:gd name="T54" fmla="*/ 39 w 40"/>
                <a:gd name="T55" fmla="*/ 21 h 27"/>
                <a:gd name="T56" fmla="*/ 38 w 40"/>
                <a:gd name="T57" fmla="*/ 18 h 27"/>
                <a:gd name="T58" fmla="*/ 36 w 40"/>
                <a:gd name="T59" fmla="*/ 14 h 27"/>
                <a:gd name="T60" fmla="*/ 32 w 40"/>
                <a:gd name="T61" fmla="*/ 9 h 27"/>
                <a:gd name="T62" fmla="*/ 30 w 40"/>
                <a:gd name="T63" fmla="*/ 10 h 27"/>
                <a:gd name="T64" fmla="*/ 30 w 40"/>
                <a:gd name="T65"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 h="27">
                  <a:moveTo>
                    <a:pt x="30" y="10"/>
                  </a:moveTo>
                  <a:cubicBezTo>
                    <a:pt x="28" y="11"/>
                    <a:pt x="27" y="10"/>
                    <a:pt x="25" y="10"/>
                  </a:cubicBezTo>
                  <a:cubicBezTo>
                    <a:pt x="23" y="10"/>
                    <a:pt x="22" y="8"/>
                    <a:pt x="21" y="8"/>
                  </a:cubicBezTo>
                  <a:cubicBezTo>
                    <a:pt x="20" y="8"/>
                    <a:pt x="20" y="9"/>
                    <a:pt x="19" y="9"/>
                  </a:cubicBezTo>
                  <a:cubicBezTo>
                    <a:pt x="19" y="10"/>
                    <a:pt x="18" y="9"/>
                    <a:pt x="17" y="9"/>
                  </a:cubicBezTo>
                  <a:cubicBezTo>
                    <a:pt x="15" y="9"/>
                    <a:pt x="12" y="9"/>
                    <a:pt x="10" y="8"/>
                  </a:cubicBezTo>
                  <a:cubicBezTo>
                    <a:pt x="9" y="7"/>
                    <a:pt x="12" y="5"/>
                    <a:pt x="12" y="5"/>
                  </a:cubicBezTo>
                  <a:cubicBezTo>
                    <a:pt x="14" y="4"/>
                    <a:pt x="15" y="7"/>
                    <a:pt x="16" y="7"/>
                  </a:cubicBezTo>
                  <a:cubicBezTo>
                    <a:pt x="18" y="7"/>
                    <a:pt x="19" y="6"/>
                    <a:pt x="19" y="5"/>
                  </a:cubicBezTo>
                  <a:cubicBezTo>
                    <a:pt x="18" y="4"/>
                    <a:pt x="17" y="6"/>
                    <a:pt x="16" y="6"/>
                  </a:cubicBezTo>
                  <a:cubicBezTo>
                    <a:pt x="15" y="5"/>
                    <a:pt x="17" y="2"/>
                    <a:pt x="16" y="1"/>
                  </a:cubicBezTo>
                  <a:cubicBezTo>
                    <a:pt x="16" y="0"/>
                    <a:pt x="14" y="2"/>
                    <a:pt x="14" y="2"/>
                  </a:cubicBezTo>
                  <a:cubicBezTo>
                    <a:pt x="12" y="3"/>
                    <a:pt x="11" y="1"/>
                    <a:pt x="10" y="2"/>
                  </a:cubicBezTo>
                  <a:cubicBezTo>
                    <a:pt x="8" y="2"/>
                    <a:pt x="12" y="5"/>
                    <a:pt x="8" y="5"/>
                  </a:cubicBezTo>
                  <a:cubicBezTo>
                    <a:pt x="6" y="4"/>
                    <a:pt x="9" y="8"/>
                    <a:pt x="6" y="8"/>
                  </a:cubicBezTo>
                  <a:cubicBezTo>
                    <a:pt x="5" y="9"/>
                    <a:pt x="0" y="8"/>
                    <a:pt x="1" y="10"/>
                  </a:cubicBezTo>
                  <a:cubicBezTo>
                    <a:pt x="2" y="13"/>
                    <a:pt x="5" y="11"/>
                    <a:pt x="4" y="14"/>
                  </a:cubicBezTo>
                  <a:cubicBezTo>
                    <a:pt x="4" y="17"/>
                    <a:pt x="7" y="17"/>
                    <a:pt x="4" y="19"/>
                  </a:cubicBezTo>
                  <a:cubicBezTo>
                    <a:pt x="3" y="20"/>
                    <a:pt x="1" y="24"/>
                    <a:pt x="4" y="24"/>
                  </a:cubicBezTo>
                  <a:cubicBezTo>
                    <a:pt x="6" y="24"/>
                    <a:pt x="8" y="21"/>
                    <a:pt x="9" y="22"/>
                  </a:cubicBezTo>
                  <a:cubicBezTo>
                    <a:pt x="12" y="25"/>
                    <a:pt x="9" y="20"/>
                    <a:pt x="12" y="20"/>
                  </a:cubicBezTo>
                  <a:cubicBezTo>
                    <a:pt x="14" y="20"/>
                    <a:pt x="15" y="19"/>
                    <a:pt x="17" y="17"/>
                  </a:cubicBezTo>
                  <a:cubicBezTo>
                    <a:pt x="18" y="14"/>
                    <a:pt x="19" y="15"/>
                    <a:pt x="20" y="17"/>
                  </a:cubicBezTo>
                  <a:cubicBezTo>
                    <a:pt x="21" y="18"/>
                    <a:pt x="22" y="19"/>
                    <a:pt x="22" y="21"/>
                  </a:cubicBezTo>
                  <a:cubicBezTo>
                    <a:pt x="22" y="22"/>
                    <a:pt x="21" y="23"/>
                    <a:pt x="21" y="24"/>
                  </a:cubicBezTo>
                  <a:cubicBezTo>
                    <a:pt x="22" y="27"/>
                    <a:pt x="26" y="24"/>
                    <a:pt x="27" y="23"/>
                  </a:cubicBezTo>
                  <a:cubicBezTo>
                    <a:pt x="28" y="22"/>
                    <a:pt x="31" y="20"/>
                    <a:pt x="32" y="21"/>
                  </a:cubicBezTo>
                  <a:cubicBezTo>
                    <a:pt x="34" y="23"/>
                    <a:pt x="36" y="20"/>
                    <a:pt x="39" y="21"/>
                  </a:cubicBezTo>
                  <a:cubicBezTo>
                    <a:pt x="40" y="20"/>
                    <a:pt x="38" y="18"/>
                    <a:pt x="38" y="18"/>
                  </a:cubicBezTo>
                  <a:cubicBezTo>
                    <a:pt x="37" y="16"/>
                    <a:pt x="38" y="14"/>
                    <a:pt x="36" y="14"/>
                  </a:cubicBezTo>
                  <a:cubicBezTo>
                    <a:pt x="33" y="15"/>
                    <a:pt x="31" y="12"/>
                    <a:pt x="32" y="9"/>
                  </a:cubicBezTo>
                  <a:cubicBezTo>
                    <a:pt x="32" y="9"/>
                    <a:pt x="31" y="9"/>
                    <a:pt x="30" y="10"/>
                  </a:cubicBezTo>
                  <a:cubicBezTo>
                    <a:pt x="29" y="10"/>
                    <a:pt x="31" y="9"/>
                    <a:pt x="30"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9" name="Freeform 697"/>
            <p:cNvSpPr>
              <a:spLocks/>
            </p:cNvSpPr>
            <p:nvPr/>
          </p:nvSpPr>
          <p:spPr bwMode="auto">
            <a:xfrm>
              <a:off x="14515484" y="7230053"/>
              <a:ext cx="773889" cy="691265"/>
            </a:xfrm>
            <a:custGeom>
              <a:avLst/>
              <a:gdLst>
                <a:gd name="T0" fmla="*/ 8 w 83"/>
                <a:gd name="T1" fmla="*/ 51 h 74"/>
                <a:gd name="T2" fmla="*/ 9 w 83"/>
                <a:gd name="T3" fmla="*/ 54 h 74"/>
                <a:gd name="T4" fmla="*/ 11 w 83"/>
                <a:gd name="T5" fmla="*/ 57 h 74"/>
                <a:gd name="T6" fmla="*/ 5 w 83"/>
                <a:gd name="T7" fmla="*/ 61 h 74"/>
                <a:gd name="T8" fmla="*/ 3 w 83"/>
                <a:gd name="T9" fmla="*/ 64 h 74"/>
                <a:gd name="T10" fmla="*/ 6 w 83"/>
                <a:gd name="T11" fmla="*/ 66 h 74"/>
                <a:gd name="T12" fmla="*/ 13 w 83"/>
                <a:gd name="T13" fmla="*/ 64 h 74"/>
                <a:gd name="T14" fmla="*/ 19 w 83"/>
                <a:gd name="T15" fmla="*/ 65 h 74"/>
                <a:gd name="T16" fmla="*/ 23 w 83"/>
                <a:gd name="T17" fmla="*/ 65 h 74"/>
                <a:gd name="T18" fmla="*/ 28 w 83"/>
                <a:gd name="T19" fmla="*/ 64 h 74"/>
                <a:gd name="T20" fmla="*/ 29 w 83"/>
                <a:gd name="T21" fmla="*/ 67 h 74"/>
                <a:gd name="T22" fmla="*/ 32 w 83"/>
                <a:gd name="T23" fmla="*/ 69 h 74"/>
                <a:gd name="T24" fmla="*/ 33 w 83"/>
                <a:gd name="T25" fmla="*/ 73 h 74"/>
                <a:gd name="T26" fmla="*/ 34 w 83"/>
                <a:gd name="T27" fmla="*/ 71 h 74"/>
                <a:gd name="T28" fmla="*/ 36 w 83"/>
                <a:gd name="T29" fmla="*/ 73 h 74"/>
                <a:gd name="T30" fmla="*/ 43 w 83"/>
                <a:gd name="T31" fmla="*/ 71 h 74"/>
                <a:gd name="T32" fmla="*/ 46 w 83"/>
                <a:gd name="T33" fmla="*/ 70 h 74"/>
                <a:gd name="T34" fmla="*/ 50 w 83"/>
                <a:gd name="T35" fmla="*/ 70 h 74"/>
                <a:gd name="T36" fmla="*/ 48 w 83"/>
                <a:gd name="T37" fmla="*/ 64 h 74"/>
                <a:gd name="T38" fmla="*/ 46 w 83"/>
                <a:gd name="T39" fmla="*/ 61 h 74"/>
                <a:gd name="T40" fmla="*/ 44 w 83"/>
                <a:gd name="T41" fmla="*/ 57 h 74"/>
                <a:gd name="T42" fmla="*/ 46 w 83"/>
                <a:gd name="T43" fmla="*/ 52 h 74"/>
                <a:gd name="T44" fmla="*/ 49 w 83"/>
                <a:gd name="T45" fmla="*/ 52 h 74"/>
                <a:gd name="T46" fmla="*/ 52 w 83"/>
                <a:gd name="T47" fmla="*/ 52 h 74"/>
                <a:gd name="T48" fmla="*/ 57 w 83"/>
                <a:gd name="T49" fmla="*/ 46 h 74"/>
                <a:gd name="T50" fmla="*/ 60 w 83"/>
                <a:gd name="T51" fmla="*/ 44 h 74"/>
                <a:gd name="T52" fmla="*/ 62 w 83"/>
                <a:gd name="T53" fmla="*/ 41 h 74"/>
                <a:gd name="T54" fmla="*/ 65 w 83"/>
                <a:gd name="T55" fmla="*/ 39 h 74"/>
                <a:gd name="T56" fmla="*/ 66 w 83"/>
                <a:gd name="T57" fmla="*/ 37 h 74"/>
                <a:gd name="T58" fmla="*/ 69 w 83"/>
                <a:gd name="T59" fmla="*/ 33 h 74"/>
                <a:gd name="T60" fmla="*/ 71 w 83"/>
                <a:gd name="T61" fmla="*/ 27 h 74"/>
                <a:gd name="T62" fmla="*/ 66 w 83"/>
                <a:gd name="T63" fmla="*/ 23 h 74"/>
                <a:gd name="T64" fmla="*/ 65 w 83"/>
                <a:gd name="T65" fmla="*/ 16 h 74"/>
                <a:gd name="T66" fmla="*/ 70 w 83"/>
                <a:gd name="T67" fmla="*/ 14 h 74"/>
                <a:gd name="T68" fmla="*/ 74 w 83"/>
                <a:gd name="T69" fmla="*/ 15 h 74"/>
                <a:gd name="T70" fmla="*/ 77 w 83"/>
                <a:gd name="T71" fmla="*/ 13 h 74"/>
                <a:gd name="T72" fmla="*/ 83 w 83"/>
                <a:gd name="T73" fmla="*/ 10 h 74"/>
                <a:gd name="T74" fmla="*/ 76 w 83"/>
                <a:gd name="T75" fmla="*/ 6 h 74"/>
                <a:gd name="T76" fmla="*/ 74 w 83"/>
                <a:gd name="T77" fmla="*/ 2 h 74"/>
                <a:gd name="T78" fmla="*/ 71 w 83"/>
                <a:gd name="T79" fmla="*/ 0 h 74"/>
                <a:gd name="T80" fmla="*/ 65 w 83"/>
                <a:gd name="T81" fmla="*/ 1 h 74"/>
                <a:gd name="T82" fmla="*/ 56 w 83"/>
                <a:gd name="T83" fmla="*/ 4 h 74"/>
                <a:gd name="T84" fmla="*/ 53 w 83"/>
                <a:gd name="T85" fmla="*/ 8 h 74"/>
                <a:gd name="T86" fmla="*/ 51 w 83"/>
                <a:gd name="T87" fmla="*/ 13 h 74"/>
                <a:gd name="T88" fmla="*/ 48 w 83"/>
                <a:gd name="T89" fmla="*/ 18 h 74"/>
                <a:gd name="T90" fmla="*/ 47 w 83"/>
                <a:gd name="T91" fmla="*/ 21 h 74"/>
                <a:gd name="T92" fmla="*/ 43 w 83"/>
                <a:gd name="T93" fmla="*/ 24 h 74"/>
                <a:gd name="T94" fmla="*/ 41 w 83"/>
                <a:gd name="T95" fmla="*/ 30 h 74"/>
                <a:gd name="T96" fmla="*/ 38 w 83"/>
                <a:gd name="T97" fmla="*/ 30 h 74"/>
                <a:gd name="T98" fmla="*/ 34 w 83"/>
                <a:gd name="T99" fmla="*/ 32 h 74"/>
                <a:gd name="T100" fmla="*/ 30 w 83"/>
                <a:gd name="T101" fmla="*/ 33 h 74"/>
                <a:gd name="T102" fmla="*/ 27 w 83"/>
                <a:gd name="T103" fmla="*/ 37 h 74"/>
                <a:gd name="T104" fmla="*/ 22 w 83"/>
                <a:gd name="T105" fmla="*/ 42 h 74"/>
                <a:gd name="T106" fmla="*/ 13 w 83"/>
                <a:gd name="T107" fmla="*/ 43 h 74"/>
                <a:gd name="T108" fmla="*/ 0 w 83"/>
                <a:gd name="T109" fmla="*/ 40 h 74"/>
                <a:gd name="T110" fmla="*/ 3 w 83"/>
                <a:gd name="T111" fmla="*/ 46 h 74"/>
                <a:gd name="T112" fmla="*/ 8 w 83"/>
                <a:gd name="T113" fmla="*/ 5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74">
                  <a:moveTo>
                    <a:pt x="8" y="51"/>
                  </a:moveTo>
                  <a:cubicBezTo>
                    <a:pt x="8" y="52"/>
                    <a:pt x="8" y="53"/>
                    <a:pt x="9" y="54"/>
                  </a:cubicBezTo>
                  <a:cubicBezTo>
                    <a:pt x="10" y="55"/>
                    <a:pt x="11" y="56"/>
                    <a:pt x="11" y="57"/>
                  </a:cubicBezTo>
                  <a:cubicBezTo>
                    <a:pt x="11" y="58"/>
                    <a:pt x="6" y="60"/>
                    <a:pt x="5" y="61"/>
                  </a:cubicBezTo>
                  <a:cubicBezTo>
                    <a:pt x="4" y="61"/>
                    <a:pt x="3" y="62"/>
                    <a:pt x="3" y="64"/>
                  </a:cubicBezTo>
                  <a:cubicBezTo>
                    <a:pt x="3" y="66"/>
                    <a:pt x="3" y="66"/>
                    <a:pt x="6" y="66"/>
                  </a:cubicBezTo>
                  <a:cubicBezTo>
                    <a:pt x="8" y="65"/>
                    <a:pt x="11" y="65"/>
                    <a:pt x="13" y="64"/>
                  </a:cubicBezTo>
                  <a:cubicBezTo>
                    <a:pt x="15" y="64"/>
                    <a:pt x="17" y="64"/>
                    <a:pt x="19" y="65"/>
                  </a:cubicBezTo>
                  <a:cubicBezTo>
                    <a:pt x="20" y="65"/>
                    <a:pt x="22" y="65"/>
                    <a:pt x="23" y="65"/>
                  </a:cubicBezTo>
                  <a:cubicBezTo>
                    <a:pt x="25" y="65"/>
                    <a:pt x="26" y="64"/>
                    <a:pt x="28" y="64"/>
                  </a:cubicBezTo>
                  <a:cubicBezTo>
                    <a:pt x="29" y="64"/>
                    <a:pt x="29" y="66"/>
                    <a:pt x="29" y="67"/>
                  </a:cubicBezTo>
                  <a:cubicBezTo>
                    <a:pt x="30" y="68"/>
                    <a:pt x="31" y="68"/>
                    <a:pt x="32" y="69"/>
                  </a:cubicBezTo>
                  <a:cubicBezTo>
                    <a:pt x="32" y="70"/>
                    <a:pt x="33" y="72"/>
                    <a:pt x="33" y="73"/>
                  </a:cubicBezTo>
                  <a:cubicBezTo>
                    <a:pt x="35" y="74"/>
                    <a:pt x="34" y="72"/>
                    <a:pt x="34" y="71"/>
                  </a:cubicBezTo>
                  <a:cubicBezTo>
                    <a:pt x="35" y="71"/>
                    <a:pt x="36" y="73"/>
                    <a:pt x="36" y="73"/>
                  </a:cubicBezTo>
                  <a:cubicBezTo>
                    <a:pt x="38" y="72"/>
                    <a:pt x="40" y="70"/>
                    <a:pt x="43" y="71"/>
                  </a:cubicBezTo>
                  <a:cubicBezTo>
                    <a:pt x="44" y="71"/>
                    <a:pt x="45" y="71"/>
                    <a:pt x="46" y="70"/>
                  </a:cubicBezTo>
                  <a:cubicBezTo>
                    <a:pt x="47" y="70"/>
                    <a:pt x="49" y="70"/>
                    <a:pt x="50" y="70"/>
                  </a:cubicBezTo>
                  <a:cubicBezTo>
                    <a:pt x="51" y="69"/>
                    <a:pt x="49" y="64"/>
                    <a:pt x="48" y="64"/>
                  </a:cubicBezTo>
                  <a:cubicBezTo>
                    <a:pt x="47" y="63"/>
                    <a:pt x="46" y="63"/>
                    <a:pt x="46" y="61"/>
                  </a:cubicBezTo>
                  <a:cubicBezTo>
                    <a:pt x="46" y="59"/>
                    <a:pt x="45" y="58"/>
                    <a:pt x="44" y="57"/>
                  </a:cubicBezTo>
                  <a:cubicBezTo>
                    <a:pt x="41" y="56"/>
                    <a:pt x="45" y="54"/>
                    <a:pt x="46" y="52"/>
                  </a:cubicBezTo>
                  <a:cubicBezTo>
                    <a:pt x="47" y="52"/>
                    <a:pt x="47" y="51"/>
                    <a:pt x="49" y="52"/>
                  </a:cubicBezTo>
                  <a:cubicBezTo>
                    <a:pt x="51" y="54"/>
                    <a:pt x="50" y="52"/>
                    <a:pt x="52" y="52"/>
                  </a:cubicBezTo>
                  <a:cubicBezTo>
                    <a:pt x="56" y="51"/>
                    <a:pt x="55" y="48"/>
                    <a:pt x="57" y="46"/>
                  </a:cubicBezTo>
                  <a:cubicBezTo>
                    <a:pt x="58" y="45"/>
                    <a:pt x="60" y="45"/>
                    <a:pt x="60" y="44"/>
                  </a:cubicBezTo>
                  <a:cubicBezTo>
                    <a:pt x="61" y="43"/>
                    <a:pt x="62" y="42"/>
                    <a:pt x="62" y="41"/>
                  </a:cubicBezTo>
                  <a:cubicBezTo>
                    <a:pt x="62" y="40"/>
                    <a:pt x="64" y="39"/>
                    <a:pt x="65" y="39"/>
                  </a:cubicBezTo>
                  <a:cubicBezTo>
                    <a:pt x="66" y="39"/>
                    <a:pt x="66" y="37"/>
                    <a:pt x="66" y="37"/>
                  </a:cubicBezTo>
                  <a:cubicBezTo>
                    <a:pt x="66" y="34"/>
                    <a:pt x="70" y="36"/>
                    <a:pt x="69" y="33"/>
                  </a:cubicBezTo>
                  <a:cubicBezTo>
                    <a:pt x="69" y="30"/>
                    <a:pt x="68" y="29"/>
                    <a:pt x="71" y="27"/>
                  </a:cubicBezTo>
                  <a:cubicBezTo>
                    <a:pt x="72" y="27"/>
                    <a:pt x="67" y="24"/>
                    <a:pt x="66" y="23"/>
                  </a:cubicBezTo>
                  <a:cubicBezTo>
                    <a:pt x="65" y="21"/>
                    <a:pt x="66" y="18"/>
                    <a:pt x="65" y="16"/>
                  </a:cubicBezTo>
                  <a:cubicBezTo>
                    <a:pt x="65" y="13"/>
                    <a:pt x="68" y="13"/>
                    <a:pt x="70" y="14"/>
                  </a:cubicBezTo>
                  <a:cubicBezTo>
                    <a:pt x="71" y="14"/>
                    <a:pt x="73" y="15"/>
                    <a:pt x="74" y="15"/>
                  </a:cubicBezTo>
                  <a:cubicBezTo>
                    <a:pt x="76" y="15"/>
                    <a:pt x="76" y="14"/>
                    <a:pt x="77" y="13"/>
                  </a:cubicBezTo>
                  <a:cubicBezTo>
                    <a:pt x="80" y="13"/>
                    <a:pt x="81" y="13"/>
                    <a:pt x="83" y="10"/>
                  </a:cubicBezTo>
                  <a:cubicBezTo>
                    <a:pt x="80" y="9"/>
                    <a:pt x="77" y="8"/>
                    <a:pt x="76" y="6"/>
                  </a:cubicBezTo>
                  <a:cubicBezTo>
                    <a:pt x="75" y="5"/>
                    <a:pt x="75" y="3"/>
                    <a:pt x="74" y="2"/>
                  </a:cubicBezTo>
                  <a:cubicBezTo>
                    <a:pt x="73" y="1"/>
                    <a:pt x="72" y="1"/>
                    <a:pt x="71" y="0"/>
                  </a:cubicBezTo>
                  <a:cubicBezTo>
                    <a:pt x="69" y="0"/>
                    <a:pt x="66" y="1"/>
                    <a:pt x="65" y="1"/>
                  </a:cubicBezTo>
                  <a:cubicBezTo>
                    <a:pt x="61" y="0"/>
                    <a:pt x="59" y="2"/>
                    <a:pt x="56" y="4"/>
                  </a:cubicBezTo>
                  <a:cubicBezTo>
                    <a:pt x="53" y="5"/>
                    <a:pt x="51" y="5"/>
                    <a:pt x="53" y="8"/>
                  </a:cubicBezTo>
                  <a:cubicBezTo>
                    <a:pt x="55" y="10"/>
                    <a:pt x="53" y="12"/>
                    <a:pt x="51" y="13"/>
                  </a:cubicBezTo>
                  <a:cubicBezTo>
                    <a:pt x="49" y="15"/>
                    <a:pt x="52" y="19"/>
                    <a:pt x="48" y="18"/>
                  </a:cubicBezTo>
                  <a:cubicBezTo>
                    <a:pt x="43" y="18"/>
                    <a:pt x="47" y="19"/>
                    <a:pt x="47" y="21"/>
                  </a:cubicBezTo>
                  <a:cubicBezTo>
                    <a:pt x="48" y="22"/>
                    <a:pt x="44" y="23"/>
                    <a:pt x="43" y="24"/>
                  </a:cubicBezTo>
                  <a:cubicBezTo>
                    <a:pt x="42" y="26"/>
                    <a:pt x="42" y="30"/>
                    <a:pt x="41" y="30"/>
                  </a:cubicBezTo>
                  <a:cubicBezTo>
                    <a:pt x="40" y="31"/>
                    <a:pt x="39" y="30"/>
                    <a:pt x="38" y="30"/>
                  </a:cubicBezTo>
                  <a:cubicBezTo>
                    <a:pt x="36" y="30"/>
                    <a:pt x="35" y="31"/>
                    <a:pt x="34" y="32"/>
                  </a:cubicBezTo>
                  <a:cubicBezTo>
                    <a:pt x="32" y="33"/>
                    <a:pt x="31" y="32"/>
                    <a:pt x="30" y="33"/>
                  </a:cubicBezTo>
                  <a:cubicBezTo>
                    <a:pt x="28" y="34"/>
                    <a:pt x="28" y="35"/>
                    <a:pt x="27" y="37"/>
                  </a:cubicBezTo>
                  <a:cubicBezTo>
                    <a:pt x="27" y="40"/>
                    <a:pt x="25" y="41"/>
                    <a:pt x="22" y="42"/>
                  </a:cubicBezTo>
                  <a:cubicBezTo>
                    <a:pt x="19" y="43"/>
                    <a:pt x="16" y="43"/>
                    <a:pt x="13" y="43"/>
                  </a:cubicBezTo>
                  <a:cubicBezTo>
                    <a:pt x="8" y="43"/>
                    <a:pt x="4" y="42"/>
                    <a:pt x="0" y="40"/>
                  </a:cubicBezTo>
                  <a:cubicBezTo>
                    <a:pt x="1" y="42"/>
                    <a:pt x="2" y="44"/>
                    <a:pt x="3" y="46"/>
                  </a:cubicBezTo>
                  <a:cubicBezTo>
                    <a:pt x="4" y="47"/>
                    <a:pt x="8" y="48"/>
                    <a:pt x="8" y="5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0" name="Freeform 698"/>
            <p:cNvSpPr>
              <a:spLocks/>
            </p:cNvSpPr>
            <p:nvPr/>
          </p:nvSpPr>
          <p:spPr bwMode="auto">
            <a:xfrm>
              <a:off x="14477266" y="7144043"/>
              <a:ext cx="700638" cy="496944"/>
            </a:xfrm>
            <a:custGeom>
              <a:avLst/>
              <a:gdLst>
                <a:gd name="T0" fmla="*/ 72 w 75"/>
                <a:gd name="T1" fmla="*/ 7 h 53"/>
                <a:gd name="T2" fmla="*/ 69 w 75"/>
                <a:gd name="T3" fmla="*/ 8 h 53"/>
                <a:gd name="T4" fmla="*/ 67 w 75"/>
                <a:gd name="T5" fmla="*/ 7 h 53"/>
                <a:gd name="T6" fmla="*/ 62 w 75"/>
                <a:gd name="T7" fmla="*/ 10 h 53"/>
                <a:gd name="T8" fmla="*/ 57 w 75"/>
                <a:gd name="T9" fmla="*/ 11 h 53"/>
                <a:gd name="T10" fmla="*/ 57 w 75"/>
                <a:gd name="T11" fmla="*/ 4 h 53"/>
                <a:gd name="T12" fmla="*/ 54 w 75"/>
                <a:gd name="T13" fmla="*/ 1 h 53"/>
                <a:gd name="T14" fmla="*/ 50 w 75"/>
                <a:gd name="T15" fmla="*/ 6 h 53"/>
                <a:gd name="T16" fmla="*/ 47 w 75"/>
                <a:gd name="T17" fmla="*/ 8 h 53"/>
                <a:gd name="T18" fmla="*/ 44 w 75"/>
                <a:gd name="T19" fmla="*/ 8 h 53"/>
                <a:gd name="T20" fmla="*/ 39 w 75"/>
                <a:gd name="T21" fmla="*/ 10 h 53"/>
                <a:gd name="T22" fmla="*/ 34 w 75"/>
                <a:gd name="T23" fmla="*/ 7 h 53"/>
                <a:gd name="T24" fmla="*/ 28 w 75"/>
                <a:gd name="T25" fmla="*/ 6 h 53"/>
                <a:gd name="T26" fmla="*/ 27 w 75"/>
                <a:gd name="T27" fmla="*/ 8 h 53"/>
                <a:gd name="T28" fmla="*/ 24 w 75"/>
                <a:gd name="T29" fmla="*/ 9 h 53"/>
                <a:gd name="T30" fmla="*/ 21 w 75"/>
                <a:gd name="T31" fmla="*/ 14 h 53"/>
                <a:gd name="T32" fmla="*/ 15 w 75"/>
                <a:gd name="T33" fmla="*/ 17 h 53"/>
                <a:gd name="T34" fmla="*/ 11 w 75"/>
                <a:gd name="T35" fmla="*/ 19 h 53"/>
                <a:gd name="T36" fmla="*/ 5 w 75"/>
                <a:gd name="T37" fmla="*/ 16 h 53"/>
                <a:gd name="T38" fmla="*/ 4 w 75"/>
                <a:gd name="T39" fmla="*/ 23 h 53"/>
                <a:gd name="T40" fmla="*/ 3 w 75"/>
                <a:gd name="T41" fmla="*/ 29 h 53"/>
                <a:gd name="T42" fmla="*/ 2 w 75"/>
                <a:gd name="T43" fmla="*/ 33 h 53"/>
                <a:gd name="T44" fmla="*/ 3 w 75"/>
                <a:gd name="T45" fmla="*/ 37 h 53"/>
                <a:gd name="T46" fmla="*/ 4 w 75"/>
                <a:gd name="T47" fmla="*/ 40 h 53"/>
                <a:gd name="T48" fmla="*/ 8 w 75"/>
                <a:gd name="T49" fmla="*/ 43 h 53"/>
                <a:gd name="T50" fmla="*/ 4 w 75"/>
                <a:gd name="T51" fmla="*/ 49 h 53"/>
                <a:gd name="T52" fmla="*/ 29 w 75"/>
                <a:gd name="T53" fmla="*/ 50 h 53"/>
                <a:gd name="T54" fmla="*/ 32 w 75"/>
                <a:gd name="T55" fmla="*/ 43 h 53"/>
                <a:gd name="T56" fmla="*/ 39 w 75"/>
                <a:gd name="T57" fmla="*/ 40 h 53"/>
                <a:gd name="T58" fmla="*/ 43 w 75"/>
                <a:gd name="T59" fmla="*/ 39 h 53"/>
                <a:gd name="T60" fmla="*/ 45 w 75"/>
                <a:gd name="T61" fmla="*/ 39 h 53"/>
                <a:gd name="T62" fmla="*/ 47 w 75"/>
                <a:gd name="T63" fmla="*/ 33 h 53"/>
                <a:gd name="T64" fmla="*/ 51 w 75"/>
                <a:gd name="T65" fmla="*/ 30 h 53"/>
                <a:gd name="T66" fmla="*/ 51 w 75"/>
                <a:gd name="T67" fmla="*/ 27 h 53"/>
                <a:gd name="T68" fmla="*/ 55 w 75"/>
                <a:gd name="T69" fmla="*/ 26 h 53"/>
                <a:gd name="T70" fmla="*/ 55 w 75"/>
                <a:gd name="T71" fmla="*/ 23 h 53"/>
                <a:gd name="T72" fmla="*/ 58 w 75"/>
                <a:gd name="T73" fmla="*/ 19 h 53"/>
                <a:gd name="T74" fmla="*/ 56 w 75"/>
                <a:gd name="T75" fmla="*/ 14 h 53"/>
                <a:gd name="T76" fmla="*/ 63 w 75"/>
                <a:gd name="T77" fmla="*/ 11 h 53"/>
                <a:gd name="T78" fmla="*/ 70 w 75"/>
                <a:gd name="T79" fmla="*/ 10 h 53"/>
                <a:gd name="T80" fmla="*/ 74 w 75"/>
                <a:gd name="T81" fmla="*/ 9 h 53"/>
                <a:gd name="T82" fmla="*/ 75 w 75"/>
                <a:gd name="T83" fmla="*/ 7 h 53"/>
                <a:gd name="T84" fmla="*/ 72 w 75"/>
                <a:gd name="T85" fmla="*/ 7 h 53"/>
                <a:gd name="T86" fmla="*/ 72 w 75"/>
                <a:gd name="T8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5" h="53">
                  <a:moveTo>
                    <a:pt x="72" y="7"/>
                  </a:moveTo>
                  <a:cubicBezTo>
                    <a:pt x="71" y="7"/>
                    <a:pt x="70" y="9"/>
                    <a:pt x="69" y="8"/>
                  </a:cubicBezTo>
                  <a:cubicBezTo>
                    <a:pt x="68" y="8"/>
                    <a:pt x="68" y="6"/>
                    <a:pt x="67" y="7"/>
                  </a:cubicBezTo>
                  <a:cubicBezTo>
                    <a:pt x="65" y="7"/>
                    <a:pt x="63" y="9"/>
                    <a:pt x="62" y="10"/>
                  </a:cubicBezTo>
                  <a:cubicBezTo>
                    <a:pt x="61" y="10"/>
                    <a:pt x="59" y="12"/>
                    <a:pt x="57" y="11"/>
                  </a:cubicBezTo>
                  <a:cubicBezTo>
                    <a:pt x="56" y="10"/>
                    <a:pt x="59" y="6"/>
                    <a:pt x="57" y="4"/>
                  </a:cubicBezTo>
                  <a:cubicBezTo>
                    <a:pt x="57" y="4"/>
                    <a:pt x="55" y="0"/>
                    <a:pt x="54" y="1"/>
                  </a:cubicBezTo>
                  <a:cubicBezTo>
                    <a:pt x="53" y="3"/>
                    <a:pt x="52" y="5"/>
                    <a:pt x="50" y="6"/>
                  </a:cubicBezTo>
                  <a:cubicBezTo>
                    <a:pt x="48" y="7"/>
                    <a:pt x="47" y="6"/>
                    <a:pt x="47" y="8"/>
                  </a:cubicBezTo>
                  <a:cubicBezTo>
                    <a:pt x="46" y="11"/>
                    <a:pt x="45" y="7"/>
                    <a:pt x="44" y="8"/>
                  </a:cubicBezTo>
                  <a:cubicBezTo>
                    <a:pt x="42" y="9"/>
                    <a:pt x="41" y="10"/>
                    <a:pt x="39" y="10"/>
                  </a:cubicBezTo>
                  <a:cubicBezTo>
                    <a:pt x="37" y="9"/>
                    <a:pt x="35" y="8"/>
                    <a:pt x="34" y="7"/>
                  </a:cubicBezTo>
                  <a:cubicBezTo>
                    <a:pt x="33" y="7"/>
                    <a:pt x="28" y="6"/>
                    <a:pt x="28" y="6"/>
                  </a:cubicBezTo>
                  <a:cubicBezTo>
                    <a:pt x="27" y="7"/>
                    <a:pt x="28" y="8"/>
                    <a:pt x="27" y="8"/>
                  </a:cubicBezTo>
                  <a:cubicBezTo>
                    <a:pt x="26" y="8"/>
                    <a:pt x="24" y="8"/>
                    <a:pt x="24" y="9"/>
                  </a:cubicBezTo>
                  <a:cubicBezTo>
                    <a:pt x="23" y="11"/>
                    <a:pt x="23" y="13"/>
                    <a:pt x="21" y="14"/>
                  </a:cubicBezTo>
                  <a:cubicBezTo>
                    <a:pt x="18" y="16"/>
                    <a:pt x="17" y="15"/>
                    <a:pt x="15" y="17"/>
                  </a:cubicBezTo>
                  <a:cubicBezTo>
                    <a:pt x="14" y="19"/>
                    <a:pt x="12" y="19"/>
                    <a:pt x="11" y="19"/>
                  </a:cubicBezTo>
                  <a:cubicBezTo>
                    <a:pt x="10" y="18"/>
                    <a:pt x="5" y="17"/>
                    <a:pt x="5" y="16"/>
                  </a:cubicBezTo>
                  <a:cubicBezTo>
                    <a:pt x="5" y="19"/>
                    <a:pt x="5" y="21"/>
                    <a:pt x="4" y="23"/>
                  </a:cubicBezTo>
                  <a:cubicBezTo>
                    <a:pt x="2" y="25"/>
                    <a:pt x="0" y="27"/>
                    <a:pt x="3" y="29"/>
                  </a:cubicBezTo>
                  <a:cubicBezTo>
                    <a:pt x="4" y="30"/>
                    <a:pt x="2" y="31"/>
                    <a:pt x="2" y="33"/>
                  </a:cubicBezTo>
                  <a:cubicBezTo>
                    <a:pt x="2" y="34"/>
                    <a:pt x="2" y="36"/>
                    <a:pt x="3" y="37"/>
                  </a:cubicBezTo>
                  <a:cubicBezTo>
                    <a:pt x="3" y="39"/>
                    <a:pt x="2" y="40"/>
                    <a:pt x="4" y="40"/>
                  </a:cubicBezTo>
                  <a:cubicBezTo>
                    <a:pt x="7" y="41"/>
                    <a:pt x="8" y="40"/>
                    <a:pt x="8" y="43"/>
                  </a:cubicBezTo>
                  <a:cubicBezTo>
                    <a:pt x="8" y="45"/>
                    <a:pt x="5" y="48"/>
                    <a:pt x="4" y="49"/>
                  </a:cubicBezTo>
                  <a:cubicBezTo>
                    <a:pt x="12" y="53"/>
                    <a:pt x="21" y="52"/>
                    <a:pt x="29" y="50"/>
                  </a:cubicBezTo>
                  <a:cubicBezTo>
                    <a:pt x="32" y="49"/>
                    <a:pt x="31" y="45"/>
                    <a:pt x="32" y="43"/>
                  </a:cubicBezTo>
                  <a:cubicBezTo>
                    <a:pt x="33" y="41"/>
                    <a:pt x="37" y="42"/>
                    <a:pt x="39" y="40"/>
                  </a:cubicBezTo>
                  <a:cubicBezTo>
                    <a:pt x="40" y="40"/>
                    <a:pt x="41" y="39"/>
                    <a:pt x="43" y="39"/>
                  </a:cubicBezTo>
                  <a:cubicBezTo>
                    <a:pt x="43" y="39"/>
                    <a:pt x="45" y="40"/>
                    <a:pt x="45" y="39"/>
                  </a:cubicBezTo>
                  <a:cubicBezTo>
                    <a:pt x="46" y="37"/>
                    <a:pt x="46" y="35"/>
                    <a:pt x="47" y="33"/>
                  </a:cubicBezTo>
                  <a:cubicBezTo>
                    <a:pt x="48" y="32"/>
                    <a:pt x="52" y="31"/>
                    <a:pt x="51" y="30"/>
                  </a:cubicBezTo>
                  <a:cubicBezTo>
                    <a:pt x="51" y="29"/>
                    <a:pt x="47" y="27"/>
                    <a:pt x="51" y="27"/>
                  </a:cubicBezTo>
                  <a:cubicBezTo>
                    <a:pt x="52" y="27"/>
                    <a:pt x="54" y="28"/>
                    <a:pt x="55" y="26"/>
                  </a:cubicBezTo>
                  <a:cubicBezTo>
                    <a:pt x="55" y="25"/>
                    <a:pt x="54" y="24"/>
                    <a:pt x="55" y="23"/>
                  </a:cubicBezTo>
                  <a:cubicBezTo>
                    <a:pt x="55" y="21"/>
                    <a:pt x="58" y="21"/>
                    <a:pt x="58" y="19"/>
                  </a:cubicBezTo>
                  <a:cubicBezTo>
                    <a:pt x="58" y="17"/>
                    <a:pt x="55" y="16"/>
                    <a:pt x="56" y="14"/>
                  </a:cubicBezTo>
                  <a:cubicBezTo>
                    <a:pt x="58" y="13"/>
                    <a:pt x="61" y="12"/>
                    <a:pt x="63" y="11"/>
                  </a:cubicBezTo>
                  <a:cubicBezTo>
                    <a:pt x="65" y="9"/>
                    <a:pt x="68" y="10"/>
                    <a:pt x="70" y="10"/>
                  </a:cubicBezTo>
                  <a:cubicBezTo>
                    <a:pt x="71" y="10"/>
                    <a:pt x="73" y="10"/>
                    <a:pt x="74" y="9"/>
                  </a:cubicBezTo>
                  <a:cubicBezTo>
                    <a:pt x="74" y="9"/>
                    <a:pt x="75" y="8"/>
                    <a:pt x="75" y="7"/>
                  </a:cubicBezTo>
                  <a:cubicBezTo>
                    <a:pt x="74" y="7"/>
                    <a:pt x="73" y="7"/>
                    <a:pt x="72" y="7"/>
                  </a:cubicBezTo>
                  <a:cubicBezTo>
                    <a:pt x="71" y="8"/>
                    <a:pt x="73" y="7"/>
                    <a:pt x="72"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1" name="Freeform 699"/>
            <p:cNvSpPr>
              <a:spLocks/>
            </p:cNvSpPr>
            <p:nvPr/>
          </p:nvSpPr>
          <p:spPr bwMode="auto">
            <a:xfrm>
              <a:off x="14413572" y="6742664"/>
              <a:ext cx="25477" cy="38227"/>
            </a:xfrm>
            <a:custGeom>
              <a:avLst/>
              <a:gdLst>
                <a:gd name="T0" fmla="*/ 3 w 3"/>
                <a:gd name="T1" fmla="*/ 2 h 4"/>
                <a:gd name="T2" fmla="*/ 1 w 3"/>
                <a:gd name="T3" fmla="*/ 1 h 4"/>
                <a:gd name="T4" fmla="*/ 3 w 3"/>
                <a:gd name="T5" fmla="*/ 4 h 4"/>
                <a:gd name="T6" fmla="*/ 3 w 3"/>
                <a:gd name="T7" fmla="*/ 2 h 4"/>
                <a:gd name="T8" fmla="*/ 3 w 3"/>
                <a:gd name="T9" fmla="*/ 2 h 4"/>
              </a:gdLst>
              <a:ahLst/>
              <a:cxnLst>
                <a:cxn ang="0">
                  <a:pos x="T0" y="T1"/>
                </a:cxn>
                <a:cxn ang="0">
                  <a:pos x="T2" y="T3"/>
                </a:cxn>
                <a:cxn ang="0">
                  <a:pos x="T4" y="T5"/>
                </a:cxn>
                <a:cxn ang="0">
                  <a:pos x="T6" y="T7"/>
                </a:cxn>
                <a:cxn ang="0">
                  <a:pos x="T8" y="T9"/>
                </a:cxn>
              </a:cxnLst>
              <a:rect l="0" t="0" r="r" b="b"/>
              <a:pathLst>
                <a:path w="3" h="4">
                  <a:moveTo>
                    <a:pt x="3" y="2"/>
                  </a:moveTo>
                  <a:cubicBezTo>
                    <a:pt x="2" y="2"/>
                    <a:pt x="1" y="0"/>
                    <a:pt x="1" y="1"/>
                  </a:cubicBezTo>
                  <a:cubicBezTo>
                    <a:pt x="0" y="2"/>
                    <a:pt x="2" y="3"/>
                    <a:pt x="3" y="4"/>
                  </a:cubicBezTo>
                  <a:cubicBezTo>
                    <a:pt x="3" y="3"/>
                    <a:pt x="3" y="2"/>
                    <a:pt x="3" y="2"/>
                  </a:cubicBezTo>
                  <a:cubicBezTo>
                    <a:pt x="2" y="1"/>
                    <a:pt x="3" y="2"/>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2" name="Freeform 700"/>
            <p:cNvSpPr>
              <a:spLocks noEditPoints="1"/>
            </p:cNvSpPr>
            <p:nvPr/>
          </p:nvSpPr>
          <p:spPr bwMode="auto">
            <a:xfrm>
              <a:off x="13824398" y="6153340"/>
              <a:ext cx="1894907" cy="907882"/>
            </a:xfrm>
            <a:custGeom>
              <a:avLst/>
              <a:gdLst>
                <a:gd name="T0" fmla="*/ 194 w 203"/>
                <a:gd name="T1" fmla="*/ 37 h 97"/>
                <a:gd name="T2" fmla="*/ 177 w 203"/>
                <a:gd name="T3" fmla="*/ 31 h 97"/>
                <a:gd name="T4" fmla="*/ 163 w 203"/>
                <a:gd name="T5" fmla="*/ 19 h 97"/>
                <a:gd name="T6" fmla="*/ 154 w 203"/>
                <a:gd name="T7" fmla="*/ 7 h 97"/>
                <a:gd name="T8" fmla="*/ 137 w 203"/>
                <a:gd name="T9" fmla="*/ 10 h 97"/>
                <a:gd name="T10" fmla="*/ 129 w 203"/>
                <a:gd name="T11" fmla="*/ 8 h 97"/>
                <a:gd name="T12" fmla="*/ 112 w 203"/>
                <a:gd name="T13" fmla="*/ 2 h 97"/>
                <a:gd name="T14" fmla="*/ 76 w 203"/>
                <a:gd name="T15" fmla="*/ 10 h 97"/>
                <a:gd name="T16" fmla="*/ 75 w 203"/>
                <a:gd name="T17" fmla="*/ 20 h 97"/>
                <a:gd name="T18" fmla="*/ 74 w 203"/>
                <a:gd name="T19" fmla="*/ 31 h 97"/>
                <a:gd name="T20" fmla="*/ 60 w 203"/>
                <a:gd name="T21" fmla="*/ 29 h 97"/>
                <a:gd name="T22" fmla="*/ 48 w 203"/>
                <a:gd name="T23" fmla="*/ 32 h 97"/>
                <a:gd name="T24" fmla="*/ 37 w 203"/>
                <a:gd name="T25" fmla="*/ 27 h 97"/>
                <a:gd name="T26" fmla="*/ 22 w 203"/>
                <a:gd name="T27" fmla="*/ 25 h 97"/>
                <a:gd name="T28" fmla="*/ 13 w 203"/>
                <a:gd name="T29" fmla="*/ 32 h 97"/>
                <a:gd name="T30" fmla="*/ 3 w 203"/>
                <a:gd name="T31" fmla="*/ 38 h 97"/>
                <a:gd name="T32" fmla="*/ 4 w 203"/>
                <a:gd name="T33" fmla="*/ 47 h 97"/>
                <a:gd name="T34" fmla="*/ 14 w 203"/>
                <a:gd name="T35" fmla="*/ 57 h 97"/>
                <a:gd name="T36" fmla="*/ 17 w 203"/>
                <a:gd name="T37" fmla="*/ 57 h 97"/>
                <a:gd name="T38" fmla="*/ 36 w 203"/>
                <a:gd name="T39" fmla="*/ 63 h 97"/>
                <a:gd name="T40" fmla="*/ 33 w 203"/>
                <a:gd name="T41" fmla="*/ 66 h 97"/>
                <a:gd name="T42" fmla="*/ 22 w 203"/>
                <a:gd name="T43" fmla="*/ 72 h 97"/>
                <a:gd name="T44" fmla="*/ 31 w 203"/>
                <a:gd name="T45" fmla="*/ 82 h 97"/>
                <a:gd name="T46" fmla="*/ 48 w 203"/>
                <a:gd name="T47" fmla="*/ 90 h 97"/>
                <a:gd name="T48" fmla="*/ 50 w 203"/>
                <a:gd name="T49" fmla="*/ 68 h 97"/>
                <a:gd name="T50" fmla="*/ 64 w 203"/>
                <a:gd name="T51" fmla="*/ 62 h 97"/>
                <a:gd name="T52" fmla="*/ 72 w 203"/>
                <a:gd name="T53" fmla="*/ 66 h 97"/>
                <a:gd name="T54" fmla="*/ 84 w 203"/>
                <a:gd name="T55" fmla="*/ 76 h 97"/>
                <a:gd name="T56" fmla="*/ 100 w 203"/>
                <a:gd name="T57" fmla="*/ 81 h 97"/>
                <a:gd name="T58" fmla="*/ 107 w 203"/>
                <a:gd name="T59" fmla="*/ 91 h 97"/>
                <a:gd name="T60" fmla="*/ 123 w 203"/>
                <a:gd name="T61" fmla="*/ 85 h 97"/>
                <a:gd name="T62" fmla="*/ 137 w 203"/>
                <a:gd name="T63" fmla="*/ 83 h 97"/>
                <a:gd name="T64" fmla="*/ 153 w 203"/>
                <a:gd name="T65" fmla="*/ 81 h 97"/>
                <a:gd name="T66" fmla="*/ 172 w 203"/>
                <a:gd name="T67" fmla="*/ 76 h 97"/>
                <a:gd name="T68" fmla="*/ 175 w 203"/>
                <a:gd name="T69" fmla="*/ 66 h 97"/>
                <a:gd name="T70" fmla="*/ 182 w 203"/>
                <a:gd name="T71" fmla="*/ 60 h 97"/>
                <a:gd name="T72" fmla="*/ 193 w 203"/>
                <a:gd name="T73" fmla="*/ 56 h 97"/>
                <a:gd name="T74" fmla="*/ 202 w 203"/>
                <a:gd name="T75" fmla="*/ 44 h 97"/>
                <a:gd name="T76" fmla="*/ 201 w 203"/>
                <a:gd name="T77" fmla="*/ 39 h 97"/>
                <a:gd name="T78" fmla="*/ 140 w 203"/>
                <a:gd name="T79" fmla="*/ 65 h 97"/>
                <a:gd name="T80" fmla="*/ 141 w 203"/>
                <a:gd name="T81" fmla="*/ 59 h 97"/>
                <a:gd name="T82" fmla="*/ 148 w 203"/>
                <a:gd name="T83" fmla="*/ 58 h 97"/>
                <a:gd name="T84" fmla="*/ 156 w 203"/>
                <a:gd name="T85" fmla="*/ 58 h 97"/>
                <a:gd name="T86" fmla="*/ 165 w 203"/>
                <a:gd name="T87" fmla="*/ 59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3" h="97">
                  <a:moveTo>
                    <a:pt x="201" y="39"/>
                  </a:moveTo>
                  <a:cubicBezTo>
                    <a:pt x="201" y="38"/>
                    <a:pt x="197" y="39"/>
                    <a:pt x="197" y="39"/>
                  </a:cubicBezTo>
                  <a:cubicBezTo>
                    <a:pt x="195" y="39"/>
                    <a:pt x="194" y="38"/>
                    <a:pt x="194" y="37"/>
                  </a:cubicBezTo>
                  <a:cubicBezTo>
                    <a:pt x="193" y="35"/>
                    <a:pt x="191" y="35"/>
                    <a:pt x="191" y="34"/>
                  </a:cubicBezTo>
                  <a:cubicBezTo>
                    <a:pt x="190" y="33"/>
                    <a:pt x="189" y="30"/>
                    <a:pt x="186" y="30"/>
                  </a:cubicBezTo>
                  <a:cubicBezTo>
                    <a:pt x="183" y="30"/>
                    <a:pt x="180" y="33"/>
                    <a:pt x="177" y="31"/>
                  </a:cubicBezTo>
                  <a:cubicBezTo>
                    <a:pt x="176" y="30"/>
                    <a:pt x="175" y="29"/>
                    <a:pt x="174" y="28"/>
                  </a:cubicBezTo>
                  <a:cubicBezTo>
                    <a:pt x="173" y="28"/>
                    <a:pt x="171" y="31"/>
                    <a:pt x="170" y="31"/>
                  </a:cubicBezTo>
                  <a:cubicBezTo>
                    <a:pt x="169" y="32"/>
                    <a:pt x="163" y="21"/>
                    <a:pt x="163" y="19"/>
                  </a:cubicBezTo>
                  <a:cubicBezTo>
                    <a:pt x="161" y="17"/>
                    <a:pt x="160" y="14"/>
                    <a:pt x="157" y="13"/>
                  </a:cubicBezTo>
                  <a:cubicBezTo>
                    <a:pt x="156" y="12"/>
                    <a:pt x="155" y="11"/>
                    <a:pt x="154" y="11"/>
                  </a:cubicBezTo>
                  <a:cubicBezTo>
                    <a:pt x="152" y="10"/>
                    <a:pt x="154" y="8"/>
                    <a:pt x="154" y="7"/>
                  </a:cubicBezTo>
                  <a:cubicBezTo>
                    <a:pt x="154" y="6"/>
                    <a:pt x="147" y="10"/>
                    <a:pt x="146" y="11"/>
                  </a:cubicBezTo>
                  <a:cubicBezTo>
                    <a:pt x="145" y="11"/>
                    <a:pt x="137" y="14"/>
                    <a:pt x="137" y="13"/>
                  </a:cubicBezTo>
                  <a:cubicBezTo>
                    <a:pt x="137" y="11"/>
                    <a:pt x="139" y="10"/>
                    <a:pt x="137" y="10"/>
                  </a:cubicBezTo>
                  <a:cubicBezTo>
                    <a:pt x="136" y="9"/>
                    <a:pt x="135" y="8"/>
                    <a:pt x="134" y="9"/>
                  </a:cubicBezTo>
                  <a:cubicBezTo>
                    <a:pt x="134" y="9"/>
                    <a:pt x="134" y="10"/>
                    <a:pt x="133" y="9"/>
                  </a:cubicBezTo>
                  <a:cubicBezTo>
                    <a:pt x="131" y="8"/>
                    <a:pt x="132" y="7"/>
                    <a:pt x="129" y="8"/>
                  </a:cubicBezTo>
                  <a:cubicBezTo>
                    <a:pt x="126" y="10"/>
                    <a:pt x="126" y="7"/>
                    <a:pt x="126" y="5"/>
                  </a:cubicBezTo>
                  <a:cubicBezTo>
                    <a:pt x="127" y="1"/>
                    <a:pt x="121" y="0"/>
                    <a:pt x="118" y="0"/>
                  </a:cubicBezTo>
                  <a:cubicBezTo>
                    <a:pt x="116" y="0"/>
                    <a:pt x="114" y="1"/>
                    <a:pt x="112" y="2"/>
                  </a:cubicBezTo>
                  <a:cubicBezTo>
                    <a:pt x="110" y="3"/>
                    <a:pt x="108" y="4"/>
                    <a:pt x="105" y="4"/>
                  </a:cubicBezTo>
                  <a:cubicBezTo>
                    <a:pt x="97" y="6"/>
                    <a:pt x="89" y="9"/>
                    <a:pt x="81" y="9"/>
                  </a:cubicBezTo>
                  <a:cubicBezTo>
                    <a:pt x="79" y="9"/>
                    <a:pt x="77" y="9"/>
                    <a:pt x="76" y="10"/>
                  </a:cubicBezTo>
                  <a:cubicBezTo>
                    <a:pt x="75" y="11"/>
                    <a:pt x="77" y="14"/>
                    <a:pt x="79" y="14"/>
                  </a:cubicBezTo>
                  <a:cubicBezTo>
                    <a:pt x="83" y="17"/>
                    <a:pt x="76" y="16"/>
                    <a:pt x="74" y="17"/>
                  </a:cubicBezTo>
                  <a:cubicBezTo>
                    <a:pt x="72" y="18"/>
                    <a:pt x="75" y="19"/>
                    <a:pt x="75" y="20"/>
                  </a:cubicBezTo>
                  <a:cubicBezTo>
                    <a:pt x="75" y="22"/>
                    <a:pt x="71" y="22"/>
                    <a:pt x="71" y="23"/>
                  </a:cubicBezTo>
                  <a:cubicBezTo>
                    <a:pt x="71" y="26"/>
                    <a:pt x="79" y="25"/>
                    <a:pt x="78" y="29"/>
                  </a:cubicBezTo>
                  <a:cubicBezTo>
                    <a:pt x="77" y="30"/>
                    <a:pt x="76" y="31"/>
                    <a:pt x="74" y="31"/>
                  </a:cubicBezTo>
                  <a:cubicBezTo>
                    <a:pt x="73" y="31"/>
                    <a:pt x="70" y="31"/>
                    <a:pt x="69" y="31"/>
                  </a:cubicBezTo>
                  <a:cubicBezTo>
                    <a:pt x="67" y="32"/>
                    <a:pt x="68" y="33"/>
                    <a:pt x="66" y="32"/>
                  </a:cubicBezTo>
                  <a:cubicBezTo>
                    <a:pt x="64" y="31"/>
                    <a:pt x="62" y="29"/>
                    <a:pt x="60" y="29"/>
                  </a:cubicBezTo>
                  <a:cubicBezTo>
                    <a:pt x="59" y="28"/>
                    <a:pt x="57" y="30"/>
                    <a:pt x="56" y="30"/>
                  </a:cubicBezTo>
                  <a:cubicBezTo>
                    <a:pt x="54" y="29"/>
                    <a:pt x="53" y="29"/>
                    <a:pt x="51" y="30"/>
                  </a:cubicBezTo>
                  <a:cubicBezTo>
                    <a:pt x="50" y="31"/>
                    <a:pt x="49" y="33"/>
                    <a:pt x="48" y="32"/>
                  </a:cubicBezTo>
                  <a:cubicBezTo>
                    <a:pt x="47" y="32"/>
                    <a:pt x="44" y="29"/>
                    <a:pt x="43" y="30"/>
                  </a:cubicBezTo>
                  <a:cubicBezTo>
                    <a:pt x="42" y="30"/>
                    <a:pt x="42" y="33"/>
                    <a:pt x="41" y="31"/>
                  </a:cubicBezTo>
                  <a:cubicBezTo>
                    <a:pt x="40" y="29"/>
                    <a:pt x="39" y="28"/>
                    <a:pt x="37" y="27"/>
                  </a:cubicBezTo>
                  <a:cubicBezTo>
                    <a:pt x="35" y="26"/>
                    <a:pt x="33" y="26"/>
                    <a:pt x="32" y="25"/>
                  </a:cubicBezTo>
                  <a:cubicBezTo>
                    <a:pt x="29" y="24"/>
                    <a:pt x="29" y="26"/>
                    <a:pt x="27" y="26"/>
                  </a:cubicBezTo>
                  <a:cubicBezTo>
                    <a:pt x="25" y="27"/>
                    <a:pt x="24" y="24"/>
                    <a:pt x="22" y="25"/>
                  </a:cubicBezTo>
                  <a:cubicBezTo>
                    <a:pt x="21" y="26"/>
                    <a:pt x="21" y="27"/>
                    <a:pt x="20" y="27"/>
                  </a:cubicBezTo>
                  <a:cubicBezTo>
                    <a:pt x="19" y="28"/>
                    <a:pt x="17" y="28"/>
                    <a:pt x="16" y="28"/>
                  </a:cubicBezTo>
                  <a:cubicBezTo>
                    <a:pt x="15" y="29"/>
                    <a:pt x="13" y="31"/>
                    <a:pt x="13" y="32"/>
                  </a:cubicBezTo>
                  <a:cubicBezTo>
                    <a:pt x="12" y="33"/>
                    <a:pt x="14" y="36"/>
                    <a:pt x="12" y="36"/>
                  </a:cubicBezTo>
                  <a:cubicBezTo>
                    <a:pt x="10" y="37"/>
                    <a:pt x="7" y="31"/>
                    <a:pt x="6" y="34"/>
                  </a:cubicBezTo>
                  <a:cubicBezTo>
                    <a:pt x="5" y="36"/>
                    <a:pt x="4" y="36"/>
                    <a:pt x="3" y="38"/>
                  </a:cubicBezTo>
                  <a:cubicBezTo>
                    <a:pt x="2" y="40"/>
                    <a:pt x="6" y="40"/>
                    <a:pt x="4" y="42"/>
                  </a:cubicBezTo>
                  <a:cubicBezTo>
                    <a:pt x="3" y="43"/>
                    <a:pt x="0" y="45"/>
                    <a:pt x="2" y="46"/>
                  </a:cubicBezTo>
                  <a:cubicBezTo>
                    <a:pt x="3" y="46"/>
                    <a:pt x="4" y="47"/>
                    <a:pt x="4" y="47"/>
                  </a:cubicBezTo>
                  <a:cubicBezTo>
                    <a:pt x="5" y="48"/>
                    <a:pt x="4" y="49"/>
                    <a:pt x="5" y="50"/>
                  </a:cubicBezTo>
                  <a:cubicBezTo>
                    <a:pt x="7" y="51"/>
                    <a:pt x="9" y="49"/>
                    <a:pt x="11" y="51"/>
                  </a:cubicBezTo>
                  <a:cubicBezTo>
                    <a:pt x="12" y="52"/>
                    <a:pt x="14" y="55"/>
                    <a:pt x="14" y="57"/>
                  </a:cubicBezTo>
                  <a:cubicBezTo>
                    <a:pt x="13" y="57"/>
                    <a:pt x="10" y="56"/>
                    <a:pt x="13" y="58"/>
                  </a:cubicBezTo>
                  <a:cubicBezTo>
                    <a:pt x="14" y="59"/>
                    <a:pt x="14" y="60"/>
                    <a:pt x="16" y="58"/>
                  </a:cubicBezTo>
                  <a:cubicBezTo>
                    <a:pt x="16" y="57"/>
                    <a:pt x="16" y="57"/>
                    <a:pt x="17" y="57"/>
                  </a:cubicBezTo>
                  <a:cubicBezTo>
                    <a:pt x="22" y="57"/>
                    <a:pt x="24" y="54"/>
                    <a:pt x="29" y="56"/>
                  </a:cubicBezTo>
                  <a:cubicBezTo>
                    <a:pt x="31" y="57"/>
                    <a:pt x="33" y="54"/>
                    <a:pt x="34" y="56"/>
                  </a:cubicBezTo>
                  <a:cubicBezTo>
                    <a:pt x="35" y="57"/>
                    <a:pt x="37" y="61"/>
                    <a:pt x="36" y="63"/>
                  </a:cubicBezTo>
                  <a:cubicBezTo>
                    <a:pt x="35" y="63"/>
                    <a:pt x="33" y="64"/>
                    <a:pt x="35" y="64"/>
                  </a:cubicBezTo>
                  <a:cubicBezTo>
                    <a:pt x="35" y="65"/>
                    <a:pt x="35" y="65"/>
                    <a:pt x="35" y="65"/>
                  </a:cubicBezTo>
                  <a:cubicBezTo>
                    <a:pt x="34" y="66"/>
                    <a:pt x="33" y="66"/>
                    <a:pt x="33" y="66"/>
                  </a:cubicBezTo>
                  <a:cubicBezTo>
                    <a:pt x="30" y="66"/>
                    <a:pt x="22" y="64"/>
                    <a:pt x="24" y="69"/>
                  </a:cubicBezTo>
                  <a:cubicBezTo>
                    <a:pt x="25" y="71"/>
                    <a:pt x="24" y="71"/>
                    <a:pt x="22" y="70"/>
                  </a:cubicBezTo>
                  <a:cubicBezTo>
                    <a:pt x="20" y="69"/>
                    <a:pt x="21" y="71"/>
                    <a:pt x="22" y="72"/>
                  </a:cubicBezTo>
                  <a:cubicBezTo>
                    <a:pt x="24" y="72"/>
                    <a:pt x="24" y="75"/>
                    <a:pt x="25" y="76"/>
                  </a:cubicBezTo>
                  <a:cubicBezTo>
                    <a:pt x="27" y="77"/>
                    <a:pt x="24" y="79"/>
                    <a:pt x="27" y="79"/>
                  </a:cubicBezTo>
                  <a:cubicBezTo>
                    <a:pt x="28" y="79"/>
                    <a:pt x="30" y="81"/>
                    <a:pt x="31" y="82"/>
                  </a:cubicBezTo>
                  <a:cubicBezTo>
                    <a:pt x="34" y="82"/>
                    <a:pt x="31" y="85"/>
                    <a:pt x="31" y="87"/>
                  </a:cubicBezTo>
                  <a:cubicBezTo>
                    <a:pt x="34" y="85"/>
                    <a:pt x="38" y="82"/>
                    <a:pt x="42" y="85"/>
                  </a:cubicBezTo>
                  <a:cubicBezTo>
                    <a:pt x="44" y="87"/>
                    <a:pt x="45" y="90"/>
                    <a:pt x="48" y="90"/>
                  </a:cubicBezTo>
                  <a:cubicBezTo>
                    <a:pt x="50" y="90"/>
                    <a:pt x="49" y="88"/>
                    <a:pt x="49" y="87"/>
                  </a:cubicBezTo>
                  <a:cubicBezTo>
                    <a:pt x="49" y="84"/>
                    <a:pt x="49" y="81"/>
                    <a:pt x="49" y="78"/>
                  </a:cubicBezTo>
                  <a:cubicBezTo>
                    <a:pt x="49" y="76"/>
                    <a:pt x="48" y="68"/>
                    <a:pt x="50" y="68"/>
                  </a:cubicBezTo>
                  <a:cubicBezTo>
                    <a:pt x="52" y="67"/>
                    <a:pt x="55" y="66"/>
                    <a:pt x="57" y="65"/>
                  </a:cubicBezTo>
                  <a:cubicBezTo>
                    <a:pt x="59" y="65"/>
                    <a:pt x="61" y="64"/>
                    <a:pt x="62" y="64"/>
                  </a:cubicBezTo>
                  <a:cubicBezTo>
                    <a:pt x="63" y="63"/>
                    <a:pt x="62" y="61"/>
                    <a:pt x="64" y="62"/>
                  </a:cubicBezTo>
                  <a:cubicBezTo>
                    <a:pt x="65" y="62"/>
                    <a:pt x="68" y="64"/>
                    <a:pt x="68" y="62"/>
                  </a:cubicBezTo>
                  <a:cubicBezTo>
                    <a:pt x="68" y="61"/>
                    <a:pt x="70" y="60"/>
                    <a:pt x="71" y="62"/>
                  </a:cubicBezTo>
                  <a:cubicBezTo>
                    <a:pt x="72" y="63"/>
                    <a:pt x="71" y="64"/>
                    <a:pt x="72" y="66"/>
                  </a:cubicBezTo>
                  <a:cubicBezTo>
                    <a:pt x="72" y="67"/>
                    <a:pt x="73" y="69"/>
                    <a:pt x="72" y="70"/>
                  </a:cubicBezTo>
                  <a:cubicBezTo>
                    <a:pt x="73" y="71"/>
                    <a:pt x="74" y="71"/>
                    <a:pt x="75" y="72"/>
                  </a:cubicBezTo>
                  <a:cubicBezTo>
                    <a:pt x="78" y="75"/>
                    <a:pt x="80" y="77"/>
                    <a:pt x="84" y="76"/>
                  </a:cubicBezTo>
                  <a:cubicBezTo>
                    <a:pt x="86" y="76"/>
                    <a:pt x="88" y="77"/>
                    <a:pt x="90" y="77"/>
                  </a:cubicBezTo>
                  <a:cubicBezTo>
                    <a:pt x="92" y="77"/>
                    <a:pt x="93" y="75"/>
                    <a:pt x="95" y="75"/>
                  </a:cubicBezTo>
                  <a:cubicBezTo>
                    <a:pt x="97" y="76"/>
                    <a:pt x="99" y="79"/>
                    <a:pt x="100" y="81"/>
                  </a:cubicBezTo>
                  <a:cubicBezTo>
                    <a:pt x="101" y="82"/>
                    <a:pt x="100" y="83"/>
                    <a:pt x="100" y="85"/>
                  </a:cubicBezTo>
                  <a:cubicBezTo>
                    <a:pt x="100" y="87"/>
                    <a:pt x="103" y="88"/>
                    <a:pt x="103" y="90"/>
                  </a:cubicBezTo>
                  <a:cubicBezTo>
                    <a:pt x="103" y="91"/>
                    <a:pt x="106" y="91"/>
                    <a:pt x="107" y="91"/>
                  </a:cubicBezTo>
                  <a:cubicBezTo>
                    <a:pt x="109" y="91"/>
                    <a:pt x="109" y="91"/>
                    <a:pt x="110" y="93"/>
                  </a:cubicBezTo>
                  <a:cubicBezTo>
                    <a:pt x="112" y="97"/>
                    <a:pt x="114" y="92"/>
                    <a:pt x="116" y="90"/>
                  </a:cubicBezTo>
                  <a:cubicBezTo>
                    <a:pt x="117" y="87"/>
                    <a:pt x="121" y="87"/>
                    <a:pt x="123" y="85"/>
                  </a:cubicBezTo>
                  <a:cubicBezTo>
                    <a:pt x="125" y="85"/>
                    <a:pt x="125" y="85"/>
                    <a:pt x="126" y="84"/>
                  </a:cubicBezTo>
                  <a:cubicBezTo>
                    <a:pt x="127" y="81"/>
                    <a:pt x="128" y="82"/>
                    <a:pt x="130" y="82"/>
                  </a:cubicBezTo>
                  <a:cubicBezTo>
                    <a:pt x="132" y="82"/>
                    <a:pt x="136" y="85"/>
                    <a:pt x="137" y="83"/>
                  </a:cubicBezTo>
                  <a:cubicBezTo>
                    <a:pt x="137" y="81"/>
                    <a:pt x="137" y="80"/>
                    <a:pt x="139" y="79"/>
                  </a:cubicBezTo>
                  <a:cubicBezTo>
                    <a:pt x="141" y="78"/>
                    <a:pt x="143" y="80"/>
                    <a:pt x="145" y="80"/>
                  </a:cubicBezTo>
                  <a:cubicBezTo>
                    <a:pt x="147" y="81"/>
                    <a:pt x="151" y="81"/>
                    <a:pt x="153" y="81"/>
                  </a:cubicBezTo>
                  <a:cubicBezTo>
                    <a:pt x="159" y="81"/>
                    <a:pt x="164" y="83"/>
                    <a:pt x="170" y="84"/>
                  </a:cubicBezTo>
                  <a:cubicBezTo>
                    <a:pt x="169" y="82"/>
                    <a:pt x="171" y="81"/>
                    <a:pt x="173" y="79"/>
                  </a:cubicBezTo>
                  <a:cubicBezTo>
                    <a:pt x="174" y="78"/>
                    <a:pt x="173" y="78"/>
                    <a:pt x="172" y="76"/>
                  </a:cubicBezTo>
                  <a:cubicBezTo>
                    <a:pt x="171" y="75"/>
                    <a:pt x="171" y="73"/>
                    <a:pt x="171" y="71"/>
                  </a:cubicBezTo>
                  <a:cubicBezTo>
                    <a:pt x="170" y="71"/>
                    <a:pt x="170" y="67"/>
                    <a:pt x="169" y="68"/>
                  </a:cubicBezTo>
                  <a:cubicBezTo>
                    <a:pt x="170" y="67"/>
                    <a:pt x="173" y="67"/>
                    <a:pt x="175" y="66"/>
                  </a:cubicBezTo>
                  <a:cubicBezTo>
                    <a:pt x="178" y="66"/>
                    <a:pt x="180" y="68"/>
                    <a:pt x="182" y="66"/>
                  </a:cubicBezTo>
                  <a:cubicBezTo>
                    <a:pt x="183" y="66"/>
                    <a:pt x="181" y="65"/>
                    <a:pt x="181" y="64"/>
                  </a:cubicBezTo>
                  <a:cubicBezTo>
                    <a:pt x="180" y="63"/>
                    <a:pt x="181" y="61"/>
                    <a:pt x="182" y="60"/>
                  </a:cubicBezTo>
                  <a:cubicBezTo>
                    <a:pt x="183" y="59"/>
                    <a:pt x="184" y="53"/>
                    <a:pt x="185" y="54"/>
                  </a:cubicBezTo>
                  <a:cubicBezTo>
                    <a:pt x="187" y="55"/>
                    <a:pt x="188" y="56"/>
                    <a:pt x="190" y="56"/>
                  </a:cubicBezTo>
                  <a:cubicBezTo>
                    <a:pt x="191" y="55"/>
                    <a:pt x="192" y="57"/>
                    <a:pt x="193" y="56"/>
                  </a:cubicBezTo>
                  <a:cubicBezTo>
                    <a:pt x="194" y="56"/>
                    <a:pt x="196" y="55"/>
                    <a:pt x="197" y="54"/>
                  </a:cubicBezTo>
                  <a:cubicBezTo>
                    <a:pt x="198" y="53"/>
                    <a:pt x="196" y="51"/>
                    <a:pt x="196" y="49"/>
                  </a:cubicBezTo>
                  <a:cubicBezTo>
                    <a:pt x="197" y="46"/>
                    <a:pt x="200" y="47"/>
                    <a:pt x="202" y="44"/>
                  </a:cubicBezTo>
                  <a:cubicBezTo>
                    <a:pt x="202" y="43"/>
                    <a:pt x="202" y="43"/>
                    <a:pt x="203" y="42"/>
                  </a:cubicBezTo>
                  <a:cubicBezTo>
                    <a:pt x="203" y="41"/>
                    <a:pt x="202" y="40"/>
                    <a:pt x="201" y="39"/>
                  </a:cubicBezTo>
                  <a:cubicBezTo>
                    <a:pt x="201" y="38"/>
                    <a:pt x="202" y="39"/>
                    <a:pt x="201" y="39"/>
                  </a:cubicBezTo>
                  <a:close/>
                  <a:moveTo>
                    <a:pt x="148" y="58"/>
                  </a:moveTo>
                  <a:cubicBezTo>
                    <a:pt x="146" y="58"/>
                    <a:pt x="143" y="61"/>
                    <a:pt x="142" y="62"/>
                  </a:cubicBezTo>
                  <a:cubicBezTo>
                    <a:pt x="141" y="62"/>
                    <a:pt x="140" y="64"/>
                    <a:pt x="140" y="65"/>
                  </a:cubicBezTo>
                  <a:cubicBezTo>
                    <a:pt x="140" y="66"/>
                    <a:pt x="141" y="67"/>
                    <a:pt x="141" y="67"/>
                  </a:cubicBezTo>
                  <a:cubicBezTo>
                    <a:pt x="140" y="68"/>
                    <a:pt x="138" y="64"/>
                    <a:pt x="138" y="63"/>
                  </a:cubicBezTo>
                  <a:cubicBezTo>
                    <a:pt x="138" y="61"/>
                    <a:pt x="139" y="60"/>
                    <a:pt x="141" y="59"/>
                  </a:cubicBezTo>
                  <a:cubicBezTo>
                    <a:pt x="143" y="58"/>
                    <a:pt x="145" y="57"/>
                    <a:pt x="147" y="57"/>
                  </a:cubicBezTo>
                  <a:cubicBezTo>
                    <a:pt x="147" y="57"/>
                    <a:pt x="152" y="58"/>
                    <a:pt x="152" y="58"/>
                  </a:cubicBezTo>
                  <a:cubicBezTo>
                    <a:pt x="151" y="59"/>
                    <a:pt x="148" y="58"/>
                    <a:pt x="148" y="58"/>
                  </a:cubicBezTo>
                  <a:cubicBezTo>
                    <a:pt x="146" y="58"/>
                    <a:pt x="149" y="58"/>
                    <a:pt x="148" y="58"/>
                  </a:cubicBezTo>
                  <a:close/>
                  <a:moveTo>
                    <a:pt x="165" y="59"/>
                  </a:moveTo>
                  <a:cubicBezTo>
                    <a:pt x="164" y="61"/>
                    <a:pt x="157" y="60"/>
                    <a:pt x="156" y="58"/>
                  </a:cubicBezTo>
                  <a:cubicBezTo>
                    <a:pt x="156" y="58"/>
                    <a:pt x="160" y="58"/>
                    <a:pt x="160" y="58"/>
                  </a:cubicBezTo>
                  <a:cubicBezTo>
                    <a:pt x="162" y="58"/>
                    <a:pt x="163" y="58"/>
                    <a:pt x="165" y="57"/>
                  </a:cubicBezTo>
                  <a:cubicBezTo>
                    <a:pt x="165" y="57"/>
                    <a:pt x="165" y="59"/>
                    <a:pt x="165" y="59"/>
                  </a:cubicBezTo>
                  <a:cubicBezTo>
                    <a:pt x="164" y="60"/>
                    <a:pt x="165" y="58"/>
                    <a:pt x="165" y="5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3" name="Freeform 701"/>
            <p:cNvSpPr>
              <a:spLocks/>
            </p:cNvSpPr>
            <p:nvPr/>
          </p:nvSpPr>
          <p:spPr bwMode="auto">
            <a:xfrm>
              <a:off x="14849878" y="7284206"/>
              <a:ext cx="1308918" cy="1395268"/>
            </a:xfrm>
            <a:custGeom>
              <a:avLst/>
              <a:gdLst>
                <a:gd name="T0" fmla="*/ 121 w 140"/>
                <a:gd name="T1" fmla="*/ 66 h 149"/>
                <a:gd name="T2" fmla="*/ 129 w 140"/>
                <a:gd name="T3" fmla="*/ 54 h 149"/>
                <a:gd name="T4" fmla="*/ 137 w 140"/>
                <a:gd name="T5" fmla="*/ 46 h 149"/>
                <a:gd name="T6" fmla="*/ 135 w 140"/>
                <a:gd name="T7" fmla="*/ 41 h 149"/>
                <a:gd name="T8" fmla="*/ 127 w 140"/>
                <a:gd name="T9" fmla="*/ 37 h 149"/>
                <a:gd name="T10" fmla="*/ 119 w 140"/>
                <a:gd name="T11" fmla="*/ 43 h 149"/>
                <a:gd name="T12" fmla="*/ 106 w 140"/>
                <a:gd name="T13" fmla="*/ 51 h 149"/>
                <a:gd name="T14" fmla="*/ 100 w 140"/>
                <a:gd name="T15" fmla="*/ 45 h 149"/>
                <a:gd name="T16" fmla="*/ 92 w 140"/>
                <a:gd name="T17" fmla="*/ 52 h 149"/>
                <a:gd name="T18" fmla="*/ 77 w 140"/>
                <a:gd name="T19" fmla="*/ 47 h 149"/>
                <a:gd name="T20" fmla="*/ 62 w 140"/>
                <a:gd name="T21" fmla="*/ 41 h 149"/>
                <a:gd name="T22" fmla="*/ 63 w 140"/>
                <a:gd name="T23" fmla="*/ 32 h 149"/>
                <a:gd name="T24" fmla="*/ 52 w 140"/>
                <a:gd name="T25" fmla="*/ 22 h 149"/>
                <a:gd name="T26" fmla="*/ 55 w 140"/>
                <a:gd name="T27" fmla="*/ 12 h 149"/>
                <a:gd name="T28" fmla="*/ 50 w 140"/>
                <a:gd name="T29" fmla="*/ 2 h 149"/>
                <a:gd name="T30" fmla="*/ 40 w 140"/>
                <a:gd name="T31" fmla="*/ 8 h 149"/>
                <a:gd name="T32" fmla="*/ 30 w 140"/>
                <a:gd name="T33" fmla="*/ 12 h 149"/>
                <a:gd name="T34" fmla="*/ 33 w 140"/>
                <a:gd name="T35" fmla="*/ 22 h 149"/>
                <a:gd name="T36" fmla="*/ 29 w 140"/>
                <a:gd name="T37" fmla="*/ 33 h 149"/>
                <a:gd name="T38" fmla="*/ 19 w 140"/>
                <a:gd name="T39" fmla="*/ 44 h 149"/>
                <a:gd name="T40" fmla="*/ 7 w 140"/>
                <a:gd name="T41" fmla="*/ 50 h 149"/>
                <a:gd name="T42" fmla="*/ 14 w 140"/>
                <a:gd name="T43" fmla="*/ 64 h 149"/>
                <a:gd name="T44" fmla="*/ 5 w 140"/>
                <a:gd name="T45" fmla="*/ 64 h 149"/>
                <a:gd name="T46" fmla="*/ 11 w 140"/>
                <a:gd name="T47" fmla="*/ 72 h 149"/>
                <a:gd name="T48" fmla="*/ 11 w 140"/>
                <a:gd name="T49" fmla="*/ 82 h 149"/>
                <a:gd name="T50" fmla="*/ 19 w 140"/>
                <a:gd name="T51" fmla="*/ 78 h 149"/>
                <a:gd name="T52" fmla="*/ 23 w 140"/>
                <a:gd name="T53" fmla="*/ 75 h 149"/>
                <a:gd name="T54" fmla="*/ 22 w 140"/>
                <a:gd name="T55" fmla="*/ 78 h 149"/>
                <a:gd name="T56" fmla="*/ 24 w 140"/>
                <a:gd name="T57" fmla="*/ 82 h 149"/>
                <a:gd name="T58" fmla="*/ 24 w 140"/>
                <a:gd name="T59" fmla="*/ 95 h 149"/>
                <a:gd name="T60" fmla="*/ 26 w 140"/>
                <a:gd name="T61" fmla="*/ 107 h 149"/>
                <a:gd name="T62" fmla="*/ 39 w 140"/>
                <a:gd name="T63" fmla="*/ 134 h 149"/>
                <a:gd name="T64" fmla="*/ 50 w 140"/>
                <a:gd name="T65" fmla="*/ 143 h 149"/>
                <a:gd name="T66" fmla="*/ 57 w 140"/>
                <a:gd name="T67" fmla="*/ 132 h 149"/>
                <a:gd name="T68" fmla="*/ 65 w 140"/>
                <a:gd name="T69" fmla="*/ 107 h 149"/>
                <a:gd name="T70" fmla="*/ 81 w 140"/>
                <a:gd name="T71" fmla="*/ 93 h 149"/>
                <a:gd name="T72" fmla="*/ 91 w 140"/>
                <a:gd name="T73" fmla="*/ 84 h 149"/>
                <a:gd name="T74" fmla="*/ 98 w 140"/>
                <a:gd name="T75" fmla="*/ 74 h 149"/>
                <a:gd name="T76" fmla="*/ 101 w 140"/>
                <a:gd name="T77" fmla="*/ 78 h 149"/>
                <a:gd name="T78" fmla="*/ 100 w 140"/>
                <a:gd name="T79" fmla="*/ 58 h 149"/>
                <a:gd name="T80" fmla="*/ 104 w 140"/>
                <a:gd name="T81" fmla="*/ 57 h 149"/>
                <a:gd name="T82" fmla="*/ 114 w 140"/>
                <a:gd name="T83" fmla="*/ 60 h 149"/>
                <a:gd name="T84" fmla="*/ 115 w 140"/>
                <a:gd name="T85" fmla="*/ 6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49">
                  <a:moveTo>
                    <a:pt x="117" y="76"/>
                  </a:moveTo>
                  <a:cubicBezTo>
                    <a:pt x="121" y="77"/>
                    <a:pt x="119" y="73"/>
                    <a:pt x="120" y="71"/>
                  </a:cubicBezTo>
                  <a:cubicBezTo>
                    <a:pt x="120" y="69"/>
                    <a:pt x="121" y="67"/>
                    <a:pt x="121" y="66"/>
                  </a:cubicBezTo>
                  <a:cubicBezTo>
                    <a:pt x="122" y="65"/>
                    <a:pt x="124" y="67"/>
                    <a:pt x="125" y="65"/>
                  </a:cubicBezTo>
                  <a:cubicBezTo>
                    <a:pt x="126" y="63"/>
                    <a:pt x="126" y="61"/>
                    <a:pt x="126" y="59"/>
                  </a:cubicBezTo>
                  <a:cubicBezTo>
                    <a:pt x="127" y="57"/>
                    <a:pt x="129" y="56"/>
                    <a:pt x="129" y="54"/>
                  </a:cubicBezTo>
                  <a:cubicBezTo>
                    <a:pt x="129" y="52"/>
                    <a:pt x="132" y="50"/>
                    <a:pt x="133" y="49"/>
                  </a:cubicBezTo>
                  <a:cubicBezTo>
                    <a:pt x="136" y="46"/>
                    <a:pt x="135" y="49"/>
                    <a:pt x="137" y="50"/>
                  </a:cubicBezTo>
                  <a:cubicBezTo>
                    <a:pt x="137" y="50"/>
                    <a:pt x="137" y="46"/>
                    <a:pt x="137" y="46"/>
                  </a:cubicBezTo>
                  <a:cubicBezTo>
                    <a:pt x="137" y="45"/>
                    <a:pt x="140" y="45"/>
                    <a:pt x="138" y="43"/>
                  </a:cubicBezTo>
                  <a:cubicBezTo>
                    <a:pt x="137" y="43"/>
                    <a:pt x="135" y="43"/>
                    <a:pt x="134" y="43"/>
                  </a:cubicBezTo>
                  <a:cubicBezTo>
                    <a:pt x="134" y="42"/>
                    <a:pt x="135" y="41"/>
                    <a:pt x="135" y="41"/>
                  </a:cubicBezTo>
                  <a:cubicBezTo>
                    <a:pt x="136" y="40"/>
                    <a:pt x="135" y="39"/>
                    <a:pt x="134" y="38"/>
                  </a:cubicBezTo>
                  <a:cubicBezTo>
                    <a:pt x="133" y="37"/>
                    <a:pt x="133" y="37"/>
                    <a:pt x="132" y="38"/>
                  </a:cubicBezTo>
                  <a:cubicBezTo>
                    <a:pt x="130" y="39"/>
                    <a:pt x="129" y="38"/>
                    <a:pt x="127" y="37"/>
                  </a:cubicBezTo>
                  <a:cubicBezTo>
                    <a:pt x="126" y="37"/>
                    <a:pt x="124" y="39"/>
                    <a:pt x="124" y="40"/>
                  </a:cubicBezTo>
                  <a:cubicBezTo>
                    <a:pt x="123" y="41"/>
                    <a:pt x="122" y="40"/>
                    <a:pt x="121" y="41"/>
                  </a:cubicBezTo>
                  <a:cubicBezTo>
                    <a:pt x="120" y="41"/>
                    <a:pt x="119" y="42"/>
                    <a:pt x="119" y="43"/>
                  </a:cubicBezTo>
                  <a:cubicBezTo>
                    <a:pt x="117" y="45"/>
                    <a:pt x="116" y="46"/>
                    <a:pt x="114" y="45"/>
                  </a:cubicBezTo>
                  <a:cubicBezTo>
                    <a:pt x="113" y="46"/>
                    <a:pt x="114" y="48"/>
                    <a:pt x="115" y="49"/>
                  </a:cubicBezTo>
                  <a:cubicBezTo>
                    <a:pt x="117" y="53"/>
                    <a:pt x="108" y="50"/>
                    <a:pt x="106" y="51"/>
                  </a:cubicBezTo>
                  <a:cubicBezTo>
                    <a:pt x="105" y="52"/>
                    <a:pt x="102" y="51"/>
                    <a:pt x="101" y="50"/>
                  </a:cubicBezTo>
                  <a:cubicBezTo>
                    <a:pt x="100" y="49"/>
                    <a:pt x="101" y="47"/>
                    <a:pt x="101" y="47"/>
                  </a:cubicBezTo>
                  <a:cubicBezTo>
                    <a:pt x="101" y="47"/>
                    <a:pt x="101" y="44"/>
                    <a:pt x="100" y="45"/>
                  </a:cubicBezTo>
                  <a:cubicBezTo>
                    <a:pt x="98" y="45"/>
                    <a:pt x="96" y="45"/>
                    <a:pt x="96" y="48"/>
                  </a:cubicBezTo>
                  <a:cubicBezTo>
                    <a:pt x="97" y="49"/>
                    <a:pt x="98" y="52"/>
                    <a:pt x="97" y="52"/>
                  </a:cubicBezTo>
                  <a:cubicBezTo>
                    <a:pt x="95" y="52"/>
                    <a:pt x="94" y="54"/>
                    <a:pt x="92" y="52"/>
                  </a:cubicBezTo>
                  <a:cubicBezTo>
                    <a:pt x="91" y="50"/>
                    <a:pt x="90" y="53"/>
                    <a:pt x="89" y="52"/>
                  </a:cubicBezTo>
                  <a:cubicBezTo>
                    <a:pt x="86" y="51"/>
                    <a:pt x="85" y="51"/>
                    <a:pt x="82" y="50"/>
                  </a:cubicBezTo>
                  <a:cubicBezTo>
                    <a:pt x="80" y="49"/>
                    <a:pt x="79" y="47"/>
                    <a:pt x="77" y="47"/>
                  </a:cubicBezTo>
                  <a:cubicBezTo>
                    <a:pt x="74" y="48"/>
                    <a:pt x="74" y="47"/>
                    <a:pt x="72" y="46"/>
                  </a:cubicBezTo>
                  <a:cubicBezTo>
                    <a:pt x="70" y="45"/>
                    <a:pt x="68" y="46"/>
                    <a:pt x="67" y="45"/>
                  </a:cubicBezTo>
                  <a:cubicBezTo>
                    <a:pt x="65" y="43"/>
                    <a:pt x="63" y="42"/>
                    <a:pt x="62" y="41"/>
                  </a:cubicBezTo>
                  <a:cubicBezTo>
                    <a:pt x="60" y="40"/>
                    <a:pt x="59" y="40"/>
                    <a:pt x="60" y="38"/>
                  </a:cubicBezTo>
                  <a:cubicBezTo>
                    <a:pt x="61" y="37"/>
                    <a:pt x="60" y="35"/>
                    <a:pt x="62" y="34"/>
                  </a:cubicBezTo>
                  <a:cubicBezTo>
                    <a:pt x="64" y="33"/>
                    <a:pt x="65" y="34"/>
                    <a:pt x="63" y="32"/>
                  </a:cubicBezTo>
                  <a:cubicBezTo>
                    <a:pt x="61" y="31"/>
                    <a:pt x="59" y="29"/>
                    <a:pt x="57" y="28"/>
                  </a:cubicBezTo>
                  <a:cubicBezTo>
                    <a:pt x="56" y="28"/>
                    <a:pt x="55" y="26"/>
                    <a:pt x="53" y="26"/>
                  </a:cubicBezTo>
                  <a:cubicBezTo>
                    <a:pt x="53" y="26"/>
                    <a:pt x="53" y="23"/>
                    <a:pt x="52" y="22"/>
                  </a:cubicBezTo>
                  <a:cubicBezTo>
                    <a:pt x="47" y="17"/>
                    <a:pt x="57" y="23"/>
                    <a:pt x="57" y="19"/>
                  </a:cubicBezTo>
                  <a:cubicBezTo>
                    <a:pt x="57" y="17"/>
                    <a:pt x="56" y="17"/>
                    <a:pt x="54" y="15"/>
                  </a:cubicBezTo>
                  <a:cubicBezTo>
                    <a:pt x="53" y="14"/>
                    <a:pt x="53" y="13"/>
                    <a:pt x="55" y="12"/>
                  </a:cubicBezTo>
                  <a:cubicBezTo>
                    <a:pt x="57" y="12"/>
                    <a:pt x="56" y="9"/>
                    <a:pt x="58" y="8"/>
                  </a:cubicBezTo>
                  <a:cubicBezTo>
                    <a:pt x="59" y="7"/>
                    <a:pt x="61" y="6"/>
                    <a:pt x="60" y="4"/>
                  </a:cubicBezTo>
                  <a:cubicBezTo>
                    <a:pt x="58" y="1"/>
                    <a:pt x="53" y="0"/>
                    <a:pt x="50" y="2"/>
                  </a:cubicBezTo>
                  <a:cubicBezTo>
                    <a:pt x="49" y="3"/>
                    <a:pt x="49" y="3"/>
                    <a:pt x="47" y="4"/>
                  </a:cubicBezTo>
                  <a:cubicBezTo>
                    <a:pt x="46" y="4"/>
                    <a:pt x="46" y="6"/>
                    <a:pt x="45" y="7"/>
                  </a:cubicBezTo>
                  <a:cubicBezTo>
                    <a:pt x="43" y="8"/>
                    <a:pt x="41" y="7"/>
                    <a:pt x="40" y="8"/>
                  </a:cubicBezTo>
                  <a:cubicBezTo>
                    <a:pt x="39" y="9"/>
                    <a:pt x="37" y="9"/>
                    <a:pt x="35" y="8"/>
                  </a:cubicBezTo>
                  <a:cubicBezTo>
                    <a:pt x="33" y="8"/>
                    <a:pt x="32" y="7"/>
                    <a:pt x="30" y="8"/>
                  </a:cubicBezTo>
                  <a:cubicBezTo>
                    <a:pt x="28" y="8"/>
                    <a:pt x="29" y="11"/>
                    <a:pt x="30" y="12"/>
                  </a:cubicBezTo>
                  <a:cubicBezTo>
                    <a:pt x="30" y="14"/>
                    <a:pt x="30" y="16"/>
                    <a:pt x="30" y="17"/>
                  </a:cubicBezTo>
                  <a:cubicBezTo>
                    <a:pt x="31" y="19"/>
                    <a:pt x="33" y="19"/>
                    <a:pt x="35" y="20"/>
                  </a:cubicBezTo>
                  <a:cubicBezTo>
                    <a:pt x="36" y="22"/>
                    <a:pt x="34" y="22"/>
                    <a:pt x="33" y="22"/>
                  </a:cubicBezTo>
                  <a:cubicBezTo>
                    <a:pt x="32" y="24"/>
                    <a:pt x="33" y="26"/>
                    <a:pt x="33" y="28"/>
                  </a:cubicBezTo>
                  <a:cubicBezTo>
                    <a:pt x="33" y="29"/>
                    <a:pt x="31" y="29"/>
                    <a:pt x="31" y="29"/>
                  </a:cubicBezTo>
                  <a:cubicBezTo>
                    <a:pt x="29" y="30"/>
                    <a:pt x="31" y="33"/>
                    <a:pt x="29" y="33"/>
                  </a:cubicBezTo>
                  <a:cubicBezTo>
                    <a:pt x="27" y="34"/>
                    <a:pt x="26" y="35"/>
                    <a:pt x="26" y="36"/>
                  </a:cubicBezTo>
                  <a:cubicBezTo>
                    <a:pt x="25" y="38"/>
                    <a:pt x="24" y="38"/>
                    <a:pt x="22" y="39"/>
                  </a:cubicBezTo>
                  <a:cubicBezTo>
                    <a:pt x="20" y="40"/>
                    <a:pt x="20" y="43"/>
                    <a:pt x="19" y="44"/>
                  </a:cubicBezTo>
                  <a:cubicBezTo>
                    <a:pt x="18" y="46"/>
                    <a:pt x="16" y="45"/>
                    <a:pt x="15" y="47"/>
                  </a:cubicBezTo>
                  <a:cubicBezTo>
                    <a:pt x="13" y="48"/>
                    <a:pt x="12" y="44"/>
                    <a:pt x="11" y="46"/>
                  </a:cubicBezTo>
                  <a:cubicBezTo>
                    <a:pt x="10" y="47"/>
                    <a:pt x="6" y="49"/>
                    <a:pt x="7" y="50"/>
                  </a:cubicBezTo>
                  <a:cubicBezTo>
                    <a:pt x="7" y="52"/>
                    <a:pt x="10" y="52"/>
                    <a:pt x="10" y="54"/>
                  </a:cubicBezTo>
                  <a:cubicBezTo>
                    <a:pt x="9" y="57"/>
                    <a:pt x="11" y="57"/>
                    <a:pt x="13" y="58"/>
                  </a:cubicBezTo>
                  <a:cubicBezTo>
                    <a:pt x="13" y="60"/>
                    <a:pt x="14" y="62"/>
                    <a:pt x="14" y="64"/>
                  </a:cubicBezTo>
                  <a:cubicBezTo>
                    <a:pt x="14" y="64"/>
                    <a:pt x="11" y="64"/>
                    <a:pt x="10" y="64"/>
                  </a:cubicBezTo>
                  <a:cubicBezTo>
                    <a:pt x="9" y="64"/>
                    <a:pt x="8" y="65"/>
                    <a:pt x="7" y="65"/>
                  </a:cubicBezTo>
                  <a:cubicBezTo>
                    <a:pt x="7" y="65"/>
                    <a:pt x="6" y="64"/>
                    <a:pt x="5" y="64"/>
                  </a:cubicBezTo>
                  <a:cubicBezTo>
                    <a:pt x="4" y="64"/>
                    <a:pt x="0" y="66"/>
                    <a:pt x="0" y="67"/>
                  </a:cubicBezTo>
                  <a:cubicBezTo>
                    <a:pt x="2" y="69"/>
                    <a:pt x="3" y="70"/>
                    <a:pt x="5" y="72"/>
                  </a:cubicBezTo>
                  <a:cubicBezTo>
                    <a:pt x="5" y="72"/>
                    <a:pt x="11" y="72"/>
                    <a:pt x="11" y="72"/>
                  </a:cubicBezTo>
                  <a:cubicBezTo>
                    <a:pt x="11" y="73"/>
                    <a:pt x="9" y="74"/>
                    <a:pt x="8" y="74"/>
                  </a:cubicBezTo>
                  <a:cubicBezTo>
                    <a:pt x="7" y="75"/>
                    <a:pt x="4" y="73"/>
                    <a:pt x="4" y="75"/>
                  </a:cubicBezTo>
                  <a:cubicBezTo>
                    <a:pt x="4" y="77"/>
                    <a:pt x="9" y="80"/>
                    <a:pt x="11" y="82"/>
                  </a:cubicBezTo>
                  <a:cubicBezTo>
                    <a:pt x="12" y="83"/>
                    <a:pt x="13" y="83"/>
                    <a:pt x="15" y="83"/>
                  </a:cubicBezTo>
                  <a:cubicBezTo>
                    <a:pt x="17" y="82"/>
                    <a:pt x="20" y="81"/>
                    <a:pt x="21" y="79"/>
                  </a:cubicBezTo>
                  <a:cubicBezTo>
                    <a:pt x="21" y="79"/>
                    <a:pt x="20" y="78"/>
                    <a:pt x="19" y="78"/>
                  </a:cubicBezTo>
                  <a:cubicBezTo>
                    <a:pt x="19" y="77"/>
                    <a:pt x="20" y="77"/>
                    <a:pt x="20" y="77"/>
                  </a:cubicBezTo>
                  <a:cubicBezTo>
                    <a:pt x="21" y="76"/>
                    <a:pt x="20" y="75"/>
                    <a:pt x="21" y="75"/>
                  </a:cubicBezTo>
                  <a:cubicBezTo>
                    <a:pt x="21" y="75"/>
                    <a:pt x="23" y="75"/>
                    <a:pt x="23" y="75"/>
                  </a:cubicBezTo>
                  <a:cubicBezTo>
                    <a:pt x="23" y="76"/>
                    <a:pt x="21" y="76"/>
                    <a:pt x="22" y="77"/>
                  </a:cubicBezTo>
                  <a:cubicBezTo>
                    <a:pt x="22" y="77"/>
                    <a:pt x="23" y="77"/>
                    <a:pt x="23" y="77"/>
                  </a:cubicBezTo>
                  <a:cubicBezTo>
                    <a:pt x="23" y="78"/>
                    <a:pt x="22" y="78"/>
                    <a:pt x="22" y="78"/>
                  </a:cubicBezTo>
                  <a:cubicBezTo>
                    <a:pt x="21" y="78"/>
                    <a:pt x="23" y="78"/>
                    <a:pt x="23" y="78"/>
                  </a:cubicBezTo>
                  <a:cubicBezTo>
                    <a:pt x="23" y="79"/>
                    <a:pt x="22" y="79"/>
                    <a:pt x="22" y="80"/>
                  </a:cubicBezTo>
                  <a:cubicBezTo>
                    <a:pt x="21" y="80"/>
                    <a:pt x="23" y="81"/>
                    <a:pt x="24" y="82"/>
                  </a:cubicBezTo>
                  <a:cubicBezTo>
                    <a:pt x="25" y="83"/>
                    <a:pt x="23" y="85"/>
                    <a:pt x="22" y="87"/>
                  </a:cubicBezTo>
                  <a:cubicBezTo>
                    <a:pt x="22" y="88"/>
                    <a:pt x="23" y="89"/>
                    <a:pt x="24" y="90"/>
                  </a:cubicBezTo>
                  <a:cubicBezTo>
                    <a:pt x="24" y="92"/>
                    <a:pt x="24" y="93"/>
                    <a:pt x="24" y="95"/>
                  </a:cubicBezTo>
                  <a:cubicBezTo>
                    <a:pt x="24" y="97"/>
                    <a:pt x="23" y="100"/>
                    <a:pt x="23" y="101"/>
                  </a:cubicBezTo>
                  <a:cubicBezTo>
                    <a:pt x="23" y="101"/>
                    <a:pt x="24" y="99"/>
                    <a:pt x="24" y="99"/>
                  </a:cubicBezTo>
                  <a:cubicBezTo>
                    <a:pt x="25" y="100"/>
                    <a:pt x="26" y="106"/>
                    <a:pt x="26" y="107"/>
                  </a:cubicBezTo>
                  <a:cubicBezTo>
                    <a:pt x="27" y="109"/>
                    <a:pt x="29" y="112"/>
                    <a:pt x="30" y="115"/>
                  </a:cubicBezTo>
                  <a:cubicBezTo>
                    <a:pt x="31" y="118"/>
                    <a:pt x="31" y="121"/>
                    <a:pt x="32" y="124"/>
                  </a:cubicBezTo>
                  <a:cubicBezTo>
                    <a:pt x="34" y="128"/>
                    <a:pt x="37" y="131"/>
                    <a:pt x="39" y="134"/>
                  </a:cubicBezTo>
                  <a:cubicBezTo>
                    <a:pt x="40" y="137"/>
                    <a:pt x="40" y="140"/>
                    <a:pt x="41" y="143"/>
                  </a:cubicBezTo>
                  <a:cubicBezTo>
                    <a:pt x="43" y="146"/>
                    <a:pt x="45" y="149"/>
                    <a:pt x="48" y="146"/>
                  </a:cubicBezTo>
                  <a:cubicBezTo>
                    <a:pt x="50" y="145"/>
                    <a:pt x="50" y="144"/>
                    <a:pt x="50" y="143"/>
                  </a:cubicBezTo>
                  <a:cubicBezTo>
                    <a:pt x="50" y="141"/>
                    <a:pt x="52" y="140"/>
                    <a:pt x="53" y="139"/>
                  </a:cubicBezTo>
                  <a:cubicBezTo>
                    <a:pt x="54" y="138"/>
                    <a:pt x="56" y="138"/>
                    <a:pt x="57" y="137"/>
                  </a:cubicBezTo>
                  <a:cubicBezTo>
                    <a:pt x="58" y="136"/>
                    <a:pt x="57" y="133"/>
                    <a:pt x="57" y="132"/>
                  </a:cubicBezTo>
                  <a:cubicBezTo>
                    <a:pt x="56" y="128"/>
                    <a:pt x="61" y="125"/>
                    <a:pt x="60" y="122"/>
                  </a:cubicBezTo>
                  <a:cubicBezTo>
                    <a:pt x="59" y="119"/>
                    <a:pt x="58" y="116"/>
                    <a:pt x="58" y="113"/>
                  </a:cubicBezTo>
                  <a:cubicBezTo>
                    <a:pt x="58" y="109"/>
                    <a:pt x="62" y="108"/>
                    <a:pt x="65" y="107"/>
                  </a:cubicBezTo>
                  <a:cubicBezTo>
                    <a:pt x="66" y="106"/>
                    <a:pt x="69" y="106"/>
                    <a:pt x="69" y="105"/>
                  </a:cubicBezTo>
                  <a:cubicBezTo>
                    <a:pt x="70" y="103"/>
                    <a:pt x="71" y="102"/>
                    <a:pt x="72" y="101"/>
                  </a:cubicBezTo>
                  <a:cubicBezTo>
                    <a:pt x="75" y="98"/>
                    <a:pt x="78" y="95"/>
                    <a:pt x="81" y="93"/>
                  </a:cubicBezTo>
                  <a:cubicBezTo>
                    <a:pt x="82" y="92"/>
                    <a:pt x="83" y="90"/>
                    <a:pt x="84" y="89"/>
                  </a:cubicBezTo>
                  <a:cubicBezTo>
                    <a:pt x="85" y="88"/>
                    <a:pt x="87" y="88"/>
                    <a:pt x="88" y="87"/>
                  </a:cubicBezTo>
                  <a:cubicBezTo>
                    <a:pt x="89" y="86"/>
                    <a:pt x="90" y="85"/>
                    <a:pt x="91" y="84"/>
                  </a:cubicBezTo>
                  <a:cubicBezTo>
                    <a:pt x="92" y="83"/>
                    <a:pt x="90" y="82"/>
                    <a:pt x="90" y="81"/>
                  </a:cubicBezTo>
                  <a:cubicBezTo>
                    <a:pt x="91" y="79"/>
                    <a:pt x="94" y="79"/>
                    <a:pt x="95" y="78"/>
                  </a:cubicBezTo>
                  <a:cubicBezTo>
                    <a:pt x="96" y="78"/>
                    <a:pt x="98" y="75"/>
                    <a:pt x="98" y="74"/>
                  </a:cubicBezTo>
                  <a:cubicBezTo>
                    <a:pt x="98" y="76"/>
                    <a:pt x="96" y="76"/>
                    <a:pt x="97" y="78"/>
                  </a:cubicBezTo>
                  <a:cubicBezTo>
                    <a:pt x="99" y="79"/>
                    <a:pt x="100" y="76"/>
                    <a:pt x="100" y="76"/>
                  </a:cubicBezTo>
                  <a:cubicBezTo>
                    <a:pt x="101" y="77"/>
                    <a:pt x="100" y="78"/>
                    <a:pt x="101" y="78"/>
                  </a:cubicBezTo>
                  <a:cubicBezTo>
                    <a:pt x="102" y="75"/>
                    <a:pt x="101" y="72"/>
                    <a:pt x="99" y="69"/>
                  </a:cubicBezTo>
                  <a:cubicBezTo>
                    <a:pt x="98" y="67"/>
                    <a:pt x="96" y="65"/>
                    <a:pt x="97" y="62"/>
                  </a:cubicBezTo>
                  <a:cubicBezTo>
                    <a:pt x="98" y="59"/>
                    <a:pt x="103" y="61"/>
                    <a:pt x="100" y="58"/>
                  </a:cubicBezTo>
                  <a:cubicBezTo>
                    <a:pt x="99" y="57"/>
                    <a:pt x="97" y="56"/>
                    <a:pt x="98" y="54"/>
                  </a:cubicBezTo>
                  <a:cubicBezTo>
                    <a:pt x="99" y="53"/>
                    <a:pt x="100" y="54"/>
                    <a:pt x="102" y="55"/>
                  </a:cubicBezTo>
                  <a:cubicBezTo>
                    <a:pt x="103" y="56"/>
                    <a:pt x="104" y="55"/>
                    <a:pt x="104" y="57"/>
                  </a:cubicBezTo>
                  <a:cubicBezTo>
                    <a:pt x="104" y="58"/>
                    <a:pt x="104" y="59"/>
                    <a:pt x="106" y="60"/>
                  </a:cubicBezTo>
                  <a:cubicBezTo>
                    <a:pt x="107" y="60"/>
                    <a:pt x="109" y="60"/>
                    <a:pt x="110" y="60"/>
                  </a:cubicBezTo>
                  <a:cubicBezTo>
                    <a:pt x="111" y="60"/>
                    <a:pt x="113" y="61"/>
                    <a:pt x="114" y="60"/>
                  </a:cubicBezTo>
                  <a:cubicBezTo>
                    <a:pt x="119" y="59"/>
                    <a:pt x="115" y="65"/>
                    <a:pt x="113" y="66"/>
                  </a:cubicBezTo>
                  <a:cubicBezTo>
                    <a:pt x="110" y="66"/>
                    <a:pt x="112" y="70"/>
                    <a:pt x="112" y="71"/>
                  </a:cubicBezTo>
                  <a:cubicBezTo>
                    <a:pt x="113" y="71"/>
                    <a:pt x="115" y="67"/>
                    <a:pt x="115" y="68"/>
                  </a:cubicBezTo>
                  <a:cubicBezTo>
                    <a:pt x="115" y="71"/>
                    <a:pt x="117" y="74"/>
                    <a:pt x="117" y="7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4" name="Freeform 702"/>
            <p:cNvSpPr>
              <a:spLocks/>
            </p:cNvSpPr>
            <p:nvPr/>
          </p:nvSpPr>
          <p:spPr bwMode="auto">
            <a:xfrm>
              <a:off x="15926311" y="7669658"/>
              <a:ext cx="382165" cy="917438"/>
            </a:xfrm>
            <a:custGeom>
              <a:avLst/>
              <a:gdLst>
                <a:gd name="T0" fmla="*/ 37 w 41"/>
                <a:gd name="T1" fmla="*/ 37 h 98"/>
                <a:gd name="T2" fmla="*/ 34 w 41"/>
                <a:gd name="T3" fmla="*/ 35 h 98"/>
                <a:gd name="T4" fmla="*/ 31 w 41"/>
                <a:gd name="T5" fmla="*/ 29 h 98"/>
                <a:gd name="T6" fmla="*/ 32 w 41"/>
                <a:gd name="T7" fmla="*/ 25 h 98"/>
                <a:gd name="T8" fmla="*/ 25 w 41"/>
                <a:gd name="T9" fmla="*/ 22 h 98"/>
                <a:gd name="T10" fmla="*/ 30 w 41"/>
                <a:gd name="T11" fmla="*/ 10 h 98"/>
                <a:gd name="T12" fmla="*/ 28 w 41"/>
                <a:gd name="T13" fmla="*/ 6 h 98"/>
                <a:gd name="T14" fmla="*/ 23 w 41"/>
                <a:gd name="T15" fmla="*/ 2 h 98"/>
                <a:gd name="T16" fmla="*/ 22 w 41"/>
                <a:gd name="T17" fmla="*/ 9 h 98"/>
                <a:gd name="T18" fmla="*/ 18 w 41"/>
                <a:gd name="T19" fmla="*/ 9 h 98"/>
                <a:gd name="T20" fmla="*/ 13 w 41"/>
                <a:gd name="T21" fmla="*/ 15 h 98"/>
                <a:gd name="T22" fmla="*/ 11 w 41"/>
                <a:gd name="T23" fmla="*/ 21 h 98"/>
                <a:gd name="T24" fmla="*/ 6 w 41"/>
                <a:gd name="T25" fmla="*/ 25 h 98"/>
                <a:gd name="T26" fmla="*/ 2 w 41"/>
                <a:gd name="T27" fmla="*/ 35 h 98"/>
                <a:gd name="T28" fmla="*/ 0 w 41"/>
                <a:gd name="T29" fmla="*/ 40 h 98"/>
                <a:gd name="T30" fmla="*/ 4 w 41"/>
                <a:gd name="T31" fmla="*/ 44 h 98"/>
                <a:gd name="T32" fmla="*/ 7 w 41"/>
                <a:gd name="T33" fmla="*/ 52 h 98"/>
                <a:gd name="T34" fmla="*/ 11 w 41"/>
                <a:gd name="T35" fmla="*/ 58 h 98"/>
                <a:gd name="T36" fmla="*/ 11 w 41"/>
                <a:gd name="T37" fmla="*/ 64 h 98"/>
                <a:gd name="T38" fmla="*/ 12 w 41"/>
                <a:gd name="T39" fmla="*/ 66 h 98"/>
                <a:gd name="T40" fmla="*/ 14 w 41"/>
                <a:gd name="T41" fmla="*/ 66 h 98"/>
                <a:gd name="T42" fmla="*/ 17 w 41"/>
                <a:gd name="T43" fmla="*/ 65 h 98"/>
                <a:gd name="T44" fmla="*/ 22 w 41"/>
                <a:gd name="T45" fmla="*/ 64 h 98"/>
                <a:gd name="T46" fmla="*/ 25 w 41"/>
                <a:gd name="T47" fmla="*/ 72 h 98"/>
                <a:gd name="T48" fmla="*/ 29 w 41"/>
                <a:gd name="T49" fmla="*/ 80 h 98"/>
                <a:gd name="T50" fmla="*/ 30 w 41"/>
                <a:gd name="T51" fmla="*/ 85 h 98"/>
                <a:gd name="T52" fmla="*/ 29 w 41"/>
                <a:gd name="T53" fmla="*/ 88 h 98"/>
                <a:gd name="T54" fmla="*/ 29 w 41"/>
                <a:gd name="T55" fmla="*/ 98 h 98"/>
                <a:gd name="T56" fmla="*/ 34 w 41"/>
                <a:gd name="T57" fmla="*/ 85 h 98"/>
                <a:gd name="T58" fmla="*/ 28 w 41"/>
                <a:gd name="T59" fmla="*/ 71 h 98"/>
                <a:gd name="T60" fmla="*/ 30 w 41"/>
                <a:gd name="T61" fmla="*/ 65 h 98"/>
                <a:gd name="T62" fmla="*/ 26 w 41"/>
                <a:gd name="T63" fmla="*/ 49 h 98"/>
                <a:gd name="T64" fmla="*/ 34 w 41"/>
                <a:gd name="T65" fmla="*/ 44 h 98"/>
                <a:gd name="T66" fmla="*/ 41 w 41"/>
                <a:gd name="T67" fmla="*/ 3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98">
                  <a:moveTo>
                    <a:pt x="39" y="38"/>
                  </a:moveTo>
                  <a:cubicBezTo>
                    <a:pt x="38" y="38"/>
                    <a:pt x="37" y="39"/>
                    <a:pt x="37" y="37"/>
                  </a:cubicBezTo>
                  <a:cubicBezTo>
                    <a:pt x="37" y="37"/>
                    <a:pt x="37" y="36"/>
                    <a:pt x="37" y="36"/>
                  </a:cubicBezTo>
                  <a:cubicBezTo>
                    <a:pt x="37" y="35"/>
                    <a:pt x="34" y="35"/>
                    <a:pt x="34" y="35"/>
                  </a:cubicBezTo>
                  <a:cubicBezTo>
                    <a:pt x="33" y="34"/>
                    <a:pt x="34" y="32"/>
                    <a:pt x="34" y="31"/>
                  </a:cubicBezTo>
                  <a:cubicBezTo>
                    <a:pt x="35" y="29"/>
                    <a:pt x="32" y="30"/>
                    <a:pt x="31" y="29"/>
                  </a:cubicBezTo>
                  <a:cubicBezTo>
                    <a:pt x="31" y="28"/>
                    <a:pt x="30" y="28"/>
                    <a:pt x="30" y="27"/>
                  </a:cubicBezTo>
                  <a:cubicBezTo>
                    <a:pt x="30" y="26"/>
                    <a:pt x="32" y="25"/>
                    <a:pt x="32" y="25"/>
                  </a:cubicBezTo>
                  <a:cubicBezTo>
                    <a:pt x="31" y="23"/>
                    <a:pt x="25" y="26"/>
                    <a:pt x="24" y="25"/>
                  </a:cubicBezTo>
                  <a:cubicBezTo>
                    <a:pt x="24" y="25"/>
                    <a:pt x="25" y="23"/>
                    <a:pt x="25" y="22"/>
                  </a:cubicBezTo>
                  <a:cubicBezTo>
                    <a:pt x="24" y="21"/>
                    <a:pt x="27" y="19"/>
                    <a:pt x="27" y="18"/>
                  </a:cubicBezTo>
                  <a:cubicBezTo>
                    <a:pt x="29" y="15"/>
                    <a:pt x="31" y="13"/>
                    <a:pt x="30" y="10"/>
                  </a:cubicBezTo>
                  <a:cubicBezTo>
                    <a:pt x="30" y="9"/>
                    <a:pt x="31" y="8"/>
                    <a:pt x="31" y="7"/>
                  </a:cubicBezTo>
                  <a:cubicBezTo>
                    <a:pt x="31" y="5"/>
                    <a:pt x="29" y="7"/>
                    <a:pt x="28" y="6"/>
                  </a:cubicBezTo>
                  <a:cubicBezTo>
                    <a:pt x="28" y="4"/>
                    <a:pt x="27" y="3"/>
                    <a:pt x="27" y="2"/>
                  </a:cubicBezTo>
                  <a:cubicBezTo>
                    <a:pt x="25" y="0"/>
                    <a:pt x="25" y="3"/>
                    <a:pt x="23" y="2"/>
                  </a:cubicBezTo>
                  <a:cubicBezTo>
                    <a:pt x="24" y="4"/>
                    <a:pt x="22" y="4"/>
                    <a:pt x="22" y="5"/>
                  </a:cubicBezTo>
                  <a:cubicBezTo>
                    <a:pt x="22" y="5"/>
                    <a:pt x="22" y="9"/>
                    <a:pt x="22" y="9"/>
                  </a:cubicBezTo>
                  <a:cubicBezTo>
                    <a:pt x="21" y="9"/>
                    <a:pt x="21" y="7"/>
                    <a:pt x="21" y="7"/>
                  </a:cubicBezTo>
                  <a:cubicBezTo>
                    <a:pt x="19" y="7"/>
                    <a:pt x="18" y="8"/>
                    <a:pt x="18" y="9"/>
                  </a:cubicBezTo>
                  <a:cubicBezTo>
                    <a:pt x="17" y="10"/>
                    <a:pt x="15" y="10"/>
                    <a:pt x="14" y="11"/>
                  </a:cubicBezTo>
                  <a:cubicBezTo>
                    <a:pt x="13" y="12"/>
                    <a:pt x="14" y="14"/>
                    <a:pt x="13" y="15"/>
                  </a:cubicBezTo>
                  <a:cubicBezTo>
                    <a:pt x="13" y="16"/>
                    <a:pt x="12" y="17"/>
                    <a:pt x="11" y="18"/>
                  </a:cubicBezTo>
                  <a:cubicBezTo>
                    <a:pt x="11" y="19"/>
                    <a:pt x="11" y="20"/>
                    <a:pt x="11" y="21"/>
                  </a:cubicBezTo>
                  <a:cubicBezTo>
                    <a:pt x="11" y="23"/>
                    <a:pt x="10" y="25"/>
                    <a:pt x="9" y="25"/>
                  </a:cubicBezTo>
                  <a:cubicBezTo>
                    <a:pt x="8" y="25"/>
                    <a:pt x="7" y="25"/>
                    <a:pt x="6" y="25"/>
                  </a:cubicBezTo>
                  <a:cubicBezTo>
                    <a:pt x="5" y="27"/>
                    <a:pt x="6" y="35"/>
                    <a:pt x="4" y="35"/>
                  </a:cubicBezTo>
                  <a:cubicBezTo>
                    <a:pt x="4" y="35"/>
                    <a:pt x="2" y="35"/>
                    <a:pt x="2" y="35"/>
                  </a:cubicBezTo>
                  <a:cubicBezTo>
                    <a:pt x="2" y="36"/>
                    <a:pt x="2" y="37"/>
                    <a:pt x="2" y="37"/>
                  </a:cubicBezTo>
                  <a:cubicBezTo>
                    <a:pt x="2" y="38"/>
                    <a:pt x="1" y="39"/>
                    <a:pt x="0" y="40"/>
                  </a:cubicBezTo>
                  <a:cubicBezTo>
                    <a:pt x="0" y="41"/>
                    <a:pt x="4" y="46"/>
                    <a:pt x="5" y="47"/>
                  </a:cubicBezTo>
                  <a:cubicBezTo>
                    <a:pt x="5" y="47"/>
                    <a:pt x="4" y="44"/>
                    <a:pt x="4" y="44"/>
                  </a:cubicBezTo>
                  <a:cubicBezTo>
                    <a:pt x="4" y="44"/>
                    <a:pt x="7" y="48"/>
                    <a:pt x="7" y="48"/>
                  </a:cubicBezTo>
                  <a:cubicBezTo>
                    <a:pt x="8" y="50"/>
                    <a:pt x="6" y="50"/>
                    <a:pt x="7" y="52"/>
                  </a:cubicBezTo>
                  <a:cubicBezTo>
                    <a:pt x="6" y="51"/>
                    <a:pt x="8" y="51"/>
                    <a:pt x="9" y="52"/>
                  </a:cubicBezTo>
                  <a:cubicBezTo>
                    <a:pt x="10" y="54"/>
                    <a:pt x="11" y="56"/>
                    <a:pt x="11" y="58"/>
                  </a:cubicBezTo>
                  <a:cubicBezTo>
                    <a:pt x="11" y="58"/>
                    <a:pt x="10" y="67"/>
                    <a:pt x="10" y="67"/>
                  </a:cubicBezTo>
                  <a:cubicBezTo>
                    <a:pt x="11" y="67"/>
                    <a:pt x="11" y="64"/>
                    <a:pt x="11" y="64"/>
                  </a:cubicBezTo>
                  <a:cubicBezTo>
                    <a:pt x="11" y="64"/>
                    <a:pt x="11" y="67"/>
                    <a:pt x="11" y="67"/>
                  </a:cubicBezTo>
                  <a:cubicBezTo>
                    <a:pt x="11" y="67"/>
                    <a:pt x="12" y="66"/>
                    <a:pt x="12" y="66"/>
                  </a:cubicBezTo>
                  <a:cubicBezTo>
                    <a:pt x="12" y="66"/>
                    <a:pt x="12" y="68"/>
                    <a:pt x="12" y="68"/>
                  </a:cubicBezTo>
                  <a:cubicBezTo>
                    <a:pt x="13" y="68"/>
                    <a:pt x="13" y="66"/>
                    <a:pt x="14" y="66"/>
                  </a:cubicBezTo>
                  <a:cubicBezTo>
                    <a:pt x="14" y="66"/>
                    <a:pt x="14" y="67"/>
                    <a:pt x="14" y="67"/>
                  </a:cubicBezTo>
                  <a:cubicBezTo>
                    <a:pt x="14" y="67"/>
                    <a:pt x="17" y="66"/>
                    <a:pt x="17" y="65"/>
                  </a:cubicBezTo>
                  <a:cubicBezTo>
                    <a:pt x="18" y="65"/>
                    <a:pt x="23" y="62"/>
                    <a:pt x="21" y="61"/>
                  </a:cubicBezTo>
                  <a:cubicBezTo>
                    <a:pt x="22" y="61"/>
                    <a:pt x="21" y="63"/>
                    <a:pt x="22" y="64"/>
                  </a:cubicBezTo>
                  <a:cubicBezTo>
                    <a:pt x="23" y="64"/>
                    <a:pt x="24" y="64"/>
                    <a:pt x="24" y="65"/>
                  </a:cubicBezTo>
                  <a:cubicBezTo>
                    <a:pt x="25" y="67"/>
                    <a:pt x="25" y="70"/>
                    <a:pt x="25" y="72"/>
                  </a:cubicBezTo>
                  <a:cubicBezTo>
                    <a:pt x="26" y="75"/>
                    <a:pt x="26" y="77"/>
                    <a:pt x="28" y="79"/>
                  </a:cubicBezTo>
                  <a:cubicBezTo>
                    <a:pt x="28" y="79"/>
                    <a:pt x="29" y="80"/>
                    <a:pt x="29" y="80"/>
                  </a:cubicBezTo>
                  <a:cubicBezTo>
                    <a:pt x="29" y="82"/>
                    <a:pt x="30" y="82"/>
                    <a:pt x="30" y="82"/>
                  </a:cubicBezTo>
                  <a:cubicBezTo>
                    <a:pt x="31" y="83"/>
                    <a:pt x="29" y="85"/>
                    <a:pt x="30" y="85"/>
                  </a:cubicBezTo>
                  <a:cubicBezTo>
                    <a:pt x="30" y="85"/>
                    <a:pt x="30" y="85"/>
                    <a:pt x="31" y="85"/>
                  </a:cubicBezTo>
                  <a:cubicBezTo>
                    <a:pt x="31" y="86"/>
                    <a:pt x="29" y="87"/>
                    <a:pt x="29" y="88"/>
                  </a:cubicBezTo>
                  <a:cubicBezTo>
                    <a:pt x="29" y="90"/>
                    <a:pt x="30" y="88"/>
                    <a:pt x="31" y="89"/>
                  </a:cubicBezTo>
                  <a:cubicBezTo>
                    <a:pt x="31" y="89"/>
                    <a:pt x="29" y="97"/>
                    <a:pt x="29" y="98"/>
                  </a:cubicBezTo>
                  <a:cubicBezTo>
                    <a:pt x="31" y="96"/>
                    <a:pt x="32" y="92"/>
                    <a:pt x="33" y="90"/>
                  </a:cubicBezTo>
                  <a:cubicBezTo>
                    <a:pt x="34" y="88"/>
                    <a:pt x="35" y="87"/>
                    <a:pt x="34" y="85"/>
                  </a:cubicBezTo>
                  <a:cubicBezTo>
                    <a:pt x="33" y="83"/>
                    <a:pt x="33" y="82"/>
                    <a:pt x="33" y="80"/>
                  </a:cubicBezTo>
                  <a:cubicBezTo>
                    <a:pt x="32" y="78"/>
                    <a:pt x="27" y="74"/>
                    <a:pt x="28" y="71"/>
                  </a:cubicBezTo>
                  <a:cubicBezTo>
                    <a:pt x="28" y="71"/>
                    <a:pt x="30" y="70"/>
                    <a:pt x="30" y="69"/>
                  </a:cubicBezTo>
                  <a:cubicBezTo>
                    <a:pt x="29" y="67"/>
                    <a:pt x="30" y="67"/>
                    <a:pt x="30" y="65"/>
                  </a:cubicBezTo>
                  <a:cubicBezTo>
                    <a:pt x="31" y="62"/>
                    <a:pt x="27" y="60"/>
                    <a:pt x="26" y="58"/>
                  </a:cubicBezTo>
                  <a:cubicBezTo>
                    <a:pt x="23" y="56"/>
                    <a:pt x="25" y="52"/>
                    <a:pt x="26" y="49"/>
                  </a:cubicBezTo>
                  <a:cubicBezTo>
                    <a:pt x="26" y="47"/>
                    <a:pt x="27" y="47"/>
                    <a:pt x="29" y="47"/>
                  </a:cubicBezTo>
                  <a:cubicBezTo>
                    <a:pt x="31" y="47"/>
                    <a:pt x="33" y="45"/>
                    <a:pt x="34" y="44"/>
                  </a:cubicBezTo>
                  <a:cubicBezTo>
                    <a:pt x="36" y="43"/>
                    <a:pt x="37" y="44"/>
                    <a:pt x="39" y="42"/>
                  </a:cubicBezTo>
                  <a:cubicBezTo>
                    <a:pt x="40" y="40"/>
                    <a:pt x="41" y="39"/>
                    <a:pt x="41" y="38"/>
                  </a:cubicBezTo>
                  <a:cubicBezTo>
                    <a:pt x="41" y="38"/>
                    <a:pt x="40" y="38"/>
                    <a:pt x="39" y="3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5" name="Freeform 703"/>
            <p:cNvSpPr>
              <a:spLocks/>
            </p:cNvSpPr>
            <p:nvPr/>
          </p:nvSpPr>
          <p:spPr bwMode="auto">
            <a:xfrm>
              <a:off x="15747967" y="7781150"/>
              <a:ext cx="213379" cy="261215"/>
            </a:xfrm>
            <a:custGeom>
              <a:avLst/>
              <a:gdLst>
                <a:gd name="T0" fmla="*/ 21 w 23"/>
                <a:gd name="T1" fmla="*/ 26 h 28"/>
                <a:gd name="T2" fmla="*/ 20 w 23"/>
                <a:gd name="T3" fmla="*/ 17 h 28"/>
                <a:gd name="T4" fmla="*/ 18 w 23"/>
                <a:gd name="T5" fmla="*/ 16 h 28"/>
                <a:gd name="T6" fmla="*/ 16 w 23"/>
                <a:gd name="T7" fmla="*/ 18 h 28"/>
                <a:gd name="T8" fmla="*/ 17 w 23"/>
                <a:gd name="T9" fmla="*/ 13 h 28"/>
                <a:gd name="T10" fmla="*/ 18 w 23"/>
                <a:gd name="T11" fmla="*/ 7 h 28"/>
                <a:gd name="T12" fmla="*/ 14 w 23"/>
                <a:gd name="T13" fmla="*/ 7 h 28"/>
                <a:gd name="T14" fmla="*/ 10 w 23"/>
                <a:gd name="T15" fmla="*/ 7 h 28"/>
                <a:gd name="T16" fmla="*/ 8 w 23"/>
                <a:gd name="T17" fmla="*/ 4 h 28"/>
                <a:gd name="T18" fmla="*/ 6 w 23"/>
                <a:gd name="T19" fmla="*/ 2 h 28"/>
                <a:gd name="T20" fmla="*/ 2 w 23"/>
                <a:gd name="T21" fmla="*/ 1 h 28"/>
                <a:gd name="T22" fmla="*/ 4 w 23"/>
                <a:gd name="T23" fmla="*/ 5 h 28"/>
                <a:gd name="T24" fmla="*/ 1 w 23"/>
                <a:gd name="T25" fmla="*/ 9 h 28"/>
                <a:gd name="T26" fmla="*/ 3 w 23"/>
                <a:gd name="T27" fmla="*/ 16 h 28"/>
                <a:gd name="T28" fmla="*/ 5 w 23"/>
                <a:gd name="T29" fmla="*/ 25 h 28"/>
                <a:gd name="T30" fmla="*/ 6 w 23"/>
                <a:gd name="T31" fmla="*/ 22 h 28"/>
                <a:gd name="T32" fmla="*/ 7 w 23"/>
                <a:gd name="T33" fmla="*/ 24 h 28"/>
                <a:gd name="T34" fmla="*/ 7 w 23"/>
                <a:gd name="T35" fmla="*/ 23 h 28"/>
                <a:gd name="T36" fmla="*/ 8 w 23"/>
                <a:gd name="T37" fmla="*/ 21 h 28"/>
                <a:gd name="T38" fmla="*/ 13 w 23"/>
                <a:gd name="T39" fmla="*/ 22 h 28"/>
                <a:gd name="T40" fmla="*/ 11 w 23"/>
                <a:gd name="T41" fmla="*/ 16 h 28"/>
                <a:gd name="T42" fmla="*/ 13 w 23"/>
                <a:gd name="T43" fmla="*/ 19 h 28"/>
                <a:gd name="T44" fmla="*/ 17 w 23"/>
                <a:gd name="T45" fmla="*/ 20 h 28"/>
                <a:gd name="T46" fmla="*/ 18 w 23"/>
                <a:gd name="T47" fmla="*/ 22 h 28"/>
                <a:gd name="T48" fmla="*/ 19 w 23"/>
                <a:gd name="T49" fmla="*/ 28 h 28"/>
                <a:gd name="T50" fmla="*/ 21 w 23"/>
                <a:gd name="T51" fmla="*/ 26 h 28"/>
                <a:gd name="T52" fmla="*/ 21 w 23"/>
                <a:gd name="T53"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 h="28">
                  <a:moveTo>
                    <a:pt x="21" y="26"/>
                  </a:moveTo>
                  <a:cubicBezTo>
                    <a:pt x="22" y="24"/>
                    <a:pt x="20" y="19"/>
                    <a:pt x="20" y="17"/>
                  </a:cubicBezTo>
                  <a:cubicBezTo>
                    <a:pt x="20" y="17"/>
                    <a:pt x="19" y="13"/>
                    <a:pt x="18" y="16"/>
                  </a:cubicBezTo>
                  <a:cubicBezTo>
                    <a:pt x="18" y="16"/>
                    <a:pt x="17" y="17"/>
                    <a:pt x="16" y="18"/>
                  </a:cubicBezTo>
                  <a:cubicBezTo>
                    <a:pt x="16" y="17"/>
                    <a:pt x="14" y="13"/>
                    <a:pt x="17" y="13"/>
                  </a:cubicBezTo>
                  <a:cubicBezTo>
                    <a:pt x="19" y="12"/>
                    <a:pt x="23" y="6"/>
                    <a:pt x="18" y="7"/>
                  </a:cubicBezTo>
                  <a:cubicBezTo>
                    <a:pt x="17" y="8"/>
                    <a:pt x="15" y="7"/>
                    <a:pt x="14" y="7"/>
                  </a:cubicBezTo>
                  <a:cubicBezTo>
                    <a:pt x="13" y="7"/>
                    <a:pt x="11" y="7"/>
                    <a:pt x="10" y="7"/>
                  </a:cubicBezTo>
                  <a:cubicBezTo>
                    <a:pt x="8" y="6"/>
                    <a:pt x="8" y="5"/>
                    <a:pt x="8" y="4"/>
                  </a:cubicBezTo>
                  <a:cubicBezTo>
                    <a:pt x="8" y="2"/>
                    <a:pt x="7" y="3"/>
                    <a:pt x="6" y="2"/>
                  </a:cubicBezTo>
                  <a:cubicBezTo>
                    <a:pt x="4" y="1"/>
                    <a:pt x="3" y="0"/>
                    <a:pt x="2" y="1"/>
                  </a:cubicBezTo>
                  <a:cubicBezTo>
                    <a:pt x="1" y="3"/>
                    <a:pt x="3" y="4"/>
                    <a:pt x="4" y="5"/>
                  </a:cubicBezTo>
                  <a:cubicBezTo>
                    <a:pt x="7" y="8"/>
                    <a:pt x="2" y="6"/>
                    <a:pt x="1" y="9"/>
                  </a:cubicBezTo>
                  <a:cubicBezTo>
                    <a:pt x="0" y="12"/>
                    <a:pt x="2" y="14"/>
                    <a:pt x="3" y="16"/>
                  </a:cubicBezTo>
                  <a:cubicBezTo>
                    <a:pt x="5" y="19"/>
                    <a:pt x="6" y="22"/>
                    <a:pt x="5" y="25"/>
                  </a:cubicBezTo>
                  <a:cubicBezTo>
                    <a:pt x="6" y="26"/>
                    <a:pt x="6" y="23"/>
                    <a:pt x="6" y="22"/>
                  </a:cubicBezTo>
                  <a:cubicBezTo>
                    <a:pt x="6" y="23"/>
                    <a:pt x="6" y="24"/>
                    <a:pt x="7" y="24"/>
                  </a:cubicBezTo>
                  <a:cubicBezTo>
                    <a:pt x="7" y="24"/>
                    <a:pt x="7" y="23"/>
                    <a:pt x="7" y="23"/>
                  </a:cubicBezTo>
                  <a:cubicBezTo>
                    <a:pt x="8" y="26"/>
                    <a:pt x="8" y="23"/>
                    <a:pt x="8" y="21"/>
                  </a:cubicBezTo>
                  <a:cubicBezTo>
                    <a:pt x="8" y="22"/>
                    <a:pt x="12" y="25"/>
                    <a:pt x="13" y="22"/>
                  </a:cubicBezTo>
                  <a:cubicBezTo>
                    <a:pt x="13" y="21"/>
                    <a:pt x="12" y="16"/>
                    <a:pt x="11" y="16"/>
                  </a:cubicBezTo>
                  <a:cubicBezTo>
                    <a:pt x="12" y="16"/>
                    <a:pt x="13" y="18"/>
                    <a:pt x="13" y="19"/>
                  </a:cubicBezTo>
                  <a:cubicBezTo>
                    <a:pt x="14" y="20"/>
                    <a:pt x="17" y="18"/>
                    <a:pt x="17" y="20"/>
                  </a:cubicBezTo>
                  <a:cubicBezTo>
                    <a:pt x="17" y="21"/>
                    <a:pt x="18" y="20"/>
                    <a:pt x="18" y="22"/>
                  </a:cubicBezTo>
                  <a:cubicBezTo>
                    <a:pt x="18" y="24"/>
                    <a:pt x="18" y="26"/>
                    <a:pt x="19" y="28"/>
                  </a:cubicBezTo>
                  <a:cubicBezTo>
                    <a:pt x="20" y="27"/>
                    <a:pt x="20" y="27"/>
                    <a:pt x="21" y="26"/>
                  </a:cubicBezTo>
                  <a:cubicBezTo>
                    <a:pt x="22" y="25"/>
                    <a:pt x="20" y="27"/>
                    <a:pt x="21" y="2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6" name="Freeform 704"/>
            <p:cNvSpPr>
              <a:spLocks/>
            </p:cNvSpPr>
            <p:nvPr/>
          </p:nvSpPr>
          <p:spPr bwMode="auto">
            <a:xfrm>
              <a:off x="16149241" y="8071036"/>
              <a:ext cx="391721" cy="719934"/>
            </a:xfrm>
            <a:custGeom>
              <a:avLst/>
              <a:gdLst>
                <a:gd name="T0" fmla="*/ 40 w 42"/>
                <a:gd name="T1" fmla="*/ 30 h 77"/>
                <a:gd name="T2" fmla="*/ 41 w 42"/>
                <a:gd name="T3" fmla="*/ 27 h 77"/>
                <a:gd name="T4" fmla="*/ 39 w 42"/>
                <a:gd name="T5" fmla="*/ 24 h 77"/>
                <a:gd name="T6" fmla="*/ 36 w 42"/>
                <a:gd name="T7" fmla="*/ 20 h 77"/>
                <a:gd name="T8" fmla="*/ 35 w 42"/>
                <a:gd name="T9" fmla="*/ 15 h 77"/>
                <a:gd name="T10" fmla="*/ 30 w 42"/>
                <a:gd name="T11" fmla="*/ 12 h 77"/>
                <a:gd name="T12" fmla="*/ 25 w 42"/>
                <a:gd name="T13" fmla="*/ 14 h 77"/>
                <a:gd name="T14" fmla="*/ 21 w 42"/>
                <a:gd name="T15" fmla="*/ 14 h 77"/>
                <a:gd name="T16" fmla="*/ 17 w 42"/>
                <a:gd name="T17" fmla="*/ 16 h 77"/>
                <a:gd name="T18" fmla="*/ 19 w 42"/>
                <a:gd name="T19" fmla="*/ 12 h 77"/>
                <a:gd name="T20" fmla="*/ 19 w 42"/>
                <a:gd name="T21" fmla="*/ 9 h 77"/>
                <a:gd name="T22" fmla="*/ 18 w 42"/>
                <a:gd name="T23" fmla="*/ 5 h 77"/>
                <a:gd name="T24" fmla="*/ 15 w 42"/>
                <a:gd name="T25" fmla="*/ 4 h 77"/>
                <a:gd name="T26" fmla="*/ 9 w 42"/>
                <a:gd name="T27" fmla="*/ 1 h 77"/>
                <a:gd name="T28" fmla="*/ 4 w 42"/>
                <a:gd name="T29" fmla="*/ 4 h 77"/>
                <a:gd name="T30" fmla="*/ 1 w 42"/>
                <a:gd name="T31" fmla="*/ 8 h 77"/>
                <a:gd name="T32" fmla="*/ 0 w 42"/>
                <a:gd name="T33" fmla="*/ 13 h 77"/>
                <a:gd name="T34" fmla="*/ 3 w 42"/>
                <a:gd name="T35" fmla="*/ 16 h 77"/>
                <a:gd name="T36" fmla="*/ 6 w 42"/>
                <a:gd name="T37" fmla="*/ 20 h 77"/>
                <a:gd name="T38" fmla="*/ 5 w 42"/>
                <a:gd name="T39" fmla="*/ 24 h 77"/>
                <a:gd name="T40" fmla="*/ 5 w 42"/>
                <a:gd name="T41" fmla="*/ 27 h 77"/>
                <a:gd name="T42" fmla="*/ 4 w 42"/>
                <a:gd name="T43" fmla="*/ 28 h 77"/>
                <a:gd name="T44" fmla="*/ 6 w 42"/>
                <a:gd name="T45" fmla="*/ 33 h 77"/>
                <a:gd name="T46" fmla="*/ 9 w 42"/>
                <a:gd name="T47" fmla="*/ 37 h 77"/>
                <a:gd name="T48" fmla="*/ 10 w 42"/>
                <a:gd name="T49" fmla="*/ 42 h 77"/>
                <a:gd name="T50" fmla="*/ 6 w 42"/>
                <a:gd name="T51" fmla="*/ 52 h 77"/>
                <a:gd name="T52" fmla="*/ 5 w 42"/>
                <a:gd name="T53" fmla="*/ 55 h 77"/>
                <a:gd name="T54" fmla="*/ 4 w 42"/>
                <a:gd name="T55" fmla="*/ 58 h 77"/>
                <a:gd name="T56" fmla="*/ 5 w 42"/>
                <a:gd name="T57" fmla="*/ 62 h 77"/>
                <a:gd name="T58" fmla="*/ 11 w 42"/>
                <a:gd name="T59" fmla="*/ 69 h 77"/>
                <a:gd name="T60" fmla="*/ 13 w 42"/>
                <a:gd name="T61" fmla="*/ 72 h 77"/>
                <a:gd name="T62" fmla="*/ 16 w 42"/>
                <a:gd name="T63" fmla="*/ 72 h 77"/>
                <a:gd name="T64" fmla="*/ 18 w 42"/>
                <a:gd name="T65" fmla="*/ 74 h 77"/>
                <a:gd name="T66" fmla="*/ 19 w 42"/>
                <a:gd name="T67" fmla="*/ 76 h 77"/>
                <a:gd name="T68" fmla="*/ 21 w 42"/>
                <a:gd name="T69" fmla="*/ 76 h 77"/>
                <a:gd name="T70" fmla="*/ 23 w 42"/>
                <a:gd name="T71" fmla="*/ 74 h 77"/>
                <a:gd name="T72" fmla="*/ 16 w 42"/>
                <a:gd name="T73" fmla="*/ 69 h 77"/>
                <a:gd name="T74" fmla="*/ 13 w 42"/>
                <a:gd name="T75" fmla="*/ 67 h 77"/>
                <a:gd name="T76" fmla="*/ 15 w 42"/>
                <a:gd name="T77" fmla="*/ 67 h 77"/>
                <a:gd name="T78" fmla="*/ 12 w 42"/>
                <a:gd name="T79" fmla="*/ 60 h 77"/>
                <a:gd name="T80" fmla="*/ 11 w 42"/>
                <a:gd name="T81" fmla="*/ 58 h 77"/>
                <a:gd name="T82" fmla="*/ 9 w 42"/>
                <a:gd name="T83" fmla="*/ 56 h 77"/>
                <a:gd name="T84" fmla="*/ 11 w 42"/>
                <a:gd name="T85" fmla="*/ 48 h 77"/>
                <a:gd name="T86" fmla="*/ 13 w 42"/>
                <a:gd name="T87" fmla="*/ 43 h 77"/>
                <a:gd name="T88" fmla="*/ 14 w 42"/>
                <a:gd name="T89" fmla="*/ 36 h 77"/>
                <a:gd name="T90" fmla="*/ 17 w 42"/>
                <a:gd name="T91" fmla="*/ 40 h 77"/>
                <a:gd name="T92" fmla="*/ 22 w 42"/>
                <a:gd name="T93" fmla="*/ 41 h 77"/>
                <a:gd name="T94" fmla="*/ 27 w 42"/>
                <a:gd name="T95" fmla="*/ 44 h 77"/>
                <a:gd name="T96" fmla="*/ 24 w 42"/>
                <a:gd name="T97" fmla="*/ 38 h 77"/>
                <a:gd name="T98" fmla="*/ 28 w 42"/>
                <a:gd name="T99" fmla="*/ 33 h 77"/>
                <a:gd name="T100" fmla="*/ 34 w 42"/>
                <a:gd name="T101" fmla="*/ 32 h 77"/>
                <a:gd name="T102" fmla="*/ 38 w 42"/>
                <a:gd name="T103" fmla="*/ 33 h 77"/>
                <a:gd name="T104" fmla="*/ 40 w 42"/>
                <a:gd name="T105" fmla="*/ 30 h 77"/>
                <a:gd name="T106" fmla="*/ 40 w 42"/>
                <a:gd name="T107" fmla="*/ 3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77">
                  <a:moveTo>
                    <a:pt x="40" y="30"/>
                  </a:moveTo>
                  <a:cubicBezTo>
                    <a:pt x="41" y="30"/>
                    <a:pt x="40" y="28"/>
                    <a:pt x="41" y="27"/>
                  </a:cubicBezTo>
                  <a:cubicBezTo>
                    <a:pt x="42" y="26"/>
                    <a:pt x="40" y="24"/>
                    <a:pt x="39" y="24"/>
                  </a:cubicBezTo>
                  <a:cubicBezTo>
                    <a:pt x="38" y="23"/>
                    <a:pt x="36" y="22"/>
                    <a:pt x="36" y="20"/>
                  </a:cubicBezTo>
                  <a:cubicBezTo>
                    <a:pt x="36" y="18"/>
                    <a:pt x="37" y="17"/>
                    <a:pt x="35" y="15"/>
                  </a:cubicBezTo>
                  <a:cubicBezTo>
                    <a:pt x="34" y="14"/>
                    <a:pt x="32" y="12"/>
                    <a:pt x="30" y="12"/>
                  </a:cubicBezTo>
                  <a:cubicBezTo>
                    <a:pt x="28" y="12"/>
                    <a:pt x="27" y="14"/>
                    <a:pt x="25" y="14"/>
                  </a:cubicBezTo>
                  <a:cubicBezTo>
                    <a:pt x="23" y="13"/>
                    <a:pt x="23" y="13"/>
                    <a:pt x="21" y="14"/>
                  </a:cubicBezTo>
                  <a:cubicBezTo>
                    <a:pt x="21" y="14"/>
                    <a:pt x="18" y="17"/>
                    <a:pt x="17" y="16"/>
                  </a:cubicBezTo>
                  <a:cubicBezTo>
                    <a:pt x="17" y="15"/>
                    <a:pt x="20" y="13"/>
                    <a:pt x="19" y="12"/>
                  </a:cubicBezTo>
                  <a:cubicBezTo>
                    <a:pt x="17" y="11"/>
                    <a:pt x="19" y="10"/>
                    <a:pt x="19" y="9"/>
                  </a:cubicBezTo>
                  <a:cubicBezTo>
                    <a:pt x="19" y="8"/>
                    <a:pt x="19" y="5"/>
                    <a:pt x="18" y="5"/>
                  </a:cubicBezTo>
                  <a:cubicBezTo>
                    <a:pt x="16" y="6"/>
                    <a:pt x="14" y="6"/>
                    <a:pt x="15" y="4"/>
                  </a:cubicBezTo>
                  <a:cubicBezTo>
                    <a:pt x="16" y="0"/>
                    <a:pt x="11" y="0"/>
                    <a:pt x="9" y="1"/>
                  </a:cubicBezTo>
                  <a:cubicBezTo>
                    <a:pt x="8" y="3"/>
                    <a:pt x="6" y="4"/>
                    <a:pt x="4" y="4"/>
                  </a:cubicBezTo>
                  <a:cubicBezTo>
                    <a:pt x="2" y="4"/>
                    <a:pt x="1" y="7"/>
                    <a:pt x="1" y="8"/>
                  </a:cubicBezTo>
                  <a:cubicBezTo>
                    <a:pt x="1" y="10"/>
                    <a:pt x="0" y="11"/>
                    <a:pt x="0" y="13"/>
                  </a:cubicBezTo>
                  <a:cubicBezTo>
                    <a:pt x="0" y="15"/>
                    <a:pt x="1" y="15"/>
                    <a:pt x="3" y="16"/>
                  </a:cubicBezTo>
                  <a:cubicBezTo>
                    <a:pt x="4" y="18"/>
                    <a:pt x="5" y="19"/>
                    <a:pt x="6" y="20"/>
                  </a:cubicBezTo>
                  <a:cubicBezTo>
                    <a:pt x="7" y="22"/>
                    <a:pt x="5" y="23"/>
                    <a:pt x="5" y="24"/>
                  </a:cubicBezTo>
                  <a:cubicBezTo>
                    <a:pt x="5" y="25"/>
                    <a:pt x="6" y="26"/>
                    <a:pt x="5" y="27"/>
                  </a:cubicBezTo>
                  <a:cubicBezTo>
                    <a:pt x="5" y="27"/>
                    <a:pt x="4" y="27"/>
                    <a:pt x="4" y="28"/>
                  </a:cubicBezTo>
                  <a:cubicBezTo>
                    <a:pt x="3" y="29"/>
                    <a:pt x="5" y="32"/>
                    <a:pt x="6" y="33"/>
                  </a:cubicBezTo>
                  <a:cubicBezTo>
                    <a:pt x="7" y="34"/>
                    <a:pt x="8" y="35"/>
                    <a:pt x="9" y="37"/>
                  </a:cubicBezTo>
                  <a:cubicBezTo>
                    <a:pt x="9" y="39"/>
                    <a:pt x="9" y="40"/>
                    <a:pt x="10" y="42"/>
                  </a:cubicBezTo>
                  <a:cubicBezTo>
                    <a:pt x="11" y="46"/>
                    <a:pt x="8" y="49"/>
                    <a:pt x="6" y="52"/>
                  </a:cubicBezTo>
                  <a:cubicBezTo>
                    <a:pt x="6" y="53"/>
                    <a:pt x="5" y="54"/>
                    <a:pt x="5" y="55"/>
                  </a:cubicBezTo>
                  <a:cubicBezTo>
                    <a:pt x="4" y="56"/>
                    <a:pt x="4" y="57"/>
                    <a:pt x="4" y="58"/>
                  </a:cubicBezTo>
                  <a:cubicBezTo>
                    <a:pt x="4" y="59"/>
                    <a:pt x="3" y="62"/>
                    <a:pt x="5" y="62"/>
                  </a:cubicBezTo>
                  <a:cubicBezTo>
                    <a:pt x="8" y="64"/>
                    <a:pt x="9" y="67"/>
                    <a:pt x="11" y="69"/>
                  </a:cubicBezTo>
                  <a:cubicBezTo>
                    <a:pt x="12" y="70"/>
                    <a:pt x="12" y="71"/>
                    <a:pt x="13" y="72"/>
                  </a:cubicBezTo>
                  <a:cubicBezTo>
                    <a:pt x="14" y="72"/>
                    <a:pt x="15" y="72"/>
                    <a:pt x="16" y="72"/>
                  </a:cubicBezTo>
                  <a:cubicBezTo>
                    <a:pt x="17" y="73"/>
                    <a:pt x="18" y="73"/>
                    <a:pt x="18" y="74"/>
                  </a:cubicBezTo>
                  <a:cubicBezTo>
                    <a:pt x="18" y="75"/>
                    <a:pt x="18" y="76"/>
                    <a:pt x="19" y="76"/>
                  </a:cubicBezTo>
                  <a:cubicBezTo>
                    <a:pt x="19" y="77"/>
                    <a:pt x="20" y="76"/>
                    <a:pt x="21" y="76"/>
                  </a:cubicBezTo>
                  <a:cubicBezTo>
                    <a:pt x="22" y="76"/>
                    <a:pt x="23" y="74"/>
                    <a:pt x="23" y="74"/>
                  </a:cubicBezTo>
                  <a:cubicBezTo>
                    <a:pt x="21" y="71"/>
                    <a:pt x="20" y="70"/>
                    <a:pt x="16" y="69"/>
                  </a:cubicBezTo>
                  <a:cubicBezTo>
                    <a:pt x="15" y="69"/>
                    <a:pt x="14" y="68"/>
                    <a:pt x="13" y="67"/>
                  </a:cubicBezTo>
                  <a:cubicBezTo>
                    <a:pt x="13" y="65"/>
                    <a:pt x="14" y="67"/>
                    <a:pt x="15" y="67"/>
                  </a:cubicBezTo>
                  <a:cubicBezTo>
                    <a:pt x="14" y="67"/>
                    <a:pt x="12" y="61"/>
                    <a:pt x="12" y="60"/>
                  </a:cubicBezTo>
                  <a:cubicBezTo>
                    <a:pt x="12" y="59"/>
                    <a:pt x="12" y="59"/>
                    <a:pt x="11" y="58"/>
                  </a:cubicBezTo>
                  <a:cubicBezTo>
                    <a:pt x="10" y="58"/>
                    <a:pt x="9" y="57"/>
                    <a:pt x="9" y="56"/>
                  </a:cubicBezTo>
                  <a:cubicBezTo>
                    <a:pt x="8" y="53"/>
                    <a:pt x="10" y="50"/>
                    <a:pt x="11" y="48"/>
                  </a:cubicBezTo>
                  <a:cubicBezTo>
                    <a:pt x="11" y="46"/>
                    <a:pt x="13" y="44"/>
                    <a:pt x="13" y="43"/>
                  </a:cubicBezTo>
                  <a:cubicBezTo>
                    <a:pt x="13" y="41"/>
                    <a:pt x="12" y="37"/>
                    <a:pt x="14" y="36"/>
                  </a:cubicBezTo>
                  <a:cubicBezTo>
                    <a:pt x="17" y="36"/>
                    <a:pt x="17" y="37"/>
                    <a:pt x="17" y="40"/>
                  </a:cubicBezTo>
                  <a:cubicBezTo>
                    <a:pt x="16" y="42"/>
                    <a:pt x="20" y="41"/>
                    <a:pt x="22" y="41"/>
                  </a:cubicBezTo>
                  <a:cubicBezTo>
                    <a:pt x="23" y="41"/>
                    <a:pt x="26" y="43"/>
                    <a:pt x="27" y="44"/>
                  </a:cubicBezTo>
                  <a:cubicBezTo>
                    <a:pt x="27" y="42"/>
                    <a:pt x="25" y="41"/>
                    <a:pt x="24" y="38"/>
                  </a:cubicBezTo>
                  <a:cubicBezTo>
                    <a:pt x="24" y="36"/>
                    <a:pt x="26" y="35"/>
                    <a:pt x="28" y="33"/>
                  </a:cubicBezTo>
                  <a:cubicBezTo>
                    <a:pt x="29" y="32"/>
                    <a:pt x="32" y="32"/>
                    <a:pt x="34" y="32"/>
                  </a:cubicBezTo>
                  <a:cubicBezTo>
                    <a:pt x="36" y="32"/>
                    <a:pt x="37" y="32"/>
                    <a:pt x="38" y="33"/>
                  </a:cubicBezTo>
                  <a:cubicBezTo>
                    <a:pt x="40" y="33"/>
                    <a:pt x="39" y="32"/>
                    <a:pt x="40" y="30"/>
                  </a:cubicBezTo>
                  <a:cubicBezTo>
                    <a:pt x="41" y="30"/>
                    <a:pt x="40" y="31"/>
                    <a:pt x="40" y="3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7" name="Freeform 705"/>
            <p:cNvSpPr>
              <a:spLocks/>
            </p:cNvSpPr>
            <p:nvPr/>
          </p:nvSpPr>
          <p:spPr bwMode="auto">
            <a:xfrm>
              <a:off x="16362618" y="7921315"/>
              <a:ext cx="356688" cy="729492"/>
            </a:xfrm>
            <a:custGeom>
              <a:avLst/>
              <a:gdLst>
                <a:gd name="T0" fmla="*/ 37 w 38"/>
                <a:gd name="T1" fmla="*/ 55 h 78"/>
                <a:gd name="T2" fmla="*/ 36 w 38"/>
                <a:gd name="T3" fmla="*/ 49 h 78"/>
                <a:gd name="T4" fmla="*/ 32 w 38"/>
                <a:gd name="T5" fmla="*/ 41 h 78"/>
                <a:gd name="T6" fmla="*/ 28 w 38"/>
                <a:gd name="T7" fmla="*/ 37 h 78"/>
                <a:gd name="T8" fmla="*/ 22 w 38"/>
                <a:gd name="T9" fmla="*/ 31 h 78"/>
                <a:gd name="T10" fmla="*/ 18 w 38"/>
                <a:gd name="T11" fmla="*/ 26 h 78"/>
                <a:gd name="T12" fmla="*/ 19 w 38"/>
                <a:gd name="T13" fmla="*/ 20 h 78"/>
                <a:gd name="T14" fmla="*/ 23 w 38"/>
                <a:gd name="T15" fmla="*/ 15 h 78"/>
                <a:gd name="T16" fmla="*/ 29 w 38"/>
                <a:gd name="T17" fmla="*/ 11 h 78"/>
                <a:gd name="T18" fmla="*/ 23 w 38"/>
                <a:gd name="T19" fmla="*/ 7 h 78"/>
                <a:gd name="T20" fmla="*/ 24 w 38"/>
                <a:gd name="T21" fmla="*/ 4 h 78"/>
                <a:gd name="T22" fmla="*/ 19 w 38"/>
                <a:gd name="T23" fmla="*/ 3 h 78"/>
                <a:gd name="T24" fmla="*/ 14 w 38"/>
                <a:gd name="T25" fmla="*/ 3 h 78"/>
                <a:gd name="T26" fmla="*/ 11 w 38"/>
                <a:gd name="T27" fmla="*/ 5 h 78"/>
                <a:gd name="T28" fmla="*/ 8 w 38"/>
                <a:gd name="T29" fmla="*/ 5 h 78"/>
                <a:gd name="T30" fmla="*/ 5 w 38"/>
                <a:gd name="T31" fmla="*/ 5 h 78"/>
                <a:gd name="T32" fmla="*/ 3 w 38"/>
                <a:gd name="T33" fmla="*/ 5 h 78"/>
                <a:gd name="T34" fmla="*/ 0 w 38"/>
                <a:gd name="T35" fmla="*/ 6 h 78"/>
                <a:gd name="T36" fmla="*/ 4 w 38"/>
                <a:gd name="T37" fmla="*/ 9 h 78"/>
                <a:gd name="T38" fmla="*/ 5 w 38"/>
                <a:gd name="T39" fmla="*/ 13 h 78"/>
                <a:gd name="T40" fmla="*/ 9 w 38"/>
                <a:gd name="T41" fmla="*/ 14 h 78"/>
                <a:gd name="T42" fmla="*/ 12 w 38"/>
                <a:gd name="T43" fmla="*/ 17 h 78"/>
                <a:gd name="T44" fmla="*/ 13 w 38"/>
                <a:gd name="T45" fmla="*/ 21 h 78"/>
                <a:gd name="T46" fmla="*/ 10 w 38"/>
                <a:gd name="T47" fmla="*/ 22 h 78"/>
                <a:gd name="T48" fmla="*/ 14 w 38"/>
                <a:gd name="T49" fmla="*/ 25 h 78"/>
                <a:gd name="T50" fmla="*/ 19 w 38"/>
                <a:gd name="T51" fmla="*/ 31 h 78"/>
                <a:gd name="T52" fmla="*/ 23 w 38"/>
                <a:gd name="T53" fmla="*/ 35 h 78"/>
                <a:gd name="T54" fmla="*/ 26 w 38"/>
                <a:gd name="T55" fmla="*/ 39 h 78"/>
                <a:gd name="T56" fmla="*/ 28 w 38"/>
                <a:gd name="T57" fmla="*/ 43 h 78"/>
                <a:gd name="T58" fmla="*/ 27 w 38"/>
                <a:gd name="T59" fmla="*/ 48 h 78"/>
                <a:gd name="T60" fmla="*/ 28 w 38"/>
                <a:gd name="T61" fmla="*/ 52 h 78"/>
                <a:gd name="T62" fmla="*/ 28 w 38"/>
                <a:gd name="T63" fmla="*/ 57 h 78"/>
                <a:gd name="T64" fmla="*/ 23 w 38"/>
                <a:gd name="T65" fmla="*/ 60 h 78"/>
                <a:gd name="T66" fmla="*/ 20 w 38"/>
                <a:gd name="T67" fmla="*/ 62 h 78"/>
                <a:gd name="T68" fmla="*/ 20 w 38"/>
                <a:gd name="T69" fmla="*/ 65 h 78"/>
                <a:gd name="T70" fmla="*/ 18 w 38"/>
                <a:gd name="T71" fmla="*/ 66 h 78"/>
                <a:gd name="T72" fmla="*/ 14 w 38"/>
                <a:gd name="T73" fmla="*/ 67 h 78"/>
                <a:gd name="T74" fmla="*/ 15 w 38"/>
                <a:gd name="T75" fmla="*/ 70 h 78"/>
                <a:gd name="T76" fmla="*/ 14 w 38"/>
                <a:gd name="T77" fmla="*/ 74 h 78"/>
                <a:gd name="T78" fmla="*/ 14 w 38"/>
                <a:gd name="T79" fmla="*/ 77 h 78"/>
                <a:gd name="T80" fmla="*/ 18 w 38"/>
                <a:gd name="T81" fmla="*/ 75 h 78"/>
                <a:gd name="T82" fmla="*/ 19 w 38"/>
                <a:gd name="T83" fmla="*/ 71 h 78"/>
                <a:gd name="T84" fmla="*/ 22 w 38"/>
                <a:gd name="T85" fmla="*/ 72 h 78"/>
                <a:gd name="T86" fmla="*/ 21 w 38"/>
                <a:gd name="T87" fmla="*/ 70 h 78"/>
                <a:gd name="T88" fmla="*/ 23 w 38"/>
                <a:gd name="T89" fmla="*/ 71 h 78"/>
                <a:gd name="T90" fmla="*/ 24 w 38"/>
                <a:gd name="T91" fmla="*/ 67 h 78"/>
                <a:gd name="T92" fmla="*/ 26 w 38"/>
                <a:gd name="T93" fmla="*/ 68 h 78"/>
                <a:gd name="T94" fmla="*/ 30 w 38"/>
                <a:gd name="T95" fmla="*/ 66 h 78"/>
                <a:gd name="T96" fmla="*/ 36 w 38"/>
                <a:gd name="T97" fmla="*/ 61 h 78"/>
                <a:gd name="T98" fmla="*/ 36 w 38"/>
                <a:gd name="T99" fmla="*/ 57 h 78"/>
                <a:gd name="T100" fmla="*/ 37 w 38"/>
                <a:gd name="T101" fmla="*/ 55 h 78"/>
                <a:gd name="T102" fmla="*/ 37 w 38"/>
                <a:gd name="T103" fmla="*/ 5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78">
                  <a:moveTo>
                    <a:pt x="37" y="55"/>
                  </a:moveTo>
                  <a:cubicBezTo>
                    <a:pt x="36" y="54"/>
                    <a:pt x="36" y="52"/>
                    <a:pt x="36" y="49"/>
                  </a:cubicBezTo>
                  <a:cubicBezTo>
                    <a:pt x="35" y="46"/>
                    <a:pt x="34" y="44"/>
                    <a:pt x="32" y="41"/>
                  </a:cubicBezTo>
                  <a:cubicBezTo>
                    <a:pt x="31" y="39"/>
                    <a:pt x="30" y="38"/>
                    <a:pt x="28" y="37"/>
                  </a:cubicBezTo>
                  <a:cubicBezTo>
                    <a:pt x="26" y="35"/>
                    <a:pt x="23" y="34"/>
                    <a:pt x="22" y="31"/>
                  </a:cubicBezTo>
                  <a:cubicBezTo>
                    <a:pt x="22" y="29"/>
                    <a:pt x="20" y="28"/>
                    <a:pt x="18" y="26"/>
                  </a:cubicBezTo>
                  <a:cubicBezTo>
                    <a:pt x="17" y="25"/>
                    <a:pt x="18" y="21"/>
                    <a:pt x="19" y="20"/>
                  </a:cubicBezTo>
                  <a:cubicBezTo>
                    <a:pt x="21" y="19"/>
                    <a:pt x="23" y="17"/>
                    <a:pt x="23" y="15"/>
                  </a:cubicBezTo>
                  <a:cubicBezTo>
                    <a:pt x="24" y="14"/>
                    <a:pt x="28" y="12"/>
                    <a:pt x="29" y="11"/>
                  </a:cubicBezTo>
                  <a:cubicBezTo>
                    <a:pt x="27" y="10"/>
                    <a:pt x="25" y="9"/>
                    <a:pt x="23" y="7"/>
                  </a:cubicBezTo>
                  <a:cubicBezTo>
                    <a:pt x="21" y="6"/>
                    <a:pt x="24" y="6"/>
                    <a:pt x="24" y="4"/>
                  </a:cubicBezTo>
                  <a:cubicBezTo>
                    <a:pt x="24" y="4"/>
                    <a:pt x="19" y="3"/>
                    <a:pt x="19" y="3"/>
                  </a:cubicBezTo>
                  <a:cubicBezTo>
                    <a:pt x="17" y="2"/>
                    <a:pt x="15" y="0"/>
                    <a:pt x="14" y="3"/>
                  </a:cubicBezTo>
                  <a:cubicBezTo>
                    <a:pt x="13" y="4"/>
                    <a:pt x="12" y="4"/>
                    <a:pt x="11" y="5"/>
                  </a:cubicBezTo>
                  <a:cubicBezTo>
                    <a:pt x="9" y="8"/>
                    <a:pt x="9" y="4"/>
                    <a:pt x="8" y="5"/>
                  </a:cubicBezTo>
                  <a:cubicBezTo>
                    <a:pt x="6" y="6"/>
                    <a:pt x="6" y="5"/>
                    <a:pt x="5" y="5"/>
                  </a:cubicBezTo>
                  <a:cubicBezTo>
                    <a:pt x="4" y="6"/>
                    <a:pt x="3" y="6"/>
                    <a:pt x="3" y="5"/>
                  </a:cubicBezTo>
                  <a:cubicBezTo>
                    <a:pt x="3" y="4"/>
                    <a:pt x="1" y="6"/>
                    <a:pt x="0" y="6"/>
                  </a:cubicBezTo>
                  <a:cubicBezTo>
                    <a:pt x="0" y="7"/>
                    <a:pt x="3" y="9"/>
                    <a:pt x="4" y="9"/>
                  </a:cubicBezTo>
                  <a:cubicBezTo>
                    <a:pt x="5" y="11"/>
                    <a:pt x="4" y="12"/>
                    <a:pt x="5" y="13"/>
                  </a:cubicBezTo>
                  <a:cubicBezTo>
                    <a:pt x="5" y="15"/>
                    <a:pt x="8" y="15"/>
                    <a:pt x="9" y="14"/>
                  </a:cubicBezTo>
                  <a:cubicBezTo>
                    <a:pt x="11" y="13"/>
                    <a:pt x="12" y="16"/>
                    <a:pt x="12" y="17"/>
                  </a:cubicBezTo>
                  <a:cubicBezTo>
                    <a:pt x="13" y="19"/>
                    <a:pt x="15" y="19"/>
                    <a:pt x="13" y="21"/>
                  </a:cubicBezTo>
                  <a:cubicBezTo>
                    <a:pt x="11" y="22"/>
                    <a:pt x="10" y="19"/>
                    <a:pt x="10" y="22"/>
                  </a:cubicBezTo>
                  <a:cubicBezTo>
                    <a:pt x="10" y="24"/>
                    <a:pt x="13" y="24"/>
                    <a:pt x="14" y="25"/>
                  </a:cubicBezTo>
                  <a:cubicBezTo>
                    <a:pt x="16" y="27"/>
                    <a:pt x="17" y="29"/>
                    <a:pt x="19" y="31"/>
                  </a:cubicBezTo>
                  <a:cubicBezTo>
                    <a:pt x="20" y="33"/>
                    <a:pt x="22" y="33"/>
                    <a:pt x="23" y="35"/>
                  </a:cubicBezTo>
                  <a:cubicBezTo>
                    <a:pt x="24" y="37"/>
                    <a:pt x="24" y="38"/>
                    <a:pt x="26" y="39"/>
                  </a:cubicBezTo>
                  <a:cubicBezTo>
                    <a:pt x="27" y="40"/>
                    <a:pt x="26" y="42"/>
                    <a:pt x="28" y="43"/>
                  </a:cubicBezTo>
                  <a:cubicBezTo>
                    <a:pt x="29" y="44"/>
                    <a:pt x="28" y="47"/>
                    <a:pt x="27" y="48"/>
                  </a:cubicBezTo>
                  <a:cubicBezTo>
                    <a:pt x="26" y="49"/>
                    <a:pt x="27" y="51"/>
                    <a:pt x="28" y="52"/>
                  </a:cubicBezTo>
                  <a:cubicBezTo>
                    <a:pt x="28" y="54"/>
                    <a:pt x="28" y="55"/>
                    <a:pt x="28" y="57"/>
                  </a:cubicBezTo>
                  <a:cubicBezTo>
                    <a:pt x="26" y="59"/>
                    <a:pt x="26" y="59"/>
                    <a:pt x="23" y="60"/>
                  </a:cubicBezTo>
                  <a:cubicBezTo>
                    <a:pt x="21" y="60"/>
                    <a:pt x="24" y="63"/>
                    <a:pt x="20" y="62"/>
                  </a:cubicBezTo>
                  <a:cubicBezTo>
                    <a:pt x="18" y="62"/>
                    <a:pt x="20" y="64"/>
                    <a:pt x="20" y="65"/>
                  </a:cubicBezTo>
                  <a:cubicBezTo>
                    <a:pt x="21" y="67"/>
                    <a:pt x="19" y="66"/>
                    <a:pt x="18" y="66"/>
                  </a:cubicBezTo>
                  <a:cubicBezTo>
                    <a:pt x="16" y="66"/>
                    <a:pt x="15" y="66"/>
                    <a:pt x="14" y="67"/>
                  </a:cubicBezTo>
                  <a:cubicBezTo>
                    <a:pt x="11" y="69"/>
                    <a:pt x="13" y="69"/>
                    <a:pt x="15" y="70"/>
                  </a:cubicBezTo>
                  <a:cubicBezTo>
                    <a:pt x="16" y="70"/>
                    <a:pt x="14" y="73"/>
                    <a:pt x="14" y="74"/>
                  </a:cubicBezTo>
                  <a:cubicBezTo>
                    <a:pt x="13" y="74"/>
                    <a:pt x="13" y="78"/>
                    <a:pt x="14" y="77"/>
                  </a:cubicBezTo>
                  <a:cubicBezTo>
                    <a:pt x="16" y="76"/>
                    <a:pt x="17" y="75"/>
                    <a:pt x="18" y="75"/>
                  </a:cubicBezTo>
                  <a:cubicBezTo>
                    <a:pt x="22" y="74"/>
                    <a:pt x="20" y="73"/>
                    <a:pt x="19" y="71"/>
                  </a:cubicBezTo>
                  <a:cubicBezTo>
                    <a:pt x="20" y="71"/>
                    <a:pt x="21" y="73"/>
                    <a:pt x="22" y="72"/>
                  </a:cubicBezTo>
                  <a:cubicBezTo>
                    <a:pt x="23" y="71"/>
                    <a:pt x="21" y="70"/>
                    <a:pt x="21" y="70"/>
                  </a:cubicBezTo>
                  <a:cubicBezTo>
                    <a:pt x="21" y="69"/>
                    <a:pt x="23" y="71"/>
                    <a:pt x="23" y="71"/>
                  </a:cubicBezTo>
                  <a:cubicBezTo>
                    <a:pt x="22" y="71"/>
                    <a:pt x="23" y="67"/>
                    <a:pt x="24" y="67"/>
                  </a:cubicBezTo>
                  <a:cubicBezTo>
                    <a:pt x="24" y="66"/>
                    <a:pt x="26" y="68"/>
                    <a:pt x="26" y="68"/>
                  </a:cubicBezTo>
                  <a:cubicBezTo>
                    <a:pt x="28" y="68"/>
                    <a:pt x="29" y="67"/>
                    <a:pt x="30" y="66"/>
                  </a:cubicBezTo>
                  <a:cubicBezTo>
                    <a:pt x="31" y="65"/>
                    <a:pt x="36" y="63"/>
                    <a:pt x="36" y="61"/>
                  </a:cubicBezTo>
                  <a:cubicBezTo>
                    <a:pt x="36" y="60"/>
                    <a:pt x="35" y="59"/>
                    <a:pt x="36" y="57"/>
                  </a:cubicBezTo>
                  <a:cubicBezTo>
                    <a:pt x="36" y="56"/>
                    <a:pt x="38" y="57"/>
                    <a:pt x="37" y="55"/>
                  </a:cubicBezTo>
                  <a:cubicBezTo>
                    <a:pt x="36" y="54"/>
                    <a:pt x="38" y="56"/>
                    <a:pt x="37" y="5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8" name="Freeform 706"/>
            <p:cNvSpPr>
              <a:spLocks/>
            </p:cNvSpPr>
            <p:nvPr/>
          </p:nvSpPr>
          <p:spPr bwMode="auto">
            <a:xfrm>
              <a:off x="16279815" y="7978656"/>
              <a:ext cx="343950" cy="420492"/>
            </a:xfrm>
            <a:custGeom>
              <a:avLst/>
              <a:gdLst>
                <a:gd name="T0" fmla="*/ 37 w 37"/>
                <a:gd name="T1" fmla="*/ 38 h 45"/>
                <a:gd name="T2" fmla="*/ 35 w 37"/>
                <a:gd name="T3" fmla="*/ 35 h 45"/>
                <a:gd name="T4" fmla="*/ 33 w 37"/>
                <a:gd name="T5" fmla="*/ 32 h 45"/>
                <a:gd name="T6" fmla="*/ 30 w 37"/>
                <a:gd name="T7" fmla="*/ 28 h 45"/>
                <a:gd name="T8" fmla="*/ 26 w 37"/>
                <a:gd name="T9" fmla="*/ 22 h 45"/>
                <a:gd name="T10" fmla="*/ 22 w 37"/>
                <a:gd name="T11" fmla="*/ 18 h 45"/>
                <a:gd name="T12" fmla="*/ 19 w 37"/>
                <a:gd name="T13" fmla="*/ 15 h 45"/>
                <a:gd name="T14" fmla="*/ 22 w 37"/>
                <a:gd name="T15" fmla="*/ 14 h 45"/>
                <a:gd name="T16" fmla="*/ 21 w 37"/>
                <a:gd name="T17" fmla="*/ 10 h 45"/>
                <a:gd name="T18" fmla="*/ 14 w 37"/>
                <a:gd name="T19" fmla="*/ 8 h 45"/>
                <a:gd name="T20" fmla="*/ 13 w 37"/>
                <a:gd name="T21" fmla="*/ 4 h 45"/>
                <a:gd name="T22" fmla="*/ 9 w 37"/>
                <a:gd name="T23" fmla="*/ 0 h 45"/>
                <a:gd name="T24" fmla="*/ 7 w 37"/>
                <a:gd name="T25" fmla="*/ 0 h 45"/>
                <a:gd name="T26" fmla="*/ 8 w 37"/>
                <a:gd name="T27" fmla="*/ 4 h 45"/>
                <a:gd name="T28" fmla="*/ 8 w 37"/>
                <a:gd name="T29" fmla="*/ 7 h 45"/>
                <a:gd name="T30" fmla="*/ 4 w 37"/>
                <a:gd name="T31" fmla="*/ 5 h 45"/>
                <a:gd name="T32" fmla="*/ 0 w 37"/>
                <a:gd name="T33" fmla="*/ 10 h 45"/>
                <a:gd name="T34" fmla="*/ 4 w 37"/>
                <a:gd name="T35" fmla="*/ 15 h 45"/>
                <a:gd name="T36" fmla="*/ 4 w 37"/>
                <a:gd name="T37" fmla="*/ 22 h 45"/>
                <a:gd name="T38" fmla="*/ 3 w 37"/>
                <a:gd name="T39" fmla="*/ 26 h 45"/>
                <a:gd name="T40" fmla="*/ 7 w 37"/>
                <a:gd name="T41" fmla="*/ 25 h 45"/>
                <a:gd name="T42" fmla="*/ 10 w 37"/>
                <a:gd name="T43" fmla="*/ 23 h 45"/>
                <a:gd name="T44" fmla="*/ 15 w 37"/>
                <a:gd name="T45" fmla="*/ 22 h 45"/>
                <a:gd name="T46" fmla="*/ 23 w 37"/>
                <a:gd name="T47" fmla="*/ 28 h 45"/>
                <a:gd name="T48" fmla="*/ 27 w 37"/>
                <a:gd name="T49" fmla="*/ 36 h 45"/>
                <a:gd name="T50" fmla="*/ 27 w 37"/>
                <a:gd name="T51" fmla="*/ 39 h 45"/>
                <a:gd name="T52" fmla="*/ 25 w 37"/>
                <a:gd name="T53" fmla="*/ 43 h 45"/>
                <a:gd name="T54" fmla="*/ 29 w 37"/>
                <a:gd name="T55" fmla="*/ 43 h 45"/>
                <a:gd name="T56" fmla="*/ 32 w 37"/>
                <a:gd name="T57" fmla="*/ 42 h 45"/>
                <a:gd name="T58" fmla="*/ 35 w 37"/>
                <a:gd name="T59" fmla="*/ 42 h 45"/>
                <a:gd name="T60" fmla="*/ 37 w 37"/>
                <a:gd name="T6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45">
                  <a:moveTo>
                    <a:pt x="37" y="38"/>
                  </a:moveTo>
                  <a:cubicBezTo>
                    <a:pt x="37" y="37"/>
                    <a:pt x="36" y="37"/>
                    <a:pt x="35" y="35"/>
                  </a:cubicBezTo>
                  <a:cubicBezTo>
                    <a:pt x="35" y="33"/>
                    <a:pt x="34" y="34"/>
                    <a:pt x="33" y="32"/>
                  </a:cubicBezTo>
                  <a:cubicBezTo>
                    <a:pt x="32" y="30"/>
                    <a:pt x="32" y="29"/>
                    <a:pt x="30" y="28"/>
                  </a:cubicBezTo>
                  <a:cubicBezTo>
                    <a:pt x="28" y="26"/>
                    <a:pt x="27" y="24"/>
                    <a:pt x="26" y="22"/>
                  </a:cubicBezTo>
                  <a:cubicBezTo>
                    <a:pt x="25" y="21"/>
                    <a:pt x="23" y="19"/>
                    <a:pt x="22" y="18"/>
                  </a:cubicBezTo>
                  <a:cubicBezTo>
                    <a:pt x="20" y="17"/>
                    <a:pt x="19" y="18"/>
                    <a:pt x="19" y="15"/>
                  </a:cubicBezTo>
                  <a:cubicBezTo>
                    <a:pt x="19" y="14"/>
                    <a:pt x="21" y="16"/>
                    <a:pt x="22" y="14"/>
                  </a:cubicBezTo>
                  <a:cubicBezTo>
                    <a:pt x="24" y="13"/>
                    <a:pt x="22" y="12"/>
                    <a:pt x="21" y="10"/>
                  </a:cubicBezTo>
                  <a:cubicBezTo>
                    <a:pt x="19" y="5"/>
                    <a:pt x="16" y="11"/>
                    <a:pt x="14" y="8"/>
                  </a:cubicBezTo>
                  <a:cubicBezTo>
                    <a:pt x="13" y="7"/>
                    <a:pt x="14" y="5"/>
                    <a:pt x="13" y="4"/>
                  </a:cubicBezTo>
                  <a:cubicBezTo>
                    <a:pt x="12" y="3"/>
                    <a:pt x="10" y="2"/>
                    <a:pt x="9" y="0"/>
                  </a:cubicBezTo>
                  <a:cubicBezTo>
                    <a:pt x="9" y="0"/>
                    <a:pt x="7" y="0"/>
                    <a:pt x="7" y="0"/>
                  </a:cubicBezTo>
                  <a:cubicBezTo>
                    <a:pt x="6" y="1"/>
                    <a:pt x="8" y="3"/>
                    <a:pt x="8" y="4"/>
                  </a:cubicBezTo>
                  <a:cubicBezTo>
                    <a:pt x="8" y="5"/>
                    <a:pt x="9" y="7"/>
                    <a:pt x="8" y="7"/>
                  </a:cubicBezTo>
                  <a:cubicBezTo>
                    <a:pt x="6" y="7"/>
                    <a:pt x="6" y="5"/>
                    <a:pt x="4" y="5"/>
                  </a:cubicBezTo>
                  <a:cubicBezTo>
                    <a:pt x="3" y="4"/>
                    <a:pt x="0" y="10"/>
                    <a:pt x="0" y="10"/>
                  </a:cubicBezTo>
                  <a:cubicBezTo>
                    <a:pt x="1" y="13"/>
                    <a:pt x="0" y="17"/>
                    <a:pt x="4" y="15"/>
                  </a:cubicBezTo>
                  <a:cubicBezTo>
                    <a:pt x="6" y="14"/>
                    <a:pt x="4" y="22"/>
                    <a:pt x="4" y="22"/>
                  </a:cubicBezTo>
                  <a:cubicBezTo>
                    <a:pt x="6" y="23"/>
                    <a:pt x="4" y="24"/>
                    <a:pt x="3" y="26"/>
                  </a:cubicBezTo>
                  <a:cubicBezTo>
                    <a:pt x="3" y="27"/>
                    <a:pt x="6" y="25"/>
                    <a:pt x="7" y="25"/>
                  </a:cubicBezTo>
                  <a:cubicBezTo>
                    <a:pt x="7" y="24"/>
                    <a:pt x="9" y="23"/>
                    <a:pt x="10" y="23"/>
                  </a:cubicBezTo>
                  <a:cubicBezTo>
                    <a:pt x="12" y="24"/>
                    <a:pt x="13" y="24"/>
                    <a:pt x="15" y="22"/>
                  </a:cubicBezTo>
                  <a:cubicBezTo>
                    <a:pt x="17" y="21"/>
                    <a:pt x="24" y="25"/>
                    <a:pt x="23" y="28"/>
                  </a:cubicBezTo>
                  <a:cubicBezTo>
                    <a:pt x="21" y="32"/>
                    <a:pt x="25" y="33"/>
                    <a:pt x="27" y="36"/>
                  </a:cubicBezTo>
                  <a:cubicBezTo>
                    <a:pt x="27" y="37"/>
                    <a:pt x="27" y="38"/>
                    <a:pt x="27" y="39"/>
                  </a:cubicBezTo>
                  <a:cubicBezTo>
                    <a:pt x="27" y="40"/>
                    <a:pt x="26" y="42"/>
                    <a:pt x="25" y="43"/>
                  </a:cubicBezTo>
                  <a:cubicBezTo>
                    <a:pt x="26" y="43"/>
                    <a:pt x="29" y="45"/>
                    <a:pt x="29" y="43"/>
                  </a:cubicBezTo>
                  <a:cubicBezTo>
                    <a:pt x="29" y="42"/>
                    <a:pt x="31" y="41"/>
                    <a:pt x="32" y="42"/>
                  </a:cubicBezTo>
                  <a:cubicBezTo>
                    <a:pt x="33" y="43"/>
                    <a:pt x="34" y="43"/>
                    <a:pt x="35" y="42"/>
                  </a:cubicBezTo>
                  <a:cubicBezTo>
                    <a:pt x="37" y="42"/>
                    <a:pt x="37" y="40"/>
                    <a:pt x="37" y="3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9" name="Freeform 707"/>
            <p:cNvSpPr>
              <a:spLocks/>
            </p:cNvSpPr>
            <p:nvPr/>
          </p:nvSpPr>
          <p:spPr bwMode="auto">
            <a:xfrm>
              <a:off x="17754337" y="9119079"/>
              <a:ext cx="420383" cy="356781"/>
            </a:xfrm>
            <a:custGeom>
              <a:avLst/>
              <a:gdLst>
                <a:gd name="T0" fmla="*/ 45 w 45"/>
                <a:gd name="T1" fmla="*/ 29 h 38"/>
                <a:gd name="T2" fmla="*/ 45 w 45"/>
                <a:gd name="T3" fmla="*/ 26 h 38"/>
                <a:gd name="T4" fmla="*/ 45 w 45"/>
                <a:gd name="T5" fmla="*/ 24 h 38"/>
                <a:gd name="T6" fmla="*/ 45 w 45"/>
                <a:gd name="T7" fmla="*/ 15 h 38"/>
                <a:gd name="T8" fmla="*/ 45 w 45"/>
                <a:gd name="T9" fmla="*/ 6 h 38"/>
                <a:gd name="T10" fmla="*/ 35 w 45"/>
                <a:gd name="T11" fmla="*/ 3 h 38"/>
                <a:gd name="T12" fmla="*/ 30 w 45"/>
                <a:gd name="T13" fmla="*/ 0 h 38"/>
                <a:gd name="T14" fmla="*/ 26 w 45"/>
                <a:gd name="T15" fmla="*/ 3 h 38"/>
                <a:gd name="T16" fmla="*/ 22 w 45"/>
                <a:gd name="T17" fmla="*/ 5 h 38"/>
                <a:gd name="T18" fmla="*/ 18 w 45"/>
                <a:gd name="T19" fmla="*/ 10 h 38"/>
                <a:gd name="T20" fmla="*/ 14 w 45"/>
                <a:gd name="T21" fmla="*/ 8 h 38"/>
                <a:gd name="T22" fmla="*/ 11 w 45"/>
                <a:gd name="T23" fmla="*/ 5 h 38"/>
                <a:gd name="T24" fmla="*/ 9 w 45"/>
                <a:gd name="T25" fmla="*/ 6 h 38"/>
                <a:gd name="T26" fmla="*/ 7 w 45"/>
                <a:gd name="T27" fmla="*/ 5 h 38"/>
                <a:gd name="T28" fmla="*/ 4 w 45"/>
                <a:gd name="T29" fmla="*/ 6 h 38"/>
                <a:gd name="T30" fmla="*/ 0 w 45"/>
                <a:gd name="T31" fmla="*/ 7 h 38"/>
                <a:gd name="T32" fmla="*/ 3 w 45"/>
                <a:gd name="T33" fmla="*/ 8 h 38"/>
                <a:gd name="T34" fmla="*/ 4 w 45"/>
                <a:gd name="T35" fmla="*/ 11 h 38"/>
                <a:gd name="T36" fmla="*/ 7 w 45"/>
                <a:gd name="T37" fmla="*/ 14 h 38"/>
                <a:gd name="T38" fmla="*/ 9 w 45"/>
                <a:gd name="T39" fmla="*/ 8 h 38"/>
                <a:gd name="T40" fmla="*/ 10 w 45"/>
                <a:gd name="T41" fmla="*/ 12 h 38"/>
                <a:gd name="T42" fmla="*/ 15 w 45"/>
                <a:gd name="T43" fmla="*/ 12 h 38"/>
                <a:gd name="T44" fmla="*/ 18 w 45"/>
                <a:gd name="T45" fmla="*/ 15 h 38"/>
                <a:gd name="T46" fmla="*/ 27 w 45"/>
                <a:gd name="T47" fmla="*/ 19 h 38"/>
                <a:gd name="T48" fmla="*/ 32 w 45"/>
                <a:gd name="T49" fmla="*/ 22 h 38"/>
                <a:gd name="T50" fmla="*/ 34 w 45"/>
                <a:gd name="T51" fmla="*/ 26 h 38"/>
                <a:gd name="T52" fmla="*/ 36 w 45"/>
                <a:gd name="T53" fmla="*/ 27 h 38"/>
                <a:gd name="T54" fmla="*/ 34 w 45"/>
                <a:gd name="T55" fmla="*/ 28 h 38"/>
                <a:gd name="T56" fmla="*/ 36 w 45"/>
                <a:gd name="T57" fmla="*/ 29 h 38"/>
                <a:gd name="T58" fmla="*/ 35 w 45"/>
                <a:gd name="T59" fmla="*/ 30 h 38"/>
                <a:gd name="T60" fmla="*/ 32 w 45"/>
                <a:gd name="T61" fmla="*/ 31 h 38"/>
                <a:gd name="T62" fmla="*/ 29 w 45"/>
                <a:gd name="T63" fmla="*/ 34 h 38"/>
                <a:gd name="T64" fmla="*/ 34 w 45"/>
                <a:gd name="T65" fmla="*/ 35 h 38"/>
                <a:gd name="T66" fmla="*/ 36 w 45"/>
                <a:gd name="T67" fmla="*/ 31 h 38"/>
                <a:gd name="T68" fmla="*/ 36 w 45"/>
                <a:gd name="T69" fmla="*/ 33 h 38"/>
                <a:gd name="T70" fmla="*/ 40 w 45"/>
                <a:gd name="T71" fmla="*/ 32 h 38"/>
                <a:gd name="T72" fmla="*/ 45 w 45"/>
                <a:gd name="T73" fmla="*/ 38 h 38"/>
                <a:gd name="T74" fmla="*/ 45 w 45"/>
                <a:gd name="T7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 h="38">
                  <a:moveTo>
                    <a:pt x="45" y="29"/>
                  </a:moveTo>
                  <a:cubicBezTo>
                    <a:pt x="45" y="28"/>
                    <a:pt x="44" y="27"/>
                    <a:pt x="45" y="26"/>
                  </a:cubicBezTo>
                  <a:cubicBezTo>
                    <a:pt x="45" y="25"/>
                    <a:pt x="45" y="25"/>
                    <a:pt x="45" y="24"/>
                  </a:cubicBezTo>
                  <a:cubicBezTo>
                    <a:pt x="45" y="21"/>
                    <a:pt x="45" y="18"/>
                    <a:pt x="45" y="15"/>
                  </a:cubicBezTo>
                  <a:cubicBezTo>
                    <a:pt x="45" y="12"/>
                    <a:pt x="45" y="9"/>
                    <a:pt x="45" y="6"/>
                  </a:cubicBezTo>
                  <a:cubicBezTo>
                    <a:pt x="45" y="6"/>
                    <a:pt x="36" y="3"/>
                    <a:pt x="35" y="3"/>
                  </a:cubicBezTo>
                  <a:cubicBezTo>
                    <a:pt x="33" y="2"/>
                    <a:pt x="32" y="1"/>
                    <a:pt x="30" y="0"/>
                  </a:cubicBezTo>
                  <a:cubicBezTo>
                    <a:pt x="27" y="0"/>
                    <a:pt x="27" y="2"/>
                    <a:pt x="26" y="3"/>
                  </a:cubicBezTo>
                  <a:cubicBezTo>
                    <a:pt x="26" y="4"/>
                    <a:pt x="23" y="4"/>
                    <a:pt x="22" y="5"/>
                  </a:cubicBezTo>
                  <a:cubicBezTo>
                    <a:pt x="21" y="7"/>
                    <a:pt x="20" y="9"/>
                    <a:pt x="18" y="10"/>
                  </a:cubicBezTo>
                  <a:cubicBezTo>
                    <a:pt x="16" y="11"/>
                    <a:pt x="14" y="10"/>
                    <a:pt x="14" y="8"/>
                  </a:cubicBezTo>
                  <a:cubicBezTo>
                    <a:pt x="13" y="6"/>
                    <a:pt x="12" y="6"/>
                    <a:pt x="11" y="5"/>
                  </a:cubicBezTo>
                  <a:cubicBezTo>
                    <a:pt x="11" y="3"/>
                    <a:pt x="10" y="5"/>
                    <a:pt x="9" y="6"/>
                  </a:cubicBezTo>
                  <a:cubicBezTo>
                    <a:pt x="8" y="6"/>
                    <a:pt x="7" y="5"/>
                    <a:pt x="7" y="5"/>
                  </a:cubicBezTo>
                  <a:cubicBezTo>
                    <a:pt x="6" y="5"/>
                    <a:pt x="5" y="6"/>
                    <a:pt x="4" y="6"/>
                  </a:cubicBezTo>
                  <a:cubicBezTo>
                    <a:pt x="4" y="7"/>
                    <a:pt x="0" y="6"/>
                    <a:pt x="0" y="7"/>
                  </a:cubicBezTo>
                  <a:cubicBezTo>
                    <a:pt x="0" y="8"/>
                    <a:pt x="2" y="8"/>
                    <a:pt x="3" y="8"/>
                  </a:cubicBezTo>
                  <a:cubicBezTo>
                    <a:pt x="4" y="9"/>
                    <a:pt x="4" y="10"/>
                    <a:pt x="4" y="11"/>
                  </a:cubicBezTo>
                  <a:cubicBezTo>
                    <a:pt x="4" y="13"/>
                    <a:pt x="7" y="13"/>
                    <a:pt x="7" y="14"/>
                  </a:cubicBezTo>
                  <a:cubicBezTo>
                    <a:pt x="7" y="12"/>
                    <a:pt x="7" y="9"/>
                    <a:pt x="9" y="8"/>
                  </a:cubicBezTo>
                  <a:cubicBezTo>
                    <a:pt x="7" y="9"/>
                    <a:pt x="8" y="11"/>
                    <a:pt x="10" y="12"/>
                  </a:cubicBezTo>
                  <a:cubicBezTo>
                    <a:pt x="12" y="13"/>
                    <a:pt x="13" y="13"/>
                    <a:pt x="15" y="12"/>
                  </a:cubicBezTo>
                  <a:cubicBezTo>
                    <a:pt x="12" y="13"/>
                    <a:pt x="17" y="15"/>
                    <a:pt x="18" y="15"/>
                  </a:cubicBezTo>
                  <a:cubicBezTo>
                    <a:pt x="21" y="16"/>
                    <a:pt x="24" y="18"/>
                    <a:pt x="27" y="19"/>
                  </a:cubicBezTo>
                  <a:cubicBezTo>
                    <a:pt x="29" y="20"/>
                    <a:pt x="31" y="21"/>
                    <a:pt x="32" y="22"/>
                  </a:cubicBezTo>
                  <a:cubicBezTo>
                    <a:pt x="32" y="24"/>
                    <a:pt x="33" y="25"/>
                    <a:pt x="34" y="26"/>
                  </a:cubicBezTo>
                  <a:cubicBezTo>
                    <a:pt x="34" y="26"/>
                    <a:pt x="36" y="27"/>
                    <a:pt x="36" y="27"/>
                  </a:cubicBezTo>
                  <a:cubicBezTo>
                    <a:pt x="36" y="27"/>
                    <a:pt x="34" y="28"/>
                    <a:pt x="34" y="28"/>
                  </a:cubicBezTo>
                  <a:cubicBezTo>
                    <a:pt x="34" y="28"/>
                    <a:pt x="36" y="28"/>
                    <a:pt x="36" y="29"/>
                  </a:cubicBezTo>
                  <a:cubicBezTo>
                    <a:pt x="36" y="28"/>
                    <a:pt x="35" y="29"/>
                    <a:pt x="35" y="30"/>
                  </a:cubicBezTo>
                  <a:cubicBezTo>
                    <a:pt x="34" y="31"/>
                    <a:pt x="33" y="30"/>
                    <a:pt x="32" y="31"/>
                  </a:cubicBezTo>
                  <a:cubicBezTo>
                    <a:pt x="31" y="31"/>
                    <a:pt x="28" y="34"/>
                    <a:pt x="29" y="34"/>
                  </a:cubicBezTo>
                  <a:cubicBezTo>
                    <a:pt x="30" y="35"/>
                    <a:pt x="32" y="35"/>
                    <a:pt x="34" y="35"/>
                  </a:cubicBezTo>
                  <a:cubicBezTo>
                    <a:pt x="34" y="34"/>
                    <a:pt x="35" y="30"/>
                    <a:pt x="36" y="31"/>
                  </a:cubicBezTo>
                  <a:cubicBezTo>
                    <a:pt x="36" y="32"/>
                    <a:pt x="33" y="33"/>
                    <a:pt x="36" y="33"/>
                  </a:cubicBezTo>
                  <a:cubicBezTo>
                    <a:pt x="38" y="34"/>
                    <a:pt x="39" y="34"/>
                    <a:pt x="40" y="32"/>
                  </a:cubicBezTo>
                  <a:cubicBezTo>
                    <a:pt x="39" y="34"/>
                    <a:pt x="44" y="37"/>
                    <a:pt x="45" y="38"/>
                  </a:cubicBezTo>
                  <a:cubicBezTo>
                    <a:pt x="45" y="35"/>
                    <a:pt x="45" y="32"/>
                    <a:pt x="45" y="2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0" name="Freeform 708"/>
            <p:cNvSpPr>
              <a:spLocks/>
            </p:cNvSpPr>
            <p:nvPr/>
          </p:nvSpPr>
          <p:spPr bwMode="auto">
            <a:xfrm>
              <a:off x="18165166" y="9176423"/>
              <a:ext cx="477708" cy="382265"/>
            </a:xfrm>
            <a:custGeom>
              <a:avLst/>
              <a:gdLst>
                <a:gd name="T0" fmla="*/ 50 w 51"/>
                <a:gd name="T1" fmla="*/ 39 h 41"/>
                <a:gd name="T2" fmla="*/ 45 w 51"/>
                <a:gd name="T3" fmla="*/ 37 h 41"/>
                <a:gd name="T4" fmla="*/ 47 w 51"/>
                <a:gd name="T5" fmla="*/ 36 h 41"/>
                <a:gd name="T6" fmla="*/ 42 w 51"/>
                <a:gd name="T7" fmla="*/ 34 h 41"/>
                <a:gd name="T8" fmla="*/ 38 w 51"/>
                <a:gd name="T9" fmla="*/ 30 h 41"/>
                <a:gd name="T10" fmla="*/ 37 w 51"/>
                <a:gd name="T11" fmla="*/ 28 h 41"/>
                <a:gd name="T12" fmla="*/ 34 w 51"/>
                <a:gd name="T13" fmla="*/ 26 h 41"/>
                <a:gd name="T14" fmla="*/ 29 w 51"/>
                <a:gd name="T15" fmla="*/ 21 h 41"/>
                <a:gd name="T16" fmla="*/ 34 w 51"/>
                <a:gd name="T17" fmla="*/ 21 h 41"/>
                <a:gd name="T18" fmla="*/ 34 w 51"/>
                <a:gd name="T19" fmla="*/ 18 h 41"/>
                <a:gd name="T20" fmla="*/ 31 w 51"/>
                <a:gd name="T21" fmla="*/ 17 h 41"/>
                <a:gd name="T22" fmla="*/ 25 w 51"/>
                <a:gd name="T23" fmla="*/ 12 h 41"/>
                <a:gd name="T24" fmla="*/ 19 w 51"/>
                <a:gd name="T25" fmla="*/ 7 h 41"/>
                <a:gd name="T26" fmla="*/ 16 w 51"/>
                <a:gd name="T27" fmla="*/ 6 h 41"/>
                <a:gd name="T28" fmla="*/ 13 w 51"/>
                <a:gd name="T29" fmla="*/ 4 h 41"/>
                <a:gd name="T30" fmla="*/ 8 w 51"/>
                <a:gd name="T31" fmla="*/ 2 h 41"/>
                <a:gd name="T32" fmla="*/ 1 w 51"/>
                <a:gd name="T33" fmla="*/ 0 h 41"/>
                <a:gd name="T34" fmla="*/ 1 w 51"/>
                <a:gd name="T35" fmla="*/ 10 h 41"/>
                <a:gd name="T36" fmla="*/ 1 w 51"/>
                <a:gd name="T37" fmla="*/ 20 h 41"/>
                <a:gd name="T38" fmla="*/ 1 w 51"/>
                <a:gd name="T39" fmla="*/ 25 h 41"/>
                <a:gd name="T40" fmla="*/ 1 w 51"/>
                <a:gd name="T41" fmla="*/ 30 h 41"/>
                <a:gd name="T42" fmla="*/ 4 w 51"/>
                <a:gd name="T43" fmla="*/ 33 h 41"/>
                <a:gd name="T44" fmla="*/ 13 w 51"/>
                <a:gd name="T45" fmla="*/ 31 h 41"/>
                <a:gd name="T46" fmla="*/ 9 w 51"/>
                <a:gd name="T47" fmla="*/ 28 h 41"/>
                <a:gd name="T48" fmla="*/ 14 w 51"/>
                <a:gd name="T49" fmla="*/ 30 h 41"/>
                <a:gd name="T50" fmla="*/ 13 w 51"/>
                <a:gd name="T51" fmla="*/ 26 h 41"/>
                <a:gd name="T52" fmla="*/ 15 w 51"/>
                <a:gd name="T53" fmla="*/ 27 h 41"/>
                <a:gd name="T54" fmla="*/ 18 w 51"/>
                <a:gd name="T55" fmla="*/ 25 h 41"/>
                <a:gd name="T56" fmla="*/ 26 w 51"/>
                <a:gd name="T57" fmla="*/ 27 h 41"/>
                <a:gd name="T58" fmla="*/ 31 w 51"/>
                <a:gd name="T59" fmla="*/ 33 h 41"/>
                <a:gd name="T60" fmla="*/ 36 w 51"/>
                <a:gd name="T61" fmla="*/ 38 h 41"/>
                <a:gd name="T62" fmla="*/ 45 w 51"/>
                <a:gd name="T63" fmla="*/ 40 h 41"/>
                <a:gd name="T64" fmla="*/ 48 w 51"/>
                <a:gd name="T65" fmla="*/ 40 h 41"/>
                <a:gd name="T66" fmla="*/ 50 w 51"/>
                <a:gd name="T67" fmla="*/ 39 h 41"/>
                <a:gd name="T68" fmla="*/ 50 w 51"/>
                <a:gd name="T69"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41">
                  <a:moveTo>
                    <a:pt x="50" y="39"/>
                  </a:moveTo>
                  <a:cubicBezTo>
                    <a:pt x="48" y="38"/>
                    <a:pt x="46" y="38"/>
                    <a:pt x="45" y="37"/>
                  </a:cubicBezTo>
                  <a:cubicBezTo>
                    <a:pt x="44" y="36"/>
                    <a:pt x="46" y="35"/>
                    <a:pt x="47" y="36"/>
                  </a:cubicBezTo>
                  <a:cubicBezTo>
                    <a:pt x="45" y="35"/>
                    <a:pt x="42" y="36"/>
                    <a:pt x="42" y="34"/>
                  </a:cubicBezTo>
                  <a:cubicBezTo>
                    <a:pt x="42" y="32"/>
                    <a:pt x="39" y="32"/>
                    <a:pt x="38" y="30"/>
                  </a:cubicBezTo>
                  <a:cubicBezTo>
                    <a:pt x="37" y="29"/>
                    <a:pt x="38" y="29"/>
                    <a:pt x="37" y="28"/>
                  </a:cubicBezTo>
                  <a:cubicBezTo>
                    <a:pt x="36" y="27"/>
                    <a:pt x="35" y="27"/>
                    <a:pt x="34" y="26"/>
                  </a:cubicBezTo>
                  <a:cubicBezTo>
                    <a:pt x="34" y="26"/>
                    <a:pt x="30" y="21"/>
                    <a:pt x="29" y="21"/>
                  </a:cubicBezTo>
                  <a:cubicBezTo>
                    <a:pt x="30" y="20"/>
                    <a:pt x="33" y="21"/>
                    <a:pt x="34" y="21"/>
                  </a:cubicBezTo>
                  <a:cubicBezTo>
                    <a:pt x="36" y="21"/>
                    <a:pt x="35" y="20"/>
                    <a:pt x="34" y="18"/>
                  </a:cubicBezTo>
                  <a:cubicBezTo>
                    <a:pt x="34" y="17"/>
                    <a:pt x="32" y="17"/>
                    <a:pt x="31" y="17"/>
                  </a:cubicBezTo>
                  <a:cubicBezTo>
                    <a:pt x="28" y="15"/>
                    <a:pt x="26" y="14"/>
                    <a:pt x="25" y="12"/>
                  </a:cubicBezTo>
                  <a:cubicBezTo>
                    <a:pt x="24" y="10"/>
                    <a:pt x="21" y="8"/>
                    <a:pt x="19" y="7"/>
                  </a:cubicBezTo>
                  <a:cubicBezTo>
                    <a:pt x="18" y="6"/>
                    <a:pt x="17" y="6"/>
                    <a:pt x="16" y="6"/>
                  </a:cubicBezTo>
                  <a:cubicBezTo>
                    <a:pt x="15" y="6"/>
                    <a:pt x="14" y="4"/>
                    <a:pt x="13" y="4"/>
                  </a:cubicBezTo>
                  <a:cubicBezTo>
                    <a:pt x="12" y="3"/>
                    <a:pt x="10" y="3"/>
                    <a:pt x="8" y="2"/>
                  </a:cubicBezTo>
                  <a:cubicBezTo>
                    <a:pt x="6" y="2"/>
                    <a:pt x="4" y="0"/>
                    <a:pt x="1" y="0"/>
                  </a:cubicBezTo>
                  <a:cubicBezTo>
                    <a:pt x="1" y="3"/>
                    <a:pt x="1" y="7"/>
                    <a:pt x="1" y="10"/>
                  </a:cubicBezTo>
                  <a:cubicBezTo>
                    <a:pt x="1" y="13"/>
                    <a:pt x="2" y="17"/>
                    <a:pt x="1" y="20"/>
                  </a:cubicBezTo>
                  <a:cubicBezTo>
                    <a:pt x="0" y="21"/>
                    <a:pt x="1" y="23"/>
                    <a:pt x="1" y="25"/>
                  </a:cubicBezTo>
                  <a:cubicBezTo>
                    <a:pt x="1" y="27"/>
                    <a:pt x="1" y="28"/>
                    <a:pt x="1" y="30"/>
                  </a:cubicBezTo>
                  <a:cubicBezTo>
                    <a:pt x="1" y="33"/>
                    <a:pt x="2" y="33"/>
                    <a:pt x="4" y="33"/>
                  </a:cubicBezTo>
                  <a:cubicBezTo>
                    <a:pt x="7" y="33"/>
                    <a:pt x="10" y="33"/>
                    <a:pt x="13" y="31"/>
                  </a:cubicBezTo>
                  <a:cubicBezTo>
                    <a:pt x="14" y="31"/>
                    <a:pt x="9" y="28"/>
                    <a:pt x="9" y="28"/>
                  </a:cubicBezTo>
                  <a:cubicBezTo>
                    <a:pt x="10" y="28"/>
                    <a:pt x="14" y="31"/>
                    <a:pt x="14" y="30"/>
                  </a:cubicBezTo>
                  <a:cubicBezTo>
                    <a:pt x="14" y="29"/>
                    <a:pt x="13" y="28"/>
                    <a:pt x="13" y="26"/>
                  </a:cubicBezTo>
                  <a:cubicBezTo>
                    <a:pt x="13" y="26"/>
                    <a:pt x="16" y="28"/>
                    <a:pt x="15" y="27"/>
                  </a:cubicBezTo>
                  <a:cubicBezTo>
                    <a:pt x="15" y="25"/>
                    <a:pt x="17" y="25"/>
                    <a:pt x="18" y="25"/>
                  </a:cubicBezTo>
                  <a:cubicBezTo>
                    <a:pt x="19" y="25"/>
                    <a:pt x="26" y="28"/>
                    <a:pt x="26" y="27"/>
                  </a:cubicBezTo>
                  <a:cubicBezTo>
                    <a:pt x="26" y="29"/>
                    <a:pt x="30" y="31"/>
                    <a:pt x="31" y="33"/>
                  </a:cubicBezTo>
                  <a:cubicBezTo>
                    <a:pt x="32" y="35"/>
                    <a:pt x="34" y="38"/>
                    <a:pt x="36" y="38"/>
                  </a:cubicBezTo>
                  <a:cubicBezTo>
                    <a:pt x="39" y="38"/>
                    <a:pt x="42" y="39"/>
                    <a:pt x="45" y="40"/>
                  </a:cubicBezTo>
                  <a:cubicBezTo>
                    <a:pt x="46" y="40"/>
                    <a:pt x="48" y="41"/>
                    <a:pt x="48" y="40"/>
                  </a:cubicBezTo>
                  <a:cubicBezTo>
                    <a:pt x="48" y="39"/>
                    <a:pt x="51" y="39"/>
                    <a:pt x="50" y="39"/>
                  </a:cubicBezTo>
                  <a:cubicBezTo>
                    <a:pt x="49" y="38"/>
                    <a:pt x="51" y="39"/>
                    <a:pt x="50" y="3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1" name="Freeform 709"/>
            <p:cNvSpPr>
              <a:spLocks/>
            </p:cNvSpPr>
            <p:nvPr/>
          </p:nvSpPr>
          <p:spPr bwMode="auto">
            <a:xfrm>
              <a:off x="16681089" y="8829198"/>
              <a:ext cx="477708" cy="420492"/>
            </a:xfrm>
            <a:custGeom>
              <a:avLst/>
              <a:gdLst>
                <a:gd name="T0" fmla="*/ 33 w 51"/>
                <a:gd name="T1" fmla="*/ 5 h 45"/>
                <a:gd name="T2" fmla="*/ 29 w 51"/>
                <a:gd name="T3" fmla="*/ 13 h 45"/>
                <a:gd name="T4" fmla="*/ 20 w 51"/>
                <a:gd name="T5" fmla="*/ 16 h 45"/>
                <a:gd name="T6" fmla="*/ 15 w 51"/>
                <a:gd name="T7" fmla="*/ 18 h 45"/>
                <a:gd name="T8" fmla="*/ 10 w 51"/>
                <a:gd name="T9" fmla="*/ 19 h 45"/>
                <a:gd name="T10" fmla="*/ 7 w 51"/>
                <a:gd name="T11" fmla="*/ 18 h 45"/>
                <a:gd name="T12" fmla="*/ 3 w 51"/>
                <a:gd name="T13" fmla="*/ 14 h 45"/>
                <a:gd name="T14" fmla="*/ 0 w 51"/>
                <a:gd name="T15" fmla="*/ 20 h 45"/>
                <a:gd name="T16" fmla="*/ 4 w 51"/>
                <a:gd name="T17" fmla="*/ 29 h 45"/>
                <a:gd name="T18" fmla="*/ 8 w 51"/>
                <a:gd name="T19" fmla="*/ 37 h 45"/>
                <a:gd name="T20" fmla="*/ 13 w 51"/>
                <a:gd name="T21" fmla="*/ 39 h 45"/>
                <a:gd name="T22" fmla="*/ 14 w 51"/>
                <a:gd name="T23" fmla="*/ 41 h 45"/>
                <a:gd name="T24" fmla="*/ 19 w 51"/>
                <a:gd name="T25" fmla="*/ 41 h 45"/>
                <a:gd name="T26" fmla="*/ 21 w 51"/>
                <a:gd name="T27" fmla="*/ 39 h 45"/>
                <a:gd name="T28" fmla="*/ 25 w 51"/>
                <a:gd name="T29" fmla="*/ 40 h 45"/>
                <a:gd name="T30" fmla="*/ 28 w 51"/>
                <a:gd name="T31" fmla="*/ 40 h 45"/>
                <a:gd name="T32" fmla="*/ 31 w 51"/>
                <a:gd name="T33" fmla="*/ 43 h 45"/>
                <a:gd name="T34" fmla="*/ 34 w 51"/>
                <a:gd name="T35" fmla="*/ 42 h 45"/>
                <a:gd name="T36" fmla="*/ 36 w 51"/>
                <a:gd name="T37" fmla="*/ 43 h 45"/>
                <a:gd name="T38" fmla="*/ 37 w 51"/>
                <a:gd name="T39" fmla="*/ 37 h 45"/>
                <a:gd name="T40" fmla="*/ 37 w 51"/>
                <a:gd name="T41" fmla="*/ 33 h 45"/>
                <a:gd name="T42" fmla="*/ 39 w 51"/>
                <a:gd name="T43" fmla="*/ 30 h 45"/>
                <a:gd name="T44" fmla="*/ 42 w 51"/>
                <a:gd name="T45" fmla="*/ 24 h 45"/>
                <a:gd name="T46" fmla="*/ 47 w 51"/>
                <a:gd name="T47" fmla="*/ 19 h 45"/>
                <a:gd name="T48" fmla="*/ 49 w 51"/>
                <a:gd name="T49" fmla="*/ 18 h 45"/>
                <a:gd name="T50" fmla="*/ 45 w 51"/>
                <a:gd name="T51" fmla="*/ 13 h 45"/>
                <a:gd name="T52" fmla="*/ 42 w 51"/>
                <a:gd name="T53" fmla="*/ 7 h 45"/>
                <a:gd name="T54" fmla="*/ 44 w 51"/>
                <a:gd name="T55" fmla="*/ 6 h 45"/>
                <a:gd name="T56" fmla="*/ 44 w 51"/>
                <a:gd name="T57" fmla="*/ 3 h 45"/>
                <a:gd name="T58" fmla="*/ 33 w 51"/>
                <a:gd name="T59" fmla="*/ 5 h 45"/>
                <a:gd name="T60" fmla="*/ 33 w 51"/>
                <a:gd name="T61"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 h="45">
                  <a:moveTo>
                    <a:pt x="33" y="5"/>
                  </a:moveTo>
                  <a:cubicBezTo>
                    <a:pt x="32" y="8"/>
                    <a:pt x="31" y="10"/>
                    <a:pt x="29" y="13"/>
                  </a:cubicBezTo>
                  <a:cubicBezTo>
                    <a:pt x="28" y="17"/>
                    <a:pt x="23" y="17"/>
                    <a:pt x="20" y="16"/>
                  </a:cubicBezTo>
                  <a:cubicBezTo>
                    <a:pt x="18" y="15"/>
                    <a:pt x="16" y="17"/>
                    <a:pt x="15" y="18"/>
                  </a:cubicBezTo>
                  <a:cubicBezTo>
                    <a:pt x="14" y="19"/>
                    <a:pt x="11" y="18"/>
                    <a:pt x="10" y="19"/>
                  </a:cubicBezTo>
                  <a:cubicBezTo>
                    <a:pt x="8" y="20"/>
                    <a:pt x="8" y="20"/>
                    <a:pt x="7" y="18"/>
                  </a:cubicBezTo>
                  <a:cubicBezTo>
                    <a:pt x="5" y="17"/>
                    <a:pt x="4" y="16"/>
                    <a:pt x="3" y="14"/>
                  </a:cubicBezTo>
                  <a:cubicBezTo>
                    <a:pt x="2" y="13"/>
                    <a:pt x="0" y="19"/>
                    <a:pt x="0" y="20"/>
                  </a:cubicBezTo>
                  <a:cubicBezTo>
                    <a:pt x="0" y="23"/>
                    <a:pt x="3" y="26"/>
                    <a:pt x="4" y="29"/>
                  </a:cubicBezTo>
                  <a:cubicBezTo>
                    <a:pt x="6" y="32"/>
                    <a:pt x="5" y="35"/>
                    <a:pt x="8" y="37"/>
                  </a:cubicBezTo>
                  <a:cubicBezTo>
                    <a:pt x="10" y="38"/>
                    <a:pt x="12" y="39"/>
                    <a:pt x="13" y="39"/>
                  </a:cubicBezTo>
                  <a:cubicBezTo>
                    <a:pt x="16" y="38"/>
                    <a:pt x="13" y="40"/>
                    <a:pt x="14" y="41"/>
                  </a:cubicBezTo>
                  <a:cubicBezTo>
                    <a:pt x="15" y="41"/>
                    <a:pt x="18" y="41"/>
                    <a:pt x="19" y="41"/>
                  </a:cubicBezTo>
                  <a:cubicBezTo>
                    <a:pt x="20" y="40"/>
                    <a:pt x="20" y="38"/>
                    <a:pt x="21" y="39"/>
                  </a:cubicBezTo>
                  <a:cubicBezTo>
                    <a:pt x="22" y="40"/>
                    <a:pt x="24" y="41"/>
                    <a:pt x="25" y="40"/>
                  </a:cubicBezTo>
                  <a:cubicBezTo>
                    <a:pt x="26" y="40"/>
                    <a:pt x="28" y="39"/>
                    <a:pt x="28" y="40"/>
                  </a:cubicBezTo>
                  <a:cubicBezTo>
                    <a:pt x="29" y="43"/>
                    <a:pt x="27" y="45"/>
                    <a:pt x="31" y="43"/>
                  </a:cubicBezTo>
                  <a:cubicBezTo>
                    <a:pt x="32" y="43"/>
                    <a:pt x="33" y="42"/>
                    <a:pt x="34" y="42"/>
                  </a:cubicBezTo>
                  <a:cubicBezTo>
                    <a:pt x="35" y="42"/>
                    <a:pt x="36" y="43"/>
                    <a:pt x="36" y="43"/>
                  </a:cubicBezTo>
                  <a:cubicBezTo>
                    <a:pt x="37" y="41"/>
                    <a:pt x="35" y="39"/>
                    <a:pt x="37" y="37"/>
                  </a:cubicBezTo>
                  <a:cubicBezTo>
                    <a:pt x="38" y="36"/>
                    <a:pt x="37" y="35"/>
                    <a:pt x="37" y="33"/>
                  </a:cubicBezTo>
                  <a:cubicBezTo>
                    <a:pt x="37" y="32"/>
                    <a:pt x="38" y="31"/>
                    <a:pt x="39" y="30"/>
                  </a:cubicBezTo>
                  <a:cubicBezTo>
                    <a:pt x="41" y="28"/>
                    <a:pt x="43" y="27"/>
                    <a:pt x="42" y="24"/>
                  </a:cubicBezTo>
                  <a:cubicBezTo>
                    <a:pt x="42" y="22"/>
                    <a:pt x="45" y="18"/>
                    <a:pt x="47" y="19"/>
                  </a:cubicBezTo>
                  <a:cubicBezTo>
                    <a:pt x="48" y="20"/>
                    <a:pt x="51" y="19"/>
                    <a:pt x="49" y="18"/>
                  </a:cubicBezTo>
                  <a:cubicBezTo>
                    <a:pt x="48" y="16"/>
                    <a:pt x="45" y="15"/>
                    <a:pt x="45" y="13"/>
                  </a:cubicBezTo>
                  <a:cubicBezTo>
                    <a:pt x="45" y="11"/>
                    <a:pt x="43" y="9"/>
                    <a:pt x="42" y="7"/>
                  </a:cubicBezTo>
                  <a:cubicBezTo>
                    <a:pt x="41" y="4"/>
                    <a:pt x="44" y="7"/>
                    <a:pt x="44" y="6"/>
                  </a:cubicBezTo>
                  <a:cubicBezTo>
                    <a:pt x="45" y="5"/>
                    <a:pt x="41" y="4"/>
                    <a:pt x="44" y="3"/>
                  </a:cubicBezTo>
                  <a:cubicBezTo>
                    <a:pt x="40" y="2"/>
                    <a:pt x="34" y="0"/>
                    <a:pt x="33" y="5"/>
                  </a:cubicBezTo>
                  <a:cubicBezTo>
                    <a:pt x="32" y="7"/>
                    <a:pt x="34" y="3"/>
                    <a:pt x="33"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2" name="Freeform 710"/>
            <p:cNvSpPr>
              <a:spLocks/>
            </p:cNvSpPr>
            <p:nvPr/>
          </p:nvSpPr>
          <p:spPr bwMode="auto">
            <a:xfrm>
              <a:off x="16709750" y="8717701"/>
              <a:ext cx="458600" cy="299442"/>
            </a:xfrm>
            <a:custGeom>
              <a:avLst/>
              <a:gdLst>
                <a:gd name="T0" fmla="*/ 45 w 49"/>
                <a:gd name="T1" fmla="*/ 10 h 32"/>
                <a:gd name="T2" fmla="*/ 47 w 49"/>
                <a:gd name="T3" fmla="*/ 8 h 32"/>
                <a:gd name="T4" fmla="*/ 43 w 49"/>
                <a:gd name="T5" fmla="*/ 7 h 32"/>
                <a:gd name="T6" fmla="*/ 42 w 49"/>
                <a:gd name="T7" fmla="*/ 6 h 32"/>
                <a:gd name="T8" fmla="*/ 41 w 49"/>
                <a:gd name="T9" fmla="*/ 6 h 32"/>
                <a:gd name="T10" fmla="*/ 41 w 49"/>
                <a:gd name="T11" fmla="*/ 4 h 32"/>
                <a:gd name="T12" fmla="*/ 39 w 49"/>
                <a:gd name="T13" fmla="*/ 2 h 32"/>
                <a:gd name="T14" fmla="*/ 37 w 49"/>
                <a:gd name="T15" fmla="*/ 2 h 32"/>
                <a:gd name="T16" fmla="*/ 36 w 49"/>
                <a:gd name="T17" fmla="*/ 1 h 32"/>
                <a:gd name="T18" fmla="*/ 32 w 49"/>
                <a:gd name="T19" fmla="*/ 6 h 32"/>
                <a:gd name="T20" fmla="*/ 30 w 49"/>
                <a:gd name="T21" fmla="*/ 8 h 32"/>
                <a:gd name="T22" fmla="*/ 29 w 49"/>
                <a:gd name="T23" fmla="*/ 9 h 32"/>
                <a:gd name="T24" fmla="*/ 29 w 49"/>
                <a:gd name="T25" fmla="*/ 10 h 32"/>
                <a:gd name="T26" fmla="*/ 25 w 49"/>
                <a:gd name="T27" fmla="*/ 12 h 32"/>
                <a:gd name="T28" fmla="*/ 25 w 49"/>
                <a:gd name="T29" fmla="*/ 15 h 32"/>
                <a:gd name="T30" fmla="*/ 27 w 49"/>
                <a:gd name="T31" fmla="*/ 14 h 32"/>
                <a:gd name="T32" fmla="*/ 29 w 49"/>
                <a:gd name="T33" fmla="*/ 13 h 32"/>
                <a:gd name="T34" fmla="*/ 28 w 49"/>
                <a:gd name="T35" fmla="*/ 11 h 32"/>
                <a:gd name="T36" fmla="*/ 29 w 49"/>
                <a:gd name="T37" fmla="*/ 13 h 32"/>
                <a:gd name="T38" fmla="*/ 26 w 49"/>
                <a:gd name="T39" fmla="*/ 14 h 32"/>
                <a:gd name="T40" fmla="*/ 23 w 49"/>
                <a:gd name="T41" fmla="*/ 13 h 32"/>
                <a:gd name="T42" fmla="*/ 14 w 49"/>
                <a:gd name="T43" fmla="*/ 20 h 32"/>
                <a:gd name="T44" fmla="*/ 9 w 49"/>
                <a:gd name="T45" fmla="*/ 23 h 32"/>
                <a:gd name="T46" fmla="*/ 7 w 49"/>
                <a:gd name="T47" fmla="*/ 26 h 32"/>
                <a:gd name="T48" fmla="*/ 9 w 49"/>
                <a:gd name="T49" fmla="*/ 28 h 32"/>
                <a:gd name="T50" fmla="*/ 0 w 49"/>
                <a:gd name="T51" fmla="*/ 26 h 32"/>
                <a:gd name="T52" fmla="*/ 5 w 49"/>
                <a:gd name="T53" fmla="*/ 32 h 32"/>
                <a:gd name="T54" fmla="*/ 7 w 49"/>
                <a:gd name="T55" fmla="*/ 31 h 32"/>
                <a:gd name="T56" fmla="*/ 12 w 49"/>
                <a:gd name="T57" fmla="*/ 30 h 32"/>
                <a:gd name="T58" fmla="*/ 20 w 49"/>
                <a:gd name="T59" fmla="*/ 29 h 32"/>
                <a:gd name="T60" fmla="*/ 27 w 49"/>
                <a:gd name="T61" fmla="*/ 24 h 32"/>
                <a:gd name="T62" fmla="*/ 30 w 49"/>
                <a:gd name="T63" fmla="*/ 18 h 32"/>
                <a:gd name="T64" fmla="*/ 34 w 49"/>
                <a:gd name="T65" fmla="*/ 14 h 32"/>
                <a:gd name="T66" fmla="*/ 43 w 49"/>
                <a:gd name="T67" fmla="*/ 14 h 32"/>
                <a:gd name="T68" fmla="*/ 45 w 49"/>
                <a:gd name="T6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 h="32">
                  <a:moveTo>
                    <a:pt x="45" y="10"/>
                  </a:moveTo>
                  <a:cubicBezTo>
                    <a:pt x="48" y="10"/>
                    <a:pt x="49" y="9"/>
                    <a:pt x="47" y="8"/>
                  </a:cubicBezTo>
                  <a:cubicBezTo>
                    <a:pt x="45" y="7"/>
                    <a:pt x="45" y="6"/>
                    <a:pt x="43" y="7"/>
                  </a:cubicBezTo>
                  <a:cubicBezTo>
                    <a:pt x="42" y="8"/>
                    <a:pt x="43" y="7"/>
                    <a:pt x="42" y="6"/>
                  </a:cubicBezTo>
                  <a:cubicBezTo>
                    <a:pt x="42" y="6"/>
                    <a:pt x="41" y="6"/>
                    <a:pt x="41" y="6"/>
                  </a:cubicBezTo>
                  <a:cubicBezTo>
                    <a:pt x="41" y="6"/>
                    <a:pt x="41" y="4"/>
                    <a:pt x="41" y="4"/>
                  </a:cubicBezTo>
                  <a:cubicBezTo>
                    <a:pt x="40" y="3"/>
                    <a:pt x="39" y="2"/>
                    <a:pt x="39" y="2"/>
                  </a:cubicBezTo>
                  <a:cubicBezTo>
                    <a:pt x="37" y="0"/>
                    <a:pt x="38" y="1"/>
                    <a:pt x="37" y="2"/>
                  </a:cubicBezTo>
                  <a:cubicBezTo>
                    <a:pt x="36" y="3"/>
                    <a:pt x="36" y="1"/>
                    <a:pt x="36" y="1"/>
                  </a:cubicBezTo>
                  <a:cubicBezTo>
                    <a:pt x="35" y="1"/>
                    <a:pt x="32" y="5"/>
                    <a:pt x="32" y="6"/>
                  </a:cubicBezTo>
                  <a:cubicBezTo>
                    <a:pt x="31" y="6"/>
                    <a:pt x="30" y="7"/>
                    <a:pt x="30" y="8"/>
                  </a:cubicBezTo>
                  <a:cubicBezTo>
                    <a:pt x="29" y="8"/>
                    <a:pt x="29" y="9"/>
                    <a:pt x="29" y="9"/>
                  </a:cubicBezTo>
                  <a:cubicBezTo>
                    <a:pt x="29" y="10"/>
                    <a:pt x="29" y="10"/>
                    <a:pt x="29" y="10"/>
                  </a:cubicBezTo>
                  <a:cubicBezTo>
                    <a:pt x="29" y="11"/>
                    <a:pt x="26" y="11"/>
                    <a:pt x="25" y="12"/>
                  </a:cubicBezTo>
                  <a:cubicBezTo>
                    <a:pt x="22" y="12"/>
                    <a:pt x="23" y="14"/>
                    <a:pt x="25" y="15"/>
                  </a:cubicBezTo>
                  <a:cubicBezTo>
                    <a:pt x="27" y="17"/>
                    <a:pt x="26" y="15"/>
                    <a:pt x="27" y="14"/>
                  </a:cubicBezTo>
                  <a:cubicBezTo>
                    <a:pt x="27" y="13"/>
                    <a:pt x="29" y="13"/>
                    <a:pt x="29" y="13"/>
                  </a:cubicBezTo>
                  <a:cubicBezTo>
                    <a:pt x="29" y="13"/>
                    <a:pt x="28" y="12"/>
                    <a:pt x="28" y="11"/>
                  </a:cubicBezTo>
                  <a:cubicBezTo>
                    <a:pt x="28" y="12"/>
                    <a:pt x="29" y="13"/>
                    <a:pt x="29" y="13"/>
                  </a:cubicBezTo>
                  <a:cubicBezTo>
                    <a:pt x="29" y="13"/>
                    <a:pt x="27" y="13"/>
                    <a:pt x="26" y="14"/>
                  </a:cubicBezTo>
                  <a:cubicBezTo>
                    <a:pt x="26" y="17"/>
                    <a:pt x="24" y="14"/>
                    <a:pt x="23" y="13"/>
                  </a:cubicBezTo>
                  <a:cubicBezTo>
                    <a:pt x="20" y="16"/>
                    <a:pt x="18" y="19"/>
                    <a:pt x="14" y="20"/>
                  </a:cubicBezTo>
                  <a:cubicBezTo>
                    <a:pt x="12" y="21"/>
                    <a:pt x="10" y="21"/>
                    <a:pt x="9" y="23"/>
                  </a:cubicBezTo>
                  <a:cubicBezTo>
                    <a:pt x="8" y="24"/>
                    <a:pt x="8" y="25"/>
                    <a:pt x="7" y="26"/>
                  </a:cubicBezTo>
                  <a:cubicBezTo>
                    <a:pt x="7" y="27"/>
                    <a:pt x="9" y="28"/>
                    <a:pt x="9" y="28"/>
                  </a:cubicBezTo>
                  <a:cubicBezTo>
                    <a:pt x="8" y="29"/>
                    <a:pt x="1" y="26"/>
                    <a:pt x="0" y="26"/>
                  </a:cubicBezTo>
                  <a:cubicBezTo>
                    <a:pt x="1" y="28"/>
                    <a:pt x="3" y="31"/>
                    <a:pt x="5" y="32"/>
                  </a:cubicBezTo>
                  <a:cubicBezTo>
                    <a:pt x="6" y="32"/>
                    <a:pt x="7" y="31"/>
                    <a:pt x="7" y="31"/>
                  </a:cubicBezTo>
                  <a:cubicBezTo>
                    <a:pt x="9" y="30"/>
                    <a:pt x="12" y="31"/>
                    <a:pt x="12" y="30"/>
                  </a:cubicBezTo>
                  <a:cubicBezTo>
                    <a:pt x="15" y="27"/>
                    <a:pt x="17" y="28"/>
                    <a:pt x="20" y="29"/>
                  </a:cubicBezTo>
                  <a:cubicBezTo>
                    <a:pt x="23" y="29"/>
                    <a:pt x="26" y="27"/>
                    <a:pt x="27" y="24"/>
                  </a:cubicBezTo>
                  <a:cubicBezTo>
                    <a:pt x="28" y="22"/>
                    <a:pt x="29" y="20"/>
                    <a:pt x="30" y="18"/>
                  </a:cubicBezTo>
                  <a:cubicBezTo>
                    <a:pt x="30" y="15"/>
                    <a:pt x="31" y="14"/>
                    <a:pt x="34" y="14"/>
                  </a:cubicBezTo>
                  <a:cubicBezTo>
                    <a:pt x="37" y="14"/>
                    <a:pt x="40" y="15"/>
                    <a:pt x="43" y="14"/>
                  </a:cubicBezTo>
                  <a:cubicBezTo>
                    <a:pt x="47" y="13"/>
                    <a:pt x="40" y="10"/>
                    <a:pt x="45"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3" name="Freeform 711"/>
            <p:cNvSpPr>
              <a:spLocks/>
            </p:cNvSpPr>
            <p:nvPr/>
          </p:nvSpPr>
          <p:spPr bwMode="auto">
            <a:xfrm>
              <a:off x="15776631" y="7679214"/>
              <a:ext cx="159235" cy="92380"/>
            </a:xfrm>
            <a:custGeom>
              <a:avLst/>
              <a:gdLst>
                <a:gd name="T0" fmla="*/ 2 w 17"/>
                <a:gd name="T1" fmla="*/ 8 h 10"/>
                <a:gd name="T2" fmla="*/ 7 w 17"/>
                <a:gd name="T3" fmla="*/ 9 h 10"/>
                <a:gd name="T4" fmla="*/ 12 w 17"/>
                <a:gd name="T5" fmla="*/ 9 h 10"/>
                <a:gd name="T6" fmla="*/ 16 w 17"/>
                <a:gd name="T7" fmla="*/ 8 h 10"/>
                <a:gd name="T8" fmla="*/ 15 w 17"/>
                <a:gd name="T9" fmla="*/ 3 h 10"/>
                <a:gd name="T10" fmla="*/ 10 w 17"/>
                <a:gd name="T11" fmla="*/ 3 h 10"/>
                <a:gd name="T12" fmla="*/ 6 w 17"/>
                <a:gd name="T13" fmla="*/ 1 h 10"/>
                <a:gd name="T14" fmla="*/ 2 w 17"/>
                <a:gd name="T15" fmla="*/ 8 h 10"/>
                <a:gd name="T16" fmla="*/ 2 w 17"/>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2" y="8"/>
                  </a:moveTo>
                  <a:cubicBezTo>
                    <a:pt x="3" y="9"/>
                    <a:pt x="6" y="10"/>
                    <a:pt x="7" y="9"/>
                  </a:cubicBezTo>
                  <a:cubicBezTo>
                    <a:pt x="9" y="8"/>
                    <a:pt x="10" y="10"/>
                    <a:pt x="12" y="9"/>
                  </a:cubicBezTo>
                  <a:cubicBezTo>
                    <a:pt x="13" y="9"/>
                    <a:pt x="17" y="9"/>
                    <a:pt x="16" y="8"/>
                  </a:cubicBezTo>
                  <a:cubicBezTo>
                    <a:pt x="15" y="6"/>
                    <a:pt x="14" y="5"/>
                    <a:pt x="15" y="3"/>
                  </a:cubicBezTo>
                  <a:cubicBezTo>
                    <a:pt x="13" y="2"/>
                    <a:pt x="11" y="4"/>
                    <a:pt x="10" y="3"/>
                  </a:cubicBezTo>
                  <a:cubicBezTo>
                    <a:pt x="9" y="2"/>
                    <a:pt x="7" y="0"/>
                    <a:pt x="6" y="1"/>
                  </a:cubicBezTo>
                  <a:cubicBezTo>
                    <a:pt x="4" y="3"/>
                    <a:pt x="0" y="6"/>
                    <a:pt x="2" y="8"/>
                  </a:cubicBezTo>
                  <a:cubicBezTo>
                    <a:pt x="3" y="9"/>
                    <a:pt x="1" y="7"/>
                    <a:pt x="2"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4" name="Freeform 712"/>
            <p:cNvSpPr>
              <a:spLocks/>
            </p:cNvSpPr>
            <p:nvPr/>
          </p:nvSpPr>
          <p:spPr bwMode="auto">
            <a:xfrm>
              <a:off x="15410388" y="7574093"/>
              <a:ext cx="347132" cy="216615"/>
            </a:xfrm>
            <a:custGeom>
              <a:avLst/>
              <a:gdLst>
                <a:gd name="T0" fmla="*/ 1 w 37"/>
                <a:gd name="T1" fmla="*/ 3 h 23"/>
                <a:gd name="T2" fmla="*/ 0 w 37"/>
                <a:gd name="T3" fmla="*/ 9 h 23"/>
                <a:gd name="T4" fmla="*/ 5 w 37"/>
                <a:gd name="T5" fmla="*/ 13 h 23"/>
                <a:gd name="T6" fmla="*/ 7 w 37"/>
                <a:gd name="T7" fmla="*/ 14 h 23"/>
                <a:gd name="T8" fmla="*/ 12 w 37"/>
                <a:gd name="T9" fmla="*/ 15 h 23"/>
                <a:gd name="T10" fmla="*/ 15 w 37"/>
                <a:gd name="T11" fmla="*/ 16 h 23"/>
                <a:gd name="T12" fmla="*/ 19 w 37"/>
                <a:gd name="T13" fmla="*/ 16 h 23"/>
                <a:gd name="T14" fmla="*/ 22 w 37"/>
                <a:gd name="T15" fmla="*/ 19 h 23"/>
                <a:gd name="T16" fmla="*/ 26 w 37"/>
                <a:gd name="T17" fmla="*/ 20 h 23"/>
                <a:gd name="T18" fmla="*/ 29 w 37"/>
                <a:gd name="T19" fmla="*/ 22 h 23"/>
                <a:gd name="T20" fmla="*/ 32 w 37"/>
                <a:gd name="T21" fmla="*/ 20 h 23"/>
                <a:gd name="T22" fmla="*/ 35 w 37"/>
                <a:gd name="T23" fmla="*/ 22 h 23"/>
                <a:gd name="T24" fmla="*/ 37 w 37"/>
                <a:gd name="T25" fmla="*/ 21 h 23"/>
                <a:gd name="T26" fmla="*/ 37 w 37"/>
                <a:gd name="T27" fmla="*/ 18 h 23"/>
                <a:gd name="T28" fmla="*/ 37 w 37"/>
                <a:gd name="T29" fmla="*/ 14 h 23"/>
                <a:gd name="T30" fmla="*/ 32 w 37"/>
                <a:gd name="T31" fmla="*/ 14 h 23"/>
                <a:gd name="T32" fmla="*/ 31 w 37"/>
                <a:gd name="T33" fmla="*/ 13 h 23"/>
                <a:gd name="T34" fmla="*/ 28 w 37"/>
                <a:gd name="T35" fmla="*/ 13 h 23"/>
                <a:gd name="T36" fmla="*/ 26 w 37"/>
                <a:gd name="T37" fmla="*/ 12 h 23"/>
                <a:gd name="T38" fmla="*/ 24 w 37"/>
                <a:gd name="T39" fmla="*/ 12 h 23"/>
                <a:gd name="T40" fmla="*/ 20 w 37"/>
                <a:gd name="T41" fmla="*/ 10 h 23"/>
                <a:gd name="T42" fmla="*/ 18 w 37"/>
                <a:gd name="T43" fmla="*/ 8 h 23"/>
                <a:gd name="T44" fmla="*/ 16 w 37"/>
                <a:gd name="T45" fmla="*/ 7 h 23"/>
                <a:gd name="T46" fmla="*/ 10 w 37"/>
                <a:gd name="T47" fmla="*/ 2 h 23"/>
                <a:gd name="T48" fmla="*/ 8 w 37"/>
                <a:gd name="T49" fmla="*/ 0 h 23"/>
                <a:gd name="T50" fmla="*/ 5 w 37"/>
                <a:gd name="T51" fmla="*/ 2 h 23"/>
                <a:gd name="T52" fmla="*/ 4 w 37"/>
                <a:gd name="T53" fmla="*/ 2 h 23"/>
                <a:gd name="T54" fmla="*/ 1 w 37"/>
                <a:gd name="T55" fmla="*/ 3 h 23"/>
                <a:gd name="T56" fmla="*/ 1 w 37"/>
                <a:gd name="T57"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 h="23">
                  <a:moveTo>
                    <a:pt x="1" y="3"/>
                  </a:moveTo>
                  <a:cubicBezTo>
                    <a:pt x="0" y="4"/>
                    <a:pt x="0" y="8"/>
                    <a:pt x="0" y="9"/>
                  </a:cubicBezTo>
                  <a:cubicBezTo>
                    <a:pt x="1" y="10"/>
                    <a:pt x="4" y="11"/>
                    <a:pt x="5" y="13"/>
                  </a:cubicBezTo>
                  <a:cubicBezTo>
                    <a:pt x="6" y="13"/>
                    <a:pt x="7" y="14"/>
                    <a:pt x="7" y="14"/>
                  </a:cubicBezTo>
                  <a:cubicBezTo>
                    <a:pt x="9" y="15"/>
                    <a:pt x="10" y="14"/>
                    <a:pt x="12" y="15"/>
                  </a:cubicBezTo>
                  <a:cubicBezTo>
                    <a:pt x="13" y="15"/>
                    <a:pt x="14" y="16"/>
                    <a:pt x="15" y="16"/>
                  </a:cubicBezTo>
                  <a:cubicBezTo>
                    <a:pt x="16" y="16"/>
                    <a:pt x="18" y="16"/>
                    <a:pt x="19" y="16"/>
                  </a:cubicBezTo>
                  <a:cubicBezTo>
                    <a:pt x="20" y="17"/>
                    <a:pt x="21" y="18"/>
                    <a:pt x="22" y="19"/>
                  </a:cubicBezTo>
                  <a:cubicBezTo>
                    <a:pt x="23" y="19"/>
                    <a:pt x="25" y="19"/>
                    <a:pt x="26" y="20"/>
                  </a:cubicBezTo>
                  <a:cubicBezTo>
                    <a:pt x="27" y="20"/>
                    <a:pt x="28" y="22"/>
                    <a:pt x="29" y="22"/>
                  </a:cubicBezTo>
                  <a:cubicBezTo>
                    <a:pt x="30" y="22"/>
                    <a:pt x="31" y="20"/>
                    <a:pt x="32" y="20"/>
                  </a:cubicBezTo>
                  <a:cubicBezTo>
                    <a:pt x="33" y="21"/>
                    <a:pt x="33" y="23"/>
                    <a:pt x="35" y="22"/>
                  </a:cubicBezTo>
                  <a:cubicBezTo>
                    <a:pt x="35" y="22"/>
                    <a:pt x="37" y="21"/>
                    <a:pt x="37" y="21"/>
                  </a:cubicBezTo>
                  <a:cubicBezTo>
                    <a:pt x="37" y="20"/>
                    <a:pt x="37" y="19"/>
                    <a:pt x="37" y="18"/>
                  </a:cubicBezTo>
                  <a:cubicBezTo>
                    <a:pt x="36" y="17"/>
                    <a:pt x="37" y="16"/>
                    <a:pt x="37" y="14"/>
                  </a:cubicBezTo>
                  <a:cubicBezTo>
                    <a:pt x="35" y="14"/>
                    <a:pt x="34" y="15"/>
                    <a:pt x="32" y="14"/>
                  </a:cubicBezTo>
                  <a:cubicBezTo>
                    <a:pt x="32" y="14"/>
                    <a:pt x="31" y="13"/>
                    <a:pt x="31" y="13"/>
                  </a:cubicBezTo>
                  <a:cubicBezTo>
                    <a:pt x="30" y="13"/>
                    <a:pt x="29" y="14"/>
                    <a:pt x="28" y="13"/>
                  </a:cubicBezTo>
                  <a:cubicBezTo>
                    <a:pt x="28" y="13"/>
                    <a:pt x="27" y="12"/>
                    <a:pt x="26" y="12"/>
                  </a:cubicBezTo>
                  <a:cubicBezTo>
                    <a:pt x="25" y="12"/>
                    <a:pt x="24" y="14"/>
                    <a:pt x="24" y="12"/>
                  </a:cubicBezTo>
                  <a:cubicBezTo>
                    <a:pt x="22" y="10"/>
                    <a:pt x="21" y="11"/>
                    <a:pt x="20" y="10"/>
                  </a:cubicBezTo>
                  <a:cubicBezTo>
                    <a:pt x="19" y="9"/>
                    <a:pt x="19" y="8"/>
                    <a:pt x="18" y="8"/>
                  </a:cubicBezTo>
                  <a:cubicBezTo>
                    <a:pt x="17" y="7"/>
                    <a:pt x="16" y="7"/>
                    <a:pt x="16" y="7"/>
                  </a:cubicBezTo>
                  <a:cubicBezTo>
                    <a:pt x="14" y="6"/>
                    <a:pt x="11" y="4"/>
                    <a:pt x="10" y="2"/>
                  </a:cubicBezTo>
                  <a:cubicBezTo>
                    <a:pt x="10" y="1"/>
                    <a:pt x="9" y="0"/>
                    <a:pt x="8" y="0"/>
                  </a:cubicBezTo>
                  <a:cubicBezTo>
                    <a:pt x="6" y="0"/>
                    <a:pt x="6" y="1"/>
                    <a:pt x="5" y="2"/>
                  </a:cubicBezTo>
                  <a:cubicBezTo>
                    <a:pt x="5" y="3"/>
                    <a:pt x="4" y="2"/>
                    <a:pt x="4" y="2"/>
                  </a:cubicBezTo>
                  <a:cubicBezTo>
                    <a:pt x="3" y="3"/>
                    <a:pt x="2" y="3"/>
                    <a:pt x="1" y="3"/>
                  </a:cubicBezTo>
                  <a:cubicBezTo>
                    <a:pt x="0" y="4"/>
                    <a:pt x="2" y="3"/>
                    <a:pt x="1"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5" name="Freeform 713"/>
            <p:cNvSpPr>
              <a:spLocks/>
            </p:cNvSpPr>
            <p:nvPr/>
          </p:nvSpPr>
          <p:spPr bwMode="auto">
            <a:xfrm>
              <a:off x="16372171" y="8360921"/>
              <a:ext cx="261145" cy="216615"/>
            </a:xfrm>
            <a:custGeom>
              <a:avLst/>
              <a:gdLst>
                <a:gd name="T0" fmla="*/ 14 w 28"/>
                <a:gd name="T1" fmla="*/ 19 h 23"/>
                <a:gd name="T2" fmla="*/ 19 w 28"/>
                <a:gd name="T3" fmla="*/ 18 h 23"/>
                <a:gd name="T4" fmla="*/ 19 w 28"/>
                <a:gd name="T5" fmla="*/ 15 h 23"/>
                <a:gd name="T6" fmla="*/ 21 w 28"/>
                <a:gd name="T7" fmla="*/ 14 h 23"/>
                <a:gd name="T8" fmla="*/ 24 w 28"/>
                <a:gd name="T9" fmla="*/ 12 h 23"/>
                <a:gd name="T10" fmla="*/ 27 w 28"/>
                <a:gd name="T11" fmla="*/ 9 h 23"/>
                <a:gd name="T12" fmla="*/ 26 w 28"/>
                <a:gd name="T13" fmla="*/ 1 h 23"/>
                <a:gd name="T14" fmla="*/ 22 w 28"/>
                <a:gd name="T15" fmla="*/ 1 h 23"/>
                <a:gd name="T16" fmla="*/ 19 w 28"/>
                <a:gd name="T17" fmla="*/ 2 h 23"/>
                <a:gd name="T18" fmla="*/ 17 w 28"/>
                <a:gd name="T19" fmla="*/ 2 h 23"/>
                <a:gd name="T20" fmla="*/ 3 w 28"/>
                <a:gd name="T21" fmla="*/ 3 h 23"/>
                <a:gd name="T22" fmla="*/ 0 w 28"/>
                <a:gd name="T23" fmla="*/ 7 h 23"/>
                <a:gd name="T24" fmla="*/ 1 w 28"/>
                <a:gd name="T25" fmla="*/ 10 h 23"/>
                <a:gd name="T26" fmla="*/ 3 w 28"/>
                <a:gd name="T27" fmla="*/ 14 h 23"/>
                <a:gd name="T28" fmla="*/ 5 w 28"/>
                <a:gd name="T29" fmla="*/ 18 h 23"/>
                <a:gd name="T30" fmla="*/ 6 w 28"/>
                <a:gd name="T31" fmla="*/ 19 h 23"/>
                <a:gd name="T32" fmla="*/ 7 w 28"/>
                <a:gd name="T33" fmla="*/ 21 h 23"/>
                <a:gd name="T34" fmla="*/ 8 w 28"/>
                <a:gd name="T35" fmla="*/ 23 h 23"/>
                <a:gd name="T36" fmla="*/ 14 w 28"/>
                <a:gd name="T37" fmla="*/ 19 h 23"/>
                <a:gd name="T38" fmla="*/ 14 w 28"/>
                <a:gd name="T39"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23">
                  <a:moveTo>
                    <a:pt x="14" y="19"/>
                  </a:moveTo>
                  <a:cubicBezTo>
                    <a:pt x="14" y="18"/>
                    <a:pt x="20" y="20"/>
                    <a:pt x="19" y="18"/>
                  </a:cubicBezTo>
                  <a:cubicBezTo>
                    <a:pt x="19" y="18"/>
                    <a:pt x="18" y="15"/>
                    <a:pt x="19" y="15"/>
                  </a:cubicBezTo>
                  <a:cubicBezTo>
                    <a:pt x="20" y="15"/>
                    <a:pt x="21" y="16"/>
                    <a:pt x="21" y="14"/>
                  </a:cubicBezTo>
                  <a:cubicBezTo>
                    <a:pt x="21" y="12"/>
                    <a:pt x="23" y="13"/>
                    <a:pt x="24" y="12"/>
                  </a:cubicBezTo>
                  <a:cubicBezTo>
                    <a:pt x="26" y="12"/>
                    <a:pt x="26" y="10"/>
                    <a:pt x="27" y="9"/>
                  </a:cubicBezTo>
                  <a:cubicBezTo>
                    <a:pt x="28" y="7"/>
                    <a:pt x="25" y="2"/>
                    <a:pt x="26" y="1"/>
                  </a:cubicBezTo>
                  <a:cubicBezTo>
                    <a:pt x="24" y="2"/>
                    <a:pt x="24" y="2"/>
                    <a:pt x="22" y="1"/>
                  </a:cubicBezTo>
                  <a:cubicBezTo>
                    <a:pt x="21" y="0"/>
                    <a:pt x="19" y="2"/>
                    <a:pt x="19" y="2"/>
                  </a:cubicBezTo>
                  <a:cubicBezTo>
                    <a:pt x="19" y="4"/>
                    <a:pt x="17" y="2"/>
                    <a:pt x="17" y="2"/>
                  </a:cubicBezTo>
                  <a:cubicBezTo>
                    <a:pt x="13" y="1"/>
                    <a:pt x="6" y="0"/>
                    <a:pt x="3" y="3"/>
                  </a:cubicBezTo>
                  <a:cubicBezTo>
                    <a:pt x="2" y="4"/>
                    <a:pt x="0" y="5"/>
                    <a:pt x="0" y="7"/>
                  </a:cubicBezTo>
                  <a:cubicBezTo>
                    <a:pt x="0" y="8"/>
                    <a:pt x="1" y="9"/>
                    <a:pt x="1" y="10"/>
                  </a:cubicBezTo>
                  <a:cubicBezTo>
                    <a:pt x="3" y="11"/>
                    <a:pt x="3" y="13"/>
                    <a:pt x="3" y="14"/>
                  </a:cubicBezTo>
                  <a:cubicBezTo>
                    <a:pt x="4" y="16"/>
                    <a:pt x="4" y="17"/>
                    <a:pt x="5" y="18"/>
                  </a:cubicBezTo>
                  <a:cubicBezTo>
                    <a:pt x="5" y="19"/>
                    <a:pt x="6" y="18"/>
                    <a:pt x="6" y="19"/>
                  </a:cubicBezTo>
                  <a:cubicBezTo>
                    <a:pt x="7" y="19"/>
                    <a:pt x="6" y="20"/>
                    <a:pt x="7" y="21"/>
                  </a:cubicBezTo>
                  <a:cubicBezTo>
                    <a:pt x="9" y="21"/>
                    <a:pt x="8" y="22"/>
                    <a:pt x="8" y="23"/>
                  </a:cubicBezTo>
                  <a:cubicBezTo>
                    <a:pt x="8" y="22"/>
                    <a:pt x="14" y="20"/>
                    <a:pt x="14" y="19"/>
                  </a:cubicBezTo>
                  <a:cubicBezTo>
                    <a:pt x="14" y="19"/>
                    <a:pt x="14" y="20"/>
                    <a:pt x="14"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6" name="Freeform 714"/>
            <p:cNvSpPr>
              <a:spLocks/>
            </p:cNvSpPr>
            <p:nvPr/>
          </p:nvSpPr>
          <p:spPr bwMode="auto">
            <a:xfrm>
              <a:off x="16270259" y="8743185"/>
              <a:ext cx="207006" cy="245289"/>
            </a:xfrm>
            <a:custGeom>
              <a:avLst/>
              <a:gdLst>
                <a:gd name="T0" fmla="*/ 10 w 22"/>
                <a:gd name="T1" fmla="*/ 3 h 26"/>
                <a:gd name="T2" fmla="*/ 7 w 22"/>
                <a:gd name="T3" fmla="*/ 4 h 26"/>
                <a:gd name="T4" fmla="*/ 6 w 22"/>
                <a:gd name="T5" fmla="*/ 4 h 26"/>
                <a:gd name="T6" fmla="*/ 5 w 22"/>
                <a:gd name="T7" fmla="*/ 1 h 26"/>
                <a:gd name="T8" fmla="*/ 0 w 22"/>
                <a:gd name="T9" fmla="*/ 0 h 26"/>
                <a:gd name="T10" fmla="*/ 1 w 22"/>
                <a:gd name="T11" fmla="*/ 6 h 26"/>
                <a:gd name="T12" fmla="*/ 4 w 22"/>
                <a:gd name="T13" fmla="*/ 14 h 26"/>
                <a:gd name="T14" fmla="*/ 9 w 22"/>
                <a:gd name="T15" fmla="*/ 21 h 26"/>
                <a:gd name="T16" fmla="*/ 19 w 22"/>
                <a:gd name="T17" fmla="*/ 26 h 26"/>
                <a:gd name="T18" fmla="*/ 20 w 22"/>
                <a:gd name="T19" fmla="*/ 23 h 26"/>
                <a:gd name="T20" fmla="*/ 16 w 22"/>
                <a:gd name="T21" fmla="*/ 14 h 26"/>
                <a:gd name="T22" fmla="*/ 16 w 22"/>
                <a:gd name="T23" fmla="*/ 6 h 26"/>
                <a:gd name="T24" fmla="*/ 10 w 22"/>
                <a:gd name="T25" fmla="*/ 3 h 26"/>
                <a:gd name="T26" fmla="*/ 10 w 22"/>
                <a:gd name="T27"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6">
                  <a:moveTo>
                    <a:pt x="10" y="3"/>
                  </a:moveTo>
                  <a:cubicBezTo>
                    <a:pt x="9" y="3"/>
                    <a:pt x="8" y="4"/>
                    <a:pt x="7" y="4"/>
                  </a:cubicBezTo>
                  <a:cubicBezTo>
                    <a:pt x="7" y="3"/>
                    <a:pt x="6" y="4"/>
                    <a:pt x="6" y="4"/>
                  </a:cubicBezTo>
                  <a:cubicBezTo>
                    <a:pt x="5" y="4"/>
                    <a:pt x="5" y="2"/>
                    <a:pt x="5" y="1"/>
                  </a:cubicBezTo>
                  <a:cubicBezTo>
                    <a:pt x="4" y="0"/>
                    <a:pt x="2" y="0"/>
                    <a:pt x="0" y="0"/>
                  </a:cubicBezTo>
                  <a:cubicBezTo>
                    <a:pt x="1" y="1"/>
                    <a:pt x="1" y="4"/>
                    <a:pt x="1" y="6"/>
                  </a:cubicBezTo>
                  <a:cubicBezTo>
                    <a:pt x="2" y="8"/>
                    <a:pt x="3" y="11"/>
                    <a:pt x="4" y="14"/>
                  </a:cubicBezTo>
                  <a:cubicBezTo>
                    <a:pt x="6" y="16"/>
                    <a:pt x="7" y="19"/>
                    <a:pt x="9" y="21"/>
                  </a:cubicBezTo>
                  <a:cubicBezTo>
                    <a:pt x="12" y="22"/>
                    <a:pt x="15" y="26"/>
                    <a:pt x="19" y="26"/>
                  </a:cubicBezTo>
                  <a:cubicBezTo>
                    <a:pt x="22" y="26"/>
                    <a:pt x="21" y="25"/>
                    <a:pt x="20" y="23"/>
                  </a:cubicBezTo>
                  <a:cubicBezTo>
                    <a:pt x="18" y="20"/>
                    <a:pt x="16" y="18"/>
                    <a:pt x="16" y="14"/>
                  </a:cubicBezTo>
                  <a:cubicBezTo>
                    <a:pt x="16" y="11"/>
                    <a:pt x="18" y="9"/>
                    <a:pt x="16" y="6"/>
                  </a:cubicBezTo>
                  <a:cubicBezTo>
                    <a:pt x="15" y="5"/>
                    <a:pt x="11" y="0"/>
                    <a:pt x="10" y="3"/>
                  </a:cubicBezTo>
                  <a:cubicBezTo>
                    <a:pt x="9" y="4"/>
                    <a:pt x="10" y="2"/>
                    <a:pt x="10"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7" name="Freeform 715"/>
            <p:cNvSpPr>
              <a:spLocks/>
            </p:cNvSpPr>
            <p:nvPr/>
          </p:nvSpPr>
          <p:spPr bwMode="auto">
            <a:xfrm>
              <a:off x="15104655" y="6264832"/>
              <a:ext cx="2799367" cy="1825318"/>
            </a:xfrm>
            <a:custGeom>
              <a:avLst/>
              <a:gdLst>
                <a:gd name="T0" fmla="*/ 279 w 300"/>
                <a:gd name="T1" fmla="*/ 37 h 195"/>
                <a:gd name="T2" fmla="*/ 244 w 300"/>
                <a:gd name="T3" fmla="*/ 1 h 195"/>
                <a:gd name="T4" fmla="*/ 223 w 300"/>
                <a:gd name="T5" fmla="*/ 18 h 195"/>
                <a:gd name="T6" fmla="*/ 214 w 300"/>
                <a:gd name="T7" fmla="*/ 27 h 195"/>
                <a:gd name="T8" fmla="*/ 205 w 300"/>
                <a:gd name="T9" fmla="*/ 39 h 195"/>
                <a:gd name="T10" fmla="*/ 224 w 300"/>
                <a:gd name="T11" fmla="*/ 46 h 195"/>
                <a:gd name="T12" fmla="*/ 197 w 300"/>
                <a:gd name="T13" fmla="*/ 55 h 195"/>
                <a:gd name="T14" fmla="*/ 180 w 300"/>
                <a:gd name="T15" fmla="*/ 66 h 195"/>
                <a:gd name="T16" fmla="*/ 146 w 300"/>
                <a:gd name="T17" fmla="*/ 75 h 195"/>
                <a:gd name="T18" fmla="*/ 121 w 300"/>
                <a:gd name="T19" fmla="*/ 70 h 195"/>
                <a:gd name="T20" fmla="*/ 94 w 300"/>
                <a:gd name="T21" fmla="*/ 56 h 195"/>
                <a:gd name="T22" fmla="*/ 66 w 300"/>
                <a:gd name="T23" fmla="*/ 30 h 195"/>
                <a:gd name="T24" fmla="*/ 56 w 300"/>
                <a:gd name="T25" fmla="*/ 44 h 195"/>
                <a:gd name="T26" fmla="*/ 44 w 300"/>
                <a:gd name="T27" fmla="*/ 51 h 195"/>
                <a:gd name="T28" fmla="*/ 34 w 300"/>
                <a:gd name="T29" fmla="*/ 63 h 195"/>
                <a:gd name="T30" fmla="*/ 28 w 300"/>
                <a:gd name="T31" fmla="*/ 76 h 195"/>
                <a:gd name="T32" fmla="*/ 11 w 300"/>
                <a:gd name="T33" fmla="*/ 84 h 195"/>
                <a:gd name="T34" fmla="*/ 1 w 300"/>
                <a:gd name="T35" fmla="*/ 91 h 195"/>
                <a:gd name="T36" fmla="*/ 7 w 300"/>
                <a:gd name="T37" fmla="*/ 103 h 195"/>
                <a:gd name="T38" fmla="*/ 23 w 300"/>
                <a:gd name="T39" fmla="*/ 111 h 195"/>
                <a:gd name="T40" fmla="*/ 27 w 300"/>
                <a:gd name="T41" fmla="*/ 121 h 195"/>
                <a:gd name="T42" fmla="*/ 27 w 300"/>
                <a:gd name="T43" fmla="*/ 135 h 195"/>
                <a:gd name="T44" fmla="*/ 40 w 300"/>
                <a:gd name="T45" fmla="*/ 140 h 195"/>
                <a:gd name="T46" fmla="*/ 62 w 300"/>
                <a:gd name="T47" fmla="*/ 154 h 195"/>
                <a:gd name="T48" fmla="*/ 74 w 300"/>
                <a:gd name="T49" fmla="*/ 156 h 195"/>
                <a:gd name="T50" fmla="*/ 92 w 300"/>
                <a:gd name="T51" fmla="*/ 151 h 195"/>
                <a:gd name="T52" fmla="*/ 106 w 300"/>
                <a:gd name="T53" fmla="*/ 146 h 195"/>
                <a:gd name="T54" fmla="*/ 116 w 300"/>
                <a:gd name="T55" fmla="*/ 155 h 195"/>
                <a:gd name="T56" fmla="*/ 117 w 300"/>
                <a:gd name="T57" fmla="*/ 166 h 195"/>
                <a:gd name="T58" fmla="*/ 119 w 300"/>
                <a:gd name="T59" fmla="*/ 178 h 195"/>
                <a:gd name="T60" fmla="*/ 125 w 300"/>
                <a:gd name="T61" fmla="*/ 187 h 195"/>
                <a:gd name="T62" fmla="*/ 134 w 300"/>
                <a:gd name="T63" fmla="*/ 186 h 195"/>
                <a:gd name="T64" fmla="*/ 143 w 300"/>
                <a:gd name="T65" fmla="*/ 182 h 195"/>
                <a:gd name="T66" fmla="*/ 155 w 300"/>
                <a:gd name="T67" fmla="*/ 180 h 195"/>
                <a:gd name="T68" fmla="*/ 168 w 300"/>
                <a:gd name="T69" fmla="*/ 186 h 195"/>
                <a:gd name="T70" fmla="*/ 175 w 300"/>
                <a:gd name="T71" fmla="*/ 195 h 195"/>
                <a:gd name="T72" fmla="*/ 189 w 300"/>
                <a:gd name="T73" fmla="*/ 186 h 195"/>
                <a:gd name="T74" fmla="*/ 202 w 300"/>
                <a:gd name="T75" fmla="*/ 182 h 195"/>
                <a:gd name="T76" fmla="*/ 215 w 300"/>
                <a:gd name="T77" fmla="*/ 173 h 195"/>
                <a:gd name="T78" fmla="*/ 221 w 300"/>
                <a:gd name="T79" fmla="*/ 164 h 195"/>
                <a:gd name="T80" fmla="*/ 228 w 300"/>
                <a:gd name="T81" fmla="*/ 156 h 195"/>
                <a:gd name="T82" fmla="*/ 232 w 300"/>
                <a:gd name="T83" fmla="*/ 149 h 195"/>
                <a:gd name="T84" fmla="*/ 236 w 300"/>
                <a:gd name="T85" fmla="*/ 143 h 195"/>
                <a:gd name="T86" fmla="*/ 231 w 300"/>
                <a:gd name="T87" fmla="*/ 139 h 195"/>
                <a:gd name="T88" fmla="*/ 229 w 300"/>
                <a:gd name="T89" fmla="*/ 132 h 195"/>
                <a:gd name="T90" fmla="*/ 221 w 300"/>
                <a:gd name="T91" fmla="*/ 115 h 195"/>
                <a:gd name="T92" fmla="*/ 229 w 300"/>
                <a:gd name="T93" fmla="*/ 106 h 195"/>
                <a:gd name="T94" fmla="*/ 238 w 300"/>
                <a:gd name="T95" fmla="*/ 102 h 195"/>
                <a:gd name="T96" fmla="*/ 220 w 300"/>
                <a:gd name="T97" fmla="*/ 102 h 195"/>
                <a:gd name="T98" fmla="*/ 221 w 300"/>
                <a:gd name="T99" fmla="*/ 90 h 195"/>
                <a:gd name="T100" fmla="*/ 234 w 300"/>
                <a:gd name="T101" fmla="*/ 87 h 195"/>
                <a:gd name="T102" fmla="*/ 238 w 300"/>
                <a:gd name="T103" fmla="*/ 89 h 195"/>
                <a:gd name="T104" fmla="*/ 259 w 300"/>
                <a:gd name="T105" fmla="*/ 77 h 195"/>
                <a:gd name="T106" fmla="*/ 271 w 300"/>
                <a:gd name="T107" fmla="*/ 72 h 195"/>
                <a:gd name="T108" fmla="*/ 281 w 300"/>
                <a:gd name="T109" fmla="*/ 60 h 195"/>
                <a:gd name="T110" fmla="*/ 295 w 300"/>
                <a:gd name="T111" fmla="*/ 4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0" h="195">
                  <a:moveTo>
                    <a:pt x="298" y="37"/>
                  </a:moveTo>
                  <a:cubicBezTo>
                    <a:pt x="298" y="35"/>
                    <a:pt x="294" y="36"/>
                    <a:pt x="293" y="37"/>
                  </a:cubicBezTo>
                  <a:cubicBezTo>
                    <a:pt x="291" y="37"/>
                    <a:pt x="290" y="38"/>
                    <a:pt x="288" y="39"/>
                  </a:cubicBezTo>
                  <a:cubicBezTo>
                    <a:pt x="286" y="40"/>
                    <a:pt x="279" y="40"/>
                    <a:pt x="279" y="37"/>
                  </a:cubicBezTo>
                  <a:cubicBezTo>
                    <a:pt x="277" y="33"/>
                    <a:pt x="276" y="31"/>
                    <a:pt x="272" y="29"/>
                  </a:cubicBezTo>
                  <a:cubicBezTo>
                    <a:pt x="269" y="28"/>
                    <a:pt x="263" y="28"/>
                    <a:pt x="262" y="24"/>
                  </a:cubicBezTo>
                  <a:cubicBezTo>
                    <a:pt x="261" y="18"/>
                    <a:pt x="259" y="11"/>
                    <a:pt x="255" y="6"/>
                  </a:cubicBezTo>
                  <a:cubicBezTo>
                    <a:pt x="252" y="3"/>
                    <a:pt x="248" y="3"/>
                    <a:pt x="244" y="1"/>
                  </a:cubicBezTo>
                  <a:cubicBezTo>
                    <a:pt x="240" y="0"/>
                    <a:pt x="233" y="1"/>
                    <a:pt x="229" y="3"/>
                  </a:cubicBezTo>
                  <a:cubicBezTo>
                    <a:pt x="228" y="4"/>
                    <a:pt x="226" y="5"/>
                    <a:pt x="225" y="6"/>
                  </a:cubicBezTo>
                  <a:cubicBezTo>
                    <a:pt x="225" y="7"/>
                    <a:pt x="228" y="7"/>
                    <a:pt x="228" y="8"/>
                  </a:cubicBezTo>
                  <a:cubicBezTo>
                    <a:pt x="229" y="12"/>
                    <a:pt x="224" y="15"/>
                    <a:pt x="223" y="18"/>
                  </a:cubicBezTo>
                  <a:cubicBezTo>
                    <a:pt x="222" y="19"/>
                    <a:pt x="222" y="20"/>
                    <a:pt x="222" y="21"/>
                  </a:cubicBezTo>
                  <a:cubicBezTo>
                    <a:pt x="222" y="22"/>
                    <a:pt x="222" y="22"/>
                    <a:pt x="222" y="23"/>
                  </a:cubicBezTo>
                  <a:cubicBezTo>
                    <a:pt x="222" y="25"/>
                    <a:pt x="219" y="25"/>
                    <a:pt x="217" y="26"/>
                  </a:cubicBezTo>
                  <a:cubicBezTo>
                    <a:pt x="216" y="26"/>
                    <a:pt x="215" y="27"/>
                    <a:pt x="214" y="27"/>
                  </a:cubicBezTo>
                  <a:cubicBezTo>
                    <a:pt x="213" y="27"/>
                    <a:pt x="208" y="25"/>
                    <a:pt x="208" y="25"/>
                  </a:cubicBezTo>
                  <a:cubicBezTo>
                    <a:pt x="207" y="27"/>
                    <a:pt x="206" y="30"/>
                    <a:pt x="205" y="32"/>
                  </a:cubicBezTo>
                  <a:cubicBezTo>
                    <a:pt x="205" y="33"/>
                    <a:pt x="204" y="34"/>
                    <a:pt x="204" y="35"/>
                  </a:cubicBezTo>
                  <a:cubicBezTo>
                    <a:pt x="204" y="35"/>
                    <a:pt x="202" y="41"/>
                    <a:pt x="205" y="39"/>
                  </a:cubicBezTo>
                  <a:cubicBezTo>
                    <a:pt x="206" y="38"/>
                    <a:pt x="206" y="38"/>
                    <a:pt x="208" y="38"/>
                  </a:cubicBezTo>
                  <a:cubicBezTo>
                    <a:pt x="209" y="38"/>
                    <a:pt x="211" y="40"/>
                    <a:pt x="212" y="39"/>
                  </a:cubicBezTo>
                  <a:cubicBezTo>
                    <a:pt x="216" y="36"/>
                    <a:pt x="219" y="38"/>
                    <a:pt x="222" y="42"/>
                  </a:cubicBezTo>
                  <a:cubicBezTo>
                    <a:pt x="223" y="43"/>
                    <a:pt x="225" y="45"/>
                    <a:pt x="224" y="46"/>
                  </a:cubicBezTo>
                  <a:cubicBezTo>
                    <a:pt x="224" y="46"/>
                    <a:pt x="220" y="45"/>
                    <a:pt x="219" y="45"/>
                  </a:cubicBezTo>
                  <a:cubicBezTo>
                    <a:pt x="216" y="46"/>
                    <a:pt x="212" y="46"/>
                    <a:pt x="209" y="47"/>
                  </a:cubicBezTo>
                  <a:cubicBezTo>
                    <a:pt x="206" y="48"/>
                    <a:pt x="206" y="54"/>
                    <a:pt x="202" y="54"/>
                  </a:cubicBezTo>
                  <a:cubicBezTo>
                    <a:pt x="200" y="54"/>
                    <a:pt x="198" y="53"/>
                    <a:pt x="197" y="55"/>
                  </a:cubicBezTo>
                  <a:cubicBezTo>
                    <a:pt x="196" y="56"/>
                    <a:pt x="194" y="58"/>
                    <a:pt x="192" y="58"/>
                  </a:cubicBezTo>
                  <a:cubicBezTo>
                    <a:pt x="189" y="57"/>
                    <a:pt x="183" y="53"/>
                    <a:pt x="182" y="59"/>
                  </a:cubicBezTo>
                  <a:cubicBezTo>
                    <a:pt x="182" y="61"/>
                    <a:pt x="184" y="62"/>
                    <a:pt x="184" y="63"/>
                  </a:cubicBezTo>
                  <a:cubicBezTo>
                    <a:pt x="184" y="65"/>
                    <a:pt x="181" y="65"/>
                    <a:pt x="180" y="66"/>
                  </a:cubicBezTo>
                  <a:cubicBezTo>
                    <a:pt x="177" y="69"/>
                    <a:pt x="176" y="72"/>
                    <a:pt x="172" y="72"/>
                  </a:cubicBezTo>
                  <a:cubicBezTo>
                    <a:pt x="167" y="72"/>
                    <a:pt x="162" y="72"/>
                    <a:pt x="157" y="73"/>
                  </a:cubicBezTo>
                  <a:cubicBezTo>
                    <a:pt x="155" y="74"/>
                    <a:pt x="151" y="78"/>
                    <a:pt x="150" y="77"/>
                  </a:cubicBezTo>
                  <a:cubicBezTo>
                    <a:pt x="148" y="77"/>
                    <a:pt x="147" y="75"/>
                    <a:pt x="146" y="75"/>
                  </a:cubicBezTo>
                  <a:cubicBezTo>
                    <a:pt x="144" y="75"/>
                    <a:pt x="143" y="75"/>
                    <a:pt x="141" y="75"/>
                  </a:cubicBezTo>
                  <a:cubicBezTo>
                    <a:pt x="139" y="74"/>
                    <a:pt x="137" y="74"/>
                    <a:pt x="135" y="72"/>
                  </a:cubicBezTo>
                  <a:cubicBezTo>
                    <a:pt x="133" y="71"/>
                    <a:pt x="132" y="71"/>
                    <a:pt x="131" y="70"/>
                  </a:cubicBezTo>
                  <a:cubicBezTo>
                    <a:pt x="127" y="70"/>
                    <a:pt x="125" y="70"/>
                    <a:pt x="121" y="70"/>
                  </a:cubicBezTo>
                  <a:cubicBezTo>
                    <a:pt x="118" y="70"/>
                    <a:pt x="113" y="71"/>
                    <a:pt x="109" y="70"/>
                  </a:cubicBezTo>
                  <a:cubicBezTo>
                    <a:pt x="108" y="70"/>
                    <a:pt x="107" y="68"/>
                    <a:pt x="107" y="67"/>
                  </a:cubicBezTo>
                  <a:cubicBezTo>
                    <a:pt x="105" y="65"/>
                    <a:pt x="104" y="63"/>
                    <a:pt x="102" y="61"/>
                  </a:cubicBezTo>
                  <a:cubicBezTo>
                    <a:pt x="99" y="59"/>
                    <a:pt x="97" y="56"/>
                    <a:pt x="94" y="56"/>
                  </a:cubicBezTo>
                  <a:cubicBezTo>
                    <a:pt x="92" y="56"/>
                    <a:pt x="81" y="56"/>
                    <a:pt x="83" y="52"/>
                  </a:cubicBezTo>
                  <a:cubicBezTo>
                    <a:pt x="85" y="48"/>
                    <a:pt x="84" y="41"/>
                    <a:pt x="79" y="38"/>
                  </a:cubicBezTo>
                  <a:cubicBezTo>
                    <a:pt x="75" y="35"/>
                    <a:pt x="70" y="35"/>
                    <a:pt x="69" y="29"/>
                  </a:cubicBezTo>
                  <a:cubicBezTo>
                    <a:pt x="68" y="30"/>
                    <a:pt x="67" y="29"/>
                    <a:pt x="66" y="30"/>
                  </a:cubicBezTo>
                  <a:cubicBezTo>
                    <a:pt x="65" y="31"/>
                    <a:pt x="65" y="31"/>
                    <a:pt x="65" y="32"/>
                  </a:cubicBezTo>
                  <a:cubicBezTo>
                    <a:pt x="63" y="35"/>
                    <a:pt x="60" y="34"/>
                    <a:pt x="59" y="37"/>
                  </a:cubicBezTo>
                  <a:cubicBezTo>
                    <a:pt x="59" y="39"/>
                    <a:pt x="61" y="41"/>
                    <a:pt x="60" y="42"/>
                  </a:cubicBezTo>
                  <a:cubicBezTo>
                    <a:pt x="59" y="43"/>
                    <a:pt x="57" y="44"/>
                    <a:pt x="56" y="44"/>
                  </a:cubicBezTo>
                  <a:cubicBezTo>
                    <a:pt x="55" y="45"/>
                    <a:pt x="54" y="43"/>
                    <a:pt x="53" y="44"/>
                  </a:cubicBezTo>
                  <a:cubicBezTo>
                    <a:pt x="51" y="44"/>
                    <a:pt x="50" y="43"/>
                    <a:pt x="48" y="42"/>
                  </a:cubicBezTo>
                  <a:cubicBezTo>
                    <a:pt x="47" y="41"/>
                    <a:pt x="46" y="46"/>
                    <a:pt x="45" y="47"/>
                  </a:cubicBezTo>
                  <a:cubicBezTo>
                    <a:pt x="45" y="48"/>
                    <a:pt x="44" y="50"/>
                    <a:pt x="44" y="51"/>
                  </a:cubicBezTo>
                  <a:cubicBezTo>
                    <a:pt x="44" y="53"/>
                    <a:pt x="45" y="53"/>
                    <a:pt x="45" y="54"/>
                  </a:cubicBezTo>
                  <a:cubicBezTo>
                    <a:pt x="45" y="56"/>
                    <a:pt x="39" y="54"/>
                    <a:pt x="39" y="54"/>
                  </a:cubicBezTo>
                  <a:cubicBezTo>
                    <a:pt x="37" y="55"/>
                    <a:pt x="33" y="55"/>
                    <a:pt x="32" y="56"/>
                  </a:cubicBezTo>
                  <a:cubicBezTo>
                    <a:pt x="33" y="55"/>
                    <a:pt x="34" y="62"/>
                    <a:pt x="34" y="63"/>
                  </a:cubicBezTo>
                  <a:cubicBezTo>
                    <a:pt x="35" y="64"/>
                    <a:pt x="36" y="65"/>
                    <a:pt x="37" y="66"/>
                  </a:cubicBezTo>
                  <a:cubicBezTo>
                    <a:pt x="37" y="67"/>
                    <a:pt x="34" y="69"/>
                    <a:pt x="33" y="70"/>
                  </a:cubicBezTo>
                  <a:cubicBezTo>
                    <a:pt x="32" y="71"/>
                    <a:pt x="33" y="74"/>
                    <a:pt x="32" y="74"/>
                  </a:cubicBezTo>
                  <a:cubicBezTo>
                    <a:pt x="31" y="75"/>
                    <a:pt x="29" y="75"/>
                    <a:pt x="28" y="76"/>
                  </a:cubicBezTo>
                  <a:cubicBezTo>
                    <a:pt x="26" y="77"/>
                    <a:pt x="25" y="78"/>
                    <a:pt x="24" y="79"/>
                  </a:cubicBezTo>
                  <a:cubicBezTo>
                    <a:pt x="22" y="79"/>
                    <a:pt x="21" y="79"/>
                    <a:pt x="19" y="80"/>
                  </a:cubicBezTo>
                  <a:cubicBezTo>
                    <a:pt x="17" y="80"/>
                    <a:pt x="16" y="81"/>
                    <a:pt x="15" y="83"/>
                  </a:cubicBezTo>
                  <a:cubicBezTo>
                    <a:pt x="15" y="83"/>
                    <a:pt x="11" y="84"/>
                    <a:pt x="11" y="84"/>
                  </a:cubicBezTo>
                  <a:cubicBezTo>
                    <a:pt x="11" y="84"/>
                    <a:pt x="11" y="83"/>
                    <a:pt x="11" y="83"/>
                  </a:cubicBezTo>
                  <a:cubicBezTo>
                    <a:pt x="10" y="83"/>
                    <a:pt x="9" y="83"/>
                    <a:pt x="7" y="83"/>
                  </a:cubicBezTo>
                  <a:cubicBezTo>
                    <a:pt x="6" y="83"/>
                    <a:pt x="3" y="85"/>
                    <a:pt x="3" y="86"/>
                  </a:cubicBezTo>
                  <a:cubicBezTo>
                    <a:pt x="2" y="88"/>
                    <a:pt x="1" y="90"/>
                    <a:pt x="1" y="91"/>
                  </a:cubicBezTo>
                  <a:cubicBezTo>
                    <a:pt x="0" y="93"/>
                    <a:pt x="3" y="95"/>
                    <a:pt x="4" y="95"/>
                  </a:cubicBezTo>
                  <a:cubicBezTo>
                    <a:pt x="7" y="95"/>
                    <a:pt x="6" y="95"/>
                    <a:pt x="7" y="98"/>
                  </a:cubicBezTo>
                  <a:cubicBezTo>
                    <a:pt x="7" y="99"/>
                    <a:pt x="8" y="99"/>
                    <a:pt x="8" y="101"/>
                  </a:cubicBezTo>
                  <a:cubicBezTo>
                    <a:pt x="8" y="101"/>
                    <a:pt x="7" y="103"/>
                    <a:pt x="7" y="103"/>
                  </a:cubicBezTo>
                  <a:cubicBezTo>
                    <a:pt x="9" y="104"/>
                    <a:pt x="10" y="104"/>
                    <a:pt x="11" y="105"/>
                  </a:cubicBezTo>
                  <a:cubicBezTo>
                    <a:pt x="13" y="107"/>
                    <a:pt x="12" y="109"/>
                    <a:pt x="14" y="110"/>
                  </a:cubicBezTo>
                  <a:cubicBezTo>
                    <a:pt x="16" y="111"/>
                    <a:pt x="18" y="112"/>
                    <a:pt x="20" y="113"/>
                  </a:cubicBezTo>
                  <a:cubicBezTo>
                    <a:pt x="21" y="113"/>
                    <a:pt x="22" y="112"/>
                    <a:pt x="23" y="111"/>
                  </a:cubicBezTo>
                  <a:cubicBezTo>
                    <a:pt x="26" y="109"/>
                    <a:pt x="31" y="110"/>
                    <a:pt x="33" y="113"/>
                  </a:cubicBezTo>
                  <a:cubicBezTo>
                    <a:pt x="34" y="115"/>
                    <a:pt x="32" y="116"/>
                    <a:pt x="31" y="117"/>
                  </a:cubicBezTo>
                  <a:cubicBezTo>
                    <a:pt x="30" y="118"/>
                    <a:pt x="30" y="118"/>
                    <a:pt x="30" y="119"/>
                  </a:cubicBezTo>
                  <a:cubicBezTo>
                    <a:pt x="29" y="121"/>
                    <a:pt x="28" y="121"/>
                    <a:pt x="27" y="121"/>
                  </a:cubicBezTo>
                  <a:cubicBezTo>
                    <a:pt x="24" y="123"/>
                    <a:pt x="32" y="126"/>
                    <a:pt x="29" y="128"/>
                  </a:cubicBezTo>
                  <a:cubicBezTo>
                    <a:pt x="28" y="130"/>
                    <a:pt x="27" y="129"/>
                    <a:pt x="25" y="129"/>
                  </a:cubicBezTo>
                  <a:cubicBezTo>
                    <a:pt x="21" y="128"/>
                    <a:pt x="26" y="132"/>
                    <a:pt x="26" y="132"/>
                  </a:cubicBezTo>
                  <a:cubicBezTo>
                    <a:pt x="26" y="134"/>
                    <a:pt x="25" y="135"/>
                    <a:pt x="27" y="135"/>
                  </a:cubicBezTo>
                  <a:cubicBezTo>
                    <a:pt x="29" y="136"/>
                    <a:pt x="29" y="137"/>
                    <a:pt x="31" y="138"/>
                  </a:cubicBezTo>
                  <a:cubicBezTo>
                    <a:pt x="33" y="138"/>
                    <a:pt x="34" y="140"/>
                    <a:pt x="36" y="141"/>
                  </a:cubicBezTo>
                  <a:cubicBezTo>
                    <a:pt x="36" y="141"/>
                    <a:pt x="37" y="142"/>
                    <a:pt x="38" y="142"/>
                  </a:cubicBezTo>
                  <a:cubicBezTo>
                    <a:pt x="39" y="142"/>
                    <a:pt x="38" y="140"/>
                    <a:pt x="40" y="140"/>
                  </a:cubicBezTo>
                  <a:cubicBezTo>
                    <a:pt x="44" y="140"/>
                    <a:pt x="46" y="147"/>
                    <a:pt x="50" y="147"/>
                  </a:cubicBezTo>
                  <a:cubicBezTo>
                    <a:pt x="52" y="147"/>
                    <a:pt x="52" y="150"/>
                    <a:pt x="54" y="150"/>
                  </a:cubicBezTo>
                  <a:cubicBezTo>
                    <a:pt x="56" y="151"/>
                    <a:pt x="57" y="153"/>
                    <a:pt x="58" y="153"/>
                  </a:cubicBezTo>
                  <a:cubicBezTo>
                    <a:pt x="60" y="151"/>
                    <a:pt x="60" y="154"/>
                    <a:pt x="62" y="154"/>
                  </a:cubicBezTo>
                  <a:cubicBezTo>
                    <a:pt x="63" y="154"/>
                    <a:pt x="63" y="153"/>
                    <a:pt x="64" y="153"/>
                  </a:cubicBezTo>
                  <a:cubicBezTo>
                    <a:pt x="65" y="153"/>
                    <a:pt x="65" y="154"/>
                    <a:pt x="66" y="155"/>
                  </a:cubicBezTo>
                  <a:cubicBezTo>
                    <a:pt x="68" y="155"/>
                    <a:pt x="70" y="155"/>
                    <a:pt x="72" y="154"/>
                  </a:cubicBezTo>
                  <a:cubicBezTo>
                    <a:pt x="75" y="153"/>
                    <a:pt x="73" y="155"/>
                    <a:pt x="74" y="156"/>
                  </a:cubicBezTo>
                  <a:cubicBezTo>
                    <a:pt x="74" y="156"/>
                    <a:pt x="76" y="153"/>
                    <a:pt x="77" y="153"/>
                  </a:cubicBezTo>
                  <a:cubicBezTo>
                    <a:pt x="78" y="152"/>
                    <a:pt x="80" y="152"/>
                    <a:pt x="81" y="153"/>
                  </a:cubicBezTo>
                  <a:cubicBezTo>
                    <a:pt x="83" y="155"/>
                    <a:pt x="85" y="153"/>
                    <a:pt x="87" y="154"/>
                  </a:cubicBezTo>
                  <a:cubicBezTo>
                    <a:pt x="89" y="155"/>
                    <a:pt x="91" y="153"/>
                    <a:pt x="92" y="151"/>
                  </a:cubicBezTo>
                  <a:cubicBezTo>
                    <a:pt x="93" y="151"/>
                    <a:pt x="93" y="150"/>
                    <a:pt x="94" y="150"/>
                  </a:cubicBezTo>
                  <a:cubicBezTo>
                    <a:pt x="95" y="149"/>
                    <a:pt x="96" y="150"/>
                    <a:pt x="97" y="149"/>
                  </a:cubicBezTo>
                  <a:cubicBezTo>
                    <a:pt x="98" y="148"/>
                    <a:pt x="99" y="146"/>
                    <a:pt x="101" y="147"/>
                  </a:cubicBezTo>
                  <a:cubicBezTo>
                    <a:pt x="103" y="148"/>
                    <a:pt x="103" y="148"/>
                    <a:pt x="106" y="146"/>
                  </a:cubicBezTo>
                  <a:cubicBezTo>
                    <a:pt x="107" y="145"/>
                    <a:pt x="109" y="148"/>
                    <a:pt x="109" y="149"/>
                  </a:cubicBezTo>
                  <a:cubicBezTo>
                    <a:pt x="108" y="151"/>
                    <a:pt x="106" y="152"/>
                    <a:pt x="108" y="152"/>
                  </a:cubicBezTo>
                  <a:cubicBezTo>
                    <a:pt x="111" y="152"/>
                    <a:pt x="111" y="152"/>
                    <a:pt x="114" y="151"/>
                  </a:cubicBezTo>
                  <a:cubicBezTo>
                    <a:pt x="115" y="151"/>
                    <a:pt x="116" y="154"/>
                    <a:pt x="116" y="155"/>
                  </a:cubicBezTo>
                  <a:cubicBezTo>
                    <a:pt x="116" y="155"/>
                    <a:pt x="116" y="157"/>
                    <a:pt x="117" y="156"/>
                  </a:cubicBezTo>
                  <a:cubicBezTo>
                    <a:pt x="117" y="156"/>
                    <a:pt x="119" y="156"/>
                    <a:pt x="119" y="157"/>
                  </a:cubicBezTo>
                  <a:cubicBezTo>
                    <a:pt x="119" y="158"/>
                    <a:pt x="117" y="159"/>
                    <a:pt x="118" y="160"/>
                  </a:cubicBezTo>
                  <a:cubicBezTo>
                    <a:pt x="119" y="162"/>
                    <a:pt x="118" y="165"/>
                    <a:pt x="117" y="166"/>
                  </a:cubicBezTo>
                  <a:cubicBezTo>
                    <a:pt x="116" y="168"/>
                    <a:pt x="114" y="169"/>
                    <a:pt x="113" y="170"/>
                  </a:cubicBezTo>
                  <a:cubicBezTo>
                    <a:pt x="113" y="171"/>
                    <a:pt x="113" y="176"/>
                    <a:pt x="112" y="175"/>
                  </a:cubicBezTo>
                  <a:cubicBezTo>
                    <a:pt x="113" y="176"/>
                    <a:pt x="119" y="173"/>
                    <a:pt x="120" y="175"/>
                  </a:cubicBezTo>
                  <a:cubicBezTo>
                    <a:pt x="120" y="175"/>
                    <a:pt x="118" y="176"/>
                    <a:pt x="119" y="178"/>
                  </a:cubicBezTo>
                  <a:cubicBezTo>
                    <a:pt x="120" y="180"/>
                    <a:pt x="123" y="180"/>
                    <a:pt x="122" y="181"/>
                  </a:cubicBezTo>
                  <a:cubicBezTo>
                    <a:pt x="122" y="182"/>
                    <a:pt x="121" y="184"/>
                    <a:pt x="121" y="185"/>
                  </a:cubicBezTo>
                  <a:cubicBezTo>
                    <a:pt x="122" y="186"/>
                    <a:pt x="125" y="185"/>
                    <a:pt x="125" y="186"/>
                  </a:cubicBezTo>
                  <a:cubicBezTo>
                    <a:pt x="125" y="186"/>
                    <a:pt x="125" y="187"/>
                    <a:pt x="125" y="187"/>
                  </a:cubicBezTo>
                  <a:cubicBezTo>
                    <a:pt x="125" y="189"/>
                    <a:pt x="126" y="188"/>
                    <a:pt x="127" y="188"/>
                  </a:cubicBezTo>
                  <a:cubicBezTo>
                    <a:pt x="128" y="188"/>
                    <a:pt x="129" y="187"/>
                    <a:pt x="130" y="188"/>
                  </a:cubicBezTo>
                  <a:cubicBezTo>
                    <a:pt x="131" y="188"/>
                    <a:pt x="132" y="189"/>
                    <a:pt x="133" y="190"/>
                  </a:cubicBezTo>
                  <a:cubicBezTo>
                    <a:pt x="135" y="191"/>
                    <a:pt x="134" y="187"/>
                    <a:pt x="134" y="186"/>
                  </a:cubicBezTo>
                  <a:cubicBezTo>
                    <a:pt x="132" y="182"/>
                    <a:pt x="134" y="184"/>
                    <a:pt x="136" y="182"/>
                  </a:cubicBezTo>
                  <a:cubicBezTo>
                    <a:pt x="138" y="181"/>
                    <a:pt x="137" y="182"/>
                    <a:pt x="139" y="183"/>
                  </a:cubicBezTo>
                  <a:cubicBezTo>
                    <a:pt x="139" y="183"/>
                    <a:pt x="141" y="182"/>
                    <a:pt x="141" y="182"/>
                  </a:cubicBezTo>
                  <a:cubicBezTo>
                    <a:pt x="141" y="183"/>
                    <a:pt x="143" y="181"/>
                    <a:pt x="143" y="182"/>
                  </a:cubicBezTo>
                  <a:cubicBezTo>
                    <a:pt x="144" y="183"/>
                    <a:pt x="144" y="184"/>
                    <a:pt x="146" y="182"/>
                  </a:cubicBezTo>
                  <a:cubicBezTo>
                    <a:pt x="147" y="181"/>
                    <a:pt x="147" y="182"/>
                    <a:pt x="148" y="181"/>
                  </a:cubicBezTo>
                  <a:cubicBezTo>
                    <a:pt x="149" y="180"/>
                    <a:pt x="149" y="178"/>
                    <a:pt x="151" y="178"/>
                  </a:cubicBezTo>
                  <a:cubicBezTo>
                    <a:pt x="152" y="178"/>
                    <a:pt x="153" y="180"/>
                    <a:pt x="155" y="180"/>
                  </a:cubicBezTo>
                  <a:cubicBezTo>
                    <a:pt x="155" y="180"/>
                    <a:pt x="159" y="181"/>
                    <a:pt x="159" y="181"/>
                  </a:cubicBezTo>
                  <a:cubicBezTo>
                    <a:pt x="159" y="182"/>
                    <a:pt x="157" y="183"/>
                    <a:pt x="157" y="184"/>
                  </a:cubicBezTo>
                  <a:cubicBezTo>
                    <a:pt x="158" y="185"/>
                    <a:pt x="160" y="186"/>
                    <a:pt x="161" y="187"/>
                  </a:cubicBezTo>
                  <a:cubicBezTo>
                    <a:pt x="163" y="188"/>
                    <a:pt x="167" y="189"/>
                    <a:pt x="168" y="186"/>
                  </a:cubicBezTo>
                  <a:cubicBezTo>
                    <a:pt x="168" y="186"/>
                    <a:pt x="170" y="188"/>
                    <a:pt x="170" y="188"/>
                  </a:cubicBezTo>
                  <a:cubicBezTo>
                    <a:pt x="171" y="189"/>
                    <a:pt x="172" y="187"/>
                    <a:pt x="174" y="188"/>
                  </a:cubicBezTo>
                  <a:cubicBezTo>
                    <a:pt x="175" y="189"/>
                    <a:pt x="173" y="190"/>
                    <a:pt x="173" y="191"/>
                  </a:cubicBezTo>
                  <a:cubicBezTo>
                    <a:pt x="173" y="192"/>
                    <a:pt x="175" y="194"/>
                    <a:pt x="175" y="195"/>
                  </a:cubicBezTo>
                  <a:cubicBezTo>
                    <a:pt x="176" y="195"/>
                    <a:pt x="177" y="194"/>
                    <a:pt x="178" y="194"/>
                  </a:cubicBezTo>
                  <a:cubicBezTo>
                    <a:pt x="178" y="193"/>
                    <a:pt x="175" y="192"/>
                    <a:pt x="176" y="191"/>
                  </a:cubicBezTo>
                  <a:cubicBezTo>
                    <a:pt x="178" y="188"/>
                    <a:pt x="180" y="188"/>
                    <a:pt x="183" y="187"/>
                  </a:cubicBezTo>
                  <a:cubicBezTo>
                    <a:pt x="185" y="186"/>
                    <a:pt x="187" y="186"/>
                    <a:pt x="189" y="186"/>
                  </a:cubicBezTo>
                  <a:cubicBezTo>
                    <a:pt x="190" y="186"/>
                    <a:pt x="190" y="184"/>
                    <a:pt x="191" y="184"/>
                  </a:cubicBezTo>
                  <a:cubicBezTo>
                    <a:pt x="193" y="184"/>
                    <a:pt x="192" y="183"/>
                    <a:pt x="192" y="182"/>
                  </a:cubicBezTo>
                  <a:cubicBezTo>
                    <a:pt x="192" y="183"/>
                    <a:pt x="196" y="182"/>
                    <a:pt x="196" y="182"/>
                  </a:cubicBezTo>
                  <a:cubicBezTo>
                    <a:pt x="198" y="181"/>
                    <a:pt x="200" y="182"/>
                    <a:pt x="202" y="182"/>
                  </a:cubicBezTo>
                  <a:cubicBezTo>
                    <a:pt x="204" y="182"/>
                    <a:pt x="205" y="181"/>
                    <a:pt x="207" y="180"/>
                  </a:cubicBezTo>
                  <a:cubicBezTo>
                    <a:pt x="208" y="180"/>
                    <a:pt x="208" y="177"/>
                    <a:pt x="209" y="177"/>
                  </a:cubicBezTo>
                  <a:cubicBezTo>
                    <a:pt x="211" y="177"/>
                    <a:pt x="212" y="176"/>
                    <a:pt x="213" y="175"/>
                  </a:cubicBezTo>
                  <a:cubicBezTo>
                    <a:pt x="214" y="175"/>
                    <a:pt x="215" y="174"/>
                    <a:pt x="215" y="173"/>
                  </a:cubicBezTo>
                  <a:cubicBezTo>
                    <a:pt x="214" y="173"/>
                    <a:pt x="218" y="172"/>
                    <a:pt x="218" y="172"/>
                  </a:cubicBezTo>
                  <a:cubicBezTo>
                    <a:pt x="219" y="171"/>
                    <a:pt x="220" y="169"/>
                    <a:pt x="221" y="168"/>
                  </a:cubicBezTo>
                  <a:cubicBezTo>
                    <a:pt x="222" y="167"/>
                    <a:pt x="222" y="167"/>
                    <a:pt x="222" y="166"/>
                  </a:cubicBezTo>
                  <a:cubicBezTo>
                    <a:pt x="223" y="164"/>
                    <a:pt x="221" y="165"/>
                    <a:pt x="221" y="164"/>
                  </a:cubicBezTo>
                  <a:cubicBezTo>
                    <a:pt x="221" y="164"/>
                    <a:pt x="226" y="164"/>
                    <a:pt x="223" y="162"/>
                  </a:cubicBezTo>
                  <a:cubicBezTo>
                    <a:pt x="222" y="161"/>
                    <a:pt x="223" y="161"/>
                    <a:pt x="224" y="161"/>
                  </a:cubicBezTo>
                  <a:cubicBezTo>
                    <a:pt x="225" y="161"/>
                    <a:pt x="225" y="160"/>
                    <a:pt x="226" y="159"/>
                  </a:cubicBezTo>
                  <a:cubicBezTo>
                    <a:pt x="227" y="158"/>
                    <a:pt x="227" y="157"/>
                    <a:pt x="228" y="156"/>
                  </a:cubicBezTo>
                  <a:cubicBezTo>
                    <a:pt x="228" y="156"/>
                    <a:pt x="228" y="154"/>
                    <a:pt x="228" y="154"/>
                  </a:cubicBezTo>
                  <a:cubicBezTo>
                    <a:pt x="229" y="153"/>
                    <a:pt x="230" y="153"/>
                    <a:pt x="231" y="152"/>
                  </a:cubicBezTo>
                  <a:cubicBezTo>
                    <a:pt x="232" y="151"/>
                    <a:pt x="231" y="150"/>
                    <a:pt x="231" y="150"/>
                  </a:cubicBezTo>
                  <a:cubicBezTo>
                    <a:pt x="231" y="149"/>
                    <a:pt x="232" y="149"/>
                    <a:pt x="232" y="149"/>
                  </a:cubicBezTo>
                  <a:cubicBezTo>
                    <a:pt x="233" y="149"/>
                    <a:pt x="232" y="147"/>
                    <a:pt x="232" y="147"/>
                  </a:cubicBezTo>
                  <a:cubicBezTo>
                    <a:pt x="232" y="147"/>
                    <a:pt x="234" y="148"/>
                    <a:pt x="234" y="147"/>
                  </a:cubicBezTo>
                  <a:cubicBezTo>
                    <a:pt x="236" y="146"/>
                    <a:pt x="234" y="146"/>
                    <a:pt x="233" y="145"/>
                  </a:cubicBezTo>
                  <a:cubicBezTo>
                    <a:pt x="233" y="145"/>
                    <a:pt x="236" y="143"/>
                    <a:pt x="236" y="143"/>
                  </a:cubicBezTo>
                  <a:cubicBezTo>
                    <a:pt x="235" y="145"/>
                    <a:pt x="232" y="142"/>
                    <a:pt x="231" y="141"/>
                  </a:cubicBezTo>
                  <a:cubicBezTo>
                    <a:pt x="231" y="141"/>
                    <a:pt x="230" y="142"/>
                    <a:pt x="229" y="142"/>
                  </a:cubicBezTo>
                  <a:cubicBezTo>
                    <a:pt x="228" y="143"/>
                    <a:pt x="227" y="141"/>
                    <a:pt x="226" y="142"/>
                  </a:cubicBezTo>
                  <a:cubicBezTo>
                    <a:pt x="228" y="141"/>
                    <a:pt x="230" y="140"/>
                    <a:pt x="231" y="139"/>
                  </a:cubicBezTo>
                  <a:cubicBezTo>
                    <a:pt x="232" y="138"/>
                    <a:pt x="235" y="138"/>
                    <a:pt x="233" y="136"/>
                  </a:cubicBezTo>
                  <a:cubicBezTo>
                    <a:pt x="231" y="135"/>
                    <a:pt x="230" y="134"/>
                    <a:pt x="228" y="132"/>
                  </a:cubicBezTo>
                  <a:cubicBezTo>
                    <a:pt x="228" y="131"/>
                    <a:pt x="223" y="133"/>
                    <a:pt x="223" y="130"/>
                  </a:cubicBezTo>
                  <a:cubicBezTo>
                    <a:pt x="223" y="132"/>
                    <a:pt x="228" y="132"/>
                    <a:pt x="229" y="132"/>
                  </a:cubicBezTo>
                  <a:cubicBezTo>
                    <a:pt x="230" y="132"/>
                    <a:pt x="233" y="135"/>
                    <a:pt x="234" y="133"/>
                  </a:cubicBezTo>
                  <a:cubicBezTo>
                    <a:pt x="235" y="131"/>
                    <a:pt x="229" y="129"/>
                    <a:pt x="229" y="127"/>
                  </a:cubicBezTo>
                  <a:cubicBezTo>
                    <a:pt x="228" y="125"/>
                    <a:pt x="228" y="121"/>
                    <a:pt x="226" y="120"/>
                  </a:cubicBezTo>
                  <a:cubicBezTo>
                    <a:pt x="225" y="118"/>
                    <a:pt x="219" y="118"/>
                    <a:pt x="221" y="115"/>
                  </a:cubicBezTo>
                  <a:cubicBezTo>
                    <a:pt x="222" y="113"/>
                    <a:pt x="223" y="112"/>
                    <a:pt x="224" y="111"/>
                  </a:cubicBezTo>
                  <a:cubicBezTo>
                    <a:pt x="226" y="109"/>
                    <a:pt x="224" y="110"/>
                    <a:pt x="225" y="109"/>
                  </a:cubicBezTo>
                  <a:cubicBezTo>
                    <a:pt x="225" y="108"/>
                    <a:pt x="228" y="109"/>
                    <a:pt x="228" y="109"/>
                  </a:cubicBezTo>
                  <a:cubicBezTo>
                    <a:pt x="229" y="108"/>
                    <a:pt x="227" y="107"/>
                    <a:pt x="229" y="106"/>
                  </a:cubicBezTo>
                  <a:cubicBezTo>
                    <a:pt x="231" y="106"/>
                    <a:pt x="232" y="105"/>
                    <a:pt x="233" y="104"/>
                  </a:cubicBezTo>
                  <a:cubicBezTo>
                    <a:pt x="234" y="104"/>
                    <a:pt x="235" y="104"/>
                    <a:pt x="235" y="104"/>
                  </a:cubicBezTo>
                  <a:cubicBezTo>
                    <a:pt x="236" y="104"/>
                    <a:pt x="235" y="105"/>
                    <a:pt x="236" y="105"/>
                  </a:cubicBezTo>
                  <a:cubicBezTo>
                    <a:pt x="237" y="106"/>
                    <a:pt x="238" y="103"/>
                    <a:pt x="238" y="102"/>
                  </a:cubicBezTo>
                  <a:cubicBezTo>
                    <a:pt x="236" y="100"/>
                    <a:pt x="234" y="101"/>
                    <a:pt x="233" y="101"/>
                  </a:cubicBezTo>
                  <a:cubicBezTo>
                    <a:pt x="231" y="101"/>
                    <a:pt x="230" y="99"/>
                    <a:pt x="228" y="100"/>
                  </a:cubicBezTo>
                  <a:cubicBezTo>
                    <a:pt x="227" y="100"/>
                    <a:pt x="226" y="102"/>
                    <a:pt x="224" y="102"/>
                  </a:cubicBezTo>
                  <a:cubicBezTo>
                    <a:pt x="223" y="103"/>
                    <a:pt x="221" y="103"/>
                    <a:pt x="220" y="102"/>
                  </a:cubicBezTo>
                  <a:cubicBezTo>
                    <a:pt x="219" y="101"/>
                    <a:pt x="221" y="99"/>
                    <a:pt x="220" y="98"/>
                  </a:cubicBezTo>
                  <a:cubicBezTo>
                    <a:pt x="218" y="97"/>
                    <a:pt x="210" y="97"/>
                    <a:pt x="213" y="92"/>
                  </a:cubicBezTo>
                  <a:cubicBezTo>
                    <a:pt x="214" y="91"/>
                    <a:pt x="215" y="92"/>
                    <a:pt x="217" y="92"/>
                  </a:cubicBezTo>
                  <a:cubicBezTo>
                    <a:pt x="218" y="92"/>
                    <a:pt x="220" y="91"/>
                    <a:pt x="221" y="90"/>
                  </a:cubicBezTo>
                  <a:cubicBezTo>
                    <a:pt x="223" y="87"/>
                    <a:pt x="226" y="85"/>
                    <a:pt x="229" y="83"/>
                  </a:cubicBezTo>
                  <a:cubicBezTo>
                    <a:pt x="230" y="81"/>
                    <a:pt x="231" y="81"/>
                    <a:pt x="233" y="81"/>
                  </a:cubicBezTo>
                  <a:cubicBezTo>
                    <a:pt x="233" y="82"/>
                    <a:pt x="236" y="82"/>
                    <a:pt x="236" y="83"/>
                  </a:cubicBezTo>
                  <a:cubicBezTo>
                    <a:pt x="235" y="84"/>
                    <a:pt x="235" y="86"/>
                    <a:pt x="234" y="87"/>
                  </a:cubicBezTo>
                  <a:cubicBezTo>
                    <a:pt x="233" y="87"/>
                    <a:pt x="231" y="88"/>
                    <a:pt x="231" y="89"/>
                  </a:cubicBezTo>
                  <a:cubicBezTo>
                    <a:pt x="231" y="90"/>
                    <a:pt x="234" y="90"/>
                    <a:pt x="234" y="90"/>
                  </a:cubicBezTo>
                  <a:cubicBezTo>
                    <a:pt x="234" y="90"/>
                    <a:pt x="230" y="93"/>
                    <a:pt x="231" y="93"/>
                  </a:cubicBezTo>
                  <a:cubicBezTo>
                    <a:pt x="232" y="94"/>
                    <a:pt x="237" y="89"/>
                    <a:pt x="238" y="89"/>
                  </a:cubicBezTo>
                  <a:cubicBezTo>
                    <a:pt x="240" y="88"/>
                    <a:pt x="242" y="87"/>
                    <a:pt x="244" y="87"/>
                  </a:cubicBezTo>
                  <a:cubicBezTo>
                    <a:pt x="246" y="87"/>
                    <a:pt x="246" y="87"/>
                    <a:pt x="247" y="85"/>
                  </a:cubicBezTo>
                  <a:cubicBezTo>
                    <a:pt x="249" y="84"/>
                    <a:pt x="252" y="83"/>
                    <a:pt x="254" y="81"/>
                  </a:cubicBezTo>
                  <a:cubicBezTo>
                    <a:pt x="255" y="80"/>
                    <a:pt x="257" y="77"/>
                    <a:pt x="259" y="77"/>
                  </a:cubicBezTo>
                  <a:cubicBezTo>
                    <a:pt x="260" y="76"/>
                    <a:pt x="266" y="80"/>
                    <a:pt x="266" y="77"/>
                  </a:cubicBezTo>
                  <a:cubicBezTo>
                    <a:pt x="266" y="76"/>
                    <a:pt x="265" y="75"/>
                    <a:pt x="266" y="74"/>
                  </a:cubicBezTo>
                  <a:cubicBezTo>
                    <a:pt x="267" y="74"/>
                    <a:pt x="268" y="74"/>
                    <a:pt x="269" y="74"/>
                  </a:cubicBezTo>
                  <a:cubicBezTo>
                    <a:pt x="271" y="74"/>
                    <a:pt x="270" y="73"/>
                    <a:pt x="271" y="72"/>
                  </a:cubicBezTo>
                  <a:cubicBezTo>
                    <a:pt x="273" y="71"/>
                    <a:pt x="274" y="72"/>
                    <a:pt x="274" y="70"/>
                  </a:cubicBezTo>
                  <a:cubicBezTo>
                    <a:pt x="274" y="67"/>
                    <a:pt x="277" y="70"/>
                    <a:pt x="278" y="71"/>
                  </a:cubicBezTo>
                  <a:cubicBezTo>
                    <a:pt x="278" y="69"/>
                    <a:pt x="281" y="69"/>
                    <a:pt x="281" y="67"/>
                  </a:cubicBezTo>
                  <a:cubicBezTo>
                    <a:pt x="281" y="65"/>
                    <a:pt x="282" y="62"/>
                    <a:pt x="281" y="60"/>
                  </a:cubicBezTo>
                  <a:cubicBezTo>
                    <a:pt x="279" y="57"/>
                    <a:pt x="280" y="58"/>
                    <a:pt x="282" y="56"/>
                  </a:cubicBezTo>
                  <a:cubicBezTo>
                    <a:pt x="284" y="55"/>
                    <a:pt x="285" y="54"/>
                    <a:pt x="287" y="55"/>
                  </a:cubicBezTo>
                  <a:cubicBezTo>
                    <a:pt x="290" y="56"/>
                    <a:pt x="290" y="56"/>
                    <a:pt x="291" y="53"/>
                  </a:cubicBezTo>
                  <a:cubicBezTo>
                    <a:pt x="292" y="51"/>
                    <a:pt x="294" y="50"/>
                    <a:pt x="295" y="47"/>
                  </a:cubicBezTo>
                  <a:cubicBezTo>
                    <a:pt x="295" y="45"/>
                    <a:pt x="296" y="43"/>
                    <a:pt x="298" y="41"/>
                  </a:cubicBezTo>
                  <a:cubicBezTo>
                    <a:pt x="300" y="39"/>
                    <a:pt x="298" y="39"/>
                    <a:pt x="298" y="37"/>
                  </a:cubicBezTo>
                  <a:close/>
                </a:path>
              </a:pathLst>
            </a:custGeom>
            <a:solidFill>
              <a:schemeClr val="bg1">
                <a:lumMod val="75000"/>
              </a:schemeClr>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8" name="Freeform 716"/>
            <p:cNvSpPr>
              <a:spLocks/>
            </p:cNvSpPr>
            <p:nvPr/>
          </p:nvSpPr>
          <p:spPr bwMode="auto">
            <a:xfrm>
              <a:off x="15747967" y="6357215"/>
              <a:ext cx="1464969" cy="637107"/>
            </a:xfrm>
            <a:custGeom>
              <a:avLst/>
              <a:gdLst>
                <a:gd name="T0" fmla="*/ 0 w 157"/>
                <a:gd name="T1" fmla="*/ 19 h 68"/>
                <a:gd name="T2" fmla="*/ 7 w 157"/>
                <a:gd name="T3" fmla="*/ 26 h 68"/>
                <a:gd name="T4" fmla="*/ 12 w 157"/>
                <a:gd name="T5" fmla="*/ 29 h 68"/>
                <a:gd name="T6" fmla="*/ 15 w 157"/>
                <a:gd name="T7" fmla="*/ 36 h 68"/>
                <a:gd name="T8" fmla="*/ 15 w 157"/>
                <a:gd name="T9" fmla="*/ 38 h 68"/>
                <a:gd name="T10" fmla="*/ 15 w 157"/>
                <a:gd name="T11" fmla="*/ 40 h 68"/>
                <a:gd name="T12" fmla="*/ 16 w 157"/>
                <a:gd name="T13" fmla="*/ 45 h 68"/>
                <a:gd name="T14" fmla="*/ 28 w 157"/>
                <a:gd name="T15" fmla="*/ 47 h 68"/>
                <a:gd name="T16" fmla="*/ 36 w 157"/>
                <a:gd name="T17" fmla="*/ 54 h 68"/>
                <a:gd name="T18" fmla="*/ 39 w 157"/>
                <a:gd name="T19" fmla="*/ 59 h 68"/>
                <a:gd name="T20" fmla="*/ 44 w 157"/>
                <a:gd name="T21" fmla="*/ 60 h 68"/>
                <a:gd name="T22" fmla="*/ 56 w 157"/>
                <a:gd name="T23" fmla="*/ 60 h 68"/>
                <a:gd name="T24" fmla="*/ 64 w 157"/>
                <a:gd name="T25" fmla="*/ 61 h 68"/>
                <a:gd name="T26" fmla="*/ 69 w 157"/>
                <a:gd name="T27" fmla="*/ 64 h 68"/>
                <a:gd name="T28" fmla="*/ 76 w 157"/>
                <a:gd name="T29" fmla="*/ 66 h 68"/>
                <a:gd name="T30" fmla="*/ 81 w 157"/>
                <a:gd name="T31" fmla="*/ 67 h 68"/>
                <a:gd name="T32" fmla="*/ 93 w 157"/>
                <a:gd name="T33" fmla="*/ 62 h 68"/>
                <a:gd name="T34" fmla="*/ 106 w 157"/>
                <a:gd name="T35" fmla="*/ 61 h 68"/>
                <a:gd name="T36" fmla="*/ 113 w 157"/>
                <a:gd name="T37" fmla="*/ 55 h 68"/>
                <a:gd name="T38" fmla="*/ 114 w 157"/>
                <a:gd name="T39" fmla="*/ 51 h 68"/>
                <a:gd name="T40" fmla="*/ 115 w 157"/>
                <a:gd name="T41" fmla="*/ 47 h 68"/>
                <a:gd name="T42" fmla="*/ 126 w 157"/>
                <a:gd name="T43" fmla="*/ 46 h 68"/>
                <a:gd name="T44" fmla="*/ 130 w 157"/>
                <a:gd name="T45" fmla="*/ 44 h 68"/>
                <a:gd name="T46" fmla="*/ 137 w 157"/>
                <a:gd name="T47" fmla="*/ 42 h 68"/>
                <a:gd name="T48" fmla="*/ 139 w 157"/>
                <a:gd name="T49" fmla="*/ 38 h 68"/>
                <a:gd name="T50" fmla="*/ 143 w 157"/>
                <a:gd name="T51" fmla="*/ 37 h 68"/>
                <a:gd name="T52" fmla="*/ 154 w 157"/>
                <a:gd name="T53" fmla="*/ 36 h 68"/>
                <a:gd name="T54" fmla="*/ 150 w 157"/>
                <a:gd name="T55" fmla="*/ 29 h 68"/>
                <a:gd name="T56" fmla="*/ 145 w 157"/>
                <a:gd name="T57" fmla="*/ 28 h 68"/>
                <a:gd name="T58" fmla="*/ 141 w 157"/>
                <a:gd name="T59" fmla="*/ 29 h 68"/>
                <a:gd name="T60" fmla="*/ 136 w 157"/>
                <a:gd name="T61" fmla="*/ 28 h 68"/>
                <a:gd name="T62" fmla="*/ 134 w 157"/>
                <a:gd name="T63" fmla="*/ 27 h 68"/>
                <a:gd name="T64" fmla="*/ 137 w 157"/>
                <a:gd name="T65" fmla="*/ 19 h 68"/>
                <a:gd name="T66" fmla="*/ 137 w 157"/>
                <a:gd name="T67" fmla="*/ 14 h 68"/>
                <a:gd name="T68" fmla="*/ 131 w 157"/>
                <a:gd name="T69" fmla="*/ 14 h 68"/>
                <a:gd name="T70" fmla="*/ 124 w 157"/>
                <a:gd name="T71" fmla="*/ 15 h 68"/>
                <a:gd name="T72" fmla="*/ 114 w 157"/>
                <a:gd name="T73" fmla="*/ 19 h 68"/>
                <a:gd name="T74" fmla="*/ 103 w 157"/>
                <a:gd name="T75" fmla="*/ 19 h 68"/>
                <a:gd name="T76" fmla="*/ 98 w 157"/>
                <a:gd name="T77" fmla="*/ 17 h 68"/>
                <a:gd name="T78" fmla="*/ 94 w 157"/>
                <a:gd name="T79" fmla="*/ 15 h 68"/>
                <a:gd name="T80" fmla="*/ 83 w 157"/>
                <a:gd name="T81" fmla="*/ 11 h 68"/>
                <a:gd name="T82" fmla="*/ 77 w 157"/>
                <a:gd name="T83" fmla="*/ 13 h 68"/>
                <a:gd name="T84" fmla="*/ 71 w 157"/>
                <a:gd name="T85" fmla="*/ 12 h 68"/>
                <a:gd name="T86" fmla="*/ 68 w 157"/>
                <a:gd name="T87" fmla="*/ 8 h 68"/>
                <a:gd name="T88" fmla="*/ 64 w 157"/>
                <a:gd name="T89" fmla="*/ 5 h 68"/>
                <a:gd name="T90" fmla="*/ 58 w 157"/>
                <a:gd name="T91" fmla="*/ 3 h 68"/>
                <a:gd name="T92" fmla="*/ 52 w 157"/>
                <a:gd name="T93" fmla="*/ 1 h 68"/>
                <a:gd name="T94" fmla="*/ 45 w 157"/>
                <a:gd name="T95" fmla="*/ 7 h 68"/>
                <a:gd name="T96" fmla="*/ 47 w 157"/>
                <a:gd name="T97" fmla="*/ 13 h 68"/>
                <a:gd name="T98" fmla="*/ 41 w 157"/>
                <a:gd name="T99" fmla="*/ 15 h 68"/>
                <a:gd name="T100" fmla="*/ 37 w 157"/>
                <a:gd name="T101" fmla="*/ 14 h 68"/>
                <a:gd name="T102" fmla="*/ 34 w 157"/>
                <a:gd name="T103" fmla="*/ 14 h 68"/>
                <a:gd name="T104" fmla="*/ 28 w 157"/>
                <a:gd name="T105" fmla="*/ 10 h 68"/>
                <a:gd name="T106" fmla="*/ 21 w 157"/>
                <a:gd name="T107" fmla="*/ 9 h 68"/>
                <a:gd name="T108" fmla="*/ 13 w 157"/>
                <a:gd name="T109" fmla="*/ 13 h 68"/>
                <a:gd name="T110" fmla="*/ 7 w 157"/>
                <a:gd name="T111" fmla="*/ 17 h 68"/>
                <a:gd name="T112" fmla="*/ 0 w 157"/>
                <a:gd name="T113" fmla="*/ 1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7" h="68">
                  <a:moveTo>
                    <a:pt x="0" y="19"/>
                  </a:moveTo>
                  <a:cubicBezTo>
                    <a:pt x="1" y="23"/>
                    <a:pt x="3" y="25"/>
                    <a:pt x="7" y="26"/>
                  </a:cubicBezTo>
                  <a:cubicBezTo>
                    <a:pt x="9" y="27"/>
                    <a:pt x="10" y="28"/>
                    <a:pt x="12" y="29"/>
                  </a:cubicBezTo>
                  <a:cubicBezTo>
                    <a:pt x="13" y="31"/>
                    <a:pt x="14" y="34"/>
                    <a:pt x="15" y="36"/>
                  </a:cubicBezTo>
                  <a:cubicBezTo>
                    <a:pt x="16" y="37"/>
                    <a:pt x="15" y="37"/>
                    <a:pt x="15" y="38"/>
                  </a:cubicBezTo>
                  <a:cubicBezTo>
                    <a:pt x="14" y="38"/>
                    <a:pt x="15" y="39"/>
                    <a:pt x="15" y="40"/>
                  </a:cubicBezTo>
                  <a:cubicBezTo>
                    <a:pt x="14" y="43"/>
                    <a:pt x="13" y="43"/>
                    <a:pt x="16" y="45"/>
                  </a:cubicBezTo>
                  <a:cubicBezTo>
                    <a:pt x="20" y="46"/>
                    <a:pt x="24" y="45"/>
                    <a:pt x="28" y="47"/>
                  </a:cubicBezTo>
                  <a:cubicBezTo>
                    <a:pt x="30" y="49"/>
                    <a:pt x="34" y="52"/>
                    <a:pt x="36" y="54"/>
                  </a:cubicBezTo>
                  <a:cubicBezTo>
                    <a:pt x="37" y="55"/>
                    <a:pt x="38" y="57"/>
                    <a:pt x="39" y="59"/>
                  </a:cubicBezTo>
                  <a:cubicBezTo>
                    <a:pt x="40" y="61"/>
                    <a:pt x="43" y="60"/>
                    <a:pt x="44" y="60"/>
                  </a:cubicBezTo>
                  <a:cubicBezTo>
                    <a:pt x="48" y="60"/>
                    <a:pt x="52" y="60"/>
                    <a:pt x="56" y="60"/>
                  </a:cubicBezTo>
                  <a:cubicBezTo>
                    <a:pt x="58" y="60"/>
                    <a:pt x="62" y="60"/>
                    <a:pt x="64" y="61"/>
                  </a:cubicBezTo>
                  <a:cubicBezTo>
                    <a:pt x="66" y="62"/>
                    <a:pt x="67" y="64"/>
                    <a:pt x="69" y="64"/>
                  </a:cubicBezTo>
                  <a:cubicBezTo>
                    <a:pt x="71" y="65"/>
                    <a:pt x="74" y="66"/>
                    <a:pt x="76" y="66"/>
                  </a:cubicBezTo>
                  <a:cubicBezTo>
                    <a:pt x="78" y="65"/>
                    <a:pt x="80" y="68"/>
                    <a:pt x="81" y="67"/>
                  </a:cubicBezTo>
                  <a:cubicBezTo>
                    <a:pt x="85" y="65"/>
                    <a:pt x="88" y="63"/>
                    <a:pt x="93" y="62"/>
                  </a:cubicBezTo>
                  <a:cubicBezTo>
                    <a:pt x="97" y="62"/>
                    <a:pt x="103" y="63"/>
                    <a:pt x="106" y="61"/>
                  </a:cubicBezTo>
                  <a:cubicBezTo>
                    <a:pt x="109" y="59"/>
                    <a:pt x="110" y="56"/>
                    <a:pt x="113" y="55"/>
                  </a:cubicBezTo>
                  <a:cubicBezTo>
                    <a:pt x="116" y="54"/>
                    <a:pt x="116" y="53"/>
                    <a:pt x="114" y="51"/>
                  </a:cubicBezTo>
                  <a:cubicBezTo>
                    <a:pt x="113" y="50"/>
                    <a:pt x="113" y="48"/>
                    <a:pt x="115" y="47"/>
                  </a:cubicBezTo>
                  <a:cubicBezTo>
                    <a:pt x="118" y="44"/>
                    <a:pt x="122" y="50"/>
                    <a:pt x="126" y="46"/>
                  </a:cubicBezTo>
                  <a:cubicBezTo>
                    <a:pt x="127" y="45"/>
                    <a:pt x="128" y="44"/>
                    <a:pt x="130" y="44"/>
                  </a:cubicBezTo>
                  <a:cubicBezTo>
                    <a:pt x="133" y="43"/>
                    <a:pt x="134" y="44"/>
                    <a:pt x="137" y="42"/>
                  </a:cubicBezTo>
                  <a:cubicBezTo>
                    <a:pt x="138" y="41"/>
                    <a:pt x="138" y="38"/>
                    <a:pt x="139" y="38"/>
                  </a:cubicBezTo>
                  <a:cubicBezTo>
                    <a:pt x="141" y="37"/>
                    <a:pt x="142" y="37"/>
                    <a:pt x="143" y="37"/>
                  </a:cubicBezTo>
                  <a:cubicBezTo>
                    <a:pt x="147" y="36"/>
                    <a:pt x="150" y="35"/>
                    <a:pt x="154" y="36"/>
                  </a:cubicBezTo>
                  <a:cubicBezTo>
                    <a:pt x="157" y="36"/>
                    <a:pt x="151" y="29"/>
                    <a:pt x="150" y="29"/>
                  </a:cubicBezTo>
                  <a:cubicBezTo>
                    <a:pt x="149" y="28"/>
                    <a:pt x="147" y="27"/>
                    <a:pt x="145" y="28"/>
                  </a:cubicBezTo>
                  <a:cubicBezTo>
                    <a:pt x="143" y="28"/>
                    <a:pt x="143" y="30"/>
                    <a:pt x="141" y="29"/>
                  </a:cubicBezTo>
                  <a:cubicBezTo>
                    <a:pt x="140" y="28"/>
                    <a:pt x="137" y="27"/>
                    <a:pt x="136" y="28"/>
                  </a:cubicBezTo>
                  <a:cubicBezTo>
                    <a:pt x="135" y="30"/>
                    <a:pt x="134" y="29"/>
                    <a:pt x="134" y="27"/>
                  </a:cubicBezTo>
                  <a:cubicBezTo>
                    <a:pt x="134" y="25"/>
                    <a:pt x="137" y="21"/>
                    <a:pt x="137" y="19"/>
                  </a:cubicBezTo>
                  <a:cubicBezTo>
                    <a:pt x="138" y="17"/>
                    <a:pt x="141" y="14"/>
                    <a:pt x="137" y="14"/>
                  </a:cubicBezTo>
                  <a:cubicBezTo>
                    <a:pt x="134" y="14"/>
                    <a:pt x="134" y="15"/>
                    <a:pt x="131" y="14"/>
                  </a:cubicBezTo>
                  <a:cubicBezTo>
                    <a:pt x="128" y="13"/>
                    <a:pt x="127" y="13"/>
                    <a:pt x="124" y="15"/>
                  </a:cubicBezTo>
                  <a:cubicBezTo>
                    <a:pt x="121" y="17"/>
                    <a:pt x="117" y="18"/>
                    <a:pt x="114" y="19"/>
                  </a:cubicBezTo>
                  <a:cubicBezTo>
                    <a:pt x="109" y="20"/>
                    <a:pt x="107" y="19"/>
                    <a:pt x="103" y="19"/>
                  </a:cubicBezTo>
                  <a:cubicBezTo>
                    <a:pt x="101" y="18"/>
                    <a:pt x="100" y="18"/>
                    <a:pt x="98" y="17"/>
                  </a:cubicBezTo>
                  <a:cubicBezTo>
                    <a:pt x="97" y="17"/>
                    <a:pt x="96" y="15"/>
                    <a:pt x="94" y="15"/>
                  </a:cubicBezTo>
                  <a:cubicBezTo>
                    <a:pt x="90" y="14"/>
                    <a:pt x="88" y="12"/>
                    <a:pt x="83" y="11"/>
                  </a:cubicBezTo>
                  <a:cubicBezTo>
                    <a:pt x="81" y="11"/>
                    <a:pt x="79" y="12"/>
                    <a:pt x="77" y="13"/>
                  </a:cubicBezTo>
                  <a:cubicBezTo>
                    <a:pt x="75" y="14"/>
                    <a:pt x="73" y="13"/>
                    <a:pt x="71" y="12"/>
                  </a:cubicBezTo>
                  <a:cubicBezTo>
                    <a:pt x="69" y="11"/>
                    <a:pt x="68" y="11"/>
                    <a:pt x="68" y="8"/>
                  </a:cubicBezTo>
                  <a:cubicBezTo>
                    <a:pt x="67" y="6"/>
                    <a:pt x="67" y="6"/>
                    <a:pt x="64" y="5"/>
                  </a:cubicBezTo>
                  <a:cubicBezTo>
                    <a:pt x="62" y="4"/>
                    <a:pt x="60" y="3"/>
                    <a:pt x="58" y="3"/>
                  </a:cubicBezTo>
                  <a:cubicBezTo>
                    <a:pt x="56" y="3"/>
                    <a:pt x="53" y="0"/>
                    <a:pt x="52" y="1"/>
                  </a:cubicBezTo>
                  <a:cubicBezTo>
                    <a:pt x="50" y="1"/>
                    <a:pt x="46" y="5"/>
                    <a:pt x="45" y="7"/>
                  </a:cubicBezTo>
                  <a:cubicBezTo>
                    <a:pt x="45" y="9"/>
                    <a:pt x="48" y="11"/>
                    <a:pt x="47" y="13"/>
                  </a:cubicBezTo>
                  <a:cubicBezTo>
                    <a:pt x="46" y="15"/>
                    <a:pt x="43" y="17"/>
                    <a:pt x="41" y="15"/>
                  </a:cubicBezTo>
                  <a:cubicBezTo>
                    <a:pt x="39" y="15"/>
                    <a:pt x="38" y="14"/>
                    <a:pt x="37" y="14"/>
                  </a:cubicBezTo>
                  <a:cubicBezTo>
                    <a:pt x="36" y="14"/>
                    <a:pt x="35" y="14"/>
                    <a:pt x="34" y="14"/>
                  </a:cubicBezTo>
                  <a:cubicBezTo>
                    <a:pt x="31" y="13"/>
                    <a:pt x="31" y="11"/>
                    <a:pt x="28" y="10"/>
                  </a:cubicBezTo>
                  <a:cubicBezTo>
                    <a:pt x="26" y="9"/>
                    <a:pt x="23" y="8"/>
                    <a:pt x="21" y="9"/>
                  </a:cubicBezTo>
                  <a:cubicBezTo>
                    <a:pt x="18" y="10"/>
                    <a:pt x="16" y="12"/>
                    <a:pt x="13" y="13"/>
                  </a:cubicBezTo>
                  <a:cubicBezTo>
                    <a:pt x="11" y="14"/>
                    <a:pt x="9" y="16"/>
                    <a:pt x="7" y="17"/>
                  </a:cubicBezTo>
                  <a:cubicBezTo>
                    <a:pt x="4" y="17"/>
                    <a:pt x="2" y="19"/>
                    <a:pt x="0"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9" name="Freeform 717"/>
            <p:cNvSpPr>
              <a:spLocks/>
            </p:cNvSpPr>
            <p:nvPr/>
          </p:nvSpPr>
          <p:spPr bwMode="auto">
            <a:xfrm>
              <a:off x="12219302" y="5133964"/>
              <a:ext cx="585987" cy="1009821"/>
            </a:xfrm>
            <a:custGeom>
              <a:avLst/>
              <a:gdLst>
                <a:gd name="T0" fmla="*/ 61 w 63"/>
                <a:gd name="T1" fmla="*/ 25 h 108"/>
                <a:gd name="T2" fmla="*/ 61 w 63"/>
                <a:gd name="T3" fmla="*/ 20 h 108"/>
                <a:gd name="T4" fmla="*/ 61 w 63"/>
                <a:gd name="T5" fmla="*/ 16 h 108"/>
                <a:gd name="T6" fmla="*/ 60 w 63"/>
                <a:gd name="T7" fmla="*/ 13 h 108"/>
                <a:gd name="T8" fmla="*/ 60 w 63"/>
                <a:gd name="T9" fmla="*/ 11 h 108"/>
                <a:gd name="T10" fmla="*/ 57 w 63"/>
                <a:gd name="T11" fmla="*/ 7 h 108"/>
                <a:gd name="T12" fmla="*/ 51 w 63"/>
                <a:gd name="T13" fmla="*/ 5 h 108"/>
                <a:gd name="T14" fmla="*/ 44 w 63"/>
                <a:gd name="T15" fmla="*/ 1 h 108"/>
                <a:gd name="T16" fmla="*/ 44 w 63"/>
                <a:gd name="T17" fmla="*/ 5 h 108"/>
                <a:gd name="T18" fmla="*/ 34 w 63"/>
                <a:gd name="T19" fmla="*/ 5 h 108"/>
                <a:gd name="T20" fmla="*/ 34 w 63"/>
                <a:gd name="T21" fmla="*/ 10 h 108"/>
                <a:gd name="T22" fmla="*/ 29 w 63"/>
                <a:gd name="T23" fmla="*/ 10 h 108"/>
                <a:gd name="T24" fmla="*/ 27 w 63"/>
                <a:gd name="T25" fmla="*/ 12 h 108"/>
                <a:gd name="T26" fmla="*/ 25 w 63"/>
                <a:gd name="T27" fmla="*/ 15 h 108"/>
                <a:gd name="T28" fmla="*/ 25 w 63"/>
                <a:gd name="T29" fmla="*/ 18 h 108"/>
                <a:gd name="T30" fmla="*/ 24 w 63"/>
                <a:gd name="T31" fmla="*/ 20 h 108"/>
                <a:gd name="T32" fmla="*/ 20 w 63"/>
                <a:gd name="T33" fmla="*/ 25 h 108"/>
                <a:gd name="T34" fmla="*/ 17 w 63"/>
                <a:gd name="T35" fmla="*/ 27 h 108"/>
                <a:gd name="T36" fmla="*/ 16 w 63"/>
                <a:gd name="T37" fmla="*/ 33 h 108"/>
                <a:gd name="T38" fmla="*/ 13 w 63"/>
                <a:gd name="T39" fmla="*/ 38 h 108"/>
                <a:gd name="T40" fmla="*/ 15 w 63"/>
                <a:gd name="T41" fmla="*/ 42 h 108"/>
                <a:gd name="T42" fmla="*/ 9 w 63"/>
                <a:gd name="T43" fmla="*/ 44 h 108"/>
                <a:gd name="T44" fmla="*/ 5 w 63"/>
                <a:gd name="T45" fmla="*/ 51 h 108"/>
                <a:gd name="T46" fmla="*/ 6 w 63"/>
                <a:gd name="T47" fmla="*/ 57 h 108"/>
                <a:gd name="T48" fmla="*/ 8 w 63"/>
                <a:gd name="T49" fmla="*/ 63 h 108"/>
                <a:gd name="T50" fmla="*/ 7 w 63"/>
                <a:gd name="T51" fmla="*/ 67 h 108"/>
                <a:gd name="T52" fmla="*/ 7 w 63"/>
                <a:gd name="T53" fmla="*/ 74 h 108"/>
                <a:gd name="T54" fmla="*/ 4 w 63"/>
                <a:gd name="T55" fmla="*/ 78 h 108"/>
                <a:gd name="T56" fmla="*/ 3 w 63"/>
                <a:gd name="T57" fmla="*/ 83 h 108"/>
                <a:gd name="T58" fmla="*/ 0 w 63"/>
                <a:gd name="T59" fmla="*/ 82 h 108"/>
                <a:gd name="T60" fmla="*/ 4 w 63"/>
                <a:gd name="T61" fmla="*/ 90 h 108"/>
                <a:gd name="T62" fmla="*/ 7 w 63"/>
                <a:gd name="T63" fmla="*/ 97 h 108"/>
                <a:gd name="T64" fmla="*/ 8 w 63"/>
                <a:gd name="T65" fmla="*/ 102 h 108"/>
                <a:gd name="T66" fmla="*/ 10 w 63"/>
                <a:gd name="T67" fmla="*/ 107 h 108"/>
                <a:gd name="T68" fmla="*/ 14 w 63"/>
                <a:gd name="T69" fmla="*/ 108 h 108"/>
                <a:gd name="T70" fmla="*/ 15 w 63"/>
                <a:gd name="T71" fmla="*/ 105 h 108"/>
                <a:gd name="T72" fmla="*/ 24 w 63"/>
                <a:gd name="T73" fmla="*/ 101 h 108"/>
                <a:gd name="T74" fmla="*/ 27 w 63"/>
                <a:gd name="T75" fmla="*/ 92 h 108"/>
                <a:gd name="T76" fmla="*/ 26 w 63"/>
                <a:gd name="T77" fmla="*/ 87 h 108"/>
                <a:gd name="T78" fmla="*/ 28 w 63"/>
                <a:gd name="T79" fmla="*/ 84 h 108"/>
                <a:gd name="T80" fmla="*/ 32 w 63"/>
                <a:gd name="T81" fmla="*/ 82 h 108"/>
                <a:gd name="T82" fmla="*/ 32 w 63"/>
                <a:gd name="T83" fmla="*/ 81 h 108"/>
                <a:gd name="T84" fmla="*/ 35 w 63"/>
                <a:gd name="T85" fmla="*/ 80 h 108"/>
                <a:gd name="T86" fmla="*/ 34 w 63"/>
                <a:gd name="T87" fmla="*/ 78 h 108"/>
                <a:gd name="T88" fmla="*/ 36 w 63"/>
                <a:gd name="T89" fmla="*/ 77 h 108"/>
                <a:gd name="T90" fmla="*/ 35 w 63"/>
                <a:gd name="T91" fmla="*/ 73 h 108"/>
                <a:gd name="T92" fmla="*/ 29 w 63"/>
                <a:gd name="T93" fmla="*/ 66 h 108"/>
                <a:gd name="T94" fmla="*/ 30 w 63"/>
                <a:gd name="T95" fmla="*/ 60 h 108"/>
                <a:gd name="T96" fmla="*/ 30 w 63"/>
                <a:gd name="T97" fmla="*/ 56 h 108"/>
                <a:gd name="T98" fmla="*/ 33 w 63"/>
                <a:gd name="T99" fmla="*/ 53 h 108"/>
                <a:gd name="T100" fmla="*/ 39 w 63"/>
                <a:gd name="T101" fmla="*/ 48 h 108"/>
                <a:gd name="T102" fmla="*/ 49 w 63"/>
                <a:gd name="T103" fmla="*/ 41 h 108"/>
                <a:gd name="T104" fmla="*/ 50 w 63"/>
                <a:gd name="T105" fmla="*/ 35 h 108"/>
                <a:gd name="T106" fmla="*/ 50 w 63"/>
                <a:gd name="T107" fmla="*/ 32 h 108"/>
                <a:gd name="T108" fmla="*/ 54 w 63"/>
                <a:gd name="T109" fmla="*/ 30 h 108"/>
                <a:gd name="T110" fmla="*/ 58 w 63"/>
                <a:gd name="T111" fmla="*/ 29 h 108"/>
                <a:gd name="T112" fmla="*/ 60 w 63"/>
                <a:gd name="T113" fmla="*/ 28 h 108"/>
                <a:gd name="T114" fmla="*/ 63 w 63"/>
                <a:gd name="T115" fmla="*/ 28 h 108"/>
                <a:gd name="T116" fmla="*/ 61 w 63"/>
                <a:gd name="T117" fmla="*/ 25 h 108"/>
                <a:gd name="T118" fmla="*/ 61 w 63"/>
                <a:gd name="T119" fmla="*/ 2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 h="108">
                  <a:moveTo>
                    <a:pt x="61" y="25"/>
                  </a:moveTo>
                  <a:cubicBezTo>
                    <a:pt x="60" y="24"/>
                    <a:pt x="62" y="22"/>
                    <a:pt x="61" y="20"/>
                  </a:cubicBezTo>
                  <a:cubicBezTo>
                    <a:pt x="60" y="18"/>
                    <a:pt x="61" y="18"/>
                    <a:pt x="61" y="16"/>
                  </a:cubicBezTo>
                  <a:cubicBezTo>
                    <a:pt x="61" y="15"/>
                    <a:pt x="60" y="14"/>
                    <a:pt x="60" y="13"/>
                  </a:cubicBezTo>
                  <a:cubicBezTo>
                    <a:pt x="59" y="12"/>
                    <a:pt x="60" y="12"/>
                    <a:pt x="60" y="11"/>
                  </a:cubicBezTo>
                  <a:cubicBezTo>
                    <a:pt x="59" y="9"/>
                    <a:pt x="59" y="8"/>
                    <a:pt x="57" y="7"/>
                  </a:cubicBezTo>
                  <a:cubicBezTo>
                    <a:pt x="55" y="6"/>
                    <a:pt x="53" y="6"/>
                    <a:pt x="51" y="5"/>
                  </a:cubicBezTo>
                  <a:cubicBezTo>
                    <a:pt x="49" y="3"/>
                    <a:pt x="47" y="0"/>
                    <a:pt x="44" y="1"/>
                  </a:cubicBezTo>
                  <a:cubicBezTo>
                    <a:pt x="43" y="1"/>
                    <a:pt x="44" y="4"/>
                    <a:pt x="44" y="5"/>
                  </a:cubicBezTo>
                  <a:cubicBezTo>
                    <a:pt x="43" y="8"/>
                    <a:pt x="37" y="6"/>
                    <a:pt x="34" y="5"/>
                  </a:cubicBezTo>
                  <a:cubicBezTo>
                    <a:pt x="34" y="7"/>
                    <a:pt x="34" y="8"/>
                    <a:pt x="34" y="10"/>
                  </a:cubicBezTo>
                  <a:cubicBezTo>
                    <a:pt x="33" y="10"/>
                    <a:pt x="31" y="9"/>
                    <a:pt x="29" y="10"/>
                  </a:cubicBezTo>
                  <a:cubicBezTo>
                    <a:pt x="28" y="10"/>
                    <a:pt x="28" y="11"/>
                    <a:pt x="27" y="12"/>
                  </a:cubicBezTo>
                  <a:cubicBezTo>
                    <a:pt x="27" y="13"/>
                    <a:pt x="25" y="14"/>
                    <a:pt x="25" y="15"/>
                  </a:cubicBezTo>
                  <a:cubicBezTo>
                    <a:pt x="24" y="16"/>
                    <a:pt x="26" y="18"/>
                    <a:pt x="25" y="18"/>
                  </a:cubicBezTo>
                  <a:cubicBezTo>
                    <a:pt x="25" y="19"/>
                    <a:pt x="24" y="19"/>
                    <a:pt x="24" y="20"/>
                  </a:cubicBezTo>
                  <a:cubicBezTo>
                    <a:pt x="22" y="21"/>
                    <a:pt x="20" y="23"/>
                    <a:pt x="20" y="25"/>
                  </a:cubicBezTo>
                  <a:cubicBezTo>
                    <a:pt x="20" y="27"/>
                    <a:pt x="18" y="25"/>
                    <a:pt x="17" y="27"/>
                  </a:cubicBezTo>
                  <a:cubicBezTo>
                    <a:pt x="17" y="29"/>
                    <a:pt x="17" y="31"/>
                    <a:pt x="16" y="33"/>
                  </a:cubicBezTo>
                  <a:cubicBezTo>
                    <a:pt x="16" y="35"/>
                    <a:pt x="13" y="36"/>
                    <a:pt x="13" y="38"/>
                  </a:cubicBezTo>
                  <a:cubicBezTo>
                    <a:pt x="13" y="39"/>
                    <a:pt x="16" y="41"/>
                    <a:pt x="15" y="42"/>
                  </a:cubicBezTo>
                  <a:cubicBezTo>
                    <a:pt x="13" y="44"/>
                    <a:pt x="11" y="43"/>
                    <a:pt x="9" y="44"/>
                  </a:cubicBezTo>
                  <a:cubicBezTo>
                    <a:pt x="6" y="45"/>
                    <a:pt x="5" y="48"/>
                    <a:pt x="5" y="51"/>
                  </a:cubicBezTo>
                  <a:cubicBezTo>
                    <a:pt x="6" y="53"/>
                    <a:pt x="6" y="55"/>
                    <a:pt x="6" y="57"/>
                  </a:cubicBezTo>
                  <a:cubicBezTo>
                    <a:pt x="6" y="60"/>
                    <a:pt x="4" y="61"/>
                    <a:pt x="8" y="63"/>
                  </a:cubicBezTo>
                  <a:cubicBezTo>
                    <a:pt x="10" y="65"/>
                    <a:pt x="9" y="66"/>
                    <a:pt x="7" y="67"/>
                  </a:cubicBezTo>
                  <a:cubicBezTo>
                    <a:pt x="6" y="68"/>
                    <a:pt x="8" y="72"/>
                    <a:pt x="7" y="74"/>
                  </a:cubicBezTo>
                  <a:cubicBezTo>
                    <a:pt x="7" y="76"/>
                    <a:pt x="4" y="76"/>
                    <a:pt x="4" y="78"/>
                  </a:cubicBezTo>
                  <a:cubicBezTo>
                    <a:pt x="4" y="79"/>
                    <a:pt x="4" y="83"/>
                    <a:pt x="3" y="83"/>
                  </a:cubicBezTo>
                  <a:cubicBezTo>
                    <a:pt x="3" y="83"/>
                    <a:pt x="1" y="82"/>
                    <a:pt x="0" y="82"/>
                  </a:cubicBezTo>
                  <a:cubicBezTo>
                    <a:pt x="0" y="86"/>
                    <a:pt x="4" y="87"/>
                    <a:pt x="4" y="90"/>
                  </a:cubicBezTo>
                  <a:cubicBezTo>
                    <a:pt x="3" y="91"/>
                    <a:pt x="6" y="96"/>
                    <a:pt x="7" y="97"/>
                  </a:cubicBezTo>
                  <a:cubicBezTo>
                    <a:pt x="9" y="99"/>
                    <a:pt x="8" y="100"/>
                    <a:pt x="8" y="102"/>
                  </a:cubicBezTo>
                  <a:cubicBezTo>
                    <a:pt x="8" y="103"/>
                    <a:pt x="10" y="105"/>
                    <a:pt x="10" y="107"/>
                  </a:cubicBezTo>
                  <a:cubicBezTo>
                    <a:pt x="9" y="108"/>
                    <a:pt x="13" y="107"/>
                    <a:pt x="14" y="108"/>
                  </a:cubicBezTo>
                  <a:cubicBezTo>
                    <a:pt x="16" y="108"/>
                    <a:pt x="15" y="107"/>
                    <a:pt x="15" y="105"/>
                  </a:cubicBezTo>
                  <a:cubicBezTo>
                    <a:pt x="15" y="100"/>
                    <a:pt x="23" y="104"/>
                    <a:pt x="24" y="101"/>
                  </a:cubicBezTo>
                  <a:cubicBezTo>
                    <a:pt x="25" y="98"/>
                    <a:pt x="26" y="95"/>
                    <a:pt x="27" y="92"/>
                  </a:cubicBezTo>
                  <a:cubicBezTo>
                    <a:pt x="27" y="90"/>
                    <a:pt x="27" y="88"/>
                    <a:pt x="26" y="87"/>
                  </a:cubicBezTo>
                  <a:cubicBezTo>
                    <a:pt x="25" y="85"/>
                    <a:pt x="26" y="85"/>
                    <a:pt x="28" y="84"/>
                  </a:cubicBezTo>
                  <a:cubicBezTo>
                    <a:pt x="29" y="84"/>
                    <a:pt x="32" y="83"/>
                    <a:pt x="32" y="82"/>
                  </a:cubicBezTo>
                  <a:cubicBezTo>
                    <a:pt x="32" y="82"/>
                    <a:pt x="32" y="81"/>
                    <a:pt x="32" y="81"/>
                  </a:cubicBezTo>
                  <a:cubicBezTo>
                    <a:pt x="33" y="81"/>
                    <a:pt x="35" y="81"/>
                    <a:pt x="35" y="80"/>
                  </a:cubicBezTo>
                  <a:cubicBezTo>
                    <a:pt x="35" y="79"/>
                    <a:pt x="34" y="79"/>
                    <a:pt x="34" y="78"/>
                  </a:cubicBezTo>
                  <a:cubicBezTo>
                    <a:pt x="35" y="78"/>
                    <a:pt x="36" y="77"/>
                    <a:pt x="36" y="77"/>
                  </a:cubicBezTo>
                  <a:cubicBezTo>
                    <a:pt x="38" y="75"/>
                    <a:pt x="37" y="74"/>
                    <a:pt x="35" y="73"/>
                  </a:cubicBezTo>
                  <a:cubicBezTo>
                    <a:pt x="33" y="71"/>
                    <a:pt x="29" y="70"/>
                    <a:pt x="29" y="66"/>
                  </a:cubicBezTo>
                  <a:cubicBezTo>
                    <a:pt x="29" y="64"/>
                    <a:pt x="29" y="62"/>
                    <a:pt x="30" y="60"/>
                  </a:cubicBezTo>
                  <a:cubicBezTo>
                    <a:pt x="31" y="58"/>
                    <a:pt x="31" y="58"/>
                    <a:pt x="30" y="56"/>
                  </a:cubicBezTo>
                  <a:cubicBezTo>
                    <a:pt x="29" y="56"/>
                    <a:pt x="33" y="53"/>
                    <a:pt x="33" y="53"/>
                  </a:cubicBezTo>
                  <a:cubicBezTo>
                    <a:pt x="35" y="51"/>
                    <a:pt x="36" y="49"/>
                    <a:pt x="39" y="48"/>
                  </a:cubicBezTo>
                  <a:cubicBezTo>
                    <a:pt x="42" y="47"/>
                    <a:pt x="47" y="44"/>
                    <a:pt x="49" y="41"/>
                  </a:cubicBezTo>
                  <a:cubicBezTo>
                    <a:pt x="51" y="38"/>
                    <a:pt x="46" y="36"/>
                    <a:pt x="50" y="35"/>
                  </a:cubicBezTo>
                  <a:cubicBezTo>
                    <a:pt x="52" y="34"/>
                    <a:pt x="51" y="34"/>
                    <a:pt x="50" y="32"/>
                  </a:cubicBezTo>
                  <a:cubicBezTo>
                    <a:pt x="50" y="31"/>
                    <a:pt x="53" y="30"/>
                    <a:pt x="54" y="30"/>
                  </a:cubicBezTo>
                  <a:cubicBezTo>
                    <a:pt x="56" y="28"/>
                    <a:pt x="57" y="27"/>
                    <a:pt x="58" y="29"/>
                  </a:cubicBezTo>
                  <a:cubicBezTo>
                    <a:pt x="59" y="29"/>
                    <a:pt x="60" y="28"/>
                    <a:pt x="60" y="28"/>
                  </a:cubicBezTo>
                  <a:cubicBezTo>
                    <a:pt x="61" y="28"/>
                    <a:pt x="62" y="28"/>
                    <a:pt x="63" y="28"/>
                  </a:cubicBezTo>
                  <a:cubicBezTo>
                    <a:pt x="63" y="27"/>
                    <a:pt x="62" y="27"/>
                    <a:pt x="61" y="25"/>
                  </a:cubicBezTo>
                  <a:cubicBezTo>
                    <a:pt x="60" y="24"/>
                    <a:pt x="61" y="26"/>
                    <a:pt x="61" y="2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0" name="Freeform 718"/>
            <p:cNvSpPr>
              <a:spLocks/>
            </p:cNvSpPr>
            <p:nvPr/>
          </p:nvSpPr>
          <p:spPr bwMode="auto">
            <a:xfrm>
              <a:off x="12649240" y="5057512"/>
              <a:ext cx="503186" cy="786831"/>
            </a:xfrm>
            <a:custGeom>
              <a:avLst/>
              <a:gdLst>
                <a:gd name="T0" fmla="*/ 53 w 54"/>
                <a:gd name="T1" fmla="*/ 59 h 84"/>
                <a:gd name="T2" fmla="*/ 47 w 54"/>
                <a:gd name="T3" fmla="*/ 55 h 84"/>
                <a:gd name="T4" fmla="*/ 49 w 54"/>
                <a:gd name="T5" fmla="*/ 51 h 84"/>
                <a:gd name="T6" fmla="*/ 44 w 54"/>
                <a:gd name="T7" fmla="*/ 44 h 84"/>
                <a:gd name="T8" fmla="*/ 46 w 54"/>
                <a:gd name="T9" fmla="*/ 43 h 84"/>
                <a:gd name="T10" fmla="*/ 44 w 54"/>
                <a:gd name="T11" fmla="*/ 38 h 84"/>
                <a:gd name="T12" fmla="*/ 45 w 54"/>
                <a:gd name="T13" fmla="*/ 36 h 84"/>
                <a:gd name="T14" fmla="*/ 44 w 54"/>
                <a:gd name="T15" fmla="*/ 32 h 84"/>
                <a:gd name="T16" fmla="*/ 42 w 54"/>
                <a:gd name="T17" fmla="*/ 26 h 84"/>
                <a:gd name="T18" fmla="*/ 45 w 54"/>
                <a:gd name="T19" fmla="*/ 23 h 84"/>
                <a:gd name="T20" fmla="*/ 44 w 54"/>
                <a:gd name="T21" fmla="*/ 19 h 84"/>
                <a:gd name="T22" fmla="*/ 38 w 54"/>
                <a:gd name="T23" fmla="*/ 13 h 84"/>
                <a:gd name="T24" fmla="*/ 40 w 54"/>
                <a:gd name="T25" fmla="*/ 12 h 84"/>
                <a:gd name="T26" fmla="*/ 39 w 54"/>
                <a:gd name="T27" fmla="*/ 10 h 84"/>
                <a:gd name="T28" fmla="*/ 41 w 54"/>
                <a:gd name="T29" fmla="*/ 3 h 84"/>
                <a:gd name="T30" fmla="*/ 37 w 54"/>
                <a:gd name="T31" fmla="*/ 1 h 84"/>
                <a:gd name="T32" fmla="*/ 34 w 54"/>
                <a:gd name="T33" fmla="*/ 0 h 84"/>
                <a:gd name="T34" fmla="*/ 29 w 54"/>
                <a:gd name="T35" fmla="*/ 1 h 84"/>
                <a:gd name="T36" fmla="*/ 25 w 54"/>
                <a:gd name="T37" fmla="*/ 5 h 84"/>
                <a:gd name="T38" fmla="*/ 24 w 54"/>
                <a:gd name="T39" fmla="*/ 10 h 84"/>
                <a:gd name="T40" fmla="*/ 21 w 54"/>
                <a:gd name="T41" fmla="*/ 13 h 84"/>
                <a:gd name="T42" fmla="*/ 17 w 54"/>
                <a:gd name="T43" fmla="*/ 11 h 84"/>
                <a:gd name="T44" fmla="*/ 14 w 54"/>
                <a:gd name="T45" fmla="*/ 12 h 84"/>
                <a:gd name="T46" fmla="*/ 7 w 54"/>
                <a:gd name="T47" fmla="*/ 10 h 84"/>
                <a:gd name="T48" fmla="*/ 4 w 54"/>
                <a:gd name="T49" fmla="*/ 7 h 84"/>
                <a:gd name="T50" fmla="*/ 0 w 54"/>
                <a:gd name="T51" fmla="*/ 9 h 84"/>
                <a:gd name="T52" fmla="*/ 8 w 54"/>
                <a:gd name="T53" fmla="*/ 14 h 84"/>
                <a:gd name="T54" fmla="*/ 12 w 54"/>
                <a:gd name="T55" fmla="*/ 16 h 84"/>
                <a:gd name="T56" fmla="*/ 14 w 54"/>
                <a:gd name="T57" fmla="*/ 19 h 84"/>
                <a:gd name="T58" fmla="*/ 14 w 54"/>
                <a:gd name="T59" fmla="*/ 21 h 84"/>
                <a:gd name="T60" fmla="*/ 15 w 54"/>
                <a:gd name="T61" fmla="*/ 24 h 84"/>
                <a:gd name="T62" fmla="*/ 15 w 54"/>
                <a:gd name="T63" fmla="*/ 27 h 84"/>
                <a:gd name="T64" fmla="*/ 16 w 54"/>
                <a:gd name="T65" fmla="*/ 29 h 84"/>
                <a:gd name="T66" fmla="*/ 15 w 54"/>
                <a:gd name="T67" fmla="*/ 33 h 84"/>
                <a:gd name="T68" fmla="*/ 17 w 54"/>
                <a:gd name="T69" fmla="*/ 36 h 84"/>
                <a:gd name="T70" fmla="*/ 21 w 54"/>
                <a:gd name="T71" fmla="*/ 38 h 84"/>
                <a:gd name="T72" fmla="*/ 22 w 54"/>
                <a:gd name="T73" fmla="*/ 41 h 84"/>
                <a:gd name="T74" fmla="*/ 23 w 54"/>
                <a:gd name="T75" fmla="*/ 44 h 84"/>
                <a:gd name="T76" fmla="*/ 20 w 54"/>
                <a:gd name="T77" fmla="*/ 44 h 84"/>
                <a:gd name="T78" fmla="*/ 16 w 54"/>
                <a:gd name="T79" fmla="*/ 49 h 84"/>
                <a:gd name="T80" fmla="*/ 13 w 54"/>
                <a:gd name="T81" fmla="*/ 51 h 84"/>
                <a:gd name="T82" fmla="*/ 10 w 54"/>
                <a:gd name="T83" fmla="*/ 54 h 84"/>
                <a:gd name="T84" fmla="*/ 4 w 54"/>
                <a:gd name="T85" fmla="*/ 57 h 84"/>
                <a:gd name="T86" fmla="*/ 2 w 54"/>
                <a:gd name="T87" fmla="*/ 62 h 84"/>
                <a:gd name="T88" fmla="*/ 4 w 54"/>
                <a:gd name="T89" fmla="*/ 67 h 84"/>
                <a:gd name="T90" fmla="*/ 4 w 54"/>
                <a:gd name="T91" fmla="*/ 73 h 84"/>
                <a:gd name="T92" fmla="*/ 4 w 54"/>
                <a:gd name="T93" fmla="*/ 78 h 84"/>
                <a:gd name="T94" fmla="*/ 7 w 54"/>
                <a:gd name="T95" fmla="*/ 80 h 84"/>
                <a:gd name="T96" fmla="*/ 5 w 54"/>
                <a:gd name="T97" fmla="*/ 81 h 84"/>
                <a:gd name="T98" fmla="*/ 8 w 54"/>
                <a:gd name="T99" fmla="*/ 79 h 84"/>
                <a:gd name="T100" fmla="*/ 8 w 54"/>
                <a:gd name="T101" fmla="*/ 83 h 84"/>
                <a:gd name="T102" fmla="*/ 11 w 54"/>
                <a:gd name="T103" fmla="*/ 80 h 84"/>
                <a:gd name="T104" fmla="*/ 11 w 54"/>
                <a:gd name="T105" fmla="*/ 83 h 84"/>
                <a:gd name="T106" fmla="*/ 23 w 54"/>
                <a:gd name="T107" fmla="*/ 80 h 84"/>
                <a:gd name="T108" fmla="*/ 36 w 54"/>
                <a:gd name="T109" fmla="*/ 78 h 84"/>
                <a:gd name="T110" fmla="*/ 46 w 54"/>
                <a:gd name="T111" fmla="*/ 68 h 84"/>
                <a:gd name="T112" fmla="*/ 53 w 54"/>
                <a:gd name="T113" fmla="*/ 59 h 84"/>
                <a:gd name="T114" fmla="*/ 53 w 54"/>
                <a:gd name="T115" fmla="*/ 5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84">
                  <a:moveTo>
                    <a:pt x="53" y="59"/>
                  </a:moveTo>
                  <a:cubicBezTo>
                    <a:pt x="52" y="57"/>
                    <a:pt x="49" y="56"/>
                    <a:pt x="47" y="55"/>
                  </a:cubicBezTo>
                  <a:cubicBezTo>
                    <a:pt x="44" y="53"/>
                    <a:pt x="48" y="53"/>
                    <a:pt x="49" y="51"/>
                  </a:cubicBezTo>
                  <a:cubicBezTo>
                    <a:pt x="49" y="51"/>
                    <a:pt x="45" y="45"/>
                    <a:pt x="44" y="44"/>
                  </a:cubicBezTo>
                  <a:cubicBezTo>
                    <a:pt x="44" y="44"/>
                    <a:pt x="46" y="43"/>
                    <a:pt x="46" y="43"/>
                  </a:cubicBezTo>
                  <a:cubicBezTo>
                    <a:pt x="46" y="42"/>
                    <a:pt x="44" y="39"/>
                    <a:pt x="44" y="38"/>
                  </a:cubicBezTo>
                  <a:cubicBezTo>
                    <a:pt x="44" y="37"/>
                    <a:pt x="45" y="37"/>
                    <a:pt x="45" y="36"/>
                  </a:cubicBezTo>
                  <a:cubicBezTo>
                    <a:pt x="46" y="35"/>
                    <a:pt x="44" y="33"/>
                    <a:pt x="44" y="32"/>
                  </a:cubicBezTo>
                  <a:cubicBezTo>
                    <a:pt x="42" y="30"/>
                    <a:pt x="40" y="28"/>
                    <a:pt x="42" y="26"/>
                  </a:cubicBezTo>
                  <a:cubicBezTo>
                    <a:pt x="43" y="25"/>
                    <a:pt x="45" y="24"/>
                    <a:pt x="45" y="23"/>
                  </a:cubicBezTo>
                  <a:cubicBezTo>
                    <a:pt x="46" y="21"/>
                    <a:pt x="44" y="20"/>
                    <a:pt x="44" y="19"/>
                  </a:cubicBezTo>
                  <a:cubicBezTo>
                    <a:pt x="43" y="18"/>
                    <a:pt x="36" y="15"/>
                    <a:pt x="38" y="13"/>
                  </a:cubicBezTo>
                  <a:cubicBezTo>
                    <a:pt x="38" y="13"/>
                    <a:pt x="40" y="12"/>
                    <a:pt x="40" y="12"/>
                  </a:cubicBezTo>
                  <a:cubicBezTo>
                    <a:pt x="40" y="12"/>
                    <a:pt x="37" y="10"/>
                    <a:pt x="39" y="10"/>
                  </a:cubicBezTo>
                  <a:cubicBezTo>
                    <a:pt x="42" y="10"/>
                    <a:pt x="44" y="5"/>
                    <a:pt x="41" y="3"/>
                  </a:cubicBezTo>
                  <a:cubicBezTo>
                    <a:pt x="40" y="2"/>
                    <a:pt x="38" y="2"/>
                    <a:pt x="37" y="1"/>
                  </a:cubicBezTo>
                  <a:cubicBezTo>
                    <a:pt x="36" y="0"/>
                    <a:pt x="35" y="0"/>
                    <a:pt x="34" y="0"/>
                  </a:cubicBezTo>
                  <a:cubicBezTo>
                    <a:pt x="32" y="1"/>
                    <a:pt x="31" y="0"/>
                    <a:pt x="29" y="1"/>
                  </a:cubicBezTo>
                  <a:cubicBezTo>
                    <a:pt x="28" y="2"/>
                    <a:pt x="26" y="4"/>
                    <a:pt x="25" y="5"/>
                  </a:cubicBezTo>
                  <a:cubicBezTo>
                    <a:pt x="25" y="6"/>
                    <a:pt x="25" y="10"/>
                    <a:pt x="24" y="10"/>
                  </a:cubicBezTo>
                  <a:cubicBezTo>
                    <a:pt x="23" y="11"/>
                    <a:pt x="22" y="12"/>
                    <a:pt x="21" y="13"/>
                  </a:cubicBezTo>
                  <a:cubicBezTo>
                    <a:pt x="20" y="13"/>
                    <a:pt x="18" y="11"/>
                    <a:pt x="17" y="11"/>
                  </a:cubicBezTo>
                  <a:cubicBezTo>
                    <a:pt x="16" y="11"/>
                    <a:pt x="15" y="12"/>
                    <a:pt x="14" y="12"/>
                  </a:cubicBezTo>
                  <a:cubicBezTo>
                    <a:pt x="11" y="13"/>
                    <a:pt x="9" y="12"/>
                    <a:pt x="7" y="10"/>
                  </a:cubicBezTo>
                  <a:cubicBezTo>
                    <a:pt x="7" y="9"/>
                    <a:pt x="5" y="7"/>
                    <a:pt x="4" y="7"/>
                  </a:cubicBezTo>
                  <a:cubicBezTo>
                    <a:pt x="3" y="7"/>
                    <a:pt x="1" y="9"/>
                    <a:pt x="0" y="9"/>
                  </a:cubicBezTo>
                  <a:cubicBezTo>
                    <a:pt x="2" y="11"/>
                    <a:pt x="5" y="13"/>
                    <a:pt x="8" y="14"/>
                  </a:cubicBezTo>
                  <a:cubicBezTo>
                    <a:pt x="9" y="14"/>
                    <a:pt x="11" y="15"/>
                    <a:pt x="12" y="16"/>
                  </a:cubicBezTo>
                  <a:cubicBezTo>
                    <a:pt x="13" y="17"/>
                    <a:pt x="13" y="18"/>
                    <a:pt x="14" y="19"/>
                  </a:cubicBezTo>
                  <a:cubicBezTo>
                    <a:pt x="14" y="20"/>
                    <a:pt x="13" y="20"/>
                    <a:pt x="14" y="21"/>
                  </a:cubicBezTo>
                  <a:cubicBezTo>
                    <a:pt x="14" y="22"/>
                    <a:pt x="16" y="23"/>
                    <a:pt x="15" y="24"/>
                  </a:cubicBezTo>
                  <a:cubicBezTo>
                    <a:pt x="15" y="25"/>
                    <a:pt x="14" y="26"/>
                    <a:pt x="15" y="27"/>
                  </a:cubicBezTo>
                  <a:cubicBezTo>
                    <a:pt x="15" y="27"/>
                    <a:pt x="16" y="29"/>
                    <a:pt x="16" y="29"/>
                  </a:cubicBezTo>
                  <a:cubicBezTo>
                    <a:pt x="15" y="30"/>
                    <a:pt x="15" y="32"/>
                    <a:pt x="15" y="33"/>
                  </a:cubicBezTo>
                  <a:cubicBezTo>
                    <a:pt x="15" y="33"/>
                    <a:pt x="17" y="36"/>
                    <a:pt x="17" y="36"/>
                  </a:cubicBezTo>
                  <a:cubicBezTo>
                    <a:pt x="18" y="37"/>
                    <a:pt x="20" y="38"/>
                    <a:pt x="21" y="38"/>
                  </a:cubicBezTo>
                  <a:cubicBezTo>
                    <a:pt x="22" y="39"/>
                    <a:pt x="22" y="40"/>
                    <a:pt x="22" y="41"/>
                  </a:cubicBezTo>
                  <a:cubicBezTo>
                    <a:pt x="22" y="42"/>
                    <a:pt x="23" y="43"/>
                    <a:pt x="23" y="44"/>
                  </a:cubicBezTo>
                  <a:cubicBezTo>
                    <a:pt x="23" y="45"/>
                    <a:pt x="21" y="44"/>
                    <a:pt x="20" y="44"/>
                  </a:cubicBezTo>
                  <a:cubicBezTo>
                    <a:pt x="19" y="44"/>
                    <a:pt x="16" y="48"/>
                    <a:pt x="16" y="49"/>
                  </a:cubicBezTo>
                  <a:cubicBezTo>
                    <a:pt x="15" y="50"/>
                    <a:pt x="14" y="50"/>
                    <a:pt x="13" y="51"/>
                  </a:cubicBezTo>
                  <a:cubicBezTo>
                    <a:pt x="12" y="52"/>
                    <a:pt x="11" y="53"/>
                    <a:pt x="10" y="54"/>
                  </a:cubicBezTo>
                  <a:cubicBezTo>
                    <a:pt x="9" y="54"/>
                    <a:pt x="4" y="58"/>
                    <a:pt x="4" y="57"/>
                  </a:cubicBezTo>
                  <a:cubicBezTo>
                    <a:pt x="4" y="59"/>
                    <a:pt x="2" y="60"/>
                    <a:pt x="2" y="62"/>
                  </a:cubicBezTo>
                  <a:cubicBezTo>
                    <a:pt x="3" y="64"/>
                    <a:pt x="2" y="67"/>
                    <a:pt x="4" y="67"/>
                  </a:cubicBezTo>
                  <a:cubicBezTo>
                    <a:pt x="5" y="67"/>
                    <a:pt x="4" y="72"/>
                    <a:pt x="4" y="73"/>
                  </a:cubicBezTo>
                  <a:cubicBezTo>
                    <a:pt x="4" y="75"/>
                    <a:pt x="2" y="77"/>
                    <a:pt x="4" y="78"/>
                  </a:cubicBezTo>
                  <a:cubicBezTo>
                    <a:pt x="4" y="78"/>
                    <a:pt x="8" y="79"/>
                    <a:pt x="7" y="80"/>
                  </a:cubicBezTo>
                  <a:cubicBezTo>
                    <a:pt x="7" y="80"/>
                    <a:pt x="5" y="81"/>
                    <a:pt x="5" y="81"/>
                  </a:cubicBezTo>
                  <a:cubicBezTo>
                    <a:pt x="7" y="81"/>
                    <a:pt x="7" y="79"/>
                    <a:pt x="8" y="79"/>
                  </a:cubicBezTo>
                  <a:cubicBezTo>
                    <a:pt x="10" y="78"/>
                    <a:pt x="8" y="83"/>
                    <a:pt x="8" y="83"/>
                  </a:cubicBezTo>
                  <a:cubicBezTo>
                    <a:pt x="8" y="83"/>
                    <a:pt x="11" y="80"/>
                    <a:pt x="11" y="80"/>
                  </a:cubicBezTo>
                  <a:cubicBezTo>
                    <a:pt x="12" y="79"/>
                    <a:pt x="11" y="83"/>
                    <a:pt x="11" y="83"/>
                  </a:cubicBezTo>
                  <a:cubicBezTo>
                    <a:pt x="14" y="84"/>
                    <a:pt x="20" y="81"/>
                    <a:pt x="23" y="80"/>
                  </a:cubicBezTo>
                  <a:cubicBezTo>
                    <a:pt x="27" y="79"/>
                    <a:pt x="31" y="79"/>
                    <a:pt x="36" y="78"/>
                  </a:cubicBezTo>
                  <a:cubicBezTo>
                    <a:pt x="39" y="74"/>
                    <a:pt x="43" y="71"/>
                    <a:pt x="46" y="68"/>
                  </a:cubicBezTo>
                  <a:cubicBezTo>
                    <a:pt x="48" y="66"/>
                    <a:pt x="54" y="62"/>
                    <a:pt x="53" y="59"/>
                  </a:cubicBezTo>
                  <a:cubicBezTo>
                    <a:pt x="52" y="57"/>
                    <a:pt x="54" y="62"/>
                    <a:pt x="53" y="5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1" name="Freeform 719"/>
            <p:cNvSpPr>
              <a:spLocks/>
            </p:cNvSpPr>
            <p:nvPr/>
          </p:nvSpPr>
          <p:spPr bwMode="auto">
            <a:xfrm>
              <a:off x="11929493" y="4965129"/>
              <a:ext cx="1194269" cy="1000263"/>
            </a:xfrm>
            <a:custGeom>
              <a:avLst/>
              <a:gdLst>
                <a:gd name="T0" fmla="*/ 38 w 128"/>
                <a:gd name="T1" fmla="*/ 87 h 107"/>
                <a:gd name="T2" fmla="*/ 38 w 128"/>
                <a:gd name="T3" fmla="*/ 63 h 107"/>
                <a:gd name="T4" fmla="*/ 47 w 128"/>
                <a:gd name="T5" fmla="*/ 52 h 107"/>
                <a:gd name="T6" fmla="*/ 56 w 128"/>
                <a:gd name="T7" fmla="*/ 34 h 107"/>
                <a:gd name="T8" fmla="*/ 72 w 128"/>
                <a:gd name="T9" fmla="*/ 25 h 107"/>
                <a:gd name="T10" fmla="*/ 86 w 128"/>
                <a:gd name="T11" fmla="*/ 22 h 107"/>
                <a:gd name="T12" fmla="*/ 102 w 128"/>
                <a:gd name="T13" fmla="*/ 20 h 107"/>
                <a:gd name="T14" fmla="*/ 112 w 128"/>
                <a:gd name="T15" fmla="*/ 10 h 107"/>
                <a:gd name="T16" fmla="*/ 120 w 128"/>
                <a:gd name="T17" fmla="*/ 13 h 107"/>
                <a:gd name="T18" fmla="*/ 127 w 128"/>
                <a:gd name="T19" fmla="*/ 6 h 107"/>
                <a:gd name="T20" fmla="*/ 114 w 128"/>
                <a:gd name="T21" fmla="*/ 5 h 107"/>
                <a:gd name="T22" fmla="*/ 116 w 128"/>
                <a:gd name="T23" fmla="*/ 2 h 107"/>
                <a:gd name="T24" fmla="*/ 106 w 128"/>
                <a:gd name="T25" fmla="*/ 3 h 107"/>
                <a:gd name="T26" fmla="*/ 100 w 128"/>
                <a:gd name="T27" fmla="*/ 1 h 107"/>
                <a:gd name="T28" fmla="*/ 95 w 128"/>
                <a:gd name="T29" fmla="*/ 3 h 107"/>
                <a:gd name="T30" fmla="*/ 91 w 128"/>
                <a:gd name="T31" fmla="*/ 6 h 107"/>
                <a:gd name="T32" fmla="*/ 90 w 128"/>
                <a:gd name="T33" fmla="*/ 11 h 107"/>
                <a:gd name="T34" fmla="*/ 84 w 128"/>
                <a:gd name="T35" fmla="*/ 10 h 107"/>
                <a:gd name="T36" fmla="*/ 80 w 128"/>
                <a:gd name="T37" fmla="*/ 13 h 107"/>
                <a:gd name="T38" fmla="*/ 76 w 128"/>
                <a:gd name="T39" fmla="*/ 15 h 107"/>
                <a:gd name="T40" fmla="*/ 72 w 128"/>
                <a:gd name="T41" fmla="*/ 16 h 107"/>
                <a:gd name="T42" fmla="*/ 68 w 128"/>
                <a:gd name="T43" fmla="*/ 10 h 107"/>
                <a:gd name="T44" fmla="*/ 67 w 128"/>
                <a:gd name="T45" fmla="*/ 14 h 107"/>
                <a:gd name="T46" fmla="*/ 65 w 128"/>
                <a:gd name="T47" fmla="*/ 14 h 107"/>
                <a:gd name="T48" fmla="*/ 62 w 128"/>
                <a:gd name="T49" fmla="*/ 18 h 107"/>
                <a:gd name="T50" fmla="*/ 61 w 128"/>
                <a:gd name="T51" fmla="*/ 21 h 107"/>
                <a:gd name="T52" fmla="*/ 57 w 128"/>
                <a:gd name="T53" fmla="*/ 20 h 107"/>
                <a:gd name="T54" fmla="*/ 54 w 128"/>
                <a:gd name="T55" fmla="*/ 20 h 107"/>
                <a:gd name="T56" fmla="*/ 51 w 128"/>
                <a:gd name="T57" fmla="*/ 22 h 107"/>
                <a:gd name="T58" fmla="*/ 49 w 128"/>
                <a:gd name="T59" fmla="*/ 23 h 107"/>
                <a:gd name="T60" fmla="*/ 54 w 128"/>
                <a:gd name="T61" fmla="*/ 25 h 107"/>
                <a:gd name="T62" fmla="*/ 56 w 128"/>
                <a:gd name="T63" fmla="*/ 25 h 107"/>
                <a:gd name="T64" fmla="*/ 57 w 128"/>
                <a:gd name="T65" fmla="*/ 28 h 107"/>
                <a:gd name="T66" fmla="*/ 49 w 128"/>
                <a:gd name="T67" fmla="*/ 31 h 107"/>
                <a:gd name="T68" fmla="*/ 53 w 128"/>
                <a:gd name="T69" fmla="*/ 33 h 107"/>
                <a:gd name="T70" fmla="*/ 49 w 128"/>
                <a:gd name="T71" fmla="*/ 35 h 107"/>
                <a:gd name="T72" fmla="*/ 43 w 128"/>
                <a:gd name="T73" fmla="*/ 40 h 107"/>
                <a:gd name="T74" fmla="*/ 42 w 128"/>
                <a:gd name="T75" fmla="*/ 43 h 107"/>
                <a:gd name="T76" fmla="*/ 39 w 128"/>
                <a:gd name="T77" fmla="*/ 45 h 107"/>
                <a:gd name="T78" fmla="*/ 39 w 128"/>
                <a:gd name="T79" fmla="*/ 49 h 107"/>
                <a:gd name="T80" fmla="*/ 39 w 128"/>
                <a:gd name="T81" fmla="*/ 52 h 107"/>
                <a:gd name="T82" fmla="*/ 35 w 128"/>
                <a:gd name="T83" fmla="*/ 56 h 107"/>
                <a:gd name="T84" fmla="*/ 27 w 128"/>
                <a:gd name="T85" fmla="*/ 62 h 107"/>
                <a:gd name="T86" fmla="*/ 31 w 128"/>
                <a:gd name="T87" fmla="*/ 64 h 107"/>
                <a:gd name="T88" fmla="*/ 28 w 128"/>
                <a:gd name="T89" fmla="*/ 66 h 107"/>
                <a:gd name="T90" fmla="*/ 19 w 128"/>
                <a:gd name="T91" fmla="*/ 68 h 107"/>
                <a:gd name="T92" fmla="*/ 16 w 128"/>
                <a:gd name="T93" fmla="*/ 72 h 107"/>
                <a:gd name="T94" fmla="*/ 10 w 128"/>
                <a:gd name="T95" fmla="*/ 73 h 107"/>
                <a:gd name="T96" fmla="*/ 10 w 128"/>
                <a:gd name="T97" fmla="*/ 74 h 107"/>
                <a:gd name="T98" fmla="*/ 5 w 128"/>
                <a:gd name="T99" fmla="*/ 75 h 107"/>
                <a:gd name="T100" fmla="*/ 4 w 128"/>
                <a:gd name="T101" fmla="*/ 81 h 107"/>
                <a:gd name="T102" fmla="*/ 1 w 128"/>
                <a:gd name="T103" fmla="*/ 86 h 107"/>
                <a:gd name="T104" fmla="*/ 6 w 128"/>
                <a:gd name="T105" fmla="*/ 92 h 107"/>
                <a:gd name="T106" fmla="*/ 7 w 128"/>
                <a:gd name="T107" fmla="*/ 94 h 107"/>
                <a:gd name="T108" fmla="*/ 3 w 128"/>
                <a:gd name="T109" fmla="*/ 93 h 107"/>
                <a:gd name="T110" fmla="*/ 5 w 128"/>
                <a:gd name="T111" fmla="*/ 97 h 107"/>
                <a:gd name="T112" fmla="*/ 5 w 128"/>
                <a:gd name="T113" fmla="*/ 103 h 107"/>
                <a:gd name="T114" fmla="*/ 27 w 128"/>
                <a:gd name="T115" fmla="*/ 99 h 107"/>
                <a:gd name="T116" fmla="*/ 34 w 128"/>
                <a:gd name="T117"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07">
                  <a:moveTo>
                    <a:pt x="34" y="101"/>
                  </a:moveTo>
                  <a:cubicBezTo>
                    <a:pt x="34" y="101"/>
                    <a:pt x="35" y="98"/>
                    <a:pt x="35" y="97"/>
                  </a:cubicBezTo>
                  <a:cubicBezTo>
                    <a:pt x="35" y="95"/>
                    <a:pt x="36" y="94"/>
                    <a:pt x="38" y="93"/>
                  </a:cubicBezTo>
                  <a:cubicBezTo>
                    <a:pt x="40" y="91"/>
                    <a:pt x="38" y="88"/>
                    <a:pt x="38" y="87"/>
                  </a:cubicBezTo>
                  <a:cubicBezTo>
                    <a:pt x="38" y="84"/>
                    <a:pt x="42" y="84"/>
                    <a:pt x="39" y="82"/>
                  </a:cubicBezTo>
                  <a:cubicBezTo>
                    <a:pt x="37" y="80"/>
                    <a:pt x="36" y="80"/>
                    <a:pt x="37" y="77"/>
                  </a:cubicBezTo>
                  <a:cubicBezTo>
                    <a:pt x="38" y="75"/>
                    <a:pt x="37" y="73"/>
                    <a:pt x="37" y="71"/>
                  </a:cubicBezTo>
                  <a:cubicBezTo>
                    <a:pt x="36" y="68"/>
                    <a:pt x="35" y="65"/>
                    <a:pt x="38" y="63"/>
                  </a:cubicBezTo>
                  <a:cubicBezTo>
                    <a:pt x="39" y="62"/>
                    <a:pt x="41" y="62"/>
                    <a:pt x="42" y="61"/>
                  </a:cubicBezTo>
                  <a:cubicBezTo>
                    <a:pt x="43" y="61"/>
                    <a:pt x="44" y="62"/>
                    <a:pt x="45" y="61"/>
                  </a:cubicBezTo>
                  <a:cubicBezTo>
                    <a:pt x="46" y="59"/>
                    <a:pt x="45" y="58"/>
                    <a:pt x="44" y="57"/>
                  </a:cubicBezTo>
                  <a:cubicBezTo>
                    <a:pt x="44" y="55"/>
                    <a:pt x="46" y="54"/>
                    <a:pt x="47" y="52"/>
                  </a:cubicBezTo>
                  <a:cubicBezTo>
                    <a:pt x="47" y="51"/>
                    <a:pt x="48" y="48"/>
                    <a:pt x="48" y="46"/>
                  </a:cubicBezTo>
                  <a:cubicBezTo>
                    <a:pt x="48" y="44"/>
                    <a:pt x="52" y="44"/>
                    <a:pt x="51" y="43"/>
                  </a:cubicBezTo>
                  <a:cubicBezTo>
                    <a:pt x="51" y="41"/>
                    <a:pt x="53" y="40"/>
                    <a:pt x="54" y="38"/>
                  </a:cubicBezTo>
                  <a:cubicBezTo>
                    <a:pt x="56" y="36"/>
                    <a:pt x="56" y="37"/>
                    <a:pt x="56" y="34"/>
                  </a:cubicBezTo>
                  <a:cubicBezTo>
                    <a:pt x="55" y="33"/>
                    <a:pt x="59" y="28"/>
                    <a:pt x="60" y="28"/>
                  </a:cubicBezTo>
                  <a:cubicBezTo>
                    <a:pt x="61" y="27"/>
                    <a:pt x="64" y="28"/>
                    <a:pt x="65" y="28"/>
                  </a:cubicBezTo>
                  <a:cubicBezTo>
                    <a:pt x="65" y="26"/>
                    <a:pt x="65" y="25"/>
                    <a:pt x="65" y="23"/>
                  </a:cubicBezTo>
                  <a:cubicBezTo>
                    <a:pt x="68" y="24"/>
                    <a:pt x="70" y="24"/>
                    <a:pt x="72" y="25"/>
                  </a:cubicBezTo>
                  <a:cubicBezTo>
                    <a:pt x="76" y="25"/>
                    <a:pt x="74" y="21"/>
                    <a:pt x="75" y="19"/>
                  </a:cubicBezTo>
                  <a:cubicBezTo>
                    <a:pt x="75" y="19"/>
                    <a:pt x="77" y="19"/>
                    <a:pt x="78" y="19"/>
                  </a:cubicBezTo>
                  <a:cubicBezTo>
                    <a:pt x="79" y="18"/>
                    <a:pt x="81" y="16"/>
                    <a:pt x="82" y="18"/>
                  </a:cubicBezTo>
                  <a:cubicBezTo>
                    <a:pt x="84" y="19"/>
                    <a:pt x="84" y="21"/>
                    <a:pt x="86" y="22"/>
                  </a:cubicBezTo>
                  <a:cubicBezTo>
                    <a:pt x="87" y="22"/>
                    <a:pt x="89" y="22"/>
                    <a:pt x="90" y="22"/>
                  </a:cubicBezTo>
                  <a:cubicBezTo>
                    <a:pt x="91" y="22"/>
                    <a:pt x="92" y="21"/>
                    <a:pt x="94" y="21"/>
                  </a:cubicBezTo>
                  <a:cubicBezTo>
                    <a:pt x="95" y="21"/>
                    <a:pt x="96" y="23"/>
                    <a:pt x="98" y="23"/>
                  </a:cubicBezTo>
                  <a:cubicBezTo>
                    <a:pt x="98" y="22"/>
                    <a:pt x="102" y="20"/>
                    <a:pt x="102" y="20"/>
                  </a:cubicBezTo>
                  <a:cubicBezTo>
                    <a:pt x="102" y="17"/>
                    <a:pt x="102" y="16"/>
                    <a:pt x="103" y="14"/>
                  </a:cubicBezTo>
                  <a:cubicBezTo>
                    <a:pt x="104" y="13"/>
                    <a:pt x="106" y="11"/>
                    <a:pt x="107" y="11"/>
                  </a:cubicBezTo>
                  <a:cubicBezTo>
                    <a:pt x="108" y="11"/>
                    <a:pt x="109" y="11"/>
                    <a:pt x="110" y="11"/>
                  </a:cubicBezTo>
                  <a:cubicBezTo>
                    <a:pt x="111" y="11"/>
                    <a:pt x="111" y="10"/>
                    <a:pt x="112" y="10"/>
                  </a:cubicBezTo>
                  <a:cubicBezTo>
                    <a:pt x="113" y="10"/>
                    <a:pt x="115" y="12"/>
                    <a:pt x="116" y="12"/>
                  </a:cubicBezTo>
                  <a:cubicBezTo>
                    <a:pt x="118" y="13"/>
                    <a:pt x="119" y="14"/>
                    <a:pt x="119" y="17"/>
                  </a:cubicBezTo>
                  <a:cubicBezTo>
                    <a:pt x="121" y="17"/>
                    <a:pt x="126" y="14"/>
                    <a:pt x="124" y="12"/>
                  </a:cubicBezTo>
                  <a:cubicBezTo>
                    <a:pt x="126" y="13"/>
                    <a:pt x="121" y="13"/>
                    <a:pt x="120" y="13"/>
                  </a:cubicBezTo>
                  <a:cubicBezTo>
                    <a:pt x="125" y="12"/>
                    <a:pt x="118" y="9"/>
                    <a:pt x="117" y="10"/>
                  </a:cubicBezTo>
                  <a:cubicBezTo>
                    <a:pt x="118" y="9"/>
                    <a:pt x="119" y="10"/>
                    <a:pt x="119" y="10"/>
                  </a:cubicBezTo>
                  <a:cubicBezTo>
                    <a:pt x="121" y="10"/>
                    <a:pt x="123" y="10"/>
                    <a:pt x="124" y="9"/>
                  </a:cubicBezTo>
                  <a:cubicBezTo>
                    <a:pt x="125" y="9"/>
                    <a:pt x="128" y="7"/>
                    <a:pt x="127" y="6"/>
                  </a:cubicBezTo>
                  <a:cubicBezTo>
                    <a:pt x="125" y="5"/>
                    <a:pt x="122" y="4"/>
                    <a:pt x="119" y="3"/>
                  </a:cubicBezTo>
                  <a:cubicBezTo>
                    <a:pt x="118" y="2"/>
                    <a:pt x="117" y="4"/>
                    <a:pt x="116" y="5"/>
                  </a:cubicBezTo>
                  <a:cubicBezTo>
                    <a:pt x="116" y="5"/>
                    <a:pt x="114" y="8"/>
                    <a:pt x="114" y="7"/>
                  </a:cubicBezTo>
                  <a:cubicBezTo>
                    <a:pt x="114" y="7"/>
                    <a:pt x="114" y="6"/>
                    <a:pt x="114" y="5"/>
                  </a:cubicBezTo>
                  <a:cubicBezTo>
                    <a:pt x="114" y="5"/>
                    <a:pt x="112" y="5"/>
                    <a:pt x="112" y="5"/>
                  </a:cubicBezTo>
                  <a:cubicBezTo>
                    <a:pt x="113" y="4"/>
                    <a:pt x="115" y="5"/>
                    <a:pt x="115" y="4"/>
                  </a:cubicBezTo>
                  <a:cubicBezTo>
                    <a:pt x="115" y="4"/>
                    <a:pt x="112" y="4"/>
                    <a:pt x="112" y="4"/>
                  </a:cubicBezTo>
                  <a:cubicBezTo>
                    <a:pt x="112" y="3"/>
                    <a:pt x="116" y="3"/>
                    <a:pt x="116" y="2"/>
                  </a:cubicBezTo>
                  <a:cubicBezTo>
                    <a:pt x="115" y="1"/>
                    <a:pt x="109" y="0"/>
                    <a:pt x="110" y="2"/>
                  </a:cubicBezTo>
                  <a:cubicBezTo>
                    <a:pt x="111" y="3"/>
                    <a:pt x="111" y="3"/>
                    <a:pt x="110" y="4"/>
                  </a:cubicBezTo>
                  <a:cubicBezTo>
                    <a:pt x="109" y="5"/>
                    <a:pt x="107" y="7"/>
                    <a:pt x="106" y="7"/>
                  </a:cubicBezTo>
                  <a:cubicBezTo>
                    <a:pt x="105" y="7"/>
                    <a:pt x="106" y="3"/>
                    <a:pt x="106" y="3"/>
                  </a:cubicBezTo>
                  <a:cubicBezTo>
                    <a:pt x="106" y="2"/>
                    <a:pt x="101" y="9"/>
                    <a:pt x="100" y="9"/>
                  </a:cubicBezTo>
                  <a:cubicBezTo>
                    <a:pt x="97" y="9"/>
                    <a:pt x="100" y="5"/>
                    <a:pt x="101" y="4"/>
                  </a:cubicBezTo>
                  <a:cubicBezTo>
                    <a:pt x="102" y="4"/>
                    <a:pt x="103" y="2"/>
                    <a:pt x="103" y="2"/>
                  </a:cubicBezTo>
                  <a:cubicBezTo>
                    <a:pt x="102" y="1"/>
                    <a:pt x="100" y="0"/>
                    <a:pt x="100" y="1"/>
                  </a:cubicBezTo>
                  <a:cubicBezTo>
                    <a:pt x="100" y="1"/>
                    <a:pt x="101" y="2"/>
                    <a:pt x="101" y="2"/>
                  </a:cubicBezTo>
                  <a:cubicBezTo>
                    <a:pt x="101" y="2"/>
                    <a:pt x="99" y="2"/>
                    <a:pt x="98" y="2"/>
                  </a:cubicBezTo>
                  <a:cubicBezTo>
                    <a:pt x="97" y="3"/>
                    <a:pt x="98" y="2"/>
                    <a:pt x="97" y="1"/>
                  </a:cubicBezTo>
                  <a:cubicBezTo>
                    <a:pt x="97" y="1"/>
                    <a:pt x="95" y="3"/>
                    <a:pt x="95" y="3"/>
                  </a:cubicBezTo>
                  <a:cubicBezTo>
                    <a:pt x="95" y="4"/>
                    <a:pt x="97" y="5"/>
                    <a:pt x="96" y="5"/>
                  </a:cubicBezTo>
                  <a:cubicBezTo>
                    <a:pt x="95" y="5"/>
                    <a:pt x="95" y="5"/>
                    <a:pt x="95" y="5"/>
                  </a:cubicBezTo>
                  <a:cubicBezTo>
                    <a:pt x="94" y="5"/>
                    <a:pt x="94" y="6"/>
                    <a:pt x="94" y="7"/>
                  </a:cubicBezTo>
                  <a:cubicBezTo>
                    <a:pt x="95" y="5"/>
                    <a:pt x="91" y="6"/>
                    <a:pt x="91" y="6"/>
                  </a:cubicBezTo>
                  <a:cubicBezTo>
                    <a:pt x="91" y="6"/>
                    <a:pt x="93" y="5"/>
                    <a:pt x="93" y="4"/>
                  </a:cubicBezTo>
                  <a:cubicBezTo>
                    <a:pt x="93" y="5"/>
                    <a:pt x="89" y="6"/>
                    <a:pt x="88" y="6"/>
                  </a:cubicBezTo>
                  <a:cubicBezTo>
                    <a:pt x="87" y="6"/>
                    <a:pt x="91" y="9"/>
                    <a:pt x="91" y="9"/>
                  </a:cubicBezTo>
                  <a:cubicBezTo>
                    <a:pt x="91" y="9"/>
                    <a:pt x="90" y="11"/>
                    <a:pt x="90" y="11"/>
                  </a:cubicBezTo>
                  <a:cubicBezTo>
                    <a:pt x="90" y="11"/>
                    <a:pt x="87" y="8"/>
                    <a:pt x="87" y="8"/>
                  </a:cubicBezTo>
                  <a:cubicBezTo>
                    <a:pt x="87" y="8"/>
                    <a:pt x="85" y="11"/>
                    <a:pt x="85" y="8"/>
                  </a:cubicBezTo>
                  <a:cubicBezTo>
                    <a:pt x="84" y="7"/>
                    <a:pt x="81" y="9"/>
                    <a:pt x="80" y="8"/>
                  </a:cubicBezTo>
                  <a:cubicBezTo>
                    <a:pt x="81" y="9"/>
                    <a:pt x="84" y="9"/>
                    <a:pt x="84" y="10"/>
                  </a:cubicBezTo>
                  <a:cubicBezTo>
                    <a:pt x="84" y="10"/>
                    <a:pt x="83" y="10"/>
                    <a:pt x="83" y="11"/>
                  </a:cubicBezTo>
                  <a:cubicBezTo>
                    <a:pt x="83" y="12"/>
                    <a:pt x="84" y="12"/>
                    <a:pt x="84" y="13"/>
                  </a:cubicBezTo>
                  <a:cubicBezTo>
                    <a:pt x="84" y="13"/>
                    <a:pt x="81" y="12"/>
                    <a:pt x="81" y="11"/>
                  </a:cubicBezTo>
                  <a:cubicBezTo>
                    <a:pt x="80" y="11"/>
                    <a:pt x="80" y="12"/>
                    <a:pt x="80" y="13"/>
                  </a:cubicBezTo>
                  <a:cubicBezTo>
                    <a:pt x="79" y="13"/>
                    <a:pt x="79" y="12"/>
                    <a:pt x="79" y="11"/>
                  </a:cubicBezTo>
                  <a:cubicBezTo>
                    <a:pt x="79" y="11"/>
                    <a:pt x="77" y="13"/>
                    <a:pt x="77" y="13"/>
                  </a:cubicBezTo>
                  <a:cubicBezTo>
                    <a:pt x="76" y="14"/>
                    <a:pt x="78" y="14"/>
                    <a:pt x="78" y="15"/>
                  </a:cubicBezTo>
                  <a:cubicBezTo>
                    <a:pt x="78" y="15"/>
                    <a:pt x="76" y="15"/>
                    <a:pt x="76" y="15"/>
                  </a:cubicBezTo>
                  <a:cubicBezTo>
                    <a:pt x="75" y="14"/>
                    <a:pt x="76" y="13"/>
                    <a:pt x="76" y="12"/>
                  </a:cubicBezTo>
                  <a:cubicBezTo>
                    <a:pt x="76" y="12"/>
                    <a:pt x="73" y="14"/>
                    <a:pt x="73" y="14"/>
                  </a:cubicBezTo>
                  <a:cubicBezTo>
                    <a:pt x="73" y="14"/>
                    <a:pt x="73" y="14"/>
                    <a:pt x="74" y="14"/>
                  </a:cubicBezTo>
                  <a:cubicBezTo>
                    <a:pt x="73" y="14"/>
                    <a:pt x="72" y="16"/>
                    <a:pt x="72" y="16"/>
                  </a:cubicBezTo>
                  <a:cubicBezTo>
                    <a:pt x="71" y="15"/>
                    <a:pt x="73" y="14"/>
                    <a:pt x="72" y="14"/>
                  </a:cubicBezTo>
                  <a:cubicBezTo>
                    <a:pt x="71" y="13"/>
                    <a:pt x="70" y="13"/>
                    <a:pt x="70" y="12"/>
                  </a:cubicBezTo>
                  <a:cubicBezTo>
                    <a:pt x="70" y="12"/>
                    <a:pt x="72" y="12"/>
                    <a:pt x="72" y="12"/>
                  </a:cubicBezTo>
                  <a:cubicBezTo>
                    <a:pt x="72" y="11"/>
                    <a:pt x="69" y="10"/>
                    <a:pt x="68" y="10"/>
                  </a:cubicBezTo>
                  <a:cubicBezTo>
                    <a:pt x="68" y="11"/>
                    <a:pt x="69" y="13"/>
                    <a:pt x="69" y="13"/>
                  </a:cubicBezTo>
                  <a:cubicBezTo>
                    <a:pt x="69" y="13"/>
                    <a:pt x="65" y="14"/>
                    <a:pt x="66" y="14"/>
                  </a:cubicBezTo>
                  <a:cubicBezTo>
                    <a:pt x="66" y="14"/>
                    <a:pt x="68" y="14"/>
                    <a:pt x="68" y="14"/>
                  </a:cubicBezTo>
                  <a:cubicBezTo>
                    <a:pt x="68" y="14"/>
                    <a:pt x="67" y="14"/>
                    <a:pt x="67" y="14"/>
                  </a:cubicBezTo>
                  <a:cubicBezTo>
                    <a:pt x="68" y="16"/>
                    <a:pt x="70" y="14"/>
                    <a:pt x="69" y="14"/>
                  </a:cubicBezTo>
                  <a:cubicBezTo>
                    <a:pt x="70" y="15"/>
                    <a:pt x="69" y="16"/>
                    <a:pt x="69" y="16"/>
                  </a:cubicBezTo>
                  <a:cubicBezTo>
                    <a:pt x="69" y="17"/>
                    <a:pt x="67" y="15"/>
                    <a:pt x="67" y="15"/>
                  </a:cubicBezTo>
                  <a:cubicBezTo>
                    <a:pt x="66" y="15"/>
                    <a:pt x="66" y="14"/>
                    <a:pt x="65" y="14"/>
                  </a:cubicBezTo>
                  <a:cubicBezTo>
                    <a:pt x="65" y="14"/>
                    <a:pt x="64" y="16"/>
                    <a:pt x="63" y="15"/>
                  </a:cubicBezTo>
                  <a:cubicBezTo>
                    <a:pt x="63" y="14"/>
                    <a:pt x="60" y="16"/>
                    <a:pt x="60" y="16"/>
                  </a:cubicBezTo>
                  <a:cubicBezTo>
                    <a:pt x="60" y="16"/>
                    <a:pt x="60" y="19"/>
                    <a:pt x="60" y="19"/>
                  </a:cubicBezTo>
                  <a:cubicBezTo>
                    <a:pt x="60" y="20"/>
                    <a:pt x="61" y="17"/>
                    <a:pt x="62" y="18"/>
                  </a:cubicBezTo>
                  <a:cubicBezTo>
                    <a:pt x="62" y="18"/>
                    <a:pt x="64" y="19"/>
                    <a:pt x="64" y="18"/>
                  </a:cubicBezTo>
                  <a:cubicBezTo>
                    <a:pt x="64" y="19"/>
                    <a:pt x="63" y="19"/>
                    <a:pt x="63" y="20"/>
                  </a:cubicBezTo>
                  <a:cubicBezTo>
                    <a:pt x="62" y="20"/>
                    <a:pt x="63" y="22"/>
                    <a:pt x="62" y="22"/>
                  </a:cubicBezTo>
                  <a:cubicBezTo>
                    <a:pt x="62" y="23"/>
                    <a:pt x="61" y="21"/>
                    <a:pt x="61" y="21"/>
                  </a:cubicBezTo>
                  <a:cubicBezTo>
                    <a:pt x="60" y="21"/>
                    <a:pt x="60" y="23"/>
                    <a:pt x="59" y="23"/>
                  </a:cubicBezTo>
                  <a:cubicBezTo>
                    <a:pt x="59" y="23"/>
                    <a:pt x="59" y="21"/>
                    <a:pt x="59" y="21"/>
                  </a:cubicBezTo>
                  <a:cubicBezTo>
                    <a:pt x="58" y="21"/>
                    <a:pt x="58" y="22"/>
                    <a:pt x="57" y="22"/>
                  </a:cubicBezTo>
                  <a:cubicBezTo>
                    <a:pt x="57" y="22"/>
                    <a:pt x="57" y="20"/>
                    <a:pt x="57" y="20"/>
                  </a:cubicBezTo>
                  <a:cubicBezTo>
                    <a:pt x="57" y="19"/>
                    <a:pt x="56" y="22"/>
                    <a:pt x="55" y="22"/>
                  </a:cubicBezTo>
                  <a:cubicBezTo>
                    <a:pt x="53" y="23"/>
                    <a:pt x="56" y="17"/>
                    <a:pt x="56" y="17"/>
                  </a:cubicBezTo>
                  <a:cubicBezTo>
                    <a:pt x="55" y="17"/>
                    <a:pt x="53" y="18"/>
                    <a:pt x="53" y="18"/>
                  </a:cubicBezTo>
                  <a:cubicBezTo>
                    <a:pt x="52" y="19"/>
                    <a:pt x="54" y="20"/>
                    <a:pt x="54" y="20"/>
                  </a:cubicBezTo>
                  <a:cubicBezTo>
                    <a:pt x="53" y="20"/>
                    <a:pt x="53" y="20"/>
                    <a:pt x="52" y="20"/>
                  </a:cubicBezTo>
                  <a:cubicBezTo>
                    <a:pt x="52" y="20"/>
                    <a:pt x="52" y="21"/>
                    <a:pt x="51" y="22"/>
                  </a:cubicBezTo>
                  <a:cubicBezTo>
                    <a:pt x="52" y="21"/>
                    <a:pt x="47" y="21"/>
                    <a:pt x="49" y="22"/>
                  </a:cubicBezTo>
                  <a:cubicBezTo>
                    <a:pt x="49" y="23"/>
                    <a:pt x="51" y="22"/>
                    <a:pt x="51" y="22"/>
                  </a:cubicBezTo>
                  <a:cubicBezTo>
                    <a:pt x="51" y="22"/>
                    <a:pt x="50" y="23"/>
                    <a:pt x="51" y="23"/>
                  </a:cubicBezTo>
                  <a:cubicBezTo>
                    <a:pt x="51" y="23"/>
                    <a:pt x="52" y="23"/>
                    <a:pt x="52" y="22"/>
                  </a:cubicBezTo>
                  <a:cubicBezTo>
                    <a:pt x="52" y="22"/>
                    <a:pt x="52" y="24"/>
                    <a:pt x="51" y="24"/>
                  </a:cubicBezTo>
                  <a:cubicBezTo>
                    <a:pt x="50" y="24"/>
                    <a:pt x="50" y="23"/>
                    <a:pt x="49" y="23"/>
                  </a:cubicBezTo>
                  <a:cubicBezTo>
                    <a:pt x="48" y="24"/>
                    <a:pt x="48" y="26"/>
                    <a:pt x="47" y="26"/>
                  </a:cubicBezTo>
                  <a:cubicBezTo>
                    <a:pt x="47" y="26"/>
                    <a:pt x="44" y="26"/>
                    <a:pt x="44" y="26"/>
                  </a:cubicBezTo>
                  <a:cubicBezTo>
                    <a:pt x="44" y="29"/>
                    <a:pt x="51" y="25"/>
                    <a:pt x="51" y="25"/>
                  </a:cubicBezTo>
                  <a:cubicBezTo>
                    <a:pt x="52" y="25"/>
                    <a:pt x="53" y="24"/>
                    <a:pt x="54" y="25"/>
                  </a:cubicBezTo>
                  <a:cubicBezTo>
                    <a:pt x="56" y="25"/>
                    <a:pt x="55" y="23"/>
                    <a:pt x="54" y="23"/>
                  </a:cubicBezTo>
                  <a:cubicBezTo>
                    <a:pt x="55" y="23"/>
                    <a:pt x="55" y="23"/>
                    <a:pt x="55" y="23"/>
                  </a:cubicBezTo>
                  <a:cubicBezTo>
                    <a:pt x="56" y="25"/>
                    <a:pt x="57" y="23"/>
                    <a:pt x="58" y="23"/>
                  </a:cubicBezTo>
                  <a:cubicBezTo>
                    <a:pt x="57" y="23"/>
                    <a:pt x="57" y="25"/>
                    <a:pt x="56" y="25"/>
                  </a:cubicBezTo>
                  <a:cubicBezTo>
                    <a:pt x="57" y="25"/>
                    <a:pt x="58" y="25"/>
                    <a:pt x="58" y="25"/>
                  </a:cubicBezTo>
                  <a:cubicBezTo>
                    <a:pt x="58" y="25"/>
                    <a:pt x="56" y="26"/>
                    <a:pt x="56" y="27"/>
                  </a:cubicBezTo>
                  <a:cubicBezTo>
                    <a:pt x="56" y="27"/>
                    <a:pt x="61" y="25"/>
                    <a:pt x="61" y="26"/>
                  </a:cubicBezTo>
                  <a:cubicBezTo>
                    <a:pt x="60" y="27"/>
                    <a:pt x="57" y="26"/>
                    <a:pt x="57" y="28"/>
                  </a:cubicBezTo>
                  <a:cubicBezTo>
                    <a:pt x="56" y="31"/>
                    <a:pt x="54" y="27"/>
                    <a:pt x="54" y="27"/>
                  </a:cubicBezTo>
                  <a:cubicBezTo>
                    <a:pt x="54" y="26"/>
                    <a:pt x="54" y="29"/>
                    <a:pt x="54" y="29"/>
                  </a:cubicBezTo>
                  <a:cubicBezTo>
                    <a:pt x="54" y="29"/>
                    <a:pt x="53" y="27"/>
                    <a:pt x="52" y="27"/>
                  </a:cubicBezTo>
                  <a:cubicBezTo>
                    <a:pt x="51" y="28"/>
                    <a:pt x="49" y="30"/>
                    <a:pt x="49" y="31"/>
                  </a:cubicBezTo>
                  <a:cubicBezTo>
                    <a:pt x="49" y="31"/>
                    <a:pt x="51" y="30"/>
                    <a:pt x="51" y="30"/>
                  </a:cubicBezTo>
                  <a:cubicBezTo>
                    <a:pt x="51" y="31"/>
                    <a:pt x="53" y="30"/>
                    <a:pt x="53" y="31"/>
                  </a:cubicBezTo>
                  <a:cubicBezTo>
                    <a:pt x="53" y="30"/>
                    <a:pt x="50" y="31"/>
                    <a:pt x="50" y="32"/>
                  </a:cubicBezTo>
                  <a:cubicBezTo>
                    <a:pt x="51" y="33"/>
                    <a:pt x="54" y="31"/>
                    <a:pt x="53" y="33"/>
                  </a:cubicBezTo>
                  <a:cubicBezTo>
                    <a:pt x="54" y="31"/>
                    <a:pt x="47" y="34"/>
                    <a:pt x="47" y="34"/>
                  </a:cubicBezTo>
                  <a:cubicBezTo>
                    <a:pt x="47" y="33"/>
                    <a:pt x="53" y="35"/>
                    <a:pt x="52" y="35"/>
                  </a:cubicBezTo>
                  <a:cubicBezTo>
                    <a:pt x="51" y="36"/>
                    <a:pt x="50" y="34"/>
                    <a:pt x="49" y="35"/>
                  </a:cubicBezTo>
                  <a:cubicBezTo>
                    <a:pt x="49" y="35"/>
                    <a:pt x="49" y="35"/>
                    <a:pt x="49" y="35"/>
                  </a:cubicBezTo>
                  <a:cubicBezTo>
                    <a:pt x="49" y="36"/>
                    <a:pt x="46" y="34"/>
                    <a:pt x="45" y="36"/>
                  </a:cubicBezTo>
                  <a:cubicBezTo>
                    <a:pt x="45" y="36"/>
                    <a:pt x="48" y="36"/>
                    <a:pt x="48" y="36"/>
                  </a:cubicBezTo>
                  <a:cubicBezTo>
                    <a:pt x="46" y="38"/>
                    <a:pt x="44" y="36"/>
                    <a:pt x="45" y="39"/>
                  </a:cubicBezTo>
                  <a:cubicBezTo>
                    <a:pt x="45" y="39"/>
                    <a:pt x="43" y="40"/>
                    <a:pt x="43" y="40"/>
                  </a:cubicBezTo>
                  <a:cubicBezTo>
                    <a:pt x="42" y="41"/>
                    <a:pt x="42" y="41"/>
                    <a:pt x="42" y="41"/>
                  </a:cubicBezTo>
                  <a:cubicBezTo>
                    <a:pt x="42" y="42"/>
                    <a:pt x="41" y="42"/>
                    <a:pt x="41" y="42"/>
                  </a:cubicBezTo>
                  <a:cubicBezTo>
                    <a:pt x="41" y="43"/>
                    <a:pt x="42" y="42"/>
                    <a:pt x="42" y="42"/>
                  </a:cubicBezTo>
                  <a:cubicBezTo>
                    <a:pt x="43" y="42"/>
                    <a:pt x="42" y="43"/>
                    <a:pt x="42" y="43"/>
                  </a:cubicBezTo>
                  <a:cubicBezTo>
                    <a:pt x="43" y="43"/>
                    <a:pt x="45" y="44"/>
                    <a:pt x="46" y="43"/>
                  </a:cubicBezTo>
                  <a:cubicBezTo>
                    <a:pt x="44" y="44"/>
                    <a:pt x="44" y="44"/>
                    <a:pt x="42" y="44"/>
                  </a:cubicBezTo>
                  <a:cubicBezTo>
                    <a:pt x="41" y="44"/>
                    <a:pt x="38" y="44"/>
                    <a:pt x="38" y="45"/>
                  </a:cubicBezTo>
                  <a:cubicBezTo>
                    <a:pt x="38" y="45"/>
                    <a:pt x="39" y="45"/>
                    <a:pt x="39" y="45"/>
                  </a:cubicBezTo>
                  <a:cubicBezTo>
                    <a:pt x="39" y="45"/>
                    <a:pt x="38" y="46"/>
                    <a:pt x="38" y="46"/>
                  </a:cubicBezTo>
                  <a:cubicBezTo>
                    <a:pt x="38" y="46"/>
                    <a:pt x="40" y="45"/>
                    <a:pt x="40" y="46"/>
                  </a:cubicBezTo>
                  <a:cubicBezTo>
                    <a:pt x="40" y="46"/>
                    <a:pt x="38" y="48"/>
                    <a:pt x="38" y="48"/>
                  </a:cubicBezTo>
                  <a:cubicBezTo>
                    <a:pt x="38" y="48"/>
                    <a:pt x="39" y="48"/>
                    <a:pt x="39" y="49"/>
                  </a:cubicBezTo>
                  <a:cubicBezTo>
                    <a:pt x="39" y="49"/>
                    <a:pt x="37" y="49"/>
                    <a:pt x="37" y="49"/>
                  </a:cubicBezTo>
                  <a:cubicBezTo>
                    <a:pt x="37" y="49"/>
                    <a:pt x="39" y="50"/>
                    <a:pt x="39" y="50"/>
                  </a:cubicBezTo>
                  <a:cubicBezTo>
                    <a:pt x="38" y="50"/>
                    <a:pt x="37" y="50"/>
                    <a:pt x="37" y="50"/>
                  </a:cubicBezTo>
                  <a:cubicBezTo>
                    <a:pt x="37" y="51"/>
                    <a:pt x="38" y="52"/>
                    <a:pt x="39" y="52"/>
                  </a:cubicBezTo>
                  <a:cubicBezTo>
                    <a:pt x="37" y="52"/>
                    <a:pt x="35" y="52"/>
                    <a:pt x="34" y="54"/>
                  </a:cubicBezTo>
                  <a:cubicBezTo>
                    <a:pt x="34" y="55"/>
                    <a:pt x="30" y="54"/>
                    <a:pt x="30" y="54"/>
                  </a:cubicBezTo>
                  <a:cubicBezTo>
                    <a:pt x="30" y="57"/>
                    <a:pt x="36" y="54"/>
                    <a:pt x="37" y="54"/>
                  </a:cubicBezTo>
                  <a:cubicBezTo>
                    <a:pt x="36" y="54"/>
                    <a:pt x="35" y="56"/>
                    <a:pt x="35" y="56"/>
                  </a:cubicBezTo>
                  <a:cubicBezTo>
                    <a:pt x="32" y="56"/>
                    <a:pt x="34" y="57"/>
                    <a:pt x="33" y="58"/>
                  </a:cubicBezTo>
                  <a:cubicBezTo>
                    <a:pt x="32" y="59"/>
                    <a:pt x="30" y="57"/>
                    <a:pt x="29" y="58"/>
                  </a:cubicBezTo>
                  <a:cubicBezTo>
                    <a:pt x="29" y="59"/>
                    <a:pt x="26" y="61"/>
                    <a:pt x="26" y="61"/>
                  </a:cubicBezTo>
                  <a:cubicBezTo>
                    <a:pt x="26" y="62"/>
                    <a:pt x="27" y="62"/>
                    <a:pt x="27" y="62"/>
                  </a:cubicBezTo>
                  <a:cubicBezTo>
                    <a:pt x="27" y="63"/>
                    <a:pt x="24" y="63"/>
                    <a:pt x="24" y="63"/>
                  </a:cubicBezTo>
                  <a:cubicBezTo>
                    <a:pt x="24" y="63"/>
                    <a:pt x="25" y="64"/>
                    <a:pt x="25" y="65"/>
                  </a:cubicBezTo>
                  <a:cubicBezTo>
                    <a:pt x="25" y="66"/>
                    <a:pt x="27" y="65"/>
                    <a:pt x="28" y="65"/>
                  </a:cubicBezTo>
                  <a:cubicBezTo>
                    <a:pt x="29" y="64"/>
                    <a:pt x="30" y="65"/>
                    <a:pt x="31" y="64"/>
                  </a:cubicBezTo>
                  <a:cubicBezTo>
                    <a:pt x="31" y="64"/>
                    <a:pt x="30" y="63"/>
                    <a:pt x="30" y="62"/>
                  </a:cubicBezTo>
                  <a:cubicBezTo>
                    <a:pt x="30" y="62"/>
                    <a:pt x="32" y="63"/>
                    <a:pt x="33" y="64"/>
                  </a:cubicBezTo>
                  <a:cubicBezTo>
                    <a:pt x="33" y="64"/>
                    <a:pt x="30" y="66"/>
                    <a:pt x="30" y="66"/>
                  </a:cubicBezTo>
                  <a:cubicBezTo>
                    <a:pt x="29" y="66"/>
                    <a:pt x="28" y="67"/>
                    <a:pt x="28" y="66"/>
                  </a:cubicBezTo>
                  <a:cubicBezTo>
                    <a:pt x="27" y="65"/>
                    <a:pt x="26" y="67"/>
                    <a:pt x="25" y="67"/>
                  </a:cubicBezTo>
                  <a:cubicBezTo>
                    <a:pt x="24" y="66"/>
                    <a:pt x="24" y="63"/>
                    <a:pt x="23" y="66"/>
                  </a:cubicBezTo>
                  <a:cubicBezTo>
                    <a:pt x="21" y="70"/>
                    <a:pt x="20" y="65"/>
                    <a:pt x="21" y="65"/>
                  </a:cubicBezTo>
                  <a:cubicBezTo>
                    <a:pt x="19" y="65"/>
                    <a:pt x="21" y="69"/>
                    <a:pt x="19" y="68"/>
                  </a:cubicBezTo>
                  <a:cubicBezTo>
                    <a:pt x="15" y="68"/>
                    <a:pt x="18" y="70"/>
                    <a:pt x="17" y="71"/>
                  </a:cubicBezTo>
                  <a:cubicBezTo>
                    <a:pt x="16" y="71"/>
                    <a:pt x="16" y="69"/>
                    <a:pt x="16" y="69"/>
                  </a:cubicBezTo>
                  <a:cubicBezTo>
                    <a:pt x="14" y="69"/>
                    <a:pt x="12" y="70"/>
                    <a:pt x="11" y="71"/>
                  </a:cubicBezTo>
                  <a:cubicBezTo>
                    <a:pt x="11" y="72"/>
                    <a:pt x="15" y="72"/>
                    <a:pt x="16" y="72"/>
                  </a:cubicBezTo>
                  <a:cubicBezTo>
                    <a:pt x="16" y="72"/>
                    <a:pt x="19" y="71"/>
                    <a:pt x="19" y="71"/>
                  </a:cubicBezTo>
                  <a:cubicBezTo>
                    <a:pt x="20" y="72"/>
                    <a:pt x="15" y="72"/>
                    <a:pt x="15" y="72"/>
                  </a:cubicBezTo>
                  <a:cubicBezTo>
                    <a:pt x="14" y="72"/>
                    <a:pt x="14" y="73"/>
                    <a:pt x="13" y="73"/>
                  </a:cubicBezTo>
                  <a:cubicBezTo>
                    <a:pt x="12" y="73"/>
                    <a:pt x="11" y="73"/>
                    <a:pt x="10" y="73"/>
                  </a:cubicBezTo>
                  <a:cubicBezTo>
                    <a:pt x="8" y="72"/>
                    <a:pt x="7" y="73"/>
                    <a:pt x="9" y="74"/>
                  </a:cubicBezTo>
                  <a:cubicBezTo>
                    <a:pt x="10" y="74"/>
                    <a:pt x="12" y="74"/>
                    <a:pt x="12" y="76"/>
                  </a:cubicBezTo>
                  <a:cubicBezTo>
                    <a:pt x="12" y="76"/>
                    <a:pt x="11" y="78"/>
                    <a:pt x="11" y="77"/>
                  </a:cubicBezTo>
                  <a:cubicBezTo>
                    <a:pt x="10" y="77"/>
                    <a:pt x="12" y="75"/>
                    <a:pt x="10" y="74"/>
                  </a:cubicBezTo>
                  <a:cubicBezTo>
                    <a:pt x="7" y="74"/>
                    <a:pt x="9" y="75"/>
                    <a:pt x="8" y="76"/>
                  </a:cubicBezTo>
                  <a:cubicBezTo>
                    <a:pt x="8" y="76"/>
                    <a:pt x="8" y="73"/>
                    <a:pt x="7" y="73"/>
                  </a:cubicBezTo>
                  <a:cubicBezTo>
                    <a:pt x="7" y="72"/>
                    <a:pt x="5" y="78"/>
                    <a:pt x="6" y="77"/>
                  </a:cubicBezTo>
                  <a:cubicBezTo>
                    <a:pt x="5" y="77"/>
                    <a:pt x="5" y="75"/>
                    <a:pt x="5" y="75"/>
                  </a:cubicBezTo>
                  <a:cubicBezTo>
                    <a:pt x="4" y="75"/>
                    <a:pt x="4" y="77"/>
                    <a:pt x="4" y="77"/>
                  </a:cubicBezTo>
                  <a:cubicBezTo>
                    <a:pt x="3" y="78"/>
                    <a:pt x="1" y="77"/>
                    <a:pt x="1" y="78"/>
                  </a:cubicBezTo>
                  <a:cubicBezTo>
                    <a:pt x="1" y="79"/>
                    <a:pt x="0" y="80"/>
                    <a:pt x="1" y="80"/>
                  </a:cubicBezTo>
                  <a:cubicBezTo>
                    <a:pt x="2" y="80"/>
                    <a:pt x="3" y="80"/>
                    <a:pt x="4" y="81"/>
                  </a:cubicBezTo>
                  <a:cubicBezTo>
                    <a:pt x="4" y="81"/>
                    <a:pt x="0" y="82"/>
                    <a:pt x="1" y="83"/>
                  </a:cubicBezTo>
                  <a:cubicBezTo>
                    <a:pt x="1" y="84"/>
                    <a:pt x="3" y="84"/>
                    <a:pt x="3" y="84"/>
                  </a:cubicBezTo>
                  <a:cubicBezTo>
                    <a:pt x="3" y="84"/>
                    <a:pt x="6" y="83"/>
                    <a:pt x="6" y="84"/>
                  </a:cubicBezTo>
                  <a:cubicBezTo>
                    <a:pt x="5" y="85"/>
                    <a:pt x="2" y="84"/>
                    <a:pt x="1" y="86"/>
                  </a:cubicBezTo>
                  <a:cubicBezTo>
                    <a:pt x="0" y="87"/>
                    <a:pt x="6" y="87"/>
                    <a:pt x="4" y="89"/>
                  </a:cubicBezTo>
                  <a:cubicBezTo>
                    <a:pt x="4" y="89"/>
                    <a:pt x="3" y="87"/>
                    <a:pt x="2" y="88"/>
                  </a:cubicBezTo>
                  <a:cubicBezTo>
                    <a:pt x="1" y="89"/>
                    <a:pt x="1" y="90"/>
                    <a:pt x="2" y="91"/>
                  </a:cubicBezTo>
                  <a:cubicBezTo>
                    <a:pt x="3" y="91"/>
                    <a:pt x="5" y="92"/>
                    <a:pt x="6" y="92"/>
                  </a:cubicBezTo>
                  <a:cubicBezTo>
                    <a:pt x="7" y="91"/>
                    <a:pt x="8" y="89"/>
                    <a:pt x="9" y="90"/>
                  </a:cubicBezTo>
                  <a:cubicBezTo>
                    <a:pt x="8" y="90"/>
                    <a:pt x="7" y="91"/>
                    <a:pt x="7" y="91"/>
                  </a:cubicBezTo>
                  <a:cubicBezTo>
                    <a:pt x="7" y="92"/>
                    <a:pt x="6" y="92"/>
                    <a:pt x="5" y="92"/>
                  </a:cubicBezTo>
                  <a:cubicBezTo>
                    <a:pt x="5" y="92"/>
                    <a:pt x="7" y="93"/>
                    <a:pt x="7" y="94"/>
                  </a:cubicBezTo>
                  <a:cubicBezTo>
                    <a:pt x="7" y="94"/>
                    <a:pt x="4" y="92"/>
                    <a:pt x="5" y="94"/>
                  </a:cubicBezTo>
                  <a:cubicBezTo>
                    <a:pt x="5" y="95"/>
                    <a:pt x="8" y="96"/>
                    <a:pt x="8" y="96"/>
                  </a:cubicBezTo>
                  <a:cubicBezTo>
                    <a:pt x="8" y="97"/>
                    <a:pt x="5" y="95"/>
                    <a:pt x="4" y="96"/>
                  </a:cubicBezTo>
                  <a:cubicBezTo>
                    <a:pt x="2" y="96"/>
                    <a:pt x="4" y="93"/>
                    <a:pt x="3" y="93"/>
                  </a:cubicBezTo>
                  <a:cubicBezTo>
                    <a:pt x="3" y="93"/>
                    <a:pt x="1" y="95"/>
                    <a:pt x="2" y="96"/>
                  </a:cubicBezTo>
                  <a:cubicBezTo>
                    <a:pt x="3" y="96"/>
                    <a:pt x="2" y="98"/>
                    <a:pt x="2" y="98"/>
                  </a:cubicBezTo>
                  <a:cubicBezTo>
                    <a:pt x="3" y="99"/>
                    <a:pt x="4" y="97"/>
                    <a:pt x="5" y="96"/>
                  </a:cubicBezTo>
                  <a:cubicBezTo>
                    <a:pt x="5" y="96"/>
                    <a:pt x="5" y="97"/>
                    <a:pt x="5" y="97"/>
                  </a:cubicBezTo>
                  <a:cubicBezTo>
                    <a:pt x="6" y="97"/>
                    <a:pt x="6" y="96"/>
                    <a:pt x="7" y="96"/>
                  </a:cubicBezTo>
                  <a:cubicBezTo>
                    <a:pt x="7" y="96"/>
                    <a:pt x="7" y="98"/>
                    <a:pt x="6" y="98"/>
                  </a:cubicBezTo>
                  <a:cubicBezTo>
                    <a:pt x="4" y="99"/>
                    <a:pt x="8" y="101"/>
                    <a:pt x="8" y="100"/>
                  </a:cubicBezTo>
                  <a:cubicBezTo>
                    <a:pt x="8" y="102"/>
                    <a:pt x="1" y="100"/>
                    <a:pt x="5" y="103"/>
                  </a:cubicBezTo>
                  <a:cubicBezTo>
                    <a:pt x="7" y="104"/>
                    <a:pt x="8" y="105"/>
                    <a:pt x="10" y="105"/>
                  </a:cubicBezTo>
                  <a:cubicBezTo>
                    <a:pt x="10" y="105"/>
                    <a:pt x="13" y="107"/>
                    <a:pt x="14" y="107"/>
                  </a:cubicBezTo>
                  <a:cubicBezTo>
                    <a:pt x="17" y="107"/>
                    <a:pt x="21" y="104"/>
                    <a:pt x="23" y="102"/>
                  </a:cubicBezTo>
                  <a:cubicBezTo>
                    <a:pt x="24" y="100"/>
                    <a:pt x="25" y="100"/>
                    <a:pt x="27" y="99"/>
                  </a:cubicBezTo>
                  <a:cubicBezTo>
                    <a:pt x="28" y="98"/>
                    <a:pt x="28" y="95"/>
                    <a:pt x="29" y="95"/>
                  </a:cubicBezTo>
                  <a:cubicBezTo>
                    <a:pt x="29" y="95"/>
                    <a:pt x="29" y="98"/>
                    <a:pt x="30" y="98"/>
                  </a:cubicBezTo>
                  <a:cubicBezTo>
                    <a:pt x="32" y="99"/>
                    <a:pt x="31" y="99"/>
                    <a:pt x="31" y="100"/>
                  </a:cubicBezTo>
                  <a:cubicBezTo>
                    <a:pt x="32" y="100"/>
                    <a:pt x="33" y="100"/>
                    <a:pt x="34" y="101"/>
                  </a:cubicBezTo>
                  <a:cubicBezTo>
                    <a:pt x="34" y="102"/>
                    <a:pt x="33" y="100"/>
                    <a:pt x="34" y="10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2" name="Freeform 720"/>
            <p:cNvSpPr>
              <a:spLocks noEditPoints="1"/>
            </p:cNvSpPr>
            <p:nvPr/>
          </p:nvSpPr>
          <p:spPr bwMode="auto">
            <a:xfrm>
              <a:off x="12945416" y="4366247"/>
              <a:ext cx="7563702" cy="2637633"/>
            </a:xfrm>
            <a:custGeom>
              <a:avLst/>
              <a:gdLst>
                <a:gd name="T0" fmla="*/ 785 w 810"/>
                <a:gd name="T1" fmla="*/ 109 h 282"/>
                <a:gd name="T2" fmla="*/ 725 w 810"/>
                <a:gd name="T3" fmla="*/ 77 h 282"/>
                <a:gd name="T4" fmla="*/ 665 w 810"/>
                <a:gd name="T5" fmla="*/ 80 h 282"/>
                <a:gd name="T6" fmla="*/ 607 w 810"/>
                <a:gd name="T7" fmla="*/ 65 h 282"/>
                <a:gd name="T8" fmla="*/ 578 w 810"/>
                <a:gd name="T9" fmla="*/ 56 h 282"/>
                <a:gd name="T10" fmla="*/ 555 w 810"/>
                <a:gd name="T11" fmla="*/ 61 h 282"/>
                <a:gd name="T12" fmla="*/ 521 w 810"/>
                <a:gd name="T13" fmla="*/ 59 h 282"/>
                <a:gd name="T14" fmla="*/ 495 w 810"/>
                <a:gd name="T15" fmla="*/ 44 h 282"/>
                <a:gd name="T16" fmla="*/ 469 w 810"/>
                <a:gd name="T17" fmla="*/ 49 h 282"/>
                <a:gd name="T18" fmla="*/ 423 w 810"/>
                <a:gd name="T19" fmla="*/ 43 h 282"/>
                <a:gd name="T20" fmla="*/ 383 w 810"/>
                <a:gd name="T21" fmla="*/ 50 h 282"/>
                <a:gd name="T22" fmla="*/ 423 w 810"/>
                <a:gd name="T23" fmla="*/ 17 h 282"/>
                <a:gd name="T24" fmla="*/ 378 w 810"/>
                <a:gd name="T25" fmla="*/ 7 h 282"/>
                <a:gd name="T26" fmla="*/ 355 w 810"/>
                <a:gd name="T27" fmla="*/ 17 h 282"/>
                <a:gd name="T28" fmla="*/ 320 w 810"/>
                <a:gd name="T29" fmla="*/ 22 h 282"/>
                <a:gd name="T30" fmla="*/ 297 w 810"/>
                <a:gd name="T31" fmla="*/ 32 h 282"/>
                <a:gd name="T32" fmla="*/ 269 w 810"/>
                <a:gd name="T33" fmla="*/ 49 h 282"/>
                <a:gd name="T34" fmla="*/ 247 w 810"/>
                <a:gd name="T35" fmla="*/ 58 h 282"/>
                <a:gd name="T36" fmla="*/ 242 w 810"/>
                <a:gd name="T37" fmla="*/ 50 h 282"/>
                <a:gd name="T38" fmla="*/ 259 w 810"/>
                <a:gd name="T39" fmla="*/ 97 h 282"/>
                <a:gd name="T40" fmla="*/ 227 w 810"/>
                <a:gd name="T41" fmla="*/ 107 h 282"/>
                <a:gd name="T42" fmla="*/ 231 w 810"/>
                <a:gd name="T43" fmla="*/ 88 h 282"/>
                <a:gd name="T44" fmla="*/ 206 w 810"/>
                <a:gd name="T45" fmla="*/ 60 h 282"/>
                <a:gd name="T46" fmla="*/ 191 w 810"/>
                <a:gd name="T47" fmla="*/ 83 h 282"/>
                <a:gd name="T48" fmla="*/ 131 w 810"/>
                <a:gd name="T49" fmla="*/ 90 h 282"/>
                <a:gd name="T50" fmla="*/ 92 w 810"/>
                <a:gd name="T51" fmla="*/ 100 h 282"/>
                <a:gd name="T52" fmla="*/ 84 w 810"/>
                <a:gd name="T53" fmla="*/ 107 h 282"/>
                <a:gd name="T54" fmla="*/ 53 w 810"/>
                <a:gd name="T55" fmla="*/ 120 h 282"/>
                <a:gd name="T56" fmla="*/ 31 w 810"/>
                <a:gd name="T57" fmla="*/ 102 h 282"/>
                <a:gd name="T58" fmla="*/ 29 w 810"/>
                <a:gd name="T59" fmla="*/ 84 h 282"/>
                <a:gd name="T60" fmla="*/ 5 w 810"/>
                <a:gd name="T61" fmla="*/ 88 h 282"/>
                <a:gd name="T62" fmla="*/ 7 w 810"/>
                <a:gd name="T63" fmla="*/ 152 h 282"/>
                <a:gd name="T64" fmla="*/ 16 w 810"/>
                <a:gd name="T65" fmla="*/ 187 h 282"/>
                <a:gd name="T66" fmla="*/ 40 w 810"/>
                <a:gd name="T67" fmla="*/ 223 h 282"/>
                <a:gd name="T68" fmla="*/ 53 w 810"/>
                <a:gd name="T69" fmla="*/ 244 h 282"/>
                <a:gd name="T70" fmla="*/ 82 w 810"/>
                <a:gd name="T71" fmla="*/ 272 h 282"/>
                <a:gd name="T72" fmla="*/ 109 w 810"/>
                <a:gd name="T73" fmla="*/ 250 h 282"/>
                <a:gd name="T74" fmla="*/ 108 w 810"/>
                <a:gd name="T75" fmla="*/ 222 h 282"/>
                <a:gd name="T76" fmla="*/ 160 w 810"/>
                <a:gd name="T77" fmla="*/ 223 h 282"/>
                <a:gd name="T78" fmla="*/ 196 w 810"/>
                <a:gd name="T79" fmla="*/ 196 h 282"/>
                <a:gd name="T80" fmla="*/ 252 w 810"/>
                <a:gd name="T81" fmla="*/ 204 h 282"/>
                <a:gd name="T82" fmla="*/ 331 w 810"/>
                <a:gd name="T83" fmla="*/ 226 h 282"/>
                <a:gd name="T84" fmla="*/ 415 w 810"/>
                <a:gd name="T85" fmla="*/ 231 h 282"/>
                <a:gd name="T86" fmla="*/ 483 w 810"/>
                <a:gd name="T87" fmla="*/ 207 h 282"/>
                <a:gd name="T88" fmla="*/ 521 w 810"/>
                <a:gd name="T89" fmla="*/ 258 h 282"/>
                <a:gd name="T90" fmla="*/ 558 w 810"/>
                <a:gd name="T91" fmla="*/ 226 h 282"/>
                <a:gd name="T92" fmla="*/ 543 w 810"/>
                <a:gd name="T93" fmla="*/ 199 h 282"/>
                <a:gd name="T94" fmla="*/ 591 w 810"/>
                <a:gd name="T95" fmla="*/ 162 h 282"/>
                <a:gd name="T96" fmla="*/ 627 w 810"/>
                <a:gd name="T97" fmla="*/ 165 h 282"/>
                <a:gd name="T98" fmla="*/ 657 w 810"/>
                <a:gd name="T99" fmla="*/ 153 h 282"/>
                <a:gd name="T100" fmla="*/ 669 w 810"/>
                <a:gd name="T101" fmla="*/ 154 h 282"/>
                <a:gd name="T102" fmla="*/ 649 w 810"/>
                <a:gd name="T103" fmla="*/ 210 h 282"/>
                <a:gd name="T104" fmla="*/ 667 w 810"/>
                <a:gd name="T105" fmla="*/ 171 h 282"/>
                <a:gd name="T106" fmla="*/ 710 w 810"/>
                <a:gd name="T107" fmla="*/ 156 h 282"/>
                <a:gd name="T108" fmla="*/ 738 w 810"/>
                <a:gd name="T109" fmla="*/ 121 h 282"/>
                <a:gd name="T110" fmla="*/ 765 w 810"/>
                <a:gd name="T111" fmla="*/ 116 h 282"/>
                <a:gd name="T112" fmla="*/ 802 w 810"/>
                <a:gd name="T113" fmla="*/ 115 h 282"/>
                <a:gd name="T114" fmla="*/ 388 w 810"/>
                <a:gd name="T115" fmla="*/ 21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0" h="282">
                  <a:moveTo>
                    <a:pt x="808" y="111"/>
                  </a:moveTo>
                  <a:cubicBezTo>
                    <a:pt x="806" y="109"/>
                    <a:pt x="803" y="108"/>
                    <a:pt x="801" y="106"/>
                  </a:cubicBezTo>
                  <a:cubicBezTo>
                    <a:pt x="800" y="105"/>
                    <a:pt x="799" y="104"/>
                    <a:pt x="797" y="103"/>
                  </a:cubicBezTo>
                  <a:cubicBezTo>
                    <a:pt x="796" y="103"/>
                    <a:pt x="794" y="103"/>
                    <a:pt x="793" y="102"/>
                  </a:cubicBezTo>
                  <a:cubicBezTo>
                    <a:pt x="793" y="103"/>
                    <a:pt x="794" y="103"/>
                    <a:pt x="794" y="103"/>
                  </a:cubicBezTo>
                  <a:cubicBezTo>
                    <a:pt x="795" y="103"/>
                    <a:pt x="792" y="104"/>
                    <a:pt x="791" y="103"/>
                  </a:cubicBezTo>
                  <a:cubicBezTo>
                    <a:pt x="791" y="103"/>
                    <a:pt x="792" y="103"/>
                    <a:pt x="792" y="102"/>
                  </a:cubicBezTo>
                  <a:cubicBezTo>
                    <a:pt x="791" y="101"/>
                    <a:pt x="786" y="103"/>
                    <a:pt x="785" y="102"/>
                  </a:cubicBezTo>
                  <a:cubicBezTo>
                    <a:pt x="787" y="103"/>
                    <a:pt x="787" y="103"/>
                    <a:pt x="787" y="106"/>
                  </a:cubicBezTo>
                  <a:cubicBezTo>
                    <a:pt x="786" y="107"/>
                    <a:pt x="788" y="109"/>
                    <a:pt x="788" y="109"/>
                  </a:cubicBezTo>
                  <a:cubicBezTo>
                    <a:pt x="787" y="109"/>
                    <a:pt x="787" y="108"/>
                    <a:pt x="787" y="108"/>
                  </a:cubicBezTo>
                  <a:cubicBezTo>
                    <a:pt x="786" y="107"/>
                    <a:pt x="786" y="109"/>
                    <a:pt x="785" y="109"/>
                  </a:cubicBezTo>
                  <a:cubicBezTo>
                    <a:pt x="785" y="109"/>
                    <a:pt x="783" y="105"/>
                    <a:pt x="783" y="105"/>
                  </a:cubicBezTo>
                  <a:cubicBezTo>
                    <a:pt x="783" y="104"/>
                    <a:pt x="783" y="104"/>
                    <a:pt x="783" y="104"/>
                  </a:cubicBezTo>
                  <a:cubicBezTo>
                    <a:pt x="783" y="103"/>
                    <a:pt x="782" y="102"/>
                    <a:pt x="783" y="101"/>
                  </a:cubicBezTo>
                  <a:cubicBezTo>
                    <a:pt x="784" y="99"/>
                    <a:pt x="782" y="100"/>
                    <a:pt x="781" y="99"/>
                  </a:cubicBezTo>
                  <a:cubicBezTo>
                    <a:pt x="781" y="98"/>
                    <a:pt x="779" y="97"/>
                    <a:pt x="778" y="97"/>
                  </a:cubicBezTo>
                  <a:cubicBezTo>
                    <a:pt x="771" y="93"/>
                    <a:pt x="765" y="89"/>
                    <a:pt x="758" y="87"/>
                  </a:cubicBezTo>
                  <a:cubicBezTo>
                    <a:pt x="756" y="86"/>
                    <a:pt x="755" y="85"/>
                    <a:pt x="754" y="84"/>
                  </a:cubicBezTo>
                  <a:cubicBezTo>
                    <a:pt x="753" y="83"/>
                    <a:pt x="751" y="82"/>
                    <a:pt x="749" y="82"/>
                  </a:cubicBezTo>
                  <a:cubicBezTo>
                    <a:pt x="746" y="81"/>
                    <a:pt x="743" y="80"/>
                    <a:pt x="739" y="78"/>
                  </a:cubicBezTo>
                  <a:cubicBezTo>
                    <a:pt x="736" y="78"/>
                    <a:pt x="732" y="78"/>
                    <a:pt x="730" y="78"/>
                  </a:cubicBezTo>
                  <a:cubicBezTo>
                    <a:pt x="728" y="78"/>
                    <a:pt x="727" y="78"/>
                    <a:pt x="726" y="78"/>
                  </a:cubicBezTo>
                  <a:cubicBezTo>
                    <a:pt x="726" y="78"/>
                    <a:pt x="725" y="77"/>
                    <a:pt x="725" y="77"/>
                  </a:cubicBezTo>
                  <a:cubicBezTo>
                    <a:pt x="724" y="78"/>
                    <a:pt x="724" y="79"/>
                    <a:pt x="723" y="78"/>
                  </a:cubicBezTo>
                  <a:cubicBezTo>
                    <a:pt x="720" y="78"/>
                    <a:pt x="717" y="77"/>
                    <a:pt x="714" y="76"/>
                  </a:cubicBezTo>
                  <a:cubicBezTo>
                    <a:pt x="713" y="76"/>
                    <a:pt x="710" y="75"/>
                    <a:pt x="710" y="77"/>
                  </a:cubicBezTo>
                  <a:cubicBezTo>
                    <a:pt x="709" y="79"/>
                    <a:pt x="708" y="79"/>
                    <a:pt x="710" y="80"/>
                  </a:cubicBezTo>
                  <a:cubicBezTo>
                    <a:pt x="712" y="82"/>
                    <a:pt x="714" y="86"/>
                    <a:pt x="709" y="87"/>
                  </a:cubicBezTo>
                  <a:cubicBezTo>
                    <a:pt x="708" y="88"/>
                    <a:pt x="705" y="88"/>
                    <a:pt x="704" y="86"/>
                  </a:cubicBezTo>
                  <a:cubicBezTo>
                    <a:pt x="703" y="85"/>
                    <a:pt x="703" y="84"/>
                    <a:pt x="700" y="84"/>
                  </a:cubicBezTo>
                  <a:cubicBezTo>
                    <a:pt x="697" y="83"/>
                    <a:pt x="699" y="82"/>
                    <a:pt x="698" y="81"/>
                  </a:cubicBezTo>
                  <a:cubicBezTo>
                    <a:pt x="698" y="80"/>
                    <a:pt x="695" y="79"/>
                    <a:pt x="694" y="80"/>
                  </a:cubicBezTo>
                  <a:cubicBezTo>
                    <a:pt x="691" y="83"/>
                    <a:pt x="686" y="80"/>
                    <a:pt x="682" y="80"/>
                  </a:cubicBezTo>
                  <a:cubicBezTo>
                    <a:pt x="678" y="80"/>
                    <a:pt x="674" y="79"/>
                    <a:pt x="670" y="79"/>
                  </a:cubicBezTo>
                  <a:cubicBezTo>
                    <a:pt x="668" y="79"/>
                    <a:pt x="667" y="79"/>
                    <a:pt x="665" y="80"/>
                  </a:cubicBezTo>
                  <a:cubicBezTo>
                    <a:pt x="663" y="81"/>
                    <a:pt x="664" y="84"/>
                    <a:pt x="664" y="86"/>
                  </a:cubicBezTo>
                  <a:cubicBezTo>
                    <a:pt x="664" y="86"/>
                    <a:pt x="664" y="86"/>
                    <a:pt x="664" y="86"/>
                  </a:cubicBezTo>
                  <a:cubicBezTo>
                    <a:pt x="663" y="86"/>
                    <a:pt x="662" y="81"/>
                    <a:pt x="661" y="80"/>
                  </a:cubicBezTo>
                  <a:cubicBezTo>
                    <a:pt x="660" y="80"/>
                    <a:pt x="656" y="80"/>
                    <a:pt x="655" y="78"/>
                  </a:cubicBezTo>
                  <a:cubicBezTo>
                    <a:pt x="655" y="75"/>
                    <a:pt x="659" y="74"/>
                    <a:pt x="655" y="71"/>
                  </a:cubicBezTo>
                  <a:cubicBezTo>
                    <a:pt x="653" y="70"/>
                    <a:pt x="651" y="69"/>
                    <a:pt x="648" y="68"/>
                  </a:cubicBezTo>
                  <a:cubicBezTo>
                    <a:pt x="642" y="66"/>
                    <a:pt x="635" y="68"/>
                    <a:pt x="629" y="69"/>
                  </a:cubicBezTo>
                  <a:cubicBezTo>
                    <a:pt x="626" y="69"/>
                    <a:pt x="623" y="69"/>
                    <a:pt x="619" y="69"/>
                  </a:cubicBezTo>
                  <a:cubicBezTo>
                    <a:pt x="618" y="69"/>
                    <a:pt x="618" y="69"/>
                    <a:pt x="617" y="69"/>
                  </a:cubicBezTo>
                  <a:cubicBezTo>
                    <a:pt x="615" y="68"/>
                    <a:pt x="617" y="68"/>
                    <a:pt x="618" y="67"/>
                  </a:cubicBezTo>
                  <a:cubicBezTo>
                    <a:pt x="618" y="66"/>
                    <a:pt x="613" y="65"/>
                    <a:pt x="613" y="65"/>
                  </a:cubicBezTo>
                  <a:cubicBezTo>
                    <a:pt x="612" y="64"/>
                    <a:pt x="608" y="65"/>
                    <a:pt x="607" y="65"/>
                  </a:cubicBezTo>
                  <a:cubicBezTo>
                    <a:pt x="607" y="65"/>
                    <a:pt x="611" y="64"/>
                    <a:pt x="610" y="63"/>
                  </a:cubicBezTo>
                  <a:cubicBezTo>
                    <a:pt x="609" y="63"/>
                    <a:pt x="608" y="64"/>
                    <a:pt x="607" y="64"/>
                  </a:cubicBezTo>
                  <a:cubicBezTo>
                    <a:pt x="606" y="63"/>
                    <a:pt x="604" y="62"/>
                    <a:pt x="604" y="62"/>
                  </a:cubicBezTo>
                  <a:cubicBezTo>
                    <a:pt x="603" y="62"/>
                    <a:pt x="600" y="60"/>
                    <a:pt x="602" y="60"/>
                  </a:cubicBezTo>
                  <a:cubicBezTo>
                    <a:pt x="603" y="60"/>
                    <a:pt x="605" y="60"/>
                    <a:pt x="606" y="60"/>
                  </a:cubicBezTo>
                  <a:cubicBezTo>
                    <a:pt x="609" y="60"/>
                    <a:pt x="605" y="57"/>
                    <a:pt x="604" y="57"/>
                  </a:cubicBezTo>
                  <a:cubicBezTo>
                    <a:pt x="602" y="55"/>
                    <a:pt x="597" y="56"/>
                    <a:pt x="594" y="55"/>
                  </a:cubicBezTo>
                  <a:cubicBezTo>
                    <a:pt x="592" y="55"/>
                    <a:pt x="591" y="57"/>
                    <a:pt x="589" y="59"/>
                  </a:cubicBezTo>
                  <a:cubicBezTo>
                    <a:pt x="589" y="59"/>
                    <a:pt x="582" y="63"/>
                    <a:pt x="582" y="60"/>
                  </a:cubicBezTo>
                  <a:cubicBezTo>
                    <a:pt x="583" y="58"/>
                    <a:pt x="584" y="60"/>
                    <a:pt x="586" y="59"/>
                  </a:cubicBezTo>
                  <a:cubicBezTo>
                    <a:pt x="586" y="59"/>
                    <a:pt x="585" y="56"/>
                    <a:pt x="584" y="56"/>
                  </a:cubicBezTo>
                  <a:cubicBezTo>
                    <a:pt x="584" y="56"/>
                    <a:pt x="578" y="56"/>
                    <a:pt x="578" y="56"/>
                  </a:cubicBezTo>
                  <a:cubicBezTo>
                    <a:pt x="579" y="55"/>
                    <a:pt x="581" y="54"/>
                    <a:pt x="583" y="54"/>
                  </a:cubicBezTo>
                  <a:cubicBezTo>
                    <a:pt x="584" y="55"/>
                    <a:pt x="591" y="55"/>
                    <a:pt x="591" y="55"/>
                  </a:cubicBezTo>
                  <a:cubicBezTo>
                    <a:pt x="591" y="54"/>
                    <a:pt x="585" y="54"/>
                    <a:pt x="584" y="53"/>
                  </a:cubicBezTo>
                  <a:cubicBezTo>
                    <a:pt x="582" y="53"/>
                    <a:pt x="580" y="53"/>
                    <a:pt x="578" y="53"/>
                  </a:cubicBezTo>
                  <a:cubicBezTo>
                    <a:pt x="574" y="52"/>
                    <a:pt x="570" y="52"/>
                    <a:pt x="566" y="51"/>
                  </a:cubicBezTo>
                  <a:cubicBezTo>
                    <a:pt x="565" y="51"/>
                    <a:pt x="561" y="50"/>
                    <a:pt x="561" y="50"/>
                  </a:cubicBezTo>
                  <a:cubicBezTo>
                    <a:pt x="561" y="51"/>
                    <a:pt x="562" y="52"/>
                    <a:pt x="561" y="52"/>
                  </a:cubicBezTo>
                  <a:cubicBezTo>
                    <a:pt x="560" y="53"/>
                    <a:pt x="559" y="53"/>
                    <a:pt x="558" y="53"/>
                  </a:cubicBezTo>
                  <a:cubicBezTo>
                    <a:pt x="557" y="53"/>
                    <a:pt x="552" y="54"/>
                    <a:pt x="553" y="56"/>
                  </a:cubicBezTo>
                  <a:cubicBezTo>
                    <a:pt x="554" y="58"/>
                    <a:pt x="556" y="55"/>
                    <a:pt x="557" y="56"/>
                  </a:cubicBezTo>
                  <a:cubicBezTo>
                    <a:pt x="557" y="56"/>
                    <a:pt x="554" y="57"/>
                    <a:pt x="555" y="59"/>
                  </a:cubicBezTo>
                  <a:cubicBezTo>
                    <a:pt x="556" y="59"/>
                    <a:pt x="555" y="60"/>
                    <a:pt x="555" y="61"/>
                  </a:cubicBezTo>
                  <a:cubicBezTo>
                    <a:pt x="556" y="61"/>
                    <a:pt x="557" y="62"/>
                    <a:pt x="557" y="63"/>
                  </a:cubicBezTo>
                  <a:cubicBezTo>
                    <a:pt x="557" y="63"/>
                    <a:pt x="553" y="63"/>
                    <a:pt x="552" y="63"/>
                  </a:cubicBezTo>
                  <a:cubicBezTo>
                    <a:pt x="550" y="63"/>
                    <a:pt x="552" y="62"/>
                    <a:pt x="552" y="62"/>
                  </a:cubicBezTo>
                  <a:cubicBezTo>
                    <a:pt x="551" y="61"/>
                    <a:pt x="548" y="62"/>
                    <a:pt x="548" y="62"/>
                  </a:cubicBezTo>
                  <a:cubicBezTo>
                    <a:pt x="546" y="63"/>
                    <a:pt x="544" y="62"/>
                    <a:pt x="543" y="62"/>
                  </a:cubicBezTo>
                  <a:cubicBezTo>
                    <a:pt x="542" y="62"/>
                    <a:pt x="546" y="63"/>
                    <a:pt x="546" y="63"/>
                  </a:cubicBezTo>
                  <a:cubicBezTo>
                    <a:pt x="549" y="64"/>
                    <a:pt x="546" y="66"/>
                    <a:pt x="545" y="65"/>
                  </a:cubicBezTo>
                  <a:cubicBezTo>
                    <a:pt x="544" y="65"/>
                    <a:pt x="544" y="64"/>
                    <a:pt x="544" y="63"/>
                  </a:cubicBezTo>
                  <a:cubicBezTo>
                    <a:pt x="543" y="63"/>
                    <a:pt x="542" y="63"/>
                    <a:pt x="541" y="63"/>
                  </a:cubicBezTo>
                  <a:cubicBezTo>
                    <a:pt x="539" y="62"/>
                    <a:pt x="537" y="61"/>
                    <a:pt x="534" y="62"/>
                  </a:cubicBezTo>
                  <a:cubicBezTo>
                    <a:pt x="531" y="62"/>
                    <a:pt x="529" y="65"/>
                    <a:pt x="526" y="63"/>
                  </a:cubicBezTo>
                  <a:cubicBezTo>
                    <a:pt x="524" y="62"/>
                    <a:pt x="522" y="61"/>
                    <a:pt x="521" y="59"/>
                  </a:cubicBezTo>
                  <a:cubicBezTo>
                    <a:pt x="520" y="58"/>
                    <a:pt x="518" y="62"/>
                    <a:pt x="517" y="62"/>
                  </a:cubicBezTo>
                  <a:cubicBezTo>
                    <a:pt x="516" y="64"/>
                    <a:pt x="515" y="70"/>
                    <a:pt x="512" y="69"/>
                  </a:cubicBezTo>
                  <a:cubicBezTo>
                    <a:pt x="510" y="68"/>
                    <a:pt x="508" y="68"/>
                    <a:pt x="506" y="66"/>
                  </a:cubicBezTo>
                  <a:cubicBezTo>
                    <a:pt x="505" y="65"/>
                    <a:pt x="503" y="63"/>
                    <a:pt x="502" y="62"/>
                  </a:cubicBezTo>
                  <a:cubicBezTo>
                    <a:pt x="501" y="60"/>
                    <a:pt x="499" y="59"/>
                    <a:pt x="498" y="58"/>
                  </a:cubicBezTo>
                  <a:cubicBezTo>
                    <a:pt x="496" y="56"/>
                    <a:pt x="500" y="57"/>
                    <a:pt x="501" y="57"/>
                  </a:cubicBezTo>
                  <a:cubicBezTo>
                    <a:pt x="502" y="57"/>
                    <a:pt x="504" y="56"/>
                    <a:pt x="504" y="55"/>
                  </a:cubicBezTo>
                  <a:cubicBezTo>
                    <a:pt x="504" y="55"/>
                    <a:pt x="499" y="52"/>
                    <a:pt x="499" y="52"/>
                  </a:cubicBezTo>
                  <a:cubicBezTo>
                    <a:pt x="499" y="52"/>
                    <a:pt x="502" y="52"/>
                    <a:pt x="502" y="51"/>
                  </a:cubicBezTo>
                  <a:cubicBezTo>
                    <a:pt x="501" y="50"/>
                    <a:pt x="499" y="50"/>
                    <a:pt x="499" y="50"/>
                  </a:cubicBezTo>
                  <a:cubicBezTo>
                    <a:pt x="499" y="48"/>
                    <a:pt x="504" y="47"/>
                    <a:pt x="499" y="46"/>
                  </a:cubicBezTo>
                  <a:cubicBezTo>
                    <a:pt x="498" y="46"/>
                    <a:pt x="497" y="44"/>
                    <a:pt x="495" y="44"/>
                  </a:cubicBezTo>
                  <a:cubicBezTo>
                    <a:pt x="494" y="44"/>
                    <a:pt x="492" y="43"/>
                    <a:pt x="491" y="44"/>
                  </a:cubicBezTo>
                  <a:cubicBezTo>
                    <a:pt x="490" y="44"/>
                    <a:pt x="490" y="45"/>
                    <a:pt x="489" y="45"/>
                  </a:cubicBezTo>
                  <a:cubicBezTo>
                    <a:pt x="488" y="44"/>
                    <a:pt x="488" y="44"/>
                    <a:pt x="487" y="44"/>
                  </a:cubicBezTo>
                  <a:cubicBezTo>
                    <a:pt x="486" y="44"/>
                    <a:pt x="484" y="44"/>
                    <a:pt x="483" y="43"/>
                  </a:cubicBezTo>
                  <a:cubicBezTo>
                    <a:pt x="482" y="43"/>
                    <a:pt x="481" y="43"/>
                    <a:pt x="480" y="41"/>
                  </a:cubicBezTo>
                  <a:cubicBezTo>
                    <a:pt x="479" y="41"/>
                    <a:pt x="480" y="40"/>
                    <a:pt x="478" y="41"/>
                  </a:cubicBezTo>
                  <a:cubicBezTo>
                    <a:pt x="478" y="41"/>
                    <a:pt x="477" y="42"/>
                    <a:pt x="476" y="42"/>
                  </a:cubicBezTo>
                  <a:cubicBezTo>
                    <a:pt x="475" y="42"/>
                    <a:pt x="475" y="41"/>
                    <a:pt x="474" y="42"/>
                  </a:cubicBezTo>
                  <a:cubicBezTo>
                    <a:pt x="474" y="43"/>
                    <a:pt x="473" y="44"/>
                    <a:pt x="473" y="45"/>
                  </a:cubicBezTo>
                  <a:cubicBezTo>
                    <a:pt x="473" y="46"/>
                    <a:pt x="475" y="46"/>
                    <a:pt x="474" y="47"/>
                  </a:cubicBezTo>
                  <a:cubicBezTo>
                    <a:pt x="473" y="48"/>
                    <a:pt x="474" y="48"/>
                    <a:pt x="473" y="48"/>
                  </a:cubicBezTo>
                  <a:cubicBezTo>
                    <a:pt x="472" y="48"/>
                    <a:pt x="470" y="48"/>
                    <a:pt x="469" y="49"/>
                  </a:cubicBezTo>
                  <a:cubicBezTo>
                    <a:pt x="470" y="48"/>
                    <a:pt x="473" y="50"/>
                    <a:pt x="473" y="50"/>
                  </a:cubicBezTo>
                  <a:cubicBezTo>
                    <a:pt x="472" y="51"/>
                    <a:pt x="469" y="49"/>
                    <a:pt x="467" y="49"/>
                  </a:cubicBezTo>
                  <a:cubicBezTo>
                    <a:pt x="465" y="49"/>
                    <a:pt x="462" y="49"/>
                    <a:pt x="459" y="49"/>
                  </a:cubicBezTo>
                  <a:cubicBezTo>
                    <a:pt x="458" y="49"/>
                    <a:pt x="458" y="48"/>
                    <a:pt x="457" y="48"/>
                  </a:cubicBezTo>
                  <a:cubicBezTo>
                    <a:pt x="456" y="47"/>
                    <a:pt x="453" y="48"/>
                    <a:pt x="452" y="48"/>
                  </a:cubicBezTo>
                  <a:cubicBezTo>
                    <a:pt x="451" y="47"/>
                    <a:pt x="449" y="47"/>
                    <a:pt x="448" y="46"/>
                  </a:cubicBezTo>
                  <a:cubicBezTo>
                    <a:pt x="448" y="45"/>
                    <a:pt x="450" y="45"/>
                    <a:pt x="450" y="44"/>
                  </a:cubicBezTo>
                  <a:cubicBezTo>
                    <a:pt x="451" y="43"/>
                    <a:pt x="442" y="43"/>
                    <a:pt x="441" y="43"/>
                  </a:cubicBezTo>
                  <a:cubicBezTo>
                    <a:pt x="436" y="42"/>
                    <a:pt x="432" y="43"/>
                    <a:pt x="427" y="43"/>
                  </a:cubicBezTo>
                  <a:cubicBezTo>
                    <a:pt x="424" y="43"/>
                    <a:pt x="425" y="43"/>
                    <a:pt x="426" y="45"/>
                  </a:cubicBezTo>
                  <a:cubicBezTo>
                    <a:pt x="426" y="46"/>
                    <a:pt x="424" y="45"/>
                    <a:pt x="424" y="45"/>
                  </a:cubicBezTo>
                  <a:cubicBezTo>
                    <a:pt x="422" y="45"/>
                    <a:pt x="423" y="44"/>
                    <a:pt x="423" y="43"/>
                  </a:cubicBezTo>
                  <a:cubicBezTo>
                    <a:pt x="423" y="41"/>
                    <a:pt x="422" y="38"/>
                    <a:pt x="420" y="40"/>
                  </a:cubicBezTo>
                  <a:cubicBezTo>
                    <a:pt x="420" y="42"/>
                    <a:pt x="416" y="42"/>
                    <a:pt x="414" y="41"/>
                  </a:cubicBezTo>
                  <a:cubicBezTo>
                    <a:pt x="413" y="40"/>
                    <a:pt x="415" y="38"/>
                    <a:pt x="411" y="39"/>
                  </a:cubicBezTo>
                  <a:cubicBezTo>
                    <a:pt x="410" y="39"/>
                    <a:pt x="409" y="39"/>
                    <a:pt x="408" y="39"/>
                  </a:cubicBezTo>
                  <a:cubicBezTo>
                    <a:pt x="407" y="38"/>
                    <a:pt x="406" y="39"/>
                    <a:pt x="404" y="40"/>
                  </a:cubicBezTo>
                  <a:cubicBezTo>
                    <a:pt x="402" y="42"/>
                    <a:pt x="407" y="41"/>
                    <a:pt x="407" y="42"/>
                  </a:cubicBezTo>
                  <a:cubicBezTo>
                    <a:pt x="407" y="44"/>
                    <a:pt x="403" y="43"/>
                    <a:pt x="402" y="44"/>
                  </a:cubicBezTo>
                  <a:cubicBezTo>
                    <a:pt x="401" y="45"/>
                    <a:pt x="399" y="45"/>
                    <a:pt x="397" y="46"/>
                  </a:cubicBezTo>
                  <a:cubicBezTo>
                    <a:pt x="395" y="47"/>
                    <a:pt x="393" y="47"/>
                    <a:pt x="390" y="47"/>
                  </a:cubicBezTo>
                  <a:cubicBezTo>
                    <a:pt x="388" y="47"/>
                    <a:pt x="388" y="47"/>
                    <a:pt x="387" y="49"/>
                  </a:cubicBezTo>
                  <a:cubicBezTo>
                    <a:pt x="386" y="50"/>
                    <a:pt x="382" y="51"/>
                    <a:pt x="381" y="51"/>
                  </a:cubicBezTo>
                  <a:cubicBezTo>
                    <a:pt x="381" y="50"/>
                    <a:pt x="383" y="50"/>
                    <a:pt x="383" y="50"/>
                  </a:cubicBezTo>
                  <a:cubicBezTo>
                    <a:pt x="385" y="49"/>
                    <a:pt x="385" y="47"/>
                    <a:pt x="386" y="46"/>
                  </a:cubicBezTo>
                  <a:cubicBezTo>
                    <a:pt x="387" y="44"/>
                    <a:pt x="388" y="46"/>
                    <a:pt x="389" y="45"/>
                  </a:cubicBezTo>
                  <a:cubicBezTo>
                    <a:pt x="390" y="45"/>
                    <a:pt x="390" y="44"/>
                    <a:pt x="391" y="44"/>
                  </a:cubicBezTo>
                  <a:cubicBezTo>
                    <a:pt x="394" y="42"/>
                    <a:pt x="398" y="41"/>
                    <a:pt x="401" y="39"/>
                  </a:cubicBezTo>
                  <a:cubicBezTo>
                    <a:pt x="403" y="38"/>
                    <a:pt x="405" y="37"/>
                    <a:pt x="407" y="36"/>
                  </a:cubicBezTo>
                  <a:cubicBezTo>
                    <a:pt x="411" y="33"/>
                    <a:pt x="416" y="31"/>
                    <a:pt x="420" y="29"/>
                  </a:cubicBezTo>
                  <a:cubicBezTo>
                    <a:pt x="423" y="28"/>
                    <a:pt x="426" y="26"/>
                    <a:pt x="423" y="23"/>
                  </a:cubicBezTo>
                  <a:cubicBezTo>
                    <a:pt x="422" y="22"/>
                    <a:pt x="422" y="24"/>
                    <a:pt x="421" y="23"/>
                  </a:cubicBezTo>
                  <a:cubicBezTo>
                    <a:pt x="420" y="22"/>
                    <a:pt x="419" y="22"/>
                    <a:pt x="418" y="21"/>
                  </a:cubicBezTo>
                  <a:cubicBezTo>
                    <a:pt x="418" y="20"/>
                    <a:pt x="423" y="22"/>
                    <a:pt x="423" y="22"/>
                  </a:cubicBezTo>
                  <a:cubicBezTo>
                    <a:pt x="424" y="22"/>
                    <a:pt x="427" y="22"/>
                    <a:pt x="425" y="20"/>
                  </a:cubicBezTo>
                  <a:cubicBezTo>
                    <a:pt x="424" y="19"/>
                    <a:pt x="424" y="18"/>
                    <a:pt x="423" y="17"/>
                  </a:cubicBezTo>
                  <a:cubicBezTo>
                    <a:pt x="422" y="15"/>
                    <a:pt x="421" y="19"/>
                    <a:pt x="420" y="19"/>
                  </a:cubicBezTo>
                  <a:cubicBezTo>
                    <a:pt x="420" y="18"/>
                    <a:pt x="420" y="17"/>
                    <a:pt x="420" y="17"/>
                  </a:cubicBezTo>
                  <a:cubicBezTo>
                    <a:pt x="420" y="16"/>
                    <a:pt x="420" y="16"/>
                    <a:pt x="419" y="15"/>
                  </a:cubicBezTo>
                  <a:cubicBezTo>
                    <a:pt x="419" y="14"/>
                    <a:pt x="417" y="13"/>
                    <a:pt x="416" y="13"/>
                  </a:cubicBezTo>
                  <a:cubicBezTo>
                    <a:pt x="414" y="12"/>
                    <a:pt x="413" y="12"/>
                    <a:pt x="411" y="11"/>
                  </a:cubicBezTo>
                  <a:cubicBezTo>
                    <a:pt x="409" y="11"/>
                    <a:pt x="409" y="11"/>
                    <a:pt x="406" y="12"/>
                  </a:cubicBezTo>
                  <a:cubicBezTo>
                    <a:pt x="404" y="12"/>
                    <a:pt x="397" y="9"/>
                    <a:pt x="396" y="12"/>
                  </a:cubicBezTo>
                  <a:cubicBezTo>
                    <a:pt x="395" y="13"/>
                    <a:pt x="389" y="14"/>
                    <a:pt x="388" y="13"/>
                  </a:cubicBezTo>
                  <a:cubicBezTo>
                    <a:pt x="388" y="13"/>
                    <a:pt x="394" y="9"/>
                    <a:pt x="392" y="8"/>
                  </a:cubicBezTo>
                  <a:cubicBezTo>
                    <a:pt x="392" y="8"/>
                    <a:pt x="385" y="9"/>
                    <a:pt x="384" y="8"/>
                  </a:cubicBezTo>
                  <a:cubicBezTo>
                    <a:pt x="384" y="7"/>
                    <a:pt x="386" y="7"/>
                    <a:pt x="386" y="7"/>
                  </a:cubicBezTo>
                  <a:cubicBezTo>
                    <a:pt x="386" y="6"/>
                    <a:pt x="378" y="7"/>
                    <a:pt x="378" y="7"/>
                  </a:cubicBezTo>
                  <a:cubicBezTo>
                    <a:pt x="379" y="5"/>
                    <a:pt x="383" y="6"/>
                    <a:pt x="384" y="5"/>
                  </a:cubicBezTo>
                  <a:cubicBezTo>
                    <a:pt x="385" y="4"/>
                    <a:pt x="387" y="5"/>
                    <a:pt x="386" y="4"/>
                  </a:cubicBezTo>
                  <a:cubicBezTo>
                    <a:pt x="386" y="3"/>
                    <a:pt x="386" y="2"/>
                    <a:pt x="385" y="2"/>
                  </a:cubicBezTo>
                  <a:cubicBezTo>
                    <a:pt x="382" y="2"/>
                    <a:pt x="381" y="1"/>
                    <a:pt x="378" y="1"/>
                  </a:cubicBezTo>
                  <a:cubicBezTo>
                    <a:pt x="376" y="0"/>
                    <a:pt x="374" y="1"/>
                    <a:pt x="372" y="2"/>
                  </a:cubicBezTo>
                  <a:cubicBezTo>
                    <a:pt x="368" y="3"/>
                    <a:pt x="364" y="6"/>
                    <a:pt x="362" y="8"/>
                  </a:cubicBezTo>
                  <a:cubicBezTo>
                    <a:pt x="361" y="9"/>
                    <a:pt x="361" y="9"/>
                    <a:pt x="362" y="10"/>
                  </a:cubicBezTo>
                  <a:cubicBezTo>
                    <a:pt x="363" y="10"/>
                    <a:pt x="362" y="11"/>
                    <a:pt x="362" y="12"/>
                  </a:cubicBezTo>
                  <a:cubicBezTo>
                    <a:pt x="362" y="14"/>
                    <a:pt x="366" y="13"/>
                    <a:pt x="366" y="14"/>
                  </a:cubicBezTo>
                  <a:cubicBezTo>
                    <a:pt x="366" y="13"/>
                    <a:pt x="361" y="14"/>
                    <a:pt x="360" y="14"/>
                  </a:cubicBezTo>
                  <a:cubicBezTo>
                    <a:pt x="359" y="14"/>
                    <a:pt x="353" y="13"/>
                    <a:pt x="352" y="14"/>
                  </a:cubicBezTo>
                  <a:cubicBezTo>
                    <a:pt x="352" y="13"/>
                    <a:pt x="355" y="17"/>
                    <a:pt x="355" y="17"/>
                  </a:cubicBezTo>
                  <a:cubicBezTo>
                    <a:pt x="356" y="18"/>
                    <a:pt x="351" y="16"/>
                    <a:pt x="350" y="16"/>
                  </a:cubicBezTo>
                  <a:cubicBezTo>
                    <a:pt x="349" y="16"/>
                    <a:pt x="347" y="17"/>
                    <a:pt x="345" y="18"/>
                  </a:cubicBezTo>
                  <a:cubicBezTo>
                    <a:pt x="345" y="18"/>
                    <a:pt x="345" y="18"/>
                    <a:pt x="344" y="18"/>
                  </a:cubicBezTo>
                  <a:cubicBezTo>
                    <a:pt x="342" y="18"/>
                    <a:pt x="344" y="18"/>
                    <a:pt x="343" y="17"/>
                  </a:cubicBezTo>
                  <a:cubicBezTo>
                    <a:pt x="343" y="18"/>
                    <a:pt x="338" y="20"/>
                    <a:pt x="338" y="20"/>
                  </a:cubicBezTo>
                  <a:cubicBezTo>
                    <a:pt x="338" y="19"/>
                    <a:pt x="340" y="18"/>
                    <a:pt x="340" y="18"/>
                  </a:cubicBezTo>
                  <a:cubicBezTo>
                    <a:pt x="340" y="17"/>
                    <a:pt x="335" y="18"/>
                    <a:pt x="334" y="17"/>
                  </a:cubicBezTo>
                  <a:cubicBezTo>
                    <a:pt x="334" y="17"/>
                    <a:pt x="336" y="16"/>
                    <a:pt x="336" y="16"/>
                  </a:cubicBezTo>
                  <a:cubicBezTo>
                    <a:pt x="335" y="17"/>
                    <a:pt x="330" y="18"/>
                    <a:pt x="328" y="18"/>
                  </a:cubicBezTo>
                  <a:cubicBezTo>
                    <a:pt x="323" y="19"/>
                    <a:pt x="329" y="19"/>
                    <a:pt x="330" y="20"/>
                  </a:cubicBezTo>
                  <a:cubicBezTo>
                    <a:pt x="329" y="19"/>
                    <a:pt x="324" y="21"/>
                    <a:pt x="323" y="21"/>
                  </a:cubicBezTo>
                  <a:cubicBezTo>
                    <a:pt x="322" y="21"/>
                    <a:pt x="321" y="21"/>
                    <a:pt x="320" y="22"/>
                  </a:cubicBezTo>
                  <a:cubicBezTo>
                    <a:pt x="319" y="23"/>
                    <a:pt x="317" y="22"/>
                    <a:pt x="315" y="22"/>
                  </a:cubicBezTo>
                  <a:cubicBezTo>
                    <a:pt x="314" y="22"/>
                    <a:pt x="313" y="24"/>
                    <a:pt x="311" y="24"/>
                  </a:cubicBezTo>
                  <a:cubicBezTo>
                    <a:pt x="309" y="25"/>
                    <a:pt x="308" y="24"/>
                    <a:pt x="307" y="25"/>
                  </a:cubicBezTo>
                  <a:cubicBezTo>
                    <a:pt x="306" y="26"/>
                    <a:pt x="305" y="27"/>
                    <a:pt x="304" y="27"/>
                  </a:cubicBezTo>
                  <a:cubicBezTo>
                    <a:pt x="302" y="27"/>
                    <a:pt x="300" y="27"/>
                    <a:pt x="299" y="27"/>
                  </a:cubicBezTo>
                  <a:cubicBezTo>
                    <a:pt x="299" y="27"/>
                    <a:pt x="302" y="29"/>
                    <a:pt x="302" y="29"/>
                  </a:cubicBezTo>
                  <a:cubicBezTo>
                    <a:pt x="301" y="30"/>
                    <a:pt x="295" y="30"/>
                    <a:pt x="295" y="30"/>
                  </a:cubicBezTo>
                  <a:cubicBezTo>
                    <a:pt x="295" y="30"/>
                    <a:pt x="299" y="30"/>
                    <a:pt x="299" y="30"/>
                  </a:cubicBezTo>
                  <a:cubicBezTo>
                    <a:pt x="299" y="30"/>
                    <a:pt x="297" y="30"/>
                    <a:pt x="296" y="30"/>
                  </a:cubicBezTo>
                  <a:cubicBezTo>
                    <a:pt x="297" y="30"/>
                    <a:pt x="299" y="31"/>
                    <a:pt x="299" y="31"/>
                  </a:cubicBezTo>
                  <a:cubicBezTo>
                    <a:pt x="298" y="31"/>
                    <a:pt x="298" y="31"/>
                    <a:pt x="297" y="31"/>
                  </a:cubicBezTo>
                  <a:cubicBezTo>
                    <a:pt x="298" y="31"/>
                    <a:pt x="297" y="32"/>
                    <a:pt x="297" y="32"/>
                  </a:cubicBezTo>
                  <a:cubicBezTo>
                    <a:pt x="297" y="33"/>
                    <a:pt x="294" y="32"/>
                    <a:pt x="294" y="32"/>
                  </a:cubicBezTo>
                  <a:cubicBezTo>
                    <a:pt x="294" y="33"/>
                    <a:pt x="296" y="33"/>
                    <a:pt x="296" y="34"/>
                  </a:cubicBezTo>
                  <a:cubicBezTo>
                    <a:pt x="297" y="34"/>
                    <a:pt x="295" y="34"/>
                    <a:pt x="295" y="34"/>
                  </a:cubicBezTo>
                  <a:cubicBezTo>
                    <a:pt x="295" y="36"/>
                    <a:pt x="299" y="34"/>
                    <a:pt x="298" y="36"/>
                  </a:cubicBezTo>
                  <a:cubicBezTo>
                    <a:pt x="296" y="38"/>
                    <a:pt x="301" y="39"/>
                    <a:pt x="298" y="40"/>
                  </a:cubicBezTo>
                  <a:cubicBezTo>
                    <a:pt x="296" y="40"/>
                    <a:pt x="294" y="40"/>
                    <a:pt x="292" y="40"/>
                  </a:cubicBezTo>
                  <a:cubicBezTo>
                    <a:pt x="291" y="41"/>
                    <a:pt x="291" y="42"/>
                    <a:pt x="289" y="41"/>
                  </a:cubicBezTo>
                  <a:cubicBezTo>
                    <a:pt x="288" y="41"/>
                    <a:pt x="287" y="41"/>
                    <a:pt x="286" y="41"/>
                  </a:cubicBezTo>
                  <a:cubicBezTo>
                    <a:pt x="282" y="42"/>
                    <a:pt x="278" y="42"/>
                    <a:pt x="274" y="42"/>
                  </a:cubicBezTo>
                  <a:cubicBezTo>
                    <a:pt x="272" y="42"/>
                    <a:pt x="270" y="42"/>
                    <a:pt x="269" y="43"/>
                  </a:cubicBezTo>
                  <a:cubicBezTo>
                    <a:pt x="268" y="44"/>
                    <a:pt x="267" y="45"/>
                    <a:pt x="267" y="46"/>
                  </a:cubicBezTo>
                  <a:cubicBezTo>
                    <a:pt x="267" y="47"/>
                    <a:pt x="269" y="48"/>
                    <a:pt x="269" y="49"/>
                  </a:cubicBezTo>
                  <a:cubicBezTo>
                    <a:pt x="268" y="51"/>
                    <a:pt x="268" y="52"/>
                    <a:pt x="269" y="53"/>
                  </a:cubicBezTo>
                  <a:cubicBezTo>
                    <a:pt x="271" y="55"/>
                    <a:pt x="274" y="54"/>
                    <a:pt x="276" y="56"/>
                  </a:cubicBezTo>
                  <a:cubicBezTo>
                    <a:pt x="276" y="56"/>
                    <a:pt x="278" y="60"/>
                    <a:pt x="278" y="60"/>
                  </a:cubicBezTo>
                  <a:cubicBezTo>
                    <a:pt x="274" y="60"/>
                    <a:pt x="273" y="60"/>
                    <a:pt x="270" y="58"/>
                  </a:cubicBezTo>
                  <a:cubicBezTo>
                    <a:pt x="267" y="56"/>
                    <a:pt x="262" y="54"/>
                    <a:pt x="258" y="54"/>
                  </a:cubicBezTo>
                  <a:cubicBezTo>
                    <a:pt x="256" y="54"/>
                    <a:pt x="257" y="53"/>
                    <a:pt x="255" y="52"/>
                  </a:cubicBezTo>
                  <a:cubicBezTo>
                    <a:pt x="254" y="52"/>
                    <a:pt x="250" y="52"/>
                    <a:pt x="250" y="54"/>
                  </a:cubicBezTo>
                  <a:cubicBezTo>
                    <a:pt x="250" y="55"/>
                    <a:pt x="254" y="55"/>
                    <a:pt x="254" y="55"/>
                  </a:cubicBezTo>
                  <a:cubicBezTo>
                    <a:pt x="254" y="55"/>
                    <a:pt x="251" y="56"/>
                    <a:pt x="252" y="56"/>
                  </a:cubicBezTo>
                  <a:cubicBezTo>
                    <a:pt x="254" y="57"/>
                    <a:pt x="255" y="56"/>
                    <a:pt x="256" y="58"/>
                  </a:cubicBezTo>
                  <a:cubicBezTo>
                    <a:pt x="256" y="60"/>
                    <a:pt x="253" y="59"/>
                    <a:pt x="252" y="59"/>
                  </a:cubicBezTo>
                  <a:cubicBezTo>
                    <a:pt x="250" y="58"/>
                    <a:pt x="249" y="57"/>
                    <a:pt x="247" y="58"/>
                  </a:cubicBezTo>
                  <a:cubicBezTo>
                    <a:pt x="245" y="58"/>
                    <a:pt x="246" y="61"/>
                    <a:pt x="247" y="62"/>
                  </a:cubicBezTo>
                  <a:cubicBezTo>
                    <a:pt x="248" y="63"/>
                    <a:pt x="250" y="63"/>
                    <a:pt x="251" y="63"/>
                  </a:cubicBezTo>
                  <a:cubicBezTo>
                    <a:pt x="253" y="64"/>
                    <a:pt x="255" y="64"/>
                    <a:pt x="256" y="65"/>
                  </a:cubicBezTo>
                  <a:cubicBezTo>
                    <a:pt x="257" y="66"/>
                    <a:pt x="257" y="67"/>
                    <a:pt x="257" y="67"/>
                  </a:cubicBezTo>
                  <a:cubicBezTo>
                    <a:pt x="258" y="67"/>
                    <a:pt x="259" y="67"/>
                    <a:pt x="260" y="67"/>
                  </a:cubicBezTo>
                  <a:cubicBezTo>
                    <a:pt x="260" y="67"/>
                    <a:pt x="257" y="68"/>
                    <a:pt x="257" y="68"/>
                  </a:cubicBezTo>
                  <a:cubicBezTo>
                    <a:pt x="255" y="68"/>
                    <a:pt x="255" y="67"/>
                    <a:pt x="254" y="66"/>
                  </a:cubicBezTo>
                  <a:cubicBezTo>
                    <a:pt x="252" y="65"/>
                    <a:pt x="249" y="65"/>
                    <a:pt x="246" y="65"/>
                  </a:cubicBezTo>
                  <a:cubicBezTo>
                    <a:pt x="245" y="65"/>
                    <a:pt x="240" y="64"/>
                    <a:pt x="242" y="62"/>
                  </a:cubicBezTo>
                  <a:cubicBezTo>
                    <a:pt x="243" y="62"/>
                    <a:pt x="242" y="61"/>
                    <a:pt x="242" y="60"/>
                  </a:cubicBezTo>
                  <a:cubicBezTo>
                    <a:pt x="241" y="59"/>
                    <a:pt x="242" y="58"/>
                    <a:pt x="242" y="57"/>
                  </a:cubicBezTo>
                  <a:cubicBezTo>
                    <a:pt x="243" y="55"/>
                    <a:pt x="244" y="51"/>
                    <a:pt x="242" y="50"/>
                  </a:cubicBezTo>
                  <a:cubicBezTo>
                    <a:pt x="238" y="49"/>
                    <a:pt x="241" y="54"/>
                    <a:pt x="240" y="56"/>
                  </a:cubicBezTo>
                  <a:cubicBezTo>
                    <a:pt x="238" y="58"/>
                    <a:pt x="235" y="59"/>
                    <a:pt x="233" y="61"/>
                  </a:cubicBezTo>
                  <a:cubicBezTo>
                    <a:pt x="230" y="64"/>
                    <a:pt x="231" y="63"/>
                    <a:pt x="233" y="65"/>
                  </a:cubicBezTo>
                  <a:cubicBezTo>
                    <a:pt x="234" y="66"/>
                    <a:pt x="237" y="69"/>
                    <a:pt x="237" y="71"/>
                  </a:cubicBezTo>
                  <a:cubicBezTo>
                    <a:pt x="237" y="71"/>
                    <a:pt x="236" y="73"/>
                    <a:pt x="235" y="73"/>
                  </a:cubicBezTo>
                  <a:cubicBezTo>
                    <a:pt x="234" y="75"/>
                    <a:pt x="233" y="77"/>
                    <a:pt x="233" y="79"/>
                  </a:cubicBezTo>
                  <a:cubicBezTo>
                    <a:pt x="233" y="79"/>
                    <a:pt x="234" y="84"/>
                    <a:pt x="235" y="84"/>
                  </a:cubicBezTo>
                  <a:cubicBezTo>
                    <a:pt x="237" y="84"/>
                    <a:pt x="239" y="84"/>
                    <a:pt x="241" y="83"/>
                  </a:cubicBezTo>
                  <a:cubicBezTo>
                    <a:pt x="243" y="82"/>
                    <a:pt x="246" y="83"/>
                    <a:pt x="248" y="84"/>
                  </a:cubicBezTo>
                  <a:cubicBezTo>
                    <a:pt x="251" y="84"/>
                    <a:pt x="253" y="86"/>
                    <a:pt x="254" y="89"/>
                  </a:cubicBezTo>
                  <a:cubicBezTo>
                    <a:pt x="255" y="91"/>
                    <a:pt x="251" y="94"/>
                    <a:pt x="253" y="95"/>
                  </a:cubicBezTo>
                  <a:cubicBezTo>
                    <a:pt x="253" y="95"/>
                    <a:pt x="259" y="97"/>
                    <a:pt x="259" y="97"/>
                  </a:cubicBezTo>
                  <a:cubicBezTo>
                    <a:pt x="259" y="98"/>
                    <a:pt x="252" y="96"/>
                    <a:pt x="251" y="96"/>
                  </a:cubicBezTo>
                  <a:cubicBezTo>
                    <a:pt x="251" y="96"/>
                    <a:pt x="250" y="93"/>
                    <a:pt x="250" y="93"/>
                  </a:cubicBezTo>
                  <a:cubicBezTo>
                    <a:pt x="251" y="91"/>
                    <a:pt x="252" y="90"/>
                    <a:pt x="250" y="89"/>
                  </a:cubicBezTo>
                  <a:cubicBezTo>
                    <a:pt x="248" y="88"/>
                    <a:pt x="249" y="86"/>
                    <a:pt x="247" y="85"/>
                  </a:cubicBezTo>
                  <a:cubicBezTo>
                    <a:pt x="245" y="85"/>
                    <a:pt x="243" y="86"/>
                    <a:pt x="241" y="86"/>
                  </a:cubicBezTo>
                  <a:cubicBezTo>
                    <a:pt x="241" y="86"/>
                    <a:pt x="237" y="87"/>
                    <a:pt x="237" y="88"/>
                  </a:cubicBezTo>
                  <a:cubicBezTo>
                    <a:pt x="238" y="88"/>
                    <a:pt x="239" y="88"/>
                    <a:pt x="238" y="88"/>
                  </a:cubicBezTo>
                  <a:cubicBezTo>
                    <a:pt x="238" y="89"/>
                    <a:pt x="236" y="90"/>
                    <a:pt x="237" y="91"/>
                  </a:cubicBezTo>
                  <a:cubicBezTo>
                    <a:pt x="241" y="93"/>
                    <a:pt x="238" y="96"/>
                    <a:pt x="236" y="98"/>
                  </a:cubicBezTo>
                  <a:cubicBezTo>
                    <a:pt x="235" y="99"/>
                    <a:pt x="234" y="101"/>
                    <a:pt x="234" y="102"/>
                  </a:cubicBezTo>
                  <a:cubicBezTo>
                    <a:pt x="233" y="103"/>
                    <a:pt x="231" y="104"/>
                    <a:pt x="229" y="104"/>
                  </a:cubicBezTo>
                  <a:cubicBezTo>
                    <a:pt x="228" y="105"/>
                    <a:pt x="227" y="105"/>
                    <a:pt x="227" y="107"/>
                  </a:cubicBezTo>
                  <a:cubicBezTo>
                    <a:pt x="226" y="109"/>
                    <a:pt x="224" y="108"/>
                    <a:pt x="223" y="108"/>
                  </a:cubicBezTo>
                  <a:cubicBezTo>
                    <a:pt x="220" y="107"/>
                    <a:pt x="218" y="108"/>
                    <a:pt x="216" y="107"/>
                  </a:cubicBezTo>
                  <a:cubicBezTo>
                    <a:pt x="215" y="107"/>
                    <a:pt x="214" y="106"/>
                    <a:pt x="213" y="106"/>
                  </a:cubicBezTo>
                  <a:cubicBezTo>
                    <a:pt x="211" y="106"/>
                    <a:pt x="211" y="105"/>
                    <a:pt x="210" y="104"/>
                  </a:cubicBezTo>
                  <a:cubicBezTo>
                    <a:pt x="210" y="104"/>
                    <a:pt x="212" y="103"/>
                    <a:pt x="212" y="104"/>
                  </a:cubicBezTo>
                  <a:cubicBezTo>
                    <a:pt x="213" y="106"/>
                    <a:pt x="215" y="106"/>
                    <a:pt x="215" y="105"/>
                  </a:cubicBezTo>
                  <a:cubicBezTo>
                    <a:pt x="216" y="104"/>
                    <a:pt x="221" y="107"/>
                    <a:pt x="223" y="105"/>
                  </a:cubicBezTo>
                  <a:cubicBezTo>
                    <a:pt x="223" y="104"/>
                    <a:pt x="221" y="103"/>
                    <a:pt x="223" y="103"/>
                  </a:cubicBezTo>
                  <a:cubicBezTo>
                    <a:pt x="224" y="102"/>
                    <a:pt x="226" y="101"/>
                    <a:pt x="227" y="100"/>
                  </a:cubicBezTo>
                  <a:cubicBezTo>
                    <a:pt x="228" y="98"/>
                    <a:pt x="227" y="98"/>
                    <a:pt x="230" y="97"/>
                  </a:cubicBezTo>
                  <a:cubicBezTo>
                    <a:pt x="233" y="95"/>
                    <a:pt x="229" y="93"/>
                    <a:pt x="231" y="91"/>
                  </a:cubicBezTo>
                  <a:cubicBezTo>
                    <a:pt x="233" y="90"/>
                    <a:pt x="233" y="89"/>
                    <a:pt x="231" y="88"/>
                  </a:cubicBezTo>
                  <a:cubicBezTo>
                    <a:pt x="230" y="88"/>
                    <a:pt x="229" y="87"/>
                    <a:pt x="228" y="86"/>
                  </a:cubicBezTo>
                  <a:cubicBezTo>
                    <a:pt x="227" y="84"/>
                    <a:pt x="228" y="81"/>
                    <a:pt x="228" y="79"/>
                  </a:cubicBezTo>
                  <a:cubicBezTo>
                    <a:pt x="228" y="77"/>
                    <a:pt x="227" y="75"/>
                    <a:pt x="228" y="73"/>
                  </a:cubicBezTo>
                  <a:cubicBezTo>
                    <a:pt x="228" y="71"/>
                    <a:pt x="230" y="71"/>
                    <a:pt x="230" y="69"/>
                  </a:cubicBezTo>
                  <a:cubicBezTo>
                    <a:pt x="229" y="67"/>
                    <a:pt x="227" y="66"/>
                    <a:pt x="226" y="65"/>
                  </a:cubicBezTo>
                  <a:cubicBezTo>
                    <a:pt x="225" y="64"/>
                    <a:pt x="224" y="63"/>
                    <a:pt x="225" y="62"/>
                  </a:cubicBezTo>
                  <a:cubicBezTo>
                    <a:pt x="227" y="61"/>
                    <a:pt x="227" y="59"/>
                    <a:pt x="228" y="57"/>
                  </a:cubicBezTo>
                  <a:cubicBezTo>
                    <a:pt x="229" y="56"/>
                    <a:pt x="230" y="53"/>
                    <a:pt x="229" y="52"/>
                  </a:cubicBezTo>
                  <a:cubicBezTo>
                    <a:pt x="229" y="51"/>
                    <a:pt x="225" y="50"/>
                    <a:pt x="223" y="49"/>
                  </a:cubicBezTo>
                  <a:cubicBezTo>
                    <a:pt x="221" y="49"/>
                    <a:pt x="219" y="49"/>
                    <a:pt x="217" y="49"/>
                  </a:cubicBezTo>
                  <a:cubicBezTo>
                    <a:pt x="216" y="49"/>
                    <a:pt x="213" y="48"/>
                    <a:pt x="212" y="49"/>
                  </a:cubicBezTo>
                  <a:cubicBezTo>
                    <a:pt x="209" y="51"/>
                    <a:pt x="209" y="58"/>
                    <a:pt x="206" y="60"/>
                  </a:cubicBezTo>
                  <a:cubicBezTo>
                    <a:pt x="204" y="63"/>
                    <a:pt x="198" y="64"/>
                    <a:pt x="198" y="68"/>
                  </a:cubicBezTo>
                  <a:cubicBezTo>
                    <a:pt x="198" y="69"/>
                    <a:pt x="201" y="68"/>
                    <a:pt x="201" y="68"/>
                  </a:cubicBezTo>
                  <a:cubicBezTo>
                    <a:pt x="202" y="69"/>
                    <a:pt x="201" y="73"/>
                    <a:pt x="201" y="73"/>
                  </a:cubicBezTo>
                  <a:cubicBezTo>
                    <a:pt x="200" y="75"/>
                    <a:pt x="202" y="76"/>
                    <a:pt x="199" y="76"/>
                  </a:cubicBezTo>
                  <a:cubicBezTo>
                    <a:pt x="199" y="77"/>
                    <a:pt x="198" y="77"/>
                    <a:pt x="198" y="78"/>
                  </a:cubicBezTo>
                  <a:cubicBezTo>
                    <a:pt x="199" y="79"/>
                    <a:pt x="200" y="79"/>
                    <a:pt x="201" y="79"/>
                  </a:cubicBezTo>
                  <a:cubicBezTo>
                    <a:pt x="202" y="79"/>
                    <a:pt x="206" y="79"/>
                    <a:pt x="206" y="80"/>
                  </a:cubicBezTo>
                  <a:cubicBezTo>
                    <a:pt x="206" y="82"/>
                    <a:pt x="206" y="84"/>
                    <a:pt x="208" y="85"/>
                  </a:cubicBezTo>
                  <a:cubicBezTo>
                    <a:pt x="210" y="86"/>
                    <a:pt x="212" y="85"/>
                    <a:pt x="210" y="87"/>
                  </a:cubicBezTo>
                  <a:cubicBezTo>
                    <a:pt x="209" y="88"/>
                    <a:pt x="209" y="90"/>
                    <a:pt x="208" y="91"/>
                  </a:cubicBezTo>
                  <a:cubicBezTo>
                    <a:pt x="207" y="93"/>
                    <a:pt x="202" y="88"/>
                    <a:pt x="201" y="87"/>
                  </a:cubicBezTo>
                  <a:cubicBezTo>
                    <a:pt x="198" y="85"/>
                    <a:pt x="194" y="84"/>
                    <a:pt x="191" y="83"/>
                  </a:cubicBezTo>
                  <a:cubicBezTo>
                    <a:pt x="189" y="82"/>
                    <a:pt x="188" y="81"/>
                    <a:pt x="186" y="80"/>
                  </a:cubicBezTo>
                  <a:cubicBezTo>
                    <a:pt x="185" y="80"/>
                    <a:pt x="183" y="79"/>
                    <a:pt x="182" y="79"/>
                  </a:cubicBezTo>
                  <a:cubicBezTo>
                    <a:pt x="179" y="79"/>
                    <a:pt x="176" y="78"/>
                    <a:pt x="173" y="78"/>
                  </a:cubicBezTo>
                  <a:cubicBezTo>
                    <a:pt x="169" y="78"/>
                    <a:pt x="165" y="78"/>
                    <a:pt x="168" y="83"/>
                  </a:cubicBezTo>
                  <a:cubicBezTo>
                    <a:pt x="170" y="84"/>
                    <a:pt x="169" y="86"/>
                    <a:pt x="167" y="87"/>
                  </a:cubicBezTo>
                  <a:cubicBezTo>
                    <a:pt x="166" y="88"/>
                    <a:pt x="163" y="86"/>
                    <a:pt x="164" y="89"/>
                  </a:cubicBezTo>
                  <a:cubicBezTo>
                    <a:pt x="165" y="90"/>
                    <a:pt x="157" y="90"/>
                    <a:pt x="161" y="87"/>
                  </a:cubicBezTo>
                  <a:cubicBezTo>
                    <a:pt x="162" y="86"/>
                    <a:pt x="159" y="84"/>
                    <a:pt x="158" y="85"/>
                  </a:cubicBezTo>
                  <a:cubicBezTo>
                    <a:pt x="156" y="85"/>
                    <a:pt x="154" y="86"/>
                    <a:pt x="153" y="87"/>
                  </a:cubicBezTo>
                  <a:cubicBezTo>
                    <a:pt x="150" y="89"/>
                    <a:pt x="147" y="87"/>
                    <a:pt x="144" y="88"/>
                  </a:cubicBezTo>
                  <a:cubicBezTo>
                    <a:pt x="141" y="89"/>
                    <a:pt x="139" y="91"/>
                    <a:pt x="137" y="91"/>
                  </a:cubicBezTo>
                  <a:cubicBezTo>
                    <a:pt x="136" y="91"/>
                    <a:pt x="130" y="91"/>
                    <a:pt x="131" y="90"/>
                  </a:cubicBezTo>
                  <a:cubicBezTo>
                    <a:pt x="133" y="90"/>
                    <a:pt x="133" y="90"/>
                    <a:pt x="133" y="89"/>
                  </a:cubicBezTo>
                  <a:cubicBezTo>
                    <a:pt x="133" y="86"/>
                    <a:pt x="135" y="87"/>
                    <a:pt x="135" y="85"/>
                  </a:cubicBezTo>
                  <a:cubicBezTo>
                    <a:pt x="136" y="84"/>
                    <a:pt x="129" y="86"/>
                    <a:pt x="129" y="86"/>
                  </a:cubicBezTo>
                  <a:cubicBezTo>
                    <a:pt x="128" y="86"/>
                    <a:pt x="127" y="86"/>
                    <a:pt x="127" y="87"/>
                  </a:cubicBezTo>
                  <a:cubicBezTo>
                    <a:pt x="127" y="88"/>
                    <a:pt x="127" y="89"/>
                    <a:pt x="127" y="90"/>
                  </a:cubicBezTo>
                  <a:cubicBezTo>
                    <a:pt x="126" y="90"/>
                    <a:pt x="124" y="89"/>
                    <a:pt x="123" y="89"/>
                  </a:cubicBezTo>
                  <a:cubicBezTo>
                    <a:pt x="121" y="89"/>
                    <a:pt x="118" y="90"/>
                    <a:pt x="116" y="91"/>
                  </a:cubicBezTo>
                  <a:cubicBezTo>
                    <a:pt x="113" y="92"/>
                    <a:pt x="110" y="94"/>
                    <a:pt x="107" y="95"/>
                  </a:cubicBezTo>
                  <a:cubicBezTo>
                    <a:pt x="105" y="95"/>
                    <a:pt x="104" y="96"/>
                    <a:pt x="103" y="98"/>
                  </a:cubicBezTo>
                  <a:cubicBezTo>
                    <a:pt x="103" y="99"/>
                    <a:pt x="103" y="102"/>
                    <a:pt x="101" y="102"/>
                  </a:cubicBezTo>
                  <a:cubicBezTo>
                    <a:pt x="99" y="102"/>
                    <a:pt x="97" y="103"/>
                    <a:pt x="95" y="103"/>
                  </a:cubicBezTo>
                  <a:cubicBezTo>
                    <a:pt x="94" y="103"/>
                    <a:pt x="93" y="101"/>
                    <a:pt x="92" y="100"/>
                  </a:cubicBezTo>
                  <a:cubicBezTo>
                    <a:pt x="90" y="98"/>
                    <a:pt x="87" y="99"/>
                    <a:pt x="89" y="96"/>
                  </a:cubicBezTo>
                  <a:cubicBezTo>
                    <a:pt x="90" y="94"/>
                    <a:pt x="93" y="95"/>
                    <a:pt x="94" y="94"/>
                  </a:cubicBezTo>
                  <a:cubicBezTo>
                    <a:pt x="96" y="94"/>
                    <a:pt x="98" y="95"/>
                    <a:pt x="97" y="93"/>
                  </a:cubicBezTo>
                  <a:cubicBezTo>
                    <a:pt x="96" y="92"/>
                    <a:pt x="95" y="90"/>
                    <a:pt x="94" y="89"/>
                  </a:cubicBezTo>
                  <a:cubicBezTo>
                    <a:pt x="92" y="87"/>
                    <a:pt x="89" y="88"/>
                    <a:pt x="87" y="88"/>
                  </a:cubicBezTo>
                  <a:cubicBezTo>
                    <a:pt x="86" y="88"/>
                    <a:pt x="80" y="87"/>
                    <a:pt x="80" y="87"/>
                  </a:cubicBezTo>
                  <a:cubicBezTo>
                    <a:pt x="80" y="87"/>
                    <a:pt x="83" y="88"/>
                    <a:pt x="83" y="88"/>
                  </a:cubicBezTo>
                  <a:cubicBezTo>
                    <a:pt x="84" y="89"/>
                    <a:pt x="84" y="90"/>
                    <a:pt x="84" y="91"/>
                  </a:cubicBezTo>
                  <a:cubicBezTo>
                    <a:pt x="84" y="92"/>
                    <a:pt x="84" y="94"/>
                    <a:pt x="84" y="95"/>
                  </a:cubicBezTo>
                  <a:cubicBezTo>
                    <a:pt x="83" y="96"/>
                    <a:pt x="82" y="97"/>
                    <a:pt x="82" y="98"/>
                  </a:cubicBezTo>
                  <a:cubicBezTo>
                    <a:pt x="83" y="100"/>
                    <a:pt x="87" y="100"/>
                    <a:pt x="86" y="103"/>
                  </a:cubicBezTo>
                  <a:cubicBezTo>
                    <a:pt x="85" y="104"/>
                    <a:pt x="84" y="106"/>
                    <a:pt x="84" y="107"/>
                  </a:cubicBezTo>
                  <a:cubicBezTo>
                    <a:pt x="84" y="107"/>
                    <a:pt x="84" y="111"/>
                    <a:pt x="84" y="111"/>
                  </a:cubicBezTo>
                  <a:cubicBezTo>
                    <a:pt x="84" y="111"/>
                    <a:pt x="83" y="108"/>
                    <a:pt x="83" y="108"/>
                  </a:cubicBezTo>
                  <a:cubicBezTo>
                    <a:pt x="82" y="108"/>
                    <a:pt x="81" y="110"/>
                    <a:pt x="80" y="109"/>
                  </a:cubicBezTo>
                  <a:cubicBezTo>
                    <a:pt x="80" y="109"/>
                    <a:pt x="82" y="108"/>
                    <a:pt x="82" y="107"/>
                  </a:cubicBezTo>
                  <a:cubicBezTo>
                    <a:pt x="81" y="106"/>
                    <a:pt x="79" y="106"/>
                    <a:pt x="78" y="106"/>
                  </a:cubicBezTo>
                  <a:cubicBezTo>
                    <a:pt x="77" y="106"/>
                    <a:pt x="76" y="105"/>
                    <a:pt x="75" y="106"/>
                  </a:cubicBezTo>
                  <a:cubicBezTo>
                    <a:pt x="73" y="106"/>
                    <a:pt x="72" y="108"/>
                    <a:pt x="70" y="108"/>
                  </a:cubicBezTo>
                  <a:cubicBezTo>
                    <a:pt x="68" y="110"/>
                    <a:pt x="67" y="110"/>
                    <a:pt x="65" y="112"/>
                  </a:cubicBezTo>
                  <a:cubicBezTo>
                    <a:pt x="63" y="114"/>
                    <a:pt x="61" y="114"/>
                    <a:pt x="64" y="116"/>
                  </a:cubicBezTo>
                  <a:cubicBezTo>
                    <a:pt x="65" y="117"/>
                    <a:pt x="67" y="120"/>
                    <a:pt x="66" y="121"/>
                  </a:cubicBezTo>
                  <a:cubicBezTo>
                    <a:pt x="65" y="122"/>
                    <a:pt x="59" y="120"/>
                    <a:pt x="58" y="120"/>
                  </a:cubicBezTo>
                  <a:cubicBezTo>
                    <a:pt x="57" y="119"/>
                    <a:pt x="54" y="120"/>
                    <a:pt x="53" y="120"/>
                  </a:cubicBezTo>
                  <a:cubicBezTo>
                    <a:pt x="54" y="119"/>
                    <a:pt x="49" y="115"/>
                    <a:pt x="48" y="117"/>
                  </a:cubicBezTo>
                  <a:cubicBezTo>
                    <a:pt x="43" y="121"/>
                    <a:pt x="54" y="122"/>
                    <a:pt x="54" y="124"/>
                  </a:cubicBezTo>
                  <a:cubicBezTo>
                    <a:pt x="53" y="128"/>
                    <a:pt x="50" y="126"/>
                    <a:pt x="47" y="126"/>
                  </a:cubicBezTo>
                  <a:cubicBezTo>
                    <a:pt x="44" y="125"/>
                    <a:pt x="43" y="123"/>
                    <a:pt x="40" y="122"/>
                  </a:cubicBezTo>
                  <a:cubicBezTo>
                    <a:pt x="38" y="121"/>
                    <a:pt x="38" y="120"/>
                    <a:pt x="37" y="118"/>
                  </a:cubicBezTo>
                  <a:cubicBezTo>
                    <a:pt x="37" y="116"/>
                    <a:pt x="36" y="116"/>
                    <a:pt x="35" y="115"/>
                  </a:cubicBezTo>
                  <a:cubicBezTo>
                    <a:pt x="35" y="114"/>
                    <a:pt x="38" y="112"/>
                    <a:pt x="38" y="112"/>
                  </a:cubicBezTo>
                  <a:cubicBezTo>
                    <a:pt x="39" y="109"/>
                    <a:pt x="34" y="107"/>
                    <a:pt x="32" y="107"/>
                  </a:cubicBezTo>
                  <a:cubicBezTo>
                    <a:pt x="30" y="106"/>
                    <a:pt x="30" y="104"/>
                    <a:pt x="28" y="104"/>
                  </a:cubicBezTo>
                  <a:cubicBezTo>
                    <a:pt x="29" y="103"/>
                    <a:pt x="24" y="99"/>
                    <a:pt x="24" y="99"/>
                  </a:cubicBezTo>
                  <a:cubicBezTo>
                    <a:pt x="26" y="98"/>
                    <a:pt x="28" y="101"/>
                    <a:pt x="29" y="102"/>
                  </a:cubicBezTo>
                  <a:cubicBezTo>
                    <a:pt x="30" y="103"/>
                    <a:pt x="31" y="103"/>
                    <a:pt x="31" y="102"/>
                  </a:cubicBezTo>
                  <a:cubicBezTo>
                    <a:pt x="32" y="102"/>
                    <a:pt x="33" y="103"/>
                    <a:pt x="33" y="103"/>
                  </a:cubicBezTo>
                  <a:cubicBezTo>
                    <a:pt x="36" y="104"/>
                    <a:pt x="38" y="105"/>
                    <a:pt x="41" y="105"/>
                  </a:cubicBezTo>
                  <a:cubicBezTo>
                    <a:pt x="43" y="106"/>
                    <a:pt x="46" y="106"/>
                    <a:pt x="49" y="107"/>
                  </a:cubicBezTo>
                  <a:cubicBezTo>
                    <a:pt x="54" y="109"/>
                    <a:pt x="58" y="109"/>
                    <a:pt x="63" y="106"/>
                  </a:cubicBezTo>
                  <a:cubicBezTo>
                    <a:pt x="65" y="105"/>
                    <a:pt x="66" y="104"/>
                    <a:pt x="68" y="103"/>
                  </a:cubicBezTo>
                  <a:cubicBezTo>
                    <a:pt x="71" y="101"/>
                    <a:pt x="69" y="100"/>
                    <a:pt x="69" y="97"/>
                  </a:cubicBezTo>
                  <a:cubicBezTo>
                    <a:pt x="69" y="94"/>
                    <a:pt x="62" y="93"/>
                    <a:pt x="60" y="91"/>
                  </a:cubicBezTo>
                  <a:cubicBezTo>
                    <a:pt x="57" y="89"/>
                    <a:pt x="53" y="87"/>
                    <a:pt x="50" y="86"/>
                  </a:cubicBezTo>
                  <a:cubicBezTo>
                    <a:pt x="47" y="84"/>
                    <a:pt x="43" y="82"/>
                    <a:pt x="40" y="82"/>
                  </a:cubicBezTo>
                  <a:cubicBezTo>
                    <a:pt x="39" y="81"/>
                    <a:pt x="39" y="82"/>
                    <a:pt x="38" y="82"/>
                  </a:cubicBezTo>
                  <a:cubicBezTo>
                    <a:pt x="37" y="82"/>
                    <a:pt x="36" y="81"/>
                    <a:pt x="35" y="81"/>
                  </a:cubicBezTo>
                  <a:cubicBezTo>
                    <a:pt x="33" y="80"/>
                    <a:pt x="31" y="84"/>
                    <a:pt x="29" y="84"/>
                  </a:cubicBezTo>
                  <a:cubicBezTo>
                    <a:pt x="29" y="83"/>
                    <a:pt x="33" y="80"/>
                    <a:pt x="29" y="80"/>
                  </a:cubicBezTo>
                  <a:cubicBezTo>
                    <a:pt x="28" y="80"/>
                    <a:pt x="24" y="78"/>
                    <a:pt x="24" y="78"/>
                  </a:cubicBezTo>
                  <a:cubicBezTo>
                    <a:pt x="25" y="77"/>
                    <a:pt x="29" y="80"/>
                    <a:pt x="29" y="78"/>
                  </a:cubicBezTo>
                  <a:cubicBezTo>
                    <a:pt x="29" y="77"/>
                    <a:pt x="25" y="75"/>
                    <a:pt x="24" y="75"/>
                  </a:cubicBezTo>
                  <a:cubicBezTo>
                    <a:pt x="23" y="76"/>
                    <a:pt x="20" y="78"/>
                    <a:pt x="20" y="78"/>
                  </a:cubicBezTo>
                  <a:cubicBezTo>
                    <a:pt x="20" y="77"/>
                    <a:pt x="20" y="77"/>
                    <a:pt x="19" y="76"/>
                  </a:cubicBezTo>
                  <a:cubicBezTo>
                    <a:pt x="17" y="76"/>
                    <a:pt x="17" y="77"/>
                    <a:pt x="16" y="78"/>
                  </a:cubicBezTo>
                  <a:cubicBezTo>
                    <a:pt x="16" y="78"/>
                    <a:pt x="16" y="78"/>
                    <a:pt x="16" y="77"/>
                  </a:cubicBezTo>
                  <a:cubicBezTo>
                    <a:pt x="15" y="78"/>
                    <a:pt x="14" y="80"/>
                    <a:pt x="13" y="80"/>
                  </a:cubicBezTo>
                  <a:cubicBezTo>
                    <a:pt x="12" y="81"/>
                    <a:pt x="10" y="81"/>
                    <a:pt x="10" y="81"/>
                  </a:cubicBezTo>
                  <a:cubicBezTo>
                    <a:pt x="9" y="83"/>
                    <a:pt x="5" y="83"/>
                    <a:pt x="6" y="85"/>
                  </a:cubicBezTo>
                  <a:cubicBezTo>
                    <a:pt x="9" y="87"/>
                    <a:pt x="5" y="85"/>
                    <a:pt x="5" y="88"/>
                  </a:cubicBezTo>
                  <a:cubicBezTo>
                    <a:pt x="5" y="90"/>
                    <a:pt x="9" y="91"/>
                    <a:pt x="10" y="92"/>
                  </a:cubicBezTo>
                  <a:cubicBezTo>
                    <a:pt x="12" y="93"/>
                    <a:pt x="14" y="95"/>
                    <a:pt x="13" y="97"/>
                  </a:cubicBezTo>
                  <a:cubicBezTo>
                    <a:pt x="12" y="99"/>
                    <a:pt x="9" y="100"/>
                    <a:pt x="9" y="102"/>
                  </a:cubicBezTo>
                  <a:cubicBezTo>
                    <a:pt x="10" y="104"/>
                    <a:pt x="12" y="106"/>
                    <a:pt x="13" y="108"/>
                  </a:cubicBezTo>
                  <a:cubicBezTo>
                    <a:pt x="14" y="110"/>
                    <a:pt x="12" y="110"/>
                    <a:pt x="12" y="112"/>
                  </a:cubicBezTo>
                  <a:cubicBezTo>
                    <a:pt x="12" y="114"/>
                    <a:pt x="15" y="116"/>
                    <a:pt x="13" y="117"/>
                  </a:cubicBezTo>
                  <a:cubicBezTo>
                    <a:pt x="11" y="118"/>
                    <a:pt x="14" y="121"/>
                    <a:pt x="14" y="122"/>
                  </a:cubicBezTo>
                  <a:cubicBezTo>
                    <a:pt x="16" y="124"/>
                    <a:pt x="18" y="124"/>
                    <a:pt x="15" y="126"/>
                  </a:cubicBezTo>
                  <a:cubicBezTo>
                    <a:pt x="13" y="128"/>
                    <a:pt x="14" y="128"/>
                    <a:pt x="15" y="129"/>
                  </a:cubicBezTo>
                  <a:cubicBezTo>
                    <a:pt x="20" y="132"/>
                    <a:pt x="23" y="134"/>
                    <a:pt x="18" y="138"/>
                  </a:cubicBezTo>
                  <a:cubicBezTo>
                    <a:pt x="13" y="143"/>
                    <a:pt x="8" y="147"/>
                    <a:pt x="4" y="152"/>
                  </a:cubicBezTo>
                  <a:cubicBezTo>
                    <a:pt x="6" y="152"/>
                    <a:pt x="6" y="151"/>
                    <a:pt x="7" y="152"/>
                  </a:cubicBezTo>
                  <a:cubicBezTo>
                    <a:pt x="8" y="154"/>
                    <a:pt x="10" y="154"/>
                    <a:pt x="11" y="155"/>
                  </a:cubicBezTo>
                  <a:cubicBezTo>
                    <a:pt x="17" y="157"/>
                    <a:pt x="9" y="157"/>
                    <a:pt x="7" y="157"/>
                  </a:cubicBezTo>
                  <a:cubicBezTo>
                    <a:pt x="5" y="157"/>
                    <a:pt x="4" y="158"/>
                    <a:pt x="4" y="160"/>
                  </a:cubicBezTo>
                  <a:cubicBezTo>
                    <a:pt x="4" y="162"/>
                    <a:pt x="2" y="163"/>
                    <a:pt x="1" y="165"/>
                  </a:cubicBezTo>
                  <a:cubicBezTo>
                    <a:pt x="0" y="166"/>
                    <a:pt x="1" y="168"/>
                    <a:pt x="2" y="170"/>
                  </a:cubicBezTo>
                  <a:cubicBezTo>
                    <a:pt x="2" y="172"/>
                    <a:pt x="0" y="174"/>
                    <a:pt x="1" y="175"/>
                  </a:cubicBezTo>
                  <a:cubicBezTo>
                    <a:pt x="3" y="176"/>
                    <a:pt x="3" y="176"/>
                    <a:pt x="3" y="178"/>
                  </a:cubicBezTo>
                  <a:cubicBezTo>
                    <a:pt x="2" y="180"/>
                    <a:pt x="4" y="181"/>
                    <a:pt x="4" y="183"/>
                  </a:cubicBezTo>
                  <a:cubicBezTo>
                    <a:pt x="4" y="184"/>
                    <a:pt x="7" y="186"/>
                    <a:pt x="8" y="186"/>
                  </a:cubicBezTo>
                  <a:cubicBezTo>
                    <a:pt x="8" y="186"/>
                    <a:pt x="9" y="185"/>
                    <a:pt x="10" y="185"/>
                  </a:cubicBezTo>
                  <a:cubicBezTo>
                    <a:pt x="11" y="185"/>
                    <a:pt x="11" y="187"/>
                    <a:pt x="12" y="187"/>
                  </a:cubicBezTo>
                  <a:cubicBezTo>
                    <a:pt x="14" y="186"/>
                    <a:pt x="14" y="185"/>
                    <a:pt x="16" y="187"/>
                  </a:cubicBezTo>
                  <a:cubicBezTo>
                    <a:pt x="18" y="188"/>
                    <a:pt x="18" y="188"/>
                    <a:pt x="18" y="190"/>
                  </a:cubicBezTo>
                  <a:cubicBezTo>
                    <a:pt x="17" y="195"/>
                    <a:pt x="21" y="199"/>
                    <a:pt x="24" y="201"/>
                  </a:cubicBezTo>
                  <a:cubicBezTo>
                    <a:pt x="26" y="202"/>
                    <a:pt x="27" y="203"/>
                    <a:pt x="25" y="204"/>
                  </a:cubicBezTo>
                  <a:cubicBezTo>
                    <a:pt x="24" y="206"/>
                    <a:pt x="23" y="205"/>
                    <a:pt x="21" y="205"/>
                  </a:cubicBezTo>
                  <a:cubicBezTo>
                    <a:pt x="19" y="205"/>
                    <a:pt x="22" y="214"/>
                    <a:pt x="24" y="213"/>
                  </a:cubicBezTo>
                  <a:cubicBezTo>
                    <a:pt x="25" y="212"/>
                    <a:pt x="26" y="209"/>
                    <a:pt x="27" y="210"/>
                  </a:cubicBezTo>
                  <a:cubicBezTo>
                    <a:pt x="28" y="210"/>
                    <a:pt x="29" y="211"/>
                    <a:pt x="31" y="211"/>
                  </a:cubicBezTo>
                  <a:cubicBezTo>
                    <a:pt x="33" y="211"/>
                    <a:pt x="35" y="212"/>
                    <a:pt x="35" y="214"/>
                  </a:cubicBezTo>
                  <a:cubicBezTo>
                    <a:pt x="35" y="215"/>
                    <a:pt x="34" y="215"/>
                    <a:pt x="34" y="215"/>
                  </a:cubicBezTo>
                  <a:cubicBezTo>
                    <a:pt x="33" y="216"/>
                    <a:pt x="34" y="218"/>
                    <a:pt x="35" y="218"/>
                  </a:cubicBezTo>
                  <a:cubicBezTo>
                    <a:pt x="36" y="219"/>
                    <a:pt x="38" y="218"/>
                    <a:pt x="39" y="219"/>
                  </a:cubicBezTo>
                  <a:cubicBezTo>
                    <a:pt x="40" y="220"/>
                    <a:pt x="40" y="222"/>
                    <a:pt x="40" y="223"/>
                  </a:cubicBezTo>
                  <a:cubicBezTo>
                    <a:pt x="40" y="224"/>
                    <a:pt x="43" y="223"/>
                    <a:pt x="44" y="223"/>
                  </a:cubicBezTo>
                  <a:cubicBezTo>
                    <a:pt x="45" y="224"/>
                    <a:pt x="47" y="227"/>
                    <a:pt x="48" y="225"/>
                  </a:cubicBezTo>
                  <a:cubicBezTo>
                    <a:pt x="49" y="223"/>
                    <a:pt x="50" y="224"/>
                    <a:pt x="51" y="225"/>
                  </a:cubicBezTo>
                  <a:cubicBezTo>
                    <a:pt x="53" y="227"/>
                    <a:pt x="53" y="226"/>
                    <a:pt x="55" y="226"/>
                  </a:cubicBezTo>
                  <a:cubicBezTo>
                    <a:pt x="56" y="226"/>
                    <a:pt x="57" y="229"/>
                    <a:pt x="58" y="228"/>
                  </a:cubicBezTo>
                  <a:cubicBezTo>
                    <a:pt x="60" y="227"/>
                    <a:pt x="62" y="229"/>
                    <a:pt x="63" y="230"/>
                  </a:cubicBezTo>
                  <a:cubicBezTo>
                    <a:pt x="65" y="231"/>
                    <a:pt x="62" y="232"/>
                    <a:pt x="62" y="232"/>
                  </a:cubicBezTo>
                  <a:cubicBezTo>
                    <a:pt x="60" y="233"/>
                    <a:pt x="63" y="234"/>
                    <a:pt x="63" y="234"/>
                  </a:cubicBezTo>
                  <a:cubicBezTo>
                    <a:pt x="63" y="234"/>
                    <a:pt x="60" y="234"/>
                    <a:pt x="61" y="236"/>
                  </a:cubicBezTo>
                  <a:cubicBezTo>
                    <a:pt x="63" y="237"/>
                    <a:pt x="62" y="238"/>
                    <a:pt x="61" y="239"/>
                  </a:cubicBezTo>
                  <a:cubicBezTo>
                    <a:pt x="61" y="240"/>
                    <a:pt x="58" y="240"/>
                    <a:pt x="57" y="240"/>
                  </a:cubicBezTo>
                  <a:cubicBezTo>
                    <a:pt x="55" y="240"/>
                    <a:pt x="54" y="242"/>
                    <a:pt x="53" y="244"/>
                  </a:cubicBezTo>
                  <a:cubicBezTo>
                    <a:pt x="54" y="244"/>
                    <a:pt x="58" y="244"/>
                    <a:pt x="58" y="245"/>
                  </a:cubicBezTo>
                  <a:cubicBezTo>
                    <a:pt x="58" y="246"/>
                    <a:pt x="53" y="247"/>
                    <a:pt x="53" y="248"/>
                  </a:cubicBezTo>
                  <a:cubicBezTo>
                    <a:pt x="53" y="249"/>
                    <a:pt x="55" y="249"/>
                    <a:pt x="55" y="251"/>
                  </a:cubicBezTo>
                  <a:cubicBezTo>
                    <a:pt x="55" y="251"/>
                    <a:pt x="52" y="252"/>
                    <a:pt x="52" y="252"/>
                  </a:cubicBezTo>
                  <a:cubicBezTo>
                    <a:pt x="51" y="253"/>
                    <a:pt x="51" y="254"/>
                    <a:pt x="50" y="255"/>
                  </a:cubicBezTo>
                  <a:cubicBezTo>
                    <a:pt x="50" y="256"/>
                    <a:pt x="48" y="255"/>
                    <a:pt x="48" y="257"/>
                  </a:cubicBezTo>
                  <a:cubicBezTo>
                    <a:pt x="47" y="258"/>
                    <a:pt x="49" y="260"/>
                    <a:pt x="51" y="260"/>
                  </a:cubicBezTo>
                  <a:cubicBezTo>
                    <a:pt x="53" y="261"/>
                    <a:pt x="55" y="262"/>
                    <a:pt x="58" y="264"/>
                  </a:cubicBezTo>
                  <a:cubicBezTo>
                    <a:pt x="59" y="265"/>
                    <a:pt x="60" y="266"/>
                    <a:pt x="61" y="266"/>
                  </a:cubicBezTo>
                  <a:cubicBezTo>
                    <a:pt x="62" y="268"/>
                    <a:pt x="62" y="267"/>
                    <a:pt x="64" y="266"/>
                  </a:cubicBezTo>
                  <a:cubicBezTo>
                    <a:pt x="67" y="266"/>
                    <a:pt x="70" y="269"/>
                    <a:pt x="73" y="269"/>
                  </a:cubicBezTo>
                  <a:cubicBezTo>
                    <a:pt x="76" y="269"/>
                    <a:pt x="79" y="271"/>
                    <a:pt x="82" y="272"/>
                  </a:cubicBezTo>
                  <a:cubicBezTo>
                    <a:pt x="85" y="273"/>
                    <a:pt x="87" y="272"/>
                    <a:pt x="90" y="272"/>
                  </a:cubicBezTo>
                  <a:cubicBezTo>
                    <a:pt x="91" y="273"/>
                    <a:pt x="92" y="274"/>
                    <a:pt x="92" y="275"/>
                  </a:cubicBezTo>
                  <a:cubicBezTo>
                    <a:pt x="92" y="276"/>
                    <a:pt x="93" y="276"/>
                    <a:pt x="94" y="276"/>
                  </a:cubicBezTo>
                  <a:cubicBezTo>
                    <a:pt x="97" y="277"/>
                    <a:pt x="99" y="282"/>
                    <a:pt x="103" y="280"/>
                  </a:cubicBezTo>
                  <a:cubicBezTo>
                    <a:pt x="104" y="279"/>
                    <a:pt x="106" y="278"/>
                    <a:pt x="105" y="277"/>
                  </a:cubicBezTo>
                  <a:cubicBezTo>
                    <a:pt x="104" y="276"/>
                    <a:pt x="103" y="275"/>
                    <a:pt x="102" y="274"/>
                  </a:cubicBezTo>
                  <a:cubicBezTo>
                    <a:pt x="100" y="272"/>
                    <a:pt x="99" y="270"/>
                    <a:pt x="100" y="267"/>
                  </a:cubicBezTo>
                  <a:cubicBezTo>
                    <a:pt x="100" y="265"/>
                    <a:pt x="99" y="263"/>
                    <a:pt x="97" y="262"/>
                  </a:cubicBezTo>
                  <a:cubicBezTo>
                    <a:pt x="95" y="261"/>
                    <a:pt x="98" y="259"/>
                    <a:pt x="99" y="258"/>
                  </a:cubicBezTo>
                  <a:cubicBezTo>
                    <a:pt x="100" y="256"/>
                    <a:pt x="100" y="254"/>
                    <a:pt x="103" y="254"/>
                  </a:cubicBezTo>
                  <a:cubicBezTo>
                    <a:pt x="104" y="254"/>
                    <a:pt x="105" y="253"/>
                    <a:pt x="106" y="252"/>
                  </a:cubicBezTo>
                  <a:cubicBezTo>
                    <a:pt x="107" y="251"/>
                    <a:pt x="108" y="251"/>
                    <a:pt x="109" y="250"/>
                  </a:cubicBezTo>
                  <a:cubicBezTo>
                    <a:pt x="108" y="250"/>
                    <a:pt x="106" y="249"/>
                    <a:pt x="106" y="248"/>
                  </a:cubicBezTo>
                  <a:cubicBezTo>
                    <a:pt x="106" y="247"/>
                    <a:pt x="108" y="248"/>
                    <a:pt x="108" y="248"/>
                  </a:cubicBezTo>
                  <a:cubicBezTo>
                    <a:pt x="108" y="247"/>
                    <a:pt x="106" y="244"/>
                    <a:pt x="105" y="243"/>
                  </a:cubicBezTo>
                  <a:cubicBezTo>
                    <a:pt x="104" y="241"/>
                    <a:pt x="103" y="241"/>
                    <a:pt x="101" y="241"/>
                  </a:cubicBezTo>
                  <a:cubicBezTo>
                    <a:pt x="98" y="241"/>
                    <a:pt x="100" y="239"/>
                    <a:pt x="98" y="238"/>
                  </a:cubicBezTo>
                  <a:cubicBezTo>
                    <a:pt x="97" y="237"/>
                    <a:pt x="94" y="237"/>
                    <a:pt x="96" y="235"/>
                  </a:cubicBezTo>
                  <a:cubicBezTo>
                    <a:pt x="97" y="233"/>
                    <a:pt x="99" y="232"/>
                    <a:pt x="97" y="231"/>
                  </a:cubicBezTo>
                  <a:cubicBezTo>
                    <a:pt x="96" y="229"/>
                    <a:pt x="98" y="228"/>
                    <a:pt x="99" y="227"/>
                  </a:cubicBezTo>
                  <a:cubicBezTo>
                    <a:pt x="99" y="226"/>
                    <a:pt x="101" y="223"/>
                    <a:pt x="101" y="224"/>
                  </a:cubicBezTo>
                  <a:cubicBezTo>
                    <a:pt x="102" y="225"/>
                    <a:pt x="103" y="227"/>
                    <a:pt x="104" y="228"/>
                  </a:cubicBezTo>
                  <a:cubicBezTo>
                    <a:pt x="106" y="228"/>
                    <a:pt x="107" y="227"/>
                    <a:pt x="107" y="226"/>
                  </a:cubicBezTo>
                  <a:cubicBezTo>
                    <a:pt x="106" y="224"/>
                    <a:pt x="106" y="223"/>
                    <a:pt x="108" y="222"/>
                  </a:cubicBezTo>
                  <a:cubicBezTo>
                    <a:pt x="110" y="221"/>
                    <a:pt x="110" y="219"/>
                    <a:pt x="112" y="219"/>
                  </a:cubicBezTo>
                  <a:cubicBezTo>
                    <a:pt x="114" y="218"/>
                    <a:pt x="116" y="215"/>
                    <a:pt x="118" y="216"/>
                  </a:cubicBezTo>
                  <a:cubicBezTo>
                    <a:pt x="120" y="216"/>
                    <a:pt x="120" y="218"/>
                    <a:pt x="122" y="216"/>
                  </a:cubicBezTo>
                  <a:cubicBezTo>
                    <a:pt x="124" y="215"/>
                    <a:pt x="124" y="216"/>
                    <a:pt x="126" y="217"/>
                  </a:cubicBezTo>
                  <a:cubicBezTo>
                    <a:pt x="128" y="217"/>
                    <a:pt x="130" y="217"/>
                    <a:pt x="132" y="218"/>
                  </a:cubicBezTo>
                  <a:cubicBezTo>
                    <a:pt x="134" y="219"/>
                    <a:pt x="134" y="221"/>
                    <a:pt x="136" y="223"/>
                  </a:cubicBezTo>
                  <a:cubicBezTo>
                    <a:pt x="136" y="223"/>
                    <a:pt x="136" y="220"/>
                    <a:pt x="138" y="221"/>
                  </a:cubicBezTo>
                  <a:cubicBezTo>
                    <a:pt x="139" y="221"/>
                    <a:pt x="140" y="223"/>
                    <a:pt x="142" y="223"/>
                  </a:cubicBezTo>
                  <a:cubicBezTo>
                    <a:pt x="143" y="224"/>
                    <a:pt x="144" y="222"/>
                    <a:pt x="145" y="221"/>
                  </a:cubicBezTo>
                  <a:cubicBezTo>
                    <a:pt x="147" y="219"/>
                    <a:pt x="148" y="221"/>
                    <a:pt x="150" y="221"/>
                  </a:cubicBezTo>
                  <a:cubicBezTo>
                    <a:pt x="152" y="221"/>
                    <a:pt x="153" y="219"/>
                    <a:pt x="155" y="220"/>
                  </a:cubicBezTo>
                  <a:cubicBezTo>
                    <a:pt x="157" y="221"/>
                    <a:pt x="158" y="222"/>
                    <a:pt x="160" y="223"/>
                  </a:cubicBezTo>
                  <a:cubicBezTo>
                    <a:pt x="162" y="224"/>
                    <a:pt x="161" y="223"/>
                    <a:pt x="163" y="222"/>
                  </a:cubicBezTo>
                  <a:cubicBezTo>
                    <a:pt x="164" y="221"/>
                    <a:pt x="168" y="222"/>
                    <a:pt x="169" y="222"/>
                  </a:cubicBezTo>
                  <a:cubicBezTo>
                    <a:pt x="170" y="222"/>
                    <a:pt x="172" y="220"/>
                    <a:pt x="172" y="219"/>
                  </a:cubicBezTo>
                  <a:cubicBezTo>
                    <a:pt x="172" y="217"/>
                    <a:pt x="169" y="217"/>
                    <a:pt x="168" y="216"/>
                  </a:cubicBezTo>
                  <a:cubicBezTo>
                    <a:pt x="161" y="213"/>
                    <a:pt x="171" y="214"/>
                    <a:pt x="169" y="210"/>
                  </a:cubicBezTo>
                  <a:cubicBezTo>
                    <a:pt x="168" y="209"/>
                    <a:pt x="166" y="209"/>
                    <a:pt x="169" y="208"/>
                  </a:cubicBezTo>
                  <a:cubicBezTo>
                    <a:pt x="170" y="207"/>
                    <a:pt x="172" y="208"/>
                    <a:pt x="173" y="207"/>
                  </a:cubicBezTo>
                  <a:cubicBezTo>
                    <a:pt x="177" y="207"/>
                    <a:pt x="166" y="202"/>
                    <a:pt x="171" y="200"/>
                  </a:cubicBezTo>
                  <a:cubicBezTo>
                    <a:pt x="172" y="200"/>
                    <a:pt x="174" y="200"/>
                    <a:pt x="175" y="200"/>
                  </a:cubicBezTo>
                  <a:cubicBezTo>
                    <a:pt x="178" y="200"/>
                    <a:pt x="180" y="200"/>
                    <a:pt x="183" y="199"/>
                  </a:cubicBezTo>
                  <a:cubicBezTo>
                    <a:pt x="185" y="198"/>
                    <a:pt x="187" y="198"/>
                    <a:pt x="189" y="198"/>
                  </a:cubicBezTo>
                  <a:cubicBezTo>
                    <a:pt x="191" y="197"/>
                    <a:pt x="193" y="196"/>
                    <a:pt x="196" y="196"/>
                  </a:cubicBezTo>
                  <a:cubicBezTo>
                    <a:pt x="200" y="195"/>
                    <a:pt x="204" y="194"/>
                    <a:pt x="208" y="192"/>
                  </a:cubicBezTo>
                  <a:cubicBezTo>
                    <a:pt x="211" y="190"/>
                    <a:pt x="217" y="190"/>
                    <a:pt x="219" y="194"/>
                  </a:cubicBezTo>
                  <a:cubicBezTo>
                    <a:pt x="220" y="196"/>
                    <a:pt x="219" y="196"/>
                    <a:pt x="220" y="198"/>
                  </a:cubicBezTo>
                  <a:cubicBezTo>
                    <a:pt x="220" y="201"/>
                    <a:pt x="224" y="198"/>
                    <a:pt x="226" y="199"/>
                  </a:cubicBezTo>
                  <a:cubicBezTo>
                    <a:pt x="227" y="199"/>
                    <a:pt x="226" y="200"/>
                    <a:pt x="227" y="200"/>
                  </a:cubicBezTo>
                  <a:cubicBezTo>
                    <a:pt x="228" y="201"/>
                    <a:pt x="228" y="200"/>
                    <a:pt x="228" y="200"/>
                  </a:cubicBezTo>
                  <a:cubicBezTo>
                    <a:pt x="229" y="199"/>
                    <a:pt x="230" y="200"/>
                    <a:pt x="231" y="201"/>
                  </a:cubicBezTo>
                  <a:cubicBezTo>
                    <a:pt x="232" y="201"/>
                    <a:pt x="232" y="201"/>
                    <a:pt x="231" y="202"/>
                  </a:cubicBezTo>
                  <a:cubicBezTo>
                    <a:pt x="230" y="205"/>
                    <a:pt x="237" y="203"/>
                    <a:pt x="239" y="202"/>
                  </a:cubicBezTo>
                  <a:cubicBezTo>
                    <a:pt x="239" y="202"/>
                    <a:pt x="248" y="197"/>
                    <a:pt x="248" y="198"/>
                  </a:cubicBezTo>
                  <a:cubicBezTo>
                    <a:pt x="248" y="199"/>
                    <a:pt x="246" y="201"/>
                    <a:pt x="248" y="202"/>
                  </a:cubicBezTo>
                  <a:cubicBezTo>
                    <a:pt x="250" y="202"/>
                    <a:pt x="251" y="203"/>
                    <a:pt x="252" y="204"/>
                  </a:cubicBezTo>
                  <a:cubicBezTo>
                    <a:pt x="255" y="207"/>
                    <a:pt x="256" y="210"/>
                    <a:pt x="258" y="213"/>
                  </a:cubicBezTo>
                  <a:cubicBezTo>
                    <a:pt x="260" y="216"/>
                    <a:pt x="261" y="219"/>
                    <a:pt x="263" y="221"/>
                  </a:cubicBezTo>
                  <a:cubicBezTo>
                    <a:pt x="266" y="224"/>
                    <a:pt x="266" y="217"/>
                    <a:pt x="269" y="220"/>
                  </a:cubicBezTo>
                  <a:cubicBezTo>
                    <a:pt x="273" y="224"/>
                    <a:pt x="275" y="222"/>
                    <a:pt x="280" y="221"/>
                  </a:cubicBezTo>
                  <a:cubicBezTo>
                    <a:pt x="282" y="220"/>
                    <a:pt x="283" y="223"/>
                    <a:pt x="284" y="224"/>
                  </a:cubicBezTo>
                  <a:cubicBezTo>
                    <a:pt x="285" y="226"/>
                    <a:pt x="287" y="226"/>
                    <a:pt x="288" y="228"/>
                  </a:cubicBezTo>
                  <a:cubicBezTo>
                    <a:pt x="289" y="230"/>
                    <a:pt x="291" y="230"/>
                    <a:pt x="293" y="230"/>
                  </a:cubicBezTo>
                  <a:cubicBezTo>
                    <a:pt x="296" y="229"/>
                    <a:pt x="295" y="230"/>
                    <a:pt x="296" y="231"/>
                  </a:cubicBezTo>
                  <a:cubicBezTo>
                    <a:pt x="298" y="235"/>
                    <a:pt x="304" y="230"/>
                    <a:pt x="307" y="230"/>
                  </a:cubicBezTo>
                  <a:cubicBezTo>
                    <a:pt x="310" y="229"/>
                    <a:pt x="313" y="226"/>
                    <a:pt x="316" y="225"/>
                  </a:cubicBezTo>
                  <a:cubicBezTo>
                    <a:pt x="320" y="222"/>
                    <a:pt x="322" y="222"/>
                    <a:pt x="327" y="223"/>
                  </a:cubicBezTo>
                  <a:cubicBezTo>
                    <a:pt x="329" y="223"/>
                    <a:pt x="329" y="224"/>
                    <a:pt x="331" y="226"/>
                  </a:cubicBezTo>
                  <a:cubicBezTo>
                    <a:pt x="332" y="227"/>
                    <a:pt x="334" y="227"/>
                    <a:pt x="336" y="227"/>
                  </a:cubicBezTo>
                  <a:cubicBezTo>
                    <a:pt x="338" y="227"/>
                    <a:pt x="339" y="228"/>
                    <a:pt x="341" y="228"/>
                  </a:cubicBezTo>
                  <a:cubicBezTo>
                    <a:pt x="343" y="230"/>
                    <a:pt x="344" y="228"/>
                    <a:pt x="346" y="227"/>
                  </a:cubicBezTo>
                  <a:cubicBezTo>
                    <a:pt x="349" y="224"/>
                    <a:pt x="344" y="222"/>
                    <a:pt x="346" y="219"/>
                  </a:cubicBezTo>
                  <a:cubicBezTo>
                    <a:pt x="347" y="217"/>
                    <a:pt x="351" y="213"/>
                    <a:pt x="353" y="214"/>
                  </a:cubicBezTo>
                  <a:cubicBezTo>
                    <a:pt x="357" y="216"/>
                    <a:pt x="362" y="216"/>
                    <a:pt x="366" y="218"/>
                  </a:cubicBezTo>
                  <a:cubicBezTo>
                    <a:pt x="368" y="219"/>
                    <a:pt x="367" y="221"/>
                    <a:pt x="368" y="222"/>
                  </a:cubicBezTo>
                  <a:cubicBezTo>
                    <a:pt x="369" y="225"/>
                    <a:pt x="371" y="225"/>
                    <a:pt x="374" y="226"/>
                  </a:cubicBezTo>
                  <a:cubicBezTo>
                    <a:pt x="378" y="227"/>
                    <a:pt x="382" y="224"/>
                    <a:pt x="386" y="225"/>
                  </a:cubicBezTo>
                  <a:cubicBezTo>
                    <a:pt x="387" y="225"/>
                    <a:pt x="389" y="225"/>
                    <a:pt x="390" y="226"/>
                  </a:cubicBezTo>
                  <a:cubicBezTo>
                    <a:pt x="392" y="227"/>
                    <a:pt x="394" y="227"/>
                    <a:pt x="396" y="229"/>
                  </a:cubicBezTo>
                  <a:cubicBezTo>
                    <a:pt x="401" y="233"/>
                    <a:pt x="409" y="233"/>
                    <a:pt x="415" y="231"/>
                  </a:cubicBezTo>
                  <a:cubicBezTo>
                    <a:pt x="419" y="230"/>
                    <a:pt x="422" y="228"/>
                    <a:pt x="426" y="227"/>
                  </a:cubicBezTo>
                  <a:cubicBezTo>
                    <a:pt x="428" y="225"/>
                    <a:pt x="431" y="227"/>
                    <a:pt x="433" y="227"/>
                  </a:cubicBezTo>
                  <a:cubicBezTo>
                    <a:pt x="435" y="228"/>
                    <a:pt x="436" y="226"/>
                    <a:pt x="438" y="227"/>
                  </a:cubicBezTo>
                  <a:cubicBezTo>
                    <a:pt x="439" y="228"/>
                    <a:pt x="443" y="231"/>
                    <a:pt x="445" y="230"/>
                  </a:cubicBezTo>
                  <a:cubicBezTo>
                    <a:pt x="446" y="230"/>
                    <a:pt x="448" y="229"/>
                    <a:pt x="449" y="228"/>
                  </a:cubicBezTo>
                  <a:cubicBezTo>
                    <a:pt x="452" y="227"/>
                    <a:pt x="453" y="227"/>
                    <a:pt x="453" y="225"/>
                  </a:cubicBezTo>
                  <a:cubicBezTo>
                    <a:pt x="453" y="221"/>
                    <a:pt x="456" y="217"/>
                    <a:pt x="458" y="215"/>
                  </a:cubicBezTo>
                  <a:cubicBezTo>
                    <a:pt x="459" y="214"/>
                    <a:pt x="460" y="212"/>
                    <a:pt x="459" y="211"/>
                  </a:cubicBezTo>
                  <a:cubicBezTo>
                    <a:pt x="458" y="210"/>
                    <a:pt x="455" y="210"/>
                    <a:pt x="457" y="208"/>
                  </a:cubicBezTo>
                  <a:cubicBezTo>
                    <a:pt x="460" y="205"/>
                    <a:pt x="465" y="205"/>
                    <a:pt x="470" y="204"/>
                  </a:cubicBezTo>
                  <a:cubicBezTo>
                    <a:pt x="472" y="204"/>
                    <a:pt x="474" y="204"/>
                    <a:pt x="476" y="205"/>
                  </a:cubicBezTo>
                  <a:cubicBezTo>
                    <a:pt x="478" y="206"/>
                    <a:pt x="481" y="206"/>
                    <a:pt x="483" y="207"/>
                  </a:cubicBezTo>
                  <a:cubicBezTo>
                    <a:pt x="486" y="208"/>
                    <a:pt x="487" y="212"/>
                    <a:pt x="489" y="215"/>
                  </a:cubicBezTo>
                  <a:cubicBezTo>
                    <a:pt x="490" y="218"/>
                    <a:pt x="492" y="221"/>
                    <a:pt x="493" y="224"/>
                  </a:cubicBezTo>
                  <a:cubicBezTo>
                    <a:pt x="493" y="225"/>
                    <a:pt x="493" y="227"/>
                    <a:pt x="494" y="229"/>
                  </a:cubicBezTo>
                  <a:cubicBezTo>
                    <a:pt x="494" y="230"/>
                    <a:pt x="497" y="230"/>
                    <a:pt x="498" y="230"/>
                  </a:cubicBezTo>
                  <a:cubicBezTo>
                    <a:pt x="502" y="231"/>
                    <a:pt x="507" y="233"/>
                    <a:pt x="508" y="237"/>
                  </a:cubicBezTo>
                  <a:cubicBezTo>
                    <a:pt x="509" y="240"/>
                    <a:pt x="510" y="242"/>
                    <a:pt x="514" y="242"/>
                  </a:cubicBezTo>
                  <a:cubicBezTo>
                    <a:pt x="515" y="242"/>
                    <a:pt x="517" y="242"/>
                    <a:pt x="518" y="242"/>
                  </a:cubicBezTo>
                  <a:cubicBezTo>
                    <a:pt x="520" y="242"/>
                    <a:pt x="520" y="240"/>
                    <a:pt x="522" y="240"/>
                  </a:cubicBezTo>
                  <a:cubicBezTo>
                    <a:pt x="525" y="240"/>
                    <a:pt x="528" y="237"/>
                    <a:pt x="530" y="241"/>
                  </a:cubicBezTo>
                  <a:cubicBezTo>
                    <a:pt x="530" y="243"/>
                    <a:pt x="530" y="243"/>
                    <a:pt x="529" y="244"/>
                  </a:cubicBezTo>
                  <a:cubicBezTo>
                    <a:pt x="527" y="246"/>
                    <a:pt x="527" y="247"/>
                    <a:pt x="526" y="249"/>
                  </a:cubicBezTo>
                  <a:cubicBezTo>
                    <a:pt x="525" y="252"/>
                    <a:pt x="523" y="255"/>
                    <a:pt x="521" y="258"/>
                  </a:cubicBezTo>
                  <a:cubicBezTo>
                    <a:pt x="520" y="260"/>
                    <a:pt x="519" y="259"/>
                    <a:pt x="518" y="258"/>
                  </a:cubicBezTo>
                  <a:cubicBezTo>
                    <a:pt x="516" y="257"/>
                    <a:pt x="516" y="258"/>
                    <a:pt x="514" y="259"/>
                  </a:cubicBezTo>
                  <a:cubicBezTo>
                    <a:pt x="513" y="259"/>
                    <a:pt x="511" y="260"/>
                    <a:pt x="511" y="260"/>
                  </a:cubicBezTo>
                  <a:cubicBezTo>
                    <a:pt x="510" y="261"/>
                    <a:pt x="513" y="265"/>
                    <a:pt x="513" y="267"/>
                  </a:cubicBezTo>
                  <a:cubicBezTo>
                    <a:pt x="512" y="268"/>
                    <a:pt x="512" y="270"/>
                    <a:pt x="512" y="271"/>
                  </a:cubicBezTo>
                  <a:cubicBezTo>
                    <a:pt x="511" y="273"/>
                    <a:pt x="509" y="272"/>
                    <a:pt x="509" y="274"/>
                  </a:cubicBezTo>
                  <a:cubicBezTo>
                    <a:pt x="511" y="273"/>
                    <a:pt x="512" y="274"/>
                    <a:pt x="514" y="272"/>
                  </a:cubicBezTo>
                  <a:cubicBezTo>
                    <a:pt x="515" y="270"/>
                    <a:pt x="517" y="272"/>
                    <a:pt x="519" y="272"/>
                  </a:cubicBezTo>
                  <a:cubicBezTo>
                    <a:pt x="523" y="274"/>
                    <a:pt x="527" y="272"/>
                    <a:pt x="531" y="269"/>
                  </a:cubicBezTo>
                  <a:cubicBezTo>
                    <a:pt x="534" y="266"/>
                    <a:pt x="537" y="262"/>
                    <a:pt x="540" y="259"/>
                  </a:cubicBezTo>
                  <a:cubicBezTo>
                    <a:pt x="543" y="255"/>
                    <a:pt x="546" y="251"/>
                    <a:pt x="549" y="247"/>
                  </a:cubicBezTo>
                  <a:cubicBezTo>
                    <a:pt x="554" y="240"/>
                    <a:pt x="559" y="235"/>
                    <a:pt x="558" y="226"/>
                  </a:cubicBezTo>
                  <a:cubicBezTo>
                    <a:pt x="558" y="222"/>
                    <a:pt x="559" y="220"/>
                    <a:pt x="561" y="217"/>
                  </a:cubicBezTo>
                  <a:cubicBezTo>
                    <a:pt x="562" y="215"/>
                    <a:pt x="562" y="214"/>
                    <a:pt x="563" y="212"/>
                  </a:cubicBezTo>
                  <a:cubicBezTo>
                    <a:pt x="563" y="212"/>
                    <a:pt x="563" y="211"/>
                    <a:pt x="563" y="210"/>
                  </a:cubicBezTo>
                  <a:cubicBezTo>
                    <a:pt x="563" y="209"/>
                    <a:pt x="561" y="208"/>
                    <a:pt x="561" y="207"/>
                  </a:cubicBezTo>
                  <a:cubicBezTo>
                    <a:pt x="561" y="207"/>
                    <a:pt x="563" y="208"/>
                    <a:pt x="563" y="207"/>
                  </a:cubicBezTo>
                  <a:cubicBezTo>
                    <a:pt x="562" y="206"/>
                    <a:pt x="562" y="205"/>
                    <a:pt x="561" y="205"/>
                  </a:cubicBezTo>
                  <a:cubicBezTo>
                    <a:pt x="560" y="204"/>
                    <a:pt x="558" y="201"/>
                    <a:pt x="557" y="200"/>
                  </a:cubicBezTo>
                  <a:cubicBezTo>
                    <a:pt x="556" y="200"/>
                    <a:pt x="551" y="198"/>
                    <a:pt x="550" y="199"/>
                  </a:cubicBezTo>
                  <a:cubicBezTo>
                    <a:pt x="550" y="200"/>
                    <a:pt x="551" y="201"/>
                    <a:pt x="550" y="201"/>
                  </a:cubicBezTo>
                  <a:cubicBezTo>
                    <a:pt x="548" y="201"/>
                    <a:pt x="548" y="203"/>
                    <a:pt x="547" y="203"/>
                  </a:cubicBezTo>
                  <a:cubicBezTo>
                    <a:pt x="545" y="205"/>
                    <a:pt x="544" y="202"/>
                    <a:pt x="544" y="201"/>
                  </a:cubicBezTo>
                  <a:cubicBezTo>
                    <a:pt x="544" y="199"/>
                    <a:pt x="546" y="198"/>
                    <a:pt x="543" y="199"/>
                  </a:cubicBezTo>
                  <a:cubicBezTo>
                    <a:pt x="540" y="200"/>
                    <a:pt x="544" y="202"/>
                    <a:pt x="540" y="202"/>
                  </a:cubicBezTo>
                  <a:cubicBezTo>
                    <a:pt x="539" y="202"/>
                    <a:pt x="541" y="197"/>
                    <a:pt x="540" y="196"/>
                  </a:cubicBezTo>
                  <a:cubicBezTo>
                    <a:pt x="540" y="197"/>
                    <a:pt x="529" y="197"/>
                    <a:pt x="534" y="194"/>
                  </a:cubicBezTo>
                  <a:cubicBezTo>
                    <a:pt x="538" y="191"/>
                    <a:pt x="542" y="188"/>
                    <a:pt x="546" y="185"/>
                  </a:cubicBezTo>
                  <a:cubicBezTo>
                    <a:pt x="547" y="184"/>
                    <a:pt x="548" y="182"/>
                    <a:pt x="549" y="181"/>
                  </a:cubicBezTo>
                  <a:cubicBezTo>
                    <a:pt x="552" y="179"/>
                    <a:pt x="555" y="177"/>
                    <a:pt x="557" y="175"/>
                  </a:cubicBezTo>
                  <a:cubicBezTo>
                    <a:pt x="558" y="174"/>
                    <a:pt x="559" y="172"/>
                    <a:pt x="561" y="171"/>
                  </a:cubicBezTo>
                  <a:cubicBezTo>
                    <a:pt x="563" y="169"/>
                    <a:pt x="565" y="167"/>
                    <a:pt x="567" y="165"/>
                  </a:cubicBezTo>
                  <a:cubicBezTo>
                    <a:pt x="571" y="162"/>
                    <a:pt x="577" y="162"/>
                    <a:pt x="582" y="162"/>
                  </a:cubicBezTo>
                  <a:cubicBezTo>
                    <a:pt x="583" y="162"/>
                    <a:pt x="584" y="162"/>
                    <a:pt x="585" y="162"/>
                  </a:cubicBezTo>
                  <a:cubicBezTo>
                    <a:pt x="586" y="163"/>
                    <a:pt x="586" y="164"/>
                    <a:pt x="587" y="164"/>
                  </a:cubicBezTo>
                  <a:cubicBezTo>
                    <a:pt x="588" y="163"/>
                    <a:pt x="590" y="163"/>
                    <a:pt x="591" y="162"/>
                  </a:cubicBezTo>
                  <a:cubicBezTo>
                    <a:pt x="592" y="162"/>
                    <a:pt x="593" y="163"/>
                    <a:pt x="594" y="163"/>
                  </a:cubicBezTo>
                  <a:cubicBezTo>
                    <a:pt x="595" y="163"/>
                    <a:pt x="596" y="163"/>
                    <a:pt x="597" y="163"/>
                  </a:cubicBezTo>
                  <a:cubicBezTo>
                    <a:pt x="597" y="162"/>
                    <a:pt x="598" y="163"/>
                    <a:pt x="599" y="163"/>
                  </a:cubicBezTo>
                  <a:cubicBezTo>
                    <a:pt x="601" y="163"/>
                    <a:pt x="601" y="160"/>
                    <a:pt x="604" y="160"/>
                  </a:cubicBezTo>
                  <a:cubicBezTo>
                    <a:pt x="605" y="160"/>
                    <a:pt x="607" y="160"/>
                    <a:pt x="608" y="160"/>
                  </a:cubicBezTo>
                  <a:cubicBezTo>
                    <a:pt x="609" y="161"/>
                    <a:pt x="610" y="162"/>
                    <a:pt x="611" y="162"/>
                  </a:cubicBezTo>
                  <a:cubicBezTo>
                    <a:pt x="612" y="163"/>
                    <a:pt x="616" y="161"/>
                    <a:pt x="616" y="164"/>
                  </a:cubicBezTo>
                  <a:cubicBezTo>
                    <a:pt x="616" y="164"/>
                    <a:pt x="613" y="164"/>
                    <a:pt x="613" y="165"/>
                  </a:cubicBezTo>
                  <a:cubicBezTo>
                    <a:pt x="612" y="167"/>
                    <a:pt x="616" y="166"/>
                    <a:pt x="616" y="166"/>
                  </a:cubicBezTo>
                  <a:cubicBezTo>
                    <a:pt x="618" y="166"/>
                    <a:pt x="620" y="166"/>
                    <a:pt x="621" y="166"/>
                  </a:cubicBezTo>
                  <a:cubicBezTo>
                    <a:pt x="622" y="165"/>
                    <a:pt x="622" y="165"/>
                    <a:pt x="623" y="164"/>
                  </a:cubicBezTo>
                  <a:cubicBezTo>
                    <a:pt x="624" y="164"/>
                    <a:pt x="625" y="165"/>
                    <a:pt x="627" y="165"/>
                  </a:cubicBezTo>
                  <a:cubicBezTo>
                    <a:pt x="628" y="165"/>
                    <a:pt x="635" y="163"/>
                    <a:pt x="631" y="162"/>
                  </a:cubicBezTo>
                  <a:cubicBezTo>
                    <a:pt x="629" y="162"/>
                    <a:pt x="628" y="163"/>
                    <a:pt x="628" y="160"/>
                  </a:cubicBezTo>
                  <a:cubicBezTo>
                    <a:pt x="628" y="159"/>
                    <a:pt x="630" y="156"/>
                    <a:pt x="631" y="155"/>
                  </a:cubicBezTo>
                  <a:cubicBezTo>
                    <a:pt x="633" y="154"/>
                    <a:pt x="634" y="153"/>
                    <a:pt x="636" y="151"/>
                  </a:cubicBezTo>
                  <a:cubicBezTo>
                    <a:pt x="637" y="150"/>
                    <a:pt x="639" y="150"/>
                    <a:pt x="640" y="148"/>
                  </a:cubicBezTo>
                  <a:cubicBezTo>
                    <a:pt x="641" y="146"/>
                    <a:pt x="642" y="145"/>
                    <a:pt x="644" y="145"/>
                  </a:cubicBezTo>
                  <a:cubicBezTo>
                    <a:pt x="646" y="145"/>
                    <a:pt x="649" y="144"/>
                    <a:pt x="651" y="144"/>
                  </a:cubicBezTo>
                  <a:cubicBezTo>
                    <a:pt x="653" y="144"/>
                    <a:pt x="654" y="146"/>
                    <a:pt x="655" y="146"/>
                  </a:cubicBezTo>
                  <a:cubicBezTo>
                    <a:pt x="656" y="145"/>
                    <a:pt x="657" y="143"/>
                    <a:pt x="658" y="144"/>
                  </a:cubicBezTo>
                  <a:cubicBezTo>
                    <a:pt x="659" y="145"/>
                    <a:pt x="656" y="148"/>
                    <a:pt x="656" y="149"/>
                  </a:cubicBezTo>
                  <a:cubicBezTo>
                    <a:pt x="656" y="151"/>
                    <a:pt x="657" y="149"/>
                    <a:pt x="659" y="150"/>
                  </a:cubicBezTo>
                  <a:cubicBezTo>
                    <a:pt x="659" y="150"/>
                    <a:pt x="657" y="152"/>
                    <a:pt x="657" y="153"/>
                  </a:cubicBezTo>
                  <a:cubicBezTo>
                    <a:pt x="657" y="154"/>
                    <a:pt x="664" y="149"/>
                    <a:pt x="664" y="149"/>
                  </a:cubicBezTo>
                  <a:cubicBezTo>
                    <a:pt x="665" y="148"/>
                    <a:pt x="666" y="147"/>
                    <a:pt x="668" y="146"/>
                  </a:cubicBezTo>
                  <a:cubicBezTo>
                    <a:pt x="669" y="145"/>
                    <a:pt x="672" y="147"/>
                    <a:pt x="672" y="145"/>
                  </a:cubicBezTo>
                  <a:cubicBezTo>
                    <a:pt x="671" y="143"/>
                    <a:pt x="672" y="139"/>
                    <a:pt x="675" y="139"/>
                  </a:cubicBezTo>
                  <a:cubicBezTo>
                    <a:pt x="676" y="138"/>
                    <a:pt x="678" y="137"/>
                    <a:pt x="679" y="138"/>
                  </a:cubicBezTo>
                  <a:cubicBezTo>
                    <a:pt x="680" y="138"/>
                    <a:pt x="682" y="140"/>
                    <a:pt x="683" y="139"/>
                  </a:cubicBezTo>
                  <a:cubicBezTo>
                    <a:pt x="681" y="140"/>
                    <a:pt x="678" y="139"/>
                    <a:pt x="677" y="142"/>
                  </a:cubicBezTo>
                  <a:cubicBezTo>
                    <a:pt x="677" y="143"/>
                    <a:pt x="677" y="144"/>
                    <a:pt x="677" y="145"/>
                  </a:cubicBezTo>
                  <a:cubicBezTo>
                    <a:pt x="677" y="146"/>
                    <a:pt x="675" y="146"/>
                    <a:pt x="676" y="147"/>
                  </a:cubicBezTo>
                  <a:cubicBezTo>
                    <a:pt x="676" y="148"/>
                    <a:pt x="677" y="148"/>
                    <a:pt x="676" y="149"/>
                  </a:cubicBezTo>
                  <a:cubicBezTo>
                    <a:pt x="675" y="149"/>
                    <a:pt x="674" y="150"/>
                    <a:pt x="675" y="151"/>
                  </a:cubicBezTo>
                  <a:cubicBezTo>
                    <a:pt x="675" y="151"/>
                    <a:pt x="669" y="153"/>
                    <a:pt x="669" y="154"/>
                  </a:cubicBezTo>
                  <a:cubicBezTo>
                    <a:pt x="667" y="155"/>
                    <a:pt x="666" y="157"/>
                    <a:pt x="664" y="158"/>
                  </a:cubicBezTo>
                  <a:cubicBezTo>
                    <a:pt x="662" y="160"/>
                    <a:pt x="660" y="161"/>
                    <a:pt x="658" y="163"/>
                  </a:cubicBezTo>
                  <a:cubicBezTo>
                    <a:pt x="654" y="166"/>
                    <a:pt x="651" y="173"/>
                    <a:pt x="646" y="173"/>
                  </a:cubicBezTo>
                  <a:cubicBezTo>
                    <a:pt x="645" y="173"/>
                    <a:pt x="641" y="174"/>
                    <a:pt x="641" y="175"/>
                  </a:cubicBezTo>
                  <a:cubicBezTo>
                    <a:pt x="641" y="178"/>
                    <a:pt x="641" y="179"/>
                    <a:pt x="638" y="181"/>
                  </a:cubicBezTo>
                  <a:cubicBezTo>
                    <a:pt x="634" y="184"/>
                    <a:pt x="634" y="190"/>
                    <a:pt x="635" y="195"/>
                  </a:cubicBezTo>
                  <a:cubicBezTo>
                    <a:pt x="636" y="200"/>
                    <a:pt x="635" y="206"/>
                    <a:pt x="638" y="210"/>
                  </a:cubicBezTo>
                  <a:cubicBezTo>
                    <a:pt x="639" y="212"/>
                    <a:pt x="639" y="215"/>
                    <a:pt x="639" y="217"/>
                  </a:cubicBezTo>
                  <a:cubicBezTo>
                    <a:pt x="639" y="217"/>
                    <a:pt x="639" y="219"/>
                    <a:pt x="640" y="219"/>
                  </a:cubicBezTo>
                  <a:cubicBezTo>
                    <a:pt x="641" y="219"/>
                    <a:pt x="639" y="222"/>
                    <a:pt x="640" y="222"/>
                  </a:cubicBezTo>
                  <a:cubicBezTo>
                    <a:pt x="640" y="222"/>
                    <a:pt x="645" y="218"/>
                    <a:pt x="645" y="217"/>
                  </a:cubicBezTo>
                  <a:cubicBezTo>
                    <a:pt x="647" y="215"/>
                    <a:pt x="648" y="213"/>
                    <a:pt x="649" y="210"/>
                  </a:cubicBezTo>
                  <a:cubicBezTo>
                    <a:pt x="650" y="208"/>
                    <a:pt x="654" y="206"/>
                    <a:pt x="655" y="206"/>
                  </a:cubicBezTo>
                  <a:cubicBezTo>
                    <a:pt x="658" y="208"/>
                    <a:pt x="655" y="202"/>
                    <a:pt x="656" y="201"/>
                  </a:cubicBezTo>
                  <a:cubicBezTo>
                    <a:pt x="658" y="198"/>
                    <a:pt x="659" y="197"/>
                    <a:pt x="662" y="197"/>
                  </a:cubicBezTo>
                  <a:cubicBezTo>
                    <a:pt x="665" y="197"/>
                    <a:pt x="669" y="197"/>
                    <a:pt x="667" y="194"/>
                  </a:cubicBezTo>
                  <a:cubicBezTo>
                    <a:pt x="664" y="191"/>
                    <a:pt x="666" y="188"/>
                    <a:pt x="669" y="186"/>
                  </a:cubicBezTo>
                  <a:cubicBezTo>
                    <a:pt x="670" y="185"/>
                    <a:pt x="670" y="187"/>
                    <a:pt x="671" y="187"/>
                  </a:cubicBezTo>
                  <a:cubicBezTo>
                    <a:pt x="673" y="187"/>
                    <a:pt x="673" y="184"/>
                    <a:pt x="673" y="183"/>
                  </a:cubicBezTo>
                  <a:cubicBezTo>
                    <a:pt x="671" y="181"/>
                    <a:pt x="669" y="180"/>
                    <a:pt x="671" y="177"/>
                  </a:cubicBezTo>
                  <a:cubicBezTo>
                    <a:pt x="671" y="177"/>
                    <a:pt x="674" y="176"/>
                    <a:pt x="673" y="175"/>
                  </a:cubicBezTo>
                  <a:cubicBezTo>
                    <a:pt x="672" y="175"/>
                    <a:pt x="671" y="173"/>
                    <a:pt x="670" y="173"/>
                  </a:cubicBezTo>
                  <a:cubicBezTo>
                    <a:pt x="669" y="173"/>
                    <a:pt x="670" y="174"/>
                    <a:pt x="669" y="174"/>
                  </a:cubicBezTo>
                  <a:cubicBezTo>
                    <a:pt x="667" y="174"/>
                    <a:pt x="666" y="173"/>
                    <a:pt x="667" y="171"/>
                  </a:cubicBezTo>
                  <a:cubicBezTo>
                    <a:pt x="668" y="169"/>
                    <a:pt x="670" y="168"/>
                    <a:pt x="672" y="165"/>
                  </a:cubicBezTo>
                  <a:cubicBezTo>
                    <a:pt x="673" y="163"/>
                    <a:pt x="673" y="160"/>
                    <a:pt x="676" y="158"/>
                  </a:cubicBezTo>
                  <a:cubicBezTo>
                    <a:pt x="677" y="157"/>
                    <a:pt x="677" y="159"/>
                    <a:pt x="677" y="159"/>
                  </a:cubicBezTo>
                  <a:cubicBezTo>
                    <a:pt x="679" y="159"/>
                    <a:pt x="679" y="157"/>
                    <a:pt x="680" y="158"/>
                  </a:cubicBezTo>
                  <a:cubicBezTo>
                    <a:pt x="681" y="158"/>
                    <a:pt x="681" y="159"/>
                    <a:pt x="682" y="158"/>
                  </a:cubicBezTo>
                  <a:cubicBezTo>
                    <a:pt x="684" y="157"/>
                    <a:pt x="685" y="156"/>
                    <a:pt x="687" y="155"/>
                  </a:cubicBezTo>
                  <a:cubicBezTo>
                    <a:pt x="690" y="154"/>
                    <a:pt x="686" y="158"/>
                    <a:pt x="688" y="159"/>
                  </a:cubicBezTo>
                  <a:cubicBezTo>
                    <a:pt x="688" y="160"/>
                    <a:pt x="692" y="156"/>
                    <a:pt x="693" y="156"/>
                  </a:cubicBezTo>
                  <a:cubicBezTo>
                    <a:pt x="695" y="155"/>
                    <a:pt x="697" y="154"/>
                    <a:pt x="700" y="154"/>
                  </a:cubicBezTo>
                  <a:cubicBezTo>
                    <a:pt x="702" y="154"/>
                    <a:pt x="704" y="154"/>
                    <a:pt x="705" y="156"/>
                  </a:cubicBezTo>
                  <a:cubicBezTo>
                    <a:pt x="706" y="156"/>
                    <a:pt x="707" y="157"/>
                    <a:pt x="708" y="158"/>
                  </a:cubicBezTo>
                  <a:cubicBezTo>
                    <a:pt x="709" y="159"/>
                    <a:pt x="709" y="156"/>
                    <a:pt x="710" y="156"/>
                  </a:cubicBezTo>
                  <a:cubicBezTo>
                    <a:pt x="718" y="149"/>
                    <a:pt x="727" y="146"/>
                    <a:pt x="736" y="142"/>
                  </a:cubicBezTo>
                  <a:cubicBezTo>
                    <a:pt x="738" y="141"/>
                    <a:pt x="741" y="140"/>
                    <a:pt x="742" y="138"/>
                  </a:cubicBezTo>
                  <a:cubicBezTo>
                    <a:pt x="743" y="136"/>
                    <a:pt x="743" y="139"/>
                    <a:pt x="745" y="139"/>
                  </a:cubicBezTo>
                  <a:cubicBezTo>
                    <a:pt x="746" y="139"/>
                    <a:pt x="748" y="139"/>
                    <a:pt x="749" y="139"/>
                  </a:cubicBezTo>
                  <a:cubicBezTo>
                    <a:pt x="750" y="140"/>
                    <a:pt x="751" y="141"/>
                    <a:pt x="752" y="141"/>
                  </a:cubicBezTo>
                  <a:cubicBezTo>
                    <a:pt x="755" y="141"/>
                    <a:pt x="755" y="137"/>
                    <a:pt x="754" y="135"/>
                  </a:cubicBezTo>
                  <a:cubicBezTo>
                    <a:pt x="754" y="134"/>
                    <a:pt x="750" y="132"/>
                    <a:pt x="751" y="131"/>
                  </a:cubicBezTo>
                  <a:cubicBezTo>
                    <a:pt x="751" y="130"/>
                    <a:pt x="749" y="125"/>
                    <a:pt x="748" y="126"/>
                  </a:cubicBezTo>
                  <a:cubicBezTo>
                    <a:pt x="748" y="127"/>
                    <a:pt x="746" y="125"/>
                    <a:pt x="745" y="125"/>
                  </a:cubicBezTo>
                  <a:cubicBezTo>
                    <a:pt x="744" y="124"/>
                    <a:pt x="745" y="123"/>
                    <a:pt x="744" y="122"/>
                  </a:cubicBezTo>
                  <a:cubicBezTo>
                    <a:pt x="744" y="121"/>
                    <a:pt x="741" y="122"/>
                    <a:pt x="741" y="122"/>
                  </a:cubicBezTo>
                  <a:cubicBezTo>
                    <a:pt x="740" y="123"/>
                    <a:pt x="737" y="122"/>
                    <a:pt x="738" y="121"/>
                  </a:cubicBezTo>
                  <a:cubicBezTo>
                    <a:pt x="738" y="120"/>
                    <a:pt x="741" y="121"/>
                    <a:pt x="742" y="121"/>
                  </a:cubicBezTo>
                  <a:cubicBezTo>
                    <a:pt x="742" y="120"/>
                    <a:pt x="739" y="120"/>
                    <a:pt x="739" y="120"/>
                  </a:cubicBezTo>
                  <a:cubicBezTo>
                    <a:pt x="739" y="117"/>
                    <a:pt x="747" y="122"/>
                    <a:pt x="748" y="122"/>
                  </a:cubicBezTo>
                  <a:cubicBezTo>
                    <a:pt x="750" y="123"/>
                    <a:pt x="756" y="121"/>
                    <a:pt x="758" y="119"/>
                  </a:cubicBezTo>
                  <a:cubicBezTo>
                    <a:pt x="759" y="118"/>
                    <a:pt x="757" y="118"/>
                    <a:pt x="757" y="117"/>
                  </a:cubicBezTo>
                  <a:cubicBezTo>
                    <a:pt x="757" y="117"/>
                    <a:pt x="761" y="117"/>
                    <a:pt x="761" y="115"/>
                  </a:cubicBezTo>
                  <a:cubicBezTo>
                    <a:pt x="760" y="114"/>
                    <a:pt x="758" y="113"/>
                    <a:pt x="759" y="112"/>
                  </a:cubicBezTo>
                  <a:cubicBezTo>
                    <a:pt x="759" y="111"/>
                    <a:pt x="761" y="109"/>
                    <a:pt x="761" y="109"/>
                  </a:cubicBezTo>
                  <a:cubicBezTo>
                    <a:pt x="762" y="109"/>
                    <a:pt x="766" y="110"/>
                    <a:pt x="766" y="109"/>
                  </a:cubicBezTo>
                  <a:cubicBezTo>
                    <a:pt x="765" y="110"/>
                    <a:pt x="762" y="111"/>
                    <a:pt x="763" y="112"/>
                  </a:cubicBezTo>
                  <a:cubicBezTo>
                    <a:pt x="764" y="113"/>
                    <a:pt x="765" y="114"/>
                    <a:pt x="765" y="114"/>
                  </a:cubicBezTo>
                  <a:cubicBezTo>
                    <a:pt x="765" y="115"/>
                    <a:pt x="764" y="116"/>
                    <a:pt x="765" y="116"/>
                  </a:cubicBezTo>
                  <a:cubicBezTo>
                    <a:pt x="767" y="116"/>
                    <a:pt x="769" y="115"/>
                    <a:pt x="771" y="115"/>
                  </a:cubicBezTo>
                  <a:cubicBezTo>
                    <a:pt x="773" y="115"/>
                    <a:pt x="775" y="115"/>
                    <a:pt x="777" y="116"/>
                  </a:cubicBezTo>
                  <a:cubicBezTo>
                    <a:pt x="778" y="117"/>
                    <a:pt x="778" y="117"/>
                    <a:pt x="778" y="119"/>
                  </a:cubicBezTo>
                  <a:cubicBezTo>
                    <a:pt x="778" y="120"/>
                    <a:pt x="782" y="121"/>
                    <a:pt x="783" y="121"/>
                  </a:cubicBezTo>
                  <a:cubicBezTo>
                    <a:pt x="784" y="122"/>
                    <a:pt x="790" y="126"/>
                    <a:pt x="791" y="124"/>
                  </a:cubicBezTo>
                  <a:cubicBezTo>
                    <a:pt x="790" y="127"/>
                    <a:pt x="796" y="124"/>
                    <a:pt x="796" y="124"/>
                  </a:cubicBezTo>
                  <a:cubicBezTo>
                    <a:pt x="796" y="123"/>
                    <a:pt x="792" y="123"/>
                    <a:pt x="793" y="122"/>
                  </a:cubicBezTo>
                  <a:cubicBezTo>
                    <a:pt x="793" y="120"/>
                    <a:pt x="796" y="122"/>
                    <a:pt x="796" y="122"/>
                  </a:cubicBezTo>
                  <a:cubicBezTo>
                    <a:pt x="796" y="120"/>
                    <a:pt x="795" y="122"/>
                    <a:pt x="796" y="119"/>
                  </a:cubicBezTo>
                  <a:cubicBezTo>
                    <a:pt x="796" y="118"/>
                    <a:pt x="796" y="117"/>
                    <a:pt x="796" y="116"/>
                  </a:cubicBezTo>
                  <a:cubicBezTo>
                    <a:pt x="795" y="115"/>
                    <a:pt x="794" y="115"/>
                    <a:pt x="794" y="114"/>
                  </a:cubicBezTo>
                  <a:cubicBezTo>
                    <a:pt x="794" y="114"/>
                    <a:pt x="801" y="116"/>
                    <a:pt x="802" y="115"/>
                  </a:cubicBezTo>
                  <a:cubicBezTo>
                    <a:pt x="802" y="115"/>
                    <a:pt x="801" y="114"/>
                    <a:pt x="800" y="114"/>
                  </a:cubicBezTo>
                  <a:cubicBezTo>
                    <a:pt x="801" y="114"/>
                    <a:pt x="804" y="115"/>
                    <a:pt x="805" y="114"/>
                  </a:cubicBezTo>
                  <a:cubicBezTo>
                    <a:pt x="805" y="113"/>
                    <a:pt x="805" y="112"/>
                    <a:pt x="806" y="111"/>
                  </a:cubicBezTo>
                  <a:cubicBezTo>
                    <a:pt x="806" y="111"/>
                    <a:pt x="809" y="111"/>
                    <a:pt x="809" y="111"/>
                  </a:cubicBezTo>
                  <a:cubicBezTo>
                    <a:pt x="809" y="111"/>
                    <a:pt x="808" y="111"/>
                    <a:pt x="808" y="111"/>
                  </a:cubicBezTo>
                  <a:cubicBezTo>
                    <a:pt x="807" y="110"/>
                    <a:pt x="810" y="111"/>
                    <a:pt x="808" y="111"/>
                  </a:cubicBezTo>
                  <a:close/>
                  <a:moveTo>
                    <a:pt x="405" y="192"/>
                  </a:moveTo>
                  <a:cubicBezTo>
                    <a:pt x="404" y="195"/>
                    <a:pt x="404" y="198"/>
                    <a:pt x="403" y="201"/>
                  </a:cubicBezTo>
                  <a:cubicBezTo>
                    <a:pt x="402" y="203"/>
                    <a:pt x="399" y="202"/>
                    <a:pt x="399" y="204"/>
                  </a:cubicBezTo>
                  <a:cubicBezTo>
                    <a:pt x="399" y="204"/>
                    <a:pt x="401" y="204"/>
                    <a:pt x="402" y="204"/>
                  </a:cubicBezTo>
                  <a:cubicBezTo>
                    <a:pt x="402" y="204"/>
                    <a:pt x="393" y="210"/>
                    <a:pt x="392" y="210"/>
                  </a:cubicBezTo>
                  <a:cubicBezTo>
                    <a:pt x="391" y="211"/>
                    <a:pt x="390" y="212"/>
                    <a:pt x="388" y="212"/>
                  </a:cubicBezTo>
                  <a:cubicBezTo>
                    <a:pt x="387" y="213"/>
                    <a:pt x="386" y="215"/>
                    <a:pt x="385" y="216"/>
                  </a:cubicBezTo>
                  <a:cubicBezTo>
                    <a:pt x="384" y="217"/>
                    <a:pt x="377" y="219"/>
                    <a:pt x="376" y="217"/>
                  </a:cubicBezTo>
                  <a:cubicBezTo>
                    <a:pt x="376" y="216"/>
                    <a:pt x="383" y="214"/>
                    <a:pt x="384" y="213"/>
                  </a:cubicBezTo>
                  <a:cubicBezTo>
                    <a:pt x="387" y="211"/>
                    <a:pt x="390" y="208"/>
                    <a:pt x="393" y="206"/>
                  </a:cubicBezTo>
                  <a:cubicBezTo>
                    <a:pt x="395" y="205"/>
                    <a:pt x="395" y="202"/>
                    <a:pt x="397" y="201"/>
                  </a:cubicBezTo>
                  <a:cubicBezTo>
                    <a:pt x="399" y="198"/>
                    <a:pt x="401" y="195"/>
                    <a:pt x="402" y="192"/>
                  </a:cubicBezTo>
                  <a:cubicBezTo>
                    <a:pt x="402" y="190"/>
                    <a:pt x="402" y="190"/>
                    <a:pt x="404" y="189"/>
                  </a:cubicBezTo>
                  <a:cubicBezTo>
                    <a:pt x="406" y="188"/>
                    <a:pt x="405" y="191"/>
                    <a:pt x="405" y="192"/>
                  </a:cubicBezTo>
                  <a:cubicBezTo>
                    <a:pt x="404" y="193"/>
                    <a:pt x="405" y="190"/>
                    <a:pt x="405" y="192"/>
                  </a:cubicBezTo>
                  <a:close/>
                </a:path>
              </a:pathLst>
            </a:custGeom>
            <a:solidFill>
              <a:schemeClr val="accent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3" name="Freeform 721"/>
            <p:cNvSpPr>
              <a:spLocks/>
            </p:cNvSpPr>
            <p:nvPr/>
          </p:nvSpPr>
          <p:spPr bwMode="auto">
            <a:xfrm>
              <a:off x="18193828" y="6226607"/>
              <a:ext cx="140127" cy="299442"/>
            </a:xfrm>
            <a:custGeom>
              <a:avLst/>
              <a:gdLst>
                <a:gd name="T0" fmla="*/ 13 w 15"/>
                <a:gd name="T1" fmla="*/ 26 h 32"/>
                <a:gd name="T2" fmla="*/ 10 w 15"/>
                <a:gd name="T3" fmla="*/ 13 h 32"/>
                <a:gd name="T4" fmla="*/ 9 w 15"/>
                <a:gd name="T5" fmla="*/ 4 h 32"/>
                <a:gd name="T6" fmla="*/ 9 w 15"/>
                <a:gd name="T7" fmla="*/ 1 h 32"/>
                <a:gd name="T8" fmla="*/ 6 w 15"/>
                <a:gd name="T9" fmla="*/ 0 h 32"/>
                <a:gd name="T10" fmla="*/ 7 w 15"/>
                <a:gd name="T11" fmla="*/ 3 h 32"/>
                <a:gd name="T12" fmla="*/ 6 w 15"/>
                <a:gd name="T13" fmla="*/ 5 h 32"/>
                <a:gd name="T14" fmla="*/ 4 w 15"/>
                <a:gd name="T15" fmla="*/ 7 h 32"/>
                <a:gd name="T16" fmla="*/ 4 w 15"/>
                <a:gd name="T17" fmla="*/ 9 h 32"/>
                <a:gd name="T18" fmla="*/ 2 w 15"/>
                <a:gd name="T19" fmla="*/ 14 h 32"/>
                <a:gd name="T20" fmla="*/ 5 w 15"/>
                <a:gd name="T21" fmla="*/ 20 h 32"/>
                <a:gd name="T22" fmla="*/ 6 w 15"/>
                <a:gd name="T23" fmla="*/ 32 h 32"/>
                <a:gd name="T24" fmla="*/ 15 w 15"/>
                <a:gd name="T25" fmla="*/ 32 h 32"/>
                <a:gd name="T26" fmla="*/ 13 w 15"/>
                <a:gd name="T27" fmla="*/ 26 h 32"/>
                <a:gd name="T28" fmla="*/ 13 w 15"/>
                <a:gd name="T29"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32">
                  <a:moveTo>
                    <a:pt x="13" y="26"/>
                  </a:moveTo>
                  <a:cubicBezTo>
                    <a:pt x="13" y="22"/>
                    <a:pt x="9" y="17"/>
                    <a:pt x="10" y="13"/>
                  </a:cubicBezTo>
                  <a:cubicBezTo>
                    <a:pt x="11" y="10"/>
                    <a:pt x="10" y="7"/>
                    <a:pt x="9" y="4"/>
                  </a:cubicBezTo>
                  <a:cubicBezTo>
                    <a:pt x="9" y="3"/>
                    <a:pt x="9" y="2"/>
                    <a:pt x="9" y="1"/>
                  </a:cubicBezTo>
                  <a:cubicBezTo>
                    <a:pt x="9" y="0"/>
                    <a:pt x="6" y="0"/>
                    <a:pt x="6" y="0"/>
                  </a:cubicBezTo>
                  <a:cubicBezTo>
                    <a:pt x="6" y="1"/>
                    <a:pt x="7" y="2"/>
                    <a:pt x="7" y="3"/>
                  </a:cubicBezTo>
                  <a:cubicBezTo>
                    <a:pt x="8" y="4"/>
                    <a:pt x="7" y="5"/>
                    <a:pt x="6" y="5"/>
                  </a:cubicBezTo>
                  <a:cubicBezTo>
                    <a:pt x="5" y="6"/>
                    <a:pt x="4" y="5"/>
                    <a:pt x="4" y="7"/>
                  </a:cubicBezTo>
                  <a:cubicBezTo>
                    <a:pt x="4" y="8"/>
                    <a:pt x="4" y="8"/>
                    <a:pt x="4" y="9"/>
                  </a:cubicBezTo>
                  <a:cubicBezTo>
                    <a:pt x="3" y="11"/>
                    <a:pt x="3" y="13"/>
                    <a:pt x="2" y="14"/>
                  </a:cubicBezTo>
                  <a:cubicBezTo>
                    <a:pt x="0" y="15"/>
                    <a:pt x="4" y="18"/>
                    <a:pt x="5" y="20"/>
                  </a:cubicBezTo>
                  <a:cubicBezTo>
                    <a:pt x="6" y="22"/>
                    <a:pt x="4" y="32"/>
                    <a:pt x="6" y="32"/>
                  </a:cubicBezTo>
                  <a:cubicBezTo>
                    <a:pt x="9" y="32"/>
                    <a:pt x="12" y="32"/>
                    <a:pt x="15" y="32"/>
                  </a:cubicBezTo>
                  <a:cubicBezTo>
                    <a:pt x="15" y="30"/>
                    <a:pt x="14" y="28"/>
                    <a:pt x="13" y="26"/>
                  </a:cubicBezTo>
                  <a:cubicBezTo>
                    <a:pt x="13" y="24"/>
                    <a:pt x="13" y="27"/>
                    <a:pt x="13" y="2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4" name="Freeform 722"/>
            <p:cNvSpPr>
              <a:spLocks/>
            </p:cNvSpPr>
            <p:nvPr/>
          </p:nvSpPr>
          <p:spPr bwMode="auto">
            <a:xfrm>
              <a:off x="18222490" y="6516489"/>
              <a:ext cx="140127" cy="216615"/>
            </a:xfrm>
            <a:custGeom>
              <a:avLst/>
              <a:gdLst>
                <a:gd name="T0" fmla="*/ 12 w 15"/>
                <a:gd name="T1" fmla="*/ 1 h 23"/>
                <a:gd name="T2" fmla="*/ 7 w 15"/>
                <a:gd name="T3" fmla="*/ 1 h 23"/>
                <a:gd name="T4" fmla="*/ 2 w 15"/>
                <a:gd name="T5" fmla="*/ 2 h 23"/>
                <a:gd name="T6" fmla="*/ 1 w 15"/>
                <a:gd name="T7" fmla="*/ 7 h 23"/>
                <a:gd name="T8" fmla="*/ 2 w 15"/>
                <a:gd name="T9" fmla="*/ 11 h 23"/>
                <a:gd name="T10" fmla="*/ 1 w 15"/>
                <a:gd name="T11" fmla="*/ 23 h 23"/>
                <a:gd name="T12" fmla="*/ 4 w 15"/>
                <a:gd name="T13" fmla="*/ 20 h 23"/>
                <a:gd name="T14" fmla="*/ 7 w 15"/>
                <a:gd name="T15" fmla="*/ 20 h 23"/>
                <a:gd name="T16" fmla="*/ 9 w 15"/>
                <a:gd name="T17" fmla="*/ 23 h 23"/>
                <a:gd name="T18" fmla="*/ 9 w 15"/>
                <a:gd name="T19" fmla="*/ 20 h 23"/>
                <a:gd name="T20" fmla="*/ 6 w 15"/>
                <a:gd name="T21" fmla="*/ 16 h 23"/>
                <a:gd name="T22" fmla="*/ 4 w 15"/>
                <a:gd name="T23" fmla="*/ 7 h 23"/>
                <a:gd name="T24" fmla="*/ 9 w 15"/>
                <a:gd name="T25" fmla="*/ 3 h 23"/>
                <a:gd name="T26" fmla="*/ 15 w 15"/>
                <a:gd name="T27" fmla="*/ 6 h 23"/>
                <a:gd name="T28" fmla="*/ 12 w 15"/>
                <a:gd name="T29"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3">
                  <a:moveTo>
                    <a:pt x="12" y="1"/>
                  </a:moveTo>
                  <a:cubicBezTo>
                    <a:pt x="11" y="1"/>
                    <a:pt x="9" y="1"/>
                    <a:pt x="7" y="1"/>
                  </a:cubicBezTo>
                  <a:cubicBezTo>
                    <a:pt x="5" y="1"/>
                    <a:pt x="3" y="0"/>
                    <a:pt x="2" y="2"/>
                  </a:cubicBezTo>
                  <a:cubicBezTo>
                    <a:pt x="2" y="4"/>
                    <a:pt x="1" y="5"/>
                    <a:pt x="1" y="7"/>
                  </a:cubicBezTo>
                  <a:cubicBezTo>
                    <a:pt x="1" y="8"/>
                    <a:pt x="2" y="9"/>
                    <a:pt x="2" y="11"/>
                  </a:cubicBezTo>
                  <a:cubicBezTo>
                    <a:pt x="2" y="12"/>
                    <a:pt x="0" y="23"/>
                    <a:pt x="1" y="23"/>
                  </a:cubicBezTo>
                  <a:cubicBezTo>
                    <a:pt x="3" y="22"/>
                    <a:pt x="1" y="19"/>
                    <a:pt x="4" y="20"/>
                  </a:cubicBezTo>
                  <a:cubicBezTo>
                    <a:pt x="5" y="20"/>
                    <a:pt x="7" y="19"/>
                    <a:pt x="7" y="20"/>
                  </a:cubicBezTo>
                  <a:cubicBezTo>
                    <a:pt x="8" y="20"/>
                    <a:pt x="8" y="23"/>
                    <a:pt x="9" y="23"/>
                  </a:cubicBezTo>
                  <a:cubicBezTo>
                    <a:pt x="9" y="23"/>
                    <a:pt x="9" y="20"/>
                    <a:pt x="9" y="20"/>
                  </a:cubicBezTo>
                  <a:cubicBezTo>
                    <a:pt x="9" y="18"/>
                    <a:pt x="7" y="17"/>
                    <a:pt x="6" y="16"/>
                  </a:cubicBezTo>
                  <a:cubicBezTo>
                    <a:pt x="5" y="14"/>
                    <a:pt x="2" y="9"/>
                    <a:pt x="4" y="7"/>
                  </a:cubicBezTo>
                  <a:cubicBezTo>
                    <a:pt x="7" y="5"/>
                    <a:pt x="6" y="4"/>
                    <a:pt x="9" y="3"/>
                  </a:cubicBezTo>
                  <a:cubicBezTo>
                    <a:pt x="11" y="2"/>
                    <a:pt x="14" y="4"/>
                    <a:pt x="15" y="6"/>
                  </a:cubicBezTo>
                  <a:cubicBezTo>
                    <a:pt x="14" y="4"/>
                    <a:pt x="13" y="2"/>
                    <a:pt x="1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5" name="Freeform 723"/>
            <p:cNvSpPr>
              <a:spLocks/>
            </p:cNvSpPr>
            <p:nvPr/>
          </p:nvSpPr>
          <p:spPr bwMode="auto">
            <a:xfrm>
              <a:off x="17483637" y="7153601"/>
              <a:ext cx="197453" cy="235731"/>
            </a:xfrm>
            <a:custGeom>
              <a:avLst/>
              <a:gdLst>
                <a:gd name="T0" fmla="*/ 5 w 21"/>
                <a:gd name="T1" fmla="*/ 1 h 25"/>
                <a:gd name="T2" fmla="*/ 4 w 21"/>
                <a:gd name="T3" fmla="*/ 7 h 25"/>
                <a:gd name="T4" fmla="*/ 1 w 21"/>
                <a:gd name="T5" fmla="*/ 9 h 25"/>
                <a:gd name="T6" fmla="*/ 3 w 21"/>
                <a:gd name="T7" fmla="*/ 11 h 25"/>
                <a:gd name="T8" fmla="*/ 2 w 21"/>
                <a:gd name="T9" fmla="*/ 14 h 25"/>
                <a:gd name="T10" fmla="*/ 3 w 21"/>
                <a:gd name="T11" fmla="*/ 16 h 25"/>
                <a:gd name="T12" fmla="*/ 1 w 21"/>
                <a:gd name="T13" fmla="*/ 20 h 25"/>
                <a:gd name="T14" fmla="*/ 3 w 21"/>
                <a:gd name="T15" fmla="*/ 21 h 25"/>
                <a:gd name="T16" fmla="*/ 0 w 21"/>
                <a:gd name="T17" fmla="*/ 24 h 25"/>
                <a:gd name="T18" fmla="*/ 2 w 21"/>
                <a:gd name="T19" fmla="*/ 23 h 25"/>
                <a:gd name="T20" fmla="*/ 3 w 21"/>
                <a:gd name="T21" fmla="*/ 24 h 25"/>
                <a:gd name="T22" fmla="*/ 6 w 21"/>
                <a:gd name="T23" fmla="*/ 22 h 25"/>
                <a:gd name="T24" fmla="*/ 8 w 21"/>
                <a:gd name="T25" fmla="*/ 22 h 25"/>
                <a:gd name="T26" fmla="*/ 9 w 21"/>
                <a:gd name="T27" fmla="*/ 22 h 25"/>
                <a:gd name="T28" fmla="*/ 12 w 21"/>
                <a:gd name="T29" fmla="*/ 21 h 25"/>
                <a:gd name="T30" fmla="*/ 14 w 21"/>
                <a:gd name="T31" fmla="*/ 20 h 25"/>
                <a:gd name="T32" fmla="*/ 17 w 21"/>
                <a:gd name="T33" fmla="*/ 18 h 25"/>
                <a:gd name="T34" fmla="*/ 20 w 21"/>
                <a:gd name="T35" fmla="*/ 20 h 25"/>
                <a:gd name="T36" fmla="*/ 19 w 21"/>
                <a:gd name="T37" fmla="*/ 16 h 25"/>
                <a:gd name="T38" fmla="*/ 17 w 21"/>
                <a:gd name="T39" fmla="*/ 12 h 25"/>
                <a:gd name="T40" fmla="*/ 12 w 21"/>
                <a:gd name="T41" fmla="*/ 0 h 25"/>
                <a:gd name="T42" fmla="*/ 5 w 21"/>
                <a:gd name="T43" fmla="*/ 1 h 25"/>
                <a:gd name="T44" fmla="*/ 5 w 21"/>
                <a:gd name="T4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25">
                  <a:moveTo>
                    <a:pt x="5" y="1"/>
                  </a:moveTo>
                  <a:cubicBezTo>
                    <a:pt x="3" y="2"/>
                    <a:pt x="2" y="6"/>
                    <a:pt x="4" y="7"/>
                  </a:cubicBezTo>
                  <a:cubicBezTo>
                    <a:pt x="7" y="10"/>
                    <a:pt x="2" y="9"/>
                    <a:pt x="1" y="9"/>
                  </a:cubicBezTo>
                  <a:cubicBezTo>
                    <a:pt x="1" y="9"/>
                    <a:pt x="3" y="11"/>
                    <a:pt x="3" y="11"/>
                  </a:cubicBezTo>
                  <a:cubicBezTo>
                    <a:pt x="3" y="13"/>
                    <a:pt x="3" y="13"/>
                    <a:pt x="2" y="14"/>
                  </a:cubicBezTo>
                  <a:cubicBezTo>
                    <a:pt x="2" y="14"/>
                    <a:pt x="3" y="15"/>
                    <a:pt x="3" y="16"/>
                  </a:cubicBezTo>
                  <a:cubicBezTo>
                    <a:pt x="2" y="17"/>
                    <a:pt x="1" y="20"/>
                    <a:pt x="1" y="20"/>
                  </a:cubicBezTo>
                  <a:cubicBezTo>
                    <a:pt x="1" y="20"/>
                    <a:pt x="3" y="20"/>
                    <a:pt x="3" y="21"/>
                  </a:cubicBezTo>
                  <a:cubicBezTo>
                    <a:pt x="3" y="21"/>
                    <a:pt x="0" y="23"/>
                    <a:pt x="0" y="24"/>
                  </a:cubicBezTo>
                  <a:cubicBezTo>
                    <a:pt x="0" y="24"/>
                    <a:pt x="1" y="23"/>
                    <a:pt x="2" y="23"/>
                  </a:cubicBezTo>
                  <a:cubicBezTo>
                    <a:pt x="2" y="23"/>
                    <a:pt x="2" y="25"/>
                    <a:pt x="3" y="24"/>
                  </a:cubicBezTo>
                  <a:cubicBezTo>
                    <a:pt x="3" y="23"/>
                    <a:pt x="5" y="22"/>
                    <a:pt x="6" y="22"/>
                  </a:cubicBezTo>
                  <a:cubicBezTo>
                    <a:pt x="7" y="21"/>
                    <a:pt x="6" y="25"/>
                    <a:pt x="8" y="22"/>
                  </a:cubicBezTo>
                  <a:cubicBezTo>
                    <a:pt x="9" y="20"/>
                    <a:pt x="8" y="21"/>
                    <a:pt x="9" y="22"/>
                  </a:cubicBezTo>
                  <a:cubicBezTo>
                    <a:pt x="9" y="22"/>
                    <a:pt x="12" y="21"/>
                    <a:pt x="12" y="21"/>
                  </a:cubicBezTo>
                  <a:cubicBezTo>
                    <a:pt x="14" y="21"/>
                    <a:pt x="13" y="20"/>
                    <a:pt x="14" y="20"/>
                  </a:cubicBezTo>
                  <a:cubicBezTo>
                    <a:pt x="16" y="20"/>
                    <a:pt x="16" y="19"/>
                    <a:pt x="17" y="18"/>
                  </a:cubicBezTo>
                  <a:cubicBezTo>
                    <a:pt x="18" y="16"/>
                    <a:pt x="19" y="19"/>
                    <a:pt x="20" y="20"/>
                  </a:cubicBezTo>
                  <a:cubicBezTo>
                    <a:pt x="21" y="20"/>
                    <a:pt x="19" y="16"/>
                    <a:pt x="19" y="16"/>
                  </a:cubicBezTo>
                  <a:cubicBezTo>
                    <a:pt x="18" y="15"/>
                    <a:pt x="17" y="14"/>
                    <a:pt x="17" y="12"/>
                  </a:cubicBezTo>
                  <a:cubicBezTo>
                    <a:pt x="17" y="7"/>
                    <a:pt x="14" y="4"/>
                    <a:pt x="12" y="0"/>
                  </a:cubicBezTo>
                  <a:cubicBezTo>
                    <a:pt x="10" y="2"/>
                    <a:pt x="8" y="1"/>
                    <a:pt x="5" y="1"/>
                  </a:cubicBezTo>
                  <a:cubicBezTo>
                    <a:pt x="5" y="2"/>
                    <a:pt x="6"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6" name="Freeform 724"/>
            <p:cNvSpPr>
              <a:spLocks/>
            </p:cNvSpPr>
            <p:nvPr/>
          </p:nvSpPr>
          <p:spPr bwMode="auto">
            <a:xfrm>
              <a:off x="17400836" y="6901941"/>
              <a:ext cx="299364" cy="289887"/>
            </a:xfrm>
            <a:custGeom>
              <a:avLst/>
              <a:gdLst>
                <a:gd name="T0" fmla="*/ 32 w 32"/>
                <a:gd name="T1" fmla="*/ 3 h 31"/>
                <a:gd name="T2" fmla="*/ 29 w 32"/>
                <a:gd name="T3" fmla="*/ 1 h 31"/>
                <a:gd name="T4" fmla="*/ 27 w 32"/>
                <a:gd name="T5" fmla="*/ 4 h 31"/>
                <a:gd name="T6" fmla="*/ 25 w 32"/>
                <a:gd name="T7" fmla="*/ 5 h 31"/>
                <a:gd name="T8" fmla="*/ 20 w 32"/>
                <a:gd name="T9" fmla="*/ 6 h 31"/>
                <a:gd name="T10" fmla="*/ 20 w 32"/>
                <a:gd name="T11" fmla="*/ 10 h 31"/>
                <a:gd name="T12" fmla="*/ 13 w 32"/>
                <a:gd name="T13" fmla="*/ 9 h 31"/>
                <a:gd name="T14" fmla="*/ 10 w 32"/>
                <a:gd name="T15" fmla="*/ 12 h 31"/>
                <a:gd name="T16" fmla="*/ 0 w 32"/>
                <a:gd name="T17" fmla="*/ 19 h 31"/>
                <a:gd name="T18" fmla="*/ 6 w 32"/>
                <a:gd name="T19" fmla="*/ 21 h 31"/>
                <a:gd name="T20" fmla="*/ 5 w 32"/>
                <a:gd name="T21" fmla="*/ 24 h 31"/>
                <a:gd name="T22" fmla="*/ 6 w 32"/>
                <a:gd name="T23" fmla="*/ 26 h 31"/>
                <a:gd name="T24" fmla="*/ 3 w 32"/>
                <a:gd name="T25" fmla="*/ 29 h 31"/>
                <a:gd name="T26" fmla="*/ 5 w 32"/>
                <a:gd name="T27" fmla="*/ 30 h 31"/>
                <a:gd name="T28" fmla="*/ 5 w 32"/>
                <a:gd name="T29" fmla="*/ 31 h 31"/>
                <a:gd name="T30" fmla="*/ 9 w 32"/>
                <a:gd name="T31" fmla="*/ 31 h 31"/>
                <a:gd name="T32" fmla="*/ 12 w 32"/>
                <a:gd name="T33" fmla="*/ 31 h 31"/>
                <a:gd name="T34" fmla="*/ 14 w 32"/>
                <a:gd name="T35" fmla="*/ 28 h 31"/>
                <a:gd name="T36" fmla="*/ 21 w 32"/>
                <a:gd name="T37" fmla="*/ 27 h 31"/>
                <a:gd name="T38" fmla="*/ 16 w 32"/>
                <a:gd name="T39" fmla="*/ 22 h 31"/>
                <a:gd name="T40" fmla="*/ 20 w 32"/>
                <a:gd name="T41" fmla="*/ 19 h 31"/>
                <a:gd name="T42" fmla="*/ 27 w 32"/>
                <a:gd name="T43" fmla="*/ 14 h 31"/>
                <a:gd name="T44" fmla="*/ 27 w 32"/>
                <a:gd name="T45" fmla="*/ 8 h 31"/>
                <a:gd name="T46" fmla="*/ 32 w 32"/>
                <a:gd name="T47"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1">
                  <a:moveTo>
                    <a:pt x="32" y="3"/>
                  </a:moveTo>
                  <a:cubicBezTo>
                    <a:pt x="31" y="2"/>
                    <a:pt x="30" y="0"/>
                    <a:pt x="29" y="1"/>
                  </a:cubicBezTo>
                  <a:cubicBezTo>
                    <a:pt x="28" y="1"/>
                    <a:pt x="28" y="3"/>
                    <a:pt x="27" y="4"/>
                  </a:cubicBezTo>
                  <a:cubicBezTo>
                    <a:pt x="27" y="4"/>
                    <a:pt x="26" y="3"/>
                    <a:pt x="25" y="5"/>
                  </a:cubicBezTo>
                  <a:cubicBezTo>
                    <a:pt x="24" y="6"/>
                    <a:pt x="22" y="6"/>
                    <a:pt x="20" y="6"/>
                  </a:cubicBezTo>
                  <a:cubicBezTo>
                    <a:pt x="18" y="7"/>
                    <a:pt x="22" y="9"/>
                    <a:pt x="20" y="10"/>
                  </a:cubicBezTo>
                  <a:cubicBezTo>
                    <a:pt x="17" y="11"/>
                    <a:pt x="16" y="9"/>
                    <a:pt x="13" y="9"/>
                  </a:cubicBezTo>
                  <a:cubicBezTo>
                    <a:pt x="12" y="8"/>
                    <a:pt x="10" y="11"/>
                    <a:pt x="10" y="12"/>
                  </a:cubicBezTo>
                  <a:cubicBezTo>
                    <a:pt x="7" y="15"/>
                    <a:pt x="1" y="15"/>
                    <a:pt x="0" y="19"/>
                  </a:cubicBezTo>
                  <a:cubicBezTo>
                    <a:pt x="0" y="19"/>
                    <a:pt x="6" y="21"/>
                    <a:pt x="6" y="21"/>
                  </a:cubicBezTo>
                  <a:cubicBezTo>
                    <a:pt x="6" y="22"/>
                    <a:pt x="5" y="24"/>
                    <a:pt x="5" y="24"/>
                  </a:cubicBezTo>
                  <a:cubicBezTo>
                    <a:pt x="5" y="26"/>
                    <a:pt x="6" y="25"/>
                    <a:pt x="6" y="26"/>
                  </a:cubicBezTo>
                  <a:cubicBezTo>
                    <a:pt x="6" y="25"/>
                    <a:pt x="2" y="28"/>
                    <a:pt x="3" y="29"/>
                  </a:cubicBezTo>
                  <a:cubicBezTo>
                    <a:pt x="3" y="29"/>
                    <a:pt x="5" y="30"/>
                    <a:pt x="5" y="30"/>
                  </a:cubicBezTo>
                  <a:cubicBezTo>
                    <a:pt x="6" y="30"/>
                    <a:pt x="5" y="30"/>
                    <a:pt x="5" y="31"/>
                  </a:cubicBezTo>
                  <a:cubicBezTo>
                    <a:pt x="5" y="30"/>
                    <a:pt x="9" y="30"/>
                    <a:pt x="9" y="31"/>
                  </a:cubicBezTo>
                  <a:cubicBezTo>
                    <a:pt x="10" y="31"/>
                    <a:pt x="11" y="31"/>
                    <a:pt x="12" y="31"/>
                  </a:cubicBezTo>
                  <a:cubicBezTo>
                    <a:pt x="12" y="31"/>
                    <a:pt x="13" y="29"/>
                    <a:pt x="14" y="28"/>
                  </a:cubicBezTo>
                  <a:cubicBezTo>
                    <a:pt x="17" y="28"/>
                    <a:pt x="19" y="29"/>
                    <a:pt x="21" y="27"/>
                  </a:cubicBezTo>
                  <a:cubicBezTo>
                    <a:pt x="21" y="25"/>
                    <a:pt x="16" y="23"/>
                    <a:pt x="16" y="22"/>
                  </a:cubicBezTo>
                  <a:cubicBezTo>
                    <a:pt x="17" y="21"/>
                    <a:pt x="18" y="20"/>
                    <a:pt x="20" y="19"/>
                  </a:cubicBezTo>
                  <a:cubicBezTo>
                    <a:pt x="22" y="17"/>
                    <a:pt x="24" y="15"/>
                    <a:pt x="27" y="14"/>
                  </a:cubicBezTo>
                  <a:cubicBezTo>
                    <a:pt x="29" y="12"/>
                    <a:pt x="26" y="9"/>
                    <a:pt x="27" y="8"/>
                  </a:cubicBezTo>
                  <a:cubicBezTo>
                    <a:pt x="29" y="6"/>
                    <a:pt x="30" y="4"/>
                    <a:pt x="3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7" name="Freeform 725"/>
            <p:cNvSpPr>
              <a:spLocks/>
            </p:cNvSpPr>
            <p:nvPr/>
          </p:nvSpPr>
          <p:spPr bwMode="auto">
            <a:xfrm>
              <a:off x="11209749" y="6162893"/>
              <a:ext cx="222932" cy="232543"/>
            </a:xfrm>
            <a:custGeom>
              <a:avLst/>
              <a:gdLst>
                <a:gd name="T0" fmla="*/ 21 w 24"/>
                <a:gd name="T1" fmla="*/ 8 h 25"/>
                <a:gd name="T2" fmla="*/ 18 w 24"/>
                <a:gd name="T3" fmla="*/ 5 h 25"/>
                <a:gd name="T4" fmla="*/ 15 w 24"/>
                <a:gd name="T5" fmla="*/ 6 h 25"/>
                <a:gd name="T6" fmla="*/ 16 w 24"/>
                <a:gd name="T7" fmla="*/ 1 h 25"/>
                <a:gd name="T8" fmla="*/ 10 w 24"/>
                <a:gd name="T9" fmla="*/ 1 h 25"/>
                <a:gd name="T10" fmla="*/ 10 w 24"/>
                <a:gd name="T11" fmla="*/ 2 h 25"/>
                <a:gd name="T12" fmla="*/ 9 w 24"/>
                <a:gd name="T13" fmla="*/ 3 h 25"/>
                <a:gd name="T14" fmla="*/ 11 w 24"/>
                <a:gd name="T15" fmla="*/ 4 h 25"/>
                <a:gd name="T16" fmla="*/ 9 w 24"/>
                <a:gd name="T17" fmla="*/ 5 h 25"/>
                <a:gd name="T18" fmla="*/ 2 w 24"/>
                <a:gd name="T19" fmla="*/ 6 h 25"/>
                <a:gd name="T20" fmla="*/ 3 w 24"/>
                <a:gd name="T21" fmla="*/ 7 h 25"/>
                <a:gd name="T22" fmla="*/ 2 w 24"/>
                <a:gd name="T23" fmla="*/ 8 h 25"/>
                <a:gd name="T24" fmla="*/ 2 w 24"/>
                <a:gd name="T25" fmla="*/ 8 h 25"/>
                <a:gd name="T26" fmla="*/ 1 w 24"/>
                <a:gd name="T27" fmla="*/ 8 h 25"/>
                <a:gd name="T28" fmla="*/ 3 w 24"/>
                <a:gd name="T29" fmla="*/ 10 h 25"/>
                <a:gd name="T30" fmla="*/ 6 w 24"/>
                <a:gd name="T31" fmla="*/ 13 h 25"/>
                <a:gd name="T32" fmla="*/ 5 w 24"/>
                <a:gd name="T33" fmla="*/ 17 h 25"/>
                <a:gd name="T34" fmla="*/ 1 w 24"/>
                <a:gd name="T35" fmla="*/ 20 h 25"/>
                <a:gd name="T36" fmla="*/ 3 w 24"/>
                <a:gd name="T37" fmla="*/ 20 h 25"/>
                <a:gd name="T38" fmla="*/ 0 w 24"/>
                <a:gd name="T39" fmla="*/ 22 h 25"/>
                <a:gd name="T40" fmla="*/ 3 w 24"/>
                <a:gd name="T41" fmla="*/ 21 h 25"/>
                <a:gd name="T42" fmla="*/ 2 w 24"/>
                <a:gd name="T43" fmla="*/ 24 h 25"/>
                <a:gd name="T44" fmla="*/ 4 w 24"/>
                <a:gd name="T45" fmla="*/ 23 h 25"/>
                <a:gd name="T46" fmla="*/ 4 w 24"/>
                <a:gd name="T47" fmla="*/ 25 h 25"/>
                <a:gd name="T48" fmla="*/ 8 w 24"/>
                <a:gd name="T49" fmla="*/ 24 h 25"/>
                <a:gd name="T50" fmla="*/ 17 w 24"/>
                <a:gd name="T51" fmla="*/ 20 h 25"/>
                <a:gd name="T52" fmla="*/ 22 w 24"/>
                <a:gd name="T53" fmla="*/ 16 h 25"/>
                <a:gd name="T54" fmla="*/ 21 w 24"/>
                <a:gd name="T55" fmla="*/ 8 h 25"/>
                <a:gd name="T56" fmla="*/ 21 w 24"/>
                <a:gd name="T5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 h="25">
                  <a:moveTo>
                    <a:pt x="21" y="8"/>
                  </a:moveTo>
                  <a:cubicBezTo>
                    <a:pt x="20" y="8"/>
                    <a:pt x="19" y="5"/>
                    <a:pt x="18" y="5"/>
                  </a:cubicBezTo>
                  <a:cubicBezTo>
                    <a:pt x="16" y="6"/>
                    <a:pt x="17" y="7"/>
                    <a:pt x="15" y="6"/>
                  </a:cubicBezTo>
                  <a:cubicBezTo>
                    <a:pt x="11" y="5"/>
                    <a:pt x="15" y="3"/>
                    <a:pt x="16" y="1"/>
                  </a:cubicBezTo>
                  <a:cubicBezTo>
                    <a:pt x="14" y="1"/>
                    <a:pt x="11" y="0"/>
                    <a:pt x="10" y="1"/>
                  </a:cubicBezTo>
                  <a:cubicBezTo>
                    <a:pt x="10" y="1"/>
                    <a:pt x="12" y="1"/>
                    <a:pt x="10" y="2"/>
                  </a:cubicBezTo>
                  <a:cubicBezTo>
                    <a:pt x="10" y="2"/>
                    <a:pt x="8" y="3"/>
                    <a:pt x="9" y="3"/>
                  </a:cubicBezTo>
                  <a:cubicBezTo>
                    <a:pt x="9" y="4"/>
                    <a:pt x="11" y="3"/>
                    <a:pt x="11" y="4"/>
                  </a:cubicBezTo>
                  <a:cubicBezTo>
                    <a:pt x="12" y="5"/>
                    <a:pt x="9" y="5"/>
                    <a:pt x="9" y="5"/>
                  </a:cubicBezTo>
                  <a:cubicBezTo>
                    <a:pt x="7" y="6"/>
                    <a:pt x="3" y="5"/>
                    <a:pt x="2" y="6"/>
                  </a:cubicBezTo>
                  <a:cubicBezTo>
                    <a:pt x="2" y="6"/>
                    <a:pt x="3" y="6"/>
                    <a:pt x="3" y="7"/>
                  </a:cubicBezTo>
                  <a:cubicBezTo>
                    <a:pt x="3" y="7"/>
                    <a:pt x="1" y="7"/>
                    <a:pt x="2" y="8"/>
                  </a:cubicBezTo>
                  <a:cubicBezTo>
                    <a:pt x="2" y="8"/>
                    <a:pt x="2" y="8"/>
                    <a:pt x="2" y="8"/>
                  </a:cubicBezTo>
                  <a:cubicBezTo>
                    <a:pt x="3" y="8"/>
                    <a:pt x="1" y="8"/>
                    <a:pt x="1" y="8"/>
                  </a:cubicBezTo>
                  <a:cubicBezTo>
                    <a:pt x="1" y="9"/>
                    <a:pt x="5" y="9"/>
                    <a:pt x="3" y="10"/>
                  </a:cubicBezTo>
                  <a:cubicBezTo>
                    <a:pt x="0" y="12"/>
                    <a:pt x="4" y="13"/>
                    <a:pt x="6" y="13"/>
                  </a:cubicBezTo>
                  <a:cubicBezTo>
                    <a:pt x="7" y="13"/>
                    <a:pt x="5" y="16"/>
                    <a:pt x="5" y="17"/>
                  </a:cubicBezTo>
                  <a:cubicBezTo>
                    <a:pt x="4" y="17"/>
                    <a:pt x="2" y="21"/>
                    <a:pt x="1" y="20"/>
                  </a:cubicBezTo>
                  <a:cubicBezTo>
                    <a:pt x="1" y="20"/>
                    <a:pt x="3" y="20"/>
                    <a:pt x="3" y="20"/>
                  </a:cubicBezTo>
                  <a:cubicBezTo>
                    <a:pt x="2" y="21"/>
                    <a:pt x="1" y="20"/>
                    <a:pt x="0" y="22"/>
                  </a:cubicBezTo>
                  <a:cubicBezTo>
                    <a:pt x="0" y="22"/>
                    <a:pt x="3" y="21"/>
                    <a:pt x="3" y="21"/>
                  </a:cubicBezTo>
                  <a:cubicBezTo>
                    <a:pt x="3" y="21"/>
                    <a:pt x="2" y="23"/>
                    <a:pt x="2" y="24"/>
                  </a:cubicBezTo>
                  <a:cubicBezTo>
                    <a:pt x="2" y="24"/>
                    <a:pt x="4" y="23"/>
                    <a:pt x="4" y="23"/>
                  </a:cubicBezTo>
                  <a:cubicBezTo>
                    <a:pt x="4" y="23"/>
                    <a:pt x="4" y="24"/>
                    <a:pt x="4" y="25"/>
                  </a:cubicBezTo>
                  <a:cubicBezTo>
                    <a:pt x="5" y="25"/>
                    <a:pt x="7" y="24"/>
                    <a:pt x="8" y="24"/>
                  </a:cubicBezTo>
                  <a:cubicBezTo>
                    <a:pt x="11" y="23"/>
                    <a:pt x="14" y="20"/>
                    <a:pt x="17" y="20"/>
                  </a:cubicBezTo>
                  <a:cubicBezTo>
                    <a:pt x="21" y="20"/>
                    <a:pt x="20" y="19"/>
                    <a:pt x="22" y="16"/>
                  </a:cubicBezTo>
                  <a:cubicBezTo>
                    <a:pt x="24" y="13"/>
                    <a:pt x="21" y="11"/>
                    <a:pt x="21" y="8"/>
                  </a:cubicBezTo>
                  <a:cubicBezTo>
                    <a:pt x="20" y="8"/>
                    <a:pt x="21" y="9"/>
                    <a:pt x="21"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8" name="Freeform 726"/>
            <p:cNvSpPr>
              <a:spLocks/>
            </p:cNvSpPr>
            <p:nvPr/>
          </p:nvSpPr>
          <p:spPr bwMode="auto">
            <a:xfrm>
              <a:off x="11321211" y="6153340"/>
              <a:ext cx="149682" cy="92380"/>
            </a:xfrm>
            <a:custGeom>
              <a:avLst/>
              <a:gdLst>
                <a:gd name="T0" fmla="*/ 1 w 16"/>
                <a:gd name="T1" fmla="*/ 6 h 10"/>
                <a:gd name="T2" fmla="*/ 4 w 16"/>
                <a:gd name="T3" fmla="*/ 8 h 10"/>
                <a:gd name="T4" fmla="*/ 5 w 16"/>
                <a:gd name="T5" fmla="*/ 7 h 10"/>
                <a:gd name="T6" fmla="*/ 8 w 16"/>
                <a:gd name="T7" fmla="*/ 8 h 10"/>
                <a:gd name="T8" fmla="*/ 11 w 16"/>
                <a:gd name="T9" fmla="*/ 4 h 10"/>
                <a:gd name="T10" fmla="*/ 11 w 16"/>
                <a:gd name="T11" fmla="*/ 2 h 10"/>
                <a:gd name="T12" fmla="*/ 7 w 16"/>
                <a:gd name="T13" fmla="*/ 1 h 10"/>
                <a:gd name="T14" fmla="*/ 4 w 16"/>
                <a:gd name="T15" fmla="*/ 2 h 10"/>
                <a:gd name="T16" fmla="*/ 1 w 16"/>
                <a:gd name="T17" fmla="*/ 6 h 10"/>
                <a:gd name="T18" fmla="*/ 1 w 16"/>
                <a:gd name="T19"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0">
                  <a:moveTo>
                    <a:pt x="1" y="6"/>
                  </a:moveTo>
                  <a:cubicBezTo>
                    <a:pt x="0" y="7"/>
                    <a:pt x="3" y="8"/>
                    <a:pt x="4" y="8"/>
                  </a:cubicBezTo>
                  <a:cubicBezTo>
                    <a:pt x="4" y="8"/>
                    <a:pt x="5" y="7"/>
                    <a:pt x="5" y="7"/>
                  </a:cubicBezTo>
                  <a:cubicBezTo>
                    <a:pt x="6" y="6"/>
                    <a:pt x="7" y="7"/>
                    <a:pt x="8" y="8"/>
                  </a:cubicBezTo>
                  <a:cubicBezTo>
                    <a:pt x="10" y="10"/>
                    <a:pt x="16" y="5"/>
                    <a:pt x="11" y="4"/>
                  </a:cubicBezTo>
                  <a:cubicBezTo>
                    <a:pt x="12" y="4"/>
                    <a:pt x="11" y="2"/>
                    <a:pt x="11" y="2"/>
                  </a:cubicBezTo>
                  <a:cubicBezTo>
                    <a:pt x="10" y="0"/>
                    <a:pt x="9" y="0"/>
                    <a:pt x="7" y="1"/>
                  </a:cubicBezTo>
                  <a:cubicBezTo>
                    <a:pt x="6" y="1"/>
                    <a:pt x="4" y="1"/>
                    <a:pt x="4" y="2"/>
                  </a:cubicBezTo>
                  <a:cubicBezTo>
                    <a:pt x="3" y="3"/>
                    <a:pt x="1" y="4"/>
                    <a:pt x="1" y="6"/>
                  </a:cubicBezTo>
                  <a:cubicBezTo>
                    <a:pt x="1" y="6"/>
                    <a:pt x="1" y="5"/>
                    <a:pt x="1"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9" name="Freeform 727"/>
            <p:cNvSpPr>
              <a:spLocks/>
            </p:cNvSpPr>
            <p:nvPr/>
          </p:nvSpPr>
          <p:spPr bwMode="auto">
            <a:xfrm>
              <a:off x="11267072" y="6854158"/>
              <a:ext cx="585987" cy="430050"/>
            </a:xfrm>
            <a:custGeom>
              <a:avLst/>
              <a:gdLst>
                <a:gd name="T0" fmla="*/ 58 w 63"/>
                <a:gd name="T1" fmla="*/ 8 h 46"/>
                <a:gd name="T2" fmla="*/ 52 w 63"/>
                <a:gd name="T3" fmla="*/ 6 h 46"/>
                <a:gd name="T4" fmla="*/ 49 w 63"/>
                <a:gd name="T5" fmla="*/ 6 h 46"/>
                <a:gd name="T6" fmla="*/ 45 w 63"/>
                <a:gd name="T7" fmla="*/ 6 h 46"/>
                <a:gd name="T8" fmla="*/ 40 w 63"/>
                <a:gd name="T9" fmla="*/ 4 h 46"/>
                <a:gd name="T10" fmla="*/ 38 w 63"/>
                <a:gd name="T11" fmla="*/ 2 h 46"/>
                <a:gd name="T12" fmla="*/ 35 w 63"/>
                <a:gd name="T13" fmla="*/ 2 h 46"/>
                <a:gd name="T14" fmla="*/ 31 w 63"/>
                <a:gd name="T15" fmla="*/ 2 h 46"/>
                <a:gd name="T16" fmla="*/ 27 w 63"/>
                <a:gd name="T17" fmla="*/ 2 h 46"/>
                <a:gd name="T18" fmla="*/ 17 w 63"/>
                <a:gd name="T19" fmla="*/ 1 h 46"/>
                <a:gd name="T20" fmla="*/ 8 w 63"/>
                <a:gd name="T21" fmla="*/ 0 h 46"/>
                <a:gd name="T22" fmla="*/ 2 w 63"/>
                <a:gd name="T23" fmla="*/ 3 h 46"/>
                <a:gd name="T24" fmla="*/ 2 w 63"/>
                <a:gd name="T25" fmla="*/ 6 h 46"/>
                <a:gd name="T26" fmla="*/ 2 w 63"/>
                <a:gd name="T27" fmla="*/ 11 h 46"/>
                <a:gd name="T28" fmla="*/ 5 w 63"/>
                <a:gd name="T29" fmla="*/ 10 h 46"/>
                <a:gd name="T30" fmla="*/ 7 w 63"/>
                <a:gd name="T31" fmla="*/ 12 h 46"/>
                <a:gd name="T32" fmla="*/ 12 w 63"/>
                <a:gd name="T33" fmla="*/ 11 h 46"/>
                <a:gd name="T34" fmla="*/ 14 w 63"/>
                <a:gd name="T35" fmla="*/ 14 h 46"/>
                <a:gd name="T36" fmla="*/ 13 w 63"/>
                <a:gd name="T37" fmla="*/ 20 h 46"/>
                <a:gd name="T38" fmla="*/ 12 w 63"/>
                <a:gd name="T39" fmla="*/ 25 h 46"/>
                <a:gd name="T40" fmla="*/ 12 w 63"/>
                <a:gd name="T41" fmla="*/ 28 h 46"/>
                <a:gd name="T42" fmla="*/ 10 w 63"/>
                <a:gd name="T43" fmla="*/ 33 h 46"/>
                <a:gd name="T44" fmla="*/ 10 w 63"/>
                <a:gd name="T45" fmla="*/ 38 h 46"/>
                <a:gd name="T46" fmla="*/ 17 w 63"/>
                <a:gd name="T47" fmla="*/ 44 h 46"/>
                <a:gd name="T48" fmla="*/ 20 w 63"/>
                <a:gd name="T49" fmla="*/ 45 h 46"/>
                <a:gd name="T50" fmla="*/ 21 w 63"/>
                <a:gd name="T51" fmla="*/ 43 h 46"/>
                <a:gd name="T52" fmla="*/ 24 w 63"/>
                <a:gd name="T53" fmla="*/ 42 h 46"/>
                <a:gd name="T54" fmla="*/ 36 w 63"/>
                <a:gd name="T55" fmla="*/ 41 h 46"/>
                <a:gd name="T56" fmla="*/ 39 w 63"/>
                <a:gd name="T57" fmla="*/ 38 h 46"/>
                <a:gd name="T58" fmla="*/ 43 w 63"/>
                <a:gd name="T59" fmla="*/ 35 h 46"/>
                <a:gd name="T60" fmla="*/ 47 w 63"/>
                <a:gd name="T61" fmla="*/ 30 h 46"/>
                <a:gd name="T62" fmla="*/ 45 w 63"/>
                <a:gd name="T63" fmla="*/ 26 h 46"/>
                <a:gd name="T64" fmla="*/ 48 w 63"/>
                <a:gd name="T65" fmla="*/ 21 h 46"/>
                <a:gd name="T66" fmla="*/ 50 w 63"/>
                <a:gd name="T67" fmla="*/ 19 h 46"/>
                <a:gd name="T68" fmla="*/ 51 w 63"/>
                <a:gd name="T69" fmla="*/ 17 h 46"/>
                <a:gd name="T70" fmla="*/ 60 w 63"/>
                <a:gd name="T71" fmla="*/ 13 h 46"/>
                <a:gd name="T72" fmla="*/ 63 w 63"/>
                <a:gd name="T73" fmla="*/ 9 h 46"/>
                <a:gd name="T74" fmla="*/ 58 w 63"/>
                <a:gd name="T75" fmla="*/ 8 h 46"/>
                <a:gd name="T76" fmla="*/ 58 w 63"/>
                <a:gd name="T77"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46">
                  <a:moveTo>
                    <a:pt x="58" y="8"/>
                  </a:moveTo>
                  <a:cubicBezTo>
                    <a:pt x="55" y="8"/>
                    <a:pt x="54" y="7"/>
                    <a:pt x="52" y="6"/>
                  </a:cubicBezTo>
                  <a:cubicBezTo>
                    <a:pt x="51" y="5"/>
                    <a:pt x="50" y="6"/>
                    <a:pt x="49" y="6"/>
                  </a:cubicBezTo>
                  <a:cubicBezTo>
                    <a:pt x="48" y="6"/>
                    <a:pt x="46" y="6"/>
                    <a:pt x="45" y="6"/>
                  </a:cubicBezTo>
                  <a:cubicBezTo>
                    <a:pt x="43" y="5"/>
                    <a:pt x="41" y="4"/>
                    <a:pt x="40" y="4"/>
                  </a:cubicBezTo>
                  <a:cubicBezTo>
                    <a:pt x="39" y="3"/>
                    <a:pt x="39" y="3"/>
                    <a:pt x="38" y="2"/>
                  </a:cubicBezTo>
                  <a:cubicBezTo>
                    <a:pt x="37" y="3"/>
                    <a:pt x="36" y="2"/>
                    <a:pt x="35" y="2"/>
                  </a:cubicBezTo>
                  <a:cubicBezTo>
                    <a:pt x="33" y="1"/>
                    <a:pt x="32" y="2"/>
                    <a:pt x="31" y="2"/>
                  </a:cubicBezTo>
                  <a:cubicBezTo>
                    <a:pt x="29" y="2"/>
                    <a:pt x="28" y="2"/>
                    <a:pt x="27" y="2"/>
                  </a:cubicBezTo>
                  <a:cubicBezTo>
                    <a:pt x="24" y="2"/>
                    <a:pt x="21" y="1"/>
                    <a:pt x="17" y="1"/>
                  </a:cubicBezTo>
                  <a:cubicBezTo>
                    <a:pt x="15" y="1"/>
                    <a:pt x="11" y="0"/>
                    <a:pt x="8" y="0"/>
                  </a:cubicBezTo>
                  <a:cubicBezTo>
                    <a:pt x="7" y="1"/>
                    <a:pt x="4" y="2"/>
                    <a:pt x="2" y="3"/>
                  </a:cubicBezTo>
                  <a:cubicBezTo>
                    <a:pt x="0" y="4"/>
                    <a:pt x="1" y="5"/>
                    <a:pt x="2" y="6"/>
                  </a:cubicBezTo>
                  <a:cubicBezTo>
                    <a:pt x="2" y="8"/>
                    <a:pt x="2" y="9"/>
                    <a:pt x="2" y="11"/>
                  </a:cubicBezTo>
                  <a:cubicBezTo>
                    <a:pt x="3" y="11"/>
                    <a:pt x="5" y="10"/>
                    <a:pt x="5" y="10"/>
                  </a:cubicBezTo>
                  <a:cubicBezTo>
                    <a:pt x="6" y="10"/>
                    <a:pt x="5" y="12"/>
                    <a:pt x="7" y="12"/>
                  </a:cubicBezTo>
                  <a:cubicBezTo>
                    <a:pt x="9" y="12"/>
                    <a:pt x="10" y="11"/>
                    <a:pt x="12" y="11"/>
                  </a:cubicBezTo>
                  <a:cubicBezTo>
                    <a:pt x="14" y="10"/>
                    <a:pt x="16" y="13"/>
                    <a:pt x="14" y="14"/>
                  </a:cubicBezTo>
                  <a:cubicBezTo>
                    <a:pt x="12" y="16"/>
                    <a:pt x="13" y="17"/>
                    <a:pt x="13" y="20"/>
                  </a:cubicBezTo>
                  <a:cubicBezTo>
                    <a:pt x="12" y="21"/>
                    <a:pt x="13" y="24"/>
                    <a:pt x="12" y="25"/>
                  </a:cubicBezTo>
                  <a:cubicBezTo>
                    <a:pt x="9" y="25"/>
                    <a:pt x="10" y="26"/>
                    <a:pt x="12" y="28"/>
                  </a:cubicBezTo>
                  <a:cubicBezTo>
                    <a:pt x="13" y="29"/>
                    <a:pt x="10" y="31"/>
                    <a:pt x="10" y="33"/>
                  </a:cubicBezTo>
                  <a:cubicBezTo>
                    <a:pt x="12" y="35"/>
                    <a:pt x="10" y="36"/>
                    <a:pt x="10" y="38"/>
                  </a:cubicBezTo>
                  <a:cubicBezTo>
                    <a:pt x="13" y="37"/>
                    <a:pt x="15" y="42"/>
                    <a:pt x="17" y="44"/>
                  </a:cubicBezTo>
                  <a:cubicBezTo>
                    <a:pt x="17" y="45"/>
                    <a:pt x="19" y="46"/>
                    <a:pt x="20" y="45"/>
                  </a:cubicBezTo>
                  <a:cubicBezTo>
                    <a:pt x="20" y="45"/>
                    <a:pt x="21" y="44"/>
                    <a:pt x="21" y="43"/>
                  </a:cubicBezTo>
                  <a:cubicBezTo>
                    <a:pt x="22" y="43"/>
                    <a:pt x="24" y="42"/>
                    <a:pt x="24" y="42"/>
                  </a:cubicBezTo>
                  <a:cubicBezTo>
                    <a:pt x="28" y="41"/>
                    <a:pt x="32" y="42"/>
                    <a:pt x="36" y="41"/>
                  </a:cubicBezTo>
                  <a:cubicBezTo>
                    <a:pt x="37" y="40"/>
                    <a:pt x="37" y="39"/>
                    <a:pt x="39" y="38"/>
                  </a:cubicBezTo>
                  <a:cubicBezTo>
                    <a:pt x="41" y="37"/>
                    <a:pt x="42" y="36"/>
                    <a:pt x="43" y="35"/>
                  </a:cubicBezTo>
                  <a:cubicBezTo>
                    <a:pt x="44" y="32"/>
                    <a:pt x="45" y="31"/>
                    <a:pt x="47" y="30"/>
                  </a:cubicBezTo>
                  <a:cubicBezTo>
                    <a:pt x="48" y="29"/>
                    <a:pt x="46" y="27"/>
                    <a:pt x="45" y="26"/>
                  </a:cubicBezTo>
                  <a:cubicBezTo>
                    <a:pt x="45" y="25"/>
                    <a:pt x="47" y="22"/>
                    <a:pt x="48" y="21"/>
                  </a:cubicBezTo>
                  <a:cubicBezTo>
                    <a:pt x="48" y="21"/>
                    <a:pt x="49" y="20"/>
                    <a:pt x="50" y="19"/>
                  </a:cubicBezTo>
                  <a:cubicBezTo>
                    <a:pt x="50" y="19"/>
                    <a:pt x="50" y="17"/>
                    <a:pt x="51" y="17"/>
                  </a:cubicBezTo>
                  <a:cubicBezTo>
                    <a:pt x="54" y="15"/>
                    <a:pt x="57" y="14"/>
                    <a:pt x="60" y="13"/>
                  </a:cubicBezTo>
                  <a:cubicBezTo>
                    <a:pt x="61" y="12"/>
                    <a:pt x="63" y="11"/>
                    <a:pt x="63" y="9"/>
                  </a:cubicBezTo>
                  <a:cubicBezTo>
                    <a:pt x="62" y="7"/>
                    <a:pt x="60" y="9"/>
                    <a:pt x="58" y="8"/>
                  </a:cubicBezTo>
                  <a:cubicBezTo>
                    <a:pt x="55" y="8"/>
                    <a:pt x="60" y="9"/>
                    <a:pt x="58"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0" name="Freeform 728"/>
            <p:cNvSpPr>
              <a:spLocks/>
            </p:cNvSpPr>
            <p:nvPr/>
          </p:nvSpPr>
          <p:spPr bwMode="auto">
            <a:xfrm>
              <a:off x="11267072" y="6946541"/>
              <a:ext cx="149682" cy="283516"/>
            </a:xfrm>
            <a:custGeom>
              <a:avLst/>
              <a:gdLst>
                <a:gd name="T0" fmla="*/ 11 w 16"/>
                <a:gd name="T1" fmla="*/ 25 h 30"/>
                <a:gd name="T2" fmla="*/ 11 w 16"/>
                <a:gd name="T3" fmla="*/ 21 h 30"/>
                <a:gd name="T4" fmla="*/ 10 w 16"/>
                <a:gd name="T5" fmla="*/ 16 h 30"/>
                <a:gd name="T6" fmla="*/ 12 w 16"/>
                <a:gd name="T7" fmla="*/ 14 h 30"/>
                <a:gd name="T8" fmla="*/ 13 w 16"/>
                <a:gd name="T9" fmla="*/ 9 h 30"/>
                <a:gd name="T10" fmla="*/ 14 w 16"/>
                <a:gd name="T11" fmla="*/ 4 h 30"/>
                <a:gd name="T12" fmla="*/ 12 w 16"/>
                <a:gd name="T13" fmla="*/ 1 h 30"/>
                <a:gd name="T14" fmla="*/ 7 w 16"/>
                <a:gd name="T15" fmla="*/ 2 h 30"/>
                <a:gd name="T16" fmla="*/ 5 w 16"/>
                <a:gd name="T17" fmla="*/ 0 h 30"/>
                <a:gd name="T18" fmla="*/ 4 w 16"/>
                <a:gd name="T19" fmla="*/ 0 h 30"/>
                <a:gd name="T20" fmla="*/ 3 w 16"/>
                <a:gd name="T21" fmla="*/ 4 h 30"/>
                <a:gd name="T22" fmla="*/ 3 w 16"/>
                <a:gd name="T23" fmla="*/ 8 h 30"/>
                <a:gd name="T24" fmla="*/ 2 w 16"/>
                <a:gd name="T25" fmla="*/ 13 h 30"/>
                <a:gd name="T26" fmla="*/ 0 w 16"/>
                <a:gd name="T27" fmla="*/ 20 h 30"/>
                <a:gd name="T28" fmla="*/ 2 w 16"/>
                <a:gd name="T29" fmla="*/ 22 h 30"/>
                <a:gd name="T30" fmla="*/ 2 w 16"/>
                <a:gd name="T31" fmla="*/ 28 h 30"/>
                <a:gd name="T32" fmla="*/ 6 w 16"/>
                <a:gd name="T33" fmla="*/ 30 h 30"/>
                <a:gd name="T34" fmla="*/ 11 w 16"/>
                <a:gd name="T35" fmla="*/ 25 h 30"/>
                <a:gd name="T36" fmla="*/ 11 w 16"/>
                <a:gd name="T37"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30">
                  <a:moveTo>
                    <a:pt x="11" y="25"/>
                  </a:moveTo>
                  <a:cubicBezTo>
                    <a:pt x="12" y="23"/>
                    <a:pt x="10" y="22"/>
                    <a:pt x="11" y="21"/>
                  </a:cubicBezTo>
                  <a:cubicBezTo>
                    <a:pt x="12" y="18"/>
                    <a:pt x="12" y="18"/>
                    <a:pt x="10" y="16"/>
                  </a:cubicBezTo>
                  <a:cubicBezTo>
                    <a:pt x="9" y="14"/>
                    <a:pt x="11" y="15"/>
                    <a:pt x="12" y="14"/>
                  </a:cubicBezTo>
                  <a:cubicBezTo>
                    <a:pt x="13" y="13"/>
                    <a:pt x="13" y="10"/>
                    <a:pt x="13" y="9"/>
                  </a:cubicBezTo>
                  <a:cubicBezTo>
                    <a:pt x="13" y="6"/>
                    <a:pt x="12" y="6"/>
                    <a:pt x="14" y="4"/>
                  </a:cubicBezTo>
                  <a:cubicBezTo>
                    <a:pt x="16" y="3"/>
                    <a:pt x="14" y="0"/>
                    <a:pt x="12" y="1"/>
                  </a:cubicBezTo>
                  <a:cubicBezTo>
                    <a:pt x="10" y="1"/>
                    <a:pt x="9" y="2"/>
                    <a:pt x="7" y="2"/>
                  </a:cubicBezTo>
                  <a:cubicBezTo>
                    <a:pt x="5" y="2"/>
                    <a:pt x="6" y="0"/>
                    <a:pt x="5" y="0"/>
                  </a:cubicBezTo>
                  <a:cubicBezTo>
                    <a:pt x="6" y="0"/>
                    <a:pt x="3" y="0"/>
                    <a:pt x="4" y="0"/>
                  </a:cubicBezTo>
                  <a:cubicBezTo>
                    <a:pt x="2" y="1"/>
                    <a:pt x="3" y="2"/>
                    <a:pt x="3" y="4"/>
                  </a:cubicBezTo>
                  <a:cubicBezTo>
                    <a:pt x="3" y="5"/>
                    <a:pt x="3" y="7"/>
                    <a:pt x="3" y="8"/>
                  </a:cubicBezTo>
                  <a:cubicBezTo>
                    <a:pt x="2" y="10"/>
                    <a:pt x="2" y="12"/>
                    <a:pt x="2" y="13"/>
                  </a:cubicBezTo>
                  <a:cubicBezTo>
                    <a:pt x="1" y="16"/>
                    <a:pt x="0" y="17"/>
                    <a:pt x="0" y="20"/>
                  </a:cubicBezTo>
                  <a:cubicBezTo>
                    <a:pt x="1" y="21"/>
                    <a:pt x="2" y="20"/>
                    <a:pt x="2" y="22"/>
                  </a:cubicBezTo>
                  <a:cubicBezTo>
                    <a:pt x="3" y="23"/>
                    <a:pt x="2" y="26"/>
                    <a:pt x="2" y="28"/>
                  </a:cubicBezTo>
                  <a:cubicBezTo>
                    <a:pt x="2" y="30"/>
                    <a:pt x="4" y="30"/>
                    <a:pt x="6" y="30"/>
                  </a:cubicBezTo>
                  <a:cubicBezTo>
                    <a:pt x="10" y="30"/>
                    <a:pt x="9" y="27"/>
                    <a:pt x="11" y="25"/>
                  </a:cubicBezTo>
                  <a:cubicBezTo>
                    <a:pt x="12" y="23"/>
                    <a:pt x="10" y="26"/>
                    <a:pt x="11" y="2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1" name="Freeform 729"/>
            <p:cNvSpPr>
              <a:spLocks/>
            </p:cNvSpPr>
            <p:nvPr/>
          </p:nvSpPr>
          <p:spPr bwMode="auto">
            <a:xfrm>
              <a:off x="13069621" y="9510902"/>
              <a:ext cx="493633" cy="825058"/>
            </a:xfrm>
            <a:custGeom>
              <a:avLst/>
              <a:gdLst>
                <a:gd name="T0" fmla="*/ 52 w 53"/>
                <a:gd name="T1" fmla="*/ 23 h 88"/>
                <a:gd name="T2" fmla="*/ 50 w 53"/>
                <a:gd name="T3" fmla="*/ 3 h 88"/>
                <a:gd name="T4" fmla="*/ 46 w 53"/>
                <a:gd name="T5" fmla="*/ 3 h 88"/>
                <a:gd name="T6" fmla="*/ 41 w 53"/>
                <a:gd name="T7" fmla="*/ 6 h 88"/>
                <a:gd name="T8" fmla="*/ 38 w 53"/>
                <a:gd name="T9" fmla="*/ 7 h 88"/>
                <a:gd name="T10" fmla="*/ 32 w 53"/>
                <a:gd name="T11" fmla="*/ 7 h 88"/>
                <a:gd name="T12" fmla="*/ 28 w 53"/>
                <a:gd name="T13" fmla="*/ 7 h 88"/>
                <a:gd name="T14" fmla="*/ 23 w 53"/>
                <a:gd name="T15" fmla="*/ 7 h 88"/>
                <a:gd name="T16" fmla="*/ 24 w 53"/>
                <a:gd name="T17" fmla="*/ 18 h 88"/>
                <a:gd name="T18" fmla="*/ 25 w 53"/>
                <a:gd name="T19" fmla="*/ 20 h 88"/>
                <a:gd name="T20" fmla="*/ 27 w 53"/>
                <a:gd name="T21" fmla="*/ 22 h 88"/>
                <a:gd name="T22" fmla="*/ 27 w 53"/>
                <a:gd name="T23" fmla="*/ 28 h 88"/>
                <a:gd name="T24" fmla="*/ 25 w 53"/>
                <a:gd name="T25" fmla="*/ 31 h 88"/>
                <a:gd name="T26" fmla="*/ 24 w 53"/>
                <a:gd name="T27" fmla="*/ 35 h 88"/>
                <a:gd name="T28" fmla="*/ 20 w 53"/>
                <a:gd name="T29" fmla="*/ 31 h 88"/>
                <a:gd name="T30" fmla="*/ 21 w 53"/>
                <a:gd name="T31" fmla="*/ 25 h 88"/>
                <a:gd name="T32" fmla="*/ 16 w 53"/>
                <a:gd name="T33" fmla="*/ 22 h 88"/>
                <a:gd name="T34" fmla="*/ 13 w 53"/>
                <a:gd name="T35" fmla="*/ 20 h 88"/>
                <a:gd name="T36" fmla="*/ 2 w 53"/>
                <a:gd name="T37" fmla="*/ 24 h 88"/>
                <a:gd name="T38" fmla="*/ 0 w 53"/>
                <a:gd name="T39" fmla="*/ 26 h 88"/>
                <a:gd name="T40" fmla="*/ 1 w 53"/>
                <a:gd name="T41" fmla="*/ 30 h 88"/>
                <a:gd name="T42" fmla="*/ 12 w 53"/>
                <a:gd name="T43" fmla="*/ 35 h 88"/>
                <a:gd name="T44" fmla="*/ 13 w 53"/>
                <a:gd name="T45" fmla="*/ 44 h 88"/>
                <a:gd name="T46" fmla="*/ 12 w 53"/>
                <a:gd name="T47" fmla="*/ 52 h 88"/>
                <a:gd name="T48" fmla="*/ 6 w 53"/>
                <a:gd name="T49" fmla="*/ 62 h 88"/>
                <a:gd name="T50" fmla="*/ 6 w 53"/>
                <a:gd name="T51" fmla="*/ 69 h 88"/>
                <a:gd name="T52" fmla="*/ 8 w 53"/>
                <a:gd name="T53" fmla="*/ 78 h 88"/>
                <a:gd name="T54" fmla="*/ 9 w 53"/>
                <a:gd name="T55" fmla="*/ 87 h 88"/>
                <a:gd name="T56" fmla="*/ 12 w 53"/>
                <a:gd name="T57" fmla="*/ 86 h 88"/>
                <a:gd name="T58" fmla="*/ 13 w 53"/>
                <a:gd name="T59" fmla="*/ 83 h 88"/>
                <a:gd name="T60" fmla="*/ 11 w 53"/>
                <a:gd name="T61" fmla="*/ 83 h 88"/>
                <a:gd name="T62" fmla="*/ 16 w 53"/>
                <a:gd name="T63" fmla="*/ 77 h 88"/>
                <a:gd name="T64" fmla="*/ 25 w 53"/>
                <a:gd name="T65" fmla="*/ 72 h 88"/>
                <a:gd name="T66" fmla="*/ 25 w 53"/>
                <a:gd name="T67" fmla="*/ 64 h 88"/>
                <a:gd name="T68" fmla="*/ 21 w 53"/>
                <a:gd name="T69" fmla="*/ 48 h 88"/>
                <a:gd name="T70" fmla="*/ 24 w 53"/>
                <a:gd name="T71" fmla="*/ 48 h 88"/>
                <a:gd name="T72" fmla="*/ 29 w 53"/>
                <a:gd name="T73" fmla="*/ 44 h 88"/>
                <a:gd name="T74" fmla="*/ 35 w 53"/>
                <a:gd name="T75" fmla="*/ 38 h 88"/>
                <a:gd name="T76" fmla="*/ 40 w 53"/>
                <a:gd name="T77" fmla="*/ 36 h 88"/>
                <a:gd name="T78" fmla="*/ 46 w 53"/>
                <a:gd name="T79" fmla="*/ 32 h 88"/>
                <a:gd name="T80" fmla="*/ 52 w 53"/>
                <a:gd name="T81" fmla="*/ 23 h 88"/>
                <a:gd name="T82" fmla="*/ 52 w 53"/>
                <a:gd name="T83" fmla="*/ 2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 h="88">
                  <a:moveTo>
                    <a:pt x="52" y="23"/>
                  </a:moveTo>
                  <a:cubicBezTo>
                    <a:pt x="49" y="17"/>
                    <a:pt x="50" y="9"/>
                    <a:pt x="50" y="3"/>
                  </a:cubicBezTo>
                  <a:cubicBezTo>
                    <a:pt x="50" y="0"/>
                    <a:pt x="48" y="2"/>
                    <a:pt x="46" y="3"/>
                  </a:cubicBezTo>
                  <a:cubicBezTo>
                    <a:pt x="45" y="4"/>
                    <a:pt x="43" y="6"/>
                    <a:pt x="41" y="6"/>
                  </a:cubicBezTo>
                  <a:cubicBezTo>
                    <a:pt x="40" y="6"/>
                    <a:pt x="38" y="5"/>
                    <a:pt x="38" y="7"/>
                  </a:cubicBezTo>
                  <a:cubicBezTo>
                    <a:pt x="36" y="10"/>
                    <a:pt x="34" y="7"/>
                    <a:pt x="32" y="7"/>
                  </a:cubicBezTo>
                  <a:cubicBezTo>
                    <a:pt x="30" y="7"/>
                    <a:pt x="30" y="9"/>
                    <a:pt x="28" y="7"/>
                  </a:cubicBezTo>
                  <a:cubicBezTo>
                    <a:pt x="27" y="7"/>
                    <a:pt x="24" y="7"/>
                    <a:pt x="23" y="7"/>
                  </a:cubicBezTo>
                  <a:cubicBezTo>
                    <a:pt x="20" y="7"/>
                    <a:pt x="21" y="16"/>
                    <a:pt x="24" y="18"/>
                  </a:cubicBezTo>
                  <a:cubicBezTo>
                    <a:pt x="24" y="18"/>
                    <a:pt x="24" y="20"/>
                    <a:pt x="25" y="20"/>
                  </a:cubicBezTo>
                  <a:cubicBezTo>
                    <a:pt x="25" y="21"/>
                    <a:pt x="26" y="21"/>
                    <a:pt x="27" y="22"/>
                  </a:cubicBezTo>
                  <a:cubicBezTo>
                    <a:pt x="27" y="24"/>
                    <a:pt x="27" y="27"/>
                    <a:pt x="27" y="28"/>
                  </a:cubicBezTo>
                  <a:cubicBezTo>
                    <a:pt x="27" y="30"/>
                    <a:pt x="28" y="31"/>
                    <a:pt x="25" y="31"/>
                  </a:cubicBezTo>
                  <a:cubicBezTo>
                    <a:pt x="24" y="31"/>
                    <a:pt x="24" y="34"/>
                    <a:pt x="24" y="35"/>
                  </a:cubicBezTo>
                  <a:cubicBezTo>
                    <a:pt x="23" y="34"/>
                    <a:pt x="21" y="32"/>
                    <a:pt x="20" y="31"/>
                  </a:cubicBezTo>
                  <a:cubicBezTo>
                    <a:pt x="19" y="29"/>
                    <a:pt x="21" y="27"/>
                    <a:pt x="21" y="25"/>
                  </a:cubicBezTo>
                  <a:cubicBezTo>
                    <a:pt x="22" y="20"/>
                    <a:pt x="19" y="24"/>
                    <a:pt x="16" y="22"/>
                  </a:cubicBezTo>
                  <a:cubicBezTo>
                    <a:pt x="15" y="21"/>
                    <a:pt x="15" y="19"/>
                    <a:pt x="13" y="20"/>
                  </a:cubicBezTo>
                  <a:cubicBezTo>
                    <a:pt x="9" y="22"/>
                    <a:pt x="6" y="23"/>
                    <a:pt x="2" y="24"/>
                  </a:cubicBezTo>
                  <a:cubicBezTo>
                    <a:pt x="1" y="25"/>
                    <a:pt x="0" y="25"/>
                    <a:pt x="0" y="26"/>
                  </a:cubicBezTo>
                  <a:cubicBezTo>
                    <a:pt x="0" y="27"/>
                    <a:pt x="1" y="29"/>
                    <a:pt x="1" y="30"/>
                  </a:cubicBezTo>
                  <a:cubicBezTo>
                    <a:pt x="4" y="30"/>
                    <a:pt x="12" y="32"/>
                    <a:pt x="12" y="35"/>
                  </a:cubicBezTo>
                  <a:cubicBezTo>
                    <a:pt x="13" y="38"/>
                    <a:pt x="13" y="41"/>
                    <a:pt x="13" y="44"/>
                  </a:cubicBezTo>
                  <a:cubicBezTo>
                    <a:pt x="12" y="46"/>
                    <a:pt x="14" y="49"/>
                    <a:pt x="12" y="52"/>
                  </a:cubicBezTo>
                  <a:cubicBezTo>
                    <a:pt x="10" y="55"/>
                    <a:pt x="8" y="59"/>
                    <a:pt x="6" y="62"/>
                  </a:cubicBezTo>
                  <a:cubicBezTo>
                    <a:pt x="4" y="64"/>
                    <a:pt x="6" y="68"/>
                    <a:pt x="6" y="69"/>
                  </a:cubicBezTo>
                  <a:cubicBezTo>
                    <a:pt x="8" y="73"/>
                    <a:pt x="8" y="75"/>
                    <a:pt x="8" y="78"/>
                  </a:cubicBezTo>
                  <a:cubicBezTo>
                    <a:pt x="8" y="81"/>
                    <a:pt x="8" y="84"/>
                    <a:pt x="9" y="87"/>
                  </a:cubicBezTo>
                  <a:cubicBezTo>
                    <a:pt x="9" y="88"/>
                    <a:pt x="12" y="87"/>
                    <a:pt x="12" y="86"/>
                  </a:cubicBezTo>
                  <a:cubicBezTo>
                    <a:pt x="13" y="85"/>
                    <a:pt x="13" y="83"/>
                    <a:pt x="13" y="83"/>
                  </a:cubicBezTo>
                  <a:cubicBezTo>
                    <a:pt x="12" y="83"/>
                    <a:pt x="11" y="83"/>
                    <a:pt x="11" y="83"/>
                  </a:cubicBezTo>
                  <a:cubicBezTo>
                    <a:pt x="11" y="80"/>
                    <a:pt x="14" y="78"/>
                    <a:pt x="16" y="77"/>
                  </a:cubicBezTo>
                  <a:cubicBezTo>
                    <a:pt x="19" y="76"/>
                    <a:pt x="23" y="75"/>
                    <a:pt x="25" y="72"/>
                  </a:cubicBezTo>
                  <a:cubicBezTo>
                    <a:pt x="25" y="71"/>
                    <a:pt x="25" y="66"/>
                    <a:pt x="25" y="64"/>
                  </a:cubicBezTo>
                  <a:cubicBezTo>
                    <a:pt x="25" y="62"/>
                    <a:pt x="21" y="48"/>
                    <a:pt x="21" y="48"/>
                  </a:cubicBezTo>
                  <a:cubicBezTo>
                    <a:pt x="22" y="47"/>
                    <a:pt x="22" y="50"/>
                    <a:pt x="24" y="48"/>
                  </a:cubicBezTo>
                  <a:cubicBezTo>
                    <a:pt x="26" y="46"/>
                    <a:pt x="27" y="45"/>
                    <a:pt x="29" y="44"/>
                  </a:cubicBezTo>
                  <a:cubicBezTo>
                    <a:pt x="31" y="43"/>
                    <a:pt x="32" y="37"/>
                    <a:pt x="35" y="38"/>
                  </a:cubicBezTo>
                  <a:cubicBezTo>
                    <a:pt x="36" y="38"/>
                    <a:pt x="38" y="36"/>
                    <a:pt x="40" y="36"/>
                  </a:cubicBezTo>
                  <a:cubicBezTo>
                    <a:pt x="42" y="35"/>
                    <a:pt x="44" y="34"/>
                    <a:pt x="46" y="32"/>
                  </a:cubicBezTo>
                  <a:cubicBezTo>
                    <a:pt x="47" y="31"/>
                    <a:pt x="53" y="25"/>
                    <a:pt x="52" y="23"/>
                  </a:cubicBezTo>
                  <a:cubicBezTo>
                    <a:pt x="51" y="22"/>
                    <a:pt x="52" y="24"/>
                    <a:pt x="52" y="2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2" name="Freeform 730"/>
            <p:cNvSpPr>
              <a:spLocks/>
            </p:cNvSpPr>
            <p:nvPr/>
          </p:nvSpPr>
          <p:spPr bwMode="auto">
            <a:xfrm>
              <a:off x="13181086" y="9485418"/>
              <a:ext cx="149682" cy="353598"/>
            </a:xfrm>
            <a:custGeom>
              <a:avLst/>
              <a:gdLst>
                <a:gd name="T0" fmla="*/ 4 w 16"/>
                <a:gd name="T1" fmla="*/ 25 h 38"/>
                <a:gd name="T2" fmla="*/ 9 w 16"/>
                <a:gd name="T3" fmla="*/ 26 h 38"/>
                <a:gd name="T4" fmla="*/ 8 w 16"/>
                <a:gd name="T5" fmla="*/ 31 h 38"/>
                <a:gd name="T6" fmla="*/ 12 w 16"/>
                <a:gd name="T7" fmla="*/ 38 h 38"/>
                <a:gd name="T8" fmla="*/ 12 w 16"/>
                <a:gd name="T9" fmla="*/ 34 h 38"/>
                <a:gd name="T10" fmla="*/ 15 w 16"/>
                <a:gd name="T11" fmla="*/ 33 h 38"/>
                <a:gd name="T12" fmla="*/ 15 w 16"/>
                <a:gd name="T13" fmla="*/ 27 h 38"/>
                <a:gd name="T14" fmla="*/ 12 w 16"/>
                <a:gd name="T15" fmla="*/ 22 h 38"/>
                <a:gd name="T16" fmla="*/ 8 w 16"/>
                <a:gd name="T17" fmla="*/ 20 h 38"/>
                <a:gd name="T18" fmla="*/ 8 w 16"/>
                <a:gd name="T19" fmla="*/ 16 h 38"/>
                <a:gd name="T20" fmla="*/ 7 w 16"/>
                <a:gd name="T21" fmla="*/ 14 h 38"/>
                <a:gd name="T22" fmla="*/ 8 w 16"/>
                <a:gd name="T23" fmla="*/ 8 h 38"/>
                <a:gd name="T24" fmla="*/ 7 w 16"/>
                <a:gd name="T25" fmla="*/ 3 h 38"/>
                <a:gd name="T26" fmla="*/ 7 w 16"/>
                <a:gd name="T27" fmla="*/ 1 h 38"/>
                <a:gd name="T28" fmla="*/ 2 w 16"/>
                <a:gd name="T29" fmla="*/ 0 h 38"/>
                <a:gd name="T30" fmla="*/ 4 w 16"/>
                <a:gd name="T31" fmla="*/ 6 h 38"/>
                <a:gd name="T32" fmla="*/ 4 w 16"/>
                <a:gd name="T33" fmla="*/ 14 h 38"/>
                <a:gd name="T34" fmla="*/ 2 w 16"/>
                <a:gd name="T35" fmla="*/ 16 h 38"/>
                <a:gd name="T36" fmla="*/ 1 w 16"/>
                <a:gd name="T37" fmla="*/ 20 h 38"/>
                <a:gd name="T38" fmla="*/ 4 w 16"/>
                <a:gd name="T39" fmla="*/ 25 h 38"/>
                <a:gd name="T40" fmla="*/ 4 w 16"/>
                <a:gd name="T41"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38">
                  <a:moveTo>
                    <a:pt x="4" y="25"/>
                  </a:moveTo>
                  <a:cubicBezTo>
                    <a:pt x="6" y="26"/>
                    <a:pt x="9" y="24"/>
                    <a:pt x="9" y="26"/>
                  </a:cubicBezTo>
                  <a:cubicBezTo>
                    <a:pt x="10" y="28"/>
                    <a:pt x="9" y="29"/>
                    <a:pt x="8" y="31"/>
                  </a:cubicBezTo>
                  <a:cubicBezTo>
                    <a:pt x="6" y="33"/>
                    <a:pt x="10" y="36"/>
                    <a:pt x="12" y="38"/>
                  </a:cubicBezTo>
                  <a:cubicBezTo>
                    <a:pt x="13" y="37"/>
                    <a:pt x="12" y="35"/>
                    <a:pt x="12" y="34"/>
                  </a:cubicBezTo>
                  <a:cubicBezTo>
                    <a:pt x="13" y="33"/>
                    <a:pt x="16" y="35"/>
                    <a:pt x="15" y="33"/>
                  </a:cubicBezTo>
                  <a:cubicBezTo>
                    <a:pt x="15" y="31"/>
                    <a:pt x="15" y="29"/>
                    <a:pt x="15" y="27"/>
                  </a:cubicBezTo>
                  <a:cubicBezTo>
                    <a:pt x="14" y="25"/>
                    <a:pt x="13" y="24"/>
                    <a:pt x="12" y="22"/>
                  </a:cubicBezTo>
                  <a:cubicBezTo>
                    <a:pt x="11" y="25"/>
                    <a:pt x="8" y="21"/>
                    <a:pt x="8" y="20"/>
                  </a:cubicBezTo>
                  <a:cubicBezTo>
                    <a:pt x="8" y="18"/>
                    <a:pt x="8" y="17"/>
                    <a:pt x="8" y="16"/>
                  </a:cubicBezTo>
                  <a:cubicBezTo>
                    <a:pt x="8" y="14"/>
                    <a:pt x="8" y="15"/>
                    <a:pt x="7" y="14"/>
                  </a:cubicBezTo>
                  <a:cubicBezTo>
                    <a:pt x="6" y="14"/>
                    <a:pt x="8" y="8"/>
                    <a:pt x="8" y="8"/>
                  </a:cubicBezTo>
                  <a:cubicBezTo>
                    <a:pt x="8" y="6"/>
                    <a:pt x="7" y="5"/>
                    <a:pt x="7" y="3"/>
                  </a:cubicBezTo>
                  <a:cubicBezTo>
                    <a:pt x="6" y="2"/>
                    <a:pt x="5" y="0"/>
                    <a:pt x="7" y="1"/>
                  </a:cubicBezTo>
                  <a:cubicBezTo>
                    <a:pt x="6" y="0"/>
                    <a:pt x="3" y="0"/>
                    <a:pt x="2" y="0"/>
                  </a:cubicBezTo>
                  <a:cubicBezTo>
                    <a:pt x="2" y="1"/>
                    <a:pt x="6" y="5"/>
                    <a:pt x="4" y="6"/>
                  </a:cubicBezTo>
                  <a:cubicBezTo>
                    <a:pt x="1" y="7"/>
                    <a:pt x="2" y="12"/>
                    <a:pt x="4" y="14"/>
                  </a:cubicBezTo>
                  <a:cubicBezTo>
                    <a:pt x="4" y="15"/>
                    <a:pt x="2" y="15"/>
                    <a:pt x="2" y="16"/>
                  </a:cubicBezTo>
                  <a:cubicBezTo>
                    <a:pt x="1" y="16"/>
                    <a:pt x="1" y="19"/>
                    <a:pt x="1" y="20"/>
                  </a:cubicBezTo>
                  <a:cubicBezTo>
                    <a:pt x="0" y="22"/>
                    <a:pt x="3" y="24"/>
                    <a:pt x="4" y="25"/>
                  </a:cubicBezTo>
                  <a:cubicBezTo>
                    <a:pt x="5" y="26"/>
                    <a:pt x="4" y="24"/>
                    <a:pt x="4" y="2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3" name="Freeform 731"/>
            <p:cNvSpPr>
              <a:spLocks/>
            </p:cNvSpPr>
            <p:nvPr/>
          </p:nvSpPr>
          <p:spPr bwMode="auto">
            <a:xfrm>
              <a:off x="12674715" y="9418522"/>
              <a:ext cx="560509" cy="468277"/>
            </a:xfrm>
            <a:custGeom>
              <a:avLst/>
              <a:gdLst>
                <a:gd name="T0" fmla="*/ 56 w 60"/>
                <a:gd name="T1" fmla="*/ 30 h 50"/>
                <a:gd name="T2" fmla="*/ 55 w 60"/>
                <a:gd name="T3" fmla="*/ 24 h 50"/>
                <a:gd name="T4" fmla="*/ 57 w 60"/>
                <a:gd name="T5" fmla="*/ 22 h 50"/>
                <a:gd name="T6" fmla="*/ 57 w 60"/>
                <a:gd name="T7" fmla="*/ 19 h 50"/>
                <a:gd name="T8" fmla="*/ 58 w 60"/>
                <a:gd name="T9" fmla="*/ 13 h 50"/>
                <a:gd name="T10" fmla="*/ 56 w 60"/>
                <a:gd name="T11" fmla="*/ 8 h 50"/>
                <a:gd name="T12" fmla="*/ 51 w 60"/>
                <a:gd name="T13" fmla="*/ 5 h 50"/>
                <a:gd name="T14" fmla="*/ 48 w 60"/>
                <a:gd name="T15" fmla="*/ 3 h 50"/>
                <a:gd name="T16" fmla="*/ 45 w 60"/>
                <a:gd name="T17" fmla="*/ 0 h 50"/>
                <a:gd name="T18" fmla="*/ 38 w 60"/>
                <a:gd name="T19" fmla="*/ 1 h 50"/>
                <a:gd name="T20" fmla="*/ 34 w 60"/>
                <a:gd name="T21" fmla="*/ 4 h 50"/>
                <a:gd name="T22" fmla="*/ 35 w 60"/>
                <a:gd name="T23" fmla="*/ 10 h 50"/>
                <a:gd name="T24" fmla="*/ 33 w 60"/>
                <a:gd name="T25" fmla="*/ 17 h 50"/>
                <a:gd name="T26" fmla="*/ 37 w 60"/>
                <a:gd name="T27" fmla="*/ 21 h 50"/>
                <a:gd name="T28" fmla="*/ 40 w 60"/>
                <a:gd name="T29" fmla="*/ 23 h 50"/>
                <a:gd name="T30" fmla="*/ 39 w 60"/>
                <a:gd name="T31" fmla="*/ 26 h 50"/>
                <a:gd name="T32" fmla="*/ 35 w 60"/>
                <a:gd name="T33" fmla="*/ 26 h 50"/>
                <a:gd name="T34" fmla="*/ 31 w 60"/>
                <a:gd name="T35" fmla="*/ 22 h 50"/>
                <a:gd name="T36" fmla="*/ 27 w 60"/>
                <a:gd name="T37" fmla="*/ 17 h 50"/>
                <a:gd name="T38" fmla="*/ 20 w 60"/>
                <a:gd name="T39" fmla="*/ 18 h 50"/>
                <a:gd name="T40" fmla="*/ 16 w 60"/>
                <a:gd name="T41" fmla="*/ 16 h 50"/>
                <a:gd name="T42" fmla="*/ 14 w 60"/>
                <a:gd name="T43" fmla="*/ 16 h 50"/>
                <a:gd name="T44" fmla="*/ 11 w 60"/>
                <a:gd name="T45" fmla="*/ 14 h 50"/>
                <a:gd name="T46" fmla="*/ 11 w 60"/>
                <a:gd name="T47" fmla="*/ 20 h 50"/>
                <a:gd name="T48" fmla="*/ 10 w 60"/>
                <a:gd name="T49" fmla="*/ 24 h 50"/>
                <a:gd name="T50" fmla="*/ 2 w 60"/>
                <a:gd name="T51" fmla="*/ 24 h 50"/>
                <a:gd name="T52" fmla="*/ 1 w 60"/>
                <a:gd name="T53" fmla="*/ 29 h 50"/>
                <a:gd name="T54" fmla="*/ 3 w 60"/>
                <a:gd name="T55" fmla="*/ 43 h 50"/>
                <a:gd name="T56" fmla="*/ 8 w 60"/>
                <a:gd name="T57" fmla="*/ 48 h 50"/>
                <a:gd name="T58" fmla="*/ 16 w 60"/>
                <a:gd name="T59" fmla="*/ 50 h 50"/>
                <a:gd name="T60" fmla="*/ 18 w 60"/>
                <a:gd name="T61" fmla="*/ 50 h 50"/>
                <a:gd name="T62" fmla="*/ 22 w 60"/>
                <a:gd name="T63" fmla="*/ 50 h 50"/>
                <a:gd name="T64" fmla="*/ 28 w 60"/>
                <a:gd name="T65" fmla="*/ 47 h 50"/>
                <a:gd name="T66" fmla="*/ 31 w 60"/>
                <a:gd name="T67" fmla="*/ 44 h 50"/>
                <a:gd name="T68" fmla="*/ 35 w 60"/>
                <a:gd name="T69" fmla="*/ 41 h 50"/>
                <a:gd name="T70" fmla="*/ 37 w 60"/>
                <a:gd name="T71" fmla="*/ 38 h 50"/>
                <a:gd name="T72" fmla="*/ 43 w 60"/>
                <a:gd name="T73" fmla="*/ 38 h 50"/>
                <a:gd name="T74" fmla="*/ 42 w 60"/>
                <a:gd name="T75" fmla="*/ 35 h 50"/>
                <a:gd name="T76" fmla="*/ 46 w 60"/>
                <a:gd name="T77" fmla="*/ 33 h 50"/>
                <a:gd name="T78" fmla="*/ 56 w 60"/>
                <a:gd name="T79" fmla="*/ 30 h 50"/>
                <a:gd name="T80" fmla="*/ 56 w 60"/>
                <a:gd name="T81" fmla="*/ 3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50">
                  <a:moveTo>
                    <a:pt x="56" y="30"/>
                  </a:moveTo>
                  <a:cubicBezTo>
                    <a:pt x="54" y="27"/>
                    <a:pt x="56" y="27"/>
                    <a:pt x="55" y="24"/>
                  </a:cubicBezTo>
                  <a:cubicBezTo>
                    <a:pt x="55" y="23"/>
                    <a:pt x="56" y="23"/>
                    <a:pt x="57" y="22"/>
                  </a:cubicBezTo>
                  <a:cubicBezTo>
                    <a:pt x="58" y="21"/>
                    <a:pt x="57" y="20"/>
                    <a:pt x="57" y="19"/>
                  </a:cubicBezTo>
                  <a:cubicBezTo>
                    <a:pt x="56" y="17"/>
                    <a:pt x="56" y="14"/>
                    <a:pt x="58" y="13"/>
                  </a:cubicBezTo>
                  <a:cubicBezTo>
                    <a:pt x="60" y="12"/>
                    <a:pt x="57" y="9"/>
                    <a:pt x="56" y="8"/>
                  </a:cubicBezTo>
                  <a:cubicBezTo>
                    <a:pt x="55" y="6"/>
                    <a:pt x="53" y="5"/>
                    <a:pt x="51" y="5"/>
                  </a:cubicBezTo>
                  <a:cubicBezTo>
                    <a:pt x="50" y="4"/>
                    <a:pt x="49" y="3"/>
                    <a:pt x="48" y="3"/>
                  </a:cubicBezTo>
                  <a:cubicBezTo>
                    <a:pt x="47" y="2"/>
                    <a:pt x="46" y="1"/>
                    <a:pt x="45" y="0"/>
                  </a:cubicBezTo>
                  <a:cubicBezTo>
                    <a:pt x="45" y="0"/>
                    <a:pt x="39" y="1"/>
                    <a:pt x="38" y="1"/>
                  </a:cubicBezTo>
                  <a:cubicBezTo>
                    <a:pt x="36" y="1"/>
                    <a:pt x="36" y="3"/>
                    <a:pt x="34" y="4"/>
                  </a:cubicBezTo>
                  <a:cubicBezTo>
                    <a:pt x="33" y="6"/>
                    <a:pt x="34" y="9"/>
                    <a:pt x="35" y="10"/>
                  </a:cubicBezTo>
                  <a:cubicBezTo>
                    <a:pt x="35" y="13"/>
                    <a:pt x="33" y="14"/>
                    <a:pt x="33" y="17"/>
                  </a:cubicBezTo>
                  <a:cubicBezTo>
                    <a:pt x="33" y="18"/>
                    <a:pt x="35" y="21"/>
                    <a:pt x="37" y="21"/>
                  </a:cubicBezTo>
                  <a:cubicBezTo>
                    <a:pt x="39" y="21"/>
                    <a:pt x="40" y="20"/>
                    <a:pt x="40" y="23"/>
                  </a:cubicBezTo>
                  <a:cubicBezTo>
                    <a:pt x="40" y="25"/>
                    <a:pt x="40" y="26"/>
                    <a:pt x="39" y="26"/>
                  </a:cubicBezTo>
                  <a:cubicBezTo>
                    <a:pt x="37" y="27"/>
                    <a:pt x="36" y="28"/>
                    <a:pt x="35" y="26"/>
                  </a:cubicBezTo>
                  <a:cubicBezTo>
                    <a:pt x="34" y="24"/>
                    <a:pt x="33" y="22"/>
                    <a:pt x="31" y="22"/>
                  </a:cubicBezTo>
                  <a:cubicBezTo>
                    <a:pt x="29" y="21"/>
                    <a:pt x="28" y="19"/>
                    <a:pt x="27" y="17"/>
                  </a:cubicBezTo>
                  <a:cubicBezTo>
                    <a:pt x="25" y="21"/>
                    <a:pt x="23" y="19"/>
                    <a:pt x="20" y="18"/>
                  </a:cubicBezTo>
                  <a:cubicBezTo>
                    <a:pt x="18" y="18"/>
                    <a:pt x="18" y="16"/>
                    <a:pt x="16" y="16"/>
                  </a:cubicBezTo>
                  <a:cubicBezTo>
                    <a:pt x="16" y="16"/>
                    <a:pt x="15" y="17"/>
                    <a:pt x="14" y="16"/>
                  </a:cubicBezTo>
                  <a:cubicBezTo>
                    <a:pt x="13" y="16"/>
                    <a:pt x="13" y="14"/>
                    <a:pt x="11" y="14"/>
                  </a:cubicBezTo>
                  <a:cubicBezTo>
                    <a:pt x="11" y="16"/>
                    <a:pt x="11" y="18"/>
                    <a:pt x="11" y="20"/>
                  </a:cubicBezTo>
                  <a:cubicBezTo>
                    <a:pt x="11" y="22"/>
                    <a:pt x="12" y="24"/>
                    <a:pt x="10" y="24"/>
                  </a:cubicBezTo>
                  <a:cubicBezTo>
                    <a:pt x="7" y="24"/>
                    <a:pt x="4" y="24"/>
                    <a:pt x="2" y="24"/>
                  </a:cubicBezTo>
                  <a:cubicBezTo>
                    <a:pt x="1" y="24"/>
                    <a:pt x="1" y="28"/>
                    <a:pt x="1" y="29"/>
                  </a:cubicBezTo>
                  <a:cubicBezTo>
                    <a:pt x="1" y="33"/>
                    <a:pt x="0" y="40"/>
                    <a:pt x="3" y="43"/>
                  </a:cubicBezTo>
                  <a:cubicBezTo>
                    <a:pt x="4" y="44"/>
                    <a:pt x="7" y="48"/>
                    <a:pt x="8" y="48"/>
                  </a:cubicBezTo>
                  <a:cubicBezTo>
                    <a:pt x="10" y="47"/>
                    <a:pt x="19" y="47"/>
                    <a:pt x="16" y="50"/>
                  </a:cubicBezTo>
                  <a:cubicBezTo>
                    <a:pt x="18" y="50"/>
                    <a:pt x="17" y="50"/>
                    <a:pt x="18" y="50"/>
                  </a:cubicBezTo>
                  <a:cubicBezTo>
                    <a:pt x="20" y="49"/>
                    <a:pt x="21" y="50"/>
                    <a:pt x="22" y="50"/>
                  </a:cubicBezTo>
                  <a:cubicBezTo>
                    <a:pt x="25" y="50"/>
                    <a:pt x="27" y="50"/>
                    <a:pt x="28" y="47"/>
                  </a:cubicBezTo>
                  <a:cubicBezTo>
                    <a:pt x="29" y="46"/>
                    <a:pt x="30" y="45"/>
                    <a:pt x="31" y="44"/>
                  </a:cubicBezTo>
                  <a:cubicBezTo>
                    <a:pt x="32" y="43"/>
                    <a:pt x="34" y="43"/>
                    <a:pt x="35" y="41"/>
                  </a:cubicBezTo>
                  <a:cubicBezTo>
                    <a:pt x="36" y="40"/>
                    <a:pt x="36" y="39"/>
                    <a:pt x="37" y="38"/>
                  </a:cubicBezTo>
                  <a:cubicBezTo>
                    <a:pt x="39" y="38"/>
                    <a:pt x="41" y="38"/>
                    <a:pt x="43" y="38"/>
                  </a:cubicBezTo>
                  <a:cubicBezTo>
                    <a:pt x="42" y="37"/>
                    <a:pt x="42" y="35"/>
                    <a:pt x="42" y="35"/>
                  </a:cubicBezTo>
                  <a:cubicBezTo>
                    <a:pt x="44" y="34"/>
                    <a:pt x="45" y="34"/>
                    <a:pt x="46" y="33"/>
                  </a:cubicBezTo>
                  <a:cubicBezTo>
                    <a:pt x="49" y="32"/>
                    <a:pt x="53" y="31"/>
                    <a:pt x="56" y="30"/>
                  </a:cubicBezTo>
                  <a:cubicBezTo>
                    <a:pt x="55" y="29"/>
                    <a:pt x="55" y="30"/>
                    <a:pt x="56" y="3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4" name="Freeform 732"/>
            <p:cNvSpPr>
              <a:spLocks/>
            </p:cNvSpPr>
            <p:nvPr/>
          </p:nvSpPr>
          <p:spPr bwMode="auto">
            <a:xfrm>
              <a:off x="12247966" y="9839014"/>
              <a:ext cx="595542" cy="589329"/>
            </a:xfrm>
            <a:custGeom>
              <a:avLst/>
              <a:gdLst>
                <a:gd name="T0" fmla="*/ 33 w 64"/>
                <a:gd name="T1" fmla="*/ 5 h 63"/>
                <a:gd name="T2" fmla="*/ 31 w 64"/>
                <a:gd name="T3" fmla="*/ 2 h 63"/>
                <a:gd name="T4" fmla="*/ 28 w 64"/>
                <a:gd name="T5" fmla="*/ 2 h 63"/>
                <a:gd name="T6" fmla="*/ 18 w 64"/>
                <a:gd name="T7" fmla="*/ 2 h 63"/>
                <a:gd name="T8" fmla="*/ 10 w 64"/>
                <a:gd name="T9" fmla="*/ 2 h 63"/>
                <a:gd name="T10" fmla="*/ 7 w 64"/>
                <a:gd name="T11" fmla="*/ 0 h 63"/>
                <a:gd name="T12" fmla="*/ 4 w 64"/>
                <a:gd name="T13" fmla="*/ 2 h 63"/>
                <a:gd name="T14" fmla="*/ 1 w 64"/>
                <a:gd name="T15" fmla="*/ 2 h 63"/>
                <a:gd name="T16" fmla="*/ 6 w 64"/>
                <a:gd name="T17" fmla="*/ 14 h 63"/>
                <a:gd name="T18" fmla="*/ 9 w 64"/>
                <a:gd name="T19" fmla="*/ 21 h 63"/>
                <a:gd name="T20" fmla="*/ 13 w 64"/>
                <a:gd name="T21" fmla="*/ 29 h 63"/>
                <a:gd name="T22" fmla="*/ 13 w 64"/>
                <a:gd name="T23" fmla="*/ 34 h 63"/>
                <a:gd name="T24" fmla="*/ 14 w 64"/>
                <a:gd name="T25" fmla="*/ 42 h 63"/>
                <a:gd name="T26" fmla="*/ 16 w 64"/>
                <a:gd name="T27" fmla="*/ 51 h 63"/>
                <a:gd name="T28" fmla="*/ 22 w 64"/>
                <a:gd name="T29" fmla="*/ 61 h 63"/>
                <a:gd name="T30" fmla="*/ 28 w 64"/>
                <a:gd name="T31" fmla="*/ 62 h 63"/>
                <a:gd name="T32" fmla="*/ 33 w 64"/>
                <a:gd name="T33" fmla="*/ 62 h 63"/>
                <a:gd name="T34" fmla="*/ 38 w 64"/>
                <a:gd name="T35" fmla="*/ 58 h 63"/>
                <a:gd name="T36" fmla="*/ 38 w 64"/>
                <a:gd name="T37" fmla="*/ 40 h 63"/>
                <a:gd name="T38" fmla="*/ 38 w 64"/>
                <a:gd name="T39" fmla="*/ 28 h 63"/>
                <a:gd name="T40" fmla="*/ 39 w 64"/>
                <a:gd name="T41" fmla="*/ 26 h 63"/>
                <a:gd name="T42" fmla="*/ 43 w 64"/>
                <a:gd name="T43" fmla="*/ 26 h 63"/>
                <a:gd name="T44" fmla="*/ 43 w 64"/>
                <a:gd name="T45" fmla="*/ 7 h 63"/>
                <a:gd name="T46" fmla="*/ 51 w 64"/>
                <a:gd name="T47" fmla="*/ 6 h 63"/>
                <a:gd name="T48" fmla="*/ 53 w 64"/>
                <a:gd name="T49" fmla="*/ 5 h 63"/>
                <a:gd name="T50" fmla="*/ 56 w 64"/>
                <a:gd name="T51" fmla="*/ 8 h 63"/>
                <a:gd name="T52" fmla="*/ 58 w 64"/>
                <a:gd name="T53" fmla="*/ 6 h 63"/>
                <a:gd name="T54" fmla="*/ 62 w 64"/>
                <a:gd name="T55" fmla="*/ 5 h 63"/>
                <a:gd name="T56" fmla="*/ 59 w 64"/>
                <a:gd name="T57" fmla="*/ 2 h 63"/>
                <a:gd name="T58" fmla="*/ 45 w 64"/>
                <a:gd name="T59" fmla="*/ 5 h 63"/>
                <a:gd name="T60" fmla="*/ 33 w 64"/>
                <a:gd name="T61" fmla="*/ 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63">
                  <a:moveTo>
                    <a:pt x="33" y="5"/>
                  </a:moveTo>
                  <a:cubicBezTo>
                    <a:pt x="32" y="5"/>
                    <a:pt x="31" y="2"/>
                    <a:pt x="31" y="2"/>
                  </a:cubicBezTo>
                  <a:cubicBezTo>
                    <a:pt x="30" y="2"/>
                    <a:pt x="29" y="2"/>
                    <a:pt x="28" y="2"/>
                  </a:cubicBezTo>
                  <a:cubicBezTo>
                    <a:pt x="25" y="2"/>
                    <a:pt x="21" y="2"/>
                    <a:pt x="18" y="2"/>
                  </a:cubicBezTo>
                  <a:cubicBezTo>
                    <a:pt x="15" y="2"/>
                    <a:pt x="13" y="2"/>
                    <a:pt x="10" y="2"/>
                  </a:cubicBezTo>
                  <a:cubicBezTo>
                    <a:pt x="9" y="2"/>
                    <a:pt x="9" y="0"/>
                    <a:pt x="7" y="0"/>
                  </a:cubicBezTo>
                  <a:cubicBezTo>
                    <a:pt x="6" y="0"/>
                    <a:pt x="5" y="2"/>
                    <a:pt x="4" y="2"/>
                  </a:cubicBezTo>
                  <a:cubicBezTo>
                    <a:pt x="3" y="2"/>
                    <a:pt x="2" y="2"/>
                    <a:pt x="1" y="2"/>
                  </a:cubicBezTo>
                  <a:cubicBezTo>
                    <a:pt x="0" y="7"/>
                    <a:pt x="4" y="9"/>
                    <a:pt x="6" y="14"/>
                  </a:cubicBezTo>
                  <a:cubicBezTo>
                    <a:pt x="7" y="16"/>
                    <a:pt x="8" y="19"/>
                    <a:pt x="9" y="21"/>
                  </a:cubicBezTo>
                  <a:cubicBezTo>
                    <a:pt x="10" y="24"/>
                    <a:pt x="12" y="26"/>
                    <a:pt x="13" y="29"/>
                  </a:cubicBezTo>
                  <a:cubicBezTo>
                    <a:pt x="13" y="30"/>
                    <a:pt x="13" y="33"/>
                    <a:pt x="13" y="34"/>
                  </a:cubicBezTo>
                  <a:cubicBezTo>
                    <a:pt x="13" y="37"/>
                    <a:pt x="14" y="39"/>
                    <a:pt x="14" y="42"/>
                  </a:cubicBezTo>
                  <a:cubicBezTo>
                    <a:pt x="15" y="45"/>
                    <a:pt x="15" y="48"/>
                    <a:pt x="16" y="51"/>
                  </a:cubicBezTo>
                  <a:cubicBezTo>
                    <a:pt x="17" y="55"/>
                    <a:pt x="20" y="58"/>
                    <a:pt x="22" y="61"/>
                  </a:cubicBezTo>
                  <a:cubicBezTo>
                    <a:pt x="25" y="58"/>
                    <a:pt x="25" y="60"/>
                    <a:pt x="28" y="62"/>
                  </a:cubicBezTo>
                  <a:cubicBezTo>
                    <a:pt x="29" y="63"/>
                    <a:pt x="32" y="63"/>
                    <a:pt x="33" y="62"/>
                  </a:cubicBezTo>
                  <a:cubicBezTo>
                    <a:pt x="36" y="62"/>
                    <a:pt x="38" y="61"/>
                    <a:pt x="38" y="58"/>
                  </a:cubicBezTo>
                  <a:cubicBezTo>
                    <a:pt x="38" y="52"/>
                    <a:pt x="38" y="46"/>
                    <a:pt x="38" y="40"/>
                  </a:cubicBezTo>
                  <a:cubicBezTo>
                    <a:pt x="38" y="36"/>
                    <a:pt x="38" y="32"/>
                    <a:pt x="38" y="28"/>
                  </a:cubicBezTo>
                  <a:cubicBezTo>
                    <a:pt x="38" y="27"/>
                    <a:pt x="38" y="26"/>
                    <a:pt x="39" y="26"/>
                  </a:cubicBezTo>
                  <a:cubicBezTo>
                    <a:pt x="39" y="26"/>
                    <a:pt x="43" y="26"/>
                    <a:pt x="43" y="26"/>
                  </a:cubicBezTo>
                  <a:cubicBezTo>
                    <a:pt x="43" y="20"/>
                    <a:pt x="43" y="13"/>
                    <a:pt x="43" y="7"/>
                  </a:cubicBezTo>
                  <a:cubicBezTo>
                    <a:pt x="46" y="8"/>
                    <a:pt x="48" y="6"/>
                    <a:pt x="51" y="6"/>
                  </a:cubicBezTo>
                  <a:cubicBezTo>
                    <a:pt x="51" y="5"/>
                    <a:pt x="52" y="5"/>
                    <a:pt x="53" y="5"/>
                  </a:cubicBezTo>
                  <a:cubicBezTo>
                    <a:pt x="53" y="5"/>
                    <a:pt x="55" y="8"/>
                    <a:pt x="56" y="8"/>
                  </a:cubicBezTo>
                  <a:cubicBezTo>
                    <a:pt x="57" y="7"/>
                    <a:pt x="56" y="6"/>
                    <a:pt x="58" y="6"/>
                  </a:cubicBezTo>
                  <a:cubicBezTo>
                    <a:pt x="59" y="6"/>
                    <a:pt x="60" y="5"/>
                    <a:pt x="62" y="5"/>
                  </a:cubicBezTo>
                  <a:cubicBezTo>
                    <a:pt x="64" y="4"/>
                    <a:pt x="60" y="2"/>
                    <a:pt x="59" y="2"/>
                  </a:cubicBezTo>
                  <a:cubicBezTo>
                    <a:pt x="54" y="2"/>
                    <a:pt x="50" y="5"/>
                    <a:pt x="45" y="5"/>
                  </a:cubicBezTo>
                  <a:cubicBezTo>
                    <a:pt x="41" y="5"/>
                    <a:pt x="37" y="5"/>
                    <a:pt x="33"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5" name="Freeform 733"/>
            <p:cNvSpPr>
              <a:spLocks/>
            </p:cNvSpPr>
            <p:nvPr/>
          </p:nvSpPr>
          <p:spPr bwMode="auto">
            <a:xfrm>
              <a:off x="12263888" y="8781415"/>
              <a:ext cx="850321" cy="888769"/>
            </a:xfrm>
            <a:custGeom>
              <a:avLst/>
              <a:gdLst>
                <a:gd name="T0" fmla="*/ 89 w 91"/>
                <a:gd name="T1" fmla="*/ 10 h 95"/>
                <a:gd name="T2" fmla="*/ 83 w 91"/>
                <a:gd name="T3" fmla="*/ 4 h 95"/>
                <a:gd name="T4" fmla="*/ 77 w 91"/>
                <a:gd name="T5" fmla="*/ 6 h 95"/>
                <a:gd name="T6" fmla="*/ 72 w 91"/>
                <a:gd name="T7" fmla="*/ 1 h 95"/>
                <a:gd name="T8" fmla="*/ 65 w 91"/>
                <a:gd name="T9" fmla="*/ 1 h 95"/>
                <a:gd name="T10" fmla="*/ 57 w 91"/>
                <a:gd name="T11" fmla="*/ 2 h 95"/>
                <a:gd name="T12" fmla="*/ 48 w 91"/>
                <a:gd name="T13" fmla="*/ 6 h 95"/>
                <a:gd name="T14" fmla="*/ 35 w 91"/>
                <a:gd name="T15" fmla="*/ 2 h 95"/>
                <a:gd name="T16" fmla="*/ 30 w 91"/>
                <a:gd name="T17" fmla="*/ 12 h 95"/>
                <a:gd name="T18" fmla="*/ 19 w 91"/>
                <a:gd name="T19" fmla="*/ 35 h 95"/>
                <a:gd name="T20" fmla="*/ 17 w 91"/>
                <a:gd name="T21" fmla="*/ 48 h 95"/>
                <a:gd name="T22" fmla="*/ 10 w 91"/>
                <a:gd name="T23" fmla="*/ 49 h 95"/>
                <a:gd name="T24" fmla="*/ 2 w 91"/>
                <a:gd name="T25" fmla="*/ 55 h 95"/>
                <a:gd name="T26" fmla="*/ 1 w 91"/>
                <a:gd name="T27" fmla="*/ 59 h 95"/>
                <a:gd name="T28" fmla="*/ 18 w 91"/>
                <a:gd name="T29" fmla="*/ 57 h 95"/>
                <a:gd name="T30" fmla="*/ 26 w 91"/>
                <a:gd name="T31" fmla="*/ 68 h 95"/>
                <a:gd name="T32" fmla="*/ 35 w 91"/>
                <a:gd name="T33" fmla="*/ 63 h 95"/>
                <a:gd name="T34" fmla="*/ 41 w 91"/>
                <a:gd name="T35" fmla="*/ 64 h 95"/>
                <a:gd name="T36" fmla="*/ 46 w 91"/>
                <a:gd name="T37" fmla="*/ 70 h 95"/>
                <a:gd name="T38" fmla="*/ 47 w 91"/>
                <a:gd name="T39" fmla="*/ 78 h 95"/>
                <a:gd name="T40" fmla="*/ 53 w 91"/>
                <a:gd name="T41" fmla="*/ 82 h 95"/>
                <a:gd name="T42" fmla="*/ 60 w 91"/>
                <a:gd name="T43" fmla="*/ 84 h 95"/>
                <a:gd name="T44" fmla="*/ 66 w 91"/>
                <a:gd name="T45" fmla="*/ 87 h 95"/>
                <a:gd name="T46" fmla="*/ 76 w 91"/>
                <a:gd name="T47" fmla="*/ 90 h 95"/>
                <a:gd name="T48" fmla="*/ 84 w 91"/>
                <a:gd name="T49" fmla="*/ 94 h 95"/>
                <a:gd name="T50" fmla="*/ 77 w 91"/>
                <a:gd name="T51" fmla="*/ 85 h 95"/>
                <a:gd name="T52" fmla="*/ 78 w 91"/>
                <a:gd name="T53" fmla="*/ 73 h 95"/>
                <a:gd name="T54" fmla="*/ 80 w 91"/>
                <a:gd name="T55" fmla="*/ 70 h 95"/>
                <a:gd name="T56" fmla="*/ 84 w 91"/>
                <a:gd name="T57" fmla="*/ 63 h 95"/>
                <a:gd name="T58" fmla="*/ 81 w 91"/>
                <a:gd name="T59" fmla="*/ 55 h 95"/>
                <a:gd name="T60" fmla="*/ 81 w 91"/>
                <a:gd name="T61" fmla="*/ 45 h 95"/>
                <a:gd name="T62" fmla="*/ 83 w 91"/>
                <a:gd name="T63" fmla="*/ 28 h 95"/>
                <a:gd name="T64" fmla="*/ 90 w 91"/>
                <a:gd name="T65" fmla="*/ 18 h 95"/>
                <a:gd name="T66" fmla="*/ 90 w 91"/>
                <a:gd name="T67" fmla="*/ 1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 h="95">
                  <a:moveTo>
                    <a:pt x="90" y="15"/>
                  </a:moveTo>
                  <a:cubicBezTo>
                    <a:pt x="89" y="14"/>
                    <a:pt x="89" y="12"/>
                    <a:pt x="89" y="10"/>
                  </a:cubicBezTo>
                  <a:cubicBezTo>
                    <a:pt x="89" y="9"/>
                    <a:pt x="87" y="8"/>
                    <a:pt x="86" y="7"/>
                  </a:cubicBezTo>
                  <a:cubicBezTo>
                    <a:pt x="86" y="6"/>
                    <a:pt x="84" y="4"/>
                    <a:pt x="83" y="4"/>
                  </a:cubicBezTo>
                  <a:cubicBezTo>
                    <a:pt x="82" y="4"/>
                    <a:pt x="82" y="6"/>
                    <a:pt x="80" y="5"/>
                  </a:cubicBezTo>
                  <a:cubicBezTo>
                    <a:pt x="78" y="4"/>
                    <a:pt x="79" y="5"/>
                    <a:pt x="77" y="6"/>
                  </a:cubicBezTo>
                  <a:cubicBezTo>
                    <a:pt x="77" y="6"/>
                    <a:pt x="75" y="5"/>
                    <a:pt x="75" y="4"/>
                  </a:cubicBezTo>
                  <a:cubicBezTo>
                    <a:pt x="74" y="3"/>
                    <a:pt x="73" y="2"/>
                    <a:pt x="72" y="1"/>
                  </a:cubicBezTo>
                  <a:cubicBezTo>
                    <a:pt x="71" y="0"/>
                    <a:pt x="70" y="2"/>
                    <a:pt x="69" y="2"/>
                  </a:cubicBezTo>
                  <a:cubicBezTo>
                    <a:pt x="68" y="3"/>
                    <a:pt x="66" y="2"/>
                    <a:pt x="65" y="1"/>
                  </a:cubicBezTo>
                  <a:cubicBezTo>
                    <a:pt x="63" y="0"/>
                    <a:pt x="63" y="1"/>
                    <a:pt x="61" y="2"/>
                  </a:cubicBezTo>
                  <a:cubicBezTo>
                    <a:pt x="60" y="3"/>
                    <a:pt x="58" y="2"/>
                    <a:pt x="57" y="2"/>
                  </a:cubicBezTo>
                  <a:cubicBezTo>
                    <a:pt x="56" y="3"/>
                    <a:pt x="53" y="3"/>
                    <a:pt x="52" y="3"/>
                  </a:cubicBezTo>
                  <a:cubicBezTo>
                    <a:pt x="49" y="1"/>
                    <a:pt x="51" y="6"/>
                    <a:pt x="48" y="6"/>
                  </a:cubicBezTo>
                  <a:cubicBezTo>
                    <a:pt x="46" y="7"/>
                    <a:pt x="42" y="6"/>
                    <a:pt x="40" y="5"/>
                  </a:cubicBezTo>
                  <a:cubicBezTo>
                    <a:pt x="38" y="4"/>
                    <a:pt x="37" y="2"/>
                    <a:pt x="35" y="2"/>
                  </a:cubicBezTo>
                  <a:cubicBezTo>
                    <a:pt x="34" y="1"/>
                    <a:pt x="32" y="3"/>
                    <a:pt x="31" y="4"/>
                  </a:cubicBezTo>
                  <a:cubicBezTo>
                    <a:pt x="29" y="6"/>
                    <a:pt x="31" y="9"/>
                    <a:pt x="30" y="12"/>
                  </a:cubicBezTo>
                  <a:cubicBezTo>
                    <a:pt x="27" y="17"/>
                    <a:pt x="27" y="23"/>
                    <a:pt x="24" y="27"/>
                  </a:cubicBezTo>
                  <a:cubicBezTo>
                    <a:pt x="22" y="30"/>
                    <a:pt x="21" y="32"/>
                    <a:pt x="19" y="35"/>
                  </a:cubicBezTo>
                  <a:cubicBezTo>
                    <a:pt x="18" y="37"/>
                    <a:pt x="18" y="39"/>
                    <a:pt x="18" y="41"/>
                  </a:cubicBezTo>
                  <a:cubicBezTo>
                    <a:pt x="18" y="44"/>
                    <a:pt x="19" y="46"/>
                    <a:pt x="17" y="48"/>
                  </a:cubicBezTo>
                  <a:cubicBezTo>
                    <a:pt x="16" y="48"/>
                    <a:pt x="11" y="51"/>
                    <a:pt x="11" y="51"/>
                  </a:cubicBezTo>
                  <a:cubicBezTo>
                    <a:pt x="10" y="51"/>
                    <a:pt x="12" y="48"/>
                    <a:pt x="10" y="49"/>
                  </a:cubicBezTo>
                  <a:cubicBezTo>
                    <a:pt x="7" y="51"/>
                    <a:pt x="7" y="53"/>
                    <a:pt x="5" y="50"/>
                  </a:cubicBezTo>
                  <a:cubicBezTo>
                    <a:pt x="4" y="51"/>
                    <a:pt x="2" y="53"/>
                    <a:pt x="2" y="55"/>
                  </a:cubicBezTo>
                  <a:cubicBezTo>
                    <a:pt x="2" y="55"/>
                    <a:pt x="2" y="56"/>
                    <a:pt x="1" y="56"/>
                  </a:cubicBezTo>
                  <a:cubicBezTo>
                    <a:pt x="0" y="57"/>
                    <a:pt x="1" y="58"/>
                    <a:pt x="1" y="59"/>
                  </a:cubicBezTo>
                  <a:cubicBezTo>
                    <a:pt x="5" y="56"/>
                    <a:pt x="8" y="57"/>
                    <a:pt x="13" y="57"/>
                  </a:cubicBezTo>
                  <a:cubicBezTo>
                    <a:pt x="15" y="57"/>
                    <a:pt x="16" y="57"/>
                    <a:pt x="18" y="57"/>
                  </a:cubicBezTo>
                  <a:cubicBezTo>
                    <a:pt x="20" y="57"/>
                    <a:pt x="21" y="60"/>
                    <a:pt x="22" y="62"/>
                  </a:cubicBezTo>
                  <a:cubicBezTo>
                    <a:pt x="23" y="64"/>
                    <a:pt x="24" y="67"/>
                    <a:pt x="26" y="68"/>
                  </a:cubicBezTo>
                  <a:cubicBezTo>
                    <a:pt x="27" y="69"/>
                    <a:pt x="31" y="68"/>
                    <a:pt x="33" y="67"/>
                  </a:cubicBezTo>
                  <a:cubicBezTo>
                    <a:pt x="34" y="67"/>
                    <a:pt x="34" y="64"/>
                    <a:pt x="35" y="63"/>
                  </a:cubicBezTo>
                  <a:cubicBezTo>
                    <a:pt x="35" y="61"/>
                    <a:pt x="38" y="62"/>
                    <a:pt x="39" y="62"/>
                  </a:cubicBezTo>
                  <a:cubicBezTo>
                    <a:pt x="39" y="64"/>
                    <a:pt x="39" y="64"/>
                    <a:pt x="41" y="64"/>
                  </a:cubicBezTo>
                  <a:cubicBezTo>
                    <a:pt x="42" y="64"/>
                    <a:pt x="45" y="63"/>
                    <a:pt x="45" y="65"/>
                  </a:cubicBezTo>
                  <a:cubicBezTo>
                    <a:pt x="45" y="67"/>
                    <a:pt x="46" y="68"/>
                    <a:pt x="46" y="70"/>
                  </a:cubicBezTo>
                  <a:cubicBezTo>
                    <a:pt x="46" y="71"/>
                    <a:pt x="46" y="72"/>
                    <a:pt x="45" y="74"/>
                  </a:cubicBezTo>
                  <a:cubicBezTo>
                    <a:pt x="45" y="75"/>
                    <a:pt x="46" y="77"/>
                    <a:pt x="47" y="78"/>
                  </a:cubicBezTo>
                  <a:cubicBezTo>
                    <a:pt x="48" y="79"/>
                    <a:pt x="47" y="81"/>
                    <a:pt x="47" y="82"/>
                  </a:cubicBezTo>
                  <a:cubicBezTo>
                    <a:pt x="47" y="85"/>
                    <a:pt x="52" y="82"/>
                    <a:pt x="53" y="82"/>
                  </a:cubicBezTo>
                  <a:cubicBezTo>
                    <a:pt x="55" y="82"/>
                    <a:pt x="56" y="82"/>
                    <a:pt x="57" y="83"/>
                  </a:cubicBezTo>
                  <a:cubicBezTo>
                    <a:pt x="59" y="85"/>
                    <a:pt x="58" y="84"/>
                    <a:pt x="60" y="84"/>
                  </a:cubicBezTo>
                  <a:cubicBezTo>
                    <a:pt x="62" y="84"/>
                    <a:pt x="62" y="85"/>
                    <a:pt x="63" y="86"/>
                  </a:cubicBezTo>
                  <a:cubicBezTo>
                    <a:pt x="64" y="86"/>
                    <a:pt x="65" y="87"/>
                    <a:pt x="66" y="87"/>
                  </a:cubicBezTo>
                  <a:cubicBezTo>
                    <a:pt x="69" y="88"/>
                    <a:pt x="70" y="88"/>
                    <a:pt x="71" y="85"/>
                  </a:cubicBezTo>
                  <a:cubicBezTo>
                    <a:pt x="72" y="88"/>
                    <a:pt x="73" y="89"/>
                    <a:pt x="76" y="90"/>
                  </a:cubicBezTo>
                  <a:cubicBezTo>
                    <a:pt x="78" y="91"/>
                    <a:pt x="78" y="94"/>
                    <a:pt x="80" y="95"/>
                  </a:cubicBezTo>
                  <a:cubicBezTo>
                    <a:pt x="80" y="95"/>
                    <a:pt x="84" y="94"/>
                    <a:pt x="84" y="94"/>
                  </a:cubicBezTo>
                  <a:cubicBezTo>
                    <a:pt x="84" y="92"/>
                    <a:pt x="85" y="88"/>
                    <a:pt x="83" y="89"/>
                  </a:cubicBezTo>
                  <a:cubicBezTo>
                    <a:pt x="80" y="90"/>
                    <a:pt x="78" y="88"/>
                    <a:pt x="77" y="85"/>
                  </a:cubicBezTo>
                  <a:cubicBezTo>
                    <a:pt x="77" y="83"/>
                    <a:pt x="79" y="80"/>
                    <a:pt x="78" y="77"/>
                  </a:cubicBezTo>
                  <a:cubicBezTo>
                    <a:pt x="78" y="76"/>
                    <a:pt x="77" y="74"/>
                    <a:pt x="78" y="73"/>
                  </a:cubicBezTo>
                  <a:cubicBezTo>
                    <a:pt x="78" y="73"/>
                    <a:pt x="78" y="72"/>
                    <a:pt x="79" y="72"/>
                  </a:cubicBezTo>
                  <a:cubicBezTo>
                    <a:pt x="80" y="72"/>
                    <a:pt x="79" y="70"/>
                    <a:pt x="80" y="70"/>
                  </a:cubicBezTo>
                  <a:cubicBezTo>
                    <a:pt x="81" y="68"/>
                    <a:pt x="86" y="68"/>
                    <a:pt x="87" y="68"/>
                  </a:cubicBezTo>
                  <a:cubicBezTo>
                    <a:pt x="85" y="67"/>
                    <a:pt x="86" y="64"/>
                    <a:pt x="84" y="63"/>
                  </a:cubicBezTo>
                  <a:cubicBezTo>
                    <a:pt x="83" y="62"/>
                    <a:pt x="82" y="61"/>
                    <a:pt x="82" y="60"/>
                  </a:cubicBezTo>
                  <a:cubicBezTo>
                    <a:pt x="82" y="58"/>
                    <a:pt x="82" y="56"/>
                    <a:pt x="81" y="55"/>
                  </a:cubicBezTo>
                  <a:cubicBezTo>
                    <a:pt x="81" y="53"/>
                    <a:pt x="80" y="52"/>
                    <a:pt x="80" y="50"/>
                  </a:cubicBezTo>
                  <a:cubicBezTo>
                    <a:pt x="80" y="49"/>
                    <a:pt x="80" y="44"/>
                    <a:pt x="81" y="45"/>
                  </a:cubicBezTo>
                  <a:cubicBezTo>
                    <a:pt x="80" y="41"/>
                    <a:pt x="80" y="39"/>
                    <a:pt x="82" y="35"/>
                  </a:cubicBezTo>
                  <a:cubicBezTo>
                    <a:pt x="83" y="32"/>
                    <a:pt x="83" y="31"/>
                    <a:pt x="83" y="28"/>
                  </a:cubicBezTo>
                  <a:cubicBezTo>
                    <a:pt x="83" y="25"/>
                    <a:pt x="85" y="23"/>
                    <a:pt x="87" y="21"/>
                  </a:cubicBezTo>
                  <a:cubicBezTo>
                    <a:pt x="88" y="20"/>
                    <a:pt x="89" y="19"/>
                    <a:pt x="90" y="18"/>
                  </a:cubicBezTo>
                  <a:cubicBezTo>
                    <a:pt x="91" y="17"/>
                    <a:pt x="91" y="17"/>
                    <a:pt x="90" y="15"/>
                  </a:cubicBezTo>
                  <a:cubicBezTo>
                    <a:pt x="89" y="15"/>
                    <a:pt x="91" y="16"/>
                    <a:pt x="90" y="1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6" name="Freeform 734"/>
            <p:cNvSpPr>
              <a:spLocks/>
            </p:cNvSpPr>
            <p:nvPr/>
          </p:nvSpPr>
          <p:spPr bwMode="auto">
            <a:xfrm>
              <a:off x="12254333" y="9307030"/>
              <a:ext cx="525479" cy="589329"/>
            </a:xfrm>
            <a:custGeom>
              <a:avLst/>
              <a:gdLst>
                <a:gd name="T0" fmla="*/ 51 w 56"/>
                <a:gd name="T1" fmla="*/ 27 h 63"/>
                <a:gd name="T2" fmla="*/ 48 w 56"/>
                <a:gd name="T3" fmla="*/ 26 h 63"/>
                <a:gd name="T4" fmla="*/ 47 w 56"/>
                <a:gd name="T5" fmla="*/ 21 h 63"/>
                <a:gd name="T6" fmla="*/ 46 w 56"/>
                <a:gd name="T7" fmla="*/ 12 h 63"/>
                <a:gd name="T8" fmla="*/ 46 w 56"/>
                <a:gd name="T9" fmla="*/ 8 h 63"/>
                <a:gd name="T10" fmla="*/ 43 w 56"/>
                <a:gd name="T11" fmla="*/ 8 h 63"/>
                <a:gd name="T12" fmla="*/ 40 w 56"/>
                <a:gd name="T13" fmla="*/ 6 h 63"/>
                <a:gd name="T14" fmla="*/ 35 w 56"/>
                <a:gd name="T15" fmla="*/ 8 h 63"/>
                <a:gd name="T16" fmla="*/ 34 w 56"/>
                <a:gd name="T17" fmla="*/ 11 h 63"/>
                <a:gd name="T18" fmla="*/ 29 w 56"/>
                <a:gd name="T19" fmla="*/ 12 h 63"/>
                <a:gd name="T20" fmla="*/ 18 w 56"/>
                <a:gd name="T21" fmla="*/ 1 h 63"/>
                <a:gd name="T22" fmla="*/ 3 w 56"/>
                <a:gd name="T23" fmla="*/ 2 h 63"/>
                <a:gd name="T24" fmla="*/ 6 w 56"/>
                <a:gd name="T25" fmla="*/ 12 h 63"/>
                <a:gd name="T26" fmla="*/ 6 w 56"/>
                <a:gd name="T27" fmla="*/ 16 h 63"/>
                <a:gd name="T28" fmla="*/ 6 w 56"/>
                <a:gd name="T29" fmla="*/ 20 h 63"/>
                <a:gd name="T30" fmla="*/ 8 w 56"/>
                <a:gd name="T31" fmla="*/ 33 h 63"/>
                <a:gd name="T32" fmla="*/ 3 w 56"/>
                <a:gd name="T33" fmla="*/ 41 h 63"/>
                <a:gd name="T34" fmla="*/ 0 w 56"/>
                <a:gd name="T35" fmla="*/ 50 h 63"/>
                <a:gd name="T36" fmla="*/ 0 w 56"/>
                <a:gd name="T37" fmla="*/ 55 h 63"/>
                <a:gd name="T38" fmla="*/ 0 w 56"/>
                <a:gd name="T39" fmla="*/ 59 h 63"/>
                <a:gd name="T40" fmla="*/ 3 w 56"/>
                <a:gd name="T41" fmla="*/ 59 h 63"/>
                <a:gd name="T42" fmla="*/ 8 w 56"/>
                <a:gd name="T43" fmla="*/ 58 h 63"/>
                <a:gd name="T44" fmla="*/ 9 w 56"/>
                <a:gd name="T45" fmla="*/ 59 h 63"/>
                <a:gd name="T46" fmla="*/ 16 w 56"/>
                <a:gd name="T47" fmla="*/ 59 h 63"/>
                <a:gd name="T48" fmla="*/ 25 w 56"/>
                <a:gd name="T49" fmla="*/ 59 h 63"/>
                <a:gd name="T50" fmla="*/ 30 w 56"/>
                <a:gd name="T51" fmla="*/ 59 h 63"/>
                <a:gd name="T52" fmla="*/ 39 w 56"/>
                <a:gd name="T53" fmla="*/ 62 h 63"/>
                <a:gd name="T54" fmla="*/ 53 w 56"/>
                <a:gd name="T55" fmla="*/ 60 h 63"/>
                <a:gd name="T56" fmla="*/ 46 w 56"/>
                <a:gd name="T57" fmla="*/ 51 h 63"/>
                <a:gd name="T58" fmla="*/ 46 w 56"/>
                <a:gd name="T59" fmla="*/ 37 h 63"/>
                <a:gd name="T60" fmla="*/ 56 w 56"/>
                <a:gd name="T61" fmla="*/ 35 h 63"/>
                <a:gd name="T62" fmla="*/ 56 w 56"/>
                <a:gd name="T63" fmla="*/ 27 h 63"/>
                <a:gd name="T64" fmla="*/ 51 w 56"/>
                <a:gd name="T6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 h="63">
                  <a:moveTo>
                    <a:pt x="51" y="27"/>
                  </a:moveTo>
                  <a:cubicBezTo>
                    <a:pt x="49" y="27"/>
                    <a:pt x="48" y="28"/>
                    <a:pt x="48" y="26"/>
                  </a:cubicBezTo>
                  <a:cubicBezTo>
                    <a:pt x="48" y="24"/>
                    <a:pt x="48" y="23"/>
                    <a:pt x="47" y="21"/>
                  </a:cubicBezTo>
                  <a:cubicBezTo>
                    <a:pt x="45" y="18"/>
                    <a:pt x="48" y="15"/>
                    <a:pt x="46" y="12"/>
                  </a:cubicBezTo>
                  <a:cubicBezTo>
                    <a:pt x="46" y="11"/>
                    <a:pt x="46" y="8"/>
                    <a:pt x="46" y="8"/>
                  </a:cubicBezTo>
                  <a:cubicBezTo>
                    <a:pt x="46" y="8"/>
                    <a:pt x="43" y="8"/>
                    <a:pt x="43" y="8"/>
                  </a:cubicBezTo>
                  <a:cubicBezTo>
                    <a:pt x="40" y="8"/>
                    <a:pt x="40" y="9"/>
                    <a:pt x="40" y="6"/>
                  </a:cubicBezTo>
                  <a:cubicBezTo>
                    <a:pt x="37" y="6"/>
                    <a:pt x="36" y="5"/>
                    <a:pt x="35" y="8"/>
                  </a:cubicBezTo>
                  <a:cubicBezTo>
                    <a:pt x="35" y="8"/>
                    <a:pt x="35" y="11"/>
                    <a:pt x="34" y="11"/>
                  </a:cubicBezTo>
                  <a:cubicBezTo>
                    <a:pt x="33" y="12"/>
                    <a:pt x="31" y="12"/>
                    <a:pt x="29" y="12"/>
                  </a:cubicBezTo>
                  <a:cubicBezTo>
                    <a:pt x="22" y="13"/>
                    <a:pt x="24" y="1"/>
                    <a:pt x="18" y="1"/>
                  </a:cubicBezTo>
                  <a:cubicBezTo>
                    <a:pt x="13" y="1"/>
                    <a:pt x="7" y="0"/>
                    <a:pt x="3" y="2"/>
                  </a:cubicBezTo>
                  <a:cubicBezTo>
                    <a:pt x="1" y="4"/>
                    <a:pt x="6" y="10"/>
                    <a:pt x="6" y="12"/>
                  </a:cubicBezTo>
                  <a:cubicBezTo>
                    <a:pt x="7" y="13"/>
                    <a:pt x="7" y="15"/>
                    <a:pt x="6" y="16"/>
                  </a:cubicBezTo>
                  <a:cubicBezTo>
                    <a:pt x="4" y="17"/>
                    <a:pt x="6" y="19"/>
                    <a:pt x="6" y="20"/>
                  </a:cubicBezTo>
                  <a:cubicBezTo>
                    <a:pt x="9" y="24"/>
                    <a:pt x="11" y="29"/>
                    <a:pt x="8" y="33"/>
                  </a:cubicBezTo>
                  <a:cubicBezTo>
                    <a:pt x="6" y="36"/>
                    <a:pt x="4" y="38"/>
                    <a:pt x="3" y="41"/>
                  </a:cubicBezTo>
                  <a:cubicBezTo>
                    <a:pt x="2" y="44"/>
                    <a:pt x="1" y="47"/>
                    <a:pt x="0" y="50"/>
                  </a:cubicBezTo>
                  <a:cubicBezTo>
                    <a:pt x="0" y="52"/>
                    <a:pt x="0" y="54"/>
                    <a:pt x="0" y="55"/>
                  </a:cubicBezTo>
                  <a:cubicBezTo>
                    <a:pt x="0" y="56"/>
                    <a:pt x="0" y="58"/>
                    <a:pt x="0" y="59"/>
                  </a:cubicBezTo>
                  <a:cubicBezTo>
                    <a:pt x="1" y="59"/>
                    <a:pt x="2" y="59"/>
                    <a:pt x="3" y="59"/>
                  </a:cubicBezTo>
                  <a:cubicBezTo>
                    <a:pt x="5" y="59"/>
                    <a:pt x="5" y="56"/>
                    <a:pt x="8" y="58"/>
                  </a:cubicBezTo>
                  <a:cubicBezTo>
                    <a:pt x="8" y="58"/>
                    <a:pt x="9" y="59"/>
                    <a:pt x="9" y="59"/>
                  </a:cubicBezTo>
                  <a:cubicBezTo>
                    <a:pt x="12" y="59"/>
                    <a:pt x="14" y="59"/>
                    <a:pt x="16" y="59"/>
                  </a:cubicBezTo>
                  <a:cubicBezTo>
                    <a:pt x="19" y="59"/>
                    <a:pt x="22" y="59"/>
                    <a:pt x="25" y="59"/>
                  </a:cubicBezTo>
                  <a:cubicBezTo>
                    <a:pt x="26" y="59"/>
                    <a:pt x="29" y="59"/>
                    <a:pt x="30" y="59"/>
                  </a:cubicBezTo>
                  <a:cubicBezTo>
                    <a:pt x="32" y="63"/>
                    <a:pt x="36" y="62"/>
                    <a:pt x="39" y="62"/>
                  </a:cubicBezTo>
                  <a:cubicBezTo>
                    <a:pt x="44" y="62"/>
                    <a:pt x="48" y="61"/>
                    <a:pt x="53" y="60"/>
                  </a:cubicBezTo>
                  <a:cubicBezTo>
                    <a:pt x="50" y="57"/>
                    <a:pt x="46" y="55"/>
                    <a:pt x="46" y="51"/>
                  </a:cubicBezTo>
                  <a:cubicBezTo>
                    <a:pt x="46" y="46"/>
                    <a:pt x="46" y="41"/>
                    <a:pt x="46" y="37"/>
                  </a:cubicBezTo>
                  <a:cubicBezTo>
                    <a:pt x="46" y="36"/>
                    <a:pt x="56" y="38"/>
                    <a:pt x="56" y="35"/>
                  </a:cubicBezTo>
                  <a:cubicBezTo>
                    <a:pt x="56" y="33"/>
                    <a:pt x="56" y="30"/>
                    <a:pt x="56" y="27"/>
                  </a:cubicBezTo>
                  <a:cubicBezTo>
                    <a:pt x="56" y="24"/>
                    <a:pt x="53" y="27"/>
                    <a:pt x="51" y="2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7" name="Freeform 735"/>
            <p:cNvSpPr>
              <a:spLocks/>
            </p:cNvSpPr>
            <p:nvPr/>
          </p:nvSpPr>
          <p:spPr bwMode="auto">
            <a:xfrm>
              <a:off x="12591915" y="9867685"/>
              <a:ext cx="429938" cy="449163"/>
            </a:xfrm>
            <a:custGeom>
              <a:avLst/>
              <a:gdLst>
                <a:gd name="T0" fmla="*/ 25 w 46"/>
                <a:gd name="T1" fmla="*/ 2 h 48"/>
                <a:gd name="T2" fmla="*/ 21 w 46"/>
                <a:gd name="T3" fmla="*/ 3 h 48"/>
                <a:gd name="T4" fmla="*/ 18 w 46"/>
                <a:gd name="T5" fmla="*/ 4 h 48"/>
                <a:gd name="T6" fmla="*/ 6 w 46"/>
                <a:gd name="T7" fmla="*/ 4 h 48"/>
                <a:gd name="T8" fmla="*/ 6 w 46"/>
                <a:gd name="T9" fmla="*/ 18 h 48"/>
                <a:gd name="T10" fmla="*/ 6 w 46"/>
                <a:gd name="T11" fmla="*/ 23 h 48"/>
                <a:gd name="T12" fmla="*/ 1 w 46"/>
                <a:gd name="T13" fmla="*/ 24 h 48"/>
                <a:gd name="T14" fmla="*/ 1 w 46"/>
                <a:gd name="T15" fmla="*/ 31 h 48"/>
                <a:gd name="T16" fmla="*/ 1 w 46"/>
                <a:gd name="T17" fmla="*/ 38 h 48"/>
                <a:gd name="T18" fmla="*/ 4 w 46"/>
                <a:gd name="T19" fmla="*/ 47 h 48"/>
                <a:gd name="T20" fmla="*/ 8 w 46"/>
                <a:gd name="T21" fmla="*/ 48 h 48"/>
                <a:gd name="T22" fmla="*/ 13 w 46"/>
                <a:gd name="T23" fmla="*/ 44 h 48"/>
                <a:gd name="T24" fmla="*/ 19 w 46"/>
                <a:gd name="T25" fmla="*/ 41 h 48"/>
                <a:gd name="T26" fmla="*/ 29 w 46"/>
                <a:gd name="T27" fmla="*/ 39 h 48"/>
                <a:gd name="T28" fmla="*/ 31 w 46"/>
                <a:gd name="T29" fmla="*/ 37 h 48"/>
                <a:gd name="T30" fmla="*/ 34 w 46"/>
                <a:gd name="T31" fmla="*/ 34 h 48"/>
                <a:gd name="T32" fmla="*/ 43 w 46"/>
                <a:gd name="T33" fmla="*/ 26 h 48"/>
                <a:gd name="T34" fmla="*/ 44 w 46"/>
                <a:gd name="T35" fmla="*/ 22 h 48"/>
                <a:gd name="T36" fmla="*/ 40 w 46"/>
                <a:gd name="T37" fmla="*/ 21 h 48"/>
                <a:gd name="T38" fmla="*/ 38 w 46"/>
                <a:gd name="T39" fmla="*/ 17 h 48"/>
                <a:gd name="T40" fmla="*/ 39 w 46"/>
                <a:gd name="T41" fmla="*/ 15 h 48"/>
                <a:gd name="T42" fmla="*/ 36 w 46"/>
                <a:gd name="T43" fmla="*/ 14 h 48"/>
                <a:gd name="T44" fmla="*/ 36 w 46"/>
                <a:gd name="T45" fmla="*/ 13 h 48"/>
                <a:gd name="T46" fmla="*/ 34 w 46"/>
                <a:gd name="T47" fmla="*/ 12 h 48"/>
                <a:gd name="T48" fmla="*/ 30 w 46"/>
                <a:gd name="T49" fmla="*/ 7 h 48"/>
                <a:gd name="T50" fmla="*/ 25 w 46"/>
                <a:gd name="T51" fmla="*/ 2 h 48"/>
                <a:gd name="T52" fmla="*/ 25 w 46"/>
                <a:gd name="T53"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8">
                  <a:moveTo>
                    <a:pt x="25" y="2"/>
                  </a:moveTo>
                  <a:cubicBezTo>
                    <a:pt x="24" y="3"/>
                    <a:pt x="22" y="3"/>
                    <a:pt x="21" y="3"/>
                  </a:cubicBezTo>
                  <a:cubicBezTo>
                    <a:pt x="19" y="3"/>
                    <a:pt x="20" y="6"/>
                    <a:pt x="18" y="4"/>
                  </a:cubicBezTo>
                  <a:cubicBezTo>
                    <a:pt x="15" y="0"/>
                    <a:pt x="10" y="5"/>
                    <a:pt x="6" y="4"/>
                  </a:cubicBezTo>
                  <a:cubicBezTo>
                    <a:pt x="6" y="9"/>
                    <a:pt x="6" y="14"/>
                    <a:pt x="6" y="18"/>
                  </a:cubicBezTo>
                  <a:cubicBezTo>
                    <a:pt x="6" y="19"/>
                    <a:pt x="7" y="23"/>
                    <a:pt x="6" y="23"/>
                  </a:cubicBezTo>
                  <a:cubicBezTo>
                    <a:pt x="5" y="24"/>
                    <a:pt x="1" y="22"/>
                    <a:pt x="1" y="24"/>
                  </a:cubicBezTo>
                  <a:cubicBezTo>
                    <a:pt x="1" y="26"/>
                    <a:pt x="1" y="29"/>
                    <a:pt x="1" y="31"/>
                  </a:cubicBezTo>
                  <a:cubicBezTo>
                    <a:pt x="1" y="33"/>
                    <a:pt x="0" y="36"/>
                    <a:pt x="1" y="38"/>
                  </a:cubicBezTo>
                  <a:cubicBezTo>
                    <a:pt x="5" y="39"/>
                    <a:pt x="6" y="44"/>
                    <a:pt x="4" y="47"/>
                  </a:cubicBezTo>
                  <a:cubicBezTo>
                    <a:pt x="4" y="48"/>
                    <a:pt x="8" y="48"/>
                    <a:pt x="8" y="48"/>
                  </a:cubicBezTo>
                  <a:cubicBezTo>
                    <a:pt x="10" y="48"/>
                    <a:pt x="11" y="46"/>
                    <a:pt x="13" y="44"/>
                  </a:cubicBezTo>
                  <a:cubicBezTo>
                    <a:pt x="15" y="42"/>
                    <a:pt x="15" y="39"/>
                    <a:pt x="19" y="41"/>
                  </a:cubicBezTo>
                  <a:cubicBezTo>
                    <a:pt x="23" y="43"/>
                    <a:pt x="27" y="44"/>
                    <a:pt x="29" y="39"/>
                  </a:cubicBezTo>
                  <a:cubicBezTo>
                    <a:pt x="29" y="38"/>
                    <a:pt x="29" y="37"/>
                    <a:pt x="31" y="37"/>
                  </a:cubicBezTo>
                  <a:cubicBezTo>
                    <a:pt x="33" y="37"/>
                    <a:pt x="34" y="35"/>
                    <a:pt x="34" y="34"/>
                  </a:cubicBezTo>
                  <a:cubicBezTo>
                    <a:pt x="36" y="31"/>
                    <a:pt x="40" y="28"/>
                    <a:pt x="43" y="26"/>
                  </a:cubicBezTo>
                  <a:cubicBezTo>
                    <a:pt x="45" y="25"/>
                    <a:pt x="46" y="24"/>
                    <a:pt x="44" y="22"/>
                  </a:cubicBezTo>
                  <a:cubicBezTo>
                    <a:pt x="43" y="21"/>
                    <a:pt x="40" y="22"/>
                    <a:pt x="40" y="21"/>
                  </a:cubicBezTo>
                  <a:cubicBezTo>
                    <a:pt x="39" y="20"/>
                    <a:pt x="38" y="19"/>
                    <a:pt x="38" y="17"/>
                  </a:cubicBezTo>
                  <a:cubicBezTo>
                    <a:pt x="38" y="17"/>
                    <a:pt x="39" y="16"/>
                    <a:pt x="39" y="15"/>
                  </a:cubicBezTo>
                  <a:cubicBezTo>
                    <a:pt x="38" y="15"/>
                    <a:pt x="37" y="15"/>
                    <a:pt x="36" y="14"/>
                  </a:cubicBezTo>
                  <a:cubicBezTo>
                    <a:pt x="36" y="14"/>
                    <a:pt x="37" y="13"/>
                    <a:pt x="36" y="13"/>
                  </a:cubicBezTo>
                  <a:cubicBezTo>
                    <a:pt x="35" y="13"/>
                    <a:pt x="35" y="12"/>
                    <a:pt x="34" y="12"/>
                  </a:cubicBezTo>
                  <a:cubicBezTo>
                    <a:pt x="32" y="11"/>
                    <a:pt x="31" y="10"/>
                    <a:pt x="30" y="7"/>
                  </a:cubicBezTo>
                  <a:cubicBezTo>
                    <a:pt x="30" y="6"/>
                    <a:pt x="27" y="2"/>
                    <a:pt x="25" y="2"/>
                  </a:cubicBezTo>
                  <a:cubicBezTo>
                    <a:pt x="25" y="2"/>
                    <a:pt x="26" y="2"/>
                    <a:pt x="25"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8" name="Freeform 736"/>
            <p:cNvSpPr>
              <a:spLocks/>
            </p:cNvSpPr>
            <p:nvPr/>
          </p:nvSpPr>
          <p:spPr bwMode="auto">
            <a:xfrm>
              <a:off x="12824398" y="9775302"/>
              <a:ext cx="366243" cy="324926"/>
            </a:xfrm>
            <a:custGeom>
              <a:avLst/>
              <a:gdLst>
                <a:gd name="T0" fmla="*/ 39 w 39"/>
                <a:gd name="T1" fmla="*/ 22 h 35"/>
                <a:gd name="T2" fmla="*/ 38 w 39"/>
                <a:gd name="T3" fmla="*/ 18 h 35"/>
                <a:gd name="T4" fmla="*/ 39 w 39"/>
                <a:gd name="T5" fmla="*/ 14 h 35"/>
                <a:gd name="T6" fmla="*/ 38 w 39"/>
                <a:gd name="T7" fmla="*/ 7 h 35"/>
                <a:gd name="T8" fmla="*/ 27 w 39"/>
                <a:gd name="T9" fmla="*/ 2 h 35"/>
                <a:gd name="T10" fmla="*/ 24 w 39"/>
                <a:gd name="T11" fmla="*/ 0 h 35"/>
                <a:gd name="T12" fmla="*/ 19 w 39"/>
                <a:gd name="T13" fmla="*/ 3 h 35"/>
                <a:gd name="T14" fmla="*/ 13 w 39"/>
                <a:gd name="T15" fmla="*/ 7 h 35"/>
                <a:gd name="T16" fmla="*/ 9 w 39"/>
                <a:gd name="T17" fmla="*/ 12 h 35"/>
                <a:gd name="T18" fmla="*/ 2 w 39"/>
                <a:gd name="T19" fmla="*/ 12 h 35"/>
                <a:gd name="T20" fmla="*/ 5 w 39"/>
                <a:gd name="T21" fmla="*/ 16 h 35"/>
                <a:gd name="T22" fmla="*/ 8 w 39"/>
                <a:gd name="T23" fmla="*/ 21 h 35"/>
                <a:gd name="T24" fmla="*/ 11 w 39"/>
                <a:gd name="T25" fmla="*/ 23 h 35"/>
                <a:gd name="T26" fmla="*/ 11 w 39"/>
                <a:gd name="T27" fmla="*/ 24 h 35"/>
                <a:gd name="T28" fmla="*/ 14 w 39"/>
                <a:gd name="T29" fmla="*/ 25 h 35"/>
                <a:gd name="T30" fmla="*/ 13 w 39"/>
                <a:gd name="T31" fmla="*/ 28 h 35"/>
                <a:gd name="T32" fmla="*/ 15 w 39"/>
                <a:gd name="T33" fmla="*/ 31 h 35"/>
                <a:gd name="T34" fmla="*/ 20 w 39"/>
                <a:gd name="T35" fmla="*/ 34 h 35"/>
                <a:gd name="T36" fmla="*/ 25 w 39"/>
                <a:gd name="T37" fmla="*/ 35 h 35"/>
                <a:gd name="T38" fmla="*/ 27 w 39"/>
                <a:gd name="T39" fmla="*/ 35 h 35"/>
                <a:gd name="T40" fmla="*/ 34 w 39"/>
                <a:gd name="T41" fmla="*/ 31 h 35"/>
                <a:gd name="T42" fmla="*/ 36 w 39"/>
                <a:gd name="T43" fmla="*/ 27 h 35"/>
                <a:gd name="T44" fmla="*/ 39 w 39"/>
                <a:gd name="T4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 h="35">
                  <a:moveTo>
                    <a:pt x="39" y="22"/>
                  </a:moveTo>
                  <a:cubicBezTo>
                    <a:pt x="39" y="21"/>
                    <a:pt x="38" y="19"/>
                    <a:pt x="38" y="18"/>
                  </a:cubicBezTo>
                  <a:cubicBezTo>
                    <a:pt x="38" y="16"/>
                    <a:pt x="39" y="15"/>
                    <a:pt x="39" y="14"/>
                  </a:cubicBezTo>
                  <a:cubicBezTo>
                    <a:pt x="39" y="11"/>
                    <a:pt x="39" y="9"/>
                    <a:pt x="38" y="7"/>
                  </a:cubicBezTo>
                  <a:cubicBezTo>
                    <a:pt x="38" y="4"/>
                    <a:pt x="29" y="2"/>
                    <a:pt x="27" y="2"/>
                  </a:cubicBezTo>
                  <a:cubicBezTo>
                    <a:pt x="27" y="0"/>
                    <a:pt x="27" y="0"/>
                    <a:pt x="24" y="0"/>
                  </a:cubicBezTo>
                  <a:cubicBezTo>
                    <a:pt x="21" y="0"/>
                    <a:pt x="21" y="1"/>
                    <a:pt x="19" y="3"/>
                  </a:cubicBezTo>
                  <a:cubicBezTo>
                    <a:pt x="18" y="5"/>
                    <a:pt x="15" y="6"/>
                    <a:pt x="13" y="7"/>
                  </a:cubicBezTo>
                  <a:cubicBezTo>
                    <a:pt x="12" y="9"/>
                    <a:pt x="11" y="12"/>
                    <a:pt x="9" y="12"/>
                  </a:cubicBezTo>
                  <a:cubicBezTo>
                    <a:pt x="7" y="12"/>
                    <a:pt x="5" y="11"/>
                    <a:pt x="2" y="12"/>
                  </a:cubicBezTo>
                  <a:cubicBezTo>
                    <a:pt x="0" y="13"/>
                    <a:pt x="4" y="15"/>
                    <a:pt x="5" y="16"/>
                  </a:cubicBezTo>
                  <a:cubicBezTo>
                    <a:pt x="6" y="18"/>
                    <a:pt x="6" y="20"/>
                    <a:pt x="8" y="21"/>
                  </a:cubicBezTo>
                  <a:cubicBezTo>
                    <a:pt x="9" y="22"/>
                    <a:pt x="10" y="23"/>
                    <a:pt x="11" y="23"/>
                  </a:cubicBezTo>
                  <a:cubicBezTo>
                    <a:pt x="12" y="23"/>
                    <a:pt x="11" y="24"/>
                    <a:pt x="11" y="24"/>
                  </a:cubicBezTo>
                  <a:cubicBezTo>
                    <a:pt x="12" y="24"/>
                    <a:pt x="13" y="25"/>
                    <a:pt x="14" y="25"/>
                  </a:cubicBezTo>
                  <a:cubicBezTo>
                    <a:pt x="14" y="26"/>
                    <a:pt x="13" y="27"/>
                    <a:pt x="13" y="28"/>
                  </a:cubicBezTo>
                  <a:cubicBezTo>
                    <a:pt x="13" y="29"/>
                    <a:pt x="14" y="31"/>
                    <a:pt x="15" y="31"/>
                  </a:cubicBezTo>
                  <a:cubicBezTo>
                    <a:pt x="18" y="31"/>
                    <a:pt x="19" y="31"/>
                    <a:pt x="20" y="34"/>
                  </a:cubicBezTo>
                  <a:cubicBezTo>
                    <a:pt x="21" y="35"/>
                    <a:pt x="23" y="34"/>
                    <a:pt x="25" y="35"/>
                  </a:cubicBezTo>
                  <a:cubicBezTo>
                    <a:pt x="26" y="35"/>
                    <a:pt x="26" y="35"/>
                    <a:pt x="27" y="35"/>
                  </a:cubicBezTo>
                  <a:cubicBezTo>
                    <a:pt x="31" y="35"/>
                    <a:pt x="32" y="34"/>
                    <a:pt x="34" y="31"/>
                  </a:cubicBezTo>
                  <a:cubicBezTo>
                    <a:pt x="35" y="30"/>
                    <a:pt x="36" y="28"/>
                    <a:pt x="36" y="27"/>
                  </a:cubicBezTo>
                  <a:cubicBezTo>
                    <a:pt x="37" y="25"/>
                    <a:pt x="39" y="24"/>
                    <a:pt x="39"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9" name="Freeform 737"/>
            <p:cNvSpPr>
              <a:spLocks/>
            </p:cNvSpPr>
            <p:nvPr/>
          </p:nvSpPr>
          <p:spPr bwMode="auto">
            <a:xfrm>
              <a:off x="13069621" y="10259505"/>
              <a:ext cx="92356" cy="105124"/>
            </a:xfrm>
            <a:custGeom>
              <a:avLst/>
              <a:gdLst>
                <a:gd name="T0" fmla="*/ 5 w 10"/>
                <a:gd name="T1" fmla="*/ 1 h 11"/>
                <a:gd name="T2" fmla="*/ 7 w 10"/>
                <a:gd name="T3" fmla="*/ 9 h 11"/>
                <a:gd name="T4" fmla="*/ 5 w 10"/>
                <a:gd name="T5" fmla="*/ 1 h 11"/>
                <a:gd name="T6" fmla="*/ 5 w 10"/>
                <a:gd name="T7" fmla="*/ 1 h 11"/>
              </a:gdLst>
              <a:ahLst/>
              <a:cxnLst>
                <a:cxn ang="0">
                  <a:pos x="T0" y="T1"/>
                </a:cxn>
                <a:cxn ang="0">
                  <a:pos x="T2" y="T3"/>
                </a:cxn>
                <a:cxn ang="0">
                  <a:pos x="T4" y="T5"/>
                </a:cxn>
                <a:cxn ang="0">
                  <a:pos x="T6" y="T7"/>
                </a:cxn>
              </a:cxnLst>
              <a:rect l="0" t="0" r="r" b="b"/>
              <a:pathLst>
                <a:path w="10" h="11">
                  <a:moveTo>
                    <a:pt x="5" y="1"/>
                  </a:moveTo>
                  <a:cubicBezTo>
                    <a:pt x="0" y="2"/>
                    <a:pt x="3" y="11"/>
                    <a:pt x="7" y="9"/>
                  </a:cubicBezTo>
                  <a:cubicBezTo>
                    <a:pt x="10" y="8"/>
                    <a:pt x="9" y="0"/>
                    <a:pt x="5" y="1"/>
                  </a:cubicBezTo>
                  <a:cubicBezTo>
                    <a:pt x="3" y="1"/>
                    <a:pt x="6"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0" name="Freeform 738"/>
            <p:cNvSpPr>
              <a:spLocks noEditPoints="1"/>
            </p:cNvSpPr>
            <p:nvPr/>
          </p:nvSpPr>
          <p:spPr bwMode="auto">
            <a:xfrm>
              <a:off x="12442232" y="10090673"/>
              <a:ext cx="738853" cy="646665"/>
            </a:xfrm>
            <a:custGeom>
              <a:avLst/>
              <a:gdLst>
                <a:gd name="T0" fmla="*/ 74 w 79"/>
                <a:gd name="T1" fmla="*/ 27 h 69"/>
                <a:gd name="T2" fmla="*/ 69 w 79"/>
                <a:gd name="T3" fmla="*/ 22 h 69"/>
                <a:gd name="T4" fmla="*/ 72 w 79"/>
                <a:gd name="T5" fmla="*/ 19 h 69"/>
                <a:gd name="T6" fmla="*/ 75 w 79"/>
                <a:gd name="T7" fmla="*/ 20 h 69"/>
                <a:gd name="T8" fmla="*/ 75 w 79"/>
                <a:gd name="T9" fmla="*/ 11 h 69"/>
                <a:gd name="T10" fmla="*/ 73 w 79"/>
                <a:gd name="T11" fmla="*/ 7 h 69"/>
                <a:gd name="T12" fmla="*/ 72 w 79"/>
                <a:gd name="T13" fmla="*/ 1 h 69"/>
                <a:gd name="T14" fmla="*/ 66 w 79"/>
                <a:gd name="T15" fmla="*/ 1 h 69"/>
                <a:gd name="T16" fmla="*/ 60 w 79"/>
                <a:gd name="T17" fmla="*/ 2 h 69"/>
                <a:gd name="T18" fmla="*/ 55 w 79"/>
                <a:gd name="T19" fmla="*/ 5 h 69"/>
                <a:gd name="T20" fmla="*/ 51 w 79"/>
                <a:gd name="T21" fmla="*/ 8 h 69"/>
                <a:gd name="T22" fmla="*/ 49 w 79"/>
                <a:gd name="T23" fmla="*/ 12 h 69"/>
                <a:gd name="T24" fmla="*/ 45 w 79"/>
                <a:gd name="T25" fmla="*/ 14 h 69"/>
                <a:gd name="T26" fmla="*/ 44 w 79"/>
                <a:gd name="T27" fmla="*/ 17 h 69"/>
                <a:gd name="T28" fmla="*/ 34 w 79"/>
                <a:gd name="T29" fmla="*/ 17 h 69"/>
                <a:gd name="T30" fmla="*/ 28 w 79"/>
                <a:gd name="T31" fmla="*/ 21 h 69"/>
                <a:gd name="T32" fmla="*/ 24 w 79"/>
                <a:gd name="T33" fmla="*/ 24 h 69"/>
                <a:gd name="T34" fmla="*/ 20 w 79"/>
                <a:gd name="T35" fmla="*/ 23 h 69"/>
                <a:gd name="T36" fmla="*/ 17 w 79"/>
                <a:gd name="T37" fmla="*/ 14 h 69"/>
                <a:gd name="T38" fmla="*/ 17 w 79"/>
                <a:gd name="T39" fmla="*/ 29 h 69"/>
                <a:gd name="T40" fmla="*/ 17 w 79"/>
                <a:gd name="T41" fmla="*/ 33 h 69"/>
                <a:gd name="T42" fmla="*/ 9 w 79"/>
                <a:gd name="T43" fmla="*/ 35 h 69"/>
                <a:gd name="T44" fmla="*/ 6 w 79"/>
                <a:gd name="T45" fmla="*/ 34 h 69"/>
                <a:gd name="T46" fmla="*/ 2 w 79"/>
                <a:gd name="T47" fmla="*/ 33 h 69"/>
                <a:gd name="T48" fmla="*/ 3 w 79"/>
                <a:gd name="T49" fmla="*/ 40 h 69"/>
                <a:gd name="T50" fmla="*/ 5 w 79"/>
                <a:gd name="T51" fmla="*/ 45 h 69"/>
                <a:gd name="T52" fmla="*/ 9 w 79"/>
                <a:gd name="T53" fmla="*/ 56 h 69"/>
                <a:gd name="T54" fmla="*/ 8 w 79"/>
                <a:gd name="T55" fmla="*/ 60 h 69"/>
                <a:gd name="T56" fmla="*/ 9 w 79"/>
                <a:gd name="T57" fmla="*/ 62 h 69"/>
                <a:gd name="T58" fmla="*/ 10 w 79"/>
                <a:gd name="T59" fmla="*/ 66 h 69"/>
                <a:gd name="T60" fmla="*/ 11 w 79"/>
                <a:gd name="T61" fmla="*/ 64 h 69"/>
                <a:gd name="T62" fmla="*/ 15 w 79"/>
                <a:gd name="T63" fmla="*/ 68 h 69"/>
                <a:gd name="T64" fmla="*/ 21 w 79"/>
                <a:gd name="T65" fmla="*/ 66 h 69"/>
                <a:gd name="T66" fmla="*/ 26 w 79"/>
                <a:gd name="T67" fmla="*/ 65 h 69"/>
                <a:gd name="T68" fmla="*/ 31 w 79"/>
                <a:gd name="T69" fmla="*/ 64 h 69"/>
                <a:gd name="T70" fmla="*/ 38 w 79"/>
                <a:gd name="T71" fmla="*/ 64 h 69"/>
                <a:gd name="T72" fmla="*/ 39 w 79"/>
                <a:gd name="T73" fmla="*/ 64 h 69"/>
                <a:gd name="T74" fmla="*/ 41 w 79"/>
                <a:gd name="T75" fmla="*/ 63 h 69"/>
                <a:gd name="T76" fmla="*/ 42 w 79"/>
                <a:gd name="T77" fmla="*/ 62 h 69"/>
                <a:gd name="T78" fmla="*/ 44 w 79"/>
                <a:gd name="T79" fmla="*/ 65 h 69"/>
                <a:gd name="T80" fmla="*/ 46 w 79"/>
                <a:gd name="T81" fmla="*/ 62 h 69"/>
                <a:gd name="T82" fmla="*/ 57 w 79"/>
                <a:gd name="T83" fmla="*/ 56 h 69"/>
                <a:gd name="T84" fmla="*/ 65 w 79"/>
                <a:gd name="T85" fmla="*/ 48 h 69"/>
                <a:gd name="T86" fmla="*/ 72 w 79"/>
                <a:gd name="T87" fmla="*/ 37 h 69"/>
                <a:gd name="T88" fmla="*/ 77 w 79"/>
                <a:gd name="T89" fmla="*/ 33 h 69"/>
                <a:gd name="T90" fmla="*/ 79 w 79"/>
                <a:gd name="T91" fmla="*/ 25 h 69"/>
                <a:gd name="T92" fmla="*/ 76 w 79"/>
                <a:gd name="T93" fmla="*/ 25 h 69"/>
                <a:gd name="T94" fmla="*/ 74 w 79"/>
                <a:gd name="T95" fmla="*/ 27 h 69"/>
                <a:gd name="T96" fmla="*/ 62 w 79"/>
                <a:gd name="T97" fmla="*/ 39 h 69"/>
                <a:gd name="T98" fmla="*/ 61 w 79"/>
                <a:gd name="T99" fmla="*/ 41 h 69"/>
                <a:gd name="T100" fmla="*/ 57 w 79"/>
                <a:gd name="T101" fmla="*/ 43 h 69"/>
                <a:gd name="T102" fmla="*/ 55 w 79"/>
                <a:gd name="T103" fmla="*/ 44 h 69"/>
                <a:gd name="T104" fmla="*/ 52 w 79"/>
                <a:gd name="T105" fmla="*/ 41 h 69"/>
                <a:gd name="T106" fmla="*/ 56 w 79"/>
                <a:gd name="T107" fmla="*/ 35 h 69"/>
                <a:gd name="T108" fmla="*/ 60 w 79"/>
                <a:gd name="T109" fmla="*/ 35 h 69"/>
                <a:gd name="T110" fmla="*/ 62 w 79"/>
                <a:gd name="T111" fmla="*/ 39 h 69"/>
                <a:gd name="T112" fmla="*/ 62 w 79"/>
                <a:gd name="T113"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 h="69">
                  <a:moveTo>
                    <a:pt x="74" y="27"/>
                  </a:moveTo>
                  <a:cubicBezTo>
                    <a:pt x="71" y="27"/>
                    <a:pt x="68" y="24"/>
                    <a:pt x="69" y="22"/>
                  </a:cubicBezTo>
                  <a:cubicBezTo>
                    <a:pt x="69" y="20"/>
                    <a:pt x="71" y="19"/>
                    <a:pt x="72" y="19"/>
                  </a:cubicBezTo>
                  <a:cubicBezTo>
                    <a:pt x="73" y="19"/>
                    <a:pt x="74" y="20"/>
                    <a:pt x="75" y="20"/>
                  </a:cubicBezTo>
                  <a:cubicBezTo>
                    <a:pt x="75" y="17"/>
                    <a:pt x="76" y="14"/>
                    <a:pt x="75" y="11"/>
                  </a:cubicBezTo>
                  <a:cubicBezTo>
                    <a:pt x="74" y="10"/>
                    <a:pt x="73" y="8"/>
                    <a:pt x="73" y="7"/>
                  </a:cubicBezTo>
                  <a:cubicBezTo>
                    <a:pt x="72" y="5"/>
                    <a:pt x="72" y="3"/>
                    <a:pt x="72" y="1"/>
                  </a:cubicBezTo>
                  <a:cubicBezTo>
                    <a:pt x="70" y="2"/>
                    <a:pt x="67" y="1"/>
                    <a:pt x="66" y="1"/>
                  </a:cubicBezTo>
                  <a:cubicBezTo>
                    <a:pt x="63" y="0"/>
                    <a:pt x="61" y="0"/>
                    <a:pt x="60" y="2"/>
                  </a:cubicBezTo>
                  <a:cubicBezTo>
                    <a:pt x="58" y="3"/>
                    <a:pt x="56" y="3"/>
                    <a:pt x="55" y="5"/>
                  </a:cubicBezTo>
                  <a:cubicBezTo>
                    <a:pt x="54" y="6"/>
                    <a:pt x="52" y="7"/>
                    <a:pt x="51" y="8"/>
                  </a:cubicBezTo>
                  <a:cubicBezTo>
                    <a:pt x="50" y="9"/>
                    <a:pt x="50" y="11"/>
                    <a:pt x="49" y="12"/>
                  </a:cubicBezTo>
                  <a:cubicBezTo>
                    <a:pt x="48" y="14"/>
                    <a:pt x="46" y="12"/>
                    <a:pt x="45" y="14"/>
                  </a:cubicBezTo>
                  <a:cubicBezTo>
                    <a:pt x="44" y="15"/>
                    <a:pt x="45" y="16"/>
                    <a:pt x="44" y="17"/>
                  </a:cubicBezTo>
                  <a:cubicBezTo>
                    <a:pt x="42" y="21"/>
                    <a:pt x="37" y="18"/>
                    <a:pt x="34" y="17"/>
                  </a:cubicBezTo>
                  <a:cubicBezTo>
                    <a:pt x="31" y="15"/>
                    <a:pt x="30" y="19"/>
                    <a:pt x="28" y="21"/>
                  </a:cubicBezTo>
                  <a:cubicBezTo>
                    <a:pt x="27" y="22"/>
                    <a:pt x="26" y="24"/>
                    <a:pt x="24" y="24"/>
                  </a:cubicBezTo>
                  <a:cubicBezTo>
                    <a:pt x="24" y="24"/>
                    <a:pt x="20" y="24"/>
                    <a:pt x="20" y="23"/>
                  </a:cubicBezTo>
                  <a:cubicBezTo>
                    <a:pt x="22" y="20"/>
                    <a:pt x="21" y="15"/>
                    <a:pt x="17" y="14"/>
                  </a:cubicBezTo>
                  <a:cubicBezTo>
                    <a:pt x="17" y="19"/>
                    <a:pt x="17" y="24"/>
                    <a:pt x="17" y="29"/>
                  </a:cubicBezTo>
                  <a:cubicBezTo>
                    <a:pt x="17" y="29"/>
                    <a:pt x="18" y="32"/>
                    <a:pt x="17" y="33"/>
                  </a:cubicBezTo>
                  <a:cubicBezTo>
                    <a:pt x="14" y="35"/>
                    <a:pt x="13" y="36"/>
                    <a:pt x="9" y="35"/>
                  </a:cubicBezTo>
                  <a:cubicBezTo>
                    <a:pt x="8" y="35"/>
                    <a:pt x="7" y="35"/>
                    <a:pt x="6" y="34"/>
                  </a:cubicBezTo>
                  <a:cubicBezTo>
                    <a:pt x="5" y="32"/>
                    <a:pt x="4" y="31"/>
                    <a:pt x="2" y="33"/>
                  </a:cubicBezTo>
                  <a:cubicBezTo>
                    <a:pt x="0" y="35"/>
                    <a:pt x="2" y="38"/>
                    <a:pt x="3" y="40"/>
                  </a:cubicBezTo>
                  <a:cubicBezTo>
                    <a:pt x="4" y="41"/>
                    <a:pt x="5" y="43"/>
                    <a:pt x="5" y="45"/>
                  </a:cubicBezTo>
                  <a:cubicBezTo>
                    <a:pt x="7" y="49"/>
                    <a:pt x="11" y="51"/>
                    <a:pt x="9" y="56"/>
                  </a:cubicBezTo>
                  <a:cubicBezTo>
                    <a:pt x="8" y="58"/>
                    <a:pt x="7" y="58"/>
                    <a:pt x="8" y="60"/>
                  </a:cubicBezTo>
                  <a:cubicBezTo>
                    <a:pt x="9" y="61"/>
                    <a:pt x="9" y="62"/>
                    <a:pt x="9" y="62"/>
                  </a:cubicBezTo>
                  <a:cubicBezTo>
                    <a:pt x="10" y="63"/>
                    <a:pt x="9" y="65"/>
                    <a:pt x="10" y="66"/>
                  </a:cubicBezTo>
                  <a:cubicBezTo>
                    <a:pt x="10" y="66"/>
                    <a:pt x="10" y="64"/>
                    <a:pt x="11" y="64"/>
                  </a:cubicBezTo>
                  <a:cubicBezTo>
                    <a:pt x="11" y="64"/>
                    <a:pt x="14" y="67"/>
                    <a:pt x="15" y="68"/>
                  </a:cubicBezTo>
                  <a:cubicBezTo>
                    <a:pt x="17" y="69"/>
                    <a:pt x="19" y="66"/>
                    <a:pt x="21" y="66"/>
                  </a:cubicBezTo>
                  <a:cubicBezTo>
                    <a:pt x="23" y="65"/>
                    <a:pt x="25" y="67"/>
                    <a:pt x="26" y="65"/>
                  </a:cubicBezTo>
                  <a:cubicBezTo>
                    <a:pt x="28" y="64"/>
                    <a:pt x="29" y="64"/>
                    <a:pt x="31" y="64"/>
                  </a:cubicBezTo>
                  <a:cubicBezTo>
                    <a:pt x="33" y="64"/>
                    <a:pt x="35" y="64"/>
                    <a:pt x="38" y="64"/>
                  </a:cubicBezTo>
                  <a:cubicBezTo>
                    <a:pt x="38" y="64"/>
                    <a:pt x="39" y="64"/>
                    <a:pt x="39" y="64"/>
                  </a:cubicBezTo>
                  <a:cubicBezTo>
                    <a:pt x="40" y="64"/>
                    <a:pt x="40" y="63"/>
                    <a:pt x="41" y="63"/>
                  </a:cubicBezTo>
                  <a:cubicBezTo>
                    <a:pt x="41" y="63"/>
                    <a:pt x="41" y="62"/>
                    <a:pt x="42" y="62"/>
                  </a:cubicBezTo>
                  <a:cubicBezTo>
                    <a:pt x="42" y="63"/>
                    <a:pt x="42" y="65"/>
                    <a:pt x="44" y="65"/>
                  </a:cubicBezTo>
                  <a:cubicBezTo>
                    <a:pt x="44" y="65"/>
                    <a:pt x="43" y="61"/>
                    <a:pt x="46" y="62"/>
                  </a:cubicBezTo>
                  <a:cubicBezTo>
                    <a:pt x="50" y="63"/>
                    <a:pt x="54" y="59"/>
                    <a:pt x="57" y="56"/>
                  </a:cubicBezTo>
                  <a:cubicBezTo>
                    <a:pt x="60" y="54"/>
                    <a:pt x="62" y="51"/>
                    <a:pt x="65" y="48"/>
                  </a:cubicBezTo>
                  <a:cubicBezTo>
                    <a:pt x="68" y="45"/>
                    <a:pt x="69" y="41"/>
                    <a:pt x="72" y="37"/>
                  </a:cubicBezTo>
                  <a:cubicBezTo>
                    <a:pt x="73" y="36"/>
                    <a:pt x="76" y="35"/>
                    <a:pt x="77" y="33"/>
                  </a:cubicBezTo>
                  <a:cubicBezTo>
                    <a:pt x="78" y="31"/>
                    <a:pt x="79" y="27"/>
                    <a:pt x="79" y="25"/>
                  </a:cubicBezTo>
                  <a:cubicBezTo>
                    <a:pt x="78" y="25"/>
                    <a:pt x="77" y="25"/>
                    <a:pt x="76" y="25"/>
                  </a:cubicBezTo>
                  <a:cubicBezTo>
                    <a:pt x="75" y="25"/>
                    <a:pt x="75" y="27"/>
                    <a:pt x="74" y="27"/>
                  </a:cubicBezTo>
                  <a:close/>
                  <a:moveTo>
                    <a:pt x="62" y="39"/>
                  </a:moveTo>
                  <a:cubicBezTo>
                    <a:pt x="61" y="39"/>
                    <a:pt x="61" y="41"/>
                    <a:pt x="61" y="41"/>
                  </a:cubicBezTo>
                  <a:cubicBezTo>
                    <a:pt x="60" y="43"/>
                    <a:pt x="58" y="42"/>
                    <a:pt x="57" y="43"/>
                  </a:cubicBezTo>
                  <a:cubicBezTo>
                    <a:pt x="56" y="43"/>
                    <a:pt x="56" y="44"/>
                    <a:pt x="55" y="44"/>
                  </a:cubicBezTo>
                  <a:cubicBezTo>
                    <a:pt x="53" y="44"/>
                    <a:pt x="52" y="42"/>
                    <a:pt x="52" y="41"/>
                  </a:cubicBezTo>
                  <a:cubicBezTo>
                    <a:pt x="51" y="39"/>
                    <a:pt x="54" y="36"/>
                    <a:pt x="56" y="35"/>
                  </a:cubicBezTo>
                  <a:cubicBezTo>
                    <a:pt x="57" y="34"/>
                    <a:pt x="59" y="34"/>
                    <a:pt x="60" y="35"/>
                  </a:cubicBezTo>
                  <a:cubicBezTo>
                    <a:pt x="61" y="36"/>
                    <a:pt x="64" y="38"/>
                    <a:pt x="62" y="39"/>
                  </a:cubicBezTo>
                  <a:cubicBezTo>
                    <a:pt x="61" y="39"/>
                    <a:pt x="63" y="38"/>
                    <a:pt x="62" y="39"/>
                  </a:cubicBezTo>
                  <a:close/>
                </a:path>
              </a:pathLst>
            </a:custGeom>
            <a:solidFill>
              <a:schemeClr val="bg1">
                <a:lumMod val="75000"/>
              </a:schemeClr>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1" name="Freeform 739"/>
            <p:cNvSpPr>
              <a:spLocks/>
            </p:cNvSpPr>
            <p:nvPr/>
          </p:nvSpPr>
          <p:spPr bwMode="auto">
            <a:xfrm>
              <a:off x="12919938" y="10399671"/>
              <a:ext cx="121018" cy="124237"/>
            </a:xfrm>
            <a:custGeom>
              <a:avLst/>
              <a:gdLst>
                <a:gd name="T0" fmla="*/ 11 w 13"/>
                <a:gd name="T1" fmla="*/ 4 h 13"/>
                <a:gd name="T2" fmla="*/ 3 w 13"/>
                <a:gd name="T3" fmla="*/ 3 h 13"/>
                <a:gd name="T4" fmla="*/ 2 w 13"/>
                <a:gd name="T5" fmla="*/ 9 h 13"/>
                <a:gd name="T6" fmla="*/ 7 w 13"/>
                <a:gd name="T7" fmla="*/ 9 h 13"/>
                <a:gd name="T8" fmla="*/ 11 w 13"/>
                <a:gd name="T9" fmla="*/ 4 h 13"/>
                <a:gd name="T10" fmla="*/ 11 w 13"/>
                <a:gd name="T11" fmla="*/ 4 h 13"/>
              </a:gdLst>
              <a:ahLst/>
              <a:cxnLst>
                <a:cxn ang="0">
                  <a:pos x="T0" y="T1"/>
                </a:cxn>
                <a:cxn ang="0">
                  <a:pos x="T2" y="T3"/>
                </a:cxn>
                <a:cxn ang="0">
                  <a:pos x="T4" y="T5"/>
                </a:cxn>
                <a:cxn ang="0">
                  <a:pos x="T6" y="T7"/>
                </a:cxn>
                <a:cxn ang="0">
                  <a:pos x="T8" y="T9"/>
                </a:cxn>
                <a:cxn ang="0">
                  <a:pos x="T10" y="T11"/>
                </a:cxn>
              </a:cxnLst>
              <a:rect l="0" t="0" r="r" b="b"/>
              <a:pathLst>
                <a:path w="13" h="13">
                  <a:moveTo>
                    <a:pt x="11" y="4"/>
                  </a:moveTo>
                  <a:cubicBezTo>
                    <a:pt x="9" y="2"/>
                    <a:pt x="5" y="0"/>
                    <a:pt x="3" y="3"/>
                  </a:cubicBezTo>
                  <a:cubicBezTo>
                    <a:pt x="1" y="5"/>
                    <a:pt x="0" y="7"/>
                    <a:pt x="2" y="9"/>
                  </a:cubicBezTo>
                  <a:cubicBezTo>
                    <a:pt x="4" y="13"/>
                    <a:pt x="5" y="9"/>
                    <a:pt x="7" y="9"/>
                  </a:cubicBezTo>
                  <a:cubicBezTo>
                    <a:pt x="10" y="9"/>
                    <a:pt x="13" y="5"/>
                    <a:pt x="11" y="4"/>
                  </a:cubicBezTo>
                  <a:cubicBezTo>
                    <a:pt x="10" y="3"/>
                    <a:pt x="12" y="4"/>
                    <a:pt x="11"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2" name="Freeform 740"/>
            <p:cNvSpPr>
              <a:spLocks/>
            </p:cNvSpPr>
            <p:nvPr/>
          </p:nvSpPr>
          <p:spPr bwMode="auto">
            <a:xfrm>
              <a:off x="12263888" y="9240129"/>
              <a:ext cx="47770" cy="76452"/>
            </a:xfrm>
            <a:custGeom>
              <a:avLst/>
              <a:gdLst>
                <a:gd name="T0" fmla="*/ 2 w 5"/>
                <a:gd name="T1" fmla="*/ 5 h 8"/>
                <a:gd name="T2" fmla="*/ 5 w 5"/>
                <a:gd name="T3" fmla="*/ 1 h 8"/>
                <a:gd name="T4" fmla="*/ 1 w 5"/>
                <a:gd name="T5" fmla="*/ 3 h 8"/>
                <a:gd name="T6" fmla="*/ 0 w 5"/>
                <a:gd name="T7" fmla="*/ 8 h 8"/>
                <a:gd name="T8" fmla="*/ 2 w 5"/>
                <a:gd name="T9" fmla="*/ 5 h 8"/>
              </a:gdLst>
              <a:ahLst/>
              <a:cxnLst>
                <a:cxn ang="0">
                  <a:pos x="T0" y="T1"/>
                </a:cxn>
                <a:cxn ang="0">
                  <a:pos x="T2" y="T3"/>
                </a:cxn>
                <a:cxn ang="0">
                  <a:pos x="T4" y="T5"/>
                </a:cxn>
                <a:cxn ang="0">
                  <a:pos x="T6" y="T7"/>
                </a:cxn>
                <a:cxn ang="0">
                  <a:pos x="T8" y="T9"/>
                </a:cxn>
              </a:cxnLst>
              <a:rect l="0" t="0" r="r" b="b"/>
              <a:pathLst>
                <a:path w="5" h="8">
                  <a:moveTo>
                    <a:pt x="2" y="5"/>
                  </a:moveTo>
                  <a:cubicBezTo>
                    <a:pt x="2" y="4"/>
                    <a:pt x="4" y="2"/>
                    <a:pt x="5" y="1"/>
                  </a:cubicBezTo>
                  <a:cubicBezTo>
                    <a:pt x="4" y="0"/>
                    <a:pt x="2" y="2"/>
                    <a:pt x="1" y="3"/>
                  </a:cubicBezTo>
                  <a:cubicBezTo>
                    <a:pt x="0" y="4"/>
                    <a:pt x="0" y="6"/>
                    <a:pt x="0" y="8"/>
                  </a:cubicBezTo>
                  <a:cubicBezTo>
                    <a:pt x="2" y="7"/>
                    <a:pt x="2" y="6"/>
                    <a:pt x="2"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3" name="Freeform 741"/>
            <p:cNvSpPr>
              <a:spLocks/>
            </p:cNvSpPr>
            <p:nvPr/>
          </p:nvSpPr>
          <p:spPr bwMode="auto">
            <a:xfrm>
              <a:off x="12219300" y="8857867"/>
              <a:ext cx="324842" cy="420492"/>
            </a:xfrm>
            <a:custGeom>
              <a:avLst/>
              <a:gdLst>
                <a:gd name="T0" fmla="*/ 11 w 35"/>
                <a:gd name="T1" fmla="*/ 44 h 45"/>
                <a:gd name="T2" fmla="*/ 15 w 35"/>
                <a:gd name="T3" fmla="*/ 41 h 45"/>
                <a:gd name="T4" fmla="*/ 16 w 35"/>
                <a:gd name="T5" fmla="*/ 43 h 45"/>
                <a:gd name="T6" fmla="*/ 23 w 35"/>
                <a:gd name="T7" fmla="*/ 37 h 45"/>
                <a:gd name="T8" fmla="*/ 25 w 35"/>
                <a:gd name="T9" fmla="*/ 26 h 45"/>
                <a:gd name="T10" fmla="*/ 31 w 35"/>
                <a:gd name="T11" fmla="*/ 16 h 45"/>
                <a:gd name="T12" fmla="*/ 33 w 35"/>
                <a:gd name="T13" fmla="*/ 8 h 45"/>
                <a:gd name="T14" fmla="*/ 35 w 35"/>
                <a:gd name="T15" fmla="*/ 2 h 45"/>
                <a:gd name="T16" fmla="*/ 29 w 35"/>
                <a:gd name="T17" fmla="*/ 1 h 45"/>
                <a:gd name="T18" fmla="*/ 26 w 35"/>
                <a:gd name="T19" fmla="*/ 2 h 45"/>
                <a:gd name="T20" fmla="*/ 25 w 35"/>
                <a:gd name="T21" fmla="*/ 6 h 45"/>
                <a:gd name="T22" fmla="*/ 20 w 35"/>
                <a:gd name="T23" fmla="*/ 10 h 45"/>
                <a:gd name="T24" fmla="*/ 10 w 35"/>
                <a:gd name="T25" fmla="*/ 8 h 45"/>
                <a:gd name="T26" fmla="*/ 13 w 35"/>
                <a:gd name="T27" fmla="*/ 13 h 45"/>
                <a:gd name="T28" fmla="*/ 14 w 35"/>
                <a:gd name="T29" fmla="*/ 19 h 45"/>
                <a:gd name="T30" fmla="*/ 15 w 35"/>
                <a:gd name="T31" fmla="*/ 22 h 45"/>
                <a:gd name="T32" fmla="*/ 16 w 35"/>
                <a:gd name="T33" fmla="*/ 25 h 45"/>
                <a:gd name="T34" fmla="*/ 15 w 35"/>
                <a:gd name="T35" fmla="*/ 32 h 45"/>
                <a:gd name="T36" fmla="*/ 13 w 35"/>
                <a:gd name="T37" fmla="*/ 31 h 45"/>
                <a:gd name="T38" fmla="*/ 10 w 35"/>
                <a:gd name="T39" fmla="*/ 32 h 45"/>
                <a:gd name="T40" fmla="*/ 8 w 35"/>
                <a:gd name="T41" fmla="*/ 29 h 45"/>
                <a:gd name="T42" fmla="*/ 6 w 35"/>
                <a:gd name="T43" fmla="*/ 32 h 45"/>
                <a:gd name="T44" fmla="*/ 4 w 35"/>
                <a:gd name="T45" fmla="*/ 32 h 45"/>
                <a:gd name="T46" fmla="*/ 3 w 35"/>
                <a:gd name="T47" fmla="*/ 35 h 45"/>
                <a:gd name="T48" fmla="*/ 0 w 35"/>
                <a:gd name="T49" fmla="*/ 39 h 45"/>
                <a:gd name="T50" fmla="*/ 5 w 35"/>
                <a:gd name="T51" fmla="*/ 45 h 45"/>
                <a:gd name="T52" fmla="*/ 8 w 35"/>
                <a:gd name="T53" fmla="*/ 42 h 45"/>
                <a:gd name="T54" fmla="*/ 11 w 35"/>
                <a:gd name="T55" fmla="*/ 44 h 45"/>
                <a:gd name="T56" fmla="*/ 11 w 35"/>
                <a:gd name="T5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45">
                  <a:moveTo>
                    <a:pt x="11" y="44"/>
                  </a:moveTo>
                  <a:cubicBezTo>
                    <a:pt x="12" y="44"/>
                    <a:pt x="14" y="42"/>
                    <a:pt x="15" y="41"/>
                  </a:cubicBezTo>
                  <a:cubicBezTo>
                    <a:pt x="17" y="40"/>
                    <a:pt x="15" y="43"/>
                    <a:pt x="16" y="43"/>
                  </a:cubicBezTo>
                  <a:cubicBezTo>
                    <a:pt x="16" y="43"/>
                    <a:pt x="23" y="39"/>
                    <a:pt x="23" y="37"/>
                  </a:cubicBezTo>
                  <a:cubicBezTo>
                    <a:pt x="23" y="33"/>
                    <a:pt x="23" y="29"/>
                    <a:pt x="25" y="26"/>
                  </a:cubicBezTo>
                  <a:cubicBezTo>
                    <a:pt x="27" y="22"/>
                    <a:pt x="30" y="19"/>
                    <a:pt x="31" y="16"/>
                  </a:cubicBezTo>
                  <a:cubicBezTo>
                    <a:pt x="32" y="13"/>
                    <a:pt x="32" y="11"/>
                    <a:pt x="33" y="8"/>
                  </a:cubicBezTo>
                  <a:cubicBezTo>
                    <a:pt x="33" y="6"/>
                    <a:pt x="35" y="4"/>
                    <a:pt x="35" y="2"/>
                  </a:cubicBezTo>
                  <a:cubicBezTo>
                    <a:pt x="33" y="2"/>
                    <a:pt x="31" y="0"/>
                    <a:pt x="29" y="1"/>
                  </a:cubicBezTo>
                  <a:cubicBezTo>
                    <a:pt x="28" y="1"/>
                    <a:pt x="26" y="1"/>
                    <a:pt x="26" y="2"/>
                  </a:cubicBezTo>
                  <a:cubicBezTo>
                    <a:pt x="25" y="4"/>
                    <a:pt x="25" y="5"/>
                    <a:pt x="25" y="6"/>
                  </a:cubicBezTo>
                  <a:cubicBezTo>
                    <a:pt x="24" y="9"/>
                    <a:pt x="23" y="10"/>
                    <a:pt x="20" y="10"/>
                  </a:cubicBezTo>
                  <a:cubicBezTo>
                    <a:pt x="17" y="9"/>
                    <a:pt x="13" y="8"/>
                    <a:pt x="10" y="8"/>
                  </a:cubicBezTo>
                  <a:cubicBezTo>
                    <a:pt x="10" y="10"/>
                    <a:pt x="9" y="14"/>
                    <a:pt x="13" y="13"/>
                  </a:cubicBezTo>
                  <a:cubicBezTo>
                    <a:pt x="17" y="11"/>
                    <a:pt x="14" y="17"/>
                    <a:pt x="14" y="19"/>
                  </a:cubicBezTo>
                  <a:cubicBezTo>
                    <a:pt x="14" y="20"/>
                    <a:pt x="14" y="21"/>
                    <a:pt x="15" y="22"/>
                  </a:cubicBezTo>
                  <a:cubicBezTo>
                    <a:pt x="16" y="23"/>
                    <a:pt x="16" y="24"/>
                    <a:pt x="16" y="25"/>
                  </a:cubicBezTo>
                  <a:cubicBezTo>
                    <a:pt x="16" y="27"/>
                    <a:pt x="16" y="30"/>
                    <a:pt x="15" y="32"/>
                  </a:cubicBezTo>
                  <a:cubicBezTo>
                    <a:pt x="15" y="33"/>
                    <a:pt x="13" y="31"/>
                    <a:pt x="13" y="31"/>
                  </a:cubicBezTo>
                  <a:cubicBezTo>
                    <a:pt x="11" y="31"/>
                    <a:pt x="11" y="33"/>
                    <a:pt x="10" y="32"/>
                  </a:cubicBezTo>
                  <a:cubicBezTo>
                    <a:pt x="10" y="31"/>
                    <a:pt x="9" y="30"/>
                    <a:pt x="8" y="29"/>
                  </a:cubicBezTo>
                  <a:cubicBezTo>
                    <a:pt x="7" y="29"/>
                    <a:pt x="7" y="31"/>
                    <a:pt x="6" y="32"/>
                  </a:cubicBezTo>
                  <a:cubicBezTo>
                    <a:pt x="6" y="32"/>
                    <a:pt x="4" y="32"/>
                    <a:pt x="4" y="32"/>
                  </a:cubicBezTo>
                  <a:cubicBezTo>
                    <a:pt x="2" y="32"/>
                    <a:pt x="3" y="34"/>
                    <a:pt x="3" y="35"/>
                  </a:cubicBezTo>
                  <a:cubicBezTo>
                    <a:pt x="4" y="38"/>
                    <a:pt x="3" y="37"/>
                    <a:pt x="0" y="39"/>
                  </a:cubicBezTo>
                  <a:cubicBezTo>
                    <a:pt x="2" y="41"/>
                    <a:pt x="4" y="42"/>
                    <a:pt x="5" y="45"/>
                  </a:cubicBezTo>
                  <a:cubicBezTo>
                    <a:pt x="6" y="44"/>
                    <a:pt x="7" y="43"/>
                    <a:pt x="8" y="42"/>
                  </a:cubicBezTo>
                  <a:cubicBezTo>
                    <a:pt x="10" y="41"/>
                    <a:pt x="10" y="43"/>
                    <a:pt x="11" y="44"/>
                  </a:cubicBezTo>
                  <a:cubicBezTo>
                    <a:pt x="12" y="44"/>
                    <a:pt x="10" y="43"/>
                    <a:pt x="11" y="4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4" name="Freeform 742"/>
            <p:cNvSpPr>
              <a:spLocks/>
            </p:cNvSpPr>
            <p:nvPr/>
          </p:nvSpPr>
          <p:spPr bwMode="auto">
            <a:xfrm>
              <a:off x="12359429" y="8520197"/>
              <a:ext cx="595542" cy="420492"/>
            </a:xfrm>
            <a:custGeom>
              <a:avLst/>
              <a:gdLst>
                <a:gd name="T0" fmla="*/ 12 w 64"/>
                <a:gd name="T1" fmla="*/ 37 h 45"/>
                <a:gd name="T2" fmla="*/ 17 w 64"/>
                <a:gd name="T3" fmla="*/ 37 h 45"/>
                <a:gd name="T4" fmla="*/ 20 w 64"/>
                <a:gd name="T5" fmla="*/ 38 h 45"/>
                <a:gd name="T6" fmla="*/ 21 w 64"/>
                <a:gd name="T7" fmla="*/ 33 h 45"/>
                <a:gd name="T8" fmla="*/ 25 w 64"/>
                <a:gd name="T9" fmla="*/ 30 h 45"/>
                <a:gd name="T10" fmla="*/ 30 w 64"/>
                <a:gd name="T11" fmla="*/ 33 h 45"/>
                <a:gd name="T12" fmla="*/ 36 w 64"/>
                <a:gd name="T13" fmla="*/ 34 h 45"/>
                <a:gd name="T14" fmla="*/ 39 w 64"/>
                <a:gd name="T15" fmla="*/ 34 h 45"/>
                <a:gd name="T16" fmla="*/ 41 w 64"/>
                <a:gd name="T17" fmla="*/ 30 h 45"/>
                <a:gd name="T18" fmla="*/ 45 w 64"/>
                <a:gd name="T19" fmla="*/ 31 h 45"/>
                <a:gd name="T20" fmla="*/ 50 w 64"/>
                <a:gd name="T21" fmla="*/ 31 h 45"/>
                <a:gd name="T22" fmla="*/ 55 w 64"/>
                <a:gd name="T23" fmla="*/ 29 h 45"/>
                <a:gd name="T24" fmla="*/ 60 w 64"/>
                <a:gd name="T25" fmla="*/ 30 h 45"/>
                <a:gd name="T26" fmla="*/ 58 w 64"/>
                <a:gd name="T27" fmla="*/ 24 h 45"/>
                <a:gd name="T28" fmla="*/ 55 w 64"/>
                <a:gd name="T29" fmla="*/ 20 h 45"/>
                <a:gd name="T30" fmla="*/ 51 w 64"/>
                <a:gd name="T31" fmla="*/ 16 h 45"/>
                <a:gd name="T32" fmla="*/ 47 w 64"/>
                <a:gd name="T33" fmla="*/ 13 h 45"/>
                <a:gd name="T34" fmla="*/ 46 w 64"/>
                <a:gd name="T35" fmla="*/ 12 h 45"/>
                <a:gd name="T36" fmla="*/ 44 w 64"/>
                <a:gd name="T37" fmla="*/ 12 h 45"/>
                <a:gd name="T38" fmla="*/ 44 w 64"/>
                <a:gd name="T39" fmla="*/ 6 h 45"/>
                <a:gd name="T40" fmla="*/ 41 w 64"/>
                <a:gd name="T41" fmla="*/ 1 h 45"/>
                <a:gd name="T42" fmla="*/ 41 w 64"/>
                <a:gd name="T43" fmla="*/ 0 h 45"/>
                <a:gd name="T44" fmla="*/ 38 w 64"/>
                <a:gd name="T45" fmla="*/ 0 h 45"/>
                <a:gd name="T46" fmla="*/ 35 w 64"/>
                <a:gd name="T47" fmla="*/ 3 h 45"/>
                <a:gd name="T48" fmla="*/ 26 w 64"/>
                <a:gd name="T49" fmla="*/ 10 h 45"/>
                <a:gd name="T50" fmla="*/ 22 w 64"/>
                <a:gd name="T51" fmla="*/ 11 h 45"/>
                <a:gd name="T52" fmla="*/ 19 w 64"/>
                <a:gd name="T53" fmla="*/ 15 h 45"/>
                <a:gd name="T54" fmla="*/ 13 w 64"/>
                <a:gd name="T55" fmla="*/ 17 h 45"/>
                <a:gd name="T56" fmla="*/ 9 w 64"/>
                <a:gd name="T57" fmla="*/ 17 h 45"/>
                <a:gd name="T58" fmla="*/ 6 w 64"/>
                <a:gd name="T59" fmla="*/ 18 h 45"/>
                <a:gd name="T60" fmla="*/ 3 w 64"/>
                <a:gd name="T61" fmla="*/ 23 h 45"/>
                <a:gd name="T62" fmla="*/ 4 w 64"/>
                <a:gd name="T63" fmla="*/ 34 h 45"/>
                <a:gd name="T64" fmla="*/ 6 w 64"/>
                <a:gd name="T65" fmla="*/ 39 h 45"/>
                <a:gd name="T66" fmla="*/ 9 w 64"/>
                <a:gd name="T67" fmla="*/ 45 h 45"/>
                <a:gd name="T68" fmla="*/ 12 w 64"/>
                <a:gd name="T69"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 h="45">
                  <a:moveTo>
                    <a:pt x="12" y="37"/>
                  </a:moveTo>
                  <a:cubicBezTo>
                    <a:pt x="13" y="37"/>
                    <a:pt x="16" y="36"/>
                    <a:pt x="17" y="37"/>
                  </a:cubicBezTo>
                  <a:cubicBezTo>
                    <a:pt x="17" y="38"/>
                    <a:pt x="20" y="38"/>
                    <a:pt x="20" y="38"/>
                  </a:cubicBezTo>
                  <a:cubicBezTo>
                    <a:pt x="21" y="36"/>
                    <a:pt x="20" y="34"/>
                    <a:pt x="21" y="33"/>
                  </a:cubicBezTo>
                  <a:cubicBezTo>
                    <a:pt x="21" y="32"/>
                    <a:pt x="23" y="29"/>
                    <a:pt x="25" y="30"/>
                  </a:cubicBezTo>
                  <a:cubicBezTo>
                    <a:pt x="27" y="30"/>
                    <a:pt x="28" y="32"/>
                    <a:pt x="30" y="33"/>
                  </a:cubicBezTo>
                  <a:cubicBezTo>
                    <a:pt x="32" y="34"/>
                    <a:pt x="34" y="34"/>
                    <a:pt x="36" y="34"/>
                  </a:cubicBezTo>
                  <a:cubicBezTo>
                    <a:pt x="37" y="34"/>
                    <a:pt x="39" y="35"/>
                    <a:pt x="39" y="34"/>
                  </a:cubicBezTo>
                  <a:cubicBezTo>
                    <a:pt x="40" y="33"/>
                    <a:pt x="40" y="29"/>
                    <a:pt x="41" y="30"/>
                  </a:cubicBezTo>
                  <a:cubicBezTo>
                    <a:pt x="43" y="31"/>
                    <a:pt x="43" y="31"/>
                    <a:pt x="45" y="31"/>
                  </a:cubicBezTo>
                  <a:cubicBezTo>
                    <a:pt x="47" y="30"/>
                    <a:pt x="48" y="31"/>
                    <a:pt x="50" y="31"/>
                  </a:cubicBezTo>
                  <a:cubicBezTo>
                    <a:pt x="52" y="31"/>
                    <a:pt x="53" y="28"/>
                    <a:pt x="55" y="29"/>
                  </a:cubicBezTo>
                  <a:cubicBezTo>
                    <a:pt x="56" y="29"/>
                    <a:pt x="58" y="31"/>
                    <a:pt x="60" y="30"/>
                  </a:cubicBezTo>
                  <a:cubicBezTo>
                    <a:pt x="64" y="28"/>
                    <a:pt x="59" y="26"/>
                    <a:pt x="58" y="24"/>
                  </a:cubicBezTo>
                  <a:cubicBezTo>
                    <a:pt x="57" y="22"/>
                    <a:pt x="57" y="21"/>
                    <a:pt x="55" y="20"/>
                  </a:cubicBezTo>
                  <a:cubicBezTo>
                    <a:pt x="53" y="19"/>
                    <a:pt x="52" y="18"/>
                    <a:pt x="51" y="16"/>
                  </a:cubicBezTo>
                  <a:cubicBezTo>
                    <a:pt x="51" y="14"/>
                    <a:pt x="49" y="14"/>
                    <a:pt x="47" y="13"/>
                  </a:cubicBezTo>
                  <a:cubicBezTo>
                    <a:pt x="47" y="13"/>
                    <a:pt x="47" y="12"/>
                    <a:pt x="46" y="12"/>
                  </a:cubicBezTo>
                  <a:cubicBezTo>
                    <a:pt x="46" y="12"/>
                    <a:pt x="44" y="12"/>
                    <a:pt x="44" y="12"/>
                  </a:cubicBezTo>
                  <a:cubicBezTo>
                    <a:pt x="43" y="11"/>
                    <a:pt x="44" y="7"/>
                    <a:pt x="44" y="6"/>
                  </a:cubicBezTo>
                  <a:cubicBezTo>
                    <a:pt x="44" y="4"/>
                    <a:pt x="42" y="3"/>
                    <a:pt x="41" y="1"/>
                  </a:cubicBezTo>
                  <a:cubicBezTo>
                    <a:pt x="41" y="1"/>
                    <a:pt x="41" y="0"/>
                    <a:pt x="41" y="0"/>
                  </a:cubicBezTo>
                  <a:cubicBezTo>
                    <a:pt x="40" y="0"/>
                    <a:pt x="39" y="0"/>
                    <a:pt x="38" y="0"/>
                  </a:cubicBezTo>
                  <a:cubicBezTo>
                    <a:pt x="36" y="1"/>
                    <a:pt x="36" y="1"/>
                    <a:pt x="35" y="3"/>
                  </a:cubicBezTo>
                  <a:cubicBezTo>
                    <a:pt x="35" y="6"/>
                    <a:pt x="28" y="10"/>
                    <a:pt x="26" y="10"/>
                  </a:cubicBezTo>
                  <a:cubicBezTo>
                    <a:pt x="25" y="10"/>
                    <a:pt x="21" y="10"/>
                    <a:pt x="22" y="11"/>
                  </a:cubicBezTo>
                  <a:cubicBezTo>
                    <a:pt x="23" y="13"/>
                    <a:pt x="20" y="15"/>
                    <a:pt x="19" y="15"/>
                  </a:cubicBezTo>
                  <a:cubicBezTo>
                    <a:pt x="17" y="16"/>
                    <a:pt x="15" y="17"/>
                    <a:pt x="13" y="17"/>
                  </a:cubicBezTo>
                  <a:cubicBezTo>
                    <a:pt x="11" y="18"/>
                    <a:pt x="11" y="16"/>
                    <a:pt x="9" y="17"/>
                  </a:cubicBezTo>
                  <a:cubicBezTo>
                    <a:pt x="7" y="18"/>
                    <a:pt x="6" y="17"/>
                    <a:pt x="6" y="18"/>
                  </a:cubicBezTo>
                  <a:cubicBezTo>
                    <a:pt x="5" y="20"/>
                    <a:pt x="4" y="22"/>
                    <a:pt x="3" y="23"/>
                  </a:cubicBezTo>
                  <a:cubicBezTo>
                    <a:pt x="0" y="27"/>
                    <a:pt x="2" y="30"/>
                    <a:pt x="4" y="34"/>
                  </a:cubicBezTo>
                  <a:cubicBezTo>
                    <a:pt x="5" y="36"/>
                    <a:pt x="5" y="37"/>
                    <a:pt x="6" y="39"/>
                  </a:cubicBezTo>
                  <a:cubicBezTo>
                    <a:pt x="8" y="41"/>
                    <a:pt x="9" y="42"/>
                    <a:pt x="9" y="45"/>
                  </a:cubicBezTo>
                  <a:cubicBezTo>
                    <a:pt x="9" y="44"/>
                    <a:pt x="10" y="37"/>
                    <a:pt x="12" y="3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5" name="Freeform 743"/>
            <p:cNvSpPr>
              <a:spLocks/>
            </p:cNvSpPr>
            <p:nvPr/>
          </p:nvSpPr>
          <p:spPr bwMode="auto">
            <a:xfrm>
              <a:off x="11697008" y="7921315"/>
              <a:ext cx="1092359" cy="767717"/>
            </a:xfrm>
            <a:custGeom>
              <a:avLst/>
              <a:gdLst>
                <a:gd name="T0" fmla="*/ 83 w 117"/>
                <a:gd name="T1" fmla="*/ 82 h 82"/>
                <a:gd name="T2" fmla="*/ 93 w 117"/>
                <a:gd name="T3" fmla="*/ 76 h 82"/>
                <a:gd name="T4" fmla="*/ 105 w 117"/>
                <a:gd name="T5" fmla="*/ 68 h 82"/>
                <a:gd name="T6" fmla="*/ 112 w 117"/>
                <a:gd name="T7" fmla="*/ 64 h 82"/>
                <a:gd name="T8" fmla="*/ 107 w 117"/>
                <a:gd name="T9" fmla="*/ 55 h 82"/>
                <a:gd name="T10" fmla="*/ 110 w 117"/>
                <a:gd name="T11" fmla="*/ 46 h 82"/>
                <a:gd name="T12" fmla="*/ 114 w 117"/>
                <a:gd name="T13" fmla="*/ 40 h 82"/>
                <a:gd name="T14" fmla="*/ 117 w 117"/>
                <a:gd name="T15" fmla="*/ 21 h 82"/>
                <a:gd name="T16" fmla="*/ 81 w 117"/>
                <a:gd name="T17" fmla="*/ 1 h 82"/>
                <a:gd name="T18" fmla="*/ 75 w 117"/>
                <a:gd name="T19" fmla="*/ 2 h 82"/>
                <a:gd name="T20" fmla="*/ 67 w 117"/>
                <a:gd name="T21" fmla="*/ 2 h 82"/>
                <a:gd name="T22" fmla="*/ 59 w 117"/>
                <a:gd name="T23" fmla="*/ 1 h 82"/>
                <a:gd name="T24" fmla="*/ 29 w 117"/>
                <a:gd name="T25" fmla="*/ 21 h 82"/>
                <a:gd name="T26" fmla="*/ 22 w 117"/>
                <a:gd name="T27" fmla="*/ 25 h 82"/>
                <a:gd name="T28" fmla="*/ 19 w 117"/>
                <a:gd name="T29" fmla="*/ 42 h 82"/>
                <a:gd name="T30" fmla="*/ 8 w 117"/>
                <a:gd name="T31" fmla="*/ 43 h 82"/>
                <a:gd name="T32" fmla="*/ 5 w 117"/>
                <a:gd name="T33" fmla="*/ 51 h 82"/>
                <a:gd name="T34" fmla="*/ 11 w 117"/>
                <a:gd name="T35" fmla="*/ 56 h 82"/>
                <a:gd name="T36" fmla="*/ 19 w 117"/>
                <a:gd name="T37" fmla="*/ 62 h 82"/>
                <a:gd name="T38" fmla="*/ 21 w 117"/>
                <a:gd name="T39" fmla="*/ 55 h 82"/>
                <a:gd name="T40" fmla="*/ 28 w 117"/>
                <a:gd name="T41" fmla="*/ 50 h 82"/>
                <a:gd name="T42" fmla="*/ 35 w 117"/>
                <a:gd name="T43" fmla="*/ 53 h 82"/>
                <a:gd name="T44" fmla="*/ 46 w 117"/>
                <a:gd name="T45" fmla="*/ 55 h 82"/>
                <a:gd name="T46" fmla="*/ 64 w 117"/>
                <a:gd name="T47" fmla="*/ 53 h 82"/>
                <a:gd name="T48" fmla="*/ 68 w 117"/>
                <a:gd name="T49" fmla="*/ 47 h 82"/>
                <a:gd name="T50" fmla="*/ 77 w 117"/>
                <a:gd name="T51" fmla="*/ 31 h 82"/>
                <a:gd name="T52" fmla="*/ 79 w 117"/>
                <a:gd name="T53" fmla="*/ 16 h 82"/>
                <a:gd name="T54" fmla="*/ 75 w 117"/>
                <a:gd name="T55" fmla="*/ 2 h 82"/>
                <a:gd name="T56" fmla="*/ 78 w 117"/>
                <a:gd name="T57" fmla="*/ 16 h 82"/>
                <a:gd name="T58" fmla="*/ 77 w 117"/>
                <a:gd name="T59" fmla="*/ 35 h 82"/>
                <a:gd name="T60" fmla="*/ 68 w 117"/>
                <a:gd name="T61" fmla="*/ 46 h 82"/>
                <a:gd name="T62" fmla="*/ 72 w 117"/>
                <a:gd name="T63" fmla="*/ 55 h 82"/>
                <a:gd name="T64" fmla="*/ 75 w 117"/>
                <a:gd name="T65" fmla="*/ 65 h 82"/>
                <a:gd name="T66" fmla="*/ 72 w 117"/>
                <a:gd name="T67" fmla="*/ 74 h 82"/>
                <a:gd name="T68" fmla="*/ 77 w 117"/>
                <a:gd name="T69" fmla="*/ 81 h 82"/>
                <a:gd name="T70" fmla="*/ 80 w 117"/>
                <a:gd name="T71" fmla="*/ 8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7" h="82">
                  <a:moveTo>
                    <a:pt x="80" y="81"/>
                  </a:moveTo>
                  <a:cubicBezTo>
                    <a:pt x="81" y="80"/>
                    <a:pt x="82" y="82"/>
                    <a:pt x="83" y="82"/>
                  </a:cubicBezTo>
                  <a:cubicBezTo>
                    <a:pt x="85" y="81"/>
                    <a:pt x="87" y="80"/>
                    <a:pt x="89" y="79"/>
                  </a:cubicBezTo>
                  <a:cubicBezTo>
                    <a:pt x="90" y="79"/>
                    <a:pt x="93" y="78"/>
                    <a:pt x="93" y="76"/>
                  </a:cubicBezTo>
                  <a:cubicBezTo>
                    <a:pt x="93" y="74"/>
                    <a:pt x="94" y="75"/>
                    <a:pt x="96" y="74"/>
                  </a:cubicBezTo>
                  <a:cubicBezTo>
                    <a:pt x="99" y="74"/>
                    <a:pt x="103" y="71"/>
                    <a:pt x="105" y="68"/>
                  </a:cubicBezTo>
                  <a:cubicBezTo>
                    <a:pt x="106" y="67"/>
                    <a:pt x="106" y="66"/>
                    <a:pt x="107" y="65"/>
                  </a:cubicBezTo>
                  <a:cubicBezTo>
                    <a:pt x="108" y="64"/>
                    <a:pt x="110" y="64"/>
                    <a:pt x="112" y="64"/>
                  </a:cubicBezTo>
                  <a:cubicBezTo>
                    <a:pt x="112" y="62"/>
                    <a:pt x="110" y="61"/>
                    <a:pt x="109" y="59"/>
                  </a:cubicBezTo>
                  <a:cubicBezTo>
                    <a:pt x="109" y="58"/>
                    <a:pt x="110" y="55"/>
                    <a:pt x="107" y="55"/>
                  </a:cubicBezTo>
                  <a:cubicBezTo>
                    <a:pt x="106" y="55"/>
                    <a:pt x="109" y="53"/>
                    <a:pt x="108" y="52"/>
                  </a:cubicBezTo>
                  <a:cubicBezTo>
                    <a:pt x="108" y="49"/>
                    <a:pt x="109" y="48"/>
                    <a:pt x="110" y="46"/>
                  </a:cubicBezTo>
                  <a:cubicBezTo>
                    <a:pt x="110" y="44"/>
                    <a:pt x="112" y="44"/>
                    <a:pt x="112" y="42"/>
                  </a:cubicBezTo>
                  <a:cubicBezTo>
                    <a:pt x="112" y="41"/>
                    <a:pt x="113" y="40"/>
                    <a:pt x="114" y="40"/>
                  </a:cubicBezTo>
                  <a:cubicBezTo>
                    <a:pt x="117" y="40"/>
                    <a:pt x="117" y="40"/>
                    <a:pt x="117" y="38"/>
                  </a:cubicBezTo>
                  <a:cubicBezTo>
                    <a:pt x="117" y="32"/>
                    <a:pt x="117" y="27"/>
                    <a:pt x="117" y="21"/>
                  </a:cubicBezTo>
                  <a:cubicBezTo>
                    <a:pt x="117" y="19"/>
                    <a:pt x="113" y="18"/>
                    <a:pt x="111" y="17"/>
                  </a:cubicBezTo>
                  <a:cubicBezTo>
                    <a:pt x="101" y="12"/>
                    <a:pt x="91" y="6"/>
                    <a:pt x="81" y="1"/>
                  </a:cubicBezTo>
                  <a:cubicBezTo>
                    <a:pt x="80" y="1"/>
                    <a:pt x="80" y="0"/>
                    <a:pt x="79" y="0"/>
                  </a:cubicBezTo>
                  <a:cubicBezTo>
                    <a:pt x="78" y="1"/>
                    <a:pt x="76" y="2"/>
                    <a:pt x="75" y="2"/>
                  </a:cubicBezTo>
                  <a:cubicBezTo>
                    <a:pt x="74" y="3"/>
                    <a:pt x="72" y="5"/>
                    <a:pt x="71" y="5"/>
                  </a:cubicBezTo>
                  <a:cubicBezTo>
                    <a:pt x="70" y="5"/>
                    <a:pt x="69" y="3"/>
                    <a:pt x="67" y="2"/>
                  </a:cubicBezTo>
                  <a:cubicBezTo>
                    <a:pt x="66" y="1"/>
                    <a:pt x="65" y="1"/>
                    <a:pt x="64" y="1"/>
                  </a:cubicBezTo>
                  <a:cubicBezTo>
                    <a:pt x="62" y="0"/>
                    <a:pt x="61" y="0"/>
                    <a:pt x="59" y="1"/>
                  </a:cubicBezTo>
                  <a:cubicBezTo>
                    <a:pt x="52" y="5"/>
                    <a:pt x="45" y="10"/>
                    <a:pt x="38" y="14"/>
                  </a:cubicBezTo>
                  <a:cubicBezTo>
                    <a:pt x="35" y="16"/>
                    <a:pt x="32" y="18"/>
                    <a:pt x="29" y="21"/>
                  </a:cubicBezTo>
                  <a:cubicBezTo>
                    <a:pt x="28" y="22"/>
                    <a:pt x="27" y="22"/>
                    <a:pt x="26" y="22"/>
                  </a:cubicBezTo>
                  <a:cubicBezTo>
                    <a:pt x="23" y="22"/>
                    <a:pt x="22" y="22"/>
                    <a:pt x="22" y="25"/>
                  </a:cubicBezTo>
                  <a:cubicBezTo>
                    <a:pt x="22" y="28"/>
                    <a:pt x="22" y="31"/>
                    <a:pt x="22" y="34"/>
                  </a:cubicBezTo>
                  <a:cubicBezTo>
                    <a:pt x="22" y="37"/>
                    <a:pt x="21" y="40"/>
                    <a:pt x="19" y="42"/>
                  </a:cubicBezTo>
                  <a:cubicBezTo>
                    <a:pt x="18" y="43"/>
                    <a:pt x="15" y="43"/>
                    <a:pt x="14" y="43"/>
                  </a:cubicBezTo>
                  <a:cubicBezTo>
                    <a:pt x="12" y="43"/>
                    <a:pt x="10" y="43"/>
                    <a:pt x="8" y="43"/>
                  </a:cubicBezTo>
                  <a:cubicBezTo>
                    <a:pt x="6" y="43"/>
                    <a:pt x="4" y="44"/>
                    <a:pt x="2" y="44"/>
                  </a:cubicBezTo>
                  <a:cubicBezTo>
                    <a:pt x="0" y="44"/>
                    <a:pt x="5" y="51"/>
                    <a:pt x="5" y="51"/>
                  </a:cubicBezTo>
                  <a:cubicBezTo>
                    <a:pt x="6" y="54"/>
                    <a:pt x="7" y="56"/>
                    <a:pt x="10" y="57"/>
                  </a:cubicBezTo>
                  <a:cubicBezTo>
                    <a:pt x="10" y="57"/>
                    <a:pt x="11" y="56"/>
                    <a:pt x="11" y="56"/>
                  </a:cubicBezTo>
                  <a:cubicBezTo>
                    <a:pt x="12" y="57"/>
                    <a:pt x="12" y="60"/>
                    <a:pt x="14" y="58"/>
                  </a:cubicBezTo>
                  <a:cubicBezTo>
                    <a:pt x="16" y="56"/>
                    <a:pt x="18" y="61"/>
                    <a:pt x="19" y="62"/>
                  </a:cubicBezTo>
                  <a:cubicBezTo>
                    <a:pt x="19" y="61"/>
                    <a:pt x="20" y="59"/>
                    <a:pt x="20" y="58"/>
                  </a:cubicBezTo>
                  <a:cubicBezTo>
                    <a:pt x="20" y="57"/>
                    <a:pt x="21" y="56"/>
                    <a:pt x="21" y="55"/>
                  </a:cubicBezTo>
                  <a:cubicBezTo>
                    <a:pt x="22" y="52"/>
                    <a:pt x="22" y="52"/>
                    <a:pt x="25" y="51"/>
                  </a:cubicBezTo>
                  <a:cubicBezTo>
                    <a:pt x="26" y="50"/>
                    <a:pt x="27" y="50"/>
                    <a:pt x="28" y="50"/>
                  </a:cubicBezTo>
                  <a:cubicBezTo>
                    <a:pt x="29" y="49"/>
                    <a:pt x="30" y="51"/>
                    <a:pt x="31" y="51"/>
                  </a:cubicBezTo>
                  <a:cubicBezTo>
                    <a:pt x="33" y="51"/>
                    <a:pt x="34" y="52"/>
                    <a:pt x="35" y="53"/>
                  </a:cubicBezTo>
                  <a:cubicBezTo>
                    <a:pt x="36" y="54"/>
                    <a:pt x="37" y="54"/>
                    <a:pt x="39" y="54"/>
                  </a:cubicBezTo>
                  <a:cubicBezTo>
                    <a:pt x="42" y="52"/>
                    <a:pt x="43" y="55"/>
                    <a:pt x="46" y="55"/>
                  </a:cubicBezTo>
                  <a:cubicBezTo>
                    <a:pt x="49" y="55"/>
                    <a:pt x="52" y="53"/>
                    <a:pt x="55" y="53"/>
                  </a:cubicBezTo>
                  <a:cubicBezTo>
                    <a:pt x="57" y="53"/>
                    <a:pt x="61" y="54"/>
                    <a:pt x="64" y="53"/>
                  </a:cubicBezTo>
                  <a:cubicBezTo>
                    <a:pt x="65" y="53"/>
                    <a:pt x="66" y="52"/>
                    <a:pt x="67" y="51"/>
                  </a:cubicBezTo>
                  <a:cubicBezTo>
                    <a:pt x="69" y="50"/>
                    <a:pt x="68" y="49"/>
                    <a:pt x="68" y="47"/>
                  </a:cubicBezTo>
                  <a:cubicBezTo>
                    <a:pt x="68" y="42"/>
                    <a:pt x="73" y="39"/>
                    <a:pt x="77" y="35"/>
                  </a:cubicBezTo>
                  <a:cubicBezTo>
                    <a:pt x="78" y="34"/>
                    <a:pt x="77" y="32"/>
                    <a:pt x="77" y="31"/>
                  </a:cubicBezTo>
                  <a:cubicBezTo>
                    <a:pt x="77" y="28"/>
                    <a:pt x="77" y="26"/>
                    <a:pt x="77" y="23"/>
                  </a:cubicBezTo>
                  <a:cubicBezTo>
                    <a:pt x="78" y="21"/>
                    <a:pt x="79" y="18"/>
                    <a:pt x="79" y="16"/>
                  </a:cubicBezTo>
                  <a:cubicBezTo>
                    <a:pt x="78" y="14"/>
                    <a:pt x="77" y="12"/>
                    <a:pt x="76" y="11"/>
                  </a:cubicBezTo>
                  <a:cubicBezTo>
                    <a:pt x="74" y="8"/>
                    <a:pt x="75" y="5"/>
                    <a:pt x="75" y="2"/>
                  </a:cubicBezTo>
                  <a:cubicBezTo>
                    <a:pt x="75" y="5"/>
                    <a:pt x="75" y="7"/>
                    <a:pt x="75" y="9"/>
                  </a:cubicBezTo>
                  <a:cubicBezTo>
                    <a:pt x="75" y="11"/>
                    <a:pt x="78" y="14"/>
                    <a:pt x="78" y="16"/>
                  </a:cubicBezTo>
                  <a:cubicBezTo>
                    <a:pt x="79" y="19"/>
                    <a:pt x="77" y="23"/>
                    <a:pt x="77" y="26"/>
                  </a:cubicBezTo>
                  <a:cubicBezTo>
                    <a:pt x="77" y="28"/>
                    <a:pt x="78" y="32"/>
                    <a:pt x="77" y="35"/>
                  </a:cubicBezTo>
                  <a:cubicBezTo>
                    <a:pt x="76" y="37"/>
                    <a:pt x="72" y="39"/>
                    <a:pt x="71" y="41"/>
                  </a:cubicBezTo>
                  <a:cubicBezTo>
                    <a:pt x="69" y="42"/>
                    <a:pt x="68" y="44"/>
                    <a:pt x="68" y="46"/>
                  </a:cubicBezTo>
                  <a:cubicBezTo>
                    <a:pt x="67" y="49"/>
                    <a:pt x="69" y="50"/>
                    <a:pt x="70" y="53"/>
                  </a:cubicBezTo>
                  <a:cubicBezTo>
                    <a:pt x="70" y="54"/>
                    <a:pt x="71" y="54"/>
                    <a:pt x="72" y="55"/>
                  </a:cubicBezTo>
                  <a:cubicBezTo>
                    <a:pt x="74" y="56"/>
                    <a:pt x="75" y="57"/>
                    <a:pt x="75" y="59"/>
                  </a:cubicBezTo>
                  <a:cubicBezTo>
                    <a:pt x="75" y="61"/>
                    <a:pt x="75" y="63"/>
                    <a:pt x="75" y="65"/>
                  </a:cubicBezTo>
                  <a:cubicBezTo>
                    <a:pt x="75" y="66"/>
                    <a:pt x="76" y="68"/>
                    <a:pt x="77" y="70"/>
                  </a:cubicBezTo>
                  <a:cubicBezTo>
                    <a:pt x="74" y="70"/>
                    <a:pt x="67" y="70"/>
                    <a:pt x="72" y="74"/>
                  </a:cubicBezTo>
                  <a:cubicBezTo>
                    <a:pt x="74" y="75"/>
                    <a:pt x="75" y="76"/>
                    <a:pt x="76" y="78"/>
                  </a:cubicBezTo>
                  <a:cubicBezTo>
                    <a:pt x="76" y="79"/>
                    <a:pt x="77" y="80"/>
                    <a:pt x="77" y="81"/>
                  </a:cubicBezTo>
                  <a:cubicBezTo>
                    <a:pt x="77" y="82"/>
                    <a:pt x="80" y="81"/>
                    <a:pt x="80" y="81"/>
                  </a:cubicBezTo>
                  <a:cubicBezTo>
                    <a:pt x="82" y="80"/>
                    <a:pt x="80" y="81"/>
                    <a:pt x="80" y="8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6" name="Freeform 744"/>
            <p:cNvSpPr>
              <a:spLocks/>
            </p:cNvSpPr>
            <p:nvPr/>
          </p:nvSpPr>
          <p:spPr bwMode="auto">
            <a:xfrm>
              <a:off x="12684268" y="7940429"/>
              <a:ext cx="767517" cy="946107"/>
            </a:xfrm>
            <a:custGeom>
              <a:avLst/>
              <a:gdLst>
                <a:gd name="T0" fmla="*/ 6 w 82"/>
                <a:gd name="T1" fmla="*/ 39 h 101"/>
                <a:gd name="T2" fmla="*/ 6 w 82"/>
                <a:gd name="T3" fmla="*/ 41 h 101"/>
                <a:gd name="T4" fmla="*/ 4 w 82"/>
                <a:gd name="T5" fmla="*/ 43 h 101"/>
                <a:gd name="T6" fmla="*/ 2 w 82"/>
                <a:gd name="T7" fmla="*/ 49 h 101"/>
                <a:gd name="T8" fmla="*/ 2 w 82"/>
                <a:gd name="T9" fmla="*/ 51 h 101"/>
                <a:gd name="T10" fmla="*/ 1 w 82"/>
                <a:gd name="T11" fmla="*/ 53 h 101"/>
                <a:gd name="T12" fmla="*/ 4 w 82"/>
                <a:gd name="T13" fmla="*/ 58 h 101"/>
                <a:gd name="T14" fmla="*/ 6 w 82"/>
                <a:gd name="T15" fmla="*/ 60 h 101"/>
                <a:gd name="T16" fmla="*/ 6 w 82"/>
                <a:gd name="T17" fmla="*/ 63 h 101"/>
                <a:gd name="T18" fmla="*/ 9 w 82"/>
                <a:gd name="T19" fmla="*/ 68 h 101"/>
                <a:gd name="T20" fmla="*/ 9 w 82"/>
                <a:gd name="T21" fmla="*/ 74 h 101"/>
                <a:gd name="T22" fmla="*/ 15 w 82"/>
                <a:gd name="T23" fmla="*/ 76 h 101"/>
                <a:gd name="T24" fmla="*/ 18 w 82"/>
                <a:gd name="T25" fmla="*/ 81 h 101"/>
                <a:gd name="T26" fmla="*/ 22 w 82"/>
                <a:gd name="T27" fmla="*/ 84 h 101"/>
                <a:gd name="T28" fmla="*/ 26 w 82"/>
                <a:gd name="T29" fmla="*/ 88 h 101"/>
                <a:gd name="T30" fmla="*/ 26 w 82"/>
                <a:gd name="T31" fmla="*/ 91 h 101"/>
                <a:gd name="T32" fmla="*/ 28 w 82"/>
                <a:gd name="T33" fmla="*/ 92 h 101"/>
                <a:gd name="T34" fmla="*/ 32 w 82"/>
                <a:gd name="T35" fmla="*/ 96 h 101"/>
                <a:gd name="T36" fmla="*/ 35 w 82"/>
                <a:gd name="T37" fmla="*/ 95 h 101"/>
                <a:gd name="T38" fmla="*/ 39 w 82"/>
                <a:gd name="T39" fmla="*/ 94 h 101"/>
                <a:gd name="T40" fmla="*/ 44 w 82"/>
                <a:gd name="T41" fmla="*/ 100 h 101"/>
                <a:gd name="T42" fmla="*/ 51 w 82"/>
                <a:gd name="T43" fmla="*/ 100 h 101"/>
                <a:gd name="T44" fmla="*/ 55 w 82"/>
                <a:gd name="T45" fmla="*/ 98 h 101"/>
                <a:gd name="T46" fmla="*/ 59 w 82"/>
                <a:gd name="T47" fmla="*/ 97 h 101"/>
                <a:gd name="T48" fmla="*/ 69 w 82"/>
                <a:gd name="T49" fmla="*/ 94 h 101"/>
                <a:gd name="T50" fmla="*/ 69 w 82"/>
                <a:gd name="T51" fmla="*/ 91 h 101"/>
                <a:gd name="T52" fmla="*/ 66 w 82"/>
                <a:gd name="T53" fmla="*/ 90 h 101"/>
                <a:gd name="T54" fmla="*/ 61 w 82"/>
                <a:gd name="T55" fmla="*/ 83 h 101"/>
                <a:gd name="T56" fmla="*/ 59 w 82"/>
                <a:gd name="T57" fmla="*/ 80 h 101"/>
                <a:gd name="T58" fmla="*/ 56 w 82"/>
                <a:gd name="T59" fmla="*/ 78 h 101"/>
                <a:gd name="T60" fmla="*/ 59 w 82"/>
                <a:gd name="T61" fmla="*/ 75 h 101"/>
                <a:gd name="T62" fmla="*/ 61 w 82"/>
                <a:gd name="T63" fmla="*/ 67 h 101"/>
                <a:gd name="T64" fmla="*/ 62 w 82"/>
                <a:gd name="T65" fmla="*/ 64 h 101"/>
                <a:gd name="T66" fmla="*/ 65 w 82"/>
                <a:gd name="T67" fmla="*/ 62 h 101"/>
                <a:gd name="T68" fmla="*/ 65 w 82"/>
                <a:gd name="T69" fmla="*/ 58 h 101"/>
                <a:gd name="T70" fmla="*/ 67 w 82"/>
                <a:gd name="T71" fmla="*/ 55 h 101"/>
                <a:gd name="T72" fmla="*/ 71 w 82"/>
                <a:gd name="T73" fmla="*/ 52 h 101"/>
                <a:gd name="T74" fmla="*/ 72 w 82"/>
                <a:gd name="T75" fmla="*/ 45 h 101"/>
                <a:gd name="T76" fmla="*/ 72 w 82"/>
                <a:gd name="T77" fmla="*/ 42 h 101"/>
                <a:gd name="T78" fmla="*/ 74 w 82"/>
                <a:gd name="T79" fmla="*/ 37 h 101"/>
                <a:gd name="T80" fmla="*/ 79 w 82"/>
                <a:gd name="T81" fmla="*/ 29 h 101"/>
                <a:gd name="T82" fmla="*/ 82 w 82"/>
                <a:gd name="T83" fmla="*/ 27 h 101"/>
                <a:gd name="T84" fmla="*/ 79 w 82"/>
                <a:gd name="T85" fmla="*/ 23 h 101"/>
                <a:gd name="T86" fmla="*/ 76 w 82"/>
                <a:gd name="T87" fmla="*/ 17 h 101"/>
                <a:gd name="T88" fmla="*/ 76 w 82"/>
                <a:gd name="T89" fmla="*/ 11 h 101"/>
                <a:gd name="T90" fmla="*/ 75 w 82"/>
                <a:gd name="T91" fmla="*/ 9 h 101"/>
                <a:gd name="T92" fmla="*/ 74 w 82"/>
                <a:gd name="T93" fmla="*/ 5 h 101"/>
                <a:gd name="T94" fmla="*/ 68 w 82"/>
                <a:gd name="T95" fmla="*/ 0 h 101"/>
                <a:gd name="T96" fmla="*/ 64 w 82"/>
                <a:gd name="T97" fmla="*/ 2 h 101"/>
                <a:gd name="T98" fmla="*/ 60 w 82"/>
                <a:gd name="T99" fmla="*/ 5 h 101"/>
                <a:gd name="T100" fmla="*/ 56 w 82"/>
                <a:gd name="T101" fmla="*/ 5 h 101"/>
                <a:gd name="T102" fmla="*/ 46 w 82"/>
                <a:gd name="T103" fmla="*/ 5 h 101"/>
                <a:gd name="T104" fmla="*/ 17 w 82"/>
                <a:gd name="T105" fmla="*/ 5 h 101"/>
                <a:gd name="T106" fmla="*/ 16 w 82"/>
                <a:gd name="T107" fmla="*/ 14 h 101"/>
                <a:gd name="T108" fmla="*/ 13 w 82"/>
                <a:gd name="T109" fmla="*/ 16 h 101"/>
                <a:gd name="T110" fmla="*/ 11 w 82"/>
                <a:gd name="T111" fmla="*/ 18 h 101"/>
                <a:gd name="T112" fmla="*/ 11 w 82"/>
                <a:gd name="T113" fmla="*/ 32 h 101"/>
                <a:gd name="T114" fmla="*/ 11 w 82"/>
                <a:gd name="T115" fmla="*/ 37 h 101"/>
                <a:gd name="T116" fmla="*/ 6 w 82"/>
                <a:gd name="T117" fmla="*/ 3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2" h="101">
                  <a:moveTo>
                    <a:pt x="6" y="39"/>
                  </a:moveTo>
                  <a:cubicBezTo>
                    <a:pt x="6" y="39"/>
                    <a:pt x="6" y="40"/>
                    <a:pt x="6" y="41"/>
                  </a:cubicBezTo>
                  <a:cubicBezTo>
                    <a:pt x="5" y="42"/>
                    <a:pt x="4" y="42"/>
                    <a:pt x="4" y="43"/>
                  </a:cubicBezTo>
                  <a:cubicBezTo>
                    <a:pt x="4" y="45"/>
                    <a:pt x="2" y="47"/>
                    <a:pt x="2" y="49"/>
                  </a:cubicBezTo>
                  <a:cubicBezTo>
                    <a:pt x="2" y="50"/>
                    <a:pt x="3" y="51"/>
                    <a:pt x="2" y="51"/>
                  </a:cubicBezTo>
                  <a:cubicBezTo>
                    <a:pt x="2" y="52"/>
                    <a:pt x="0" y="53"/>
                    <a:pt x="1" y="53"/>
                  </a:cubicBezTo>
                  <a:cubicBezTo>
                    <a:pt x="4" y="53"/>
                    <a:pt x="3" y="57"/>
                    <a:pt x="4" y="58"/>
                  </a:cubicBezTo>
                  <a:cubicBezTo>
                    <a:pt x="4" y="59"/>
                    <a:pt x="5" y="59"/>
                    <a:pt x="6" y="60"/>
                  </a:cubicBezTo>
                  <a:cubicBezTo>
                    <a:pt x="6" y="61"/>
                    <a:pt x="6" y="62"/>
                    <a:pt x="6" y="63"/>
                  </a:cubicBezTo>
                  <a:cubicBezTo>
                    <a:pt x="7" y="65"/>
                    <a:pt x="9" y="66"/>
                    <a:pt x="9" y="68"/>
                  </a:cubicBezTo>
                  <a:cubicBezTo>
                    <a:pt x="9" y="69"/>
                    <a:pt x="8" y="74"/>
                    <a:pt x="9" y="74"/>
                  </a:cubicBezTo>
                  <a:cubicBezTo>
                    <a:pt x="12" y="74"/>
                    <a:pt x="13" y="75"/>
                    <a:pt x="15" y="76"/>
                  </a:cubicBezTo>
                  <a:cubicBezTo>
                    <a:pt x="17" y="77"/>
                    <a:pt x="16" y="80"/>
                    <a:pt x="18" y="81"/>
                  </a:cubicBezTo>
                  <a:cubicBezTo>
                    <a:pt x="19" y="82"/>
                    <a:pt x="22" y="82"/>
                    <a:pt x="22" y="84"/>
                  </a:cubicBezTo>
                  <a:cubicBezTo>
                    <a:pt x="22" y="86"/>
                    <a:pt x="25" y="87"/>
                    <a:pt x="26" y="88"/>
                  </a:cubicBezTo>
                  <a:cubicBezTo>
                    <a:pt x="26" y="89"/>
                    <a:pt x="26" y="90"/>
                    <a:pt x="26" y="91"/>
                  </a:cubicBezTo>
                  <a:cubicBezTo>
                    <a:pt x="27" y="91"/>
                    <a:pt x="28" y="92"/>
                    <a:pt x="28" y="92"/>
                  </a:cubicBezTo>
                  <a:cubicBezTo>
                    <a:pt x="29" y="93"/>
                    <a:pt x="30" y="95"/>
                    <a:pt x="32" y="96"/>
                  </a:cubicBezTo>
                  <a:cubicBezTo>
                    <a:pt x="33" y="97"/>
                    <a:pt x="33" y="93"/>
                    <a:pt x="35" y="95"/>
                  </a:cubicBezTo>
                  <a:cubicBezTo>
                    <a:pt x="37" y="96"/>
                    <a:pt x="37" y="94"/>
                    <a:pt x="39" y="94"/>
                  </a:cubicBezTo>
                  <a:cubicBezTo>
                    <a:pt x="41" y="95"/>
                    <a:pt x="42" y="98"/>
                    <a:pt x="44" y="100"/>
                  </a:cubicBezTo>
                  <a:cubicBezTo>
                    <a:pt x="46" y="95"/>
                    <a:pt x="49" y="101"/>
                    <a:pt x="51" y="100"/>
                  </a:cubicBezTo>
                  <a:cubicBezTo>
                    <a:pt x="52" y="99"/>
                    <a:pt x="53" y="98"/>
                    <a:pt x="55" y="98"/>
                  </a:cubicBezTo>
                  <a:cubicBezTo>
                    <a:pt x="56" y="98"/>
                    <a:pt x="58" y="98"/>
                    <a:pt x="59" y="97"/>
                  </a:cubicBezTo>
                  <a:cubicBezTo>
                    <a:pt x="61" y="93"/>
                    <a:pt x="65" y="91"/>
                    <a:pt x="69" y="94"/>
                  </a:cubicBezTo>
                  <a:cubicBezTo>
                    <a:pt x="69" y="93"/>
                    <a:pt x="69" y="92"/>
                    <a:pt x="69" y="91"/>
                  </a:cubicBezTo>
                  <a:cubicBezTo>
                    <a:pt x="69" y="90"/>
                    <a:pt x="66" y="90"/>
                    <a:pt x="66" y="90"/>
                  </a:cubicBezTo>
                  <a:cubicBezTo>
                    <a:pt x="64" y="88"/>
                    <a:pt x="63" y="85"/>
                    <a:pt x="61" y="83"/>
                  </a:cubicBezTo>
                  <a:cubicBezTo>
                    <a:pt x="60" y="82"/>
                    <a:pt x="60" y="81"/>
                    <a:pt x="59" y="80"/>
                  </a:cubicBezTo>
                  <a:cubicBezTo>
                    <a:pt x="58" y="79"/>
                    <a:pt x="57" y="79"/>
                    <a:pt x="56" y="78"/>
                  </a:cubicBezTo>
                  <a:cubicBezTo>
                    <a:pt x="53" y="75"/>
                    <a:pt x="59" y="75"/>
                    <a:pt x="59" y="75"/>
                  </a:cubicBezTo>
                  <a:cubicBezTo>
                    <a:pt x="61" y="74"/>
                    <a:pt x="60" y="69"/>
                    <a:pt x="61" y="67"/>
                  </a:cubicBezTo>
                  <a:cubicBezTo>
                    <a:pt x="61" y="66"/>
                    <a:pt x="61" y="64"/>
                    <a:pt x="62" y="64"/>
                  </a:cubicBezTo>
                  <a:cubicBezTo>
                    <a:pt x="63" y="63"/>
                    <a:pt x="65" y="63"/>
                    <a:pt x="65" y="62"/>
                  </a:cubicBezTo>
                  <a:cubicBezTo>
                    <a:pt x="65" y="61"/>
                    <a:pt x="65" y="60"/>
                    <a:pt x="65" y="58"/>
                  </a:cubicBezTo>
                  <a:cubicBezTo>
                    <a:pt x="65" y="57"/>
                    <a:pt x="66" y="56"/>
                    <a:pt x="67" y="55"/>
                  </a:cubicBezTo>
                  <a:cubicBezTo>
                    <a:pt x="68" y="53"/>
                    <a:pt x="70" y="54"/>
                    <a:pt x="71" y="52"/>
                  </a:cubicBezTo>
                  <a:cubicBezTo>
                    <a:pt x="71" y="50"/>
                    <a:pt x="72" y="48"/>
                    <a:pt x="72" y="45"/>
                  </a:cubicBezTo>
                  <a:cubicBezTo>
                    <a:pt x="72" y="44"/>
                    <a:pt x="72" y="43"/>
                    <a:pt x="72" y="42"/>
                  </a:cubicBezTo>
                  <a:cubicBezTo>
                    <a:pt x="72" y="40"/>
                    <a:pt x="74" y="38"/>
                    <a:pt x="74" y="37"/>
                  </a:cubicBezTo>
                  <a:cubicBezTo>
                    <a:pt x="74" y="33"/>
                    <a:pt x="75" y="30"/>
                    <a:pt x="79" y="29"/>
                  </a:cubicBezTo>
                  <a:cubicBezTo>
                    <a:pt x="80" y="29"/>
                    <a:pt x="81" y="29"/>
                    <a:pt x="82" y="27"/>
                  </a:cubicBezTo>
                  <a:cubicBezTo>
                    <a:pt x="82" y="26"/>
                    <a:pt x="80" y="24"/>
                    <a:pt x="79" y="23"/>
                  </a:cubicBezTo>
                  <a:cubicBezTo>
                    <a:pt x="77" y="21"/>
                    <a:pt x="76" y="19"/>
                    <a:pt x="76" y="17"/>
                  </a:cubicBezTo>
                  <a:cubicBezTo>
                    <a:pt x="76" y="16"/>
                    <a:pt x="75" y="11"/>
                    <a:pt x="76" y="11"/>
                  </a:cubicBezTo>
                  <a:cubicBezTo>
                    <a:pt x="77" y="10"/>
                    <a:pt x="76" y="10"/>
                    <a:pt x="75" y="9"/>
                  </a:cubicBezTo>
                  <a:cubicBezTo>
                    <a:pt x="74" y="8"/>
                    <a:pt x="74" y="7"/>
                    <a:pt x="74" y="5"/>
                  </a:cubicBezTo>
                  <a:cubicBezTo>
                    <a:pt x="72" y="3"/>
                    <a:pt x="69" y="2"/>
                    <a:pt x="68" y="0"/>
                  </a:cubicBezTo>
                  <a:cubicBezTo>
                    <a:pt x="67" y="0"/>
                    <a:pt x="65" y="1"/>
                    <a:pt x="64" y="2"/>
                  </a:cubicBezTo>
                  <a:cubicBezTo>
                    <a:pt x="63" y="5"/>
                    <a:pt x="61" y="3"/>
                    <a:pt x="60" y="5"/>
                  </a:cubicBezTo>
                  <a:cubicBezTo>
                    <a:pt x="59" y="9"/>
                    <a:pt x="58" y="5"/>
                    <a:pt x="56" y="5"/>
                  </a:cubicBezTo>
                  <a:cubicBezTo>
                    <a:pt x="52" y="5"/>
                    <a:pt x="49" y="5"/>
                    <a:pt x="46" y="5"/>
                  </a:cubicBezTo>
                  <a:cubicBezTo>
                    <a:pt x="37" y="5"/>
                    <a:pt x="27" y="5"/>
                    <a:pt x="17" y="5"/>
                  </a:cubicBezTo>
                  <a:cubicBezTo>
                    <a:pt x="15" y="5"/>
                    <a:pt x="16" y="12"/>
                    <a:pt x="16" y="14"/>
                  </a:cubicBezTo>
                  <a:cubicBezTo>
                    <a:pt x="16" y="16"/>
                    <a:pt x="15" y="16"/>
                    <a:pt x="13" y="16"/>
                  </a:cubicBezTo>
                  <a:cubicBezTo>
                    <a:pt x="10" y="16"/>
                    <a:pt x="11" y="16"/>
                    <a:pt x="11" y="18"/>
                  </a:cubicBezTo>
                  <a:cubicBezTo>
                    <a:pt x="11" y="23"/>
                    <a:pt x="11" y="27"/>
                    <a:pt x="11" y="32"/>
                  </a:cubicBezTo>
                  <a:cubicBezTo>
                    <a:pt x="11" y="34"/>
                    <a:pt x="11" y="36"/>
                    <a:pt x="11" y="37"/>
                  </a:cubicBezTo>
                  <a:cubicBezTo>
                    <a:pt x="11" y="39"/>
                    <a:pt x="7" y="38"/>
                    <a:pt x="6" y="3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7" name="Freeform 745"/>
            <p:cNvSpPr>
              <a:spLocks/>
            </p:cNvSpPr>
            <p:nvPr/>
          </p:nvSpPr>
          <p:spPr bwMode="auto">
            <a:xfrm>
              <a:off x="13356248" y="8182530"/>
              <a:ext cx="299364" cy="270773"/>
            </a:xfrm>
            <a:custGeom>
              <a:avLst/>
              <a:gdLst>
                <a:gd name="T0" fmla="*/ 3 w 32"/>
                <a:gd name="T1" fmla="*/ 19 h 29"/>
                <a:gd name="T2" fmla="*/ 7 w 32"/>
                <a:gd name="T3" fmla="*/ 20 h 29"/>
                <a:gd name="T4" fmla="*/ 7 w 32"/>
                <a:gd name="T5" fmla="*/ 17 h 29"/>
                <a:gd name="T6" fmla="*/ 10 w 32"/>
                <a:gd name="T7" fmla="*/ 19 h 29"/>
                <a:gd name="T8" fmla="*/ 12 w 32"/>
                <a:gd name="T9" fmla="*/ 18 h 29"/>
                <a:gd name="T10" fmla="*/ 14 w 32"/>
                <a:gd name="T11" fmla="*/ 18 h 29"/>
                <a:gd name="T12" fmla="*/ 29 w 32"/>
                <a:gd name="T13" fmla="*/ 29 h 29"/>
                <a:gd name="T14" fmla="*/ 32 w 32"/>
                <a:gd name="T15" fmla="*/ 27 h 29"/>
                <a:gd name="T16" fmla="*/ 24 w 32"/>
                <a:gd name="T17" fmla="*/ 19 h 29"/>
                <a:gd name="T18" fmla="*/ 19 w 32"/>
                <a:gd name="T19" fmla="*/ 16 h 29"/>
                <a:gd name="T20" fmla="*/ 17 w 32"/>
                <a:gd name="T21" fmla="*/ 14 h 29"/>
                <a:gd name="T22" fmla="*/ 17 w 32"/>
                <a:gd name="T23" fmla="*/ 16 h 29"/>
                <a:gd name="T24" fmla="*/ 16 w 32"/>
                <a:gd name="T25" fmla="*/ 14 h 29"/>
                <a:gd name="T26" fmla="*/ 14 w 32"/>
                <a:gd name="T27" fmla="*/ 9 h 29"/>
                <a:gd name="T28" fmla="*/ 10 w 32"/>
                <a:gd name="T29" fmla="*/ 0 h 29"/>
                <a:gd name="T30" fmla="*/ 2 w 32"/>
                <a:gd name="T31" fmla="*/ 7 h 29"/>
                <a:gd name="T32" fmla="*/ 1 w 32"/>
                <a:gd name="T33" fmla="*/ 13 h 29"/>
                <a:gd name="T34" fmla="*/ 0 w 32"/>
                <a:gd name="T35" fmla="*/ 20 h 29"/>
                <a:gd name="T36" fmla="*/ 3 w 32"/>
                <a:gd name="T37"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9">
                  <a:moveTo>
                    <a:pt x="3" y="19"/>
                  </a:moveTo>
                  <a:cubicBezTo>
                    <a:pt x="4" y="19"/>
                    <a:pt x="6" y="21"/>
                    <a:pt x="7" y="20"/>
                  </a:cubicBezTo>
                  <a:cubicBezTo>
                    <a:pt x="7" y="19"/>
                    <a:pt x="6" y="17"/>
                    <a:pt x="7" y="17"/>
                  </a:cubicBezTo>
                  <a:cubicBezTo>
                    <a:pt x="9" y="17"/>
                    <a:pt x="9" y="19"/>
                    <a:pt x="10" y="19"/>
                  </a:cubicBezTo>
                  <a:cubicBezTo>
                    <a:pt x="11" y="19"/>
                    <a:pt x="12" y="18"/>
                    <a:pt x="12" y="18"/>
                  </a:cubicBezTo>
                  <a:cubicBezTo>
                    <a:pt x="13" y="17"/>
                    <a:pt x="14" y="18"/>
                    <a:pt x="14" y="18"/>
                  </a:cubicBezTo>
                  <a:cubicBezTo>
                    <a:pt x="22" y="18"/>
                    <a:pt x="25" y="24"/>
                    <a:pt x="29" y="29"/>
                  </a:cubicBezTo>
                  <a:cubicBezTo>
                    <a:pt x="30" y="29"/>
                    <a:pt x="31" y="28"/>
                    <a:pt x="32" y="27"/>
                  </a:cubicBezTo>
                  <a:cubicBezTo>
                    <a:pt x="29" y="25"/>
                    <a:pt x="26" y="22"/>
                    <a:pt x="24" y="19"/>
                  </a:cubicBezTo>
                  <a:cubicBezTo>
                    <a:pt x="23" y="17"/>
                    <a:pt x="21" y="17"/>
                    <a:pt x="19" y="16"/>
                  </a:cubicBezTo>
                  <a:cubicBezTo>
                    <a:pt x="18" y="16"/>
                    <a:pt x="18" y="14"/>
                    <a:pt x="17" y="14"/>
                  </a:cubicBezTo>
                  <a:cubicBezTo>
                    <a:pt x="16" y="14"/>
                    <a:pt x="17" y="15"/>
                    <a:pt x="17" y="16"/>
                  </a:cubicBezTo>
                  <a:cubicBezTo>
                    <a:pt x="17" y="16"/>
                    <a:pt x="16" y="14"/>
                    <a:pt x="16" y="14"/>
                  </a:cubicBezTo>
                  <a:cubicBezTo>
                    <a:pt x="15" y="12"/>
                    <a:pt x="14" y="11"/>
                    <a:pt x="14" y="9"/>
                  </a:cubicBezTo>
                  <a:cubicBezTo>
                    <a:pt x="13" y="6"/>
                    <a:pt x="13" y="3"/>
                    <a:pt x="10" y="0"/>
                  </a:cubicBezTo>
                  <a:cubicBezTo>
                    <a:pt x="9" y="4"/>
                    <a:pt x="4" y="4"/>
                    <a:pt x="2" y="7"/>
                  </a:cubicBezTo>
                  <a:cubicBezTo>
                    <a:pt x="1" y="9"/>
                    <a:pt x="2" y="11"/>
                    <a:pt x="1" y="13"/>
                  </a:cubicBezTo>
                  <a:cubicBezTo>
                    <a:pt x="0" y="15"/>
                    <a:pt x="0" y="17"/>
                    <a:pt x="0" y="20"/>
                  </a:cubicBezTo>
                  <a:cubicBezTo>
                    <a:pt x="1" y="19"/>
                    <a:pt x="2" y="19"/>
                    <a:pt x="3"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8" name="Freeform 746"/>
            <p:cNvSpPr>
              <a:spLocks/>
            </p:cNvSpPr>
            <p:nvPr/>
          </p:nvSpPr>
          <p:spPr bwMode="auto">
            <a:xfrm>
              <a:off x="13200194" y="8313140"/>
              <a:ext cx="691083" cy="573398"/>
            </a:xfrm>
            <a:custGeom>
              <a:avLst/>
              <a:gdLst>
                <a:gd name="T0" fmla="*/ 70 w 74"/>
                <a:gd name="T1" fmla="*/ 38 h 61"/>
                <a:gd name="T2" fmla="*/ 57 w 74"/>
                <a:gd name="T3" fmla="*/ 33 h 61"/>
                <a:gd name="T4" fmla="*/ 51 w 74"/>
                <a:gd name="T5" fmla="*/ 29 h 61"/>
                <a:gd name="T6" fmla="*/ 48 w 74"/>
                <a:gd name="T7" fmla="*/ 24 h 61"/>
                <a:gd name="T8" fmla="*/ 51 w 74"/>
                <a:gd name="T9" fmla="*/ 20 h 61"/>
                <a:gd name="T10" fmla="*/ 45 w 74"/>
                <a:gd name="T11" fmla="*/ 23 h 61"/>
                <a:gd name="T12" fmla="*/ 44 w 74"/>
                <a:gd name="T13" fmla="*/ 18 h 61"/>
                <a:gd name="T14" fmla="*/ 44 w 74"/>
                <a:gd name="T15" fmla="*/ 12 h 61"/>
                <a:gd name="T16" fmla="*/ 37 w 74"/>
                <a:gd name="T17" fmla="*/ 5 h 61"/>
                <a:gd name="T18" fmla="*/ 28 w 74"/>
                <a:gd name="T19" fmla="*/ 4 h 61"/>
                <a:gd name="T20" fmla="*/ 24 w 74"/>
                <a:gd name="T21" fmla="*/ 5 h 61"/>
                <a:gd name="T22" fmla="*/ 21 w 74"/>
                <a:gd name="T23" fmla="*/ 5 h 61"/>
                <a:gd name="T24" fmla="*/ 18 w 74"/>
                <a:gd name="T25" fmla="*/ 5 h 61"/>
                <a:gd name="T26" fmla="*/ 17 w 74"/>
                <a:gd name="T27" fmla="*/ 8 h 61"/>
                <a:gd name="T28" fmla="*/ 15 w 74"/>
                <a:gd name="T29" fmla="*/ 13 h 61"/>
                <a:gd name="T30" fmla="*/ 12 w 74"/>
                <a:gd name="T31" fmla="*/ 14 h 61"/>
                <a:gd name="T32" fmla="*/ 10 w 74"/>
                <a:gd name="T33" fmla="*/ 18 h 61"/>
                <a:gd name="T34" fmla="*/ 10 w 74"/>
                <a:gd name="T35" fmla="*/ 23 h 61"/>
                <a:gd name="T36" fmla="*/ 5 w 74"/>
                <a:gd name="T37" fmla="*/ 34 h 61"/>
                <a:gd name="T38" fmla="*/ 1 w 74"/>
                <a:gd name="T39" fmla="*/ 35 h 61"/>
                <a:gd name="T40" fmla="*/ 2 w 74"/>
                <a:gd name="T41" fmla="*/ 38 h 61"/>
                <a:gd name="T42" fmla="*/ 9 w 74"/>
                <a:gd name="T43" fmla="*/ 47 h 61"/>
                <a:gd name="T44" fmla="*/ 13 w 74"/>
                <a:gd name="T45" fmla="*/ 50 h 61"/>
                <a:gd name="T46" fmla="*/ 14 w 74"/>
                <a:gd name="T47" fmla="*/ 54 h 61"/>
                <a:gd name="T48" fmla="*/ 20 w 74"/>
                <a:gd name="T49" fmla="*/ 55 h 61"/>
                <a:gd name="T50" fmla="*/ 25 w 74"/>
                <a:gd name="T51" fmla="*/ 59 h 61"/>
                <a:gd name="T52" fmla="*/ 33 w 74"/>
                <a:gd name="T53" fmla="*/ 60 h 61"/>
                <a:gd name="T54" fmla="*/ 39 w 74"/>
                <a:gd name="T55" fmla="*/ 57 h 61"/>
                <a:gd name="T56" fmla="*/ 47 w 74"/>
                <a:gd name="T57" fmla="*/ 56 h 61"/>
                <a:gd name="T58" fmla="*/ 54 w 74"/>
                <a:gd name="T59" fmla="*/ 53 h 61"/>
                <a:gd name="T60" fmla="*/ 59 w 74"/>
                <a:gd name="T61" fmla="*/ 53 h 61"/>
                <a:gd name="T62" fmla="*/ 74 w 74"/>
                <a:gd name="T63" fmla="*/ 38 h 61"/>
                <a:gd name="T64" fmla="*/ 70 w 74"/>
                <a:gd name="T65" fmla="*/ 3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 h="61">
                  <a:moveTo>
                    <a:pt x="70" y="38"/>
                  </a:moveTo>
                  <a:cubicBezTo>
                    <a:pt x="65" y="36"/>
                    <a:pt x="61" y="35"/>
                    <a:pt x="57" y="33"/>
                  </a:cubicBezTo>
                  <a:cubicBezTo>
                    <a:pt x="54" y="32"/>
                    <a:pt x="53" y="31"/>
                    <a:pt x="51" y="29"/>
                  </a:cubicBezTo>
                  <a:cubicBezTo>
                    <a:pt x="50" y="28"/>
                    <a:pt x="49" y="26"/>
                    <a:pt x="48" y="24"/>
                  </a:cubicBezTo>
                  <a:cubicBezTo>
                    <a:pt x="48" y="23"/>
                    <a:pt x="51" y="21"/>
                    <a:pt x="51" y="20"/>
                  </a:cubicBezTo>
                  <a:cubicBezTo>
                    <a:pt x="49" y="21"/>
                    <a:pt x="47" y="22"/>
                    <a:pt x="45" y="23"/>
                  </a:cubicBezTo>
                  <a:cubicBezTo>
                    <a:pt x="43" y="23"/>
                    <a:pt x="43" y="19"/>
                    <a:pt x="44" y="18"/>
                  </a:cubicBezTo>
                  <a:cubicBezTo>
                    <a:pt x="47" y="15"/>
                    <a:pt x="46" y="15"/>
                    <a:pt x="44" y="12"/>
                  </a:cubicBezTo>
                  <a:cubicBezTo>
                    <a:pt x="42" y="10"/>
                    <a:pt x="40" y="6"/>
                    <a:pt x="37" y="5"/>
                  </a:cubicBezTo>
                  <a:cubicBezTo>
                    <a:pt x="35" y="5"/>
                    <a:pt x="30" y="3"/>
                    <a:pt x="28" y="4"/>
                  </a:cubicBezTo>
                  <a:cubicBezTo>
                    <a:pt x="26" y="7"/>
                    <a:pt x="24" y="0"/>
                    <a:pt x="24" y="5"/>
                  </a:cubicBezTo>
                  <a:cubicBezTo>
                    <a:pt x="24" y="7"/>
                    <a:pt x="22" y="6"/>
                    <a:pt x="21" y="5"/>
                  </a:cubicBezTo>
                  <a:cubicBezTo>
                    <a:pt x="20" y="5"/>
                    <a:pt x="19" y="5"/>
                    <a:pt x="18" y="5"/>
                  </a:cubicBezTo>
                  <a:cubicBezTo>
                    <a:pt x="16" y="6"/>
                    <a:pt x="17" y="6"/>
                    <a:pt x="17" y="8"/>
                  </a:cubicBezTo>
                  <a:cubicBezTo>
                    <a:pt x="17" y="9"/>
                    <a:pt x="16" y="12"/>
                    <a:pt x="15" y="13"/>
                  </a:cubicBezTo>
                  <a:cubicBezTo>
                    <a:pt x="15" y="14"/>
                    <a:pt x="12" y="13"/>
                    <a:pt x="12" y="14"/>
                  </a:cubicBezTo>
                  <a:cubicBezTo>
                    <a:pt x="12" y="16"/>
                    <a:pt x="10" y="17"/>
                    <a:pt x="10" y="18"/>
                  </a:cubicBezTo>
                  <a:cubicBezTo>
                    <a:pt x="10" y="19"/>
                    <a:pt x="11" y="22"/>
                    <a:pt x="10" y="23"/>
                  </a:cubicBezTo>
                  <a:cubicBezTo>
                    <a:pt x="4" y="24"/>
                    <a:pt x="6" y="30"/>
                    <a:pt x="5" y="34"/>
                  </a:cubicBezTo>
                  <a:cubicBezTo>
                    <a:pt x="4" y="35"/>
                    <a:pt x="3" y="35"/>
                    <a:pt x="1" y="35"/>
                  </a:cubicBezTo>
                  <a:cubicBezTo>
                    <a:pt x="0" y="36"/>
                    <a:pt x="0" y="38"/>
                    <a:pt x="2" y="38"/>
                  </a:cubicBezTo>
                  <a:cubicBezTo>
                    <a:pt x="5" y="39"/>
                    <a:pt x="8" y="45"/>
                    <a:pt x="9" y="47"/>
                  </a:cubicBezTo>
                  <a:cubicBezTo>
                    <a:pt x="10" y="49"/>
                    <a:pt x="11" y="49"/>
                    <a:pt x="13" y="50"/>
                  </a:cubicBezTo>
                  <a:cubicBezTo>
                    <a:pt x="14" y="51"/>
                    <a:pt x="13" y="53"/>
                    <a:pt x="14" y="54"/>
                  </a:cubicBezTo>
                  <a:cubicBezTo>
                    <a:pt x="16" y="56"/>
                    <a:pt x="18" y="54"/>
                    <a:pt x="20" y="55"/>
                  </a:cubicBezTo>
                  <a:cubicBezTo>
                    <a:pt x="21" y="56"/>
                    <a:pt x="23" y="58"/>
                    <a:pt x="25" y="59"/>
                  </a:cubicBezTo>
                  <a:cubicBezTo>
                    <a:pt x="27" y="59"/>
                    <a:pt x="31" y="61"/>
                    <a:pt x="33" y="60"/>
                  </a:cubicBezTo>
                  <a:cubicBezTo>
                    <a:pt x="35" y="58"/>
                    <a:pt x="36" y="56"/>
                    <a:pt x="39" y="57"/>
                  </a:cubicBezTo>
                  <a:cubicBezTo>
                    <a:pt x="42" y="58"/>
                    <a:pt x="45" y="57"/>
                    <a:pt x="47" y="56"/>
                  </a:cubicBezTo>
                  <a:cubicBezTo>
                    <a:pt x="49" y="54"/>
                    <a:pt x="51" y="53"/>
                    <a:pt x="54" y="53"/>
                  </a:cubicBezTo>
                  <a:cubicBezTo>
                    <a:pt x="55" y="53"/>
                    <a:pt x="59" y="53"/>
                    <a:pt x="59" y="53"/>
                  </a:cubicBezTo>
                  <a:cubicBezTo>
                    <a:pt x="64" y="48"/>
                    <a:pt x="69" y="43"/>
                    <a:pt x="74" y="38"/>
                  </a:cubicBezTo>
                  <a:cubicBezTo>
                    <a:pt x="73" y="38"/>
                    <a:pt x="71" y="38"/>
                    <a:pt x="70" y="3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9" name="Freeform 747"/>
            <p:cNvSpPr>
              <a:spLocks/>
            </p:cNvSpPr>
            <p:nvPr/>
          </p:nvSpPr>
          <p:spPr bwMode="auto">
            <a:xfrm>
              <a:off x="13235227" y="8481973"/>
              <a:ext cx="812103" cy="777272"/>
            </a:xfrm>
            <a:custGeom>
              <a:avLst/>
              <a:gdLst>
                <a:gd name="T0" fmla="*/ 86 w 87"/>
                <a:gd name="T1" fmla="*/ 1 h 83"/>
                <a:gd name="T2" fmla="*/ 83 w 87"/>
                <a:gd name="T3" fmla="*/ 0 h 83"/>
                <a:gd name="T4" fmla="*/ 79 w 87"/>
                <a:gd name="T5" fmla="*/ 3 h 83"/>
                <a:gd name="T6" fmla="*/ 71 w 87"/>
                <a:gd name="T7" fmla="*/ 3 h 83"/>
                <a:gd name="T8" fmla="*/ 69 w 87"/>
                <a:gd name="T9" fmla="*/ 4 h 83"/>
                <a:gd name="T10" fmla="*/ 68 w 87"/>
                <a:gd name="T11" fmla="*/ 3 h 83"/>
                <a:gd name="T12" fmla="*/ 63 w 87"/>
                <a:gd name="T13" fmla="*/ 6 h 83"/>
                <a:gd name="T14" fmla="*/ 58 w 87"/>
                <a:gd name="T15" fmla="*/ 5 h 83"/>
                <a:gd name="T16" fmla="*/ 53 w 87"/>
                <a:gd name="T17" fmla="*/ 7 h 83"/>
                <a:gd name="T18" fmla="*/ 47 w 87"/>
                <a:gd name="T19" fmla="*/ 2 h 83"/>
                <a:gd name="T20" fmla="*/ 44 w 87"/>
                <a:gd name="T21" fmla="*/ 6 h 83"/>
                <a:gd name="T22" fmla="*/ 48 w 87"/>
                <a:gd name="T23" fmla="*/ 12 h 83"/>
                <a:gd name="T24" fmla="*/ 56 w 87"/>
                <a:gd name="T25" fmla="*/ 16 h 83"/>
                <a:gd name="T26" fmla="*/ 70 w 87"/>
                <a:gd name="T27" fmla="*/ 20 h 83"/>
                <a:gd name="T28" fmla="*/ 63 w 87"/>
                <a:gd name="T29" fmla="*/ 27 h 83"/>
                <a:gd name="T30" fmla="*/ 58 w 87"/>
                <a:gd name="T31" fmla="*/ 33 h 83"/>
                <a:gd name="T32" fmla="*/ 55 w 87"/>
                <a:gd name="T33" fmla="*/ 35 h 83"/>
                <a:gd name="T34" fmla="*/ 48 w 87"/>
                <a:gd name="T35" fmla="*/ 35 h 83"/>
                <a:gd name="T36" fmla="*/ 42 w 87"/>
                <a:gd name="T37" fmla="*/ 38 h 83"/>
                <a:gd name="T38" fmla="*/ 36 w 87"/>
                <a:gd name="T39" fmla="*/ 39 h 83"/>
                <a:gd name="T40" fmla="*/ 32 w 87"/>
                <a:gd name="T41" fmla="*/ 39 h 83"/>
                <a:gd name="T42" fmla="*/ 26 w 87"/>
                <a:gd name="T43" fmla="*/ 42 h 83"/>
                <a:gd name="T44" fmla="*/ 21 w 87"/>
                <a:gd name="T45" fmla="*/ 41 h 83"/>
                <a:gd name="T46" fmla="*/ 16 w 87"/>
                <a:gd name="T47" fmla="*/ 37 h 83"/>
                <a:gd name="T48" fmla="*/ 11 w 87"/>
                <a:gd name="T49" fmla="*/ 37 h 83"/>
                <a:gd name="T50" fmla="*/ 7 w 87"/>
                <a:gd name="T51" fmla="*/ 34 h 83"/>
                <a:gd name="T52" fmla="*/ 0 w 87"/>
                <a:gd name="T53" fmla="*/ 39 h 83"/>
                <a:gd name="T54" fmla="*/ 3 w 87"/>
                <a:gd name="T55" fmla="*/ 41 h 83"/>
                <a:gd name="T56" fmla="*/ 4 w 87"/>
                <a:gd name="T57" fmla="*/ 45 h 83"/>
                <a:gd name="T58" fmla="*/ 3 w 87"/>
                <a:gd name="T59" fmla="*/ 54 h 83"/>
                <a:gd name="T60" fmla="*/ 0 w 87"/>
                <a:gd name="T61" fmla="*/ 58 h 83"/>
                <a:gd name="T62" fmla="*/ 3 w 87"/>
                <a:gd name="T63" fmla="*/ 60 h 83"/>
                <a:gd name="T64" fmla="*/ 1 w 87"/>
                <a:gd name="T65" fmla="*/ 65 h 83"/>
                <a:gd name="T66" fmla="*/ 4 w 87"/>
                <a:gd name="T67" fmla="*/ 66 h 83"/>
                <a:gd name="T68" fmla="*/ 15 w 87"/>
                <a:gd name="T69" fmla="*/ 73 h 83"/>
                <a:gd name="T70" fmla="*/ 19 w 87"/>
                <a:gd name="T71" fmla="*/ 77 h 83"/>
                <a:gd name="T72" fmla="*/ 26 w 87"/>
                <a:gd name="T73" fmla="*/ 83 h 83"/>
                <a:gd name="T74" fmla="*/ 30 w 87"/>
                <a:gd name="T75" fmla="*/ 76 h 83"/>
                <a:gd name="T76" fmla="*/ 33 w 87"/>
                <a:gd name="T77" fmla="*/ 72 h 83"/>
                <a:gd name="T78" fmla="*/ 35 w 87"/>
                <a:gd name="T79" fmla="*/ 69 h 83"/>
                <a:gd name="T80" fmla="*/ 40 w 87"/>
                <a:gd name="T81" fmla="*/ 65 h 83"/>
                <a:gd name="T82" fmla="*/ 59 w 87"/>
                <a:gd name="T83" fmla="*/ 48 h 83"/>
                <a:gd name="T84" fmla="*/ 77 w 87"/>
                <a:gd name="T85" fmla="*/ 24 h 83"/>
                <a:gd name="T86" fmla="*/ 84 w 87"/>
                <a:gd name="T87" fmla="*/ 14 h 83"/>
                <a:gd name="T88" fmla="*/ 86 w 87"/>
                <a:gd name="T89" fmla="*/ 7 h 83"/>
                <a:gd name="T90" fmla="*/ 86 w 87"/>
                <a:gd name="T91" fmla="*/ 1 h 83"/>
                <a:gd name="T92" fmla="*/ 86 w 87"/>
                <a:gd name="T93" fmla="*/ 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7" h="83">
                  <a:moveTo>
                    <a:pt x="86" y="1"/>
                  </a:moveTo>
                  <a:cubicBezTo>
                    <a:pt x="87" y="0"/>
                    <a:pt x="84" y="0"/>
                    <a:pt x="83" y="0"/>
                  </a:cubicBezTo>
                  <a:cubicBezTo>
                    <a:pt x="82" y="1"/>
                    <a:pt x="81" y="2"/>
                    <a:pt x="79" y="3"/>
                  </a:cubicBezTo>
                  <a:cubicBezTo>
                    <a:pt x="77" y="3"/>
                    <a:pt x="74" y="3"/>
                    <a:pt x="71" y="3"/>
                  </a:cubicBezTo>
                  <a:cubicBezTo>
                    <a:pt x="71" y="4"/>
                    <a:pt x="70" y="4"/>
                    <a:pt x="69" y="4"/>
                  </a:cubicBezTo>
                  <a:cubicBezTo>
                    <a:pt x="68" y="4"/>
                    <a:pt x="68" y="3"/>
                    <a:pt x="68" y="3"/>
                  </a:cubicBezTo>
                  <a:cubicBezTo>
                    <a:pt x="66" y="4"/>
                    <a:pt x="65" y="6"/>
                    <a:pt x="63" y="6"/>
                  </a:cubicBezTo>
                  <a:cubicBezTo>
                    <a:pt x="61" y="6"/>
                    <a:pt x="61" y="5"/>
                    <a:pt x="58" y="5"/>
                  </a:cubicBezTo>
                  <a:cubicBezTo>
                    <a:pt x="57" y="6"/>
                    <a:pt x="55" y="8"/>
                    <a:pt x="53" y="7"/>
                  </a:cubicBezTo>
                  <a:cubicBezTo>
                    <a:pt x="50" y="6"/>
                    <a:pt x="49" y="5"/>
                    <a:pt x="47" y="2"/>
                  </a:cubicBezTo>
                  <a:cubicBezTo>
                    <a:pt x="47" y="3"/>
                    <a:pt x="44" y="5"/>
                    <a:pt x="44" y="6"/>
                  </a:cubicBezTo>
                  <a:cubicBezTo>
                    <a:pt x="45" y="8"/>
                    <a:pt x="46" y="10"/>
                    <a:pt x="48" y="12"/>
                  </a:cubicBezTo>
                  <a:cubicBezTo>
                    <a:pt x="50" y="14"/>
                    <a:pt x="53" y="15"/>
                    <a:pt x="56" y="16"/>
                  </a:cubicBezTo>
                  <a:cubicBezTo>
                    <a:pt x="61" y="18"/>
                    <a:pt x="65" y="20"/>
                    <a:pt x="70" y="20"/>
                  </a:cubicBezTo>
                  <a:cubicBezTo>
                    <a:pt x="68" y="22"/>
                    <a:pt x="65" y="25"/>
                    <a:pt x="63" y="27"/>
                  </a:cubicBezTo>
                  <a:cubicBezTo>
                    <a:pt x="61" y="29"/>
                    <a:pt x="59" y="31"/>
                    <a:pt x="58" y="33"/>
                  </a:cubicBezTo>
                  <a:cubicBezTo>
                    <a:pt x="57" y="33"/>
                    <a:pt x="56" y="35"/>
                    <a:pt x="55" y="35"/>
                  </a:cubicBezTo>
                  <a:cubicBezTo>
                    <a:pt x="53" y="36"/>
                    <a:pt x="50" y="34"/>
                    <a:pt x="48" y="35"/>
                  </a:cubicBezTo>
                  <a:cubicBezTo>
                    <a:pt x="46" y="35"/>
                    <a:pt x="44" y="37"/>
                    <a:pt x="42" y="38"/>
                  </a:cubicBezTo>
                  <a:cubicBezTo>
                    <a:pt x="40" y="39"/>
                    <a:pt x="38" y="40"/>
                    <a:pt x="36" y="39"/>
                  </a:cubicBezTo>
                  <a:cubicBezTo>
                    <a:pt x="35" y="39"/>
                    <a:pt x="33" y="38"/>
                    <a:pt x="32" y="39"/>
                  </a:cubicBezTo>
                  <a:cubicBezTo>
                    <a:pt x="29" y="41"/>
                    <a:pt x="29" y="43"/>
                    <a:pt x="26" y="42"/>
                  </a:cubicBezTo>
                  <a:cubicBezTo>
                    <a:pt x="24" y="41"/>
                    <a:pt x="22" y="41"/>
                    <a:pt x="21" y="41"/>
                  </a:cubicBezTo>
                  <a:cubicBezTo>
                    <a:pt x="19" y="40"/>
                    <a:pt x="17" y="38"/>
                    <a:pt x="16" y="37"/>
                  </a:cubicBezTo>
                  <a:cubicBezTo>
                    <a:pt x="15" y="37"/>
                    <a:pt x="12" y="38"/>
                    <a:pt x="11" y="37"/>
                  </a:cubicBezTo>
                  <a:cubicBezTo>
                    <a:pt x="10" y="36"/>
                    <a:pt x="8" y="34"/>
                    <a:pt x="7" y="34"/>
                  </a:cubicBezTo>
                  <a:cubicBezTo>
                    <a:pt x="3" y="35"/>
                    <a:pt x="2" y="36"/>
                    <a:pt x="0" y="39"/>
                  </a:cubicBezTo>
                  <a:cubicBezTo>
                    <a:pt x="0" y="40"/>
                    <a:pt x="3" y="40"/>
                    <a:pt x="3" y="41"/>
                  </a:cubicBezTo>
                  <a:cubicBezTo>
                    <a:pt x="3" y="43"/>
                    <a:pt x="3" y="44"/>
                    <a:pt x="4" y="45"/>
                  </a:cubicBezTo>
                  <a:cubicBezTo>
                    <a:pt x="6" y="47"/>
                    <a:pt x="5" y="52"/>
                    <a:pt x="3" y="54"/>
                  </a:cubicBezTo>
                  <a:cubicBezTo>
                    <a:pt x="2" y="55"/>
                    <a:pt x="1" y="56"/>
                    <a:pt x="0" y="58"/>
                  </a:cubicBezTo>
                  <a:cubicBezTo>
                    <a:pt x="0" y="61"/>
                    <a:pt x="2" y="59"/>
                    <a:pt x="3" y="60"/>
                  </a:cubicBezTo>
                  <a:cubicBezTo>
                    <a:pt x="3" y="60"/>
                    <a:pt x="0" y="64"/>
                    <a:pt x="1" y="65"/>
                  </a:cubicBezTo>
                  <a:cubicBezTo>
                    <a:pt x="2" y="65"/>
                    <a:pt x="3" y="66"/>
                    <a:pt x="4" y="66"/>
                  </a:cubicBezTo>
                  <a:cubicBezTo>
                    <a:pt x="8" y="69"/>
                    <a:pt x="12" y="71"/>
                    <a:pt x="15" y="73"/>
                  </a:cubicBezTo>
                  <a:cubicBezTo>
                    <a:pt x="18" y="74"/>
                    <a:pt x="19" y="74"/>
                    <a:pt x="19" y="77"/>
                  </a:cubicBezTo>
                  <a:cubicBezTo>
                    <a:pt x="19" y="79"/>
                    <a:pt x="25" y="82"/>
                    <a:pt x="26" y="83"/>
                  </a:cubicBezTo>
                  <a:cubicBezTo>
                    <a:pt x="28" y="80"/>
                    <a:pt x="29" y="78"/>
                    <a:pt x="30" y="76"/>
                  </a:cubicBezTo>
                  <a:cubicBezTo>
                    <a:pt x="30" y="74"/>
                    <a:pt x="31" y="72"/>
                    <a:pt x="33" y="72"/>
                  </a:cubicBezTo>
                  <a:cubicBezTo>
                    <a:pt x="34" y="71"/>
                    <a:pt x="34" y="70"/>
                    <a:pt x="35" y="69"/>
                  </a:cubicBezTo>
                  <a:cubicBezTo>
                    <a:pt x="37" y="68"/>
                    <a:pt x="38" y="67"/>
                    <a:pt x="40" y="65"/>
                  </a:cubicBezTo>
                  <a:cubicBezTo>
                    <a:pt x="45" y="57"/>
                    <a:pt x="52" y="53"/>
                    <a:pt x="59" y="48"/>
                  </a:cubicBezTo>
                  <a:cubicBezTo>
                    <a:pt x="68" y="42"/>
                    <a:pt x="73" y="33"/>
                    <a:pt x="77" y="24"/>
                  </a:cubicBezTo>
                  <a:cubicBezTo>
                    <a:pt x="79" y="20"/>
                    <a:pt x="82" y="18"/>
                    <a:pt x="84" y="14"/>
                  </a:cubicBezTo>
                  <a:cubicBezTo>
                    <a:pt x="85" y="12"/>
                    <a:pt x="85" y="9"/>
                    <a:pt x="86" y="7"/>
                  </a:cubicBezTo>
                  <a:cubicBezTo>
                    <a:pt x="86" y="6"/>
                    <a:pt x="85" y="2"/>
                    <a:pt x="86" y="1"/>
                  </a:cubicBezTo>
                  <a:cubicBezTo>
                    <a:pt x="86" y="1"/>
                    <a:pt x="86" y="1"/>
                    <a:pt x="86"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0" name="Freeform 748"/>
            <p:cNvSpPr>
              <a:spLocks/>
            </p:cNvSpPr>
            <p:nvPr/>
          </p:nvSpPr>
          <p:spPr bwMode="auto">
            <a:xfrm>
              <a:off x="13601471" y="8437375"/>
              <a:ext cx="82803" cy="101936"/>
            </a:xfrm>
            <a:custGeom>
              <a:avLst/>
              <a:gdLst>
                <a:gd name="T0" fmla="*/ 3 w 9"/>
                <a:gd name="T1" fmla="*/ 2 h 11"/>
                <a:gd name="T2" fmla="*/ 1 w 9"/>
                <a:gd name="T3" fmla="*/ 5 h 11"/>
                <a:gd name="T4" fmla="*/ 0 w 9"/>
                <a:gd name="T5" fmla="*/ 10 h 11"/>
                <a:gd name="T6" fmla="*/ 8 w 9"/>
                <a:gd name="T7" fmla="*/ 7 h 11"/>
                <a:gd name="T8" fmla="*/ 4 w 9"/>
                <a:gd name="T9" fmla="*/ 6 h 11"/>
                <a:gd name="T10" fmla="*/ 8 w 9"/>
                <a:gd name="T11" fmla="*/ 3 h 11"/>
                <a:gd name="T12" fmla="*/ 3 w 9"/>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9" h="11">
                  <a:moveTo>
                    <a:pt x="3" y="2"/>
                  </a:moveTo>
                  <a:cubicBezTo>
                    <a:pt x="2" y="3"/>
                    <a:pt x="1" y="4"/>
                    <a:pt x="1" y="5"/>
                  </a:cubicBezTo>
                  <a:cubicBezTo>
                    <a:pt x="0" y="5"/>
                    <a:pt x="0" y="9"/>
                    <a:pt x="0" y="10"/>
                  </a:cubicBezTo>
                  <a:cubicBezTo>
                    <a:pt x="2" y="11"/>
                    <a:pt x="7" y="7"/>
                    <a:pt x="8" y="7"/>
                  </a:cubicBezTo>
                  <a:cubicBezTo>
                    <a:pt x="8" y="6"/>
                    <a:pt x="5" y="5"/>
                    <a:pt x="4" y="6"/>
                  </a:cubicBezTo>
                  <a:cubicBezTo>
                    <a:pt x="5" y="5"/>
                    <a:pt x="9" y="4"/>
                    <a:pt x="8" y="3"/>
                  </a:cubicBezTo>
                  <a:cubicBezTo>
                    <a:pt x="7" y="0"/>
                    <a:pt x="5" y="0"/>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1" name="Freeform 749"/>
            <p:cNvSpPr>
              <a:spLocks/>
            </p:cNvSpPr>
            <p:nvPr/>
          </p:nvSpPr>
          <p:spPr bwMode="auto">
            <a:xfrm>
              <a:off x="13040961" y="8848311"/>
              <a:ext cx="242036" cy="261215"/>
            </a:xfrm>
            <a:custGeom>
              <a:avLst/>
              <a:gdLst>
                <a:gd name="T0" fmla="*/ 22 w 26"/>
                <a:gd name="T1" fmla="*/ 18 h 28"/>
                <a:gd name="T2" fmla="*/ 25 w 26"/>
                <a:gd name="T3" fmla="*/ 14 h 28"/>
                <a:gd name="T4" fmla="*/ 26 w 26"/>
                <a:gd name="T5" fmla="*/ 8 h 28"/>
                <a:gd name="T6" fmla="*/ 24 w 26"/>
                <a:gd name="T7" fmla="*/ 3 h 28"/>
                <a:gd name="T8" fmla="*/ 21 w 26"/>
                <a:gd name="T9" fmla="*/ 0 h 28"/>
                <a:gd name="T10" fmla="*/ 16 w 26"/>
                <a:gd name="T11" fmla="*/ 1 h 28"/>
                <a:gd name="T12" fmla="*/ 12 w 26"/>
                <a:gd name="T13" fmla="*/ 3 h 28"/>
                <a:gd name="T14" fmla="*/ 6 w 26"/>
                <a:gd name="T15" fmla="*/ 2 h 28"/>
                <a:gd name="T16" fmla="*/ 7 w 26"/>
                <a:gd name="T17" fmla="*/ 8 h 28"/>
                <a:gd name="T18" fmla="*/ 6 w 26"/>
                <a:gd name="T19" fmla="*/ 12 h 28"/>
                <a:gd name="T20" fmla="*/ 2 w 26"/>
                <a:gd name="T21" fmla="*/ 16 h 28"/>
                <a:gd name="T22" fmla="*/ 0 w 26"/>
                <a:gd name="T23" fmla="*/ 22 h 28"/>
                <a:gd name="T24" fmla="*/ 0 w 26"/>
                <a:gd name="T25" fmla="*/ 27 h 28"/>
                <a:gd name="T26" fmla="*/ 4 w 26"/>
                <a:gd name="T27" fmla="*/ 26 h 28"/>
                <a:gd name="T28" fmla="*/ 11 w 26"/>
                <a:gd name="T29" fmla="*/ 25 h 28"/>
                <a:gd name="T30" fmla="*/ 14 w 26"/>
                <a:gd name="T31" fmla="*/ 20 h 28"/>
                <a:gd name="T32" fmla="*/ 21 w 26"/>
                <a:gd name="T33" fmla="*/ 20 h 28"/>
                <a:gd name="T34" fmla="*/ 22 w 26"/>
                <a:gd name="T35" fmla="*/ 18 h 28"/>
                <a:gd name="T36" fmla="*/ 22 w 26"/>
                <a:gd name="T37" fmla="*/ 1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8">
                  <a:moveTo>
                    <a:pt x="22" y="18"/>
                  </a:moveTo>
                  <a:cubicBezTo>
                    <a:pt x="22" y="16"/>
                    <a:pt x="24" y="15"/>
                    <a:pt x="25" y="14"/>
                  </a:cubicBezTo>
                  <a:cubicBezTo>
                    <a:pt x="26" y="13"/>
                    <a:pt x="26" y="10"/>
                    <a:pt x="26" y="8"/>
                  </a:cubicBezTo>
                  <a:cubicBezTo>
                    <a:pt x="26" y="6"/>
                    <a:pt x="24" y="5"/>
                    <a:pt x="24" y="3"/>
                  </a:cubicBezTo>
                  <a:cubicBezTo>
                    <a:pt x="24" y="1"/>
                    <a:pt x="22" y="1"/>
                    <a:pt x="21" y="0"/>
                  </a:cubicBezTo>
                  <a:cubicBezTo>
                    <a:pt x="20" y="1"/>
                    <a:pt x="18" y="0"/>
                    <a:pt x="16" y="1"/>
                  </a:cubicBezTo>
                  <a:cubicBezTo>
                    <a:pt x="15" y="2"/>
                    <a:pt x="13" y="4"/>
                    <a:pt x="12" y="3"/>
                  </a:cubicBezTo>
                  <a:cubicBezTo>
                    <a:pt x="10" y="1"/>
                    <a:pt x="7" y="0"/>
                    <a:pt x="6" y="2"/>
                  </a:cubicBezTo>
                  <a:cubicBezTo>
                    <a:pt x="5" y="4"/>
                    <a:pt x="6" y="7"/>
                    <a:pt x="7" y="8"/>
                  </a:cubicBezTo>
                  <a:cubicBezTo>
                    <a:pt x="8" y="10"/>
                    <a:pt x="7" y="10"/>
                    <a:pt x="6" y="12"/>
                  </a:cubicBezTo>
                  <a:cubicBezTo>
                    <a:pt x="5" y="14"/>
                    <a:pt x="3" y="15"/>
                    <a:pt x="2" y="16"/>
                  </a:cubicBezTo>
                  <a:cubicBezTo>
                    <a:pt x="1" y="18"/>
                    <a:pt x="0" y="19"/>
                    <a:pt x="0" y="22"/>
                  </a:cubicBezTo>
                  <a:cubicBezTo>
                    <a:pt x="0" y="23"/>
                    <a:pt x="1" y="25"/>
                    <a:pt x="0" y="27"/>
                  </a:cubicBezTo>
                  <a:cubicBezTo>
                    <a:pt x="2" y="28"/>
                    <a:pt x="2" y="27"/>
                    <a:pt x="4" y="26"/>
                  </a:cubicBezTo>
                  <a:cubicBezTo>
                    <a:pt x="6" y="25"/>
                    <a:pt x="9" y="25"/>
                    <a:pt x="11" y="25"/>
                  </a:cubicBezTo>
                  <a:cubicBezTo>
                    <a:pt x="10" y="22"/>
                    <a:pt x="12" y="21"/>
                    <a:pt x="14" y="20"/>
                  </a:cubicBezTo>
                  <a:cubicBezTo>
                    <a:pt x="16" y="19"/>
                    <a:pt x="20" y="17"/>
                    <a:pt x="21" y="20"/>
                  </a:cubicBezTo>
                  <a:cubicBezTo>
                    <a:pt x="21" y="19"/>
                    <a:pt x="21" y="18"/>
                    <a:pt x="22" y="18"/>
                  </a:cubicBezTo>
                  <a:cubicBezTo>
                    <a:pt x="22" y="16"/>
                    <a:pt x="21" y="18"/>
                    <a:pt x="22" y="1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2" name="Freeform 750"/>
            <p:cNvSpPr>
              <a:spLocks/>
            </p:cNvSpPr>
            <p:nvPr/>
          </p:nvSpPr>
          <p:spPr bwMode="auto">
            <a:xfrm>
              <a:off x="13012297" y="9147751"/>
              <a:ext cx="92356" cy="92380"/>
            </a:xfrm>
            <a:custGeom>
              <a:avLst/>
              <a:gdLst>
                <a:gd name="T0" fmla="*/ 1 w 10"/>
                <a:gd name="T1" fmla="*/ 6 h 10"/>
                <a:gd name="T2" fmla="*/ 3 w 10"/>
                <a:gd name="T3" fmla="*/ 10 h 10"/>
                <a:gd name="T4" fmla="*/ 9 w 10"/>
                <a:gd name="T5" fmla="*/ 5 h 10"/>
                <a:gd name="T6" fmla="*/ 8 w 10"/>
                <a:gd name="T7" fmla="*/ 0 h 10"/>
                <a:gd name="T8" fmla="*/ 4 w 10"/>
                <a:gd name="T9" fmla="*/ 1 h 10"/>
                <a:gd name="T10" fmla="*/ 0 w 10"/>
                <a:gd name="T11" fmla="*/ 1 h 10"/>
                <a:gd name="T12" fmla="*/ 1 w 10"/>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1" y="6"/>
                  </a:moveTo>
                  <a:cubicBezTo>
                    <a:pt x="2" y="7"/>
                    <a:pt x="2" y="9"/>
                    <a:pt x="3" y="10"/>
                  </a:cubicBezTo>
                  <a:cubicBezTo>
                    <a:pt x="5" y="9"/>
                    <a:pt x="7" y="7"/>
                    <a:pt x="9" y="5"/>
                  </a:cubicBezTo>
                  <a:cubicBezTo>
                    <a:pt x="10" y="3"/>
                    <a:pt x="5" y="4"/>
                    <a:pt x="8" y="0"/>
                  </a:cubicBezTo>
                  <a:cubicBezTo>
                    <a:pt x="7" y="0"/>
                    <a:pt x="3" y="0"/>
                    <a:pt x="4" y="1"/>
                  </a:cubicBezTo>
                  <a:cubicBezTo>
                    <a:pt x="5" y="3"/>
                    <a:pt x="1" y="2"/>
                    <a:pt x="0" y="1"/>
                  </a:cubicBezTo>
                  <a:cubicBezTo>
                    <a:pt x="0" y="3"/>
                    <a:pt x="1" y="4"/>
                    <a:pt x="1"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3" name="Freeform 751"/>
            <p:cNvSpPr>
              <a:spLocks/>
            </p:cNvSpPr>
            <p:nvPr/>
          </p:nvSpPr>
          <p:spPr bwMode="auto">
            <a:xfrm>
              <a:off x="13012297" y="9090413"/>
              <a:ext cx="101909" cy="86010"/>
            </a:xfrm>
            <a:custGeom>
              <a:avLst/>
              <a:gdLst>
                <a:gd name="T0" fmla="*/ 3 w 11"/>
                <a:gd name="T1" fmla="*/ 1 h 9"/>
                <a:gd name="T2" fmla="*/ 0 w 11"/>
                <a:gd name="T3" fmla="*/ 7 h 9"/>
                <a:gd name="T4" fmla="*/ 4 w 11"/>
                <a:gd name="T5" fmla="*/ 7 h 9"/>
                <a:gd name="T6" fmla="*/ 8 w 11"/>
                <a:gd name="T7" fmla="*/ 6 h 9"/>
                <a:gd name="T8" fmla="*/ 7 w 11"/>
                <a:gd name="T9" fmla="*/ 0 h 9"/>
                <a:gd name="T10" fmla="*/ 3 w 11"/>
                <a:gd name="T11" fmla="*/ 1 h 9"/>
                <a:gd name="T12" fmla="*/ 3 w 11"/>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11" h="9">
                  <a:moveTo>
                    <a:pt x="3" y="1"/>
                  </a:moveTo>
                  <a:cubicBezTo>
                    <a:pt x="1" y="2"/>
                    <a:pt x="0" y="5"/>
                    <a:pt x="0" y="7"/>
                  </a:cubicBezTo>
                  <a:cubicBezTo>
                    <a:pt x="1" y="8"/>
                    <a:pt x="5" y="9"/>
                    <a:pt x="4" y="7"/>
                  </a:cubicBezTo>
                  <a:cubicBezTo>
                    <a:pt x="3" y="6"/>
                    <a:pt x="7" y="6"/>
                    <a:pt x="8" y="6"/>
                  </a:cubicBezTo>
                  <a:cubicBezTo>
                    <a:pt x="11" y="5"/>
                    <a:pt x="8" y="1"/>
                    <a:pt x="7" y="0"/>
                  </a:cubicBezTo>
                  <a:cubicBezTo>
                    <a:pt x="5" y="1"/>
                    <a:pt x="5" y="2"/>
                    <a:pt x="3" y="1"/>
                  </a:cubicBezTo>
                  <a:cubicBezTo>
                    <a:pt x="2" y="1"/>
                    <a:pt x="4" y="1"/>
                    <a:pt x="3"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4" name="Freeform 752"/>
            <p:cNvSpPr>
              <a:spLocks/>
            </p:cNvSpPr>
            <p:nvPr/>
          </p:nvSpPr>
          <p:spPr bwMode="auto">
            <a:xfrm>
              <a:off x="13031406" y="9061741"/>
              <a:ext cx="503186" cy="544729"/>
            </a:xfrm>
            <a:custGeom>
              <a:avLst/>
              <a:gdLst>
                <a:gd name="T0" fmla="*/ 41 w 54"/>
                <a:gd name="T1" fmla="*/ 13 h 58"/>
                <a:gd name="T2" fmla="*/ 23 w 54"/>
                <a:gd name="T3" fmla="*/ 3 h 58"/>
                <a:gd name="T4" fmla="*/ 17 w 54"/>
                <a:gd name="T5" fmla="*/ 7 h 58"/>
                <a:gd name="T6" fmla="*/ 21 w 54"/>
                <a:gd name="T7" fmla="*/ 9 h 58"/>
                <a:gd name="T8" fmla="*/ 17 w 54"/>
                <a:gd name="T9" fmla="*/ 9 h 58"/>
                <a:gd name="T10" fmla="*/ 13 w 54"/>
                <a:gd name="T11" fmla="*/ 10 h 58"/>
                <a:gd name="T12" fmla="*/ 11 w 54"/>
                <a:gd name="T13" fmla="*/ 8 h 58"/>
                <a:gd name="T14" fmla="*/ 12 w 54"/>
                <a:gd name="T15" fmla="*/ 4 h 58"/>
                <a:gd name="T16" fmla="*/ 5 w 54"/>
                <a:gd name="T17" fmla="*/ 3 h 58"/>
                <a:gd name="T18" fmla="*/ 7 w 54"/>
                <a:gd name="T19" fmla="*/ 8 h 58"/>
                <a:gd name="T20" fmla="*/ 5 w 54"/>
                <a:gd name="T21" fmla="*/ 12 h 58"/>
                <a:gd name="T22" fmla="*/ 6 w 54"/>
                <a:gd name="T23" fmla="*/ 16 h 58"/>
                <a:gd name="T24" fmla="*/ 2 w 54"/>
                <a:gd name="T25" fmla="*/ 18 h 58"/>
                <a:gd name="T26" fmla="*/ 1 w 54"/>
                <a:gd name="T27" fmla="*/ 21 h 58"/>
                <a:gd name="T28" fmla="*/ 5 w 54"/>
                <a:gd name="T29" fmla="*/ 33 h 58"/>
                <a:gd name="T30" fmla="*/ 12 w 54"/>
                <a:gd name="T31" fmla="*/ 42 h 58"/>
                <a:gd name="T32" fmla="*/ 15 w 54"/>
                <a:gd name="T33" fmla="*/ 43 h 58"/>
                <a:gd name="T34" fmla="*/ 17 w 54"/>
                <a:gd name="T35" fmla="*/ 45 h 58"/>
                <a:gd name="T36" fmla="*/ 24 w 54"/>
                <a:gd name="T37" fmla="*/ 47 h 58"/>
                <a:gd name="T38" fmla="*/ 25 w 54"/>
                <a:gd name="T39" fmla="*/ 53 h 58"/>
                <a:gd name="T40" fmla="*/ 27 w 54"/>
                <a:gd name="T41" fmla="*/ 55 h 58"/>
                <a:gd name="T42" fmla="*/ 30 w 54"/>
                <a:gd name="T43" fmla="*/ 55 h 58"/>
                <a:gd name="T44" fmla="*/ 33 w 54"/>
                <a:gd name="T45" fmla="*/ 56 h 58"/>
                <a:gd name="T46" fmla="*/ 36 w 54"/>
                <a:gd name="T47" fmla="*/ 55 h 58"/>
                <a:gd name="T48" fmla="*/ 42 w 54"/>
                <a:gd name="T49" fmla="*/ 55 h 58"/>
                <a:gd name="T50" fmla="*/ 46 w 54"/>
                <a:gd name="T51" fmla="*/ 54 h 58"/>
                <a:gd name="T52" fmla="*/ 54 w 54"/>
                <a:gd name="T53" fmla="*/ 49 h 58"/>
                <a:gd name="T54" fmla="*/ 49 w 54"/>
                <a:gd name="T55" fmla="*/ 36 h 58"/>
                <a:gd name="T56" fmla="*/ 49 w 54"/>
                <a:gd name="T57" fmla="*/ 32 h 58"/>
                <a:gd name="T58" fmla="*/ 46 w 54"/>
                <a:gd name="T59" fmla="*/ 28 h 58"/>
                <a:gd name="T60" fmla="*/ 48 w 54"/>
                <a:gd name="T61" fmla="*/ 20 h 58"/>
                <a:gd name="T62" fmla="*/ 45 w 54"/>
                <a:gd name="T63" fmla="*/ 18 h 58"/>
                <a:gd name="T64" fmla="*/ 41 w 54"/>
                <a:gd name="T65" fmla="*/ 16 h 58"/>
                <a:gd name="T66" fmla="*/ 41 w 54"/>
                <a:gd name="T6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 h="58">
                  <a:moveTo>
                    <a:pt x="41" y="13"/>
                  </a:moveTo>
                  <a:cubicBezTo>
                    <a:pt x="35" y="9"/>
                    <a:pt x="29" y="6"/>
                    <a:pt x="23" y="3"/>
                  </a:cubicBezTo>
                  <a:cubicBezTo>
                    <a:pt x="22" y="5"/>
                    <a:pt x="19" y="7"/>
                    <a:pt x="17" y="7"/>
                  </a:cubicBezTo>
                  <a:cubicBezTo>
                    <a:pt x="17" y="7"/>
                    <a:pt x="21" y="8"/>
                    <a:pt x="21" y="9"/>
                  </a:cubicBezTo>
                  <a:cubicBezTo>
                    <a:pt x="20" y="10"/>
                    <a:pt x="18" y="9"/>
                    <a:pt x="17" y="9"/>
                  </a:cubicBezTo>
                  <a:cubicBezTo>
                    <a:pt x="15" y="8"/>
                    <a:pt x="15" y="9"/>
                    <a:pt x="13" y="10"/>
                  </a:cubicBezTo>
                  <a:cubicBezTo>
                    <a:pt x="13" y="10"/>
                    <a:pt x="11" y="9"/>
                    <a:pt x="11" y="8"/>
                  </a:cubicBezTo>
                  <a:cubicBezTo>
                    <a:pt x="10" y="7"/>
                    <a:pt x="11" y="5"/>
                    <a:pt x="12" y="4"/>
                  </a:cubicBezTo>
                  <a:cubicBezTo>
                    <a:pt x="13" y="0"/>
                    <a:pt x="7" y="2"/>
                    <a:pt x="5" y="3"/>
                  </a:cubicBezTo>
                  <a:cubicBezTo>
                    <a:pt x="6" y="4"/>
                    <a:pt x="8" y="7"/>
                    <a:pt x="7" y="8"/>
                  </a:cubicBezTo>
                  <a:cubicBezTo>
                    <a:pt x="7" y="9"/>
                    <a:pt x="3" y="12"/>
                    <a:pt x="5" y="12"/>
                  </a:cubicBezTo>
                  <a:cubicBezTo>
                    <a:pt x="8" y="13"/>
                    <a:pt x="7" y="14"/>
                    <a:pt x="6" y="16"/>
                  </a:cubicBezTo>
                  <a:cubicBezTo>
                    <a:pt x="5" y="16"/>
                    <a:pt x="3" y="17"/>
                    <a:pt x="2" y="18"/>
                  </a:cubicBezTo>
                  <a:cubicBezTo>
                    <a:pt x="0" y="19"/>
                    <a:pt x="1" y="19"/>
                    <a:pt x="1" y="21"/>
                  </a:cubicBezTo>
                  <a:cubicBezTo>
                    <a:pt x="2" y="26"/>
                    <a:pt x="4" y="29"/>
                    <a:pt x="5" y="33"/>
                  </a:cubicBezTo>
                  <a:cubicBezTo>
                    <a:pt x="5" y="38"/>
                    <a:pt x="9" y="40"/>
                    <a:pt x="12" y="42"/>
                  </a:cubicBezTo>
                  <a:cubicBezTo>
                    <a:pt x="13" y="43"/>
                    <a:pt x="14" y="43"/>
                    <a:pt x="15" y="43"/>
                  </a:cubicBezTo>
                  <a:cubicBezTo>
                    <a:pt x="16" y="43"/>
                    <a:pt x="16" y="44"/>
                    <a:pt x="17" y="45"/>
                  </a:cubicBezTo>
                  <a:cubicBezTo>
                    <a:pt x="19" y="45"/>
                    <a:pt x="22" y="45"/>
                    <a:pt x="24" y="47"/>
                  </a:cubicBezTo>
                  <a:cubicBezTo>
                    <a:pt x="25" y="48"/>
                    <a:pt x="25" y="51"/>
                    <a:pt x="25" y="53"/>
                  </a:cubicBezTo>
                  <a:cubicBezTo>
                    <a:pt x="26" y="54"/>
                    <a:pt x="25" y="55"/>
                    <a:pt x="27" y="55"/>
                  </a:cubicBezTo>
                  <a:cubicBezTo>
                    <a:pt x="28" y="55"/>
                    <a:pt x="29" y="55"/>
                    <a:pt x="30" y="55"/>
                  </a:cubicBezTo>
                  <a:cubicBezTo>
                    <a:pt x="31" y="55"/>
                    <a:pt x="32" y="55"/>
                    <a:pt x="33" y="56"/>
                  </a:cubicBezTo>
                  <a:cubicBezTo>
                    <a:pt x="34" y="57"/>
                    <a:pt x="35" y="56"/>
                    <a:pt x="36" y="55"/>
                  </a:cubicBezTo>
                  <a:cubicBezTo>
                    <a:pt x="38" y="54"/>
                    <a:pt x="40" y="58"/>
                    <a:pt x="42" y="55"/>
                  </a:cubicBezTo>
                  <a:cubicBezTo>
                    <a:pt x="42" y="53"/>
                    <a:pt x="45" y="54"/>
                    <a:pt x="46" y="54"/>
                  </a:cubicBezTo>
                  <a:cubicBezTo>
                    <a:pt x="49" y="53"/>
                    <a:pt x="51" y="51"/>
                    <a:pt x="54" y="49"/>
                  </a:cubicBezTo>
                  <a:cubicBezTo>
                    <a:pt x="49" y="46"/>
                    <a:pt x="49" y="42"/>
                    <a:pt x="49" y="36"/>
                  </a:cubicBezTo>
                  <a:cubicBezTo>
                    <a:pt x="48" y="35"/>
                    <a:pt x="50" y="33"/>
                    <a:pt x="49" y="32"/>
                  </a:cubicBezTo>
                  <a:cubicBezTo>
                    <a:pt x="48" y="31"/>
                    <a:pt x="46" y="30"/>
                    <a:pt x="46" y="28"/>
                  </a:cubicBezTo>
                  <a:cubicBezTo>
                    <a:pt x="46" y="27"/>
                    <a:pt x="48" y="20"/>
                    <a:pt x="48" y="20"/>
                  </a:cubicBezTo>
                  <a:cubicBezTo>
                    <a:pt x="47" y="20"/>
                    <a:pt x="46" y="19"/>
                    <a:pt x="45" y="18"/>
                  </a:cubicBezTo>
                  <a:cubicBezTo>
                    <a:pt x="44" y="17"/>
                    <a:pt x="43" y="17"/>
                    <a:pt x="41" y="16"/>
                  </a:cubicBezTo>
                  <a:cubicBezTo>
                    <a:pt x="41" y="15"/>
                    <a:pt x="41" y="14"/>
                    <a:pt x="41" y="1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5" name="Freeform 753"/>
            <p:cNvSpPr>
              <a:spLocks/>
            </p:cNvSpPr>
            <p:nvPr/>
          </p:nvSpPr>
          <p:spPr bwMode="auto">
            <a:xfrm>
              <a:off x="12117393" y="8931134"/>
              <a:ext cx="251592" cy="289887"/>
            </a:xfrm>
            <a:custGeom>
              <a:avLst/>
              <a:gdLst>
                <a:gd name="T0" fmla="*/ 15 w 27"/>
                <a:gd name="T1" fmla="*/ 29 h 31"/>
                <a:gd name="T2" fmla="*/ 15 w 27"/>
                <a:gd name="T3" fmla="*/ 24 h 31"/>
                <a:gd name="T4" fmla="*/ 17 w 27"/>
                <a:gd name="T5" fmla="*/ 24 h 31"/>
                <a:gd name="T6" fmla="*/ 19 w 27"/>
                <a:gd name="T7" fmla="*/ 21 h 31"/>
                <a:gd name="T8" fmla="*/ 21 w 27"/>
                <a:gd name="T9" fmla="*/ 24 h 31"/>
                <a:gd name="T10" fmla="*/ 24 w 27"/>
                <a:gd name="T11" fmla="*/ 23 h 31"/>
                <a:gd name="T12" fmla="*/ 26 w 27"/>
                <a:gd name="T13" fmla="*/ 24 h 31"/>
                <a:gd name="T14" fmla="*/ 26 w 27"/>
                <a:gd name="T15" fmla="*/ 21 h 31"/>
                <a:gd name="T16" fmla="*/ 26 w 27"/>
                <a:gd name="T17" fmla="*/ 14 h 31"/>
                <a:gd name="T18" fmla="*/ 25 w 27"/>
                <a:gd name="T19" fmla="*/ 11 h 31"/>
                <a:gd name="T20" fmla="*/ 26 w 27"/>
                <a:gd name="T21" fmla="*/ 6 h 31"/>
                <a:gd name="T22" fmla="*/ 21 w 27"/>
                <a:gd name="T23" fmla="*/ 4 h 31"/>
                <a:gd name="T24" fmla="*/ 19 w 27"/>
                <a:gd name="T25" fmla="*/ 0 h 31"/>
                <a:gd name="T26" fmla="*/ 14 w 27"/>
                <a:gd name="T27" fmla="*/ 0 h 31"/>
                <a:gd name="T28" fmla="*/ 11 w 27"/>
                <a:gd name="T29" fmla="*/ 7 h 31"/>
                <a:gd name="T30" fmla="*/ 5 w 27"/>
                <a:gd name="T31" fmla="*/ 7 h 31"/>
                <a:gd name="T32" fmla="*/ 4 w 27"/>
                <a:gd name="T33" fmla="*/ 7 h 31"/>
                <a:gd name="T34" fmla="*/ 4 w 27"/>
                <a:gd name="T35" fmla="*/ 10 h 31"/>
                <a:gd name="T36" fmla="*/ 0 w 27"/>
                <a:gd name="T37" fmla="*/ 16 h 31"/>
                <a:gd name="T38" fmla="*/ 4 w 27"/>
                <a:gd name="T39" fmla="*/ 23 h 31"/>
                <a:gd name="T40" fmla="*/ 9 w 27"/>
                <a:gd name="T41" fmla="*/ 28 h 31"/>
                <a:gd name="T42" fmla="*/ 11 w 27"/>
                <a:gd name="T43" fmla="*/ 31 h 31"/>
                <a:gd name="T44" fmla="*/ 15 w 27"/>
                <a:gd name="T45" fmla="*/ 29 h 31"/>
                <a:gd name="T46" fmla="*/ 15 w 27"/>
                <a:gd name="T47"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31">
                  <a:moveTo>
                    <a:pt x="15" y="29"/>
                  </a:moveTo>
                  <a:cubicBezTo>
                    <a:pt x="15" y="28"/>
                    <a:pt x="13" y="24"/>
                    <a:pt x="15" y="24"/>
                  </a:cubicBezTo>
                  <a:cubicBezTo>
                    <a:pt x="15" y="24"/>
                    <a:pt x="17" y="24"/>
                    <a:pt x="17" y="24"/>
                  </a:cubicBezTo>
                  <a:cubicBezTo>
                    <a:pt x="18" y="23"/>
                    <a:pt x="18" y="21"/>
                    <a:pt x="19" y="21"/>
                  </a:cubicBezTo>
                  <a:cubicBezTo>
                    <a:pt x="20" y="22"/>
                    <a:pt x="21" y="23"/>
                    <a:pt x="21" y="24"/>
                  </a:cubicBezTo>
                  <a:cubicBezTo>
                    <a:pt x="22" y="25"/>
                    <a:pt x="22" y="23"/>
                    <a:pt x="24" y="23"/>
                  </a:cubicBezTo>
                  <a:cubicBezTo>
                    <a:pt x="24" y="23"/>
                    <a:pt x="26" y="25"/>
                    <a:pt x="26" y="24"/>
                  </a:cubicBezTo>
                  <a:cubicBezTo>
                    <a:pt x="26" y="23"/>
                    <a:pt x="26" y="22"/>
                    <a:pt x="26" y="21"/>
                  </a:cubicBezTo>
                  <a:cubicBezTo>
                    <a:pt x="27" y="19"/>
                    <a:pt x="27" y="16"/>
                    <a:pt x="26" y="14"/>
                  </a:cubicBezTo>
                  <a:cubicBezTo>
                    <a:pt x="25" y="13"/>
                    <a:pt x="25" y="12"/>
                    <a:pt x="25" y="11"/>
                  </a:cubicBezTo>
                  <a:cubicBezTo>
                    <a:pt x="25" y="9"/>
                    <a:pt x="27" y="8"/>
                    <a:pt x="26" y="6"/>
                  </a:cubicBezTo>
                  <a:cubicBezTo>
                    <a:pt x="25" y="3"/>
                    <a:pt x="21" y="7"/>
                    <a:pt x="21" y="4"/>
                  </a:cubicBezTo>
                  <a:cubicBezTo>
                    <a:pt x="21" y="2"/>
                    <a:pt x="22" y="0"/>
                    <a:pt x="19" y="0"/>
                  </a:cubicBezTo>
                  <a:cubicBezTo>
                    <a:pt x="18" y="0"/>
                    <a:pt x="16" y="0"/>
                    <a:pt x="14" y="0"/>
                  </a:cubicBezTo>
                  <a:cubicBezTo>
                    <a:pt x="10" y="0"/>
                    <a:pt x="15" y="7"/>
                    <a:pt x="11" y="7"/>
                  </a:cubicBezTo>
                  <a:cubicBezTo>
                    <a:pt x="9" y="7"/>
                    <a:pt x="7" y="7"/>
                    <a:pt x="5" y="7"/>
                  </a:cubicBezTo>
                  <a:cubicBezTo>
                    <a:pt x="4" y="7"/>
                    <a:pt x="4" y="7"/>
                    <a:pt x="4" y="7"/>
                  </a:cubicBezTo>
                  <a:cubicBezTo>
                    <a:pt x="2" y="9"/>
                    <a:pt x="4" y="9"/>
                    <a:pt x="4" y="10"/>
                  </a:cubicBezTo>
                  <a:cubicBezTo>
                    <a:pt x="4" y="12"/>
                    <a:pt x="0" y="14"/>
                    <a:pt x="0" y="16"/>
                  </a:cubicBezTo>
                  <a:cubicBezTo>
                    <a:pt x="1" y="18"/>
                    <a:pt x="3" y="21"/>
                    <a:pt x="4" y="23"/>
                  </a:cubicBezTo>
                  <a:cubicBezTo>
                    <a:pt x="6" y="24"/>
                    <a:pt x="7" y="26"/>
                    <a:pt x="9" y="28"/>
                  </a:cubicBezTo>
                  <a:cubicBezTo>
                    <a:pt x="10" y="29"/>
                    <a:pt x="11" y="30"/>
                    <a:pt x="11" y="31"/>
                  </a:cubicBezTo>
                  <a:cubicBezTo>
                    <a:pt x="12" y="30"/>
                    <a:pt x="14" y="30"/>
                    <a:pt x="15" y="29"/>
                  </a:cubicBezTo>
                  <a:cubicBezTo>
                    <a:pt x="15" y="29"/>
                    <a:pt x="14" y="30"/>
                    <a:pt x="15" y="2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6" name="Freeform 754"/>
            <p:cNvSpPr>
              <a:spLocks/>
            </p:cNvSpPr>
            <p:nvPr/>
          </p:nvSpPr>
          <p:spPr bwMode="auto">
            <a:xfrm>
              <a:off x="12133315" y="8931134"/>
              <a:ext cx="105096" cy="66896"/>
            </a:xfrm>
            <a:custGeom>
              <a:avLst/>
              <a:gdLst>
                <a:gd name="T0" fmla="*/ 11 w 11"/>
                <a:gd name="T1" fmla="*/ 7 h 7"/>
                <a:gd name="T2" fmla="*/ 11 w 11"/>
                <a:gd name="T3" fmla="*/ 0 h 7"/>
                <a:gd name="T4" fmla="*/ 3 w 11"/>
                <a:gd name="T5" fmla="*/ 1 h 7"/>
                <a:gd name="T6" fmla="*/ 0 w 11"/>
                <a:gd name="T7" fmla="*/ 4 h 7"/>
                <a:gd name="T8" fmla="*/ 2 w 11"/>
                <a:gd name="T9" fmla="*/ 7 h 7"/>
                <a:gd name="T10" fmla="*/ 11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11" y="7"/>
                  </a:moveTo>
                  <a:cubicBezTo>
                    <a:pt x="11" y="5"/>
                    <a:pt x="11" y="2"/>
                    <a:pt x="11" y="0"/>
                  </a:cubicBezTo>
                  <a:cubicBezTo>
                    <a:pt x="8" y="0"/>
                    <a:pt x="6" y="1"/>
                    <a:pt x="3" y="1"/>
                  </a:cubicBezTo>
                  <a:cubicBezTo>
                    <a:pt x="4" y="2"/>
                    <a:pt x="1" y="3"/>
                    <a:pt x="0" y="4"/>
                  </a:cubicBezTo>
                  <a:cubicBezTo>
                    <a:pt x="0" y="5"/>
                    <a:pt x="2" y="6"/>
                    <a:pt x="2" y="7"/>
                  </a:cubicBezTo>
                  <a:lnTo>
                    <a:pt x="11" y="7"/>
                  </a:ln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7" name="Freeform 755"/>
            <p:cNvSpPr>
              <a:spLocks/>
            </p:cNvSpPr>
            <p:nvPr/>
          </p:nvSpPr>
          <p:spPr bwMode="auto">
            <a:xfrm>
              <a:off x="12098282" y="8427819"/>
              <a:ext cx="343950" cy="531986"/>
            </a:xfrm>
            <a:custGeom>
              <a:avLst/>
              <a:gdLst>
                <a:gd name="T0" fmla="*/ 29 w 37"/>
                <a:gd name="T1" fmla="*/ 55 h 57"/>
                <a:gd name="T2" fmla="*/ 37 w 37"/>
                <a:gd name="T3" fmla="*/ 55 h 57"/>
                <a:gd name="T4" fmla="*/ 33 w 37"/>
                <a:gd name="T5" fmla="*/ 48 h 57"/>
                <a:gd name="T6" fmla="*/ 32 w 37"/>
                <a:gd name="T7" fmla="*/ 44 h 57"/>
                <a:gd name="T8" fmla="*/ 30 w 37"/>
                <a:gd name="T9" fmla="*/ 40 h 57"/>
                <a:gd name="T10" fmla="*/ 32 w 37"/>
                <a:gd name="T11" fmla="*/ 32 h 57"/>
                <a:gd name="T12" fmla="*/ 34 w 37"/>
                <a:gd name="T13" fmla="*/ 27 h 57"/>
                <a:gd name="T14" fmla="*/ 31 w 37"/>
                <a:gd name="T15" fmla="*/ 21 h 57"/>
                <a:gd name="T16" fmla="*/ 28 w 37"/>
                <a:gd name="T17" fmla="*/ 16 h 57"/>
                <a:gd name="T18" fmla="*/ 34 w 37"/>
                <a:gd name="T19" fmla="*/ 16 h 57"/>
                <a:gd name="T20" fmla="*/ 32 w 37"/>
                <a:gd name="T21" fmla="*/ 6 h 57"/>
                <a:gd name="T22" fmla="*/ 30 w 37"/>
                <a:gd name="T23" fmla="*/ 2 h 57"/>
                <a:gd name="T24" fmla="*/ 27 w 37"/>
                <a:gd name="T25" fmla="*/ 0 h 57"/>
                <a:gd name="T26" fmla="*/ 28 w 37"/>
                <a:gd name="T27" fmla="*/ 9 h 57"/>
                <a:gd name="T28" fmla="*/ 23 w 37"/>
                <a:gd name="T29" fmla="*/ 18 h 57"/>
                <a:gd name="T30" fmla="*/ 21 w 37"/>
                <a:gd name="T31" fmla="*/ 22 h 57"/>
                <a:gd name="T32" fmla="*/ 18 w 37"/>
                <a:gd name="T33" fmla="*/ 27 h 57"/>
                <a:gd name="T34" fmla="*/ 15 w 37"/>
                <a:gd name="T35" fmla="*/ 33 h 57"/>
                <a:gd name="T36" fmla="*/ 11 w 37"/>
                <a:gd name="T37" fmla="*/ 31 h 57"/>
                <a:gd name="T38" fmla="*/ 2 w 37"/>
                <a:gd name="T39" fmla="*/ 39 h 57"/>
                <a:gd name="T40" fmla="*/ 1 w 37"/>
                <a:gd name="T41" fmla="*/ 42 h 57"/>
                <a:gd name="T42" fmla="*/ 4 w 37"/>
                <a:gd name="T43" fmla="*/ 45 h 57"/>
                <a:gd name="T44" fmla="*/ 5 w 37"/>
                <a:gd name="T45" fmla="*/ 45 h 57"/>
                <a:gd name="T46" fmla="*/ 7 w 37"/>
                <a:gd name="T47" fmla="*/ 48 h 57"/>
                <a:gd name="T48" fmla="*/ 7 w 37"/>
                <a:gd name="T49" fmla="*/ 55 h 57"/>
                <a:gd name="T50" fmla="*/ 16 w 37"/>
                <a:gd name="T51" fmla="*/ 54 h 57"/>
                <a:gd name="T52" fmla="*/ 29 w 37"/>
                <a:gd name="T53" fmla="*/ 5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 h="57">
                  <a:moveTo>
                    <a:pt x="29" y="55"/>
                  </a:moveTo>
                  <a:cubicBezTo>
                    <a:pt x="32" y="55"/>
                    <a:pt x="35" y="57"/>
                    <a:pt x="37" y="55"/>
                  </a:cubicBezTo>
                  <a:cubicBezTo>
                    <a:pt x="37" y="51"/>
                    <a:pt x="35" y="50"/>
                    <a:pt x="33" y="48"/>
                  </a:cubicBezTo>
                  <a:cubicBezTo>
                    <a:pt x="32" y="47"/>
                    <a:pt x="32" y="46"/>
                    <a:pt x="32" y="44"/>
                  </a:cubicBezTo>
                  <a:cubicBezTo>
                    <a:pt x="31" y="43"/>
                    <a:pt x="30" y="42"/>
                    <a:pt x="30" y="40"/>
                  </a:cubicBezTo>
                  <a:cubicBezTo>
                    <a:pt x="29" y="36"/>
                    <a:pt x="31" y="35"/>
                    <a:pt x="32" y="32"/>
                  </a:cubicBezTo>
                  <a:cubicBezTo>
                    <a:pt x="33" y="30"/>
                    <a:pt x="34" y="29"/>
                    <a:pt x="34" y="27"/>
                  </a:cubicBezTo>
                  <a:cubicBezTo>
                    <a:pt x="33" y="25"/>
                    <a:pt x="33" y="23"/>
                    <a:pt x="31" y="21"/>
                  </a:cubicBezTo>
                  <a:cubicBezTo>
                    <a:pt x="31" y="21"/>
                    <a:pt x="26" y="18"/>
                    <a:pt x="28" y="16"/>
                  </a:cubicBezTo>
                  <a:cubicBezTo>
                    <a:pt x="29" y="15"/>
                    <a:pt x="32" y="16"/>
                    <a:pt x="34" y="16"/>
                  </a:cubicBezTo>
                  <a:cubicBezTo>
                    <a:pt x="32" y="12"/>
                    <a:pt x="32" y="10"/>
                    <a:pt x="32" y="6"/>
                  </a:cubicBezTo>
                  <a:cubicBezTo>
                    <a:pt x="32" y="5"/>
                    <a:pt x="32" y="3"/>
                    <a:pt x="30" y="2"/>
                  </a:cubicBezTo>
                  <a:cubicBezTo>
                    <a:pt x="30" y="1"/>
                    <a:pt x="27" y="0"/>
                    <a:pt x="27" y="0"/>
                  </a:cubicBezTo>
                  <a:cubicBezTo>
                    <a:pt x="27" y="2"/>
                    <a:pt x="33" y="7"/>
                    <a:pt x="28" y="9"/>
                  </a:cubicBezTo>
                  <a:cubicBezTo>
                    <a:pt x="25" y="11"/>
                    <a:pt x="24" y="14"/>
                    <a:pt x="23" y="18"/>
                  </a:cubicBezTo>
                  <a:cubicBezTo>
                    <a:pt x="22" y="19"/>
                    <a:pt x="22" y="22"/>
                    <a:pt x="21" y="22"/>
                  </a:cubicBezTo>
                  <a:cubicBezTo>
                    <a:pt x="19" y="23"/>
                    <a:pt x="19" y="25"/>
                    <a:pt x="18" y="27"/>
                  </a:cubicBezTo>
                  <a:cubicBezTo>
                    <a:pt x="17" y="29"/>
                    <a:pt x="16" y="31"/>
                    <a:pt x="15" y="33"/>
                  </a:cubicBezTo>
                  <a:cubicBezTo>
                    <a:pt x="13" y="35"/>
                    <a:pt x="12" y="31"/>
                    <a:pt x="11" y="31"/>
                  </a:cubicBezTo>
                  <a:cubicBezTo>
                    <a:pt x="6" y="31"/>
                    <a:pt x="3" y="35"/>
                    <a:pt x="2" y="39"/>
                  </a:cubicBezTo>
                  <a:cubicBezTo>
                    <a:pt x="2" y="40"/>
                    <a:pt x="0" y="41"/>
                    <a:pt x="1" y="42"/>
                  </a:cubicBezTo>
                  <a:cubicBezTo>
                    <a:pt x="2" y="43"/>
                    <a:pt x="3" y="44"/>
                    <a:pt x="4" y="45"/>
                  </a:cubicBezTo>
                  <a:cubicBezTo>
                    <a:pt x="4" y="46"/>
                    <a:pt x="5" y="44"/>
                    <a:pt x="5" y="45"/>
                  </a:cubicBezTo>
                  <a:cubicBezTo>
                    <a:pt x="6" y="46"/>
                    <a:pt x="7" y="47"/>
                    <a:pt x="7" y="48"/>
                  </a:cubicBezTo>
                  <a:cubicBezTo>
                    <a:pt x="8" y="50"/>
                    <a:pt x="7" y="53"/>
                    <a:pt x="7" y="55"/>
                  </a:cubicBezTo>
                  <a:cubicBezTo>
                    <a:pt x="10" y="54"/>
                    <a:pt x="13" y="54"/>
                    <a:pt x="16" y="54"/>
                  </a:cubicBezTo>
                  <a:cubicBezTo>
                    <a:pt x="20" y="54"/>
                    <a:pt x="25" y="55"/>
                    <a:pt x="29" y="5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8" name="Freeform 756"/>
            <p:cNvSpPr>
              <a:spLocks/>
            </p:cNvSpPr>
            <p:nvPr/>
          </p:nvSpPr>
          <p:spPr bwMode="auto">
            <a:xfrm>
              <a:off x="11732043" y="8453303"/>
              <a:ext cx="140127" cy="289887"/>
            </a:xfrm>
            <a:custGeom>
              <a:avLst/>
              <a:gdLst>
                <a:gd name="T0" fmla="*/ 11 w 15"/>
                <a:gd name="T1" fmla="*/ 0 h 31"/>
                <a:gd name="T2" fmla="*/ 9 w 15"/>
                <a:gd name="T3" fmla="*/ 4 h 31"/>
                <a:gd name="T4" fmla="*/ 4 w 15"/>
                <a:gd name="T5" fmla="*/ 5 h 31"/>
                <a:gd name="T6" fmla="*/ 1 w 15"/>
                <a:gd name="T7" fmla="*/ 8 h 31"/>
                <a:gd name="T8" fmla="*/ 3 w 15"/>
                <a:gd name="T9" fmla="*/ 13 h 31"/>
                <a:gd name="T10" fmla="*/ 6 w 15"/>
                <a:gd name="T11" fmla="*/ 31 h 31"/>
                <a:gd name="T12" fmla="*/ 11 w 15"/>
                <a:gd name="T13" fmla="*/ 30 h 31"/>
                <a:gd name="T14" fmla="*/ 11 w 15"/>
                <a:gd name="T15" fmla="*/ 27 h 31"/>
                <a:gd name="T16" fmla="*/ 11 w 15"/>
                <a:gd name="T17" fmla="*/ 18 h 31"/>
                <a:gd name="T18" fmla="*/ 15 w 15"/>
                <a:gd name="T19" fmla="*/ 9 h 31"/>
                <a:gd name="T20" fmla="*/ 14 w 15"/>
                <a:gd name="T21" fmla="*/ 3 h 31"/>
                <a:gd name="T22" fmla="*/ 11 w 15"/>
                <a:gd name="T23" fmla="*/ 0 h 31"/>
                <a:gd name="T24" fmla="*/ 11 w 1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31">
                  <a:moveTo>
                    <a:pt x="11" y="0"/>
                  </a:moveTo>
                  <a:cubicBezTo>
                    <a:pt x="9" y="2"/>
                    <a:pt x="10" y="2"/>
                    <a:pt x="9" y="4"/>
                  </a:cubicBezTo>
                  <a:cubicBezTo>
                    <a:pt x="8" y="6"/>
                    <a:pt x="6" y="5"/>
                    <a:pt x="4" y="5"/>
                  </a:cubicBezTo>
                  <a:cubicBezTo>
                    <a:pt x="4" y="5"/>
                    <a:pt x="2" y="7"/>
                    <a:pt x="1" y="8"/>
                  </a:cubicBezTo>
                  <a:cubicBezTo>
                    <a:pt x="0" y="9"/>
                    <a:pt x="2" y="11"/>
                    <a:pt x="3" y="13"/>
                  </a:cubicBezTo>
                  <a:cubicBezTo>
                    <a:pt x="7" y="18"/>
                    <a:pt x="4" y="25"/>
                    <a:pt x="6" y="31"/>
                  </a:cubicBezTo>
                  <a:cubicBezTo>
                    <a:pt x="7" y="31"/>
                    <a:pt x="9" y="31"/>
                    <a:pt x="11" y="30"/>
                  </a:cubicBezTo>
                  <a:cubicBezTo>
                    <a:pt x="12" y="30"/>
                    <a:pt x="12" y="29"/>
                    <a:pt x="11" y="27"/>
                  </a:cubicBezTo>
                  <a:cubicBezTo>
                    <a:pt x="11" y="24"/>
                    <a:pt x="11" y="21"/>
                    <a:pt x="11" y="18"/>
                  </a:cubicBezTo>
                  <a:cubicBezTo>
                    <a:pt x="11" y="14"/>
                    <a:pt x="14" y="12"/>
                    <a:pt x="15" y="9"/>
                  </a:cubicBezTo>
                  <a:cubicBezTo>
                    <a:pt x="15" y="6"/>
                    <a:pt x="15" y="5"/>
                    <a:pt x="14" y="3"/>
                  </a:cubicBezTo>
                  <a:cubicBezTo>
                    <a:pt x="14" y="3"/>
                    <a:pt x="11" y="0"/>
                    <a:pt x="11" y="0"/>
                  </a:cubicBezTo>
                  <a:cubicBezTo>
                    <a:pt x="10" y="1"/>
                    <a:pt x="11" y="0"/>
                    <a:pt x="1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9" name="Freeform 757"/>
            <p:cNvSpPr>
              <a:spLocks/>
            </p:cNvSpPr>
            <p:nvPr/>
          </p:nvSpPr>
          <p:spPr bwMode="auto">
            <a:xfrm>
              <a:off x="11827584" y="8380032"/>
              <a:ext cx="550956" cy="477833"/>
            </a:xfrm>
            <a:custGeom>
              <a:avLst/>
              <a:gdLst>
                <a:gd name="T0" fmla="*/ 31 w 59"/>
                <a:gd name="T1" fmla="*/ 42 h 51"/>
                <a:gd name="T2" fmla="*/ 37 w 59"/>
                <a:gd name="T3" fmla="*/ 37 h 51"/>
                <a:gd name="T4" fmla="*/ 40 w 59"/>
                <a:gd name="T5" fmla="*/ 36 h 51"/>
                <a:gd name="T6" fmla="*/ 43 w 59"/>
                <a:gd name="T7" fmla="*/ 38 h 51"/>
                <a:gd name="T8" fmla="*/ 47 w 59"/>
                <a:gd name="T9" fmla="*/ 32 h 51"/>
                <a:gd name="T10" fmla="*/ 48 w 59"/>
                <a:gd name="T11" fmla="*/ 28 h 51"/>
                <a:gd name="T12" fmla="*/ 51 w 59"/>
                <a:gd name="T13" fmla="*/ 27 h 51"/>
                <a:gd name="T14" fmla="*/ 56 w 59"/>
                <a:gd name="T15" fmla="*/ 14 h 51"/>
                <a:gd name="T16" fmla="*/ 59 w 59"/>
                <a:gd name="T17" fmla="*/ 11 h 51"/>
                <a:gd name="T18" fmla="*/ 57 w 59"/>
                <a:gd name="T19" fmla="*/ 8 h 51"/>
                <a:gd name="T20" fmla="*/ 56 w 59"/>
                <a:gd name="T21" fmla="*/ 6 h 51"/>
                <a:gd name="T22" fmla="*/ 54 w 59"/>
                <a:gd name="T23" fmla="*/ 1 h 51"/>
                <a:gd name="T24" fmla="*/ 48 w 59"/>
                <a:gd name="T25" fmla="*/ 5 h 51"/>
                <a:gd name="T26" fmla="*/ 40 w 59"/>
                <a:gd name="T27" fmla="*/ 4 h 51"/>
                <a:gd name="T28" fmla="*/ 32 w 59"/>
                <a:gd name="T29" fmla="*/ 6 h 51"/>
                <a:gd name="T30" fmla="*/ 26 w 59"/>
                <a:gd name="T31" fmla="*/ 4 h 51"/>
                <a:gd name="T32" fmla="*/ 19 w 59"/>
                <a:gd name="T33" fmla="*/ 3 h 51"/>
                <a:gd name="T34" fmla="*/ 13 w 59"/>
                <a:gd name="T35" fmla="*/ 1 h 51"/>
                <a:gd name="T36" fmla="*/ 8 w 59"/>
                <a:gd name="T37" fmla="*/ 3 h 51"/>
                <a:gd name="T38" fmla="*/ 7 w 59"/>
                <a:gd name="T39" fmla="*/ 6 h 51"/>
                <a:gd name="T40" fmla="*/ 6 w 59"/>
                <a:gd name="T41" fmla="*/ 10 h 51"/>
                <a:gd name="T42" fmla="*/ 5 w 59"/>
                <a:gd name="T43" fmla="*/ 16 h 51"/>
                <a:gd name="T44" fmla="*/ 1 w 59"/>
                <a:gd name="T45" fmla="*/ 24 h 51"/>
                <a:gd name="T46" fmla="*/ 2 w 59"/>
                <a:gd name="T47" fmla="*/ 38 h 51"/>
                <a:gd name="T48" fmla="*/ 5 w 59"/>
                <a:gd name="T49" fmla="*/ 38 h 51"/>
                <a:gd name="T50" fmla="*/ 9 w 59"/>
                <a:gd name="T51" fmla="*/ 39 h 51"/>
                <a:gd name="T52" fmla="*/ 14 w 59"/>
                <a:gd name="T53" fmla="*/ 43 h 51"/>
                <a:gd name="T54" fmla="*/ 14 w 59"/>
                <a:gd name="T55" fmla="*/ 45 h 51"/>
                <a:gd name="T56" fmla="*/ 16 w 59"/>
                <a:gd name="T57" fmla="*/ 48 h 51"/>
                <a:gd name="T58" fmla="*/ 23 w 59"/>
                <a:gd name="T59" fmla="*/ 47 h 51"/>
                <a:gd name="T60" fmla="*/ 22 w 59"/>
                <a:gd name="T61" fmla="*/ 48 h 51"/>
                <a:gd name="T62" fmla="*/ 27 w 59"/>
                <a:gd name="T63" fmla="*/ 47 h 51"/>
                <a:gd name="T64" fmla="*/ 30 w 59"/>
                <a:gd name="T65" fmla="*/ 47 h 51"/>
                <a:gd name="T66" fmla="*/ 31 w 59"/>
                <a:gd name="T67" fmla="*/ 42 h 51"/>
                <a:gd name="T68" fmla="*/ 31 w 59"/>
                <a:gd name="T69"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51">
                  <a:moveTo>
                    <a:pt x="31" y="42"/>
                  </a:moveTo>
                  <a:cubicBezTo>
                    <a:pt x="32" y="40"/>
                    <a:pt x="35" y="37"/>
                    <a:pt x="37" y="37"/>
                  </a:cubicBezTo>
                  <a:cubicBezTo>
                    <a:pt x="38" y="36"/>
                    <a:pt x="40" y="36"/>
                    <a:pt x="40" y="36"/>
                  </a:cubicBezTo>
                  <a:cubicBezTo>
                    <a:pt x="41" y="37"/>
                    <a:pt x="42" y="39"/>
                    <a:pt x="43" y="38"/>
                  </a:cubicBezTo>
                  <a:cubicBezTo>
                    <a:pt x="45" y="37"/>
                    <a:pt x="46" y="34"/>
                    <a:pt x="47" y="32"/>
                  </a:cubicBezTo>
                  <a:cubicBezTo>
                    <a:pt x="47" y="31"/>
                    <a:pt x="48" y="29"/>
                    <a:pt x="48" y="28"/>
                  </a:cubicBezTo>
                  <a:cubicBezTo>
                    <a:pt x="49" y="27"/>
                    <a:pt x="50" y="28"/>
                    <a:pt x="51" y="27"/>
                  </a:cubicBezTo>
                  <a:cubicBezTo>
                    <a:pt x="51" y="25"/>
                    <a:pt x="53" y="14"/>
                    <a:pt x="56" y="14"/>
                  </a:cubicBezTo>
                  <a:cubicBezTo>
                    <a:pt x="58" y="14"/>
                    <a:pt x="59" y="12"/>
                    <a:pt x="59" y="11"/>
                  </a:cubicBezTo>
                  <a:cubicBezTo>
                    <a:pt x="59" y="9"/>
                    <a:pt x="57" y="9"/>
                    <a:pt x="57" y="8"/>
                  </a:cubicBezTo>
                  <a:cubicBezTo>
                    <a:pt x="57" y="7"/>
                    <a:pt x="56" y="7"/>
                    <a:pt x="56" y="6"/>
                  </a:cubicBezTo>
                  <a:cubicBezTo>
                    <a:pt x="55" y="4"/>
                    <a:pt x="55" y="3"/>
                    <a:pt x="54" y="1"/>
                  </a:cubicBezTo>
                  <a:cubicBezTo>
                    <a:pt x="53" y="2"/>
                    <a:pt x="50" y="5"/>
                    <a:pt x="48" y="5"/>
                  </a:cubicBezTo>
                  <a:cubicBezTo>
                    <a:pt x="45" y="4"/>
                    <a:pt x="43" y="4"/>
                    <a:pt x="40" y="4"/>
                  </a:cubicBezTo>
                  <a:cubicBezTo>
                    <a:pt x="37" y="4"/>
                    <a:pt x="35" y="6"/>
                    <a:pt x="32" y="6"/>
                  </a:cubicBezTo>
                  <a:cubicBezTo>
                    <a:pt x="30" y="6"/>
                    <a:pt x="28" y="3"/>
                    <a:pt x="26" y="4"/>
                  </a:cubicBezTo>
                  <a:cubicBezTo>
                    <a:pt x="22" y="6"/>
                    <a:pt x="21" y="5"/>
                    <a:pt x="19" y="3"/>
                  </a:cubicBezTo>
                  <a:cubicBezTo>
                    <a:pt x="18" y="2"/>
                    <a:pt x="15" y="0"/>
                    <a:pt x="13" y="1"/>
                  </a:cubicBezTo>
                  <a:cubicBezTo>
                    <a:pt x="12" y="1"/>
                    <a:pt x="9" y="2"/>
                    <a:pt x="8" y="3"/>
                  </a:cubicBezTo>
                  <a:cubicBezTo>
                    <a:pt x="7" y="4"/>
                    <a:pt x="8" y="5"/>
                    <a:pt x="7" y="6"/>
                  </a:cubicBezTo>
                  <a:cubicBezTo>
                    <a:pt x="7" y="7"/>
                    <a:pt x="6" y="9"/>
                    <a:pt x="6" y="10"/>
                  </a:cubicBezTo>
                  <a:cubicBezTo>
                    <a:pt x="5" y="12"/>
                    <a:pt x="5" y="14"/>
                    <a:pt x="5" y="16"/>
                  </a:cubicBezTo>
                  <a:cubicBezTo>
                    <a:pt x="5" y="19"/>
                    <a:pt x="2" y="21"/>
                    <a:pt x="1" y="24"/>
                  </a:cubicBezTo>
                  <a:cubicBezTo>
                    <a:pt x="0" y="27"/>
                    <a:pt x="1" y="34"/>
                    <a:pt x="2" y="38"/>
                  </a:cubicBezTo>
                  <a:cubicBezTo>
                    <a:pt x="2" y="39"/>
                    <a:pt x="4" y="38"/>
                    <a:pt x="5" y="38"/>
                  </a:cubicBezTo>
                  <a:cubicBezTo>
                    <a:pt x="6" y="38"/>
                    <a:pt x="8" y="39"/>
                    <a:pt x="9" y="39"/>
                  </a:cubicBezTo>
                  <a:cubicBezTo>
                    <a:pt x="10" y="40"/>
                    <a:pt x="14" y="42"/>
                    <a:pt x="14" y="43"/>
                  </a:cubicBezTo>
                  <a:cubicBezTo>
                    <a:pt x="14" y="44"/>
                    <a:pt x="14" y="44"/>
                    <a:pt x="14" y="45"/>
                  </a:cubicBezTo>
                  <a:cubicBezTo>
                    <a:pt x="14" y="46"/>
                    <a:pt x="15" y="47"/>
                    <a:pt x="16" y="48"/>
                  </a:cubicBezTo>
                  <a:cubicBezTo>
                    <a:pt x="18" y="51"/>
                    <a:pt x="21" y="46"/>
                    <a:pt x="23" y="47"/>
                  </a:cubicBezTo>
                  <a:cubicBezTo>
                    <a:pt x="23" y="47"/>
                    <a:pt x="22" y="48"/>
                    <a:pt x="22" y="48"/>
                  </a:cubicBezTo>
                  <a:cubicBezTo>
                    <a:pt x="22" y="47"/>
                    <a:pt x="27" y="47"/>
                    <a:pt x="27" y="47"/>
                  </a:cubicBezTo>
                  <a:cubicBezTo>
                    <a:pt x="29" y="47"/>
                    <a:pt x="29" y="45"/>
                    <a:pt x="30" y="47"/>
                  </a:cubicBezTo>
                  <a:cubicBezTo>
                    <a:pt x="31" y="45"/>
                    <a:pt x="31" y="44"/>
                    <a:pt x="31" y="42"/>
                  </a:cubicBezTo>
                  <a:cubicBezTo>
                    <a:pt x="32" y="41"/>
                    <a:pt x="31" y="43"/>
                    <a:pt x="31" y="4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0" name="Freeform 758"/>
            <p:cNvSpPr>
              <a:spLocks/>
            </p:cNvSpPr>
            <p:nvPr/>
          </p:nvSpPr>
          <p:spPr bwMode="auto">
            <a:xfrm>
              <a:off x="11432679" y="8322691"/>
              <a:ext cx="394905" cy="280329"/>
            </a:xfrm>
            <a:custGeom>
              <a:avLst/>
              <a:gdLst>
                <a:gd name="T0" fmla="*/ 35 w 42"/>
                <a:gd name="T1" fmla="*/ 20 h 30"/>
                <a:gd name="T2" fmla="*/ 41 w 42"/>
                <a:gd name="T3" fmla="*/ 17 h 30"/>
                <a:gd name="T4" fmla="*/ 38 w 42"/>
                <a:gd name="T5" fmla="*/ 13 h 30"/>
                <a:gd name="T6" fmla="*/ 33 w 42"/>
                <a:gd name="T7" fmla="*/ 10 h 30"/>
                <a:gd name="T8" fmla="*/ 32 w 42"/>
                <a:gd name="T9" fmla="*/ 7 h 30"/>
                <a:gd name="T10" fmla="*/ 30 w 42"/>
                <a:gd name="T11" fmla="*/ 1 h 30"/>
                <a:gd name="T12" fmla="*/ 26 w 42"/>
                <a:gd name="T13" fmla="*/ 0 h 30"/>
                <a:gd name="T14" fmla="*/ 22 w 42"/>
                <a:gd name="T15" fmla="*/ 2 h 30"/>
                <a:gd name="T16" fmla="*/ 19 w 42"/>
                <a:gd name="T17" fmla="*/ 4 h 30"/>
                <a:gd name="T18" fmla="*/ 17 w 42"/>
                <a:gd name="T19" fmla="*/ 5 h 30"/>
                <a:gd name="T20" fmla="*/ 11 w 42"/>
                <a:gd name="T21" fmla="*/ 10 h 30"/>
                <a:gd name="T22" fmla="*/ 9 w 42"/>
                <a:gd name="T23" fmla="*/ 10 h 30"/>
                <a:gd name="T24" fmla="*/ 7 w 42"/>
                <a:gd name="T25" fmla="*/ 14 h 30"/>
                <a:gd name="T26" fmla="*/ 5 w 42"/>
                <a:gd name="T27" fmla="*/ 16 h 30"/>
                <a:gd name="T28" fmla="*/ 2 w 42"/>
                <a:gd name="T29" fmla="*/ 18 h 30"/>
                <a:gd name="T30" fmla="*/ 1 w 42"/>
                <a:gd name="T31" fmla="*/ 24 h 30"/>
                <a:gd name="T32" fmla="*/ 8 w 42"/>
                <a:gd name="T33" fmla="*/ 28 h 30"/>
                <a:gd name="T34" fmla="*/ 16 w 42"/>
                <a:gd name="T35" fmla="*/ 30 h 30"/>
                <a:gd name="T36" fmla="*/ 15 w 42"/>
                <a:gd name="T37" fmla="*/ 22 h 30"/>
                <a:gd name="T38" fmla="*/ 26 w 42"/>
                <a:gd name="T39" fmla="*/ 22 h 30"/>
                <a:gd name="T40" fmla="*/ 35 w 42"/>
                <a:gd name="T41" fmla="*/ 20 h 30"/>
                <a:gd name="T42" fmla="*/ 35 w 42"/>
                <a:gd name="T43" fmla="*/ 2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30">
                  <a:moveTo>
                    <a:pt x="35" y="20"/>
                  </a:moveTo>
                  <a:cubicBezTo>
                    <a:pt x="37" y="17"/>
                    <a:pt x="40" y="20"/>
                    <a:pt x="41" y="17"/>
                  </a:cubicBezTo>
                  <a:cubicBezTo>
                    <a:pt x="42" y="16"/>
                    <a:pt x="39" y="13"/>
                    <a:pt x="38" y="13"/>
                  </a:cubicBezTo>
                  <a:cubicBezTo>
                    <a:pt x="37" y="15"/>
                    <a:pt x="34" y="11"/>
                    <a:pt x="33" y="10"/>
                  </a:cubicBezTo>
                  <a:cubicBezTo>
                    <a:pt x="33" y="9"/>
                    <a:pt x="33" y="8"/>
                    <a:pt x="32" y="7"/>
                  </a:cubicBezTo>
                  <a:cubicBezTo>
                    <a:pt x="30" y="5"/>
                    <a:pt x="30" y="4"/>
                    <a:pt x="30" y="1"/>
                  </a:cubicBezTo>
                  <a:cubicBezTo>
                    <a:pt x="29" y="1"/>
                    <a:pt x="27" y="0"/>
                    <a:pt x="26" y="0"/>
                  </a:cubicBezTo>
                  <a:cubicBezTo>
                    <a:pt x="24" y="1"/>
                    <a:pt x="23" y="2"/>
                    <a:pt x="22" y="2"/>
                  </a:cubicBezTo>
                  <a:cubicBezTo>
                    <a:pt x="21" y="3"/>
                    <a:pt x="20" y="4"/>
                    <a:pt x="19" y="4"/>
                  </a:cubicBezTo>
                  <a:cubicBezTo>
                    <a:pt x="18" y="6"/>
                    <a:pt x="18" y="4"/>
                    <a:pt x="17" y="5"/>
                  </a:cubicBezTo>
                  <a:cubicBezTo>
                    <a:pt x="15" y="6"/>
                    <a:pt x="13" y="11"/>
                    <a:pt x="11" y="10"/>
                  </a:cubicBezTo>
                  <a:cubicBezTo>
                    <a:pt x="10" y="10"/>
                    <a:pt x="9" y="8"/>
                    <a:pt x="9" y="10"/>
                  </a:cubicBezTo>
                  <a:cubicBezTo>
                    <a:pt x="8" y="11"/>
                    <a:pt x="8" y="13"/>
                    <a:pt x="7" y="14"/>
                  </a:cubicBezTo>
                  <a:cubicBezTo>
                    <a:pt x="7" y="15"/>
                    <a:pt x="7" y="16"/>
                    <a:pt x="5" y="16"/>
                  </a:cubicBezTo>
                  <a:cubicBezTo>
                    <a:pt x="5" y="16"/>
                    <a:pt x="1" y="17"/>
                    <a:pt x="2" y="18"/>
                  </a:cubicBezTo>
                  <a:cubicBezTo>
                    <a:pt x="5" y="20"/>
                    <a:pt x="0" y="23"/>
                    <a:pt x="1" y="24"/>
                  </a:cubicBezTo>
                  <a:cubicBezTo>
                    <a:pt x="3" y="25"/>
                    <a:pt x="5" y="30"/>
                    <a:pt x="8" y="28"/>
                  </a:cubicBezTo>
                  <a:cubicBezTo>
                    <a:pt x="11" y="26"/>
                    <a:pt x="13" y="27"/>
                    <a:pt x="16" y="30"/>
                  </a:cubicBezTo>
                  <a:cubicBezTo>
                    <a:pt x="15" y="27"/>
                    <a:pt x="15" y="24"/>
                    <a:pt x="15" y="22"/>
                  </a:cubicBezTo>
                  <a:cubicBezTo>
                    <a:pt x="19" y="22"/>
                    <a:pt x="22" y="22"/>
                    <a:pt x="26" y="22"/>
                  </a:cubicBezTo>
                  <a:cubicBezTo>
                    <a:pt x="29" y="22"/>
                    <a:pt x="34" y="23"/>
                    <a:pt x="35" y="20"/>
                  </a:cubicBezTo>
                  <a:cubicBezTo>
                    <a:pt x="36" y="18"/>
                    <a:pt x="35" y="20"/>
                    <a:pt x="35" y="2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1" name="Freeform 759"/>
            <p:cNvSpPr>
              <a:spLocks/>
            </p:cNvSpPr>
            <p:nvPr/>
          </p:nvSpPr>
          <p:spPr bwMode="auto">
            <a:xfrm>
              <a:off x="11697010" y="8529753"/>
              <a:ext cx="92356" cy="222990"/>
            </a:xfrm>
            <a:custGeom>
              <a:avLst/>
              <a:gdLst>
                <a:gd name="T0" fmla="*/ 9 w 10"/>
                <a:gd name="T1" fmla="*/ 10 h 24"/>
                <a:gd name="T2" fmla="*/ 8 w 10"/>
                <a:gd name="T3" fmla="*/ 6 h 24"/>
                <a:gd name="T4" fmla="*/ 5 w 10"/>
                <a:gd name="T5" fmla="*/ 0 h 24"/>
                <a:gd name="T6" fmla="*/ 2 w 10"/>
                <a:gd name="T7" fmla="*/ 0 h 24"/>
                <a:gd name="T8" fmla="*/ 2 w 10"/>
                <a:gd name="T9" fmla="*/ 3 h 24"/>
                <a:gd name="T10" fmla="*/ 2 w 10"/>
                <a:gd name="T11" fmla="*/ 9 h 24"/>
                <a:gd name="T12" fmla="*/ 4 w 10"/>
                <a:gd name="T13" fmla="*/ 15 h 24"/>
                <a:gd name="T14" fmla="*/ 4 w 10"/>
                <a:gd name="T15" fmla="*/ 21 h 24"/>
                <a:gd name="T16" fmla="*/ 6 w 10"/>
                <a:gd name="T17" fmla="*/ 23 h 24"/>
                <a:gd name="T18" fmla="*/ 9 w 10"/>
                <a:gd name="T19" fmla="*/ 23 h 24"/>
                <a:gd name="T20" fmla="*/ 9 w 10"/>
                <a:gd name="T21" fmla="*/ 10 h 24"/>
                <a:gd name="T22" fmla="*/ 9 w 10"/>
                <a:gd name="T2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4">
                  <a:moveTo>
                    <a:pt x="9" y="10"/>
                  </a:moveTo>
                  <a:cubicBezTo>
                    <a:pt x="9" y="9"/>
                    <a:pt x="9" y="7"/>
                    <a:pt x="8" y="6"/>
                  </a:cubicBezTo>
                  <a:cubicBezTo>
                    <a:pt x="7" y="5"/>
                    <a:pt x="4" y="1"/>
                    <a:pt x="5" y="0"/>
                  </a:cubicBezTo>
                  <a:cubicBezTo>
                    <a:pt x="4" y="0"/>
                    <a:pt x="3" y="0"/>
                    <a:pt x="2" y="0"/>
                  </a:cubicBezTo>
                  <a:cubicBezTo>
                    <a:pt x="0" y="0"/>
                    <a:pt x="2" y="2"/>
                    <a:pt x="2" y="3"/>
                  </a:cubicBezTo>
                  <a:cubicBezTo>
                    <a:pt x="3" y="5"/>
                    <a:pt x="2" y="7"/>
                    <a:pt x="2" y="9"/>
                  </a:cubicBezTo>
                  <a:cubicBezTo>
                    <a:pt x="1" y="12"/>
                    <a:pt x="3" y="12"/>
                    <a:pt x="4" y="15"/>
                  </a:cubicBezTo>
                  <a:cubicBezTo>
                    <a:pt x="4" y="17"/>
                    <a:pt x="3" y="19"/>
                    <a:pt x="4" y="21"/>
                  </a:cubicBezTo>
                  <a:cubicBezTo>
                    <a:pt x="4" y="22"/>
                    <a:pt x="5" y="23"/>
                    <a:pt x="6" y="23"/>
                  </a:cubicBezTo>
                  <a:cubicBezTo>
                    <a:pt x="7" y="24"/>
                    <a:pt x="10" y="24"/>
                    <a:pt x="9" y="23"/>
                  </a:cubicBezTo>
                  <a:cubicBezTo>
                    <a:pt x="9" y="19"/>
                    <a:pt x="9" y="15"/>
                    <a:pt x="9" y="10"/>
                  </a:cubicBezTo>
                  <a:cubicBezTo>
                    <a:pt x="9" y="7"/>
                    <a:pt x="9" y="13"/>
                    <a:pt x="9"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2" name="Freeform 760"/>
            <p:cNvSpPr>
              <a:spLocks/>
            </p:cNvSpPr>
            <p:nvPr/>
          </p:nvSpPr>
          <p:spPr bwMode="auto">
            <a:xfrm>
              <a:off x="11295734" y="8539311"/>
              <a:ext cx="296178" cy="289887"/>
            </a:xfrm>
            <a:custGeom>
              <a:avLst/>
              <a:gdLst>
                <a:gd name="T0" fmla="*/ 26 w 32"/>
                <a:gd name="T1" fmla="*/ 4 h 31"/>
                <a:gd name="T2" fmla="*/ 21 w 32"/>
                <a:gd name="T3" fmla="*/ 5 h 31"/>
                <a:gd name="T4" fmla="*/ 15 w 32"/>
                <a:gd name="T5" fmla="*/ 1 h 31"/>
                <a:gd name="T6" fmla="*/ 13 w 32"/>
                <a:gd name="T7" fmla="*/ 1 h 31"/>
                <a:gd name="T8" fmla="*/ 10 w 32"/>
                <a:gd name="T9" fmla="*/ 2 h 31"/>
                <a:gd name="T10" fmla="*/ 6 w 32"/>
                <a:gd name="T11" fmla="*/ 2 h 31"/>
                <a:gd name="T12" fmla="*/ 4 w 32"/>
                <a:gd name="T13" fmla="*/ 3 h 31"/>
                <a:gd name="T14" fmla="*/ 3 w 32"/>
                <a:gd name="T15" fmla="*/ 6 h 31"/>
                <a:gd name="T16" fmla="*/ 5 w 32"/>
                <a:gd name="T17" fmla="*/ 7 h 31"/>
                <a:gd name="T18" fmla="*/ 3 w 32"/>
                <a:gd name="T19" fmla="*/ 9 h 31"/>
                <a:gd name="T20" fmla="*/ 5 w 32"/>
                <a:gd name="T21" fmla="*/ 12 h 31"/>
                <a:gd name="T22" fmla="*/ 3 w 32"/>
                <a:gd name="T23" fmla="*/ 13 h 31"/>
                <a:gd name="T24" fmla="*/ 2 w 32"/>
                <a:gd name="T25" fmla="*/ 16 h 31"/>
                <a:gd name="T26" fmla="*/ 2 w 32"/>
                <a:gd name="T27" fmla="*/ 19 h 31"/>
                <a:gd name="T28" fmla="*/ 3 w 32"/>
                <a:gd name="T29" fmla="*/ 23 h 31"/>
                <a:gd name="T30" fmla="*/ 7 w 32"/>
                <a:gd name="T31" fmla="*/ 26 h 31"/>
                <a:gd name="T32" fmla="*/ 7 w 32"/>
                <a:gd name="T33" fmla="*/ 31 h 31"/>
                <a:gd name="T34" fmla="*/ 19 w 32"/>
                <a:gd name="T35" fmla="*/ 28 h 31"/>
                <a:gd name="T36" fmla="*/ 26 w 32"/>
                <a:gd name="T37" fmla="*/ 28 h 31"/>
                <a:gd name="T38" fmla="*/ 30 w 32"/>
                <a:gd name="T39" fmla="*/ 26 h 31"/>
                <a:gd name="T40" fmla="*/ 28 w 32"/>
                <a:gd name="T41" fmla="*/ 21 h 31"/>
                <a:gd name="T42" fmla="*/ 30 w 32"/>
                <a:gd name="T43" fmla="*/ 15 h 31"/>
                <a:gd name="T44" fmla="*/ 26 w 32"/>
                <a:gd name="T4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2" h="31">
                  <a:moveTo>
                    <a:pt x="26" y="4"/>
                  </a:moveTo>
                  <a:cubicBezTo>
                    <a:pt x="24" y="4"/>
                    <a:pt x="23" y="6"/>
                    <a:pt x="21" y="5"/>
                  </a:cubicBezTo>
                  <a:cubicBezTo>
                    <a:pt x="19" y="5"/>
                    <a:pt x="17" y="0"/>
                    <a:pt x="15" y="1"/>
                  </a:cubicBezTo>
                  <a:cubicBezTo>
                    <a:pt x="14" y="2"/>
                    <a:pt x="13" y="2"/>
                    <a:pt x="13" y="1"/>
                  </a:cubicBezTo>
                  <a:cubicBezTo>
                    <a:pt x="12" y="0"/>
                    <a:pt x="11" y="2"/>
                    <a:pt x="10" y="2"/>
                  </a:cubicBezTo>
                  <a:cubicBezTo>
                    <a:pt x="8" y="3"/>
                    <a:pt x="7" y="2"/>
                    <a:pt x="6" y="2"/>
                  </a:cubicBezTo>
                  <a:cubicBezTo>
                    <a:pt x="5" y="1"/>
                    <a:pt x="5" y="3"/>
                    <a:pt x="4" y="3"/>
                  </a:cubicBezTo>
                  <a:cubicBezTo>
                    <a:pt x="3" y="3"/>
                    <a:pt x="2" y="5"/>
                    <a:pt x="3" y="6"/>
                  </a:cubicBezTo>
                  <a:cubicBezTo>
                    <a:pt x="3" y="7"/>
                    <a:pt x="5" y="7"/>
                    <a:pt x="5" y="7"/>
                  </a:cubicBezTo>
                  <a:cubicBezTo>
                    <a:pt x="5" y="8"/>
                    <a:pt x="3" y="9"/>
                    <a:pt x="3" y="9"/>
                  </a:cubicBezTo>
                  <a:cubicBezTo>
                    <a:pt x="3" y="10"/>
                    <a:pt x="5" y="11"/>
                    <a:pt x="5" y="12"/>
                  </a:cubicBezTo>
                  <a:cubicBezTo>
                    <a:pt x="5" y="12"/>
                    <a:pt x="3" y="11"/>
                    <a:pt x="3" y="13"/>
                  </a:cubicBezTo>
                  <a:cubicBezTo>
                    <a:pt x="3" y="14"/>
                    <a:pt x="4" y="16"/>
                    <a:pt x="2" y="16"/>
                  </a:cubicBezTo>
                  <a:cubicBezTo>
                    <a:pt x="3" y="17"/>
                    <a:pt x="3" y="18"/>
                    <a:pt x="2" y="19"/>
                  </a:cubicBezTo>
                  <a:cubicBezTo>
                    <a:pt x="2" y="21"/>
                    <a:pt x="0" y="21"/>
                    <a:pt x="3" y="23"/>
                  </a:cubicBezTo>
                  <a:cubicBezTo>
                    <a:pt x="4" y="23"/>
                    <a:pt x="6" y="24"/>
                    <a:pt x="7" y="26"/>
                  </a:cubicBezTo>
                  <a:cubicBezTo>
                    <a:pt x="8" y="27"/>
                    <a:pt x="7" y="29"/>
                    <a:pt x="7" y="31"/>
                  </a:cubicBezTo>
                  <a:cubicBezTo>
                    <a:pt x="11" y="30"/>
                    <a:pt x="14" y="28"/>
                    <a:pt x="19" y="28"/>
                  </a:cubicBezTo>
                  <a:cubicBezTo>
                    <a:pt x="21" y="27"/>
                    <a:pt x="24" y="28"/>
                    <a:pt x="26" y="28"/>
                  </a:cubicBezTo>
                  <a:cubicBezTo>
                    <a:pt x="28" y="28"/>
                    <a:pt x="31" y="29"/>
                    <a:pt x="30" y="26"/>
                  </a:cubicBezTo>
                  <a:cubicBezTo>
                    <a:pt x="30" y="24"/>
                    <a:pt x="29" y="23"/>
                    <a:pt x="28" y="21"/>
                  </a:cubicBezTo>
                  <a:cubicBezTo>
                    <a:pt x="28" y="19"/>
                    <a:pt x="29" y="17"/>
                    <a:pt x="30" y="15"/>
                  </a:cubicBezTo>
                  <a:cubicBezTo>
                    <a:pt x="31" y="11"/>
                    <a:pt x="32" y="4"/>
                    <a:pt x="26"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3" name="Freeform 761"/>
            <p:cNvSpPr>
              <a:spLocks/>
            </p:cNvSpPr>
            <p:nvPr/>
          </p:nvSpPr>
          <p:spPr bwMode="auto">
            <a:xfrm>
              <a:off x="11547328" y="8529753"/>
              <a:ext cx="213379" cy="280329"/>
            </a:xfrm>
            <a:custGeom>
              <a:avLst/>
              <a:gdLst>
                <a:gd name="T0" fmla="*/ 19 w 23"/>
                <a:gd name="T1" fmla="*/ 13 h 30"/>
                <a:gd name="T2" fmla="*/ 18 w 23"/>
                <a:gd name="T3" fmla="*/ 6 h 30"/>
                <a:gd name="T4" fmla="*/ 17 w 23"/>
                <a:gd name="T5" fmla="*/ 0 h 30"/>
                <a:gd name="T6" fmla="*/ 3 w 23"/>
                <a:gd name="T7" fmla="*/ 0 h 30"/>
                <a:gd name="T8" fmla="*/ 4 w 23"/>
                <a:gd name="T9" fmla="*/ 11 h 30"/>
                <a:gd name="T10" fmla="*/ 1 w 23"/>
                <a:gd name="T11" fmla="*/ 22 h 30"/>
                <a:gd name="T12" fmla="*/ 3 w 23"/>
                <a:gd name="T13" fmla="*/ 30 h 30"/>
                <a:gd name="T14" fmla="*/ 10 w 23"/>
                <a:gd name="T15" fmla="*/ 29 h 30"/>
                <a:gd name="T16" fmla="*/ 23 w 23"/>
                <a:gd name="T17" fmla="*/ 24 h 30"/>
                <a:gd name="T18" fmla="*/ 20 w 23"/>
                <a:gd name="T19" fmla="*/ 19 h 30"/>
                <a:gd name="T20" fmla="*/ 19 w 23"/>
                <a:gd name="T21" fmla="*/ 13 h 30"/>
                <a:gd name="T22" fmla="*/ 19 w 23"/>
                <a:gd name="T2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30">
                  <a:moveTo>
                    <a:pt x="19" y="13"/>
                  </a:moveTo>
                  <a:cubicBezTo>
                    <a:pt x="17" y="11"/>
                    <a:pt x="18" y="8"/>
                    <a:pt x="18" y="6"/>
                  </a:cubicBezTo>
                  <a:cubicBezTo>
                    <a:pt x="19" y="4"/>
                    <a:pt x="16" y="2"/>
                    <a:pt x="17" y="0"/>
                  </a:cubicBezTo>
                  <a:cubicBezTo>
                    <a:pt x="12" y="0"/>
                    <a:pt x="8" y="0"/>
                    <a:pt x="3" y="0"/>
                  </a:cubicBezTo>
                  <a:cubicBezTo>
                    <a:pt x="3" y="3"/>
                    <a:pt x="4" y="7"/>
                    <a:pt x="4" y="11"/>
                  </a:cubicBezTo>
                  <a:cubicBezTo>
                    <a:pt x="4" y="15"/>
                    <a:pt x="0" y="18"/>
                    <a:pt x="1" y="22"/>
                  </a:cubicBezTo>
                  <a:cubicBezTo>
                    <a:pt x="2" y="25"/>
                    <a:pt x="4" y="26"/>
                    <a:pt x="3" y="30"/>
                  </a:cubicBezTo>
                  <a:cubicBezTo>
                    <a:pt x="6" y="30"/>
                    <a:pt x="7" y="30"/>
                    <a:pt x="10" y="29"/>
                  </a:cubicBezTo>
                  <a:cubicBezTo>
                    <a:pt x="15" y="28"/>
                    <a:pt x="19" y="26"/>
                    <a:pt x="23" y="24"/>
                  </a:cubicBezTo>
                  <a:cubicBezTo>
                    <a:pt x="21" y="23"/>
                    <a:pt x="20" y="21"/>
                    <a:pt x="20" y="19"/>
                  </a:cubicBezTo>
                  <a:cubicBezTo>
                    <a:pt x="20" y="17"/>
                    <a:pt x="20" y="15"/>
                    <a:pt x="19" y="13"/>
                  </a:cubicBezTo>
                  <a:cubicBezTo>
                    <a:pt x="17" y="11"/>
                    <a:pt x="20" y="15"/>
                    <a:pt x="19" y="1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4" name="Freeform 762"/>
            <p:cNvSpPr>
              <a:spLocks/>
            </p:cNvSpPr>
            <p:nvPr/>
          </p:nvSpPr>
          <p:spPr bwMode="auto">
            <a:xfrm>
              <a:off x="11079175" y="8558422"/>
              <a:ext cx="140127" cy="168835"/>
            </a:xfrm>
            <a:custGeom>
              <a:avLst/>
              <a:gdLst>
                <a:gd name="T0" fmla="*/ 12 w 15"/>
                <a:gd name="T1" fmla="*/ 14 h 18"/>
                <a:gd name="T2" fmla="*/ 14 w 15"/>
                <a:gd name="T3" fmla="*/ 6 h 18"/>
                <a:gd name="T4" fmla="*/ 5 w 15"/>
                <a:gd name="T5" fmla="*/ 3 h 18"/>
                <a:gd name="T6" fmla="*/ 1 w 15"/>
                <a:gd name="T7" fmla="*/ 8 h 18"/>
                <a:gd name="T8" fmla="*/ 4 w 15"/>
                <a:gd name="T9" fmla="*/ 12 h 18"/>
                <a:gd name="T10" fmla="*/ 7 w 15"/>
                <a:gd name="T11" fmla="*/ 16 h 18"/>
                <a:gd name="T12" fmla="*/ 10 w 15"/>
                <a:gd name="T13" fmla="*/ 16 h 18"/>
                <a:gd name="T14" fmla="*/ 12 w 15"/>
                <a:gd name="T15" fmla="*/ 14 h 18"/>
                <a:gd name="T16" fmla="*/ 12 w 15"/>
                <a:gd name="T17"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2" y="14"/>
                  </a:moveTo>
                  <a:cubicBezTo>
                    <a:pt x="15" y="13"/>
                    <a:pt x="15" y="8"/>
                    <a:pt x="14" y="6"/>
                  </a:cubicBezTo>
                  <a:cubicBezTo>
                    <a:pt x="12" y="2"/>
                    <a:pt x="8" y="0"/>
                    <a:pt x="5" y="3"/>
                  </a:cubicBezTo>
                  <a:cubicBezTo>
                    <a:pt x="3" y="4"/>
                    <a:pt x="0" y="6"/>
                    <a:pt x="1" y="8"/>
                  </a:cubicBezTo>
                  <a:cubicBezTo>
                    <a:pt x="2" y="10"/>
                    <a:pt x="2" y="11"/>
                    <a:pt x="4" y="12"/>
                  </a:cubicBezTo>
                  <a:cubicBezTo>
                    <a:pt x="5" y="14"/>
                    <a:pt x="5" y="15"/>
                    <a:pt x="7" y="16"/>
                  </a:cubicBezTo>
                  <a:cubicBezTo>
                    <a:pt x="8" y="17"/>
                    <a:pt x="9" y="18"/>
                    <a:pt x="10" y="16"/>
                  </a:cubicBezTo>
                  <a:cubicBezTo>
                    <a:pt x="10" y="15"/>
                    <a:pt x="11" y="15"/>
                    <a:pt x="12" y="14"/>
                  </a:cubicBezTo>
                  <a:cubicBezTo>
                    <a:pt x="14" y="13"/>
                    <a:pt x="11" y="15"/>
                    <a:pt x="12"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5" name="Freeform 763"/>
            <p:cNvSpPr>
              <a:spLocks/>
            </p:cNvSpPr>
            <p:nvPr/>
          </p:nvSpPr>
          <p:spPr bwMode="auto">
            <a:xfrm>
              <a:off x="11161976" y="8631691"/>
              <a:ext cx="207006" cy="197506"/>
            </a:xfrm>
            <a:custGeom>
              <a:avLst/>
              <a:gdLst>
                <a:gd name="T0" fmla="*/ 21 w 22"/>
                <a:gd name="T1" fmla="*/ 17 h 21"/>
                <a:gd name="T2" fmla="*/ 19 w 22"/>
                <a:gd name="T3" fmla="*/ 13 h 21"/>
                <a:gd name="T4" fmla="*/ 16 w 22"/>
                <a:gd name="T5" fmla="*/ 11 h 21"/>
                <a:gd name="T6" fmla="*/ 16 w 22"/>
                <a:gd name="T7" fmla="*/ 6 h 21"/>
                <a:gd name="T8" fmla="*/ 13 w 22"/>
                <a:gd name="T9" fmla="*/ 8 h 21"/>
                <a:gd name="T10" fmla="*/ 9 w 22"/>
                <a:gd name="T11" fmla="*/ 1 h 21"/>
                <a:gd name="T12" fmla="*/ 5 w 22"/>
                <a:gd name="T13" fmla="*/ 4 h 21"/>
                <a:gd name="T14" fmla="*/ 0 w 22"/>
                <a:gd name="T15" fmla="*/ 9 h 21"/>
                <a:gd name="T16" fmla="*/ 12 w 22"/>
                <a:gd name="T17" fmla="*/ 18 h 21"/>
                <a:gd name="T18" fmla="*/ 19 w 22"/>
                <a:gd name="T19" fmla="*/ 21 h 21"/>
                <a:gd name="T20" fmla="*/ 21 w 22"/>
                <a:gd name="T21" fmla="*/ 17 h 21"/>
                <a:gd name="T22" fmla="*/ 21 w 22"/>
                <a:gd name="T23"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21">
                  <a:moveTo>
                    <a:pt x="21" y="17"/>
                  </a:moveTo>
                  <a:cubicBezTo>
                    <a:pt x="22" y="15"/>
                    <a:pt x="20" y="14"/>
                    <a:pt x="19" y="13"/>
                  </a:cubicBezTo>
                  <a:cubicBezTo>
                    <a:pt x="18" y="13"/>
                    <a:pt x="14" y="12"/>
                    <a:pt x="16" y="11"/>
                  </a:cubicBezTo>
                  <a:cubicBezTo>
                    <a:pt x="17" y="10"/>
                    <a:pt x="17" y="7"/>
                    <a:pt x="16" y="6"/>
                  </a:cubicBezTo>
                  <a:cubicBezTo>
                    <a:pt x="15" y="4"/>
                    <a:pt x="14" y="8"/>
                    <a:pt x="13" y="8"/>
                  </a:cubicBezTo>
                  <a:cubicBezTo>
                    <a:pt x="10" y="8"/>
                    <a:pt x="11" y="0"/>
                    <a:pt x="9" y="1"/>
                  </a:cubicBezTo>
                  <a:cubicBezTo>
                    <a:pt x="8" y="2"/>
                    <a:pt x="6" y="3"/>
                    <a:pt x="5" y="4"/>
                  </a:cubicBezTo>
                  <a:cubicBezTo>
                    <a:pt x="4" y="6"/>
                    <a:pt x="2" y="7"/>
                    <a:pt x="0" y="9"/>
                  </a:cubicBezTo>
                  <a:cubicBezTo>
                    <a:pt x="5" y="12"/>
                    <a:pt x="8" y="15"/>
                    <a:pt x="12" y="18"/>
                  </a:cubicBezTo>
                  <a:cubicBezTo>
                    <a:pt x="14" y="20"/>
                    <a:pt x="16" y="21"/>
                    <a:pt x="19" y="21"/>
                  </a:cubicBezTo>
                  <a:cubicBezTo>
                    <a:pt x="22" y="21"/>
                    <a:pt x="20" y="19"/>
                    <a:pt x="21" y="17"/>
                  </a:cubicBezTo>
                  <a:cubicBezTo>
                    <a:pt x="22" y="15"/>
                    <a:pt x="21" y="19"/>
                    <a:pt x="21" y="1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6" name="Freeform 764"/>
            <p:cNvSpPr>
              <a:spLocks/>
            </p:cNvSpPr>
            <p:nvPr/>
          </p:nvSpPr>
          <p:spPr bwMode="auto">
            <a:xfrm>
              <a:off x="11015478" y="8443745"/>
              <a:ext cx="324842" cy="273958"/>
            </a:xfrm>
            <a:custGeom>
              <a:avLst/>
              <a:gdLst>
                <a:gd name="T0" fmla="*/ 10 w 35"/>
                <a:gd name="T1" fmla="*/ 16 h 29"/>
                <a:gd name="T2" fmla="*/ 20 w 35"/>
                <a:gd name="T3" fmla="*/ 17 h 29"/>
                <a:gd name="T4" fmla="*/ 21 w 35"/>
                <a:gd name="T5" fmla="*/ 23 h 29"/>
                <a:gd name="T6" fmla="*/ 25 w 35"/>
                <a:gd name="T7" fmla="*/ 21 h 29"/>
                <a:gd name="T8" fmla="*/ 29 w 35"/>
                <a:gd name="T9" fmla="*/ 27 h 29"/>
                <a:gd name="T10" fmla="*/ 31 w 35"/>
                <a:gd name="T11" fmla="*/ 26 h 29"/>
                <a:gd name="T12" fmla="*/ 33 w 35"/>
                <a:gd name="T13" fmla="*/ 25 h 29"/>
                <a:gd name="T14" fmla="*/ 33 w 35"/>
                <a:gd name="T15" fmla="*/ 23 h 29"/>
                <a:gd name="T16" fmla="*/ 35 w 35"/>
                <a:gd name="T17" fmla="*/ 22 h 29"/>
                <a:gd name="T18" fmla="*/ 34 w 35"/>
                <a:gd name="T19" fmla="*/ 19 h 29"/>
                <a:gd name="T20" fmla="*/ 33 w 35"/>
                <a:gd name="T21" fmla="*/ 16 h 29"/>
                <a:gd name="T22" fmla="*/ 33 w 35"/>
                <a:gd name="T23" fmla="*/ 12 h 29"/>
                <a:gd name="T24" fmla="*/ 32 w 35"/>
                <a:gd name="T25" fmla="*/ 8 h 29"/>
                <a:gd name="T26" fmla="*/ 26 w 35"/>
                <a:gd name="T27" fmla="*/ 2 h 29"/>
                <a:gd name="T28" fmla="*/ 24 w 35"/>
                <a:gd name="T29" fmla="*/ 3 h 29"/>
                <a:gd name="T30" fmla="*/ 22 w 35"/>
                <a:gd name="T31" fmla="*/ 3 h 29"/>
                <a:gd name="T32" fmla="*/ 19 w 35"/>
                <a:gd name="T33" fmla="*/ 3 h 29"/>
                <a:gd name="T34" fmla="*/ 18 w 35"/>
                <a:gd name="T35" fmla="*/ 3 h 29"/>
                <a:gd name="T36" fmla="*/ 15 w 35"/>
                <a:gd name="T37" fmla="*/ 2 h 29"/>
                <a:gd name="T38" fmla="*/ 10 w 35"/>
                <a:gd name="T39" fmla="*/ 1 h 29"/>
                <a:gd name="T40" fmla="*/ 5 w 35"/>
                <a:gd name="T41" fmla="*/ 1 h 29"/>
                <a:gd name="T42" fmla="*/ 5 w 35"/>
                <a:gd name="T43" fmla="*/ 4 h 29"/>
                <a:gd name="T44" fmla="*/ 3 w 35"/>
                <a:gd name="T45" fmla="*/ 6 h 29"/>
                <a:gd name="T46" fmla="*/ 0 w 35"/>
                <a:gd name="T47" fmla="*/ 8 h 29"/>
                <a:gd name="T48" fmla="*/ 3 w 35"/>
                <a:gd name="T49" fmla="*/ 13 h 29"/>
                <a:gd name="T50" fmla="*/ 8 w 35"/>
                <a:gd name="T51" fmla="*/ 19 h 29"/>
                <a:gd name="T52" fmla="*/ 10 w 35"/>
                <a:gd name="T53" fmla="*/ 16 h 29"/>
                <a:gd name="T54" fmla="*/ 10 w 35"/>
                <a:gd name="T55"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 h="29">
                  <a:moveTo>
                    <a:pt x="10" y="16"/>
                  </a:moveTo>
                  <a:cubicBezTo>
                    <a:pt x="14" y="14"/>
                    <a:pt x="18" y="12"/>
                    <a:pt x="20" y="17"/>
                  </a:cubicBezTo>
                  <a:cubicBezTo>
                    <a:pt x="22" y="19"/>
                    <a:pt x="21" y="20"/>
                    <a:pt x="21" y="23"/>
                  </a:cubicBezTo>
                  <a:cubicBezTo>
                    <a:pt x="22" y="24"/>
                    <a:pt x="24" y="21"/>
                    <a:pt x="25" y="21"/>
                  </a:cubicBezTo>
                  <a:cubicBezTo>
                    <a:pt x="27" y="20"/>
                    <a:pt x="27" y="29"/>
                    <a:pt x="29" y="27"/>
                  </a:cubicBezTo>
                  <a:cubicBezTo>
                    <a:pt x="30" y="27"/>
                    <a:pt x="30" y="26"/>
                    <a:pt x="31" y="26"/>
                  </a:cubicBezTo>
                  <a:cubicBezTo>
                    <a:pt x="31" y="25"/>
                    <a:pt x="33" y="26"/>
                    <a:pt x="33" y="25"/>
                  </a:cubicBezTo>
                  <a:cubicBezTo>
                    <a:pt x="34" y="24"/>
                    <a:pt x="33" y="23"/>
                    <a:pt x="33" y="23"/>
                  </a:cubicBezTo>
                  <a:cubicBezTo>
                    <a:pt x="33" y="21"/>
                    <a:pt x="35" y="22"/>
                    <a:pt x="35" y="22"/>
                  </a:cubicBezTo>
                  <a:cubicBezTo>
                    <a:pt x="35" y="21"/>
                    <a:pt x="32" y="20"/>
                    <a:pt x="34" y="19"/>
                  </a:cubicBezTo>
                  <a:cubicBezTo>
                    <a:pt x="35" y="18"/>
                    <a:pt x="35" y="17"/>
                    <a:pt x="33" y="16"/>
                  </a:cubicBezTo>
                  <a:cubicBezTo>
                    <a:pt x="32" y="15"/>
                    <a:pt x="34" y="13"/>
                    <a:pt x="33" y="12"/>
                  </a:cubicBezTo>
                  <a:cubicBezTo>
                    <a:pt x="32" y="11"/>
                    <a:pt x="33" y="10"/>
                    <a:pt x="32" y="8"/>
                  </a:cubicBezTo>
                  <a:cubicBezTo>
                    <a:pt x="31" y="7"/>
                    <a:pt x="29" y="0"/>
                    <a:pt x="26" y="2"/>
                  </a:cubicBezTo>
                  <a:cubicBezTo>
                    <a:pt x="26" y="2"/>
                    <a:pt x="25" y="3"/>
                    <a:pt x="24" y="3"/>
                  </a:cubicBezTo>
                  <a:cubicBezTo>
                    <a:pt x="23" y="3"/>
                    <a:pt x="23" y="3"/>
                    <a:pt x="22" y="3"/>
                  </a:cubicBezTo>
                  <a:cubicBezTo>
                    <a:pt x="21" y="4"/>
                    <a:pt x="20" y="3"/>
                    <a:pt x="19" y="3"/>
                  </a:cubicBezTo>
                  <a:cubicBezTo>
                    <a:pt x="18" y="3"/>
                    <a:pt x="18" y="4"/>
                    <a:pt x="18" y="3"/>
                  </a:cubicBezTo>
                  <a:cubicBezTo>
                    <a:pt x="16" y="2"/>
                    <a:pt x="17" y="2"/>
                    <a:pt x="15" y="2"/>
                  </a:cubicBezTo>
                  <a:cubicBezTo>
                    <a:pt x="12" y="3"/>
                    <a:pt x="12" y="1"/>
                    <a:pt x="10" y="1"/>
                  </a:cubicBezTo>
                  <a:cubicBezTo>
                    <a:pt x="8" y="0"/>
                    <a:pt x="6" y="0"/>
                    <a:pt x="5" y="1"/>
                  </a:cubicBezTo>
                  <a:cubicBezTo>
                    <a:pt x="5" y="2"/>
                    <a:pt x="3" y="3"/>
                    <a:pt x="5" y="4"/>
                  </a:cubicBezTo>
                  <a:cubicBezTo>
                    <a:pt x="6" y="5"/>
                    <a:pt x="5" y="6"/>
                    <a:pt x="3" y="6"/>
                  </a:cubicBezTo>
                  <a:cubicBezTo>
                    <a:pt x="1" y="6"/>
                    <a:pt x="0" y="6"/>
                    <a:pt x="0" y="8"/>
                  </a:cubicBezTo>
                  <a:cubicBezTo>
                    <a:pt x="1" y="10"/>
                    <a:pt x="2" y="11"/>
                    <a:pt x="3" y="13"/>
                  </a:cubicBezTo>
                  <a:cubicBezTo>
                    <a:pt x="5" y="15"/>
                    <a:pt x="6" y="16"/>
                    <a:pt x="8" y="19"/>
                  </a:cubicBezTo>
                  <a:cubicBezTo>
                    <a:pt x="9" y="18"/>
                    <a:pt x="9" y="17"/>
                    <a:pt x="10" y="16"/>
                  </a:cubicBezTo>
                  <a:cubicBezTo>
                    <a:pt x="11" y="16"/>
                    <a:pt x="10" y="17"/>
                    <a:pt x="10" y="1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7" name="Freeform 765"/>
            <p:cNvSpPr>
              <a:spLocks/>
            </p:cNvSpPr>
            <p:nvPr/>
          </p:nvSpPr>
          <p:spPr bwMode="auto">
            <a:xfrm>
              <a:off x="10929493" y="8453303"/>
              <a:ext cx="149682" cy="66896"/>
            </a:xfrm>
            <a:custGeom>
              <a:avLst/>
              <a:gdLst>
                <a:gd name="T0" fmla="*/ 10 w 16"/>
                <a:gd name="T1" fmla="*/ 5 h 7"/>
                <a:gd name="T2" fmla="*/ 14 w 16"/>
                <a:gd name="T3" fmla="*/ 3 h 7"/>
                <a:gd name="T4" fmla="*/ 14 w 16"/>
                <a:gd name="T5" fmla="*/ 0 h 7"/>
                <a:gd name="T6" fmla="*/ 7 w 16"/>
                <a:gd name="T7" fmla="*/ 0 h 7"/>
                <a:gd name="T8" fmla="*/ 4 w 16"/>
                <a:gd name="T9" fmla="*/ 0 h 7"/>
                <a:gd name="T10" fmla="*/ 0 w 16"/>
                <a:gd name="T11" fmla="*/ 1 h 7"/>
                <a:gd name="T12" fmla="*/ 3 w 16"/>
                <a:gd name="T13" fmla="*/ 3 h 7"/>
                <a:gd name="T14" fmla="*/ 7 w 16"/>
                <a:gd name="T15" fmla="*/ 3 h 7"/>
                <a:gd name="T16" fmla="*/ 9 w 16"/>
                <a:gd name="T17" fmla="*/ 7 h 7"/>
                <a:gd name="T18" fmla="*/ 10 w 16"/>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7">
                  <a:moveTo>
                    <a:pt x="10" y="5"/>
                  </a:moveTo>
                  <a:cubicBezTo>
                    <a:pt x="11" y="5"/>
                    <a:pt x="16" y="5"/>
                    <a:pt x="14" y="3"/>
                  </a:cubicBezTo>
                  <a:cubicBezTo>
                    <a:pt x="12" y="2"/>
                    <a:pt x="14" y="1"/>
                    <a:pt x="14" y="0"/>
                  </a:cubicBezTo>
                  <a:cubicBezTo>
                    <a:pt x="12" y="0"/>
                    <a:pt x="9" y="0"/>
                    <a:pt x="7" y="0"/>
                  </a:cubicBezTo>
                  <a:cubicBezTo>
                    <a:pt x="5" y="0"/>
                    <a:pt x="5" y="1"/>
                    <a:pt x="4" y="0"/>
                  </a:cubicBezTo>
                  <a:cubicBezTo>
                    <a:pt x="2" y="0"/>
                    <a:pt x="2" y="0"/>
                    <a:pt x="0" y="1"/>
                  </a:cubicBezTo>
                  <a:cubicBezTo>
                    <a:pt x="1" y="2"/>
                    <a:pt x="1" y="3"/>
                    <a:pt x="3" y="3"/>
                  </a:cubicBezTo>
                  <a:cubicBezTo>
                    <a:pt x="4" y="3"/>
                    <a:pt x="7" y="3"/>
                    <a:pt x="7" y="3"/>
                  </a:cubicBezTo>
                  <a:cubicBezTo>
                    <a:pt x="5" y="5"/>
                    <a:pt x="7" y="6"/>
                    <a:pt x="9" y="7"/>
                  </a:cubicBezTo>
                  <a:cubicBezTo>
                    <a:pt x="9" y="7"/>
                    <a:pt x="9" y="5"/>
                    <a:pt x="10"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8" name="Freeform 766"/>
            <p:cNvSpPr>
              <a:spLocks/>
            </p:cNvSpPr>
            <p:nvPr/>
          </p:nvSpPr>
          <p:spPr bwMode="auto">
            <a:xfrm>
              <a:off x="10919937" y="8389590"/>
              <a:ext cx="140127" cy="38227"/>
            </a:xfrm>
            <a:custGeom>
              <a:avLst/>
              <a:gdLst>
                <a:gd name="T0" fmla="*/ 4 w 15"/>
                <a:gd name="T1" fmla="*/ 4 h 4"/>
                <a:gd name="T2" fmla="*/ 9 w 15"/>
                <a:gd name="T3" fmla="*/ 3 h 4"/>
                <a:gd name="T4" fmla="*/ 15 w 15"/>
                <a:gd name="T5" fmla="*/ 2 h 4"/>
                <a:gd name="T6" fmla="*/ 8 w 15"/>
                <a:gd name="T7" fmla="*/ 1 h 4"/>
                <a:gd name="T8" fmla="*/ 0 w 15"/>
                <a:gd name="T9" fmla="*/ 4 h 4"/>
                <a:gd name="T10" fmla="*/ 4 w 15"/>
                <a:gd name="T11" fmla="*/ 4 h 4"/>
                <a:gd name="T12" fmla="*/ 4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4" y="4"/>
                  </a:moveTo>
                  <a:cubicBezTo>
                    <a:pt x="6" y="3"/>
                    <a:pt x="7" y="2"/>
                    <a:pt x="9" y="3"/>
                  </a:cubicBezTo>
                  <a:cubicBezTo>
                    <a:pt x="10" y="3"/>
                    <a:pt x="14" y="4"/>
                    <a:pt x="15" y="2"/>
                  </a:cubicBezTo>
                  <a:cubicBezTo>
                    <a:pt x="15" y="3"/>
                    <a:pt x="9" y="0"/>
                    <a:pt x="8" y="1"/>
                  </a:cubicBezTo>
                  <a:cubicBezTo>
                    <a:pt x="5" y="2"/>
                    <a:pt x="1" y="0"/>
                    <a:pt x="0" y="4"/>
                  </a:cubicBezTo>
                  <a:cubicBezTo>
                    <a:pt x="2" y="4"/>
                    <a:pt x="3" y="4"/>
                    <a:pt x="4" y="4"/>
                  </a:cubicBezTo>
                  <a:cubicBezTo>
                    <a:pt x="5" y="4"/>
                    <a:pt x="4" y="4"/>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9" name="Freeform 767"/>
            <p:cNvSpPr>
              <a:spLocks/>
            </p:cNvSpPr>
            <p:nvPr/>
          </p:nvSpPr>
          <p:spPr bwMode="auto">
            <a:xfrm>
              <a:off x="10900829" y="7733369"/>
              <a:ext cx="560509" cy="637107"/>
            </a:xfrm>
            <a:custGeom>
              <a:avLst/>
              <a:gdLst>
                <a:gd name="T0" fmla="*/ 5 w 60"/>
                <a:gd name="T1" fmla="*/ 57 h 68"/>
                <a:gd name="T2" fmla="*/ 15 w 60"/>
                <a:gd name="T3" fmla="*/ 57 h 68"/>
                <a:gd name="T4" fmla="*/ 18 w 60"/>
                <a:gd name="T5" fmla="*/ 59 h 68"/>
                <a:gd name="T6" fmla="*/ 21 w 60"/>
                <a:gd name="T7" fmla="*/ 63 h 68"/>
                <a:gd name="T8" fmla="*/ 27 w 60"/>
                <a:gd name="T9" fmla="*/ 64 h 68"/>
                <a:gd name="T10" fmla="*/ 32 w 60"/>
                <a:gd name="T11" fmla="*/ 64 h 68"/>
                <a:gd name="T12" fmla="*/ 35 w 60"/>
                <a:gd name="T13" fmla="*/ 62 h 68"/>
                <a:gd name="T14" fmla="*/ 39 w 60"/>
                <a:gd name="T15" fmla="*/ 62 h 68"/>
                <a:gd name="T16" fmla="*/ 44 w 60"/>
                <a:gd name="T17" fmla="*/ 61 h 68"/>
                <a:gd name="T18" fmla="*/ 53 w 60"/>
                <a:gd name="T19" fmla="*/ 61 h 68"/>
                <a:gd name="T20" fmla="*/ 58 w 60"/>
                <a:gd name="T21" fmla="*/ 61 h 68"/>
                <a:gd name="T22" fmla="*/ 58 w 60"/>
                <a:gd name="T23" fmla="*/ 54 h 68"/>
                <a:gd name="T24" fmla="*/ 56 w 60"/>
                <a:gd name="T25" fmla="*/ 38 h 68"/>
                <a:gd name="T26" fmla="*/ 52 w 60"/>
                <a:gd name="T27" fmla="*/ 12 h 68"/>
                <a:gd name="T28" fmla="*/ 60 w 60"/>
                <a:gd name="T29" fmla="*/ 12 h 68"/>
                <a:gd name="T30" fmla="*/ 43 w 60"/>
                <a:gd name="T31" fmla="*/ 0 h 68"/>
                <a:gd name="T32" fmla="*/ 42 w 60"/>
                <a:gd name="T33" fmla="*/ 7 h 68"/>
                <a:gd name="T34" fmla="*/ 37 w 60"/>
                <a:gd name="T35" fmla="*/ 7 h 68"/>
                <a:gd name="T36" fmla="*/ 29 w 60"/>
                <a:gd name="T37" fmla="*/ 7 h 68"/>
                <a:gd name="T38" fmla="*/ 26 w 60"/>
                <a:gd name="T39" fmla="*/ 7 h 68"/>
                <a:gd name="T40" fmla="*/ 26 w 60"/>
                <a:gd name="T41" fmla="*/ 12 h 68"/>
                <a:gd name="T42" fmla="*/ 26 w 60"/>
                <a:gd name="T43" fmla="*/ 19 h 68"/>
                <a:gd name="T44" fmla="*/ 20 w 60"/>
                <a:gd name="T45" fmla="*/ 25 h 68"/>
                <a:gd name="T46" fmla="*/ 20 w 60"/>
                <a:gd name="T47" fmla="*/ 32 h 68"/>
                <a:gd name="T48" fmla="*/ 16 w 60"/>
                <a:gd name="T49" fmla="*/ 32 h 68"/>
                <a:gd name="T50" fmla="*/ 3 w 60"/>
                <a:gd name="T51" fmla="*/ 32 h 68"/>
                <a:gd name="T52" fmla="*/ 1 w 60"/>
                <a:gd name="T53" fmla="*/ 33 h 68"/>
                <a:gd name="T54" fmla="*/ 4 w 60"/>
                <a:gd name="T55" fmla="*/ 36 h 68"/>
                <a:gd name="T56" fmla="*/ 3 w 60"/>
                <a:gd name="T57" fmla="*/ 41 h 68"/>
                <a:gd name="T58" fmla="*/ 6 w 60"/>
                <a:gd name="T59" fmla="*/ 48 h 68"/>
                <a:gd name="T60" fmla="*/ 3 w 60"/>
                <a:gd name="T61" fmla="*/ 58 h 68"/>
                <a:gd name="T62" fmla="*/ 5 w 60"/>
                <a:gd name="T63" fmla="*/ 5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 h="68">
                  <a:moveTo>
                    <a:pt x="5" y="57"/>
                  </a:moveTo>
                  <a:cubicBezTo>
                    <a:pt x="7" y="57"/>
                    <a:pt x="13" y="55"/>
                    <a:pt x="15" y="57"/>
                  </a:cubicBezTo>
                  <a:cubicBezTo>
                    <a:pt x="16" y="58"/>
                    <a:pt x="17" y="58"/>
                    <a:pt x="18" y="59"/>
                  </a:cubicBezTo>
                  <a:cubicBezTo>
                    <a:pt x="19" y="61"/>
                    <a:pt x="20" y="62"/>
                    <a:pt x="21" y="63"/>
                  </a:cubicBezTo>
                  <a:cubicBezTo>
                    <a:pt x="22" y="64"/>
                    <a:pt x="26" y="68"/>
                    <a:pt x="27" y="64"/>
                  </a:cubicBezTo>
                  <a:cubicBezTo>
                    <a:pt x="28" y="58"/>
                    <a:pt x="30" y="65"/>
                    <a:pt x="32" y="64"/>
                  </a:cubicBezTo>
                  <a:cubicBezTo>
                    <a:pt x="33" y="62"/>
                    <a:pt x="33" y="62"/>
                    <a:pt x="35" y="62"/>
                  </a:cubicBezTo>
                  <a:cubicBezTo>
                    <a:pt x="37" y="62"/>
                    <a:pt x="38" y="62"/>
                    <a:pt x="39" y="62"/>
                  </a:cubicBezTo>
                  <a:cubicBezTo>
                    <a:pt x="41" y="61"/>
                    <a:pt x="43" y="61"/>
                    <a:pt x="44" y="61"/>
                  </a:cubicBezTo>
                  <a:cubicBezTo>
                    <a:pt x="47" y="61"/>
                    <a:pt x="50" y="61"/>
                    <a:pt x="53" y="61"/>
                  </a:cubicBezTo>
                  <a:cubicBezTo>
                    <a:pt x="54" y="61"/>
                    <a:pt x="57" y="62"/>
                    <a:pt x="58" y="61"/>
                  </a:cubicBezTo>
                  <a:cubicBezTo>
                    <a:pt x="59" y="61"/>
                    <a:pt x="58" y="55"/>
                    <a:pt x="58" y="54"/>
                  </a:cubicBezTo>
                  <a:cubicBezTo>
                    <a:pt x="57" y="48"/>
                    <a:pt x="56" y="43"/>
                    <a:pt x="56" y="38"/>
                  </a:cubicBezTo>
                  <a:cubicBezTo>
                    <a:pt x="55" y="29"/>
                    <a:pt x="53" y="21"/>
                    <a:pt x="52" y="12"/>
                  </a:cubicBezTo>
                  <a:cubicBezTo>
                    <a:pt x="55" y="12"/>
                    <a:pt x="58" y="12"/>
                    <a:pt x="60" y="12"/>
                  </a:cubicBezTo>
                  <a:cubicBezTo>
                    <a:pt x="54" y="8"/>
                    <a:pt x="48" y="4"/>
                    <a:pt x="43" y="0"/>
                  </a:cubicBezTo>
                  <a:cubicBezTo>
                    <a:pt x="43" y="1"/>
                    <a:pt x="43" y="7"/>
                    <a:pt x="42" y="7"/>
                  </a:cubicBezTo>
                  <a:cubicBezTo>
                    <a:pt x="41" y="7"/>
                    <a:pt x="39" y="7"/>
                    <a:pt x="37" y="7"/>
                  </a:cubicBezTo>
                  <a:cubicBezTo>
                    <a:pt x="35" y="7"/>
                    <a:pt x="32" y="7"/>
                    <a:pt x="29" y="7"/>
                  </a:cubicBezTo>
                  <a:cubicBezTo>
                    <a:pt x="29" y="7"/>
                    <a:pt x="26" y="7"/>
                    <a:pt x="26" y="7"/>
                  </a:cubicBezTo>
                  <a:cubicBezTo>
                    <a:pt x="25" y="8"/>
                    <a:pt x="26" y="11"/>
                    <a:pt x="26" y="12"/>
                  </a:cubicBezTo>
                  <a:cubicBezTo>
                    <a:pt x="26" y="14"/>
                    <a:pt x="26" y="17"/>
                    <a:pt x="26" y="19"/>
                  </a:cubicBezTo>
                  <a:cubicBezTo>
                    <a:pt x="26" y="22"/>
                    <a:pt x="20" y="21"/>
                    <a:pt x="20" y="25"/>
                  </a:cubicBezTo>
                  <a:cubicBezTo>
                    <a:pt x="20" y="26"/>
                    <a:pt x="21" y="31"/>
                    <a:pt x="20" y="32"/>
                  </a:cubicBezTo>
                  <a:cubicBezTo>
                    <a:pt x="20" y="32"/>
                    <a:pt x="17" y="32"/>
                    <a:pt x="16" y="32"/>
                  </a:cubicBezTo>
                  <a:cubicBezTo>
                    <a:pt x="12" y="32"/>
                    <a:pt x="7" y="32"/>
                    <a:pt x="3" y="32"/>
                  </a:cubicBezTo>
                  <a:cubicBezTo>
                    <a:pt x="2" y="32"/>
                    <a:pt x="0" y="31"/>
                    <a:pt x="1" y="33"/>
                  </a:cubicBezTo>
                  <a:cubicBezTo>
                    <a:pt x="2" y="34"/>
                    <a:pt x="3" y="35"/>
                    <a:pt x="4" y="36"/>
                  </a:cubicBezTo>
                  <a:cubicBezTo>
                    <a:pt x="5" y="38"/>
                    <a:pt x="4" y="40"/>
                    <a:pt x="3" y="41"/>
                  </a:cubicBezTo>
                  <a:cubicBezTo>
                    <a:pt x="3" y="44"/>
                    <a:pt x="6" y="45"/>
                    <a:pt x="6" y="48"/>
                  </a:cubicBezTo>
                  <a:cubicBezTo>
                    <a:pt x="7" y="51"/>
                    <a:pt x="4" y="55"/>
                    <a:pt x="3" y="58"/>
                  </a:cubicBezTo>
                  <a:cubicBezTo>
                    <a:pt x="4" y="58"/>
                    <a:pt x="4" y="57"/>
                    <a:pt x="5" y="5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0" name="Freeform 768"/>
            <p:cNvSpPr>
              <a:spLocks/>
            </p:cNvSpPr>
            <p:nvPr/>
          </p:nvSpPr>
          <p:spPr bwMode="auto">
            <a:xfrm>
              <a:off x="10900829" y="8258982"/>
              <a:ext cx="270700" cy="213435"/>
            </a:xfrm>
            <a:custGeom>
              <a:avLst/>
              <a:gdLst>
                <a:gd name="T0" fmla="*/ 8 w 29"/>
                <a:gd name="T1" fmla="*/ 22 h 23"/>
                <a:gd name="T2" fmla="*/ 10 w 29"/>
                <a:gd name="T3" fmla="*/ 21 h 23"/>
                <a:gd name="T4" fmla="*/ 15 w 29"/>
                <a:gd name="T5" fmla="*/ 21 h 23"/>
                <a:gd name="T6" fmla="*/ 23 w 29"/>
                <a:gd name="T7" fmla="*/ 21 h 23"/>
                <a:gd name="T8" fmla="*/ 27 w 29"/>
                <a:gd name="T9" fmla="*/ 22 h 23"/>
                <a:gd name="T10" fmla="*/ 29 w 29"/>
                <a:gd name="T11" fmla="*/ 19 h 23"/>
                <a:gd name="T12" fmla="*/ 25 w 29"/>
                <a:gd name="T13" fmla="*/ 14 h 23"/>
                <a:gd name="T14" fmla="*/ 25 w 29"/>
                <a:gd name="T15" fmla="*/ 10 h 23"/>
                <a:gd name="T16" fmla="*/ 19 w 29"/>
                <a:gd name="T17" fmla="*/ 4 h 23"/>
                <a:gd name="T18" fmla="*/ 9 w 29"/>
                <a:gd name="T19" fmla="*/ 1 h 23"/>
                <a:gd name="T20" fmla="*/ 5 w 29"/>
                <a:gd name="T21" fmla="*/ 1 h 23"/>
                <a:gd name="T22" fmla="*/ 2 w 29"/>
                <a:gd name="T23" fmla="*/ 6 h 23"/>
                <a:gd name="T24" fmla="*/ 1 w 29"/>
                <a:gd name="T25" fmla="*/ 10 h 23"/>
                <a:gd name="T26" fmla="*/ 2 w 29"/>
                <a:gd name="T27" fmla="*/ 12 h 23"/>
                <a:gd name="T28" fmla="*/ 2 w 29"/>
                <a:gd name="T29" fmla="*/ 14 h 23"/>
                <a:gd name="T30" fmla="*/ 4 w 29"/>
                <a:gd name="T31" fmla="*/ 15 h 23"/>
                <a:gd name="T32" fmla="*/ 9 w 29"/>
                <a:gd name="T33" fmla="*/ 15 h 23"/>
                <a:gd name="T34" fmla="*/ 10 w 29"/>
                <a:gd name="T35" fmla="*/ 14 h 23"/>
                <a:gd name="T36" fmla="*/ 17 w 29"/>
                <a:gd name="T37" fmla="*/ 16 h 23"/>
                <a:gd name="T38" fmla="*/ 11 w 29"/>
                <a:gd name="T39" fmla="*/ 17 h 23"/>
                <a:gd name="T40" fmla="*/ 6 w 29"/>
                <a:gd name="T41" fmla="*/ 18 h 23"/>
                <a:gd name="T42" fmla="*/ 3 w 29"/>
                <a:gd name="T43" fmla="*/ 21 h 23"/>
                <a:gd name="T44" fmla="*/ 5 w 29"/>
                <a:gd name="T45" fmla="*/ 21 h 23"/>
                <a:gd name="T46" fmla="*/ 8 w 29"/>
                <a:gd name="T4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 h="23">
                  <a:moveTo>
                    <a:pt x="8" y="22"/>
                  </a:moveTo>
                  <a:cubicBezTo>
                    <a:pt x="9" y="22"/>
                    <a:pt x="9" y="21"/>
                    <a:pt x="10" y="21"/>
                  </a:cubicBezTo>
                  <a:cubicBezTo>
                    <a:pt x="12" y="21"/>
                    <a:pt x="13" y="21"/>
                    <a:pt x="15" y="21"/>
                  </a:cubicBezTo>
                  <a:cubicBezTo>
                    <a:pt x="17" y="21"/>
                    <a:pt x="20" y="20"/>
                    <a:pt x="23" y="21"/>
                  </a:cubicBezTo>
                  <a:cubicBezTo>
                    <a:pt x="24" y="22"/>
                    <a:pt x="25" y="23"/>
                    <a:pt x="27" y="22"/>
                  </a:cubicBezTo>
                  <a:cubicBezTo>
                    <a:pt x="29" y="22"/>
                    <a:pt x="29" y="21"/>
                    <a:pt x="29" y="19"/>
                  </a:cubicBezTo>
                  <a:cubicBezTo>
                    <a:pt x="29" y="17"/>
                    <a:pt x="25" y="16"/>
                    <a:pt x="25" y="14"/>
                  </a:cubicBezTo>
                  <a:cubicBezTo>
                    <a:pt x="25" y="14"/>
                    <a:pt x="25" y="10"/>
                    <a:pt x="25" y="10"/>
                  </a:cubicBezTo>
                  <a:cubicBezTo>
                    <a:pt x="24" y="10"/>
                    <a:pt x="20" y="5"/>
                    <a:pt x="19" y="4"/>
                  </a:cubicBezTo>
                  <a:cubicBezTo>
                    <a:pt x="16" y="1"/>
                    <a:pt x="13" y="0"/>
                    <a:pt x="9" y="1"/>
                  </a:cubicBezTo>
                  <a:cubicBezTo>
                    <a:pt x="8" y="1"/>
                    <a:pt x="5" y="0"/>
                    <a:pt x="5" y="1"/>
                  </a:cubicBezTo>
                  <a:cubicBezTo>
                    <a:pt x="4" y="2"/>
                    <a:pt x="2" y="4"/>
                    <a:pt x="2" y="6"/>
                  </a:cubicBezTo>
                  <a:cubicBezTo>
                    <a:pt x="3" y="8"/>
                    <a:pt x="3" y="9"/>
                    <a:pt x="1" y="10"/>
                  </a:cubicBezTo>
                  <a:cubicBezTo>
                    <a:pt x="0" y="10"/>
                    <a:pt x="3" y="12"/>
                    <a:pt x="2" y="12"/>
                  </a:cubicBezTo>
                  <a:cubicBezTo>
                    <a:pt x="4" y="13"/>
                    <a:pt x="2" y="13"/>
                    <a:pt x="2" y="14"/>
                  </a:cubicBezTo>
                  <a:cubicBezTo>
                    <a:pt x="2" y="14"/>
                    <a:pt x="3" y="15"/>
                    <a:pt x="4" y="15"/>
                  </a:cubicBezTo>
                  <a:cubicBezTo>
                    <a:pt x="4" y="16"/>
                    <a:pt x="8" y="15"/>
                    <a:pt x="9" y="15"/>
                  </a:cubicBezTo>
                  <a:cubicBezTo>
                    <a:pt x="10" y="15"/>
                    <a:pt x="10" y="14"/>
                    <a:pt x="10" y="14"/>
                  </a:cubicBezTo>
                  <a:cubicBezTo>
                    <a:pt x="11" y="14"/>
                    <a:pt x="17" y="17"/>
                    <a:pt x="17" y="16"/>
                  </a:cubicBezTo>
                  <a:cubicBezTo>
                    <a:pt x="16" y="18"/>
                    <a:pt x="12" y="17"/>
                    <a:pt x="11" y="17"/>
                  </a:cubicBezTo>
                  <a:cubicBezTo>
                    <a:pt x="9" y="16"/>
                    <a:pt x="8" y="18"/>
                    <a:pt x="6" y="18"/>
                  </a:cubicBezTo>
                  <a:cubicBezTo>
                    <a:pt x="3" y="18"/>
                    <a:pt x="1" y="18"/>
                    <a:pt x="3" y="21"/>
                  </a:cubicBezTo>
                  <a:cubicBezTo>
                    <a:pt x="3" y="22"/>
                    <a:pt x="4" y="21"/>
                    <a:pt x="5" y="21"/>
                  </a:cubicBezTo>
                  <a:cubicBezTo>
                    <a:pt x="6" y="21"/>
                    <a:pt x="7" y="22"/>
                    <a:pt x="8"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1" name="Freeform 769"/>
            <p:cNvSpPr>
              <a:spLocks/>
            </p:cNvSpPr>
            <p:nvPr/>
          </p:nvSpPr>
          <p:spPr bwMode="auto">
            <a:xfrm>
              <a:off x="11136499" y="7838490"/>
              <a:ext cx="783439" cy="729492"/>
            </a:xfrm>
            <a:custGeom>
              <a:avLst/>
              <a:gdLst>
                <a:gd name="T0" fmla="*/ 27 w 84"/>
                <a:gd name="T1" fmla="*/ 1 h 78"/>
                <a:gd name="T2" fmla="*/ 33 w 84"/>
                <a:gd name="T3" fmla="*/ 45 h 78"/>
                <a:gd name="T4" fmla="*/ 32 w 84"/>
                <a:gd name="T5" fmla="*/ 50 h 78"/>
                <a:gd name="T6" fmla="*/ 19 w 84"/>
                <a:gd name="T7" fmla="*/ 50 h 78"/>
                <a:gd name="T8" fmla="*/ 15 w 84"/>
                <a:gd name="T9" fmla="*/ 50 h 78"/>
                <a:gd name="T10" fmla="*/ 12 w 84"/>
                <a:gd name="T11" fmla="*/ 51 h 78"/>
                <a:gd name="T12" fmla="*/ 8 w 84"/>
                <a:gd name="T13" fmla="*/ 51 h 78"/>
                <a:gd name="T14" fmla="*/ 6 w 84"/>
                <a:gd name="T15" fmla="*/ 52 h 78"/>
                <a:gd name="T16" fmla="*/ 3 w 84"/>
                <a:gd name="T17" fmla="*/ 50 h 78"/>
                <a:gd name="T18" fmla="*/ 0 w 84"/>
                <a:gd name="T19" fmla="*/ 55 h 78"/>
                <a:gd name="T20" fmla="*/ 0 w 84"/>
                <a:gd name="T21" fmla="*/ 59 h 78"/>
                <a:gd name="T22" fmla="*/ 3 w 84"/>
                <a:gd name="T23" fmla="*/ 63 h 78"/>
                <a:gd name="T24" fmla="*/ 4 w 84"/>
                <a:gd name="T25" fmla="*/ 67 h 78"/>
                <a:gd name="T26" fmla="*/ 7 w 84"/>
                <a:gd name="T27" fmla="*/ 68 h 78"/>
                <a:gd name="T28" fmla="*/ 11 w 84"/>
                <a:gd name="T29" fmla="*/ 68 h 78"/>
                <a:gd name="T30" fmla="*/ 15 w 84"/>
                <a:gd name="T31" fmla="*/ 66 h 78"/>
                <a:gd name="T32" fmla="*/ 20 w 84"/>
                <a:gd name="T33" fmla="*/ 75 h 78"/>
                <a:gd name="T34" fmla="*/ 20 w 84"/>
                <a:gd name="T35" fmla="*/ 77 h 78"/>
                <a:gd name="T36" fmla="*/ 23 w 84"/>
                <a:gd name="T37" fmla="*/ 77 h 78"/>
                <a:gd name="T38" fmla="*/ 27 w 84"/>
                <a:gd name="T39" fmla="*/ 77 h 78"/>
                <a:gd name="T40" fmla="*/ 30 w 84"/>
                <a:gd name="T41" fmla="*/ 77 h 78"/>
                <a:gd name="T42" fmla="*/ 35 w 84"/>
                <a:gd name="T43" fmla="*/ 71 h 78"/>
                <a:gd name="T44" fmla="*/ 35 w 84"/>
                <a:gd name="T45" fmla="*/ 69 h 78"/>
                <a:gd name="T46" fmla="*/ 39 w 84"/>
                <a:gd name="T47" fmla="*/ 67 h 78"/>
                <a:gd name="T48" fmla="*/ 40 w 84"/>
                <a:gd name="T49" fmla="*/ 63 h 78"/>
                <a:gd name="T50" fmla="*/ 42 w 84"/>
                <a:gd name="T51" fmla="*/ 62 h 78"/>
                <a:gd name="T52" fmla="*/ 49 w 84"/>
                <a:gd name="T53" fmla="*/ 57 h 78"/>
                <a:gd name="T54" fmla="*/ 51 w 84"/>
                <a:gd name="T55" fmla="*/ 57 h 78"/>
                <a:gd name="T56" fmla="*/ 52 w 84"/>
                <a:gd name="T57" fmla="*/ 56 h 78"/>
                <a:gd name="T58" fmla="*/ 55 w 84"/>
                <a:gd name="T59" fmla="*/ 54 h 78"/>
                <a:gd name="T60" fmla="*/ 65 w 84"/>
                <a:gd name="T61" fmla="*/ 53 h 78"/>
                <a:gd name="T62" fmla="*/ 70 w 84"/>
                <a:gd name="T63" fmla="*/ 52 h 78"/>
                <a:gd name="T64" fmla="*/ 78 w 84"/>
                <a:gd name="T65" fmla="*/ 51 h 78"/>
                <a:gd name="T66" fmla="*/ 82 w 84"/>
                <a:gd name="T67" fmla="*/ 31 h 78"/>
                <a:gd name="T68" fmla="*/ 77 w 84"/>
                <a:gd name="T69" fmla="*/ 32 h 78"/>
                <a:gd name="T70" fmla="*/ 77 w 84"/>
                <a:gd name="T71" fmla="*/ 28 h 78"/>
                <a:gd name="T72" fmla="*/ 70 w 84"/>
                <a:gd name="T73" fmla="*/ 26 h 78"/>
                <a:gd name="T74" fmla="*/ 66 w 84"/>
                <a:gd name="T75" fmla="*/ 22 h 78"/>
                <a:gd name="T76" fmla="*/ 63 w 84"/>
                <a:gd name="T77" fmla="*/ 20 h 78"/>
                <a:gd name="T78" fmla="*/ 56 w 84"/>
                <a:gd name="T79" fmla="*/ 14 h 78"/>
                <a:gd name="T80" fmla="*/ 39 w 84"/>
                <a:gd name="T81" fmla="*/ 3 h 78"/>
                <a:gd name="T82" fmla="*/ 35 w 84"/>
                <a:gd name="T83" fmla="*/ 1 h 78"/>
                <a:gd name="T84" fmla="*/ 27 w 84"/>
                <a:gd name="T85" fmla="*/ 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4" h="78">
                  <a:moveTo>
                    <a:pt x="27" y="1"/>
                  </a:moveTo>
                  <a:cubicBezTo>
                    <a:pt x="29" y="16"/>
                    <a:pt x="31" y="31"/>
                    <a:pt x="33" y="45"/>
                  </a:cubicBezTo>
                  <a:cubicBezTo>
                    <a:pt x="33" y="47"/>
                    <a:pt x="35" y="50"/>
                    <a:pt x="32" y="50"/>
                  </a:cubicBezTo>
                  <a:cubicBezTo>
                    <a:pt x="28" y="50"/>
                    <a:pt x="23" y="50"/>
                    <a:pt x="19" y="50"/>
                  </a:cubicBezTo>
                  <a:cubicBezTo>
                    <a:pt x="17" y="50"/>
                    <a:pt x="16" y="50"/>
                    <a:pt x="15" y="50"/>
                  </a:cubicBezTo>
                  <a:cubicBezTo>
                    <a:pt x="14" y="50"/>
                    <a:pt x="13" y="51"/>
                    <a:pt x="12" y="51"/>
                  </a:cubicBezTo>
                  <a:cubicBezTo>
                    <a:pt x="11" y="52"/>
                    <a:pt x="10" y="51"/>
                    <a:pt x="8" y="51"/>
                  </a:cubicBezTo>
                  <a:cubicBezTo>
                    <a:pt x="7" y="51"/>
                    <a:pt x="7" y="53"/>
                    <a:pt x="6" y="52"/>
                  </a:cubicBezTo>
                  <a:cubicBezTo>
                    <a:pt x="5" y="52"/>
                    <a:pt x="4" y="50"/>
                    <a:pt x="3" y="50"/>
                  </a:cubicBezTo>
                  <a:cubicBezTo>
                    <a:pt x="2" y="50"/>
                    <a:pt x="2" y="56"/>
                    <a:pt x="0" y="55"/>
                  </a:cubicBezTo>
                  <a:cubicBezTo>
                    <a:pt x="0" y="56"/>
                    <a:pt x="0" y="58"/>
                    <a:pt x="0" y="59"/>
                  </a:cubicBezTo>
                  <a:cubicBezTo>
                    <a:pt x="0" y="61"/>
                    <a:pt x="2" y="61"/>
                    <a:pt x="3" y="63"/>
                  </a:cubicBezTo>
                  <a:cubicBezTo>
                    <a:pt x="4" y="64"/>
                    <a:pt x="3" y="66"/>
                    <a:pt x="4" y="67"/>
                  </a:cubicBezTo>
                  <a:cubicBezTo>
                    <a:pt x="5" y="69"/>
                    <a:pt x="6" y="67"/>
                    <a:pt x="7" y="68"/>
                  </a:cubicBezTo>
                  <a:cubicBezTo>
                    <a:pt x="7" y="69"/>
                    <a:pt x="10" y="68"/>
                    <a:pt x="11" y="68"/>
                  </a:cubicBezTo>
                  <a:cubicBezTo>
                    <a:pt x="12" y="68"/>
                    <a:pt x="14" y="66"/>
                    <a:pt x="15" y="66"/>
                  </a:cubicBezTo>
                  <a:cubicBezTo>
                    <a:pt x="17" y="68"/>
                    <a:pt x="18" y="73"/>
                    <a:pt x="20" y="75"/>
                  </a:cubicBezTo>
                  <a:cubicBezTo>
                    <a:pt x="20" y="75"/>
                    <a:pt x="19" y="77"/>
                    <a:pt x="20" y="77"/>
                  </a:cubicBezTo>
                  <a:cubicBezTo>
                    <a:pt x="21" y="78"/>
                    <a:pt x="22" y="76"/>
                    <a:pt x="23" y="77"/>
                  </a:cubicBezTo>
                  <a:cubicBezTo>
                    <a:pt x="24" y="78"/>
                    <a:pt x="26" y="78"/>
                    <a:pt x="27" y="77"/>
                  </a:cubicBezTo>
                  <a:cubicBezTo>
                    <a:pt x="29" y="75"/>
                    <a:pt x="29" y="77"/>
                    <a:pt x="30" y="77"/>
                  </a:cubicBezTo>
                  <a:cubicBezTo>
                    <a:pt x="33" y="77"/>
                    <a:pt x="35" y="73"/>
                    <a:pt x="35" y="71"/>
                  </a:cubicBezTo>
                  <a:cubicBezTo>
                    <a:pt x="35" y="70"/>
                    <a:pt x="33" y="70"/>
                    <a:pt x="35" y="69"/>
                  </a:cubicBezTo>
                  <a:cubicBezTo>
                    <a:pt x="36" y="68"/>
                    <a:pt x="38" y="69"/>
                    <a:pt x="39" y="67"/>
                  </a:cubicBezTo>
                  <a:cubicBezTo>
                    <a:pt x="39" y="66"/>
                    <a:pt x="40" y="64"/>
                    <a:pt x="40" y="63"/>
                  </a:cubicBezTo>
                  <a:cubicBezTo>
                    <a:pt x="41" y="61"/>
                    <a:pt x="41" y="60"/>
                    <a:pt x="42" y="62"/>
                  </a:cubicBezTo>
                  <a:cubicBezTo>
                    <a:pt x="45" y="64"/>
                    <a:pt x="47" y="56"/>
                    <a:pt x="49" y="57"/>
                  </a:cubicBezTo>
                  <a:cubicBezTo>
                    <a:pt x="50" y="57"/>
                    <a:pt x="50" y="57"/>
                    <a:pt x="51" y="57"/>
                  </a:cubicBezTo>
                  <a:cubicBezTo>
                    <a:pt x="51" y="57"/>
                    <a:pt x="52" y="56"/>
                    <a:pt x="52" y="56"/>
                  </a:cubicBezTo>
                  <a:cubicBezTo>
                    <a:pt x="53" y="55"/>
                    <a:pt x="54" y="55"/>
                    <a:pt x="55" y="54"/>
                  </a:cubicBezTo>
                  <a:cubicBezTo>
                    <a:pt x="58" y="51"/>
                    <a:pt x="61" y="54"/>
                    <a:pt x="65" y="53"/>
                  </a:cubicBezTo>
                  <a:cubicBezTo>
                    <a:pt x="67" y="53"/>
                    <a:pt x="68" y="52"/>
                    <a:pt x="70" y="52"/>
                  </a:cubicBezTo>
                  <a:cubicBezTo>
                    <a:pt x="73" y="52"/>
                    <a:pt x="76" y="52"/>
                    <a:pt x="78" y="51"/>
                  </a:cubicBezTo>
                  <a:cubicBezTo>
                    <a:pt x="84" y="49"/>
                    <a:pt x="82" y="36"/>
                    <a:pt x="82" y="31"/>
                  </a:cubicBezTo>
                  <a:cubicBezTo>
                    <a:pt x="81" y="32"/>
                    <a:pt x="78" y="34"/>
                    <a:pt x="77" y="32"/>
                  </a:cubicBezTo>
                  <a:cubicBezTo>
                    <a:pt x="76" y="31"/>
                    <a:pt x="78" y="29"/>
                    <a:pt x="77" y="28"/>
                  </a:cubicBezTo>
                  <a:cubicBezTo>
                    <a:pt x="76" y="26"/>
                    <a:pt x="72" y="27"/>
                    <a:pt x="70" y="26"/>
                  </a:cubicBezTo>
                  <a:cubicBezTo>
                    <a:pt x="68" y="26"/>
                    <a:pt x="67" y="23"/>
                    <a:pt x="66" y="22"/>
                  </a:cubicBezTo>
                  <a:cubicBezTo>
                    <a:pt x="66" y="21"/>
                    <a:pt x="65" y="20"/>
                    <a:pt x="63" y="20"/>
                  </a:cubicBezTo>
                  <a:cubicBezTo>
                    <a:pt x="61" y="18"/>
                    <a:pt x="58" y="16"/>
                    <a:pt x="56" y="14"/>
                  </a:cubicBezTo>
                  <a:cubicBezTo>
                    <a:pt x="50" y="11"/>
                    <a:pt x="44" y="7"/>
                    <a:pt x="39" y="3"/>
                  </a:cubicBezTo>
                  <a:cubicBezTo>
                    <a:pt x="38" y="3"/>
                    <a:pt x="36" y="1"/>
                    <a:pt x="35" y="1"/>
                  </a:cubicBezTo>
                  <a:cubicBezTo>
                    <a:pt x="33" y="0"/>
                    <a:pt x="30" y="1"/>
                    <a:pt x="27"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2" name="Freeform 770"/>
            <p:cNvSpPr>
              <a:spLocks/>
            </p:cNvSpPr>
            <p:nvPr/>
          </p:nvSpPr>
          <p:spPr bwMode="auto">
            <a:xfrm>
              <a:off x="12814845" y="7500821"/>
              <a:ext cx="515923" cy="503317"/>
            </a:xfrm>
            <a:custGeom>
              <a:avLst/>
              <a:gdLst>
                <a:gd name="T0" fmla="*/ 45 w 55"/>
                <a:gd name="T1" fmla="*/ 54 h 54"/>
                <a:gd name="T2" fmla="*/ 48 w 55"/>
                <a:gd name="T3" fmla="*/ 51 h 54"/>
                <a:gd name="T4" fmla="*/ 51 w 55"/>
                <a:gd name="T5" fmla="*/ 48 h 54"/>
                <a:gd name="T6" fmla="*/ 54 w 55"/>
                <a:gd name="T7" fmla="*/ 44 h 54"/>
                <a:gd name="T8" fmla="*/ 55 w 55"/>
                <a:gd name="T9" fmla="*/ 42 h 54"/>
                <a:gd name="T10" fmla="*/ 50 w 55"/>
                <a:gd name="T11" fmla="*/ 36 h 54"/>
                <a:gd name="T12" fmla="*/ 45 w 55"/>
                <a:gd name="T13" fmla="*/ 25 h 54"/>
                <a:gd name="T14" fmla="*/ 40 w 55"/>
                <a:gd name="T15" fmla="*/ 16 h 54"/>
                <a:gd name="T16" fmla="*/ 38 w 55"/>
                <a:gd name="T17" fmla="*/ 8 h 54"/>
                <a:gd name="T18" fmla="*/ 47 w 55"/>
                <a:gd name="T19" fmla="*/ 22 h 54"/>
                <a:gd name="T20" fmla="*/ 49 w 55"/>
                <a:gd name="T21" fmla="*/ 19 h 54"/>
                <a:gd name="T22" fmla="*/ 48 w 55"/>
                <a:gd name="T23" fmla="*/ 14 h 54"/>
                <a:gd name="T24" fmla="*/ 47 w 55"/>
                <a:gd name="T25" fmla="*/ 2 h 54"/>
                <a:gd name="T26" fmla="*/ 38 w 55"/>
                <a:gd name="T27" fmla="*/ 2 h 54"/>
                <a:gd name="T28" fmla="*/ 25 w 55"/>
                <a:gd name="T29" fmla="*/ 3 h 54"/>
                <a:gd name="T30" fmla="*/ 16 w 55"/>
                <a:gd name="T31" fmla="*/ 3 h 54"/>
                <a:gd name="T32" fmla="*/ 4 w 55"/>
                <a:gd name="T33" fmla="*/ 1 h 54"/>
                <a:gd name="T34" fmla="*/ 3 w 55"/>
                <a:gd name="T35" fmla="*/ 0 h 54"/>
                <a:gd name="T36" fmla="*/ 1 w 55"/>
                <a:gd name="T37" fmla="*/ 3 h 54"/>
                <a:gd name="T38" fmla="*/ 2 w 55"/>
                <a:gd name="T39" fmla="*/ 7 h 54"/>
                <a:gd name="T40" fmla="*/ 1 w 55"/>
                <a:gd name="T41" fmla="*/ 11 h 54"/>
                <a:gd name="T42" fmla="*/ 2 w 55"/>
                <a:gd name="T43" fmla="*/ 13 h 54"/>
                <a:gd name="T44" fmla="*/ 2 w 55"/>
                <a:gd name="T45" fmla="*/ 25 h 54"/>
                <a:gd name="T46" fmla="*/ 2 w 55"/>
                <a:gd name="T47" fmla="*/ 52 h 54"/>
                <a:gd name="T48" fmla="*/ 34 w 55"/>
                <a:gd name="T49" fmla="*/ 52 h 54"/>
                <a:gd name="T50" fmla="*/ 40 w 55"/>
                <a:gd name="T51" fmla="*/ 52 h 54"/>
                <a:gd name="T52" fmla="*/ 45 w 55"/>
                <a:gd name="T5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54">
                  <a:moveTo>
                    <a:pt x="45" y="54"/>
                  </a:moveTo>
                  <a:cubicBezTo>
                    <a:pt x="46" y="54"/>
                    <a:pt x="46" y="51"/>
                    <a:pt x="48" y="51"/>
                  </a:cubicBezTo>
                  <a:cubicBezTo>
                    <a:pt x="51" y="51"/>
                    <a:pt x="49" y="49"/>
                    <a:pt x="51" y="48"/>
                  </a:cubicBezTo>
                  <a:cubicBezTo>
                    <a:pt x="54" y="47"/>
                    <a:pt x="54" y="47"/>
                    <a:pt x="54" y="44"/>
                  </a:cubicBezTo>
                  <a:cubicBezTo>
                    <a:pt x="53" y="42"/>
                    <a:pt x="53" y="42"/>
                    <a:pt x="55" y="42"/>
                  </a:cubicBezTo>
                  <a:cubicBezTo>
                    <a:pt x="54" y="42"/>
                    <a:pt x="51" y="37"/>
                    <a:pt x="50" y="36"/>
                  </a:cubicBezTo>
                  <a:cubicBezTo>
                    <a:pt x="49" y="32"/>
                    <a:pt x="47" y="28"/>
                    <a:pt x="45" y="25"/>
                  </a:cubicBezTo>
                  <a:cubicBezTo>
                    <a:pt x="43" y="22"/>
                    <a:pt x="42" y="18"/>
                    <a:pt x="40" y="16"/>
                  </a:cubicBezTo>
                  <a:cubicBezTo>
                    <a:pt x="39" y="15"/>
                    <a:pt x="37" y="9"/>
                    <a:pt x="38" y="8"/>
                  </a:cubicBezTo>
                  <a:cubicBezTo>
                    <a:pt x="38" y="8"/>
                    <a:pt x="46" y="22"/>
                    <a:pt x="47" y="22"/>
                  </a:cubicBezTo>
                  <a:cubicBezTo>
                    <a:pt x="48" y="22"/>
                    <a:pt x="49" y="19"/>
                    <a:pt x="49" y="19"/>
                  </a:cubicBezTo>
                  <a:cubicBezTo>
                    <a:pt x="49" y="17"/>
                    <a:pt x="49" y="15"/>
                    <a:pt x="48" y="14"/>
                  </a:cubicBezTo>
                  <a:cubicBezTo>
                    <a:pt x="48" y="10"/>
                    <a:pt x="47" y="6"/>
                    <a:pt x="47" y="2"/>
                  </a:cubicBezTo>
                  <a:cubicBezTo>
                    <a:pt x="45" y="4"/>
                    <a:pt x="40" y="4"/>
                    <a:pt x="38" y="2"/>
                  </a:cubicBezTo>
                  <a:cubicBezTo>
                    <a:pt x="34" y="0"/>
                    <a:pt x="29" y="1"/>
                    <a:pt x="25" y="3"/>
                  </a:cubicBezTo>
                  <a:cubicBezTo>
                    <a:pt x="22" y="5"/>
                    <a:pt x="19" y="4"/>
                    <a:pt x="16" y="3"/>
                  </a:cubicBezTo>
                  <a:cubicBezTo>
                    <a:pt x="12" y="2"/>
                    <a:pt x="8" y="2"/>
                    <a:pt x="4" y="1"/>
                  </a:cubicBezTo>
                  <a:cubicBezTo>
                    <a:pt x="4" y="1"/>
                    <a:pt x="3" y="0"/>
                    <a:pt x="3" y="0"/>
                  </a:cubicBezTo>
                  <a:cubicBezTo>
                    <a:pt x="2" y="1"/>
                    <a:pt x="2" y="2"/>
                    <a:pt x="1" y="3"/>
                  </a:cubicBezTo>
                  <a:cubicBezTo>
                    <a:pt x="0" y="4"/>
                    <a:pt x="3" y="5"/>
                    <a:pt x="2" y="7"/>
                  </a:cubicBezTo>
                  <a:cubicBezTo>
                    <a:pt x="1" y="8"/>
                    <a:pt x="1" y="9"/>
                    <a:pt x="1" y="11"/>
                  </a:cubicBezTo>
                  <a:cubicBezTo>
                    <a:pt x="2" y="11"/>
                    <a:pt x="2" y="12"/>
                    <a:pt x="2" y="13"/>
                  </a:cubicBezTo>
                  <a:cubicBezTo>
                    <a:pt x="2" y="17"/>
                    <a:pt x="2" y="21"/>
                    <a:pt x="2" y="25"/>
                  </a:cubicBezTo>
                  <a:cubicBezTo>
                    <a:pt x="2" y="28"/>
                    <a:pt x="2" y="52"/>
                    <a:pt x="2" y="52"/>
                  </a:cubicBezTo>
                  <a:cubicBezTo>
                    <a:pt x="13" y="52"/>
                    <a:pt x="23" y="52"/>
                    <a:pt x="34" y="52"/>
                  </a:cubicBezTo>
                  <a:cubicBezTo>
                    <a:pt x="36" y="52"/>
                    <a:pt x="38" y="52"/>
                    <a:pt x="40" y="52"/>
                  </a:cubicBezTo>
                  <a:cubicBezTo>
                    <a:pt x="42" y="52"/>
                    <a:pt x="43" y="54"/>
                    <a:pt x="45" y="5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3" name="Freeform 771"/>
            <p:cNvSpPr>
              <a:spLocks/>
            </p:cNvSpPr>
            <p:nvPr/>
          </p:nvSpPr>
          <p:spPr bwMode="auto">
            <a:xfrm>
              <a:off x="12050511" y="7210939"/>
              <a:ext cx="187902" cy="363153"/>
            </a:xfrm>
            <a:custGeom>
              <a:avLst/>
              <a:gdLst>
                <a:gd name="T0" fmla="*/ 14 w 20"/>
                <a:gd name="T1" fmla="*/ 34 h 39"/>
                <a:gd name="T2" fmla="*/ 17 w 20"/>
                <a:gd name="T3" fmla="*/ 30 h 39"/>
                <a:gd name="T4" fmla="*/ 20 w 20"/>
                <a:gd name="T5" fmla="*/ 27 h 39"/>
                <a:gd name="T6" fmla="*/ 20 w 20"/>
                <a:gd name="T7" fmla="*/ 24 h 39"/>
                <a:gd name="T8" fmla="*/ 19 w 20"/>
                <a:gd name="T9" fmla="*/ 23 h 39"/>
                <a:gd name="T10" fmla="*/ 17 w 20"/>
                <a:gd name="T11" fmla="*/ 20 h 39"/>
                <a:gd name="T12" fmla="*/ 14 w 20"/>
                <a:gd name="T13" fmla="*/ 20 h 39"/>
                <a:gd name="T14" fmla="*/ 16 w 20"/>
                <a:gd name="T15" fmla="*/ 16 h 39"/>
                <a:gd name="T16" fmla="*/ 17 w 20"/>
                <a:gd name="T17" fmla="*/ 10 h 39"/>
                <a:gd name="T18" fmla="*/ 15 w 20"/>
                <a:gd name="T19" fmla="*/ 6 h 39"/>
                <a:gd name="T20" fmla="*/ 18 w 20"/>
                <a:gd name="T21" fmla="*/ 4 h 39"/>
                <a:gd name="T22" fmla="*/ 18 w 20"/>
                <a:gd name="T23" fmla="*/ 1 h 39"/>
                <a:gd name="T24" fmla="*/ 15 w 20"/>
                <a:gd name="T25" fmla="*/ 3 h 39"/>
                <a:gd name="T26" fmla="*/ 14 w 20"/>
                <a:gd name="T27" fmla="*/ 2 h 39"/>
                <a:gd name="T28" fmla="*/ 11 w 20"/>
                <a:gd name="T29" fmla="*/ 0 h 39"/>
                <a:gd name="T30" fmla="*/ 5 w 20"/>
                <a:gd name="T31" fmla="*/ 4 h 39"/>
                <a:gd name="T32" fmla="*/ 2 w 20"/>
                <a:gd name="T33" fmla="*/ 17 h 39"/>
                <a:gd name="T34" fmla="*/ 1 w 20"/>
                <a:gd name="T35" fmla="*/ 21 h 39"/>
                <a:gd name="T36" fmla="*/ 4 w 20"/>
                <a:gd name="T37" fmla="*/ 26 h 39"/>
                <a:gd name="T38" fmla="*/ 8 w 20"/>
                <a:gd name="T39" fmla="*/ 30 h 39"/>
                <a:gd name="T40" fmla="*/ 10 w 20"/>
                <a:gd name="T41" fmla="*/ 39 h 39"/>
                <a:gd name="T42" fmla="*/ 14 w 20"/>
                <a:gd name="T43" fmla="*/ 34 h 39"/>
                <a:gd name="T44" fmla="*/ 14 w 20"/>
                <a:gd name="T4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39">
                  <a:moveTo>
                    <a:pt x="14" y="34"/>
                  </a:moveTo>
                  <a:cubicBezTo>
                    <a:pt x="12" y="32"/>
                    <a:pt x="16" y="30"/>
                    <a:pt x="17" y="30"/>
                  </a:cubicBezTo>
                  <a:cubicBezTo>
                    <a:pt x="19" y="29"/>
                    <a:pt x="20" y="28"/>
                    <a:pt x="20" y="27"/>
                  </a:cubicBezTo>
                  <a:cubicBezTo>
                    <a:pt x="20" y="26"/>
                    <a:pt x="20" y="25"/>
                    <a:pt x="20" y="24"/>
                  </a:cubicBezTo>
                  <a:cubicBezTo>
                    <a:pt x="20" y="23"/>
                    <a:pt x="19" y="23"/>
                    <a:pt x="19" y="23"/>
                  </a:cubicBezTo>
                  <a:cubicBezTo>
                    <a:pt x="18" y="22"/>
                    <a:pt x="18" y="21"/>
                    <a:pt x="17" y="20"/>
                  </a:cubicBezTo>
                  <a:cubicBezTo>
                    <a:pt x="16" y="20"/>
                    <a:pt x="15" y="21"/>
                    <a:pt x="14" y="20"/>
                  </a:cubicBezTo>
                  <a:cubicBezTo>
                    <a:pt x="11" y="18"/>
                    <a:pt x="14" y="17"/>
                    <a:pt x="16" y="16"/>
                  </a:cubicBezTo>
                  <a:cubicBezTo>
                    <a:pt x="18" y="15"/>
                    <a:pt x="19" y="12"/>
                    <a:pt x="17" y="10"/>
                  </a:cubicBezTo>
                  <a:cubicBezTo>
                    <a:pt x="17" y="9"/>
                    <a:pt x="14" y="7"/>
                    <a:pt x="15" y="6"/>
                  </a:cubicBezTo>
                  <a:cubicBezTo>
                    <a:pt x="16" y="5"/>
                    <a:pt x="17" y="5"/>
                    <a:pt x="18" y="4"/>
                  </a:cubicBezTo>
                  <a:cubicBezTo>
                    <a:pt x="18" y="4"/>
                    <a:pt x="18" y="1"/>
                    <a:pt x="18" y="1"/>
                  </a:cubicBezTo>
                  <a:cubicBezTo>
                    <a:pt x="17" y="1"/>
                    <a:pt x="16" y="4"/>
                    <a:pt x="15" y="3"/>
                  </a:cubicBezTo>
                  <a:cubicBezTo>
                    <a:pt x="15" y="3"/>
                    <a:pt x="14" y="2"/>
                    <a:pt x="14" y="2"/>
                  </a:cubicBezTo>
                  <a:cubicBezTo>
                    <a:pt x="13" y="1"/>
                    <a:pt x="12" y="0"/>
                    <a:pt x="11" y="0"/>
                  </a:cubicBezTo>
                  <a:cubicBezTo>
                    <a:pt x="9" y="1"/>
                    <a:pt x="6" y="2"/>
                    <a:pt x="5" y="4"/>
                  </a:cubicBezTo>
                  <a:cubicBezTo>
                    <a:pt x="3" y="8"/>
                    <a:pt x="5" y="14"/>
                    <a:pt x="2" y="17"/>
                  </a:cubicBezTo>
                  <a:cubicBezTo>
                    <a:pt x="0" y="19"/>
                    <a:pt x="0" y="19"/>
                    <a:pt x="1" y="21"/>
                  </a:cubicBezTo>
                  <a:cubicBezTo>
                    <a:pt x="1" y="23"/>
                    <a:pt x="4" y="24"/>
                    <a:pt x="4" y="26"/>
                  </a:cubicBezTo>
                  <a:cubicBezTo>
                    <a:pt x="5" y="28"/>
                    <a:pt x="8" y="29"/>
                    <a:pt x="8" y="30"/>
                  </a:cubicBezTo>
                  <a:cubicBezTo>
                    <a:pt x="9" y="33"/>
                    <a:pt x="10" y="37"/>
                    <a:pt x="10" y="39"/>
                  </a:cubicBezTo>
                  <a:cubicBezTo>
                    <a:pt x="12" y="39"/>
                    <a:pt x="16" y="37"/>
                    <a:pt x="14" y="34"/>
                  </a:cubicBezTo>
                  <a:cubicBezTo>
                    <a:pt x="13" y="33"/>
                    <a:pt x="15" y="35"/>
                    <a:pt x="14" y="3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4" name="Freeform 772"/>
            <p:cNvSpPr>
              <a:spLocks/>
            </p:cNvSpPr>
            <p:nvPr/>
          </p:nvSpPr>
          <p:spPr bwMode="auto">
            <a:xfrm>
              <a:off x="12133317" y="7424369"/>
              <a:ext cx="710194" cy="684895"/>
            </a:xfrm>
            <a:custGeom>
              <a:avLst/>
              <a:gdLst>
                <a:gd name="T0" fmla="*/ 21 w 76"/>
                <a:gd name="T1" fmla="*/ 55 h 73"/>
                <a:gd name="T2" fmla="*/ 25 w 76"/>
                <a:gd name="T3" fmla="*/ 57 h 73"/>
                <a:gd name="T4" fmla="*/ 28 w 76"/>
                <a:gd name="T5" fmla="*/ 55 h 73"/>
                <a:gd name="T6" fmla="*/ 33 w 76"/>
                <a:gd name="T7" fmla="*/ 53 h 73"/>
                <a:gd name="T8" fmla="*/ 44 w 76"/>
                <a:gd name="T9" fmla="*/ 59 h 73"/>
                <a:gd name="T10" fmla="*/ 70 w 76"/>
                <a:gd name="T11" fmla="*/ 73 h 73"/>
                <a:gd name="T12" fmla="*/ 71 w 76"/>
                <a:gd name="T13" fmla="*/ 71 h 73"/>
                <a:gd name="T14" fmla="*/ 75 w 76"/>
                <a:gd name="T15" fmla="*/ 71 h 73"/>
                <a:gd name="T16" fmla="*/ 75 w 76"/>
                <a:gd name="T17" fmla="*/ 66 h 73"/>
                <a:gd name="T18" fmla="*/ 75 w 76"/>
                <a:gd name="T19" fmla="*/ 44 h 73"/>
                <a:gd name="T20" fmla="*/ 75 w 76"/>
                <a:gd name="T21" fmla="*/ 24 h 73"/>
                <a:gd name="T22" fmla="*/ 75 w 76"/>
                <a:gd name="T23" fmla="*/ 20 h 73"/>
                <a:gd name="T24" fmla="*/ 74 w 76"/>
                <a:gd name="T25" fmla="*/ 17 h 73"/>
                <a:gd name="T26" fmla="*/ 76 w 76"/>
                <a:gd name="T27" fmla="*/ 14 h 73"/>
                <a:gd name="T28" fmla="*/ 74 w 76"/>
                <a:gd name="T29" fmla="*/ 11 h 73"/>
                <a:gd name="T30" fmla="*/ 76 w 76"/>
                <a:gd name="T31" fmla="*/ 8 h 73"/>
                <a:gd name="T32" fmla="*/ 67 w 76"/>
                <a:gd name="T33" fmla="*/ 5 h 73"/>
                <a:gd name="T34" fmla="*/ 61 w 76"/>
                <a:gd name="T35" fmla="*/ 2 h 73"/>
                <a:gd name="T36" fmla="*/ 51 w 76"/>
                <a:gd name="T37" fmla="*/ 6 h 73"/>
                <a:gd name="T38" fmla="*/ 51 w 76"/>
                <a:gd name="T39" fmla="*/ 9 h 73"/>
                <a:gd name="T40" fmla="*/ 50 w 76"/>
                <a:gd name="T41" fmla="*/ 14 h 73"/>
                <a:gd name="T42" fmla="*/ 41 w 76"/>
                <a:gd name="T43" fmla="*/ 13 h 73"/>
                <a:gd name="T44" fmla="*/ 36 w 76"/>
                <a:gd name="T45" fmla="*/ 12 h 73"/>
                <a:gd name="T46" fmla="*/ 31 w 76"/>
                <a:gd name="T47" fmla="*/ 10 h 73"/>
                <a:gd name="T48" fmla="*/ 29 w 76"/>
                <a:gd name="T49" fmla="*/ 6 h 73"/>
                <a:gd name="T50" fmla="*/ 23 w 76"/>
                <a:gd name="T51" fmla="*/ 3 h 73"/>
                <a:gd name="T52" fmla="*/ 17 w 76"/>
                <a:gd name="T53" fmla="*/ 2 h 73"/>
                <a:gd name="T54" fmla="*/ 11 w 76"/>
                <a:gd name="T55" fmla="*/ 0 h 73"/>
                <a:gd name="T56" fmla="*/ 11 w 76"/>
                <a:gd name="T57" fmla="*/ 4 h 73"/>
                <a:gd name="T58" fmla="*/ 9 w 76"/>
                <a:gd name="T59" fmla="*/ 6 h 73"/>
                <a:gd name="T60" fmla="*/ 5 w 76"/>
                <a:gd name="T61" fmla="*/ 8 h 73"/>
                <a:gd name="T62" fmla="*/ 5 w 76"/>
                <a:gd name="T63" fmla="*/ 14 h 73"/>
                <a:gd name="T64" fmla="*/ 1 w 76"/>
                <a:gd name="T65" fmla="*/ 17 h 73"/>
                <a:gd name="T66" fmla="*/ 3 w 76"/>
                <a:gd name="T67" fmla="*/ 21 h 73"/>
                <a:gd name="T68" fmla="*/ 3 w 76"/>
                <a:gd name="T69" fmla="*/ 26 h 73"/>
                <a:gd name="T70" fmla="*/ 3 w 76"/>
                <a:gd name="T71" fmla="*/ 31 h 73"/>
                <a:gd name="T72" fmla="*/ 3 w 76"/>
                <a:gd name="T73" fmla="*/ 34 h 73"/>
                <a:gd name="T74" fmla="*/ 3 w 76"/>
                <a:gd name="T75" fmla="*/ 37 h 73"/>
                <a:gd name="T76" fmla="*/ 1 w 76"/>
                <a:gd name="T77" fmla="*/ 40 h 73"/>
                <a:gd name="T78" fmla="*/ 4 w 76"/>
                <a:gd name="T79" fmla="*/ 46 h 73"/>
                <a:gd name="T80" fmla="*/ 7 w 76"/>
                <a:gd name="T81" fmla="*/ 48 h 73"/>
                <a:gd name="T82" fmla="*/ 11 w 76"/>
                <a:gd name="T83" fmla="*/ 49 h 73"/>
                <a:gd name="T84" fmla="*/ 14 w 76"/>
                <a:gd name="T85" fmla="*/ 53 h 73"/>
                <a:gd name="T86" fmla="*/ 21 w 76"/>
                <a:gd name="T87" fmla="*/ 55 h 73"/>
                <a:gd name="T88" fmla="*/ 21 w 76"/>
                <a:gd name="T89"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6" h="73">
                  <a:moveTo>
                    <a:pt x="21" y="55"/>
                  </a:moveTo>
                  <a:cubicBezTo>
                    <a:pt x="21" y="56"/>
                    <a:pt x="24" y="58"/>
                    <a:pt x="25" y="57"/>
                  </a:cubicBezTo>
                  <a:cubicBezTo>
                    <a:pt x="26" y="56"/>
                    <a:pt x="27" y="56"/>
                    <a:pt x="28" y="55"/>
                  </a:cubicBezTo>
                  <a:cubicBezTo>
                    <a:pt x="29" y="55"/>
                    <a:pt x="32" y="53"/>
                    <a:pt x="33" y="53"/>
                  </a:cubicBezTo>
                  <a:cubicBezTo>
                    <a:pt x="37" y="55"/>
                    <a:pt x="40" y="57"/>
                    <a:pt x="44" y="59"/>
                  </a:cubicBezTo>
                  <a:cubicBezTo>
                    <a:pt x="53" y="64"/>
                    <a:pt x="61" y="69"/>
                    <a:pt x="70" y="73"/>
                  </a:cubicBezTo>
                  <a:cubicBezTo>
                    <a:pt x="70" y="71"/>
                    <a:pt x="69" y="71"/>
                    <a:pt x="71" y="71"/>
                  </a:cubicBezTo>
                  <a:cubicBezTo>
                    <a:pt x="71" y="71"/>
                    <a:pt x="75" y="71"/>
                    <a:pt x="75" y="71"/>
                  </a:cubicBezTo>
                  <a:cubicBezTo>
                    <a:pt x="75" y="69"/>
                    <a:pt x="75" y="68"/>
                    <a:pt x="75" y="66"/>
                  </a:cubicBezTo>
                  <a:cubicBezTo>
                    <a:pt x="75" y="59"/>
                    <a:pt x="75" y="52"/>
                    <a:pt x="75" y="44"/>
                  </a:cubicBezTo>
                  <a:cubicBezTo>
                    <a:pt x="75" y="37"/>
                    <a:pt x="75" y="30"/>
                    <a:pt x="75" y="24"/>
                  </a:cubicBezTo>
                  <a:cubicBezTo>
                    <a:pt x="75" y="22"/>
                    <a:pt x="75" y="21"/>
                    <a:pt x="75" y="20"/>
                  </a:cubicBezTo>
                  <a:cubicBezTo>
                    <a:pt x="74" y="19"/>
                    <a:pt x="74" y="18"/>
                    <a:pt x="74" y="17"/>
                  </a:cubicBezTo>
                  <a:cubicBezTo>
                    <a:pt x="74" y="16"/>
                    <a:pt x="76" y="15"/>
                    <a:pt x="76" y="14"/>
                  </a:cubicBezTo>
                  <a:cubicBezTo>
                    <a:pt x="76" y="13"/>
                    <a:pt x="74" y="12"/>
                    <a:pt x="74" y="11"/>
                  </a:cubicBezTo>
                  <a:cubicBezTo>
                    <a:pt x="74" y="10"/>
                    <a:pt x="75" y="9"/>
                    <a:pt x="76" y="8"/>
                  </a:cubicBezTo>
                  <a:cubicBezTo>
                    <a:pt x="73" y="6"/>
                    <a:pt x="70" y="7"/>
                    <a:pt x="67" y="5"/>
                  </a:cubicBezTo>
                  <a:cubicBezTo>
                    <a:pt x="65" y="4"/>
                    <a:pt x="64" y="2"/>
                    <a:pt x="61" y="2"/>
                  </a:cubicBezTo>
                  <a:cubicBezTo>
                    <a:pt x="57" y="2"/>
                    <a:pt x="53" y="3"/>
                    <a:pt x="51" y="6"/>
                  </a:cubicBezTo>
                  <a:cubicBezTo>
                    <a:pt x="50" y="7"/>
                    <a:pt x="50" y="8"/>
                    <a:pt x="51" y="9"/>
                  </a:cubicBezTo>
                  <a:cubicBezTo>
                    <a:pt x="52" y="11"/>
                    <a:pt x="51" y="12"/>
                    <a:pt x="50" y="14"/>
                  </a:cubicBezTo>
                  <a:cubicBezTo>
                    <a:pt x="48" y="17"/>
                    <a:pt x="44" y="15"/>
                    <a:pt x="41" y="13"/>
                  </a:cubicBezTo>
                  <a:cubicBezTo>
                    <a:pt x="39" y="13"/>
                    <a:pt x="38" y="12"/>
                    <a:pt x="36" y="12"/>
                  </a:cubicBezTo>
                  <a:cubicBezTo>
                    <a:pt x="34" y="11"/>
                    <a:pt x="32" y="12"/>
                    <a:pt x="31" y="10"/>
                  </a:cubicBezTo>
                  <a:cubicBezTo>
                    <a:pt x="30" y="9"/>
                    <a:pt x="30" y="7"/>
                    <a:pt x="29" y="6"/>
                  </a:cubicBezTo>
                  <a:cubicBezTo>
                    <a:pt x="28" y="4"/>
                    <a:pt x="25" y="4"/>
                    <a:pt x="23" y="3"/>
                  </a:cubicBezTo>
                  <a:cubicBezTo>
                    <a:pt x="21" y="2"/>
                    <a:pt x="19" y="2"/>
                    <a:pt x="17" y="2"/>
                  </a:cubicBezTo>
                  <a:cubicBezTo>
                    <a:pt x="15" y="2"/>
                    <a:pt x="14" y="1"/>
                    <a:pt x="11" y="0"/>
                  </a:cubicBezTo>
                  <a:cubicBezTo>
                    <a:pt x="11" y="1"/>
                    <a:pt x="11" y="2"/>
                    <a:pt x="11" y="4"/>
                  </a:cubicBezTo>
                  <a:cubicBezTo>
                    <a:pt x="11" y="5"/>
                    <a:pt x="11" y="4"/>
                    <a:pt x="9" y="6"/>
                  </a:cubicBezTo>
                  <a:cubicBezTo>
                    <a:pt x="8" y="7"/>
                    <a:pt x="7" y="7"/>
                    <a:pt x="5" y="8"/>
                  </a:cubicBezTo>
                  <a:cubicBezTo>
                    <a:pt x="3" y="10"/>
                    <a:pt x="6" y="12"/>
                    <a:pt x="5" y="14"/>
                  </a:cubicBezTo>
                  <a:cubicBezTo>
                    <a:pt x="4" y="16"/>
                    <a:pt x="1" y="16"/>
                    <a:pt x="1" y="17"/>
                  </a:cubicBezTo>
                  <a:cubicBezTo>
                    <a:pt x="1" y="19"/>
                    <a:pt x="2" y="20"/>
                    <a:pt x="3" y="21"/>
                  </a:cubicBezTo>
                  <a:cubicBezTo>
                    <a:pt x="3" y="23"/>
                    <a:pt x="3" y="25"/>
                    <a:pt x="3" y="26"/>
                  </a:cubicBezTo>
                  <a:cubicBezTo>
                    <a:pt x="3" y="28"/>
                    <a:pt x="4" y="29"/>
                    <a:pt x="3" y="31"/>
                  </a:cubicBezTo>
                  <a:cubicBezTo>
                    <a:pt x="3" y="32"/>
                    <a:pt x="3" y="33"/>
                    <a:pt x="3" y="34"/>
                  </a:cubicBezTo>
                  <a:cubicBezTo>
                    <a:pt x="3" y="35"/>
                    <a:pt x="4" y="36"/>
                    <a:pt x="3" y="37"/>
                  </a:cubicBezTo>
                  <a:cubicBezTo>
                    <a:pt x="3" y="38"/>
                    <a:pt x="0" y="38"/>
                    <a:pt x="1" y="40"/>
                  </a:cubicBezTo>
                  <a:cubicBezTo>
                    <a:pt x="3" y="42"/>
                    <a:pt x="4" y="43"/>
                    <a:pt x="4" y="46"/>
                  </a:cubicBezTo>
                  <a:cubicBezTo>
                    <a:pt x="4" y="48"/>
                    <a:pt x="6" y="47"/>
                    <a:pt x="7" y="48"/>
                  </a:cubicBezTo>
                  <a:cubicBezTo>
                    <a:pt x="9" y="48"/>
                    <a:pt x="10" y="48"/>
                    <a:pt x="11" y="49"/>
                  </a:cubicBezTo>
                  <a:cubicBezTo>
                    <a:pt x="12" y="50"/>
                    <a:pt x="13" y="52"/>
                    <a:pt x="14" y="53"/>
                  </a:cubicBezTo>
                  <a:cubicBezTo>
                    <a:pt x="16" y="54"/>
                    <a:pt x="19" y="53"/>
                    <a:pt x="21" y="55"/>
                  </a:cubicBezTo>
                  <a:cubicBezTo>
                    <a:pt x="22" y="56"/>
                    <a:pt x="20" y="54"/>
                    <a:pt x="21" y="5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5" name="Freeform 773"/>
            <p:cNvSpPr>
              <a:spLocks/>
            </p:cNvSpPr>
            <p:nvPr/>
          </p:nvSpPr>
          <p:spPr bwMode="auto">
            <a:xfrm>
              <a:off x="10910384" y="7714256"/>
              <a:ext cx="391721" cy="318556"/>
            </a:xfrm>
            <a:custGeom>
              <a:avLst/>
              <a:gdLst>
                <a:gd name="T0" fmla="*/ 19 w 42"/>
                <a:gd name="T1" fmla="*/ 34 h 34"/>
                <a:gd name="T2" fmla="*/ 20 w 42"/>
                <a:gd name="T3" fmla="*/ 25 h 34"/>
                <a:gd name="T4" fmla="*/ 24 w 42"/>
                <a:gd name="T5" fmla="*/ 22 h 34"/>
                <a:gd name="T6" fmla="*/ 25 w 42"/>
                <a:gd name="T7" fmla="*/ 20 h 34"/>
                <a:gd name="T8" fmla="*/ 25 w 42"/>
                <a:gd name="T9" fmla="*/ 9 h 34"/>
                <a:gd name="T10" fmla="*/ 32 w 42"/>
                <a:gd name="T11" fmla="*/ 9 h 34"/>
                <a:gd name="T12" fmla="*/ 41 w 42"/>
                <a:gd name="T13" fmla="*/ 9 h 34"/>
                <a:gd name="T14" fmla="*/ 42 w 42"/>
                <a:gd name="T15" fmla="*/ 2 h 34"/>
                <a:gd name="T16" fmla="*/ 40 w 42"/>
                <a:gd name="T17" fmla="*/ 0 h 34"/>
                <a:gd name="T18" fmla="*/ 20 w 42"/>
                <a:gd name="T19" fmla="*/ 0 h 34"/>
                <a:gd name="T20" fmla="*/ 15 w 42"/>
                <a:gd name="T21" fmla="*/ 6 h 34"/>
                <a:gd name="T22" fmla="*/ 10 w 42"/>
                <a:gd name="T23" fmla="*/ 17 h 34"/>
                <a:gd name="T24" fmla="*/ 8 w 42"/>
                <a:gd name="T25" fmla="*/ 18 h 34"/>
                <a:gd name="T26" fmla="*/ 4 w 42"/>
                <a:gd name="T27" fmla="*/ 25 h 34"/>
                <a:gd name="T28" fmla="*/ 0 w 42"/>
                <a:gd name="T29" fmla="*/ 34 h 34"/>
                <a:gd name="T30" fmla="*/ 19 w 42"/>
                <a:gd name="T3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34">
                  <a:moveTo>
                    <a:pt x="19" y="34"/>
                  </a:moveTo>
                  <a:cubicBezTo>
                    <a:pt x="19" y="31"/>
                    <a:pt x="18" y="26"/>
                    <a:pt x="20" y="25"/>
                  </a:cubicBezTo>
                  <a:cubicBezTo>
                    <a:pt x="21" y="24"/>
                    <a:pt x="23" y="23"/>
                    <a:pt x="24" y="22"/>
                  </a:cubicBezTo>
                  <a:cubicBezTo>
                    <a:pt x="25" y="22"/>
                    <a:pt x="25" y="20"/>
                    <a:pt x="25" y="20"/>
                  </a:cubicBezTo>
                  <a:cubicBezTo>
                    <a:pt x="25" y="16"/>
                    <a:pt x="25" y="13"/>
                    <a:pt x="25" y="9"/>
                  </a:cubicBezTo>
                  <a:cubicBezTo>
                    <a:pt x="25" y="9"/>
                    <a:pt x="31" y="9"/>
                    <a:pt x="32" y="9"/>
                  </a:cubicBezTo>
                  <a:cubicBezTo>
                    <a:pt x="35" y="9"/>
                    <a:pt x="38" y="9"/>
                    <a:pt x="41" y="9"/>
                  </a:cubicBezTo>
                  <a:cubicBezTo>
                    <a:pt x="42" y="9"/>
                    <a:pt x="42" y="3"/>
                    <a:pt x="42" y="2"/>
                  </a:cubicBezTo>
                  <a:cubicBezTo>
                    <a:pt x="42" y="0"/>
                    <a:pt x="42" y="0"/>
                    <a:pt x="40" y="0"/>
                  </a:cubicBezTo>
                  <a:cubicBezTo>
                    <a:pt x="33" y="0"/>
                    <a:pt x="27" y="0"/>
                    <a:pt x="20" y="0"/>
                  </a:cubicBezTo>
                  <a:cubicBezTo>
                    <a:pt x="18" y="2"/>
                    <a:pt x="17" y="4"/>
                    <a:pt x="15" y="6"/>
                  </a:cubicBezTo>
                  <a:cubicBezTo>
                    <a:pt x="11" y="9"/>
                    <a:pt x="11" y="12"/>
                    <a:pt x="10" y="17"/>
                  </a:cubicBezTo>
                  <a:cubicBezTo>
                    <a:pt x="10" y="17"/>
                    <a:pt x="9" y="18"/>
                    <a:pt x="8" y="18"/>
                  </a:cubicBezTo>
                  <a:cubicBezTo>
                    <a:pt x="6" y="20"/>
                    <a:pt x="5" y="22"/>
                    <a:pt x="4" y="25"/>
                  </a:cubicBezTo>
                  <a:cubicBezTo>
                    <a:pt x="2" y="28"/>
                    <a:pt x="0" y="30"/>
                    <a:pt x="0" y="34"/>
                  </a:cubicBezTo>
                  <a:cubicBezTo>
                    <a:pt x="6" y="34"/>
                    <a:pt x="13" y="34"/>
                    <a:pt x="19" y="3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6" name="Freeform 774"/>
            <p:cNvSpPr>
              <a:spLocks/>
            </p:cNvSpPr>
            <p:nvPr/>
          </p:nvSpPr>
          <p:spPr bwMode="auto">
            <a:xfrm>
              <a:off x="11098281" y="7265092"/>
              <a:ext cx="560509" cy="449163"/>
            </a:xfrm>
            <a:custGeom>
              <a:avLst/>
              <a:gdLst>
                <a:gd name="T0" fmla="*/ 22 w 60"/>
                <a:gd name="T1" fmla="*/ 48 h 48"/>
                <a:gd name="T2" fmla="*/ 23 w 60"/>
                <a:gd name="T3" fmla="*/ 41 h 48"/>
                <a:gd name="T4" fmla="*/ 29 w 60"/>
                <a:gd name="T5" fmla="*/ 37 h 48"/>
                <a:gd name="T6" fmla="*/ 33 w 60"/>
                <a:gd name="T7" fmla="*/ 37 h 48"/>
                <a:gd name="T8" fmla="*/ 38 w 60"/>
                <a:gd name="T9" fmla="*/ 35 h 48"/>
                <a:gd name="T10" fmla="*/ 40 w 60"/>
                <a:gd name="T11" fmla="*/ 32 h 48"/>
                <a:gd name="T12" fmla="*/ 45 w 60"/>
                <a:gd name="T13" fmla="*/ 31 h 48"/>
                <a:gd name="T14" fmla="*/ 46 w 60"/>
                <a:gd name="T15" fmla="*/ 28 h 48"/>
                <a:gd name="T16" fmla="*/ 50 w 60"/>
                <a:gd name="T17" fmla="*/ 25 h 48"/>
                <a:gd name="T18" fmla="*/ 53 w 60"/>
                <a:gd name="T19" fmla="*/ 23 h 48"/>
                <a:gd name="T20" fmla="*/ 58 w 60"/>
                <a:gd name="T21" fmla="*/ 24 h 48"/>
                <a:gd name="T22" fmla="*/ 56 w 60"/>
                <a:gd name="T23" fmla="*/ 16 h 48"/>
                <a:gd name="T24" fmla="*/ 56 w 60"/>
                <a:gd name="T25" fmla="*/ 10 h 48"/>
                <a:gd name="T26" fmla="*/ 55 w 60"/>
                <a:gd name="T27" fmla="*/ 7 h 48"/>
                <a:gd name="T28" fmla="*/ 51 w 60"/>
                <a:gd name="T29" fmla="*/ 6 h 48"/>
                <a:gd name="T30" fmla="*/ 47 w 60"/>
                <a:gd name="T31" fmla="*/ 6 h 48"/>
                <a:gd name="T32" fmla="*/ 42 w 60"/>
                <a:gd name="T33" fmla="*/ 6 h 48"/>
                <a:gd name="T34" fmla="*/ 35 w 60"/>
                <a:gd name="T35" fmla="*/ 4 h 48"/>
                <a:gd name="T36" fmla="*/ 30 w 60"/>
                <a:gd name="T37" fmla="*/ 13 h 48"/>
                <a:gd name="T38" fmla="*/ 20 w 60"/>
                <a:gd name="T39" fmla="*/ 19 h 48"/>
                <a:gd name="T40" fmla="*/ 16 w 60"/>
                <a:gd name="T41" fmla="*/ 27 h 48"/>
                <a:gd name="T42" fmla="*/ 16 w 60"/>
                <a:gd name="T43" fmla="*/ 35 h 48"/>
                <a:gd name="T44" fmla="*/ 14 w 60"/>
                <a:gd name="T45" fmla="*/ 39 h 48"/>
                <a:gd name="T46" fmla="*/ 9 w 60"/>
                <a:gd name="T47" fmla="*/ 42 h 48"/>
                <a:gd name="T48" fmla="*/ 5 w 60"/>
                <a:gd name="T49" fmla="*/ 45 h 48"/>
                <a:gd name="T50" fmla="*/ 0 w 60"/>
                <a:gd name="T51" fmla="*/ 48 h 48"/>
                <a:gd name="T52" fmla="*/ 22 w 60"/>
                <a:gd name="T5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 h="48">
                  <a:moveTo>
                    <a:pt x="22" y="48"/>
                  </a:moveTo>
                  <a:cubicBezTo>
                    <a:pt x="22" y="45"/>
                    <a:pt x="21" y="43"/>
                    <a:pt x="23" y="41"/>
                  </a:cubicBezTo>
                  <a:cubicBezTo>
                    <a:pt x="25" y="40"/>
                    <a:pt x="28" y="39"/>
                    <a:pt x="29" y="37"/>
                  </a:cubicBezTo>
                  <a:cubicBezTo>
                    <a:pt x="30" y="37"/>
                    <a:pt x="32" y="37"/>
                    <a:pt x="33" y="37"/>
                  </a:cubicBezTo>
                  <a:cubicBezTo>
                    <a:pt x="34" y="36"/>
                    <a:pt x="36" y="36"/>
                    <a:pt x="38" y="35"/>
                  </a:cubicBezTo>
                  <a:cubicBezTo>
                    <a:pt x="39" y="34"/>
                    <a:pt x="39" y="33"/>
                    <a:pt x="40" y="32"/>
                  </a:cubicBezTo>
                  <a:cubicBezTo>
                    <a:pt x="41" y="31"/>
                    <a:pt x="44" y="32"/>
                    <a:pt x="45" y="31"/>
                  </a:cubicBezTo>
                  <a:cubicBezTo>
                    <a:pt x="46" y="30"/>
                    <a:pt x="46" y="29"/>
                    <a:pt x="46" y="28"/>
                  </a:cubicBezTo>
                  <a:cubicBezTo>
                    <a:pt x="46" y="26"/>
                    <a:pt x="49" y="26"/>
                    <a:pt x="50" y="25"/>
                  </a:cubicBezTo>
                  <a:cubicBezTo>
                    <a:pt x="51" y="24"/>
                    <a:pt x="51" y="23"/>
                    <a:pt x="53" y="23"/>
                  </a:cubicBezTo>
                  <a:cubicBezTo>
                    <a:pt x="54" y="23"/>
                    <a:pt x="57" y="24"/>
                    <a:pt x="58" y="24"/>
                  </a:cubicBezTo>
                  <a:cubicBezTo>
                    <a:pt x="60" y="23"/>
                    <a:pt x="56" y="17"/>
                    <a:pt x="56" y="16"/>
                  </a:cubicBezTo>
                  <a:cubicBezTo>
                    <a:pt x="56" y="14"/>
                    <a:pt x="56" y="12"/>
                    <a:pt x="56" y="10"/>
                  </a:cubicBezTo>
                  <a:cubicBezTo>
                    <a:pt x="55" y="9"/>
                    <a:pt x="55" y="8"/>
                    <a:pt x="55" y="7"/>
                  </a:cubicBezTo>
                  <a:cubicBezTo>
                    <a:pt x="53" y="7"/>
                    <a:pt x="52" y="6"/>
                    <a:pt x="51" y="6"/>
                  </a:cubicBezTo>
                  <a:cubicBezTo>
                    <a:pt x="50" y="5"/>
                    <a:pt x="48" y="6"/>
                    <a:pt x="47" y="6"/>
                  </a:cubicBezTo>
                  <a:cubicBezTo>
                    <a:pt x="46" y="5"/>
                    <a:pt x="44" y="6"/>
                    <a:pt x="42" y="6"/>
                  </a:cubicBezTo>
                  <a:cubicBezTo>
                    <a:pt x="40" y="6"/>
                    <a:pt x="36" y="0"/>
                    <a:pt x="35" y="4"/>
                  </a:cubicBezTo>
                  <a:cubicBezTo>
                    <a:pt x="34" y="7"/>
                    <a:pt x="33" y="10"/>
                    <a:pt x="30" y="13"/>
                  </a:cubicBezTo>
                  <a:cubicBezTo>
                    <a:pt x="27" y="16"/>
                    <a:pt x="23" y="16"/>
                    <a:pt x="20" y="19"/>
                  </a:cubicBezTo>
                  <a:cubicBezTo>
                    <a:pt x="18" y="21"/>
                    <a:pt x="17" y="24"/>
                    <a:pt x="16" y="27"/>
                  </a:cubicBezTo>
                  <a:cubicBezTo>
                    <a:pt x="16" y="29"/>
                    <a:pt x="17" y="32"/>
                    <a:pt x="16" y="35"/>
                  </a:cubicBezTo>
                  <a:cubicBezTo>
                    <a:pt x="15" y="36"/>
                    <a:pt x="14" y="38"/>
                    <a:pt x="14" y="39"/>
                  </a:cubicBezTo>
                  <a:cubicBezTo>
                    <a:pt x="13" y="41"/>
                    <a:pt x="11" y="41"/>
                    <a:pt x="9" y="42"/>
                  </a:cubicBezTo>
                  <a:cubicBezTo>
                    <a:pt x="8" y="43"/>
                    <a:pt x="7" y="44"/>
                    <a:pt x="5" y="45"/>
                  </a:cubicBezTo>
                  <a:cubicBezTo>
                    <a:pt x="4" y="46"/>
                    <a:pt x="2" y="46"/>
                    <a:pt x="0" y="48"/>
                  </a:cubicBezTo>
                  <a:lnTo>
                    <a:pt x="22" y="48"/>
                  </a:ln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7" name="Freeform 775"/>
            <p:cNvSpPr>
              <a:spLocks/>
            </p:cNvSpPr>
            <p:nvPr/>
          </p:nvSpPr>
          <p:spPr bwMode="auto">
            <a:xfrm>
              <a:off x="11295736" y="7220495"/>
              <a:ext cx="968154" cy="923808"/>
            </a:xfrm>
            <a:custGeom>
              <a:avLst/>
              <a:gdLst>
                <a:gd name="T0" fmla="*/ 35 w 104"/>
                <a:gd name="T1" fmla="*/ 22 h 99"/>
                <a:gd name="T2" fmla="*/ 36 w 104"/>
                <a:gd name="T3" fmla="*/ 29 h 99"/>
                <a:gd name="T4" fmla="*/ 31 w 104"/>
                <a:gd name="T5" fmla="*/ 28 h 99"/>
                <a:gd name="T6" fmla="*/ 29 w 104"/>
                <a:gd name="T7" fmla="*/ 30 h 99"/>
                <a:gd name="T8" fmla="*/ 26 w 104"/>
                <a:gd name="T9" fmla="*/ 31 h 99"/>
                <a:gd name="T10" fmla="*/ 24 w 104"/>
                <a:gd name="T11" fmla="*/ 35 h 99"/>
                <a:gd name="T12" fmla="*/ 20 w 104"/>
                <a:gd name="T13" fmla="*/ 37 h 99"/>
                <a:gd name="T14" fmla="*/ 17 w 104"/>
                <a:gd name="T15" fmla="*/ 40 h 99"/>
                <a:gd name="T16" fmla="*/ 11 w 104"/>
                <a:gd name="T17" fmla="*/ 42 h 99"/>
                <a:gd name="T18" fmla="*/ 8 w 104"/>
                <a:gd name="T19" fmla="*/ 43 h 99"/>
                <a:gd name="T20" fmla="*/ 4 w 104"/>
                <a:gd name="T21" fmla="*/ 45 h 99"/>
                <a:gd name="T22" fmla="*/ 1 w 104"/>
                <a:gd name="T23" fmla="*/ 52 h 99"/>
                <a:gd name="T24" fmla="*/ 2 w 104"/>
                <a:gd name="T25" fmla="*/ 56 h 99"/>
                <a:gd name="T26" fmla="*/ 6 w 104"/>
                <a:gd name="T27" fmla="*/ 59 h 99"/>
                <a:gd name="T28" fmla="*/ 37 w 104"/>
                <a:gd name="T29" fmla="*/ 79 h 99"/>
                <a:gd name="T30" fmla="*/ 48 w 104"/>
                <a:gd name="T31" fmla="*/ 86 h 99"/>
                <a:gd name="T32" fmla="*/ 49 w 104"/>
                <a:gd name="T33" fmla="*/ 87 h 99"/>
                <a:gd name="T34" fmla="*/ 58 w 104"/>
                <a:gd name="T35" fmla="*/ 93 h 99"/>
                <a:gd name="T36" fmla="*/ 61 w 104"/>
                <a:gd name="T37" fmla="*/ 99 h 99"/>
                <a:gd name="T38" fmla="*/ 67 w 104"/>
                <a:gd name="T39" fmla="*/ 97 h 99"/>
                <a:gd name="T40" fmla="*/ 72 w 104"/>
                <a:gd name="T41" fmla="*/ 96 h 99"/>
                <a:gd name="T42" fmla="*/ 85 w 104"/>
                <a:gd name="T43" fmla="*/ 87 h 99"/>
                <a:gd name="T44" fmla="*/ 100 w 104"/>
                <a:gd name="T45" fmla="*/ 77 h 99"/>
                <a:gd name="T46" fmla="*/ 104 w 104"/>
                <a:gd name="T47" fmla="*/ 75 h 99"/>
                <a:gd name="T48" fmla="*/ 97 w 104"/>
                <a:gd name="T49" fmla="*/ 69 h 99"/>
                <a:gd name="T50" fmla="*/ 94 w 104"/>
                <a:gd name="T51" fmla="*/ 69 h 99"/>
                <a:gd name="T52" fmla="*/ 92 w 104"/>
                <a:gd name="T53" fmla="*/ 63 h 99"/>
                <a:gd name="T54" fmla="*/ 92 w 104"/>
                <a:gd name="T55" fmla="*/ 60 h 99"/>
                <a:gd name="T56" fmla="*/ 93 w 104"/>
                <a:gd name="T57" fmla="*/ 55 h 99"/>
                <a:gd name="T58" fmla="*/ 93 w 104"/>
                <a:gd name="T59" fmla="*/ 50 h 99"/>
                <a:gd name="T60" fmla="*/ 93 w 104"/>
                <a:gd name="T61" fmla="*/ 46 h 99"/>
                <a:gd name="T62" fmla="*/ 92 w 104"/>
                <a:gd name="T63" fmla="*/ 42 h 99"/>
                <a:gd name="T64" fmla="*/ 91 w 104"/>
                <a:gd name="T65" fmla="*/ 37 h 99"/>
                <a:gd name="T66" fmla="*/ 87 w 104"/>
                <a:gd name="T67" fmla="*/ 27 h 99"/>
                <a:gd name="T68" fmla="*/ 82 w 104"/>
                <a:gd name="T69" fmla="*/ 20 h 99"/>
                <a:gd name="T70" fmla="*/ 85 w 104"/>
                <a:gd name="T71" fmla="*/ 13 h 99"/>
                <a:gd name="T72" fmla="*/ 86 w 104"/>
                <a:gd name="T73" fmla="*/ 2 h 99"/>
                <a:gd name="T74" fmla="*/ 84 w 104"/>
                <a:gd name="T75" fmla="*/ 1 h 99"/>
                <a:gd name="T76" fmla="*/ 81 w 104"/>
                <a:gd name="T77" fmla="*/ 0 h 99"/>
                <a:gd name="T78" fmla="*/ 79 w 104"/>
                <a:gd name="T79" fmla="*/ 1 h 99"/>
                <a:gd name="T80" fmla="*/ 75 w 104"/>
                <a:gd name="T81" fmla="*/ 0 h 99"/>
                <a:gd name="T82" fmla="*/ 72 w 104"/>
                <a:gd name="T83" fmla="*/ 2 h 99"/>
                <a:gd name="T84" fmla="*/ 68 w 104"/>
                <a:gd name="T85" fmla="*/ 1 h 99"/>
                <a:gd name="T86" fmla="*/ 61 w 104"/>
                <a:gd name="T87" fmla="*/ 2 h 99"/>
                <a:gd name="T88" fmla="*/ 46 w 104"/>
                <a:gd name="T89" fmla="*/ 5 h 99"/>
                <a:gd name="T90" fmla="*/ 43 w 104"/>
                <a:gd name="T91" fmla="*/ 7 h 99"/>
                <a:gd name="T92" fmla="*/ 39 w 104"/>
                <a:gd name="T93" fmla="*/ 8 h 99"/>
                <a:gd name="T94" fmla="*/ 34 w 104"/>
                <a:gd name="T95" fmla="*/ 12 h 99"/>
                <a:gd name="T96" fmla="*/ 35 w 104"/>
                <a:gd name="T97" fmla="*/ 22 h 99"/>
                <a:gd name="T98" fmla="*/ 35 w 104"/>
                <a:gd name="T99" fmla="*/ 22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4" h="99">
                  <a:moveTo>
                    <a:pt x="35" y="22"/>
                  </a:moveTo>
                  <a:cubicBezTo>
                    <a:pt x="36" y="23"/>
                    <a:pt x="40" y="29"/>
                    <a:pt x="36" y="29"/>
                  </a:cubicBezTo>
                  <a:cubicBezTo>
                    <a:pt x="35" y="28"/>
                    <a:pt x="32" y="27"/>
                    <a:pt x="31" y="28"/>
                  </a:cubicBezTo>
                  <a:cubicBezTo>
                    <a:pt x="30" y="29"/>
                    <a:pt x="30" y="29"/>
                    <a:pt x="29" y="30"/>
                  </a:cubicBezTo>
                  <a:cubicBezTo>
                    <a:pt x="28" y="31"/>
                    <a:pt x="27" y="31"/>
                    <a:pt x="26" y="31"/>
                  </a:cubicBezTo>
                  <a:cubicBezTo>
                    <a:pt x="24" y="32"/>
                    <a:pt x="25" y="34"/>
                    <a:pt x="24" y="35"/>
                  </a:cubicBezTo>
                  <a:cubicBezTo>
                    <a:pt x="24" y="37"/>
                    <a:pt x="21" y="36"/>
                    <a:pt x="20" y="37"/>
                  </a:cubicBezTo>
                  <a:cubicBezTo>
                    <a:pt x="18" y="37"/>
                    <a:pt x="18" y="39"/>
                    <a:pt x="17" y="40"/>
                  </a:cubicBezTo>
                  <a:cubicBezTo>
                    <a:pt x="15" y="42"/>
                    <a:pt x="13" y="41"/>
                    <a:pt x="11" y="42"/>
                  </a:cubicBezTo>
                  <a:cubicBezTo>
                    <a:pt x="10" y="42"/>
                    <a:pt x="9" y="42"/>
                    <a:pt x="8" y="43"/>
                  </a:cubicBezTo>
                  <a:cubicBezTo>
                    <a:pt x="7" y="43"/>
                    <a:pt x="5" y="44"/>
                    <a:pt x="4" y="45"/>
                  </a:cubicBezTo>
                  <a:cubicBezTo>
                    <a:pt x="0" y="47"/>
                    <a:pt x="1" y="48"/>
                    <a:pt x="1" y="52"/>
                  </a:cubicBezTo>
                  <a:cubicBezTo>
                    <a:pt x="1" y="55"/>
                    <a:pt x="0" y="55"/>
                    <a:pt x="2" y="56"/>
                  </a:cubicBezTo>
                  <a:cubicBezTo>
                    <a:pt x="3" y="57"/>
                    <a:pt x="5" y="58"/>
                    <a:pt x="6" y="59"/>
                  </a:cubicBezTo>
                  <a:cubicBezTo>
                    <a:pt x="16" y="66"/>
                    <a:pt x="26" y="72"/>
                    <a:pt x="37" y="79"/>
                  </a:cubicBezTo>
                  <a:cubicBezTo>
                    <a:pt x="40" y="81"/>
                    <a:pt x="44" y="84"/>
                    <a:pt x="48" y="86"/>
                  </a:cubicBezTo>
                  <a:cubicBezTo>
                    <a:pt x="48" y="87"/>
                    <a:pt x="49" y="87"/>
                    <a:pt x="49" y="87"/>
                  </a:cubicBezTo>
                  <a:cubicBezTo>
                    <a:pt x="52" y="92"/>
                    <a:pt x="54" y="92"/>
                    <a:pt x="58" y="93"/>
                  </a:cubicBezTo>
                  <a:cubicBezTo>
                    <a:pt x="61" y="94"/>
                    <a:pt x="58" y="98"/>
                    <a:pt x="61" y="99"/>
                  </a:cubicBezTo>
                  <a:cubicBezTo>
                    <a:pt x="62" y="99"/>
                    <a:pt x="65" y="98"/>
                    <a:pt x="67" y="97"/>
                  </a:cubicBezTo>
                  <a:cubicBezTo>
                    <a:pt x="68" y="97"/>
                    <a:pt x="71" y="97"/>
                    <a:pt x="72" y="96"/>
                  </a:cubicBezTo>
                  <a:cubicBezTo>
                    <a:pt x="76" y="93"/>
                    <a:pt x="80" y="90"/>
                    <a:pt x="85" y="87"/>
                  </a:cubicBezTo>
                  <a:cubicBezTo>
                    <a:pt x="90" y="84"/>
                    <a:pt x="95" y="80"/>
                    <a:pt x="100" y="77"/>
                  </a:cubicBezTo>
                  <a:cubicBezTo>
                    <a:pt x="101" y="77"/>
                    <a:pt x="102" y="76"/>
                    <a:pt x="104" y="75"/>
                  </a:cubicBezTo>
                  <a:cubicBezTo>
                    <a:pt x="102" y="71"/>
                    <a:pt x="101" y="70"/>
                    <a:pt x="97" y="69"/>
                  </a:cubicBezTo>
                  <a:cubicBezTo>
                    <a:pt x="96" y="69"/>
                    <a:pt x="94" y="69"/>
                    <a:pt x="94" y="69"/>
                  </a:cubicBezTo>
                  <a:cubicBezTo>
                    <a:pt x="94" y="66"/>
                    <a:pt x="94" y="65"/>
                    <a:pt x="92" y="63"/>
                  </a:cubicBezTo>
                  <a:cubicBezTo>
                    <a:pt x="91" y="61"/>
                    <a:pt x="91" y="61"/>
                    <a:pt x="92" y="60"/>
                  </a:cubicBezTo>
                  <a:cubicBezTo>
                    <a:pt x="94" y="58"/>
                    <a:pt x="93" y="57"/>
                    <a:pt x="93" y="55"/>
                  </a:cubicBezTo>
                  <a:cubicBezTo>
                    <a:pt x="93" y="53"/>
                    <a:pt x="94" y="52"/>
                    <a:pt x="93" y="50"/>
                  </a:cubicBezTo>
                  <a:cubicBezTo>
                    <a:pt x="93" y="49"/>
                    <a:pt x="93" y="48"/>
                    <a:pt x="93" y="46"/>
                  </a:cubicBezTo>
                  <a:cubicBezTo>
                    <a:pt x="93" y="45"/>
                    <a:pt x="93" y="43"/>
                    <a:pt x="92" y="42"/>
                  </a:cubicBezTo>
                  <a:cubicBezTo>
                    <a:pt x="91" y="41"/>
                    <a:pt x="91" y="39"/>
                    <a:pt x="91" y="37"/>
                  </a:cubicBezTo>
                  <a:cubicBezTo>
                    <a:pt x="91" y="34"/>
                    <a:pt x="90" y="30"/>
                    <a:pt x="87" y="27"/>
                  </a:cubicBezTo>
                  <a:cubicBezTo>
                    <a:pt x="85" y="25"/>
                    <a:pt x="83" y="23"/>
                    <a:pt x="82" y="20"/>
                  </a:cubicBezTo>
                  <a:cubicBezTo>
                    <a:pt x="80" y="16"/>
                    <a:pt x="84" y="17"/>
                    <a:pt x="85" y="13"/>
                  </a:cubicBezTo>
                  <a:cubicBezTo>
                    <a:pt x="85" y="9"/>
                    <a:pt x="85" y="6"/>
                    <a:pt x="86" y="2"/>
                  </a:cubicBezTo>
                  <a:cubicBezTo>
                    <a:pt x="85" y="2"/>
                    <a:pt x="85" y="1"/>
                    <a:pt x="84" y="1"/>
                  </a:cubicBezTo>
                  <a:cubicBezTo>
                    <a:pt x="82" y="2"/>
                    <a:pt x="82" y="0"/>
                    <a:pt x="81" y="0"/>
                  </a:cubicBezTo>
                  <a:cubicBezTo>
                    <a:pt x="80" y="0"/>
                    <a:pt x="80" y="1"/>
                    <a:pt x="79" y="1"/>
                  </a:cubicBezTo>
                  <a:cubicBezTo>
                    <a:pt x="77" y="1"/>
                    <a:pt x="77" y="0"/>
                    <a:pt x="75" y="0"/>
                  </a:cubicBezTo>
                  <a:cubicBezTo>
                    <a:pt x="74" y="1"/>
                    <a:pt x="73" y="1"/>
                    <a:pt x="72" y="2"/>
                  </a:cubicBezTo>
                  <a:cubicBezTo>
                    <a:pt x="70" y="3"/>
                    <a:pt x="70" y="2"/>
                    <a:pt x="68" y="1"/>
                  </a:cubicBezTo>
                  <a:cubicBezTo>
                    <a:pt x="66" y="1"/>
                    <a:pt x="63" y="1"/>
                    <a:pt x="61" y="2"/>
                  </a:cubicBezTo>
                  <a:cubicBezTo>
                    <a:pt x="56" y="3"/>
                    <a:pt x="51" y="3"/>
                    <a:pt x="46" y="5"/>
                  </a:cubicBezTo>
                  <a:cubicBezTo>
                    <a:pt x="45" y="6"/>
                    <a:pt x="44" y="7"/>
                    <a:pt x="43" y="7"/>
                  </a:cubicBezTo>
                  <a:cubicBezTo>
                    <a:pt x="42" y="8"/>
                    <a:pt x="40" y="8"/>
                    <a:pt x="39" y="8"/>
                  </a:cubicBezTo>
                  <a:cubicBezTo>
                    <a:pt x="37" y="9"/>
                    <a:pt x="37" y="12"/>
                    <a:pt x="34" y="12"/>
                  </a:cubicBezTo>
                  <a:cubicBezTo>
                    <a:pt x="35" y="15"/>
                    <a:pt x="35" y="18"/>
                    <a:pt x="35" y="22"/>
                  </a:cubicBezTo>
                  <a:cubicBezTo>
                    <a:pt x="36" y="23"/>
                    <a:pt x="35" y="20"/>
                    <a:pt x="35"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8" name="Freeform 776"/>
            <p:cNvSpPr>
              <a:spLocks/>
            </p:cNvSpPr>
            <p:nvPr/>
          </p:nvSpPr>
          <p:spPr bwMode="auto">
            <a:xfrm>
              <a:off x="8295732" y="3719582"/>
              <a:ext cx="2850322" cy="2124760"/>
            </a:xfrm>
            <a:custGeom>
              <a:avLst/>
              <a:gdLst>
                <a:gd name="T0" fmla="*/ 33 w 305"/>
                <a:gd name="T1" fmla="*/ 54 h 227"/>
                <a:gd name="T2" fmla="*/ 1 w 305"/>
                <a:gd name="T3" fmla="*/ 63 h 227"/>
                <a:gd name="T4" fmla="*/ 19 w 305"/>
                <a:gd name="T5" fmla="*/ 72 h 227"/>
                <a:gd name="T6" fmla="*/ 24 w 305"/>
                <a:gd name="T7" fmla="*/ 75 h 227"/>
                <a:gd name="T8" fmla="*/ 20 w 305"/>
                <a:gd name="T9" fmla="*/ 81 h 227"/>
                <a:gd name="T10" fmla="*/ 36 w 305"/>
                <a:gd name="T11" fmla="*/ 86 h 227"/>
                <a:gd name="T12" fmla="*/ 73 w 305"/>
                <a:gd name="T13" fmla="*/ 93 h 227"/>
                <a:gd name="T14" fmla="*/ 87 w 305"/>
                <a:gd name="T15" fmla="*/ 112 h 227"/>
                <a:gd name="T16" fmla="*/ 88 w 305"/>
                <a:gd name="T17" fmla="*/ 122 h 227"/>
                <a:gd name="T18" fmla="*/ 89 w 305"/>
                <a:gd name="T19" fmla="*/ 131 h 227"/>
                <a:gd name="T20" fmla="*/ 104 w 305"/>
                <a:gd name="T21" fmla="*/ 129 h 227"/>
                <a:gd name="T22" fmla="*/ 106 w 305"/>
                <a:gd name="T23" fmla="*/ 135 h 227"/>
                <a:gd name="T24" fmla="*/ 106 w 305"/>
                <a:gd name="T25" fmla="*/ 144 h 227"/>
                <a:gd name="T26" fmla="*/ 109 w 305"/>
                <a:gd name="T27" fmla="*/ 155 h 227"/>
                <a:gd name="T28" fmla="*/ 106 w 305"/>
                <a:gd name="T29" fmla="*/ 160 h 227"/>
                <a:gd name="T30" fmla="*/ 100 w 305"/>
                <a:gd name="T31" fmla="*/ 162 h 227"/>
                <a:gd name="T32" fmla="*/ 112 w 305"/>
                <a:gd name="T33" fmla="*/ 165 h 227"/>
                <a:gd name="T34" fmla="*/ 112 w 305"/>
                <a:gd name="T35" fmla="*/ 169 h 227"/>
                <a:gd name="T36" fmla="*/ 107 w 305"/>
                <a:gd name="T37" fmla="*/ 172 h 227"/>
                <a:gd name="T38" fmla="*/ 107 w 305"/>
                <a:gd name="T39" fmla="*/ 180 h 227"/>
                <a:gd name="T40" fmla="*/ 110 w 305"/>
                <a:gd name="T41" fmla="*/ 192 h 227"/>
                <a:gd name="T42" fmla="*/ 114 w 305"/>
                <a:gd name="T43" fmla="*/ 193 h 227"/>
                <a:gd name="T44" fmla="*/ 120 w 305"/>
                <a:gd name="T45" fmla="*/ 210 h 227"/>
                <a:gd name="T46" fmla="*/ 138 w 305"/>
                <a:gd name="T47" fmla="*/ 219 h 227"/>
                <a:gd name="T48" fmla="*/ 142 w 305"/>
                <a:gd name="T49" fmla="*/ 224 h 227"/>
                <a:gd name="T50" fmla="*/ 151 w 305"/>
                <a:gd name="T51" fmla="*/ 214 h 227"/>
                <a:gd name="T52" fmla="*/ 156 w 305"/>
                <a:gd name="T53" fmla="*/ 200 h 227"/>
                <a:gd name="T54" fmla="*/ 163 w 305"/>
                <a:gd name="T55" fmla="*/ 192 h 227"/>
                <a:gd name="T56" fmla="*/ 173 w 305"/>
                <a:gd name="T57" fmla="*/ 179 h 227"/>
                <a:gd name="T58" fmla="*/ 193 w 305"/>
                <a:gd name="T59" fmla="*/ 173 h 227"/>
                <a:gd name="T60" fmla="*/ 216 w 305"/>
                <a:gd name="T61" fmla="*/ 160 h 227"/>
                <a:gd name="T62" fmla="*/ 232 w 305"/>
                <a:gd name="T63" fmla="*/ 142 h 227"/>
                <a:gd name="T64" fmla="*/ 234 w 305"/>
                <a:gd name="T65" fmla="*/ 130 h 227"/>
                <a:gd name="T66" fmla="*/ 253 w 305"/>
                <a:gd name="T67" fmla="*/ 129 h 227"/>
                <a:gd name="T68" fmla="*/ 233 w 305"/>
                <a:gd name="T69" fmla="*/ 119 h 227"/>
                <a:gd name="T70" fmla="*/ 238 w 305"/>
                <a:gd name="T71" fmla="*/ 113 h 227"/>
                <a:gd name="T72" fmla="*/ 262 w 305"/>
                <a:gd name="T73" fmla="*/ 112 h 227"/>
                <a:gd name="T74" fmla="*/ 258 w 305"/>
                <a:gd name="T75" fmla="*/ 106 h 227"/>
                <a:gd name="T76" fmla="*/ 266 w 305"/>
                <a:gd name="T77" fmla="*/ 95 h 227"/>
                <a:gd name="T78" fmla="*/ 253 w 305"/>
                <a:gd name="T79" fmla="*/ 80 h 227"/>
                <a:gd name="T80" fmla="*/ 263 w 305"/>
                <a:gd name="T81" fmla="*/ 66 h 227"/>
                <a:gd name="T82" fmla="*/ 268 w 305"/>
                <a:gd name="T83" fmla="*/ 51 h 227"/>
                <a:gd name="T84" fmla="*/ 283 w 305"/>
                <a:gd name="T85" fmla="*/ 38 h 227"/>
                <a:gd name="T86" fmla="*/ 291 w 305"/>
                <a:gd name="T87" fmla="*/ 33 h 227"/>
                <a:gd name="T88" fmla="*/ 259 w 305"/>
                <a:gd name="T89" fmla="*/ 28 h 227"/>
                <a:gd name="T90" fmla="*/ 238 w 305"/>
                <a:gd name="T91" fmla="*/ 21 h 227"/>
                <a:gd name="T92" fmla="*/ 256 w 305"/>
                <a:gd name="T93" fmla="*/ 14 h 227"/>
                <a:gd name="T94" fmla="*/ 206 w 305"/>
                <a:gd name="T95" fmla="*/ 8 h 227"/>
                <a:gd name="T96" fmla="*/ 213 w 305"/>
                <a:gd name="T97" fmla="*/ 0 h 227"/>
                <a:gd name="T98" fmla="*/ 173 w 305"/>
                <a:gd name="T99" fmla="*/ 8 h 227"/>
                <a:gd name="T100" fmla="*/ 155 w 305"/>
                <a:gd name="T101" fmla="*/ 10 h 227"/>
                <a:gd name="T102" fmla="*/ 154 w 305"/>
                <a:gd name="T103" fmla="*/ 11 h 227"/>
                <a:gd name="T104" fmla="*/ 140 w 305"/>
                <a:gd name="T105" fmla="*/ 14 h 227"/>
                <a:gd name="T106" fmla="*/ 111 w 305"/>
                <a:gd name="T107" fmla="*/ 14 h 227"/>
                <a:gd name="T108" fmla="*/ 98 w 305"/>
                <a:gd name="T109" fmla="*/ 23 h 227"/>
                <a:gd name="T110" fmla="*/ 73 w 305"/>
                <a:gd name="T111" fmla="*/ 21 h 227"/>
                <a:gd name="T112" fmla="*/ 55 w 305"/>
                <a:gd name="T113" fmla="*/ 3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5" h="227">
                  <a:moveTo>
                    <a:pt x="32" y="37"/>
                  </a:moveTo>
                  <a:cubicBezTo>
                    <a:pt x="31" y="38"/>
                    <a:pt x="26" y="40"/>
                    <a:pt x="27" y="41"/>
                  </a:cubicBezTo>
                  <a:cubicBezTo>
                    <a:pt x="28" y="42"/>
                    <a:pt x="30" y="42"/>
                    <a:pt x="32" y="43"/>
                  </a:cubicBezTo>
                  <a:cubicBezTo>
                    <a:pt x="34" y="43"/>
                    <a:pt x="36" y="43"/>
                    <a:pt x="39" y="43"/>
                  </a:cubicBezTo>
                  <a:cubicBezTo>
                    <a:pt x="39" y="43"/>
                    <a:pt x="44" y="42"/>
                    <a:pt x="45" y="42"/>
                  </a:cubicBezTo>
                  <a:cubicBezTo>
                    <a:pt x="44" y="42"/>
                    <a:pt x="42" y="43"/>
                    <a:pt x="41" y="44"/>
                  </a:cubicBezTo>
                  <a:cubicBezTo>
                    <a:pt x="40" y="45"/>
                    <a:pt x="39" y="46"/>
                    <a:pt x="40" y="48"/>
                  </a:cubicBezTo>
                  <a:cubicBezTo>
                    <a:pt x="42" y="50"/>
                    <a:pt x="36" y="55"/>
                    <a:pt x="33" y="54"/>
                  </a:cubicBezTo>
                  <a:cubicBezTo>
                    <a:pt x="32" y="53"/>
                    <a:pt x="30" y="54"/>
                    <a:pt x="28" y="54"/>
                  </a:cubicBezTo>
                  <a:cubicBezTo>
                    <a:pt x="27" y="53"/>
                    <a:pt x="25" y="54"/>
                    <a:pt x="24" y="54"/>
                  </a:cubicBezTo>
                  <a:cubicBezTo>
                    <a:pt x="23" y="54"/>
                    <a:pt x="21" y="54"/>
                    <a:pt x="20" y="56"/>
                  </a:cubicBezTo>
                  <a:cubicBezTo>
                    <a:pt x="19" y="57"/>
                    <a:pt x="18" y="57"/>
                    <a:pt x="16" y="57"/>
                  </a:cubicBezTo>
                  <a:cubicBezTo>
                    <a:pt x="13" y="58"/>
                    <a:pt x="10" y="59"/>
                    <a:pt x="7" y="59"/>
                  </a:cubicBezTo>
                  <a:cubicBezTo>
                    <a:pt x="6" y="59"/>
                    <a:pt x="4" y="58"/>
                    <a:pt x="4" y="59"/>
                  </a:cubicBezTo>
                  <a:cubicBezTo>
                    <a:pt x="3" y="60"/>
                    <a:pt x="0" y="60"/>
                    <a:pt x="0" y="62"/>
                  </a:cubicBezTo>
                  <a:cubicBezTo>
                    <a:pt x="0" y="63"/>
                    <a:pt x="1" y="62"/>
                    <a:pt x="1" y="63"/>
                  </a:cubicBezTo>
                  <a:cubicBezTo>
                    <a:pt x="1" y="63"/>
                    <a:pt x="0" y="64"/>
                    <a:pt x="0" y="64"/>
                  </a:cubicBezTo>
                  <a:cubicBezTo>
                    <a:pt x="0" y="65"/>
                    <a:pt x="2" y="67"/>
                    <a:pt x="3" y="68"/>
                  </a:cubicBezTo>
                  <a:cubicBezTo>
                    <a:pt x="3" y="68"/>
                    <a:pt x="4" y="67"/>
                    <a:pt x="4" y="67"/>
                  </a:cubicBezTo>
                  <a:cubicBezTo>
                    <a:pt x="5" y="66"/>
                    <a:pt x="6" y="67"/>
                    <a:pt x="7" y="68"/>
                  </a:cubicBezTo>
                  <a:cubicBezTo>
                    <a:pt x="8" y="68"/>
                    <a:pt x="13" y="69"/>
                    <a:pt x="13" y="67"/>
                  </a:cubicBezTo>
                  <a:cubicBezTo>
                    <a:pt x="13" y="68"/>
                    <a:pt x="12" y="68"/>
                    <a:pt x="13" y="69"/>
                  </a:cubicBezTo>
                  <a:cubicBezTo>
                    <a:pt x="13" y="70"/>
                    <a:pt x="15" y="71"/>
                    <a:pt x="16" y="71"/>
                  </a:cubicBezTo>
                  <a:cubicBezTo>
                    <a:pt x="17" y="72"/>
                    <a:pt x="18" y="72"/>
                    <a:pt x="19" y="72"/>
                  </a:cubicBezTo>
                  <a:cubicBezTo>
                    <a:pt x="21" y="72"/>
                    <a:pt x="21" y="70"/>
                    <a:pt x="22" y="71"/>
                  </a:cubicBezTo>
                  <a:cubicBezTo>
                    <a:pt x="24" y="71"/>
                    <a:pt x="27" y="71"/>
                    <a:pt x="28" y="71"/>
                  </a:cubicBezTo>
                  <a:cubicBezTo>
                    <a:pt x="29" y="71"/>
                    <a:pt x="29" y="70"/>
                    <a:pt x="30" y="69"/>
                  </a:cubicBezTo>
                  <a:cubicBezTo>
                    <a:pt x="31" y="69"/>
                    <a:pt x="34" y="71"/>
                    <a:pt x="34" y="72"/>
                  </a:cubicBezTo>
                  <a:cubicBezTo>
                    <a:pt x="34" y="73"/>
                    <a:pt x="24" y="72"/>
                    <a:pt x="22" y="73"/>
                  </a:cubicBezTo>
                  <a:cubicBezTo>
                    <a:pt x="20" y="73"/>
                    <a:pt x="23" y="74"/>
                    <a:pt x="24" y="74"/>
                  </a:cubicBezTo>
                  <a:cubicBezTo>
                    <a:pt x="26" y="75"/>
                    <a:pt x="27" y="74"/>
                    <a:pt x="29" y="75"/>
                  </a:cubicBezTo>
                  <a:cubicBezTo>
                    <a:pt x="28" y="74"/>
                    <a:pt x="26" y="75"/>
                    <a:pt x="24" y="75"/>
                  </a:cubicBezTo>
                  <a:cubicBezTo>
                    <a:pt x="21" y="75"/>
                    <a:pt x="18" y="74"/>
                    <a:pt x="15" y="74"/>
                  </a:cubicBezTo>
                  <a:cubicBezTo>
                    <a:pt x="13" y="74"/>
                    <a:pt x="9" y="74"/>
                    <a:pt x="9" y="76"/>
                  </a:cubicBezTo>
                  <a:cubicBezTo>
                    <a:pt x="8" y="77"/>
                    <a:pt x="11" y="78"/>
                    <a:pt x="12" y="78"/>
                  </a:cubicBezTo>
                  <a:cubicBezTo>
                    <a:pt x="13" y="78"/>
                    <a:pt x="15" y="77"/>
                    <a:pt x="15" y="77"/>
                  </a:cubicBezTo>
                  <a:cubicBezTo>
                    <a:pt x="16" y="78"/>
                    <a:pt x="15" y="78"/>
                    <a:pt x="15" y="79"/>
                  </a:cubicBezTo>
                  <a:cubicBezTo>
                    <a:pt x="16" y="80"/>
                    <a:pt x="18" y="80"/>
                    <a:pt x="19" y="80"/>
                  </a:cubicBezTo>
                  <a:cubicBezTo>
                    <a:pt x="21" y="80"/>
                    <a:pt x="23" y="80"/>
                    <a:pt x="25" y="80"/>
                  </a:cubicBezTo>
                  <a:cubicBezTo>
                    <a:pt x="25" y="80"/>
                    <a:pt x="21" y="81"/>
                    <a:pt x="20" y="81"/>
                  </a:cubicBezTo>
                  <a:cubicBezTo>
                    <a:pt x="16" y="82"/>
                    <a:pt x="19" y="84"/>
                    <a:pt x="21" y="85"/>
                  </a:cubicBezTo>
                  <a:cubicBezTo>
                    <a:pt x="23" y="86"/>
                    <a:pt x="25" y="86"/>
                    <a:pt x="27" y="87"/>
                  </a:cubicBezTo>
                  <a:cubicBezTo>
                    <a:pt x="27" y="87"/>
                    <a:pt x="31" y="87"/>
                    <a:pt x="31" y="87"/>
                  </a:cubicBezTo>
                  <a:cubicBezTo>
                    <a:pt x="31" y="87"/>
                    <a:pt x="29" y="86"/>
                    <a:pt x="29" y="85"/>
                  </a:cubicBezTo>
                  <a:cubicBezTo>
                    <a:pt x="29" y="84"/>
                    <a:pt x="31" y="85"/>
                    <a:pt x="31" y="85"/>
                  </a:cubicBezTo>
                  <a:cubicBezTo>
                    <a:pt x="32" y="86"/>
                    <a:pt x="33" y="85"/>
                    <a:pt x="34" y="84"/>
                  </a:cubicBezTo>
                  <a:cubicBezTo>
                    <a:pt x="34" y="84"/>
                    <a:pt x="35" y="83"/>
                    <a:pt x="36" y="83"/>
                  </a:cubicBezTo>
                  <a:cubicBezTo>
                    <a:pt x="37" y="84"/>
                    <a:pt x="36" y="86"/>
                    <a:pt x="36" y="86"/>
                  </a:cubicBezTo>
                  <a:cubicBezTo>
                    <a:pt x="37" y="87"/>
                    <a:pt x="40" y="85"/>
                    <a:pt x="41" y="85"/>
                  </a:cubicBezTo>
                  <a:cubicBezTo>
                    <a:pt x="43" y="84"/>
                    <a:pt x="43" y="84"/>
                    <a:pt x="44" y="85"/>
                  </a:cubicBezTo>
                  <a:cubicBezTo>
                    <a:pt x="45" y="86"/>
                    <a:pt x="46" y="84"/>
                    <a:pt x="47" y="84"/>
                  </a:cubicBezTo>
                  <a:cubicBezTo>
                    <a:pt x="48" y="83"/>
                    <a:pt x="50" y="84"/>
                    <a:pt x="51" y="84"/>
                  </a:cubicBezTo>
                  <a:cubicBezTo>
                    <a:pt x="54" y="84"/>
                    <a:pt x="58" y="85"/>
                    <a:pt x="61" y="86"/>
                  </a:cubicBezTo>
                  <a:cubicBezTo>
                    <a:pt x="63" y="86"/>
                    <a:pt x="65" y="88"/>
                    <a:pt x="67" y="88"/>
                  </a:cubicBezTo>
                  <a:cubicBezTo>
                    <a:pt x="69" y="88"/>
                    <a:pt x="71" y="89"/>
                    <a:pt x="72" y="90"/>
                  </a:cubicBezTo>
                  <a:cubicBezTo>
                    <a:pt x="74" y="91"/>
                    <a:pt x="73" y="92"/>
                    <a:pt x="73" y="93"/>
                  </a:cubicBezTo>
                  <a:cubicBezTo>
                    <a:pt x="73" y="94"/>
                    <a:pt x="75" y="96"/>
                    <a:pt x="76" y="96"/>
                  </a:cubicBezTo>
                  <a:cubicBezTo>
                    <a:pt x="77" y="97"/>
                    <a:pt x="79" y="96"/>
                    <a:pt x="80" y="97"/>
                  </a:cubicBezTo>
                  <a:cubicBezTo>
                    <a:pt x="80" y="99"/>
                    <a:pt x="82" y="100"/>
                    <a:pt x="83" y="101"/>
                  </a:cubicBezTo>
                  <a:cubicBezTo>
                    <a:pt x="84" y="102"/>
                    <a:pt x="83" y="104"/>
                    <a:pt x="84" y="105"/>
                  </a:cubicBezTo>
                  <a:cubicBezTo>
                    <a:pt x="84" y="106"/>
                    <a:pt x="86" y="107"/>
                    <a:pt x="86" y="109"/>
                  </a:cubicBezTo>
                  <a:cubicBezTo>
                    <a:pt x="86" y="110"/>
                    <a:pt x="85" y="110"/>
                    <a:pt x="86" y="111"/>
                  </a:cubicBezTo>
                  <a:cubicBezTo>
                    <a:pt x="86" y="111"/>
                    <a:pt x="87" y="112"/>
                    <a:pt x="87" y="112"/>
                  </a:cubicBezTo>
                  <a:cubicBezTo>
                    <a:pt x="87" y="112"/>
                    <a:pt x="87" y="112"/>
                    <a:pt x="87" y="112"/>
                  </a:cubicBezTo>
                  <a:cubicBezTo>
                    <a:pt x="88" y="111"/>
                    <a:pt x="90" y="113"/>
                    <a:pt x="89" y="114"/>
                  </a:cubicBezTo>
                  <a:cubicBezTo>
                    <a:pt x="88" y="115"/>
                    <a:pt x="88" y="115"/>
                    <a:pt x="88" y="117"/>
                  </a:cubicBezTo>
                  <a:cubicBezTo>
                    <a:pt x="88" y="116"/>
                    <a:pt x="90" y="115"/>
                    <a:pt x="91" y="117"/>
                  </a:cubicBezTo>
                  <a:cubicBezTo>
                    <a:pt x="91" y="118"/>
                    <a:pt x="91" y="118"/>
                    <a:pt x="91" y="119"/>
                  </a:cubicBezTo>
                  <a:cubicBezTo>
                    <a:pt x="91" y="119"/>
                    <a:pt x="91" y="121"/>
                    <a:pt x="91" y="120"/>
                  </a:cubicBezTo>
                  <a:cubicBezTo>
                    <a:pt x="91" y="121"/>
                    <a:pt x="93" y="121"/>
                    <a:pt x="93" y="121"/>
                  </a:cubicBezTo>
                  <a:cubicBezTo>
                    <a:pt x="92" y="120"/>
                    <a:pt x="89" y="126"/>
                    <a:pt x="90" y="122"/>
                  </a:cubicBezTo>
                  <a:cubicBezTo>
                    <a:pt x="90" y="122"/>
                    <a:pt x="88" y="121"/>
                    <a:pt x="88" y="122"/>
                  </a:cubicBezTo>
                  <a:cubicBezTo>
                    <a:pt x="88" y="122"/>
                    <a:pt x="89" y="122"/>
                    <a:pt x="89" y="122"/>
                  </a:cubicBezTo>
                  <a:cubicBezTo>
                    <a:pt x="89" y="123"/>
                    <a:pt x="86" y="123"/>
                    <a:pt x="87" y="124"/>
                  </a:cubicBezTo>
                  <a:cubicBezTo>
                    <a:pt x="87" y="124"/>
                    <a:pt x="90" y="125"/>
                    <a:pt x="89" y="125"/>
                  </a:cubicBezTo>
                  <a:cubicBezTo>
                    <a:pt x="87" y="127"/>
                    <a:pt x="91" y="127"/>
                    <a:pt x="92" y="126"/>
                  </a:cubicBezTo>
                  <a:cubicBezTo>
                    <a:pt x="91" y="127"/>
                    <a:pt x="90" y="127"/>
                    <a:pt x="88" y="127"/>
                  </a:cubicBezTo>
                  <a:cubicBezTo>
                    <a:pt x="88" y="127"/>
                    <a:pt x="86" y="129"/>
                    <a:pt x="86" y="129"/>
                  </a:cubicBezTo>
                  <a:cubicBezTo>
                    <a:pt x="86" y="129"/>
                    <a:pt x="87" y="130"/>
                    <a:pt x="87" y="130"/>
                  </a:cubicBezTo>
                  <a:cubicBezTo>
                    <a:pt x="89" y="131"/>
                    <a:pt x="88" y="131"/>
                    <a:pt x="89" y="131"/>
                  </a:cubicBezTo>
                  <a:cubicBezTo>
                    <a:pt x="90" y="131"/>
                    <a:pt x="94" y="133"/>
                    <a:pt x="95" y="131"/>
                  </a:cubicBezTo>
                  <a:cubicBezTo>
                    <a:pt x="95" y="128"/>
                    <a:pt x="97" y="129"/>
                    <a:pt x="98" y="128"/>
                  </a:cubicBezTo>
                  <a:cubicBezTo>
                    <a:pt x="98" y="128"/>
                    <a:pt x="96" y="122"/>
                    <a:pt x="96" y="122"/>
                  </a:cubicBezTo>
                  <a:cubicBezTo>
                    <a:pt x="96" y="123"/>
                    <a:pt x="98" y="126"/>
                    <a:pt x="98" y="126"/>
                  </a:cubicBezTo>
                  <a:cubicBezTo>
                    <a:pt x="99" y="128"/>
                    <a:pt x="100" y="126"/>
                    <a:pt x="101" y="126"/>
                  </a:cubicBezTo>
                  <a:cubicBezTo>
                    <a:pt x="101" y="126"/>
                    <a:pt x="98" y="130"/>
                    <a:pt x="98" y="130"/>
                  </a:cubicBezTo>
                  <a:cubicBezTo>
                    <a:pt x="98" y="130"/>
                    <a:pt x="102" y="129"/>
                    <a:pt x="102" y="129"/>
                  </a:cubicBezTo>
                  <a:cubicBezTo>
                    <a:pt x="103" y="129"/>
                    <a:pt x="104" y="129"/>
                    <a:pt x="104" y="129"/>
                  </a:cubicBezTo>
                  <a:cubicBezTo>
                    <a:pt x="105" y="129"/>
                    <a:pt x="106" y="128"/>
                    <a:pt x="107" y="128"/>
                  </a:cubicBezTo>
                  <a:cubicBezTo>
                    <a:pt x="107" y="129"/>
                    <a:pt x="106" y="130"/>
                    <a:pt x="105" y="130"/>
                  </a:cubicBezTo>
                  <a:cubicBezTo>
                    <a:pt x="104" y="130"/>
                    <a:pt x="102" y="130"/>
                    <a:pt x="101" y="131"/>
                  </a:cubicBezTo>
                  <a:cubicBezTo>
                    <a:pt x="100" y="132"/>
                    <a:pt x="103" y="131"/>
                    <a:pt x="103" y="131"/>
                  </a:cubicBezTo>
                  <a:cubicBezTo>
                    <a:pt x="105" y="131"/>
                    <a:pt x="107" y="131"/>
                    <a:pt x="109" y="131"/>
                  </a:cubicBezTo>
                  <a:cubicBezTo>
                    <a:pt x="108" y="131"/>
                    <a:pt x="104" y="131"/>
                    <a:pt x="104" y="132"/>
                  </a:cubicBezTo>
                  <a:cubicBezTo>
                    <a:pt x="104" y="132"/>
                    <a:pt x="106" y="133"/>
                    <a:pt x="106" y="134"/>
                  </a:cubicBezTo>
                  <a:cubicBezTo>
                    <a:pt x="106" y="134"/>
                    <a:pt x="106" y="135"/>
                    <a:pt x="106" y="135"/>
                  </a:cubicBezTo>
                  <a:cubicBezTo>
                    <a:pt x="106" y="136"/>
                    <a:pt x="105" y="136"/>
                    <a:pt x="106" y="137"/>
                  </a:cubicBezTo>
                  <a:cubicBezTo>
                    <a:pt x="106" y="137"/>
                    <a:pt x="108" y="136"/>
                    <a:pt x="109" y="136"/>
                  </a:cubicBezTo>
                  <a:cubicBezTo>
                    <a:pt x="110" y="136"/>
                    <a:pt x="109" y="136"/>
                    <a:pt x="110" y="137"/>
                  </a:cubicBezTo>
                  <a:cubicBezTo>
                    <a:pt x="111" y="138"/>
                    <a:pt x="111" y="139"/>
                    <a:pt x="112" y="140"/>
                  </a:cubicBezTo>
                  <a:cubicBezTo>
                    <a:pt x="112" y="141"/>
                    <a:pt x="109" y="141"/>
                    <a:pt x="109" y="141"/>
                  </a:cubicBezTo>
                  <a:cubicBezTo>
                    <a:pt x="105" y="138"/>
                    <a:pt x="99" y="136"/>
                    <a:pt x="95" y="137"/>
                  </a:cubicBezTo>
                  <a:cubicBezTo>
                    <a:pt x="91" y="137"/>
                    <a:pt x="96" y="140"/>
                    <a:pt x="98" y="140"/>
                  </a:cubicBezTo>
                  <a:cubicBezTo>
                    <a:pt x="101" y="141"/>
                    <a:pt x="103" y="144"/>
                    <a:pt x="106" y="144"/>
                  </a:cubicBezTo>
                  <a:cubicBezTo>
                    <a:pt x="107" y="144"/>
                    <a:pt x="108" y="143"/>
                    <a:pt x="110" y="143"/>
                  </a:cubicBezTo>
                  <a:cubicBezTo>
                    <a:pt x="110" y="144"/>
                    <a:pt x="113" y="144"/>
                    <a:pt x="113" y="144"/>
                  </a:cubicBezTo>
                  <a:cubicBezTo>
                    <a:pt x="114" y="145"/>
                    <a:pt x="113" y="146"/>
                    <a:pt x="113" y="146"/>
                  </a:cubicBezTo>
                  <a:cubicBezTo>
                    <a:pt x="110" y="147"/>
                    <a:pt x="114" y="148"/>
                    <a:pt x="113" y="149"/>
                  </a:cubicBezTo>
                  <a:cubicBezTo>
                    <a:pt x="113" y="150"/>
                    <a:pt x="111" y="149"/>
                    <a:pt x="111" y="151"/>
                  </a:cubicBezTo>
                  <a:cubicBezTo>
                    <a:pt x="111" y="152"/>
                    <a:pt x="113" y="152"/>
                    <a:pt x="113" y="152"/>
                  </a:cubicBezTo>
                  <a:cubicBezTo>
                    <a:pt x="112" y="153"/>
                    <a:pt x="110" y="151"/>
                    <a:pt x="110" y="152"/>
                  </a:cubicBezTo>
                  <a:cubicBezTo>
                    <a:pt x="109" y="153"/>
                    <a:pt x="109" y="154"/>
                    <a:pt x="109" y="155"/>
                  </a:cubicBezTo>
                  <a:cubicBezTo>
                    <a:pt x="109" y="155"/>
                    <a:pt x="111" y="155"/>
                    <a:pt x="111" y="155"/>
                  </a:cubicBezTo>
                  <a:cubicBezTo>
                    <a:pt x="111" y="156"/>
                    <a:pt x="109" y="157"/>
                    <a:pt x="108" y="157"/>
                  </a:cubicBezTo>
                  <a:cubicBezTo>
                    <a:pt x="107" y="157"/>
                    <a:pt x="106" y="157"/>
                    <a:pt x="105" y="157"/>
                  </a:cubicBezTo>
                  <a:cubicBezTo>
                    <a:pt x="104" y="156"/>
                    <a:pt x="103" y="156"/>
                    <a:pt x="102" y="157"/>
                  </a:cubicBezTo>
                  <a:cubicBezTo>
                    <a:pt x="101" y="158"/>
                    <a:pt x="101" y="157"/>
                    <a:pt x="100" y="158"/>
                  </a:cubicBezTo>
                  <a:cubicBezTo>
                    <a:pt x="100" y="158"/>
                    <a:pt x="103" y="161"/>
                    <a:pt x="104" y="161"/>
                  </a:cubicBezTo>
                  <a:cubicBezTo>
                    <a:pt x="104" y="160"/>
                    <a:pt x="104" y="160"/>
                    <a:pt x="103" y="160"/>
                  </a:cubicBezTo>
                  <a:cubicBezTo>
                    <a:pt x="103" y="160"/>
                    <a:pt x="106" y="160"/>
                    <a:pt x="106" y="160"/>
                  </a:cubicBezTo>
                  <a:cubicBezTo>
                    <a:pt x="106" y="160"/>
                    <a:pt x="111" y="158"/>
                    <a:pt x="111" y="159"/>
                  </a:cubicBezTo>
                  <a:cubicBezTo>
                    <a:pt x="110" y="159"/>
                    <a:pt x="109" y="159"/>
                    <a:pt x="108" y="160"/>
                  </a:cubicBezTo>
                  <a:cubicBezTo>
                    <a:pt x="109" y="159"/>
                    <a:pt x="111" y="161"/>
                    <a:pt x="110" y="161"/>
                  </a:cubicBezTo>
                  <a:cubicBezTo>
                    <a:pt x="111" y="161"/>
                    <a:pt x="114" y="162"/>
                    <a:pt x="115" y="162"/>
                  </a:cubicBezTo>
                  <a:cubicBezTo>
                    <a:pt x="114" y="162"/>
                    <a:pt x="112" y="162"/>
                    <a:pt x="112" y="162"/>
                  </a:cubicBezTo>
                  <a:cubicBezTo>
                    <a:pt x="112" y="162"/>
                    <a:pt x="116" y="165"/>
                    <a:pt x="116" y="165"/>
                  </a:cubicBezTo>
                  <a:cubicBezTo>
                    <a:pt x="113" y="165"/>
                    <a:pt x="111" y="161"/>
                    <a:pt x="108" y="161"/>
                  </a:cubicBezTo>
                  <a:cubicBezTo>
                    <a:pt x="106" y="161"/>
                    <a:pt x="101" y="160"/>
                    <a:pt x="100" y="162"/>
                  </a:cubicBezTo>
                  <a:cubicBezTo>
                    <a:pt x="100" y="163"/>
                    <a:pt x="99" y="163"/>
                    <a:pt x="98" y="164"/>
                  </a:cubicBezTo>
                  <a:cubicBezTo>
                    <a:pt x="97" y="164"/>
                    <a:pt x="97" y="166"/>
                    <a:pt x="98" y="165"/>
                  </a:cubicBezTo>
                  <a:cubicBezTo>
                    <a:pt x="100" y="165"/>
                    <a:pt x="102" y="164"/>
                    <a:pt x="103" y="162"/>
                  </a:cubicBezTo>
                  <a:cubicBezTo>
                    <a:pt x="103" y="163"/>
                    <a:pt x="105" y="163"/>
                    <a:pt x="105" y="163"/>
                  </a:cubicBezTo>
                  <a:cubicBezTo>
                    <a:pt x="106" y="163"/>
                    <a:pt x="108" y="166"/>
                    <a:pt x="108" y="163"/>
                  </a:cubicBezTo>
                  <a:cubicBezTo>
                    <a:pt x="108" y="162"/>
                    <a:pt x="110" y="164"/>
                    <a:pt x="110" y="164"/>
                  </a:cubicBezTo>
                  <a:cubicBezTo>
                    <a:pt x="110" y="164"/>
                    <a:pt x="114" y="164"/>
                    <a:pt x="113" y="165"/>
                  </a:cubicBezTo>
                  <a:cubicBezTo>
                    <a:pt x="113" y="165"/>
                    <a:pt x="112" y="165"/>
                    <a:pt x="112" y="165"/>
                  </a:cubicBezTo>
                  <a:cubicBezTo>
                    <a:pt x="112" y="165"/>
                    <a:pt x="114" y="166"/>
                    <a:pt x="114" y="166"/>
                  </a:cubicBezTo>
                  <a:cubicBezTo>
                    <a:pt x="113" y="166"/>
                    <a:pt x="111" y="166"/>
                    <a:pt x="110" y="165"/>
                  </a:cubicBezTo>
                  <a:cubicBezTo>
                    <a:pt x="109" y="164"/>
                    <a:pt x="109" y="165"/>
                    <a:pt x="109" y="166"/>
                  </a:cubicBezTo>
                  <a:cubicBezTo>
                    <a:pt x="109" y="165"/>
                    <a:pt x="103" y="164"/>
                    <a:pt x="102" y="164"/>
                  </a:cubicBezTo>
                  <a:cubicBezTo>
                    <a:pt x="101" y="164"/>
                    <a:pt x="95" y="166"/>
                    <a:pt x="96" y="168"/>
                  </a:cubicBezTo>
                  <a:cubicBezTo>
                    <a:pt x="97" y="169"/>
                    <a:pt x="103" y="167"/>
                    <a:pt x="104" y="167"/>
                  </a:cubicBezTo>
                  <a:cubicBezTo>
                    <a:pt x="105" y="167"/>
                    <a:pt x="107" y="167"/>
                    <a:pt x="108" y="168"/>
                  </a:cubicBezTo>
                  <a:cubicBezTo>
                    <a:pt x="108" y="168"/>
                    <a:pt x="112" y="169"/>
                    <a:pt x="112" y="169"/>
                  </a:cubicBezTo>
                  <a:cubicBezTo>
                    <a:pt x="112" y="170"/>
                    <a:pt x="107" y="168"/>
                    <a:pt x="107" y="168"/>
                  </a:cubicBezTo>
                  <a:cubicBezTo>
                    <a:pt x="105" y="167"/>
                    <a:pt x="102" y="168"/>
                    <a:pt x="100" y="168"/>
                  </a:cubicBezTo>
                  <a:cubicBezTo>
                    <a:pt x="93" y="170"/>
                    <a:pt x="101" y="172"/>
                    <a:pt x="103" y="171"/>
                  </a:cubicBezTo>
                  <a:cubicBezTo>
                    <a:pt x="102" y="172"/>
                    <a:pt x="101" y="173"/>
                    <a:pt x="99" y="173"/>
                  </a:cubicBezTo>
                  <a:cubicBezTo>
                    <a:pt x="96" y="174"/>
                    <a:pt x="101" y="175"/>
                    <a:pt x="101" y="175"/>
                  </a:cubicBezTo>
                  <a:cubicBezTo>
                    <a:pt x="101" y="175"/>
                    <a:pt x="97" y="174"/>
                    <a:pt x="97" y="176"/>
                  </a:cubicBezTo>
                  <a:cubicBezTo>
                    <a:pt x="97" y="179"/>
                    <a:pt x="99" y="177"/>
                    <a:pt x="101" y="176"/>
                  </a:cubicBezTo>
                  <a:cubicBezTo>
                    <a:pt x="103" y="175"/>
                    <a:pt x="105" y="173"/>
                    <a:pt x="107" y="172"/>
                  </a:cubicBezTo>
                  <a:cubicBezTo>
                    <a:pt x="108" y="172"/>
                    <a:pt x="114" y="169"/>
                    <a:pt x="114" y="171"/>
                  </a:cubicBezTo>
                  <a:cubicBezTo>
                    <a:pt x="114" y="171"/>
                    <a:pt x="111" y="171"/>
                    <a:pt x="111" y="171"/>
                  </a:cubicBezTo>
                  <a:cubicBezTo>
                    <a:pt x="111" y="171"/>
                    <a:pt x="113" y="171"/>
                    <a:pt x="114" y="172"/>
                  </a:cubicBezTo>
                  <a:cubicBezTo>
                    <a:pt x="111" y="170"/>
                    <a:pt x="98" y="178"/>
                    <a:pt x="99" y="179"/>
                  </a:cubicBezTo>
                  <a:cubicBezTo>
                    <a:pt x="99" y="180"/>
                    <a:pt x="105" y="178"/>
                    <a:pt x="106" y="178"/>
                  </a:cubicBezTo>
                  <a:cubicBezTo>
                    <a:pt x="106" y="178"/>
                    <a:pt x="102" y="179"/>
                    <a:pt x="101" y="180"/>
                  </a:cubicBezTo>
                  <a:cubicBezTo>
                    <a:pt x="101" y="180"/>
                    <a:pt x="103" y="184"/>
                    <a:pt x="104" y="183"/>
                  </a:cubicBezTo>
                  <a:cubicBezTo>
                    <a:pt x="105" y="182"/>
                    <a:pt x="106" y="180"/>
                    <a:pt x="107" y="180"/>
                  </a:cubicBezTo>
                  <a:cubicBezTo>
                    <a:pt x="108" y="180"/>
                    <a:pt x="112" y="181"/>
                    <a:pt x="112" y="181"/>
                  </a:cubicBezTo>
                  <a:cubicBezTo>
                    <a:pt x="112" y="181"/>
                    <a:pt x="108" y="181"/>
                    <a:pt x="108" y="181"/>
                  </a:cubicBezTo>
                  <a:cubicBezTo>
                    <a:pt x="106" y="181"/>
                    <a:pt x="105" y="182"/>
                    <a:pt x="104" y="183"/>
                  </a:cubicBezTo>
                  <a:cubicBezTo>
                    <a:pt x="104" y="184"/>
                    <a:pt x="104" y="185"/>
                    <a:pt x="104" y="186"/>
                  </a:cubicBezTo>
                  <a:cubicBezTo>
                    <a:pt x="105" y="189"/>
                    <a:pt x="105" y="188"/>
                    <a:pt x="107" y="187"/>
                  </a:cubicBezTo>
                  <a:cubicBezTo>
                    <a:pt x="106" y="188"/>
                    <a:pt x="105" y="192"/>
                    <a:pt x="106" y="193"/>
                  </a:cubicBezTo>
                  <a:cubicBezTo>
                    <a:pt x="106" y="193"/>
                    <a:pt x="109" y="189"/>
                    <a:pt x="110" y="189"/>
                  </a:cubicBezTo>
                  <a:cubicBezTo>
                    <a:pt x="110" y="190"/>
                    <a:pt x="109" y="191"/>
                    <a:pt x="110" y="192"/>
                  </a:cubicBezTo>
                  <a:cubicBezTo>
                    <a:pt x="110" y="193"/>
                    <a:pt x="111" y="191"/>
                    <a:pt x="112" y="191"/>
                  </a:cubicBezTo>
                  <a:cubicBezTo>
                    <a:pt x="114" y="189"/>
                    <a:pt x="110" y="187"/>
                    <a:pt x="110" y="186"/>
                  </a:cubicBezTo>
                  <a:cubicBezTo>
                    <a:pt x="110" y="186"/>
                    <a:pt x="112" y="189"/>
                    <a:pt x="113" y="189"/>
                  </a:cubicBezTo>
                  <a:cubicBezTo>
                    <a:pt x="114" y="190"/>
                    <a:pt x="114" y="189"/>
                    <a:pt x="115" y="188"/>
                  </a:cubicBezTo>
                  <a:cubicBezTo>
                    <a:pt x="114" y="188"/>
                    <a:pt x="117" y="191"/>
                    <a:pt x="116" y="192"/>
                  </a:cubicBezTo>
                  <a:cubicBezTo>
                    <a:pt x="117" y="191"/>
                    <a:pt x="114" y="189"/>
                    <a:pt x="114" y="191"/>
                  </a:cubicBezTo>
                  <a:cubicBezTo>
                    <a:pt x="114" y="193"/>
                    <a:pt x="116" y="195"/>
                    <a:pt x="114" y="196"/>
                  </a:cubicBezTo>
                  <a:cubicBezTo>
                    <a:pt x="114" y="196"/>
                    <a:pt x="114" y="193"/>
                    <a:pt x="114" y="193"/>
                  </a:cubicBezTo>
                  <a:cubicBezTo>
                    <a:pt x="114" y="192"/>
                    <a:pt x="112" y="194"/>
                    <a:pt x="111" y="194"/>
                  </a:cubicBezTo>
                  <a:cubicBezTo>
                    <a:pt x="110" y="194"/>
                    <a:pt x="109" y="196"/>
                    <a:pt x="109" y="197"/>
                  </a:cubicBezTo>
                  <a:cubicBezTo>
                    <a:pt x="108" y="199"/>
                    <a:pt x="111" y="197"/>
                    <a:pt x="111" y="198"/>
                  </a:cubicBezTo>
                  <a:cubicBezTo>
                    <a:pt x="112" y="199"/>
                    <a:pt x="110" y="200"/>
                    <a:pt x="110" y="200"/>
                  </a:cubicBezTo>
                  <a:cubicBezTo>
                    <a:pt x="110" y="200"/>
                    <a:pt x="112" y="199"/>
                    <a:pt x="113" y="201"/>
                  </a:cubicBezTo>
                  <a:cubicBezTo>
                    <a:pt x="113" y="203"/>
                    <a:pt x="115" y="204"/>
                    <a:pt x="115" y="205"/>
                  </a:cubicBezTo>
                  <a:cubicBezTo>
                    <a:pt x="114" y="207"/>
                    <a:pt x="115" y="207"/>
                    <a:pt x="117" y="209"/>
                  </a:cubicBezTo>
                  <a:cubicBezTo>
                    <a:pt x="118" y="210"/>
                    <a:pt x="119" y="212"/>
                    <a:pt x="120" y="210"/>
                  </a:cubicBezTo>
                  <a:cubicBezTo>
                    <a:pt x="120" y="210"/>
                    <a:pt x="121" y="215"/>
                    <a:pt x="122" y="215"/>
                  </a:cubicBezTo>
                  <a:cubicBezTo>
                    <a:pt x="123" y="216"/>
                    <a:pt x="122" y="215"/>
                    <a:pt x="123" y="215"/>
                  </a:cubicBezTo>
                  <a:cubicBezTo>
                    <a:pt x="124" y="216"/>
                    <a:pt x="125" y="217"/>
                    <a:pt x="126" y="218"/>
                  </a:cubicBezTo>
                  <a:cubicBezTo>
                    <a:pt x="128" y="219"/>
                    <a:pt x="130" y="220"/>
                    <a:pt x="132" y="219"/>
                  </a:cubicBezTo>
                  <a:cubicBezTo>
                    <a:pt x="133" y="219"/>
                    <a:pt x="136" y="219"/>
                    <a:pt x="136" y="218"/>
                  </a:cubicBezTo>
                  <a:cubicBezTo>
                    <a:pt x="136" y="218"/>
                    <a:pt x="136" y="221"/>
                    <a:pt x="136" y="221"/>
                  </a:cubicBezTo>
                  <a:cubicBezTo>
                    <a:pt x="136" y="221"/>
                    <a:pt x="138" y="217"/>
                    <a:pt x="138" y="218"/>
                  </a:cubicBezTo>
                  <a:cubicBezTo>
                    <a:pt x="139" y="218"/>
                    <a:pt x="138" y="219"/>
                    <a:pt x="138" y="219"/>
                  </a:cubicBezTo>
                  <a:cubicBezTo>
                    <a:pt x="138" y="220"/>
                    <a:pt x="139" y="220"/>
                    <a:pt x="139" y="220"/>
                  </a:cubicBezTo>
                  <a:cubicBezTo>
                    <a:pt x="139" y="220"/>
                    <a:pt x="136" y="221"/>
                    <a:pt x="137" y="222"/>
                  </a:cubicBezTo>
                  <a:cubicBezTo>
                    <a:pt x="138" y="222"/>
                    <a:pt x="138" y="222"/>
                    <a:pt x="139" y="221"/>
                  </a:cubicBezTo>
                  <a:cubicBezTo>
                    <a:pt x="140" y="222"/>
                    <a:pt x="139" y="223"/>
                    <a:pt x="139" y="223"/>
                  </a:cubicBezTo>
                  <a:cubicBezTo>
                    <a:pt x="139" y="224"/>
                    <a:pt x="142" y="221"/>
                    <a:pt x="142" y="222"/>
                  </a:cubicBezTo>
                  <a:cubicBezTo>
                    <a:pt x="142" y="223"/>
                    <a:pt x="140" y="224"/>
                    <a:pt x="140" y="225"/>
                  </a:cubicBezTo>
                  <a:cubicBezTo>
                    <a:pt x="140" y="224"/>
                    <a:pt x="143" y="223"/>
                    <a:pt x="142" y="225"/>
                  </a:cubicBezTo>
                  <a:cubicBezTo>
                    <a:pt x="142" y="225"/>
                    <a:pt x="142" y="225"/>
                    <a:pt x="142" y="224"/>
                  </a:cubicBezTo>
                  <a:cubicBezTo>
                    <a:pt x="142" y="226"/>
                    <a:pt x="145" y="223"/>
                    <a:pt x="145" y="223"/>
                  </a:cubicBezTo>
                  <a:cubicBezTo>
                    <a:pt x="146" y="224"/>
                    <a:pt x="145" y="226"/>
                    <a:pt x="145" y="227"/>
                  </a:cubicBezTo>
                  <a:cubicBezTo>
                    <a:pt x="144" y="225"/>
                    <a:pt x="153" y="225"/>
                    <a:pt x="147" y="222"/>
                  </a:cubicBezTo>
                  <a:cubicBezTo>
                    <a:pt x="148" y="222"/>
                    <a:pt x="153" y="222"/>
                    <a:pt x="150" y="221"/>
                  </a:cubicBezTo>
                  <a:cubicBezTo>
                    <a:pt x="147" y="219"/>
                    <a:pt x="151" y="220"/>
                    <a:pt x="152" y="218"/>
                  </a:cubicBezTo>
                  <a:cubicBezTo>
                    <a:pt x="152" y="218"/>
                    <a:pt x="149" y="218"/>
                    <a:pt x="149" y="218"/>
                  </a:cubicBezTo>
                  <a:cubicBezTo>
                    <a:pt x="150" y="217"/>
                    <a:pt x="151" y="216"/>
                    <a:pt x="152" y="216"/>
                  </a:cubicBezTo>
                  <a:cubicBezTo>
                    <a:pt x="154" y="214"/>
                    <a:pt x="151" y="215"/>
                    <a:pt x="151" y="214"/>
                  </a:cubicBezTo>
                  <a:cubicBezTo>
                    <a:pt x="151" y="214"/>
                    <a:pt x="154" y="213"/>
                    <a:pt x="154" y="212"/>
                  </a:cubicBezTo>
                  <a:cubicBezTo>
                    <a:pt x="154" y="211"/>
                    <a:pt x="154" y="209"/>
                    <a:pt x="153" y="208"/>
                  </a:cubicBezTo>
                  <a:cubicBezTo>
                    <a:pt x="152" y="208"/>
                    <a:pt x="154" y="207"/>
                    <a:pt x="153" y="206"/>
                  </a:cubicBezTo>
                  <a:cubicBezTo>
                    <a:pt x="153" y="206"/>
                    <a:pt x="151" y="205"/>
                    <a:pt x="151" y="205"/>
                  </a:cubicBezTo>
                  <a:cubicBezTo>
                    <a:pt x="151" y="205"/>
                    <a:pt x="155" y="204"/>
                    <a:pt x="156" y="204"/>
                  </a:cubicBezTo>
                  <a:cubicBezTo>
                    <a:pt x="159" y="204"/>
                    <a:pt x="156" y="203"/>
                    <a:pt x="155" y="202"/>
                  </a:cubicBezTo>
                  <a:cubicBezTo>
                    <a:pt x="155" y="202"/>
                    <a:pt x="160" y="202"/>
                    <a:pt x="160" y="202"/>
                  </a:cubicBezTo>
                  <a:cubicBezTo>
                    <a:pt x="159" y="201"/>
                    <a:pt x="157" y="201"/>
                    <a:pt x="156" y="200"/>
                  </a:cubicBezTo>
                  <a:cubicBezTo>
                    <a:pt x="156" y="200"/>
                    <a:pt x="160" y="201"/>
                    <a:pt x="160" y="200"/>
                  </a:cubicBezTo>
                  <a:cubicBezTo>
                    <a:pt x="161" y="200"/>
                    <a:pt x="160" y="200"/>
                    <a:pt x="160" y="199"/>
                  </a:cubicBezTo>
                  <a:cubicBezTo>
                    <a:pt x="161" y="199"/>
                    <a:pt x="161" y="199"/>
                    <a:pt x="161" y="199"/>
                  </a:cubicBezTo>
                  <a:cubicBezTo>
                    <a:pt x="162" y="198"/>
                    <a:pt x="158" y="197"/>
                    <a:pt x="158" y="197"/>
                  </a:cubicBezTo>
                  <a:cubicBezTo>
                    <a:pt x="158" y="197"/>
                    <a:pt x="163" y="197"/>
                    <a:pt x="162" y="196"/>
                  </a:cubicBezTo>
                  <a:cubicBezTo>
                    <a:pt x="162" y="195"/>
                    <a:pt x="163" y="195"/>
                    <a:pt x="161" y="194"/>
                  </a:cubicBezTo>
                  <a:cubicBezTo>
                    <a:pt x="161" y="194"/>
                    <a:pt x="158" y="194"/>
                    <a:pt x="158" y="193"/>
                  </a:cubicBezTo>
                  <a:cubicBezTo>
                    <a:pt x="158" y="193"/>
                    <a:pt x="163" y="192"/>
                    <a:pt x="163" y="192"/>
                  </a:cubicBezTo>
                  <a:cubicBezTo>
                    <a:pt x="165" y="192"/>
                    <a:pt x="164" y="189"/>
                    <a:pt x="162" y="189"/>
                  </a:cubicBezTo>
                  <a:cubicBezTo>
                    <a:pt x="161" y="188"/>
                    <a:pt x="158" y="187"/>
                    <a:pt x="161" y="186"/>
                  </a:cubicBezTo>
                  <a:cubicBezTo>
                    <a:pt x="163" y="186"/>
                    <a:pt x="166" y="187"/>
                    <a:pt x="167" y="185"/>
                  </a:cubicBezTo>
                  <a:cubicBezTo>
                    <a:pt x="167" y="185"/>
                    <a:pt x="165" y="183"/>
                    <a:pt x="165" y="183"/>
                  </a:cubicBezTo>
                  <a:cubicBezTo>
                    <a:pt x="165" y="182"/>
                    <a:pt x="167" y="182"/>
                    <a:pt x="167" y="182"/>
                  </a:cubicBezTo>
                  <a:cubicBezTo>
                    <a:pt x="168" y="181"/>
                    <a:pt x="170" y="181"/>
                    <a:pt x="172" y="182"/>
                  </a:cubicBezTo>
                  <a:cubicBezTo>
                    <a:pt x="172" y="182"/>
                    <a:pt x="174" y="182"/>
                    <a:pt x="174" y="182"/>
                  </a:cubicBezTo>
                  <a:cubicBezTo>
                    <a:pt x="175" y="181"/>
                    <a:pt x="173" y="180"/>
                    <a:pt x="173" y="179"/>
                  </a:cubicBezTo>
                  <a:cubicBezTo>
                    <a:pt x="174" y="178"/>
                    <a:pt x="177" y="174"/>
                    <a:pt x="179" y="176"/>
                  </a:cubicBezTo>
                  <a:cubicBezTo>
                    <a:pt x="178" y="175"/>
                    <a:pt x="175" y="181"/>
                    <a:pt x="176" y="181"/>
                  </a:cubicBezTo>
                  <a:cubicBezTo>
                    <a:pt x="177" y="182"/>
                    <a:pt x="179" y="179"/>
                    <a:pt x="181" y="179"/>
                  </a:cubicBezTo>
                  <a:cubicBezTo>
                    <a:pt x="181" y="179"/>
                    <a:pt x="183" y="180"/>
                    <a:pt x="183" y="180"/>
                  </a:cubicBezTo>
                  <a:cubicBezTo>
                    <a:pt x="183" y="180"/>
                    <a:pt x="183" y="178"/>
                    <a:pt x="183" y="178"/>
                  </a:cubicBezTo>
                  <a:cubicBezTo>
                    <a:pt x="186" y="179"/>
                    <a:pt x="186" y="178"/>
                    <a:pt x="187" y="177"/>
                  </a:cubicBezTo>
                  <a:cubicBezTo>
                    <a:pt x="188" y="176"/>
                    <a:pt x="189" y="176"/>
                    <a:pt x="190" y="176"/>
                  </a:cubicBezTo>
                  <a:cubicBezTo>
                    <a:pt x="192" y="175"/>
                    <a:pt x="192" y="174"/>
                    <a:pt x="193" y="173"/>
                  </a:cubicBezTo>
                  <a:cubicBezTo>
                    <a:pt x="194" y="172"/>
                    <a:pt x="196" y="170"/>
                    <a:pt x="197" y="168"/>
                  </a:cubicBezTo>
                  <a:cubicBezTo>
                    <a:pt x="199" y="166"/>
                    <a:pt x="199" y="165"/>
                    <a:pt x="201" y="165"/>
                  </a:cubicBezTo>
                  <a:cubicBezTo>
                    <a:pt x="202" y="164"/>
                    <a:pt x="205" y="164"/>
                    <a:pt x="205" y="162"/>
                  </a:cubicBezTo>
                  <a:cubicBezTo>
                    <a:pt x="204" y="162"/>
                    <a:pt x="203" y="157"/>
                    <a:pt x="203" y="157"/>
                  </a:cubicBezTo>
                  <a:cubicBezTo>
                    <a:pt x="204" y="157"/>
                    <a:pt x="207" y="160"/>
                    <a:pt x="208" y="160"/>
                  </a:cubicBezTo>
                  <a:cubicBezTo>
                    <a:pt x="209" y="161"/>
                    <a:pt x="210" y="161"/>
                    <a:pt x="211" y="161"/>
                  </a:cubicBezTo>
                  <a:cubicBezTo>
                    <a:pt x="211" y="161"/>
                    <a:pt x="213" y="160"/>
                    <a:pt x="213" y="160"/>
                  </a:cubicBezTo>
                  <a:cubicBezTo>
                    <a:pt x="214" y="160"/>
                    <a:pt x="215" y="161"/>
                    <a:pt x="216" y="160"/>
                  </a:cubicBezTo>
                  <a:cubicBezTo>
                    <a:pt x="216" y="160"/>
                    <a:pt x="214" y="158"/>
                    <a:pt x="217" y="159"/>
                  </a:cubicBezTo>
                  <a:cubicBezTo>
                    <a:pt x="219" y="159"/>
                    <a:pt x="221" y="159"/>
                    <a:pt x="223" y="158"/>
                  </a:cubicBezTo>
                  <a:cubicBezTo>
                    <a:pt x="228" y="157"/>
                    <a:pt x="232" y="156"/>
                    <a:pt x="237" y="154"/>
                  </a:cubicBezTo>
                  <a:cubicBezTo>
                    <a:pt x="238" y="153"/>
                    <a:pt x="254" y="143"/>
                    <a:pt x="255" y="143"/>
                  </a:cubicBezTo>
                  <a:cubicBezTo>
                    <a:pt x="254" y="143"/>
                    <a:pt x="247" y="143"/>
                    <a:pt x="246" y="143"/>
                  </a:cubicBezTo>
                  <a:cubicBezTo>
                    <a:pt x="244" y="142"/>
                    <a:pt x="242" y="141"/>
                    <a:pt x="240" y="141"/>
                  </a:cubicBezTo>
                  <a:cubicBezTo>
                    <a:pt x="238" y="141"/>
                    <a:pt x="236" y="142"/>
                    <a:pt x="235" y="142"/>
                  </a:cubicBezTo>
                  <a:cubicBezTo>
                    <a:pt x="233" y="143"/>
                    <a:pt x="233" y="141"/>
                    <a:pt x="232" y="142"/>
                  </a:cubicBezTo>
                  <a:cubicBezTo>
                    <a:pt x="231" y="142"/>
                    <a:pt x="230" y="144"/>
                    <a:pt x="229" y="144"/>
                  </a:cubicBezTo>
                  <a:cubicBezTo>
                    <a:pt x="225" y="144"/>
                    <a:pt x="232" y="140"/>
                    <a:pt x="233" y="141"/>
                  </a:cubicBezTo>
                  <a:cubicBezTo>
                    <a:pt x="232" y="140"/>
                    <a:pt x="229" y="141"/>
                    <a:pt x="228" y="141"/>
                  </a:cubicBezTo>
                  <a:cubicBezTo>
                    <a:pt x="225" y="141"/>
                    <a:pt x="223" y="140"/>
                    <a:pt x="221" y="140"/>
                  </a:cubicBezTo>
                  <a:cubicBezTo>
                    <a:pt x="222" y="140"/>
                    <a:pt x="225" y="138"/>
                    <a:pt x="226" y="137"/>
                  </a:cubicBezTo>
                  <a:cubicBezTo>
                    <a:pt x="226" y="134"/>
                    <a:pt x="228" y="135"/>
                    <a:pt x="229" y="136"/>
                  </a:cubicBezTo>
                  <a:cubicBezTo>
                    <a:pt x="231" y="136"/>
                    <a:pt x="239" y="134"/>
                    <a:pt x="240" y="133"/>
                  </a:cubicBezTo>
                  <a:cubicBezTo>
                    <a:pt x="240" y="132"/>
                    <a:pt x="235" y="131"/>
                    <a:pt x="234" y="130"/>
                  </a:cubicBezTo>
                  <a:cubicBezTo>
                    <a:pt x="235" y="131"/>
                    <a:pt x="239" y="132"/>
                    <a:pt x="240" y="132"/>
                  </a:cubicBezTo>
                  <a:cubicBezTo>
                    <a:pt x="241" y="133"/>
                    <a:pt x="245" y="133"/>
                    <a:pt x="245" y="135"/>
                  </a:cubicBezTo>
                  <a:cubicBezTo>
                    <a:pt x="244" y="138"/>
                    <a:pt x="246" y="139"/>
                    <a:pt x="248" y="139"/>
                  </a:cubicBezTo>
                  <a:cubicBezTo>
                    <a:pt x="248" y="139"/>
                    <a:pt x="254" y="139"/>
                    <a:pt x="253" y="138"/>
                  </a:cubicBezTo>
                  <a:cubicBezTo>
                    <a:pt x="253" y="138"/>
                    <a:pt x="253" y="140"/>
                    <a:pt x="254" y="140"/>
                  </a:cubicBezTo>
                  <a:cubicBezTo>
                    <a:pt x="256" y="139"/>
                    <a:pt x="257" y="136"/>
                    <a:pt x="257" y="134"/>
                  </a:cubicBezTo>
                  <a:cubicBezTo>
                    <a:pt x="257" y="133"/>
                    <a:pt x="257" y="129"/>
                    <a:pt x="255" y="130"/>
                  </a:cubicBezTo>
                  <a:cubicBezTo>
                    <a:pt x="253" y="132"/>
                    <a:pt x="254" y="130"/>
                    <a:pt x="253" y="129"/>
                  </a:cubicBezTo>
                  <a:cubicBezTo>
                    <a:pt x="251" y="127"/>
                    <a:pt x="248" y="126"/>
                    <a:pt x="245" y="124"/>
                  </a:cubicBezTo>
                  <a:cubicBezTo>
                    <a:pt x="244" y="123"/>
                    <a:pt x="243" y="123"/>
                    <a:pt x="242" y="122"/>
                  </a:cubicBezTo>
                  <a:cubicBezTo>
                    <a:pt x="242" y="122"/>
                    <a:pt x="238" y="123"/>
                    <a:pt x="238" y="124"/>
                  </a:cubicBezTo>
                  <a:cubicBezTo>
                    <a:pt x="238" y="124"/>
                    <a:pt x="239" y="123"/>
                    <a:pt x="238" y="123"/>
                  </a:cubicBezTo>
                  <a:cubicBezTo>
                    <a:pt x="238" y="123"/>
                    <a:pt x="237" y="122"/>
                    <a:pt x="237" y="122"/>
                  </a:cubicBezTo>
                  <a:cubicBezTo>
                    <a:pt x="237" y="121"/>
                    <a:pt x="241" y="122"/>
                    <a:pt x="241" y="121"/>
                  </a:cubicBezTo>
                  <a:cubicBezTo>
                    <a:pt x="241" y="119"/>
                    <a:pt x="241" y="118"/>
                    <a:pt x="238" y="118"/>
                  </a:cubicBezTo>
                  <a:cubicBezTo>
                    <a:pt x="236" y="119"/>
                    <a:pt x="235" y="121"/>
                    <a:pt x="233" y="119"/>
                  </a:cubicBezTo>
                  <a:cubicBezTo>
                    <a:pt x="233" y="119"/>
                    <a:pt x="229" y="119"/>
                    <a:pt x="229" y="118"/>
                  </a:cubicBezTo>
                  <a:cubicBezTo>
                    <a:pt x="229" y="116"/>
                    <a:pt x="234" y="119"/>
                    <a:pt x="234" y="119"/>
                  </a:cubicBezTo>
                  <a:cubicBezTo>
                    <a:pt x="235" y="119"/>
                    <a:pt x="240" y="118"/>
                    <a:pt x="240" y="117"/>
                  </a:cubicBezTo>
                  <a:cubicBezTo>
                    <a:pt x="241" y="117"/>
                    <a:pt x="236" y="115"/>
                    <a:pt x="235" y="115"/>
                  </a:cubicBezTo>
                  <a:cubicBezTo>
                    <a:pt x="233" y="115"/>
                    <a:pt x="230" y="115"/>
                    <a:pt x="228" y="116"/>
                  </a:cubicBezTo>
                  <a:cubicBezTo>
                    <a:pt x="229" y="116"/>
                    <a:pt x="233" y="113"/>
                    <a:pt x="233" y="114"/>
                  </a:cubicBezTo>
                  <a:cubicBezTo>
                    <a:pt x="233" y="113"/>
                    <a:pt x="229" y="113"/>
                    <a:pt x="229" y="112"/>
                  </a:cubicBezTo>
                  <a:cubicBezTo>
                    <a:pt x="232" y="113"/>
                    <a:pt x="235" y="115"/>
                    <a:pt x="238" y="113"/>
                  </a:cubicBezTo>
                  <a:cubicBezTo>
                    <a:pt x="238" y="113"/>
                    <a:pt x="241" y="112"/>
                    <a:pt x="241" y="111"/>
                  </a:cubicBezTo>
                  <a:cubicBezTo>
                    <a:pt x="240" y="110"/>
                    <a:pt x="238" y="109"/>
                    <a:pt x="238" y="108"/>
                  </a:cubicBezTo>
                  <a:cubicBezTo>
                    <a:pt x="238" y="109"/>
                    <a:pt x="241" y="110"/>
                    <a:pt x="242" y="110"/>
                  </a:cubicBezTo>
                  <a:cubicBezTo>
                    <a:pt x="244" y="111"/>
                    <a:pt x="243" y="109"/>
                    <a:pt x="245" y="109"/>
                  </a:cubicBezTo>
                  <a:cubicBezTo>
                    <a:pt x="246" y="109"/>
                    <a:pt x="254" y="111"/>
                    <a:pt x="254" y="111"/>
                  </a:cubicBezTo>
                  <a:cubicBezTo>
                    <a:pt x="253" y="111"/>
                    <a:pt x="246" y="110"/>
                    <a:pt x="246" y="110"/>
                  </a:cubicBezTo>
                  <a:cubicBezTo>
                    <a:pt x="248" y="114"/>
                    <a:pt x="254" y="113"/>
                    <a:pt x="257" y="113"/>
                  </a:cubicBezTo>
                  <a:cubicBezTo>
                    <a:pt x="258" y="112"/>
                    <a:pt x="261" y="113"/>
                    <a:pt x="262" y="112"/>
                  </a:cubicBezTo>
                  <a:cubicBezTo>
                    <a:pt x="265" y="111"/>
                    <a:pt x="264" y="109"/>
                    <a:pt x="262" y="108"/>
                  </a:cubicBezTo>
                  <a:cubicBezTo>
                    <a:pt x="261" y="107"/>
                    <a:pt x="258" y="106"/>
                    <a:pt x="257" y="106"/>
                  </a:cubicBezTo>
                  <a:cubicBezTo>
                    <a:pt x="256" y="106"/>
                    <a:pt x="257" y="109"/>
                    <a:pt x="257" y="110"/>
                  </a:cubicBezTo>
                  <a:cubicBezTo>
                    <a:pt x="256" y="109"/>
                    <a:pt x="256" y="108"/>
                    <a:pt x="255" y="107"/>
                  </a:cubicBezTo>
                  <a:cubicBezTo>
                    <a:pt x="255" y="106"/>
                    <a:pt x="254" y="107"/>
                    <a:pt x="253" y="106"/>
                  </a:cubicBezTo>
                  <a:cubicBezTo>
                    <a:pt x="254" y="107"/>
                    <a:pt x="256" y="101"/>
                    <a:pt x="256" y="100"/>
                  </a:cubicBezTo>
                  <a:cubicBezTo>
                    <a:pt x="256" y="100"/>
                    <a:pt x="257" y="103"/>
                    <a:pt x="257" y="103"/>
                  </a:cubicBezTo>
                  <a:cubicBezTo>
                    <a:pt x="257" y="105"/>
                    <a:pt x="257" y="106"/>
                    <a:pt x="258" y="106"/>
                  </a:cubicBezTo>
                  <a:cubicBezTo>
                    <a:pt x="261" y="106"/>
                    <a:pt x="263" y="105"/>
                    <a:pt x="265" y="105"/>
                  </a:cubicBezTo>
                  <a:cubicBezTo>
                    <a:pt x="266" y="105"/>
                    <a:pt x="272" y="103"/>
                    <a:pt x="270" y="101"/>
                  </a:cubicBezTo>
                  <a:cubicBezTo>
                    <a:pt x="268" y="100"/>
                    <a:pt x="267" y="102"/>
                    <a:pt x="266" y="101"/>
                  </a:cubicBezTo>
                  <a:cubicBezTo>
                    <a:pt x="266" y="100"/>
                    <a:pt x="266" y="100"/>
                    <a:pt x="266" y="99"/>
                  </a:cubicBezTo>
                  <a:cubicBezTo>
                    <a:pt x="267" y="98"/>
                    <a:pt x="266" y="97"/>
                    <a:pt x="265" y="97"/>
                  </a:cubicBezTo>
                  <a:cubicBezTo>
                    <a:pt x="265" y="96"/>
                    <a:pt x="262" y="96"/>
                    <a:pt x="261" y="96"/>
                  </a:cubicBezTo>
                  <a:cubicBezTo>
                    <a:pt x="259" y="96"/>
                    <a:pt x="258" y="98"/>
                    <a:pt x="256" y="96"/>
                  </a:cubicBezTo>
                  <a:cubicBezTo>
                    <a:pt x="260" y="99"/>
                    <a:pt x="262" y="91"/>
                    <a:pt x="266" y="95"/>
                  </a:cubicBezTo>
                  <a:cubicBezTo>
                    <a:pt x="267" y="97"/>
                    <a:pt x="269" y="94"/>
                    <a:pt x="269" y="92"/>
                  </a:cubicBezTo>
                  <a:cubicBezTo>
                    <a:pt x="269" y="91"/>
                    <a:pt x="266" y="88"/>
                    <a:pt x="266" y="88"/>
                  </a:cubicBezTo>
                  <a:cubicBezTo>
                    <a:pt x="266" y="87"/>
                    <a:pt x="269" y="90"/>
                    <a:pt x="269" y="91"/>
                  </a:cubicBezTo>
                  <a:cubicBezTo>
                    <a:pt x="269" y="92"/>
                    <a:pt x="271" y="90"/>
                    <a:pt x="270" y="88"/>
                  </a:cubicBezTo>
                  <a:cubicBezTo>
                    <a:pt x="269" y="87"/>
                    <a:pt x="267" y="85"/>
                    <a:pt x="266" y="84"/>
                  </a:cubicBezTo>
                  <a:cubicBezTo>
                    <a:pt x="264" y="84"/>
                    <a:pt x="261" y="85"/>
                    <a:pt x="259" y="84"/>
                  </a:cubicBezTo>
                  <a:cubicBezTo>
                    <a:pt x="258" y="83"/>
                    <a:pt x="258" y="81"/>
                    <a:pt x="256" y="81"/>
                  </a:cubicBezTo>
                  <a:cubicBezTo>
                    <a:pt x="256" y="80"/>
                    <a:pt x="252" y="81"/>
                    <a:pt x="253" y="80"/>
                  </a:cubicBezTo>
                  <a:cubicBezTo>
                    <a:pt x="254" y="78"/>
                    <a:pt x="254" y="77"/>
                    <a:pt x="256" y="79"/>
                  </a:cubicBezTo>
                  <a:cubicBezTo>
                    <a:pt x="258" y="81"/>
                    <a:pt x="260" y="78"/>
                    <a:pt x="262" y="77"/>
                  </a:cubicBezTo>
                  <a:cubicBezTo>
                    <a:pt x="265" y="75"/>
                    <a:pt x="271" y="81"/>
                    <a:pt x="274" y="78"/>
                  </a:cubicBezTo>
                  <a:cubicBezTo>
                    <a:pt x="275" y="77"/>
                    <a:pt x="275" y="72"/>
                    <a:pt x="272" y="73"/>
                  </a:cubicBezTo>
                  <a:cubicBezTo>
                    <a:pt x="271" y="73"/>
                    <a:pt x="270" y="74"/>
                    <a:pt x="269" y="73"/>
                  </a:cubicBezTo>
                  <a:cubicBezTo>
                    <a:pt x="267" y="73"/>
                    <a:pt x="265" y="72"/>
                    <a:pt x="263" y="70"/>
                  </a:cubicBezTo>
                  <a:cubicBezTo>
                    <a:pt x="260" y="68"/>
                    <a:pt x="271" y="71"/>
                    <a:pt x="271" y="70"/>
                  </a:cubicBezTo>
                  <a:cubicBezTo>
                    <a:pt x="270" y="68"/>
                    <a:pt x="265" y="67"/>
                    <a:pt x="263" y="66"/>
                  </a:cubicBezTo>
                  <a:cubicBezTo>
                    <a:pt x="260" y="65"/>
                    <a:pt x="260" y="66"/>
                    <a:pt x="259" y="68"/>
                  </a:cubicBezTo>
                  <a:cubicBezTo>
                    <a:pt x="259" y="69"/>
                    <a:pt x="257" y="70"/>
                    <a:pt x="256" y="69"/>
                  </a:cubicBezTo>
                  <a:cubicBezTo>
                    <a:pt x="255" y="69"/>
                    <a:pt x="258" y="65"/>
                    <a:pt x="258" y="64"/>
                  </a:cubicBezTo>
                  <a:cubicBezTo>
                    <a:pt x="258" y="63"/>
                    <a:pt x="259" y="61"/>
                    <a:pt x="260" y="60"/>
                  </a:cubicBezTo>
                  <a:cubicBezTo>
                    <a:pt x="260" y="59"/>
                    <a:pt x="260" y="57"/>
                    <a:pt x="261" y="57"/>
                  </a:cubicBezTo>
                  <a:cubicBezTo>
                    <a:pt x="262" y="57"/>
                    <a:pt x="264" y="57"/>
                    <a:pt x="265" y="56"/>
                  </a:cubicBezTo>
                  <a:cubicBezTo>
                    <a:pt x="265" y="56"/>
                    <a:pt x="270" y="51"/>
                    <a:pt x="270" y="52"/>
                  </a:cubicBezTo>
                  <a:cubicBezTo>
                    <a:pt x="270" y="52"/>
                    <a:pt x="268" y="51"/>
                    <a:pt x="268" y="51"/>
                  </a:cubicBezTo>
                  <a:cubicBezTo>
                    <a:pt x="268" y="50"/>
                    <a:pt x="268" y="49"/>
                    <a:pt x="268" y="48"/>
                  </a:cubicBezTo>
                  <a:cubicBezTo>
                    <a:pt x="268" y="46"/>
                    <a:pt x="269" y="46"/>
                    <a:pt x="271" y="46"/>
                  </a:cubicBezTo>
                  <a:cubicBezTo>
                    <a:pt x="273" y="46"/>
                    <a:pt x="281" y="43"/>
                    <a:pt x="276" y="43"/>
                  </a:cubicBezTo>
                  <a:cubicBezTo>
                    <a:pt x="273" y="43"/>
                    <a:pt x="268" y="42"/>
                    <a:pt x="266" y="44"/>
                  </a:cubicBezTo>
                  <a:cubicBezTo>
                    <a:pt x="265" y="45"/>
                    <a:pt x="265" y="47"/>
                    <a:pt x="263" y="46"/>
                  </a:cubicBezTo>
                  <a:cubicBezTo>
                    <a:pt x="261" y="45"/>
                    <a:pt x="263" y="43"/>
                    <a:pt x="264" y="42"/>
                  </a:cubicBezTo>
                  <a:cubicBezTo>
                    <a:pt x="266" y="39"/>
                    <a:pt x="270" y="41"/>
                    <a:pt x="273" y="41"/>
                  </a:cubicBezTo>
                  <a:cubicBezTo>
                    <a:pt x="277" y="41"/>
                    <a:pt x="281" y="42"/>
                    <a:pt x="283" y="38"/>
                  </a:cubicBezTo>
                  <a:cubicBezTo>
                    <a:pt x="284" y="38"/>
                    <a:pt x="280" y="37"/>
                    <a:pt x="280" y="37"/>
                  </a:cubicBezTo>
                  <a:cubicBezTo>
                    <a:pt x="278" y="36"/>
                    <a:pt x="276" y="37"/>
                    <a:pt x="274" y="37"/>
                  </a:cubicBezTo>
                  <a:cubicBezTo>
                    <a:pt x="272" y="37"/>
                    <a:pt x="271" y="36"/>
                    <a:pt x="269" y="36"/>
                  </a:cubicBezTo>
                  <a:cubicBezTo>
                    <a:pt x="268" y="36"/>
                    <a:pt x="266" y="36"/>
                    <a:pt x="265" y="36"/>
                  </a:cubicBezTo>
                  <a:cubicBezTo>
                    <a:pt x="266" y="37"/>
                    <a:pt x="269" y="36"/>
                    <a:pt x="271" y="36"/>
                  </a:cubicBezTo>
                  <a:cubicBezTo>
                    <a:pt x="274" y="36"/>
                    <a:pt x="276" y="35"/>
                    <a:pt x="279" y="35"/>
                  </a:cubicBezTo>
                  <a:cubicBezTo>
                    <a:pt x="283" y="36"/>
                    <a:pt x="285" y="34"/>
                    <a:pt x="288" y="34"/>
                  </a:cubicBezTo>
                  <a:cubicBezTo>
                    <a:pt x="289" y="34"/>
                    <a:pt x="291" y="34"/>
                    <a:pt x="291" y="33"/>
                  </a:cubicBezTo>
                  <a:cubicBezTo>
                    <a:pt x="291" y="33"/>
                    <a:pt x="289" y="31"/>
                    <a:pt x="290" y="31"/>
                  </a:cubicBezTo>
                  <a:cubicBezTo>
                    <a:pt x="295" y="30"/>
                    <a:pt x="300" y="29"/>
                    <a:pt x="304" y="26"/>
                  </a:cubicBezTo>
                  <a:cubicBezTo>
                    <a:pt x="305" y="25"/>
                    <a:pt x="301" y="24"/>
                    <a:pt x="301" y="24"/>
                  </a:cubicBezTo>
                  <a:cubicBezTo>
                    <a:pt x="298" y="23"/>
                    <a:pt x="295" y="22"/>
                    <a:pt x="293" y="22"/>
                  </a:cubicBezTo>
                  <a:cubicBezTo>
                    <a:pt x="287" y="21"/>
                    <a:pt x="282" y="20"/>
                    <a:pt x="277" y="25"/>
                  </a:cubicBezTo>
                  <a:cubicBezTo>
                    <a:pt x="275" y="28"/>
                    <a:pt x="273" y="26"/>
                    <a:pt x="269" y="26"/>
                  </a:cubicBezTo>
                  <a:cubicBezTo>
                    <a:pt x="268" y="26"/>
                    <a:pt x="264" y="29"/>
                    <a:pt x="265" y="26"/>
                  </a:cubicBezTo>
                  <a:cubicBezTo>
                    <a:pt x="265" y="24"/>
                    <a:pt x="260" y="27"/>
                    <a:pt x="259" y="28"/>
                  </a:cubicBezTo>
                  <a:cubicBezTo>
                    <a:pt x="257" y="29"/>
                    <a:pt x="255" y="30"/>
                    <a:pt x="253" y="31"/>
                  </a:cubicBezTo>
                  <a:cubicBezTo>
                    <a:pt x="252" y="31"/>
                    <a:pt x="244" y="37"/>
                    <a:pt x="244" y="37"/>
                  </a:cubicBezTo>
                  <a:cubicBezTo>
                    <a:pt x="242" y="35"/>
                    <a:pt x="264" y="22"/>
                    <a:pt x="251" y="19"/>
                  </a:cubicBezTo>
                  <a:cubicBezTo>
                    <a:pt x="246" y="19"/>
                    <a:pt x="247" y="22"/>
                    <a:pt x="243" y="24"/>
                  </a:cubicBezTo>
                  <a:cubicBezTo>
                    <a:pt x="240" y="25"/>
                    <a:pt x="238" y="25"/>
                    <a:pt x="235" y="26"/>
                  </a:cubicBezTo>
                  <a:cubicBezTo>
                    <a:pt x="234" y="26"/>
                    <a:pt x="229" y="28"/>
                    <a:pt x="228" y="28"/>
                  </a:cubicBezTo>
                  <a:cubicBezTo>
                    <a:pt x="226" y="25"/>
                    <a:pt x="233" y="24"/>
                    <a:pt x="235" y="24"/>
                  </a:cubicBezTo>
                  <a:cubicBezTo>
                    <a:pt x="235" y="23"/>
                    <a:pt x="241" y="22"/>
                    <a:pt x="238" y="21"/>
                  </a:cubicBezTo>
                  <a:cubicBezTo>
                    <a:pt x="235" y="20"/>
                    <a:pt x="232" y="20"/>
                    <a:pt x="229" y="20"/>
                  </a:cubicBezTo>
                  <a:cubicBezTo>
                    <a:pt x="221" y="20"/>
                    <a:pt x="213" y="21"/>
                    <a:pt x="205" y="23"/>
                  </a:cubicBezTo>
                  <a:cubicBezTo>
                    <a:pt x="205" y="23"/>
                    <a:pt x="202" y="25"/>
                    <a:pt x="201" y="24"/>
                  </a:cubicBezTo>
                  <a:cubicBezTo>
                    <a:pt x="201" y="22"/>
                    <a:pt x="200" y="22"/>
                    <a:pt x="202" y="22"/>
                  </a:cubicBezTo>
                  <a:cubicBezTo>
                    <a:pt x="206" y="20"/>
                    <a:pt x="210" y="19"/>
                    <a:pt x="214" y="18"/>
                  </a:cubicBezTo>
                  <a:cubicBezTo>
                    <a:pt x="221" y="17"/>
                    <a:pt x="229" y="18"/>
                    <a:pt x="237" y="18"/>
                  </a:cubicBezTo>
                  <a:cubicBezTo>
                    <a:pt x="239" y="18"/>
                    <a:pt x="241" y="18"/>
                    <a:pt x="243" y="18"/>
                  </a:cubicBezTo>
                  <a:cubicBezTo>
                    <a:pt x="247" y="16"/>
                    <a:pt x="252" y="16"/>
                    <a:pt x="256" y="14"/>
                  </a:cubicBezTo>
                  <a:cubicBezTo>
                    <a:pt x="258" y="14"/>
                    <a:pt x="259" y="13"/>
                    <a:pt x="256" y="12"/>
                  </a:cubicBezTo>
                  <a:cubicBezTo>
                    <a:pt x="254" y="11"/>
                    <a:pt x="250" y="10"/>
                    <a:pt x="248" y="11"/>
                  </a:cubicBezTo>
                  <a:cubicBezTo>
                    <a:pt x="246" y="11"/>
                    <a:pt x="246" y="10"/>
                    <a:pt x="244" y="9"/>
                  </a:cubicBezTo>
                  <a:cubicBezTo>
                    <a:pt x="242" y="9"/>
                    <a:pt x="240" y="11"/>
                    <a:pt x="238" y="11"/>
                  </a:cubicBezTo>
                  <a:cubicBezTo>
                    <a:pt x="238" y="11"/>
                    <a:pt x="240" y="8"/>
                    <a:pt x="241" y="8"/>
                  </a:cubicBezTo>
                  <a:cubicBezTo>
                    <a:pt x="242" y="6"/>
                    <a:pt x="238" y="6"/>
                    <a:pt x="237" y="6"/>
                  </a:cubicBezTo>
                  <a:cubicBezTo>
                    <a:pt x="231" y="7"/>
                    <a:pt x="226" y="7"/>
                    <a:pt x="220" y="6"/>
                  </a:cubicBezTo>
                  <a:cubicBezTo>
                    <a:pt x="215" y="6"/>
                    <a:pt x="211" y="8"/>
                    <a:pt x="206" y="8"/>
                  </a:cubicBezTo>
                  <a:cubicBezTo>
                    <a:pt x="204" y="8"/>
                    <a:pt x="201" y="8"/>
                    <a:pt x="199" y="8"/>
                  </a:cubicBezTo>
                  <a:cubicBezTo>
                    <a:pt x="197" y="9"/>
                    <a:pt x="194" y="8"/>
                    <a:pt x="193" y="9"/>
                  </a:cubicBezTo>
                  <a:cubicBezTo>
                    <a:pt x="196" y="8"/>
                    <a:pt x="199" y="8"/>
                    <a:pt x="202" y="7"/>
                  </a:cubicBezTo>
                  <a:cubicBezTo>
                    <a:pt x="207" y="7"/>
                    <a:pt x="211" y="6"/>
                    <a:pt x="215" y="6"/>
                  </a:cubicBezTo>
                  <a:cubicBezTo>
                    <a:pt x="217" y="6"/>
                    <a:pt x="237" y="6"/>
                    <a:pt x="237" y="4"/>
                  </a:cubicBezTo>
                  <a:cubicBezTo>
                    <a:pt x="236" y="4"/>
                    <a:pt x="233" y="3"/>
                    <a:pt x="232" y="2"/>
                  </a:cubicBezTo>
                  <a:cubicBezTo>
                    <a:pt x="229" y="2"/>
                    <a:pt x="227" y="2"/>
                    <a:pt x="224" y="2"/>
                  </a:cubicBezTo>
                  <a:cubicBezTo>
                    <a:pt x="220" y="2"/>
                    <a:pt x="216" y="1"/>
                    <a:pt x="213" y="0"/>
                  </a:cubicBezTo>
                  <a:cubicBezTo>
                    <a:pt x="206" y="0"/>
                    <a:pt x="200" y="0"/>
                    <a:pt x="194" y="0"/>
                  </a:cubicBezTo>
                  <a:cubicBezTo>
                    <a:pt x="191" y="1"/>
                    <a:pt x="188" y="1"/>
                    <a:pt x="185" y="1"/>
                  </a:cubicBezTo>
                  <a:cubicBezTo>
                    <a:pt x="184" y="1"/>
                    <a:pt x="183" y="3"/>
                    <a:pt x="183" y="3"/>
                  </a:cubicBezTo>
                  <a:cubicBezTo>
                    <a:pt x="181" y="3"/>
                    <a:pt x="179" y="2"/>
                    <a:pt x="177" y="2"/>
                  </a:cubicBezTo>
                  <a:cubicBezTo>
                    <a:pt x="176" y="2"/>
                    <a:pt x="175" y="3"/>
                    <a:pt x="173" y="3"/>
                  </a:cubicBezTo>
                  <a:cubicBezTo>
                    <a:pt x="171" y="3"/>
                    <a:pt x="171" y="4"/>
                    <a:pt x="173" y="4"/>
                  </a:cubicBezTo>
                  <a:cubicBezTo>
                    <a:pt x="176" y="5"/>
                    <a:pt x="179" y="5"/>
                    <a:pt x="181" y="6"/>
                  </a:cubicBezTo>
                  <a:cubicBezTo>
                    <a:pt x="180" y="5"/>
                    <a:pt x="174" y="7"/>
                    <a:pt x="173" y="8"/>
                  </a:cubicBezTo>
                  <a:cubicBezTo>
                    <a:pt x="173" y="8"/>
                    <a:pt x="170" y="8"/>
                    <a:pt x="170" y="8"/>
                  </a:cubicBezTo>
                  <a:cubicBezTo>
                    <a:pt x="170" y="8"/>
                    <a:pt x="172" y="10"/>
                    <a:pt x="172" y="10"/>
                  </a:cubicBezTo>
                  <a:cubicBezTo>
                    <a:pt x="171" y="10"/>
                    <a:pt x="169" y="9"/>
                    <a:pt x="168" y="8"/>
                  </a:cubicBezTo>
                  <a:cubicBezTo>
                    <a:pt x="167" y="7"/>
                    <a:pt x="164" y="8"/>
                    <a:pt x="163" y="8"/>
                  </a:cubicBezTo>
                  <a:cubicBezTo>
                    <a:pt x="160" y="7"/>
                    <a:pt x="157" y="6"/>
                    <a:pt x="154" y="5"/>
                  </a:cubicBezTo>
                  <a:cubicBezTo>
                    <a:pt x="152" y="4"/>
                    <a:pt x="150" y="6"/>
                    <a:pt x="147" y="6"/>
                  </a:cubicBezTo>
                  <a:cubicBezTo>
                    <a:pt x="146" y="6"/>
                    <a:pt x="140" y="5"/>
                    <a:pt x="140" y="7"/>
                  </a:cubicBezTo>
                  <a:cubicBezTo>
                    <a:pt x="139" y="7"/>
                    <a:pt x="153" y="9"/>
                    <a:pt x="155" y="10"/>
                  </a:cubicBezTo>
                  <a:cubicBezTo>
                    <a:pt x="158" y="10"/>
                    <a:pt x="161" y="10"/>
                    <a:pt x="163" y="11"/>
                  </a:cubicBezTo>
                  <a:cubicBezTo>
                    <a:pt x="164" y="11"/>
                    <a:pt x="165" y="11"/>
                    <a:pt x="166" y="12"/>
                  </a:cubicBezTo>
                  <a:cubicBezTo>
                    <a:pt x="166" y="12"/>
                    <a:pt x="166" y="15"/>
                    <a:pt x="166" y="15"/>
                  </a:cubicBezTo>
                  <a:cubicBezTo>
                    <a:pt x="166" y="16"/>
                    <a:pt x="165" y="14"/>
                    <a:pt x="165" y="13"/>
                  </a:cubicBezTo>
                  <a:cubicBezTo>
                    <a:pt x="164" y="12"/>
                    <a:pt x="161" y="12"/>
                    <a:pt x="160" y="11"/>
                  </a:cubicBezTo>
                  <a:cubicBezTo>
                    <a:pt x="160" y="11"/>
                    <a:pt x="157" y="11"/>
                    <a:pt x="157" y="11"/>
                  </a:cubicBezTo>
                  <a:cubicBezTo>
                    <a:pt x="157" y="12"/>
                    <a:pt x="158" y="14"/>
                    <a:pt x="158" y="14"/>
                  </a:cubicBezTo>
                  <a:cubicBezTo>
                    <a:pt x="156" y="14"/>
                    <a:pt x="155" y="11"/>
                    <a:pt x="154" y="11"/>
                  </a:cubicBezTo>
                  <a:cubicBezTo>
                    <a:pt x="152" y="11"/>
                    <a:pt x="150" y="11"/>
                    <a:pt x="148" y="10"/>
                  </a:cubicBezTo>
                  <a:cubicBezTo>
                    <a:pt x="147" y="10"/>
                    <a:pt x="139" y="10"/>
                    <a:pt x="139" y="10"/>
                  </a:cubicBezTo>
                  <a:cubicBezTo>
                    <a:pt x="138" y="12"/>
                    <a:pt x="151" y="17"/>
                    <a:pt x="151" y="17"/>
                  </a:cubicBezTo>
                  <a:cubicBezTo>
                    <a:pt x="151" y="18"/>
                    <a:pt x="146" y="17"/>
                    <a:pt x="146" y="17"/>
                  </a:cubicBezTo>
                  <a:cubicBezTo>
                    <a:pt x="143" y="17"/>
                    <a:pt x="142" y="16"/>
                    <a:pt x="143" y="19"/>
                  </a:cubicBezTo>
                  <a:cubicBezTo>
                    <a:pt x="142" y="19"/>
                    <a:pt x="141" y="18"/>
                    <a:pt x="140" y="17"/>
                  </a:cubicBezTo>
                  <a:cubicBezTo>
                    <a:pt x="140" y="16"/>
                    <a:pt x="142" y="17"/>
                    <a:pt x="143" y="16"/>
                  </a:cubicBezTo>
                  <a:cubicBezTo>
                    <a:pt x="143" y="16"/>
                    <a:pt x="141" y="14"/>
                    <a:pt x="140" y="14"/>
                  </a:cubicBezTo>
                  <a:cubicBezTo>
                    <a:pt x="138" y="13"/>
                    <a:pt x="136" y="12"/>
                    <a:pt x="133" y="12"/>
                  </a:cubicBezTo>
                  <a:cubicBezTo>
                    <a:pt x="132" y="12"/>
                    <a:pt x="130" y="11"/>
                    <a:pt x="129" y="12"/>
                  </a:cubicBezTo>
                  <a:cubicBezTo>
                    <a:pt x="128" y="12"/>
                    <a:pt x="131" y="15"/>
                    <a:pt x="131" y="15"/>
                  </a:cubicBezTo>
                  <a:cubicBezTo>
                    <a:pt x="134" y="17"/>
                    <a:pt x="138" y="17"/>
                    <a:pt x="142" y="20"/>
                  </a:cubicBezTo>
                  <a:cubicBezTo>
                    <a:pt x="143" y="20"/>
                    <a:pt x="144" y="21"/>
                    <a:pt x="143" y="22"/>
                  </a:cubicBezTo>
                  <a:cubicBezTo>
                    <a:pt x="141" y="24"/>
                    <a:pt x="139" y="22"/>
                    <a:pt x="137" y="21"/>
                  </a:cubicBezTo>
                  <a:cubicBezTo>
                    <a:pt x="132" y="18"/>
                    <a:pt x="126" y="16"/>
                    <a:pt x="120" y="15"/>
                  </a:cubicBezTo>
                  <a:cubicBezTo>
                    <a:pt x="117" y="14"/>
                    <a:pt x="114" y="13"/>
                    <a:pt x="111" y="14"/>
                  </a:cubicBezTo>
                  <a:cubicBezTo>
                    <a:pt x="110" y="14"/>
                    <a:pt x="113" y="17"/>
                    <a:pt x="113" y="18"/>
                  </a:cubicBezTo>
                  <a:cubicBezTo>
                    <a:pt x="113" y="18"/>
                    <a:pt x="117" y="21"/>
                    <a:pt x="117" y="21"/>
                  </a:cubicBezTo>
                  <a:cubicBezTo>
                    <a:pt x="117" y="22"/>
                    <a:pt x="111" y="21"/>
                    <a:pt x="111" y="21"/>
                  </a:cubicBezTo>
                  <a:cubicBezTo>
                    <a:pt x="111" y="23"/>
                    <a:pt x="115" y="22"/>
                    <a:pt x="115" y="24"/>
                  </a:cubicBezTo>
                  <a:cubicBezTo>
                    <a:pt x="115" y="24"/>
                    <a:pt x="111" y="23"/>
                    <a:pt x="110" y="22"/>
                  </a:cubicBezTo>
                  <a:cubicBezTo>
                    <a:pt x="108" y="21"/>
                    <a:pt x="106" y="21"/>
                    <a:pt x="103" y="20"/>
                  </a:cubicBezTo>
                  <a:cubicBezTo>
                    <a:pt x="101" y="19"/>
                    <a:pt x="101" y="20"/>
                    <a:pt x="101" y="22"/>
                  </a:cubicBezTo>
                  <a:cubicBezTo>
                    <a:pt x="100" y="23"/>
                    <a:pt x="99" y="23"/>
                    <a:pt x="98" y="23"/>
                  </a:cubicBezTo>
                  <a:cubicBezTo>
                    <a:pt x="98" y="24"/>
                    <a:pt x="98" y="26"/>
                    <a:pt x="97" y="26"/>
                  </a:cubicBezTo>
                  <a:cubicBezTo>
                    <a:pt x="97" y="27"/>
                    <a:pt x="97" y="24"/>
                    <a:pt x="97" y="23"/>
                  </a:cubicBezTo>
                  <a:cubicBezTo>
                    <a:pt x="97" y="22"/>
                    <a:pt x="98" y="21"/>
                    <a:pt x="98" y="20"/>
                  </a:cubicBezTo>
                  <a:cubicBezTo>
                    <a:pt x="97" y="16"/>
                    <a:pt x="93" y="16"/>
                    <a:pt x="90" y="16"/>
                  </a:cubicBezTo>
                  <a:cubicBezTo>
                    <a:pt x="86" y="17"/>
                    <a:pt x="82" y="18"/>
                    <a:pt x="78" y="18"/>
                  </a:cubicBezTo>
                  <a:cubicBezTo>
                    <a:pt x="77" y="19"/>
                    <a:pt x="75" y="19"/>
                    <a:pt x="74" y="19"/>
                  </a:cubicBezTo>
                  <a:cubicBezTo>
                    <a:pt x="74" y="19"/>
                    <a:pt x="69" y="20"/>
                    <a:pt x="69" y="20"/>
                  </a:cubicBezTo>
                  <a:cubicBezTo>
                    <a:pt x="70" y="21"/>
                    <a:pt x="72" y="21"/>
                    <a:pt x="73" y="21"/>
                  </a:cubicBezTo>
                  <a:cubicBezTo>
                    <a:pt x="74" y="22"/>
                    <a:pt x="75" y="23"/>
                    <a:pt x="77" y="24"/>
                  </a:cubicBezTo>
                  <a:cubicBezTo>
                    <a:pt x="77" y="24"/>
                    <a:pt x="81" y="27"/>
                    <a:pt x="81" y="27"/>
                  </a:cubicBezTo>
                  <a:cubicBezTo>
                    <a:pt x="80" y="27"/>
                    <a:pt x="76" y="25"/>
                    <a:pt x="75" y="25"/>
                  </a:cubicBezTo>
                  <a:cubicBezTo>
                    <a:pt x="73" y="24"/>
                    <a:pt x="72" y="22"/>
                    <a:pt x="70" y="22"/>
                  </a:cubicBezTo>
                  <a:cubicBezTo>
                    <a:pt x="67" y="21"/>
                    <a:pt x="64" y="22"/>
                    <a:pt x="61" y="22"/>
                  </a:cubicBezTo>
                  <a:cubicBezTo>
                    <a:pt x="58" y="23"/>
                    <a:pt x="58" y="22"/>
                    <a:pt x="60" y="25"/>
                  </a:cubicBezTo>
                  <a:cubicBezTo>
                    <a:pt x="60" y="26"/>
                    <a:pt x="60" y="29"/>
                    <a:pt x="60" y="30"/>
                  </a:cubicBezTo>
                  <a:cubicBezTo>
                    <a:pt x="60" y="32"/>
                    <a:pt x="56" y="30"/>
                    <a:pt x="55" y="30"/>
                  </a:cubicBezTo>
                  <a:cubicBezTo>
                    <a:pt x="54" y="30"/>
                    <a:pt x="51" y="28"/>
                    <a:pt x="50" y="30"/>
                  </a:cubicBezTo>
                  <a:cubicBezTo>
                    <a:pt x="49" y="31"/>
                    <a:pt x="50" y="34"/>
                    <a:pt x="50" y="34"/>
                  </a:cubicBezTo>
                  <a:cubicBezTo>
                    <a:pt x="49" y="35"/>
                    <a:pt x="48" y="33"/>
                    <a:pt x="47" y="32"/>
                  </a:cubicBezTo>
                  <a:cubicBezTo>
                    <a:pt x="45" y="31"/>
                    <a:pt x="43" y="31"/>
                    <a:pt x="42" y="32"/>
                  </a:cubicBezTo>
                  <a:cubicBezTo>
                    <a:pt x="39" y="34"/>
                    <a:pt x="36" y="36"/>
                    <a:pt x="32" y="37"/>
                  </a:cubicBezTo>
                  <a:cubicBezTo>
                    <a:pt x="31" y="38"/>
                    <a:pt x="34" y="37"/>
                    <a:pt x="32" y="3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9" name="Freeform 777"/>
            <p:cNvSpPr>
              <a:spLocks/>
            </p:cNvSpPr>
            <p:nvPr/>
          </p:nvSpPr>
          <p:spPr bwMode="auto">
            <a:xfrm>
              <a:off x="9136497" y="5038398"/>
              <a:ext cx="149682" cy="105124"/>
            </a:xfrm>
            <a:custGeom>
              <a:avLst/>
              <a:gdLst>
                <a:gd name="T0" fmla="*/ 16 w 16"/>
                <a:gd name="T1" fmla="*/ 6 h 11"/>
                <a:gd name="T2" fmla="*/ 11 w 16"/>
                <a:gd name="T3" fmla="*/ 3 h 11"/>
                <a:gd name="T4" fmla="*/ 5 w 16"/>
                <a:gd name="T5" fmla="*/ 1 h 11"/>
                <a:gd name="T6" fmla="*/ 1 w 16"/>
                <a:gd name="T7" fmla="*/ 1 h 11"/>
                <a:gd name="T8" fmla="*/ 3 w 16"/>
                <a:gd name="T9" fmla="*/ 3 h 11"/>
                <a:gd name="T10" fmla="*/ 1 w 16"/>
                <a:gd name="T11" fmla="*/ 7 h 11"/>
                <a:gd name="T12" fmla="*/ 5 w 16"/>
                <a:gd name="T13" fmla="*/ 7 h 11"/>
                <a:gd name="T14" fmla="*/ 5 w 16"/>
                <a:gd name="T15" fmla="*/ 9 h 11"/>
                <a:gd name="T16" fmla="*/ 16 w 16"/>
                <a:gd name="T17" fmla="*/ 6 h 11"/>
                <a:gd name="T18" fmla="*/ 16 w 16"/>
                <a:gd name="T19"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1">
                  <a:moveTo>
                    <a:pt x="16" y="6"/>
                  </a:moveTo>
                  <a:cubicBezTo>
                    <a:pt x="15" y="5"/>
                    <a:pt x="11" y="3"/>
                    <a:pt x="11" y="3"/>
                  </a:cubicBezTo>
                  <a:cubicBezTo>
                    <a:pt x="9" y="2"/>
                    <a:pt x="7" y="1"/>
                    <a:pt x="5" y="1"/>
                  </a:cubicBezTo>
                  <a:cubicBezTo>
                    <a:pt x="4" y="1"/>
                    <a:pt x="2" y="0"/>
                    <a:pt x="1" y="1"/>
                  </a:cubicBezTo>
                  <a:cubicBezTo>
                    <a:pt x="0" y="2"/>
                    <a:pt x="3" y="3"/>
                    <a:pt x="3" y="3"/>
                  </a:cubicBezTo>
                  <a:cubicBezTo>
                    <a:pt x="2" y="3"/>
                    <a:pt x="0" y="6"/>
                    <a:pt x="1" y="7"/>
                  </a:cubicBezTo>
                  <a:cubicBezTo>
                    <a:pt x="2" y="7"/>
                    <a:pt x="4" y="6"/>
                    <a:pt x="5" y="7"/>
                  </a:cubicBezTo>
                  <a:cubicBezTo>
                    <a:pt x="7" y="8"/>
                    <a:pt x="5" y="8"/>
                    <a:pt x="5" y="9"/>
                  </a:cubicBezTo>
                  <a:cubicBezTo>
                    <a:pt x="5" y="11"/>
                    <a:pt x="16" y="8"/>
                    <a:pt x="16" y="6"/>
                  </a:cubicBezTo>
                  <a:cubicBezTo>
                    <a:pt x="15" y="5"/>
                    <a:pt x="16" y="7"/>
                    <a:pt x="16"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0" name="Freeform 778"/>
            <p:cNvSpPr>
              <a:spLocks/>
            </p:cNvSpPr>
            <p:nvPr/>
          </p:nvSpPr>
          <p:spPr bwMode="auto">
            <a:xfrm>
              <a:off x="9184270" y="4965129"/>
              <a:ext cx="38217" cy="19114"/>
            </a:xfrm>
            <a:custGeom>
              <a:avLst/>
              <a:gdLst>
                <a:gd name="T0" fmla="*/ 2 w 4"/>
                <a:gd name="T1" fmla="*/ 2 h 2"/>
                <a:gd name="T2" fmla="*/ 2 w 4"/>
                <a:gd name="T3" fmla="*/ 0 h 2"/>
                <a:gd name="T4" fmla="*/ 2 w 4"/>
                <a:gd name="T5" fmla="*/ 2 h 2"/>
              </a:gdLst>
              <a:ahLst/>
              <a:cxnLst>
                <a:cxn ang="0">
                  <a:pos x="T0" y="T1"/>
                </a:cxn>
                <a:cxn ang="0">
                  <a:pos x="T2" y="T3"/>
                </a:cxn>
                <a:cxn ang="0">
                  <a:pos x="T4" y="T5"/>
                </a:cxn>
              </a:cxnLst>
              <a:rect l="0" t="0" r="r" b="b"/>
              <a:pathLst>
                <a:path w="4" h="2">
                  <a:moveTo>
                    <a:pt x="2" y="2"/>
                  </a:moveTo>
                  <a:cubicBezTo>
                    <a:pt x="0" y="2"/>
                    <a:pt x="1" y="0"/>
                    <a:pt x="2" y="0"/>
                  </a:cubicBezTo>
                  <a:cubicBezTo>
                    <a:pt x="3" y="0"/>
                    <a:pt x="4" y="2"/>
                    <a:pt x="2"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1" name="Freeform 779"/>
            <p:cNvSpPr>
              <a:spLocks/>
            </p:cNvSpPr>
            <p:nvPr/>
          </p:nvSpPr>
          <p:spPr bwMode="auto">
            <a:xfrm>
              <a:off x="9212932" y="3859745"/>
              <a:ext cx="101909" cy="57338"/>
            </a:xfrm>
            <a:custGeom>
              <a:avLst/>
              <a:gdLst>
                <a:gd name="T0" fmla="*/ 9 w 11"/>
                <a:gd name="T1" fmla="*/ 4 h 6"/>
                <a:gd name="T2" fmla="*/ 9 w 11"/>
                <a:gd name="T3" fmla="*/ 5 h 6"/>
                <a:gd name="T4" fmla="*/ 3 w 11"/>
                <a:gd name="T5" fmla="*/ 4 h 6"/>
                <a:gd name="T6" fmla="*/ 2 w 11"/>
                <a:gd name="T7" fmla="*/ 1 h 6"/>
                <a:gd name="T8" fmla="*/ 9 w 11"/>
                <a:gd name="T9" fmla="*/ 4 h 6"/>
                <a:gd name="T10" fmla="*/ 9 w 11"/>
                <a:gd name="T11" fmla="*/ 4 h 6"/>
              </a:gdLst>
              <a:ahLst/>
              <a:cxnLst>
                <a:cxn ang="0">
                  <a:pos x="T0" y="T1"/>
                </a:cxn>
                <a:cxn ang="0">
                  <a:pos x="T2" y="T3"/>
                </a:cxn>
                <a:cxn ang="0">
                  <a:pos x="T4" y="T5"/>
                </a:cxn>
                <a:cxn ang="0">
                  <a:pos x="T6" y="T7"/>
                </a:cxn>
                <a:cxn ang="0">
                  <a:pos x="T8" y="T9"/>
                </a:cxn>
                <a:cxn ang="0">
                  <a:pos x="T10" y="T11"/>
                </a:cxn>
              </a:cxnLst>
              <a:rect l="0" t="0" r="r" b="b"/>
              <a:pathLst>
                <a:path w="11" h="6">
                  <a:moveTo>
                    <a:pt x="9" y="4"/>
                  </a:moveTo>
                  <a:cubicBezTo>
                    <a:pt x="11" y="5"/>
                    <a:pt x="11" y="6"/>
                    <a:pt x="9" y="5"/>
                  </a:cubicBezTo>
                  <a:cubicBezTo>
                    <a:pt x="7" y="5"/>
                    <a:pt x="4" y="4"/>
                    <a:pt x="3" y="4"/>
                  </a:cubicBezTo>
                  <a:cubicBezTo>
                    <a:pt x="2" y="3"/>
                    <a:pt x="0" y="0"/>
                    <a:pt x="2" y="1"/>
                  </a:cubicBezTo>
                  <a:cubicBezTo>
                    <a:pt x="4" y="2"/>
                    <a:pt x="7" y="3"/>
                    <a:pt x="9" y="4"/>
                  </a:cubicBezTo>
                  <a:cubicBezTo>
                    <a:pt x="11" y="5"/>
                    <a:pt x="7" y="3"/>
                    <a:pt x="9"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2" name="Freeform 780"/>
            <p:cNvSpPr>
              <a:spLocks/>
            </p:cNvSpPr>
            <p:nvPr/>
          </p:nvSpPr>
          <p:spPr bwMode="auto">
            <a:xfrm>
              <a:off x="9528218" y="3776918"/>
              <a:ext cx="76432" cy="44598"/>
            </a:xfrm>
            <a:custGeom>
              <a:avLst/>
              <a:gdLst>
                <a:gd name="T0" fmla="*/ 8 w 8"/>
                <a:gd name="T1" fmla="*/ 3 h 5"/>
                <a:gd name="T2" fmla="*/ 0 w 8"/>
                <a:gd name="T3" fmla="*/ 2 h 5"/>
                <a:gd name="T4" fmla="*/ 8 w 8"/>
                <a:gd name="T5" fmla="*/ 3 h 5"/>
              </a:gdLst>
              <a:ahLst/>
              <a:cxnLst>
                <a:cxn ang="0">
                  <a:pos x="T0" y="T1"/>
                </a:cxn>
                <a:cxn ang="0">
                  <a:pos x="T2" y="T3"/>
                </a:cxn>
                <a:cxn ang="0">
                  <a:pos x="T4" y="T5"/>
                </a:cxn>
              </a:cxnLst>
              <a:rect l="0" t="0" r="r" b="b"/>
              <a:pathLst>
                <a:path w="8" h="5">
                  <a:moveTo>
                    <a:pt x="8" y="3"/>
                  </a:moveTo>
                  <a:cubicBezTo>
                    <a:pt x="8" y="5"/>
                    <a:pt x="0" y="4"/>
                    <a:pt x="0" y="2"/>
                  </a:cubicBezTo>
                  <a:cubicBezTo>
                    <a:pt x="0" y="0"/>
                    <a:pt x="8" y="1"/>
                    <a:pt x="8"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3" name="Freeform 782"/>
            <p:cNvSpPr>
              <a:spLocks/>
            </p:cNvSpPr>
            <p:nvPr/>
          </p:nvSpPr>
          <p:spPr bwMode="auto">
            <a:xfrm>
              <a:off x="10735225" y="3897972"/>
              <a:ext cx="54142" cy="38227"/>
            </a:xfrm>
            <a:custGeom>
              <a:avLst/>
              <a:gdLst>
                <a:gd name="T0" fmla="*/ 5 w 6"/>
                <a:gd name="T1" fmla="*/ 3 h 4"/>
                <a:gd name="T2" fmla="*/ 1 w 6"/>
                <a:gd name="T3" fmla="*/ 0 h 4"/>
                <a:gd name="T4" fmla="*/ 5 w 6"/>
                <a:gd name="T5" fmla="*/ 3 h 4"/>
              </a:gdLst>
              <a:ahLst/>
              <a:cxnLst>
                <a:cxn ang="0">
                  <a:pos x="T0" y="T1"/>
                </a:cxn>
                <a:cxn ang="0">
                  <a:pos x="T2" y="T3"/>
                </a:cxn>
                <a:cxn ang="0">
                  <a:pos x="T4" y="T5"/>
                </a:cxn>
              </a:cxnLst>
              <a:rect l="0" t="0" r="r" b="b"/>
              <a:pathLst>
                <a:path w="6" h="4">
                  <a:moveTo>
                    <a:pt x="5" y="3"/>
                  </a:moveTo>
                  <a:cubicBezTo>
                    <a:pt x="4" y="4"/>
                    <a:pt x="0" y="0"/>
                    <a:pt x="1" y="0"/>
                  </a:cubicBezTo>
                  <a:cubicBezTo>
                    <a:pt x="2" y="0"/>
                    <a:pt x="6" y="2"/>
                    <a:pt x="5"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4" name="Freeform 783"/>
            <p:cNvSpPr>
              <a:spLocks/>
            </p:cNvSpPr>
            <p:nvPr/>
          </p:nvSpPr>
          <p:spPr bwMode="auto">
            <a:xfrm>
              <a:off x="10808475" y="3936197"/>
              <a:ext cx="47770" cy="9558"/>
            </a:xfrm>
            <a:custGeom>
              <a:avLst/>
              <a:gdLst>
                <a:gd name="T0" fmla="*/ 4 w 5"/>
                <a:gd name="T1" fmla="*/ 1 h 1"/>
                <a:gd name="T2" fmla="*/ 2 w 5"/>
                <a:gd name="T3" fmla="*/ 0 h 1"/>
                <a:gd name="T4" fmla="*/ 4 w 5"/>
                <a:gd name="T5" fmla="*/ 1 h 1"/>
              </a:gdLst>
              <a:ahLst/>
              <a:cxnLst>
                <a:cxn ang="0">
                  <a:pos x="T0" y="T1"/>
                </a:cxn>
                <a:cxn ang="0">
                  <a:pos x="T2" y="T3"/>
                </a:cxn>
                <a:cxn ang="0">
                  <a:pos x="T4" y="T5"/>
                </a:cxn>
              </a:cxnLst>
              <a:rect l="0" t="0" r="r" b="b"/>
              <a:pathLst>
                <a:path w="5" h="1">
                  <a:moveTo>
                    <a:pt x="4" y="1"/>
                  </a:moveTo>
                  <a:cubicBezTo>
                    <a:pt x="2" y="1"/>
                    <a:pt x="0" y="0"/>
                    <a:pt x="2" y="0"/>
                  </a:cubicBezTo>
                  <a:cubicBezTo>
                    <a:pt x="3" y="0"/>
                    <a:pt x="5" y="1"/>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5" name="Freeform 784"/>
            <p:cNvSpPr>
              <a:spLocks/>
            </p:cNvSpPr>
            <p:nvPr/>
          </p:nvSpPr>
          <p:spPr bwMode="auto">
            <a:xfrm>
              <a:off x="10808475" y="4468183"/>
              <a:ext cx="38217" cy="66896"/>
            </a:xfrm>
            <a:custGeom>
              <a:avLst/>
              <a:gdLst>
                <a:gd name="T0" fmla="*/ 2 w 4"/>
                <a:gd name="T1" fmla="*/ 0 h 7"/>
                <a:gd name="T2" fmla="*/ 4 w 4"/>
                <a:gd name="T3" fmla="*/ 7 h 7"/>
                <a:gd name="T4" fmla="*/ 2 w 4"/>
                <a:gd name="T5" fmla="*/ 0 h 7"/>
              </a:gdLst>
              <a:ahLst/>
              <a:cxnLst>
                <a:cxn ang="0">
                  <a:pos x="T0" y="T1"/>
                </a:cxn>
                <a:cxn ang="0">
                  <a:pos x="T2" y="T3"/>
                </a:cxn>
                <a:cxn ang="0">
                  <a:pos x="T4" y="T5"/>
                </a:cxn>
              </a:cxnLst>
              <a:rect l="0" t="0" r="r" b="b"/>
              <a:pathLst>
                <a:path w="4" h="7">
                  <a:moveTo>
                    <a:pt x="2" y="0"/>
                  </a:moveTo>
                  <a:cubicBezTo>
                    <a:pt x="0" y="0"/>
                    <a:pt x="3" y="7"/>
                    <a:pt x="4" y="7"/>
                  </a:cubicBezTo>
                  <a:cubicBezTo>
                    <a:pt x="4" y="7"/>
                    <a:pt x="3"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6" name="Freeform 785"/>
            <p:cNvSpPr>
              <a:spLocks/>
            </p:cNvSpPr>
            <p:nvPr/>
          </p:nvSpPr>
          <p:spPr bwMode="auto">
            <a:xfrm>
              <a:off x="10827583" y="4589232"/>
              <a:ext cx="63695" cy="38227"/>
            </a:xfrm>
            <a:custGeom>
              <a:avLst/>
              <a:gdLst>
                <a:gd name="T0" fmla="*/ 1 w 7"/>
                <a:gd name="T1" fmla="*/ 0 h 4"/>
                <a:gd name="T2" fmla="*/ 1 w 7"/>
                <a:gd name="T3" fmla="*/ 4 h 4"/>
                <a:gd name="T4" fmla="*/ 5 w 7"/>
                <a:gd name="T5" fmla="*/ 4 h 4"/>
                <a:gd name="T6" fmla="*/ 1 w 7"/>
                <a:gd name="T7" fmla="*/ 0 h 4"/>
                <a:gd name="T8" fmla="*/ 1 w 7"/>
                <a:gd name="T9" fmla="*/ 0 h 4"/>
              </a:gdLst>
              <a:ahLst/>
              <a:cxnLst>
                <a:cxn ang="0">
                  <a:pos x="T0" y="T1"/>
                </a:cxn>
                <a:cxn ang="0">
                  <a:pos x="T2" y="T3"/>
                </a:cxn>
                <a:cxn ang="0">
                  <a:pos x="T4" y="T5"/>
                </a:cxn>
                <a:cxn ang="0">
                  <a:pos x="T6" y="T7"/>
                </a:cxn>
                <a:cxn ang="0">
                  <a:pos x="T8" y="T9"/>
                </a:cxn>
              </a:cxnLst>
              <a:rect l="0" t="0" r="r" b="b"/>
              <a:pathLst>
                <a:path w="7" h="4">
                  <a:moveTo>
                    <a:pt x="1" y="0"/>
                  </a:moveTo>
                  <a:cubicBezTo>
                    <a:pt x="0" y="1"/>
                    <a:pt x="0" y="3"/>
                    <a:pt x="1" y="4"/>
                  </a:cubicBezTo>
                  <a:cubicBezTo>
                    <a:pt x="2" y="4"/>
                    <a:pt x="3" y="4"/>
                    <a:pt x="5" y="4"/>
                  </a:cubicBezTo>
                  <a:cubicBezTo>
                    <a:pt x="7" y="4"/>
                    <a:pt x="1" y="0"/>
                    <a:pt x="1" y="0"/>
                  </a:cubicBezTo>
                  <a:cubicBezTo>
                    <a:pt x="0" y="1"/>
                    <a:pt x="1"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7" name="Freeform 786"/>
            <p:cNvSpPr>
              <a:spLocks/>
            </p:cNvSpPr>
            <p:nvPr/>
          </p:nvSpPr>
          <p:spPr bwMode="auto">
            <a:xfrm>
              <a:off x="10566434" y="4796294"/>
              <a:ext cx="159235" cy="92380"/>
            </a:xfrm>
            <a:custGeom>
              <a:avLst/>
              <a:gdLst>
                <a:gd name="T0" fmla="*/ 0 w 17"/>
                <a:gd name="T1" fmla="*/ 4 h 10"/>
                <a:gd name="T2" fmla="*/ 10 w 17"/>
                <a:gd name="T3" fmla="*/ 2 h 10"/>
                <a:gd name="T4" fmla="*/ 8 w 17"/>
                <a:gd name="T5" fmla="*/ 4 h 10"/>
                <a:gd name="T6" fmla="*/ 12 w 17"/>
                <a:gd name="T7" fmla="*/ 7 h 10"/>
                <a:gd name="T8" fmla="*/ 9 w 17"/>
                <a:gd name="T9" fmla="*/ 7 h 10"/>
                <a:gd name="T10" fmla="*/ 11 w 17"/>
                <a:gd name="T11" fmla="*/ 10 h 10"/>
                <a:gd name="T12" fmla="*/ 8 w 17"/>
                <a:gd name="T13" fmla="*/ 9 h 10"/>
                <a:gd name="T14" fmla="*/ 0 w 17"/>
                <a:gd name="T15" fmla="*/ 4 h 10"/>
                <a:gd name="T16" fmla="*/ 0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0" y="4"/>
                  </a:moveTo>
                  <a:cubicBezTo>
                    <a:pt x="1" y="0"/>
                    <a:pt x="7" y="2"/>
                    <a:pt x="10" y="2"/>
                  </a:cubicBezTo>
                  <a:cubicBezTo>
                    <a:pt x="17" y="3"/>
                    <a:pt x="8" y="4"/>
                    <a:pt x="8" y="4"/>
                  </a:cubicBezTo>
                  <a:cubicBezTo>
                    <a:pt x="8" y="6"/>
                    <a:pt x="12" y="5"/>
                    <a:pt x="12" y="7"/>
                  </a:cubicBezTo>
                  <a:cubicBezTo>
                    <a:pt x="12" y="7"/>
                    <a:pt x="10" y="6"/>
                    <a:pt x="9" y="7"/>
                  </a:cubicBezTo>
                  <a:cubicBezTo>
                    <a:pt x="9" y="7"/>
                    <a:pt x="12" y="10"/>
                    <a:pt x="11" y="10"/>
                  </a:cubicBezTo>
                  <a:cubicBezTo>
                    <a:pt x="10" y="10"/>
                    <a:pt x="9" y="9"/>
                    <a:pt x="8" y="9"/>
                  </a:cubicBezTo>
                  <a:cubicBezTo>
                    <a:pt x="6" y="8"/>
                    <a:pt x="0" y="7"/>
                    <a:pt x="0" y="4"/>
                  </a:cubicBezTo>
                  <a:cubicBezTo>
                    <a:pt x="0" y="3"/>
                    <a:pt x="0" y="7"/>
                    <a:pt x="0"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8" name="Freeform 787"/>
            <p:cNvSpPr>
              <a:spLocks/>
            </p:cNvSpPr>
            <p:nvPr/>
          </p:nvSpPr>
          <p:spPr bwMode="auto">
            <a:xfrm>
              <a:off x="10537774" y="4777183"/>
              <a:ext cx="82803" cy="28672"/>
            </a:xfrm>
            <a:custGeom>
              <a:avLst/>
              <a:gdLst>
                <a:gd name="T0" fmla="*/ 8 w 9"/>
                <a:gd name="T1" fmla="*/ 1 h 3"/>
                <a:gd name="T2" fmla="*/ 5 w 9"/>
                <a:gd name="T3" fmla="*/ 0 h 3"/>
                <a:gd name="T4" fmla="*/ 0 w 9"/>
                <a:gd name="T5" fmla="*/ 0 h 3"/>
                <a:gd name="T6" fmla="*/ 8 w 9"/>
                <a:gd name="T7" fmla="*/ 1 h 3"/>
                <a:gd name="T8" fmla="*/ 8 w 9"/>
                <a:gd name="T9" fmla="*/ 1 h 3"/>
              </a:gdLst>
              <a:ahLst/>
              <a:cxnLst>
                <a:cxn ang="0">
                  <a:pos x="T0" y="T1"/>
                </a:cxn>
                <a:cxn ang="0">
                  <a:pos x="T2" y="T3"/>
                </a:cxn>
                <a:cxn ang="0">
                  <a:pos x="T4" y="T5"/>
                </a:cxn>
                <a:cxn ang="0">
                  <a:pos x="T6" y="T7"/>
                </a:cxn>
                <a:cxn ang="0">
                  <a:pos x="T8" y="T9"/>
                </a:cxn>
              </a:cxnLst>
              <a:rect l="0" t="0" r="r" b="b"/>
              <a:pathLst>
                <a:path w="9" h="3">
                  <a:moveTo>
                    <a:pt x="8" y="1"/>
                  </a:moveTo>
                  <a:cubicBezTo>
                    <a:pt x="9" y="1"/>
                    <a:pt x="5" y="0"/>
                    <a:pt x="5" y="0"/>
                  </a:cubicBezTo>
                  <a:cubicBezTo>
                    <a:pt x="3" y="0"/>
                    <a:pt x="1" y="0"/>
                    <a:pt x="0" y="0"/>
                  </a:cubicBezTo>
                  <a:cubicBezTo>
                    <a:pt x="2" y="0"/>
                    <a:pt x="6" y="3"/>
                    <a:pt x="8" y="1"/>
                  </a:cubicBezTo>
                  <a:cubicBezTo>
                    <a:pt x="9" y="1"/>
                    <a:pt x="7" y="2"/>
                    <a:pt x="8"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9" name="Freeform 788"/>
            <p:cNvSpPr>
              <a:spLocks/>
            </p:cNvSpPr>
            <p:nvPr/>
          </p:nvSpPr>
          <p:spPr bwMode="auto">
            <a:xfrm>
              <a:off x="10407201" y="4974685"/>
              <a:ext cx="121018" cy="63711"/>
            </a:xfrm>
            <a:custGeom>
              <a:avLst/>
              <a:gdLst>
                <a:gd name="T0" fmla="*/ 12 w 13"/>
                <a:gd name="T1" fmla="*/ 4 h 7"/>
                <a:gd name="T2" fmla="*/ 12 w 13"/>
                <a:gd name="T3" fmla="*/ 1 h 7"/>
                <a:gd name="T4" fmla="*/ 7 w 13"/>
                <a:gd name="T5" fmla="*/ 2 h 7"/>
                <a:gd name="T6" fmla="*/ 3 w 13"/>
                <a:gd name="T7" fmla="*/ 3 h 7"/>
                <a:gd name="T8" fmla="*/ 0 w 13"/>
                <a:gd name="T9" fmla="*/ 5 h 7"/>
                <a:gd name="T10" fmla="*/ 12 w 13"/>
                <a:gd name="T11" fmla="*/ 4 h 7"/>
                <a:gd name="T12" fmla="*/ 12 w 13"/>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3" h="7">
                  <a:moveTo>
                    <a:pt x="12" y="4"/>
                  </a:moveTo>
                  <a:cubicBezTo>
                    <a:pt x="13" y="3"/>
                    <a:pt x="13" y="2"/>
                    <a:pt x="12" y="1"/>
                  </a:cubicBezTo>
                  <a:cubicBezTo>
                    <a:pt x="11" y="0"/>
                    <a:pt x="8" y="1"/>
                    <a:pt x="7" y="2"/>
                  </a:cubicBezTo>
                  <a:cubicBezTo>
                    <a:pt x="6" y="2"/>
                    <a:pt x="4" y="2"/>
                    <a:pt x="3" y="3"/>
                  </a:cubicBezTo>
                  <a:cubicBezTo>
                    <a:pt x="3" y="3"/>
                    <a:pt x="0" y="5"/>
                    <a:pt x="0" y="5"/>
                  </a:cubicBezTo>
                  <a:cubicBezTo>
                    <a:pt x="3" y="7"/>
                    <a:pt x="10" y="6"/>
                    <a:pt x="12" y="4"/>
                  </a:cubicBezTo>
                  <a:cubicBezTo>
                    <a:pt x="13" y="3"/>
                    <a:pt x="9" y="6"/>
                    <a:pt x="12"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0" name="Freeform 789"/>
            <p:cNvSpPr>
              <a:spLocks/>
            </p:cNvSpPr>
            <p:nvPr/>
          </p:nvSpPr>
          <p:spPr bwMode="auto">
            <a:xfrm>
              <a:off x="9305288" y="5067067"/>
              <a:ext cx="38217" cy="57338"/>
            </a:xfrm>
            <a:custGeom>
              <a:avLst/>
              <a:gdLst>
                <a:gd name="T0" fmla="*/ 3 w 4"/>
                <a:gd name="T1" fmla="*/ 2 h 6"/>
                <a:gd name="T2" fmla="*/ 1 w 4"/>
                <a:gd name="T3" fmla="*/ 3 h 6"/>
                <a:gd name="T4" fmla="*/ 3 w 4"/>
                <a:gd name="T5" fmla="*/ 2 h 6"/>
                <a:gd name="T6" fmla="*/ 3 w 4"/>
                <a:gd name="T7" fmla="*/ 2 h 6"/>
              </a:gdLst>
              <a:ahLst/>
              <a:cxnLst>
                <a:cxn ang="0">
                  <a:pos x="T0" y="T1"/>
                </a:cxn>
                <a:cxn ang="0">
                  <a:pos x="T2" y="T3"/>
                </a:cxn>
                <a:cxn ang="0">
                  <a:pos x="T4" y="T5"/>
                </a:cxn>
                <a:cxn ang="0">
                  <a:pos x="T6" y="T7"/>
                </a:cxn>
              </a:cxnLst>
              <a:rect l="0" t="0" r="r" b="b"/>
              <a:pathLst>
                <a:path w="4" h="6">
                  <a:moveTo>
                    <a:pt x="3" y="2"/>
                  </a:moveTo>
                  <a:cubicBezTo>
                    <a:pt x="2" y="0"/>
                    <a:pt x="1" y="1"/>
                    <a:pt x="1" y="3"/>
                  </a:cubicBezTo>
                  <a:cubicBezTo>
                    <a:pt x="0" y="6"/>
                    <a:pt x="4" y="4"/>
                    <a:pt x="3" y="2"/>
                  </a:cubicBezTo>
                  <a:cubicBezTo>
                    <a:pt x="3" y="2"/>
                    <a:pt x="4" y="3"/>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1" name="Freeform 790"/>
            <p:cNvSpPr>
              <a:spLocks/>
            </p:cNvSpPr>
            <p:nvPr/>
          </p:nvSpPr>
          <p:spPr bwMode="auto">
            <a:xfrm>
              <a:off x="9222485" y="4946016"/>
              <a:ext cx="35033" cy="38227"/>
            </a:xfrm>
            <a:custGeom>
              <a:avLst/>
              <a:gdLst>
                <a:gd name="T0" fmla="*/ 4 w 4"/>
                <a:gd name="T1" fmla="*/ 2 h 4"/>
                <a:gd name="T2" fmla="*/ 1 w 4"/>
                <a:gd name="T3" fmla="*/ 1 h 4"/>
                <a:gd name="T4" fmla="*/ 4 w 4"/>
                <a:gd name="T5" fmla="*/ 2 h 4"/>
                <a:gd name="T6" fmla="*/ 4 w 4"/>
                <a:gd name="T7" fmla="*/ 2 h 4"/>
              </a:gdLst>
              <a:ahLst/>
              <a:cxnLst>
                <a:cxn ang="0">
                  <a:pos x="T0" y="T1"/>
                </a:cxn>
                <a:cxn ang="0">
                  <a:pos x="T2" y="T3"/>
                </a:cxn>
                <a:cxn ang="0">
                  <a:pos x="T4" y="T5"/>
                </a:cxn>
                <a:cxn ang="0">
                  <a:pos x="T6" y="T7"/>
                </a:cxn>
              </a:cxnLst>
              <a:rect l="0" t="0" r="r" b="b"/>
              <a:pathLst>
                <a:path w="4" h="4">
                  <a:moveTo>
                    <a:pt x="4" y="2"/>
                  </a:moveTo>
                  <a:cubicBezTo>
                    <a:pt x="3" y="2"/>
                    <a:pt x="1" y="0"/>
                    <a:pt x="1" y="1"/>
                  </a:cubicBezTo>
                  <a:cubicBezTo>
                    <a:pt x="0" y="4"/>
                    <a:pt x="4" y="2"/>
                    <a:pt x="4" y="2"/>
                  </a:cubicBezTo>
                  <a:cubicBezTo>
                    <a:pt x="3" y="2"/>
                    <a:pt x="4" y="2"/>
                    <a:pt x="4"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2" name="Freeform 791"/>
            <p:cNvSpPr>
              <a:spLocks/>
            </p:cNvSpPr>
            <p:nvPr/>
          </p:nvSpPr>
          <p:spPr bwMode="auto">
            <a:xfrm>
              <a:off x="10865798" y="4347133"/>
              <a:ext cx="19109" cy="19114"/>
            </a:xfrm>
            <a:custGeom>
              <a:avLst/>
              <a:gdLst>
                <a:gd name="T0" fmla="*/ 2 w 2"/>
                <a:gd name="T1" fmla="*/ 1 h 2"/>
                <a:gd name="T2" fmla="*/ 0 w 2"/>
                <a:gd name="T3" fmla="*/ 2 h 2"/>
                <a:gd name="T4" fmla="*/ 2 w 2"/>
                <a:gd name="T5" fmla="*/ 1 h 2"/>
              </a:gdLst>
              <a:ahLst/>
              <a:cxnLst>
                <a:cxn ang="0">
                  <a:pos x="T0" y="T1"/>
                </a:cxn>
                <a:cxn ang="0">
                  <a:pos x="T2" y="T3"/>
                </a:cxn>
                <a:cxn ang="0">
                  <a:pos x="T4" y="T5"/>
                </a:cxn>
              </a:cxnLst>
              <a:rect l="0" t="0" r="r" b="b"/>
              <a:pathLst>
                <a:path w="2" h="2">
                  <a:moveTo>
                    <a:pt x="2" y="1"/>
                  </a:moveTo>
                  <a:cubicBezTo>
                    <a:pt x="2" y="0"/>
                    <a:pt x="0" y="1"/>
                    <a:pt x="0" y="2"/>
                  </a:cubicBezTo>
                  <a:cubicBezTo>
                    <a:pt x="1" y="2"/>
                    <a:pt x="2" y="2"/>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3" name="Freeform 792"/>
            <p:cNvSpPr>
              <a:spLocks/>
            </p:cNvSpPr>
            <p:nvPr/>
          </p:nvSpPr>
          <p:spPr bwMode="auto">
            <a:xfrm>
              <a:off x="10789366" y="4245195"/>
              <a:ext cx="28664" cy="15928"/>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1" y="0"/>
                    <a:pt x="0" y="1"/>
                    <a:pt x="1" y="1"/>
                  </a:cubicBezTo>
                  <a:cubicBezTo>
                    <a:pt x="2" y="2"/>
                    <a:pt x="3" y="1"/>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4" name="Freeform 793"/>
            <p:cNvSpPr>
              <a:spLocks/>
            </p:cNvSpPr>
            <p:nvPr/>
          </p:nvSpPr>
          <p:spPr bwMode="auto">
            <a:xfrm>
              <a:off x="10865798" y="4206968"/>
              <a:ext cx="25477" cy="28672"/>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2" y="0"/>
                    <a:pt x="0" y="1"/>
                    <a:pt x="1" y="2"/>
                  </a:cubicBezTo>
                  <a:cubicBezTo>
                    <a:pt x="1" y="3"/>
                    <a:pt x="3" y="1"/>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5" name="Freeform 794"/>
            <p:cNvSpPr>
              <a:spLocks/>
            </p:cNvSpPr>
            <p:nvPr/>
          </p:nvSpPr>
          <p:spPr bwMode="auto">
            <a:xfrm>
              <a:off x="8314841" y="4394916"/>
              <a:ext cx="47770" cy="6370"/>
            </a:xfrm>
            <a:custGeom>
              <a:avLst/>
              <a:gdLst>
                <a:gd name="T0" fmla="*/ 5 w 5"/>
                <a:gd name="T1" fmla="*/ 1 h 1"/>
                <a:gd name="T2" fmla="*/ 1 w 5"/>
                <a:gd name="T3" fmla="*/ 0 h 1"/>
                <a:gd name="T4" fmla="*/ 5 w 5"/>
                <a:gd name="T5" fmla="*/ 1 h 1"/>
              </a:gdLst>
              <a:ahLst/>
              <a:cxnLst>
                <a:cxn ang="0">
                  <a:pos x="T0" y="T1"/>
                </a:cxn>
                <a:cxn ang="0">
                  <a:pos x="T2" y="T3"/>
                </a:cxn>
                <a:cxn ang="0">
                  <a:pos x="T4" y="T5"/>
                </a:cxn>
              </a:cxnLst>
              <a:rect l="0" t="0" r="r" b="b"/>
              <a:pathLst>
                <a:path w="5" h="1">
                  <a:moveTo>
                    <a:pt x="5" y="1"/>
                  </a:moveTo>
                  <a:cubicBezTo>
                    <a:pt x="4" y="0"/>
                    <a:pt x="0" y="0"/>
                    <a:pt x="1" y="0"/>
                  </a:cubicBezTo>
                  <a:cubicBezTo>
                    <a:pt x="2" y="1"/>
                    <a:pt x="5"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6" name="Freeform 795"/>
            <p:cNvSpPr>
              <a:spLocks/>
            </p:cNvSpPr>
            <p:nvPr/>
          </p:nvSpPr>
          <p:spPr bwMode="auto">
            <a:xfrm>
              <a:off x="8372164" y="4394916"/>
              <a:ext cx="57323" cy="0"/>
            </a:xfrm>
            <a:custGeom>
              <a:avLst/>
              <a:gdLst>
                <a:gd name="T0" fmla="*/ 5 w 6"/>
                <a:gd name="T1" fmla="*/ 1 w 6"/>
                <a:gd name="T2" fmla="*/ 5 w 6"/>
              </a:gdLst>
              <a:ahLst/>
              <a:cxnLst>
                <a:cxn ang="0">
                  <a:pos x="T0" y="0"/>
                </a:cxn>
                <a:cxn ang="0">
                  <a:pos x="T1" y="0"/>
                </a:cxn>
                <a:cxn ang="0">
                  <a:pos x="T2" y="0"/>
                </a:cxn>
              </a:cxnLst>
              <a:rect l="0" t="0" r="r" b="b"/>
              <a:pathLst>
                <a:path w="6">
                  <a:moveTo>
                    <a:pt x="5" y="0"/>
                  </a:moveTo>
                  <a:cubicBezTo>
                    <a:pt x="4" y="0"/>
                    <a:pt x="0" y="0"/>
                    <a:pt x="1" y="0"/>
                  </a:cubicBezTo>
                  <a:cubicBezTo>
                    <a:pt x="2" y="0"/>
                    <a:pt x="6" y="0"/>
                    <a:pt x="5"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7" name="Freeform 796"/>
            <p:cNvSpPr>
              <a:spLocks/>
            </p:cNvSpPr>
            <p:nvPr/>
          </p:nvSpPr>
          <p:spPr bwMode="auto">
            <a:xfrm>
              <a:off x="9445417" y="3802407"/>
              <a:ext cx="38217" cy="19114"/>
            </a:xfrm>
            <a:custGeom>
              <a:avLst/>
              <a:gdLst>
                <a:gd name="T0" fmla="*/ 3 w 4"/>
                <a:gd name="T1" fmla="*/ 2 h 2"/>
                <a:gd name="T2" fmla="*/ 2 w 4"/>
                <a:gd name="T3" fmla="*/ 0 h 2"/>
                <a:gd name="T4" fmla="*/ 3 w 4"/>
                <a:gd name="T5" fmla="*/ 2 h 2"/>
              </a:gdLst>
              <a:ahLst/>
              <a:cxnLst>
                <a:cxn ang="0">
                  <a:pos x="T0" y="T1"/>
                </a:cxn>
                <a:cxn ang="0">
                  <a:pos x="T2" y="T3"/>
                </a:cxn>
                <a:cxn ang="0">
                  <a:pos x="T4" y="T5"/>
                </a:cxn>
              </a:cxnLst>
              <a:rect l="0" t="0" r="r" b="b"/>
              <a:pathLst>
                <a:path w="4" h="2">
                  <a:moveTo>
                    <a:pt x="3" y="2"/>
                  </a:moveTo>
                  <a:cubicBezTo>
                    <a:pt x="1" y="2"/>
                    <a:pt x="0" y="0"/>
                    <a:pt x="2" y="0"/>
                  </a:cubicBezTo>
                  <a:cubicBezTo>
                    <a:pt x="3" y="0"/>
                    <a:pt x="4" y="2"/>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8" name="Freeform 797"/>
            <p:cNvSpPr>
              <a:spLocks/>
            </p:cNvSpPr>
            <p:nvPr/>
          </p:nvSpPr>
          <p:spPr bwMode="auto">
            <a:xfrm>
              <a:off x="5467694" y="6086410"/>
              <a:ext cx="85988" cy="111494"/>
            </a:xfrm>
            <a:custGeom>
              <a:avLst/>
              <a:gdLst>
                <a:gd name="T0" fmla="*/ 9 w 9"/>
                <a:gd name="T1" fmla="*/ 11 h 12"/>
                <a:gd name="T2" fmla="*/ 5 w 9"/>
                <a:gd name="T3" fmla="*/ 2 h 12"/>
                <a:gd name="T4" fmla="*/ 2 w 9"/>
                <a:gd name="T5" fmla="*/ 2 h 12"/>
                <a:gd name="T6" fmla="*/ 0 w 9"/>
                <a:gd name="T7" fmla="*/ 3 h 12"/>
                <a:gd name="T8" fmla="*/ 3 w 9"/>
                <a:gd name="T9" fmla="*/ 5 h 12"/>
                <a:gd name="T10" fmla="*/ 3 w 9"/>
                <a:gd name="T11" fmla="*/ 7 h 12"/>
                <a:gd name="T12" fmla="*/ 4 w 9"/>
                <a:gd name="T13" fmla="*/ 7 h 12"/>
                <a:gd name="T14" fmla="*/ 3 w 9"/>
                <a:gd name="T15" fmla="*/ 8 h 12"/>
                <a:gd name="T16" fmla="*/ 6 w 9"/>
                <a:gd name="T17" fmla="*/ 11 h 12"/>
                <a:gd name="T18" fmla="*/ 6 w 9"/>
                <a:gd name="T19" fmla="*/ 9 h 12"/>
                <a:gd name="T20" fmla="*/ 9 w 9"/>
                <a:gd name="T21" fmla="*/ 11 h 12"/>
                <a:gd name="T22" fmla="*/ 9 w 9"/>
                <a:gd name="T23"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12">
                  <a:moveTo>
                    <a:pt x="9" y="11"/>
                  </a:moveTo>
                  <a:cubicBezTo>
                    <a:pt x="8" y="8"/>
                    <a:pt x="7" y="4"/>
                    <a:pt x="5" y="2"/>
                  </a:cubicBezTo>
                  <a:cubicBezTo>
                    <a:pt x="4" y="1"/>
                    <a:pt x="3" y="0"/>
                    <a:pt x="2" y="2"/>
                  </a:cubicBezTo>
                  <a:cubicBezTo>
                    <a:pt x="2" y="2"/>
                    <a:pt x="0" y="2"/>
                    <a:pt x="0" y="3"/>
                  </a:cubicBezTo>
                  <a:cubicBezTo>
                    <a:pt x="1" y="4"/>
                    <a:pt x="3" y="3"/>
                    <a:pt x="3" y="5"/>
                  </a:cubicBezTo>
                  <a:cubicBezTo>
                    <a:pt x="3" y="6"/>
                    <a:pt x="3" y="6"/>
                    <a:pt x="3" y="7"/>
                  </a:cubicBezTo>
                  <a:cubicBezTo>
                    <a:pt x="3" y="8"/>
                    <a:pt x="4" y="7"/>
                    <a:pt x="4" y="7"/>
                  </a:cubicBezTo>
                  <a:cubicBezTo>
                    <a:pt x="5" y="8"/>
                    <a:pt x="3" y="8"/>
                    <a:pt x="3" y="8"/>
                  </a:cubicBezTo>
                  <a:cubicBezTo>
                    <a:pt x="3" y="9"/>
                    <a:pt x="5" y="11"/>
                    <a:pt x="6" y="11"/>
                  </a:cubicBezTo>
                  <a:cubicBezTo>
                    <a:pt x="6" y="11"/>
                    <a:pt x="2" y="7"/>
                    <a:pt x="6" y="9"/>
                  </a:cubicBezTo>
                  <a:cubicBezTo>
                    <a:pt x="7" y="9"/>
                    <a:pt x="9" y="12"/>
                    <a:pt x="9" y="11"/>
                  </a:cubicBezTo>
                  <a:cubicBezTo>
                    <a:pt x="8" y="10"/>
                    <a:pt x="9" y="12"/>
                    <a:pt x="9" y="1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grpSp>
      <p:sp>
        <p:nvSpPr>
          <p:cNvPr id="483" name="TextBox 482"/>
          <p:cNvSpPr txBox="1"/>
          <p:nvPr/>
        </p:nvSpPr>
        <p:spPr>
          <a:xfrm>
            <a:off x="7245826" y="1169458"/>
            <a:ext cx="988604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WORLDWIDE MAP</a:t>
            </a:r>
          </a:p>
        </p:txBody>
      </p:sp>
      <p:sp>
        <p:nvSpPr>
          <p:cNvPr id="484" name="TextBox 48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85" name="Straight Connector 48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0070215"/>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a:spLocks/>
          </p:cNvSpPr>
          <p:nvPr/>
        </p:nvSpPr>
        <p:spPr bwMode="auto">
          <a:xfrm>
            <a:off x="2488674" y="8827525"/>
            <a:ext cx="1984518"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BLACK PEOPLE</a:t>
            </a:r>
          </a:p>
        </p:txBody>
      </p:sp>
      <p:sp>
        <p:nvSpPr>
          <p:cNvPr id="28" name="Rectangle 27"/>
          <p:cNvSpPr>
            <a:spLocks/>
          </p:cNvSpPr>
          <p:nvPr/>
        </p:nvSpPr>
        <p:spPr bwMode="auto">
          <a:xfrm>
            <a:off x="2488674" y="9818373"/>
            <a:ext cx="2372444"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HISPANIC PEOPLE</a:t>
            </a:r>
          </a:p>
        </p:txBody>
      </p:sp>
      <p:sp>
        <p:nvSpPr>
          <p:cNvPr id="29" name="Rectangle 28"/>
          <p:cNvSpPr>
            <a:spLocks/>
          </p:cNvSpPr>
          <p:nvPr/>
        </p:nvSpPr>
        <p:spPr bwMode="auto">
          <a:xfrm>
            <a:off x="2488674" y="7840593"/>
            <a:ext cx="1981312"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WHITE PEOPLE</a:t>
            </a:r>
          </a:p>
        </p:txBody>
      </p:sp>
      <p:sp>
        <p:nvSpPr>
          <p:cNvPr id="30" name="Rectangle 29"/>
          <p:cNvSpPr/>
          <p:nvPr/>
        </p:nvSpPr>
        <p:spPr>
          <a:xfrm>
            <a:off x="2510976" y="9479092"/>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6" name="Rectangle 35"/>
          <p:cNvSpPr>
            <a:spLocks/>
          </p:cNvSpPr>
          <p:nvPr/>
        </p:nvSpPr>
        <p:spPr bwMode="auto">
          <a:xfrm>
            <a:off x="10091431" y="8419463"/>
            <a:ext cx="569067"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65 %</a:t>
            </a:r>
          </a:p>
        </p:txBody>
      </p:sp>
      <p:sp>
        <p:nvSpPr>
          <p:cNvPr id="37" name="Rectangle 36"/>
          <p:cNvSpPr>
            <a:spLocks/>
          </p:cNvSpPr>
          <p:nvPr/>
        </p:nvSpPr>
        <p:spPr bwMode="auto">
          <a:xfrm>
            <a:off x="10091128" y="9408350"/>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93 %</a:t>
            </a:r>
          </a:p>
        </p:txBody>
      </p:sp>
      <p:sp>
        <p:nvSpPr>
          <p:cNvPr id="38" name="Rectangle 37"/>
          <p:cNvSpPr/>
          <p:nvPr/>
        </p:nvSpPr>
        <p:spPr>
          <a:xfrm>
            <a:off x="2511535" y="9437213"/>
            <a:ext cx="4138441" cy="1490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9" name="Rectangle 38"/>
          <p:cNvSpPr>
            <a:spLocks/>
          </p:cNvSpPr>
          <p:nvPr/>
        </p:nvSpPr>
        <p:spPr bwMode="auto">
          <a:xfrm>
            <a:off x="10089526" y="10399198"/>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57 %</a:t>
            </a:r>
          </a:p>
        </p:txBody>
      </p:sp>
      <p:sp>
        <p:nvSpPr>
          <p:cNvPr id="40" name="Subtitle 2"/>
          <p:cNvSpPr txBox="1">
            <a:spLocks/>
          </p:cNvSpPr>
          <p:nvPr/>
        </p:nvSpPr>
        <p:spPr>
          <a:xfrm>
            <a:off x="2247187" y="4563549"/>
            <a:ext cx="9162415"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 with personality at this stage. I’m of the school of thought that believes that you’re better off mastering a few typeface.</a:t>
            </a:r>
          </a:p>
        </p:txBody>
      </p:sp>
      <p:sp>
        <p:nvSpPr>
          <p:cNvPr id="42" name="Rectangle 41"/>
          <p:cNvSpPr/>
          <p:nvPr/>
        </p:nvSpPr>
        <p:spPr>
          <a:xfrm>
            <a:off x="2488674" y="8519719"/>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3" name="Rectangle 42"/>
          <p:cNvSpPr/>
          <p:nvPr/>
        </p:nvSpPr>
        <p:spPr>
          <a:xfrm>
            <a:off x="2510976" y="10481732"/>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4" name="Rectangle 43"/>
          <p:cNvSpPr/>
          <p:nvPr/>
        </p:nvSpPr>
        <p:spPr>
          <a:xfrm>
            <a:off x="2488675" y="8464793"/>
            <a:ext cx="4658426"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5" name="Rectangle 44"/>
          <p:cNvSpPr/>
          <p:nvPr/>
        </p:nvSpPr>
        <p:spPr>
          <a:xfrm>
            <a:off x="2511536" y="10442571"/>
            <a:ext cx="4138444"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grpSp>
        <p:nvGrpSpPr>
          <p:cNvPr id="16" name="Group 15"/>
          <p:cNvGrpSpPr/>
          <p:nvPr/>
        </p:nvGrpSpPr>
        <p:grpSpPr>
          <a:xfrm>
            <a:off x="13665670" y="3470095"/>
            <a:ext cx="6639746" cy="8889196"/>
            <a:chOff x="3366645" y="2581680"/>
            <a:chExt cx="7359460" cy="9852739"/>
          </a:xfrm>
          <a:solidFill>
            <a:schemeClr val="bg1">
              <a:lumMod val="85000"/>
            </a:schemeClr>
          </a:solidFill>
        </p:grpSpPr>
        <p:sp>
          <p:nvSpPr>
            <p:cNvPr id="17" name="Freeform 16"/>
            <p:cNvSpPr>
              <a:spLocks noChangeArrowheads="1"/>
            </p:cNvSpPr>
            <p:nvPr/>
          </p:nvSpPr>
          <p:spPr bwMode="auto">
            <a:xfrm>
              <a:off x="7853453" y="3772691"/>
              <a:ext cx="1824" cy="1823"/>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28575" cap="flat" cmpd="sng">
              <a:solidFill>
                <a:schemeClr val="bg1"/>
              </a:solid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18" name="Freeform 17"/>
            <p:cNvSpPr>
              <a:spLocks noChangeArrowheads="1"/>
            </p:cNvSpPr>
            <p:nvPr/>
          </p:nvSpPr>
          <p:spPr bwMode="auto">
            <a:xfrm>
              <a:off x="7853453" y="3772691"/>
              <a:ext cx="3648" cy="5471"/>
            </a:xfrm>
            <a:custGeom>
              <a:avLst/>
              <a:gdLst>
                <a:gd name="T0" fmla="*/ 0 w 9"/>
                <a:gd name="T1" fmla="*/ 0 h 16"/>
                <a:gd name="T2" fmla="*/ 0 w 9"/>
                <a:gd name="T3" fmla="*/ 0 h 16"/>
              </a:gdLst>
              <a:ahLst/>
              <a:cxnLst>
                <a:cxn ang="0">
                  <a:pos x="T0" y="T1"/>
                </a:cxn>
                <a:cxn ang="0">
                  <a:pos x="T2" y="T3"/>
                </a:cxn>
              </a:cxnLst>
              <a:rect l="0" t="0" r="r" b="b"/>
              <a:pathLst>
                <a:path w="9" h="16">
                  <a:moveTo>
                    <a:pt x="0" y="0"/>
                  </a:moveTo>
                  <a:cubicBezTo>
                    <a:pt x="0" y="0"/>
                    <a:pt x="8" y="15"/>
                    <a:pt x="0" y="0"/>
                  </a:cubicBezTo>
                </a:path>
              </a:pathLst>
            </a:custGeom>
            <a:grpFill/>
            <a:ln w="28575" cap="flat" cmpd="sng">
              <a:solidFill>
                <a:schemeClr val="bg1"/>
              </a:solid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19" name="Freeform 18"/>
            <p:cNvSpPr>
              <a:spLocks noChangeArrowheads="1"/>
            </p:cNvSpPr>
            <p:nvPr/>
          </p:nvSpPr>
          <p:spPr bwMode="auto">
            <a:xfrm>
              <a:off x="7851630" y="3754452"/>
              <a:ext cx="3648" cy="18239"/>
            </a:xfrm>
            <a:custGeom>
              <a:avLst/>
              <a:gdLst>
                <a:gd name="T0" fmla="*/ 7 w 8"/>
                <a:gd name="T1" fmla="*/ 44 h 45"/>
                <a:gd name="T2" fmla="*/ 7 w 8"/>
                <a:gd name="T3" fmla="*/ 44 h 45"/>
                <a:gd name="T4" fmla="*/ 7 w 8"/>
                <a:gd name="T5" fmla="*/ 22 h 45"/>
                <a:gd name="T6" fmla="*/ 0 w 8"/>
                <a:gd name="T7" fmla="*/ 0 h 45"/>
                <a:gd name="T8" fmla="*/ 7 w 8"/>
                <a:gd name="T9" fmla="*/ 44 h 45"/>
              </a:gdLst>
              <a:ahLst/>
              <a:cxnLst>
                <a:cxn ang="0">
                  <a:pos x="T0" y="T1"/>
                </a:cxn>
                <a:cxn ang="0">
                  <a:pos x="T2" y="T3"/>
                </a:cxn>
                <a:cxn ang="0">
                  <a:pos x="T4" y="T5"/>
                </a:cxn>
                <a:cxn ang="0">
                  <a:pos x="T6" y="T7"/>
                </a:cxn>
                <a:cxn ang="0">
                  <a:pos x="T8" y="T9"/>
                </a:cxn>
              </a:cxnLst>
              <a:rect l="0" t="0" r="r" b="b"/>
              <a:pathLst>
                <a:path w="8" h="45">
                  <a:moveTo>
                    <a:pt x="7" y="44"/>
                  </a:moveTo>
                  <a:lnTo>
                    <a:pt x="7" y="44"/>
                  </a:lnTo>
                  <a:cubicBezTo>
                    <a:pt x="7" y="37"/>
                    <a:pt x="7" y="30"/>
                    <a:pt x="7" y="22"/>
                  </a:cubicBezTo>
                  <a:cubicBezTo>
                    <a:pt x="7" y="8"/>
                    <a:pt x="0" y="0"/>
                    <a:pt x="0" y="0"/>
                  </a:cubicBezTo>
                  <a:cubicBezTo>
                    <a:pt x="0" y="0"/>
                    <a:pt x="7" y="22"/>
                    <a:pt x="7" y="44"/>
                  </a:cubicBezTo>
                </a:path>
              </a:pathLst>
            </a:custGeom>
            <a:grpFill/>
            <a:ln w="28575" cap="flat" cmpd="sng">
              <a:solidFill>
                <a:schemeClr val="bg1"/>
              </a:solid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20" name="Freeform 19"/>
            <p:cNvSpPr>
              <a:spLocks noChangeArrowheads="1"/>
            </p:cNvSpPr>
            <p:nvPr/>
          </p:nvSpPr>
          <p:spPr bwMode="auto">
            <a:xfrm>
              <a:off x="3693125" y="9424974"/>
              <a:ext cx="871827" cy="673022"/>
            </a:xfrm>
            <a:custGeom>
              <a:avLst/>
              <a:gdLst>
                <a:gd name="T0" fmla="*/ 2169 w 2266"/>
                <a:gd name="T1" fmla="*/ 923 h 1767"/>
                <a:gd name="T2" fmla="*/ 2169 w 2266"/>
                <a:gd name="T3" fmla="*/ 923 h 1767"/>
                <a:gd name="T4" fmla="*/ 2045 w 2266"/>
                <a:gd name="T5" fmla="*/ 842 h 1767"/>
                <a:gd name="T6" fmla="*/ 1971 w 2266"/>
                <a:gd name="T7" fmla="*/ 725 h 1767"/>
                <a:gd name="T8" fmla="*/ 2023 w 2266"/>
                <a:gd name="T9" fmla="*/ 622 h 1767"/>
                <a:gd name="T10" fmla="*/ 2008 w 2266"/>
                <a:gd name="T11" fmla="*/ 461 h 1767"/>
                <a:gd name="T12" fmla="*/ 2037 w 2266"/>
                <a:gd name="T13" fmla="*/ 337 h 1767"/>
                <a:gd name="T14" fmla="*/ 1935 w 2266"/>
                <a:gd name="T15" fmla="*/ 263 h 1767"/>
                <a:gd name="T16" fmla="*/ 1796 w 2266"/>
                <a:gd name="T17" fmla="*/ 205 h 1767"/>
                <a:gd name="T18" fmla="*/ 1715 w 2266"/>
                <a:gd name="T19" fmla="*/ 183 h 1767"/>
                <a:gd name="T20" fmla="*/ 1583 w 2266"/>
                <a:gd name="T21" fmla="*/ 110 h 1767"/>
                <a:gd name="T22" fmla="*/ 1459 w 2266"/>
                <a:gd name="T23" fmla="*/ 14 h 1767"/>
                <a:gd name="T24" fmla="*/ 1231 w 2266"/>
                <a:gd name="T25" fmla="*/ 66 h 1767"/>
                <a:gd name="T26" fmla="*/ 1034 w 2266"/>
                <a:gd name="T27" fmla="*/ 161 h 1767"/>
                <a:gd name="T28" fmla="*/ 880 w 2266"/>
                <a:gd name="T29" fmla="*/ 241 h 1767"/>
                <a:gd name="T30" fmla="*/ 755 w 2266"/>
                <a:gd name="T31" fmla="*/ 300 h 1767"/>
                <a:gd name="T32" fmla="*/ 609 w 2266"/>
                <a:gd name="T33" fmla="*/ 315 h 1767"/>
                <a:gd name="T34" fmla="*/ 499 w 2266"/>
                <a:gd name="T35" fmla="*/ 373 h 1767"/>
                <a:gd name="T36" fmla="*/ 389 w 2266"/>
                <a:gd name="T37" fmla="*/ 329 h 1767"/>
                <a:gd name="T38" fmla="*/ 132 w 2266"/>
                <a:gd name="T39" fmla="*/ 278 h 1767"/>
                <a:gd name="T40" fmla="*/ 8 w 2266"/>
                <a:gd name="T41" fmla="*/ 300 h 1767"/>
                <a:gd name="T42" fmla="*/ 8 w 2266"/>
                <a:gd name="T43" fmla="*/ 366 h 1767"/>
                <a:gd name="T44" fmla="*/ 132 w 2266"/>
                <a:gd name="T45" fmla="*/ 535 h 1767"/>
                <a:gd name="T46" fmla="*/ 279 w 2266"/>
                <a:gd name="T47" fmla="*/ 586 h 1767"/>
                <a:gd name="T48" fmla="*/ 418 w 2266"/>
                <a:gd name="T49" fmla="*/ 710 h 1767"/>
                <a:gd name="T50" fmla="*/ 469 w 2266"/>
                <a:gd name="T51" fmla="*/ 842 h 1767"/>
                <a:gd name="T52" fmla="*/ 469 w 2266"/>
                <a:gd name="T53" fmla="*/ 908 h 1767"/>
                <a:gd name="T54" fmla="*/ 521 w 2266"/>
                <a:gd name="T55" fmla="*/ 1040 h 1767"/>
                <a:gd name="T56" fmla="*/ 675 w 2266"/>
                <a:gd name="T57" fmla="*/ 1245 h 1767"/>
                <a:gd name="T58" fmla="*/ 770 w 2266"/>
                <a:gd name="T59" fmla="*/ 1370 h 1767"/>
                <a:gd name="T60" fmla="*/ 755 w 2266"/>
                <a:gd name="T61" fmla="*/ 1465 h 1767"/>
                <a:gd name="T62" fmla="*/ 858 w 2266"/>
                <a:gd name="T63" fmla="*/ 1568 h 1767"/>
                <a:gd name="T64" fmla="*/ 968 w 2266"/>
                <a:gd name="T65" fmla="*/ 1619 h 1767"/>
                <a:gd name="T66" fmla="*/ 1063 w 2266"/>
                <a:gd name="T67" fmla="*/ 1495 h 1767"/>
                <a:gd name="T68" fmla="*/ 1041 w 2266"/>
                <a:gd name="T69" fmla="*/ 1392 h 1767"/>
                <a:gd name="T70" fmla="*/ 1231 w 2266"/>
                <a:gd name="T71" fmla="*/ 1385 h 1767"/>
                <a:gd name="T72" fmla="*/ 1400 w 2266"/>
                <a:gd name="T73" fmla="*/ 1472 h 1767"/>
                <a:gd name="T74" fmla="*/ 1459 w 2266"/>
                <a:gd name="T75" fmla="*/ 1656 h 1767"/>
                <a:gd name="T76" fmla="*/ 1561 w 2266"/>
                <a:gd name="T77" fmla="*/ 1663 h 1767"/>
                <a:gd name="T78" fmla="*/ 1664 w 2266"/>
                <a:gd name="T79" fmla="*/ 1663 h 1767"/>
                <a:gd name="T80" fmla="*/ 1913 w 2266"/>
                <a:gd name="T81" fmla="*/ 1736 h 1767"/>
                <a:gd name="T82" fmla="*/ 2037 w 2266"/>
                <a:gd name="T83" fmla="*/ 1714 h 1767"/>
                <a:gd name="T84" fmla="*/ 2125 w 2266"/>
                <a:gd name="T85" fmla="*/ 1619 h 1767"/>
                <a:gd name="T86" fmla="*/ 2111 w 2266"/>
                <a:gd name="T87" fmla="*/ 1538 h 1767"/>
                <a:gd name="T88" fmla="*/ 2008 w 2266"/>
                <a:gd name="T89" fmla="*/ 1436 h 1767"/>
                <a:gd name="T90" fmla="*/ 2037 w 2266"/>
                <a:gd name="T91" fmla="*/ 1311 h 1767"/>
                <a:gd name="T92" fmla="*/ 2133 w 2266"/>
                <a:gd name="T93" fmla="*/ 1209 h 1767"/>
                <a:gd name="T94" fmla="*/ 2206 w 2266"/>
                <a:gd name="T95" fmla="*/ 1165 h 1767"/>
                <a:gd name="T96" fmla="*/ 2257 w 2266"/>
                <a:gd name="T97" fmla="*/ 1003 h 1767"/>
                <a:gd name="T98" fmla="*/ 2169 w 2266"/>
                <a:gd name="T99" fmla="*/ 923 h 1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66" h="1767">
                  <a:moveTo>
                    <a:pt x="2169" y="923"/>
                  </a:moveTo>
                  <a:lnTo>
                    <a:pt x="2169" y="923"/>
                  </a:lnTo>
                  <a:cubicBezTo>
                    <a:pt x="2111" y="930"/>
                    <a:pt x="2052" y="872"/>
                    <a:pt x="2045" y="842"/>
                  </a:cubicBezTo>
                  <a:cubicBezTo>
                    <a:pt x="2037" y="820"/>
                    <a:pt x="2023" y="776"/>
                    <a:pt x="1971" y="725"/>
                  </a:cubicBezTo>
                  <a:cubicBezTo>
                    <a:pt x="1920" y="674"/>
                    <a:pt x="1949" y="652"/>
                    <a:pt x="2023" y="622"/>
                  </a:cubicBezTo>
                  <a:cubicBezTo>
                    <a:pt x="2089" y="600"/>
                    <a:pt x="1994" y="512"/>
                    <a:pt x="2008" y="461"/>
                  </a:cubicBezTo>
                  <a:cubicBezTo>
                    <a:pt x="2030" y="410"/>
                    <a:pt x="2045" y="373"/>
                    <a:pt x="2037" y="337"/>
                  </a:cubicBezTo>
                  <a:cubicBezTo>
                    <a:pt x="2030" y="293"/>
                    <a:pt x="1971" y="249"/>
                    <a:pt x="1935" y="263"/>
                  </a:cubicBezTo>
                  <a:cubicBezTo>
                    <a:pt x="1898" y="286"/>
                    <a:pt x="1832" y="256"/>
                    <a:pt x="1796" y="205"/>
                  </a:cubicBezTo>
                  <a:cubicBezTo>
                    <a:pt x="1766" y="153"/>
                    <a:pt x="1744" y="131"/>
                    <a:pt x="1715" y="183"/>
                  </a:cubicBezTo>
                  <a:cubicBezTo>
                    <a:pt x="1678" y="234"/>
                    <a:pt x="1627" y="139"/>
                    <a:pt x="1583" y="110"/>
                  </a:cubicBezTo>
                  <a:cubicBezTo>
                    <a:pt x="1547" y="88"/>
                    <a:pt x="1510" y="22"/>
                    <a:pt x="1459" y="14"/>
                  </a:cubicBezTo>
                  <a:cubicBezTo>
                    <a:pt x="1407" y="0"/>
                    <a:pt x="1312" y="22"/>
                    <a:pt x="1231" y="66"/>
                  </a:cubicBezTo>
                  <a:cubicBezTo>
                    <a:pt x="1144" y="102"/>
                    <a:pt x="1092" y="131"/>
                    <a:pt x="1034" y="161"/>
                  </a:cubicBezTo>
                  <a:cubicBezTo>
                    <a:pt x="975" y="198"/>
                    <a:pt x="924" y="234"/>
                    <a:pt x="880" y="241"/>
                  </a:cubicBezTo>
                  <a:cubicBezTo>
                    <a:pt x="836" y="249"/>
                    <a:pt x="806" y="263"/>
                    <a:pt x="755" y="300"/>
                  </a:cubicBezTo>
                  <a:cubicBezTo>
                    <a:pt x="704" y="337"/>
                    <a:pt x="653" y="263"/>
                    <a:pt x="609" y="315"/>
                  </a:cubicBezTo>
                  <a:cubicBezTo>
                    <a:pt x="565" y="366"/>
                    <a:pt x="521" y="373"/>
                    <a:pt x="499" y="373"/>
                  </a:cubicBezTo>
                  <a:cubicBezTo>
                    <a:pt x="469" y="373"/>
                    <a:pt x="447" y="315"/>
                    <a:pt x="389" y="329"/>
                  </a:cubicBezTo>
                  <a:cubicBezTo>
                    <a:pt x="330" y="337"/>
                    <a:pt x="206" y="307"/>
                    <a:pt x="132" y="278"/>
                  </a:cubicBezTo>
                  <a:cubicBezTo>
                    <a:pt x="88" y="256"/>
                    <a:pt x="37" y="278"/>
                    <a:pt x="8" y="300"/>
                  </a:cubicBezTo>
                  <a:cubicBezTo>
                    <a:pt x="0" y="322"/>
                    <a:pt x="0" y="344"/>
                    <a:pt x="8" y="366"/>
                  </a:cubicBezTo>
                  <a:cubicBezTo>
                    <a:pt x="30" y="417"/>
                    <a:pt x="30" y="586"/>
                    <a:pt x="132" y="535"/>
                  </a:cubicBezTo>
                  <a:cubicBezTo>
                    <a:pt x="235" y="476"/>
                    <a:pt x="235" y="564"/>
                    <a:pt x="279" y="586"/>
                  </a:cubicBezTo>
                  <a:cubicBezTo>
                    <a:pt x="323" y="615"/>
                    <a:pt x="440" y="659"/>
                    <a:pt x="418" y="710"/>
                  </a:cubicBezTo>
                  <a:cubicBezTo>
                    <a:pt x="396" y="769"/>
                    <a:pt x="425" y="813"/>
                    <a:pt x="469" y="842"/>
                  </a:cubicBezTo>
                  <a:cubicBezTo>
                    <a:pt x="521" y="864"/>
                    <a:pt x="506" y="872"/>
                    <a:pt x="469" y="908"/>
                  </a:cubicBezTo>
                  <a:cubicBezTo>
                    <a:pt x="440" y="938"/>
                    <a:pt x="462" y="974"/>
                    <a:pt x="521" y="1040"/>
                  </a:cubicBezTo>
                  <a:cubicBezTo>
                    <a:pt x="572" y="1113"/>
                    <a:pt x="675" y="1179"/>
                    <a:pt x="675" y="1245"/>
                  </a:cubicBezTo>
                  <a:cubicBezTo>
                    <a:pt x="675" y="1311"/>
                    <a:pt x="711" y="1392"/>
                    <a:pt x="770" y="1370"/>
                  </a:cubicBezTo>
                  <a:cubicBezTo>
                    <a:pt x="821" y="1348"/>
                    <a:pt x="770" y="1392"/>
                    <a:pt x="755" y="1465"/>
                  </a:cubicBezTo>
                  <a:cubicBezTo>
                    <a:pt x="748" y="1531"/>
                    <a:pt x="777" y="1553"/>
                    <a:pt x="858" y="1568"/>
                  </a:cubicBezTo>
                  <a:cubicBezTo>
                    <a:pt x="938" y="1575"/>
                    <a:pt x="924" y="1619"/>
                    <a:pt x="968" y="1619"/>
                  </a:cubicBezTo>
                  <a:cubicBezTo>
                    <a:pt x="1019" y="1619"/>
                    <a:pt x="1070" y="1538"/>
                    <a:pt x="1063" y="1495"/>
                  </a:cubicBezTo>
                  <a:cubicBezTo>
                    <a:pt x="1048" y="1450"/>
                    <a:pt x="997" y="1407"/>
                    <a:pt x="1041" y="1392"/>
                  </a:cubicBezTo>
                  <a:cubicBezTo>
                    <a:pt x="1085" y="1385"/>
                    <a:pt x="1173" y="1348"/>
                    <a:pt x="1231" y="1385"/>
                  </a:cubicBezTo>
                  <a:cubicBezTo>
                    <a:pt x="1290" y="1414"/>
                    <a:pt x="1371" y="1392"/>
                    <a:pt x="1400" y="1472"/>
                  </a:cubicBezTo>
                  <a:cubicBezTo>
                    <a:pt x="1437" y="1553"/>
                    <a:pt x="1437" y="1590"/>
                    <a:pt x="1459" y="1656"/>
                  </a:cubicBezTo>
                  <a:cubicBezTo>
                    <a:pt x="1480" y="1722"/>
                    <a:pt x="1561" y="1722"/>
                    <a:pt x="1561" y="1663"/>
                  </a:cubicBezTo>
                  <a:cubicBezTo>
                    <a:pt x="1561" y="1612"/>
                    <a:pt x="1605" y="1619"/>
                    <a:pt x="1664" y="1663"/>
                  </a:cubicBezTo>
                  <a:cubicBezTo>
                    <a:pt x="1722" y="1714"/>
                    <a:pt x="1854" y="1766"/>
                    <a:pt x="1913" y="1736"/>
                  </a:cubicBezTo>
                  <a:cubicBezTo>
                    <a:pt x="1971" y="1700"/>
                    <a:pt x="1979" y="1766"/>
                    <a:pt x="2037" y="1714"/>
                  </a:cubicBezTo>
                  <a:cubicBezTo>
                    <a:pt x="2067" y="1678"/>
                    <a:pt x="2103" y="1641"/>
                    <a:pt x="2125" y="1619"/>
                  </a:cubicBezTo>
                  <a:cubicBezTo>
                    <a:pt x="2118" y="1582"/>
                    <a:pt x="2118" y="1560"/>
                    <a:pt x="2111" y="1538"/>
                  </a:cubicBezTo>
                  <a:cubicBezTo>
                    <a:pt x="2103" y="1502"/>
                    <a:pt x="2052" y="1487"/>
                    <a:pt x="2008" y="1436"/>
                  </a:cubicBezTo>
                  <a:cubicBezTo>
                    <a:pt x="1971" y="1392"/>
                    <a:pt x="1994" y="1370"/>
                    <a:pt x="2037" y="1311"/>
                  </a:cubicBezTo>
                  <a:cubicBezTo>
                    <a:pt x="2081" y="1253"/>
                    <a:pt x="2089" y="1245"/>
                    <a:pt x="2133" y="1209"/>
                  </a:cubicBezTo>
                  <a:cubicBezTo>
                    <a:pt x="2169" y="1179"/>
                    <a:pt x="2169" y="1201"/>
                    <a:pt x="2206" y="1165"/>
                  </a:cubicBezTo>
                  <a:cubicBezTo>
                    <a:pt x="2243" y="1136"/>
                    <a:pt x="2250" y="1055"/>
                    <a:pt x="2257" y="1003"/>
                  </a:cubicBezTo>
                  <a:cubicBezTo>
                    <a:pt x="2265" y="952"/>
                    <a:pt x="2235" y="916"/>
                    <a:pt x="2169" y="923"/>
                  </a:cubicBezTo>
                </a:path>
              </a:pathLst>
            </a:custGeom>
            <a:grpFill/>
            <a:ln w="28575" cap="flat" cmpd="sng">
              <a:solidFill>
                <a:schemeClr val="bg1"/>
              </a:solidFill>
              <a:bevel/>
              <a:headEnd/>
              <a:tailEnd/>
            </a:ln>
            <a:effectLs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21" name="Freeform 20"/>
            <p:cNvSpPr>
              <a:spLocks noChangeArrowheads="1"/>
            </p:cNvSpPr>
            <p:nvPr/>
          </p:nvSpPr>
          <p:spPr bwMode="auto">
            <a:xfrm>
              <a:off x="4595957" y="9242584"/>
              <a:ext cx="2558940" cy="2910954"/>
            </a:xfrm>
            <a:custGeom>
              <a:avLst/>
              <a:gdLst>
                <a:gd name="T0" fmla="*/ 3824 w 6660"/>
                <a:gd name="T1" fmla="*/ 7181 h 7659"/>
                <a:gd name="T2" fmla="*/ 3055 w 6660"/>
                <a:gd name="T3" fmla="*/ 7079 h 7659"/>
                <a:gd name="T4" fmla="*/ 2916 w 6660"/>
                <a:gd name="T5" fmla="*/ 7064 h 7659"/>
                <a:gd name="T6" fmla="*/ 2637 w 6660"/>
                <a:gd name="T7" fmla="*/ 6932 h 7659"/>
                <a:gd name="T8" fmla="*/ 2506 w 6660"/>
                <a:gd name="T9" fmla="*/ 6727 h 7659"/>
                <a:gd name="T10" fmla="*/ 2125 w 6660"/>
                <a:gd name="T11" fmla="*/ 6896 h 7659"/>
                <a:gd name="T12" fmla="*/ 2403 w 6660"/>
                <a:gd name="T13" fmla="*/ 7013 h 7659"/>
                <a:gd name="T14" fmla="*/ 2403 w 6660"/>
                <a:gd name="T15" fmla="*/ 7306 h 7659"/>
                <a:gd name="T16" fmla="*/ 2146 w 6660"/>
                <a:gd name="T17" fmla="*/ 7394 h 7659"/>
                <a:gd name="T18" fmla="*/ 930 w 6660"/>
                <a:gd name="T19" fmla="*/ 7475 h 7659"/>
                <a:gd name="T20" fmla="*/ 344 w 6660"/>
                <a:gd name="T21" fmla="*/ 7467 h 7659"/>
                <a:gd name="T22" fmla="*/ 263 w 6660"/>
                <a:gd name="T23" fmla="*/ 7379 h 7659"/>
                <a:gd name="T24" fmla="*/ 80 w 6660"/>
                <a:gd name="T25" fmla="*/ 6786 h 7659"/>
                <a:gd name="T26" fmla="*/ 271 w 6660"/>
                <a:gd name="T27" fmla="*/ 5994 h 7659"/>
                <a:gd name="T28" fmla="*/ 366 w 6660"/>
                <a:gd name="T29" fmla="*/ 5203 h 7659"/>
                <a:gd name="T30" fmla="*/ 593 w 6660"/>
                <a:gd name="T31" fmla="*/ 4448 h 7659"/>
                <a:gd name="T32" fmla="*/ 1157 w 6660"/>
                <a:gd name="T33" fmla="*/ 3415 h 7659"/>
                <a:gd name="T34" fmla="*/ 1604 w 6660"/>
                <a:gd name="T35" fmla="*/ 2777 h 7659"/>
                <a:gd name="T36" fmla="*/ 1963 w 6660"/>
                <a:gd name="T37" fmla="*/ 2184 h 7659"/>
                <a:gd name="T38" fmla="*/ 2205 w 6660"/>
                <a:gd name="T39" fmla="*/ 1664 h 7659"/>
                <a:gd name="T40" fmla="*/ 2271 w 6660"/>
                <a:gd name="T41" fmla="*/ 1217 h 7659"/>
                <a:gd name="T42" fmla="*/ 2103 w 6660"/>
                <a:gd name="T43" fmla="*/ 704 h 7659"/>
                <a:gd name="T44" fmla="*/ 2183 w 6660"/>
                <a:gd name="T45" fmla="*/ 667 h 7659"/>
                <a:gd name="T46" fmla="*/ 2506 w 6660"/>
                <a:gd name="T47" fmla="*/ 616 h 7659"/>
                <a:gd name="T48" fmla="*/ 2975 w 6660"/>
                <a:gd name="T49" fmla="*/ 880 h 7659"/>
                <a:gd name="T50" fmla="*/ 3055 w 6660"/>
                <a:gd name="T51" fmla="*/ 1092 h 7659"/>
                <a:gd name="T52" fmla="*/ 3187 w 6660"/>
                <a:gd name="T53" fmla="*/ 1165 h 7659"/>
                <a:gd name="T54" fmla="*/ 3444 w 6660"/>
                <a:gd name="T55" fmla="*/ 953 h 7659"/>
                <a:gd name="T56" fmla="*/ 3583 w 6660"/>
                <a:gd name="T57" fmla="*/ 748 h 7659"/>
                <a:gd name="T58" fmla="*/ 3766 w 6660"/>
                <a:gd name="T59" fmla="*/ 740 h 7659"/>
                <a:gd name="T60" fmla="*/ 4227 w 6660"/>
                <a:gd name="T61" fmla="*/ 447 h 7659"/>
                <a:gd name="T62" fmla="*/ 4081 w 6660"/>
                <a:gd name="T63" fmla="*/ 257 h 7659"/>
                <a:gd name="T64" fmla="*/ 4337 w 6660"/>
                <a:gd name="T65" fmla="*/ 66 h 7659"/>
                <a:gd name="T66" fmla="*/ 4506 w 6660"/>
                <a:gd name="T67" fmla="*/ 103 h 7659"/>
                <a:gd name="T68" fmla="*/ 4733 w 6660"/>
                <a:gd name="T69" fmla="*/ 8 h 7659"/>
                <a:gd name="T70" fmla="*/ 4909 w 6660"/>
                <a:gd name="T71" fmla="*/ 308 h 7659"/>
                <a:gd name="T72" fmla="*/ 5173 w 6660"/>
                <a:gd name="T73" fmla="*/ 403 h 7659"/>
                <a:gd name="T74" fmla="*/ 5187 w 6660"/>
                <a:gd name="T75" fmla="*/ 777 h 7659"/>
                <a:gd name="T76" fmla="*/ 5495 w 6660"/>
                <a:gd name="T77" fmla="*/ 997 h 7659"/>
                <a:gd name="T78" fmla="*/ 5774 w 6660"/>
                <a:gd name="T79" fmla="*/ 1070 h 7659"/>
                <a:gd name="T80" fmla="*/ 5876 w 6660"/>
                <a:gd name="T81" fmla="*/ 1341 h 7659"/>
                <a:gd name="T82" fmla="*/ 6111 w 6660"/>
                <a:gd name="T83" fmla="*/ 2155 h 7659"/>
                <a:gd name="T84" fmla="*/ 6162 w 6660"/>
                <a:gd name="T85" fmla="*/ 2477 h 7659"/>
                <a:gd name="T86" fmla="*/ 6505 w 6660"/>
                <a:gd name="T87" fmla="*/ 3488 h 7659"/>
                <a:gd name="T88" fmla="*/ 6513 w 6660"/>
                <a:gd name="T89" fmla="*/ 3730 h 7659"/>
                <a:gd name="T90" fmla="*/ 6140 w 6660"/>
                <a:gd name="T91" fmla="*/ 3730 h 7659"/>
                <a:gd name="T92" fmla="*/ 6265 w 6660"/>
                <a:gd name="T93" fmla="*/ 4214 h 7659"/>
                <a:gd name="T94" fmla="*/ 6162 w 6660"/>
                <a:gd name="T95" fmla="*/ 4316 h 7659"/>
                <a:gd name="T96" fmla="*/ 5810 w 6660"/>
                <a:gd name="T97" fmla="*/ 4390 h 7659"/>
                <a:gd name="T98" fmla="*/ 5759 w 6660"/>
                <a:gd name="T99" fmla="*/ 5013 h 7659"/>
                <a:gd name="T100" fmla="*/ 5803 w 6660"/>
                <a:gd name="T101" fmla="*/ 6053 h 7659"/>
                <a:gd name="T102" fmla="*/ 5876 w 6660"/>
                <a:gd name="T103" fmla="*/ 6595 h 7659"/>
                <a:gd name="T104" fmla="*/ 5781 w 6660"/>
                <a:gd name="T105" fmla="*/ 7079 h 7659"/>
                <a:gd name="T106" fmla="*/ 5202 w 6660"/>
                <a:gd name="T107" fmla="*/ 7152 h 7659"/>
                <a:gd name="T108" fmla="*/ 4806 w 6660"/>
                <a:gd name="T109" fmla="*/ 7394 h 7659"/>
                <a:gd name="T110" fmla="*/ 4982 w 6660"/>
                <a:gd name="T111" fmla="*/ 7599 h 7659"/>
                <a:gd name="T112" fmla="*/ 4462 w 6660"/>
                <a:gd name="T113" fmla="*/ 7658 h 7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660" h="7659">
                  <a:moveTo>
                    <a:pt x="4462" y="7658"/>
                  </a:moveTo>
                  <a:lnTo>
                    <a:pt x="4462" y="7658"/>
                  </a:lnTo>
                  <a:cubicBezTo>
                    <a:pt x="4455" y="7658"/>
                    <a:pt x="4440" y="7658"/>
                    <a:pt x="4433" y="7658"/>
                  </a:cubicBezTo>
                  <a:cubicBezTo>
                    <a:pt x="4367" y="7650"/>
                    <a:pt x="4301" y="7548"/>
                    <a:pt x="4213" y="7350"/>
                  </a:cubicBezTo>
                  <a:cubicBezTo>
                    <a:pt x="4191" y="7306"/>
                    <a:pt x="4037" y="7255"/>
                    <a:pt x="3934" y="7218"/>
                  </a:cubicBezTo>
                  <a:cubicBezTo>
                    <a:pt x="3883" y="7203"/>
                    <a:pt x="3846" y="7189"/>
                    <a:pt x="3824" y="7181"/>
                  </a:cubicBezTo>
                  <a:cubicBezTo>
                    <a:pt x="3766" y="7145"/>
                    <a:pt x="3619" y="7086"/>
                    <a:pt x="3509" y="7064"/>
                  </a:cubicBezTo>
                  <a:cubicBezTo>
                    <a:pt x="3495" y="7064"/>
                    <a:pt x="3473" y="7057"/>
                    <a:pt x="3451" y="7057"/>
                  </a:cubicBezTo>
                  <a:cubicBezTo>
                    <a:pt x="3377" y="7057"/>
                    <a:pt x="3304" y="7086"/>
                    <a:pt x="3231" y="7130"/>
                  </a:cubicBezTo>
                  <a:cubicBezTo>
                    <a:pt x="3194" y="7152"/>
                    <a:pt x="3165" y="7167"/>
                    <a:pt x="3136" y="7167"/>
                  </a:cubicBezTo>
                  <a:cubicBezTo>
                    <a:pt x="3106" y="7167"/>
                    <a:pt x="3084" y="7152"/>
                    <a:pt x="3070" y="7137"/>
                  </a:cubicBezTo>
                  <a:cubicBezTo>
                    <a:pt x="3055" y="7123"/>
                    <a:pt x="3055" y="7101"/>
                    <a:pt x="3055" y="7079"/>
                  </a:cubicBezTo>
                  <a:cubicBezTo>
                    <a:pt x="3070" y="7027"/>
                    <a:pt x="3055" y="6991"/>
                    <a:pt x="2975" y="6940"/>
                  </a:cubicBezTo>
                  <a:cubicBezTo>
                    <a:pt x="2938" y="6918"/>
                    <a:pt x="2916" y="6910"/>
                    <a:pt x="2908" y="6910"/>
                  </a:cubicBezTo>
                  <a:cubicBezTo>
                    <a:pt x="2901" y="6910"/>
                    <a:pt x="2901" y="6910"/>
                    <a:pt x="2901" y="6910"/>
                  </a:cubicBezTo>
                  <a:cubicBezTo>
                    <a:pt x="2894" y="6918"/>
                    <a:pt x="2901" y="6925"/>
                    <a:pt x="2916" y="6940"/>
                  </a:cubicBezTo>
                  <a:cubicBezTo>
                    <a:pt x="2945" y="6969"/>
                    <a:pt x="2960" y="7013"/>
                    <a:pt x="2953" y="7042"/>
                  </a:cubicBezTo>
                  <a:cubicBezTo>
                    <a:pt x="2945" y="7057"/>
                    <a:pt x="2930" y="7064"/>
                    <a:pt x="2916" y="7064"/>
                  </a:cubicBezTo>
                  <a:cubicBezTo>
                    <a:pt x="2894" y="7064"/>
                    <a:pt x="2879" y="7057"/>
                    <a:pt x="2857" y="7042"/>
                  </a:cubicBezTo>
                  <a:cubicBezTo>
                    <a:pt x="2843" y="7035"/>
                    <a:pt x="2821" y="7020"/>
                    <a:pt x="2799" y="7020"/>
                  </a:cubicBezTo>
                  <a:cubicBezTo>
                    <a:pt x="2799" y="7020"/>
                    <a:pt x="2799" y="7020"/>
                    <a:pt x="2791" y="7020"/>
                  </a:cubicBezTo>
                  <a:cubicBezTo>
                    <a:pt x="2784" y="7027"/>
                    <a:pt x="2769" y="7027"/>
                    <a:pt x="2755" y="7027"/>
                  </a:cubicBezTo>
                  <a:cubicBezTo>
                    <a:pt x="2733" y="7027"/>
                    <a:pt x="2674" y="7020"/>
                    <a:pt x="2645" y="6984"/>
                  </a:cubicBezTo>
                  <a:cubicBezTo>
                    <a:pt x="2637" y="6976"/>
                    <a:pt x="2630" y="6962"/>
                    <a:pt x="2637" y="6932"/>
                  </a:cubicBezTo>
                  <a:cubicBezTo>
                    <a:pt x="2652" y="6888"/>
                    <a:pt x="2689" y="6874"/>
                    <a:pt x="2718" y="6859"/>
                  </a:cubicBezTo>
                  <a:cubicBezTo>
                    <a:pt x="2740" y="6844"/>
                    <a:pt x="2769" y="6837"/>
                    <a:pt x="2791" y="6808"/>
                  </a:cubicBezTo>
                  <a:cubicBezTo>
                    <a:pt x="2791" y="6800"/>
                    <a:pt x="2791" y="6793"/>
                    <a:pt x="2791" y="6793"/>
                  </a:cubicBezTo>
                  <a:cubicBezTo>
                    <a:pt x="2777" y="6756"/>
                    <a:pt x="2689" y="6713"/>
                    <a:pt x="2623" y="6690"/>
                  </a:cubicBezTo>
                  <a:cubicBezTo>
                    <a:pt x="2615" y="6742"/>
                    <a:pt x="2579" y="6778"/>
                    <a:pt x="2549" y="6778"/>
                  </a:cubicBezTo>
                  <a:cubicBezTo>
                    <a:pt x="2542" y="6778"/>
                    <a:pt x="2513" y="6778"/>
                    <a:pt x="2506" y="6727"/>
                  </a:cubicBezTo>
                  <a:cubicBezTo>
                    <a:pt x="2498" y="6698"/>
                    <a:pt x="2484" y="6661"/>
                    <a:pt x="2454" y="6661"/>
                  </a:cubicBezTo>
                  <a:cubicBezTo>
                    <a:pt x="2439" y="6661"/>
                    <a:pt x="2417" y="6668"/>
                    <a:pt x="2403" y="6676"/>
                  </a:cubicBezTo>
                  <a:cubicBezTo>
                    <a:pt x="2366" y="6698"/>
                    <a:pt x="2322" y="6713"/>
                    <a:pt x="2286" y="6720"/>
                  </a:cubicBezTo>
                  <a:cubicBezTo>
                    <a:pt x="2242" y="6727"/>
                    <a:pt x="2205" y="6734"/>
                    <a:pt x="2205" y="6749"/>
                  </a:cubicBezTo>
                  <a:cubicBezTo>
                    <a:pt x="2198" y="6756"/>
                    <a:pt x="2198" y="6764"/>
                    <a:pt x="2198" y="6778"/>
                  </a:cubicBezTo>
                  <a:cubicBezTo>
                    <a:pt x="2190" y="6822"/>
                    <a:pt x="2183" y="6874"/>
                    <a:pt x="2125" y="6896"/>
                  </a:cubicBezTo>
                  <a:cubicBezTo>
                    <a:pt x="2103" y="6903"/>
                    <a:pt x="2088" y="6932"/>
                    <a:pt x="2080" y="6962"/>
                  </a:cubicBezTo>
                  <a:cubicBezTo>
                    <a:pt x="2066" y="7006"/>
                    <a:pt x="2073" y="7049"/>
                    <a:pt x="2095" y="7079"/>
                  </a:cubicBezTo>
                  <a:cubicBezTo>
                    <a:pt x="2132" y="7115"/>
                    <a:pt x="2168" y="7123"/>
                    <a:pt x="2198" y="7123"/>
                  </a:cubicBezTo>
                  <a:cubicBezTo>
                    <a:pt x="2234" y="7123"/>
                    <a:pt x="2271" y="7108"/>
                    <a:pt x="2293" y="7094"/>
                  </a:cubicBezTo>
                  <a:cubicBezTo>
                    <a:pt x="2308" y="7086"/>
                    <a:pt x="2315" y="7072"/>
                    <a:pt x="2330" y="7064"/>
                  </a:cubicBezTo>
                  <a:cubicBezTo>
                    <a:pt x="2344" y="7042"/>
                    <a:pt x="2359" y="7013"/>
                    <a:pt x="2403" y="7013"/>
                  </a:cubicBezTo>
                  <a:cubicBezTo>
                    <a:pt x="2425" y="7013"/>
                    <a:pt x="2447" y="7020"/>
                    <a:pt x="2476" y="7035"/>
                  </a:cubicBezTo>
                  <a:cubicBezTo>
                    <a:pt x="2520" y="7057"/>
                    <a:pt x="2542" y="7079"/>
                    <a:pt x="2549" y="7094"/>
                  </a:cubicBezTo>
                  <a:cubicBezTo>
                    <a:pt x="2557" y="7115"/>
                    <a:pt x="2542" y="7137"/>
                    <a:pt x="2535" y="7152"/>
                  </a:cubicBezTo>
                  <a:cubicBezTo>
                    <a:pt x="2520" y="7174"/>
                    <a:pt x="2513" y="7189"/>
                    <a:pt x="2513" y="7211"/>
                  </a:cubicBezTo>
                  <a:cubicBezTo>
                    <a:pt x="2498" y="7284"/>
                    <a:pt x="2447" y="7306"/>
                    <a:pt x="2417" y="7306"/>
                  </a:cubicBezTo>
                  <a:cubicBezTo>
                    <a:pt x="2403" y="7306"/>
                    <a:pt x="2403" y="7306"/>
                    <a:pt x="2403" y="7306"/>
                  </a:cubicBezTo>
                  <a:cubicBezTo>
                    <a:pt x="2403" y="7291"/>
                    <a:pt x="2403" y="7291"/>
                    <a:pt x="2403" y="7291"/>
                  </a:cubicBezTo>
                  <a:cubicBezTo>
                    <a:pt x="2396" y="7277"/>
                    <a:pt x="2352" y="7233"/>
                    <a:pt x="2286" y="7233"/>
                  </a:cubicBezTo>
                  <a:cubicBezTo>
                    <a:pt x="2264" y="7233"/>
                    <a:pt x="2249" y="7240"/>
                    <a:pt x="2227" y="7247"/>
                  </a:cubicBezTo>
                  <a:cubicBezTo>
                    <a:pt x="2139" y="7284"/>
                    <a:pt x="2154" y="7372"/>
                    <a:pt x="2161" y="7379"/>
                  </a:cubicBezTo>
                  <a:cubicBezTo>
                    <a:pt x="2161" y="7394"/>
                    <a:pt x="2161" y="7394"/>
                    <a:pt x="2161" y="7394"/>
                  </a:cubicBezTo>
                  <a:cubicBezTo>
                    <a:pt x="2146" y="7394"/>
                    <a:pt x="2146" y="7394"/>
                    <a:pt x="2146" y="7394"/>
                  </a:cubicBezTo>
                  <a:cubicBezTo>
                    <a:pt x="2073" y="7408"/>
                    <a:pt x="2015" y="7416"/>
                    <a:pt x="1971" y="7416"/>
                  </a:cubicBezTo>
                  <a:cubicBezTo>
                    <a:pt x="1861" y="7416"/>
                    <a:pt x="1795" y="7372"/>
                    <a:pt x="1758" y="7284"/>
                  </a:cubicBezTo>
                  <a:cubicBezTo>
                    <a:pt x="1744" y="7262"/>
                    <a:pt x="1722" y="7255"/>
                    <a:pt x="1685" y="7255"/>
                  </a:cubicBezTo>
                  <a:cubicBezTo>
                    <a:pt x="1589" y="7255"/>
                    <a:pt x="1436" y="7328"/>
                    <a:pt x="1370" y="7394"/>
                  </a:cubicBezTo>
                  <a:cubicBezTo>
                    <a:pt x="1289" y="7475"/>
                    <a:pt x="1055" y="7482"/>
                    <a:pt x="1011" y="7482"/>
                  </a:cubicBezTo>
                  <a:cubicBezTo>
                    <a:pt x="974" y="7482"/>
                    <a:pt x="937" y="7475"/>
                    <a:pt x="930" y="7475"/>
                  </a:cubicBezTo>
                  <a:cubicBezTo>
                    <a:pt x="894" y="7467"/>
                    <a:pt x="886" y="7431"/>
                    <a:pt x="879" y="7394"/>
                  </a:cubicBezTo>
                  <a:cubicBezTo>
                    <a:pt x="864" y="7357"/>
                    <a:pt x="857" y="7328"/>
                    <a:pt x="842" y="7328"/>
                  </a:cubicBezTo>
                  <a:cubicBezTo>
                    <a:pt x="806" y="7328"/>
                    <a:pt x="725" y="7379"/>
                    <a:pt x="652" y="7416"/>
                  </a:cubicBezTo>
                  <a:cubicBezTo>
                    <a:pt x="600" y="7445"/>
                    <a:pt x="549" y="7482"/>
                    <a:pt x="505" y="7496"/>
                  </a:cubicBezTo>
                  <a:cubicBezTo>
                    <a:pt x="483" y="7504"/>
                    <a:pt x="461" y="7511"/>
                    <a:pt x="432" y="7511"/>
                  </a:cubicBezTo>
                  <a:cubicBezTo>
                    <a:pt x="395" y="7511"/>
                    <a:pt x="358" y="7496"/>
                    <a:pt x="344" y="7467"/>
                  </a:cubicBezTo>
                  <a:cubicBezTo>
                    <a:pt x="329" y="7445"/>
                    <a:pt x="329" y="7423"/>
                    <a:pt x="337" y="7408"/>
                  </a:cubicBezTo>
                  <a:cubicBezTo>
                    <a:pt x="344" y="7387"/>
                    <a:pt x="358" y="7372"/>
                    <a:pt x="373" y="7357"/>
                  </a:cubicBezTo>
                  <a:cubicBezTo>
                    <a:pt x="395" y="7335"/>
                    <a:pt x="410" y="7306"/>
                    <a:pt x="403" y="7291"/>
                  </a:cubicBezTo>
                  <a:cubicBezTo>
                    <a:pt x="403" y="7284"/>
                    <a:pt x="403" y="7284"/>
                    <a:pt x="395" y="7284"/>
                  </a:cubicBezTo>
                  <a:cubicBezTo>
                    <a:pt x="395" y="7284"/>
                    <a:pt x="373" y="7284"/>
                    <a:pt x="344" y="7335"/>
                  </a:cubicBezTo>
                  <a:cubicBezTo>
                    <a:pt x="322" y="7365"/>
                    <a:pt x="293" y="7379"/>
                    <a:pt x="263" y="7379"/>
                  </a:cubicBezTo>
                  <a:cubicBezTo>
                    <a:pt x="227" y="7379"/>
                    <a:pt x="197" y="7350"/>
                    <a:pt x="190" y="7328"/>
                  </a:cubicBezTo>
                  <a:cubicBezTo>
                    <a:pt x="190" y="7321"/>
                    <a:pt x="183" y="7306"/>
                    <a:pt x="183" y="7291"/>
                  </a:cubicBezTo>
                  <a:cubicBezTo>
                    <a:pt x="183" y="7262"/>
                    <a:pt x="183" y="7211"/>
                    <a:pt x="117" y="7152"/>
                  </a:cubicBezTo>
                  <a:cubicBezTo>
                    <a:pt x="29" y="7079"/>
                    <a:pt x="0" y="6991"/>
                    <a:pt x="44" y="6910"/>
                  </a:cubicBezTo>
                  <a:cubicBezTo>
                    <a:pt x="51" y="6896"/>
                    <a:pt x="58" y="6881"/>
                    <a:pt x="65" y="6866"/>
                  </a:cubicBezTo>
                  <a:cubicBezTo>
                    <a:pt x="87" y="6830"/>
                    <a:pt x="95" y="6822"/>
                    <a:pt x="80" y="6786"/>
                  </a:cubicBezTo>
                  <a:cubicBezTo>
                    <a:pt x="51" y="6720"/>
                    <a:pt x="58" y="6654"/>
                    <a:pt x="102" y="6588"/>
                  </a:cubicBezTo>
                  <a:cubicBezTo>
                    <a:pt x="117" y="6566"/>
                    <a:pt x="117" y="6566"/>
                    <a:pt x="117" y="6566"/>
                  </a:cubicBezTo>
                  <a:cubicBezTo>
                    <a:pt x="146" y="6522"/>
                    <a:pt x="153" y="6515"/>
                    <a:pt x="132" y="6456"/>
                  </a:cubicBezTo>
                  <a:cubicBezTo>
                    <a:pt x="109" y="6383"/>
                    <a:pt x="161" y="6309"/>
                    <a:pt x="175" y="6287"/>
                  </a:cubicBezTo>
                  <a:cubicBezTo>
                    <a:pt x="168" y="6236"/>
                    <a:pt x="190" y="6170"/>
                    <a:pt x="241" y="6126"/>
                  </a:cubicBezTo>
                  <a:cubicBezTo>
                    <a:pt x="278" y="6082"/>
                    <a:pt x="293" y="6031"/>
                    <a:pt x="271" y="5994"/>
                  </a:cubicBezTo>
                  <a:cubicBezTo>
                    <a:pt x="263" y="5980"/>
                    <a:pt x="256" y="5972"/>
                    <a:pt x="249" y="5958"/>
                  </a:cubicBezTo>
                  <a:cubicBezTo>
                    <a:pt x="219" y="5906"/>
                    <a:pt x="183" y="5840"/>
                    <a:pt x="168" y="5760"/>
                  </a:cubicBezTo>
                  <a:cubicBezTo>
                    <a:pt x="146" y="5650"/>
                    <a:pt x="183" y="5547"/>
                    <a:pt x="212" y="5503"/>
                  </a:cubicBezTo>
                  <a:cubicBezTo>
                    <a:pt x="234" y="5481"/>
                    <a:pt x="241" y="5452"/>
                    <a:pt x="256" y="5415"/>
                  </a:cubicBezTo>
                  <a:cubicBezTo>
                    <a:pt x="271" y="5386"/>
                    <a:pt x="285" y="5342"/>
                    <a:pt x="315" y="5291"/>
                  </a:cubicBezTo>
                  <a:cubicBezTo>
                    <a:pt x="337" y="5254"/>
                    <a:pt x="351" y="5225"/>
                    <a:pt x="366" y="5203"/>
                  </a:cubicBezTo>
                  <a:cubicBezTo>
                    <a:pt x="403" y="5152"/>
                    <a:pt x="425" y="5115"/>
                    <a:pt x="439" y="5049"/>
                  </a:cubicBezTo>
                  <a:cubicBezTo>
                    <a:pt x="461" y="4961"/>
                    <a:pt x="498" y="4932"/>
                    <a:pt x="542" y="4903"/>
                  </a:cubicBezTo>
                  <a:cubicBezTo>
                    <a:pt x="549" y="4895"/>
                    <a:pt x="549" y="4895"/>
                    <a:pt x="549" y="4895"/>
                  </a:cubicBezTo>
                  <a:cubicBezTo>
                    <a:pt x="571" y="4881"/>
                    <a:pt x="571" y="4771"/>
                    <a:pt x="571" y="4690"/>
                  </a:cubicBezTo>
                  <a:cubicBezTo>
                    <a:pt x="578" y="4624"/>
                    <a:pt x="578" y="4565"/>
                    <a:pt x="586" y="4529"/>
                  </a:cubicBezTo>
                  <a:cubicBezTo>
                    <a:pt x="593" y="4507"/>
                    <a:pt x="593" y="4477"/>
                    <a:pt x="593" y="4448"/>
                  </a:cubicBezTo>
                  <a:cubicBezTo>
                    <a:pt x="593" y="4404"/>
                    <a:pt x="586" y="4360"/>
                    <a:pt x="637" y="4316"/>
                  </a:cubicBezTo>
                  <a:cubicBezTo>
                    <a:pt x="703" y="4265"/>
                    <a:pt x="732" y="4184"/>
                    <a:pt x="732" y="4067"/>
                  </a:cubicBezTo>
                  <a:cubicBezTo>
                    <a:pt x="732" y="3943"/>
                    <a:pt x="820" y="3818"/>
                    <a:pt x="886" y="3767"/>
                  </a:cubicBezTo>
                  <a:cubicBezTo>
                    <a:pt x="945" y="3723"/>
                    <a:pt x="1018" y="3642"/>
                    <a:pt x="1040" y="3606"/>
                  </a:cubicBezTo>
                  <a:cubicBezTo>
                    <a:pt x="1047" y="3598"/>
                    <a:pt x="1062" y="3576"/>
                    <a:pt x="1069" y="3554"/>
                  </a:cubicBezTo>
                  <a:cubicBezTo>
                    <a:pt x="1099" y="3510"/>
                    <a:pt x="1128" y="3452"/>
                    <a:pt x="1157" y="3415"/>
                  </a:cubicBezTo>
                  <a:cubicBezTo>
                    <a:pt x="1201" y="3356"/>
                    <a:pt x="1245" y="3327"/>
                    <a:pt x="1326" y="3305"/>
                  </a:cubicBezTo>
                  <a:cubicBezTo>
                    <a:pt x="1370" y="3290"/>
                    <a:pt x="1392" y="3210"/>
                    <a:pt x="1414" y="3137"/>
                  </a:cubicBezTo>
                  <a:cubicBezTo>
                    <a:pt x="1421" y="3100"/>
                    <a:pt x="1428" y="3071"/>
                    <a:pt x="1436" y="3041"/>
                  </a:cubicBezTo>
                  <a:cubicBezTo>
                    <a:pt x="1465" y="2968"/>
                    <a:pt x="1568" y="2851"/>
                    <a:pt x="1604" y="2814"/>
                  </a:cubicBezTo>
                  <a:cubicBezTo>
                    <a:pt x="1626" y="2792"/>
                    <a:pt x="1626" y="2792"/>
                    <a:pt x="1626" y="2792"/>
                  </a:cubicBezTo>
                  <a:cubicBezTo>
                    <a:pt x="1604" y="2777"/>
                    <a:pt x="1604" y="2777"/>
                    <a:pt x="1604" y="2777"/>
                  </a:cubicBezTo>
                  <a:cubicBezTo>
                    <a:pt x="1670" y="2741"/>
                    <a:pt x="1670" y="2741"/>
                    <a:pt x="1670" y="2741"/>
                  </a:cubicBezTo>
                  <a:cubicBezTo>
                    <a:pt x="1677" y="2741"/>
                    <a:pt x="1677" y="2741"/>
                    <a:pt x="1677" y="2741"/>
                  </a:cubicBezTo>
                  <a:cubicBezTo>
                    <a:pt x="1677" y="2741"/>
                    <a:pt x="1736" y="2734"/>
                    <a:pt x="1787" y="2602"/>
                  </a:cubicBezTo>
                  <a:cubicBezTo>
                    <a:pt x="1824" y="2514"/>
                    <a:pt x="1868" y="2455"/>
                    <a:pt x="1897" y="2404"/>
                  </a:cubicBezTo>
                  <a:cubicBezTo>
                    <a:pt x="1927" y="2353"/>
                    <a:pt x="1956" y="2316"/>
                    <a:pt x="1956" y="2279"/>
                  </a:cubicBezTo>
                  <a:cubicBezTo>
                    <a:pt x="1963" y="2243"/>
                    <a:pt x="1963" y="2213"/>
                    <a:pt x="1963" y="2184"/>
                  </a:cubicBezTo>
                  <a:cubicBezTo>
                    <a:pt x="1956" y="2147"/>
                    <a:pt x="1956" y="2111"/>
                    <a:pt x="1971" y="2089"/>
                  </a:cubicBezTo>
                  <a:cubicBezTo>
                    <a:pt x="1978" y="2081"/>
                    <a:pt x="1985" y="2067"/>
                    <a:pt x="2000" y="2059"/>
                  </a:cubicBezTo>
                  <a:cubicBezTo>
                    <a:pt x="2022" y="2037"/>
                    <a:pt x="2051" y="2008"/>
                    <a:pt x="2037" y="1964"/>
                  </a:cubicBezTo>
                  <a:cubicBezTo>
                    <a:pt x="2022" y="1920"/>
                    <a:pt x="2022" y="1847"/>
                    <a:pt x="2125" y="1781"/>
                  </a:cubicBezTo>
                  <a:cubicBezTo>
                    <a:pt x="2139" y="1766"/>
                    <a:pt x="2154" y="1759"/>
                    <a:pt x="2161" y="1759"/>
                  </a:cubicBezTo>
                  <a:cubicBezTo>
                    <a:pt x="2198" y="1737"/>
                    <a:pt x="2205" y="1730"/>
                    <a:pt x="2205" y="1664"/>
                  </a:cubicBezTo>
                  <a:cubicBezTo>
                    <a:pt x="2205" y="1627"/>
                    <a:pt x="2198" y="1620"/>
                    <a:pt x="2183" y="1605"/>
                  </a:cubicBezTo>
                  <a:cubicBezTo>
                    <a:pt x="2168" y="1590"/>
                    <a:pt x="2161" y="1576"/>
                    <a:pt x="2176" y="1539"/>
                  </a:cubicBezTo>
                  <a:cubicBezTo>
                    <a:pt x="2183" y="1503"/>
                    <a:pt x="2205" y="1480"/>
                    <a:pt x="2220" y="1466"/>
                  </a:cubicBezTo>
                  <a:cubicBezTo>
                    <a:pt x="2242" y="1444"/>
                    <a:pt x="2256" y="1429"/>
                    <a:pt x="2256" y="1407"/>
                  </a:cubicBezTo>
                  <a:cubicBezTo>
                    <a:pt x="2256" y="1385"/>
                    <a:pt x="2256" y="1356"/>
                    <a:pt x="2264" y="1327"/>
                  </a:cubicBezTo>
                  <a:cubicBezTo>
                    <a:pt x="2271" y="1297"/>
                    <a:pt x="2286" y="1224"/>
                    <a:pt x="2271" y="1217"/>
                  </a:cubicBezTo>
                  <a:cubicBezTo>
                    <a:pt x="2264" y="1217"/>
                    <a:pt x="2256" y="1217"/>
                    <a:pt x="2249" y="1217"/>
                  </a:cubicBezTo>
                  <a:cubicBezTo>
                    <a:pt x="2213" y="1217"/>
                    <a:pt x="2176" y="1202"/>
                    <a:pt x="2161" y="1173"/>
                  </a:cubicBezTo>
                  <a:cubicBezTo>
                    <a:pt x="2161" y="1158"/>
                    <a:pt x="2154" y="1136"/>
                    <a:pt x="2176" y="1099"/>
                  </a:cubicBezTo>
                  <a:cubicBezTo>
                    <a:pt x="2198" y="1070"/>
                    <a:pt x="2190" y="1063"/>
                    <a:pt x="2161" y="1019"/>
                  </a:cubicBezTo>
                  <a:cubicBezTo>
                    <a:pt x="2146" y="1012"/>
                    <a:pt x="2132" y="989"/>
                    <a:pt x="2117" y="975"/>
                  </a:cubicBezTo>
                  <a:cubicBezTo>
                    <a:pt x="2073" y="902"/>
                    <a:pt x="2103" y="726"/>
                    <a:pt x="2103" y="704"/>
                  </a:cubicBezTo>
                  <a:cubicBezTo>
                    <a:pt x="2103" y="696"/>
                    <a:pt x="2103" y="696"/>
                    <a:pt x="2103" y="696"/>
                  </a:cubicBezTo>
                  <a:cubicBezTo>
                    <a:pt x="2110" y="689"/>
                    <a:pt x="2110" y="689"/>
                    <a:pt x="2110" y="689"/>
                  </a:cubicBezTo>
                  <a:lnTo>
                    <a:pt x="2110" y="689"/>
                  </a:lnTo>
                  <a:cubicBezTo>
                    <a:pt x="2117" y="689"/>
                    <a:pt x="2117" y="689"/>
                    <a:pt x="2117" y="689"/>
                  </a:cubicBezTo>
                  <a:cubicBezTo>
                    <a:pt x="2168" y="667"/>
                    <a:pt x="2168" y="667"/>
                    <a:pt x="2168" y="667"/>
                  </a:cubicBezTo>
                  <a:cubicBezTo>
                    <a:pt x="2176" y="667"/>
                    <a:pt x="2183" y="667"/>
                    <a:pt x="2183" y="667"/>
                  </a:cubicBezTo>
                  <a:cubicBezTo>
                    <a:pt x="2227" y="667"/>
                    <a:pt x="2264" y="718"/>
                    <a:pt x="2308" y="777"/>
                  </a:cubicBezTo>
                  <a:cubicBezTo>
                    <a:pt x="2344" y="828"/>
                    <a:pt x="2381" y="880"/>
                    <a:pt x="2410" y="894"/>
                  </a:cubicBezTo>
                  <a:cubicBezTo>
                    <a:pt x="2425" y="902"/>
                    <a:pt x="2432" y="902"/>
                    <a:pt x="2439" y="902"/>
                  </a:cubicBezTo>
                  <a:cubicBezTo>
                    <a:pt x="2454" y="902"/>
                    <a:pt x="2462" y="894"/>
                    <a:pt x="2476" y="887"/>
                  </a:cubicBezTo>
                  <a:cubicBezTo>
                    <a:pt x="2498" y="858"/>
                    <a:pt x="2506" y="806"/>
                    <a:pt x="2491" y="763"/>
                  </a:cubicBezTo>
                  <a:cubicBezTo>
                    <a:pt x="2476" y="704"/>
                    <a:pt x="2484" y="653"/>
                    <a:pt x="2506" y="616"/>
                  </a:cubicBezTo>
                  <a:cubicBezTo>
                    <a:pt x="2527" y="587"/>
                    <a:pt x="2557" y="572"/>
                    <a:pt x="2594" y="565"/>
                  </a:cubicBezTo>
                  <a:cubicBezTo>
                    <a:pt x="2601" y="565"/>
                    <a:pt x="2615" y="565"/>
                    <a:pt x="2615" y="565"/>
                  </a:cubicBezTo>
                  <a:cubicBezTo>
                    <a:pt x="2689" y="565"/>
                    <a:pt x="2696" y="608"/>
                    <a:pt x="2711" y="726"/>
                  </a:cubicBezTo>
                  <a:cubicBezTo>
                    <a:pt x="2718" y="755"/>
                    <a:pt x="2718" y="784"/>
                    <a:pt x="2725" y="814"/>
                  </a:cubicBezTo>
                  <a:cubicBezTo>
                    <a:pt x="2740" y="887"/>
                    <a:pt x="2777" y="916"/>
                    <a:pt x="2843" y="916"/>
                  </a:cubicBezTo>
                  <a:cubicBezTo>
                    <a:pt x="2908" y="916"/>
                    <a:pt x="2975" y="880"/>
                    <a:pt x="2975" y="880"/>
                  </a:cubicBezTo>
                  <a:cubicBezTo>
                    <a:pt x="2996" y="872"/>
                    <a:pt x="2996" y="872"/>
                    <a:pt x="2996" y="872"/>
                  </a:cubicBezTo>
                  <a:cubicBezTo>
                    <a:pt x="2996" y="894"/>
                    <a:pt x="2996" y="894"/>
                    <a:pt x="2996" y="894"/>
                  </a:cubicBezTo>
                  <a:cubicBezTo>
                    <a:pt x="3004" y="938"/>
                    <a:pt x="3018" y="946"/>
                    <a:pt x="3106" y="946"/>
                  </a:cubicBezTo>
                  <a:cubicBezTo>
                    <a:pt x="3158" y="946"/>
                    <a:pt x="3165" y="982"/>
                    <a:pt x="3172" y="989"/>
                  </a:cubicBezTo>
                  <a:cubicBezTo>
                    <a:pt x="3172" y="1034"/>
                    <a:pt x="3128" y="1085"/>
                    <a:pt x="3077" y="1092"/>
                  </a:cubicBezTo>
                  <a:cubicBezTo>
                    <a:pt x="3070" y="1092"/>
                    <a:pt x="3062" y="1092"/>
                    <a:pt x="3055" y="1092"/>
                  </a:cubicBezTo>
                  <a:cubicBezTo>
                    <a:pt x="3026" y="1099"/>
                    <a:pt x="3026" y="1099"/>
                    <a:pt x="3026" y="1180"/>
                  </a:cubicBezTo>
                  <a:cubicBezTo>
                    <a:pt x="3018" y="1239"/>
                    <a:pt x="3018" y="1239"/>
                    <a:pt x="3018" y="1239"/>
                  </a:cubicBezTo>
                  <a:cubicBezTo>
                    <a:pt x="3018" y="1275"/>
                    <a:pt x="3026" y="1283"/>
                    <a:pt x="3026" y="1290"/>
                  </a:cubicBezTo>
                  <a:lnTo>
                    <a:pt x="3026" y="1290"/>
                  </a:lnTo>
                  <a:cubicBezTo>
                    <a:pt x="3055" y="1290"/>
                    <a:pt x="3099" y="1246"/>
                    <a:pt x="3136" y="1217"/>
                  </a:cubicBezTo>
                  <a:cubicBezTo>
                    <a:pt x="3158" y="1187"/>
                    <a:pt x="3180" y="1173"/>
                    <a:pt x="3187" y="1165"/>
                  </a:cubicBezTo>
                  <a:cubicBezTo>
                    <a:pt x="3209" y="1158"/>
                    <a:pt x="3209" y="1151"/>
                    <a:pt x="3216" y="1122"/>
                  </a:cubicBezTo>
                  <a:cubicBezTo>
                    <a:pt x="3216" y="1107"/>
                    <a:pt x="3216" y="1085"/>
                    <a:pt x="3231" y="1048"/>
                  </a:cubicBezTo>
                  <a:cubicBezTo>
                    <a:pt x="3238" y="1004"/>
                    <a:pt x="3260" y="953"/>
                    <a:pt x="3304" y="953"/>
                  </a:cubicBezTo>
                  <a:cubicBezTo>
                    <a:pt x="3326" y="953"/>
                    <a:pt x="3348" y="968"/>
                    <a:pt x="3377" y="982"/>
                  </a:cubicBezTo>
                  <a:cubicBezTo>
                    <a:pt x="3392" y="997"/>
                    <a:pt x="3407" y="1004"/>
                    <a:pt x="3414" y="1004"/>
                  </a:cubicBezTo>
                  <a:cubicBezTo>
                    <a:pt x="3429" y="1004"/>
                    <a:pt x="3436" y="982"/>
                    <a:pt x="3444" y="953"/>
                  </a:cubicBezTo>
                  <a:cubicBezTo>
                    <a:pt x="3451" y="938"/>
                    <a:pt x="3458" y="924"/>
                    <a:pt x="3465" y="909"/>
                  </a:cubicBezTo>
                  <a:cubicBezTo>
                    <a:pt x="3473" y="902"/>
                    <a:pt x="3487" y="880"/>
                    <a:pt x="3524" y="880"/>
                  </a:cubicBezTo>
                  <a:cubicBezTo>
                    <a:pt x="3539" y="880"/>
                    <a:pt x="3561" y="887"/>
                    <a:pt x="3583" y="902"/>
                  </a:cubicBezTo>
                  <a:cubicBezTo>
                    <a:pt x="3517" y="799"/>
                    <a:pt x="3517" y="799"/>
                    <a:pt x="3517" y="799"/>
                  </a:cubicBezTo>
                  <a:cubicBezTo>
                    <a:pt x="3583" y="755"/>
                    <a:pt x="3583" y="755"/>
                    <a:pt x="3583" y="755"/>
                  </a:cubicBezTo>
                  <a:cubicBezTo>
                    <a:pt x="3583" y="748"/>
                    <a:pt x="3583" y="748"/>
                    <a:pt x="3583" y="748"/>
                  </a:cubicBezTo>
                  <a:cubicBezTo>
                    <a:pt x="3590" y="748"/>
                    <a:pt x="3590" y="748"/>
                    <a:pt x="3590" y="748"/>
                  </a:cubicBezTo>
                  <a:cubicBezTo>
                    <a:pt x="3605" y="733"/>
                    <a:pt x="3605" y="733"/>
                    <a:pt x="3605" y="733"/>
                  </a:cubicBezTo>
                  <a:cubicBezTo>
                    <a:pt x="3612" y="733"/>
                    <a:pt x="3612" y="733"/>
                    <a:pt x="3612" y="733"/>
                  </a:cubicBezTo>
                  <a:cubicBezTo>
                    <a:pt x="3619" y="733"/>
                    <a:pt x="3634" y="726"/>
                    <a:pt x="3649" y="726"/>
                  </a:cubicBezTo>
                  <a:cubicBezTo>
                    <a:pt x="3663" y="726"/>
                    <a:pt x="3685" y="733"/>
                    <a:pt x="3707" y="733"/>
                  </a:cubicBezTo>
                  <a:cubicBezTo>
                    <a:pt x="3722" y="740"/>
                    <a:pt x="3744" y="740"/>
                    <a:pt x="3766" y="740"/>
                  </a:cubicBezTo>
                  <a:cubicBezTo>
                    <a:pt x="3780" y="740"/>
                    <a:pt x="3795" y="740"/>
                    <a:pt x="3803" y="733"/>
                  </a:cubicBezTo>
                  <a:cubicBezTo>
                    <a:pt x="3817" y="726"/>
                    <a:pt x="3839" y="718"/>
                    <a:pt x="3854" y="718"/>
                  </a:cubicBezTo>
                  <a:cubicBezTo>
                    <a:pt x="3898" y="696"/>
                    <a:pt x="3927" y="689"/>
                    <a:pt x="3927" y="616"/>
                  </a:cubicBezTo>
                  <a:cubicBezTo>
                    <a:pt x="3927" y="499"/>
                    <a:pt x="4030" y="491"/>
                    <a:pt x="4125" y="491"/>
                  </a:cubicBezTo>
                  <a:cubicBezTo>
                    <a:pt x="4139" y="484"/>
                    <a:pt x="4154" y="484"/>
                    <a:pt x="4169" y="484"/>
                  </a:cubicBezTo>
                  <a:cubicBezTo>
                    <a:pt x="4235" y="477"/>
                    <a:pt x="4235" y="469"/>
                    <a:pt x="4227" y="447"/>
                  </a:cubicBezTo>
                  <a:cubicBezTo>
                    <a:pt x="4227" y="440"/>
                    <a:pt x="4227" y="418"/>
                    <a:pt x="4235" y="403"/>
                  </a:cubicBezTo>
                  <a:cubicBezTo>
                    <a:pt x="4249" y="381"/>
                    <a:pt x="4271" y="323"/>
                    <a:pt x="4220" y="271"/>
                  </a:cubicBezTo>
                  <a:cubicBezTo>
                    <a:pt x="4206" y="257"/>
                    <a:pt x="4191" y="249"/>
                    <a:pt x="4169" y="249"/>
                  </a:cubicBezTo>
                  <a:cubicBezTo>
                    <a:pt x="4161" y="249"/>
                    <a:pt x="4154" y="257"/>
                    <a:pt x="4139" y="257"/>
                  </a:cubicBezTo>
                  <a:cubicBezTo>
                    <a:pt x="4132" y="257"/>
                    <a:pt x="4118" y="257"/>
                    <a:pt x="4110" y="257"/>
                  </a:cubicBezTo>
                  <a:cubicBezTo>
                    <a:pt x="4096" y="257"/>
                    <a:pt x="4088" y="257"/>
                    <a:pt x="4081" y="257"/>
                  </a:cubicBezTo>
                  <a:cubicBezTo>
                    <a:pt x="4015" y="242"/>
                    <a:pt x="4008" y="213"/>
                    <a:pt x="4008" y="206"/>
                  </a:cubicBezTo>
                  <a:cubicBezTo>
                    <a:pt x="4015" y="198"/>
                    <a:pt x="4037" y="125"/>
                    <a:pt x="4081" y="88"/>
                  </a:cubicBezTo>
                  <a:cubicBezTo>
                    <a:pt x="4132" y="52"/>
                    <a:pt x="4191" y="44"/>
                    <a:pt x="4249" y="30"/>
                  </a:cubicBezTo>
                  <a:cubicBezTo>
                    <a:pt x="4257" y="30"/>
                    <a:pt x="4257" y="30"/>
                    <a:pt x="4264" y="30"/>
                  </a:cubicBezTo>
                  <a:cubicBezTo>
                    <a:pt x="4294" y="30"/>
                    <a:pt x="4308" y="44"/>
                    <a:pt x="4315" y="59"/>
                  </a:cubicBezTo>
                  <a:cubicBezTo>
                    <a:pt x="4323" y="66"/>
                    <a:pt x="4330" y="66"/>
                    <a:pt x="4337" y="66"/>
                  </a:cubicBezTo>
                  <a:lnTo>
                    <a:pt x="4345" y="66"/>
                  </a:lnTo>
                  <a:cubicBezTo>
                    <a:pt x="4367" y="59"/>
                    <a:pt x="4374" y="52"/>
                    <a:pt x="4381" y="37"/>
                  </a:cubicBezTo>
                  <a:cubicBezTo>
                    <a:pt x="4389" y="30"/>
                    <a:pt x="4403" y="15"/>
                    <a:pt x="4418" y="15"/>
                  </a:cubicBezTo>
                  <a:cubicBezTo>
                    <a:pt x="4425" y="15"/>
                    <a:pt x="4433" y="15"/>
                    <a:pt x="4440" y="22"/>
                  </a:cubicBezTo>
                  <a:cubicBezTo>
                    <a:pt x="4462" y="30"/>
                    <a:pt x="4469" y="52"/>
                    <a:pt x="4484" y="66"/>
                  </a:cubicBezTo>
                  <a:cubicBezTo>
                    <a:pt x="4491" y="81"/>
                    <a:pt x="4499" y="96"/>
                    <a:pt x="4506" y="103"/>
                  </a:cubicBezTo>
                  <a:cubicBezTo>
                    <a:pt x="4513" y="103"/>
                    <a:pt x="4513" y="103"/>
                    <a:pt x="4520" y="103"/>
                  </a:cubicBezTo>
                  <a:cubicBezTo>
                    <a:pt x="4535" y="103"/>
                    <a:pt x="4550" y="88"/>
                    <a:pt x="4572" y="74"/>
                  </a:cubicBezTo>
                  <a:cubicBezTo>
                    <a:pt x="4587" y="66"/>
                    <a:pt x="4601" y="52"/>
                    <a:pt x="4616" y="44"/>
                  </a:cubicBezTo>
                  <a:cubicBezTo>
                    <a:pt x="4638" y="30"/>
                    <a:pt x="4638" y="30"/>
                    <a:pt x="4638" y="30"/>
                  </a:cubicBezTo>
                  <a:cubicBezTo>
                    <a:pt x="4667" y="15"/>
                    <a:pt x="4682" y="0"/>
                    <a:pt x="4704" y="0"/>
                  </a:cubicBezTo>
                  <a:cubicBezTo>
                    <a:pt x="4711" y="0"/>
                    <a:pt x="4726" y="8"/>
                    <a:pt x="4733" y="8"/>
                  </a:cubicBezTo>
                  <a:cubicBezTo>
                    <a:pt x="4770" y="22"/>
                    <a:pt x="4770" y="110"/>
                    <a:pt x="4755" y="242"/>
                  </a:cubicBezTo>
                  <a:cubicBezTo>
                    <a:pt x="4740" y="323"/>
                    <a:pt x="4748" y="352"/>
                    <a:pt x="4755" y="352"/>
                  </a:cubicBezTo>
                  <a:cubicBezTo>
                    <a:pt x="4755" y="352"/>
                    <a:pt x="4762" y="345"/>
                    <a:pt x="4770" y="330"/>
                  </a:cubicBezTo>
                  <a:cubicBezTo>
                    <a:pt x="4784" y="315"/>
                    <a:pt x="4792" y="301"/>
                    <a:pt x="4799" y="286"/>
                  </a:cubicBezTo>
                  <a:cubicBezTo>
                    <a:pt x="4814" y="271"/>
                    <a:pt x="4821" y="257"/>
                    <a:pt x="4836" y="257"/>
                  </a:cubicBezTo>
                  <a:cubicBezTo>
                    <a:pt x="4858" y="257"/>
                    <a:pt x="4872" y="271"/>
                    <a:pt x="4909" y="308"/>
                  </a:cubicBezTo>
                  <a:cubicBezTo>
                    <a:pt x="4924" y="323"/>
                    <a:pt x="4931" y="330"/>
                    <a:pt x="4946" y="330"/>
                  </a:cubicBezTo>
                  <a:cubicBezTo>
                    <a:pt x="4960" y="330"/>
                    <a:pt x="4975" y="308"/>
                    <a:pt x="4997" y="286"/>
                  </a:cubicBezTo>
                  <a:cubicBezTo>
                    <a:pt x="5011" y="264"/>
                    <a:pt x="5034" y="235"/>
                    <a:pt x="5063" y="227"/>
                  </a:cubicBezTo>
                  <a:cubicBezTo>
                    <a:pt x="5070" y="220"/>
                    <a:pt x="5077" y="220"/>
                    <a:pt x="5085" y="220"/>
                  </a:cubicBezTo>
                  <a:cubicBezTo>
                    <a:pt x="5099" y="220"/>
                    <a:pt x="5121" y="235"/>
                    <a:pt x="5136" y="249"/>
                  </a:cubicBezTo>
                  <a:cubicBezTo>
                    <a:pt x="5165" y="294"/>
                    <a:pt x="5180" y="367"/>
                    <a:pt x="5173" y="403"/>
                  </a:cubicBezTo>
                  <a:cubicBezTo>
                    <a:pt x="5165" y="440"/>
                    <a:pt x="5173" y="462"/>
                    <a:pt x="5224" y="484"/>
                  </a:cubicBezTo>
                  <a:cubicBezTo>
                    <a:pt x="5224" y="491"/>
                    <a:pt x="5231" y="491"/>
                    <a:pt x="5239" y="491"/>
                  </a:cubicBezTo>
                  <a:cubicBezTo>
                    <a:pt x="5246" y="499"/>
                    <a:pt x="5261" y="499"/>
                    <a:pt x="5261" y="506"/>
                  </a:cubicBezTo>
                  <a:cubicBezTo>
                    <a:pt x="5268" y="521"/>
                    <a:pt x="5268" y="535"/>
                    <a:pt x="5246" y="579"/>
                  </a:cubicBezTo>
                  <a:cubicBezTo>
                    <a:pt x="5239" y="601"/>
                    <a:pt x="5224" y="645"/>
                    <a:pt x="5209" y="696"/>
                  </a:cubicBezTo>
                  <a:cubicBezTo>
                    <a:pt x="5187" y="748"/>
                    <a:pt x="5187" y="770"/>
                    <a:pt x="5187" y="777"/>
                  </a:cubicBezTo>
                  <a:cubicBezTo>
                    <a:pt x="5202" y="770"/>
                    <a:pt x="5246" y="726"/>
                    <a:pt x="5268" y="682"/>
                  </a:cubicBezTo>
                  <a:cubicBezTo>
                    <a:pt x="5283" y="667"/>
                    <a:pt x="5290" y="667"/>
                    <a:pt x="5297" y="667"/>
                  </a:cubicBezTo>
                  <a:cubicBezTo>
                    <a:pt x="5349" y="667"/>
                    <a:pt x="5378" y="821"/>
                    <a:pt x="5378" y="872"/>
                  </a:cubicBezTo>
                  <a:cubicBezTo>
                    <a:pt x="5378" y="909"/>
                    <a:pt x="5385" y="938"/>
                    <a:pt x="5393" y="960"/>
                  </a:cubicBezTo>
                  <a:cubicBezTo>
                    <a:pt x="5407" y="989"/>
                    <a:pt x="5429" y="997"/>
                    <a:pt x="5458" y="997"/>
                  </a:cubicBezTo>
                  <a:cubicBezTo>
                    <a:pt x="5473" y="997"/>
                    <a:pt x="5480" y="997"/>
                    <a:pt x="5495" y="997"/>
                  </a:cubicBezTo>
                  <a:cubicBezTo>
                    <a:pt x="5568" y="982"/>
                    <a:pt x="5568" y="968"/>
                    <a:pt x="5583" y="938"/>
                  </a:cubicBezTo>
                  <a:cubicBezTo>
                    <a:pt x="5583" y="924"/>
                    <a:pt x="5590" y="909"/>
                    <a:pt x="5598" y="887"/>
                  </a:cubicBezTo>
                  <a:cubicBezTo>
                    <a:pt x="5620" y="843"/>
                    <a:pt x="5656" y="814"/>
                    <a:pt x="5686" y="814"/>
                  </a:cubicBezTo>
                  <a:cubicBezTo>
                    <a:pt x="5700" y="814"/>
                    <a:pt x="5730" y="821"/>
                    <a:pt x="5737" y="880"/>
                  </a:cubicBezTo>
                  <a:cubicBezTo>
                    <a:pt x="5744" y="916"/>
                    <a:pt x="5751" y="946"/>
                    <a:pt x="5759" y="960"/>
                  </a:cubicBezTo>
                  <a:cubicBezTo>
                    <a:pt x="5774" y="989"/>
                    <a:pt x="5781" y="1019"/>
                    <a:pt x="5774" y="1070"/>
                  </a:cubicBezTo>
                  <a:cubicBezTo>
                    <a:pt x="5766" y="1129"/>
                    <a:pt x="5788" y="1144"/>
                    <a:pt x="5825" y="1165"/>
                  </a:cubicBezTo>
                  <a:cubicBezTo>
                    <a:pt x="5832" y="1165"/>
                    <a:pt x="5832" y="1165"/>
                    <a:pt x="5832" y="1165"/>
                  </a:cubicBezTo>
                  <a:cubicBezTo>
                    <a:pt x="5884" y="1195"/>
                    <a:pt x="5898" y="1312"/>
                    <a:pt x="5898" y="1327"/>
                  </a:cubicBezTo>
                  <a:cubicBezTo>
                    <a:pt x="5898" y="1349"/>
                    <a:pt x="5898" y="1349"/>
                    <a:pt x="5898" y="1349"/>
                  </a:cubicBezTo>
                  <a:cubicBezTo>
                    <a:pt x="5884" y="1341"/>
                    <a:pt x="5884" y="1341"/>
                    <a:pt x="5884" y="1341"/>
                  </a:cubicBezTo>
                  <a:lnTo>
                    <a:pt x="5876" y="1341"/>
                  </a:lnTo>
                  <a:cubicBezTo>
                    <a:pt x="5854" y="1341"/>
                    <a:pt x="5818" y="1349"/>
                    <a:pt x="5796" y="1393"/>
                  </a:cubicBezTo>
                  <a:cubicBezTo>
                    <a:pt x="5766" y="1451"/>
                    <a:pt x="5810" y="1568"/>
                    <a:pt x="5847" y="1613"/>
                  </a:cubicBezTo>
                  <a:cubicBezTo>
                    <a:pt x="5884" y="1642"/>
                    <a:pt x="5869" y="1686"/>
                    <a:pt x="5854" y="1737"/>
                  </a:cubicBezTo>
                  <a:cubicBezTo>
                    <a:pt x="5839" y="1774"/>
                    <a:pt x="5832" y="1810"/>
                    <a:pt x="5832" y="1847"/>
                  </a:cubicBezTo>
                  <a:cubicBezTo>
                    <a:pt x="5832" y="1942"/>
                    <a:pt x="5964" y="2052"/>
                    <a:pt x="6037" y="2081"/>
                  </a:cubicBezTo>
                  <a:cubicBezTo>
                    <a:pt x="6081" y="2103"/>
                    <a:pt x="6111" y="2125"/>
                    <a:pt x="6111" y="2155"/>
                  </a:cubicBezTo>
                  <a:cubicBezTo>
                    <a:pt x="6111" y="2177"/>
                    <a:pt x="6111" y="2199"/>
                    <a:pt x="6074" y="2221"/>
                  </a:cubicBezTo>
                  <a:cubicBezTo>
                    <a:pt x="6008" y="2272"/>
                    <a:pt x="6008" y="2294"/>
                    <a:pt x="6023" y="2301"/>
                  </a:cubicBezTo>
                  <a:cubicBezTo>
                    <a:pt x="6030" y="2316"/>
                    <a:pt x="6045" y="2323"/>
                    <a:pt x="6059" y="2323"/>
                  </a:cubicBezTo>
                  <a:cubicBezTo>
                    <a:pt x="6081" y="2338"/>
                    <a:pt x="6103" y="2345"/>
                    <a:pt x="6111" y="2375"/>
                  </a:cubicBezTo>
                  <a:cubicBezTo>
                    <a:pt x="6118" y="2389"/>
                    <a:pt x="6118" y="2404"/>
                    <a:pt x="6118" y="2418"/>
                  </a:cubicBezTo>
                  <a:cubicBezTo>
                    <a:pt x="6118" y="2448"/>
                    <a:pt x="6118" y="2470"/>
                    <a:pt x="6162" y="2477"/>
                  </a:cubicBezTo>
                  <a:cubicBezTo>
                    <a:pt x="6242" y="2506"/>
                    <a:pt x="6316" y="2543"/>
                    <a:pt x="6439" y="2668"/>
                  </a:cubicBezTo>
                  <a:cubicBezTo>
                    <a:pt x="6564" y="2792"/>
                    <a:pt x="6579" y="3012"/>
                    <a:pt x="6564" y="3063"/>
                  </a:cubicBezTo>
                  <a:cubicBezTo>
                    <a:pt x="6557" y="3093"/>
                    <a:pt x="6535" y="3107"/>
                    <a:pt x="6520" y="3107"/>
                  </a:cubicBezTo>
                  <a:lnTo>
                    <a:pt x="6520" y="3107"/>
                  </a:lnTo>
                  <a:cubicBezTo>
                    <a:pt x="6557" y="3173"/>
                    <a:pt x="6557" y="3232"/>
                    <a:pt x="6520" y="3283"/>
                  </a:cubicBezTo>
                  <a:cubicBezTo>
                    <a:pt x="6476" y="3349"/>
                    <a:pt x="6476" y="3415"/>
                    <a:pt x="6505" y="3488"/>
                  </a:cubicBezTo>
                  <a:cubicBezTo>
                    <a:pt x="6520" y="3510"/>
                    <a:pt x="6535" y="3518"/>
                    <a:pt x="6557" y="3518"/>
                  </a:cubicBezTo>
                  <a:cubicBezTo>
                    <a:pt x="6579" y="3525"/>
                    <a:pt x="6608" y="3525"/>
                    <a:pt x="6630" y="3576"/>
                  </a:cubicBezTo>
                  <a:cubicBezTo>
                    <a:pt x="6652" y="3613"/>
                    <a:pt x="6659" y="3649"/>
                    <a:pt x="6637" y="3686"/>
                  </a:cubicBezTo>
                  <a:cubicBezTo>
                    <a:pt x="6615" y="3715"/>
                    <a:pt x="6586" y="3737"/>
                    <a:pt x="6564" y="3737"/>
                  </a:cubicBezTo>
                  <a:cubicBezTo>
                    <a:pt x="6557" y="3737"/>
                    <a:pt x="6549" y="3730"/>
                    <a:pt x="6542" y="3730"/>
                  </a:cubicBezTo>
                  <a:cubicBezTo>
                    <a:pt x="6535" y="3730"/>
                    <a:pt x="6520" y="3730"/>
                    <a:pt x="6513" y="3730"/>
                  </a:cubicBezTo>
                  <a:cubicBezTo>
                    <a:pt x="6476" y="3730"/>
                    <a:pt x="6454" y="3737"/>
                    <a:pt x="6439" y="3752"/>
                  </a:cubicBezTo>
                  <a:cubicBezTo>
                    <a:pt x="6432" y="3759"/>
                    <a:pt x="6425" y="3767"/>
                    <a:pt x="6410" y="3767"/>
                  </a:cubicBezTo>
                  <a:cubicBezTo>
                    <a:pt x="6395" y="3767"/>
                    <a:pt x="6381" y="3752"/>
                    <a:pt x="6360" y="3730"/>
                  </a:cubicBezTo>
                  <a:cubicBezTo>
                    <a:pt x="6338" y="3708"/>
                    <a:pt x="6301" y="3679"/>
                    <a:pt x="6257" y="3664"/>
                  </a:cubicBezTo>
                  <a:cubicBezTo>
                    <a:pt x="6220" y="3657"/>
                    <a:pt x="6206" y="3657"/>
                    <a:pt x="6191" y="3657"/>
                  </a:cubicBezTo>
                  <a:cubicBezTo>
                    <a:pt x="6162" y="3657"/>
                    <a:pt x="6155" y="3664"/>
                    <a:pt x="6140" y="3730"/>
                  </a:cubicBezTo>
                  <a:cubicBezTo>
                    <a:pt x="6118" y="3796"/>
                    <a:pt x="6242" y="3877"/>
                    <a:pt x="6286" y="3899"/>
                  </a:cubicBezTo>
                  <a:cubicBezTo>
                    <a:pt x="6279" y="3928"/>
                    <a:pt x="6279" y="3928"/>
                    <a:pt x="6279" y="3928"/>
                  </a:cubicBezTo>
                  <a:cubicBezTo>
                    <a:pt x="6272" y="3928"/>
                    <a:pt x="6257" y="3921"/>
                    <a:pt x="6250" y="3921"/>
                  </a:cubicBezTo>
                  <a:cubicBezTo>
                    <a:pt x="6235" y="3921"/>
                    <a:pt x="6228" y="3928"/>
                    <a:pt x="6228" y="3928"/>
                  </a:cubicBezTo>
                  <a:cubicBezTo>
                    <a:pt x="6228" y="3935"/>
                    <a:pt x="6220" y="3950"/>
                    <a:pt x="6257" y="3994"/>
                  </a:cubicBezTo>
                  <a:cubicBezTo>
                    <a:pt x="6308" y="4053"/>
                    <a:pt x="6294" y="4155"/>
                    <a:pt x="6265" y="4214"/>
                  </a:cubicBezTo>
                  <a:cubicBezTo>
                    <a:pt x="6250" y="4243"/>
                    <a:pt x="6235" y="4258"/>
                    <a:pt x="6220" y="4258"/>
                  </a:cubicBezTo>
                  <a:cubicBezTo>
                    <a:pt x="6213" y="4258"/>
                    <a:pt x="6206" y="4258"/>
                    <a:pt x="6199" y="4250"/>
                  </a:cubicBezTo>
                  <a:cubicBezTo>
                    <a:pt x="6184" y="4236"/>
                    <a:pt x="6169" y="4228"/>
                    <a:pt x="6147" y="4228"/>
                  </a:cubicBezTo>
                  <a:cubicBezTo>
                    <a:pt x="6133" y="4228"/>
                    <a:pt x="6125" y="4228"/>
                    <a:pt x="6125" y="4243"/>
                  </a:cubicBezTo>
                  <a:cubicBezTo>
                    <a:pt x="6125" y="4258"/>
                    <a:pt x="6133" y="4265"/>
                    <a:pt x="6147" y="4280"/>
                  </a:cubicBezTo>
                  <a:cubicBezTo>
                    <a:pt x="6155" y="4294"/>
                    <a:pt x="6169" y="4302"/>
                    <a:pt x="6162" y="4316"/>
                  </a:cubicBezTo>
                  <a:cubicBezTo>
                    <a:pt x="6155" y="4331"/>
                    <a:pt x="6140" y="4331"/>
                    <a:pt x="6140" y="4331"/>
                  </a:cubicBezTo>
                  <a:cubicBezTo>
                    <a:pt x="6103" y="4346"/>
                    <a:pt x="6045" y="4360"/>
                    <a:pt x="5971" y="4419"/>
                  </a:cubicBezTo>
                  <a:cubicBezTo>
                    <a:pt x="5949" y="4441"/>
                    <a:pt x="5935" y="4448"/>
                    <a:pt x="5913" y="4448"/>
                  </a:cubicBezTo>
                  <a:cubicBezTo>
                    <a:pt x="5884" y="4448"/>
                    <a:pt x="5861" y="4426"/>
                    <a:pt x="5839" y="4412"/>
                  </a:cubicBezTo>
                  <a:cubicBezTo>
                    <a:pt x="5832" y="4404"/>
                    <a:pt x="5818" y="4397"/>
                    <a:pt x="5810" y="4390"/>
                  </a:cubicBezTo>
                  <a:lnTo>
                    <a:pt x="5810" y="4390"/>
                  </a:lnTo>
                  <a:cubicBezTo>
                    <a:pt x="5766" y="4390"/>
                    <a:pt x="5678" y="4485"/>
                    <a:pt x="5627" y="4609"/>
                  </a:cubicBezTo>
                  <a:cubicBezTo>
                    <a:pt x="5598" y="4668"/>
                    <a:pt x="5568" y="4697"/>
                    <a:pt x="5546" y="4719"/>
                  </a:cubicBezTo>
                  <a:cubicBezTo>
                    <a:pt x="5539" y="4719"/>
                    <a:pt x="5532" y="4734"/>
                    <a:pt x="5532" y="4734"/>
                  </a:cubicBezTo>
                  <a:lnTo>
                    <a:pt x="5532" y="4734"/>
                  </a:lnTo>
                  <a:cubicBezTo>
                    <a:pt x="5532" y="4734"/>
                    <a:pt x="5539" y="4741"/>
                    <a:pt x="5554" y="4749"/>
                  </a:cubicBezTo>
                  <a:cubicBezTo>
                    <a:pt x="5620" y="4793"/>
                    <a:pt x="5751" y="5005"/>
                    <a:pt x="5759" y="5013"/>
                  </a:cubicBezTo>
                  <a:cubicBezTo>
                    <a:pt x="5766" y="5020"/>
                    <a:pt x="5766" y="5020"/>
                    <a:pt x="5766" y="5020"/>
                  </a:cubicBezTo>
                  <a:cubicBezTo>
                    <a:pt x="5759" y="5027"/>
                    <a:pt x="5759" y="5027"/>
                    <a:pt x="5759" y="5027"/>
                  </a:cubicBezTo>
                  <a:cubicBezTo>
                    <a:pt x="5759" y="5027"/>
                    <a:pt x="5751" y="5071"/>
                    <a:pt x="5766" y="5225"/>
                  </a:cubicBezTo>
                  <a:cubicBezTo>
                    <a:pt x="5766" y="5306"/>
                    <a:pt x="5818" y="5408"/>
                    <a:pt x="5869" y="5503"/>
                  </a:cubicBezTo>
                  <a:cubicBezTo>
                    <a:pt x="5906" y="5591"/>
                    <a:pt x="5942" y="5665"/>
                    <a:pt x="5942" y="5716"/>
                  </a:cubicBezTo>
                  <a:cubicBezTo>
                    <a:pt x="5942" y="5826"/>
                    <a:pt x="5876" y="5994"/>
                    <a:pt x="5803" y="6053"/>
                  </a:cubicBezTo>
                  <a:cubicBezTo>
                    <a:pt x="5781" y="6075"/>
                    <a:pt x="5788" y="6082"/>
                    <a:pt x="5810" y="6119"/>
                  </a:cubicBezTo>
                  <a:cubicBezTo>
                    <a:pt x="5832" y="6156"/>
                    <a:pt x="5861" y="6199"/>
                    <a:pt x="5839" y="6265"/>
                  </a:cubicBezTo>
                  <a:cubicBezTo>
                    <a:pt x="5839" y="6280"/>
                    <a:pt x="5832" y="6295"/>
                    <a:pt x="5825" y="6309"/>
                  </a:cubicBezTo>
                  <a:cubicBezTo>
                    <a:pt x="5803" y="6383"/>
                    <a:pt x="5796" y="6405"/>
                    <a:pt x="5869" y="6471"/>
                  </a:cubicBezTo>
                  <a:cubicBezTo>
                    <a:pt x="5913" y="6507"/>
                    <a:pt x="5927" y="6537"/>
                    <a:pt x="5927" y="6551"/>
                  </a:cubicBezTo>
                  <a:cubicBezTo>
                    <a:pt x="5920" y="6573"/>
                    <a:pt x="5898" y="6588"/>
                    <a:pt x="5876" y="6595"/>
                  </a:cubicBezTo>
                  <a:cubicBezTo>
                    <a:pt x="5854" y="6603"/>
                    <a:pt x="5839" y="6610"/>
                    <a:pt x="5825" y="6625"/>
                  </a:cubicBezTo>
                  <a:cubicBezTo>
                    <a:pt x="5796" y="6639"/>
                    <a:pt x="5803" y="6661"/>
                    <a:pt x="5839" y="6727"/>
                  </a:cubicBezTo>
                  <a:cubicBezTo>
                    <a:pt x="5854" y="6756"/>
                    <a:pt x="5876" y="6793"/>
                    <a:pt x="5898" y="6844"/>
                  </a:cubicBezTo>
                  <a:cubicBezTo>
                    <a:pt x="5942" y="6940"/>
                    <a:pt x="5891" y="7020"/>
                    <a:pt x="5876" y="7049"/>
                  </a:cubicBezTo>
                  <a:cubicBezTo>
                    <a:pt x="5854" y="7079"/>
                    <a:pt x="5825" y="7101"/>
                    <a:pt x="5810" y="7101"/>
                  </a:cubicBezTo>
                  <a:cubicBezTo>
                    <a:pt x="5796" y="7101"/>
                    <a:pt x="5788" y="7094"/>
                    <a:pt x="5781" y="7079"/>
                  </a:cubicBezTo>
                  <a:cubicBezTo>
                    <a:pt x="5766" y="7057"/>
                    <a:pt x="5730" y="7027"/>
                    <a:pt x="5693" y="7027"/>
                  </a:cubicBezTo>
                  <a:cubicBezTo>
                    <a:pt x="5671" y="7027"/>
                    <a:pt x="5649" y="7035"/>
                    <a:pt x="5634" y="7049"/>
                  </a:cubicBezTo>
                  <a:cubicBezTo>
                    <a:pt x="5590" y="7086"/>
                    <a:pt x="5532" y="7130"/>
                    <a:pt x="5466" y="7130"/>
                  </a:cubicBezTo>
                  <a:cubicBezTo>
                    <a:pt x="5437" y="7130"/>
                    <a:pt x="5400" y="7115"/>
                    <a:pt x="5363" y="7101"/>
                  </a:cubicBezTo>
                  <a:cubicBezTo>
                    <a:pt x="5341" y="7086"/>
                    <a:pt x="5319" y="7079"/>
                    <a:pt x="5305" y="7079"/>
                  </a:cubicBezTo>
                  <a:cubicBezTo>
                    <a:pt x="5261" y="7079"/>
                    <a:pt x="5231" y="7115"/>
                    <a:pt x="5202" y="7152"/>
                  </a:cubicBezTo>
                  <a:cubicBezTo>
                    <a:pt x="5195" y="7167"/>
                    <a:pt x="5195" y="7167"/>
                    <a:pt x="5195" y="7167"/>
                  </a:cubicBezTo>
                  <a:cubicBezTo>
                    <a:pt x="5143" y="7218"/>
                    <a:pt x="5063" y="7269"/>
                    <a:pt x="4989" y="7284"/>
                  </a:cubicBezTo>
                  <a:cubicBezTo>
                    <a:pt x="4960" y="7284"/>
                    <a:pt x="4960" y="7284"/>
                    <a:pt x="4960" y="7284"/>
                  </a:cubicBezTo>
                  <a:cubicBezTo>
                    <a:pt x="4894" y="7299"/>
                    <a:pt x="4806" y="7313"/>
                    <a:pt x="4770" y="7343"/>
                  </a:cubicBezTo>
                  <a:cubicBezTo>
                    <a:pt x="4762" y="7357"/>
                    <a:pt x="4762" y="7365"/>
                    <a:pt x="4762" y="7365"/>
                  </a:cubicBezTo>
                  <a:cubicBezTo>
                    <a:pt x="4762" y="7372"/>
                    <a:pt x="4784" y="7387"/>
                    <a:pt x="4806" y="7394"/>
                  </a:cubicBezTo>
                  <a:cubicBezTo>
                    <a:pt x="4821" y="7408"/>
                    <a:pt x="4836" y="7416"/>
                    <a:pt x="4850" y="7423"/>
                  </a:cubicBezTo>
                  <a:cubicBezTo>
                    <a:pt x="4894" y="7453"/>
                    <a:pt x="4989" y="7467"/>
                    <a:pt x="5034" y="7475"/>
                  </a:cubicBezTo>
                  <a:cubicBezTo>
                    <a:pt x="5048" y="7475"/>
                    <a:pt x="5048" y="7475"/>
                    <a:pt x="5048" y="7475"/>
                  </a:cubicBezTo>
                  <a:cubicBezTo>
                    <a:pt x="5048" y="7489"/>
                    <a:pt x="5048" y="7489"/>
                    <a:pt x="5048" y="7489"/>
                  </a:cubicBezTo>
                  <a:cubicBezTo>
                    <a:pt x="5056" y="7504"/>
                    <a:pt x="5056" y="7548"/>
                    <a:pt x="5034" y="7584"/>
                  </a:cubicBezTo>
                  <a:cubicBezTo>
                    <a:pt x="5026" y="7592"/>
                    <a:pt x="5011" y="7599"/>
                    <a:pt x="4982" y="7599"/>
                  </a:cubicBezTo>
                  <a:cubicBezTo>
                    <a:pt x="4946" y="7599"/>
                    <a:pt x="4894" y="7584"/>
                    <a:pt x="4879" y="7577"/>
                  </a:cubicBezTo>
                  <a:cubicBezTo>
                    <a:pt x="4784" y="7636"/>
                    <a:pt x="4784" y="7636"/>
                    <a:pt x="4784" y="7636"/>
                  </a:cubicBezTo>
                  <a:cubicBezTo>
                    <a:pt x="4770" y="7628"/>
                    <a:pt x="4770" y="7628"/>
                    <a:pt x="4770" y="7628"/>
                  </a:cubicBezTo>
                  <a:cubicBezTo>
                    <a:pt x="4770" y="7628"/>
                    <a:pt x="4726" y="7577"/>
                    <a:pt x="4682" y="7577"/>
                  </a:cubicBezTo>
                  <a:cubicBezTo>
                    <a:pt x="4667" y="7577"/>
                    <a:pt x="4652" y="7577"/>
                    <a:pt x="4645" y="7584"/>
                  </a:cubicBezTo>
                  <a:cubicBezTo>
                    <a:pt x="4587" y="7628"/>
                    <a:pt x="4528" y="7658"/>
                    <a:pt x="4462" y="7658"/>
                  </a:cubicBezTo>
                </a:path>
              </a:pathLst>
            </a:custGeom>
            <a:grpFill/>
            <a:ln w="28575" cap="flat" cmpd="sng">
              <a:solidFill>
                <a:schemeClr val="bg1"/>
              </a:solidFill>
              <a:bevel/>
              <a:headEnd/>
              <a:tailEnd/>
            </a:ln>
            <a:effectLs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23" name="Freeform 22"/>
            <p:cNvSpPr>
              <a:spLocks noChangeArrowheads="1"/>
            </p:cNvSpPr>
            <p:nvPr/>
          </p:nvSpPr>
          <p:spPr bwMode="auto">
            <a:xfrm>
              <a:off x="4588662" y="9238936"/>
              <a:ext cx="2573531" cy="2918249"/>
            </a:xfrm>
            <a:custGeom>
              <a:avLst/>
              <a:gdLst>
                <a:gd name="T0" fmla="*/ 4969 w 6698"/>
                <a:gd name="T1" fmla="*/ 359 h 7687"/>
                <a:gd name="T2" fmla="*/ 5386 w 6698"/>
                <a:gd name="T3" fmla="*/ 886 h 7687"/>
                <a:gd name="T4" fmla="*/ 5899 w 6698"/>
                <a:gd name="T5" fmla="*/ 1341 h 7687"/>
                <a:gd name="T6" fmla="*/ 6448 w 6698"/>
                <a:gd name="T7" fmla="*/ 2689 h 7687"/>
                <a:gd name="T8" fmla="*/ 6433 w 6698"/>
                <a:gd name="T9" fmla="*/ 3759 h 7687"/>
                <a:gd name="T10" fmla="*/ 6170 w 6698"/>
                <a:gd name="T11" fmla="*/ 4228 h 7687"/>
                <a:gd name="T12" fmla="*/ 5767 w 6698"/>
                <a:gd name="T13" fmla="*/ 5034 h 7687"/>
                <a:gd name="T14" fmla="*/ 5819 w 6698"/>
                <a:gd name="T15" fmla="*/ 7086 h 7687"/>
                <a:gd name="T16" fmla="*/ 4866 w 6698"/>
                <a:gd name="T17" fmla="*/ 7452 h 7687"/>
                <a:gd name="T18" fmla="*/ 4456 w 6698"/>
                <a:gd name="T19" fmla="*/ 7657 h 7687"/>
                <a:gd name="T20" fmla="*/ 2931 w 6698"/>
                <a:gd name="T21" fmla="*/ 6910 h 7687"/>
                <a:gd name="T22" fmla="*/ 2572 w 6698"/>
                <a:gd name="T23" fmla="*/ 6778 h 7687"/>
                <a:gd name="T24" fmla="*/ 2426 w 6698"/>
                <a:gd name="T25" fmla="*/ 7049 h 7687"/>
                <a:gd name="T26" fmla="*/ 1708 w 6698"/>
                <a:gd name="T27" fmla="*/ 7254 h 7687"/>
                <a:gd name="T28" fmla="*/ 418 w 6698"/>
                <a:gd name="T29" fmla="*/ 7283 h 7687"/>
                <a:gd name="T30" fmla="*/ 213 w 6698"/>
                <a:gd name="T31" fmla="*/ 6309 h 7687"/>
                <a:gd name="T32" fmla="*/ 667 w 6698"/>
                <a:gd name="T33" fmla="*/ 4345 h 7687"/>
                <a:gd name="T34" fmla="*/ 1657 w 6698"/>
                <a:gd name="T35" fmla="*/ 2791 h 7687"/>
                <a:gd name="T36" fmla="*/ 2213 w 6698"/>
                <a:gd name="T37" fmla="*/ 1553 h 7687"/>
                <a:gd name="T38" fmla="*/ 2162 w 6698"/>
                <a:gd name="T39" fmla="*/ 747 h 7687"/>
                <a:gd name="T40" fmla="*/ 2734 w 6698"/>
                <a:gd name="T41" fmla="*/ 828 h 7687"/>
                <a:gd name="T42" fmla="*/ 3327 w 6698"/>
                <a:gd name="T43" fmla="*/ 982 h 7687"/>
                <a:gd name="T44" fmla="*/ 3620 w 6698"/>
                <a:gd name="T45" fmla="*/ 791 h 7687"/>
                <a:gd name="T46" fmla="*/ 4272 w 6698"/>
                <a:gd name="T47" fmla="*/ 425 h 7687"/>
                <a:gd name="T48" fmla="*/ 4360 w 6698"/>
                <a:gd name="T49" fmla="*/ 102 h 7687"/>
                <a:gd name="T50" fmla="*/ 4727 w 6698"/>
                <a:gd name="T51" fmla="*/ 0 h 7687"/>
                <a:gd name="T52" fmla="*/ 4397 w 6698"/>
                <a:gd name="T53" fmla="*/ 44 h 7687"/>
                <a:gd name="T54" fmla="*/ 4016 w 6698"/>
                <a:gd name="T55" fmla="*/ 220 h 7687"/>
                <a:gd name="T56" fmla="*/ 4192 w 6698"/>
                <a:gd name="T57" fmla="*/ 483 h 7687"/>
                <a:gd name="T58" fmla="*/ 3650 w 6698"/>
                <a:gd name="T59" fmla="*/ 710 h 7687"/>
                <a:gd name="T60" fmla="*/ 3481 w 6698"/>
                <a:gd name="T61" fmla="*/ 916 h 7687"/>
                <a:gd name="T62" fmla="*/ 3056 w 6698"/>
                <a:gd name="T63" fmla="*/ 1289 h 7687"/>
                <a:gd name="T64" fmla="*/ 3027 w 6698"/>
                <a:gd name="T65" fmla="*/ 864 h 7687"/>
                <a:gd name="T66" fmla="*/ 2485 w 6698"/>
                <a:gd name="T67" fmla="*/ 886 h 7687"/>
                <a:gd name="T68" fmla="*/ 2126 w 6698"/>
                <a:gd name="T69" fmla="*/ 696 h 7687"/>
                <a:gd name="T70" fmla="*/ 2272 w 6698"/>
                <a:gd name="T71" fmla="*/ 1341 h 7687"/>
                <a:gd name="T72" fmla="*/ 2008 w 6698"/>
                <a:gd name="T73" fmla="*/ 2066 h 7687"/>
                <a:gd name="T74" fmla="*/ 1642 w 6698"/>
                <a:gd name="T75" fmla="*/ 2770 h 7687"/>
                <a:gd name="T76" fmla="*/ 1056 w 6698"/>
                <a:gd name="T77" fmla="*/ 3612 h 7687"/>
                <a:gd name="T78" fmla="*/ 448 w 6698"/>
                <a:gd name="T79" fmla="*/ 5063 h 7687"/>
                <a:gd name="T80" fmla="*/ 184 w 6698"/>
                <a:gd name="T81" fmla="*/ 6301 h 7687"/>
                <a:gd name="T82" fmla="*/ 198 w 6698"/>
                <a:gd name="T83" fmla="*/ 7349 h 7687"/>
                <a:gd name="T84" fmla="*/ 682 w 6698"/>
                <a:gd name="T85" fmla="*/ 7445 h 7687"/>
                <a:gd name="T86" fmla="*/ 2169 w 6698"/>
                <a:gd name="T87" fmla="*/ 7422 h 7687"/>
                <a:gd name="T88" fmla="*/ 2572 w 6698"/>
                <a:gd name="T89" fmla="*/ 7181 h 7687"/>
                <a:gd name="T90" fmla="*/ 2155 w 6698"/>
                <a:gd name="T91" fmla="*/ 6924 h 7687"/>
                <a:gd name="T92" fmla="*/ 2800 w 6698"/>
                <a:gd name="T93" fmla="*/ 6807 h 7687"/>
                <a:gd name="T94" fmla="*/ 2990 w 6698"/>
                <a:gd name="T95" fmla="*/ 7063 h 7687"/>
                <a:gd name="T96" fmla="*/ 3840 w 6698"/>
                <a:gd name="T97" fmla="*/ 7203 h 7687"/>
                <a:gd name="T98" fmla="*/ 4822 w 6698"/>
                <a:gd name="T99" fmla="*/ 7657 h 7687"/>
                <a:gd name="T100" fmla="*/ 4800 w 6698"/>
                <a:gd name="T101" fmla="*/ 7379 h 7687"/>
                <a:gd name="T102" fmla="*/ 5665 w 6698"/>
                <a:gd name="T103" fmla="*/ 7078 h 7687"/>
                <a:gd name="T104" fmla="*/ 5965 w 6698"/>
                <a:gd name="T105" fmla="*/ 6572 h 7687"/>
                <a:gd name="T106" fmla="*/ 5804 w 6698"/>
                <a:gd name="T107" fmla="*/ 5041 h 7687"/>
                <a:gd name="T108" fmla="*/ 5936 w 6698"/>
                <a:gd name="T109" fmla="*/ 4477 h 7687"/>
                <a:gd name="T110" fmla="*/ 6302 w 6698"/>
                <a:gd name="T111" fmla="*/ 4235 h 7687"/>
                <a:gd name="T112" fmla="*/ 6375 w 6698"/>
                <a:gd name="T113" fmla="*/ 3759 h 7687"/>
                <a:gd name="T114" fmla="*/ 6543 w 6698"/>
                <a:gd name="T115" fmla="*/ 3495 h 7687"/>
                <a:gd name="T116" fmla="*/ 6060 w 6698"/>
                <a:gd name="T117" fmla="*/ 2308 h 7687"/>
                <a:gd name="T118" fmla="*/ 5899 w 6698"/>
                <a:gd name="T119" fmla="*/ 1370 h 7687"/>
                <a:gd name="T120" fmla="*/ 5606 w 6698"/>
                <a:gd name="T121" fmla="*/ 894 h 7687"/>
                <a:gd name="T122" fmla="*/ 5284 w 6698"/>
                <a:gd name="T123" fmla="*/ 601 h 7687"/>
                <a:gd name="T124" fmla="*/ 4969 w 6698"/>
                <a:gd name="T125" fmla="*/ 329 h 7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98" h="7687">
                  <a:moveTo>
                    <a:pt x="4727" y="36"/>
                  </a:moveTo>
                  <a:lnTo>
                    <a:pt x="4727" y="36"/>
                  </a:lnTo>
                  <a:cubicBezTo>
                    <a:pt x="4734" y="36"/>
                    <a:pt x="4741" y="36"/>
                    <a:pt x="4749" y="36"/>
                  </a:cubicBezTo>
                  <a:cubicBezTo>
                    <a:pt x="4785" y="51"/>
                    <a:pt x="4771" y="161"/>
                    <a:pt x="4763" y="256"/>
                  </a:cubicBezTo>
                  <a:cubicBezTo>
                    <a:pt x="4756" y="322"/>
                    <a:pt x="4749" y="388"/>
                    <a:pt x="4771" y="388"/>
                  </a:cubicBezTo>
                  <a:cubicBezTo>
                    <a:pt x="4778" y="388"/>
                    <a:pt x="4793" y="373"/>
                    <a:pt x="4807" y="351"/>
                  </a:cubicBezTo>
                  <a:cubicBezTo>
                    <a:pt x="4837" y="308"/>
                    <a:pt x="4844" y="285"/>
                    <a:pt x="4859" y="285"/>
                  </a:cubicBezTo>
                  <a:cubicBezTo>
                    <a:pt x="4873" y="285"/>
                    <a:pt x="4888" y="300"/>
                    <a:pt x="4917" y="329"/>
                  </a:cubicBezTo>
                  <a:cubicBezTo>
                    <a:pt x="4939" y="351"/>
                    <a:pt x="4954" y="359"/>
                    <a:pt x="4969" y="359"/>
                  </a:cubicBezTo>
                  <a:cubicBezTo>
                    <a:pt x="5012" y="359"/>
                    <a:pt x="5034" y="271"/>
                    <a:pt x="5093" y="256"/>
                  </a:cubicBezTo>
                  <a:cubicBezTo>
                    <a:pt x="5093" y="249"/>
                    <a:pt x="5100" y="249"/>
                    <a:pt x="5108" y="249"/>
                  </a:cubicBezTo>
                  <a:cubicBezTo>
                    <a:pt x="5166" y="249"/>
                    <a:pt x="5188" y="366"/>
                    <a:pt x="5181" y="410"/>
                  </a:cubicBezTo>
                  <a:cubicBezTo>
                    <a:pt x="5174" y="454"/>
                    <a:pt x="5181" y="491"/>
                    <a:pt x="5240" y="513"/>
                  </a:cubicBezTo>
                  <a:cubicBezTo>
                    <a:pt x="5298" y="535"/>
                    <a:pt x="5284" y="505"/>
                    <a:pt x="5218" y="703"/>
                  </a:cubicBezTo>
                  <a:cubicBezTo>
                    <a:pt x="5188" y="784"/>
                    <a:pt x="5188" y="813"/>
                    <a:pt x="5203" y="813"/>
                  </a:cubicBezTo>
                  <a:cubicBezTo>
                    <a:pt x="5232" y="813"/>
                    <a:pt x="5284" y="740"/>
                    <a:pt x="5306" y="703"/>
                  </a:cubicBezTo>
                  <a:cubicBezTo>
                    <a:pt x="5313" y="696"/>
                    <a:pt x="5313" y="696"/>
                    <a:pt x="5320" y="696"/>
                  </a:cubicBezTo>
                  <a:cubicBezTo>
                    <a:pt x="5350" y="696"/>
                    <a:pt x="5386" y="820"/>
                    <a:pt x="5386" y="886"/>
                  </a:cubicBezTo>
                  <a:cubicBezTo>
                    <a:pt x="5386" y="960"/>
                    <a:pt x="5401" y="1026"/>
                    <a:pt x="5481" y="1026"/>
                  </a:cubicBezTo>
                  <a:cubicBezTo>
                    <a:pt x="5496" y="1026"/>
                    <a:pt x="5511" y="1026"/>
                    <a:pt x="5518" y="1026"/>
                  </a:cubicBezTo>
                  <a:cubicBezTo>
                    <a:pt x="5635" y="1003"/>
                    <a:pt x="5599" y="982"/>
                    <a:pt x="5635" y="908"/>
                  </a:cubicBezTo>
                  <a:cubicBezTo>
                    <a:pt x="5657" y="872"/>
                    <a:pt x="5687" y="842"/>
                    <a:pt x="5709" y="842"/>
                  </a:cubicBezTo>
                  <a:cubicBezTo>
                    <a:pt x="5731" y="842"/>
                    <a:pt x="5745" y="857"/>
                    <a:pt x="5745" y="901"/>
                  </a:cubicBezTo>
                  <a:cubicBezTo>
                    <a:pt x="5760" y="989"/>
                    <a:pt x="5797" y="1003"/>
                    <a:pt x="5782" y="1077"/>
                  </a:cubicBezTo>
                  <a:cubicBezTo>
                    <a:pt x="5767" y="1158"/>
                    <a:pt x="5804" y="1172"/>
                    <a:pt x="5848" y="1194"/>
                  </a:cubicBezTo>
                  <a:cubicBezTo>
                    <a:pt x="5899" y="1216"/>
                    <a:pt x="5907" y="1341"/>
                    <a:pt x="5907" y="1341"/>
                  </a:cubicBezTo>
                  <a:lnTo>
                    <a:pt x="5899" y="1341"/>
                  </a:lnTo>
                  <a:cubicBezTo>
                    <a:pt x="5877" y="1341"/>
                    <a:pt x="5833" y="1348"/>
                    <a:pt x="5804" y="1399"/>
                  </a:cubicBezTo>
                  <a:cubicBezTo>
                    <a:pt x="5767" y="1465"/>
                    <a:pt x="5819" y="1590"/>
                    <a:pt x="5862" y="1634"/>
                  </a:cubicBezTo>
                  <a:cubicBezTo>
                    <a:pt x="5907" y="1678"/>
                    <a:pt x="5841" y="1758"/>
                    <a:pt x="5841" y="1861"/>
                  </a:cubicBezTo>
                  <a:cubicBezTo>
                    <a:pt x="5841" y="1963"/>
                    <a:pt x="5972" y="2081"/>
                    <a:pt x="6053" y="2110"/>
                  </a:cubicBezTo>
                  <a:cubicBezTo>
                    <a:pt x="6134" y="2147"/>
                    <a:pt x="6134" y="2191"/>
                    <a:pt x="6090" y="2227"/>
                  </a:cubicBezTo>
                  <a:cubicBezTo>
                    <a:pt x="6046" y="2257"/>
                    <a:pt x="6009" y="2293"/>
                    <a:pt x="6031" y="2330"/>
                  </a:cubicBezTo>
                  <a:cubicBezTo>
                    <a:pt x="6053" y="2359"/>
                    <a:pt x="6112" y="2352"/>
                    <a:pt x="6119" y="2396"/>
                  </a:cubicBezTo>
                  <a:cubicBezTo>
                    <a:pt x="6134" y="2440"/>
                    <a:pt x="6097" y="2484"/>
                    <a:pt x="6178" y="2506"/>
                  </a:cubicBezTo>
                  <a:cubicBezTo>
                    <a:pt x="6258" y="2528"/>
                    <a:pt x="6324" y="2564"/>
                    <a:pt x="6448" y="2689"/>
                  </a:cubicBezTo>
                  <a:cubicBezTo>
                    <a:pt x="6572" y="2813"/>
                    <a:pt x="6587" y="3033"/>
                    <a:pt x="6572" y="3077"/>
                  </a:cubicBezTo>
                  <a:cubicBezTo>
                    <a:pt x="6565" y="3121"/>
                    <a:pt x="6506" y="3099"/>
                    <a:pt x="6528" y="3129"/>
                  </a:cubicBezTo>
                  <a:cubicBezTo>
                    <a:pt x="6550" y="3165"/>
                    <a:pt x="6572" y="3224"/>
                    <a:pt x="6528" y="3290"/>
                  </a:cubicBezTo>
                  <a:cubicBezTo>
                    <a:pt x="6484" y="3356"/>
                    <a:pt x="6484" y="3436"/>
                    <a:pt x="6521" y="3510"/>
                  </a:cubicBezTo>
                  <a:cubicBezTo>
                    <a:pt x="6550" y="3576"/>
                    <a:pt x="6594" y="3517"/>
                    <a:pt x="6646" y="3598"/>
                  </a:cubicBezTo>
                  <a:cubicBezTo>
                    <a:pt x="6690" y="3678"/>
                    <a:pt x="6623" y="3729"/>
                    <a:pt x="6587" y="3729"/>
                  </a:cubicBezTo>
                  <a:cubicBezTo>
                    <a:pt x="6572" y="3729"/>
                    <a:pt x="6550" y="3729"/>
                    <a:pt x="6536" y="3729"/>
                  </a:cubicBezTo>
                  <a:cubicBezTo>
                    <a:pt x="6506" y="3729"/>
                    <a:pt x="6470" y="3737"/>
                    <a:pt x="6448" y="3759"/>
                  </a:cubicBezTo>
                  <a:cubicBezTo>
                    <a:pt x="6448" y="3759"/>
                    <a:pt x="6440" y="3759"/>
                    <a:pt x="6433" y="3759"/>
                  </a:cubicBezTo>
                  <a:cubicBezTo>
                    <a:pt x="6404" y="3759"/>
                    <a:pt x="6368" y="3686"/>
                    <a:pt x="6280" y="3663"/>
                  </a:cubicBezTo>
                  <a:cubicBezTo>
                    <a:pt x="6251" y="3656"/>
                    <a:pt x="6229" y="3656"/>
                    <a:pt x="6214" y="3656"/>
                  </a:cubicBezTo>
                  <a:cubicBezTo>
                    <a:pt x="6170" y="3656"/>
                    <a:pt x="6163" y="3678"/>
                    <a:pt x="6148" y="3744"/>
                  </a:cubicBezTo>
                  <a:cubicBezTo>
                    <a:pt x="6119" y="3832"/>
                    <a:pt x="6302" y="3927"/>
                    <a:pt x="6302" y="3927"/>
                  </a:cubicBezTo>
                  <a:cubicBezTo>
                    <a:pt x="6295" y="3927"/>
                    <a:pt x="6280" y="3920"/>
                    <a:pt x="6273" y="3920"/>
                  </a:cubicBezTo>
                  <a:cubicBezTo>
                    <a:pt x="6229" y="3920"/>
                    <a:pt x="6214" y="3949"/>
                    <a:pt x="6273" y="4015"/>
                  </a:cubicBezTo>
                  <a:cubicBezTo>
                    <a:pt x="6331" y="4089"/>
                    <a:pt x="6280" y="4257"/>
                    <a:pt x="6243" y="4257"/>
                  </a:cubicBezTo>
                  <a:lnTo>
                    <a:pt x="6236" y="4257"/>
                  </a:lnTo>
                  <a:cubicBezTo>
                    <a:pt x="6214" y="4235"/>
                    <a:pt x="6192" y="4228"/>
                    <a:pt x="6170" y="4228"/>
                  </a:cubicBezTo>
                  <a:cubicBezTo>
                    <a:pt x="6156" y="4228"/>
                    <a:pt x="6141" y="4235"/>
                    <a:pt x="6134" y="4257"/>
                  </a:cubicBezTo>
                  <a:cubicBezTo>
                    <a:pt x="6119" y="4301"/>
                    <a:pt x="6200" y="4323"/>
                    <a:pt x="6156" y="4330"/>
                  </a:cubicBezTo>
                  <a:cubicBezTo>
                    <a:pt x="6112" y="4345"/>
                    <a:pt x="6053" y="4367"/>
                    <a:pt x="5987" y="4426"/>
                  </a:cubicBezTo>
                  <a:cubicBezTo>
                    <a:pt x="5965" y="4440"/>
                    <a:pt x="5950" y="4448"/>
                    <a:pt x="5936" y="4448"/>
                  </a:cubicBezTo>
                  <a:cubicBezTo>
                    <a:pt x="5899" y="4448"/>
                    <a:pt x="5870" y="4404"/>
                    <a:pt x="5841" y="4389"/>
                  </a:cubicBezTo>
                  <a:cubicBezTo>
                    <a:pt x="5833" y="4389"/>
                    <a:pt x="5833" y="4389"/>
                    <a:pt x="5826" y="4389"/>
                  </a:cubicBezTo>
                  <a:cubicBezTo>
                    <a:pt x="5774" y="4389"/>
                    <a:pt x="5687" y="4499"/>
                    <a:pt x="5635" y="4616"/>
                  </a:cubicBezTo>
                  <a:cubicBezTo>
                    <a:pt x="5577" y="4741"/>
                    <a:pt x="5496" y="4733"/>
                    <a:pt x="5569" y="4777"/>
                  </a:cubicBezTo>
                  <a:cubicBezTo>
                    <a:pt x="5635" y="4821"/>
                    <a:pt x="5767" y="5034"/>
                    <a:pt x="5767" y="5034"/>
                  </a:cubicBezTo>
                  <a:cubicBezTo>
                    <a:pt x="5767" y="5034"/>
                    <a:pt x="5760" y="5085"/>
                    <a:pt x="5767" y="5239"/>
                  </a:cubicBezTo>
                  <a:cubicBezTo>
                    <a:pt x="5782" y="5400"/>
                    <a:pt x="5950" y="5627"/>
                    <a:pt x="5950" y="5730"/>
                  </a:cubicBezTo>
                  <a:cubicBezTo>
                    <a:pt x="5950" y="5832"/>
                    <a:pt x="5884" y="6001"/>
                    <a:pt x="5819" y="6060"/>
                  </a:cubicBezTo>
                  <a:cubicBezTo>
                    <a:pt x="5745" y="6111"/>
                    <a:pt x="5884" y="6162"/>
                    <a:pt x="5848" y="6272"/>
                  </a:cubicBezTo>
                  <a:cubicBezTo>
                    <a:pt x="5819" y="6382"/>
                    <a:pt x="5782" y="6411"/>
                    <a:pt x="5884" y="6499"/>
                  </a:cubicBezTo>
                  <a:cubicBezTo>
                    <a:pt x="5987" y="6587"/>
                    <a:pt x="5907" y="6580"/>
                    <a:pt x="5841" y="6624"/>
                  </a:cubicBezTo>
                  <a:cubicBezTo>
                    <a:pt x="5767" y="6668"/>
                    <a:pt x="5848" y="6727"/>
                    <a:pt x="5907" y="6858"/>
                  </a:cubicBezTo>
                  <a:cubicBezTo>
                    <a:pt x="5958" y="6983"/>
                    <a:pt x="5870" y="7100"/>
                    <a:pt x="5833" y="7100"/>
                  </a:cubicBezTo>
                  <a:cubicBezTo>
                    <a:pt x="5826" y="7100"/>
                    <a:pt x="5819" y="7093"/>
                    <a:pt x="5819" y="7086"/>
                  </a:cubicBezTo>
                  <a:cubicBezTo>
                    <a:pt x="5804" y="7056"/>
                    <a:pt x="5760" y="7027"/>
                    <a:pt x="5716" y="7027"/>
                  </a:cubicBezTo>
                  <a:cubicBezTo>
                    <a:pt x="5694" y="7027"/>
                    <a:pt x="5672" y="7034"/>
                    <a:pt x="5643" y="7056"/>
                  </a:cubicBezTo>
                  <a:cubicBezTo>
                    <a:pt x="5599" y="7093"/>
                    <a:pt x="5548" y="7122"/>
                    <a:pt x="5489" y="7122"/>
                  </a:cubicBezTo>
                  <a:cubicBezTo>
                    <a:pt x="5460" y="7122"/>
                    <a:pt x="5430" y="7115"/>
                    <a:pt x="5393" y="7100"/>
                  </a:cubicBezTo>
                  <a:cubicBezTo>
                    <a:pt x="5372" y="7086"/>
                    <a:pt x="5350" y="7078"/>
                    <a:pt x="5328" y="7078"/>
                  </a:cubicBezTo>
                  <a:cubicBezTo>
                    <a:pt x="5269" y="7078"/>
                    <a:pt x="5240" y="7129"/>
                    <a:pt x="5203" y="7166"/>
                  </a:cubicBezTo>
                  <a:cubicBezTo>
                    <a:pt x="5159" y="7225"/>
                    <a:pt x="5079" y="7269"/>
                    <a:pt x="5012" y="7283"/>
                  </a:cubicBezTo>
                  <a:cubicBezTo>
                    <a:pt x="4947" y="7291"/>
                    <a:pt x="4829" y="7305"/>
                    <a:pt x="4785" y="7349"/>
                  </a:cubicBezTo>
                  <a:cubicBezTo>
                    <a:pt x="4741" y="7393"/>
                    <a:pt x="4793" y="7408"/>
                    <a:pt x="4866" y="7452"/>
                  </a:cubicBezTo>
                  <a:cubicBezTo>
                    <a:pt x="4910" y="7481"/>
                    <a:pt x="5005" y="7496"/>
                    <a:pt x="5057" y="7503"/>
                  </a:cubicBezTo>
                  <a:cubicBezTo>
                    <a:pt x="5057" y="7518"/>
                    <a:pt x="5064" y="7562"/>
                    <a:pt x="5042" y="7584"/>
                  </a:cubicBezTo>
                  <a:cubicBezTo>
                    <a:pt x="5042" y="7598"/>
                    <a:pt x="5027" y="7598"/>
                    <a:pt x="5005" y="7598"/>
                  </a:cubicBezTo>
                  <a:cubicBezTo>
                    <a:pt x="4961" y="7598"/>
                    <a:pt x="4895" y="7577"/>
                    <a:pt x="4895" y="7577"/>
                  </a:cubicBezTo>
                  <a:cubicBezTo>
                    <a:pt x="4807" y="7635"/>
                    <a:pt x="4807" y="7635"/>
                    <a:pt x="4807" y="7635"/>
                  </a:cubicBezTo>
                  <a:cubicBezTo>
                    <a:pt x="4807" y="7635"/>
                    <a:pt x="4756" y="7577"/>
                    <a:pt x="4705" y="7577"/>
                  </a:cubicBezTo>
                  <a:cubicBezTo>
                    <a:pt x="4690" y="7577"/>
                    <a:pt x="4675" y="7577"/>
                    <a:pt x="4661" y="7584"/>
                  </a:cubicBezTo>
                  <a:cubicBezTo>
                    <a:pt x="4602" y="7628"/>
                    <a:pt x="4551" y="7657"/>
                    <a:pt x="4485" y="7657"/>
                  </a:cubicBezTo>
                  <a:cubicBezTo>
                    <a:pt x="4478" y="7657"/>
                    <a:pt x="4463" y="7657"/>
                    <a:pt x="4456" y="7657"/>
                  </a:cubicBezTo>
                  <a:cubicBezTo>
                    <a:pt x="4375" y="7642"/>
                    <a:pt x="4287" y="7437"/>
                    <a:pt x="4250" y="7364"/>
                  </a:cubicBezTo>
                  <a:cubicBezTo>
                    <a:pt x="4221" y="7283"/>
                    <a:pt x="3921" y="7210"/>
                    <a:pt x="3855" y="7181"/>
                  </a:cubicBezTo>
                  <a:cubicBezTo>
                    <a:pt x="3789" y="7144"/>
                    <a:pt x="3642" y="7086"/>
                    <a:pt x="3540" y="7063"/>
                  </a:cubicBezTo>
                  <a:cubicBezTo>
                    <a:pt x="3518" y="7063"/>
                    <a:pt x="3496" y="7056"/>
                    <a:pt x="3474" y="7056"/>
                  </a:cubicBezTo>
                  <a:cubicBezTo>
                    <a:pt x="3393" y="7056"/>
                    <a:pt x="3312" y="7086"/>
                    <a:pt x="3247" y="7137"/>
                  </a:cubicBezTo>
                  <a:cubicBezTo>
                    <a:pt x="3210" y="7151"/>
                    <a:pt x="3181" y="7166"/>
                    <a:pt x="3159" y="7166"/>
                  </a:cubicBezTo>
                  <a:cubicBezTo>
                    <a:pt x="3115" y="7166"/>
                    <a:pt x="3085" y="7137"/>
                    <a:pt x="3093" y="7100"/>
                  </a:cubicBezTo>
                  <a:cubicBezTo>
                    <a:pt x="3107" y="7041"/>
                    <a:pt x="3093" y="6998"/>
                    <a:pt x="3005" y="6939"/>
                  </a:cubicBezTo>
                  <a:cubicBezTo>
                    <a:pt x="2968" y="6917"/>
                    <a:pt x="2946" y="6910"/>
                    <a:pt x="2931" y="6910"/>
                  </a:cubicBezTo>
                  <a:cubicBezTo>
                    <a:pt x="2902" y="6910"/>
                    <a:pt x="2895" y="6932"/>
                    <a:pt x="2924" y="6961"/>
                  </a:cubicBezTo>
                  <a:cubicBezTo>
                    <a:pt x="2968" y="7012"/>
                    <a:pt x="2968" y="7063"/>
                    <a:pt x="2939" y="7063"/>
                  </a:cubicBezTo>
                  <a:cubicBezTo>
                    <a:pt x="2910" y="7063"/>
                    <a:pt x="2866" y="7020"/>
                    <a:pt x="2822" y="7020"/>
                  </a:cubicBezTo>
                  <a:lnTo>
                    <a:pt x="2814" y="7020"/>
                  </a:lnTo>
                  <a:cubicBezTo>
                    <a:pt x="2800" y="7020"/>
                    <a:pt x="2792" y="7027"/>
                    <a:pt x="2778" y="7027"/>
                  </a:cubicBezTo>
                  <a:cubicBezTo>
                    <a:pt x="2726" y="7027"/>
                    <a:pt x="2660" y="7005"/>
                    <a:pt x="2675" y="6954"/>
                  </a:cubicBezTo>
                  <a:cubicBezTo>
                    <a:pt x="2697" y="6888"/>
                    <a:pt x="2778" y="6895"/>
                    <a:pt x="2822" y="6829"/>
                  </a:cubicBezTo>
                  <a:cubicBezTo>
                    <a:pt x="2866" y="6763"/>
                    <a:pt x="2631" y="6682"/>
                    <a:pt x="2631" y="6682"/>
                  </a:cubicBezTo>
                  <a:cubicBezTo>
                    <a:pt x="2631" y="6741"/>
                    <a:pt x="2602" y="6778"/>
                    <a:pt x="2572" y="6778"/>
                  </a:cubicBezTo>
                  <a:cubicBezTo>
                    <a:pt x="2558" y="6778"/>
                    <a:pt x="2543" y="6763"/>
                    <a:pt x="2543" y="6734"/>
                  </a:cubicBezTo>
                  <a:cubicBezTo>
                    <a:pt x="2536" y="6682"/>
                    <a:pt x="2514" y="6660"/>
                    <a:pt x="2477" y="6660"/>
                  </a:cubicBezTo>
                  <a:cubicBezTo>
                    <a:pt x="2462" y="6660"/>
                    <a:pt x="2440" y="6668"/>
                    <a:pt x="2419" y="6682"/>
                  </a:cubicBezTo>
                  <a:cubicBezTo>
                    <a:pt x="2345" y="6727"/>
                    <a:pt x="2221" y="6712"/>
                    <a:pt x="2213" y="6763"/>
                  </a:cubicBezTo>
                  <a:cubicBezTo>
                    <a:pt x="2199" y="6807"/>
                    <a:pt x="2199" y="6873"/>
                    <a:pt x="2140" y="6895"/>
                  </a:cubicBezTo>
                  <a:cubicBezTo>
                    <a:pt x="2089" y="6917"/>
                    <a:pt x="2052" y="7034"/>
                    <a:pt x="2111" y="7100"/>
                  </a:cubicBezTo>
                  <a:cubicBezTo>
                    <a:pt x="2140" y="7137"/>
                    <a:pt x="2184" y="7151"/>
                    <a:pt x="2221" y="7151"/>
                  </a:cubicBezTo>
                  <a:cubicBezTo>
                    <a:pt x="2265" y="7151"/>
                    <a:pt x="2301" y="7137"/>
                    <a:pt x="2323" y="7122"/>
                  </a:cubicBezTo>
                  <a:cubicBezTo>
                    <a:pt x="2367" y="7100"/>
                    <a:pt x="2375" y="7049"/>
                    <a:pt x="2426" y="7049"/>
                  </a:cubicBezTo>
                  <a:cubicBezTo>
                    <a:pt x="2440" y="7049"/>
                    <a:pt x="2462" y="7049"/>
                    <a:pt x="2492" y="7063"/>
                  </a:cubicBezTo>
                  <a:cubicBezTo>
                    <a:pt x="2617" y="7122"/>
                    <a:pt x="2529" y="7144"/>
                    <a:pt x="2514" y="7225"/>
                  </a:cubicBezTo>
                  <a:cubicBezTo>
                    <a:pt x="2507" y="7305"/>
                    <a:pt x="2440" y="7305"/>
                    <a:pt x="2440" y="7305"/>
                  </a:cubicBezTo>
                  <a:cubicBezTo>
                    <a:pt x="2440" y="7283"/>
                    <a:pt x="2382" y="7232"/>
                    <a:pt x="2309" y="7232"/>
                  </a:cubicBezTo>
                  <a:cubicBezTo>
                    <a:pt x="2287" y="7232"/>
                    <a:pt x="2265" y="7239"/>
                    <a:pt x="2243" y="7247"/>
                  </a:cubicBezTo>
                  <a:cubicBezTo>
                    <a:pt x="2140" y="7291"/>
                    <a:pt x="2169" y="7393"/>
                    <a:pt x="2169" y="7393"/>
                  </a:cubicBezTo>
                  <a:cubicBezTo>
                    <a:pt x="2103" y="7408"/>
                    <a:pt x="2045" y="7415"/>
                    <a:pt x="1994" y="7415"/>
                  </a:cubicBezTo>
                  <a:cubicBezTo>
                    <a:pt x="1898" y="7415"/>
                    <a:pt x="1832" y="7386"/>
                    <a:pt x="1796" y="7291"/>
                  </a:cubicBezTo>
                  <a:cubicBezTo>
                    <a:pt x="1781" y="7261"/>
                    <a:pt x="1752" y="7254"/>
                    <a:pt x="1708" y="7254"/>
                  </a:cubicBezTo>
                  <a:cubicBezTo>
                    <a:pt x="1612" y="7254"/>
                    <a:pt x="1451" y="7327"/>
                    <a:pt x="1386" y="7393"/>
                  </a:cubicBezTo>
                  <a:cubicBezTo>
                    <a:pt x="1319" y="7459"/>
                    <a:pt x="1136" y="7481"/>
                    <a:pt x="1034" y="7481"/>
                  </a:cubicBezTo>
                  <a:cubicBezTo>
                    <a:pt x="997" y="7481"/>
                    <a:pt x="968" y="7474"/>
                    <a:pt x="953" y="7474"/>
                  </a:cubicBezTo>
                  <a:cubicBezTo>
                    <a:pt x="909" y="7459"/>
                    <a:pt x="917" y="7327"/>
                    <a:pt x="865" y="7327"/>
                  </a:cubicBezTo>
                  <a:cubicBezTo>
                    <a:pt x="807" y="7327"/>
                    <a:pt x="623" y="7452"/>
                    <a:pt x="521" y="7496"/>
                  </a:cubicBezTo>
                  <a:cubicBezTo>
                    <a:pt x="499" y="7510"/>
                    <a:pt x="477" y="7510"/>
                    <a:pt x="455" y="7510"/>
                  </a:cubicBezTo>
                  <a:cubicBezTo>
                    <a:pt x="396" y="7510"/>
                    <a:pt x="360" y="7467"/>
                    <a:pt x="374" y="7430"/>
                  </a:cubicBezTo>
                  <a:cubicBezTo>
                    <a:pt x="396" y="7386"/>
                    <a:pt x="455" y="7335"/>
                    <a:pt x="440" y="7305"/>
                  </a:cubicBezTo>
                  <a:cubicBezTo>
                    <a:pt x="440" y="7291"/>
                    <a:pt x="433" y="7283"/>
                    <a:pt x="418" y="7283"/>
                  </a:cubicBezTo>
                  <a:cubicBezTo>
                    <a:pt x="404" y="7283"/>
                    <a:pt x="381" y="7298"/>
                    <a:pt x="352" y="7335"/>
                  </a:cubicBezTo>
                  <a:cubicBezTo>
                    <a:pt x="330" y="7364"/>
                    <a:pt x="308" y="7379"/>
                    <a:pt x="286" y="7379"/>
                  </a:cubicBezTo>
                  <a:cubicBezTo>
                    <a:pt x="257" y="7379"/>
                    <a:pt x="235" y="7357"/>
                    <a:pt x="228" y="7335"/>
                  </a:cubicBezTo>
                  <a:cubicBezTo>
                    <a:pt x="213" y="7305"/>
                    <a:pt x="242" y="7232"/>
                    <a:pt x="147" y="7159"/>
                  </a:cubicBezTo>
                  <a:cubicBezTo>
                    <a:pt x="59" y="7078"/>
                    <a:pt x="45" y="6998"/>
                    <a:pt x="81" y="6932"/>
                  </a:cubicBezTo>
                  <a:cubicBezTo>
                    <a:pt x="118" y="6858"/>
                    <a:pt x="140" y="6851"/>
                    <a:pt x="118" y="6792"/>
                  </a:cubicBezTo>
                  <a:cubicBezTo>
                    <a:pt x="88" y="6734"/>
                    <a:pt x="88" y="6682"/>
                    <a:pt x="140" y="6609"/>
                  </a:cubicBezTo>
                  <a:cubicBezTo>
                    <a:pt x="184" y="6543"/>
                    <a:pt x="191" y="6543"/>
                    <a:pt x="169" y="6463"/>
                  </a:cubicBezTo>
                  <a:cubicBezTo>
                    <a:pt x="147" y="6382"/>
                    <a:pt x="213" y="6309"/>
                    <a:pt x="213" y="6309"/>
                  </a:cubicBezTo>
                  <a:cubicBezTo>
                    <a:pt x="206" y="6258"/>
                    <a:pt x="228" y="6191"/>
                    <a:pt x="272" y="6148"/>
                  </a:cubicBezTo>
                  <a:cubicBezTo>
                    <a:pt x="316" y="6104"/>
                    <a:pt x="330" y="6045"/>
                    <a:pt x="308" y="6001"/>
                  </a:cubicBezTo>
                  <a:cubicBezTo>
                    <a:pt x="286" y="5957"/>
                    <a:pt x="228" y="5877"/>
                    <a:pt x="206" y="5774"/>
                  </a:cubicBezTo>
                  <a:cubicBezTo>
                    <a:pt x="184" y="5671"/>
                    <a:pt x="213" y="5569"/>
                    <a:pt x="250" y="5525"/>
                  </a:cubicBezTo>
                  <a:cubicBezTo>
                    <a:pt x="286" y="5481"/>
                    <a:pt x="294" y="5408"/>
                    <a:pt x="352" y="5312"/>
                  </a:cubicBezTo>
                  <a:cubicBezTo>
                    <a:pt x="411" y="5210"/>
                    <a:pt x="455" y="5158"/>
                    <a:pt x="477" y="5070"/>
                  </a:cubicBezTo>
                  <a:cubicBezTo>
                    <a:pt x="499" y="4982"/>
                    <a:pt x="536" y="4960"/>
                    <a:pt x="579" y="4924"/>
                  </a:cubicBezTo>
                  <a:cubicBezTo>
                    <a:pt x="623" y="4887"/>
                    <a:pt x="601" y="4631"/>
                    <a:pt x="623" y="4550"/>
                  </a:cubicBezTo>
                  <a:cubicBezTo>
                    <a:pt x="645" y="4470"/>
                    <a:pt x="601" y="4404"/>
                    <a:pt x="667" y="4345"/>
                  </a:cubicBezTo>
                  <a:cubicBezTo>
                    <a:pt x="741" y="4286"/>
                    <a:pt x="770" y="4206"/>
                    <a:pt x="770" y="4081"/>
                  </a:cubicBezTo>
                  <a:cubicBezTo>
                    <a:pt x="770" y="3957"/>
                    <a:pt x="865" y="3832"/>
                    <a:pt x="917" y="3788"/>
                  </a:cubicBezTo>
                  <a:cubicBezTo>
                    <a:pt x="975" y="3744"/>
                    <a:pt x="1056" y="3663"/>
                    <a:pt x="1078" y="3634"/>
                  </a:cubicBezTo>
                  <a:cubicBezTo>
                    <a:pt x="1100" y="3598"/>
                    <a:pt x="1144" y="3495"/>
                    <a:pt x="1195" y="3436"/>
                  </a:cubicBezTo>
                  <a:cubicBezTo>
                    <a:pt x="1239" y="3378"/>
                    <a:pt x="1268" y="3356"/>
                    <a:pt x="1349" y="3334"/>
                  </a:cubicBezTo>
                  <a:cubicBezTo>
                    <a:pt x="1429" y="3312"/>
                    <a:pt x="1444" y="3158"/>
                    <a:pt x="1473" y="3063"/>
                  </a:cubicBezTo>
                  <a:cubicBezTo>
                    <a:pt x="1503" y="2989"/>
                    <a:pt x="1598" y="2887"/>
                    <a:pt x="1635" y="2843"/>
                  </a:cubicBezTo>
                  <a:cubicBezTo>
                    <a:pt x="1664" y="2806"/>
                    <a:pt x="1664" y="2806"/>
                    <a:pt x="1664" y="2806"/>
                  </a:cubicBezTo>
                  <a:cubicBezTo>
                    <a:pt x="1664" y="2806"/>
                    <a:pt x="1664" y="2799"/>
                    <a:pt x="1657" y="2791"/>
                  </a:cubicBezTo>
                  <a:cubicBezTo>
                    <a:pt x="1700" y="2770"/>
                    <a:pt x="1700" y="2770"/>
                    <a:pt x="1700" y="2770"/>
                  </a:cubicBezTo>
                  <a:lnTo>
                    <a:pt x="1700" y="2770"/>
                  </a:lnTo>
                  <a:cubicBezTo>
                    <a:pt x="1708" y="2770"/>
                    <a:pt x="1767" y="2762"/>
                    <a:pt x="1825" y="2623"/>
                  </a:cubicBezTo>
                  <a:cubicBezTo>
                    <a:pt x="1898" y="2447"/>
                    <a:pt x="1986" y="2374"/>
                    <a:pt x="1994" y="2293"/>
                  </a:cubicBezTo>
                  <a:cubicBezTo>
                    <a:pt x="2008" y="2213"/>
                    <a:pt x="1986" y="2147"/>
                    <a:pt x="2008" y="2110"/>
                  </a:cubicBezTo>
                  <a:cubicBezTo>
                    <a:pt x="2030" y="2081"/>
                    <a:pt x="2096" y="2044"/>
                    <a:pt x="2074" y="1978"/>
                  </a:cubicBezTo>
                  <a:cubicBezTo>
                    <a:pt x="2052" y="1905"/>
                    <a:pt x="2089" y="1853"/>
                    <a:pt x="2155" y="1802"/>
                  </a:cubicBezTo>
                  <a:cubicBezTo>
                    <a:pt x="2221" y="1758"/>
                    <a:pt x="2243" y="1773"/>
                    <a:pt x="2243" y="1678"/>
                  </a:cubicBezTo>
                  <a:cubicBezTo>
                    <a:pt x="2243" y="1590"/>
                    <a:pt x="2191" y="1627"/>
                    <a:pt x="2213" y="1553"/>
                  </a:cubicBezTo>
                  <a:cubicBezTo>
                    <a:pt x="2236" y="1487"/>
                    <a:pt x="2294" y="1480"/>
                    <a:pt x="2294" y="1421"/>
                  </a:cubicBezTo>
                  <a:cubicBezTo>
                    <a:pt x="2294" y="1363"/>
                    <a:pt x="2345" y="1216"/>
                    <a:pt x="2294" y="1216"/>
                  </a:cubicBezTo>
                  <a:lnTo>
                    <a:pt x="2294" y="1216"/>
                  </a:lnTo>
                  <a:cubicBezTo>
                    <a:pt x="2287" y="1216"/>
                    <a:pt x="2279" y="1216"/>
                    <a:pt x="2272" y="1216"/>
                  </a:cubicBezTo>
                  <a:cubicBezTo>
                    <a:pt x="2221" y="1216"/>
                    <a:pt x="2169" y="1179"/>
                    <a:pt x="2213" y="1128"/>
                  </a:cubicBezTo>
                  <a:cubicBezTo>
                    <a:pt x="2257" y="1070"/>
                    <a:pt x="2199" y="1048"/>
                    <a:pt x="2155" y="982"/>
                  </a:cubicBezTo>
                  <a:cubicBezTo>
                    <a:pt x="2111" y="908"/>
                    <a:pt x="2140" y="718"/>
                    <a:pt x="2140" y="718"/>
                  </a:cubicBezTo>
                  <a:cubicBezTo>
                    <a:pt x="2140" y="718"/>
                    <a:pt x="2140" y="718"/>
                    <a:pt x="2148" y="718"/>
                  </a:cubicBezTo>
                  <a:cubicBezTo>
                    <a:pt x="2155" y="732"/>
                    <a:pt x="2162" y="747"/>
                    <a:pt x="2162" y="747"/>
                  </a:cubicBezTo>
                  <a:cubicBezTo>
                    <a:pt x="2162" y="747"/>
                    <a:pt x="2155" y="732"/>
                    <a:pt x="2148" y="718"/>
                  </a:cubicBezTo>
                  <a:cubicBezTo>
                    <a:pt x="2148" y="718"/>
                    <a:pt x="2162" y="710"/>
                    <a:pt x="2199" y="696"/>
                  </a:cubicBezTo>
                  <a:cubicBezTo>
                    <a:pt x="2206" y="696"/>
                    <a:pt x="2206" y="696"/>
                    <a:pt x="2206" y="696"/>
                  </a:cubicBezTo>
                  <a:cubicBezTo>
                    <a:pt x="2265" y="696"/>
                    <a:pt x="2353" y="879"/>
                    <a:pt x="2426" y="923"/>
                  </a:cubicBezTo>
                  <a:cubicBezTo>
                    <a:pt x="2440" y="930"/>
                    <a:pt x="2455" y="930"/>
                    <a:pt x="2462" y="930"/>
                  </a:cubicBezTo>
                  <a:cubicBezTo>
                    <a:pt x="2521" y="930"/>
                    <a:pt x="2550" y="850"/>
                    <a:pt x="2529" y="777"/>
                  </a:cubicBezTo>
                  <a:cubicBezTo>
                    <a:pt x="2507" y="681"/>
                    <a:pt x="2529" y="601"/>
                    <a:pt x="2617" y="593"/>
                  </a:cubicBezTo>
                  <a:cubicBezTo>
                    <a:pt x="2631" y="593"/>
                    <a:pt x="2638" y="593"/>
                    <a:pt x="2638" y="593"/>
                  </a:cubicBezTo>
                  <a:cubicBezTo>
                    <a:pt x="2712" y="593"/>
                    <a:pt x="2704" y="644"/>
                    <a:pt x="2734" y="828"/>
                  </a:cubicBezTo>
                  <a:cubicBezTo>
                    <a:pt x="2748" y="923"/>
                    <a:pt x="2807" y="945"/>
                    <a:pt x="2866" y="945"/>
                  </a:cubicBezTo>
                  <a:cubicBezTo>
                    <a:pt x="2931" y="945"/>
                    <a:pt x="3005" y="908"/>
                    <a:pt x="3005" y="908"/>
                  </a:cubicBezTo>
                  <a:cubicBezTo>
                    <a:pt x="3019" y="967"/>
                    <a:pt x="3041" y="982"/>
                    <a:pt x="3129" y="982"/>
                  </a:cubicBezTo>
                  <a:cubicBezTo>
                    <a:pt x="3217" y="982"/>
                    <a:pt x="3166" y="1077"/>
                    <a:pt x="3093" y="1091"/>
                  </a:cubicBezTo>
                  <a:cubicBezTo>
                    <a:pt x="3027" y="1106"/>
                    <a:pt x="3041" y="1077"/>
                    <a:pt x="3027" y="1253"/>
                  </a:cubicBezTo>
                  <a:cubicBezTo>
                    <a:pt x="3027" y="1297"/>
                    <a:pt x="3034" y="1319"/>
                    <a:pt x="3056" y="1319"/>
                  </a:cubicBezTo>
                  <a:cubicBezTo>
                    <a:pt x="3100" y="1319"/>
                    <a:pt x="3188" y="1209"/>
                    <a:pt x="3217" y="1194"/>
                  </a:cubicBezTo>
                  <a:cubicBezTo>
                    <a:pt x="3269" y="1172"/>
                    <a:pt x="3247" y="1150"/>
                    <a:pt x="3269" y="1070"/>
                  </a:cubicBezTo>
                  <a:cubicBezTo>
                    <a:pt x="3283" y="1018"/>
                    <a:pt x="3298" y="982"/>
                    <a:pt x="3327" y="982"/>
                  </a:cubicBezTo>
                  <a:cubicBezTo>
                    <a:pt x="3342" y="982"/>
                    <a:pt x="3364" y="996"/>
                    <a:pt x="3393" y="1011"/>
                  </a:cubicBezTo>
                  <a:cubicBezTo>
                    <a:pt x="3408" y="1026"/>
                    <a:pt x="3422" y="1033"/>
                    <a:pt x="3437" y="1033"/>
                  </a:cubicBezTo>
                  <a:cubicBezTo>
                    <a:pt x="3474" y="1033"/>
                    <a:pt x="3481" y="974"/>
                    <a:pt x="3503" y="930"/>
                  </a:cubicBezTo>
                  <a:cubicBezTo>
                    <a:pt x="3510" y="916"/>
                    <a:pt x="3525" y="916"/>
                    <a:pt x="3547" y="916"/>
                  </a:cubicBezTo>
                  <a:cubicBezTo>
                    <a:pt x="3591" y="916"/>
                    <a:pt x="3650" y="952"/>
                    <a:pt x="3650" y="952"/>
                  </a:cubicBezTo>
                  <a:cubicBezTo>
                    <a:pt x="3562" y="820"/>
                    <a:pt x="3562" y="820"/>
                    <a:pt x="3562" y="820"/>
                  </a:cubicBezTo>
                  <a:cubicBezTo>
                    <a:pt x="3562" y="820"/>
                    <a:pt x="3562" y="820"/>
                    <a:pt x="3620" y="777"/>
                  </a:cubicBezTo>
                  <a:cubicBezTo>
                    <a:pt x="3620" y="777"/>
                    <a:pt x="3620" y="777"/>
                    <a:pt x="3620" y="769"/>
                  </a:cubicBezTo>
                  <a:cubicBezTo>
                    <a:pt x="3620" y="777"/>
                    <a:pt x="3620" y="784"/>
                    <a:pt x="3620" y="791"/>
                  </a:cubicBezTo>
                  <a:cubicBezTo>
                    <a:pt x="3620" y="813"/>
                    <a:pt x="3620" y="828"/>
                    <a:pt x="3620" y="828"/>
                  </a:cubicBezTo>
                  <a:cubicBezTo>
                    <a:pt x="3620" y="828"/>
                    <a:pt x="3620" y="813"/>
                    <a:pt x="3620" y="791"/>
                  </a:cubicBezTo>
                  <a:cubicBezTo>
                    <a:pt x="3620" y="784"/>
                    <a:pt x="3620" y="777"/>
                    <a:pt x="3620" y="769"/>
                  </a:cubicBezTo>
                  <a:cubicBezTo>
                    <a:pt x="3635" y="762"/>
                    <a:pt x="3650" y="762"/>
                    <a:pt x="3672" y="762"/>
                  </a:cubicBezTo>
                  <a:cubicBezTo>
                    <a:pt x="3708" y="762"/>
                    <a:pt x="3745" y="769"/>
                    <a:pt x="3789" y="769"/>
                  </a:cubicBezTo>
                  <a:cubicBezTo>
                    <a:pt x="3803" y="769"/>
                    <a:pt x="3818" y="769"/>
                    <a:pt x="3833" y="762"/>
                  </a:cubicBezTo>
                  <a:cubicBezTo>
                    <a:pt x="3899" y="725"/>
                    <a:pt x="3972" y="740"/>
                    <a:pt x="3972" y="630"/>
                  </a:cubicBezTo>
                  <a:cubicBezTo>
                    <a:pt x="3972" y="513"/>
                    <a:pt x="4082" y="527"/>
                    <a:pt x="4192" y="513"/>
                  </a:cubicBezTo>
                  <a:cubicBezTo>
                    <a:pt x="4309" y="505"/>
                    <a:pt x="4250" y="469"/>
                    <a:pt x="4272" y="425"/>
                  </a:cubicBezTo>
                  <a:cubicBezTo>
                    <a:pt x="4294" y="381"/>
                    <a:pt x="4294" y="322"/>
                    <a:pt x="4250" y="278"/>
                  </a:cubicBezTo>
                  <a:cubicBezTo>
                    <a:pt x="4236" y="256"/>
                    <a:pt x="4214" y="249"/>
                    <a:pt x="4192" y="249"/>
                  </a:cubicBezTo>
                  <a:cubicBezTo>
                    <a:pt x="4170" y="249"/>
                    <a:pt x="4155" y="256"/>
                    <a:pt x="4133" y="256"/>
                  </a:cubicBezTo>
                  <a:cubicBezTo>
                    <a:pt x="4126" y="256"/>
                    <a:pt x="4111" y="256"/>
                    <a:pt x="4104" y="256"/>
                  </a:cubicBezTo>
                  <a:cubicBezTo>
                    <a:pt x="4045" y="241"/>
                    <a:pt x="4045" y="220"/>
                    <a:pt x="4045" y="220"/>
                  </a:cubicBezTo>
                  <a:cubicBezTo>
                    <a:pt x="4045" y="220"/>
                    <a:pt x="4067" y="153"/>
                    <a:pt x="4119" y="117"/>
                  </a:cubicBezTo>
                  <a:cubicBezTo>
                    <a:pt x="4162" y="80"/>
                    <a:pt x="4221" y="73"/>
                    <a:pt x="4272" y="58"/>
                  </a:cubicBezTo>
                  <a:cubicBezTo>
                    <a:pt x="4280" y="58"/>
                    <a:pt x="4280" y="58"/>
                    <a:pt x="4287" y="58"/>
                  </a:cubicBezTo>
                  <a:cubicBezTo>
                    <a:pt x="4324" y="58"/>
                    <a:pt x="4331" y="102"/>
                    <a:pt x="4360" y="102"/>
                  </a:cubicBezTo>
                  <a:cubicBezTo>
                    <a:pt x="4368" y="102"/>
                    <a:pt x="4368" y="95"/>
                    <a:pt x="4375" y="95"/>
                  </a:cubicBezTo>
                  <a:cubicBezTo>
                    <a:pt x="4419" y="73"/>
                    <a:pt x="4419" y="44"/>
                    <a:pt x="4441" y="44"/>
                  </a:cubicBezTo>
                  <a:cubicBezTo>
                    <a:pt x="4448" y="44"/>
                    <a:pt x="4448" y="44"/>
                    <a:pt x="4456" y="51"/>
                  </a:cubicBezTo>
                  <a:cubicBezTo>
                    <a:pt x="4492" y="58"/>
                    <a:pt x="4492" y="102"/>
                    <a:pt x="4522" y="132"/>
                  </a:cubicBezTo>
                  <a:cubicBezTo>
                    <a:pt x="4529" y="132"/>
                    <a:pt x="4536" y="132"/>
                    <a:pt x="4543" y="132"/>
                  </a:cubicBezTo>
                  <a:cubicBezTo>
                    <a:pt x="4573" y="132"/>
                    <a:pt x="4602" y="102"/>
                    <a:pt x="4646" y="73"/>
                  </a:cubicBezTo>
                  <a:cubicBezTo>
                    <a:pt x="4690" y="44"/>
                    <a:pt x="4705" y="36"/>
                    <a:pt x="4727" y="36"/>
                  </a:cubicBezTo>
                  <a:lnTo>
                    <a:pt x="4727" y="0"/>
                  </a:lnTo>
                  <a:lnTo>
                    <a:pt x="4727" y="0"/>
                  </a:lnTo>
                  <a:lnTo>
                    <a:pt x="4727" y="0"/>
                  </a:lnTo>
                  <a:cubicBezTo>
                    <a:pt x="4705" y="0"/>
                    <a:pt x="4683" y="14"/>
                    <a:pt x="4653" y="36"/>
                  </a:cubicBezTo>
                  <a:cubicBezTo>
                    <a:pt x="4631" y="44"/>
                    <a:pt x="4631" y="44"/>
                    <a:pt x="4631" y="44"/>
                  </a:cubicBezTo>
                  <a:cubicBezTo>
                    <a:pt x="4617" y="58"/>
                    <a:pt x="4602" y="66"/>
                    <a:pt x="4588" y="80"/>
                  </a:cubicBezTo>
                  <a:cubicBezTo>
                    <a:pt x="4573" y="88"/>
                    <a:pt x="4551" y="102"/>
                    <a:pt x="4543" y="102"/>
                  </a:cubicBezTo>
                  <a:cubicBezTo>
                    <a:pt x="4529" y="95"/>
                    <a:pt x="4522" y="88"/>
                    <a:pt x="4522" y="73"/>
                  </a:cubicBezTo>
                  <a:cubicBezTo>
                    <a:pt x="4507" y="51"/>
                    <a:pt x="4492" y="29"/>
                    <a:pt x="4463" y="22"/>
                  </a:cubicBezTo>
                  <a:cubicBezTo>
                    <a:pt x="4456" y="14"/>
                    <a:pt x="4448" y="14"/>
                    <a:pt x="4441" y="14"/>
                  </a:cubicBezTo>
                  <a:cubicBezTo>
                    <a:pt x="4419" y="14"/>
                    <a:pt x="4404" y="29"/>
                    <a:pt x="4397" y="44"/>
                  </a:cubicBezTo>
                  <a:cubicBezTo>
                    <a:pt x="4382" y="51"/>
                    <a:pt x="4375" y="58"/>
                    <a:pt x="4360" y="66"/>
                  </a:cubicBezTo>
                  <a:lnTo>
                    <a:pt x="4360" y="66"/>
                  </a:lnTo>
                  <a:cubicBezTo>
                    <a:pt x="4360" y="66"/>
                    <a:pt x="4353" y="66"/>
                    <a:pt x="4353" y="58"/>
                  </a:cubicBezTo>
                  <a:cubicBezTo>
                    <a:pt x="4338" y="44"/>
                    <a:pt x="4317" y="29"/>
                    <a:pt x="4287" y="29"/>
                  </a:cubicBezTo>
                  <a:cubicBezTo>
                    <a:pt x="4280" y="29"/>
                    <a:pt x="4272" y="29"/>
                    <a:pt x="4265" y="29"/>
                  </a:cubicBezTo>
                  <a:cubicBezTo>
                    <a:pt x="4207" y="44"/>
                    <a:pt x="4148" y="51"/>
                    <a:pt x="4097" y="95"/>
                  </a:cubicBezTo>
                  <a:cubicBezTo>
                    <a:pt x="4045" y="132"/>
                    <a:pt x="4023" y="205"/>
                    <a:pt x="4016" y="212"/>
                  </a:cubicBezTo>
                  <a:lnTo>
                    <a:pt x="4016" y="212"/>
                  </a:lnTo>
                  <a:cubicBezTo>
                    <a:pt x="4016" y="220"/>
                    <a:pt x="4016" y="220"/>
                    <a:pt x="4016" y="220"/>
                  </a:cubicBezTo>
                  <a:cubicBezTo>
                    <a:pt x="4016" y="227"/>
                    <a:pt x="4023" y="271"/>
                    <a:pt x="4097" y="285"/>
                  </a:cubicBezTo>
                  <a:cubicBezTo>
                    <a:pt x="4111" y="285"/>
                    <a:pt x="4119" y="285"/>
                    <a:pt x="4133" y="285"/>
                  </a:cubicBezTo>
                  <a:cubicBezTo>
                    <a:pt x="4141" y="285"/>
                    <a:pt x="4155" y="285"/>
                    <a:pt x="4170" y="285"/>
                  </a:cubicBezTo>
                  <a:cubicBezTo>
                    <a:pt x="4177" y="285"/>
                    <a:pt x="4184" y="278"/>
                    <a:pt x="4192" y="278"/>
                  </a:cubicBezTo>
                  <a:cubicBezTo>
                    <a:pt x="4207" y="278"/>
                    <a:pt x="4214" y="285"/>
                    <a:pt x="4229" y="300"/>
                  </a:cubicBezTo>
                  <a:cubicBezTo>
                    <a:pt x="4272" y="344"/>
                    <a:pt x="4258" y="388"/>
                    <a:pt x="4250" y="410"/>
                  </a:cubicBezTo>
                  <a:cubicBezTo>
                    <a:pt x="4236" y="432"/>
                    <a:pt x="4236" y="454"/>
                    <a:pt x="4236" y="461"/>
                  </a:cubicBezTo>
                  <a:cubicBezTo>
                    <a:pt x="4236" y="469"/>
                    <a:pt x="4236" y="469"/>
                    <a:pt x="4236" y="476"/>
                  </a:cubicBezTo>
                  <a:cubicBezTo>
                    <a:pt x="4236" y="476"/>
                    <a:pt x="4221" y="483"/>
                    <a:pt x="4192" y="483"/>
                  </a:cubicBezTo>
                  <a:cubicBezTo>
                    <a:pt x="4177" y="483"/>
                    <a:pt x="4162" y="483"/>
                    <a:pt x="4148" y="491"/>
                  </a:cubicBezTo>
                  <a:cubicBezTo>
                    <a:pt x="4045" y="491"/>
                    <a:pt x="3935" y="498"/>
                    <a:pt x="3935" y="630"/>
                  </a:cubicBezTo>
                  <a:cubicBezTo>
                    <a:pt x="3935" y="689"/>
                    <a:pt x="3913" y="696"/>
                    <a:pt x="3869" y="718"/>
                  </a:cubicBezTo>
                  <a:cubicBezTo>
                    <a:pt x="3855" y="718"/>
                    <a:pt x="3840" y="725"/>
                    <a:pt x="3818" y="732"/>
                  </a:cubicBezTo>
                  <a:cubicBezTo>
                    <a:pt x="3811" y="740"/>
                    <a:pt x="3796" y="740"/>
                    <a:pt x="3789" y="740"/>
                  </a:cubicBezTo>
                  <a:cubicBezTo>
                    <a:pt x="3767" y="740"/>
                    <a:pt x="3752" y="740"/>
                    <a:pt x="3730" y="732"/>
                  </a:cubicBezTo>
                  <a:cubicBezTo>
                    <a:pt x="3708" y="732"/>
                    <a:pt x="3686" y="725"/>
                    <a:pt x="3672" y="725"/>
                  </a:cubicBezTo>
                  <a:cubicBezTo>
                    <a:pt x="3664" y="725"/>
                    <a:pt x="3657" y="725"/>
                    <a:pt x="3650" y="732"/>
                  </a:cubicBezTo>
                  <a:cubicBezTo>
                    <a:pt x="3650" y="710"/>
                    <a:pt x="3650" y="710"/>
                    <a:pt x="3650" y="710"/>
                  </a:cubicBezTo>
                  <a:cubicBezTo>
                    <a:pt x="3598" y="747"/>
                    <a:pt x="3598" y="747"/>
                    <a:pt x="3598" y="747"/>
                  </a:cubicBezTo>
                  <a:cubicBezTo>
                    <a:pt x="3591" y="754"/>
                    <a:pt x="3591" y="754"/>
                    <a:pt x="3591" y="754"/>
                  </a:cubicBezTo>
                  <a:cubicBezTo>
                    <a:pt x="3591" y="762"/>
                    <a:pt x="3591" y="762"/>
                    <a:pt x="3591" y="762"/>
                  </a:cubicBezTo>
                  <a:cubicBezTo>
                    <a:pt x="3540" y="798"/>
                    <a:pt x="3540" y="798"/>
                    <a:pt x="3540" y="798"/>
                  </a:cubicBezTo>
                  <a:cubicBezTo>
                    <a:pt x="3518" y="813"/>
                    <a:pt x="3518" y="813"/>
                    <a:pt x="3518" y="813"/>
                  </a:cubicBezTo>
                  <a:cubicBezTo>
                    <a:pt x="3532" y="835"/>
                    <a:pt x="3532" y="835"/>
                    <a:pt x="3532" y="835"/>
                  </a:cubicBezTo>
                  <a:cubicBezTo>
                    <a:pt x="3569" y="886"/>
                    <a:pt x="3569" y="886"/>
                    <a:pt x="3569" y="886"/>
                  </a:cubicBezTo>
                  <a:cubicBezTo>
                    <a:pt x="3562" y="886"/>
                    <a:pt x="3554" y="879"/>
                    <a:pt x="3547" y="879"/>
                  </a:cubicBezTo>
                  <a:cubicBezTo>
                    <a:pt x="3518" y="879"/>
                    <a:pt x="3488" y="894"/>
                    <a:pt x="3481" y="916"/>
                  </a:cubicBezTo>
                  <a:cubicBezTo>
                    <a:pt x="3467" y="930"/>
                    <a:pt x="3459" y="952"/>
                    <a:pt x="3452" y="967"/>
                  </a:cubicBezTo>
                  <a:cubicBezTo>
                    <a:pt x="3452" y="974"/>
                    <a:pt x="3444" y="996"/>
                    <a:pt x="3437" y="1003"/>
                  </a:cubicBezTo>
                  <a:cubicBezTo>
                    <a:pt x="3437" y="1003"/>
                    <a:pt x="3430" y="1003"/>
                    <a:pt x="3408" y="989"/>
                  </a:cubicBezTo>
                  <a:cubicBezTo>
                    <a:pt x="3379" y="967"/>
                    <a:pt x="3349" y="952"/>
                    <a:pt x="3327" y="952"/>
                  </a:cubicBezTo>
                  <a:cubicBezTo>
                    <a:pt x="3269" y="952"/>
                    <a:pt x="3247" y="1018"/>
                    <a:pt x="3239" y="1062"/>
                  </a:cubicBezTo>
                  <a:cubicBezTo>
                    <a:pt x="3225" y="1091"/>
                    <a:pt x="3225" y="1113"/>
                    <a:pt x="3225" y="1136"/>
                  </a:cubicBezTo>
                  <a:cubicBezTo>
                    <a:pt x="3217" y="1158"/>
                    <a:pt x="3217" y="1158"/>
                    <a:pt x="3210" y="1165"/>
                  </a:cubicBezTo>
                  <a:cubicBezTo>
                    <a:pt x="3195" y="1172"/>
                    <a:pt x="3173" y="1187"/>
                    <a:pt x="3144" y="1216"/>
                  </a:cubicBezTo>
                  <a:cubicBezTo>
                    <a:pt x="3122" y="1238"/>
                    <a:pt x="3078" y="1275"/>
                    <a:pt x="3056" y="1289"/>
                  </a:cubicBezTo>
                  <a:cubicBezTo>
                    <a:pt x="3056" y="1282"/>
                    <a:pt x="3056" y="1267"/>
                    <a:pt x="3056" y="1253"/>
                  </a:cubicBezTo>
                  <a:cubicBezTo>
                    <a:pt x="3056" y="1231"/>
                    <a:pt x="3063" y="1209"/>
                    <a:pt x="3063" y="1194"/>
                  </a:cubicBezTo>
                  <a:cubicBezTo>
                    <a:pt x="3063" y="1165"/>
                    <a:pt x="3063" y="1136"/>
                    <a:pt x="3071" y="1128"/>
                  </a:cubicBezTo>
                  <a:lnTo>
                    <a:pt x="3078" y="1128"/>
                  </a:lnTo>
                  <a:cubicBezTo>
                    <a:pt x="3085" y="1121"/>
                    <a:pt x="3093" y="1121"/>
                    <a:pt x="3100" y="1121"/>
                  </a:cubicBezTo>
                  <a:cubicBezTo>
                    <a:pt x="3159" y="1113"/>
                    <a:pt x="3210" y="1055"/>
                    <a:pt x="3210" y="1003"/>
                  </a:cubicBezTo>
                  <a:cubicBezTo>
                    <a:pt x="3203" y="974"/>
                    <a:pt x="3181" y="945"/>
                    <a:pt x="3129" y="945"/>
                  </a:cubicBezTo>
                  <a:cubicBezTo>
                    <a:pt x="3041" y="945"/>
                    <a:pt x="3041" y="938"/>
                    <a:pt x="3034" y="901"/>
                  </a:cubicBezTo>
                  <a:cubicBezTo>
                    <a:pt x="3027" y="864"/>
                    <a:pt x="3027" y="864"/>
                    <a:pt x="3027" y="864"/>
                  </a:cubicBezTo>
                  <a:cubicBezTo>
                    <a:pt x="2990" y="886"/>
                    <a:pt x="2990" y="886"/>
                    <a:pt x="2990" y="886"/>
                  </a:cubicBezTo>
                  <a:cubicBezTo>
                    <a:pt x="2990" y="886"/>
                    <a:pt x="2924" y="916"/>
                    <a:pt x="2866" y="916"/>
                  </a:cubicBezTo>
                  <a:cubicBezTo>
                    <a:pt x="2807" y="916"/>
                    <a:pt x="2770" y="886"/>
                    <a:pt x="2763" y="828"/>
                  </a:cubicBezTo>
                  <a:cubicBezTo>
                    <a:pt x="2756" y="791"/>
                    <a:pt x="2756" y="762"/>
                    <a:pt x="2748" y="740"/>
                  </a:cubicBezTo>
                  <a:cubicBezTo>
                    <a:pt x="2734" y="622"/>
                    <a:pt x="2726" y="564"/>
                    <a:pt x="2638" y="564"/>
                  </a:cubicBezTo>
                  <a:cubicBezTo>
                    <a:pt x="2631" y="564"/>
                    <a:pt x="2624" y="564"/>
                    <a:pt x="2617" y="564"/>
                  </a:cubicBezTo>
                  <a:cubicBezTo>
                    <a:pt x="2572" y="571"/>
                    <a:pt x="2536" y="586"/>
                    <a:pt x="2514" y="622"/>
                  </a:cubicBezTo>
                  <a:cubicBezTo>
                    <a:pt x="2492" y="659"/>
                    <a:pt x="2485" y="718"/>
                    <a:pt x="2499" y="784"/>
                  </a:cubicBezTo>
                  <a:cubicBezTo>
                    <a:pt x="2507" y="820"/>
                    <a:pt x="2507" y="864"/>
                    <a:pt x="2485" y="886"/>
                  </a:cubicBezTo>
                  <a:cubicBezTo>
                    <a:pt x="2477" y="901"/>
                    <a:pt x="2470" y="901"/>
                    <a:pt x="2462" y="901"/>
                  </a:cubicBezTo>
                  <a:cubicBezTo>
                    <a:pt x="2455" y="901"/>
                    <a:pt x="2448" y="901"/>
                    <a:pt x="2440" y="894"/>
                  </a:cubicBezTo>
                  <a:cubicBezTo>
                    <a:pt x="2411" y="879"/>
                    <a:pt x="2375" y="828"/>
                    <a:pt x="2345" y="784"/>
                  </a:cubicBezTo>
                  <a:cubicBezTo>
                    <a:pt x="2294" y="718"/>
                    <a:pt x="2257" y="659"/>
                    <a:pt x="2206" y="659"/>
                  </a:cubicBezTo>
                  <a:cubicBezTo>
                    <a:pt x="2199" y="659"/>
                    <a:pt x="2199" y="667"/>
                    <a:pt x="2191" y="667"/>
                  </a:cubicBezTo>
                  <a:cubicBezTo>
                    <a:pt x="2133" y="689"/>
                    <a:pt x="2133" y="689"/>
                    <a:pt x="2133" y="689"/>
                  </a:cubicBezTo>
                  <a:lnTo>
                    <a:pt x="2133" y="689"/>
                  </a:lnTo>
                  <a:cubicBezTo>
                    <a:pt x="2126" y="689"/>
                    <a:pt x="2126" y="689"/>
                    <a:pt x="2126" y="689"/>
                  </a:cubicBezTo>
                  <a:cubicBezTo>
                    <a:pt x="2126" y="696"/>
                    <a:pt x="2126" y="696"/>
                    <a:pt x="2126" y="696"/>
                  </a:cubicBezTo>
                  <a:cubicBezTo>
                    <a:pt x="2103" y="703"/>
                    <a:pt x="2103" y="703"/>
                    <a:pt x="2103" y="703"/>
                  </a:cubicBezTo>
                  <a:cubicBezTo>
                    <a:pt x="2111" y="718"/>
                    <a:pt x="2111" y="718"/>
                    <a:pt x="2111" y="718"/>
                  </a:cubicBezTo>
                  <a:cubicBezTo>
                    <a:pt x="2103" y="762"/>
                    <a:pt x="2081" y="923"/>
                    <a:pt x="2133" y="996"/>
                  </a:cubicBezTo>
                  <a:cubicBezTo>
                    <a:pt x="2140" y="1018"/>
                    <a:pt x="2155" y="1033"/>
                    <a:pt x="2169" y="1048"/>
                  </a:cubicBezTo>
                  <a:cubicBezTo>
                    <a:pt x="2206" y="1084"/>
                    <a:pt x="2206" y="1084"/>
                    <a:pt x="2184" y="1106"/>
                  </a:cubicBezTo>
                  <a:cubicBezTo>
                    <a:pt x="2162" y="1136"/>
                    <a:pt x="2162" y="1165"/>
                    <a:pt x="2177" y="1194"/>
                  </a:cubicBezTo>
                  <a:cubicBezTo>
                    <a:pt x="2191" y="1223"/>
                    <a:pt x="2228" y="1245"/>
                    <a:pt x="2272" y="1245"/>
                  </a:cubicBezTo>
                  <a:cubicBezTo>
                    <a:pt x="2279" y="1245"/>
                    <a:pt x="2279" y="1245"/>
                    <a:pt x="2287" y="1245"/>
                  </a:cubicBezTo>
                  <a:cubicBezTo>
                    <a:pt x="2287" y="1267"/>
                    <a:pt x="2279" y="1311"/>
                    <a:pt x="2272" y="1341"/>
                  </a:cubicBezTo>
                  <a:cubicBezTo>
                    <a:pt x="2265" y="1370"/>
                    <a:pt x="2257" y="1399"/>
                    <a:pt x="2257" y="1421"/>
                  </a:cubicBezTo>
                  <a:cubicBezTo>
                    <a:pt x="2257" y="1436"/>
                    <a:pt x="2250" y="1451"/>
                    <a:pt x="2236" y="1465"/>
                  </a:cubicBezTo>
                  <a:cubicBezTo>
                    <a:pt x="2213" y="1487"/>
                    <a:pt x="2199" y="1509"/>
                    <a:pt x="2184" y="1546"/>
                  </a:cubicBezTo>
                  <a:cubicBezTo>
                    <a:pt x="2169" y="1597"/>
                    <a:pt x="2184" y="1612"/>
                    <a:pt x="2199" y="1634"/>
                  </a:cubicBezTo>
                  <a:cubicBezTo>
                    <a:pt x="2206" y="1641"/>
                    <a:pt x="2213" y="1648"/>
                    <a:pt x="2213" y="1678"/>
                  </a:cubicBezTo>
                  <a:cubicBezTo>
                    <a:pt x="2213" y="1736"/>
                    <a:pt x="2213" y="1736"/>
                    <a:pt x="2177" y="1758"/>
                  </a:cubicBezTo>
                  <a:cubicBezTo>
                    <a:pt x="2169" y="1766"/>
                    <a:pt x="2155" y="1773"/>
                    <a:pt x="2140" y="1780"/>
                  </a:cubicBezTo>
                  <a:cubicBezTo>
                    <a:pt x="2030" y="1853"/>
                    <a:pt x="2030" y="1934"/>
                    <a:pt x="2045" y="1986"/>
                  </a:cubicBezTo>
                  <a:cubicBezTo>
                    <a:pt x="2060" y="2015"/>
                    <a:pt x="2045" y="2029"/>
                    <a:pt x="2008" y="2066"/>
                  </a:cubicBezTo>
                  <a:cubicBezTo>
                    <a:pt x="2001" y="2073"/>
                    <a:pt x="1994" y="2081"/>
                    <a:pt x="1979" y="2095"/>
                  </a:cubicBezTo>
                  <a:cubicBezTo>
                    <a:pt x="1964" y="2125"/>
                    <a:pt x="1964" y="2154"/>
                    <a:pt x="1964" y="2198"/>
                  </a:cubicBezTo>
                  <a:cubicBezTo>
                    <a:pt x="1972" y="2227"/>
                    <a:pt x="1972" y="2257"/>
                    <a:pt x="1964" y="2286"/>
                  </a:cubicBezTo>
                  <a:cubicBezTo>
                    <a:pt x="1964" y="2322"/>
                    <a:pt x="1935" y="2359"/>
                    <a:pt x="1906" y="2410"/>
                  </a:cubicBezTo>
                  <a:cubicBezTo>
                    <a:pt x="1876" y="2462"/>
                    <a:pt x="1832" y="2520"/>
                    <a:pt x="1796" y="2608"/>
                  </a:cubicBezTo>
                  <a:cubicBezTo>
                    <a:pt x="1745" y="2733"/>
                    <a:pt x="1700" y="2740"/>
                    <a:pt x="1700" y="2740"/>
                  </a:cubicBezTo>
                  <a:cubicBezTo>
                    <a:pt x="1693" y="2740"/>
                    <a:pt x="1693" y="2740"/>
                    <a:pt x="1693" y="2740"/>
                  </a:cubicBezTo>
                  <a:cubicBezTo>
                    <a:pt x="1686" y="2740"/>
                    <a:pt x="1686" y="2740"/>
                    <a:pt x="1686" y="2740"/>
                  </a:cubicBezTo>
                  <a:cubicBezTo>
                    <a:pt x="1642" y="2770"/>
                    <a:pt x="1642" y="2770"/>
                    <a:pt x="1642" y="2770"/>
                  </a:cubicBezTo>
                  <a:cubicBezTo>
                    <a:pt x="1605" y="2784"/>
                    <a:pt x="1605" y="2784"/>
                    <a:pt x="1605" y="2784"/>
                  </a:cubicBezTo>
                  <a:cubicBezTo>
                    <a:pt x="1627" y="2806"/>
                    <a:pt x="1627" y="2806"/>
                    <a:pt x="1627" y="2806"/>
                  </a:cubicBezTo>
                  <a:cubicBezTo>
                    <a:pt x="1612" y="2821"/>
                    <a:pt x="1612" y="2821"/>
                    <a:pt x="1612" y="2821"/>
                  </a:cubicBezTo>
                  <a:cubicBezTo>
                    <a:pt x="1554" y="2887"/>
                    <a:pt x="1473" y="2982"/>
                    <a:pt x="1444" y="3055"/>
                  </a:cubicBezTo>
                  <a:cubicBezTo>
                    <a:pt x="1437" y="3077"/>
                    <a:pt x="1429" y="3114"/>
                    <a:pt x="1422" y="3143"/>
                  </a:cubicBezTo>
                  <a:cubicBezTo>
                    <a:pt x="1400" y="3209"/>
                    <a:pt x="1386" y="3297"/>
                    <a:pt x="1341" y="3304"/>
                  </a:cubicBezTo>
                  <a:cubicBezTo>
                    <a:pt x="1254" y="3334"/>
                    <a:pt x="1217" y="3356"/>
                    <a:pt x="1166" y="3422"/>
                  </a:cubicBezTo>
                  <a:cubicBezTo>
                    <a:pt x="1136" y="3458"/>
                    <a:pt x="1107" y="3517"/>
                    <a:pt x="1085" y="3561"/>
                  </a:cubicBezTo>
                  <a:cubicBezTo>
                    <a:pt x="1070" y="3583"/>
                    <a:pt x="1063" y="3605"/>
                    <a:pt x="1056" y="3612"/>
                  </a:cubicBezTo>
                  <a:cubicBezTo>
                    <a:pt x="1034" y="3641"/>
                    <a:pt x="960" y="3722"/>
                    <a:pt x="902" y="3766"/>
                  </a:cubicBezTo>
                  <a:cubicBezTo>
                    <a:pt x="836" y="3817"/>
                    <a:pt x="741" y="3949"/>
                    <a:pt x="741" y="4081"/>
                  </a:cubicBezTo>
                  <a:cubicBezTo>
                    <a:pt x="741" y="4198"/>
                    <a:pt x="711" y="4272"/>
                    <a:pt x="653" y="4323"/>
                  </a:cubicBezTo>
                  <a:cubicBezTo>
                    <a:pt x="594" y="4367"/>
                    <a:pt x="601" y="4418"/>
                    <a:pt x="601" y="4462"/>
                  </a:cubicBezTo>
                  <a:cubicBezTo>
                    <a:pt x="601" y="4491"/>
                    <a:pt x="601" y="4513"/>
                    <a:pt x="594" y="4543"/>
                  </a:cubicBezTo>
                  <a:cubicBezTo>
                    <a:pt x="587" y="4579"/>
                    <a:pt x="587" y="4638"/>
                    <a:pt x="579" y="4704"/>
                  </a:cubicBezTo>
                  <a:cubicBezTo>
                    <a:pt x="579" y="4770"/>
                    <a:pt x="579" y="4880"/>
                    <a:pt x="557" y="4902"/>
                  </a:cubicBezTo>
                  <a:lnTo>
                    <a:pt x="557" y="4902"/>
                  </a:lnTo>
                  <a:cubicBezTo>
                    <a:pt x="513" y="4939"/>
                    <a:pt x="469" y="4968"/>
                    <a:pt x="448" y="5063"/>
                  </a:cubicBezTo>
                  <a:cubicBezTo>
                    <a:pt x="433" y="5122"/>
                    <a:pt x="411" y="5158"/>
                    <a:pt x="381" y="5210"/>
                  </a:cubicBezTo>
                  <a:cubicBezTo>
                    <a:pt x="360" y="5232"/>
                    <a:pt x="345" y="5261"/>
                    <a:pt x="323" y="5298"/>
                  </a:cubicBezTo>
                  <a:cubicBezTo>
                    <a:pt x="294" y="5349"/>
                    <a:pt x="279" y="5393"/>
                    <a:pt x="264" y="5429"/>
                  </a:cubicBezTo>
                  <a:cubicBezTo>
                    <a:pt x="250" y="5459"/>
                    <a:pt x="242" y="5488"/>
                    <a:pt x="228" y="5503"/>
                  </a:cubicBezTo>
                  <a:cubicBezTo>
                    <a:pt x="184" y="5561"/>
                    <a:pt x="155" y="5679"/>
                    <a:pt x="176" y="5781"/>
                  </a:cubicBezTo>
                  <a:cubicBezTo>
                    <a:pt x="191" y="5862"/>
                    <a:pt x="235" y="5928"/>
                    <a:pt x="257" y="5979"/>
                  </a:cubicBezTo>
                  <a:cubicBezTo>
                    <a:pt x="272" y="5994"/>
                    <a:pt x="272" y="6001"/>
                    <a:pt x="279" y="6016"/>
                  </a:cubicBezTo>
                  <a:cubicBezTo>
                    <a:pt x="294" y="6045"/>
                    <a:pt x="286" y="6089"/>
                    <a:pt x="250" y="6126"/>
                  </a:cubicBezTo>
                  <a:cubicBezTo>
                    <a:pt x="206" y="6170"/>
                    <a:pt x="176" y="6243"/>
                    <a:pt x="184" y="6301"/>
                  </a:cubicBezTo>
                  <a:cubicBezTo>
                    <a:pt x="162" y="6323"/>
                    <a:pt x="118" y="6397"/>
                    <a:pt x="140" y="6470"/>
                  </a:cubicBezTo>
                  <a:cubicBezTo>
                    <a:pt x="155" y="6529"/>
                    <a:pt x="155" y="6529"/>
                    <a:pt x="125" y="6572"/>
                  </a:cubicBezTo>
                  <a:cubicBezTo>
                    <a:pt x="125" y="6580"/>
                    <a:pt x="118" y="6587"/>
                    <a:pt x="110" y="6595"/>
                  </a:cubicBezTo>
                  <a:cubicBezTo>
                    <a:pt x="67" y="6668"/>
                    <a:pt x="59" y="6734"/>
                    <a:pt x="88" y="6807"/>
                  </a:cubicBezTo>
                  <a:cubicBezTo>
                    <a:pt x="96" y="6836"/>
                    <a:pt x="96" y="6844"/>
                    <a:pt x="74" y="6873"/>
                  </a:cubicBezTo>
                  <a:cubicBezTo>
                    <a:pt x="67" y="6888"/>
                    <a:pt x="59" y="6902"/>
                    <a:pt x="52" y="6917"/>
                  </a:cubicBezTo>
                  <a:cubicBezTo>
                    <a:pt x="30" y="6968"/>
                    <a:pt x="0" y="7071"/>
                    <a:pt x="125" y="7181"/>
                  </a:cubicBezTo>
                  <a:cubicBezTo>
                    <a:pt x="191" y="7232"/>
                    <a:pt x="191" y="7276"/>
                    <a:pt x="191" y="7313"/>
                  </a:cubicBezTo>
                  <a:cubicBezTo>
                    <a:pt x="191" y="7320"/>
                    <a:pt x="198" y="7335"/>
                    <a:pt x="198" y="7349"/>
                  </a:cubicBezTo>
                  <a:cubicBezTo>
                    <a:pt x="213" y="7379"/>
                    <a:pt x="250" y="7408"/>
                    <a:pt x="286" y="7408"/>
                  </a:cubicBezTo>
                  <a:cubicBezTo>
                    <a:pt x="323" y="7408"/>
                    <a:pt x="352" y="7386"/>
                    <a:pt x="381" y="7357"/>
                  </a:cubicBezTo>
                  <a:cubicBezTo>
                    <a:pt x="396" y="7327"/>
                    <a:pt x="411" y="7320"/>
                    <a:pt x="411" y="7313"/>
                  </a:cubicBezTo>
                  <a:cubicBezTo>
                    <a:pt x="411" y="7320"/>
                    <a:pt x="396" y="7349"/>
                    <a:pt x="381" y="7364"/>
                  </a:cubicBezTo>
                  <a:cubicBezTo>
                    <a:pt x="374" y="7379"/>
                    <a:pt x="360" y="7393"/>
                    <a:pt x="345" y="7415"/>
                  </a:cubicBezTo>
                  <a:cubicBezTo>
                    <a:pt x="338" y="7437"/>
                    <a:pt x="338" y="7467"/>
                    <a:pt x="352" y="7489"/>
                  </a:cubicBezTo>
                  <a:cubicBezTo>
                    <a:pt x="374" y="7525"/>
                    <a:pt x="411" y="7540"/>
                    <a:pt x="455" y="7540"/>
                  </a:cubicBezTo>
                  <a:cubicBezTo>
                    <a:pt x="484" y="7540"/>
                    <a:pt x="506" y="7532"/>
                    <a:pt x="536" y="7525"/>
                  </a:cubicBezTo>
                  <a:cubicBezTo>
                    <a:pt x="579" y="7503"/>
                    <a:pt x="631" y="7474"/>
                    <a:pt x="682" y="7445"/>
                  </a:cubicBezTo>
                  <a:cubicBezTo>
                    <a:pt x="748" y="7408"/>
                    <a:pt x="836" y="7357"/>
                    <a:pt x="865" y="7357"/>
                  </a:cubicBezTo>
                  <a:cubicBezTo>
                    <a:pt x="872" y="7364"/>
                    <a:pt x="880" y="7393"/>
                    <a:pt x="887" y="7415"/>
                  </a:cubicBezTo>
                  <a:cubicBezTo>
                    <a:pt x="895" y="7452"/>
                    <a:pt x="909" y="7496"/>
                    <a:pt x="946" y="7503"/>
                  </a:cubicBezTo>
                  <a:cubicBezTo>
                    <a:pt x="968" y="7510"/>
                    <a:pt x="1012" y="7510"/>
                    <a:pt x="1034" y="7510"/>
                  </a:cubicBezTo>
                  <a:cubicBezTo>
                    <a:pt x="1078" y="7510"/>
                    <a:pt x="1319" y="7503"/>
                    <a:pt x="1407" y="7415"/>
                  </a:cubicBezTo>
                  <a:cubicBezTo>
                    <a:pt x="1466" y="7357"/>
                    <a:pt x="1620" y="7283"/>
                    <a:pt x="1708" y="7283"/>
                  </a:cubicBezTo>
                  <a:cubicBezTo>
                    <a:pt x="1737" y="7283"/>
                    <a:pt x="1759" y="7291"/>
                    <a:pt x="1767" y="7305"/>
                  </a:cubicBezTo>
                  <a:cubicBezTo>
                    <a:pt x="1818" y="7430"/>
                    <a:pt x="1920" y="7445"/>
                    <a:pt x="1994" y="7445"/>
                  </a:cubicBezTo>
                  <a:cubicBezTo>
                    <a:pt x="2045" y="7445"/>
                    <a:pt x="2096" y="7437"/>
                    <a:pt x="2169" y="7422"/>
                  </a:cubicBezTo>
                  <a:cubicBezTo>
                    <a:pt x="2206" y="7415"/>
                    <a:pt x="2206" y="7415"/>
                    <a:pt x="2206" y="7415"/>
                  </a:cubicBezTo>
                  <a:cubicBezTo>
                    <a:pt x="2199" y="7386"/>
                    <a:pt x="2199" y="7386"/>
                    <a:pt x="2199" y="7386"/>
                  </a:cubicBezTo>
                  <a:cubicBezTo>
                    <a:pt x="2191" y="7379"/>
                    <a:pt x="2184" y="7305"/>
                    <a:pt x="2257" y="7276"/>
                  </a:cubicBezTo>
                  <a:cubicBezTo>
                    <a:pt x="2272" y="7269"/>
                    <a:pt x="2294" y="7261"/>
                    <a:pt x="2309" y="7261"/>
                  </a:cubicBezTo>
                  <a:cubicBezTo>
                    <a:pt x="2360" y="7261"/>
                    <a:pt x="2397" y="7298"/>
                    <a:pt x="2411" y="7305"/>
                  </a:cubicBezTo>
                  <a:cubicBezTo>
                    <a:pt x="2411" y="7335"/>
                    <a:pt x="2411" y="7335"/>
                    <a:pt x="2411" y="7335"/>
                  </a:cubicBezTo>
                  <a:cubicBezTo>
                    <a:pt x="2440" y="7335"/>
                    <a:pt x="2440" y="7335"/>
                    <a:pt x="2440" y="7335"/>
                  </a:cubicBezTo>
                  <a:cubicBezTo>
                    <a:pt x="2470" y="7335"/>
                    <a:pt x="2536" y="7313"/>
                    <a:pt x="2550" y="7232"/>
                  </a:cubicBezTo>
                  <a:cubicBezTo>
                    <a:pt x="2550" y="7210"/>
                    <a:pt x="2558" y="7195"/>
                    <a:pt x="2572" y="7181"/>
                  </a:cubicBezTo>
                  <a:cubicBezTo>
                    <a:pt x="2580" y="7159"/>
                    <a:pt x="2594" y="7137"/>
                    <a:pt x="2587" y="7108"/>
                  </a:cubicBezTo>
                  <a:cubicBezTo>
                    <a:pt x="2580" y="7078"/>
                    <a:pt x="2558" y="7063"/>
                    <a:pt x="2507" y="7034"/>
                  </a:cubicBezTo>
                  <a:cubicBezTo>
                    <a:pt x="2477" y="7020"/>
                    <a:pt x="2448" y="7012"/>
                    <a:pt x="2426" y="7012"/>
                  </a:cubicBezTo>
                  <a:cubicBezTo>
                    <a:pt x="2375" y="7012"/>
                    <a:pt x="2353" y="7041"/>
                    <a:pt x="2338" y="7063"/>
                  </a:cubicBezTo>
                  <a:cubicBezTo>
                    <a:pt x="2331" y="7078"/>
                    <a:pt x="2323" y="7086"/>
                    <a:pt x="2309" y="7093"/>
                  </a:cubicBezTo>
                  <a:cubicBezTo>
                    <a:pt x="2287" y="7108"/>
                    <a:pt x="2250" y="7122"/>
                    <a:pt x="2221" y="7122"/>
                  </a:cubicBezTo>
                  <a:cubicBezTo>
                    <a:pt x="2199" y="7122"/>
                    <a:pt x="2162" y="7115"/>
                    <a:pt x="2133" y="7078"/>
                  </a:cubicBezTo>
                  <a:cubicBezTo>
                    <a:pt x="2111" y="7056"/>
                    <a:pt x="2103" y="7020"/>
                    <a:pt x="2118" y="6983"/>
                  </a:cubicBezTo>
                  <a:cubicBezTo>
                    <a:pt x="2126" y="6954"/>
                    <a:pt x="2140" y="6932"/>
                    <a:pt x="2155" y="6924"/>
                  </a:cubicBezTo>
                  <a:cubicBezTo>
                    <a:pt x="2213" y="6902"/>
                    <a:pt x="2228" y="6836"/>
                    <a:pt x="2236" y="6792"/>
                  </a:cubicBezTo>
                  <a:cubicBezTo>
                    <a:pt x="2236" y="6785"/>
                    <a:pt x="2236" y="6778"/>
                    <a:pt x="2243" y="6770"/>
                  </a:cubicBezTo>
                  <a:cubicBezTo>
                    <a:pt x="2250" y="6763"/>
                    <a:pt x="2287" y="6756"/>
                    <a:pt x="2309" y="6748"/>
                  </a:cubicBezTo>
                  <a:cubicBezTo>
                    <a:pt x="2353" y="6741"/>
                    <a:pt x="2397" y="6727"/>
                    <a:pt x="2433" y="6704"/>
                  </a:cubicBezTo>
                  <a:cubicBezTo>
                    <a:pt x="2455" y="6690"/>
                    <a:pt x="2470" y="6690"/>
                    <a:pt x="2477" y="6690"/>
                  </a:cubicBezTo>
                  <a:cubicBezTo>
                    <a:pt x="2499" y="6690"/>
                    <a:pt x="2507" y="6719"/>
                    <a:pt x="2514" y="6741"/>
                  </a:cubicBezTo>
                  <a:cubicBezTo>
                    <a:pt x="2514" y="6792"/>
                    <a:pt x="2543" y="6807"/>
                    <a:pt x="2572" y="6807"/>
                  </a:cubicBezTo>
                  <a:cubicBezTo>
                    <a:pt x="2609" y="6807"/>
                    <a:pt x="2646" y="6778"/>
                    <a:pt x="2653" y="6719"/>
                  </a:cubicBezTo>
                  <a:cubicBezTo>
                    <a:pt x="2741" y="6756"/>
                    <a:pt x="2800" y="6792"/>
                    <a:pt x="2800" y="6807"/>
                  </a:cubicBezTo>
                  <a:cubicBezTo>
                    <a:pt x="2785" y="6836"/>
                    <a:pt x="2756" y="6851"/>
                    <a:pt x="2734" y="6858"/>
                  </a:cubicBezTo>
                  <a:cubicBezTo>
                    <a:pt x="2697" y="6873"/>
                    <a:pt x="2660" y="6895"/>
                    <a:pt x="2646" y="6939"/>
                  </a:cubicBezTo>
                  <a:cubicBezTo>
                    <a:pt x="2638" y="6976"/>
                    <a:pt x="2646" y="6998"/>
                    <a:pt x="2653" y="7012"/>
                  </a:cubicBezTo>
                  <a:cubicBezTo>
                    <a:pt x="2682" y="7049"/>
                    <a:pt x="2756" y="7056"/>
                    <a:pt x="2778" y="7056"/>
                  </a:cubicBezTo>
                  <a:cubicBezTo>
                    <a:pt x="2792" y="7056"/>
                    <a:pt x="2807" y="7056"/>
                    <a:pt x="2822" y="7049"/>
                  </a:cubicBezTo>
                  <a:lnTo>
                    <a:pt x="2822" y="7049"/>
                  </a:lnTo>
                  <a:cubicBezTo>
                    <a:pt x="2836" y="7049"/>
                    <a:pt x="2858" y="7063"/>
                    <a:pt x="2873" y="7071"/>
                  </a:cubicBezTo>
                  <a:cubicBezTo>
                    <a:pt x="2895" y="7086"/>
                    <a:pt x="2917" y="7093"/>
                    <a:pt x="2939" y="7093"/>
                  </a:cubicBezTo>
                  <a:cubicBezTo>
                    <a:pt x="2961" y="7093"/>
                    <a:pt x="2976" y="7086"/>
                    <a:pt x="2990" y="7063"/>
                  </a:cubicBezTo>
                  <a:cubicBezTo>
                    <a:pt x="2998" y="7034"/>
                    <a:pt x="2983" y="6983"/>
                    <a:pt x="2953" y="6946"/>
                  </a:cubicBezTo>
                  <a:cubicBezTo>
                    <a:pt x="2961" y="6954"/>
                    <a:pt x="2976" y="6961"/>
                    <a:pt x="2990" y="6968"/>
                  </a:cubicBezTo>
                  <a:cubicBezTo>
                    <a:pt x="3071" y="7020"/>
                    <a:pt x="3071" y="7056"/>
                    <a:pt x="3063" y="7093"/>
                  </a:cubicBezTo>
                  <a:cubicBezTo>
                    <a:pt x="3063" y="7122"/>
                    <a:pt x="3063" y="7144"/>
                    <a:pt x="3078" y="7159"/>
                  </a:cubicBezTo>
                  <a:cubicBezTo>
                    <a:pt x="3100" y="7181"/>
                    <a:pt x="3122" y="7195"/>
                    <a:pt x="3159" y="7195"/>
                  </a:cubicBezTo>
                  <a:cubicBezTo>
                    <a:pt x="3188" y="7195"/>
                    <a:pt x="3225" y="7181"/>
                    <a:pt x="3261" y="7159"/>
                  </a:cubicBezTo>
                  <a:cubicBezTo>
                    <a:pt x="3335" y="7115"/>
                    <a:pt x="3408" y="7086"/>
                    <a:pt x="3474" y="7086"/>
                  </a:cubicBezTo>
                  <a:cubicBezTo>
                    <a:pt x="3496" y="7086"/>
                    <a:pt x="3510" y="7093"/>
                    <a:pt x="3532" y="7093"/>
                  </a:cubicBezTo>
                  <a:cubicBezTo>
                    <a:pt x="3635" y="7115"/>
                    <a:pt x="3781" y="7173"/>
                    <a:pt x="3840" y="7203"/>
                  </a:cubicBezTo>
                  <a:cubicBezTo>
                    <a:pt x="3862" y="7217"/>
                    <a:pt x="3906" y="7232"/>
                    <a:pt x="3950" y="7247"/>
                  </a:cubicBezTo>
                  <a:cubicBezTo>
                    <a:pt x="4038" y="7276"/>
                    <a:pt x="4207" y="7327"/>
                    <a:pt x="4221" y="7371"/>
                  </a:cubicBezTo>
                  <a:cubicBezTo>
                    <a:pt x="4309" y="7577"/>
                    <a:pt x="4382" y="7679"/>
                    <a:pt x="4448" y="7686"/>
                  </a:cubicBezTo>
                  <a:cubicBezTo>
                    <a:pt x="4463" y="7686"/>
                    <a:pt x="4478" y="7686"/>
                    <a:pt x="4485" y="7686"/>
                  </a:cubicBezTo>
                  <a:cubicBezTo>
                    <a:pt x="4558" y="7686"/>
                    <a:pt x="4617" y="7650"/>
                    <a:pt x="4675" y="7613"/>
                  </a:cubicBezTo>
                  <a:cubicBezTo>
                    <a:pt x="4683" y="7606"/>
                    <a:pt x="4690" y="7606"/>
                    <a:pt x="4705" y="7606"/>
                  </a:cubicBezTo>
                  <a:cubicBezTo>
                    <a:pt x="4734" y="7606"/>
                    <a:pt x="4771" y="7642"/>
                    <a:pt x="4785" y="7650"/>
                  </a:cubicBezTo>
                  <a:cubicBezTo>
                    <a:pt x="4800" y="7672"/>
                    <a:pt x="4800" y="7672"/>
                    <a:pt x="4800" y="7672"/>
                  </a:cubicBezTo>
                  <a:cubicBezTo>
                    <a:pt x="4822" y="7657"/>
                    <a:pt x="4822" y="7657"/>
                    <a:pt x="4822" y="7657"/>
                  </a:cubicBezTo>
                  <a:cubicBezTo>
                    <a:pt x="4902" y="7606"/>
                    <a:pt x="4902" y="7606"/>
                    <a:pt x="4902" y="7606"/>
                  </a:cubicBezTo>
                  <a:cubicBezTo>
                    <a:pt x="4925" y="7613"/>
                    <a:pt x="4969" y="7628"/>
                    <a:pt x="5005" y="7628"/>
                  </a:cubicBezTo>
                  <a:cubicBezTo>
                    <a:pt x="5034" y="7628"/>
                    <a:pt x="5057" y="7620"/>
                    <a:pt x="5071" y="7606"/>
                  </a:cubicBezTo>
                  <a:cubicBezTo>
                    <a:pt x="5093" y="7569"/>
                    <a:pt x="5093" y="7525"/>
                    <a:pt x="5086" y="7503"/>
                  </a:cubicBezTo>
                  <a:cubicBezTo>
                    <a:pt x="5086" y="7474"/>
                    <a:pt x="5086" y="7474"/>
                    <a:pt x="5086" y="7474"/>
                  </a:cubicBezTo>
                  <a:cubicBezTo>
                    <a:pt x="5064" y="7474"/>
                    <a:pt x="5064" y="7474"/>
                    <a:pt x="5064" y="7474"/>
                  </a:cubicBezTo>
                  <a:cubicBezTo>
                    <a:pt x="4976" y="7467"/>
                    <a:pt x="4910" y="7445"/>
                    <a:pt x="4881" y="7422"/>
                  </a:cubicBezTo>
                  <a:cubicBezTo>
                    <a:pt x="4866" y="7415"/>
                    <a:pt x="4851" y="7408"/>
                    <a:pt x="4837" y="7401"/>
                  </a:cubicBezTo>
                  <a:cubicBezTo>
                    <a:pt x="4822" y="7393"/>
                    <a:pt x="4807" y="7379"/>
                    <a:pt x="4800" y="7379"/>
                  </a:cubicBezTo>
                  <a:cubicBezTo>
                    <a:pt x="4800" y="7371"/>
                    <a:pt x="4807" y="7371"/>
                    <a:pt x="4807" y="7371"/>
                  </a:cubicBezTo>
                  <a:cubicBezTo>
                    <a:pt x="4837" y="7342"/>
                    <a:pt x="4925" y="7327"/>
                    <a:pt x="4983" y="7313"/>
                  </a:cubicBezTo>
                  <a:cubicBezTo>
                    <a:pt x="4998" y="7313"/>
                    <a:pt x="5005" y="7313"/>
                    <a:pt x="5020" y="7313"/>
                  </a:cubicBezTo>
                  <a:cubicBezTo>
                    <a:pt x="5093" y="7298"/>
                    <a:pt x="5181" y="7247"/>
                    <a:pt x="5225" y="7188"/>
                  </a:cubicBezTo>
                  <a:cubicBezTo>
                    <a:pt x="5232" y="7173"/>
                    <a:pt x="5232" y="7173"/>
                    <a:pt x="5232" y="7173"/>
                  </a:cubicBezTo>
                  <a:cubicBezTo>
                    <a:pt x="5262" y="7144"/>
                    <a:pt x="5291" y="7108"/>
                    <a:pt x="5328" y="7108"/>
                  </a:cubicBezTo>
                  <a:cubicBezTo>
                    <a:pt x="5342" y="7108"/>
                    <a:pt x="5364" y="7115"/>
                    <a:pt x="5379" y="7129"/>
                  </a:cubicBezTo>
                  <a:cubicBezTo>
                    <a:pt x="5416" y="7144"/>
                    <a:pt x="5452" y="7159"/>
                    <a:pt x="5489" y="7159"/>
                  </a:cubicBezTo>
                  <a:cubicBezTo>
                    <a:pt x="5562" y="7159"/>
                    <a:pt x="5621" y="7115"/>
                    <a:pt x="5665" y="7078"/>
                  </a:cubicBezTo>
                  <a:cubicBezTo>
                    <a:pt x="5679" y="7063"/>
                    <a:pt x="5701" y="7056"/>
                    <a:pt x="5716" y="7056"/>
                  </a:cubicBezTo>
                  <a:cubicBezTo>
                    <a:pt x="5745" y="7056"/>
                    <a:pt x="5782" y="7078"/>
                    <a:pt x="5789" y="7100"/>
                  </a:cubicBezTo>
                  <a:cubicBezTo>
                    <a:pt x="5797" y="7115"/>
                    <a:pt x="5811" y="7129"/>
                    <a:pt x="5833" y="7129"/>
                  </a:cubicBezTo>
                  <a:cubicBezTo>
                    <a:pt x="5870" y="7129"/>
                    <a:pt x="5899" y="7086"/>
                    <a:pt x="5914" y="7071"/>
                  </a:cubicBezTo>
                  <a:cubicBezTo>
                    <a:pt x="5929" y="7041"/>
                    <a:pt x="5980" y="6954"/>
                    <a:pt x="5936" y="6851"/>
                  </a:cubicBezTo>
                  <a:cubicBezTo>
                    <a:pt x="5914" y="6800"/>
                    <a:pt x="5892" y="6763"/>
                    <a:pt x="5877" y="6734"/>
                  </a:cubicBezTo>
                  <a:cubicBezTo>
                    <a:pt x="5833" y="6660"/>
                    <a:pt x="5841" y="6660"/>
                    <a:pt x="5855" y="6646"/>
                  </a:cubicBezTo>
                  <a:cubicBezTo>
                    <a:pt x="5870" y="6639"/>
                    <a:pt x="5884" y="6631"/>
                    <a:pt x="5899" y="6624"/>
                  </a:cubicBezTo>
                  <a:cubicBezTo>
                    <a:pt x="5929" y="6617"/>
                    <a:pt x="5958" y="6602"/>
                    <a:pt x="5965" y="6572"/>
                  </a:cubicBezTo>
                  <a:cubicBezTo>
                    <a:pt x="5965" y="6536"/>
                    <a:pt x="5943" y="6514"/>
                    <a:pt x="5907" y="6477"/>
                  </a:cubicBezTo>
                  <a:cubicBezTo>
                    <a:pt x="5833" y="6411"/>
                    <a:pt x="5841" y="6404"/>
                    <a:pt x="5862" y="6331"/>
                  </a:cubicBezTo>
                  <a:cubicBezTo>
                    <a:pt x="5870" y="6316"/>
                    <a:pt x="5877" y="6301"/>
                    <a:pt x="5877" y="6279"/>
                  </a:cubicBezTo>
                  <a:cubicBezTo>
                    <a:pt x="5899" y="6213"/>
                    <a:pt x="5870" y="6162"/>
                    <a:pt x="5848" y="6126"/>
                  </a:cubicBezTo>
                  <a:cubicBezTo>
                    <a:pt x="5826" y="6089"/>
                    <a:pt x="5826" y="6089"/>
                    <a:pt x="5833" y="6082"/>
                  </a:cubicBezTo>
                  <a:cubicBezTo>
                    <a:pt x="5914" y="6016"/>
                    <a:pt x="5980" y="5832"/>
                    <a:pt x="5980" y="5730"/>
                  </a:cubicBezTo>
                  <a:cubicBezTo>
                    <a:pt x="5980" y="5671"/>
                    <a:pt x="5943" y="5598"/>
                    <a:pt x="5899" y="5510"/>
                  </a:cubicBezTo>
                  <a:cubicBezTo>
                    <a:pt x="5855" y="5422"/>
                    <a:pt x="5804" y="5320"/>
                    <a:pt x="5804" y="5239"/>
                  </a:cubicBezTo>
                  <a:cubicBezTo>
                    <a:pt x="5789" y="5092"/>
                    <a:pt x="5804" y="5041"/>
                    <a:pt x="5804" y="5041"/>
                  </a:cubicBezTo>
                  <a:cubicBezTo>
                    <a:pt x="5804" y="5034"/>
                    <a:pt x="5804" y="5034"/>
                    <a:pt x="5804" y="5034"/>
                  </a:cubicBezTo>
                  <a:cubicBezTo>
                    <a:pt x="5797" y="5019"/>
                    <a:pt x="5797" y="5019"/>
                    <a:pt x="5797" y="5019"/>
                  </a:cubicBezTo>
                  <a:cubicBezTo>
                    <a:pt x="5782" y="4997"/>
                    <a:pt x="5657" y="4799"/>
                    <a:pt x="5584" y="4748"/>
                  </a:cubicBezTo>
                  <a:lnTo>
                    <a:pt x="5577" y="4748"/>
                  </a:lnTo>
                  <a:lnTo>
                    <a:pt x="5584" y="4741"/>
                  </a:lnTo>
                  <a:cubicBezTo>
                    <a:pt x="5599" y="4719"/>
                    <a:pt x="5635" y="4689"/>
                    <a:pt x="5665" y="4631"/>
                  </a:cubicBezTo>
                  <a:cubicBezTo>
                    <a:pt x="5723" y="4499"/>
                    <a:pt x="5804" y="4418"/>
                    <a:pt x="5826" y="4418"/>
                  </a:cubicBezTo>
                  <a:cubicBezTo>
                    <a:pt x="5833" y="4426"/>
                    <a:pt x="5841" y="4433"/>
                    <a:pt x="5855" y="4440"/>
                  </a:cubicBezTo>
                  <a:cubicBezTo>
                    <a:pt x="5877" y="4455"/>
                    <a:pt x="5899" y="4477"/>
                    <a:pt x="5936" y="4477"/>
                  </a:cubicBezTo>
                  <a:cubicBezTo>
                    <a:pt x="5958" y="4477"/>
                    <a:pt x="5980" y="4470"/>
                    <a:pt x="6009" y="4448"/>
                  </a:cubicBezTo>
                  <a:cubicBezTo>
                    <a:pt x="6075" y="4389"/>
                    <a:pt x="6126" y="4374"/>
                    <a:pt x="6163" y="4360"/>
                  </a:cubicBezTo>
                  <a:cubicBezTo>
                    <a:pt x="6185" y="4360"/>
                    <a:pt x="6192" y="4345"/>
                    <a:pt x="6200" y="4330"/>
                  </a:cubicBezTo>
                  <a:cubicBezTo>
                    <a:pt x="6207" y="4308"/>
                    <a:pt x="6192" y="4294"/>
                    <a:pt x="6178" y="4286"/>
                  </a:cubicBezTo>
                  <a:cubicBezTo>
                    <a:pt x="6170" y="4279"/>
                    <a:pt x="6163" y="4264"/>
                    <a:pt x="6163" y="4264"/>
                  </a:cubicBezTo>
                  <a:cubicBezTo>
                    <a:pt x="6163" y="4257"/>
                    <a:pt x="6163" y="4257"/>
                    <a:pt x="6170" y="4257"/>
                  </a:cubicBezTo>
                  <a:cubicBezTo>
                    <a:pt x="6185" y="4257"/>
                    <a:pt x="6200" y="4264"/>
                    <a:pt x="6214" y="4279"/>
                  </a:cubicBezTo>
                  <a:cubicBezTo>
                    <a:pt x="6222" y="4286"/>
                    <a:pt x="6236" y="4286"/>
                    <a:pt x="6243" y="4286"/>
                  </a:cubicBezTo>
                  <a:cubicBezTo>
                    <a:pt x="6265" y="4286"/>
                    <a:pt x="6288" y="4272"/>
                    <a:pt x="6302" y="4235"/>
                  </a:cubicBezTo>
                  <a:cubicBezTo>
                    <a:pt x="6331" y="4177"/>
                    <a:pt x="6346" y="4059"/>
                    <a:pt x="6295" y="3993"/>
                  </a:cubicBezTo>
                  <a:cubicBezTo>
                    <a:pt x="6273" y="3971"/>
                    <a:pt x="6265" y="3964"/>
                    <a:pt x="6265" y="3957"/>
                  </a:cubicBezTo>
                  <a:lnTo>
                    <a:pt x="6273" y="3957"/>
                  </a:lnTo>
                  <a:cubicBezTo>
                    <a:pt x="6280" y="3957"/>
                    <a:pt x="6288" y="3957"/>
                    <a:pt x="6302" y="3957"/>
                  </a:cubicBezTo>
                  <a:cubicBezTo>
                    <a:pt x="6317" y="3898"/>
                    <a:pt x="6317" y="3898"/>
                    <a:pt x="6317" y="3898"/>
                  </a:cubicBezTo>
                  <a:cubicBezTo>
                    <a:pt x="6265" y="3869"/>
                    <a:pt x="6163" y="3803"/>
                    <a:pt x="6178" y="3751"/>
                  </a:cubicBezTo>
                  <a:cubicBezTo>
                    <a:pt x="6192" y="3686"/>
                    <a:pt x="6200" y="3686"/>
                    <a:pt x="6214" y="3686"/>
                  </a:cubicBezTo>
                  <a:cubicBezTo>
                    <a:pt x="6229" y="3686"/>
                    <a:pt x="6243" y="3686"/>
                    <a:pt x="6273" y="3693"/>
                  </a:cubicBezTo>
                  <a:cubicBezTo>
                    <a:pt x="6317" y="3708"/>
                    <a:pt x="6346" y="3729"/>
                    <a:pt x="6375" y="3759"/>
                  </a:cubicBezTo>
                  <a:cubicBezTo>
                    <a:pt x="6397" y="3773"/>
                    <a:pt x="6411" y="3795"/>
                    <a:pt x="6433" y="3795"/>
                  </a:cubicBezTo>
                  <a:cubicBezTo>
                    <a:pt x="6448" y="3795"/>
                    <a:pt x="6455" y="3788"/>
                    <a:pt x="6470" y="3773"/>
                  </a:cubicBezTo>
                  <a:cubicBezTo>
                    <a:pt x="6484" y="3766"/>
                    <a:pt x="6499" y="3759"/>
                    <a:pt x="6536" y="3759"/>
                  </a:cubicBezTo>
                  <a:cubicBezTo>
                    <a:pt x="6543" y="3759"/>
                    <a:pt x="6550" y="3759"/>
                    <a:pt x="6565" y="3766"/>
                  </a:cubicBezTo>
                  <a:cubicBezTo>
                    <a:pt x="6572" y="3766"/>
                    <a:pt x="6580" y="3766"/>
                    <a:pt x="6587" y="3766"/>
                  </a:cubicBezTo>
                  <a:cubicBezTo>
                    <a:pt x="6616" y="3766"/>
                    <a:pt x="6653" y="3737"/>
                    <a:pt x="6675" y="3708"/>
                  </a:cubicBezTo>
                  <a:cubicBezTo>
                    <a:pt x="6697" y="3671"/>
                    <a:pt x="6697" y="3627"/>
                    <a:pt x="6668" y="3583"/>
                  </a:cubicBezTo>
                  <a:cubicBezTo>
                    <a:pt x="6638" y="3532"/>
                    <a:pt x="6602" y="3524"/>
                    <a:pt x="6580" y="3517"/>
                  </a:cubicBezTo>
                  <a:cubicBezTo>
                    <a:pt x="6565" y="3517"/>
                    <a:pt x="6558" y="3510"/>
                    <a:pt x="6543" y="3495"/>
                  </a:cubicBezTo>
                  <a:cubicBezTo>
                    <a:pt x="6514" y="3429"/>
                    <a:pt x="6521" y="3363"/>
                    <a:pt x="6558" y="3304"/>
                  </a:cubicBezTo>
                  <a:cubicBezTo>
                    <a:pt x="6594" y="3253"/>
                    <a:pt x="6594" y="3187"/>
                    <a:pt x="6565" y="3129"/>
                  </a:cubicBezTo>
                  <a:cubicBezTo>
                    <a:pt x="6580" y="3121"/>
                    <a:pt x="6594" y="3114"/>
                    <a:pt x="6602" y="3085"/>
                  </a:cubicBezTo>
                  <a:cubicBezTo>
                    <a:pt x="6616" y="3026"/>
                    <a:pt x="6602" y="2799"/>
                    <a:pt x="6470" y="2667"/>
                  </a:cubicBezTo>
                  <a:cubicBezTo>
                    <a:pt x="6346" y="2542"/>
                    <a:pt x="6273" y="2506"/>
                    <a:pt x="6185" y="2477"/>
                  </a:cubicBezTo>
                  <a:cubicBezTo>
                    <a:pt x="6156" y="2469"/>
                    <a:pt x="6156" y="2462"/>
                    <a:pt x="6156" y="2432"/>
                  </a:cubicBezTo>
                  <a:cubicBezTo>
                    <a:pt x="6156" y="2418"/>
                    <a:pt x="6156" y="2403"/>
                    <a:pt x="6148" y="2389"/>
                  </a:cubicBezTo>
                  <a:cubicBezTo>
                    <a:pt x="6141" y="2344"/>
                    <a:pt x="6104" y="2337"/>
                    <a:pt x="6082" y="2322"/>
                  </a:cubicBezTo>
                  <a:cubicBezTo>
                    <a:pt x="6075" y="2322"/>
                    <a:pt x="6060" y="2315"/>
                    <a:pt x="6060" y="2308"/>
                  </a:cubicBezTo>
                  <a:cubicBezTo>
                    <a:pt x="6053" y="2301"/>
                    <a:pt x="6068" y="2279"/>
                    <a:pt x="6104" y="2249"/>
                  </a:cubicBezTo>
                  <a:cubicBezTo>
                    <a:pt x="6141" y="2227"/>
                    <a:pt x="6156" y="2198"/>
                    <a:pt x="6148" y="2169"/>
                  </a:cubicBezTo>
                  <a:cubicBezTo>
                    <a:pt x="6148" y="2132"/>
                    <a:pt x="6119" y="2103"/>
                    <a:pt x="6068" y="2081"/>
                  </a:cubicBezTo>
                  <a:cubicBezTo>
                    <a:pt x="5987" y="2051"/>
                    <a:pt x="5870" y="1941"/>
                    <a:pt x="5870" y="1861"/>
                  </a:cubicBezTo>
                  <a:cubicBezTo>
                    <a:pt x="5870" y="1824"/>
                    <a:pt x="5877" y="1788"/>
                    <a:pt x="5892" y="1758"/>
                  </a:cubicBezTo>
                  <a:cubicBezTo>
                    <a:pt x="5907" y="1707"/>
                    <a:pt x="5921" y="1656"/>
                    <a:pt x="5884" y="1612"/>
                  </a:cubicBezTo>
                  <a:cubicBezTo>
                    <a:pt x="5848" y="1575"/>
                    <a:pt x="5804" y="1465"/>
                    <a:pt x="5833" y="1414"/>
                  </a:cubicBezTo>
                  <a:cubicBezTo>
                    <a:pt x="5848" y="1377"/>
                    <a:pt x="5877" y="1370"/>
                    <a:pt x="5899" y="1370"/>
                  </a:cubicBezTo>
                  <a:lnTo>
                    <a:pt x="5899" y="1370"/>
                  </a:lnTo>
                  <a:cubicBezTo>
                    <a:pt x="5943" y="1377"/>
                    <a:pt x="5943" y="1377"/>
                    <a:pt x="5943" y="1377"/>
                  </a:cubicBezTo>
                  <a:cubicBezTo>
                    <a:pt x="5936" y="1341"/>
                    <a:pt x="5936" y="1341"/>
                    <a:pt x="5936" y="1341"/>
                  </a:cubicBezTo>
                  <a:cubicBezTo>
                    <a:pt x="5936" y="1304"/>
                    <a:pt x="5921" y="1194"/>
                    <a:pt x="5862" y="1165"/>
                  </a:cubicBezTo>
                  <a:cubicBezTo>
                    <a:pt x="5855" y="1165"/>
                    <a:pt x="5855" y="1165"/>
                    <a:pt x="5855" y="1165"/>
                  </a:cubicBezTo>
                  <a:cubicBezTo>
                    <a:pt x="5819" y="1143"/>
                    <a:pt x="5804" y="1136"/>
                    <a:pt x="5811" y="1084"/>
                  </a:cubicBezTo>
                  <a:cubicBezTo>
                    <a:pt x="5819" y="1033"/>
                    <a:pt x="5811" y="1003"/>
                    <a:pt x="5797" y="974"/>
                  </a:cubicBezTo>
                  <a:cubicBezTo>
                    <a:pt x="5789" y="952"/>
                    <a:pt x="5782" y="930"/>
                    <a:pt x="5782" y="894"/>
                  </a:cubicBezTo>
                  <a:cubicBezTo>
                    <a:pt x="5767" y="820"/>
                    <a:pt x="5723" y="813"/>
                    <a:pt x="5709" y="813"/>
                  </a:cubicBezTo>
                  <a:cubicBezTo>
                    <a:pt x="5672" y="813"/>
                    <a:pt x="5635" y="842"/>
                    <a:pt x="5606" y="894"/>
                  </a:cubicBezTo>
                  <a:cubicBezTo>
                    <a:pt x="5599" y="916"/>
                    <a:pt x="5591" y="938"/>
                    <a:pt x="5591" y="952"/>
                  </a:cubicBezTo>
                  <a:cubicBezTo>
                    <a:pt x="5584" y="974"/>
                    <a:pt x="5577" y="982"/>
                    <a:pt x="5518" y="996"/>
                  </a:cubicBezTo>
                  <a:cubicBezTo>
                    <a:pt x="5503" y="996"/>
                    <a:pt x="5496" y="996"/>
                    <a:pt x="5481" y="996"/>
                  </a:cubicBezTo>
                  <a:cubicBezTo>
                    <a:pt x="5460" y="996"/>
                    <a:pt x="5416" y="996"/>
                    <a:pt x="5416" y="886"/>
                  </a:cubicBezTo>
                  <a:cubicBezTo>
                    <a:pt x="5416" y="842"/>
                    <a:pt x="5393" y="667"/>
                    <a:pt x="5320" y="667"/>
                  </a:cubicBezTo>
                  <a:cubicBezTo>
                    <a:pt x="5313" y="667"/>
                    <a:pt x="5291" y="667"/>
                    <a:pt x="5276" y="689"/>
                  </a:cubicBezTo>
                  <a:cubicBezTo>
                    <a:pt x="5269" y="710"/>
                    <a:pt x="5247" y="732"/>
                    <a:pt x="5232" y="754"/>
                  </a:cubicBezTo>
                  <a:cubicBezTo>
                    <a:pt x="5232" y="740"/>
                    <a:pt x="5240" y="732"/>
                    <a:pt x="5247" y="718"/>
                  </a:cubicBezTo>
                  <a:cubicBezTo>
                    <a:pt x="5262" y="659"/>
                    <a:pt x="5276" y="622"/>
                    <a:pt x="5284" y="601"/>
                  </a:cubicBezTo>
                  <a:cubicBezTo>
                    <a:pt x="5306" y="549"/>
                    <a:pt x="5313" y="535"/>
                    <a:pt x="5298" y="520"/>
                  </a:cubicBezTo>
                  <a:cubicBezTo>
                    <a:pt x="5291" y="498"/>
                    <a:pt x="5276" y="498"/>
                    <a:pt x="5262" y="491"/>
                  </a:cubicBezTo>
                  <a:cubicBezTo>
                    <a:pt x="5262" y="491"/>
                    <a:pt x="5254" y="491"/>
                    <a:pt x="5247" y="483"/>
                  </a:cubicBezTo>
                  <a:cubicBezTo>
                    <a:pt x="5210" y="469"/>
                    <a:pt x="5203" y="447"/>
                    <a:pt x="5210" y="417"/>
                  </a:cubicBezTo>
                  <a:cubicBezTo>
                    <a:pt x="5218" y="381"/>
                    <a:pt x="5203" y="300"/>
                    <a:pt x="5174" y="256"/>
                  </a:cubicBezTo>
                  <a:cubicBezTo>
                    <a:pt x="5152" y="227"/>
                    <a:pt x="5122" y="220"/>
                    <a:pt x="5108" y="220"/>
                  </a:cubicBezTo>
                  <a:cubicBezTo>
                    <a:pt x="5100" y="220"/>
                    <a:pt x="5086" y="220"/>
                    <a:pt x="5079" y="227"/>
                  </a:cubicBezTo>
                  <a:cubicBezTo>
                    <a:pt x="5049" y="234"/>
                    <a:pt x="5027" y="263"/>
                    <a:pt x="5005" y="293"/>
                  </a:cubicBezTo>
                  <a:cubicBezTo>
                    <a:pt x="4991" y="308"/>
                    <a:pt x="4976" y="329"/>
                    <a:pt x="4969" y="329"/>
                  </a:cubicBezTo>
                  <a:cubicBezTo>
                    <a:pt x="4961" y="329"/>
                    <a:pt x="4954" y="322"/>
                    <a:pt x="4939" y="308"/>
                  </a:cubicBezTo>
                  <a:cubicBezTo>
                    <a:pt x="4902" y="271"/>
                    <a:pt x="4881" y="249"/>
                    <a:pt x="4859" y="249"/>
                  </a:cubicBezTo>
                  <a:cubicBezTo>
                    <a:pt x="4837" y="249"/>
                    <a:pt x="4822" y="271"/>
                    <a:pt x="4807" y="293"/>
                  </a:cubicBezTo>
                  <a:cubicBezTo>
                    <a:pt x="4800" y="308"/>
                    <a:pt x="4793" y="315"/>
                    <a:pt x="4785" y="329"/>
                  </a:cubicBezTo>
                  <a:cubicBezTo>
                    <a:pt x="4785" y="315"/>
                    <a:pt x="4785" y="293"/>
                    <a:pt x="4793" y="256"/>
                  </a:cubicBezTo>
                  <a:cubicBezTo>
                    <a:pt x="4807" y="110"/>
                    <a:pt x="4815" y="29"/>
                    <a:pt x="4763" y="7"/>
                  </a:cubicBezTo>
                  <a:cubicBezTo>
                    <a:pt x="4749" y="7"/>
                    <a:pt x="4741" y="0"/>
                    <a:pt x="4727" y="0"/>
                  </a:cubicBezTo>
                  <a:lnTo>
                    <a:pt x="4727" y="36"/>
                  </a:lnTo>
                </a:path>
              </a:pathLst>
            </a:custGeom>
            <a:grpFill/>
            <a:ln w="28575" cap="flat" cmpd="sng">
              <a:solidFill>
                <a:schemeClr val="bg1"/>
              </a:solid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24" name="Freeform 23"/>
            <p:cNvSpPr>
              <a:spLocks noChangeArrowheads="1"/>
            </p:cNvSpPr>
            <p:nvPr/>
          </p:nvSpPr>
          <p:spPr bwMode="auto">
            <a:xfrm>
              <a:off x="5863572" y="8279562"/>
              <a:ext cx="4125675" cy="4147562"/>
            </a:xfrm>
            <a:custGeom>
              <a:avLst/>
              <a:gdLst>
                <a:gd name="T0" fmla="*/ 2616 w 10735"/>
                <a:gd name="T1" fmla="*/ 10618 h 10919"/>
                <a:gd name="T2" fmla="*/ 2183 w 10735"/>
                <a:gd name="T3" fmla="*/ 10031 h 10919"/>
                <a:gd name="T4" fmla="*/ 1759 w 10735"/>
                <a:gd name="T5" fmla="*/ 10039 h 10919"/>
                <a:gd name="T6" fmla="*/ 2008 w 10735"/>
                <a:gd name="T7" fmla="*/ 9584 h 10919"/>
                <a:gd name="T8" fmla="*/ 2513 w 10735"/>
                <a:gd name="T9" fmla="*/ 9130 h 10919"/>
                <a:gd name="T10" fmla="*/ 2433 w 10735"/>
                <a:gd name="T11" fmla="*/ 7760 h 10919"/>
                <a:gd name="T12" fmla="*/ 2660 w 10735"/>
                <a:gd name="T13" fmla="*/ 6932 h 10919"/>
                <a:gd name="T14" fmla="*/ 2814 w 10735"/>
                <a:gd name="T15" fmla="*/ 6258 h 10919"/>
                <a:gd name="T16" fmla="*/ 3252 w 10735"/>
                <a:gd name="T17" fmla="*/ 6082 h 10919"/>
                <a:gd name="T18" fmla="*/ 2784 w 10735"/>
                <a:gd name="T19" fmla="*/ 4917 h 10919"/>
                <a:gd name="T20" fmla="*/ 2572 w 10735"/>
                <a:gd name="T21" fmla="*/ 3847 h 10919"/>
                <a:gd name="T22" fmla="*/ 2161 w 10735"/>
                <a:gd name="T23" fmla="*/ 3561 h 10919"/>
                <a:gd name="T24" fmla="*/ 1927 w 10735"/>
                <a:gd name="T25" fmla="*/ 3056 h 10919"/>
                <a:gd name="T26" fmla="*/ 1531 w 10735"/>
                <a:gd name="T27" fmla="*/ 2843 h 10919"/>
                <a:gd name="T28" fmla="*/ 1223 w 10735"/>
                <a:gd name="T29" fmla="*/ 2667 h 10919"/>
                <a:gd name="T30" fmla="*/ 960 w 10735"/>
                <a:gd name="T31" fmla="*/ 2594 h 10919"/>
                <a:gd name="T32" fmla="*/ 879 w 10735"/>
                <a:gd name="T33" fmla="*/ 3048 h 10919"/>
                <a:gd name="T34" fmla="*/ 286 w 10735"/>
                <a:gd name="T35" fmla="*/ 3298 h 10919"/>
                <a:gd name="T36" fmla="*/ 300 w 10735"/>
                <a:gd name="T37" fmla="*/ 2865 h 10919"/>
                <a:gd name="T38" fmla="*/ 51 w 10735"/>
                <a:gd name="T39" fmla="*/ 1590 h 10919"/>
                <a:gd name="T40" fmla="*/ 659 w 10735"/>
                <a:gd name="T41" fmla="*/ 1363 h 10919"/>
                <a:gd name="T42" fmla="*/ 1121 w 10735"/>
                <a:gd name="T43" fmla="*/ 1062 h 10919"/>
                <a:gd name="T44" fmla="*/ 1590 w 10735"/>
                <a:gd name="T45" fmla="*/ 879 h 10919"/>
                <a:gd name="T46" fmla="*/ 2220 w 10735"/>
                <a:gd name="T47" fmla="*/ 286 h 10919"/>
                <a:gd name="T48" fmla="*/ 2506 w 10735"/>
                <a:gd name="T49" fmla="*/ 29 h 10919"/>
                <a:gd name="T50" fmla="*/ 3098 w 10735"/>
                <a:gd name="T51" fmla="*/ 542 h 10919"/>
                <a:gd name="T52" fmla="*/ 3523 w 10735"/>
                <a:gd name="T53" fmla="*/ 1062 h 10919"/>
                <a:gd name="T54" fmla="*/ 3919 w 10735"/>
                <a:gd name="T55" fmla="*/ 1004 h 10919"/>
                <a:gd name="T56" fmla="*/ 4007 w 10735"/>
                <a:gd name="T57" fmla="*/ 506 h 10919"/>
                <a:gd name="T58" fmla="*/ 4622 w 10735"/>
                <a:gd name="T59" fmla="*/ 623 h 10919"/>
                <a:gd name="T60" fmla="*/ 4886 w 10735"/>
                <a:gd name="T61" fmla="*/ 872 h 10919"/>
                <a:gd name="T62" fmla="*/ 5128 w 10735"/>
                <a:gd name="T63" fmla="*/ 51 h 10919"/>
                <a:gd name="T64" fmla="*/ 5560 w 10735"/>
                <a:gd name="T65" fmla="*/ 410 h 10919"/>
                <a:gd name="T66" fmla="*/ 6286 w 10735"/>
                <a:gd name="T67" fmla="*/ 352 h 10919"/>
                <a:gd name="T68" fmla="*/ 6682 w 10735"/>
                <a:gd name="T69" fmla="*/ 901 h 10919"/>
                <a:gd name="T70" fmla="*/ 7158 w 10735"/>
                <a:gd name="T71" fmla="*/ 1546 h 10919"/>
                <a:gd name="T72" fmla="*/ 7539 w 10735"/>
                <a:gd name="T73" fmla="*/ 2293 h 10919"/>
                <a:gd name="T74" fmla="*/ 7700 w 10735"/>
                <a:gd name="T75" fmla="*/ 2909 h 10919"/>
                <a:gd name="T76" fmla="*/ 8477 w 10735"/>
                <a:gd name="T77" fmla="*/ 3803 h 10919"/>
                <a:gd name="T78" fmla="*/ 9708 w 10735"/>
                <a:gd name="T79" fmla="*/ 4778 h 10919"/>
                <a:gd name="T80" fmla="*/ 10331 w 10735"/>
                <a:gd name="T81" fmla="*/ 5239 h 10919"/>
                <a:gd name="T82" fmla="*/ 10682 w 10735"/>
                <a:gd name="T83" fmla="*/ 5884 h 10919"/>
                <a:gd name="T84" fmla="*/ 10360 w 10735"/>
                <a:gd name="T85" fmla="*/ 6419 h 10919"/>
                <a:gd name="T86" fmla="*/ 9869 w 10735"/>
                <a:gd name="T87" fmla="*/ 6390 h 10919"/>
                <a:gd name="T88" fmla="*/ 9100 w 10735"/>
                <a:gd name="T89" fmla="*/ 7379 h 10919"/>
                <a:gd name="T90" fmla="*/ 8418 w 10735"/>
                <a:gd name="T91" fmla="*/ 8031 h 10919"/>
                <a:gd name="T92" fmla="*/ 8836 w 10735"/>
                <a:gd name="T93" fmla="*/ 9174 h 10919"/>
                <a:gd name="T94" fmla="*/ 9165 w 10735"/>
                <a:gd name="T95" fmla="*/ 9812 h 10919"/>
                <a:gd name="T96" fmla="*/ 8557 w 10735"/>
                <a:gd name="T97" fmla="*/ 9636 h 10919"/>
                <a:gd name="T98" fmla="*/ 8081 w 10735"/>
                <a:gd name="T99" fmla="*/ 9526 h 10919"/>
                <a:gd name="T100" fmla="*/ 7334 w 10735"/>
                <a:gd name="T101" fmla="*/ 9350 h 10919"/>
                <a:gd name="T102" fmla="*/ 6938 w 10735"/>
                <a:gd name="T103" fmla="*/ 9665 h 10919"/>
                <a:gd name="T104" fmla="*/ 5883 w 10735"/>
                <a:gd name="T105" fmla="*/ 9973 h 10919"/>
                <a:gd name="T106" fmla="*/ 5516 w 10735"/>
                <a:gd name="T107" fmla="*/ 10302 h 10919"/>
                <a:gd name="T108" fmla="*/ 4989 w 10735"/>
                <a:gd name="T109" fmla="*/ 10369 h 10919"/>
                <a:gd name="T110" fmla="*/ 4256 w 10735"/>
                <a:gd name="T111" fmla="*/ 10017 h 10919"/>
                <a:gd name="T112" fmla="*/ 3355 w 10735"/>
                <a:gd name="T113" fmla="*/ 9951 h 10919"/>
                <a:gd name="T114" fmla="*/ 2784 w 10735"/>
                <a:gd name="T115" fmla="*/ 10918 h 10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35" h="10919">
                  <a:moveTo>
                    <a:pt x="2784" y="10918"/>
                  </a:moveTo>
                  <a:lnTo>
                    <a:pt x="2784" y="10918"/>
                  </a:lnTo>
                  <a:cubicBezTo>
                    <a:pt x="2755" y="10918"/>
                    <a:pt x="2733" y="10911"/>
                    <a:pt x="2726" y="10889"/>
                  </a:cubicBezTo>
                  <a:cubicBezTo>
                    <a:pt x="2718" y="10860"/>
                    <a:pt x="2733" y="10830"/>
                    <a:pt x="2762" y="10808"/>
                  </a:cubicBezTo>
                  <a:cubicBezTo>
                    <a:pt x="2792" y="10786"/>
                    <a:pt x="2799" y="10750"/>
                    <a:pt x="2806" y="10684"/>
                  </a:cubicBezTo>
                  <a:cubicBezTo>
                    <a:pt x="2814" y="10662"/>
                    <a:pt x="2814" y="10640"/>
                    <a:pt x="2821" y="10618"/>
                  </a:cubicBezTo>
                  <a:cubicBezTo>
                    <a:pt x="2828" y="10574"/>
                    <a:pt x="2814" y="10552"/>
                    <a:pt x="2806" y="10537"/>
                  </a:cubicBezTo>
                  <a:cubicBezTo>
                    <a:pt x="2799" y="10530"/>
                    <a:pt x="2784" y="10522"/>
                    <a:pt x="2777" y="10522"/>
                  </a:cubicBezTo>
                  <a:cubicBezTo>
                    <a:pt x="2762" y="10522"/>
                    <a:pt x="2755" y="10530"/>
                    <a:pt x="2748" y="10544"/>
                  </a:cubicBezTo>
                  <a:cubicBezTo>
                    <a:pt x="2733" y="10588"/>
                    <a:pt x="2682" y="10618"/>
                    <a:pt x="2616" y="10618"/>
                  </a:cubicBezTo>
                  <a:cubicBezTo>
                    <a:pt x="2587" y="10618"/>
                    <a:pt x="2557" y="10610"/>
                    <a:pt x="2535" y="10596"/>
                  </a:cubicBezTo>
                  <a:cubicBezTo>
                    <a:pt x="2506" y="10581"/>
                    <a:pt x="2491" y="10552"/>
                    <a:pt x="2484" y="10522"/>
                  </a:cubicBezTo>
                  <a:cubicBezTo>
                    <a:pt x="2477" y="10486"/>
                    <a:pt x="2499" y="10449"/>
                    <a:pt x="2528" y="10412"/>
                  </a:cubicBezTo>
                  <a:cubicBezTo>
                    <a:pt x="2557" y="10391"/>
                    <a:pt x="2542" y="10339"/>
                    <a:pt x="2535" y="10325"/>
                  </a:cubicBezTo>
                  <a:cubicBezTo>
                    <a:pt x="2513" y="10281"/>
                    <a:pt x="2484" y="10244"/>
                    <a:pt x="2477" y="10244"/>
                  </a:cubicBezTo>
                  <a:cubicBezTo>
                    <a:pt x="2469" y="10251"/>
                    <a:pt x="2462" y="10251"/>
                    <a:pt x="2454" y="10251"/>
                  </a:cubicBezTo>
                  <a:cubicBezTo>
                    <a:pt x="2411" y="10251"/>
                    <a:pt x="2345" y="10229"/>
                    <a:pt x="2301" y="10185"/>
                  </a:cubicBezTo>
                  <a:cubicBezTo>
                    <a:pt x="2271" y="10156"/>
                    <a:pt x="2257" y="10112"/>
                    <a:pt x="2242" y="10083"/>
                  </a:cubicBezTo>
                  <a:cubicBezTo>
                    <a:pt x="2235" y="10068"/>
                    <a:pt x="2228" y="10046"/>
                    <a:pt x="2220" y="10039"/>
                  </a:cubicBezTo>
                  <a:cubicBezTo>
                    <a:pt x="2220" y="10039"/>
                    <a:pt x="2220" y="10031"/>
                    <a:pt x="2183" y="10031"/>
                  </a:cubicBezTo>
                  <a:cubicBezTo>
                    <a:pt x="2147" y="10031"/>
                    <a:pt x="2096" y="10039"/>
                    <a:pt x="2052" y="10046"/>
                  </a:cubicBezTo>
                  <a:cubicBezTo>
                    <a:pt x="2037" y="10053"/>
                    <a:pt x="2022" y="10053"/>
                    <a:pt x="2015" y="10053"/>
                  </a:cubicBezTo>
                  <a:cubicBezTo>
                    <a:pt x="2000" y="10053"/>
                    <a:pt x="1993" y="10053"/>
                    <a:pt x="1986" y="10053"/>
                  </a:cubicBezTo>
                  <a:cubicBezTo>
                    <a:pt x="1964" y="10053"/>
                    <a:pt x="1942" y="10046"/>
                    <a:pt x="1927" y="10024"/>
                  </a:cubicBezTo>
                  <a:cubicBezTo>
                    <a:pt x="1905" y="10002"/>
                    <a:pt x="1905" y="9966"/>
                    <a:pt x="1912" y="9922"/>
                  </a:cubicBezTo>
                  <a:cubicBezTo>
                    <a:pt x="1920" y="9907"/>
                    <a:pt x="1920" y="9892"/>
                    <a:pt x="1912" y="9878"/>
                  </a:cubicBezTo>
                  <a:cubicBezTo>
                    <a:pt x="1898" y="9870"/>
                    <a:pt x="1876" y="9856"/>
                    <a:pt x="1854" y="9856"/>
                  </a:cubicBezTo>
                  <a:cubicBezTo>
                    <a:pt x="1839" y="9856"/>
                    <a:pt x="1824" y="9863"/>
                    <a:pt x="1817" y="9870"/>
                  </a:cubicBezTo>
                  <a:cubicBezTo>
                    <a:pt x="1780" y="9892"/>
                    <a:pt x="1759" y="9980"/>
                    <a:pt x="1751" y="10017"/>
                  </a:cubicBezTo>
                  <a:lnTo>
                    <a:pt x="1759" y="10039"/>
                  </a:lnTo>
                  <a:cubicBezTo>
                    <a:pt x="1737" y="10039"/>
                    <a:pt x="1737" y="10039"/>
                    <a:pt x="1737" y="10039"/>
                  </a:cubicBezTo>
                  <a:cubicBezTo>
                    <a:pt x="1685" y="10031"/>
                    <a:pt x="1582" y="10017"/>
                    <a:pt x="1539" y="9988"/>
                  </a:cubicBezTo>
                  <a:cubicBezTo>
                    <a:pt x="1524" y="9973"/>
                    <a:pt x="1509" y="9966"/>
                    <a:pt x="1495" y="9958"/>
                  </a:cubicBezTo>
                  <a:cubicBezTo>
                    <a:pt x="1458" y="9943"/>
                    <a:pt x="1436" y="9929"/>
                    <a:pt x="1436" y="9900"/>
                  </a:cubicBezTo>
                  <a:cubicBezTo>
                    <a:pt x="1429" y="9885"/>
                    <a:pt x="1443" y="9870"/>
                    <a:pt x="1451" y="9856"/>
                  </a:cubicBezTo>
                  <a:cubicBezTo>
                    <a:pt x="1495" y="9819"/>
                    <a:pt x="1582" y="9804"/>
                    <a:pt x="1656" y="9790"/>
                  </a:cubicBezTo>
                  <a:cubicBezTo>
                    <a:pt x="1685" y="9790"/>
                    <a:pt x="1685" y="9790"/>
                    <a:pt x="1685" y="9790"/>
                  </a:cubicBezTo>
                  <a:cubicBezTo>
                    <a:pt x="1751" y="9775"/>
                    <a:pt x="1832" y="9731"/>
                    <a:pt x="1876" y="9680"/>
                  </a:cubicBezTo>
                  <a:cubicBezTo>
                    <a:pt x="1883" y="9672"/>
                    <a:pt x="1883" y="9672"/>
                    <a:pt x="1883" y="9672"/>
                  </a:cubicBezTo>
                  <a:cubicBezTo>
                    <a:pt x="1912" y="9629"/>
                    <a:pt x="1949" y="9584"/>
                    <a:pt x="2008" y="9584"/>
                  </a:cubicBezTo>
                  <a:cubicBezTo>
                    <a:pt x="2030" y="9584"/>
                    <a:pt x="2059" y="9592"/>
                    <a:pt x="2081" y="9607"/>
                  </a:cubicBezTo>
                  <a:cubicBezTo>
                    <a:pt x="2110" y="9621"/>
                    <a:pt x="2140" y="9629"/>
                    <a:pt x="2169" y="9629"/>
                  </a:cubicBezTo>
                  <a:cubicBezTo>
                    <a:pt x="2228" y="9629"/>
                    <a:pt x="2279" y="9592"/>
                    <a:pt x="2315" y="9562"/>
                  </a:cubicBezTo>
                  <a:cubicBezTo>
                    <a:pt x="2337" y="9541"/>
                    <a:pt x="2367" y="9533"/>
                    <a:pt x="2396" y="9533"/>
                  </a:cubicBezTo>
                  <a:cubicBezTo>
                    <a:pt x="2447" y="9533"/>
                    <a:pt x="2491" y="9570"/>
                    <a:pt x="2513" y="9599"/>
                  </a:cubicBezTo>
                  <a:lnTo>
                    <a:pt x="2513" y="9599"/>
                  </a:lnTo>
                  <a:cubicBezTo>
                    <a:pt x="2521" y="9599"/>
                    <a:pt x="2535" y="9592"/>
                    <a:pt x="2550" y="9562"/>
                  </a:cubicBezTo>
                  <a:cubicBezTo>
                    <a:pt x="2579" y="9526"/>
                    <a:pt x="2601" y="9453"/>
                    <a:pt x="2572" y="9387"/>
                  </a:cubicBezTo>
                  <a:cubicBezTo>
                    <a:pt x="2557" y="9343"/>
                    <a:pt x="2535" y="9306"/>
                    <a:pt x="2513" y="9277"/>
                  </a:cubicBezTo>
                  <a:cubicBezTo>
                    <a:pt x="2484" y="9218"/>
                    <a:pt x="2454" y="9167"/>
                    <a:pt x="2513" y="9130"/>
                  </a:cubicBezTo>
                  <a:cubicBezTo>
                    <a:pt x="2528" y="9123"/>
                    <a:pt x="2550" y="9108"/>
                    <a:pt x="2564" y="9101"/>
                  </a:cubicBezTo>
                  <a:cubicBezTo>
                    <a:pt x="2579" y="9101"/>
                    <a:pt x="2594" y="9086"/>
                    <a:pt x="2601" y="9086"/>
                  </a:cubicBezTo>
                  <a:cubicBezTo>
                    <a:pt x="2601" y="9079"/>
                    <a:pt x="2594" y="9072"/>
                    <a:pt x="2557" y="9028"/>
                  </a:cubicBezTo>
                  <a:cubicBezTo>
                    <a:pt x="2462" y="8954"/>
                    <a:pt x="2469" y="8918"/>
                    <a:pt x="2499" y="8837"/>
                  </a:cubicBezTo>
                  <a:cubicBezTo>
                    <a:pt x="2506" y="8822"/>
                    <a:pt x="2513" y="8808"/>
                    <a:pt x="2513" y="8786"/>
                  </a:cubicBezTo>
                  <a:cubicBezTo>
                    <a:pt x="2528" y="8742"/>
                    <a:pt x="2506" y="8705"/>
                    <a:pt x="2484" y="8669"/>
                  </a:cubicBezTo>
                  <a:cubicBezTo>
                    <a:pt x="2469" y="8639"/>
                    <a:pt x="2440" y="8603"/>
                    <a:pt x="2484" y="8566"/>
                  </a:cubicBezTo>
                  <a:cubicBezTo>
                    <a:pt x="2550" y="8515"/>
                    <a:pt x="2616" y="8346"/>
                    <a:pt x="2616" y="8251"/>
                  </a:cubicBezTo>
                  <a:cubicBezTo>
                    <a:pt x="2616" y="8207"/>
                    <a:pt x="2579" y="8134"/>
                    <a:pt x="2542" y="8053"/>
                  </a:cubicBezTo>
                  <a:cubicBezTo>
                    <a:pt x="2491" y="7958"/>
                    <a:pt x="2440" y="7848"/>
                    <a:pt x="2433" y="7760"/>
                  </a:cubicBezTo>
                  <a:cubicBezTo>
                    <a:pt x="2425" y="7635"/>
                    <a:pt x="2433" y="7577"/>
                    <a:pt x="2433" y="7562"/>
                  </a:cubicBezTo>
                  <a:cubicBezTo>
                    <a:pt x="2411" y="7525"/>
                    <a:pt x="2301" y="7350"/>
                    <a:pt x="2242" y="7313"/>
                  </a:cubicBezTo>
                  <a:cubicBezTo>
                    <a:pt x="2220" y="7298"/>
                    <a:pt x="2205" y="7284"/>
                    <a:pt x="2205" y="7269"/>
                  </a:cubicBezTo>
                  <a:cubicBezTo>
                    <a:pt x="2205" y="7254"/>
                    <a:pt x="2213" y="7247"/>
                    <a:pt x="2228" y="7232"/>
                  </a:cubicBezTo>
                  <a:cubicBezTo>
                    <a:pt x="2249" y="7210"/>
                    <a:pt x="2279" y="7181"/>
                    <a:pt x="2301" y="7130"/>
                  </a:cubicBezTo>
                  <a:cubicBezTo>
                    <a:pt x="2352" y="7020"/>
                    <a:pt x="2447" y="6895"/>
                    <a:pt x="2506" y="6895"/>
                  </a:cubicBezTo>
                  <a:cubicBezTo>
                    <a:pt x="2513" y="6895"/>
                    <a:pt x="2521" y="6895"/>
                    <a:pt x="2528" y="6895"/>
                  </a:cubicBezTo>
                  <a:cubicBezTo>
                    <a:pt x="2542" y="6903"/>
                    <a:pt x="2550" y="6917"/>
                    <a:pt x="2564" y="6925"/>
                  </a:cubicBezTo>
                  <a:cubicBezTo>
                    <a:pt x="2579" y="6939"/>
                    <a:pt x="2601" y="6954"/>
                    <a:pt x="2616" y="6954"/>
                  </a:cubicBezTo>
                  <a:cubicBezTo>
                    <a:pt x="2630" y="6954"/>
                    <a:pt x="2645" y="6947"/>
                    <a:pt x="2660" y="6932"/>
                  </a:cubicBezTo>
                  <a:cubicBezTo>
                    <a:pt x="2711" y="6888"/>
                    <a:pt x="2770" y="6859"/>
                    <a:pt x="2828" y="6844"/>
                  </a:cubicBezTo>
                  <a:cubicBezTo>
                    <a:pt x="2828" y="6837"/>
                    <a:pt x="2828" y="6837"/>
                    <a:pt x="2828" y="6837"/>
                  </a:cubicBezTo>
                  <a:cubicBezTo>
                    <a:pt x="2814" y="6822"/>
                    <a:pt x="2792" y="6800"/>
                    <a:pt x="2799" y="6771"/>
                  </a:cubicBezTo>
                  <a:cubicBezTo>
                    <a:pt x="2806" y="6749"/>
                    <a:pt x="2828" y="6727"/>
                    <a:pt x="2850" y="6727"/>
                  </a:cubicBezTo>
                  <a:cubicBezTo>
                    <a:pt x="2880" y="6727"/>
                    <a:pt x="2902" y="6741"/>
                    <a:pt x="2923" y="6763"/>
                  </a:cubicBezTo>
                  <a:cubicBezTo>
                    <a:pt x="2931" y="6763"/>
                    <a:pt x="2945" y="6741"/>
                    <a:pt x="2953" y="6705"/>
                  </a:cubicBezTo>
                  <a:cubicBezTo>
                    <a:pt x="2968" y="6653"/>
                    <a:pt x="2968" y="6588"/>
                    <a:pt x="2938" y="6551"/>
                  </a:cubicBezTo>
                  <a:cubicBezTo>
                    <a:pt x="2902" y="6507"/>
                    <a:pt x="2894" y="6478"/>
                    <a:pt x="2902" y="6456"/>
                  </a:cubicBezTo>
                  <a:cubicBezTo>
                    <a:pt x="2902" y="6448"/>
                    <a:pt x="2909" y="6434"/>
                    <a:pt x="2931" y="6434"/>
                  </a:cubicBezTo>
                  <a:cubicBezTo>
                    <a:pt x="2872" y="6397"/>
                    <a:pt x="2792" y="6331"/>
                    <a:pt x="2814" y="6258"/>
                  </a:cubicBezTo>
                  <a:cubicBezTo>
                    <a:pt x="2828" y="6199"/>
                    <a:pt x="2836" y="6162"/>
                    <a:pt x="2894" y="6162"/>
                  </a:cubicBezTo>
                  <a:cubicBezTo>
                    <a:pt x="2909" y="6162"/>
                    <a:pt x="2931" y="6162"/>
                    <a:pt x="2968" y="6170"/>
                  </a:cubicBezTo>
                  <a:cubicBezTo>
                    <a:pt x="3019" y="6184"/>
                    <a:pt x="3055" y="6221"/>
                    <a:pt x="3084" y="6243"/>
                  </a:cubicBezTo>
                  <a:cubicBezTo>
                    <a:pt x="3098" y="6258"/>
                    <a:pt x="3106" y="6265"/>
                    <a:pt x="3113" y="6265"/>
                  </a:cubicBezTo>
                  <a:cubicBezTo>
                    <a:pt x="3142" y="6243"/>
                    <a:pt x="3186" y="6236"/>
                    <a:pt x="3216" y="6236"/>
                  </a:cubicBezTo>
                  <a:cubicBezTo>
                    <a:pt x="3223" y="6236"/>
                    <a:pt x="3238" y="6236"/>
                    <a:pt x="3245" y="6236"/>
                  </a:cubicBezTo>
                  <a:cubicBezTo>
                    <a:pt x="3252" y="6236"/>
                    <a:pt x="3260" y="6236"/>
                    <a:pt x="3267" y="6236"/>
                  </a:cubicBezTo>
                  <a:cubicBezTo>
                    <a:pt x="3274" y="6236"/>
                    <a:pt x="3303" y="6229"/>
                    <a:pt x="3311" y="6207"/>
                  </a:cubicBezTo>
                  <a:cubicBezTo>
                    <a:pt x="3326" y="6184"/>
                    <a:pt x="3333" y="6162"/>
                    <a:pt x="3311" y="6126"/>
                  </a:cubicBezTo>
                  <a:cubicBezTo>
                    <a:pt x="3289" y="6089"/>
                    <a:pt x="3274" y="6089"/>
                    <a:pt x="3252" y="6082"/>
                  </a:cubicBezTo>
                  <a:cubicBezTo>
                    <a:pt x="3230" y="6082"/>
                    <a:pt x="3201" y="6074"/>
                    <a:pt x="3186" y="6031"/>
                  </a:cubicBezTo>
                  <a:cubicBezTo>
                    <a:pt x="3150" y="5957"/>
                    <a:pt x="3150" y="5869"/>
                    <a:pt x="3194" y="5803"/>
                  </a:cubicBezTo>
                  <a:cubicBezTo>
                    <a:pt x="3230" y="5760"/>
                    <a:pt x="3230" y="5708"/>
                    <a:pt x="3194" y="5664"/>
                  </a:cubicBezTo>
                  <a:cubicBezTo>
                    <a:pt x="3194" y="5657"/>
                    <a:pt x="3186" y="5642"/>
                    <a:pt x="3194" y="5635"/>
                  </a:cubicBezTo>
                  <a:cubicBezTo>
                    <a:pt x="3194" y="5620"/>
                    <a:pt x="3208" y="5620"/>
                    <a:pt x="3216" y="5613"/>
                  </a:cubicBezTo>
                  <a:cubicBezTo>
                    <a:pt x="3230" y="5613"/>
                    <a:pt x="3238" y="5606"/>
                    <a:pt x="3238" y="5591"/>
                  </a:cubicBezTo>
                  <a:cubicBezTo>
                    <a:pt x="3252" y="5547"/>
                    <a:pt x="3238" y="5342"/>
                    <a:pt x="3120" y="5224"/>
                  </a:cubicBezTo>
                  <a:cubicBezTo>
                    <a:pt x="2997" y="5100"/>
                    <a:pt x="2931" y="5063"/>
                    <a:pt x="2858" y="5041"/>
                  </a:cubicBezTo>
                  <a:cubicBezTo>
                    <a:pt x="2784" y="5027"/>
                    <a:pt x="2792" y="4983"/>
                    <a:pt x="2792" y="4953"/>
                  </a:cubicBezTo>
                  <a:cubicBezTo>
                    <a:pt x="2792" y="4939"/>
                    <a:pt x="2792" y="4931"/>
                    <a:pt x="2784" y="4917"/>
                  </a:cubicBezTo>
                  <a:cubicBezTo>
                    <a:pt x="2784" y="4902"/>
                    <a:pt x="2770" y="4895"/>
                    <a:pt x="2748" y="4888"/>
                  </a:cubicBezTo>
                  <a:cubicBezTo>
                    <a:pt x="2733" y="4880"/>
                    <a:pt x="2711" y="4873"/>
                    <a:pt x="2696" y="4858"/>
                  </a:cubicBezTo>
                  <a:cubicBezTo>
                    <a:pt x="2667" y="4807"/>
                    <a:pt x="2726" y="4756"/>
                    <a:pt x="2762" y="4734"/>
                  </a:cubicBezTo>
                  <a:cubicBezTo>
                    <a:pt x="2770" y="4726"/>
                    <a:pt x="2784" y="4712"/>
                    <a:pt x="2784" y="4697"/>
                  </a:cubicBezTo>
                  <a:cubicBezTo>
                    <a:pt x="2784" y="4675"/>
                    <a:pt x="2762" y="4660"/>
                    <a:pt x="2726" y="4646"/>
                  </a:cubicBezTo>
                  <a:cubicBezTo>
                    <a:pt x="2645" y="4609"/>
                    <a:pt x="2506" y="4492"/>
                    <a:pt x="2506" y="4382"/>
                  </a:cubicBezTo>
                  <a:cubicBezTo>
                    <a:pt x="2506" y="4338"/>
                    <a:pt x="2513" y="4301"/>
                    <a:pt x="2528" y="4265"/>
                  </a:cubicBezTo>
                  <a:cubicBezTo>
                    <a:pt x="2542" y="4213"/>
                    <a:pt x="2550" y="4184"/>
                    <a:pt x="2528" y="4169"/>
                  </a:cubicBezTo>
                  <a:cubicBezTo>
                    <a:pt x="2484" y="4118"/>
                    <a:pt x="2433" y="3986"/>
                    <a:pt x="2469" y="3913"/>
                  </a:cubicBezTo>
                  <a:cubicBezTo>
                    <a:pt x="2499" y="3854"/>
                    <a:pt x="2542" y="3847"/>
                    <a:pt x="2572" y="3847"/>
                  </a:cubicBezTo>
                  <a:cubicBezTo>
                    <a:pt x="2564" y="3803"/>
                    <a:pt x="2550" y="3737"/>
                    <a:pt x="2521" y="3730"/>
                  </a:cubicBezTo>
                  <a:cubicBezTo>
                    <a:pt x="2513" y="3722"/>
                    <a:pt x="2513" y="3722"/>
                    <a:pt x="2513" y="3722"/>
                  </a:cubicBezTo>
                  <a:cubicBezTo>
                    <a:pt x="2477" y="3700"/>
                    <a:pt x="2433" y="3686"/>
                    <a:pt x="2447" y="3598"/>
                  </a:cubicBezTo>
                  <a:cubicBezTo>
                    <a:pt x="2454" y="3554"/>
                    <a:pt x="2447" y="3539"/>
                    <a:pt x="2433" y="3510"/>
                  </a:cubicBezTo>
                  <a:cubicBezTo>
                    <a:pt x="2425" y="3488"/>
                    <a:pt x="2418" y="3459"/>
                    <a:pt x="2411" y="3422"/>
                  </a:cubicBezTo>
                  <a:cubicBezTo>
                    <a:pt x="2411" y="3407"/>
                    <a:pt x="2403" y="3378"/>
                    <a:pt x="2389" y="3378"/>
                  </a:cubicBezTo>
                  <a:cubicBezTo>
                    <a:pt x="2374" y="3378"/>
                    <a:pt x="2345" y="3400"/>
                    <a:pt x="2330" y="3437"/>
                  </a:cubicBezTo>
                  <a:cubicBezTo>
                    <a:pt x="2323" y="3459"/>
                    <a:pt x="2315" y="3466"/>
                    <a:pt x="2315" y="3481"/>
                  </a:cubicBezTo>
                  <a:cubicBezTo>
                    <a:pt x="2301" y="3524"/>
                    <a:pt x="2293" y="3539"/>
                    <a:pt x="2205" y="3561"/>
                  </a:cubicBezTo>
                  <a:cubicBezTo>
                    <a:pt x="2191" y="3561"/>
                    <a:pt x="2176" y="3561"/>
                    <a:pt x="2161" y="3561"/>
                  </a:cubicBezTo>
                  <a:cubicBezTo>
                    <a:pt x="2088" y="3561"/>
                    <a:pt x="2052" y="3510"/>
                    <a:pt x="2052" y="3407"/>
                  </a:cubicBezTo>
                  <a:cubicBezTo>
                    <a:pt x="2052" y="3341"/>
                    <a:pt x="2015" y="3239"/>
                    <a:pt x="2000" y="3231"/>
                  </a:cubicBezTo>
                  <a:lnTo>
                    <a:pt x="2000" y="3231"/>
                  </a:lnTo>
                  <a:cubicBezTo>
                    <a:pt x="2000" y="3239"/>
                    <a:pt x="1927" y="3349"/>
                    <a:pt x="1883" y="3349"/>
                  </a:cubicBezTo>
                  <a:cubicBezTo>
                    <a:pt x="1876" y="3349"/>
                    <a:pt x="1868" y="3341"/>
                    <a:pt x="1868" y="3334"/>
                  </a:cubicBezTo>
                  <a:cubicBezTo>
                    <a:pt x="1861" y="3327"/>
                    <a:pt x="1854" y="3305"/>
                    <a:pt x="1883" y="3224"/>
                  </a:cubicBezTo>
                  <a:cubicBezTo>
                    <a:pt x="1898" y="3165"/>
                    <a:pt x="1912" y="3129"/>
                    <a:pt x="1927" y="3100"/>
                  </a:cubicBezTo>
                  <a:cubicBezTo>
                    <a:pt x="1934" y="3078"/>
                    <a:pt x="1942" y="3063"/>
                    <a:pt x="1942" y="3056"/>
                  </a:cubicBezTo>
                  <a:cubicBezTo>
                    <a:pt x="1942" y="3056"/>
                    <a:pt x="1942" y="3056"/>
                    <a:pt x="1934" y="3056"/>
                  </a:cubicBezTo>
                  <a:cubicBezTo>
                    <a:pt x="1934" y="3056"/>
                    <a:pt x="1934" y="3056"/>
                    <a:pt x="1927" y="3056"/>
                  </a:cubicBezTo>
                  <a:cubicBezTo>
                    <a:pt x="1927" y="3056"/>
                    <a:pt x="1920" y="3048"/>
                    <a:pt x="1912" y="3048"/>
                  </a:cubicBezTo>
                  <a:cubicBezTo>
                    <a:pt x="1854" y="3026"/>
                    <a:pt x="1832" y="2990"/>
                    <a:pt x="1846" y="2931"/>
                  </a:cubicBezTo>
                  <a:cubicBezTo>
                    <a:pt x="1854" y="2902"/>
                    <a:pt x="1839" y="2836"/>
                    <a:pt x="1817" y="2806"/>
                  </a:cubicBezTo>
                  <a:cubicBezTo>
                    <a:pt x="1802" y="2792"/>
                    <a:pt x="1795" y="2784"/>
                    <a:pt x="1788" y="2784"/>
                  </a:cubicBezTo>
                  <a:cubicBezTo>
                    <a:pt x="1780" y="2784"/>
                    <a:pt x="1780" y="2784"/>
                    <a:pt x="1773" y="2792"/>
                  </a:cubicBezTo>
                  <a:cubicBezTo>
                    <a:pt x="1751" y="2792"/>
                    <a:pt x="1737" y="2814"/>
                    <a:pt x="1722" y="2836"/>
                  </a:cubicBezTo>
                  <a:cubicBezTo>
                    <a:pt x="1700" y="2865"/>
                    <a:pt x="1678" y="2894"/>
                    <a:pt x="1649" y="2894"/>
                  </a:cubicBezTo>
                  <a:cubicBezTo>
                    <a:pt x="1627" y="2894"/>
                    <a:pt x="1612" y="2887"/>
                    <a:pt x="1590" y="2865"/>
                  </a:cubicBezTo>
                  <a:cubicBezTo>
                    <a:pt x="1568" y="2843"/>
                    <a:pt x="1546" y="2821"/>
                    <a:pt x="1539" y="2821"/>
                  </a:cubicBezTo>
                  <a:cubicBezTo>
                    <a:pt x="1539" y="2821"/>
                    <a:pt x="1531" y="2829"/>
                    <a:pt x="1531" y="2843"/>
                  </a:cubicBezTo>
                  <a:cubicBezTo>
                    <a:pt x="1524" y="2850"/>
                    <a:pt x="1509" y="2865"/>
                    <a:pt x="1502" y="2887"/>
                  </a:cubicBezTo>
                  <a:cubicBezTo>
                    <a:pt x="1480" y="2909"/>
                    <a:pt x="1465" y="2924"/>
                    <a:pt x="1451" y="2924"/>
                  </a:cubicBezTo>
                  <a:cubicBezTo>
                    <a:pt x="1443" y="2924"/>
                    <a:pt x="1436" y="2916"/>
                    <a:pt x="1436" y="2909"/>
                  </a:cubicBezTo>
                  <a:cubicBezTo>
                    <a:pt x="1429" y="2909"/>
                    <a:pt x="1414" y="2887"/>
                    <a:pt x="1429" y="2770"/>
                  </a:cubicBezTo>
                  <a:cubicBezTo>
                    <a:pt x="1451" y="2601"/>
                    <a:pt x="1436" y="2572"/>
                    <a:pt x="1429" y="2572"/>
                  </a:cubicBezTo>
                  <a:cubicBezTo>
                    <a:pt x="1421" y="2572"/>
                    <a:pt x="1414" y="2572"/>
                    <a:pt x="1407" y="2572"/>
                  </a:cubicBezTo>
                  <a:cubicBezTo>
                    <a:pt x="1399" y="2572"/>
                    <a:pt x="1385" y="2579"/>
                    <a:pt x="1355" y="2594"/>
                  </a:cubicBezTo>
                  <a:cubicBezTo>
                    <a:pt x="1333" y="2609"/>
                    <a:pt x="1333" y="2609"/>
                    <a:pt x="1333" y="2609"/>
                  </a:cubicBezTo>
                  <a:cubicBezTo>
                    <a:pt x="1319" y="2616"/>
                    <a:pt x="1304" y="2623"/>
                    <a:pt x="1290" y="2638"/>
                  </a:cubicBezTo>
                  <a:cubicBezTo>
                    <a:pt x="1268" y="2653"/>
                    <a:pt x="1246" y="2667"/>
                    <a:pt x="1223" y="2667"/>
                  </a:cubicBezTo>
                  <a:cubicBezTo>
                    <a:pt x="1216" y="2667"/>
                    <a:pt x="1202" y="2667"/>
                    <a:pt x="1194" y="2660"/>
                  </a:cubicBezTo>
                  <a:cubicBezTo>
                    <a:pt x="1180" y="2645"/>
                    <a:pt x="1165" y="2631"/>
                    <a:pt x="1158" y="2616"/>
                  </a:cubicBezTo>
                  <a:cubicBezTo>
                    <a:pt x="1150" y="2601"/>
                    <a:pt x="1143" y="2587"/>
                    <a:pt x="1128" y="2587"/>
                  </a:cubicBezTo>
                  <a:cubicBezTo>
                    <a:pt x="1128" y="2587"/>
                    <a:pt x="1128" y="2579"/>
                    <a:pt x="1121" y="2579"/>
                  </a:cubicBezTo>
                  <a:cubicBezTo>
                    <a:pt x="1121" y="2579"/>
                    <a:pt x="1114" y="2587"/>
                    <a:pt x="1106" y="2594"/>
                  </a:cubicBezTo>
                  <a:cubicBezTo>
                    <a:pt x="1099" y="2601"/>
                    <a:pt x="1084" y="2616"/>
                    <a:pt x="1062" y="2631"/>
                  </a:cubicBezTo>
                  <a:cubicBezTo>
                    <a:pt x="1055" y="2631"/>
                    <a:pt x="1048" y="2638"/>
                    <a:pt x="1040" y="2638"/>
                  </a:cubicBezTo>
                  <a:cubicBezTo>
                    <a:pt x="1018" y="2638"/>
                    <a:pt x="1011" y="2623"/>
                    <a:pt x="997" y="2616"/>
                  </a:cubicBezTo>
                  <a:cubicBezTo>
                    <a:pt x="989" y="2601"/>
                    <a:pt x="982" y="2594"/>
                    <a:pt x="967" y="2594"/>
                  </a:cubicBezTo>
                  <a:lnTo>
                    <a:pt x="960" y="2594"/>
                  </a:lnTo>
                  <a:cubicBezTo>
                    <a:pt x="901" y="2609"/>
                    <a:pt x="850" y="2616"/>
                    <a:pt x="806" y="2653"/>
                  </a:cubicBezTo>
                  <a:cubicBezTo>
                    <a:pt x="769" y="2674"/>
                    <a:pt x="747" y="2726"/>
                    <a:pt x="747" y="2741"/>
                  </a:cubicBezTo>
                  <a:cubicBezTo>
                    <a:pt x="747" y="2748"/>
                    <a:pt x="762" y="2755"/>
                    <a:pt x="791" y="2755"/>
                  </a:cubicBezTo>
                  <a:cubicBezTo>
                    <a:pt x="799" y="2762"/>
                    <a:pt x="806" y="2762"/>
                    <a:pt x="813" y="2762"/>
                  </a:cubicBezTo>
                  <a:cubicBezTo>
                    <a:pt x="821" y="2762"/>
                    <a:pt x="835" y="2762"/>
                    <a:pt x="842" y="2762"/>
                  </a:cubicBezTo>
                  <a:cubicBezTo>
                    <a:pt x="850" y="2755"/>
                    <a:pt x="864" y="2755"/>
                    <a:pt x="872" y="2755"/>
                  </a:cubicBezTo>
                  <a:cubicBezTo>
                    <a:pt x="894" y="2755"/>
                    <a:pt x="916" y="2762"/>
                    <a:pt x="945" y="2784"/>
                  </a:cubicBezTo>
                  <a:cubicBezTo>
                    <a:pt x="989" y="2829"/>
                    <a:pt x="997" y="2894"/>
                    <a:pt x="967" y="2953"/>
                  </a:cubicBezTo>
                  <a:cubicBezTo>
                    <a:pt x="960" y="2960"/>
                    <a:pt x="960" y="2975"/>
                    <a:pt x="967" y="2982"/>
                  </a:cubicBezTo>
                  <a:cubicBezTo>
                    <a:pt x="967" y="3019"/>
                    <a:pt x="952" y="3041"/>
                    <a:pt x="879" y="3048"/>
                  </a:cubicBezTo>
                  <a:cubicBezTo>
                    <a:pt x="857" y="3048"/>
                    <a:pt x="842" y="3056"/>
                    <a:pt x="828" y="3056"/>
                  </a:cubicBezTo>
                  <a:cubicBezTo>
                    <a:pt x="725" y="3063"/>
                    <a:pt x="667" y="3070"/>
                    <a:pt x="667" y="3151"/>
                  </a:cubicBezTo>
                  <a:cubicBezTo>
                    <a:pt x="667" y="3246"/>
                    <a:pt x="615" y="3261"/>
                    <a:pt x="564" y="3283"/>
                  </a:cubicBezTo>
                  <a:cubicBezTo>
                    <a:pt x="549" y="3283"/>
                    <a:pt x="535" y="3290"/>
                    <a:pt x="520" y="3298"/>
                  </a:cubicBezTo>
                  <a:cubicBezTo>
                    <a:pt x="506" y="3305"/>
                    <a:pt x="483" y="3312"/>
                    <a:pt x="469" y="3312"/>
                  </a:cubicBezTo>
                  <a:cubicBezTo>
                    <a:pt x="447" y="3312"/>
                    <a:pt x="425" y="3305"/>
                    <a:pt x="403" y="3305"/>
                  </a:cubicBezTo>
                  <a:cubicBezTo>
                    <a:pt x="381" y="3298"/>
                    <a:pt x="366" y="3298"/>
                    <a:pt x="352" y="3298"/>
                  </a:cubicBezTo>
                  <a:cubicBezTo>
                    <a:pt x="330" y="3298"/>
                    <a:pt x="322" y="3298"/>
                    <a:pt x="308" y="3305"/>
                  </a:cubicBezTo>
                  <a:cubicBezTo>
                    <a:pt x="286" y="3319"/>
                    <a:pt x="286" y="3319"/>
                    <a:pt x="286" y="3319"/>
                  </a:cubicBezTo>
                  <a:cubicBezTo>
                    <a:pt x="286" y="3298"/>
                    <a:pt x="286" y="3298"/>
                    <a:pt x="286" y="3298"/>
                  </a:cubicBezTo>
                  <a:cubicBezTo>
                    <a:pt x="286" y="3268"/>
                    <a:pt x="278" y="3253"/>
                    <a:pt x="271" y="3246"/>
                  </a:cubicBezTo>
                  <a:cubicBezTo>
                    <a:pt x="271" y="3246"/>
                    <a:pt x="271" y="3239"/>
                    <a:pt x="256" y="3239"/>
                  </a:cubicBezTo>
                  <a:lnTo>
                    <a:pt x="242" y="3239"/>
                  </a:lnTo>
                  <a:cubicBezTo>
                    <a:pt x="234" y="3239"/>
                    <a:pt x="220" y="3239"/>
                    <a:pt x="212" y="3231"/>
                  </a:cubicBezTo>
                  <a:cubicBezTo>
                    <a:pt x="205" y="3224"/>
                    <a:pt x="198" y="3202"/>
                    <a:pt x="205" y="3180"/>
                  </a:cubicBezTo>
                  <a:cubicBezTo>
                    <a:pt x="212" y="3129"/>
                    <a:pt x="227" y="3122"/>
                    <a:pt x="242" y="3114"/>
                  </a:cubicBezTo>
                  <a:cubicBezTo>
                    <a:pt x="256" y="3114"/>
                    <a:pt x="264" y="3114"/>
                    <a:pt x="271" y="3085"/>
                  </a:cubicBezTo>
                  <a:cubicBezTo>
                    <a:pt x="286" y="3048"/>
                    <a:pt x="278" y="3026"/>
                    <a:pt x="278" y="2997"/>
                  </a:cubicBezTo>
                  <a:cubicBezTo>
                    <a:pt x="271" y="2975"/>
                    <a:pt x="271" y="2960"/>
                    <a:pt x="271" y="2931"/>
                  </a:cubicBezTo>
                  <a:cubicBezTo>
                    <a:pt x="271" y="2894"/>
                    <a:pt x="278" y="2880"/>
                    <a:pt x="300" y="2865"/>
                  </a:cubicBezTo>
                  <a:cubicBezTo>
                    <a:pt x="308" y="2858"/>
                    <a:pt x="315" y="2850"/>
                    <a:pt x="330" y="2814"/>
                  </a:cubicBezTo>
                  <a:cubicBezTo>
                    <a:pt x="344" y="2762"/>
                    <a:pt x="337" y="2741"/>
                    <a:pt x="330" y="2697"/>
                  </a:cubicBezTo>
                  <a:cubicBezTo>
                    <a:pt x="322" y="2682"/>
                    <a:pt x="322" y="2667"/>
                    <a:pt x="315" y="2638"/>
                  </a:cubicBezTo>
                  <a:cubicBezTo>
                    <a:pt x="308" y="2572"/>
                    <a:pt x="278" y="2535"/>
                    <a:pt x="249" y="2484"/>
                  </a:cubicBezTo>
                  <a:cubicBezTo>
                    <a:pt x="227" y="2440"/>
                    <a:pt x="227" y="2440"/>
                    <a:pt x="227" y="2440"/>
                  </a:cubicBezTo>
                  <a:cubicBezTo>
                    <a:pt x="190" y="2381"/>
                    <a:pt x="132" y="2293"/>
                    <a:pt x="110" y="2198"/>
                  </a:cubicBezTo>
                  <a:cubicBezTo>
                    <a:pt x="88" y="2096"/>
                    <a:pt x="88" y="1964"/>
                    <a:pt x="110" y="1920"/>
                  </a:cubicBezTo>
                  <a:cubicBezTo>
                    <a:pt x="124" y="1891"/>
                    <a:pt x="168" y="1795"/>
                    <a:pt x="117" y="1766"/>
                  </a:cubicBezTo>
                  <a:cubicBezTo>
                    <a:pt x="73" y="1737"/>
                    <a:pt x="0" y="1700"/>
                    <a:pt x="44" y="1597"/>
                  </a:cubicBezTo>
                  <a:cubicBezTo>
                    <a:pt x="51" y="1590"/>
                    <a:pt x="51" y="1590"/>
                    <a:pt x="51" y="1590"/>
                  </a:cubicBezTo>
                  <a:cubicBezTo>
                    <a:pt x="80" y="1517"/>
                    <a:pt x="95" y="1480"/>
                    <a:pt x="190" y="1443"/>
                  </a:cubicBezTo>
                  <a:cubicBezTo>
                    <a:pt x="212" y="1436"/>
                    <a:pt x="234" y="1436"/>
                    <a:pt x="249" y="1436"/>
                  </a:cubicBezTo>
                  <a:cubicBezTo>
                    <a:pt x="278" y="1436"/>
                    <a:pt x="308" y="1443"/>
                    <a:pt x="322" y="1451"/>
                  </a:cubicBezTo>
                  <a:cubicBezTo>
                    <a:pt x="337" y="1451"/>
                    <a:pt x="352" y="1458"/>
                    <a:pt x="366" y="1458"/>
                  </a:cubicBezTo>
                  <a:cubicBezTo>
                    <a:pt x="366" y="1458"/>
                    <a:pt x="366" y="1458"/>
                    <a:pt x="373" y="1458"/>
                  </a:cubicBezTo>
                  <a:cubicBezTo>
                    <a:pt x="373" y="1451"/>
                    <a:pt x="381" y="1451"/>
                    <a:pt x="381" y="1451"/>
                  </a:cubicBezTo>
                  <a:cubicBezTo>
                    <a:pt x="396" y="1451"/>
                    <a:pt x="403" y="1458"/>
                    <a:pt x="410" y="1465"/>
                  </a:cubicBezTo>
                  <a:lnTo>
                    <a:pt x="410" y="1465"/>
                  </a:lnTo>
                  <a:cubicBezTo>
                    <a:pt x="440" y="1429"/>
                    <a:pt x="483" y="1385"/>
                    <a:pt x="520" y="1378"/>
                  </a:cubicBezTo>
                  <a:cubicBezTo>
                    <a:pt x="557" y="1370"/>
                    <a:pt x="608" y="1363"/>
                    <a:pt x="659" y="1363"/>
                  </a:cubicBezTo>
                  <a:cubicBezTo>
                    <a:pt x="703" y="1363"/>
                    <a:pt x="740" y="1370"/>
                    <a:pt x="755" y="1378"/>
                  </a:cubicBezTo>
                  <a:cubicBezTo>
                    <a:pt x="791" y="1392"/>
                    <a:pt x="850" y="1429"/>
                    <a:pt x="887" y="1488"/>
                  </a:cubicBezTo>
                  <a:cubicBezTo>
                    <a:pt x="916" y="1517"/>
                    <a:pt x="967" y="1553"/>
                    <a:pt x="1018" y="1553"/>
                  </a:cubicBezTo>
                  <a:cubicBezTo>
                    <a:pt x="1033" y="1553"/>
                    <a:pt x="1040" y="1553"/>
                    <a:pt x="1055" y="1546"/>
                  </a:cubicBezTo>
                  <a:cubicBezTo>
                    <a:pt x="1114" y="1524"/>
                    <a:pt x="1143" y="1495"/>
                    <a:pt x="1143" y="1451"/>
                  </a:cubicBezTo>
                  <a:cubicBezTo>
                    <a:pt x="1143" y="1414"/>
                    <a:pt x="1165" y="1392"/>
                    <a:pt x="1180" y="1370"/>
                  </a:cubicBezTo>
                  <a:cubicBezTo>
                    <a:pt x="1187" y="1356"/>
                    <a:pt x="1202" y="1341"/>
                    <a:pt x="1202" y="1326"/>
                  </a:cubicBezTo>
                  <a:cubicBezTo>
                    <a:pt x="1202" y="1312"/>
                    <a:pt x="1194" y="1304"/>
                    <a:pt x="1180" y="1297"/>
                  </a:cubicBezTo>
                  <a:cubicBezTo>
                    <a:pt x="1158" y="1282"/>
                    <a:pt x="1136" y="1268"/>
                    <a:pt x="1136" y="1231"/>
                  </a:cubicBezTo>
                  <a:cubicBezTo>
                    <a:pt x="1136" y="1180"/>
                    <a:pt x="1121" y="1062"/>
                    <a:pt x="1121" y="1062"/>
                  </a:cubicBezTo>
                  <a:cubicBezTo>
                    <a:pt x="1121" y="1048"/>
                    <a:pt x="1121" y="1048"/>
                    <a:pt x="1121" y="1048"/>
                  </a:cubicBezTo>
                  <a:cubicBezTo>
                    <a:pt x="1136" y="1048"/>
                    <a:pt x="1136" y="1048"/>
                    <a:pt x="1136" y="1048"/>
                  </a:cubicBezTo>
                  <a:cubicBezTo>
                    <a:pt x="1150" y="1048"/>
                    <a:pt x="1260" y="1048"/>
                    <a:pt x="1297" y="1084"/>
                  </a:cubicBezTo>
                  <a:cubicBezTo>
                    <a:pt x="1297" y="1084"/>
                    <a:pt x="1304" y="1092"/>
                    <a:pt x="1326" y="1092"/>
                  </a:cubicBezTo>
                  <a:cubicBezTo>
                    <a:pt x="1355" y="1092"/>
                    <a:pt x="1407" y="1084"/>
                    <a:pt x="1436" y="1070"/>
                  </a:cubicBezTo>
                  <a:cubicBezTo>
                    <a:pt x="1421" y="1062"/>
                    <a:pt x="1407" y="1055"/>
                    <a:pt x="1399" y="1033"/>
                  </a:cubicBezTo>
                  <a:cubicBezTo>
                    <a:pt x="1399" y="1026"/>
                    <a:pt x="1399" y="1004"/>
                    <a:pt x="1421" y="982"/>
                  </a:cubicBezTo>
                  <a:cubicBezTo>
                    <a:pt x="1451" y="953"/>
                    <a:pt x="1480" y="945"/>
                    <a:pt x="1502" y="938"/>
                  </a:cubicBezTo>
                  <a:cubicBezTo>
                    <a:pt x="1531" y="938"/>
                    <a:pt x="1546" y="931"/>
                    <a:pt x="1568" y="909"/>
                  </a:cubicBezTo>
                  <a:cubicBezTo>
                    <a:pt x="1575" y="894"/>
                    <a:pt x="1582" y="887"/>
                    <a:pt x="1590" y="879"/>
                  </a:cubicBezTo>
                  <a:cubicBezTo>
                    <a:pt x="1619" y="843"/>
                    <a:pt x="1641" y="813"/>
                    <a:pt x="1641" y="755"/>
                  </a:cubicBezTo>
                  <a:cubicBezTo>
                    <a:pt x="1641" y="733"/>
                    <a:pt x="1634" y="711"/>
                    <a:pt x="1627" y="681"/>
                  </a:cubicBezTo>
                  <a:cubicBezTo>
                    <a:pt x="1605" y="638"/>
                    <a:pt x="1582" y="586"/>
                    <a:pt x="1634" y="520"/>
                  </a:cubicBezTo>
                  <a:cubicBezTo>
                    <a:pt x="1671" y="469"/>
                    <a:pt x="1692" y="447"/>
                    <a:pt x="1722" y="447"/>
                  </a:cubicBezTo>
                  <a:cubicBezTo>
                    <a:pt x="1737" y="447"/>
                    <a:pt x="1751" y="462"/>
                    <a:pt x="1773" y="469"/>
                  </a:cubicBezTo>
                  <a:cubicBezTo>
                    <a:pt x="1788" y="484"/>
                    <a:pt x="1788" y="484"/>
                    <a:pt x="1788" y="484"/>
                  </a:cubicBezTo>
                  <a:cubicBezTo>
                    <a:pt x="1810" y="491"/>
                    <a:pt x="1839" y="498"/>
                    <a:pt x="1868" y="498"/>
                  </a:cubicBezTo>
                  <a:cubicBezTo>
                    <a:pt x="1920" y="498"/>
                    <a:pt x="2000" y="484"/>
                    <a:pt x="2044" y="440"/>
                  </a:cubicBezTo>
                  <a:cubicBezTo>
                    <a:pt x="2073" y="410"/>
                    <a:pt x="2103" y="388"/>
                    <a:pt x="2132" y="366"/>
                  </a:cubicBezTo>
                  <a:cubicBezTo>
                    <a:pt x="2169" y="337"/>
                    <a:pt x="2205" y="315"/>
                    <a:pt x="2220" y="286"/>
                  </a:cubicBezTo>
                  <a:cubicBezTo>
                    <a:pt x="2235" y="264"/>
                    <a:pt x="2235" y="242"/>
                    <a:pt x="2235" y="220"/>
                  </a:cubicBezTo>
                  <a:cubicBezTo>
                    <a:pt x="2242" y="191"/>
                    <a:pt x="2242" y="154"/>
                    <a:pt x="2271" y="124"/>
                  </a:cubicBezTo>
                  <a:cubicBezTo>
                    <a:pt x="2286" y="103"/>
                    <a:pt x="2301" y="88"/>
                    <a:pt x="2323" y="73"/>
                  </a:cubicBezTo>
                  <a:cubicBezTo>
                    <a:pt x="2323" y="66"/>
                    <a:pt x="2323" y="66"/>
                    <a:pt x="2323" y="66"/>
                  </a:cubicBezTo>
                  <a:cubicBezTo>
                    <a:pt x="2345" y="51"/>
                    <a:pt x="2345" y="51"/>
                    <a:pt x="2345" y="51"/>
                  </a:cubicBezTo>
                  <a:lnTo>
                    <a:pt x="2345" y="51"/>
                  </a:lnTo>
                  <a:cubicBezTo>
                    <a:pt x="2374" y="29"/>
                    <a:pt x="2403" y="15"/>
                    <a:pt x="2425" y="7"/>
                  </a:cubicBezTo>
                  <a:cubicBezTo>
                    <a:pt x="2433" y="0"/>
                    <a:pt x="2433" y="0"/>
                    <a:pt x="2440" y="0"/>
                  </a:cubicBezTo>
                  <a:cubicBezTo>
                    <a:pt x="2454" y="0"/>
                    <a:pt x="2462" y="7"/>
                    <a:pt x="2462" y="15"/>
                  </a:cubicBezTo>
                  <a:cubicBezTo>
                    <a:pt x="2469" y="22"/>
                    <a:pt x="2477" y="29"/>
                    <a:pt x="2506" y="29"/>
                  </a:cubicBezTo>
                  <a:cubicBezTo>
                    <a:pt x="2528" y="29"/>
                    <a:pt x="2542" y="15"/>
                    <a:pt x="2557" y="7"/>
                  </a:cubicBezTo>
                  <a:cubicBezTo>
                    <a:pt x="2572" y="0"/>
                    <a:pt x="2587" y="0"/>
                    <a:pt x="2601" y="0"/>
                  </a:cubicBezTo>
                  <a:cubicBezTo>
                    <a:pt x="2616" y="0"/>
                    <a:pt x="2638" y="7"/>
                    <a:pt x="2652" y="29"/>
                  </a:cubicBezTo>
                  <a:cubicBezTo>
                    <a:pt x="2674" y="51"/>
                    <a:pt x="2689" y="73"/>
                    <a:pt x="2696" y="95"/>
                  </a:cubicBezTo>
                  <a:cubicBezTo>
                    <a:pt x="2733" y="147"/>
                    <a:pt x="2762" y="191"/>
                    <a:pt x="2814" y="198"/>
                  </a:cubicBezTo>
                  <a:cubicBezTo>
                    <a:pt x="2872" y="205"/>
                    <a:pt x="2880" y="227"/>
                    <a:pt x="2894" y="256"/>
                  </a:cubicBezTo>
                  <a:cubicBezTo>
                    <a:pt x="2902" y="271"/>
                    <a:pt x="2909" y="293"/>
                    <a:pt x="2931" y="315"/>
                  </a:cubicBezTo>
                  <a:cubicBezTo>
                    <a:pt x="2982" y="374"/>
                    <a:pt x="2997" y="403"/>
                    <a:pt x="3019" y="447"/>
                  </a:cubicBezTo>
                  <a:cubicBezTo>
                    <a:pt x="3041" y="484"/>
                    <a:pt x="3041" y="484"/>
                    <a:pt x="3041" y="484"/>
                  </a:cubicBezTo>
                  <a:cubicBezTo>
                    <a:pt x="3063" y="520"/>
                    <a:pt x="3077" y="542"/>
                    <a:pt x="3098" y="542"/>
                  </a:cubicBezTo>
                  <a:cubicBezTo>
                    <a:pt x="3106" y="542"/>
                    <a:pt x="3113" y="535"/>
                    <a:pt x="3113" y="535"/>
                  </a:cubicBezTo>
                  <a:cubicBezTo>
                    <a:pt x="3120" y="535"/>
                    <a:pt x="3128" y="535"/>
                    <a:pt x="3128" y="535"/>
                  </a:cubicBezTo>
                  <a:cubicBezTo>
                    <a:pt x="3164" y="535"/>
                    <a:pt x="3179" y="564"/>
                    <a:pt x="3194" y="586"/>
                  </a:cubicBezTo>
                  <a:cubicBezTo>
                    <a:pt x="3208" y="601"/>
                    <a:pt x="3216" y="615"/>
                    <a:pt x="3230" y="630"/>
                  </a:cubicBezTo>
                  <a:cubicBezTo>
                    <a:pt x="3245" y="645"/>
                    <a:pt x="3282" y="652"/>
                    <a:pt x="3326" y="652"/>
                  </a:cubicBezTo>
                  <a:cubicBezTo>
                    <a:pt x="3348" y="652"/>
                    <a:pt x="3370" y="652"/>
                    <a:pt x="3370" y="652"/>
                  </a:cubicBezTo>
                  <a:cubicBezTo>
                    <a:pt x="3399" y="652"/>
                    <a:pt x="3450" y="681"/>
                    <a:pt x="3450" y="747"/>
                  </a:cubicBezTo>
                  <a:cubicBezTo>
                    <a:pt x="3450" y="769"/>
                    <a:pt x="3458" y="791"/>
                    <a:pt x="3472" y="813"/>
                  </a:cubicBezTo>
                  <a:cubicBezTo>
                    <a:pt x="3479" y="835"/>
                    <a:pt x="3494" y="865"/>
                    <a:pt x="3487" y="909"/>
                  </a:cubicBezTo>
                  <a:cubicBezTo>
                    <a:pt x="3472" y="982"/>
                    <a:pt x="3465" y="1041"/>
                    <a:pt x="3523" y="1062"/>
                  </a:cubicBezTo>
                  <a:cubicBezTo>
                    <a:pt x="3589" y="1077"/>
                    <a:pt x="3655" y="1092"/>
                    <a:pt x="3655" y="1092"/>
                  </a:cubicBezTo>
                  <a:cubicBezTo>
                    <a:pt x="3655" y="1092"/>
                    <a:pt x="3677" y="1099"/>
                    <a:pt x="3692" y="1099"/>
                  </a:cubicBezTo>
                  <a:cubicBezTo>
                    <a:pt x="3707" y="1099"/>
                    <a:pt x="3714" y="1099"/>
                    <a:pt x="3721" y="1092"/>
                  </a:cubicBezTo>
                  <a:cubicBezTo>
                    <a:pt x="3729" y="1077"/>
                    <a:pt x="3736" y="1055"/>
                    <a:pt x="3729" y="1033"/>
                  </a:cubicBezTo>
                  <a:cubicBezTo>
                    <a:pt x="3721" y="997"/>
                    <a:pt x="3721" y="997"/>
                    <a:pt x="3721" y="997"/>
                  </a:cubicBezTo>
                  <a:cubicBezTo>
                    <a:pt x="3751" y="1019"/>
                    <a:pt x="3751" y="1019"/>
                    <a:pt x="3751" y="1019"/>
                  </a:cubicBezTo>
                  <a:cubicBezTo>
                    <a:pt x="3751" y="1019"/>
                    <a:pt x="3794" y="1041"/>
                    <a:pt x="3824" y="1041"/>
                  </a:cubicBezTo>
                  <a:cubicBezTo>
                    <a:pt x="3839" y="1041"/>
                    <a:pt x="3846" y="1041"/>
                    <a:pt x="3853" y="1033"/>
                  </a:cubicBezTo>
                  <a:cubicBezTo>
                    <a:pt x="3868" y="1011"/>
                    <a:pt x="3882" y="1004"/>
                    <a:pt x="3897" y="1004"/>
                  </a:cubicBezTo>
                  <a:cubicBezTo>
                    <a:pt x="3904" y="1004"/>
                    <a:pt x="3912" y="1004"/>
                    <a:pt x="3919" y="1004"/>
                  </a:cubicBezTo>
                  <a:cubicBezTo>
                    <a:pt x="3926" y="1011"/>
                    <a:pt x="3934" y="1011"/>
                    <a:pt x="3948" y="1011"/>
                  </a:cubicBezTo>
                  <a:cubicBezTo>
                    <a:pt x="3963" y="1011"/>
                    <a:pt x="3978" y="997"/>
                    <a:pt x="3985" y="974"/>
                  </a:cubicBezTo>
                  <a:cubicBezTo>
                    <a:pt x="3992" y="953"/>
                    <a:pt x="3978" y="931"/>
                    <a:pt x="3948" y="916"/>
                  </a:cubicBezTo>
                  <a:cubicBezTo>
                    <a:pt x="3926" y="901"/>
                    <a:pt x="3897" y="894"/>
                    <a:pt x="3868" y="879"/>
                  </a:cubicBezTo>
                  <a:cubicBezTo>
                    <a:pt x="3809" y="857"/>
                    <a:pt x="3758" y="835"/>
                    <a:pt x="3736" y="784"/>
                  </a:cubicBezTo>
                  <a:cubicBezTo>
                    <a:pt x="3736" y="762"/>
                    <a:pt x="3736" y="762"/>
                    <a:pt x="3736" y="762"/>
                  </a:cubicBezTo>
                  <a:cubicBezTo>
                    <a:pt x="3714" y="711"/>
                    <a:pt x="3699" y="667"/>
                    <a:pt x="3780" y="608"/>
                  </a:cubicBezTo>
                  <a:cubicBezTo>
                    <a:pt x="3802" y="593"/>
                    <a:pt x="3802" y="593"/>
                    <a:pt x="3802" y="593"/>
                  </a:cubicBezTo>
                  <a:cubicBezTo>
                    <a:pt x="3860" y="550"/>
                    <a:pt x="3875" y="535"/>
                    <a:pt x="3941" y="513"/>
                  </a:cubicBezTo>
                  <a:cubicBezTo>
                    <a:pt x="3963" y="506"/>
                    <a:pt x="3985" y="506"/>
                    <a:pt x="4007" y="506"/>
                  </a:cubicBezTo>
                  <a:cubicBezTo>
                    <a:pt x="4022" y="506"/>
                    <a:pt x="4036" y="506"/>
                    <a:pt x="4051" y="513"/>
                  </a:cubicBezTo>
                  <a:cubicBezTo>
                    <a:pt x="4066" y="513"/>
                    <a:pt x="4080" y="513"/>
                    <a:pt x="4095" y="513"/>
                  </a:cubicBezTo>
                  <a:cubicBezTo>
                    <a:pt x="4117" y="513"/>
                    <a:pt x="4227" y="520"/>
                    <a:pt x="4256" y="579"/>
                  </a:cubicBezTo>
                  <a:cubicBezTo>
                    <a:pt x="4271" y="608"/>
                    <a:pt x="4293" y="623"/>
                    <a:pt x="4293" y="623"/>
                  </a:cubicBezTo>
                  <a:cubicBezTo>
                    <a:pt x="4293" y="601"/>
                    <a:pt x="4308" y="593"/>
                    <a:pt x="4322" y="593"/>
                  </a:cubicBezTo>
                  <a:cubicBezTo>
                    <a:pt x="4337" y="593"/>
                    <a:pt x="4366" y="601"/>
                    <a:pt x="4410" y="630"/>
                  </a:cubicBezTo>
                  <a:lnTo>
                    <a:pt x="4417" y="630"/>
                  </a:lnTo>
                  <a:cubicBezTo>
                    <a:pt x="4454" y="630"/>
                    <a:pt x="4498" y="608"/>
                    <a:pt x="4513" y="593"/>
                  </a:cubicBezTo>
                  <a:cubicBezTo>
                    <a:pt x="4520" y="593"/>
                    <a:pt x="4534" y="593"/>
                    <a:pt x="4549" y="593"/>
                  </a:cubicBezTo>
                  <a:cubicBezTo>
                    <a:pt x="4571" y="593"/>
                    <a:pt x="4601" y="593"/>
                    <a:pt x="4622" y="623"/>
                  </a:cubicBezTo>
                  <a:cubicBezTo>
                    <a:pt x="4666" y="660"/>
                    <a:pt x="4644" y="747"/>
                    <a:pt x="4644" y="762"/>
                  </a:cubicBezTo>
                  <a:cubicBezTo>
                    <a:pt x="4637" y="762"/>
                    <a:pt x="4622" y="806"/>
                    <a:pt x="4652" y="835"/>
                  </a:cubicBezTo>
                  <a:cubicBezTo>
                    <a:pt x="4674" y="865"/>
                    <a:pt x="4703" y="879"/>
                    <a:pt x="4718" y="879"/>
                  </a:cubicBezTo>
                  <a:cubicBezTo>
                    <a:pt x="4725" y="879"/>
                    <a:pt x="4732" y="879"/>
                    <a:pt x="4740" y="872"/>
                  </a:cubicBezTo>
                  <a:cubicBezTo>
                    <a:pt x="4754" y="857"/>
                    <a:pt x="4762" y="850"/>
                    <a:pt x="4776" y="850"/>
                  </a:cubicBezTo>
                  <a:cubicBezTo>
                    <a:pt x="4791" y="850"/>
                    <a:pt x="4798" y="857"/>
                    <a:pt x="4806" y="865"/>
                  </a:cubicBezTo>
                  <a:cubicBezTo>
                    <a:pt x="4813" y="872"/>
                    <a:pt x="4820" y="879"/>
                    <a:pt x="4828" y="879"/>
                  </a:cubicBezTo>
                  <a:cubicBezTo>
                    <a:pt x="4835" y="879"/>
                    <a:pt x="4842" y="879"/>
                    <a:pt x="4842" y="879"/>
                  </a:cubicBezTo>
                  <a:cubicBezTo>
                    <a:pt x="4850" y="879"/>
                    <a:pt x="4857" y="879"/>
                    <a:pt x="4857" y="879"/>
                  </a:cubicBezTo>
                  <a:cubicBezTo>
                    <a:pt x="4872" y="879"/>
                    <a:pt x="4879" y="879"/>
                    <a:pt x="4886" y="872"/>
                  </a:cubicBezTo>
                  <a:cubicBezTo>
                    <a:pt x="4894" y="865"/>
                    <a:pt x="4901" y="835"/>
                    <a:pt x="4894" y="777"/>
                  </a:cubicBezTo>
                  <a:cubicBezTo>
                    <a:pt x="4894" y="725"/>
                    <a:pt x="4894" y="681"/>
                    <a:pt x="4894" y="638"/>
                  </a:cubicBezTo>
                  <a:cubicBezTo>
                    <a:pt x="4901" y="572"/>
                    <a:pt x="4901" y="513"/>
                    <a:pt x="4872" y="469"/>
                  </a:cubicBezTo>
                  <a:cubicBezTo>
                    <a:pt x="4828" y="388"/>
                    <a:pt x="4813" y="249"/>
                    <a:pt x="4813" y="249"/>
                  </a:cubicBezTo>
                  <a:cubicBezTo>
                    <a:pt x="4813" y="242"/>
                    <a:pt x="4813" y="242"/>
                    <a:pt x="4813" y="242"/>
                  </a:cubicBezTo>
                  <a:cubicBezTo>
                    <a:pt x="4820" y="234"/>
                    <a:pt x="4820" y="234"/>
                    <a:pt x="4820" y="234"/>
                  </a:cubicBezTo>
                  <a:cubicBezTo>
                    <a:pt x="4820" y="234"/>
                    <a:pt x="4864" y="198"/>
                    <a:pt x="4923" y="161"/>
                  </a:cubicBezTo>
                  <a:cubicBezTo>
                    <a:pt x="4974" y="132"/>
                    <a:pt x="5011" y="110"/>
                    <a:pt x="5018" y="81"/>
                  </a:cubicBezTo>
                  <a:cubicBezTo>
                    <a:pt x="5033" y="44"/>
                    <a:pt x="5077" y="44"/>
                    <a:pt x="5091" y="44"/>
                  </a:cubicBezTo>
                  <a:cubicBezTo>
                    <a:pt x="5106" y="44"/>
                    <a:pt x="5113" y="51"/>
                    <a:pt x="5128" y="51"/>
                  </a:cubicBezTo>
                  <a:cubicBezTo>
                    <a:pt x="5135" y="51"/>
                    <a:pt x="5150" y="51"/>
                    <a:pt x="5157" y="51"/>
                  </a:cubicBezTo>
                  <a:cubicBezTo>
                    <a:pt x="5179" y="51"/>
                    <a:pt x="5194" y="59"/>
                    <a:pt x="5209" y="73"/>
                  </a:cubicBezTo>
                  <a:cubicBezTo>
                    <a:pt x="5231" y="110"/>
                    <a:pt x="5231" y="176"/>
                    <a:pt x="5216" y="205"/>
                  </a:cubicBezTo>
                  <a:cubicBezTo>
                    <a:pt x="5216" y="220"/>
                    <a:pt x="5216" y="256"/>
                    <a:pt x="5238" y="286"/>
                  </a:cubicBezTo>
                  <a:cubicBezTo>
                    <a:pt x="5245" y="300"/>
                    <a:pt x="5253" y="315"/>
                    <a:pt x="5275" y="322"/>
                  </a:cubicBezTo>
                  <a:cubicBezTo>
                    <a:pt x="5341" y="337"/>
                    <a:pt x="5355" y="381"/>
                    <a:pt x="5370" y="425"/>
                  </a:cubicBezTo>
                  <a:cubicBezTo>
                    <a:pt x="5377" y="462"/>
                    <a:pt x="5407" y="513"/>
                    <a:pt x="5436" y="513"/>
                  </a:cubicBezTo>
                  <a:cubicBezTo>
                    <a:pt x="5443" y="513"/>
                    <a:pt x="5451" y="513"/>
                    <a:pt x="5458" y="506"/>
                  </a:cubicBezTo>
                  <a:cubicBezTo>
                    <a:pt x="5472" y="491"/>
                    <a:pt x="5487" y="469"/>
                    <a:pt x="5502" y="454"/>
                  </a:cubicBezTo>
                  <a:cubicBezTo>
                    <a:pt x="5524" y="432"/>
                    <a:pt x="5539" y="410"/>
                    <a:pt x="5560" y="410"/>
                  </a:cubicBezTo>
                  <a:cubicBezTo>
                    <a:pt x="5568" y="410"/>
                    <a:pt x="5575" y="410"/>
                    <a:pt x="5582" y="410"/>
                  </a:cubicBezTo>
                  <a:cubicBezTo>
                    <a:pt x="5604" y="425"/>
                    <a:pt x="5612" y="432"/>
                    <a:pt x="5626" y="447"/>
                  </a:cubicBezTo>
                  <a:cubicBezTo>
                    <a:pt x="5641" y="462"/>
                    <a:pt x="5648" y="469"/>
                    <a:pt x="5663" y="469"/>
                  </a:cubicBezTo>
                  <a:cubicBezTo>
                    <a:pt x="5678" y="469"/>
                    <a:pt x="5685" y="462"/>
                    <a:pt x="5700" y="462"/>
                  </a:cubicBezTo>
                  <a:cubicBezTo>
                    <a:pt x="5773" y="425"/>
                    <a:pt x="5883" y="381"/>
                    <a:pt x="5956" y="381"/>
                  </a:cubicBezTo>
                  <a:cubicBezTo>
                    <a:pt x="5985" y="381"/>
                    <a:pt x="6000" y="381"/>
                    <a:pt x="6000" y="403"/>
                  </a:cubicBezTo>
                  <a:cubicBezTo>
                    <a:pt x="6007" y="410"/>
                    <a:pt x="6007" y="410"/>
                    <a:pt x="6044" y="410"/>
                  </a:cubicBezTo>
                  <a:cubicBezTo>
                    <a:pt x="6132" y="410"/>
                    <a:pt x="6139" y="410"/>
                    <a:pt x="6198" y="381"/>
                  </a:cubicBezTo>
                  <a:cubicBezTo>
                    <a:pt x="6220" y="366"/>
                    <a:pt x="6249" y="359"/>
                    <a:pt x="6271" y="352"/>
                  </a:cubicBezTo>
                  <a:cubicBezTo>
                    <a:pt x="6271" y="352"/>
                    <a:pt x="6279" y="352"/>
                    <a:pt x="6286" y="352"/>
                  </a:cubicBezTo>
                  <a:cubicBezTo>
                    <a:pt x="6315" y="352"/>
                    <a:pt x="6337" y="366"/>
                    <a:pt x="6352" y="381"/>
                  </a:cubicBezTo>
                  <a:cubicBezTo>
                    <a:pt x="6359" y="403"/>
                    <a:pt x="6366" y="425"/>
                    <a:pt x="6366" y="462"/>
                  </a:cubicBezTo>
                  <a:cubicBezTo>
                    <a:pt x="6374" y="506"/>
                    <a:pt x="6381" y="564"/>
                    <a:pt x="6410" y="572"/>
                  </a:cubicBezTo>
                  <a:cubicBezTo>
                    <a:pt x="6469" y="593"/>
                    <a:pt x="6520" y="615"/>
                    <a:pt x="6564" y="615"/>
                  </a:cubicBezTo>
                  <a:cubicBezTo>
                    <a:pt x="6572" y="615"/>
                    <a:pt x="6601" y="615"/>
                    <a:pt x="6718" y="681"/>
                  </a:cubicBezTo>
                  <a:cubicBezTo>
                    <a:pt x="6725" y="681"/>
                    <a:pt x="6725" y="681"/>
                    <a:pt x="6725" y="681"/>
                  </a:cubicBezTo>
                  <a:cubicBezTo>
                    <a:pt x="6725" y="689"/>
                    <a:pt x="6725" y="689"/>
                    <a:pt x="6725" y="689"/>
                  </a:cubicBezTo>
                  <a:cubicBezTo>
                    <a:pt x="6740" y="711"/>
                    <a:pt x="6770" y="762"/>
                    <a:pt x="6755" y="806"/>
                  </a:cubicBezTo>
                  <a:cubicBezTo>
                    <a:pt x="6747" y="828"/>
                    <a:pt x="6733" y="843"/>
                    <a:pt x="6718" y="850"/>
                  </a:cubicBezTo>
                  <a:cubicBezTo>
                    <a:pt x="6696" y="865"/>
                    <a:pt x="6682" y="879"/>
                    <a:pt x="6682" y="901"/>
                  </a:cubicBezTo>
                  <a:cubicBezTo>
                    <a:pt x="6682" y="931"/>
                    <a:pt x="6703" y="945"/>
                    <a:pt x="6725" y="960"/>
                  </a:cubicBezTo>
                  <a:cubicBezTo>
                    <a:pt x="6762" y="967"/>
                    <a:pt x="6777" y="982"/>
                    <a:pt x="6791" y="989"/>
                  </a:cubicBezTo>
                  <a:cubicBezTo>
                    <a:pt x="6813" y="1004"/>
                    <a:pt x="6828" y="1019"/>
                    <a:pt x="6872" y="1026"/>
                  </a:cubicBezTo>
                  <a:cubicBezTo>
                    <a:pt x="6909" y="1026"/>
                    <a:pt x="6931" y="1048"/>
                    <a:pt x="6938" y="1077"/>
                  </a:cubicBezTo>
                  <a:cubicBezTo>
                    <a:pt x="6953" y="1121"/>
                    <a:pt x="6945" y="1172"/>
                    <a:pt x="6916" y="1194"/>
                  </a:cubicBezTo>
                  <a:cubicBezTo>
                    <a:pt x="6901" y="1216"/>
                    <a:pt x="6887" y="1253"/>
                    <a:pt x="6894" y="1290"/>
                  </a:cubicBezTo>
                  <a:cubicBezTo>
                    <a:pt x="6894" y="1312"/>
                    <a:pt x="6901" y="1334"/>
                    <a:pt x="6916" y="1348"/>
                  </a:cubicBezTo>
                  <a:cubicBezTo>
                    <a:pt x="6923" y="1356"/>
                    <a:pt x="6938" y="1363"/>
                    <a:pt x="6953" y="1370"/>
                  </a:cubicBezTo>
                  <a:cubicBezTo>
                    <a:pt x="6989" y="1385"/>
                    <a:pt x="7026" y="1407"/>
                    <a:pt x="7055" y="1465"/>
                  </a:cubicBezTo>
                  <a:cubicBezTo>
                    <a:pt x="7077" y="1510"/>
                    <a:pt x="7106" y="1524"/>
                    <a:pt x="7158" y="1546"/>
                  </a:cubicBezTo>
                  <a:cubicBezTo>
                    <a:pt x="7187" y="1561"/>
                    <a:pt x="7216" y="1575"/>
                    <a:pt x="7253" y="1605"/>
                  </a:cubicBezTo>
                  <a:cubicBezTo>
                    <a:pt x="7275" y="1619"/>
                    <a:pt x="7290" y="1634"/>
                    <a:pt x="7304" y="1641"/>
                  </a:cubicBezTo>
                  <a:cubicBezTo>
                    <a:pt x="7348" y="1678"/>
                    <a:pt x="7370" y="1693"/>
                    <a:pt x="7429" y="1707"/>
                  </a:cubicBezTo>
                  <a:cubicBezTo>
                    <a:pt x="7488" y="1715"/>
                    <a:pt x="7546" y="1744"/>
                    <a:pt x="7553" y="1781"/>
                  </a:cubicBezTo>
                  <a:cubicBezTo>
                    <a:pt x="7561" y="1803"/>
                    <a:pt x="7553" y="1824"/>
                    <a:pt x="7539" y="1847"/>
                  </a:cubicBezTo>
                  <a:cubicBezTo>
                    <a:pt x="7524" y="1854"/>
                    <a:pt x="7524" y="1869"/>
                    <a:pt x="7524" y="1876"/>
                  </a:cubicBezTo>
                  <a:cubicBezTo>
                    <a:pt x="7524" y="1883"/>
                    <a:pt x="7546" y="1905"/>
                    <a:pt x="7612" y="1934"/>
                  </a:cubicBezTo>
                  <a:cubicBezTo>
                    <a:pt x="7649" y="1949"/>
                    <a:pt x="7678" y="1964"/>
                    <a:pt x="7678" y="1993"/>
                  </a:cubicBezTo>
                  <a:cubicBezTo>
                    <a:pt x="7693" y="2037"/>
                    <a:pt x="7663" y="2081"/>
                    <a:pt x="7634" y="2118"/>
                  </a:cubicBezTo>
                  <a:cubicBezTo>
                    <a:pt x="7575" y="2176"/>
                    <a:pt x="7568" y="2206"/>
                    <a:pt x="7539" y="2293"/>
                  </a:cubicBezTo>
                  <a:cubicBezTo>
                    <a:pt x="7532" y="2301"/>
                    <a:pt x="7532" y="2301"/>
                    <a:pt x="7532" y="2301"/>
                  </a:cubicBezTo>
                  <a:cubicBezTo>
                    <a:pt x="7524" y="2330"/>
                    <a:pt x="7517" y="2352"/>
                    <a:pt x="7524" y="2360"/>
                  </a:cubicBezTo>
                  <a:cubicBezTo>
                    <a:pt x="7539" y="2374"/>
                    <a:pt x="7553" y="2374"/>
                    <a:pt x="7553" y="2374"/>
                  </a:cubicBezTo>
                  <a:cubicBezTo>
                    <a:pt x="7605" y="2374"/>
                    <a:pt x="7605" y="2374"/>
                    <a:pt x="7605" y="2374"/>
                  </a:cubicBezTo>
                  <a:cubicBezTo>
                    <a:pt x="7561" y="2403"/>
                    <a:pt x="7561" y="2403"/>
                    <a:pt x="7561" y="2403"/>
                  </a:cubicBezTo>
                  <a:cubicBezTo>
                    <a:pt x="7561" y="2403"/>
                    <a:pt x="7480" y="2448"/>
                    <a:pt x="7436" y="2499"/>
                  </a:cubicBezTo>
                  <a:cubicBezTo>
                    <a:pt x="7400" y="2550"/>
                    <a:pt x="7414" y="2572"/>
                    <a:pt x="7451" y="2616"/>
                  </a:cubicBezTo>
                  <a:cubicBezTo>
                    <a:pt x="7480" y="2653"/>
                    <a:pt x="7568" y="2689"/>
                    <a:pt x="7620" y="2704"/>
                  </a:cubicBezTo>
                  <a:cubicBezTo>
                    <a:pt x="7685" y="2719"/>
                    <a:pt x="7663" y="2821"/>
                    <a:pt x="7656" y="2865"/>
                  </a:cubicBezTo>
                  <a:cubicBezTo>
                    <a:pt x="7649" y="2887"/>
                    <a:pt x="7663" y="2894"/>
                    <a:pt x="7700" y="2909"/>
                  </a:cubicBezTo>
                  <a:cubicBezTo>
                    <a:pt x="7715" y="2924"/>
                    <a:pt x="7737" y="2931"/>
                    <a:pt x="7744" y="2946"/>
                  </a:cubicBezTo>
                  <a:cubicBezTo>
                    <a:pt x="7766" y="2982"/>
                    <a:pt x="7832" y="3165"/>
                    <a:pt x="7846" y="3217"/>
                  </a:cubicBezTo>
                  <a:cubicBezTo>
                    <a:pt x="7869" y="3224"/>
                    <a:pt x="7942" y="3253"/>
                    <a:pt x="7949" y="3312"/>
                  </a:cubicBezTo>
                  <a:cubicBezTo>
                    <a:pt x="7956" y="3334"/>
                    <a:pt x="7956" y="3363"/>
                    <a:pt x="7956" y="3393"/>
                  </a:cubicBezTo>
                  <a:cubicBezTo>
                    <a:pt x="7956" y="3451"/>
                    <a:pt x="7956" y="3524"/>
                    <a:pt x="7979" y="3554"/>
                  </a:cubicBezTo>
                  <a:cubicBezTo>
                    <a:pt x="7986" y="3561"/>
                    <a:pt x="7993" y="3561"/>
                    <a:pt x="8008" y="3561"/>
                  </a:cubicBezTo>
                  <a:cubicBezTo>
                    <a:pt x="8103" y="3561"/>
                    <a:pt x="8220" y="3679"/>
                    <a:pt x="8257" y="3774"/>
                  </a:cubicBezTo>
                  <a:cubicBezTo>
                    <a:pt x="8272" y="3825"/>
                    <a:pt x="8301" y="3832"/>
                    <a:pt x="8330" y="3832"/>
                  </a:cubicBezTo>
                  <a:cubicBezTo>
                    <a:pt x="8360" y="3832"/>
                    <a:pt x="8403" y="3818"/>
                    <a:pt x="8455" y="3810"/>
                  </a:cubicBezTo>
                  <a:cubicBezTo>
                    <a:pt x="8477" y="3803"/>
                    <a:pt x="8477" y="3803"/>
                    <a:pt x="8477" y="3803"/>
                  </a:cubicBezTo>
                  <a:cubicBezTo>
                    <a:pt x="8491" y="3796"/>
                    <a:pt x="8513" y="3796"/>
                    <a:pt x="8528" y="3796"/>
                  </a:cubicBezTo>
                  <a:cubicBezTo>
                    <a:pt x="8638" y="3796"/>
                    <a:pt x="8733" y="3891"/>
                    <a:pt x="8784" y="3942"/>
                  </a:cubicBezTo>
                  <a:cubicBezTo>
                    <a:pt x="8799" y="3957"/>
                    <a:pt x="8799" y="3957"/>
                    <a:pt x="8799" y="3957"/>
                  </a:cubicBezTo>
                  <a:cubicBezTo>
                    <a:pt x="8843" y="4001"/>
                    <a:pt x="8887" y="4052"/>
                    <a:pt x="8931" y="4111"/>
                  </a:cubicBezTo>
                  <a:cubicBezTo>
                    <a:pt x="8946" y="4133"/>
                    <a:pt x="8953" y="4155"/>
                    <a:pt x="8968" y="4169"/>
                  </a:cubicBezTo>
                  <a:cubicBezTo>
                    <a:pt x="8975" y="4199"/>
                    <a:pt x="8990" y="4228"/>
                    <a:pt x="9019" y="4243"/>
                  </a:cubicBezTo>
                  <a:cubicBezTo>
                    <a:pt x="9070" y="4272"/>
                    <a:pt x="9165" y="4345"/>
                    <a:pt x="9173" y="4411"/>
                  </a:cubicBezTo>
                  <a:cubicBezTo>
                    <a:pt x="9187" y="4455"/>
                    <a:pt x="9232" y="4499"/>
                    <a:pt x="9246" y="4514"/>
                  </a:cubicBezTo>
                  <a:cubicBezTo>
                    <a:pt x="9275" y="4514"/>
                    <a:pt x="9415" y="4514"/>
                    <a:pt x="9466" y="4529"/>
                  </a:cubicBezTo>
                  <a:cubicBezTo>
                    <a:pt x="9532" y="4543"/>
                    <a:pt x="9686" y="4719"/>
                    <a:pt x="9708" y="4778"/>
                  </a:cubicBezTo>
                  <a:cubicBezTo>
                    <a:pt x="9722" y="4807"/>
                    <a:pt x="9708" y="4851"/>
                    <a:pt x="9701" y="4895"/>
                  </a:cubicBezTo>
                  <a:cubicBezTo>
                    <a:pt x="9693" y="4910"/>
                    <a:pt x="9686" y="4939"/>
                    <a:pt x="9686" y="4946"/>
                  </a:cubicBezTo>
                  <a:cubicBezTo>
                    <a:pt x="9693" y="4953"/>
                    <a:pt x="9693" y="4953"/>
                    <a:pt x="9693" y="4953"/>
                  </a:cubicBezTo>
                  <a:cubicBezTo>
                    <a:pt x="9737" y="4961"/>
                    <a:pt x="9810" y="4990"/>
                    <a:pt x="9884" y="5049"/>
                  </a:cubicBezTo>
                  <a:cubicBezTo>
                    <a:pt x="9898" y="5063"/>
                    <a:pt x="9906" y="5063"/>
                    <a:pt x="9906" y="5063"/>
                  </a:cubicBezTo>
                  <a:cubicBezTo>
                    <a:pt x="9913" y="5063"/>
                    <a:pt x="9920" y="5049"/>
                    <a:pt x="9927" y="5034"/>
                  </a:cubicBezTo>
                  <a:cubicBezTo>
                    <a:pt x="9935" y="5012"/>
                    <a:pt x="9950" y="4975"/>
                    <a:pt x="9986" y="4975"/>
                  </a:cubicBezTo>
                  <a:cubicBezTo>
                    <a:pt x="9994" y="4975"/>
                    <a:pt x="9994" y="4975"/>
                    <a:pt x="10001" y="4983"/>
                  </a:cubicBezTo>
                  <a:cubicBezTo>
                    <a:pt x="10082" y="5005"/>
                    <a:pt x="10169" y="5027"/>
                    <a:pt x="10206" y="5115"/>
                  </a:cubicBezTo>
                  <a:cubicBezTo>
                    <a:pt x="10243" y="5195"/>
                    <a:pt x="10272" y="5232"/>
                    <a:pt x="10331" y="5239"/>
                  </a:cubicBezTo>
                  <a:cubicBezTo>
                    <a:pt x="10338" y="5239"/>
                    <a:pt x="10345" y="5239"/>
                    <a:pt x="10353" y="5239"/>
                  </a:cubicBezTo>
                  <a:cubicBezTo>
                    <a:pt x="10375" y="5239"/>
                    <a:pt x="10389" y="5239"/>
                    <a:pt x="10411" y="5232"/>
                  </a:cubicBezTo>
                  <a:cubicBezTo>
                    <a:pt x="10426" y="5232"/>
                    <a:pt x="10433" y="5224"/>
                    <a:pt x="10448" y="5224"/>
                  </a:cubicBezTo>
                  <a:cubicBezTo>
                    <a:pt x="10470" y="5224"/>
                    <a:pt x="10477" y="5239"/>
                    <a:pt x="10477" y="5254"/>
                  </a:cubicBezTo>
                  <a:cubicBezTo>
                    <a:pt x="10492" y="5283"/>
                    <a:pt x="10543" y="5371"/>
                    <a:pt x="10580" y="5415"/>
                  </a:cubicBezTo>
                  <a:cubicBezTo>
                    <a:pt x="10602" y="5452"/>
                    <a:pt x="10616" y="5481"/>
                    <a:pt x="10638" y="5518"/>
                  </a:cubicBezTo>
                  <a:cubicBezTo>
                    <a:pt x="10646" y="5532"/>
                    <a:pt x="10653" y="5547"/>
                    <a:pt x="10660" y="5569"/>
                  </a:cubicBezTo>
                  <a:cubicBezTo>
                    <a:pt x="10690" y="5620"/>
                    <a:pt x="10682" y="5657"/>
                    <a:pt x="10668" y="5708"/>
                  </a:cubicBezTo>
                  <a:cubicBezTo>
                    <a:pt x="10668" y="5730"/>
                    <a:pt x="10660" y="5752"/>
                    <a:pt x="10660" y="5781"/>
                  </a:cubicBezTo>
                  <a:cubicBezTo>
                    <a:pt x="10653" y="5848"/>
                    <a:pt x="10660" y="5862"/>
                    <a:pt x="10682" y="5884"/>
                  </a:cubicBezTo>
                  <a:cubicBezTo>
                    <a:pt x="10690" y="5891"/>
                    <a:pt x="10697" y="5899"/>
                    <a:pt x="10704" y="5921"/>
                  </a:cubicBezTo>
                  <a:cubicBezTo>
                    <a:pt x="10734" y="5965"/>
                    <a:pt x="10719" y="6016"/>
                    <a:pt x="10697" y="6082"/>
                  </a:cubicBezTo>
                  <a:cubicBezTo>
                    <a:pt x="10690" y="6111"/>
                    <a:pt x="10682" y="6141"/>
                    <a:pt x="10675" y="6177"/>
                  </a:cubicBezTo>
                  <a:cubicBezTo>
                    <a:pt x="10653" y="6250"/>
                    <a:pt x="10638" y="6272"/>
                    <a:pt x="10609" y="6287"/>
                  </a:cubicBezTo>
                  <a:cubicBezTo>
                    <a:pt x="10594" y="6294"/>
                    <a:pt x="10580" y="6309"/>
                    <a:pt x="10565" y="6331"/>
                  </a:cubicBezTo>
                  <a:cubicBezTo>
                    <a:pt x="10551" y="6360"/>
                    <a:pt x="10543" y="6382"/>
                    <a:pt x="10536" y="6404"/>
                  </a:cubicBezTo>
                  <a:cubicBezTo>
                    <a:pt x="10521" y="6434"/>
                    <a:pt x="10514" y="6463"/>
                    <a:pt x="10484" y="6478"/>
                  </a:cubicBezTo>
                  <a:cubicBezTo>
                    <a:pt x="10477" y="6485"/>
                    <a:pt x="10470" y="6492"/>
                    <a:pt x="10455" y="6492"/>
                  </a:cubicBezTo>
                  <a:lnTo>
                    <a:pt x="10455" y="6492"/>
                  </a:lnTo>
                  <a:cubicBezTo>
                    <a:pt x="10426" y="6492"/>
                    <a:pt x="10389" y="6456"/>
                    <a:pt x="10360" y="6419"/>
                  </a:cubicBezTo>
                  <a:cubicBezTo>
                    <a:pt x="10345" y="6404"/>
                    <a:pt x="10331" y="6390"/>
                    <a:pt x="10316" y="6382"/>
                  </a:cubicBezTo>
                  <a:cubicBezTo>
                    <a:pt x="10294" y="6360"/>
                    <a:pt x="10257" y="6353"/>
                    <a:pt x="10221" y="6346"/>
                  </a:cubicBezTo>
                  <a:cubicBezTo>
                    <a:pt x="10184" y="6338"/>
                    <a:pt x="10147" y="6331"/>
                    <a:pt x="10111" y="6316"/>
                  </a:cubicBezTo>
                  <a:cubicBezTo>
                    <a:pt x="10060" y="6294"/>
                    <a:pt x="10045" y="6272"/>
                    <a:pt x="10030" y="6258"/>
                  </a:cubicBezTo>
                  <a:lnTo>
                    <a:pt x="10023" y="6250"/>
                  </a:lnTo>
                  <a:cubicBezTo>
                    <a:pt x="10023" y="6250"/>
                    <a:pt x="10015" y="6258"/>
                    <a:pt x="10008" y="6265"/>
                  </a:cubicBezTo>
                  <a:cubicBezTo>
                    <a:pt x="9994" y="6280"/>
                    <a:pt x="9986" y="6294"/>
                    <a:pt x="9986" y="6302"/>
                  </a:cubicBezTo>
                  <a:cubicBezTo>
                    <a:pt x="9979" y="6316"/>
                    <a:pt x="9972" y="6331"/>
                    <a:pt x="9927" y="6360"/>
                  </a:cubicBezTo>
                  <a:cubicBezTo>
                    <a:pt x="9898" y="6375"/>
                    <a:pt x="9884" y="6382"/>
                    <a:pt x="9876" y="6382"/>
                  </a:cubicBezTo>
                  <a:cubicBezTo>
                    <a:pt x="9869" y="6390"/>
                    <a:pt x="9869" y="6390"/>
                    <a:pt x="9869" y="6390"/>
                  </a:cubicBezTo>
                  <a:cubicBezTo>
                    <a:pt x="9869" y="6390"/>
                    <a:pt x="9869" y="6397"/>
                    <a:pt x="9869" y="6412"/>
                  </a:cubicBezTo>
                  <a:cubicBezTo>
                    <a:pt x="9869" y="6463"/>
                    <a:pt x="9913" y="6588"/>
                    <a:pt x="9913" y="6588"/>
                  </a:cubicBezTo>
                  <a:cubicBezTo>
                    <a:pt x="9913" y="6595"/>
                    <a:pt x="9913" y="6595"/>
                    <a:pt x="9913" y="6595"/>
                  </a:cubicBezTo>
                  <a:cubicBezTo>
                    <a:pt x="9913" y="6602"/>
                    <a:pt x="9913" y="6602"/>
                    <a:pt x="9913" y="6602"/>
                  </a:cubicBezTo>
                  <a:cubicBezTo>
                    <a:pt x="9913" y="6602"/>
                    <a:pt x="9891" y="6668"/>
                    <a:pt x="9869" y="6749"/>
                  </a:cubicBezTo>
                  <a:cubicBezTo>
                    <a:pt x="9854" y="6785"/>
                    <a:pt x="9854" y="6815"/>
                    <a:pt x="9854" y="6851"/>
                  </a:cubicBezTo>
                  <a:cubicBezTo>
                    <a:pt x="9854" y="6888"/>
                    <a:pt x="9854" y="6932"/>
                    <a:pt x="9847" y="6983"/>
                  </a:cubicBezTo>
                  <a:cubicBezTo>
                    <a:pt x="9818" y="7100"/>
                    <a:pt x="9503" y="7276"/>
                    <a:pt x="9415" y="7298"/>
                  </a:cubicBezTo>
                  <a:cubicBezTo>
                    <a:pt x="9385" y="7306"/>
                    <a:pt x="9349" y="7313"/>
                    <a:pt x="9319" y="7320"/>
                  </a:cubicBezTo>
                  <a:cubicBezTo>
                    <a:pt x="9246" y="7335"/>
                    <a:pt x="9158" y="7357"/>
                    <a:pt x="9100" y="7379"/>
                  </a:cubicBezTo>
                  <a:cubicBezTo>
                    <a:pt x="9012" y="7416"/>
                    <a:pt x="8887" y="7548"/>
                    <a:pt x="8865" y="7577"/>
                  </a:cubicBezTo>
                  <a:cubicBezTo>
                    <a:pt x="8851" y="7599"/>
                    <a:pt x="8828" y="7599"/>
                    <a:pt x="8814" y="7599"/>
                  </a:cubicBezTo>
                  <a:cubicBezTo>
                    <a:pt x="8799" y="7599"/>
                    <a:pt x="8792" y="7599"/>
                    <a:pt x="8784" y="7599"/>
                  </a:cubicBezTo>
                  <a:cubicBezTo>
                    <a:pt x="8777" y="7599"/>
                    <a:pt x="8762" y="7599"/>
                    <a:pt x="8755" y="7599"/>
                  </a:cubicBezTo>
                  <a:cubicBezTo>
                    <a:pt x="8733" y="7599"/>
                    <a:pt x="8719" y="7599"/>
                    <a:pt x="8704" y="7606"/>
                  </a:cubicBezTo>
                  <a:cubicBezTo>
                    <a:pt x="8667" y="7613"/>
                    <a:pt x="8667" y="7635"/>
                    <a:pt x="8660" y="7665"/>
                  </a:cubicBezTo>
                  <a:cubicBezTo>
                    <a:pt x="8653" y="7694"/>
                    <a:pt x="8645" y="7731"/>
                    <a:pt x="8616" y="7767"/>
                  </a:cubicBezTo>
                  <a:cubicBezTo>
                    <a:pt x="8587" y="7819"/>
                    <a:pt x="8550" y="7841"/>
                    <a:pt x="8513" y="7862"/>
                  </a:cubicBezTo>
                  <a:cubicBezTo>
                    <a:pt x="8484" y="7877"/>
                    <a:pt x="8455" y="7892"/>
                    <a:pt x="8440" y="7929"/>
                  </a:cubicBezTo>
                  <a:cubicBezTo>
                    <a:pt x="8418" y="7965"/>
                    <a:pt x="8411" y="7994"/>
                    <a:pt x="8418" y="8031"/>
                  </a:cubicBezTo>
                  <a:cubicBezTo>
                    <a:pt x="8433" y="8060"/>
                    <a:pt x="8455" y="8090"/>
                    <a:pt x="8499" y="8112"/>
                  </a:cubicBezTo>
                  <a:cubicBezTo>
                    <a:pt x="8521" y="8119"/>
                    <a:pt x="8543" y="8134"/>
                    <a:pt x="8565" y="8141"/>
                  </a:cubicBezTo>
                  <a:cubicBezTo>
                    <a:pt x="8623" y="8163"/>
                    <a:pt x="8667" y="8178"/>
                    <a:pt x="8675" y="8243"/>
                  </a:cubicBezTo>
                  <a:cubicBezTo>
                    <a:pt x="8689" y="8317"/>
                    <a:pt x="8741" y="8383"/>
                    <a:pt x="8799" y="8405"/>
                  </a:cubicBezTo>
                  <a:cubicBezTo>
                    <a:pt x="8851" y="8419"/>
                    <a:pt x="8880" y="8478"/>
                    <a:pt x="8909" y="8544"/>
                  </a:cubicBezTo>
                  <a:cubicBezTo>
                    <a:pt x="8931" y="8581"/>
                    <a:pt x="8953" y="8625"/>
                    <a:pt x="8982" y="8669"/>
                  </a:cubicBezTo>
                  <a:cubicBezTo>
                    <a:pt x="9041" y="8771"/>
                    <a:pt x="8982" y="8852"/>
                    <a:pt x="8938" y="8925"/>
                  </a:cubicBezTo>
                  <a:cubicBezTo>
                    <a:pt x="8916" y="8954"/>
                    <a:pt x="8902" y="8976"/>
                    <a:pt x="8894" y="9006"/>
                  </a:cubicBezTo>
                  <a:cubicBezTo>
                    <a:pt x="8880" y="9035"/>
                    <a:pt x="8865" y="9057"/>
                    <a:pt x="8851" y="9079"/>
                  </a:cubicBezTo>
                  <a:cubicBezTo>
                    <a:pt x="8828" y="9108"/>
                    <a:pt x="8814" y="9123"/>
                    <a:pt x="8836" y="9174"/>
                  </a:cubicBezTo>
                  <a:cubicBezTo>
                    <a:pt x="8836" y="9189"/>
                    <a:pt x="8836" y="9189"/>
                    <a:pt x="8836" y="9189"/>
                  </a:cubicBezTo>
                  <a:cubicBezTo>
                    <a:pt x="8858" y="9225"/>
                    <a:pt x="8865" y="9240"/>
                    <a:pt x="8872" y="9240"/>
                  </a:cubicBezTo>
                  <a:cubicBezTo>
                    <a:pt x="8894" y="9240"/>
                    <a:pt x="8938" y="9218"/>
                    <a:pt x="8982" y="9189"/>
                  </a:cubicBezTo>
                  <a:cubicBezTo>
                    <a:pt x="9004" y="9174"/>
                    <a:pt x="9034" y="9167"/>
                    <a:pt x="9056" y="9167"/>
                  </a:cubicBezTo>
                  <a:cubicBezTo>
                    <a:pt x="9136" y="9167"/>
                    <a:pt x="9180" y="9255"/>
                    <a:pt x="9217" y="9335"/>
                  </a:cubicBezTo>
                  <a:cubicBezTo>
                    <a:pt x="9232" y="9357"/>
                    <a:pt x="9239" y="9379"/>
                    <a:pt x="9253" y="9394"/>
                  </a:cubicBezTo>
                  <a:cubicBezTo>
                    <a:pt x="9312" y="9489"/>
                    <a:pt x="9261" y="9541"/>
                    <a:pt x="9202" y="9607"/>
                  </a:cubicBezTo>
                  <a:cubicBezTo>
                    <a:pt x="9180" y="9629"/>
                    <a:pt x="9180" y="9629"/>
                    <a:pt x="9180" y="9629"/>
                  </a:cubicBezTo>
                  <a:cubicBezTo>
                    <a:pt x="9136" y="9680"/>
                    <a:pt x="9151" y="9724"/>
                    <a:pt x="9158" y="9760"/>
                  </a:cubicBezTo>
                  <a:cubicBezTo>
                    <a:pt x="9158" y="9782"/>
                    <a:pt x="9165" y="9797"/>
                    <a:pt x="9165" y="9812"/>
                  </a:cubicBezTo>
                  <a:cubicBezTo>
                    <a:pt x="9165" y="9834"/>
                    <a:pt x="9173" y="9848"/>
                    <a:pt x="9180" y="9863"/>
                  </a:cubicBezTo>
                  <a:cubicBezTo>
                    <a:pt x="9202" y="9892"/>
                    <a:pt x="9217" y="9922"/>
                    <a:pt x="9180" y="9958"/>
                  </a:cubicBezTo>
                  <a:cubicBezTo>
                    <a:pt x="9165" y="9973"/>
                    <a:pt x="9158" y="9988"/>
                    <a:pt x="9151" y="10002"/>
                  </a:cubicBezTo>
                  <a:cubicBezTo>
                    <a:pt x="9136" y="10024"/>
                    <a:pt x="9122" y="10046"/>
                    <a:pt x="9085" y="10046"/>
                  </a:cubicBezTo>
                  <a:cubicBezTo>
                    <a:pt x="9078" y="10046"/>
                    <a:pt x="9078" y="10046"/>
                    <a:pt x="9070" y="10046"/>
                  </a:cubicBezTo>
                  <a:cubicBezTo>
                    <a:pt x="9012" y="10031"/>
                    <a:pt x="9012" y="10031"/>
                    <a:pt x="8916" y="10010"/>
                  </a:cubicBezTo>
                  <a:cubicBezTo>
                    <a:pt x="8865" y="9995"/>
                    <a:pt x="8828" y="9958"/>
                    <a:pt x="8784" y="9914"/>
                  </a:cubicBezTo>
                  <a:cubicBezTo>
                    <a:pt x="8755" y="9878"/>
                    <a:pt x="8719" y="9841"/>
                    <a:pt x="8682" y="9826"/>
                  </a:cubicBezTo>
                  <a:cubicBezTo>
                    <a:pt x="8609" y="9804"/>
                    <a:pt x="8557" y="9746"/>
                    <a:pt x="8543" y="9694"/>
                  </a:cubicBezTo>
                  <a:cubicBezTo>
                    <a:pt x="8535" y="9672"/>
                    <a:pt x="8543" y="9650"/>
                    <a:pt x="8557" y="9636"/>
                  </a:cubicBezTo>
                  <a:cubicBezTo>
                    <a:pt x="8565" y="9629"/>
                    <a:pt x="8572" y="9621"/>
                    <a:pt x="8579" y="9614"/>
                  </a:cubicBezTo>
                  <a:cubicBezTo>
                    <a:pt x="8594" y="9599"/>
                    <a:pt x="8609" y="9584"/>
                    <a:pt x="8609" y="9577"/>
                  </a:cubicBezTo>
                  <a:cubicBezTo>
                    <a:pt x="8609" y="9577"/>
                    <a:pt x="8609" y="9570"/>
                    <a:pt x="8579" y="9555"/>
                  </a:cubicBezTo>
                  <a:cubicBezTo>
                    <a:pt x="8521" y="9533"/>
                    <a:pt x="8506" y="9497"/>
                    <a:pt x="8491" y="9460"/>
                  </a:cubicBezTo>
                  <a:cubicBezTo>
                    <a:pt x="8484" y="9438"/>
                    <a:pt x="8477" y="9423"/>
                    <a:pt x="8455" y="9401"/>
                  </a:cubicBezTo>
                  <a:cubicBezTo>
                    <a:pt x="8440" y="9387"/>
                    <a:pt x="8418" y="9379"/>
                    <a:pt x="8381" y="9379"/>
                  </a:cubicBezTo>
                  <a:cubicBezTo>
                    <a:pt x="8352" y="9379"/>
                    <a:pt x="8323" y="9379"/>
                    <a:pt x="8294" y="9387"/>
                  </a:cubicBezTo>
                  <a:cubicBezTo>
                    <a:pt x="8264" y="9387"/>
                    <a:pt x="8264" y="9387"/>
                    <a:pt x="8264" y="9387"/>
                  </a:cubicBezTo>
                  <a:cubicBezTo>
                    <a:pt x="8191" y="9394"/>
                    <a:pt x="8162" y="9431"/>
                    <a:pt x="8118" y="9482"/>
                  </a:cubicBezTo>
                  <a:cubicBezTo>
                    <a:pt x="8110" y="9497"/>
                    <a:pt x="8096" y="9511"/>
                    <a:pt x="8081" y="9526"/>
                  </a:cubicBezTo>
                  <a:cubicBezTo>
                    <a:pt x="8052" y="9570"/>
                    <a:pt x="8022" y="9584"/>
                    <a:pt x="7993" y="9584"/>
                  </a:cubicBezTo>
                  <a:cubicBezTo>
                    <a:pt x="7971" y="9584"/>
                    <a:pt x="7949" y="9577"/>
                    <a:pt x="7927" y="9570"/>
                  </a:cubicBezTo>
                  <a:cubicBezTo>
                    <a:pt x="7920" y="9562"/>
                    <a:pt x="7905" y="9562"/>
                    <a:pt x="7898" y="9555"/>
                  </a:cubicBezTo>
                  <a:cubicBezTo>
                    <a:pt x="7839" y="9533"/>
                    <a:pt x="7803" y="9467"/>
                    <a:pt x="7781" y="9416"/>
                  </a:cubicBezTo>
                  <a:cubicBezTo>
                    <a:pt x="7766" y="9394"/>
                    <a:pt x="7759" y="9379"/>
                    <a:pt x="7751" y="9365"/>
                  </a:cubicBezTo>
                  <a:cubicBezTo>
                    <a:pt x="7744" y="9350"/>
                    <a:pt x="7707" y="9335"/>
                    <a:pt x="7656" y="9335"/>
                  </a:cubicBezTo>
                  <a:cubicBezTo>
                    <a:pt x="7605" y="9335"/>
                    <a:pt x="7539" y="9350"/>
                    <a:pt x="7480" y="9372"/>
                  </a:cubicBezTo>
                  <a:cubicBezTo>
                    <a:pt x="7414" y="9401"/>
                    <a:pt x="7378" y="9409"/>
                    <a:pt x="7356" y="9409"/>
                  </a:cubicBezTo>
                  <a:cubicBezTo>
                    <a:pt x="7341" y="9409"/>
                    <a:pt x="7334" y="9401"/>
                    <a:pt x="7326" y="9394"/>
                  </a:cubicBezTo>
                  <a:cubicBezTo>
                    <a:pt x="7319" y="9379"/>
                    <a:pt x="7326" y="9365"/>
                    <a:pt x="7334" y="9350"/>
                  </a:cubicBezTo>
                  <a:cubicBezTo>
                    <a:pt x="7356" y="9306"/>
                    <a:pt x="7363" y="9225"/>
                    <a:pt x="7356" y="9218"/>
                  </a:cubicBezTo>
                  <a:cubicBezTo>
                    <a:pt x="7326" y="9218"/>
                    <a:pt x="7304" y="9248"/>
                    <a:pt x="7275" y="9284"/>
                  </a:cubicBezTo>
                  <a:cubicBezTo>
                    <a:pt x="7260" y="9306"/>
                    <a:pt x="7238" y="9335"/>
                    <a:pt x="7209" y="9357"/>
                  </a:cubicBezTo>
                  <a:cubicBezTo>
                    <a:pt x="7158" y="9409"/>
                    <a:pt x="7180" y="9453"/>
                    <a:pt x="7231" y="9533"/>
                  </a:cubicBezTo>
                  <a:cubicBezTo>
                    <a:pt x="7246" y="9555"/>
                    <a:pt x="7246" y="9555"/>
                    <a:pt x="7246" y="9555"/>
                  </a:cubicBezTo>
                  <a:cubicBezTo>
                    <a:pt x="7282" y="9607"/>
                    <a:pt x="7290" y="9636"/>
                    <a:pt x="7282" y="9650"/>
                  </a:cubicBezTo>
                  <a:cubicBezTo>
                    <a:pt x="7275" y="9672"/>
                    <a:pt x="7253" y="9672"/>
                    <a:pt x="7216" y="9680"/>
                  </a:cubicBezTo>
                  <a:cubicBezTo>
                    <a:pt x="7180" y="9687"/>
                    <a:pt x="7158" y="9687"/>
                    <a:pt x="7129" y="9687"/>
                  </a:cubicBezTo>
                  <a:cubicBezTo>
                    <a:pt x="7106" y="9687"/>
                    <a:pt x="7084" y="9687"/>
                    <a:pt x="7048" y="9680"/>
                  </a:cubicBezTo>
                  <a:cubicBezTo>
                    <a:pt x="7019" y="9672"/>
                    <a:pt x="6975" y="9672"/>
                    <a:pt x="6938" y="9665"/>
                  </a:cubicBezTo>
                  <a:cubicBezTo>
                    <a:pt x="6894" y="9658"/>
                    <a:pt x="6857" y="9650"/>
                    <a:pt x="6821" y="9650"/>
                  </a:cubicBezTo>
                  <a:cubicBezTo>
                    <a:pt x="6821" y="9643"/>
                    <a:pt x="6813" y="9643"/>
                    <a:pt x="6806" y="9643"/>
                  </a:cubicBezTo>
                  <a:cubicBezTo>
                    <a:pt x="6725" y="9643"/>
                    <a:pt x="6528" y="9709"/>
                    <a:pt x="6462" y="9768"/>
                  </a:cubicBezTo>
                  <a:cubicBezTo>
                    <a:pt x="6432" y="9797"/>
                    <a:pt x="6389" y="9804"/>
                    <a:pt x="6330" y="9804"/>
                  </a:cubicBezTo>
                  <a:cubicBezTo>
                    <a:pt x="6293" y="9804"/>
                    <a:pt x="6256" y="9804"/>
                    <a:pt x="6227" y="9797"/>
                  </a:cubicBezTo>
                  <a:cubicBezTo>
                    <a:pt x="6191" y="9797"/>
                    <a:pt x="6169" y="9790"/>
                    <a:pt x="6139" y="9790"/>
                  </a:cubicBezTo>
                  <a:cubicBezTo>
                    <a:pt x="6132" y="9790"/>
                    <a:pt x="6125" y="9797"/>
                    <a:pt x="6110" y="9797"/>
                  </a:cubicBezTo>
                  <a:cubicBezTo>
                    <a:pt x="6088" y="9797"/>
                    <a:pt x="6088" y="9797"/>
                    <a:pt x="6088" y="9797"/>
                  </a:cubicBezTo>
                  <a:cubicBezTo>
                    <a:pt x="6015" y="9804"/>
                    <a:pt x="5956" y="9812"/>
                    <a:pt x="5898" y="9892"/>
                  </a:cubicBezTo>
                  <a:cubicBezTo>
                    <a:pt x="5868" y="9936"/>
                    <a:pt x="5875" y="9951"/>
                    <a:pt x="5883" y="9973"/>
                  </a:cubicBezTo>
                  <a:cubicBezTo>
                    <a:pt x="5883" y="9988"/>
                    <a:pt x="5898" y="10010"/>
                    <a:pt x="5861" y="10039"/>
                  </a:cubicBezTo>
                  <a:cubicBezTo>
                    <a:pt x="5824" y="10068"/>
                    <a:pt x="5773" y="10075"/>
                    <a:pt x="5736" y="10075"/>
                  </a:cubicBezTo>
                  <a:cubicBezTo>
                    <a:pt x="5707" y="10075"/>
                    <a:pt x="5685" y="10068"/>
                    <a:pt x="5656" y="10068"/>
                  </a:cubicBezTo>
                  <a:cubicBezTo>
                    <a:pt x="5634" y="10068"/>
                    <a:pt x="5612" y="10068"/>
                    <a:pt x="5590" y="10068"/>
                  </a:cubicBezTo>
                  <a:cubicBezTo>
                    <a:pt x="5509" y="10068"/>
                    <a:pt x="5502" y="10090"/>
                    <a:pt x="5494" y="10185"/>
                  </a:cubicBezTo>
                  <a:cubicBezTo>
                    <a:pt x="5487" y="10222"/>
                    <a:pt x="5494" y="10229"/>
                    <a:pt x="5494" y="10229"/>
                  </a:cubicBezTo>
                  <a:cubicBezTo>
                    <a:pt x="5494" y="10229"/>
                    <a:pt x="5502" y="10222"/>
                    <a:pt x="5509" y="10215"/>
                  </a:cubicBezTo>
                  <a:cubicBezTo>
                    <a:pt x="5539" y="10178"/>
                    <a:pt x="5539" y="10178"/>
                    <a:pt x="5539" y="10178"/>
                  </a:cubicBezTo>
                  <a:cubicBezTo>
                    <a:pt x="5539" y="10310"/>
                    <a:pt x="5539" y="10310"/>
                    <a:pt x="5539" y="10310"/>
                  </a:cubicBezTo>
                  <a:cubicBezTo>
                    <a:pt x="5516" y="10302"/>
                    <a:pt x="5516" y="10302"/>
                    <a:pt x="5516" y="10302"/>
                  </a:cubicBezTo>
                  <a:cubicBezTo>
                    <a:pt x="5516" y="10302"/>
                    <a:pt x="5472" y="10295"/>
                    <a:pt x="5392" y="10281"/>
                  </a:cubicBezTo>
                  <a:cubicBezTo>
                    <a:pt x="5392" y="10281"/>
                    <a:pt x="5384" y="10281"/>
                    <a:pt x="5377" y="10281"/>
                  </a:cubicBezTo>
                  <a:cubicBezTo>
                    <a:pt x="5326" y="10281"/>
                    <a:pt x="5297" y="10325"/>
                    <a:pt x="5253" y="10383"/>
                  </a:cubicBezTo>
                  <a:cubicBezTo>
                    <a:pt x="5238" y="10398"/>
                    <a:pt x="5238" y="10398"/>
                    <a:pt x="5238" y="10398"/>
                  </a:cubicBezTo>
                  <a:cubicBezTo>
                    <a:pt x="5209" y="10442"/>
                    <a:pt x="5194" y="10464"/>
                    <a:pt x="5165" y="10464"/>
                  </a:cubicBezTo>
                  <a:cubicBezTo>
                    <a:pt x="5150" y="10464"/>
                    <a:pt x="5135" y="10457"/>
                    <a:pt x="5113" y="10449"/>
                  </a:cubicBezTo>
                  <a:cubicBezTo>
                    <a:pt x="5099" y="10442"/>
                    <a:pt x="5099" y="10442"/>
                    <a:pt x="5099" y="10442"/>
                  </a:cubicBezTo>
                  <a:cubicBezTo>
                    <a:pt x="5070" y="10427"/>
                    <a:pt x="5062" y="10412"/>
                    <a:pt x="5062" y="10398"/>
                  </a:cubicBezTo>
                  <a:cubicBezTo>
                    <a:pt x="5062" y="10376"/>
                    <a:pt x="5070" y="10354"/>
                    <a:pt x="5084" y="10339"/>
                  </a:cubicBezTo>
                  <a:cubicBezTo>
                    <a:pt x="5055" y="10347"/>
                    <a:pt x="5025" y="10361"/>
                    <a:pt x="4989" y="10369"/>
                  </a:cubicBezTo>
                  <a:cubicBezTo>
                    <a:pt x="4894" y="10405"/>
                    <a:pt x="4776" y="10442"/>
                    <a:pt x="4681" y="10449"/>
                  </a:cubicBezTo>
                  <a:cubicBezTo>
                    <a:pt x="4674" y="10449"/>
                    <a:pt x="4666" y="10457"/>
                    <a:pt x="4652" y="10457"/>
                  </a:cubicBezTo>
                  <a:cubicBezTo>
                    <a:pt x="4534" y="10457"/>
                    <a:pt x="4520" y="10383"/>
                    <a:pt x="4513" y="10339"/>
                  </a:cubicBezTo>
                  <a:cubicBezTo>
                    <a:pt x="4513" y="10325"/>
                    <a:pt x="4513" y="10325"/>
                    <a:pt x="4513" y="10325"/>
                  </a:cubicBezTo>
                  <a:cubicBezTo>
                    <a:pt x="4498" y="10288"/>
                    <a:pt x="4454" y="10193"/>
                    <a:pt x="4403" y="10193"/>
                  </a:cubicBezTo>
                  <a:cubicBezTo>
                    <a:pt x="4344" y="10193"/>
                    <a:pt x="4344" y="10193"/>
                    <a:pt x="4344" y="10193"/>
                  </a:cubicBezTo>
                  <a:cubicBezTo>
                    <a:pt x="4293" y="10193"/>
                    <a:pt x="4256" y="10185"/>
                    <a:pt x="4249" y="10163"/>
                  </a:cubicBezTo>
                  <a:cubicBezTo>
                    <a:pt x="4241" y="10141"/>
                    <a:pt x="4271" y="10119"/>
                    <a:pt x="4285" y="10105"/>
                  </a:cubicBezTo>
                  <a:cubicBezTo>
                    <a:pt x="4315" y="10090"/>
                    <a:pt x="4322" y="10068"/>
                    <a:pt x="4315" y="10053"/>
                  </a:cubicBezTo>
                  <a:cubicBezTo>
                    <a:pt x="4308" y="10031"/>
                    <a:pt x="4285" y="10017"/>
                    <a:pt x="4256" y="10017"/>
                  </a:cubicBezTo>
                  <a:cubicBezTo>
                    <a:pt x="4241" y="10017"/>
                    <a:pt x="4227" y="10024"/>
                    <a:pt x="4212" y="10031"/>
                  </a:cubicBezTo>
                  <a:cubicBezTo>
                    <a:pt x="4168" y="10053"/>
                    <a:pt x="4132" y="10068"/>
                    <a:pt x="4095" y="10068"/>
                  </a:cubicBezTo>
                  <a:cubicBezTo>
                    <a:pt x="4066" y="10068"/>
                    <a:pt x="4044" y="10061"/>
                    <a:pt x="4014" y="10039"/>
                  </a:cubicBezTo>
                  <a:cubicBezTo>
                    <a:pt x="3992" y="10024"/>
                    <a:pt x="3948" y="10002"/>
                    <a:pt x="3897" y="9988"/>
                  </a:cubicBezTo>
                  <a:cubicBezTo>
                    <a:pt x="3860" y="9973"/>
                    <a:pt x="3817" y="9958"/>
                    <a:pt x="3794" y="9943"/>
                  </a:cubicBezTo>
                  <a:cubicBezTo>
                    <a:pt x="3765" y="9922"/>
                    <a:pt x="3736" y="9914"/>
                    <a:pt x="3714" y="9914"/>
                  </a:cubicBezTo>
                  <a:cubicBezTo>
                    <a:pt x="3685" y="9914"/>
                    <a:pt x="3663" y="9929"/>
                    <a:pt x="3655" y="9951"/>
                  </a:cubicBezTo>
                  <a:cubicBezTo>
                    <a:pt x="3633" y="10017"/>
                    <a:pt x="3531" y="10024"/>
                    <a:pt x="3487" y="10024"/>
                  </a:cubicBezTo>
                  <a:cubicBezTo>
                    <a:pt x="3465" y="10024"/>
                    <a:pt x="3443" y="10024"/>
                    <a:pt x="3421" y="10024"/>
                  </a:cubicBezTo>
                  <a:cubicBezTo>
                    <a:pt x="3391" y="10017"/>
                    <a:pt x="3370" y="9988"/>
                    <a:pt x="3355" y="9951"/>
                  </a:cubicBezTo>
                  <a:cubicBezTo>
                    <a:pt x="3355" y="9980"/>
                    <a:pt x="3348" y="10002"/>
                    <a:pt x="3340" y="10046"/>
                  </a:cubicBezTo>
                  <a:cubicBezTo>
                    <a:pt x="3318" y="10119"/>
                    <a:pt x="3340" y="10134"/>
                    <a:pt x="3377" y="10149"/>
                  </a:cubicBezTo>
                  <a:cubicBezTo>
                    <a:pt x="3391" y="10156"/>
                    <a:pt x="3406" y="10178"/>
                    <a:pt x="3413" y="10200"/>
                  </a:cubicBezTo>
                  <a:cubicBezTo>
                    <a:pt x="3428" y="10259"/>
                    <a:pt x="3421" y="10347"/>
                    <a:pt x="3391" y="10391"/>
                  </a:cubicBezTo>
                  <a:cubicBezTo>
                    <a:pt x="3384" y="10405"/>
                    <a:pt x="3370" y="10427"/>
                    <a:pt x="3362" y="10449"/>
                  </a:cubicBezTo>
                  <a:cubicBezTo>
                    <a:pt x="3348" y="10493"/>
                    <a:pt x="3333" y="10530"/>
                    <a:pt x="3289" y="10544"/>
                  </a:cubicBezTo>
                  <a:cubicBezTo>
                    <a:pt x="3252" y="10552"/>
                    <a:pt x="3164" y="10625"/>
                    <a:pt x="3120" y="10735"/>
                  </a:cubicBezTo>
                  <a:cubicBezTo>
                    <a:pt x="3077" y="10845"/>
                    <a:pt x="2931" y="10889"/>
                    <a:pt x="2843" y="10911"/>
                  </a:cubicBezTo>
                  <a:cubicBezTo>
                    <a:pt x="2821" y="10918"/>
                    <a:pt x="2821" y="10918"/>
                    <a:pt x="2821" y="10918"/>
                  </a:cubicBezTo>
                  <a:cubicBezTo>
                    <a:pt x="2806" y="10918"/>
                    <a:pt x="2792" y="10918"/>
                    <a:pt x="2784" y="10918"/>
                  </a:cubicBezTo>
                </a:path>
              </a:pathLst>
            </a:custGeom>
            <a:grpFill/>
            <a:ln w="28575" cmpd="sng">
              <a:solidFill>
                <a:schemeClr val="bg1"/>
              </a:solidFill>
            </a:ln>
            <a:effec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25" name="Freeform 24"/>
            <p:cNvSpPr>
              <a:spLocks noChangeArrowheads="1"/>
            </p:cNvSpPr>
            <p:nvPr/>
          </p:nvSpPr>
          <p:spPr bwMode="auto">
            <a:xfrm>
              <a:off x="5858100" y="8272266"/>
              <a:ext cx="4134795" cy="4162153"/>
            </a:xfrm>
            <a:custGeom>
              <a:avLst/>
              <a:gdLst>
                <a:gd name="T0" fmla="*/ 3663 w 10764"/>
                <a:gd name="T1" fmla="*/ 1128 h 10956"/>
                <a:gd name="T2" fmla="*/ 4337 w 10764"/>
                <a:gd name="T3" fmla="*/ 630 h 10956"/>
                <a:gd name="T4" fmla="*/ 4945 w 10764"/>
                <a:gd name="T5" fmla="*/ 198 h 10956"/>
                <a:gd name="T6" fmla="*/ 6286 w 10764"/>
                <a:gd name="T7" fmla="*/ 388 h 10956"/>
                <a:gd name="T8" fmla="*/ 7547 w 10764"/>
                <a:gd name="T9" fmla="*/ 1854 h 10956"/>
                <a:gd name="T10" fmla="*/ 8543 w 10764"/>
                <a:gd name="T11" fmla="*/ 3832 h 10956"/>
                <a:gd name="T12" fmla="*/ 10463 w 10764"/>
                <a:gd name="T13" fmla="*/ 5269 h 10956"/>
                <a:gd name="T14" fmla="*/ 9913 w 10764"/>
                <a:gd name="T15" fmla="*/ 6617 h 10956"/>
                <a:gd name="T16" fmla="*/ 8836 w 10764"/>
                <a:gd name="T17" fmla="*/ 9203 h 10956"/>
                <a:gd name="T18" fmla="*/ 8279 w 10764"/>
                <a:gd name="T19" fmla="*/ 9394 h 10956"/>
                <a:gd name="T20" fmla="*/ 6843 w 10764"/>
                <a:gd name="T21" fmla="*/ 9651 h 10956"/>
                <a:gd name="T22" fmla="*/ 5246 w 10764"/>
                <a:gd name="T23" fmla="*/ 10413 h 10956"/>
                <a:gd name="T24" fmla="*/ 3656 w 10764"/>
                <a:gd name="T25" fmla="*/ 9973 h 10956"/>
                <a:gd name="T26" fmla="*/ 2631 w 10764"/>
                <a:gd name="T27" fmla="*/ 10625 h 10956"/>
                <a:gd name="T28" fmla="*/ 1561 w 10764"/>
                <a:gd name="T29" fmla="*/ 9995 h 10956"/>
                <a:gd name="T30" fmla="*/ 2645 w 10764"/>
                <a:gd name="T31" fmla="*/ 8273 h 10956"/>
                <a:gd name="T32" fmla="*/ 2997 w 10764"/>
                <a:gd name="T33" fmla="*/ 6470 h 10956"/>
                <a:gd name="T34" fmla="*/ 2726 w 10764"/>
                <a:gd name="T35" fmla="*/ 4873 h 10956"/>
                <a:gd name="T36" fmla="*/ 2015 w 10764"/>
                <a:gd name="T37" fmla="*/ 3239 h 10956"/>
                <a:gd name="T38" fmla="*/ 1341 w 10764"/>
                <a:gd name="T39" fmla="*/ 2616 h 10956"/>
                <a:gd name="T40" fmla="*/ 887 w 10764"/>
                <a:gd name="T41" fmla="*/ 3056 h 10956"/>
                <a:gd name="T42" fmla="*/ 139 w 10764"/>
                <a:gd name="T43" fmla="*/ 1949 h 10956"/>
                <a:gd name="T44" fmla="*/ 1231 w 10764"/>
                <a:gd name="T45" fmla="*/ 1348 h 10956"/>
                <a:gd name="T46" fmla="*/ 2360 w 10764"/>
                <a:gd name="T47" fmla="*/ 95 h 10956"/>
                <a:gd name="T48" fmla="*/ 2360 w 10764"/>
                <a:gd name="T49" fmla="*/ 51 h 10956"/>
                <a:gd name="T50" fmla="*/ 1642 w 10764"/>
                <a:gd name="T51" fmla="*/ 777 h 10956"/>
                <a:gd name="T52" fmla="*/ 1143 w 10764"/>
                <a:gd name="T53" fmla="*/ 1473 h 10956"/>
                <a:gd name="T54" fmla="*/ 44 w 10764"/>
                <a:gd name="T55" fmla="*/ 1619 h 10956"/>
                <a:gd name="T56" fmla="*/ 213 w 10764"/>
                <a:gd name="T57" fmla="*/ 3261 h 10956"/>
                <a:gd name="T58" fmla="*/ 997 w 10764"/>
                <a:gd name="T59" fmla="*/ 3004 h 10956"/>
                <a:gd name="T60" fmla="*/ 1158 w 10764"/>
                <a:gd name="T61" fmla="*/ 2645 h 10956"/>
                <a:gd name="T62" fmla="*/ 1744 w 10764"/>
                <a:gd name="T63" fmla="*/ 2872 h 10956"/>
                <a:gd name="T64" fmla="*/ 2360 w 10764"/>
                <a:gd name="T65" fmla="*/ 3466 h 10956"/>
                <a:gd name="T66" fmla="*/ 2763 w 10764"/>
                <a:gd name="T67" fmla="*/ 4924 h 10956"/>
                <a:gd name="T68" fmla="*/ 3231 w 10764"/>
                <a:gd name="T69" fmla="*/ 6243 h 10956"/>
                <a:gd name="T70" fmla="*/ 2587 w 10764"/>
                <a:gd name="T71" fmla="*/ 6932 h 10956"/>
                <a:gd name="T72" fmla="*/ 2594 w 10764"/>
                <a:gd name="T73" fmla="*/ 9101 h 10956"/>
                <a:gd name="T74" fmla="*/ 1458 w 10764"/>
                <a:gd name="T75" fmla="*/ 9870 h 10956"/>
                <a:gd name="T76" fmla="*/ 2198 w 10764"/>
                <a:gd name="T77" fmla="*/ 10068 h 10956"/>
                <a:gd name="T78" fmla="*/ 2763 w 10764"/>
                <a:gd name="T79" fmla="*/ 10823 h 10956"/>
                <a:gd name="T80" fmla="*/ 3729 w 10764"/>
                <a:gd name="T81" fmla="*/ 9951 h 10956"/>
                <a:gd name="T82" fmla="*/ 4704 w 10764"/>
                <a:gd name="T83" fmla="*/ 10486 h 10956"/>
                <a:gd name="T84" fmla="*/ 5524 w 10764"/>
                <a:gd name="T85" fmla="*/ 10215 h 10956"/>
                <a:gd name="T86" fmla="*/ 6946 w 10764"/>
                <a:gd name="T87" fmla="*/ 9702 h 10956"/>
                <a:gd name="T88" fmla="*/ 7759 w 10764"/>
                <a:gd name="T89" fmla="*/ 9394 h 10956"/>
                <a:gd name="T90" fmla="*/ 8543 w 10764"/>
                <a:gd name="T91" fmla="*/ 9724 h 10956"/>
                <a:gd name="T92" fmla="*/ 8990 w 10764"/>
                <a:gd name="T93" fmla="*/ 9196 h 10956"/>
                <a:gd name="T94" fmla="*/ 8646 w 10764"/>
                <a:gd name="T95" fmla="*/ 7797 h 10956"/>
                <a:gd name="T96" fmla="*/ 9899 w 10764"/>
                <a:gd name="T97" fmla="*/ 6434 h 10956"/>
                <a:gd name="T98" fmla="*/ 10727 w 10764"/>
                <a:gd name="T99" fmla="*/ 6111 h 10956"/>
                <a:gd name="T100" fmla="*/ 9928 w 10764"/>
                <a:gd name="T101" fmla="*/ 5056 h 10956"/>
                <a:gd name="T102" fmla="*/ 8470 w 10764"/>
                <a:gd name="T103" fmla="*/ 3818 h 10956"/>
                <a:gd name="T104" fmla="*/ 7568 w 10764"/>
                <a:gd name="T105" fmla="*/ 2382 h 10956"/>
                <a:gd name="T106" fmla="*/ 6938 w 10764"/>
                <a:gd name="T107" fmla="*/ 1356 h 10956"/>
                <a:gd name="T108" fmla="*/ 6381 w 10764"/>
                <a:gd name="T109" fmla="*/ 396 h 10956"/>
                <a:gd name="T110" fmla="*/ 5451 w 10764"/>
                <a:gd name="T111" fmla="*/ 520 h 10956"/>
                <a:gd name="T112" fmla="*/ 4894 w 10764"/>
                <a:gd name="T113" fmla="*/ 806 h 10956"/>
                <a:gd name="T114" fmla="*/ 4528 w 10764"/>
                <a:gd name="T115" fmla="*/ 601 h 10956"/>
                <a:gd name="T116" fmla="*/ 3883 w 10764"/>
                <a:gd name="T117" fmla="*/ 916 h 10956"/>
                <a:gd name="T118" fmla="*/ 3538 w 10764"/>
                <a:gd name="T119" fmla="*/ 1070 h 10956"/>
                <a:gd name="T120" fmla="*/ 2953 w 10764"/>
                <a:gd name="T121" fmla="*/ 330 h 10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64" h="10956">
                  <a:moveTo>
                    <a:pt x="2616" y="37"/>
                  </a:moveTo>
                  <a:lnTo>
                    <a:pt x="2616" y="37"/>
                  </a:lnTo>
                  <a:cubicBezTo>
                    <a:pt x="2624" y="37"/>
                    <a:pt x="2638" y="44"/>
                    <a:pt x="2660" y="66"/>
                  </a:cubicBezTo>
                  <a:cubicBezTo>
                    <a:pt x="2719" y="132"/>
                    <a:pt x="2748" y="220"/>
                    <a:pt x="2829" y="234"/>
                  </a:cubicBezTo>
                  <a:cubicBezTo>
                    <a:pt x="2909" y="242"/>
                    <a:pt x="2873" y="278"/>
                    <a:pt x="2931" y="344"/>
                  </a:cubicBezTo>
                  <a:cubicBezTo>
                    <a:pt x="2990" y="418"/>
                    <a:pt x="2997" y="440"/>
                    <a:pt x="3034" y="498"/>
                  </a:cubicBezTo>
                  <a:cubicBezTo>
                    <a:pt x="3063" y="542"/>
                    <a:pt x="3078" y="579"/>
                    <a:pt x="3113" y="579"/>
                  </a:cubicBezTo>
                  <a:cubicBezTo>
                    <a:pt x="3121" y="579"/>
                    <a:pt x="3128" y="579"/>
                    <a:pt x="3135" y="572"/>
                  </a:cubicBezTo>
                  <a:lnTo>
                    <a:pt x="3143" y="572"/>
                  </a:lnTo>
                  <a:cubicBezTo>
                    <a:pt x="3194" y="572"/>
                    <a:pt x="3194" y="630"/>
                    <a:pt x="3238" y="667"/>
                  </a:cubicBezTo>
                  <a:cubicBezTo>
                    <a:pt x="3260" y="682"/>
                    <a:pt x="3311" y="689"/>
                    <a:pt x="3348" y="689"/>
                  </a:cubicBezTo>
                  <a:cubicBezTo>
                    <a:pt x="3370" y="689"/>
                    <a:pt x="3385" y="689"/>
                    <a:pt x="3385" y="689"/>
                  </a:cubicBezTo>
                  <a:cubicBezTo>
                    <a:pt x="3385" y="689"/>
                    <a:pt x="3450" y="696"/>
                    <a:pt x="3450" y="769"/>
                  </a:cubicBezTo>
                  <a:cubicBezTo>
                    <a:pt x="3450" y="835"/>
                    <a:pt x="3494" y="857"/>
                    <a:pt x="3487" y="923"/>
                  </a:cubicBezTo>
                  <a:cubicBezTo>
                    <a:pt x="3473" y="996"/>
                    <a:pt x="3465" y="1070"/>
                    <a:pt x="3531" y="1092"/>
                  </a:cubicBezTo>
                  <a:cubicBezTo>
                    <a:pt x="3597" y="1121"/>
                    <a:pt x="3663" y="1128"/>
                    <a:pt x="3663" y="1128"/>
                  </a:cubicBezTo>
                  <a:cubicBezTo>
                    <a:pt x="3663" y="1128"/>
                    <a:pt x="3685" y="1136"/>
                    <a:pt x="3707" y="1136"/>
                  </a:cubicBezTo>
                  <a:cubicBezTo>
                    <a:pt x="3736" y="1136"/>
                    <a:pt x="3773" y="1121"/>
                    <a:pt x="3758" y="1048"/>
                  </a:cubicBezTo>
                  <a:cubicBezTo>
                    <a:pt x="3758" y="1048"/>
                    <a:pt x="3802" y="1077"/>
                    <a:pt x="3839" y="1077"/>
                  </a:cubicBezTo>
                  <a:cubicBezTo>
                    <a:pt x="3861" y="1077"/>
                    <a:pt x="3875" y="1077"/>
                    <a:pt x="3883" y="1063"/>
                  </a:cubicBezTo>
                  <a:cubicBezTo>
                    <a:pt x="3897" y="1041"/>
                    <a:pt x="3905" y="1041"/>
                    <a:pt x="3912" y="1041"/>
                  </a:cubicBezTo>
                  <a:cubicBezTo>
                    <a:pt x="3927" y="1041"/>
                    <a:pt x="3934" y="1048"/>
                    <a:pt x="3963" y="1048"/>
                  </a:cubicBezTo>
                  <a:cubicBezTo>
                    <a:pt x="4007" y="1048"/>
                    <a:pt x="4051" y="967"/>
                    <a:pt x="3971" y="923"/>
                  </a:cubicBezTo>
                  <a:cubicBezTo>
                    <a:pt x="3890" y="879"/>
                    <a:pt x="3787" y="872"/>
                    <a:pt x="3766" y="799"/>
                  </a:cubicBezTo>
                  <a:cubicBezTo>
                    <a:pt x="3744" y="733"/>
                    <a:pt x="3722" y="696"/>
                    <a:pt x="3802" y="645"/>
                  </a:cubicBezTo>
                  <a:cubicBezTo>
                    <a:pt x="3883" y="586"/>
                    <a:pt x="3890" y="572"/>
                    <a:pt x="3963" y="550"/>
                  </a:cubicBezTo>
                  <a:cubicBezTo>
                    <a:pt x="3985" y="542"/>
                    <a:pt x="4000" y="542"/>
                    <a:pt x="4022" y="542"/>
                  </a:cubicBezTo>
                  <a:cubicBezTo>
                    <a:pt x="4051" y="542"/>
                    <a:pt x="4081" y="550"/>
                    <a:pt x="4110" y="550"/>
                  </a:cubicBezTo>
                  <a:cubicBezTo>
                    <a:pt x="4154" y="550"/>
                    <a:pt x="4235" y="564"/>
                    <a:pt x="4256" y="608"/>
                  </a:cubicBezTo>
                  <a:cubicBezTo>
                    <a:pt x="4271" y="637"/>
                    <a:pt x="4293" y="660"/>
                    <a:pt x="4308" y="660"/>
                  </a:cubicBezTo>
                  <a:cubicBezTo>
                    <a:pt x="4323" y="660"/>
                    <a:pt x="4323" y="652"/>
                    <a:pt x="4323" y="645"/>
                  </a:cubicBezTo>
                  <a:cubicBezTo>
                    <a:pt x="4323" y="630"/>
                    <a:pt x="4330" y="630"/>
                    <a:pt x="4337" y="630"/>
                  </a:cubicBezTo>
                  <a:cubicBezTo>
                    <a:pt x="4359" y="630"/>
                    <a:pt x="4388" y="652"/>
                    <a:pt x="4418" y="667"/>
                  </a:cubicBezTo>
                  <a:cubicBezTo>
                    <a:pt x="4418" y="667"/>
                    <a:pt x="4425" y="667"/>
                    <a:pt x="4432" y="667"/>
                  </a:cubicBezTo>
                  <a:cubicBezTo>
                    <a:pt x="4476" y="667"/>
                    <a:pt x="4542" y="630"/>
                    <a:pt x="4542" y="630"/>
                  </a:cubicBezTo>
                  <a:cubicBezTo>
                    <a:pt x="4542" y="630"/>
                    <a:pt x="4549" y="630"/>
                    <a:pt x="4564" y="630"/>
                  </a:cubicBezTo>
                  <a:cubicBezTo>
                    <a:pt x="4579" y="630"/>
                    <a:pt x="4608" y="630"/>
                    <a:pt x="4630" y="652"/>
                  </a:cubicBezTo>
                  <a:cubicBezTo>
                    <a:pt x="4667" y="689"/>
                    <a:pt x="4645" y="777"/>
                    <a:pt x="4645" y="777"/>
                  </a:cubicBezTo>
                  <a:cubicBezTo>
                    <a:pt x="4645" y="777"/>
                    <a:pt x="4616" y="835"/>
                    <a:pt x="4652" y="872"/>
                  </a:cubicBezTo>
                  <a:cubicBezTo>
                    <a:pt x="4674" y="894"/>
                    <a:pt x="4704" y="916"/>
                    <a:pt x="4733" y="916"/>
                  </a:cubicBezTo>
                  <a:cubicBezTo>
                    <a:pt x="4747" y="916"/>
                    <a:pt x="4755" y="916"/>
                    <a:pt x="4769" y="901"/>
                  </a:cubicBezTo>
                  <a:cubicBezTo>
                    <a:pt x="4777" y="894"/>
                    <a:pt x="4784" y="887"/>
                    <a:pt x="4791" y="887"/>
                  </a:cubicBezTo>
                  <a:cubicBezTo>
                    <a:pt x="4806" y="887"/>
                    <a:pt x="4821" y="916"/>
                    <a:pt x="4843" y="916"/>
                  </a:cubicBezTo>
                  <a:cubicBezTo>
                    <a:pt x="4857" y="916"/>
                    <a:pt x="4865" y="916"/>
                    <a:pt x="4872" y="916"/>
                  </a:cubicBezTo>
                  <a:cubicBezTo>
                    <a:pt x="4901" y="916"/>
                    <a:pt x="4931" y="901"/>
                    <a:pt x="4923" y="799"/>
                  </a:cubicBezTo>
                  <a:cubicBezTo>
                    <a:pt x="4916" y="667"/>
                    <a:pt x="4945" y="564"/>
                    <a:pt x="4901" y="484"/>
                  </a:cubicBezTo>
                  <a:cubicBezTo>
                    <a:pt x="4857" y="403"/>
                    <a:pt x="4843" y="271"/>
                    <a:pt x="4843" y="271"/>
                  </a:cubicBezTo>
                  <a:cubicBezTo>
                    <a:pt x="4843" y="271"/>
                    <a:pt x="4894" y="234"/>
                    <a:pt x="4945" y="198"/>
                  </a:cubicBezTo>
                  <a:cubicBezTo>
                    <a:pt x="5004" y="169"/>
                    <a:pt x="5040" y="146"/>
                    <a:pt x="5048" y="110"/>
                  </a:cubicBezTo>
                  <a:cubicBezTo>
                    <a:pt x="5055" y="88"/>
                    <a:pt x="5077" y="88"/>
                    <a:pt x="5106" y="88"/>
                  </a:cubicBezTo>
                  <a:cubicBezTo>
                    <a:pt x="5128" y="88"/>
                    <a:pt x="5150" y="88"/>
                    <a:pt x="5172" y="88"/>
                  </a:cubicBezTo>
                  <a:cubicBezTo>
                    <a:pt x="5231" y="88"/>
                    <a:pt x="5231" y="191"/>
                    <a:pt x="5216" y="220"/>
                  </a:cubicBezTo>
                  <a:cubicBezTo>
                    <a:pt x="5209" y="256"/>
                    <a:pt x="5231" y="344"/>
                    <a:pt x="5290" y="359"/>
                  </a:cubicBezTo>
                  <a:cubicBezTo>
                    <a:pt x="5341" y="366"/>
                    <a:pt x="5356" y="403"/>
                    <a:pt x="5370" y="447"/>
                  </a:cubicBezTo>
                  <a:cubicBezTo>
                    <a:pt x="5378" y="484"/>
                    <a:pt x="5407" y="550"/>
                    <a:pt x="5451" y="550"/>
                  </a:cubicBezTo>
                  <a:cubicBezTo>
                    <a:pt x="5458" y="550"/>
                    <a:pt x="5473" y="550"/>
                    <a:pt x="5480" y="542"/>
                  </a:cubicBezTo>
                  <a:cubicBezTo>
                    <a:pt x="5531" y="498"/>
                    <a:pt x="5546" y="447"/>
                    <a:pt x="5575" y="447"/>
                  </a:cubicBezTo>
                  <a:cubicBezTo>
                    <a:pt x="5583" y="447"/>
                    <a:pt x="5590" y="447"/>
                    <a:pt x="5590" y="447"/>
                  </a:cubicBezTo>
                  <a:cubicBezTo>
                    <a:pt x="5627" y="469"/>
                    <a:pt x="5641" y="506"/>
                    <a:pt x="5678" y="506"/>
                  </a:cubicBezTo>
                  <a:cubicBezTo>
                    <a:pt x="5693" y="506"/>
                    <a:pt x="5700" y="506"/>
                    <a:pt x="5715" y="498"/>
                  </a:cubicBezTo>
                  <a:cubicBezTo>
                    <a:pt x="5788" y="462"/>
                    <a:pt x="5898" y="418"/>
                    <a:pt x="5971" y="418"/>
                  </a:cubicBezTo>
                  <a:cubicBezTo>
                    <a:pt x="6037" y="418"/>
                    <a:pt x="5971" y="447"/>
                    <a:pt x="6059" y="447"/>
                  </a:cubicBezTo>
                  <a:cubicBezTo>
                    <a:pt x="6147" y="447"/>
                    <a:pt x="6162" y="447"/>
                    <a:pt x="6220" y="418"/>
                  </a:cubicBezTo>
                  <a:cubicBezTo>
                    <a:pt x="6242" y="403"/>
                    <a:pt x="6264" y="396"/>
                    <a:pt x="6286" y="388"/>
                  </a:cubicBezTo>
                  <a:cubicBezTo>
                    <a:pt x="6294" y="388"/>
                    <a:pt x="6294" y="396"/>
                    <a:pt x="6294" y="396"/>
                  </a:cubicBezTo>
                  <a:cubicBezTo>
                    <a:pt x="6294" y="396"/>
                    <a:pt x="6294" y="388"/>
                    <a:pt x="6286" y="388"/>
                  </a:cubicBezTo>
                  <a:cubicBezTo>
                    <a:pt x="6294" y="388"/>
                    <a:pt x="6294" y="388"/>
                    <a:pt x="6301" y="388"/>
                  </a:cubicBezTo>
                  <a:cubicBezTo>
                    <a:pt x="6323" y="388"/>
                    <a:pt x="6345" y="396"/>
                    <a:pt x="6352" y="418"/>
                  </a:cubicBezTo>
                  <a:cubicBezTo>
                    <a:pt x="6374" y="447"/>
                    <a:pt x="6367" y="586"/>
                    <a:pt x="6418" y="608"/>
                  </a:cubicBezTo>
                  <a:cubicBezTo>
                    <a:pt x="6477" y="630"/>
                    <a:pt x="6535" y="652"/>
                    <a:pt x="6579" y="652"/>
                  </a:cubicBezTo>
                  <a:cubicBezTo>
                    <a:pt x="6609" y="652"/>
                    <a:pt x="6682" y="689"/>
                    <a:pt x="6733" y="718"/>
                  </a:cubicBezTo>
                  <a:cubicBezTo>
                    <a:pt x="6740" y="733"/>
                    <a:pt x="6785" y="828"/>
                    <a:pt x="6726" y="857"/>
                  </a:cubicBezTo>
                  <a:cubicBezTo>
                    <a:pt x="6660" y="894"/>
                    <a:pt x="6667" y="967"/>
                    <a:pt x="6740" y="996"/>
                  </a:cubicBezTo>
                  <a:cubicBezTo>
                    <a:pt x="6806" y="1019"/>
                    <a:pt x="6806" y="1048"/>
                    <a:pt x="6887" y="1063"/>
                  </a:cubicBezTo>
                  <a:cubicBezTo>
                    <a:pt x="6968" y="1070"/>
                    <a:pt x="6953" y="1172"/>
                    <a:pt x="6916" y="1209"/>
                  </a:cubicBezTo>
                  <a:cubicBezTo>
                    <a:pt x="6887" y="1246"/>
                    <a:pt x="6872" y="1348"/>
                    <a:pt x="6916" y="1378"/>
                  </a:cubicBezTo>
                  <a:cubicBezTo>
                    <a:pt x="6968" y="1414"/>
                    <a:pt x="7019" y="1414"/>
                    <a:pt x="7056" y="1495"/>
                  </a:cubicBezTo>
                  <a:cubicBezTo>
                    <a:pt x="7092" y="1568"/>
                    <a:pt x="7173" y="1568"/>
                    <a:pt x="7261" y="1641"/>
                  </a:cubicBezTo>
                  <a:cubicBezTo>
                    <a:pt x="7349" y="1707"/>
                    <a:pt x="7363" y="1729"/>
                    <a:pt x="7444" y="1744"/>
                  </a:cubicBezTo>
                  <a:cubicBezTo>
                    <a:pt x="7517" y="1751"/>
                    <a:pt x="7590" y="1810"/>
                    <a:pt x="7547" y="1854"/>
                  </a:cubicBezTo>
                  <a:cubicBezTo>
                    <a:pt x="7495" y="1898"/>
                    <a:pt x="7532" y="1934"/>
                    <a:pt x="7620" y="1971"/>
                  </a:cubicBezTo>
                  <a:cubicBezTo>
                    <a:pt x="7715" y="2001"/>
                    <a:pt x="7693" y="2059"/>
                    <a:pt x="7635" y="2125"/>
                  </a:cubicBezTo>
                  <a:cubicBezTo>
                    <a:pt x="7576" y="2198"/>
                    <a:pt x="7568" y="2228"/>
                    <a:pt x="7532" y="2323"/>
                  </a:cubicBezTo>
                  <a:cubicBezTo>
                    <a:pt x="7495" y="2411"/>
                    <a:pt x="7568" y="2411"/>
                    <a:pt x="7568" y="2411"/>
                  </a:cubicBezTo>
                  <a:cubicBezTo>
                    <a:pt x="7568" y="2411"/>
                    <a:pt x="7488" y="2455"/>
                    <a:pt x="7444" y="2513"/>
                  </a:cubicBezTo>
                  <a:cubicBezTo>
                    <a:pt x="7393" y="2572"/>
                    <a:pt x="7422" y="2601"/>
                    <a:pt x="7451" y="2645"/>
                  </a:cubicBezTo>
                  <a:cubicBezTo>
                    <a:pt x="7488" y="2696"/>
                    <a:pt x="7590" y="2726"/>
                    <a:pt x="7635" y="2741"/>
                  </a:cubicBezTo>
                  <a:cubicBezTo>
                    <a:pt x="7678" y="2748"/>
                    <a:pt x="7671" y="2828"/>
                    <a:pt x="7656" y="2887"/>
                  </a:cubicBezTo>
                  <a:cubicBezTo>
                    <a:pt x="7642" y="2946"/>
                    <a:pt x="7722" y="2946"/>
                    <a:pt x="7744" y="2975"/>
                  </a:cubicBezTo>
                  <a:cubicBezTo>
                    <a:pt x="7766" y="3012"/>
                    <a:pt x="7847" y="3246"/>
                    <a:pt x="7847" y="3246"/>
                  </a:cubicBezTo>
                  <a:cubicBezTo>
                    <a:pt x="7847" y="3246"/>
                    <a:pt x="7942" y="3268"/>
                    <a:pt x="7949" y="3341"/>
                  </a:cubicBezTo>
                  <a:cubicBezTo>
                    <a:pt x="7964" y="3407"/>
                    <a:pt x="7928" y="3598"/>
                    <a:pt x="8023" y="3598"/>
                  </a:cubicBezTo>
                  <a:cubicBezTo>
                    <a:pt x="8111" y="3598"/>
                    <a:pt x="8221" y="3715"/>
                    <a:pt x="8257" y="3803"/>
                  </a:cubicBezTo>
                  <a:cubicBezTo>
                    <a:pt x="8272" y="3854"/>
                    <a:pt x="8301" y="3869"/>
                    <a:pt x="8345" y="3869"/>
                  </a:cubicBezTo>
                  <a:cubicBezTo>
                    <a:pt x="8382" y="3869"/>
                    <a:pt x="8433" y="3854"/>
                    <a:pt x="8499" y="3840"/>
                  </a:cubicBezTo>
                  <a:cubicBezTo>
                    <a:pt x="8514" y="3832"/>
                    <a:pt x="8528" y="3832"/>
                    <a:pt x="8543" y="3832"/>
                  </a:cubicBezTo>
                  <a:cubicBezTo>
                    <a:pt x="8660" y="3832"/>
                    <a:pt x="8748" y="3935"/>
                    <a:pt x="8799" y="3986"/>
                  </a:cubicBezTo>
                  <a:cubicBezTo>
                    <a:pt x="8858" y="4045"/>
                    <a:pt x="8902" y="4096"/>
                    <a:pt x="8939" y="4147"/>
                  </a:cubicBezTo>
                  <a:cubicBezTo>
                    <a:pt x="8968" y="4191"/>
                    <a:pt x="8968" y="4250"/>
                    <a:pt x="9027" y="4279"/>
                  </a:cubicBezTo>
                  <a:cubicBezTo>
                    <a:pt x="9085" y="4316"/>
                    <a:pt x="9166" y="4382"/>
                    <a:pt x="9173" y="4441"/>
                  </a:cubicBezTo>
                  <a:cubicBezTo>
                    <a:pt x="9188" y="4499"/>
                    <a:pt x="9254" y="4551"/>
                    <a:pt x="9254" y="4551"/>
                  </a:cubicBezTo>
                  <a:cubicBezTo>
                    <a:pt x="9254" y="4551"/>
                    <a:pt x="9422" y="4551"/>
                    <a:pt x="9481" y="4565"/>
                  </a:cubicBezTo>
                  <a:cubicBezTo>
                    <a:pt x="9540" y="4572"/>
                    <a:pt x="9686" y="4748"/>
                    <a:pt x="9708" y="4800"/>
                  </a:cubicBezTo>
                  <a:cubicBezTo>
                    <a:pt x="9730" y="4858"/>
                    <a:pt x="9664" y="4975"/>
                    <a:pt x="9693" y="4983"/>
                  </a:cubicBezTo>
                  <a:cubicBezTo>
                    <a:pt x="9730" y="4997"/>
                    <a:pt x="9811" y="5020"/>
                    <a:pt x="9891" y="5085"/>
                  </a:cubicBezTo>
                  <a:cubicBezTo>
                    <a:pt x="9906" y="5100"/>
                    <a:pt x="9913" y="5100"/>
                    <a:pt x="9921" y="5100"/>
                  </a:cubicBezTo>
                  <a:cubicBezTo>
                    <a:pt x="9957" y="5100"/>
                    <a:pt x="9950" y="5012"/>
                    <a:pt x="10001" y="5012"/>
                  </a:cubicBezTo>
                  <a:cubicBezTo>
                    <a:pt x="10001" y="5012"/>
                    <a:pt x="10009" y="5020"/>
                    <a:pt x="10016" y="5020"/>
                  </a:cubicBezTo>
                  <a:cubicBezTo>
                    <a:pt x="10097" y="5041"/>
                    <a:pt x="10170" y="5063"/>
                    <a:pt x="10206" y="5144"/>
                  </a:cubicBezTo>
                  <a:cubicBezTo>
                    <a:pt x="10243" y="5225"/>
                    <a:pt x="10272" y="5269"/>
                    <a:pt x="10346" y="5276"/>
                  </a:cubicBezTo>
                  <a:cubicBezTo>
                    <a:pt x="10353" y="5276"/>
                    <a:pt x="10360" y="5283"/>
                    <a:pt x="10368" y="5283"/>
                  </a:cubicBezTo>
                  <a:cubicBezTo>
                    <a:pt x="10404" y="5283"/>
                    <a:pt x="10441" y="5269"/>
                    <a:pt x="10463" y="5269"/>
                  </a:cubicBezTo>
                  <a:cubicBezTo>
                    <a:pt x="10470" y="5269"/>
                    <a:pt x="10478" y="5269"/>
                    <a:pt x="10478" y="5276"/>
                  </a:cubicBezTo>
                  <a:cubicBezTo>
                    <a:pt x="10492" y="5313"/>
                    <a:pt x="10551" y="5401"/>
                    <a:pt x="10580" y="5452"/>
                  </a:cubicBezTo>
                  <a:cubicBezTo>
                    <a:pt x="10617" y="5496"/>
                    <a:pt x="10624" y="5525"/>
                    <a:pt x="10661" y="5598"/>
                  </a:cubicBezTo>
                  <a:cubicBezTo>
                    <a:pt x="10697" y="5664"/>
                    <a:pt x="10675" y="5701"/>
                    <a:pt x="10661" y="5796"/>
                  </a:cubicBezTo>
                  <a:cubicBezTo>
                    <a:pt x="10646" y="5899"/>
                    <a:pt x="10675" y="5891"/>
                    <a:pt x="10705" y="5950"/>
                  </a:cubicBezTo>
                  <a:cubicBezTo>
                    <a:pt x="10741" y="6001"/>
                    <a:pt x="10697" y="6082"/>
                    <a:pt x="10675" y="6199"/>
                  </a:cubicBezTo>
                  <a:cubicBezTo>
                    <a:pt x="10646" y="6309"/>
                    <a:pt x="10617" y="6272"/>
                    <a:pt x="10573" y="6346"/>
                  </a:cubicBezTo>
                  <a:cubicBezTo>
                    <a:pt x="10521" y="6412"/>
                    <a:pt x="10536" y="6456"/>
                    <a:pt x="10492" y="6492"/>
                  </a:cubicBezTo>
                  <a:cubicBezTo>
                    <a:pt x="10485" y="6492"/>
                    <a:pt x="10478" y="6500"/>
                    <a:pt x="10470" y="6500"/>
                  </a:cubicBezTo>
                  <a:cubicBezTo>
                    <a:pt x="10426" y="6500"/>
                    <a:pt x="10382" y="6419"/>
                    <a:pt x="10346" y="6390"/>
                  </a:cubicBezTo>
                  <a:cubicBezTo>
                    <a:pt x="10294" y="6353"/>
                    <a:pt x="10221" y="6353"/>
                    <a:pt x="10126" y="6324"/>
                  </a:cubicBezTo>
                  <a:cubicBezTo>
                    <a:pt x="10060" y="6294"/>
                    <a:pt x="10052" y="6258"/>
                    <a:pt x="10038" y="6258"/>
                  </a:cubicBezTo>
                  <a:cubicBezTo>
                    <a:pt x="10030" y="6258"/>
                    <a:pt x="10023" y="6265"/>
                    <a:pt x="10016" y="6272"/>
                  </a:cubicBezTo>
                  <a:cubicBezTo>
                    <a:pt x="9972" y="6324"/>
                    <a:pt x="10001" y="6324"/>
                    <a:pt x="9935" y="6368"/>
                  </a:cubicBezTo>
                  <a:cubicBezTo>
                    <a:pt x="9869" y="6412"/>
                    <a:pt x="9869" y="6375"/>
                    <a:pt x="9869" y="6434"/>
                  </a:cubicBezTo>
                  <a:cubicBezTo>
                    <a:pt x="9869" y="6492"/>
                    <a:pt x="9913" y="6617"/>
                    <a:pt x="9913" y="6617"/>
                  </a:cubicBezTo>
                  <a:cubicBezTo>
                    <a:pt x="9913" y="6617"/>
                    <a:pt x="9891" y="6683"/>
                    <a:pt x="9869" y="6763"/>
                  </a:cubicBezTo>
                  <a:cubicBezTo>
                    <a:pt x="9847" y="6844"/>
                    <a:pt x="9869" y="6903"/>
                    <a:pt x="9847" y="6998"/>
                  </a:cubicBezTo>
                  <a:cubicBezTo>
                    <a:pt x="9825" y="7101"/>
                    <a:pt x="9518" y="7284"/>
                    <a:pt x="9422" y="7306"/>
                  </a:cubicBezTo>
                  <a:cubicBezTo>
                    <a:pt x="9334" y="7328"/>
                    <a:pt x="9195" y="7350"/>
                    <a:pt x="9107" y="7386"/>
                  </a:cubicBezTo>
                  <a:cubicBezTo>
                    <a:pt x="9019" y="7423"/>
                    <a:pt x="8895" y="7555"/>
                    <a:pt x="8873" y="7591"/>
                  </a:cubicBezTo>
                  <a:cubicBezTo>
                    <a:pt x="8858" y="7606"/>
                    <a:pt x="8843" y="7606"/>
                    <a:pt x="8829" y="7606"/>
                  </a:cubicBezTo>
                  <a:cubicBezTo>
                    <a:pt x="8807" y="7606"/>
                    <a:pt x="8792" y="7606"/>
                    <a:pt x="8770" y="7606"/>
                  </a:cubicBezTo>
                  <a:cubicBezTo>
                    <a:pt x="8748" y="7606"/>
                    <a:pt x="8734" y="7606"/>
                    <a:pt x="8711" y="7613"/>
                  </a:cubicBezTo>
                  <a:cubicBezTo>
                    <a:pt x="8646" y="7635"/>
                    <a:pt x="8675" y="7694"/>
                    <a:pt x="8624" y="7782"/>
                  </a:cubicBezTo>
                  <a:cubicBezTo>
                    <a:pt x="8565" y="7877"/>
                    <a:pt x="8485" y="7863"/>
                    <a:pt x="8440" y="7943"/>
                  </a:cubicBezTo>
                  <a:cubicBezTo>
                    <a:pt x="8396" y="8024"/>
                    <a:pt x="8418" y="8104"/>
                    <a:pt x="8506" y="8148"/>
                  </a:cubicBezTo>
                  <a:cubicBezTo>
                    <a:pt x="8594" y="8192"/>
                    <a:pt x="8668" y="8192"/>
                    <a:pt x="8675" y="8273"/>
                  </a:cubicBezTo>
                  <a:cubicBezTo>
                    <a:pt x="8690" y="8353"/>
                    <a:pt x="8748" y="8420"/>
                    <a:pt x="8814" y="8441"/>
                  </a:cubicBezTo>
                  <a:cubicBezTo>
                    <a:pt x="8880" y="8463"/>
                    <a:pt x="8902" y="8581"/>
                    <a:pt x="8983" y="8705"/>
                  </a:cubicBezTo>
                  <a:cubicBezTo>
                    <a:pt x="9063" y="8830"/>
                    <a:pt x="8924" y="8925"/>
                    <a:pt x="8895" y="9020"/>
                  </a:cubicBezTo>
                  <a:cubicBezTo>
                    <a:pt x="8858" y="9108"/>
                    <a:pt x="8799" y="9108"/>
                    <a:pt x="8836" y="9203"/>
                  </a:cubicBezTo>
                  <a:cubicBezTo>
                    <a:pt x="8858" y="9255"/>
                    <a:pt x="8866" y="9284"/>
                    <a:pt x="8887" y="9284"/>
                  </a:cubicBezTo>
                  <a:cubicBezTo>
                    <a:pt x="8909" y="9284"/>
                    <a:pt x="8946" y="9262"/>
                    <a:pt x="9005" y="9225"/>
                  </a:cubicBezTo>
                  <a:cubicBezTo>
                    <a:pt x="9027" y="9211"/>
                    <a:pt x="9049" y="9203"/>
                    <a:pt x="9071" y="9203"/>
                  </a:cubicBezTo>
                  <a:cubicBezTo>
                    <a:pt x="9159" y="9203"/>
                    <a:pt x="9210" y="9350"/>
                    <a:pt x="9254" y="9431"/>
                  </a:cubicBezTo>
                  <a:cubicBezTo>
                    <a:pt x="9312" y="9519"/>
                    <a:pt x="9254" y="9563"/>
                    <a:pt x="9188" y="9643"/>
                  </a:cubicBezTo>
                  <a:cubicBezTo>
                    <a:pt x="9122" y="9724"/>
                    <a:pt x="9166" y="9775"/>
                    <a:pt x="9166" y="9834"/>
                  </a:cubicBezTo>
                  <a:cubicBezTo>
                    <a:pt x="9166" y="9892"/>
                    <a:pt x="9232" y="9929"/>
                    <a:pt x="9188" y="9973"/>
                  </a:cubicBezTo>
                  <a:cubicBezTo>
                    <a:pt x="9144" y="10010"/>
                    <a:pt x="9144" y="10053"/>
                    <a:pt x="9100" y="10053"/>
                  </a:cubicBezTo>
                  <a:cubicBezTo>
                    <a:pt x="9093" y="10053"/>
                    <a:pt x="9093" y="10053"/>
                    <a:pt x="9085" y="10053"/>
                  </a:cubicBezTo>
                  <a:cubicBezTo>
                    <a:pt x="9027" y="10039"/>
                    <a:pt x="9027" y="10039"/>
                    <a:pt x="8939" y="10017"/>
                  </a:cubicBezTo>
                  <a:cubicBezTo>
                    <a:pt x="8843" y="9995"/>
                    <a:pt x="8792" y="9870"/>
                    <a:pt x="8697" y="9834"/>
                  </a:cubicBezTo>
                  <a:cubicBezTo>
                    <a:pt x="8609" y="9804"/>
                    <a:pt x="8543" y="9709"/>
                    <a:pt x="8587" y="9665"/>
                  </a:cubicBezTo>
                  <a:cubicBezTo>
                    <a:pt x="8631" y="9621"/>
                    <a:pt x="8675" y="9599"/>
                    <a:pt x="8594" y="9563"/>
                  </a:cubicBezTo>
                  <a:cubicBezTo>
                    <a:pt x="8521" y="9526"/>
                    <a:pt x="8528" y="9460"/>
                    <a:pt x="8485" y="9416"/>
                  </a:cubicBezTo>
                  <a:cubicBezTo>
                    <a:pt x="8462" y="9394"/>
                    <a:pt x="8433" y="9379"/>
                    <a:pt x="8396" y="9379"/>
                  </a:cubicBezTo>
                  <a:cubicBezTo>
                    <a:pt x="8360" y="9379"/>
                    <a:pt x="8323" y="9387"/>
                    <a:pt x="8279" y="9394"/>
                  </a:cubicBezTo>
                  <a:cubicBezTo>
                    <a:pt x="8177" y="9401"/>
                    <a:pt x="8155" y="9460"/>
                    <a:pt x="8089" y="9541"/>
                  </a:cubicBezTo>
                  <a:cubicBezTo>
                    <a:pt x="8052" y="9577"/>
                    <a:pt x="8030" y="9592"/>
                    <a:pt x="8008" y="9592"/>
                  </a:cubicBezTo>
                  <a:cubicBezTo>
                    <a:pt x="7979" y="9592"/>
                    <a:pt x="7949" y="9577"/>
                    <a:pt x="7920" y="9563"/>
                  </a:cubicBezTo>
                  <a:cubicBezTo>
                    <a:pt x="7847" y="9541"/>
                    <a:pt x="7818" y="9438"/>
                    <a:pt x="7781" y="9379"/>
                  </a:cubicBezTo>
                  <a:cubicBezTo>
                    <a:pt x="7766" y="9357"/>
                    <a:pt x="7722" y="9343"/>
                    <a:pt x="7671" y="9343"/>
                  </a:cubicBezTo>
                  <a:cubicBezTo>
                    <a:pt x="7612" y="9343"/>
                    <a:pt x="7547" y="9357"/>
                    <a:pt x="7488" y="9379"/>
                  </a:cubicBezTo>
                  <a:cubicBezTo>
                    <a:pt x="7429" y="9401"/>
                    <a:pt x="7393" y="9416"/>
                    <a:pt x="7371" y="9416"/>
                  </a:cubicBezTo>
                  <a:cubicBezTo>
                    <a:pt x="7356" y="9416"/>
                    <a:pt x="7349" y="9401"/>
                    <a:pt x="7363" y="9379"/>
                  </a:cubicBezTo>
                  <a:cubicBezTo>
                    <a:pt x="7385" y="9335"/>
                    <a:pt x="7407" y="9225"/>
                    <a:pt x="7371" y="9225"/>
                  </a:cubicBezTo>
                  <a:cubicBezTo>
                    <a:pt x="7363" y="9225"/>
                    <a:pt x="7363" y="9225"/>
                    <a:pt x="7363" y="9225"/>
                  </a:cubicBezTo>
                  <a:cubicBezTo>
                    <a:pt x="7319" y="9233"/>
                    <a:pt x="7283" y="9306"/>
                    <a:pt x="7217" y="9372"/>
                  </a:cubicBezTo>
                  <a:cubicBezTo>
                    <a:pt x="7144" y="9438"/>
                    <a:pt x="7195" y="9497"/>
                    <a:pt x="7246" y="9584"/>
                  </a:cubicBezTo>
                  <a:cubicBezTo>
                    <a:pt x="7305" y="9680"/>
                    <a:pt x="7297" y="9680"/>
                    <a:pt x="7224" y="9687"/>
                  </a:cubicBezTo>
                  <a:cubicBezTo>
                    <a:pt x="7195" y="9694"/>
                    <a:pt x="7173" y="9694"/>
                    <a:pt x="7144" y="9694"/>
                  </a:cubicBezTo>
                  <a:cubicBezTo>
                    <a:pt x="7121" y="9694"/>
                    <a:pt x="7099" y="9694"/>
                    <a:pt x="7070" y="9687"/>
                  </a:cubicBezTo>
                  <a:cubicBezTo>
                    <a:pt x="6997" y="9680"/>
                    <a:pt x="6909" y="9665"/>
                    <a:pt x="6843" y="9651"/>
                  </a:cubicBezTo>
                  <a:cubicBezTo>
                    <a:pt x="6836" y="9651"/>
                    <a:pt x="6828" y="9651"/>
                    <a:pt x="6821" y="9651"/>
                  </a:cubicBezTo>
                  <a:cubicBezTo>
                    <a:pt x="6740" y="9651"/>
                    <a:pt x="6543" y="9716"/>
                    <a:pt x="6469" y="9775"/>
                  </a:cubicBezTo>
                  <a:cubicBezTo>
                    <a:pt x="6433" y="9804"/>
                    <a:pt x="6389" y="9812"/>
                    <a:pt x="6345" y="9812"/>
                  </a:cubicBezTo>
                  <a:cubicBezTo>
                    <a:pt x="6279" y="9812"/>
                    <a:pt x="6206" y="9797"/>
                    <a:pt x="6154" y="9797"/>
                  </a:cubicBezTo>
                  <a:cubicBezTo>
                    <a:pt x="6147" y="9797"/>
                    <a:pt x="6132" y="9797"/>
                    <a:pt x="6125" y="9804"/>
                  </a:cubicBezTo>
                  <a:cubicBezTo>
                    <a:pt x="6037" y="9812"/>
                    <a:pt x="5971" y="9812"/>
                    <a:pt x="5898" y="9907"/>
                  </a:cubicBezTo>
                  <a:cubicBezTo>
                    <a:pt x="5832" y="9995"/>
                    <a:pt x="5920" y="10002"/>
                    <a:pt x="5868" y="10053"/>
                  </a:cubicBezTo>
                  <a:cubicBezTo>
                    <a:pt x="5839" y="10075"/>
                    <a:pt x="5795" y="10075"/>
                    <a:pt x="5751" y="10075"/>
                  </a:cubicBezTo>
                  <a:cubicBezTo>
                    <a:pt x="5700" y="10075"/>
                    <a:pt x="5649" y="10075"/>
                    <a:pt x="5605" y="10075"/>
                  </a:cubicBezTo>
                  <a:cubicBezTo>
                    <a:pt x="5517" y="10075"/>
                    <a:pt x="5502" y="10105"/>
                    <a:pt x="5495" y="10207"/>
                  </a:cubicBezTo>
                  <a:cubicBezTo>
                    <a:pt x="5487" y="10251"/>
                    <a:pt x="5495" y="10266"/>
                    <a:pt x="5502" y="10266"/>
                  </a:cubicBezTo>
                  <a:cubicBezTo>
                    <a:pt x="5517" y="10266"/>
                    <a:pt x="5539" y="10244"/>
                    <a:pt x="5539" y="10244"/>
                  </a:cubicBezTo>
                  <a:cubicBezTo>
                    <a:pt x="5539" y="10310"/>
                    <a:pt x="5539" y="10310"/>
                    <a:pt x="5539" y="10310"/>
                  </a:cubicBezTo>
                  <a:cubicBezTo>
                    <a:pt x="5539" y="10310"/>
                    <a:pt x="5495" y="10303"/>
                    <a:pt x="5414" y="10288"/>
                  </a:cubicBezTo>
                  <a:cubicBezTo>
                    <a:pt x="5407" y="10288"/>
                    <a:pt x="5399" y="10288"/>
                    <a:pt x="5392" y="10288"/>
                  </a:cubicBezTo>
                  <a:cubicBezTo>
                    <a:pt x="5326" y="10288"/>
                    <a:pt x="5297" y="10339"/>
                    <a:pt x="5246" y="10413"/>
                  </a:cubicBezTo>
                  <a:cubicBezTo>
                    <a:pt x="5209" y="10456"/>
                    <a:pt x="5194" y="10471"/>
                    <a:pt x="5180" y="10471"/>
                  </a:cubicBezTo>
                  <a:cubicBezTo>
                    <a:pt x="5165" y="10471"/>
                    <a:pt x="5150" y="10464"/>
                    <a:pt x="5121" y="10449"/>
                  </a:cubicBezTo>
                  <a:cubicBezTo>
                    <a:pt x="5048" y="10413"/>
                    <a:pt x="5143" y="10332"/>
                    <a:pt x="5143" y="10332"/>
                  </a:cubicBezTo>
                  <a:cubicBezTo>
                    <a:pt x="5063" y="10347"/>
                    <a:pt x="4843" y="10449"/>
                    <a:pt x="4696" y="10456"/>
                  </a:cubicBezTo>
                  <a:cubicBezTo>
                    <a:pt x="4689" y="10456"/>
                    <a:pt x="4681" y="10456"/>
                    <a:pt x="4667" y="10456"/>
                  </a:cubicBezTo>
                  <a:cubicBezTo>
                    <a:pt x="4549" y="10456"/>
                    <a:pt x="4549" y="10391"/>
                    <a:pt x="4542" y="10347"/>
                  </a:cubicBezTo>
                  <a:cubicBezTo>
                    <a:pt x="4528" y="10303"/>
                    <a:pt x="4484" y="10200"/>
                    <a:pt x="4418" y="10200"/>
                  </a:cubicBezTo>
                  <a:cubicBezTo>
                    <a:pt x="4396" y="10200"/>
                    <a:pt x="4374" y="10200"/>
                    <a:pt x="4359" y="10200"/>
                  </a:cubicBezTo>
                  <a:cubicBezTo>
                    <a:pt x="4300" y="10200"/>
                    <a:pt x="4242" y="10193"/>
                    <a:pt x="4315" y="10141"/>
                  </a:cubicBezTo>
                  <a:cubicBezTo>
                    <a:pt x="4381" y="10090"/>
                    <a:pt x="4337" y="10024"/>
                    <a:pt x="4271" y="10024"/>
                  </a:cubicBezTo>
                  <a:cubicBezTo>
                    <a:pt x="4256" y="10024"/>
                    <a:pt x="4235" y="10032"/>
                    <a:pt x="4220" y="10039"/>
                  </a:cubicBezTo>
                  <a:cubicBezTo>
                    <a:pt x="4176" y="10061"/>
                    <a:pt x="4147" y="10075"/>
                    <a:pt x="4110" y="10075"/>
                  </a:cubicBezTo>
                  <a:cubicBezTo>
                    <a:pt x="4088" y="10075"/>
                    <a:pt x="4059" y="10068"/>
                    <a:pt x="4044" y="10053"/>
                  </a:cubicBezTo>
                  <a:cubicBezTo>
                    <a:pt x="3993" y="10017"/>
                    <a:pt x="3868" y="9980"/>
                    <a:pt x="3817" y="9951"/>
                  </a:cubicBezTo>
                  <a:cubicBezTo>
                    <a:pt x="3787" y="9936"/>
                    <a:pt x="3758" y="9922"/>
                    <a:pt x="3729" y="9922"/>
                  </a:cubicBezTo>
                  <a:cubicBezTo>
                    <a:pt x="3692" y="9922"/>
                    <a:pt x="3670" y="9936"/>
                    <a:pt x="3656" y="9973"/>
                  </a:cubicBezTo>
                  <a:cubicBezTo>
                    <a:pt x="3641" y="10017"/>
                    <a:pt x="3568" y="10032"/>
                    <a:pt x="3502" y="10032"/>
                  </a:cubicBezTo>
                  <a:cubicBezTo>
                    <a:pt x="3480" y="10032"/>
                    <a:pt x="3458" y="10032"/>
                    <a:pt x="3443" y="10032"/>
                  </a:cubicBezTo>
                  <a:cubicBezTo>
                    <a:pt x="3392" y="10017"/>
                    <a:pt x="3355" y="9907"/>
                    <a:pt x="3348" y="9907"/>
                  </a:cubicBezTo>
                  <a:lnTo>
                    <a:pt x="3348" y="9914"/>
                  </a:lnTo>
                  <a:cubicBezTo>
                    <a:pt x="3348" y="9951"/>
                    <a:pt x="3363" y="9980"/>
                    <a:pt x="3341" y="10061"/>
                  </a:cubicBezTo>
                  <a:cubicBezTo>
                    <a:pt x="3318" y="10141"/>
                    <a:pt x="3341" y="10163"/>
                    <a:pt x="3385" y="10185"/>
                  </a:cubicBezTo>
                  <a:cubicBezTo>
                    <a:pt x="3428" y="10207"/>
                    <a:pt x="3428" y="10347"/>
                    <a:pt x="3392" y="10405"/>
                  </a:cubicBezTo>
                  <a:cubicBezTo>
                    <a:pt x="3363" y="10456"/>
                    <a:pt x="3348" y="10537"/>
                    <a:pt x="3304" y="10552"/>
                  </a:cubicBezTo>
                  <a:cubicBezTo>
                    <a:pt x="3260" y="10559"/>
                    <a:pt x="3165" y="10640"/>
                    <a:pt x="3121" y="10757"/>
                  </a:cubicBezTo>
                  <a:cubicBezTo>
                    <a:pt x="3078" y="10867"/>
                    <a:pt x="2909" y="10903"/>
                    <a:pt x="2829" y="10925"/>
                  </a:cubicBezTo>
                  <a:cubicBezTo>
                    <a:pt x="2821" y="10925"/>
                    <a:pt x="2807" y="10925"/>
                    <a:pt x="2799" y="10925"/>
                  </a:cubicBezTo>
                  <a:cubicBezTo>
                    <a:pt x="2748" y="10925"/>
                    <a:pt x="2741" y="10874"/>
                    <a:pt x="2785" y="10845"/>
                  </a:cubicBezTo>
                  <a:cubicBezTo>
                    <a:pt x="2829" y="10808"/>
                    <a:pt x="2829" y="10742"/>
                    <a:pt x="2851" y="10640"/>
                  </a:cubicBezTo>
                  <a:cubicBezTo>
                    <a:pt x="2865" y="10574"/>
                    <a:pt x="2829" y="10530"/>
                    <a:pt x="2792" y="10530"/>
                  </a:cubicBezTo>
                  <a:cubicBezTo>
                    <a:pt x="2770" y="10530"/>
                    <a:pt x="2755" y="10537"/>
                    <a:pt x="2748" y="10559"/>
                  </a:cubicBezTo>
                  <a:cubicBezTo>
                    <a:pt x="2733" y="10603"/>
                    <a:pt x="2682" y="10625"/>
                    <a:pt x="2631" y="10625"/>
                  </a:cubicBezTo>
                  <a:cubicBezTo>
                    <a:pt x="2602" y="10625"/>
                    <a:pt x="2579" y="10618"/>
                    <a:pt x="2557" y="10603"/>
                  </a:cubicBezTo>
                  <a:cubicBezTo>
                    <a:pt x="2499" y="10574"/>
                    <a:pt x="2499" y="10508"/>
                    <a:pt x="2557" y="10449"/>
                  </a:cubicBezTo>
                  <a:cubicBezTo>
                    <a:pt x="2609" y="10391"/>
                    <a:pt x="2528" y="10251"/>
                    <a:pt x="2492" y="10251"/>
                  </a:cubicBezTo>
                  <a:lnTo>
                    <a:pt x="2492" y="10251"/>
                  </a:lnTo>
                  <a:cubicBezTo>
                    <a:pt x="2484" y="10259"/>
                    <a:pt x="2477" y="10259"/>
                    <a:pt x="2469" y="10259"/>
                  </a:cubicBezTo>
                  <a:cubicBezTo>
                    <a:pt x="2426" y="10259"/>
                    <a:pt x="2367" y="10237"/>
                    <a:pt x="2330" y="10200"/>
                  </a:cubicBezTo>
                  <a:cubicBezTo>
                    <a:pt x="2286" y="10156"/>
                    <a:pt x="2272" y="10083"/>
                    <a:pt x="2250" y="10053"/>
                  </a:cubicBezTo>
                  <a:cubicBezTo>
                    <a:pt x="2243" y="10039"/>
                    <a:pt x="2228" y="10039"/>
                    <a:pt x="2198" y="10039"/>
                  </a:cubicBezTo>
                  <a:cubicBezTo>
                    <a:pt x="2147" y="10039"/>
                    <a:pt x="2074" y="10053"/>
                    <a:pt x="2023" y="10061"/>
                  </a:cubicBezTo>
                  <a:cubicBezTo>
                    <a:pt x="2015" y="10061"/>
                    <a:pt x="2008" y="10061"/>
                    <a:pt x="2001" y="10061"/>
                  </a:cubicBezTo>
                  <a:cubicBezTo>
                    <a:pt x="1949" y="10061"/>
                    <a:pt x="1927" y="10017"/>
                    <a:pt x="1942" y="9951"/>
                  </a:cubicBezTo>
                  <a:cubicBezTo>
                    <a:pt x="1957" y="9892"/>
                    <a:pt x="1913" y="9863"/>
                    <a:pt x="1869" y="9863"/>
                  </a:cubicBezTo>
                  <a:cubicBezTo>
                    <a:pt x="1854" y="9863"/>
                    <a:pt x="1832" y="9870"/>
                    <a:pt x="1817" y="9878"/>
                  </a:cubicBezTo>
                  <a:cubicBezTo>
                    <a:pt x="1774" y="9914"/>
                    <a:pt x="1752" y="10039"/>
                    <a:pt x="1752" y="10039"/>
                  </a:cubicBezTo>
                  <a:cubicBezTo>
                    <a:pt x="1752" y="10039"/>
                    <a:pt x="1752" y="10039"/>
                    <a:pt x="1752" y="10046"/>
                  </a:cubicBezTo>
                  <a:cubicBezTo>
                    <a:pt x="1700" y="10039"/>
                    <a:pt x="1605" y="10024"/>
                    <a:pt x="1561" y="9995"/>
                  </a:cubicBezTo>
                  <a:cubicBezTo>
                    <a:pt x="1488" y="9951"/>
                    <a:pt x="1436" y="9936"/>
                    <a:pt x="1480" y="9892"/>
                  </a:cubicBezTo>
                  <a:cubicBezTo>
                    <a:pt x="1524" y="9848"/>
                    <a:pt x="1642" y="9834"/>
                    <a:pt x="1707" y="9826"/>
                  </a:cubicBezTo>
                  <a:cubicBezTo>
                    <a:pt x="1774" y="9812"/>
                    <a:pt x="1854" y="9768"/>
                    <a:pt x="1898" y="9709"/>
                  </a:cubicBezTo>
                  <a:cubicBezTo>
                    <a:pt x="1935" y="9672"/>
                    <a:pt x="1964" y="9621"/>
                    <a:pt x="2023" y="9621"/>
                  </a:cubicBezTo>
                  <a:cubicBezTo>
                    <a:pt x="2045" y="9621"/>
                    <a:pt x="2067" y="9629"/>
                    <a:pt x="2088" y="9643"/>
                  </a:cubicBezTo>
                  <a:cubicBezTo>
                    <a:pt x="2125" y="9658"/>
                    <a:pt x="2155" y="9665"/>
                    <a:pt x="2184" y="9665"/>
                  </a:cubicBezTo>
                  <a:cubicBezTo>
                    <a:pt x="2243" y="9665"/>
                    <a:pt x="2294" y="9636"/>
                    <a:pt x="2338" y="9599"/>
                  </a:cubicBezTo>
                  <a:cubicBezTo>
                    <a:pt x="2367" y="9577"/>
                    <a:pt x="2389" y="9570"/>
                    <a:pt x="2411" y="9570"/>
                  </a:cubicBezTo>
                  <a:cubicBezTo>
                    <a:pt x="2455" y="9570"/>
                    <a:pt x="2499" y="9599"/>
                    <a:pt x="2514" y="9629"/>
                  </a:cubicBezTo>
                  <a:cubicBezTo>
                    <a:pt x="2514" y="9636"/>
                    <a:pt x="2521" y="9643"/>
                    <a:pt x="2528" y="9643"/>
                  </a:cubicBezTo>
                  <a:cubicBezTo>
                    <a:pt x="2565" y="9643"/>
                    <a:pt x="2653" y="9526"/>
                    <a:pt x="2602" y="9401"/>
                  </a:cubicBezTo>
                  <a:cubicBezTo>
                    <a:pt x="2543" y="9270"/>
                    <a:pt x="2462" y="9211"/>
                    <a:pt x="2536" y="9167"/>
                  </a:cubicBezTo>
                  <a:cubicBezTo>
                    <a:pt x="2602" y="9123"/>
                    <a:pt x="2682" y="9130"/>
                    <a:pt x="2579" y="9042"/>
                  </a:cubicBezTo>
                  <a:cubicBezTo>
                    <a:pt x="2477" y="8954"/>
                    <a:pt x="2514" y="8925"/>
                    <a:pt x="2543" y="8815"/>
                  </a:cubicBezTo>
                  <a:cubicBezTo>
                    <a:pt x="2579" y="8705"/>
                    <a:pt x="2440" y="8654"/>
                    <a:pt x="2514" y="8603"/>
                  </a:cubicBezTo>
                  <a:cubicBezTo>
                    <a:pt x="2579" y="8544"/>
                    <a:pt x="2645" y="8375"/>
                    <a:pt x="2645" y="8273"/>
                  </a:cubicBezTo>
                  <a:cubicBezTo>
                    <a:pt x="2645" y="8170"/>
                    <a:pt x="2477" y="7943"/>
                    <a:pt x="2462" y="7782"/>
                  </a:cubicBezTo>
                  <a:cubicBezTo>
                    <a:pt x="2455" y="7628"/>
                    <a:pt x="2462" y="7577"/>
                    <a:pt x="2462" y="7577"/>
                  </a:cubicBezTo>
                  <a:cubicBezTo>
                    <a:pt x="2462" y="7577"/>
                    <a:pt x="2330" y="7364"/>
                    <a:pt x="2264" y="7320"/>
                  </a:cubicBezTo>
                  <a:cubicBezTo>
                    <a:pt x="2191" y="7276"/>
                    <a:pt x="2272" y="7284"/>
                    <a:pt x="2330" y="7159"/>
                  </a:cubicBezTo>
                  <a:cubicBezTo>
                    <a:pt x="2382" y="7042"/>
                    <a:pt x="2469" y="6932"/>
                    <a:pt x="2521" y="6932"/>
                  </a:cubicBezTo>
                  <a:cubicBezTo>
                    <a:pt x="2528" y="6932"/>
                    <a:pt x="2528" y="6932"/>
                    <a:pt x="2536" y="6932"/>
                  </a:cubicBezTo>
                  <a:cubicBezTo>
                    <a:pt x="2565" y="6947"/>
                    <a:pt x="2594" y="6991"/>
                    <a:pt x="2631" y="6991"/>
                  </a:cubicBezTo>
                  <a:cubicBezTo>
                    <a:pt x="2645" y="6991"/>
                    <a:pt x="2660" y="6983"/>
                    <a:pt x="2682" y="6969"/>
                  </a:cubicBezTo>
                  <a:cubicBezTo>
                    <a:pt x="2748" y="6910"/>
                    <a:pt x="2807" y="6888"/>
                    <a:pt x="2851" y="6873"/>
                  </a:cubicBezTo>
                  <a:cubicBezTo>
                    <a:pt x="2895" y="6866"/>
                    <a:pt x="2814" y="6844"/>
                    <a:pt x="2829" y="6800"/>
                  </a:cubicBezTo>
                  <a:cubicBezTo>
                    <a:pt x="2836" y="6778"/>
                    <a:pt x="2851" y="6771"/>
                    <a:pt x="2865" y="6771"/>
                  </a:cubicBezTo>
                  <a:cubicBezTo>
                    <a:pt x="2887" y="6771"/>
                    <a:pt x="2909" y="6778"/>
                    <a:pt x="2931" y="6800"/>
                  </a:cubicBezTo>
                  <a:lnTo>
                    <a:pt x="2938" y="6800"/>
                  </a:lnTo>
                  <a:cubicBezTo>
                    <a:pt x="2975" y="6800"/>
                    <a:pt x="3026" y="6632"/>
                    <a:pt x="2968" y="6558"/>
                  </a:cubicBezTo>
                  <a:cubicBezTo>
                    <a:pt x="2909" y="6492"/>
                    <a:pt x="2924" y="6463"/>
                    <a:pt x="2968" y="6463"/>
                  </a:cubicBezTo>
                  <a:cubicBezTo>
                    <a:pt x="2975" y="6463"/>
                    <a:pt x="2990" y="6470"/>
                    <a:pt x="2997" y="6470"/>
                  </a:cubicBezTo>
                  <a:cubicBezTo>
                    <a:pt x="2997" y="6470"/>
                    <a:pt x="2814" y="6375"/>
                    <a:pt x="2843" y="6287"/>
                  </a:cubicBezTo>
                  <a:cubicBezTo>
                    <a:pt x="2858" y="6221"/>
                    <a:pt x="2865" y="6199"/>
                    <a:pt x="2909" y="6199"/>
                  </a:cubicBezTo>
                  <a:cubicBezTo>
                    <a:pt x="2924" y="6199"/>
                    <a:pt x="2946" y="6199"/>
                    <a:pt x="2975" y="6206"/>
                  </a:cubicBezTo>
                  <a:cubicBezTo>
                    <a:pt x="3063" y="6229"/>
                    <a:pt x="3099" y="6302"/>
                    <a:pt x="3128" y="6302"/>
                  </a:cubicBezTo>
                  <a:cubicBezTo>
                    <a:pt x="3135" y="6302"/>
                    <a:pt x="3143" y="6302"/>
                    <a:pt x="3143" y="6302"/>
                  </a:cubicBezTo>
                  <a:cubicBezTo>
                    <a:pt x="3165" y="6280"/>
                    <a:pt x="3201" y="6272"/>
                    <a:pt x="3231" y="6272"/>
                  </a:cubicBezTo>
                  <a:cubicBezTo>
                    <a:pt x="3245" y="6272"/>
                    <a:pt x="3267" y="6272"/>
                    <a:pt x="3282" y="6272"/>
                  </a:cubicBezTo>
                  <a:cubicBezTo>
                    <a:pt x="3318" y="6272"/>
                    <a:pt x="3385" y="6221"/>
                    <a:pt x="3341" y="6141"/>
                  </a:cubicBezTo>
                  <a:cubicBezTo>
                    <a:pt x="3289" y="6060"/>
                    <a:pt x="3245" y="6119"/>
                    <a:pt x="3216" y="6053"/>
                  </a:cubicBezTo>
                  <a:cubicBezTo>
                    <a:pt x="3179" y="5979"/>
                    <a:pt x="3179" y="5899"/>
                    <a:pt x="3223" y="5833"/>
                  </a:cubicBezTo>
                  <a:cubicBezTo>
                    <a:pt x="3267" y="5767"/>
                    <a:pt x="3245" y="5708"/>
                    <a:pt x="3223" y="5672"/>
                  </a:cubicBezTo>
                  <a:cubicBezTo>
                    <a:pt x="3201" y="5642"/>
                    <a:pt x="3260" y="5664"/>
                    <a:pt x="3267" y="5620"/>
                  </a:cubicBezTo>
                  <a:cubicBezTo>
                    <a:pt x="3282" y="5576"/>
                    <a:pt x="3267" y="5356"/>
                    <a:pt x="3143" y="5232"/>
                  </a:cubicBezTo>
                  <a:cubicBezTo>
                    <a:pt x="3019" y="5107"/>
                    <a:pt x="2953" y="5071"/>
                    <a:pt x="2873" y="5049"/>
                  </a:cubicBezTo>
                  <a:cubicBezTo>
                    <a:pt x="2792" y="5027"/>
                    <a:pt x="2829" y="4983"/>
                    <a:pt x="2814" y="4939"/>
                  </a:cubicBezTo>
                  <a:cubicBezTo>
                    <a:pt x="2807" y="4895"/>
                    <a:pt x="2748" y="4902"/>
                    <a:pt x="2726" y="4873"/>
                  </a:cubicBezTo>
                  <a:cubicBezTo>
                    <a:pt x="2704" y="4836"/>
                    <a:pt x="2741" y="4800"/>
                    <a:pt x="2785" y="4770"/>
                  </a:cubicBezTo>
                  <a:cubicBezTo>
                    <a:pt x="2829" y="4734"/>
                    <a:pt x="2829" y="4690"/>
                    <a:pt x="2748" y="4653"/>
                  </a:cubicBezTo>
                  <a:cubicBezTo>
                    <a:pt x="2667" y="4624"/>
                    <a:pt x="2536" y="4506"/>
                    <a:pt x="2536" y="4404"/>
                  </a:cubicBezTo>
                  <a:cubicBezTo>
                    <a:pt x="2536" y="4301"/>
                    <a:pt x="2602" y="4221"/>
                    <a:pt x="2557" y="4177"/>
                  </a:cubicBezTo>
                  <a:cubicBezTo>
                    <a:pt x="2514" y="4133"/>
                    <a:pt x="2462" y="4008"/>
                    <a:pt x="2499" y="3942"/>
                  </a:cubicBezTo>
                  <a:cubicBezTo>
                    <a:pt x="2528" y="3891"/>
                    <a:pt x="2572" y="3884"/>
                    <a:pt x="2594" y="3884"/>
                  </a:cubicBezTo>
                  <a:lnTo>
                    <a:pt x="2602" y="3884"/>
                  </a:lnTo>
                  <a:cubicBezTo>
                    <a:pt x="2602" y="3884"/>
                    <a:pt x="2594" y="3759"/>
                    <a:pt x="2543" y="3737"/>
                  </a:cubicBezTo>
                  <a:cubicBezTo>
                    <a:pt x="2499" y="3715"/>
                    <a:pt x="2462" y="3701"/>
                    <a:pt x="2477" y="3620"/>
                  </a:cubicBezTo>
                  <a:cubicBezTo>
                    <a:pt x="2492" y="3546"/>
                    <a:pt x="2455" y="3532"/>
                    <a:pt x="2440" y="3444"/>
                  </a:cubicBezTo>
                  <a:cubicBezTo>
                    <a:pt x="2440" y="3400"/>
                    <a:pt x="2426" y="3385"/>
                    <a:pt x="2404" y="3385"/>
                  </a:cubicBezTo>
                  <a:cubicBezTo>
                    <a:pt x="2382" y="3385"/>
                    <a:pt x="2352" y="3415"/>
                    <a:pt x="2330" y="3451"/>
                  </a:cubicBezTo>
                  <a:cubicBezTo>
                    <a:pt x="2294" y="3525"/>
                    <a:pt x="2330" y="3546"/>
                    <a:pt x="2213" y="3569"/>
                  </a:cubicBezTo>
                  <a:cubicBezTo>
                    <a:pt x="2206" y="3569"/>
                    <a:pt x="2191" y="3569"/>
                    <a:pt x="2176" y="3569"/>
                  </a:cubicBezTo>
                  <a:cubicBezTo>
                    <a:pt x="2096" y="3569"/>
                    <a:pt x="2081" y="3503"/>
                    <a:pt x="2081" y="3429"/>
                  </a:cubicBezTo>
                  <a:cubicBezTo>
                    <a:pt x="2081" y="3363"/>
                    <a:pt x="2045" y="3239"/>
                    <a:pt x="2015" y="3239"/>
                  </a:cubicBezTo>
                  <a:cubicBezTo>
                    <a:pt x="2008" y="3239"/>
                    <a:pt x="2008" y="3239"/>
                    <a:pt x="2001" y="3246"/>
                  </a:cubicBezTo>
                  <a:cubicBezTo>
                    <a:pt x="1979" y="3283"/>
                    <a:pt x="1927" y="3356"/>
                    <a:pt x="1898" y="3356"/>
                  </a:cubicBezTo>
                  <a:cubicBezTo>
                    <a:pt x="1883" y="3356"/>
                    <a:pt x="1883" y="3327"/>
                    <a:pt x="1913" y="3246"/>
                  </a:cubicBezTo>
                  <a:cubicBezTo>
                    <a:pt x="1979" y="3048"/>
                    <a:pt x="1993" y="3078"/>
                    <a:pt x="1935" y="3056"/>
                  </a:cubicBezTo>
                  <a:cubicBezTo>
                    <a:pt x="1876" y="3034"/>
                    <a:pt x="1869" y="2997"/>
                    <a:pt x="1876" y="2953"/>
                  </a:cubicBezTo>
                  <a:cubicBezTo>
                    <a:pt x="1883" y="2909"/>
                    <a:pt x="1861" y="2792"/>
                    <a:pt x="1803" y="2792"/>
                  </a:cubicBezTo>
                  <a:cubicBezTo>
                    <a:pt x="1795" y="2792"/>
                    <a:pt x="1788" y="2792"/>
                    <a:pt x="1788" y="2799"/>
                  </a:cubicBezTo>
                  <a:cubicBezTo>
                    <a:pt x="1729" y="2814"/>
                    <a:pt x="1707" y="2902"/>
                    <a:pt x="1664" y="2902"/>
                  </a:cubicBezTo>
                  <a:cubicBezTo>
                    <a:pt x="1649" y="2902"/>
                    <a:pt x="1634" y="2894"/>
                    <a:pt x="1612" y="2872"/>
                  </a:cubicBezTo>
                  <a:cubicBezTo>
                    <a:pt x="1583" y="2843"/>
                    <a:pt x="1568" y="2828"/>
                    <a:pt x="1554" y="2828"/>
                  </a:cubicBezTo>
                  <a:cubicBezTo>
                    <a:pt x="1539" y="2828"/>
                    <a:pt x="1532" y="2851"/>
                    <a:pt x="1502" y="2894"/>
                  </a:cubicBezTo>
                  <a:cubicBezTo>
                    <a:pt x="1488" y="2916"/>
                    <a:pt x="1473" y="2931"/>
                    <a:pt x="1466" y="2931"/>
                  </a:cubicBezTo>
                  <a:cubicBezTo>
                    <a:pt x="1444" y="2931"/>
                    <a:pt x="1451" y="2865"/>
                    <a:pt x="1458" y="2799"/>
                  </a:cubicBezTo>
                  <a:cubicBezTo>
                    <a:pt x="1466" y="2704"/>
                    <a:pt x="1480" y="2594"/>
                    <a:pt x="1444" y="2579"/>
                  </a:cubicBezTo>
                  <a:cubicBezTo>
                    <a:pt x="1436" y="2579"/>
                    <a:pt x="1429" y="2579"/>
                    <a:pt x="1422" y="2579"/>
                  </a:cubicBezTo>
                  <a:cubicBezTo>
                    <a:pt x="1400" y="2579"/>
                    <a:pt x="1385" y="2587"/>
                    <a:pt x="1341" y="2616"/>
                  </a:cubicBezTo>
                  <a:cubicBezTo>
                    <a:pt x="1297" y="2645"/>
                    <a:pt x="1268" y="2675"/>
                    <a:pt x="1238" y="2675"/>
                  </a:cubicBezTo>
                  <a:cubicBezTo>
                    <a:pt x="1231" y="2675"/>
                    <a:pt x="1224" y="2675"/>
                    <a:pt x="1217" y="2675"/>
                  </a:cubicBezTo>
                  <a:cubicBezTo>
                    <a:pt x="1187" y="2645"/>
                    <a:pt x="1187" y="2601"/>
                    <a:pt x="1151" y="2594"/>
                  </a:cubicBezTo>
                  <a:cubicBezTo>
                    <a:pt x="1143" y="2587"/>
                    <a:pt x="1143" y="2587"/>
                    <a:pt x="1136" y="2587"/>
                  </a:cubicBezTo>
                  <a:cubicBezTo>
                    <a:pt x="1114" y="2587"/>
                    <a:pt x="1114" y="2616"/>
                    <a:pt x="1070" y="2638"/>
                  </a:cubicBezTo>
                  <a:cubicBezTo>
                    <a:pt x="1063" y="2638"/>
                    <a:pt x="1063" y="2645"/>
                    <a:pt x="1055" y="2645"/>
                  </a:cubicBezTo>
                  <a:cubicBezTo>
                    <a:pt x="1026" y="2645"/>
                    <a:pt x="1019" y="2601"/>
                    <a:pt x="982" y="2601"/>
                  </a:cubicBezTo>
                  <a:cubicBezTo>
                    <a:pt x="975" y="2601"/>
                    <a:pt x="975" y="2601"/>
                    <a:pt x="967" y="2601"/>
                  </a:cubicBezTo>
                  <a:cubicBezTo>
                    <a:pt x="916" y="2616"/>
                    <a:pt x="857" y="2623"/>
                    <a:pt x="814" y="2660"/>
                  </a:cubicBezTo>
                  <a:cubicBezTo>
                    <a:pt x="762" y="2696"/>
                    <a:pt x="740" y="2763"/>
                    <a:pt x="740" y="2763"/>
                  </a:cubicBezTo>
                  <a:cubicBezTo>
                    <a:pt x="740" y="2763"/>
                    <a:pt x="740" y="2784"/>
                    <a:pt x="799" y="2799"/>
                  </a:cubicBezTo>
                  <a:cubicBezTo>
                    <a:pt x="806" y="2799"/>
                    <a:pt x="821" y="2799"/>
                    <a:pt x="828" y="2799"/>
                  </a:cubicBezTo>
                  <a:cubicBezTo>
                    <a:pt x="850" y="2799"/>
                    <a:pt x="865" y="2792"/>
                    <a:pt x="887" y="2792"/>
                  </a:cubicBezTo>
                  <a:cubicBezTo>
                    <a:pt x="909" y="2792"/>
                    <a:pt x="931" y="2799"/>
                    <a:pt x="945" y="2821"/>
                  </a:cubicBezTo>
                  <a:cubicBezTo>
                    <a:pt x="989" y="2865"/>
                    <a:pt x="989" y="2924"/>
                    <a:pt x="967" y="2968"/>
                  </a:cubicBezTo>
                  <a:cubicBezTo>
                    <a:pt x="945" y="3012"/>
                    <a:pt x="1004" y="3048"/>
                    <a:pt x="887" y="3056"/>
                  </a:cubicBezTo>
                  <a:cubicBezTo>
                    <a:pt x="777" y="3070"/>
                    <a:pt x="667" y="3056"/>
                    <a:pt x="667" y="3173"/>
                  </a:cubicBezTo>
                  <a:cubicBezTo>
                    <a:pt x="667" y="3283"/>
                    <a:pt x="594" y="3268"/>
                    <a:pt x="528" y="3305"/>
                  </a:cubicBezTo>
                  <a:cubicBezTo>
                    <a:pt x="513" y="3312"/>
                    <a:pt x="498" y="3312"/>
                    <a:pt x="484" y="3312"/>
                  </a:cubicBezTo>
                  <a:cubicBezTo>
                    <a:pt x="440" y="3312"/>
                    <a:pt x="403" y="3305"/>
                    <a:pt x="367" y="3305"/>
                  </a:cubicBezTo>
                  <a:cubicBezTo>
                    <a:pt x="345" y="3305"/>
                    <a:pt x="330" y="3305"/>
                    <a:pt x="315" y="3312"/>
                  </a:cubicBezTo>
                  <a:cubicBezTo>
                    <a:pt x="315" y="3297"/>
                    <a:pt x="308" y="3275"/>
                    <a:pt x="301" y="3261"/>
                  </a:cubicBezTo>
                  <a:cubicBezTo>
                    <a:pt x="293" y="3253"/>
                    <a:pt x="286" y="3246"/>
                    <a:pt x="271" y="3246"/>
                  </a:cubicBezTo>
                  <a:cubicBezTo>
                    <a:pt x="264" y="3246"/>
                    <a:pt x="264" y="3246"/>
                    <a:pt x="257" y="3246"/>
                  </a:cubicBezTo>
                  <a:cubicBezTo>
                    <a:pt x="242" y="3246"/>
                    <a:pt x="227" y="3246"/>
                    <a:pt x="235" y="3202"/>
                  </a:cubicBezTo>
                  <a:cubicBezTo>
                    <a:pt x="242" y="3122"/>
                    <a:pt x="279" y="3180"/>
                    <a:pt x="301" y="3114"/>
                  </a:cubicBezTo>
                  <a:cubicBezTo>
                    <a:pt x="323" y="3048"/>
                    <a:pt x="301" y="3019"/>
                    <a:pt x="301" y="2953"/>
                  </a:cubicBezTo>
                  <a:cubicBezTo>
                    <a:pt x="301" y="2887"/>
                    <a:pt x="337" y="2924"/>
                    <a:pt x="359" y="2843"/>
                  </a:cubicBezTo>
                  <a:cubicBezTo>
                    <a:pt x="381" y="2763"/>
                    <a:pt x="359" y="2741"/>
                    <a:pt x="345" y="2660"/>
                  </a:cubicBezTo>
                  <a:cubicBezTo>
                    <a:pt x="337" y="2579"/>
                    <a:pt x="301" y="2535"/>
                    <a:pt x="264" y="2477"/>
                  </a:cubicBezTo>
                  <a:cubicBezTo>
                    <a:pt x="235" y="2418"/>
                    <a:pt x="162" y="2323"/>
                    <a:pt x="139" y="2220"/>
                  </a:cubicBezTo>
                  <a:cubicBezTo>
                    <a:pt x="117" y="2118"/>
                    <a:pt x="117" y="1993"/>
                    <a:pt x="139" y="1949"/>
                  </a:cubicBezTo>
                  <a:cubicBezTo>
                    <a:pt x="162" y="1898"/>
                    <a:pt x="198" y="1810"/>
                    <a:pt x="139" y="1773"/>
                  </a:cubicBezTo>
                  <a:cubicBezTo>
                    <a:pt x="88" y="1744"/>
                    <a:pt x="37" y="1707"/>
                    <a:pt x="74" y="1627"/>
                  </a:cubicBezTo>
                  <a:cubicBezTo>
                    <a:pt x="110" y="1546"/>
                    <a:pt x="117" y="1517"/>
                    <a:pt x="213" y="1480"/>
                  </a:cubicBezTo>
                  <a:cubicBezTo>
                    <a:pt x="235" y="1473"/>
                    <a:pt x="249" y="1473"/>
                    <a:pt x="264" y="1473"/>
                  </a:cubicBezTo>
                  <a:cubicBezTo>
                    <a:pt x="315" y="1473"/>
                    <a:pt x="345" y="1495"/>
                    <a:pt x="381" y="1495"/>
                  </a:cubicBezTo>
                  <a:lnTo>
                    <a:pt x="388" y="1495"/>
                  </a:lnTo>
                  <a:cubicBezTo>
                    <a:pt x="396" y="1495"/>
                    <a:pt x="396" y="1487"/>
                    <a:pt x="396" y="1487"/>
                  </a:cubicBezTo>
                  <a:cubicBezTo>
                    <a:pt x="433" y="1487"/>
                    <a:pt x="388" y="1561"/>
                    <a:pt x="388" y="1561"/>
                  </a:cubicBezTo>
                  <a:cubicBezTo>
                    <a:pt x="388" y="1561"/>
                    <a:pt x="484" y="1422"/>
                    <a:pt x="542" y="1414"/>
                  </a:cubicBezTo>
                  <a:cubicBezTo>
                    <a:pt x="572" y="1407"/>
                    <a:pt x="630" y="1400"/>
                    <a:pt x="674" y="1400"/>
                  </a:cubicBezTo>
                  <a:cubicBezTo>
                    <a:pt x="711" y="1400"/>
                    <a:pt x="748" y="1400"/>
                    <a:pt x="762" y="1414"/>
                  </a:cubicBezTo>
                  <a:cubicBezTo>
                    <a:pt x="814" y="1436"/>
                    <a:pt x="857" y="1473"/>
                    <a:pt x="887" y="1517"/>
                  </a:cubicBezTo>
                  <a:cubicBezTo>
                    <a:pt x="916" y="1553"/>
                    <a:pt x="975" y="1590"/>
                    <a:pt x="1033" y="1590"/>
                  </a:cubicBezTo>
                  <a:cubicBezTo>
                    <a:pt x="1048" y="1590"/>
                    <a:pt x="1063" y="1590"/>
                    <a:pt x="1070" y="1583"/>
                  </a:cubicBezTo>
                  <a:cubicBezTo>
                    <a:pt x="1143" y="1561"/>
                    <a:pt x="1173" y="1524"/>
                    <a:pt x="1173" y="1473"/>
                  </a:cubicBezTo>
                  <a:cubicBezTo>
                    <a:pt x="1173" y="1414"/>
                    <a:pt x="1231" y="1392"/>
                    <a:pt x="1231" y="1348"/>
                  </a:cubicBezTo>
                  <a:cubicBezTo>
                    <a:pt x="1231" y="1297"/>
                    <a:pt x="1165" y="1312"/>
                    <a:pt x="1165" y="1253"/>
                  </a:cubicBezTo>
                  <a:cubicBezTo>
                    <a:pt x="1165" y="1194"/>
                    <a:pt x="1151" y="1084"/>
                    <a:pt x="1151" y="1084"/>
                  </a:cubicBezTo>
                  <a:cubicBezTo>
                    <a:pt x="1151" y="1084"/>
                    <a:pt x="1268" y="1084"/>
                    <a:pt x="1297" y="1121"/>
                  </a:cubicBezTo>
                  <a:cubicBezTo>
                    <a:pt x="1305" y="1128"/>
                    <a:pt x="1319" y="1128"/>
                    <a:pt x="1341" y="1128"/>
                  </a:cubicBezTo>
                  <a:cubicBezTo>
                    <a:pt x="1400" y="1128"/>
                    <a:pt x="1502" y="1092"/>
                    <a:pt x="1502" y="1092"/>
                  </a:cubicBezTo>
                  <a:cubicBezTo>
                    <a:pt x="1502" y="1092"/>
                    <a:pt x="1393" y="1070"/>
                    <a:pt x="1444" y="1019"/>
                  </a:cubicBezTo>
                  <a:cubicBezTo>
                    <a:pt x="1502" y="960"/>
                    <a:pt x="1546" y="996"/>
                    <a:pt x="1590" y="938"/>
                  </a:cubicBezTo>
                  <a:cubicBezTo>
                    <a:pt x="1642" y="879"/>
                    <a:pt x="1671" y="857"/>
                    <a:pt x="1671" y="777"/>
                  </a:cubicBezTo>
                  <a:cubicBezTo>
                    <a:pt x="1671" y="696"/>
                    <a:pt x="1590" y="645"/>
                    <a:pt x="1664" y="550"/>
                  </a:cubicBezTo>
                  <a:cubicBezTo>
                    <a:pt x="1700" y="506"/>
                    <a:pt x="1715" y="484"/>
                    <a:pt x="1737" y="484"/>
                  </a:cubicBezTo>
                  <a:cubicBezTo>
                    <a:pt x="1752" y="484"/>
                    <a:pt x="1774" y="498"/>
                    <a:pt x="1795" y="520"/>
                  </a:cubicBezTo>
                  <a:cubicBezTo>
                    <a:pt x="1817" y="528"/>
                    <a:pt x="1847" y="535"/>
                    <a:pt x="1883" y="535"/>
                  </a:cubicBezTo>
                  <a:cubicBezTo>
                    <a:pt x="1949" y="535"/>
                    <a:pt x="2023" y="513"/>
                    <a:pt x="2067" y="469"/>
                  </a:cubicBezTo>
                  <a:cubicBezTo>
                    <a:pt x="2140" y="403"/>
                    <a:pt x="2213" y="366"/>
                    <a:pt x="2250" y="315"/>
                  </a:cubicBezTo>
                  <a:cubicBezTo>
                    <a:pt x="2286" y="256"/>
                    <a:pt x="2250" y="213"/>
                    <a:pt x="2294" y="154"/>
                  </a:cubicBezTo>
                  <a:cubicBezTo>
                    <a:pt x="2316" y="132"/>
                    <a:pt x="2338" y="110"/>
                    <a:pt x="2360" y="95"/>
                  </a:cubicBezTo>
                  <a:cubicBezTo>
                    <a:pt x="2374" y="117"/>
                    <a:pt x="2374" y="117"/>
                    <a:pt x="2374" y="117"/>
                  </a:cubicBezTo>
                  <a:cubicBezTo>
                    <a:pt x="2360" y="95"/>
                    <a:pt x="2360" y="95"/>
                    <a:pt x="2360" y="95"/>
                  </a:cubicBezTo>
                  <a:cubicBezTo>
                    <a:pt x="2389" y="66"/>
                    <a:pt x="2426" y="51"/>
                    <a:pt x="2440" y="44"/>
                  </a:cubicBezTo>
                  <a:cubicBezTo>
                    <a:pt x="2448" y="37"/>
                    <a:pt x="2455" y="37"/>
                    <a:pt x="2455" y="37"/>
                  </a:cubicBezTo>
                  <a:cubicBezTo>
                    <a:pt x="2469" y="37"/>
                    <a:pt x="2462" y="66"/>
                    <a:pt x="2521" y="66"/>
                  </a:cubicBezTo>
                  <a:cubicBezTo>
                    <a:pt x="2565" y="66"/>
                    <a:pt x="2587" y="37"/>
                    <a:pt x="2616" y="37"/>
                  </a:cubicBezTo>
                  <a:lnTo>
                    <a:pt x="2616" y="0"/>
                  </a:lnTo>
                  <a:lnTo>
                    <a:pt x="2616" y="0"/>
                  </a:lnTo>
                  <a:lnTo>
                    <a:pt x="2616" y="0"/>
                  </a:lnTo>
                  <a:cubicBezTo>
                    <a:pt x="2594" y="0"/>
                    <a:pt x="2579" y="15"/>
                    <a:pt x="2565" y="22"/>
                  </a:cubicBezTo>
                  <a:cubicBezTo>
                    <a:pt x="2550" y="29"/>
                    <a:pt x="2543" y="37"/>
                    <a:pt x="2521" y="37"/>
                  </a:cubicBezTo>
                  <a:cubicBezTo>
                    <a:pt x="2499" y="37"/>
                    <a:pt x="2492" y="29"/>
                    <a:pt x="2492" y="22"/>
                  </a:cubicBezTo>
                  <a:cubicBezTo>
                    <a:pt x="2484" y="22"/>
                    <a:pt x="2477" y="7"/>
                    <a:pt x="2455" y="7"/>
                  </a:cubicBezTo>
                  <a:cubicBezTo>
                    <a:pt x="2448" y="7"/>
                    <a:pt x="2440" y="7"/>
                    <a:pt x="2433" y="15"/>
                  </a:cubicBezTo>
                  <a:cubicBezTo>
                    <a:pt x="2411" y="22"/>
                    <a:pt x="2389" y="29"/>
                    <a:pt x="2360" y="51"/>
                  </a:cubicBezTo>
                  <a:lnTo>
                    <a:pt x="2360" y="51"/>
                  </a:lnTo>
                  <a:cubicBezTo>
                    <a:pt x="2338" y="73"/>
                    <a:pt x="2338" y="73"/>
                    <a:pt x="2338" y="73"/>
                  </a:cubicBezTo>
                  <a:lnTo>
                    <a:pt x="2338" y="73"/>
                  </a:lnTo>
                  <a:cubicBezTo>
                    <a:pt x="2316" y="88"/>
                    <a:pt x="2316" y="88"/>
                    <a:pt x="2316" y="88"/>
                  </a:cubicBezTo>
                  <a:lnTo>
                    <a:pt x="2316" y="88"/>
                  </a:lnTo>
                  <a:cubicBezTo>
                    <a:pt x="2301" y="103"/>
                    <a:pt x="2286" y="117"/>
                    <a:pt x="2272" y="139"/>
                  </a:cubicBezTo>
                  <a:cubicBezTo>
                    <a:pt x="2243" y="176"/>
                    <a:pt x="2243" y="213"/>
                    <a:pt x="2235" y="234"/>
                  </a:cubicBezTo>
                  <a:cubicBezTo>
                    <a:pt x="2235" y="264"/>
                    <a:pt x="2235" y="278"/>
                    <a:pt x="2228" y="301"/>
                  </a:cubicBezTo>
                  <a:cubicBezTo>
                    <a:pt x="2206" y="322"/>
                    <a:pt x="2176" y="344"/>
                    <a:pt x="2140" y="374"/>
                  </a:cubicBezTo>
                  <a:cubicBezTo>
                    <a:pt x="2111" y="396"/>
                    <a:pt x="2081" y="418"/>
                    <a:pt x="2045" y="447"/>
                  </a:cubicBezTo>
                  <a:cubicBezTo>
                    <a:pt x="2015" y="484"/>
                    <a:pt x="1949" y="506"/>
                    <a:pt x="1883" y="506"/>
                  </a:cubicBezTo>
                  <a:cubicBezTo>
                    <a:pt x="1854" y="506"/>
                    <a:pt x="1825" y="498"/>
                    <a:pt x="1810" y="491"/>
                  </a:cubicBezTo>
                  <a:cubicBezTo>
                    <a:pt x="1810" y="491"/>
                    <a:pt x="1803" y="484"/>
                    <a:pt x="1795" y="484"/>
                  </a:cubicBezTo>
                  <a:cubicBezTo>
                    <a:pt x="1774" y="469"/>
                    <a:pt x="1759" y="454"/>
                    <a:pt x="1737" y="454"/>
                  </a:cubicBezTo>
                  <a:cubicBezTo>
                    <a:pt x="1700" y="454"/>
                    <a:pt x="1671" y="484"/>
                    <a:pt x="1634" y="535"/>
                  </a:cubicBezTo>
                  <a:cubicBezTo>
                    <a:pt x="1583" y="608"/>
                    <a:pt x="1605" y="667"/>
                    <a:pt x="1627" y="711"/>
                  </a:cubicBezTo>
                  <a:cubicBezTo>
                    <a:pt x="1634" y="733"/>
                    <a:pt x="1642" y="755"/>
                    <a:pt x="1642" y="777"/>
                  </a:cubicBezTo>
                  <a:cubicBezTo>
                    <a:pt x="1642" y="835"/>
                    <a:pt x="1627" y="850"/>
                    <a:pt x="1590" y="887"/>
                  </a:cubicBezTo>
                  <a:cubicBezTo>
                    <a:pt x="1583" y="901"/>
                    <a:pt x="1576" y="909"/>
                    <a:pt x="1568" y="916"/>
                  </a:cubicBezTo>
                  <a:cubicBezTo>
                    <a:pt x="1554" y="938"/>
                    <a:pt x="1539" y="945"/>
                    <a:pt x="1517" y="945"/>
                  </a:cubicBezTo>
                  <a:cubicBezTo>
                    <a:pt x="1488" y="953"/>
                    <a:pt x="1458" y="960"/>
                    <a:pt x="1422" y="996"/>
                  </a:cubicBezTo>
                  <a:cubicBezTo>
                    <a:pt x="1400" y="1019"/>
                    <a:pt x="1400" y="1048"/>
                    <a:pt x="1400" y="1063"/>
                  </a:cubicBezTo>
                  <a:cubicBezTo>
                    <a:pt x="1407" y="1070"/>
                    <a:pt x="1407" y="1077"/>
                    <a:pt x="1414" y="1084"/>
                  </a:cubicBezTo>
                  <a:cubicBezTo>
                    <a:pt x="1393" y="1092"/>
                    <a:pt x="1363" y="1099"/>
                    <a:pt x="1341" y="1099"/>
                  </a:cubicBezTo>
                  <a:cubicBezTo>
                    <a:pt x="1326" y="1099"/>
                    <a:pt x="1319" y="1099"/>
                    <a:pt x="1319" y="1099"/>
                  </a:cubicBezTo>
                  <a:cubicBezTo>
                    <a:pt x="1283" y="1055"/>
                    <a:pt x="1173" y="1055"/>
                    <a:pt x="1151" y="1055"/>
                  </a:cubicBezTo>
                  <a:cubicBezTo>
                    <a:pt x="1114" y="1055"/>
                    <a:pt x="1114" y="1055"/>
                    <a:pt x="1114" y="1055"/>
                  </a:cubicBezTo>
                  <a:cubicBezTo>
                    <a:pt x="1121" y="1084"/>
                    <a:pt x="1121" y="1084"/>
                    <a:pt x="1121" y="1084"/>
                  </a:cubicBezTo>
                  <a:cubicBezTo>
                    <a:pt x="1121" y="1092"/>
                    <a:pt x="1129" y="1202"/>
                    <a:pt x="1129" y="1253"/>
                  </a:cubicBezTo>
                  <a:cubicBezTo>
                    <a:pt x="1129" y="1304"/>
                    <a:pt x="1165" y="1319"/>
                    <a:pt x="1187" y="1334"/>
                  </a:cubicBezTo>
                  <a:cubicBezTo>
                    <a:pt x="1202" y="1341"/>
                    <a:pt x="1202" y="1341"/>
                    <a:pt x="1202" y="1348"/>
                  </a:cubicBezTo>
                  <a:cubicBezTo>
                    <a:pt x="1202" y="1356"/>
                    <a:pt x="1195" y="1363"/>
                    <a:pt x="1180" y="1378"/>
                  </a:cubicBezTo>
                  <a:cubicBezTo>
                    <a:pt x="1165" y="1400"/>
                    <a:pt x="1143" y="1429"/>
                    <a:pt x="1143" y="1473"/>
                  </a:cubicBezTo>
                  <a:cubicBezTo>
                    <a:pt x="1143" y="1502"/>
                    <a:pt x="1136" y="1532"/>
                    <a:pt x="1063" y="1553"/>
                  </a:cubicBezTo>
                  <a:cubicBezTo>
                    <a:pt x="1055" y="1553"/>
                    <a:pt x="1041" y="1561"/>
                    <a:pt x="1033" y="1561"/>
                  </a:cubicBezTo>
                  <a:cubicBezTo>
                    <a:pt x="989" y="1561"/>
                    <a:pt x="938" y="1524"/>
                    <a:pt x="916" y="1495"/>
                  </a:cubicBezTo>
                  <a:cubicBezTo>
                    <a:pt x="872" y="1436"/>
                    <a:pt x="821" y="1407"/>
                    <a:pt x="777" y="1385"/>
                  </a:cubicBezTo>
                  <a:cubicBezTo>
                    <a:pt x="755" y="1378"/>
                    <a:pt x="726" y="1370"/>
                    <a:pt x="674" y="1370"/>
                  </a:cubicBezTo>
                  <a:cubicBezTo>
                    <a:pt x="623" y="1370"/>
                    <a:pt x="564" y="1378"/>
                    <a:pt x="535" y="1385"/>
                  </a:cubicBezTo>
                  <a:cubicBezTo>
                    <a:pt x="498" y="1392"/>
                    <a:pt x="455" y="1429"/>
                    <a:pt x="425" y="1465"/>
                  </a:cubicBezTo>
                  <a:cubicBezTo>
                    <a:pt x="418" y="1465"/>
                    <a:pt x="411" y="1458"/>
                    <a:pt x="396" y="1458"/>
                  </a:cubicBezTo>
                  <a:lnTo>
                    <a:pt x="396" y="1458"/>
                  </a:lnTo>
                  <a:cubicBezTo>
                    <a:pt x="396" y="1458"/>
                    <a:pt x="388" y="1458"/>
                    <a:pt x="381" y="1465"/>
                  </a:cubicBezTo>
                  <a:lnTo>
                    <a:pt x="381" y="1465"/>
                  </a:lnTo>
                  <a:cubicBezTo>
                    <a:pt x="367" y="1465"/>
                    <a:pt x="359" y="1458"/>
                    <a:pt x="345" y="1458"/>
                  </a:cubicBezTo>
                  <a:cubicBezTo>
                    <a:pt x="323" y="1451"/>
                    <a:pt x="301" y="1436"/>
                    <a:pt x="264" y="1436"/>
                  </a:cubicBezTo>
                  <a:cubicBezTo>
                    <a:pt x="242" y="1436"/>
                    <a:pt x="220" y="1444"/>
                    <a:pt x="198" y="1451"/>
                  </a:cubicBezTo>
                  <a:cubicBezTo>
                    <a:pt x="103" y="1487"/>
                    <a:pt x="81" y="1532"/>
                    <a:pt x="52" y="1605"/>
                  </a:cubicBezTo>
                  <a:cubicBezTo>
                    <a:pt x="44" y="1619"/>
                    <a:pt x="44" y="1619"/>
                    <a:pt x="44" y="1619"/>
                  </a:cubicBezTo>
                  <a:cubicBezTo>
                    <a:pt x="0" y="1722"/>
                    <a:pt x="81" y="1773"/>
                    <a:pt x="125" y="1803"/>
                  </a:cubicBezTo>
                  <a:cubicBezTo>
                    <a:pt x="169" y="1825"/>
                    <a:pt x="117" y="1920"/>
                    <a:pt x="117" y="1934"/>
                  </a:cubicBezTo>
                  <a:cubicBezTo>
                    <a:pt x="88" y="1993"/>
                    <a:pt x="88" y="2125"/>
                    <a:pt x="110" y="2228"/>
                  </a:cubicBezTo>
                  <a:cubicBezTo>
                    <a:pt x="132" y="2315"/>
                    <a:pt x="191" y="2411"/>
                    <a:pt x="227" y="2470"/>
                  </a:cubicBezTo>
                  <a:cubicBezTo>
                    <a:pt x="242" y="2491"/>
                    <a:pt x="242" y="2491"/>
                    <a:pt x="242" y="2491"/>
                  </a:cubicBezTo>
                  <a:cubicBezTo>
                    <a:pt x="257" y="2513"/>
                    <a:pt x="257" y="2513"/>
                    <a:pt x="257" y="2513"/>
                  </a:cubicBezTo>
                  <a:cubicBezTo>
                    <a:pt x="286" y="2565"/>
                    <a:pt x="308" y="2601"/>
                    <a:pt x="315" y="2667"/>
                  </a:cubicBezTo>
                  <a:cubicBezTo>
                    <a:pt x="323" y="2689"/>
                    <a:pt x="323" y="2711"/>
                    <a:pt x="330" y="2726"/>
                  </a:cubicBezTo>
                  <a:cubicBezTo>
                    <a:pt x="337" y="2763"/>
                    <a:pt x="345" y="2784"/>
                    <a:pt x="330" y="2836"/>
                  </a:cubicBezTo>
                  <a:cubicBezTo>
                    <a:pt x="323" y="2865"/>
                    <a:pt x="308" y="2872"/>
                    <a:pt x="301" y="2880"/>
                  </a:cubicBezTo>
                  <a:cubicBezTo>
                    <a:pt x="286" y="2894"/>
                    <a:pt x="271" y="2909"/>
                    <a:pt x="271" y="2953"/>
                  </a:cubicBezTo>
                  <a:cubicBezTo>
                    <a:pt x="271" y="2982"/>
                    <a:pt x="271" y="3004"/>
                    <a:pt x="279" y="3019"/>
                  </a:cubicBezTo>
                  <a:cubicBezTo>
                    <a:pt x="279" y="3048"/>
                    <a:pt x="286" y="3070"/>
                    <a:pt x="271" y="3107"/>
                  </a:cubicBezTo>
                  <a:cubicBezTo>
                    <a:pt x="264" y="3122"/>
                    <a:pt x="264" y="3122"/>
                    <a:pt x="257" y="3122"/>
                  </a:cubicBezTo>
                  <a:cubicBezTo>
                    <a:pt x="227" y="3136"/>
                    <a:pt x="213" y="3151"/>
                    <a:pt x="205" y="3202"/>
                  </a:cubicBezTo>
                  <a:cubicBezTo>
                    <a:pt x="198" y="3217"/>
                    <a:pt x="198" y="3246"/>
                    <a:pt x="213" y="3261"/>
                  </a:cubicBezTo>
                  <a:cubicBezTo>
                    <a:pt x="227" y="3283"/>
                    <a:pt x="249" y="3283"/>
                    <a:pt x="257" y="3283"/>
                  </a:cubicBezTo>
                  <a:lnTo>
                    <a:pt x="264" y="3283"/>
                  </a:lnTo>
                  <a:cubicBezTo>
                    <a:pt x="271" y="3275"/>
                    <a:pt x="271" y="3275"/>
                    <a:pt x="271" y="3275"/>
                  </a:cubicBezTo>
                  <a:cubicBezTo>
                    <a:pt x="279" y="3275"/>
                    <a:pt x="279" y="3283"/>
                    <a:pt x="279" y="3283"/>
                  </a:cubicBezTo>
                  <a:cubicBezTo>
                    <a:pt x="279" y="3283"/>
                    <a:pt x="286" y="3290"/>
                    <a:pt x="286" y="3320"/>
                  </a:cubicBezTo>
                  <a:cubicBezTo>
                    <a:pt x="286" y="3371"/>
                    <a:pt x="286" y="3371"/>
                    <a:pt x="286" y="3371"/>
                  </a:cubicBezTo>
                  <a:cubicBezTo>
                    <a:pt x="330" y="3341"/>
                    <a:pt x="330" y="3341"/>
                    <a:pt x="330" y="3341"/>
                  </a:cubicBezTo>
                  <a:cubicBezTo>
                    <a:pt x="337" y="3334"/>
                    <a:pt x="352" y="3334"/>
                    <a:pt x="367" y="3334"/>
                  </a:cubicBezTo>
                  <a:cubicBezTo>
                    <a:pt x="381" y="3334"/>
                    <a:pt x="396" y="3334"/>
                    <a:pt x="418" y="3341"/>
                  </a:cubicBezTo>
                  <a:cubicBezTo>
                    <a:pt x="440" y="3341"/>
                    <a:pt x="462" y="3349"/>
                    <a:pt x="484" y="3349"/>
                  </a:cubicBezTo>
                  <a:cubicBezTo>
                    <a:pt x="506" y="3349"/>
                    <a:pt x="521" y="3341"/>
                    <a:pt x="542" y="3334"/>
                  </a:cubicBezTo>
                  <a:cubicBezTo>
                    <a:pt x="557" y="3327"/>
                    <a:pt x="572" y="3320"/>
                    <a:pt x="586" y="3320"/>
                  </a:cubicBezTo>
                  <a:cubicBezTo>
                    <a:pt x="638" y="3297"/>
                    <a:pt x="696" y="3275"/>
                    <a:pt x="696" y="3173"/>
                  </a:cubicBezTo>
                  <a:cubicBezTo>
                    <a:pt x="696" y="3107"/>
                    <a:pt x="733" y="3100"/>
                    <a:pt x="843" y="3092"/>
                  </a:cubicBezTo>
                  <a:cubicBezTo>
                    <a:pt x="857" y="3092"/>
                    <a:pt x="879" y="3085"/>
                    <a:pt x="894" y="3085"/>
                  </a:cubicBezTo>
                  <a:cubicBezTo>
                    <a:pt x="975" y="3078"/>
                    <a:pt x="997" y="3056"/>
                    <a:pt x="997" y="3004"/>
                  </a:cubicBezTo>
                  <a:cubicBezTo>
                    <a:pt x="997" y="2990"/>
                    <a:pt x="997" y="2990"/>
                    <a:pt x="997" y="2982"/>
                  </a:cubicBezTo>
                  <a:cubicBezTo>
                    <a:pt x="1026" y="2916"/>
                    <a:pt x="1019" y="2843"/>
                    <a:pt x="967" y="2799"/>
                  </a:cubicBezTo>
                  <a:cubicBezTo>
                    <a:pt x="938" y="2770"/>
                    <a:pt x="909" y="2763"/>
                    <a:pt x="887" y="2763"/>
                  </a:cubicBezTo>
                  <a:cubicBezTo>
                    <a:pt x="879" y="2763"/>
                    <a:pt x="865" y="2763"/>
                    <a:pt x="857" y="2763"/>
                  </a:cubicBezTo>
                  <a:cubicBezTo>
                    <a:pt x="843" y="2770"/>
                    <a:pt x="836" y="2770"/>
                    <a:pt x="828" y="2770"/>
                  </a:cubicBezTo>
                  <a:cubicBezTo>
                    <a:pt x="821" y="2770"/>
                    <a:pt x="814" y="2770"/>
                    <a:pt x="806" y="2763"/>
                  </a:cubicBezTo>
                  <a:cubicBezTo>
                    <a:pt x="792" y="2763"/>
                    <a:pt x="784" y="2763"/>
                    <a:pt x="777" y="2755"/>
                  </a:cubicBezTo>
                  <a:cubicBezTo>
                    <a:pt x="784" y="2741"/>
                    <a:pt x="806" y="2704"/>
                    <a:pt x="828" y="2682"/>
                  </a:cubicBezTo>
                  <a:cubicBezTo>
                    <a:pt x="872" y="2653"/>
                    <a:pt x="924" y="2645"/>
                    <a:pt x="975" y="2631"/>
                  </a:cubicBezTo>
                  <a:lnTo>
                    <a:pt x="982" y="2631"/>
                  </a:lnTo>
                  <a:cubicBezTo>
                    <a:pt x="989" y="2631"/>
                    <a:pt x="997" y="2638"/>
                    <a:pt x="1004" y="2645"/>
                  </a:cubicBezTo>
                  <a:cubicBezTo>
                    <a:pt x="1012" y="2660"/>
                    <a:pt x="1033" y="2675"/>
                    <a:pt x="1055" y="2675"/>
                  </a:cubicBezTo>
                  <a:cubicBezTo>
                    <a:pt x="1063" y="2675"/>
                    <a:pt x="1077" y="2667"/>
                    <a:pt x="1085" y="2667"/>
                  </a:cubicBezTo>
                  <a:cubicBezTo>
                    <a:pt x="1107" y="2653"/>
                    <a:pt x="1121" y="2638"/>
                    <a:pt x="1136" y="2631"/>
                  </a:cubicBezTo>
                  <a:cubicBezTo>
                    <a:pt x="1136" y="2623"/>
                    <a:pt x="1143" y="2623"/>
                    <a:pt x="1143" y="2616"/>
                  </a:cubicBezTo>
                  <a:cubicBezTo>
                    <a:pt x="1151" y="2623"/>
                    <a:pt x="1151" y="2631"/>
                    <a:pt x="1158" y="2645"/>
                  </a:cubicBezTo>
                  <a:cubicBezTo>
                    <a:pt x="1165" y="2660"/>
                    <a:pt x="1180" y="2682"/>
                    <a:pt x="1202" y="2696"/>
                  </a:cubicBezTo>
                  <a:cubicBezTo>
                    <a:pt x="1217" y="2704"/>
                    <a:pt x="1224" y="2704"/>
                    <a:pt x="1238" y="2704"/>
                  </a:cubicBezTo>
                  <a:cubicBezTo>
                    <a:pt x="1268" y="2704"/>
                    <a:pt x="1290" y="2689"/>
                    <a:pt x="1319" y="2667"/>
                  </a:cubicBezTo>
                  <a:cubicBezTo>
                    <a:pt x="1334" y="2660"/>
                    <a:pt x="1341" y="2653"/>
                    <a:pt x="1356" y="2638"/>
                  </a:cubicBezTo>
                  <a:cubicBezTo>
                    <a:pt x="1378" y="2631"/>
                    <a:pt x="1378" y="2631"/>
                    <a:pt x="1378" y="2631"/>
                  </a:cubicBezTo>
                  <a:cubicBezTo>
                    <a:pt x="1407" y="2616"/>
                    <a:pt x="1414" y="2609"/>
                    <a:pt x="1422" y="2609"/>
                  </a:cubicBezTo>
                  <a:cubicBezTo>
                    <a:pt x="1429" y="2609"/>
                    <a:pt x="1429" y="2609"/>
                    <a:pt x="1429" y="2609"/>
                  </a:cubicBezTo>
                  <a:cubicBezTo>
                    <a:pt x="1436" y="2623"/>
                    <a:pt x="1444" y="2660"/>
                    <a:pt x="1429" y="2792"/>
                  </a:cubicBezTo>
                  <a:cubicBezTo>
                    <a:pt x="1414" y="2902"/>
                    <a:pt x="1422" y="2931"/>
                    <a:pt x="1436" y="2946"/>
                  </a:cubicBezTo>
                  <a:cubicBezTo>
                    <a:pt x="1444" y="2953"/>
                    <a:pt x="1458" y="2960"/>
                    <a:pt x="1466" y="2960"/>
                  </a:cubicBezTo>
                  <a:cubicBezTo>
                    <a:pt x="1495" y="2960"/>
                    <a:pt x="1510" y="2938"/>
                    <a:pt x="1524" y="2916"/>
                  </a:cubicBezTo>
                  <a:cubicBezTo>
                    <a:pt x="1539" y="2894"/>
                    <a:pt x="1546" y="2880"/>
                    <a:pt x="1554" y="2872"/>
                  </a:cubicBezTo>
                  <a:cubicBezTo>
                    <a:pt x="1561" y="2865"/>
                    <a:pt x="1561" y="2865"/>
                    <a:pt x="1561" y="2865"/>
                  </a:cubicBezTo>
                  <a:cubicBezTo>
                    <a:pt x="1568" y="2872"/>
                    <a:pt x="1583" y="2887"/>
                    <a:pt x="1597" y="2894"/>
                  </a:cubicBezTo>
                  <a:cubicBezTo>
                    <a:pt x="1620" y="2916"/>
                    <a:pt x="1642" y="2931"/>
                    <a:pt x="1664" y="2931"/>
                  </a:cubicBezTo>
                  <a:cubicBezTo>
                    <a:pt x="1700" y="2931"/>
                    <a:pt x="1722" y="2902"/>
                    <a:pt x="1744" y="2872"/>
                  </a:cubicBezTo>
                  <a:cubicBezTo>
                    <a:pt x="1766" y="2851"/>
                    <a:pt x="1781" y="2828"/>
                    <a:pt x="1795" y="2821"/>
                  </a:cubicBezTo>
                  <a:cubicBezTo>
                    <a:pt x="1795" y="2821"/>
                    <a:pt x="1795" y="2821"/>
                    <a:pt x="1803" y="2821"/>
                  </a:cubicBezTo>
                  <a:cubicBezTo>
                    <a:pt x="1810" y="2821"/>
                    <a:pt x="1817" y="2828"/>
                    <a:pt x="1817" y="2836"/>
                  </a:cubicBezTo>
                  <a:cubicBezTo>
                    <a:pt x="1839" y="2865"/>
                    <a:pt x="1854" y="2924"/>
                    <a:pt x="1847" y="2946"/>
                  </a:cubicBezTo>
                  <a:cubicBezTo>
                    <a:pt x="1832" y="3012"/>
                    <a:pt x="1854" y="3056"/>
                    <a:pt x="1920" y="3085"/>
                  </a:cubicBezTo>
                  <a:cubicBezTo>
                    <a:pt x="1927" y="3085"/>
                    <a:pt x="1935" y="3085"/>
                    <a:pt x="1935" y="3092"/>
                  </a:cubicBezTo>
                  <a:cubicBezTo>
                    <a:pt x="1935" y="3100"/>
                    <a:pt x="1927" y="3107"/>
                    <a:pt x="1927" y="3122"/>
                  </a:cubicBezTo>
                  <a:cubicBezTo>
                    <a:pt x="1913" y="3144"/>
                    <a:pt x="1898" y="3180"/>
                    <a:pt x="1883" y="3239"/>
                  </a:cubicBezTo>
                  <a:cubicBezTo>
                    <a:pt x="1854" y="3320"/>
                    <a:pt x="1854" y="3349"/>
                    <a:pt x="1869" y="3371"/>
                  </a:cubicBezTo>
                  <a:cubicBezTo>
                    <a:pt x="1876" y="3378"/>
                    <a:pt x="1891" y="3385"/>
                    <a:pt x="1898" y="3385"/>
                  </a:cubicBezTo>
                  <a:cubicBezTo>
                    <a:pt x="1942" y="3385"/>
                    <a:pt x="1993" y="3312"/>
                    <a:pt x="2015" y="3283"/>
                  </a:cubicBezTo>
                  <a:cubicBezTo>
                    <a:pt x="2030" y="3312"/>
                    <a:pt x="2052" y="3378"/>
                    <a:pt x="2052" y="3429"/>
                  </a:cubicBezTo>
                  <a:cubicBezTo>
                    <a:pt x="2052" y="3569"/>
                    <a:pt x="2118" y="3598"/>
                    <a:pt x="2176" y="3598"/>
                  </a:cubicBezTo>
                  <a:cubicBezTo>
                    <a:pt x="2191" y="3598"/>
                    <a:pt x="2206" y="3598"/>
                    <a:pt x="2220" y="3598"/>
                  </a:cubicBezTo>
                  <a:cubicBezTo>
                    <a:pt x="2316" y="3576"/>
                    <a:pt x="2330" y="3554"/>
                    <a:pt x="2345" y="3510"/>
                  </a:cubicBezTo>
                  <a:cubicBezTo>
                    <a:pt x="2345" y="3495"/>
                    <a:pt x="2352" y="3481"/>
                    <a:pt x="2360" y="3466"/>
                  </a:cubicBezTo>
                  <a:cubicBezTo>
                    <a:pt x="2374" y="3429"/>
                    <a:pt x="2396" y="3415"/>
                    <a:pt x="2404" y="3415"/>
                  </a:cubicBezTo>
                  <a:cubicBezTo>
                    <a:pt x="2404" y="3415"/>
                    <a:pt x="2411" y="3429"/>
                    <a:pt x="2411" y="3444"/>
                  </a:cubicBezTo>
                  <a:cubicBezTo>
                    <a:pt x="2418" y="3488"/>
                    <a:pt x="2426" y="3517"/>
                    <a:pt x="2433" y="3539"/>
                  </a:cubicBezTo>
                  <a:cubicBezTo>
                    <a:pt x="2448" y="3561"/>
                    <a:pt x="2455" y="3583"/>
                    <a:pt x="2448" y="3620"/>
                  </a:cubicBezTo>
                  <a:cubicBezTo>
                    <a:pt x="2433" y="3715"/>
                    <a:pt x="2484" y="3737"/>
                    <a:pt x="2521" y="3759"/>
                  </a:cubicBezTo>
                  <a:cubicBezTo>
                    <a:pt x="2528" y="3766"/>
                    <a:pt x="2528" y="3766"/>
                    <a:pt x="2528" y="3766"/>
                  </a:cubicBezTo>
                  <a:cubicBezTo>
                    <a:pt x="2543" y="3774"/>
                    <a:pt x="2557" y="3810"/>
                    <a:pt x="2565" y="3854"/>
                  </a:cubicBezTo>
                  <a:cubicBezTo>
                    <a:pt x="2536" y="3862"/>
                    <a:pt x="2499" y="3876"/>
                    <a:pt x="2469" y="3928"/>
                  </a:cubicBezTo>
                  <a:cubicBezTo>
                    <a:pt x="2433" y="4008"/>
                    <a:pt x="2484" y="4147"/>
                    <a:pt x="2536" y="4199"/>
                  </a:cubicBezTo>
                  <a:cubicBezTo>
                    <a:pt x="2550" y="4213"/>
                    <a:pt x="2543" y="4235"/>
                    <a:pt x="2528" y="4279"/>
                  </a:cubicBezTo>
                  <a:cubicBezTo>
                    <a:pt x="2514" y="4316"/>
                    <a:pt x="2506" y="4360"/>
                    <a:pt x="2506" y="4404"/>
                  </a:cubicBezTo>
                  <a:cubicBezTo>
                    <a:pt x="2506" y="4529"/>
                    <a:pt x="2660" y="4646"/>
                    <a:pt x="2741" y="4682"/>
                  </a:cubicBezTo>
                  <a:cubicBezTo>
                    <a:pt x="2770" y="4697"/>
                    <a:pt x="2785" y="4712"/>
                    <a:pt x="2785" y="4719"/>
                  </a:cubicBezTo>
                  <a:cubicBezTo>
                    <a:pt x="2785" y="4726"/>
                    <a:pt x="2777" y="4734"/>
                    <a:pt x="2763" y="4741"/>
                  </a:cubicBezTo>
                  <a:cubicBezTo>
                    <a:pt x="2733" y="4770"/>
                    <a:pt x="2660" y="4822"/>
                    <a:pt x="2704" y="4887"/>
                  </a:cubicBezTo>
                  <a:cubicBezTo>
                    <a:pt x="2719" y="4910"/>
                    <a:pt x="2741" y="4917"/>
                    <a:pt x="2763" y="4924"/>
                  </a:cubicBezTo>
                  <a:cubicBezTo>
                    <a:pt x="2777" y="4932"/>
                    <a:pt x="2785" y="4939"/>
                    <a:pt x="2785" y="4946"/>
                  </a:cubicBezTo>
                  <a:cubicBezTo>
                    <a:pt x="2792" y="4953"/>
                    <a:pt x="2792" y="4968"/>
                    <a:pt x="2792" y="4975"/>
                  </a:cubicBezTo>
                  <a:cubicBezTo>
                    <a:pt x="2785" y="5005"/>
                    <a:pt x="2785" y="5056"/>
                    <a:pt x="2865" y="5078"/>
                  </a:cubicBezTo>
                  <a:cubicBezTo>
                    <a:pt x="2946" y="5100"/>
                    <a:pt x="3004" y="5137"/>
                    <a:pt x="3121" y="5254"/>
                  </a:cubicBezTo>
                  <a:cubicBezTo>
                    <a:pt x="3238" y="5371"/>
                    <a:pt x="3253" y="5569"/>
                    <a:pt x="3238" y="5613"/>
                  </a:cubicBezTo>
                  <a:cubicBezTo>
                    <a:pt x="3238" y="5613"/>
                    <a:pt x="3238" y="5620"/>
                    <a:pt x="3223" y="5620"/>
                  </a:cubicBezTo>
                  <a:cubicBezTo>
                    <a:pt x="3216" y="5628"/>
                    <a:pt x="3194" y="5635"/>
                    <a:pt x="3194" y="5650"/>
                  </a:cubicBezTo>
                  <a:cubicBezTo>
                    <a:pt x="3187" y="5672"/>
                    <a:pt x="3194" y="5686"/>
                    <a:pt x="3201" y="5694"/>
                  </a:cubicBezTo>
                  <a:cubicBezTo>
                    <a:pt x="3231" y="5738"/>
                    <a:pt x="3231" y="5774"/>
                    <a:pt x="3201" y="5818"/>
                  </a:cubicBezTo>
                  <a:cubicBezTo>
                    <a:pt x="3150" y="5891"/>
                    <a:pt x="3143" y="5979"/>
                    <a:pt x="3187" y="6060"/>
                  </a:cubicBezTo>
                  <a:cubicBezTo>
                    <a:pt x="3209" y="6111"/>
                    <a:pt x="3238" y="6119"/>
                    <a:pt x="3260" y="6119"/>
                  </a:cubicBezTo>
                  <a:cubicBezTo>
                    <a:pt x="3282" y="6126"/>
                    <a:pt x="3297" y="6126"/>
                    <a:pt x="3311" y="6155"/>
                  </a:cubicBezTo>
                  <a:cubicBezTo>
                    <a:pt x="3326" y="6177"/>
                    <a:pt x="3326" y="6199"/>
                    <a:pt x="3318" y="6221"/>
                  </a:cubicBezTo>
                  <a:cubicBezTo>
                    <a:pt x="3304" y="6236"/>
                    <a:pt x="3289" y="6243"/>
                    <a:pt x="3282" y="6243"/>
                  </a:cubicBezTo>
                  <a:cubicBezTo>
                    <a:pt x="3275" y="6243"/>
                    <a:pt x="3267" y="6243"/>
                    <a:pt x="3260" y="6243"/>
                  </a:cubicBezTo>
                  <a:cubicBezTo>
                    <a:pt x="3253" y="6243"/>
                    <a:pt x="3238" y="6243"/>
                    <a:pt x="3231" y="6243"/>
                  </a:cubicBezTo>
                  <a:cubicBezTo>
                    <a:pt x="3201" y="6243"/>
                    <a:pt x="3157" y="6251"/>
                    <a:pt x="3128" y="6272"/>
                  </a:cubicBezTo>
                  <a:cubicBezTo>
                    <a:pt x="3121" y="6272"/>
                    <a:pt x="3113" y="6258"/>
                    <a:pt x="3106" y="6258"/>
                  </a:cubicBezTo>
                  <a:cubicBezTo>
                    <a:pt x="3085" y="6229"/>
                    <a:pt x="3041" y="6192"/>
                    <a:pt x="2983" y="6177"/>
                  </a:cubicBezTo>
                  <a:cubicBezTo>
                    <a:pt x="2946" y="6170"/>
                    <a:pt x="2924" y="6170"/>
                    <a:pt x="2909" y="6170"/>
                  </a:cubicBezTo>
                  <a:cubicBezTo>
                    <a:pt x="2836" y="6170"/>
                    <a:pt x="2821" y="6221"/>
                    <a:pt x="2814" y="6280"/>
                  </a:cubicBezTo>
                  <a:cubicBezTo>
                    <a:pt x="2792" y="6353"/>
                    <a:pt x="2858" y="6412"/>
                    <a:pt x="2917" y="6456"/>
                  </a:cubicBezTo>
                  <a:cubicBezTo>
                    <a:pt x="2909" y="6456"/>
                    <a:pt x="2902" y="6463"/>
                    <a:pt x="2902" y="6470"/>
                  </a:cubicBezTo>
                  <a:cubicBezTo>
                    <a:pt x="2887" y="6507"/>
                    <a:pt x="2917" y="6551"/>
                    <a:pt x="2938" y="6580"/>
                  </a:cubicBezTo>
                  <a:cubicBezTo>
                    <a:pt x="2960" y="6602"/>
                    <a:pt x="2968" y="6639"/>
                    <a:pt x="2960" y="6683"/>
                  </a:cubicBezTo>
                  <a:cubicBezTo>
                    <a:pt x="2960" y="6720"/>
                    <a:pt x="2946" y="6749"/>
                    <a:pt x="2938" y="6763"/>
                  </a:cubicBezTo>
                  <a:cubicBezTo>
                    <a:pt x="2917" y="6749"/>
                    <a:pt x="2887" y="6734"/>
                    <a:pt x="2865" y="6734"/>
                  </a:cubicBezTo>
                  <a:cubicBezTo>
                    <a:pt x="2836" y="6734"/>
                    <a:pt x="2807" y="6756"/>
                    <a:pt x="2799" y="6793"/>
                  </a:cubicBezTo>
                  <a:cubicBezTo>
                    <a:pt x="2792" y="6815"/>
                    <a:pt x="2807" y="6837"/>
                    <a:pt x="2814" y="6859"/>
                  </a:cubicBezTo>
                  <a:cubicBezTo>
                    <a:pt x="2763" y="6873"/>
                    <a:pt x="2711" y="6903"/>
                    <a:pt x="2660" y="6947"/>
                  </a:cubicBezTo>
                  <a:cubicBezTo>
                    <a:pt x="2653" y="6954"/>
                    <a:pt x="2638" y="6961"/>
                    <a:pt x="2631" y="6961"/>
                  </a:cubicBezTo>
                  <a:cubicBezTo>
                    <a:pt x="2616" y="6961"/>
                    <a:pt x="2602" y="6947"/>
                    <a:pt x="2587" y="6932"/>
                  </a:cubicBezTo>
                  <a:cubicBezTo>
                    <a:pt x="2572" y="6925"/>
                    <a:pt x="2565" y="6917"/>
                    <a:pt x="2550" y="6903"/>
                  </a:cubicBezTo>
                  <a:cubicBezTo>
                    <a:pt x="2543" y="6903"/>
                    <a:pt x="2528" y="6903"/>
                    <a:pt x="2521" y="6903"/>
                  </a:cubicBezTo>
                  <a:cubicBezTo>
                    <a:pt x="2440" y="6903"/>
                    <a:pt x="2345" y="7049"/>
                    <a:pt x="2301" y="7144"/>
                  </a:cubicBezTo>
                  <a:cubicBezTo>
                    <a:pt x="2279" y="7196"/>
                    <a:pt x="2257" y="7225"/>
                    <a:pt x="2235" y="7240"/>
                  </a:cubicBezTo>
                  <a:cubicBezTo>
                    <a:pt x="2220" y="7254"/>
                    <a:pt x="2206" y="7269"/>
                    <a:pt x="2206" y="7291"/>
                  </a:cubicBezTo>
                  <a:cubicBezTo>
                    <a:pt x="2206" y="7320"/>
                    <a:pt x="2228" y="7335"/>
                    <a:pt x="2243" y="7342"/>
                  </a:cubicBezTo>
                  <a:cubicBezTo>
                    <a:pt x="2294" y="7379"/>
                    <a:pt x="2389" y="7518"/>
                    <a:pt x="2433" y="7584"/>
                  </a:cubicBezTo>
                  <a:cubicBezTo>
                    <a:pt x="2433" y="7613"/>
                    <a:pt x="2426" y="7665"/>
                    <a:pt x="2433" y="7782"/>
                  </a:cubicBezTo>
                  <a:cubicBezTo>
                    <a:pt x="2440" y="7877"/>
                    <a:pt x="2499" y="7987"/>
                    <a:pt x="2543" y="8082"/>
                  </a:cubicBezTo>
                  <a:cubicBezTo>
                    <a:pt x="2579" y="8156"/>
                    <a:pt x="2616" y="8229"/>
                    <a:pt x="2616" y="8273"/>
                  </a:cubicBezTo>
                  <a:cubicBezTo>
                    <a:pt x="2616" y="8368"/>
                    <a:pt x="2550" y="8529"/>
                    <a:pt x="2492" y="8573"/>
                  </a:cubicBezTo>
                  <a:cubicBezTo>
                    <a:pt x="2440" y="8625"/>
                    <a:pt x="2469" y="8669"/>
                    <a:pt x="2492" y="8705"/>
                  </a:cubicBezTo>
                  <a:cubicBezTo>
                    <a:pt x="2506" y="8734"/>
                    <a:pt x="2528" y="8764"/>
                    <a:pt x="2514" y="8808"/>
                  </a:cubicBezTo>
                  <a:cubicBezTo>
                    <a:pt x="2514" y="8822"/>
                    <a:pt x="2506" y="8837"/>
                    <a:pt x="2499" y="8852"/>
                  </a:cubicBezTo>
                  <a:cubicBezTo>
                    <a:pt x="2469" y="8932"/>
                    <a:pt x="2462" y="8976"/>
                    <a:pt x="2557" y="9064"/>
                  </a:cubicBezTo>
                  <a:cubicBezTo>
                    <a:pt x="2579" y="9086"/>
                    <a:pt x="2594" y="9094"/>
                    <a:pt x="2594" y="9101"/>
                  </a:cubicBezTo>
                  <a:cubicBezTo>
                    <a:pt x="2587" y="9108"/>
                    <a:pt x="2579" y="9108"/>
                    <a:pt x="2572" y="9115"/>
                  </a:cubicBezTo>
                  <a:cubicBezTo>
                    <a:pt x="2557" y="9123"/>
                    <a:pt x="2536" y="9130"/>
                    <a:pt x="2514" y="9138"/>
                  </a:cubicBezTo>
                  <a:cubicBezTo>
                    <a:pt x="2448" y="9189"/>
                    <a:pt x="2484" y="9247"/>
                    <a:pt x="2521" y="9306"/>
                  </a:cubicBezTo>
                  <a:cubicBezTo>
                    <a:pt x="2536" y="9343"/>
                    <a:pt x="2557" y="9372"/>
                    <a:pt x="2572" y="9416"/>
                  </a:cubicBezTo>
                  <a:cubicBezTo>
                    <a:pt x="2602" y="9475"/>
                    <a:pt x="2579" y="9533"/>
                    <a:pt x="2565" y="9555"/>
                  </a:cubicBezTo>
                  <a:cubicBezTo>
                    <a:pt x="2557" y="9584"/>
                    <a:pt x="2543" y="9599"/>
                    <a:pt x="2528" y="9606"/>
                  </a:cubicBezTo>
                  <a:cubicBezTo>
                    <a:pt x="2506" y="9570"/>
                    <a:pt x="2462" y="9541"/>
                    <a:pt x="2411" y="9541"/>
                  </a:cubicBezTo>
                  <a:cubicBezTo>
                    <a:pt x="2382" y="9541"/>
                    <a:pt x="2345" y="9555"/>
                    <a:pt x="2323" y="9577"/>
                  </a:cubicBezTo>
                  <a:cubicBezTo>
                    <a:pt x="2286" y="9606"/>
                    <a:pt x="2235" y="9636"/>
                    <a:pt x="2184" y="9636"/>
                  </a:cubicBezTo>
                  <a:cubicBezTo>
                    <a:pt x="2162" y="9636"/>
                    <a:pt x="2133" y="9629"/>
                    <a:pt x="2103" y="9614"/>
                  </a:cubicBezTo>
                  <a:cubicBezTo>
                    <a:pt x="2074" y="9599"/>
                    <a:pt x="2052" y="9592"/>
                    <a:pt x="2023" y="9592"/>
                  </a:cubicBezTo>
                  <a:cubicBezTo>
                    <a:pt x="1957" y="9592"/>
                    <a:pt x="1913" y="9643"/>
                    <a:pt x="1883" y="9680"/>
                  </a:cubicBezTo>
                  <a:cubicBezTo>
                    <a:pt x="1876" y="9694"/>
                    <a:pt x="1876" y="9694"/>
                    <a:pt x="1876" y="9694"/>
                  </a:cubicBezTo>
                  <a:cubicBezTo>
                    <a:pt x="1832" y="9738"/>
                    <a:pt x="1766" y="9782"/>
                    <a:pt x="1700" y="9797"/>
                  </a:cubicBezTo>
                  <a:cubicBezTo>
                    <a:pt x="1693" y="9797"/>
                    <a:pt x="1678" y="9797"/>
                    <a:pt x="1671" y="9797"/>
                  </a:cubicBezTo>
                  <a:cubicBezTo>
                    <a:pt x="1597" y="9812"/>
                    <a:pt x="1502" y="9826"/>
                    <a:pt x="1458" y="9870"/>
                  </a:cubicBezTo>
                  <a:cubicBezTo>
                    <a:pt x="1451" y="9878"/>
                    <a:pt x="1429" y="9900"/>
                    <a:pt x="1436" y="9929"/>
                  </a:cubicBezTo>
                  <a:cubicBezTo>
                    <a:pt x="1436" y="9958"/>
                    <a:pt x="1466" y="9973"/>
                    <a:pt x="1502" y="9995"/>
                  </a:cubicBezTo>
                  <a:cubicBezTo>
                    <a:pt x="1510" y="10002"/>
                    <a:pt x="1524" y="10010"/>
                    <a:pt x="1539" y="10017"/>
                  </a:cubicBezTo>
                  <a:cubicBezTo>
                    <a:pt x="1590" y="10053"/>
                    <a:pt x="1686" y="10068"/>
                    <a:pt x="1752" y="10075"/>
                  </a:cubicBezTo>
                  <a:cubicBezTo>
                    <a:pt x="1788" y="10083"/>
                    <a:pt x="1788" y="10083"/>
                    <a:pt x="1788" y="10083"/>
                  </a:cubicBezTo>
                  <a:cubicBezTo>
                    <a:pt x="1781" y="10046"/>
                    <a:pt x="1781" y="10046"/>
                    <a:pt x="1781" y="10046"/>
                  </a:cubicBezTo>
                  <a:cubicBezTo>
                    <a:pt x="1781" y="10039"/>
                    <a:pt x="1781" y="10039"/>
                    <a:pt x="1781" y="10039"/>
                  </a:cubicBezTo>
                  <a:cubicBezTo>
                    <a:pt x="1795" y="9995"/>
                    <a:pt x="1817" y="9922"/>
                    <a:pt x="1839" y="9907"/>
                  </a:cubicBezTo>
                  <a:cubicBezTo>
                    <a:pt x="1847" y="9900"/>
                    <a:pt x="1861" y="9892"/>
                    <a:pt x="1869" y="9892"/>
                  </a:cubicBezTo>
                  <a:cubicBezTo>
                    <a:pt x="1891" y="9892"/>
                    <a:pt x="1905" y="9900"/>
                    <a:pt x="1913" y="9914"/>
                  </a:cubicBezTo>
                  <a:cubicBezTo>
                    <a:pt x="1913" y="9914"/>
                    <a:pt x="1920" y="9922"/>
                    <a:pt x="1913" y="9944"/>
                  </a:cubicBezTo>
                  <a:cubicBezTo>
                    <a:pt x="1898" y="10002"/>
                    <a:pt x="1913" y="10039"/>
                    <a:pt x="1927" y="10061"/>
                  </a:cubicBezTo>
                  <a:cubicBezTo>
                    <a:pt x="1942" y="10083"/>
                    <a:pt x="1971" y="10097"/>
                    <a:pt x="2001" y="10097"/>
                  </a:cubicBezTo>
                  <a:cubicBezTo>
                    <a:pt x="2015" y="10097"/>
                    <a:pt x="2023" y="10090"/>
                    <a:pt x="2030" y="10090"/>
                  </a:cubicBezTo>
                  <a:cubicBezTo>
                    <a:pt x="2037" y="10090"/>
                    <a:pt x="2052" y="10090"/>
                    <a:pt x="2067" y="10083"/>
                  </a:cubicBezTo>
                  <a:cubicBezTo>
                    <a:pt x="2111" y="10075"/>
                    <a:pt x="2162" y="10068"/>
                    <a:pt x="2198" y="10068"/>
                  </a:cubicBezTo>
                  <a:cubicBezTo>
                    <a:pt x="2220" y="10068"/>
                    <a:pt x="2220" y="10068"/>
                    <a:pt x="2228" y="10068"/>
                  </a:cubicBezTo>
                  <a:cubicBezTo>
                    <a:pt x="2235" y="10083"/>
                    <a:pt x="2235" y="10097"/>
                    <a:pt x="2243" y="10112"/>
                  </a:cubicBezTo>
                  <a:cubicBezTo>
                    <a:pt x="2257" y="10141"/>
                    <a:pt x="2272" y="10185"/>
                    <a:pt x="2308" y="10222"/>
                  </a:cubicBezTo>
                  <a:cubicBezTo>
                    <a:pt x="2352" y="10266"/>
                    <a:pt x="2426" y="10288"/>
                    <a:pt x="2469" y="10288"/>
                  </a:cubicBezTo>
                  <a:cubicBezTo>
                    <a:pt x="2477" y="10288"/>
                    <a:pt x="2484" y="10288"/>
                    <a:pt x="2492" y="10288"/>
                  </a:cubicBezTo>
                  <a:cubicBezTo>
                    <a:pt x="2506" y="10295"/>
                    <a:pt x="2536" y="10332"/>
                    <a:pt x="2543" y="10376"/>
                  </a:cubicBezTo>
                  <a:cubicBezTo>
                    <a:pt x="2543" y="10391"/>
                    <a:pt x="2550" y="10413"/>
                    <a:pt x="2536" y="10427"/>
                  </a:cubicBezTo>
                  <a:cubicBezTo>
                    <a:pt x="2499" y="10464"/>
                    <a:pt x="2477" y="10508"/>
                    <a:pt x="2484" y="10552"/>
                  </a:cubicBezTo>
                  <a:cubicBezTo>
                    <a:pt x="2492" y="10581"/>
                    <a:pt x="2506" y="10610"/>
                    <a:pt x="2543" y="10632"/>
                  </a:cubicBezTo>
                  <a:cubicBezTo>
                    <a:pt x="2565" y="10647"/>
                    <a:pt x="2602" y="10654"/>
                    <a:pt x="2631" y="10654"/>
                  </a:cubicBezTo>
                  <a:cubicBezTo>
                    <a:pt x="2704" y="10654"/>
                    <a:pt x="2763" y="10625"/>
                    <a:pt x="2777" y="10574"/>
                  </a:cubicBezTo>
                  <a:cubicBezTo>
                    <a:pt x="2785" y="10559"/>
                    <a:pt x="2785" y="10559"/>
                    <a:pt x="2792" y="10559"/>
                  </a:cubicBezTo>
                  <a:cubicBezTo>
                    <a:pt x="2792" y="10559"/>
                    <a:pt x="2807" y="10559"/>
                    <a:pt x="2814" y="10574"/>
                  </a:cubicBezTo>
                  <a:cubicBezTo>
                    <a:pt x="2821" y="10581"/>
                    <a:pt x="2829" y="10603"/>
                    <a:pt x="2821" y="10632"/>
                  </a:cubicBezTo>
                  <a:cubicBezTo>
                    <a:pt x="2814" y="10662"/>
                    <a:pt x="2814" y="10684"/>
                    <a:pt x="2807" y="10706"/>
                  </a:cubicBezTo>
                  <a:cubicBezTo>
                    <a:pt x="2799" y="10764"/>
                    <a:pt x="2792" y="10801"/>
                    <a:pt x="2763" y="10823"/>
                  </a:cubicBezTo>
                  <a:cubicBezTo>
                    <a:pt x="2733" y="10845"/>
                    <a:pt x="2719" y="10882"/>
                    <a:pt x="2733" y="10911"/>
                  </a:cubicBezTo>
                  <a:cubicBezTo>
                    <a:pt x="2741" y="10940"/>
                    <a:pt x="2763" y="10955"/>
                    <a:pt x="2799" y="10955"/>
                  </a:cubicBezTo>
                  <a:cubicBezTo>
                    <a:pt x="2814" y="10955"/>
                    <a:pt x="2821" y="10955"/>
                    <a:pt x="2836" y="10955"/>
                  </a:cubicBezTo>
                  <a:cubicBezTo>
                    <a:pt x="2843" y="10947"/>
                    <a:pt x="2851" y="10947"/>
                    <a:pt x="2865" y="10947"/>
                  </a:cubicBezTo>
                  <a:cubicBezTo>
                    <a:pt x="2953" y="10918"/>
                    <a:pt x="3106" y="10882"/>
                    <a:pt x="3150" y="10764"/>
                  </a:cubicBezTo>
                  <a:cubicBezTo>
                    <a:pt x="3194" y="10662"/>
                    <a:pt x="3275" y="10589"/>
                    <a:pt x="3311" y="10581"/>
                  </a:cubicBezTo>
                  <a:cubicBezTo>
                    <a:pt x="3355" y="10566"/>
                    <a:pt x="3377" y="10522"/>
                    <a:pt x="3392" y="10479"/>
                  </a:cubicBezTo>
                  <a:cubicBezTo>
                    <a:pt x="3399" y="10456"/>
                    <a:pt x="3414" y="10434"/>
                    <a:pt x="3421" y="10420"/>
                  </a:cubicBezTo>
                  <a:cubicBezTo>
                    <a:pt x="3450" y="10369"/>
                    <a:pt x="3458" y="10281"/>
                    <a:pt x="3443" y="10222"/>
                  </a:cubicBezTo>
                  <a:cubicBezTo>
                    <a:pt x="3428" y="10193"/>
                    <a:pt x="3414" y="10171"/>
                    <a:pt x="3399" y="10156"/>
                  </a:cubicBezTo>
                  <a:cubicBezTo>
                    <a:pt x="3363" y="10141"/>
                    <a:pt x="3348" y="10134"/>
                    <a:pt x="3370" y="10068"/>
                  </a:cubicBezTo>
                  <a:cubicBezTo>
                    <a:pt x="3370" y="10053"/>
                    <a:pt x="3377" y="10032"/>
                    <a:pt x="3377" y="10017"/>
                  </a:cubicBezTo>
                  <a:cubicBezTo>
                    <a:pt x="3392" y="10039"/>
                    <a:pt x="3414" y="10053"/>
                    <a:pt x="3436" y="10061"/>
                  </a:cubicBezTo>
                  <a:cubicBezTo>
                    <a:pt x="3450" y="10061"/>
                    <a:pt x="3480" y="10061"/>
                    <a:pt x="3502" y="10061"/>
                  </a:cubicBezTo>
                  <a:cubicBezTo>
                    <a:pt x="3560" y="10061"/>
                    <a:pt x="3663" y="10053"/>
                    <a:pt x="3685" y="9980"/>
                  </a:cubicBezTo>
                  <a:cubicBezTo>
                    <a:pt x="3685" y="9965"/>
                    <a:pt x="3700" y="9951"/>
                    <a:pt x="3729" y="9951"/>
                  </a:cubicBezTo>
                  <a:cubicBezTo>
                    <a:pt x="3751" y="9951"/>
                    <a:pt x="3773" y="9958"/>
                    <a:pt x="3795" y="9973"/>
                  </a:cubicBezTo>
                  <a:cubicBezTo>
                    <a:pt x="3824" y="9995"/>
                    <a:pt x="3868" y="10010"/>
                    <a:pt x="3912" y="10024"/>
                  </a:cubicBezTo>
                  <a:cubicBezTo>
                    <a:pt x="3956" y="10039"/>
                    <a:pt x="4000" y="10061"/>
                    <a:pt x="4022" y="10075"/>
                  </a:cubicBezTo>
                  <a:cubicBezTo>
                    <a:pt x="4051" y="10097"/>
                    <a:pt x="4081" y="10105"/>
                    <a:pt x="4110" y="10105"/>
                  </a:cubicBezTo>
                  <a:cubicBezTo>
                    <a:pt x="4147" y="10105"/>
                    <a:pt x="4191" y="10090"/>
                    <a:pt x="4235" y="10068"/>
                  </a:cubicBezTo>
                  <a:cubicBezTo>
                    <a:pt x="4249" y="10061"/>
                    <a:pt x="4256" y="10053"/>
                    <a:pt x="4271" y="10053"/>
                  </a:cubicBezTo>
                  <a:cubicBezTo>
                    <a:pt x="4293" y="10053"/>
                    <a:pt x="4315" y="10068"/>
                    <a:pt x="4315" y="10083"/>
                  </a:cubicBezTo>
                  <a:cubicBezTo>
                    <a:pt x="4323" y="10097"/>
                    <a:pt x="4300" y="10112"/>
                    <a:pt x="4293" y="10120"/>
                  </a:cubicBezTo>
                  <a:cubicBezTo>
                    <a:pt x="4278" y="10127"/>
                    <a:pt x="4242" y="10156"/>
                    <a:pt x="4249" y="10193"/>
                  </a:cubicBezTo>
                  <a:cubicBezTo>
                    <a:pt x="4264" y="10229"/>
                    <a:pt x="4308" y="10229"/>
                    <a:pt x="4359" y="10229"/>
                  </a:cubicBezTo>
                  <a:cubicBezTo>
                    <a:pt x="4366" y="10229"/>
                    <a:pt x="4381" y="10229"/>
                    <a:pt x="4388" y="10229"/>
                  </a:cubicBezTo>
                  <a:cubicBezTo>
                    <a:pt x="4396" y="10229"/>
                    <a:pt x="4403" y="10229"/>
                    <a:pt x="4418" y="10229"/>
                  </a:cubicBezTo>
                  <a:cubicBezTo>
                    <a:pt x="4462" y="10229"/>
                    <a:pt x="4498" y="10310"/>
                    <a:pt x="4513" y="10354"/>
                  </a:cubicBezTo>
                  <a:cubicBezTo>
                    <a:pt x="4513" y="10354"/>
                    <a:pt x="4513" y="10361"/>
                    <a:pt x="4513" y="10369"/>
                  </a:cubicBezTo>
                  <a:cubicBezTo>
                    <a:pt x="4520" y="10413"/>
                    <a:pt x="4535" y="10493"/>
                    <a:pt x="4667" y="10493"/>
                  </a:cubicBezTo>
                  <a:cubicBezTo>
                    <a:pt x="4681" y="10493"/>
                    <a:pt x="4689" y="10493"/>
                    <a:pt x="4704" y="10486"/>
                  </a:cubicBezTo>
                  <a:cubicBezTo>
                    <a:pt x="4791" y="10479"/>
                    <a:pt x="4916" y="10442"/>
                    <a:pt x="5011" y="10405"/>
                  </a:cubicBezTo>
                  <a:cubicBezTo>
                    <a:pt x="5026" y="10398"/>
                    <a:pt x="5048" y="10391"/>
                    <a:pt x="5070" y="10383"/>
                  </a:cubicBezTo>
                  <a:cubicBezTo>
                    <a:pt x="5063" y="10398"/>
                    <a:pt x="5063" y="10413"/>
                    <a:pt x="5063" y="10420"/>
                  </a:cubicBezTo>
                  <a:cubicBezTo>
                    <a:pt x="5063" y="10434"/>
                    <a:pt x="5070" y="10456"/>
                    <a:pt x="5106" y="10471"/>
                  </a:cubicBezTo>
                  <a:cubicBezTo>
                    <a:pt x="5121" y="10486"/>
                    <a:pt x="5121" y="10486"/>
                    <a:pt x="5121" y="10486"/>
                  </a:cubicBezTo>
                  <a:cubicBezTo>
                    <a:pt x="5143" y="10493"/>
                    <a:pt x="5158" y="10501"/>
                    <a:pt x="5180" y="10501"/>
                  </a:cubicBezTo>
                  <a:cubicBezTo>
                    <a:pt x="5216" y="10501"/>
                    <a:pt x="5231" y="10479"/>
                    <a:pt x="5268" y="10434"/>
                  </a:cubicBezTo>
                  <a:cubicBezTo>
                    <a:pt x="5275" y="10420"/>
                    <a:pt x="5275" y="10420"/>
                    <a:pt x="5275" y="10420"/>
                  </a:cubicBezTo>
                  <a:cubicBezTo>
                    <a:pt x="5326" y="10347"/>
                    <a:pt x="5348" y="10317"/>
                    <a:pt x="5392" y="10317"/>
                  </a:cubicBezTo>
                  <a:cubicBezTo>
                    <a:pt x="5399" y="10317"/>
                    <a:pt x="5399" y="10317"/>
                    <a:pt x="5407" y="10317"/>
                  </a:cubicBezTo>
                  <a:cubicBezTo>
                    <a:pt x="5487" y="10332"/>
                    <a:pt x="5531" y="10339"/>
                    <a:pt x="5531" y="10339"/>
                  </a:cubicBezTo>
                  <a:cubicBezTo>
                    <a:pt x="5568" y="10347"/>
                    <a:pt x="5568" y="10347"/>
                    <a:pt x="5568" y="10347"/>
                  </a:cubicBezTo>
                  <a:cubicBezTo>
                    <a:pt x="5568" y="10310"/>
                    <a:pt x="5568" y="10310"/>
                    <a:pt x="5568" y="10310"/>
                  </a:cubicBezTo>
                  <a:cubicBezTo>
                    <a:pt x="5568" y="10244"/>
                    <a:pt x="5568" y="10244"/>
                    <a:pt x="5568" y="10244"/>
                  </a:cubicBezTo>
                  <a:cubicBezTo>
                    <a:pt x="5568" y="10156"/>
                    <a:pt x="5568" y="10156"/>
                    <a:pt x="5568" y="10156"/>
                  </a:cubicBezTo>
                  <a:cubicBezTo>
                    <a:pt x="5524" y="10215"/>
                    <a:pt x="5524" y="10215"/>
                    <a:pt x="5524" y="10215"/>
                  </a:cubicBezTo>
                  <a:lnTo>
                    <a:pt x="5524" y="10215"/>
                  </a:lnTo>
                  <a:cubicBezTo>
                    <a:pt x="5531" y="10112"/>
                    <a:pt x="5539" y="10105"/>
                    <a:pt x="5605" y="10105"/>
                  </a:cubicBezTo>
                  <a:cubicBezTo>
                    <a:pt x="5627" y="10105"/>
                    <a:pt x="5649" y="10105"/>
                    <a:pt x="5671" y="10105"/>
                  </a:cubicBezTo>
                  <a:cubicBezTo>
                    <a:pt x="5700" y="10105"/>
                    <a:pt x="5722" y="10112"/>
                    <a:pt x="5751" y="10112"/>
                  </a:cubicBezTo>
                  <a:cubicBezTo>
                    <a:pt x="5788" y="10112"/>
                    <a:pt x="5847" y="10105"/>
                    <a:pt x="5883" y="10075"/>
                  </a:cubicBezTo>
                  <a:cubicBezTo>
                    <a:pt x="5927" y="10039"/>
                    <a:pt x="5913" y="10010"/>
                    <a:pt x="5905" y="9988"/>
                  </a:cubicBezTo>
                  <a:cubicBezTo>
                    <a:pt x="5905" y="9973"/>
                    <a:pt x="5898" y="9958"/>
                    <a:pt x="5927" y="9922"/>
                  </a:cubicBezTo>
                  <a:cubicBezTo>
                    <a:pt x="5978" y="9848"/>
                    <a:pt x="6030" y="9841"/>
                    <a:pt x="6103" y="9834"/>
                  </a:cubicBezTo>
                  <a:cubicBezTo>
                    <a:pt x="6132" y="9834"/>
                    <a:pt x="6132" y="9834"/>
                    <a:pt x="6132" y="9834"/>
                  </a:cubicBezTo>
                  <a:cubicBezTo>
                    <a:pt x="6140" y="9834"/>
                    <a:pt x="6147" y="9834"/>
                    <a:pt x="6154" y="9834"/>
                  </a:cubicBezTo>
                  <a:cubicBezTo>
                    <a:pt x="6176" y="9834"/>
                    <a:pt x="6206" y="9834"/>
                    <a:pt x="6235" y="9834"/>
                  </a:cubicBezTo>
                  <a:cubicBezTo>
                    <a:pt x="6271" y="9841"/>
                    <a:pt x="6308" y="9841"/>
                    <a:pt x="6345" y="9841"/>
                  </a:cubicBezTo>
                  <a:cubicBezTo>
                    <a:pt x="6411" y="9841"/>
                    <a:pt x="6455" y="9826"/>
                    <a:pt x="6484" y="9804"/>
                  </a:cubicBezTo>
                  <a:cubicBezTo>
                    <a:pt x="6550" y="9746"/>
                    <a:pt x="6740" y="9680"/>
                    <a:pt x="6821" y="9680"/>
                  </a:cubicBezTo>
                  <a:cubicBezTo>
                    <a:pt x="6828" y="9680"/>
                    <a:pt x="6828" y="9680"/>
                    <a:pt x="6836" y="9687"/>
                  </a:cubicBezTo>
                  <a:cubicBezTo>
                    <a:pt x="6872" y="9687"/>
                    <a:pt x="6909" y="9694"/>
                    <a:pt x="6946" y="9702"/>
                  </a:cubicBezTo>
                  <a:cubicBezTo>
                    <a:pt x="6990" y="9709"/>
                    <a:pt x="7026" y="9709"/>
                    <a:pt x="7063" y="9716"/>
                  </a:cubicBezTo>
                  <a:cubicBezTo>
                    <a:pt x="7092" y="9724"/>
                    <a:pt x="7121" y="9724"/>
                    <a:pt x="7144" y="9724"/>
                  </a:cubicBezTo>
                  <a:cubicBezTo>
                    <a:pt x="7173" y="9724"/>
                    <a:pt x="7195" y="9724"/>
                    <a:pt x="7231" y="9716"/>
                  </a:cubicBezTo>
                  <a:lnTo>
                    <a:pt x="7231" y="9716"/>
                  </a:lnTo>
                  <a:cubicBezTo>
                    <a:pt x="7275" y="9709"/>
                    <a:pt x="7297" y="9709"/>
                    <a:pt x="7312" y="9680"/>
                  </a:cubicBezTo>
                  <a:cubicBezTo>
                    <a:pt x="7327" y="9651"/>
                    <a:pt x="7312" y="9621"/>
                    <a:pt x="7275" y="9570"/>
                  </a:cubicBezTo>
                  <a:cubicBezTo>
                    <a:pt x="7261" y="9548"/>
                    <a:pt x="7261" y="9548"/>
                    <a:pt x="7261" y="9548"/>
                  </a:cubicBezTo>
                  <a:cubicBezTo>
                    <a:pt x="7209" y="9467"/>
                    <a:pt x="7195" y="9438"/>
                    <a:pt x="7239" y="9394"/>
                  </a:cubicBezTo>
                  <a:cubicBezTo>
                    <a:pt x="7261" y="9365"/>
                    <a:pt x="7283" y="9343"/>
                    <a:pt x="7305" y="9313"/>
                  </a:cubicBezTo>
                  <a:cubicBezTo>
                    <a:pt x="7327" y="9291"/>
                    <a:pt x="7341" y="9270"/>
                    <a:pt x="7356" y="9255"/>
                  </a:cubicBezTo>
                  <a:cubicBezTo>
                    <a:pt x="7356" y="9284"/>
                    <a:pt x="7349" y="9335"/>
                    <a:pt x="7334" y="9365"/>
                  </a:cubicBezTo>
                  <a:cubicBezTo>
                    <a:pt x="7327" y="9379"/>
                    <a:pt x="7319" y="9401"/>
                    <a:pt x="7334" y="9423"/>
                  </a:cubicBezTo>
                  <a:cubicBezTo>
                    <a:pt x="7334" y="9438"/>
                    <a:pt x="7349" y="9445"/>
                    <a:pt x="7371" y="9445"/>
                  </a:cubicBezTo>
                  <a:cubicBezTo>
                    <a:pt x="7400" y="9445"/>
                    <a:pt x="7437" y="9438"/>
                    <a:pt x="7495" y="9409"/>
                  </a:cubicBezTo>
                  <a:cubicBezTo>
                    <a:pt x="7554" y="9387"/>
                    <a:pt x="7620" y="9372"/>
                    <a:pt x="7671" y="9372"/>
                  </a:cubicBezTo>
                  <a:cubicBezTo>
                    <a:pt x="7722" y="9372"/>
                    <a:pt x="7752" y="9387"/>
                    <a:pt x="7759" y="9394"/>
                  </a:cubicBezTo>
                  <a:cubicBezTo>
                    <a:pt x="7766" y="9409"/>
                    <a:pt x="7774" y="9423"/>
                    <a:pt x="7781" y="9438"/>
                  </a:cubicBezTo>
                  <a:cubicBezTo>
                    <a:pt x="7810" y="9497"/>
                    <a:pt x="7847" y="9570"/>
                    <a:pt x="7906" y="9592"/>
                  </a:cubicBezTo>
                  <a:cubicBezTo>
                    <a:pt x="7920" y="9599"/>
                    <a:pt x="7928" y="9599"/>
                    <a:pt x="7935" y="9606"/>
                  </a:cubicBezTo>
                  <a:cubicBezTo>
                    <a:pt x="7957" y="9614"/>
                    <a:pt x="7979" y="9621"/>
                    <a:pt x="8008" y="9621"/>
                  </a:cubicBezTo>
                  <a:cubicBezTo>
                    <a:pt x="8045" y="9621"/>
                    <a:pt x="8074" y="9599"/>
                    <a:pt x="8111" y="9563"/>
                  </a:cubicBezTo>
                  <a:cubicBezTo>
                    <a:pt x="8125" y="9548"/>
                    <a:pt x="8133" y="9533"/>
                    <a:pt x="8147" y="9519"/>
                  </a:cubicBezTo>
                  <a:cubicBezTo>
                    <a:pt x="8191" y="9460"/>
                    <a:pt x="8213" y="9431"/>
                    <a:pt x="8287" y="9423"/>
                  </a:cubicBezTo>
                  <a:cubicBezTo>
                    <a:pt x="8309" y="9423"/>
                    <a:pt x="8309" y="9423"/>
                    <a:pt x="8309" y="9423"/>
                  </a:cubicBezTo>
                  <a:cubicBezTo>
                    <a:pt x="8345" y="9416"/>
                    <a:pt x="8367" y="9416"/>
                    <a:pt x="8396" y="9416"/>
                  </a:cubicBezTo>
                  <a:cubicBezTo>
                    <a:pt x="8426" y="9416"/>
                    <a:pt x="8448" y="9423"/>
                    <a:pt x="8462" y="9438"/>
                  </a:cubicBezTo>
                  <a:cubicBezTo>
                    <a:pt x="8477" y="9453"/>
                    <a:pt x="8485" y="9467"/>
                    <a:pt x="8492" y="9489"/>
                  </a:cubicBezTo>
                  <a:cubicBezTo>
                    <a:pt x="8506" y="9526"/>
                    <a:pt x="8528" y="9563"/>
                    <a:pt x="8587" y="9592"/>
                  </a:cubicBezTo>
                  <a:cubicBezTo>
                    <a:pt x="8594" y="9599"/>
                    <a:pt x="8602" y="9599"/>
                    <a:pt x="8609" y="9599"/>
                  </a:cubicBezTo>
                  <a:cubicBezTo>
                    <a:pt x="8602" y="9606"/>
                    <a:pt x="8594" y="9614"/>
                    <a:pt x="8587" y="9621"/>
                  </a:cubicBezTo>
                  <a:cubicBezTo>
                    <a:pt x="8580" y="9629"/>
                    <a:pt x="8572" y="9636"/>
                    <a:pt x="8565" y="9643"/>
                  </a:cubicBezTo>
                  <a:cubicBezTo>
                    <a:pt x="8543" y="9665"/>
                    <a:pt x="8536" y="9694"/>
                    <a:pt x="8543" y="9724"/>
                  </a:cubicBezTo>
                  <a:cubicBezTo>
                    <a:pt x="8558" y="9775"/>
                    <a:pt x="8616" y="9834"/>
                    <a:pt x="8690" y="9863"/>
                  </a:cubicBezTo>
                  <a:cubicBezTo>
                    <a:pt x="8726" y="9878"/>
                    <a:pt x="8756" y="9914"/>
                    <a:pt x="8792" y="9944"/>
                  </a:cubicBezTo>
                  <a:cubicBezTo>
                    <a:pt x="8829" y="9988"/>
                    <a:pt x="8873" y="10032"/>
                    <a:pt x="8931" y="10046"/>
                  </a:cubicBezTo>
                  <a:cubicBezTo>
                    <a:pt x="9019" y="10068"/>
                    <a:pt x="9019" y="10068"/>
                    <a:pt x="9078" y="10083"/>
                  </a:cubicBezTo>
                  <a:cubicBezTo>
                    <a:pt x="9085" y="10083"/>
                    <a:pt x="9093" y="10083"/>
                    <a:pt x="9100" y="10083"/>
                  </a:cubicBezTo>
                  <a:cubicBezTo>
                    <a:pt x="9144" y="10083"/>
                    <a:pt x="9166" y="10053"/>
                    <a:pt x="9180" y="10032"/>
                  </a:cubicBezTo>
                  <a:cubicBezTo>
                    <a:pt x="9188" y="10017"/>
                    <a:pt x="9195" y="10002"/>
                    <a:pt x="9210" y="9995"/>
                  </a:cubicBezTo>
                  <a:cubicBezTo>
                    <a:pt x="9254" y="9951"/>
                    <a:pt x="9225" y="9907"/>
                    <a:pt x="9210" y="9878"/>
                  </a:cubicBezTo>
                  <a:cubicBezTo>
                    <a:pt x="9202" y="9863"/>
                    <a:pt x="9195" y="9848"/>
                    <a:pt x="9195" y="9834"/>
                  </a:cubicBezTo>
                  <a:cubicBezTo>
                    <a:pt x="9195" y="9819"/>
                    <a:pt x="9188" y="9797"/>
                    <a:pt x="9188" y="9782"/>
                  </a:cubicBezTo>
                  <a:cubicBezTo>
                    <a:pt x="9180" y="9738"/>
                    <a:pt x="9173" y="9709"/>
                    <a:pt x="9210" y="9665"/>
                  </a:cubicBezTo>
                  <a:cubicBezTo>
                    <a:pt x="9217" y="9651"/>
                    <a:pt x="9225" y="9643"/>
                    <a:pt x="9232" y="9636"/>
                  </a:cubicBezTo>
                  <a:cubicBezTo>
                    <a:pt x="9290" y="9570"/>
                    <a:pt x="9342" y="9511"/>
                    <a:pt x="9283" y="9409"/>
                  </a:cubicBezTo>
                  <a:cubicBezTo>
                    <a:pt x="9268" y="9394"/>
                    <a:pt x="9261" y="9372"/>
                    <a:pt x="9247" y="9350"/>
                  </a:cubicBezTo>
                  <a:cubicBezTo>
                    <a:pt x="9210" y="9270"/>
                    <a:pt x="9159" y="9167"/>
                    <a:pt x="9071" y="9167"/>
                  </a:cubicBezTo>
                  <a:cubicBezTo>
                    <a:pt x="9041" y="9167"/>
                    <a:pt x="9019" y="9182"/>
                    <a:pt x="8990" y="9196"/>
                  </a:cubicBezTo>
                  <a:cubicBezTo>
                    <a:pt x="8968" y="9211"/>
                    <a:pt x="8909" y="9247"/>
                    <a:pt x="8887" y="9247"/>
                  </a:cubicBezTo>
                  <a:cubicBezTo>
                    <a:pt x="8887" y="9247"/>
                    <a:pt x="8873" y="9225"/>
                    <a:pt x="8866" y="9203"/>
                  </a:cubicBezTo>
                  <a:cubicBezTo>
                    <a:pt x="8866" y="9189"/>
                    <a:pt x="8866" y="9189"/>
                    <a:pt x="8866" y="9189"/>
                  </a:cubicBezTo>
                  <a:cubicBezTo>
                    <a:pt x="8851" y="9145"/>
                    <a:pt x="8858" y="9138"/>
                    <a:pt x="8873" y="9108"/>
                  </a:cubicBezTo>
                  <a:cubicBezTo>
                    <a:pt x="8887" y="9086"/>
                    <a:pt x="8909" y="9064"/>
                    <a:pt x="8924" y="9028"/>
                  </a:cubicBezTo>
                  <a:cubicBezTo>
                    <a:pt x="8931" y="9006"/>
                    <a:pt x="8946" y="8984"/>
                    <a:pt x="8968" y="8954"/>
                  </a:cubicBezTo>
                  <a:cubicBezTo>
                    <a:pt x="9012" y="8881"/>
                    <a:pt x="9078" y="8793"/>
                    <a:pt x="9012" y="8683"/>
                  </a:cubicBezTo>
                  <a:cubicBezTo>
                    <a:pt x="8983" y="8639"/>
                    <a:pt x="8961" y="8595"/>
                    <a:pt x="8939" y="8559"/>
                  </a:cubicBezTo>
                  <a:cubicBezTo>
                    <a:pt x="8909" y="8485"/>
                    <a:pt x="8880" y="8434"/>
                    <a:pt x="8821" y="8412"/>
                  </a:cubicBezTo>
                  <a:cubicBezTo>
                    <a:pt x="8763" y="8390"/>
                    <a:pt x="8719" y="8332"/>
                    <a:pt x="8704" y="8265"/>
                  </a:cubicBezTo>
                  <a:cubicBezTo>
                    <a:pt x="8697" y="8192"/>
                    <a:pt x="8638" y="8170"/>
                    <a:pt x="8587" y="8148"/>
                  </a:cubicBezTo>
                  <a:cubicBezTo>
                    <a:pt x="8565" y="8141"/>
                    <a:pt x="8543" y="8134"/>
                    <a:pt x="8521" y="8119"/>
                  </a:cubicBezTo>
                  <a:cubicBezTo>
                    <a:pt x="8485" y="8097"/>
                    <a:pt x="8462" y="8075"/>
                    <a:pt x="8448" y="8046"/>
                  </a:cubicBezTo>
                  <a:cubicBezTo>
                    <a:pt x="8440" y="8016"/>
                    <a:pt x="8448" y="7987"/>
                    <a:pt x="8462" y="7958"/>
                  </a:cubicBezTo>
                  <a:cubicBezTo>
                    <a:pt x="8485" y="7929"/>
                    <a:pt x="8506" y="7914"/>
                    <a:pt x="8536" y="7892"/>
                  </a:cubicBezTo>
                  <a:cubicBezTo>
                    <a:pt x="8572" y="7877"/>
                    <a:pt x="8616" y="7855"/>
                    <a:pt x="8646" y="7797"/>
                  </a:cubicBezTo>
                  <a:cubicBezTo>
                    <a:pt x="8675" y="7753"/>
                    <a:pt x="8682" y="7716"/>
                    <a:pt x="8690" y="7694"/>
                  </a:cubicBezTo>
                  <a:cubicBezTo>
                    <a:pt x="8697" y="7657"/>
                    <a:pt x="8697" y="7650"/>
                    <a:pt x="8719" y="7643"/>
                  </a:cubicBezTo>
                  <a:cubicBezTo>
                    <a:pt x="8734" y="7635"/>
                    <a:pt x="8748" y="7635"/>
                    <a:pt x="8770" y="7635"/>
                  </a:cubicBezTo>
                  <a:cubicBezTo>
                    <a:pt x="8777" y="7635"/>
                    <a:pt x="8792" y="7635"/>
                    <a:pt x="8799" y="7635"/>
                  </a:cubicBezTo>
                  <a:cubicBezTo>
                    <a:pt x="8807" y="7635"/>
                    <a:pt x="8814" y="7635"/>
                    <a:pt x="8829" y="7635"/>
                  </a:cubicBezTo>
                  <a:cubicBezTo>
                    <a:pt x="8836" y="7635"/>
                    <a:pt x="8873" y="7635"/>
                    <a:pt x="8895" y="7606"/>
                  </a:cubicBezTo>
                  <a:cubicBezTo>
                    <a:pt x="8917" y="7570"/>
                    <a:pt x="9041" y="7445"/>
                    <a:pt x="9122" y="7415"/>
                  </a:cubicBezTo>
                  <a:cubicBezTo>
                    <a:pt x="9180" y="7394"/>
                    <a:pt x="9261" y="7372"/>
                    <a:pt x="9334" y="7357"/>
                  </a:cubicBezTo>
                  <a:cubicBezTo>
                    <a:pt x="9371" y="7350"/>
                    <a:pt x="9400" y="7342"/>
                    <a:pt x="9430" y="7335"/>
                  </a:cubicBezTo>
                  <a:cubicBezTo>
                    <a:pt x="9525" y="7313"/>
                    <a:pt x="9847" y="7130"/>
                    <a:pt x="9877" y="7005"/>
                  </a:cubicBezTo>
                  <a:cubicBezTo>
                    <a:pt x="9884" y="6954"/>
                    <a:pt x="9884" y="6910"/>
                    <a:pt x="9884" y="6873"/>
                  </a:cubicBezTo>
                  <a:cubicBezTo>
                    <a:pt x="9884" y="6837"/>
                    <a:pt x="9884" y="6807"/>
                    <a:pt x="9899" y="6771"/>
                  </a:cubicBezTo>
                  <a:cubicBezTo>
                    <a:pt x="9921" y="6697"/>
                    <a:pt x="9942" y="6624"/>
                    <a:pt x="9942" y="6624"/>
                  </a:cubicBezTo>
                  <a:cubicBezTo>
                    <a:pt x="9942" y="6617"/>
                    <a:pt x="9942" y="6617"/>
                    <a:pt x="9942" y="6617"/>
                  </a:cubicBezTo>
                  <a:cubicBezTo>
                    <a:pt x="9942" y="6602"/>
                    <a:pt x="9942" y="6602"/>
                    <a:pt x="9942" y="6602"/>
                  </a:cubicBezTo>
                  <a:cubicBezTo>
                    <a:pt x="9928" y="6573"/>
                    <a:pt x="9899" y="6478"/>
                    <a:pt x="9899" y="6434"/>
                  </a:cubicBezTo>
                  <a:cubicBezTo>
                    <a:pt x="9899" y="6426"/>
                    <a:pt x="9899" y="6426"/>
                    <a:pt x="9899" y="6419"/>
                  </a:cubicBezTo>
                  <a:cubicBezTo>
                    <a:pt x="9906" y="6419"/>
                    <a:pt x="9928" y="6412"/>
                    <a:pt x="9950" y="6390"/>
                  </a:cubicBezTo>
                  <a:cubicBezTo>
                    <a:pt x="9994" y="6360"/>
                    <a:pt x="10001" y="6346"/>
                    <a:pt x="10016" y="6331"/>
                  </a:cubicBezTo>
                  <a:cubicBezTo>
                    <a:pt x="10016" y="6316"/>
                    <a:pt x="10023" y="6309"/>
                    <a:pt x="10038" y="6294"/>
                  </a:cubicBezTo>
                  <a:lnTo>
                    <a:pt x="10038" y="6294"/>
                  </a:lnTo>
                  <a:cubicBezTo>
                    <a:pt x="10052" y="6309"/>
                    <a:pt x="10075" y="6331"/>
                    <a:pt x="10118" y="6353"/>
                  </a:cubicBezTo>
                  <a:cubicBezTo>
                    <a:pt x="10155" y="6368"/>
                    <a:pt x="10199" y="6375"/>
                    <a:pt x="10228" y="6382"/>
                  </a:cubicBezTo>
                  <a:cubicBezTo>
                    <a:pt x="10272" y="6390"/>
                    <a:pt x="10302" y="6397"/>
                    <a:pt x="10324" y="6412"/>
                  </a:cubicBezTo>
                  <a:cubicBezTo>
                    <a:pt x="10338" y="6419"/>
                    <a:pt x="10353" y="6441"/>
                    <a:pt x="10368" y="6456"/>
                  </a:cubicBezTo>
                  <a:cubicBezTo>
                    <a:pt x="10397" y="6492"/>
                    <a:pt x="10433" y="6529"/>
                    <a:pt x="10470" y="6529"/>
                  </a:cubicBezTo>
                  <a:cubicBezTo>
                    <a:pt x="10485" y="6529"/>
                    <a:pt x="10499" y="6522"/>
                    <a:pt x="10507" y="6514"/>
                  </a:cubicBezTo>
                  <a:cubicBezTo>
                    <a:pt x="10543" y="6492"/>
                    <a:pt x="10551" y="6463"/>
                    <a:pt x="10558" y="6434"/>
                  </a:cubicBezTo>
                  <a:cubicBezTo>
                    <a:pt x="10573" y="6412"/>
                    <a:pt x="10580" y="6390"/>
                    <a:pt x="10595" y="6360"/>
                  </a:cubicBezTo>
                  <a:cubicBezTo>
                    <a:pt x="10609" y="6338"/>
                    <a:pt x="10624" y="6331"/>
                    <a:pt x="10631" y="6324"/>
                  </a:cubicBezTo>
                  <a:cubicBezTo>
                    <a:pt x="10661" y="6302"/>
                    <a:pt x="10690" y="6280"/>
                    <a:pt x="10705" y="6199"/>
                  </a:cubicBezTo>
                  <a:cubicBezTo>
                    <a:pt x="10712" y="6170"/>
                    <a:pt x="10719" y="6141"/>
                    <a:pt x="10727" y="6111"/>
                  </a:cubicBezTo>
                  <a:cubicBezTo>
                    <a:pt x="10749" y="6038"/>
                    <a:pt x="10763" y="5979"/>
                    <a:pt x="10734" y="5928"/>
                  </a:cubicBezTo>
                  <a:cubicBezTo>
                    <a:pt x="10719" y="5913"/>
                    <a:pt x="10712" y="5906"/>
                    <a:pt x="10705" y="5899"/>
                  </a:cubicBezTo>
                  <a:cubicBezTo>
                    <a:pt x="10690" y="5877"/>
                    <a:pt x="10683" y="5870"/>
                    <a:pt x="10690" y="5803"/>
                  </a:cubicBezTo>
                  <a:cubicBezTo>
                    <a:pt x="10697" y="5774"/>
                    <a:pt x="10697" y="5752"/>
                    <a:pt x="10697" y="5738"/>
                  </a:cubicBezTo>
                  <a:cubicBezTo>
                    <a:pt x="10712" y="5679"/>
                    <a:pt x="10719" y="5642"/>
                    <a:pt x="10690" y="5584"/>
                  </a:cubicBezTo>
                  <a:cubicBezTo>
                    <a:pt x="10675" y="5562"/>
                    <a:pt x="10668" y="5547"/>
                    <a:pt x="10661" y="5532"/>
                  </a:cubicBezTo>
                  <a:cubicBezTo>
                    <a:pt x="10646" y="5496"/>
                    <a:pt x="10631" y="5466"/>
                    <a:pt x="10602" y="5430"/>
                  </a:cubicBezTo>
                  <a:cubicBezTo>
                    <a:pt x="10573" y="5386"/>
                    <a:pt x="10514" y="5298"/>
                    <a:pt x="10507" y="5269"/>
                  </a:cubicBezTo>
                  <a:cubicBezTo>
                    <a:pt x="10499" y="5246"/>
                    <a:pt x="10485" y="5232"/>
                    <a:pt x="10463" y="5232"/>
                  </a:cubicBezTo>
                  <a:cubicBezTo>
                    <a:pt x="10448" y="5232"/>
                    <a:pt x="10433" y="5239"/>
                    <a:pt x="10419" y="5239"/>
                  </a:cubicBezTo>
                  <a:cubicBezTo>
                    <a:pt x="10404" y="5246"/>
                    <a:pt x="10382" y="5246"/>
                    <a:pt x="10368" y="5246"/>
                  </a:cubicBezTo>
                  <a:cubicBezTo>
                    <a:pt x="10360" y="5246"/>
                    <a:pt x="10353" y="5246"/>
                    <a:pt x="10346" y="5246"/>
                  </a:cubicBezTo>
                  <a:cubicBezTo>
                    <a:pt x="10294" y="5239"/>
                    <a:pt x="10272" y="5210"/>
                    <a:pt x="10236" y="5129"/>
                  </a:cubicBezTo>
                  <a:cubicBezTo>
                    <a:pt x="10192" y="5034"/>
                    <a:pt x="10104" y="5012"/>
                    <a:pt x="10023" y="4990"/>
                  </a:cubicBezTo>
                  <a:cubicBezTo>
                    <a:pt x="10016" y="4983"/>
                    <a:pt x="10009" y="4983"/>
                    <a:pt x="10001" y="4983"/>
                  </a:cubicBezTo>
                  <a:cubicBezTo>
                    <a:pt x="9950" y="4983"/>
                    <a:pt x="9935" y="5027"/>
                    <a:pt x="9928" y="5056"/>
                  </a:cubicBezTo>
                  <a:cubicBezTo>
                    <a:pt x="9921" y="5056"/>
                    <a:pt x="9921" y="5063"/>
                    <a:pt x="9921" y="5071"/>
                  </a:cubicBezTo>
                  <a:cubicBezTo>
                    <a:pt x="9913" y="5071"/>
                    <a:pt x="9913" y="5063"/>
                    <a:pt x="9906" y="5063"/>
                  </a:cubicBezTo>
                  <a:cubicBezTo>
                    <a:pt x="9833" y="4997"/>
                    <a:pt x="9759" y="4968"/>
                    <a:pt x="9716" y="4961"/>
                  </a:cubicBezTo>
                  <a:cubicBezTo>
                    <a:pt x="9723" y="4946"/>
                    <a:pt x="9723" y="4932"/>
                    <a:pt x="9730" y="4917"/>
                  </a:cubicBezTo>
                  <a:cubicBezTo>
                    <a:pt x="9737" y="4873"/>
                    <a:pt x="9752" y="4829"/>
                    <a:pt x="9737" y="4792"/>
                  </a:cubicBezTo>
                  <a:cubicBezTo>
                    <a:pt x="9716" y="4726"/>
                    <a:pt x="9561" y="4551"/>
                    <a:pt x="9488" y="4536"/>
                  </a:cubicBezTo>
                  <a:cubicBezTo>
                    <a:pt x="9437" y="4521"/>
                    <a:pt x="9305" y="4521"/>
                    <a:pt x="9268" y="4521"/>
                  </a:cubicBezTo>
                  <a:cubicBezTo>
                    <a:pt x="9247" y="4506"/>
                    <a:pt x="9210" y="4463"/>
                    <a:pt x="9202" y="4433"/>
                  </a:cubicBezTo>
                  <a:cubicBezTo>
                    <a:pt x="9188" y="4360"/>
                    <a:pt x="9100" y="4287"/>
                    <a:pt x="9041" y="4257"/>
                  </a:cubicBezTo>
                  <a:cubicBezTo>
                    <a:pt x="9019" y="4235"/>
                    <a:pt x="9005" y="4213"/>
                    <a:pt x="8990" y="4184"/>
                  </a:cubicBezTo>
                  <a:cubicBezTo>
                    <a:pt x="8983" y="4170"/>
                    <a:pt x="8975" y="4147"/>
                    <a:pt x="8961" y="4125"/>
                  </a:cubicBezTo>
                  <a:cubicBezTo>
                    <a:pt x="8917" y="4067"/>
                    <a:pt x="8873" y="4008"/>
                    <a:pt x="8821" y="3964"/>
                  </a:cubicBezTo>
                  <a:cubicBezTo>
                    <a:pt x="8814" y="3957"/>
                    <a:pt x="8814" y="3957"/>
                    <a:pt x="8814" y="3957"/>
                  </a:cubicBezTo>
                  <a:cubicBezTo>
                    <a:pt x="8756" y="3898"/>
                    <a:pt x="8660" y="3803"/>
                    <a:pt x="8543" y="3803"/>
                  </a:cubicBezTo>
                  <a:cubicBezTo>
                    <a:pt x="8521" y="3803"/>
                    <a:pt x="8506" y="3803"/>
                    <a:pt x="8485" y="3810"/>
                  </a:cubicBezTo>
                  <a:cubicBezTo>
                    <a:pt x="8470" y="3818"/>
                    <a:pt x="8470" y="3818"/>
                    <a:pt x="8470" y="3818"/>
                  </a:cubicBezTo>
                  <a:cubicBezTo>
                    <a:pt x="8418" y="3825"/>
                    <a:pt x="8375" y="3840"/>
                    <a:pt x="8345" y="3840"/>
                  </a:cubicBezTo>
                  <a:cubicBezTo>
                    <a:pt x="8316" y="3840"/>
                    <a:pt x="8301" y="3832"/>
                    <a:pt x="8287" y="3796"/>
                  </a:cubicBezTo>
                  <a:cubicBezTo>
                    <a:pt x="8250" y="3693"/>
                    <a:pt x="8125" y="3569"/>
                    <a:pt x="8023" y="3569"/>
                  </a:cubicBezTo>
                  <a:cubicBezTo>
                    <a:pt x="8008" y="3569"/>
                    <a:pt x="8008" y="3569"/>
                    <a:pt x="8008" y="3569"/>
                  </a:cubicBezTo>
                  <a:cubicBezTo>
                    <a:pt x="7986" y="3539"/>
                    <a:pt x="7986" y="3466"/>
                    <a:pt x="7986" y="3415"/>
                  </a:cubicBezTo>
                  <a:cubicBezTo>
                    <a:pt x="7986" y="3385"/>
                    <a:pt x="7986" y="3356"/>
                    <a:pt x="7979" y="3334"/>
                  </a:cubicBezTo>
                  <a:cubicBezTo>
                    <a:pt x="7971" y="3268"/>
                    <a:pt x="7906" y="3239"/>
                    <a:pt x="7876" y="3224"/>
                  </a:cubicBezTo>
                  <a:cubicBezTo>
                    <a:pt x="7854" y="3165"/>
                    <a:pt x="7796" y="2990"/>
                    <a:pt x="7774" y="2960"/>
                  </a:cubicBezTo>
                  <a:cubicBezTo>
                    <a:pt x="7759" y="2938"/>
                    <a:pt x="7737" y="2931"/>
                    <a:pt x="7715" y="2924"/>
                  </a:cubicBezTo>
                  <a:cubicBezTo>
                    <a:pt x="7686" y="2902"/>
                    <a:pt x="7686" y="2902"/>
                    <a:pt x="7686" y="2894"/>
                  </a:cubicBezTo>
                  <a:cubicBezTo>
                    <a:pt x="7693" y="2851"/>
                    <a:pt x="7722" y="2726"/>
                    <a:pt x="7642" y="2711"/>
                  </a:cubicBezTo>
                  <a:cubicBezTo>
                    <a:pt x="7576" y="2696"/>
                    <a:pt x="7503" y="2660"/>
                    <a:pt x="7473" y="2631"/>
                  </a:cubicBezTo>
                  <a:cubicBezTo>
                    <a:pt x="7444" y="2587"/>
                    <a:pt x="7437" y="2572"/>
                    <a:pt x="7466" y="2528"/>
                  </a:cubicBezTo>
                  <a:cubicBezTo>
                    <a:pt x="7503" y="2477"/>
                    <a:pt x="7583" y="2440"/>
                    <a:pt x="7583" y="2440"/>
                  </a:cubicBezTo>
                  <a:cubicBezTo>
                    <a:pt x="7678" y="2382"/>
                    <a:pt x="7678" y="2382"/>
                    <a:pt x="7678" y="2382"/>
                  </a:cubicBezTo>
                  <a:cubicBezTo>
                    <a:pt x="7568" y="2382"/>
                    <a:pt x="7568" y="2382"/>
                    <a:pt x="7568" y="2382"/>
                  </a:cubicBezTo>
                  <a:cubicBezTo>
                    <a:pt x="7568" y="2382"/>
                    <a:pt x="7561" y="2382"/>
                    <a:pt x="7554" y="2374"/>
                  </a:cubicBezTo>
                  <a:cubicBezTo>
                    <a:pt x="7554" y="2367"/>
                    <a:pt x="7554" y="2352"/>
                    <a:pt x="7561" y="2330"/>
                  </a:cubicBezTo>
                  <a:cubicBezTo>
                    <a:pt x="7561" y="2323"/>
                    <a:pt x="7561" y="2323"/>
                    <a:pt x="7561" y="2323"/>
                  </a:cubicBezTo>
                  <a:cubicBezTo>
                    <a:pt x="7598" y="2235"/>
                    <a:pt x="7605" y="2206"/>
                    <a:pt x="7656" y="2147"/>
                  </a:cubicBezTo>
                  <a:cubicBezTo>
                    <a:pt x="7693" y="2103"/>
                    <a:pt x="7722" y="2059"/>
                    <a:pt x="7708" y="2008"/>
                  </a:cubicBezTo>
                  <a:cubicBezTo>
                    <a:pt x="7700" y="1978"/>
                    <a:pt x="7678" y="1956"/>
                    <a:pt x="7635" y="1942"/>
                  </a:cubicBezTo>
                  <a:cubicBezTo>
                    <a:pt x="7561" y="1913"/>
                    <a:pt x="7554" y="1898"/>
                    <a:pt x="7554" y="1891"/>
                  </a:cubicBezTo>
                  <a:cubicBezTo>
                    <a:pt x="7554" y="1891"/>
                    <a:pt x="7554" y="1883"/>
                    <a:pt x="7561" y="1876"/>
                  </a:cubicBezTo>
                  <a:cubicBezTo>
                    <a:pt x="7583" y="1854"/>
                    <a:pt x="7590" y="1825"/>
                    <a:pt x="7583" y="1803"/>
                  </a:cubicBezTo>
                  <a:cubicBezTo>
                    <a:pt x="7568" y="1759"/>
                    <a:pt x="7510" y="1722"/>
                    <a:pt x="7444" y="1715"/>
                  </a:cubicBezTo>
                  <a:cubicBezTo>
                    <a:pt x="7393" y="1700"/>
                    <a:pt x="7378" y="1693"/>
                    <a:pt x="7327" y="1656"/>
                  </a:cubicBezTo>
                  <a:cubicBezTo>
                    <a:pt x="7312" y="1641"/>
                    <a:pt x="7297" y="1627"/>
                    <a:pt x="7275" y="1612"/>
                  </a:cubicBezTo>
                  <a:cubicBezTo>
                    <a:pt x="7239" y="1590"/>
                    <a:pt x="7209" y="1568"/>
                    <a:pt x="7173" y="1553"/>
                  </a:cubicBezTo>
                  <a:cubicBezTo>
                    <a:pt x="7129" y="1532"/>
                    <a:pt x="7099" y="1517"/>
                    <a:pt x="7085" y="1480"/>
                  </a:cubicBezTo>
                  <a:cubicBezTo>
                    <a:pt x="7056" y="1414"/>
                    <a:pt x="7012" y="1392"/>
                    <a:pt x="6975" y="1378"/>
                  </a:cubicBezTo>
                  <a:cubicBezTo>
                    <a:pt x="6960" y="1370"/>
                    <a:pt x="6946" y="1363"/>
                    <a:pt x="6938" y="1356"/>
                  </a:cubicBezTo>
                  <a:cubicBezTo>
                    <a:pt x="6931" y="1348"/>
                    <a:pt x="6924" y="1334"/>
                    <a:pt x="6924" y="1312"/>
                  </a:cubicBezTo>
                  <a:cubicBezTo>
                    <a:pt x="6916" y="1275"/>
                    <a:pt x="6931" y="1238"/>
                    <a:pt x="6938" y="1231"/>
                  </a:cubicBezTo>
                  <a:cubicBezTo>
                    <a:pt x="6975" y="1202"/>
                    <a:pt x="6982" y="1143"/>
                    <a:pt x="6968" y="1099"/>
                  </a:cubicBezTo>
                  <a:cubicBezTo>
                    <a:pt x="6960" y="1063"/>
                    <a:pt x="6931" y="1041"/>
                    <a:pt x="6887" y="1033"/>
                  </a:cubicBezTo>
                  <a:cubicBezTo>
                    <a:pt x="6850" y="1026"/>
                    <a:pt x="6836" y="1019"/>
                    <a:pt x="6821" y="1004"/>
                  </a:cubicBezTo>
                  <a:cubicBezTo>
                    <a:pt x="6799" y="989"/>
                    <a:pt x="6785" y="975"/>
                    <a:pt x="6748" y="967"/>
                  </a:cubicBezTo>
                  <a:cubicBezTo>
                    <a:pt x="6726" y="960"/>
                    <a:pt x="6711" y="945"/>
                    <a:pt x="6711" y="923"/>
                  </a:cubicBezTo>
                  <a:cubicBezTo>
                    <a:pt x="6711" y="909"/>
                    <a:pt x="6718" y="894"/>
                    <a:pt x="6740" y="887"/>
                  </a:cubicBezTo>
                  <a:cubicBezTo>
                    <a:pt x="6762" y="872"/>
                    <a:pt x="6777" y="857"/>
                    <a:pt x="6785" y="835"/>
                  </a:cubicBezTo>
                  <a:cubicBezTo>
                    <a:pt x="6799" y="784"/>
                    <a:pt x="6770" y="725"/>
                    <a:pt x="6755" y="703"/>
                  </a:cubicBezTo>
                  <a:cubicBezTo>
                    <a:pt x="6755" y="689"/>
                    <a:pt x="6755" y="689"/>
                    <a:pt x="6755" y="689"/>
                  </a:cubicBezTo>
                  <a:cubicBezTo>
                    <a:pt x="6740" y="689"/>
                    <a:pt x="6740" y="689"/>
                    <a:pt x="6740" y="689"/>
                  </a:cubicBezTo>
                  <a:cubicBezTo>
                    <a:pt x="6623" y="623"/>
                    <a:pt x="6594" y="623"/>
                    <a:pt x="6579" y="623"/>
                  </a:cubicBezTo>
                  <a:cubicBezTo>
                    <a:pt x="6543" y="623"/>
                    <a:pt x="6484" y="601"/>
                    <a:pt x="6433" y="579"/>
                  </a:cubicBezTo>
                  <a:cubicBezTo>
                    <a:pt x="6411" y="572"/>
                    <a:pt x="6404" y="513"/>
                    <a:pt x="6396" y="476"/>
                  </a:cubicBezTo>
                  <a:cubicBezTo>
                    <a:pt x="6396" y="447"/>
                    <a:pt x="6389" y="418"/>
                    <a:pt x="6381" y="396"/>
                  </a:cubicBezTo>
                  <a:cubicBezTo>
                    <a:pt x="6359" y="374"/>
                    <a:pt x="6330" y="359"/>
                    <a:pt x="6301" y="359"/>
                  </a:cubicBezTo>
                  <a:cubicBezTo>
                    <a:pt x="6294" y="359"/>
                    <a:pt x="6294" y="359"/>
                    <a:pt x="6294" y="359"/>
                  </a:cubicBezTo>
                  <a:lnTo>
                    <a:pt x="6294" y="359"/>
                  </a:lnTo>
                  <a:cubicBezTo>
                    <a:pt x="6286" y="359"/>
                    <a:pt x="6286" y="359"/>
                    <a:pt x="6286" y="359"/>
                  </a:cubicBezTo>
                  <a:cubicBezTo>
                    <a:pt x="6257" y="359"/>
                    <a:pt x="6228" y="374"/>
                    <a:pt x="6198" y="388"/>
                  </a:cubicBezTo>
                  <a:cubicBezTo>
                    <a:pt x="6154" y="418"/>
                    <a:pt x="6147" y="418"/>
                    <a:pt x="6059" y="418"/>
                  </a:cubicBezTo>
                  <a:cubicBezTo>
                    <a:pt x="6044" y="418"/>
                    <a:pt x="6037" y="418"/>
                    <a:pt x="6030" y="418"/>
                  </a:cubicBezTo>
                  <a:cubicBezTo>
                    <a:pt x="6022" y="388"/>
                    <a:pt x="5993" y="381"/>
                    <a:pt x="5971" y="381"/>
                  </a:cubicBezTo>
                  <a:cubicBezTo>
                    <a:pt x="5898" y="381"/>
                    <a:pt x="5780" y="432"/>
                    <a:pt x="5707" y="469"/>
                  </a:cubicBezTo>
                  <a:cubicBezTo>
                    <a:pt x="5693" y="469"/>
                    <a:pt x="5685" y="476"/>
                    <a:pt x="5678" y="476"/>
                  </a:cubicBezTo>
                  <a:cubicBezTo>
                    <a:pt x="5671" y="476"/>
                    <a:pt x="5663" y="469"/>
                    <a:pt x="5649" y="454"/>
                  </a:cubicBezTo>
                  <a:cubicBezTo>
                    <a:pt x="5641" y="447"/>
                    <a:pt x="5627" y="432"/>
                    <a:pt x="5605" y="425"/>
                  </a:cubicBezTo>
                  <a:cubicBezTo>
                    <a:pt x="5597" y="418"/>
                    <a:pt x="5590" y="418"/>
                    <a:pt x="5575" y="418"/>
                  </a:cubicBezTo>
                  <a:cubicBezTo>
                    <a:pt x="5546" y="418"/>
                    <a:pt x="5524" y="440"/>
                    <a:pt x="5502" y="469"/>
                  </a:cubicBezTo>
                  <a:cubicBezTo>
                    <a:pt x="5495" y="484"/>
                    <a:pt x="5480" y="498"/>
                    <a:pt x="5458" y="513"/>
                  </a:cubicBezTo>
                  <a:cubicBezTo>
                    <a:pt x="5458" y="520"/>
                    <a:pt x="5451" y="520"/>
                    <a:pt x="5451" y="520"/>
                  </a:cubicBezTo>
                  <a:cubicBezTo>
                    <a:pt x="5436" y="520"/>
                    <a:pt x="5407" y="484"/>
                    <a:pt x="5399" y="440"/>
                  </a:cubicBezTo>
                  <a:cubicBezTo>
                    <a:pt x="5385" y="403"/>
                    <a:pt x="5370" y="344"/>
                    <a:pt x="5297" y="330"/>
                  </a:cubicBezTo>
                  <a:cubicBezTo>
                    <a:pt x="5282" y="322"/>
                    <a:pt x="5268" y="315"/>
                    <a:pt x="5260" y="301"/>
                  </a:cubicBezTo>
                  <a:cubicBezTo>
                    <a:pt x="5246" y="271"/>
                    <a:pt x="5246" y="242"/>
                    <a:pt x="5246" y="234"/>
                  </a:cubicBezTo>
                  <a:cubicBezTo>
                    <a:pt x="5260" y="205"/>
                    <a:pt x="5260" y="132"/>
                    <a:pt x="5231" y="88"/>
                  </a:cubicBezTo>
                  <a:cubicBezTo>
                    <a:pt x="5216" y="66"/>
                    <a:pt x="5194" y="59"/>
                    <a:pt x="5172" y="59"/>
                  </a:cubicBezTo>
                  <a:cubicBezTo>
                    <a:pt x="5165" y="59"/>
                    <a:pt x="5150" y="59"/>
                    <a:pt x="5143" y="59"/>
                  </a:cubicBezTo>
                  <a:cubicBezTo>
                    <a:pt x="5128" y="51"/>
                    <a:pt x="5121" y="51"/>
                    <a:pt x="5106" y="51"/>
                  </a:cubicBezTo>
                  <a:cubicBezTo>
                    <a:pt x="5085" y="51"/>
                    <a:pt x="5033" y="51"/>
                    <a:pt x="5018" y="103"/>
                  </a:cubicBezTo>
                  <a:cubicBezTo>
                    <a:pt x="5011" y="125"/>
                    <a:pt x="4982" y="146"/>
                    <a:pt x="4931" y="176"/>
                  </a:cubicBezTo>
                  <a:cubicBezTo>
                    <a:pt x="4872" y="205"/>
                    <a:pt x="4828" y="242"/>
                    <a:pt x="4828" y="242"/>
                  </a:cubicBezTo>
                  <a:cubicBezTo>
                    <a:pt x="4813" y="256"/>
                    <a:pt x="4813" y="256"/>
                    <a:pt x="4813" y="256"/>
                  </a:cubicBezTo>
                  <a:cubicBezTo>
                    <a:pt x="4813" y="271"/>
                    <a:pt x="4813" y="271"/>
                    <a:pt x="4813" y="271"/>
                  </a:cubicBezTo>
                  <a:cubicBezTo>
                    <a:pt x="4813" y="278"/>
                    <a:pt x="4828" y="410"/>
                    <a:pt x="4872" y="498"/>
                  </a:cubicBezTo>
                  <a:cubicBezTo>
                    <a:pt x="4901" y="542"/>
                    <a:pt x="4894" y="594"/>
                    <a:pt x="4894" y="660"/>
                  </a:cubicBezTo>
                  <a:cubicBezTo>
                    <a:pt x="4894" y="703"/>
                    <a:pt x="4887" y="747"/>
                    <a:pt x="4894" y="806"/>
                  </a:cubicBezTo>
                  <a:cubicBezTo>
                    <a:pt x="4901" y="865"/>
                    <a:pt x="4887" y="879"/>
                    <a:pt x="4887" y="879"/>
                  </a:cubicBezTo>
                  <a:cubicBezTo>
                    <a:pt x="4887" y="879"/>
                    <a:pt x="4887" y="887"/>
                    <a:pt x="4872" y="887"/>
                  </a:cubicBezTo>
                  <a:cubicBezTo>
                    <a:pt x="4872" y="887"/>
                    <a:pt x="4865" y="887"/>
                    <a:pt x="4857" y="887"/>
                  </a:cubicBezTo>
                  <a:cubicBezTo>
                    <a:pt x="4857" y="887"/>
                    <a:pt x="4850" y="887"/>
                    <a:pt x="4843" y="887"/>
                  </a:cubicBezTo>
                  <a:cubicBezTo>
                    <a:pt x="4843" y="887"/>
                    <a:pt x="4835" y="879"/>
                    <a:pt x="4828" y="879"/>
                  </a:cubicBezTo>
                  <a:cubicBezTo>
                    <a:pt x="4821" y="872"/>
                    <a:pt x="4806" y="857"/>
                    <a:pt x="4791" y="857"/>
                  </a:cubicBezTo>
                  <a:cubicBezTo>
                    <a:pt x="4777" y="857"/>
                    <a:pt x="4762" y="865"/>
                    <a:pt x="4747" y="879"/>
                  </a:cubicBezTo>
                  <a:cubicBezTo>
                    <a:pt x="4740" y="887"/>
                    <a:pt x="4740" y="887"/>
                    <a:pt x="4733" y="887"/>
                  </a:cubicBezTo>
                  <a:cubicBezTo>
                    <a:pt x="4725" y="887"/>
                    <a:pt x="4711" y="879"/>
                    <a:pt x="4674" y="850"/>
                  </a:cubicBezTo>
                  <a:cubicBezTo>
                    <a:pt x="4652" y="828"/>
                    <a:pt x="4667" y="791"/>
                    <a:pt x="4667" y="791"/>
                  </a:cubicBezTo>
                  <a:cubicBezTo>
                    <a:pt x="4667" y="784"/>
                    <a:pt x="4667" y="784"/>
                    <a:pt x="4667" y="784"/>
                  </a:cubicBezTo>
                  <a:cubicBezTo>
                    <a:pt x="4674" y="784"/>
                    <a:pt x="4674" y="784"/>
                    <a:pt x="4674" y="784"/>
                  </a:cubicBezTo>
                  <a:cubicBezTo>
                    <a:pt x="4674" y="769"/>
                    <a:pt x="4696" y="674"/>
                    <a:pt x="4652" y="630"/>
                  </a:cubicBezTo>
                  <a:cubicBezTo>
                    <a:pt x="4623" y="601"/>
                    <a:pt x="4586" y="601"/>
                    <a:pt x="4564" y="601"/>
                  </a:cubicBezTo>
                  <a:cubicBezTo>
                    <a:pt x="4549" y="601"/>
                    <a:pt x="4535" y="601"/>
                    <a:pt x="4535" y="601"/>
                  </a:cubicBezTo>
                  <a:cubicBezTo>
                    <a:pt x="4528" y="601"/>
                    <a:pt x="4528" y="601"/>
                    <a:pt x="4528" y="601"/>
                  </a:cubicBezTo>
                  <a:cubicBezTo>
                    <a:pt x="4520" y="608"/>
                    <a:pt x="4520" y="608"/>
                    <a:pt x="4520" y="608"/>
                  </a:cubicBezTo>
                  <a:cubicBezTo>
                    <a:pt x="4498" y="615"/>
                    <a:pt x="4462" y="637"/>
                    <a:pt x="4432" y="637"/>
                  </a:cubicBezTo>
                  <a:lnTo>
                    <a:pt x="4432" y="637"/>
                  </a:lnTo>
                  <a:cubicBezTo>
                    <a:pt x="4388" y="608"/>
                    <a:pt x="4359" y="594"/>
                    <a:pt x="4337" y="594"/>
                  </a:cubicBezTo>
                  <a:cubicBezTo>
                    <a:pt x="4323" y="594"/>
                    <a:pt x="4315" y="601"/>
                    <a:pt x="4308" y="608"/>
                  </a:cubicBezTo>
                  <a:cubicBezTo>
                    <a:pt x="4300" y="608"/>
                    <a:pt x="4300" y="615"/>
                    <a:pt x="4300" y="615"/>
                  </a:cubicBezTo>
                  <a:cubicBezTo>
                    <a:pt x="4293" y="615"/>
                    <a:pt x="4286" y="608"/>
                    <a:pt x="4286" y="594"/>
                  </a:cubicBezTo>
                  <a:cubicBezTo>
                    <a:pt x="4249" y="528"/>
                    <a:pt x="4139" y="520"/>
                    <a:pt x="4110" y="520"/>
                  </a:cubicBezTo>
                  <a:cubicBezTo>
                    <a:pt x="4095" y="520"/>
                    <a:pt x="4088" y="520"/>
                    <a:pt x="4073" y="513"/>
                  </a:cubicBezTo>
                  <a:cubicBezTo>
                    <a:pt x="4059" y="513"/>
                    <a:pt x="4037" y="513"/>
                    <a:pt x="4022" y="513"/>
                  </a:cubicBezTo>
                  <a:cubicBezTo>
                    <a:pt x="4000" y="513"/>
                    <a:pt x="3978" y="513"/>
                    <a:pt x="3949" y="520"/>
                  </a:cubicBezTo>
                  <a:cubicBezTo>
                    <a:pt x="3883" y="542"/>
                    <a:pt x="3868" y="557"/>
                    <a:pt x="3809" y="601"/>
                  </a:cubicBezTo>
                  <a:cubicBezTo>
                    <a:pt x="3787" y="615"/>
                    <a:pt x="3787" y="615"/>
                    <a:pt x="3787" y="615"/>
                  </a:cubicBezTo>
                  <a:cubicBezTo>
                    <a:pt x="3692" y="682"/>
                    <a:pt x="3714" y="733"/>
                    <a:pt x="3736" y="791"/>
                  </a:cubicBezTo>
                  <a:cubicBezTo>
                    <a:pt x="3736" y="813"/>
                    <a:pt x="3736" y="813"/>
                    <a:pt x="3736" y="813"/>
                  </a:cubicBezTo>
                  <a:cubicBezTo>
                    <a:pt x="3758" y="872"/>
                    <a:pt x="3817" y="894"/>
                    <a:pt x="3883" y="916"/>
                  </a:cubicBezTo>
                  <a:cubicBezTo>
                    <a:pt x="3905" y="931"/>
                    <a:pt x="3934" y="938"/>
                    <a:pt x="3956" y="953"/>
                  </a:cubicBezTo>
                  <a:cubicBezTo>
                    <a:pt x="3971" y="960"/>
                    <a:pt x="3993" y="975"/>
                    <a:pt x="3985" y="996"/>
                  </a:cubicBezTo>
                  <a:cubicBezTo>
                    <a:pt x="3978" y="1011"/>
                    <a:pt x="3971" y="1019"/>
                    <a:pt x="3963" y="1019"/>
                  </a:cubicBezTo>
                  <a:cubicBezTo>
                    <a:pt x="3949" y="1019"/>
                    <a:pt x="3941" y="1019"/>
                    <a:pt x="3941" y="1011"/>
                  </a:cubicBezTo>
                  <a:cubicBezTo>
                    <a:pt x="3934" y="1011"/>
                    <a:pt x="3919" y="1004"/>
                    <a:pt x="3912" y="1004"/>
                  </a:cubicBezTo>
                  <a:cubicBezTo>
                    <a:pt x="3890" y="1004"/>
                    <a:pt x="3868" y="1026"/>
                    <a:pt x="3861" y="1041"/>
                  </a:cubicBezTo>
                  <a:cubicBezTo>
                    <a:pt x="3854" y="1048"/>
                    <a:pt x="3854" y="1048"/>
                    <a:pt x="3839" y="1048"/>
                  </a:cubicBezTo>
                  <a:cubicBezTo>
                    <a:pt x="3817" y="1048"/>
                    <a:pt x="3780" y="1033"/>
                    <a:pt x="3773" y="1026"/>
                  </a:cubicBezTo>
                  <a:cubicBezTo>
                    <a:pt x="3714" y="989"/>
                    <a:pt x="3714" y="989"/>
                    <a:pt x="3714" y="989"/>
                  </a:cubicBezTo>
                  <a:cubicBezTo>
                    <a:pt x="3729" y="1055"/>
                    <a:pt x="3729" y="1055"/>
                    <a:pt x="3729" y="1055"/>
                  </a:cubicBezTo>
                  <a:cubicBezTo>
                    <a:pt x="3736" y="1092"/>
                    <a:pt x="3729" y="1099"/>
                    <a:pt x="3722" y="1099"/>
                  </a:cubicBezTo>
                  <a:cubicBezTo>
                    <a:pt x="3722" y="1106"/>
                    <a:pt x="3714" y="1106"/>
                    <a:pt x="3707" y="1106"/>
                  </a:cubicBezTo>
                  <a:cubicBezTo>
                    <a:pt x="3692" y="1106"/>
                    <a:pt x="3678" y="1099"/>
                    <a:pt x="3678" y="1099"/>
                  </a:cubicBezTo>
                  <a:lnTo>
                    <a:pt x="3678" y="1099"/>
                  </a:lnTo>
                  <a:cubicBezTo>
                    <a:pt x="3670" y="1099"/>
                    <a:pt x="3670" y="1099"/>
                    <a:pt x="3670" y="1099"/>
                  </a:cubicBezTo>
                  <a:cubicBezTo>
                    <a:pt x="3670" y="1099"/>
                    <a:pt x="3604" y="1084"/>
                    <a:pt x="3538" y="1070"/>
                  </a:cubicBezTo>
                  <a:cubicBezTo>
                    <a:pt x="3502" y="1055"/>
                    <a:pt x="3502" y="1011"/>
                    <a:pt x="3516" y="931"/>
                  </a:cubicBezTo>
                  <a:cubicBezTo>
                    <a:pt x="3524" y="887"/>
                    <a:pt x="3509" y="857"/>
                    <a:pt x="3494" y="828"/>
                  </a:cubicBezTo>
                  <a:cubicBezTo>
                    <a:pt x="3487" y="806"/>
                    <a:pt x="3480" y="791"/>
                    <a:pt x="3480" y="769"/>
                  </a:cubicBezTo>
                  <a:cubicBezTo>
                    <a:pt x="3480" y="689"/>
                    <a:pt x="3421" y="660"/>
                    <a:pt x="3385" y="660"/>
                  </a:cubicBezTo>
                  <a:lnTo>
                    <a:pt x="3385" y="660"/>
                  </a:lnTo>
                  <a:cubicBezTo>
                    <a:pt x="3377" y="660"/>
                    <a:pt x="3377" y="660"/>
                    <a:pt x="3377" y="660"/>
                  </a:cubicBezTo>
                  <a:cubicBezTo>
                    <a:pt x="3377" y="660"/>
                    <a:pt x="3363" y="660"/>
                    <a:pt x="3348" y="660"/>
                  </a:cubicBezTo>
                  <a:cubicBezTo>
                    <a:pt x="3304" y="660"/>
                    <a:pt x="3267" y="652"/>
                    <a:pt x="3253" y="637"/>
                  </a:cubicBezTo>
                  <a:cubicBezTo>
                    <a:pt x="3238" y="630"/>
                    <a:pt x="3231" y="615"/>
                    <a:pt x="3223" y="601"/>
                  </a:cubicBezTo>
                  <a:cubicBezTo>
                    <a:pt x="3209" y="579"/>
                    <a:pt x="3187" y="542"/>
                    <a:pt x="3143" y="542"/>
                  </a:cubicBezTo>
                  <a:cubicBezTo>
                    <a:pt x="3143" y="542"/>
                    <a:pt x="3135" y="542"/>
                    <a:pt x="3128" y="542"/>
                  </a:cubicBezTo>
                  <a:cubicBezTo>
                    <a:pt x="3121" y="542"/>
                    <a:pt x="3121" y="542"/>
                    <a:pt x="3113" y="542"/>
                  </a:cubicBezTo>
                  <a:cubicBezTo>
                    <a:pt x="3099" y="542"/>
                    <a:pt x="3092" y="542"/>
                    <a:pt x="3070" y="498"/>
                  </a:cubicBezTo>
                  <a:cubicBezTo>
                    <a:pt x="3063" y="491"/>
                    <a:pt x="3063" y="484"/>
                    <a:pt x="3056" y="476"/>
                  </a:cubicBezTo>
                  <a:cubicBezTo>
                    <a:pt x="3048" y="462"/>
                    <a:pt x="3048" y="462"/>
                    <a:pt x="3048" y="462"/>
                  </a:cubicBezTo>
                  <a:cubicBezTo>
                    <a:pt x="3019" y="418"/>
                    <a:pt x="3004" y="388"/>
                    <a:pt x="2953" y="330"/>
                  </a:cubicBezTo>
                  <a:cubicBezTo>
                    <a:pt x="2938" y="308"/>
                    <a:pt x="2931" y="286"/>
                    <a:pt x="2924" y="271"/>
                  </a:cubicBezTo>
                  <a:cubicBezTo>
                    <a:pt x="2909" y="234"/>
                    <a:pt x="2895" y="213"/>
                    <a:pt x="2836" y="205"/>
                  </a:cubicBezTo>
                  <a:cubicBezTo>
                    <a:pt x="2792" y="198"/>
                    <a:pt x="2763" y="154"/>
                    <a:pt x="2726" y="110"/>
                  </a:cubicBezTo>
                  <a:cubicBezTo>
                    <a:pt x="2711" y="88"/>
                    <a:pt x="2697" y="66"/>
                    <a:pt x="2682" y="44"/>
                  </a:cubicBezTo>
                  <a:cubicBezTo>
                    <a:pt x="2667" y="22"/>
                    <a:pt x="2645" y="0"/>
                    <a:pt x="2616" y="0"/>
                  </a:cubicBezTo>
                  <a:lnTo>
                    <a:pt x="2616" y="37"/>
                  </a:lnTo>
                </a:path>
              </a:pathLst>
            </a:custGeom>
            <a:grpFill/>
            <a:ln w="28575" cap="flat" cmpd="sng">
              <a:solidFill>
                <a:schemeClr val="bg1"/>
              </a:solid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26" name="Freeform 25"/>
            <p:cNvSpPr>
              <a:spLocks noChangeArrowheads="1"/>
            </p:cNvSpPr>
            <p:nvPr/>
          </p:nvSpPr>
          <p:spPr bwMode="auto">
            <a:xfrm>
              <a:off x="3501614" y="7785284"/>
              <a:ext cx="1986234" cy="2522461"/>
            </a:xfrm>
            <a:custGeom>
              <a:avLst/>
              <a:gdLst>
                <a:gd name="T0" fmla="*/ 4082 w 5167"/>
                <a:gd name="T1" fmla="*/ 6426 h 6639"/>
                <a:gd name="T2" fmla="*/ 3686 w 5167"/>
                <a:gd name="T3" fmla="*/ 6345 h 6639"/>
                <a:gd name="T4" fmla="*/ 3444 w 5167"/>
                <a:gd name="T5" fmla="*/ 6323 h 6639"/>
                <a:gd name="T6" fmla="*/ 3173 w 5167"/>
                <a:gd name="T7" fmla="*/ 6206 h 6639"/>
                <a:gd name="T8" fmla="*/ 2938 w 5167"/>
                <a:gd name="T9" fmla="*/ 5950 h 6639"/>
                <a:gd name="T10" fmla="*/ 2609 w 5167"/>
                <a:gd name="T11" fmla="*/ 5935 h 6639"/>
                <a:gd name="T12" fmla="*/ 2616 w 5167"/>
                <a:gd name="T13" fmla="*/ 5517 h 6639"/>
                <a:gd name="T14" fmla="*/ 2682 w 5167"/>
                <a:gd name="T15" fmla="*/ 5254 h 6639"/>
                <a:gd name="T16" fmla="*/ 2514 w 5167"/>
                <a:gd name="T17" fmla="*/ 4924 h 6639"/>
                <a:gd name="T18" fmla="*/ 2447 w 5167"/>
                <a:gd name="T19" fmla="*/ 4594 h 6639"/>
                <a:gd name="T20" fmla="*/ 2191 w 5167"/>
                <a:gd name="T21" fmla="*/ 4528 h 6639"/>
                <a:gd name="T22" fmla="*/ 1737 w 5167"/>
                <a:gd name="T23" fmla="*/ 4389 h 6639"/>
                <a:gd name="T24" fmla="*/ 1173 w 5167"/>
                <a:gd name="T25" fmla="*/ 4631 h 6639"/>
                <a:gd name="T26" fmla="*/ 887 w 5167"/>
                <a:gd name="T27" fmla="*/ 4660 h 6639"/>
                <a:gd name="T28" fmla="*/ 491 w 5167"/>
                <a:gd name="T29" fmla="*/ 4616 h 6639"/>
                <a:gd name="T30" fmla="*/ 777 w 5167"/>
                <a:gd name="T31" fmla="*/ 4066 h 6639"/>
                <a:gd name="T32" fmla="*/ 616 w 5167"/>
                <a:gd name="T33" fmla="*/ 3627 h 6639"/>
                <a:gd name="T34" fmla="*/ 249 w 5167"/>
                <a:gd name="T35" fmla="*/ 3283 h 6639"/>
                <a:gd name="T36" fmla="*/ 95 w 5167"/>
                <a:gd name="T37" fmla="*/ 2608 h 6639"/>
                <a:gd name="T38" fmla="*/ 249 w 5167"/>
                <a:gd name="T39" fmla="*/ 2220 h 6639"/>
                <a:gd name="T40" fmla="*/ 696 w 5167"/>
                <a:gd name="T41" fmla="*/ 1978 h 6639"/>
                <a:gd name="T42" fmla="*/ 696 w 5167"/>
                <a:gd name="T43" fmla="*/ 1788 h 6639"/>
                <a:gd name="T44" fmla="*/ 1048 w 5167"/>
                <a:gd name="T45" fmla="*/ 1810 h 6639"/>
                <a:gd name="T46" fmla="*/ 1319 w 5167"/>
                <a:gd name="T47" fmla="*/ 1905 h 6639"/>
                <a:gd name="T48" fmla="*/ 1510 w 5167"/>
                <a:gd name="T49" fmla="*/ 1722 h 6639"/>
                <a:gd name="T50" fmla="*/ 1590 w 5167"/>
                <a:gd name="T51" fmla="*/ 1524 h 6639"/>
                <a:gd name="T52" fmla="*/ 1803 w 5167"/>
                <a:gd name="T53" fmla="*/ 1326 h 6639"/>
                <a:gd name="T54" fmla="*/ 2037 w 5167"/>
                <a:gd name="T55" fmla="*/ 1143 h 6639"/>
                <a:gd name="T56" fmla="*/ 2433 w 5167"/>
                <a:gd name="T57" fmla="*/ 996 h 6639"/>
                <a:gd name="T58" fmla="*/ 2748 w 5167"/>
                <a:gd name="T59" fmla="*/ 908 h 6639"/>
                <a:gd name="T60" fmla="*/ 3173 w 5167"/>
                <a:gd name="T61" fmla="*/ 637 h 6639"/>
                <a:gd name="T62" fmla="*/ 3393 w 5167"/>
                <a:gd name="T63" fmla="*/ 571 h 6639"/>
                <a:gd name="T64" fmla="*/ 3561 w 5167"/>
                <a:gd name="T65" fmla="*/ 322 h 6639"/>
                <a:gd name="T66" fmla="*/ 3788 w 5167"/>
                <a:gd name="T67" fmla="*/ 22 h 6639"/>
                <a:gd name="T68" fmla="*/ 3979 w 5167"/>
                <a:gd name="T69" fmla="*/ 337 h 6639"/>
                <a:gd name="T70" fmla="*/ 4104 w 5167"/>
                <a:gd name="T71" fmla="*/ 637 h 6639"/>
                <a:gd name="T72" fmla="*/ 4279 w 5167"/>
                <a:gd name="T73" fmla="*/ 828 h 6639"/>
                <a:gd name="T74" fmla="*/ 4375 w 5167"/>
                <a:gd name="T75" fmla="*/ 908 h 6639"/>
                <a:gd name="T76" fmla="*/ 4250 w 5167"/>
                <a:gd name="T77" fmla="*/ 1370 h 6639"/>
                <a:gd name="T78" fmla="*/ 4089 w 5167"/>
                <a:gd name="T79" fmla="*/ 1553 h 6639"/>
                <a:gd name="T80" fmla="*/ 4023 w 5167"/>
                <a:gd name="T81" fmla="*/ 1810 h 6639"/>
                <a:gd name="T82" fmla="*/ 4287 w 5167"/>
                <a:gd name="T83" fmla="*/ 2051 h 6639"/>
                <a:gd name="T84" fmla="*/ 4155 w 5167"/>
                <a:gd name="T85" fmla="*/ 2301 h 6639"/>
                <a:gd name="T86" fmla="*/ 4126 w 5167"/>
                <a:gd name="T87" fmla="*/ 2454 h 6639"/>
                <a:gd name="T88" fmla="*/ 3876 w 5167"/>
                <a:gd name="T89" fmla="*/ 2542 h 6639"/>
                <a:gd name="T90" fmla="*/ 3920 w 5167"/>
                <a:gd name="T91" fmla="*/ 2806 h 6639"/>
                <a:gd name="T92" fmla="*/ 3745 w 5167"/>
                <a:gd name="T93" fmla="*/ 2857 h 6639"/>
                <a:gd name="T94" fmla="*/ 3766 w 5167"/>
                <a:gd name="T95" fmla="*/ 3107 h 6639"/>
                <a:gd name="T96" fmla="*/ 4228 w 5167"/>
                <a:gd name="T97" fmla="*/ 3114 h 6639"/>
                <a:gd name="T98" fmla="*/ 4653 w 5167"/>
                <a:gd name="T99" fmla="*/ 3092 h 6639"/>
                <a:gd name="T100" fmla="*/ 4888 w 5167"/>
                <a:gd name="T101" fmla="*/ 3605 h 6639"/>
                <a:gd name="T102" fmla="*/ 5056 w 5167"/>
                <a:gd name="T103" fmla="*/ 3920 h 6639"/>
                <a:gd name="T104" fmla="*/ 4844 w 5167"/>
                <a:gd name="T105" fmla="*/ 4220 h 6639"/>
                <a:gd name="T106" fmla="*/ 4997 w 5167"/>
                <a:gd name="T107" fmla="*/ 4792 h 6639"/>
                <a:gd name="T108" fmla="*/ 5122 w 5167"/>
                <a:gd name="T109" fmla="*/ 5026 h 6639"/>
                <a:gd name="T110" fmla="*/ 5056 w 5167"/>
                <a:gd name="T111" fmla="*/ 5422 h 6639"/>
                <a:gd name="T112" fmla="*/ 4851 w 5167"/>
                <a:gd name="T113" fmla="*/ 5942 h 6639"/>
                <a:gd name="T114" fmla="*/ 4485 w 5167"/>
                <a:gd name="T115" fmla="*/ 6638 h 6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67" h="6639">
                  <a:moveTo>
                    <a:pt x="4477" y="6631"/>
                  </a:moveTo>
                  <a:lnTo>
                    <a:pt x="4477" y="6631"/>
                  </a:lnTo>
                  <a:cubicBezTo>
                    <a:pt x="4455" y="6609"/>
                    <a:pt x="4389" y="6551"/>
                    <a:pt x="4338" y="6551"/>
                  </a:cubicBezTo>
                  <a:cubicBezTo>
                    <a:pt x="4272" y="6551"/>
                    <a:pt x="4228" y="6514"/>
                    <a:pt x="4191" y="6485"/>
                  </a:cubicBezTo>
                  <a:cubicBezTo>
                    <a:pt x="4184" y="6485"/>
                    <a:pt x="4177" y="6477"/>
                    <a:pt x="4169" y="6470"/>
                  </a:cubicBezTo>
                  <a:cubicBezTo>
                    <a:pt x="4147" y="6455"/>
                    <a:pt x="4118" y="6441"/>
                    <a:pt x="4082" y="6426"/>
                  </a:cubicBezTo>
                  <a:cubicBezTo>
                    <a:pt x="4045" y="6404"/>
                    <a:pt x="3994" y="6382"/>
                    <a:pt x="3964" y="6360"/>
                  </a:cubicBezTo>
                  <a:cubicBezTo>
                    <a:pt x="3935" y="6331"/>
                    <a:pt x="3913" y="6323"/>
                    <a:pt x="3898" y="6323"/>
                  </a:cubicBezTo>
                  <a:cubicBezTo>
                    <a:pt x="3884" y="6323"/>
                    <a:pt x="3869" y="6331"/>
                    <a:pt x="3847" y="6345"/>
                  </a:cubicBezTo>
                  <a:cubicBezTo>
                    <a:pt x="3825" y="6367"/>
                    <a:pt x="3796" y="6375"/>
                    <a:pt x="3774" y="6375"/>
                  </a:cubicBezTo>
                  <a:cubicBezTo>
                    <a:pt x="3752" y="6375"/>
                    <a:pt x="3730" y="6367"/>
                    <a:pt x="3700" y="6353"/>
                  </a:cubicBezTo>
                  <a:cubicBezTo>
                    <a:pt x="3686" y="6345"/>
                    <a:pt x="3686" y="6345"/>
                    <a:pt x="3686" y="6345"/>
                  </a:cubicBezTo>
                  <a:cubicBezTo>
                    <a:pt x="3657" y="6338"/>
                    <a:pt x="3642" y="6316"/>
                    <a:pt x="3627" y="6294"/>
                  </a:cubicBezTo>
                  <a:cubicBezTo>
                    <a:pt x="3620" y="6287"/>
                    <a:pt x="3613" y="6279"/>
                    <a:pt x="3605" y="6279"/>
                  </a:cubicBezTo>
                  <a:lnTo>
                    <a:pt x="3598" y="6279"/>
                  </a:lnTo>
                  <a:cubicBezTo>
                    <a:pt x="3583" y="6287"/>
                    <a:pt x="3576" y="6294"/>
                    <a:pt x="3561" y="6302"/>
                  </a:cubicBezTo>
                  <a:cubicBezTo>
                    <a:pt x="3539" y="6316"/>
                    <a:pt x="3517" y="6331"/>
                    <a:pt x="3481" y="6331"/>
                  </a:cubicBezTo>
                  <a:cubicBezTo>
                    <a:pt x="3473" y="6331"/>
                    <a:pt x="3459" y="6331"/>
                    <a:pt x="3444" y="6323"/>
                  </a:cubicBezTo>
                  <a:cubicBezTo>
                    <a:pt x="3437" y="6323"/>
                    <a:pt x="3429" y="6316"/>
                    <a:pt x="3422" y="6316"/>
                  </a:cubicBezTo>
                  <a:cubicBezTo>
                    <a:pt x="3415" y="6309"/>
                    <a:pt x="3407" y="6309"/>
                    <a:pt x="3400" y="6309"/>
                  </a:cubicBezTo>
                  <a:cubicBezTo>
                    <a:pt x="3393" y="6309"/>
                    <a:pt x="3378" y="6316"/>
                    <a:pt x="3364" y="6331"/>
                  </a:cubicBezTo>
                  <a:cubicBezTo>
                    <a:pt x="3349" y="6345"/>
                    <a:pt x="3334" y="6345"/>
                    <a:pt x="3319" y="6345"/>
                  </a:cubicBezTo>
                  <a:cubicBezTo>
                    <a:pt x="3261" y="6345"/>
                    <a:pt x="3209" y="6250"/>
                    <a:pt x="3202" y="6228"/>
                  </a:cubicBezTo>
                  <a:cubicBezTo>
                    <a:pt x="3195" y="6214"/>
                    <a:pt x="3188" y="6206"/>
                    <a:pt x="3173" y="6206"/>
                  </a:cubicBezTo>
                  <a:cubicBezTo>
                    <a:pt x="3166" y="6206"/>
                    <a:pt x="3158" y="6206"/>
                    <a:pt x="3151" y="6221"/>
                  </a:cubicBezTo>
                  <a:cubicBezTo>
                    <a:pt x="3136" y="6228"/>
                    <a:pt x="3129" y="6235"/>
                    <a:pt x="3122" y="6235"/>
                  </a:cubicBezTo>
                  <a:cubicBezTo>
                    <a:pt x="3100" y="6235"/>
                    <a:pt x="3078" y="6214"/>
                    <a:pt x="3048" y="6192"/>
                  </a:cubicBezTo>
                  <a:cubicBezTo>
                    <a:pt x="3034" y="6177"/>
                    <a:pt x="3012" y="6155"/>
                    <a:pt x="2990" y="6140"/>
                  </a:cubicBezTo>
                  <a:cubicBezTo>
                    <a:pt x="2938" y="6104"/>
                    <a:pt x="2938" y="6060"/>
                    <a:pt x="2938" y="6008"/>
                  </a:cubicBezTo>
                  <a:cubicBezTo>
                    <a:pt x="2938" y="5994"/>
                    <a:pt x="2938" y="5972"/>
                    <a:pt x="2938" y="5950"/>
                  </a:cubicBezTo>
                  <a:cubicBezTo>
                    <a:pt x="2931" y="5920"/>
                    <a:pt x="2902" y="5913"/>
                    <a:pt x="2858" y="5906"/>
                  </a:cubicBezTo>
                  <a:cubicBezTo>
                    <a:pt x="2836" y="5906"/>
                    <a:pt x="2814" y="5906"/>
                    <a:pt x="2799" y="5891"/>
                  </a:cubicBezTo>
                  <a:cubicBezTo>
                    <a:pt x="2799" y="5891"/>
                    <a:pt x="2792" y="5891"/>
                    <a:pt x="2777" y="5891"/>
                  </a:cubicBezTo>
                  <a:cubicBezTo>
                    <a:pt x="2733" y="5891"/>
                    <a:pt x="2675" y="5913"/>
                    <a:pt x="2660" y="5913"/>
                  </a:cubicBezTo>
                  <a:cubicBezTo>
                    <a:pt x="2653" y="5920"/>
                    <a:pt x="2609" y="5964"/>
                    <a:pt x="2609" y="5964"/>
                  </a:cubicBezTo>
                  <a:cubicBezTo>
                    <a:pt x="2609" y="5935"/>
                    <a:pt x="2609" y="5935"/>
                    <a:pt x="2609" y="5935"/>
                  </a:cubicBezTo>
                  <a:cubicBezTo>
                    <a:pt x="2601" y="5906"/>
                    <a:pt x="2601" y="5876"/>
                    <a:pt x="2594" y="5862"/>
                  </a:cubicBezTo>
                  <a:cubicBezTo>
                    <a:pt x="2594" y="5840"/>
                    <a:pt x="2579" y="5833"/>
                    <a:pt x="2557" y="5818"/>
                  </a:cubicBezTo>
                  <a:cubicBezTo>
                    <a:pt x="2535" y="5803"/>
                    <a:pt x="2514" y="5788"/>
                    <a:pt x="2499" y="5766"/>
                  </a:cubicBezTo>
                  <a:cubicBezTo>
                    <a:pt x="2455" y="5715"/>
                    <a:pt x="2477" y="5686"/>
                    <a:pt x="2506" y="5642"/>
                  </a:cubicBezTo>
                  <a:cubicBezTo>
                    <a:pt x="2514" y="5635"/>
                    <a:pt x="2514" y="5627"/>
                    <a:pt x="2521" y="5620"/>
                  </a:cubicBezTo>
                  <a:cubicBezTo>
                    <a:pt x="2565" y="5561"/>
                    <a:pt x="2572" y="5547"/>
                    <a:pt x="2616" y="5517"/>
                  </a:cubicBezTo>
                  <a:cubicBezTo>
                    <a:pt x="2645" y="5495"/>
                    <a:pt x="2653" y="5495"/>
                    <a:pt x="2667" y="5488"/>
                  </a:cubicBezTo>
                  <a:cubicBezTo>
                    <a:pt x="2675" y="5488"/>
                    <a:pt x="2682" y="5488"/>
                    <a:pt x="2697" y="5473"/>
                  </a:cubicBezTo>
                  <a:cubicBezTo>
                    <a:pt x="2719" y="5444"/>
                    <a:pt x="2733" y="5385"/>
                    <a:pt x="2741" y="5334"/>
                  </a:cubicBezTo>
                  <a:cubicBezTo>
                    <a:pt x="2741" y="5319"/>
                    <a:pt x="2741" y="5319"/>
                    <a:pt x="2741" y="5319"/>
                  </a:cubicBezTo>
                  <a:cubicBezTo>
                    <a:pt x="2741" y="5297"/>
                    <a:pt x="2741" y="5283"/>
                    <a:pt x="2726" y="5268"/>
                  </a:cubicBezTo>
                  <a:cubicBezTo>
                    <a:pt x="2719" y="5254"/>
                    <a:pt x="2704" y="5254"/>
                    <a:pt x="2682" y="5254"/>
                  </a:cubicBezTo>
                  <a:lnTo>
                    <a:pt x="2675" y="5254"/>
                  </a:lnTo>
                  <a:cubicBezTo>
                    <a:pt x="2667" y="5254"/>
                    <a:pt x="2660" y="5254"/>
                    <a:pt x="2660" y="5254"/>
                  </a:cubicBezTo>
                  <a:cubicBezTo>
                    <a:pt x="2594" y="5254"/>
                    <a:pt x="2535" y="5195"/>
                    <a:pt x="2528" y="5166"/>
                  </a:cubicBezTo>
                  <a:cubicBezTo>
                    <a:pt x="2521" y="5136"/>
                    <a:pt x="2506" y="5100"/>
                    <a:pt x="2455" y="5048"/>
                  </a:cubicBezTo>
                  <a:cubicBezTo>
                    <a:pt x="2433" y="5026"/>
                    <a:pt x="2426" y="5012"/>
                    <a:pt x="2426" y="4990"/>
                  </a:cubicBezTo>
                  <a:cubicBezTo>
                    <a:pt x="2433" y="4961"/>
                    <a:pt x="2462" y="4946"/>
                    <a:pt x="2514" y="4924"/>
                  </a:cubicBezTo>
                  <a:cubicBezTo>
                    <a:pt x="2521" y="4924"/>
                    <a:pt x="2528" y="4916"/>
                    <a:pt x="2528" y="4916"/>
                  </a:cubicBezTo>
                  <a:cubicBezTo>
                    <a:pt x="2528" y="4902"/>
                    <a:pt x="2521" y="4880"/>
                    <a:pt x="2514" y="4858"/>
                  </a:cubicBezTo>
                  <a:cubicBezTo>
                    <a:pt x="2499" y="4828"/>
                    <a:pt x="2484" y="4799"/>
                    <a:pt x="2492" y="4770"/>
                  </a:cubicBezTo>
                  <a:cubicBezTo>
                    <a:pt x="2506" y="4748"/>
                    <a:pt x="2506" y="4748"/>
                    <a:pt x="2506" y="4748"/>
                  </a:cubicBezTo>
                  <a:cubicBezTo>
                    <a:pt x="2514" y="4711"/>
                    <a:pt x="2528" y="4682"/>
                    <a:pt x="2521" y="4653"/>
                  </a:cubicBezTo>
                  <a:cubicBezTo>
                    <a:pt x="2514" y="4623"/>
                    <a:pt x="2477" y="4594"/>
                    <a:pt x="2447" y="4594"/>
                  </a:cubicBezTo>
                  <a:lnTo>
                    <a:pt x="2440" y="4594"/>
                  </a:lnTo>
                  <a:cubicBezTo>
                    <a:pt x="2433" y="4602"/>
                    <a:pt x="2418" y="4602"/>
                    <a:pt x="2411" y="4602"/>
                  </a:cubicBezTo>
                  <a:cubicBezTo>
                    <a:pt x="2367" y="4602"/>
                    <a:pt x="2308" y="4572"/>
                    <a:pt x="2286" y="4528"/>
                  </a:cubicBezTo>
                  <a:cubicBezTo>
                    <a:pt x="2272" y="4514"/>
                    <a:pt x="2250" y="4484"/>
                    <a:pt x="2242" y="4484"/>
                  </a:cubicBezTo>
                  <a:cubicBezTo>
                    <a:pt x="2242" y="4484"/>
                    <a:pt x="2235" y="4484"/>
                    <a:pt x="2220" y="4506"/>
                  </a:cubicBezTo>
                  <a:cubicBezTo>
                    <a:pt x="2213" y="4521"/>
                    <a:pt x="2198" y="4528"/>
                    <a:pt x="2191" y="4528"/>
                  </a:cubicBezTo>
                  <a:cubicBezTo>
                    <a:pt x="2162" y="4528"/>
                    <a:pt x="2140" y="4506"/>
                    <a:pt x="2118" y="4477"/>
                  </a:cubicBezTo>
                  <a:cubicBezTo>
                    <a:pt x="2103" y="4462"/>
                    <a:pt x="2088" y="4447"/>
                    <a:pt x="2074" y="4440"/>
                  </a:cubicBezTo>
                  <a:cubicBezTo>
                    <a:pt x="2059" y="4433"/>
                    <a:pt x="2037" y="4411"/>
                    <a:pt x="2023" y="4396"/>
                  </a:cubicBezTo>
                  <a:cubicBezTo>
                    <a:pt x="2001" y="4374"/>
                    <a:pt x="1978" y="4345"/>
                    <a:pt x="1957" y="4345"/>
                  </a:cubicBezTo>
                  <a:cubicBezTo>
                    <a:pt x="1949" y="4338"/>
                    <a:pt x="1935" y="4338"/>
                    <a:pt x="1927" y="4338"/>
                  </a:cubicBezTo>
                  <a:cubicBezTo>
                    <a:pt x="1883" y="4338"/>
                    <a:pt x="1810" y="4352"/>
                    <a:pt x="1737" y="4389"/>
                  </a:cubicBezTo>
                  <a:cubicBezTo>
                    <a:pt x="1649" y="4433"/>
                    <a:pt x="1597" y="4462"/>
                    <a:pt x="1539" y="4492"/>
                  </a:cubicBezTo>
                  <a:cubicBezTo>
                    <a:pt x="1502" y="4514"/>
                    <a:pt x="1502" y="4514"/>
                    <a:pt x="1502" y="4514"/>
                  </a:cubicBezTo>
                  <a:cubicBezTo>
                    <a:pt x="1458" y="4543"/>
                    <a:pt x="1414" y="4565"/>
                    <a:pt x="1378" y="4572"/>
                  </a:cubicBezTo>
                  <a:cubicBezTo>
                    <a:pt x="1341" y="4579"/>
                    <a:pt x="1312" y="4594"/>
                    <a:pt x="1261" y="4631"/>
                  </a:cubicBezTo>
                  <a:cubicBezTo>
                    <a:pt x="1246" y="4638"/>
                    <a:pt x="1231" y="4638"/>
                    <a:pt x="1216" y="4638"/>
                  </a:cubicBezTo>
                  <a:cubicBezTo>
                    <a:pt x="1202" y="4638"/>
                    <a:pt x="1187" y="4638"/>
                    <a:pt x="1173" y="4631"/>
                  </a:cubicBezTo>
                  <a:cubicBezTo>
                    <a:pt x="1165" y="4631"/>
                    <a:pt x="1158" y="4631"/>
                    <a:pt x="1143" y="4631"/>
                  </a:cubicBezTo>
                  <a:cubicBezTo>
                    <a:pt x="1136" y="4631"/>
                    <a:pt x="1128" y="4631"/>
                    <a:pt x="1121" y="4645"/>
                  </a:cubicBezTo>
                  <a:cubicBezTo>
                    <a:pt x="1070" y="4697"/>
                    <a:pt x="1026" y="4711"/>
                    <a:pt x="997" y="4711"/>
                  </a:cubicBezTo>
                  <a:cubicBezTo>
                    <a:pt x="982" y="4711"/>
                    <a:pt x="967" y="4697"/>
                    <a:pt x="953" y="4682"/>
                  </a:cubicBezTo>
                  <a:cubicBezTo>
                    <a:pt x="938" y="4675"/>
                    <a:pt x="923" y="4653"/>
                    <a:pt x="894" y="4653"/>
                  </a:cubicBezTo>
                  <a:cubicBezTo>
                    <a:pt x="894" y="4653"/>
                    <a:pt x="894" y="4653"/>
                    <a:pt x="887" y="4660"/>
                  </a:cubicBezTo>
                  <a:cubicBezTo>
                    <a:pt x="879" y="4660"/>
                    <a:pt x="872" y="4660"/>
                    <a:pt x="857" y="4660"/>
                  </a:cubicBezTo>
                  <a:cubicBezTo>
                    <a:pt x="792" y="4660"/>
                    <a:pt x="696" y="4638"/>
                    <a:pt x="623" y="4602"/>
                  </a:cubicBezTo>
                  <a:cubicBezTo>
                    <a:pt x="616" y="4602"/>
                    <a:pt x="601" y="4602"/>
                    <a:pt x="594" y="4602"/>
                  </a:cubicBezTo>
                  <a:cubicBezTo>
                    <a:pt x="572" y="4602"/>
                    <a:pt x="542" y="4609"/>
                    <a:pt x="513" y="4631"/>
                  </a:cubicBezTo>
                  <a:cubicBezTo>
                    <a:pt x="476" y="4653"/>
                    <a:pt x="476" y="4653"/>
                    <a:pt x="476" y="4653"/>
                  </a:cubicBezTo>
                  <a:cubicBezTo>
                    <a:pt x="491" y="4616"/>
                    <a:pt x="491" y="4616"/>
                    <a:pt x="491" y="4616"/>
                  </a:cubicBezTo>
                  <a:cubicBezTo>
                    <a:pt x="491" y="4594"/>
                    <a:pt x="498" y="4579"/>
                    <a:pt x="506" y="4557"/>
                  </a:cubicBezTo>
                  <a:cubicBezTo>
                    <a:pt x="513" y="4543"/>
                    <a:pt x="520" y="4521"/>
                    <a:pt x="528" y="4506"/>
                  </a:cubicBezTo>
                  <a:cubicBezTo>
                    <a:pt x="535" y="4440"/>
                    <a:pt x="579" y="4396"/>
                    <a:pt x="630" y="4338"/>
                  </a:cubicBezTo>
                  <a:cubicBezTo>
                    <a:pt x="674" y="4301"/>
                    <a:pt x="674" y="4272"/>
                    <a:pt x="674" y="4228"/>
                  </a:cubicBezTo>
                  <a:cubicBezTo>
                    <a:pt x="682" y="4213"/>
                    <a:pt x="682" y="4198"/>
                    <a:pt x="682" y="4176"/>
                  </a:cubicBezTo>
                  <a:cubicBezTo>
                    <a:pt x="696" y="4103"/>
                    <a:pt x="726" y="4088"/>
                    <a:pt x="777" y="4066"/>
                  </a:cubicBezTo>
                  <a:cubicBezTo>
                    <a:pt x="784" y="4059"/>
                    <a:pt x="799" y="4052"/>
                    <a:pt x="813" y="4045"/>
                  </a:cubicBezTo>
                  <a:cubicBezTo>
                    <a:pt x="850" y="4023"/>
                    <a:pt x="850" y="3986"/>
                    <a:pt x="850" y="3927"/>
                  </a:cubicBezTo>
                  <a:cubicBezTo>
                    <a:pt x="850" y="3891"/>
                    <a:pt x="850" y="3854"/>
                    <a:pt x="865" y="3825"/>
                  </a:cubicBezTo>
                  <a:cubicBezTo>
                    <a:pt x="872" y="3795"/>
                    <a:pt x="879" y="3781"/>
                    <a:pt x="865" y="3766"/>
                  </a:cubicBezTo>
                  <a:cubicBezTo>
                    <a:pt x="850" y="3744"/>
                    <a:pt x="821" y="3729"/>
                    <a:pt x="777" y="3729"/>
                  </a:cubicBezTo>
                  <a:cubicBezTo>
                    <a:pt x="696" y="3729"/>
                    <a:pt x="616" y="3700"/>
                    <a:pt x="616" y="3627"/>
                  </a:cubicBezTo>
                  <a:cubicBezTo>
                    <a:pt x="616" y="3576"/>
                    <a:pt x="608" y="3576"/>
                    <a:pt x="594" y="3576"/>
                  </a:cubicBezTo>
                  <a:cubicBezTo>
                    <a:pt x="579" y="3576"/>
                    <a:pt x="564" y="3583"/>
                    <a:pt x="542" y="3583"/>
                  </a:cubicBezTo>
                  <a:cubicBezTo>
                    <a:pt x="535" y="3583"/>
                    <a:pt x="528" y="3583"/>
                    <a:pt x="520" y="3583"/>
                  </a:cubicBezTo>
                  <a:cubicBezTo>
                    <a:pt x="476" y="3583"/>
                    <a:pt x="447" y="3554"/>
                    <a:pt x="418" y="3532"/>
                  </a:cubicBezTo>
                  <a:cubicBezTo>
                    <a:pt x="403" y="3517"/>
                    <a:pt x="388" y="3502"/>
                    <a:pt x="374" y="3488"/>
                  </a:cubicBezTo>
                  <a:cubicBezTo>
                    <a:pt x="301" y="3451"/>
                    <a:pt x="264" y="3378"/>
                    <a:pt x="249" y="3283"/>
                  </a:cubicBezTo>
                  <a:cubicBezTo>
                    <a:pt x="242" y="3209"/>
                    <a:pt x="220" y="3195"/>
                    <a:pt x="183" y="3165"/>
                  </a:cubicBezTo>
                  <a:cubicBezTo>
                    <a:pt x="176" y="3158"/>
                    <a:pt x="161" y="3143"/>
                    <a:pt x="154" y="3136"/>
                  </a:cubicBezTo>
                  <a:cubicBezTo>
                    <a:pt x="125" y="3107"/>
                    <a:pt x="110" y="3055"/>
                    <a:pt x="88" y="3004"/>
                  </a:cubicBezTo>
                  <a:cubicBezTo>
                    <a:pt x="73" y="2967"/>
                    <a:pt x="59" y="2931"/>
                    <a:pt x="37" y="2894"/>
                  </a:cubicBezTo>
                  <a:cubicBezTo>
                    <a:pt x="0" y="2828"/>
                    <a:pt x="29" y="2762"/>
                    <a:pt x="66" y="2689"/>
                  </a:cubicBezTo>
                  <a:cubicBezTo>
                    <a:pt x="73" y="2660"/>
                    <a:pt x="88" y="2638"/>
                    <a:pt x="95" y="2608"/>
                  </a:cubicBezTo>
                  <a:cubicBezTo>
                    <a:pt x="110" y="2572"/>
                    <a:pt x="110" y="2550"/>
                    <a:pt x="110" y="2535"/>
                  </a:cubicBezTo>
                  <a:cubicBezTo>
                    <a:pt x="117" y="2506"/>
                    <a:pt x="117" y="2498"/>
                    <a:pt x="154" y="2469"/>
                  </a:cubicBezTo>
                  <a:cubicBezTo>
                    <a:pt x="176" y="2447"/>
                    <a:pt x="191" y="2447"/>
                    <a:pt x="205" y="2440"/>
                  </a:cubicBezTo>
                  <a:cubicBezTo>
                    <a:pt x="205" y="2440"/>
                    <a:pt x="213" y="2440"/>
                    <a:pt x="213" y="2433"/>
                  </a:cubicBezTo>
                  <a:cubicBezTo>
                    <a:pt x="213" y="2433"/>
                    <a:pt x="198" y="2418"/>
                    <a:pt x="198" y="2403"/>
                  </a:cubicBezTo>
                  <a:cubicBezTo>
                    <a:pt x="161" y="2330"/>
                    <a:pt x="198" y="2257"/>
                    <a:pt x="249" y="2220"/>
                  </a:cubicBezTo>
                  <a:cubicBezTo>
                    <a:pt x="264" y="2205"/>
                    <a:pt x="286" y="2198"/>
                    <a:pt x="315" y="2191"/>
                  </a:cubicBezTo>
                  <a:cubicBezTo>
                    <a:pt x="359" y="2176"/>
                    <a:pt x="403" y="2154"/>
                    <a:pt x="425" y="2110"/>
                  </a:cubicBezTo>
                  <a:cubicBezTo>
                    <a:pt x="447" y="2051"/>
                    <a:pt x="484" y="2015"/>
                    <a:pt x="528" y="2015"/>
                  </a:cubicBezTo>
                  <a:cubicBezTo>
                    <a:pt x="542" y="2015"/>
                    <a:pt x="564" y="2022"/>
                    <a:pt x="579" y="2037"/>
                  </a:cubicBezTo>
                  <a:cubicBezTo>
                    <a:pt x="594" y="2044"/>
                    <a:pt x="601" y="2044"/>
                    <a:pt x="608" y="2044"/>
                  </a:cubicBezTo>
                  <a:cubicBezTo>
                    <a:pt x="637" y="2044"/>
                    <a:pt x="660" y="2015"/>
                    <a:pt x="696" y="1978"/>
                  </a:cubicBezTo>
                  <a:cubicBezTo>
                    <a:pt x="704" y="1964"/>
                    <a:pt x="704" y="1956"/>
                    <a:pt x="704" y="1949"/>
                  </a:cubicBezTo>
                  <a:cubicBezTo>
                    <a:pt x="704" y="1942"/>
                    <a:pt x="689" y="1927"/>
                    <a:pt x="674" y="1919"/>
                  </a:cubicBezTo>
                  <a:cubicBezTo>
                    <a:pt x="667" y="1912"/>
                    <a:pt x="652" y="1905"/>
                    <a:pt x="645" y="1897"/>
                  </a:cubicBezTo>
                  <a:cubicBezTo>
                    <a:pt x="637" y="1890"/>
                    <a:pt x="637" y="1890"/>
                    <a:pt x="637" y="1890"/>
                  </a:cubicBezTo>
                  <a:cubicBezTo>
                    <a:pt x="645" y="1868"/>
                    <a:pt x="645" y="1868"/>
                    <a:pt x="645" y="1868"/>
                  </a:cubicBezTo>
                  <a:cubicBezTo>
                    <a:pt x="652" y="1832"/>
                    <a:pt x="660" y="1795"/>
                    <a:pt x="696" y="1788"/>
                  </a:cubicBezTo>
                  <a:cubicBezTo>
                    <a:pt x="704" y="1788"/>
                    <a:pt x="711" y="1788"/>
                    <a:pt x="718" y="1788"/>
                  </a:cubicBezTo>
                  <a:cubicBezTo>
                    <a:pt x="755" y="1788"/>
                    <a:pt x="777" y="1810"/>
                    <a:pt x="799" y="1846"/>
                  </a:cubicBezTo>
                  <a:cubicBezTo>
                    <a:pt x="799" y="1854"/>
                    <a:pt x="806" y="1868"/>
                    <a:pt x="813" y="1883"/>
                  </a:cubicBezTo>
                  <a:cubicBezTo>
                    <a:pt x="828" y="1912"/>
                    <a:pt x="843" y="1949"/>
                    <a:pt x="857" y="1949"/>
                  </a:cubicBezTo>
                  <a:cubicBezTo>
                    <a:pt x="872" y="1949"/>
                    <a:pt x="879" y="1942"/>
                    <a:pt x="894" y="1927"/>
                  </a:cubicBezTo>
                  <a:cubicBezTo>
                    <a:pt x="960" y="1854"/>
                    <a:pt x="989" y="1832"/>
                    <a:pt x="1048" y="1810"/>
                  </a:cubicBezTo>
                  <a:cubicBezTo>
                    <a:pt x="1063" y="1810"/>
                    <a:pt x="1070" y="1810"/>
                    <a:pt x="1077" y="1810"/>
                  </a:cubicBezTo>
                  <a:cubicBezTo>
                    <a:pt x="1136" y="1810"/>
                    <a:pt x="1180" y="1861"/>
                    <a:pt x="1195" y="1883"/>
                  </a:cubicBezTo>
                  <a:cubicBezTo>
                    <a:pt x="1209" y="1905"/>
                    <a:pt x="1224" y="1912"/>
                    <a:pt x="1238" y="1912"/>
                  </a:cubicBezTo>
                  <a:cubicBezTo>
                    <a:pt x="1246" y="1912"/>
                    <a:pt x="1253" y="1912"/>
                    <a:pt x="1253" y="1897"/>
                  </a:cubicBezTo>
                  <a:cubicBezTo>
                    <a:pt x="1261" y="1876"/>
                    <a:pt x="1268" y="1876"/>
                    <a:pt x="1275" y="1876"/>
                  </a:cubicBezTo>
                  <a:cubicBezTo>
                    <a:pt x="1290" y="1876"/>
                    <a:pt x="1304" y="1890"/>
                    <a:pt x="1319" y="1905"/>
                  </a:cubicBezTo>
                  <a:cubicBezTo>
                    <a:pt x="1326" y="1912"/>
                    <a:pt x="1334" y="1919"/>
                    <a:pt x="1341" y="1927"/>
                  </a:cubicBezTo>
                  <a:cubicBezTo>
                    <a:pt x="1348" y="1934"/>
                    <a:pt x="1356" y="1942"/>
                    <a:pt x="1370" y="1942"/>
                  </a:cubicBezTo>
                  <a:cubicBezTo>
                    <a:pt x="1400" y="1942"/>
                    <a:pt x="1422" y="1927"/>
                    <a:pt x="1444" y="1919"/>
                  </a:cubicBezTo>
                  <a:cubicBezTo>
                    <a:pt x="1480" y="1897"/>
                    <a:pt x="1488" y="1868"/>
                    <a:pt x="1480" y="1832"/>
                  </a:cubicBezTo>
                  <a:cubicBezTo>
                    <a:pt x="1480" y="1810"/>
                    <a:pt x="1488" y="1780"/>
                    <a:pt x="1502" y="1766"/>
                  </a:cubicBezTo>
                  <a:cubicBezTo>
                    <a:pt x="1517" y="1736"/>
                    <a:pt x="1524" y="1729"/>
                    <a:pt x="1510" y="1722"/>
                  </a:cubicBezTo>
                  <a:cubicBezTo>
                    <a:pt x="1502" y="1707"/>
                    <a:pt x="1495" y="1707"/>
                    <a:pt x="1480" y="1700"/>
                  </a:cubicBezTo>
                  <a:cubicBezTo>
                    <a:pt x="1458" y="1685"/>
                    <a:pt x="1436" y="1670"/>
                    <a:pt x="1436" y="1626"/>
                  </a:cubicBezTo>
                  <a:cubicBezTo>
                    <a:pt x="1436" y="1612"/>
                    <a:pt x="1436" y="1604"/>
                    <a:pt x="1436" y="1597"/>
                  </a:cubicBezTo>
                  <a:cubicBezTo>
                    <a:pt x="1436" y="1560"/>
                    <a:pt x="1436" y="1531"/>
                    <a:pt x="1480" y="1495"/>
                  </a:cubicBezTo>
                  <a:cubicBezTo>
                    <a:pt x="1488" y="1480"/>
                    <a:pt x="1502" y="1473"/>
                    <a:pt x="1517" y="1473"/>
                  </a:cubicBezTo>
                  <a:cubicBezTo>
                    <a:pt x="1546" y="1473"/>
                    <a:pt x="1568" y="1502"/>
                    <a:pt x="1590" y="1524"/>
                  </a:cubicBezTo>
                  <a:cubicBezTo>
                    <a:pt x="1590" y="1524"/>
                    <a:pt x="1597" y="1531"/>
                    <a:pt x="1605" y="1538"/>
                  </a:cubicBezTo>
                  <a:cubicBezTo>
                    <a:pt x="1619" y="1553"/>
                    <a:pt x="1649" y="1583"/>
                    <a:pt x="1678" y="1583"/>
                  </a:cubicBezTo>
                  <a:cubicBezTo>
                    <a:pt x="1693" y="1583"/>
                    <a:pt x="1700" y="1583"/>
                    <a:pt x="1707" y="1568"/>
                  </a:cubicBezTo>
                  <a:cubicBezTo>
                    <a:pt x="1751" y="1516"/>
                    <a:pt x="1766" y="1473"/>
                    <a:pt x="1759" y="1451"/>
                  </a:cubicBezTo>
                  <a:cubicBezTo>
                    <a:pt x="1744" y="1428"/>
                    <a:pt x="1737" y="1392"/>
                    <a:pt x="1751" y="1363"/>
                  </a:cubicBezTo>
                  <a:cubicBezTo>
                    <a:pt x="1759" y="1341"/>
                    <a:pt x="1781" y="1333"/>
                    <a:pt x="1803" y="1326"/>
                  </a:cubicBezTo>
                  <a:cubicBezTo>
                    <a:pt x="1832" y="1326"/>
                    <a:pt x="1832" y="1319"/>
                    <a:pt x="1832" y="1289"/>
                  </a:cubicBezTo>
                  <a:cubicBezTo>
                    <a:pt x="1839" y="1282"/>
                    <a:pt x="1839" y="1282"/>
                    <a:pt x="1839" y="1275"/>
                  </a:cubicBezTo>
                  <a:cubicBezTo>
                    <a:pt x="1847" y="1238"/>
                    <a:pt x="1898" y="1231"/>
                    <a:pt x="1942" y="1231"/>
                  </a:cubicBezTo>
                  <a:cubicBezTo>
                    <a:pt x="1957" y="1231"/>
                    <a:pt x="1971" y="1231"/>
                    <a:pt x="1978" y="1223"/>
                  </a:cubicBezTo>
                  <a:cubicBezTo>
                    <a:pt x="1986" y="1223"/>
                    <a:pt x="1993" y="1216"/>
                    <a:pt x="2008" y="1194"/>
                  </a:cubicBezTo>
                  <a:cubicBezTo>
                    <a:pt x="2015" y="1179"/>
                    <a:pt x="2023" y="1165"/>
                    <a:pt x="2037" y="1143"/>
                  </a:cubicBezTo>
                  <a:cubicBezTo>
                    <a:pt x="2052" y="1128"/>
                    <a:pt x="2066" y="1121"/>
                    <a:pt x="2088" y="1121"/>
                  </a:cubicBezTo>
                  <a:cubicBezTo>
                    <a:pt x="2103" y="1121"/>
                    <a:pt x="2125" y="1128"/>
                    <a:pt x="2140" y="1135"/>
                  </a:cubicBezTo>
                  <a:cubicBezTo>
                    <a:pt x="2154" y="1135"/>
                    <a:pt x="2169" y="1143"/>
                    <a:pt x="2176" y="1143"/>
                  </a:cubicBezTo>
                  <a:cubicBezTo>
                    <a:pt x="2213" y="1143"/>
                    <a:pt x="2242" y="1128"/>
                    <a:pt x="2286" y="1092"/>
                  </a:cubicBezTo>
                  <a:cubicBezTo>
                    <a:pt x="2301" y="1084"/>
                    <a:pt x="2308" y="1077"/>
                    <a:pt x="2323" y="1062"/>
                  </a:cubicBezTo>
                  <a:cubicBezTo>
                    <a:pt x="2360" y="1033"/>
                    <a:pt x="2396" y="996"/>
                    <a:pt x="2433" y="996"/>
                  </a:cubicBezTo>
                  <a:cubicBezTo>
                    <a:pt x="2455" y="996"/>
                    <a:pt x="2477" y="1011"/>
                    <a:pt x="2499" y="1018"/>
                  </a:cubicBezTo>
                  <a:cubicBezTo>
                    <a:pt x="2521" y="1033"/>
                    <a:pt x="2543" y="1047"/>
                    <a:pt x="2565" y="1047"/>
                  </a:cubicBezTo>
                  <a:cubicBezTo>
                    <a:pt x="2572" y="1047"/>
                    <a:pt x="2572" y="1040"/>
                    <a:pt x="2579" y="1040"/>
                  </a:cubicBezTo>
                  <a:cubicBezTo>
                    <a:pt x="2594" y="1033"/>
                    <a:pt x="2609" y="1026"/>
                    <a:pt x="2631" y="1011"/>
                  </a:cubicBezTo>
                  <a:cubicBezTo>
                    <a:pt x="2660" y="996"/>
                    <a:pt x="2704" y="982"/>
                    <a:pt x="2719" y="960"/>
                  </a:cubicBezTo>
                  <a:cubicBezTo>
                    <a:pt x="2733" y="938"/>
                    <a:pt x="2741" y="930"/>
                    <a:pt x="2748" y="908"/>
                  </a:cubicBezTo>
                  <a:cubicBezTo>
                    <a:pt x="2755" y="894"/>
                    <a:pt x="2763" y="879"/>
                    <a:pt x="2777" y="857"/>
                  </a:cubicBezTo>
                  <a:cubicBezTo>
                    <a:pt x="2814" y="798"/>
                    <a:pt x="2880" y="762"/>
                    <a:pt x="2924" y="747"/>
                  </a:cubicBezTo>
                  <a:cubicBezTo>
                    <a:pt x="2931" y="747"/>
                    <a:pt x="2938" y="747"/>
                    <a:pt x="2953" y="747"/>
                  </a:cubicBezTo>
                  <a:cubicBezTo>
                    <a:pt x="2983" y="740"/>
                    <a:pt x="3026" y="733"/>
                    <a:pt x="3070" y="703"/>
                  </a:cubicBezTo>
                  <a:cubicBezTo>
                    <a:pt x="3078" y="696"/>
                    <a:pt x="3092" y="688"/>
                    <a:pt x="3100" y="681"/>
                  </a:cubicBezTo>
                  <a:cubicBezTo>
                    <a:pt x="3129" y="659"/>
                    <a:pt x="3151" y="637"/>
                    <a:pt x="3173" y="637"/>
                  </a:cubicBezTo>
                  <a:cubicBezTo>
                    <a:pt x="3180" y="637"/>
                    <a:pt x="3202" y="645"/>
                    <a:pt x="3202" y="666"/>
                  </a:cubicBezTo>
                  <a:cubicBezTo>
                    <a:pt x="3202" y="674"/>
                    <a:pt x="3209" y="674"/>
                    <a:pt x="3209" y="674"/>
                  </a:cubicBezTo>
                  <a:cubicBezTo>
                    <a:pt x="3209" y="674"/>
                    <a:pt x="3232" y="659"/>
                    <a:pt x="3232" y="637"/>
                  </a:cubicBezTo>
                  <a:cubicBezTo>
                    <a:pt x="3239" y="593"/>
                    <a:pt x="3268" y="593"/>
                    <a:pt x="3297" y="586"/>
                  </a:cubicBezTo>
                  <a:cubicBezTo>
                    <a:pt x="3312" y="586"/>
                    <a:pt x="3334" y="586"/>
                    <a:pt x="3356" y="578"/>
                  </a:cubicBezTo>
                  <a:cubicBezTo>
                    <a:pt x="3378" y="578"/>
                    <a:pt x="3385" y="571"/>
                    <a:pt x="3393" y="571"/>
                  </a:cubicBezTo>
                  <a:lnTo>
                    <a:pt x="3393" y="571"/>
                  </a:lnTo>
                  <a:cubicBezTo>
                    <a:pt x="3400" y="564"/>
                    <a:pt x="3400" y="557"/>
                    <a:pt x="3407" y="542"/>
                  </a:cubicBezTo>
                  <a:cubicBezTo>
                    <a:pt x="3407" y="527"/>
                    <a:pt x="3407" y="513"/>
                    <a:pt x="3415" y="505"/>
                  </a:cubicBezTo>
                  <a:cubicBezTo>
                    <a:pt x="3422" y="469"/>
                    <a:pt x="3429" y="439"/>
                    <a:pt x="3459" y="410"/>
                  </a:cubicBezTo>
                  <a:cubicBezTo>
                    <a:pt x="3481" y="381"/>
                    <a:pt x="3503" y="359"/>
                    <a:pt x="3525" y="344"/>
                  </a:cubicBezTo>
                  <a:cubicBezTo>
                    <a:pt x="3539" y="337"/>
                    <a:pt x="3554" y="329"/>
                    <a:pt x="3561" y="322"/>
                  </a:cubicBezTo>
                  <a:cubicBezTo>
                    <a:pt x="3576" y="307"/>
                    <a:pt x="3583" y="271"/>
                    <a:pt x="3583" y="242"/>
                  </a:cubicBezTo>
                  <a:cubicBezTo>
                    <a:pt x="3583" y="227"/>
                    <a:pt x="3591" y="212"/>
                    <a:pt x="3591" y="197"/>
                  </a:cubicBezTo>
                  <a:cubicBezTo>
                    <a:pt x="3591" y="190"/>
                    <a:pt x="3591" y="176"/>
                    <a:pt x="3591" y="168"/>
                  </a:cubicBezTo>
                  <a:cubicBezTo>
                    <a:pt x="3591" y="124"/>
                    <a:pt x="3591" y="80"/>
                    <a:pt x="3642" y="44"/>
                  </a:cubicBezTo>
                  <a:cubicBezTo>
                    <a:pt x="3686" y="14"/>
                    <a:pt x="3715" y="0"/>
                    <a:pt x="3737" y="0"/>
                  </a:cubicBezTo>
                  <a:cubicBezTo>
                    <a:pt x="3759" y="0"/>
                    <a:pt x="3774" y="7"/>
                    <a:pt x="3788" y="22"/>
                  </a:cubicBezTo>
                  <a:cubicBezTo>
                    <a:pt x="3818" y="66"/>
                    <a:pt x="3818" y="124"/>
                    <a:pt x="3788" y="168"/>
                  </a:cubicBezTo>
                  <a:cubicBezTo>
                    <a:pt x="3781" y="176"/>
                    <a:pt x="3781" y="183"/>
                    <a:pt x="3788" y="183"/>
                  </a:cubicBezTo>
                  <a:cubicBezTo>
                    <a:pt x="3788" y="205"/>
                    <a:pt x="3825" y="219"/>
                    <a:pt x="3847" y="227"/>
                  </a:cubicBezTo>
                  <a:cubicBezTo>
                    <a:pt x="3847" y="234"/>
                    <a:pt x="3847" y="234"/>
                    <a:pt x="3847" y="234"/>
                  </a:cubicBezTo>
                  <a:cubicBezTo>
                    <a:pt x="3884" y="249"/>
                    <a:pt x="3913" y="278"/>
                    <a:pt x="3935" y="315"/>
                  </a:cubicBezTo>
                  <a:cubicBezTo>
                    <a:pt x="3942" y="329"/>
                    <a:pt x="3964" y="337"/>
                    <a:pt x="3979" y="337"/>
                  </a:cubicBezTo>
                  <a:cubicBezTo>
                    <a:pt x="3986" y="337"/>
                    <a:pt x="3994" y="337"/>
                    <a:pt x="3994" y="337"/>
                  </a:cubicBezTo>
                  <a:cubicBezTo>
                    <a:pt x="4008" y="337"/>
                    <a:pt x="4067" y="344"/>
                    <a:pt x="4082" y="388"/>
                  </a:cubicBezTo>
                  <a:cubicBezTo>
                    <a:pt x="4089" y="417"/>
                    <a:pt x="4074" y="461"/>
                    <a:pt x="4059" y="491"/>
                  </a:cubicBezTo>
                  <a:cubicBezTo>
                    <a:pt x="4059" y="498"/>
                    <a:pt x="4052" y="498"/>
                    <a:pt x="4052" y="505"/>
                  </a:cubicBezTo>
                  <a:cubicBezTo>
                    <a:pt x="4045" y="527"/>
                    <a:pt x="4045" y="593"/>
                    <a:pt x="4067" y="608"/>
                  </a:cubicBezTo>
                  <a:cubicBezTo>
                    <a:pt x="4074" y="623"/>
                    <a:pt x="4089" y="630"/>
                    <a:pt x="4104" y="637"/>
                  </a:cubicBezTo>
                  <a:cubicBezTo>
                    <a:pt x="4118" y="652"/>
                    <a:pt x="4147" y="674"/>
                    <a:pt x="4162" y="696"/>
                  </a:cubicBezTo>
                  <a:cubicBezTo>
                    <a:pt x="4169" y="703"/>
                    <a:pt x="4177" y="718"/>
                    <a:pt x="4191" y="725"/>
                  </a:cubicBezTo>
                  <a:cubicBezTo>
                    <a:pt x="4214" y="740"/>
                    <a:pt x="4243" y="762"/>
                    <a:pt x="4235" y="798"/>
                  </a:cubicBezTo>
                  <a:cubicBezTo>
                    <a:pt x="4228" y="806"/>
                    <a:pt x="4228" y="820"/>
                    <a:pt x="4235" y="820"/>
                  </a:cubicBezTo>
                  <a:cubicBezTo>
                    <a:pt x="4235" y="828"/>
                    <a:pt x="4250" y="828"/>
                    <a:pt x="4257" y="828"/>
                  </a:cubicBezTo>
                  <a:cubicBezTo>
                    <a:pt x="4265" y="828"/>
                    <a:pt x="4272" y="828"/>
                    <a:pt x="4279" y="828"/>
                  </a:cubicBezTo>
                  <a:cubicBezTo>
                    <a:pt x="4287" y="828"/>
                    <a:pt x="4294" y="820"/>
                    <a:pt x="4301" y="820"/>
                  </a:cubicBezTo>
                  <a:cubicBezTo>
                    <a:pt x="4316" y="820"/>
                    <a:pt x="4331" y="813"/>
                    <a:pt x="4338" y="813"/>
                  </a:cubicBezTo>
                  <a:cubicBezTo>
                    <a:pt x="4353" y="813"/>
                    <a:pt x="4375" y="820"/>
                    <a:pt x="4375" y="850"/>
                  </a:cubicBezTo>
                  <a:lnTo>
                    <a:pt x="4375" y="850"/>
                  </a:lnTo>
                  <a:lnTo>
                    <a:pt x="4375" y="857"/>
                  </a:lnTo>
                  <a:cubicBezTo>
                    <a:pt x="4375" y="908"/>
                    <a:pt x="4375" y="908"/>
                    <a:pt x="4375" y="908"/>
                  </a:cubicBezTo>
                  <a:cubicBezTo>
                    <a:pt x="4375" y="945"/>
                    <a:pt x="4382" y="982"/>
                    <a:pt x="4404" y="1018"/>
                  </a:cubicBezTo>
                  <a:cubicBezTo>
                    <a:pt x="4433" y="1077"/>
                    <a:pt x="4477" y="1187"/>
                    <a:pt x="4433" y="1260"/>
                  </a:cubicBezTo>
                  <a:cubicBezTo>
                    <a:pt x="4426" y="1267"/>
                    <a:pt x="4419" y="1282"/>
                    <a:pt x="4411" y="1297"/>
                  </a:cubicBezTo>
                  <a:cubicBezTo>
                    <a:pt x="4382" y="1355"/>
                    <a:pt x="4360" y="1407"/>
                    <a:pt x="4316" y="1407"/>
                  </a:cubicBezTo>
                  <a:cubicBezTo>
                    <a:pt x="4309" y="1407"/>
                    <a:pt x="4309" y="1407"/>
                    <a:pt x="4309" y="1407"/>
                  </a:cubicBezTo>
                  <a:cubicBezTo>
                    <a:pt x="4279" y="1407"/>
                    <a:pt x="4265" y="1385"/>
                    <a:pt x="4250" y="1370"/>
                  </a:cubicBezTo>
                  <a:cubicBezTo>
                    <a:pt x="4243" y="1355"/>
                    <a:pt x="4228" y="1341"/>
                    <a:pt x="4214" y="1341"/>
                  </a:cubicBezTo>
                  <a:lnTo>
                    <a:pt x="4206" y="1341"/>
                  </a:lnTo>
                  <a:cubicBezTo>
                    <a:pt x="4177" y="1341"/>
                    <a:pt x="4155" y="1363"/>
                    <a:pt x="4140" y="1392"/>
                  </a:cubicBezTo>
                  <a:cubicBezTo>
                    <a:pt x="4133" y="1407"/>
                    <a:pt x="4118" y="1414"/>
                    <a:pt x="4111" y="1421"/>
                  </a:cubicBezTo>
                  <a:cubicBezTo>
                    <a:pt x="4089" y="1451"/>
                    <a:pt x="4067" y="1473"/>
                    <a:pt x="4074" y="1502"/>
                  </a:cubicBezTo>
                  <a:cubicBezTo>
                    <a:pt x="4074" y="1516"/>
                    <a:pt x="4082" y="1538"/>
                    <a:pt x="4089" y="1553"/>
                  </a:cubicBezTo>
                  <a:cubicBezTo>
                    <a:pt x="4096" y="1583"/>
                    <a:pt x="4111" y="1619"/>
                    <a:pt x="4104" y="1648"/>
                  </a:cubicBezTo>
                  <a:cubicBezTo>
                    <a:pt x="4104" y="1663"/>
                    <a:pt x="4104" y="1670"/>
                    <a:pt x="4104" y="1678"/>
                  </a:cubicBezTo>
                  <a:cubicBezTo>
                    <a:pt x="4096" y="1714"/>
                    <a:pt x="4096" y="1736"/>
                    <a:pt x="4059" y="1773"/>
                  </a:cubicBezTo>
                  <a:cubicBezTo>
                    <a:pt x="4045" y="1780"/>
                    <a:pt x="4045" y="1780"/>
                    <a:pt x="4045" y="1780"/>
                  </a:cubicBezTo>
                  <a:cubicBezTo>
                    <a:pt x="4038" y="1788"/>
                    <a:pt x="4023" y="1802"/>
                    <a:pt x="4023" y="1810"/>
                  </a:cubicBezTo>
                  <a:lnTo>
                    <a:pt x="4023" y="1810"/>
                  </a:lnTo>
                  <a:cubicBezTo>
                    <a:pt x="4030" y="1810"/>
                    <a:pt x="4038" y="1810"/>
                    <a:pt x="4059" y="1810"/>
                  </a:cubicBezTo>
                  <a:cubicBezTo>
                    <a:pt x="4133" y="1824"/>
                    <a:pt x="4169" y="1861"/>
                    <a:pt x="4199" y="1890"/>
                  </a:cubicBezTo>
                  <a:cubicBezTo>
                    <a:pt x="4214" y="1905"/>
                    <a:pt x="4214" y="1905"/>
                    <a:pt x="4214" y="1905"/>
                  </a:cubicBezTo>
                  <a:cubicBezTo>
                    <a:pt x="4235" y="1927"/>
                    <a:pt x="4243" y="1949"/>
                    <a:pt x="4250" y="1971"/>
                  </a:cubicBezTo>
                  <a:cubicBezTo>
                    <a:pt x="4250" y="1985"/>
                    <a:pt x="4250" y="1993"/>
                    <a:pt x="4257" y="2007"/>
                  </a:cubicBezTo>
                  <a:cubicBezTo>
                    <a:pt x="4265" y="2029"/>
                    <a:pt x="4272" y="2037"/>
                    <a:pt x="4287" y="2051"/>
                  </a:cubicBezTo>
                  <a:cubicBezTo>
                    <a:pt x="4294" y="2059"/>
                    <a:pt x="4301" y="2066"/>
                    <a:pt x="4316" y="2081"/>
                  </a:cubicBezTo>
                  <a:cubicBezTo>
                    <a:pt x="4345" y="2125"/>
                    <a:pt x="4360" y="2183"/>
                    <a:pt x="4353" y="2227"/>
                  </a:cubicBezTo>
                  <a:cubicBezTo>
                    <a:pt x="4345" y="2249"/>
                    <a:pt x="4338" y="2315"/>
                    <a:pt x="4294" y="2315"/>
                  </a:cubicBezTo>
                  <a:cubicBezTo>
                    <a:pt x="4279" y="2315"/>
                    <a:pt x="4265" y="2308"/>
                    <a:pt x="4250" y="2301"/>
                  </a:cubicBezTo>
                  <a:cubicBezTo>
                    <a:pt x="4235" y="2286"/>
                    <a:pt x="4214" y="2286"/>
                    <a:pt x="4206" y="2286"/>
                  </a:cubicBezTo>
                  <a:cubicBezTo>
                    <a:pt x="4184" y="2286"/>
                    <a:pt x="4162" y="2293"/>
                    <a:pt x="4155" y="2301"/>
                  </a:cubicBezTo>
                  <a:cubicBezTo>
                    <a:pt x="4155" y="2308"/>
                    <a:pt x="4155" y="2308"/>
                    <a:pt x="4155" y="2308"/>
                  </a:cubicBezTo>
                  <a:cubicBezTo>
                    <a:pt x="4155" y="2315"/>
                    <a:pt x="4162" y="2315"/>
                    <a:pt x="4177" y="2323"/>
                  </a:cubicBezTo>
                  <a:cubicBezTo>
                    <a:pt x="4191" y="2323"/>
                    <a:pt x="4221" y="2330"/>
                    <a:pt x="4221" y="2359"/>
                  </a:cubicBezTo>
                  <a:cubicBezTo>
                    <a:pt x="4228" y="2388"/>
                    <a:pt x="4221" y="2425"/>
                    <a:pt x="4206" y="2440"/>
                  </a:cubicBezTo>
                  <a:cubicBezTo>
                    <a:pt x="4191" y="2454"/>
                    <a:pt x="4177" y="2462"/>
                    <a:pt x="4162" y="2462"/>
                  </a:cubicBezTo>
                  <a:cubicBezTo>
                    <a:pt x="4147" y="2462"/>
                    <a:pt x="4140" y="2462"/>
                    <a:pt x="4126" y="2454"/>
                  </a:cubicBezTo>
                  <a:cubicBezTo>
                    <a:pt x="4111" y="2447"/>
                    <a:pt x="4096" y="2433"/>
                    <a:pt x="4082" y="2425"/>
                  </a:cubicBezTo>
                  <a:cubicBezTo>
                    <a:pt x="4067" y="2410"/>
                    <a:pt x="4052" y="2403"/>
                    <a:pt x="4045" y="2403"/>
                  </a:cubicBezTo>
                  <a:cubicBezTo>
                    <a:pt x="4038" y="2403"/>
                    <a:pt x="4038" y="2403"/>
                    <a:pt x="4023" y="2418"/>
                  </a:cubicBezTo>
                  <a:cubicBezTo>
                    <a:pt x="4008" y="2440"/>
                    <a:pt x="3979" y="2454"/>
                    <a:pt x="3957" y="2476"/>
                  </a:cubicBezTo>
                  <a:cubicBezTo>
                    <a:pt x="3942" y="2484"/>
                    <a:pt x="3928" y="2498"/>
                    <a:pt x="3913" y="2513"/>
                  </a:cubicBezTo>
                  <a:cubicBezTo>
                    <a:pt x="3906" y="2520"/>
                    <a:pt x="3891" y="2528"/>
                    <a:pt x="3876" y="2542"/>
                  </a:cubicBezTo>
                  <a:cubicBezTo>
                    <a:pt x="3854" y="2557"/>
                    <a:pt x="3825" y="2579"/>
                    <a:pt x="3825" y="2594"/>
                  </a:cubicBezTo>
                  <a:cubicBezTo>
                    <a:pt x="3825" y="2594"/>
                    <a:pt x="3825" y="2594"/>
                    <a:pt x="3832" y="2601"/>
                  </a:cubicBezTo>
                  <a:cubicBezTo>
                    <a:pt x="3854" y="2630"/>
                    <a:pt x="3884" y="2638"/>
                    <a:pt x="3906" y="2645"/>
                  </a:cubicBezTo>
                  <a:cubicBezTo>
                    <a:pt x="3913" y="2645"/>
                    <a:pt x="3913" y="2645"/>
                    <a:pt x="3913" y="2645"/>
                  </a:cubicBezTo>
                  <a:cubicBezTo>
                    <a:pt x="3950" y="2660"/>
                    <a:pt x="3972" y="2704"/>
                    <a:pt x="3957" y="2747"/>
                  </a:cubicBezTo>
                  <a:cubicBezTo>
                    <a:pt x="3957" y="2777"/>
                    <a:pt x="3950" y="2806"/>
                    <a:pt x="3920" y="2806"/>
                  </a:cubicBezTo>
                  <a:cubicBezTo>
                    <a:pt x="3913" y="2806"/>
                    <a:pt x="3898" y="2799"/>
                    <a:pt x="3884" y="2792"/>
                  </a:cubicBezTo>
                  <a:cubicBezTo>
                    <a:pt x="3869" y="2792"/>
                    <a:pt x="3854" y="2784"/>
                    <a:pt x="3840" y="2777"/>
                  </a:cubicBezTo>
                  <a:cubicBezTo>
                    <a:pt x="3818" y="2769"/>
                    <a:pt x="3796" y="2762"/>
                    <a:pt x="3788" y="2762"/>
                  </a:cubicBezTo>
                  <a:cubicBezTo>
                    <a:pt x="3781" y="2762"/>
                    <a:pt x="3781" y="2762"/>
                    <a:pt x="3781" y="2762"/>
                  </a:cubicBezTo>
                  <a:cubicBezTo>
                    <a:pt x="3766" y="2777"/>
                    <a:pt x="3759" y="2806"/>
                    <a:pt x="3759" y="2828"/>
                  </a:cubicBezTo>
                  <a:cubicBezTo>
                    <a:pt x="3752" y="2843"/>
                    <a:pt x="3752" y="2850"/>
                    <a:pt x="3745" y="2857"/>
                  </a:cubicBezTo>
                  <a:cubicBezTo>
                    <a:pt x="3737" y="2879"/>
                    <a:pt x="3723" y="2887"/>
                    <a:pt x="3715" y="2887"/>
                  </a:cubicBezTo>
                  <a:cubicBezTo>
                    <a:pt x="3700" y="2887"/>
                    <a:pt x="3693" y="2887"/>
                    <a:pt x="3678" y="2901"/>
                  </a:cubicBezTo>
                  <a:cubicBezTo>
                    <a:pt x="3649" y="2923"/>
                    <a:pt x="3627" y="2960"/>
                    <a:pt x="3635" y="2989"/>
                  </a:cubicBezTo>
                  <a:cubicBezTo>
                    <a:pt x="3635" y="2989"/>
                    <a:pt x="3635" y="2997"/>
                    <a:pt x="3649" y="3004"/>
                  </a:cubicBezTo>
                  <a:cubicBezTo>
                    <a:pt x="3657" y="3011"/>
                    <a:pt x="3671" y="3011"/>
                    <a:pt x="3678" y="3019"/>
                  </a:cubicBezTo>
                  <a:cubicBezTo>
                    <a:pt x="3715" y="3033"/>
                    <a:pt x="3752" y="3048"/>
                    <a:pt x="3766" y="3107"/>
                  </a:cubicBezTo>
                  <a:cubicBezTo>
                    <a:pt x="3781" y="3173"/>
                    <a:pt x="3796" y="3231"/>
                    <a:pt x="3832" y="3238"/>
                  </a:cubicBezTo>
                  <a:cubicBezTo>
                    <a:pt x="3840" y="3246"/>
                    <a:pt x="3854" y="3246"/>
                    <a:pt x="3884" y="3246"/>
                  </a:cubicBezTo>
                  <a:cubicBezTo>
                    <a:pt x="3920" y="3246"/>
                    <a:pt x="3964" y="3246"/>
                    <a:pt x="3972" y="3238"/>
                  </a:cubicBezTo>
                  <a:cubicBezTo>
                    <a:pt x="4001" y="3216"/>
                    <a:pt x="4030" y="3209"/>
                    <a:pt x="4052" y="3202"/>
                  </a:cubicBezTo>
                  <a:cubicBezTo>
                    <a:pt x="4074" y="3195"/>
                    <a:pt x="4089" y="3187"/>
                    <a:pt x="4104" y="3173"/>
                  </a:cubicBezTo>
                  <a:cubicBezTo>
                    <a:pt x="4140" y="3143"/>
                    <a:pt x="4177" y="3136"/>
                    <a:pt x="4228" y="3114"/>
                  </a:cubicBezTo>
                  <a:cubicBezTo>
                    <a:pt x="4294" y="3092"/>
                    <a:pt x="4294" y="3092"/>
                    <a:pt x="4294" y="3092"/>
                  </a:cubicBezTo>
                  <a:cubicBezTo>
                    <a:pt x="4353" y="3070"/>
                    <a:pt x="4419" y="3041"/>
                    <a:pt x="4455" y="3041"/>
                  </a:cubicBezTo>
                  <a:cubicBezTo>
                    <a:pt x="4463" y="3033"/>
                    <a:pt x="4463" y="3033"/>
                    <a:pt x="4463" y="3033"/>
                  </a:cubicBezTo>
                  <a:cubicBezTo>
                    <a:pt x="4477" y="3033"/>
                    <a:pt x="4507" y="3026"/>
                    <a:pt x="4536" y="3026"/>
                  </a:cubicBezTo>
                  <a:cubicBezTo>
                    <a:pt x="4573" y="3026"/>
                    <a:pt x="4602" y="3033"/>
                    <a:pt x="4616" y="3055"/>
                  </a:cubicBezTo>
                  <a:cubicBezTo>
                    <a:pt x="4631" y="3070"/>
                    <a:pt x="4638" y="3077"/>
                    <a:pt x="4653" y="3092"/>
                  </a:cubicBezTo>
                  <a:cubicBezTo>
                    <a:pt x="4682" y="3114"/>
                    <a:pt x="4704" y="3143"/>
                    <a:pt x="4734" y="3180"/>
                  </a:cubicBezTo>
                  <a:cubicBezTo>
                    <a:pt x="4741" y="3195"/>
                    <a:pt x="4756" y="3209"/>
                    <a:pt x="4770" y="3224"/>
                  </a:cubicBezTo>
                  <a:cubicBezTo>
                    <a:pt x="4800" y="3253"/>
                    <a:pt x="4836" y="3290"/>
                    <a:pt x="4829" y="3341"/>
                  </a:cubicBezTo>
                  <a:cubicBezTo>
                    <a:pt x="4822" y="3378"/>
                    <a:pt x="4807" y="3495"/>
                    <a:pt x="4829" y="3546"/>
                  </a:cubicBezTo>
                  <a:cubicBezTo>
                    <a:pt x="4836" y="3568"/>
                    <a:pt x="4844" y="3576"/>
                    <a:pt x="4851" y="3576"/>
                  </a:cubicBezTo>
                  <a:cubicBezTo>
                    <a:pt x="4858" y="3583"/>
                    <a:pt x="4873" y="3583"/>
                    <a:pt x="4888" y="3605"/>
                  </a:cubicBezTo>
                  <a:cubicBezTo>
                    <a:pt x="4902" y="3627"/>
                    <a:pt x="4902" y="3664"/>
                    <a:pt x="4902" y="3700"/>
                  </a:cubicBezTo>
                  <a:cubicBezTo>
                    <a:pt x="4902" y="3722"/>
                    <a:pt x="4902" y="3737"/>
                    <a:pt x="4902" y="3752"/>
                  </a:cubicBezTo>
                  <a:cubicBezTo>
                    <a:pt x="4909" y="3766"/>
                    <a:pt x="4909" y="3773"/>
                    <a:pt x="4909" y="3781"/>
                  </a:cubicBezTo>
                  <a:cubicBezTo>
                    <a:pt x="4917" y="3817"/>
                    <a:pt x="4917" y="3869"/>
                    <a:pt x="4946" y="3869"/>
                  </a:cubicBezTo>
                  <a:cubicBezTo>
                    <a:pt x="4968" y="3876"/>
                    <a:pt x="4983" y="3883"/>
                    <a:pt x="4997" y="3898"/>
                  </a:cubicBezTo>
                  <a:cubicBezTo>
                    <a:pt x="5012" y="3905"/>
                    <a:pt x="5027" y="3920"/>
                    <a:pt x="5056" y="3920"/>
                  </a:cubicBezTo>
                  <a:cubicBezTo>
                    <a:pt x="5071" y="3920"/>
                    <a:pt x="5071" y="3920"/>
                    <a:pt x="5071" y="3920"/>
                  </a:cubicBezTo>
                  <a:cubicBezTo>
                    <a:pt x="5085" y="3927"/>
                    <a:pt x="5100" y="3927"/>
                    <a:pt x="5107" y="3942"/>
                  </a:cubicBezTo>
                  <a:cubicBezTo>
                    <a:pt x="5115" y="3957"/>
                    <a:pt x="5100" y="3971"/>
                    <a:pt x="5064" y="4015"/>
                  </a:cubicBezTo>
                  <a:cubicBezTo>
                    <a:pt x="5041" y="4037"/>
                    <a:pt x="5034" y="4059"/>
                    <a:pt x="5019" y="4081"/>
                  </a:cubicBezTo>
                  <a:cubicBezTo>
                    <a:pt x="5012" y="4110"/>
                    <a:pt x="4997" y="4133"/>
                    <a:pt x="4946" y="4147"/>
                  </a:cubicBezTo>
                  <a:cubicBezTo>
                    <a:pt x="4866" y="4162"/>
                    <a:pt x="4851" y="4176"/>
                    <a:pt x="4844" y="4220"/>
                  </a:cubicBezTo>
                  <a:cubicBezTo>
                    <a:pt x="4836" y="4272"/>
                    <a:pt x="4851" y="4301"/>
                    <a:pt x="4880" y="4330"/>
                  </a:cubicBezTo>
                  <a:cubicBezTo>
                    <a:pt x="4931" y="4367"/>
                    <a:pt x="4954" y="4433"/>
                    <a:pt x="4961" y="4477"/>
                  </a:cubicBezTo>
                  <a:cubicBezTo>
                    <a:pt x="4968" y="4499"/>
                    <a:pt x="4983" y="4521"/>
                    <a:pt x="4983" y="4535"/>
                  </a:cubicBezTo>
                  <a:cubicBezTo>
                    <a:pt x="4997" y="4550"/>
                    <a:pt x="4997" y="4550"/>
                    <a:pt x="4997" y="4550"/>
                  </a:cubicBezTo>
                  <a:cubicBezTo>
                    <a:pt x="4983" y="4557"/>
                    <a:pt x="4983" y="4557"/>
                    <a:pt x="4983" y="4557"/>
                  </a:cubicBezTo>
                  <a:cubicBezTo>
                    <a:pt x="4976" y="4609"/>
                    <a:pt x="4961" y="4748"/>
                    <a:pt x="4997" y="4792"/>
                  </a:cubicBezTo>
                  <a:cubicBezTo>
                    <a:pt x="5005" y="4814"/>
                    <a:pt x="5019" y="4828"/>
                    <a:pt x="5034" y="4843"/>
                  </a:cubicBezTo>
                  <a:cubicBezTo>
                    <a:pt x="5064" y="4880"/>
                    <a:pt x="5093" y="4909"/>
                    <a:pt x="5049" y="4961"/>
                  </a:cubicBezTo>
                  <a:cubicBezTo>
                    <a:pt x="5041" y="4975"/>
                    <a:pt x="5034" y="4990"/>
                    <a:pt x="5041" y="4997"/>
                  </a:cubicBezTo>
                  <a:cubicBezTo>
                    <a:pt x="5049" y="5019"/>
                    <a:pt x="5078" y="5026"/>
                    <a:pt x="5100" y="5026"/>
                  </a:cubicBezTo>
                  <a:cubicBezTo>
                    <a:pt x="5107" y="5026"/>
                    <a:pt x="5115" y="5026"/>
                    <a:pt x="5115" y="5026"/>
                  </a:cubicBezTo>
                  <a:cubicBezTo>
                    <a:pt x="5122" y="5026"/>
                    <a:pt x="5122" y="5026"/>
                    <a:pt x="5122" y="5026"/>
                  </a:cubicBezTo>
                  <a:cubicBezTo>
                    <a:pt x="5137" y="5026"/>
                    <a:pt x="5144" y="5026"/>
                    <a:pt x="5151" y="5034"/>
                  </a:cubicBezTo>
                  <a:cubicBezTo>
                    <a:pt x="5166" y="5056"/>
                    <a:pt x="5159" y="5107"/>
                    <a:pt x="5144" y="5173"/>
                  </a:cubicBezTo>
                  <a:cubicBezTo>
                    <a:pt x="5137" y="5202"/>
                    <a:pt x="5137" y="5232"/>
                    <a:pt x="5137" y="5246"/>
                  </a:cubicBezTo>
                  <a:cubicBezTo>
                    <a:pt x="5137" y="5283"/>
                    <a:pt x="5115" y="5305"/>
                    <a:pt x="5093" y="5319"/>
                  </a:cubicBezTo>
                  <a:cubicBezTo>
                    <a:pt x="5078" y="5342"/>
                    <a:pt x="5064" y="5356"/>
                    <a:pt x="5056" y="5385"/>
                  </a:cubicBezTo>
                  <a:cubicBezTo>
                    <a:pt x="5049" y="5415"/>
                    <a:pt x="5049" y="5415"/>
                    <a:pt x="5056" y="5422"/>
                  </a:cubicBezTo>
                  <a:cubicBezTo>
                    <a:pt x="5071" y="5437"/>
                    <a:pt x="5085" y="5452"/>
                    <a:pt x="5085" y="5503"/>
                  </a:cubicBezTo>
                  <a:cubicBezTo>
                    <a:pt x="5085" y="5583"/>
                    <a:pt x="5071" y="5598"/>
                    <a:pt x="5027" y="5620"/>
                  </a:cubicBezTo>
                  <a:cubicBezTo>
                    <a:pt x="5019" y="5627"/>
                    <a:pt x="5005" y="5635"/>
                    <a:pt x="4990" y="5642"/>
                  </a:cubicBezTo>
                  <a:cubicBezTo>
                    <a:pt x="4924" y="5686"/>
                    <a:pt x="4902" y="5737"/>
                    <a:pt x="4917" y="5796"/>
                  </a:cubicBezTo>
                  <a:cubicBezTo>
                    <a:pt x="4939" y="5854"/>
                    <a:pt x="4902" y="5891"/>
                    <a:pt x="4873" y="5920"/>
                  </a:cubicBezTo>
                  <a:cubicBezTo>
                    <a:pt x="4866" y="5928"/>
                    <a:pt x="4851" y="5935"/>
                    <a:pt x="4851" y="5942"/>
                  </a:cubicBezTo>
                  <a:cubicBezTo>
                    <a:pt x="4836" y="5957"/>
                    <a:pt x="4836" y="5986"/>
                    <a:pt x="4844" y="6023"/>
                  </a:cubicBezTo>
                  <a:cubicBezTo>
                    <a:pt x="4844" y="6052"/>
                    <a:pt x="4844" y="6082"/>
                    <a:pt x="4836" y="6118"/>
                  </a:cubicBezTo>
                  <a:cubicBezTo>
                    <a:pt x="4836" y="6162"/>
                    <a:pt x="4807" y="6206"/>
                    <a:pt x="4778" y="6257"/>
                  </a:cubicBezTo>
                  <a:cubicBezTo>
                    <a:pt x="4741" y="6309"/>
                    <a:pt x="4704" y="6367"/>
                    <a:pt x="4668" y="6455"/>
                  </a:cubicBezTo>
                  <a:cubicBezTo>
                    <a:pt x="4609" y="6587"/>
                    <a:pt x="4550" y="6609"/>
                    <a:pt x="4536" y="6609"/>
                  </a:cubicBezTo>
                  <a:cubicBezTo>
                    <a:pt x="4485" y="6638"/>
                    <a:pt x="4485" y="6638"/>
                    <a:pt x="4485" y="6638"/>
                  </a:cubicBezTo>
                  <a:lnTo>
                    <a:pt x="4477" y="6631"/>
                  </a:lnTo>
                </a:path>
              </a:pathLst>
            </a:custGeom>
            <a:grpFill/>
            <a:ln w="28575" cmpd="sng">
              <a:solidFill>
                <a:schemeClr val="bg1"/>
              </a:solidFill>
            </a:ln>
            <a:effec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27" name="Freeform 26"/>
            <p:cNvSpPr>
              <a:spLocks noChangeArrowheads="1"/>
            </p:cNvSpPr>
            <p:nvPr/>
          </p:nvSpPr>
          <p:spPr bwMode="auto">
            <a:xfrm>
              <a:off x="3494318" y="7779811"/>
              <a:ext cx="1999001" cy="2531581"/>
            </a:xfrm>
            <a:custGeom>
              <a:avLst/>
              <a:gdLst>
                <a:gd name="T0" fmla="*/ 4053 w 5197"/>
                <a:gd name="T1" fmla="*/ 513 h 6669"/>
                <a:gd name="T2" fmla="*/ 4375 w 5197"/>
                <a:gd name="T3" fmla="*/ 916 h 6669"/>
                <a:gd name="T4" fmla="*/ 4060 w 5197"/>
                <a:gd name="T5" fmla="*/ 1773 h 6669"/>
                <a:gd name="T6" fmla="*/ 4221 w 5197"/>
                <a:gd name="T7" fmla="*/ 2381 h 6669"/>
                <a:gd name="T8" fmla="*/ 3899 w 5197"/>
                <a:gd name="T9" fmla="*/ 2792 h 6669"/>
                <a:gd name="T10" fmla="*/ 4133 w 5197"/>
                <a:gd name="T11" fmla="*/ 3202 h 6669"/>
                <a:gd name="T12" fmla="*/ 4954 w 5197"/>
                <a:gd name="T13" fmla="*/ 3898 h 6669"/>
                <a:gd name="T14" fmla="*/ 5056 w 5197"/>
                <a:gd name="T15" fmla="*/ 4968 h 6669"/>
                <a:gd name="T16" fmla="*/ 4837 w 5197"/>
                <a:gd name="T17" fmla="*/ 6133 h 6669"/>
                <a:gd name="T18" fmla="*/ 3789 w 5197"/>
                <a:gd name="T19" fmla="*/ 6375 h 6669"/>
                <a:gd name="T20" fmla="*/ 3188 w 5197"/>
                <a:gd name="T21" fmla="*/ 6207 h 6669"/>
                <a:gd name="T22" fmla="*/ 2521 w 5197"/>
                <a:gd name="T23" fmla="*/ 5767 h 6669"/>
                <a:gd name="T24" fmla="*/ 2536 w 5197"/>
                <a:gd name="T25" fmla="*/ 4953 h 6669"/>
                <a:gd name="T26" fmla="*/ 2096 w 5197"/>
                <a:gd name="T27" fmla="*/ 4441 h 6669"/>
                <a:gd name="T28" fmla="*/ 1012 w 5197"/>
                <a:gd name="T29" fmla="*/ 4704 h 6669"/>
                <a:gd name="T30" fmla="*/ 836 w 5197"/>
                <a:gd name="T31" fmla="*/ 4067 h 6669"/>
                <a:gd name="T32" fmla="*/ 67 w 5197"/>
                <a:gd name="T33" fmla="*/ 2902 h 6669"/>
                <a:gd name="T34" fmla="*/ 667 w 5197"/>
                <a:gd name="T35" fmla="*/ 1898 h 6669"/>
                <a:gd name="T36" fmla="*/ 1283 w 5197"/>
                <a:gd name="T37" fmla="*/ 1920 h 6669"/>
                <a:gd name="T38" fmla="*/ 1605 w 5197"/>
                <a:gd name="T39" fmla="*/ 1561 h 6669"/>
                <a:gd name="T40" fmla="*/ 2309 w 5197"/>
                <a:gd name="T41" fmla="*/ 1121 h 6669"/>
                <a:gd name="T42" fmla="*/ 3217 w 5197"/>
                <a:gd name="T43" fmla="*/ 703 h 6669"/>
                <a:gd name="T44" fmla="*/ 3752 w 5197"/>
                <a:gd name="T45" fmla="*/ 0 h 6669"/>
                <a:gd name="T46" fmla="*/ 3408 w 5197"/>
                <a:gd name="T47" fmla="*/ 550 h 6669"/>
                <a:gd name="T48" fmla="*/ 2931 w 5197"/>
                <a:gd name="T49" fmla="*/ 748 h 6669"/>
                <a:gd name="T50" fmla="*/ 2294 w 5197"/>
                <a:gd name="T51" fmla="*/ 1099 h 6669"/>
                <a:gd name="T52" fmla="*/ 1810 w 5197"/>
                <a:gd name="T53" fmla="*/ 1326 h 6669"/>
                <a:gd name="T54" fmla="*/ 1437 w 5197"/>
                <a:gd name="T55" fmla="*/ 1641 h 6669"/>
                <a:gd name="T56" fmla="*/ 1253 w 5197"/>
                <a:gd name="T57" fmla="*/ 1912 h 6669"/>
                <a:gd name="T58" fmla="*/ 704 w 5197"/>
                <a:gd name="T59" fmla="*/ 1788 h 6669"/>
                <a:gd name="T60" fmla="*/ 601 w 5197"/>
                <a:gd name="T61" fmla="*/ 2037 h 6669"/>
                <a:gd name="T62" fmla="*/ 67 w 5197"/>
                <a:gd name="T63" fmla="*/ 2697 h 6669"/>
                <a:gd name="T64" fmla="*/ 609 w 5197"/>
                <a:gd name="T65" fmla="*/ 3605 h 6669"/>
                <a:gd name="T66" fmla="*/ 675 w 5197"/>
                <a:gd name="T67" fmla="*/ 4235 h 6669"/>
                <a:gd name="T68" fmla="*/ 902 w 5197"/>
                <a:gd name="T69" fmla="*/ 4690 h 6669"/>
                <a:gd name="T70" fmla="*/ 1525 w 5197"/>
                <a:gd name="T71" fmla="*/ 4543 h 6669"/>
                <a:gd name="T72" fmla="*/ 2257 w 5197"/>
                <a:gd name="T73" fmla="*/ 4521 h 6669"/>
                <a:gd name="T74" fmla="*/ 2529 w 5197"/>
                <a:gd name="T75" fmla="*/ 4924 h 6669"/>
                <a:gd name="T76" fmla="*/ 2741 w 5197"/>
                <a:gd name="T77" fmla="*/ 5349 h 6669"/>
                <a:gd name="T78" fmla="*/ 2616 w 5197"/>
                <a:gd name="T79" fmla="*/ 6016 h 6669"/>
                <a:gd name="T80" fmla="*/ 3137 w 5197"/>
                <a:gd name="T81" fmla="*/ 6265 h 6669"/>
                <a:gd name="T82" fmla="*/ 3584 w 5197"/>
                <a:gd name="T83" fmla="*/ 6324 h 6669"/>
                <a:gd name="T84" fmla="*/ 4097 w 5197"/>
                <a:gd name="T85" fmla="*/ 6456 h 6669"/>
                <a:gd name="T86" fmla="*/ 4866 w 5197"/>
                <a:gd name="T87" fmla="*/ 6141 h 6669"/>
                <a:gd name="T88" fmla="*/ 5079 w 5197"/>
                <a:gd name="T89" fmla="*/ 5422 h 6669"/>
                <a:gd name="T90" fmla="*/ 5079 w 5197"/>
                <a:gd name="T91" fmla="*/ 4983 h 6669"/>
                <a:gd name="T92" fmla="*/ 5049 w 5197"/>
                <a:gd name="T93" fmla="*/ 4103 h 6669"/>
                <a:gd name="T94" fmla="*/ 4910 w 5197"/>
                <a:gd name="T95" fmla="*/ 3612 h 6669"/>
                <a:gd name="T96" fmla="*/ 4463 w 5197"/>
                <a:gd name="T97" fmla="*/ 3034 h 6669"/>
                <a:gd name="T98" fmla="*/ 3701 w 5197"/>
                <a:gd name="T99" fmla="*/ 3019 h 6669"/>
                <a:gd name="T100" fmla="*/ 3935 w 5197"/>
                <a:gd name="T101" fmla="*/ 2836 h 6669"/>
                <a:gd name="T102" fmla="*/ 4060 w 5197"/>
                <a:gd name="T103" fmla="*/ 2433 h 6669"/>
                <a:gd name="T104" fmla="*/ 4382 w 5197"/>
                <a:gd name="T105" fmla="*/ 2250 h 6669"/>
                <a:gd name="T106" fmla="*/ 4082 w 5197"/>
                <a:gd name="T107" fmla="*/ 1795 h 6669"/>
                <a:gd name="T108" fmla="*/ 4324 w 5197"/>
                <a:gd name="T109" fmla="*/ 1436 h 6669"/>
                <a:gd name="T110" fmla="*/ 4404 w 5197"/>
                <a:gd name="T111" fmla="*/ 872 h 6669"/>
                <a:gd name="T112" fmla="*/ 4214 w 5197"/>
                <a:gd name="T113" fmla="*/ 725 h 6669"/>
                <a:gd name="T114" fmla="*/ 3994 w 5197"/>
                <a:gd name="T115" fmla="*/ 337 h 6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97" h="6669">
                  <a:moveTo>
                    <a:pt x="3752" y="29"/>
                  </a:moveTo>
                  <a:lnTo>
                    <a:pt x="3752" y="29"/>
                  </a:lnTo>
                  <a:cubicBezTo>
                    <a:pt x="3767" y="29"/>
                    <a:pt x="3781" y="37"/>
                    <a:pt x="3789" y="51"/>
                  </a:cubicBezTo>
                  <a:cubicBezTo>
                    <a:pt x="3818" y="81"/>
                    <a:pt x="3818" y="132"/>
                    <a:pt x="3789" y="176"/>
                  </a:cubicBezTo>
                  <a:cubicBezTo>
                    <a:pt x="3767" y="220"/>
                    <a:pt x="3825" y="242"/>
                    <a:pt x="3862" y="264"/>
                  </a:cubicBezTo>
                  <a:cubicBezTo>
                    <a:pt x="3891" y="279"/>
                    <a:pt x="3921" y="300"/>
                    <a:pt x="3935" y="337"/>
                  </a:cubicBezTo>
                  <a:cubicBezTo>
                    <a:pt x="3950" y="359"/>
                    <a:pt x="3979" y="366"/>
                    <a:pt x="3994" y="366"/>
                  </a:cubicBezTo>
                  <a:cubicBezTo>
                    <a:pt x="4009" y="366"/>
                    <a:pt x="4009" y="366"/>
                    <a:pt x="4009" y="366"/>
                  </a:cubicBezTo>
                  <a:cubicBezTo>
                    <a:pt x="4009" y="366"/>
                    <a:pt x="4074" y="374"/>
                    <a:pt x="4082" y="403"/>
                  </a:cubicBezTo>
                  <a:cubicBezTo>
                    <a:pt x="4089" y="440"/>
                    <a:pt x="4060" y="491"/>
                    <a:pt x="4053" y="513"/>
                  </a:cubicBezTo>
                  <a:cubicBezTo>
                    <a:pt x="4045" y="542"/>
                    <a:pt x="4045" y="608"/>
                    <a:pt x="4074" y="638"/>
                  </a:cubicBezTo>
                  <a:cubicBezTo>
                    <a:pt x="4097" y="660"/>
                    <a:pt x="4141" y="689"/>
                    <a:pt x="4162" y="718"/>
                  </a:cubicBezTo>
                  <a:cubicBezTo>
                    <a:pt x="4192" y="755"/>
                    <a:pt x="4243" y="769"/>
                    <a:pt x="4236" y="813"/>
                  </a:cubicBezTo>
                  <a:cubicBezTo>
                    <a:pt x="4229" y="850"/>
                    <a:pt x="4243" y="857"/>
                    <a:pt x="4272" y="857"/>
                  </a:cubicBezTo>
                  <a:cubicBezTo>
                    <a:pt x="4280" y="857"/>
                    <a:pt x="4294" y="857"/>
                    <a:pt x="4302" y="857"/>
                  </a:cubicBezTo>
                  <a:cubicBezTo>
                    <a:pt x="4324" y="850"/>
                    <a:pt x="4338" y="843"/>
                    <a:pt x="4353" y="843"/>
                  </a:cubicBezTo>
                  <a:cubicBezTo>
                    <a:pt x="4368" y="843"/>
                    <a:pt x="4375" y="850"/>
                    <a:pt x="4375" y="872"/>
                  </a:cubicBezTo>
                  <a:cubicBezTo>
                    <a:pt x="4375" y="887"/>
                    <a:pt x="4375" y="901"/>
                    <a:pt x="4375" y="916"/>
                  </a:cubicBezTo>
                  <a:cubicBezTo>
                    <a:pt x="4346" y="960"/>
                    <a:pt x="4324" y="1004"/>
                    <a:pt x="4324" y="1004"/>
                  </a:cubicBezTo>
                  <a:cubicBezTo>
                    <a:pt x="4324" y="1004"/>
                    <a:pt x="4346" y="960"/>
                    <a:pt x="4375" y="916"/>
                  </a:cubicBezTo>
                  <a:cubicBezTo>
                    <a:pt x="4375" y="953"/>
                    <a:pt x="4375" y="1004"/>
                    <a:pt x="4404" y="1041"/>
                  </a:cubicBezTo>
                  <a:cubicBezTo>
                    <a:pt x="4434" y="1107"/>
                    <a:pt x="4470" y="1202"/>
                    <a:pt x="4434" y="1268"/>
                  </a:cubicBezTo>
                  <a:cubicBezTo>
                    <a:pt x="4404" y="1319"/>
                    <a:pt x="4375" y="1407"/>
                    <a:pt x="4331" y="1407"/>
                  </a:cubicBezTo>
                  <a:cubicBezTo>
                    <a:pt x="4331" y="1407"/>
                    <a:pt x="4331" y="1407"/>
                    <a:pt x="4324" y="1407"/>
                  </a:cubicBezTo>
                  <a:cubicBezTo>
                    <a:pt x="4287" y="1400"/>
                    <a:pt x="4272" y="1348"/>
                    <a:pt x="4236" y="1341"/>
                  </a:cubicBezTo>
                  <a:cubicBezTo>
                    <a:pt x="4229" y="1341"/>
                    <a:pt x="4221" y="1341"/>
                    <a:pt x="4221" y="1341"/>
                  </a:cubicBezTo>
                  <a:cubicBezTo>
                    <a:pt x="4184" y="1341"/>
                    <a:pt x="4162" y="1370"/>
                    <a:pt x="4141" y="1400"/>
                  </a:cubicBezTo>
                  <a:cubicBezTo>
                    <a:pt x="4111" y="1436"/>
                    <a:pt x="4060" y="1466"/>
                    <a:pt x="4074" y="1517"/>
                  </a:cubicBezTo>
                  <a:cubicBezTo>
                    <a:pt x="4082" y="1568"/>
                    <a:pt x="4111" y="1612"/>
                    <a:pt x="4104" y="1663"/>
                  </a:cubicBezTo>
                  <a:cubicBezTo>
                    <a:pt x="4097" y="1715"/>
                    <a:pt x="4104" y="1729"/>
                    <a:pt x="4060" y="1773"/>
                  </a:cubicBezTo>
                  <a:cubicBezTo>
                    <a:pt x="4023" y="1817"/>
                    <a:pt x="3994" y="1832"/>
                    <a:pt x="4074" y="1839"/>
                  </a:cubicBezTo>
                  <a:cubicBezTo>
                    <a:pt x="4148" y="1854"/>
                    <a:pt x="4184" y="1891"/>
                    <a:pt x="4214" y="1927"/>
                  </a:cubicBezTo>
                  <a:cubicBezTo>
                    <a:pt x="4250" y="1964"/>
                    <a:pt x="4243" y="1986"/>
                    <a:pt x="4258" y="2030"/>
                  </a:cubicBezTo>
                  <a:cubicBezTo>
                    <a:pt x="4272" y="2074"/>
                    <a:pt x="4294" y="2074"/>
                    <a:pt x="4316" y="2103"/>
                  </a:cubicBezTo>
                  <a:cubicBezTo>
                    <a:pt x="4346" y="2140"/>
                    <a:pt x="4360" y="2191"/>
                    <a:pt x="4353" y="2242"/>
                  </a:cubicBezTo>
                  <a:cubicBezTo>
                    <a:pt x="4346" y="2279"/>
                    <a:pt x="4331" y="2316"/>
                    <a:pt x="4309" y="2316"/>
                  </a:cubicBezTo>
                  <a:cubicBezTo>
                    <a:pt x="4302" y="2316"/>
                    <a:pt x="4287" y="2308"/>
                    <a:pt x="4272" y="2301"/>
                  </a:cubicBezTo>
                  <a:cubicBezTo>
                    <a:pt x="4258" y="2293"/>
                    <a:pt x="4236" y="2286"/>
                    <a:pt x="4221" y="2286"/>
                  </a:cubicBezTo>
                  <a:cubicBezTo>
                    <a:pt x="4184" y="2286"/>
                    <a:pt x="4148" y="2301"/>
                    <a:pt x="4155" y="2330"/>
                  </a:cubicBezTo>
                  <a:cubicBezTo>
                    <a:pt x="4162" y="2360"/>
                    <a:pt x="4214" y="2338"/>
                    <a:pt x="4221" y="2381"/>
                  </a:cubicBezTo>
                  <a:cubicBezTo>
                    <a:pt x="4229" y="2411"/>
                    <a:pt x="4214" y="2462"/>
                    <a:pt x="4177" y="2462"/>
                  </a:cubicBezTo>
                  <a:cubicBezTo>
                    <a:pt x="4170" y="2462"/>
                    <a:pt x="4162" y="2462"/>
                    <a:pt x="4148" y="2455"/>
                  </a:cubicBezTo>
                  <a:cubicBezTo>
                    <a:pt x="4104" y="2433"/>
                    <a:pt x="4082" y="2403"/>
                    <a:pt x="4060" y="2403"/>
                  </a:cubicBezTo>
                  <a:cubicBezTo>
                    <a:pt x="4045" y="2403"/>
                    <a:pt x="4038" y="2411"/>
                    <a:pt x="4031" y="2418"/>
                  </a:cubicBezTo>
                  <a:cubicBezTo>
                    <a:pt x="3994" y="2462"/>
                    <a:pt x="3950" y="2477"/>
                    <a:pt x="3921" y="2513"/>
                  </a:cubicBezTo>
                  <a:cubicBezTo>
                    <a:pt x="3884" y="2550"/>
                    <a:pt x="3796" y="2594"/>
                    <a:pt x="3833" y="2623"/>
                  </a:cubicBezTo>
                  <a:cubicBezTo>
                    <a:pt x="3869" y="2660"/>
                    <a:pt x="3899" y="2667"/>
                    <a:pt x="3928" y="2675"/>
                  </a:cubicBezTo>
                  <a:cubicBezTo>
                    <a:pt x="3950" y="2682"/>
                    <a:pt x="3972" y="2719"/>
                    <a:pt x="3957" y="2762"/>
                  </a:cubicBezTo>
                  <a:cubicBezTo>
                    <a:pt x="3957" y="2792"/>
                    <a:pt x="3950" y="2807"/>
                    <a:pt x="3935" y="2807"/>
                  </a:cubicBezTo>
                  <a:cubicBezTo>
                    <a:pt x="3928" y="2807"/>
                    <a:pt x="3921" y="2799"/>
                    <a:pt x="3899" y="2792"/>
                  </a:cubicBezTo>
                  <a:cubicBezTo>
                    <a:pt x="3862" y="2784"/>
                    <a:pt x="3825" y="2762"/>
                    <a:pt x="3803" y="2762"/>
                  </a:cubicBezTo>
                  <a:cubicBezTo>
                    <a:pt x="3796" y="2762"/>
                    <a:pt x="3789" y="2762"/>
                    <a:pt x="3781" y="2770"/>
                  </a:cubicBezTo>
                  <a:cubicBezTo>
                    <a:pt x="3767" y="2792"/>
                    <a:pt x="3760" y="2843"/>
                    <a:pt x="3745" y="2872"/>
                  </a:cubicBezTo>
                  <a:cubicBezTo>
                    <a:pt x="3738" y="2894"/>
                    <a:pt x="3715" y="2872"/>
                    <a:pt x="3679" y="2902"/>
                  </a:cubicBezTo>
                  <a:cubicBezTo>
                    <a:pt x="3650" y="2938"/>
                    <a:pt x="3606" y="3004"/>
                    <a:pt x="3657" y="3034"/>
                  </a:cubicBezTo>
                  <a:cubicBezTo>
                    <a:pt x="3708" y="3056"/>
                    <a:pt x="3745" y="3056"/>
                    <a:pt x="3767" y="3129"/>
                  </a:cubicBezTo>
                  <a:cubicBezTo>
                    <a:pt x="3781" y="3195"/>
                    <a:pt x="3796" y="3253"/>
                    <a:pt x="3840" y="3268"/>
                  </a:cubicBezTo>
                  <a:cubicBezTo>
                    <a:pt x="3855" y="3275"/>
                    <a:pt x="3877" y="3275"/>
                    <a:pt x="3899" y="3275"/>
                  </a:cubicBezTo>
                  <a:cubicBezTo>
                    <a:pt x="3943" y="3275"/>
                    <a:pt x="3994" y="3268"/>
                    <a:pt x="3994" y="3268"/>
                  </a:cubicBezTo>
                  <a:cubicBezTo>
                    <a:pt x="4045" y="3231"/>
                    <a:pt x="4089" y="3239"/>
                    <a:pt x="4133" y="3202"/>
                  </a:cubicBezTo>
                  <a:cubicBezTo>
                    <a:pt x="4170" y="3166"/>
                    <a:pt x="4206" y="3158"/>
                    <a:pt x="4272" y="3136"/>
                  </a:cubicBezTo>
                  <a:cubicBezTo>
                    <a:pt x="4346" y="3107"/>
                    <a:pt x="4426" y="3078"/>
                    <a:pt x="4470" y="3070"/>
                  </a:cubicBezTo>
                  <a:cubicBezTo>
                    <a:pt x="4492" y="3063"/>
                    <a:pt x="4522" y="3056"/>
                    <a:pt x="4551" y="3056"/>
                  </a:cubicBezTo>
                  <a:cubicBezTo>
                    <a:pt x="4573" y="3056"/>
                    <a:pt x="4602" y="3063"/>
                    <a:pt x="4624" y="3085"/>
                  </a:cubicBezTo>
                  <a:cubicBezTo>
                    <a:pt x="4668" y="3129"/>
                    <a:pt x="4697" y="3151"/>
                    <a:pt x="4734" y="3202"/>
                  </a:cubicBezTo>
                  <a:cubicBezTo>
                    <a:pt x="4771" y="3253"/>
                    <a:pt x="4837" y="3290"/>
                    <a:pt x="4829" y="3356"/>
                  </a:cubicBezTo>
                  <a:cubicBezTo>
                    <a:pt x="4822" y="3422"/>
                    <a:pt x="4807" y="3517"/>
                    <a:pt x="4829" y="3569"/>
                  </a:cubicBezTo>
                  <a:cubicBezTo>
                    <a:pt x="4844" y="3620"/>
                    <a:pt x="4859" y="3591"/>
                    <a:pt x="4888" y="3627"/>
                  </a:cubicBezTo>
                  <a:cubicBezTo>
                    <a:pt x="4910" y="3664"/>
                    <a:pt x="4895" y="3730"/>
                    <a:pt x="4903" y="3774"/>
                  </a:cubicBezTo>
                  <a:cubicBezTo>
                    <a:pt x="4910" y="3818"/>
                    <a:pt x="4910" y="3891"/>
                    <a:pt x="4954" y="3898"/>
                  </a:cubicBezTo>
                  <a:cubicBezTo>
                    <a:pt x="4998" y="3906"/>
                    <a:pt x="5012" y="3942"/>
                    <a:pt x="5064" y="3950"/>
                  </a:cubicBezTo>
                  <a:cubicBezTo>
                    <a:pt x="5115" y="3957"/>
                    <a:pt x="5122" y="3950"/>
                    <a:pt x="5064" y="4016"/>
                  </a:cubicBezTo>
                  <a:cubicBezTo>
                    <a:pt x="5005" y="4089"/>
                    <a:pt x="5034" y="4133"/>
                    <a:pt x="4954" y="4148"/>
                  </a:cubicBezTo>
                  <a:cubicBezTo>
                    <a:pt x="4881" y="4162"/>
                    <a:pt x="4851" y="4184"/>
                    <a:pt x="4844" y="4235"/>
                  </a:cubicBezTo>
                  <a:cubicBezTo>
                    <a:pt x="4837" y="4279"/>
                    <a:pt x="4844" y="4323"/>
                    <a:pt x="4888" y="4360"/>
                  </a:cubicBezTo>
                  <a:cubicBezTo>
                    <a:pt x="4932" y="4397"/>
                    <a:pt x="4954" y="4455"/>
                    <a:pt x="4961" y="4492"/>
                  </a:cubicBezTo>
                  <a:cubicBezTo>
                    <a:pt x="4969" y="4514"/>
                    <a:pt x="4976" y="4536"/>
                    <a:pt x="4991" y="4558"/>
                  </a:cubicBezTo>
                  <a:cubicBezTo>
                    <a:pt x="4983" y="4558"/>
                    <a:pt x="4983" y="4558"/>
                    <a:pt x="4983" y="4558"/>
                  </a:cubicBezTo>
                  <a:cubicBezTo>
                    <a:pt x="4983" y="4558"/>
                    <a:pt x="4954" y="4748"/>
                    <a:pt x="4998" y="4822"/>
                  </a:cubicBezTo>
                  <a:cubicBezTo>
                    <a:pt x="5042" y="4888"/>
                    <a:pt x="5100" y="4910"/>
                    <a:pt x="5056" y="4968"/>
                  </a:cubicBezTo>
                  <a:cubicBezTo>
                    <a:pt x="5012" y="5019"/>
                    <a:pt x="5064" y="5056"/>
                    <a:pt x="5115" y="5056"/>
                  </a:cubicBezTo>
                  <a:cubicBezTo>
                    <a:pt x="5122" y="5056"/>
                    <a:pt x="5130" y="5056"/>
                    <a:pt x="5137" y="5056"/>
                  </a:cubicBezTo>
                  <a:lnTo>
                    <a:pt x="5137" y="5056"/>
                  </a:lnTo>
                  <a:cubicBezTo>
                    <a:pt x="5188" y="5056"/>
                    <a:pt x="5137" y="5203"/>
                    <a:pt x="5137" y="5261"/>
                  </a:cubicBezTo>
                  <a:cubicBezTo>
                    <a:pt x="5137" y="5320"/>
                    <a:pt x="5079" y="5327"/>
                    <a:pt x="5056" y="5393"/>
                  </a:cubicBezTo>
                  <a:cubicBezTo>
                    <a:pt x="5034" y="5467"/>
                    <a:pt x="5086" y="5430"/>
                    <a:pt x="5086" y="5518"/>
                  </a:cubicBezTo>
                  <a:cubicBezTo>
                    <a:pt x="5086" y="5613"/>
                    <a:pt x="5064" y="5598"/>
                    <a:pt x="4998" y="5642"/>
                  </a:cubicBezTo>
                  <a:cubicBezTo>
                    <a:pt x="4932" y="5693"/>
                    <a:pt x="4895" y="5745"/>
                    <a:pt x="4917" y="5818"/>
                  </a:cubicBezTo>
                  <a:cubicBezTo>
                    <a:pt x="4939" y="5884"/>
                    <a:pt x="4873" y="5921"/>
                    <a:pt x="4851" y="5950"/>
                  </a:cubicBezTo>
                  <a:cubicBezTo>
                    <a:pt x="4829" y="5987"/>
                    <a:pt x="4851" y="6053"/>
                    <a:pt x="4837" y="6133"/>
                  </a:cubicBezTo>
                  <a:cubicBezTo>
                    <a:pt x="4829" y="6214"/>
                    <a:pt x="4741" y="6287"/>
                    <a:pt x="4668" y="6463"/>
                  </a:cubicBezTo>
                  <a:cubicBezTo>
                    <a:pt x="4610" y="6602"/>
                    <a:pt x="4551" y="6610"/>
                    <a:pt x="4543" y="6610"/>
                  </a:cubicBezTo>
                  <a:lnTo>
                    <a:pt x="4543" y="6610"/>
                  </a:lnTo>
                  <a:cubicBezTo>
                    <a:pt x="4500" y="6631"/>
                    <a:pt x="4500" y="6631"/>
                    <a:pt x="4500" y="6631"/>
                  </a:cubicBezTo>
                  <a:cubicBezTo>
                    <a:pt x="4470" y="6610"/>
                    <a:pt x="4404" y="6551"/>
                    <a:pt x="4353" y="6551"/>
                  </a:cubicBezTo>
                  <a:cubicBezTo>
                    <a:pt x="4287" y="6551"/>
                    <a:pt x="4236" y="6507"/>
                    <a:pt x="4192" y="6470"/>
                  </a:cubicBezTo>
                  <a:cubicBezTo>
                    <a:pt x="4148" y="6441"/>
                    <a:pt x="4045" y="6404"/>
                    <a:pt x="3987" y="6360"/>
                  </a:cubicBezTo>
                  <a:cubicBezTo>
                    <a:pt x="3957" y="6331"/>
                    <a:pt x="3935" y="6317"/>
                    <a:pt x="3913" y="6317"/>
                  </a:cubicBezTo>
                  <a:cubicBezTo>
                    <a:pt x="3899" y="6317"/>
                    <a:pt x="3877" y="6331"/>
                    <a:pt x="3855" y="6346"/>
                  </a:cubicBezTo>
                  <a:cubicBezTo>
                    <a:pt x="3825" y="6368"/>
                    <a:pt x="3811" y="6375"/>
                    <a:pt x="3789" y="6375"/>
                  </a:cubicBezTo>
                  <a:cubicBezTo>
                    <a:pt x="3767" y="6375"/>
                    <a:pt x="3738" y="6360"/>
                    <a:pt x="3708" y="6346"/>
                  </a:cubicBezTo>
                  <a:cubicBezTo>
                    <a:pt x="3657" y="6331"/>
                    <a:pt x="3650" y="6272"/>
                    <a:pt x="3620" y="6272"/>
                  </a:cubicBezTo>
                  <a:cubicBezTo>
                    <a:pt x="3613" y="6272"/>
                    <a:pt x="3613" y="6280"/>
                    <a:pt x="3606" y="6280"/>
                  </a:cubicBezTo>
                  <a:cubicBezTo>
                    <a:pt x="3569" y="6302"/>
                    <a:pt x="3540" y="6331"/>
                    <a:pt x="3496" y="6331"/>
                  </a:cubicBezTo>
                  <a:cubicBezTo>
                    <a:pt x="3488" y="6331"/>
                    <a:pt x="3481" y="6331"/>
                    <a:pt x="3466" y="6324"/>
                  </a:cubicBezTo>
                  <a:cubicBezTo>
                    <a:pt x="3437" y="6317"/>
                    <a:pt x="3430" y="6309"/>
                    <a:pt x="3415" y="6309"/>
                  </a:cubicBezTo>
                  <a:cubicBezTo>
                    <a:pt x="3408" y="6309"/>
                    <a:pt x="3393" y="6317"/>
                    <a:pt x="3364" y="6338"/>
                  </a:cubicBezTo>
                  <a:cubicBezTo>
                    <a:pt x="3356" y="6346"/>
                    <a:pt x="3349" y="6346"/>
                    <a:pt x="3334" y="6346"/>
                  </a:cubicBezTo>
                  <a:cubicBezTo>
                    <a:pt x="3291" y="6346"/>
                    <a:pt x="3239" y="6265"/>
                    <a:pt x="3232" y="6236"/>
                  </a:cubicBezTo>
                  <a:cubicBezTo>
                    <a:pt x="3224" y="6214"/>
                    <a:pt x="3203" y="6207"/>
                    <a:pt x="3188" y="6207"/>
                  </a:cubicBezTo>
                  <a:cubicBezTo>
                    <a:pt x="3173" y="6207"/>
                    <a:pt x="3159" y="6207"/>
                    <a:pt x="3151" y="6221"/>
                  </a:cubicBezTo>
                  <a:cubicBezTo>
                    <a:pt x="3144" y="6229"/>
                    <a:pt x="3144" y="6236"/>
                    <a:pt x="3137" y="6236"/>
                  </a:cubicBezTo>
                  <a:cubicBezTo>
                    <a:pt x="3107" y="6236"/>
                    <a:pt x="3071" y="6184"/>
                    <a:pt x="3012" y="6148"/>
                  </a:cubicBezTo>
                  <a:cubicBezTo>
                    <a:pt x="2946" y="6097"/>
                    <a:pt x="2983" y="6031"/>
                    <a:pt x="2968" y="5965"/>
                  </a:cubicBezTo>
                  <a:cubicBezTo>
                    <a:pt x="2961" y="5899"/>
                    <a:pt x="2858" y="5921"/>
                    <a:pt x="2822" y="5899"/>
                  </a:cubicBezTo>
                  <a:cubicBezTo>
                    <a:pt x="2814" y="5891"/>
                    <a:pt x="2807" y="5891"/>
                    <a:pt x="2792" y="5891"/>
                  </a:cubicBezTo>
                  <a:cubicBezTo>
                    <a:pt x="2741" y="5891"/>
                    <a:pt x="2660" y="5921"/>
                    <a:pt x="2660" y="5921"/>
                  </a:cubicBezTo>
                  <a:cubicBezTo>
                    <a:pt x="2660" y="5921"/>
                    <a:pt x="2653" y="5928"/>
                    <a:pt x="2638" y="5950"/>
                  </a:cubicBezTo>
                  <a:cubicBezTo>
                    <a:pt x="2631" y="5913"/>
                    <a:pt x="2631" y="5891"/>
                    <a:pt x="2624" y="5869"/>
                  </a:cubicBezTo>
                  <a:cubicBezTo>
                    <a:pt x="2616" y="5833"/>
                    <a:pt x="2565" y="5818"/>
                    <a:pt x="2521" y="5767"/>
                  </a:cubicBezTo>
                  <a:cubicBezTo>
                    <a:pt x="2484" y="5723"/>
                    <a:pt x="2507" y="5701"/>
                    <a:pt x="2550" y="5642"/>
                  </a:cubicBezTo>
                  <a:cubicBezTo>
                    <a:pt x="2594" y="5584"/>
                    <a:pt x="2602" y="5576"/>
                    <a:pt x="2646" y="5540"/>
                  </a:cubicBezTo>
                  <a:cubicBezTo>
                    <a:pt x="2682" y="5510"/>
                    <a:pt x="2682" y="5532"/>
                    <a:pt x="2719" y="5496"/>
                  </a:cubicBezTo>
                  <a:cubicBezTo>
                    <a:pt x="2756" y="5467"/>
                    <a:pt x="2763" y="5386"/>
                    <a:pt x="2770" y="5334"/>
                  </a:cubicBezTo>
                  <a:cubicBezTo>
                    <a:pt x="2778" y="5291"/>
                    <a:pt x="2748" y="5254"/>
                    <a:pt x="2697" y="5254"/>
                  </a:cubicBezTo>
                  <a:cubicBezTo>
                    <a:pt x="2697" y="5254"/>
                    <a:pt x="2690" y="5254"/>
                    <a:pt x="2682" y="5254"/>
                  </a:cubicBezTo>
                  <a:lnTo>
                    <a:pt x="2675" y="5254"/>
                  </a:lnTo>
                  <a:cubicBezTo>
                    <a:pt x="2616" y="5254"/>
                    <a:pt x="2565" y="5203"/>
                    <a:pt x="2558" y="5173"/>
                  </a:cubicBezTo>
                  <a:cubicBezTo>
                    <a:pt x="2550" y="5151"/>
                    <a:pt x="2536" y="5107"/>
                    <a:pt x="2484" y="5056"/>
                  </a:cubicBezTo>
                  <a:cubicBezTo>
                    <a:pt x="2433" y="5005"/>
                    <a:pt x="2462" y="4983"/>
                    <a:pt x="2536" y="4953"/>
                  </a:cubicBezTo>
                  <a:cubicBezTo>
                    <a:pt x="2602" y="4931"/>
                    <a:pt x="2507" y="4843"/>
                    <a:pt x="2521" y="4792"/>
                  </a:cubicBezTo>
                  <a:cubicBezTo>
                    <a:pt x="2543" y="4741"/>
                    <a:pt x="2558" y="4704"/>
                    <a:pt x="2550" y="4668"/>
                  </a:cubicBezTo>
                  <a:cubicBezTo>
                    <a:pt x="2543" y="4631"/>
                    <a:pt x="2499" y="4594"/>
                    <a:pt x="2462" y="4594"/>
                  </a:cubicBezTo>
                  <a:cubicBezTo>
                    <a:pt x="2455" y="4594"/>
                    <a:pt x="2455" y="4594"/>
                    <a:pt x="2448" y="4594"/>
                  </a:cubicBezTo>
                  <a:cubicBezTo>
                    <a:pt x="2441" y="4602"/>
                    <a:pt x="2433" y="4602"/>
                    <a:pt x="2426" y="4602"/>
                  </a:cubicBezTo>
                  <a:cubicBezTo>
                    <a:pt x="2389" y="4602"/>
                    <a:pt x="2338" y="4580"/>
                    <a:pt x="2309" y="4536"/>
                  </a:cubicBezTo>
                  <a:cubicBezTo>
                    <a:pt x="2294" y="4507"/>
                    <a:pt x="2279" y="4484"/>
                    <a:pt x="2257" y="4484"/>
                  </a:cubicBezTo>
                  <a:cubicBezTo>
                    <a:pt x="2250" y="4484"/>
                    <a:pt x="2243" y="4492"/>
                    <a:pt x="2228" y="4514"/>
                  </a:cubicBezTo>
                  <a:cubicBezTo>
                    <a:pt x="2221" y="4521"/>
                    <a:pt x="2213" y="4529"/>
                    <a:pt x="2206" y="4529"/>
                  </a:cubicBezTo>
                  <a:cubicBezTo>
                    <a:pt x="2169" y="4529"/>
                    <a:pt x="2133" y="4462"/>
                    <a:pt x="2096" y="4441"/>
                  </a:cubicBezTo>
                  <a:cubicBezTo>
                    <a:pt x="2060" y="4419"/>
                    <a:pt x="2023" y="4353"/>
                    <a:pt x="1972" y="4345"/>
                  </a:cubicBezTo>
                  <a:cubicBezTo>
                    <a:pt x="1964" y="4338"/>
                    <a:pt x="1950" y="4338"/>
                    <a:pt x="1942" y="4338"/>
                  </a:cubicBezTo>
                  <a:cubicBezTo>
                    <a:pt x="1891" y="4338"/>
                    <a:pt x="1810" y="4360"/>
                    <a:pt x="1744" y="4397"/>
                  </a:cubicBezTo>
                  <a:cubicBezTo>
                    <a:pt x="1657" y="4433"/>
                    <a:pt x="1605" y="4462"/>
                    <a:pt x="1547" y="4492"/>
                  </a:cubicBezTo>
                  <a:cubicBezTo>
                    <a:pt x="1488" y="4529"/>
                    <a:pt x="1437" y="4565"/>
                    <a:pt x="1393" y="4572"/>
                  </a:cubicBezTo>
                  <a:cubicBezTo>
                    <a:pt x="1349" y="4580"/>
                    <a:pt x="1319" y="4594"/>
                    <a:pt x="1268" y="4631"/>
                  </a:cubicBezTo>
                  <a:cubicBezTo>
                    <a:pt x="1253" y="4638"/>
                    <a:pt x="1246" y="4638"/>
                    <a:pt x="1231" y="4638"/>
                  </a:cubicBezTo>
                  <a:cubicBezTo>
                    <a:pt x="1210" y="4638"/>
                    <a:pt x="1180" y="4631"/>
                    <a:pt x="1158" y="4631"/>
                  </a:cubicBezTo>
                  <a:cubicBezTo>
                    <a:pt x="1143" y="4631"/>
                    <a:pt x="1136" y="4631"/>
                    <a:pt x="1122" y="4646"/>
                  </a:cubicBezTo>
                  <a:cubicBezTo>
                    <a:pt x="1078" y="4697"/>
                    <a:pt x="1034" y="4704"/>
                    <a:pt x="1012" y="4704"/>
                  </a:cubicBezTo>
                  <a:cubicBezTo>
                    <a:pt x="990" y="4704"/>
                    <a:pt x="960" y="4653"/>
                    <a:pt x="909" y="4653"/>
                  </a:cubicBezTo>
                  <a:cubicBezTo>
                    <a:pt x="909" y="4653"/>
                    <a:pt x="902" y="4653"/>
                    <a:pt x="902" y="4660"/>
                  </a:cubicBezTo>
                  <a:cubicBezTo>
                    <a:pt x="894" y="4660"/>
                    <a:pt x="880" y="4660"/>
                    <a:pt x="872" y="4660"/>
                  </a:cubicBezTo>
                  <a:cubicBezTo>
                    <a:pt x="807" y="4660"/>
                    <a:pt x="711" y="4638"/>
                    <a:pt x="645" y="4609"/>
                  </a:cubicBezTo>
                  <a:cubicBezTo>
                    <a:pt x="631" y="4602"/>
                    <a:pt x="623" y="4602"/>
                    <a:pt x="609" y="4602"/>
                  </a:cubicBezTo>
                  <a:cubicBezTo>
                    <a:pt x="579" y="4602"/>
                    <a:pt x="543" y="4617"/>
                    <a:pt x="521" y="4631"/>
                  </a:cubicBezTo>
                  <a:cubicBezTo>
                    <a:pt x="528" y="4594"/>
                    <a:pt x="550" y="4558"/>
                    <a:pt x="557" y="4521"/>
                  </a:cubicBezTo>
                  <a:cubicBezTo>
                    <a:pt x="565" y="4470"/>
                    <a:pt x="601" y="4419"/>
                    <a:pt x="652" y="4367"/>
                  </a:cubicBezTo>
                  <a:cubicBezTo>
                    <a:pt x="711" y="4309"/>
                    <a:pt x="704" y="4272"/>
                    <a:pt x="711" y="4191"/>
                  </a:cubicBezTo>
                  <a:cubicBezTo>
                    <a:pt x="726" y="4118"/>
                    <a:pt x="755" y="4118"/>
                    <a:pt x="836" y="4067"/>
                  </a:cubicBezTo>
                  <a:cubicBezTo>
                    <a:pt x="917" y="4023"/>
                    <a:pt x="858" y="3920"/>
                    <a:pt x="894" y="3840"/>
                  </a:cubicBezTo>
                  <a:cubicBezTo>
                    <a:pt x="931" y="3767"/>
                    <a:pt x="858" y="3730"/>
                    <a:pt x="792" y="3730"/>
                  </a:cubicBezTo>
                  <a:cubicBezTo>
                    <a:pt x="726" y="3730"/>
                    <a:pt x="645" y="3708"/>
                    <a:pt x="645" y="3642"/>
                  </a:cubicBezTo>
                  <a:cubicBezTo>
                    <a:pt x="645" y="3591"/>
                    <a:pt x="638" y="3576"/>
                    <a:pt x="609" y="3576"/>
                  </a:cubicBezTo>
                  <a:cubicBezTo>
                    <a:pt x="594" y="3576"/>
                    <a:pt x="579" y="3576"/>
                    <a:pt x="557" y="3583"/>
                  </a:cubicBezTo>
                  <a:cubicBezTo>
                    <a:pt x="550" y="3583"/>
                    <a:pt x="543" y="3583"/>
                    <a:pt x="535" y="3583"/>
                  </a:cubicBezTo>
                  <a:cubicBezTo>
                    <a:pt x="469" y="3583"/>
                    <a:pt x="448" y="3525"/>
                    <a:pt x="396" y="3495"/>
                  </a:cubicBezTo>
                  <a:cubicBezTo>
                    <a:pt x="338" y="3459"/>
                    <a:pt x="294" y="3400"/>
                    <a:pt x="279" y="3298"/>
                  </a:cubicBezTo>
                  <a:cubicBezTo>
                    <a:pt x="272" y="3195"/>
                    <a:pt x="228" y="3188"/>
                    <a:pt x="184" y="3143"/>
                  </a:cubicBezTo>
                  <a:cubicBezTo>
                    <a:pt x="132" y="3092"/>
                    <a:pt x="110" y="2982"/>
                    <a:pt x="67" y="2902"/>
                  </a:cubicBezTo>
                  <a:cubicBezTo>
                    <a:pt x="22" y="2821"/>
                    <a:pt x="88" y="2733"/>
                    <a:pt x="125" y="2631"/>
                  </a:cubicBezTo>
                  <a:cubicBezTo>
                    <a:pt x="154" y="2528"/>
                    <a:pt x="125" y="2543"/>
                    <a:pt x="184" y="2491"/>
                  </a:cubicBezTo>
                  <a:cubicBezTo>
                    <a:pt x="235" y="2448"/>
                    <a:pt x="257" y="2484"/>
                    <a:pt x="228" y="2418"/>
                  </a:cubicBezTo>
                  <a:cubicBezTo>
                    <a:pt x="191" y="2345"/>
                    <a:pt x="228" y="2279"/>
                    <a:pt x="272" y="2242"/>
                  </a:cubicBezTo>
                  <a:cubicBezTo>
                    <a:pt x="316" y="2213"/>
                    <a:pt x="418" y="2213"/>
                    <a:pt x="455" y="2132"/>
                  </a:cubicBezTo>
                  <a:cubicBezTo>
                    <a:pt x="477" y="2074"/>
                    <a:pt x="506" y="2052"/>
                    <a:pt x="543" y="2052"/>
                  </a:cubicBezTo>
                  <a:cubicBezTo>
                    <a:pt x="557" y="2052"/>
                    <a:pt x="572" y="2052"/>
                    <a:pt x="587" y="2066"/>
                  </a:cubicBezTo>
                  <a:cubicBezTo>
                    <a:pt x="601" y="2074"/>
                    <a:pt x="616" y="2074"/>
                    <a:pt x="623" y="2074"/>
                  </a:cubicBezTo>
                  <a:cubicBezTo>
                    <a:pt x="660" y="2074"/>
                    <a:pt x="689" y="2037"/>
                    <a:pt x="726" y="1993"/>
                  </a:cubicBezTo>
                  <a:cubicBezTo>
                    <a:pt x="762" y="1949"/>
                    <a:pt x="711" y="1934"/>
                    <a:pt x="667" y="1898"/>
                  </a:cubicBezTo>
                  <a:cubicBezTo>
                    <a:pt x="682" y="1861"/>
                    <a:pt x="682" y="1825"/>
                    <a:pt x="711" y="1817"/>
                  </a:cubicBezTo>
                  <a:cubicBezTo>
                    <a:pt x="719" y="1817"/>
                    <a:pt x="726" y="1817"/>
                    <a:pt x="733" y="1817"/>
                  </a:cubicBezTo>
                  <a:cubicBezTo>
                    <a:pt x="762" y="1817"/>
                    <a:pt x="777" y="1832"/>
                    <a:pt x="799" y="1869"/>
                  </a:cubicBezTo>
                  <a:cubicBezTo>
                    <a:pt x="821" y="1898"/>
                    <a:pt x="836" y="1979"/>
                    <a:pt x="872" y="1979"/>
                  </a:cubicBezTo>
                  <a:cubicBezTo>
                    <a:pt x="887" y="1979"/>
                    <a:pt x="902" y="1971"/>
                    <a:pt x="917" y="1957"/>
                  </a:cubicBezTo>
                  <a:cubicBezTo>
                    <a:pt x="982" y="1876"/>
                    <a:pt x="1012" y="1861"/>
                    <a:pt x="1070" y="1839"/>
                  </a:cubicBezTo>
                  <a:cubicBezTo>
                    <a:pt x="1078" y="1839"/>
                    <a:pt x="1085" y="1839"/>
                    <a:pt x="1092" y="1839"/>
                  </a:cubicBezTo>
                  <a:cubicBezTo>
                    <a:pt x="1143" y="1839"/>
                    <a:pt x="1173" y="1883"/>
                    <a:pt x="1195" y="1912"/>
                  </a:cubicBezTo>
                  <a:cubicBezTo>
                    <a:pt x="1210" y="1927"/>
                    <a:pt x="1239" y="1942"/>
                    <a:pt x="1253" y="1942"/>
                  </a:cubicBezTo>
                  <a:cubicBezTo>
                    <a:pt x="1268" y="1942"/>
                    <a:pt x="1276" y="1934"/>
                    <a:pt x="1283" y="1920"/>
                  </a:cubicBezTo>
                  <a:cubicBezTo>
                    <a:pt x="1283" y="1905"/>
                    <a:pt x="1290" y="1905"/>
                    <a:pt x="1290" y="1905"/>
                  </a:cubicBezTo>
                  <a:cubicBezTo>
                    <a:pt x="1305" y="1905"/>
                    <a:pt x="1327" y="1934"/>
                    <a:pt x="1341" y="1957"/>
                  </a:cubicBezTo>
                  <a:cubicBezTo>
                    <a:pt x="1356" y="1964"/>
                    <a:pt x="1371" y="1971"/>
                    <a:pt x="1385" y="1971"/>
                  </a:cubicBezTo>
                  <a:cubicBezTo>
                    <a:pt x="1415" y="1971"/>
                    <a:pt x="1444" y="1957"/>
                    <a:pt x="1466" y="1942"/>
                  </a:cubicBezTo>
                  <a:cubicBezTo>
                    <a:pt x="1510" y="1920"/>
                    <a:pt x="1517" y="1883"/>
                    <a:pt x="1510" y="1839"/>
                  </a:cubicBezTo>
                  <a:cubicBezTo>
                    <a:pt x="1503" y="1803"/>
                    <a:pt x="1569" y="1759"/>
                    <a:pt x="1539" y="1722"/>
                  </a:cubicBezTo>
                  <a:cubicBezTo>
                    <a:pt x="1503" y="1693"/>
                    <a:pt x="1466" y="1700"/>
                    <a:pt x="1466" y="1641"/>
                  </a:cubicBezTo>
                  <a:cubicBezTo>
                    <a:pt x="1466" y="1575"/>
                    <a:pt x="1459" y="1561"/>
                    <a:pt x="1503" y="1517"/>
                  </a:cubicBezTo>
                  <a:cubicBezTo>
                    <a:pt x="1517" y="1510"/>
                    <a:pt x="1525" y="1502"/>
                    <a:pt x="1532" y="1502"/>
                  </a:cubicBezTo>
                  <a:cubicBezTo>
                    <a:pt x="1561" y="1502"/>
                    <a:pt x="1583" y="1546"/>
                    <a:pt x="1605" y="1561"/>
                  </a:cubicBezTo>
                  <a:cubicBezTo>
                    <a:pt x="1627" y="1583"/>
                    <a:pt x="1657" y="1619"/>
                    <a:pt x="1693" y="1619"/>
                  </a:cubicBezTo>
                  <a:cubicBezTo>
                    <a:pt x="1708" y="1619"/>
                    <a:pt x="1722" y="1612"/>
                    <a:pt x="1730" y="1598"/>
                  </a:cubicBezTo>
                  <a:cubicBezTo>
                    <a:pt x="1774" y="1546"/>
                    <a:pt x="1803" y="1495"/>
                    <a:pt x="1781" y="1458"/>
                  </a:cubicBezTo>
                  <a:cubicBezTo>
                    <a:pt x="1766" y="1429"/>
                    <a:pt x="1766" y="1363"/>
                    <a:pt x="1818" y="1356"/>
                  </a:cubicBezTo>
                  <a:cubicBezTo>
                    <a:pt x="1869" y="1348"/>
                    <a:pt x="1862" y="1326"/>
                    <a:pt x="1869" y="1290"/>
                  </a:cubicBezTo>
                  <a:cubicBezTo>
                    <a:pt x="1876" y="1253"/>
                    <a:pt x="1972" y="1268"/>
                    <a:pt x="1993" y="1253"/>
                  </a:cubicBezTo>
                  <a:cubicBezTo>
                    <a:pt x="2023" y="1246"/>
                    <a:pt x="2030" y="1216"/>
                    <a:pt x="2067" y="1172"/>
                  </a:cubicBezTo>
                  <a:cubicBezTo>
                    <a:pt x="2074" y="1158"/>
                    <a:pt x="2089" y="1150"/>
                    <a:pt x="2103" y="1150"/>
                  </a:cubicBezTo>
                  <a:cubicBezTo>
                    <a:pt x="2133" y="1150"/>
                    <a:pt x="2162" y="1172"/>
                    <a:pt x="2191" y="1172"/>
                  </a:cubicBezTo>
                  <a:cubicBezTo>
                    <a:pt x="2235" y="1172"/>
                    <a:pt x="2272" y="1150"/>
                    <a:pt x="2309" y="1121"/>
                  </a:cubicBezTo>
                  <a:cubicBezTo>
                    <a:pt x="2353" y="1084"/>
                    <a:pt x="2404" y="1026"/>
                    <a:pt x="2448" y="1026"/>
                  </a:cubicBezTo>
                  <a:cubicBezTo>
                    <a:pt x="2484" y="1026"/>
                    <a:pt x="2536" y="1077"/>
                    <a:pt x="2580" y="1077"/>
                  </a:cubicBezTo>
                  <a:cubicBezTo>
                    <a:pt x="2587" y="1077"/>
                    <a:pt x="2594" y="1070"/>
                    <a:pt x="2602" y="1070"/>
                  </a:cubicBezTo>
                  <a:cubicBezTo>
                    <a:pt x="2646" y="1041"/>
                    <a:pt x="2719" y="1019"/>
                    <a:pt x="2748" y="982"/>
                  </a:cubicBezTo>
                  <a:cubicBezTo>
                    <a:pt x="2770" y="953"/>
                    <a:pt x="2770" y="938"/>
                    <a:pt x="2807" y="879"/>
                  </a:cubicBezTo>
                  <a:cubicBezTo>
                    <a:pt x="2836" y="821"/>
                    <a:pt x="2910" y="791"/>
                    <a:pt x="2939" y="777"/>
                  </a:cubicBezTo>
                  <a:cubicBezTo>
                    <a:pt x="2975" y="769"/>
                    <a:pt x="3034" y="769"/>
                    <a:pt x="3093" y="725"/>
                  </a:cubicBezTo>
                  <a:cubicBezTo>
                    <a:pt x="3137" y="696"/>
                    <a:pt x="3166" y="667"/>
                    <a:pt x="3188" y="667"/>
                  </a:cubicBezTo>
                  <a:cubicBezTo>
                    <a:pt x="3195" y="667"/>
                    <a:pt x="3203" y="674"/>
                    <a:pt x="3203" y="689"/>
                  </a:cubicBezTo>
                  <a:cubicBezTo>
                    <a:pt x="3210" y="703"/>
                    <a:pt x="3210" y="703"/>
                    <a:pt x="3217" y="703"/>
                  </a:cubicBezTo>
                  <a:cubicBezTo>
                    <a:pt x="3239" y="703"/>
                    <a:pt x="3261" y="681"/>
                    <a:pt x="3261" y="652"/>
                  </a:cubicBezTo>
                  <a:cubicBezTo>
                    <a:pt x="3269" y="608"/>
                    <a:pt x="3305" y="630"/>
                    <a:pt x="3371" y="608"/>
                  </a:cubicBezTo>
                  <a:cubicBezTo>
                    <a:pt x="3444" y="593"/>
                    <a:pt x="3415" y="616"/>
                    <a:pt x="3437" y="557"/>
                  </a:cubicBezTo>
                  <a:cubicBezTo>
                    <a:pt x="3452" y="498"/>
                    <a:pt x="3452" y="476"/>
                    <a:pt x="3481" y="432"/>
                  </a:cubicBezTo>
                  <a:cubicBezTo>
                    <a:pt x="3518" y="388"/>
                    <a:pt x="3562" y="374"/>
                    <a:pt x="3584" y="344"/>
                  </a:cubicBezTo>
                  <a:cubicBezTo>
                    <a:pt x="3613" y="322"/>
                    <a:pt x="3613" y="264"/>
                    <a:pt x="3620" y="220"/>
                  </a:cubicBezTo>
                  <a:cubicBezTo>
                    <a:pt x="3628" y="176"/>
                    <a:pt x="3606" y="117"/>
                    <a:pt x="3664" y="73"/>
                  </a:cubicBezTo>
                  <a:cubicBezTo>
                    <a:pt x="3701" y="44"/>
                    <a:pt x="3730" y="29"/>
                    <a:pt x="3752" y="29"/>
                  </a:cubicBezTo>
                  <a:lnTo>
                    <a:pt x="3752" y="0"/>
                  </a:lnTo>
                  <a:lnTo>
                    <a:pt x="3752" y="0"/>
                  </a:lnTo>
                  <a:lnTo>
                    <a:pt x="3752" y="0"/>
                  </a:lnTo>
                  <a:cubicBezTo>
                    <a:pt x="3730" y="0"/>
                    <a:pt x="3693" y="15"/>
                    <a:pt x="3642" y="51"/>
                  </a:cubicBezTo>
                  <a:cubicBezTo>
                    <a:pt x="3591" y="88"/>
                    <a:pt x="3591" y="139"/>
                    <a:pt x="3591" y="183"/>
                  </a:cubicBezTo>
                  <a:cubicBezTo>
                    <a:pt x="3591" y="191"/>
                    <a:pt x="3591" y="205"/>
                    <a:pt x="3591" y="212"/>
                  </a:cubicBezTo>
                  <a:cubicBezTo>
                    <a:pt x="3591" y="227"/>
                    <a:pt x="3584" y="234"/>
                    <a:pt x="3584" y="249"/>
                  </a:cubicBezTo>
                  <a:cubicBezTo>
                    <a:pt x="3584" y="279"/>
                    <a:pt x="3576" y="315"/>
                    <a:pt x="3562" y="322"/>
                  </a:cubicBezTo>
                  <a:cubicBezTo>
                    <a:pt x="3554" y="330"/>
                    <a:pt x="3547" y="337"/>
                    <a:pt x="3532" y="352"/>
                  </a:cubicBezTo>
                  <a:cubicBezTo>
                    <a:pt x="3510" y="366"/>
                    <a:pt x="3481" y="381"/>
                    <a:pt x="3459" y="410"/>
                  </a:cubicBezTo>
                  <a:cubicBezTo>
                    <a:pt x="3430" y="447"/>
                    <a:pt x="3422" y="476"/>
                    <a:pt x="3415" y="520"/>
                  </a:cubicBezTo>
                  <a:cubicBezTo>
                    <a:pt x="3408" y="528"/>
                    <a:pt x="3408" y="535"/>
                    <a:pt x="3408" y="550"/>
                  </a:cubicBezTo>
                  <a:cubicBezTo>
                    <a:pt x="3400" y="557"/>
                    <a:pt x="3400" y="564"/>
                    <a:pt x="3400" y="572"/>
                  </a:cubicBezTo>
                  <a:cubicBezTo>
                    <a:pt x="3393" y="572"/>
                    <a:pt x="3379" y="579"/>
                    <a:pt x="3364" y="579"/>
                  </a:cubicBezTo>
                  <a:cubicBezTo>
                    <a:pt x="3349" y="586"/>
                    <a:pt x="3327" y="586"/>
                    <a:pt x="3312" y="586"/>
                  </a:cubicBezTo>
                  <a:cubicBezTo>
                    <a:pt x="3283" y="593"/>
                    <a:pt x="3247" y="593"/>
                    <a:pt x="3232" y="645"/>
                  </a:cubicBezTo>
                  <a:cubicBezTo>
                    <a:pt x="3232" y="652"/>
                    <a:pt x="3232" y="660"/>
                    <a:pt x="3224" y="660"/>
                  </a:cubicBezTo>
                  <a:cubicBezTo>
                    <a:pt x="3217" y="638"/>
                    <a:pt x="3195" y="638"/>
                    <a:pt x="3188" y="638"/>
                  </a:cubicBezTo>
                  <a:cubicBezTo>
                    <a:pt x="3166" y="638"/>
                    <a:pt x="3137" y="660"/>
                    <a:pt x="3107" y="681"/>
                  </a:cubicBezTo>
                  <a:cubicBezTo>
                    <a:pt x="3093" y="689"/>
                    <a:pt x="3085" y="696"/>
                    <a:pt x="3078" y="703"/>
                  </a:cubicBezTo>
                  <a:cubicBezTo>
                    <a:pt x="3034" y="733"/>
                    <a:pt x="2998" y="740"/>
                    <a:pt x="2961" y="748"/>
                  </a:cubicBezTo>
                  <a:cubicBezTo>
                    <a:pt x="2953" y="748"/>
                    <a:pt x="2939" y="748"/>
                    <a:pt x="2931" y="748"/>
                  </a:cubicBezTo>
                  <a:cubicBezTo>
                    <a:pt x="2895" y="762"/>
                    <a:pt x="2814" y="799"/>
                    <a:pt x="2778" y="865"/>
                  </a:cubicBezTo>
                  <a:cubicBezTo>
                    <a:pt x="2763" y="887"/>
                    <a:pt x="2756" y="901"/>
                    <a:pt x="2748" y="916"/>
                  </a:cubicBezTo>
                  <a:cubicBezTo>
                    <a:pt x="2741" y="938"/>
                    <a:pt x="2734" y="945"/>
                    <a:pt x="2719" y="967"/>
                  </a:cubicBezTo>
                  <a:cubicBezTo>
                    <a:pt x="2704" y="982"/>
                    <a:pt x="2668" y="1004"/>
                    <a:pt x="2638" y="1019"/>
                  </a:cubicBezTo>
                  <a:cubicBezTo>
                    <a:pt x="2616" y="1026"/>
                    <a:pt x="2602" y="1033"/>
                    <a:pt x="2587" y="1041"/>
                  </a:cubicBezTo>
                  <a:lnTo>
                    <a:pt x="2580" y="1041"/>
                  </a:lnTo>
                  <a:cubicBezTo>
                    <a:pt x="2565" y="1041"/>
                    <a:pt x="2543" y="1033"/>
                    <a:pt x="2521" y="1026"/>
                  </a:cubicBezTo>
                  <a:cubicBezTo>
                    <a:pt x="2499" y="1011"/>
                    <a:pt x="2470" y="997"/>
                    <a:pt x="2448" y="997"/>
                  </a:cubicBezTo>
                  <a:cubicBezTo>
                    <a:pt x="2404" y="997"/>
                    <a:pt x="2367" y="1033"/>
                    <a:pt x="2323" y="1070"/>
                  </a:cubicBezTo>
                  <a:cubicBezTo>
                    <a:pt x="2316" y="1077"/>
                    <a:pt x="2301" y="1084"/>
                    <a:pt x="2294" y="1099"/>
                  </a:cubicBezTo>
                  <a:cubicBezTo>
                    <a:pt x="2250" y="1129"/>
                    <a:pt x="2228" y="1143"/>
                    <a:pt x="2191" y="1143"/>
                  </a:cubicBezTo>
                  <a:cubicBezTo>
                    <a:pt x="2184" y="1143"/>
                    <a:pt x="2169" y="1136"/>
                    <a:pt x="2155" y="1136"/>
                  </a:cubicBezTo>
                  <a:cubicBezTo>
                    <a:pt x="2140" y="1129"/>
                    <a:pt x="2125" y="1121"/>
                    <a:pt x="2103" y="1121"/>
                  </a:cubicBezTo>
                  <a:cubicBezTo>
                    <a:pt x="2081" y="1121"/>
                    <a:pt x="2060" y="1129"/>
                    <a:pt x="2038" y="1150"/>
                  </a:cubicBezTo>
                  <a:cubicBezTo>
                    <a:pt x="2030" y="1172"/>
                    <a:pt x="2016" y="1187"/>
                    <a:pt x="2008" y="1202"/>
                  </a:cubicBezTo>
                  <a:cubicBezTo>
                    <a:pt x="2001" y="1209"/>
                    <a:pt x="1993" y="1224"/>
                    <a:pt x="1986" y="1224"/>
                  </a:cubicBezTo>
                  <a:cubicBezTo>
                    <a:pt x="1986" y="1231"/>
                    <a:pt x="1964" y="1231"/>
                    <a:pt x="1957" y="1231"/>
                  </a:cubicBezTo>
                  <a:cubicBezTo>
                    <a:pt x="1906" y="1231"/>
                    <a:pt x="1854" y="1238"/>
                    <a:pt x="1840" y="1282"/>
                  </a:cubicBezTo>
                  <a:cubicBezTo>
                    <a:pt x="1840" y="1290"/>
                    <a:pt x="1840" y="1297"/>
                    <a:pt x="1832" y="1304"/>
                  </a:cubicBezTo>
                  <a:cubicBezTo>
                    <a:pt x="1832" y="1326"/>
                    <a:pt x="1832" y="1326"/>
                    <a:pt x="1810" y="1326"/>
                  </a:cubicBezTo>
                  <a:cubicBezTo>
                    <a:pt x="1788" y="1334"/>
                    <a:pt x="1766" y="1348"/>
                    <a:pt x="1752" y="1370"/>
                  </a:cubicBezTo>
                  <a:cubicBezTo>
                    <a:pt x="1737" y="1407"/>
                    <a:pt x="1744" y="1443"/>
                    <a:pt x="1759" y="1473"/>
                  </a:cubicBezTo>
                  <a:cubicBezTo>
                    <a:pt x="1766" y="1488"/>
                    <a:pt x="1752" y="1524"/>
                    <a:pt x="1708" y="1575"/>
                  </a:cubicBezTo>
                  <a:cubicBezTo>
                    <a:pt x="1700" y="1583"/>
                    <a:pt x="1700" y="1583"/>
                    <a:pt x="1693" y="1583"/>
                  </a:cubicBezTo>
                  <a:cubicBezTo>
                    <a:pt x="1671" y="1583"/>
                    <a:pt x="1642" y="1553"/>
                    <a:pt x="1627" y="1539"/>
                  </a:cubicBezTo>
                  <a:cubicBezTo>
                    <a:pt x="1620" y="1539"/>
                    <a:pt x="1620" y="1531"/>
                    <a:pt x="1612" y="1524"/>
                  </a:cubicBezTo>
                  <a:cubicBezTo>
                    <a:pt x="1598" y="1502"/>
                    <a:pt x="1569" y="1473"/>
                    <a:pt x="1532" y="1473"/>
                  </a:cubicBezTo>
                  <a:cubicBezTo>
                    <a:pt x="1517" y="1473"/>
                    <a:pt x="1495" y="1480"/>
                    <a:pt x="1481" y="1495"/>
                  </a:cubicBezTo>
                  <a:cubicBezTo>
                    <a:pt x="1437" y="1539"/>
                    <a:pt x="1437" y="1568"/>
                    <a:pt x="1437" y="1612"/>
                  </a:cubicBezTo>
                  <a:cubicBezTo>
                    <a:pt x="1437" y="1619"/>
                    <a:pt x="1437" y="1627"/>
                    <a:pt x="1437" y="1641"/>
                  </a:cubicBezTo>
                  <a:cubicBezTo>
                    <a:pt x="1437" y="1693"/>
                    <a:pt x="1466" y="1715"/>
                    <a:pt x="1488" y="1729"/>
                  </a:cubicBezTo>
                  <a:cubicBezTo>
                    <a:pt x="1503" y="1729"/>
                    <a:pt x="1510" y="1737"/>
                    <a:pt x="1517" y="1744"/>
                  </a:cubicBezTo>
                  <a:cubicBezTo>
                    <a:pt x="1517" y="1751"/>
                    <a:pt x="1510" y="1766"/>
                    <a:pt x="1503" y="1773"/>
                  </a:cubicBezTo>
                  <a:cubicBezTo>
                    <a:pt x="1495" y="1795"/>
                    <a:pt x="1473" y="1817"/>
                    <a:pt x="1481" y="1847"/>
                  </a:cubicBezTo>
                  <a:cubicBezTo>
                    <a:pt x="1488" y="1883"/>
                    <a:pt x="1481" y="1905"/>
                    <a:pt x="1451" y="1920"/>
                  </a:cubicBezTo>
                  <a:cubicBezTo>
                    <a:pt x="1437" y="1927"/>
                    <a:pt x="1407" y="1934"/>
                    <a:pt x="1385" y="1934"/>
                  </a:cubicBezTo>
                  <a:cubicBezTo>
                    <a:pt x="1378" y="1934"/>
                    <a:pt x="1371" y="1934"/>
                    <a:pt x="1363" y="1934"/>
                  </a:cubicBezTo>
                  <a:cubicBezTo>
                    <a:pt x="1356" y="1927"/>
                    <a:pt x="1349" y="1920"/>
                    <a:pt x="1349" y="1912"/>
                  </a:cubicBezTo>
                  <a:cubicBezTo>
                    <a:pt x="1327" y="1891"/>
                    <a:pt x="1312" y="1876"/>
                    <a:pt x="1290" y="1876"/>
                  </a:cubicBezTo>
                  <a:cubicBezTo>
                    <a:pt x="1283" y="1876"/>
                    <a:pt x="1261" y="1876"/>
                    <a:pt x="1253" y="1912"/>
                  </a:cubicBezTo>
                  <a:lnTo>
                    <a:pt x="1253" y="1912"/>
                  </a:lnTo>
                  <a:cubicBezTo>
                    <a:pt x="1246" y="1912"/>
                    <a:pt x="1231" y="1905"/>
                    <a:pt x="1224" y="1891"/>
                  </a:cubicBezTo>
                  <a:cubicBezTo>
                    <a:pt x="1202" y="1869"/>
                    <a:pt x="1158" y="1810"/>
                    <a:pt x="1092" y="1810"/>
                  </a:cubicBezTo>
                  <a:cubicBezTo>
                    <a:pt x="1085" y="1810"/>
                    <a:pt x="1070" y="1810"/>
                    <a:pt x="1063" y="1810"/>
                  </a:cubicBezTo>
                  <a:cubicBezTo>
                    <a:pt x="997" y="1832"/>
                    <a:pt x="968" y="1854"/>
                    <a:pt x="894" y="1934"/>
                  </a:cubicBezTo>
                  <a:cubicBezTo>
                    <a:pt x="880" y="1949"/>
                    <a:pt x="872" y="1949"/>
                    <a:pt x="872" y="1949"/>
                  </a:cubicBezTo>
                  <a:cubicBezTo>
                    <a:pt x="865" y="1942"/>
                    <a:pt x="850" y="1905"/>
                    <a:pt x="843" y="1891"/>
                  </a:cubicBezTo>
                  <a:cubicBezTo>
                    <a:pt x="836" y="1876"/>
                    <a:pt x="828" y="1861"/>
                    <a:pt x="821" y="1854"/>
                  </a:cubicBezTo>
                  <a:cubicBezTo>
                    <a:pt x="799" y="1817"/>
                    <a:pt x="777" y="1788"/>
                    <a:pt x="733" y="1788"/>
                  </a:cubicBezTo>
                  <a:cubicBezTo>
                    <a:pt x="726" y="1788"/>
                    <a:pt x="719" y="1788"/>
                    <a:pt x="704" y="1788"/>
                  </a:cubicBezTo>
                  <a:cubicBezTo>
                    <a:pt x="660" y="1795"/>
                    <a:pt x="652" y="1847"/>
                    <a:pt x="645" y="1883"/>
                  </a:cubicBezTo>
                  <a:cubicBezTo>
                    <a:pt x="638" y="1891"/>
                    <a:pt x="638" y="1891"/>
                    <a:pt x="638" y="1891"/>
                  </a:cubicBezTo>
                  <a:cubicBezTo>
                    <a:pt x="638" y="1912"/>
                    <a:pt x="638" y="1912"/>
                    <a:pt x="638" y="1912"/>
                  </a:cubicBezTo>
                  <a:cubicBezTo>
                    <a:pt x="652" y="1920"/>
                    <a:pt x="652" y="1920"/>
                    <a:pt x="652" y="1920"/>
                  </a:cubicBezTo>
                  <a:cubicBezTo>
                    <a:pt x="660" y="1934"/>
                    <a:pt x="667" y="1934"/>
                    <a:pt x="682" y="1942"/>
                  </a:cubicBezTo>
                  <a:cubicBezTo>
                    <a:pt x="689" y="1949"/>
                    <a:pt x="704" y="1964"/>
                    <a:pt x="704" y="1971"/>
                  </a:cubicBezTo>
                  <a:cubicBezTo>
                    <a:pt x="704" y="1971"/>
                    <a:pt x="704" y="1971"/>
                    <a:pt x="704" y="1979"/>
                  </a:cubicBezTo>
                  <a:cubicBezTo>
                    <a:pt x="697" y="1979"/>
                    <a:pt x="697" y="1979"/>
                    <a:pt x="697" y="1979"/>
                  </a:cubicBezTo>
                  <a:cubicBezTo>
                    <a:pt x="667" y="2015"/>
                    <a:pt x="645" y="2044"/>
                    <a:pt x="623" y="2044"/>
                  </a:cubicBezTo>
                  <a:cubicBezTo>
                    <a:pt x="616" y="2044"/>
                    <a:pt x="609" y="2044"/>
                    <a:pt x="601" y="2037"/>
                  </a:cubicBezTo>
                  <a:cubicBezTo>
                    <a:pt x="579" y="2022"/>
                    <a:pt x="557" y="2015"/>
                    <a:pt x="543" y="2015"/>
                  </a:cubicBezTo>
                  <a:cubicBezTo>
                    <a:pt x="491" y="2015"/>
                    <a:pt x="455" y="2052"/>
                    <a:pt x="426" y="2118"/>
                  </a:cubicBezTo>
                  <a:cubicBezTo>
                    <a:pt x="411" y="2162"/>
                    <a:pt x="367" y="2176"/>
                    <a:pt x="323" y="2191"/>
                  </a:cubicBezTo>
                  <a:cubicBezTo>
                    <a:pt x="294" y="2198"/>
                    <a:pt x="272" y="2206"/>
                    <a:pt x="250" y="2220"/>
                  </a:cubicBezTo>
                  <a:cubicBezTo>
                    <a:pt x="198" y="2264"/>
                    <a:pt x="154" y="2345"/>
                    <a:pt x="198" y="2425"/>
                  </a:cubicBezTo>
                  <a:cubicBezTo>
                    <a:pt x="198" y="2433"/>
                    <a:pt x="206" y="2440"/>
                    <a:pt x="206" y="2440"/>
                  </a:cubicBezTo>
                  <a:cubicBezTo>
                    <a:pt x="191" y="2448"/>
                    <a:pt x="176" y="2455"/>
                    <a:pt x="162" y="2469"/>
                  </a:cubicBezTo>
                  <a:cubicBezTo>
                    <a:pt x="125" y="2499"/>
                    <a:pt x="118" y="2513"/>
                    <a:pt x="110" y="2550"/>
                  </a:cubicBezTo>
                  <a:cubicBezTo>
                    <a:pt x="110" y="2565"/>
                    <a:pt x="110" y="2587"/>
                    <a:pt x="96" y="2623"/>
                  </a:cubicBezTo>
                  <a:cubicBezTo>
                    <a:pt x="88" y="2645"/>
                    <a:pt x="74" y="2675"/>
                    <a:pt x="67" y="2697"/>
                  </a:cubicBezTo>
                  <a:cubicBezTo>
                    <a:pt x="30" y="2770"/>
                    <a:pt x="0" y="2843"/>
                    <a:pt x="37" y="2916"/>
                  </a:cubicBezTo>
                  <a:cubicBezTo>
                    <a:pt x="59" y="2946"/>
                    <a:pt x="74" y="2990"/>
                    <a:pt x="88" y="3026"/>
                  </a:cubicBezTo>
                  <a:cubicBezTo>
                    <a:pt x="110" y="3078"/>
                    <a:pt x="125" y="3129"/>
                    <a:pt x="162" y="3166"/>
                  </a:cubicBezTo>
                  <a:cubicBezTo>
                    <a:pt x="169" y="3173"/>
                    <a:pt x="184" y="3180"/>
                    <a:pt x="191" y="3188"/>
                  </a:cubicBezTo>
                  <a:cubicBezTo>
                    <a:pt x="220" y="3217"/>
                    <a:pt x="242" y="3239"/>
                    <a:pt x="250" y="3305"/>
                  </a:cubicBezTo>
                  <a:cubicBezTo>
                    <a:pt x="264" y="3400"/>
                    <a:pt x="308" y="3473"/>
                    <a:pt x="381" y="3517"/>
                  </a:cubicBezTo>
                  <a:cubicBezTo>
                    <a:pt x="396" y="3525"/>
                    <a:pt x="411" y="3539"/>
                    <a:pt x="426" y="3554"/>
                  </a:cubicBezTo>
                  <a:cubicBezTo>
                    <a:pt x="448" y="3583"/>
                    <a:pt x="484" y="3612"/>
                    <a:pt x="535" y="3612"/>
                  </a:cubicBezTo>
                  <a:cubicBezTo>
                    <a:pt x="543" y="3612"/>
                    <a:pt x="550" y="3612"/>
                    <a:pt x="557" y="3612"/>
                  </a:cubicBezTo>
                  <a:cubicBezTo>
                    <a:pt x="579" y="3612"/>
                    <a:pt x="594" y="3605"/>
                    <a:pt x="609" y="3605"/>
                  </a:cubicBezTo>
                  <a:cubicBezTo>
                    <a:pt x="609" y="3605"/>
                    <a:pt x="609" y="3605"/>
                    <a:pt x="616" y="3605"/>
                  </a:cubicBezTo>
                  <a:cubicBezTo>
                    <a:pt x="616" y="3612"/>
                    <a:pt x="616" y="3620"/>
                    <a:pt x="616" y="3642"/>
                  </a:cubicBezTo>
                  <a:cubicBezTo>
                    <a:pt x="616" y="3715"/>
                    <a:pt x="682" y="3759"/>
                    <a:pt x="792" y="3759"/>
                  </a:cubicBezTo>
                  <a:cubicBezTo>
                    <a:pt x="828" y="3759"/>
                    <a:pt x="858" y="3774"/>
                    <a:pt x="865" y="3788"/>
                  </a:cubicBezTo>
                  <a:cubicBezTo>
                    <a:pt x="872" y="3796"/>
                    <a:pt x="872" y="3810"/>
                    <a:pt x="865" y="3832"/>
                  </a:cubicBezTo>
                  <a:cubicBezTo>
                    <a:pt x="850" y="3869"/>
                    <a:pt x="850" y="3913"/>
                    <a:pt x="850" y="3942"/>
                  </a:cubicBezTo>
                  <a:cubicBezTo>
                    <a:pt x="850" y="4001"/>
                    <a:pt x="850" y="4023"/>
                    <a:pt x="821" y="4045"/>
                  </a:cubicBezTo>
                  <a:cubicBezTo>
                    <a:pt x="807" y="4052"/>
                    <a:pt x="792" y="4060"/>
                    <a:pt x="785" y="4067"/>
                  </a:cubicBezTo>
                  <a:cubicBezTo>
                    <a:pt x="726" y="4096"/>
                    <a:pt x="697" y="4111"/>
                    <a:pt x="682" y="4191"/>
                  </a:cubicBezTo>
                  <a:cubicBezTo>
                    <a:pt x="682" y="4206"/>
                    <a:pt x="682" y="4221"/>
                    <a:pt x="675" y="4235"/>
                  </a:cubicBezTo>
                  <a:cubicBezTo>
                    <a:pt x="675" y="4287"/>
                    <a:pt x="675" y="4309"/>
                    <a:pt x="638" y="4345"/>
                  </a:cubicBezTo>
                  <a:cubicBezTo>
                    <a:pt x="579" y="4397"/>
                    <a:pt x="535" y="4448"/>
                    <a:pt x="528" y="4521"/>
                  </a:cubicBezTo>
                  <a:cubicBezTo>
                    <a:pt x="521" y="4536"/>
                    <a:pt x="513" y="4550"/>
                    <a:pt x="506" y="4572"/>
                  </a:cubicBezTo>
                  <a:cubicBezTo>
                    <a:pt x="499" y="4587"/>
                    <a:pt x="491" y="4602"/>
                    <a:pt x="491" y="4624"/>
                  </a:cubicBezTo>
                  <a:cubicBezTo>
                    <a:pt x="469" y="4697"/>
                    <a:pt x="469" y="4697"/>
                    <a:pt x="469" y="4697"/>
                  </a:cubicBezTo>
                  <a:cubicBezTo>
                    <a:pt x="535" y="4653"/>
                    <a:pt x="535" y="4653"/>
                    <a:pt x="535" y="4653"/>
                  </a:cubicBezTo>
                  <a:cubicBezTo>
                    <a:pt x="565" y="4638"/>
                    <a:pt x="587" y="4631"/>
                    <a:pt x="609" y="4631"/>
                  </a:cubicBezTo>
                  <a:cubicBezTo>
                    <a:pt x="616" y="4631"/>
                    <a:pt x="623" y="4631"/>
                    <a:pt x="631" y="4631"/>
                  </a:cubicBezTo>
                  <a:cubicBezTo>
                    <a:pt x="704" y="4668"/>
                    <a:pt x="807" y="4690"/>
                    <a:pt x="872" y="4690"/>
                  </a:cubicBezTo>
                  <a:cubicBezTo>
                    <a:pt x="887" y="4690"/>
                    <a:pt x="894" y="4690"/>
                    <a:pt x="902" y="4690"/>
                  </a:cubicBezTo>
                  <a:cubicBezTo>
                    <a:pt x="909" y="4690"/>
                    <a:pt x="909" y="4690"/>
                    <a:pt x="909" y="4690"/>
                  </a:cubicBezTo>
                  <a:cubicBezTo>
                    <a:pt x="931" y="4690"/>
                    <a:pt x="946" y="4697"/>
                    <a:pt x="960" y="4712"/>
                  </a:cubicBezTo>
                  <a:cubicBezTo>
                    <a:pt x="975" y="4726"/>
                    <a:pt x="990" y="4741"/>
                    <a:pt x="1012" y="4741"/>
                  </a:cubicBezTo>
                  <a:cubicBezTo>
                    <a:pt x="1048" y="4741"/>
                    <a:pt x="1092" y="4726"/>
                    <a:pt x="1143" y="4668"/>
                  </a:cubicBezTo>
                  <a:cubicBezTo>
                    <a:pt x="1151" y="4660"/>
                    <a:pt x="1158" y="4660"/>
                    <a:pt x="1158" y="4660"/>
                  </a:cubicBezTo>
                  <a:cubicBezTo>
                    <a:pt x="1166" y="4660"/>
                    <a:pt x="1180" y="4660"/>
                    <a:pt x="1188" y="4660"/>
                  </a:cubicBezTo>
                  <a:cubicBezTo>
                    <a:pt x="1202" y="4668"/>
                    <a:pt x="1217" y="4675"/>
                    <a:pt x="1231" y="4675"/>
                  </a:cubicBezTo>
                  <a:cubicBezTo>
                    <a:pt x="1253" y="4675"/>
                    <a:pt x="1268" y="4668"/>
                    <a:pt x="1283" y="4653"/>
                  </a:cubicBezTo>
                  <a:cubicBezTo>
                    <a:pt x="1334" y="4624"/>
                    <a:pt x="1363" y="4609"/>
                    <a:pt x="1400" y="4602"/>
                  </a:cubicBezTo>
                  <a:cubicBezTo>
                    <a:pt x="1437" y="4594"/>
                    <a:pt x="1481" y="4572"/>
                    <a:pt x="1525" y="4543"/>
                  </a:cubicBezTo>
                  <a:cubicBezTo>
                    <a:pt x="1539" y="4536"/>
                    <a:pt x="1547" y="4529"/>
                    <a:pt x="1561" y="4521"/>
                  </a:cubicBezTo>
                  <a:cubicBezTo>
                    <a:pt x="1620" y="4492"/>
                    <a:pt x="1664" y="4462"/>
                    <a:pt x="1752" y="4419"/>
                  </a:cubicBezTo>
                  <a:cubicBezTo>
                    <a:pt x="1818" y="4389"/>
                    <a:pt x="1891" y="4367"/>
                    <a:pt x="1942" y="4367"/>
                  </a:cubicBezTo>
                  <a:cubicBezTo>
                    <a:pt x="1950" y="4367"/>
                    <a:pt x="1957" y="4375"/>
                    <a:pt x="1964" y="4375"/>
                  </a:cubicBezTo>
                  <a:cubicBezTo>
                    <a:pt x="1986" y="4375"/>
                    <a:pt x="2008" y="4397"/>
                    <a:pt x="2030" y="4419"/>
                  </a:cubicBezTo>
                  <a:cubicBezTo>
                    <a:pt x="2045" y="4441"/>
                    <a:pt x="2060" y="4455"/>
                    <a:pt x="2081" y="4470"/>
                  </a:cubicBezTo>
                  <a:cubicBezTo>
                    <a:pt x="2096" y="4477"/>
                    <a:pt x="2103" y="4492"/>
                    <a:pt x="2118" y="4507"/>
                  </a:cubicBezTo>
                  <a:cubicBezTo>
                    <a:pt x="2148" y="4529"/>
                    <a:pt x="2169" y="4558"/>
                    <a:pt x="2206" y="4558"/>
                  </a:cubicBezTo>
                  <a:cubicBezTo>
                    <a:pt x="2213" y="4558"/>
                    <a:pt x="2235" y="4550"/>
                    <a:pt x="2250" y="4529"/>
                  </a:cubicBezTo>
                  <a:cubicBezTo>
                    <a:pt x="2257" y="4521"/>
                    <a:pt x="2257" y="4521"/>
                    <a:pt x="2257" y="4521"/>
                  </a:cubicBezTo>
                  <a:cubicBezTo>
                    <a:pt x="2265" y="4529"/>
                    <a:pt x="2279" y="4543"/>
                    <a:pt x="2287" y="4558"/>
                  </a:cubicBezTo>
                  <a:cubicBezTo>
                    <a:pt x="2316" y="4602"/>
                    <a:pt x="2375" y="4631"/>
                    <a:pt x="2426" y="4631"/>
                  </a:cubicBezTo>
                  <a:cubicBezTo>
                    <a:pt x="2433" y="4631"/>
                    <a:pt x="2448" y="4631"/>
                    <a:pt x="2462" y="4624"/>
                  </a:cubicBezTo>
                  <a:lnTo>
                    <a:pt x="2462" y="4624"/>
                  </a:lnTo>
                  <a:cubicBezTo>
                    <a:pt x="2484" y="4624"/>
                    <a:pt x="2514" y="4646"/>
                    <a:pt x="2521" y="4668"/>
                  </a:cubicBezTo>
                  <a:cubicBezTo>
                    <a:pt x="2529" y="4697"/>
                    <a:pt x="2514" y="4719"/>
                    <a:pt x="2507" y="4756"/>
                  </a:cubicBezTo>
                  <a:cubicBezTo>
                    <a:pt x="2499" y="4763"/>
                    <a:pt x="2499" y="4778"/>
                    <a:pt x="2492" y="4785"/>
                  </a:cubicBezTo>
                  <a:cubicBezTo>
                    <a:pt x="2484" y="4814"/>
                    <a:pt x="2499" y="4851"/>
                    <a:pt x="2514" y="4880"/>
                  </a:cubicBezTo>
                  <a:cubicBezTo>
                    <a:pt x="2521" y="4895"/>
                    <a:pt x="2529" y="4917"/>
                    <a:pt x="2529" y="4924"/>
                  </a:cubicBezTo>
                  <a:lnTo>
                    <a:pt x="2529" y="4924"/>
                  </a:lnTo>
                  <a:cubicBezTo>
                    <a:pt x="2529" y="4924"/>
                    <a:pt x="2529" y="4924"/>
                    <a:pt x="2521" y="4924"/>
                  </a:cubicBezTo>
                  <a:cubicBezTo>
                    <a:pt x="2477" y="4939"/>
                    <a:pt x="2433" y="4961"/>
                    <a:pt x="2426" y="4998"/>
                  </a:cubicBezTo>
                  <a:cubicBezTo>
                    <a:pt x="2419" y="5034"/>
                    <a:pt x="2448" y="5071"/>
                    <a:pt x="2462" y="5078"/>
                  </a:cubicBezTo>
                  <a:cubicBezTo>
                    <a:pt x="2507" y="5122"/>
                    <a:pt x="2521" y="5159"/>
                    <a:pt x="2529" y="5188"/>
                  </a:cubicBezTo>
                  <a:cubicBezTo>
                    <a:pt x="2543" y="5217"/>
                    <a:pt x="2602" y="5283"/>
                    <a:pt x="2675" y="5283"/>
                  </a:cubicBezTo>
                  <a:cubicBezTo>
                    <a:pt x="2682" y="5283"/>
                    <a:pt x="2682" y="5283"/>
                    <a:pt x="2690" y="5283"/>
                  </a:cubicBezTo>
                  <a:cubicBezTo>
                    <a:pt x="2697" y="5283"/>
                    <a:pt x="2697" y="5283"/>
                    <a:pt x="2697" y="5283"/>
                  </a:cubicBezTo>
                  <a:cubicBezTo>
                    <a:pt x="2712" y="5283"/>
                    <a:pt x="2726" y="5283"/>
                    <a:pt x="2734" y="5291"/>
                  </a:cubicBezTo>
                  <a:cubicBezTo>
                    <a:pt x="2741" y="5305"/>
                    <a:pt x="2741" y="5320"/>
                    <a:pt x="2741" y="5334"/>
                  </a:cubicBezTo>
                  <a:cubicBezTo>
                    <a:pt x="2741" y="5349"/>
                    <a:pt x="2741" y="5349"/>
                    <a:pt x="2741" y="5349"/>
                  </a:cubicBezTo>
                  <a:cubicBezTo>
                    <a:pt x="2734" y="5393"/>
                    <a:pt x="2719" y="5452"/>
                    <a:pt x="2697" y="5474"/>
                  </a:cubicBezTo>
                  <a:cubicBezTo>
                    <a:pt x="2690" y="5488"/>
                    <a:pt x="2682" y="5488"/>
                    <a:pt x="2675" y="5488"/>
                  </a:cubicBezTo>
                  <a:cubicBezTo>
                    <a:pt x="2660" y="5496"/>
                    <a:pt x="2646" y="5496"/>
                    <a:pt x="2624" y="5518"/>
                  </a:cubicBezTo>
                  <a:cubicBezTo>
                    <a:pt x="2580" y="5554"/>
                    <a:pt x="2572" y="5562"/>
                    <a:pt x="2521" y="5628"/>
                  </a:cubicBezTo>
                  <a:cubicBezTo>
                    <a:pt x="2521" y="5635"/>
                    <a:pt x="2514" y="5642"/>
                    <a:pt x="2507" y="5650"/>
                  </a:cubicBezTo>
                  <a:cubicBezTo>
                    <a:pt x="2477" y="5693"/>
                    <a:pt x="2448" y="5730"/>
                    <a:pt x="2499" y="5789"/>
                  </a:cubicBezTo>
                  <a:cubicBezTo>
                    <a:pt x="2521" y="5818"/>
                    <a:pt x="2543" y="5833"/>
                    <a:pt x="2565" y="5840"/>
                  </a:cubicBezTo>
                  <a:cubicBezTo>
                    <a:pt x="2580" y="5855"/>
                    <a:pt x="2594" y="5869"/>
                    <a:pt x="2594" y="5877"/>
                  </a:cubicBezTo>
                  <a:cubicBezTo>
                    <a:pt x="2602" y="5891"/>
                    <a:pt x="2602" y="5913"/>
                    <a:pt x="2609" y="5950"/>
                  </a:cubicBezTo>
                  <a:cubicBezTo>
                    <a:pt x="2616" y="6016"/>
                    <a:pt x="2616" y="6016"/>
                    <a:pt x="2616" y="6016"/>
                  </a:cubicBezTo>
                  <a:cubicBezTo>
                    <a:pt x="2660" y="5965"/>
                    <a:pt x="2660" y="5965"/>
                    <a:pt x="2660" y="5965"/>
                  </a:cubicBezTo>
                  <a:cubicBezTo>
                    <a:pt x="2668" y="5957"/>
                    <a:pt x="2675" y="5950"/>
                    <a:pt x="2682" y="5943"/>
                  </a:cubicBezTo>
                  <a:cubicBezTo>
                    <a:pt x="2704" y="5935"/>
                    <a:pt x="2763" y="5921"/>
                    <a:pt x="2792" y="5921"/>
                  </a:cubicBezTo>
                  <a:cubicBezTo>
                    <a:pt x="2800" y="5921"/>
                    <a:pt x="2807" y="5921"/>
                    <a:pt x="2807" y="5921"/>
                  </a:cubicBezTo>
                  <a:cubicBezTo>
                    <a:pt x="2822" y="5935"/>
                    <a:pt x="2843" y="5935"/>
                    <a:pt x="2873" y="5935"/>
                  </a:cubicBezTo>
                  <a:cubicBezTo>
                    <a:pt x="2917" y="5943"/>
                    <a:pt x="2939" y="5950"/>
                    <a:pt x="2939" y="5965"/>
                  </a:cubicBezTo>
                  <a:cubicBezTo>
                    <a:pt x="2939" y="5987"/>
                    <a:pt x="2939" y="6001"/>
                    <a:pt x="2939" y="6023"/>
                  </a:cubicBezTo>
                  <a:cubicBezTo>
                    <a:pt x="2939" y="6075"/>
                    <a:pt x="2939" y="6126"/>
                    <a:pt x="2998" y="6170"/>
                  </a:cubicBezTo>
                  <a:cubicBezTo>
                    <a:pt x="3019" y="6184"/>
                    <a:pt x="3041" y="6199"/>
                    <a:pt x="3056" y="6214"/>
                  </a:cubicBezTo>
                  <a:cubicBezTo>
                    <a:pt x="3085" y="6243"/>
                    <a:pt x="3107" y="6265"/>
                    <a:pt x="3137" y="6265"/>
                  </a:cubicBezTo>
                  <a:cubicBezTo>
                    <a:pt x="3151" y="6265"/>
                    <a:pt x="3166" y="6258"/>
                    <a:pt x="3173" y="6243"/>
                  </a:cubicBezTo>
                  <a:cubicBezTo>
                    <a:pt x="3181" y="6236"/>
                    <a:pt x="3181" y="6236"/>
                    <a:pt x="3188" y="6236"/>
                  </a:cubicBezTo>
                  <a:cubicBezTo>
                    <a:pt x="3188" y="6236"/>
                    <a:pt x="3195" y="6236"/>
                    <a:pt x="3203" y="6243"/>
                  </a:cubicBezTo>
                  <a:cubicBezTo>
                    <a:pt x="3210" y="6265"/>
                    <a:pt x="3261" y="6375"/>
                    <a:pt x="3334" y="6375"/>
                  </a:cubicBezTo>
                  <a:cubicBezTo>
                    <a:pt x="3356" y="6375"/>
                    <a:pt x="3371" y="6375"/>
                    <a:pt x="3386" y="6360"/>
                  </a:cubicBezTo>
                  <a:cubicBezTo>
                    <a:pt x="3393" y="6353"/>
                    <a:pt x="3415" y="6338"/>
                    <a:pt x="3415" y="6338"/>
                  </a:cubicBezTo>
                  <a:cubicBezTo>
                    <a:pt x="3415" y="6338"/>
                    <a:pt x="3422" y="6338"/>
                    <a:pt x="3430" y="6346"/>
                  </a:cubicBezTo>
                  <a:cubicBezTo>
                    <a:pt x="3437" y="6346"/>
                    <a:pt x="3444" y="6353"/>
                    <a:pt x="3459" y="6353"/>
                  </a:cubicBezTo>
                  <a:cubicBezTo>
                    <a:pt x="3474" y="6360"/>
                    <a:pt x="3481" y="6360"/>
                    <a:pt x="3496" y="6360"/>
                  </a:cubicBezTo>
                  <a:cubicBezTo>
                    <a:pt x="3532" y="6360"/>
                    <a:pt x="3562" y="6346"/>
                    <a:pt x="3584" y="6324"/>
                  </a:cubicBezTo>
                  <a:cubicBezTo>
                    <a:pt x="3598" y="6317"/>
                    <a:pt x="3606" y="6309"/>
                    <a:pt x="3620" y="6309"/>
                  </a:cubicBezTo>
                  <a:lnTo>
                    <a:pt x="3620" y="6309"/>
                  </a:lnTo>
                  <a:cubicBezTo>
                    <a:pt x="3620" y="6309"/>
                    <a:pt x="3628" y="6317"/>
                    <a:pt x="3628" y="6324"/>
                  </a:cubicBezTo>
                  <a:cubicBezTo>
                    <a:pt x="3642" y="6338"/>
                    <a:pt x="3664" y="6360"/>
                    <a:pt x="3693" y="6375"/>
                  </a:cubicBezTo>
                  <a:cubicBezTo>
                    <a:pt x="3701" y="6382"/>
                    <a:pt x="3708" y="6382"/>
                    <a:pt x="3715" y="6382"/>
                  </a:cubicBezTo>
                  <a:cubicBezTo>
                    <a:pt x="3738" y="6397"/>
                    <a:pt x="3760" y="6404"/>
                    <a:pt x="3789" y="6404"/>
                  </a:cubicBezTo>
                  <a:cubicBezTo>
                    <a:pt x="3818" y="6404"/>
                    <a:pt x="3847" y="6397"/>
                    <a:pt x="3869" y="6375"/>
                  </a:cubicBezTo>
                  <a:cubicBezTo>
                    <a:pt x="3891" y="6360"/>
                    <a:pt x="3906" y="6353"/>
                    <a:pt x="3913" y="6353"/>
                  </a:cubicBezTo>
                  <a:cubicBezTo>
                    <a:pt x="3928" y="6353"/>
                    <a:pt x="3943" y="6360"/>
                    <a:pt x="3972" y="6382"/>
                  </a:cubicBezTo>
                  <a:cubicBezTo>
                    <a:pt x="4001" y="6412"/>
                    <a:pt x="4053" y="6434"/>
                    <a:pt x="4097" y="6456"/>
                  </a:cubicBezTo>
                  <a:cubicBezTo>
                    <a:pt x="4126" y="6470"/>
                    <a:pt x="4155" y="6485"/>
                    <a:pt x="4177" y="6500"/>
                  </a:cubicBezTo>
                  <a:cubicBezTo>
                    <a:pt x="4184" y="6500"/>
                    <a:pt x="4184" y="6507"/>
                    <a:pt x="4192" y="6514"/>
                  </a:cubicBezTo>
                  <a:cubicBezTo>
                    <a:pt x="4236" y="6543"/>
                    <a:pt x="4287" y="6580"/>
                    <a:pt x="4353" y="6580"/>
                  </a:cubicBezTo>
                  <a:cubicBezTo>
                    <a:pt x="4390" y="6580"/>
                    <a:pt x="4441" y="6617"/>
                    <a:pt x="4478" y="6653"/>
                  </a:cubicBezTo>
                  <a:cubicBezTo>
                    <a:pt x="4492" y="6668"/>
                    <a:pt x="4492" y="6668"/>
                    <a:pt x="4492" y="6668"/>
                  </a:cubicBezTo>
                  <a:cubicBezTo>
                    <a:pt x="4514" y="6661"/>
                    <a:pt x="4514" y="6661"/>
                    <a:pt x="4514" y="6661"/>
                  </a:cubicBezTo>
                  <a:cubicBezTo>
                    <a:pt x="4551" y="6639"/>
                    <a:pt x="4551" y="6639"/>
                    <a:pt x="4551" y="6639"/>
                  </a:cubicBezTo>
                  <a:cubicBezTo>
                    <a:pt x="4580" y="6631"/>
                    <a:pt x="4646" y="6602"/>
                    <a:pt x="4697" y="6470"/>
                  </a:cubicBezTo>
                  <a:cubicBezTo>
                    <a:pt x="4734" y="6390"/>
                    <a:pt x="4771" y="6331"/>
                    <a:pt x="4800" y="6280"/>
                  </a:cubicBezTo>
                  <a:cubicBezTo>
                    <a:pt x="4837" y="6229"/>
                    <a:pt x="4866" y="6184"/>
                    <a:pt x="4866" y="6141"/>
                  </a:cubicBezTo>
                  <a:cubicBezTo>
                    <a:pt x="4873" y="6097"/>
                    <a:pt x="4873" y="6067"/>
                    <a:pt x="4873" y="6038"/>
                  </a:cubicBezTo>
                  <a:cubicBezTo>
                    <a:pt x="4873" y="6009"/>
                    <a:pt x="4866" y="5979"/>
                    <a:pt x="4873" y="5972"/>
                  </a:cubicBezTo>
                  <a:cubicBezTo>
                    <a:pt x="4881" y="5965"/>
                    <a:pt x="4888" y="5957"/>
                    <a:pt x="4895" y="5943"/>
                  </a:cubicBezTo>
                  <a:cubicBezTo>
                    <a:pt x="4924" y="5921"/>
                    <a:pt x="4969" y="5877"/>
                    <a:pt x="4946" y="5803"/>
                  </a:cubicBezTo>
                  <a:cubicBezTo>
                    <a:pt x="4939" y="5789"/>
                    <a:pt x="4924" y="5730"/>
                    <a:pt x="5012" y="5672"/>
                  </a:cubicBezTo>
                  <a:cubicBezTo>
                    <a:pt x="5027" y="5664"/>
                    <a:pt x="5042" y="5657"/>
                    <a:pt x="5049" y="5650"/>
                  </a:cubicBezTo>
                  <a:cubicBezTo>
                    <a:pt x="5100" y="5620"/>
                    <a:pt x="5122" y="5606"/>
                    <a:pt x="5122" y="5518"/>
                  </a:cubicBezTo>
                  <a:cubicBezTo>
                    <a:pt x="5122" y="5467"/>
                    <a:pt x="5100" y="5444"/>
                    <a:pt x="5086" y="5430"/>
                  </a:cubicBezTo>
                  <a:lnTo>
                    <a:pt x="5079" y="5422"/>
                  </a:lnTo>
                  <a:lnTo>
                    <a:pt x="5079" y="5422"/>
                  </a:lnTo>
                  <a:cubicBezTo>
                    <a:pt x="5079" y="5422"/>
                    <a:pt x="5079" y="5415"/>
                    <a:pt x="5086" y="5408"/>
                  </a:cubicBezTo>
                  <a:cubicBezTo>
                    <a:pt x="5093" y="5379"/>
                    <a:pt x="5108" y="5364"/>
                    <a:pt x="5122" y="5349"/>
                  </a:cubicBezTo>
                  <a:cubicBezTo>
                    <a:pt x="5144" y="5327"/>
                    <a:pt x="5166" y="5305"/>
                    <a:pt x="5166" y="5261"/>
                  </a:cubicBezTo>
                  <a:cubicBezTo>
                    <a:pt x="5166" y="5247"/>
                    <a:pt x="5166" y="5217"/>
                    <a:pt x="5174" y="5188"/>
                  </a:cubicBezTo>
                  <a:cubicBezTo>
                    <a:pt x="5188" y="5115"/>
                    <a:pt x="5196" y="5071"/>
                    <a:pt x="5174" y="5041"/>
                  </a:cubicBezTo>
                  <a:cubicBezTo>
                    <a:pt x="5166" y="5034"/>
                    <a:pt x="5152" y="5027"/>
                    <a:pt x="5137" y="5027"/>
                  </a:cubicBezTo>
                  <a:lnTo>
                    <a:pt x="5130" y="5027"/>
                  </a:lnTo>
                  <a:cubicBezTo>
                    <a:pt x="5122" y="5027"/>
                    <a:pt x="5122" y="5027"/>
                    <a:pt x="5115" y="5027"/>
                  </a:cubicBezTo>
                  <a:cubicBezTo>
                    <a:pt x="5093" y="5027"/>
                    <a:pt x="5079" y="5019"/>
                    <a:pt x="5071" y="5005"/>
                  </a:cubicBezTo>
                  <a:cubicBezTo>
                    <a:pt x="5071" y="5005"/>
                    <a:pt x="5071" y="4998"/>
                    <a:pt x="5079" y="4983"/>
                  </a:cubicBezTo>
                  <a:cubicBezTo>
                    <a:pt x="5130" y="4924"/>
                    <a:pt x="5086" y="4880"/>
                    <a:pt x="5056" y="4843"/>
                  </a:cubicBezTo>
                  <a:cubicBezTo>
                    <a:pt x="5049" y="4836"/>
                    <a:pt x="5034" y="4822"/>
                    <a:pt x="5020" y="4800"/>
                  </a:cubicBezTo>
                  <a:cubicBezTo>
                    <a:pt x="4998" y="4763"/>
                    <a:pt x="5005" y="4653"/>
                    <a:pt x="5012" y="4580"/>
                  </a:cubicBezTo>
                  <a:cubicBezTo>
                    <a:pt x="5034" y="4580"/>
                    <a:pt x="5034" y="4580"/>
                    <a:pt x="5034" y="4580"/>
                  </a:cubicBezTo>
                  <a:cubicBezTo>
                    <a:pt x="5012" y="4543"/>
                    <a:pt x="5012" y="4543"/>
                    <a:pt x="5012" y="4543"/>
                  </a:cubicBezTo>
                  <a:cubicBezTo>
                    <a:pt x="5005" y="4521"/>
                    <a:pt x="4998" y="4507"/>
                    <a:pt x="4991" y="4492"/>
                  </a:cubicBezTo>
                  <a:cubicBezTo>
                    <a:pt x="4983" y="4441"/>
                    <a:pt x="4954" y="4375"/>
                    <a:pt x="4910" y="4338"/>
                  </a:cubicBezTo>
                  <a:cubicBezTo>
                    <a:pt x="4873" y="4309"/>
                    <a:pt x="4866" y="4279"/>
                    <a:pt x="4873" y="4235"/>
                  </a:cubicBezTo>
                  <a:cubicBezTo>
                    <a:pt x="4881" y="4206"/>
                    <a:pt x="4888" y="4191"/>
                    <a:pt x="4961" y="4177"/>
                  </a:cubicBezTo>
                  <a:cubicBezTo>
                    <a:pt x="5020" y="4162"/>
                    <a:pt x="5034" y="4133"/>
                    <a:pt x="5049" y="4103"/>
                  </a:cubicBezTo>
                  <a:cubicBezTo>
                    <a:pt x="5056" y="4081"/>
                    <a:pt x="5071" y="4060"/>
                    <a:pt x="5086" y="4038"/>
                  </a:cubicBezTo>
                  <a:cubicBezTo>
                    <a:pt x="5130" y="3993"/>
                    <a:pt x="5144" y="3979"/>
                    <a:pt x="5137" y="3950"/>
                  </a:cubicBezTo>
                  <a:cubicBezTo>
                    <a:pt x="5130" y="3928"/>
                    <a:pt x="5108" y="3928"/>
                    <a:pt x="5086" y="3920"/>
                  </a:cubicBezTo>
                  <a:cubicBezTo>
                    <a:pt x="5079" y="3920"/>
                    <a:pt x="5079" y="3920"/>
                    <a:pt x="5071" y="3920"/>
                  </a:cubicBezTo>
                  <a:cubicBezTo>
                    <a:pt x="5049" y="3920"/>
                    <a:pt x="5034" y="3906"/>
                    <a:pt x="5020" y="3898"/>
                  </a:cubicBezTo>
                  <a:cubicBezTo>
                    <a:pt x="5005" y="3891"/>
                    <a:pt x="4991" y="3876"/>
                    <a:pt x="4961" y="3869"/>
                  </a:cubicBezTo>
                  <a:cubicBezTo>
                    <a:pt x="4946" y="3869"/>
                    <a:pt x="4939" y="3818"/>
                    <a:pt x="4939" y="3796"/>
                  </a:cubicBezTo>
                  <a:cubicBezTo>
                    <a:pt x="4939" y="3788"/>
                    <a:pt x="4939" y="3774"/>
                    <a:pt x="4932" y="3767"/>
                  </a:cubicBezTo>
                  <a:cubicBezTo>
                    <a:pt x="4932" y="3752"/>
                    <a:pt x="4932" y="3737"/>
                    <a:pt x="4932" y="3715"/>
                  </a:cubicBezTo>
                  <a:cubicBezTo>
                    <a:pt x="4932" y="3679"/>
                    <a:pt x="4932" y="3642"/>
                    <a:pt x="4910" y="3612"/>
                  </a:cubicBezTo>
                  <a:cubicBezTo>
                    <a:pt x="4895" y="3591"/>
                    <a:pt x="4881" y="3583"/>
                    <a:pt x="4873" y="3576"/>
                  </a:cubicBezTo>
                  <a:cubicBezTo>
                    <a:pt x="4866" y="3576"/>
                    <a:pt x="4859" y="3576"/>
                    <a:pt x="4859" y="3561"/>
                  </a:cubicBezTo>
                  <a:cubicBezTo>
                    <a:pt x="4837" y="3510"/>
                    <a:pt x="4851" y="3393"/>
                    <a:pt x="4859" y="3356"/>
                  </a:cubicBezTo>
                  <a:cubicBezTo>
                    <a:pt x="4866" y="3298"/>
                    <a:pt x="4829" y="3261"/>
                    <a:pt x="4793" y="3224"/>
                  </a:cubicBezTo>
                  <a:cubicBezTo>
                    <a:pt x="4778" y="3210"/>
                    <a:pt x="4771" y="3202"/>
                    <a:pt x="4756" y="3188"/>
                  </a:cubicBezTo>
                  <a:cubicBezTo>
                    <a:pt x="4734" y="3143"/>
                    <a:pt x="4705" y="3122"/>
                    <a:pt x="4675" y="3092"/>
                  </a:cubicBezTo>
                  <a:cubicBezTo>
                    <a:pt x="4668" y="3085"/>
                    <a:pt x="4653" y="3070"/>
                    <a:pt x="4646" y="3063"/>
                  </a:cubicBezTo>
                  <a:cubicBezTo>
                    <a:pt x="4624" y="3041"/>
                    <a:pt x="4588" y="3026"/>
                    <a:pt x="4551" y="3026"/>
                  </a:cubicBezTo>
                  <a:cubicBezTo>
                    <a:pt x="4522" y="3026"/>
                    <a:pt x="4492" y="3034"/>
                    <a:pt x="4470" y="3034"/>
                  </a:cubicBezTo>
                  <a:cubicBezTo>
                    <a:pt x="4463" y="3034"/>
                    <a:pt x="4463" y="3034"/>
                    <a:pt x="4463" y="3034"/>
                  </a:cubicBezTo>
                  <a:cubicBezTo>
                    <a:pt x="4426" y="3041"/>
                    <a:pt x="4368" y="3070"/>
                    <a:pt x="4302" y="3092"/>
                  </a:cubicBezTo>
                  <a:cubicBezTo>
                    <a:pt x="4265" y="3107"/>
                    <a:pt x="4265" y="3107"/>
                    <a:pt x="4265" y="3107"/>
                  </a:cubicBezTo>
                  <a:cubicBezTo>
                    <a:pt x="4236" y="3114"/>
                    <a:pt x="4236" y="3114"/>
                    <a:pt x="4236" y="3114"/>
                  </a:cubicBezTo>
                  <a:cubicBezTo>
                    <a:pt x="4184" y="3136"/>
                    <a:pt x="4148" y="3151"/>
                    <a:pt x="4111" y="3180"/>
                  </a:cubicBezTo>
                  <a:cubicBezTo>
                    <a:pt x="4097" y="3195"/>
                    <a:pt x="4082" y="3195"/>
                    <a:pt x="4060" y="3202"/>
                  </a:cubicBezTo>
                  <a:cubicBezTo>
                    <a:pt x="4038" y="3210"/>
                    <a:pt x="4009" y="3217"/>
                    <a:pt x="3979" y="3239"/>
                  </a:cubicBezTo>
                  <a:cubicBezTo>
                    <a:pt x="3965" y="3246"/>
                    <a:pt x="3935" y="3246"/>
                    <a:pt x="3899" y="3246"/>
                  </a:cubicBezTo>
                  <a:cubicBezTo>
                    <a:pt x="3869" y="3246"/>
                    <a:pt x="3855" y="3246"/>
                    <a:pt x="3855" y="3246"/>
                  </a:cubicBezTo>
                  <a:cubicBezTo>
                    <a:pt x="3825" y="3231"/>
                    <a:pt x="3811" y="3180"/>
                    <a:pt x="3796" y="3122"/>
                  </a:cubicBezTo>
                  <a:cubicBezTo>
                    <a:pt x="3774" y="3048"/>
                    <a:pt x="3738" y="3034"/>
                    <a:pt x="3701" y="3019"/>
                  </a:cubicBezTo>
                  <a:cubicBezTo>
                    <a:pt x="3686" y="3012"/>
                    <a:pt x="3679" y="3012"/>
                    <a:pt x="3672" y="3004"/>
                  </a:cubicBezTo>
                  <a:cubicBezTo>
                    <a:pt x="3664" y="3004"/>
                    <a:pt x="3664" y="2997"/>
                    <a:pt x="3664" y="2997"/>
                  </a:cubicBezTo>
                  <a:cubicBezTo>
                    <a:pt x="3657" y="2982"/>
                    <a:pt x="3679" y="2953"/>
                    <a:pt x="3701" y="2924"/>
                  </a:cubicBezTo>
                  <a:cubicBezTo>
                    <a:pt x="3708" y="2916"/>
                    <a:pt x="3715" y="2916"/>
                    <a:pt x="3730" y="2916"/>
                  </a:cubicBezTo>
                  <a:cubicBezTo>
                    <a:pt x="3738" y="2916"/>
                    <a:pt x="3767" y="2909"/>
                    <a:pt x="3774" y="2880"/>
                  </a:cubicBezTo>
                  <a:cubicBezTo>
                    <a:pt x="3781" y="2872"/>
                    <a:pt x="3781" y="2865"/>
                    <a:pt x="3789" y="2850"/>
                  </a:cubicBezTo>
                  <a:cubicBezTo>
                    <a:pt x="3789" y="2829"/>
                    <a:pt x="3796" y="2807"/>
                    <a:pt x="3803" y="2792"/>
                  </a:cubicBezTo>
                  <a:cubicBezTo>
                    <a:pt x="3818" y="2792"/>
                    <a:pt x="3833" y="2799"/>
                    <a:pt x="3847" y="2807"/>
                  </a:cubicBezTo>
                  <a:cubicBezTo>
                    <a:pt x="3862" y="2814"/>
                    <a:pt x="3877" y="2821"/>
                    <a:pt x="3891" y="2821"/>
                  </a:cubicBezTo>
                  <a:cubicBezTo>
                    <a:pt x="3913" y="2829"/>
                    <a:pt x="3928" y="2836"/>
                    <a:pt x="3935" y="2836"/>
                  </a:cubicBezTo>
                  <a:cubicBezTo>
                    <a:pt x="3979" y="2836"/>
                    <a:pt x="3987" y="2799"/>
                    <a:pt x="3987" y="2770"/>
                  </a:cubicBezTo>
                  <a:cubicBezTo>
                    <a:pt x="3994" y="2770"/>
                    <a:pt x="3994" y="2770"/>
                    <a:pt x="3994" y="2770"/>
                  </a:cubicBezTo>
                  <a:cubicBezTo>
                    <a:pt x="4001" y="2711"/>
                    <a:pt x="3979" y="2660"/>
                    <a:pt x="3935" y="2645"/>
                  </a:cubicBezTo>
                  <a:cubicBezTo>
                    <a:pt x="3928" y="2645"/>
                    <a:pt x="3928" y="2645"/>
                    <a:pt x="3928" y="2645"/>
                  </a:cubicBezTo>
                  <a:cubicBezTo>
                    <a:pt x="3906" y="2638"/>
                    <a:pt x="3884" y="2631"/>
                    <a:pt x="3855" y="2609"/>
                  </a:cubicBezTo>
                  <a:cubicBezTo>
                    <a:pt x="3862" y="2594"/>
                    <a:pt x="3891" y="2579"/>
                    <a:pt x="3899" y="2565"/>
                  </a:cubicBezTo>
                  <a:cubicBezTo>
                    <a:pt x="3913" y="2557"/>
                    <a:pt x="3928" y="2543"/>
                    <a:pt x="3943" y="2535"/>
                  </a:cubicBezTo>
                  <a:cubicBezTo>
                    <a:pt x="3950" y="2521"/>
                    <a:pt x="3965" y="2513"/>
                    <a:pt x="3979" y="2499"/>
                  </a:cubicBezTo>
                  <a:cubicBezTo>
                    <a:pt x="4001" y="2484"/>
                    <a:pt x="4031" y="2469"/>
                    <a:pt x="4053" y="2440"/>
                  </a:cubicBezTo>
                  <a:cubicBezTo>
                    <a:pt x="4060" y="2433"/>
                    <a:pt x="4060" y="2433"/>
                    <a:pt x="4060" y="2433"/>
                  </a:cubicBezTo>
                  <a:cubicBezTo>
                    <a:pt x="4060" y="2433"/>
                    <a:pt x="4074" y="2448"/>
                    <a:pt x="4089" y="2455"/>
                  </a:cubicBezTo>
                  <a:cubicBezTo>
                    <a:pt x="4104" y="2462"/>
                    <a:pt x="4119" y="2469"/>
                    <a:pt x="4133" y="2484"/>
                  </a:cubicBezTo>
                  <a:cubicBezTo>
                    <a:pt x="4148" y="2491"/>
                    <a:pt x="4162" y="2491"/>
                    <a:pt x="4177" y="2491"/>
                  </a:cubicBezTo>
                  <a:cubicBezTo>
                    <a:pt x="4199" y="2491"/>
                    <a:pt x="4221" y="2484"/>
                    <a:pt x="4236" y="2469"/>
                  </a:cubicBezTo>
                  <a:cubicBezTo>
                    <a:pt x="4258" y="2440"/>
                    <a:pt x="4258" y="2396"/>
                    <a:pt x="4250" y="2374"/>
                  </a:cubicBezTo>
                  <a:cubicBezTo>
                    <a:pt x="4243" y="2330"/>
                    <a:pt x="4214" y="2323"/>
                    <a:pt x="4199" y="2323"/>
                  </a:cubicBezTo>
                  <a:cubicBezTo>
                    <a:pt x="4199" y="2316"/>
                    <a:pt x="4206" y="2316"/>
                    <a:pt x="4221" y="2316"/>
                  </a:cubicBezTo>
                  <a:cubicBezTo>
                    <a:pt x="4229" y="2316"/>
                    <a:pt x="4243" y="2316"/>
                    <a:pt x="4258" y="2330"/>
                  </a:cubicBezTo>
                  <a:cubicBezTo>
                    <a:pt x="4272" y="2338"/>
                    <a:pt x="4294" y="2345"/>
                    <a:pt x="4309" y="2345"/>
                  </a:cubicBezTo>
                  <a:cubicBezTo>
                    <a:pt x="4368" y="2345"/>
                    <a:pt x="4375" y="2272"/>
                    <a:pt x="4382" y="2250"/>
                  </a:cubicBezTo>
                  <a:cubicBezTo>
                    <a:pt x="4390" y="2191"/>
                    <a:pt x="4375" y="2132"/>
                    <a:pt x="4338" y="2088"/>
                  </a:cubicBezTo>
                  <a:cubicBezTo>
                    <a:pt x="4331" y="2074"/>
                    <a:pt x="4324" y="2066"/>
                    <a:pt x="4309" y="2059"/>
                  </a:cubicBezTo>
                  <a:cubicBezTo>
                    <a:pt x="4302" y="2044"/>
                    <a:pt x="4294" y="2037"/>
                    <a:pt x="4287" y="2015"/>
                  </a:cubicBezTo>
                  <a:cubicBezTo>
                    <a:pt x="4280" y="2008"/>
                    <a:pt x="4280" y="1993"/>
                    <a:pt x="4280" y="1986"/>
                  </a:cubicBezTo>
                  <a:cubicBezTo>
                    <a:pt x="4272" y="1964"/>
                    <a:pt x="4265" y="1934"/>
                    <a:pt x="4236" y="1905"/>
                  </a:cubicBezTo>
                  <a:cubicBezTo>
                    <a:pt x="4229" y="1898"/>
                    <a:pt x="4229" y="1898"/>
                    <a:pt x="4229" y="1898"/>
                  </a:cubicBezTo>
                  <a:cubicBezTo>
                    <a:pt x="4192" y="1861"/>
                    <a:pt x="4155" y="1825"/>
                    <a:pt x="4074" y="1810"/>
                  </a:cubicBezTo>
                  <a:lnTo>
                    <a:pt x="4067" y="1810"/>
                  </a:lnTo>
                  <a:lnTo>
                    <a:pt x="4074" y="1810"/>
                  </a:lnTo>
                  <a:cubicBezTo>
                    <a:pt x="4082" y="1795"/>
                    <a:pt x="4082" y="1795"/>
                    <a:pt x="4082" y="1795"/>
                  </a:cubicBezTo>
                  <a:cubicBezTo>
                    <a:pt x="4126" y="1759"/>
                    <a:pt x="4126" y="1729"/>
                    <a:pt x="4133" y="1693"/>
                  </a:cubicBezTo>
                  <a:cubicBezTo>
                    <a:pt x="4133" y="1685"/>
                    <a:pt x="4133" y="1678"/>
                    <a:pt x="4133" y="1671"/>
                  </a:cubicBezTo>
                  <a:cubicBezTo>
                    <a:pt x="4141" y="1627"/>
                    <a:pt x="4126" y="1598"/>
                    <a:pt x="4119" y="1568"/>
                  </a:cubicBezTo>
                  <a:cubicBezTo>
                    <a:pt x="4111" y="1546"/>
                    <a:pt x="4104" y="1531"/>
                    <a:pt x="4104" y="1517"/>
                  </a:cubicBezTo>
                  <a:cubicBezTo>
                    <a:pt x="4097" y="1495"/>
                    <a:pt x="4111" y="1473"/>
                    <a:pt x="4141" y="1451"/>
                  </a:cubicBezTo>
                  <a:cubicBezTo>
                    <a:pt x="4148" y="1436"/>
                    <a:pt x="4155" y="1429"/>
                    <a:pt x="4162" y="1422"/>
                  </a:cubicBezTo>
                  <a:cubicBezTo>
                    <a:pt x="4184" y="1385"/>
                    <a:pt x="4199" y="1370"/>
                    <a:pt x="4221" y="1370"/>
                  </a:cubicBezTo>
                  <a:cubicBezTo>
                    <a:pt x="4221" y="1370"/>
                    <a:pt x="4221" y="1370"/>
                    <a:pt x="4229" y="1370"/>
                  </a:cubicBezTo>
                  <a:cubicBezTo>
                    <a:pt x="4236" y="1370"/>
                    <a:pt x="4243" y="1378"/>
                    <a:pt x="4258" y="1392"/>
                  </a:cubicBezTo>
                  <a:cubicBezTo>
                    <a:pt x="4272" y="1414"/>
                    <a:pt x="4287" y="1429"/>
                    <a:pt x="4324" y="1436"/>
                  </a:cubicBezTo>
                  <a:lnTo>
                    <a:pt x="4331" y="1436"/>
                  </a:lnTo>
                  <a:cubicBezTo>
                    <a:pt x="4382" y="1436"/>
                    <a:pt x="4412" y="1385"/>
                    <a:pt x="4441" y="1319"/>
                  </a:cubicBezTo>
                  <a:cubicBezTo>
                    <a:pt x="4448" y="1304"/>
                    <a:pt x="4455" y="1290"/>
                    <a:pt x="4463" y="1282"/>
                  </a:cubicBezTo>
                  <a:cubicBezTo>
                    <a:pt x="4507" y="1202"/>
                    <a:pt x="4463" y="1084"/>
                    <a:pt x="4426" y="1026"/>
                  </a:cubicBezTo>
                  <a:cubicBezTo>
                    <a:pt x="4412" y="997"/>
                    <a:pt x="4404" y="960"/>
                    <a:pt x="4404" y="923"/>
                  </a:cubicBezTo>
                  <a:cubicBezTo>
                    <a:pt x="4404" y="916"/>
                    <a:pt x="4404" y="916"/>
                    <a:pt x="4404" y="916"/>
                  </a:cubicBezTo>
                  <a:lnTo>
                    <a:pt x="4404" y="916"/>
                  </a:lnTo>
                  <a:cubicBezTo>
                    <a:pt x="4404" y="909"/>
                    <a:pt x="4404" y="909"/>
                    <a:pt x="4404" y="909"/>
                  </a:cubicBezTo>
                  <a:cubicBezTo>
                    <a:pt x="4404" y="901"/>
                    <a:pt x="4404" y="901"/>
                    <a:pt x="4404" y="894"/>
                  </a:cubicBezTo>
                  <a:cubicBezTo>
                    <a:pt x="4404" y="887"/>
                    <a:pt x="4404" y="879"/>
                    <a:pt x="4404" y="872"/>
                  </a:cubicBezTo>
                  <a:cubicBezTo>
                    <a:pt x="4404" y="872"/>
                    <a:pt x="4404" y="872"/>
                    <a:pt x="4404" y="865"/>
                  </a:cubicBezTo>
                  <a:cubicBezTo>
                    <a:pt x="4412" y="806"/>
                    <a:pt x="4412" y="806"/>
                    <a:pt x="4412" y="806"/>
                  </a:cubicBezTo>
                  <a:cubicBezTo>
                    <a:pt x="4397" y="828"/>
                    <a:pt x="4397" y="828"/>
                    <a:pt x="4397" y="828"/>
                  </a:cubicBezTo>
                  <a:cubicBezTo>
                    <a:pt x="4382" y="821"/>
                    <a:pt x="4368" y="813"/>
                    <a:pt x="4353" y="813"/>
                  </a:cubicBezTo>
                  <a:cubicBezTo>
                    <a:pt x="4346" y="813"/>
                    <a:pt x="4331" y="821"/>
                    <a:pt x="4316" y="821"/>
                  </a:cubicBezTo>
                  <a:cubicBezTo>
                    <a:pt x="4309" y="821"/>
                    <a:pt x="4302" y="828"/>
                    <a:pt x="4294" y="828"/>
                  </a:cubicBezTo>
                  <a:cubicBezTo>
                    <a:pt x="4287" y="828"/>
                    <a:pt x="4280" y="828"/>
                    <a:pt x="4272" y="828"/>
                  </a:cubicBezTo>
                  <a:cubicBezTo>
                    <a:pt x="4265" y="828"/>
                    <a:pt x="4265" y="828"/>
                    <a:pt x="4265" y="828"/>
                  </a:cubicBezTo>
                  <a:lnTo>
                    <a:pt x="4265" y="821"/>
                  </a:lnTo>
                  <a:cubicBezTo>
                    <a:pt x="4272" y="777"/>
                    <a:pt x="4236" y="748"/>
                    <a:pt x="4214" y="725"/>
                  </a:cubicBezTo>
                  <a:cubicBezTo>
                    <a:pt x="4206" y="718"/>
                    <a:pt x="4199" y="711"/>
                    <a:pt x="4192" y="703"/>
                  </a:cubicBezTo>
                  <a:cubicBezTo>
                    <a:pt x="4170" y="681"/>
                    <a:pt x="4148" y="660"/>
                    <a:pt x="4126" y="645"/>
                  </a:cubicBezTo>
                  <a:cubicBezTo>
                    <a:pt x="4111" y="630"/>
                    <a:pt x="4104" y="623"/>
                    <a:pt x="4089" y="616"/>
                  </a:cubicBezTo>
                  <a:cubicBezTo>
                    <a:pt x="4082" y="601"/>
                    <a:pt x="4074" y="550"/>
                    <a:pt x="4082" y="528"/>
                  </a:cubicBezTo>
                  <a:cubicBezTo>
                    <a:pt x="4082" y="520"/>
                    <a:pt x="4089" y="513"/>
                    <a:pt x="4089" y="513"/>
                  </a:cubicBezTo>
                  <a:cubicBezTo>
                    <a:pt x="4104" y="476"/>
                    <a:pt x="4119" y="432"/>
                    <a:pt x="4111" y="396"/>
                  </a:cubicBezTo>
                  <a:cubicBezTo>
                    <a:pt x="4097" y="344"/>
                    <a:pt x="4023" y="337"/>
                    <a:pt x="4016" y="330"/>
                  </a:cubicBezTo>
                  <a:cubicBezTo>
                    <a:pt x="4009" y="330"/>
                    <a:pt x="4009" y="330"/>
                    <a:pt x="4009" y="330"/>
                  </a:cubicBezTo>
                  <a:lnTo>
                    <a:pt x="4009" y="330"/>
                  </a:lnTo>
                  <a:cubicBezTo>
                    <a:pt x="4009" y="330"/>
                    <a:pt x="4001" y="337"/>
                    <a:pt x="3994" y="337"/>
                  </a:cubicBezTo>
                  <a:cubicBezTo>
                    <a:pt x="3979" y="337"/>
                    <a:pt x="3965" y="330"/>
                    <a:pt x="3965" y="322"/>
                  </a:cubicBezTo>
                  <a:cubicBezTo>
                    <a:pt x="3943" y="286"/>
                    <a:pt x="3913" y="257"/>
                    <a:pt x="3869" y="234"/>
                  </a:cubicBezTo>
                  <a:cubicBezTo>
                    <a:pt x="3862" y="227"/>
                    <a:pt x="3862" y="227"/>
                    <a:pt x="3862" y="227"/>
                  </a:cubicBezTo>
                  <a:cubicBezTo>
                    <a:pt x="3855" y="227"/>
                    <a:pt x="3818" y="205"/>
                    <a:pt x="3818" y="198"/>
                  </a:cubicBezTo>
                  <a:cubicBezTo>
                    <a:pt x="3818" y="198"/>
                    <a:pt x="3818" y="198"/>
                    <a:pt x="3818" y="191"/>
                  </a:cubicBezTo>
                  <a:cubicBezTo>
                    <a:pt x="3847" y="139"/>
                    <a:pt x="3847" y="73"/>
                    <a:pt x="3818" y="29"/>
                  </a:cubicBezTo>
                  <a:cubicBezTo>
                    <a:pt x="3803" y="7"/>
                    <a:pt x="3781" y="0"/>
                    <a:pt x="3752" y="0"/>
                  </a:cubicBezTo>
                  <a:lnTo>
                    <a:pt x="3752" y="29"/>
                  </a:lnTo>
                </a:path>
              </a:pathLst>
            </a:custGeom>
            <a:grpFill/>
            <a:ln w="28575" cap="flat" cmpd="sng">
              <a:solidFill>
                <a:schemeClr val="bg1"/>
              </a:solid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31" name="Freeform 30"/>
            <p:cNvSpPr>
              <a:spLocks noChangeArrowheads="1"/>
            </p:cNvSpPr>
            <p:nvPr/>
          </p:nvSpPr>
          <p:spPr bwMode="auto">
            <a:xfrm>
              <a:off x="4884135" y="6902513"/>
              <a:ext cx="2000825" cy="2841645"/>
            </a:xfrm>
            <a:custGeom>
              <a:avLst/>
              <a:gdLst>
                <a:gd name="T0" fmla="*/ 2323 w 5203"/>
                <a:gd name="T1" fmla="*/ 7224 h 7481"/>
                <a:gd name="T2" fmla="*/ 1868 w 5203"/>
                <a:gd name="T3" fmla="*/ 6755 h 7481"/>
                <a:gd name="T4" fmla="*/ 1539 w 5203"/>
                <a:gd name="T5" fmla="*/ 6960 h 7481"/>
                <a:gd name="T6" fmla="*/ 1341 w 5203"/>
                <a:gd name="T7" fmla="*/ 6440 h 7481"/>
                <a:gd name="T8" fmla="*/ 1282 w 5203"/>
                <a:gd name="T9" fmla="*/ 6110 h 7481"/>
                <a:gd name="T10" fmla="*/ 1150 w 5203"/>
                <a:gd name="T11" fmla="*/ 5568 h 7481"/>
                <a:gd name="T12" fmla="*/ 711 w 5203"/>
                <a:gd name="T13" fmla="*/ 5443 h 7481"/>
                <a:gd name="T14" fmla="*/ 286 w 5203"/>
                <a:gd name="T15" fmla="*/ 5597 h 7481"/>
                <a:gd name="T16" fmla="*/ 110 w 5203"/>
                <a:gd name="T17" fmla="*/ 5179 h 7481"/>
                <a:gd name="T18" fmla="*/ 322 w 5203"/>
                <a:gd name="T19" fmla="*/ 5091 h 7481"/>
                <a:gd name="T20" fmla="*/ 293 w 5203"/>
                <a:gd name="T21" fmla="*/ 4813 h 7481"/>
                <a:gd name="T22" fmla="*/ 586 w 5203"/>
                <a:gd name="T23" fmla="*/ 4747 h 7481"/>
                <a:gd name="T24" fmla="*/ 696 w 5203"/>
                <a:gd name="T25" fmla="*/ 4608 h 7481"/>
                <a:gd name="T26" fmla="*/ 579 w 5203"/>
                <a:gd name="T27" fmla="*/ 4234 h 7481"/>
                <a:gd name="T28" fmla="*/ 461 w 5203"/>
                <a:gd name="T29" fmla="*/ 3890 h 7481"/>
                <a:gd name="T30" fmla="*/ 718 w 5203"/>
                <a:gd name="T31" fmla="*/ 3699 h 7481"/>
                <a:gd name="T32" fmla="*/ 747 w 5203"/>
                <a:gd name="T33" fmla="*/ 3216 h 7481"/>
                <a:gd name="T34" fmla="*/ 850 w 5203"/>
                <a:gd name="T35" fmla="*/ 2776 h 7481"/>
                <a:gd name="T36" fmla="*/ 1216 w 5203"/>
                <a:gd name="T37" fmla="*/ 2615 h 7481"/>
                <a:gd name="T38" fmla="*/ 1473 w 5203"/>
                <a:gd name="T39" fmla="*/ 2402 h 7481"/>
                <a:gd name="T40" fmla="*/ 1634 w 5203"/>
                <a:gd name="T41" fmla="*/ 2095 h 7481"/>
                <a:gd name="T42" fmla="*/ 1912 w 5203"/>
                <a:gd name="T43" fmla="*/ 1845 h 7481"/>
                <a:gd name="T44" fmla="*/ 2096 w 5203"/>
                <a:gd name="T45" fmla="*/ 1568 h 7481"/>
                <a:gd name="T46" fmla="*/ 1802 w 5203"/>
                <a:gd name="T47" fmla="*/ 1377 h 7481"/>
                <a:gd name="T48" fmla="*/ 1876 w 5203"/>
                <a:gd name="T49" fmla="*/ 989 h 7481"/>
                <a:gd name="T50" fmla="*/ 2271 w 5203"/>
                <a:gd name="T51" fmla="*/ 879 h 7481"/>
                <a:gd name="T52" fmla="*/ 2403 w 5203"/>
                <a:gd name="T53" fmla="*/ 674 h 7481"/>
                <a:gd name="T54" fmla="*/ 2777 w 5203"/>
                <a:gd name="T55" fmla="*/ 506 h 7481"/>
                <a:gd name="T56" fmla="*/ 3041 w 5203"/>
                <a:gd name="T57" fmla="*/ 608 h 7481"/>
                <a:gd name="T58" fmla="*/ 3459 w 5203"/>
                <a:gd name="T59" fmla="*/ 73 h 7481"/>
                <a:gd name="T60" fmla="*/ 3722 w 5203"/>
                <a:gd name="T61" fmla="*/ 88 h 7481"/>
                <a:gd name="T62" fmla="*/ 3979 w 5203"/>
                <a:gd name="T63" fmla="*/ 286 h 7481"/>
                <a:gd name="T64" fmla="*/ 3905 w 5203"/>
                <a:gd name="T65" fmla="*/ 366 h 7481"/>
                <a:gd name="T66" fmla="*/ 3949 w 5203"/>
                <a:gd name="T67" fmla="*/ 806 h 7481"/>
                <a:gd name="T68" fmla="*/ 4125 w 5203"/>
                <a:gd name="T69" fmla="*/ 1187 h 7481"/>
                <a:gd name="T70" fmla="*/ 4147 w 5203"/>
                <a:gd name="T71" fmla="*/ 930 h 7481"/>
                <a:gd name="T72" fmla="*/ 4514 w 5203"/>
                <a:gd name="T73" fmla="*/ 791 h 7481"/>
                <a:gd name="T74" fmla="*/ 4616 w 5203"/>
                <a:gd name="T75" fmla="*/ 1106 h 7481"/>
                <a:gd name="T76" fmla="*/ 5202 w 5203"/>
                <a:gd name="T77" fmla="*/ 1560 h 7481"/>
                <a:gd name="T78" fmla="*/ 4997 w 5203"/>
                <a:gd name="T79" fmla="*/ 1684 h 7481"/>
                <a:gd name="T80" fmla="*/ 5063 w 5203"/>
                <a:gd name="T81" fmla="*/ 1875 h 7481"/>
                <a:gd name="T82" fmla="*/ 5137 w 5203"/>
                <a:gd name="T83" fmla="*/ 2146 h 7481"/>
                <a:gd name="T84" fmla="*/ 4799 w 5203"/>
                <a:gd name="T85" fmla="*/ 2124 h 7481"/>
                <a:gd name="T86" fmla="*/ 4653 w 5203"/>
                <a:gd name="T87" fmla="*/ 2358 h 7481"/>
                <a:gd name="T88" fmla="*/ 4887 w 5203"/>
                <a:gd name="T89" fmla="*/ 2564 h 7481"/>
                <a:gd name="T90" fmla="*/ 4638 w 5203"/>
                <a:gd name="T91" fmla="*/ 2857 h 7481"/>
                <a:gd name="T92" fmla="*/ 4506 w 5203"/>
                <a:gd name="T93" fmla="*/ 3238 h 7481"/>
                <a:gd name="T94" fmla="*/ 4638 w 5203"/>
                <a:gd name="T95" fmla="*/ 3274 h 7481"/>
                <a:gd name="T96" fmla="*/ 4902 w 5203"/>
                <a:gd name="T97" fmla="*/ 3421 h 7481"/>
                <a:gd name="T98" fmla="*/ 4917 w 5203"/>
                <a:gd name="T99" fmla="*/ 3699 h 7481"/>
                <a:gd name="T100" fmla="*/ 4418 w 5203"/>
                <a:gd name="T101" fmla="*/ 4154 h 7481"/>
                <a:gd name="T102" fmla="*/ 4162 w 5203"/>
                <a:gd name="T103" fmla="*/ 4520 h 7481"/>
                <a:gd name="T104" fmla="*/ 4045 w 5203"/>
                <a:gd name="T105" fmla="*/ 4710 h 7481"/>
                <a:gd name="T106" fmla="*/ 3752 w 5203"/>
                <a:gd name="T107" fmla="*/ 5011 h 7481"/>
                <a:gd name="T108" fmla="*/ 3077 w 5203"/>
                <a:gd name="T109" fmla="*/ 5033 h 7481"/>
                <a:gd name="T110" fmla="*/ 2748 w 5203"/>
                <a:gd name="T111" fmla="*/ 5099 h 7481"/>
                <a:gd name="T112" fmla="*/ 2828 w 5203"/>
                <a:gd name="T113" fmla="*/ 6095 h 7481"/>
                <a:gd name="T114" fmla="*/ 2850 w 5203"/>
                <a:gd name="T115" fmla="*/ 6718 h 7481"/>
                <a:gd name="T116" fmla="*/ 2865 w 5203"/>
                <a:gd name="T117" fmla="*/ 6916 h 7481"/>
                <a:gd name="T118" fmla="*/ 2726 w 5203"/>
                <a:gd name="T119" fmla="*/ 7129 h 7481"/>
                <a:gd name="T120" fmla="*/ 2411 w 5203"/>
                <a:gd name="T121" fmla="*/ 7400 h 7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03" h="7481">
                  <a:moveTo>
                    <a:pt x="2286" y="7480"/>
                  </a:moveTo>
                  <a:lnTo>
                    <a:pt x="2286" y="7480"/>
                  </a:lnTo>
                  <a:cubicBezTo>
                    <a:pt x="2271" y="7480"/>
                    <a:pt x="2264" y="7473"/>
                    <a:pt x="2257" y="7466"/>
                  </a:cubicBezTo>
                  <a:cubicBezTo>
                    <a:pt x="2242" y="7458"/>
                    <a:pt x="2242" y="7429"/>
                    <a:pt x="2242" y="7400"/>
                  </a:cubicBezTo>
                  <a:cubicBezTo>
                    <a:pt x="2249" y="7341"/>
                    <a:pt x="2249" y="7341"/>
                    <a:pt x="2249" y="7341"/>
                  </a:cubicBezTo>
                  <a:cubicBezTo>
                    <a:pt x="2249" y="7246"/>
                    <a:pt x="2249" y="7231"/>
                    <a:pt x="2301" y="7224"/>
                  </a:cubicBezTo>
                  <a:cubicBezTo>
                    <a:pt x="2308" y="7224"/>
                    <a:pt x="2315" y="7224"/>
                    <a:pt x="2323" y="7224"/>
                  </a:cubicBezTo>
                  <a:cubicBezTo>
                    <a:pt x="2359" y="7217"/>
                    <a:pt x="2396" y="7180"/>
                    <a:pt x="2389" y="7158"/>
                  </a:cubicBezTo>
                  <a:cubicBezTo>
                    <a:pt x="2389" y="7143"/>
                    <a:pt x="2374" y="7143"/>
                    <a:pt x="2359" y="7143"/>
                  </a:cubicBezTo>
                  <a:cubicBezTo>
                    <a:pt x="2279" y="7143"/>
                    <a:pt x="2242" y="7129"/>
                    <a:pt x="2228" y="7077"/>
                  </a:cubicBezTo>
                  <a:cubicBezTo>
                    <a:pt x="2198" y="7092"/>
                    <a:pt x="2147" y="7107"/>
                    <a:pt x="2096" y="7107"/>
                  </a:cubicBezTo>
                  <a:cubicBezTo>
                    <a:pt x="2037" y="7107"/>
                    <a:pt x="1964" y="7085"/>
                    <a:pt x="1949" y="6982"/>
                  </a:cubicBezTo>
                  <a:cubicBezTo>
                    <a:pt x="1942" y="6945"/>
                    <a:pt x="1934" y="6916"/>
                    <a:pt x="1934" y="6894"/>
                  </a:cubicBezTo>
                  <a:cubicBezTo>
                    <a:pt x="1912" y="6769"/>
                    <a:pt x="1912" y="6755"/>
                    <a:pt x="1868" y="6755"/>
                  </a:cubicBezTo>
                  <a:cubicBezTo>
                    <a:pt x="1868" y="6755"/>
                    <a:pt x="1861" y="6755"/>
                    <a:pt x="1854" y="6755"/>
                  </a:cubicBezTo>
                  <a:cubicBezTo>
                    <a:pt x="1824" y="6762"/>
                    <a:pt x="1795" y="6769"/>
                    <a:pt x="1780" y="6791"/>
                  </a:cubicBezTo>
                  <a:cubicBezTo>
                    <a:pt x="1766" y="6821"/>
                    <a:pt x="1759" y="6865"/>
                    <a:pt x="1773" y="6916"/>
                  </a:cubicBezTo>
                  <a:cubicBezTo>
                    <a:pt x="1788" y="6975"/>
                    <a:pt x="1780" y="7033"/>
                    <a:pt x="1751" y="7063"/>
                  </a:cubicBezTo>
                  <a:cubicBezTo>
                    <a:pt x="1737" y="7085"/>
                    <a:pt x="1715" y="7092"/>
                    <a:pt x="1692" y="7092"/>
                  </a:cubicBezTo>
                  <a:cubicBezTo>
                    <a:pt x="1678" y="7092"/>
                    <a:pt x="1663" y="7092"/>
                    <a:pt x="1649" y="7085"/>
                  </a:cubicBezTo>
                  <a:cubicBezTo>
                    <a:pt x="1612" y="7063"/>
                    <a:pt x="1575" y="7011"/>
                    <a:pt x="1539" y="6960"/>
                  </a:cubicBezTo>
                  <a:cubicBezTo>
                    <a:pt x="1502" y="6909"/>
                    <a:pt x="1466" y="6857"/>
                    <a:pt x="1436" y="6857"/>
                  </a:cubicBezTo>
                  <a:cubicBezTo>
                    <a:pt x="1370" y="6879"/>
                    <a:pt x="1370" y="6879"/>
                    <a:pt x="1370" y="6879"/>
                  </a:cubicBezTo>
                  <a:cubicBezTo>
                    <a:pt x="1363" y="6872"/>
                    <a:pt x="1363" y="6872"/>
                    <a:pt x="1363" y="6872"/>
                  </a:cubicBezTo>
                  <a:cubicBezTo>
                    <a:pt x="1356" y="6857"/>
                    <a:pt x="1341" y="6828"/>
                    <a:pt x="1333" y="6806"/>
                  </a:cubicBezTo>
                  <a:cubicBezTo>
                    <a:pt x="1326" y="6762"/>
                    <a:pt x="1304" y="6711"/>
                    <a:pt x="1268" y="6674"/>
                  </a:cubicBezTo>
                  <a:cubicBezTo>
                    <a:pt x="1224" y="6645"/>
                    <a:pt x="1209" y="6601"/>
                    <a:pt x="1216" y="6535"/>
                  </a:cubicBezTo>
                  <a:cubicBezTo>
                    <a:pt x="1224" y="6476"/>
                    <a:pt x="1260" y="6455"/>
                    <a:pt x="1341" y="6440"/>
                  </a:cubicBezTo>
                  <a:cubicBezTo>
                    <a:pt x="1378" y="6432"/>
                    <a:pt x="1385" y="6418"/>
                    <a:pt x="1399" y="6388"/>
                  </a:cubicBezTo>
                  <a:cubicBezTo>
                    <a:pt x="1407" y="6367"/>
                    <a:pt x="1414" y="6345"/>
                    <a:pt x="1443" y="6315"/>
                  </a:cubicBezTo>
                  <a:cubicBezTo>
                    <a:pt x="1451" y="6300"/>
                    <a:pt x="1466" y="6286"/>
                    <a:pt x="1473" y="6279"/>
                  </a:cubicBezTo>
                  <a:lnTo>
                    <a:pt x="1451" y="6271"/>
                  </a:lnTo>
                  <a:cubicBezTo>
                    <a:pt x="1421" y="6271"/>
                    <a:pt x="1399" y="6257"/>
                    <a:pt x="1385" y="6242"/>
                  </a:cubicBezTo>
                  <a:cubicBezTo>
                    <a:pt x="1370" y="6235"/>
                    <a:pt x="1356" y="6227"/>
                    <a:pt x="1341" y="6220"/>
                  </a:cubicBezTo>
                  <a:cubicBezTo>
                    <a:pt x="1297" y="6213"/>
                    <a:pt x="1290" y="6154"/>
                    <a:pt x="1282" y="6110"/>
                  </a:cubicBezTo>
                  <a:cubicBezTo>
                    <a:pt x="1282" y="6103"/>
                    <a:pt x="1275" y="6088"/>
                    <a:pt x="1275" y="6081"/>
                  </a:cubicBezTo>
                  <a:cubicBezTo>
                    <a:pt x="1275" y="6066"/>
                    <a:pt x="1275" y="6044"/>
                    <a:pt x="1275" y="6022"/>
                  </a:cubicBezTo>
                  <a:cubicBezTo>
                    <a:pt x="1275" y="5993"/>
                    <a:pt x="1275" y="5964"/>
                    <a:pt x="1260" y="5941"/>
                  </a:cubicBezTo>
                  <a:cubicBezTo>
                    <a:pt x="1253" y="5934"/>
                    <a:pt x="1246" y="5934"/>
                    <a:pt x="1238" y="5927"/>
                  </a:cubicBezTo>
                  <a:cubicBezTo>
                    <a:pt x="1224" y="5919"/>
                    <a:pt x="1209" y="5912"/>
                    <a:pt x="1202" y="5883"/>
                  </a:cubicBezTo>
                  <a:cubicBezTo>
                    <a:pt x="1180" y="5824"/>
                    <a:pt x="1194" y="5729"/>
                    <a:pt x="1202" y="5663"/>
                  </a:cubicBezTo>
                  <a:cubicBezTo>
                    <a:pt x="1202" y="5619"/>
                    <a:pt x="1180" y="5597"/>
                    <a:pt x="1150" y="5568"/>
                  </a:cubicBezTo>
                  <a:cubicBezTo>
                    <a:pt x="1136" y="5553"/>
                    <a:pt x="1121" y="5538"/>
                    <a:pt x="1106" y="5517"/>
                  </a:cubicBezTo>
                  <a:cubicBezTo>
                    <a:pt x="1084" y="5480"/>
                    <a:pt x="1062" y="5458"/>
                    <a:pt x="1033" y="5436"/>
                  </a:cubicBezTo>
                  <a:cubicBezTo>
                    <a:pt x="1018" y="5421"/>
                    <a:pt x="1011" y="5414"/>
                    <a:pt x="997" y="5399"/>
                  </a:cubicBezTo>
                  <a:cubicBezTo>
                    <a:pt x="982" y="5385"/>
                    <a:pt x="960" y="5377"/>
                    <a:pt x="938" y="5377"/>
                  </a:cubicBezTo>
                  <a:cubicBezTo>
                    <a:pt x="909" y="5377"/>
                    <a:pt x="887" y="5385"/>
                    <a:pt x="865" y="5385"/>
                  </a:cubicBezTo>
                  <a:cubicBezTo>
                    <a:pt x="857" y="5392"/>
                    <a:pt x="857" y="5392"/>
                    <a:pt x="857" y="5392"/>
                  </a:cubicBezTo>
                  <a:cubicBezTo>
                    <a:pt x="828" y="5392"/>
                    <a:pt x="762" y="5421"/>
                    <a:pt x="711" y="5443"/>
                  </a:cubicBezTo>
                  <a:cubicBezTo>
                    <a:pt x="637" y="5465"/>
                    <a:pt x="637" y="5465"/>
                    <a:pt x="637" y="5465"/>
                  </a:cubicBezTo>
                  <a:cubicBezTo>
                    <a:pt x="586" y="5487"/>
                    <a:pt x="564" y="5495"/>
                    <a:pt x="528" y="5524"/>
                  </a:cubicBezTo>
                  <a:cubicBezTo>
                    <a:pt x="506" y="5538"/>
                    <a:pt x="484" y="5546"/>
                    <a:pt x="461" y="5553"/>
                  </a:cubicBezTo>
                  <a:cubicBezTo>
                    <a:pt x="440" y="5560"/>
                    <a:pt x="418" y="5568"/>
                    <a:pt x="388" y="5590"/>
                  </a:cubicBezTo>
                  <a:lnTo>
                    <a:pt x="388" y="5590"/>
                  </a:lnTo>
                  <a:cubicBezTo>
                    <a:pt x="381" y="5590"/>
                    <a:pt x="381" y="5590"/>
                    <a:pt x="381" y="5590"/>
                  </a:cubicBezTo>
                  <a:cubicBezTo>
                    <a:pt x="381" y="5590"/>
                    <a:pt x="330" y="5597"/>
                    <a:pt x="286" y="5597"/>
                  </a:cubicBezTo>
                  <a:cubicBezTo>
                    <a:pt x="256" y="5597"/>
                    <a:pt x="234" y="5597"/>
                    <a:pt x="220" y="5590"/>
                  </a:cubicBezTo>
                  <a:cubicBezTo>
                    <a:pt x="168" y="5568"/>
                    <a:pt x="154" y="5502"/>
                    <a:pt x="139" y="5436"/>
                  </a:cubicBezTo>
                  <a:cubicBezTo>
                    <a:pt x="125" y="5392"/>
                    <a:pt x="102" y="5385"/>
                    <a:pt x="66" y="5370"/>
                  </a:cubicBezTo>
                  <a:cubicBezTo>
                    <a:pt x="59" y="5363"/>
                    <a:pt x="44" y="5363"/>
                    <a:pt x="37" y="5355"/>
                  </a:cubicBezTo>
                  <a:cubicBezTo>
                    <a:pt x="15" y="5348"/>
                    <a:pt x="7" y="5333"/>
                    <a:pt x="0" y="5311"/>
                  </a:cubicBezTo>
                  <a:cubicBezTo>
                    <a:pt x="0" y="5275"/>
                    <a:pt x="29" y="5231"/>
                    <a:pt x="59" y="5201"/>
                  </a:cubicBezTo>
                  <a:cubicBezTo>
                    <a:pt x="80" y="5179"/>
                    <a:pt x="95" y="5179"/>
                    <a:pt x="110" y="5179"/>
                  </a:cubicBezTo>
                  <a:cubicBezTo>
                    <a:pt x="117" y="5179"/>
                    <a:pt x="117" y="5179"/>
                    <a:pt x="117" y="5172"/>
                  </a:cubicBezTo>
                  <a:cubicBezTo>
                    <a:pt x="125" y="5165"/>
                    <a:pt x="125" y="5157"/>
                    <a:pt x="132" y="5143"/>
                  </a:cubicBezTo>
                  <a:cubicBezTo>
                    <a:pt x="132" y="5121"/>
                    <a:pt x="147" y="5084"/>
                    <a:pt x="154" y="5069"/>
                  </a:cubicBezTo>
                  <a:cubicBezTo>
                    <a:pt x="161" y="5062"/>
                    <a:pt x="168" y="5055"/>
                    <a:pt x="190" y="5055"/>
                  </a:cubicBezTo>
                  <a:cubicBezTo>
                    <a:pt x="205" y="5055"/>
                    <a:pt x="227" y="5062"/>
                    <a:pt x="249" y="5069"/>
                  </a:cubicBezTo>
                  <a:cubicBezTo>
                    <a:pt x="264" y="5077"/>
                    <a:pt x="278" y="5084"/>
                    <a:pt x="293" y="5084"/>
                  </a:cubicBezTo>
                  <a:cubicBezTo>
                    <a:pt x="300" y="5091"/>
                    <a:pt x="315" y="5091"/>
                    <a:pt x="322" y="5091"/>
                  </a:cubicBezTo>
                  <a:cubicBezTo>
                    <a:pt x="330" y="5091"/>
                    <a:pt x="330" y="5077"/>
                    <a:pt x="330" y="5069"/>
                  </a:cubicBezTo>
                  <a:cubicBezTo>
                    <a:pt x="337" y="5026"/>
                    <a:pt x="322" y="5004"/>
                    <a:pt x="308" y="4996"/>
                  </a:cubicBezTo>
                  <a:cubicBezTo>
                    <a:pt x="300" y="4996"/>
                    <a:pt x="300" y="4996"/>
                    <a:pt x="300" y="4996"/>
                  </a:cubicBezTo>
                  <a:cubicBezTo>
                    <a:pt x="278" y="4989"/>
                    <a:pt x="242" y="4974"/>
                    <a:pt x="212" y="4945"/>
                  </a:cubicBezTo>
                  <a:cubicBezTo>
                    <a:pt x="198" y="4930"/>
                    <a:pt x="198" y="4923"/>
                    <a:pt x="198" y="4916"/>
                  </a:cubicBezTo>
                  <a:cubicBezTo>
                    <a:pt x="198" y="4886"/>
                    <a:pt x="227" y="4864"/>
                    <a:pt x="264" y="4835"/>
                  </a:cubicBezTo>
                  <a:cubicBezTo>
                    <a:pt x="271" y="4828"/>
                    <a:pt x="286" y="4820"/>
                    <a:pt x="293" y="4813"/>
                  </a:cubicBezTo>
                  <a:cubicBezTo>
                    <a:pt x="308" y="4798"/>
                    <a:pt x="330" y="4784"/>
                    <a:pt x="344" y="4769"/>
                  </a:cubicBezTo>
                  <a:cubicBezTo>
                    <a:pt x="366" y="4755"/>
                    <a:pt x="388" y="4740"/>
                    <a:pt x="403" y="4718"/>
                  </a:cubicBezTo>
                  <a:cubicBezTo>
                    <a:pt x="418" y="4703"/>
                    <a:pt x="432" y="4696"/>
                    <a:pt x="447" y="4696"/>
                  </a:cubicBezTo>
                  <a:cubicBezTo>
                    <a:pt x="461" y="4696"/>
                    <a:pt x="484" y="4710"/>
                    <a:pt x="506" y="4725"/>
                  </a:cubicBezTo>
                  <a:cubicBezTo>
                    <a:pt x="513" y="4732"/>
                    <a:pt x="528" y="4740"/>
                    <a:pt x="542" y="4747"/>
                  </a:cubicBezTo>
                  <a:cubicBezTo>
                    <a:pt x="549" y="4755"/>
                    <a:pt x="557" y="4755"/>
                    <a:pt x="564" y="4755"/>
                  </a:cubicBezTo>
                  <a:cubicBezTo>
                    <a:pt x="571" y="4755"/>
                    <a:pt x="579" y="4755"/>
                    <a:pt x="586" y="4747"/>
                  </a:cubicBezTo>
                  <a:cubicBezTo>
                    <a:pt x="593" y="4732"/>
                    <a:pt x="601" y="4710"/>
                    <a:pt x="593" y="4688"/>
                  </a:cubicBezTo>
                  <a:cubicBezTo>
                    <a:pt x="593" y="4674"/>
                    <a:pt x="586" y="4674"/>
                    <a:pt x="571" y="4674"/>
                  </a:cubicBezTo>
                  <a:cubicBezTo>
                    <a:pt x="557" y="4667"/>
                    <a:pt x="535" y="4667"/>
                    <a:pt x="528" y="4637"/>
                  </a:cubicBezTo>
                  <a:cubicBezTo>
                    <a:pt x="528" y="4630"/>
                    <a:pt x="528" y="4615"/>
                    <a:pt x="535" y="4608"/>
                  </a:cubicBezTo>
                  <a:cubicBezTo>
                    <a:pt x="549" y="4586"/>
                    <a:pt x="579" y="4579"/>
                    <a:pt x="608" y="4579"/>
                  </a:cubicBezTo>
                  <a:cubicBezTo>
                    <a:pt x="623" y="4579"/>
                    <a:pt x="645" y="4579"/>
                    <a:pt x="674" y="4593"/>
                  </a:cubicBezTo>
                  <a:cubicBezTo>
                    <a:pt x="681" y="4600"/>
                    <a:pt x="689" y="4608"/>
                    <a:pt x="696" y="4608"/>
                  </a:cubicBezTo>
                  <a:cubicBezTo>
                    <a:pt x="711" y="4608"/>
                    <a:pt x="718" y="4586"/>
                    <a:pt x="725" y="4549"/>
                  </a:cubicBezTo>
                  <a:cubicBezTo>
                    <a:pt x="733" y="4498"/>
                    <a:pt x="711" y="4447"/>
                    <a:pt x="696" y="4425"/>
                  </a:cubicBezTo>
                  <a:cubicBezTo>
                    <a:pt x="681" y="4410"/>
                    <a:pt x="674" y="4403"/>
                    <a:pt x="667" y="4395"/>
                  </a:cubicBezTo>
                  <a:cubicBezTo>
                    <a:pt x="652" y="4381"/>
                    <a:pt x="645" y="4373"/>
                    <a:pt x="630" y="4344"/>
                  </a:cubicBezTo>
                  <a:cubicBezTo>
                    <a:pt x="623" y="4329"/>
                    <a:pt x="623" y="4315"/>
                    <a:pt x="616" y="4300"/>
                  </a:cubicBezTo>
                  <a:cubicBezTo>
                    <a:pt x="616" y="4278"/>
                    <a:pt x="608" y="4264"/>
                    <a:pt x="593" y="4249"/>
                  </a:cubicBezTo>
                  <a:cubicBezTo>
                    <a:pt x="579" y="4234"/>
                    <a:pt x="579" y="4234"/>
                    <a:pt x="579" y="4234"/>
                  </a:cubicBezTo>
                  <a:cubicBezTo>
                    <a:pt x="549" y="4205"/>
                    <a:pt x="520" y="4168"/>
                    <a:pt x="454" y="4168"/>
                  </a:cubicBezTo>
                  <a:cubicBezTo>
                    <a:pt x="425" y="4161"/>
                    <a:pt x="403" y="4154"/>
                    <a:pt x="396" y="4139"/>
                  </a:cubicBezTo>
                  <a:cubicBezTo>
                    <a:pt x="388" y="4117"/>
                    <a:pt x="403" y="4102"/>
                    <a:pt x="425" y="4080"/>
                  </a:cubicBezTo>
                  <a:cubicBezTo>
                    <a:pt x="440" y="4073"/>
                    <a:pt x="440" y="4073"/>
                    <a:pt x="440" y="4073"/>
                  </a:cubicBezTo>
                  <a:cubicBezTo>
                    <a:pt x="469" y="4044"/>
                    <a:pt x="469" y="4029"/>
                    <a:pt x="476" y="4000"/>
                  </a:cubicBezTo>
                  <a:cubicBezTo>
                    <a:pt x="476" y="3992"/>
                    <a:pt x="476" y="3978"/>
                    <a:pt x="476" y="3970"/>
                  </a:cubicBezTo>
                  <a:cubicBezTo>
                    <a:pt x="484" y="3941"/>
                    <a:pt x="469" y="3912"/>
                    <a:pt x="461" y="3890"/>
                  </a:cubicBezTo>
                  <a:cubicBezTo>
                    <a:pt x="454" y="3868"/>
                    <a:pt x="447" y="3853"/>
                    <a:pt x="440" y="3831"/>
                  </a:cubicBezTo>
                  <a:cubicBezTo>
                    <a:pt x="432" y="3780"/>
                    <a:pt x="469" y="3750"/>
                    <a:pt x="491" y="3721"/>
                  </a:cubicBezTo>
                  <a:cubicBezTo>
                    <a:pt x="498" y="3714"/>
                    <a:pt x="506" y="3707"/>
                    <a:pt x="513" y="3699"/>
                  </a:cubicBezTo>
                  <a:cubicBezTo>
                    <a:pt x="535" y="3670"/>
                    <a:pt x="564" y="3633"/>
                    <a:pt x="608" y="3633"/>
                  </a:cubicBezTo>
                  <a:cubicBezTo>
                    <a:pt x="616" y="3633"/>
                    <a:pt x="616" y="3633"/>
                    <a:pt x="623" y="3633"/>
                  </a:cubicBezTo>
                  <a:cubicBezTo>
                    <a:pt x="652" y="3641"/>
                    <a:pt x="667" y="3655"/>
                    <a:pt x="681" y="3670"/>
                  </a:cubicBezTo>
                  <a:cubicBezTo>
                    <a:pt x="689" y="3685"/>
                    <a:pt x="703" y="3699"/>
                    <a:pt x="718" y="3699"/>
                  </a:cubicBezTo>
                  <a:lnTo>
                    <a:pt x="718" y="3699"/>
                  </a:lnTo>
                  <a:cubicBezTo>
                    <a:pt x="740" y="3699"/>
                    <a:pt x="769" y="3648"/>
                    <a:pt x="784" y="3611"/>
                  </a:cubicBezTo>
                  <a:cubicBezTo>
                    <a:pt x="799" y="3589"/>
                    <a:pt x="806" y="3575"/>
                    <a:pt x="813" y="3567"/>
                  </a:cubicBezTo>
                  <a:cubicBezTo>
                    <a:pt x="842" y="3509"/>
                    <a:pt x="806" y="3414"/>
                    <a:pt x="777" y="3355"/>
                  </a:cubicBezTo>
                  <a:cubicBezTo>
                    <a:pt x="747" y="3311"/>
                    <a:pt x="747" y="3267"/>
                    <a:pt x="747" y="3223"/>
                  </a:cubicBezTo>
                  <a:cubicBezTo>
                    <a:pt x="747" y="3216"/>
                    <a:pt x="747" y="3216"/>
                    <a:pt x="747" y="3216"/>
                  </a:cubicBezTo>
                  <a:lnTo>
                    <a:pt x="747" y="3216"/>
                  </a:lnTo>
                  <a:cubicBezTo>
                    <a:pt x="769" y="3186"/>
                    <a:pt x="784" y="3164"/>
                    <a:pt x="806" y="3135"/>
                  </a:cubicBezTo>
                  <a:cubicBezTo>
                    <a:pt x="835" y="3091"/>
                    <a:pt x="835" y="3069"/>
                    <a:pt x="828" y="3025"/>
                  </a:cubicBezTo>
                  <a:cubicBezTo>
                    <a:pt x="821" y="3010"/>
                    <a:pt x="821" y="2996"/>
                    <a:pt x="821" y="2981"/>
                  </a:cubicBezTo>
                  <a:cubicBezTo>
                    <a:pt x="813" y="2945"/>
                    <a:pt x="806" y="2937"/>
                    <a:pt x="799" y="2930"/>
                  </a:cubicBezTo>
                  <a:cubicBezTo>
                    <a:pt x="791" y="2915"/>
                    <a:pt x="777" y="2908"/>
                    <a:pt x="777" y="2879"/>
                  </a:cubicBezTo>
                  <a:cubicBezTo>
                    <a:pt x="769" y="2835"/>
                    <a:pt x="791" y="2820"/>
                    <a:pt x="813" y="2805"/>
                  </a:cubicBezTo>
                  <a:cubicBezTo>
                    <a:pt x="828" y="2798"/>
                    <a:pt x="842" y="2791"/>
                    <a:pt x="850" y="2776"/>
                  </a:cubicBezTo>
                  <a:cubicBezTo>
                    <a:pt x="879" y="2725"/>
                    <a:pt x="909" y="2710"/>
                    <a:pt x="960" y="2681"/>
                  </a:cubicBezTo>
                  <a:cubicBezTo>
                    <a:pt x="982" y="2673"/>
                    <a:pt x="982" y="2673"/>
                    <a:pt x="982" y="2673"/>
                  </a:cubicBezTo>
                  <a:cubicBezTo>
                    <a:pt x="1026" y="2651"/>
                    <a:pt x="1033" y="2637"/>
                    <a:pt x="1040" y="2600"/>
                  </a:cubicBezTo>
                  <a:cubicBezTo>
                    <a:pt x="1048" y="2586"/>
                    <a:pt x="1048" y="2578"/>
                    <a:pt x="1055" y="2564"/>
                  </a:cubicBezTo>
                  <a:cubicBezTo>
                    <a:pt x="1062" y="2541"/>
                    <a:pt x="1077" y="2519"/>
                    <a:pt x="1099" y="2519"/>
                  </a:cubicBezTo>
                  <a:cubicBezTo>
                    <a:pt x="1121" y="2519"/>
                    <a:pt x="1136" y="2541"/>
                    <a:pt x="1150" y="2571"/>
                  </a:cubicBezTo>
                  <a:cubicBezTo>
                    <a:pt x="1172" y="2600"/>
                    <a:pt x="1180" y="2615"/>
                    <a:pt x="1216" y="2615"/>
                  </a:cubicBezTo>
                  <a:cubicBezTo>
                    <a:pt x="1231" y="2615"/>
                    <a:pt x="1246" y="2607"/>
                    <a:pt x="1268" y="2607"/>
                  </a:cubicBezTo>
                  <a:cubicBezTo>
                    <a:pt x="1333" y="2586"/>
                    <a:pt x="1333" y="2578"/>
                    <a:pt x="1348" y="2556"/>
                  </a:cubicBezTo>
                  <a:cubicBezTo>
                    <a:pt x="1348" y="2549"/>
                    <a:pt x="1356" y="2534"/>
                    <a:pt x="1363" y="2519"/>
                  </a:cubicBezTo>
                  <a:cubicBezTo>
                    <a:pt x="1392" y="2468"/>
                    <a:pt x="1399" y="2461"/>
                    <a:pt x="1429" y="2446"/>
                  </a:cubicBezTo>
                  <a:cubicBezTo>
                    <a:pt x="1436" y="2439"/>
                    <a:pt x="1443" y="2432"/>
                    <a:pt x="1451" y="2432"/>
                  </a:cubicBezTo>
                  <a:cubicBezTo>
                    <a:pt x="1473" y="2417"/>
                    <a:pt x="1473" y="2410"/>
                    <a:pt x="1473" y="2410"/>
                  </a:cubicBezTo>
                  <a:lnTo>
                    <a:pt x="1473" y="2402"/>
                  </a:lnTo>
                  <a:cubicBezTo>
                    <a:pt x="1466" y="2395"/>
                    <a:pt x="1466" y="2373"/>
                    <a:pt x="1466" y="2344"/>
                  </a:cubicBezTo>
                  <a:cubicBezTo>
                    <a:pt x="1466" y="2300"/>
                    <a:pt x="1480" y="2285"/>
                    <a:pt x="1502" y="2263"/>
                  </a:cubicBezTo>
                  <a:cubicBezTo>
                    <a:pt x="1509" y="2256"/>
                    <a:pt x="1524" y="2241"/>
                    <a:pt x="1531" y="2219"/>
                  </a:cubicBezTo>
                  <a:cubicBezTo>
                    <a:pt x="1553" y="2182"/>
                    <a:pt x="1575" y="2168"/>
                    <a:pt x="1590" y="2153"/>
                  </a:cubicBezTo>
                  <a:cubicBezTo>
                    <a:pt x="1605" y="2146"/>
                    <a:pt x="1612" y="2138"/>
                    <a:pt x="1627" y="2124"/>
                  </a:cubicBezTo>
                  <a:lnTo>
                    <a:pt x="1649" y="2102"/>
                  </a:lnTo>
                  <a:cubicBezTo>
                    <a:pt x="1649" y="2102"/>
                    <a:pt x="1641" y="2102"/>
                    <a:pt x="1634" y="2095"/>
                  </a:cubicBezTo>
                  <a:cubicBezTo>
                    <a:pt x="1605" y="2065"/>
                    <a:pt x="1590" y="2029"/>
                    <a:pt x="1575" y="1948"/>
                  </a:cubicBezTo>
                  <a:cubicBezTo>
                    <a:pt x="1561" y="1897"/>
                    <a:pt x="1575" y="1882"/>
                    <a:pt x="1612" y="1867"/>
                  </a:cubicBezTo>
                  <a:cubicBezTo>
                    <a:pt x="1619" y="1860"/>
                    <a:pt x="1634" y="1853"/>
                    <a:pt x="1656" y="1831"/>
                  </a:cubicBezTo>
                  <a:cubicBezTo>
                    <a:pt x="1678" y="1816"/>
                    <a:pt x="1700" y="1809"/>
                    <a:pt x="1729" y="1809"/>
                  </a:cubicBezTo>
                  <a:cubicBezTo>
                    <a:pt x="1759" y="1809"/>
                    <a:pt x="1788" y="1816"/>
                    <a:pt x="1810" y="1823"/>
                  </a:cubicBezTo>
                  <a:cubicBezTo>
                    <a:pt x="1832" y="1823"/>
                    <a:pt x="1854" y="1831"/>
                    <a:pt x="1868" y="1831"/>
                  </a:cubicBezTo>
                  <a:cubicBezTo>
                    <a:pt x="1890" y="1831"/>
                    <a:pt x="1905" y="1838"/>
                    <a:pt x="1912" y="1845"/>
                  </a:cubicBezTo>
                  <a:cubicBezTo>
                    <a:pt x="1927" y="1823"/>
                    <a:pt x="1949" y="1801"/>
                    <a:pt x="1986" y="1794"/>
                  </a:cubicBezTo>
                  <a:cubicBezTo>
                    <a:pt x="1993" y="1794"/>
                    <a:pt x="1993" y="1794"/>
                    <a:pt x="2000" y="1794"/>
                  </a:cubicBezTo>
                  <a:cubicBezTo>
                    <a:pt x="1993" y="1787"/>
                    <a:pt x="1993" y="1787"/>
                    <a:pt x="1986" y="1779"/>
                  </a:cubicBezTo>
                  <a:cubicBezTo>
                    <a:pt x="1942" y="1736"/>
                    <a:pt x="1971" y="1706"/>
                    <a:pt x="1993" y="1677"/>
                  </a:cubicBezTo>
                  <a:cubicBezTo>
                    <a:pt x="2000" y="1669"/>
                    <a:pt x="2008" y="1662"/>
                    <a:pt x="2008" y="1655"/>
                  </a:cubicBezTo>
                  <a:cubicBezTo>
                    <a:pt x="2022" y="1640"/>
                    <a:pt x="2037" y="1626"/>
                    <a:pt x="2052" y="1618"/>
                  </a:cubicBezTo>
                  <a:cubicBezTo>
                    <a:pt x="2066" y="1604"/>
                    <a:pt x="2081" y="1596"/>
                    <a:pt x="2096" y="1568"/>
                  </a:cubicBezTo>
                  <a:cubicBezTo>
                    <a:pt x="2118" y="1517"/>
                    <a:pt x="2118" y="1517"/>
                    <a:pt x="2103" y="1487"/>
                  </a:cubicBezTo>
                  <a:cubicBezTo>
                    <a:pt x="2088" y="1451"/>
                    <a:pt x="2074" y="1429"/>
                    <a:pt x="2059" y="1356"/>
                  </a:cubicBezTo>
                  <a:cubicBezTo>
                    <a:pt x="2052" y="1341"/>
                    <a:pt x="2052" y="1326"/>
                    <a:pt x="2052" y="1311"/>
                  </a:cubicBezTo>
                  <a:cubicBezTo>
                    <a:pt x="2044" y="1282"/>
                    <a:pt x="2044" y="1282"/>
                    <a:pt x="2030" y="1282"/>
                  </a:cubicBezTo>
                  <a:cubicBezTo>
                    <a:pt x="2030" y="1282"/>
                    <a:pt x="2022" y="1282"/>
                    <a:pt x="2015" y="1282"/>
                  </a:cubicBezTo>
                  <a:cubicBezTo>
                    <a:pt x="1956" y="1289"/>
                    <a:pt x="1927" y="1311"/>
                    <a:pt x="1890" y="1341"/>
                  </a:cubicBezTo>
                  <a:cubicBezTo>
                    <a:pt x="1861" y="1363"/>
                    <a:pt x="1832" y="1377"/>
                    <a:pt x="1802" y="1377"/>
                  </a:cubicBezTo>
                  <a:cubicBezTo>
                    <a:pt x="1788" y="1377"/>
                    <a:pt x="1773" y="1377"/>
                    <a:pt x="1759" y="1363"/>
                  </a:cubicBezTo>
                  <a:cubicBezTo>
                    <a:pt x="1737" y="1348"/>
                    <a:pt x="1729" y="1333"/>
                    <a:pt x="1729" y="1319"/>
                  </a:cubicBezTo>
                  <a:cubicBezTo>
                    <a:pt x="1722" y="1311"/>
                    <a:pt x="1722" y="1297"/>
                    <a:pt x="1707" y="1275"/>
                  </a:cubicBezTo>
                  <a:cubicBezTo>
                    <a:pt x="1670" y="1238"/>
                    <a:pt x="1692" y="1209"/>
                    <a:pt x="1722" y="1172"/>
                  </a:cubicBezTo>
                  <a:cubicBezTo>
                    <a:pt x="1729" y="1158"/>
                    <a:pt x="1744" y="1136"/>
                    <a:pt x="1751" y="1114"/>
                  </a:cubicBezTo>
                  <a:cubicBezTo>
                    <a:pt x="1788" y="1055"/>
                    <a:pt x="1802" y="1048"/>
                    <a:pt x="1839" y="1018"/>
                  </a:cubicBezTo>
                  <a:cubicBezTo>
                    <a:pt x="1847" y="1011"/>
                    <a:pt x="1861" y="1004"/>
                    <a:pt x="1876" y="989"/>
                  </a:cubicBezTo>
                  <a:cubicBezTo>
                    <a:pt x="1905" y="974"/>
                    <a:pt x="1920" y="952"/>
                    <a:pt x="1927" y="945"/>
                  </a:cubicBezTo>
                  <a:cubicBezTo>
                    <a:pt x="1934" y="923"/>
                    <a:pt x="1949" y="916"/>
                    <a:pt x="1978" y="916"/>
                  </a:cubicBezTo>
                  <a:cubicBezTo>
                    <a:pt x="1993" y="916"/>
                    <a:pt x="2000" y="916"/>
                    <a:pt x="2015" y="916"/>
                  </a:cubicBezTo>
                  <a:cubicBezTo>
                    <a:pt x="2030" y="916"/>
                    <a:pt x="2037" y="916"/>
                    <a:pt x="2044" y="916"/>
                  </a:cubicBezTo>
                  <a:cubicBezTo>
                    <a:pt x="2074" y="916"/>
                    <a:pt x="2096" y="908"/>
                    <a:pt x="2110" y="894"/>
                  </a:cubicBezTo>
                  <a:cubicBezTo>
                    <a:pt x="2140" y="865"/>
                    <a:pt x="2161" y="857"/>
                    <a:pt x="2191" y="857"/>
                  </a:cubicBezTo>
                  <a:cubicBezTo>
                    <a:pt x="2220" y="857"/>
                    <a:pt x="2242" y="865"/>
                    <a:pt x="2271" y="879"/>
                  </a:cubicBezTo>
                  <a:cubicBezTo>
                    <a:pt x="2279" y="887"/>
                    <a:pt x="2293" y="894"/>
                    <a:pt x="2308" y="894"/>
                  </a:cubicBezTo>
                  <a:cubicBezTo>
                    <a:pt x="2345" y="894"/>
                    <a:pt x="2381" y="879"/>
                    <a:pt x="2418" y="872"/>
                  </a:cubicBezTo>
                  <a:cubicBezTo>
                    <a:pt x="2440" y="865"/>
                    <a:pt x="2462" y="857"/>
                    <a:pt x="2477" y="857"/>
                  </a:cubicBezTo>
                  <a:cubicBezTo>
                    <a:pt x="2499" y="850"/>
                    <a:pt x="2513" y="842"/>
                    <a:pt x="2521" y="828"/>
                  </a:cubicBezTo>
                  <a:cubicBezTo>
                    <a:pt x="2528" y="813"/>
                    <a:pt x="2521" y="791"/>
                    <a:pt x="2513" y="777"/>
                  </a:cubicBezTo>
                  <a:cubicBezTo>
                    <a:pt x="2506" y="762"/>
                    <a:pt x="2491" y="747"/>
                    <a:pt x="2469" y="732"/>
                  </a:cubicBezTo>
                  <a:cubicBezTo>
                    <a:pt x="2447" y="718"/>
                    <a:pt x="2425" y="703"/>
                    <a:pt x="2403" y="674"/>
                  </a:cubicBezTo>
                  <a:cubicBezTo>
                    <a:pt x="2374" y="637"/>
                    <a:pt x="2359" y="623"/>
                    <a:pt x="2359" y="601"/>
                  </a:cubicBezTo>
                  <a:cubicBezTo>
                    <a:pt x="2359" y="579"/>
                    <a:pt x="2374" y="564"/>
                    <a:pt x="2403" y="542"/>
                  </a:cubicBezTo>
                  <a:cubicBezTo>
                    <a:pt x="2447" y="513"/>
                    <a:pt x="2506" y="491"/>
                    <a:pt x="2557" y="469"/>
                  </a:cubicBezTo>
                  <a:cubicBezTo>
                    <a:pt x="2579" y="461"/>
                    <a:pt x="2601" y="454"/>
                    <a:pt x="2623" y="447"/>
                  </a:cubicBezTo>
                  <a:cubicBezTo>
                    <a:pt x="2630" y="439"/>
                    <a:pt x="2638" y="439"/>
                    <a:pt x="2652" y="439"/>
                  </a:cubicBezTo>
                  <a:cubicBezTo>
                    <a:pt x="2682" y="439"/>
                    <a:pt x="2704" y="461"/>
                    <a:pt x="2726" y="476"/>
                  </a:cubicBezTo>
                  <a:cubicBezTo>
                    <a:pt x="2748" y="491"/>
                    <a:pt x="2762" y="498"/>
                    <a:pt x="2777" y="506"/>
                  </a:cubicBezTo>
                  <a:cubicBezTo>
                    <a:pt x="2806" y="520"/>
                    <a:pt x="2836" y="527"/>
                    <a:pt x="2843" y="549"/>
                  </a:cubicBezTo>
                  <a:cubicBezTo>
                    <a:pt x="2850" y="564"/>
                    <a:pt x="2843" y="586"/>
                    <a:pt x="2836" y="601"/>
                  </a:cubicBezTo>
                  <a:cubicBezTo>
                    <a:pt x="2828" y="623"/>
                    <a:pt x="2828" y="645"/>
                    <a:pt x="2836" y="659"/>
                  </a:cubicBezTo>
                  <a:cubicBezTo>
                    <a:pt x="2850" y="681"/>
                    <a:pt x="2872" y="696"/>
                    <a:pt x="2909" y="703"/>
                  </a:cubicBezTo>
                  <a:lnTo>
                    <a:pt x="2916" y="703"/>
                  </a:lnTo>
                  <a:cubicBezTo>
                    <a:pt x="2960" y="703"/>
                    <a:pt x="2982" y="674"/>
                    <a:pt x="3004" y="645"/>
                  </a:cubicBezTo>
                  <a:cubicBezTo>
                    <a:pt x="3019" y="637"/>
                    <a:pt x="3026" y="623"/>
                    <a:pt x="3041" y="608"/>
                  </a:cubicBezTo>
                  <a:cubicBezTo>
                    <a:pt x="3070" y="586"/>
                    <a:pt x="3136" y="520"/>
                    <a:pt x="3246" y="418"/>
                  </a:cubicBezTo>
                  <a:cubicBezTo>
                    <a:pt x="3290" y="373"/>
                    <a:pt x="3334" y="286"/>
                    <a:pt x="3349" y="242"/>
                  </a:cubicBezTo>
                  <a:cubicBezTo>
                    <a:pt x="3356" y="227"/>
                    <a:pt x="3356" y="227"/>
                    <a:pt x="3341" y="220"/>
                  </a:cubicBezTo>
                  <a:cubicBezTo>
                    <a:pt x="3327" y="212"/>
                    <a:pt x="3305" y="198"/>
                    <a:pt x="3305" y="168"/>
                  </a:cubicBezTo>
                  <a:cubicBezTo>
                    <a:pt x="3305" y="124"/>
                    <a:pt x="3356" y="95"/>
                    <a:pt x="3437" y="95"/>
                  </a:cubicBezTo>
                  <a:cubicBezTo>
                    <a:pt x="3459" y="95"/>
                    <a:pt x="3480" y="88"/>
                    <a:pt x="3495" y="73"/>
                  </a:cubicBezTo>
                  <a:cubicBezTo>
                    <a:pt x="3459" y="73"/>
                    <a:pt x="3459" y="73"/>
                    <a:pt x="3459" y="73"/>
                  </a:cubicBezTo>
                  <a:cubicBezTo>
                    <a:pt x="3495" y="44"/>
                    <a:pt x="3495" y="44"/>
                    <a:pt x="3495" y="44"/>
                  </a:cubicBezTo>
                  <a:cubicBezTo>
                    <a:pt x="3532" y="15"/>
                    <a:pt x="3561" y="0"/>
                    <a:pt x="3583" y="0"/>
                  </a:cubicBezTo>
                  <a:cubicBezTo>
                    <a:pt x="3583" y="0"/>
                    <a:pt x="3590" y="0"/>
                    <a:pt x="3590" y="7"/>
                  </a:cubicBezTo>
                  <a:cubicBezTo>
                    <a:pt x="3620" y="7"/>
                    <a:pt x="3634" y="37"/>
                    <a:pt x="3642" y="58"/>
                  </a:cubicBezTo>
                  <a:cubicBezTo>
                    <a:pt x="3656" y="80"/>
                    <a:pt x="3664" y="88"/>
                    <a:pt x="3671" y="88"/>
                  </a:cubicBezTo>
                  <a:cubicBezTo>
                    <a:pt x="3678" y="88"/>
                    <a:pt x="3686" y="88"/>
                    <a:pt x="3700" y="88"/>
                  </a:cubicBezTo>
                  <a:cubicBezTo>
                    <a:pt x="3708" y="88"/>
                    <a:pt x="3715" y="88"/>
                    <a:pt x="3722" y="88"/>
                  </a:cubicBezTo>
                  <a:cubicBezTo>
                    <a:pt x="3737" y="88"/>
                    <a:pt x="3766" y="88"/>
                    <a:pt x="3796" y="73"/>
                  </a:cubicBezTo>
                  <a:cubicBezTo>
                    <a:pt x="3825" y="58"/>
                    <a:pt x="3854" y="51"/>
                    <a:pt x="3876" y="51"/>
                  </a:cubicBezTo>
                  <a:cubicBezTo>
                    <a:pt x="3913" y="51"/>
                    <a:pt x="3935" y="66"/>
                    <a:pt x="3942" y="95"/>
                  </a:cubicBezTo>
                  <a:cubicBezTo>
                    <a:pt x="3949" y="124"/>
                    <a:pt x="3993" y="168"/>
                    <a:pt x="4037" y="190"/>
                  </a:cubicBezTo>
                  <a:cubicBezTo>
                    <a:pt x="4059" y="205"/>
                    <a:pt x="4059" y="234"/>
                    <a:pt x="4052" y="256"/>
                  </a:cubicBezTo>
                  <a:cubicBezTo>
                    <a:pt x="4045" y="278"/>
                    <a:pt x="4030" y="293"/>
                    <a:pt x="4008" y="293"/>
                  </a:cubicBezTo>
                  <a:cubicBezTo>
                    <a:pt x="4001" y="293"/>
                    <a:pt x="3993" y="293"/>
                    <a:pt x="3979" y="286"/>
                  </a:cubicBezTo>
                  <a:cubicBezTo>
                    <a:pt x="3957" y="278"/>
                    <a:pt x="3942" y="271"/>
                    <a:pt x="3928" y="271"/>
                  </a:cubicBezTo>
                  <a:cubicBezTo>
                    <a:pt x="3920" y="271"/>
                    <a:pt x="3920" y="278"/>
                    <a:pt x="3920" y="278"/>
                  </a:cubicBezTo>
                  <a:lnTo>
                    <a:pt x="3920" y="278"/>
                  </a:lnTo>
                  <a:cubicBezTo>
                    <a:pt x="3942" y="308"/>
                    <a:pt x="3964" y="337"/>
                    <a:pt x="3949" y="351"/>
                  </a:cubicBezTo>
                  <a:cubicBezTo>
                    <a:pt x="3949" y="359"/>
                    <a:pt x="3942" y="366"/>
                    <a:pt x="3920" y="366"/>
                  </a:cubicBezTo>
                  <a:cubicBezTo>
                    <a:pt x="3920" y="366"/>
                    <a:pt x="3913" y="366"/>
                    <a:pt x="3905" y="366"/>
                  </a:cubicBezTo>
                  <a:lnTo>
                    <a:pt x="3905" y="366"/>
                  </a:lnTo>
                  <a:cubicBezTo>
                    <a:pt x="3913" y="381"/>
                    <a:pt x="3928" y="418"/>
                    <a:pt x="3891" y="439"/>
                  </a:cubicBezTo>
                  <a:cubicBezTo>
                    <a:pt x="3876" y="454"/>
                    <a:pt x="3869" y="461"/>
                    <a:pt x="3869" y="476"/>
                  </a:cubicBezTo>
                  <a:cubicBezTo>
                    <a:pt x="3869" y="491"/>
                    <a:pt x="3876" y="506"/>
                    <a:pt x="3883" y="520"/>
                  </a:cubicBezTo>
                  <a:cubicBezTo>
                    <a:pt x="3913" y="542"/>
                    <a:pt x="3949" y="637"/>
                    <a:pt x="3942" y="674"/>
                  </a:cubicBezTo>
                  <a:cubicBezTo>
                    <a:pt x="3942" y="681"/>
                    <a:pt x="3942" y="689"/>
                    <a:pt x="3949" y="703"/>
                  </a:cubicBezTo>
                  <a:cubicBezTo>
                    <a:pt x="3964" y="718"/>
                    <a:pt x="3979" y="747"/>
                    <a:pt x="3957" y="784"/>
                  </a:cubicBezTo>
                  <a:cubicBezTo>
                    <a:pt x="3949" y="791"/>
                    <a:pt x="3949" y="798"/>
                    <a:pt x="3949" y="806"/>
                  </a:cubicBezTo>
                  <a:cubicBezTo>
                    <a:pt x="3928" y="842"/>
                    <a:pt x="3928" y="850"/>
                    <a:pt x="3869" y="857"/>
                  </a:cubicBezTo>
                  <a:cubicBezTo>
                    <a:pt x="3818" y="865"/>
                    <a:pt x="3810" y="887"/>
                    <a:pt x="3803" y="923"/>
                  </a:cubicBezTo>
                  <a:cubicBezTo>
                    <a:pt x="3803" y="938"/>
                    <a:pt x="3803" y="938"/>
                    <a:pt x="3803" y="938"/>
                  </a:cubicBezTo>
                  <a:cubicBezTo>
                    <a:pt x="3796" y="974"/>
                    <a:pt x="3788" y="1004"/>
                    <a:pt x="3832" y="1026"/>
                  </a:cubicBezTo>
                  <a:cubicBezTo>
                    <a:pt x="3854" y="1040"/>
                    <a:pt x="3891" y="1055"/>
                    <a:pt x="3928" y="1070"/>
                  </a:cubicBezTo>
                  <a:cubicBezTo>
                    <a:pt x="3993" y="1091"/>
                    <a:pt x="4052" y="1114"/>
                    <a:pt x="4067" y="1143"/>
                  </a:cubicBezTo>
                  <a:cubicBezTo>
                    <a:pt x="4096" y="1180"/>
                    <a:pt x="4118" y="1187"/>
                    <a:pt x="4125" y="1187"/>
                  </a:cubicBezTo>
                  <a:cubicBezTo>
                    <a:pt x="4132" y="1187"/>
                    <a:pt x="4147" y="1180"/>
                    <a:pt x="4155" y="1172"/>
                  </a:cubicBezTo>
                  <a:cubicBezTo>
                    <a:pt x="4162" y="1165"/>
                    <a:pt x="4162" y="1165"/>
                    <a:pt x="4162" y="1165"/>
                  </a:cubicBezTo>
                  <a:cubicBezTo>
                    <a:pt x="4184" y="1150"/>
                    <a:pt x="4199" y="1128"/>
                    <a:pt x="4199" y="1121"/>
                  </a:cubicBezTo>
                  <a:cubicBezTo>
                    <a:pt x="4199" y="1121"/>
                    <a:pt x="4199" y="1114"/>
                    <a:pt x="4177" y="1106"/>
                  </a:cubicBezTo>
                  <a:cubicBezTo>
                    <a:pt x="4111" y="1077"/>
                    <a:pt x="4081" y="1018"/>
                    <a:pt x="4081" y="989"/>
                  </a:cubicBezTo>
                  <a:cubicBezTo>
                    <a:pt x="4081" y="967"/>
                    <a:pt x="4089" y="960"/>
                    <a:pt x="4103" y="952"/>
                  </a:cubicBezTo>
                  <a:cubicBezTo>
                    <a:pt x="4111" y="952"/>
                    <a:pt x="4125" y="945"/>
                    <a:pt x="4147" y="930"/>
                  </a:cubicBezTo>
                  <a:cubicBezTo>
                    <a:pt x="4162" y="923"/>
                    <a:pt x="4177" y="916"/>
                    <a:pt x="4191" y="908"/>
                  </a:cubicBezTo>
                  <a:cubicBezTo>
                    <a:pt x="4228" y="887"/>
                    <a:pt x="4250" y="872"/>
                    <a:pt x="4264" y="842"/>
                  </a:cubicBezTo>
                  <a:cubicBezTo>
                    <a:pt x="4272" y="813"/>
                    <a:pt x="4309" y="784"/>
                    <a:pt x="4338" y="784"/>
                  </a:cubicBezTo>
                  <a:cubicBezTo>
                    <a:pt x="4352" y="784"/>
                    <a:pt x="4367" y="791"/>
                    <a:pt x="4374" y="806"/>
                  </a:cubicBezTo>
                  <a:cubicBezTo>
                    <a:pt x="4382" y="791"/>
                    <a:pt x="4389" y="777"/>
                    <a:pt x="4404" y="769"/>
                  </a:cubicBezTo>
                  <a:cubicBezTo>
                    <a:pt x="4426" y="762"/>
                    <a:pt x="4433" y="762"/>
                    <a:pt x="4448" y="762"/>
                  </a:cubicBezTo>
                  <a:cubicBezTo>
                    <a:pt x="4477" y="762"/>
                    <a:pt x="4492" y="769"/>
                    <a:pt x="4514" y="791"/>
                  </a:cubicBezTo>
                  <a:cubicBezTo>
                    <a:pt x="4543" y="806"/>
                    <a:pt x="4558" y="835"/>
                    <a:pt x="4565" y="872"/>
                  </a:cubicBezTo>
                  <a:lnTo>
                    <a:pt x="4565" y="872"/>
                  </a:lnTo>
                  <a:lnTo>
                    <a:pt x="4572" y="894"/>
                  </a:lnTo>
                  <a:lnTo>
                    <a:pt x="4572" y="901"/>
                  </a:lnTo>
                  <a:cubicBezTo>
                    <a:pt x="4572" y="908"/>
                    <a:pt x="4572" y="923"/>
                    <a:pt x="4572" y="930"/>
                  </a:cubicBezTo>
                  <a:cubicBezTo>
                    <a:pt x="4565" y="967"/>
                    <a:pt x="4565" y="1026"/>
                    <a:pt x="4580" y="1040"/>
                  </a:cubicBezTo>
                  <a:cubicBezTo>
                    <a:pt x="4609" y="1062"/>
                    <a:pt x="4609" y="1084"/>
                    <a:pt x="4616" y="1106"/>
                  </a:cubicBezTo>
                  <a:cubicBezTo>
                    <a:pt x="4616" y="1121"/>
                    <a:pt x="4616" y="1136"/>
                    <a:pt x="4631" y="1150"/>
                  </a:cubicBezTo>
                  <a:cubicBezTo>
                    <a:pt x="4653" y="1187"/>
                    <a:pt x="4675" y="1209"/>
                    <a:pt x="4726" y="1209"/>
                  </a:cubicBezTo>
                  <a:cubicBezTo>
                    <a:pt x="4785" y="1209"/>
                    <a:pt x="4799" y="1246"/>
                    <a:pt x="4814" y="1282"/>
                  </a:cubicBezTo>
                  <a:cubicBezTo>
                    <a:pt x="4814" y="1289"/>
                    <a:pt x="4814" y="1297"/>
                    <a:pt x="4814" y="1304"/>
                  </a:cubicBezTo>
                  <a:cubicBezTo>
                    <a:pt x="4829" y="1348"/>
                    <a:pt x="4909" y="1407"/>
                    <a:pt x="4968" y="1414"/>
                  </a:cubicBezTo>
                  <a:cubicBezTo>
                    <a:pt x="5027" y="1421"/>
                    <a:pt x="5151" y="1495"/>
                    <a:pt x="5173" y="1509"/>
                  </a:cubicBezTo>
                  <a:cubicBezTo>
                    <a:pt x="5195" y="1524"/>
                    <a:pt x="5202" y="1539"/>
                    <a:pt x="5202" y="1560"/>
                  </a:cubicBezTo>
                  <a:cubicBezTo>
                    <a:pt x="5202" y="1582"/>
                    <a:pt x="5188" y="1604"/>
                    <a:pt x="5159" y="1618"/>
                  </a:cubicBezTo>
                  <a:cubicBezTo>
                    <a:pt x="5144" y="1633"/>
                    <a:pt x="5144" y="1640"/>
                    <a:pt x="5144" y="1669"/>
                  </a:cubicBezTo>
                  <a:cubicBezTo>
                    <a:pt x="5151" y="1691"/>
                    <a:pt x="5151" y="1706"/>
                    <a:pt x="5151" y="1728"/>
                  </a:cubicBezTo>
                  <a:cubicBezTo>
                    <a:pt x="5144" y="1743"/>
                    <a:pt x="5144" y="1772"/>
                    <a:pt x="5114" y="1772"/>
                  </a:cubicBezTo>
                  <a:cubicBezTo>
                    <a:pt x="5100" y="1772"/>
                    <a:pt x="5085" y="1757"/>
                    <a:pt x="5071" y="1714"/>
                  </a:cubicBezTo>
                  <a:cubicBezTo>
                    <a:pt x="5049" y="1669"/>
                    <a:pt x="5034" y="1669"/>
                    <a:pt x="5034" y="1669"/>
                  </a:cubicBezTo>
                  <a:cubicBezTo>
                    <a:pt x="5027" y="1669"/>
                    <a:pt x="5012" y="1677"/>
                    <a:pt x="4997" y="1684"/>
                  </a:cubicBezTo>
                  <a:cubicBezTo>
                    <a:pt x="4983" y="1699"/>
                    <a:pt x="4975" y="1706"/>
                    <a:pt x="4975" y="1714"/>
                  </a:cubicBezTo>
                  <a:cubicBezTo>
                    <a:pt x="4975" y="1721"/>
                    <a:pt x="4983" y="1736"/>
                    <a:pt x="5012" y="1750"/>
                  </a:cubicBezTo>
                  <a:cubicBezTo>
                    <a:pt x="5063" y="1772"/>
                    <a:pt x="5114" y="1787"/>
                    <a:pt x="5114" y="1787"/>
                  </a:cubicBezTo>
                  <a:cubicBezTo>
                    <a:pt x="5129" y="1794"/>
                    <a:pt x="5129" y="1794"/>
                    <a:pt x="5129" y="1794"/>
                  </a:cubicBezTo>
                  <a:cubicBezTo>
                    <a:pt x="5122" y="1809"/>
                    <a:pt x="5122" y="1809"/>
                    <a:pt x="5122" y="1809"/>
                  </a:cubicBezTo>
                  <a:cubicBezTo>
                    <a:pt x="5122" y="1809"/>
                    <a:pt x="5114" y="1831"/>
                    <a:pt x="5078" y="1867"/>
                  </a:cubicBezTo>
                  <a:cubicBezTo>
                    <a:pt x="5063" y="1875"/>
                    <a:pt x="5063" y="1875"/>
                    <a:pt x="5063" y="1875"/>
                  </a:cubicBezTo>
                  <a:cubicBezTo>
                    <a:pt x="5056" y="1882"/>
                    <a:pt x="5049" y="1897"/>
                    <a:pt x="5049" y="1897"/>
                  </a:cubicBezTo>
                  <a:cubicBezTo>
                    <a:pt x="5049" y="1904"/>
                    <a:pt x="5049" y="1904"/>
                    <a:pt x="5063" y="1919"/>
                  </a:cubicBezTo>
                  <a:cubicBezTo>
                    <a:pt x="5078" y="1933"/>
                    <a:pt x="5085" y="1941"/>
                    <a:pt x="5100" y="1948"/>
                  </a:cubicBezTo>
                  <a:cubicBezTo>
                    <a:pt x="5114" y="1955"/>
                    <a:pt x="5129" y="1963"/>
                    <a:pt x="5137" y="1985"/>
                  </a:cubicBezTo>
                  <a:cubicBezTo>
                    <a:pt x="5144" y="1985"/>
                    <a:pt x="5144" y="1992"/>
                    <a:pt x="5151" y="1992"/>
                  </a:cubicBezTo>
                  <a:cubicBezTo>
                    <a:pt x="5166" y="2014"/>
                    <a:pt x="5188" y="2043"/>
                    <a:pt x="5159" y="2102"/>
                  </a:cubicBezTo>
                  <a:cubicBezTo>
                    <a:pt x="5144" y="2117"/>
                    <a:pt x="5144" y="2131"/>
                    <a:pt x="5137" y="2146"/>
                  </a:cubicBezTo>
                  <a:cubicBezTo>
                    <a:pt x="5122" y="2168"/>
                    <a:pt x="5114" y="2197"/>
                    <a:pt x="5078" y="2197"/>
                  </a:cubicBezTo>
                  <a:cubicBezTo>
                    <a:pt x="5071" y="2197"/>
                    <a:pt x="5063" y="2197"/>
                    <a:pt x="5056" y="2190"/>
                  </a:cubicBezTo>
                  <a:cubicBezTo>
                    <a:pt x="5019" y="2182"/>
                    <a:pt x="5004" y="2160"/>
                    <a:pt x="4990" y="2146"/>
                  </a:cubicBezTo>
                  <a:cubicBezTo>
                    <a:pt x="4983" y="2138"/>
                    <a:pt x="4975" y="2124"/>
                    <a:pt x="4968" y="2124"/>
                  </a:cubicBezTo>
                  <a:cubicBezTo>
                    <a:pt x="4939" y="2146"/>
                    <a:pt x="4909" y="2168"/>
                    <a:pt x="4887" y="2168"/>
                  </a:cubicBezTo>
                  <a:cubicBezTo>
                    <a:pt x="4865" y="2168"/>
                    <a:pt x="4851" y="2160"/>
                    <a:pt x="4843" y="2146"/>
                  </a:cubicBezTo>
                  <a:cubicBezTo>
                    <a:pt x="4836" y="2131"/>
                    <a:pt x="4814" y="2124"/>
                    <a:pt x="4799" y="2124"/>
                  </a:cubicBezTo>
                  <a:cubicBezTo>
                    <a:pt x="4799" y="2124"/>
                    <a:pt x="4792" y="2124"/>
                    <a:pt x="4785" y="2131"/>
                  </a:cubicBezTo>
                  <a:cubicBezTo>
                    <a:pt x="4785" y="2131"/>
                    <a:pt x="4785" y="2146"/>
                    <a:pt x="4785" y="2153"/>
                  </a:cubicBezTo>
                  <a:cubicBezTo>
                    <a:pt x="4799" y="2248"/>
                    <a:pt x="4821" y="2278"/>
                    <a:pt x="4836" y="2292"/>
                  </a:cubicBezTo>
                  <a:cubicBezTo>
                    <a:pt x="4858" y="2307"/>
                    <a:pt x="4887" y="2329"/>
                    <a:pt x="4880" y="2358"/>
                  </a:cubicBezTo>
                  <a:cubicBezTo>
                    <a:pt x="4873" y="2373"/>
                    <a:pt x="4843" y="2380"/>
                    <a:pt x="4814" y="2380"/>
                  </a:cubicBezTo>
                  <a:cubicBezTo>
                    <a:pt x="4719" y="2380"/>
                    <a:pt x="4690" y="2373"/>
                    <a:pt x="4660" y="2358"/>
                  </a:cubicBezTo>
                  <a:cubicBezTo>
                    <a:pt x="4660" y="2358"/>
                    <a:pt x="4660" y="2358"/>
                    <a:pt x="4653" y="2358"/>
                  </a:cubicBezTo>
                  <a:cubicBezTo>
                    <a:pt x="4646" y="2358"/>
                    <a:pt x="4638" y="2366"/>
                    <a:pt x="4638" y="2373"/>
                  </a:cubicBezTo>
                  <a:cubicBezTo>
                    <a:pt x="4638" y="2373"/>
                    <a:pt x="4638" y="2373"/>
                    <a:pt x="4638" y="2380"/>
                  </a:cubicBezTo>
                  <a:cubicBezTo>
                    <a:pt x="4660" y="2388"/>
                    <a:pt x="4675" y="2395"/>
                    <a:pt x="4690" y="2395"/>
                  </a:cubicBezTo>
                  <a:cubicBezTo>
                    <a:pt x="4704" y="2402"/>
                    <a:pt x="4719" y="2402"/>
                    <a:pt x="4733" y="2410"/>
                  </a:cubicBezTo>
                  <a:cubicBezTo>
                    <a:pt x="4763" y="2424"/>
                    <a:pt x="4792" y="2446"/>
                    <a:pt x="4829" y="2483"/>
                  </a:cubicBezTo>
                  <a:cubicBezTo>
                    <a:pt x="4843" y="2498"/>
                    <a:pt x="4843" y="2498"/>
                    <a:pt x="4843" y="2498"/>
                  </a:cubicBezTo>
                  <a:cubicBezTo>
                    <a:pt x="4873" y="2519"/>
                    <a:pt x="4895" y="2541"/>
                    <a:pt x="4887" y="2564"/>
                  </a:cubicBezTo>
                  <a:cubicBezTo>
                    <a:pt x="4880" y="2586"/>
                    <a:pt x="4851" y="2593"/>
                    <a:pt x="4829" y="2593"/>
                  </a:cubicBezTo>
                  <a:cubicBezTo>
                    <a:pt x="4785" y="2593"/>
                    <a:pt x="4778" y="2607"/>
                    <a:pt x="4778" y="2607"/>
                  </a:cubicBezTo>
                  <a:cubicBezTo>
                    <a:pt x="4778" y="2615"/>
                    <a:pt x="4785" y="2629"/>
                    <a:pt x="4792" y="2637"/>
                  </a:cubicBezTo>
                  <a:cubicBezTo>
                    <a:pt x="4807" y="2659"/>
                    <a:pt x="4821" y="2688"/>
                    <a:pt x="4807" y="2717"/>
                  </a:cubicBezTo>
                  <a:cubicBezTo>
                    <a:pt x="4799" y="2732"/>
                    <a:pt x="4785" y="2739"/>
                    <a:pt x="4763" y="2739"/>
                  </a:cubicBezTo>
                  <a:cubicBezTo>
                    <a:pt x="4711" y="2739"/>
                    <a:pt x="4653" y="2754"/>
                    <a:pt x="4638" y="2805"/>
                  </a:cubicBezTo>
                  <a:cubicBezTo>
                    <a:pt x="4631" y="2820"/>
                    <a:pt x="4638" y="2835"/>
                    <a:pt x="4638" y="2857"/>
                  </a:cubicBezTo>
                  <a:cubicBezTo>
                    <a:pt x="4646" y="2879"/>
                    <a:pt x="4660" y="2915"/>
                    <a:pt x="4623" y="2937"/>
                  </a:cubicBezTo>
                  <a:cubicBezTo>
                    <a:pt x="4609" y="2952"/>
                    <a:pt x="4594" y="2959"/>
                    <a:pt x="4587" y="2959"/>
                  </a:cubicBezTo>
                  <a:lnTo>
                    <a:pt x="4580" y="2967"/>
                  </a:lnTo>
                  <a:cubicBezTo>
                    <a:pt x="4580" y="2967"/>
                    <a:pt x="4587" y="2967"/>
                    <a:pt x="4594" y="2974"/>
                  </a:cubicBezTo>
                  <a:cubicBezTo>
                    <a:pt x="4631" y="3010"/>
                    <a:pt x="4638" y="3055"/>
                    <a:pt x="4602" y="3106"/>
                  </a:cubicBezTo>
                  <a:cubicBezTo>
                    <a:pt x="4594" y="3113"/>
                    <a:pt x="4587" y="3135"/>
                    <a:pt x="4580" y="3150"/>
                  </a:cubicBezTo>
                  <a:cubicBezTo>
                    <a:pt x="4565" y="3194"/>
                    <a:pt x="4543" y="3238"/>
                    <a:pt x="4506" y="3238"/>
                  </a:cubicBezTo>
                  <a:cubicBezTo>
                    <a:pt x="4499" y="3238"/>
                    <a:pt x="4499" y="3238"/>
                    <a:pt x="4492" y="3238"/>
                  </a:cubicBezTo>
                  <a:cubicBezTo>
                    <a:pt x="4492" y="3245"/>
                    <a:pt x="4492" y="3267"/>
                    <a:pt x="4499" y="3289"/>
                  </a:cubicBezTo>
                  <a:cubicBezTo>
                    <a:pt x="4506" y="3304"/>
                    <a:pt x="4506" y="3304"/>
                    <a:pt x="4506" y="3304"/>
                  </a:cubicBezTo>
                  <a:cubicBezTo>
                    <a:pt x="4514" y="3355"/>
                    <a:pt x="4528" y="3369"/>
                    <a:pt x="4565" y="3369"/>
                  </a:cubicBezTo>
                  <a:cubicBezTo>
                    <a:pt x="4594" y="3369"/>
                    <a:pt x="4646" y="3369"/>
                    <a:pt x="4653" y="3355"/>
                  </a:cubicBezTo>
                  <a:cubicBezTo>
                    <a:pt x="4660" y="3355"/>
                    <a:pt x="4653" y="3348"/>
                    <a:pt x="4653" y="3340"/>
                  </a:cubicBezTo>
                  <a:cubicBezTo>
                    <a:pt x="4646" y="3318"/>
                    <a:pt x="4631" y="3296"/>
                    <a:pt x="4638" y="3274"/>
                  </a:cubicBezTo>
                  <a:cubicBezTo>
                    <a:pt x="4646" y="3252"/>
                    <a:pt x="4668" y="3238"/>
                    <a:pt x="4697" y="3223"/>
                  </a:cubicBezTo>
                  <a:cubicBezTo>
                    <a:pt x="4704" y="3223"/>
                    <a:pt x="4711" y="3216"/>
                    <a:pt x="4719" y="3216"/>
                  </a:cubicBezTo>
                  <a:cubicBezTo>
                    <a:pt x="4748" y="3201"/>
                    <a:pt x="4763" y="3186"/>
                    <a:pt x="4792" y="3186"/>
                  </a:cubicBezTo>
                  <a:cubicBezTo>
                    <a:pt x="4799" y="3186"/>
                    <a:pt x="4807" y="3186"/>
                    <a:pt x="4814" y="3194"/>
                  </a:cubicBezTo>
                  <a:cubicBezTo>
                    <a:pt x="4851" y="3201"/>
                    <a:pt x="4858" y="3223"/>
                    <a:pt x="4865" y="3245"/>
                  </a:cubicBezTo>
                  <a:cubicBezTo>
                    <a:pt x="4873" y="3260"/>
                    <a:pt x="4880" y="3274"/>
                    <a:pt x="4887" y="3289"/>
                  </a:cubicBezTo>
                  <a:cubicBezTo>
                    <a:pt x="4931" y="3340"/>
                    <a:pt x="4909" y="3399"/>
                    <a:pt x="4902" y="3421"/>
                  </a:cubicBezTo>
                  <a:cubicBezTo>
                    <a:pt x="4902" y="3436"/>
                    <a:pt x="4895" y="3443"/>
                    <a:pt x="4887" y="3443"/>
                  </a:cubicBezTo>
                  <a:cubicBezTo>
                    <a:pt x="4873" y="3443"/>
                    <a:pt x="4873" y="3436"/>
                    <a:pt x="4865" y="3428"/>
                  </a:cubicBezTo>
                  <a:lnTo>
                    <a:pt x="4865" y="3436"/>
                  </a:lnTo>
                  <a:cubicBezTo>
                    <a:pt x="4851" y="3465"/>
                    <a:pt x="4851" y="3479"/>
                    <a:pt x="4858" y="3509"/>
                  </a:cubicBezTo>
                  <a:cubicBezTo>
                    <a:pt x="4865" y="3523"/>
                    <a:pt x="4865" y="3538"/>
                    <a:pt x="4865" y="3553"/>
                  </a:cubicBezTo>
                  <a:cubicBezTo>
                    <a:pt x="4873" y="3604"/>
                    <a:pt x="4887" y="3663"/>
                    <a:pt x="4895" y="3677"/>
                  </a:cubicBezTo>
                  <a:cubicBezTo>
                    <a:pt x="4917" y="3699"/>
                    <a:pt x="4917" y="3699"/>
                    <a:pt x="4917" y="3699"/>
                  </a:cubicBezTo>
                  <a:cubicBezTo>
                    <a:pt x="4902" y="3707"/>
                    <a:pt x="4902" y="3707"/>
                    <a:pt x="4902" y="3707"/>
                  </a:cubicBezTo>
                  <a:cubicBezTo>
                    <a:pt x="4880" y="3729"/>
                    <a:pt x="4858" y="3750"/>
                    <a:pt x="4843" y="3765"/>
                  </a:cubicBezTo>
                  <a:cubicBezTo>
                    <a:pt x="4821" y="3795"/>
                    <a:pt x="4821" y="3817"/>
                    <a:pt x="4821" y="3846"/>
                  </a:cubicBezTo>
                  <a:cubicBezTo>
                    <a:pt x="4814" y="3868"/>
                    <a:pt x="4814" y="3897"/>
                    <a:pt x="4799" y="3926"/>
                  </a:cubicBezTo>
                  <a:cubicBezTo>
                    <a:pt x="4778" y="3963"/>
                    <a:pt x="4741" y="3985"/>
                    <a:pt x="4704" y="4014"/>
                  </a:cubicBezTo>
                  <a:cubicBezTo>
                    <a:pt x="4675" y="4036"/>
                    <a:pt x="4646" y="4058"/>
                    <a:pt x="4616" y="4088"/>
                  </a:cubicBezTo>
                  <a:cubicBezTo>
                    <a:pt x="4565" y="4139"/>
                    <a:pt x="4484" y="4154"/>
                    <a:pt x="4418" y="4154"/>
                  </a:cubicBezTo>
                  <a:cubicBezTo>
                    <a:pt x="4382" y="4154"/>
                    <a:pt x="4345" y="4146"/>
                    <a:pt x="4323" y="4132"/>
                  </a:cubicBezTo>
                  <a:cubicBezTo>
                    <a:pt x="4309" y="4124"/>
                    <a:pt x="4309" y="4124"/>
                    <a:pt x="4309" y="4124"/>
                  </a:cubicBezTo>
                  <a:cubicBezTo>
                    <a:pt x="4294" y="4117"/>
                    <a:pt x="4279" y="4110"/>
                    <a:pt x="4272" y="4110"/>
                  </a:cubicBezTo>
                  <a:cubicBezTo>
                    <a:pt x="4257" y="4110"/>
                    <a:pt x="4235" y="4124"/>
                    <a:pt x="4206" y="4161"/>
                  </a:cubicBezTo>
                  <a:cubicBezTo>
                    <a:pt x="4169" y="4219"/>
                    <a:pt x="4184" y="4256"/>
                    <a:pt x="4199" y="4300"/>
                  </a:cubicBezTo>
                  <a:cubicBezTo>
                    <a:pt x="4213" y="4322"/>
                    <a:pt x="4221" y="4351"/>
                    <a:pt x="4221" y="4381"/>
                  </a:cubicBezTo>
                  <a:cubicBezTo>
                    <a:pt x="4221" y="4454"/>
                    <a:pt x="4199" y="4483"/>
                    <a:pt x="4162" y="4520"/>
                  </a:cubicBezTo>
                  <a:cubicBezTo>
                    <a:pt x="4155" y="4535"/>
                    <a:pt x="4147" y="4542"/>
                    <a:pt x="4140" y="4549"/>
                  </a:cubicBezTo>
                  <a:cubicBezTo>
                    <a:pt x="4111" y="4586"/>
                    <a:pt x="4089" y="4586"/>
                    <a:pt x="4059" y="4593"/>
                  </a:cubicBezTo>
                  <a:cubicBezTo>
                    <a:pt x="4037" y="4600"/>
                    <a:pt x="4015" y="4608"/>
                    <a:pt x="3993" y="4630"/>
                  </a:cubicBezTo>
                  <a:cubicBezTo>
                    <a:pt x="3986" y="4637"/>
                    <a:pt x="3979" y="4645"/>
                    <a:pt x="3979" y="4652"/>
                  </a:cubicBezTo>
                  <a:cubicBezTo>
                    <a:pt x="3986" y="4667"/>
                    <a:pt x="4015" y="4681"/>
                    <a:pt x="4037" y="4681"/>
                  </a:cubicBezTo>
                  <a:cubicBezTo>
                    <a:pt x="4096" y="4696"/>
                    <a:pt x="4096" y="4696"/>
                    <a:pt x="4096" y="4696"/>
                  </a:cubicBezTo>
                  <a:cubicBezTo>
                    <a:pt x="4045" y="4710"/>
                    <a:pt x="4045" y="4710"/>
                    <a:pt x="4045" y="4710"/>
                  </a:cubicBezTo>
                  <a:cubicBezTo>
                    <a:pt x="4037" y="4718"/>
                    <a:pt x="3942" y="4747"/>
                    <a:pt x="3876" y="4747"/>
                  </a:cubicBezTo>
                  <a:cubicBezTo>
                    <a:pt x="3847" y="4747"/>
                    <a:pt x="3832" y="4740"/>
                    <a:pt x="3825" y="4732"/>
                  </a:cubicBezTo>
                  <a:cubicBezTo>
                    <a:pt x="3803" y="4710"/>
                    <a:pt x="3744" y="4703"/>
                    <a:pt x="3700" y="4703"/>
                  </a:cubicBezTo>
                  <a:cubicBezTo>
                    <a:pt x="3708" y="4740"/>
                    <a:pt x="3715" y="4813"/>
                    <a:pt x="3715" y="4857"/>
                  </a:cubicBezTo>
                  <a:cubicBezTo>
                    <a:pt x="3715" y="4879"/>
                    <a:pt x="3722" y="4886"/>
                    <a:pt x="3744" y="4894"/>
                  </a:cubicBezTo>
                  <a:cubicBezTo>
                    <a:pt x="3759" y="4908"/>
                    <a:pt x="3781" y="4916"/>
                    <a:pt x="3781" y="4952"/>
                  </a:cubicBezTo>
                  <a:cubicBezTo>
                    <a:pt x="3781" y="4974"/>
                    <a:pt x="3766" y="4996"/>
                    <a:pt x="3752" y="5011"/>
                  </a:cubicBezTo>
                  <a:cubicBezTo>
                    <a:pt x="3737" y="5033"/>
                    <a:pt x="3722" y="5048"/>
                    <a:pt x="3722" y="5077"/>
                  </a:cubicBezTo>
                  <a:cubicBezTo>
                    <a:pt x="3722" y="5136"/>
                    <a:pt x="3686" y="5172"/>
                    <a:pt x="3612" y="5201"/>
                  </a:cubicBezTo>
                  <a:cubicBezTo>
                    <a:pt x="3598" y="5209"/>
                    <a:pt x="3583" y="5209"/>
                    <a:pt x="3568" y="5209"/>
                  </a:cubicBezTo>
                  <a:cubicBezTo>
                    <a:pt x="3502" y="5209"/>
                    <a:pt x="3444" y="5165"/>
                    <a:pt x="3414" y="5128"/>
                  </a:cubicBezTo>
                  <a:cubicBezTo>
                    <a:pt x="3378" y="5077"/>
                    <a:pt x="3327" y="5048"/>
                    <a:pt x="3297" y="5033"/>
                  </a:cubicBezTo>
                  <a:cubicBezTo>
                    <a:pt x="3283" y="5026"/>
                    <a:pt x="3253" y="5018"/>
                    <a:pt x="3209" y="5018"/>
                  </a:cubicBezTo>
                  <a:cubicBezTo>
                    <a:pt x="3165" y="5018"/>
                    <a:pt x="3107" y="5026"/>
                    <a:pt x="3077" y="5033"/>
                  </a:cubicBezTo>
                  <a:cubicBezTo>
                    <a:pt x="3041" y="5040"/>
                    <a:pt x="2975" y="5121"/>
                    <a:pt x="2938" y="5172"/>
                  </a:cubicBezTo>
                  <a:cubicBezTo>
                    <a:pt x="2916" y="5157"/>
                    <a:pt x="2916" y="5157"/>
                    <a:pt x="2916" y="5157"/>
                  </a:cubicBezTo>
                  <a:cubicBezTo>
                    <a:pt x="2923" y="5136"/>
                    <a:pt x="2931" y="5114"/>
                    <a:pt x="2931" y="5106"/>
                  </a:cubicBezTo>
                  <a:cubicBezTo>
                    <a:pt x="2923" y="5114"/>
                    <a:pt x="2916" y="5114"/>
                    <a:pt x="2916" y="5114"/>
                  </a:cubicBezTo>
                  <a:cubicBezTo>
                    <a:pt x="2894" y="5114"/>
                    <a:pt x="2880" y="5106"/>
                    <a:pt x="2865" y="5099"/>
                  </a:cubicBezTo>
                  <a:cubicBezTo>
                    <a:pt x="2850" y="5099"/>
                    <a:pt x="2828" y="5091"/>
                    <a:pt x="2799" y="5091"/>
                  </a:cubicBezTo>
                  <a:cubicBezTo>
                    <a:pt x="2784" y="5091"/>
                    <a:pt x="2770" y="5091"/>
                    <a:pt x="2748" y="5099"/>
                  </a:cubicBezTo>
                  <a:cubicBezTo>
                    <a:pt x="2667" y="5128"/>
                    <a:pt x="2660" y="5157"/>
                    <a:pt x="2623" y="5231"/>
                  </a:cubicBezTo>
                  <a:cubicBezTo>
                    <a:pt x="2623" y="5238"/>
                    <a:pt x="2623" y="5238"/>
                    <a:pt x="2623" y="5238"/>
                  </a:cubicBezTo>
                  <a:cubicBezTo>
                    <a:pt x="2594" y="5304"/>
                    <a:pt x="2630" y="5333"/>
                    <a:pt x="2682" y="5370"/>
                  </a:cubicBezTo>
                  <a:cubicBezTo>
                    <a:pt x="2755" y="5407"/>
                    <a:pt x="2711" y="5517"/>
                    <a:pt x="2689" y="5553"/>
                  </a:cubicBezTo>
                  <a:cubicBezTo>
                    <a:pt x="2667" y="5597"/>
                    <a:pt x="2667" y="5722"/>
                    <a:pt x="2689" y="5817"/>
                  </a:cubicBezTo>
                  <a:cubicBezTo>
                    <a:pt x="2711" y="5905"/>
                    <a:pt x="2762" y="5993"/>
                    <a:pt x="2799" y="6051"/>
                  </a:cubicBezTo>
                  <a:cubicBezTo>
                    <a:pt x="2828" y="6095"/>
                    <a:pt x="2828" y="6095"/>
                    <a:pt x="2828" y="6095"/>
                  </a:cubicBezTo>
                  <a:cubicBezTo>
                    <a:pt x="2858" y="6147"/>
                    <a:pt x="2887" y="6191"/>
                    <a:pt x="2894" y="6264"/>
                  </a:cubicBezTo>
                  <a:cubicBezTo>
                    <a:pt x="2902" y="6286"/>
                    <a:pt x="2902" y="6300"/>
                    <a:pt x="2909" y="6323"/>
                  </a:cubicBezTo>
                  <a:cubicBezTo>
                    <a:pt x="2916" y="6359"/>
                    <a:pt x="2923" y="6388"/>
                    <a:pt x="2909" y="6447"/>
                  </a:cubicBezTo>
                  <a:cubicBezTo>
                    <a:pt x="2894" y="6491"/>
                    <a:pt x="2880" y="6506"/>
                    <a:pt x="2865" y="6513"/>
                  </a:cubicBezTo>
                  <a:cubicBezTo>
                    <a:pt x="2858" y="6528"/>
                    <a:pt x="2850" y="6528"/>
                    <a:pt x="2850" y="6557"/>
                  </a:cubicBezTo>
                  <a:cubicBezTo>
                    <a:pt x="2850" y="6579"/>
                    <a:pt x="2850" y="6601"/>
                    <a:pt x="2858" y="6616"/>
                  </a:cubicBezTo>
                  <a:cubicBezTo>
                    <a:pt x="2865" y="6645"/>
                    <a:pt x="2865" y="6674"/>
                    <a:pt x="2850" y="6718"/>
                  </a:cubicBezTo>
                  <a:cubicBezTo>
                    <a:pt x="2836" y="6755"/>
                    <a:pt x="2821" y="6769"/>
                    <a:pt x="2806" y="6769"/>
                  </a:cubicBezTo>
                  <a:cubicBezTo>
                    <a:pt x="2792" y="6777"/>
                    <a:pt x="2784" y="6777"/>
                    <a:pt x="2784" y="6814"/>
                  </a:cubicBezTo>
                  <a:cubicBezTo>
                    <a:pt x="2777" y="6836"/>
                    <a:pt x="2784" y="6836"/>
                    <a:pt x="2784" y="6836"/>
                  </a:cubicBezTo>
                  <a:cubicBezTo>
                    <a:pt x="2799" y="6836"/>
                    <a:pt x="2799" y="6836"/>
                    <a:pt x="2799" y="6836"/>
                  </a:cubicBezTo>
                  <a:lnTo>
                    <a:pt x="2806" y="6836"/>
                  </a:lnTo>
                  <a:cubicBezTo>
                    <a:pt x="2814" y="6836"/>
                    <a:pt x="2836" y="6836"/>
                    <a:pt x="2850" y="6857"/>
                  </a:cubicBezTo>
                  <a:cubicBezTo>
                    <a:pt x="2858" y="6872"/>
                    <a:pt x="2865" y="6894"/>
                    <a:pt x="2865" y="6916"/>
                  </a:cubicBezTo>
                  <a:cubicBezTo>
                    <a:pt x="2865" y="6924"/>
                    <a:pt x="2865" y="6924"/>
                    <a:pt x="2865" y="6924"/>
                  </a:cubicBezTo>
                  <a:cubicBezTo>
                    <a:pt x="2814" y="6967"/>
                    <a:pt x="2814" y="6967"/>
                    <a:pt x="2814" y="6967"/>
                  </a:cubicBezTo>
                  <a:cubicBezTo>
                    <a:pt x="2894" y="7092"/>
                    <a:pt x="2894" y="7092"/>
                    <a:pt x="2894" y="7092"/>
                  </a:cubicBezTo>
                  <a:cubicBezTo>
                    <a:pt x="2872" y="7114"/>
                    <a:pt x="2872" y="7114"/>
                    <a:pt x="2872" y="7114"/>
                  </a:cubicBezTo>
                  <a:cubicBezTo>
                    <a:pt x="2858" y="7107"/>
                    <a:pt x="2806" y="7077"/>
                    <a:pt x="2777" y="7077"/>
                  </a:cubicBezTo>
                  <a:cubicBezTo>
                    <a:pt x="2755" y="7077"/>
                    <a:pt x="2748" y="7085"/>
                    <a:pt x="2748" y="7085"/>
                  </a:cubicBezTo>
                  <a:cubicBezTo>
                    <a:pt x="2740" y="7099"/>
                    <a:pt x="2733" y="7114"/>
                    <a:pt x="2726" y="7129"/>
                  </a:cubicBezTo>
                  <a:cubicBezTo>
                    <a:pt x="2711" y="7158"/>
                    <a:pt x="2704" y="7195"/>
                    <a:pt x="2667" y="7195"/>
                  </a:cubicBezTo>
                  <a:cubicBezTo>
                    <a:pt x="2652" y="7195"/>
                    <a:pt x="2630" y="7187"/>
                    <a:pt x="2609" y="7173"/>
                  </a:cubicBezTo>
                  <a:cubicBezTo>
                    <a:pt x="2587" y="7158"/>
                    <a:pt x="2572" y="7143"/>
                    <a:pt x="2557" y="7143"/>
                  </a:cubicBezTo>
                  <a:cubicBezTo>
                    <a:pt x="2535" y="7143"/>
                    <a:pt x="2528" y="7165"/>
                    <a:pt x="2513" y="7224"/>
                  </a:cubicBezTo>
                  <a:cubicBezTo>
                    <a:pt x="2506" y="7246"/>
                    <a:pt x="2499" y="7268"/>
                    <a:pt x="2499" y="7283"/>
                  </a:cubicBezTo>
                  <a:cubicBezTo>
                    <a:pt x="2499" y="7312"/>
                    <a:pt x="2491" y="7334"/>
                    <a:pt x="2455" y="7356"/>
                  </a:cubicBezTo>
                  <a:cubicBezTo>
                    <a:pt x="2447" y="7356"/>
                    <a:pt x="2425" y="7378"/>
                    <a:pt x="2411" y="7400"/>
                  </a:cubicBezTo>
                  <a:cubicBezTo>
                    <a:pt x="2352" y="7444"/>
                    <a:pt x="2315" y="7480"/>
                    <a:pt x="2286" y="7480"/>
                  </a:cubicBezTo>
                </a:path>
              </a:pathLst>
            </a:custGeom>
            <a:grpFill/>
            <a:ln w="28575" cap="flat" cmpd="sng">
              <a:solidFill>
                <a:schemeClr val="bg1"/>
              </a:solidFill>
              <a:bevel/>
              <a:headEnd/>
              <a:tailEnd/>
            </a:ln>
            <a:effectLs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32" name="Freeform 31"/>
            <p:cNvSpPr>
              <a:spLocks noChangeArrowheads="1"/>
            </p:cNvSpPr>
            <p:nvPr/>
          </p:nvSpPr>
          <p:spPr bwMode="auto">
            <a:xfrm>
              <a:off x="4876839" y="6897041"/>
              <a:ext cx="2011769" cy="2854413"/>
            </a:xfrm>
            <a:custGeom>
              <a:avLst/>
              <a:gdLst>
                <a:gd name="T0" fmla="*/ 3950 w 5240"/>
                <a:gd name="T1" fmla="*/ 271 h 7511"/>
                <a:gd name="T2" fmla="*/ 4074 w 5240"/>
                <a:gd name="T3" fmla="*/ 1165 h 7511"/>
                <a:gd name="T4" fmla="*/ 4528 w 5240"/>
                <a:gd name="T5" fmla="*/ 813 h 7511"/>
                <a:gd name="T6" fmla="*/ 5159 w 5240"/>
                <a:gd name="T7" fmla="*/ 1743 h 7511"/>
                <a:gd name="T8" fmla="*/ 5078 w 5240"/>
                <a:gd name="T9" fmla="*/ 2190 h 7511"/>
                <a:gd name="T10" fmla="*/ 4748 w 5240"/>
                <a:gd name="T11" fmla="*/ 2439 h 7511"/>
                <a:gd name="T12" fmla="*/ 4690 w 5240"/>
                <a:gd name="T13" fmla="*/ 3348 h 7511"/>
                <a:gd name="T14" fmla="*/ 4851 w 5240"/>
                <a:gd name="T15" fmla="*/ 3773 h 7511"/>
                <a:gd name="T16" fmla="*/ 3854 w 5240"/>
                <a:gd name="T17" fmla="*/ 4740 h 7511"/>
                <a:gd name="T18" fmla="*/ 2953 w 5240"/>
                <a:gd name="T19" fmla="*/ 5106 h 7511"/>
                <a:gd name="T20" fmla="*/ 2858 w 5240"/>
                <a:gd name="T21" fmla="*/ 6572 h 7511"/>
                <a:gd name="T22" fmla="*/ 2689 w 5240"/>
                <a:gd name="T23" fmla="*/ 7195 h 7511"/>
                <a:gd name="T24" fmla="*/ 1890 w 5240"/>
                <a:gd name="T25" fmla="*/ 6755 h 7511"/>
                <a:gd name="T26" fmla="*/ 1473 w 5240"/>
                <a:gd name="T27" fmla="*/ 6338 h 7511"/>
                <a:gd name="T28" fmla="*/ 542 w 5240"/>
                <a:gd name="T29" fmla="*/ 5524 h 7511"/>
                <a:gd name="T30" fmla="*/ 366 w 5240"/>
                <a:gd name="T31" fmla="*/ 5084 h 7511"/>
                <a:gd name="T32" fmla="*/ 718 w 5240"/>
                <a:gd name="T33" fmla="*/ 4638 h 7511"/>
                <a:gd name="T34" fmla="*/ 733 w 5240"/>
                <a:gd name="T35" fmla="*/ 3729 h 7511"/>
                <a:gd name="T36" fmla="*/ 1158 w 5240"/>
                <a:gd name="T37" fmla="*/ 2593 h 7511"/>
                <a:gd name="T38" fmla="*/ 1890 w 5240"/>
                <a:gd name="T39" fmla="*/ 1860 h 7511"/>
                <a:gd name="T40" fmla="*/ 1824 w 5240"/>
                <a:gd name="T41" fmla="*/ 1378 h 7511"/>
                <a:gd name="T42" fmla="*/ 2543 w 5240"/>
                <a:gd name="T43" fmla="*/ 784 h 7511"/>
                <a:gd name="T44" fmla="*/ 3349 w 5240"/>
                <a:gd name="T45" fmla="*/ 183 h 7511"/>
                <a:gd name="T46" fmla="*/ 3363 w 5240"/>
                <a:gd name="T47" fmla="*/ 249 h 7511"/>
                <a:gd name="T48" fmla="*/ 2674 w 5240"/>
                <a:gd name="T49" fmla="*/ 440 h 7511"/>
                <a:gd name="T50" fmla="*/ 2330 w 5240"/>
                <a:gd name="T51" fmla="*/ 894 h 7511"/>
                <a:gd name="T52" fmla="*/ 1714 w 5240"/>
                <a:gd name="T53" fmla="*/ 1304 h 7511"/>
                <a:gd name="T54" fmla="*/ 2022 w 5240"/>
                <a:gd name="T55" fmla="*/ 1663 h 7511"/>
                <a:gd name="T56" fmla="*/ 1605 w 5240"/>
                <a:gd name="T57" fmla="*/ 2153 h 7511"/>
                <a:gd name="T58" fmla="*/ 1121 w 5240"/>
                <a:gd name="T59" fmla="*/ 2520 h 7511"/>
                <a:gd name="T60" fmla="*/ 762 w 5240"/>
                <a:gd name="T61" fmla="*/ 3223 h 7511"/>
                <a:gd name="T62" fmla="*/ 447 w 5240"/>
                <a:gd name="T63" fmla="*/ 3846 h 7511"/>
                <a:gd name="T64" fmla="*/ 681 w 5240"/>
                <a:gd name="T65" fmla="*/ 4425 h 7511"/>
                <a:gd name="T66" fmla="*/ 571 w 5240"/>
                <a:gd name="T67" fmla="*/ 4747 h 7511"/>
                <a:gd name="T68" fmla="*/ 337 w 5240"/>
                <a:gd name="T69" fmla="*/ 5077 h 7511"/>
                <a:gd name="T70" fmla="*/ 147 w 5240"/>
                <a:gd name="T71" fmla="*/ 5458 h 7511"/>
                <a:gd name="T72" fmla="*/ 894 w 5240"/>
                <a:gd name="T73" fmla="*/ 5414 h 7511"/>
                <a:gd name="T74" fmla="*/ 1290 w 5240"/>
                <a:gd name="T75" fmla="*/ 6125 h 7511"/>
                <a:gd name="T76" fmla="*/ 1407 w 5240"/>
                <a:gd name="T77" fmla="*/ 6909 h 7511"/>
                <a:gd name="T78" fmla="*/ 2118 w 5240"/>
                <a:gd name="T79" fmla="*/ 7144 h 7511"/>
                <a:gd name="T80" fmla="*/ 2440 w 5240"/>
                <a:gd name="T81" fmla="*/ 7422 h 7511"/>
                <a:gd name="T82" fmla="*/ 2850 w 5240"/>
                <a:gd name="T83" fmla="*/ 6990 h 7511"/>
                <a:gd name="T84" fmla="*/ 2828 w 5240"/>
                <a:gd name="T85" fmla="*/ 6799 h 7511"/>
                <a:gd name="T86" fmla="*/ 2726 w 5240"/>
                <a:gd name="T87" fmla="*/ 5575 h 7511"/>
                <a:gd name="T88" fmla="*/ 3312 w 5240"/>
                <a:gd name="T89" fmla="*/ 5063 h 7511"/>
                <a:gd name="T90" fmla="*/ 4067 w 5240"/>
                <a:gd name="T91" fmla="*/ 4740 h 7511"/>
                <a:gd name="T92" fmla="*/ 4323 w 5240"/>
                <a:gd name="T93" fmla="*/ 4154 h 7511"/>
                <a:gd name="T94" fmla="*/ 4902 w 5240"/>
                <a:gd name="T95" fmla="*/ 3568 h 7511"/>
                <a:gd name="T96" fmla="*/ 4660 w 5240"/>
                <a:gd name="T97" fmla="*/ 3363 h 7511"/>
                <a:gd name="T98" fmla="*/ 4785 w 5240"/>
                <a:gd name="T99" fmla="*/ 2769 h 7511"/>
                <a:gd name="T100" fmla="*/ 4865 w 5240"/>
                <a:gd name="T101" fmla="*/ 2293 h 7511"/>
                <a:gd name="T102" fmla="*/ 5188 w 5240"/>
                <a:gd name="T103" fmla="*/ 2124 h 7511"/>
                <a:gd name="T104" fmla="*/ 5188 w 5240"/>
                <a:gd name="T105" fmla="*/ 1684 h 7511"/>
                <a:gd name="T106" fmla="*/ 4609 w 5240"/>
                <a:gd name="T107" fmla="*/ 931 h 7511"/>
                <a:gd name="T108" fmla="*/ 4272 w 5240"/>
                <a:gd name="T109" fmla="*/ 857 h 7511"/>
                <a:gd name="T110" fmla="*/ 3862 w 5240"/>
                <a:gd name="T111" fmla="*/ 1026 h 7511"/>
                <a:gd name="T112" fmla="*/ 3986 w 5240"/>
                <a:gd name="T113" fmla="*/ 374 h 7511"/>
                <a:gd name="T114" fmla="*/ 3678 w 5240"/>
                <a:gd name="T115" fmla="*/ 66 h 7511"/>
                <a:gd name="T116" fmla="*/ 5012 w 5240"/>
                <a:gd name="T117" fmla="*/ 1729 h 7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0" h="7511">
                  <a:moveTo>
                    <a:pt x="3605" y="30"/>
                  </a:moveTo>
                  <a:lnTo>
                    <a:pt x="3605" y="30"/>
                  </a:lnTo>
                  <a:cubicBezTo>
                    <a:pt x="3605" y="30"/>
                    <a:pt x="3612" y="30"/>
                    <a:pt x="3612" y="37"/>
                  </a:cubicBezTo>
                  <a:cubicBezTo>
                    <a:pt x="3656" y="44"/>
                    <a:pt x="3649" y="117"/>
                    <a:pt x="3693" y="117"/>
                  </a:cubicBezTo>
                  <a:cubicBezTo>
                    <a:pt x="3708" y="117"/>
                    <a:pt x="3730" y="117"/>
                    <a:pt x="3744" y="117"/>
                  </a:cubicBezTo>
                  <a:cubicBezTo>
                    <a:pt x="3766" y="117"/>
                    <a:pt x="3788" y="117"/>
                    <a:pt x="3825" y="103"/>
                  </a:cubicBezTo>
                  <a:cubicBezTo>
                    <a:pt x="3847" y="88"/>
                    <a:pt x="3876" y="81"/>
                    <a:pt x="3898" y="81"/>
                  </a:cubicBezTo>
                  <a:cubicBezTo>
                    <a:pt x="3927" y="81"/>
                    <a:pt x="3942" y="88"/>
                    <a:pt x="3950" y="110"/>
                  </a:cubicBezTo>
                  <a:cubicBezTo>
                    <a:pt x="3957" y="154"/>
                    <a:pt x="4023" y="205"/>
                    <a:pt x="4052" y="220"/>
                  </a:cubicBezTo>
                  <a:cubicBezTo>
                    <a:pt x="4074" y="235"/>
                    <a:pt x="4067" y="293"/>
                    <a:pt x="4030" y="293"/>
                  </a:cubicBezTo>
                  <a:cubicBezTo>
                    <a:pt x="4023" y="293"/>
                    <a:pt x="4015" y="293"/>
                    <a:pt x="4008" y="286"/>
                  </a:cubicBezTo>
                  <a:cubicBezTo>
                    <a:pt x="3986" y="279"/>
                    <a:pt x="3964" y="271"/>
                    <a:pt x="3950" y="271"/>
                  </a:cubicBezTo>
                  <a:cubicBezTo>
                    <a:pt x="3927" y="271"/>
                    <a:pt x="3913" y="286"/>
                    <a:pt x="3935" y="308"/>
                  </a:cubicBezTo>
                  <a:cubicBezTo>
                    <a:pt x="3957" y="337"/>
                    <a:pt x="3979" y="366"/>
                    <a:pt x="3942" y="366"/>
                  </a:cubicBezTo>
                  <a:lnTo>
                    <a:pt x="3935" y="366"/>
                  </a:lnTo>
                  <a:cubicBezTo>
                    <a:pt x="3927" y="366"/>
                    <a:pt x="3927" y="366"/>
                    <a:pt x="3920" y="366"/>
                  </a:cubicBezTo>
                  <a:cubicBezTo>
                    <a:pt x="3891" y="366"/>
                    <a:pt x="3942" y="411"/>
                    <a:pt x="3905" y="440"/>
                  </a:cubicBezTo>
                  <a:cubicBezTo>
                    <a:pt x="3862" y="476"/>
                    <a:pt x="3869" y="521"/>
                    <a:pt x="3898" y="542"/>
                  </a:cubicBezTo>
                  <a:cubicBezTo>
                    <a:pt x="3920" y="572"/>
                    <a:pt x="3957" y="652"/>
                    <a:pt x="3950" y="689"/>
                  </a:cubicBezTo>
                  <a:cubicBezTo>
                    <a:pt x="3942" y="726"/>
                    <a:pt x="3993" y="740"/>
                    <a:pt x="3964" y="792"/>
                  </a:cubicBezTo>
                  <a:cubicBezTo>
                    <a:pt x="3942" y="843"/>
                    <a:pt x="3950" y="850"/>
                    <a:pt x="3891" y="857"/>
                  </a:cubicBezTo>
                  <a:cubicBezTo>
                    <a:pt x="3832" y="865"/>
                    <a:pt x="3825" y="894"/>
                    <a:pt x="3810" y="938"/>
                  </a:cubicBezTo>
                  <a:cubicBezTo>
                    <a:pt x="3803" y="975"/>
                    <a:pt x="3788" y="1019"/>
                    <a:pt x="3847" y="1055"/>
                  </a:cubicBezTo>
                  <a:cubicBezTo>
                    <a:pt x="3905" y="1085"/>
                    <a:pt x="4052" y="1129"/>
                    <a:pt x="4074" y="1165"/>
                  </a:cubicBezTo>
                  <a:cubicBezTo>
                    <a:pt x="4096" y="1187"/>
                    <a:pt x="4118" y="1216"/>
                    <a:pt x="4147" y="1216"/>
                  </a:cubicBezTo>
                  <a:cubicBezTo>
                    <a:pt x="4162" y="1216"/>
                    <a:pt x="4177" y="1209"/>
                    <a:pt x="4184" y="1202"/>
                  </a:cubicBezTo>
                  <a:cubicBezTo>
                    <a:pt x="4228" y="1158"/>
                    <a:pt x="4264" y="1129"/>
                    <a:pt x="4206" y="1106"/>
                  </a:cubicBezTo>
                  <a:cubicBezTo>
                    <a:pt x="4147" y="1077"/>
                    <a:pt x="4118" y="1026"/>
                    <a:pt x="4118" y="1004"/>
                  </a:cubicBezTo>
                  <a:cubicBezTo>
                    <a:pt x="4118" y="975"/>
                    <a:pt x="4125" y="997"/>
                    <a:pt x="4177" y="960"/>
                  </a:cubicBezTo>
                  <a:cubicBezTo>
                    <a:pt x="4228" y="923"/>
                    <a:pt x="4279" y="909"/>
                    <a:pt x="4294" y="865"/>
                  </a:cubicBezTo>
                  <a:cubicBezTo>
                    <a:pt x="4309" y="835"/>
                    <a:pt x="4338" y="813"/>
                    <a:pt x="4360" y="813"/>
                  </a:cubicBezTo>
                  <a:cubicBezTo>
                    <a:pt x="4374" y="813"/>
                    <a:pt x="4382" y="821"/>
                    <a:pt x="4382" y="835"/>
                  </a:cubicBezTo>
                  <a:cubicBezTo>
                    <a:pt x="4389" y="865"/>
                    <a:pt x="4411" y="902"/>
                    <a:pt x="4411" y="902"/>
                  </a:cubicBezTo>
                  <a:cubicBezTo>
                    <a:pt x="4411" y="902"/>
                    <a:pt x="4389" y="813"/>
                    <a:pt x="4433" y="799"/>
                  </a:cubicBezTo>
                  <a:cubicBezTo>
                    <a:pt x="4448" y="792"/>
                    <a:pt x="4462" y="792"/>
                    <a:pt x="4470" y="792"/>
                  </a:cubicBezTo>
                  <a:cubicBezTo>
                    <a:pt x="4492" y="792"/>
                    <a:pt x="4506" y="799"/>
                    <a:pt x="4528" y="813"/>
                  </a:cubicBezTo>
                  <a:cubicBezTo>
                    <a:pt x="4558" y="835"/>
                    <a:pt x="4572" y="872"/>
                    <a:pt x="4580" y="909"/>
                  </a:cubicBezTo>
                  <a:cubicBezTo>
                    <a:pt x="4558" y="916"/>
                    <a:pt x="4550" y="916"/>
                    <a:pt x="4550" y="916"/>
                  </a:cubicBezTo>
                  <a:cubicBezTo>
                    <a:pt x="4550" y="916"/>
                    <a:pt x="4558" y="916"/>
                    <a:pt x="4580" y="909"/>
                  </a:cubicBezTo>
                  <a:lnTo>
                    <a:pt x="4580" y="916"/>
                  </a:lnTo>
                  <a:cubicBezTo>
                    <a:pt x="4580" y="953"/>
                    <a:pt x="4558" y="1048"/>
                    <a:pt x="4594" y="1070"/>
                  </a:cubicBezTo>
                  <a:cubicBezTo>
                    <a:pt x="4631" y="1099"/>
                    <a:pt x="4609" y="1129"/>
                    <a:pt x="4638" y="1173"/>
                  </a:cubicBezTo>
                  <a:cubicBezTo>
                    <a:pt x="4660" y="1216"/>
                    <a:pt x="4690" y="1239"/>
                    <a:pt x="4748" y="1239"/>
                  </a:cubicBezTo>
                  <a:cubicBezTo>
                    <a:pt x="4807" y="1239"/>
                    <a:pt x="4807" y="1275"/>
                    <a:pt x="4821" y="1326"/>
                  </a:cubicBezTo>
                  <a:cubicBezTo>
                    <a:pt x="4843" y="1378"/>
                    <a:pt x="4924" y="1436"/>
                    <a:pt x="4983" y="1444"/>
                  </a:cubicBezTo>
                  <a:cubicBezTo>
                    <a:pt x="5049" y="1451"/>
                    <a:pt x="5166" y="1524"/>
                    <a:pt x="5188" y="1539"/>
                  </a:cubicBezTo>
                  <a:cubicBezTo>
                    <a:pt x="5217" y="1554"/>
                    <a:pt x="5217" y="1597"/>
                    <a:pt x="5173" y="1626"/>
                  </a:cubicBezTo>
                  <a:cubicBezTo>
                    <a:pt x="5129" y="1648"/>
                    <a:pt x="5166" y="1692"/>
                    <a:pt x="5159" y="1743"/>
                  </a:cubicBezTo>
                  <a:cubicBezTo>
                    <a:pt x="5151" y="1765"/>
                    <a:pt x="5144" y="1772"/>
                    <a:pt x="5136" y="1772"/>
                  </a:cubicBezTo>
                  <a:cubicBezTo>
                    <a:pt x="5129" y="1772"/>
                    <a:pt x="5122" y="1758"/>
                    <a:pt x="5107" y="1721"/>
                  </a:cubicBezTo>
                  <a:cubicBezTo>
                    <a:pt x="5093" y="1684"/>
                    <a:pt x="5071" y="1670"/>
                    <a:pt x="5056" y="1670"/>
                  </a:cubicBezTo>
                  <a:cubicBezTo>
                    <a:pt x="5041" y="1670"/>
                    <a:pt x="5026" y="1677"/>
                    <a:pt x="5012" y="1692"/>
                  </a:cubicBezTo>
                  <a:cubicBezTo>
                    <a:pt x="4968" y="1721"/>
                    <a:pt x="4975" y="1751"/>
                    <a:pt x="5026" y="1772"/>
                  </a:cubicBezTo>
                  <a:cubicBezTo>
                    <a:pt x="5078" y="1802"/>
                    <a:pt x="5129" y="1816"/>
                    <a:pt x="5129" y="1816"/>
                  </a:cubicBezTo>
                  <a:cubicBezTo>
                    <a:pt x="5129" y="1816"/>
                    <a:pt x="5122" y="1838"/>
                    <a:pt x="5085" y="1868"/>
                  </a:cubicBezTo>
                  <a:cubicBezTo>
                    <a:pt x="5056" y="1904"/>
                    <a:pt x="5034" y="1912"/>
                    <a:pt x="5071" y="1948"/>
                  </a:cubicBezTo>
                  <a:cubicBezTo>
                    <a:pt x="5107" y="1978"/>
                    <a:pt x="5129" y="1978"/>
                    <a:pt x="5151" y="2007"/>
                  </a:cubicBezTo>
                  <a:cubicBezTo>
                    <a:pt x="5166" y="2029"/>
                    <a:pt x="5195" y="2051"/>
                    <a:pt x="5166" y="2110"/>
                  </a:cubicBezTo>
                  <a:cubicBezTo>
                    <a:pt x="5136" y="2161"/>
                    <a:pt x="5136" y="2197"/>
                    <a:pt x="5100" y="2197"/>
                  </a:cubicBezTo>
                  <a:cubicBezTo>
                    <a:pt x="5093" y="2197"/>
                    <a:pt x="5085" y="2197"/>
                    <a:pt x="5078" y="2190"/>
                  </a:cubicBezTo>
                  <a:cubicBezTo>
                    <a:pt x="5026" y="2175"/>
                    <a:pt x="5012" y="2124"/>
                    <a:pt x="4990" y="2124"/>
                  </a:cubicBezTo>
                  <a:cubicBezTo>
                    <a:pt x="4990" y="2124"/>
                    <a:pt x="4983" y="2132"/>
                    <a:pt x="4975" y="2132"/>
                  </a:cubicBezTo>
                  <a:cubicBezTo>
                    <a:pt x="4953" y="2146"/>
                    <a:pt x="4931" y="2168"/>
                    <a:pt x="4909" y="2168"/>
                  </a:cubicBezTo>
                  <a:cubicBezTo>
                    <a:pt x="4895" y="2168"/>
                    <a:pt x="4887" y="2161"/>
                    <a:pt x="4873" y="2146"/>
                  </a:cubicBezTo>
                  <a:cubicBezTo>
                    <a:pt x="4865" y="2132"/>
                    <a:pt x="4843" y="2124"/>
                    <a:pt x="4821" y="2124"/>
                  </a:cubicBezTo>
                  <a:cubicBezTo>
                    <a:pt x="4800" y="2124"/>
                    <a:pt x="4785" y="2139"/>
                    <a:pt x="4792" y="2168"/>
                  </a:cubicBezTo>
                  <a:cubicBezTo>
                    <a:pt x="4800" y="2227"/>
                    <a:pt x="4814" y="2293"/>
                    <a:pt x="4851" y="2322"/>
                  </a:cubicBezTo>
                  <a:cubicBezTo>
                    <a:pt x="4887" y="2344"/>
                    <a:pt x="4924" y="2381"/>
                    <a:pt x="4836" y="2381"/>
                  </a:cubicBezTo>
                  <a:cubicBezTo>
                    <a:pt x="4741" y="2381"/>
                    <a:pt x="4712" y="2373"/>
                    <a:pt x="4690" y="2359"/>
                  </a:cubicBezTo>
                  <a:cubicBezTo>
                    <a:pt x="4682" y="2359"/>
                    <a:pt x="4682" y="2359"/>
                    <a:pt x="4675" y="2359"/>
                  </a:cubicBezTo>
                  <a:cubicBezTo>
                    <a:pt x="4653" y="2359"/>
                    <a:pt x="4624" y="2381"/>
                    <a:pt x="4653" y="2403"/>
                  </a:cubicBezTo>
                  <a:cubicBezTo>
                    <a:pt x="4690" y="2432"/>
                    <a:pt x="4712" y="2425"/>
                    <a:pt x="4748" y="2439"/>
                  </a:cubicBezTo>
                  <a:cubicBezTo>
                    <a:pt x="4785" y="2454"/>
                    <a:pt x="4807" y="2476"/>
                    <a:pt x="4843" y="2505"/>
                  </a:cubicBezTo>
                  <a:cubicBezTo>
                    <a:pt x="4873" y="2542"/>
                    <a:pt x="4931" y="2586"/>
                    <a:pt x="4851" y="2593"/>
                  </a:cubicBezTo>
                  <a:cubicBezTo>
                    <a:pt x="4763" y="2601"/>
                    <a:pt x="4785" y="2637"/>
                    <a:pt x="4800" y="2659"/>
                  </a:cubicBezTo>
                  <a:cubicBezTo>
                    <a:pt x="4814" y="2688"/>
                    <a:pt x="4843" y="2740"/>
                    <a:pt x="4785" y="2740"/>
                  </a:cubicBezTo>
                  <a:cubicBezTo>
                    <a:pt x="4719" y="2740"/>
                    <a:pt x="4660" y="2762"/>
                    <a:pt x="4645" y="2813"/>
                  </a:cubicBezTo>
                  <a:cubicBezTo>
                    <a:pt x="4631" y="2864"/>
                    <a:pt x="4682" y="2908"/>
                    <a:pt x="4638" y="2938"/>
                  </a:cubicBezTo>
                  <a:cubicBezTo>
                    <a:pt x="4594" y="2974"/>
                    <a:pt x="4558" y="2967"/>
                    <a:pt x="4602" y="3003"/>
                  </a:cubicBezTo>
                  <a:cubicBezTo>
                    <a:pt x="4645" y="3033"/>
                    <a:pt x="4638" y="3077"/>
                    <a:pt x="4609" y="3113"/>
                  </a:cubicBezTo>
                  <a:cubicBezTo>
                    <a:pt x="4587" y="3143"/>
                    <a:pt x="4572" y="3238"/>
                    <a:pt x="4528" y="3238"/>
                  </a:cubicBezTo>
                  <a:cubicBezTo>
                    <a:pt x="4484" y="3238"/>
                    <a:pt x="4499" y="3282"/>
                    <a:pt x="4506" y="3326"/>
                  </a:cubicBezTo>
                  <a:cubicBezTo>
                    <a:pt x="4521" y="3363"/>
                    <a:pt x="4536" y="3399"/>
                    <a:pt x="4587" y="3399"/>
                  </a:cubicBezTo>
                  <a:cubicBezTo>
                    <a:pt x="4638" y="3399"/>
                    <a:pt x="4712" y="3399"/>
                    <a:pt x="4690" y="3348"/>
                  </a:cubicBezTo>
                  <a:cubicBezTo>
                    <a:pt x="4660" y="3297"/>
                    <a:pt x="4675" y="3282"/>
                    <a:pt x="4719" y="3253"/>
                  </a:cubicBezTo>
                  <a:cubicBezTo>
                    <a:pt x="4763" y="3231"/>
                    <a:pt x="4785" y="3216"/>
                    <a:pt x="4814" y="3216"/>
                  </a:cubicBezTo>
                  <a:cubicBezTo>
                    <a:pt x="4821" y="3216"/>
                    <a:pt x="4829" y="3216"/>
                    <a:pt x="4836" y="3223"/>
                  </a:cubicBezTo>
                  <a:cubicBezTo>
                    <a:pt x="4873" y="3231"/>
                    <a:pt x="4865" y="3275"/>
                    <a:pt x="4902" y="3311"/>
                  </a:cubicBezTo>
                  <a:cubicBezTo>
                    <a:pt x="4931" y="3355"/>
                    <a:pt x="4917" y="3406"/>
                    <a:pt x="4909" y="3436"/>
                  </a:cubicBezTo>
                  <a:lnTo>
                    <a:pt x="4909" y="3436"/>
                  </a:lnTo>
                  <a:cubicBezTo>
                    <a:pt x="4902" y="3436"/>
                    <a:pt x="4902" y="3421"/>
                    <a:pt x="4895" y="3421"/>
                  </a:cubicBezTo>
                  <a:cubicBezTo>
                    <a:pt x="4887" y="3421"/>
                    <a:pt x="4880" y="3429"/>
                    <a:pt x="4873" y="3443"/>
                  </a:cubicBezTo>
                  <a:cubicBezTo>
                    <a:pt x="4851" y="3494"/>
                    <a:pt x="4865" y="3509"/>
                    <a:pt x="4873" y="3568"/>
                  </a:cubicBezTo>
                  <a:cubicBezTo>
                    <a:pt x="4887" y="3626"/>
                    <a:pt x="4902" y="3700"/>
                    <a:pt x="4902" y="3700"/>
                  </a:cubicBezTo>
                  <a:cubicBezTo>
                    <a:pt x="4917" y="3714"/>
                    <a:pt x="4917" y="3714"/>
                    <a:pt x="4917" y="3714"/>
                  </a:cubicBezTo>
                  <a:cubicBezTo>
                    <a:pt x="4895" y="3729"/>
                    <a:pt x="4873" y="3751"/>
                    <a:pt x="4851" y="3773"/>
                  </a:cubicBezTo>
                  <a:cubicBezTo>
                    <a:pt x="4807" y="3832"/>
                    <a:pt x="4843" y="3875"/>
                    <a:pt x="4807" y="3934"/>
                  </a:cubicBezTo>
                  <a:cubicBezTo>
                    <a:pt x="4770" y="3985"/>
                    <a:pt x="4697" y="4022"/>
                    <a:pt x="4624" y="4088"/>
                  </a:cubicBezTo>
                  <a:cubicBezTo>
                    <a:pt x="4580" y="4132"/>
                    <a:pt x="4506" y="4154"/>
                    <a:pt x="4440" y="4154"/>
                  </a:cubicBezTo>
                  <a:cubicBezTo>
                    <a:pt x="4404" y="4154"/>
                    <a:pt x="4374" y="4147"/>
                    <a:pt x="4352" y="4139"/>
                  </a:cubicBezTo>
                  <a:cubicBezTo>
                    <a:pt x="4331" y="4117"/>
                    <a:pt x="4309" y="4103"/>
                    <a:pt x="4294" y="4103"/>
                  </a:cubicBezTo>
                  <a:cubicBezTo>
                    <a:pt x="4272" y="4103"/>
                    <a:pt x="4257" y="4125"/>
                    <a:pt x="4221" y="4169"/>
                  </a:cubicBezTo>
                  <a:cubicBezTo>
                    <a:pt x="4147" y="4264"/>
                    <a:pt x="4228" y="4315"/>
                    <a:pt x="4228" y="4396"/>
                  </a:cubicBezTo>
                  <a:cubicBezTo>
                    <a:pt x="4228" y="4476"/>
                    <a:pt x="4199" y="4498"/>
                    <a:pt x="4147" y="4557"/>
                  </a:cubicBezTo>
                  <a:cubicBezTo>
                    <a:pt x="4103" y="4615"/>
                    <a:pt x="4059" y="4579"/>
                    <a:pt x="4001" y="4638"/>
                  </a:cubicBezTo>
                  <a:cubicBezTo>
                    <a:pt x="3950" y="4689"/>
                    <a:pt x="4059" y="4711"/>
                    <a:pt x="4059" y="4711"/>
                  </a:cubicBezTo>
                  <a:cubicBezTo>
                    <a:pt x="4059" y="4711"/>
                    <a:pt x="3957" y="4747"/>
                    <a:pt x="3898" y="4747"/>
                  </a:cubicBezTo>
                  <a:cubicBezTo>
                    <a:pt x="3876" y="4747"/>
                    <a:pt x="3862" y="4747"/>
                    <a:pt x="3854" y="4740"/>
                  </a:cubicBezTo>
                  <a:cubicBezTo>
                    <a:pt x="3825" y="4703"/>
                    <a:pt x="3708" y="4703"/>
                    <a:pt x="3708" y="4703"/>
                  </a:cubicBezTo>
                  <a:cubicBezTo>
                    <a:pt x="3708" y="4703"/>
                    <a:pt x="3722" y="4813"/>
                    <a:pt x="3722" y="4872"/>
                  </a:cubicBezTo>
                  <a:cubicBezTo>
                    <a:pt x="3722" y="4931"/>
                    <a:pt x="3788" y="4916"/>
                    <a:pt x="3788" y="4967"/>
                  </a:cubicBezTo>
                  <a:cubicBezTo>
                    <a:pt x="3788" y="5011"/>
                    <a:pt x="3730" y="5033"/>
                    <a:pt x="3730" y="5092"/>
                  </a:cubicBezTo>
                  <a:cubicBezTo>
                    <a:pt x="3730" y="5143"/>
                    <a:pt x="3700" y="5180"/>
                    <a:pt x="3627" y="5202"/>
                  </a:cubicBezTo>
                  <a:cubicBezTo>
                    <a:pt x="3620" y="5209"/>
                    <a:pt x="3605" y="5209"/>
                    <a:pt x="3590" y="5209"/>
                  </a:cubicBezTo>
                  <a:cubicBezTo>
                    <a:pt x="3532" y="5209"/>
                    <a:pt x="3473" y="5172"/>
                    <a:pt x="3444" y="5136"/>
                  </a:cubicBezTo>
                  <a:cubicBezTo>
                    <a:pt x="3414" y="5092"/>
                    <a:pt x="3371" y="5055"/>
                    <a:pt x="3319" y="5033"/>
                  </a:cubicBezTo>
                  <a:cubicBezTo>
                    <a:pt x="3305" y="5019"/>
                    <a:pt x="3268" y="5019"/>
                    <a:pt x="3231" y="5019"/>
                  </a:cubicBezTo>
                  <a:cubicBezTo>
                    <a:pt x="3187" y="5019"/>
                    <a:pt x="3129" y="5026"/>
                    <a:pt x="3099" y="5033"/>
                  </a:cubicBezTo>
                  <a:cubicBezTo>
                    <a:pt x="3041" y="5041"/>
                    <a:pt x="2945" y="5180"/>
                    <a:pt x="2945" y="5180"/>
                  </a:cubicBezTo>
                  <a:cubicBezTo>
                    <a:pt x="2945" y="5180"/>
                    <a:pt x="2990" y="5106"/>
                    <a:pt x="2953" y="5106"/>
                  </a:cubicBezTo>
                  <a:cubicBezTo>
                    <a:pt x="2953" y="5106"/>
                    <a:pt x="2953" y="5114"/>
                    <a:pt x="2945" y="5114"/>
                  </a:cubicBezTo>
                  <a:lnTo>
                    <a:pt x="2938" y="5114"/>
                  </a:lnTo>
                  <a:cubicBezTo>
                    <a:pt x="2902" y="5114"/>
                    <a:pt x="2872" y="5092"/>
                    <a:pt x="2821" y="5092"/>
                  </a:cubicBezTo>
                  <a:cubicBezTo>
                    <a:pt x="2806" y="5092"/>
                    <a:pt x="2792" y="5092"/>
                    <a:pt x="2770" y="5099"/>
                  </a:cubicBezTo>
                  <a:cubicBezTo>
                    <a:pt x="2674" y="5136"/>
                    <a:pt x="2667" y="5165"/>
                    <a:pt x="2631" y="5246"/>
                  </a:cubicBezTo>
                  <a:cubicBezTo>
                    <a:pt x="2594" y="5326"/>
                    <a:pt x="2645" y="5363"/>
                    <a:pt x="2696" y="5392"/>
                  </a:cubicBezTo>
                  <a:cubicBezTo>
                    <a:pt x="2755" y="5429"/>
                    <a:pt x="2719" y="5517"/>
                    <a:pt x="2696" y="5568"/>
                  </a:cubicBezTo>
                  <a:cubicBezTo>
                    <a:pt x="2674" y="5612"/>
                    <a:pt x="2674" y="5737"/>
                    <a:pt x="2696" y="5839"/>
                  </a:cubicBezTo>
                  <a:cubicBezTo>
                    <a:pt x="2719" y="5942"/>
                    <a:pt x="2792" y="6037"/>
                    <a:pt x="2821" y="6096"/>
                  </a:cubicBezTo>
                  <a:cubicBezTo>
                    <a:pt x="2858" y="6154"/>
                    <a:pt x="2894" y="6198"/>
                    <a:pt x="2902" y="6279"/>
                  </a:cubicBezTo>
                  <a:cubicBezTo>
                    <a:pt x="2916" y="6360"/>
                    <a:pt x="2938" y="6382"/>
                    <a:pt x="2916" y="6462"/>
                  </a:cubicBezTo>
                  <a:cubicBezTo>
                    <a:pt x="2894" y="6543"/>
                    <a:pt x="2858" y="6506"/>
                    <a:pt x="2858" y="6572"/>
                  </a:cubicBezTo>
                  <a:cubicBezTo>
                    <a:pt x="2858" y="6638"/>
                    <a:pt x="2880" y="6667"/>
                    <a:pt x="2858" y="6733"/>
                  </a:cubicBezTo>
                  <a:cubicBezTo>
                    <a:pt x="2836" y="6799"/>
                    <a:pt x="2799" y="6741"/>
                    <a:pt x="2792" y="6821"/>
                  </a:cubicBezTo>
                  <a:cubicBezTo>
                    <a:pt x="2784" y="6865"/>
                    <a:pt x="2799" y="6865"/>
                    <a:pt x="2814" y="6865"/>
                  </a:cubicBezTo>
                  <a:cubicBezTo>
                    <a:pt x="2821" y="6865"/>
                    <a:pt x="2821" y="6865"/>
                    <a:pt x="2828" y="6865"/>
                  </a:cubicBezTo>
                  <a:cubicBezTo>
                    <a:pt x="2843" y="6865"/>
                    <a:pt x="2850" y="6872"/>
                    <a:pt x="2858" y="6880"/>
                  </a:cubicBezTo>
                  <a:cubicBezTo>
                    <a:pt x="2865" y="6894"/>
                    <a:pt x="2872" y="6916"/>
                    <a:pt x="2872" y="6931"/>
                  </a:cubicBezTo>
                  <a:cubicBezTo>
                    <a:pt x="2872" y="6939"/>
                    <a:pt x="2872" y="6939"/>
                    <a:pt x="2872" y="6939"/>
                  </a:cubicBezTo>
                  <a:cubicBezTo>
                    <a:pt x="2814" y="6982"/>
                    <a:pt x="2814" y="6982"/>
                    <a:pt x="2814" y="6982"/>
                  </a:cubicBezTo>
                  <a:cubicBezTo>
                    <a:pt x="2902" y="7114"/>
                    <a:pt x="2902" y="7114"/>
                    <a:pt x="2902" y="7114"/>
                  </a:cubicBezTo>
                  <a:cubicBezTo>
                    <a:pt x="2902" y="7114"/>
                    <a:pt x="2843" y="7078"/>
                    <a:pt x="2799" y="7078"/>
                  </a:cubicBezTo>
                  <a:cubicBezTo>
                    <a:pt x="2777" y="7078"/>
                    <a:pt x="2762" y="7078"/>
                    <a:pt x="2755" y="7092"/>
                  </a:cubicBezTo>
                  <a:cubicBezTo>
                    <a:pt x="2733" y="7136"/>
                    <a:pt x="2726" y="7195"/>
                    <a:pt x="2689" y="7195"/>
                  </a:cubicBezTo>
                  <a:cubicBezTo>
                    <a:pt x="2674" y="7195"/>
                    <a:pt x="2660" y="7188"/>
                    <a:pt x="2645" y="7173"/>
                  </a:cubicBezTo>
                  <a:cubicBezTo>
                    <a:pt x="2616" y="7158"/>
                    <a:pt x="2594" y="7144"/>
                    <a:pt x="2579" y="7144"/>
                  </a:cubicBezTo>
                  <a:cubicBezTo>
                    <a:pt x="2550" y="7144"/>
                    <a:pt x="2535" y="7180"/>
                    <a:pt x="2521" y="7232"/>
                  </a:cubicBezTo>
                  <a:cubicBezTo>
                    <a:pt x="2499" y="7312"/>
                    <a:pt x="2521" y="7334"/>
                    <a:pt x="2469" y="7356"/>
                  </a:cubicBezTo>
                  <a:cubicBezTo>
                    <a:pt x="2440" y="7371"/>
                    <a:pt x="2352" y="7481"/>
                    <a:pt x="2308" y="7481"/>
                  </a:cubicBezTo>
                  <a:cubicBezTo>
                    <a:pt x="2286" y="7481"/>
                    <a:pt x="2279" y="7459"/>
                    <a:pt x="2279" y="7415"/>
                  </a:cubicBezTo>
                  <a:cubicBezTo>
                    <a:pt x="2293" y="7239"/>
                    <a:pt x="2279" y="7268"/>
                    <a:pt x="2345" y="7253"/>
                  </a:cubicBezTo>
                  <a:cubicBezTo>
                    <a:pt x="2418" y="7239"/>
                    <a:pt x="2469" y="7144"/>
                    <a:pt x="2381" y="7144"/>
                  </a:cubicBezTo>
                  <a:cubicBezTo>
                    <a:pt x="2293" y="7144"/>
                    <a:pt x="2271" y="7129"/>
                    <a:pt x="2257" y="7070"/>
                  </a:cubicBezTo>
                  <a:cubicBezTo>
                    <a:pt x="2257" y="7070"/>
                    <a:pt x="2183" y="7107"/>
                    <a:pt x="2118" y="7107"/>
                  </a:cubicBezTo>
                  <a:cubicBezTo>
                    <a:pt x="2059" y="7107"/>
                    <a:pt x="2000" y="7085"/>
                    <a:pt x="1986" y="6990"/>
                  </a:cubicBezTo>
                  <a:cubicBezTo>
                    <a:pt x="1956" y="6806"/>
                    <a:pt x="1964" y="6755"/>
                    <a:pt x="1890" y="6755"/>
                  </a:cubicBezTo>
                  <a:cubicBezTo>
                    <a:pt x="1890" y="6755"/>
                    <a:pt x="1883" y="6755"/>
                    <a:pt x="1869" y="6755"/>
                  </a:cubicBezTo>
                  <a:cubicBezTo>
                    <a:pt x="1781" y="6763"/>
                    <a:pt x="1759" y="6843"/>
                    <a:pt x="1781" y="6939"/>
                  </a:cubicBezTo>
                  <a:cubicBezTo>
                    <a:pt x="1802" y="7012"/>
                    <a:pt x="1773" y="7092"/>
                    <a:pt x="1714" y="7092"/>
                  </a:cubicBezTo>
                  <a:cubicBezTo>
                    <a:pt x="1707" y="7092"/>
                    <a:pt x="1692" y="7092"/>
                    <a:pt x="1678" y="7085"/>
                  </a:cubicBezTo>
                  <a:cubicBezTo>
                    <a:pt x="1605" y="7041"/>
                    <a:pt x="1517" y="6858"/>
                    <a:pt x="1458" y="6858"/>
                  </a:cubicBezTo>
                  <a:cubicBezTo>
                    <a:pt x="1458" y="6858"/>
                    <a:pt x="1458" y="6858"/>
                    <a:pt x="1451" y="6858"/>
                  </a:cubicBezTo>
                  <a:cubicBezTo>
                    <a:pt x="1414" y="6872"/>
                    <a:pt x="1400" y="6880"/>
                    <a:pt x="1400" y="6880"/>
                  </a:cubicBezTo>
                  <a:cubicBezTo>
                    <a:pt x="1385" y="6858"/>
                    <a:pt x="1378" y="6836"/>
                    <a:pt x="1370" y="6814"/>
                  </a:cubicBezTo>
                  <a:cubicBezTo>
                    <a:pt x="1363" y="6777"/>
                    <a:pt x="1341" y="6719"/>
                    <a:pt x="1297" y="6682"/>
                  </a:cubicBezTo>
                  <a:cubicBezTo>
                    <a:pt x="1253" y="6645"/>
                    <a:pt x="1246" y="6601"/>
                    <a:pt x="1253" y="6557"/>
                  </a:cubicBezTo>
                  <a:cubicBezTo>
                    <a:pt x="1260" y="6506"/>
                    <a:pt x="1290" y="6484"/>
                    <a:pt x="1363" y="6470"/>
                  </a:cubicBezTo>
                  <a:cubicBezTo>
                    <a:pt x="1443" y="6455"/>
                    <a:pt x="1414" y="6411"/>
                    <a:pt x="1473" y="6338"/>
                  </a:cubicBezTo>
                  <a:cubicBezTo>
                    <a:pt x="1531" y="6272"/>
                    <a:pt x="1524" y="6279"/>
                    <a:pt x="1473" y="6272"/>
                  </a:cubicBezTo>
                  <a:cubicBezTo>
                    <a:pt x="1421" y="6264"/>
                    <a:pt x="1407" y="6228"/>
                    <a:pt x="1363" y="6220"/>
                  </a:cubicBezTo>
                  <a:cubicBezTo>
                    <a:pt x="1319" y="6213"/>
                    <a:pt x="1319" y="6140"/>
                    <a:pt x="1312" y="6096"/>
                  </a:cubicBezTo>
                  <a:cubicBezTo>
                    <a:pt x="1304" y="6052"/>
                    <a:pt x="1319" y="5986"/>
                    <a:pt x="1297" y="5949"/>
                  </a:cubicBezTo>
                  <a:cubicBezTo>
                    <a:pt x="1268" y="5913"/>
                    <a:pt x="1253" y="5942"/>
                    <a:pt x="1238" y="5891"/>
                  </a:cubicBezTo>
                  <a:cubicBezTo>
                    <a:pt x="1216" y="5839"/>
                    <a:pt x="1231" y="5744"/>
                    <a:pt x="1238" y="5678"/>
                  </a:cubicBezTo>
                  <a:cubicBezTo>
                    <a:pt x="1246" y="5612"/>
                    <a:pt x="1180" y="5575"/>
                    <a:pt x="1143" y="5524"/>
                  </a:cubicBezTo>
                  <a:cubicBezTo>
                    <a:pt x="1106" y="5473"/>
                    <a:pt x="1077" y="5451"/>
                    <a:pt x="1033" y="5407"/>
                  </a:cubicBezTo>
                  <a:cubicBezTo>
                    <a:pt x="1011" y="5385"/>
                    <a:pt x="982" y="5378"/>
                    <a:pt x="960" y="5378"/>
                  </a:cubicBezTo>
                  <a:cubicBezTo>
                    <a:pt x="931" y="5378"/>
                    <a:pt x="901" y="5385"/>
                    <a:pt x="879" y="5392"/>
                  </a:cubicBezTo>
                  <a:cubicBezTo>
                    <a:pt x="835" y="5400"/>
                    <a:pt x="755" y="5429"/>
                    <a:pt x="681" y="5458"/>
                  </a:cubicBezTo>
                  <a:cubicBezTo>
                    <a:pt x="615" y="5480"/>
                    <a:pt x="579" y="5488"/>
                    <a:pt x="542" y="5524"/>
                  </a:cubicBezTo>
                  <a:cubicBezTo>
                    <a:pt x="498" y="5561"/>
                    <a:pt x="454" y="5553"/>
                    <a:pt x="403" y="5590"/>
                  </a:cubicBezTo>
                  <a:cubicBezTo>
                    <a:pt x="403" y="5590"/>
                    <a:pt x="352" y="5597"/>
                    <a:pt x="308" y="5597"/>
                  </a:cubicBezTo>
                  <a:cubicBezTo>
                    <a:pt x="286" y="5597"/>
                    <a:pt x="264" y="5597"/>
                    <a:pt x="249" y="5590"/>
                  </a:cubicBezTo>
                  <a:cubicBezTo>
                    <a:pt x="205" y="5575"/>
                    <a:pt x="190" y="5517"/>
                    <a:pt x="176" y="5451"/>
                  </a:cubicBezTo>
                  <a:cubicBezTo>
                    <a:pt x="154" y="5378"/>
                    <a:pt x="117" y="5378"/>
                    <a:pt x="66" y="5356"/>
                  </a:cubicBezTo>
                  <a:cubicBezTo>
                    <a:pt x="15" y="5326"/>
                    <a:pt x="59" y="5260"/>
                    <a:pt x="88" y="5224"/>
                  </a:cubicBezTo>
                  <a:cubicBezTo>
                    <a:pt x="124" y="5194"/>
                    <a:pt x="147" y="5216"/>
                    <a:pt x="154" y="5194"/>
                  </a:cubicBezTo>
                  <a:cubicBezTo>
                    <a:pt x="169" y="5165"/>
                    <a:pt x="176" y="5114"/>
                    <a:pt x="190" y="5092"/>
                  </a:cubicBezTo>
                  <a:cubicBezTo>
                    <a:pt x="198" y="5084"/>
                    <a:pt x="205" y="5084"/>
                    <a:pt x="212" y="5084"/>
                  </a:cubicBezTo>
                  <a:cubicBezTo>
                    <a:pt x="234" y="5084"/>
                    <a:pt x="271" y="5106"/>
                    <a:pt x="308" y="5114"/>
                  </a:cubicBezTo>
                  <a:cubicBezTo>
                    <a:pt x="330" y="5121"/>
                    <a:pt x="337" y="5129"/>
                    <a:pt x="344" y="5129"/>
                  </a:cubicBezTo>
                  <a:cubicBezTo>
                    <a:pt x="359" y="5129"/>
                    <a:pt x="366" y="5114"/>
                    <a:pt x="366" y="5084"/>
                  </a:cubicBezTo>
                  <a:cubicBezTo>
                    <a:pt x="381" y="5041"/>
                    <a:pt x="359" y="5004"/>
                    <a:pt x="337" y="4997"/>
                  </a:cubicBezTo>
                  <a:cubicBezTo>
                    <a:pt x="308" y="4989"/>
                    <a:pt x="278" y="4982"/>
                    <a:pt x="242" y="4945"/>
                  </a:cubicBezTo>
                  <a:cubicBezTo>
                    <a:pt x="205" y="4916"/>
                    <a:pt x="293" y="4872"/>
                    <a:pt x="330" y="4835"/>
                  </a:cubicBezTo>
                  <a:cubicBezTo>
                    <a:pt x="359" y="4799"/>
                    <a:pt x="403" y="4784"/>
                    <a:pt x="440" y="4740"/>
                  </a:cubicBezTo>
                  <a:cubicBezTo>
                    <a:pt x="447" y="4733"/>
                    <a:pt x="454" y="4725"/>
                    <a:pt x="469" y="4725"/>
                  </a:cubicBezTo>
                  <a:cubicBezTo>
                    <a:pt x="491" y="4725"/>
                    <a:pt x="513" y="4755"/>
                    <a:pt x="557" y="4777"/>
                  </a:cubicBezTo>
                  <a:cubicBezTo>
                    <a:pt x="571" y="4784"/>
                    <a:pt x="579" y="4784"/>
                    <a:pt x="586" y="4784"/>
                  </a:cubicBezTo>
                  <a:cubicBezTo>
                    <a:pt x="623" y="4784"/>
                    <a:pt x="638" y="4733"/>
                    <a:pt x="630" y="4703"/>
                  </a:cubicBezTo>
                  <a:cubicBezTo>
                    <a:pt x="623" y="4660"/>
                    <a:pt x="571" y="4682"/>
                    <a:pt x="564" y="4652"/>
                  </a:cubicBezTo>
                  <a:cubicBezTo>
                    <a:pt x="557" y="4623"/>
                    <a:pt x="593" y="4608"/>
                    <a:pt x="630" y="4608"/>
                  </a:cubicBezTo>
                  <a:cubicBezTo>
                    <a:pt x="645" y="4608"/>
                    <a:pt x="667" y="4615"/>
                    <a:pt x="681" y="4623"/>
                  </a:cubicBezTo>
                  <a:cubicBezTo>
                    <a:pt x="696" y="4630"/>
                    <a:pt x="711" y="4638"/>
                    <a:pt x="718" y="4638"/>
                  </a:cubicBezTo>
                  <a:cubicBezTo>
                    <a:pt x="740" y="4638"/>
                    <a:pt x="755" y="4601"/>
                    <a:pt x="762" y="4564"/>
                  </a:cubicBezTo>
                  <a:cubicBezTo>
                    <a:pt x="769" y="4513"/>
                    <a:pt x="755" y="4462"/>
                    <a:pt x="725" y="4425"/>
                  </a:cubicBezTo>
                  <a:cubicBezTo>
                    <a:pt x="703" y="4396"/>
                    <a:pt x="681" y="4396"/>
                    <a:pt x="667" y="4352"/>
                  </a:cubicBezTo>
                  <a:cubicBezTo>
                    <a:pt x="652" y="4308"/>
                    <a:pt x="659" y="4286"/>
                    <a:pt x="623" y="4249"/>
                  </a:cubicBezTo>
                  <a:cubicBezTo>
                    <a:pt x="593" y="4213"/>
                    <a:pt x="557" y="4176"/>
                    <a:pt x="483" y="4161"/>
                  </a:cubicBezTo>
                  <a:cubicBezTo>
                    <a:pt x="403" y="4154"/>
                    <a:pt x="432" y="4139"/>
                    <a:pt x="469" y="4095"/>
                  </a:cubicBezTo>
                  <a:cubicBezTo>
                    <a:pt x="513" y="4051"/>
                    <a:pt x="506" y="4037"/>
                    <a:pt x="513" y="3985"/>
                  </a:cubicBezTo>
                  <a:cubicBezTo>
                    <a:pt x="520" y="3934"/>
                    <a:pt x="491" y="3890"/>
                    <a:pt x="483" y="3839"/>
                  </a:cubicBezTo>
                  <a:cubicBezTo>
                    <a:pt x="469" y="3788"/>
                    <a:pt x="520" y="3758"/>
                    <a:pt x="550" y="3722"/>
                  </a:cubicBezTo>
                  <a:cubicBezTo>
                    <a:pt x="571" y="3692"/>
                    <a:pt x="593" y="3663"/>
                    <a:pt x="630" y="3663"/>
                  </a:cubicBezTo>
                  <a:cubicBezTo>
                    <a:pt x="630" y="3663"/>
                    <a:pt x="638" y="3663"/>
                    <a:pt x="645" y="3663"/>
                  </a:cubicBezTo>
                  <a:cubicBezTo>
                    <a:pt x="681" y="3670"/>
                    <a:pt x="696" y="3722"/>
                    <a:pt x="733" y="3729"/>
                  </a:cubicBezTo>
                  <a:cubicBezTo>
                    <a:pt x="740" y="3729"/>
                    <a:pt x="740" y="3729"/>
                    <a:pt x="740" y="3729"/>
                  </a:cubicBezTo>
                  <a:cubicBezTo>
                    <a:pt x="784" y="3729"/>
                    <a:pt x="813" y="3641"/>
                    <a:pt x="843" y="3590"/>
                  </a:cubicBezTo>
                  <a:cubicBezTo>
                    <a:pt x="879" y="3524"/>
                    <a:pt x="843" y="3429"/>
                    <a:pt x="813" y="3363"/>
                  </a:cubicBezTo>
                  <a:cubicBezTo>
                    <a:pt x="784" y="3326"/>
                    <a:pt x="784" y="3275"/>
                    <a:pt x="784" y="3238"/>
                  </a:cubicBezTo>
                  <a:cubicBezTo>
                    <a:pt x="799" y="3216"/>
                    <a:pt x="821" y="3187"/>
                    <a:pt x="835" y="3165"/>
                  </a:cubicBezTo>
                  <a:cubicBezTo>
                    <a:pt x="887" y="3091"/>
                    <a:pt x="864" y="3070"/>
                    <a:pt x="857" y="2989"/>
                  </a:cubicBezTo>
                  <a:cubicBezTo>
                    <a:pt x="843" y="2915"/>
                    <a:pt x="821" y="2952"/>
                    <a:pt x="813" y="2886"/>
                  </a:cubicBezTo>
                  <a:cubicBezTo>
                    <a:pt x="806" y="2828"/>
                    <a:pt x="864" y="2850"/>
                    <a:pt x="887" y="2798"/>
                  </a:cubicBezTo>
                  <a:cubicBezTo>
                    <a:pt x="916" y="2747"/>
                    <a:pt x="938" y="2740"/>
                    <a:pt x="1004" y="2703"/>
                  </a:cubicBezTo>
                  <a:cubicBezTo>
                    <a:pt x="1077" y="2666"/>
                    <a:pt x="1070" y="2644"/>
                    <a:pt x="1092" y="2586"/>
                  </a:cubicBezTo>
                  <a:cubicBezTo>
                    <a:pt x="1106" y="2556"/>
                    <a:pt x="1114" y="2549"/>
                    <a:pt x="1121" y="2549"/>
                  </a:cubicBezTo>
                  <a:cubicBezTo>
                    <a:pt x="1136" y="2549"/>
                    <a:pt x="1143" y="2564"/>
                    <a:pt x="1158" y="2593"/>
                  </a:cubicBezTo>
                  <a:cubicBezTo>
                    <a:pt x="1180" y="2622"/>
                    <a:pt x="1194" y="2644"/>
                    <a:pt x="1238" y="2644"/>
                  </a:cubicBezTo>
                  <a:cubicBezTo>
                    <a:pt x="1253" y="2644"/>
                    <a:pt x="1268" y="2644"/>
                    <a:pt x="1297" y="2637"/>
                  </a:cubicBezTo>
                  <a:cubicBezTo>
                    <a:pt x="1392" y="2608"/>
                    <a:pt x="1363" y="2601"/>
                    <a:pt x="1400" y="2542"/>
                  </a:cubicBezTo>
                  <a:cubicBezTo>
                    <a:pt x="1429" y="2483"/>
                    <a:pt x="1429" y="2491"/>
                    <a:pt x="1480" y="2454"/>
                  </a:cubicBezTo>
                  <a:cubicBezTo>
                    <a:pt x="1531" y="2425"/>
                    <a:pt x="1502" y="2432"/>
                    <a:pt x="1502" y="2359"/>
                  </a:cubicBezTo>
                  <a:cubicBezTo>
                    <a:pt x="1502" y="2293"/>
                    <a:pt x="1531" y="2300"/>
                    <a:pt x="1568" y="2241"/>
                  </a:cubicBezTo>
                  <a:cubicBezTo>
                    <a:pt x="1605" y="2183"/>
                    <a:pt x="1619" y="2190"/>
                    <a:pt x="1663" y="2146"/>
                  </a:cubicBezTo>
                  <a:cubicBezTo>
                    <a:pt x="1707" y="2110"/>
                    <a:pt x="1692" y="2124"/>
                    <a:pt x="1671" y="2102"/>
                  </a:cubicBezTo>
                  <a:cubicBezTo>
                    <a:pt x="1641" y="2073"/>
                    <a:pt x="1627" y="2036"/>
                    <a:pt x="1612" y="1963"/>
                  </a:cubicBezTo>
                  <a:cubicBezTo>
                    <a:pt x="1597" y="1882"/>
                    <a:pt x="1627" y="1912"/>
                    <a:pt x="1685" y="1860"/>
                  </a:cubicBezTo>
                  <a:cubicBezTo>
                    <a:pt x="1707" y="1846"/>
                    <a:pt x="1729" y="1838"/>
                    <a:pt x="1751" y="1838"/>
                  </a:cubicBezTo>
                  <a:cubicBezTo>
                    <a:pt x="1802" y="1838"/>
                    <a:pt x="1854" y="1860"/>
                    <a:pt x="1890" y="1860"/>
                  </a:cubicBezTo>
                  <a:cubicBezTo>
                    <a:pt x="1942" y="1860"/>
                    <a:pt x="1920" y="1904"/>
                    <a:pt x="1920" y="1904"/>
                  </a:cubicBezTo>
                  <a:cubicBezTo>
                    <a:pt x="1920" y="1904"/>
                    <a:pt x="1920" y="1897"/>
                    <a:pt x="1927" y="1897"/>
                  </a:cubicBezTo>
                  <a:cubicBezTo>
                    <a:pt x="1942" y="1868"/>
                    <a:pt x="1971" y="1838"/>
                    <a:pt x="2008" y="1824"/>
                  </a:cubicBezTo>
                  <a:cubicBezTo>
                    <a:pt x="2052" y="1816"/>
                    <a:pt x="2059" y="1824"/>
                    <a:pt x="2022" y="1787"/>
                  </a:cubicBezTo>
                  <a:cubicBezTo>
                    <a:pt x="1978" y="1743"/>
                    <a:pt x="2008" y="1721"/>
                    <a:pt x="2044" y="1684"/>
                  </a:cubicBezTo>
                  <a:cubicBezTo>
                    <a:pt x="2081" y="1641"/>
                    <a:pt x="2103" y="1641"/>
                    <a:pt x="2132" y="1590"/>
                  </a:cubicBezTo>
                  <a:cubicBezTo>
                    <a:pt x="2154" y="1539"/>
                    <a:pt x="2154" y="1532"/>
                    <a:pt x="2140" y="1495"/>
                  </a:cubicBezTo>
                  <a:cubicBezTo>
                    <a:pt x="2118" y="1466"/>
                    <a:pt x="2110" y="1436"/>
                    <a:pt x="2096" y="1371"/>
                  </a:cubicBezTo>
                  <a:cubicBezTo>
                    <a:pt x="2081" y="1312"/>
                    <a:pt x="2088" y="1282"/>
                    <a:pt x="2052" y="1282"/>
                  </a:cubicBezTo>
                  <a:cubicBezTo>
                    <a:pt x="2052" y="1282"/>
                    <a:pt x="2044" y="1282"/>
                    <a:pt x="2037" y="1282"/>
                  </a:cubicBezTo>
                  <a:cubicBezTo>
                    <a:pt x="1978" y="1290"/>
                    <a:pt x="1942" y="1312"/>
                    <a:pt x="1898" y="1341"/>
                  </a:cubicBezTo>
                  <a:cubicBezTo>
                    <a:pt x="1869" y="1363"/>
                    <a:pt x="1846" y="1378"/>
                    <a:pt x="1824" y="1378"/>
                  </a:cubicBezTo>
                  <a:cubicBezTo>
                    <a:pt x="1810" y="1378"/>
                    <a:pt x="1802" y="1378"/>
                    <a:pt x="1788" y="1371"/>
                  </a:cubicBezTo>
                  <a:cubicBezTo>
                    <a:pt x="1759" y="1341"/>
                    <a:pt x="1773" y="1326"/>
                    <a:pt x="1737" y="1282"/>
                  </a:cubicBezTo>
                  <a:cubicBezTo>
                    <a:pt x="1707" y="1239"/>
                    <a:pt x="1744" y="1216"/>
                    <a:pt x="1788" y="1136"/>
                  </a:cubicBezTo>
                  <a:cubicBezTo>
                    <a:pt x="1832" y="1063"/>
                    <a:pt x="1839" y="1070"/>
                    <a:pt x="1905" y="1019"/>
                  </a:cubicBezTo>
                  <a:cubicBezTo>
                    <a:pt x="1978" y="967"/>
                    <a:pt x="1949" y="945"/>
                    <a:pt x="2000" y="945"/>
                  </a:cubicBezTo>
                  <a:cubicBezTo>
                    <a:pt x="2022" y="945"/>
                    <a:pt x="2044" y="945"/>
                    <a:pt x="2066" y="945"/>
                  </a:cubicBezTo>
                  <a:cubicBezTo>
                    <a:pt x="2096" y="945"/>
                    <a:pt x="2125" y="938"/>
                    <a:pt x="2147" y="916"/>
                  </a:cubicBezTo>
                  <a:cubicBezTo>
                    <a:pt x="2169" y="894"/>
                    <a:pt x="2191" y="887"/>
                    <a:pt x="2213" y="887"/>
                  </a:cubicBezTo>
                  <a:cubicBezTo>
                    <a:pt x="2235" y="887"/>
                    <a:pt x="2257" y="894"/>
                    <a:pt x="2286" y="909"/>
                  </a:cubicBezTo>
                  <a:cubicBezTo>
                    <a:pt x="2293" y="916"/>
                    <a:pt x="2315" y="923"/>
                    <a:pt x="2330" y="923"/>
                  </a:cubicBezTo>
                  <a:cubicBezTo>
                    <a:pt x="2381" y="923"/>
                    <a:pt x="2447" y="894"/>
                    <a:pt x="2506" y="887"/>
                  </a:cubicBezTo>
                  <a:cubicBezTo>
                    <a:pt x="2579" y="865"/>
                    <a:pt x="2564" y="813"/>
                    <a:pt x="2543" y="784"/>
                  </a:cubicBezTo>
                  <a:cubicBezTo>
                    <a:pt x="2528" y="747"/>
                    <a:pt x="2477" y="733"/>
                    <a:pt x="2433" y="682"/>
                  </a:cubicBezTo>
                  <a:cubicBezTo>
                    <a:pt x="2396" y="630"/>
                    <a:pt x="2374" y="608"/>
                    <a:pt x="2433" y="572"/>
                  </a:cubicBezTo>
                  <a:cubicBezTo>
                    <a:pt x="2499" y="528"/>
                    <a:pt x="2587" y="498"/>
                    <a:pt x="2645" y="476"/>
                  </a:cubicBezTo>
                  <a:cubicBezTo>
                    <a:pt x="2660" y="469"/>
                    <a:pt x="2667" y="469"/>
                    <a:pt x="2674" y="469"/>
                  </a:cubicBezTo>
                  <a:cubicBezTo>
                    <a:pt x="2719" y="469"/>
                    <a:pt x="2748" y="521"/>
                    <a:pt x="2792" y="535"/>
                  </a:cubicBezTo>
                  <a:cubicBezTo>
                    <a:pt x="2843" y="550"/>
                    <a:pt x="2872" y="564"/>
                    <a:pt x="2843" y="608"/>
                  </a:cubicBezTo>
                  <a:cubicBezTo>
                    <a:pt x="2821" y="660"/>
                    <a:pt x="2850" y="726"/>
                    <a:pt x="2931" y="733"/>
                  </a:cubicBezTo>
                  <a:lnTo>
                    <a:pt x="2938" y="733"/>
                  </a:lnTo>
                  <a:cubicBezTo>
                    <a:pt x="3012" y="733"/>
                    <a:pt x="3033" y="667"/>
                    <a:pt x="3070" y="638"/>
                  </a:cubicBezTo>
                  <a:cubicBezTo>
                    <a:pt x="3114" y="601"/>
                    <a:pt x="3231" y="484"/>
                    <a:pt x="3275" y="440"/>
                  </a:cubicBezTo>
                  <a:cubicBezTo>
                    <a:pt x="3319" y="396"/>
                    <a:pt x="3363" y="315"/>
                    <a:pt x="3385" y="264"/>
                  </a:cubicBezTo>
                  <a:cubicBezTo>
                    <a:pt x="3414" y="213"/>
                    <a:pt x="3349" y="227"/>
                    <a:pt x="3349" y="183"/>
                  </a:cubicBezTo>
                  <a:cubicBezTo>
                    <a:pt x="3349" y="147"/>
                    <a:pt x="3400" y="125"/>
                    <a:pt x="3459" y="125"/>
                  </a:cubicBezTo>
                  <a:cubicBezTo>
                    <a:pt x="3517" y="125"/>
                    <a:pt x="3546" y="66"/>
                    <a:pt x="3546" y="66"/>
                  </a:cubicBezTo>
                  <a:cubicBezTo>
                    <a:pt x="3546" y="66"/>
                    <a:pt x="3539" y="66"/>
                    <a:pt x="3524" y="73"/>
                  </a:cubicBezTo>
                  <a:cubicBezTo>
                    <a:pt x="3546" y="52"/>
                    <a:pt x="3583" y="30"/>
                    <a:pt x="3605" y="30"/>
                  </a:cubicBezTo>
                  <a:lnTo>
                    <a:pt x="3605" y="0"/>
                  </a:lnTo>
                  <a:lnTo>
                    <a:pt x="3605" y="0"/>
                  </a:lnTo>
                  <a:lnTo>
                    <a:pt x="3605" y="0"/>
                  </a:lnTo>
                  <a:cubicBezTo>
                    <a:pt x="3576" y="0"/>
                    <a:pt x="3546" y="15"/>
                    <a:pt x="3510" y="44"/>
                  </a:cubicBezTo>
                  <a:cubicBezTo>
                    <a:pt x="3444" y="95"/>
                    <a:pt x="3444" y="95"/>
                    <a:pt x="3444" y="95"/>
                  </a:cubicBezTo>
                  <a:cubicBezTo>
                    <a:pt x="3363" y="103"/>
                    <a:pt x="3312" y="132"/>
                    <a:pt x="3312" y="183"/>
                  </a:cubicBezTo>
                  <a:cubicBezTo>
                    <a:pt x="3312" y="227"/>
                    <a:pt x="3341" y="242"/>
                    <a:pt x="3356" y="249"/>
                  </a:cubicBezTo>
                  <a:lnTo>
                    <a:pt x="3363" y="249"/>
                  </a:lnTo>
                  <a:lnTo>
                    <a:pt x="3363" y="249"/>
                  </a:lnTo>
                  <a:cubicBezTo>
                    <a:pt x="3341" y="293"/>
                    <a:pt x="3297" y="381"/>
                    <a:pt x="3253" y="418"/>
                  </a:cubicBezTo>
                  <a:cubicBezTo>
                    <a:pt x="3151" y="528"/>
                    <a:pt x="3085" y="594"/>
                    <a:pt x="3055" y="616"/>
                  </a:cubicBezTo>
                  <a:cubicBezTo>
                    <a:pt x="3041" y="623"/>
                    <a:pt x="3026" y="638"/>
                    <a:pt x="3019" y="652"/>
                  </a:cubicBezTo>
                  <a:cubicBezTo>
                    <a:pt x="2990" y="682"/>
                    <a:pt x="2975" y="704"/>
                    <a:pt x="2938" y="704"/>
                  </a:cubicBezTo>
                  <a:cubicBezTo>
                    <a:pt x="2938" y="704"/>
                    <a:pt x="2938" y="704"/>
                    <a:pt x="2931" y="704"/>
                  </a:cubicBezTo>
                  <a:cubicBezTo>
                    <a:pt x="2902" y="696"/>
                    <a:pt x="2880" y="682"/>
                    <a:pt x="2872" y="667"/>
                  </a:cubicBezTo>
                  <a:cubicBezTo>
                    <a:pt x="2865" y="652"/>
                    <a:pt x="2865" y="638"/>
                    <a:pt x="2872" y="623"/>
                  </a:cubicBezTo>
                  <a:cubicBezTo>
                    <a:pt x="2880" y="608"/>
                    <a:pt x="2887" y="579"/>
                    <a:pt x="2880" y="557"/>
                  </a:cubicBezTo>
                  <a:cubicBezTo>
                    <a:pt x="2865" y="528"/>
                    <a:pt x="2836" y="521"/>
                    <a:pt x="2799" y="506"/>
                  </a:cubicBezTo>
                  <a:cubicBezTo>
                    <a:pt x="2792" y="506"/>
                    <a:pt x="2777" y="491"/>
                    <a:pt x="2762" y="476"/>
                  </a:cubicBezTo>
                  <a:cubicBezTo>
                    <a:pt x="2740" y="462"/>
                    <a:pt x="2711" y="440"/>
                    <a:pt x="2674" y="440"/>
                  </a:cubicBezTo>
                  <a:cubicBezTo>
                    <a:pt x="2660" y="440"/>
                    <a:pt x="2645" y="440"/>
                    <a:pt x="2638" y="447"/>
                  </a:cubicBezTo>
                  <a:cubicBezTo>
                    <a:pt x="2616" y="454"/>
                    <a:pt x="2601" y="462"/>
                    <a:pt x="2579" y="469"/>
                  </a:cubicBezTo>
                  <a:cubicBezTo>
                    <a:pt x="2521" y="491"/>
                    <a:pt x="2462" y="513"/>
                    <a:pt x="2418" y="542"/>
                  </a:cubicBezTo>
                  <a:cubicBezTo>
                    <a:pt x="2396" y="564"/>
                    <a:pt x="2374" y="579"/>
                    <a:pt x="2367" y="608"/>
                  </a:cubicBezTo>
                  <a:cubicBezTo>
                    <a:pt x="2367" y="638"/>
                    <a:pt x="2381" y="667"/>
                    <a:pt x="2411" y="696"/>
                  </a:cubicBezTo>
                  <a:lnTo>
                    <a:pt x="2411" y="696"/>
                  </a:lnTo>
                  <a:cubicBezTo>
                    <a:pt x="2433" y="726"/>
                    <a:pt x="2462" y="747"/>
                    <a:pt x="2484" y="762"/>
                  </a:cubicBezTo>
                  <a:cubicBezTo>
                    <a:pt x="2499" y="777"/>
                    <a:pt x="2513" y="784"/>
                    <a:pt x="2521" y="799"/>
                  </a:cubicBezTo>
                  <a:cubicBezTo>
                    <a:pt x="2535" y="821"/>
                    <a:pt x="2528" y="835"/>
                    <a:pt x="2528" y="835"/>
                  </a:cubicBezTo>
                  <a:cubicBezTo>
                    <a:pt x="2528" y="843"/>
                    <a:pt x="2513" y="850"/>
                    <a:pt x="2499" y="857"/>
                  </a:cubicBezTo>
                  <a:cubicBezTo>
                    <a:pt x="2477" y="857"/>
                    <a:pt x="2455" y="865"/>
                    <a:pt x="2440" y="872"/>
                  </a:cubicBezTo>
                  <a:cubicBezTo>
                    <a:pt x="2403" y="880"/>
                    <a:pt x="2359" y="894"/>
                    <a:pt x="2330" y="894"/>
                  </a:cubicBezTo>
                  <a:cubicBezTo>
                    <a:pt x="2315" y="894"/>
                    <a:pt x="2308" y="887"/>
                    <a:pt x="2301" y="887"/>
                  </a:cubicBezTo>
                  <a:cubicBezTo>
                    <a:pt x="2271" y="865"/>
                    <a:pt x="2242" y="857"/>
                    <a:pt x="2213" y="857"/>
                  </a:cubicBezTo>
                  <a:cubicBezTo>
                    <a:pt x="2183" y="857"/>
                    <a:pt x="2154" y="872"/>
                    <a:pt x="2125" y="894"/>
                  </a:cubicBezTo>
                  <a:cubicBezTo>
                    <a:pt x="2110" y="909"/>
                    <a:pt x="2096" y="916"/>
                    <a:pt x="2066" y="916"/>
                  </a:cubicBezTo>
                  <a:cubicBezTo>
                    <a:pt x="2059" y="916"/>
                    <a:pt x="2052" y="916"/>
                    <a:pt x="2037" y="916"/>
                  </a:cubicBezTo>
                  <a:cubicBezTo>
                    <a:pt x="2030" y="916"/>
                    <a:pt x="2015" y="916"/>
                    <a:pt x="2000" y="916"/>
                  </a:cubicBezTo>
                  <a:cubicBezTo>
                    <a:pt x="1964" y="916"/>
                    <a:pt x="1949" y="931"/>
                    <a:pt x="1934" y="953"/>
                  </a:cubicBezTo>
                  <a:cubicBezTo>
                    <a:pt x="1927" y="960"/>
                    <a:pt x="1920" y="975"/>
                    <a:pt x="1890" y="997"/>
                  </a:cubicBezTo>
                  <a:cubicBezTo>
                    <a:pt x="1876" y="1004"/>
                    <a:pt x="1861" y="1019"/>
                    <a:pt x="1854" y="1019"/>
                  </a:cubicBezTo>
                  <a:cubicBezTo>
                    <a:pt x="1810" y="1048"/>
                    <a:pt x="1795" y="1063"/>
                    <a:pt x="1766" y="1121"/>
                  </a:cubicBezTo>
                  <a:cubicBezTo>
                    <a:pt x="1751" y="1143"/>
                    <a:pt x="1744" y="1158"/>
                    <a:pt x="1729" y="1173"/>
                  </a:cubicBezTo>
                  <a:cubicBezTo>
                    <a:pt x="1707" y="1216"/>
                    <a:pt x="1678" y="1253"/>
                    <a:pt x="1714" y="1304"/>
                  </a:cubicBezTo>
                  <a:cubicBezTo>
                    <a:pt x="1729" y="1319"/>
                    <a:pt x="1729" y="1326"/>
                    <a:pt x="1737" y="1341"/>
                  </a:cubicBezTo>
                  <a:cubicBezTo>
                    <a:pt x="1737" y="1356"/>
                    <a:pt x="1744" y="1371"/>
                    <a:pt x="1773" y="1392"/>
                  </a:cubicBezTo>
                  <a:cubicBezTo>
                    <a:pt x="1788" y="1407"/>
                    <a:pt x="1802" y="1414"/>
                    <a:pt x="1824" y="1414"/>
                  </a:cubicBezTo>
                  <a:cubicBezTo>
                    <a:pt x="1861" y="1414"/>
                    <a:pt x="1890" y="1392"/>
                    <a:pt x="1920" y="1363"/>
                  </a:cubicBezTo>
                  <a:cubicBezTo>
                    <a:pt x="1964" y="1334"/>
                    <a:pt x="1993" y="1319"/>
                    <a:pt x="2037" y="1312"/>
                  </a:cubicBezTo>
                  <a:cubicBezTo>
                    <a:pt x="2044" y="1312"/>
                    <a:pt x="2052" y="1312"/>
                    <a:pt x="2052" y="1312"/>
                  </a:cubicBezTo>
                  <a:cubicBezTo>
                    <a:pt x="2059" y="1319"/>
                    <a:pt x="2059" y="1326"/>
                    <a:pt x="2059" y="1326"/>
                  </a:cubicBezTo>
                  <a:cubicBezTo>
                    <a:pt x="2059" y="1341"/>
                    <a:pt x="2059" y="1356"/>
                    <a:pt x="2066" y="1378"/>
                  </a:cubicBezTo>
                  <a:cubicBezTo>
                    <a:pt x="2081" y="1444"/>
                    <a:pt x="2088" y="1473"/>
                    <a:pt x="2110" y="1510"/>
                  </a:cubicBezTo>
                  <a:cubicBezTo>
                    <a:pt x="2125" y="1532"/>
                    <a:pt x="2125" y="1532"/>
                    <a:pt x="2103" y="1575"/>
                  </a:cubicBezTo>
                  <a:cubicBezTo>
                    <a:pt x="2088" y="1597"/>
                    <a:pt x="2081" y="1611"/>
                    <a:pt x="2066" y="1619"/>
                  </a:cubicBezTo>
                  <a:cubicBezTo>
                    <a:pt x="2052" y="1633"/>
                    <a:pt x="2037" y="1641"/>
                    <a:pt x="2022" y="1663"/>
                  </a:cubicBezTo>
                  <a:cubicBezTo>
                    <a:pt x="2015" y="1670"/>
                    <a:pt x="2008" y="1677"/>
                    <a:pt x="2000" y="1684"/>
                  </a:cubicBezTo>
                  <a:cubicBezTo>
                    <a:pt x="1978" y="1706"/>
                    <a:pt x="1942" y="1751"/>
                    <a:pt x="1993" y="1802"/>
                  </a:cubicBezTo>
                  <a:cubicBezTo>
                    <a:pt x="1964" y="1809"/>
                    <a:pt x="1949" y="1824"/>
                    <a:pt x="1927" y="1838"/>
                  </a:cubicBezTo>
                  <a:cubicBezTo>
                    <a:pt x="1920" y="1831"/>
                    <a:pt x="1905" y="1831"/>
                    <a:pt x="1890" y="1831"/>
                  </a:cubicBezTo>
                  <a:cubicBezTo>
                    <a:pt x="1876" y="1831"/>
                    <a:pt x="1854" y="1824"/>
                    <a:pt x="1839" y="1824"/>
                  </a:cubicBezTo>
                  <a:cubicBezTo>
                    <a:pt x="1810" y="1816"/>
                    <a:pt x="1781" y="1809"/>
                    <a:pt x="1751" y="1809"/>
                  </a:cubicBezTo>
                  <a:cubicBezTo>
                    <a:pt x="1722" y="1809"/>
                    <a:pt x="1692" y="1816"/>
                    <a:pt x="1671" y="1838"/>
                  </a:cubicBezTo>
                  <a:cubicBezTo>
                    <a:pt x="1649" y="1853"/>
                    <a:pt x="1634" y="1860"/>
                    <a:pt x="1627" y="1868"/>
                  </a:cubicBezTo>
                  <a:cubicBezTo>
                    <a:pt x="1583" y="1882"/>
                    <a:pt x="1568" y="1904"/>
                    <a:pt x="1583" y="1970"/>
                  </a:cubicBezTo>
                  <a:cubicBezTo>
                    <a:pt x="1597" y="2044"/>
                    <a:pt x="1619" y="2088"/>
                    <a:pt x="1649" y="2117"/>
                  </a:cubicBezTo>
                  <a:cubicBezTo>
                    <a:pt x="1649" y="2124"/>
                    <a:pt x="1641" y="2124"/>
                    <a:pt x="1641" y="2124"/>
                  </a:cubicBezTo>
                  <a:cubicBezTo>
                    <a:pt x="1627" y="2139"/>
                    <a:pt x="1619" y="2146"/>
                    <a:pt x="1605" y="2153"/>
                  </a:cubicBezTo>
                  <a:cubicBezTo>
                    <a:pt x="1583" y="2168"/>
                    <a:pt x="1568" y="2183"/>
                    <a:pt x="1539" y="2227"/>
                  </a:cubicBezTo>
                  <a:cubicBezTo>
                    <a:pt x="1531" y="2249"/>
                    <a:pt x="1517" y="2256"/>
                    <a:pt x="1509" y="2271"/>
                  </a:cubicBezTo>
                  <a:cubicBezTo>
                    <a:pt x="1488" y="2285"/>
                    <a:pt x="1473" y="2307"/>
                    <a:pt x="1473" y="2359"/>
                  </a:cubicBezTo>
                  <a:cubicBezTo>
                    <a:pt x="1473" y="2395"/>
                    <a:pt x="1473" y="2410"/>
                    <a:pt x="1480" y="2425"/>
                  </a:cubicBezTo>
                  <a:cubicBezTo>
                    <a:pt x="1480" y="2425"/>
                    <a:pt x="1473" y="2425"/>
                    <a:pt x="1465" y="2432"/>
                  </a:cubicBezTo>
                  <a:cubicBezTo>
                    <a:pt x="1458" y="2439"/>
                    <a:pt x="1451" y="2439"/>
                    <a:pt x="1443" y="2447"/>
                  </a:cubicBezTo>
                  <a:cubicBezTo>
                    <a:pt x="1407" y="2469"/>
                    <a:pt x="1400" y="2476"/>
                    <a:pt x="1370" y="2527"/>
                  </a:cubicBezTo>
                  <a:cubicBezTo>
                    <a:pt x="1363" y="2542"/>
                    <a:pt x="1355" y="2556"/>
                    <a:pt x="1355" y="2564"/>
                  </a:cubicBezTo>
                  <a:cubicBezTo>
                    <a:pt x="1341" y="2586"/>
                    <a:pt x="1341" y="2593"/>
                    <a:pt x="1290" y="2608"/>
                  </a:cubicBezTo>
                  <a:cubicBezTo>
                    <a:pt x="1268" y="2608"/>
                    <a:pt x="1246" y="2615"/>
                    <a:pt x="1238" y="2615"/>
                  </a:cubicBezTo>
                  <a:cubicBezTo>
                    <a:pt x="1209" y="2615"/>
                    <a:pt x="1202" y="2608"/>
                    <a:pt x="1187" y="2579"/>
                  </a:cubicBezTo>
                  <a:cubicBezTo>
                    <a:pt x="1172" y="2549"/>
                    <a:pt x="1150" y="2520"/>
                    <a:pt x="1121" y="2520"/>
                  </a:cubicBezTo>
                  <a:cubicBezTo>
                    <a:pt x="1084" y="2520"/>
                    <a:pt x="1070" y="2556"/>
                    <a:pt x="1062" y="2571"/>
                  </a:cubicBezTo>
                  <a:cubicBezTo>
                    <a:pt x="1055" y="2586"/>
                    <a:pt x="1055" y="2601"/>
                    <a:pt x="1048" y="2608"/>
                  </a:cubicBezTo>
                  <a:cubicBezTo>
                    <a:pt x="1040" y="2644"/>
                    <a:pt x="1033" y="2652"/>
                    <a:pt x="997" y="2674"/>
                  </a:cubicBezTo>
                  <a:cubicBezTo>
                    <a:pt x="974" y="2681"/>
                    <a:pt x="974" y="2681"/>
                    <a:pt x="974" y="2681"/>
                  </a:cubicBezTo>
                  <a:cubicBezTo>
                    <a:pt x="916" y="2710"/>
                    <a:pt x="887" y="2725"/>
                    <a:pt x="864" y="2784"/>
                  </a:cubicBezTo>
                  <a:cubicBezTo>
                    <a:pt x="857" y="2798"/>
                    <a:pt x="843" y="2798"/>
                    <a:pt x="828" y="2806"/>
                  </a:cubicBezTo>
                  <a:cubicBezTo>
                    <a:pt x="806" y="2820"/>
                    <a:pt x="777" y="2842"/>
                    <a:pt x="784" y="2894"/>
                  </a:cubicBezTo>
                  <a:cubicBezTo>
                    <a:pt x="784" y="2930"/>
                    <a:pt x="799" y="2945"/>
                    <a:pt x="813" y="2952"/>
                  </a:cubicBezTo>
                  <a:cubicBezTo>
                    <a:pt x="813" y="2960"/>
                    <a:pt x="821" y="2967"/>
                    <a:pt x="821" y="2996"/>
                  </a:cubicBezTo>
                  <a:cubicBezTo>
                    <a:pt x="828" y="3011"/>
                    <a:pt x="828" y="3033"/>
                    <a:pt x="835" y="3047"/>
                  </a:cubicBezTo>
                  <a:cubicBezTo>
                    <a:pt x="843" y="3084"/>
                    <a:pt x="843" y="3099"/>
                    <a:pt x="813" y="3143"/>
                  </a:cubicBezTo>
                  <a:cubicBezTo>
                    <a:pt x="791" y="3172"/>
                    <a:pt x="769" y="3201"/>
                    <a:pt x="762" y="3223"/>
                  </a:cubicBezTo>
                  <a:cubicBezTo>
                    <a:pt x="755" y="3231"/>
                    <a:pt x="755" y="3231"/>
                    <a:pt x="755" y="3231"/>
                  </a:cubicBezTo>
                  <a:cubicBezTo>
                    <a:pt x="755" y="3238"/>
                    <a:pt x="755" y="3238"/>
                    <a:pt x="755" y="3238"/>
                  </a:cubicBezTo>
                  <a:cubicBezTo>
                    <a:pt x="755" y="3282"/>
                    <a:pt x="755" y="3333"/>
                    <a:pt x="784" y="3377"/>
                  </a:cubicBezTo>
                  <a:cubicBezTo>
                    <a:pt x="821" y="3443"/>
                    <a:pt x="843" y="3531"/>
                    <a:pt x="821" y="3575"/>
                  </a:cubicBezTo>
                  <a:cubicBezTo>
                    <a:pt x="813" y="3582"/>
                    <a:pt x="806" y="3597"/>
                    <a:pt x="799" y="3619"/>
                  </a:cubicBezTo>
                  <a:cubicBezTo>
                    <a:pt x="784" y="3641"/>
                    <a:pt x="755" y="3700"/>
                    <a:pt x="740" y="3700"/>
                  </a:cubicBezTo>
                  <a:cubicBezTo>
                    <a:pt x="733" y="3700"/>
                    <a:pt x="725" y="3692"/>
                    <a:pt x="711" y="3678"/>
                  </a:cubicBezTo>
                  <a:cubicBezTo>
                    <a:pt x="696" y="3663"/>
                    <a:pt x="681" y="3641"/>
                    <a:pt x="645" y="3634"/>
                  </a:cubicBezTo>
                  <a:cubicBezTo>
                    <a:pt x="645" y="3634"/>
                    <a:pt x="638" y="3634"/>
                    <a:pt x="630" y="3634"/>
                  </a:cubicBezTo>
                  <a:cubicBezTo>
                    <a:pt x="579" y="3634"/>
                    <a:pt x="550" y="3670"/>
                    <a:pt x="528" y="3700"/>
                  </a:cubicBezTo>
                  <a:cubicBezTo>
                    <a:pt x="520" y="3714"/>
                    <a:pt x="513" y="3722"/>
                    <a:pt x="506" y="3729"/>
                  </a:cubicBezTo>
                  <a:cubicBezTo>
                    <a:pt x="476" y="3758"/>
                    <a:pt x="440" y="3795"/>
                    <a:pt x="447" y="3846"/>
                  </a:cubicBezTo>
                  <a:cubicBezTo>
                    <a:pt x="454" y="3868"/>
                    <a:pt x="462" y="3890"/>
                    <a:pt x="469" y="3912"/>
                  </a:cubicBezTo>
                  <a:cubicBezTo>
                    <a:pt x="476" y="3934"/>
                    <a:pt x="491" y="3956"/>
                    <a:pt x="483" y="3978"/>
                  </a:cubicBezTo>
                  <a:cubicBezTo>
                    <a:pt x="483" y="3993"/>
                    <a:pt x="483" y="4000"/>
                    <a:pt x="483" y="4015"/>
                  </a:cubicBezTo>
                  <a:cubicBezTo>
                    <a:pt x="476" y="4037"/>
                    <a:pt x="476" y="4051"/>
                    <a:pt x="447" y="4073"/>
                  </a:cubicBezTo>
                  <a:cubicBezTo>
                    <a:pt x="440" y="4088"/>
                    <a:pt x="440" y="4088"/>
                    <a:pt x="440" y="4088"/>
                  </a:cubicBezTo>
                  <a:cubicBezTo>
                    <a:pt x="410" y="4110"/>
                    <a:pt x="396" y="4132"/>
                    <a:pt x="403" y="4161"/>
                  </a:cubicBezTo>
                  <a:cubicBezTo>
                    <a:pt x="410" y="4183"/>
                    <a:pt x="447" y="4191"/>
                    <a:pt x="476" y="4198"/>
                  </a:cubicBezTo>
                  <a:cubicBezTo>
                    <a:pt x="535" y="4198"/>
                    <a:pt x="564" y="4227"/>
                    <a:pt x="593" y="4264"/>
                  </a:cubicBezTo>
                  <a:cubicBezTo>
                    <a:pt x="601" y="4271"/>
                    <a:pt x="601" y="4271"/>
                    <a:pt x="601" y="4271"/>
                  </a:cubicBezTo>
                  <a:cubicBezTo>
                    <a:pt x="615" y="4286"/>
                    <a:pt x="623" y="4301"/>
                    <a:pt x="623" y="4322"/>
                  </a:cubicBezTo>
                  <a:cubicBezTo>
                    <a:pt x="630" y="4330"/>
                    <a:pt x="630" y="4344"/>
                    <a:pt x="638" y="4366"/>
                  </a:cubicBezTo>
                  <a:cubicBezTo>
                    <a:pt x="652" y="4396"/>
                    <a:pt x="667" y="4410"/>
                    <a:pt x="681" y="4425"/>
                  </a:cubicBezTo>
                  <a:cubicBezTo>
                    <a:pt x="689" y="4425"/>
                    <a:pt x="696" y="4432"/>
                    <a:pt x="703" y="4447"/>
                  </a:cubicBezTo>
                  <a:cubicBezTo>
                    <a:pt x="718" y="4469"/>
                    <a:pt x="740" y="4513"/>
                    <a:pt x="733" y="4557"/>
                  </a:cubicBezTo>
                  <a:cubicBezTo>
                    <a:pt x="725" y="4594"/>
                    <a:pt x="718" y="4608"/>
                    <a:pt x="718" y="4608"/>
                  </a:cubicBezTo>
                  <a:cubicBezTo>
                    <a:pt x="718" y="4608"/>
                    <a:pt x="711" y="4608"/>
                    <a:pt x="703" y="4601"/>
                  </a:cubicBezTo>
                  <a:cubicBezTo>
                    <a:pt x="681" y="4586"/>
                    <a:pt x="652" y="4579"/>
                    <a:pt x="630" y="4579"/>
                  </a:cubicBezTo>
                  <a:cubicBezTo>
                    <a:pt x="593" y="4579"/>
                    <a:pt x="564" y="4594"/>
                    <a:pt x="550" y="4608"/>
                  </a:cubicBezTo>
                  <a:cubicBezTo>
                    <a:pt x="535" y="4623"/>
                    <a:pt x="535" y="4638"/>
                    <a:pt x="535" y="4660"/>
                  </a:cubicBezTo>
                  <a:cubicBezTo>
                    <a:pt x="542" y="4689"/>
                    <a:pt x="571" y="4696"/>
                    <a:pt x="593" y="4703"/>
                  </a:cubicBezTo>
                  <a:lnTo>
                    <a:pt x="601" y="4703"/>
                  </a:lnTo>
                  <a:cubicBezTo>
                    <a:pt x="608" y="4718"/>
                    <a:pt x="601" y="4740"/>
                    <a:pt x="593" y="4747"/>
                  </a:cubicBezTo>
                  <a:cubicBezTo>
                    <a:pt x="593" y="4755"/>
                    <a:pt x="586" y="4755"/>
                    <a:pt x="586" y="4755"/>
                  </a:cubicBezTo>
                  <a:cubicBezTo>
                    <a:pt x="586" y="4755"/>
                    <a:pt x="579" y="4755"/>
                    <a:pt x="571" y="4747"/>
                  </a:cubicBezTo>
                  <a:cubicBezTo>
                    <a:pt x="557" y="4740"/>
                    <a:pt x="542" y="4733"/>
                    <a:pt x="535" y="4725"/>
                  </a:cubicBezTo>
                  <a:cubicBezTo>
                    <a:pt x="513" y="4711"/>
                    <a:pt x="491" y="4696"/>
                    <a:pt x="469" y="4696"/>
                  </a:cubicBezTo>
                  <a:cubicBezTo>
                    <a:pt x="447" y="4696"/>
                    <a:pt x="432" y="4703"/>
                    <a:pt x="410" y="4725"/>
                  </a:cubicBezTo>
                  <a:cubicBezTo>
                    <a:pt x="396" y="4747"/>
                    <a:pt x="374" y="4762"/>
                    <a:pt x="359" y="4777"/>
                  </a:cubicBezTo>
                  <a:cubicBezTo>
                    <a:pt x="337" y="4784"/>
                    <a:pt x="322" y="4799"/>
                    <a:pt x="308" y="4813"/>
                  </a:cubicBezTo>
                  <a:cubicBezTo>
                    <a:pt x="300" y="4821"/>
                    <a:pt x="286" y="4828"/>
                    <a:pt x="271" y="4843"/>
                  </a:cubicBezTo>
                  <a:cubicBezTo>
                    <a:pt x="242" y="4865"/>
                    <a:pt x="205" y="4894"/>
                    <a:pt x="205" y="4923"/>
                  </a:cubicBezTo>
                  <a:cubicBezTo>
                    <a:pt x="205" y="4938"/>
                    <a:pt x="205" y="4953"/>
                    <a:pt x="220" y="4967"/>
                  </a:cubicBezTo>
                  <a:cubicBezTo>
                    <a:pt x="256" y="5004"/>
                    <a:pt x="293" y="5019"/>
                    <a:pt x="315" y="5026"/>
                  </a:cubicBezTo>
                  <a:cubicBezTo>
                    <a:pt x="322" y="5026"/>
                    <a:pt x="322" y="5026"/>
                    <a:pt x="322" y="5026"/>
                  </a:cubicBezTo>
                  <a:cubicBezTo>
                    <a:pt x="337" y="5033"/>
                    <a:pt x="344" y="5048"/>
                    <a:pt x="337" y="5077"/>
                  </a:cubicBezTo>
                  <a:lnTo>
                    <a:pt x="337" y="5077"/>
                  </a:lnTo>
                  <a:cubicBezTo>
                    <a:pt x="337" y="5084"/>
                    <a:pt x="337" y="5092"/>
                    <a:pt x="337" y="5092"/>
                  </a:cubicBezTo>
                  <a:cubicBezTo>
                    <a:pt x="330" y="5092"/>
                    <a:pt x="330" y="5092"/>
                    <a:pt x="322" y="5084"/>
                  </a:cubicBezTo>
                  <a:cubicBezTo>
                    <a:pt x="308" y="5084"/>
                    <a:pt x="293" y="5077"/>
                    <a:pt x="278" y="5070"/>
                  </a:cubicBezTo>
                  <a:cubicBezTo>
                    <a:pt x="256" y="5063"/>
                    <a:pt x="234" y="5055"/>
                    <a:pt x="212" y="5055"/>
                  </a:cubicBezTo>
                  <a:cubicBezTo>
                    <a:pt x="190" y="5055"/>
                    <a:pt x="176" y="5063"/>
                    <a:pt x="169" y="5077"/>
                  </a:cubicBezTo>
                  <a:cubicBezTo>
                    <a:pt x="154" y="5099"/>
                    <a:pt x="139" y="5129"/>
                    <a:pt x="132" y="5158"/>
                  </a:cubicBezTo>
                  <a:cubicBezTo>
                    <a:pt x="132" y="5165"/>
                    <a:pt x="132" y="5172"/>
                    <a:pt x="132" y="5180"/>
                  </a:cubicBezTo>
                  <a:cubicBezTo>
                    <a:pt x="117" y="5180"/>
                    <a:pt x="95" y="5180"/>
                    <a:pt x="66" y="5209"/>
                  </a:cubicBezTo>
                  <a:cubicBezTo>
                    <a:pt x="59" y="5216"/>
                    <a:pt x="0" y="5275"/>
                    <a:pt x="7" y="5334"/>
                  </a:cubicBezTo>
                  <a:cubicBezTo>
                    <a:pt x="15" y="5356"/>
                    <a:pt x="29" y="5370"/>
                    <a:pt x="51" y="5385"/>
                  </a:cubicBezTo>
                  <a:cubicBezTo>
                    <a:pt x="59" y="5385"/>
                    <a:pt x="73" y="5392"/>
                    <a:pt x="88" y="5400"/>
                  </a:cubicBezTo>
                  <a:cubicBezTo>
                    <a:pt x="117" y="5414"/>
                    <a:pt x="132" y="5414"/>
                    <a:pt x="147" y="5458"/>
                  </a:cubicBezTo>
                  <a:cubicBezTo>
                    <a:pt x="161" y="5524"/>
                    <a:pt x="183" y="5597"/>
                    <a:pt x="242" y="5620"/>
                  </a:cubicBezTo>
                  <a:cubicBezTo>
                    <a:pt x="256" y="5627"/>
                    <a:pt x="278" y="5634"/>
                    <a:pt x="308" y="5634"/>
                  </a:cubicBezTo>
                  <a:cubicBezTo>
                    <a:pt x="359" y="5634"/>
                    <a:pt x="403" y="5627"/>
                    <a:pt x="410" y="5620"/>
                  </a:cubicBezTo>
                  <a:cubicBezTo>
                    <a:pt x="418" y="5620"/>
                    <a:pt x="418" y="5620"/>
                    <a:pt x="418" y="5620"/>
                  </a:cubicBezTo>
                  <a:cubicBezTo>
                    <a:pt x="425" y="5620"/>
                    <a:pt x="425" y="5620"/>
                    <a:pt x="425" y="5620"/>
                  </a:cubicBezTo>
                  <a:cubicBezTo>
                    <a:pt x="447" y="5597"/>
                    <a:pt x="469" y="5590"/>
                    <a:pt x="491" y="5583"/>
                  </a:cubicBezTo>
                  <a:cubicBezTo>
                    <a:pt x="513" y="5575"/>
                    <a:pt x="535" y="5568"/>
                    <a:pt x="557" y="5546"/>
                  </a:cubicBezTo>
                  <a:cubicBezTo>
                    <a:pt x="593" y="5524"/>
                    <a:pt x="615" y="5517"/>
                    <a:pt x="667" y="5495"/>
                  </a:cubicBezTo>
                  <a:cubicBezTo>
                    <a:pt x="696" y="5488"/>
                    <a:pt x="696" y="5488"/>
                    <a:pt x="696" y="5488"/>
                  </a:cubicBezTo>
                  <a:cubicBezTo>
                    <a:pt x="733" y="5473"/>
                    <a:pt x="733" y="5473"/>
                    <a:pt x="733" y="5473"/>
                  </a:cubicBezTo>
                  <a:cubicBezTo>
                    <a:pt x="791" y="5451"/>
                    <a:pt x="857" y="5422"/>
                    <a:pt x="887" y="5422"/>
                  </a:cubicBezTo>
                  <a:cubicBezTo>
                    <a:pt x="894" y="5414"/>
                    <a:pt x="894" y="5414"/>
                    <a:pt x="894" y="5414"/>
                  </a:cubicBezTo>
                  <a:cubicBezTo>
                    <a:pt x="916" y="5414"/>
                    <a:pt x="938" y="5407"/>
                    <a:pt x="960" y="5407"/>
                  </a:cubicBezTo>
                  <a:cubicBezTo>
                    <a:pt x="982" y="5407"/>
                    <a:pt x="997" y="5414"/>
                    <a:pt x="1011" y="5429"/>
                  </a:cubicBezTo>
                  <a:cubicBezTo>
                    <a:pt x="1026" y="5436"/>
                    <a:pt x="1033" y="5451"/>
                    <a:pt x="1040" y="5458"/>
                  </a:cubicBezTo>
                  <a:cubicBezTo>
                    <a:pt x="1070" y="5488"/>
                    <a:pt x="1092" y="5510"/>
                    <a:pt x="1121" y="5539"/>
                  </a:cubicBezTo>
                  <a:cubicBezTo>
                    <a:pt x="1128" y="5561"/>
                    <a:pt x="1143" y="5575"/>
                    <a:pt x="1158" y="5590"/>
                  </a:cubicBezTo>
                  <a:cubicBezTo>
                    <a:pt x="1194" y="5620"/>
                    <a:pt x="1209" y="5641"/>
                    <a:pt x="1209" y="5671"/>
                  </a:cubicBezTo>
                  <a:cubicBezTo>
                    <a:pt x="1194" y="5744"/>
                    <a:pt x="1187" y="5839"/>
                    <a:pt x="1209" y="5898"/>
                  </a:cubicBezTo>
                  <a:cubicBezTo>
                    <a:pt x="1224" y="5942"/>
                    <a:pt x="1238" y="5949"/>
                    <a:pt x="1260" y="5956"/>
                  </a:cubicBezTo>
                  <a:cubicBezTo>
                    <a:pt x="1260" y="5956"/>
                    <a:pt x="1268" y="5964"/>
                    <a:pt x="1275" y="5971"/>
                  </a:cubicBezTo>
                  <a:cubicBezTo>
                    <a:pt x="1282" y="5979"/>
                    <a:pt x="1282" y="6008"/>
                    <a:pt x="1282" y="6037"/>
                  </a:cubicBezTo>
                  <a:cubicBezTo>
                    <a:pt x="1282" y="6059"/>
                    <a:pt x="1282" y="6081"/>
                    <a:pt x="1282" y="6103"/>
                  </a:cubicBezTo>
                  <a:cubicBezTo>
                    <a:pt x="1282" y="6110"/>
                    <a:pt x="1290" y="6118"/>
                    <a:pt x="1290" y="6125"/>
                  </a:cubicBezTo>
                  <a:cubicBezTo>
                    <a:pt x="1297" y="6176"/>
                    <a:pt x="1304" y="6242"/>
                    <a:pt x="1355" y="6250"/>
                  </a:cubicBezTo>
                  <a:cubicBezTo>
                    <a:pt x="1370" y="6257"/>
                    <a:pt x="1385" y="6264"/>
                    <a:pt x="1400" y="6272"/>
                  </a:cubicBezTo>
                  <a:cubicBezTo>
                    <a:pt x="1414" y="6279"/>
                    <a:pt x="1436" y="6294"/>
                    <a:pt x="1465" y="6301"/>
                  </a:cubicBezTo>
                  <a:cubicBezTo>
                    <a:pt x="1465" y="6308"/>
                    <a:pt x="1458" y="6315"/>
                    <a:pt x="1451" y="6323"/>
                  </a:cubicBezTo>
                  <a:cubicBezTo>
                    <a:pt x="1429" y="6352"/>
                    <a:pt x="1414" y="6374"/>
                    <a:pt x="1407" y="6396"/>
                  </a:cubicBezTo>
                  <a:cubicBezTo>
                    <a:pt x="1392" y="6425"/>
                    <a:pt x="1392" y="6433"/>
                    <a:pt x="1355" y="6440"/>
                  </a:cubicBezTo>
                  <a:cubicBezTo>
                    <a:pt x="1275" y="6455"/>
                    <a:pt x="1238" y="6477"/>
                    <a:pt x="1224" y="6550"/>
                  </a:cubicBezTo>
                  <a:cubicBezTo>
                    <a:pt x="1209" y="6616"/>
                    <a:pt x="1231" y="6667"/>
                    <a:pt x="1275" y="6704"/>
                  </a:cubicBezTo>
                  <a:cubicBezTo>
                    <a:pt x="1312" y="6733"/>
                    <a:pt x="1333" y="6784"/>
                    <a:pt x="1341" y="6821"/>
                  </a:cubicBezTo>
                  <a:cubicBezTo>
                    <a:pt x="1348" y="6851"/>
                    <a:pt x="1363" y="6872"/>
                    <a:pt x="1370" y="6894"/>
                  </a:cubicBezTo>
                  <a:cubicBezTo>
                    <a:pt x="1385" y="6916"/>
                    <a:pt x="1385" y="6916"/>
                    <a:pt x="1385" y="6916"/>
                  </a:cubicBezTo>
                  <a:cubicBezTo>
                    <a:pt x="1407" y="6909"/>
                    <a:pt x="1407" y="6909"/>
                    <a:pt x="1407" y="6909"/>
                  </a:cubicBezTo>
                  <a:cubicBezTo>
                    <a:pt x="1465" y="6887"/>
                    <a:pt x="1465" y="6887"/>
                    <a:pt x="1465" y="6887"/>
                  </a:cubicBezTo>
                  <a:cubicBezTo>
                    <a:pt x="1480" y="6887"/>
                    <a:pt x="1524" y="6946"/>
                    <a:pt x="1546" y="6982"/>
                  </a:cubicBezTo>
                  <a:cubicBezTo>
                    <a:pt x="1583" y="7034"/>
                    <a:pt x="1619" y="7085"/>
                    <a:pt x="1663" y="7107"/>
                  </a:cubicBezTo>
                  <a:cubicBezTo>
                    <a:pt x="1678" y="7122"/>
                    <a:pt x="1700" y="7122"/>
                    <a:pt x="1714" y="7122"/>
                  </a:cubicBezTo>
                  <a:cubicBezTo>
                    <a:pt x="1744" y="7122"/>
                    <a:pt x="1766" y="7114"/>
                    <a:pt x="1788" y="7092"/>
                  </a:cubicBezTo>
                  <a:cubicBezTo>
                    <a:pt x="1817" y="7048"/>
                    <a:pt x="1824" y="6990"/>
                    <a:pt x="1810" y="6931"/>
                  </a:cubicBezTo>
                  <a:cubicBezTo>
                    <a:pt x="1795" y="6880"/>
                    <a:pt x="1802" y="6843"/>
                    <a:pt x="1817" y="6814"/>
                  </a:cubicBezTo>
                  <a:cubicBezTo>
                    <a:pt x="1832" y="6799"/>
                    <a:pt x="1846" y="6784"/>
                    <a:pt x="1876" y="6784"/>
                  </a:cubicBezTo>
                  <a:cubicBezTo>
                    <a:pt x="1883" y="6784"/>
                    <a:pt x="1890" y="6784"/>
                    <a:pt x="1890" y="6784"/>
                  </a:cubicBezTo>
                  <a:cubicBezTo>
                    <a:pt x="1920" y="6784"/>
                    <a:pt x="1920" y="6784"/>
                    <a:pt x="1942" y="6909"/>
                  </a:cubicBezTo>
                  <a:cubicBezTo>
                    <a:pt x="1942" y="6939"/>
                    <a:pt x="1949" y="6968"/>
                    <a:pt x="1956" y="6997"/>
                  </a:cubicBezTo>
                  <a:cubicBezTo>
                    <a:pt x="1971" y="7092"/>
                    <a:pt x="2030" y="7144"/>
                    <a:pt x="2118" y="7144"/>
                  </a:cubicBezTo>
                  <a:cubicBezTo>
                    <a:pt x="2162" y="7144"/>
                    <a:pt x="2205" y="7129"/>
                    <a:pt x="2235" y="7114"/>
                  </a:cubicBezTo>
                  <a:cubicBezTo>
                    <a:pt x="2257" y="7158"/>
                    <a:pt x="2301" y="7173"/>
                    <a:pt x="2381" y="7173"/>
                  </a:cubicBezTo>
                  <a:cubicBezTo>
                    <a:pt x="2396" y="7173"/>
                    <a:pt x="2396" y="7173"/>
                    <a:pt x="2396" y="7173"/>
                  </a:cubicBezTo>
                  <a:lnTo>
                    <a:pt x="2396" y="7173"/>
                  </a:lnTo>
                  <a:cubicBezTo>
                    <a:pt x="2396" y="7173"/>
                    <a:pt x="2396" y="7180"/>
                    <a:pt x="2389" y="7188"/>
                  </a:cubicBezTo>
                  <a:cubicBezTo>
                    <a:pt x="2381" y="7210"/>
                    <a:pt x="2359" y="7224"/>
                    <a:pt x="2345" y="7224"/>
                  </a:cubicBezTo>
                  <a:cubicBezTo>
                    <a:pt x="2337" y="7224"/>
                    <a:pt x="2330" y="7224"/>
                    <a:pt x="2323" y="7224"/>
                  </a:cubicBezTo>
                  <a:cubicBezTo>
                    <a:pt x="2257" y="7232"/>
                    <a:pt x="2257" y="7261"/>
                    <a:pt x="2250" y="7356"/>
                  </a:cubicBezTo>
                  <a:cubicBezTo>
                    <a:pt x="2250" y="7371"/>
                    <a:pt x="2250" y="7385"/>
                    <a:pt x="2250" y="7407"/>
                  </a:cubicBezTo>
                  <a:cubicBezTo>
                    <a:pt x="2250" y="7451"/>
                    <a:pt x="2250" y="7481"/>
                    <a:pt x="2271" y="7495"/>
                  </a:cubicBezTo>
                  <a:cubicBezTo>
                    <a:pt x="2279" y="7503"/>
                    <a:pt x="2293" y="7510"/>
                    <a:pt x="2308" y="7510"/>
                  </a:cubicBezTo>
                  <a:cubicBezTo>
                    <a:pt x="2345" y="7510"/>
                    <a:pt x="2381" y="7473"/>
                    <a:pt x="2440" y="7422"/>
                  </a:cubicBezTo>
                  <a:cubicBezTo>
                    <a:pt x="2455" y="7407"/>
                    <a:pt x="2477" y="7385"/>
                    <a:pt x="2484" y="7385"/>
                  </a:cubicBezTo>
                  <a:cubicBezTo>
                    <a:pt x="2528" y="7363"/>
                    <a:pt x="2535" y="7334"/>
                    <a:pt x="2535" y="7305"/>
                  </a:cubicBezTo>
                  <a:cubicBezTo>
                    <a:pt x="2535" y="7283"/>
                    <a:pt x="2543" y="7268"/>
                    <a:pt x="2550" y="7239"/>
                  </a:cubicBezTo>
                  <a:cubicBezTo>
                    <a:pt x="2550" y="7224"/>
                    <a:pt x="2564" y="7173"/>
                    <a:pt x="2579" y="7173"/>
                  </a:cubicBezTo>
                  <a:cubicBezTo>
                    <a:pt x="2587" y="7173"/>
                    <a:pt x="2594" y="7180"/>
                    <a:pt x="2623" y="7202"/>
                  </a:cubicBezTo>
                  <a:cubicBezTo>
                    <a:pt x="2645" y="7217"/>
                    <a:pt x="2667" y="7224"/>
                    <a:pt x="2689" y="7224"/>
                  </a:cubicBezTo>
                  <a:cubicBezTo>
                    <a:pt x="2733" y="7224"/>
                    <a:pt x="2748" y="7180"/>
                    <a:pt x="2762" y="7151"/>
                  </a:cubicBezTo>
                  <a:cubicBezTo>
                    <a:pt x="2770" y="7136"/>
                    <a:pt x="2777" y="7122"/>
                    <a:pt x="2784" y="7114"/>
                  </a:cubicBezTo>
                  <a:cubicBezTo>
                    <a:pt x="2784" y="7107"/>
                    <a:pt x="2784" y="7107"/>
                    <a:pt x="2799" y="7107"/>
                  </a:cubicBezTo>
                  <a:cubicBezTo>
                    <a:pt x="2828" y="7107"/>
                    <a:pt x="2872" y="7136"/>
                    <a:pt x="2887" y="7144"/>
                  </a:cubicBezTo>
                  <a:cubicBezTo>
                    <a:pt x="2931" y="7100"/>
                    <a:pt x="2931" y="7100"/>
                    <a:pt x="2931" y="7100"/>
                  </a:cubicBezTo>
                  <a:cubicBezTo>
                    <a:pt x="2850" y="6990"/>
                    <a:pt x="2850" y="6990"/>
                    <a:pt x="2850" y="6990"/>
                  </a:cubicBezTo>
                  <a:cubicBezTo>
                    <a:pt x="2887" y="6960"/>
                    <a:pt x="2887" y="6960"/>
                    <a:pt x="2887" y="6960"/>
                  </a:cubicBezTo>
                  <a:lnTo>
                    <a:pt x="2887" y="6960"/>
                  </a:lnTo>
                  <a:cubicBezTo>
                    <a:pt x="2894" y="6960"/>
                    <a:pt x="2894" y="6960"/>
                    <a:pt x="2894" y="6960"/>
                  </a:cubicBezTo>
                  <a:cubicBezTo>
                    <a:pt x="2902" y="6946"/>
                    <a:pt x="2902" y="6946"/>
                    <a:pt x="2902" y="6946"/>
                  </a:cubicBezTo>
                  <a:cubicBezTo>
                    <a:pt x="2902" y="6931"/>
                    <a:pt x="2902" y="6931"/>
                    <a:pt x="2902" y="6931"/>
                  </a:cubicBezTo>
                  <a:cubicBezTo>
                    <a:pt x="2902" y="6902"/>
                    <a:pt x="2894" y="6880"/>
                    <a:pt x="2880" y="6865"/>
                  </a:cubicBezTo>
                  <a:cubicBezTo>
                    <a:pt x="2872" y="6843"/>
                    <a:pt x="2858" y="6836"/>
                    <a:pt x="2828" y="6836"/>
                  </a:cubicBezTo>
                  <a:lnTo>
                    <a:pt x="2821" y="6836"/>
                  </a:lnTo>
                  <a:lnTo>
                    <a:pt x="2821" y="6829"/>
                  </a:lnTo>
                  <a:cubicBezTo>
                    <a:pt x="2821" y="6806"/>
                    <a:pt x="2828" y="6806"/>
                    <a:pt x="2828" y="6799"/>
                  </a:cubicBezTo>
                  <a:lnTo>
                    <a:pt x="2828" y="6799"/>
                  </a:lnTo>
                  <a:lnTo>
                    <a:pt x="2828" y="6799"/>
                  </a:lnTo>
                  <a:cubicBezTo>
                    <a:pt x="2850" y="6792"/>
                    <a:pt x="2872" y="6784"/>
                    <a:pt x="2887" y="6741"/>
                  </a:cubicBezTo>
                  <a:cubicBezTo>
                    <a:pt x="2902" y="6689"/>
                    <a:pt x="2902" y="6660"/>
                    <a:pt x="2894" y="6631"/>
                  </a:cubicBezTo>
                  <a:cubicBezTo>
                    <a:pt x="2894" y="6616"/>
                    <a:pt x="2887" y="6594"/>
                    <a:pt x="2887" y="6572"/>
                  </a:cubicBezTo>
                  <a:cubicBezTo>
                    <a:pt x="2887" y="6550"/>
                    <a:pt x="2887" y="6550"/>
                    <a:pt x="2902" y="6543"/>
                  </a:cubicBezTo>
                  <a:cubicBezTo>
                    <a:pt x="2909" y="6535"/>
                    <a:pt x="2931" y="6513"/>
                    <a:pt x="2945" y="6470"/>
                  </a:cubicBezTo>
                  <a:cubicBezTo>
                    <a:pt x="2960" y="6403"/>
                    <a:pt x="2953" y="6367"/>
                    <a:pt x="2945" y="6330"/>
                  </a:cubicBezTo>
                  <a:cubicBezTo>
                    <a:pt x="2938" y="6315"/>
                    <a:pt x="2938" y="6294"/>
                    <a:pt x="2931" y="6272"/>
                  </a:cubicBezTo>
                  <a:cubicBezTo>
                    <a:pt x="2924" y="6198"/>
                    <a:pt x="2894" y="6154"/>
                    <a:pt x="2865" y="6103"/>
                  </a:cubicBezTo>
                  <a:cubicBezTo>
                    <a:pt x="2850" y="6081"/>
                    <a:pt x="2850" y="6081"/>
                    <a:pt x="2850" y="6081"/>
                  </a:cubicBezTo>
                  <a:cubicBezTo>
                    <a:pt x="2836" y="6059"/>
                    <a:pt x="2836" y="6059"/>
                    <a:pt x="2836" y="6059"/>
                  </a:cubicBezTo>
                  <a:cubicBezTo>
                    <a:pt x="2799" y="6001"/>
                    <a:pt x="2748" y="5913"/>
                    <a:pt x="2726" y="5832"/>
                  </a:cubicBezTo>
                  <a:cubicBezTo>
                    <a:pt x="2704" y="5729"/>
                    <a:pt x="2711" y="5612"/>
                    <a:pt x="2726" y="5575"/>
                  </a:cubicBezTo>
                  <a:cubicBezTo>
                    <a:pt x="2777" y="5480"/>
                    <a:pt x="2770" y="5400"/>
                    <a:pt x="2711" y="5370"/>
                  </a:cubicBezTo>
                  <a:cubicBezTo>
                    <a:pt x="2652" y="5334"/>
                    <a:pt x="2638" y="5312"/>
                    <a:pt x="2660" y="5260"/>
                  </a:cubicBezTo>
                  <a:cubicBezTo>
                    <a:pt x="2660" y="5253"/>
                    <a:pt x="2660" y="5253"/>
                    <a:pt x="2660" y="5253"/>
                  </a:cubicBezTo>
                  <a:cubicBezTo>
                    <a:pt x="2689" y="5180"/>
                    <a:pt x="2704" y="5158"/>
                    <a:pt x="2777" y="5129"/>
                  </a:cubicBezTo>
                  <a:cubicBezTo>
                    <a:pt x="2792" y="5121"/>
                    <a:pt x="2806" y="5121"/>
                    <a:pt x="2821" y="5121"/>
                  </a:cubicBezTo>
                  <a:cubicBezTo>
                    <a:pt x="2843" y="5121"/>
                    <a:pt x="2865" y="5129"/>
                    <a:pt x="2880" y="5129"/>
                  </a:cubicBezTo>
                  <a:cubicBezTo>
                    <a:pt x="2902" y="5136"/>
                    <a:pt x="2916" y="5143"/>
                    <a:pt x="2931" y="5143"/>
                  </a:cubicBezTo>
                  <a:cubicBezTo>
                    <a:pt x="2931" y="5151"/>
                    <a:pt x="2924" y="5158"/>
                    <a:pt x="2924" y="5165"/>
                  </a:cubicBezTo>
                  <a:cubicBezTo>
                    <a:pt x="2975" y="5194"/>
                    <a:pt x="2975" y="5194"/>
                    <a:pt x="2975" y="5194"/>
                  </a:cubicBezTo>
                  <a:cubicBezTo>
                    <a:pt x="3012" y="5136"/>
                    <a:pt x="3078" y="5070"/>
                    <a:pt x="3099" y="5063"/>
                  </a:cubicBezTo>
                  <a:cubicBezTo>
                    <a:pt x="3136" y="5055"/>
                    <a:pt x="3187" y="5048"/>
                    <a:pt x="3231" y="5048"/>
                  </a:cubicBezTo>
                  <a:cubicBezTo>
                    <a:pt x="3283" y="5048"/>
                    <a:pt x="3305" y="5055"/>
                    <a:pt x="3312" y="5063"/>
                  </a:cubicBezTo>
                  <a:cubicBezTo>
                    <a:pt x="3341" y="5077"/>
                    <a:pt x="3385" y="5106"/>
                    <a:pt x="3422" y="5151"/>
                  </a:cubicBezTo>
                  <a:cubicBezTo>
                    <a:pt x="3451" y="5194"/>
                    <a:pt x="3517" y="5238"/>
                    <a:pt x="3590" y="5238"/>
                  </a:cubicBezTo>
                  <a:cubicBezTo>
                    <a:pt x="3605" y="5238"/>
                    <a:pt x="3620" y="5238"/>
                    <a:pt x="3642" y="5231"/>
                  </a:cubicBezTo>
                  <a:cubicBezTo>
                    <a:pt x="3722" y="5202"/>
                    <a:pt x="3759" y="5158"/>
                    <a:pt x="3759" y="5092"/>
                  </a:cubicBezTo>
                  <a:cubicBezTo>
                    <a:pt x="3759" y="5070"/>
                    <a:pt x="3774" y="5055"/>
                    <a:pt x="3788" y="5041"/>
                  </a:cubicBezTo>
                  <a:cubicBezTo>
                    <a:pt x="3803" y="5019"/>
                    <a:pt x="3818" y="4997"/>
                    <a:pt x="3818" y="4967"/>
                  </a:cubicBezTo>
                  <a:cubicBezTo>
                    <a:pt x="3818" y="4923"/>
                    <a:pt x="3788" y="4909"/>
                    <a:pt x="3774" y="4901"/>
                  </a:cubicBezTo>
                  <a:cubicBezTo>
                    <a:pt x="3752" y="4887"/>
                    <a:pt x="3752" y="4887"/>
                    <a:pt x="3752" y="4872"/>
                  </a:cubicBezTo>
                  <a:cubicBezTo>
                    <a:pt x="3752" y="4835"/>
                    <a:pt x="3744" y="4777"/>
                    <a:pt x="3744" y="4733"/>
                  </a:cubicBezTo>
                  <a:cubicBezTo>
                    <a:pt x="3781" y="4740"/>
                    <a:pt x="3825" y="4747"/>
                    <a:pt x="3832" y="4762"/>
                  </a:cubicBezTo>
                  <a:cubicBezTo>
                    <a:pt x="3847" y="4770"/>
                    <a:pt x="3869" y="4777"/>
                    <a:pt x="3898" y="4777"/>
                  </a:cubicBezTo>
                  <a:cubicBezTo>
                    <a:pt x="3964" y="4777"/>
                    <a:pt x="4067" y="4747"/>
                    <a:pt x="4067" y="4740"/>
                  </a:cubicBezTo>
                  <a:cubicBezTo>
                    <a:pt x="4177" y="4711"/>
                    <a:pt x="4177" y="4711"/>
                    <a:pt x="4177" y="4711"/>
                  </a:cubicBezTo>
                  <a:cubicBezTo>
                    <a:pt x="4067" y="4682"/>
                    <a:pt x="4067" y="4682"/>
                    <a:pt x="4067" y="4682"/>
                  </a:cubicBezTo>
                  <a:cubicBezTo>
                    <a:pt x="4045" y="4682"/>
                    <a:pt x="4023" y="4674"/>
                    <a:pt x="4015" y="4667"/>
                  </a:cubicBezTo>
                  <a:cubicBezTo>
                    <a:pt x="4015" y="4660"/>
                    <a:pt x="4023" y="4660"/>
                    <a:pt x="4023" y="4660"/>
                  </a:cubicBezTo>
                  <a:cubicBezTo>
                    <a:pt x="4045" y="4638"/>
                    <a:pt x="4067" y="4630"/>
                    <a:pt x="4089" y="4623"/>
                  </a:cubicBezTo>
                  <a:cubicBezTo>
                    <a:pt x="4111" y="4623"/>
                    <a:pt x="4147" y="4608"/>
                    <a:pt x="4177" y="4572"/>
                  </a:cubicBezTo>
                  <a:cubicBezTo>
                    <a:pt x="4184" y="4564"/>
                    <a:pt x="4191" y="4557"/>
                    <a:pt x="4199" y="4550"/>
                  </a:cubicBezTo>
                  <a:cubicBezTo>
                    <a:pt x="4228" y="4506"/>
                    <a:pt x="4257" y="4476"/>
                    <a:pt x="4257" y="4396"/>
                  </a:cubicBezTo>
                  <a:cubicBezTo>
                    <a:pt x="4257" y="4366"/>
                    <a:pt x="4250" y="4337"/>
                    <a:pt x="4235" y="4308"/>
                  </a:cubicBezTo>
                  <a:cubicBezTo>
                    <a:pt x="4221" y="4264"/>
                    <a:pt x="4206" y="4234"/>
                    <a:pt x="4243" y="4191"/>
                  </a:cubicBezTo>
                  <a:cubicBezTo>
                    <a:pt x="4279" y="4139"/>
                    <a:pt x="4294" y="4139"/>
                    <a:pt x="4294" y="4139"/>
                  </a:cubicBezTo>
                  <a:cubicBezTo>
                    <a:pt x="4301" y="4139"/>
                    <a:pt x="4309" y="4147"/>
                    <a:pt x="4323" y="4154"/>
                  </a:cubicBezTo>
                  <a:cubicBezTo>
                    <a:pt x="4323" y="4154"/>
                    <a:pt x="4331" y="4161"/>
                    <a:pt x="4338" y="4161"/>
                  </a:cubicBezTo>
                  <a:cubicBezTo>
                    <a:pt x="4360" y="4176"/>
                    <a:pt x="4396" y="4183"/>
                    <a:pt x="4440" y="4183"/>
                  </a:cubicBezTo>
                  <a:cubicBezTo>
                    <a:pt x="4506" y="4183"/>
                    <a:pt x="4594" y="4169"/>
                    <a:pt x="4645" y="4110"/>
                  </a:cubicBezTo>
                  <a:cubicBezTo>
                    <a:pt x="4675" y="4088"/>
                    <a:pt x="4704" y="4066"/>
                    <a:pt x="4733" y="4044"/>
                  </a:cubicBezTo>
                  <a:cubicBezTo>
                    <a:pt x="4770" y="4015"/>
                    <a:pt x="4814" y="3985"/>
                    <a:pt x="4836" y="3949"/>
                  </a:cubicBezTo>
                  <a:cubicBezTo>
                    <a:pt x="4851" y="3912"/>
                    <a:pt x="4858" y="3883"/>
                    <a:pt x="4858" y="3861"/>
                  </a:cubicBezTo>
                  <a:cubicBezTo>
                    <a:pt x="4858" y="3832"/>
                    <a:pt x="4858" y="3817"/>
                    <a:pt x="4880" y="3795"/>
                  </a:cubicBezTo>
                  <a:cubicBezTo>
                    <a:pt x="4895" y="3773"/>
                    <a:pt x="4909" y="3751"/>
                    <a:pt x="4931" y="3736"/>
                  </a:cubicBezTo>
                  <a:cubicBezTo>
                    <a:pt x="4953" y="3714"/>
                    <a:pt x="4953" y="3714"/>
                    <a:pt x="4953" y="3714"/>
                  </a:cubicBezTo>
                  <a:cubicBezTo>
                    <a:pt x="4939" y="3692"/>
                    <a:pt x="4939" y="3692"/>
                    <a:pt x="4939" y="3692"/>
                  </a:cubicBezTo>
                  <a:cubicBezTo>
                    <a:pt x="4931" y="3685"/>
                    <a:pt x="4931" y="3685"/>
                    <a:pt x="4931" y="3685"/>
                  </a:cubicBezTo>
                  <a:cubicBezTo>
                    <a:pt x="4924" y="3663"/>
                    <a:pt x="4909" y="3612"/>
                    <a:pt x="4902" y="3568"/>
                  </a:cubicBezTo>
                  <a:cubicBezTo>
                    <a:pt x="4902" y="3546"/>
                    <a:pt x="4902" y="3538"/>
                    <a:pt x="4895" y="3524"/>
                  </a:cubicBezTo>
                  <a:cubicBezTo>
                    <a:pt x="4895" y="3502"/>
                    <a:pt x="4887" y="3487"/>
                    <a:pt x="4895" y="3465"/>
                  </a:cubicBezTo>
                  <a:cubicBezTo>
                    <a:pt x="4902" y="3472"/>
                    <a:pt x="4902" y="3472"/>
                    <a:pt x="4909" y="3472"/>
                  </a:cubicBezTo>
                  <a:cubicBezTo>
                    <a:pt x="4909" y="3472"/>
                    <a:pt x="4931" y="3465"/>
                    <a:pt x="4939" y="3443"/>
                  </a:cubicBezTo>
                  <a:cubicBezTo>
                    <a:pt x="4946" y="3414"/>
                    <a:pt x="4968" y="3348"/>
                    <a:pt x="4924" y="3297"/>
                  </a:cubicBezTo>
                  <a:cubicBezTo>
                    <a:pt x="4917" y="3282"/>
                    <a:pt x="4909" y="3267"/>
                    <a:pt x="4902" y="3253"/>
                  </a:cubicBezTo>
                  <a:cubicBezTo>
                    <a:pt x="4895" y="3231"/>
                    <a:pt x="4880" y="3201"/>
                    <a:pt x="4836" y="3194"/>
                  </a:cubicBezTo>
                  <a:cubicBezTo>
                    <a:pt x="4829" y="3187"/>
                    <a:pt x="4821" y="3187"/>
                    <a:pt x="4814" y="3187"/>
                  </a:cubicBezTo>
                  <a:cubicBezTo>
                    <a:pt x="4785" y="3187"/>
                    <a:pt x="4763" y="3201"/>
                    <a:pt x="4733" y="3216"/>
                  </a:cubicBezTo>
                  <a:cubicBezTo>
                    <a:pt x="4726" y="3216"/>
                    <a:pt x="4719" y="3223"/>
                    <a:pt x="4712" y="3231"/>
                  </a:cubicBezTo>
                  <a:cubicBezTo>
                    <a:pt x="4675" y="3245"/>
                    <a:pt x="4653" y="3260"/>
                    <a:pt x="4645" y="3282"/>
                  </a:cubicBezTo>
                  <a:cubicBezTo>
                    <a:pt x="4638" y="3311"/>
                    <a:pt x="4653" y="3341"/>
                    <a:pt x="4660" y="3363"/>
                  </a:cubicBezTo>
                  <a:lnTo>
                    <a:pt x="4660" y="3363"/>
                  </a:lnTo>
                  <a:cubicBezTo>
                    <a:pt x="4645" y="3370"/>
                    <a:pt x="4602" y="3370"/>
                    <a:pt x="4587" y="3370"/>
                  </a:cubicBezTo>
                  <a:cubicBezTo>
                    <a:pt x="4565" y="3370"/>
                    <a:pt x="4550" y="3363"/>
                    <a:pt x="4543" y="3319"/>
                  </a:cubicBezTo>
                  <a:cubicBezTo>
                    <a:pt x="4536" y="3311"/>
                    <a:pt x="4536" y="3304"/>
                    <a:pt x="4536" y="3297"/>
                  </a:cubicBezTo>
                  <a:cubicBezTo>
                    <a:pt x="4536" y="3289"/>
                    <a:pt x="4528" y="3275"/>
                    <a:pt x="4528" y="3267"/>
                  </a:cubicBezTo>
                  <a:cubicBezTo>
                    <a:pt x="4580" y="3267"/>
                    <a:pt x="4602" y="3216"/>
                    <a:pt x="4616" y="3172"/>
                  </a:cubicBezTo>
                  <a:cubicBezTo>
                    <a:pt x="4624" y="3157"/>
                    <a:pt x="4631" y="3135"/>
                    <a:pt x="4638" y="3128"/>
                  </a:cubicBezTo>
                  <a:cubicBezTo>
                    <a:pt x="4675" y="3077"/>
                    <a:pt x="4675" y="3018"/>
                    <a:pt x="4631" y="2982"/>
                  </a:cubicBezTo>
                  <a:cubicBezTo>
                    <a:pt x="4638" y="2974"/>
                    <a:pt x="4645" y="2974"/>
                    <a:pt x="4653" y="2967"/>
                  </a:cubicBezTo>
                  <a:cubicBezTo>
                    <a:pt x="4697" y="2930"/>
                    <a:pt x="4682" y="2894"/>
                    <a:pt x="4675" y="2864"/>
                  </a:cubicBezTo>
                  <a:cubicBezTo>
                    <a:pt x="4675" y="2850"/>
                    <a:pt x="4668" y="2835"/>
                    <a:pt x="4675" y="2820"/>
                  </a:cubicBezTo>
                  <a:cubicBezTo>
                    <a:pt x="4690" y="2784"/>
                    <a:pt x="4741" y="2769"/>
                    <a:pt x="4785" y="2769"/>
                  </a:cubicBezTo>
                  <a:cubicBezTo>
                    <a:pt x="4821" y="2769"/>
                    <a:pt x="4836" y="2747"/>
                    <a:pt x="4843" y="2740"/>
                  </a:cubicBezTo>
                  <a:cubicBezTo>
                    <a:pt x="4858" y="2710"/>
                    <a:pt x="4851" y="2681"/>
                    <a:pt x="4821" y="2644"/>
                  </a:cubicBezTo>
                  <a:cubicBezTo>
                    <a:pt x="4821" y="2637"/>
                    <a:pt x="4821" y="2630"/>
                    <a:pt x="4814" y="2630"/>
                  </a:cubicBezTo>
                  <a:cubicBezTo>
                    <a:pt x="4821" y="2630"/>
                    <a:pt x="4829" y="2622"/>
                    <a:pt x="4851" y="2622"/>
                  </a:cubicBezTo>
                  <a:cubicBezTo>
                    <a:pt x="4865" y="2622"/>
                    <a:pt x="4909" y="2615"/>
                    <a:pt x="4924" y="2586"/>
                  </a:cubicBezTo>
                  <a:cubicBezTo>
                    <a:pt x="4931" y="2549"/>
                    <a:pt x="4902" y="2527"/>
                    <a:pt x="4880" y="2498"/>
                  </a:cubicBezTo>
                  <a:cubicBezTo>
                    <a:pt x="4873" y="2491"/>
                    <a:pt x="4865" y="2491"/>
                    <a:pt x="4865" y="2483"/>
                  </a:cubicBezTo>
                  <a:cubicBezTo>
                    <a:pt x="4821" y="2447"/>
                    <a:pt x="4792" y="2432"/>
                    <a:pt x="4763" y="2410"/>
                  </a:cubicBezTo>
                  <a:cubicBezTo>
                    <a:pt x="4755" y="2410"/>
                    <a:pt x="4755" y="2410"/>
                    <a:pt x="4748" y="2403"/>
                  </a:cubicBezTo>
                  <a:cubicBezTo>
                    <a:pt x="4770" y="2410"/>
                    <a:pt x="4800" y="2410"/>
                    <a:pt x="4836" y="2410"/>
                  </a:cubicBezTo>
                  <a:cubicBezTo>
                    <a:pt x="4858" y="2410"/>
                    <a:pt x="4909" y="2410"/>
                    <a:pt x="4917" y="2373"/>
                  </a:cubicBezTo>
                  <a:cubicBezTo>
                    <a:pt x="4931" y="2344"/>
                    <a:pt x="4895" y="2315"/>
                    <a:pt x="4865" y="2293"/>
                  </a:cubicBezTo>
                  <a:cubicBezTo>
                    <a:pt x="4858" y="2285"/>
                    <a:pt x="4836" y="2263"/>
                    <a:pt x="4821" y="2161"/>
                  </a:cubicBezTo>
                  <a:lnTo>
                    <a:pt x="4821" y="2153"/>
                  </a:lnTo>
                  <a:lnTo>
                    <a:pt x="4821" y="2153"/>
                  </a:lnTo>
                  <a:lnTo>
                    <a:pt x="4821" y="2153"/>
                  </a:lnTo>
                  <a:cubicBezTo>
                    <a:pt x="4836" y="2153"/>
                    <a:pt x="4843" y="2161"/>
                    <a:pt x="4851" y="2168"/>
                  </a:cubicBezTo>
                  <a:cubicBezTo>
                    <a:pt x="4865" y="2183"/>
                    <a:pt x="4887" y="2197"/>
                    <a:pt x="4909" y="2197"/>
                  </a:cubicBezTo>
                  <a:cubicBezTo>
                    <a:pt x="4939" y="2197"/>
                    <a:pt x="4968" y="2175"/>
                    <a:pt x="4990" y="2161"/>
                  </a:cubicBezTo>
                  <a:lnTo>
                    <a:pt x="4997" y="2168"/>
                  </a:lnTo>
                  <a:cubicBezTo>
                    <a:pt x="5012" y="2183"/>
                    <a:pt x="5034" y="2212"/>
                    <a:pt x="5071" y="2220"/>
                  </a:cubicBezTo>
                  <a:cubicBezTo>
                    <a:pt x="5085" y="2227"/>
                    <a:pt x="5093" y="2227"/>
                    <a:pt x="5100" y="2227"/>
                  </a:cubicBezTo>
                  <a:cubicBezTo>
                    <a:pt x="5144" y="2227"/>
                    <a:pt x="5159" y="2190"/>
                    <a:pt x="5173" y="2161"/>
                  </a:cubicBezTo>
                  <a:cubicBezTo>
                    <a:pt x="5181" y="2153"/>
                    <a:pt x="5181" y="2139"/>
                    <a:pt x="5188" y="2124"/>
                  </a:cubicBezTo>
                  <a:cubicBezTo>
                    <a:pt x="5232" y="2058"/>
                    <a:pt x="5202" y="2022"/>
                    <a:pt x="5181" y="2000"/>
                  </a:cubicBezTo>
                  <a:cubicBezTo>
                    <a:pt x="5181" y="1992"/>
                    <a:pt x="5173" y="1992"/>
                    <a:pt x="5173" y="1985"/>
                  </a:cubicBezTo>
                  <a:cubicBezTo>
                    <a:pt x="5159" y="1970"/>
                    <a:pt x="5144" y="1963"/>
                    <a:pt x="5129" y="1948"/>
                  </a:cubicBezTo>
                  <a:cubicBezTo>
                    <a:pt x="5122" y="1948"/>
                    <a:pt x="5107" y="1941"/>
                    <a:pt x="5093" y="1926"/>
                  </a:cubicBezTo>
                  <a:cubicBezTo>
                    <a:pt x="5085" y="1919"/>
                    <a:pt x="5085" y="1919"/>
                    <a:pt x="5085" y="1919"/>
                  </a:cubicBezTo>
                  <a:cubicBezTo>
                    <a:pt x="5085" y="1912"/>
                    <a:pt x="5093" y="1904"/>
                    <a:pt x="5100" y="1904"/>
                  </a:cubicBezTo>
                  <a:cubicBezTo>
                    <a:pt x="5107" y="1890"/>
                    <a:pt x="5107" y="1890"/>
                    <a:pt x="5107" y="1890"/>
                  </a:cubicBezTo>
                  <a:cubicBezTo>
                    <a:pt x="5144" y="1853"/>
                    <a:pt x="5159" y="1838"/>
                    <a:pt x="5159" y="1831"/>
                  </a:cubicBezTo>
                  <a:cubicBezTo>
                    <a:pt x="5173" y="1802"/>
                    <a:pt x="5173" y="1802"/>
                    <a:pt x="5173" y="1802"/>
                  </a:cubicBezTo>
                  <a:cubicBezTo>
                    <a:pt x="5166" y="1794"/>
                    <a:pt x="5166" y="1794"/>
                    <a:pt x="5166" y="1794"/>
                  </a:cubicBezTo>
                  <a:cubicBezTo>
                    <a:pt x="5181" y="1787"/>
                    <a:pt x="5188" y="1758"/>
                    <a:pt x="5188" y="1743"/>
                  </a:cubicBezTo>
                  <a:cubicBezTo>
                    <a:pt x="5188" y="1721"/>
                    <a:pt x="5188" y="1699"/>
                    <a:pt x="5188" y="1684"/>
                  </a:cubicBezTo>
                  <a:cubicBezTo>
                    <a:pt x="5181" y="1655"/>
                    <a:pt x="5181" y="1655"/>
                    <a:pt x="5188" y="1648"/>
                  </a:cubicBezTo>
                  <a:cubicBezTo>
                    <a:pt x="5217" y="1633"/>
                    <a:pt x="5239" y="1605"/>
                    <a:pt x="5239" y="1575"/>
                  </a:cubicBezTo>
                  <a:cubicBezTo>
                    <a:pt x="5239" y="1546"/>
                    <a:pt x="5224" y="1524"/>
                    <a:pt x="5210" y="1510"/>
                  </a:cubicBezTo>
                  <a:cubicBezTo>
                    <a:pt x="5188" y="1502"/>
                    <a:pt x="5063" y="1422"/>
                    <a:pt x="4990" y="1414"/>
                  </a:cubicBezTo>
                  <a:cubicBezTo>
                    <a:pt x="4939" y="1407"/>
                    <a:pt x="4865" y="1356"/>
                    <a:pt x="4851" y="1319"/>
                  </a:cubicBezTo>
                  <a:cubicBezTo>
                    <a:pt x="4851" y="1312"/>
                    <a:pt x="4851" y="1304"/>
                    <a:pt x="4851" y="1297"/>
                  </a:cubicBezTo>
                  <a:cubicBezTo>
                    <a:pt x="4836" y="1253"/>
                    <a:pt x="4821" y="1209"/>
                    <a:pt x="4748" y="1209"/>
                  </a:cubicBezTo>
                  <a:cubicBezTo>
                    <a:pt x="4704" y="1209"/>
                    <a:pt x="4682" y="1195"/>
                    <a:pt x="4660" y="1158"/>
                  </a:cubicBezTo>
                  <a:cubicBezTo>
                    <a:pt x="4653" y="1143"/>
                    <a:pt x="4653" y="1129"/>
                    <a:pt x="4653" y="1114"/>
                  </a:cubicBezTo>
                  <a:cubicBezTo>
                    <a:pt x="4645" y="1092"/>
                    <a:pt x="4638" y="1070"/>
                    <a:pt x="4616" y="1048"/>
                  </a:cubicBezTo>
                  <a:cubicBezTo>
                    <a:pt x="4602" y="1033"/>
                    <a:pt x="4602" y="967"/>
                    <a:pt x="4609" y="945"/>
                  </a:cubicBezTo>
                  <a:cubicBezTo>
                    <a:pt x="4609" y="938"/>
                    <a:pt x="4609" y="938"/>
                    <a:pt x="4609" y="931"/>
                  </a:cubicBezTo>
                  <a:lnTo>
                    <a:pt x="4609" y="931"/>
                  </a:lnTo>
                  <a:cubicBezTo>
                    <a:pt x="4609" y="916"/>
                    <a:pt x="4609" y="916"/>
                    <a:pt x="4609" y="916"/>
                  </a:cubicBezTo>
                  <a:lnTo>
                    <a:pt x="4609" y="916"/>
                  </a:lnTo>
                  <a:lnTo>
                    <a:pt x="4609" y="909"/>
                  </a:lnTo>
                  <a:cubicBezTo>
                    <a:pt x="4602" y="872"/>
                    <a:pt x="4602" y="872"/>
                    <a:pt x="4602" y="872"/>
                  </a:cubicBezTo>
                  <a:lnTo>
                    <a:pt x="4602" y="872"/>
                  </a:lnTo>
                  <a:cubicBezTo>
                    <a:pt x="4587" y="835"/>
                    <a:pt x="4572" y="813"/>
                    <a:pt x="4543" y="792"/>
                  </a:cubicBezTo>
                  <a:cubicBezTo>
                    <a:pt x="4521" y="777"/>
                    <a:pt x="4499" y="762"/>
                    <a:pt x="4470" y="762"/>
                  </a:cubicBezTo>
                  <a:cubicBezTo>
                    <a:pt x="4455" y="762"/>
                    <a:pt x="4440" y="762"/>
                    <a:pt x="4418" y="770"/>
                  </a:cubicBezTo>
                  <a:cubicBezTo>
                    <a:pt x="4411" y="777"/>
                    <a:pt x="4396" y="784"/>
                    <a:pt x="4389" y="799"/>
                  </a:cubicBezTo>
                  <a:cubicBezTo>
                    <a:pt x="4382" y="792"/>
                    <a:pt x="4374" y="784"/>
                    <a:pt x="4360" y="784"/>
                  </a:cubicBezTo>
                  <a:cubicBezTo>
                    <a:pt x="4323" y="784"/>
                    <a:pt x="4286" y="813"/>
                    <a:pt x="4272" y="857"/>
                  </a:cubicBezTo>
                  <a:cubicBezTo>
                    <a:pt x="4257" y="880"/>
                    <a:pt x="4235" y="894"/>
                    <a:pt x="4206" y="909"/>
                  </a:cubicBezTo>
                  <a:cubicBezTo>
                    <a:pt x="4191" y="916"/>
                    <a:pt x="4177" y="923"/>
                    <a:pt x="4162" y="938"/>
                  </a:cubicBezTo>
                  <a:cubicBezTo>
                    <a:pt x="4140" y="945"/>
                    <a:pt x="4133" y="953"/>
                    <a:pt x="4125" y="953"/>
                  </a:cubicBezTo>
                  <a:cubicBezTo>
                    <a:pt x="4103" y="960"/>
                    <a:pt x="4089" y="967"/>
                    <a:pt x="4089" y="1004"/>
                  </a:cubicBezTo>
                  <a:cubicBezTo>
                    <a:pt x="4089" y="1041"/>
                    <a:pt x="4125" y="1106"/>
                    <a:pt x="4191" y="1136"/>
                  </a:cubicBezTo>
                  <a:cubicBezTo>
                    <a:pt x="4199" y="1136"/>
                    <a:pt x="4199" y="1136"/>
                    <a:pt x="4206" y="1136"/>
                  </a:cubicBezTo>
                  <a:cubicBezTo>
                    <a:pt x="4199" y="1143"/>
                    <a:pt x="4184" y="1158"/>
                    <a:pt x="4177" y="1165"/>
                  </a:cubicBezTo>
                  <a:cubicBezTo>
                    <a:pt x="4162" y="1180"/>
                    <a:pt x="4162" y="1180"/>
                    <a:pt x="4162" y="1180"/>
                  </a:cubicBezTo>
                  <a:cubicBezTo>
                    <a:pt x="4154" y="1187"/>
                    <a:pt x="4154" y="1187"/>
                    <a:pt x="4147" y="1187"/>
                  </a:cubicBezTo>
                  <a:cubicBezTo>
                    <a:pt x="4147" y="1187"/>
                    <a:pt x="4125" y="1180"/>
                    <a:pt x="4103" y="1143"/>
                  </a:cubicBezTo>
                  <a:cubicBezTo>
                    <a:pt x="4081" y="1121"/>
                    <a:pt x="4030" y="1099"/>
                    <a:pt x="3957" y="1070"/>
                  </a:cubicBezTo>
                  <a:cubicBezTo>
                    <a:pt x="3920" y="1055"/>
                    <a:pt x="3883" y="1041"/>
                    <a:pt x="3862" y="1026"/>
                  </a:cubicBezTo>
                  <a:cubicBezTo>
                    <a:pt x="3832" y="1011"/>
                    <a:pt x="3832" y="997"/>
                    <a:pt x="3840" y="953"/>
                  </a:cubicBezTo>
                  <a:cubicBezTo>
                    <a:pt x="3840" y="938"/>
                    <a:pt x="3840" y="938"/>
                    <a:pt x="3840" y="938"/>
                  </a:cubicBezTo>
                  <a:cubicBezTo>
                    <a:pt x="3847" y="909"/>
                    <a:pt x="3854" y="894"/>
                    <a:pt x="3891" y="887"/>
                  </a:cubicBezTo>
                  <a:cubicBezTo>
                    <a:pt x="3950" y="880"/>
                    <a:pt x="3964" y="865"/>
                    <a:pt x="3986" y="828"/>
                  </a:cubicBezTo>
                  <a:cubicBezTo>
                    <a:pt x="3986" y="821"/>
                    <a:pt x="3986" y="813"/>
                    <a:pt x="3993" y="806"/>
                  </a:cubicBezTo>
                  <a:cubicBezTo>
                    <a:pt x="4015" y="762"/>
                    <a:pt x="3993" y="726"/>
                    <a:pt x="3986" y="711"/>
                  </a:cubicBezTo>
                  <a:cubicBezTo>
                    <a:pt x="3979" y="704"/>
                    <a:pt x="3979" y="696"/>
                    <a:pt x="3979" y="696"/>
                  </a:cubicBezTo>
                  <a:cubicBezTo>
                    <a:pt x="3993" y="645"/>
                    <a:pt x="3950" y="550"/>
                    <a:pt x="3920" y="521"/>
                  </a:cubicBezTo>
                  <a:cubicBezTo>
                    <a:pt x="3913" y="513"/>
                    <a:pt x="3905" y="506"/>
                    <a:pt x="3905" y="491"/>
                  </a:cubicBezTo>
                  <a:cubicBezTo>
                    <a:pt x="3905" y="484"/>
                    <a:pt x="3913" y="476"/>
                    <a:pt x="3927" y="462"/>
                  </a:cubicBezTo>
                  <a:cubicBezTo>
                    <a:pt x="3950" y="447"/>
                    <a:pt x="3957" y="418"/>
                    <a:pt x="3950" y="396"/>
                  </a:cubicBezTo>
                  <a:cubicBezTo>
                    <a:pt x="3971" y="396"/>
                    <a:pt x="3986" y="381"/>
                    <a:pt x="3986" y="374"/>
                  </a:cubicBezTo>
                  <a:cubicBezTo>
                    <a:pt x="4001" y="352"/>
                    <a:pt x="3986" y="330"/>
                    <a:pt x="3971" y="308"/>
                  </a:cubicBezTo>
                  <a:cubicBezTo>
                    <a:pt x="3979" y="308"/>
                    <a:pt x="3986" y="315"/>
                    <a:pt x="3993" y="315"/>
                  </a:cubicBezTo>
                  <a:cubicBezTo>
                    <a:pt x="4008" y="323"/>
                    <a:pt x="4023" y="323"/>
                    <a:pt x="4030" y="323"/>
                  </a:cubicBezTo>
                  <a:cubicBezTo>
                    <a:pt x="4059" y="323"/>
                    <a:pt x="4081" y="308"/>
                    <a:pt x="4089" y="279"/>
                  </a:cubicBezTo>
                  <a:cubicBezTo>
                    <a:pt x="4096" y="249"/>
                    <a:pt x="4096" y="213"/>
                    <a:pt x="4067" y="198"/>
                  </a:cubicBezTo>
                  <a:cubicBezTo>
                    <a:pt x="4030" y="169"/>
                    <a:pt x="3986" y="125"/>
                    <a:pt x="3979" y="103"/>
                  </a:cubicBezTo>
                  <a:cubicBezTo>
                    <a:pt x="3971" y="73"/>
                    <a:pt x="3942" y="52"/>
                    <a:pt x="3898" y="52"/>
                  </a:cubicBezTo>
                  <a:cubicBezTo>
                    <a:pt x="3876" y="52"/>
                    <a:pt x="3840" y="59"/>
                    <a:pt x="3810" y="73"/>
                  </a:cubicBezTo>
                  <a:cubicBezTo>
                    <a:pt x="3781" y="88"/>
                    <a:pt x="3766" y="88"/>
                    <a:pt x="3744" y="88"/>
                  </a:cubicBezTo>
                  <a:cubicBezTo>
                    <a:pt x="3737" y="88"/>
                    <a:pt x="3730" y="88"/>
                    <a:pt x="3722" y="88"/>
                  </a:cubicBezTo>
                  <a:cubicBezTo>
                    <a:pt x="3715" y="88"/>
                    <a:pt x="3700" y="88"/>
                    <a:pt x="3693" y="88"/>
                  </a:cubicBezTo>
                  <a:cubicBezTo>
                    <a:pt x="3693" y="88"/>
                    <a:pt x="3686" y="73"/>
                    <a:pt x="3678" y="66"/>
                  </a:cubicBezTo>
                  <a:cubicBezTo>
                    <a:pt x="3671" y="44"/>
                    <a:pt x="3656" y="7"/>
                    <a:pt x="3620" y="0"/>
                  </a:cubicBezTo>
                  <a:cubicBezTo>
                    <a:pt x="3612" y="0"/>
                    <a:pt x="3612" y="0"/>
                    <a:pt x="3605" y="0"/>
                  </a:cubicBezTo>
                  <a:lnTo>
                    <a:pt x="3605" y="0"/>
                  </a:lnTo>
                  <a:lnTo>
                    <a:pt x="3605" y="30"/>
                  </a:lnTo>
                  <a:close/>
                  <a:moveTo>
                    <a:pt x="5012" y="1729"/>
                  </a:moveTo>
                  <a:lnTo>
                    <a:pt x="5012" y="1729"/>
                  </a:lnTo>
                  <a:cubicBezTo>
                    <a:pt x="5019" y="1729"/>
                    <a:pt x="5019" y="1721"/>
                    <a:pt x="5034" y="1714"/>
                  </a:cubicBezTo>
                  <a:cubicBezTo>
                    <a:pt x="5049" y="1699"/>
                    <a:pt x="5056" y="1699"/>
                    <a:pt x="5056" y="1699"/>
                  </a:cubicBezTo>
                  <a:cubicBezTo>
                    <a:pt x="5056" y="1699"/>
                    <a:pt x="5063" y="1706"/>
                    <a:pt x="5078" y="1736"/>
                  </a:cubicBezTo>
                  <a:cubicBezTo>
                    <a:pt x="5085" y="1751"/>
                    <a:pt x="5085" y="1765"/>
                    <a:pt x="5093" y="1772"/>
                  </a:cubicBezTo>
                  <a:cubicBezTo>
                    <a:pt x="5078" y="1765"/>
                    <a:pt x="5063" y="1758"/>
                    <a:pt x="5041" y="1751"/>
                  </a:cubicBezTo>
                  <a:cubicBezTo>
                    <a:pt x="5019" y="1736"/>
                    <a:pt x="5019" y="1729"/>
                    <a:pt x="5012" y="1729"/>
                  </a:cubicBezTo>
                  <a:close/>
                </a:path>
              </a:pathLst>
            </a:custGeom>
            <a:grpFill/>
            <a:ln w="28575" cap="flat" cmpd="sng">
              <a:solidFill>
                <a:schemeClr val="bg1"/>
              </a:solid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33" name="Freeform 32"/>
            <p:cNvSpPr>
              <a:spLocks noChangeArrowheads="1"/>
            </p:cNvSpPr>
            <p:nvPr/>
          </p:nvSpPr>
          <p:spPr bwMode="auto">
            <a:xfrm>
              <a:off x="6596783" y="6889745"/>
              <a:ext cx="2243404" cy="1820258"/>
            </a:xfrm>
            <a:custGeom>
              <a:avLst/>
              <a:gdLst>
                <a:gd name="T0" fmla="*/ 1538 w 5840"/>
                <a:gd name="T1" fmla="*/ 4491 h 4793"/>
                <a:gd name="T2" fmla="*/ 1215 w 5840"/>
                <a:gd name="T3" fmla="*/ 4227 h 4793"/>
                <a:gd name="T4" fmla="*/ 769 w 5840"/>
                <a:gd name="T5" fmla="*/ 3773 h 4793"/>
                <a:gd name="T6" fmla="*/ 528 w 5840"/>
                <a:gd name="T7" fmla="*/ 3700 h 4793"/>
                <a:gd name="T8" fmla="*/ 388 w 5840"/>
                <a:gd name="T9" fmla="*/ 3458 h 4793"/>
                <a:gd name="T10" fmla="*/ 278 w 5840"/>
                <a:gd name="T11" fmla="*/ 3275 h 4793"/>
                <a:gd name="T12" fmla="*/ 15 w 5840"/>
                <a:gd name="T13" fmla="*/ 3326 h 4793"/>
                <a:gd name="T14" fmla="*/ 117 w 5840"/>
                <a:gd name="T15" fmla="*/ 2974 h 4793"/>
                <a:gd name="T16" fmla="*/ 293 w 5840"/>
                <a:gd name="T17" fmla="*/ 2630 h 4793"/>
                <a:gd name="T18" fmla="*/ 168 w 5840"/>
                <a:gd name="T19" fmla="*/ 2439 h 4793"/>
                <a:gd name="T20" fmla="*/ 300 w 5840"/>
                <a:gd name="T21" fmla="*/ 2190 h 4793"/>
                <a:gd name="T22" fmla="*/ 557 w 5840"/>
                <a:gd name="T23" fmla="*/ 2161 h 4793"/>
                <a:gd name="T24" fmla="*/ 630 w 5840"/>
                <a:gd name="T25" fmla="*/ 2014 h 4793"/>
                <a:gd name="T26" fmla="*/ 491 w 5840"/>
                <a:gd name="T27" fmla="*/ 1758 h 4793"/>
                <a:gd name="T28" fmla="*/ 689 w 5840"/>
                <a:gd name="T29" fmla="*/ 1633 h 4793"/>
                <a:gd name="T30" fmla="*/ 147 w 5840"/>
                <a:gd name="T31" fmla="*/ 1202 h 4793"/>
                <a:gd name="T32" fmla="*/ 227 w 5840"/>
                <a:gd name="T33" fmla="*/ 850 h 4793"/>
                <a:gd name="T34" fmla="*/ 637 w 5840"/>
                <a:gd name="T35" fmla="*/ 579 h 4793"/>
                <a:gd name="T36" fmla="*/ 931 w 5840"/>
                <a:gd name="T37" fmla="*/ 433 h 4793"/>
                <a:gd name="T38" fmla="*/ 1377 w 5840"/>
                <a:gd name="T39" fmla="*/ 330 h 4793"/>
                <a:gd name="T40" fmla="*/ 1596 w 5840"/>
                <a:gd name="T41" fmla="*/ 249 h 4793"/>
                <a:gd name="T42" fmla="*/ 1648 w 5840"/>
                <a:gd name="T43" fmla="*/ 15 h 4793"/>
                <a:gd name="T44" fmla="*/ 1867 w 5840"/>
                <a:gd name="T45" fmla="*/ 7 h 4793"/>
                <a:gd name="T46" fmla="*/ 2124 w 5840"/>
                <a:gd name="T47" fmla="*/ 110 h 4793"/>
                <a:gd name="T48" fmla="*/ 2190 w 5840"/>
                <a:gd name="T49" fmla="*/ 403 h 4793"/>
                <a:gd name="T50" fmla="*/ 2403 w 5840"/>
                <a:gd name="T51" fmla="*/ 718 h 4793"/>
                <a:gd name="T52" fmla="*/ 2681 w 5840"/>
                <a:gd name="T53" fmla="*/ 777 h 4793"/>
                <a:gd name="T54" fmla="*/ 2871 w 5840"/>
                <a:gd name="T55" fmla="*/ 799 h 4793"/>
                <a:gd name="T56" fmla="*/ 3106 w 5840"/>
                <a:gd name="T57" fmla="*/ 828 h 4793"/>
                <a:gd name="T58" fmla="*/ 3311 w 5840"/>
                <a:gd name="T59" fmla="*/ 1099 h 4793"/>
                <a:gd name="T60" fmla="*/ 3135 w 5840"/>
                <a:gd name="T61" fmla="*/ 1334 h 4793"/>
                <a:gd name="T62" fmla="*/ 3326 w 5840"/>
                <a:gd name="T63" fmla="*/ 1619 h 4793"/>
                <a:gd name="T64" fmla="*/ 3655 w 5840"/>
                <a:gd name="T65" fmla="*/ 1751 h 4793"/>
                <a:gd name="T66" fmla="*/ 3927 w 5840"/>
                <a:gd name="T67" fmla="*/ 1912 h 4793"/>
                <a:gd name="T68" fmla="*/ 4212 w 5840"/>
                <a:gd name="T69" fmla="*/ 1890 h 4793"/>
                <a:gd name="T70" fmla="*/ 4593 w 5840"/>
                <a:gd name="T71" fmla="*/ 2146 h 4793"/>
                <a:gd name="T72" fmla="*/ 4908 w 5840"/>
                <a:gd name="T73" fmla="*/ 2219 h 4793"/>
                <a:gd name="T74" fmla="*/ 5026 w 5840"/>
                <a:gd name="T75" fmla="*/ 1970 h 4793"/>
                <a:gd name="T76" fmla="*/ 5084 w 5840"/>
                <a:gd name="T77" fmla="*/ 1721 h 4793"/>
                <a:gd name="T78" fmla="*/ 5451 w 5840"/>
                <a:gd name="T79" fmla="*/ 1816 h 4793"/>
                <a:gd name="T80" fmla="*/ 5715 w 5840"/>
                <a:gd name="T81" fmla="*/ 2022 h 4793"/>
                <a:gd name="T82" fmla="*/ 5707 w 5840"/>
                <a:gd name="T83" fmla="*/ 2388 h 4793"/>
                <a:gd name="T84" fmla="*/ 5392 w 5840"/>
                <a:gd name="T85" fmla="*/ 2556 h 4793"/>
                <a:gd name="T86" fmla="*/ 5216 w 5840"/>
                <a:gd name="T87" fmla="*/ 2608 h 4793"/>
                <a:gd name="T88" fmla="*/ 5070 w 5840"/>
                <a:gd name="T89" fmla="*/ 2681 h 4793"/>
                <a:gd name="T90" fmla="*/ 5018 w 5840"/>
                <a:gd name="T91" fmla="*/ 2872 h 4793"/>
                <a:gd name="T92" fmla="*/ 5070 w 5840"/>
                <a:gd name="T93" fmla="*/ 2923 h 4793"/>
                <a:gd name="T94" fmla="*/ 5121 w 5840"/>
                <a:gd name="T95" fmla="*/ 3231 h 4793"/>
                <a:gd name="T96" fmla="*/ 4842 w 5840"/>
                <a:gd name="T97" fmla="*/ 3355 h 4793"/>
                <a:gd name="T98" fmla="*/ 4710 w 5840"/>
                <a:gd name="T99" fmla="*/ 3502 h 4793"/>
                <a:gd name="T100" fmla="*/ 4520 w 5840"/>
                <a:gd name="T101" fmla="*/ 3341 h 4793"/>
                <a:gd name="T102" fmla="*/ 4278 w 5840"/>
                <a:gd name="T103" fmla="*/ 3604 h 4793"/>
                <a:gd name="T104" fmla="*/ 4286 w 5840"/>
                <a:gd name="T105" fmla="*/ 3963 h 4793"/>
                <a:gd name="T106" fmla="*/ 3802 w 5840"/>
                <a:gd name="T107" fmla="*/ 4147 h 4793"/>
                <a:gd name="T108" fmla="*/ 3531 w 5840"/>
                <a:gd name="T109" fmla="*/ 4205 h 4793"/>
                <a:gd name="T110" fmla="*/ 3216 w 5840"/>
                <a:gd name="T111" fmla="*/ 3744 h 4793"/>
                <a:gd name="T112" fmla="*/ 3018 w 5840"/>
                <a:gd name="T113" fmla="*/ 4440 h 4793"/>
                <a:gd name="T114" fmla="*/ 2857 w 5840"/>
                <a:gd name="T115" fmla="*/ 4557 h 4793"/>
                <a:gd name="T116" fmla="*/ 2622 w 5840"/>
                <a:gd name="T117" fmla="*/ 4286 h 4793"/>
                <a:gd name="T118" fmla="*/ 2146 w 5840"/>
                <a:gd name="T119" fmla="*/ 4205 h 4793"/>
                <a:gd name="T120" fmla="*/ 1977 w 5840"/>
                <a:gd name="T121" fmla="*/ 4513 h 4793"/>
                <a:gd name="T122" fmla="*/ 1919 w 5840"/>
                <a:gd name="T123" fmla="*/ 4733 h 4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40" h="4793">
                  <a:moveTo>
                    <a:pt x="1787" y="4792"/>
                  </a:moveTo>
                  <a:lnTo>
                    <a:pt x="1787" y="4792"/>
                  </a:lnTo>
                  <a:cubicBezTo>
                    <a:pt x="1765" y="4792"/>
                    <a:pt x="1743" y="4784"/>
                    <a:pt x="1743" y="4784"/>
                  </a:cubicBezTo>
                  <a:lnTo>
                    <a:pt x="1743" y="4784"/>
                  </a:lnTo>
                  <a:cubicBezTo>
                    <a:pt x="1736" y="4784"/>
                    <a:pt x="1670" y="4769"/>
                    <a:pt x="1604" y="4747"/>
                  </a:cubicBezTo>
                  <a:cubicBezTo>
                    <a:pt x="1523" y="4725"/>
                    <a:pt x="1538" y="4630"/>
                    <a:pt x="1553" y="4564"/>
                  </a:cubicBezTo>
                  <a:cubicBezTo>
                    <a:pt x="1553" y="4535"/>
                    <a:pt x="1545" y="4513"/>
                    <a:pt x="1538" y="4491"/>
                  </a:cubicBezTo>
                  <a:cubicBezTo>
                    <a:pt x="1523" y="4469"/>
                    <a:pt x="1516" y="4440"/>
                    <a:pt x="1516" y="4410"/>
                  </a:cubicBezTo>
                  <a:cubicBezTo>
                    <a:pt x="1516" y="4359"/>
                    <a:pt x="1465" y="4344"/>
                    <a:pt x="1465" y="4344"/>
                  </a:cubicBezTo>
                  <a:cubicBezTo>
                    <a:pt x="1457" y="4344"/>
                    <a:pt x="1443" y="4344"/>
                    <a:pt x="1421" y="4344"/>
                  </a:cubicBezTo>
                  <a:cubicBezTo>
                    <a:pt x="1384" y="4344"/>
                    <a:pt x="1340" y="4337"/>
                    <a:pt x="1303" y="4315"/>
                  </a:cubicBezTo>
                  <a:cubicBezTo>
                    <a:pt x="1289" y="4301"/>
                    <a:pt x="1274" y="4286"/>
                    <a:pt x="1267" y="4264"/>
                  </a:cubicBezTo>
                  <a:cubicBezTo>
                    <a:pt x="1252" y="4242"/>
                    <a:pt x="1245" y="4227"/>
                    <a:pt x="1223" y="4227"/>
                  </a:cubicBezTo>
                  <a:cubicBezTo>
                    <a:pt x="1223" y="4227"/>
                    <a:pt x="1223" y="4227"/>
                    <a:pt x="1215" y="4227"/>
                  </a:cubicBezTo>
                  <a:cubicBezTo>
                    <a:pt x="1208" y="4235"/>
                    <a:pt x="1201" y="4235"/>
                    <a:pt x="1193" y="4235"/>
                  </a:cubicBezTo>
                  <a:cubicBezTo>
                    <a:pt x="1150" y="4235"/>
                    <a:pt x="1136" y="4198"/>
                    <a:pt x="1114" y="4161"/>
                  </a:cubicBezTo>
                  <a:cubicBezTo>
                    <a:pt x="1092" y="4125"/>
                    <a:pt x="1092" y="4125"/>
                    <a:pt x="1092" y="4125"/>
                  </a:cubicBezTo>
                  <a:cubicBezTo>
                    <a:pt x="1063" y="4081"/>
                    <a:pt x="1048" y="4059"/>
                    <a:pt x="997" y="4000"/>
                  </a:cubicBezTo>
                  <a:cubicBezTo>
                    <a:pt x="975" y="3971"/>
                    <a:pt x="967" y="3949"/>
                    <a:pt x="960" y="3927"/>
                  </a:cubicBezTo>
                  <a:cubicBezTo>
                    <a:pt x="953" y="3905"/>
                    <a:pt x="945" y="3897"/>
                    <a:pt x="909" y="3890"/>
                  </a:cubicBezTo>
                  <a:cubicBezTo>
                    <a:pt x="843" y="3883"/>
                    <a:pt x="806" y="3824"/>
                    <a:pt x="769" y="3773"/>
                  </a:cubicBezTo>
                  <a:cubicBezTo>
                    <a:pt x="755" y="3751"/>
                    <a:pt x="740" y="3736"/>
                    <a:pt x="725" y="3714"/>
                  </a:cubicBezTo>
                  <a:cubicBezTo>
                    <a:pt x="711" y="3700"/>
                    <a:pt x="704" y="3692"/>
                    <a:pt x="696" y="3692"/>
                  </a:cubicBezTo>
                  <a:cubicBezTo>
                    <a:pt x="689" y="3692"/>
                    <a:pt x="682" y="3692"/>
                    <a:pt x="667" y="3700"/>
                  </a:cubicBezTo>
                  <a:cubicBezTo>
                    <a:pt x="652" y="3707"/>
                    <a:pt x="630" y="3722"/>
                    <a:pt x="601" y="3722"/>
                  </a:cubicBezTo>
                  <a:cubicBezTo>
                    <a:pt x="564" y="3722"/>
                    <a:pt x="549" y="3707"/>
                    <a:pt x="535" y="3700"/>
                  </a:cubicBezTo>
                  <a:lnTo>
                    <a:pt x="535" y="3692"/>
                  </a:lnTo>
                  <a:lnTo>
                    <a:pt x="528" y="3700"/>
                  </a:lnTo>
                  <a:cubicBezTo>
                    <a:pt x="506" y="3700"/>
                    <a:pt x="476" y="3722"/>
                    <a:pt x="447" y="3744"/>
                  </a:cubicBezTo>
                  <a:cubicBezTo>
                    <a:pt x="432" y="3758"/>
                    <a:pt x="432" y="3758"/>
                    <a:pt x="432" y="3758"/>
                  </a:cubicBezTo>
                  <a:cubicBezTo>
                    <a:pt x="410" y="3729"/>
                    <a:pt x="410" y="3729"/>
                    <a:pt x="410" y="3729"/>
                  </a:cubicBezTo>
                  <a:cubicBezTo>
                    <a:pt x="410" y="3722"/>
                    <a:pt x="410" y="3722"/>
                    <a:pt x="410" y="3722"/>
                  </a:cubicBezTo>
                  <a:cubicBezTo>
                    <a:pt x="410" y="3722"/>
                    <a:pt x="388" y="3656"/>
                    <a:pt x="381" y="3597"/>
                  </a:cubicBezTo>
                  <a:cubicBezTo>
                    <a:pt x="381" y="3575"/>
                    <a:pt x="381" y="3568"/>
                    <a:pt x="374" y="3553"/>
                  </a:cubicBezTo>
                  <a:cubicBezTo>
                    <a:pt x="366" y="3524"/>
                    <a:pt x="366" y="3502"/>
                    <a:pt x="388" y="3458"/>
                  </a:cubicBezTo>
                  <a:cubicBezTo>
                    <a:pt x="388" y="3443"/>
                    <a:pt x="403" y="3428"/>
                    <a:pt x="418" y="3428"/>
                  </a:cubicBezTo>
                  <a:lnTo>
                    <a:pt x="425" y="3428"/>
                  </a:lnTo>
                  <a:cubicBezTo>
                    <a:pt x="432" y="3406"/>
                    <a:pt x="432" y="3377"/>
                    <a:pt x="410" y="3348"/>
                  </a:cubicBezTo>
                  <a:cubicBezTo>
                    <a:pt x="396" y="3326"/>
                    <a:pt x="388" y="3311"/>
                    <a:pt x="381" y="3297"/>
                  </a:cubicBezTo>
                  <a:cubicBezTo>
                    <a:pt x="374" y="3267"/>
                    <a:pt x="366" y="3260"/>
                    <a:pt x="352" y="3260"/>
                  </a:cubicBezTo>
                  <a:cubicBezTo>
                    <a:pt x="344" y="3260"/>
                    <a:pt x="344" y="3253"/>
                    <a:pt x="337" y="3253"/>
                  </a:cubicBezTo>
                  <a:cubicBezTo>
                    <a:pt x="315" y="3253"/>
                    <a:pt x="300" y="3260"/>
                    <a:pt x="278" y="3275"/>
                  </a:cubicBezTo>
                  <a:cubicBezTo>
                    <a:pt x="271" y="3282"/>
                    <a:pt x="264" y="3282"/>
                    <a:pt x="249" y="3289"/>
                  </a:cubicBezTo>
                  <a:cubicBezTo>
                    <a:pt x="227" y="3304"/>
                    <a:pt x="220" y="3311"/>
                    <a:pt x="213" y="3319"/>
                  </a:cubicBezTo>
                  <a:cubicBezTo>
                    <a:pt x="213" y="3326"/>
                    <a:pt x="213" y="3341"/>
                    <a:pt x="227" y="3363"/>
                  </a:cubicBezTo>
                  <a:cubicBezTo>
                    <a:pt x="235" y="3385"/>
                    <a:pt x="235" y="3399"/>
                    <a:pt x="227" y="3406"/>
                  </a:cubicBezTo>
                  <a:cubicBezTo>
                    <a:pt x="205" y="3436"/>
                    <a:pt x="154" y="3436"/>
                    <a:pt x="110" y="3436"/>
                  </a:cubicBezTo>
                  <a:cubicBezTo>
                    <a:pt x="44" y="3436"/>
                    <a:pt x="22" y="3385"/>
                    <a:pt x="15" y="3348"/>
                  </a:cubicBezTo>
                  <a:cubicBezTo>
                    <a:pt x="15" y="3326"/>
                    <a:pt x="15" y="3326"/>
                    <a:pt x="15" y="3326"/>
                  </a:cubicBezTo>
                  <a:cubicBezTo>
                    <a:pt x="7" y="3304"/>
                    <a:pt x="0" y="3275"/>
                    <a:pt x="15" y="3260"/>
                  </a:cubicBezTo>
                  <a:cubicBezTo>
                    <a:pt x="22" y="3253"/>
                    <a:pt x="37" y="3245"/>
                    <a:pt x="51" y="3245"/>
                  </a:cubicBezTo>
                  <a:cubicBezTo>
                    <a:pt x="66" y="3245"/>
                    <a:pt x="81" y="3209"/>
                    <a:pt x="95" y="3179"/>
                  </a:cubicBezTo>
                  <a:cubicBezTo>
                    <a:pt x="103" y="3157"/>
                    <a:pt x="110" y="3135"/>
                    <a:pt x="125" y="3121"/>
                  </a:cubicBezTo>
                  <a:cubicBezTo>
                    <a:pt x="139" y="3099"/>
                    <a:pt x="154" y="3062"/>
                    <a:pt x="117" y="3033"/>
                  </a:cubicBezTo>
                  <a:cubicBezTo>
                    <a:pt x="103" y="3025"/>
                    <a:pt x="88" y="3011"/>
                    <a:pt x="95" y="2996"/>
                  </a:cubicBezTo>
                  <a:cubicBezTo>
                    <a:pt x="95" y="2982"/>
                    <a:pt x="103" y="2974"/>
                    <a:pt x="117" y="2974"/>
                  </a:cubicBezTo>
                  <a:cubicBezTo>
                    <a:pt x="125" y="2967"/>
                    <a:pt x="139" y="2960"/>
                    <a:pt x="154" y="2952"/>
                  </a:cubicBezTo>
                  <a:cubicBezTo>
                    <a:pt x="168" y="2937"/>
                    <a:pt x="161" y="2923"/>
                    <a:pt x="154" y="2901"/>
                  </a:cubicBezTo>
                  <a:cubicBezTo>
                    <a:pt x="154" y="2879"/>
                    <a:pt x="147" y="2857"/>
                    <a:pt x="154" y="2828"/>
                  </a:cubicBezTo>
                  <a:cubicBezTo>
                    <a:pt x="168" y="2776"/>
                    <a:pt x="235" y="2740"/>
                    <a:pt x="308" y="2740"/>
                  </a:cubicBezTo>
                  <a:cubicBezTo>
                    <a:pt x="315" y="2740"/>
                    <a:pt x="323" y="2740"/>
                    <a:pt x="323" y="2740"/>
                  </a:cubicBezTo>
                  <a:cubicBezTo>
                    <a:pt x="330" y="2732"/>
                    <a:pt x="323" y="2718"/>
                    <a:pt x="308" y="2688"/>
                  </a:cubicBezTo>
                  <a:cubicBezTo>
                    <a:pt x="300" y="2681"/>
                    <a:pt x="286" y="2652"/>
                    <a:pt x="293" y="2630"/>
                  </a:cubicBezTo>
                  <a:cubicBezTo>
                    <a:pt x="308" y="2615"/>
                    <a:pt x="330" y="2601"/>
                    <a:pt x="374" y="2601"/>
                  </a:cubicBezTo>
                  <a:cubicBezTo>
                    <a:pt x="396" y="2593"/>
                    <a:pt x="403" y="2593"/>
                    <a:pt x="403" y="2593"/>
                  </a:cubicBezTo>
                  <a:cubicBezTo>
                    <a:pt x="403" y="2586"/>
                    <a:pt x="381" y="2564"/>
                    <a:pt x="366" y="2556"/>
                  </a:cubicBezTo>
                  <a:cubicBezTo>
                    <a:pt x="352" y="2542"/>
                    <a:pt x="352" y="2542"/>
                    <a:pt x="352" y="2542"/>
                  </a:cubicBezTo>
                  <a:cubicBezTo>
                    <a:pt x="323" y="2505"/>
                    <a:pt x="293" y="2491"/>
                    <a:pt x="264" y="2476"/>
                  </a:cubicBezTo>
                  <a:cubicBezTo>
                    <a:pt x="249" y="2469"/>
                    <a:pt x="242" y="2469"/>
                    <a:pt x="227" y="2461"/>
                  </a:cubicBezTo>
                  <a:cubicBezTo>
                    <a:pt x="213" y="2461"/>
                    <a:pt x="191" y="2454"/>
                    <a:pt x="168" y="2439"/>
                  </a:cubicBezTo>
                  <a:cubicBezTo>
                    <a:pt x="147" y="2425"/>
                    <a:pt x="147" y="2403"/>
                    <a:pt x="154" y="2395"/>
                  </a:cubicBezTo>
                  <a:cubicBezTo>
                    <a:pt x="161" y="2381"/>
                    <a:pt x="183" y="2366"/>
                    <a:pt x="198" y="2366"/>
                  </a:cubicBezTo>
                  <a:cubicBezTo>
                    <a:pt x="205" y="2366"/>
                    <a:pt x="213" y="2366"/>
                    <a:pt x="220" y="2373"/>
                  </a:cubicBezTo>
                  <a:cubicBezTo>
                    <a:pt x="242" y="2381"/>
                    <a:pt x="264" y="2388"/>
                    <a:pt x="359" y="2388"/>
                  </a:cubicBezTo>
                  <a:cubicBezTo>
                    <a:pt x="388" y="2388"/>
                    <a:pt x="396" y="2381"/>
                    <a:pt x="396" y="2381"/>
                  </a:cubicBezTo>
                  <a:cubicBezTo>
                    <a:pt x="396" y="2381"/>
                    <a:pt x="374" y="2359"/>
                    <a:pt x="366" y="2351"/>
                  </a:cubicBezTo>
                  <a:cubicBezTo>
                    <a:pt x="330" y="2329"/>
                    <a:pt x="308" y="2278"/>
                    <a:pt x="300" y="2190"/>
                  </a:cubicBezTo>
                  <a:cubicBezTo>
                    <a:pt x="293" y="2168"/>
                    <a:pt x="300" y="2154"/>
                    <a:pt x="308" y="2146"/>
                  </a:cubicBezTo>
                  <a:cubicBezTo>
                    <a:pt x="315" y="2139"/>
                    <a:pt x="330" y="2132"/>
                    <a:pt x="344" y="2132"/>
                  </a:cubicBezTo>
                  <a:cubicBezTo>
                    <a:pt x="374" y="2132"/>
                    <a:pt x="396" y="2146"/>
                    <a:pt x="410" y="2161"/>
                  </a:cubicBezTo>
                  <a:cubicBezTo>
                    <a:pt x="418" y="2168"/>
                    <a:pt x="425" y="2175"/>
                    <a:pt x="432" y="2175"/>
                  </a:cubicBezTo>
                  <a:cubicBezTo>
                    <a:pt x="447" y="2175"/>
                    <a:pt x="476" y="2154"/>
                    <a:pt x="491" y="2139"/>
                  </a:cubicBezTo>
                  <a:cubicBezTo>
                    <a:pt x="498" y="2139"/>
                    <a:pt x="506" y="2132"/>
                    <a:pt x="513" y="2132"/>
                  </a:cubicBezTo>
                  <a:cubicBezTo>
                    <a:pt x="535" y="2132"/>
                    <a:pt x="542" y="2146"/>
                    <a:pt x="557" y="2161"/>
                  </a:cubicBezTo>
                  <a:cubicBezTo>
                    <a:pt x="572" y="2175"/>
                    <a:pt x="586" y="2190"/>
                    <a:pt x="608" y="2197"/>
                  </a:cubicBezTo>
                  <a:cubicBezTo>
                    <a:pt x="616" y="2205"/>
                    <a:pt x="623" y="2205"/>
                    <a:pt x="623" y="2205"/>
                  </a:cubicBezTo>
                  <a:cubicBezTo>
                    <a:pt x="637" y="2205"/>
                    <a:pt x="645" y="2197"/>
                    <a:pt x="652" y="2168"/>
                  </a:cubicBezTo>
                  <a:cubicBezTo>
                    <a:pt x="659" y="2154"/>
                    <a:pt x="667" y="2139"/>
                    <a:pt x="674" y="2124"/>
                  </a:cubicBezTo>
                  <a:cubicBezTo>
                    <a:pt x="696" y="2080"/>
                    <a:pt x="689" y="2066"/>
                    <a:pt x="667" y="2051"/>
                  </a:cubicBezTo>
                  <a:cubicBezTo>
                    <a:pt x="667" y="2044"/>
                    <a:pt x="659" y="2044"/>
                    <a:pt x="659" y="2036"/>
                  </a:cubicBezTo>
                  <a:cubicBezTo>
                    <a:pt x="652" y="2029"/>
                    <a:pt x="645" y="2022"/>
                    <a:pt x="630" y="2014"/>
                  </a:cubicBezTo>
                  <a:cubicBezTo>
                    <a:pt x="616" y="2007"/>
                    <a:pt x="601" y="2000"/>
                    <a:pt x="586" y="1978"/>
                  </a:cubicBezTo>
                  <a:cubicBezTo>
                    <a:pt x="572" y="1970"/>
                    <a:pt x="557" y="1956"/>
                    <a:pt x="557" y="1934"/>
                  </a:cubicBezTo>
                  <a:cubicBezTo>
                    <a:pt x="557" y="1919"/>
                    <a:pt x="572" y="1904"/>
                    <a:pt x="594" y="1890"/>
                  </a:cubicBezTo>
                  <a:cubicBezTo>
                    <a:pt x="601" y="1882"/>
                    <a:pt x="601" y="1882"/>
                    <a:pt x="601" y="1882"/>
                  </a:cubicBezTo>
                  <a:cubicBezTo>
                    <a:pt x="616" y="1868"/>
                    <a:pt x="623" y="1853"/>
                    <a:pt x="630" y="1846"/>
                  </a:cubicBezTo>
                  <a:cubicBezTo>
                    <a:pt x="608" y="1838"/>
                    <a:pt x="579" y="1831"/>
                    <a:pt x="542" y="1809"/>
                  </a:cubicBezTo>
                  <a:cubicBezTo>
                    <a:pt x="520" y="1802"/>
                    <a:pt x="498" y="1780"/>
                    <a:pt x="491" y="1758"/>
                  </a:cubicBezTo>
                  <a:cubicBezTo>
                    <a:pt x="491" y="1736"/>
                    <a:pt x="498" y="1721"/>
                    <a:pt x="528" y="1699"/>
                  </a:cubicBezTo>
                  <a:cubicBezTo>
                    <a:pt x="542" y="1685"/>
                    <a:pt x="564" y="1677"/>
                    <a:pt x="579" y="1677"/>
                  </a:cubicBezTo>
                  <a:cubicBezTo>
                    <a:pt x="608" y="1677"/>
                    <a:pt x="630" y="1714"/>
                    <a:pt x="645" y="1743"/>
                  </a:cubicBezTo>
                  <a:cubicBezTo>
                    <a:pt x="652" y="1758"/>
                    <a:pt x="659" y="1773"/>
                    <a:pt x="659" y="1780"/>
                  </a:cubicBezTo>
                  <a:cubicBezTo>
                    <a:pt x="659" y="1773"/>
                    <a:pt x="659" y="1765"/>
                    <a:pt x="667" y="1758"/>
                  </a:cubicBezTo>
                  <a:cubicBezTo>
                    <a:pt x="667" y="1743"/>
                    <a:pt x="667" y="1728"/>
                    <a:pt x="659" y="1714"/>
                  </a:cubicBezTo>
                  <a:cubicBezTo>
                    <a:pt x="659" y="1685"/>
                    <a:pt x="652" y="1655"/>
                    <a:pt x="689" y="1633"/>
                  </a:cubicBezTo>
                  <a:cubicBezTo>
                    <a:pt x="704" y="1619"/>
                    <a:pt x="718" y="1605"/>
                    <a:pt x="718" y="1597"/>
                  </a:cubicBezTo>
                  <a:cubicBezTo>
                    <a:pt x="718" y="1583"/>
                    <a:pt x="711" y="1576"/>
                    <a:pt x="704" y="1576"/>
                  </a:cubicBezTo>
                  <a:cubicBezTo>
                    <a:pt x="674" y="1554"/>
                    <a:pt x="564" y="1488"/>
                    <a:pt x="506" y="1480"/>
                  </a:cubicBezTo>
                  <a:cubicBezTo>
                    <a:pt x="447" y="1473"/>
                    <a:pt x="352" y="1414"/>
                    <a:pt x="330" y="1356"/>
                  </a:cubicBezTo>
                  <a:cubicBezTo>
                    <a:pt x="330" y="1348"/>
                    <a:pt x="330" y="1341"/>
                    <a:pt x="330" y="1334"/>
                  </a:cubicBezTo>
                  <a:cubicBezTo>
                    <a:pt x="315" y="1290"/>
                    <a:pt x="308" y="1275"/>
                    <a:pt x="271" y="1275"/>
                  </a:cubicBezTo>
                  <a:cubicBezTo>
                    <a:pt x="205" y="1275"/>
                    <a:pt x="176" y="1246"/>
                    <a:pt x="147" y="1202"/>
                  </a:cubicBezTo>
                  <a:cubicBezTo>
                    <a:pt x="132" y="1180"/>
                    <a:pt x="132" y="1165"/>
                    <a:pt x="132" y="1143"/>
                  </a:cubicBezTo>
                  <a:cubicBezTo>
                    <a:pt x="125" y="1128"/>
                    <a:pt x="125" y="1114"/>
                    <a:pt x="110" y="1107"/>
                  </a:cubicBezTo>
                  <a:cubicBezTo>
                    <a:pt x="73" y="1077"/>
                    <a:pt x="81" y="1011"/>
                    <a:pt x="81" y="967"/>
                  </a:cubicBezTo>
                  <a:cubicBezTo>
                    <a:pt x="88" y="953"/>
                    <a:pt x="88" y="945"/>
                    <a:pt x="88" y="938"/>
                  </a:cubicBezTo>
                  <a:cubicBezTo>
                    <a:pt x="81" y="916"/>
                    <a:pt x="81" y="916"/>
                    <a:pt x="81" y="916"/>
                  </a:cubicBezTo>
                  <a:cubicBezTo>
                    <a:pt x="95" y="916"/>
                    <a:pt x="95" y="916"/>
                    <a:pt x="95" y="916"/>
                  </a:cubicBezTo>
                  <a:cubicBezTo>
                    <a:pt x="183" y="887"/>
                    <a:pt x="220" y="865"/>
                    <a:pt x="227" y="850"/>
                  </a:cubicBezTo>
                  <a:cubicBezTo>
                    <a:pt x="249" y="814"/>
                    <a:pt x="315" y="755"/>
                    <a:pt x="359" y="748"/>
                  </a:cubicBezTo>
                  <a:cubicBezTo>
                    <a:pt x="374" y="748"/>
                    <a:pt x="396" y="748"/>
                    <a:pt x="410" y="748"/>
                  </a:cubicBezTo>
                  <a:cubicBezTo>
                    <a:pt x="432" y="748"/>
                    <a:pt x="454" y="748"/>
                    <a:pt x="476" y="748"/>
                  </a:cubicBezTo>
                  <a:lnTo>
                    <a:pt x="484" y="748"/>
                  </a:lnTo>
                  <a:cubicBezTo>
                    <a:pt x="520" y="748"/>
                    <a:pt x="579" y="726"/>
                    <a:pt x="586" y="704"/>
                  </a:cubicBezTo>
                  <a:cubicBezTo>
                    <a:pt x="594" y="689"/>
                    <a:pt x="601" y="667"/>
                    <a:pt x="601" y="652"/>
                  </a:cubicBezTo>
                  <a:cubicBezTo>
                    <a:pt x="608" y="623"/>
                    <a:pt x="608" y="594"/>
                    <a:pt x="637" y="579"/>
                  </a:cubicBezTo>
                  <a:cubicBezTo>
                    <a:pt x="637" y="579"/>
                    <a:pt x="645" y="579"/>
                    <a:pt x="652" y="579"/>
                  </a:cubicBezTo>
                  <a:cubicBezTo>
                    <a:pt x="659" y="579"/>
                    <a:pt x="674" y="586"/>
                    <a:pt x="682" y="594"/>
                  </a:cubicBezTo>
                  <a:cubicBezTo>
                    <a:pt x="696" y="601"/>
                    <a:pt x="704" y="608"/>
                    <a:pt x="711" y="608"/>
                  </a:cubicBezTo>
                  <a:cubicBezTo>
                    <a:pt x="718" y="608"/>
                    <a:pt x="725" y="601"/>
                    <a:pt x="733" y="601"/>
                  </a:cubicBezTo>
                  <a:cubicBezTo>
                    <a:pt x="740" y="594"/>
                    <a:pt x="755" y="586"/>
                    <a:pt x="762" y="572"/>
                  </a:cubicBezTo>
                  <a:cubicBezTo>
                    <a:pt x="791" y="550"/>
                    <a:pt x="828" y="528"/>
                    <a:pt x="843" y="506"/>
                  </a:cubicBezTo>
                  <a:cubicBezTo>
                    <a:pt x="872" y="469"/>
                    <a:pt x="887" y="455"/>
                    <a:pt x="931" y="433"/>
                  </a:cubicBezTo>
                  <a:cubicBezTo>
                    <a:pt x="967" y="410"/>
                    <a:pt x="975" y="410"/>
                    <a:pt x="982" y="374"/>
                  </a:cubicBezTo>
                  <a:cubicBezTo>
                    <a:pt x="982" y="352"/>
                    <a:pt x="982" y="352"/>
                    <a:pt x="982" y="352"/>
                  </a:cubicBezTo>
                  <a:cubicBezTo>
                    <a:pt x="982" y="308"/>
                    <a:pt x="989" y="257"/>
                    <a:pt x="1026" y="242"/>
                  </a:cubicBezTo>
                  <a:cubicBezTo>
                    <a:pt x="1063" y="220"/>
                    <a:pt x="1121" y="220"/>
                    <a:pt x="1143" y="220"/>
                  </a:cubicBezTo>
                  <a:cubicBezTo>
                    <a:pt x="1179" y="220"/>
                    <a:pt x="1252" y="242"/>
                    <a:pt x="1274" y="271"/>
                  </a:cubicBezTo>
                  <a:cubicBezTo>
                    <a:pt x="1303" y="301"/>
                    <a:pt x="1340" y="337"/>
                    <a:pt x="1362" y="337"/>
                  </a:cubicBezTo>
                  <a:cubicBezTo>
                    <a:pt x="1369" y="337"/>
                    <a:pt x="1369" y="337"/>
                    <a:pt x="1377" y="330"/>
                  </a:cubicBezTo>
                  <a:cubicBezTo>
                    <a:pt x="1391" y="323"/>
                    <a:pt x="1398" y="308"/>
                    <a:pt x="1406" y="293"/>
                  </a:cubicBezTo>
                  <a:cubicBezTo>
                    <a:pt x="1413" y="279"/>
                    <a:pt x="1421" y="264"/>
                    <a:pt x="1443" y="249"/>
                  </a:cubicBezTo>
                  <a:cubicBezTo>
                    <a:pt x="1457" y="242"/>
                    <a:pt x="1472" y="242"/>
                    <a:pt x="1486" y="242"/>
                  </a:cubicBezTo>
                  <a:cubicBezTo>
                    <a:pt x="1508" y="242"/>
                    <a:pt x="1523" y="249"/>
                    <a:pt x="1545" y="264"/>
                  </a:cubicBezTo>
                  <a:cubicBezTo>
                    <a:pt x="1545" y="271"/>
                    <a:pt x="1560" y="271"/>
                    <a:pt x="1567" y="271"/>
                  </a:cubicBezTo>
                  <a:cubicBezTo>
                    <a:pt x="1582" y="271"/>
                    <a:pt x="1596" y="264"/>
                    <a:pt x="1596" y="264"/>
                  </a:cubicBezTo>
                  <a:cubicBezTo>
                    <a:pt x="1596" y="257"/>
                    <a:pt x="1596" y="257"/>
                    <a:pt x="1596" y="249"/>
                  </a:cubicBezTo>
                  <a:cubicBezTo>
                    <a:pt x="1582" y="242"/>
                    <a:pt x="1574" y="235"/>
                    <a:pt x="1560" y="227"/>
                  </a:cubicBezTo>
                  <a:cubicBezTo>
                    <a:pt x="1545" y="213"/>
                    <a:pt x="1530" y="198"/>
                    <a:pt x="1530" y="161"/>
                  </a:cubicBezTo>
                  <a:cubicBezTo>
                    <a:pt x="1538" y="117"/>
                    <a:pt x="1560" y="103"/>
                    <a:pt x="1604" y="74"/>
                  </a:cubicBezTo>
                  <a:cubicBezTo>
                    <a:pt x="1618" y="66"/>
                    <a:pt x="1618" y="59"/>
                    <a:pt x="1626" y="52"/>
                  </a:cubicBezTo>
                  <a:lnTo>
                    <a:pt x="1626" y="44"/>
                  </a:lnTo>
                  <a:lnTo>
                    <a:pt x="1626" y="44"/>
                  </a:lnTo>
                  <a:cubicBezTo>
                    <a:pt x="1648" y="15"/>
                    <a:pt x="1648" y="15"/>
                    <a:pt x="1648" y="15"/>
                  </a:cubicBezTo>
                  <a:cubicBezTo>
                    <a:pt x="1655" y="22"/>
                    <a:pt x="1655" y="22"/>
                    <a:pt x="1655" y="22"/>
                  </a:cubicBezTo>
                  <a:cubicBezTo>
                    <a:pt x="1662" y="22"/>
                    <a:pt x="1670" y="15"/>
                    <a:pt x="1677" y="15"/>
                  </a:cubicBezTo>
                  <a:lnTo>
                    <a:pt x="1684" y="15"/>
                  </a:lnTo>
                  <a:cubicBezTo>
                    <a:pt x="1692" y="15"/>
                    <a:pt x="1692" y="22"/>
                    <a:pt x="1699" y="22"/>
                  </a:cubicBezTo>
                  <a:cubicBezTo>
                    <a:pt x="1721" y="22"/>
                    <a:pt x="1743" y="15"/>
                    <a:pt x="1765" y="15"/>
                  </a:cubicBezTo>
                  <a:cubicBezTo>
                    <a:pt x="1794" y="7"/>
                    <a:pt x="1816" y="0"/>
                    <a:pt x="1838" y="0"/>
                  </a:cubicBezTo>
                  <a:cubicBezTo>
                    <a:pt x="1846" y="0"/>
                    <a:pt x="1853" y="7"/>
                    <a:pt x="1867" y="7"/>
                  </a:cubicBezTo>
                  <a:cubicBezTo>
                    <a:pt x="1875" y="7"/>
                    <a:pt x="1889" y="15"/>
                    <a:pt x="1904" y="15"/>
                  </a:cubicBezTo>
                  <a:cubicBezTo>
                    <a:pt x="1934" y="22"/>
                    <a:pt x="1963" y="29"/>
                    <a:pt x="1985" y="44"/>
                  </a:cubicBezTo>
                  <a:cubicBezTo>
                    <a:pt x="1992" y="52"/>
                    <a:pt x="1999" y="59"/>
                    <a:pt x="2007" y="74"/>
                  </a:cubicBezTo>
                  <a:cubicBezTo>
                    <a:pt x="2021" y="88"/>
                    <a:pt x="2036" y="103"/>
                    <a:pt x="2051" y="103"/>
                  </a:cubicBezTo>
                  <a:cubicBezTo>
                    <a:pt x="2065" y="103"/>
                    <a:pt x="2073" y="103"/>
                    <a:pt x="2073" y="103"/>
                  </a:cubicBezTo>
                  <a:cubicBezTo>
                    <a:pt x="2087" y="103"/>
                    <a:pt x="2095" y="103"/>
                    <a:pt x="2102" y="103"/>
                  </a:cubicBezTo>
                  <a:cubicBezTo>
                    <a:pt x="2109" y="110"/>
                    <a:pt x="2117" y="110"/>
                    <a:pt x="2124" y="110"/>
                  </a:cubicBezTo>
                  <a:cubicBezTo>
                    <a:pt x="2153" y="110"/>
                    <a:pt x="2175" y="139"/>
                    <a:pt x="2175" y="169"/>
                  </a:cubicBezTo>
                  <a:cubicBezTo>
                    <a:pt x="2175" y="198"/>
                    <a:pt x="2168" y="220"/>
                    <a:pt x="2131" y="227"/>
                  </a:cubicBezTo>
                  <a:cubicBezTo>
                    <a:pt x="2095" y="227"/>
                    <a:pt x="2095" y="235"/>
                    <a:pt x="2095" y="235"/>
                  </a:cubicBezTo>
                  <a:cubicBezTo>
                    <a:pt x="2095" y="235"/>
                    <a:pt x="2087" y="242"/>
                    <a:pt x="2102" y="264"/>
                  </a:cubicBezTo>
                  <a:cubicBezTo>
                    <a:pt x="2117" y="279"/>
                    <a:pt x="2131" y="293"/>
                    <a:pt x="2146" y="308"/>
                  </a:cubicBezTo>
                  <a:cubicBezTo>
                    <a:pt x="2175" y="330"/>
                    <a:pt x="2190" y="345"/>
                    <a:pt x="2190" y="367"/>
                  </a:cubicBezTo>
                  <a:cubicBezTo>
                    <a:pt x="2197" y="374"/>
                    <a:pt x="2190" y="388"/>
                    <a:pt x="2190" y="403"/>
                  </a:cubicBezTo>
                  <a:cubicBezTo>
                    <a:pt x="2183" y="425"/>
                    <a:pt x="2183" y="433"/>
                    <a:pt x="2190" y="440"/>
                  </a:cubicBezTo>
                  <a:cubicBezTo>
                    <a:pt x="2212" y="462"/>
                    <a:pt x="2248" y="520"/>
                    <a:pt x="2248" y="557"/>
                  </a:cubicBezTo>
                  <a:cubicBezTo>
                    <a:pt x="2248" y="667"/>
                    <a:pt x="2248" y="667"/>
                    <a:pt x="2248" y="667"/>
                  </a:cubicBezTo>
                  <a:cubicBezTo>
                    <a:pt x="2248" y="704"/>
                    <a:pt x="2263" y="733"/>
                    <a:pt x="2285" y="740"/>
                  </a:cubicBezTo>
                  <a:cubicBezTo>
                    <a:pt x="2300" y="740"/>
                    <a:pt x="2307" y="748"/>
                    <a:pt x="2322" y="748"/>
                  </a:cubicBezTo>
                  <a:cubicBezTo>
                    <a:pt x="2336" y="748"/>
                    <a:pt x="2351" y="740"/>
                    <a:pt x="2373" y="733"/>
                  </a:cubicBezTo>
                  <a:cubicBezTo>
                    <a:pt x="2388" y="726"/>
                    <a:pt x="2395" y="726"/>
                    <a:pt x="2403" y="718"/>
                  </a:cubicBezTo>
                  <a:cubicBezTo>
                    <a:pt x="2417" y="711"/>
                    <a:pt x="2432" y="711"/>
                    <a:pt x="2439" y="711"/>
                  </a:cubicBezTo>
                  <a:cubicBezTo>
                    <a:pt x="2454" y="711"/>
                    <a:pt x="2461" y="711"/>
                    <a:pt x="2476" y="718"/>
                  </a:cubicBezTo>
                  <a:cubicBezTo>
                    <a:pt x="2490" y="726"/>
                    <a:pt x="2505" y="733"/>
                    <a:pt x="2527" y="748"/>
                  </a:cubicBezTo>
                  <a:cubicBezTo>
                    <a:pt x="2556" y="762"/>
                    <a:pt x="2578" y="777"/>
                    <a:pt x="2600" y="784"/>
                  </a:cubicBezTo>
                  <a:cubicBezTo>
                    <a:pt x="2608" y="792"/>
                    <a:pt x="2622" y="792"/>
                    <a:pt x="2637" y="792"/>
                  </a:cubicBezTo>
                  <a:cubicBezTo>
                    <a:pt x="2644" y="792"/>
                    <a:pt x="2652" y="792"/>
                    <a:pt x="2659" y="784"/>
                  </a:cubicBezTo>
                  <a:cubicBezTo>
                    <a:pt x="2674" y="777"/>
                    <a:pt x="2681" y="777"/>
                    <a:pt x="2681" y="777"/>
                  </a:cubicBezTo>
                  <a:cubicBezTo>
                    <a:pt x="2696" y="777"/>
                    <a:pt x="2703" y="784"/>
                    <a:pt x="2710" y="792"/>
                  </a:cubicBezTo>
                  <a:cubicBezTo>
                    <a:pt x="2717" y="792"/>
                    <a:pt x="2717" y="792"/>
                    <a:pt x="2717" y="792"/>
                  </a:cubicBezTo>
                  <a:cubicBezTo>
                    <a:pt x="2732" y="792"/>
                    <a:pt x="2739" y="792"/>
                    <a:pt x="2739" y="784"/>
                  </a:cubicBezTo>
                  <a:cubicBezTo>
                    <a:pt x="2754" y="777"/>
                    <a:pt x="2761" y="762"/>
                    <a:pt x="2784" y="762"/>
                  </a:cubicBezTo>
                  <a:cubicBezTo>
                    <a:pt x="2791" y="762"/>
                    <a:pt x="2791" y="762"/>
                    <a:pt x="2798" y="769"/>
                  </a:cubicBezTo>
                  <a:cubicBezTo>
                    <a:pt x="2820" y="769"/>
                    <a:pt x="2827" y="777"/>
                    <a:pt x="2842" y="784"/>
                  </a:cubicBezTo>
                  <a:cubicBezTo>
                    <a:pt x="2849" y="792"/>
                    <a:pt x="2857" y="799"/>
                    <a:pt x="2871" y="799"/>
                  </a:cubicBezTo>
                  <a:cubicBezTo>
                    <a:pt x="2871" y="799"/>
                    <a:pt x="2879" y="799"/>
                    <a:pt x="2879" y="792"/>
                  </a:cubicBezTo>
                  <a:cubicBezTo>
                    <a:pt x="2901" y="792"/>
                    <a:pt x="2915" y="784"/>
                    <a:pt x="2923" y="777"/>
                  </a:cubicBezTo>
                  <a:cubicBezTo>
                    <a:pt x="2930" y="769"/>
                    <a:pt x="2937" y="762"/>
                    <a:pt x="2959" y="762"/>
                  </a:cubicBezTo>
                  <a:cubicBezTo>
                    <a:pt x="2981" y="762"/>
                    <a:pt x="2989" y="784"/>
                    <a:pt x="2989" y="799"/>
                  </a:cubicBezTo>
                  <a:cubicBezTo>
                    <a:pt x="2996" y="806"/>
                    <a:pt x="2996" y="814"/>
                    <a:pt x="3011" y="814"/>
                  </a:cubicBezTo>
                  <a:cubicBezTo>
                    <a:pt x="3025" y="814"/>
                    <a:pt x="3040" y="814"/>
                    <a:pt x="3055" y="821"/>
                  </a:cubicBezTo>
                  <a:cubicBezTo>
                    <a:pt x="3069" y="821"/>
                    <a:pt x="3084" y="828"/>
                    <a:pt x="3106" y="828"/>
                  </a:cubicBezTo>
                  <a:cubicBezTo>
                    <a:pt x="3135" y="828"/>
                    <a:pt x="3150" y="843"/>
                    <a:pt x="3157" y="857"/>
                  </a:cubicBezTo>
                  <a:cubicBezTo>
                    <a:pt x="3172" y="879"/>
                    <a:pt x="3165" y="902"/>
                    <a:pt x="3157" y="924"/>
                  </a:cubicBezTo>
                  <a:cubicBezTo>
                    <a:pt x="3150" y="938"/>
                    <a:pt x="3143" y="938"/>
                    <a:pt x="3150" y="945"/>
                  </a:cubicBezTo>
                  <a:cubicBezTo>
                    <a:pt x="3150" y="953"/>
                    <a:pt x="3157" y="960"/>
                    <a:pt x="3172" y="967"/>
                  </a:cubicBezTo>
                  <a:cubicBezTo>
                    <a:pt x="3216" y="982"/>
                    <a:pt x="3223" y="989"/>
                    <a:pt x="3245" y="1026"/>
                  </a:cubicBezTo>
                  <a:cubicBezTo>
                    <a:pt x="3260" y="1063"/>
                    <a:pt x="3267" y="1070"/>
                    <a:pt x="3304" y="1092"/>
                  </a:cubicBezTo>
                  <a:cubicBezTo>
                    <a:pt x="3311" y="1099"/>
                    <a:pt x="3311" y="1099"/>
                    <a:pt x="3311" y="1099"/>
                  </a:cubicBezTo>
                  <a:cubicBezTo>
                    <a:pt x="3326" y="1107"/>
                    <a:pt x="3333" y="1114"/>
                    <a:pt x="3340" y="1128"/>
                  </a:cubicBezTo>
                  <a:cubicBezTo>
                    <a:pt x="3340" y="1143"/>
                    <a:pt x="3333" y="1158"/>
                    <a:pt x="3304" y="1187"/>
                  </a:cubicBezTo>
                  <a:cubicBezTo>
                    <a:pt x="3289" y="1209"/>
                    <a:pt x="3274" y="1238"/>
                    <a:pt x="3260" y="1261"/>
                  </a:cubicBezTo>
                  <a:cubicBezTo>
                    <a:pt x="3245" y="1297"/>
                    <a:pt x="3230" y="1326"/>
                    <a:pt x="3208" y="1326"/>
                  </a:cubicBezTo>
                  <a:cubicBezTo>
                    <a:pt x="3201" y="1326"/>
                    <a:pt x="3194" y="1319"/>
                    <a:pt x="3186" y="1319"/>
                  </a:cubicBezTo>
                  <a:cubicBezTo>
                    <a:pt x="3179" y="1319"/>
                    <a:pt x="3179" y="1319"/>
                    <a:pt x="3172" y="1319"/>
                  </a:cubicBezTo>
                  <a:cubicBezTo>
                    <a:pt x="3165" y="1319"/>
                    <a:pt x="3150" y="1319"/>
                    <a:pt x="3135" y="1334"/>
                  </a:cubicBezTo>
                  <a:cubicBezTo>
                    <a:pt x="3135" y="1334"/>
                    <a:pt x="3113" y="1348"/>
                    <a:pt x="3113" y="1356"/>
                  </a:cubicBezTo>
                  <a:cubicBezTo>
                    <a:pt x="3113" y="1356"/>
                    <a:pt x="3113" y="1356"/>
                    <a:pt x="3128" y="1370"/>
                  </a:cubicBezTo>
                  <a:cubicBezTo>
                    <a:pt x="3157" y="1400"/>
                    <a:pt x="3201" y="1407"/>
                    <a:pt x="3230" y="1414"/>
                  </a:cubicBezTo>
                  <a:cubicBezTo>
                    <a:pt x="3274" y="1422"/>
                    <a:pt x="3326" y="1444"/>
                    <a:pt x="3333" y="1488"/>
                  </a:cubicBezTo>
                  <a:cubicBezTo>
                    <a:pt x="3340" y="1495"/>
                    <a:pt x="3340" y="1502"/>
                    <a:pt x="3348" y="1510"/>
                  </a:cubicBezTo>
                  <a:cubicBezTo>
                    <a:pt x="3362" y="1539"/>
                    <a:pt x="3377" y="1576"/>
                    <a:pt x="3348" y="1605"/>
                  </a:cubicBezTo>
                  <a:cubicBezTo>
                    <a:pt x="3340" y="1612"/>
                    <a:pt x="3333" y="1612"/>
                    <a:pt x="3326" y="1619"/>
                  </a:cubicBezTo>
                  <a:cubicBezTo>
                    <a:pt x="3304" y="1633"/>
                    <a:pt x="3296" y="1641"/>
                    <a:pt x="3296" y="1648"/>
                  </a:cubicBezTo>
                  <a:cubicBezTo>
                    <a:pt x="3304" y="1677"/>
                    <a:pt x="3318" y="1692"/>
                    <a:pt x="3340" y="1706"/>
                  </a:cubicBezTo>
                  <a:cubicBezTo>
                    <a:pt x="3370" y="1736"/>
                    <a:pt x="3399" y="1751"/>
                    <a:pt x="3421" y="1751"/>
                  </a:cubicBezTo>
                  <a:cubicBezTo>
                    <a:pt x="3421" y="1751"/>
                    <a:pt x="3428" y="1751"/>
                    <a:pt x="3428" y="1743"/>
                  </a:cubicBezTo>
                  <a:cubicBezTo>
                    <a:pt x="3465" y="1736"/>
                    <a:pt x="3538" y="1714"/>
                    <a:pt x="3575" y="1714"/>
                  </a:cubicBezTo>
                  <a:cubicBezTo>
                    <a:pt x="3597" y="1714"/>
                    <a:pt x="3611" y="1721"/>
                    <a:pt x="3626" y="1736"/>
                  </a:cubicBezTo>
                  <a:cubicBezTo>
                    <a:pt x="3634" y="1743"/>
                    <a:pt x="3648" y="1751"/>
                    <a:pt x="3655" y="1751"/>
                  </a:cubicBezTo>
                  <a:cubicBezTo>
                    <a:pt x="3692" y="1751"/>
                    <a:pt x="3729" y="1743"/>
                    <a:pt x="3751" y="1743"/>
                  </a:cubicBezTo>
                  <a:lnTo>
                    <a:pt x="3751" y="1743"/>
                  </a:lnTo>
                  <a:cubicBezTo>
                    <a:pt x="3758" y="1736"/>
                    <a:pt x="3758" y="1736"/>
                    <a:pt x="3758" y="1736"/>
                  </a:cubicBezTo>
                  <a:cubicBezTo>
                    <a:pt x="3780" y="1736"/>
                    <a:pt x="3787" y="1765"/>
                    <a:pt x="3802" y="1787"/>
                  </a:cubicBezTo>
                  <a:cubicBezTo>
                    <a:pt x="3809" y="1802"/>
                    <a:pt x="3809" y="1816"/>
                    <a:pt x="3817" y="1816"/>
                  </a:cubicBezTo>
                  <a:cubicBezTo>
                    <a:pt x="3839" y="1853"/>
                    <a:pt x="3868" y="1875"/>
                    <a:pt x="3890" y="1882"/>
                  </a:cubicBezTo>
                  <a:cubicBezTo>
                    <a:pt x="3905" y="1890"/>
                    <a:pt x="3919" y="1904"/>
                    <a:pt x="3927" y="1912"/>
                  </a:cubicBezTo>
                  <a:cubicBezTo>
                    <a:pt x="3934" y="1926"/>
                    <a:pt x="3934" y="1926"/>
                    <a:pt x="3948" y="1926"/>
                  </a:cubicBezTo>
                  <a:lnTo>
                    <a:pt x="3956" y="1926"/>
                  </a:lnTo>
                  <a:cubicBezTo>
                    <a:pt x="3970" y="1926"/>
                    <a:pt x="3993" y="1926"/>
                    <a:pt x="4015" y="1926"/>
                  </a:cubicBezTo>
                  <a:cubicBezTo>
                    <a:pt x="4051" y="1926"/>
                    <a:pt x="4095" y="1919"/>
                    <a:pt x="4110" y="1912"/>
                  </a:cubicBezTo>
                  <a:cubicBezTo>
                    <a:pt x="4117" y="1904"/>
                    <a:pt x="4117" y="1904"/>
                    <a:pt x="4117" y="1904"/>
                  </a:cubicBezTo>
                  <a:cubicBezTo>
                    <a:pt x="4139" y="1890"/>
                    <a:pt x="4161" y="1882"/>
                    <a:pt x="4183" y="1882"/>
                  </a:cubicBezTo>
                  <a:cubicBezTo>
                    <a:pt x="4198" y="1882"/>
                    <a:pt x="4205" y="1882"/>
                    <a:pt x="4212" y="1890"/>
                  </a:cubicBezTo>
                  <a:cubicBezTo>
                    <a:pt x="4227" y="1897"/>
                    <a:pt x="4234" y="1912"/>
                    <a:pt x="4249" y="1926"/>
                  </a:cubicBezTo>
                  <a:cubicBezTo>
                    <a:pt x="4264" y="1956"/>
                    <a:pt x="4286" y="1985"/>
                    <a:pt x="4315" y="1985"/>
                  </a:cubicBezTo>
                  <a:cubicBezTo>
                    <a:pt x="4366" y="1985"/>
                    <a:pt x="4396" y="2000"/>
                    <a:pt x="4417" y="2051"/>
                  </a:cubicBezTo>
                  <a:cubicBezTo>
                    <a:pt x="4432" y="2087"/>
                    <a:pt x="4454" y="2139"/>
                    <a:pt x="4491" y="2139"/>
                  </a:cubicBezTo>
                  <a:cubicBezTo>
                    <a:pt x="4505" y="2146"/>
                    <a:pt x="4513" y="2146"/>
                    <a:pt x="4527" y="2146"/>
                  </a:cubicBezTo>
                  <a:cubicBezTo>
                    <a:pt x="4535" y="2154"/>
                    <a:pt x="4549" y="2154"/>
                    <a:pt x="4557" y="2154"/>
                  </a:cubicBezTo>
                  <a:cubicBezTo>
                    <a:pt x="4571" y="2154"/>
                    <a:pt x="4579" y="2154"/>
                    <a:pt x="4593" y="2146"/>
                  </a:cubicBezTo>
                  <a:cubicBezTo>
                    <a:pt x="4615" y="2132"/>
                    <a:pt x="4637" y="2124"/>
                    <a:pt x="4659" y="2124"/>
                  </a:cubicBezTo>
                  <a:cubicBezTo>
                    <a:pt x="4681" y="2124"/>
                    <a:pt x="4696" y="2132"/>
                    <a:pt x="4703" y="2146"/>
                  </a:cubicBezTo>
                  <a:cubicBezTo>
                    <a:pt x="4725" y="2175"/>
                    <a:pt x="4733" y="2190"/>
                    <a:pt x="4740" y="2190"/>
                  </a:cubicBezTo>
                  <a:cubicBezTo>
                    <a:pt x="4755" y="2183"/>
                    <a:pt x="4762" y="2175"/>
                    <a:pt x="4769" y="2168"/>
                  </a:cubicBezTo>
                  <a:cubicBezTo>
                    <a:pt x="4784" y="2146"/>
                    <a:pt x="4798" y="2132"/>
                    <a:pt x="4820" y="2132"/>
                  </a:cubicBezTo>
                  <a:cubicBezTo>
                    <a:pt x="4850" y="2132"/>
                    <a:pt x="4872" y="2154"/>
                    <a:pt x="4879" y="2183"/>
                  </a:cubicBezTo>
                  <a:cubicBezTo>
                    <a:pt x="4879" y="2190"/>
                    <a:pt x="4894" y="2219"/>
                    <a:pt x="4908" y="2219"/>
                  </a:cubicBezTo>
                  <a:lnTo>
                    <a:pt x="4916" y="2219"/>
                  </a:lnTo>
                  <a:cubicBezTo>
                    <a:pt x="4938" y="2205"/>
                    <a:pt x="4938" y="2205"/>
                    <a:pt x="4938" y="2190"/>
                  </a:cubicBezTo>
                  <a:cubicBezTo>
                    <a:pt x="4938" y="2183"/>
                    <a:pt x="4938" y="2168"/>
                    <a:pt x="4945" y="2154"/>
                  </a:cubicBezTo>
                  <a:cubicBezTo>
                    <a:pt x="4952" y="2139"/>
                    <a:pt x="4952" y="2139"/>
                    <a:pt x="4952" y="2139"/>
                  </a:cubicBezTo>
                  <a:cubicBezTo>
                    <a:pt x="4967" y="2110"/>
                    <a:pt x="4967" y="2102"/>
                    <a:pt x="5004" y="2073"/>
                  </a:cubicBezTo>
                  <a:cubicBezTo>
                    <a:pt x="5018" y="2058"/>
                    <a:pt x="5055" y="2022"/>
                    <a:pt x="5048" y="1992"/>
                  </a:cubicBezTo>
                  <a:cubicBezTo>
                    <a:pt x="5048" y="1978"/>
                    <a:pt x="5040" y="1978"/>
                    <a:pt x="5026" y="1970"/>
                  </a:cubicBezTo>
                  <a:cubicBezTo>
                    <a:pt x="5004" y="1963"/>
                    <a:pt x="4989" y="1956"/>
                    <a:pt x="4982" y="1926"/>
                  </a:cubicBezTo>
                  <a:cubicBezTo>
                    <a:pt x="4974" y="1919"/>
                    <a:pt x="4974" y="1919"/>
                    <a:pt x="4974" y="1919"/>
                  </a:cubicBezTo>
                  <a:cubicBezTo>
                    <a:pt x="4967" y="1890"/>
                    <a:pt x="4952" y="1853"/>
                    <a:pt x="4982" y="1816"/>
                  </a:cubicBezTo>
                  <a:cubicBezTo>
                    <a:pt x="4996" y="1802"/>
                    <a:pt x="5011" y="1765"/>
                    <a:pt x="5033" y="1728"/>
                  </a:cubicBezTo>
                  <a:lnTo>
                    <a:pt x="5033" y="1728"/>
                  </a:lnTo>
                  <a:cubicBezTo>
                    <a:pt x="5040" y="1721"/>
                    <a:pt x="5040" y="1721"/>
                    <a:pt x="5040" y="1721"/>
                  </a:cubicBezTo>
                  <a:cubicBezTo>
                    <a:pt x="5062" y="1721"/>
                    <a:pt x="5077" y="1721"/>
                    <a:pt x="5084" y="1721"/>
                  </a:cubicBezTo>
                  <a:cubicBezTo>
                    <a:pt x="5121" y="1721"/>
                    <a:pt x="5150" y="1728"/>
                    <a:pt x="5172" y="1765"/>
                  </a:cubicBezTo>
                  <a:cubicBezTo>
                    <a:pt x="5187" y="1787"/>
                    <a:pt x="5216" y="1794"/>
                    <a:pt x="5260" y="1794"/>
                  </a:cubicBezTo>
                  <a:cubicBezTo>
                    <a:pt x="5275" y="1794"/>
                    <a:pt x="5289" y="1794"/>
                    <a:pt x="5304" y="1794"/>
                  </a:cubicBezTo>
                  <a:cubicBezTo>
                    <a:pt x="5341" y="1787"/>
                    <a:pt x="5348" y="1780"/>
                    <a:pt x="5363" y="1780"/>
                  </a:cubicBezTo>
                  <a:cubicBezTo>
                    <a:pt x="5370" y="1773"/>
                    <a:pt x="5377" y="1773"/>
                    <a:pt x="5385" y="1773"/>
                  </a:cubicBezTo>
                  <a:cubicBezTo>
                    <a:pt x="5407" y="1773"/>
                    <a:pt x="5414" y="1787"/>
                    <a:pt x="5421" y="1794"/>
                  </a:cubicBezTo>
                  <a:cubicBezTo>
                    <a:pt x="5429" y="1802"/>
                    <a:pt x="5436" y="1816"/>
                    <a:pt x="5451" y="1816"/>
                  </a:cubicBezTo>
                  <a:cubicBezTo>
                    <a:pt x="5495" y="1824"/>
                    <a:pt x="5524" y="1846"/>
                    <a:pt x="5553" y="1912"/>
                  </a:cubicBezTo>
                  <a:cubicBezTo>
                    <a:pt x="5560" y="1934"/>
                    <a:pt x="5568" y="1948"/>
                    <a:pt x="5568" y="1970"/>
                  </a:cubicBezTo>
                  <a:cubicBezTo>
                    <a:pt x="5575" y="2000"/>
                    <a:pt x="5575" y="2014"/>
                    <a:pt x="5612" y="2022"/>
                  </a:cubicBezTo>
                  <a:cubicBezTo>
                    <a:pt x="5641" y="2029"/>
                    <a:pt x="5648" y="2029"/>
                    <a:pt x="5656" y="2036"/>
                  </a:cubicBezTo>
                  <a:cubicBezTo>
                    <a:pt x="5663" y="2036"/>
                    <a:pt x="5663" y="2036"/>
                    <a:pt x="5663" y="2036"/>
                  </a:cubicBezTo>
                  <a:cubicBezTo>
                    <a:pt x="5670" y="2036"/>
                    <a:pt x="5678" y="2036"/>
                    <a:pt x="5685" y="2029"/>
                  </a:cubicBezTo>
                  <a:cubicBezTo>
                    <a:pt x="5700" y="2029"/>
                    <a:pt x="5707" y="2022"/>
                    <a:pt x="5715" y="2022"/>
                  </a:cubicBezTo>
                  <a:cubicBezTo>
                    <a:pt x="5744" y="2022"/>
                    <a:pt x="5751" y="2051"/>
                    <a:pt x="5758" y="2073"/>
                  </a:cubicBezTo>
                  <a:cubicBezTo>
                    <a:pt x="5758" y="2080"/>
                    <a:pt x="5766" y="2087"/>
                    <a:pt x="5766" y="2095"/>
                  </a:cubicBezTo>
                  <a:cubicBezTo>
                    <a:pt x="5780" y="2124"/>
                    <a:pt x="5780" y="2124"/>
                    <a:pt x="5780" y="2124"/>
                  </a:cubicBezTo>
                  <a:cubicBezTo>
                    <a:pt x="5795" y="2154"/>
                    <a:pt x="5802" y="2190"/>
                    <a:pt x="5817" y="2242"/>
                  </a:cubicBezTo>
                  <a:cubicBezTo>
                    <a:pt x="5824" y="2263"/>
                    <a:pt x="5824" y="2263"/>
                    <a:pt x="5824" y="2263"/>
                  </a:cubicBezTo>
                  <a:cubicBezTo>
                    <a:pt x="5839" y="2322"/>
                    <a:pt x="5839" y="2337"/>
                    <a:pt x="5795" y="2373"/>
                  </a:cubicBezTo>
                  <a:cubicBezTo>
                    <a:pt x="5780" y="2381"/>
                    <a:pt x="5758" y="2388"/>
                    <a:pt x="5707" y="2388"/>
                  </a:cubicBezTo>
                  <a:lnTo>
                    <a:pt x="5707" y="2388"/>
                  </a:lnTo>
                  <a:cubicBezTo>
                    <a:pt x="5685" y="2388"/>
                    <a:pt x="5663" y="2388"/>
                    <a:pt x="5634" y="2388"/>
                  </a:cubicBezTo>
                  <a:cubicBezTo>
                    <a:pt x="5605" y="2381"/>
                    <a:pt x="5583" y="2381"/>
                    <a:pt x="5560" y="2381"/>
                  </a:cubicBezTo>
                  <a:cubicBezTo>
                    <a:pt x="5531" y="2381"/>
                    <a:pt x="5509" y="2388"/>
                    <a:pt x="5495" y="2388"/>
                  </a:cubicBezTo>
                  <a:cubicBezTo>
                    <a:pt x="5458" y="2410"/>
                    <a:pt x="5443" y="2432"/>
                    <a:pt x="5429" y="2469"/>
                  </a:cubicBezTo>
                  <a:cubicBezTo>
                    <a:pt x="5421" y="2476"/>
                    <a:pt x="5414" y="2483"/>
                    <a:pt x="5407" y="2491"/>
                  </a:cubicBezTo>
                  <a:cubicBezTo>
                    <a:pt x="5399" y="2513"/>
                    <a:pt x="5392" y="2542"/>
                    <a:pt x="5392" y="2556"/>
                  </a:cubicBezTo>
                  <a:cubicBezTo>
                    <a:pt x="5385" y="2586"/>
                    <a:pt x="5385" y="2601"/>
                    <a:pt x="5370" y="2608"/>
                  </a:cubicBezTo>
                  <a:cubicBezTo>
                    <a:pt x="5363" y="2615"/>
                    <a:pt x="5363" y="2615"/>
                    <a:pt x="5363" y="2615"/>
                  </a:cubicBezTo>
                  <a:lnTo>
                    <a:pt x="5363" y="2615"/>
                  </a:lnTo>
                  <a:cubicBezTo>
                    <a:pt x="5355" y="2615"/>
                    <a:pt x="5341" y="2615"/>
                    <a:pt x="5326" y="2549"/>
                  </a:cubicBezTo>
                  <a:cubicBezTo>
                    <a:pt x="5319" y="2564"/>
                    <a:pt x="5304" y="2571"/>
                    <a:pt x="5289" y="2578"/>
                  </a:cubicBezTo>
                  <a:cubicBezTo>
                    <a:pt x="5275" y="2586"/>
                    <a:pt x="5260" y="2586"/>
                    <a:pt x="5253" y="2586"/>
                  </a:cubicBezTo>
                  <a:cubicBezTo>
                    <a:pt x="5224" y="2593"/>
                    <a:pt x="5216" y="2593"/>
                    <a:pt x="5216" y="2608"/>
                  </a:cubicBezTo>
                  <a:cubicBezTo>
                    <a:pt x="5216" y="2615"/>
                    <a:pt x="5216" y="2615"/>
                    <a:pt x="5216" y="2615"/>
                  </a:cubicBezTo>
                  <a:cubicBezTo>
                    <a:pt x="5209" y="2644"/>
                    <a:pt x="5201" y="2666"/>
                    <a:pt x="5172" y="2666"/>
                  </a:cubicBezTo>
                  <a:cubicBezTo>
                    <a:pt x="5165" y="2666"/>
                    <a:pt x="5165" y="2666"/>
                    <a:pt x="5158" y="2659"/>
                  </a:cubicBezTo>
                  <a:cubicBezTo>
                    <a:pt x="5143" y="2659"/>
                    <a:pt x="5143" y="2659"/>
                    <a:pt x="5143" y="2659"/>
                  </a:cubicBezTo>
                  <a:cubicBezTo>
                    <a:pt x="5128" y="2652"/>
                    <a:pt x="5114" y="2652"/>
                    <a:pt x="5106" y="2652"/>
                  </a:cubicBezTo>
                  <a:cubicBezTo>
                    <a:pt x="5092" y="2652"/>
                    <a:pt x="5084" y="2652"/>
                    <a:pt x="5077" y="2666"/>
                  </a:cubicBezTo>
                  <a:cubicBezTo>
                    <a:pt x="5070" y="2674"/>
                    <a:pt x="5070" y="2674"/>
                    <a:pt x="5070" y="2681"/>
                  </a:cubicBezTo>
                  <a:cubicBezTo>
                    <a:pt x="5048" y="2703"/>
                    <a:pt x="5048" y="2710"/>
                    <a:pt x="5004" y="2725"/>
                  </a:cubicBezTo>
                  <a:cubicBezTo>
                    <a:pt x="4989" y="2725"/>
                    <a:pt x="4989" y="2725"/>
                    <a:pt x="4989" y="2725"/>
                  </a:cubicBezTo>
                  <a:cubicBezTo>
                    <a:pt x="4989" y="2732"/>
                    <a:pt x="5018" y="2747"/>
                    <a:pt x="5040" y="2754"/>
                  </a:cubicBezTo>
                  <a:cubicBezTo>
                    <a:pt x="5055" y="2754"/>
                    <a:pt x="5055" y="2754"/>
                    <a:pt x="5055" y="2754"/>
                  </a:cubicBezTo>
                  <a:cubicBezTo>
                    <a:pt x="5077" y="2762"/>
                    <a:pt x="5099" y="2762"/>
                    <a:pt x="5106" y="2776"/>
                  </a:cubicBezTo>
                  <a:cubicBezTo>
                    <a:pt x="5114" y="2791"/>
                    <a:pt x="5106" y="2813"/>
                    <a:pt x="5092" y="2828"/>
                  </a:cubicBezTo>
                  <a:cubicBezTo>
                    <a:pt x="5070" y="2864"/>
                    <a:pt x="5040" y="2864"/>
                    <a:pt x="5018" y="2872"/>
                  </a:cubicBezTo>
                  <a:cubicBezTo>
                    <a:pt x="5011" y="2872"/>
                    <a:pt x="5011" y="2872"/>
                    <a:pt x="5004" y="2872"/>
                  </a:cubicBezTo>
                  <a:cubicBezTo>
                    <a:pt x="4982" y="2879"/>
                    <a:pt x="4974" y="2901"/>
                    <a:pt x="4974" y="2937"/>
                  </a:cubicBezTo>
                  <a:cubicBezTo>
                    <a:pt x="4982" y="2937"/>
                    <a:pt x="4982" y="2945"/>
                    <a:pt x="4982" y="2945"/>
                  </a:cubicBezTo>
                  <a:cubicBezTo>
                    <a:pt x="4989" y="2945"/>
                    <a:pt x="5004" y="2930"/>
                    <a:pt x="5011" y="2923"/>
                  </a:cubicBezTo>
                  <a:cubicBezTo>
                    <a:pt x="5011" y="2923"/>
                    <a:pt x="5018" y="2916"/>
                    <a:pt x="5026" y="2916"/>
                  </a:cubicBezTo>
                  <a:cubicBezTo>
                    <a:pt x="5033" y="2908"/>
                    <a:pt x="5040" y="2908"/>
                    <a:pt x="5048" y="2908"/>
                  </a:cubicBezTo>
                  <a:cubicBezTo>
                    <a:pt x="5055" y="2908"/>
                    <a:pt x="5062" y="2916"/>
                    <a:pt x="5070" y="2923"/>
                  </a:cubicBezTo>
                  <a:cubicBezTo>
                    <a:pt x="5084" y="2937"/>
                    <a:pt x="5084" y="2960"/>
                    <a:pt x="5077" y="2982"/>
                  </a:cubicBezTo>
                  <a:cubicBezTo>
                    <a:pt x="5077" y="3004"/>
                    <a:pt x="5070" y="3011"/>
                    <a:pt x="5062" y="3018"/>
                  </a:cubicBezTo>
                  <a:cubicBezTo>
                    <a:pt x="5055" y="3025"/>
                    <a:pt x="5048" y="3033"/>
                    <a:pt x="5055" y="3040"/>
                  </a:cubicBezTo>
                  <a:cubicBezTo>
                    <a:pt x="5062" y="3069"/>
                    <a:pt x="5077" y="3084"/>
                    <a:pt x="5136" y="3092"/>
                  </a:cubicBezTo>
                  <a:cubicBezTo>
                    <a:pt x="5165" y="3099"/>
                    <a:pt x="5179" y="3113"/>
                    <a:pt x="5179" y="3135"/>
                  </a:cubicBezTo>
                  <a:cubicBezTo>
                    <a:pt x="5187" y="3165"/>
                    <a:pt x="5165" y="3209"/>
                    <a:pt x="5143" y="3223"/>
                  </a:cubicBezTo>
                  <a:cubicBezTo>
                    <a:pt x="5121" y="3231"/>
                    <a:pt x="5121" y="3231"/>
                    <a:pt x="5121" y="3231"/>
                  </a:cubicBezTo>
                  <a:cubicBezTo>
                    <a:pt x="5099" y="3238"/>
                    <a:pt x="5099" y="3245"/>
                    <a:pt x="5084" y="3260"/>
                  </a:cubicBezTo>
                  <a:cubicBezTo>
                    <a:pt x="5077" y="3267"/>
                    <a:pt x="5077" y="3267"/>
                    <a:pt x="5077" y="3267"/>
                  </a:cubicBezTo>
                  <a:cubicBezTo>
                    <a:pt x="5070" y="3289"/>
                    <a:pt x="5062" y="3297"/>
                    <a:pt x="5026" y="3311"/>
                  </a:cubicBezTo>
                  <a:cubicBezTo>
                    <a:pt x="5018" y="3311"/>
                    <a:pt x="5004" y="3311"/>
                    <a:pt x="4989" y="3311"/>
                  </a:cubicBezTo>
                  <a:cubicBezTo>
                    <a:pt x="4974" y="3311"/>
                    <a:pt x="4960" y="3311"/>
                    <a:pt x="4952" y="3311"/>
                  </a:cubicBezTo>
                  <a:cubicBezTo>
                    <a:pt x="4938" y="3319"/>
                    <a:pt x="4901" y="3348"/>
                    <a:pt x="4842" y="3348"/>
                  </a:cubicBezTo>
                  <a:cubicBezTo>
                    <a:pt x="4842" y="3355"/>
                    <a:pt x="4842" y="3355"/>
                    <a:pt x="4842" y="3355"/>
                  </a:cubicBezTo>
                  <a:cubicBezTo>
                    <a:pt x="4842" y="3363"/>
                    <a:pt x="4835" y="3370"/>
                    <a:pt x="4828" y="3377"/>
                  </a:cubicBezTo>
                  <a:cubicBezTo>
                    <a:pt x="4813" y="3406"/>
                    <a:pt x="4813" y="3406"/>
                    <a:pt x="4820" y="3428"/>
                  </a:cubicBezTo>
                  <a:cubicBezTo>
                    <a:pt x="4835" y="3451"/>
                    <a:pt x="4842" y="3494"/>
                    <a:pt x="4777" y="3531"/>
                  </a:cubicBezTo>
                  <a:cubicBezTo>
                    <a:pt x="4769" y="3531"/>
                    <a:pt x="4762" y="3531"/>
                    <a:pt x="4755" y="3531"/>
                  </a:cubicBezTo>
                  <a:cubicBezTo>
                    <a:pt x="4733" y="3531"/>
                    <a:pt x="4725" y="3516"/>
                    <a:pt x="4725" y="3502"/>
                  </a:cubicBezTo>
                  <a:cubicBezTo>
                    <a:pt x="4718" y="3494"/>
                    <a:pt x="4718" y="3487"/>
                    <a:pt x="4718" y="3487"/>
                  </a:cubicBezTo>
                  <a:cubicBezTo>
                    <a:pt x="4718" y="3487"/>
                    <a:pt x="4710" y="3494"/>
                    <a:pt x="4710" y="3502"/>
                  </a:cubicBezTo>
                  <a:cubicBezTo>
                    <a:pt x="4710" y="3516"/>
                    <a:pt x="4703" y="3546"/>
                    <a:pt x="4674" y="3568"/>
                  </a:cubicBezTo>
                  <a:cubicBezTo>
                    <a:pt x="4667" y="3582"/>
                    <a:pt x="4652" y="3590"/>
                    <a:pt x="4630" y="3590"/>
                  </a:cubicBezTo>
                  <a:cubicBezTo>
                    <a:pt x="4593" y="3590"/>
                    <a:pt x="4557" y="3546"/>
                    <a:pt x="4549" y="3516"/>
                  </a:cubicBezTo>
                  <a:cubicBezTo>
                    <a:pt x="4542" y="3494"/>
                    <a:pt x="4557" y="3465"/>
                    <a:pt x="4564" y="3451"/>
                  </a:cubicBezTo>
                  <a:cubicBezTo>
                    <a:pt x="4549" y="3436"/>
                    <a:pt x="4527" y="3406"/>
                    <a:pt x="4527" y="3377"/>
                  </a:cubicBezTo>
                  <a:cubicBezTo>
                    <a:pt x="4527" y="3370"/>
                    <a:pt x="4527" y="3355"/>
                    <a:pt x="4535" y="3348"/>
                  </a:cubicBezTo>
                  <a:cubicBezTo>
                    <a:pt x="4535" y="3348"/>
                    <a:pt x="4527" y="3341"/>
                    <a:pt x="4520" y="3341"/>
                  </a:cubicBezTo>
                  <a:cubicBezTo>
                    <a:pt x="4513" y="3341"/>
                    <a:pt x="4513" y="3348"/>
                    <a:pt x="4505" y="3355"/>
                  </a:cubicBezTo>
                  <a:cubicBezTo>
                    <a:pt x="4498" y="3377"/>
                    <a:pt x="4491" y="3385"/>
                    <a:pt x="4469" y="3392"/>
                  </a:cubicBezTo>
                  <a:cubicBezTo>
                    <a:pt x="4461" y="3399"/>
                    <a:pt x="4454" y="3399"/>
                    <a:pt x="4447" y="3406"/>
                  </a:cubicBezTo>
                  <a:cubicBezTo>
                    <a:pt x="4403" y="3436"/>
                    <a:pt x="4388" y="3443"/>
                    <a:pt x="4374" y="3487"/>
                  </a:cubicBezTo>
                  <a:cubicBezTo>
                    <a:pt x="4374" y="3494"/>
                    <a:pt x="4374" y="3494"/>
                    <a:pt x="4374" y="3494"/>
                  </a:cubicBezTo>
                  <a:cubicBezTo>
                    <a:pt x="4351" y="3546"/>
                    <a:pt x="4344" y="3582"/>
                    <a:pt x="4293" y="3590"/>
                  </a:cubicBezTo>
                  <a:cubicBezTo>
                    <a:pt x="4278" y="3590"/>
                    <a:pt x="4278" y="3597"/>
                    <a:pt x="4278" y="3604"/>
                  </a:cubicBezTo>
                  <a:cubicBezTo>
                    <a:pt x="4271" y="3612"/>
                    <a:pt x="4264" y="3626"/>
                    <a:pt x="4278" y="3670"/>
                  </a:cubicBezTo>
                  <a:cubicBezTo>
                    <a:pt x="4286" y="3685"/>
                    <a:pt x="4293" y="3692"/>
                    <a:pt x="4293" y="3692"/>
                  </a:cubicBezTo>
                  <a:cubicBezTo>
                    <a:pt x="4300" y="3692"/>
                    <a:pt x="4308" y="3692"/>
                    <a:pt x="4322" y="3678"/>
                  </a:cubicBezTo>
                  <a:cubicBezTo>
                    <a:pt x="4329" y="3663"/>
                    <a:pt x="4344" y="3663"/>
                    <a:pt x="4351" y="3663"/>
                  </a:cubicBezTo>
                  <a:cubicBezTo>
                    <a:pt x="4388" y="3663"/>
                    <a:pt x="4417" y="3707"/>
                    <a:pt x="4432" y="3758"/>
                  </a:cubicBezTo>
                  <a:cubicBezTo>
                    <a:pt x="4454" y="3824"/>
                    <a:pt x="4439" y="3846"/>
                    <a:pt x="4374" y="3883"/>
                  </a:cubicBezTo>
                  <a:cubicBezTo>
                    <a:pt x="4315" y="3919"/>
                    <a:pt x="4315" y="3927"/>
                    <a:pt x="4286" y="3963"/>
                  </a:cubicBezTo>
                  <a:cubicBezTo>
                    <a:pt x="4293" y="3985"/>
                    <a:pt x="4329" y="4000"/>
                    <a:pt x="4374" y="4015"/>
                  </a:cubicBezTo>
                  <a:cubicBezTo>
                    <a:pt x="4374" y="4044"/>
                    <a:pt x="4374" y="4044"/>
                    <a:pt x="4374" y="4044"/>
                  </a:cubicBezTo>
                  <a:cubicBezTo>
                    <a:pt x="4351" y="4051"/>
                    <a:pt x="4329" y="4059"/>
                    <a:pt x="4308" y="4066"/>
                  </a:cubicBezTo>
                  <a:cubicBezTo>
                    <a:pt x="4242" y="4103"/>
                    <a:pt x="4227" y="4103"/>
                    <a:pt x="4139" y="4103"/>
                  </a:cubicBezTo>
                  <a:cubicBezTo>
                    <a:pt x="4095" y="4103"/>
                    <a:pt x="4073" y="4095"/>
                    <a:pt x="4066" y="4073"/>
                  </a:cubicBezTo>
                  <a:cubicBezTo>
                    <a:pt x="4066" y="4073"/>
                    <a:pt x="4066" y="4073"/>
                    <a:pt x="4051" y="4073"/>
                  </a:cubicBezTo>
                  <a:cubicBezTo>
                    <a:pt x="3985" y="4073"/>
                    <a:pt x="3883" y="4110"/>
                    <a:pt x="3802" y="4147"/>
                  </a:cubicBezTo>
                  <a:cubicBezTo>
                    <a:pt x="3787" y="4154"/>
                    <a:pt x="3773" y="4161"/>
                    <a:pt x="3758" y="4161"/>
                  </a:cubicBezTo>
                  <a:cubicBezTo>
                    <a:pt x="3729" y="4161"/>
                    <a:pt x="3714" y="4147"/>
                    <a:pt x="3699" y="4132"/>
                  </a:cubicBezTo>
                  <a:cubicBezTo>
                    <a:pt x="3692" y="4117"/>
                    <a:pt x="3677" y="4110"/>
                    <a:pt x="3670" y="4103"/>
                  </a:cubicBezTo>
                  <a:cubicBezTo>
                    <a:pt x="3663" y="4103"/>
                    <a:pt x="3663" y="4103"/>
                    <a:pt x="3655" y="4103"/>
                  </a:cubicBezTo>
                  <a:cubicBezTo>
                    <a:pt x="3648" y="4103"/>
                    <a:pt x="3634" y="4117"/>
                    <a:pt x="3619" y="4132"/>
                  </a:cubicBezTo>
                  <a:cubicBezTo>
                    <a:pt x="3611" y="4154"/>
                    <a:pt x="3589" y="4176"/>
                    <a:pt x="3567" y="4191"/>
                  </a:cubicBezTo>
                  <a:cubicBezTo>
                    <a:pt x="3560" y="4205"/>
                    <a:pt x="3546" y="4205"/>
                    <a:pt x="3531" y="4205"/>
                  </a:cubicBezTo>
                  <a:cubicBezTo>
                    <a:pt x="3472" y="4205"/>
                    <a:pt x="3443" y="4125"/>
                    <a:pt x="3436" y="4095"/>
                  </a:cubicBezTo>
                  <a:cubicBezTo>
                    <a:pt x="3421" y="4051"/>
                    <a:pt x="3414" y="4022"/>
                    <a:pt x="3362" y="4015"/>
                  </a:cubicBezTo>
                  <a:cubicBezTo>
                    <a:pt x="3340" y="4007"/>
                    <a:pt x="3318" y="3993"/>
                    <a:pt x="3304" y="3963"/>
                  </a:cubicBezTo>
                  <a:cubicBezTo>
                    <a:pt x="3282" y="3934"/>
                    <a:pt x="3274" y="3883"/>
                    <a:pt x="3282" y="3861"/>
                  </a:cubicBezTo>
                  <a:cubicBezTo>
                    <a:pt x="3289" y="3839"/>
                    <a:pt x="3296" y="3780"/>
                    <a:pt x="3274" y="3751"/>
                  </a:cubicBezTo>
                  <a:cubicBezTo>
                    <a:pt x="3267" y="3744"/>
                    <a:pt x="3260" y="3744"/>
                    <a:pt x="3252" y="3744"/>
                  </a:cubicBezTo>
                  <a:cubicBezTo>
                    <a:pt x="3245" y="3744"/>
                    <a:pt x="3230" y="3744"/>
                    <a:pt x="3216" y="3744"/>
                  </a:cubicBezTo>
                  <a:cubicBezTo>
                    <a:pt x="3208" y="3744"/>
                    <a:pt x="3201" y="3744"/>
                    <a:pt x="3186" y="3744"/>
                  </a:cubicBezTo>
                  <a:cubicBezTo>
                    <a:pt x="3150" y="3744"/>
                    <a:pt x="3150" y="3751"/>
                    <a:pt x="3143" y="3758"/>
                  </a:cubicBezTo>
                  <a:cubicBezTo>
                    <a:pt x="3128" y="3795"/>
                    <a:pt x="3091" y="3817"/>
                    <a:pt x="3033" y="3854"/>
                  </a:cubicBezTo>
                  <a:cubicBezTo>
                    <a:pt x="2996" y="3883"/>
                    <a:pt x="2959" y="3905"/>
                    <a:pt x="2945" y="3919"/>
                  </a:cubicBezTo>
                  <a:cubicBezTo>
                    <a:pt x="2945" y="3949"/>
                    <a:pt x="2959" y="4051"/>
                    <a:pt x="2996" y="4117"/>
                  </a:cubicBezTo>
                  <a:cubicBezTo>
                    <a:pt x="3025" y="4169"/>
                    <a:pt x="3025" y="4235"/>
                    <a:pt x="3018" y="4301"/>
                  </a:cubicBezTo>
                  <a:cubicBezTo>
                    <a:pt x="3018" y="4344"/>
                    <a:pt x="3018" y="4388"/>
                    <a:pt x="3018" y="4440"/>
                  </a:cubicBezTo>
                  <a:cubicBezTo>
                    <a:pt x="3025" y="4498"/>
                    <a:pt x="3018" y="4535"/>
                    <a:pt x="3003" y="4557"/>
                  </a:cubicBezTo>
                  <a:cubicBezTo>
                    <a:pt x="2989" y="4572"/>
                    <a:pt x="2967" y="4572"/>
                    <a:pt x="2952" y="4572"/>
                  </a:cubicBezTo>
                  <a:cubicBezTo>
                    <a:pt x="2945" y="4572"/>
                    <a:pt x="2945" y="4572"/>
                    <a:pt x="2937" y="4572"/>
                  </a:cubicBezTo>
                  <a:cubicBezTo>
                    <a:pt x="2930" y="4572"/>
                    <a:pt x="2930" y="4572"/>
                    <a:pt x="2923" y="4572"/>
                  </a:cubicBezTo>
                  <a:cubicBezTo>
                    <a:pt x="2908" y="4572"/>
                    <a:pt x="2893" y="4564"/>
                    <a:pt x="2886" y="4557"/>
                  </a:cubicBezTo>
                  <a:cubicBezTo>
                    <a:pt x="2879" y="4550"/>
                    <a:pt x="2871" y="4550"/>
                    <a:pt x="2871" y="4550"/>
                  </a:cubicBezTo>
                  <a:cubicBezTo>
                    <a:pt x="2864" y="4550"/>
                    <a:pt x="2864" y="4550"/>
                    <a:pt x="2857" y="4557"/>
                  </a:cubicBezTo>
                  <a:cubicBezTo>
                    <a:pt x="2842" y="4564"/>
                    <a:pt x="2827" y="4572"/>
                    <a:pt x="2813" y="4572"/>
                  </a:cubicBezTo>
                  <a:cubicBezTo>
                    <a:pt x="2784" y="4572"/>
                    <a:pt x="2754" y="4557"/>
                    <a:pt x="2725" y="4520"/>
                  </a:cubicBezTo>
                  <a:cubicBezTo>
                    <a:pt x="2681" y="4476"/>
                    <a:pt x="2703" y="4418"/>
                    <a:pt x="2710" y="4410"/>
                  </a:cubicBezTo>
                  <a:cubicBezTo>
                    <a:pt x="2710" y="4396"/>
                    <a:pt x="2725" y="4330"/>
                    <a:pt x="2703" y="4308"/>
                  </a:cubicBezTo>
                  <a:cubicBezTo>
                    <a:pt x="2681" y="4286"/>
                    <a:pt x="2659" y="4286"/>
                    <a:pt x="2644" y="4286"/>
                  </a:cubicBezTo>
                  <a:cubicBezTo>
                    <a:pt x="2629" y="4286"/>
                    <a:pt x="2622" y="4286"/>
                    <a:pt x="2622" y="4286"/>
                  </a:cubicBezTo>
                  <a:lnTo>
                    <a:pt x="2622" y="4286"/>
                  </a:lnTo>
                  <a:cubicBezTo>
                    <a:pt x="2622" y="4286"/>
                    <a:pt x="2564" y="4330"/>
                    <a:pt x="2512" y="4330"/>
                  </a:cubicBezTo>
                  <a:cubicBezTo>
                    <a:pt x="2505" y="4330"/>
                    <a:pt x="2498" y="4323"/>
                    <a:pt x="2483" y="4315"/>
                  </a:cubicBezTo>
                  <a:cubicBezTo>
                    <a:pt x="2439" y="4286"/>
                    <a:pt x="2424" y="4286"/>
                    <a:pt x="2417" y="4286"/>
                  </a:cubicBezTo>
                  <a:cubicBezTo>
                    <a:pt x="2417" y="4308"/>
                    <a:pt x="2403" y="4315"/>
                    <a:pt x="2388" y="4315"/>
                  </a:cubicBezTo>
                  <a:cubicBezTo>
                    <a:pt x="2366" y="4315"/>
                    <a:pt x="2336" y="4286"/>
                    <a:pt x="2322" y="4256"/>
                  </a:cubicBezTo>
                  <a:cubicBezTo>
                    <a:pt x="2300" y="4220"/>
                    <a:pt x="2227" y="4205"/>
                    <a:pt x="2190" y="4205"/>
                  </a:cubicBezTo>
                  <a:cubicBezTo>
                    <a:pt x="2175" y="4205"/>
                    <a:pt x="2161" y="4205"/>
                    <a:pt x="2146" y="4205"/>
                  </a:cubicBezTo>
                  <a:cubicBezTo>
                    <a:pt x="2131" y="4198"/>
                    <a:pt x="2117" y="4198"/>
                    <a:pt x="2102" y="4198"/>
                  </a:cubicBezTo>
                  <a:cubicBezTo>
                    <a:pt x="2080" y="4198"/>
                    <a:pt x="2065" y="4198"/>
                    <a:pt x="2043" y="4205"/>
                  </a:cubicBezTo>
                  <a:cubicBezTo>
                    <a:pt x="1985" y="4227"/>
                    <a:pt x="1970" y="4235"/>
                    <a:pt x="1912" y="4278"/>
                  </a:cubicBezTo>
                  <a:cubicBezTo>
                    <a:pt x="1889" y="4293"/>
                    <a:pt x="1889" y="4293"/>
                    <a:pt x="1889" y="4293"/>
                  </a:cubicBezTo>
                  <a:cubicBezTo>
                    <a:pt x="1831" y="4337"/>
                    <a:pt x="1838" y="4359"/>
                    <a:pt x="1853" y="4418"/>
                  </a:cubicBezTo>
                  <a:cubicBezTo>
                    <a:pt x="1860" y="4440"/>
                    <a:pt x="1860" y="4440"/>
                    <a:pt x="1860" y="4440"/>
                  </a:cubicBezTo>
                  <a:cubicBezTo>
                    <a:pt x="1875" y="4476"/>
                    <a:pt x="1919" y="4491"/>
                    <a:pt x="1977" y="4513"/>
                  </a:cubicBezTo>
                  <a:cubicBezTo>
                    <a:pt x="2007" y="4528"/>
                    <a:pt x="2036" y="4535"/>
                    <a:pt x="2058" y="4550"/>
                  </a:cubicBezTo>
                  <a:cubicBezTo>
                    <a:pt x="2102" y="4579"/>
                    <a:pt x="2117" y="4608"/>
                    <a:pt x="2109" y="4652"/>
                  </a:cubicBezTo>
                  <a:cubicBezTo>
                    <a:pt x="2102" y="4682"/>
                    <a:pt x="2073" y="4704"/>
                    <a:pt x="2043" y="4704"/>
                  </a:cubicBezTo>
                  <a:cubicBezTo>
                    <a:pt x="2021" y="4704"/>
                    <a:pt x="2007" y="4704"/>
                    <a:pt x="1999" y="4696"/>
                  </a:cubicBezTo>
                  <a:lnTo>
                    <a:pt x="1992" y="4696"/>
                  </a:lnTo>
                  <a:cubicBezTo>
                    <a:pt x="1992" y="4696"/>
                    <a:pt x="1985" y="4696"/>
                    <a:pt x="1977" y="4711"/>
                  </a:cubicBezTo>
                  <a:cubicBezTo>
                    <a:pt x="1963" y="4725"/>
                    <a:pt x="1941" y="4733"/>
                    <a:pt x="1919" y="4733"/>
                  </a:cubicBezTo>
                  <a:cubicBezTo>
                    <a:pt x="1897" y="4733"/>
                    <a:pt x="1875" y="4725"/>
                    <a:pt x="1853" y="4718"/>
                  </a:cubicBezTo>
                  <a:cubicBezTo>
                    <a:pt x="1853" y="4740"/>
                    <a:pt x="1853" y="4762"/>
                    <a:pt x="1838" y="4769"/>
                  </a:cubicBezTo>
                  <a:cubicBezTo>
                    <a:pt x="1831" y="4784"/>
                    <a:pt x="1809" y="4792"/>
                    <a:pt x="1787" y="4792"/>
                  </a:cubicBezTo>
                </a:path>
              </a:pathLst>
            </a:custGeom>
            <a:grpFill/>
            <a:ln w="28575" cap="flat" cmpd="sng">
              <a:solidFill>
                <a:schemeClr val="bg1"/>
              </a:solidFill>
              <a:bevel/>
              <a:headEnd/>
              <a:tailEnd/>
            </a:ln>
            <a:effectLs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34" name="Freeform 33"/>
            <p:cNvSpPr>
              <a:spLocks noChangeArrowheads="1"/>
            </p:cNvSpPr>
            <p:nvPr/>
          </p:nvSpPr>
          <p:spPr bwMode="auto">
            <a:xfrm>
              <a:off x="6589487" y="6880626"/>
              <a:ext cx="2257995" cy="1834849"/>
            </a:xfrm>
            <a:custGeom>
              <a:avLst/>
              <a:gdLst>
                <a:gd name="T0" fmla="*/ 2190 w 5877"/>
                <a:gd name="T1" fmla="*/ 477 h 4829"/>
                <a:gd name="T2" fmla="*/ 2732 w 5877"/>
                <a:gd name="T3" fmla="*/ 836 h 4829"/>
                <a:gd name="T4" fmla="*/ 3311 w 5877"/>
                <a:gd name="T5" fmla="*/ 1129 h 4829"/>
                <a:gd name="T6" fmla="*/ 3451 w 5877"/>
                <a:gd name="T7" fmla="*/ 1780 h 4829"/>
                <a:gd name="T8" fmla="*/ 4330 w 5877"/>
                <a:gd name="T9" fmla="*/ 2022 h 4829"/>
                <a:gd name="T10" fmla="*/ 4938 w 5877"/>
                <a:gd name="T11" fmla="*/ 2256 h 4829"/>
                <a:gd name="T12" fmla="*/ 5400 w 5877"/>
                <a:gd name="T13" fmla="*/ 1809 h 4829"/>
                <a:gd name="T14" fmla="*/ 5502 w 5877"/>
                <a:gd name="T15" fmla="*/ 2395 h 4829"/>
                <a:gd name="T16" fmla="*/ 5055 w 5877"/>
                <a:gd name="T17" fmla="*/ 2791 h 4829"/>
                <a:gd name="T18" fmla="*/ 5041 w 5877"/>
                <a:gd name="T19" fmla="*/ 3319 h 4829"/>
                <a:gd name="T20" fmla="*/ 4594 w 5877"/>
                <a:gd name="T21" fmla="*/ 3473 h 4829"/>
                <a:gd name="T22" fmla="*/ 4381 w 5877"/>
                <a:gd name="T23" fmla="*/ 3897 h 4829"/>
                <a:gd name="T24" fmla="*/ 3465 w 5877"/>
                <a:gd name="T25" fmla="*/ 4110 h 4829"/>
                <a:gd name="T26" fmla="*/ 2886 w 5877"/>
                <a:gd name="T27" fmla="*/ 4550 h 4829"/>
                <a:gd name="T28" fmla="*/ 2403 w 5877"/>
                <a:gd name="T29" fmla="*/ 4323 h 4829"/>
                <a:gd name="T30" fmla="*/ 1853 w 5877"/>
                <a:gd name="T31" fmla="*/ 4711 h 4829"/>
                <a:gd name="T32" fmla="*/ 1129 w 5877"/>
                <a:gd name="T33" fmla="*/ 4161 h 4829"/>
                <a:gd name="T34" fmla="*/ 433 w 5877"/>
                <a:gd name="T35" fmla="*/ 3465 h 4829"/>
                <a:gd name="T36" fmla="*/ 140 w 5877"/>
                <a:gd name="T37" fmla="*/ 3047 h 4829"/>
                <a:gd name="T38" fmla="*/ 389 w 5877"/>
                <a:gd name="T39" fmla="*/ 2366 h 4829"/>
                <a:gd name="T40" fmla="*/ 623 w 5877"/>
                <a:gd name="T41" fmla="*/ 1912 h 4829"/>
                <a:gd name="T42" fmla="*/ 286 w 5877"/>
                <a:gd name="T43" fmla="*/ 1283 h 4829"/>
                <a:gd name="T44" fmla="*/ 667 w 5877"/>
                <a:gd name="T45" fmla="*/ 616 h 4829"/>
                <a:gd name="T46" fmla="*/ 1501 w 5877"/>
                <a:gd name="T47" fmla="*/ 279 h 4829"/>
                <a:gd name="T48" fmla="*/ 1853 w 5877"/>
                <a:gd name="T49" fmla="*/ 44 h 4829"/>
                <a:gd name="T50" fmla="*/ 1501 w 5877"/>
                <a:gd name="T51" fmla="*/ 242 h 4829"/>
                <a:gd name="T52" fmla="*/ 770 w 5877"/>
                <a:gd name="T53" fmla="*/ 586 h 4829"/>
                <a:gd name="T54" fmla="*/ 228 w 5877"/>
                <a:gd name="T55" fmla="*/ 865 h 4829"/>
                <a:gd name="T56" fmla="*/ 521 w 5877"/>
                <a:gd name="T57" fmla="*/ 1517 h 4829"/>
                <a:gd name="T58" fmla="*/ 557 w 5877"/>
                <a:gd name="T59" fmla="*/ 1956 h 4829"/>
                <a:gd name="T60" fmla="*/ 447 w 5877"/>
                <a:gd name="T61" fmla="*/ 2183 h 4829"/>
                <a:gd name="T62" fmla="*/ 242 w 5877"/>
                <a:gd name="T63" fmla="*/ 2498 h 4829"/>
                <a:gd name="T64" fmla="*/ 154 w 5877"/>
                <a:gd name="T65" fmla="*/ 2959 h 4829"/>
                <a:gd name="T66" fmla="*/ 257 w 5877"/>
                <a:gd name="T67" fmla="*/ 3436 h 4829"/>
                <a:gd name="T68" fmla="*/ 381 w 5877"/>
                <a:gd name="T69" fmla="*/ 3619 h 4829"/>
                <a:gd name="T70" fmla="*/ 770 w 5877"/>
                <a:gd name="T71" fmla="*/ 3802 h 4829"/>
                <a:gd name="T72" fmla="*/ 1443 w 5877"/>
                <a:gd name="T73" fmla="*/ 4381 h 4829"/>
                <a:gd name="T74" fmla="*/ 2007 w 5877"/>
                <a:gd name="T75" fmla="*/ 4733 h 4829"/>
                <a:gd name="T76" fmla="*/ 2154 w 5877"/>
                <a:gd name="T77" fmla="*/ 4242 h 4829"/>
                <a:gd name="T78" fmla="*/ 2828 w 5877"/>
                <a:gd name="T79" fmla="*/ 4608 h 4829"/>
                <a:gd name="T80" fmla="*/ 3055 w 5877"/>
                <a:gd name="T81" fmla="*/ 3890 h 4829"/>
                <a:gd name="T82" fmla="*/ 3649 w 5877"/>
                <a:gd name="T83" fmla="*/ 4169 h 4829"/>
                <a:gd name="T84" fmla="*/ 4315 w 5877"/>
                <a:gd name="T85" fmla="*/ 3993 h 4829"/>
                <a:gd name="T86" fmla="*/ 4469 w 5877"/>
                <a:gd name="T87" fmla="*/ 3443 h 4829"/>
                <a:gd name="T88" fmla="*/ 4857 w 5877"/>
                <a:gd name="T89" fmla="*/ 3414 h 4829"/>
                <a:gd name="T90" fmla="*/ 5085 w 5877"/>
                <a:gd name="T91" fmla="*/ 3055 h 4829"/>
                <a:gd name="T92" fmla="*/ 5070 w 5877"/>
                <a:gd name="T93" fmla="*/ 2762 h 4829"/>
                <a:gd name="T94" fmla="*/ 5312 w 5877"/>
                <a:gd name="T95" fmla="*/ 2615 h 4829"/>
                <a:gd name="T96" fmla="*/ 5825 w 5877"/>
                <a:gd name="T97" fmla="*/ 2403 h 4829"/>
                <a:gd name="T98" fmla="*/ 5598 w 5877"/>
                <a:gd name="T99" fmla="*/ 1985 h 4829"/>
                <a:gd name="T100" fmla="*/ 5048 w 5877"/>
                <a:gd name="T101" fmla="*/ 1736 h 4829"/>
                <a:gd name="T102" fmla="*/ 4938 w 5877"/>
                <a:gd name="T103" fmla="*/ 2219 h 4829"/>
                <a:gd name="T104" fmla="*/ 4542 w 5877"/>
                <a:gd name="T105" fmla="*/ 2154 h 4829"/>
                <a:gd name="T106" fmla="*/ 3963 w 5877"/>
                <a:gd name="T107" fmla="*/ 1934 h 4829"/>
                <a:gd name="T108" fmla="*/ 3363 w 5877"/>
                <a:gd name="T109" fmla="*/ 1721 h 4829"/>
                <a:gd name="T110" fmla="*/ 3223 w 5877"/>
                <a:gd name="T111" fmla="*/ 1363 h 4829"/>
                <a:gd name="T112" fmla="*/ 3070 w 5877"/>
                <a:gd name="T113" fmla="*/ 828 h 4829"/>
                <a:gd name="T114" fmla="*/ 2747 w 5877"/>
                <a:gd name="T115" fmla="*/ 791 h 4829"/>
                <a:gd name="T116" fmla="*/ 2337 w 5877"/>
                <a:gd name="T117" fmla="*/ 755 h 4829"/>
                <a:gd name="T118" fmla="*/ 2139 w 5877"/>
                <a:gd name="T119" fmla="*/ 117 h 4829"/>
                <a:gd name="T120" fmla="*/ 1780 w 5877"/>
                <a:gd name="T121" fmla="*/ 15 h 4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77" h="4829">
                  <a:moveTo>
                    <a:pt x="1853" y="44"/>
                  </a:moveTo>
                  <a:lnTo>
                    <a:pt x="1853" y="44"/>
                  </a:lnTo>
                  <a:cubicBezTo>
                    <a:pt x="1861" y="44"/>
                    <a:pt x="1868" y="44"/>
                    <a:pt x="1875" y="44"/>
                  </a:cubicBezTo>
                  <a:cubicBezTo>
                    <a:pt x="1912" y="51"/>
                    <a:pt x="1963" y="51"/>
                    <a:pt x="1985" y="81"/>
                  </a:cubicBezTo>
                  <a:cubicBezTo>
                    <a:pt x="2014" y="96"/>
                    <a:pt x="2036" y="139"/>
                    <a:pt x="2066" y="139"/>
                  </a:cubicBezTo>
                  <a:lnTo>
                    <a:pt x="2073" y="139"/>
                  </a:lnTo>
                  <a:cubicBezTo>
                    <a:pt x="2080" y="139"/>
                    <a:pt x="2088" y="139"/>
                    <a:pt x="2088" y="139"/>
                  </a:cubicBezTo>
                  <a:cubicBezTo>
                    <a:pt x="2110" y="139"/>
                    <a:pt x="2117" y="147"/>
                    <a:pt x="2139" y="147"/>
                  </a:cubicBezTo>
                  <a:cubicBezTo>
                    <a:pt x="2168" y="147"/>
                    <a:pt x="2205" y="227"/>
                    <a:pt x="2139" y="227"/>
                  </a:cubicBezTo>
                  <a:cubicBezTo>
                    <a:pt x="2080" y="235"/>
                    <a:pt x="2088" y="257"/>
                    <a:pt x="2110" y="293"/>
                  </a:cubicBezTo>
                  <a:cubicBezTo>
                    <a:pt x="2132" y="330"/>
                    <a:pt x="2190" y="367"/>
                    <a:pt x="2190" y="389"/>
                  </a:cubicBezTo>
                  <a:cubicBezTo>
                    <a:pt x="2198" y="410"/>
                    <a:pt x="2168" y="455"/>
                    <a:pt x="2190" y="477"/>
                  </a:cubicBezTo>
                  <a:cubicBezTo>
                    <a:pt x="2212" y="498"/>
                    <a:pt x="2249" y="550"/>
                    <a:pt x="2249" y="579"/>
                  </a:cubicBezTo>
                  <a:cubicBezTo>
                    <a:pt x="2249" y="608"/>
                    <a:pt x="2249" y="652"/>
                    <a:pt x="2249" y="689"/>
                  </a:cubicBezTo>
                  <a:cubicBezTo>
                    <a:pt x="2249" y="733"/>
                    <a:pt x="2263" y="762"/>
                    <a:pt x="2293" y="777"/>
                  </a:cubicBezTo>
                  <a:cubicBezTo>
                    <a:pt x="2308" y="777"/>
                    <a:pt x="2322" y="784"/>
                    <a:pt x="2337" y="784"/>
                  </a:cubicBezTo>
                  <a:cubicBezTo>
                    <a:pt x="2351" y="784"/>
                    <a:pt x="2373" y="777"/>
                    <a:pt x="2395" y="770"/>
                  </a:cubicBezTo>
                  <a:cubicBezTo>
                    <a:pt x="2425" y="755"/>
                    <a:pt x="2439" y="748"/>
                    <a:pt x="2454" y="748"/>
                  </a:cubicBezTo>
                  <a:cubicBezTo>
                    <a:pt x="2461" y="748"/>
                    <a:pt x="2469" y="748"/>
                    <a:pt x="2483" y="755"/>
                  </a:cubicBezTo>
                  <a:cubicBezTo>
                    <a:pt x="2513" y="770"/>
                    <a:pt x="2579" y="806"/>
                    <a:pt x="2608" y="821"/>
                  </a:cubicBezTo>
                  <a:cubicBezTo>
                    <a:pt x="2623" y="828"/>
                    <a:pt x="2637" y="828"/>
                    <a:pt x="2652" y="828"/>
                  </a:cubicBezTo>
                  <a:cubicBezTo>
                    <a:pt x="2659" y="828"/>
                    <a:pt x="2674" y="828"/>
                    <a:pt x="2689" y="821"/>
                  </a:cubicBezTo>
                  <a:cubicBezTo>
                    <a:pt x="2689" y="814"/>
                    <a:pt x="2696" y="814"/>
                    <a:pt x="2696" y="814"/>
                  </a:cubicBezTo>
                  <a:cubicBezTo>
                    <a:pt x="2711" y="814"/>
                    <a:pt x="2718" y="836"/>
                    <a:pt x="2732" y="836"/>
                  </a:cubicBezTo>
                  <a:cubicBezTo>
                    <a:pt x="2740" y="836"/>
                    <a:pt x="2740" y="836"/>
                    <a:pt x="2740" y="828"/>
                  </a:cubicBezTo>
                  <a:cubicBezTo>
                    <a:pt x="2769" y="828"/>
                    <a:pt x="2769" y="799"/>
                    <a:pt x="2799" y="799"/>
                  </a:cubicBezTo>
                  <a:cubicBezTo>
                    <a:pt x="2806" y="799"/>
                    <a:pt x="2806" y="799"/>
                    <a:pt x="2813" y="806"/>
                  </a:cubicBezTo>
                  <a:cubicBezTo>
                    <a:pt x="2842" y="806"/>
                    <a:pt x="2850" y="836"/>
                    <a:pt x="2886" y="836"/>
                  </a:cubicBezTo>
                  <a:cubicBezTo>
                    <a:pt x="2886" y="836"/>
                    <a:pt x="2894" y="836"/>
                    <a:pt x="2901" y="828"/>
                  </a:cubicBezTo>
                  <a:cubicBezTo>
                    <a:pt x="2945" y="821"/>
                    <a:pt x="2945" y="806"/>
                    <a:pt x="2974" y="806"/>
                  </a:cubicBezTo>
                  <a:cubicBezTo>
                    <a:pt x="3004" y="806"/>
                    <a:pt x="2982" y="843"/>
                    <a:pt x="3018" y="850"/>
                  </a:cubicBezTo>
                  <a:cubicBezTo>
                    <a:pt x="3062" y="857"/>
                    <a:pt x="3077" y="857"/>
                    <a:pt x="3121" y="865"/>
                  </a:cubicBezTo>
                  <a:cubicBezTo>
                    <a:pt x="3165" y="872"/>
                    <a:pt x="3172" y="909"/>
                    <a:pt x="3158" y="938"/>
                  </a:cubicBezTo>
                  <a:cubicBezTo>
                    <a:pt x="3135" y="967"/>
                    <a:pt x="3143" y="982"/>
                    <a:pt x="3187" y="1004"/>
                  </a:cubicBezTo>
                  <a:cubicBezTo>
                    <a:pt x="3223" y="1019"/>
                    <a:pt x="3231" y="1026"/>
                    <a:pt x="3245" y="1055"/>
                  </a:cubicBezTo>
                  <a:cubicBezTo>
                    <a:pt x="3260" y="1092"/>
                    <a:pt x="3275" y="1107"/>
                    <a:pt x="3311" y="1129"/>
                  </a:cubicBezTo>
                  <a:cubicBezTo>
                    <a:pt x="3341" y="1150"/>
                    <a:pt x="3355" y="1150"/>
                    <a:pt x="3311" y="1202"/>
                  </a:cubicBezTo>
                  <a:cubicBezTo>
                    <a:pt x="3260" y="1253"/>
                    <a:pt x="3253" y="1334"/>
                    <a:pt x="3223" y="1334"/>
                  </a:cubicBezTo>
                  <a:cubicBezTo>
                    <a:pt x="3209" y="1334"/>
                    <a:pt x="3201" y="1326"/>
                    <a:pt x="3187" y="1326"/>
                  </a:cubicBezTo>
                  <a:cubicBezTo>
                    <a:pt x="3172" y="1326"/>
                    <a:pt x="3165" y="1334"/>
                    <a:pt x="3143" y="1341"/>
                  </a:cubicBezTo>
                  <a:cubicBezTo>
                    <a:pt x="3113" y="1363"/>
                    <a:pt x="3099" y="1378"/>
                    <a:pt x="3135" y="1407"/>
                  </a:cubicBezTo>
                  <a:cubicBezTo>
                    <a:pt x="3165" y="1429"/>
                    <a:pt x="3209" y="1444"/>
                    <a:pt x="3245" y="1451"/>
                  </a:cubicBezTo>
                  <a:cubicBezTo>
                    <a:pt x="3282" y="1458"/>
                    <a:pt x="3326" y="1480"/>
                    <a:pt x="3341" y="1510"/>
                  </a:cubicBezTo>
                  <a:cubicBezTo>
                    <a:pt x="3348" y="1546"/>
                    <a:pt x="3385" y="1590"/>
                    <a:pt x="3355" y="1612"/>
                  </a:cubicBezTo>
                  <a:cubicBezTo>
                    <a:pt x="3326" y="1634"/>
                    <a:pt x="3289" y="1641"/>
                    <a:pt x="3297" y="1677"/>
                  </a:cubicBezTo>
                  <a:cubicBezTo>
                    <a:pt x="3304" y="1707"/>
                    <a:pt x="3319" y="1728"/>
                    <a:pt x="3341" y="1743"/>
                  </a:cubicBezTo>
                  <a:cubicBezTo>
                    <a:pt x="3363" y="1758"/>
                    <a:pt x="3407" y="1787"/>
                    <a:pt x="3436" y="1787"/>
                  </a:cubicBezTo>
                  <a:cubicBezTo>
                    <a:pt x="3443" y="1787"/>
                    <a:pt x="3443" y="1787"/>
                    <a:pt x="3451" y="1780"/>
                  </a:cubicBezTo>
                  <a:cubicBezTo>
                    <a:pt x="3487" y="1773"/>
                    <a:pt x="3553" y="1750"/>
                    <a:pt x="3590" y="1750"/>
                  </a:cubicBezTo>
                  <a:cubicBezTo>
                    <a:pt x="3619" y="1750"/>
                    <a:pt x="3641" y="1787"/>
                    <a:pt x="3670" y="1787"/>
                  </a:cubicBezTo>
                  <a:cubicBezTo>
                    <a:pt x="3707" y="1787"/>
                    <a:pt x="3744" y="1780"/>
                    <a:pt x="3766" y="1780"/>
                  </a:cubicBezTo>
                  <a:lnTo>
                    <a:pt x="3773" y="1780"/>
                  </a:lnTo>
                  <a:cubicBezTo>
                    <a:pt x="3795" y="1780"/>
                    <a:pt x="3802" y="1831"/>
                    <a:pt x="3817" y="1853"/>
                  </a:cubicBezTo>
                  <a:cubicBezTo>
                    <a:pt x="3839" y="1875"/>
                    <a:pt x="3861" y="1904"/>
                    <a:pt x="3898" y="1919"/>
                  </a:cubicBezTo>
                  <a:cubicBezTo>
                    <a:pt x="3927" y="1926"/>
                    <a:pt x="3927" y="1963"/>
                    <a:pt x="3963" y="1963"/>
                  </a:cubicBezTo>
                  <a:lnTo>
                    <a:pt x="3971" y="1963"/>
                  </a:lnTo>
                  <a:cubicBezTo>
                    <a:pt x="4015" y="1956"/>
                    <a:pt x="4103" y="1963"/>
                    <a:pt x="4132" y="1948"/>
                  </a:cubicBezTo>
                  <a:cubicBezTo>
                    <a:pt x="4154" y="1934"/>
                    <a:pt x="4176" y="1919"/>
                    <a:pt x="4198" y="1919"/>
                  </a:cubicBezTo>
                  <a:cubicBezTo>
                    <a:pt x="4205" y="1919"/>
                    <a:pt x="4213" y="1919"/>
                    <a:pt x="4220" y="1926"/>
                  </a:cubicBezTo>
                  <a:cubicBezTo>
                    <a:pt x="4249" y="1948"/>
                    <a:pt x="4279" y="2022"/>
                    <a:pt x="4330" y="2022"/>
                  </a:cubicBezTo>
                  <a:cubicBezTo>
                    <a:pt x="4381" y="2022"/>
                    <a:pt x="4403" y="2036"/>
                    <a:pt x="4418" y="2080"/>
                  </a:cubicBezTo>
                  <a:cubicBezTo>
                    <a:pt x="4440" y="2117"/>
                    <a:pt x="4462" y="2176"/>
                    <a:pt x="4506" y="2183"/>
                  </a:cubicBezTo>
                  <a:cubicBezTo>
                    <a:pt x="4535" y="2183"/>
                    <a:pt x="4550" y="2190"/>
                    <a:pt x="4572" y="2190"/>
                  </a:cubicBezTo>
                  <a:cubicBezTo>
                    <a:pt x="4586" y="2190"/>
                    <a:pt x="4601" y="2190"/>
                    <a:pt x="4616" y="2183"/>
                  </a:cubicBezTo>
                  <a:cubicBezTo>
                    <a:pt x="4630" y="2168"/>
                    <a:pt x="4652" y="2161"/>
                    <a:pt x="4674" y="2161"/>
                  </a:cubicBezTo>
                  <a:cubicBezTo>
                    <a:pt x="4689" y="2161"/>
                    <a:pt x="4704" y="2168"/>
                    <a:pt x="4711" y="2183"/>
                  </a:cubicBezTo>
                  <a:cubicBezTo>
                    <a:pt x="4725" y="2205"/>
                    <a:pt x="4740" y="2227"/>
                    <a:pt x="4755" y="2227"/>
                  </a:cubicBezTo>
                  <a:cubicBezTo>
                    <a:pt x="4762" y="2227"/>
                    <a:pt x="4770" y="2227"/>
                    <a:pt x="4770" y="2227"/>
                  </a:cubicBezTo>
                  <a:cubicBezTo>
                    <a:pt x="4792" y="2205"/>
                    <a:pt x="4813" y="2168"/>
                    <a:pt x="4835" y="2168"/>
                  </a:cubicBezTo>
                  <a:cubicBezTo>
                    <a:pt x="4857" y="2168"/>
                    <a:pt x="4872" y="2190"/>
                    <a:pt x="4880" y="2205"/>
                  </a:cubicBezTo>
                  <a:cubicBezTo>
                    <a:pt x="4887" y="2219"/>
                    <a:pt x="4894" y="2256"/>
                    <a:pt x="4923" y="2256"/>
                  </a:cubicBezTo>
                  <a:cubicBezTo>
                    <a:pt x="4931" y="2256"/>
                    <a:pt x="4931" y="2256"/>
                    <a:pt x="4938" y="2256"/>
                  </a:cubicBezTo>
                  <a:cubicBezTo>
                    <a:pt x="4982" y="2227"/>
                    <a:pt x="4960" y="2219"/>
                    <a:pt x="4975" y="2183"/>
                  </a:cubicBezTo>
                  <a:cubicBezTo>
                    <a:pt x="4989" y="2139"/>
                    <a:pt x="4989" y="2132"/>
                    <a:pt x="5026" y="2102"/>
                  </a:cubicBezTo>
                  <a:cubicBezTo>
                    <a:pt x="5063" y="2080"/>
                    <a:pt x="5085" y="2044"/>
                    <a:pt x="5077" y="2007"/>
                  </a:cubicBezTo>
                  <a:cubicBezTo>
                    <a:pt x="5070" y="1978"/>
                    <a:pt x="5019" y="1978"/>
                    <a:pt x="5011" y="1948"/>
                  </a:cubicBezTo>
                  <a:cubicBezTo>
                    <a:pt x="4997" y="1912"/>
                    <a:pt x="4982" y="1882"/>
                    <a:pt x="5011" y="1846"/>
                  </a:cubicBezTo>
                  <a:cubicBezTo>
                    <a:pt x="5026" y="1824"/>
                    <a:pt x="5048" y="1787"/>
                    <a:pt x="5063" y="1758"/>
                  </a:cubicBezTo>
                  <a:lnTo>
                    <a:pt x="5063" y="1758"/>
                  </a:lnTo>
                  <a:cubicBezTo>
                    <a:pt x="5077" y="1758"/>
                    <a:pt x="5092" y="1758"/>
                    <a:pt x="5099" y="1758"/>
                  </a:cubicBezTo>
                  <a:cubicBezTo>
                    <a:pt x="5136" y="1758"/>
                    <a:pt x="5151" y="1765"/>
                    <a:pt x="5173" y="1795"/>
                  </a:cubicBezTo>
                  <a:cubicBezTo>
                    <a:pt x="5194" y="1816"/>
                    <a:pt x="5224" y="1831"/>
                    <a:pt x="5275" y="1831"/>
                  </a:cubicBezTo>
                  <a:cubicBezTo>
                    <a:pt x="5290" y="1831"/>
                    <a:pt x="5304" y="1831"/>
                    <a:pt x="5319" y="1831"/>
                  </a:cubicBezTo>
                  <a:cubicBezTo>
                    <a:pt x="5385" y="1816"/>
                    <a:pt x="5378" y="1809"/>
                    <a:pt x="5400" y="1809"/>
                  </a:cubicBezTo>
                  <a:cubicBezTo>
                    <a:pt x="5429" y="1809"/>
                    <a:pt x="5422" y="1846"/>
                    <a:pt x="5466" y="1853"/>
                  </a:cubicBezTo>
                  <a:cubicBezTo>
                    <a:pt x="5502" y="1860"/>
                    <a:pt x="5532" y="1882"/>
                    <a:pt x="5554" y="1941"/>
                  </a:cubicBezTo>
                  <a:cubicBezTo>
                    <a:pt x="5583" y="2000"/>
                    <a:pt x="5554" y="2044"/>
                    <a:pt x="5627" y="2058"/>
                  </a:cubicBezTo>
                  <a:cubicBezTo>
                    <a:pt x="5663" y="2066"/>
                    <a:pt x="5671" y="2073"/>
                    <a:pt x="5678" y="2073"/>
                  </a:cubicBezTo>
                  <a:cubicBezTo>
                    <a:pt x="5685" y="2073"/>
                    <a:pt x="5693" y="2073"/>
                    <a:pt x="5707" y="2066"/>
                  </a:cubicBezTo>
                  <a:cubicBezTo>
                    <a:pt x="5715" y="2066"/>
                    <a:pt x="5722" y="2058"/>
                    <a:pt x="5730" y="2058"/>
                  </a:cubicBezTo>
                  <a:cubicBezTo>
                    <a:pt x="5751" y="2058"/>
                    <a:pt x="5751" y="2088"/>
                    <a:pt x="5766" y="2124"/>
                  </a:cubicBezTo>
                  <a:cubicBezTo>
                    <a:pt x="5788" y="2168"/>
                    <a:pt x="5803" y="2205"/>
                    <a:pt x="5817" y="2271"/>
                  </a:cubicBezTo>
                  <a:cubicBezTo>
                    <a:pt x="5839" y="2337"/>
                    <a:pt x="5847" y="2344"/>
                    <a:pt x="5803" y="2381"/>
                  </a:cubicBezTo>
                  <a:cubicBezTo>
                    <a:pt x="5788" y="2388"/>
                    <a:pt x="5759" y="2395"/>
                    <a:pt x="5722" y="2395"/>
                  </a:cubicBezTo>
                  <a:cubicBezTo>
                    <a:pt x="5678" y="2395"/>
                    <a:pt x="5620" y="2388"/>
                    <a:pt x="5575" y="2388"/>
                  </a:cubicBezTo>
                  <a:cubicBezTo>
                    <a:pt x="5546" y="2388"/>
                    <a:pt x="5517" y="2388"/>
                    <a:pt x="5502" y="2395"/>
                  </a:cubicBezTo>
                  <a:cubicBezTo>
                    <a:pt x="5444" y="2425"/>
                    <a:pt x="5436" y="2469"/>
                    <a:pt x="5414" y="2505"/>
                  </a:cubicBezTo>
                  <a:cubicBezTo>
                    <a:pt x="5385" y="2549"/>
                    <a:pt x="5392" y="2608"/>
                    <a:pt x="5378" y="2615"/>
                  </a:cubicBezTo>
                  <a:cubicBezTo>
                    <a:pt x="5378" y="2623"/>
                    <a:pt x="5378" y="2623"/>
                    <a:pt x="5378" y="2623"/>
                  </a:cubicBezTo>
                  <a:cubicBezTo>
                    <a:pt x="5363" y="2623"/>
                    <a:pt x="5348" y="2527"/>
                    <a:pt x="5348" y="2527"/>
                  </a:cubicBezTo>
                  <a:cubicBezTo>
                    <a:pt x="5348" y="2527"/>
                    <a:pt x="5341" y="2571"/>
                    <a:pt x="5304" y="2586"/>
                  </a:cubicBezTo>
                  <a:cubicBezTo>
                    <a:pt x="5261" y="2600"/>
                    <a:pt x="5224" y="2593"/>
                    <a:pt x="5216" y="2630"/>
                  </a:cubicBezTo>
                  <a:cubicBezTo>
                    <a:pt x="5209" y="2652"/>
                    <a:pt x="5209" y="2674"/>
                    <a:pt x="5187" y="2674"/>
                  </a:cubicBezTo>
                  <a:cubicBezTo>
                    <a:pt x="5187" y="2674"/>
                    <a:pt x="5180" y="2674"/>
                    <a:pt x="5173" y="2666"/>
                  </a:cubicBezTo>
                  <a:cubicBezTo>
                    <a:pt x="5158" y="2666"/>
                    <a:pt x="5136" y="2659"/>
                    <a:pt x="5121" y="2659"/>
                  </a:cubicBezTo>
                  <a:cubicBezTo>
                    <a:pt x="5107" y="2659"/>
                    <a:pt x="5092" y="2659"/>
                    <a:pt x="5077" y="2681"/>
                  </a:cubicBezTo>
                  <a:cubicBezTo>
                    <a:pt x="5055" y="2710"/>
                    <a:pt x="5063" y="2710"/>
                    <a:pt x="5011" y="2732"/>
                  </a:cubicBezTo>
                  <a:cubicBezTo>
                    <a:pt x="4960" y="2747"/>
                    <a:pt x="5011" y="2784"/>
                    <a:pt x="5055" y="2791"/>
                  </a:cubicBezTo>
                  <a:cubicBezTo>
                    <a:pt x="5099" y="2798"/>
                    <a:pt x="5121" y="2798"/>
                    <a:pt x="5099" y="2842"/>
                  </a:cubicBezTo>
                  <a:cubicBezTo>
                    <a:pt x="5070" y="2879"/>
                    <a:pt x="5041" y="2872"/>
                    <a:pt x="5011" y="2879"/>
                  </a:cubicBezTo>
                  <a:cubicBezTo>
                    <a:pt x="4989" y="2894"/>
                    <a:pt x="4967" y="2916"/>
                    <a:pt x="4975" y="2959"/>
                  </a:cubicBezTo>
                  <a:cubicBezTo>
                    <a:pt x="4982" y="2974"/>
                    <a:pt x="4989" y="2982"/>
                    <a:pt x="4997" y="2982"/>
                  </a:cubicBezTo>
                  <a:cubicBezTo>
                    <a:pt x="5011" y="2982"/>
                    <a:pt x="5026" y="2959"/>
                    <a:pt x="5048" y="2952"/>
                  </a:cubicBezTo>
                  <a:cubicBezTo>
                    <a:pt x="5048" y="2945"/>
                    <a:pt x="5055" y="2945"/>
                    <a:pt x="5063" y="2945"/>
                  </a:cubicBezTo>
                  <a:cubicBezTo>
                    <a:pt x="5077" y="2945"/>
                    <a:pt x="5085" y="2974"/>
                    <a:pt x="5077" y="3004"/>
                  </a:cubicBezTo>
                  <a:cubicBezTo>
                    <a:pt x="5070" y="3033"/>
                    <a:pt x="5048" y="3033"/>
                    <a:pt x="5055" y="3069"/>
                  </a:cubicBezTo>
                  <a:cubicBezTo>
                    <a:pt x="5063" y="3106"/>
                    <a:pt x="5092" y="3121"/>
                    <a:pt x="5151" y="3128"/>
                  </a:cubicBezTo>
                  <a:cubicBezTo>
                    <a:pt x="5209" y="3135"/>
                    <a:pt x="5180" y="3216"/>
                    <a:pt x="5151" y="3231"/>
                  </a:cubicBezTo>
                  <a:cubicBezTo>
                    <a:pt x="5114" y="3245"/>
                    <a:pt x="5107" y="3245"/>
                    <a:pt x="5092" y="3275"/>
                  </a:cubicBezTo>
                  <a:cubicBezTo>
                    <a:pt x="5070" y="3297"/>
                    <a:pt x="5070" y="3304"/>
                    <a:pt x="5041" y="3319"/>
                  </a:cubicBezTo>
                  <a:cubicBezTo>
                    <a:pt x="5026" y="3319"/>
                    <a:pt x="5011" y="3319"/>
                    <a:pt x="5004" y="3319"/>
                  </a:cubicBezTo>
                  <a:cubicBezTo>
                    <a:pt x="4982" y="3319"/>
                    <a:pt x="4960" y="3319"/>
                    <a:pt x="4960" y="3319"/>
                  </a:cubicBezTo>
                  <a:cubicBezTo>
                    <a:pt x="4960" y="3319"/>
                    <a:pt x="4923" y="3348"/>
                    <a:pt x="4857" y="3355"/>
                  </a:cubicBezTo>
                  <a:cubicBezTo>
                    <a:pt x="4792" y="3370"/>
                    <a:pt x="4857" y="3355"/>
                    <a:pt x="4835" y="3392"/>
                  </a:cubicBezTo>
                  <a:cubicBezTo>
                    <a:pt x="4806" y="3428"/>
                    <a:pt x="4806" y="3428"/>
                    <a:pt x="4828" y="3458"/>
                  </a:cubicBezTo>
                  <a:cubicBezTo>
                    <a:pt x="4843" y="3495"/>
                    <a:pt x="4813" y="3516"/>
                    <a:pt x="4784" y="3538"/>
                  </a:cubicBezTo>
                  <a:cubicBezTo>
                    <a:pt x="4777" y="3538"/>
                    <a:pt x="4777" y="3538"/>
                    <a:pt x="4770" y="3538"/>
                  </a:cubicBezTo>
                  <a:cubicBezTo>
                    <a:pt x="4748" y="3538"/>
                    <a:pt x="4755" y="3495"/>
                    <a:pt x="4733" y="3495"/>
                  </a:cubicBezTo>
                  <a:cubicBezTo>
                    <a:pt x="4704" y="3495"/>
                    <a:pt x="4725" y="3538"/>
                    <a:pt x="4682" y="3582"/>
                  </a:cubicBezTo>
                  <a:cubicBezTo>
                    <a:pt x="4667" y="3590"/>
                    <a:pt x="4660" y="3597"/>
                    <a:pt x="4645" y="3597"/>
                  </a:cubicBezTo>
                  <a:cubicBezTo>
                    <a:pt x="4616" y="3597"/>
                    <a:pt x="4586" y="3553"/>
                    <a:pt x="4579" y="3538"/>
                  </a:cubicBezTo>
                  <a:cubicBezTo>
                    <a:pt x="4572" y="3509"/>
                    <a:pt x="4594" y="3473"/>
                    <a:pt x="4594" y="3473"/>
                  </a:cubicBezTo>
                  <a:cubicBezTo>
                    <a:pt x="4594" y="3473"/>
                    <a:pt x="4535" y="3407"/>
                    <a:pt x="4564" y="3385"/>
                  </a:cubicBezTo>
                  <a:cubicBezTo>
                    <a:pt x="4579" y="3370"/>
                    <a:pt x="4557" y="3348"/>
                    <a:pt x="4535" y="3348"/>
                  </a:cubicBezTo>
                  <a:cubicBezTo>
                    <a:pt x="4528" y="3348"/>
                    <a:pt x="4513" y="3355"/>
                    <a:pt x="4513" y="3370"/>
                  </a:cubicBezTo>
                  <a:cubicBezTo>
                    <a:pt x="4491" y="3399"/>
                    <a:pt x="4491" y="3392"/>
                    <a:pt x="4447" y="3421"/>
                  </a:cubicBezTo>
                  <a:cubicBezTo>
                    <a:pt x="4411" y="3443"/>
                    <a:pt x="4389" y="3450"/>
                    <a:pt x="4374" y="3502"/>
                  </a:cubicBezTo>
                  <a:cubicBezTo>
                    <a:pt x="4359" y="3553"/>
                    <a:pt x="4352" y="3590"/>
                    <a:pt x="4308" y="3597"/>
                  </a:cubicBezTo>
                  <a:cubicBezTo>
                    <a:pt x="4264" y="3604"/>
                    <a:pt x="4264" y="3648"/>
                    <a:pt x="4279" y="3700"/>
                  </a:cubicBezTo>
                  <a:cubicBezTo>
                    <a:pt x="4286" y="3722"/>
                    <a:pt x="4301" y="3729"/>
                    <a:pt x="4308" y="3729"/>
                  </a:cubicBezTo>
                  <a:cubicBezTo>
                    <a:pt x="4323" y="3729"/>
                    <a:pt x="4337" y="3722"/>
                    <a:pt x="4352" y="3707"/>
                  </a:cubicBezTo>
                  <a:cubicBezTo>
                    <a:pt x="4352" y="3700"/>
                    <a:pt x="4359" y="3700"/>
                    <a:pt x="4366" y="3700"/>
                  </a:cubicBezTo>
                  <a:cubicBezTo>
                    <a:pt x="4389" y="3700"/>
                    <a:pt x="4418" y="3736"/>
                    <a:pt x="4432" y="3780"/>
                  </a:cubicBezTo>
                  <a:cubicBezTo>
                    <a:pt x="4447" y="3846"/>
                    <a:pt x="4440" y="3861"/>
                    <a:pt x="4381" y="3897"/>
                  </a:cubicBezTo>
                  <a:cubicBezTo>
                    <a:pt x="4323" y="3927"/>
                    <a:pt x="4315" y="3934"/>
                    <a:pt x="4286" y="3978"/>
                  </a:cubicBezTo>
                  <a:cubicBezTo>
                    <a:pt x="4271" y="4015"/>
                    <a:pt x="4359" y="4044"/>
                    <a:pt x="4381" y="4051"/>
                  </a:cubicBezTo>
                  <a:cubicBezTo>
                    <a:pt x="4359" y="4059"/>
                    <a:pt x="4337" y="4066"/>
                    <a:pt x="4315" y="4081"/>
                  </a:cubicBezTo>
                  <a:cubicBezTo>
                    <a:pt x="4257" y="4110"/>
                    <a:pt x="4242" y="4110"/>
                    <a:pt x="4154" y="4110"/>
                  </a:cubicBezTo>
                  <a:cubicBezTo>
                    <a:pt x="4066" y="4110"/>
                    <a:pt x="4132" y="4081"/>
                    <a:pt x="4066" y="4081"/>
                  </a:cubicBezTo>
                  <a:cubicBezTo>
                    <a:pt x="3993" y="4081"/>
                    <a:pt x="3883" y="4125"/>
                    <a:pt x="3810" y="4161"/>
                  </a:cubicBezTo>
                  <a:cubicBezTo>
                    <a:pt x="3795" y="4169"/>
                    <a:pt x="3788" y="4169"/>
                    <a:pt x="3773" y="4169"/>
                  </a:cubicBezTo>
                  <a:cubicBezTo>
                    <a:pt x="3736" y="4169"/>
                    <a:pt x="3722" y="4132"/>
                    <a:pt x="3685" y="4110"/>
                  </a:cubicBezTo>
                  <a:cubicBezTo>
                    <a:pt x="3685" y="4110"/>
                    <a:pt x="3678" y="4110"/>
                    <a:pt x="3670" y="4110"/>
                  </a:cubicBezTo>
                  <a:cubicBezTo>
                    <a:pt x="3641" y="4110"/>
                    <a:pt x="3626" y="4161"/>
                    <a:pt x="3575" y="4205"/>
                  </a:cubicBezTo>
                  <a:cubicBezTo>
                    <a:pt x="3568" y="4213"/>
                    <a:pt x="3553" y="4213"/>
                    <a:pt x="3546" y="4213"/>
                  </a:cubicBezTo>
                  <a:cubicBezTo>
                    <a:pt x="3502" y="4213"/>
                    <a:pt x="3473" y="4147"/>
                    <a:pt x="3465" y="4110"/>
                  </a:cubicBezTo>
                  <a:cubicBezTo>
                    <a:pt x="3451" y="4066"/>
                    <a:pt x="3436" y="4029"/>
                    <a:pt x="3385" y="4022"/>
                  </a:cubicBezTo>
                  <a:cubicBezTo>
                    <a:pt x="3326" y="4007"/>
                    <a:pt x="3304" y="3919"/>
                    <a:pt x="3311" y="3883"/>
                  </a:cubicBezTo>
                  <a:cubicBezTo>
                    <a:pt x="3326" y="3854"/>
                    <a:pt x="3326" y="3751"/>
                    <a:pt x="3267" y="3751"/>
                  </a:cubicBezTo>
                  <a:cubicBezTo>
                    <a:pt x="3245" y="3751"/>
                    <a:pt x="3223" y="3751"/>
                    <a:pt x="3201" y="3751"/>
                  </a:cubicBezTo>
                  <a:cubicBezTo>
                    <a:pt x="3172" y="3751"/>
                    <a:pt x="3150" y="3751"/>
                    <a:pt x="3143" y="3773"/>
                  </a:cubicBezTo>
                  <a:cubicBezTo>
                    <a:pt x="3135" y="3809"/>
                    <a:pt x="3099" y="3832"/>
                    <a:pt x="3040" y="3861"/>
                  </a:cubicBezTo>
                  <a:cubicBezTo>
                    <a:pt x="2989" y="3897"/>
                    <a:pt x="2938" y="3934"/>
                    <a:pt x="2938" y="3934"/>
                  </a:cubicBezTo>
                  <a:cubicBezTo>
                    <a:pt x="2938" y="3934"/>
                    <a:pt x="2952" y="4066"/>
                    <a:pt x="2996" y="4147"/>
                  </a:cubicBezTo>
                  <a:cubicBezTo>
                    <a:pt x="3040" y="4227"/>
                    <a:pt x="3011" y="4330"/>
                    <a:pt x="3018" y="4462"/>
                  </a:cubicBezTo>
                  <a:cubicBezTo>
                    <a:pt x="3026" y="4564"/>
                    <a:pt x="2996" y="4579"/>
                    <a:pt x="2967" y="4579"/>
                  </a:cubicBezTo>
                  <a:cubicBezTo>
                    <a:pt x="2960" y="4579"/>
                    <a:pt x="2952" y="4579"/>
                    <a:pt x="2938" y="4579"/>
                  </a:cubicBezTo>
                  <a:cubicBezTo>
                    <a:pt x="2916" y="4579"/>
                    <a:pt x="2901" y="4550"/>
                    <a:pt x="2886" y="4550"/>
                  </a:cubicBezTo>
                  <a:cubicBezTo>
                    <a:pt x="2879" y="4550"/>
                    <a:pt x="2872" y="4557"/>
                    <a:pt x="2864" y="4564"/>
                  </a:cubicBezTo>
                  <a:cubicBezTo>
                    <a:pt x="2850" y="4579"/>
                    <a:pt x="2842" y="4579"/>
                    <a:pt x="2828" y="4579"/>
                  </a:cubicBezTo>
                  <a:cubicBezTo>
                    <a:pt x="2799" y="4579"/>
                    <a:pt x="2769" y="4557"/>
                    <a:pt x="2747" y="4535"/>
                  </a:cubicBezTo>
                  <a:cubicBezTo>
                    <a:pt x="2711" y="4498"/>
                    <a:pt x="2740" y="4440"/>
                    <a:pt x="2740" y="4440"/>
                  </a:cubicBezTo>
                  <a:cubicBezTo>
                    <a:pt x="2740" y="4440"/>
                    <a:pt x="2762" y="4352"/>
                    <a:pt x="2725" y="4315"/>
                  </a:cubicBezTo>
                  <a:cubicBezTo>
                    <a:pt x="2703" y="4293"/>
                    <a:pt x="2674" y="4293"/>
                    <a:pt x="2659" y="4293"/>
                  </a:cubicBezTo>
                  <a:cubicBezTo>
                    <a:pt x="2644" y="4293"/>
                    <a:pt x="2637" y="4293"/>
                    <a:pt x="2637" y="4293"/>
                  </a:cubicBezTo>
                  <a:cubicBezTo>
                    <a:pt x="2637" y="4293"/>
                    <a:pt x="2571" y="4330"/>
                    <a:pt x="2527" y="4330"/>
                  </a:cubicBezTo>
                  <a:cubicBezTo>
                    <a:pt x="2520" y="4330"/>
                    <a:pt x="2513" y="4330"/>
                    <a:pt x="2513" y="4330"/>
                  </a:cubicBezTo>
                  <a:cubicBezTo>
                    <a:pt x="2483" y="4315"/>
                    <a:pt x="2454" y="4293"/>
                    <a:pt x="2432" y="4293"/>
                  </a:cubicBezTo>
                  <a:cubicBezTo>
                    <a:pt x="2425" y="4293"/>
                    <a:pt x="2418" y="4293"/>
                    <a:pt x="2418" y="4308"/>
                  </a:cubicBezTo>
                  <a:cubicBezTo>
                    <a:pt x="2418" y="4315"/>
                    <a:pt x="2418" y="4323"/>
                    <a:pt x="2403" y="4323"/>
                  </a:cubicBezTo>
                  <a:cubicBezTo>
                    <a:pt x="2388" y="4323"/>
                    <a:pt x="2366" y="4300"/>
                    <a:pt x="2351" y="4271"/>
                  </a:cubicBezTo>
                  <a:cubicBezTo>
                    <a:pt x="2330" y="4227"/>
                    <a:pt x="2249" y="4213"/>
                    <a:pt x="2205" y="4213"/>
                  </a:cubicBezTo>
                  <a:cubicBezTo>
                    <a:pt x="2176" y="4213"/>
                    <a:pt x="2146" y="4205"/>
                    <a:pt x="2117" y="4205"/>
                  </a:cubicBezTo>
                  <a:cubicBezTo>
                    <a:pt x="2095" y="4205"/>
                    <a:pt x="2080" y="4205"/>
                    <a:pt x="2058" y="4213"/>
                  </a:cubicBezTo>
                  <a:cubicBezTo>
                    <a:pt x="1985" y="4235"/>
                    <a:pt x="1978" y="4249"/>
                    <a:pt x="1897" y="4308"/>
                  </a:cubicBezTo>
                  <a:cubicBezTo>
                    <a:pt x="1817" y="4359"/>
                    <a:pt x="1839" y="4396"/>
                    <a:pt x="1861" y="4462"/>
                  </a:cubicBezTo>
                  <a:cubicBezTo>
                    <a:pt x="1882" y="4535"/>
                    <a:pt x="1985" y="4542"/>
                    <a:pt x="2066" y="4586"/>
                  </a:cubicBezTo>
                  <a:cubicBezTo>
                    <a:pt x="2146" y="4630"/>
                    <a:pt x="2102" y="4711"/>
                    <a:pt x="2058" y="4711"/>
                  </a:cubicBezTo>
                  <a:cubicBezTo>
                    <a:pt x="2029" y="4711"/>
                    <a:pt x="2022" y="4704"/>
                    <a:pt x="2007" y="4704"/>
                  </a:cubicBezTo>
                  <a:cubicBezTo>
                    <a:pt x="2000" y="4704"/>
                    <a:pt x="1992" y="4704"/>
                    <a:pt x="1978" y="4726"/>
                  </a:cubicBezTo>
                  <a:cubicBezTo>
                    <a:pt x="1970" y="4740"/>
                    <a:pt x="1956" y="4740"/>
                    <a:pt x="1934" y="4740"/>
                  </a:cubicBezTo>
                  <a:cubicBezTo>
                    <a:pt x="1897" y="4740"/>
                    <a:pt x="1853" y="4711"/>
                    <a:pt x="1853" y="4711"/>
                  </a:cubicBezTo>
                  <a:cubicBezTo>
                    <a:pt x="1868" y="4784"/>
                    <a:pt x="1831" y="4799"/>
                    <a:pt x="1802" y="4799"/>
                  </a:cubicBezTo>
                  <a:cubicBezTo>
                    <a:pt x="1780" y="4799"/>
                    <a:pt x="1758" y="4791"/>
                    <a:pt x="1758" y="4791"/>
                  </a:cubicBezTo>
                  <a:cubicBezTo>
                    <a:pt x="1758" y="4791"/>
                    <a:pt x="1692" y="4784"/>
                    <a:pt x="1626" y="4755"/>
                  </a:cubicBezTo>
                  <a:cubicBezTo>
                    <a:pt x="1560" y="4733"/>
                    <a:pt x="1568" y="4659"/>
                    <a:pt x="1582" y="4586"/>
                  </a:cubicBezTo>
                  <a:cubicBezTo>
                    <a:pt x="1589" y="4520"/>
                    <a:pt x="1545" y="4498"/>
                    <a:pt x="1545" y="4432"/>
                  </a:cubicBezTo>
                  <a:cubicBezTo>
                    <a:pt x="1545" y="4359"/>
                    <a:pt x="1480" y="4352"/>
                    <a:pt x="1480" y="4352"/>
                  </a:cubicBezTo>
                  <a:cubicBezTo>
                    <a:pt x="1480" y="4352"/>
                    <a:pt x="1465" y="4352"/>
                    <a:pt x="1443" y="4352"/>
                  </a:cubicBezTo>
                  <a:cubicBezTo>
                    <a:pt x="1406" y="4352"/>
                    <a:pt x="1355" y="4345"/>
                    <a:pt x="1333" y="4330"/>
                  </a:cubicBezTo>
                  <a:cubicBezTo>
                    <a:pt x="1289" y="4293"/>
                    <a:pt x="1289" y="4235"/>
                    <a:pt x="1238" y="4235"/>
                  </a:cubicBezTo>
                  <a:lnTo>
                    <a:pt x="1230" y="4235"/>
                  </a:lnTo>
                  <a:cubicBezTo>
                    <a:pt x="1223" y="4242"/>
                    <a:pt x="1216" y="4242"/>
                    <a:pt x="1208" y="4242"/>
                  </a:cubicBezTo>
                  <a:cubicBezTo>
                    <a:pt x="1173" y="4242"/>
                    <a:pt x="1158" y="4205"/>
                    <a:pt x="1129" y="4161"/>
                  </a:cubicBezTo>
                  <a:cubicBezTo>
                    <a:pt x="1092" y="4103"/>
                    <a:pt x="1085" y="4081"/>
                    <a:pt x="1026" y="4007"/>
                  </a:cubicBezTo>
                  <a:cubicBezTo>
                    <a:pt x="968" y="3941"/>
                    <a:pt x="1004" y="3905"/>
                    <a:pt x="924" y="3897"/>
                  </a:cubicBezTo>
                  <a:cubicBezTo>
                    <a:pt x="843" y="3883"/>
                    <a:pt x="814" y="3795"/>
                    <a:pt x="755" y="3729"/>
                  </a:cubicBezTo>
                  <a:cubicBezTo>
                    <a:pt x="733" y="3707"/>
                    <a:pt x="719" y="3700"/>
                    <a:pt x="711" y="3700"/>
                  </a:cubicBezTo>
                  <a:cubicBezTo>
                    <a:pt x="682" y="3700"/>
                    <a:pt x="660" y="3729"/>
                    <a:pt x="616" y="3729"/>
                  </a:cubicBezTo>
                  <a:cubicBezTo>
                    <a:pt x="557" y="3729"/>
                    <a:pt x="564" y="3700"/>
                    <a:pt x="550" y="3700"/>
                  </a:cubicBezTo>
                  <a:cubicBezTo>
                    <a:pt x="550" y="3700"/>
                    <a:pt x="543" y="3700"/>
                    <a:pt x="535" y="3707"/>
                  </a:cubicBezTo>
                  <a:cubicBezTo>
                    <a:pt x="521" y="3714"/>
                    <a:pt x="484" y="3729"/>
                    <a:pt x="455" y="3758"/>
                  </a:cubicBezTo>
                  <a:cubicBezTo>
                    <a:pt x="440" y="3744"/>
                    <a:pt x="440" y="3744"/>
                    <a:pt x="440" y="3744"/>
                  </a:cubicBezTo>
                  <a:cubicBezTo>
                    <a:pt x="440" y="3744"/>
                    <a:pt x="425" y="3670"/>
                    <a:pt x="411" y="3612"/>
                  </a:cubicBezTo>
                  <a:cubicBezTo>
                    <a:pt x="403" y="3553"/>
                    <a:pt x="389" y="3538"/>
                    <a:pt x="411" y="3487"/>
                  </a:cubicBezTo>
                  <a:cubicBezTo>
                    <a:pt x="418" y="3473"/>
                    <a:pt x="425" y="3465"/>
                    <a:pt x="433" y="3465"/>
                  </a:cubicBezTo>
                  <a:cubicBezTo>
                    <a:pt x="440" y="3465"/>
                    <a:pt x="440" y="3480"/>
                    <a:pt x="447" y="3480"/>
                  </a:cubicBezTo>
                  <a:lnTo>
                    <a:pt x="447" y="3480"/>
                  </a:lnTo>
                  <a:cubicBezTo>
                    <a:pt x="455" y="3450"/>
                    <a:pt x="469" y="3399"/>
                    <a:pt x="440" y="3355"/>
                  </a:cubicBezTo>
                  <a:cubicBezTo>
                    <a:pt x="403" y="3319"/>
                    <a:pt x="411" y="3275"/>
                    <a:pt x="374" y="3267"/>
                  </a:cubicBezTo>
                  <a:cubicBezTo>
                    <a:pt x="367" y="3260"/>
                    <a:pt x="359" y="3260"/>
                    <a:pt x="352" y="3260"/>
                  </a:cubicBezTo>
                  <a:cubicBezTo>
                    <a:pt x="323" y="3260"/>
                    <a:pt x="301" y="3275"/>
                    <a:pt x="257" y="3297"/>
                  </a:cubicBezTo>
                  <a:cubicBezTo>
                    <a:pt x="213" y="3326"/>
                    <a:pt x="198" y="3341"/>
                    <a:pt x="228" y="3392"/>
                  </a:cubicBezTo>
                  <a:cubicBezTo>
                    <a:pt x="250" y="3443"/>
                    <a:pt x="176" y="3443"/>
                    <a:pt x="125" y="3443"/>
                  </a:cubicBezTo>
                  <a:cubicBezTo>
                    <a:pt x="74" y="3443"/>
                    <a:pt x="59" y="3407"/>
                    <a:pt x="44" y="3370"/>
                  </a:cubicBezTo>
                  <a:cubicBezTo>
                    <a:pt x="37" y="3326"/>
                    <a:pt x="22" y="3282"/>
                    <a:pt x="66" y="3282"/>
                  </a:cubicBezTo>
                  <a:cubicBezTo>
                    <a:pt x="110" y="3282"/>
                    <a:pt x="125" y="3187"/>
                    <a:pt x="147" y="3157"/>
                  </a:cubicBezTo>
                  <a:cubicBezTo>
                    <a:pt x="176" y="3121"/>
                    <a:pt x="183" y="3077"/>
                    <a:pt x="140" y="3047"/>
                  </a:cubicBezTo>
                  <a:cubicBezTo>
                    <a:pt x="96" y="3011"/>
                    <a:pt x="132" y="3018"/>
                    <a:pt x="176" y="2982"/>
                  </a:cubicBezTo>
                  <a:cubicBezTo>
                    <a:pt x="220" y="2952"/>
                    <a:pt x="169" y="2908"/>
                    <a:pt x="183" y="2857"/>
                  </a:cubicBezTo>
                  <a:cubicBezTo>
                    <a:pt x="198" y="2806"/>
                    <a:pt x="257" y="2784"/>
                    <a:pt x="323" y="2784"/>
                  </a:cubicBezTo>
                  <a:cubicBezTo>
                    <a:pt x="381" y="2784"/>
                    <a:pt x="352" y="2732"/>
                    <a:pt x="338" y="2703"/>
                  </a:cubicBezTo>
                  <a:cubicBezTo>
                    <a:pt x="323" y="2681"/>
                    <a:pt x="301" y="2645"/>
                    <a:pt x="389" y="2637"/>
                  </a:cubicBezTo>
                  <a:cubicBezTo>
                    <a:pt x="469" y="2630"/>
                    <a:pt x="411" y="2586"/>
                    <a:pt x="381" y="2549"/>
                  </a:cubicBezTo>
                  <a:cubicBezTo>
                    <a:pt x="345" y="2520"/>
                    <a:pt x="323" y="2498"/>
                    <a:pt x="286" y="2483"/>
                  </a:cubicBezTo>
                  <a:cubicBezTo>
                    <a:pt x="250" y="2469"/>
                    <a:pt x="228" y="2476"/>
                    <a:pt x="191" y="2447"/>
                  </a:cubicBezTo>
                  <a:cubicBezTo>
                    <a:pt x="162" y="2425"/>
                    <a:pt x="191" y="2403"/>
                    <a:pt x="213" y="2403"/>
                  </a:cubicBezTo>
                  <a:cubicBezTo>
                    <a:pt x="220" y="2403"/>
                    <a:pt x="220" y="2403"/>
                    <a:pt x="228" y="2403"/>
                  </a:cubicBezTo>
                  <a:cubicBezTo>
                    <a:pt x="250" y="2417"/>
                    <a:pt x="279" y="2425"/>
                    <a:pt x="374" y="2425"/>
                  </a:cubicBezTo>
                  <a:cubicBezTo>
                    <a:pt x="462" y="2425"/>
                    <a:pt x="425" y="2388"/>
                    <a:pt x="389" y="2366"/>
                  </a:cubicBezTo>
                  <a:cubicBezTo>
                    <a:pt x="352" y="2337"/>
                    <a:pt x="338" y="2271"/>
                    <a:pt x="330" y="2212"/>
                  </a:cubicBezTo>
                  <a:cubicBezTo>
                    <a:pt x="323" y="2183"/>
                    <a:pt x="338" y="2168"/>
                    <a:pt x="359" y="2168"/>
                  </a:cubicBezTo>
                  <a:cubicBezTo>
                    <a:pt x="381" y="2168"/>
                    <a:pt x="403" y="2176"/>
                    <a:pt x="411" y="2190"/>
                  </a:cubicBezTo>
                  <a:cubicBezTo>
                    <a:pt x="425" y="2205"/>
                    <a:pt x="433" y="2212"/>
                    <a:pt x="447" y="2212"/>
                  </a:cubicBezTo>
                  <a:cubicBezTo>
                    <a:pt x="469" y="2212"/>
                    <a:pt x="491" y="2190"/>
                    <a:pt x="513" y="2176"/>
                  </a:cubicBezTo>
                  <a:cubicBezTo>
                    <a:pt x="521" y="2176"/>
                    <a:pt x="528" y="2168"/>
                    <a:pt x="528" y="2168"/>
                  </a:cubicBezTo>
                  <a:cubicBezTo>
                    <a:pt x="550" y="2168"/>
                    <a:pt x="564" y="2219"/>
                    <a:pt x="616" y="2234"/>
                  </a:cubicBezTo>
                  <a:cubicBezTo>
                    <a:pt x="623" y="2241"/>
                    <a:pt x="631" y="2241"/>
                    <a:pt x="638" y="2241"/>
                  </a:cubicBezTo>
                  <a:cubicBezTo>
                    <a:pt x="674" y="2241"/>
                    <a:pt x="674" y="2205"/>
                    <a:pt x="704" y="2154"/>
                  </a:cubicBezTo>
                  <a:cubicBezTo>
                    <a:pt x="733" y="2095"/>
                    <a:pt x="704" y="2073"/>
                    <a:pt x="689" y="2051"/>
                  </a:cubicBezTo>
                  <a:cubicBezTo>
                    <a:pt x="667" y="2022"/>
                    <a:pt x="645" y="2022"/>
                    <a:pt x="609" y="1992"/>
                  </a:cubicBezTo>
                  <a:cubicBezTo>
                    <a:pt x="572" y="1956"/>
                    <a:pt x="594" y="1948"/>
                    <a:pt x="623" y="1912"/>
                  </a:cubicBezTo>
                  <a:cubicBezTo>
                    <a:pt x="660" y="1882"/>
                    <a:pt x="667" y="1860"/>
                    <a:pt x="667" y="1860"/>
                  </a:cubicBezTo>
                  <a:cubicBezTo>
                    <a:pt x="667" y="1860"/>
                    <a:pt x="616" y="1846"/>
                    <a:pt x="564" y="1816"/>
                  </a:cubicBezTo>
                  <a:cubicBezTo>
                    <a:pt x="513" y="1795"/>
                    <a:pt x="506" y="1765"/>
                    <a:pt x="550" y="1736"/>
                  </a:cubicBezTo>
                  <a:cubicBezTo>
                    <a:pt x="564" y="1721"/>
                    <a:pt x="579" y="1714"/>
                    <a:pt x="594" y="1714"/>
                  </a:cubicBezTo>
                  <a:cubicBezTo>
                    <a:pt x="609" y="1714"/>
                    <a:pt x="631" y="1728"/>
                    <a:pt x="645" y="1765"/>
                  </a:cubicBezTo>
                  <a:cubicBezTo>
                    <a:pt x="660" y="1802"/>
                    <a:pt x="667" y="1816"/>
                    <a:pt x="674" y="1816"/>
                  </a:cubicBezTo>
                  <a:cubicBezTo>
                    <a:pt x="682" y="1816"/>
                    <a:pt x="689" y="1809"/>
                    <a:pt x="697" y="1787"/>
                  </a:cubicBezTo>
                  <a:cubicBezTo>
                    <a:pt x="704" y="1736"/>
                    <a:pt x="667" y="1692"/>
                    <a:pt x="711" y="1670"/>
                  </a:cubicBezTo>
                  <a:cubicBezTo>
                    <a:pt x="755" y="1641"/>
                    <a:pt x="755" y="1598"/>
                    <a:pt x="726" y="1583"/>
                  </a:cubicBezTo>
                  <a:cubicBezTo>
                    <a:pt x="704" y="1568"/>
                    <a:pt x="587" y="1495"/>
                    <a:pt x="521" y="1488"/>
                  </a:cubicBezTo>
                  <a:cubicBezTo>
                    <a:pt x="462" y="1480"/>
                    <a:pt x="381" y="1422"/>
                    <a:pt x="359" y="1370"/>
                  </a:cubicBezTo>
                  <a:cubicBezTo>
                    <a:pt x="345" y="1319"/>
                    <a:pt x="345" y="1283"/>
                    <a:pt x="286" y="1283"/>
                  </a:cubicBezTo>
                  <a:cubicBezTo>
                    <a:pt x="228" y="1283"/>
                    <a:pt x="198" y="1260"/>
                    <a:pt x="176" y="1217"/>
                  </a:cubicBezTo>
                  <a:cubicBezTo>
                    <a:pt x="147" y="1173"/>
                    <a:pt x="169" y="1143"/>
                    <a:pt x="132" y="1114"/>
                  </a:cubicBezTo>
                  <a:cubicBezTo>
                    <a:pt x="96" y="1092"/>
                    <a:pt x="118" y="997"/>
                    <a:pt x="118" y="960"/>
                  </a:cubicBezTo>
                  <a:lnTo>
                    <a:pt x="118" y="953"/>
                  </a:lnTo>
                  <a:cubicBezTo>
                    <a:pt x="162" y="938"/>
                    <a:pt x="242" y="909"/>
                    <a:pt x="257" y="879"/>
                  </a:cubicBezTo>
                  <a:cubicBezTo>
                    <a:pt x="279" y="850"/>
                    <a:pt x="338" y="791"/>
                    <a:pt x="374" y="784"/>
                  </a:cubicBezTo>
                  <a:cubicBezTo>
                    <a:pt x="389" y="784"/>
                    <a:pt x="411" y="784"/>
                    <a:pt x="425" y="784"/>
                  </a:cubicBezTo>
                  <a:cubicBezTo>
                    <a:pt x="447" y="784"/>
                    <a:pt x="469" y="784"/>
                    <a:pt x="484" y="784"/>
                  </a:cubicBezTo>
                  <a:cubicBezTo>
                    <a:pt x="491" y="784"/>
                    <a:pt x="499" y="784"/>
                    <a:pt x="499" y="784"/>
                  </a:cubicBezTo>
                  <a:cubicBezTo>
                    <a:pt x="543" y="784"/>
                    <a:pt x="601" y="762"/>
                    <a:pt x="616" y="733"/>
                  </a:cubicBezTo>
                  <a:cubicBezTo>
                    <a:pt x="638" y="689"/>
                    <a:pt x="631" y="630"/>
                    <a:pt x="660" y="616"/>
                  </a:cubicBezTo>
                  <a:cubicBezTo>
                    <a:pt x="660" y="616"/>
                    <a:pt x="660" y="616"/>
                    <a:pt x="667" y="616"/>
                  </a:cubicBezTo>
                  <a:cubicBezTo>
                    <a:pt x="682" y="616"/>
                    <a:pt x="704" y="645"/>
                    <a:pt x="726" y="645"/>
                  </a:cubicBezTo>
                  <a:cubicBezTo>
                    <a:pt x="733" y="645"/>
                    <a:pt x="740" y="638"/>
                    <a:pt x="755" y="630"/>
                  </a:cubicBezTo>
                  <a:cubicBezTo>
                    <a:pt x="799" y="601"/>
                    <a:pt x="843" y="572"/>
                    <a:pt x="872" y="535"/>
                  </a:cubicBezTo>
                  <a:cubicBezTo>
                    <a:pt x="902" y="506"/>
                    <a:pt x="909" y="491"/>
                    <a:pt x="953" y="469"/>
                  </a:cubicBezTo>
                  <a:cubicBezTo>
                    <a:pt x="990" y="447"/>
                    <a:pt x="1004" y="440"/>
                    <a:pt x="1012" y="396"/>
                  </a:cubicBezTo>
                  <a:cubicBezTo>
                    <a:pt x="1012" y="352"/>
                    <a:pt x="1012" y="293"/>
                    <a:pt x="1048" y="279"/>
                  </a:cubicBezTo>
                  <a:cubicBezTo>
                    <a:pt x="1085" y="257"/>
                    <a:pt x="1136" y="257"/>
                    <a:pt x="1158" y="257"/>
                  </a:cubicBezTo>
                  <a:cubicBezTo>
                    <a:pt x="1187" y="257"/>
                    <a:pt x="1260" y="279"/>
                    <a:pt x="1282" y="308"/>
                  </a:cubicBezTo>
                  <a:cubicBezTo>
                    <a:pt x="1296" y="330"/>
                    <a:pt x="1340" y="374"/>
                    <a:pt x="1377" y="374"/>
                  </a:cubicBezTo>
                  <a:cubicBezTo>
                    <a:pt x="1384" y="374"/>
                    <a:pt x="1392" y="374"/>
                    <a:pt x="1399" y="367"/>
                  </a:cubicBezTo>
                  <a:cubicBezTo>
                    <a:pt x="1436" y="345"/>
                    <a:pt x="1436" y="308"/>
                    <a:pt x="1465" y="286"/>
                  </a:cubicBezTo>
                  <a:cubicBezTo>
                    <a:pt x="1480" y="279"/>
                    <a:pt x="1494" y="279"/>
                    <a:pt x="1501" y="279"/>
                  </a:cubicBezTo>
                  <a:cubicBezTo>
                    <a:pt x="1516" y="279"/>
                    <a:pt x="1531" y="286"/>
                    <a:pt x="1545" y="301"/>
                  </a:cubicBezTo>
                  <a:cubicBezTo>
                    <a:pt x="1553" y="308"/>
                    <a:pt x="1568" y="308"/>
                    <a:pt x="1582" y="308"/>
                  </a:cubicBezTo>
                  <a:cubicBezTo>
                    <a:pt x="1611" y="308"/>
                    <a:pt x="1641" y="293"/>
                    <a:pt x="1619" y="264"/>
                  </a:cubicBezTo>
                  <a:cubicBezTo>
                    <a:pt x="1589" y="227"/>
                    <a:pt x="1560" y="227"/>
                    <a:pt x="1560" y="183"/>
                  </a:cubicBezTo>
                  <a:cubicBezTo>
                    <a:pt x="1568" y="147"/>
                    <a:pt x="1589" y="132"/>
                    <a:pt x="1626" y="110"/>
                  </a:cubicBezTo>
                  <a:cubicBezTo>
                    <a:pt x="1648" y="103"/>
                    <a:pt x="1655" y="81"/>
                    <a:pt x="1663" y="66"/>
                  </a:cubicBezTo>
                  <a:cubicBezTo>
                    <a:pt x="1677" y="132"/>
                    <a:pt x="1677" y="132"/>
                    <a:pt x="1677" y="132"/>
                  </a:cubicBezTo>
                  <a:cubicBezTo>
                    <a:pt x="1663" y="66"/>
                    <a:pt x="1663" y="66"/>
                    <a:pt x="1663" y="66"/>
                  </a:cubicBezTo>
                  <a:cubicBezTo>
                    <a:pt x="1670" y="59"/>
                    <a:pt x="1677" y="51"/>
                    <a:pt x="1692" y="51"/>
                  </a:cubicBezTo>
                  <a:lnTo>
                    <a:pt x="1699" y="51"/>
                  </a:lnTo>
                  <a:cubicBezTo>
                    <a:pt x="1707" y="59"/>
                    <a:pt x="1707" y="59"/>
                    <a:pt x="1714" y="59"/>
                  </a:cubicBezTo>
                  <a:cubicBezTo>
                    <a:pt x="1758" y="59"/>
                    <a:pt x="1809" y="44"/>
                    <a:pt x="1853" y="44"/>
                  </a:cubicBezTo>
                  <a:lnTo>
                    <a:pt x="1670" y="0"/>
                  </a:lnTo>
                  <a:lnTo>
                    <a:pt x="1670" y="0"/>
                  </a:lnTo>
                  <a:cubicBezTo>
                    <a:pt x="1633" y="51"/>
                    <a:pt x="1633" y="51"/>
                    <a:pt x="1633" y="51"/>
                  </a:cubicBezTo>
                  <a:cubicBezTo>
                    <a:pt x="1626" y="66"/>
                    <a:pt x="1626" y="66"/>
                    <a:pt x="1626" y="66"/>
                  </a:cubicBezTo>
                  <a:lnTo>
                    <a:pt x="1626" y="66"/>
                  </a:lnTo>
                  <a:cubicBezTo>
                    <a:pt x="1626" y="74"/>
                    <a:pt x="1619" y="81"/>
                    <a:pt x="1611" y="88"/>
                  </a:cubicBezTo>
                  <a:cubicBezTo>
                    <a:pt x="1568" y="110"/>
                    <a:pt x="1538" y="125"/>
                    <a:pt x="1531" y="183"/>
                  </a:cubicBezTo>
                  <a:cubicBezTo>
                    <a:pt x="1523" y="227"/>
                    <a:pt x="1553" y="242"/>
                    <a:pt x="1568" y="257"/>
                  </a:cubicBezTo>
                  <a:cubicBezTo>
                    <a:pt x="1575" y="264"/>
                    <a:pt x="1582" y="271"/>
                    <a:pt x="1589" y="279"/>
                  </a:cubicBezTo>
                  <a:cubicBezTo>
                    <a:pt x="1589" y="279"/>
                    <a:pt x="1589" y="279"/>
                    <a:pt x="1582" y="279"/>
                  </a:cubicBezTo>
                  <a:cubicBezTo>
                    <a:pt x="1575" y="279"/>
                    <a:pt x="1568" y="279"/>
                    <a:pt x="1568" y="279"/>
                  </a:cubicBezTo>
                  <a:cubicBezTo>
                    <a:pt x="1553" y="264"/>
                    <a:pt x="1531" y="242"/>
                    <a:pt x="1501" y="242"/>
                  </a:cubicBezTo>
                  <a:cubicBezTo>
                    <a:pt x="1487" y="242"/>
                    <a:pt x="1465" y="249"/>
                    <a:pt x="1450" y="257"/>
                  </a:cubicBezTo>
                  <a:cubicBezTo>
                    <a:pt x="1428" y="271"/>
                    <a:pt x="1413" y="293"/>
                    <a:pt x="1406" y="308"/>
                  </a:cubicBezTo>
                  <a:cubicBezTo>
                    <a:pt x="1399" y="323"/>
                    <a:pt x="1399" y="330"/>
                    <a:pt x="1384" y="337"/>
                  </a:cubicBezTo>
                  <a:cubicBezTo>
                    <a:pt x="1384" y="337"/>
                    <a:pt x="1384" y="345"/>
                    <a:pt x="1377" y="345"/>
                  </a:cubicBezTo>
                  <a:cubicBezTo>
                    <a:pt x="1362" y="345"/>
                    <a:pt x="1326" y="315"/>
                    <a:pt x="1304" y="286"/>
                  </a:cubicBezTo>
                  <a:cubicBezTo>
                    <a:pt x="1274" y="242"/>
                    <a:pt x="1187" y="227"/>
                    <a:pt x="1158" y="227"/>
                  </a:cubicBezTo>
                  <a:cubicBezTo>
                    <a:pt x="1129" y="227"/>
                    <a:pt x="1078" y="227"/>
                    <a:pt x="1033" y="249"/>
                  </a:cubicBezTo>
                  <a:cubicBezTo>
                    <a:pt x="990" y="271"/>
                    <a:pt x="982" y="323"/>
                    <a:pt x="982" y="374"/>
                  </a:cubicBezTo>
                  <a:cubicBezTo>
                    <a:pt x="982" y="374"/>
                    <a:pt x="982" y="381"/>
                    <a:pt x="975" y="389"/>
                  </a:cubicBezTo>
                  <a:cubicBezTo>
                    <a:pt x="975" y="418"/>
                    <a:pt x="975" y="418"/>
                    <a:pt x="938" y="440"/>
                  </a:cubicBezTo>
                  <a:cubicBezTo>
                    <a:pt x="894" y="469"/>
                    <a:pt x="880" y="477"/>
                    <a:pt x="850" y="520"/>
                  </a:cubicBezTo>
                  <a:cubicBezTo>
                    <a:pt x="828" y="542"/>
                    <a:pt x="799" y="565"/>
                    <a:pt x="770" y="586"/>
                  </a:cubicBezTo>
                  <a:cubicBezTo>
                    <a:pt x="755" y="594"/>
                    <a:pt x="748" y="601"/>
                    <a:pt x="733" y="608"/>
                  </a:cubicBezTo>
                  <a:lnTo>
                    <a:pt x="726" y="616"/>
                  </a:lnTo>
                  <a:cubicBezTo>
                    <a:pt x="726" y="616"/>
                    <a:pt x="719" y="608"/>
                    <a:pt x="711" y="601"/>
                  </a:cubicBezTo>
                  <a:cubicBezTo>
                    <a:pt x="697" y="594"/>
                    <a:pt x="682" y="586"/>
                    <a:pt x="667" y="586"/>
                  </a:cubicBezTo>
                  <a:cubicBezTo>
                    <a:pt x="660" y="586"/>
                    <a:pt x="652" y="586"/>
                    <a:pt x="645" y="586"/>
                  </a:cubicBezTo>
                  <a:cubicBezTo>
                    <a:pt x="616" y="601"/>
                    <a:pt x="609" y="638"/>
                    <a:pt x="601" y="674"/>
                  </a:cubicBezTo>
                  <a:cubicBezTo>
                    <a:pt x="601" y="689"/>
                    <a:pt x="594" y="704"/>
                    <a:pt x="587" y="718"/>
                  </a:cubicBezTo>
                  <a:cubicBezTo>
                    <a:pt x="579" y="740"/>
                    <a:pt x="535" y="755"/>
                    <a:pt x="499" y="755"/>
                  </a:cubicBezTo>
                  <a:lnTo>
                    <a:pt x="491" y="755"/>
                  </a:lnTo>
                  <a:cubicBezTo>
                    <a:pt x="469" y="755"/>
                    <a:pt x="447" y="755"/>
                    <a:pt x="425" y="755"/>
                  </a:cubicBezTo>
                  <a:cubicBezTo>
                    <a:pt x="411" y="755"/>
                    <a:pt x="389" y="755"/>
                    <a:pt x="367" y="755"/>
                  </a:cubicBezTo>
                  <a:cubicBezTo>
                    <a:pt x="323" y="762"/>
                    <a:pt x="250" y="836"/>
                    <a:pt x="228" y="865"/>
                  </a:cubicBezTo>
                  <a:cubicBezTo>
                    <a:pt x="220" y="872"/>
                    <a:pt x="183" y="894"/>
                    <a:pt x="103" y="924"/>
                  </a:cubicBezTo>
                  <a:cubicBezTo>
                    <a:pt x="81" y="931"/>
                    <a:pt x="81" y="931"/>
                    <a:pt x="81" y="931"/>
                  </a:cubicBezTo>
                  <a:cubicBezTo>
                    <a:pt x="81" y="953"/>
                    <a:pt x="81" y="953"/>
                    <a:pt x="81" y="953"/>
                  </a:cubicBezTo>
                  <a:cubicBezTo>
                    <a:pt x="88" y="960"/>
                    <a:pt x="88" y="960"/>
                    <a:pt x="88" y="960"/>
                  </a:cubicBezTo>
                  <a:cubicBezTo>
                    <a:pt x="88" y="967"/>
                    <a:pt x="88" y="975"/>
                    <a:pt x="81" y="989"/>
                  </a:cubicBezTo>
                  <a:cubicBezTo>
                    <a:pt x="81" y="1041"/>
                    <a:pt x="74" y="1107"/>
                    <a:pt x="118" y="1136"/>
                  </a:cubicBezTo>
                  <a:cubicBezTo>
                    <a:pt x="125" y="1143"/>
                    <a:pt x="125" y="1150"/>
                    <a:pt x="132" y="1173"/>
                  </a:cubicBezTo>
                  <a:cubicBezTo>
                    <a:pt x="132" y="1187"/>
                    <a:pt x="132" y="1209"/>
                    <a:pt x="147" y="1231"/>
                  </a:cubicBezTo>
                  <a:cubicBezTo>
                    <a:pt x="176" y="1283"/>
                    <a:pt x="213" y="1312"/>
                    <a:pt x="286" y="1312"/>
                  </a:cubicBezTo>
                  <a:cubicBezTo>
                    <a:pt x="315" y="1312"/>
                    <a:pt x="315" y="1319"/>
                    <a:pt x="330" y="1356"/>
                  </a:cubicBezTo>
                  <a:cubicBezTo>
                    <a:pt x="330" y="1363"/>
                    <a:pt x="330" y="1370"/>
                    <a:pt x="330" y="1378"/>
                  </a:cubicBezTo>
                  <a:cubicBezTo>
                    <a:pt x="352" y="1444"/>
                    <a:pt x="455" y="1510"/>
                    <a:pt x="521" y="1517"/>
                  </a:cubicBezTo>
                  <a:cubicBezTo>
                    <a:pt x="572" y="1524"/>
                    <a:pt x="682" y="1590"/>
                    <a:pt x="711" y="1605"/>
                  </a:cubicBezTo>
                  <a:cubicBezTo>
                    <a:pt x="711" y="1612"/>
                    <a:pt x="719" y="1612"/>
                    <a:pt x="719" y="1619"/>
                  </a:cubicBezTo>
                  <a:cubicBezTo>
                    <a:pt x="719" y="1627"/>
                    <a:pt x="711" y="1634"/>
                    <a:pt x="697" y="1641"/>
                  </a:cubicBezTo>
                  <a:cubicBezTo>
                    <a:pt x="652" y="1670"/>
                    <a:pt x="660" y="1707"/>
                    <a:pt x="660" y="1736"/>
                  </a:cubicBezTo>
                  <a:cubicBezTo>
                    <a:pt x="652" y="1714"/>
                    <a:pt x="631" y="1685"/>
                    <a:pt x="594" y="1685"/>
                  </a:cubicBezTo>
                  <a:cubicBezTo>
                    <a:pt x="572" y="1685"/>
                    <a:pt x="550" y="1692"/>
                    <a:pt x="528" y="1714"/>
                  </a:cubicBezTo>
                  <a:cubicBezTo>
                    <a:pt x="521" y="1721"/>
                    <a:pt x="491" y="1743"/>
                    <a:pt x="491" y="1780"/>
                  </a:cubicBezTo>
                  <a:cubicBezTo>
                    <a:pt x="499" y="1816"/>
                    <a:pt x="528" y="1831"/>
                    <a:pt x="550" y="1846"/>
                  </a:cubicBezTo>
                  <a:cubicBezTo>
                    <a:pt x="579" y="1860"/>
                    <a:pt x="601" y="1868"/>
                    <a:pt x="616" y="1875"/>
                  </a:cubicBezTo>
                  <a:cubicBezTo>
                    <a:pt x="616" y="1882"/>
                    <a:pt x="609" y="1882"/>
                    <a:pt x="601" y="1890"/>
                  </a:cubicBezTo>
                  <a:cubicBezTo>
                    <a:pt x="594" y="1904"/>
                    <a:pt x="594" y="1904"/>
                    <a:pt x="594" y="1904"/>
                  </a:cubicBezTo>
                  <a:cubicBezTo>
                    <a:pt x="579" y="1919"/>
                    <a:pt x="557" y="1934"/>
                    <a:pt x="557" y="1956"/>
                  </a:cubicBezTo>
                  <a:cubicBezTo>
                    <a:pt x="557" y="1978"/>
                    <a:pt x="572" y="2000"/>
                    <a:pt x="587" y="2014"/>
                  </a:cubicBezTo>
                  <a:cubicBezTo>
                    <a:pt x="609" y="2029"/>
                    <a:pt x="623" y="2044"/>
                    <a:pt x="638" y="2051"/>
                  </a:cubicBezTo>
                  <a:cubicBezTo>
                    <a:pt x="652" y="2058"/>
                    <a:pt x="652" y="2058"/>
                    <a:pt x="660" y="2066"/>
                  </a:cubicBezTo>
                  <a:cubicBezTo>
                    <a:pt x="667" y="2073"/>
                    <a:pt x="667" y="2080"/>
                    <a:pt x="674" y="2080"/>
                  </a:cubicBezTo>
                  <a:cubicBezTo>
                    <a:pt x="689" y="2102"/>
                    <a:pt x="697" y="2109"/>
                    <a:pt x="674" y="2139"/>
                  </a:cubicBezTo>
                  <a:cubicBezTo>
                    <a:pt x="667" y="2154"/>
                    <a:pt x="660" y="2168"/>
                    <a:pt x="652" y="2183"/>
                  </a:cubicBezTo>
                  <a:cubicBezTo>
                    <a:pt x="652" y="2197"/>
                    <a:pt x="645" y="2205"/>
                    <a:pt x="638" y="2212"/>
                  </a:cubicBezTo>
                  <a:cubicBezTo>
                    <a:pt x="638" y="2212"/>
                    <a:pt x="631" y="2212"/>
                    <a:pt x="623" y="2205"/>
                  </a:cubicBezTo>
                  <a:cubicBezTo>
                    <a:pt x="609" y="2205"/>
                    <a:pt x="594" y="2190"/>
                    <a:pt x="579" y="2176"/>
                  </a:cubicBezTo>
                  <a:cubicBezTo>
                    <a:pt x="572" y="2161"/>
                    <a:pt x="557" y="2139"/>
                    <a:pt x="528" y="2139"/>
                  </a:cubicBezTo>
                  <a:cubicBezTo>
                    <a:pt x="521" y="2139"/>
                    <a:pt x="506" y="2146"/>
                    <a:pt x="499" y="2154"/>
                  </a:cubicBezTo>
                  <a:cubicBezTo>
                    <a:pt x="477" y="2168"/>
                    <a:pt x="455" y="2183"/>
                    <a:pt x="447" y="2183"/>
                  </a:cubicBezTo>
                  <a:cubicBezTo>
                    <a:pt x="440" y="2183"/>
                    <a:pt x="440" y="2183"/>
                    <a:pt x="440" y="2176"/>
                  </a:cubicBezTo>
                  <a:cubicBezTo>
                    <a:pt x="418" y="2154"/>
                    <a:pt x="389" y="2139"/>
                    <a:pt x="359" y="2139"/>
                  </a:cubicBezTo>
                  <a:cubicBezTo>
                    <a:pt x="345" y="2139"/>
                    <a:pt x="323" y="2146"/>
                    <a:pt x="315" y="2161"/>
                  </a:cubicBezTo>
                  <a:cubicBezTo>
                    <a:pt x="301" y="2168"/>
                    <a:pt x="293" y="2183"/>
                    <a:pt x="301" y="2212"/>
                  </a:cubicBezTo>
                  <a:cubicBezTo>
                    <a:pt x="308" y="2307"/>
                    <a:pt x="338" y="2359"/>
                    <a:pt x="367" y="2388"/>
                  </a:cubicBezTo>
                  <a:cubicBezTo>
                    <a:pt x="374" y="2388"/>
                    <a:pt x="374" y="2388"/>
                    <a:pt x="374" y="2395"/>
                  </a:cubicBezTo>
                  <a:lnTo>
                    <a:pt x="374" y="2395"/>
                  </a:lnTo>
                  <a:cubicBezTo>
                    <a:pt x="286" y="2395"/>
                    <a:pt x="257" y="2388"/>
                    <a:pt x="235" y="2381"/>
                  </a:cubicBezTo>
                  <a:cubicBezTo>
                    <a:pt x="228" y="2373"/>
                    <a:pt x="220" y="2373"/>
                    <a:pt x="213" y="2373"/>
                  </a:cubicBezTo>
                  <a:cubicBezTo>
                    <a:pt x="191" y="2373"/>
                    <a:pt x="162" y="2388"/>
                    <a:pt x="154" y="2417"/>
                  </a:cubicBezTo>
                  <a:cubicBezTo>
                    <a:pt x="147" y="2425"/>
                    <a:pt x="140" y="2447"/>
                    <a:pt x="176" y="2476"/>
                  </a:cubicBezTo>
                  <a:cubicBezTo>
                    <a:pt x="198" y="2491"/>
                    <a:pt x="220" y="2498"/>
                    <a:pt x="242" y="2498"/>
                  </a:cubicBezTo>
                  <a:cubicBezTo>
                    <a:pt x="250" y="2505"/>
                    <a:pt x="264" y="2505"/>
                    <a:pt x="271" y="2513"/>
                  </a:cubicBezTo>
                  <a:cubicBezTo>
                    <a:pt x="301" y="2527"/>
                    <a:pt x="323" y="2542"/>
                    <a:pt x="359" y="2571"/>
                  </a:cubicBezTo>
                  <a:cubicBezTo>
                    <a:pt x="359" y="2578"/>
                    <a:pt x="367" y="2578"/>
                    <a:pt x="374" y="2586"/>
                  </a:cubicBezTo>
                  <a:cubicBezTo>
                    <a:pt x="381" y="2593"/>
                    <a:pt x="389" y="2600"/>
                    <a:pt x="389" y="2608"/>
                  </a:cubicBezTo>
                  <a:lnTo>
                    <a:pt x="389" y="2608"/>
                  </a:lnTo>
                  <a:cubicBezTo>
                    <a:pt x="352" y="2608"/>
                    <a:pt x="315" y="2615"/>
                    <a:pt x="301" y="2645"/>
                  </a:cubicBezTo>
                  <a:cubicBezTo>
                    <a:pt x="286" y="2681"/>
                    <a:pt x="301" y="2710"/>
                    <a:pt x="308" y="2718"/>
                  </a:cubicBezTo>
                  <a:cubicBezTo>
                    <a:pt x="323" y="2732"/>
                    <a:pt x="323" y="2747"/>
                    <a:pt x="323" y="2747"/>
                  </a:cubicBezTo>
                  <a:lnTo>
                    <a:pt x="323" y="2747"/>
                  </a:lnTo>
                  <a:cubicBezTo>
                    <a:pt x="242" y="2747"/>
                    <a:pt x="176" y="2791"/>
                    <a:pt x="154" y="2850"/>
                  </a:cubicBezTo>
                  <a:cubicBezTo>
                    <a:pt x="147" y="2879"/>
                    <a:pt x="154" y="2908"/>
                    <a:pt x="154" y="2923"/>
                  </a:cubicBezTo>
                  <a:cubicBezTo>
                    <a:pt x="162" y="2952"/>
                    <a:pt x="162" y="2952"/>
                    <a:pt x="154" y="2959"/>
                  </a:cubicBezTo>
                  <a:cubicBezTo>
                    <a:pt x="147" y="2967"/>
                    <a:pt x="132" y="2974"/>
                    <a:pt x="125" y="2982"/>
                  </a:cubicBezTo>
                  <a:cubicBezTo>
                    <a:pt x="110" y="2989"/>
                    <a:pt x="96" y="2996"/>
                    <a:pt x="88" y="3018"/>
                  </a:cubicBezTo>
                  <a:cubicBezTo>
                    <a:pt x="88" y="3040"/>
                    <a:pt x="110" y="3055"/>
                    <a:pt x="125" y="3069"/>
                  </a:cubicBezTo>
                  <a:cubicBezTo>
                    <a:pt x="132" y="3077"/>
                    <a:pt x="154" y="3091"/>
                    <a:pt x="125" y="3135"/>
                  </a:cubicBezTo>
                  <a:cubicBezTo>
                    <a:pt x="118" y="3150"/>
                    <a:pt x="103" y="3172"/>
                    <a:pt x="96" y="3194"/>
                  </a:cubicBezTo>
                  <a:cubicBezTo>
                    <a:pt x="88" y="3209"/>
                    <a:pt x="74" y="3245"/>
                    <a:pt x="66" y="3253"/>
                  </a:cubicBezTo>
                  <a:lnTo>
                    <a:pt x="66" y="3253"/>
                  </a:lnTo>
                  <a:cubicBezTo>
                    <a:pt x="37" y="3253"/>
                    <a:pt x="22" y="3260"/>
                    <a:pt x="15" y="3267"/>
                  </a:cubicBezTo>
                  <a:cubicBezTo>
                    <a:pt x="0" y="3297"/>
                    <a:pt x="8" y="3326"/>
                    <a:pt x="15" y="3355"/>
                  </a:cubicBezTo>
                  <a:cubicBezTo>
                    <a:pt x="15" y="3363"/>
                    <a:pt x="15" y="3370"/>
                    <a:pt x="15" y="3370"/>
                  </a:cubicBezTo>
                  <a:cubicBezTo>
                    <a:pt x="22" y="3399"/>
                    <a:pt x="37" y="3473"/>
                    <a:pt x="125" y="3473"/>
                  </a:cubicBezTo>
                  <a:cubicBezTo>
                    <a:pt x="176" y="3473"/>
                    <a:pt x="235" y="3473"/>
                    <a:pt x="257" y="3436"/>
                  </a:cubicBezTo>
                  <a:cubicBezTo>
                    <a:pt x="264" y="3428"/>
                    <a:pt x="264" y="3407"/>
                    <a:pt x="257" y="3377"/>
                  </a:cubicBezTo>
                  <a:cubicBezTo>
                    <a:pt x="242" y="3355"/>
                    <a:pt x="242" y="3348"/>
                    <a:pt x="242" y="3348"/>
                  </a:cubicBezTo>
                  <a:cubicBezTo>
                    <a:pt x="242" y="3348"/>
                    <a:pt x="250" y="3341"/>
                    <a:pt x="271" y="3326"/>
                  </a:cubicBezTo>
                  <a:cubicBezTo>
                    <a:pt x="286" y="3319"/>
                    <a:pt x="293" y="3319"/>
                    <a:pt x="301" y="3311"/>
                  </a:cubicBezTo>
                  <a:cubicBezTo>
                    <a:pt x="323" y="3297"/>
                    <a:pt x="338" y="3297"/>
                    <a:pt x="352" y="3297"/>
                  </a:cubicBezTo>
                  <a:cubicBezTo>
                    <a:pt x="352" y="3297"/>
                    <a:pt x="359" y="3297"/>
                    <a:pt x="367" y="3297"/>
                  </a:cubicBezTo>
                  <a:cubicBezTo>
                    <a:pt x="374" y="3297"/>
                    <a:pt x="374" y="3297"/>
                    <a:pt x="381" y="3319"/>
                  </a:cubicBezTo>
                  <a:cubicBezTo>
                    <a:pt x="389" y="3341"/>
                    <a:pt x="396" y="3355"/>
                    <a:pt x="418" y="3377"/>
                  </a:cubicBezTo>
                  <a:cubicBezTo>
                    <a:pt x="433" y="3392"/>
                    <a:pt x="433" y="3414"/>
                    <a:pt x="425" y="3436"/>
                  </a:cubicBezTo>
                  <a:cubicBezTo>
                    <a:pt x="403" y="3436"/>
                    <a:pt x="389" y="3465"/>
                    <a:pt x="389" y="3473"/>
                  </a:cubicBezTo>
                  <a:cubicBezTo>
                    <a:pt x="359" y="3516"/>
                    <a:pt x="367" y="3546"/>
                    <a:pt x="374" y="3582"/>
                  </a:cubicBezTo>
                  <a:cubicBezTo>
                    <a:pt x="381" y="3590"/>
                    <a:pt x="381" y="3604"/>
                    <a:pt x="381" y="3619"/>
                  </a:cubicBezTo>
                  <a:cubicBezTo>
                    <a:pt x="389" y="3678"/>
                    <a:pt x="411" y="3744"/>
                    <a:pt x="411" y="3751"/>
                  </a:cubicBezTo>
                  <a:cubicBezTo>
                    <a:pt x="411" y="3758"/>
                    <a:pt x="411" y="3758"/>
                    <a:pt x="411" y="3758"/>
                  </a:cubicBezTo>
                  <a:cubicBezTo>
                    <a:pt x="418" y="3758"/>
                    <a:pt x="418" y="3758"/>
                    <a:pt x="418" y="3758"/>
                  </a:cubicBezTo>
                  <a:cubicBezTo>
                    <a:pt x="425" y="3773"/>
                    <a:pt x="425" y="3773"/>
                    <a:pt x="425" y="3773"/>
                  </a:cubicBezTo>
                  <a:cubicBezTo>
                    <a:pt x="447" y="3802"/>
                    <a:pt x="447" y="3802"/>
                    <a:pt x="447" y="3802"/>
                  </a:cubicBezTo>
                  <a:cubicBezTo>
                    <a:pt x="469" y="3780"/>
                    <a:pt x="469" y="3780"/>
                    <a:pt x="469" y="3780"/>
                  </a:cubicBezTo>
                  <a:cubicBezTo>
                    <a:pt x="499" y="3758"/>
                    <a:pt x="528" y="3736"/>
                    <a:pt x="543" y="3736"/>
                  </a:cubicBezTo>
                  <a:cubicBezTo>
                    <a:pt x="557" y="3744"/>
                    <a:pt x="579" y="3758"/>
                    <a:pt x="616" y="3758"/>
                  </a:cubicBezTo>
                  <a:cubicBezTo>
                    <a:pt x="652" y="3758"/>
                    <a:pt x="674" y="3744"/>
                    <a:pt x="689" y="3736"/>
                  </a:cubicBezTo>
                  <a:cubicBezTo>
                    <a:pt x="697" y="3729"/>
                    <a:pt x="704" y="3729"/>
                    <a:pt x="711" y="3729"/>
                  </a:cubicBezTo>
                  <a:cubicBezTo>
                    <a:pt x="711" y="3729"/>
                    <a:pt x="711" y="3729"/>
                    <a:pt x="733" y="3744"/>
                  </a:cubicBezTo>
                  <a:cubicBezTo>
                    <a:pt x="748" y="3766"/>
                    <a:pt x="755" y="3788"/>
                    <a:pt x="770" y="3802"/>
                  </a:cubicBezTo>
                  <a:cubicBezTo>
                    <a:pt x="806" y="3861"/>
                    <a:pt x="850" y="3919"/>
                    <a:pt x="916" y="3927"/>
                  </a:cubicBezTo>
                  <a:cubicBezTo>
                    <a:pt x="953" y="3934"/>
                    <a:pt x="953" y="3934"/>
                    <a:pt x="960" y="3956"/>
                  </a:cubicBezTo>
                  <a:cubicBezTo>
                    <a:pt x="968" y="3978"/>
                    <a:pt x="975" y="4000"/>
                    <a:pt x="1004" y="4029"/>
                  </a:cubicBezTo>
                  <a:cubicBezTo>
                    <a:pt x="1048" y="4088"/>
                    <a:pt x="1063" y="4110"/>
                    <a:pt x="1092" y="4154"/>
                  </a:cubicBezTo>
                  <a:cubicBezTo>
                    <a:pt x="1099" y="4176"/>
                    <a:pt x="1099" y="4176"/>
                    <a:pt x="1099" y="4176"/>
                  </a:cubicBezTo>
                  <a:cubicBezTo>
                    <a:pt x="1107" y="4183"/>
                    <a:pt x="1107" y="4183"/>
                    <a:pt x="1114" y="4191"/>
                  </a:cubicBezTo>
                  <a:cubicBezTo>
                    <a:pt x="1136" y="4235"/>
                    <a:pt x="1158" y="4271"/>
                    <a:pt x="1208" y="4271"/>
                  </a:cubicBezTo>
                  <a:cubicBezTo>
                    <a:pt x="1216" y="4271"/>
                    <a:pt x="1223" y="4271"/>
                    <a:pt x="1238" y="4264"/>
                  </a:cubicBezTo>
                  <a:lnTo>
                    <a:pt x="1238" y="4264"/>
                  </a:lnTo>
                  <a:cubicBezTo>
                    <a:pt x="1245" y="4264"/>
                    <a:pt x="1252" y="4271"/>
                    <a:pt x="1267" y="4293"/>
                  </a:cubicBezTo>
                  <a:cubicBezTo>
                    <a:pt x="1274" y="4315"/>
                    <a:pt x="1289" y="4337"/>
                    <a:pt x="1311" y="4352"/>
                  </a:cubicBezTo>
                  <a:cubicBezTo>
                    <a:pt x="1340" y="4374"/>
                    <a:pt x="1384" y="4381"/>
                    <a:pt x="1443" y="4381"/>
                  </a:cubicBezTo>
                  <a:cubicBezTo>
                    <a:pt x="1458" y="4381"/>
                    <a:pt x="1472" y="4381"/>
                    <a:pt x="1480" y="4381"/>
                  </a:cubicBezTo>
                  <a:cubicBezTo>
                    <a:pt x="1487" y="4381"/>
                    <a:pt x="1516" y="4396"/>
                    <a:pt x="1516" y="4432"/>
                  </a:cubicBezTo>
                  <a:cubicBezTo>
                    <a:pt x="1516" y="4469"/>
                    <a:pt x="1523" y="4491"/>
                    <a:pt x="1538" y="4513"/>
                  </a:cubicBezTo>
                  <a:cubicBezTo>
                    <a:pt x="1545" y="4542"/>
                    <a:pt x="1553" y="4557"/>
                    <a:pt x="1553" y="4586"/>
                  </a:cubicBezTo>
                  <a:cubicBezTo>
                    <a:pt x="1538" y="4645"/>
                    <a:pt x="1523" y="4755"/>
                    <a:pt x="1619" y="4784"/>
                  </a:cubicBezTo>
                  <a:cubicBezTo>
                    <a:pt x="1677" y="4806"/>
                    <a:pt x="1736" y="4821"/>
                    <a:pt x="1751" y="4821"/>
                  </a:cubicBezTo>
                  <a:cubicBezTo>
                    <a:pt x="1758" y="4828"/>
                    <a:pt x="1780" y="4828"/>
                    <a:pt x="1802" y="4828"/>
                  </a:cubicBezTo>
                  <a:cubicBezTo>
                    <a:pt x="1839" y="4828"/>
                    <a:pt x="1853" y="4814"/>
                    <a:pt x="1868" y="4806"/>
                  </a:cubicBezTo>
                  <a:cubicBezTo>
                    <a:pt x="1875" y="4791"/>
                    <a:pt x="1882" y="4777"/>
                    <a:pt x="1882" y="4762"/>
                  </a:cubicBezTo>
                  <a:cubicBezTo>
                    <a:pt x="1897" y="4769"/>
                    <a:pt x="1919" y="4769"/>
                    <a:pt x="1934" y="4769"/>
                  </a:cubicBezTo>
                  <a:cubicBezTo>
                    <a:pt x="1970" y="4769"/>
                    <a:pt x="1992" y="4755"/>
                    <a:pt x="2000" y="4740"/>
                  </a:cubicBezTo>
                  <a:cubicBezTo>
                    <a:pt x="2007" y="4740"/>
                    <a:pt x="2007" y="4733"/>
                    <a:pt x="2007" y="4733"/>
                  </a:cubicBezTo>
                  <a:lnTo>
                    <a:pt x="2007" y="4733"/>
                  </a:lnTo>
                  <a:cubicBezTo>
                    <a:pt x="2022" y="4740"/>
                    <a:pt x="2036" y="4740"/>
                    <a:pt x="2058" y="4740"/>
                  </a:cubicBezTo>
                  <a:cubicBezTo>
                    <a:pt x="2095" y="4740"/>
                    <a:pt x="2124" y="4711"/>
                    <a:pt x="2139" y="4674"/>
                  </a:cubicBezTo>
                  <a:cubicBezTo>
                    <a:pt x="2146" y="4630"/>
                    <a:pt x="2132" y="4586"/>
                    <a:pt x="2080" y="4564"/>
                  </a:cubicBezTo>
                  <a:cubicBezTo>
                    <a:pt x="2051" y="4542"/>
                    <a:pt x="2022" y="4535"/>
                    <a:pt x="2000" y="4520"/>
                  </a:cubicBezTo>
                  <a:cubicBezTo>
                    <a:pt x="1949" y="4506"/>
                    <a:pt x="1904" y="4484"/>
                    <a:pt x="1890" y="4454"/>
                  </a:cubicBezTo>
                  <a:cubicBezTo>
                    <a:pt x="1890" y="4447"/>
                    <a:pt x="1890" y="4440"/>
                    <a:pt x="1882" y="4432"/>
                  </a:cubicBezTo>
                  <a:cubicBezTo>
                    <a:pt x="1868" y="4381"/>
                    <a:pt x="1861" y="4366"/>
                    <a:pt x="1912" y="4330"/>
                  </a:cubicBezTo>
                  <a:cubicBezTo>
                    <a:pt x="1941" y="4315"/>
                    <a:pt x="1941" y="4315"/>
                    <a:pt x="1941" y="4315"/>
                  </a:cubicBezTo>
                  <a:cubicBezTo>
                    <a:pt x="2000" y="4271"/>
                    <a:pt x="2007" y="4264"/>
                    <a:pt x="2066" y="4242"/>
                  </a:cubicBezTo>
                  <a:cubicBezTo>
                    <a:pt x="2080" y="4235"/>
                    <a:pt x="2102" y="4235"/>
                    <a:pt x="2117" y="4235"/>
                  </a:cubicBezTo>
                  <a:cubicBezTo>
                    <a:pt x="2132" y="4235"/>
                    <a:pt x="2139" y="4235"/>
                    <a:pt x="2154" y="4242"/>
                  </a:cubicBezTo>
                  <a:cubicBezTo>
                    <a:pt x="2168" y="4242"/>
                    <a:pt x="2183" y="4242"/>
                    <a:pt x="2205" y="4242"/>
                  </a:cubicBezTo>
                  <a:cubicBezTo>
                    <a:pt x="2256" y="4242"/>
                    <a:pt x="2308" y="4257"/>
                    <a:pt x="2322" y="4286"/>
                  </a:cubicBezTo>
                  <a:cubicBezTo>
                    <a:pt x="2337" y="4315"/>
                    <a:pt x="2373" y="4352"/>
                    <a:pt x="2403" y="4352"/>
                  </a:cubicBezTo>
                  <a:cubicBezTo>
                    <a:pt x="2425" y="4352"/>
                    <a:pt x="2439" y="4345"/>
                    <a:pt x="2447" y="4323"/>
                  </a:cubicBezTo>
                  <a:cubicBezTo>
                    <a:pt x="2454" y="4330"/>
                    <a:pt x="2469" y="4337"/>
                    <a:pt x="2491" y="4352"/>
                  </a:cubicBezTo>
                  <a:cubicBezTo>
                    <a:pt x="2505" y="4359"/>
                    <a:pt x="2513" y="4366"/>
                    <a:pt x="2527" y="4366"/>
                  </a:cubicBezTo>
                  <a:cubicBezTo>
                    <a:pt x="2571" y="4366"/>
                    <a:pt x="2630" y="4337"/>
                    <a:pt x="2644" y="4323"/>
                  </a:cubicBezTo>
                  <a:cubicBezTo>
                    <a:pt x="2644" y="4323"/>
                    <a:pt x="2652" y="4323"/>
                    <a:pt x="2659" y="4323"/>
                  </a:cubicBezTo>
                  <a:cubicBezTo>
                    <a:pt x="2674" y="4323"/>
                    <a:pt x="2689" y="4323"/>
                    <a:pt x="2703" y="4337"/>
                  </a:cubicBezTo>
                  <a:cubicBezTo>
                    <a:pt x="2718" y="4352"/>
                    <a:pt x="2718" y="4403"/>
                    <a:pt x="2711" y="4432"/>
                  </a:cubicBezTo>
                  <a:cubicBezTo>
                    <a:pt x="2696" y="4462"/>
                    <a:pt x="2689" y="4513"/>
                    <a:pt x="2725" y="4550"/>
                  </a:cubicBezTo>
                  <a:cubicBezTo>
                    <a:pt x="2762" y="4594"/>
                    <a:pt x="2799" y="4608"/>
                    <a:pt x="2828" y="4608"/>
                  </a:cubicBezTo>
                  <a:cubicBezTo>
                    <a:pt x="2850" y="4608"/>
                    <a:pt x="2864" y="4601"/>
                    <a:pt x="2879" y="4586"/>
                  </a:cubicBezTo>
                  <a:cubicBezTo>
                    <a:pt x="2886" y="4586"/>
                    <a:pt x="2886" y="4586"/>
                    <a:pt x="2886" y="4586"/>
                  </a:cubicBezTo>
                  <a:cubicBezTo>
                    <a:pt x="2886" y="4586"/>
                    <a:pt x="2886" y="4586"/>
                    <a:pt x="2894" y="4586"/>
                  </a:cubicBezTo>
                  <a:cubicBezTo>
                    <a:pt x="2901" y="4594"/>
                    <a:pt x="2916" y="4608"/>
                    <a:pt x="2938" y="4608"/>
                  </a:cubicBezTo>
                  <a:cubicBezTo>
                    <a:pt x="2945" y="4608"/>
                    <a:pt x="2945" y="4608"/>
                    <a:pt x="2952" y="4608"/>
                  </a:cubicBezTo>
                  <a:cubicBezTo>
                    <a:pt x="2960" y="4608"/>
                    <a:pt x="2960" y="4608"/>
                    <a:pt x="2967" y="4608"/>
                  </a:cubicBezTo>
                  <a:cubicBezTo>
                    <a:pt x="2974" y="4608"/>
                    <a:pt x="3004" y="4608"/>
                    <a:pt x="3026" y="4586"/>
                  </a:cubicBezTo>
                  <a:cubicBezTo>
                    <a:pt x="3048" y="4564"/>
                    <a:pt x="3055" y="4520"/>
                    <a:pt x="3048" y="4462"/>
                  </a:cubicBezTo>
                  <a:cubicBezTo>
                    <a:pt x="3048" y="4410"/>
                    <a:pt x="3048" y="4366"/>
                    <a:pt x="3048" y="4323"/>
                  </a:cubicBezTo>
                  <a:cubicBezTo>
                    <a:pt x="3055" y="4249"/>
                    <a:pt x="3055" y="4191"/>
                    <a:pt x="3026" y="4132"/>
                  </a:cubicBezTo>
                  <a:cubicBezTo>
                    <a:pt x="2989" y="4073"/>
                    <a:pt x="2974" y="3985"/>
                    <a:pt x="2974" y="3941"/>
                  </a:cubicBezTo>
                  <a:cubicBezTo>
                    <a:pt x="2989" y="3934"/>
                    <a:pt x="3018" y="3912"/>
                    <a:pt x="3055" y="3890"/>
                  </a:cubicBezTo>
                  <a:cubicBezTo>
                    <a:pt x="3121" y="3854"/>
                    <a:pt x="3158" y="3824"/>
                    <a:pt x="3172" y="3780"/>
                  </a:cubicBezTo>
                  <a:cubicBezTo>
                    <a:pt x="3172" y="3780"/>
                    <a:pt x="3180" y="3780"/>
                    <a:pt x="3201" y="3780"/>
                  </a:cubicBezTo>
                  <a:cubicBezTo>
                    <a:pt x="3216" y="3780"/>
                    <a:pt x="3223" y="3780"/>
                    <a:pt x="3231" y="3780"/>
                  </a:cubicBezTo>
                  <a:cubicBezTo>
                    <a:pt x="3245" y="3780"/>
                    <a:pt x="3260" y="3780"/>
                    <a:pt x="3267" y="3780"/>
                  </a:cubicBezTo>
                  <a:cubicBezTo>
                    <a:pt x="3275" y="3780"/>
                    <a:pt x="3275" y="3780"/>
                    <a:pt x="3275" y="3788"/>
                  </a:cubicBezTo>
                  <a:cubicBezTo>
                    <a:pt x="3297" y="3802"/>
                    <a:pt x="3289" y="3854"/>
                    <a:pt x="3282" y="3876"/>
                  </a:cubicBezTo>
                  <a:cubicBezTo>
                    <a:pt x="3275" y="3905"/>
                    <a:pt x="3282" y="3956"/>
                    <a:pt x="3304" y="3993"/>
                  </a:cubicBezTo>
                  <a:cubicBezTo>
                    <a:pt x="3326" y="4029"/>
                    <a:pt x="3348" y="4044"/>
                    <a:pt x="3377" y="4051"/>
                  </a:cubicBezTo>
                  <a:cubicBezTo>
                    <a:pt x="3414" y="4059"/>
                    <a:pt x="3421" y="4073"/>
                    <a:pt x="3436" y="4117"/>
                  </a:cubicBezTo>
                  <a:cubicBezTo>
                    <a:pt x="3443" y="4161"/>
                    <a:pt x="3480" y="4249"/>
                    <a:pt x="3546" y="4249"/>
                  </a:cubicBezTo>
                  <a:cubicBezTo>
                    <a:pt x="3561" y="4249"/>
                    <a:pt x="3575" y="4242"/>
                    <a:pt x="3597" y="4227"/>
                  </a:cubicBezTo>
                  <a:cubicBezTo>
                    <a:pt x="3619" y="4205"/>
                    <a:pt x="3634" y="4183"/>
                    <a:pt x="3649" y="4169"/>
                  </a:cubicBezTo>
                  <a:cubicBezTo>
                    <a:pt x="3656" y="4154"/>
                    <a:pt x="3670" y="4139"/>
                    <a:pt x="3670" y="4139"/>
                  </a:cubicBezTo>
                  <a:cubicBezTo>
                    <a:pt x="3670" y="4139"/>
                    <a:pt x="3670" y="4139"/>
                    <a:pt x="3678" y="4139"/>
                  </a:cubicBezTo>
                  <a:cubicBezTo>
                    <a:pt x="3685" y="4147"/>
                    <a:pt x="3692" y="4154"/>
                    <a:pt x="3700" y="4161"/>
                  </a:cubicBezTo>
                  <a:cubicBezTo>
                    <a:pt x="3722" y="4176"/>
                    <a:pt x="3744" y="4198"/>
                    <a:pt x="3773" y="4198"/>
                  </a:cubicBezTo>
                  <a:cubicBezTo>
                    <a:pt x="3795" y="4198"/>
                    <a:pt x="3810" y="4191"/>
                    <a:pt x="3824" y="4183"/>
                  </a:cubicBezTo>
                  <a:cubicBezTo>
                    <a:pt x="3898" y="4147"/>
                    <a:pt x="4008" y="4110"/>
                    <a:pt x="4066" y="4110"/>
                  </a:cubicBezTo>
                  <a:lnTo>
                    <a:pt x="4073" y="4110"/>
                  </a:lnTo>
                  <a:cubicBezTo>
                    <a:pt x="4088" y="4139"/>
                    <a:pt x="4110" y="4139"/>
                    <a:pt x="4154" y="4139"/>
                  </a:cubicBezTo>
                  <a:cubicBezTo>
                    <a:pt x="4242" y="4139"/>
                    <a:pt x="4264" y="4139"/>
                    <a:pt x="4330" y="4103"/>
                  </a:cubicBezTo>
                  <a:cubicBezTo>
                    <a:pt x="4344" y="4095"/>
                    <a:pt x="4366" y="4088"/>
                    <a:pt x="4389" y="4081"/>
                  </a:cubicBezTo>
                  <a:cubicBezTo>
                    <a:pt x="4396" y="4022"/>
                    <a:pt x="4396" y="4022"/>
                    <a:pt x="4396" y="4022"/>
                  </a:cubicBezTo>
                  <a:cubicBezTo>
                    <a:pt x="4352" y="4015"/>
                    <a:pt x="4330" y="4000"/>
                    <a:pt x="4315" y="3993"/>
                  </a:cubicBezTo>
                  <a:cubicBezTo>
                    <a:pt x="4337" y="3956"/>
                    <a:pt x="4344" y="3949"/>
                    <a:pt x="4396" y="3919"/>
                  </a:cubicBezTo>
                  <a:cubicBezTo>
                    <a:pt x="4469" y="3883"/>
                    <a:pt x="4484" y="3846"/>
                    <a:pt x="4462" y="3773"/>
                  </a:cubicBezTo>
                  <a:cubicBezTo>
                    <a:pt x="4447" y="3722"/>
                    <a:pt x="4411" y="3670"/>
                    <a:pt x="4366" y="3670"/>
                  </a:cubicBezTo>
                  <a:cubicBezTo>
                    <a:pt x="4352" y="3670"/>
                    <a:pt x="4337" y="3678"/>
                    <a:pt x="4330" y="3685"/>
                  </a:cubicBezTo>
                  <a:cubicBezTo>
                    <a:pt x="4323" y="3692"/>
                    <a:pt x="4315" y="3692"/>
                    <a:pt x="4315" y="3700"/>
                  </a:cubicBezTo>
                  <a:cubicBezTo>
                    <a:pt x="4315" y="3692"/>
                    <a:pt x="4308" y="3692"/>
                    <a:pt x="4308" y="3692"/>
                  </a:cubicBezTo>
                  <a:cubicBezTo>
                    <a:pt x="4293" y="3648"/>
                    <a:pt x="4301" y="3634"/>
                    <a:pt x="4301" y="3634"/>
                  </a:cubicBezTo>
                  <a:cubicBezTo>
                    <a:pt x="4301" y="3634"/>
                    <a:pt x="4308" y="3626"/>
                    <a:pt x="4315" y="3626"/>
                  </a:cubicBezTo>
                  <a:cubicBezTo>
                    <a:pt x="4366" y="3612"/>
                    <a:pt x="4381" y="3568"/>
                    <a:pt x="4403" y="3524"/>
                  </a:cubicBezTo>
                  <a:cubicBezTo>
                    <a:pt x="4403" y="3509"/>
                    <a:pt x="4403" y="3509"/>
                    <a:pt x="4403" y="3509"/>
                  </a:cubicBezTo>
                  <a:cubicBezTo>
                    <a:pt x="4418" y="3473"/>
                    <a:pt x="4425" y="3473"/>
                    <a:pt x="4462" y="3450"/>
                  </a:cubicBezTo>
                  <a:cubicBezTo>
                    <a:pt x="4469" y="3443"/>
                    <a:pt x="4469" y="3443"/>
                    <a:pt x="4469" y="3443"/>
                  </a:cubicBezTo>
                  <a:cubicBezTo>
                    <a:pt x="4476" y="3436"/>
                    <a:pt x="4484" y="3436"/>
                    <a:pt x="4491" y="3428"/>
                  </a:cubicBezTo>
                  <a:cubicBezTo>
                    <a:pt x="4506" y="3421"/>
                    <a:pt x="4513" y="3414"/>
                    <a:pt x="4528" y="3407"/>
                  </a:cubicBezTo>
                  <a:cubicBezTo>
                    <a:pt x="4528" y="3428"/>
                    <a:pt x="4542" y="3458"/>
                    <a:pt x="4557" y="3473"/>
                  </a:cubicBezTo>
                  <a:cubicBezTo>
                    <a:pt x="4550" y="3495"/>
                    <a:pt x="4542" y="3524"/>
                    <a:pt x="4550" y="3546"/>
                  </a:cubicBezTo>
                  <a:cubicBezTo>
                    <a:pt x="4557" y="3575"/>
                    <a:pt x="4594" y="3626"/>
                    <a:pt x="4645" y="3626"/>
                  </a:cubicBezTo>
                  <a:cubicBezTo>
                    <a:pt x="4667" y="3626"/>
                    <a:pt x="4689" y="3619"/>
                    <a:pt x="4704" y="3604"/>
                  </a:cubicBezTo>
                  <a:cubicBezTo>
                    <a:pt x="4718" y="3582"/>
                    <a:pt x="4725" y="3568"/>
                    <a:pt x="4733" y="3553"/>
                  </a:cubicBezTo>
                  <a:cubicBezTo>
                    <a:pt x="4740" y="3560"/>
                    <a:pt x="4755" y="3568"/>
                    <a:pt x="4770" y="3568"/>
                  </a:cubicBezTo>
                  <a:cubicBezTo>
                    <a:pt x="4777" y="3568"/>
                    <a:pt x="4784" y="3568"/>
                    <a:pt x="4799" y="3568"/>
                  </a:cubicBezTo>
                  <a:cubicBezTo>
                    <a:pt x="4880" y="3524"/>
                    <a:pt x="4857" y="3465"/>
                    <a:pt x="4850" y="3443"/>
                  </a:cubicBezTo>
                  <a:cubicBezTo>
                    <a:pt x="4850" y="3443"/>
                    <a:pt x="4843" y="3436"/>
                    <a:pt x="4843" y="3428"/>
                  </a:cubicBezTo>
                  <a:cubicBezTo>
                    <a:pt x="4850" y="3428"/>
                    <a:pt x="4850" y="3421"/>
                    <a:pt x="4857" y="3414"/>
                  </a:cubicBezTo>
                  <a:cubicBezTo>
                    <a:pt x="4865" y="3407"/>
                    <a:pt x="4865" y="3392"/>
                    <a:pt x="4872" y="3385"/>
                  </a:cubicBezTo>
                  <a:cubicBezTo>
                    <a:pt x="4916" y="3377"/>
                    <a:pt x="4953" y="3363"/>
                    <a:pt x="4967" y="3348"/>
                  </a:cubicBezTo>
                  <a:cubicBezTo>
                    <a:pt x="4982" y="3348"/>
                    <a:pt x="4989" y="3348"/>
                    <a:pt x="5004" y="3348"/>
                  </a:cubicBezTo>
                  <a:cubicBezTo>
                    <a:pt x="5019" y="3348"/>
                    <a:pt x="5033" y="3348"/>
                    <a:pt x="5048" y="3348"/>
                  </a:cubicBezTo>
                  <a:cubicBezTo>
                    <a:pt x="5085" y="3333"/>
                    <a:pt x="5092" y="3319"/>
                    <a:pt x="5107" y="3304"/>
                  </a:cubicBezTo>
                  <a:cubicBezTo>
                    <a:pt x="5107" y="3297"/>
                    <a:pt x="5114" y="3297"/>
                    <a:pt x="5114" y="3289"/>
                  </a:cubicBezTo>
                  <a:cubicBezTo>
                    <a:pt x="5121" y="3275"/>
                    <a:pt x="5129" y="3275"/>
                    <a:pt x="5143" y="3267"/>
                  </a:cubicBezTo>
                  <a:cubicBezTo>
                    <a:pt x="5151" y="3267"/>
                    <a:pt x="5158" y="3260"/>
                    <a:pt x="5158" y="3260"/>
                  </a:cubicBezTo>
                  <a:cubicBezTo>
                    <a:pt x="5194" y="3238"/>
                    <a:pt x="5216" y="3194"/>
                    <a:pt x="5216" y="3157"/>
                  </a:cubicBezTo>
                  <a:cubicBezTo>
                    <a:pt x="5209" y="3128"/>
                    <a:pt x="5187" y="3106"/>
                    <a:pt x="5151" y="3099"/>
                  </a:cubicBezTo>
                  <a:cubicBezTo>
                    <a:pt x="5092" y="3091"/>
                    <a:pt x="5085" y="3077"/>
                    <a:pt x="5085" y="3062"/>
                  </a:cubicBezTo>
                  <a:cubicBezTo>
                    <a:pt x="5085" y="3055"/>
                    <a:pt x="5085" y="3055"/>
                    <a:pt x="5085" y="3055"/>
                  </a:cubicBezTo>
                  <a:cubicBezTo>
                    <a:pt x="5085" y="3055"/>
                    <a:pt x="5085" y="3055"/>
                    <a:pt x="5085" y="3047"/>
                  </a:cubicBezTo>
                  <a:cubicBezTo>
                    <a:pt x="5092" y="3040"/>
                    <a:pt x="5107" y="3033"/>
                    <a:pt x="5107" y="3011"/>
                  </a:cubicBezTo>
                  <a:cubicBezTo>
                    <a:pt x="5114" y="2982"/>
                    <a:pt x="5114" y="2952"/>
                    <a:pt x="5099" y="2938"/>
                  </a:cubicBezTo>
                  <a:cubicBezTo>
                    <a:pt x="5085" y="2923"/>
                    <a:pt x="5077" y="2916"/>
                    <a:pt x="5063" y="2916"/>
                  </a:cubicBezTo>
                  <a:cubicBezTo>
                    <a:pt x="5048" y="2916"/>
                    <a:pt x="5041" y="2916"/>
                    <a:pt x="5026" y="2923"/>
                  </a:cubicBezTo>
                  <a:cubicBezTo>
                    <a:pt x="5026" y="2930"/>
                    <a:pt x="5019" y="2930"/>
                    <a:pt x="5019" y="2938"/>
                  </a:cubicBezTo>
                  <a:cubicBezTo>
                    <a:pt x="5011" y="2938"/>
                    <a:pt x="5011" y="2938"/>
                    <a:pt x="5004" y="2945"/>
                  </a:cubicBezTo>
                  <a:cubicBezTo>
                    <a:pt x="5004" y="2930"/>
                    <a:pt x="5011" y="2916"/>
                    <a:pt x="5019" y="2908"/>
                  </a:cubicBezTo>
                  <a:cubicBezTo>
                    <a:pt x="5026" y="2908"/>
                    <a:pt x="5033" y="2908"/>
                    <a:pt x="5041" y="2908"/>
                  </a:cubicBezTo>
                  <a:cubicBezTo>
                    <a:pt x="5063" y="2901"/>
                    <a:pt x="5099" y="2901"/>
                    <a:pt x="5121" y="2857"/>
                  </a:cubicBezTo>
                  <a:cubicBezTo>
                    <a:pt x="5136" y="2842"/>
                    <a:pt x="5143" y="2813"/>
                    <a:pt x="5136" y="2798"/>
                  </a:cubicBezTo>
                  <a:cubicBezTo>
                    <a:pt x="5121" y="2769"/>
                    <a:pt x="5099" y="2769"/>
                    <a:pt x="5070" y="2762"/>
                  </a:cubicBezTo>
                  <a:cubicBezTo>
                    <a:pt x="5063" y="2762"/>
                    <a:pt x="5063" y="2762"/>
                    <a:pt x="5063" y="2762"/>
                  </a:cubicBezTo>
                  <a:cubicBezTo>
                    <a:pt x="5055" y="2754"/>
                    <a:pt x="5048" y="2754"/>
                    <a:pt x="5041" y="2754"/>
                  </a:cubicBezTo>
                  <a:cubicBezTo>
                    <a:pt x="5070" y="2740"/>
                    <a:pt x="5077" y="2732"/>
                    <a:pt x="5092" y="2710"/>
                  </a:cubicBezTo>
                  <a:cubicBezTo>
                    <a:pt x="5099" y="2710"/>
                    <a:pt x="5099" y="2703"/>
                    <a:pt x="5107" y="2696"/>
                  </a:cubicBezTo>
                  <a:cubicBezTo>
                    <a:pt x="5107" y="2688"/>
                    <a:pt x="5114" y="2688"/>
                    <a:pt x="5121" y="2688"/>
                  </a:cubicBezTo>
                  <a:cubicBezTo>
                    <a:pt x="5129" y="2688"/>
                    <a:pt x="5136" y="2688"/>
                    <a:pt x="5151" y="2696"/>
                  </a:cubicBezTo>
                  <a:cubicBezTo>
                    <a:pt x="5158" y="2696"/>
                    <a:pt x="5158" y="2696"/>
                    <a:pt x="5165" y="2696"/>
                  </a:cubicBezTo>
                  <a:cubicBezTo>
                    <a:pt x="5173" y="2703"/>
                    <a:pt x="5180" y="2703"/>
                    <a:pt x="5187" y="2703"/>
                  </a:cubicBezTo>
                  <a:cubicBezTo>
                    <a:pt x="5231" y="2703"/>
                    <a:pt x="5239" y="2666"/>
                    <a:pt x="5246" y="2645"/>
                  </a:cubicBezTo>
                  <a:cubicBezTo>
                    <a:pt x="5246" y="2637"/>
                    <a:pt x="5246" y="2637"/>
                    <a:pt x="5246" y="2637"/>
                  </a:cubicBezTo>
                  <a:cubicBezTo>
                    <a:pt x="5246" y="2630"/>
                    <a:pt x="5261" y="2630"/>
                    <a:pt x="5268" y="2623"/>
                  </a:cubicBezTo>
                  <a:cubicBezTo>
                    <a:pt x="5282" y="2623"/>
                    <a:pt x="5297" y="2623"/>
                    <a:pt x="5312" y="2615"/>
                  </a:cubicBezTo>
                  <a:cubicBezTo>
                    <a:pt x="5319" y="2608"/>
                    <a:pt x="5326" y="2608"/>
                    <a:pt x="5334" y="2600"/>
                  </a:cubicBezTo>
                  <a:cubicBezTo>
                    <a:pt x="5341" y="2637"/>
                    <a:pt x="5356" y="2652"/>
                    <a:pt x="5378" y="2652"/>
                  </a:cubicBezTo>
                  <a:cubicBezTo>
                    <a:pt x="5385" y="2652"/>
                    <a:pt x="5385" y="2652"/>
                    <a:pt x="5385" y="2652"/>
                  </a:cubicBezTo>
                  <a:cubicBezTo>
                    <a:pt x="5392" y="2645"/>
                    <a:pt x="5392" y="2645"/>
                    <a:pt x="5392" y="2645"/>
                  </a:cubicBezTo>
                  <a:cubicBezTo>
                    <a:pt x="5414" y="2637"/>
                    <a:pt x="5414" y="2608"/>
                    <a:pt x="5422" y="2586"/>
                  </a:cubicBezTo>
                  <a:cubicBezTo>
                    <a:pt x="5422" y="2564"/>
                    <a:pt x="5429" y="2542"/>
                    <a:pt x="5436" y="2527"/>
                  </a:cubicBezTo>
                  <a:cubicBezTo>
                    <a:pt x="5444" y="2513"/>
                    <a:pt x="5451" y="2505"/>
                    <a:pt x="5451" y="2491"/>
                  </a:cubicBezTo>
                  <a:cubicBezTo>
                    <a:pt x="5473" y="2461"/>
                    <a:pt x="5480" y="2439"/>
                    <a:pt x="5517" y="2425"/>
                  </a:cubicBezTo>
                  <a:cubicBezTo>
                    <a:pt x="5524" y="2425"/>
                    <a:pt x="5539" y="2417"/>
                    <a:pt x="5575" y="2417"/>
                  </a:cubicBezTo>
                  <a:cubicBezTo>
                    <a:pt x="5598" y="2417"/>
                    <a:pt x="5620" y="2417"/>
                    <a:pt x="5649" y="2425"/>
                  </a:cubicBezTo>
                  <a:cubicBezTo>
                    <a:pt x="5678" y="2425"/>
                    <a:pt x="5700" y="2425"/>
                    <a:pt x="5722" y="2425"/>
                  </a:cubicBezTo>
                  <a:cubicBezTo>
                    <a:pt x="5773" y="2425"/>
                    <a:pt x="5803" y="2417"/>
                    <a:pt x="5825" y="2403"/>
                  </a:cubicBezTo>
                  <a:cubicBezTo>
                    <a:pt x="5876" y="2366"/>
                    <a:pt x="5869" y="2337"/>
                    <a:pt x="5854" y="2285"/>
                  </a:cubicBezTo>
                  <a:cubicBezTo>
                    <a:pt x="5847" y="2264"/>
                    <a:pt x="5847" y="2264"/>
                    <a:pt x="5847" y="2264"/>
                  </a:cubicBezTo>
                  <a:cubicBezTo>
                    <a:pt x="5832" y="2205"/>
                    <a:pt x="5817" y="2176"/>
                    <a:pt x="5810" y="2139"/>
                  </a:cubicBezTo>
                  <a:cubicBezTo>
                    <a:pt x="5803" y="2132"/>
                    <a:pt x="5803" y="2124"/>
                    <a:pt x="5795" y="2117"/>
                  </a:cubicBezTo>
                  <a:cubicBezTo>
                    <a:pt x="5795" y="2109"/>
                    <a:pt x="5788" y="2102"/>
                    <a:pt x="5788" y="2095"/>
                  </a:cubicBezTo>
                  <a:cubicBezTo>
                    <a:pt x="5781" y="2066"/>
                    <a:pt x="5766" y="2029"/>
                    <a:pt x="5730" y="2029"/>
                  </a:cubicBezTo>
                  <a:cubicBezTo>
                    <a:pt x="5722" y="2029"/>
                    <a:pt x="5707" y="2036"/>
                    <a:pt x="5700" y="2036"/>
                  </a:cubicBezTo>
                  <a:cubicBezTo>
                    <a:pt x="5693" y="2036"/>
                    <a:pt x="5693" y="2036"/>
                    <a:pt x="5693" y="2036"/>
                  </a:cubicBezTo>
                  <a:cubicBezTo>
                    <a:pt x="5685" y="2044"/>
                    <a:pt x="5685" y="2044"/>
                    <a:pt x="5678" y="2044"/>
                  </a:cubicBezTo>
                  <a:lnTo>
                    <a:pt x="5678" y="2044"/>
                  </a:lnTo>
                  <a:cubicBezTo>
                    <a:pt x="5671" y="2044"/>
                    <a:pt x="5656" y="2036"/>
                    <a:pt x="5634" y="2029"/>
                  </a:cubicBezTo>
                  <a:cubicBezTo>
                    <a:pt x="5605" y="2022"/>
                    <a:pt x="5605" y="2014"/>
                    <a:pt x="5598" y="1985"/>
                  </a:cubicBezTo>
                  <a:cubicBezTo>
                    <a:pt x="5598" y="1970"/>
                    <a:pt x="5590" y="1948"/>
                    <a:pt x="5583" y="1926"/>
                  </a:cubicBezTo>
                  <a:cubicBezTo>
                    <a:pt x="5554" y="1860"/>
                    <a:pt x="5524" y="1838"/>
                    <a:pt x="5466" y="1824"/>
                  </a:cubicBezTo>
                  <a:cubicBezTo>
                    <a:pt x="5458" y="1824"/>
                    <a:pt x="5458" y="1816"/>
                    <a:pt x="5451" y="1809"/>
                  </a:cubicBezTo>
                  <a:cubicBezTo>
                    <a:pt x="5444" y="1802"/>
                    <a:pt x="5429" y="1780"/>
                    <a:pt x="5400" y="1780"/>
                  </a:cubicBezTo>
                  <a:cubicBezTo>
                    <a:pt x="5385" y="1780"/>
                    <a:pt x="5378" y="1787"/>
                    <a:pt x="5370" y="1787"/>
                  </a:cubicBezTo>
                  <a:cubicBezTo>
                    <a:pt x="5363" y="1787"/>
                    <a:pt x="5348" y="1795"/>
                    <a:pt x="5312" y="1795"/>
                  </a:cubicBezTo>
                  <a:cubicBezTo>
                    <a:pt x="5297" y="1802"/>
                    <a:pt x="5282" y="1802"/>
                    <a:pt x="5275" y="1802"/>
                  </a:cubicBezTo>
                  <a:cubicBezTo>
                    <a:pt x="5239" y="1802"/>
                    <a:pt x="5209" y="1795"/>
                    <a:pt x="5194" y="1773"/>
                  </a:cubicBezTo>
                  <a:cubicBezTo>
                    <a:pt x="5173" y="1743"/>
                    <a:pt x="5143" y="1728"/>
                    <a:pt x="5099" y="1728"/>
                  </a:cubicBezTo>
                  <a:cubicBezTo>
                    <a:pt x="5085" y="1728"/>
                    <a:pt x="5077" y="1728"/>
                    <a:pt x="5055" y="1728"/>
                  </a:cubicBezTo>
                  <a:lnTo>
                    <a:pt x="5055" y="1728"/>
                  </a:lnTo>
                  <a:cubicBezTo>
                    <a:pt x="5048" y="1736"/>
                    <a:pt x="5048" y="1736"/>
                    <a:pt x="5048" y="1736"/>
                  </a:cubicBezTo>
                  <a:cubicBezTo>
                    <a:pt x="5041" y="1736"/>
                    <a:pt x="5041" y="1736"/>
                    <a:pt x="5041" y="1736"/>
                  </a:cubicBezTo>
                  <a:cubicBezTo>
                    <a:pt x="5033" y="1743"/>
                    <a:pt x="5033" y="1743"/>
                    <a:pt x="5033" y="1743"/>
                  </a:cubicBezTo>
                  <a:cubicBezTo>
                    <a:pt x="5019" y="1780"/>
                    <a:pt x="4997" y="1809"/>
                    <a:pt x="4982" y="1824"/>
                  </a:cubicBezTo>
                  <a:cubicBezTo>
                    <a:pt x="4953" y="1868"/>
                    <a:pt x="4967" y="1912"/>
                    <a:pt x="4975" y="1948"/>
                  </a:cubicBezTo>
                  <a:cubicBezTo>
                    <a:pt x="4982" y="1956"/>
                    <a:pt x="4982" y="1956"/>
                    <a:pt x="4982" y="1956"/>
                  </a:cubicBezTo>
                  <a:cubicBezTo>
                    <a:pt x="4989" y="1985"/>
                    <a:pt x="5011" y="2000"/>
                    <a:pt x="5033" y="2007"/>
                  </a:cubicBezTo>
                  <a:lnTo>
                    <a:pt x="5048" y="2014"/>
                  </a:lnTo>
                  <a:cubicBezTo>
                    <a:pt x="5048" y="2036"/>
                    <a:pt x="5033" y="2058"/>
                    <a:pt x="5004" y="2080"/>
                  </a:cubicBezTo>
                  <a:cubicBezTo>
                    <a:pt x="4975" y="2109"/>
                    <a:pt x="4967" y="2124"/>
                    <a:pt x="4953" y="2154"/>
                  </a:cubicBezTo>
                  <a:cubicBezTo>
                    <a:pt x="4945" y="2168"/>
                    <a:pt x="4945" y="2168"/>
                    <a:pt x="4945" y="2168"/>
                  </a:cubicBezTo>
                  <a:cubicBezTo>
                    <a:pt x="4938" y="2190"/>
                    <a:pt x="4938" y="2205"/>
                    <a:pt x="4938" y="2212"/>
                  </a:cubicBezTo>
                  <a:lnTo>
                    <a:pt x="4938" y="2219"/>
                  </a:lnTo>
                  <a:lnTo>
                    <a:pt x="4938" y="2219"/>
                  </a:lnTo>
                  <a:cubicBezTo>
                    <a:pt x="4938" y="2219"/>
                    <a:pt x="4931" y="2219"/>
                    <a:pt x="4923" y="2227"/>
                  </a:cubicBezTo>
                  <a:lnTo>
                    <a:pt x="4923" y="2227"/>
                  </a:lnTo>
                  <a:cubicBezTo>
                    <a:pt x="4923" y="2227"/>
                    <a:pt x="4916" y="2219"/>
                    <a:pt x="4909" y="2197"/>
                  </a:cubicBezTo>
                  <a:cubicBezTo>
                    <a:pt x="4901" y="2168"/>
                    <a:pt x="4872" y="2139"/>
                    <a:pt x="4835" y="2139"/>
                  </a:cubicBezTo>
                  <a:cubicBezTo>
                    <a:pt x="4806" y="2139"/>
                    <a:pt x="4784" y="2161"/>
                    <a:pt x="4770" y="2183"/>
                  </a:cubicBezTo>
                  <a:cubicBezTo>
                    <a:pt x="4770" y="2183"/>
                    <a:pt x="4762" y="2190"/>
                    <a:pt x="4755" y="2197"/>
                  </a:cubicBezTo>
                  <a:cubicBezTo>
                    <a:pt x="4755" y="2190"/>
                    <a:pt x="4748" y="2183"/>
                    <a:pt x="4733" y="2161"/>
                  </a:cubicBezTo>
                  <a:cubicBezTo>
                    <a:pt x="4718" y="2139"/>
                    <a:pt x="4696" y="2132"/>
                    <a:pt x="4674" y="2132"/>
                  </a:cubicBezTo>
                  <a:cubicBezTo>
                    <a:pt x="4652" y="2132"/>
                    <a:pt x="4623" y="2139"/>
                    <a:pt x="4594" y="2154"/>
                  </a:cubicBezTo>
                  <a:cubicBezTo>
                    <a:pt x="4586" y="2161"/>
                    <a:pt x="4579" y="2161"/>
                    <a:pt x="4572" y="2161"/>
                  </a:cubicBezTo>
                  <a:cubicBezTo>
                    <a:pt x="4564" y="2161"/>
                    <a:pt x="4557" y="2161"/>
                    <a:pt x="4542" y="2154"/>
                  </a:cubicBezTo>
                  <a:cubicBezTo>
                    <a:pt x="4535" y="2154"/>
                    <a:pt x="4520" y="2154"/>
                    <a:pt x="4506" y="2146"/>
                  </a:cubicBezTo>
                  <a:cubicBezTo>
                    <a:pt x="4484" y="2146"/>
                    <a:pt x="4462" y="2102"/>
                    <a:pt x="4447" y="2073"/>
                  </a:cubicBezTo>
                  <a:cubicBezTo>
                    <a:pt x="4447" y="2066"/>
                    <a:pt x="4447" y="2066"/>
                    <a:pt x="4447" y="2066"/>
                  </a:cubicBezTo>
                  <a:cubicBezTo>
                    <a:pt x="4425" y="2014"/>
                    <a:pt x="4389" y="1992"/>
                    <a:pt x="4330" y="1992"/>
                  </a:cubicBezTo>
                  <a:cubicBezTo>
                    <a:pt x="4308" y="1992"/>
                    <a:pt x="4293" y="1963"/>
                    <a:pt x="4271" y="1941"/>
                  </a:cubicBezTo>
                  <a:cubicBezTo>
                    <a:pt x="4264" y="1926"/>
                    <a:pt x="4249" y="1912"/>
                    <a:pt x="4242" y="1897"/>
                  </a:cubicBezTo>
                  <a:cubicBezTo>
                    <a:pt x="4227" y="1890"/>
                    <a:pt x="4213" y="1882"/>
                    <a:pt x="4198" y="1882"/>
                  </a:cubicBezTo>
                  <a:cubicBezTo>
                    <a:pt x="4169" y="1882"/>
                    <a:pt x="4147" y="1904"/>
                    <a:pt x="4125" y="1912"/>
                  </a:cubicBezTo>
                  <a:cubicBezTo>
                    <a:pt x="4125" y="1919"/>
                    <a:pt x="4117" y="1919"/>
                    <a:pt x="4117" y="1919"/>
                  </a:cubicBezTo>
                  <a:cubicBezTo>
                    <a:pt x="4103" y="1926"/>
                    <a:pt x="4059" y="1926"/>
                    <a:pt x="4030" y="1934"/>
                  </a:cubicBezTo>
                  <a:cubicBezTo>
                    <a:pt x="4008" y="1934"/>
                    <a:pt x="3985" y="1934"/>
                    <a:pt x="3971" y="1934"/>
                  </a:cubicBezTo>
                  <a:cubicBezTo>
                    <a:pt x="3963" y="1934"/>
                    <a:pt x="3963" y="1934"/>
                    <a:pt x="3963" y="1934"/>
                  </a:cubicBezTo>
                  <a:cubicBezTo>
                    <a:pt x="3956" y="1934"/>
                    <a:pt x="3956" y="1934"/>
                    <a:pt x="3949" y="1926"/>
                  </a:cubicBezTo>
                  <a:cubicBezTo>
                    <a:pt x="3942" y="1912"/>
                    <a:pt x="3934" y="1897"/>
                    <a:pt x="3905" y="1890"/>
                  </a:cubicBezTo>
                  <a:cubicBezTo>
                    <a:pt x="3890" y="1882"/>
                    <a:pt x="3868" y="1860"/>
                    <a:pt x="3846" y="1831"/>
                  </a:cubicBezTo>
                  <a:cubicBezTo>
                    <a:pt x="3839" y="1824"/>
                    <a:pt x="3832" y="1816"/>
                    <a:pt x="3832" y="1809"/>
                  </a:cubicBezTo>
                  <a:cubicBezTo>
                    <a:pt x="3817" y="1780"/>
                    <a:pt x="3802" y="1743"/>
                    <a:pt x="3773" y="1743"/>
                  </a:cubicBezTo>
                  <a:cubicBezTo>
                    <a:pt x="3766" y="1743"/>
                    <a:pt x="3766" y="1743"/>
                    <a:pt x="3758" y="1750"/>
                  </a:cubicBezTo>
                  <a:cubicBezTo>
                    <a:pt x="3736" y="1750"/>
                    <a:pt x="3700" y="1758"/>
                    <a:pt x="3670" y="1758"/>
                  </a:cubicBezTo>
                  <a:cubicBezTo>
                    <a:pt x="3663" y="1758"/>
                    <a:pt x="3656" y="1750"/>
                    <a:pt x="3649" y="1743"/>
                  </a:cubicBezTo>
                  <a:cubicBezTo>
                    <a:pt x="3634" y="1736"/>
                    <a:pt x="3612" y="1721"/>
                    <a:pt x="3590" y="1721"/>
                  </a:cubicBezTo>
                  <a:cubicBezTo>
                    <a:pt x="3553" y="1721"/>
                    <a:pt x="3494" y="1736"/>
                    <a:pt x="3443" y="1750"/>
                  </a:cubicBezTo>
                  <a:cubicBezTo>
                    <a:pt x="3436" y="1758"/>
                    <a:pt x="3436" y="1758"/>
                    <a:pt x="3436" y="1758"/>
                  </a:cubicBezTo>
                  <a:cubicBezTo>
                    <a:pt x="3421" y="1758"/>
                    <a:pt x="3392" y="1743"/>
                    <a:pt x="3363" y="1721"/>
                  </a:cubicBezTo>
                  <a:cubicBezTo>
                    <a:pt x="3341" y="1707"/>
                    <a:pt x="3333" y="1692"/>
                    <a:pt x="3326" y="1670"/>
                  </a:cubicBezTo>
                  <a:cubicBezTo>
                    <a:pt x="3326" y="1663"/>
                    <a:pt x="3341" y="1655"/>
                    <a:pt x="3348" y="1655"/>
                  </a:cubicBezTo>
                  <a:cubicBezTo>
                    <a:pt x="3355" y="1648"/>
                    <a:pt x="3363" y="1641"/>
                    <a:pt x="3370" y="1634"/>
                  </a:cubicBezTo>
                  <a:cubicBezTo>
                    <a:pt x="3414" y="1605"/>
                    <a:pt x="3392" y="1554"/>
                    <a:pt x="3377" y="1524"/>
                  </a:cubicBezTo>
                  <a:cubicBezTo>
                    <a:pt x="3370" y="1517"/>
                    <a:pt x="3370" y="1510"/>
                    <a:pt x="3363" y="1502"/>
                  </a:cubicBezTo>
                  <a:cubicBezTo>
                    <a:pt x="3348" y="1458"/>
                    <a:pt x="3297" y="1429"/>
                    <a:pt x="3253" y="1422"/>
                  </a:cubicBezTo>
                  <a:cubicBezTo>
                    <a:pt x="3223" y="1415"/>
                    <a:pt x="3180" y="1407"/>
                    <a:pt x="3150" y="1378"/>
                  </a:cubicBezTo>
                  <a:lnTo>
                    <a:pt x="3150" y="1378"/>
                  </a:lnTo>
                  <a:cubicBezTo>
                    <a:pt x="3150" y="1370"/>
                    <a:pt x="3158" y="1370"/>
                    <a:pt x="3165" y="1363"/>
                  </a:cubicBezTo>
                  <a:cubicBezTo>
                    <a:pt x="3172" y="1356"/>
                    <a:pt x="3180" y="1356"/>
                    <a:pt x="3187" y="1356"/>
                  </a:cubicBezTo>
                  <a:cubicBezTo>
                    <a:pt x="3187" y="1356"/>
                    <a:pt x="3194" y="1356"/>
                    <a:pt x="3201" y="1356"/>
                  </a:cubicBezTo>
                  <a:cubicBezTo>
                    <a:pt x="3209" y="1363"/>
                    <a:pt x="3216" y="1363"/>
                    <a:pt x="3223" y="1363"/>
                  </a:cubicBezTo>
                  <a:cubicBezTo>
                    <a:pt x="3260" y="1363"/>
                    <a:pt x="3275" y="1326"/>
                    <a:pt x="3289" y="1290"/>
                  </a:cubicBezTo>
                  <a:cubicBezTo>
                    <a:pt x="3304" y="1268"/>
                    <a:pt x="3311" y="1239"/>
                    <a:pt x="3333" y="1217"/>
                  </a:cubicBezTo>
                  <a:cubicBezTo>
                    <a:pt x="3355" y="1195"/>
                    <a:pt x="3370" y="1173"/>
                    <a:pt x="3370" y="1150"/>
                  </a:cubicBezTo>
                  <a:cubicBezTo>
                    <a:pt x="3363" y="1129"/>
                    <a:pt x="3348" y="1114"/>
                    <a:pt x="3333" y="1107"/>
                  </a:cubicBezTo>
                  <a:cubicBezTo>
                    <a:pt x="3326" y="1099"/>
                    <a:pt x="3326" y="1099"/>
                    <a:pt x="3326" y="1099"/>
                  </a:cubicBezTo>
                  <a:cubicBezTo>
                    <a:pt x="3297" y="1077"/>
                    <a:pt x="3289" y="1070"/>
                    <a:pt x="3275" y="1048"/>
                  </a:cubicBezTo>
                  <a:cubicBezTo>
                    <a:pt x="3253" y="1004"/>
                    <a:pt x="3245" y="997"/>
                    <a:pt x="3194" y="975"/>
                  </a:cubicBezTo>
                  <a:cubicBezTo>
                    <a:pt x="3187" y="967"/>
                    <a:pt x="3180" y="967"/>
                    <a:pt x="3180" y="960"/>
                  </a:cubicBezTo>
                  <a:cubicBezTo>
                    <a:pt x="3180" y="960"/>
                    <a:pt x="3180" y="960"/>
                    <a:pt x="3180" y="953"/>
                  </a:cubicBezTo>
                  <a:cubicBezTo>
                    <a:pt x="3194" y="931"/>
                    <a:pt x="3201" y="901"/>
                    <a:pt x="3187" y="879"/>
                  </a:cubicBezTo>
                  <a:cubicBezTo>
                    <a:pt x="3180" y="850"/>
                    <a:pt x="3158" y="836"/>
                    <a:pt x="3128" y="836"/>
                  </a:cubicBezTo>
                  <a:cubicBezTo>
                    <a:pt x="3099" y="836"/>
                    <a:pt x="3084" y="828"/>
                    <a:pt x="3070" y="828"/>
                  </a:cubicBezTo>
                  <a:cubicBezTo>
                    <a:pt x="3055" y="821"/>
                    <a:pt x="3040" y="821"/>
                    <a:pt x="3026" y="821"/>
                  </a:cubicBezTo>
                  <a:lnTo>
                    <a:pt x="3026" y="821"/>
                  </a:lnTo>
                  <a:lnTo>
                    <a:pt x="3026" y="821"/>
                  </a:lnTo>
                  <a:cubicBezTo>
                    <a:pt x="3026" y="814"/>
                    <a:pt x="3026" y="814"/>
                    <a:pt x="3018" y="814"/>
                  </a:cubicBezTo>
                  <a:cubicBezTo>
                    <a:pt x="3018" y="806"/>
                    <a:pt x="3011" y="770"/>
                    <a:pt x="2974" y="770"/>
                  </a:cubicBezTo>
                  <a:cubicBezTo>
                    <a:pt x="2952" y="770"/>
                    <a:pt x="2938" y="784"/>
                    <a:pt x="2930" y="784"/>
                  </a:cubicBezTo>
                  <a:cubicBezTo>
                    <a:pt x="2923" y="791"/>
                    <a:pt x="2908" y="799"/>
                    <a:pt x="2894" y="799"/>
                  </a:cubicBezTo>
                  <a:cubicBezTo>
                    <a:pt x="2886" y="806"/>
                    <a:pt x="2886" y="806"/>
                    <a:pt x="2886" y="806"/>
                  </a:cubicBezTo>
                  <a:cubicBezTo>
                    <a:pt x="2879" y="806"/>
                    <a:pt x="2872" y="799"/>
                    <a:pt x="2864" y="791"/>
                  </a:cubicBezTo>
                  <a:cubicBezTo>
                    <a:pt x="2850" y="784"/>
                    <a:pt x="2835" y="777"/>
                    <a:pt x="2813" y="770"/>
                  </a:cubicBezTo>
                  <a:cubicBezTo>
                    <a:pt x="2806" y="770"/>
                    <a:pt x="2806" y="770"/>
                    <a:pt x="2799" y="770"/>
                  </a:cubicBezTo>
                  <a:cubicBezTo>
                    <a:pt x="2769" y="770"/>
                    <a:pt x="2754" y="784"/>
                    <a:pt x="2747" y="791"/>
                  </a:cubicBezTo>
                  <a:cubicBezTo>
                    <a:pt x="2740" y="799"/>
                    <a:pt x="2740" y="799"/>
                    <a:pt x="2732" y="799"/>
                  </a:cubicBezTo>
                  <a:cubicBezTo>
                    <a:pt x="2740" y="799"/>
                    <a:pt x="2732" y="799"/>
                    <a:pt x="2732" y="799"/>
                  </a:cubicBezTo>
                  <a:cubicBezTo>
                    <a:pt x="2725" y="791"/>
                    <a:pt x="2718" y="784"/>
                    <a:pt x="2696" y="784"/>
                  </a:cubicBezTo>
                  <a:cubicBezTo>
                    <a:pt x="2689" y="784"/>
                    <a:pt x="2681" y="784"/>
                    <a:pt x="2667" y="791"/>
                  </a:cubicBezTo>
                  <a:cubicBezTo>
                    <a:pt x="2659" y="799"/>
                    <a:pt x="2652" y="799"/>
                    <a:pt x="2652" y="799"/>
                  </a:cubicBezTo>
                  <a:cubicBezTo>
                    <a:pt x="2637" y="799"/>
                    <a:pt x="2630" y="799"/>
                    <a:pt x="2615" y="791"/>
                  </a:cubicBezTo>
                  <a:cubicBezTo>
                    <a:pt x="2601" y="784"/>
                    <a:pt x="2571" y="770"/>
                    <a:pt x="2549" y="755"/>
                  </a:cubicBezTo>
                  <a:cubicBezTo>
                    <a:pt x="2527" y="740"/>
                    <a:pt x="2513" y="733"/>
                    <a:pt x="2498" y="726"/>
                  </a:cubicBezTo>
                  <a:cubicBezTo>
                    <a:pt x="2483" y="718"/>
                    <a:pt x="2469" y="718"/>
                    <a:pt x="2454" y="718"/>
                  </a:cubicBezTo>
                  <a:cubicBezTo>
                    <a:pt x="2439" y="718"/>
                    <a:pt x="2425" y="718"/>
                    <a:pt x="2418" y="726"/>
                  </a:cubicBezTo>
                  <a:cubicBezTo>
                    <a:pt x="2410" y="733"/>
                    <a:pt x="2395" y="733"/>
                    <a:pt x="2388" y="740"/>
                  </a:cubicBezTo>
                  <a:cubicBezTo>
                    <a:pt x="2366" y="748"/>
                    <a:pt x="2351" y="755"/>
                    <a:pt x="2337" y="755"/>
                  </a:cubicBezTo>
                  <a:cubicBezTo>
                    <a:pt x="2322" y="755"/>
                    <a:pt x="2315" y="748"/>
                    <a:pt x="2308" y="748"/>
                  </a:cubicBezTo>
                  <a:cubicBezTo>
                    <a:pt x="2293" y="740"/>
                    <a:pt x="2278" y="718"/>
                    <a:pt x="2278" y="689"/>
                  </a:cubicBezTo>
                  <a:cubicBezTo>
                    <a:pt x="2278" y="579"/>
                    <a:pt x="2278" y="579"/>
                    <a:pt x="2278" y="579"/>
                  </a:cubicBezTo>
                  <a:cubicBezTo>
                    <a:pt x="2278" y="535"/>
                    <a:pt x="2234" y="477"/>
                    <a:pt x="2212" y="455"/>
                  </a:cubicBezTo>
                  <a:cubicBezTo>
                    <a:pt x="2212" y="447"/>
                    <a:pt x="2220" y="432"/>
                    <a:pt x="2220" y="432"/>
                  </a:cubicBezTo>
                  <a:cubicBezTo>
                    <a:pt x="2220" y="418"/>
                    <a:pt x="2227" y="396"/>
                    <a:pt x="2220" y="381"/>
                  </a:cubicBezTo>
                  <a:cubicBezTo>
                    <a:pt x="2220" y="359"/>
                    <a:pt x="2198" y="345"/>
                    <a:pt x="2176" y="323"/>
                  </a:cubicBezTo>
                  <a:cubicBezTo>
                    <a:pt x="2161" y="308"/>
                    <a:pt x="2139" y="286"/>
                    <a:pt x="2132" y="279"/>
                  </a:cubicBezTo>
                  <a:cubicBezTo>
                    <a:pt x="2132" y="271"/>
                    <a:pt x="2124" y="264"/>
                    <a:pt x="2124" y="264"/>
                  </a:cubicBezTo>
                  <a:cubicBezTo>
                    <a:pt x="2132" y="264"/>
                    <a:pt x="2132" y="264"/>
                    <a:pt x="2146" y="264"/>
                  </a:cubicBezTo>
                  <a:cubicBezTo>
                    <a:pt x="2183" y="257"/>
                    <a:pt x="2205" y="227"/>
                    <a:pt x="2205" y="191"/>
                  </a:cubicBezTo>
                  <a:cubicBezTo>
                    <a:pt x="2205" y="154"/>
                    <a:pt x="2176" y="117"/>
                    <a:pt x="2139" y="117"/>
                  </a:cubicBezTo>
                  <a:cubicBezTo>
                    <a:pt x="2132" y="117"/>
                    <a:pt x="2132" y="117"/>
                    <a:pt x="2124" y="110"/>
                  </a:cubicBezTo>
                  <a:cubicBezTo>
                    <a:pt x="2117" y="110"/>
                    <a:pt x="2102" y="110"/>
                    <a:pt x="2088" y="110"/>
                  </a:cubicBezTo>
                  <a:cubicBezTo>
                    <a:pt x="2088" y="110"/>
                    <a:pt x="2080" y="110"/>
                    <a:pt x="2066" y="110"/>
                  </a:cubicBezTo>
                  <a:lnTo>
                    <a:pt x="2066" y="110"/>
                  </a:lnTo>
                  <a:cubicBezTo>
                    <a:pt x="2058" y="110"/>
                    <a:pt x="2044" y="96"/>
                    <a:pt x="2036" y="81"/>
                  </a:cubicBezTo>
                  <a:cubicBezTo>
                    <a:pt x="2029" y="74"/>
                    <a:pt x="2014" y="66"/>
                    <a:pt x="2007" y="51"/>
                  </a:cubicBezTo>
                  <a:cubicBezTo>
                    <a:pt x="1985" y="37"/>
                    <a:pt x="1949" y="29"/>
                    <a:pt x="1919" y="22"/>
                  </a:cubicBezTo>
                  <a:cubicBezTo>
                    <a:pt x="1904" y="22"/>
                    <a:pt x="1897" y="15"/>
                    <a:pt x="1882" y="15"/>
                  </a:cubicBezTo>
                  <a:cubicBezTo>
                    <a:pt x="1875" y="15"/>
                    <a:pt x="1861" y="8"/>
                    <a:pt x="1853" y="8"/>
                  </a:cubicBezTo>
                  <a:lnTo>
                    <a:pt x="1853" y="8"/>
                  </a:lnTo>
                  <a:lnTo>
                    <a:pt x="1853" y="8"/>
                  </a:lnTo>
                  <a:cubicBezTo>
                    <a:pt x="1831" y="8"/>
                    <a:pt x="1802" y="15"/>
                    <a:pt x="1780" y="15"/>
                  </a:cubicBezTo>
                  <a:cubicBezTo>
                    <a:pt x="1758" y="22"/>
                    <a:pt x="1736" y="22"/>
                    <a:pt x="1714" y="22"/>
                  </a:cubicBezTo>
                  <a:cubicBezTo>
                    <a:pt x="1707" y="22"/>
                    <a:pt x="1707" y="22"/>
                    <a:pt x="1699" y="22"/>
                  </a:cubicBezTo>
                  <a:lnTo>
                    <a:pt x="1692" y="22"/>
                  </a:lnTo>
                  <a:cubicBezTo>
                    <a:pt x="1685" y="22"/>
                    <a:pt x="1685" y="22"/>
                    <a:pt x="1677" y="22"/>
                  </a:cubicBezTo>
                  <a:cubicBezTo>
                    <a:pt x="1670" y="0"/>
                    <a:pt x="1670" y="0"/>
                    <a:pt x="1670" y="0"/>
                  </a:cubicBezTo>
                  <a:lnTo>
                    <a:pt x="1853" y="44"/>
                  </a:lnTo>
                </a:path>
              </a:pathLst>
            </a:custGeom>
            <a:grpFill/>
            <a:ln w="28575" cap="flat" cmpd="sng">
              <a:solidFill>
                <a:schemeClr val="bg1"/>
              </a:solid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35" name="Freeform 34"/>
            <p:cNvSpPr>
              <a:spLocks noChangeArrowheads="1"/>
            </p:cNvSpPr>
            <p:nvPr/>
          </p:nvSpPr>
          <p:spPr bwMode="auto">
            <a:xfrm>
              <a:off x="7107476" y="5115086"/>
              <a:ext cx="2106610" cy="2630072"/>
            </a:xfrm>
            <a:custGeom>
              <a:avLst/>
              <a:gdLst>
                <a:gd name="T0" fmla="*/ 1824 w 5482"/>
                <a:gd name="T1" fmla="*/ 271 h 6924"/>
                <a:gd name="T2" fmla="*/ 1443 w 5482"/>
                <a:gd name="T3" fmla="*/ 571 h 6924"/>
                <a:gd name="T4" fmla="*/ 1040 w 5482"/>
                <a:gd name="T5" fmla="*/ 468 h 6924"/>
                <a:gd name="T6" fmla="*/ 461 w 5482"/>
                <a:gd name="T7" fmla="*/ 703 h 6924"/>
                <a:gd name="T8" fmla="*/ 644 w 5482"/>
                <a:gd name="T9" fmla="*/ 1341 h 6924"/>
                <a:gd name="T10" fmla="*/ 813 w 5482"/>
                <a:gd name="T11" fmla="*/ 1758 h 6924"/>
                <a:gd name="T12" fmla="*/ 886 w 5482"/>
                <a:gd name="T13" fmla="*/ 2124 h 6924"/>
                <a:gd name="T14" fmla="*/ 945 w 5482"/>
                <a:gd name="T15" fmla="*/ 2572 h 6924"/>
                <a:gd name="T16" fmla="*/ 1003 w 5482"/>
                <a:gd name="T17" fmla="*/ 2931 h 6924"/>
                <a:gd name="T18" fmla="*/ 813 w 5482"/>
                <a:gd name="T19" fmla="*/ 3326 h 6924"/>
                <a:gd name="T20" fmla="*/ 95 w 5482"/>
                <a:gd name="T21" fmla="*/ 3495 h 6924"/>
                <a:gd name="T22" fmla="*/ 212 w 5482"/>
                <a:gd name="T23" fmla="*/ 3810 h 6924"/>
                <a:gd name="T24" fmla="*/ 241 w 5482"/>
                <a:gd name="T25" fmla="*/ 4440 h 6924"/>
                <a:gd name="T26" fmla="*/ 527 w 5482"/>
                <a:gd name="T27" fmla="*/ 4689 h 6924"/>
                <a:gd name="T28" fmla="*/ 791 w 5482"/>
                <a:gd name="T29" fmla="*/ 4872 h 6924"/>
                <a:gd name="T30" fmla="*/ 901 w 5482"/>
                <a:gd name="T31" fmla="*/ 5224 h 6924"/>
                <a:gd name="T32" fmla="*/ 1135 w 5482"/>
                <a:gd name="T33" fmla="*/ 5400 h 6924"/>
                <a:gd name="T34" fmla="*/ 1465 w 5482"/>
                <a:gd name="T35" fmla="*/ 5451 h 6924"/>
                <a:gd name="T36" fmla="*/ 1773 w 5482"/>
                <a:gd name="T37" fmla="*/ 5510 h 6924"/>
                <a:gd name="T38" fmla="*/ 1963 w 5482"/>
                <a:gd name="T39" fmla="*/ 5774 h 6924"/>
                <a:gd name="T40" fmla="*/ 1787 w 5482"/>
                <a:gd name="T41" fmla="*/ 6052 h 6924"/>
                <a:gd name="T42" fmla="*/ 1949 w 5482"/>
                <a:gd name="T43" fmla="*/ 6322 h 6924"/>
                <a:gd name="T44" fmla="*/ 2322 w 5482"/>
                <a:gd name="T45" fmla="*/ 6432 h 6924"/>
                <a:gd name="T46" fmla="*/ 2623 w 5482"/>
                <a:gd name="T47" fmla="*/ 6608 h 6924"/>
                <a:gd name="T48" fmla="*/ 3070 w 5482"/>
                <a:gd name="T49" fmla="*/ 6725 h 6924"/>
                <a:gd name="T50" fmla="*/ 3422 w 5482"/>
                <a:gd name="T51" fmla="*/ 6872 h 6924"/>
                <a:gd name="T52" fmla="*/ 3627 w 5482"/>
                <a:gd name="T53" fmla="*/ 6828 h 6924"/>
                <a:gd name="T54" fmla="*/ 3663 w 5482"/>
                <a:gd name="T55" fmla="*/ 6491 h 6924"/>
                <a:gd name="T56" fmla="*/ 3517 w 5482"/>
                <a:gd name="T57" fmla="*/ 6133 h 6924"/>
                <a:gd name="T58" fmla="*/ 3407 w 5482"/>
                <a:gd name="T59" fmla="*/ 5686 h 6924"/>
                <a:gd name="T60" fmla="*/ 3392 w 5482"/>
                <a:gd name="T61" fmla="*/ 5224 h 6924"/>
                <a:gd name="T62" fmla="*/ 3561 w 5482"/>
                <a:gd name="T63" fmla="*/ 4843 h 6924"/>
                <a:gd name="T64" fmla="*/ 3927 w 5482"/>
                <a:gd name="T65" fmla="*/ 4741 h 6924"/>
                <a:gd name="T66" fmla="*/ 4227 w 5482"/>
                <a:gd name="T67" fmla="*/ 4660 h 6924"/>
                <a:gd name="T68" fmla="*/ 4594 w 5482"/>
                <a:gd name="T69" fmla="*/ 4521 h 6924"/>
                <a:gd name="T70" fmla="*/ 4997 w 5482"/>
                <a:gd name="T71" fmla="*/ 4491 h 6924"/>
                <a:gd name="T72" fmla="*/ 5283 w 5482"/>
                <a:gd name="T73" fmla="*/ 4447 h 6924"/>
                <a:gd name="T74" fmla="*/ 5400 w 5482"/>
                <a:gd name="T75" fmla="*/ 3949 h 6924"/>
                <a:gd name="T76" fmla="*/ 5034 w 5482"/>
                <a:gd name="T77" fmla="*/ 3641 h 6924"/>
                <a:gd name="T78" fmla="*/ 4653 w 5482"/>
                <a:gd name="T79" fmla="*/ 3473 h 6924"/>
                <a:gd name="T80" fmla="*/ 4242 w 5482"/>
                <a:gd name="T81" fmla="*/ 3422 h 6924"/>
                <a:gd name="T82" fmla="*/ 3876 w 5482"/>
                <a:gd name="T83" fmla="*/ 3348 h 6924"/>
                <a:gd name="T84" fmla="*/ 3429 w 5482"/>
                <a:gd name="T85" fmla="*/ 2901 h 6924"/>
                <a:gd name="T86" fmla="*/ 3465 w 5482"/>
                <a:gd name="T87" fmla="*/ 2462 h 6924"/>
                <a:gd name="T88" fmla="*/ 3590 w 5482"/>
                <a:gd name="T89" fmla="*/ 1817 h 6924"/>
                <a:gd name="T90" fmla="*/ 3268 w 5482"/>
                <a:gd name="T91" fmla="*/ 1736 h 6924"/>
                <a:gd name="T92" fmla="*/ 3268 w 5482"/>
                <a:gd name="T93" fmla="*/ 1384 h 6924"/>
                <a:gd name="T94" fmla="*/ 3290 w 5482"/>
                <a:gd name="T95" fmla="*/ 879 h 6924"/>
                <a:gd name="T96" fmla="*/ 3165 w 5482"/>
                <a:gd name="T97" fmla="*/ 586 h 6924"/>
                <a:gd name="T98" fmla="*/ 2689 w 5482"/>
                <a:gd name="T99" fmla="*/ 483 h 6924"/>
                <a:gd name="T100" fmla="*/ 2396 w 5482"/>
                <a:gd name="T101" fmla="*/ 205 h 6924"/>
                <a:gd name="T102" fmla="*/ 2125 w 5482"/>
                <a:gd name="T103" fmla="*/ 43 h 6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82" h="6924">
                  <a:moveTo>
                    <a:pt x="1956" y="146"/>
                  </a:moveTo>
                  <a:lnTo>
                    <a:pt x="1956" y="146"/>
                  </a:lnTo>
                  <a:cubicBezTo>
                    <a:pt x="1927" y="168"/>
                    <a:pt x="1890" y="124"/>
                    <a:pt x="1890" y="124"/>
                  </a:cubicBezTo>
                  <a:cubicBezTo>
                    <a:pt x="1890" y="124"/>
                    <a:pt x="1861" y="219"/>
                    <a:pt x="1824" y="271"/>
                  </a:cubicBezTo>
                  <a:cubicBezTo>
                    <a:pt x="1795" y="322"/>
                    <a:pt x="1861" y="351"/>
                    <a:pt x="1817" y="359"/>
                  </a:cubicBezTo>
                  <a:cubicBezTo>
                    <a:pt x="1780" y="373"/>
                    <a:pt x="1751" y="395"/>
                    <a:pt x="1707" y="432"/>
                  </a:cubicBezTo>
                  <a:cubicBezTo>
                    <a:pt x="1663" y="461"/>
                    <a:pt x="1612" y="491"/>
                    <a:pt x="1582" y="520"/>
                  </a:cubicBezTo>
                  <a:cubicBezTo>
                    <a:pt x="1546" y="556"/>
                    <a:pt x="1502" y="556"/>
                    <a:pt x="1443" y="571"/>
                  </a:cubicBezTo>
                  <a:cubicBezTo>
                    <a:pt x="1384" y="593"/>
                    <a:pt x="1392" y="586"/>
                    <a:pt x="1363" y="593"/>
                  </a:cubicBezTo>
                  <a:cubicBezTo>
                    <a:pt x="1326" y="600"/>
                    <a:pt x="1260" y="534"/>
                    <a:pt x="1209" y="505"/>
                  </a:cubicBezTo>
                  <a:cubicBezTo>
                    <a:pt x="1157" y="483"/>
                    <a:pt x="1150" y="505"/>
                    <a:pt x="1121" y="520"/>
                  </a:cubicBezTo>
                  <a:cubicBezTo>
                    <a:pt x="1099" y="542"/>
                    <a:pt x="1040" y="468"/>
                    <a:pt x="1040" y="468"/>
                  </a:cubicBezTo>
                  <a:cubicBezTo>
                    <a:pt x="1040" y="468"/>
                    <a:pt x="915" y="491"/>
                    <a:pt x="857" y="498"/>
                  </a:cubicBezTo>
                  <a:cubicBezTo>
                    <a:pt x="798" y="505"/>
                    <a:pt x="806" y="571"/>
                    <a:pt x="784" y="615"/>
                  </a:cubicBezTo>
                  <a:cubicBezTo>
                    <a:pt x="754" y="659"/>
                    <a:pt x="740" y="666"/>
                    <a:pt x="681" y="696"/>
                  </a:cubicBezTo>
                  <a:cubicBezTo>
                    <a:pt x="622" y="718"/>
                    <a:pt x="542" y="696"/>
                    <a:pt x="461" y="703"/>
                  </a:cubicBezTo>
                  <a:cubicBezTo>
                    <a:pt x="373" y="710"/>
                    <a:pt x="373" y="776"/>
                    <a:pt x="366" y="850"/>
                  </a:cubicBezTo>
                  <a:cubicBezTo>
                    <a:pt x="359" y="915"/>
                    <a:pt x="417" y="1040"/>
                    <a:pt x="425" y="1084"/>
                  </a:cubicBezTo>
                  <a:cubicBezTo>
                    <a:pt x="432" y="1128"/>
                    <a:pt x="527" y="1179"/>
                    <a:pt x="534" y="1209"/>
                  </a:cubicBezTo>
                  <a:cubicBezTo>
                    <a:pt x="534" y="1209"/>
                    <a:pt x="622" y="1289"/>
                    <a:pt x="644" y="1341"/>
                  </a:cubicBezTo>
                  <a:cubicBezTo>
                    <a:pt x="674" y="1392"/>
                    <a:pt x="688" y="1487"/>
                    <a:pt x="747" y="1450"/>
                  </a:cubicBezTo>
                  <a:cubicBezTo>
                    <a:pt x="806" y="1414"/>
                    <a:pt x="857" y="1443"/>
                    <a:pt x="842" y="1465"/>
                  </a:cubicBezTo>
                  <a:cubicBezTo>
                    <a:pt x="828" y="1494"/>
                    <a:pt x="791" y="1560"/>
                    <a:pt x="784" y="1604"/>
                  </a:cubicBezTo>
                  <a:cubicBezTo>
                    <a:pt x="776" y="1648"/>
                    <a:pt x="791" y="1700"/>
                    <a:pt x="813" y="1758"/>
                  </a:cubicBezTo>
                  <a:cubicBezTo>
                    <a:pt x="842" y="1817"/>
                    <a:pt x="915" y="1861"/>
                    <a:pt x="915" y="1861"/>
                  </a:cubicBezTo>
                  <a:cubicBezTo>
                    <a:pt x="915" y="1861"/>
                    <a:pt x="886" y="1861"/>
                    <a:pt x="828" y="1868"/>
                  </a:cubicBezTo>
                  <a:cubicBezTo>
                    <a:pt x="762" y="1875"/>
                    <a:pt x="776" y="1883"/>
                    <a:pt x="762" y="1949"/>
                  </a:cubicBezTo>
                  <a:cubicBezTo>
                    <a:pt x="754" y="2022"/>
                    <a:pt x="828" y="2088"/>
                    <a:pt x="886" y="2124"/>
                  </a:cubicBezTo>
                  <a:cubicBezTo>
                    <a:pt x="945" y="2154"/>
                    <a:pt x="974" y="2198"/>
                    <a:pt x="1040" y="2234"/>
                  </a:cubicBezTo>
                  <a:cubicBezTo>
                    <a:pt x="1099" y="2264"/>
                    <a:pt x="1040" y="2352"/>
                    <a:pt x="960" y="2366"/>
                  </a:cubicBezTo>
                  <a:cubicBezTo>
                    <a:pt x="886" y="2388"/>
                    <a:pt x="879" y="2403"/>
                    <a:pt x="923" y="2425"/>
                  </a:cubicBezTo>
                  <a:cubicBezTo>
                    <a:pt x="974" y="2454"/>
                    <a:pt x="952" y="2527"/>
                    <a:pt x="945" y="2572"/>
                  </a:cubicBezTo>
                  <a:cubicBezTo>
                    <a:pt x="938" y="2615"/>
                    <a:pt x="967" y="2645"/>
                    <a:pt x="1018" y="2689"/>
                  </a:cubicBezTo>
                  <a:cubicBezTo>
                    <a:pt x="1070" y="2733"/>
                    <a:pt x="1091" y="2747"/>
                    <a:pt x="1077" y="2777"/>
                  </a:cubicBezTo>
                  <a:cubicBezTo>
                    <a:pt x="1070" y="2799"/>
                    <a:pt x="996" y="2799"/>
                    <a:pt x="967" y="2828"/>
                  </a:cubicBezTo>
                  <a:cubicBezTo>
                    <a:pt x="945" y="2850"/>
                    <a:pt x="923" y="2909"/>
                    <a:pt x="1003" y="2931"/>
                  </a:cubicBezTo>
                  <a:cubicBezTo>
                    <a:pt x="1077" y="2945"/>
                    <a:pt x="1040" y="3011"/>
                    <a:pt x="1003" y="3062"/>
                  </a:cubicBezTo>
                  <a:cubicBezTo>
                    <a:pt x="967" y="3114"/>
                    <a:pt x="952" y="3136"/>
                    <a:pt x="886" y="3143"/>
                  </a:cubicBezTo>
                  <a:cubicBezTo>
                    <a:pt x="813" y="3150"/>
                    <a:pt x="798" y="3187"/>
                    <a:pt x="842" y="3224"/>
                  </a:cubicBezTo>
                  <a:cubicBezTo>
                    <a:pt x="886" y="3268"/>
                    <a:pt x="886" y="3297"/>
                    <a:pt x="813" y="3326"/>
                  </a:cubicBezTo>
                  <a:cubicBezTo>
                    <a:pt x="747" y="3363"/>
                    <a:pt x="703" y="3334"/>
                    <a:pt x="637" y="3355"/>
                  </a:cubicBezTo>
                  <a:cubicBezTo>
                    <a:pt x="571" y="3370"/>
                    <a:pt x="425" y="3363"/>
                    <a:pt x="351" y="3370"/>
                  </a:cubicBezTo>
                  <a:cubicBezTo>
                    <a:pt x="271" y="3377"/>
                    <a:pt x="249" y="3400"/>
                    <a:pt x="205" y="3458"/>
                  </a:cubicBezTo>
                  <a:cubicBezTo>
                    <a:pt x="161" y="3517"/>
                    <a:pt x="161" y="3495"/>
                    <a:pt x="95" y="3495"/>
                  </a:cubicBezTo>
                  <a:cubicBezTo>
                    <a:pt x="22" y="3495"/>
                    <a:pt x="36" y="3465"/>
                    <a:pt x="14" y="3524"/>
                  </a:cubicBezTo>
                  <a:cubicBezTo>
                    <a:pt x="0" y="3583"/>
                    <a:pt x="88" y="3612"/>
                    <a:pt x="146" y="3634"/>
                  </a:cubicBezTo>
                  <a:cubicBezTo>
                    <a:pt x="205" y="3663"/>
                    <a:pt x="197" y="3678"/>
                    <a:pt x="161" y="3722"/>
                  </a:cubicBezTo>
                  <a:cubicBezTo>
                    <a:pt x="124" y="3759"/>
                    <a:pt x="161" y="3773"/>
                    <a:pt x="212" y="3810"/>
                  </a:cubicBezTo>
                  <a:cubicBezTo>
                    <a:pt x="263" y="3854"/>
                    <a:pt x="220" y="3912"/>
                    <a:pt x="168" y="3964"/>
                  </a:cubicBezTo>
                  <a:cubicBezTo>
                    <a:pt x="117" y="4015"/>
                    <a:pt x="110" y="4015"/>
                    <a:pt x="88" y="4088"/>
                  </a:cubicBezTo>
                  <a:cubicBezTo>
                    <a:pt x="58" y="4154"/>
                    <a:pt x="102" y="4250"/>
                    <a:pt x="117" y="4301"/>
                  </a:cubicBezTo>
                  <a:cubicBezTo>
                    <a:pt x="139" y="4345"/>
                    <a:pt x="190" y="4396"/>
                    <a:pt x="241" y="4440"/>
                  </a:cubicBezTo>
                  <a:cubicBezTo>
                    <a:pt x="285" y="4484"/>
                    <a:pt x="278" y="4565"/>
                    <a:pt x="285" y="4638"/>
                  </a:cubicBezTo>
                  <a:cubicBezTo>
                    <a:pt x="315" y="4711"/>
                    <a:pt x="315" y="4711"/>
                    <a:pt x="315" y="4711"/>
                  </a:cubicBezTo>
                  <a:cubicBezTo>
                    <a:pt x="322" y="4704"/>
                    <a:pt x="329" y="4696"/>
                    <a:pt x="351" y="4696"/>
                  </a:cubicBezTo>
                  <a:cubicBezTo>
                    <a:pt x="403" y="4704"/>
                    <a:pt x="491" y="4674"/>
                    <a:pt x="527" y="4689"/>
                  </a:cubicBezTo>
                  <a:cubicBezTo>
                    <a:pt x="564" y="4696"/>
                    <a:pt x="615" y="4696"/>
                    <a:pt x="637" y="4726"/>
                  </a:cubicBezTo>
                  <a:cubicBezTo>
                    <a:pt x="666" y="4748"/>
                    <a:pt x="688" y="4792"/>
                    <a:pt x="725" y="4784"/>
                  </a:cubicBezTo>
                  <a:cubicBezTo>
                    <a:pt x="762" y="4777"/>
                    <a:pt x="762" y="4792"/>
                    <a:pt x="791" y="4792"/>
                  </a:cubicBezTo>
                  <a:cubicBezTo>
                    <a:pt x="820" y="4792"/>
                    <a:pt x="857" y="4872"/>
                    <a:pt x="791" y="4872"/>
                  </a:cubicBezTo>
                  <a:cubicBezTo>
                    <a:pt x="732" y="4880"/>
                    <a:pt x="740" y="4902"/>
                    <a:pt x="762" y="4938"/>
                  </a:cubicBezTo>
                  <a:cubicBezTo>
                    <a:pt x="784" y="4975"/>
                    <a:pt x="842" y="5012"/>
                    <a:pt x="842" y="5034"/>
                  </a:cubicBezTo>
                  <a:cubicBezTo>
                    <a:pt x="850" y="5055"/>
                    <a:pt x="820" y="5100"/>
                    <a:pt x="842" y="5122"/>
                  </a:cubicBezTo>
                  <a:cubicBezTo>
                    <a:pt x="864" y="5143"/>
                    <a:pt x="901" y="5195"/>
                    <a:pt x="901" y="5224"/>
                  </a:cubicBezTo>
                  <a:cubicBezTo>
                    <a:pt x="901" y="5253"/>
                    <a:pt x="901" y="5297"/>
                    <a:pt x="901" y="5334"/>
                  </a:cubicBezTo>
                  <a:cubicBezTo>
                    <a:pt x="901" y="5378"/>
                    <a:pt x="915" y="5407"/>
                    <a:pt x="945" y="5422"/>
                  </a:cubicBezTo>
                  <a:cubicBezTo>
                    <a:pt x="974" y="5429"/>
                    <a:pt x="1003" y="5429"/>
                    <a:pt x="1047" y="5415"/>
                  </a:cubicBezTo>
                  <a:cubicBezTo>
                    <a:pt x="1091" y="5400"/>
                    <a:pt x="1099" y="5378"/>
                    <a:pt x="1135" y="5400"/>
                  </a:cubicBezTo>
                  <a:cubicBezTo>
                    <a:pt x="1165" y="5415"/>
                    <a:pt x="1231" y="5451"/>
                    <a:pt x="1260" y="5466"/>
                  </a:cubicBezTo>
                  <a:cubicBezTo>
                    <a:pt x="1289" y="5473"/>
                    <a:pt x="1311" y="5481"/>
                    <a:pt x="1341" y="5466"/>
                  </a:cubicBezTo>
                  <a:cubicBezTo>
                    <a:pt x="1363" y="5451"/>
                    <a:pt x="1363" y="5481"/>
                    <a:pt x="1392" y="5473"/>
                  </a:cubicBezTo>
                  <a:cubicBezTo>
                    <a:pt x="1421" y="5473"/>
                    <a:pt x="1421" y="5444"/>
                    <a:pt x="1465" y="5451"/>
                  </a:cubicBezTo>
                  <a:cubicBezTo>
                    <a:pt x="1502" y="5451"/>
                    <a:pt x="1509" y="5488"/>
                    <a:pt x="1553" y="5473"/>
                  </a:cubicBezTo>
                  <a:cubicBezTo>
                    <a:pt x="1597" y="5466"/>
                    <a:pt x="1597" y="5451"/>
                    <a:pt x="1626" y="5451"/>
                  </a:cubicBezTo>
                  <a:cubicBezTo>
                    <a:pt x="1656" y="5451"/>
                    <a:pt x="1634" y="5488"/>
                    <a:pt x="1670" y="5495"/>
                  </a:cubicBezTo>
                  <a:cubicBezTo>
                    <a:pt x="1714" y="5502"/>
                    <a:pt x="1729" y="5502"/>
                    <a:pt x="1773" y="5510"/>
                  </a:cubicBezTo>
                  <a:cubicBezTo>
                    <a:pt x="1817" y="5517"/>
                    <a:pt x="1824" y="5554"/>
                    <a:pt x="1810" y="5583"/>
                  </a:cubicBezTo>
                  <a:cubicBezTo>
                    <a:pt x="1787" y="5612"/>
                    <a:pt x="1795" y="5627"/>
                    <a:pt x="1839" y="5649"/>
                  </a:cubicBezTo>
                  <a:cubicBezTo>
                    <a:pt x="1875" y="5664"/>
                    <a:pt x="1883" y="5671"/>
                    <a:pt x="1897" y="5700"/>
                  </a:cubicBezTo>
                  <a:cubicBezTo>
                    <a:pt x="1912" y="5737"/>
                    <a:pt x="1927" y="5752"/>
                    <a:pt x="1963" y="5774"/>
                  </a:cubicBezTo>
                  <a:cubicBezTo>
                    <a:pt x="1993" y="5795"/>
                    <a:pt x="2007" y="5795"/>
                    <a:pt x="1963" y="5847"/>
                  </a:cubicBezTo>
                  <a:cubicBezTo>
                    <a:pt x="1912" y="5898"/>
                    <a:pt x="1905" y="5979"/>
                    <a:pt x="1875" y="5979"/>
                  </a:cubicBezTo>
                  <a:cubicBezTo>
                    <a:pt x="1846" y="5979"/>
                    <a:pt x="1832" y="5964"/>
                    <a:pt x="1795" y="5986"/>
                  </a:cubicBezTo>
                  <a:cubicBezTo>
                    <a:pt x="1765" y="6008"/>
                    <a:pt x="1751" y="6023"/>
                    <a:pt x="1787" y="6052"/>
                  </a:cubicBezTo>
                  <a:cubicBezTo>
                    <a:pt x="1817" y="6074"/>
                    <a:pt x="1861" y="6089"/>
                    <a:pt x="1897" y="6096"/>
                  </a:cubicBezTo>
                  <a:cubicBezTo>
                    <a:pt x="1934" y="6103"/>
                    <a:pt x="1978" y="6125"/>
                    <a:pt x="1993" y="6155"/>
                  </a:cubicBezTo>
                  <a:cubicBezTo>
                    <a:pt x="2000" y="6191"/>
                    <a:pt x="2037" y="6235"/>
                    <a:pt x="2007" y="6257"/>
                  </a:cubicBezTo>
                  <a:cubicBezTo>
                    <a:pt x="1978" y="6279"/>
                    <a:pt x="1941" y="6286"/>
                    <a:pt x="1949" y="6322"/>
                  </a:cubicBezTo>
                  <a:cubicBezTo>
                    <a:pt x="1956" y="6352"/>
                    <a:pt x="1971" y="6373"/>
                    <a:pt x="1993" y="6388"/>
                  </a:cubicBezTo>
                  <a:cubicBezTo>
                    <a:pt x="2015" y="6403"/>
                    <a:pt x="2066" y="6440"/>
                    <a:pt x="2103" y="6425"/>
                  </a:cubicBezTo>
                  <a:cubicBezTo>
                    <a:pt x="2139" y="6418"/>
                    <a:pt x="2205" y="6395"/>
                    <a:pt x="2242" y="6395"/>
                  </a:cubicBezTo>
                  <a:cubicBezTo>
                    <a:pt x="2271" y="6395"/>
                    <a:pt x="2293" y="6432"/>
                    <a:pt x="2322" y="6432"/>
                  </a:cubicBezTo>
                  <a:cubicBezTo>
                    <a:pt x="2359" y="6432"/>
                    <a:pt x="2396" y="6425"/>
                    <a:pt x="2418" y="6425"/>
                  </a:cubicBezTo>
                  <a:cubicBezTo>
                    <a:pt x="2440" y="6418"/>
                    <a:pt x="2454" y="6476"/>
                    <a:pt x="2469" y="6498"/>
                  </a:cubicBezTo>
                  <a:cubicBezTo>
                    <a:pt x="2491" y="6520"/>
                    <a:pt x="2513" y="6549"/>
                    <a:pt x="2550" y="6564"/>
                  </a:cubicBezTo>
                  <a:cubicBezTo>
                    <a:pt x="2586" y="6571"/>
                    <a:pt x="2579" y="6615"/>
                    <a:pt x="2623" y="6608"/>
                  </a:cubicBezTo>
                  <a:cubicBezTo>
                    <a:pt x="2667" y="6601"/>
                    <a:pt x="2755" y="6608"/>
                    <a:pt x="2784" y="6593"/>
                  </a:cubicBezTo>
                  <a:cubicBezTo>
                    <a:pt x="2813" y="6571"/>
                    <a:pt x="2843" y="6549"/>
                    <a:pt x="2872" y="6571"/>
                  </a:cubicBezTo>
                  <a:cubicBezTo>
                    <a:pt x="2901" y="6593"/>
                    <a:pt x="2931" y="6667"/>
                    <a:pt x="2982" y="6667"/>
                  </a:cubicBezTo>
                  <a:cubicBezTo>
                    <a:pt x="3033" y="6667"/>
                    <a:pt x="3055" y="6681"/>
                    <a:pt x="3070" y="6725"/>
                  </a:cubicBezTo>
                  <a:cubicBezTo>
                    <a:pt x="3092" y="6762"/>
                    <a:pt x="3114" y="6821"/>
                    <a:pt x="3158" y="6828"/>
                  </a:cubicBezTo>
                  <a:cubicBezTo>
                    <a:pt x="3202" y="6828"/>
                    <a:pt x="3224" y="6850"/>
                    <a:pt x="3268" y="6828"/>
                  </a:cubicBezTo>
                  <a:cubicBezTo>
                    <a:pt x="3304" y="6799"/>
                    <a:pt x="3341" y="6799"/>
                    <a:pt x="3363" y="6828"/>
                  </a:cubicBezTo>
                  <a:cubicBezTo>
                    <a:pt x="3377" y="6850"/>
                    <a:pt x="3400" y="6886"/>
                    <a:pt x="3422" y="6872"/>
                  </a:cubicBezTo>
                  <a:cubicBezTo>
                    <a:pt x="3444" y="6850"/>
                    <a:pt x="3465" y="6813"/>
                    <a:pt x="3487" y="6813"/>
                  </a:cubicBezTo>
                  <a:cubicBezTo>
                    <a:pt x="3509" y="6813"/>
                    <a:pt x="3524" y="6835"/>
                    <a:pt x="3532" y="6850"/>
                  </a:cubicBezTo>
                  <a:cubicBezTo>
                    <a:pt x="3539" y="6872"/>
                    <a:pt x="3553" y="6923"/>
                    <a:pt x="3590" y="6901"/>
                  </a:cubicBezTo>
                  <a:cubicBezTo>
                    <a:pt x="3634" y="6872"/>
                    <a:pt x="3612" y="6864"/>
                    <a:pt x="3627" y="6828"/>
                  </a:cubicBezTo>
                  <a:cubicBezTo>
                    <a:pt x="3641" y="6784"/>
                    <a:pt x="3641" y="6777"/>
                    <a:pt x="3678" y="6747"/>
                  </a:cubicBezTo>
                  <a:cubicBezTo>
                    <a:pt x="3715" y="6725"/>
                    <a:pt x="3737" y="6689"/>
                    <a:pt x="3729" y="6652"/>
                  </a:cubicBezTo>
                  <a:cubicBezTo>
                    <a:pt x="3722" y="6623"/>
                    <a:pt x="3671" y="6623"/>
                    <a:pt x="3663" y="6593"/>
                  </a:cubicBezTo>
                  <a:cubicBezTo>
                    <a:pt x="3649" y="6557"/>
                    <a:pt x="3634" y="6527"/>
                    <a:pt x="3663" y="6491"/>
                  </a:cubicBezTo>
                  <a:cubicBezTo>
                    <a:pt x="3678" y="6469"/>
                    <a:pt x="3700" y="6432"/>
                    <a:pt x="3715" y="6403"/>
                  </a:cubicBezTo>
                  <a:cubicBezTo>
                    <a:pt x="3656" y="6410"/>
                    <a:pt x="3546" y="6388"/>
                    <a:pt x="3568" y="6352"/>
                  </a:cubicBezTo>
                  <a:cubicBezTo>
                    <a:pt x="3597" y="6322"/>
                    <a:pt x="3568" y="6279"/>
                    <a:pt x="3539" y="6279"/>
                  </a:cubicBezTo>
                  <a:cubicBezTo>
                    <a:pt x="3502" y="6279"/>
                    <a:pt x="3561" y="6184"/>
                    <a:pt x="3517" y="6133"/>
                  </a:cubicBezTo>
                  <a:cubicBezTo>
                    <a:pt x="3480" y="6081"/>
                    <a:pt x="3487" y="6052"/>
                    <a:pt x="3509" y="6023"/>
                  </a:cubicBezTo>
                  <a:cubicBezTo>
                    <a:pt x="3539" y="6001"/>
                    <a:pt x="3517" y="5964"/>
                    <a:pt x="3502" y="5928"/>
                  </a:cubicBezTo>
                  <a:cubicBezTo>
                    <a:pt x="3487" y="5898"/>
                    <a:pt x="3444" y="5928"/>
                    <a:pt x="3429" y="5847"/>
                  </a:cubicBezTo>
                  <a:cubicBezTo>
                    <a:pt x="3407" y="5759"/>
                    <a:pt x="3356" y="5708"/>
                    <a:pt x="3407" y="5686"/>
                  </a:cubicBezTo>
                  <a:cubicBezTo>
                    <a:pt x="3458" y="5656"/>
                    <a:pt x="3502" y="5649"/>
                    <a:pt x="3480" y="5576"/>
                  </a:cubicBezTo>
                  <a:cubicBezTo>
                    <a:pt x="3451" y="5495"/>
                    <a:pt x="3400" y="5429"/>
                    <a:pt x="3436" y="5393"/>
                  </a:cubicBezTo>
                  <a:cubicBezTo>
                    <a:pt x="3465" y="5363"/>
                    <a:pt x="3451" y="5312"/>
                    <a:pt x="3407" y="5312"/>
                  </a:cubicBezTo>
                  <a:cubicBezTo>
                    <a:pt x="3363" y="5312"/>
                    <a:pt x="3363" y="5283"/>
                    <a:pt x="3392" y="5224"/>
                  </a:cubicBezTo>
                  <a:cubicBezTo>
                    <a:pt x="3414" y="5165"/>
                    <a:pt x="3436" y="5165"/>
                    <a:pt x="3451" y="5136"/>
                  </a:cubicBezTo>
                  <a:cubicBezTo>
                    <a:pt x="3465" y="5114"/>
                    <a:pt x="3480" y="5048"/>
                    <a:pt x="3465" y="5012"/>
                  </a:cubicBezTo>
                  <a:cubicBezTo>
                    <a:pt x="3458" y="4975"/>
                    <a:pt x="3517" y="4953"/>
                    <a:pt x="3532" y="4924"/>
                  </a:cubicBezTo>
                  <a:cubicBezTo>
                    <a:pt x="3539" y="4902"/>
                    <a:pt x="3539" y="4858"/>
                    <a:pt x="3561" y="4843"/>
                  </a:cubicBezTo>
                  <a:cubicBezTo>
                    <a:pt x="3590" y="4828"/>
                    <a:pt x="3568" y="4887"/>
                    <a:pt x="3612" y="4872"/>
                  </a:cubicBezTo>
                  <a:cubicBezTo>
                    <a:pt x="3656" y="4865"/>
                    <a:pt x="3656" y="4850"/>
                    <a:pt x="3678" y="4828"/>
                  </a:cubicBezTo>
                  <a:cubicBezTo>
                    <a:pt x="3707" y="4799"/>
                    <a:pt x="3722" y="4755"/>
                    <a:pt x="3781" y="4755"/>
                  </a:cubicBezTo>
                  <a:cubicBezTo>
                    <a:pt x="3839" y="4755"/>
                    <a:pt x="3927" y="4741"/>
                    <a:pt x="3927" y="4741"/>
                  </a:cubicBezTo>
                  <a:cubicBezTo>
                    <a:pt x="3927" y="4741"/>
                    <a:pt x="3942" y="4704"/>
                    <a:pt x="3993" y="4704"/>
                  </a:cubicBezTo>
                  <a:cubicBezTo>
                    <a:pt x="4044" y="4704"/>
                    <a:pt x="4044" y="4741"/>
                    <a:pt x="4074" y="4741"/>
                  </a:cubicBezTo>
                  <a:cubicBezTo>
                    <a:pt x="4096" y="4741"/>
                    <a:pt x="4118" y="4726"/>
                    <a:pt x="4147" y="4696"/>
                  </a:cubicBezTo>
                  <a:cubicBezTo>
                    <a:pt x="4184" y="4674"/>
                    <a:pt x="4191" y="4674"/>
                    <a:pt x="4227" y="4660"/>
                  </a:cubicBezTo>
                  <a:cubicBezTo>
                    <a:pt x="4257" y="4653"/>
                    <a:pt x="4286" y="4653"/>
                    <a:pt x="4315" y="4653"/>
                  </a:cubicBezTo>
                  <a:cubicBezTo>
                    <a:pt x="4352" y="4653"/>
                    <a:pt x="4367" y="4653"/>
                    <a:pt x="4403" y="4601"/>
                  </a:cubicBezTo>
                  <a:cubicBezTo>
                    <a:pt x="4440" y="4550"/>
                    <a:pt x="4455" y="4499"/>
                    <a:pt x="4499" y="4491"/>
                  </a:cubicBezTo>
                  <a:cubicBezTo>
                    <a:pt x="4543" y="4484"/>
                    <a:pt x="4543" y="4528"/>
                    <a:pt x="4594" y="4521"/>
                  </a:cubicBezTo>
                  <a:cubicBezTo>
                    <a:pt x="4645" y="4513"/>
                    <a:pt x="4660" y="4499"/>
                    <a:pt x="4689" y="4462"/>
                  </a:cubicBezTo>
                  <a:cubicBezTo>
                    <a:pt x="4726" y="4418"/>
                    <a:pt x="4770" y="4396"/>
                    <a:pt x="4814" y="4418"/>
                  </a:cubicBezTo>
                  <a:cubicBezTo>
                    <a:pt x="4858" y="4433"/>
                    <a:pt x="4828" y="4499"/>
                    <a:pt x="4872" y="4499"/>
                  </a:cubicBezTo>
                  <a:cubicBezTo>
                    <a:pt x="4916" y="4499"/>
                    <a:pt x="4953" y="4535"/>
                    <a:pt x="4997" y="4491"/>
                  </a:cubicBezTo>
                  <a:cubicBezTo>
                    <a:pt x="5041" y="4447"/>
                    <a:pt x="5070" y="4411"/>
                    <a:pt x="5092" y="4418"/>
                  </a:cubicBezTo>
                  <a:cubicBezTo>
                    <a:pt x="5122" y="4425"/>
                    <a:pt x="5107" y="4499"/>
                    <a:pt x="5143" y="4499"/>
                  </a:cubicBezTo>
                  <a:cubicBezTo>
                    <a:pt x="5173" y="4499"/>
                    <a:pt x="5180" y="4491"/>
                    <a:pt x="5202" y="4513"/>
                  </a:cubicBezTo>
                  <a:cubicBezTo>
                    <a:pt x="5224" y="4491"/>
                    <a:pt x="5246" y="4469"/>
                    <a:pt x="5283" y="4447"/>
                  </a:cubicBezTo>
                  <a:cubicBezTo>
                    <a:pt x="5349" y="4411"/>
                    <a:pt x="5393" y="4396"/>
                    <a:pt x="5422" y="4345"/>
                  </a:cubicBezTo>
                  <a:cubicBezTo>
                    <a:pt x="5458" y="4301"/>
                    <a:pt x="5481" y="4227"/>
                    <a:pt x="5444" y="4205"/>
                  </a:cubicBezTo>
                  <a:cubicBezTo>
                    <a:pt x="5400" y="4176"/>
                    <a:pt x="5371" y="4125"/>
                    <a:pt x="5400" y="4074"/>
                  </a:cubicBezTo>
                  <a:cubicBezTo>
                    <a:pt x="5422" y="4022"/>
                    <a:pt x="5429" y="3971"/>
                    <a:pt x="5400" y="3949"/>
                  </a:cubicBezTo>
                  <a:cubicBezTo>
                    <a:pt x="5363" y="3920"/>
                    <a:pt x="5319" y="3898"/>
                    <a:pt x="5334" y="3854"/>
                  </a:cubicBezTo>
                  <a:cubicBezTo>
                    <a:pt x="5341" y="3810"/>
                    <a:pt x="5356" y="3700"/>
                    <a:pt x="5246" y="3736"/>
                  </a:cubicBezTo>
                  <a:cubicBezTo>
                    <a:pt x="5136" y="3773"/>
                    <a:pt x="5056" y="3722"/>
                    <a:pt x="5092" y="3685"/>
                  </a:cubicBezTo>
                  <a:cubicBezTo>
                    <a:pt x="5129" y="3649"/>
                    <a:pt x="5085" y="3641"/>
                    <a:pt x="5034" y="3641"/>
                  </a:cubicBezTo>
                  <a:cubicBezTo>
                    <a:pt x="4982" y="3641"/>
                    <a:pt x="4968" y="3634"/>
                    <a:pt x="4953" y="3590"/>
                  </a:cubicBezTo>
                  <a:cubicBezTo>
                    <a:pt x="4946" y="3546"/>
                    <a:pt x="4931" y="3510"/>
                    <a:pt x="4887" y="3539"/>
                  </a:cubicBezTo>
                  <a:cubicBezTo>
                    <a:pt x="4843" y="3575"/>
                    <a:pt x="4770" y="3612"/>
                    <a:pt x="4741" y="3531"/>
                  </a:cubicBezTo>
                  <a:cubicBezTo>
                    <a:pt x="4718" y="3458"/>
                    <a:pt x="4689" y="3465"/>
                    <a:pt x="4653" y="3473"/>
                  </a:cubicBezTo>
                  <a:cubicBezTo>
                    <a:pt x="4608" y="3480"/>
                    <a:pt x="4557" y="3451"/>
                    <a:pt x="4528" y="3414"/>
                  </a:cubicBezTo>
                  <a:cubicBezTo>
                    <a:pt x="4506" y="3377"/>
                    <a:pt x="4469" y="3422"/>
                    <a:pt x="4447" y="3385"/>
                  </a:cubicBezTo>
                  <a:cubicBezTo>
                    <a:pt x="4418" y="3355"/>
                    <a:pt x="4455" y="3312"/>
                    <a:pt x="4403" y="3326"/>
                  </a:cubicBezTo>
                  <a:cubicBezTo>
                    <a:pt x="4352" y="3348"/>
                    <a:pt x="4308" y="3385"/>
                    <a:pt x="4242" y="3422"/>
                  </a:cubicBezTo>
                  <a:cubicBezTo>
                    <a:pt x="4176" y="3458"/>
                    <a:pt x="4132" y="3487"/>
                    <a:pt x="4088" y="3429"/>
                  </a:cubicBezTo>
                  <a:cubicBezTo>
                    <a:pt x="4044" y="3370"/>
                    <a:pt x="4000" y="3334"/>
                    <a:pt x="3986" y="3304"/>
                  </a:cubicBezTo>
                  <a:cubicBezTo>
                    <a:pt x="3971" y="3268"/>
                    <a:pt x="3920" y="3282"/>
                    <a:pt x="3920" y="3282"/>
                  </a:cubicBezTo>
                  <a:cubicBezTo>
                    <a:pt x="3920" y="3282"/>
                    <a:pt x="3913" y="3363"/>
                    <a:pt x="3876" y="3348"/>
                  </a:cubicBezTo>
                  <a:cubicBezTo>
                    <a:pt x="3839" y="3326"/>
                    <a:pt x="3700" y="3238"/>
                    <a:pt x="3700" y="3238"/>
                  </a:cubicBezTo>
                  <a:cubicBezTo>
                    <a:pt x="3700" y="3238"/>
                    <a:pt x="3663" y="3224"/>
                    <a:pt x="3641" y="3158"/>
                  </a:cubicBezTo>
                  <a:cubicBezTo>
                    <a:pt x="3612" y="3092"/>
                    <a:pt x="3553" y="3084"/>
                    <a:pt x="3532" y="3048"/>
                  </a:cubicBezTo>
                  <a:cubicBezTo>
                    <a:pt x="3502" y="3011"/>
                    <a:pt x="3444" y="2960"/>
                    <a:pt x="3429" y="2901"/>
                  </a:cubicBezTo>
                  <a:cubicBezTo>
                    <a:pt x="3407" y="2843"/>
                    <a:pt x="3407" y="2799"/>
                    <a:pt x="3451" y="2747"/>
                  </a:cubicBezTo>
                  <a:cubicBezTo>
                    <a:pt x="3495" y="2696"/>
                    <a:pt x="3502" y="2725"/>
                    <a:pt x="3539" y="2696"/>
                  </a:cubicBezTo>
                  <a:cubicBezTo>
                    <a:pt x="3568" y="2674"/>
                    <a:pt x="3509" y="2645"/>
                    <a:pt x="3480" y="2615"/>
                  </a:cubicBezTo>
                  <a:cubicBezTo>
                    <a:pt x="3444" y="2579"/>
                    <a:pt x="3451" y="2550"/>
                    <a:pt x="3465" y="2462"/>
                  </a:cubicBezTo>
                  <a:cubicBezTo>
                    <a:pt x="3487" y="2374"/>
                    <a:pt x="3546" y="2352"/>
                    <a:pt x="3553" y="2308"/>
                  </a:cubicBezTo>
                  <a:cubicBezTo>
                    <a:pt x="3561" y="2264"/>
                    <a:pt x="3539" y="2234"/>
                    <a:pt x="3532" y="2183"/>
                  </a:cubicBezTo>
                  <a:cubicBezTo>
                    <a:pt x="3517" y="2132"/>
                    <a:pt x="3509" y="1985"/>
                    <a:pt x="3546" y="1941"/>
                  </a:cubicBezTo>
                  <a:cubicBezTo>
                    <a:pt x="3575" y="1897"/>
                    <a:pt x="3619" y="1846"/>
                    <a:pt x="3590" y="1817"/>
                  </a:cubicBezTo>
                  <a:cubicBezTo>
                    <a:pt x="3553" y="1780"/>
                    <a:pt x="3517" y="1824"/>
                    <a:pt x="3480" y="1795"/>
                  </a:cubicBezTo>
                  <a:cubicBezTo>
                    <a:pt x="3436" y="1773"/>
                    <a:pt x="3451" y="1685"/>
                    <a:pt x="3429" y="1677"/>
                  </a:cubicBezTo>
                  <a:cubicBezTo>
                    <a:pt x="3400" y="1670"/>
                    <a:pt x="3400" y="1670"/>
                    <a:pt x="3363" y="1707"/>
                  </a:cubicBezTo>
                  <a:cubicBezTo>
                    <a:pt x="3334" y="1736"/>
                    <a:pt x="3275" y="1787"/>
                    <a:pt x="3268" y="1736"/>
                  </a:cubicBezTo>
                  <a:cubicBezTo>
                    <a:pt x="3253" y="1685"/>
                    <a:pt x="3275" y="1685"/>
                    <a:pt x="3290" y="1663"/>
                  </a:cubicBezTo>
                  <a:cubicBezTo>
                    <a:pt x="3304" y="1634"/>
                    <a:pt x="3224" y="1626"/>
                    <a:pt x="3224" y="1626"/>
                  </a:cubicBezTo>
                  <a:cubicBezTo>
                    <a:pt x="3224" y="1626"/>
                    <a:pt x="3231" y="1597"/>
                    <a:pt x="3246" y="1546"/>
                  </a:cubicBezTo>
                  <a:cubicBezTo>
                    <a:pt x="3268" y="1494"/>
                    <a:pt x="3246" y="1406"/>
                    <a:pt x="3268" y="1384"/>
                  </a:cubicBezTo>
                  <a:cubicBezTo>
                    <a:pt x="3282" y="1355"/>
                    <a:pt x="3334" y="1348"/>
                    <a:pt x="3348" y="1318"/>
                  </a:cubicBezTo>
                  <a:cubicBezTo>
                    <a:pt x="3363" y="1296"/>
                    <a:pt x="3392" y="1231"/>
                    <a:pt x="3348" y="1143"/>
                  </a:cubicBezTo>
                  <a:cubicBezTo>
                    <a:pt x="3304" y="1055"/>
                    <a:pt x="3275" y="1025"/>
                    <a:pt x="3297" y="981"/>
                  </a:cubicBezTo>
                  <a:cubicBezTo>
                    <a:pt x="3326" y="937"/>
                    <a:pt x="3297" y="915"/>
                    <a:pt x="3290" y="879"/>
                  </a:cubicBezTo>
                  <a:cubicBezTo>
                    <a:pt x="3282" y="850"/>
                    <a:pt x="3312" y="813"/>
                    <a:pt x="3356" y="784"/>
                  </a:cubicBezTo>
                  <a:cubicBezTo>
                    <a:pt x="3400" y="762"/>
                    <a:pt x="3385" y="710"/>
                    <a:pt x="3363" y="666"/>
                  </a:cubicBezTo>
                  <a:cubicBezTo>
                    <a:pt x="3348" y="622"/>
                    <a:pt x="3275" y="534"/>
                    <a:pt x="3238" y="520"/>
                  </a:cubicBezTo>
                  <a:cubicBezTo>
                    <a:pt x="3202" y="512"/>
                    <a:pt x="3202" y="564"/>
                    <a:pt x="3165" y="586"/>
                  </a:cubicBezTo>
                  <a:cubicBezTo>
                    <a:pt x="3121" y="600"/>
                    <a:pt x="3128" y="542"/>
                    <a:pt x="3114" y="505"/>
                  </a:cubicBezTo>
                  <a:cubicBezTo>
                    <a:pt x="3092" y="468"/>
                    <a:pt x="3092" y="520"/>
                    <a:pt x="3041" y="512"/>
                  </a:cubicBezTo>
                  <a:cubicBezTo>
                    <a:pt x="2989" y="505"/>
                    <a:pt x="2916" y="491"/>
                    <a:pt x="2887" y="498"/>
                  </a:cubicBezTo>
                  <a:cubicBezTo>
                    <a:pt x="2865" y="505"/>
                    <a:pt x="2755" y="512"/>
                    <a:pt x="2689" y="483"/>
                  </a:cubicBezTo>
                  <a:cubicBezTo>
                    <a:pt x="2615" y="446"/>
                    <a:pt x="2542" y="432"/>
                    <a:pt x="2527" y="403"/>
                  </a:cubicBezTo>
                  <a:cubicBezTo>
                    <a:pt x="2506" y="381"/>
                    <a:pt x="2527" y="344"/>
                    <a:pt x="2542" y="307"/>
                  </a:cubicBezTo>
                  <a:cubicBezTo>
                    <a:pt x="2557" y="278"/>
                    <a:pt x="2506" y="249"/>
                    <a:pt x="2462" y="278"/>
                  </a:cubicBezTo>
                  <a:cubicBezTo>
                    <a:pt x="2425" y="300"/>
                    <a:pt x="2396" y="205"/>
                    <a:pt x="2396" y="205"/>
                  </a:cubicBezTo>
                  <a:cubicBezTo>
                    <a:pt x="2352" y="153"/>
                    <a:pt x="2337" y="146"/>
                    <a:pt x="2293" y="175"/>
                  </a:cubicBezTo>
                  <a:cubicBezTo>
                    <a:pt x="2249" y="197"/>
                    <a:pt x="2220" y="227"/>
                    <a:pt x="2213" y="175"/>
                  </a:cubicBezTo>
                  <a:cubicBezTo>
                    <a:pt x="2205" y="124"/>
                    <a:pt x="2191" y="124"/>
                    <a:pt x="2154" y="117"/>
                  </a:cubicBezTo>
                  <a:cubicBezTo>
                    <a:pt x="2110" y="109"/>
                    <a:pt x="2110" y="80"/>
                    <a:pt x="2125" y="43"/>
                  </a:cubicBezTo>
                  <a:cubicBezTo>
                    <a:pt x="2139" y="14"/>
                    <a:pt x="2117" y="0"/>
                    <a:pt x="2073" y="0"/>
                  </a:cubicBezTo>
                  <a:cubicBezTo>
                    <a:pt x="2051" y="22"/>
                    <a:pt x="2022" y="51"/>
                    <a:pt x="2022" y="73"/>
                  </a:cubicBezTo>
                  <a:cubicBezTo>
                    <a:pt x="2022" y="109"/>
                    <a:pt x="1978" y="131"/>
                    <a:pt x="1956" y="146"/>
                  </a:cubicBezTo>
                </a:path>
              </a:pathLst>
            </a:custGeom>
            <a:grpFill/>
            <a:ln w="28575" cap="flat" cmpd="sng">
              <a:solidFill>
                <a:schemeClr val="bg1"/>
              </a:solidFill>
              <a:bevel/>
              <a:headEnd/>
              <a:tailEnd/>
            </a:ln>
            <a:effectLs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46" name="Freeform 16"/>
            <p:cNvSpPr>
              <a:spLocks noChangeArrowheads="1"/>
            </p:cNvSpPr>
            <p:nvPr/>
          </p:nvSpPr>
          <p:spPr bwMode="auto">
            <a:xfrm>
              <a:off x="4094384" y="4059044"/>
              <a:ext cx="3810138" cy="3310390"/>
            </a:xfrm>
            <a:custGeom>
              <a:avLst/>
              <a:gdLst>
                <a:gd name="T0" fmla="*/ 3153683 w 9914"/>
                <a:gd name="T1" fmla="*/ 905904 h 8714"/>
                <a:gd name="T2" fmla="*/ 2982120 w 9914"/>
                <a:gd name="T3" fmla="*/ 765721 h 8714"/>
                <a:gd name="T4" fmla="*/ 2759055 w 9914"/>
                <a:gd name="T5" fmla="*/ 647027 h 8714"/>
                <a:gd name="T6" fmla="*/ 2575118 w 9914"/>
                <a:gd name="T7" fmla="*/ 578919 h 8714"/>
                <a:gd name="T8" fmla="*/ 2345364 w 9914"/>
                <a:gd name="T9" fmla="*/ 557098 h 8714"/>
                <a:gd name="T10" fmla="*/ 2163768 w 9914"/>
                <a:gd name="T11" fmla="*/ 501554 h 8714"/>
                <a:gd name="T12" fmla="*/ 1980165 w 9914"/>
                <a:gd name="T13" fmla="*/ 361039 h 8714"/>
                <a:gd name="T14" fmla="*/ 1759441 w 9914"/>
                <a:gd name="T15" fmla="*/ 82325 h 8714"/>
                <a:gd name="T16" fmla="*/ 1313645 w 9914"/>
                <a:gd name="T17" fmla="*/ 31409 h 8714"/>
                <a:gd name="T18" fmla="*/ 1262142 w 9914"/>
                <a:gd name="T19" fmla="*/ 438405 h 8714"/>
                <a:gd name="T20" fmla="*/ 1058808 w 9914"/>
                <a:gd name="T21" fmla="*/ 356080 h 8714"/>
                <a:gd name="T22" fmla="*/ 1024362 w 9914"/>
                <a:gd name="T23" fmla="*/ 547510 h 8714"/>
                <a:gd name="T24" fmla="*/ 967843 w 9914"/>
                <a:gd name="T25" fmla="*/ 297890 h 8714"/>
                <a:gd name="T26" fmla="*/ 700967 w 9914"/>
                <a:gd name="T27" fmla="*/ 225154 h 8714"/>
                <a:gd name="T28" fmla="*/ 318713 w 9914"/>
                <a:gd name="T29" fmla="*/ 387489 h 8714"/>
                <a:gd name="T30" fmla="*/ 387271 w 9914"/>
                <a:gd name="T31" fmla="*/ 622561 h 8714"/>
                <a:gd name="T32" fmla="*/ 357841 w 9914"/>
                <a:gd name="T33" fmla="*/ 881769 h 8714"/>
                <a:gd name="T34" fmla="*/ 220724 w 9914"/>
                <a:gd name="T35" fmla="*/ 1388282 h 8714"/>
                <a:gd name="T36" fmla="*/ 27089 w 9914"/>
                <a:gd name="T37" fmla="*/ 1463333 h 8714"/>
                <a:gd name="T38" fmla="*/ 206009 w 9914"/>
                <a:gd name="T39" fmla="*/ 1574753 h 8714"/>
                <a:gd name="T40" fmla="*/ 240121 w 9914"/>
                <a:gd name="T41" fmla="*/ 1821727 h 8714"/>
                <a:gd name="T42" fmla="*/ 580906 w 9914"/>
                <a:gd name="T43" fmla="*/ 1678898 h 8714"/>
                <a:gd name="T44" fmla="*/ 671537 w 9914"/>
                <a:gd name="T45" fmla="*/ 1598888 h 8714"/>
                <a:gd name="T46" fmla="*/ 833402 w 9914"/>
                <a:gd name="T47" fmla="*/ 1688486 h 8714"/>
                <a:gd name="T48" fmla="*/ 823369 w 9914"/>
                <a:gd name="T49" fmla="*/ 1858096 h 8714"/>
                <a:gd name="T50" fmla="*/ 816011 w 9914"/>
                <a:gd name="T51" fmla="*/ 1996296 h 8714"/>
                <a:gd name="T52" fmla="*/ 994932 w 9914"/>
                <a:gd name="T53" fmla="*/ 2015802 h 8714"/>
                <a:gd name="T54" fmla="*/ 1181210 w 9914"/>
                <a:gd name="T55" fmla="*/ 1933147 h 8714"/>
                <a:gd name="T56" fmla="*/ 1183551 w 9914"/>
                <a:gd name="T57" fmla="*/ 1710308 h 8714"/>
                <a:gd name="T58" fmla="*/ 1195925 w 9914"/>
                <a:gd name="T59" fmla="*/ 1591614 h 8714"/>
                <a:gd name="T60" fmla="*/ 1345416 w 9914"/>
                <a:gd name="T61" fmla="*/ 1523837 h 8714"/>
                <a:gd name="T62" fmla="*/ 1539051 w 9914"/>
                <a:gd name="T63" fmla="*/ 1637571 h 8714"/>
                <a:gd name="T64" fmla="*/ 1639380 w 9914"/>
                <a:gd name="T65" fmla="*/ 1627983 h 8714"/>
                <a:gd name="T66" fmla="*/ 1580520 w 9914"/>
                <a:gd name="T67" fmla="*/ 1824372 h 8714"/>
                <a:gd name="T68" fmla="*/ 1609950 w 9914"/>
                <a:gd name="T69" fmla="*/ 1945380 h 8714"/>
                <a:gd name="T70" fmla="*/ 1688542 w 9914"/>
                <a:gd name="T71" fmla="*/ 2110030 h 8714"/>
                <a:gd name="T72" fmla="*/ 1847731 w 9914"/>
                <a:gd name="T73" fmla="*/ 2250544 h 8714"/>
                <a:gd name="T74" fmla="*/ 1838032 w 9914"/>
                <a:gd name="T75" fmla="*/ 2444619 h 8714"/>
                <a:gd name="T76" fmla="*/ 1958093 w 9914"/>
                <a:gd name="T77" fmla="*/ 2505123 h 8714"/>
                <a:gd name="T78" fmla="*/ 1994880 w 9914"/>
                <a:gd name="T79" fmla="*/ 2592076 h 8714"/>
                <a:gd name="T80" fmla="*/ 1980165 w 9914"/>
                <a:gd name="T81" fmla="*/ 2754412 h 8714"/>
                <a:gd name="T82" fmla="*/ 2085511 w 9914"/>
                <a:gd name="T83" fmla="*/ 2836737 h 8714"/>
                <a:gd name="T84" fmla="*/ 2154069 w 9914"/>
                <a:gd name="T85" fmla="*/ 2769290 h 8714"/>
                <a:gd name="T86" fmla="*/ 2296203 w 9914"/>
                <a:gd name="T87" fmla="*/ 2715729 h 8714"/>
                <a:gd name="T88" fmla="*/ 2462749 w 9914"/>
                <a:gd name="T89" fmla="*/ 2633404 h 8714"/>
                <a:gd name="T90" fmla="*/ 2599866 w 9914"/>
                <a:gd name="T91" fmla="*/ 2558353 h 8714"/>
                <a:gd name="T92" fmla="*/ 2692838 w 9914"/>
                <a:gd name="T93" fmla="*/ 2517025 h 8714"/>
                <a:gd name="T94" fmla="*/ 2661067 w 9914"/>
                <a:gd name="T95" fmla="*/ 2342787 h 8714"/>
                <a:gd name="T96" fmla="*/ 2670765 w 9914"/>
                <a:gd name="T97" fmla="*/ 2122263 h 8714"/>
                <a:gd name="T98" fmla="*/ 2834971 w 9914"/>
                <a:gd name="T99" fmla="*/ 2030019 h 8714"/>
                <a:gd name="T100" fmla="*/ 2957372 w 9914"/>
                <a:gd name="T101" fmla="*/ 1889835 h 8714"/>
                <a:gd name="T102" fmla="*/ 2930618 w 9914"/>
                <a:gd name="T103" fmla="*/ 1722541 h 8714"/>
                <a:gd name="T104" fmla="*/ 2898847 w 9914"/>
                <a:gd name="T105" fmla="*/ 1538384 h 8714"/>
                <a:gd name="T106" fmla="*/ 2871758 w 9914"/>
                <a:gd name="T107" fmla="*/ 1400184 h 8714"/>
                <a:gd name="T108" fmla="*/ 2776111 w 9914"/>
                <a:gd name="T109" fmla="*/ 1153209 h 8714"/>
                <a:gd name="T110" fmla="*/ 2996835 w 9914"/>
                <a:gd name="T111" fmla="*/ 1092706 h 8714"/>
                <a:gd name="T112" fmla="*/ 3192812 w 9914"/>
                <a:gd name="T113" fmla="*/ 1063611 h 8714"/>
                <a:gd name="T114" fmla="*/ 3298158 w 9914"/>
                <a:gd name="T115" fmla="*/ 944918 h 871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9914" h="8714">
                  <a:moveTo>
                    <a:pt x="9906" y="2777"/>
                  </a:moveTo>
                  <a:lnTo>
                    <a:pt x="9906" y="2777"/>
                  </a:lnTo>
                  <a:cubicBezTo>
                    <a:pt x="9855" y="2777"/>
                    <a:pt x="9833" y="2799"/>
                    <a:pt x="9767" y="2792"/>
                  </a:cubicBezTo>
                  <a:cubicBezTo>
                    <a:pt x="9708" y="2777"/>
                    <a:pt x="9664" y="2733"/>
                    <a:pt x="9598" y="2704"/>
                  </a:cubicBezTo>
                  <a:cubicBezTo>
                    <a:pt x="9532" y="2682"/>
                    <a:pt x="9474" y="2719"/>
                    <a:pt x="9430" y="2740"/>
                  </a:cubicBezTo>
                  <a:cubicBezTo>
                    <a:pt x="9386" y="2755"/>
                    <a:pt x="9342" y="2755"/>
                    <a:pt x="9305" y="2704"/>
                  </a:cubicBezTo>
                  <a:cubicBezTo>
                    <a:pt x="9261" y="2653"/>
                    <a:pt x="9195" y="2565"/>
                    <a:pt x="9239" y="2557"/>
                  </a:cubicBezTo>
                  <a:cubicBezTo>
                    <a:pt x="9195" y="2521"/>
                    <a:pt x="9115" y="2491"/>
                    <a:pt x="9056" y="2506"/>
                  </a:cubicBezTo>
                  <a:cubicBezTo>
                    <a:pt x="8975" y="2528"/>
                    <a:pt x="8975" y="2447"/>
                    <a:pt x="9027" y="2418"/>
                  </a:cubicBezTo>
                  <a:cubicBezTo>
                    <a:pt x="9078" y="2381"/>
                    <a:pt x="8968" y="2330"/>
                    <a:pt x="8917" y="2316"/>
                  </a:cubicBezTo>
                  <a:cubicBezTo>
                    <a:pt x="8865" y="2294"/>
                    <a:pt x="8778" y="2176"/>
                    <a:pt x="8755" y="2132"/>
                  </a:cubicBezTo>
                  <a:cubicBezTo>
                    <a:pt x="8741" y="2088"/>
                    <a:pt x="8682" y="2015"/>
                    <a:pt x="8638" y="1942"/>
                  </a:cubicBezTo>
                  <a:cubicBezTo>
                    <a:pt x="8594" y="1861"/>
                    <a:pt x="8572" y="1847"/>
                    <a:pt x="8506" y="1839"/>
                  </a:cubicBezTo>
                  <a:cubicBezTo>
                    <a:pt x="8433" y="1832"/>
                    <a:pt x="8426" y="1869"/>
                    <a:pt x="8382" y="1920"/>
                  </a:cubicBezTo>
                  <a:cubicBezTo>
                    <a:pt x="8338" y="1971"/>
                    <a:pt x="8294" y="1971"/>
                    <a:pt x="8250" y="1957"/>
                  </a:cubicBezTo>
                  <a:cubicBezTo>
                    <a:pt x="8206" y="1942"/>
                    <a:pt x="8140" y="1854"/>
                    <a:pt x="8111" y="1810"/>
                  </a:cubicBezTo>
                  <a:cubicBezTo>
                    <a:pt x="8089" y="1766"/>
                    <a:pt x="8060" y="1759"/>
                    <a:pt x="8015" y="1781"/>
                  </a:cubicBezTo>
                  <a:cubicBezTo>
                    <a:pt x="7986" y="1788"/>
                    <a:pt x="7935" y="1766"/>
                    <a:pt x="7905" y="1744"/>
                  </a:cubicBezTo>
                  <a:cubicBezTo>
                    <a:pt x="7891" y="1751"/>
                    <a:pt x="7869" y="1759"/>
                    <a:pt x="7854" y="1766"/>
                  </a:cubicBezTo>
                  <a:cubicBezTo>
                    <a:pt x="7818" y="1795"/>
                    <a:pt x="7752" y="1759"/>
                    <a:pt x="7700" y="1751"/>
                  </a:cubicBezTo>
                  <a:cubicBezTo>
                    <a:pt x="7650" y="1744"/>
                    <a:pt x="7570" y="1693"/>
                    <a:pt x="7533" y="1678"/>
                  </a:cubicBezTo>
                  <a:cubicBezTo>
                    <a:pt x="7504" y="1656"/>
                    <a:pt x="7408" y="1597"/>
                    <a:pt x="7364" y="1576"/>
                  </a:cubicBezTo>
                  <a:cubicBezTo>
                    <a:pt x="7320" y="1546"/>
                    <a:pt x="7291" y="1583"/>
                    <a:pt x="7240" y="1590"/>
                  </a:cubicBezTo>
                  <a:cubicBezTo>
                    <a:pt x="7189" y="1597"/>
                    <a:pt x="7181" y="1619"/>
                    <a:pt x="7144" y="1649"/>
                  </a:cubicBezTo>
                  <a:cubicBezTo>
                    <a:pt x="7108" y="1685"/>
                    <a:pt x="7079" y="1678"/>
                    <a:pt x="7013" y="1685"/>
                  </a:cubicBezTo>
                  <a:cubicBezTo>
                    <a:pt x="6954" y="1693"/>
                    <a:pt x="6881" y="1597"/>
                    <a:pt x="6837" y="1546"/>
                  </a:cubicBezTo>
                  <a:cubicBezTo>
                    <a:pt x="6793" y="1495"/>
                    <a:pt x="6778" y="1517"/>
                    <a:pt x="6727" y="1539"/>
                  </a:cubicBezTo>
                  <a:cubicBezTo>
                    <a:pt x="6675" y="1568"/>
                    <a:pt x="6668" y="1597"/>
                    <a:pt x="6624" y="1634"/>
                  </a:cubicBezTo>
                  <a:cubicBezTo>
                    <a:pt x="6580" y="1663"/>
                    <a:pt x="6522" y="1634"/>
                    <a:pt x="6507" y="1597"/>
                  </a:cubicBezTo>
                  <a:cubicBezTo>
                    <a:pt x="6492" y="1568"/>
                    <a:pt x="6507" y="1524"/>
                    <a:pt x="6470" y="1517"/>
                  </a:cubicBezTo>
                  <a:cubicBezTo>
                    <a:pt x="6441" y="1502"/>
                    <a:pt x="6412" y="1539"/>
                    <a:pt x="6368" y="1576"/>
                  </a:cubicBezTo>
                  <a:cubicBezTo>
                    <a:pt x="6324" y="1605"/>
                    <a:pt x="6302" y="1502"/>
                    <a:pt x="6265" y="1473"/>
                  </a:cubicBezTo>
                  <a:cubicBezTo>
                    <a:pt x="6236" y="1436"/>
                    <a:pt x="6243" y="1363"/>
                    <a:pt x="6251" y="1312"/>
                  </a:cubicBezTo>
                  <a:cubicBezTo>
                    <a:pt x="6258" y="1260"/>
                    <a:pt x="6214" y="1216"/>
                    <a:pt x="6177" y="1180"/>
                  </a:cubicBezTo>
                  <a:cubicBezTo>
                    <a:pt x="6133" y="1150"/>
                    <a:pt x="5994" y="1121"/>
                    <a:pt x="5921" y="1092"/>
                  </a:cubicBezTo>
                  <a:cubicBezTo>
                    <a:pt x="5840" y="1055"/>
                    <a:pt x="5730" y="879"/>
                    <a:pt x="5708" y="784"/>
                  </a:cubicBezTo>
                  <a:cubicBezTo>
                    <a:pt x="5679" y="689"/>
                    <a:pt x="5576" y="645"/>
                    <a:pt x="5540" y="594"/>
                  </a:cubicBezTo>
                  <a:cubicBezTo>
                    <a:pt x="5518" y="571"/>
                    <a:pt x="5459" y="476"/>
                    <a:pt x="5408" y="396"/>
                  </a:cubicBezTo>
                  <a:cubicBezTo>
                    <a:pt x="5415" y="410"/>
                    <a:pt x="5423" y="425"/>
                    <a:pt x="5423" y="425"/>
                  </a:cubicBezTo>
                  <a:cubicBezTo>
                    <a:pt x="5423" y="425"/>
                    <a:pt x="5342" y="308"/>
                    <a:pt x="5261" y="249"/>
                  </a:cubicBezTo>
                  <a:cubicBezTo>
                    <a:pt x="5181" y="198"/>
                    <a:pt x="5100" y="154"/>
                    <a:pt x="5012" y="161"/>
                  </a:cubicBezTo>
                  <a:cubicBezTo>
                    <a:pt x="4924" y="176"/>
                    <a:pt x="4829" y="161"/>
                    <a:pt x="4749" y="220"/>
                  </a:cubicBezTo>
                  <a:cubicBezTo>
                    <a:pt x="4675" y="278"/>
                    <a:pt x="4573" y="300"/>
                    <a:pt x="4448" y="278"/>
                  </a:cubicBezTo>
                  <a:cubicBezTo>
                    <a:pt x="4323" y="249"/>
                    <a:pt x="4243" y="308"/>
                    <a:pt x="4177" y="227"/>
                  </a:cubicBezTo>
                  <a:cubicBezTo>
                    <a:pt x="4104" y="154"/>
                    <a:pt x="4001" y="0"/>
                    <a:pt x="3928" y="95"/>
                  </a:cubicBezTo>
                  <a:cubicBezTo>
                    <a:pt x="3847" y="183"/>
                    <a:pt x="3789" y="249"/>
                    <a:pt x="3774" y="322"/>
                  </a:cubicBezTo>
                  <a:cubicBezTo>
                    <a:pt x="3767" y="388"/>
                    <a:pt x="3722" y="579"/>
                    <a:pt x="3671" y="659"/>
                  </a:cubicBezTo>
                  <a:cubicBezTo>
                    <a:pt x="3627" y="740"/>
                    <a:pt x="3664" y="901"/>
                    <a:pt x="3708" y="967"/>
                  </a:cubicBezTo>
                  <a:cubicBezTo>
                    <a:pt x="3752" y="1033"/>
                    <a:pt x="3774" y="1055"/>
                    <a:pt x="3774" y="1150"/>
                  </a:cubicBezTo>
                  <a:cubicBezTo>
                    <a:pt x="3774" y="1238"/>
                    <a:pt x="3774" y="1326"/>
                    <a:pt x="3774" y="1326"/>
                  </a:cubicBezTo>
                  <a:cubicBezTo>
                    <a:pt x="3774" y="1326"/>
                    <a:pt x="3744" y="1238"/>
                    <a:pt x="3701" y="1194"/>
                  </a:cubicBezTo>
                  <a:cubicBezTo>
                    <a:pt x="3649" y="1150"/>
                    <a:pt x="3701" y="1194"/>
                    <a:pt x="3605" y="1172"/>
                  </a:cubicBezTo>
                  <a:cubicBezTo>
                    <a:pt x="3518" y="1150"/>
                    <a:pt x="3518" y="1172"/>
                    <a:pt x="3459" y="1092"/>
                  </a:cubicBezTo>
                  <a:cubicBezTo>
                    <a:pt x="3400" y="1011"/>
                    <a:pt x="3356" y="901"/>
                    <a:pt x="3276" y="952"/>
                  </a:cubicBezTo>
                  <a:cubicBezTo>
                    <a:pt x="3202" y="1011"/>
                    <a:pt x="3166" y="1004"/>
                    <a:pt x="3166" y="1077"/>
                  </a:cubicBezTo>
                  <a:cubicBezTo>
                    <a:pt x="3166" y="1158"/>
                    <a:pt x="3166" y="1216"/>
                    <a:pt x="3144" y="1275"/>
                  </a:cubicBezTo>
                  <a:cubicBezTo>
                    <a:pt x="3122" y="1326"/>
                    <a:pt x="3188" y="1385"/>
                    <a:pt x="3232" y="1319"/>
                  </a:cubicBezTo>
                  <a:cubicBezTo>
                    <a:pt x="3276" y="1253"/>
                    <a:pt x="3298" y="1304"/>
                    <a:pt x="3312" y="1407"/>
                  </a:cubicBezTo>
                  <a:cubicBezTo>
                    <a:pt x="3327" y="1509"/>
                    <a:pt x="3312" y="1553"/>
                    <a:pt x="3254" y="1627"/>
                  </a:cubicBezTo>
                  <a:cubicBezTo>
                    <a:pt x="3202" y="1693"/>
                    <a:pt x="3144" y="1737"/>
                    <a:pt x="3063" y="1656"/>
                  </a:cubicBezTo>
                  <a:cubicBezTo>
                    <a:pt x="2982" y="1576"/>
                    <a:pt x="3004" y="1502"/>
                    <a:pt x="2902" y="1502"/>
                  </a:cubicBezTo>
                  <a:cubicBezTo>
                    <a:pt x="2799" y="1502"/>
                    <a:pt x="2748" y="1363"/>
                    <a:pt x="2814" y="1341"/>
                  </a:cubicBezTo>
                  <a:cubicBezTo>
                    <a:pt x="2880" y="1319"/>
                    <a:pt x="2961" y="1385"/>
                    <a:pt x="2997" y="1319"/>
                  </a:cubicBezTo>
                  <a:cubicBezTo>
                    <a:pt x="3027" y="1253"/>
                    <a:pt x="3041" y="1202"/>
                    <a:pt x="2997" y="1128"/>
                  </a:cubicBezTo>
                  <a:cubicBezTo>
                    <a:pt x="2946" y="1048"/>
                    <a:pt x="2924" y="945"/>
                    <a:pt x="2894" y="901"/>
                  </a:cubicBezTo>
                  <a:cubicBezTo>
                    <a:pt x="2858" y="850"/>
                    <a:pt x="2770" y="901"/>
                    <a:pt x="2770" y="799"/>
                  </a:cubicBezTo>
                  <a:cubicBezTo>
                    <a:pt x="2770" y="696"/>
                    <a:pt x="2792" y="674"/>
                    <a:pt x="2711" y="652"/>
                  </a:cubicBezTo>
                  <a:cubicBezTo>
                    <a:pt x="2711" y="652"/>
                    <a:pt x="2623" y="616"/>
                    <a:pt x="2550" y="616"/>
                  </a:cubicBezTo>
                  <a:cubicBezTo>
                    <a:pt x="2484" y="616"/>
                    <a:pt x="2418" y="579"/>
                    <a:pt x="2374" y="630"/>
                  </a:cubicBezTo>
                  <a:cubicBezTo>
                    <a:pt x="2323" y="674"/>
                    <a:pt x="2169" y="652"/>
                    <a:pt x="2096" y="681"/>
                  </a:cubicBezTo>
                  <a:cubicBezTo>
                    <a:pt x="2030" y="718"/>
                    <a:pt x="1818" y="806"/>
                    <a:pt x="1744" y="777"/>
                  </a:cubicBezTo>
                  <a:cubicBezTo>
                    <a:pt x="1678" y="740"/>
                    <a:pt x="1554" y="703"/>
                    <a:pt x="1473" y="726"/>
                  </a:cubicBezTo>
                  <a:cubicBezTo>
                    <a:pt x="1400" y="755"/>
                    <a:pt x="1224" y="726"/>
                    <a:pt x="1158" y="799"/>
                  </a:cubicBezTo>
                  <a:cubicBezTo>
                    <a:pt x="1092" y="865"/>
                    <a:pt x="968" y="952"/>
                    <a:pt x="923" y="1026"/>
                  </a:cubicBezTo>
                  <a:cubicBezTo>
                    <a:pt x="872" y="1092"/>
                    <a:pt x="887" y="1128"/>
                    <a:pt x="953" y="1172"/>
                  </a:cubicBezTo>
                  <a:cubicBezTo>
                    <a:pt x="1019" y="1216"/>
                    <a:pt x="997" y="1260"/>
                    <a:pt x="894" y="1253"/>
                  </a:cubicBezTo>
                  <a:cubicBezTo>
                    <a:pt x="799" y="1238"/>
                    <a:pt x="799" y="1253"/>
                    <a:pt x="770" y="1341"/>
                  </a:cubicBezTo>
                  <a:cubicBezTo>
                    <a:pt x="748" y="1429"/>
                    <a:pt x="748" y="1524"/>
                    <a:pt x="718" y="1612"/>
                  </a:cubicBezTo>
                  <a:cubicBezTo>
                    <a:pt x="682" y="1707"/>
                    <a:pt x="660" y="1854"/>
                    <a:pt x="784" y="1876"/>
                  </a:cubicBezTo>
                  <a:cubicBezTo>
                    <a:pt x="909" y="1898"/>
                    <a:pt x="1099" y="1861"/>
                    <a:pt x="1158" y="1883"/>
                  </a:cubicBezTo>
                  <a:cubicBezTo>
                    <a:pt x="1217" y="1905"/>
                    <a:pt x="1173" y="1883"/>
                    <a:pt x="1158" y="1978"/>
                  </a:cubicBezTo>
                  <a:cubicBezTo>
                    <a:pt x="1151" y="2066"/>
                    <a:pt x="1158" y="2132"/>
                    <a:pt x="1114" y="2176"/>
                  </a:cubicBezTo>
                  <a:cubicBezTo>
                    <a:pt x="1070" y="2228"/>
                    <a:pt x="1136" y="2235"/>
                    <a:pt x="1121" y="2330"/>
                  </a:cubicBezTo>
                  <a:cubicBezTo>
                    <a:pt x="1114" y="2418"/>
                    <a:pt x="1077" y="2359"/>
                    <a:pt x="1055" y="2440"/>
                  </a:cubicBezTo>
                  <a:cubicBezTo>
                    <a:pt x="1033" y="2521"/>
                    <a:pt x="1048" y="2557"/>
                    <a:pt x="1070" y="2667"/>
                  </a:cubicBezTo>
                  <a:cubicBezTo>
                    <a:pt x="1092" y="2777"/>
                    <a:pt x="1121" y="2953"/>
                    <a:pt x="1070" y="3056"/>
                  </a:cubicBezTo>
                  <a:cubicBezTo>
                    <a:pt x="1011" y="3158"/>
                    <a:pt x="931" y="3349"/>
                    <a:pt x="865" y="3429"/>
                  </a:cubicBezTo>
                  <a:cubicBezTo>
                    <a:pt x="799" y="3510"/>
                    <a:pt x="762" y="3657"/>
                    <a:pt x="770" y="3759"/>
                  </a:cubicBezTo>
                  <a:cubicBezTo>
                    <a:pt x="784" y="3854"/>
                    <a:pt x="740" y="4016"/>
                    <a:pt x="740" y="4059"/>
                  </a:cubicBezTo>
                  <a:cubicBezTo>
                    <a:pt x="740" y="4103"/>
                    <a:pt x="740" y="4243"/>
                    <a:pt x="660" y="4199"/>
                  </a:cubicBezTo>
                  <a:cubicBezTo>
                    <a:pt x="579" y="4155"/>
                    <a:pt x="520" y="4177"/>
                    <a:pt x="447" y="4155"/>
                  </a:cubicBezTo>
                  <a:cubicBezTo>
                    <a:pt x="367" y="4133"/>
                    <a:pt x="308" y="4081"/>
                    <a:pt x="249" y="4103"/>
                  </a:cubicBezTo>
                  <a:cubicBezTo>
                    <a:pt x="198" y="4133"/>
                    <a:pt x="44" y="4096"/>
                    <a:pt x="44" y="4177"/>
                  </a:cubicBezTo>
                  <a:cubicBezTo>
                    <a:pt x="44" y="4257"/>
                    <a:pt x="37" y="4323"/>
                    <a:pt x="73" y="4345"/>
                  </a:cubicBezTo>
                  <a:cubicBezTo>
                    <a:pt x="103" y="4367"/>
                    <a:pt x="147" y="4389"/>
                    <a:pt x="81" y="4426"/>
                  </a:cubicBezTo>
                  <a:cubicBezTo>
                    <a:pt x="15" y="4455"/>
                    <a:pt x="0" y="4448"/>
                    <a:pt x="0" y="4514"/>
                  </a:cubicBezTo>
                  <a:cubicBezTo>
                    <a:pt x="0" y="4580"/>
                    <a:pt x="0" y="4682"/>
                    <a:pt x="59" y="4704"/>
                  </a:cubicBezTo>
                  <a:cubicBezTo>
                    <a:pt x="118" y="4734"/>
                    <a:pt x="264" y="4785"/>
                    <a:pt x="330" y="4807"/>
                  </a:cubicBezTo>
                  <a:cubicBezTo>
                    <a:pt x="396" y="4829"/>
                    <a:pt x="513" y="4866"/>
                    <a:pt x="520" y="4821"/>
                  </a:cubicBezTo>
                  <a:cubicBezTo>
                    <a:pt x="535" y="4778"/>
                    <a:pt x="601" y="4675"/>
                    <a:pt x="616" y="4763"/>
                  </a:cubicBezTo>
                  <a:cubicBezTo>
                    <a:pt x="623" y="4858"/>
                    <a:pt x="696" y="4968"/>
                    <a:pt x="726" y="4990"/>
                  </a:cubicBezTo>
                  <a:cubicBezTo>
                    <a:pt x="762" y="5012"/>
                    <a:pt x="770" y="5129"/>
                    <a:pt x="726" y="5181"/>
                  </a:cubicBezTo>
                  <a:cubicBezTo>
                    <a:pt x="682" y="5239"/>
                    <a:pt x="623" y="5400"/>
                    <a:pt x="645" y="5430"/>
                  </a:cubicBezTo>
                  <a:cubicBezTo>
                    <a:pt x="674" y="5466"/>
                    <a:pt x="726" y="5503"/>
                    <a:pt x="726" y="5503"/>
                  </a:cubicBezTo>
                  <a:cubicBezTo>
                    <a:pt x="726" y="5503"/>
                    <a:pt x="726" y="5503"/>
                    <a:pt x="718" y="5510"/>
                  </a:cubicBezTo>
                  <a:cubicBezTo>
                    <a:pt x="755" y="5510"/>
                    <a:pt x="799" y="5503"/>
                    <a:pt x="821" y="5474"/>
                  </a:cubicBezTo>
                  <a:cubicBezTo>
                    <a:pt x="850" y="5422"/>
                    <a:pt x="1004" y="5430"/>
                    <a:pt x="1055" y="5422"/>
                  </a:cubicBezTo>
                  <a:cubicBezTo>
                    <a:pt x="1107" y="5415"/>
                    <a:pt x="1275" y="5400"/>
                    <a:pt x="1334" y="5342"/>
                  </a:cubicBezTo>
                  <a:cubicBezTo>
                    <a:pt x="1400" y="5283"/>
                    <a:pt x="1532" y="5203"/>
                    <a:pt x="1583" y="5173"/>
                  </a:cubicBezTo>
                  <a:cubicBezTo>
                    <a:pt x="1634" y="5137"/>
                    <a:pt x="1678" y="5107"/>
                    <a:pt x="1737" y="5078"/>
                  </a:cubicBezTo>
                  <a:cubicBezTo>
                    <a:pt x="1795" y="5041"/>
                    <a:pt x="1788" y="5034"/>
                    <a:pt x="1803" y="4997"/>
                  </a:cubicBezTo>
                  <a:cubicBezTo>
                    <a:pt x="1825" y="4968"/>
                    <a:pt x="1847" y="4946"/>
                    <a:pt x="1788" y="4909"/>
                  </a:cubicBezTo>
                  <a:cubicBezTo>
                    <a:pt x="1730" y="4866"/>
                    <a:pt x="1788" y="4844"/>
                    <a:pt x="1803" y="4807"/>
                  </a:cubicBezTo>
                  <a:cubicBezTo>
                    <a:pt x="1825" y="4763"/>
                    <a:pt x="1847" y="4719"/>
                    <a:pt x="1898" y="4756"/>
                  </a:cubicBezTo>
                  <a:cubicBezTo>
                    <a:pt x="1949" y="4785"/>
                    <a:pt x="1964" y="4821"/>
                    <a:pt x="2008" y="4836"/>
                  </a:cubicBezTo>
                  <a:cubicBezTo>
                    <a:pt x="2052" y="4858"/>
                    <a:pt x="2023" y="4909"/>
                    <a:pt x="2045" y="4953"/>
                  </a:cubicBezTo>
                  <a:cubicBezTo>
                    <a:pt x="2059" y="5005"/>
                    <a:pt x="2103" y="5019"/>
                    <a:pt x="2147" y="5027"/>
                  </a:cubicBezTo>
                  <a:cubicBezTo>
                    <a:pt x="2184" y="5034"/>
                    <a:pt x="2206" y="5056"/>
                    <a:pt x="2235" y="5085"/>
                  </a:cubicBezTo>
                  <a:cubicBezTo>
                    <a:pt x="2272" y="5107"/>
                    <a:pt x="2323" y="5107"/>
                    <a:pt x="2360" y="5085"/>
                  </a:cubicBezTo>
                  <a:cubicBezTo>
                    <a:pt x="2389" y="5056"/>
                    <a:pt x="2470" y="5071"/>
                    <a:pt x="2492" y="5107"/>
                  </a:cubicBezTo>
                  <a:cubicBezTo>
                    <a:pt x="2521" y="5151"/>
                    <a:pt x="2513" y="5232"/>
                    <a:pt x="2558" y="5247"/>
                  </a:cubicBezTo>
                  <a:cubicBezTo>
                    <a:pt x="2609" y="5261"/>
                    <a:pt x="2623" y="5312"/>
                    <a:pt x="2543" y="5320"/>
                  </a:cubicBezTo>
                  <a:cubicBezTo>
                    <a:pt x="2470" y="5335"/>
                    <a:pt x="2484" y="5371"/>
                    <a:pt x="2499" y="5408"/>
                  </a:cubicBezTo>
                  <a:cubicBezTo>
                    <a:pt x="2521" y="5445"/>
                    <a:pt x="2528" y="5445"/>
                    <a:pt x="2499" y="5496"/>
                  </a:cubicBezTo>
                  <a:cubicBezTo>
                    <a:pt x="2477" y="5547"/>
                    <a:pt x="2513" y="5598"/>
                    <a:pt x="2462" y="5620"/>
                  </a:cubicBezTo>
                  <a:cubicBezTo>
                    <a:pt x="2411" y="5642"/>
                    <a:pt x="2389" y="5671"/>
                    <a:pt x="2462" y="5716"/>
                  </a:cubicBezTo>
                  <a:cubicBezTo>
                    <a:pt x="2528" y="5759"/>
                    <a:pt x="2572" y="5774"/>
                    <a:pt x="2623" y="5767"/>
                  </a:cubicBezTo>
                  <a:cubicBezTo>
                    <a:pt x="2675" y="5759"/>
                    <a:pt x="2660" y="5789"/>
                    <a:pt x="2645" y="5847"/>
                  </a:cubicBezTo>
                  <a:cubicBezTo>
                    <a:pt x="2631" y="5906"/>
                    <a:pt x="2653" y="5943"/>
                    <a:pt x="2580" y="5972"/>
                  </a:cubicBezTo>
                  <a:cubicBezTo>
                    <a:pt x="2499" y="5994"/>
                    <a:pt x="2492" y="5994"/>
                    <a:pt x="2440" y="6038"/>
                  </a:cubicBezTo>
                  <a:cubicBezTo>
                    <a:pt x="2389" y="6082"/>
                    <a:pt x="2382" y="6089"/>
                    <a:pt x="2440" y="6119"/>
                  </a:cubicBezTo>
                  <a:cubicBezTo>
                    <a:pt x="2499" y="6155"/>
                    <a:pt x="2492" y="6221"/>
                    <a:pt x="2550" y="6207"/>
                  </a:cubicBezTo>
                  <a:cubicBezTo>
                    <a:pt x="2609" y="6192"/>
                    <a:pt x="2645" y="6170"/>
                    <a:pt x="2675" y="6140"/>
                  </a:cubicBezTo>
                  <a:cubicBezTo>
                    <a:pt x="2697" y="6104"/>
                    <a:pt x="2741" y="6104"/>
                    <a:pt x="2807" y="6111"/>
                  </a:cubicBezTo>
                  <a:cubicBezTo>
                    <a:pt x="2873" y="6119"/>
                    <a:pt x="2924" y="6119"/>
                    <a:pt x="2975" y="6097"/>
                  </a:cubicBezTo>
                  <a:cubicBezTo>
                    <a:pt x="3027" y="6067"/>
                    <a:pt x="3019" y="6045"/>
                    <a:pt x="3063" y="5994"/>
                  </a:cubicBezTo>
                  <a:cubicBezTo>
                    <a:pt x="3107" y="5943"/>
                    <a:pt x="3114" y="5899"/>
                    <a:pt x="3173" y="5906"/>
                  </a:cubicBezTo>
                  <a:cubicBezTo>
                    <a:pt x="3232" y="5921"/>
                    <a:pt x="3290" y="5891"/>
                    <a:pt x="3320" y="5928"/>
                  </a:cubicBezTo>
                  <a:cubicBezTo>
                    <a:pt x="3342" y="5957"/>
                    <a:pt x="3422" y="6009"/>
                    <a:pt x="3437" y="5957"/>
                  </a:cubicBezTo>
                  <a:cubicBezTo>
                    <a:pt x="3451" y="5906"/>
                    <a:pt x="3473" y="5877"/>
                    <a:pt x="3532" y="5847"/>
                  </a:cubicBezTo>
                  <a:cubicBezTo>
                    <a:pt x="3591" y="5826"/>
                    <a:pt x="3686" y="5789"/>
                    <a:pt x="3664" y="5745"/>
                  </a:cubicBezTo>
                  <a:cubicBezTo>
                    <a:pt x="3649" y="5708"/>
                    <a:pt x="3605" y="5708"/>
                    <a:pt x="3576" y="5679"/>
                  </a:cubicBezTo>
                  <a:cubicBezTo>
                    <a:pt x="3539" y="5657"/>
                    <a:pt x="3554" y="5664"/>
                    <a:pt x="3576" y="5598"/>
                  </a:cubicBezTo>
                  <a:cubicBezTo>
                    <a:pt x="3591" y="5525"/>
                    <a:pt x="3627" y="5312"/>
                    <a:pt x="3591" y="5283"/>
                  </a:cubicBezTo>
                  <a:cubicBezTo>
                    <a:pt x="3554" y="5247"/>
                    <a:pt x="3547" y="5232"/>
                    <a:pt x="3539" y="5173"/>
                  </a:cubicBezTo>
                  <a:cubicBezTo>
                    <a:pt x="3532" y="5107"/>
                    <a:pt x="3473" y="5071"/>
                    <a:pt x="3415" y="5049"/>
                  </a:cubicBezTo>
                  <a:cubicBezTo>
                    <a:pt x="3349" y="5034"/>
                    <a:pt x="3298" y="4997"/>
                    <a:pt x="3283" y="4953"/>
                  </a:cubicBezTo>
                  <a:cubicBezTo>
                    <a:pt x="3268" y="4917"/>
                    <a:pt x="3217" y="4836"/>
                    <a:pt x="3283" y="4836"/>
                  </a:cubicBezTo>
                  <a:cubicBezTo>
                    <a:pt x="3349" y="4836"/>
                    <a:pt x="3371" y="4866"/>
                    <a:pt x="3437" y="4858"/>
                  </a:cubicBezTo>
                  <a:cubicBezTo>
                    <a:pt x="3503" y="4844"/>
                    <a:pt x="3554" y="4873"/>
                    <a:pt x="3576" y="4814"/>
                  </a:cubicBezTo>
                  <a:cubicBezTo>
                    <a:pt x="3591" y="4756"/>
                    <a:pt x="3532" y="4726"/>
                    <a:pt x="3583" y="4697"/>
                  </a:cubicBezTo>
                  <a:cubicBezTo>
                    <a:pt x="3635" y="4660"/>
                    <a:pt x="3635" y="4616"/>
                    <a:pt x="3671" y="4616"/>
                  </a:cubicBezTo>
                  <a:cubicBezTo>
                    <a:pt x="3715" y="4616"/>
                    <a:pt x="3686" y="4675"/>
                    <a:pt x="3759" y="4660"/>
                  </a:cubicBezTo>
                  <a:cubicBezTo>
                    <a:pt x="3840" y="4646"/>
                    <a:pt x="3854" y="4646"/>
                    <a:pt x="3906" y="4609"/>
                  </a:cubicBezTo>
                  <a:cubicBezTo>
                    <a:pt x="3957" y="4572"/>
                    <a:pt x="3979" y="4572"/>
                    <a:pt x="4023" y="4609"/>
                  </a:cubicBezTo>
                  <a:cubicBezTo>
                    <a:pt x="4067" y="4646"/>
                    <a:pt x="4030" y="4697"/>
                    <a:pt x="4067" y="4741"/>
                  </a:cubicBezTo>
                  <a:cubicBezTo>
                    <a:pt x="4096" y="4792"/>
                    <a:pt x="4111" y="4873"/>
                    <a:pt x="4089" y="4909"/>
                  </a:cubicBezTo>
                  <a:cubicBezTo>
                    <a:pt x="4074" y="4939"/>
                    <a:pt x="4052" y="4990"/>
                    <a:pt x="4126" y="5019"/>
                  </a:cubicBezTo>
                  <a:cubicBezTo>
                    <a:pt x="4199" y="5041"/>
                    <a:pt x="4331" y="5071"/>
                    <a:pt x="4397" y="5034"/>
                  </a:cubicBezTo>
                  <a:cubicBezTo>
                    <a:pt x="4463" y="4997"/>
                    <a:pt x="4594" y="5027"/>
                    <a:pt x="4602" y="4953"/>
                  </a:cubicBezTo>
                  <a:cubicBezTo>
                    <a:pt x="4609" y="4888"/>
                    <a:pt x="4661" y="4880"/>
                    <a:pt x="4690" y="4814"/>
                  </a:cubicBezTo>
                  <a:cubicBezTo>
                    <a:pt x="4712" y="4741"/>
                    <a:pt x="4726" y="4712"/>
                    <a:pt x="4778" y="4704"/>
                  </a:cubicBezTo>
                  <a:cubicBezTo>
                    <a:pt x="4829" y="4697"/>
                    <a:pt x="4880" y="4668"/>
                    <a:pt x="4924" y="4712"/>
                  </a:cubicBezTo>
                  <a:cubicBezTo>
                    <a:pt x="4968" y="4756"/>
                    <a:pt x="4932" y="4792"/>
                    <a:pt x="4888" y="4821"/>
                  </a:cubicBezTo>
                  <a:cubicBezTo>
                    <a:pt x="4851" y="4844"/>
                    <a:pt x="4858" y="4895"/>
                    <a:pt x="4902" y="4924"/>
                  </a:cubicBezTo>
                  <a:cubicBezTo>
                    <a:pt x="4939" y="4946"/>
                    <a:pt x="4939" y="4990"/>
                    <a:pt x="4910" y="5034"/>
                  </a:cubicBezTo>
                  <a:cubicBezTo>
                    <a:pt x="4873" y="5078"/>
                    <a:pt x="4858" y="5195"/>
                    <a:pt x="4792" y="5203"/>
                  </a:cubicBezTo>
                  <a:cubicBezTo>
                    <a:pt x="4719" y="5210"/>
                    <a:pt x="4690" y="5217"/>
                    <a:pt x="4661" y="5283"/>
                  </a:cubicBezTo>
                  <a:cubicBezTo>
                    <a:pt x="4639" y="5342"/>
                    <a:pt x="4602" y="5386"/>
                    <a:pt x="4639" y="5415"/>
                  </a:cubicBezTo>
                  <a:cubicBezTo>
                    <a:pt x="4668" y="5452"/>
                    <a:pt x="4668" y="5496"/>
                    <a:pt x="4726" y="5518"/>
                  </a:cubicBezTo>
                  <a:cubicBezTo>
                    <a:pt x="4792" y="5547"/>
                    <a:pt x="4858" y="5562"/>
                    <a:pt x="4822" y="5584"/>
                  </a:cubicBezTo>
                  <a:cubicBezTo>
                    <a:pt x="4792" y="5613"/>
                    <a:pt x="4749" y="5620"/>
                    <a:pt x="4756" y="5657"/>
                  </a:cubicBezTo>
                  <a:cubicBezTo>
                    <a:pt x="4763" y="5686"/>
                    <a:pt x="4756" y="5716"/>
                    <a:pt x="4719" y="5730"/>
                  </a:cubicBezTo>
                  <a:cubicBezTo>
                    <a:pt x="4690" y="5745"/>
                    <a:pt x="4690" y="5811"/>
                    <a:pt x="4697" y="5833"/>
                  </a:cubicBezTo>
                  <a:cubicBezTo>
                    <a:pt x="4704" y="5855"/>
                    <a:pt x="4726" y="5884"/>
                    <a:pt x="4814" y="5884"/>
                  </a:cubicBezTo>
                  <a:cubicBezTo>
                    <a:pt x="4902" y="5884"/>
                    <a:pt x="4961" y="5877"/>
                    <a:pt x="4975" y="5921"/>
                  </a:cubicBezTo>
                  <a:cubicBezTo>
                    <a:pt x="4990" y="5957"/>
                    <a:pt x="4968" y="5987"/>
                    <a:pt x="4975" y="6023"/>
                  </a:cubicBezTo>
                  <a:cubicBezTo>
                    <a:pt x="4983" y="6053"/>
                    <a:pt x="5042" y="6089"/>
                    <a:pt x="5042" y="6089"/>
                  </a:cubicBezTo>
                  <a:cubicBezTo>
                    <a:pt x="5042" y="6089"/>
                    <a:pt x="5049" y="6185"/>
                    <a:pt x="5063" y="6236"/>
                  </a:cubicBezTo>
                  <a:cubicBezTo>
                    <a:pt x="5071" y="6280"/>
                    <a:pt x="5078" y="6346"/>
                    <a:pt x="5049" y="6382"/>
                  </a:cubicBezTo>
                  <a:cubicBezTo>
                    <a:pt x="5027" y="6426"/>
                    <a:pt x="5071" y="6507"/>
                    <a:pt x="5137" y="6456"/>
                  </a:cubicBezTo>
                  <a:cubicBezTo>
                    <a:pt x="5203" y="6404"/>
                    <a:pt x="5254" y="6456"/>
                    <a:pt x="5254" y="6514"/>
                  </a:cubicBezTo>
                  <a:cubicBezTo>
                    <a:pt x="5254" y="6573"/>
                    <a:pt x="5283" y="6624"/>
                    <a:pt x="5327" y="6624"/>
                  </a:cubicBezTo>
                  <a:cubicBezTo>
                    <a:pt x="5364" y="6624"/>
                    <a:pt x="5386" y="6683"/>
                    <a:pt x="5386" y="6749"/>
                  </a:cubicBezTo>
                  <a:cubicBezTo>
                    <a:pt x="5386" y="6822"/>
                    <a:pt x="5444" y="6822"/>
                    <a:pt x="5525" y="6807"/>
                  </a:cubicBezTo>
                  <a:cubicBezTo>
                    <a:pt x="5613" y="6800"/>
                    <a:pt x="5599" y="6881"/>
                    <a:pt x="5562" y="6932"/>
                  </a:cubicBezTo>
                  <a:cubicBezTo>
                    <a:pt x="5525" y="6983"/>
                    <a:pt x="5576" y="6961"/>
                    <a:pt x="5576" y="7012"/>
                  </a:cubicBezTo>
                  <a:cubicBezTo>
                    <a:pt x="5576" y="7064"/>
                    <a:pt x="5540" y="7108"/>
                    <a:pt x="5503" y="7130"/>
                  </a:cubicBezTo>
                  <a:cubicBezTo>
                    <a:pt x="5466" y="7159"/>
                    <a:pt x="5466" y="7196"/>
                    <a:pt x="5474" y="7254"/>
                  </a:cubicBezTo>
                  <a:cubicBezTo>
                    <a:pt x="5489" y="7313"/>
                    <a:pt x="5540" y="7357"/>
                    <a:pt x="5496" y="7394"/>
                  </a:cubicBezTo>
                  <a:cubicBezTo>
                    <a:pt x="5452" y="7438"/>
                    <a:pt x="5401" y="7474"/>
                    <a:pt x="5452" y="7518"/>
                  </a:cubicBezTo>
                  <a:cubicBezTo>
                    <a:pt x="5489" y="7547"/>
                    <a:pt x="5532" y="7547"/>
                    <a:pt x="5554" y="7547"/>
                  </a:cubicBezTo>
                  <a:cubicBezTo>
                    <a:pt x="5584" y="7526"/>
                    <a:pt x="5620" y="7504"/>
                    <a:pt x="5642" y="7511"/>
                  </a:cubicBezTo>
                  <a:cubicBezTo>
                    <a:pt x="5686" y="7518"/>
                    <a:pt x="5679" y="7591"/>
                    <a:pt x="5723" y="7591"/>
                  </a:cubicBezTo>
                  <a:cubicBezTo>
                    <a:pt x="5767" y="7591"/>
                    <a:pt x="5804" y="7599"/>
                    <a:pt x="5855" y="7577"/>
                  </a:cubicBezTo>
                  <a:cubicBezTo>
                    <a:pt x="5899" y="7547"/>
                    <a:pt x="5972" y="7540"/>
                    <a:pt x="5980" y="7584"/>
                  </a:cubicBezTo>
                  <a:cubicBezTo>
                    <a:pt x="5987" y="7628"/>
                    <a:pt x="6053" y="7679"/>
                    <a:pt x="6082" y="7694"/>
                  </a:cubicBezTo>
                  <a:cubicBezTo>
                    <a:pt x="6104" y="7709"/>
                    <a:pt x="6097" y="7789"/>
                    <a:pt x="6038" y="7760"/>
                  </a:cubicBezTo>
                  <a:cubicBezTo>
                    <a:pt x="5980" y="7738"/>
                    <a:pt x="5935" y="7745"/>
                    <a:pt x="5965" y="7782"/>
                  </a:cubicBezTo>
                  <a:cubicBezTo>
                    <a:pt x="5987" y="7811"/>
                    <a:pt x="6016" y="7848"/>
                    <a:pt x="5965" y="7840"/>
                  </a:cubicBezTo>
                  <a:cubicBezTo>
                    <a:pt x="5913" y="7833"/>
                    <a:pt x="5980" y="7885"/>
                    <a:pt x="5935" y="7914"/>
                  </a:cubicBezTo>
                  <a:cubicBezTo>
                    <a:pt x="5892" y="7950"/>
                    <a:pt x="5899" y="7995"/>
                    <a:pt x="5928" y="8016"/>
                  </a:cubicBezTo>
                  <a:cubicBezTo>
                    <a:pt x="5950" y="8046"/>
                    <a:pt x="5987" y="8126"/>
                    <a:pt x="5980" y="8163"/>
                  </a:cubicBezTo>
                  <a:cubicBezTo>
                    <a:pt x="5972" y="8200"/>
                    <a:pt x="6023" y="8214"/>
                    <a:pt x="5994" y="8266"/>
                  </a:cubicBezTo>
                  <a:cubicBezTo>
                    <a:pt x="5972" y="8317"/>
                    <a:pt x="5980" y="8324"/>
                    <a:pt x="5921" y="8331"/>
                  </a:cubicBezTo>
                  <a:cubicBezTo>
                    <a:pt x="5862" y="8339"/>
                    <a:pt x="5855" y="8368"/>
                    <a:pt x="5840" y="8412"/>
                  </a:cubicBezTo>
                  <a:cubicBezTo>
                    <a:pt x="5833" y="8449"/>
                    <a:pt x="5818" y="8493"/>
                    <a:pt x="5877" y="8529"/>
                  </a:cubicBezTo>
                  <a:cubicBezTo>
                    <a:pt x="5935" y="8559"/>
                    <a:pt x="6082" y="8603"/>
                    <a:pt x="6104" y="8639"/>
                  </a:cubicBezTo>
                  <a:cubicBezTo>
                    <a:pt x="6133" y="8676"/>
                    <a:pt x="6177" y="8713"/>
                    <a:pt x="6214" y="8676"/>
                  </a:cubicBezTo>
                  <a:cubicBezTo>
                    <a:pt x="6258" y="8632"/>
                    <a:pt x="6294" y="8603"/>
                    <a:pt x="6236" y="8580"/>
                  </a:cubicBezTo>
                  <a:cubicBezTo>
                    <a:pt x="6177" y="8551"/>
                    <a:pt x="6148" y="8500"/>
                    <a:pt x="6148" y="8478"/>
                  </a:cubicBezTo>
                  <a:cubicBezTo>
                    <a:pt x="6148" y="8449"/>
                    <a:pt x="6155" y="8471"/>
                    <a:pt x="6207" y="8434"/>
                  </a:cubicBezTo>
                  <a:cubicBezTo>
                    <a:pt x="6258" y="8397"/>
                    <a:pt x="6309" y="8383"/>
                    <a:pt x="6324" y="8339"/>
                  </a:cubicBezTo>
                  <a:cubicBezTo>
                    <a:pt x="6346" y="8295"/>
                    <a:pt x="6404" y="8273"/>
                    <a:pt x="6412" y="8309"/>
                  </a:cubicBezTo>
                  <a:cubicBezTo>
                    <a:pt x="6419" y="8339"/>
                    <a:pt x="6441" y="8376"/>
                    <a:pt x="6441" y="8376"/>
                  </a:cubicBezTo>
                  <a:cubicBezTo>
                    <a:pt x="6441" y="8376"/>
                    <a:pt x="6419" y="8287"/>
                    <a:pt x="6463" y="8273"/>
                  </a:cubicBezTo>
                  <a:cubicBezTo>
                    <a:pt x="6507" y="8258"/>
                    <a:pt x="6522" y="8266"/>
                    <a:pt x="6558" y="8287"/>
                  </a:cubicBezTo>
                  <a:cubicBezTo>
                    <a:pt x="6588" y="8309"/>
                    <a:pt x="6602" y="8346"/>
                    <a:pt x="6610" y="8383"/>
                  </a:cubicBezTo>
                  <a:cubicBezTo>
                    <a:pt x="6654" y="8368"/>
                    <a:pt x="6734" y="8339"/>
                    <a:pt x="6749" y="8309"/>
                  </a:cubicBezTo>
                  <a:cubicBezTo>
                    <a:pt x="6771" y="8280"/>
                    <a:pt x="6830" y="8221"/>
                    <a:pt x="6866" y="8214"/>
                  </a:cubicBezTo>
                  <a:cubicBezTo>
                    <a:pt x="6903" y="8207"/>
                    <a:pt x="6939" y="8207"/>
                    <a:pt x="6976" y="8214"/>
                  </a:cubicBezTo>
                  <a:cubicBezTo>
                    <a:pt x="7020" y="8221"/>
                    <a:pt x="7093" y="8200"/>
                    <a:pt x="7108" y="8163"/>
                  </a:cubicBezTo>
                  <a:cubicBezTo>
                    <a:pt x="7130" y="8119"/>
                    <a:pt x="7123" y="8060"/>
                    <a:pt x="7152" y="8046"/>
                  </a:cubicBezTo>
                  <a:cubicBezTo>
                    <a:pt x="7181" y="8038"/>
                    <a:pt x="7203" y="8097"/>
                    <a:pt x="7247" y="8060"/>
                  </a:cubicBezTo>
                  <a:cubicBezTo>
                    <a:pt x="7291" y="8031"/>
                    <a:pt x="7335" y="8002"/>
                    <a:pt x="7364" y="7965"/>
                  </a:cubicBezTo>
                  <a:cubicBezTo>
                    <a:pt x="7394" y="7936"/>
                    <a:pt x="7401" y="7921"/>
                    <a:pt x="7445" y="7899"/>
                  </a:cubicBezTo>
                  <a:cubicBezTo>
                    <a:pt x="7482" y="7877"/>
                    <a:pt x="7496" y="7870"/>
                    <a:pt x="7504" y="7826"/>
                  </a:cubicBezTo>
                  <a:cubicBezTo>
                    <a:pt x="7504" y="7782"/>
                    <a:pt x="7504" y="7723"/>
                    <a:pt x="7540" y="7709"/>
                  </a:cubicBezTo>
                  <a:cubicBezTo>
                    <a:pt x="7577" y="7687"/>
                    <a:pt x="7628" y="7687"/>
                    <a:pt x="7650" y="7687"/>
                  </a:cubicBezTo>
                  <a:cubicBezTo>
                    <a:pt x="7679" y="7687"/>
                    <a:pt x="7752" y="7709"/>
                    <a:pt x="7774" y="7738"/>
                  </a:cubicBezTo>
                  <a:cubicBezTo>
                    <a:pt x="7796" y="7760"/>
                    <a:pt x="7854" y="7819"/>
                    <a:pt x="7891" y="7797"/>
                  </a:cubicBezTo>
                  <a:cubicBezTo>
                    <a:pt x="7928" y="7775"/>
                    <a:pt x="7928" y="7738"/>
                    <a:pt x="7957" y="7716"/>
                  </a:cubicBezTo>
                  <a:cubicBezTo>
                    <a:pt x="7993" y="7701"/>
                    <a:pt x="8008" y="7701"/>
                    <a:pt x="8037" y="7731"/>
                  </a:cubicBezTo>
                  <a:cubicBezTo>
                    <a:pt x="8067" y="7760"/>
                    <a:pt x="8147" y="7738"/>
                    <a:pt x="8111" y="7694"/>
                  </a:cubicBezTo>
                  <a:cubicBezTo>
                    <a:pt x="8081" y="7657"/>
                    <a:pt x="8052" y="7657"/>
                    <a:pt x="8052" y="7613"/>
                  </a:cubicBezTo>
                  <a:cubicBezTo>
                    <a:pt x="8060" y="7577"/>
                    <a:pt x="8081" y="7562"/>
                    <a:pt x="8118" y="7540"/>
                  </a:cubicBezTo>
                  <a:cubicBezTo>
                    <a:pt x="8140" y="7533"/>
                    <a:pt x="8147" y="7511"/>
                    <a:pt x="8155" y="7496"/>
                  </a:cubicBezTo>
                  <a:cubicBezTo>
                    <a:pt x="8125" y="7423"/>
                    <a:pt x="8125" y="7423"/>
                    <a:pt x="8125" y="7423"/>
                  </a:cubicBezTo>
                  <a:cubicBezTo>
                    <a:pt x="8118" y="7350"/>
                    <a:pt x="8125" y="7269"/>
                    <a:pt x="8081" y="7225"/>
                  </a:cubicBezTo>
                  <a:cubicBezTo>
                    <a:pt x="8030" y="7181"/>
                    <a:pt x="7979" y="7130"/>
                    <a:pt x="7957" y="7086"/>
                  </a:cubicBezTo>
                  <a:cubicBezTo>
                    <a:pt x="7942" y="7035"/>
                    <a:pt x="7898" y="6939"/>
                    <a:pt x="7928" y="6873"/>
                  </a:cubicBezTo>
                  <a:cubicBezTo>
                    <a:pt x="7950" y="6800"/>
                    <a:pt x="7957" y="6800"/>
                    <a:pt x="8008" y="6749"/>
                  </a:cubicBezTo>
                  <a:cubicBezTo>
                    <a:pt x="8060" y="6697"/>
                    <a:pt x="8103" y="6639"/>
                    <a:pt x="8052" y="6595"/>
                  </a:cubicBezTo>
                  <a:cubicBezTo>
                    <a:pt x="8001" y="6558"/>
                    <a:pt x="7964" y="6544"/>
                    <a:pt x="8001" y="6507"/>
                  </a:cubicBezTo>
                  <a:cubicBezTo>
                    <a:pt x="8037" y="6463"/>
                    <a:pt x="8045" y="6448"/>
                    <a:pt x="7986" y="6419"/>
                  </a:cubicBezTo>
                  <a:cubicBezTo>
                    <a:pt x="7928" y="6397"/>
                    <a:pt x="7840" y="6368"/>
                    <a:pt x="7854" y="6309"/>
                  </a:cubicBezTo>
                  <a:cubicBezTo>
                    <a:pt x="7876" y="6250"/>
                    <a:pt x="7862" y="6280"/>
                    <a:pt x="7935" y="6280"/>
                  </a:cubicBezTo>
                  <a:cubicBezTo>
                    <a:pt x="8001" y="6280"/>
                    <a:pt x="8001" y="6302"/>
                    <a:pt x="8045" y="6243"/>
                  </a:cubicBezTo>
                  <a:cubicBezTo>
                    <a:pt x="8089" y="6185"/>
                    <a:pt x="8111" y="6162"/>
                    <a:pt x="8191" y="6155"/>
                  </a:cubicBezTo>
                  <a:cubicBezTo>
                    <a:pt x="8265" y="6148"/>
                    <a:pt x="8411" y="6155"/>
                    <a:pt x="8477" y="6140"/>
                  </a:cubicBezTo>
                  <a:cubicBezTo>
                    <a:pt x="8543" y="6119"/>
                    <a:pt x="8587" y="6148"/>
                    <a:pt x="8653" y="6111"/>
                  </a:cubicBezTo>
                  <a:cubicBezTo>
                    <a:pt x="8726" y="6082"/>
                    <a:pt x="8726" y="6053"/>
                    <a:pt x="8682" y="6009"/>
                  </a:cubicBezTo>
                  <a:cubicBezTo>
                    <a:pt x="8638" y="5972"/>
                    <a:pt x="8653" y="5935"/>
                    <a:pt x="8726" y="5928"/>
                  </a:cubicBezTo>
                  <a:cubicBezTo>
                    <a:pt x="8792" y="5921"/>
                    <a:pt x="8807" y="5899"/>
                    <a:pt x="8843" y="5847"/>
                  </a:cubicBezTo>
                  <a:cubicBezTo>
                    <a:pt x="8880" y="5796"/>
                    <a:pt x="8917" y="5730"/>
                    <a:pt x="8843" y="5716"/>
                  </a:cubicBezTo>
                  <a:cubicBezTo>
                    <a:pt x="8763" y="5694"/>
                    <a:pt x="8785" y="5635"/>
                    <a:pt x="8807" y="5613"/>
                  </a:cubicBezTo>
                  <a:cubicBezTo>
                    <a:pt x="8836" y="5584"/>
                    <a:pt x="8910" y="5584"/>
                    <a:pt x="8917" y="5562"/>
                  </a:cubicBezTo>
                  <a:cubicBezTo>
                    <a:pt x="8931" y="5532"/>
                    <a:pt x="8910" y="5518"/>
                    <a:pt x="8858" y="5474"/>
                  </a:cubicBezTo>
                  <a:cubicBezTo>
                    <a:pt x="8807" y="5430"/>
                    <a:pt x="8778" y="5400"/>
                    <a:pt x="8785" y="5357"/>
                  </a:cubicBezTo>
                  <a:cubicBezTo>
                    <a:pt x="8792" y="5312"/>
                    <a:pt x="8814" y="5239"/>
                    <a:pt x="8763" y="5210"/>
                  </a:cubicBezTo>
                  <a:cubicBezTo>
                    <a:pt x="8719" y="5188"/>
                    <a:pt x="8726" y="5173"/>
                    <a:pt x="8800" y="5151"/>
                  </a:cubicBezTo>
                  <a:cubicBezTo>
                    <a:pt x="8880" y="5137"/>
                    <a:pt x="8939" y="5049"/>
                    <a:pt x="8880" y="5019"/>
                  </a:cubicBezTo>
                  <a:cubicBezTo>
                    <a:pt x="8814" y="4983"/>
                    <a:pt x="8785" y="4939"/>
                    <a:pt x="8726" y="4909"/>
                  </a:cubicBezTo>
                  <a:cubicBezTo>
                    <a:pt x="8668" y="4873"/>
                    <a:pt x="8594" y="4807"/>
                    <a:pt x="8602" y="4734"/>
                  </a:cubicBezTo>
                  <a:cubicBezTo>
                    <a:pt x="8616" y="4668"/>
                    <a:pt x="8602" y="4660"/>
                    <a:pt x="8668" y="4653"/>
                  </a:cubicBezTo>
                  <a:cubicBezTo>
                    <a:pt x="8726" y="4646"/>
                    <a:pt x="8755" y="4646"/>
                    <a:pt x="8755" y="4646"/>
                  </a:cubicBezTo>
                  <a:cubicBezTo>
                    <a:pt x="8755" y="4646"/>
                    <a:pt x="8682" y="4602"/>
                    <a:pt x="8653" y="4543"/>
                  </a:cubicBezTo>
                  <a:cubicBezTo>
                    <a:pt x="8631" y="4485"/>
                    <a:pt x="8616" y="4433"/>
                    <a:pt x="8624" y="4389"/>
                  </a:cubicBezTo>
                  <a:cubicBezTo>
                    <a:pt x="8631" y="4345"/>
                    <a:pt x="8668" y="4279"/>
                    <a:pt x="8682" y="4250"/>
                  </a:cubicBezTo>
                  <a:cubicBezTo>
                    <a:pt x="8697" y="4228"/>
                    <a:pt x="8646" y="4199"/>
                    <a:pt x="8587" y="4235"/>
                  </a:cubicBezTo>
                  <a:cubicBezTo>
                    <a:pt x="8528" y="4272"/>
                    <a:pt x="8514" y="4177"/>
                    <a:pt x="8484" y="4126"/>
                  </a:cubicBezTo>
                  <a:cubicBezTo>
                    <a:pt x="8462" y="4074"/>
                    <a:pt x="8374" y="3994"/>
                    <a:pt x="8374" y="3994"/>
                  </a:cubicBezTo>
                  <a:cubicBezTo>
                    <a:pt x="8367" y="3964"/>
                    <a:pt x="8272" y="3913"/>
                    <a:pt x="8265" y="3869"/>
                  </a:cubicBezTo>
                  <a:cubicBezTo>
                    <a:pt x="8257" y="3825"/>
                    <a:pt x="8199" y="3700"/>
                    <a:pt x="8206" y="3635"/>
                  </a:cubicBezTo>
                  <a:cubicBezTo>
                    <a:pt x="8213" y="3561"/>
                    <a:pt x="8213" y="3495"/>
                    <a:pt x="8301" y="3488"/>
                  </a:cubicBezTo>
                  <a:cubicBezTo>
                    <a:pt x="8382" y="3481"/>
                    <a:pt x="8462" y="3503"/>
                    <a:pt x="8521" y="3481"/>
                  </a:cubicBezTo>
                  <a:cubicBezTo>
                    <a:pt x="8580" y="3451"/>
                    <a:pt x="8594" y="3444"/>
                    <a:pt x="8624" y="3400"/>
                  </a:cubicBezTo>
                  <a:cubicBezTo>
                    <a:pt x="8646" y="3356"/>
                    <a:pt x="8638" y="3290"/>
                    <a:pt x="8697" y="3283"/>
                  </a:cubicBezTo>
                  <a:cubicBezTo>
                    <a:pt x="8755" y="3276"/>
                    <a:pt x="8880" y="3253"/>
                    <a:pt x="8880" y="3253"/>
                  </a:cubicBezTo>
                  <a:cubicBezTo>
                    <a:pt x="8880" y="3253"/>
                    <a:pt x="8939" y="3327"/>
                    <a:pt x="8961" y="3305"/>
                  </a:cubicBezTo>
                  <a:cubicBezTo>
                    <a:pt x="8990" y="3290"/>
                    <a:pt x="8997" y="3268"/>
                    <a:pt x="9049" y="3290"/>
                  </a:cubicBezTo>
                  <a:cubicBezTo>
                    <a:pt x="9100" y="3319"/>
                    <a:pt x="9166" y="3385"/>
                    <a:pt x="9203" y="3378"/>
                  </a:cubicBezTo>
                  <a:cubicBezTo>
                    <a:pt x="9232" y="3371"/>
                    <a:pt x="9224" y="3378"/>
                    <a:pt x="9283" y="3356"/>
                  </a:cubicBezTo>
                  <a:cubicBezTo>
                    <a:pt x="9342" y="3341"/>
                    <a:pt x="9386" y="3341"/>
                    <a:pt x="9422" y="3305"/>
                  </a:cubicBezTo>
                  <a:cubicBezTo>
                    <a:pt x="9452" y="3276"/>
                    <a:pt x="9503" y="3246"/>
                    <a:pt x="9547" y="3217"/>
                  </a:cubicBezTo>
                  <a:cubicBezTo>
                    <a:pt x="9591" y="3180"/>
                    <a:pt x="9620" y="3158"/>
                    <a:pt x="9657" y="3144"/>
                  </a:cubicBezTo>
                  <a:cubicBezTo>
                    <a:pt x="9701" y="3136"/>
                    <a:pt x="9635" y="3107"/>
                    <a:pt x="9664" y="3056"/>
                  </a:cubicBezTo>
                  <a:cubicBezTo>
                    <a:pt x="9701" y="3004"/>
                    <a:pt x="9730" y="2909"/>
                    <a:pt x="9730" y="2909"/>
                  </a:cubicBezTo>
                  <a:cubicBezTo>
                    <a:pt x="9730" y="2909"/>
                    <a:pt x="9767" y="2953"/>
                    <a:pt x="9796" y="2931"/>
                  </a:cubicBezTo>
                  <a:cubicBezTo>
                    <a:pt x="9818" y="2916"/>
                    <a:pt x="9862" y="2894"/>
                    <a:pt x="9862" y="2858"/>
                  </a:cubicBezTo>
                  <a:cubicBezTo>
                    <a:pt x="9862" y="2836"/>
                    <a:pt x="9891" y="2807"/>
                    <a:pt x="9913" y="2785"/>
                  </a:cubicBezTo>
                  <a:lnTo>
                    <a:pt x="9906" y="2777"/>
                  </a:lnTo>
                </a:path>
              </a:pathLst>
            </a:custGeom>
            <a:grpFill/>
            <a:ln w="28575" cap="flat" cmpd="sng">
              <a:solidFill>
                <a:schemeClr val="bg1"/>
              </a:solidFill>
              <a:bevel/>
              <a:headEnd/>
              <a:tailEnd/>
            </a:ln>
          </p:spPr>
          <p:txBody>
            <a:bodyPr wrap="none" anchor="ctr"/>
            <a:lstStyle/>
            <a:p>
              <a:endParaRPr lang="en-US">
                <a:latin typeface="Poppins Light" charset="0"/>
              </a:endParaRPr>
            </a:p>
          </p:txBody>
        </p:sp>
        <p:sp>
          <p:nvSpPr>
            <p:cNvPr id="47" name="Freeform 46"/>
            <p:cNvSpPr>
              <a:spLocks noChangeArrowheads="1"/>
            </p:cNvSpPr>
            <p:nvPr/>
          </p:nvSpPr>
          <p:spPr bwMode="auto">
            <a:xfrm>
              <a:off x="3373941" y="5791754"/>
              <a:ext cx="2878123" cy="2744979"/>
            </a:xfrm>
            <a:custGeom>
              <a:avLst/>
              <a:gdLst>
                <a:gd name="T0" fmla="*/ 974 w 7489"/>
                <a:gd name="T1" fmla="*/ 7143 h 7225"/>
                <a:gd name="T2" fmla="*/ 630 w 7489"/>
                <a:gd name="T3" fmla="*/ 6616 h 7225"/>
                <a:gd name="T4" fmla="*/ 717 w 7489"/>
                <a:gd name="T5" fmla="*/ 6213 h 7225"/>
                <a:gd name="T6" fmla="*/ 402 w 7489"/>
                <a:gd name="T7" fmla="*/ 5920 h 7225"/>
                <a:gd name="T8" fmla="*/ 256 w 7489"/>
                <a:gd name="T9" fmla="*/ 5502 h 7225"/>
                <a:gd name="T10" fmla="*/ 278 w 7489"/>
                <a:gd name="T11" fmla="*/ 5194 h 7225"/>
                <a:gd name="T12" fmla="*/ 36 w 7489"/>
                <a:gd name="T13" fmla="*/ 4974 h 7225"/>
                <a:gd name="T14" fmla="*/ 205 w 7489"/>
                <a:gd name="T15" fmla="*/ 4799 h 7225"/>
                <a:gd name="T16" fmla="*/ 571 w 7489"/>
                <a:gd name="T17" fmla="*/ 4426 h 7225"/>
                <a:gd name="T18" fmla="*/ 534 w 7489"/>
                <a:gd name="T19" fmla="*/ 4067 h 7225"/>
                <a:gd name="T20" fmla="*/ 674 w 7489"/>
                <a:gd name="T21" fmla="*/ 3158 h 7225"/>
                <a:gd name="T22" fmla="*/ 293 w 7489"/>
                <a:gd name="T23" fmla="*/ 2521 h 7225"/>
                <a:gd name="T24" fmla="*/ 446 w 7489"/>
                <a:gd name="T25" fmla="*/ 2140 h 7225"/>
                <a:gd name="T26" fmla="*/ 762 w 7489"/>
                <a:gd name="T27" fmla="*/ 2044 h 7225"/>
                <a:gd name="T28" fmla="*/ 1150 w 7489"/>
                <a:gd name="T29" fmla="*/ 2096 h 7225"/>
                <a:gd name="T30" fmla="*/ 1985 w 7489"/>
                <a:gd name="T31" fmla="*/ 1949 h 7225"/>
                <a:gd name="T32" fmla="*/ 1868 w 7489"/>
                <a:gd name="T33" fmla="*/ 1444 h 7225"/>
                <a:gd name="T34" fmla="*/ 2359 w 7489"/>
                <a:gd name="T35" fmla="*/ 1085 h 7225"/>
                <a:gd name="T36" fmla="*/ 2960 w 7489"/>
                <a:gd name="T37" fmla="*/ 843 h 7225"/>
                <a:gd name="T38" fmla="*/ 3619 w 7489"/>
                <a:gd name="T39" fmla="*/ 308 h 7225"/>
                <a:gd name="T40" fmla="*/ 4022 w 7489"/>
                <a:gd name="T41" fmla="*/ 447 h 7225"/>
                <a:gd name="T42" fmla="*/ 4491 w 7489"/>
                <a:gd name="T43" fmla="*/ 725 h 7225"/>
                <a:gd name="T44" fmla="*/ 4345 w 7489"/>
                <a:gd name="T45" fmla="*/ 1136 h 7225"/>
                <a:gd name="T46" fmla="*/ 4330 w 7489"/>
                <a:gd name="T47" fmla="*/ 1480 h 7225"/>
                <a:gd name="T48" fmla="*/ 4755 w 7489"/>
                <a:gd name="T49" fmla="*/ 1539 h 7225"/>
                <a:gd name="T50" fmla="*/ 5143 w 7489"/>
                <a:gd name="T51" fmla="*/ 1326 h 7225"/>
                <a:gd name="T52" fmla="*/ 5422 w 7489"/>
                <a:gd name="T53" fmla="*/ 1070 h 7225"/>
                <a:gd name="T54" fmla="*/ 5231 w 7489"/>
                <a:gd name="T55" fmla="*/ 271 h 7225"/>
                <a:gd name="T56" fmla="*/ 5546 w 7489"/>
                <a:gd name="T57" fmla="*/ 37 h 7225"/>
                <a:gd name="T58" fmla="*/ 5957 w 7489"/>
                <a:gd name="T59" fmla="*/ 169 h 7225"/>
                <a:gd name="T60" fmla="*/ 6550 w 7489"/>
                <a:gd name="T61" fmla="*/ 242 h 7225"/>
                <a:gd name="T62" fmla="*/ 6821 w 7489"/>
                <a:gd name="T63" fmla="*/ 396 h 7225"/>
                <a:gd name="T64" fmla="*/ 6645 w 7489"/>
                <a:gd name="T65" fmla="*/ 953 h 7225"/>
                <a:gd name="T66" fmla="*/ 6865 w 7489"/>
                <a:gd name="T67" fmla="*/ 1348 h 7225"/>
                <a:gd name="T68" fmla="*/ 6968 w 7489"/>
                <a:gd name="T69" fmla="*/ 1891 h 7225"/>
                <a:gd name="T70" fmla="*/ 7415 w 7489"/>
                <a:gd name="T71" fmla="*/ 2228 h 7225"/>
                <a:gd name="T72" fmla="*/ 7364 w 7489"/>
                <a:gd name="T73" fmla="*/ 2858 h 7225"/>
                <a:gd name="T74" fmla="*/ 7268 w 7489"/>
                <a:gd name="T75" fmla="*/ 3092 h 7225"/>
                <a:gd name="T76" fmla="*/ 6733 w 7489"/>
                <a:gd name="T77" fmla="*/ 3517 h 7225"/>
                <a:gd name="T78" fmla="*/ 6352 w 7489"/>
                <a:gd name="T79" fmla="*/ 3576 h 7225"/>
                <a:gd name="T80" fmla="*/ 6059 w 7489"/>
                <a:gd name="T81" fmla="*/ 3840 h 7225"/>
                <a:gd name="T82" fmla="*/ 5656 w 7489"/>
                <a:gd name="T83" fmla="*/ 4184 h 7225"/>
                <a:gd name="T84" fmla="*/ 6059 w 7489"/>
                <a:gd name="T85" fmla="*/ 4397 h 7225"/>
                <a:gd name="T86" fmla="*/ 5847 w 7489"/>
                <a:gd name="T87" fmla="*/ 4813 h 7225"/>
                <a:gd name="T88" fmla="*/ 5605 w 7489"/>
                <a:gd name="T89" fmla="*/ 4784 h 7225"/>
                <a:gd name="T90" fmla="*/ 5488 w 7489"/>
                <a:gd name="T91" fmla="*/ 5158 h 7225"/>
                <a:gd name="T92" fmla="*/ 5143 w 7489"/>
                <a:gd name="T93" fmla="*/ 5568 h 7225"/>
                <a:gd name="T94" fmla="*/ 4733 w 7489"/>
                <a:gd name="T95" fmla="*/ 5795 h 7225"/>
                <a:gd name="T96" fmla="*/ 4638 w 7489"/>
                <a:gd name="T97" fmla="*/ 6096 h 7225"/>
                <a:gd name="T98" fmla="*/ 4352 w 7489"/>
                <a:gd name="T99" fmla="*/ 5744 h 7225"/>
                <a:gd name="T100" fmla="*/ 4088 w 7489"/>
                <a:gd name="T101" fmla="*/ 5400 h 7225"/>
                <a:gd name="T102" fmla="*/ 3810 w 7489"/>
                <a:gd name="T103" fmla="*/ 5671 h 7225"/>
                <a:gd name="T104" fmla="*/ 3502 w 7489"/>
                <a:gd name="T105" fmla="*/ 5920 h 7225"/>
                <a:gd name="T106" fmla="*/ 2974 w 7489"/>
                <a:gd name="T107" fmla="*/ 6286 h 7225"/>
                <a:gd name="T108" fmla="*/ 2417 w 7489"/>
                <a:gd name="T109" fmla="*/ 6396 h 7225"/>
                <a:gd name="T110" fmla="*/ 2110 w 7489"/>
                <a:gd name="T111" fmla="*/ 6682 h 7225"/>
                <a:gd name="T112" fmla="*/ 1824 w 7489"/>
                <a:gd name="T113" fmla="*/ 6916 h 7225"/>
                <a:gd name="T114" fmla="*/ 1567 w 7489"/>
                <a:gd name="T115" fmla="*/ 7188 h 7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89" h="7225">
                  <a:moveTo>
                    <a:pt x="1186" y="7224"/>
                  </a:moveTo>
                  <a:lnTo>
                    <a:pt x="1186" y="7224"/>
                  </a:lnTo>
                  <a:cubicBezTo>
                    <a:pt x="1150" y="7224"/>
                    <a:pt x="1128" y="7180"/>
                    <a:pt x="1113" y="7136"/>
                  </a:cubicBezTo>
                  <a:cubicBezTo>
                    <a:pt x="1106" y="7129"/>
                    <a:pt x="1106" y="7114"/>
                    <a:pt x="1099" y="7107"/>
                  </a:cubicBezTo>
                  <a:cubicBezTo>
                    <a:pt x="1076" y="7070"/>
                    <a:pt x="1069" y="7063"/>
                    <a:pt x="1047" y="7063"/>
                  </a:cubicBezTo>
                  <a:cubicBezTo>
                    <a:pt x="1040" y="7063"/>
                    <a:pt x="1033" y="7063"/>
                    <a:pt x="1033" y="7063"/>
                  </a:cubicBezTo>
                  <a:cubicBezTo>
                    <a:pt x="1018" y="7063"/>
                    <a:pt x="1011" y="7085"/>
                    <a:pt x="1003" y="7122"/>
                  </a:cubicBezTo>
                  <a:cubicBezTo>
                    <a:pt x="996" y="7158"/>
                    <a:pt x="996" y="7158"/>
                    <a:pt x="996" y="7158"/>
                  </a:cubicBezTo>
                  <a:cubicBezTo>
                    <a:pt x="974" y="7143"/>
                    <a:pt x="974" y="7143"/>
                    <a:pt x="974" y="7143"/>
                  </a:cubicBezTo>
                  <a:cubicBezTo>
                    <a:pt x="959" y="7129"/>
                    <a:pt x="952" y="7122"/>
                    <a:pt x="945" y="7107"/>
                  </a:cubicBezTo>
                  <a:cubicBezTo>
                    <a:pt x="908" y="7048"/>
                    <a:pt x="923" y="7004"/>
                    <a:pt x="966" y="6916"/>
                  </a:cubicBezTo>
                  <a:cubicBezTo>
                    <a:pt x="996" y="6858"/>
                    <a:pt x="981" y="6850"/>
                    <a:pt x="959" y="6821"/>
                  </a:cubicBezTo>
                  <a:cubicBezTo>
                    <a:pt x="945" y="6806"/>
                    <a:pt x="937" y="6792"/>
                    <a:pt x="923" y="6770"/>
                  </a:cubicBezTo>
                  <a:cubicBezTo>
                    <a:pt x="893" y="6704"/>
                    <a:pt x="857" y="6660"/>
                    <a:pt x="791" y="6660"/>
                  </a:cubicBezTo>
                  <a:cubicBezTo>
                    <a:pt x="783" y="6660"/>
                    <a:pt x="769" y="6660"/>
                    <a:pt x="762" y="6660"/>
                  </a:cubicBezTo>
                  <a:cubicBezTo>
                    <a:pt x="732" y="6667"/>
                    <a:pt x="710" y="6674"/>
                    <a:pt x="695" y="6674"/>
                  </a:cubicBezTo>
                  <a:cubicBezTo>
                    <a:pt x="666" y="6674"/>
                    <a:pt x="652" y="6653"/>
                    <a:pt x="644" y="6638"/>
                  </a:cubicBezTo>
                  <a:cubicBezTo>
                    <a:pt x="644" y="6631"/>
                    <a:pt x="637" y="6623"/>
                    <a:pt x="630" y="6616"/>
                  </a:cubicBezTo>
                  <a:cubicBezTo>
                    <a:pt x="622" y="6601"/>
                    <a:pt x="615" y="6594"/>
                    <a:pt x="608" y="6587"/>
                  </a:cubicBezTo>
                  <a:cubicBezTo>
                    <a:pt x="586" y="6557"/>
                    <a:pt x="564" y="6535"/>
                    <a:pt x="578" y="6455"/>
                  </a:cubicBezTo>
                  <a:cubicBezTo>
                    <a:pt x="593" y="6396"/>
                    <a:pt x="608" y="6389"/>
                    <a:pt x="637" y="6374"/>
                  </a:cubicBezTo>
                  <a:cubicBezTo>
                    <a:pt x="652" y="6374"/>
                    <a:pt x="674" y="6360"/>
                    <a:pt x="710" y="6330"/>
                  </a:cubicBezTo>
                  <a:cubicBezTo>
                    <a:pt x="732" y="6315"/>
                    <a:pt x="754" y="6293"/>
                    <a:pt x="762" y="6286"/>
                  </a:cubicBezTo>
                  <a:lnTo>
                    <a:pt x="762" y="6286"/>
                  </a:lnTo>
                  <a:lnTo>
                    <a:pt x="754" y="6279"/>
                  </a:lnTo>
                  <a:cubicBezTo>
                    <a:pt x="747" y="6272"/>
                    <a:pt x="740" y="6257"/>
                    <a:pt x="732" y="6235"/>
                  </a:cubicBezTo>
                  <a:cubicBezTo>
                    <a:pt x="725" y="6213"/>
                    <a:pt x="717" y="6213"/>
                    <a:pt x="717" y="6213"/>
                  </a:cubicBezTo>
                  <a:cubicBezTo>
                    <a:pt x="710" y="6213"/>
                    <a:pt x="703" y="6213"/>
                    <a:pt x="703" y="6213"/>
                  </a:cubicBezTo>
                  <a:cubicBezTo>
                    <a:pt x="688" y="6220"/>
                    <a:pt x="674" y="6220"/>
                    <a:pt x="659" y="6220"/>
                  </a:cubicBezTo>
                  <a:cubicBezTo>
                    <a:pt x="644" y="6220"/>
                    <a:pt x="622" y="6220"/>
                    <a:pt x="600" y="6206"/>
                  </a:cubicBezTo>
                  <a:cubicBezTo>
                    <a:pt x="542" y="6184"/>
                    <a:pt x="534" y="6169"/>
                    <a:pt x="534" y="6132"/>
                  </a:cubicBezTo>
                  <a:cubicBezTo>
                    <a:pt x="534" y="6118"/>
                    <a:pt x="534" y="6096"/>
                    <a:pt x="527" y="6066"/>
                  </a:cubicBezTo>
                  <a:cubicBezTo>
                    <a:pt x="512" y="6030"/>
                    <a:pt x="505" y="6015"/>
                    <a:pt x="505" y="6000"/>
                  </a:cubicBezTo>
                  <a:cubicBezTo>
                    <a:pt x="490" y="5971"/>
                    <a:pt x="490" y="5964"/>
                    <a:pt x="468" y="5927"/>
                  </a:cubicBezTo>
                  <a:cubicBezTo>
                    <a:pt x="461" y="5912"/>
                    <a:pt x="454" y="5912"/>
                    <a:pt x="439" y="5912"/>
                  </a:cubicBezTo>
                  <a:cubicBezTo>
                    <a:pt x="432" y="5912"/>
                    <a:pt x="417" y="5912"/>
                    <a:pt x="402" y="5920"/>
                  </a:cubicBezTo>
                  <a:cubicBezTo>
                    <a:pt x="388" y="5927"/>
                    <a:pt x="373" y="5927"/>
                    <a:pt x="351" y="5927"/>
                  </a:cubicBezTo>
                  <a:cubicBezTo>
                    <a:pt x="344" y="5927"/>
                    <a:pt x="336" y="5927"/>
                    <a:pt x="329" y="5927"/>
                  </a:cubicBezTo>
                  <a:cubicBezTo>
                    <a:pt x="307" y="5920"/>
                    <a:pt x="285" y="5912"/>
                    <a:pt x="278" y="5891"/>
                  </a:cubicBezTo>
                  <a:cubicBezTo>
                    <a:pt x="263" y="5869"/>
                    <a:pt x="263" y="5832"/>
                    <a:pt x="278" y="5781"/>
                  </a:cubicBezTo>
                  <a:cubicBezTo>
                    <a:pt x="293" y="5737"/>
                    <a:pt x="285" y="5729"/>
                    <a:pt x="256" y="5722"/>
                  </a:cubicBezTo>
                  <a:cubicBezTo>
                    <a:pt x="249" y="5722"/>
                    <a:pt x="234" y="5715"/>
                    <a:pt x="226" y="5707"/>
                  </a:cubicBezTo>
                  <a:cubicBezTo>
                    <a:pt x="205" y="5700"/>
                    <a:pt x="161" y="5671"/>
                    <a:pt x="168" y="5641"/>
                  </a:cubicBezTo>
                  <a:cubicBezTo>
                    <a:pt x="168" y="5627"/>
                    <a:pt x="183" y="5619"/>
                    <a:pt x="205" y="5612"/>
                  </a:cubicBezTo>
                  <a:cubicBezTo>
                    <a:pt x="249" y="5605"/>
                    <a:pt x="256" y="5575"/>
                    <a:pt x="256" y="5502"/>
                  </a:cubicBezTo>
                  <a:cubicBezTo>
                    <a:pt x="256" y="5465"/>
                    <a:pt x="271" y="5451"/>
                    <a:pt x="300" y="5451"/>
                  </a:cubicBezTo>
                  <a:cubicBezTo>
                    <a:pt x="314" y="5451"/>
                    <a:pt x="322" y="5451"/>
                    <a:pt x="336" y="5451"/>
                  </a:cubicBezTo>
                  <a:cubicBezTo>
                    <a:pt x="351" y="5451"/>
                    <a:pt x="366" y="5458"/>
                    <a:pt x="381" y="5458"/>
                  </a:cubicBezTo>
                  <a:cubicBezTo>
                    <a:pt x="388" y="5458"/>
                    <a:pt x="395" y="5458"/>
                    <a:pt x="402" y="5451"/>
                  </a:cubicBezTo>
                  <a:cubicBezTo>
                    <a:pt x="410" y="5451"/>
                    <a:pt x="417" y="5451"/>
                    <a:pt x="424" y="5443"/>
                  </a:cubicBezTo>
                  <a:cubicBezTo>
                    <a:pt x="432" y="5429"/>
                    <a:pt x="424" y="5407"/>
                    <a:pt x="417" y="5378"/>
                  </a:cubicBezTo>
                  <a:cubicBezTo>
                    <a:pt x="417" y="5356"/>
                    <a:pt x="410" y="5334"/>
                    <a:pt x="410" y="5312"/>
                  </a:cubicBezTo>
                  <a:cubicBezTo>
                    <a:pt x="410" y="5238"/>
                    <a:pt x="410" y="5238"/>
                    <a:pt x="373" y="5238"/>
                  </a:cubicBezTo>
                  <a:cubicBezTo>
                    <a:pt x="336" y="5238"/>
                    <a:pt x="293" y="5224"/>
                    <a:pt x="278" y="5194"/>
                  </a:cubicBezTo>
                  <a:cubicBezTo>
                    <a:pt x="271" y="5172"/>
                    <a:pt x="263" y="5150"/>
                    <a:pt x="293" y="5106"/>
                  </a:cubicBezTo>
                  <a:cubicBezTo>
                    <a:pt x="300" y="5092"/>
                    <a:pt x="307" y="5070"/>
                    <a:pt x="307" y="5062"/>
                  </a:cubicBezTo>
                  <a:cubicBezTo>
                    <a:pt x="300" y="5055"/>
                    <a:pt x="285" y="5048"/>
                    <a:pt x="285" y="5048"/>
                  </a:cubicBezTo>
                  <a:cubicBezTo>
                    <a:pt x="278" y="5048"/>
                    <a:pt x="278" y="5055"/>
                    <a:pt x="271" y="5055"/>
                  </a:cubicBezTo>
                  <a:cubicBezTo>
                    <a:pt x="256" y="5055"/>
                    <a:pt x="241" y="5062"/>
                    <a:pt x="219" y="5062"/>
                  </a:cubicBezTo>
                  <a:cubicBezTo>
                    <a:pt x="197" y="5062"/>
                    <a:pt x="161" y="5062"/>
                    <a:pt x="109" y="5077"/>
                  </a:cubicBezTo>
                  <a:cubicBezTo>
                    <a:pt x="102" y="5077"/>
                    <a:pt x="87" y="5077"/>
                    <a:pt x="80" y="5077"/>
                  </a:cubicBezTo>
                  <a:cubicBezTo>
                    <a:pt x="65" y="5077"/>
                    <a:pt x="51" y="5077"/>
                    <a:pt x="43" y="5062"/>
                  </a:cubicBezTo>
                  <a:cubicBezTo>
                    <a:pt x="29" y="5048"/>
                    <a:pt x="29" y="5011"/>
                    <a:pt x="36" y="4974"/>
                  </a:cubicBezTo>
                  <a:cubicBezTo>
                    <a:pt x="36" y="4960"/>
                    <a:pt x="36" y="4945"/>
                    <a:pt x="36" y="4923"/>
                  </a:cubicBezTo>
                  <a:cubicBezTo>
                    <a:pt x="36" y="4894"/>
                    <a:pt x="29" y="4872"/>
                    <a:pt x="21" y="4850"/>
                  </a:cubicBezTo>
                  <a:cubicBezTo>
                    <a:pt x="7" y="4813"/>
                    <a:pt x="0" y="4784"/>
                    <a:pt x="29" y="4755"/>
                  </a:cubicBezTo>
                  <a:cubicBezTo>
                    <a:pt x="58" y="4733"/>
                    <a:pt x="73" y="4725"/>
                    <a:pt x="87" y="4725"/>
                  </a:cubicBezTo>
                  <a:cubicBezTo>
                    <a:pt x="102" y="4725"/>
                    <a:pt x="124" y="4733"/>
                    <a:pt x="124" y="4777"/>
                  </a:cubicBezTo>
                  <a:cubicBezTo>
                    <a:pt x="124" y="4791"/>
                    <a:pt x="131" y="4806"/>
                    <a:pt x="146" y="4821"/>
                  </a:cubicBezTo>
                  <a:cubicBezTo>
                    <a:pt x="161" y="4835"/>
                    <a:pt x="175" y="4843"/>
                    <a:pt x="183" y="4843"/>
                  </a:cubicBezTo>
                  <a:cubicBezTo>
                    <a:pt x="183" y="4843"/>
                    <a:pt x="183" y="4843"/>
                    <a:pt x="190" y="4835"/>
                  </a:cubicBezTo>
                  <a:cubicBezTo>
                    <a:pt x="190" y="4828"/>
                    <a:pt x="197" y="4813"/>
                    <a:pt x="205" y="4799"/>
                  </a:cubicBezTo>
                  <a:cubicBezTo>
                    <a:pt x="226" y="4762"/>
                    <a:pt x="249" y="4711"/>
                    <a:pt x="293" y="4674"/>
                  </a:cubicBezTo>
                  <a:cubicBezTo>
                    <a:pt x="314" y="4660"/>
                    <a:pt x="329" y="4652"/>
                    <a:pt x="344" y="4645"/>
                  </a:cubicBezTo>
                  <a:cubicBezTo>
                    <a:pt x="351" y="4638"/>
                    <a:pt x="358" y="4638"/>
                    <a:pt x="381" y="4601"/>
                  </a:cubicBezTo>
                  <a:cubicBezTo>
                    <a:pt x="410" y="4535"/>
                    <a:pt x="454" y="4520"/>
                    <a:pt x="505" y="4499"/>
                  </a:cubicBezTo>
                  <a:cubicBezTo>
                    <a:pt x="520" y="4492"/>
                    <a:pt x="520" y="4492"/>
                    <a:pt x="520" y="4492"/>
                  </a:cubicBezTo>
                  <a:cubicBezTo>
                    <a:pt x="549" y="4484"/>
                    <a:pt x="571" y="4477"/>
                    <a:pt x="578" y="4477"/>
                  </a:cubicBezTo>
                  <a:cubicBezTo>
                    <a:pt x="586" y="4477"/>
                    <a:pt x="593" y="4477"/>
                    <a:pt x="593" y="4477"/>
                  </a:cubicBezTo>
                  <a:cubicBezTo>
                    <a:pt x="593" y="4477"/>
                    <a:pt x="593" y="4477"/>
                    <a:pt x="593" y="4470"/>
                  </a:cubicBezTo>
                  <a:cubicBezTo>
                    <a:pt x="593" y="4448"/>
                    <a:pt x="571" y="4426"/>
                    <a:pt x="571" y="4426"/>
                  </a:cubicBezTo>
                  <a:cubicBezTo>
                    <a:pt x="564" y="4411"/>
                    <a:pt x="564" y="4411"/>
                    <a:pt x="564" y="4411"/>
                  </a:cubicBezTo>
                  <a:cubicBezTo>
                    <a:pt x="644" y="4353"/>
                    <a:pt x="644" y="4353"/>
                    <a:pt x="644" y="4353"/>
                  </a:cubicBezTo>
                  <a:cubicBezTo>
                    <a:pt x="644" y="4353"/>
                    <a:pt x="637" y="4353"/>
                    <a:pt x="630" y="4353"/>
                  </a:cubicBezTo>
                  <a:cubicBezTo>
                    <a:pt x="630" y="4353"/>
                    <a:pt x="615" y="4353"/>
                    <a:pt x="608" y="4360"/>
                  </a:cubicBezTo>
                  <a:cubicBezTo>
                    <a:pt x="571" y="4382"/>
                    <a:pt x="527" y="4404"/>
                    <a:pt x="483" y="4404"/>
                  </a:cubicBezTo>
                  <a:cubicBezTo>
                    <a:pt x="461" y="4404"/>
                    <a:pt x="439" y="4397"/>
                    <a:pt x="417" y="4382"/>
                  </a:cubicBezTo>
                  <a:cubicBezTo>
                    <a:pt x="402" y="4375"/>
                    <a:pt x="395" y="4360"/>
                    <a:pt x="388" y="4345"/>
                  </a:cubicBezTo>
                  <a:cubicBezTo>
                    <a:pt x="381" y="4272"/>
                    <a:pt x="461" y="4170"/>
                    <a:pt x="468" y="4155"/>
                  </a:cubicBezTo>
                  <a:cubicBezTo>
                    <a:pt x="490" y="4133"/>
                    <a:pt x="512" y="4104"/>
                    <a:pt x="534" y="4067"/>
                  </a:cubicBezTo>
                  <a:cubicBezTo>
                    <a:pt x="556" y="4023"/>
                    <a:pt x="578" y="3979"/>
                    <a:pt x="615" y="3928"/>
                  </a:cubicBezTo>
                  <a:cubicBezTo>
                    <a:pt x="652" y="3884"/>
                    <a:pt x="681" y="3869"/>
                    <a:pt x="695" y="3854"/>
                  </a:cubicBezTo>
                  <a:cubicBezTo>
                    <a:pt x="717" y="3840"/>
                    <a:pt x="732" y="3832"/>
                    <a:pt x="740" y="3803"/>
                  </a:cubicBezTo>
                  <a:cubicBezTo>
                    <a:pt x="747" y="3774"/>
                    <a:pt x="747" y="3744"/>
                    <a:pt x="747" y="3715"/>
                  </a:cubicBezTo>
                  <a:cubicBezTo>
                    <a:pt x="740" y="3679"/>
                    <a:pt x="740" y="3627"/>
                    <a:pt x="762" y="3569"/>
                  </a:cubicBezTo>
                  <a:cubicBezTo>
                    <a:pt x="798" y="3503"/>
                    <a:pt x="776" y="3444"/>
                    <a:pt x="754" y="3378"/>
                  </a:cubicBezTo>
                  <a:cubicBezTo>
                    <a:pt x="754" y="3363"/>
                    <a:pt x="747" y="3342"/>
                    <a:pt x="740" y="3320"/>
                  </a:cubicBezTo>
                  <a:cubicBezTo>
                    <a:pt x="725" y="3275"/>
                    <a:pt x="710" y="3246"/>
                    <a:pt x="703" y="3224"/>
                  </a:cubicBezTo>
                  <a:cubicBezTo>
                    <a:pt x="688" y="3210"/>
                    <a:pt x="681" y="3188"/>
                    <a:pt x="674" y="3158"/>
                  </a:cubicBezTo>
                  <a:cubicBezTo>
                    <a:pt x="659" y="3114"/>
                    <a:pt x="637" y="3070"/>
                    <a:pt x="564" y="2997"/>
                  </a:cubicBezTo>
                  <a:cubicBezTo>
                    <a:pt x="527" y="2968"/>
                    <a:pt x="512" y="2939"/>
                    <a:pt x="512" y="2916"/>
                  </a:cubicBezTo>
                  <a:cubicBezTo>
                    <a:pt x="512" y="2894"/>
                    <a:pt x="534" y="2873"/>
                    <a:pt x="564" y="2851"/>
                  </a:cubicBezTo>
                  <a:cubicBezTo>
                    <a:pt x="578" y="2843"/>
                    <a:pt x="578" y="2836"/>
                    <a:pt x="578" y="2836"/>
                  </a:cubicBezTo>
                  <a:cubicBezTo>
                    <a:pt x="578" y="2821"/>
                    <a:pt x="534" y="2806"/>
                    <a:pt x="505" y="2792"/>
                  </a:cubicBezTo>
                  <a:cubicBezTo>
                    <a:pt x="490" y="2785"/>
                    <a:pt x="490" y="2785"/>
                    <a:pt x="490" y="2785"/>
                  </a:cubicBezTo>
                  <a:cubicBezTo>
                    <a:pt x="424" y="2763"/>
                    <a:pt x="410" y="2726"/>
                    <a:pt x="410" y="2660"/>
                  </a:cubicBezTo>
                  <a:cubicBezTo>
                    <a:pt x="410" y="2587"/>
                    <a:pt x="410" y="2557"/>
                    <a:pt x="366" y="2535"/>
                  </a:cubicBezTo>
                  <a:cubicBezTo>
                    <a:pt x="336" y="2528"/>
                    <a:pt x="307" y="2521"/>
                    <a:pt x="293" y="2521"/>
                  </a:cubicBezTo>
                  <a:cubicBezTo>
                    <a:pt x="271" y="2521"/>
                    <a:pt x="263" y="2528"/>
                    <a:pt x="256" y="2528"/>
                  </a:cubicBezTo>
                  <a:cubicBezTo>
                    <a:pt x="226" y="2535"/>
                    <a:pt x="226" y="2535"/>
                    <a:pt x="226" y="2535"/>
                  </a:cubicBezTo>
                  <a:cubicBezTo>
                    <a:pt x="241" y="2506"/>
                    <a:pt x="241" y="2506"/>
                    <a:pt x="241" y="2506"/>
                  </a:cubicBezTo>
                  <a:cubicBezTo>
                    <a:pt x="241" y="2499"/>
                    <a:pt x="271" y="2462"/>
                    <a:pt x="329" y="2440"/>
                  </a:cubicBezTo>
                  <a:cubicBezTo>
                    <a:pt x="351" y="2433"/>
                    <a:pt x="351" y="2418"/>
                    <a:pt x="351" y="2418"/>
                  </a:cubicBezTo>
                  <a:cubicBezTo>
                    <a:pt x="358" y="2396"/>
                    <a:pt x="336" y="2367"/>
                    <a:pt x="300" y="2345"/>
                  </a:cubicBezTo>
                  <a:cubicBezTo>
                    <a:pt x="271" y="2316"/>
                    <a:pt x="249" y="2279"/>
                    <a:pt x="256" y="2250"/>
                  </a:cubicBezTo>
                  <a:cubicBezTo>
                    <a:pt x="263" y="2235"/>
                    <a:pt x="278" y="2213"/>
                    <a:pt x="322" y="2206"/>
                  </a:cubicBezTo>
                  <a:cubicBezTo>
                    <a:pt x="395" y="2191"/>
                    <a:pt x="432" y="2176"/>
                    <a:pt x="446" y="2140"/>
                  </a:cubicBezTo>
                  <a:cubicBezTo>
                    <a:pt x="461" y="2111"/>
                    <a:pt x="490" y="2089"/>
                    <a:pt x="520" y="2089"/>
                  </a:cubicBezTo>
                  <a:cubicBezTo>
                    <a:pt x="527" y="2089"/>
                    <a:pt x="549" y="2089"/>
                    <a:pt x="564" y="2118"/>
                  </a:cubicBezTo>
                  <a:cubicBezTo>
                    <a:pt x="586" y="2154"/>
                    <a:pt x="608" y="2169"/>
                    <a:pt x="688" y="2169"/>
                  </a:cubicBezTo>
                  <a:cubicBezTo>
                    <a:pt x="695" y="2169"/>
                    <a:pt x="703" y="2169"/>
                    <a:pt x="703" y="2169"/>
                  </a:cubicBezTo>
                  <a:cubicBezTo>
                    <a:pt x="710" y="2154"/>
                    <a:pt x="659" y="2096"/>
                    <a:pt x="644" y="2074"/>
                  </a:cubicBezTo>
                  <a:cubicBezTo>
                    <a:pt x="630" y="2066"/>
                    <a:pt x="622" y="2052"/>
                    <a:pt x="615" y="2044"/>
                  </a:cubicBezTo>
                  <a:cubicBezTo>
                    <a:pt x="600" y="2023"/>
                    <a:pt x="608" y="2008"/>
                    <a:pt x="608" y="2001"/>
                  </a:cubicBezTo>
                  <a:cubicBezTo>
                    <a:pt x="622" y="1964"/>
                    <a:pt x="688" y="1964"/>
                    <a:pt x="695" y="1964"/>
                  </a:cubicBezTo>
                  <a:cubicBezTo>
                    <a:pt x="732" y="1964"/>
                    <a:pt x="747" y="2008"/>
                    <a:pt x="762" y="2044"/>
                  </a:cubicBezTo>
                  <a:cubicBezTo>
                    <a:pt x="769" y="2059"/>
                    <a:pt x="776" y="2074"/>
                    <a:pt x="783" y="2089"/>
                  </a:cubicBezTo>
                  <a:cubicBezTo>
                    <a:pt x="791" y="2111"/>
                    <a:pt x="813" y="2118"/>
                    <a:pt x="857" y="2118"/>
                  </a:cubicBezTo>
                  <a:cubicBezTo>
                    <a:pt x="879" y="2118"/>
                    <a:pt x="901" y="2118"/>
                    <a:pt x="923" y="2111"/>
                  </a:cubicBezTo>
                  <a:cubicBezTo>
                    <a:pt x="930" y="2111"/>
                    <a:pt x="937" y="2111"/>
                    <a:pt x="945" y="2111"/>
                  </a:cubicBezTo>
                  <a:cubicBezTo>
                    <a:pt x="1011" y="2111"/>
                    <a:pt x="1076" y="2154"/>
                    <a:pt x="1128" y="2191"/>
                  </a:cubicBezTo>
                  <a:cubicBezTo>
                    <a:pt x="1157" y="2220"/>
                    <a:pt x="1179" y="2228"/>
                    <a:pt x="1194" y="2228"/>
                  </a:cubicBezTo>
                  <a:cubicBezTo>
                    <a:pt x="1194" y="2228"/>
                    <a:pt x="1201" y="2228"/>
                    <a:pt x="1208" y="2213"/>
                  </a:cubicBezTo>
                  <a:cubicBezTo>
                    <a:pt x="1208" y="2198"/>
                    <a:pt x="1194" y="2184"/>
                    <a:pt x="1179" y="2162"/>
                  </a:cubicBezTo>
                  <a:cubicBezTo>
                    <a:pt x="1157" y="2147"/>
                    <a:pt x="1142" y="2125"/>
                    <a:pt x="1150" y="2096"/>
                  </a:cubicBezTo>
                  <a:cubicBezTo>
                    <a:pt x="1157" y="2081"/>
                    <a:pt x="1172" y="2074"/>
                    <a:pt x="1186" y="2074"/>
                  </a:cubicBezTo>
                  <a:cubicBezTo>
                    <a:pt x="1223" y="2074"/>
                    <a:pt x="1267" y="2103"/>
                    <a:pt x="1296" y="2140"/>
                  </a:cubicBezTo>
                  <a:cubicBezTo>
                    <a:pt x="1311" y="2154"/>
                    <a:pt x="1326" y="2154"/>
                    <a:pt x="1340" y="2154"/>
                  </a:cubicBezTo>
                  <a:cubicBezTo>
                    <a:pt x="1377" y="2154"/>
                    <a:pt x="1428" y="2125"/>
                    <a:pt x="1450" y="2103"/>
                  </a:cubicBezTo>
                  <a:cubicBezTo>
                    <a:pt x="1487" y="2066"/>
                    <a:pt x="1663" y="2001"/>
                    <a:pt x="1729" y="1979"/>
                  </a:cubicBezTo>
                  <a:cubicBezTo>
                    <a:pt x="1743" y="1971"/>
                    <a:pt x="1758" y="1964"/>
                    <a:pt x="1773" y="1964"/>
                  </a:cubicBezTo>
                  <a:cubicBezTo>
                    <a:pt x="1809" y="1964"/>
                    <a:pt x="1846" y="1979"/>
                    <a:pt x="1861" y="2044"/>
                  </a:cubicBezTo>
                  <a:cubicBezTo>
                    <a:pt x="1861" y="2052"/>
                    <a:pt x="1861" y="2052"/>
                    <a:pt x="1868" y="2052"/>
                  </a:cubicBezTo>
                  <a:cubicBezTo>
                    <a:pt x="1897" y="2052"/>
                    <a:pt x="1963" y="2001"/>
                    <a:pt x="1985" y="1949"/>
                  </a:cubicBezTo>
                  <a:cubicBezTo>
                    <a:pt x="2014" y="1905"/>
                    <a:pt x="2022" y="1883"/>
                    <a:pt x="2044" y="1854"/>
                  </a:cubicBezTo>
                  <a:cubicBezTo>
                    <a:pt x="2051" y="1847"/>
                    <a:pt x="2058" y="1832"/>
                    <a:pt x="2066" y="1810"/>
                  </a:cubicBezTo>
                  <a:cubicBezTo>
                    <a:pt x="2088" y="1781"/>
                    <a:pt x="2088" y="1773"/>
                    <a:pt x="2066" y="1751"/>
                  </a:cubicBezTo>
                  <a:cubicBezTo>
                    <a:pt x="2058" y="1744"/>
                    <a:pt x="2051" y="1737"/>
                    <a:pt x="2044" y="1730"/>
                  </a:cubicBezTo>
                  <a:cubicBezTo>
                    <a:pt x="2014" y="1693"/>
                    <a:pt x="1971" y="1656"/>
                    <a:pt x="1912" y="1620"/>
                  </a:cubicBezTo>
                  <a:cubicBezTo>
                    <a:pt x="1890" y="1605"/>
                    <a:pt x="1890" y="1605"/>
                    <a:pt x="1890" y="1605"/>
                  </a:cubicBezTo>
                  <a:cubicBezTo>
                    <a:pt x="1846" y="1575"/>
                    <a:pt x="1817" y="1554"/>
                    <a:pt x="1817" y="1524"/>
                  </a:cubicBezTo>
                  <a:cubicBezTo>
                    <a:pt x="1809" y="1510"/>
                    <a:pt x="1817" y="1495"/>
                    <a:pt x="1831" y="1473"/>
                  </a:cubicBezTo>
                  <a:cubicBezTo>
                    <a:pt x="1846" y="1451"/>
                    <a:pt x="1853" y="1444"/>
                    <a:pt x="1868" y="1444"/>
                  </a:cubicBezTo>
                  <a:cubicBezTo>
                    <a:pt x="1875" y="1444"/>
                    <a:pt x="1883" y="1451"/>
                    <a:pt x="1883" y="1451"/>
                  </a:cubicBezTo>
                  <a:cubicBezTo>
                    <a:pt x="1890" y="1451"/>
                    <a:pt x="1890" y="1451"/>
                    <a:pt x="1890" y="1451"/>
                  </a:cubicBezTo>
                  <a:cubicBezTo>
                    <a:pt x="1890" y="1451"/>
                    <a:pt x="1897" y="1444"/>
                    <a:pt x="1897" y="1436"/>
                  </a:cubicBezTo>
                  <a:cubicBezTo>
                    <a:pt x="1912" y="1407"/>
                    <a:pt x="1956" y="1326"/>
                    <a:pt x="2036" y="1326"/>
                  </a:cubicBezTo>
                  <a:cubicBezTo>
                    <a:pt x="2102" y="1326"/>
                    <a:pt x="2132" y="1326"/>
                    <a:pt x="2161" y="1297"/>
                  </a:cubicBezTo>
                  <a:cubicBezTo>
                    <a:pt x="2176" y="1290"/>
                    <a:pt x="2183" y="1261"/>
                    <a:pt x="2198" y="1231"/>
                  </a:cubicBezTo>
                  <a:cubicBezTo>
                    <a:pt x="2212" y="1194"/>
                    <a:pt x="2227" y="1151"/>
                    <a:pt x="2256" y="1129"/>
                  </a:cubicBezTo>
                  <a:cubicBezTo>
                    <a:pt x="2278" y="1106"/>
                    <a:pt x="2300" y="1106"/>
                    <a:pt x="2322" y="1106"/>
                  </a:cubicBezTo>
                  <a:cubicBezTo>
                    <a:pt x="2344" y="1106"/>
                    <a:pt x="2352" y="1106"/>
                    <a:pt x="2359" y="1085"/>
                  </a:cubicBezTo>
                  <a:cubicBezTo>
                    <a:pt x="2366" y="1077"/>
                    <a:pt x="2374" y="1070"/>
                    <a:pt x="2374" y="1063"/>
                  </a:cubicBezTo>
                  <a:cubicBezTo>
                    <a:pt x="2388" y="1026"/>
                    <a:pt x="2403" y="989"/>
                    <a:pt x="2476" y="975"/>
                  </a:cubicBezTo>
                  <a:cubicBezTo>
                    <a:pt x="2527" y="967"/>
                    <a:pt x="2564" y="945"/>
                    <a:pt x="2586" y="931"/>
                  </a:cubicBezTo>
                  <a:cubicBezTo>
                    <a:pt x="2593" y="931"/>
                    <a:pt x="2593" y="931"/>
                    <a:pt x="2593" y="931"/>
                  </a:cubicBezTo>
                  <a:lnTo>
                    <a:pt x="2593" y="931"/>
                  </a:lnTo>
                  <a:cubicBezTo>
                    <a:pt x="2645" y="931"/>
                    <a:pt x="2667" y="916"/>
                    <a:pt x="2681" y="901"/>
                  </a:cubicBezTo>
                  <a:cubicBezTo>
                    <a:pt x="2711" y="857"/>
                    <a:pt x="2798" y="850"/>
                    <a:pt x="2879" y="850"/>
                  </a:cubicBezTo>
                  <a:cubicBezTo>
                    <a:pt x="2901" y="850"/>
                    <a:pt x="2916" y="850"/>
                    <a:pt x="2930" y="843"/>
                  </a:cubicBezTo>
                  <a:cubicBezTo>
                    <a:pt x="2938" y="843"/>
                    <a:pt x="2945" y="843"/>
                    <a:pt x="2960" y="843"/>
                  </a:cubicBezTo>
                  <a:cubicBezTo>
                    <a:pt x="3018" y="828"/>
                    <a:pt x="3150" y="813"/>
                    <a:pt x="3202" y="762"/>
                  </a:cubicBezTo>
                  <a:cubicBezTo>
                    <a:pt x="3245" y="718"/>
                    <a:pt x="3333" y="660"/>
                    <a:pt x="3399" y="623"/>
                  </a:cubicBezTo>
                  <a:cubicBezTo>
                    <a:pt x="3421" y="608"/>
                    <a:pt x="3436" y="601"/>
                    <a:pt x="3451" y="594"/>
                  </a:cubicBezTo>
                  <a:cubicBezTo>
                    <a:pt x="3502" y="557"/>
                    <a:pt x="3546" y="528"/>
                    <a:pt x="3605" y="498"/>
                  </a:cubicBezTo>
                  <a:cubicBezTo>
                    <a:pt x="3648" y="476"/>
                    <a:pt x="3648" y="462"/>
                    <a:pt x="3656" y="447"/>
                  </a:cubicBezTo>
                  <a:cubicBezTo>
                    <a:pt x="3663" y="440"/>
                    <a:pt x="3663" y="432"/>
                    <a:pt x="3663" y="425"/>
                  </a:cubicBezTo>
                  <a:cubicBezTo>
                    <a:pt x="3670" y="425"/>
                    <a:pt x="3670" y="418"/>
                    <a:pt x="3678" y="411"/>
                  </a:cubicBezTo>
                  <a:cubicBezTo>
                    <a:pt x="3685" y="388"/>
                    <a:pt x="3693" y="381"/>
                    <a:pt x="3656" y="352"/>
                  </a:cubicBezTo>
                  <a:cubicBezTo>
                    <a:pt x="3634" y="337"/>
                    <a:pt x="3626" y="323"/>
                    <a:pt x="3619" y="308"/>
                  </a:cubicBezTo>
                  <a:cubicBezTo>
                    <a:pt x="3619" y="293"/>
                    <a:pt x="3634" y="279"/>
                    <a:pt x="3641" y="264"/>
                  </a:cubicBezTo>
                  <a:cubicBezTo>
                    <a:pt x="3656" y="256"/>
                    <a:pt x="3663" y="242"/>
                    <a:pt x="3663" y="235"/>
                  </a:cubicBezTo>
                  <a:cubicBezTo>
                    <a:pt x="3678" y="198"/>
                    <a:pt x="3700" y="161"/>
                    <a:pt x="3736" y="161"/>
                  </a:cubicBezTo>
                  <a:cubicBezTo>
                    <a:pt x="3751" y="161"/>
                    <a:pt x="3766" y="169"/>
                    <a:pt x="3780" y="176"/>
                  </a:cubicBezTo>
                  <a:cubicBezTo>
                    <a:pt x="3802" y="191"/>
                    <a:pt x="3824" y="205"/>
                    <a:pt x="3839" y="220"/>
                  </a:cubicBezTo>
                  <a:cubicBezTo>
                    <a:pt x="3854" y="235"/>
                    <a:pt x="3868" y="249"/>
                    <a:pt x="3890" y="256"/>
                  </a:cubicBezTo>
                  <a:cubicBezTo>
                    <a:pt x="3927" y="271"/>
                    <a:pt x="3927" y="308"/>
                    <a:pt x="3927" y="337"/>
                  </a:cubicBezTo>
                  <a:cubicBezTo>
                    <a:pt x="3927" y="352"/>
                    <a:pt x="3927" y="366"/>
                    <a:pt x="3934" y="388"/>
                  </a:cubicBezTo>
                  <a:cubicBezTo>
                    <a:pt x="3949" y="432"/>
                    <a:pt x="3978" y="440"/>
                    <a:pt x="4022" y="447"/>
                  </a:cubicBezTo>
                  <a:cubicBezTo>
                    <a:pt x="4059" y="454"/>
                    <a:pt x="4074" y="469"/>
                    <a:pt x="4095" y="491"/>
                  </a:cubicBezTo>
                  <a:cubicBezTo>
                    <a:pt x="4103" y="491"/>
                    <a:pt x="4110" y="498"/>
                    <a:pt x="4125" y="506"/>
                  </a:cubicBezTo>
                  <a:cubicBezTo>
                    <a:pt x="4139" y="520"/>
                    <a:pt x="4154" y="520"/>
                    <a:pt x="4176" y="520"/>
                  </a:cubicBezTo>
                  <a:cubicBezTo>
                    <a:pt x="4191" y="520"/>
                    <a:pt x="4213" y="520"/>
                    <a:pt x="4220" y="506"/>
                  </a:cubicBezTo>
                  <a:cubicBezTo>
                    <a:pt x="4235" y="498"/>
                    <a:pt x="4257" y="491"/>
                    <a:pt x="4286" y="491"/>
                  </a:cubicBezTo>
                  <a:cubicBezTo>
                    <a:pt x="4323" y="491"/>
                    <a:pt x="4367" y="506"/>
                    <a:pt x="4381" y="535"/>
                  </a:cubicBezTo>
                  <a:cubicBezTo>
                    <a:pt x="4388" y="557"/>
                    <a:pt x="4396" y="579"/>
                    <a:pt x="4403" y="594"/>
                  </a:cubicBezTo>
                  <a:cubicBezTo>
                    <a:pt x="4411" y="638"/>
                    <a:pt x="4418" y="660"/>
                    <a:pt x="4440" y="667"/>
                  </a:cubicBezTo>
                  <a:cubicBezTo>
                    <a:pt x="4476" y="674"/>
                    <a:pt x="4491" y="704"/>
                    <a:pt x="4491" y="725"/>
                  </a:cubicBezTo>
                  <a:cubicBezTo>
                    <a:pt x="4491" y="740"/>
                    <a:pt x="4476" y="770"/>
                    <a:pt x="4418" y="770"/>
                  </a:cubicBezTo>
                  <a:cubicBezTo>
                    <a:pt x="4396" y="777"/>
                    <a:pt x="4381" y="784"/>
                    <a:pt x="4381" y="792"/>
                  </a:cubicBezTo>
                  <a:cubicBezTo>
                    <a:pt x="4374" y="799"/>
                    <a:pt x="4381" y="821"/>
                    <a:pt x="4388" y="835"/>
                  </a:cubicBezTo>
                  <a:cubicBezTo>
                    <a:pt x="4396" y="850"/>
                    <a:pt x="4396" y="850"/>
                    <a:pt x="4396" y="850"/>
                  </a:cubicBezTo>
                  <a:cubicBezTo>
                    <a:pt x="4411" y="880"/>
                    <a:pt x="4411" y="887"/>
                    <a:pt x="4388" y="938"/>
                  </a:cubicBezTo>
                  <a:cubicBezTo>
                    <a:pt x="4381" y="953"/>
                    <a:pt x="4381" y="975"/>
                    <a:pt x="4381" y="989"/>
                  </a:cubicBezTo>
                  <a:cubicBezTo>
                    <a:pt x="4381" y="1019"/>
                    <a:pt x="4381" y="1048"/>
                    <a:pt x="4337" y="1070"/>
                  </a:cubicBezTo>
                  <a:cubicBezTo>
                    <a:pt x="4308" y="1085"/>
                    <a:pt x="4308" y="1092"/>
                    <a:pt x="4308" y="1099"/>
                  </a:cubicBezTo>
                  <a:cubicBezTo>
                    <a:pt x="4308" y="1099"/>
                    <a:pt x="4308" y="1114"/>
                    <a:pt x="4345" y="1136"/>
                  </a:cubicBezTo>
                  <a:cubicBezTo>
                    <a:pt x="4403" y="1173"/>
                    <a:pt x="4433" y="1187"/>
                    <a:pt x="4469" y="1187"/>
                  </a:cubicBezTo>
                  <a:cubicBezTo>
                    <a:pt x="4476" y="1187"/>
                    <a:pt x="4484" y="1187"/>
                    <a:pt x="4491" y="1187"/>
                  </a:cubicBezTo>
                  <a:cubicBezTo>
                    <a:pt x="4498" y="1187"/>
                    <a:pt x="4506" y="1180"/>
                    <a:pt x="4506" y="1180"/>
                  </a:cubicBezTo>
                  <a:cubicBezTo>
                    <a:pt x="4528" y="1180"/>
                    <a:pt x="4535" y="1187"/>
                    <a:pt x="4543" y="1194"/>
                  </a:cubicBezTo>
                  <a:cubicBezTo>
                    <a:pt x="4557" y="1216"/>
                    <a:pt x="4550" y="1246"/>
                    <a:pt x="4535" y="1290"/>
                  </a:cubicBezTo>
                  <a:cubicBezTo>
                    <a:pt x="4528" y="1304"/>
                    <a:pt x="4528" y="1319"/>
                    <a:pt x="4528" y="1334"/>
                  </a:cubicBezTo>
                  <a:cubicBezTo>
                    <a:pt x="4528" y="1363"/>
                    <a:pt x="4520" y="1400"/>
                    <a:pt x="4455" y="1422"/>
                  </a:cubicBezTo>
                  <a:cubicBezTo>
                    <a:pt x="4440" y="1429"/>
                    <a:pt x="4440" y="1429"/>
                    <a:pt x="4440" y="1429"/>
                  </a:cubicBezTo>
                  <a:cubicBezTo>
                    <a:pt x="4381" y="1444"/>
                    <a:pt x="4374" y="1444"/>
                    <a:pt x="4330" y="1480"/>
                  </a:cubicBezTo>
                  <a:cubicBezTo>
                    <a:pt x="4315" y="1495"/>
                    <a:pt x="4293" y="1510"/>
                    <a:pt x="4293" y="1517"/>
                  </a:cubicBezTo>
                  <a:cubicBezTo>
                    <a:pt x="4293" y="1524"/>
                    <a:pt x="4293" y="1524"/>
                    <a:pt x="4323" y="1546"/>
                  </a:cubicBezTo>
                  <a:cubicBezTo>
                    <a:pt x="4352" y="1561"/>
                    <a:pt x="4367" y="1583"/>
                    <a:pt x="4381" y="1605"/>
                  </a:cubicBezTo>
                  <a:cubicBezTo>
                    <a:pt x="4396" y="1620"/>
                    <a:pt x="4396" y="1627"/>
                    <a:pt x="4411" y="1627"/>
                  </a:cubicBezTo>
                  <a:cubicBezTo>
                    <a:pt x="4418" y="1627"/>
                    <a:pt x="4418" y="1627"/>
                    <a:pt x="4425" y="1627"/>
                  </a:cubicBezTo>
                  <a:cubicBezTo>
                    <a:pt x="4484" y="1612"/>
                    <a:pt x="4513" y="1590"/>
                    <a:pt x="4535" y="1568"/>
                  </a:cubicBezTo>
                  <a:cubicBezTo>
                    <a:pt x="4557" y="1532"/>
                    <a:pt x="4594" y="1532"/>
                    <a:pt x="4623" y="1532"/>
                  </a:cubicBezTo>
                  <a:cubicBezTo>
                    <a:pt x="4638" y="1532"/>
                    <a:pt x="4660" y="1532"/>
                    <a:pt x="4682" y="1532"/>
                  </a:cubicBezTo>
                  <a:cubicBezTo>
                    <a:pt x="4711" y="1539"/>
                    <a:pt x="4733" y="1539"/>
                    <a:pt x="4755" y="1539"/>
                  </a:cubicBezTo>
                  <a:cubicBezTo>
                    <a:pt x="4792" y="1539"/>
                    <a:pt x="4821" y="1532"/>
                    <a:pt x="4843" y="1517"/>
                  </a:cubicBezTo>
                  <a:cubicBezTo>
                    <a:pt x="4872" y="1502"/>
                    <a:pt x="4879" y="1495"/>
                    <a:pt x="4894" y="1473"/>
                  </a:cubicBezTo>
                  <a:cubicBezTo>
                    <a:pt x="4902" y="1458"/>
                    <a:pt x="4909" y="1444"/>
                    <a:pt x="4924" y="1422"/>
                  </a:cubicBezTo>
                  <a:cubicBezTo>
                    <a:pt x="4938" y="1407"/>
                    <a:pt x="4945" y="1400"/>
                    <a:pt x="4953" y="1385"/>
                  </a:cubicBezTo>
                  <a:cubicBezTo>
                    <a:pt x="4975" y="1356"/>
                    <a:pt x="4989" y="1326"/>
                    <a:pt x="5033" y="1326"/>
                  </a:cubicBezTo>
                  <a:cubicBezTo>
                    <a:pt x="5041" y="1326"/>
                    <a:pt x="5048" y="1326"/>
                    <a:pt x="5048" y="1326"/>
                  </a:cubicBezTo>
                  <a:cubicBezTo>
                    <a:pt x="5063" y="1334"/>
                    <a:pt x="5070" y="1334"/>
                    <a:pt x="5077" y="1334"/>
                  </a:cubicBezTo>
                  <a:cubicBezTo>
                    <a:pt x="5092" y="1334"/>
                    <a:pt x="5099" y="1326"/>
                    <a:pt x="5114" y="1326"/>
                  </a:cubicBezTo>
                  <a:cubicBezTo>
                    <a:pt x="5121" y="1326"/>
                    <a:pt x="5136" y="1326"/>
                    <a:pt x="5143" y="1326"/>
                  </a:cubicBezTo>
                  <a:cubicBezTo>
                    <a:pt x="5165" y="1326"/>
                    <a:pt x="5187" y="1334"/>
                    <a:pt x="5202" y="1356"/>
                  </a:cubicBezTo>
                  <a:cubicBezTo>
                    <a:pt x="5224" y="1378"/>
                    <a:pt x="5260" y="1400"/>
                    <a:pt x="5283" y="1400"/>
                  </a:cubicBezTo>
                  <a:cubicBezTo>
                    <a:pt x="5290" y="1400"/>
                    <a:pt x="5297" y="1400"/>
                    <a:pt x="5297" y="1392"/>
                  </a:cubicBezTo>
                  <a:cubicBezTo>
                    <a:pt x="5312" y="1341"/>
                    <a:pt x="5334" y="1297"/>
                    <a:pt x="5400" y="1268"/>
                  </a:cubicBezTo>
                  <a:cubicBezTo>
                    <a:pt x="5414" y="1261"/>
                    <a:pt x="5414" y="1261"/>
                    <a:pt x="5414" y="1261"/>
                  </a:cubicBezTo>
                  <a:cubicBezTo>
                    <a:pt x="5458" y="1246"/>
                    <a:pt x="5539" y="1216"/>
                    <a:pt x="5524" y="1187"/>
                  </a:cubicBezTo>
                  <a:cubicBezTo>
                    <a:pt x="5517" y="1165"/>
                    <a:pt x="5502" y="1158"/>
                    <a:pt x="5480" y="1151"/>
                  </a:cubicBezTo>
                  <a:cubicBezTo>
                    <a:pt x="5466" y="1143"/>
                    <a:pt x="5451" y="1136"/>
                    <a:pt x="5436" y="1129"/>
                  </a:cubicBezTo>
                  <a:cubicBezTo>
                    <a:pt x="5414" y="1106"/>
                    <a:pt x="5407" y="1099"/>
                    <a:pt x="5422" y="1070"/>
                  </a:cubicBezTo>
                  <a:cubicBezTo>
                    <a:pt x="5422" y="1063"/>
                    <a:pt x="5429" y="1048"/>
                    <a:pt x="5436" y="1026"/>
                  </a:cubicBezTo>
                  <a:cubicBezTo>
                    <a:pt x="5458" y="931"/>
                    <a:pt x="5480" y="747"/>
                    <a:pt x="5451" y="725"/>
                  </a:cubicBezTo>
                  <a:cubicBezTo>
                    <a:pt x="5414" y="689"/>
                    <a:pt x="5407" y="667"/>
                    <a:pt x="5400" y="608"/>
                  </a:cubicBezTo>
                  <a:cubicBezTo>
                    <a:pt x="5393" y="550"/>
                    <a:pt x="5334" y="513"/>
                    <a:pt x="5283" y="498"/>
                  </a:cubicBezTo>
                  <a:cubicBezTo>
                    <a:pt x="5217" y="484"/>
                    <a:pt x="5165" y="440"/>
                    <a:pt x="5143" y="396"/>
                  </a:cubicBezTo>
                  <a:cubicBezTo>
                    <a:pt x="5143" y="388"/>
                    <a:pt x="5136" y="381"/>
                    <a:pt x="5136" y="374"/>
                  </a:cubicBezTo>
                  <a:cubicBezTo>
                    <a:pt x="5121" y="337"/>
                    <a:pt x="5099" y="301"/>
                    <a:pt x="5114" y="279"/>
                  </a:cubicBezTo>
                  <a:cubicBezTo>
                    <a:pt x="5121" y="264"/>
                    <a:pt x="5136" y="256"/>
                    <a:pt x="5158" y="256"/>
                  </a:cubicBezTo>
                  <a:cubicBezTo>
                    <a:pt x="5195" y="256"/>
                    <a:pt x="5217" y="264"/>
                    <a:pt x="5231" y="271"/>
                  </a:cubicBezTo>
                  <a:cubicBezTo>
                    <a:pt x="5253" y="271"/>
                    <a:pt x="5268" y="279"/>
                    <a:pt x="5283" y="279"/>
                  </a:cubicBezTo>
                  <a:cubicBezTo>
                    <a:pt x="5290" y="279"/>
                    <a:pt x="5297" y="279"/>
                    <a:pt x="5312" y="279"/>
                  </a:cubicBezTo>
                  <a:cubicBezTo>
                    <a:pt x="5326" y="271"/>
                    <a:pt x="5334" y="271"/>
                    <a:pt x="5348" y="271"/>
                  </a:cubicBezTo>
                  <a:cubicBezTo>
                    <a:pt x="5385" y="271"/>
                    <a:pt x="5385" y="271"/>
                    <a:pt x="5385" y="271"/>
                  </a:cubicBezTo>
                  <a:cubicBezTo>
                    <a:pt x="5414" y="271"/>
                    <a:pt x="5429" y="271"/>
                    <a:pt x="5436" y="242"/>
                  </a:cubicBezTo>
                  <a:cubicBezTo>
                    <a:pt x="5436" y="220"/>
                    <a:pt x="5436" y="205"/>
                    <a:pt x="5429" y="191"/>
                  </a:cubicBezTo>
                  <a:cubicBezTo>
                    <a:pt x="5422" y="169"/>
                    <a:pt x="5407" y="139"/>
                    <a:pt x="5451" y="117"/>
                  </a:cubicBezTo>
                  <a:cubicBezTo>
                    <a:pt x="5466" y="103"/>
                    <a:pt x="5480" y="88"/>
                    <a:pt x="5488" y="73"/>
                  </a:cubicBezTo>
                  <a:cubicBezTo>
                    <a:pt x="5502" y="59"/>
                    <a:pt x="5517" y="37"/>
                    <a:pt x="5546" y="37"/>
                  </a:cubicBezTo>
                  <a:cubicBezTo>
                    <a:pt x="5576" y="37"/>
                    <a:pt x="5583" y="59"/>
                    <a:pt x="5590" y="66"/>
                  </a:cubicBezTo>
                  <a:cubicBezTo>
                    <a:pt x="5597" y="81"/>
                    <a:pt x="5597" y="81"/>
                    <a:pt x="5612" y="81"/>
                  </a:cubicBezTo>
                  <a:cubicBezTo>
                    <a:pt x="5619" y="81"/>
                    <a:pt x="5627" y="81"/>
                    <a:pt x="5634" y="81"/>
                  </a:cubicBezTo>
                  <a:cubicBezTo>
                    <a:pt x="5656" y="73"/>
                    <a:pt x="5656" y="73"/>
                    <a:pt x="5656" y="73"/>
                  </a:cubicBezTo>
                  <a:cubicBezTo>
                    <a:pt x="5715" y="59"/>
                    <a:pt x="5729" y="59"/>
                    <a:pt x="5774" y="29"/>
                  </a:cubicBezTo>
                  <a:cubicBezTo>
                    <a:pt x="5803" y="15"/>
                    <a:pt x="5825" y="0"/>
                    <a:pt x="5839" y="0"/>
                  </a:cubicBezTo>
                  <a:cubicBezTo>
                    <a:pt x="5861" y="0"/>
                    <a:pt x="5883" y="15"/>
                    <a:pt x="5905" y="29"/>
                  </a:cubicBezTo>
                  <a:cubicBezTo>
                    <a:pt x="5935" y="51"/>
                    <a:pt x="5935" y="81"/>
                    <a:pt x="5935" y="110"/>
                  </a:cubicBezTo>
                  <a:cubicBezTo>
                    <a:pt x="5942" y="132"/>
                    <a:pt x="5942" y="154"/>
                    <a:pt x="5957" y="169"/>
                  </a:cubicBezTo>
                  <a:cubicBezTo>
                    <a:pt x="5986" y="220"/>
                    <a:pt x="6001" y="308"/>
                    <a:pt x="5979" y="344"/>
                  </a:cubicBezTo>
                  <a:cubicBezTo>
                    <a:pt x="5971" y="366"/>
                    <a:pt x="5957" y="388"/>
                    <a:pt x="5964" y="411"/>
                  </a:cubicBezTo>
                  <a:cubicBezTo>
                    <a:pt x="5971" y="418"/>
                    <a:pt x="5986" y="432"/>
                    <a:pt x="6008" y="440"/>
                  </a:cubicBezTo>
                  <a:cubicBezTo>
                    <a:pt x="6030" y="447"/>
                    <a:pt x="6110" y="469"/>
                    <a:pt x="6184" y="469"/>
                  </a:cubicBezTo>
                  <a:cubicBezTo>
                    <a:pt x="6220" y="469"/>
                    <a:pt x="6250" y="462"/>
                    <a:pt x="6264" y="454"/>
                  </a:cubicBezTo>
                  <a:cubicBezTo>
                    <a:pt x="6294" y="440"/>
                    <a:pt x="6330" y="440"/>
                    <a:pt x="6367" y="432"/>
                  </a:cubicBezTo>
                  <a:cubicBezTo>
                    <a:pt x="6426" y="425"/>
                    <a:pt x="6455" y="418"/>
                    <a:pt x="6462" y="388"/>
                  </a:cubicBezTo>
                  <a:cubicBezTo>
                    <a:pt x="6469" y="344"/>
                    <a:pt x="6484" y="323"/>
                    <a:pt x="6506" y="301"/>
                  </a:cubicBezTo>
                  <a:cubicBezTo>
                    <a:pt x="6521" y="286"/>
                    <a:pt x="6536" y="271"/>
                    <a:pt x="6550" y="242"/>
                  </a:cubicBezTo>
                  <a:cubicBezTo>
                    <a:pt x="6572" y="176"/>
                    <a:pt x="6594" y="132"/>
                    <a:pt x="6653" y="125"/>
                  </a:cubicBezTo>
                  <a:cubicBezTo>
                    <a:pt x="6660" y="117"/>
                    <a:pt x="6675" y="117"/>
                    <a:pt x="6682" y="117"/>
                  </a:cubicBezTo>
                  <a:cubicBezTo>
                    <a:pt x="6704" y="110"/>
                    <a:pt x="6719" y="110"/>
                    <a:pt x="6741" y="110"/>
                  </a:cubicBezTo>
                  <a:cubicBezTo>
                    <a:pt x="6770" y="110"/>
                    <a:pt x="6792" y="117"/>
                    <a:pt x="6814" y="132"/>
                  </a:cubicBezTo>
                  <a:cubicBezTo>
                    <a:pt x="6836" y="154"/>
                    <a:pt x="6836" y="176"/>
                    <a:pt x="6836" y="191"/>
                  </a:cubicBezTo>
                  <a:cubicBezTo>
                    <a:pt x="6829" y="227"/>
                    <a:pt x="6792" y="256"/>
                    <a:pt x="6770" y="271"/>
                  </a:cubicBezTo>
                  <a:cubicBezTo>
                    <a:pt x="6763" y="279"/>
                    <a:pt x="6755" y="286"/>
                    <a:pt x="6755" y="301"/>
                  </a:cubicBezTo>
                  <a:cubicBezTo>
                    <a:pt x="6755" y="315"/>
                    <a:pt x="6763" y="337"/>
                    <a:pt x="6785" y="344"/>
                  </a:cubicBezTo>
                  <a:cubicBezTo>
                    <a:pt x="6807" y="359"/>
                    <a:pt x="6814" y="374"/>
                    <a:pt x="6821" y="396"/>
                  </a:cubicBezTo>
                  <a:cubicBezTo>
                    <a:pt x="6829" y="425"/>
                    <a:pt x="6814" y="447"/>
                    <a:pt x="6792" y="476"/>
                  </a:cubicBezTo>
                  <a:cubicBezTo>
                    <a:pt x="6785" y="491"/>
                    <a:pt x="6777" y="513"/>
                    <a:pt x="6763" y="535"/>
                  </a:cubicBezTo>
                  <a:cubicBezTo>
                    <a:pt x="6741" y="586"/>
                    <a:pt x="6719" y="645"/>
                    <a:pt x="6667" y="652"/>
                  </a:cubicBezTo>
                  <a:cubicBezTo>
                    <a:pt x="6601" y="660"/>
                    <a:pt x="6572" y="667"/>
                    <a:pt x="6550" y="718"/>
                  </a:cubicBezTo>
                  <a:cubicBezTo>
                    <a:pt x="6543" y="733"/>
                    <a:pt x="6536" y="747"/>
                    <a:pt x="6536" y="755"/>
                  </a:cubicBezTo>
                  <a:cubicBezTo>
                    <a:pt x="6514" y="799"/>
                    <a:pt x="6506" y="821"/>
                    <a:pt x="6521" y="843"/>
                  </a:cubicBezTo>
                  <a:cubicBezTo>
                    <a:pt x="6536" y="857"/>
                    <a:pt x="6543" y="865"/>
                    <a:pt x="6550" y="880"/>
                  </a:cubicBezTo>
                  <a:cubicBezTo>
                    <a:pt x="6565" y="909"/>
                    <a:pt x="6579" y="923"/>
                    <a:pt x="6609" y="938"/>
                  </a:cubicBezTo>
                  <a:cubicBezTo>
                    <a:pt x="6624" y="945"/>
                    <a:pt x="6631" y="945"/>
                    <a:pt x="6645" y="953"/>
                  </a:cubicBezTo>
                  <a:cubicBezTo>
                    <a:pt x="6689" y="967"/>
                    <a:pt x="6719" y="982"/>
                    <a:pt x="6719" y="1004"/>
                  </a:cubicBezTo>
                  <a:cubicBezTo>
                    <a:pt x="6726" y="1011"/>
                    <a:pt x="6719" y="1026"/>
                    <a:pt x="6704" y="1033"/>
                  </a:cubicBezTo>
                  <a:cubicBezTo>
                    <a:pt x="6697" y="1041"/>
                    <a:pt x="6682" y="1048"/>
                    <a:pt x="6675" y="1055"/>
                  </a:cubicBezTo>
                  <a:cubicBezTo>
                    <a:pt x="6645" y="1070"/>
                    <a:pt x="6638" y="1077"/>
                    <a:pt x="6645" y="1085"/>
                  </a:cubicBezTo>
                  <a:cubicBezTo>
                    <a:pt x="6653" y="1129"/>
                    <a:pt x="6638" y="1158"/>
                    <a:pt x="6601" y="1180"/>
                  </a:cubicBezTo>
                  <a:cubicBezTo>
                    <a:pt x="6579" y="1194"/>
                    <a:pt x="6579" y="1238"/>
                    <a:pt x="6587" y="1261"/>
                  </a:cubicBezTo>
                  <a:cubicBezTo>
                    <a:pt x="6587" y="1275"/>
                    <a:pt x="6601" y="1304"/>
                    <a:pt x="6689" y="1304"/>
                  </a:cubicBezTo>
                  <a:cubicBezTo>
                    <a:pt x="6755" y="1304"/>
                    <a:pt x="6755" y="1304"/>
                    <a:pt x="6755" y="1304"/>
                  </a:cubicBezTo>
                  <a:cubicBezTo>
                    <a:pt x="6807" y="1304"/>
                    <a:pt x="6850" y="1304"/>
                    <a:pt x="6865" y="1348"/>
                  </a:cubicBezTo>
                  <a:cubicBezTo>
                    <a:pt x="6873" y="1378"/>
                    <a:pt x="6873" y="1400"/>
                    <a:pt x="6865" y="1414"/>
                  </a:cubicBezTo>
                  <a:cubicBezTo>
                    <a:pt x="6865" y="1429"/>
                    <a:pt x="6865" y="1444"/>
                    <a:pt x="6865" y="1451"/>
                  </a:cubicBezTo>
                  <a:cubicBezTo>
                    <a:pt x="6873" y="1473"/>
                    <a:pt x="6902" y="1495"/>
                    <a:pt x="6924" y="1510"/>
                  </a:cubicBezTo>
                  <a:cubicBezTo>
                    <a:pt x="6931" y="1517"/>
                    <a:pt x="6931" y="1517"/>
                    <a:pt x="6931" y="1517"/>
                  </a:cubicBezTo>
                  <a:cubicBezTo>
                    <a:pt x="6931" y="1524"/>
                    <a:pt x="6931" y="1524"/>
                    <a:pt x="6931" y="1524"/>
                  </a:cubicBezTo>
                  <a:cubicBezTo>
                    <a:pt x="6931" y="1524"/>
                    <a:pt x="6946" y="1612"/>
                    <a:pt x="6953" y="1663"/>
                  </a:cubicBezTo>
                  <a:cubicBezTo>
                    <a:pt x="6960" y="1707"/>
                    <a:pt x="6968" y="1781"/>
                    <a:pt x="6938" y="1825"/>
                  </a:cubicBezTo>
                  <a:cubicBezTo>
                    <a:pt x="6931" y="1839"/>
                    <a:pt x="6931" y="1861"/>
                    <a:pt x="6938" y="1876"/>
                  </a:cubicBezTo>
                  <a:cubicBezTo>
                    <a:pt x="6946" y="1876"/>
                    <a:pt x="6953" y="1891"/>
                    <a:pt x="6968" y="1891"/>
                  </a:cubicBezTo>
                  <a:cubicBezTo>
                    <a:pt x="6983" y="1891"/>
                    <a:pt x="6990" y="1883"/>
                    <a:pt x="7004" y="1876"/>
                  </a:cubicBezTo>
                  <a:cubicBezTo>
                    <a:pt x="7026" y="1861"/>
                    <a:pt x="7048" y="1854"/>
                    <a:pt x="7063" y="1854"/>
                  </a:cubicBezTo>
                  <a:cubicBezTo>
                    <a:pt x="7114" y="1854"/>
                    <a:pt x="7144" y="1898"/>
                    <a:pt x="7144" y="1949"/>
                  </a:cubicBezTo>
                  <a:cubicBezTo>
                    <a:pt x="7144" y="1993"/>
                    <a:pt x="7166" y="2044"/>
                    <a:pt x="7202" y="2044"/>
                  </a:cubicBezTo>
                  <a:cubicBezTo>
                    <a:pt x="7246" y="2044"/>
                    <a:pt x="7276" y="2096"/>
                    <a:pt x="7276" y="2184"/>
                  </a:cubicBezTo>
                  <a:cubicBezTo>
                    <a:pt x="7276" y="2213"/>
                    <a:pt x="7283" y="2220"/>
                    <a:pt x="7290" y="2220"/>
                  </a:cubicBezTo>
                  <a:cubicBezTo>
                    <a:pt x="7298" y="2228"/>
                    <a:pt x="7319" y="2235"/>
                    <a:pt x="7341" y="2235"/>
                  </a:cubicBezTo>
                  <a:cubicBezTo>
                    <a:pt x="7364" y="2235"/>
                    <a:pt x="7378" y="2235"/>
                    <a:pt x="7400" y="2228"/>
                  </a:cubicBezTo>
                  <a:cubicBezTo>
                    <a:pt x="7407" y="2228"/>
                    <a:pt x="7415" y="2228"/>
                    <a:pt x="7415" y="2228"/>
                  </a:cubicBezTo>
                  <a:cubicBezTo>
                    <a:pt x="7451" y="2228"/>
                    <a:pt x="7466" y="2242"/>
                    <a:pt x="7474" y="2257"/>
                  </a:cubicBezTo>
                  <a:cubicBezTo>
                    <a:pt x="7488" y="2294"/>
                    <a:pt x="7474" y="2338"/>
                    <a:pt x="7451" y="2374"/>
                  </a:cubicBezTo>
                  <a:cubicBezTo>
                    <a:pt x="7437" y="2389"/>
                    <a:pt x="7437" y="2389"/>
                    <a:pt x="7444" y="2396"/>
                  </a:cubicBezTo>
                  <a:cubicBezTo>
                    <a:pt x="7459" y="2411"/>
                    <a:pt x="7466" y="2418"/>
                    <a:pt x="7466" y="2447"/>
                  </a:cubicBezTo>
                  <a:cubicBezTo>
                    <a:pt x="7466" y="2506"/>
                    <a:pt x="7422" y="2550"/>
                    <a:pt x="7386" y="2580"/>
                  </a:cubicBezTo>
                  <a:cubicBezTo>
                    <a:pt x="7364" y="2601"/>
                    <a:pt x="7356" y="2623"/>
                    <a:pt x="7371" y="2682"/>
                  </a:cubicBezTo>
                  <a:cubicBezTo>
                    <a:pt x="7371" y="2704"/>
                    <a:pt x="7378" y="2719"/>
                    <a:pt x="7386" y="2741"/>
                  </a:cubicBezTo>
                  <a:cubicBezTo>
                    <a:pt x="7400" y="2770"/>
                    <a:pt x="7415" y="2806"/>
                    <a:pt x="7378" y="2843"/>
                  </a:cubicBezTo>
                  <a:cubicBezTo>
                    <a:pt x="7371" y="2851"/>
                    <a:pt x="7371" y="2851"/>
                    <a:pt x="7364" y="2858"/>
                  </a:cubicBezTo>
                  <a:cubicBezTo>
                    <a:pt x="7341" y="2880"/>
                    <a:pt x="7319" y="2902"/>
                    <a:pt x="7319" y="2916"/>
                  </a:cubicBezTo>
                  <a:cubicBezTo>
                    <a:pt x="7319" y="2924"/>
                    <a:pt x="7327" y="2931"/>
                    <a:pt x="7334" y="2939"/>
                  </a:cubicBezTo>
                  <a:cubicBezTo>
                    <a:pt x="7364" y="2961"/>
                    <a:pt x="7393" y="2968"/>
                    <a:pt x="7415" y="2968"/>
                  </a:cubicBezTo>
                  <a:cubicBezTo>
                    <a:pt x="7422" y="2968"/>
                    <a:pt x="7429" y="2968"/>
                    <a:pt x="7429" y="2968"/>
                  </a:cubicBezTo>
                  <a:cubicBezTo>
                    <a:pt x="7444" y="2961"/>
                    <a:pt x="7451" y="2961"/>
                    <a:pt x="7451" y="2961"/>
                  </a:cubicBezTo>
                  <a:cubicBezTo>
                    <a:pt x="7481" y="2953"/>
                    <a:pt x="7481" y="2953"/>
                    <a:pt x="7481" y="2953"/>
                  </a:cubicBezTo>
                  <a:cubicBezTo>
                    <a:pt x="7466" y="2982"/>
                    <a:pt x="7466" y="2982"/>
                    <a:pt x="7466" y="2982"/>
                  </a:cubicBezTo>
                  <a:cubicBezTo>
                    <a:pt x="7466" y="2990"/>
                    <a:pt x="7429" y="3048"/>
                    <a:pt x="7364" y="3048"/>
                  </a:cubicBezTo>
                  <a:cubicBezTo>
                    <a:pt x="7312" y="3048"/>
                    <a:pt x="7268" y="3063"/>
                    <a:pt x="7268" y="3092"/>
                  </a:cubicBezTo>
                  <a:cubicBezTo>
                    <a:pt x="7268" y="3107"/>
                    <a:pt x="7268" y="3107"/>
                    <a:pt x="7283" y="3114"/>
                  </a:cubicBezTo>
                  <a:cubicBezTo>
                    <a:pt x="7298" y="3122"/>
                    <a:pt x="7327" y="3136"/>
                    <a:pt x="7305" y="3180"/>
                  </a:cubicBezTo>
                  <a:cubicBezTo>
                    <a:pt x="7283" y="3224"/>
                    <a:pt x="7239" y="3320"/>
                    <a:pt x="7195" y="3363"/>
                  </a:cubicBezTo>
                  <a:cubicBezTo>
                    <a:pt x="7085" y="3466"/>
                    <a:pt x="7019" y="3532"/>
                    <a:pt x="6990" y="3561"/>
                  </a:cubicBezTo>
                  <a:cubicBezTo>
                    <a:pt x="6975" y="3569"/>
                    <a:pt x="6968" y="3576"/>
                    <a:pt x="6953" y="3591"/>
                  </a:cubicBezTo>
                  <a:cubicBezTo>
                    <a:pt x="6931" y="3620"/>
                    <a:pt x="6902" y="3656"/>
                    <a:pt x="6843" y="3656"/>
                  </a:cubicBezTo>
                  <a:cubicBezTo>
                    <a:pt x="6843" y="3656"/>
                    <a:pt x="6836" y="3656"/>
                    <a:pt x="6829" y="3656"/>
                  </a:cubicBezTo>
                  <a:cubicBezTo>
                    <a:pt x="6785" y="3649"/>
                    <a:pt x="6755" y="3627"/>
                    <a:pt x="6733" y="3598"/>
                  </a:cubicBezTo>
                  <a:cubicBezTo>
                    <a:pt x="6719" y="3569"/>
                    <a:pt x="6719" y="3539"/>
                    <a:pt x="6733" y="3517"/>
                  </a:cubicBezTo>
                  <a:cubicBezTo>
                    <a:pt x="6741" y="3503"/>
                    <a:pt x="6748" y="3488"/>
                    <a:pt x="6741" y="3481"/>
                  </a:cubicBezTo>
                  <a:cubicBezTo>
                    <a:pt x="6741" y="3473"/>
                    <a:pt x="6719" y="3466"/>
                    <a:pt x="6689" y="3459"/>
                  </a:cubicBezTo>
                  <a:cubicBezTo>
                    <a:pt x="6675" y="3451"/>
                    <a:pt x="6653" y="3437"/>
                    <a:pt x="6638" y="3422"/>
                  </a:cubicBezTo>
                  <a:cubicBezTo>
                    <a:pt x="6616" y="3407"/>
                    <a:pt x="6601" y="3393"/>
                    <a:pt x="6579" y="3393"/>
                  </a:cubicBezTo>
                  <a:cubicBezTo>
                    <a:pt x="6572" y="3393"/>
                    <a:pt x="6565" y="3393"/>
                    <a:pt x="6557" y="3400"/>
                  </a:cubicBezTo>
                  <a:cubicBezTo>
                    <a:pt x="6543" y="3407"/>
                    <a:pt x="6521" y="3415"/>
                    <a:pt x="6499" y="3422"/>
                  </a:cubicBezTo>
                  <a:cubicBezTo>
                    <a:pt x="6448" y="3444"/>
                    <a:pt x="6389" y="3459"/>
                    <a:pt x="6352" y="3488"/>
                  </a:cubicBezTo>
                  <a:cubicBezTo>
                    <a:pt x="6330" y="3503"/>
                    <a:pt x="6316" y="3517"/>
                    <a:pt x="6316" y="3525"/>
                  </a:cubicBezTo>
                  <a:cubicBezTo>
                    <a:pt x="6316" y="3539"/>
                    <a:pt x="6330" y="3554"/>
                    <a:pt x="6352" y="3576"/>
                  </a:cubicBezTo>
                  <a:cubicBezTo>
                    <a:pt x="6374" y="3605"/>
                    <a:pt x="6396" y="3620"/>
                    <a:pt x="6411" y="3635"/>
                  </a:cubicBezTo>
                  <a:cubicBezTo>
                    <a:pt x="6433" y="3649"/>
                    <a:pt x="6455" y="3664"/>
                    <a:pt x="6462" y="3686"/>
                  </a:cubicBezTo>
                  <a:cubicBezTo>
                    <a:pt x="6477" y="3708"/>
                    <a:pt x="6492" y="3737"/>
                    <a:pt x="6477" y="3766"/>
                  </a:cubicBezTo>
                  <a:cubicBezTo>
                    <a:pt x="6462" y="3789"/>
                    <a:pt x="6448" y="3803"/>
                    <a:pt x="6411" y="3811"/>
                  </a:cubicBezTo>
                  <a:cubicBezTo>
                    <a:pt x="6396" y="3811"/>
                    <a:pt x="6374" y="3818"/>
                    <a:pt x="6352" y="3825"/>
                  </a:cubicBezTo>
                  <a:cubicBezTo>
                    <a:pt x="6316" y="3832"/>
                    <a:pt x="6272" y="3847"/>
                    <a:pt x="6235" y="3847"/>
                  </a:cubicBezTo>
                  <a:cubicBezTo>
                    <a:pt x="6213" y="3847"/>
                    <a:pt x="6191" y="3840"/>
                    <a:pt x="6176" y="3832"/>
                  </a:cubicBezTo>
                  <a:cubicBezTo>
                    <a:pt x="6155" y="3818"/>
                    <a:pt x="6140" y="3811"/>
                    <a:pt x="6118" y="3811"/>
                  </a:cubicBezTo>
                  <a:cubicBezTo>
                    <a:pt x="6103" y="3811"/>
                    <a:pt x="6081" y="3818"/>
                    <a:pt x="6059" y="3840"/>
                  </a:cubicBezTo>
                  <a:cubicBezTo>
                    <a:pt x="6030" y="3869"/>
                    <a:pt x="6001" y="3869"/>
                    <a:pt x="5971" y="3869"/>
                  </a:cubicBezTo>
                  <a:cubicBezTo>
                    <a:pt x="5964" y="3869"/>
                    <a:pt x="5949" y="3869"/>
                    <a:pt x="5942" y="3869"/>
                  </a:cubicBezTo>
                  <a:cubicBezTo>
                    <a:pt x="5927" y="3869"/>
                    <a:pt x="5920" y="3869"/>
                    <a:pt x="5905" y="3869"/>
                  </a:cubicBezTo>
                  <a:cubicBezTo>
                    <a:pt x="5891" y="3869"/>
                    <a:pt x="5883" y="3869"/>
                    <a:pt x="5876" y="3884"/>
                  </a:cubicBezTo>
                  <a:cubicBezTo>
                    <a:pt x="5869" y="3898"/>
                    <a:pt x="5854" y="3913"/>
                    <a:pt x="5825" y="3942"/>
                  </a:cubicBezTo>
                  <a:cubicBezTo>
                    <a:pt x="5810" y="3950"/>
                    <a:pt x="5795" y="3964"/>
                    <a:pt x="5781" y="3972"/>
                  </a:cubicBezTo>
                  <a:cubicBezTo>
                    <a:pt x="5751" y="3994"/>
                    <a:pt x="5737" y="4001"/>
                    <a:pt x="5707" y="4052"/>
                  </a:cubicBezTo>
                  <a:cubicBezTo>
                    <a:pt x="5693" y="4074"/>
                    <a:pt x="5686" y="4096"/>
                    <a:pt x="5671" y="4111"/>
                  </a:cubicBezTo>
                  <a:cubicBezTo>
                    <a:pt x="5649" y="4148"/>
                    <a:pt x="5642" y="4162"/>
                    <a:pt x="5656" y="4184"/>
                  </a:cubicBezTo>
                  <a:cubicBezTo>
                    <a:pt x="5671" y="4206"/>
                    <a:pt x="5678" y="4221"/>
                    <a:pt x="5686" y="4235"/>
                  </a:cubicBezTo>
                  <a:cubicBezTo>
                    <a:pt x="5686" y="4250"/>
                    <a:pt x="5693" y="4257"/>
                    <a:pt x="5700" y="4265"/>
                  </a:cubicBezTo>
                  <a:cubicBezTo>
                    <a:pt x="5715" y="4272"/>
                    <a:pt x="5722" y="4272"/>
                    <a:pt x="5729" y="4272"/>
                  </a:cubicBezTo>
                  <a:cubicBezTo>
                    <a:pt x="5744" y="4272"/>
                    <a:pt x="5766" y="4265"/>
                    <a:pt x="5795" y="4243"/>
                  </a:cubicBezTo>
                  <a:cubicBezTo>
                    <a:pt x="5839" y="4199"/>
                    <a:pt x="5883" y="4184"/>
                    <a:pt x="5942" y="4177"/>
                  </a:cubicBezTo>
                  <a:cubicBezTo>
                    <a:pt x="5949" y="4177"/>
                    <a:pt x="5957" y="4177"/>
                    <a:pt x="5957" y="4177"/>
                  </a:cubicBezTo>
                  <a:cubicBezTo>
                    <a:pt x="6001" y="4177"/>
                    <a:pt x="6001" y="4206"/>
                    <a:pt x="6008" y="4228"/>
                  </a:cubicBezTo>
                  <a:cubicBezTo>
                    <a:pt x="6008" y="4243"/>
                    <a:pt x="6008" y="4257"/>
                    <a:pt x="6015" y="4272"/>
                  </a:cubicBezTo>
                  <a:cubicBezTo>
                    <a:pt x="6030" y="4338"/>
                    <a:pt x="6037" y="4367"/>
                    <a:pt x="6059" y="4397"/>
                  </a:cubicBezTo>
                  <a:cubicBezTo>
                    <a:pt x="6074" y="4441"/>
                    <a:pt x="6074" y="4448"/>
                    <a:pt x="6045" y="4506"/>
                  </a:cubicBezTo>
                  <a:cubicBezTo>
                    <a:pt x="6030" y="4535"/>
                    <a:pt x="6015" y="4550"/>
                    <a:pt x="6001" y="4564"/>
                  </a:cubicBezTo>
                  <a:cubicBezTo>
                    <a:pt x="5986" y="4572"/>
                    <a:pt x="5971" y="4586"/>
                    <a:pt x="5964" y="4601"/>
                  </a:cubicBezTo>
                  <a:cubicBezTo>
                    <a:pt x="5957" y="4608"/>
                    <a:pt x="5949" y="4615"/>
                    <a:pt x="5942" y="4623"/>
                  </a:cubicBezTo>
                  <a:cubicBezTo>
                    <a:pt x="5920" y="4652"/>
                    <a:pt x="5913" y="4660"/>
                    <a:pt x="5935" y="4681"/>
                  </a:cubicBezTo>
                  <a:cubicBezTo>
                    <a:pt x="5964" y="4711"/>
                    <a:pt x="5971" y="4718"/>
                    <a:pt x="5964" y="4733"/>
                  </a:cubicBezTo>
                  <a:cubicBezTo>
                    <a:pt x="5964" y="4740"/>
                    <a:pt x="5949" y="4747"/>
                    <a:pt x="5935" y="4747"/>
                  </a:cubicBezTo>
                  <a:cubicBezTo>
                    <a:pt x="5927" y="4747"/>
                    <a:pt x="5927" y="4747"/>
                    <a:pt x="5920" y="4747"/>
                  </a:cubicBezTo>
                  <a:cubicBezTo>
                    <a:pt x="5883" y="4755"/>
                    <a:pt x="5861" y="4784"/>
                    <a:pt x="5847" y="4813"/>
                  </a:cubicBezTo>
                  <a:cubicBezTo>
                    <a:pt x="5839" y="4821"/>
                    <a:pt x="5832" y="4828"/>
                    <a:pt x="5825" y="4828"/>
                  </a:cubicBezTo>
                  <a:cubicBezTo>
                    <a:pt x="5817" y="4828"/>
                    <a:pt x="5817" y="4828"/>
                    <a:pt x="5817" y="4828"/>
                  </a:cubicBezTo>
                  <a:cubicBezTo>
                    <a:pt x="5810" y="4813"/>
                    <a:pt x="5810" y="4813"/>
                    <a:pt x="5810" y="4813"/>
                  </a:cubicBezTo>
                  <a:cubicBezTo>
                    <a:pt x="5810" y="4806"/>
                    <a:pt x="5810" y="4806"/>
                    <a:pt x="5810" y="4806"/>
                  </a:cubicBezTo>
                  <a:cubicBezTo>
                    <a:pt x="5817" y="4791"/>
                    <a:pt x="5817" y="4791"/>
                    <a:pt x="5810" y="4791"/>
                  </a:cubicBezTo>
                  <a:cubicBezTo>
                    <a:pt x="5810" y="4784"/>
                    <a:pt x="5810" y="4784"/>
                    <a:pt x="5795" y="4784"/>
                  </a:cubicBezTo>
                  <a:cubicBezTo>
                    <a:pt x="5774" y="4784"/>
                    <a:pt x="5751" y="4777"/>
                    <a:pt x="5729" y="4777"/>
                  </a:cubicBezTo>
                  <a:cubicBezTo>
                    <a:pt x="5707" y="4769"/>
                    <a:pt x="5678" y="4762"/>
                    <a:pt x="5656" y="4762"/>
                  </a:cubicBezTo>
                  <a:cubicBezTo>
                    <a:pt x="5634" y="4762"/>
                    <a:pt x="5619" y="4769"/>
                    <a:pt x="5605" y="4784"/>
                  </a:cubicBezTo>
                  <a:cubicBezTo>
                    <a:pt x="5583" y="4799"/>
                    <a:pt x="5561" y="4806"/>
                    <a:pt x="5546" y="4813"/>
                  </a:cubicBezTo>
                  <a:cubicBezTo>
                    <a:pt x="5524" y="4828"/>
                    <a:pt x="5524" y="4828"/>
                    <a:pt x="5532" y="4865"/>
                  </a:cubicBezTo>
                  <a:cubicBezTo>
                    <a:pt x="5546" y="4945"/>
                    <a:pt x="5568" y="4974"/>
                    <a:pt x="5583" y="4997"/>
                  </a:cubicBezTo>
                  <a:cubicBezTo>
                    <a:pt x="5590" y="5004"/>
                    <a:pt x="5597" y="5004"/>
                    <a:pt x="5597" y="5011"/>
                  </a:cubicBezTo>
                  <a:cubicBezTo>
                    <a:pt x="5605" y="5011"/>
                    <a:pt x="5612" y="5019"/>
                    <a:pt x="5612" y="5026"/>
                  </a:cubicBezTo>
                  <a:cubicBezTo>
                    <a:pt x="5612" y="5033"/>
                    <a:pt x="5605" y="5041"/>
                    <a:pt x="5590" y="5055"/>
                  </a:cubicBezTo>
                  <a:cubicBezTo>
                    <a:pt x="5576" y="5070"/>
                    <a:pt x="5576" y="5070"/>
                    <a:pt x="5576" y="5070"/>
                  </a:cubicBezTo>
                  <a:cubicBezTo>
                    <a:pt x="5561" y="5084"/>
                    <a:pt x="5546" y="5092"/>
                    <a:pt x="5539" y="5106"/>
                  </a:cubicBezTo>
                  <a:cubicBezTo>
                    <a:pt x="5517" y="5114"/>
                    <a:pt x="5510" y="5129"/>
                    <a:pt x="5488" y="5158"/>
                  </a:cubicBezTo>
                  <a:cubicBezTo>
                    <a:pt x="5473" y="5187"/>
                    <a:pt x="5458" y="5202"/>
                    <a:pt x="5444" y="5209"/>
                  </a:cubicBezTo>
                  <a:cubicBezTo>
                    <a:pt x="5429" y="5224"/>
                    <a:pt x="5422" y="5238"/>
                    <a:pt x="5422" y="5268"/>
                  </a:cubicBezTo>
                  <a:cubicBezTo>
                    <a:pt x="5422" y="5297"/>
                    <a:pt x="5422" y="5304"/>
                    <a:pt x="5429" y="5319"/>
                  </a:cubicBezTo>
                  <a:cubicBezTo>
                    <a:pt x="5436" y="5341"/>
                    <a:pt x="5429" y="5356"/>
                    <a:pt x="5400" y="5378"/>
                  </a:cubicBezTo>
                  <a:cubicBezTo>
                    <a:pt x="5385" y="5385"/>
                    <a:pt x="5378" y="5385"/>
                    <a:pt x="5370" y="5392"/>
                  </a:cubicBezTo>
                  <a:cubicBezTo>
                    <a:pt x="5348" y="5407"/>
                    <a:pt x="5341" y="5414"/>
                    <a:pt x="5319" y="5458"/>
                  </a:cubicBezTo>
                  <a:cubicBezTo>
                    <a:pt x="5312" y="5473"/>
                    <a:pt x="5305" y="5480"/>
                    <a:pt x="5297" y="5495"/>
                  </a:cubicBezTo>
                  <a:cubicBezTo>
                    <a:pt x="5290" y="5524"/>
                    <a:pt x="5275" y="5539"/>
                    <a:pt x="5202" y="5561"/>
                  </a:cubicBezTo>
                  <a:cubicBezTo>
                    <a:pt x="5180" y="5568"/>
                    <a:pt x="5158" y="5568"/>
                    <a:pt x="5143" y="5568"/>
                  </a:cubicBezTo>
                  <a:cubicBezTo>
                    <a:pt x="5085" y="5568"/>
                    <a:pt x="5070" y="5539"/>
                    <a:pt x="5055" y="5510"/>
                  </a:cubicBezTo>
                  <a:cubicBezTo>
                    <a:pt x="5048" y="5495"/>
                    <a:pt x="5033" y="5473"/>
                    <a:pt x="5026" y="5473"/>
                  </a:cubicBezTo>
                  <a:cubicBezTo>
                    <a:pt x="5026" y="5473"/>
                    <a:pt x="5019" y="5480"/>
                    <a:pt x="5011" y="5495"/>
                  </a:cubicBezTo>
                  <a:cubicBezTo>
                    <a:pt x="5004" y="5510"/>
                    <a:pt x="5004" y="5524"/>
                    <a:pt x="4997" y="5531"/>
                  </a:cubicBezTo>
                  <a:cubicBezTo>
                    <a:pt x="4989" y="5568"/>
                    <a:pt x="4975" y="5597"/>
                    <a:pt x="4916" y="5627"/>
                  </a:cubicBezTo>
                  <a:cubicBezTo>
                    <a:pt x="4902" y="5634"/>
                    <a:pt x="4902" y="5634"/>
                    <a:pt x="4902" y="5634"/>
                  </a:cubicBezTo>
                  <a:cubicBezTo>
                    <a:pt x="4850" y="5663"/>
                    <a:pt x="4828" y="5671"/>
                    <a:pt x="4806" y="5715"/>
                  </a:cubicBezTo>
                  <a:cubicBezTo>
                    <a:pt x="4792" y="5737"/>
                    <a:pt x="4769" y="5751"/>
                    <a:pt x="4755" y="5759"/>
                  </a:cubicBezTo>
                  <a:cubicBezTo>
                    <a:pt x="4740" y="5766"/>
                    <a:pt x="4726" y="5773"/>
                    <a:pt x="4733" y="5795"/>
                  </a:cubicBezTo>
                  <a:cubicBezTo>
                    <a:pt x="4733" y="5817"/>
                    <a:pt x="4740" y="5824"/>
                    <a:pt x="4748" y="5832"/>
                  </a:cubicBezTo>
                  <a:cubicBezTo>
                    <a:pt x="4762" y="5839"/>
                    <a:pt x="4769" y="5854"/>
                    <a:pt x="4777" y="5898"/>
                  </a:cubicBezTo>
                  <a:cubicBezTo>
                    <a:pt x="4777" y="5920"/>
                    <a:pt x="4777" y="5934"/>
                    <a:pt x="4784" y="5942"/>
                  </a:cubicBezTo>
                  <a:cubicBezTo>
                    <a:pt x="4792" y="5993"/>
                    <a:pt x="4799" y="6022"/>
                    <a:pt x="4755" y="6081"/>
                  </a:cubicBezTo>
                  <a:cubicBezTo>
                    <a:pt x="4740" y="6103"/>
                    <a:pt x="4718" y="6132"/>
                    <a:pt x="4704" y="6154"/>
                  </a:cubicBezTo>
                  <a:cubicBezTo>
                    <a:pt x="4674" y="6198"/>
                    <a:pt x="4674" y="6198"/>
                    <a:pt x="4674" y="6198"/>
                  </a:cubicBezTo>
                  <a:cubicBezTo>
                    <a:pt x="4674" y="6103"/>
                    <a:pt x="4674" y="6103"/>
                    <a:pt x="4674" y="6103"/>
                  </a:cubicBezTo>
                  <a:cubicBezTo>
                    <a:pt x="4674" y="6096"/>
                    <a:pt x="4674" y="6096"/>
                    <a:pt x="4667" y="6096"/>
                  </a:cubicBezTo>
                  <a:cubicBezTo>
                    <a:pt x="4660" y="6096"/>
                    <a:pt x="4652" y="6096"/>
                    <a:pt x="4638" y="6096"/>
                  </a:cubicBezTo>
                  <a:cubicBezTo>
                    <a:pt x="4630" y="6096"/>
                    <a:pt x="4623" y="6103"/>
                    <a:pt x="4616" y="6103"/>
                  </a:cubicBezTo>
                  <a:cubicBezTo>
                    <a:pt x="4608" y="6103"/>
                    <a:pt x="4594" y="6103"/>
                    <a:pt x="4586" y="6103"/>
                  </a:cubicBezTo>
                  <a:cubicBezTo>
                    <a:pt x="4564" y="6103"/>
                    <a:pt x="4550" y="6103"/>
                    <a:pt x="4543" y="6088"/>
                  </a:cubicBezTo>
                  <a:cubicBezTo>
                    <a:pt x="4528" y="6074"/>
                    <a:pt x="4528" y="6059"/>
                    <a:pt x="4535" y="6044"/>
                  </a:cubicBezTo>
                  <a:cubicBezTo>
                    <a:pt x="4535" y="6022"/>
                    <a:pt x="4520" y="6015"/>
                    <a:pt x="4498" y="5993"/>
                  </a:cubicBezTo>
                  <a:cubicBezTo>
                    <a:pt x="4491" y="5986"/>
                    <a:pt x="4476" y="5971"/>
                    <a:pt x="4469" y="5964"/>
                  </a:cubicBezTo>
                  <a:cubicBezTo>
                    <a:pt x="4455" y="5942"/>
                    <a:pt x="4433" y="5927"/>
                    <a:pt x="4411" y="5905"/>
                  </a:cubicBezTo>
                  <a:cubicBezTo>
                    <a:pt x="4396" y="5898"/>
                    <a:pt x="4381" y="5891"/>
                    <a:pt x="4374" y="5876"/>
                  </a:cubicBezTo>
                  <a:cubicBezTo>
                    <a:pt x="4345" y="5847"/>
                    <a:pt x="4345" y="5773"/>
                    <a:pt x="4352" y="5744"/>
                  </a:cubicBezTo>
                  <a:cubicBezTo>
                    <a:pt x="4352" y="5737"/>
                    <a:pt x="4359" y="5729"/>
                    <a:pt x="4359" y="5722"/>
                  </a:cubicBezTo>
                  <a:cubicBezTo>
                    <a:pt x="4367" y="5700"/>
                    <a:pt x="4381" y="5663"/>
                    <a:pt x="4381" y="5641"/>
                  </a:cubicBezTo>
                  <a:cubicBezTo>
                    <a:pt x="4374" y="5619"/>
                    <a:pt x="4345" y="5612"/>
                    <a:pt x="4323" y="5612"/>
                  </a:cubicBezTo>
                  <a:cubicBezTo>
                    <a:pt x="4323" y="5612"/>
                    <a:pt x="4315" y="5612"/>
                    <a:pt x="4308" y="5612"/>
                  </a:cubicBezTo>
                  <a:cubicBezTo>
                    <a:pt x="4271" y="5612"/>
                    <a:pt x="4249" y="5597"/>
                    <a:pt x="4235" y="5575"/>
                  </a:cubicBezTo>
                  <a:cubicBezTo>
                    <a:pt x="4220" y="5546"/>
                    <a:pt x="4198" y="5524"/>
                    <a:pt x="4169" y="5510"/>
                  </a:cubicBezTo>
                  <a:cubicBezTo>
                    <a:pt x="4161" y="5502"/>
                    <a:pt x="4161" y="5502"/>
                    <a:pt x="4161" y="5502"/>
                  </a:cubicBezTo>
                  <a:cubicBezTo>
                    <a:pt x="4132" y="5488"/>
                    <a:pt x="4095" y="5473"/>
                    <a:pt x="4088" y="5443"/>
                  </a:cubicBezTo>
                  <a:cubicBezTo>
                    <a:pt x="4081" y="5429"/>
                    <a:pt x="4081" y="5414"/>
                    <a:pt x="4088" y="5400"/>
                  </a:cubicBezTo>
                  <a:cubicBezTo>
                    <a:pt x="4117" y="5363"/>
                    <a:pt x="4117" y="5319"/>
                    <a:pt x="4095" y="5290"/>
                  </a:cubicBezTo>
                  <a:cubicBezTo>
                    <a:pt x="4088" y="5282"/>
                    <a:pt x="4081" y="5275"/>
                    <a:pt x="4066" y="5275"/>
                  </a:cubicBezTo>
                  <a:cubicBezTo>
                    <a:pt x="4044" y="5275"/>
                    <a:pt x="4007" y="5297"/>
                    <a:pt x="3986" y="5319"/>
                  </a:cubicBezTo>
                  <a:cubicBezTo>
                    <a:pt x="3949" y="5341"/>
                    <a:pt x="3949" y="5378"/>
                    <a:pt x="3949" y="5407"/>
                  </a:cubicBezTo>
                  <a:cubicBezTo>
                    <a:pt x="3949" y="5422"/>
                    <a:pt x="3949" y="5436"/>
                    <a:pt x="3949" y="5451"/>
                  </a:cubicBezTo>
                  <a:cubicBezTo>
                    <a:pt x="3949" y="5465"/>
                    <a:pt x="3949" y="5473"/>
                    <a:pt x="3942" y="5488"/>
                  </a:cubicBezTo>
                  <a:cubicBezTo>
                    <a:pt x="3942" y="5524"/>
                    <a:pt x="3934" y="5568"/>
                    <a:pt x="3912" y="5590"/>
                  </a:cubicBezTo>
                  <a:cubicBezTo>
                    <a:pt x="3898" y="5597"/>
                    <a:pt x="3890" y="5612"/>
                    <a:pt x="3876" y="5619"/>
                  </a:cubicBezTo>
                  <a:cubicBezTo>
                    <a:pt x="3854" y="5634"/>
                    <a:pt x="3832" y="5649"/>
                    <a:pt x="3810" y="5671"/>
                  </a:cubicBezTo>
                  <a:cubicBezTo>
                    <a:pt x="3788" y="5700"/>
                    <a:pt x="3780" y="5722"/>
                    <a:pt x="3773" y="5759"/>
                  </a:cubicBezTo>
                  <a:cubicBezTo>
                    <a:pt x="3766" y="5766"/>
                    <a:pt x="3766" y="5781"/>
                    <a:pt x="3766" y="5795"/>
                  </a:cubicBezTo>
                  <a:cubicBezTo>
                    <a:pt x="3758" y="5810"/>
                    <a:pt x="3758" y="5817"/>
                    <a:pt x="3758" y="5824"/>
                  </a:cubicBezTo>
                  <a:cubicBezTo>
                    <a:pt x="3751" y="5839"/>
                    <a:pt x="3744" y="5847"/>
                    <a:pt x="3729" y="5847"/>
                  </a:cubicBezTo>
                  <a:cubicBezTo>
                    <a:pt x="3722" y="5847"/>
                    <a:pt x="3707" y="5854"/>
                    <a:pt x="3693" y="5854"/>
                  </a:cubicBezTo>
                  <a:cubicBezTo>
                    <a:pt x="3670" y="5861"/>
                    <a:pt x="3648" y="5861"/>
                    <a:pt x="3634" y="5869"/>
                  </a:cubicBezTo>
                  <a:cubicBezTo>
                    <a:pt x="3597" y="5869"/>
                    <a:pt x="3597" y="5869"/>
                    <a:pt x="3590" y="5883"/>
                  </a:cubicBezTo>
                  <a:cubicBezTo>
                    <a:pt x="3583" y="5920"/>
                    <a:pt x="3561" y="5949"/>
                    <a:pt x="3531" y="5949"/>
                  </a:cubicBezTo>
                  <a:cubicBezTo>
                    <a:pt x="3531" y="5949"/>
                    <a:pt x="3509" y="5949"/>
                    <a:pt x="3502" y="5920"/>
                  </a:cubicBezTo>
                  <a:cubicBezTo>
                    <a:pt x="3502" y="5912"/>
                    <a:pt x="3502" y="5912"/>
                    <a:pt x="3502" y="5912"/>
                  </a:cubicBezTo>
                  <a:cubicBezTo>
                    <a:pt x="3495" y="5912"/>
                    <a:pt x="3465" y="5934"/>
                    <a:pt x="3443" y="5949"/>
                  </a:cubicBezTo>
                  <a:cubicBezTo>
                    <a:pt x="3436" y="5956"/>
                    <a:pt x="3429" y="5964"/>
                    <a:pt x="3414" y="5971"/>
                  </a:cubicBezTo>
                  <a:cubicBezTo>
                    <a:pt x="3370" y="6008"/>
                    <a:pt x="3319" y="6015"/>
                    <a:pt x="3282" y="6022"/>
                  </a:cubicBezTo>
                  <a:cubicBezTo>
                    <a:pt x="3275" y="6022"/>
                    <a:pt x="3267" y="6022"/>
                    <a:pt x="3260" y="6022"/>
                  </a:cubicBezTo>
                  <a:cubicBezTo>
                    <a:pt x="3224" y="6037"/>
                    <a:pt x="3165" y="6066"/>
                    <a:pt x="3128" y="6118"/>
                  </a:cubicBezTo>
                  <a:cubicBezTo>
                    <a:pt x="3121" y="6140"/>
                    <a:pt x="3114" y="6154"/>
                    <a:pt x="3106" y="6169"/>
                  </a:cubicBezTo>
                  <a:cubicBezTo>
                    <a:pt x="3092" y="6191"/>
                    <a:pt x="3084" y="6198"/>
                    <a:pt x="3070" y="6228"/>
                  </a:cubicBezTo>
                  <a:cubicBezTo>
                    <a:pt x="3055" y="6250"/>
                    <a:pt x="3011" y="6272"/>
                    <a:pt x="2974" y="6286"/>
                  </a:cubicBezTo>
                  <a:cubicBezTo>
                    <a:pt x="2952" y="6293"/>
                    <a:pt x="2938" y="6308"/>
                    <a:pt x="2923" y="6315"/>
                  </a:cubicBezTo>
                  <a:cubicBezTo>
                    <a:pt x="2916" y="6315"/>
                    <a:pt x="2901" y="6323"/>
                    <a:pt x="2894" y="6323"/>
                  </a:cubicBezTo>
                  <a:cubicBezTo>
                    <a:pt x="2864" y="6323"/>
                    <a:pt x="2843" y="6308"/>
                    <a:pt x="2813" y="6293"/>
                  </a:cubicBezTo>
                  <a:cubicBezTo>
                    <a:pt x="2798" y="6286"/>
                    <a:pt x="2776" y="6272"/>
                    <a:pt x="2762" y="6272"/>
                  </a:cubicBezTo>
                  <a:cubicBezTo>
                    <a:pt x="2733" y="6272"/>
                    <a:pt x="2703" y="6301"/>
                    <a:pt x="2667" y="6330"/>
                  </a:cubicBezTo>
                  <a:cubicBezTo>
                    <a:pt x="2659" y="6345"/>
                    <a:pt x="2645" y="6352"/>
                    <a:pt x="2637" y="6360"/>
                  </a:cubicBezTo>
                  <a:cubicBezTo>
                    <a:pt x="2593" y="6396"/>
                    <a:pt x="2557" y="6418"/>
                    <a:pt x="2505" y="6418"/>
                  </a:cubicBezTo>
                  <a:cubicBezTo>
                    <a:pt x="2491" y="6418"/>
                    <a:pt x="2476" y="6411"/>
                    <a:pt x="2454" y="6403"/>
                  </a:cubicBezTo>
                  <a:cubicBezTo>
                    <a:pt x="2439" y="6403"/>
                    <a:pt x="2432" y="6396"/>
                    <a:pt x="2417" y="6396"/>
                  </a:cubicBezTo>
                  <a:cubicBezTo>
                    <a:pt x="2403" y="6396"/>
                    <a:pt x="2395" y="6403"/>
                    <a:pt x="2388" y="6411"/>
                  </a:cubicBezTo>
                  <a:cubicBezTo>
                    <a:pt x="2381" y="6425"/>
                    <a:pt x="2366" y="6440"/>
                    <a:pt x="2359" y="6455"/>
                  </a:cubicBezTo>
                  <a:cubicBezTo>
                    <a:pt x="2344" y="6477"/>
                    <a:pt x="2337" y="6491"/>
                    <a:pt x="2315" y="6499"/>
                  </a:cubicBezTo>
                  <a:cubicBezTo>
                    <a:pt x="2307" y="6506"/>
                    <a:pt x="2293" y="6506"/>
                    <a:pt x="2271" y="6506"/>
                  </a:cubicBezTo>
                  <a:cubicBezTo>
                    <a:pt x="2249" y="6506"/>
                    <a:pt x="2198" y="6513"/>
                    <a:pt x="2198" y="6528"/>
                  </a:cubicBezTo>
                  <a:cubicBezTo>
                    <a:pt x="2198" y="6528"/>
                    <a:pt x="2198" y="6535"/>
                    <a:pt x="2198" y="6543"/>
                  </a:cubicBezTo>
                  <a:cubicBezTo>
                    <a:pt x="2190" y="6565"/>
                    <a:pt x="2183" y="6594"/>
                    <a:pt x="2132" y="6601"/>
                  </a:cubicBezTo>
                  <a:cubicBezTo>
                    <a:pt x="2124" y="6609"/>
                    <a:pt x="2117" y="6609"/>
                    <a:pt x="2110" y="6623"/>
                  </a:cubicBezTo>
                  <a:cubicBezTo>
                    <a:pt x="2102" y="6638"/>
                    <a:pt x="2102" y="6667"/>
                    <a:pt x="2110" y="6682"/>
                  </a:cubicBezTo>
                  <a:cubicBezTo>
                    <a:pt x="2132" y="6719"/>
                    <a:pt x="2110" y="6770"/>
                    <a:pt x="2058" y="6836"/>
                  </a:cubicBezTo>
                  <a:cubicBezTo>
                    <a:pt x="2044" y="6850"/>
                    <a:pt x="2029" y="6865"/>
                    <a:pt x="2007" y="6865"/>
                  </a:cubicBezTo>
                  <a:cubicBezTo>
                    <a:pt x="1971" y="6865"/>
                    <a:pt x="1926" y="6821"/>
                    <a:pt x="1912" y="6806"/>
                  </a:cubicBezTo>
                  <a:cubicBezTo>
                    <a:pt x="1905" y="6799"/>
                    <a:pt x="1897" y="6792"/>
                    <a:pt x="1897" y="6784"/>
                  </a:cubicBezTo>
                  <a:cubicBezTo>
                    <a:pt x="1883" y="6770"/>
                    <a:pt x="1861" y="6748"/>
                    <a:pt x="1846" y="6748"/>
                  </a:cubicBezTo>
                  <a:cubicBezTo>
                    <a:pt x="1839" y="6748"/>
                    <a:pt x="1839" y="6755"/>
                    <a:pt x="1831" y="6762"/>
                  </a:cubicBezTo>
                  <a:cubicBezTo>
                    <a:pt x="1795" y="6792"/>
                    <a:pt x="1795" y="6806"/>
                    <a:pt x="1802" y="6843"/>
                  </a:cubicBezTo>
                  <a:cubicBezTo>
                    <a:pt x="1802" y="6850"/>
                    <a:pt x="1802" y="6858"/>
                    <a:pt x="1802" y="6872"/>
                  </a:cubicBezTo>
                  <a:cubicBezTo>
                    <a:pt x="1802" y="6902"/>
                    <a:pt x="1809" y="6909"/>
                    <a:pt x="1824" y="6916"/>
                  </a:cubicBezTo>
                  <a:cubicBezTo>
                    <a:pt x="1839" y="6924"/>
                    <a:pt x="1853" y="6931"/>
                    <a:pt x="1861" y="6946"/>
                  </a:cubicBezTo>
                  <a:cubicBezTo>
                    <a:pt x="1890" y="6968"/>
                    <a:pt x="1868" y="7004"/>
                    <a:pt x="1861" y="7026"/>
                  </a:cubicBezTo>
                  <a:cubicBezTo>
                    <a:pt x="1846" y="7041"/>
                    <a:pt x="1839" y="7056"/>
                    <a:pt x="1839" y="7070"/>
                  </a:cubicBezTo>
                  <a:cubicBezTo>
                    <a:pt x="1853" y="7122"/>
                    <a:pt x="1839" y="7165"/>
                    <a:pt x="1795" y="7188"/>
                  </a:cubicBezTo>
                  <a:cubicBezTo>
                    <a:pt x="1765" y="7202"/>
                    <a:pt x="1729" y="7217"/>
                    <a:pt x="1699" y="7217"/>
                  </a:cubicBezTo>
                  <a:cubicBezTo>
                    <a:pt x="1677" y="7217"/>
                    <a:pt x="1655" y="7210"/>
                    <a:pt x="1648" y="7195"/>
                  </a:cubicBezTo>
                  <a:cubicBezTo>
                    <a:pt x="1641" y="7188"/>
                    <a:pt x="1633" y="7180"/>
                    <a:pt x="1626" y="7173"/>
                  </a:cubicBezTo>
                  <a:cubicBezTo>
                    <a:pt x="1619" y="7165"/>
                    <a:pt x="1619" y="7158"/>
                    <a:pt x="1612" y="7151"/>
                  </a:cubicBezTo>
                  <a:cubicBezTo>
                    <a:pt x="1604" y="7180"/>
                    <a:pt x="1590" y="7188"/>
                    <a:pt x="1567" y="7188"/>
                  </a:cubicBezTo>
                  <a:cubicBezTo>
                    <a:pt x="1545" y="7188"/>
                    <a:pt x="1516" y="7173"/>
                    <a:pt x="1502" y="7151"/>
                  </a:cubicBezTo>
                  <a:cubicBezTo>
                    <a:pt x="1472" y="7122"/>
                    <a:pt x="1443" y="7085"/>
                    <a:pt x="1406" y="7085"/>
                  </a:cubicBezTo>
                  <a:cubicBezTo>
                    <a:pt x="1399" y="7085"/>
                    <a:pt x="1392" y="7085"/>
                    <a:pt x="1392" y="7085"/>
                  </a:cubicBezTo>
                  <a:cubicBezTo>
                    <a:pt x="1333" y="7107"/>
                    <a:pt x="1311" y="7122"/>
                    <a:pt x="1245" y="7195"/>
                  </a:cubicBezTo>
                  <a:cubicBezTo>
                    <a:pt x="1223" y="7217"/>
                    <a:pt x="1208" y="7224"/>
                    <a:pt x="1186" y="7224"/>
                  </a:cubicBezTo>
                </a:path>
              </a:pathLst>
            </a:custGeom>
            <a:grpFill/>
            <a:ln w="28575" cap="flat" cmpd="sng">
              <a:solidFill>
                <a:schemeClr val="bg1"/>
              </a:solidFill>
              <a:bevel/>
              <a:headEnd/>
              <a:tailEnd/>
            </a:ln>
            <a:effectLs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48" name="Freeform 47"/>
            <p:cNvSpPr>
              <a:spLocks noChangeArrowheads="1"/>
            </p:cNvSpPr>
            <p:nvPr/>
          </p:nvSpPr>
          <p:spPr bwMode="auto">
            <a:xfrm>
              <a:off x="3366645" y="5788106"/>
              <a:ext cx="2900010" cy="2754098"/>
            </a:xfrm>
            <a:custGeom>
              <a:avLst/>
              <a:gdLst>
                <a:gd name="T0" fmla="*/ 6786 w 7549"/>
                <a:gd name="T1" fmla="*/ 271 h 7255"/>
                <a:gd name="T2" fmla="*/ 6873 w 7549"/>
                <a:gd name="T3" fmla="*/ 1473 h 7255"/>
                <a:gd name="T4" fmla="*/ 7474 w 7549"/>
                <a:gd name="T5" fmla="*/ 2462 h 7255"/>
                <a:gd name="T6" fmla="*/ 6998 w 7549"/>
                <a:gd name="T7" fmla="*/ 3562 h 7255"/>
                <a:gd name="T8" fmla="*/ 6075 w 7549"/>
                <a:gd name="T9" fmla="*/ 3840 h 7255"/>
                <a:gd name="T10" fmla="*/ 5972 w 7549"/>
                <a:gd name="T11" fmla="*/ 4608 h 7255"/>
                <a:gd name="T12" fmla="*/ 5328 w 7549"/>
                <a:gd name="T13" fmla="*/ 5466 h 7255"/>
                <a:gd name="T14" fmla="*/ 4639 w 7549"/>
                <a:gd name="T15" fmla="*/ 6103 h 7255"/>
                <a:gd name="T16" fmla="*/ 4001 w 7549"/>
                <a:gd name="T17" fmla="*/ 5319 h 7255"/>
                <a:gd name="T18" fmla="*/ 2939 w 7549"/>
                <a:gd name="T19" fmla="*/ 6316 h 7255"/>
                <a:gd name="T20" fmla="*/ 1869 w 7549"/>
                <a:gd name="T21" fmla="*/ 6748 h 7255"/>
                <a:gd name="T22" fmla="*/ 1254 w 7549"/>
                <a:gd name="T23" fmla="*/ 7203 h 7255"/>
                <a:gd name="T24" fmla="*/ 740 w 7549"/>
                <a:gd name="T25" fmla="*/ 6360 h 7255"/>
                <a:gd name="T26" fmla="*/ 323 w 7549"/>
                <a:gd name="T27" fmla="*/ 5480 h 7255"/>
                <a:gd name="T28" fmla="*/ 206 w 7549"/>
                <a:gd name="T29" fmla="*/ 4872 h 7255"/>
                <a:gd name="T30" fmla="*/ 777 w 7549"/>
                <a:gd name="T31" fmla="*/ 3818 h 7255"/>
                <a:gd name="T32" fmla="*/ 484 w 7549"/>
                <a:gd name="T33" fmla="*/ 2162 h 7255"/>
                <a:gd name="T34" fmla="*/ 1209 w 7549"/>
                <a:gd name="T35" fmla="*/ 2104 h 7255"/>
                <a:gd name="T36" fmla="*/ 1913 w 7549"/>
                <a:gd name="T37" fmla="*/ 1481 h 7255"/>
                <a:gd name="T38" fmla="*/ 3701 w 7549"/>
                <a:gd name="T39" fmla="*/ 447 h 7255"/>
                <a:gd name="T40" fmla="*/ 4441 w 7549"/>
                <a:gd name="T41" fmla="*/ 770 h 7255"/>
                <a:gd name="T42" fmla="*/ 4573 w 7549"/>
                <a:gd name="T43" fmla="*/ 1590 h 7255"/>
                <a:gd name="T44" fmla="*/ 5562 w 7549"/>
                <a:gd name="T45" fmla="*/ 1195 h 7255"/>
                <a:gd name="T46" fmla="*/ 5569 w 7549"/>
                <a:gd name="T47" fmla="*/ 66 h 7255"/>
                <a:gd name="T48" fmla="*/ 5569 w 7549"/>
                <a:gd name="T49" fmla="*/ 37 h 7255"/>
                <a:gd name="T50" fmla="*/ 5152 w 7549"/>
                <a:gd name="T51" fmla="*/ 418 h 7255"/>
                <a:gd name="T52" fmla="*/ 5166 w 7549"/>
                <a:gd name="T53" fmla="*/ 1327 h 7255"/>
                <a:gd name="T54" fmla="*/ 4434 w 7549"/>
                <a:gd name="T55" fmla="*/ 1627 h 7255"/>
                <a:gd name="T56" fmla="*/ 4346 w 7549"/>
                <a:gd name="T57" fmla="*/ 1114 h 7255"/>
                <a:gd name="T58" fmla="*/ 4236 w 7549"/>
                <a:gd name="T59" fmla="*/ 513 h 7255"/>
                <a:gd name="T60" fmla="*/ 3664 w 7549"/>
                <a:gd name="T61" fmla="*/ 381 h 7255"/>
                <a:gd name="T62" fmla="*/ 2616 w 7549"/>
                <a:gd name="T63" fmla="*/ 924 h 7255"/>
                <a:gd name="T64" fmla="*/ 1818 w 7549"/>
                <a:gd name="T65" fmla="*/ 1547 h 7255"/>
                <a:gd name="T66" fmla="*/ 1334 w 7549"/>
                <a:gd name="T67" fmla="*/ 2147 h 7255"/>
                <a:gd name="T68" fmla="*/ 631 w 7549"/>
                <a:gd name="T69" fmla="*/ 2067 h 7255"/>
                <a:gd name="T70" fmla="*/ 316 w 7549"/>
                <a:gd name="T71" fmla="*/ 2558 h 7255"/>
                <a:gd name="T72" fmla="*/ 755 w 7549"/>
                <a:gd name="T73" fmla="*/ 3730 h 7255"/>
                <a:gd name="T74" fmla="*/ 543 w 7549"/>
                <a:gd name="T75" fmla="*/ 4492 h 7255"/>
                <a:gd name="T76" fmla="*/ 103 w 7549"/>
                <a:gd name="T77" fmla="*/ 5114 h 7255"/>
                <a:gd name="T78" fmla="*/ 404 w 7549"/>
                <a:gd name="T79" fmla="*/ 5458 h 7255"/>
                <a:gd name="T80" fmla="*/ 374 w 7549"/>
                <a:gd name="T81" fmla="*/ 5957 h 7255"/>
                <a:gd name="T82" fmla="*/ 653 w 7549"/>
                <a:gd name="T83" fmla="*/ 6382 h 7255"/>
                <a:gd name="T84" fmla="*/ 1034 w 7549"/>
                <a:gd name="T85" fmla="*/ 7151 h 7255"/>
                <a:gd name="T86" fmla="*/ 1722 w 7549"/>
                <a:gd name="T87" fmla="*/ 7246 h 7255"/>
                <a:gd name="T88" fmla="*/ 2147 w 7549"/>
                <a:gd name="T89" fmla="*/ 6689 h 7255"/>
                <a:gd name="T90" fmla="*/ 2785 w 7549"/>
                <a:gd name="T91" fmla="*/ 6301 h 7255"/>
                <a:gd name="T92" fmla="*/ 3628 w 7549"/>
                <a:gd name="T93" fmla="*/ 5906 h 7255"/>
                <a:gd name="T94" fmla="*/ 4016 w 7549"/>
                <a:gd name="T95" fmla="*/ 5341 h 7255"/>
                <a:gd name="T96" fmla="*/ 4426 w 7549"/>
                <a:gd name="T97" fmla="*/ 5935 h 7255"/>
                <a:gd name="T98" fmla="*/ 4822 w 7549"/>
                <a:gd name="T99" fmla="*/ 5957 h 7255"/>
                <a:gd name="T100" fmla="*/ 5335 w 7549"/>
                <a:gd name="T101" fmla="*/ 5510 h 7255"/>
                <a:gd name="T102" fmla="*/ 5569 w 7549"/>
                <a:gd name="T103" fmla="*/ 4880 h 7255"/>
                <a:gd name="T104" fmla="*/ 5877 w 7549"/>
                <a:gd name="T105" fmla="*/ 4836 h 7255"/>
                <a:gd name="T106" fmla="*/ 5958 w 7549"/>
                <a:gd name="T107" fmla="*/ 4177 h 7255"/>
                <a:gd name="T108" fmla="*/ 5965 w 7549"/>
                <a:gd name="T109" fmla="*/ 3899 h 7255"/>
                <a:gd name="T110" fmla="*/ 6383 w 7549"/>
                <a:gd name="T111" fmla="*/ 3518 h 7255"/>
                <a:gd name="T112" fmla="*/ 7342 w 7549"/>
                <a:gd name="T113" fmla="*/ 3203 h 7255"/>
                <a:gd name="T114" fmla="*/ 7394 w 7549"/>
                <a:gd name="T115" fmla="*/ 2888 h 7255"/>
                <a:gd name="T116" fmla="*/ 7181 w 7549"/>
                <a:gd name="T117" fmla="*/ 1964 h 7255"/>
                <a:gd name="T118" fmla="*/ 6749 w 7549"/>
                <a:gd name="T119" fmla="*/ 1305 h 7255"/>
                <a:gd name="T120" fmla="*/ 6690 w 7549"/>
                <a:gd name="T121" fmla="*/ 682 h 7255"/>
                <a:gd name="T122" fmla="*/ 6471 w 7549"/>
                <a:gd name="T123" fmla="*/ 403 h 7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49" h="7255">
                  <a:moveTo>
                    <a:pt x="5862" y="30"/>
                  </a:moveTo>
                  <a:lnTo>
                    <a:pt x="5862" y="30"/>
                  </a:lnTo>
                  <a:cubicBezTo>
                    <a:pt x="5884" y="30"/>
                    <a:pt x="5899" y="44"/>
                    <a:pt x="5921" y="59"/>
                  </a:cubicBezTo>
                  <a:cubicBezTo>
                    <a:pt x="5965" y="96"/>
                    <a:pt x="5928" y="147"/>
                    <a:pt x="5965" y="191"/>
                  </a:cubicBezTo>
                  <a:cubicBezTo>
                    <a:pt x="5994" y="242"/>
                    <a:pt x="6009" y="323"/>
                    <a:pt x="5987" y="359"/>
                  </a:cubicBezTo>
                  <a:cubicBezTo>
                    <a:pt x="5972" y="389"/>
                    <a:pt x="5950" y="440"/>
                    <a:pt x="6024" y="469"/>
                  </a:cubicBezTo>
                  <a:cubicBezTo>
                    <a:pt x="6075" y="484"/>
                    <a:pt x="6148" y="499"/>
                    <a:pt x="6207" y="499"/>
                  </a:cubicBezTo>
                  <a:cubicBezTo>
                    <a:pt x="6243" y="499"/>
                    <a:pt x="6273" y="499"/>
                    <a:pt x="6295" y="484"/>
                  </a:cubicBezTo>
                  <a:cubicBezTo>
                    <a:pt x="6361" y="447"/>
                    <a:pt x="6492" y="477"/>
                    <a:pt x="6500" y="403"/>
                  </a:cubicBezTo>
                  <a:cubicBezTo>
                    <a:pt x="6507" y="338"/>
                    <a:pt x="6559" y="330"/>
                    <a:pt x="6588" y="264"/>
                  </a:cubicBezTo>
                  <a:cubicBezTo>
                    <a:pt x="6610" y="191"/>
                    <a:pt x="6624" y="162"/>
                    <a:pt x="6676" y="154"/>
                  </a:cubicBezTo>
                  <a:cubicBezTo>
                    <a:pt x="6705" y="147"/>
                    <a:pt x="6734" y="140"/>
                    <a:pt x="6764" y="140"/>
                  </a:cubicBezTo>
                  <a:cubicBezTo>
                    <a:pt x="6786" y="140"/>
                    <a:pt x="6808" y="140"/>
                    <a:pt x="6822" y="162"/>
                  </a:cubicBezTo>
                  <a:cubicBezTo>
                    <a:pt x="6866" y="206"/>
                    <a:pt x="6830" y="242"/>
                    <a:pt x="6786" y="271"/>
                  </a:cubicBezTo>
                  <a:cubicBezTo>
                    <a:pt x="6749" y="294"/>
                    <a:pt x="6756" y="345"/>
                    <a:pt x="6800" y="374"/>
                  </a:cubicBezTo>
                  <a:cubicBezTo>
                    <a:pt x="6837" y="396"/>
                    <a:pt x="6837" y="440"/>
                    <a:pt x="6808" y="484"/>
                  </a:cubicBezTo>
                  <a:cubicBezTo>
                    <a:pt x="6771" y="528"/>
                    <a:pt x="6756" y="645"/>
                    <a:pt x="6690" y="653"/>
                  </a:cubicBezTo>
                  <a:cubicBezTo>
                    <a:pt x="6617" y="660"/>
                    <a:pt x="6588" y="667"/>
                    <a:pt x="6559" y="733"/>
                  </a:cubicBezTo>
                  <a:cubicBezTo>
                    <a:pt x="6537" y="792"/>
                    <a:pt x="6500" y="836"/>
                    <a:pt x="6537" y="865"/>
                  </a:cubicBezTo>
                  <a:cubicBezTo>
                    <a:pt x="6566" y="902"/>
                    <a:pt x="6566" y="946"/>
                    <a:pt x="6624" y="968"/>
                  </a:cubicBezTo>
                  <a:cubicBezTo>
                    <a:pt x="6690" y="997"/>
                    <a:pt x="6756" y="1012"/>
                    <a:pt x="6720" y="1034"/>
                  </a:cubicBezTo>
                  <a:cubicBezTo>
                    <a:pt x="6690" y="1063"/>
                    <a:pt x="6647" y="1070"/>
                    <a:pt x="6654" y="1107"/>
                  </a:cubicBezTo>
                  <a:cubicBezTo>
                    <a:pt x="6661" y="1136"/>
                    <a:pt x="6654" y="1166"/>
                    <a:pt x="6617" y="1180"/>
                  </a:cubicBezTo>
                  <a:cubicBezTo>
                    <a:pt x="6588" y="1195"/>
                    <a:pt x="6588" y="1261"/>
                    <a:pt x="6595" y="1283"/>
                  </a:cubicBezTo>
                  <a:cubicBezTo>
                    <a:pt x="6602" y="1305"/>
                    <a:pt x="6624" y="1334"/>
                    <a:pt x="6712" y="1334"/>
                  </a:cubicBezTo>
                  <a:cubicBezTo>
                    <a:pt x="6734" y="1334"/>
                    <a:pt x="6756" y="1334"/>
                    <a:pt x="6778" y="1334"/>
                  </a:cubicBezTo>
                  <a:cubicBezTo>
                    <a:pt x="6830" y="1334"/>
                    <a:pt x="6859" y="1334"/>
                    <a:pt x="6873" y="1371"/>
                  </a:cubicBezTo>
                  <a:cubicBezTo>
                    <a:pt x="6888" y="1407"/>
                    <a:pt x="6866" y="1437"/>
                    <a:pt x="6873" y="1473"/>
                  </a:cubicBezTo>
                  <a:cubicBezTo>
                    <a:pt x="6881" y="1503"/>
                    <a:pt x="6940" y="1539"/>
                    <a:pt x="6940" y="1539"/>
                  </a:cubicBezTo>
                  <a:cubicBezTo>
                    <a:pt x="6940" y="1539"/>
                    <a:pt x="6947" y="1635"/>
                    <a:pt x="6961" y="1686"/>
                  </a:cubicBezTo>
                  <a:cubicBezTo>
                    <a:pt x="6969" y="1730"/>
                    <a:pt x="6976" y="1796"/>
                    <a:pt x="6947" y="1832"/>
                  </a:cubicBezTo>
                  <a:cubicBezTo>
                    <a:pt x="6932" y="1869"/>
                    <a:pt x="6954" y="1920"/>
                    <a:pt x="6991" y="1920"/>
                  </a:cubicBezTo>
                  <a:cubicBezTo>
                    <a:pt x="7006" y="1920"/>
                    <a:pt x="7020" y="1913"/>
                    <a:pt x="7035" y="1906"/>
                  </a:cubicBezTo>
                  <a:cubicBezTo>
                    <a:pt x="7057" y="1891"/>
                    <a:pt x="7071" y="1884"/>
                    <a:pt x="7086" y="1884"/>
                  </a:cubicBezTo>
                  <a:cubicBezTo>
                    <a:pt x="7130" y="1884"/>
                    <a:pt x="7152" y="1920"/>
                    <a:pt x="7152" y="1964"/>
                  </a:cubicBezTo>
                  <a:cubicBezTo>
                    <a:pt x="7152" y="2023"/>
                    <a:pt x="7181" y="2074"/>
                    <a:pt x="7225" y="2074"/>
                  </a:cubicBezTo>
                  <a:cubicBezTo>
                    <a:pt x="7262" y="2074"/>
                    <a:pt x="7284" y="2133"/>
                    <a:pt x="7284" y="2199"/>
                  </a:cubicBezTo>
                  <a:cubicBezTo>
                    <a:pt x="7284" y="2250"/>
                    <a:pt x="7313" y="2265"/>
                    <a:pt x="7364" y="2265"/>
                  </a:cubicBezTo>
                  <a:cubicBezTo>
                    <a:pt x="7387" y="2265"/>
                    <a:pt x="7401" y="2265"/>
                    <a:pt x="7423" y="2257"/>
                  </a:cubicBezTo>
                  <a:cubicBezTo>
                    <a:pt x="7430" y="2257"/>
                    <a:pt x="7438" y="2257"/>
                    <a:pt x="7438" y="2257"/>
                  </a:cubicBezTo>
                  <a:cubicBezTo>
                    <a:pt x="7511" y="2257"/>
                    <a:pt x="7489" y="2331"/>
                    <a:pt x="7460" y="2382"/>
                  </a:cubicBezTo>
                  <a:cubicBezTo>
                    <a:pt x="7423" y="2433"/>
                    <a:pt x="7474" y="2411"/>
                    <a:pt x="7474" y="2462"/>
                  </a:cubicBezTo>
                  <a:cubicBezTo>
                    <a:pt x="7474" y="2514"/>
                    <a:pt x="7438" y="2558"/>
                    <a:pt x="7401" y="2580"/>
                  </a:cubicBezTo>
                  <a:cubicBezTo>
                    <a:pt x="7364" y="2609"/>
                    <a:pt x="7364" y="2646"/>
                    <a:pt x="7372" y="2704"/>
                  </a:cubicBezTo>
                  <a:cubicBezTo>
                    <a:pt x="7387" y="2763"/>
                    <a:pt x="7438" y="2807"/>
                    <a:pt x="7394" y="2844"/>
                  </a:cubicBezTo>
                  <a:cubicBezTo>
                    <a:pt x="7350" y="2888"/>
                    <a:pt x="7299" y="2924"/>
                    <a:pt x="7350" y="2968"/>
                  </a:cubicBezTo>
                  <a:cubicBezTo>
                    <a:pt x="7379" y="2990"/>
                    <a:pt x="7416" y="2997"/>
                    <a:pt x="7438" y="2997"/>
                  </a:cubicBezTo>
                  <a:cubicBezTo>
                    <a:pt x="7445" y="2997"/>
                    <a:pt x="7452" y="2997"/>
                    <a:pt x="7452" y="2997"/>
                  </a:cubicBezTo>
                  <a:cubicBezTo>
                    <a:pt x="7438" y="3005"/>
                    <a:pt x="7423" y="3019"/>
                    <a:pt x="7423" y="3019"/>
                  </a:cubicBezTo>
                  <a:cubicBezTo>
                    <a:pt x="7423" y="3019"/>
                    <a:pt x="7438" y="3005"/>
                    <a:pt x="7452" y="2997"/>
                  </a:cubicBezTo>
                  <a:cubicBezTo>
                    <a:pt x="7467" y="2990"/>
                    <a:pt x="7474" y="2990"/>
                    <a:pt x="7474" y="2990"/>
                  </a:cubicBezTo>
                  <a:cubicBezTo>
                    <a:pt x="7474" y="2990"/>
                    <a:pt x="7445" y="3049"/>
                    <a:pt x="7387" y="3049"/>
                  </a:cubicBezTo>
                  <a:cubicBezTo>
                    <a:pt x="7328" y="3049"/>
                    <a:pt x="7277" y="3071"/>
                    <a:pt x="7277" y="3107"/>
                  </a:cubicBezTo>
                  <a:cubicBezTo>
                    <a:pt x="7277" y="3151"/>
                    <a:pt x="7342" y="3137"/>
                    <a:pt x="7313" y="3188"/>
                  </a:cubicBezTo>
                  <a:cubicBezTo>
                    <a:pt x="7291" y="3239"/>
                    <a:pt x="7247" y="3320"/>
                    <a:pt x="7203" y="3364"/>
                  </a:cubicBezTo>
                  <a:cubicBezTo>
                    <a:pt x="7159" y="3408"/>
                    <a:pt x="7042" y="3525"/>
                    <a:pt x="6998" y="3562"/>
                  </a:cubicBezTo>
                  <a:cubicBezTo>
                    <a:pt x="6961" y="3591"/>
                    <a:pt x="6940" y="3657"/>
                    <a:pt x="6866" y="3657"/>
                  </a:cubicBezTo>
                  <a:lnTo>
                    <a:pt x="6859" y="3657"/>
                  </a:lnTo>
                  <a:cubicBezTo>
                    <a:pt x="6778" y="3650"/>
                    <a:pt x="6749" y="3584"/>
                    <a:pt x="6771" y="3532"/>
                  </a:cubicBezTo>
                  <a:cubicBezTo>
                    <a:pt x="6800" y="3488"/>
                    <a:pt x="6771" y="3474"/>
                    <a:pt x="6720" y="3459"/>
                  </a:cubicBezTo>
                  <a:cubicBezTo>
                    <a:pt x="6676" y="3445"/>
                    <a:pt x="6647" y="3393"/>
                    <a:pt x="6602" y="3393"/>
                  </a:cubicBezTo>
                  <a:cubicBezTo>
                    <a:pt x="6595" y="3393"/>
                    <a:pt x="6588" y="3393"/>
                    <a:pt x="6573" y="3400"/>
                  </a:cubicBezTo>
                  <a:cubicBezTo>
                    <a:pt x="6515" y="3422"/>
                    <a:pt x="6427" y="3452"/>
                    <a:pt x="6361" y="3496"/>
                  </a:cubicBezTo>
                  <a:cubicBezTo>
                    <a:pt x="6302" y="3532"/>
                    <a:pt x="6324" y="3554"/>
                    <a:pt x="6361" y="3606"/>
                  </a:cubicBezTo>
                  <a:cubicBezTo>
                    <a:pt x="6405" y="3657"/>
                    <a:pt x="6456" y="3671"/>
                    <a:pt x="6471" y="3708"/>
                  </a:cubicBezTo>
                  <a:cubicBezTo>
                    <a:pt x="6492" y="3737"/>
                    <a:pt x="6507" y="3789"/>
                    <a:pt x="6434" y="3811"/>
                  </a:cubicBezTo>
                  <a:cubicBezTo>
                    <a:pt x="6375" y="3818"/>
                    <a:pt x="6309" y="3847"/>
                    <a:pt x="6258" y="3847"/>
                  </a:cubicBezTo>
                  <a:cubicBezTo>
                    <a:pt x="6243" y="3847"/>
                    <a:pt x="6221" y="3840"/>
                    <a:pt x="6214" y="3833"/>
                  </a:cubicBezTo>
                  <a:cubicBezTo>
                    <a:pt x="6185" y="3818"/>
                    <a:pt x="6163" y="3811"/>
                    <a:pt x="6141" y="3811"/>
                  </a:cubicBezTo>
                  <a:cubicBezTo>
                    <a:pt x="6119" y="3811"/>
                    <a:pt x="6097" y="3818"/>
                    <a:pt x="6075" y="3840"/>
                  </a:cubicBezTo>
                  <a:cubicBezTo>
                    <a:pt x="6053" y="3862"/>
                    <a:pt x="6024" y="3869"/>
                    <a:pt x="5994" y="3869"/>
                  </a:cubicBezTo>
                  <a:cubicBezTo>
                    <a:pt x="5972" y="3869"/>
                    <a:pt x="5950" y="3869"/>
                    <a:pt x="5928" y="3869"/>
                  </a:cubicBezTo>
                  <a:cubicBezTo>
                    <a:pt x="5877" y="3869"/>
                    <a:pt x="5906" y="3891"/>
                    <a:pt x="5833" y="3943"/>
                  </a:cubicBezTo>
                  <a:cubicBezTo>
                    <a:pt x="5767" y="3994"/>
                    <a:pt x="5760" y="3987"/>
                    <a:pt x="5716" y="4060"/>
                  </a:cubicBezTo>
                  <a:cubicBezTo>
                    <a:pt x="5672" y="4140"/>
                    <a:pt x="5635" y="4163"/>
                    <a:pt x="5665" y="4206"/>
                  </a:cubicBezTo>
                  <a:cubicBezTo>
                    <a:pt x="5701" y="4250"/>
                    <a:pt x="5687" y="4265"/>
                    <a:pt x="5716" y="4295"/>
                  </a:cubicBezTo>
                  <a:cubicBezTo>
                    <a:pt x="5730" y="4302"/>
                    <a:pt x="5738" y="4302"/>
                    <a:pt x="5752" y="4302"/>
                  </a:cubicBezTo>
                  <a:cubicBezTo>
                    <a:pt x="5774" y="4302"/>
                    <a:pt x="5797" y="4287"/>
                    <a:pt x="5826" y="4265"/>
                  </a:cubicBezTo>
                  <a:cubicBezTo>
                    <a:pt x="5870" y="4236"/>
                    <a:pt x="5906" y="4214"/>
                    <a:pt x="5965" y="4206"/>
                  </a:cubicBezTo>
                  <a:cubicBezTo>
                    <a:pt x="5972" y="4206"/>
                    <a:pt x="5980" y="4206"/>
                    <a:pt x="5980" y="4206"/>
                  </a:cubicBezTo>
                  <a:cubicBezTo>
                    <a:pt x="6016" y="4206"/>
                    <a:pt x="6009" y="4236"/>
                    <a:pt x="6024" y="4295"/>
                  </a:cubicBezTo>
                  <a:cubicBezTo>
                    <a:pt x="6038" y="4360"/>
                    <a:pt x="6046" y="4390"/>
                    <a:pt x="6068" y="4419"/>
                  </a:cubicBezTo>
                  <a:cubicBezTo>
                    <a:pt x="6082" y="4456"/>
                    <a:pt x="6082" y="4463"/>
                    <a:pt x="6060" y="4514"/>
                  </a:cubicBezTo>
                  <a:cubicBezTo>
                    <a:pt x="6031" y="4565"/>
                    <a:pt x="6009" y="4565"/>
                    <a:pt x="5972" y="4608"/>
                  </a:cubicBezTo>
                  <a:cubicBezTo>
                    <a:pt x="5936" y="4645"/>
                    <a:pt x="5906" y="4667"/>
                    <a:pt x="5950" y="4711"/>
                  </a:cubicBezTo>
                  <a:cubicBezTo>
                    <a:pt x="5987" y="4748"/>
                    <a:pt x="5980" y="4740"/>
                    <a:pt x="5936" y="4748"/>
                  </a:cubicBezTo>
                  <a:cubicBezTo>
                    <a:pt x="5899" y="4762"/>
                    <a:pt x="5870" y="4792"/>
                    <a:pt x="5855" y="4821"/>
                  </a:cubicBezTo>
                  <a:cubicBezTo>
                    <a:pt x="5848" y="4821"/>
                    <a:pt x="5848" y="4828"/>
                    <a:pt x="5848" y="4828"/>
                  </a:cubicBezTo>
                  <a:cubicBezTo>
                    <a:pt x="5848" y="4828"/>
                    <a:pt x="5870" y="4784"/>
                    <a:pt x="5818" y="4784"/>
                  </a:cubicBezTo>
                  <a:cubicBezTo>
                    <a:pt x="5782" y="4784"/>
                    <a:pt x="5730" y="4762"/>
                    <a:pt x="5679" y="4762"/>
                  </a:cubicBezTo>
                  <a:cubicBezTo>
                    <a:pt x="5657" y="4762"/>
                    <a:pt x="5635" y="4770"/>
                    <a:pt x="5613" y="4784"/>
                  </a:cubicBezTo>
                  <a:cubicBezTo>
                    <a:pt x="5555" y="4836"/>
                    <a:pt x="5525" y="4806"/>
                    <a:pt x="5540" y="4887"/>
                  </a:cubicBezTo>
                  <a:cubicBezTo>
                    <a:pt x="5555" y="4960"/>
                    <a:pt x="5569" y="4997"/>
                    <a:pt x="5599" y="5026"/>
                  </a:cubicBezTo>
                  <a:cubicBezTo>
                    <a:pt x="5620" y="5048"/>
                    <a:pt x="5635" y="5034"/>
                    <a:pt x="5591" y="5070"/>
                  </a:cubicBezTo>
                  <a:cubicBezTo>
                    <a:pt x="5547" y="5114"/>
                    <a:pt x="5533" y="5107"/>
                    <a:pt x="5496" y="5165"/>
                  </a:cubicBezTo>
                  <a:cubicBezTo>
                    <a:pt x="5459" y="5224"/>
                    <a:pt x="5430" y="5217"/>
                    <a:pt x="5430" y="5283"/>
                  </a:cubicBezTo>
                  <a:cubicBezTo>
                    <a:pt x="5430" y="5356"/>
                    <a:pt x="5459" y="5349"/>
                    <a:pt x="5408" y="5378"/>
                  </a:cubicBezTo>
                  <a:cubicBezTo>
                    <a:pt x="5357" y="5415"/>
                    <a:pt x="5357" y="5407"/>
                    <a:pt x="5328" y="5466"/>
                  </a:cubicBezTo>
                  <a:cubicBezTo>
                    <a:pt x="5291" y="5525"/>
                    <a:pt x="5320" y="5532"/>
                    <a:pt x="5225" y="5561"/>
                  </a:cubicBezTo>
                  <a:cubicBezTo>
                    <a:pt x="5196" y="5568"/>
                    <a:pt x="5181" y="5568"/>
                    <a:pt x="5166" y="5568"/>
                  </a:cubicBezTo>
                  <a:cubicBezTo>
                    <a:pt x="5122" y="5568"/>
                    <a:pt x="5108" y="5546"/>
                    <a:pt x="5086" y="5517"/>
                  </a:cubicBezTo>
                  <a:cubicBezTo>
                    <a:pt x="5071" y="5488"/>
                    <a:pt x="5064" y="5473"/>
                    <a:pt x="5049" y="5473"/>
                  </a:cubicBezTo>
                  <a:cubicBezTo>
                    <a:pt x="5042" y="5473"/>
                    <a:pt x="5034" y="5480"/>
                    <a:pt x="5020" y="5510"/>
                  </a:cubicBezTo>
                  <a:cubicBezTo>
                    <a:pt x="4998" y="5568"/>
                    <a:pt x="5005" y="5590"/>
                    <a:pt x="4932" y="5627"/>
                  </a:cubicBezTo>
                  <a:cubicBezTo>
                    <a:pt x="4866" y="5664"/>
                    <a:pt x="4844" y="5671"/>
                    <a:pt x="4815" y="5722"/>
                  </a:cubicBezTo>
                  <a:cubicBezTo>
                    <a:pt x="4792" y="5774"/>
                    <a:pt x="4734" y="5752"/>
                    <a:pt x="4741" y="5810"/>
                  </a:cubicBezTo>
                  <a:cubicBezTo>
                    <a:pt x="4749" y="5876"/>
                    <a:pt x="4771" y="5839"/>
                    <a:pt x="4785" y="5913"/>
                  </a:cubicBezTo>
                  <a:cubicBezTo>
                    <a:pt x="4792" y="5994"/>
                    <a:pt x="4815" y="6015"/>
                    <a:pt x="4763" y="6089"/>
                  </a:cubicBezTo>
                  <a:cubicBezTo>
                    <a:pt x="4749" y="6111"/>
                    <a:pt x="4727" y="6140"/>
                    <a:pt x="4712" y="6162"/>
                  </a:cubicBezTo>
                  <a:cubicBezTo>
                    <a:pt x="4712" y="6147"/>
                    <a:pt x="4712" y="6133"/>
                    <a:pt x="4712" y="6118"/>
                  </a:cubicBezTo>
                  <a:cubicBezTo>
                    <a:pt x="4712" y="6096"/>
                    <a:pt x="4705" y="6089"/>
                    <a:pt x="4690" y="6089"/>
                  </a:cubicBezTo>
                  <a:cubicBezTo>
                    <a:pt x="4675" y="6089"/>
                    <a:pt x="4661" y="6096"/>
                    <a:pt x="4639" y="6103"/>
                  </a:cubicBezTo>
                  <a:cubicBezTo>
                    <a:pt x="4631" y="6103"/>
                    <a:pt x="4617" y="6103"/>
                    <a:pt x="4609" y="6103"/>
                  </a:cubicBezTo>
                  <a:cubicBezTo>
                    <a:pt x="4580" y="6103"/>
                    <a:pt x="4566" y="6096"/>
                    <a:pt x="4573" y="6059"/>
                  </a:cubicBezTo>
                  <a:cubicBezTo>
                    <a:pt x="4580" y="6015"/>
                    <a:pt x="4529" y="6001"/>
                    <a:pt x="4499" y="5964"/>
                  </a:cubicBezTo>
                  <a:cubicBezTo>
                    <a:pt x="4478" y="5935"/>
                    <a:pt x="4434" y="5906"/>
                    <a:pt x="4411" y="5884"/>
                  </a:cubicBezTo>
                  <a:cubicBezTo>
                    <a:pt x="4382" y="5854"/>
                    <a:pt x="4382" y="5788"/>
                    <a:pt x="4390" y="5759"/>
                  </a:cubicBezTo>
                  <a:cubicBezTo>
                    <a:pt x="4397" y="5737"/>
                    <a:pt x="4426" y="5686"/>
                    <a:pt x="4419" y="5649"/>
                  </a:cubicBezTo>
                  <a:cubicBezTo>
                    <a:pt x="4411" y="5620"/>
                    <a:pt x="4346" y="5612"/>
                    <a:pt x="4346" y="5612"/>
                  </a:cubicBezTo>
                  <a:cubicBezTo>
                    <a:pt x="4346" y="5612"/>
                    <a:pt x="4346" y="5612"/>
                    <a:pt x="4331" y="5612"/>
                  </a:cubicBezTo>
                  <a:cubicBezTo>
                    <a:pt x="4316" y="5612"/>
                    <a:pt x="4287" y="5605"/>
                    <a:pt x="4272" y="5583"/>
                  </a:cubicBezTo>
                  <a:cubicBezTo>
                    <a:pt x="4258" y="5546"/>
                    <a:pt x="4228" y="5525"/>
                    <a:pt x="4199" y="5510"/>
                  </a:cubicBezTo>
                  <a:cubicBezTo>
                    <a:pt x="4162" y="5488"/>
                    <a:pt x="4104" y="5466"/>
                    <a:pt x="4126" y="5422"/>
                  </a:cubicBezTo>
                  <a:cubicBezTo>
                    <a:pt x="4155" y="5378"/>
                    <a:pt x="4155" y="5327"/>
                    <a:pt x="4126" y="5297"/>
                  </a:cubicBezTo>
                  <a:cubicBezTo>
                    <a:pt x="4118" y="5283"/>
                    <a:pt x="4104" y="5275"/>
                    <a:pt x="4089" y="5275"/>
                  </a:cubicBezTo>
                  <a:cubicBezTo>
                    <a:pt x="4067" y="5275"/>
                    <a:pt x="4038" y="5290"/>
                    <a:pt x="4001" y="5319"/>
                  </a:cubicBezTo>
                  <a:cubicBezTo>
                    <a:pt x="3943" y="5363"/>
                    <a:pt x="3965" y="5422"/>
                    <a:pt x="3957" y="5466"/>
                  </a:cubicBezTo>
                  <a:cubicBezTo>
                    <a:pt x="3950" y="5510"/>
                    <a:pt x="3950" y="5568"/>
                    <a:pt x="3921" y="5590"/>
                  </a:cubicBezTo>
                  <a:cubicBezTo>
                    <a:pt x="3899" y="5620"/>
                    <a:pt x="3855" y="5634"/>
                    <a:pt x="3818" y="5678"/>
                  </a:cubicBezTo>
                  <a:cubicBezTo>
                    <a:pt x="3789" y="5722"/>
                    <a:pt x="3789" y="5744"/>
                    <a:pt x="3774" y="5803"/>
                  </a:cubicBezTo>
                  <a:cubicBezTo>
                    <a:pt x="3752" y="5862"/>
                    <a:pt x="3781" y="5839"/>
                    <a:pt x="3708" y="5854"/>
                  </a:cubicBezTo>
                  <a:cubicBezTo>
                    <a:pt x="3642" y="5876"/>
                    <a:pt x="3606" y="5854"/>
                    <a:pt x="3598" y="5898"/>
                  </a:cubicBezTo>
                  <a:cubicBezTo>
                    <a:pt x="3598" y="5927"/>
                    <a:pt x="3576" y="5949"/>
                    <a:pt x="3554" y="5949"/>
                  </a:cubicBezTo>
                  <a:cubicBezTo>
                    <a:pt x="3547" y="5949"/>
                    <a:pt x="3547" y="5949"/>
                    <a:pt x="3540" y="5935"/>
                  </a:cubicBezTo>
                  <a:cubicBezTo>
                    <a:pt x="3540" y="5920"/>
                    <a:pt x="3532" y="5913"/>
                    <a:pt x="3525" y="5913"/>
                  </a:cubicBezTo>
                  <a:cubicBezTo>
                    <a:pt x="3503" y="5913"/>
                    <a:pt x="3474" y="5942"/>
                    <a:pt x="3430" y="5971"/>
                  </a:cubicBezTo>
                  <a:cubicBezTo>
                    <a:pt x="3371" y="6015"/>
                    <a:pt x="3312" y="6015"/>
                    <a:pt x="3276" y="6023"/>
                  </a:cubicBezTo>
                  <a:cubicBezTo>
                    <a:pt x="3247" y="6037"/>
                    <a:pt x="3173" y="6067"/>
                    <a:pt x="3144" y="6125"/>
                  </a:cubicBezTo>
                  <a:cubicBezTo>
                    <a:pt x="3107" y="6184"/>
                    <a:pt x="3107" y="6199"/>
                    <a:pt x="3085" y="6228"/>
                  </a:cubicBezTo>
                  <a:cubicBezTo>
                    <a:pt x="3056" y="6265"/>
                    <a:pt x="2983" y="6287"/>
                    <a:pt x="2939" y="6316"/>
                  </a:cubicBezTo>
                  <a:cubicBezTo>
                    <a:pt x="2931" y="6316"/>
                    <a:pt x="2924" y="6323"/>
                    <a:pt x="2917" y="6323"/>
                  </a:cubicBezTo>
                  <a:cubicBezTo>
                    <a:pt x="2873" y="6323"/>
                    <a:pt x="2821" y="6272"/>
                    <a:pt x="2785" y="6272"/>
                  </a:cubicBezTo>
                  <a:cubicBezTo>
                    <a:pt x="2741" y="6272"/>
                    <a:pt x="2690" y="6330"/>
                    <a:pt x="2646" y="6367"/>
                  </a:cubicBezTo>
                  <a:cubicBezTo>
                    <a:pt x="2609" y="6396"/>
                    <a:pt x="2572" y="6418"/>
                    <a:pt x="2528" y="6418"/>
                  </a:cubicBezTo>
                  <a:cubicBezTo>
                    <a:pt x="2499" y="6418"/>
                    <a:pt x="2470" y="6396"/>
                    <a:pt x="2440" y="6396"/>
                  </a:cubicBezTo>
                  <a:cubicBezTo>
                    <a:pt x="2426" y="6396"/>
                    <a:pt x="2411" y="6404"/>
                    <a:pt x="2404" y="6418"/>
                  </a:cubicBezTo>
                  <a:cubicBezTo>
                    <a:pt x="2367" y="6462"/>
                    <a:pt x="2360" y="6492"/>
                    <a:pt x="2330" y="6499"/>
                  </a:cubicBezTo>
                  <a:cubicBezTo>
                    <a:pt x="2309" y="6514"/>
                    <a:pt x="2213" y="6499"/>
                    <a:pt x="2206" y="6536"/>
                  </a:cubicBezTo>
                  <a:cubicBezTo>
                    <a:pt x="2199" y="6572"/>
                    <a:pt x="2206" y="6594"/>
                    <a:pt x="2155" y="6602"/>
                  </a:cubicBezTo>
                  <a:cubicBezTo>
                    <a:pt x="2103" y="6609"/>
                    <a:pt x="2103" y="6675"/>
                    <a:pt x="2118" y="6704"/>
                  </a:cubicBezTo>
                  <a:cubicBezTo>
                    <a:pt x="2140" y="6741"/>
                    <a:pt x="2111" y="6792"/>
                    <a:pt x="2067" y="6844"/>
                  </a:cubicBezTo>
                  <a:cubicBezTo>
                    <a:pt x="2059" y="6858"/>
                    <a:pt x="2045" y="6865"/>
                    <a:pt x="2030" y="6865"/>
                  </a:cubicBezTo>
                  <a:cubicBezTo>
                    <a:pt x="1994" y="6865"/>
                    <a:pt x="1964" y="6829"/>
                    <a:pt x="1942" y="6807"/>
                  </a:cubicBezTo>
                  <a:cubicBezTo>
                    <a:pt x="1920" y="6792"/>
                    <a:pt x="1898" y="6748"/>
                    <a:pt x="1869" y="6748"/>
                  </a:cubicBezTo>
                  <a:cubicBezTo>
                    <a:pt x="1862" y="6748"/>
                    <a:pt x="1854" y="6756"/>
                    <a:pt x="1840" y="6763"/>
                  </a:cubicBezTo>
                  <a:cubicBezTo>
                    <a:pt x="1796" y="6807"/>
                    <a:pt x="1803" y="6821"/>
                    <a:pt x="1803" y="6887"/>
                  </a:cubicBezTo>
                  <a:cubicBezTo>
                    <a:pt x="1803" y="6946"/>
                    <a:pt x="1840" y="6939"/>
                    <a:pt x="1876" y="6968"/>
                  </a:cubicBezTo>
                  <a:cubicBezTo>
                    <a:pt x="1906" y="7005"/>
                    <a:pt x="1840" y="7049"/>
                    <a:pt x="1847" y="7085"/>
                  </a:cubicBezTo>
                  <a:cubicBezTo>
                    <a:pt x="1854" y="7129"/>
                    <a:pt x="1847" y="7166"/>
                    <a:pt x="1803" y="7188"/>
                  </a:cubicBezTo>
                  <a:cubicBezTo>
                    <a:pt x="1781" y="7203"/>
                    <a:pt x="1752" y="7217"/>
                    <a:pt x="1722" y="7217"/>
                  </a:cubicBezTo>
                  <a:cubicBezTo>
                    <a:pt x="1708" y="7217"/>
                    <a:pt x="1693" y="7210"/>
                    <a:pt x="1678" y="7203"/>
                  </a:cubicBezTo>
                  <a:cubicBezTo>
                    <a:pt x="1664" y="7180"/>
                    <a:pt x="1642" y="7151"/>
                    <a:pt x="1627" y="7151"/>
                  </a:cubicBezTo>
                  <a:cubicBezTo>
                    <a:pt x="1627" y="7151"/>
                    <a:pt x="1620" y="7151"/>
                    <a:pt x="1620" y="7166"/>
                  </a:cubicBezTo>
                  <a:cubicBezTo>
                    <a:pt x="1613" y="7180"/>
                    <a:pt x="1605" y="7188"/>
                    <a:pt x="1590" y="7188"/>
                  </a:cubicBezTo>
                  <a:cubicBezTo>
                    <a:pt x="1576" y="7188"/>
                    <a:pt x="1547" y="7173"/>
                    <a:pt x="1532" y="7158"/>
                  </a:cubicBezTo>
                  <a:cubicBezTo>
                    <a:pt x="1510" y="7129"/>
                    <a:pt x="1480" y="7085"/>
                    <a:pt x="1429" y="7085"/>
                  </a:cubicBezTo>
                  <a:cubicBezTo>
                    <a:pt x="1422" y="7085"/>
                    <a:pt x="1415" y="7085"/>
                    <a:pt x="1407" y="7085"/>
                  </a:cubicBezTo>
                  <a:cubicBezTo>
                    <a:pt x="1349" y="7107"/>
                    <a:pt x="1319" y="7122"/>
                    <a:pt x="1254" y="7203"/>
                  </a:cubicBezTo>
                  <a:cubicBezTo>
                    <a:pt x="1239" y="7217"/>
                    <a:pt x="1224" y="7225"/>
                    <a:pt x="1209" y="7225"/>
                  </a:cubicBezTo>
                  <a:cubicBezTo>
                    <a:pt x="1173" y="7225"/>
                    <a:pt x="1158" y="7144"/>
                    <a:pt x="1136" y="7115"/>
                  </a:cubicBezTo>
                  <a:cubicBezTo>
                    <a:pt x="1114" y="7078"/>
                    <a:pt x="1099" y="7063"/>
                    <a:pt x="1070" y="7063"/>
                  </a:cubicBezTo>
                  <a:cubicBezTo>
                    <a:pt x="1063" y="7063"/>
                    <a:pt x="1056" y="7063"/>
                    <a:pt x="1048" y="7063"/>
                  </a:cubicBezTo>
                  <a:cubicBezTo>
                    <a:pt x="1019" y="7071"/>
                    <a:pt x="1019" y="7107"/>
                    <a:pt x="1004" y="7144"/>
                  </a:cubicBezTo>
                  <a:cubicBezTo>
                    <a:pt x="997" y="7137"/>
                    <a:pt x="989" y="7129"/>
                    <a:pt x="982" y="7115"/>
                  </a:cubicBezTo>
                  <a:cubicBezTo>
                    <a:pt x="946" y="7063"/>
                    <a:pt x="960" y="7027"/>
                    <a:pt x="1004" y="6939"/>
                  </a:cubicBezTo>
                  <a:cubicBezTo>
                    <a:pt x="1048" y="6844"/>
                    <a:pt x="989" y="6844"/>
                    <a:pt x="960" y="6777"/>
                  </a:cubicBezTo>
                  <a:cubicBezTo>
                    <a:pt x="931" y="6719"/>
                    <a:pt x="894" y="6660"/>
                    <a:pt x="814" y="6660"/>
                  </a:cubicBezTo>
                  <a:cubicBezTo>
                    <a:pt x="806" y="6660"/>
                    <a:pt x="792" y="6660"/>
                    <a:pt x="777" y="6660"/>
                  </a:cubicBezTo>
                  <a:cubicBezTo>
                    <a:pt x="748" y="6668"/>
                    <a:pt x="733" y="6675"/>
                    <a:pt x="718" y="6675"/>
                  </a:cubicBezTo>
                  <a:cubicBezTo>
                    <a:pt x="682" y="6675"/>
                    <a:pt x="689" y="6653"/>
                    <a:pt x="667" y="6616"/>
                  </a:cubicBezTo>
                  <a:cubicBezTo>
                    <a:pt x="631" y="6572"/>
                    <a:pt x="594" y="6565"/>
                    <a:pt x="616" y="6470"/>
                  </a:cubicBezTo>
                  <a:cubicBezTo>
                    <a:pt x="645" y="6382"/>
                    <a:pt x="653" y="6433"/>
                    <a:pt x="740" y="6360"/>
                  </a:cubicBezTo>
                  <a:cubicBezTo>
                    <a:pt x="836" y="6279"/>
                    <a:pt x="792" y="6308"/>
                    <a:pt x="770" y="6243"/>
                  </a:cubicBezTo>
                  <a:cubicBezTo>
                    <a:pt x="755" y="6221"/>
                    <a:pt x="748" y="6213"/>
                    <a:pt x="740" y="6213"/>
                  </a:cubicBezTo>
                  <a:cubicBezTo>
                    <a:pt x="726" y="6213"/>
                    <a:pt x="711" y="6221"/>
                    <a:pt x="682" y="6221"/>
                  </a:cubicBezTo>
                  <a:cubicBezTo>
                    <a:pt x="667" y="6221"/>
                    <a:pt x="653" y="6221"/>
                    <a:pt x="631" y="6213"/>
                  </a:cubicBezTo>
                  <a:cubicBezTo>
                    <a:pt x="543" y="6177"/>
                    <a:pt x="594" y="6162"/>
                    <a:pt x="565" y="6074"/>
                  </a:cubicBezTo>
                  <a:cubicBezTo>
                    <a:pt x="528" y="5986"/>
                    <a:pt x="543" y="5994"/>
                    <a:pt x="506" y="5935"/>
                  </a:cubicBezTo>
                  <a:cubicBezTo>
                    <a:pt x="491" y="5920"/>
                    <a:pt x="477" y="5913"/>
                    <a:pt x="462" y="5913"/>
                  </a:cubicBezTo>
                  <a:cubicBezTo>
                    <a:pt x="440" y="5913"/>
                    <a:pt x="404" y="5927"/>
                    <a:pt x="374" y="5927"/>
                  </a:cubicBezTo>
                  <a:cubicBezTo>
                    <a:pt x="367" y="5927"/>
                    <a:pt x="367" y="5927"/>
                    <a:pt x="359" y="5927"/>
                  </a:cubicBezTo>
                  <a:cubicBezTo>
                    <a:pt x="301" y="5913"/>
                    <a:pt x="294" y="5884"/>
                    <a:pt x="316" y="5803"/>
                  </a:cubicBezTo>
                  <a:cubicBezTo>
                    <a:pt x="337" y="5722"/>
                    <a:pt x="301" y="5737"/>
                    <a:pt x="257" y="5708"/>
                  </a:cubicBezTo>
                  <a:cubicBezTo>
                    <a:pt x="213" y="5686"/>
                    <a:pt x="176" y="5656"/>
                    <a:pt x="235" y="5642"/>
                  </a:cubicBezTo>
                  <a:cubicBezTo>
                    <a:pt x="294" y="5634"/>
                    <a:pt x="294" y="5583"/>
                    <a:pt x="294" y="5517"/>
                  </a:cubicBezTo>
                  <a:cubicBezTo>
                    <a:pt x="294" y="5488"/>
                    <a:pt x="308" y="5480"/>
                    <a:pt x="323" y="5480"/>
                  </a:cubicBezTo>
                  <a:cubicBezTo>
                    <a:pt x="345" y="5480"/>
                    <a:pt x="374" y="5488"/>
                    <a:pt x="404" y="5488"/>
                  </a:cubicBezTo>
                  <a:cubicBezTo>
                    <a:pt x="411" y="5488"/>
                    <a:pt x="418" y="5488"/>
                    <a:pt x="425" y="5488"/>
                  </a:cubicBezTo>
                  <a:cubicBezTo>
                    <a:pt x="491" y="5473"/>
                    <a:pt x="447" y="5393"/>
                    <a:pt x="447" y="5327"/>
                  </a:cubicBezTo>
                  <a:cubicBezTo>
                    <a:pt x="447" y="5261"/>
                    <a:pt x="447" y="5239"/>
                    <a:pt x="396" y="5239"/>
                  </a:cubicBezTo>
                  <a:cubicBezTo>
                    <a:pt x="337" y="5239"/>
                    <a:pt x="279" y="5202"/>
                    <a:pt x="323" y="5136"/>
                  </a:cubicBezTo>
                  <a:cubicBezTo>
                    <a:pt x="359" y="5077"/>
                    <a:pt x="337" y="5048"/>
                    <a:pt x="308" y="5048"/>
                  </a:cubicBezTo>
                  <a:cubicBezTo>
                    <a:pt x="301" y="5048"/>
                    <a:pt x="294" y="5056"/>
                    <a:pt x="294" y="5056"/>
                  </a:cubicBezTo>
                  <a:cubicBezTo>
                    <a:pt x="257" y="5063"/>
                    <a:pt x="220" y="5056"/>
                    <a:pt x="132" y="5077"/>
                  </a:cubicBezTo>
                  <a:cubicBezTo>
                    <a:pt x="118" y="5077"/>
                    <a:pt x="110" y="5077"/>
                    <a:pt x="103" y="5077"/>
                  </a:cubicBezTo>
                  <a:cubicBezTo>
                    <a:pt x="52" y="5077"/>
                    <a:pt x="74" y="5012"/>
                    <a:pt x="74" y="4938"/>
                  </a:cubicBezTo>
                  <a:cubicBezTo>
                    <a:pt x="74" y="4858"/>
                    <a:pt x="15" y="4814"/>
                    <a:pt x="66" y="4784"/>
                  </a:cubicBezTo>
                  <a:cubicBezTo>
                    <a:pt x="88" y="4762"/>
                    <a:pt x="103" y="4755"/>
                    <a:pt x="110" y="4755"/>
                  </a:cubicBezTo>
                  <a:cubicBezTo>
                    <a:pt x="125" y="4755"/>
                    <a:pt x="132" y="4770"/>
                    <a:pt x="132" y="4792"/>
                  </a:cubicBezTo>
                  <a:cubicBezTo>
                    <a:pt x="132" y="4828"/>
                    <a:pt x="176" y="4872"/>
                    <a:pt x="206" y="4872"/>
                  </a:cubicBezTo>
                  <a:cubicBezTo>
                    <a:pt x="213" y="4872"/>
                    <a:pt x="220" y="4865"/>
                    <a:pt x="220" y="4858"/>
                  </a:cubicBezTo>
                  <a:cubicBezTo>
                    <a:pt x="242" y="4828"/>
                    <a:pt x="264" y="4748"/>
                    <a:pt x="323" y="4704"/>
                  </a:cubicBezTo>
                  <a:cubicBezTo>
                    <a:pt x="381" y="4660"/>
                    <a:pt x="381" y="4689"/>
                    <a:pt x="418" y="4623"/>
                  </a:cubicBezTo>
                  <a:cubicBezTo>
                    <a:pt x="447" y="4557"/>
                    <a:pt x="491" y="4543"/>
                    <a:pt x="550" y="4521"/>
                  </a:cubicBezTo>
                  <a:cubicBezTo>
                    <a:pt x="609" y="4499"/>
                    <a:pt x="631" y="4521"/>
                    <a:pt x="631" y="4485"/>
                  </a:cubicBezTo>
                  <a:cubicBezTo>
                    <a:pt x="631" y="4456"/>
                    <a:pt x="609" y="4434"/>
                    <a:pt x="609" y="4434"/>
                  </a:cubicBezTo>
                  <a:cubicBezTo>
                    <a:pt x="689" y="4375"/>
                    <a:pt x="689" y="4375"/>
                    <a:pt x="689" y="4375"/>
                  </a:cubicBezTo>
                  <a:cubicBezTo>
                    <a:pt x="689" y="4375"/>
                    <a:pt x="682" y="4353"/>
                    <a:pt x="653" y="4353"/>
                  </a:cubicBezTo>
                  <a:cubicBezTo>
                    <a:pt x="645" y="4353"/>
                    <a:pt x="638" y="4353"/>
                    <a:pt x="616" y="4360"/>
                  </a:cubicBezTo>
                  <a:cubicBezTo>
                    <a:pt x="579" y="4382"/>
                    <a:pt x="543" y="4404"/>
                    <a:pt x="506" y="4404"/>
                  </a:cubicBezTo>
                  <a:cubicBezTo>
                    <a:pt x="491" y="4404"/>
                    <a:pt x="469" y="4397"/>
                    <a:pt x="447" y="4390"/>
                  </a:cubicBezTo>
                  <a:cubicBezTo>
                    <a:pt x="396" y="4353"/>
                    <a:pt x="462" y="4236"/>
                    <a:pt x="506" y="4185"/>
                  </a:cubicBezTo>
                  <a:cubicBezTo>
                    <a:pt x="550" y="4126"/>
                    <a:pt x="587" y="4045"/>
                    <a:pt x="653" y="3957"/>
                  </a:cubicBezTo>
                  <a:cubicBezTo>
                    <a:pt x="718" y="3862"/>
                    <a:pt x="755" y="3884"/>
                    <a:pt x="777" y="3818"/>
                  </a:cubicBezTo>
                  <a:cubicBezTo>
                    <a:pt x="799" y="3752"/>
                    <a:pt x="755" y="3686"/>
                    <a:pt x="799" y="3591"/>
                  </a:cubicBezTo>
                  <a:cubicBezTo>
                    <a:pt x="843" y="3503"/>
                    <a:pt x="799" y="3422"/>
                    <a:pt x="777" y="3335"/>
                  </a:cubicBezTo>
                  <a:cubicBezTo>
                    <a:pt x="755" y="3239"/>
                    <a:pt x="718" y="3232"/>
                    <a:pt x="711" y="3173"/>
                  </a:cubicBezTo>
                  <a:cubicBezTo>
                    <a:pt x="697" y="3115"/>
                    <a:pt x="667" y="3071"/>
                    <a:pt x="594" y="3005"/>
                  </a:cubicBezTo>
                  <a:cubicBezTo>
                    <a:pt x="528" y="2931"/>
                    <a:pt x="543" y="2924"/>
                    <a:pt x="594" y="2880"/>
                  </a:cubicBezTo>
                  <a:cubicBezTo>
                    <a:pt x="653" y="2836"/>
                    <a:pt x="572" y="2807"/>
                    <a:pt x="521" y="2785"/>
                  </a:cubicBezTo>
                  <a:cubicBezTo>
                    <a:pt x="462" y="2763"/>
                    <a:pt x="447" y="2741"/>
                    <a:pt x="447" y="2675"/>
                  </a:cubicBezTo>
                  <a:cubicBezTo>
                    <a:pt x="447" y="2609"/>
                    <a:pt x="447" y="2558"/>
                    <a:pt x="396" y="2536"/>
                  </a:cubicBezTo>
                  <a:cubicBezTo>
                    <a:pt x="367" y="2528"/>
                    <a:pt x="337" y="2521"/>
                    <a:pt x="316" y="2521"/>
                  </a:cubicBezTo>
                  <a:cubicBezTo>
                    <a:pt x="294" y="2521"/>
                    <a:pt x="279" y="2528"/>
                    <a:pt x="279" y="2528"/>
                  </a:cubicBezTo>
                  <a:cubicBezTo>
                    <a:pt x="279" y="2528"/>
                    <a:pt x="301" y="2492"/>
                    <a:pt x="359" y="2470"/>
                  </a:cubicBezTo>
                  <a:cubicBezTo>
                    <a:pt x="418" y="2448"/>
                    <a:pt x="396" y="2389"/>
                    <a:pt x="337" y="2345"/>
                  </a:cubicBezTo>
                  <a:cubicBezTo>
                    <a:pt x="279" y="2301"/>
                    <a:pt x="279" y="2243"/>
                    <a:pt x="345" y="2235"/>
                  </a:cubicBezTo>
                  <a:cubicBezTo>
                    <a:pt x="418" y="2221"/>
                    <a:pt x="462" y="2206"/>
                    <a:pt x="484" y="2162"/>
                  </a:cubicBezTo>
                  <a:cubicBezTo>
                    <a:pt x="499" y="2133"/>
                    <a:pt x="521" y="2118"/>
                    <a:pt x="543" y="2118"/>
                  </a:cubicBezTo>
                  <a:cubicBezTo>
                    <a:pt x="550" y="2118"/>
                    <a:pt x="565" y="2126"/>
                    <a:pt x="572" y="2140"/>
                  </a:cubicBezTo>
                  <a:cubicBezTo>
                    <a:pt x="594" y="2184"/>
                    <a:pt x="631" y="2199"/>
                    <a:pt x="711" y="2199"/>
                  </a:cubicBezTo>
                  <a:cubicBezTo>
                    <a:pt x="792" y="2199"/>
                    <a:pt x="689" y="2096"/>
                    <a:pt x="653" y="2052"/>
                  </a:cubicBezTo>
                  <a:cubicBezTo>
                    <a:pt x="616" y="2008"/>
                    <a:pt x="689" y="1994"/>
                    <a:pt x="718" y="1994"/>
                  </a:cubicBezTo>
                  <a:cubicBezTo>
                    <a:pt x="755" y="1994"/>
                    <a:pt x="770" y="2059"/>
                    <a:pt x="792" y="2111"/>
                  </a:cubicBezTo>
                  <a:cubicBezTo>
                    <a:pt x="806" y="2140"/>
                    <a:pt x="843" y="2147"/>
                    <a:pt x="880" y="2147"/>
                  </a:cubicBezTo>
                  <a:cubicBezTo>
                    <a:pt x="902" y="2147"/>
                    <a:pt x="924" y="2147"/>
                    <a:pt x="946" y="2140"/>
                  </a:cubicBezTo>
                  <a:cubicBezTo>
                    <a:pt x="953" y="2140"/>
                    <a:pt x="960" y="2140"/>
                    <a:pt x="968" y="2140"/>
                  </a:cubicBezTo>
                  <a:cubicBezTo>
                    <a:pt x="1034" y="2140"/>
                    <a:pt x="1092" y="2177"/>
                    <a:pt x="1144" y="2221"/>
                  </a:cubicBezTo>
                  <a:cubicBezTo>
                    <a:pt x="1173" y="2243"/>
                    <a:pt x="1195" y="2257"/>
                    <a:pt x="1217" y="2257"/>
                  </a:cubicBezTo>
                  <a:cubicBezTo>
                    <a:pt x="1231" y="2257"/>
                    <a:pt x="1239" y="2250"/>
                    <a:pt x="1246" y="2235"/>
                  </a:cubicBezTo>
                  <a:cubicBezTo>
                    <a:pt x="1254" y="2184"/>
                    <a:pt x="1173" y="2155"/>
                    <a:pt x="1187" y="2118"/>
                  </a:cubicBezTo>
                  <a:cubicBezTo>
                    <a:pt x="1187" y="2111"/>
                    <a:pt x="1202" y="2104"/>
                    <a:pt x="1209" y="2104"/>
                  </a:cubicBezTo>
                  <a:cubicBezTo>
                    <a:pt x="1239" y="2104"/>
                    <a:pt x="1283" y="2126"/>
                    <a:pt x="1312" y="2162"/>
                  </a:cubicBezTo>
                  <a:cubicBezTo>
                    <a:pt x="1327" y="2184"/>
                    <a:pt x="1341" y="2191"/>
                    <a:pt x="1363" y="2191"/>
                  </a:cubicBezTo>
                  <a:cubicBezTo>
                    <a:pt x="1407" y="2191"/>
                    <a:pt x="1459" y="2155"/>
                    <a:pt x="1480" y="2133"/>
                  </a:cubicBezTo>
                  <a:cubicBezTo>
                    <a:pt x="1517" y="2096"/>
                    <a:pt x="1686" y="2030"/>
                    <a:pt x="1752" y="2008"/>
                  </a:cubicBezTo>
                  <a:cubicBezTo>
                    <a:pt x="1774" y="2001"/>
                    <a:pt x="1788" y="1994"/>
                    <a:pt x="1796" y="1994"/>
                  </a:cubicBezTo>
                  <a:cubicBezTo>
                    <a:pt x="1840" y="1994"/>
                    <a:pt x="1854" y="2023"/>
                    <a:pt x="1869" y="2059"/>
                  </a:cubicBezTo>
                  <a:cubicBezTo>
                    <a:pt x="1869" y="2074"/>
                    <a:pt x="1876" y="2081"/>
                    <a:pt x="1891" y="2081"/>
                  </a:cubicBezTo>
                  <a:cubicBezTo>
                    <a:pt x="1928" y="2081"/>
                    <a:pt x="2001" y="2023"/>
                    <a:pt x="2023" y="1971"/>
                  </a:cubicBezTo>
                  <a:cubicBezTo>
                    <a:pt x="2059" y="1906"/>
                    <a:pt x="2067" y="1891"/>
                    <a:pt x="2103" y="1832"/>
                  </a:cubicBezTo>
                  <a:cubicBezTo>
                    <a:pt x="2140" y="1781"/>
                    <a:pt x="2118" y="1781"/>
                    <a:pt x="2081" y="1730"/>
                  </a:cubicBezTo>
                  <a:cubicBezTo>
                    <a:pt x="2045" y="1686"/>
                    <a:pt x="1994" y="1657"/>
                    <a:pt x="1920" y="1605"/>
                  </a:cubicBezTo>
                  <a:cubicBezTo>
                    <a:pt x="1854" y="1561"/>
                    <a:pt x="1832" y="1539"/>
                    <a:pt x="1869" y="1495"/>
                  </a:cubicBezTo>
                  <a:cubicBezTo>
                    <a:pt x="1876" y="1481"/>
                    <a:pt x="1884" y="1473"/>
                    <a:pt x="1891" y="1473"/>
                  </a:cubicBezTo>
                  <a:cubicBezTo>
                    <a:pt x="1898" y="1473"/>
                    <a:pt x="1906" y="1481"/>
                    <a:pt x="1913" y="1481"/>
                  </a:cubicBezTo>
                  <a:cubicBezTo>
                    <a:pt x="1920" y="1481"/>
                    <a:pt x="1928" y="1473"/>
                    <a:pt x="1935" y="1459"/>
                  </a:cubicBezTo>
                  <a:cubicBezTo>
                    <a:pt x="1957" y="1415"/>
                    <a:pt x="1994" y="1356"/>
                    <a:pt x="2059" y="1356"/>
                  </a:cubicBezTo>
                  <a:cubicBezTo>
                    <a:pt x="2125" y="1356"/>
                    <a:pt x="2162" y="1356"/>
                    <a:pt x="2191" y="1327"/>
                  </a:cubicBezTo>
                  <a:cubicBezTo>
                    <a:pt x="2228" y="1290"/>
                    <a:pt x="2243" y="1188"/>
                    <a:pt x="2287" y="1158"/>
                  </a:cubicBezTo>
                  <a:cubicBezTo>
                    <a:pt x="2330" y="1121"/>
                    <a:pt x="2375" y="1158"/>
                    <a:pt x="2397" y="1107"/>
                  </a:cubicBezTo>
                  <a:cubicBezTo>
                    <a:pt x="2418" y="1063"/>
                    <a:pt x="2418" y="1019"/>
                    <a:pt x="2499" y="1004"/>
                  </a:cubicBezTo>
                  <a:cubicBezTo>
                    <a:pt x="2565" y="997"/>
                    <a:pt x="2602" y="968"/>
                    <a:pt x="2616" y="960"/>
                  </a:cubicBezTo>
                  <a:lnTo>
                    <a:pt x="2624" y="960"/>
                  </a:lnTo>
                  <a:cubicBezTo>
                    <a:pt x="2660" y="960"/>
                    <a:pt x="2697" y="953"/>
                    <a:pt x="2719" y="924"/>
                  </a:cubicBezTo>
                  <a:cubicBezTo>
                    <a:pt x="2748" y="872"/>
                    <a:pt x="2902" y="880"/>
                    <a:pt x="2953" y="872"/>
                  </a:cubicBezTo>
                  <a:cubicBezTo>
                    <a:pt x="3005" y="865"/>
                    <a:pt x="3173" y="850"/>
                    <a:pt x="3232" y="792"/>
                  </a:cubicBezTo>
                  <a:cubicBezTo>
                    <a:pt x="3298" y="733"/>
                    <a:pt x="3430" y="653"/>
                    <a:pt x="3481" y="623"/>
                  </a:cubicBezTo>
                  <a:cubicBezTo>
                    <a:pt x="3532" y="587"/>
                    <a:pt x="3576" y="557"/>
                    <a:pt x="3635" y="528"/>
                  </a:cubicBezTo>
                  <a:cubicBezTo>
                    <a:pt x="3693" y="491"/>
                    <a:pt x="3686" y="484"/>
                    <a:pt x="3701" y="447"/>
                  </a:cubicBezTo>
                  <a:cubicBezTo>
                    <a:pt x="3723" y="418"/>
                    <a:pt x="3745" y="396"/>
                    <a:pt x="3686" y="359"/>
                  </a:cubicBezTo>
                  <a:cubicBezTo>
                    <a:pt x="3628" y="316"/>
                    <a:pt x="3686" y="294"/>
                    <a:pt x="3701" y="257"/>
                  </a:cubicBezTo>
                  <a:cubicBezTo>
                    <a:pt x="3716" y="220"/>
                    <a:pt x="3730" y="191"/>
                    <a:pt x="3759" y="191"/>
                  </a:cubicBezTo>
                  <a:cubicBezTo>
                    <a:pt x="3774" y="191"/>
                    <a:pt x="3781" y="191"/>
                    <a:pt x="3796" y="206"/>
                  </a:cubicBezTo>
                  <a:cubicBezTo>
                    <a:pt x="3847" y="235"/>
                    <a:pt x="3862" y="271"/>
                    <a:pt x="3906" y="286"/>
                  </a:cubicBezTo>
                  <a:cubicBezTo>
                    <a:pt x="3950" y="308"/>
                    <a:pt x="3921" y="359"/>
                    <a:pt x="3943" y="403"/>
                  </a:cubicBezTo>
                  <a:cubicBezTo>
                    <a:pt x="3957" y="455"/>
                    <a:pt x="4001" y="469"/>
                    <a:pt x="4045" y="477"/>
                  </a:cubicBezTo>
                  <a:cubicBezTo>
                    <a:pt x="4082" y="484"/>
                    <a:pt x="4104" y="506"/>
                    <a:pt x="4133" y="535"/>
                  </a:cubicBezTo>
                  <a:cubicBezTo>
                    <a:pt x="4155" y="550"/>
                    <a:pt x="4177" y="557"/>
                    <a:pt x="4199" y="557"/>
                  </a:cubicBezTo>
                  <a:cubicBezTo>
                    <a:pt x="4214" y="557"/>
                    <a:pt x="4236" y="550"/>
                    <a:pt x="4258" y="535"/>
                  </a:cubicBezTo>
                  <a:cubicBezTo>
                    <a:pt x="4265" y="528"/>
                    <a:pt x="4287" y="521"/>
                    <a:pt x="4309" y="521"/>
                  </a:cubicBezTo>
                  <a:cubicBezTo>
                    <a:pt x="4338" y="521"/>
                    <a:pt x="4375" y="535"/>
                    <a:pt x="4390" y="557"/>
                  </a:cubicBezTo>
                  <a:cubicBezTo>
                    <a:pt x="4419" y="601"/>
                    <a:pt x="4411" y="682"/>
                    <a:pt x="4456" y="697"/>
                  </a:cubicBezTo>
                  <a:cubicBezTo>
                    <a:pt x="4507" y="711"/>
                    <a:pt x="4521" y="762"/>
                    <a:pt x="4441" y="770"/>
                  </a:cubicBezTo>
                  <a:cubicBezTo>
                    <a:pt x="4368" y="785"/>
                    <a:pt x="4382" y="821"/>
                    <a:pt x="4397" y="858"/>
                  </a:cubicBezTo>
                  <a:cubicBezTo>
                    <a:pt x="4419" y="895"/>
                    <a:pt x="4426" y="895"/>
                    <a:pt x="4397" y="946"/>
                  </a:cubicBezTo>
                  <a:cubicBezTo>
                    <a:pt x="4375" y="997"/>
                    <a:pt x="4411" y="1048"/>
                    <a:pt x="4360" y="1070"/>
                  </a:cubicBezTo>
                  <a:cubicBezTo>
                    <a:pt x="4309" y="1092"/>
                    <a:pt x="4287" y="1121"/>
                    <a:pt x="4360" y="1166"/>
                  </a:cubicBezTo>
                  <a:cubicBezTo>
                    <a:pt x="4411" y="1202"/>
                    <a:pt x="4456" y="1217"/>
                    <a:pt x="4492" y="1217"/>
                  </a:cubicBezTo>
                  <a:cubicBezTo>
                    <a:pt x="4499" y="1217"/>
                    <a:pt x="4507" y="1217"/>
                    <a:pt x="4521" y="1217"/>
                  </a:cubicBezTo>
                  <a:lnTo>
                    <a:pt x="4529" y="1217"/>
                  </a:lnTo>
                  <a:cubicBezTo>
                    <a:pt x="4566" y="1217"/>
                    <a:pt x="4558" y="1246"/>
                    <a:pt x="4543" y="1297"/>
                  </a:cubicBezTo>
                  <a:cubicBezTo>
                    <a:pt x="4529" y="1356"/>
                    <a:pt x="4551" y="1393"/>
                    <a:pt x="4478" y="1422"/>
                  </a:cubicBezTo>
                  <a:cubicBezTo>
                    <a:pt x="4397" y="1444"/>
                    <a:pt x="4390" y="1444"/>
                    <a:pt x="4338" y="1488"/>
                  </a:cubicBezTo>
                  <a:cubicBezTo>
                    <a:pt x="4287" y="1532"/>
                    <a:pt x="4280" y="1539"/>
                    <a:pt x="4338" y="1569"/>
                  </a:cubicBezTo>
                  <a:cubicBezTo>
                    <a:pt x="4397" y="1605"/>
                    <a:pt x="4390" y="1657"/>
                    <a:pt x="4434" y="1657"/>
                  </a:cubicBezTo>
                  <a:cubicBezTo>
                    <a:pt x="4441" y="1657"/>
                    <a:pt x="4441" y="1657"/>
                    <a:pt x="4448" y="1657"/>
                  </a:cubicBezTo>
                  <a:cubicBezTo>
                    <a:pt x="4507" y="1642"/>
                    <a:pt x="4543" y="1620"/>
                    <a:pt x="4573" y="1590"/>
                  </a:cubicBezTo>
                  <a:cubicBezTo>
                    <a:pt x="4587" y="1569"/>
                    <a:pt x="4609" y="1561"/>
                    <a:pt x="4646" y="1561"/>
                  </a:cubicBezTo>
                  <a:cubicBezTo>
                    <a:pt x="4661" y="1561"/>
                    <a:pt x="4683" y="1561"/>
                    <a:pt x="4705" y="1561"/>
                  </a:cubicBezTo>
                  <a:cubicBezTo>
                    <a:pt x="4734" y="1569"/>
                    <a:pt x="4756" y="1569"/>
                    <a:pt x="4778" y="1569"/>
                  </a:cubicBezTo>
                  <a:cubicBezTo>
                    <a:pt x="4815" y="1569"/>
                    <a:pt x="4844" y="1561"/>
                    <a:pt x="4873" y="1547"/>
                  </a:cubicBezTo>
                  <a:cubicBezTo>
                    <a:pt x="4925" y="1517"/>
                    <a:pt x="4917" y="1495"/>
                    <a:pt x="4961" y="1444"/>
                  </a:cubicBezTo>
                  <a:cubicBezTo>
                    <a:pt x="4998" y="1400"/>
                    <a:pt x="5012" y="1356"/>
                    <a:pt x="5056" y="1356"/>
                  </a:cubicBezTo>
                  <a:cubicBezTo>
                    <a:pt x="5064" y="1356"/>
                    <a:pt x="5064" y="1356"/>
                    <a:pt x="5071" y="1356"/>
                  </a:cubicBezTo>
                  <a:cubicBezTo>
                    <a:pt x="5078" y="1363"/>
                    <a:pt x="5093" y="1363"/>
                    <a:pt x="5100" y="1363"/>
                  </a:cubicBezTo>
                  <a:cubicBezTo>
                    <a:pt x="5122" y="1363"/>
                    <a:pt x="5144" y="1356"/>
                    <a:pt x="5166" y="1356"/>
                  </a:cubicBezTo>
                  <a:cubicBezTo>
                    <a:pt x="5188" y="1356"/>
                    <a:pt x="5203" y="1363"/>
                    <a:pt x="5218" y="1378"/>
                  </a:cubicBezTo>
                  <a:cubicBezTo>
                    <a:pt x="5232" y="1400"/>
                    <a:pt x="5276" y="1429"/>
                    <a:pt x="5306" y="1429"/>
                  </a:cubicBezTo>
                  <a:cubicBezTo>
                    <a:pt x="5320" y="1429"/>
                    <a:pt x="5328" y="1429"/>
                    <a:pt x="5335" y="1407"/>
                  </a:cubicBezTo>
                  <a:cubicBezTo>
                    <a:pt x="5349" y="1356"/>
                    <a:pt x="5371" y="1327"/>
                    <a:pt x="5430" y="1297"/>
                  </a:cubicBezTo>
                  <a:cubicBezTo>
                    <a:pt x="5489" y="1276"/>
                    <a:pt x="5584" y="1239"/>
                    <a:pt x="5562" y="1195"/>
                  </a:cubicBezTo>
                  <a:cubicBezTo>
                    <a:pt x="5547" y="1158"/>
                    <a:pt x="5503" y="1158"/>
                    <a:pt x="5474" y="1129"/>
                  </a:cubicBezTo>
                  <a:cubicBezTo>
                    <a:pt x="5437" y="1107"/>
                    <a:pt x="5452" y="1114"/>
                    <a:pt x="5474" y="1048"/>
                  </a:cubicBezTo>
                  <a:cubicBezTo>
                    <a:pt x="5489" y="975"/>
                    <a:pt x="5525" y="762"/>
                    <a:pt x="5489" y="733"/>
                  </a:cubicBezTo>
                  <a:cubicBezTo>
                    <a:pt x="5452" y="697"/>
                    <a:pt x="5445" y="682"/>
                    <a:pt x="5437" y="623"/>
                  </a:cubicBezTo>
                  <a:cubicBezTo>
                    <a:pt x="5430" y="557"/>
                    <a:pt x="5371" y="521"/>
                    <a:pt x="5313" y="499"/>
                  </a:cubicBezTo>
                  <a:cubicBezTo>
                    <a:pt x="5247" y="484"/>
                    <a:pt x="5196" y="447"/>
                    <a:pt x="5181" y="403"/>
                  </a:cubicBezTo>
                  <a:cubicBezTo>
                    <a:pt x="5166" y="367"/>
                    <a:pt x="5115" y="286"/>
                    <a:pt x="5181" y="286"/>
                  </a:cubicBezTo>
                  <a:cubicBezTo>
                    <a:pt x="5240" y="286"/>
                    <a:pt x="5261" y="308"/>
                    <a:pt x="5306" y="308"/>
                  </a:cubicBezTo>
                  <a:cubicBezTo>
                    <a:pt x="5313" y="308"/>
                    <a:pt x="5328" y="308"/>
                    <a:pt x="5335" y="308"/>
                  </a:cubicBezTo>
                  <a:cubicBezTo>
                    <a:pt x="5349" y="301"/>
                    <a:pt x="5357" y="301"/>
                    <a:pt x="5371" y="301"/>
                  </a:cubicBezTo>
                  <a:cubicBezTo>
                    <a:pt x="5386" y="301"/>
                    <a:pt x="5393" y="301"/>
                    <a:pt x="5408" y="301"/>
                  </a:cubicBezTo>
                  <a:cubicBezTo>
                    <a:pt x="5437" y="301"/>
                    <a:pt x="5459" y="301"/>
                    <a:pt x="5474" y="264"/>
                  </a:cubicBezTo>
                  <a:cubicBezTo>
                    <a:pt x="5489" y="206"/>
                    <a:pt x="5430" y="176"/>
                    <a:pt x="5481" y="147"/>
                  </a:cubicBezTo>
                  <a:cubicBezTo>
                    <a:pt x="5533" y="110"/>
                    <a:pt x="5533" y="66"/>
                    <a:pt x="5569" y="66"/>
                  </a:cubicBezTo>
                  <a:cubicBezTo>
                    <a:pt x="5613" y="66"/>
                    <a:pt x="5591" y="110"/>
                    <a:pt x="5635" y="110"/>
                  </a:cubicBezTo>
                  <a:cubicBezTo>
                    <a:pt x="5642" y="110"/>
                    <a:pt x="5650" y="110"/>
                    <a:pt x="5657" y="110"/>
                  </a:cubicBezTo>
                  <a:cubicBezTo>
                    <a:pt x="5738" y="96"/>
                    <a:pt x="5752" y="96"/>
                    <a:pt x="5804" y="59"/>
                  </a:cubicBezTo>
                  <a:cubicBezTo>
                    <a:pt x="5826" y="44"/>
                    <a:pt x="5848" y="30"/>
                    <a:pt x="5862" y="30"/>
                  </a:cubicBezTo>
                  <a:lnTo>
                    <a:pt x="5862" y="0"/>
                  </a:lnTo>
                  <a:lnTo>
                    <a:pt x="5862" y="0"/>
                  </a:lnTo>
                  <a:cubicBezTo>
                    <a:pt x="5840" y="0"/>
                    <a:pt x="5818" y="15"/>
                    <a:pt x="5789" y="30"/>
                  </a:cubicBezTo>
                  <a:cubicBezTo>
                    <a:pt x="5745" y="59"/>
                    <a:pt x="5730" y="59"/>
                    <a:pt x="5679" y="74"/>
                  </a:cubicBezTo>
                  <a:cubicBezTo>
                    <a:pt x="5650" y="81"/>
                    <a:pt x="5650" y="81"/>
                    <a:pt x="5650" y="81"/>
                  </a:cubicBezTo>
                  <a:cubicBezTo>
                    <a:pt x="5642" y="81"/>
                    <a:pt x="5635" y="81"/>
                    <a:pt x="5635" y="81"/>
                  </a:cubicBezTo>
                  <a:cubicBezTo>
                    <a:pt x="5628" y="81"/>
                    <a:pt x="5628" y="81"/>
                    <a:pt x="5628" y="81"/>
                  </a:cubicBezTo>
                  <a:lnTo>
                    <a:pt x="5628" y="81"/>
                  </a:lnTo>
                  <a:cubicBezTo>
                    <a:pt x="5628" y="81"/>
                    <a:pt x="5628" y="81"/>
                    <a:pt x="5628" y="74"/>
                  </a:cubicBezTo>
                  <a:cubicBezTo>
                    <a:pt x="5620" y="66"/>
                    <a:pt x="5613" y="37"/>
                    <a:pt x="5569" y="37"/>
                  </a:cubicBezTo>
                  <a:cubicBezTo>
                    <a:pt x="5533" y="37"/>
                    <a:pt x="5518" y="59"/>
                    <a:pt x="5503" y="81"/>
                  </a:cubicBezTo>
                  <a:cubicBezTo>
                    <a:pt x="5489" y="96"/>
                    <a:pt x="5481" y="103"/>
                    <a:pt x="5459" y="118"/>
                  </a:cubicBezTo>
                  <a:cubicBezTo>
                    <a:pt x="5416" y="147"/>
                    <a:pt x="5430" y="191"/>
                    <a:pt x="5437" y="213"/>
                  </a:cubicBezTo>
                  <a:cubicBezTo>
                    <a:pt x="5445" y="228"/>
                    <a:pt x="5445" y="235"/>
                    <a:pt x="5445" y="257"/>
                  </a:cubicBezTo>
                  <a:cubicBezTo>
                    <a:pt x="5437" y="271"/>
                    <a:pt x="5437" y="271"/>
                    <a:pt x="5408" y="271"/>
                  </a:cubicBezTo>
                  <a:cubicBezTo>
                    <a:pt x="5401" y="271"/>
                    <a:pt x="5393" y="271"/>
                    <a:pt x="5393" y="271"/>
                  </a:cubicBezTo>
                  <a:cubicBezTo>
                    <a:pt x="5386" y="271"/>
                    <a:pt x="5379" y="271"/>
                    <a:pt x="5371" y="271"/>
                  </a:cubicBezTo>
                  <a:cubicBezTo>
                    <a:pt x="5357" y="271"/>
                    <a:pt x="5342" y="271"/>
                    <a:pt x="5328" y="271"/>
                  </a:cubicBezTo>
                  <a:cubicBezTo>
                    <a:pt x="5320" y="279"/>
                    <a:pt x="5313" y="279"/>
                    <a:pt x="5306" y="279"/>
                  </a:cubicBezTo>
                  <a:cubicBezTo>
                    <a:pt x="5291" y="279"/>
                    <a:pt x="5276" y="271"/>
                    <a:pt x="5261" y="271"/>
                  </a:cubicBezTo>
                  <a:cubicBezTo>
                    <a:pt x="5240" y="264"/>
                    <a:pt x="5218" y="257"/>
                    <a:pt x="5181" y="257"/>
                  </a:cubicBezTo>
                  <a:cubicBezTo>
                    <a:pt x="5152" y="257"/>
                    <a:pt x="5130" y="271"/>
                    <a:pt x="5122" y="286"/>
                  </a:cubicBezTo>
                  <a:cubicBezTo>
                    <a:pt x="5108" y="316"/>
                    <a:pt x="5122" y="359"/>
                    <a:pt x="5144" y="396"/>
                  </a:cubicBezTo>
                  <a:cubicBezTo>
                    <a:pt x="5144" y="403"/>
                    <a:pt x="5152" y="411"/>
                    <a:pt x="5152" y="418"/>
                  </a:cubicBezTo>
                  <a:cubicBezTo>
                    <a:pt x="5174" y="469"/>
                    <a:pt x="5225" y="506"/>
                    <a:pt x="5298" y="528"/>
                  </a:cubicBezTo>
                  <a:cubicBezTo>
                    <a:pt x="5349" y="543"/>
                    <a:pt x="5401" y="579"/>
                    <a:pt x="5408" y="623"/>
                  </a:cubicBezTo>
                  <a:cubicBezTo>
                    <a:pt x="5416" y="689"/>
                    <a:pt x="5430" y="711"/>
                    <a:pt x="5467" y="755"/>
                  </a:cubicBezTo>
                  <a:cubicBezTo>
                    <a:pt x="5481" y="777"/>
                    <a:pt x="5467" y="953"/>
                    <a:pt x="5445" y="1041"/>
                  </a:cubicBezTo>
                  <a:cubicBezTo>
                    <a:pt x="5437" y="1056"/>
                    <a:pt x="5430" y="1070"/>
                    <a:pt x="5430" y="1078"/>
                  </a:cubicBezTo>
                  <a:cubicBezTo>
                    <a:pt x="5416" y="1114"/>
                    <a:pt x="5423" y="1129"/>
                    <a:pt x="5452" y="1151"/>
                  </a:cubicBezTo>
                  <a:cubicBezTo>
                    <a:pt x="5467" y="1166"/>
                    <a:pt x="5481" y="1173"/>
                    <a:pt x="5496" y="1180"/>
                  </a:cubicBezTo>
                  <a:cubicBezTo>
                    <a:pt x="5518" y="1188"/>
                    <a:pt x="5533" y="1195"/>
                    <a:pt x="5533" y="1209"/>
                  </a:cubicBezTo>
                  <a:cubicBezTo>
                    <a:pt x="5533" y="1224"/>
                    <a:pt x="5467" y="1253"/>
                    <a:pt x="5437" y="1261"/>
                  </a:cubicBezTo>
                  <a:cubicBezTo>
                    <a:pt x="5416" y="1276"/>
                    <a:pt x="5416" y="1276"/>
                    <a:pt x="5416" y="1276"/>
                  </a:cubicBezTo>
                  <a:cubicBezTo>
                    <a:pt x="5342" y="1305"/>
                    <a:pt x="5320" y="1349"/>
                    <a:pt x="5306" y="1400"/>
                  </a:cubicBezTo>
                  <a:lnTo>
                    <a:pt x="5306" y="1400"/>
                  </a:lnTo>
                  <a:cubicBezTo>
                    <a:pt x="5291" y="1400"/>
                    <a:pt x="5254" y="1378"/>
                    <a:pt x="5240" y="1356"/>
                  </a:cubicBezTo>
                  <a:cubicBezTo>
                    <a:pt x="5218" y="1334"/>
                    <a:pt x="5188" y="1327"/>
                    <a:pt x="5166" y="1327"/>
                  </a:cubicBezTo>
                  <a:cubicBezTo>
                    <a:pt x="5159" y="1327"/>
                    <a:pt x="5144" y="1327"/>
                    <a:pt x="5137" y="1327"/>
                  </a:cubicBezTo>
                  <a:cubicBezTo>
                    <a:pt x="5122" y="1327"/>
                    <a:pt x="5115" y="1334"/>
                    <a:pt x="5100" y="1334"/>
                  </a:cubicBezTo>
                  <a:cubicBezTo>
                    <a:pt x="5093" y="1334"/>
                    <a:pt x="5086" y="1327"/>
                    <a:pt x="5078" y="1327"/>
                  </a:cubicBezTo>
                  <a:cubicBezTo>
                    <a:pt x="5071" y="1327"/>
                    <a:pt x="5064" y="1327"/>
                    <a:pt x="5056" y="1327"/>
                  </a:cubicBezTo>
                  <a:cubicBezTo>
                    <a:pt x="5005" y="1327"/>
                    <a:pt x="4983" y="1363"/>
                    <a:pt x="4961" y="1393"/>
                  </a:cubicBezTo>
                  <a:cubicBezTo>
                    <a:pt x="4954" y="1400"/>
                    <a:pt x="4947" y="1415"/>
                    <a:pt x="4939" y="1422"/>
                  </a:cubicBezTo>
                  <a:cubicBezTo>
                    <a:pt x="4917" y="1444"/>
                    <a:pt x="4910" y="1466"/>
                    <a:pt x="4902" y="1481"/>
                  </a:cubicBezTo>
                  <a:cubicBezTo>
                    <a:pt x="4888" y="1495"/>
                    <a:pt x="4888" y="1510"/>
                    <a:pt x="4866" y="1517"/>
                  </a:cubicBezTo>
                  <a:cubicBezTo>
                    <a:pt x="4837" y="1532"/>
                    <a:pt x="4807" y="1539"/>
                    <a:pt x="4778" y="1539"/>
                  </a:cubicBezTo>
                  <a:cubicBezTo>
                    <a:pt x="4756" y="1539"/>
                    <a:pt x="4734" y="1539"/>
                    <a:pt x="4712" y="1532"/>
                  </a:cubicBezTo>
                  <a:cubicBezTo>
                    <a:pt x="4683" y="1532"/>
                    <a:pt x="4661" y="1525"/>
                    <a:pt x="4646" y="1525"/>
                  </a:cubicBezTo>
                  <a:cubicBezTo>
                    <a:pt x="4617" y="1525"/>
                    <a:pt x="4573" y="1532"/>
                    <a:pt x="4543" y="1569"/>
                  </a:cubicBezTo>
                  <a:cubicBezTo>
                    <a:pt x="4529" y="1598"/>
                    <a:pt x="4499" y="1612"/>
                    <a:pt x="4441" y="1627"/>
                  </a:cubicBezTo>
                  <a:lnTo>
                    <a:pt x="4434" y="1627"/>
                  </a:lnTo>
                  <a:cubicBezTo>
                    <a:pt x="4426" y="1627"/>
                    <a:pt x="4426" y="1627"/>
                    <a:pt x="4411" y="1605"/>
                  </a:cubicBezTo>
                  <a:cubicBezTo>
                    <a:pt x="4404" y="1590"/>
                    <a:pt x="4390" y="1561"/>
                    <a:pt x="4353" y="1547"/>
                  </a:cubicBezTo>
                  <a:cubicBezTo>
                    <a:pt x="4346" y="1539"/>
                    <a:pt x="4338" y="1532"/>
                    <a:pt x="4331" y="1532"/>
                  </a:cubicBezTo>
                  <a:cubicBezTo>
                    <a:pt x="4338" y="1525"/>
                    <a:pt x="4353" y="1517"/>
                    <a:pt x="4360" y="1510"/>
                  </a:cubicBezTo>
                  <a:cubicBezTo>
                    <a:pt x="4404" y="1473"/>
                    <a:pt x="4411" y="1473"/>
                    <a:pt x="4463" y="1451"/>
                  </a:cubicBezTo>
                  <a:cubicBezTo>
                    <a:pt x="4485" y="1451"/>
                    <a:pt x="4485" y="1451"/>
                    <a:pt x="4485" y="1451"/>
                  </a:cubicBezTo>
                  <a:cubicBezTo>
                    <a:pt x="4551" y="1422"/>
                    <a:pt x="4566" y="1393"/>
                    <a:pt x="4566" y="1349"/>
                  </a:cubicBezTo>
                  <a:cubicBezTo>
                    <a:pt x="4566" y="1334"/>
                    <a:pt x="4573" y="1319"/>
                    <a:pt x="4573" y="1305"/>
                  </a:cubicBezTo>
                  <a:cubicBezTo>
                    <a:pt x="4587" y="1261"/>
                    <a:pt x="4595" y="1231"/>
                    <a:pt x="4580" y="1202"/>
                  </a:cubicBezTo>
                  <a:cubicBezTo>
                    <a:pt x="4573" y="1195"/>
                    <a:pt x="4558" y="1180"/>
                    <a:pt x="4529" y="1180"/>
                  </a:cubicBezTo>
                  <a:cubicBezTo>
                    <a:pt x="4529" y="1180"/>
                    <a:pt x="4521" y="1180"/>
                    <a:pt x="4514" y="1188"/>
                  </a:cubicBezTo>
                  <a:cubicBezTo>
                    <a:pt x="4507" y="1188"/>
                    <a:pt x="4499" y="1188"/>
                    <a:pt x="4492" y="1188"/>
                  </a:cubicBezTo>
                  <a:cubicBezTo>
                    <a:pt x="4463" y="1188"/>
                    <a:pt x="4426" y="1173"/>
                    <a:pt x="4375" y="1136"/>
                  </a:cubicBezTo>
                  <a:cubicBezTo>
                    <a:pt x="4353" y="1129"/>
                    <a:pt x="4346" y="1121"/>
                    <a:pt x="4346" y="1114"/>
                  </a:cubicBezTo>
                  <a:cubicBezTo>
                    <a:pt x="4346" y="1114"/>
                    <a:pt x="4353" y="1107"/>
                    <a:pt x="4368" y="1100"/>
                  </a:cubicBezTo>
                  <a:cubicBezTo>
                    <a:pt x="4419" y="1078"/>
                    <a:pt x="4419" y="1034"/>
                    <a:pt x="4419" y="1004"/>
                  </a:cubicBezTo>
                  <a:cubicBezTo>
                    <a:pt x="4419" y="990"/>
                    <a:pt x="4419" y="968"/>
                    <a:pt x="4426" y="953"/>
                  </a:cubicBezTo>
                  <a:cubicBezTo>
                    <a:pt x="4456" y="902"/>
                    <a:pt x="4448" y="887"/>
                    <a:pt x="4434" y="858"/>
                  </a:cubicBezTo>
                  <a:cubicBezTo>
                    <a:pt x="4434" y="850"/>
                    <a:pt x="4426" y="850"/>
                    <a:pt x="4426" y="843"/>
                  </a:cubicBezTo>
                  <a:cubicBezTo>
                    <a:pt x="4419" y="821"/>
                    <a:pt x="4411" y="814"/>
                    <a:pt x="4419" y="814"/>
                  </a:cubicBezTo>
                  <a:lnTo>
                    <a:pt x="4419" y="814"/>
                  </a:lnTo>
                  <a:cubicBezTo>
                    <a:pt x="4419" y="814"/>
                    <a:pt x="4419" y="807"/>
                    <a:pt x="4448" y="807"/>
                  </a:cubicBezTo>
                  <a:cubicBezTo>
                    <a:pt x="4514" y="792"/>
                    <a:pt x="4529" y="755"/>
                    <a:pt x="4529" y="740"/>
                  </a:cubicBezTo>
                  <a:cubicBezTo>
                    <a:pt x="4529" y="711"/>
                    <a:pt x="4507" y="682"/>
                    <a:pt x="4470" y="667"/>
                  </a:cubicBezTo>
                  <a:cubicBezTo>
                    <a:pt x="4456" y="660"/>
                    <a:pt x="4448" y="645"/>
                    <a:pt x="4441" y="609"/>
                  </a:cubicBezTo>
                  <a:cubicBezTo>
                    <a:pt x="4434" y="587"/>
                    <a:pt x="4426" y="565"/>
                    <a:pt x="4419" y="543"/>
                  </a:cubicBezTo>
                  <a:cubicBezTo>
                    <a:pt x="4390" y="506"/>
                    <a:pt x="4346" y="491"/>
                    <a:pt x="4309" y="491"/>
                  </a:cubicBezTo>
                  <a:cubicBezTo>
                    <a:pt x="4280" y="491"/>
                    <a:pt x="4258" y="499"/>
                    <a:pt x="4236" y="513"/>
                  </a:cubicBezTo>
                  <a:cubicBezTo>
                    <a:pt x="4228" y="521"/>
                    <a:pt x="4214" y="521"/>
                    <a:pt x="4199" y="521"/>
                  </a:cubicBezTo>
                  <a:cubicBezTo>
                    <a:pt x="4177" y="521"/>
                    <a:pt x="4162" y="521"/>
                    <a:pt x="4155" y="513"/>
                  </a:cubicBezTo>
                  <a:cubicBezTo>
                    <a:pt x="4148" y="506"/>
                    <a:pt x="4140" y="499"/>
                    <a:pt x="4133" y="491"/>
                  </a:cubicBezTo>
                  <a:cubicBezTo>
                    <a:pt x="4111" y="469"/>
                    <a:pt x="4089" y="455"/>
                    <a:pt x="4045" y="447"/>
                  </a:cubicBezTo>
                  <a:cubicBezTo>
                    <a:pt x="4009" y="440"/>
                    <a:pt x="3979" y="433"/>
                    <a:pt x="3972" y="396"/>
                  </a:cubicBezTo>
                  <a:cubicBezTo>
                    <a:pt x="3965" y="381"/>
                    <a:pt x="3965" y="367"/>
                    <a:pt x="3965" y="352"/>
                  </a:cubicBezTo>
                  <a:cubicBezTo>
                    <a:pt x="3965" y="323"/>
                    <a:pt x="3965" y="279"/>
                    <a:pt x="3921" y="257"/>
                  </a:cubicBezTo>
                  <a:cubicBezTo>
                    <a:pt x="3899" y="250"/>
                    <a:pt x="3884" y="242"/>
                    <a:pt x="3869" y="228"/>
                  </a:cubicBezTo>
                  <a:cubicBezTo>
                    <a:pt x="3855" y="213"/>
                    <a:pt x="3840" y="191"/>
                    <a:pt x="3811" y="176"/>
                  </a:cubicBezTo>
                  <a:cubicBezTo>
                    <a:pt x="3796" y="169"/>
                    <a:pt x="3781" y="162"/>
                    <a:pt x="3759" y="162"/>
                  </a:cubicBezTo>
                  <a:cubicBezTo>
                    <a:pt x="3708" y="162"/>
                    <a:pt x="3686" y="220"/>
                    <a:pt x="3671" y="242"/>
                  </a:cubicBezTo>
                  <a:cubicBezTo>
                    <a:pt x="3671" y="250"/>
                    <a:pt x="3664" y="257"/>
                    <a:pt x="3657" y="271"/>
                  </a:cubicBezTo>
                  <a:cubicBezTo>
                    <a:pt x="3642" y="286"/>
                    <a:pt x="3628" y="301"/>
                    <a:pt x="3628" y="330"/>
                  </a:cubicBezTo>
                  <a:cubicBezTo>
                    <a:pt x="3635" y="352"/>
                    <a:pt x="3649" y="367"/>
                    <a:pt x="3664" y="381"/>
                  </a:cubicBezTo>
                  <a:cubicBezTo>
                    <a:pt x="3693" y="396"/>
                    <a:pt x="3693" y="403"/>
                    <a:pt x="3693" y="403"/>
                  </a:cubicBezTo>
                  <a:cubicBezTo>
                    <a:pt x="3693" y="403"/>
                    <a:pt x="3686" y="411"/>
                    <a:pt x="3686" y="418"/>
                  </a:cubicBezTo>
                  <a:cubicBezTo>
                    <a:pt x="3679" y="426"/>
                    <a:pt x="3679" y="433"/>
                    <a:pt x="3679" y="433"/>
                  </a:cubicBezTo>
                  <a:cubicBezTo>
                    <a:pt x="3671" y="447"/>
                    <a:pt x="3671" y="447"/>
                    <a:pt x="3664" y="455"/>
                  </a:cubicBezTo>
                  <a:cubicBezTo>
                    <a:pt x="3657" y="469"/>
                    <a:pt x="3657" y="477"/>
                    <a:pt x="3620" y="499"/>
                  </a:cubicBezTo>
                  <a:cubicBezTo>
                    <a:pt x="3561" y="535"/>
                    <a:pt x="3518" y="557"/>
                    <a:pt x="3466" y="594"/>
                  </a:cubicBezTo>
                  <a:cubicBezTo>
                    <a:pt x="3452" y="601"/>
                    <a:pt x="3437" y="616"/>
                    <a:pt x="3415" y="623"/>
                  </a:cubicBezTo>
                  <a:cubicBezTo>
                    <a:pt x="3349" y="667"/>
                    <a:pt x="3261" y="719"/>
                    <a:pt x="3210" y="770"/>
                  </a:cubicBezTo>
                  <a:cubicBezTo>
                    <a:pt x="3166" y="814"/>
                    <a:pt x="3034" y="828"/>
                    <a:pt x="2975" y="843"/>
                  </a:cubicBezTo>
                  <a:cubicBezTo>
                    <a:pt x="2968" y="843"/>
                    <a:pt x="2953" y="843"/>
                    <a:pt x="2946" y="843"/>
                  </a:cubicBezTo>
                  <a:cubicBezTo>
                    <a:pt x="2939" y="843"/>
                    <a:pt x="2917" y="850"/>
                    <a:pt x="2895" y="850"/>
                  </a:cubicBezTo>
                  <a:cubicBezTo>
                    <a:pt x="2821" y="850"/>
                    <a:pt x="2726" y="858"/>
                    <a:pt x="2690" y="909"/>
                  </a:cubicBezTo>
                  <a:cubicBezTo>
                    <a:pt x="2682" y="924"/>
                    <a:pt x="2660" y="924"/>
                    <a:pt x="2624" y="924"/>
                  </a:cubicBezTo>
                  <a:cubicBezTo>
                    <a:pt x="2616" y="924"/>
                    <a:pt x="2616" y="924"/>
                    <a:pt x="2616" y="924"/>
                  </a:cubicBezTo>
                  <a:cubicBezTo>
                    <a:pt x="2609" y="924"/>
                    <a:pt x="2609" y="924"/>
                    <a:pt x="2609" y="924"/>
                  </a:cubicBezTo>
                  <a:cubicBezTo>
                    <a:pt x="2602" y="931"/>
                    <a:pt x="2602" y="931"/>
                    <a:pt x="2602" y="931"/>
                  </a:cubicBezTo>
                  <a:cubicBezTo>
                    <a:pt x="2580" y="953"/>
                    <a:pt x="2543" y="968"/>
                    <a:pt x="2499" y="975"/>
                  </a:cubicBezTo>
                  <a:cubicBezTo>
                    <a:pt x="2418" y="990"/>
                    <a:pt x="2397" y="1034"/>
                    <a:pt x="2382" y="1070"/>
                  </a:cubicBezTo>
                  <a:cubicBezTo>
                    <a:pt x="2382" y="1078"/>
                    <a:pt x="2375" y="1085"/>
                    <a:pt x="2375" y="1100"/>
                  </a:cubicBezTo>
                  <a:cubicBezTo>
                    <a:pt x="2367" y="1107"/>
                    <a:pt x="2367" y="1107"/>
                    <a:pt x="2345" y="1107"/>
                  </a:cubicBezTo>
                  <a:cubicBezTo>
                    <a:pt x="2323" y="1107"/>
                    <a:pt x="2294" y="1107"/>
                    <a:pt x="2265" y="1129"/>
                  </a:cubicBezTo>
                  <a:cubicBezTo>
                    <a:pt x="2235" y="1158"/>
                    <a:pt x="2221" y="1202"/>
                    <a:pt x="2206" y="1239"/>
                  </a:cubicBezTo>
                  <a:cubicBezTo>
                    <a:pt x="2191" y="1268"/>
                    <a:pt x="2184" y="1290"/>
                    <a:pt x="2177" y="1305"/>
                  </a:cubicBezTo>
                  <a:cubicBezTo>
                    <a:pt x="2147" y="1327"/>
                    <a:pt x="2125" y="1327"/>
                    <a:pt x="2059" y="1327"/>
                  </a:cubicBezTo>
                  <a:cubicBezTo>
                    <a:pt x="1964" y="1327"/>
                    <a:pt x="1928" y="1415"/>
                    <a:pt x="1906" y="1451"/>
                  </a:cubicBezTo>
                  <a:cubicBezTo>
                    <a:pt x="1906" y="1444"/>
                    <a:pt x="1898" y="1444"/>
                    <a:pt x="1891" y="1444"/>
                  </a:cubicBezTo>
                  <a:cubicBezTo>
                    <a:pt x="1862" y="1444"/>
                    <a:pt x="1847" y="1466"/>
                    <a:pt x="1840" y="1481"/>
                  </a:cubicBezTo>
                  <a:cubicBezTo>
                    <a:pt x="1825" y="1503"/>
                    <a:pt x="1818" y="1525"/>
                    <a:pt x="1818" y="1547"/>
                  </a:cubicBezTo>
                  <a:cubicBezTo>
                    <a:pt x="1825" y="1576"/>
                    <a:pt x="1862" y="1605"/>
                    <a:pt x="1906" y="1635"/>
                  </a:cubicBezTo>
                  <a:cubicBezTo>
                    <a:pt x="1928" y="1649"/>
                    <a:pt x="1928" y="1649"/>
                    <a:pt x="1928" y="1649"/>
                  </a:cubicBezTo>
                  <a:cubicBezTo>
                    <a:pt x="1986" y="1686"/>
                    <a:pt x="2030" y="1715"/>
                    <a:pt x="2059" y="1752"/>
                  </a:cubicBezTo>
                  <a:cubicBezTo>
                    <a:pt x="2067" y="1759"/>
                    <a:pt x="2074" y="1774"/>
                    <a:pt x="2081" y="1774"/>
                  </a:cubicBezTo>
                  <a:cubicBezTo>
                    <a:pt x="2081" y="1781"/>
                    <a:pt x="2089" y="1788"/>
                    <a:pt x="2089" y="1796"/>
                  </a:cubicBezTo>
                  <a:cubicBezTo>
                    <a:pt x="2089" y="1796"/>
                    <a:pt x="2089" y="1796"/>
                    <a:pt x="2081" y="1818"/>
                  </a:cubicBezTo>
                  <a:cubicBezTo>
                    <a:pt x="2067" y="1840"/>
                    <a:pt x="2059" y="1854"/>
                    <a:pt x="2052" y="1862"/>
                  </a:cubicBezTo>
                  <a:cubicBezTo>
                    <a:pt x="2037" y="1891"/>
                    <a:pt x="2023" y="1913"/>
                    <a:pt x="2001" y="1957"/>
                  </a:cubicBezTo>
                  <a:cubicBezTo>
                    <a:pt x="1979" y="2001"/>
                    <a:pt x="1920" y="2045"/>
                    <a:pt x="1898" y="2052"/>
                  </a:cubicBezTo>
                  <a:cubicBezTo>
                    <a:pt x="1876" y="1979"/>
                    <a:pt x="1825" y="1964"/>
                    <a:pt x="1796" y="1964"/>
                  </a:cubicBezTo>
                  <a:cubicBezTo>
                    <a:pt x="1781" y="1964"/>
                    <a:pt x="1766" y="1971"/>
                    <a:pt x="1744" y="1979"/>
                  </a:cubicBezTo>
                  <a:cubicBezTo>
                    <a:pt x="1693" y="1994"/>
                    <a:pt x="1503" y="2067"/>
                    <a:pt x="1459" y="2111"/>
                  </a:cubicBezTo>
                  <a:cubicBezTo>
                    <a:pt x="1437" y="2126"/>
                    <a:pt x="1393" y="2155"/>
                    <a:pt x="1363" y="2155"/>
                  </a:cubicBezTo>
                  <a:cubicBezTo>
                    <a:pt x="1349" y="2155"/>
                    <a:pt x="1341" y="2155"/>
                    <a:pt x="1334" y="2147"/>
                  </a:cubicBezTo>
                  <a:cubicBezTo>
                    <a:pt x="1297" y="2104"/>
                    <a:pt x="1254" y="2074"/>
                    <a:pt x="1209" y="2074"/>
                  </a:cubicBezTo>
                  <a:cubicBezTo>
                    <a:pt x="1187" y="2074"/>
                    <a:pt x="1165" y="2089"/>
                    <a:pt x="1158" y="2111"/>
                  </a:cubicBezTo>
                  <a:cubicBezTo>
                    <a:pt x="1144" y="2140"/>
                    <a:pt x="1173" y="2169"/>
                    <a:pt x="1187" y="2191"/>
                  </a:cubicBezTo>
                  <a:cubicBezTo>
                    <a:pt x="1202" y="2199"/>
                    <a:pt x="1217" y="2213"/>
                    <a:pt x="1209" y="2228"/>
                  </a:cubicBezTo>
                  <a:lnTo>
                    <a:pt x="1209" y="2228"/>
                  </a:lnTo>
                  <a:cubicBezTo>
                    <a:pt x="1202" y="2228"/>
                    <a:pt x="1187" y="2221"/>
                    <a:pt x="1158" y="2199"/>
                  </a:cubicBezTo>
                  <a:cubicBezTo>
                    <a:pt x="1107" y="2155"/>
                    <a:pt x="1041" y="2111"/>
                    <a:pt x="968" y="2111"/>
                  </a:cubicBezTo>
                  <a:cubicBezTo>
                    <a:pt x="960" y="2111"/>
                    <a:pt x="953" y="2111"/>
                    <a:pt x="946" y="2111"/>
                  </a:cubicBezTo>
                  <a:cubicBezTo>
                    <a:pt x="916" y="2118"/>
                    <a:pt x="902" y="2118"/>
                    <a:pt x="880" y="2118"/>
                  </a:cubicBezTo>
                  <a:cubicBezTo>
                    <a:pt x="843" y="2118"/>
                    <a:pt x="821" y="2111"/>
                    <a:pt x="814" y="2096"/>
                  </a:cubicBezTo>
                  <a:cubicBezTo>
                    <a:pt x="814" y="2081"/>
                    <a:pt x="806" y="2067"/>
                    <a:pt x="799" y="2052"/>
                  </a:cubicBezTo>
                  <a:cubicBezTo>
                    <a:pt x="785" y="2008"/>
                    <a:pt x="770" y="1964"/>
                    <a:pt x="718" y="1964"/>
                  </a:cubicBezTo>
                  <a:cubicBezTo>
                    <a:pt x="704" y="1964"/>
                    <a:pt x="638" y="1964"/>
                    <a:pt x="616" y="2008"/>
                  </a:cubicBezTo>
                  <a:cubicBezTo>
                    <a:pt x="616" y="2016"/>
                    <a:pt x="609" y="2038"/>
                    <a:pt x="631" y="2067"/>
                  </a:cubicBezTo>
                  <a:cubicBezTo>
                    <a:pt x="638" y="2074"/>
                    <a:pt x="645" y="2089"/>
                    <a:pt x="653" y="2096"/>
                  </a:cubicBezTo>
                  <a:cubicBezTo>
                    <a:pt x="667" y="2118"/>
                    <a:pt x="697" y="2147"/>
                    <a:pt x="704" y="2169"/>
                  </a:cubicBezTo>
                  <a:cubicBezTo>
                    <a:pt x="631" y="2169"/>
                    <a:pt x="616" y="2155"/>
                    <a:pt x="601" y="2126"/>
                  </a:cubicBezTo>
                  <a:cubicBezTo>
                    <a:pt x="587" y="2104"/>
                    <a:pt x="565" y="2089"/>
                    <a:pt x="543" y="2089"/>
                  </a:cubicBezTo>
                  <a:cubicBezTo>
                    <a:pt x="506" y="2089"/>
                    <a:pt x="477" y="2111"/>
                    <a:pt x="455" y="2147"/>
                  </a:cubicBezTo>
                  <a:cubicBezTo>
                    <a:pt x="440" y="2184"/>
                    <a:pt x="411" y="2191"/>
                    <a:pt x="345" y="2199"/>
                  </a:cubicBezTo>
                  <a:cubicBezTo>
                    <a:pt x="301" y="2206"/>
                    <a:pt x="272" y="2228"/>
                    <a:pt x="264" y="2257"/>
                  </a:cubicBezTo>
                  <a:cubicBezTo>
                    <a:pt x="257" y="2294"/>
                    <a:pt x="279" y="2338"/>
                    <a:pt x="316" y="2367"/>
                  </a:cubicBezTo>
                  <a:cubicBezTo>
                    <a:pt x="352" y="2397"/>
                    <a:pt x="359" y="2419"/>
                    <a:pt x="359" y="2433"/>
                  </a:cubicBezTo>
                  <a:cubicBezTo>
                    <a:pt x="359" y="2433"/>
                    <a:pt x="352" y="2440"/>
                    <a:pt x="345" y="2440"/>
                  </a:cubicBezTo>
                  <a:cubicBezTo>
                    <a:pt x="286" y="2470"/>
                    <a:pt x="257" y="2507"/>
                    <a:pt x="257" y="2507"/>
                  </a:cubicBezTo>
                  <a:cubicBezTo>
                    <a:pt x="213" y="2572"/>
                    <a:pt x="213" y="2572"/>
                    <a:pt x="213" y="2572"/>
                  </a:cubicBezTo>
                  <a:cubicBezTo>
                    <a:pt x="286" y="2558"/>
                    <a:pt x="286" y="2558"/>
                    <a:pt x="286" y="2558"/>
                  </a:cubicBezTo>
                  <a:cubicBezTo>
                    <a:pt x="286" y="2558"/>
                    <a:pt x="294" y="2558"/>
                    <a:pt x="316" y="2558"/>
                  </a:cubicBezTo>
                  <a:cubicBezTo>
                    <a:pt x="330" y="2558"/>
                    <a:pt x="359" y="2558"/>
                    <a:pt x="381" y="2565"/>
                  </a:cubicBezTo>
                  <a:cubicBezTo>
                    <a:pt x="418" y="2580"/>
                    <a:pt x="418" y="2602"/>
                    <a:pt x="418" y="2675"/>
                  </a:cubicBezTo>
                  <a:cubicBezTo>
                    <a:pt x="418" y="2748"/>
                    <a:pt x="433" y="2785"/>
                    <a:pt x="506" y="2814"/>
                  </a:cubicBezTo>
                  <a:cubicBezTo>
                    <a:pt x="528" y="2821"/>
                    <a:pt x="528" y="2821"/>
                    <a:pt x="528" y="2821"/>
                  </a:cubicBezTo>
                  <a:cubicBezTo>
                    <a:pt x="543" y="2829"/>
                    <a:pt x="572" y="2844"/>
                    <a:pt x="579" y="2851"/>
                  </a:cubicBezTo>
                  <a:lnTo>
                    <a:pt x="579" y="2851"/>
                  </a:lnTo>
                  <a:cubicBezTo>
                    <a:pt x="543" y="2880"/>
                    <a:pt x="521" y="2902"/>
                    <a:pt x="521" y="2931"/>
                  </a:cubicBezTo>
                  <a:cubicBezTo>
                    <a:pt x="521" y="2961"/>
                    <a:pt x="535" y="2990"/>
                    <a:pt x="572" y="3027"/>
                  </a:cubicBezTo>
                  <a:cubicBezTo>
                    <a:pt x="645" y="3093"/>
                    <a:pt x="675" y="3129"/>
                    <a:pt x="682" y="3181"/>
                  </a:cubicBezTo>
                  <a:cubicBezTo>
                    <a:pt x="689" y="3210"/>
                    <a:pt x="697" y="3232"/>
                    <a:pt x="711" y="3247"/>
                  </a:cubicBezTo>
                  <a:cubicBezTo>
                    <a:pt x="726" y="3269"/>
                    <a:pt x="740" y="3298"/>
                    <a:pt x="748" y="3342"/>
                  </a:cubicBezTo>
                  <a:cubicBezTo>
                    <a:pt x="755" y="3357"/>
                    <a:pt x="763" y="3378"/>
                    <a:pt x="763" y="3400"/>
                  </a:cubicBezTo>
                  <a:cubicBezTo>
                    <a:pt x="785" y="3466"/>
                    <a:pt x="806" y="3518"/>
                    <a:pt x="770" y="3576"/>
                  </a:cubicBezTo>
                  <a:cubicBezTo>
                    <a:pt x="740" y="3642"/>
                    <a:pt x="748" y="3694"/>
                    <a:pt x="755" y="3730"/>
                  </a:cubicBezTo>
                  <a:cubicBezTo>
                    <a:pt x="755" y="3759"/>
                    <a:pt x="755" y="3789"/>
                    <a:pt x="748" y="3811"/>
                  </a:cubicBezTo>
                  <a:cubicBezTo>
                    <a:pt x="740" y="3833"/>
                    <a:pt x="733" y="3840"/>
                    <a:pt x="711" y="3855"/>
                  </a:cubicBezTo>
                  <a:cubicBezTo>
                    <a:pt x="689" y="3869"/>
                    <a:pt x="667" y="3891"/>
                    <a:pt x="631" y="3935"/>
                  </a:cubicBezTo>
                  <a:cubicBezTo>
                    <a:pt x="594" y="3987"/>
                    <a:pt x="565" y="4030"/>
                    <a:pt x="543" y="4075"/>
                  </a:cubicBezTo>
                  <a:cubicBezTo>
                    <a:pt x="521" y="4104"/>
                    <a:pt x="499" y="4140"/>
                    <a:pt x="484" y="4163"/>
                  </a:cubicBezTo>
                  <a:cubicBezTo>
                    <a:pt x="469" y="4185"/>
                    <a:pt x="389" y="4287"/>
                    <a:pt x="396" y="4360"/>
                  </a:cubicBezTo>
                  <a:cubicBezTo>
                    <a:pt x="404" y="4382"/>
                    <a:pt x="418" y="4404"/>
                    <a:pt x="433" y="4412"/>
                  </a:cubicBezTo>
                  <a:cubicBezTo>
                    <a:pt x="455" y="4426"/>
                    <a:pt x="484" y="4434"/>
                    <a:pt x="506" y="4434"/>
                  </a:cubicBezTo>
                  <a:cubicBezTo>
                    <a:pt x="528" y="4434"/>
                    <a:pt x="550" y="4426"/>
                    <a:pt x="572" y="4419"/>
                  </a:cubicBezTo>
                  <a:cubicBezTo>
                    <a:pt x="565" y="4426"/>
                    <a:pt x="565" y="4426"/>
                    <a:pt x="565" y="4426"/>
                  </a:cubicBezTo>
                  <a:cubicBezTo>
                    <a:pt x="587" y="4456"/>
                    <a:pt x="587" y="4456"/>
                    <a:pt x="587" y="4456"/>
                  </a:cubicBezTo>
                  <a:lnTo>
                    <a:pt x="587" y="4456"/>
                  </a:lnTo>
                  <a:cubicBezTo>
                    <a:pt x="587" y="4456"/>
                    <a:pt x="594" y="4463"/>
                    <a:pt x="601" y="4478"/>
                  </a:cubicBezTo>
                  <a:cubicBezTo>
                    <a:pt x="587" y="4478"/>
                    <a:pt x="565" y="4485"/>
                    <a:pt x="543" y="4492"/>
                  </a:cubicBezTo>
                  <a:cubicBezTo>
                    <a:pt x="521" y="4499"/>
                    <a:pt x="521" y="4499"/>
                    <a:pt x="521" y="4499"/>
                  </a:cubicBezTo>
                  <a:cubicBezTo>
                    <a:pt x="469" y="4521"/>
                    <a:pt x="425" y="4535"/>
                    <a:pt x="389" y="4608"/>
                  </a:cubicBezTo>
                  <a:cubicBezTo>
                    <a:pt x="374" y="4638"/>
                    <a:pt x="367" y="4645"/>
                    <a:pt x="359" y="4645"/>
                  </a:cubicBezTo>
                  <a:cubicBezTo>
                    <a:pt x="345" y="4653"/>
                    <a:pt x="330" y="4660"/>
                    <a:pt x="308" y="4682"/>
                  </a:cubicBezTo>
                  <a:cubicBezTo>
                    <a:pt x="257" y="4711"/>
                    <a:pt x="235" y="4770"/>
                    <a:pt x="213" y="4806"/>
                  </a:cubicBezTo>
                  <a:cubicBezTo>
                    <a:pt x="213" y="4821"/>
                    <a:pt x="206" y="4828"/>
                    <a:pt x="198" y="4843"/>
                  </a:cubicBezTo>
                  <a:cubicBezTo>
                    <a:pt x="184" y="4836"/>
                    <a:pt x="162" y="4814"/>
                    <a:pt x="162" y="4792"/>
                  </a:cubicBezTo>
                  <a:cubicBezTo>
                    <a:pt x="162" y="4733"/>
                    <a:pt x="125" y="4726"/>
                    <a:pt x="110" y="4726"/>
                  </a:cubicBezTo>
                  <a:cubicBezTo>
                    <a:pt x="96" y="4726"/>
                    <a:pt x="74" y="4733"/>
                    <a:pt x="44" y="4755"/>
                  </a:cubicBezTo>
                  <a:cubicBezTo>
                    <a:pt x="0" y="4792"/>
                    <a:pt x="15" y="4836"/>
                    <a:pt x="30" y="4865"/>
                  </a:cubicBezTo>
                  <a:cubicBezTo>
                    <a:pt x="37" y="4887"/>
                    <a:pt x="44" y="4916"/>
                    <a:pt x="44" y="4938"/>
                  </a:cubicBezTo>
                  <a:cubicBezTo>
                    <a:pt x="44" y="4960"/>
                    <a:pt x="44" y="4975"/>
                    <a:pt x="44" y="4989"/>
                  </a:cubicBezTo>
                  <a:cubicBezTo>
                    <a:pt x="37" y="5034"/>
                    <a:pt x="37" y="5070"/>
                    <a:pt x="59" y="5092"/>
                  </a:cubicBezTo>
                  <a:cubicBezTo>
                    <a:pt x="66" y="5107"/>
                    <a:pt x="81" y="5114"/>
                    <a:pt x="103" y="5114"/>
                  </a:cubicBezTo>
                  <a:cubicBezTo>
                    <a:pt x="118" y="5114"/>
                    <a:pt x="125" y="5107"/>
                    <a:pt x="140" y="5107"/>
                  </a:cubicBezTo>
                  <a:cubicBezTo>
                    <a:pt x="191" y="5092"/>
                    <a:pt x="220" y="5092"/>
                    <a:pt x="242" y="5092"/>
                  </a:cubicBezTo>
                  <a:cubicBezTo>
                    <a:pt x="264" y="5092"/>
                    <a:pt x="279" y="5092"/>
                    <a:pt x="301" y="5085"/>
                  </a:cubicBezTo>
                  <a:lnTo>
                    <a:pt x="308" y="5085"/>
                  </a:lnTo>
                  <a:lnTo>
                    <a:pt x="316" y="5085"/>
                  </a:lnTo>
                  <a:cubicBezTo>
                    <a:pt x="316" y="5085"/>
                    <a:pt x="316" y="5092"/>
                    <a:pt x="301" y="5114"/>
                  </a:cubicBezTo>
                  <a:cubicBezTo>
                    <a:pt x="272" y="5158"/>
                    <a:pt x="279" y="5195"/>
                    <a:pt x="286" y="5217"/>
                  </a:cubicBezTo>
                  <a:cubicBezTo>
                    <a:pt x="301" y="5246"/>
                    <a:pt x="345" y="5268"/>
                    <a:pt x="396" y="5268"/>
                  </a:cubicBezTo>
                  <a:cubicBezTo>
                    <a:pt x="411" y="5268"/>
                    <a:pt x="418" y="5268"/>
                    <a:pt x="418" y="5268"/>
                  </a:cubicBezTo>
                  <a:cubicBezTo>
                    <a:pt x="418" y="5275"/>
                    <a:pt x="418" y="5305"/>
                    <a:pt x="418" y="5327"/>
                  </a:cubicBezTo>
                  <a:cubicBezTo>
                    <a:pt x="418" y="5349"/>
                    <a:pt x="425" y="5371"/>
                    <a:pt x="425" y="5393"/>
                  </a:cubicBezTo>
                  <a:cubicBezTo>
                    <a:pt x="433" y="5415"/>
                    <a:pt x="440" y="5444"/>
                    <a:pt x="433" y="5451"/>
                  </a:cubicBezTo>
                  <a:cubicBezTo>
                    <a:pt x="433" y="5451"/>
                    <a:pt x="425" y="5451"/>
                    <a:pt x="418" y="5451"/>
                  </a:cubicBezTo>
                  <a:cubicBezTo>
                    <a:pt x="418" y="5458"/>
                    <a:pt x="411" y="5458"/>
                    <a:pt x="404" y="5458"/>
                  </a:cubicBezTo>
                  <a:cubicBezTo>
                    <a:pt x="389" y="5458"/>
                    <a:pt x="374" y="5451"/>
                    <a:pt x="359" y="5451"/>
                  </a:cubicBezTo>
                  <a:cubicBezTo>
                    <a:pt x="352" y="5451"/>
                    <a:pt x="337" y="5451"/>
                    <a:pt x="323" y="5451"/>
                  </a:cubicBezTo>
                  <a:cubicBezTo>
                    <a:pt x="316" y="5451"/>
                    <a:pt x="294" y="5451"/>
                    <a:pt x="279" y="5466"/>
                  </a:cubicBezTo>
                  <a:cubicBezTo>
                    <a:pt x="264" y="5480"/>
                    <a:pt x="257" y="5495"/>
                    <a:pt x="257" y="5517"/>
                  </a:cubicBezTo>
                  <a:cubicBezTo>
                    <a:pt x="257" y="5598"/>
                    <a:pt x="257" y="5605"/>
                    <a:pt x="228" y="5612"/>
                  </a:cubicBezTo>
                  <a:cubicBezTo>
                    <a:pt x="184" y="5620"/>
                    <a:pt x="176" y="5642"/>
                    <a:pt x="176" y="5656"/>
                  </a:cubicBezTo>
                  <a:cubicBezTo>
                    <a:pt x="169" y="5693"/>
                    <a:pt x="206" y="5722"/>
                    <a:pt x="242" y="5737"/>
                  </a:cubicBezTo>
                  <a:cubicBezTo>
                    <a:pt x="257" y="5744"/>
                    <a:pt x="264" y="5744"/>
                    <a:pt x="272" y="5752"/>
                  </a:cubicBezTo>
                  <a:cubicBezTo>
                    <a:pt x="279" y="5752"/>
                    <a:pt x="286" y="5759"/>
                    <a:pt x="294" y="5759"/>
                  </a:cubicBezTo>
                  <a:lnTo>
                    <a:pt x="294" y="5759"/>
                  </a:lnTo>
                  <a:cubicBezTo>
                    <a:pt x="294" y="5759"/>
                    <a:pt x="294" y="5766"/>
                    <a:pt x="286" y="5796"/>
                  </a:cubicBezTo>
                  <a:cubicBezTo>
                    <a:pt x="264" y="5854"/>
                    <a:pt x="264" y="5891"/>
                    <a:pt x="286" y="5913"/>
                  </a:cubicBezTo>
                  <a:cubicBezTo>
                    <a:pt x="301" y="5935"/>
                    <a:pt x="323" y="5949"/>
                    <a:pt x="352" y="5957"/>
                  </a:cubicBezTo>
                  <a:cubicBezTo>
                    <a:pt x="359" y="5957"/>
                    <a:pt x="367" y="5957"/>
                    <a:pt x="374" y="5957"/>
                  </a:cubicBezTo>
                  <a:cubicBezTo>
                    <a:pt x="396" y="5957"/>
                    <a:pt x="411" y="5957"/>
                    <a:pt x="433" y="5949"/>
                  </a:cubicBezTo>
                  <a:cubicBezTo>
                    <a:pt x="440" y="5949"/>
                    <a:pt x="455" y="5942"/>
                    <a:pt x="462" y="5942"/>
                  </a:cubicBezTo>
                  <a:cubicBezTo>
                    <a:pt x="469" y="5942"/>
                    <a:pt x="477" y="5942"/>
                    <a:pt x="477" y="5957"/>
                  </a:cubicBezTo>
                  <a:cubicBezTo>
                    <a:pt x="499" y="5986"/>
                    <a:pt x="506" y="5994"/>
                    <a:pt x="513" y="6023"/>
                  </a:cubicBezTo>
                  <a:cubicBezTo>
                    <a:pt x="513" y="6037"/>
                    <a:pt x="521" y="6052"/>
                    <a:pt x="535" y="6081"/>
                  </a:cubicBezTo>
                  <a:cubicBezTo>
                    <a:pt x="543" y="6111"/>
                    <a:pt x="543" y="6133"/>
                    <a:pt x="543" y="6147"/>
                  </a:cubicBezTo>
                  <a:cubicBezTo>
                    <a:pt x="543" y="6191"/>
                    <a:pt x="557" y="6213"/>
                    <a:pt x="623" y="6235"/>
                  </a:cubicBezTo>
                  <a:cubicBezTo>
                    <a:pt x="645" y="6250"/>
                    <a:pt x="660" y="6250"/>
                    <a:pt x="682" y="6250"/>
                  </a:cubicBezTo>
                  <a:cubicBezTo>
                    <a:pt x="704" y="6250"/>
                    <a:pt x="718" y="6250"/>
                    <a:pt x="726" y="6243"/>
                  </a:cubicBezTo>
                  <a:lnTo>
                    <a:pt x="733" y="6243"/>
                  </a:lnTo>
                  <a:cubicBezTo>
                    <a:pt x="733" y="6243"/>
                    <a:pt x="733" y="6250"/>
                    <a:pt x="740" y="6257"/>
                  </a:cubicBezTo>
                  <a:cubicBezTo>
                    <a:pt x="748" y="6279"/>
                    <a:pt x="755" y="6294"/>
                    <a:pt x="763" y="6301"/>
                  </a:cubicBezTo>
                  <a:cubicBezTo>
                    <a:pt x="755" y="6308"/>
                    <a:pt x="733" y="6323"/>
                    <a:pt x="726" y="6338"/>
                  </a:cubicBezTo>
                  <a:cubicBezTo>
                    <a:pt x="689" y="6367"/>
                    <a:pt x="667" y="6375"/>
                    <a:pt x="653" y="6382"/>
                  </a:cubicBezTo>
                  <a:cubicBezTo>
                    <a:pt x="616" y="6389"/>
                    <a:pt x="601" y="6404"/>
                    <a:pt x="587" y="6462"/>
                  </a:cubicBezTo>
                  <a:cubicBezTo>
                    <a:pt x="572" y="6543"/>
                    <a:pt x="587" y="6580"/>
                    <a:pt x="623" y="6616"/>
                  </a:cubicBezTo>
                  <a:cubicBezTo>
                    <a:pt x="631" y="6624"/>
                    <a:pt x="631" y="6631"/>
                    <a:pt x="638" y="6638"/>
                  </a:cubicBezTo>
                  <a:cubicBezTo>
                    <a:pt x="645" y="6646"/>
                    <a:pt x="653" y="6653"/>
                    <a:pt x="653" y="6660"/>
                  </a:cubicBezTo>
                  <a:cubicBezTo>
                    <a:pt x="667" y="6675"/>
                    <a:pt x="675" y="6704"/>
                    <a:pt x="718" y="6704"/>
                  </a:cubicBezTo>
                  <a:cubicBezTo>
                    <a:pt x="733" y="6704"/>
                    <a:pt x="755" y="6697"/>
                    <a:pt x="785" y="6697"/>
                  </a:cubicBezTo>
                  <a:cubicBezTo>
                    <a:pt x="799" y="6689"/>
                    <a:pt x="806" y="6689"/>
                    <a:pt x="814" y="6689"/>
                  </a:cubicBezTo>
                  <a:cubicBezTo>
                    <a:pt x="872" y="6689"/>
                    <a:pt x="902" y="6726"/>
                    <a:pt x="931" y="6792"/>
                  </a:cubicBezTo>
                  <a:cubicBezTo>
                    <a:pt x="946" y="6814"/>
                    <a:pt x="960" y="6829"/>
                    <a:pt x="968" y="6844"/>
                  </a:cubicBezTo>
                  <a:cubicBezTo>
                    <a:pt x="997" y="6873"/>
                    <a:pt x="997" y="6880"/>
                    <a:pt x="975" y="6924"/>
                  </a:cubicBezTo>
                  <a:cubicBezTo>
                    <a:pt x="931" y="7012"/>
                    <a:pt x="909" y="7056"/>
                    <a:pt x="953" y="7129"/>
                  </a:cubicBezTo>
                  <a:cubicBezTo>
                    <a:pt x="960" y="7144"/>
                    <a:pt x="975" y="7158"/>
                    <a:pt x="989" y="7166"/>
                  </a:cubicBezTo>
                  <a:cubicBezTo>
                    <a:pt x="1026" y="7203"/>
                    <a:pt x="1026" y="7203"/>
                    <a:pt x="1026" y="7203"/>
                  </a:cubicBezTo>
                  <a:cubicBezTo>
                    <a:pt x="1034" y="7151"/>
                    <a:pt x="1034" y="7151"/>
                    <a:pt x="1034" y="7151"/>
                  </a:cubicBezTo>
                  <a:cubicBezTo>
                    <a:pt x="1041" y="7144"/>
                    <a:pt x="1041" y="7144"/>
                    <a:pt x="1041" y="7144"/>
                  </a:cubicBezTo>
                  <a:cubicBezTo>
                    <a:pt x="1041" y="7129"/>
                    <a:pt x="1048" y="7093"/>
                    <a:pt x="1056" y="7093"/>
                  </a:cubicBezTo>
                  <a:cubicBezTo>
                    <a:pt x="1063" y="7093"/>
                    <a:pt x="1063" y="7093"/>
                    <a:pt x="1070" y="7093"/>
                  </a:cubicBezTo>
                  <a:cubicBezTo>
                    <a:pt x="1078" y="7093"/>
                    <a:pt x="1085" y="7093"/>
                    <a:pt x="1107" y="7129"/>
                  </a:cubicBezTo>
                  <a:cubicBezTo>
                    <a:pt x="1114" y="7137"/>
                    <a:pt x="1122" y="7151"/>
                    <a:pt x="1122" y="7158"/>
                  </a:cubicBezTo>
                  <a:cubicBezTo>
                    <a:pt x="1144" y="7203"/>
                    <a:pt x="1165" y="7254"/>
                    <a:pt x="1209" y="7254"/>
                  </a:cubicBezTo>
                  <a:cubicBezTo>
                    <a:pt x="1231" y="7254"/>
                    <a:pt x="1254" y="7246"/>
                    <a:pt x="1275" y="7217"/>
                  </a:cubicBezTo>
                  <a:cubicBezTo>
                    <a:pt x="1341" y="7144"/>
                    <a:pt x="1363" y="7129"/>
                    <a:pt x="1415" y="7115"/>
                  </a:cubicBezTo>
                  <a:cubicBezTo>
                    <a:pt x="1422" y="7115"/>
                    <a:pt x="1422" y="7115"/>
                    <a:pt x="1429" y="7115"/>
                  </a:cubicBezTo>
                  <a:cubicBezTo>
                    <a:pt x="1459" y="7115"/>
                    <a:pt x="1488" y="7144"/>
                    <a:pt x="1510" y="7173"/>
                  </a:cubicBezTo>
                  <a:cubicBezTo>
                    <a:pt x="1532" y="7203"/>
                    <a:pt x="1561" y="7217"/>
                    <a:pt x="1590" y="7217"/>
                  </a:cubicBezTo>
                  <a:cubicBezTo>
                    <a:pt x="1613" y="7217"/>
                    <a:pt x="1627" y="7210"/>
                    <a:pt x="1635" y="7195"/>
                  </a:cubicBezTo>
                  <a:cubicBezTo>
                    <a:pt x="1642" y="7203"/>
                    <a:pt x="1649" y="7217"/>
                    <a:pt x="1656" y="7217"/>
                  </a:cubicBezTo>
                  <a:cubicBezTo>
                    <a:pt x="1671" y="7239"/>
                    <a:pt x="1700" y="7246"/>
                    <a:pt x="1722" y="7246"/>
                  </a:cubicBezTo>
                  <a:cubicBezTo>
                    <a:pt x="1759" y="7246"/>
                    <a:pt x="1796" y="7232"/>
                    <a:pt x="1825" y="7217"/>
                  </a:cubicBezTo>
                  <a:cubicBezTo>
                    <a:pt x="1869" y="7188"/>
                    <a:pt x="1891" y="7144"/>
                    <a:pt x="1876" y="7085"/>
                  </a:cubicBezTo>
                  <a:cubicBezTo>
                    <a:pt x="1876" y="7078"/>
                    <a:pt x="1884" y="7063"/>
                    <a:pt x="1891" y="7049"/>
                  </a:cubicBezTo>
                  <a:cubicBezTo>
                    <a:pt x="1906" y="7027"/>
                    <a:pt x="1935" y="6983"/>
                    <a:pt x="1898" y="6946"/>
                  </a:cubicBezTo>
                  <a:cubicBezTo>
                    <a:pt x="1884" y="6931"/>
                    <a:pt x="1869" y="6924"/>
                    <a:pt x="1862" y="6917"/>
                  </a:cubicBezTo>
                  <a:cubicBezTo>
                    <a:pt x="1840" y="6909"/>
                    <a:pt x="1840" y="6909"/>
                    <a:pt x="1840" y="6887"/>
                  </a:cubicBezTo>
                  <a:cubicBezTo>
                    <a:pt x="1840" y="6873"/>
                    <a:pt x="1840" y="6865"/>
                    <a:pt x="1840" y="6858"/>
                  </a:cubicBezTo>
                  <a:cubicBezTo>
                    <a:pt x="1832" y="6821"/>
                    <a:pt x="1832" y="6814"/>
                    <a:pt x="1862" y="6785"/>
                  </a:cubicBezTo>
                  <a:cubicBezTo>
                    <a:pt x="1869" y="6785"/>
                    <a:pt x="1869" y="6777"/>
                    <a:pt x="1869" y="6777"/>
                  </a:cubicBezTo>
                  <a:cubicBezTo>
                    <a:pt x="1876" y="6777"/>
                    <a:pt x="1898" y="6799"/>
                    <a:pt x="1906" y="6814"/>
                  </a:cubicBezTo>
                  <a:cubicBezTo>
                    <a:pt x="1913" y="6821"/>
                    <a:pt x="1913" y="6821"/>
                    <a:pt x="1920" y="6829"/>
                  </a:cubicBezTo>
                  <a:cubicBezTo>
                    <a:pt x="1942" y="6851"/>
                    <a:pt x="1986" y="6895"/>
                    <a:pt x="2030" y="6895"/>
                  </a:cubicBezTo>
                  <a:cubicBezTo>
                    <a:pt x="2045" y="6895"/>
                    <a:pt x="2074" y="6887"/>
                    <a:pt x="2096" y="6858"/>
                  </a:cubicBezTo>
                  <a:cubicBezTo>
                    <a:pt x="2155" y="6792"/>
                    <a:pt x="2169" y="6734"/>
                    <a:pt x="2147" y="6689"/>
                  </a:cubicBezTo>
                  <a:cubicBezTo>
                    <a:pt x="2140" y="6675"/>
                    <a:pt x="2140" y="6653"/>
                    <a:pt x="2147" y="6646"/>
                  </a:cubicBezTo>
                  <a:cubicBezTo>
                    <a:pt x="2147" y="6638"/>
                    <a:pt x="2147" y="6638"/>
                    <a:pt x="2162" y="6631"/>
                  </a:cubicBezTo>
                  <a:cubicBezTo>
                    <a:pt x="2221" y="6624"/>
                    <a:pt x="2228" y="6587"/>
                    <a:pt x="2235" y="6558"/>
                  </a:cubicBezTo>
                  <a:lnTo>
                    <a:pt x="2235" y="6550"/>
                  </a:lnTo>
                  <a:cubicBezTo>
                    <a:pt x="2243" y="6543"/>
                    <a:pt x="2279" y="6536"/>
                    <a:pt x="2294" y="6536"/>
                  </a:cubicBezTo>
                  <a:cubicBezTo>
                    <a:pt x="2316" y="6536"/>
                    <a:pt x="2330" y="6536"/>
                    <a:pt x="2345" y="6528"/>
                  </a:cubicBezTo>
                  <a:cubicBezTo>
                    <a:pt x="2367" y="6521"/>
                    <a:pt x="2382" y="6499"/>
                    <a:pt x="2397" y="6477"/>
                  </a:cubicBezTo>
                  <a:cubicBezTo>
                    <a:pt x="2404" y="6462"/>
                    <a:pt x="2411" y="6448"/>
                    <a:pt x="2426" y="6433"/>
                  </a:cubicBezTo>
                  <a:cubicBezTo>
                    <a:pt x="2433" y="6433"/>
                    <a:pt x="2433" y="6426"/>
                    <a:pt x="2440" y="6426"/>
                  </a:cubicBezTo>
                  <a:cubicBezTo>
                    <a:pt x="2448" y="6426"/>
                    <a:pt x="2462" y="6433"/>
                    <a:pt x="2477" y="6433"/>
                  </a:cubicBezTo>
                  <a:cubicBezTo>
                    <a:pt x="2492" y="6440"/>
                    <a:pt x="2514" y="6448"/>
                    <a:pt x="2528" y="6448"/>
                  </a:cubicBezTo>
                  <a:cubicBezTo>
                    <a:pt x="2587" y="6448"/>
                    <a:pt x="2631" y="6418"/>
                    <a:pt x="2668" y="6389"/>
                  </a:cubicBezTo>
                  <a:cubicBezTo>
                    <a:pt x="2682" y="6382"/>
                    <a:pt x="2690" y="6367"/>
                    <a:pt x="2704" y="6360"/>
                  </a:cubicBezTo>
                  <a:cubicBezTo>
                    <a:pt x="2726" y="6338"/>
                    <a:pt x="2763" y="6301"/>
                    <a:pt x="2785" y="6301"/>
                  </a:cubicBezTo>
                  <a:cubicBezTo>
                    <a:pt x="2792" y="6301"/>
                    <a:pt x="2814" y="6316"/>
                    <a:pt x="2829" y="6323"/>
                  </a:cubicBezTo>
                  <a:cubicBezTo>
                    <a:pt x="2858" y="6338"/>
                    <a:pt x="2887" y="6353"/>
                    <a:pt x="2917" y="6353"/>
                  </a:cubicBezTo>
                  <a:cubicBezTo>
                    <a:pt x="2931" y="6353"/>
                    <a:pt x="2939" y="6345"/>
                    <a:pt x="2953" y="6338"/>
                  </a:cubicBezTo>
                  <a:cubicBezTo>
                    <a:pt x="2968" y="6330"/>
                    <a:pt x="2983" y="6323"/>
                    <a:pt x="2997" y="6316"/>
                  </a:cubicBezTo>
                  <a:cubicBezTo>
                    <a:pt x="3041" y="6294"/>
                    <a:pt x="3085" y="6279"/>
                    <a:pt x="3107" y="6250"/>
                  </a:cubicBezTo>
                  <a:cubicBezTo>
                    <a:pt x="3122" y="6228"/>
                    <a:pt x="3129" y="6213"/>
                    <a:pt x="3144" y="6191"/>
                  </a:cubicBezTo>
                  <a:cubicBezTo>
                    <a:pt x="3144" y="6177"/>
                    <a:pt x="3159" y="6162"/>
                    <a:pt x="3166" y="6140"/>
                  </a:cubicBezTo>
                  <a:cubicBezTo>
                    <a:pt x="3195" y="6096"/>
                    <a:pt x="3254" y="6059"/>
                    <a:pt x="3283" y="6052"/>
                  </a:cubicBezTo>
                  <a:cubicBezTo>
                    <a:pt x="3290" y="6052"/>
                    <a:pt x="3298" y="6052"/>
                    <a:pt x="3312" y="6052"/>
                  </a:cubicBezTo>
                  <a:cubicBezTo>
                    <a:pt x="3349" y="6045"/>
                    <a:pt x="3393" y="6037"/>
                    <a:pt x="3452" y="6001"/>
                  </a:cubicBezTo>
                  <a:cubicBezTo>
                    <a:pt x="3459" y="5994"/>
                    <a:pt x="3466" y="5986"/>
                    <a:pt x="3481" y="5979"/>
                  </a:cubicBezTo>
                  <a:cubicBezTo>
                    <a:pt x="3488" y="5971"/>
                    <a:pt x="3503" y="5957"/>
                    <a:pt x="3518" y="5949"/>
                  </a:cubicBezTo>
                  <a:cubicBezTo>
                    <a:pt x="3525" y="5971"/>
                    <a:pt x="3540" y="5979"/>
                    <a:pt x="3554" y="5979"/>
                  </a:cubicBezTo>
                  <a:cubicBezTo>
                    <a:pt x="3591" y="5979"/>
                    <a:pt x="3620" y="5942"/>
                    <a:pt x="3628" y="5906"/>
                  </a:cubicBezTo>
                  <a:cubicBezTo>
                    <a:pt x="3628" y="5898"/>
                    <a:pt x="3635" y="5898"/>
                    <a:pt x="3635" y="5898"/>
                  </a:cubicBezTo>
                  <a:cubicBezTo>
                    <a:pt x="3635" y="5898"/>
                    <a:pt x="3649" y="5898"/>
                    <a:pt x="3657" y="5898"/>
                  </a:cubicBezTo>
                  <a:cubicBezTo>
                    <a:pt x="3671" y="5891"/>
                    <a:pt x="3693" y="5891"/>
                    <a:pt x="3716" y="5884"/>
                  </a:cubicBezTo>
                  <a:cubicBezTo>
                    <a:pt x="3737" y="5884"/>
                    <a:pt x="3745" y="5876"/>
                    <a:pt x="3752" y="5876"/>
                  </a:cubicBezTo>
                  <a:cubicBezTo>
                    <a:pt x="3781" y="5876"/>
                    <a:pt x="3789" y="5869"/>
                    <a:pt x="3796" y="5839"/>
                  </a:cubicBezTo>
                  <a:cubicBezTo>
                    <a:pt x="3796" y="5832"/>
                    <a:pt x="3796" y="5825"/>
                    <a:pt x="3803" y="5810"/>
                  </a:cubicBezTo>
                  <a:cubicBezTo>
                    <a:pt x="3803" y="5803"/>
                    <a:pt x="3803" y="5788"/>
                    <a:pt x="3811" y="5781"/>
                  </a:cubicBezTo>
                  <a:cubicBezTo>
                    <a:pt x="3818" y="5744"/>
                    <a:pt x="3825" y="5722"/>
                    <a:pt x="3847" y="5693"/>
                  </a:cubicBezTo>
                  <a:cubicBezTo>
                    <a:pt x="3862" y="5671"/>
                    <a:pt x="3884" y="5656"/>
                    <a:pt x="3906" y="5649"/>
                  </a:cubicBezTo>
                  <a:cubicBezTo>
                    <a:pt x="3921" y="5634"/>
                    <a:pt x="3935" y="5627"/>
                    <a:pt x="3943" y="5612"/>
                  </a:cubicBezTo>
                  <a:cubicBezTo>
                    <a:pt x="3972" y="5590"/>
                    <a:pt x="3979" y="5546"/>
                    <a:pt x="3979" y="5503"/>
                  </a:cubicBezTo>
                  <a:cubicBezTo>
                    <a:pt x="3987" y="5495"/>
                    <a:pt x="3987" y="5480"/>
                    <a:pt x="3987" y="5473"/>
                  </a:cubicBezTo>
                  <a:cubicBezTo>
                    <a:pt x="3994" y="5458"/>
                    <a:pt x="3987" y="5437"/>
                    <a:pt x="3987" y="5422"/>
                  </a:cubicBezTo>
                  <a:cubicBezTo>
                    <a:pt x="3987" y="5385"/>
                    <a:pt x="3987" y="5363"/>
                    <a:pt x="4016" y="5341"/>
                  </a:cubicBezTo>
                  <a:cubicBezTo>
                    <a:pt x="4052" y="5319"/>
                    <a:pt x="4082" y="5305"/>
                    <a:pt x="4089" y="5305"/>
                  </a:cubicBezTo>
                  <a:cubicBezTo>
                    <a:pt x="4097" y="5305"/>
                    <a:pt x="4097" y="5305"/>
                    <a:pt x="4104" y="5312"/>
                  </a:cubicBezTo>
                  <a:cubicBezTo>
                    <a:pt x="4118" y="5334"/>
                    <a:pt x="4118" y="5378"/>
                    <a:pt x="4104" y="5407"/>
                  </a:cubicBezTo>
                  <a:cubicBezTo>
                    <a:pt x="4089" y="5429"/>
                    <a:pt x="4089" y="5444"/>
                    <a:pt x="4097" y="5458"/>
                  </a:cubicBezTo>
                  <a:cubicBezTo>
                    <a:pt x="4104" y="5495"/>
                    <a:pt x="4148" y="5517"/>
                    <a:pt x="4177" y="5532"/>
                  </a:cubicBezTo>
                  <a:cubicBezTo>
                    <a:pt x="4184" y="5532"/>
                    <a:pt x="4184" y="5532"/>
                    <a:pt x="4184" y="5532"/>
                  </a:cubicBezTo>
                  <a:cubicBezTo>
                    <a:pt x="4206" y="5546"/>
                    <a:pt x="4228" y="5568"/>
                    <a:pt x="4243" y="5598"/>
                  </a:cubicBezTo>
                  <a:cubicBezTo>
                    <a:pt x="4258" y="5627"/>
                    <a:pt x="4287" y="5642"/>
                    <a:pt x="4331" y="5642"/>
                  </a:cubicBezTo>
                  <a:cubicBezTo>
                    <a:pt x="4338" y="5642"/>
                    <a:pt x="4346" y="5642"/>
                    <a:pt x="4346" y="5642"/>
                  </a:cubicBezTo>
                  <a:cubicBezTo>
                    <a:pt x="4368" y="5642"/>
                    <a:pt x="4382" y="5656"/>
                    <a:pt x="4390" y="5656"/>
                  </a:cubicBezTo>
                  <a:cubicBezTo>
                    <a:pt x="4390" y="5678"/>
                    <a:pt x="4375" y="5715"/>
                    <a:pt x="4368" y="5730"/>
                  </a:cubicBezTo>
                  <a:cubicBezTo>
                    <a:pt x="4368" y="5737"/>
                    <a:pt x="4368" y="5744"/>
                    <a:pt x="4360" y="5752"/>
                  </a:cubicBezTo>
                  <a:cubicBezTo>
                    <a:pt x="4353" y="5788"/>
                    <a:pt x="4353" y="5869"/>
                    <a:pt x="4390" y="5906"/>
                  </a:cubicBezTo>
                  <a:cubicBezTo>
                    <a:pt x="4397" y="5913"/>
                    <a:pt x="4411" y="5927"/>
                    <a:pt x="4426" y="5935"/>
                  </a:cubicBezTo>
                  <a:cubicBezTo>
                    <a:pt x="4441" y="5949"/>
                    <a:pt x="4463" y="5964"/>
                    <a:pt x="4478" y="5986"/>
                  </a:cubicBezTo>
                  <a:cubicBezTo>
                    <a:pt x="4485" y="6001"/>
                    <a:pt x="4499" y="6008"/>
                    <a:pt x="4514" y="6023"/>
                  </a:cubicBezTo>
                  <a:cubicBezTo>
                    <a:pt x="4536" y="6037"/>
                    <a:pt x="4543" y="6045"/>
                    <a:pt x="4543" y="6052"/>
                  </a:cubicBezTo>
                  <a:cubicBezTo>
                    <a:pt x="4536" y="6081"/>
                    <a:pt x="4543" y="6103"/>
                    <a:pt x="4551" y="6111"/>
                  </a:cubicBezTo>
                  <a:cubicBezTo>
                    <a:pt x="4558" y="6125"/>
                    <a:pt x="4580" y="6133"/>
                    <a:pt x="4609" y="6133"/>
                  </a:cubicBezTo>
                  <a:cubicBezTo>
                    <a:pt x="4624" y="6133"/>
                    <a:pt x="4631" y="6133"/>
                    <a:pt x="4646" y="6133"/>
                  </a:cubicBezTo>
                  <a:cubicBezTo>
                    <a:pt x="4653" y="6133"/>
                    <a:pt x="4661" y="6125"/>
                    <a:pt x="4668" y="6125"/>
                  </a:cubicBezTo>
                  <a:cubicBezTo>
                    <a:pt x="4675" y="6125"/>
                    <a:pt x="4675" y="6125"/>
                    <a:pt x="4683" y="6125"/>
                  </a:cubicBezTo>
                  <a:cubicBezTo>
                    <a:pt x="4683" y="6125"/>
                    <a:pt x="4683" y="6133"/>
                    <a:pt x="4683" y="6140"/>
                  </a:cubicBezTo>
                  <a:cubicBezTo>
                    <a:pt x="4683" y="6147"/>
                    <a:pt x="4683" y="6155"/>
                    <a:pt x="4683" y="6162"/>
                  </a:cubicBezTo>
                  <a:cubicBezTo>
                    <a:pt x="4683" y="6272"/>
                    <a:pt x="4683" y="6272"/>
                    <a:pt x="4683" y="6272"/>
                  </a:cubicBezTo>
                  <a:cubicBezTo>
                    <a:pt x="4741" y="6177"/>
                    <a:pt x="4741" y="6177"/>
                    <a:pt x="4741" y="6177"/>
                  </a:cubicBezTo>
                  <a:cubicBezTo>
                    <a:pt x="4756" y="6147"/>
                    <a:pt x="4771" y="6125"/>
                    <a:pt x="4792" y="6103"/>
                  </a:cubicBezTo>
                  <a:cubicBezTo>
                    <a:pt x="4837" y="6045"/>
                    <a:pt x="4829" y="6001"/>
                    <a:pt x="4822" y="5957"/>
                  </a:cubicBezTo>
                  <a:cubicBezTo>
                    <a:pt x="4815" y="5942"/>
                    <a:pt x="4815" y="5927"/>
                    <a:pt x="4815" y="5913"/>
                  </a:cubicBezTo>
                  <a:cubicBezTo>
                    <a:pt x="4807" y="5862"/>
                    <a:pt x="4792" y="5847"/>
                    <a:pt x="4778" y="5832"/>
                  </a:cubicBezTo>
                  <a:cubicBezTo>
                    <a:pt x="4778" y="5832"/>
                    <a:pt x="4771" y="5825"/>
                    <a:pt x="4771" y="5810"/>
                  </a:cubicBezTo>
                  <a:cubicBezTo>
                    <a:pt x="4771" y="5796"/>
                    <a:pt x="4771" y="5796"/>
                    <a:pt x="4785" y="5788"/>
                  </a:cubicBezTo>
                  <a:cubicBezTo>
                    <a:pt x="4807" y="5774"/>
                    <a:pt x="4829" y="5766"/>
                    <a:pt x="4844" y="5737"/>
                  </a:cubicBezTo>
                  <a:cubicBezTo>
                    <a:pt x="4859" y="5693"/>
                    <a:pt x="4880" y="5686"/>
                    <a:pt x="4932" y="5664"/>
                  </a:cubicBezTo>
                  <a:cubicBezTo>
                    <a:pt x="4947" y="5656"/>
                    <a:pt x="4947" y="5656"/>
                    <a:pt x="4947" y="5656"/>
                  </a:cubicBezTo>
                  <a:cubicBezTo>
                    <a:pt x="5012" y="5620"/>
                    <a:pt x="5020" y="5598"/>
                    <a:pt x="5034" y="5554"/>
                  </a:cubicBezTo>
                  <a:cubicBezTo>
                    <a:pt x="5042" y="5546"/>
                    <a:pt x="5042" y="5532"/>
                    <a:pt x="5049" y="5517"/>
                  </a:cubicBezTo>
                  <a:cubicBezTo>
                    <a:pt x="5049" y="5517"/>
                    <a:pt x="5049" y="5517"/>
                    <a:pt x="5049" y="5510"/>
                  </a:cubicBezTo>
                  <a:cubicBezTo>
                    <a:pt x="5056" y="5517"/>
                    <a:pt x="5056" y="5525"/>
                    <a:pt x="5064" y="5532"/>
                  </a:cubicBezTo>
                  <a:cubicBezTo>
                    <a:pt x="5078" y="5561"/>
                    <a:pt x="5100" y="5598"/>
                    <a:pt x="5166" y="5598"/>
                  </a:cubicBezTo>
                  <a:cubicBezTo>
                    <a:pt x="5181" y="5598"/>
                    <a:pt x="5203" y="5598"/>
                    <a:pt x="5232" y="5590"/>
                  </a:cubicBezTo>
                  <a:cubicBezTo>
                    <a:pt x="5306" y="5568"/>
                    <a:pt x="5320" y="5554"/>
                    <a:pt x="5335" y="5510"/>
                  </a:cubicBezTo>
                  <a:cubicBezTo>
                    <a:pt x="5342" y="5503"/>
                    <a:pt x="5342" y="5495"/>
                    <a:pt x="5349" y="5480"/>
                  </a:cubicBezTo>
                  <a:cubicBezTo>
                    <a:pt x="5379" y="5437"/>
                    <a:pt x="5379" y="5437"/>
                    <a:pt x="5401" y="5422"/>
                  </a:cubicBezTo>
                  <a:cubicBezTo>
                    <a:pt x="5408" y="5415"/>
                    <a:pt x="5416" y="5415"/>
                    <a:pt x="5430" y="5407"/>
                  </a:cubicBezTo>
                  <a:cubicBezTo>
                    <a:pt x="5467" y="5378"/>
                    <a:pt x="5474" y="5363"/>
                    <a:pt x="5467" y="5327"/>
                  </a:cubicBezTo>
                  <a:cubicBezTo>
                    <a:pt x="5459" y="5319"/>
                    <a:pt x="5459" y="5305"/>
                    <a:pt x="5459" y="5283"/>
                  </a:cubicBezTo>
                  <a:cubicBezTo>
                    <a:pt x="5459" y="5253"/>
                    <a:pt x="5467" y="5253"/>
                    <a:pt x="5481" y="5239"/>
                  </a:cubicBezTo>
                  <a:cubicBezTo>
                    <a:pt x="5496" y="5224"/>
                    <a:pt x="5511" y="5209"/>
                    <a:pt x="5525" y="5180"/>
                  </a:cubicBezTo>
                  <a:cubicBezTo>
                    <a:pt x="5540" y="5151"/>
                    <a:pt x="5555" y="5144"/>
                    <a:pt x="5569" y="5129"/>
                  </a:cubicBezTo>
                  <a:cubicBezTo>
                    <a:pt x="5577" y="5121"/>
                    <a:pt x="5591" y="5114"/>
                    <a:pt x="5613" y="5092"/>
                  </a:cubicBezTo>
                  <a:cubicBezTo>
                    <a:pt x="5620" y="5092"/>
                    <a:pt x="5620" y="5085"/>
                    <a:pt x="5628" y="5077"/>
                  </a:cubicBezTo>
                  <a:cubicBezTo>
                    <a:pt x="5642" y="5063"/>
                    <a:pt x="5650" y="5056"/>
                    <a:pt x="5650" y="5041"/>
                  </a:cubicBezTo>
                  <a:cubicBezTo>
                    <a:pt x="5650" y="5026"/>
                    <a:pt x="5635" y="5012"/>
                    <a:pt x="5628" y="5012"/>
                  </a:cubicBezTo>
                  <a:cubicBezTo>
                    <a:pt x="5628" y="5012"/>
                    <a:pt x="5628" y="5004"/>
                    <a:pt x="5620" y="5004"/>
                  </a:cubicBezTo>
                  <a:cubicBezTo>
                    <a:pt x="5599" y="4982"/>
                    <a:pt x="5584" y="4953"/>
                    <a:pt x="5569" y="4880"/>
                  </a:cubicBezTo>
                  <a:cubicBezTo>
                    <a:pt x="5562" y="4858"/>
                    <a:pt x="5562" y="4850"/>
                    <a:pt x="5562" y="4850"/>
                  </a:cubicBezTo>
                  <a:cubicBezTo>
                    <a:pt x="5569" y="4850"/>
                    <a:pt x="5577" y="4850"/>
                    <a:pt x="5577" y="4843"/>
                  </a:cubicBezTo>
                  <a:cubicBezTo>
                    <a:pt x="5591" y="4836"/>
                    <a:pt x="5613" y="4828"/>
                    <a:pt x="5635" y="4806"/>
                  </a:cubicBezTo>
                  <a:cubicBezTo>
                    <a:pt x="5650" y="4799"/>
                    <a:pt x="5665" y="4792"/>
                    <a:pt x="5679" y="4792"/>
                  </a:cubicBezTo>
                  <a:cubicBezTo>
                    <a:pt x="5701" y="4792"/>
                    <a:pt x="5723" y="4799"/>
                    <a:pt x="5752" y="4806"/>
                  </a:cubicBezTo>
                  <a:cubicBezTo>
                    <a:pt x="5774" y="4806"/>
                    <a:pt x="5797" y="4814"/>
                    <a:pt x="5818" y="4814"/>
                  </a:cubicBezTo>
                  <a:lnTo>
                    <a:pt x="5818" y="4814"/>
                  </a:lnTo>
                  <a:cubicBezTo>
                    <a:pt x="5818" y="4828"/>
                    <a:pt x="5818" y="4828"/>
                    <a:pt x="5818" y="4828"/>
                  </a:cubicBezTo>
                  <a:cubicBezTo>
                    <a:pt x="5826" y="4843"/>
                    <a:pt x="5826" y="4843"/>
                    <a:pt x="5826" y="4843"/>
                  </a:cubicBezTo>
                  <a:cubicBezTo>
                    <a:pt x="5833" y="4858"/>
                    <a:pt x="5833" y="4858"/>
                    <a:pt x="5833" y="4858"/>
                  </a:cubicBezTo>
                  <a:cubicBezTo>
                    <a:pt x="5848" y="4858"/>
                    <a:pt x="5848" y="4858"/>
                    <a:pt x="5848" y="4858"/>
                  </a:cubicBezTo>
                  <a:cubicBezTo>
                    <a:pt x="5862" y="4858"/>
                    <a:pt x="5862" y="4858"/>
                    <a:pt x="5862" y="4858"/>
                  </a:cubicBezTo>
                  <a:cubicBezTo>
                    <a:pt x="5877" y="4836"/>
                    <a:pt x="5877" y="4836"/>
                    <a:pt x="5877" y="4836"/>
                  </a:cubicBezTo>
                  <a:lnTo>
                    <a:pt x="5877" y="4836"/>
                  </a:lnTo>
                  <a:cubicBezTo>
                    <a:pt x="5892" y="4814"/>
                    <a:pt x="5914" y="4784"/>
                    <a:pt x="5943" y="4777"/>
                  </a:cubicBezTo>
                  <a:cubicBezTo>
                    <a:pt x="5950" y="4777"/>
                    <a:pt x="5958" y="4777"/>
                    <a:pt x="5958" y="4777"/>
                  </a:cubicBezTo>
                  <a:cubicBezTo>
                    <a:pt x="5980" y="4777"/>
                    <a:pt x="5994" y="4770"/>
                    <a:pt x="6002" y="4748"/>
                  </a:cubicBezTo>
                  <a:cubicBezTo>
                    <a:pt x="6009" y="4726"/>
                    <a:pt x="5994" y="4718"/>
                    <a:pt x="5972" y="4689"/>
                  </a:cubicBezTo>
                  <a:cubicBezTo>
                    <a:pt x="5958" y="4675"/>
                    <a:pt x="5958" y="4675"/>
                    <a:pt x="5958" y="4675"/>
                  </a:cubicBezTo>
                  <a:cubicBezTo>
                    <a:pt x="5958" y="4667"/>
                    <a:pt x="5972" y="4660"/>
                    <a:pt x="5980" y="4645"/>
                  </a:cubicBezTo>
                  <a:cubicBezTo>
                    <a:pt x="5980" y="4638"/>
                    <a:pt x="5987" y="4630"/>
                    <a:pt x="5994" y="4623"/>
                  </a:cubicBezTo>
                  <a:cubicBezTo>
                    <a:pt x="6009" y="4608"/>
                    <a:pt x="6016" y="4601"/>
                    <a:pt x="6031" y="4594"/>
                  </a:cubicBezTo>
                  <a:cubicBezTo>
                    <a:pt x="6046" y="4579"/>
                    <a:pt x="6068" y="4565"/>
                    <a:pt x="6082" y="4529"/>
                  </a:cubicBezTo>
                  <a:cubicBezTo>
                    <a:pt x="6111" y="4470"/>
                    <a:pt x="6119" y="4456"/>
                    <a:pt x="6090" y="4404"/>
                  </a:cubicBezTo>
                  <a:cubicBezTo>
                    <a:pt x="6075" y="4375"/>
                    <a:pt x="6068" y="4353"/>
                    <a:pt x="6053" y="4287"/>
                  </a:cubicBezTo>
                  <a:cubicBezTo>
                    <a:pt x="6046" y="4272"/>
                    <a:pt x="6046" y="4258"/>
                    <a:pt x="6046" y="4243"/>
                  </a:cubicBezTo>
                  <a:cubicBezTo>
                    <a:pt x="6038" y="4214"/>
                    <a:pt x="6038" y="4177"/>
                    <a:pt x="5980" y="4177"/>
                  </a:cubicBezTo>
                  <a:cubicBezTo>
                    <a:pt x="5980" y="4177"/>
                    <a:pt x="5972" y="4177"/>
                    <a:pt x="5958" y="4177"/>
                  </a:cubicBezTo>
                  <a:cubicBezTo>
                    <a:pt x="5899" y="4185"/>
                    <a:pt x="5855" y="4206"/>
                    <a:pt x="5811" y="4243"/>
                  </a:cubicBezTo>
                  <a:cubicBezTo>
                    <a:pt x="5789" y="4258"/>
                    <a:pt x="5767" y="4272"/>
                    <a:pt x="5752" y="4272"/>
                  </a:cubicBezTo>
                  <a:cubicBezTo>
                    <a:pt x="5745" y="4272"/>
                    <a:pt x="5745" y="4272"/>
                    <a:pt x="5738" y="4265"/>
                  </a:cubicBezTo>
                  <a:cubicBezTo>
                    <a:pt x="5723" y="4258"/>
                    <a:pt x="5723" y="4258"/>
                    <a:pt x="5723" y="4243"/>
                  </a:cubicBezTo>
                  <a:cubicBezTo>
                    <a:pt x="5716" y="4228"/>
                    <a:pt x="5709" y="4214"/>
                    <a:pt x="5694" y="4192"/>
                  </a:cubicBezTo>
                  <a:cubicBezTo>
                    <a:pt x="5679" y="4177"/>
                    <a:pt x="5679" y="4177"/>
                    <a:pt x="5709" y="4133"/>
                  </a:cubicBezTo>
                  <a:cubicBezTo>
                    <a:pt x="5716" y="4119"/>
                    <a:pt x="5730" y="4104"/>
                    <a:pt x="5745" y="4075"/>
                  </a:cubicBezTo>
                  <a:cubicBezTo>
                    <a:pt x="5774" y="4023"/>
                    <a:pt x="5782" y="4016"/>
                    <a:pt x="5818" y="3994"/>
                  </a:cubicBezTo>
                  <a:cubicBezTo>
                    <a:pt x="5826" y="3987"/>
                    <a:pt x="5840" y="3979"/>
                    <a:pt x="5855" y="3965"/>
                  </a:cubicBezTo>
                  <a:cubicBezTo>
                    <a:pt x="5892" y="3943"/>
                    <a:pt x="5906" y="3921"/>
                    <a:pt x="5914" y="3906"/>
                  </a:cubicBezTo>
                  <a:cubicBezTo>
                    <a:pt x="5914" y="3906"/>
                    <a:pt x="5914" y="3899"/>
                    <a:pt x="5921" y="3899"/>
                  </a:cubicBezTo>
                  <a:lnTo>
                    <a:pt x="5921" y="3899"/>
                  </a:lnTo>
                  <a:cubicBezTo>
                    <a:pt x="5921" y="3899"/>
                    <a:pt x="5921" y="3899"/>
                    <a:pt x="5928" y="3899"/>
                  </a:cubicBezTo>
                  <a:cubicBezTo>
                    <a:pt x="5943" y="3899"/>
                    <a:pt x="5950" y="3899"/>
                    <a:pt x="5965" y="3899"/>
                  </a:cubicBezTo>
                  <a:cubicBezTo>
                    <a:pt x="5972" y="3899"/>
                    <a:pt x="5987" y="3899"/>
                    <a:pt x="5994" y="3899"/>
                  </a:cubicBezTo>
                  <a:cubicBezTo>
                    <a:pt x="6024" y="3899"/>
                    <a:pt x="6060" y="3899"/>
                    <a:pt x="6097" y="3862"/>
                  </a:cubicBezTo>
                  <a:cubicBezTo>
                    <a:pt x="6119" y="3840"/>
                    <a:pt x="6133" y="3840"/>
                    <a:pt x="6141" y="3840"/>
                  </a:cubicBezTo>
                  <a:cubicBezTo>
                    <a:pt x="6156" y="3840"/>
                    <a:pt x="6178" y="3847"/>
                    <a:pt x="6192" y="3862"/>
                  </a:cubicBezTo>
                  <a:cubicBezTo>
                    <a:pt x="6214" y="3869"/>
                    <a:pt x="6236" y="3877"/>
                    <a:pt x="6258" y="3877"/>
                  </a:cubicBezTo>
                  <a:cubicBezTo>
                    <a:pt x="6302" y="3877"/>
                    <a:pt x="6339" y="3862"/>
                    <a:pt x="6383" y="3855"/>
                  </a:cubicBezTo>
                  <a:cubicBezTo>
                    <a:pt x="6405" y="3847"/>
                    <a:pt x="6419" y="3840"/>
                    <a:pt x="6441" y="3840"/>
                  </a:cubicBezTo>
                  <a:cubicBezTo>
                    <a:pt x="6478" y="3833"/>
                    <a:pt x="6500" y="3811"/>
                    <a:pt x="6515" y="3789"/>
                  </a:cubicBezTo>
                  <a:cubicBezTo>
                    <a:pt x="6529" y="3752"/>
                    <a:pt x="6515" y="3716"/>
                    <a:pt x="6500" y="3694"/>
                  </a:cubicBezTo>
                  <a:cubicBezTo>
                    <a:pt x="6492" y="3671"/>
                    <a:pt x="6471" y="3650"/>
                    <a:pt x="6449" y="3635"/>
                  </a:cubicBezTo>
                  <a:cubicBezTo>
                    <a:pt x="6427" y="3620"/>
                    <a:pt x="6405" y="3606"/>
                    <a:pt x="6390" y="3584"/>
                  </a:cubicBezTo>
                  <a:cubicBezTo>
                    <a:pt x="6383" y="3584"/>
                    <a:pt x="6383" y="3584"/>
                    <a:pt x="6383" y="3584"/>
                  </a:cubicBezTo>
                  <a:cubicBezTo>
                    <a:pt x="6368" y="3569"/>
                    <a:pt x="6353" y="3547"/>
                    <a:pt x="6353" y="3540"/>
                  </a:cubicBezTo>
                  <a:cubicBezTo>
                    <a:pt x="6353" y="3540"/>
                    <a:pt x="6361" y="3532"/>
                    <a:pt x="6383" y="3518"/>
                  </a:cubicBezTo>
                  <a:cubicBezTo>
                    <a:pt x="6419" y="3488"/>
                    <a:pt x="6478" y="3466"/>
                    <a:pt x="6529" y="3452"/>
                  </a:cubicBezTo>
                  <a:cubicBezTo>
                    <a:pt x="6551" y="3445"/>
                    <a:pt x="6573" y="3437"/>
                    <a:pt x="6588" y="3430"/>
                  </a:cubicBezTo>
                  <a:cubicBezTo>
                    <a:pt x="6595" y="3422"/>
                    <a:pt x="6595" y="3422"/>
                    <a:pt x="6602" y="3422"/>
                  </a:cubicBezTo>
                  <a:cubicBezTo>
                    <a:pt x="6617" y="3422"/>
                    <a:pt x="6632" y="3437"/>
                    <a:pt x="6654" y="3452"/>
                  </a:cubicBezTo>
                  <a:cubicBezTo>
                    <a:pt x="6668" y="3466"/>
                    <a:pt x="6690" y="3481"/>
                    <a:pt x="6712" y="3488"/>
                  </a:cubicBezTo>
                  <a:cubicBezTo>
                    <a:pt x="6727" y="3496"/>
                    <a:pt x="6749" y="3503"/>
                    <a:pt x="6749" y="3503"/>
                  </a:cubicBezTo>
                  <a:cubicBezTo>
                    <a:pt x="6749" y="3503"/>
                    <a:pt x="6749" y="3510"/>
                    <a:pt x="6742" y="3525"/>
                  </a:cubicBezTo>
                  <a:cubicBezTo>
                    <a:pt x="6727" y="3554"/>
                    <a:pt x="6727" y="3591"/>
                    <a:pt x="6749" y="3620"/>
                  </a:cubicBezTo>
                  <a:cubicBezTo>
                    <a:pt x="6764" y="3657"/>
                    <a:pt x="6808" y="3679"/>
                    <a:pt x="6852" y="3686"/>
                  </a:cubicBezTo>
                  <a:cubicBezTo>
                    <a:pt x="6859" y="3686"/>
                    <a:pt x="6866" y="3686"/>
                    <a:pt x="6866" y="3686"/>
                  </a:cubicBezTo>
                  <a:cubicBezTo>
                    <a:pt x="6932" y="3686"/>
                    <a:pt x="6961" y="3650"/>
                    <a:pt x="6991" y="3613"/>
                  </a:cubicBezTo>
                  <a:cubicBezTo>
                    <a:pt x="6998" y="3606"/>
                    <a:pt x="7013" y="3591"/>
                    <a:pt x="7020" y="3584"/>
                  </a:cubicBezTo>
                  <a:cubicBezTo>
                    <a:pt x="7049" y="3562"/>
                    <a:pt x="7115" y="3496"/>
                    <a:pt x="7225" y="3386"/>
                  </a:cubicBezTo>
                  <a:cubicBezTo>
                    <a:pt x="7277" y="3342"/>
                    <a:pt x="7321" y="3247"/>
                    <a:pt x="7342" y="3203"/>
                  </a:cubicBezTo>
                  <a:cubicBezTo>
                    <a:pt x="7372" y="3144"/>
                    <a:pt x="7328" y="3122"/>
                    <a:pt x="7313" y="3115"/>
                  </a:cubicBezTo>
                  <a:cubicBezTo>
                    <a:pt x="7313" y="3115"/>
                    <a:pt x="7306" y="3115"/>
                    <a:pt x="7306" y="3107"/>
                  </a:cubicBezTo>
                  <a:cubicBezTo>
                    <a:pt x="7306" y="3093"/>
                    <a:pt x="7342" y="3078"/>
                    <a:pt x="7387" y="3078"/>
                  </a:cubicBezTo>
                  <a:cubicBezTo>
                    <a:pt x="7460" y="3078"/>
                    <a:pt x="7504" y="3012"/>
                    <a:pt x="7504" y="3005"/>
                  </a:cubicBezTo>
                  <a:cubicBezTo>
                    <a:pt x="7518" y="2983"/>
                    <a:pt x="7518" y="2983"/>
                    <a:pt x="7518" y="2983"/>
                  </a:cubicBezTo>
                  <a:cubicBezTo>
                    <a:pt x="7548" y="2954"/>
                    <a:pt x="7548" y="2954"/>
                    <a:pt x="7548" y="2954"/>
                  </a:cubicBezTo>
                  <a:cubicBezTo>
                    <a:pt x="7533" y="2961"/>
                    <a:pt x="7533" y="2961"/>
                    <a:pt x="7533" y="2961"/>
                  </a:cubicBezTo>
                  <a:cubicBezTo>
                    <a:pt x="7533" y="2954"/>
                    <a:pt x="7533" y="2954"/>
                    <a:pt x="7533" y="2954"/>
                  </a:cubicBezTo>
                  <a:cubicBezTo>
                    <a:pt x="7474" y="2961"/>
                    <a:pt x="7474" y="2961"/>
                    <a:pt x="7474" y="2961"/>
                  </a:cubicBezTo>
                  <a:cubicBezTo>
                    <a:pt x="7474" y="2961"/>
                    <a:pt x="7467" y="2961"/>
                    <a:pt x="7452" y="2961"/>
                  </a:cubicBezTo>
                  <a:cubicBezTo>
                    <a:pt x="7452" y="2961"/>
                    <a:pt x="7445" y="2968"/>
                    <a:pt x="7438" y="2968"/>
                  </a:cubicBezTo>
                  <a:cubicBezTo>
                    <a:pt x="7423" y="2968"/>
                    <a:pt x="7394" y="2961"/>
                    <a:pt x="7372" y="2946"/>
                  </a:cubicBezTo>
                  <a:cubicBezTo>
                    <a:pt x="7364" y="2939"/>
                    <a:pt x="7357" y="2931"/>
                    <a:pt x="7357" y="2931"/>
                  </a:cubicBezTo>
                  <a:cubicBezTo>
                    <a:pt x="7357" y="2924"/>
                    <a:pt x="7379" y="2902"/>
                    <a:pt x="7394" y="2888"/>
                  </a:cubicBezTo>
                  <a:cubicBezTo>
                    <a:pt x="7401" y="2880"/>
                    <a:pt x="7409" y="2873"/>
                    <a:pt x="7416" y="2866"/>
                  </a:cubicBezTo>
                  <a:cubicBezTo>
                    <a:pt x="7452" y="2829"/>
                    <a:pt x="7438" y="2778"/>
                    <a:pt x="7423" y="2748"/>
                  </a:cubicBezTo>
                  <a:cubicBezTo>
                    <a:pt x="7416" y="2734"/>
                    <a:pt x="7409" y="2712"/>
                    <a:pt x="7409" y="2697"/>
                  </a:cubicBezTo>
                  <a:cubicBezTo>
                    <a:pt x="7394" y="2638"/>
                    <a:pt x="7401" y="2624"/>
                    <a:pt x="7416" y="2609"/>
                  </a:cubicBezTo>
                  <a:cubicBezTo>
                    <a:pt x="7460" y="2580"/>
                    <a:pt x="7511" y="2528"/>
                    <a:pt x="7511" y="2462"/>
                  </a:cubicBezTo>
                  <a:cubicBezTo>
                    <a:pt x="7511" y="2433"/>
                    <a:pt x="7489" y="2411"/>
                    <a:pt x="7482" y="2404"/>
                  </a:cubicBezTo>
                  <a:cubicBezTo>
                    <a:pt x="7482" y="2404"/>
                    <a:pt x="7482" y="2397"/>
                    <a:pt x="7489" y="2397"/>
                  </a:cubicBezTo>
                  <a:cubicBezTo>
                    <a:pt x="7511" y="2360"/>
                    <a:pt x="7533" y="2301"/>
                    <a:pt x="7511" y="2265"/>
                  </a:cubicBezTo>
                  <a:cubicBezTo>
                    <a:pt x="7504" y="2250"/>
                    <a:pt x="7482" y="2228"/>
                    <a:pt x="7438" y="2228"/>
                  </a:cubicBezTo>
                  <a:cubicBezTo>
                    <a:pt x="7430" y="2228"/>
                    <a:pt x="7430" y="2228"/>
                    <a:pt x="7423" y="2228"/>
                  </a:cubicBezTo>
                  <a:cubicBezTo>
                    <a:pt x="7401" y="2235"/>
                    <a:pt x="7387" y="2235"/>
                    <a:pt x="7364" y="2235"/>
                  </a:cubicBezTo>
                  <a:cubicBezTo>
                    <a:pt x="7313" y="2235"/>
                    <a:pt x="7313" y="2221"/>
                    <a:pt x="7313" y="2199"/>
                  </a:cubicBezTo>
                  <a:cubicBezTo>
                    <a:pt x="7313" y="2059"/>
                    <a:pt x="7247" y="2045"/>
                    <a:pt x="7225" y="2045"/>
                  </a:cubicBezTo>
                  <a:cubicBezTo>
                    <a:pt x="7203" y="2045"/>
                    <a:pt x="7181" y="2008"/>
                    <a:pt x="7181" y="1964"/>
                  </a:cubicBezTo>
                  <a:cubicBezTo>
                    <a:pt x="7181" y="1898"/>
                    <a:pt x="7145" y="1854"/>
                    <a:pt x="7086" y="1854"/>
                  </a:cubicBezTo>
                  <a:cubicBezTo>
                    <a:pt x="7064" y="1854"/>
                    <a:pt x="7042" y="1862"/>
                    <a:pt x="7020" y="1876"/>
                  </a:cubicBezTo>
                  <a:cubicBezTo>
                    <a:pt x="7006" y="1884"/>
                    <a:pt x="6998" y="1891"/>
                    <a:pt x="6991" y="1891"/>
                  </a:cubicBezTo>
                  <a:cubicBezTo>
                    <a:pt x="6983" y="1891"/>
                    <a:pt x="6983" y="1884"/>
                    <a:pt x="6976" y="1884"/>
                  </a:cubicBezTo>
                  <a:cubicBezTo>
                    <a:pt x="6969" y="1869"/>
                    <a:pt x="6969" y="1862"/>
                    <a:pt x="6976" y="1854"/>
                  </a:cubicBezTo>
                  <a:cubicBezTo>
                    <a:pt x="7006" y="1796"/>
                    <a:pt x="6998" y="1722"/>
                    <a:pt x="6991" y="1678"/>
                  </a:cubicBezTo>
                  <a:cubicBezTo>
                    <a:pt x="6983" y="1627"/>
                    <a:pt x="6969" y="1539"/>
                    <a:pt x="6969" y="1532"/>
                  </a:cubicBezTo>
                  <a:cubicBezTo>
                    <a:pt x="6969" y="1517"/>
                    <a:pt x="6969" y="1517"/>
                    <a:pt x="6969" y="1517"/>
                  </a:cubicBezTo>
                  <a:cubicBezTo>
                    <a:pt x="6954" y="1510"/>
                    <a:pt x="6954" y="1510"/>
                    <a:pt x="6954" y="1510"/>
                  </a:cubicBezTo>
                  <a:cubicBezTo>
                    <a:pt x="6932" y="1495"/>
                    <a:pt x="6903" y="1473"/>
                    <a:pt x="6903" y="1459"/>
                  </a:cubicBezTo>
                  <a:cubicBezTo>
                    <a:pt x="6903" y="1459"/>
                    <a:pt x="6903" y="1444"/>
                    <a:pt x="6903" y="1437"/>
                  </a:cubicBezTo>
                  <a:cubicBezTo>
                    <a:pt x="6910" y="1415"/>
                    <a:pt x="6918" y="1393"/>
                    <a:pt x="6903" y="1356"/>
                  </a:cubicBezTo>
                  <a:cubicBezTo>
                    <a:pt x="6881" y="1305"/>
                    <a:pt x="6815" y="1305"/>
                    <a:pt x="6778" y="1305"/>
                  </a:cubicBezTo>
                  <a:cubicBezTo>
                    <a:pt x="6771" y="1305"/>
                    <a:pt x="6756" y="1305"/>
                    <a:pt x="6749" y="1305"/>
                  </a:cubicBezTo>
                  <a:cubicBezTo>
                    <a:pt x="6734" y="1305"/>
                    <a:pt x="6727" y="1305"/>
                    <a:pt x="6712" y="1305"/>
                  </a:cubicBezTo>
                  <a:cubicBezTo>
                    <a:pt x="6661" y="1305"/>
                    <a:pt x="6632" y="1290"/>
                    <a:pt x="6624" y="1276"/>
                  </a:cubicBezTo>
                  <a:cubicBezTo>
                    <a:pt x="6617" y="1253"/>
                    <a:pt x="6617" y="1217"/>
                    <a:pt x="6632" y="1209"/>
                  </a:cubicBezTo>
                  <a:cubicBezTo>
                    <a:pt x="6661" y="1195"/>
                    <a:pt x="6698" y="1158"/>
                    <a:pt x="6683" y="1100"/>
                  </a:cubicBezTo>
                  <a:cubicBezTo>
                    <a:pt x="6683" y="1092"/>
                    <a:pt x="6698" y="1085"/>
                    <a:pt x="6705" y="1085"/>
                  </a:cubicBezTo>
                  <a:cubicBezTo>
                    <a:pt x="6712" y="1078"/>
                    <a:pt x="6727" y="1070"/>
                    <a:pt x="6742" y="1063"/>
                  </a:cubicBezTo>
                  <a:cubicBezTo>
                    <a:pt x="6764" y="1048"/>
                    <a:pt x="6764" y="1026"/>
                    <a:pt x="6756" y="1019"/>
                  </a:cubicBezTo>
                  <a:cubicBezTo>
                    <a:pt x="6756" y="990"/>
                    <a:pt x="6720" y="975"/>
                    <a:pt x="6676" y="953"/>
                  </a:cubicBezTo>
                  <a:cubicBezTo>
                    <a:pt x="6661" y="953"/>
                    <a:pt x="6654" y="946"/>
                    <a:pt x="6639" y="938"/>
                  </a:cubicBezTo>
                  <a:cubicBezTo>
                    <a:pt x="6610" y="931"/>
                    <a:pt x="6602" y="909"/>
                    <a:pt x="6588" y="887"/>
                  </a:cubicBezTo>
                  <a:cubicBezTo>
                    <a:pt x="6580" y="872"/>
                    <a:pt x="6573" y="858"/>
                    <a:pt x="6559" y="843"/>
                  </a:cubicBezTo>
                  <a:cubicBezTo>
                    <a:pt x="6544" y="836"/>
                    <a:pt x="6551" y="821"/>
                    <a:pt x="6573" y="777"/>
                  </a:cubicBezTo>
                  <a:cubicBezTo>
                    <a:pt x="6573" y="770"/>
                    <a:pt x="6580" y="755"/>
                    <a:pt x="6588" y="740"/>
                  </a:cubicBezTo>
                  <a:cubicBezTo>
                    <a:pt x="6602" y="697"/>
                    <a:pt x="6624" y="689"/>
                    <a:pt x="6690" y="682"/>
                  </a:cubicBezTo>
                  <a:cubicBezTo>
                    <a:pt x="6756" y="675"/>
                    <a:pt x="6778" y="609"/>
                    <a:pt x="6800" y="557"/>
                  </a:cubicBezTo>
                  <a:cubicBezTo>
                    <a:pt x="6815" y="535"/>
                    <a:pt x="6822" y="513"/>
                    <a:pt x="6830" y="506"/>
                  </a:cubicBezTo>
                  <a:cubicBezTo>
                    <a:pt x="6852" y="469"/>
                    <a:pt x="6866" y="440"/>
                    <a:pt x="6859" y="411"/>
                  </a:cubicBezTo>
                  <a:cubicBezTo>
                    <a:pt x="6859" y="389"/>
                    <a:pt x="6844" y="367"/>
                    <a:pt x="6815" y="345"/>
                  </a:cubicBezTo>
                  <a:cubicBezTo>
                    <a:pt x="6800" y="338"/>
                    <a:pt x="6793" y="330"/>
                    <a:pt x="6793" y="316"/>
                  </a:cubicBezTo>
                  <a:cubicBezTo>
                    <a:pt x="6793" y="308"/>
                    <a:pt x="6793" y="301"/>
                    <a:pt x="6808" y="294"/>
                  </a:cubicBezTo>
                  <a:cubicBezTo>
                    <a:pt x="6844" y="271"/>
                    <a:pt x="6866" y="242"/>
                    <a:pt x="6873" y="213"/>
                  </a:cubicBezTo>
                  <a:cubicBezTo>
                    <a:pt x="6873" y="191"/>
                    <a:pt x="6873" y="169"/>
                    <a:pt x="6844" y="140"/>
                  </a:cubicBezTo>
                  <a:cubicBezTo>
                    <a:pt x="6822" y="118"/>
                    <a:pt x="6793" y="103"/>
                    <a:pt x="6764" y="103"/>
                  </a:cubicBezTo>
                  <a:cubicBezTo>
                    <a:pt x="6742" y="103"/>
                    <a:pt x="6720" y="110"/>
                    <a:pt x="6705" y="118"/>
                  </a:cubicBezTo>
                  <a:cubicBezTo>
                    <a:pt x="6690" y="118"/>
                    <a:pt x="6683" y="118"/>
                    <a:pt x="6676" y="125"/>
                  </a:cubicBezTo>
                  <a:cubicBezTo>
                    <a:pt x="6602" y="132"/>
                    <a:pt x="6580" y="191"/>
                    <a:pt x="6559" y="250"/>
                  </a:cubicBezTo>
                  <a:cubicBezTo>
                    <a:pt x="6544" y="279"/>
                    <a:pt x="6529" y="294"/>
                    <a:pt x="6515" y="308"/>
                  </a:cubicBezTo>
                  <a:cubicBezTo>
                    <a:pt x="6500" y="330"/>
                    <a:pt x="6478" y="359"/>
                    <a:pt x="6471" y="403"/>
                  </a:cubicBezTo>
                  <a:cubicBezTo>
                    <a:pt x="6471" y="418"/>
                    <a:pt x="6434" y="426"/>
                    <a:pt x="6383" y="433"/>
                  </a:cubicBezTo>
                  <a:cubicBezTo>
                    <a:pt x="6353" y="440"/>
                    <a:pt x="6309" y="440"/>
                    <a:pt x="6280" y="455"/>
                  </a:cubicBezTo>
                  <a:cubicBezTo>
                    <a:pt x="6265" y="462"/>
                    <a:pt x="6236" y="469"/>
                    <a:pt x="6207" y="469"/>
                  </a:cubicBezTo>
                  <a:cubicBezTo>
                    <a:pt x="6133" y="469"/>
                    <a:pt x="6053" y="447"/>
                    <a:pt x="6031" y="440"/>
                  </a:cubicBezTo>
                  <a:cubicBezTo>
                    <a:pt x="6016" y="433"/>
                    <a:pt x="6009" y="426"/>
                    <a:pt x="6002" y="418"/>
                  </a:cubicBezTo>
                  <a:cubicBezTo>
                    <a:pt x="6002" y="403"/>
                    <a:pt x="6009" y="381"/>
                    <a:pt x="6016" y="367"/>
                  </a:cubicBezTo>
                  <a:cubicBezTo>
                    <a:pt x="6038" y="323"/>
                    <a:pt x="6031" y="235"/>
                    <a:pt x="5987" y="176"/>
                  </a:cubicBezTo>
                  <a:cubicBezTo>
                    <a:pt x="5980" y="162"/>
                    <a:pt x="5980" y="147"/>
                    <a:pt x="5980" y="125"/>
                  </a:cubicBezTo>
                  <a:cubicBezTo>
                    <a:pt x="5972" y="96"/>
                    <a:pt x="5972" y="59"/>
                    <a:pt x="5943" y="37"/>
                  </a:cubicBezTo>
                  <a:cubicBezTo>
                    <a:pt x="5921" y="22"/>
                    <a:pt x="5899" y="0"/>
                    <a:pt x="5862" y="0"/>
                  </a:cubicBezTo>
                  <a:lnTo>
                    <a:pt x="5862" y="30"/>
                  </a:lnTo>
                </a:path>
              </a:pathLst>
            </a:custGeom>
            <a:grpFill/>
            <a:ln w="28575" cap="flat" cmpd="sng">
              <a:solidFill>
                <a:schemeClr val="bg1"/>
              </a:solid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49" name="Freeform 19"/>
            <p:cNvSpPr>
              <a:spLocks noChangeArrowheads="1"/>
            </p:cNvSpPr>
            <p:nvPr/>
          </p:nvSpPr>
          <p:spPr bwMode="auto">
            <a:xfrm>
              <a:off x="7630936" y="4383699"/>
              <a:ext cx="2852588" cy="2772337"/>
            </a:xfrm>
            <a:custGeom>
              <a:avLst/>
              <a:gdLst>
                <a:gd name="T0" fmla="*/ 1619489 w 7423"/>
                <a:gd name="T1" fmla="*/ 2383597 h 7300"/>
                <a:gd name="T2" fmla="*/ 1533549 w 7423"/>
                <a:gd name="T3" fmla="*/ 2339964 h 7300"/>
                <a:gd name="T4" fmla="*/ 1433230 w 7423"/>
                <a:gd name="T5" fmla="*/ 2407727 h 7300"/>
                <a:gd name="T6" fmla="*/ 1381732 w 7423"/>
                <a:gd name="T7" fmla="*/ 2291374 h 7300"/>
                <a:gd name="T8" fmla="*/ 1374376 w 7423"/>
                <a:gd name="T9" fmla="*/ 2221297 h 7300"/>
                <a:gd name="T10" fmla="*/ 1313181 w 7423"/>
                <a:gd name="T11" fmla="*/ 2165434 h 7300"/>
                <a:gd name="T12" fmla="*/ 1354981 w 7423"/>
                <a:gd name="T13" fmla="*/ 2070897 h 7300"/>
                <a:gd name="T14" fmla="*/ 1320538 w 7423"/>
                <a:gd name="T15" fmla="*/ 1879839 h 7300"/>
                <a:gd name="T16" fmla="*/ 1246970 w 7423"/>
                <a:gd name="T17" fmla="*/ 1848106 h 7300"/>
                <a:gd name="T18" fmla="*/ 1112208 w 7423"/>
                <a:gd name="T19" fmla="*/ 1787615 h 7300"/>
                <a:gd name="T20" fmla="*/ 1026602 w 7423"/>
                <a:gd name="T21" fmla="*/ 1761171 h 7300"/>
                <a:gd name="T22" fmla="*/ 928623 w 7423"/>
                <a:gd name="T23" fmla="*/ 1787615 h 7300"/>
                <a:gd name="T24" fmla="*/ 837667 w 7423"/>
                <a:gd name="T25" fmla="*/ 1746296 h 7300"/>
                <a:gd name="T26" fmla="*/ 685850 w 7423"/>
                <a:gd name="T27" fmla="*/ 1598871 h 7300"/>
                <a:gd name="T28" fmla="*/ 698223 w 7423"/>
                <a:gd name="T29" fmla="*/ 1451115 h 7300"/>
                <a:gd name="T30" fmla="*/ 732332 w 7423"/>
                <a:gd name="T31" fmla="*/ 1237910 h 7300"/>
                <a:gd name="T32" fmla="*/ 673477 w 7423"/>
                <a:gd name="T33" fmla="*/ 1203864 h 7300"/>
                <a:gd name="T34" fmla="*/ 617299 w 7423"/>
                <a:gd name="T35" fmla="*/ 1174775 h 7300"/>
                <a:gd name="T36" fmla="*/ 651742 w 7423"/>
                <a:gd name="T37" fmla="*/ 1000575 h 7300"/>
                <a:gd name="T38" fmla="*/ 624655 w 7423"/>
                <a:gd name="T39" fmla="*/ 813814 h 7300"/>
                <a:gd name="T40" fmla="*/ 565801 w 7423"/>
                <a:gd name="T41" fmla="*/ 811501 h 7300"/>
                <a:gd name="T42" fmla="*/ 413985 w 7423"/>
                <a:gd name="T43" fmla="*/ 789684 h 7300"/>
                <a:gd name="T44" fmla="*/ 340417 w 7423"/>
                <a:gd name="T45" fmla="*/ 707377 h 7300"/>
                <a:gd name="T46" fmla="*/ 247454 w 7423"/>
                <a:gd name="T47" fmla="*/ 671017 h 7300"/>
                <a:gd name="T48" fmla="*/ 188600 w 7423"/>
                <a:gd name="T49" fmla="*/ 644573 h 7300"/>
                <a:gd name="T50" fmla="*/ 29427 w 7423"/>
                <a:gd name="T51" fmla="*/ 612840 h 7300"/>
                <a:gd name="T52" fmla="*/ 85606 w 7423"/>
                <a:gd name="T53" fmla="*/ 547391 h 7300"/>
                <a:gd name="T54" fmla="*/ 183584 w 7423"/>
                <a:gd name="T55" fmla="*/ 499131 h 7300"/>
                <a:gd name="T56" fmla="*/ 325704 w 7423"/>
                <a:gd name="T57" fmla="*/ 431368 h 7300"/>
                <a:gd name="T58" fmla="*/ 431039 w 7423"/>
                <a:gd name="T59" fmla="*/ 360961 h 7300"/>
                <a:gd name="T60" fmla="*/ 492234 w 7423"/>
                <a:gd name="T61" fmla="*/ 300470 h 7300"/>
                <a:gd name="T62" fmla="*/ 573158 w 7423"/>
                <a:gd name="T63" fmla="*/ 285926 h 7300"/>
                <a:gd name="T64" fmla="*/ 757077 w 7423"/>
                <a:gd name="T65" fmla="*/ 346417 h 7300"/>
                <a:gd name="T66" fmla="*/ 864753 w 7423"/>
                <a:gd name="T67" fmla="*/ 370547 h 7300"/>
                <a:gd name="T68" fmla="*/ 945677 w 7423"/>
                <a:gd name="T69" fmla="*/ 404593 h 7300"/>
                <a:gd name="T70" fmla="*/ 1019245 w 7423"/>
                <a:gd name="T71" fmla="*/ 440954 h 7300"/>
                <a:gd name="T72" fmla="*/ 1131937 w 7423"/>
                <a:gd name="T73" fmla="*/ 419138 h 7300"/>
                <a:gd name="T74" fmla="*/ 1188116 w 7423"/>
                <a:gd name="T75" fmla="*/ 419138 h 7300"/>
                <a:gd name="T76" fmla="*/ 1288770 w 7423"/>
                <a:gd name="T77" fmla="*/ 382777 h 7300"/>
                <a:gd name="T78" fmla="*/ 1394105 w 7423"/>
                <a:gd name="T79" fmla="*/ 339144 h 7300"/>
                <a:gd name="T80" fmla="*/ 1460316 w 7423"/>
                <a:gd name="T81" fmla="*/ 295512 h 7300"/>
                <a:gd name="T82" fmla="*/ 1536224 w 7423"/>
                <a:gd name="T83" fmla="*/ 155028 h 7300"/>
                <a:gd name="T84" fmla="*/ 1651257 w 7423"/>
                <a:gd name="T85" fmla="*/ 65449 h 7300"/>
                <a:gd name="T86" fmla="*/ 1722484 w 7423"/>
                <a:gd name="T87" fmla="*/ 65449 h 7300"/>
                <a:gd name="T88" fmla="*/ 1805749 w 7423"/>
                <a:gd name="T89" fmla="*/ 116354 h 7300"/>
                <a:gd name="T90" fmla="*/ 1889014 w 7423"/>
                <a:gd name="T91" fmla="*/ 109082 h 7300"/>
                <a:gd name="T92" fmla="*/ 1967263 w 7423"/>
                <a:gd name="T93" fmla="*/ 164945 h 7300"/>
                <a:gd name="T94" fmla="*/ 1972279 w 7423"/>
                <a:gd name="T95" fmla="*/ 307742 h 7300"/>
                <a:gd name="T96" fmla="*/ 2082630 w 7423"/>
                <a:gd name="T97" fmla="*/ 220477 h 7300"/>
                <a:gd name="T98" fmla="*/ 2033474 w 7423"/>
                <a:gd name="T99" fmla="*/ 571852 h 7300"/>
                <a:gd name="T100" fmla="*/ 1989668 w 7423"/>
                <a:gd name="T101" fmla="*/ 780098 h 7300"/>
                <a:gd name="T102" fmla="*/ 2153523 w 7423"/>
                <a:gd name="T103" fmla="*/ 930168 h 7300"/>
                <a:gd name="T104" fmla="*/ 2285944 w 7423"/>
                <a:gd name="T105" fmla="*/ 1167503 h 7300"/>
                <a:gd name="T106" fmla="*/ 2344798 w 7423"/>
                <a:gd name="T107" fmla="*/ 1375750 h 7300"/>
                <a:gd name="T108" fmla="*/ 2386264 w 7423"/>
                <a:gd name="T109" fmla="*/ 1463015 h 7300"/>
                <a:gd name="T110" fmla="*/ 2408334 w 7423"/>
                <a:gd name="T111" fmla="*/ 1722166 h 7300"/>
                <a:gd name="T112" fmla="*/ 2462507 w 7423"/>
                <a:gd name="T113" fmla="*/ 2024950 h 7300"/>
                <a:gd name="T114" fmla="*/ 2396296 w 7423"/>
                <a:gd name="T115" fmla="*/ 2165434 h 7300"/>
                <a:gd name="T116" fmla="*/ 2310355 w 7423"/>
                <a:gd name="T117" fmla="*/ 2155848 h 7300"/>
                <a:gd name="T118" fmla="*/ 2180609 w 7423"/>
                <a:gd name="T119" fmla="*/ 2225925 h 7300"/>
                <a:gd name="T120" fmla="*/ 2087646 w 7423"/>
                <a:gd name="T121" fmla="*/ 2189564 h 7300"/>
                <a:gd name="T122" fmla="*/ 1996690 w 7423"/>
                <a:gd name="T123" fmla="*/ 2315504 h 7300"/>
                <a:gd name="T124" fmla="*/ 1886673 w 7423"/>
                <a:gd name="T125" fmla="*/ 2383597 h 730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7423" h="7300">
                  <a:moveTo>
                    <a:pt x="5275" y="7299"/>
                  </a:moveTo>
                  <a:lnTo>
                    <a:pt x="5275" y="7299"/>
                  </a:lnTo>
                  <a:cubicBezTo>
                    <a:pt x="5217" y="7299"/>
                    <a:pt x="5158" y="7284"/>
                    <a:pt x="5107" y="7277"/>
                  </a:cubicBezTo>
                  <a:cubicBezTo>
                    <a:pt x="5077" y="7269"/>
                    <a:pt x="5048" y="7262"/>
                    <a:pt x="5026" y="7262"/>
                  </a:cubicBezTo>
                  <a:cubicBezTo>
                    <a:pt x="4990" y="7255"/>
                    <a:pt x="4960" y="7255"/>
                    <a:pt x="4931" y="7255"/>
                  </a:cubicBezTo>
                  <a:cubicBezTo>
                    <a:pt x="4909" y="7255"/>
                    <a:pt x="4887" y="7255"/>
                    <a:pt x="4865" y="7255"/>
                  </a:cubicBezTo>
                  <a:cubicBezTo>
                    <a:pt x="4836" y="7247"/>
                    <a:pt x="4843" y="7218"/>
                    <a:pt x="4843" y="7211"/>
                  </a:cubicBezTo>
                  <a:cubicBezTo>
                    <a:pt x="4843" y="7203"/>
                    <a:pt x="4843" y="7196"/>
                    <a:pt x="4843" y="7189"/>
                  </a:cubicBezTo>
                  <a:cubicBezTo>
                    <a:pt x="4843" y="7189"/>
                    <a:pt x="4843" y="7189"/>
                    <a:pt x="4821" y="7181"/>
                  </a:cubicBezTo>
                  <a:cubicBezTo>
                    <a:pt x="4777" y="7181"/>
                    <a:pt x="4740" y="7152"/>
                    <a:pt x="4704" y="7130"/>
                  </a:cubicBezTo>
                  <a:cubicBezTo>
                    <a:pt x="4689" y="7115"/>
                    <a:pt x="4674" y="7108"/>
                    <a:pt x="4660" y="7101"/>
                  </a:cubicBezTo>
                  <a:cubicBezTo>
                    <a:pt x="4631" y="7086"/>
                    <a:pt x="4623" y="7057"/>
                    <a:pt x="4623" y="7042"/>
                  </a:cubicBezTo>
                  <a:cubicBezTo>
                    <a:pt x="4609" y="7057"/>
                    <a:pt x="4594" y="7064"/>
                    <a:pt x="4586" y="7079"/>
                  </a:cubicBezTo>
                  <a:cubicBezTo>
                    <a:pt x="4564" y="7093"/>
                    <a:pt x="4550" y="7108"/>
                    <a:pt x="4506" y="7115"/>
                  </a:cubicBezTo>
                  <a:cubicBezTo>
                    <a:pt x="4499" y="7115"/>
                    <a:pt x="4491" y="7115"/>
                    <a:pt x="4484" y="7115"/>
                  </a:cubicBezTo>
                  <a:cubicBezTo>
                    <a:pt x="4477" y="7115"/>
                    <a:pt x="4469" y="7115"/>
                    <a:pt x="4462" y="7115"/>
                  </a:cubicBezTo>
                  <a:lnTo>
                    <a:pt x="4447" y="7138"/>
                  </a:lnTo>
                  <a:cubicBezTo>
                    <a:pt x="4425" y="7167"/>
                    <a:pt x="4411" y="7181"/>
                    <a:pt x="4389" y="7203"/>
                  </a:cubicBezTo>
                  <a:cubicBezTo>
                    <a:pt x="4374" y="7211"/>
                    <a:pt x="4359" y="7233"/>
                    <a:pt x="4337" y="7255"/>
                  </a:cubicBezTo>
                  <a:cubicBezTo>
                    <a:pt x="4323" y="7277"/>
                    <a:pt x="4308" y="7284"/>
                    <a:pt x="4286" y="7284"/>
                  </a:cubicBezTo>
                  <a:cubicBezTo>
                    <a:pt x="4257" y="7284"/>
                    <a:pt x="4235" y="7262"/>
                    <a:pt x="4220" y="7240"/>
                  </a:cubicBezTo>
                  <a:cubicBezTo>
                    <a:pt x="4205" y="7233"/>
                    <a:pt x="4198" y="7218"/>
                    <a:pt x="4191" y="7218"/>
                  </a:cubicBezTo>
                  <a:cubicBezTo>
                    <a:pt x="4154" y="7196"/>
                    <a:pt x="4140" y="7152"/>
                    <a:pt x="4169" y="7093"/>
                  </a:cubicBezTo>
                  <a:cubicBezTo>
                    <a:pt x="4176" y="7064"/>
                    <a:pt x="4176" y="7057"/>
                    <a:pt x="4169" y="7035"/>
                  </a:cubicBezTo>
                  <a:cubicBezTo>
                    <a:pt x="4161" y="7020"/>
                    <a:pt x="4161" y="7020"/>
                    <a:pt x="4161" y="7020"/>
                  </a:cubicBezTo>
                  <a:cubicBezTo>
                    <a:pt x="4161" y="7005"/>
                    <a:pt x="4154" y="6998"/>
                    <a:pt x="4147" y="6983"/>
                  </a:cubicBezTo>
                  <a:cubicBezTo>
                    <a:pt x="4140" y="6969"/>
                    <a:pt x="4132" y="6954"/>
                    <a:pt x="4132" y="6932"/>
                  </a:cubicBezTo>
                  <a:cubicBezTo>
                    <a:pt x="4132" y="6903"/>
                    <a:pt x="4154" y="6888"/>
                    <a:pt x="4169" y="6881"/>
                  </a:cubicBezTo>
                  <a:cubicBezTo>
                    <a:pt x="4176" y="6874"/>
                    <a:pt x="4183" y="6866"/>
                    <a:pt x="4198" y="6859"/>
                  </a:cubicBezTo>
                  <a:cubicBezTo>
                    <a:pt x="4198" y="6859"/>
                    <a:pt x="4198" y="6859"/>
                    <a:pt x="4198" y="6844"/>
                  </a:cubicBezTo>
                  <a:cubicBezTo>
                    <a:pt x="4191" y="6822"/>
                    <a:pt x="4169" y="6793"/>
                    <a:pt x="4147" y="6786"/>
                  </a:cubicBezTo>
                  <a:cubicBezTo>
                    <a:pt x="4125" y="6771"/>
                    <a:pt x="4125" y="6742"/>
                    <a:pt x="4125" y="6727"/>
                  </a:cubicBezTo>
                  <a:cubicBezTo>
                    <a:pt x="4125" y="6720"/>
                    <a:pt x="4125" y="6712"/>
                    <a:pt x="4125" y="6712"/>
                  </a:cubicBezTo>
                  <a:cubicBezTo>
                    <a:pt x="4118" y="6720"/>
                    <a:pt x="4110" y="6720"/>
                    <a:pt x="4110" y="6720"/>
                  </a:cubicBezTo>
                  <a:cubicBezTo>
                    <a:pt x="4066" y="6720"/>
                    <a:pt x="4044" y="6683"/>
                    <a:pt x="4037" y="6683"/>
                  </a:cubicBezTo>
                  <a:cubicBezTo>
                    <a:pt x="4037" y="6676"/>
                    <a:pt x="4037" y="6676"/>
                    <a:pt x="4037" y="6676"/>
                  </a:cubicBezTo>
                  <a:cubicBezTo>
                    <a:pt x="4044" y="6654"/>
                    <a:pt x="4044" y="6588"/>
                    <a:pt x="4022" y="6566"/>
                  </a:cubicBezTo>
                  <a:cubicBezTo>
                    <a:pt x="4000" y="6544"/>
                    <a:pt x="3993" y="6544"/>
                    <a:pt x="3978" y="6544"/>
                  </a:cubicBezTo>
                  <a:cubicBezTo>
                    <a:pt x="3971" y="6544"/>
                    <a:pt x="3956" y="6544"/>
                    <a:pt x="3934" y="6544"/>
                  </a:cubicBezTo>
                  <a:lnTo>
                    <a:pt x="3927" y="6551"/>
                  </a:lnTo>
                  <a:cubicBezTo>
                    <a:pt x="3883" y="6551"/>
                    <a:pt x="3869" y="6514"/>
                    <a:pt x="3854" y="6485"/>
                  </a:cubicBezTo>
                  <a:cubicBezTo>
                    <a:pt x="3846" y="6478"/>
                    <a:pt x="3846" y="6463"/>
                    <a:pt x="3839" y="6456"/>
                  </a:cubicBezTo>
                  <a:cubicBezTo>
                    <a:pt x="3824" y="6449"/>
                    <a:pt x="3824" y="6449"/>
                    <a:pt x="3824" y="6449"/>
                  </a:cubicBezTo>
                  <a:cubicBezTo>
                    <a:pt x="3832" y="6427"/>
                    <a:pt x="3832" y="6427"/>
                    <a:pt x="3832" y="6427"/>
                  </a:cubicBezTo>
                  <a:cubicBezTo>
                    <a:pt x="3854" y="6405"/>
                    <a:pt x="3883" y="6383"/>
                    <a:pt x="3905" y="6368"/>
                  </a:cubicBezTo>
                  <a:cubicBezTo>
                    <a:pt x="3927" y="6353"/>
                    <a:pt x="3949" y="6346"/>
                    <a:pt x="3964" y="6331"/>
                  </a:cubicBezTo>
                  <a:cubicBezTo>
                    <a:pt x="4000" y="6317"/>
                    <a:pt x="4030" y="6302"/>
                    <a:pt x="4052" y="6265"/>
                  </a:cubicBezTo>
                  <a:cubicBezTo>
                    <a:pt x="4074" y="6229"/>
                    <a:pt x="4088" y="6185"/>
                    <a:pt x="4081" y="6163"/>
                  </a:cubicBezTo>
                  <a:cubicBezTo>
                    <a:pt x="4081" y="6155"/>
                    <a:pt x="4081" y="6148"/>
                    <a:pt x="4066" y="6148"/>
                  </a:cubicBezTo>
                  <a:cubicBezTo>
                    <a:pt x="4022" y="6119"/>
                    <a:pt x="3993" y="6060"/>
                    <a:pt x="4022" y="5994"/>
                  </a:cubicBezTo>
                  <a:cubicBezTo>
                    <a:pt x="4037" y="5965"/>
                    <a:pt x="4059" y="5914"/>
                    <a:pt x="4030" y="5892"/>
                  </a:cubicBezTo>
                  <a:cubicBezTo>
                    <a:pt x="4015" y="5884"/>
                    <a:pt x="4015" y="5884"/>
                    <a:pt x="4015" y="5884"/>
                  </a:cubicBezTo>
                  <a:cubicBezTo>
                    <a:pt x="3986" y="5855"/>
                    <a:pt x="3942" y="5826"/>
                    <a:pt x="3949" y="5782"/>
                  </a:cubicBezTo>
                  <a:cubicBezTo>
                    <a:pt x="3964" y="5731"/>
                    <a:pt x="3964" y="5701"/>
                    <a:pt x="3949" y="5687"/>
                  </a:cubicBezTo>
                  <a:cubicBezTo>
                    <a:pt x="3942" y="5679"/>
                    <a:pt x="3934" y="5672"/>
                    <a:pt x="3920" y="5672"/>
                  </a:cubicBezTo>
                  <a:cubicBezTo>
                    <a:pt x="3912" y="5672"/>
                    <a:pt x="3898" y="5672"/>
                    <a:pt x="3890" y="5679"/>
                  </a:cubicBezTo>
                  <a:cubicBezTo>
                    <a:pt x="3861" y="5687"/>
                    <a:pt x="3839" y="5694"/>
                    <a:pt x="3810" y="5694"/>
                  </a:cubicBezTo>
                  <a:cubicBezTo>
                    <a:pt x="3759" y="5694"/>
                    <a:pt x="3722" y="5672"/>
                    <a:pt x="3707" y="5643"/>
                  </a:cubicBezTo>
                  <a:cubicBezTo>
                    <a:pt x="3700" y="5628"/>
                    <a:pt x="3707" y="5613"/>
                    <a:pt x="3722" y="5606"/>
                  </a:cubicBezTo>
                  <a:cubicBezTo>
                    <a:pt x="3722" y="5599"/>
                    <a:pt x="3729" y="5591"/>
                    <a:pt x="3729" y="5591"/>
                  </a:cubicBezTo>
                  <a:cubicBezTo>
                    <a:pt x="3722" y="5591"/>
                    <a:pt x="3714" y="5584"/>
                    <a:pt x="3671" y="5584"/>
                  </a:cubicBezTo>
                  <a:cubicBezTo>
                    <a:pt x="3619" y="5584"/>
                    <a:pt x="3590" y="5577"/>
                    <a:pt x="3575" y="5525"/>
                  </a:cubicBezTo>
                  <a:cubicBezTo>
                    <a:pt x="3568" y="5474"/>
                    <a:pt x="3553" y="5474"/>
                    <a:pt x="3553" y="5474"/>
                  </a:cubicBezTo>
                  <a:cubicBezTo>
                    <a:pt x="3553" y="5474"/>
                    <a:pt x="3546" y="5474"/>
                    <a:pt x="3531" y="5481"/>
                  </a:cubicBezTo>
                  <a:cubicBezTo>
                    <a:pt x="3517" y="5496"/>
                    <a:pt x="3480" y="5525"/>
                    <a:pt x="3436" y="5525"/>
                  </a:cubicBezTo>
                  <a:cubicBezTo>
                    <a:pt x="3407" y="5525"/>
                    <a:pt x="3378" y="5503"/>
                    <a:pt x="3363" y="5467"/>
                  </a:cubicBezTo>
                  <a:cubicBezTo>
                    <a:pt x="3348" y="5408"/>
                    <a:pt x="3333" y="5408"/>
                    <a:pt x="3326" y="5408"/>
                  </a:cubicBezTo>
                  <a:cubicBezTo>
                    <a:pt x="3319" y="5408"/>
                    <a:pt x="3304" y="5415"/>
                    <a:pt x="3297" y="5415"/>
                  </a:cubicBezTo>
                  <a:cubicBezTo>
                    <a:pt x="3282" y="5415"/>
                    <a:pt x="3282" y="5415"/>
                    <a:pt x="3275" y="5415"/>
                  </a:cubicBezTo>
                  <a:cubicBezTo>
                    <a:pt x="3224" y="5415"/>
                    <a:pt x="3180" y="5386"/>
                    <a:pt x="3158" y="5350"/>
                  </a:cubicBezTo>
                  <a:cubicBezTo>
                    <a:pt x="3150" y="5342"/>
                    <a:pt x="3143" y="5342"/>
                    <a:pt x="3143" y="5342"/>
                  </a:cubicBezTo>
                  <a:cubicBezTo>
                    <a:pt x="3136" y="5342"/>
                    <a:pt x="3136" y="5342"/>
                    <a:pt x="3128" y="5342"/>
                  </a:cubicBezTo>
                  <a:cubicBezTo>
                    <a:pt x="3121" y="5342"/>
                    <a:pt x="3114" y="5342"/>
                    <a:pt x="3114" y="5342"/>
                  </a:cubicBezTo>
                  <a:cubicBezTo>
                    <a:pt x="3092" y="5342"/>
                    <a:pt x="3084" y="5342"/>
                    <a:pt x="3070" y="5328"/>
                  </a:cubicBezTo>
                  <a:cubicBezTo>
                    <a:pt x="3055" y="5305"/>
                    <a:pt x="3055" y="5291"/>
                    <a:pt x="3055" y="5276"/>
                  </a:cubicBezTo>
                  <a:cubicBezTo>
                    <a:pt x="3055" y="5269"/>
                    <a:pt x="3055" y="5269"/>
                    <a:pt x="3055" y="5269"/>
                  </a:cubicBezTo>
                  <a:cubicBezTo>
                    <a:pt x="3055" y="5269"/>
                    <a:pt x="3055" y="5269"/>
                    <a:pt x="3048" y="5269"/>
                  </a:cubicBezTo>
                  <a:cubicBezTo>
                    <a:pt x="3019" y="5276"/>
                    <a:pt x="2996" y="5298"/>
                    <a:pt x="2967" y="5313"/>
                  </a:cubicBezTo>
                  <a:cubicBezTo>
                    <a:pt x="2945" y="5328"/>
                    <a:pt x="2916" y="5350"/>
                    <a:pt x="2887" y="5364"/>
                  </a:cubicBezTo>
                  <a:cubicBezTo>
                    <a:pt x="2864" y="5379"/>
                    <a:pt x="2864" y="5379"/>
                    <a:pt x="2864" y="5379"/>
                  </a:cubicBezTo>
                  <a:cubicBezTo>
                    <a:pt x="2828" y="5393"/>
                    <a:pt x="2806" y="5408"/>
                    <a:pt x="2777" y="5408"/>
                  </a:cubicBezTo>
                  <a:cubicBezTo>
                    <a:pt x="2755" y="5408"/>
                    <a:pt x="2733" y="5393"/>
                    <a:pt x="2711" y="5364"/>
                  </a:cubicBezTo>
                  <a:cubicBezTo>
                    <a:pt x="2696" y="5342"/>
                    <a:pt x="2674" y="5320"/>
                    <a:pt x="2659" y="5298"/>
                  </a:cubicBezTo>
                  <a:cubicBezTo>
                    <a:pt x="2637" y="5276"/>
                    <a:pt x="2623" y="5254"/>
                    <a:pt x="2608" y="5240"/>
                  </a:cubicBezTo>
                  <a:cubicBezTo>
                    <a:pt x="2608" y="5232"/>
                    <a:pt x="2601" y="5225"/>
                    <a:pt x="2586" y="5225"/>
                  </a:cubicBezTo>
                  <a:cubicBezTo>
                    <a:pt x="2579" y="5225"/>
                    <a:pt x="2571" y="5225"/>
                    <a:pt x="2571" y="5225"/>
                  </a:cubicBezTo>
                  <a:cubicBezTo>
                    <a:pt x="2564" y="5247"/>
                    <a:pt x="2557" y="5291"/>
                    <a:pt x="2520" y="5291"/>
                  </a:cubicBezTo>
                  <a:cubicBezTo>
                    <a:pt x="2520" y="5291"/>
                    <a:pt x="2513" y="5291"/>
                    <a:pt x="2505" y="5283"/>
                  </a:cubicBezTo>
                  <a:cubicBezTo>
                    <a:pt x="2469" y="5269"/>
                    <a:pt x="2330" y="5181"/>
                    <a:pt x="2330" y="5174"/>
                  </a:cubicBezTo>
                  <a:cubicBezTo>
                    <a:pt x="2322" y="5174"/>
                    <a:pt x="2286" y="5159"/>
                    <a:pt x="2264" y="5093"/>
                  </a:cubicBezTo>
                  <a:cubicBezTo>
                    <a:pt x="2249" y="5056"/>
                    <a:pt x="2220" y="5034"/>
                    <a:pt x="2198" y="5020"/>
                  </a:cubicBezTo>
                  <a:cubicBezTo>
                    <a:pt x="2176" y="5012"/>
                    <a:pt x="2161" y="4998"/>
                    <a:pt x="2154" y="4983"/>
                  </a:cubicBezTo>
                  <a:cubicBezTo>
                    <a:pt x="2146" y="4976"/>
                    <a:pt x="2139" y="4969"/>
                    <a:pt x="2124" y="4954"/>
                  </a:cubicBezTo>
                  <a:cubicBezTo>
                    <a:pt x="2095" y="4924"/>
                    <a:pt x="2059" y="4881"/>
                    <a:pt x="2051" y="4837"/>
                  </a:cubicBezTo>
                  <a:cubicBezTo>
                    <a:pt x="2029" y="4778"/>
                    <a:pt x="2029" y="4727"/>
                    <a:pt x="2073" y="4668"/>
                  </a:cubicBezTo>
                  <a:cubicBezTo>
                    <a:pt x="2102" y="4639"/>
                    <a:pt x="2117" y="4631"/>
                    <a:pt x="2139" y="4624"/>
                  </a:cubicBezTo>
                  <a:cubicBezTo>
                    <a:pt x="2146" y="4624"/>
                    <a:pt x="2154" y="4624"/>
                    <a:pt x="2161" y="4617"/>
                  </a:cubicBezTo>
                  <a:cubicBezTo>
                    <a:pt x="2169" y="4602"/>
                    <a:pt x="2146" y="4588"/>
                    <a:pt x="2139" y="4580"/>
                  </a:cubicBezTo>
                  <a:cubicBezTo>
                    <a:pt x="2124" y="4573"/>
                    <a:pt x="2110" y="4565"/>
                    <a:pt x="2102" y="4551"/>
                  </a:cubicBezTo>
                  <a:cubicBezTo>
                    <a:pt x="2066" y="4514"/>
                    <a:pt x="2073" y="4478"/>
                    <a:pt x="2088" y="4397"/>
                  </a:cubicBezTo>
                  <a:cubicBezTo>
                    <a:pt x="2088" y="4390"/>
                    <a:pt x="2088" y="4390"/>
                    <a:pt x="2088" y="4390"/>
                  </a:cubicBezTo>
                  <a:cubicBezTo>
                    <a:pt x="2102" y="4331"/>
                    <a:pt x="2124" y="4302"/>
                    <a:pt x="2146" y="4272"/>
                  </a:cubicBezTo>
                  <a:cubicBezTo>
                    <a:pt x="2161" y="4258"/>
                    <a:pt x="2176" y="4250"/>
                    <a:pt x="2176" y="4236"/>
                  </a:cubicBezTo>
                  <a:cubicBezTo>
                    <a:pt x="2183" y="4214"/>
                    <a:pt x="2176" y="4192"/>
                    <a:pt x="2169" y="4162"/>
                  </a:cubicBezTo>
                  <a:cubicBezTo>
                    <a:pt x="2161" y="4148"/>
                    <a:pt x="2154" y="4133"/>
                    <a:pt x="2146" y="4111"/>
                  </a:cubicBezTo>
                  <a:cubicBezTo>
                    <a:pt x="2139" y="4060"/>
                    <a:pt x="2132" y="3913"/>
                    <a:pt x="2169" y="3862"/>
                  </a:cubicBezTo>
                  <a:cubicBezTo>
                    <a:pt x="2212" y="3811"/>
                    <a:pt x="2234" y="3774"/>
                    <a:pt x="2212" y="3752"/>
                  </a:cubicBezTo>
                  <a:cubicBezTo>
                    <a:pt x="2205" y="3745"/>
                    <a:pt x="2198" y="3745"/>
                    <a:pt x="2190" y="3745"/>
                  </a:cubicBezTo>
                  <a:cubicBezTo>
                    <a:pt x="2183" y="3745"/>
                    <a:pt x="2176" y="3745"/>
                    <a:pt x="2176" y="3745"/>
                  </a:cubicBezTo>
                  <a:cubicBezTo>
                    <a:pt x="2161" y="3745"/>
                    <a:pt x="2154" y="3752"/>
                    <a:pt x="2146" y="3752"/>
                  </a:cubicBezTo>
                  <a:cubicBezTo>
                    <a:pt x="2132" y="3752"/>
                    <a:pt x="2117" y="3745"/>
                    <a:pt x="2110" y="3737"/>
                  </a:cubicBezTo>
                  <a:cubicBezTo>
                    <a:pt x="2073" y="3723"/>
                    <a:pt x="2073" y="3686"/>
                    <a:pt x="2066" y="3657"/>
                  </a:cubicBezTo>
                  <a:cubicBezTo>
                    <a:pt x="2066" y="3642"/>
                    <a:pt x="2059" y="3628"/>
                    <a:pt x="2059" y="3620"/>
                  </a:cubicBezTo>
                  <a:cubicBezTo>
                    <a:pt x="2051" y="3620"/>
                    <a:pt x="2044" y="3620"/>
                    <a:pt x="2044" y="3620"/>
                  </a:cubicBezTo>
                  <a:cubicBezTo>
                    <a:pt x="2037" y="3620"/>
                    <a:pt x="2029" y="3628"/>
                    <a:pt x="2014" y="3642"/>
                  </a:cubicBezTo>
                  <a:cubicBezTo>
                    <a:pt x="1956" y="3701"/>
                    <a:pt x="1927" y="3701"/>
                    <a:pt x="1919" y="3701"/>
                  </a:cubicBezTo>
                  <a:cubicBezTo>
                    <a:pt x="1912" y="3701"/>
                    <a:pt x="1890" y="3701"/>
                    <a:pt x="1883" y="3671"/>
                  </a:cubicBezTo>
                  <a:cubicBezTo>
                    <a:pt x="1883" y="3628"/>
                    <a:pt x="1890" y="3613"/>
                    <a:pt x="1905" y="3598"/>
                  </a:cubicBezTo>
                  <a:cubicBezTo>
                    <a:pt x="1905" y="3591"/>
                    <a:pt x="1912" y="3583"/>
                    <a:pt x="1912" y="3583"/>
                  </a:cubicBezTo>
                  <a:cubicBezTo>
                    <a:pt x="1912" y="3583"/>
                    <a:pt x="1883" y="3576"/>
                    <a:pt x="1861" y="3569"/>
                  </a:cubicBezTo>
                  <a:cubicBezTo>
                    <a:pt x="1839" y="3569"/>
                    <a:pt x="1839" y="3569"/>
                    <a:pt x="1839" y="3569"/>
                  </a:cubicBezTo>
                  <a:cubicBezTo>
                    <a:pt x="1846" y="3554"/>
                    <a:pt x="1846" y="3554"/>
                    <a:pt x="1846" y="3554"/>
                  </a:cubicBezTo>
                  <a:cubicBezTo>
                    <a:pt x="1846" y="3554"/>
                    <a:pt x="1853" y="3518"/>
                    <a:pt x="1868" y="3466"/>
                  </a:cubicBezTo>
                  <a:cubicBezTo>
                    <a:pt x="1875" y="3444"/>
                    <a:pt x="1875" y="3408"/>
                    <a:pt x="1875" y="3378"/>
                  </a:cubicBezTo>
                  <a:cubicBezTo>
                    <a:pt x="1875" y="3349"/>
                    <a:pt x="1875" y="3320"/>
                    <a:pt x="1890" y="3298"/>
                  </a:cubicBezTo>
                  <a:cubicBezTo>
                    <a:pt x="1897" y="3283"/>
                    <a:pt x="1919" y="3276"/>
                    <a:pt x="1934" y="3269"/>
                  </a:cubicBezTo>
                  <a:cubicBezTo>
                    <a:pt x="1949" y="3261"/>
                    <a:pt x="1971" y="3254"/>
                    <a:pt x="1971" y="3239"/>
                  </a:cubicBezTo>
                  <a:cubicBezTo>
                    <a:pt x="1978" y="3232"/>
                    <a:pt x="2022" y="3173"/>
                    <a:pt x="1971" y="3078"/>
                  </a:cubicBezTo>
                  <a:cubicBezTo>
                    <a:pt x="1963" y="3056"/>
                    <a:pt x="1956" y="3041"/>
                    <a:pt x="1949" y="3027"/>
                  </a:cubicBezTo>
                  <a:cubicBezTo>
                    <a:pt x="1919" y="2975"/>
                    <a:pt x="1897" y="2939"/>
                    <a:pt x="1919" y="2902"/>
                  </a:cubicBezTo>
                  <a:cubicBezTo>
                    <a:pt x="1934" y="2880"/>
                    <a:pt x="1934" y="2858"/>
                    <a:pt x="1919" y="2836"/>
                  </a:cubicBezTo>
                  <a:cubicBezTo>
                    <a:pt x="1919" y="2829"/>
                    <a:pt x="1912" y="2821"/>
                    <a:pt x="1912" y="2814"/>
                  </a:cubicBezTo>
                  <a:cubicBezTo>
                    <a:pt x="1905" y="2778"/>
                    <a:pt x="1927" y="2733"/>
                    <a:pt x="1985" y="2704"/>
                  </a:cubicBezTo>
                  <a:cubicBezTo>
                    <a:pt x="2014" y="2682"/>
                    <a:pt x="2007" y="2653"/>
                    <a:pt x="1993" y="2602"/>
                  </a:cubicBezTo>
                  <a:cubicBezTo>
                    <a:pt x="1971" y="2558"/>
                    <a:pt x="1897" y="2470"/>
                    <a:pt x="1875" y="2462"/>
                  </a:cubicBezTo>
                  <a:lnTo>
                    <a:pt x="1868" y="2462"/>
                  </a:lnTo>
                  <a:cubicBezTo>
                    <a:pt x="1861" y="2462"/>
                    <a:pt x="1861" y="2470"/>
                    <a:pt x="1853" y="2484"/>
                  </a:cubicBezTo>
                  <a:cubicBezTo>
                    <a:pt x="1839" y="2499"/>
                    <a:pt x="1831" y="2514"/>
                    <a:pt x="1802" y="2521"/>
                  </a:cubicBezTo>
                  <a:cubicBezTo>
                    <a:pt x="1795" y="2528"/>
                    <a:pt x="1795" y="2528"/>
                    <a:pt x="1788" y="2528"/>
                  </a:cubicBezTo>
                  <a:cubicBezTo>
                    <a:pt x="1758" y="2528"/>
                    <a:pt x="1751" y="2499"/>
                    <a:pt x="1743" y="2470"/>
                  </a:cubicBezTo>
                  <a:cubicBezTo>
                    <a:pt x="1743" y="2462"/>
                    <a:pt x="1736" y="2448"/>
                    <a:pt x="1736" y="2440"/>
                  </a:cubicBezTo>
                  <a:cubicBezTo>
                    <a:pt x="1729" y="2448"/>
                    <a:pt x="1714" y="2455"/>
                    <a:pt x="1692" y="2455"/>
                  </a:cubicBezTo>
                  <a:cubicBezTo>
                    <a:pt x="1685" y="2455"/>
                    <a:pt x="1685" y="2455"/>
                    <a:pt x="1678" y="2455"/>
                  </a:cubicBezTo>
                  <a:cubicBezTo>
                    <a:pt x="1648" y="2455"/>
                    <a:pt x="1648" y="2455"/>
                    <a:pt x="1648" y="2455"/>
                  </a:cubicBezTo>
                  <a:cubicBezTo>
                    <a:pt x="1612" y="2448"/>
                    <a:pt x="1575" y="2440"/>
                    <a:pt x="1546" y="2440"/>
                  </a:cubicBezTo>
                  <a:cubicBezTo>
                    <a:pt x="1538" y="2440"/>
                    <a:pt x="1531" y="2440"/>
                    <a:pt x="1531" y="2440"/>
                  </a:cubicBezTo>
                  <a:cubicBezTo>
                    <a:pt x="1516" y="2448"/>
                    <a:pt x="1487" y="2448"/>
                    <a:pt x="1450" y="2448"/>
                  </a:cubicBezTo>
                  <a:cubicBezTo>
                    <a:pt x="1421" y="2448"/>
                    <a:pt x="1362" y="2448"/>
                    <a:pt x="1319" y="2419"/>
                  </a:cubicBezTo>
                  <a:cubicBezTo>
                    <a:pt x="1289" y="2411"/>
                    <a:pt x="1260" y="2396"/>
                    <a:pt x="1238" y="2389"/>
                  </a:cubicBezTo>
                  <a:cubicBezTo>
                    <a:pt x="1194" y="2374"/>
                    <a:pt x="1164" y="2360"/>
                    <a:pt x="1150" y="2338"/>
                  </a:cubicBezTo>
                  <a:cubicBezTo>
                    <a:pt x="1128" y="2309"/>
                    <a:pt x="1150" y="2264"/>
                    <a:pt x="1164" y="2228"/>
                  </a:cubicBezTo>
                  <a:lnTo>
                    <a:pt x="1164" y="2221"/>
                  </a:lnTo>
                  <a:cubicBezTo>
                    <a:pt x="1164" y="2213"/>
                    <a:pt x="1150" y="2206"/>
                    <a:pt x="1135" y="2206"/>
                  </a:cubicBezTo>
                  <a:cubicBezTo>
                    <a:pt x="1128" y="2206"/>
                    <a:pt x="1121" y="2213"/>
                    <a:pt x="1113" y="2221"/>
                  </a:cubicBezTo>
                  <a:cubicBezTo>
                    <a:pt x="1106" y="2221"/>
                    <a:pt x="1099" y="2221"/>
                    <a:pt x="1084" y="2221"/>
                  </a:cubicBezTo>
                  <a:cubicBezTo>
                    <a:pt x="1047" y="2221"/>
                    <a:pt x="1025" y="2162"/>
                    <a:pt x="1018" y="2140"/>
                  </a:cubicBezTo>
                  <a:cubicBezTo>
                    <a:pt x="996" y="2111"/>
                    <a:pt x="981" y="2103"/>
                    <a:pt x="974" y="2103"/>
                  </a:cubicBezTo>
                  <a:cubicBezTo>
                    <a:pt x="959" y="2103"/>
                    <a:pt x="952" y="2111"/>
                    <a:pt x="938" y="2118"/>
                  </a:cubicBezTo>
                  <a:cubicBezTo>
                    <a:pt x="930" y="2118"/>
                    <a:pt x="930" y="2118"/>
                    <a:pt x="930" y="2118"/>
                  </a:cubicBezTo>
                  <a:cubicBezTo>
                    <a:pt x="908" y="2133"/>
                    <a:pt x="886" y="2147"/>
                    <a:pt x="871" y="2147"/>
                  </a:cubicBezTo>
                  <a:cubicBezTo>
                    <a:pt x="857" y="2147"/>
                    <a:pt x="835" y="2140"/>
                    <a:pt x="835" y="2103"/>
                  </a:cubicBezTo>
                  <a:cubicBezTo>
                    <a:pt x="828" y="2067"/>
                    <a:pt x="828" y="2067"/>
                    <a:pt x="791" y="2059"/>
                  </a:cubicBezTo>
                  <a:cubicBezTo>
                    <a:pt x="762" y="2052"/>
                    <a:pt x="747" y="2045"/>
                    <a:pt x="740" y="2030"/>
                  </a:cubicBezTo>
                  <a:cubicBezTo>
                    <a:pt x="732" y="2008"/>
                    <a:pt x="740" y="1986"/>
                    <a:pt x="747" y="1971"/>
                  </a:cubicBezTo>
                  <a:cubicBezTo>
                    <a:pt x="754" y="1964"/>
                    <a:pt x="754" y="1957"/>
                    <a:pt x="754" y="1950"/>
                  </a:cubicBezTo>
                  <a:cubicBezTo>
                    <a:pt x="747" y="1950"/>
                    <a:pt x="732" y="1942"/>
                    <a:pt x="710" y="1942"/>
                  </a:cubicBezTo>
                  <a:cubicBezTo>
                    <a:pt x="696" y="1942"/>
                    <a:pt x="696" y="1942"/>
                    <a:pt x="696" y="1942"/>
                  </a:cubicBezTo>
                  <a:cubicBezTo>
                    <a:pt x="681" y="1942"/>
                    <a:pt x="666" y="1942"/>
                    <a:pt x="652" y="1942"/>
                  </a:cubicBezTo>
                  <a:cubicBezTo>
                    <a:pt x="637" y="1950"/>
                    <a:pt x="622" y="1950"/>
                    <a:pt x="600" y="1950"/>
                  </a:cubicBezTo>
                  <a:cubicBezTo>
                    <a:pt x="586" y="1950"/>
                    <a:pt x="578" y="1950"/>
                    <a:pt x="564" y="1950"/>
                  </a:cubicBezTo>
                  <a:cubicBezTo>
                    <a:pt x="527" y="1942"/>
                    <a:pt x="498" y="1920"/>
                    <a:pt x="469" y="1905"/>
                  </a:cubicBezTo>
                  <a:cubicBezTo>
                    <a:pt x="447" y="1891"/>
                    <a:pt x="417" y="1869"/>
                    <a:pt x="388" y="1862"/>
                  </a:cubicBezTo>
                  <a:cubicBezTo>
                    <a:pt x="381" y="1854"/>
                    <a:pt x="366" y="1854"/>
                    <a:pt x="351" y="1854"/>
                  </a:cubicBezTo>
                  <a:cubicBezTo>
                    <a:pt x="322" y="1854"/>
                    <a:pt x="285" y="1869"/>
                    <a:pt x="263" y="1883"/>
                  </a:cubicBezTo>
                  <a:cubicBezTo>
                    <a:pt x="249" y="1891"/>
                    <a:pt x="241" y="1891"/>
                    <a:pt x="234" y="1898"/>
                  </a:cubicBezTo>
                  <a:cubicBezTo>
                    <a:pt x="212" y="1905"/>
                    <a:pt x="197" y="1905"/>
                    <a:pt x="183" y="1905"/>
                  </a:cubicBezTo>
                  <a:cubicBezTo>
                    <a:pt x="146" y="1905"/>
                    <a:pt x="117" y="1891"/>
                    <a:pt x="88" y="1854"/>
                  </a:cubicBezTo>
                  <a:cubicBezTo>
                    <a:pt x="21" y="1781"/>
                    <a:pt x="0" y="1730"/>
                    <a:pt x="7" y="1708"/>
                  </a:cubicBezTo>
                  <a:cubicBezTo>
                    <a:pt x="7" y="1708"/>
                    <a:pt x="7" y="1700"/>
                    <a:pt x="14" y="1700"/>
                  </a:cubicBezTo>
                  <a:cubicBezTo>
                    <a:pt x="0" y="1693"/>
                    <a:pt x="0" y="1693"/>
                    <a:pt x="0" y="1693"/>
                  </a:cubicBezTo>
                  <a:cubicBezTo>
                    <a:pt x="43" y="1686"/>
                    <a:pt x="43" y="1686"/>
                    <a:pt x="43" y="1686"/>
                  </a:cubicBezTo>
                  <a:cubicBezTo>
                    <a:pt x="212" y="1686"/>
                    <a:pt x="212" y="1686"/>
                    <a:pt x="212" y="1686"/>
                  </a:cubicBezTo>
                  <a:cubicBezTo>
                    <a:pt x="241" y="1686"/>
                    <a:pt x="249" y="1678"/>
                    <a:pt x="256" y="1656"/>
                  </a:cubicBezTo>
                  <a:cubicBezTo>
                    <a:pt x="263" y="1620"/>
                    <a:pt x="300" y="1598"/>
                    <a:pt x="351" y="1598"/>
                  </a:cubicBezTo>
                  <a:cubicBezTo>
                    <a:pt x="366" y="1598"/>
                    <a:pt x="373" y="1598"/>
                    <a:pt x="388" y="1605"/>
                  </a:cubicBezTo>
                  <a:cubicBezTo>
                    <a:pt x="432" y="1605"/>
                    <a:pt x="461" y="1627"/>
                    <a:pt x="490" y="1642"/>
                  </a:cubicBezTo>
                  <a:cubicBezTo>
                    <a:pt x="512" y="1649"/>
                    <a:pt x="527" y="1664"/>
                    <a:pt x="534" y="1664"/>
                  </a:cubicBezTo>
                  <a:cubicBezTo>
                    <a:pt x="549" y="1634"/>
                    <a:pt x="549" y="1627"/>
                    <a:pt x="556" y="1576"/>
                  </a:cubicBezTo>
                  <a:cubicBezTo>
                    <a:pt x="556" y="1561"/>
                    <a:pt x="556" y="1561"/>
                    <a:pt x="556" y="1561"/>
                  </a:cubicBezTo>
                  <a:cubicBezTo>
                    <a:pt x="564" y="1546"/>
                    <a:pt x="556" y="1524"/>
                    <a:pt x="549" y="1510"/>
                  </a:cubicBezTo>
                  <a:cubicBezTo>
                    <a:pt x="534" y="1488"/>
                    <a:pt x="527" y="1451"/>
                    <a:pt x="556" y="1414"/>
                  </a:cubicBezTo>
                  <a:cubicBezTo>
                    <a:pt x="600" y="1356"/>
                    <a:pt x="630" y="1327"/>
                    <a:pt x="681" y="1297"/>
                  </a:cubicBezTo>
                  <a:cubicBezTo>
                    <a:pt x="688" y="1290"/>
                    <a:pt x="703" y="1283"/>
                    <a:pt x="710" y="1275"/>
                  </a:cubicBezTo>
                  <a:cubicBezTo>
                    <a:pt x="732" y="1253"/>
                    <a:pt x="762" y="1231"/>
                    <a:pt x="791" y="1231"/>
                  </a:cubicBezTo>
                  <a:cubicBezTo>
                    <a:pt x="806" y="1231"/>
                    <a:pt x="813" y="1231"/>
                    <a:pt x="828" y="1239"/>
                  </a:cubicBezTo>
                  <a:cubicBezTo>
                    <a:pt x="842" y="1246"/>
                    <a:pt x="864" y="1253"/>
                    <a:pt x="879" y="1268"/>
                  </a:cubicBezTo>
                  <a:cubicBezTo>
                    <a:pt x="915" y="1283"/>
                    <a:pt x="952" y="1305"/>
                    <a:pt x="974" y="1305"/>
                  </a:cubicBezTo>
                  <a:cubicBezTo>
                    <a:pt x="981" y="1305"/>
                    <a:pt x="989" y="1305"/>
                    <a:pt x="989" y="1297"/>
                  </a:cubicBezTo>
                  <a:cubicBezTo>
                    <a:pt x="1011" y="1290"/>
                    <a:pt x="1025" y="1283"/>
                    <a:pt x="1047" y="1275"/>
                  </a:cubicBezTo>
                  <a:cubicBezTo>
                    <a:pt x="1069" y="1268"/>
                    <a:pt x="1091" y="1261"/>
                    <a:pt x="1099" y="1246"/>
                  </a:cubicBezTo>
                  <a:cubicBezTo>
                    <a:pt x="1113" y="1217"/>
                    <a:pt x="1128" y="1202"/>
                    <a:pt x="1150" y="1187"/>
                  </a:cubicBezTo>
                  <a:cubicBezTo>
                    <a:pt x="1164" y="1180"/>
                    <a:pt x="1179" y="1165"/>
                    <a:pt x="1194" y="1158"/>
                  </a:cubicBezTo>
                  <a:cubicBezTo>
                    <a:pt x="1201" y="1151"/>
                    <a:pt x="1209" y="1143"/>
                    <a:pt x="1216" y="1136"/>
                  </a:cubicBezTo>
                  <a:cubicBezTo>
                    <a:pt x="1245" y="1114"/>
                    <a:pt x="1267" y="1092"/>
                    <a:pt x="1289" y="1092"/>
                  </a:cubicBezTo>
                  <a:cubicBezTo>
                    <a:pt x="1304" y="1092"/>
                    <a:pt x="1311" y="1100"/>
                    <a:pt x="1326" y="1107"/>
                  </a:cubicBezTo>
                  <a:cubicBezTo>
                    <a:pt x="1333" y="1107"/>
                    <a:pt x="1333" y="1114"/>
                    <a:pt x="1340" y="1114"/>
                  </a:cubicBezTo>
                  <a:cubicBezTo>
                    <a:pt x="1355" y="1114"/>
                    <a:pt x="1362" y="1100"/>
                    <a:pt x="1370" y="1085"/>
                  </a:cubicBezTo>
                  <a:cubicBezTo>
                    <a:pt x="1370" y="1078"/>
                    <a:pt x="1370" y="1078"/>
                    <a:pt x="1370" y="1070"/>
                  </a:cubicBezTo>
                  <a:cubicBezTo>
                    <a:pt x="1377" y="1048"/>
                    <a:pt x="1384" y="1041"/>
                    <a:pt x="1428" y="1033"/>
                  </a:cubicBezTo>
                  <a:cubicBezTo>
                    <a:pt x="1472" y="1026"/>
                    <a:pt x="1472" y="946"/>
                    <a:pt x="1472" y="924"/>
                  </a:cubicBezTo>
                  <a:cubicBezTo>
                    <a:pt x="1472" y="909"/>
                    <a:pt x="1472" y="909"/>
                    <a:pt x="1472" y="909"/>
                  </a:cubicBezTo>
                  <a:cubicBezTo>
                    <a:pt x="1480" y="909"/>
                    <a:pt x="1480" y="909"/>
                    <a:pt x="1480" y="909"/>
                  </a:cubicBezTo>
                  <a:cubicBezTo>
                    <a:pt x="1487" y="902"/>
                    <a:pt x="1531" y="894"/>
                    <a:pt x="1538" y="858"/>
                  </a:cubicBezTo>
                  <a:cubicBezTo>
                    <a:pt x="1538" y="843"/>
                    <a:pt x="1546" y="814"/>
                    <a:pt x="1568" y="814"/>
                  </a:cubicBezTo>
                  <a:cubicBezTo>
                    <a:pt x="1575" y="814"/>
                    <a:pt x="1582" y="828"/>
                    <a:pt x="1604" y="843"/>
                  </a:cubicBezTo>
                  <a:cubicBezTo>
                    <a:pt x="1604" y="850"/>
                    <a:pt x="1612" y="858"/>
                    <a:pt x="1626" y="865"/>
                  </a:cubicBezTo>
                  <a:cubicBezTo>
                    <a:pt x="1641" y="880"/>
                    <a:pt x="1648" y="887"/>
                    <a:pt x="1663" y="887"/>
                  </a:cubicBezTo>
                  <a:cubicBezTo>
                    <a:pt x="1678" y="887"/>
                    <a:pt x="1700" y="880"/>
                    <a:pt x="1714" y="865"/>
                  </a:cubicBezTo>
                  <a:cubicBezTo>
                    <a:pt x="1736" y="850"/>
                    <a:pt x="1780" y="821"/>
                    <a:pt x="1831" y="821"/>
                  </a:cubicBezTo>
                  <a:cubicBezTo>
                    <a:pt x="1839" y="821"/>
                    <a:pt x="1846" y="821"/>
                    <a:pt x="1853" y="821"/>
                  </a:cubicBezTo>
                  <a:cubicBezTo>
                    <a:pt x="1883" y="828"/>
                    <a:pt x="1897" y="843"/>
                    <a:pt x="1905" y="865"/>
                  </a:cubicBezTo>
                  <a:cubicBezTo>
                    <a:pt x="1912" y="872"/>
                    <a:pt x="1919" y="887"/>
                    <a:pt x="1934" y="887"/>
                  </a:cubicBezTo>
                  <a:cubicBezTo>
                    <a:pt x="1949" y="902"/>
                    <a:pt x="1971" y="902"/>
                    <a:pt x="1993" y="902"/>
                  </a:cubicBezTo>
                  <a:cubicBezTo>
                    <a:pt x="2014" y="902"/>
                    <a:pt x="2029" y="902"/>
                    <a:pt x="2059" y="909"/>
                  </a:cubicBezTo>
                  <a:cubicBezTo>
                    <a:pt x="2132" y="916"/>
                    <a:pt x="2249" y="1033"/>
                    <a:pt x="2264" y="1048"/>
                  </a:cubicBezTo>
                  <a:cubicBezTo>
                    <a:pt x="2271" y="1055"/>
                    <a:pt x="2278" y="1070"/>
                    <a:pt x="2286" y="1092"/>
                  </a:cubicBezTo>
                  <a:cubicBezTo>
                    <a:pt x="2308" y="1121"/>
                    <a:pt x="2322" y="1151"/>
                    <a:pt x="2352" y="1151"/>
                  </a:cubicBezTo>
                  <a:cubicBezTo>
                    <a:pt x="2359" y="1151"/>
                    <a:pt x="2366" y="1143"/>
                    <a:pt x="2374" y="1143"/>
                  </a:cubicBezTo>
                  <a:cubicBezTo>
                    <a:pt x="2396" y="1136"/>
                    <a:pt x="2418" y="1129"/>
                    <a:pt x="2432" y="1121"/>
                  </a:cubicBezTo>
                  <a:cubicBezTo>
                    <a:pt x="2462" y="1114"/>
                    <a:pt x="2483" y="1107"/>
                    <a:pt x="2513" y="1107"/>
                  </a:cubicBezTo>
                  <a:cubicBezTo>
                    <a:pt x="2528" y="1107"/>
                    <a:pt x="2535" y="1107"/>
                    <a:pt x="2550" y="1107"/>
                  </a:cubicBezTo>
                  <a:cubicBezTo>
                    <a:pt x="2564" y="1114"/>
                    <a:pt x="2571" y="1114"/>
                    <a:pt x="2586" y="1121"/>
                  </a:cubicBezTo>
                  <a:cubicBezTo>
                    <a:pt x="2601" y="1129"/>
                    <a:pt x="2615" y="1129"/>
                    <a:pt x="2630" y="1129"/>
                  </a:cubicBezTo>
                  <a:cubicBezTo>
                    <a:pt x="2645" y="1129"/>
                    <a:pt x="2659" y="1129"/>
                    <a:pt x="2674" y="1121"/>
                  </a:cubicBezTo>
                  <a:cubicBezTo>
                    <a:pt x="2696" y="1114"/>
                    <a:pt x="2711" y="1107"/>
                    <a:pt x="2725" y="1107"/>
                  </a:cubicBezTo>
                  <a:cubicBezTo>
                    <a:pt x="2747" y="1107"/>
                    <a:pt x="2769" y="1121"/>
                    <a:pt x="2777" y="1136"/>
                  </a:cubicBezTo>
                  <a:cubicBezTo>
                    <a:pt x="2791" y="1151"/>
                    <a:pt x="2799" y="1165"/>
                    <a:pt x="2791" y="1187"/>
                  </a:cubicBezTo>
                  <a:cubicBezTo>
                    <a:pt x="2791" y="1195"/>
                    <a:pt x="2791" y="1209"/>
                    <a:pt x="2799" y="1217"/>
                  </a:cubicBezTo>
                  <a:cubicBezTo>
                    <a:pt x="2806" y="1224"/>
                    <a:pt x="2813" y="1224"/>
                    <a:pt x="2828" y="1224"/>
                  </a:cubicBezTo>
                  <a:cubicBezTo>
                    <a:pt x="2835" y="1224"/>
                    <a:pt x="2850" y="1224"/>
                    <a:pt x="2857" y="1217"/>
                  </a:cubicBezTo>
                  <a:cubicBezTo>
                    <a:pt x="2864" y="1217"/>
                    <a:pt x="2872" y="1217"/>
                    <a:pt x="2879" y="1217"/>
                  </a:cubicBezTo>
                  <a:cubicBezTo>
                    <a:pt x="2909" y="1217"/>
                    <a:pt x="2931" y="1246"/>
                    <a:pt x="2938" y="1268"/>
                  </a:cubicBezTo>
                  <a:cubicBezTo>
                    <a:pt x="2952" y="1283"/>
                    <a:pt x="2960" y="1297"/>
                    <a:pt x="2974" y="1305"/>
                  </a:cubicBezTo>
                  <a:cubicBezTo>
                    <a:pt x="2989" y="1319"/>
                    <a:pt x="2989" y="1319"/>
                    <a:pt x="2989" y="1319"/>
                  </a:cubicBezTo>
                  <a:cubicBezTo>
                    <a:pt x="3011" y="1327"/>
                    <a:pt x="3019" y="1334"/>
                    <a:pt x="3033" y="1334"/>
                  </a:cubicBezTo>
                  <a:cubicBezTo>
                    <a:pt x="3040" y="1334"/>
                    <a:pt x="3040" y="1334"/>
                    <a:pt x="3048" y="1334"/>
                  </a:cubicBezTo>
                  <a:cubicBezTo>
                    <a:pt x="3084" y="1312"/>
                    <a:pt x="3180" y="1305"/>
                    <a:pt x="3187" y="1305"/>
                  </a:cubicBezTo>
                  <a:cubicBezTo>
                    <a:pt x="3194" y="1305"/>
                    <a:pt x="3194" y="1305"/>
                    <a:pt x="3194" y="1305"/>
                  </a:cubicBezTo>
                  <a:cubicBezTo>
                    <a:pt x="3209" y="1319"/>
                    <a:pt x="3224" y="1327"/>
                    <a:pt x="3245" y="1327"/>
                  </a:cubicBezTo>
                  <a:cubicBezTo>
                    <a:pt x="3260" y="1327"/>
                    <a:pt x="3268" y="1327"/>
                    <a:pt x="3282" y="1319"/>
                  </a:cubicBezTo>
                  <a:cubicBezTo>
                    <a:pt x="3304" y="1319"/>
                    <a:pt x="3326" y="1297"/>
                    <a:pt x="3341" y="1290"/>
                  </a:cubicBezTo>
                  <a:cubicBezTo>
                    <a:pt x="3355" y="1275"/>
                    <a:pt x="3370" y="1268"/>
                    <a:pt x="3385" y="1268"/>
                  </a:cubicBezTo>
                  <a:cubicBezTo>
                    <a:pt x="3392" y="1268"/>
                    <a:pt x="3400" y="1268"/>
                    <a:pt x="3407" y="1283"/>
                  </a:cubicBezTo>
                  <a:cubicBezTo>
                    <a:pt x="3407" y="1297"/>
                    <a:pt x="3407" y="1312"/>
                    <a:pt x="3400" y="1327"/>
                  </a:cubicBezTo>
                  <a:cubicBezTo>
                    <a:pt x="3392" y="1349"/>
                    <a:pt x="3392" y="1371"/>
                    <a:pt x="3392" y="1378"/>
                  </a:cubicBezTo>
                  <a:cubicBezTo>
                    <a:pt x="3400" y="1378"/>
                    <a:pt x="3400" y="1378"/>
                    <a:pt x="3407" y="1378"/>
                  </a:cubicBezTo>
                  <a:cubicBezTo>
                    <a:pt x="3451" y="1378"/>
                    <a:pt x="3451" y="1378"/>
                    <a:pt x="3473" y="1349"/>
                  </a:cubicBezTo>
                  <a:cubicBezTo>
                    <a:pt x="3487" y="1327"/>
                    <a:pt x="3487" y="1327"/>
                    <a:pt x="3487" y="1327"/>
                  </a:cubicBezTo>
                  <a:cubicBezTo>
                    <a:pt x="3517" y="1290"/>
                    <a:pt x="3531" y="1283"/>
                    <a:pt x="3553" y="1268"/>
                  </a:cubicBezTo>
                  <a:cubicBezTo>
                    <a:pt x="3568" y="1261"/>
                    <a:pt x="3575" y="1261"/>
                    <a:pt x="3590" y="1246"/>
                  </a:cubicBezTo>
                  <a:cubicBezTo>
                    <a:pt x="3627" y="1224"/>
                    <a:pt x="3627" y="1209"/>
                    <a:pt x="3641" y="1187"/>
                  </a:cubicBezTo>
                  <a:cubicBezTo>
                    <a:pt x="3641" y="1180"/>
                    <a:pt x="3649" y="1165"/>
                    <a:pt x="3656" y="1151"/>
                  </a:cubicBezTo>
                  <a:cubicBezTo>
                    <a:pt x="3663" y="1136"/>
                    <a:pt x="3714" y="1063"/>
                    <a:pt x="3759" y="1063"/>
                  </a:cubicBezTo>
                  <a:cubicBezTo>
                    <a:pt x="3773" y="1063"/>
                    <a:pt x="3780" y="1063"/>
                    <a:pt x="3788" y="1070"/>
                  </a:cubicBezTo>
                  <a:cubicBezTo>
                    <a:pt x="3810" y="1085"/>
                    <a:pt x="3817" y="1107"/>
                    <a:pt x="3824" y="1121"/>
                  </a:cubicBezTo>
                  <a:cubicBezTo>
                    <a:pt x="3839" y="1151"/>
                    <a:pt x="3846" y="1158"/>
                    <a:pt x="3854" y="1158"/>
                  </a:cubicBezTo>
                  <a:cubicBezTo>
                    <a:pt x="3876" y="1158"/>
                    <a:pt x="3876" y="1158"/>
                    <a:pt x="3876" y="1158"/>
                  </a:cubicBezTo>
                  <a:cubicBezTo>
                    <a:pt x="3898" y="1158"/>
                    <a:pt x="3905" y="1158"/>
                    <a:pt x="3912" y="1114"/>
                  </a:cubicBezTo>
                  <a:cubicBezTo>
                    <a:pt x="3920" y="1041"/>
                    <a:pt x="3927" y="1019"/>
                    <a:pt x="3993" y="990"/>
                  </a:cubicBezTo>
                  <a:cubicBezTo>
                    <a:pt x="4008" y="982"/>
                    <a:pt x="4022" y="975"/>
                    <a:pt x="4037" y="968"/>
                  </a:cubicBezTo>
                  <a:cubicBezTo>
                    <a:pt x="4059" y="960"/>
                    <a:pt x="4081" y="946"/>
                    <a:pt x="4095" y="946"/>
                  </a:cubicBezTo>
                  <a:cubicBezTo>
                    <a:pt x="4110" y="946"/>
                    <a:pt x="4125" y="953"/>
                    <a:pt x="4140" y="968"/>
                  </a:cubicBezTo>
                  <a:cubicBezTo>
                    <a:pt x="4154" y="990"/>
                    <a:pt x="4161" y="1004"/>
                    <a:pt x="4169" y="1026"/>
                  </a:cubicBezTo>
                  <a:cubicBezTo>
                    <a:pt x="4183" y="1048"/>
                    <a:pt x="4191" y="1070"/>
                    <a:pt x="4205" y="1070"/>
                  </a:cubicBezTo>
                  <a:cubicBezTo>
                    <a:pt x="4235" y="1063"/>
                    <a:pt x="4235" y="1063"/>
                    <a:pt x="4242" y="1048"/>
                  </a:cubicBezTo>
                  <a:cubicBezTo>
                    <a:pt x="4242" y="1033"/>
                    <a:pt x="4250" y="1019"/>
                    <a:pt x="4257" y="997"/>
                  </a:cubicBezTo>
                  <a:cubicBezTo>
                    <a:pt x="4271" y="975"/>
                    <a:pt x="4279" y="953"/>
                    <a:pt x="4279" y="938"/>
                  </a:cubicBezTo>
                  <a:cubicBezTo>
                    <a:pt x="4286" y="916"/>
                    <a:pt x="4286" y="887"/>
                    <a:pt x="4323" y="887"/>
                  </a:cubicBezTo>
                  <a:cubicBezTo>
                    <a:pt x="4323" y="887"/>
                    <a:pt x="4330" y="887"/>
                    <a:pt x="4337" y="887"/>
                  </a:cubicBezTo>
                  <a:cubicBezTo>
                    <a:pt x="4352" y="894"/>
                    <a:pt x="4359" y="894"/>
                    <a:pt x="4367" y="894"/>
                  </a:cubicBezTo>
                  <a:cubicBezTo>
                    <a:pt x="4374" y="902"/>
                    <a:pt x="4381" y="902"/>
                    <a:pt x="4381" y="902"/>
                  </a:cubicBezTo>
                  <a:cubicBezTo>
                    <a:pt x="4389" y="902"/>
                    <a:pt x="4396" y="894"/>
                    <a:pt x="4403" y="872"/>
                  </a:cubicBezTo>
                  <a:cubicBezTo>
                    <a:pt x="4411" y="858"/>
                    <a:pt x="4418" y="836"/>
                    <a:pt x="4425" y="821"/>
                  </a:cubicBezTo>
                  <a:cubicBezTo>
                    <a:pt x="4447" y="784"/>
                    <a:pt x="4469" y="740"/>
                    <a:pt x="4462" y="711"/>
                  </a:cubicBezTo>
                  <a:cubicBezTo>
                    <a:pt x="4455" y="667"/>
                    <a:pt x="4440" y="587"/>
                    <a:pt x="4491" y="543"/>
                  </a:cubicBezTo>
                  <a:cubicBezTo>
                    <a:pt x="4506" y="535"/>
                    <a:pt x="4513" y="521"/>
                    <a:pt x="4528" y="513"/>
                  </a:cubicBezTo>
                  <a:cubicBezTo>
                    <a:pt x="4543" y="499"/>
                    <a:pt x="4557" y="484"/>
                    <a:pt x="4594" y="469"/>
                  </a:cubicBezTo>
                  <a:cubicBezTo>
                    <a:pt x="4616" y="462"/>
                    <a:pt x="4616" y="455"/>
                    <a:pt x="4631" y="433"/>
                  </a:cubicBezTo>
                  <a:cubicBezTo>
                    <a:pt x="4645" y="418"/>
                    <a:pt x="4660" y="389"/>
                    <a:pt x="4689" y="359"/>
                  </a:cubicBezTo>
                  <a:cubicBezTo>
                    <a:pt x="4748" y="279"/>
                    <a:pt x="4755" y="279"/>
                    <a:pt x="4806" y="271"/>
                  </a:cubicBezTo>
                  <a:cubicBezTo>
                    <a:pt x="4850" y="264"/>
                    <a:pt x="4850" y="264"/>
                    <a:pt x="4850" y="264"/>
                  </a:cubicBezTo>
                  <a:cubicBezTo>
                    <a:pt x="4894" y="257"/>
                    <a:pt x="4924" y="257"/>
                    <a:pt x="4953" y="228"/>
                  </a:cubicBezTo>
                  <a:cubicBezTo>
                    <a:pt x="4960" y="220"/>
                    <a:pt x="4960" y="220"/>
                    <a:pt x="4960" y="220"/>
                  </a:cubicBezTo>
                  <a:cubicBezTo>
                    <a:pt x="4960" y="213"/>
                    <a:pt x="4945" y="205"/>
                    <a:pt x="4938" y="198"/>
                  </a:cubicBezTo>
                  <a:cubicBezTo>
                    <a:pt x="4931" y="191"/>
                    <a:pt x="4916" y="183"/>
                    <a:pt x="4909" y="176"/>
                  </a:cubicBezTo>
                  <a:cubicBezTo>
                    <a:pt x="4865" y="132"/>
                    <a:pt x="4865" y="103"/>
                    <a:pt x="4887" y="37"/>
                  </a:cubicBezTo>
                  <a:cubicBezTo>
                    <a:pt x="4902" y="15"/>
                    <a:pt x="4916" y="0"/>
                    <a:pt x="4931" y="0"/>
                  </a:cubicBezTo>
                  <a:cubicBezTo>
                    <a:pt x="4960" y="0"/>
                    <a:pt x="4990" y="30"/>
                    <a:pt x="5012" y="59"/>
                  </a:cubicBezTo>
                  <a:cubicBezTo>
                    <a:pt x="5012" y="66"/>
                    <a:pt x="5012" y="66"/>
                    <a:pt x="5012" y="66"/>
                  </a:cubicBezTo>
                  <a:cubicBezTo>
                    <a:pt x="5041" y="118"/>
                    <a:pt x="5048" y="125"/>
                    <a:pt x="5092" y="132"/>
                  </a:cubicBezTo>
                  <a:cubicBezTo>
                    <a:pt x="5136" y="140"/>
                    <a:pt x="5143" y="169"/>
                    <a:pt x="5151" y="198"/>
                  </a:cubicBezTo>
                  <a:cubicBezTo>
                    <a:pt x="5158" y="205"/>
                    <a:pt x="5165" y="220"/>
                    <a:pt x="5173" y="235"/>
                  </a:cubicBezTo>
                  <a:cubicBezTo>
                    <a:pt x="5187" y="257"/>
                    <a:pt x="5202" y="293"/>
                    <a:pt x="5209" y="323"/>
                  </a:cubicBezTo>
                  <a:cubicBezTo>
                    <a:pt x="5217" y="337"/>
                    <a:pt x="5224" y="359"/>
                    <a:pt x="5231" y="367"/>
                  </a:cubicBezTo>
                  <a:cubicBezTo>
                    <a:pt x="5246" y="396"/>
                    <a:pt x="5261" y="411"/>
                    <a:pt x="5275" y="411"/>
                  </a:cubicBezTo>
                  <a:cubicBezTo>
                    <a:pt x="5283" y="411"/>
                    <a:pt x="5297" y="411"/>
                    <a:pt x="5305" y="403"/>
                  </a:cubicBezTo>
                  <a:cubicBezTo>
                    <a:pt x="5319" y="396"/>
                    <a:pt x="5334" y="389"/>
                    <a:pt x="5341" y="381"/>
                  </a:cubicBezTo>
                  <a:cubicBezTo>
                    <a:pt x="5363" y="367"/>
                    <a:pt x="5378" y="352"/>
                    <a:pt x="5400" y="352"/>
                  </a:cubicBezTo>
                  <a:cubicBezTo>
                    <a:pt x="5407" y="352"/>
                    <a:pt x="5422" y="359"/>
                    <a:pt x="5429" y="367"/>
                  </a:cubicBezTo>
                  <a:cubicBezTo>
                    <a:pt x="5444" y="374"/>
                    <a:pt x="5451" y="389"/>
                    <a:pt x="5459" y="396"/>
                  </a:cubicBezTo>
                  <a:cubicBezTo>
                    <a:pt x="5473" y="411"/>
                    <a:pt x="5473" y="418"/>
                    <a:pt x="5488" y="418"/>
                  </a:cubicBezTo>
                  <a:cubicBezTo>
                    <a:pt x="5488" y="418"/>
                    <a:pt x="5495" y="418"/>
                    <a:pt x="5502" y="411"/>
                  </a:cubicBezTo>
                  <a:cubicBezTo>
                    <a:pt x="5546" y="396"/>
                    <a:pt x="5546" y="396"/>
                    <a:pt x="5590" y="367"/>
                  </a:cubicBezTo>
                  <a:cubicBezTo>
                    <a:pt x="5605" y="352"/>
                    <a:pt x="5605" y="352"/>
                    <a:pt x="5605" y="352"/>
                  </a:cubicBezTo>
                  <a:cubicBezTo>
                    <a:pt x="5620" y="337"/>
                    <a:pt x="5634" y="330"/>
                    <a:pt x="5649" y="330"/>
                  </a:cubicBezTo>
                  <a:cubicBezTo>
                    <a:pt x="5664" y="330"/>
                    <a:pt x="5671" y="337"/>
                    <a:pt x="5693" y="345"/>
                  </a:cubicBezTo>
                  <a:cubicBezTo>
                    <a:pt x="5708" y="359"/>
                    <a:pt x="5737" y="359"/>
                    <a:pt x="5766" y="359"/>
                  </a:cubicBezTo>
                  <a:cubicBezTo>
                    <a:pt x="5788" y="359"/>
                    <a:pt x="5810" y="359"/>
                    <a:pt x="5825" y="352"/>
                  </a:cubicBezTo>
                  <a:cubicBezTo>
                    <a:pt x="5832" y="352"/>
                    <a:pt x="5832" y="352"/>
                    <a:pt x="5840" y="352"/>
                  </a:cubicBezTo>
                  <a:cubicBezTo>
                    <a:pt x="5847" y="352"/>
                    <a:pt x="5862" y="352"/>
                    <a:pt x="5869" y="367"/>
                  </a:cubicBezTo>
                  <a:cubicBezTo>
                    <a:pt x="5876" y="381"/>
                    <a:pt x="5883" y="411"/>
                    <a:pt x="5876" y="447"/>
                  </a:cubicBezTo>
                  <a:cubicBezTo>
                    <a:pt x="5876" y="462"/>
                    <a:pt x="5883" y="484"/>
                    <a:pt x="5883" y="499"/>
                  </a:cubicBezTo>
                  <a:cubicBezTo>
                    <a:pt x="5898" y="543"/>
                    <a:pt x="5913" y="601"/>
                    <a:pt x="5847" y="645"/>
                  </a:cubicBezTo>
                  <a:cubicBezTo>
                    <a:pt x="5766" y="704"/>
                    <a:pt x="5700" y="784"/>
                    <a:pt x="5671" y="828"/>
                  </a:cubicBezTo>
                  <a:cubicBezTo>
                    <a:pt x="5664" y="843"/>
                    <a:pt x="5642" y="872"/>
                    <a:pt x="5649" y="887"/>
                  </a:cubicBezTo>
                  <a:cubicBezTo>
                    <a:pt x="5656" y="894"/>
                    <a:pt x="5671" y="902"/>
                    <a:pt x="5693" y="909"/>
                  </a:cubicBezTo>
                  <a:cubicBezTo>
                    <a:pt x="5730" y="909"/>
                    <a:pt x="5752" y="909"/>
                    <a:pt x="5766" y="909"/>
                  </a:cubicBezTo>
                  <a:cubicBezTo>
                    <a:pt x="5803" y="909"/>
                    <a:pt x="5832" y="909"/>
                    <a:pt x="5869" y="924"/>
                  </a:cubicBezTo>
                  <a:cubicBezTo>
                    <a:pt x="5883" y="924"/>
                    <a:pt x="5891" y="931"/>
                    <a:pt x="5898" y="931"/>
                  </a:cubicBezTo>
                  <a:cubicBezTo>
                    <a:pt x="5905" y="931"/>
                    <a:pt x="5905" y="931"/>
                    <a:pt x="5920" y="909"/>
                  </a:cubicBezTo>
                  <a:cubicBezTo>
                    <a:pt x="5920" y="902"/>
                    <a:pt x="5935" y="894"/>
                    <a:pt x="5942" y="880"/>
                  </a:cubicBezTo>
                  <a:cubicBezTo>
                    <a:pt x="5993" y="814"/>
                    <a:pt x="6001" y="814"/>
                    <a:pt x="6074" y="755"/>
                  </a:cubicBezTo>
                  <a:cubicBezTo>
                    <a:pt x="6103" y="733"/>
                    <a:pt x="6118" y="711"/>
                    <a:pt x="6125" y="696"/>
                  </a:cubicBezTo>
                  <a:cubicBezTo>
                    <a:pt x="6140" y="667"/>
                    <a:pt x="6155" y="652"/>
                    <a:pt x="6213" y="652"/>
                  </a:cubicBezTo>
                  <a:cubicBezTo>
                    <a:pt x="6228" y="652"/>
                    <a:pt x="6228" y="652"/>
                    <a:pt x="6228" y="652"/>
                  </a:cubicBezTo>
                  <a:cubicBezTo>
                    <a:pt x="6228" y="667"/>
                    <a:pt x="6228" y="667"/>
                    <a:pt x="6228" y="667"/>
                  </a:cubicBezTo>
                  <a:cubicBezTo>
                    <a:pt x="6228" y="711"/>
                    <a:pt x="6243" y="770"/>
                    <a:pt x="6294" y="814"/>
                  </a:cubicBezTo>
                  <a:cubicBezTo>
                    <a:pt x="6316" y="828"/>
                    <a:pt x="6323" y="850"/>
                    <a:pt x="6323" y="872"/>
                  </a:cubicBezTo>
                  <a:cubicBezTo>
                    <a:pt x="6331" y="931"/>
                    <a:pt x="6294" y="990"/>
                    <a:pt x="6257" y="1026"/>
                  </a:cubicBezTo>
                  <a:cubicBezTo>
                    <a:pt x="6206" y="1092"/>
                    <a:pt x="6199" y="1121"/>
                    <a:pt x="6206" y="1187"/>
                  </a:cubicBezTo>
                  <a:cubicBezTo>
                    <a:pt x="6221" y="1253"/>
                    <a:pt x="6228" y="1414"/>
                    <a:pt x="6228" y="1480"/>
                  </a:cubicBezTo>
                  <a:cubicBezTo>
                    <a:pt x="6228" y="1546"/>
                    <a:pt x="6155" y="1642"/>
                    <a:pt x="6103" y="1700"/>
                  </a:cubicBezTo>
                  <a:cubicBezTo>
                    <a:pt x="6081" y="1730"/>
                    <a:pt x="6081" y="1730"/>
                    <a:pt x="6081" y="1730"/>
                  </a:cubicBezTo>
                  <a:cubicBezTo>
                    <a:pt x="6045" y="1773"/>
                    <a:pt x="5964" y="1832"/>
                    <a:pt x="5847" y="1913"/>
                  </a:cubicBezTo>
                  <a:cubicBezTo>
                    <a:pt x="5803" y="1942"/>
                    <a:pt x="5803" y="2001"/>
                    <a:pt x="5840" y="2089"/>
                  </a:cubicBezTo>
                  <a:cubicBezTo>
                    <a:pt x="5869" y="2140"/>
                    <a:pt x="5854" y="2169"/>
                    <a:pt x="5840" y="2206"/>
                  </a:cubicBezTo>
                  <a:cubicBezTo>
                    <a:pt x="5832" y="2228"/>
                    <a:pt x="5817" y="2257"/>
                    <a:pt x="5810" y="2287"/>
                  </a:cubicBezTo>
                  <a:cubicBezTo>
                    <a:pt x="5803" y="2309"/>
                    <a:pt x="5810" y="2316"/>
                    <a:pt x="5817" y="2331"/>
                  </a:cubicBezTo>
                  <a:cubicBezTo>
                    <a:pt x="5832" y="2352"/>
                    <a:pt x="5876" y="2360"/>
                    <a:pt x="5935" y="2360"/>
                  </a:cubicBezTo>
                  <a:cubicBezTo>
                    <a:pt x="5950" y="2360"/>
                    <a:pt x="5950" y="2360"/>
                    <a:pt x="5950" y="2360"/>
                  </a:cubicBezTo>
                  <a:cubicBezTo>
                    <a:pt x="5964" y="2360"/>
                    <a:pt x="5964" y="2360"/>
                    <a:pt x="5964" y="2360"/>
                  </a:cubicBezTo>
                  <a:cubicBezTo>
                    <a:pt x="5964" y="2367"/>
                    <a:pt x="5964" y="2367"/>
                    <a:pt x="5964" y="2367"/>
                  </a:cubicBezTo>
                  <a:cubicBezTo>
                    <a:pt x="5964" y="2367"/>
                    <a:pt x="6030" y="2455"/>
                    <a:pt x="6118" y="2499"/>
                  </a:cubicBezTo>
                  <a:cubicBezTo>
                    <a:pt x="6162" y="2521"/>
                    <a:pt x="6191" y="2543"/>
                    <a:pt x="6213" y="2558"/>
                  </a:cubicBezTo>
                  <a:cubicBezTo>
                    <a:pt x="6243" y="2580"/>
                    <a:pt x="6264" y="2602"/>
                    <a:pt x="6308" y="2609"/>
                  </a:cubicBezTo>
                  <a:cubicBezTo>
                    <a:pt x="6367" y="2631"/>
                    <a:pt x="6382" y="2668"/>
                    <a:pt x="6404" y="2719"/>
                  </a:cubicBezTo>
                  <a:cubicBezTo>
                    <a:pt x="6411" y="2748"/>
                    <a:pt x="6426" y="2778"/>
                    <a:pt x="6440" y="2814"/>
                  </a:cubicBezTo>
                  <a:cubicBezTo>
                    <a:pt x="6477" y="2873"/>
                    <a:pt x="6572" y="2909"/>
                    <a:pt x="6653" y="2939"/>
                  </a:cubicBezTo>
                  <a:cubicBezTo>
                    <a:pt x="6697" y="2953"/>
                    <a:pt x="6733" y="2968"/>
                    <a:pt x="6755" y="2990"/>
                  </a:cubicBezTo>
                  <a:cubicBezTo>
                    <a:pt x="6799" y="3019"/>
                    <a:pt x="6902" y="3107"/>
                    <a:pt x="6895" y="3159"/>
                  </a:cubicBezTo>
                  <a:cubicBezTo>
                    <a:pt x="6895" y="3173"/>
                    <a:pt x="6895" y="3188"/>
                    <a:pt x="6880" y="3195"/>
                  </a:cubicBezTo>
                  <a:cubicBezTo>
                    <a:pt x="6843" y="3224"/>
                    <a:pt x="6829" y="3290"/>
                    <a:pt x="6851" y="3356"/>
                  </a:cubicBezTo>
                  <a:cubicBezTo>
                    <a:pt x="6858" y="3371"/>
                    <a:pt x="6858" y="3378"/>
                    <a:pt x="6865" y="3386"/>
                  </a:cubicBezTo>
                  <a:cubicBezTo>
                    <a:pt x="6880" y="3437"/>
                    <a:pt x="6895" y="3466"/>
                    <a:pt x="6836" y="3532"/>
                  </a:cubicBezTo>
                  <a:cubicBezTo>
                    <a:pt x="6821" y="3547"/>
                    <a:pt x="6814" y="3562"/>
                    <a:pt x="6799" y="3576"/>
                  </a:cubicBezTo>
                  <a:cubicBezTo>
                    <a:pt x="6770" y="3613"/>
                    <a:pt x="6748" y="3635"/>
                    <a:pt x="6719" y="3701"/>
                  </a:cubicBezTo>
                  <a:cubicBezTo>
                    <a:pt x="6697" y="3745"/>
                    <a:pt x="6712" y="3759"/>
                    <a:pt x="6733" y="3789"/>
                  </a:cubicBezTo>
                  <a:cubicBezTo>
                    <a:pt x="6748" y="3811"/>
                    <a:pt x="6770" y="3840"/>
                    <a:pt x="6770" y="3884"/>
                  </a:cubicBezTo>
                  <a:cubicBezTo>
                    <a:pt x="6777" y="3935"/>
                    <a:pt x="6799" y="3979"/>
                    <a:pt x="6814" y="4016"/>
                  </a:cubicBezTo>
                  <a:cubicBezTo>
                    <a:pt x="6829" y="4045"/>
                    <a:pt x="6836" y="4074"/>
                    <a:pt x="6843" y="4096"/>
                  </a:cubicBezTo>
                  <a:cubicBezTo>
                    <a:pt x="6851" y="4133"/>
                    <a:pt x="6953" y="4148"/>
                    <a:pt x="7012" y="4162"/>
                  </a:cubicBezTo>
                  <a:cubicBezTo>
                    <a:pt x="7026" y="4162"/>
                    <a:pt x="7034" y="4162"/>
                    <a:pt x="7041" y="4162"/>
                  </a:cubicBezTo>
                  <a:cubicBezTo>
                    <a:pt x="7078" y="4170"/>
                    <a:pt x="7114" y="4199"/>
                    <a:pt x="7129" y="4243"/>
                  </a:cubicBezTo>
                  <a:cubicBezTo>
                    <a:pt x="7144" y="4280"/>
                    <a:pt x="7151" y="4316"/>
                    <a:pt x="7136" y="4338"/>
                  </a:cubicBezTo>
                  <a:cubicBezTo>
                    <a:pt x="7122" y="4353"/>
                    <a:pt x="7114" y="4360"/>
                    <a:pt x="7100" y="4368"/>
                  </a:cubicBezTo>
                  <a:cubicBezTo>
                    <a:pt x="7093" y="4375"/>
                    <a:pt x="7085" y="4382"/>
                    <a:pt x="7093" y="4390"/>
                  </a:cubicBezTo>
                  <a:cubicBezTo>
                    <a:pt x="7100" y="4412"/>
                    <a:pt x="7122" y="4419"/>
                    <a:pt x="7136" y="4426"/>
                  </a:cubicBezTo>
                  <a:cubicBezTo>
                    <a:pt x="7144" y="4426"/>
                    <a:pt x="7151" y="4426"/>
                    <a:pt x="7158" y="4433"/>
                  </a:cubicBezTo>
                  <a:cubicBezTo>
                    <a:pt x="7158" y="4448"/>
                    <a:pt x="7158" y="4463"/>
                    <a:pt x="7122" y="4514"/>
                  </a:cubicBezTo>
                  <a:cubicBezTo>
                    <a:pt x="7085" y="4573"/>
                    <a:pt x="7122" y="4646"/>
                    <a:pt x="7246" y="4734"/>
                  </a:cubicBezTo>
                  <a:cubicBezTo>
                    <a:pt x="7334" y="4800"/>
                    <a:pt x="7261" y="4924"/>
                    <a:pt x="7217" y="5005"/>
                  </a:cubicBezTo>
                  <a:cubicBezTo>
                    <a:pt x="7217" y="5012"/>
                    <a:pt x="7210" y="5027"/>
                    <a:pt x="7202" y="5034"/>
                  </a:cubicBezTo>
                  <a:cubicBezTo>
                    <a:pt x="7181" y="5086"/>
                    <a:pt x="7188" y="5108"/>
                    <a:pt x="7195" y="5159"/>
                  </a:cubicBezTo>
                  <a:cubicBezTo>
                    <a:pt x="7195" y="5174"/>
                    <a:pt x="7202" y="5188"/>
                    <a:pt x="7202" y="5210"/>
                  </a:cubicBezTo>
                  <a:cubicBezTo>
                    <a:pt x="7217" y="5298"/>
                    <a:pt x="7122" y="5430"/>
                    <a:pt x="7063" y="5496"/>
                  </a:cubicBezTo>
                  <a:cubicBezTo>
                    <a:pt x="6997" y="5562"/>
                    <a:pt x="6983" y="5577"/>
                    <a:pt x="7019" y="5643"/>
                  </a:cubicBezTo>
                  <a:cubicBezTo>
                    <a:pt x="7041" y="5679"/>
                    <a:pt x="7063" y="5701"/>
                    <a:pt x="7085" y="5723"/>
                  </a:cubicBezTo>
                  <a:cubicBezTo>
                    <a:pt x="7114" y="5752"/>
                    <a:pt x="7144" y="5782"/>
                    <a:pt x="7158" y="5840"/>
                  </a:cubicBezTo>
                  <a:cubicBezTo>
                    <a:pt x="7158" y="5848"/>
                    <a:pt x="7158" y="5848"/>
                    <a:pt x="7158" y="5848"/>
                  </a:cubicBezTo>
                  <a:cubicBezTo>
                    <a:pt x="7181" y="5936"/>
                    <a:pt x="7195" y="5980"/>
                    <a:pt x="7276" y="6002"/>
                  </a:cubicBezTo>
                  <a:cubicBezTo>
                    <a:pt x="7349" y="6016"/>
                    <a:pt x="7356" y="6068"/>
                    <a:pt x="7364" y="6126"/>
                  </a:cubicBezTo>
                  <a:cubicBezTo>
                    <a:pt x="7371" y="6148"/>
                    <a:pt x="7378" y="6178"/>
                    <a:pt x="7386" y="6207"/>
                  </a:cubicBezTo>
                  <a:cubicBezTo>
                    <a:pt x="7422" y="6309"/>
                    <a:pt x="7422" y="6324"/>
                    <a:pt x="7386" y="6375"/>
                  </a:cubicBezTo>
                  <a:cubicBezTo>
                    <a:pt x="7356" y="6412"/>
                    <a:pt x="7312" y="6449"/>
                    <a:pt x="7290" y="6471"/>
                  </a:cubicBezTo>
                  <a:cubicBezTo>
                    <a:pt x="7320" y="6493"/>
                    <a:pt x="7320" y="6493"/>
                    <a:pt x="7320" y="6493"/>
                  </a:cubicBezTo>
                  <a:cubicBezTo>
                    <a:pt x="7298" y="6500"/>
                    <a:pt x="7298" y="6500"/>
                    <a:pt x="7298" y="6500"/>
                  </a:cubicBezTo>
                  <a:cubicBezTo>
                    <a:pt x="7239" y="6522"/>
                    <a:pt x="7202" y="6537"/>
                    <a:pt x="7188" y="6544"/>
                  </a:cubicBezTo>
                  <a:cubicBezTo>
                    <a:pt x="7181" y="6551"/>
                    <a:pt x="7181" y="6551"/>
                    <a:pt x="7166" y="6551"/>
                  </a:cubicBezTo>
                  <a:cubicBezTo>
                    <a:pt x="7129" y="6551"/>
                    <a:pt x="7049" y="6493"/>
                    <a:pt x="7034" y="6449"/>
                  </a:cubicBezTo>
                  <a:cubicBezTo>
                    <a:pt x="7026" y="6434"/>
                    <a:pt x="7012" y="6427"/>
                    <a:pt x="7005" y="6427"/>
                  </a:cubicBezTo>
                  <a:cubicBezTo>
                    <a:pt x="6990" y="6427"/>
                    <a:pt x="6975" y="6434"/>
                    <a:pt x="6961" y="6456"/>
                  </a:cubicBezTo>
                  <a:cubicBezTo>
                    <a:pt x="6953" y="6478"/>
                    <a:pt x="6946" y="6485"/>
                    <a:pt x="6946" y="6500"/>
                  </a:cubicBezTo>
                  <a:cubicBezTo>
                    <a:pt x="6946" y="6507"/>
                    <a:pt x="6946" y="6522"/>
                    <a:pt x="6924" y="6522"/>
                  </a:cubicBezTo>
                  <a:cubicBezTo>
                    <a:pt x="6917" y="6522"/>
                    <a:pt x="6917" y="6522"/>
                    <a:pt x="6909" y="6522"/>
                  </a:cubicBezTo>
                  <a:cubicBezTo>
                    <a:pt x="6895" y="6522"/>
                    <a:pt x="6880" y="6514"/>
                    <a:pt x="6873" y="6514"/>
                  </a:cubicBezTo>
                  <a:cubicBezTo>
                    <a:pt x="6851" y="6514"/>
                    <a:pt x="6821" y="6522"/>
                    <a:pt x="6770" y="6544"/>
                  </a:cubicBezTo>
                  <a:cubicBezTo>
                    <a:pt x="6741" y="6559"/>
                    <a:pt x="6726" y="6566"/>
                    <a:pt x="6719" y="6566"/>
                  </a:cubicBezTo>
                  <a:cubicBezTo>
                    <a:pt x="6697" y="6581"/>
                    <a:pt x="6697" y="6581"/>
                    <a:pt x="6645" y="6588"/>
                  </a:cubicBezTo>
                  <a:cubicBezTo>
                    <a:pt x="6616" y="6595"/>
                    <a:pt x="6609" y="6602"/>
                    <a:pt x="6602" y="6624"/>
                  </a:cubicBezTo>
                  <a:cubicBezTo>
                    <a:pt x="6602" y="6639"/>
                    <a:pt x="6594" y="6661"/>
                    <a:pt x="6565" y="6690"/>
                  </a:cubicBezTo>
                  <a:cubicBezTo>
                    <a:pt x="6536" y="6712"/>
                    <a:pt x="6528" y="6727"/>
                    <a:pt x="6521" y="6734"/>
                  </a:cubicBezTo>
                  <a:cubicBezTo>
                    <a:pt x="6521" y="6734"/>
                    <a:pt x="6514" y="6749"/>
                    <a:pt x="6506" y="6749"/>
                  </a:cubicBezTo>
                  <a:cubicBezTo>
                    <a:pt x="6499" y="6749"/>
                    <a:pt x="6492" y="6742"/>
                    <a:pt x="6484" y="6734"/>
                  </a:cubicBezTo>
                  <a:cubicBezTo>
                    <a:pt x="6484" y="6727"/>
                    <a:pt x="6484" y="6727"/>
                    <a:pt x="6484" y="6727"/>
                  </a:cubicBezTo>
                  <a:cubicBezTo>
                    <a:pt x="6470" y="6720"/>
                    <a:pt x="6462" y="6705"/>
                    <a:pt x="6462" y="6698"/>
                  </a:cubicBezTo>
                  <a:cubicBezTo>
                    <a:pt x="6455" y="6676"/>
                    <a:pt x="6455" y="6676"/>
                    <a:pt x="6433" y="6676"/>
                  </a:cubicBezTo>
                  <a:cubicBezTo>
                    <a:pt x="6382" y="6676"/>
                    <a:pt x="6316" y="6676"/>
                    <a:pt x="6279" y="6639"/>
                  </a:cubicBezTo>
                  <a:cubicBezTo>
                    <a:pt x="6272" y="6632"/>
                    <a:pt x="6257" y="6624"/>
                    <a:pt x="6243" y="6624"/>
                  </a:cubicBezTo>
                  <a:cubicBezTo>
                    <a:pt x="6199" y="6624"/>
                    <a:pt x="6140" y="6647"/>
                    <a:pt x="6103" y="6654"/>
                  </a:cubicBezTo>
                  <a:cubicBezTo>
                    <a:pt x="6081" y="6669"/>
                    <a:pt x="6074" y="6683"/>
                    <a:pt x="6067" y="6720"/>
                  </a:cubicBezTo>
                  <a:cubicBezTo>
                    <a:pt x="6059" y="6742"/>
                    <a:pt x="6052" y="6764"/>
                    <a:pt x="6037" y="6786"/>
                  </a:cubicBezTo>
                  <a:cubicBezTo>
                    <a:pt x="6030" y="6808"/>
                    <a:pt x="6023" y="6822"/>
                    <a:pt x="6015" y="6830"/>
                  </a:cubicBezTo>
                  <a:cubicBezTo>
                    <a:pt x="6008" y="6859"/>
                    <a:pt x="6001" y="6874"/>
                    <a:pt x="5964" y="6888"/>
                  </a:cubicBezTo>
                  <a:cubicBezTo>
                    <a:pt x="5942" y="6896"/>
                    <a:pt x="5942" y="6903"/>
                    <a:pt x="5957" y="6947"/>
                  </a:cubicBezTo>
                  <a:cubicBezTo>
                    <a:pt x="5964" y="6962"/>
                    <a:pt x="5971" y="6983"/>
                    <a:pt x="5971" y="7005"/>
                  </a:cubicBezTo>
                  <a:cubicBezTo>
                    <a:pt x="5979" y="7064"/>
                    <a:pt x="5957" y="7093"/>
                    <a:pt x="5935" y="7130"/>
                  </a:cubicBezTo>
                  <a:cubicBezTo>
                    <a:pt x="5927" y="7145"/>
                    <a:pt x="5920" y="7159"/>
                    <a:pt x="5913" y="7174"/>
                  </a:cubicBezTo>
                  <a:cubicBezTo>
                    <a:pt x="5891" y="7218"/>
                    <a:pt x="5862" y="7225"/>
                    <a:pt x="5854" y="7225"/>
                  </a:cubicBezTo>
                  <a:cubicBezTo>
                    <a:pt x="5825" y="7225"/>
                    <a:pt x="5803" y="7203"/>
                    <a:pt x="5803" y="7167"/>
                  </a:cubicBezTo>
                  <a:cubicBezTo>
                    <a:pt x="5803" y="7152"/>
                    <a:pt x="5803" y="7152"/>
                    <a:pt x="5795" y="7152"/>
                  </a:cubicBezTo>
                  <a:cubicBezTo>
                    <a:pt x="5788" y="7152"/>
                    <a:pt x="5774" y="7152"/>
                    <a:pt x="5744" y="7174"/>
                  </a:cubicBezTo>
                  <a:cubicBezTo>
                    <a:pt x="5708" y="7196"/>
                    <a:pt x="5686" y="7203"/>
                    <a:pt x="5642" y="7211"/>
                  </a:cubicBezTo>
                  <a:cubicBezTo>
                    <a:pt x="5620" y="7211"/>
                    <a:pt x="5598" y="7218"/>
                    <a:pt x="5561" y="7225"/>
                  </a:cubicBezTo>
                  <a:cubicBezTo>
                    <a:pt x="5532" y="7233"/>
                    <a:pt x="5510" y="7240"/>
                    <a:pt x="5488" y="7240"/>
                  </a:cubicBezTo>
                  <a:cubicBezTo>
                    <a:pt x="5444" y="7255"/>
                    <a:pt x="5407" y="7262"/>
                    <a:pt x="5349" y="7284"/>
                  </a:cubicBezTo>
                  <a:cubicBezTo>
                    <a:pt x="5326" y="7291"/>
                    <a:pt x="5305" y="7299"/>
                    <a:pt x="5275" y="7299"/>
                  </a:cubicBezTo>
                </a:path>
              </a:pathLst>
            </a:custGeom>
            <a:solidFill>
              <a:schemeClr val="accent2"/>
            </a:solidFill>
            <a:ln w="28575" cmpd="sng">
              <a:solidFill>
                <a:schemeClr val="bg1"/>
              </a:solidFill>
              <a:round/>
              <a:headEnd/>
              <a:tailEnd/>
            </a:ln>
          </p:spPr>
          <p:txBody>
            <a:bodyPr wrap="none" anchor="ctr"/>
            <a:lstStyle/>
            <a:p>
              <a:endParaRPr lang="en-US">
                <a:latin typeface="Poppins Light" charset="0"/>
              </a:endParaRPr>
            </a:p>
          </p:txBody>
        </p:sp>
        <p:sp>
          <p:nvSpPr>
            <p:cNvPr id="50" name="Freeform 49"/>
            <p:cNvSpPr>
              <a:spLocks noChangeArrowheads="1"/>
            </p:cNvSpPr>
            <p:nvPr/>
          </p:nvSpPr>
          <p:spPr bwMode="auto">
            <a:xfrm>
              <a:off x="7619993" y="4378228"/>
              <a:ext cx="2870828" cy="2785104"/>
            </a:xfrm>
            <a:custGeom>
              <a:avLst/>
              <a:gdLst>
                <a:gd name="T0" fmla="*/ 5532 w 7468"/>
                <a:gd name="T1" fmla="*/ 439 h 7328"/>
                <a:gd name="T2" fmla="*/ 5928 w 7468"/>
                <a:gd name="T3" fmla="*/ 960 h 7328"/>
                <a:gd name="T4" fmla="*/ 5965 w 7468"/>
                <a:gd name="T5" fmla="*/ 2388 h 7328"/>
                <a:gd name="T6" fmla="*/ 7071 w 7468"/>
                <a:gd name="T7" fmla="*/ 4191 h 7328"/>
                <a:gd name="T8" fmla="*/ 7298 w 7468"/>
                <a:gd name="T9" fmla="*/ 6030 h 7328"/>
                <a:gd name="T10" fmla="*/ 6903 w 7468"/>
                <a:gd name="T11" fmla="*/ 6514 h 7328"/>
                <a:gd name="T12" fmla="*/ 5987 w 7468"/>
                <a:gd name="T13" fmla="*/ 7019 h 7328"/>
                <a:gd name="T14" fmla="*/ 4697 w 7468"/>
                <a:gd name="T15" fmla="*/ 7100 h 7328"/>
                <a:gd name="T16" fmla="*/ 4177 w 7468"/>
                <a:gd name="T17" fmla="*/ 6946 h 7328"/>
                <a:gd name="T18" fmla="*/ 3869 w 7468"/>
                <a:gd name="T19" fmla="*/ 6455 h 7328"/>
                <a:gd name="T20" fmla="*/ 3620 w 7468"/>
                <a:gd name="T21" fmla="*/ 5532 h 7328"/>
                <a:gd name="T22" fmla="*/ 3092 w 7468"/>
                <a:gd name="T23" fmla="*/ 5268 h 7328"/>
                <a:gd name="T24" fmla="*/ 2199 w 7468"/>
                <a:gd name="T25" fmla="*/ 4990 h 7328"/>
                <a:gd name="T26" fmla="*/ 2147 w 7468"/>
                <a:gd name="T27" fmla="*/ 3737 h 7328"/>
                <a:gd name="T28" fmla="*/ 1964 w 7468"/>
                <a:gd name="T29" fmla="*/ 2923 h 7328"/>
                <a:gd name="T30" fmla="*/ 1576 w 7468"/>
                <a:gd name="T31" fmla="*/ 2440 h 7328"/>
                <a:gd name="T32" fmla="*/ 901 w 7468"/>
                <a:gd name="T33" fmla="*/ 2147 h 7328"/>
                <a:gd name="T34" fmla="*/ 257 w 7468"/>
                <a:gd name="T35" fmla="*/ 1897 h 7328"/>
                <a:gd name="T36" fmla="*/ 579 w 7468"/>
                <a:gd name="T37" fmla="*/ 1685 h 7328"/>
                <a:gd name="T38" fmla="*/ 1370 w 7468"/>
                <a:gd name="T39" fmla="*/ 1143 h 7328"/>
                <a:gd name="T40" fmla="*/ 2081 w 7468"/>
                <a:gd name="T41" fmla="*/ 938 h 7328"/>
                <a:gd name="T42" fmla="*/ 2909 w 7468"/>
                <a:gd name="T43" fmla="*/ 1245 h 7328"/>
                <a:gd name="T44" fmla="*/ 3701 w 7468"/>
                <a:gd name="T45" fmla="*/ 1172 h 7328"/>
                <a:gd name="T46" fmla="*/ 4353 w 7468"/>
                <a:gd name="T47" fmla="*/ 916 h 7328"/>
                <a:gd name="T48" fmla="*/ 4961 w 7468"/>
                <a:gd name="T49" fmla="*/ 29 h 7328"/>
                <a:gd name="T50" fmla="*/ 4704 w 7468"/>
                <a:gd name="T51" fmla="*/ 366 h 7328"/>
                <a:gd name="T52" fmla="*/ 4294 w 7468"/>
                <a:gd name="T53" fmla="*/ 945 h 7328"/>
                <a:gd name="T54" fmla="*/ 3913 w 7468"/>
                <a:gd name="T55" fmla="*/ 1157 h 7328"/>
                <a:gd name="T56" fmla="*/ 3488 w 7468"/>
                <a:gd name="T57" fmla="*/ 1355 h 7328"/>
                <a:gd name="T58" fmla="*/ 3063 w 7468"/>
                <a:gd name="T59" fmla="*/ 1333 h 7328"/>
                <a:gd name="T60" fmla="*/ 2660 w 7468"/>
                <a:gd name="T61" fmla="*/ 1128 h 7328"/>
                <a:gd name="T62" fmla="*/ 1949 w 7468"/>
                <a:gd name="T63" fmla="*/ 872 h 7328"/>
                <a:gd name="T64" fmla="*/ 1458 w 7468"/>
                <a:gd name="T65" fmla="*/ 1033 h 7328"/>
                <a:gd name="T66" fmla="*/ 1004 w 7468"/>
                <a:gd name="T67" fmla="*/ 1304 h 7328"/>
                <a:gd name="T68" fmla="*/ 418 w 7468"/>
                <a:gd name="T69" fmla="*/ 1604 h 7328"/>
                <a:gd name="T70" fmla="*/ 271 w 7468"/>
                <a:gd name="T71" fmla="*/ 1927 h 7328"/>
                <a:gd name="T72" fmla="*/ 762 w 7468"/>
                <a:gd name="T73" fmla="*/ 1978 h 7328"/>
                <a:gd name="T74" fmla="*/ 1151 w 7468"/>
                <a:gd name="T75" fmla="*/ 2242 h 7328"/>
                <a:gd name="T76" fmla="*/ 1759 w 7468"/>
                <a:gd name="T77" fmla="*/ 2476 h 7328"/>
                <a:gd name="T78" fmla="*/ 1986 w 7468"/>
                <a:gd name="T79" fmla="*/ 3099 h 7328"/>
                <a:gd name="T80" fmla="*/ 2052 w 7468"/>
                <a:gd name="T81" fmla="*/ 3671 h 7328"/>
                <a:gd name="T82" fmla="*/ 2184 w 7468"/>
                <a:gd name="T83" fmla="*/ 4184 h 7328"/>
                <a:gd name="T84" fmla="*/ 2169 w 7468"/>
                <a:gd name="T85" fmla="*/ 5012 h 7328"/>
                <a:gd name="T86" fmla="*/ 2902 w 7468"/>
                <a:gd name="T87" fmla="*/ 5400 h 7328"/>
                <a:gd name="T88" fmla="*/ 3327 w 7468"/>
                <a:gd name="T89" fmla="*/ 5444 h 7328"/>
                <a:gd name="T90" fmla="*/ 3950 w 7468"/>
                <a:gd name="T91" fmla="*/ 5701 h 7328"/>
                <a:gd name="T92" fmla="*/ 3825 w 7468"/>
                <a:gd name="T93" fmla="*/ 6455 h 7328"/>
                <a:gd name="T94" fmla="*/ 4140 w 7468"/>
                <a:gd name="T95" fmla="*/ 6748 h 7328"/>
                <a:gd name="T96" fmla="*/ 4316 w 7468"/>
                <a:gd name="T97" fmla="*/ 7313 h 7328"/>
                <a:gd name="T98" fmla="*/ 4851 w 7468"/>
                <a:gd name="T99" fmla="*/ 7210 h 7328"/>
                <a:gd name="T100" fmla="*/ 5782 w 7468"/>
                <a:gd name="T101" fmla="*/ 7203 h 7328"/>
                <a:gd name="T102" fmla="*/ 6111 w 7468"/>
                <a:gd name="T103" fmla="*/ 6734 h 7328"/>
                <a:gd name="T104" fmla="*/ 6646 w 7468"/>
                <a:gd name="T105" fmla="*/ 6646 h 7328"/>
                <a:gd name="T106" fmla="*/ 7225 w 7468"/>
                <a:gd name="T107" fmla="*/ 6573 h 7328"/>
                <a:gd name="T108" fmla="*/ 7108 w 7468"/>
                <a:gd name="T109" fmla="*/ 5517 h 7328"/>
                <a:gd name="T110" fmla="*/ 7144 w 7468"/>
                <a:gd name="T111" fmla="*/ 4389 h 7328"/>
                <a:gd name="T112" fmla="*/ 6910 w 7468"/>
                <a:gd name="T113" fmla="*/ 3392 h 7328"/>
                <a:gd name="T114" fmla="*/ 6001 w 7468"/>
                <a:gd name="T115" fmla="*/ 2359 h 7328"/>
                <a:gd name="T116" fmla="*/ 6302 w 7468"/>
                <a:gd name="T117" fmla="*/ 1047 h 7328"/>
                <a:gd name="T118" fmla="*/ 5804 w 7468"/>
                <a:gd name="T119" fmla="*/ 908 h 7328"/>
                <a:gd name="T120" fmla="*/ 5679 w 7468"/>
                <a:gd name="T121" fmla="*/ 329 h 7328"/>
                <a:gd name="T122" fmla="*/ 5254 w 7468"/>
                <a:gd name="T123" fmla="*/ 329 h 7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468" h="7328">
                  <a:moveTo>
                    <a:pt x="4961" y="29"/>
                  </a:moveTo>
                  <a:lnTo>
                    <a:pt x="4961" y="29"/>
                  </a:lnTo>
                  <a:cubicBezTo>
                    <a:pt x="4983" y="29"/>
                    <a:pt x="5005" y="51"/>
                    <a:pt x="5027" y="88"/>
                  </a:cubicBezTo>
                  <a:cubicBezTo>
                    <a:pt x="5063" y="139"/>
                    <a:pt x="5071" y="154"/>
                    <a:pt x="5122" y="161"/>
                  </a:cubicBezTo>
                  <a:cubicBezTo>
                    <a:pt x="5173" y="168"/>
                    <a:pt x="5159" y="219"/>
                    <a:pt x="5188" y="256"/>
                  </a:cubicBezTo>
                  <a:cubicBezTo>
                    <a:pt x="5210" y="285"/>
                    <a:pt x="5232" y="359"/>
                    <a:pt x="5247" y="388"/>
                  </a:cubicBezTo>
                  <a:cubicBezTo>
                    <a:pt x="5261" y="417"/>
                    <a:pt x="5276" y="439"/>
                    <a:pt x="5305" y="439"/>
                  </a:cubicBezTo>
                  <a:cubicBezTo>
                    <a:pt x="5320" y="439"/>
                    <a:pt x="5327" y="439"/>
                    <a:pt x="5342" y="432"/>
                  </a:cubicBezTo>
                  <a:cubicBezTo>
                    <a:pt x="5379" y="410"/>
                    <a:pt x="5408" y="381"/>
                    <a:pt x="5430" y="381"/>
                  </a:cubicBezTo>
                  <a:cubicBezTo>
                    <a:pt x="5437" y="381"/>
                    <a:pt x="5444" y="388"/>
                    <a:pt x="5452" y="388"/>
                  </a:cubicBezTo>
                  <a:cubicBezTo>
                    <a:pt x="5481" y="410"/>
                    <a:pt x="5481" y="447"/>
                    <a:pt x="5518" y="447"/>
                  </a:cubicBezTo>
                  <a:cubicBezTo>
                    <a:pt x="5518" y="447"/>
                    <a:pt x="5525" y="447"/>
                    <a:pt x="5532" y="439"/>
                  </a:cubicBezTo>
                  <a:cubicBezTo>
                    <a:pt x="5584" y="425"/>
                    <a:pt x="5584" y="425"/>
                    <a:pt x="5628" y="388"/>
                  </a:cubicBezTo>
                  <a:cubicBezTo>
                    <a:pt x="5657" y="366"/>
                    <a:pt x="5664" y="359"/>
                    <a:pt x="5679" y="359"/>
                  </a:cubicBezTo>
                  <a:cubicBezTo>
                    <a:pt x="5686" y="359"/>
                    <a:pt x="5701" y="366"/>
                    <a:pt x="5716" y="373"/>
                  </a:cubicBezTo>
                  <a:cubicBezTo>
                    <a:pt x="5738" y="388"/>
                    <a:pt x="5767" y="388"/>
                    <a:pt x="5796" y="388"/>
                  </a:cubicBezTo>
                  <a:cubicBezTo>
                    <a:pt x="5818" y="388"/>
                    <a:pt x="5847" y="388"/>
                    <a:pt x="5862" y="381"/>
                  </a:cubicBezTo>
                  <a:cubicBezTo>
                    <a:pt x="5862" y="381"/>
                    <a:pt x="5862" y="381"/>
                    <a:pt x="5870" y="381"/>
                  </a:cubicBezTo>
                  <a:cubicBezTo>
                    <a:pt x="5892" y="381"/>
                    <a:pt x="5899" y="403"/>
                    <a:pt x="5892" y="461"/>
                  </a:cubicBezTo>
                  <a:cubicBezTo>
                    <a:pt x="5884" y="520"/>
                    <a:pt x="5950" y="586"/>
                    <a:pt x="5870" y="645"/>
                  </a:cubicBezTo>
                  <a:cubicBezTo>
                    <a:pt x="5782" y="703"/>
                    <a:pt x="5716" y="791"/>
                    <a:pt x="5686" y="835"/>
                  </a:cubicBezTo>
                  <a:cubicBezTo>
                    <a:pt x="5664" y="872"/>
                    <a:pt x="5635" y="923"/>
                    <a:pt x="5723" y="938"/>
                  </a:cubicBezTo>
                  <a:cubicBezTo>
                    <a:pt x="5811" y="945"/>
                    <a:pt x="5833" y="938"/>
                    <a:pt x="5892" y="952"/>
                  </a:cubicBezTo>
                  <a:cubicBezTo>
                    <a:pt x="5913" y="960"/>
                    <a:pt x="5921" y="960"/>
                    <a:pt x="5928" y="960"/>
                  </a:cubicBezTo>
                  <a:cubicBezTo>
                    <a:pt x="5950" y="960"/>
                    <a:pt x="5950" y="945"/>
                    <a:pt x="5987" y="901"/>
                  </a:cubicBezTo>
                  <a:cubicBezTo>
                    <a:pt x="6038" y="842"/>
                    <a:pt x="6038" y="842"/>
                    <a:pt x="6111" y="784"/>
                  </a:cubicBezTo>
                  <a:cubicBezTo>
                    <a:pt x="6192" y="725"/>
                    <a:pt x="6155" y="681"/>
                    <a:pt x="6243" y="681"/>
                  </a:cubicBezTo>
                  <a:cubicBezTo>
                    <a:pt x="6243" y="725"/>
                    <a:pt x="6258" y="791"/>
                    <a:pt x="6309" y="835"/>
                  </a:cubicBezTo>
                  <a:cubicBezTo>
                    <a:pt x="6368" y="886"/>
                    <a:pt x="6338" y="960"/>
                    <a:pt x="6280" y="1033"/>
                  </a:cubicBezTo>
                  <a:cubicBezTo>
                    <a:pt x="6221" y="1099"/>
                    <a:pt x="6214" y="1135"/>
                    <a:pt x="6221" y="1201"/>
                  </a:cubicBezTo>
                  <a:cubicBezTo>
                    <a:pt x="6236" y="1267"/>
                    <a:pt x="6243" y="1428"/>
                    <a:pt x="6243" y="1494"/>
                  </a:cubicBezTo>
                  <a:cubicBezTo>
                    <a:pt x="6243" y="1560"/>
                    <a:pt x="6141" y="1678"/>
                    <a:pt x="6097" y="1736"/>
                  </a:cubicBezTo>
                  <a:cubicBezTo>
                    <a:pt x="6053" y="1787"/>
                    <a:pt x="5935" y="1868"/>
                    <a:pt x="5870" y="1912"/>
                  </a:cubicBezTo>
                  <a:cubicBezTo>
                    <a:pt x="5804" y="1964"/>
                    <a:pt x="5825" y="2037"/>
                    <a:pt x="5862" y="2110"/>
                  </a:cubicBezTo>
                  <a:cubicBezTo>
                    <a:pt x="5892" y="2176"/>
                    <a:pt x="5847" y="2198"/>
                    <a:pt x="5825" y="2301"/>
                  </a:cubicBezTo>
                  <a:cubicBezTo>
                    <a:pt x="5804" y="2381"/>
                    <a:pt x="5921" y="2388"/>
                    <a:pt x="5965" y="2388"/>
                  </a:cubicBezTo>
                  <a:cubicBezTo>
                    <a:pt x="5980" y="2388"/>
                    <a:pt x="5987" y="2388"/>
                    <a:pt x="5987" y="2388"/>
                  </a:cubicBezTo>
                  <a:cubicBezTo>
                    <a:pt x="5987" y="2388"/>
                    <a:pt x="6053" y="2484"/>
                    <a:pt x="6141" y="2528"/>
                  </a:cubicBezTo>
                  <a:cubicBezTo>
                    <a:pt x="6236" y="2572"/>
                    <a:pt x="6258" y="2616"/>
                    <a:pt x="6338" y="2638"/>
                  </a:cubicBezTo>
                  <a:cubicBezTo>
                    <a:pt x="6412" y="2660"/>
                    <a:pt x="6404" y="2733"/>
                    <a:pt x="6463" y="2835"/>
                  </a:cubicBezTo>
                  <a:cubicBezTo>
                    <a:pt x="6514" y="2938"/>
                    <a:pt x="6720" y="2967"/>
                    <a:pt x="6778" y="3011"/>
                  </a:cubicBezTo>
                  <a:cubicBezTo>
                    <a:pt x="6837" y="3063"/>
                    <a:pt x="6947" y="3165"/>
                    <a:pt x="6903" y="3195"/>
                  </a:cubicBezTo>
                  <a:cubicBezTo>
                    <a:pt x="6859" y="3231"/>
                    <a:pt x="6844" y="3312"/>
                    <a:pt x="6866" y="3378"/>
                  </a:cubicBezTo>
                  <a:cubicBezTo>
                    <a:pt x="6888" y="3444"/>
                    <a:pt x="6910" y="3466"/>
                    <a:pt x="6859" y="3539"/>
                  </a:cubicBezTo>
                  <a:cubicBezTo>
                    <a:pt x="6800" y="3605"/>
                    <a:pt x="6778" y="3612"/>
                    <a:pt x="6734" y="3707"/>
                  </a:cubicBezTo>
                  <a:cubicBezTo>
                    <a:pt x="6683" y="3795"/>
                    <a:pt x="6778" y="3810"/>
                    <a:pt x="6785" y="3898"/>
                  </a:cubicBezTo>
                  <a:cubicBezTo>
                    <a:pt x="6800" y="3986"/>
                    <a:pt x="6844" y="4059"/>
                    <a:pt x="6859" y="4110"/>
                  </a:cubicBezTo>
                  <a:cubicBezTo>
                    <a:pt x="6866" y="4169"/>
                    <a:pt x="7005" y="4184"/>
                    <a:pt x="7071" y="4191"/>
                  </a:cubicBezTo>
                  <a:cubicBezTo>
                    <a:pt x="7137" y="4206"/>
                    <a:pt x="7174" y="4308"/>
                    <a:pt x="7152" y="4338"/>
                  </a:cubicBezTo>
                  <a:cubicBezTo>
                    <a:pt x="7130" y="4374"/>
                    <a:pt x="7093" y="4374"/>
                    <a:pt x="7108" y="4411"/>
                  </a:cubicBezTo>
                  <a:cubicBezTo>
                    <a:pt x="7115" y="4440"/>
                    <a:pt x="7166" y="4455"/>
                    <a:pt x="7166" y="4455"/>
                  </a:cubicBezTo>
                  <a:lnTo>
                    <a:pt x="7166" y="4455"/>
                  </a:lnTo>
                  <a:cubicBezTo>
                    <a:pt x="7174" y="4455"/>
                    <a:pt x="7181" y="4462"/>
                    <a:pt x="7137" y="4521"/>
                  </a:cubicBezTo>
                  <a:cubicBezTo>
                    <a:pt x="7086" y="4602"/>
                    <a:pt x="7174" y="4689"/>
                    <a:pt x="7262" y="4763"/>
                  </a:cubicBezTo>
                  <a:cubicBezTo>
                    <a:pt x="7357" y="4828"/>
                    <a:pt x="7254" y="4975"/>
                    <a:pt x="7218" y="5041"/>
                  </a:cubicBezTo>
                  <a:cubicBezTo>
                    <a:pt x="7188" y="5114"/>
                    <a:pt x="7211" y="5144"/>
                    <a:pt x="7218" y="5224"/>
                  </a:cubicBezTo>
                  <a:cubicBezTo>
                    <a:pt x="7232" y="5305"/>
                    <a:pt x="7152" y="5429"/>
                    <a:pt x="7086" y="5495"/>
                  </a:cubicBezTo>
                  <a:cubicBezTo>
                    <a:pt x="7013" y="5561"/>
                    <a:pt x="6991" y="5591"/>
                    <a:pt x="7042" y="5664"/>
                  </a:cubicBezTo>
                  <a:cubicBezTo>
                    <a:pt x="7086" y="5745"/>
                    <a:pt x="7152" y="5766"/>
                    <a:pt x="7174" y="5862"/>
                  </a:cubicBezTo>
                  <a:cubicBezTo>
                    <a:pt x="7196" y="5950"/>
                    <a:pt x="7211" y="6008"/>
                    <a:pt x="7298" y="6030"/>
                  </a:cubicBezTo>
                  <a:cubicBezTo>
                    <a:pt x="7386" y="6052"/>
                    <a:pt x="7364" y="6118"/>
                    <a:pt x="7401" y="6221"/>
                  </a:cubicBezTo>
                  <a:cubicBezTo>
                    <a:pt x="7437" y="6323"/>
                    <a:pt x="7437" y="6338"/>
                    <a:pt x="7401" y="6382"/>
                  </a:cubicBezTo>
                  <a:cubicBezTo>
                    <a:pt x="7364" y="6426"/>
                    <a:pt x="7298" y="6485"/>
                    <a:pt x="7298" y="6485"/>
                  </a:cubicBezTo>
                  <a:cubicBezTo>
                    <a:pt x="7298" y="6485"/>
                    <a:pt x="7306" y="6492"/>
                    <a:pt x="7320" y="6507"/>
                  </a:cubicBezTo>
                  <a:cubicBezTo>
                    <a:pt x="7276" y="6521"/>
                    <a:pt x="7225" y="6536"/>
                    <a:pt x="7211" y="6543"/>
                  </a:cubicBezTo>
                  <a:cubicBezTo>
                    <a:pt x="7211" y="6551"/>
                    <a:pt x="7203" y="6551"/>
                    <a:pt x="7196" y="6551"/>
                  </a:cubicBezTo>
                  <a:cubicBezTo>
                    <a:pt x="7166" y="6551"/>
                    <a:pt x="7093" y="6499"/>
                    <a:pt x="7071" y="6463"/>
                  </a:cubicBezTo>
                  <a:cubicBezTo>
                    <a:pt x="7064" y="6441"/>
                    <a:pt x="7049" y="6426"/>
                    <a:pt x="7035" y="6426"/>
                  </a:cubicBezTo>
                  <a:cubicBezTo>
                    <a:pt x="7013" y="6426"/>
                    <a:pt x="6998" y="6433"/>
                    <a:pt x="6983" y="6463"/>
                  </a:cubicBezTo>
                  <a:cubicBezTo>
                    <a:pt x="6954" y="6507"/>
                    <a:pt x="6969" y="6521"/>
                    <a:pt x="6954" y="6521"/>
                  </a:cubicBezTo>
                  <a:cubicBezTo>
                    <a:pt x="6954" y="6521"/>
                    <a:pt x="6947" y="6521"/>
                    <a:pt x="6939" y="6521"/>
                  </a:cubicBezTo>
                  <a:cubicBezTo>
                    <a:pt x="6925" y="6514"/>
                    <a:pt x="6910" y="6514"/>
                    <a:pt x="6903" y="6514"/>
                  </a:cubicBezTo>
                  <a:cubicBezTo>
                    <a:pt x="6881" y="6514"/>
                    <a:pt x="6851" y="6521"/>
                    <a:pt x="6793" y="6543"/>
                  </a:cubicBezTo>
                  <a:cubicBezTo>
                    <a:pt x="6712" y="6580"/>
                    <a:pt x="6749" y="6573"/>
                    <a:pt x="6675" y="6587"/>
                  </a:cubicBezTo>
                  <a:cubicBezTo>
                    <a:pt x="6602" y="6602"/>
                    <a:pt x="6639" y="6638"/>
                    <a:pt x="6580" y="6690"/>
                  </a:cubicBezTo>
                  <a:cubicBezTo>
                    <a:pt x="6544" y="6726"/>
                    <a:pt x="6544" y="6741"/>
                    <a:pt x="6536" y="6741"/>
                  </a:cubicBezTo>
                  <a:cubicBezTo>
                    <a:pt x="6536" y="6741"/>
                    <a:pt x="6529" y="6741"/>
                    <a:pt x="6522" y="6734"/>
                  </a:cubicBezTo>
                  <a:cubicBezTo>
                    <a:pt x="6500" y="6704"/>
                    <a:pt x="6514" y="6675"/>
                    <a:pt x="6463" y="6675"/>
                  </a:cubicBezTo>
                  <a:cubicBezTo>
                    <a:pt x="6412" y="6675"/>
                    <a:pt x="6353" y="6675"/>
                    <a:pt x="6316" y="6638"/>
                  </a:cubicBezTo>
                  <a:cubicBezTo>
                    <a:pt x="6309" y="6631"/>
                    <a:pt x="6287" y="6624"/>
                    <a:pt x="6273" y="6624"/>
                  </a:cubicBezTo>
                  <a:cubicBezTo>
                    <a:pt x="6229" y="6624"/>
                    <a:pt x="6170" y="6646"/>
                    <a:pt x="6133" y="6653"/>
                  </a:cubicBezTo>
                  <a:cubicBezTo>
                    <a:pt x="6082" y="6675"/>
                    <a:pt x="6089" y="6726"/>
                    <a:pt x="6053" y="6792"/>
                  </a:cubicBezTo>
                  <a:cubicBezTo>
                    <a:pt x="6023" y="6858"/>
                    <a:pt x="6038" y="6866"/>
                    <a:pt x="5987" y="6888"/>
                  </a:cubicBezTo>
                  <a:cubicBezTo>
                    <a:pt x="5935" y="6902"/>
                    <a:pt x="5980" y="6954"/>
                    <a:pt x="5987" y="7019"/>
                  </a:cubicBezTo>
                  <a:cubicBezTo>
                    <a:pt x="5994" y="7093"/>
                    <a:pt x="5965" y="7115"/>
                    <a:pt x="5928" y="7181"/>
                  </a:cubicBezTo>
                  <a:cubicBezTo>
                    <a:pt x="5913" y="7210"/>
                    <a:pt x="5899" y="7225"/>
                    <a:pt x="5884" y="7225"/>
                  </a:cubicBezTo>
                  <a:cubicBezTo>
                    <a:pt x="5862" y="7225"/>
                    <a:pt x="5847" y="7210"/>
                    <a:pt x="5847" y="7181"/>
                  </a:cubicBezTo>
                  <a:cubicBezTo>
                    <a:pt x="5847" y="7159"/>
                    <a:pt x="5840" y="7152"/>
                    <a:pt x="5825" y="7152"/>
                  </a:cubicBezTo>
                  <a:cubicBezTo>
                    <a:pt x="5811" y="7152"/>
                    <a:pt x="5789" y="7159"/>
                    <a:pt x="5767" y="7173"/>
                  </a:cubicBezTo>
                  <a:cubicBezTo>
                    <a:pt x="5716" y="7210"/>
                    <a:pt x="5686" y="7203"/>
                    <a:pt x="5584" y="7225"/>
                  </a:cubicBezTo>
                  <a:cubicBezTo>
                    <a:pt x="5489" y="7254"/>
                    <a:pt x="5459" y="7254"/>
                    <a:pt x="5371" y="7283"/>
                  </a:cubicBezTo>
                  <a:cubicBezTo>
                    <a:pt x="5356" y="7291"/>
                    <a:pt x="5327" y="7298"/>
                    <a:pt x="5305" y="7298"/>
                  </a:cubicBezTo>
                  <a:cubicBezTo>
                    <a:pt x="5217" y="7298"/>
                    <a:pt x="5115" y="7269"/>
                    <a:pt x="5063" y="7261"/>
                  </a:cubicBezTo>
                  <a:cubicBezTo>
                    <a:pt x="4983" y="7254"/>
                    <a:pt x="4932" y="7261"/>
                    <a:pt x="4895" y="7254"/>
                  </a:cubicBezTo>
                  <a:cubicBezTo>
                    <a:pt x="4866" y="7239"/>
                    <a:pt x="4924" y="7195"/>
                    <a:pt x="4858" y="7181"/>
                  </a:cubicBezTo>
                  <a:cubicBezTo>
                    <a:pt x="4785" y="7173"/>
                    <a:pt x="4748" y="7122"/>
                    <a:pt x="4697" y="7100"/>
                  </a:cubicBezTo>
                  <a:cubicBezTo>
                    <a:pt x="4653" y="7078"/>
                    <a:pt x="4675" y="7034"/>
                    <a:pt x="4661" y="7034"/>
                  </a:cubicBezTo>
                  <a:cubicBezTo>
                    <a:pt x="4661" y="7034"/>
                    <a:pt x="4653" y="7042"/>
                    <a:pt x="4646" y="7049"/>
                  </a:cubicBezTo>
                  <a:cubicBezTo>
                    <a:pt x="4594" y="7078"/>
                    <a:pt x="4594" y="7107"/>
                    <a:pt x="4536" y="7115"/>
                  </a:cubicBezTo>
                  <a:cubicBezTo>
                    <a:pt x="4529" y="7115"/>
                    <a:pt x="4521" y="7115"/>
                    <a:pt x="4514" y="7115"/>
                  </a:cubicBezTo>
                  <a:cubicBezTo>
                    <a:pt x="4499" y="7115"/>
                    <a:pt x="4492" y="7115"/>
                    <a:pt x="4485" y="7115"/>
                  </a:cubicBezTo>
                  <a:cubicBezTo>
                    <a:pt x="4485" y="7115"/>
                    <a:pt x="4477" y="7115"/>
                    <a:pt x="4463" y="7144"/>
                  </a:cubicBezTo>
                  <a:cubicBezTo>
                    <a:pt x="4433" y="7195"/>
                    <a:pt x="4404" y="7203"/>
                    <a:pt x="4353" y="7261"/>
                  </a:cubicBezTo>
                  <a:cubicBezTo>
                    <a:pt x="4338" y="7276"/>
                    <a:pt x="4331" y="7283"/>
                    <a:pt x="4316" y="7283"/>
                  </a:cubicBezTo>
                  <a:cubicBezTo>
                    <a:pt x="4280" y="7283"/>
                    <a:pt x="4250" y="7232"/>
                    <a:pt x="4228" y="7217"/>
                  </a:cubicBezTo>
                  <a:cubicBezTo>
                    <a:pt x="4191" y="7203"/>
                    <a:pt x="4191" y="7159"/>
                    <a:pt x="4213" y="7115"/>
                  </a:cubicBezTo>
                  <a:cubicBezTo>
                    <a:pt x="4228" y="7071"/>
                    <a:pt x="4221" y="7064"/>
                    <a:pt x="4213" y="7027"/>
                  </a:cubicBezTo>
                  <a:cubicBezTo>
                    <a:pt x="4199" y="6997"/>
                    <a:pt x="4177" y="6983"/>
                    <a:pt x="4177" y="6946"/>
                  </a:cubicBezTo>
                  <a:cubicBezTo>
                    <a:pt x="4177" y="6910"/>
                    <a:pt x="4213" y="6910"/>
                    <a:pt x="4235" y="6888"/>
                  </a:cubicBezTo>
                  <a:cubicBezTo>
                    <a:pt x="4257" y="6858"/>
                    <a:pt x="4221" y="6800"/>
                    <a:pt x="4184" y="6785"/>
                  </a:cubicBezTo>
                  <a:cubicBezTo>
                    <a:pt x="4155" y="6770"/>
                    <a:pt x="4184" y="6712"/>
                    <a:pt x="4155" y="6712"/>
                  </a:cubicBezTo>
                  <a:cubicBezTo>
                    <a:pt x="4155" y="6712"/>
                    <a:pt x="4155" y="6712"/>
                    <a:pt x="4148" y="6719"/>
                  </a:cubicBezTo>
                  <a:lnTo>
                    <a:pt x="4140" y="6719"/>
                  </a:lnTo>
                  <a:cubicBezTo>
                    <a:pt x="4104" y="6719"/>
                    <a:pt x="4082" y="6690"/>
                    <a:pt x="4082" y="6690"/>
                  </a:cubicBezTo>
                  <a:cubicBezTo>
                    <a:pt x="4082" y="6690"/>
                    <a:pt x="4096" y="6602"/>
                    <a:pt x="4067" y="6573"/>
                  </a:cubicBezTo>
                  <a:cubicBezTo>
                    <a:pt x="4045" y="6551"/>
                    <a:pt x="4030" y="6543"/>
                    <a:pt x="4008" y="6543"/>
                  </a:cubicBezTo>
                  <a:cubicBezTo>
                    <a:pt x="3994" y="6543"/>
                    <a:pt x="3986" y="6543"/>
                    <a:pt x="3964" y="6543"/>
                  </a:cubicBezTo>
                  <a:cubicBezTo>
                    <a:pt x="3957" y="6543"/>
                    <a:pt x="3957" y="6543"/>
                    <a:pt x="3957" y="6543"/>
                  </a:cubicBezTo>
                  <a:cubicBezTo>
                    <a:pt x="3906" y="6543"/>
                    <a:pt x="3906" y="6485"/>
                    <a:pt x="3876" y="6463"/>
                  </a:cubicBezTo>
                  <a:cubicBezTo>
                    <a:pt x="3876" y="6455"/>
                    <a:pt x="3876" y="6455"/>
                    <a:pt x="3869" y="6455"/>
                  </a:cubicBezTo>
                  <a:cubicBezTo>
                    <a:pt x="3891" y="6433"/>
                    <a:pt x="3913" y="6411"/>
                    <a:pt x="3950" y="6389"/>
                  </a:cubicBezTo>
                  <a:cubicBezTo>
                    <a:pt x="4016" y="6353"/>
                    <a:pt x="4060" y="6338"/>
                    <a:pt x="4089" y="6287"/>
                  </a:cubicBezTo>
                  <a:cubicBezTo>
                    <a:pt x="4125" y="6243"/>
                    <a:pt x="4148" y="6169"/>
                    <a:pt x="4111" y="6147"/>
                  </a:cubicBezTo>
                  <a:cubicBezTo>
                    <a:pt x="4067" y="6118"/>
                    <a:pt x="4038" y="6067"/>
                    <a:pt x="4067" y="6016"/>
                  </a:cubicBezTo>
                  <a:cubicBezTo>
                    <a:pt x="4089" y="5964"/>
                    <a:pt x="4096" y="5913"/>
                    <a:pt x="4067" y="5891"/>
                  </a:cubicBezTo>
                  <a:cubicBezTo>
                    <a:pt x="4030" y="5862"/>
                    <a:pt x="3986" y="5840"/>
                    <a:pt x="4001" y="5796"/>
                  </a:cubicBezTo>
                  <a:cubicBezTo>
                    <a:pt x="4001" y="5759"/>
                    <a:pt x="4016" y="5671"/>
                    <a:pt x="3950" y="5671"/>
                  </a:cubicBezTo>
                  <a:cubicBezTo>
                    <a:pt x="3942" y="5671"/>
                    <a:pt x="3928" y="5671"/>
                    <a:pt x="3913" y="5678"/>
                  </a:cubicBezTo>
                  <a:cubicBezTo>
                    <a:pt x="3884" y="5686"/>
                    <a:pt x="3862" y="5693"/>
                    <a:pt x="3840" y="5693"/>
                  </a:cubicBezTo>
                  <a:cubicBezTo>
                    <a:pt x="3774" y="5693"/>
                    <a:pt x="3730" y="5657"/>
                    <a:pt x="3759" y="5627"/>
                  </a:cubicBezTo>
                  <a:cubicBezTo>
                    <a:pt x="3796" y="5591"/>
                    <a:pt x="3752" y="5583"/>
                    <a:pt x="3701" y="5583"/>
                  </a:cubicBezTo>
                  <a:cubicBezTo>
                    <a:pt x="3649" y="5583"/>
                    <a:pt x="3635" y="5576"/>
                    <a:pt x="3620" y="5532"/>
                  </a:cubicBezTo>
                  <a:cubicBezTo>
                    <a:pt x="3620" y="5503"/>
                    <a:pt x="3605" y="5473"/>
                    <a:pt x="3583" y="5473"/>
                  </a:cubicBezTo>
                  <a:cubicBezTo>
                    <a:pt x="3576" y="5473"/>
                    <a:pt x="3569" y="5473"/>
                    <a:pt x="3554" y="5481"/>
                  </a:cubicBezTo>
                  <a:cubicBezTo>
                    <a:pt x="3532" y="5503"/>
                    <a:pt x="3495" y="5517"/>
                    <a:pt x="3466" y="5517"/>
                  </a:cubicBezTo>
                  <a:cubicBezTo>
                    <a:pt x="3444" y="5517"/>
                    <a:pt x="3422" y="5510"/>
                    <a:pt x="3408" y="5473"/>
                  </a:cubicBezTo>
                  <a:cubicBezTo>
                    <a:pt x="3393" y="5422"/>
                    <a:pt x="3378" y="5407"/>
                    <a:pt x="3356" y="5407"/>
                  </a:cubicBezTo>
                  <a:cubicBezTo>
                    <a:pt x="3342" y="5407"/>
                    <a:pt x="3334" y="5415"/>
                    <a:pt x="3320" y="5415"/>
                  </a:cubicBezTo>
                  <a:cubicBezTo>
                    <a:pt x="3312" y="5415"/>
                    <a:pt x="3305" y="5415"/>
                    <a:pt x="3305" y="5415"/>
                  </a:cubicBezTo>
                  <a:cubicBezTo>
                    <a:pt x="3261" y="5415"/>
                    <a:pt x="3224" y="5385"/>
                    <a:pt x="3195" y="5356"/>
                  </a:cubicBezTo>
                  <a:cubicBezTo>
                    <a:pt x="3188" y="5342"/>
                    <a:pt x="3180" y="5342"/>
                    <a:pt x="3173" y="5342"/>
                  </a:cubicBezTo>
                  <a:cubicBezTo>
                    <a:pt x="3158" y="5342"/>
                    <a:pt x="3151" y="5342"/>
                    <a:pt x="3144" y="5342"/>
                  </a:cubicBezTo>
                  <a:cubicBezTo>
                    <a:pt x="3129" y="5342"/>
                    <a:pt x="3122" y="5342"/>
                    <a:pt x="3114" y="5327"/>
                  </a:cubicBezTo>
                  <a:cubicBezTo>
                    <a:pt x="3092" y="5297"/>
                    <a:pt x="3114" y="5268"/>
                    <a:pt x="3092" y="5268"/>
                  </a:cubicBezTo>
                  <a:cubicBezTo>
                    <a:pt x="3085" y="5268"/>
                    <a:pt x="3078" y="5268"/>
                    <a:pt x="3070" y="5268"/>
                  </a:cubicBezTo>
                  <a:cubicBezTo>
                    <a:pt x="3019" y="5290"/>
                    <a:pt x="2975" y="5327"/>
                    <a:pt x="2909" y="5364"/>
                  </a:cubicBezTo>
                  <a:cubicBezTo>
                    <a:pt x="2865" y="5385"/>
                    <a:pt x="2836" y="5407"/>
                    <a:pt x="2807" y="5407"/>
                  </a:cubicBezTo>
                  <a:cubicBezTo>
                    <a:pt x="2792" y="5407"/>
                    <a:pt x="2770" y="5393"/>
                    <a:pt x="2755" y="5371"/>
                  </a:cubicBezTo>
                  <a:cubicBezTo>
                    <a:pt x="2711" y="5312"/>
                    <a:pt x="2667" y="5276"/>
                    <a:pt x="2653" y="5246"/>
                  </a:cubicBezTo>
                  <a:cubicBezTo>
                    <a:pt x="2645" y="5224"/>
                    <a:pt x="2631" y="5224"/>
                    <a:pt x="2616" y="5224"/>
                  </a:cubicBezTo>
                  <a:cubicBezTo>
                    <a:pt x="2601" y="5224"/>
                    <a:pt x="2587" y="5224"/>
                    <a:pt x="2587" y="5224"/>
                  </a:cubicBezTo>
                  <a:cubicBezTo>
                    <a:pt x="2587" y="5224"/>
                    <a:pt x="2580" y="5290"/>
                    <a:pt x="2550" y="5290"/>
                  </a:cubicBezTo>
                  <a:cubicBezTo>
                    <a:pt x="2550" y="5290"/>
                    <a:pt x="2550" y="5290"/>
                    <a:pt x="2543" y="5290"/>
                  </a:cubicBezTo>
                  <a:cubicBezTo>
                    <a:pt x="2506" y="5268"/>
                    <a:pt x="2367" y="5180"/>
                    <a:pt x="2367" y="5180"/>
                  </a:cubicBezTo>
                  <a:cubicBezTo>
                    <a:pt x="2367" y="5180"/>
                    <a:pt x="2330" y="5166"/>
                    <a:pt x="2308" y="5100"/>
                  </a:cubicBezTo>
                  <a:cubicBezTo>
                    <a:pt x="2279" y="5034"/>
                    <a:pt x="2220" y="5026"/>
                    <a:pt x="2199" y="4990"/>
                  </a:cubicBezTo>
                  <a:cubicBezTo>
                    <a:pt x="2169" y="4953"/>
                    <a:pt x="2111" y="4902"/>
                    <a:pt x="2096" y="4843"/>
                  </a:cubicBezTo>
                  <a:cubicBezTo>
                    <a:pt x="2074" y="4785"/>
                    <a:pt x="2074" y="4741"/>
                    <a:pt x="2118" y="4689"/>
                  </a:cubicBezTo>
                  <a:cubicBezTo>
                    <a:pt x="2162" y="4638"/>
                    <a:pt x="2169" y="4667"/>
                    <a:pt x="2206" y="4638"/>
                  </a:cubicBezTo>
                  <a:cubicBezTo>
                    <a:pt x="2235" y="4616"/>
                    <a:pt x="2176" y="4587"/>
                    <a:pt x="2147" y="4557"/>
                  </a:cubicBezTo>
                  <a:cubicBezTo>
                    <a:pt x="2111" y="4521"/>
                    <a:pt x="2118" y="4492"/>
                    <a:pt x="2132" y="4404"/>
                  </a:cubicBezTo>
                  <a:cubicBezTo>
                    <a:pt x="2154" y="4316"/>
                    <a:pt x="2213" y="4294"/>
                    <a:pt x="2220" y="4250"/>
                  </a:cubicBezTo>
                  <a:cubicBezTo>
                    <a:pt x="2228" y="4206"/>
                    <a:pt x="2206" y="4176"/>
                    <a:pt x="2199" y="4125"/>
                  </a:cubicBezTo>
                  <a:cubicBezTo>
                    <a:pt x="2184" y="4074"/>
                    <a:pt x="2176" y="3927"/>
                    <a:pt x="2213" y="3883"/>
                  </a:cubicBezTo>
                  <a:cubicBezTo>
                    <a:pt x="2242" y="3839"/>
                    <a:pt x="2286" y="3788"/>
                    <a:pt x="2257" y="3759"/>
                  </a:cubicBezTo>
                  <a:cubicBezTo>
                    <a:pt x="2242" y="3744"/>
                    <a:pt x="2235" y="3744"/>
                    <a:pt x="2220" y="3744"/>
                  </a:cubicBezTo>
                  <a:cubicBezTo>
                    <a:pt x="2206" y="3744"/>
                    <a:pt x="2191" y="3751"/>
                    <a:pt x="2176" y="3751"/>
                  </a:cubicBezTo>
                  <a:cubicBezTo>
                    <a:pt x="2162" y="3751"/>
                    <a:pt x="2154" y="3744"/>
                    <a:pt x="2147" y="3737"/>
                  </a:cubicBezTo>
                  <a:cubicBezTo>
                    <a:pt x="2103" y="3715"/>
                    <a:pt x="2118" y="3627"/>
                    <a:pt x="2096" y="3619"/>
                  </a:cubicBezTo>
                  <a:cubicBezTo>
                    <a:pt x="2081" y="3619"/>
                    <a:pt x="2081" y="3619"/>
                    <a:pt x="2074" y="3619"/>
                  </a:cubicBezTo>
                  <a:cubicBezTo>
                    <a:pt x="2067" y="3619"/>
                    <a:pt x="2059" y="3627"/>
                    <a:pt x="2030" y="3649"/>
                  </a:cubicBezTo>
                  <a:cubicBezTo>
                    <a:pt x="2008" y="3671"/>
                    <a:pt x="1971" y="3700"/>
                    <a:pt x="1949" y="3700"/>
                  </a:cubicBezTo>
                  <a:cubicBezTo>
                    <a:pt x="1942" y="3700"/>
                    <a:pt x="1935" y="3693"/>
                    <a:pt x="1935" y="3678"/>
                  </a:cubicBezTo>
                  <a:cubicBezTo>
                    <a:pt x="1920" y="3627"/>
                    <a:pt x="1942" y="3627"/>
                    <a:pt x="1957" y="3605"/>
                  </a:cubicBezTo>
                  <a:cubicBezTo>
                    <a:pt x="1971" y="3576"/>
                    <a:pt x="1891" y="3568"/>
                    <a:pt x="1891" y="3568"/>
                  </a:cubicBezTo>
                  <a:cubicBezTo>
                    <a:pt x="1891" y="3568"/>
                    <a:pt x="1898" y="3539"/>
                    <a:pt x="1913" y="3488"/>
                  </a:cubicBezTo>
                  <a:cubicBezTo>
                    <a:pt x="1935" y="3436"/>
                    <a:pt x="1913" y="3348"/>
                    <a:pt x="1935" y="3326"/>
                  </a:cubicBezTo>
                  <a:cubicBezTo>
                    <a:pt x="1949" y="3297"/>
                    <a:pt x="2001" y="3290"/>
                    <a:pt x="2015" y="3260"/>
                  </a:cubicBezTo>
                  <a:cubicBezTo>
                    <a:pt x="2030" y="3238"/>
                    <a:pt x="2059" y="3173"/>
                    <a:pt x="2015" y="3085"/>
                  </a:cubicBezTo>
                  <a:cubicBezTo>
                    <a:pt x="1971" y="2997"/>
                    <a:pt x="1942" y="2967"/>
                    <a:pt x="1964" y="2923"/>
                  </a:cubicBezTo>
                  <a:cubicBezTo>
                    <a:pt x="1993" y="2879"/>
                    <a:pt x="1964" y="2857"/>
                    <a:pt x="1957" y="2821"/>
                  </a:cubicBezTo>
                  <a:cubicBezTo>
                    <a:pt x="1949" y="2792"/>
                    <a:pt x="1979" y="2755"/>
                    <a:pt x="2023" y="2726"/>
                  </a:cubicBezTo>
                  <a:cubicBezTo>
                    <a:pt x="2067" y="2704"/>
                    <a:pt x="2052" y="2652"/>
                    <a:pt x="2030" y="2608"/>
                  </a:cubicBezTo>
                  <a:cubicBezTo>
                    <a:pt x="2015" y="2564"/>
                    <a:pt x="1942" y="2476"/>
                    <a:pt x="1905" y="2462"/>
                  </a:cubicBezTo>
                  <a:lnTo>
                    <a:pt x="1898" y="2462"/>
                  </a:lnTo>
                  <a:cubicBezTo>
                    <a:pt x="1869" y="2462"/>
                    <a:pt x="1869" y="2506"/>
                    <a:pt x="1832" y="2528"/>
                  </a:cubicBezTo>
                  <a:cubicBezTo>
                    <a:pt x="1825" y="2528"/>
                    <a:pt x="1818" y="2528"/>
                    <a:pt x="1818" y="2528"/>
                  </a:cubicBezTo>
                  <a:cubicBezTo>
                    <a:pt x="1788" y="2528"/>
                    <a:pt x="1795" y="2476"/>
                    <a:pt x="1781" y="2447"/>
                  </a:cubicBezTo>
                  <a:cubicBezTo>
                    <a:pt x="1773" y="2440"/>
                    <a:pt x="1773" y="2433"/>
                    <a:pt x="1766" y="2433"/>
                  </a:cubicBezTo>
                  <a:cubicBezTo>
                    <a:pt x="1759" y="2433"/>
                    <a:pt x="1751" y="2454"/>
                    <a:pt x="1722" y="2454"/>
                  </a:cubicBezTo>
                  <a:cubicBezTo>
                    <a:pt x="1715" y="2454"/>
                    <a:pt x="1715" y="2454"/>
                    <a:pt x="1708" y="2454"/>
                  </a:cubicBezTo>
                  <a:cubicBezTo>
                    <a:pt x="1671" y="2447"/>
                    <a:pt x="1612" y="2440"/>
                    <a:pt x="1576" y="2440"/>
                  </a:cubicBezTo>
                  <a:cubicBezTo>
                    <a:pt x="1568" y="2440"/>
                    <a:pt x="1561" y="2440"/>
                    <a:pt x="1554" y="2440"/>
                  </a:cubicBezTo>
                  <a:cubicBezTo>
                    <a:pt x="1546" y="2440"/>
                    <a:pt x="1517" y="2447"/>
                    <a:pt x="1480" y="2447"/>
                  </a:cubicBezTo>
                  <a:cubicBezTo>
                    <a:pt x="1444" y="2447"/>
                    <a:pt x="1392" y="2440"/>
                    <a:pt x="1356" y="2425"/>
                  </a:cubicBezTo>
                  <a:cubicBezTo>
                    <a:pt x="1282" y="2388"/>
                    <a:pt x="1209" y="2374"/>
                    <a:pt x="1194" y="2345"/>
                  </a:cubicBezTo>
                  <a:cubicBezTo>
                    <a:pt x="1173" y="2323"/>
                    <a:pt x="1194" y="2286"/>
                    <a:pt x="1209" y="2249"/>
                  </a:cubicBezTo>
                  <a:cubicBezTo>
                    <a:pt x="1224" y="2227"/>
                    <a:pt x="1194" y="2205"/>
                    <a:pt x="1165" y="2205"/>
                  </a:cubicBezTo>
                  <a:cubicBezTo>
                    <a:pt x="1158" y="2205"/>
                    <a:pt x="1143" y="2213"/>
                    <a:pt x="1129" y="2220"/>
                  </a:cubicBezTo>
                  <a:cubicBezTo>
                    <a:pt x="1129" y="2220"/>
                    <a:pt x="1121" y="2220"/>
                    <a:pt x="1114" y="2220"/>
                  </a:cubicBezTo>
                  <a:cubicBezTo>
                    <a:pt x="1085" y="2220"/>
                    <a:pt x="1063" y="2147"/>
                    <a:pt x="1063" y="2147"/>
                  </a:cubicBezTo>
                  <a:cubicBezTo>
                    <a:pt x="1033" y="2117"/>
                    <a:pt x="1019" y="2103"/>
                    <a:pt x="1004" y="2103"/>
                  </a:cubicBezTo>
                  <a:cubicBezTo>
                    <a:pt x="989" y="2103"/>
                    <a:pt x="975" y="2110"/>
                    <a:pt x="960" y="2117"/>
                  </a:cubicBezTo>
                  <a:cubicBezTo>
                    <a:pt x="938" y="2132"/>
                    <a:pt x="916" y="2147"/>
                    <a:pt x="901" y="2147"/>
                  </a:cubicBezTo>
                  <a:cubicBezTo>
                    <a:pt x="887" y="2147"/>
                    <a:pt x="880" y="2139"/>
                    <a:pt x="880" y="2117"/>
                  </a:cubicBezTo>
                  <a:cubicBezTo>
                    <a:pt x="872" y="2066"/>
                    <a:pt x="858" y="2066"/>
                    <a:pt x="821" y="2059"/>
                  </a:cubicBezTo>
                  <a:cubicBezTo>
                    <a:pt x="777" y="2051"/>
                    <a:pt x="777" y="2022"/>
                    <a:pt x="792" y="1985"/>
                  </a:cubicBezTo>
                  <a:cubicBezTo>
                    <a:pt x="806" y="1956"/>
                    <a:pt x="784" y="1942"/>
                    <a:pt x="740" y="1942"/>
                  </a:cubicBezTo>
                  <a:cubicBezTo>
                    <a:pt x="762" y="1919"/>
                    <a:pt x="777" y="1905"/>
                    <a:pt x="777" y="1905"/>
                  </a:cubicBezTo>
                  <a:cubicBezTo>
                    <a:pt x="777" y="1905"/>
                    <a:pt x="762" y="1919"/>
                    <a:pt x="740" y="1942"/>
                  </a:cubicBezTo>
                  <a:lnTo>
                    <a:pt x="733" y="1934"/>
                  </a:lnTo>
                  <a:cubicBezTo>
                    <a:pt x="689" y="1934"/>
                    <a:pt x="667" y="1949"/>
                    <a:pt x="630" y="1949"/>
                  </a:cubicBezTo>
                  <a:cubicBezTo>
                    <a:pt x="616" y="1949"/>
                    <a:pt x="608" y="1949"/>
                    <a:pt x="594" y="1949"/>
                  </a:cubicBezTo>
                  <a:cubicBezTo>
                    <a:pt x="535" y="1934"/>
                    <a:pt x="491" y="1890"/>
                    <a:pt x="425" y="1861"/>
                  </a:cubicBezTo>
                  <a:cubicBezTo>
                    <a:pt x="411" y="1854"/>
                    <a:pt x="396" y="1854"/>
                    <a:pt x="381" y="1854"/>
                  </a:cubicBezTo>
                  <a:cubicBezTo>
                    <a:pt x="330" y="1854"/>
                    <a:pt x="293" y="1883"/>
                    <a:pt x="257" y="1897"/>
                  </a:cubicBezTo>
                  <a:cubicBezTo>
                    <a:pt x="242" y="1905"/>
                    <a:pt x="227" y="1905"/>
                    <a:pt x="213" y="1905"/>
                  </a:cubicBezTo>
                  <a:cubicBezTo>
                    <a:pt x="183" y="1905"/>
                    <a:pt x="154" y="1890"/>
                    <a:pt x="132" y="1861"/>
                  </a:cubicBezTo>
                  <a:cubicBezTo>
                    <a:pt x="88" y="1810"/>
                    <a:pt x="22" y="1722"/>
                    <a:pt x="66" y="1714"/>
                  </a:cubicBezTo>
                  <a:cubicBezTo>
                    <a:pt x="81" y="1729"/>
                    <a:pt x="88" y="1736"/>
                    <a:pt x="95" y="1751"/>
                  </a:cubicBezTo>
                  <a:cubicBezTo>
                    <a:pt x="88" y="1736"/>
                    <a:pt x="81" y="1729"/>
                    <a:pt x="66" y="1714"/>
                  </a:cubicBezTo>
                  <a:lnTo>
                    <a:pt x="66" y="1714"/>
                  </a:lnTo>
                  <a:cubicBezTo>
                    <a:pt x="118" y="1714"/>
                    <a:pt x="205" y="1714"/>
                    <a:pt x="242" y="1714"/>
                  </a:cubicBezTo>
                  <a:cubicBezTo>
                    <a:pt x="271" y="1714"/>
                    <a:pt x="293" y="1707"/>
                    <a:pt x="301" y="1670"/>
                  </a:cubicBezTo>
                  <a:cubicBezTo>
                    <a:pt x="308" y="1648"/>
                    <a:pt x="330" y="1626"/>
                    <a:pt x="381" y="1626"/>
                  </a:cubicBezTo>
                  <a:cubicBezTo>
                    <a:pt x="396" y="1626"/>
                    <a:pt x="403" y="1634"/>
                    <a:pt x="418" y="1634"/>
                  </a:cubicBezTo>
                  <a:cubicBezTo>
                    <a:pt x="484" y="1641"/>
                    <a:pt x="535" y="1692"/>
                    <a:pt x="564" y="1692"/>
                  </a:cubicBezTo>
                  <a:cubicBezTo>
                    <a:pt x="572" y="1692"/>
                    <a:pt x="579" y="1692"/>
                    <a:pt x="579" y="1685"/>
                  </a:cubicBezTo>
                  <a:cubicBezTo>
                    <a:pt x="594" y="1648"/>
                    <a:pt x="594" y="1641"/>
                    <a:pt x="608" y="1582"/>
                  </a:cubicBezTo>
                  <a:cubicBezTo>
                    <a:pt x="616" y="1524"/>
                    <a:pt x="557" y="1494"/>
                    <a:pt x="594" y="1436"/>
                  </a:cubicBezTo>
                  <a:cubicBezTo>
                    <a:pt x="638" y="1377"/>
                    <a:pt x="674" y="1348"/>
                    <a:pt x="718" y="1326"/>
                  </a:cubicBezTo>
                  <a:cubicBezTo>
                    <a:pt x="748" y="1304"/>
                    <a:pt x="777" y="1260"/>
                    <a:pt x="821" y="1260"/>
                  </a:cubicBezTo>
                  <a:cubicBezTo>
                    <a:pt x="836" y="1260"/>
                    <a:pt x="843" y="1260"/>
                    <a:pt x="850" y="1267"/>
                  </a:cubicBezTo>
                  <a:cubicBezTo>
                    <a:pt x="901" y="1289"/>
                    <a:pt x="960" y="1333"/>
                    <a:pt x="1004" y="1333"/>
                  </a:cubicBezTo>
                  <a:cubicBezTo>
                    <a:pt x="1011" y="1333"/>
                    <a:pt x="1026" y="1333"/>
                    <a:pt x="1033" y="1326"/>
                  </a:cubicBezTo>
                  <a:cubicBezTo>
                    <a:pt x="1070" y="1297"/>
                    <a:pt x="1121" y="1297"/>
                    <a:pt x="1143" y="1267"/>
                  </a:cubicBezTo>
                  <a:cubicBezTo>
                    <a:pt x="1158" y="1231"/>
                    <a:pt x="1180" y="1223"/>
                    <a:pt x="1231" y="1179"/>
                  </a:cubicBezTo>
                  <a:cubicBezTo>
                    <a:pt x="1275" y="1150"/>
                    <a:pt x="1297" y="1121"/>
                    <a:pt x="1319" y="1121"/>
                  </a:cubicBezTo>
                  <a:cubicBezTo>
                    <a:pt x="1327" y="1121"/>
                    <a:pt x="1334" y="1121"/>
                    <a:pt x="1341" y="1128"/>
                  </a:cubicBezTo>
                  <a:cubicBezTo>
                    <a:pt x="1356" y="1135"/>
                    <a:pt x="1363" y="1143"/>
                    <a:pt x="1370" y="1143"/>
                  </a:cubicBezTo>
                  <a:cubicBezTo>
                    <a:pt x="1392" y="1143"/>
                    <a:pt x="1407" y="1121"/>
                    <a:pt x="1414" y="1106"/>
                  </a:cubicBezTo>
                  <a:cubicBezTo>
                    <a:pt x="1422" y="1077"/>
                    <a:pt x="1407" y="1069"/>
                    <a:pt x="1466" y="1062"/>
                  </a:cubicBezTo>
                  <a:cubicBezTo>
                    <a:pt x="1524" y="1055"/>
                    <a:pt x="1517" y="938"/>
                    <a:pt x="1517" y="938"/>
                  </a:cubicBezTo>
                  <a:cubicBezTo>
                    <a:pt x="1517" y="938"/>
                    <a:pt x="1576" y="923"/>
                    <a:pt x="1583" y="872"/>
                  </a:cubicBezTo>
                  <a:cubicBezTo>
                    <a:pt x="1583" y="857"/>
                    <a:pt x="1590" y="850"/>
                    <a:pt x="1598" y="850"/>
                  </a:cubicBezTo>
                  <a:cubicBezTo>
                    <a:pt x="1605" y="850"/>
                    <a:pt x="1620" y="864"/>
                    <a:pt x="1642" y="894"/>
                  </a:cubicBezTo>
                  <a:cubicBezTo>
                    <a:pt x="1663" y="908"/>
                    <a:pt x="1678" y="916"/>
                    <a:pt x="1693" y="916"/>
                  </a:cubicBezTo>
                  <a:cubicBezTo>
                    <a:pt x="1715" y="916"/>
                    <a:pt x="1737" y="908"/>
                    <a:pt x="1751" y="894"/>
                  </a:cubicBezTo>
                  <a:cubicBezTo>
                    <a:pt x="1781" y="872"/>
                    <a:pt x="1825" y="850"/>
                    <a:pt x="1861" y="850"/>
                  </a:cubicBezTo>
                  <a:cubicBezTo>
                    <a:pt x="1869" y="850"/>
                    <a:pt x="1876" y="850"/>
                    <a:pt x="1883" y="850"/>
                  </a:cubicBezTo>
                  <a:cubicBezTo>
                    <a:pt x="1920" y="857"/>
                    <a:pt x="1920" y="901"/>
                    <a:pt x="1957" y="916"/>
                  </a:cubicBezTo>
                  <a:cubicBezTo>
                    <a:pt x="1993" y="938"/>
                    <a:pt x="2023" y="923"/>
                    <a:pt x="2081" y="938"/>
                  </a:cubicBezTo>
                  <a:cubicBezTo>
                    <a:pt x="2147" y="945"/>
                    <a:pt x="2242" y="1033"/>
                    <a:pt x="2279" y="1069"/>
                  </a:cubicBezTo>
                  <a:cubicBezTo>
                    <a:pt x="2308" y="1099"/>
                    <a:pt x="2323" y="1179"/>
                    <a:pt x="2382" y="1179"/>
                  </a:cubicBezTo>
                  <a:cubicBezTo>
                    <a:pt x="2389" y="1179"/>
                    <a:pt x="2396" y="1172"/>
                    <a:pt x="2411" y="1172"/>
                  </a:cubicBezTo>
                  <a:cubicBezTo>
                    <a:pt x="2477" y="1150"/>
                    <a:pt x="2506" y="1135"/>
                    <a:pt x="2543" y="1135"/>
                  </a:cubicBezTo>
                  <a:cubicBezTo>
                    <a:pt x="2550" y="1135"/>
                    <a:pt x="2565" y="1135"/>
                    <a:pt x="2580" y="1135"/>
                  </a:cubicBezTo>
                  <a:cubicBezTo>
                    <a:pt x="2616" y="1150"/>
                    <a:pt x="2638" y="1157"/>
                    <a:pt x="2660" y="1157"/>
                  </a:cubicBezTo>
                  <a:cubicBezTo>
                    <a:pt x="2675" y="1157"/>
                    <a:pt x="2689" y="1157"/>
                    <a:pt x="2711" y="1150"/>
                  </a:cubicBezTo>
                  <a:cubicBezTo>
                    <a:pt x="2726" y="1143"/>
                    <a:pt x="2741" y="1135"/>
                    <a:pt x="2755" y="1135"/>
                  </a:cubicBezTo>
                  <a:cubicBezTo>
                    <a:pt x="2792" y="1135"/>
                    <a:pt x="2814" y="1165"/>
                    <a:pt x="2807" y="1201"/>
                  </a:cubicBezTo>
                  <a:cubicBezTo>
                    <a:pt x="2799" y="1231"/>
                    <a:pt x="2821" y="1253"/>
                    <a:pt x="2858" y="1253"/>
                  </a:cubicBezTo>
                  <a:cubicBezTo>
                    <a:pt x="2865" y="1253"/>
                    <a:pt x="2880" y="1253"/>
                    <a:pt x="2894" y="1245"/>
                  </a:cubicBezTo>
                  <a:cubicBezTo>
                    <a:pt x="2894" y="1245"/>
                    <a:pt x="2902" y="1245"/>
                    <a:pt x="2909" y="1245"/>
                  </a:cubicBezTo>
                  <a:cubicBezTo>
                    <a:pt x="2953" y="1245"/>
                    <a:pt x="2953" y="1311"/>
                    <a:pt x="2997" y="1333"/>
                  </a:cubicBezTo>
                  <a:cubicBezTo>
                    <a:pt x="3026" y="1355"/>
                    <a:pt x="3041" y="1370"/>
                    <a:pt x="3063" y="1370"/>
                  </a:cubicBezTo>
                  <a:cubicBezTo>
                    <a:pt x="3070" y="1370"/>
                    <a:pt x="3078" y="1363"/>
                    <a:pt x="3085" y="1363"/>
                  </a:cubicBezTo>
                  <a:cubicBezTo>
                    <a:pt x="3122" y="1341"/>
                    <a:pt x="3217" y="1333"/>
                    <a:pt x="3217" y="1333"/>
                  </a:cubicBezTo>
                  <a:cubicBezTo>
                    <a:pt x="3232" y="1348"/>
                    <a:pt x="3254" y="1355"/>
                    <a:pt x="3275" y="1355"/>
                  </a:cubicBezTo>
                  <a:cubicBezTo>
                    <a:pt x="3290" y="1355"/>
                    <a:pt x="3305" y="1355"/>
                    <a:pt x="3320" y="1348"/>
                  </a:cubicBezTo>
                  <a:cubicBezTo>
                    <a:pt x="3356" y="1341"/>
                    <a:pt x="3393" y="1297"/>
                    <a:pt x="3415" y="1297"/>
                  </a:cubicBezTo>
                  <a:cubicBezTo>
                    <a:pt x="3415" y="1297"/>
                    <a:pt x="3415" y="1297"/>
                    <a:pt x="3422" y="1297"/>
                  </a:cubicBezTo>
                  <a:cubicBezTo>
                    <a:pt x="3430" y="1326"/>
                    <a:pt x="3378" y="1414"/>
                    <a:pt x="3437" y="1414"/>
                  </a:cubicBezTo>
                  <a:cubicBezTo>
                    <a:pt x="3495" y="1414"/>
                    <a:pt x="3488" y="1414"/>
                    <a:pt x="3532" y="1348"/>
                  </a:cubicBezTo>
                  <a:cubicBezTo>
                    <a:pt x="3569" y="1289"/>
                    <a:pt x="3583" y="1311"/>
                    <a:pt x="3635" y="1275"/>
                  </a:cubicBezTo>
                  <a:cubicBezTo>
                    <a:pt x="3686" y="1238"/>
                    <a:pt x="3671" y="1216"/>
                    <a:pt x="3701" y="1172"/>
                  </a:cubicBezTo>
                  <a:cubicBezTo>
                    <a:pt x="3723" y="1135"/>
                    <a:pt x="3759" y="1092"/>
                    <a:pt x="3789" y="1092"/>
                  </a:cubicBezTo>
                  <a:cubicBezTo>
                    <a:pt x="3796" y="1092"/>
                    <a:pt x="3803" y="1092"/>
                    <a:pt x="3810" y="1099"/>
                  </a:cubicBezTo>
                  <a:cubicBezTo>
                    <a:pt x="3847" y="1121"/>
                    <a:pt x="3847" y="1187"/>
                    <a:pt x="3884" y="1187"/>
                  </a:cubicBezTo>
                  <a:cubicBezTo>
                    <a:pt x="3899" y="1187"/>
                    <a:pt x="3906" y="1187"/>
                    <a:pt x="3906" y="1187"/>
                  </a:cubicBezTo>
                  <a:cubicBezTo>
                    <a:pt x="3935" y="1187"/>
                    <a:pt x="3950" y="1187"/>
                    <a:pt x="3957" y="1128"/>
                  </a:cubicBezTo>
                  <a:cubicBezTo>
                    <a:pt x="3964" y="1062"/>
                    <a:pt x="3972" y="1047"/>
                    <a:pt x="4030" y="1018"/>
                  </a:cubicBezTo>
                  <a:cubicBezTo>
                    <a:pt x="4074" y="1004"/>
                    <a:pt x="4104" y="974"/>
                    <a:pt x="4125" y="974"/>
                  </a:cubicBezTo>
                  <a:cubicBezTo>
                    <a:pt x="4140" y="974"/>
                    <a:pt x="4148" y="982"/>
                    <a:pt x="4162" y="996"/>
                  </a:cubicBezTo>
                  <a:cubicBezTo>
                    <a:pt x="4191" y="1033"/>
                    <a:pt x="4199" y="1099"/>
                    <a:pt x="4235" y="1099"/>
                  </a:cubicBezTo>
                  <a:lnTo>
                    <a:pt x="4243" y="1099"/>
                  </a:lnTo>
                  <a:cubicBezTo>
                    <a:pt x="4287" y="1084"/>
                    <a:pt x="4272" y="1084"/>
                    <a:pt x="4301" y="1018"/>
                  </a:cubicBezTo>
                  <a:cubicBezTo>
                    <a:pt x="4331" y="960"/>
                    <a:pt x="4316" y="916"/>
                    <a:pt x="4353" y="916"/>
                  </a:cubicBezTo>
                  <a:lnTo>
                    <a:pt x="4360" y="916"/>
                  </a:lnTo>
                  <a:cubicBezTo>
                    <a:pt x="4389" y="923"/>
                    <a:pt x="4404" y="930"/>
                    <a:pt x="4411" y="930"/>
                  </a:cubicBezTo>
                  <a:cubicBezTo>
                    <a:pt x="4426" y="930"/>
                    <a:pt x="4433" y="923"/>
                    <a:pt x="4448" y="894"/>
                  </a:cubicBezTo>
                  <a:cubicBezTo>
                    <a:pt x="4470" y="835"/>
                    <a:pt x="4514" y="776"/>
                    <a:pt x="4507" y="725"/>
                  </a:cubicBezTo>
                  <a:cubicBezTo>
                    <a:pt x="4499" y="674"/>
                    <a:pt x="4492" y="601"/>
                    <a:pt x="4536" y="571"/>
                  </a:cubicBezTo>
                  <a:cubicBezTo>
                    <a:pt x="4573" y="535"/>
                    <a:pt x="4587" y="520"/>
                    <a:pt x="4624" y="498"/>
                  </a:cubicBezTo>
                  <a:cubicBezTo>
                    <a:pt x="4668" y="483"/>
                    <a:pt x="4661" y="469"/>
                    <a:pt x="4726" y="381"/>
                  </a:cubicBezTo>
                  <a:cubicBezTo>
                    <a:pt x="4800" y="300"/>
                    <a:pt x="4800" y="307"/>
                    <a:pt x="4858" y="300"/>
                  </a:cubicBezTo>
                  <a:cubicBezTo>
                    <a:pt x="4917" y="285"/>
                    <a:pt x="4961" y="285"/>
                    <a:pt x="4990" y="256"/>
                  </a:cubicBezTo>
                  <a:cubicBezTo>
                    <a:pt x="5027" y="219"/>
                    <a:pt x="4983" y="212"/>
                    <a:pt x="4946" y="176"/>
                  </a:cubicBezTo>
                  <a:cubicBezTo>
                    <a:pt x="4917" y="146"/>
                    <a:pt x="4910" y="117"/>
                    <a:pt x="4932" y="58"/>
                  </a:cubicBezTo>
                  <a:cubicBezTo>
                    <a:pt x="4939" y="36"/>
                    <a:pt x="4954" y="29"/>
                    <a:pt x="4961" y="29"/>
                  </a:cubicBezTo>
                  <a:lnTo>
                    <a:pt x="4961" y="0"/>
                  </a:lnTo>
                  <a:lnTo>
                    <a:pt x="4961" y="0"/>
                  </a:lnTo>
                  <a:lnTo>
                    <a:pt x="4961" y="0"/>
                  </a:lnTo>
                  <a:lnTo>
                    <a:pt x="4961" y="0"/>
                  </a:lnTo>
                  <a:cubicBezTo>
                    <a:pt x="4946" y="0"/>
                    <a:pt x="4924" y="7"/>
                    <a:pt x="4902" y="44"/>
                  </a:cubicBezTo>
                  <a:cubicBezTo>
                    <a:pt x="4873" y="117"/>
                    <a:pt x="4880" y="154"/>
                    <a:pt x="4932" y="197"/>
                  </a:cubicBezTo>
                  <a:cubicBezTo>
                    <a:pt x="4939" y="212"/>
                    <a:pt x="4954" y="219"/>
                    <a:pt x="4961" y="227"/>
                  </a:cubicBezTo>
                  <a:lnTo>
                    <a:pt x="4968" y="234"/>
                  </a:lnTo>
                  <a:cubicBezTo>
                    <a:pt x="4946" y="256"/>
                    <a:pt x="4924" y="256"/>
                    <a:pt x="4880" y="264"/>
                  </a:cubicBezTo>
                  <a:cubicBezTo>
                    <a:pt x="4873" y="264"/>
                    <a:pt x="4858" y="264"/>
                    <a:pt x="4851" y="264"/>
                  </a:cubicBezTo>
                  <a:cubicBezTo>
                    <a:pt x="4836" y="271"/>
                    <a:pt x="4836" y="271"/>
                    <a:pt x="4836" y="271"/>
                  </a:cubicBezTo>
                  <a:cubicBezTo>
                    <a:pt x="4778" y="278"/>
                    <a:pt x="4770" y="285"/>
                    <a:pt x="4704" y="366"/>
                  </a:cubicBezTo>
                  <a:cubicBezTo>
                    <a:pt x="4675" y="395"/>
                    <a:pt x="4661" y="417"/>
                    <a:pt x="4653" y="439"/>
                  </a:cubicBezTo>
                  <a:cubicBezTo>
                    <a:pt x="4639" y="461"/>
                    <a:pt x="4631" y="469"/>
                    <a:pt x="4616" y="476"/>
                  </a:cubicBezTo>
                  <a:cubicBezTo>
                    <a:pt x="4580" y="483"/>
                    <a:pt x="4565" y="498"/>
                    <a:pt x="4543" y="520"/>
                  </a:cubicBezTo>
                  <a:cubicBezTo>
                    <a:pt x="4536" y="527"/>
                    <a:pt x="4529" y="535"/>
                    <a:pt x="4514" y="542"/>
                  </a:cubicBezTo>
                  <a:cubicBezTo>
                    <a:pt x="4455" y="593"/>
                    <a:pt x="4470" y="681"/>
                    <a:pt x="4477" y="725"/>
                  </a:cubicBezTo>
                  <a:cubicBezTo>
                    <a:pt x="4485" y="754"/>
                    <a:pt x="4463" y="791"/>
                    <a:pt x="4441" y="828"/>
                  </a:cubicBezTo>
                  <a:cubicBezTo>
                    <a:pt x="4433" y="850"/>
                    <a:pt x="4426" y="864"/>
                    <a:pt x="4419" y="879"/>
                  </a:cubicBezTo>
                  <a:cubicBezTo>
                    <a:pt x="4419" y="894"/>
                    <a:pt x="4411" y="894"/>
                    <a:pt x="4411" y="901"/>
                  </a:cubicBezTo>
                  <a:lnTo>
                    <a:pt x="4404" y="894"/>
                  </a:lnTo>
                  <a:cubicBezTo>
                    <a:pt x="4397" y="894"/>
                    <a:pt x="4382" y="886"/>
                    <a:pt x="4367" y="886"/>
                  </a:cubicBezTo>
                  <a:cubicBezTo>
                    <a:pt x="4360" y="886"/>
                    <a:pt x="4353" y="886"/>
                    <a:pt x="4353" y="886"/>
                  </a:cubicBezTo>
                  <a:cubicBezTo>
                    <a:pt x="4309" y="886"/>
                    <a:pt x="4301" y="923"/>
                    <a:pt x="4294" y="945"/>
                  </a:cubicBezTo>
                  <a:cubicBezTo>
                    <a:pt x="4294" y="967"/>
                    <a:pt x="4287" y="982"/>
                    <a:pt x="4280" y="1004"/>
                  </a:cubicBezTo>
                  <a:cubicBezTo>
                    <a:pt x="4265" y="1026"/>
                    <a:pt x="4257" y="1040"/>
                    <a:pt x="4257" y="1055"/>
                  </a:cubicBezTo>
                  <a:cubicBezTo>
                    <a:pt x="4250" y="1055"/>
                    <a:pt x="4250" y="1062"/>
                    <a:pt x="4250" y="1062"/>
                  </a:cubicBezTo>
                  <a:cubicBezTo>
                    <a:pt x="4250" y="1062"/>
                    <a:pt x="4243" y="1062"/>
                    <a:pt x="4235" y="1069"/>
                  </a:cubicBezTo>
                  <a:cubicBezTo>
                    <a:pt x="4228" y="1062"/>
                    <a:pt x="4221" y="1040"/>
                    <a:pt x="4213" y="1033"/>
                  </a:cubicBezTo>
                  <a:cubicBezTo>
                    <a:pt x="4206" y="1011"/>
                    <a:pt x="4199" y="989"/>
                    <a:pt x="4184" y="974"/>
                  </a:cubicBezTo>
                  <a:cubicBezTo>
                    <a:pt x="4170" y="952"/>
                    <a:pt x="4148" y="945"/>
                    <a:pt x="4125" y="945"/>
                  </a:cubicBezTo>
                  <a:cubicBezTo>
                    <a:pt x="4104" y="945"/>
                    <a:pt x="4082" y="960"/>
                    <a:pt x="4060" y="974"/>
                  </a:cubicBezTo>
                  <a:cubicBezTo>
                    <a:pt x="4045" y="974"/>
                    <a:pt x="4030" y="989"/>
                    <a:pt x="4023" y="989"/>
                  </a:cubicBezTo>
                  <a:cubicBezTo>
                    <a:pt x="3950" y="1026"/>
                    <a:pt x="3935" y="1047"/>
                    <a:pt x="3928" y="1128"/>
                  </a:cubicBezTo>
                  <a:cubicBezTo>
                    <a:pt x="3920" y="1150"/>
                    <a:pt x="3920" y="1157"/>
                    <a:pt x="3920" y="1157"/>
                  </a:cubicBezTo>
                  <a:lnTo>
                    <a:pt x="3913" y="1157"/>
                  </a:lnTo>
                  <a:cubicBezTo>
                    <a:pt x="3913" y="1157"/>
                    <a:pt x="3913" y="1157"/>
                    <a:pt x="3906" y="1157"/>
                  </a:cubicBezTo>
                  <a:cubicBezTo>
                    <a:pt x="3899" y="1157"/>
                    <a:pt x="3899" y="1157"/>
                    <a:pt x="3899" y="1157"/>
                  </a:cubicBezTo>
                  <a:cubicBezTo>
                    <a:pt x="3884" y="1157"/>
                    <a:pt x="3884" y="1157"/>
                    <a:pt x="3884" y="1157"/>
                  </a:cubicBezTo>
                  <a:cubicBezTo>
                    <a:pt x="3884" y="1157"/>
                    <a:pt x="3876" y="1143"/>
                    <a:pt x="3869" y="1128"/>
                  </a:cubicBezTo>
                  <a:cubicBezTo>
                    <a:pt x="3862" y="1106"/>
                    <a:pt x="3847" y="1084"/>
                    <a:pt x="3825" y="1069"/>
                  </a:cubicBezTo>
                  <a:cubicBezTo>
                    <a:pt x="3818" y="1062"/>
                    <a:pt x="3803" y="1062"/>
                    <a:pt x="3789" y="1062"/>
                  </a:cubicBezTo>
                  <a:cubicBezTo>
                    <a:pt x="3737" y="1062"/>
                    <a:pt x="3686" y="1135"/>
                    <a:pt x="3671" y="1157"/>
                  </a:cubicBezTo>
                  <a:cubicBezTo>
                    <a:pt x="3664" y="1172"/>
                    <a:pt x="3657" y="1187"/>
                    <a:pt x="3657" y="1201"/>
                  </a:cubicBezTo>
                  <a:cubicBezTo>
                    <a:pt x="3649" y="1223"/>
                    <a:pt x="3642" y="1231"/>
                    <a:pt x="3613" y="1253"/>
                  </a:cubicBezTo>
                  <a:cubicBezTo>
                    <a:pt x="3598" y="1260"/>
                    <a:pt x="3591" y="1267"/>
                    <a:pt x="3576" y="1267"/>
                  </a:cubicBezTo>
                  <a:cubicBezTo>
                    <a:pt x="3554" y="1282"/>
                    <a:pt x="3539" y="1289"/>
                    <a:pt x="3503" y="1333"/>
                  </a:cubicBezTo>
                  <a:cubicBezTo>
                    <a:pt x="3503" y="1341"/>
                    <a:pt x="3495" y="1348"/>
                    <a:pt x="3488" y="1355"/>
                  </a:cubicBezTo>
                  <a:cubicBezTo>
                    <a:pt x="3473" y="1377"/>
                    <a:pt x="3473" y="1377"/>
                    <a:pt x="3437" y="1377"/>
                  </a:cubicBezTo>
                  <a:cubicBezTo>
                    <a:pt x="3437" y="1370"/>
                    <a:pt x="3444" y="1355"/>
                    <a:pt x="3444" y="1348"/>
                  </a:cubicBezTo>
                  <a:cubicBezTo>
                    <a:pt x="3451" y="1326"/>
                    <a:pt x="3451" y="1304"/>
                    <a:pt x="3451" y="1289"/>
                  </a:cubicBezTo>
                  <a:cubicBezTo>
                    <a:pt x="3444" y="1275"/>
                    <a:pt x="3430" y="1260"/>
                    <a:pt x="3415" y="1260"/>
                  </a:cubicBezTo>
                  <a:cubicBezTo>
                    <a:pt x="3393" y="1260"/>
                    <a:pt x="3378" y="1275"/>
                    <a:pt x="3363" y="1289"/>
                  </a:cubicBezTo>
                  <a:cubicBezTo>
                    <a:pt x="3342" y="1304"/>
                    <a:pt x="3327" y="1319"/>
                    <a:pt x="3305" y="1319"/>
                  </a:cubicBezTo>
                  <a:cubicBezTo>
                    <a:pt x="3298" y="1326"/>
                    <a:pt x="3290" y="1326"/>
                    <a:pt x="3275" y="1326"/>
                  </a:cubicBezTo>
                  <a:cubicBezTo>
                    <a:pt x="3261" y="1326"/>
                    <a:pt x="3246" y="1319"/>
                    <a:pt x="3232" y="1311"/>
                  </a:cubicBezTo>
                  <a:cubicBezTo>
                    <a:pt x="3224" y="1304"/>
                    <a:pt x="3224" y="1304"/>
                    <a:pt x="3224" y="1304"/>
                  </a:cubicBezTo>
                  <a:cubicBezTo>
                    <a:pt x="3210" y="1304"/>
                    <a:pt x="3210" y="1304"/>
                    <a:pt x="3210" y="1304"/>
                  </a:cubicBezTo>
                  <a:cubicBezTo>
                    <a:pt x="3202" y="1304"/>
                    <a:pt x="3114" y="1311"/>
                    <a:pt x="3070" y="1333"/>
                  </a:cubicBezTo>
                  <a:lnTo>
                    <a:pt x="3063" y="1333"/>
                  </a:lnTo>
                  <a:cubicBezTo>
                    <a:pt x="3056" y="1333"/>
                    <a:pt x="3041" y="1326"/>
                    <a:pt x="3026" y="1319"/>
                  </a:cubicBezTo>
                  <a:cubicBezTo>
                    <a:pt x="3019" y="1319"/>
                    <a:pt x="3019" y="1311"/>
                    <a:pt x="3012" y="1311"/>
                  </a:cubicBezTo>
                  <a:cubicBezTo>
                    <a:pt x="2997" y="1304"/>
                    <a:pt x="2990" y="1289"/>
                    <a:pt x="2982" y="1275"/>
                  </a:cubicBezTo>
                  <a:cubicBezTo>
                    <a:pt x="2968" y="1253"/>
                    <a:pt x="2953" y="1216"/>
                    <a:pt x="2909" y="1216"/>
                  </a:cubicBezTo>
                  <a:cubicBezTo>
                    <a:pt x="2902" y="1216"/>
                    <a:pt x="2894" y="1216"/>
                    <a:pt x="2887" y="1223"/>
                  </a:cubicBezTo>
                  <a:cubicBezTo>
                    <a:pt x="2873" y="1223"/>
                    <a:pt x="2865" y="1223"/>
                    <a:pt x="2858" y="1223"/>
                  </a:cubicBezTo>
                  <a:cubicBezTo>
                    <a:pt x="2851" y="1223"/>
                    <a:pt x="2843" y="1223"/>
                    <a:pt x="2836" y="1216"/>
                  </a:cubicBezTo>
                  <a:cubicBezTo>
                    <a:pt x="2836" y="1216"/>
                    <a:pt x="2836" y="1209"/>
                    <a:pt x="2836" y="1201"/>
                  </a:cubicBezTo>
                  <a:cubicBezTo>
                    <a:pt x="2843" y="1179"/>
                    <a:pt x="2836" y="1157"/>
                    <a:pt x="2821" y="1135"/>
                  </a:cubicBezTo>
                  <a:cubicBezTo>
                    <a:pt x="2807" y="1121"/>
                    <a:pt x="2777" y="1106"/>
                    <a:pt x="2755" y="1106"/>
                  </a:cubicBezTo>
                  <a:cubicBezTo>
                    <a:pt x="2733" y="1106"/>
                    <a:pt x="2719" y="1114"/>
                    <a:pt x="2704" y="1121"/>
                  </a:cubicBezTo>
                  <a:cubicBezTo>
                    <a:pt x="2682" y="1128"/>
                    <a:pt x="2675" y="1128"/>
                    <a:pt x="2660" y="1128"/>
                  </a:cubicBezTo>
                  <a:cubicBezTo>
                    <a:pt x="2645" y="1128"/>
                    <a:pt x="2638" y="1128"/>
                    <a:pt x="2616" y="1121"/>
                  </a:cubicBezTo>
                  <a:cubicBezTo>
                    <a:pt x="2609" y="1114"/>
                    <a:pt x="2601" y="1114"/>
                    <a:pt x="2587" y="1106"/>
                  </a:cubicBezTo>
                  <a:cubicBezTo>
                    <a:pt x="2572" y="1106"/>
                    <a:pt x="2558" y="1106"/>
                    <a:pt x="2543" y="1106"/>
                  </a:cubicBezTo>
                  <a:cubicBezTo>
                    <a:pt x="2513" y="1106"/>
                    <a:pt x="2492" y="1114"/>
                    <a:pt x="2455" y="1121"/>
                  </a:cubicBezTo>
                  <a:cubicBezTo>
                    <a:pt x="2440" y="1128"/>
                    <a:pt x="2426" y="1135"/>
                    <a:pt x="2396" y="1143"/>
                  </a:cubicBezTo>
                  <a:cubicBezTo>
                    <a:pt x="2389" y="1143"/>
                    <a:pt x="2389" y="1143"/>
                    <a:pt x="2382" y="1143"/>
                  </a:cubicBezTo>
                  <a:cubicBezTo>
                    <a:pt x="2360" y="1143"/>
                    <a:pt x="2352" y="1128"/>
                    <a:pt x="2330" y="1099"/>
                  </a:cubicBezTo>
                  <a:cubicBezTo>
                    <a:pt x="2323" y="1077"/>
                    <a:pt x="2316" y="1062"/>
                    <a:pt x="2301" y="1047"/>
                  </a:cubicBezTo>
                  <a:cubicBezTo>
                    <a:pt x="2279" y="1026"/>
                    <a:pt x="2162" y="916"/>
                    <a:pt x="2089" y="901"/>
                  </a:cubicBezTo>
                  <a:cubicBezTo>
                    <a:pt x="2067" y="901"/>
                    <a:pt x="2044" y="901"/>
                    <a:pt x="2030" y="901"/>
                  </a:cubicBezTo>
                  <a:cubicBezTo>
                    <a:pt x="2001" y="901"/>
                    <a:pt x="1986" y="901"/>
                    <a:pt x="1971" y="894"/>
                  </a:cubicBezTo>
                  <a:cubicBezTo>
                    <a:pt x="1964" y="886"/>
                    <a:pt x="1957" y="879"/>
                    <a:pt x="1949" y="872"/>
                  </a:cubicBezTo>
                  <a:cubicBezTo>
                    <a:pt x="1942" y="850"/>
                    <a:pt x="1920" y="828"/>
                    <a:pt x="1883" y="820"/>
                  </a:cubicBezTo>
                  <a:cubicBezTo>
                    <a:pt x="1876" y="820"/>
                    <a:pt x="1869" y="820"/>
                    <a:pt x="1861" y="820"/>
                  </a:cubicBezTo>
                  <a:cubicBezTo>
                    <a:pt x="1810" y="820"/>
                    <a:pt x="1751" y="850"/>
                    <a:pt x="1737" y="864"/>
                  </a:cubicBezTo>
                  <a:cubicBezTo>
                    <a:pt x="1722" y="879"/>
                    <a:pt x="1708" y="886"/>
                    <a:pt x="1693" y="886"/>
                  </a:cubicBezTo>
                  <a:cubicBezTo>
                    <a:pt x="1693" y="886"/>
                    <a:pt x="1678" y="886"/>
                    <a:pt x="1663" y="872"/>
                  </a:cubicBezTo>
                  <a:cubicBezTo>
                    <a:pt x="1656" y="864"/>
                    <a:pt x="1649" y="857"/>
                    <a:pt x="1642" y="850"/>
                  </a:cubicBezTo>
                  <a:cubicBezTo>
                    <a:pt x="1627" y="828"/>
                    <a:pt x="1612" y="813"/>
                    <a:pt x="1598" y="813"/>
                  </a:cubicBezTo>
                  <a:cubicBezTo>
                    <a:pt x="1561" y="813"/>
                    <a:pt x="1554" y="850"/>
                    <a:pt x="1554" y="872"/>
                  </a:cubicBezTo>
                  <a:cubicBezTo>
                    <a:pt x="1546" y="901"/>
                    <a:pt x="1510" y="901"/>
                    <a:pt x="1510" y="901"/>
                  </a:cubicBezTo>
                  <a:cubicBezTo>
                    <a:pt x="1480" y="908"/>
                    <a:pt x="1480" y="908"/>
                    <a:pt x="1480" y="908"/>
                  </a:cubicBezTo>
                  <a:cubicBezTo>
                    <a:pt x="1488" y="938"/>
                    <a:pt x="1488" y="938"/>
                    <a:pt x="1488" y="938"/>
                  </a:cubicBezTo>
                  <a:cubicBezTo>
                    <a:pt x="1488" y="974"/>
                    <a:pt x="1480" y="1026"/>
                    <a:pt x="1458" y="1033"/>
                  </a:cubicBezTo>
                  <a:cubicBezTo>
                    <a:pt x="1414" y="1040"/>
                    <a:pt x="1392" y="1047"/>
                    <a:pt x="1385" y="1084"/>
                  </a:cubicBezTo>
                  <a:cubicBezTo>
                    <a:pt x="1385" y="1092"/>
                    <a:pt x="1385" y="1092"/>
                    <a:pt x="1385" y="1092"/>
                  </a:cubicBezTo>
                  <a:cubicBezTo>
                    <a:pt x="1378" y="1106"/>
                    <a:pt x="1378" y="1114"/>
                    <a:pt x="1370" y="1114"/>
                  </a:cubicBezTo>
                  <a:cubicBezTo>
                    <a:pt x="1370" y="1114"/>
                    <a:pt x="1370" y="1114"/>
                    <a:pt x="1363" y="1106"/>
                  </a:cubicBezTo>
                  <a:cubicBezTo>
                    <a:pt x="1349" y="1099"/>
                    <a:pt x="1334" y="1092"/>
                    <a:pt x="1319" y="1092"/>
                  </a:cubicBezTo>
                  <a:cubicBezTo>
                    <a:pt x="1290" y="1092"/>
                    <a:pt x="1268" y="1114"/>
                    <a:pt x="1239" y="1135"/>
                  </a:cubicBezTo>
                  <a:cubicBezTo>
                    <a:pt x="1231" y="1143"/>
                    <a:pt x="1224" y="1150"/>
                    <a:pt x="1217" y="1157"/>
                  </a:cubicBezTo>
                  <a:cubicBezTo>
                    <a:pt x="1202" y="1172"/>
                    <a:pt x="1187" y="1179"/>
                    <a:pt x="1173" y="1187"/>
                  </a:cubicBezTo>
                  <a:cubicBezTo>
                    <a:pt x="1151" y="1209"/>
                    <a:pt x="1129" y="1223"/>
                    <a:pt x="1114" y="1253"/>
                  </a:cubicBezTo>
                  <a:cubicBezTo>
                    <a:pt x="1107" y="1260"/>
                    <a:pt x="1092" y="1267"/>
                    <a:pt x="1070" y="1275"/>
                  </a:cubicBezTo>
                  <a:cubicBezTo>
                    <a:pt x="1055" y="1282"/>
                    <a:pt x="1033" y="1289"/>
                    <a:pt x="1011" y="1297"/>
                  </a:cubicBezTo>
                  <a:cubicBezTo>
                    <a:pt x="1011" y="1297"/>
                    <a:pt x="1011" y="1304"/>
                    <a:pt x="1004" y="1304"/>
                  </a:cubicBezTo>
                  <a:cubicBezTo>
                    <a:pt x="982" y="1304"/>
                    <a:pt x="945" y="1282"/>
                    <a:pt x="916" y="1267"/>
                  </a:cubicBezTo>
                  <a:cubicBezTo>
                    <a:pt x="901" y="1253"/>
                    <a:pt x="880" y="1245"/>
                    <a:pt x="865" y="1238"/>
                  </a:cubicBezTo>
                  <a:cubicBezTo>
                    <a:pt x="850" y="1231"/>
                    <a:pt x="836" y="1231"/>
                    <a:pt x="821" y="1231"/>
                  </a:cubicBezTo>
                  <a:cubicBezTo>
                    <a:pt x="784" y="1231"/>
                    <a:pt x="755" y="1253"/>
                    <a:pt x="733" y="1275"/>
                  </a:cubicBezTo>
                  <a:cubicBezTo>
                    <a:pt x="718" y="1282"/>
                    <a:pt x="711" y="1297"/>
                    <a:pt x="696" y="1297"/>
                  </a:cubicBezTo>
                  <a:cubicBezTo>
                    <a:pt x="652" y="1326"/>
                    <a:pt x="616" y="1355"/>
                    <a:pt x="572" y="1421"/>
                  </a:cubicBezTo>
                  <a:cubicBezTo>
                    <a:pt x="535" y="1465"/>
                    <a:pt x="550" y="1502"/>
                    <a:pt x="564" y="1531"/>
                  </a:cubicBezTo>
                  <a:cubicBezTo>
                    <a:pt x="572" y="1546"/>
                    <a:pt x="579" y="1560"/>
                    <a:pt x="572" y="1575"/>
                  </a:cubicBezTo>
                  <a:cubicBezTo>
                    <a:pt x="572" y="1590"/>
                    <a:pt x="572" y="1590"/>
                    <a:pt x="572" y="1590"/>
                  </a:cubicBezTo>
                  <a:cubicBezTo>
                    <a:pt x="564" y="1626"/>
                    <a:pt x="564" y="1641"/>
                    <a:pt x="557" y="1656"/>
                  </a:cubicBezTo>
                  <a:cubicBezTo>
                    <a:pt x="550" y="1656"/>
                    <a:pt x="542" y="1648"/>
                    <a:pt x="528" y="1641"/>
                  </a:cubicBezTo>
                  <a:cubicBezTo>
                    <a:pt x="499" y="1626"/>
                    <a:pt x="462" y="1604"/>
                    <a:pt x="418" y="1604"/>
                  </a:cubicBezTo>
                  <a:cubicBezTo>
                    <a:pt x="411" y="1597"/>
                    <a:pt x="396" y="1597"/>
                    <a:pt x="381" y="1597"/>
                  </a:cubicBezTo>
                  <a:cubicBezTo>
                    <a:pt x="301" y="1597"/>
                    <a:pt x="279" y="1634"/>
                    <a:pt x="271" y="1670"/>
                  </a:cubicBezTo>
                  <a:cubicBezTo>
                    <a:pt x="264" y="1685"/>
                    <a:pt x="264" y="1685"/>
                    <a:pt x="242" y="1685"/>
                  </a:cubicBezTo>
                  <a:cubicBezTo>
                    <a:pt x="81" y="1685"/>
                    <a:pt x="81" y="1685"/>
                    <a:pt x="81" y="1685"/>
                  </a:cubicBezTo>
                  <a:cubicBezTo>
                    <a:pt x="73" y="1685"/>
                    <a:pt x="73" y="1685"/>
                    <a:pt x="73" y="1685"/>
                  </a:cubicBezTo>
                  <a:cubicBezTo>
                    <a:pt x="66" y="1685"/>
                    <a:pt x="66" y="1685"/>
                    <a:pt x="66" y="1685"/>
                  </a:cubicBezTo>
                  <a:cubicBezTo>
                    <a:pt x="59" y="1685"/>
                    <a:pt x="59" y="1685"/>
                    <a:pt x="59" y="1685"/>
                  </a:cubicBezTo>
                  <a:cubicBezTo>
                    <a:pt x="0" y="1692"/>
                    <a:pt x="0" y="1692"/>
                    <a:pt x="0" y="1692"/>
                  </a:cubicBezTo>
                  <a:cubicBezTo>
                    <a:pt x="22" y="1722"/>
                    <a:pt x="22" y="1722"/>
                    <a:pt x="22" y="1722"/>
                  </a:cubicBezTo>
                  <a:cubicBezTo>
                    <a:pt x="15" y="1736"/>
                    <a:pt x="15" y="1773"/>
                    <a:pt x="103" y="1883"/>
                  </a:cubicBezTo>
                  <a:cubicBezTo>
                    <a:pt x="139" y="1919"/>
                    <a:pt x="169" y="1934"/>
                    <a:pt x="213" y="1934"/>
                  </a:cubicBezTo>
                  <a:cubicBezTo>
                    <a:pt x="227" y="1934"/>
                    <a:pt x="249" y="1934"/>
                    <a:pt x="271" y="1927"/>
                  </a:cubicBezTo>
                  <a:cubicBezTo>
                    <a:pt x="279" y="1919"/>
                    <a:pt x="286" y="1912"/>
                    <a:pt x="293" y="1912"/>
                  </a:cubicBezTo>
                  <a:cubicBezTo>
                    <a:pt x="323" y="1897"/>
                    <a:pt x="352" y="1883"/>
                    <a:pt x="381" y="1883"/>
                  </a:cubicBezTo>
                  <a:cubicBezTo>
                    <a:pt x="396" y="1883"/>
                    <a:pt x="403" y="1883"/>
                    <a:pt x="418" y="1890"/>
                  </a:cubicBezTo>
                  <a:cubicBezTo>
                    <a:pt x="440" y="1897"/>
                    <a:pt x="469" y="1912"/>
                    <a:pt x="491" y="1927"/>
                  </a:cubicBezTo>
                  <a:cubicBezTo>
                    <a:pt x="520" y="1949"/>
                    <a:pt x="550" y="1971"/>
                    <a:pt x="594" y="1978"/>
                  </a:cubicBezTo>
                  <a:cubicBezTo>
                    <a:pt x="608" y="1978"/>
                    <a:pt x="616" y="1978"/>
                    <a:pt x="630" y="1978"/>
                  </a:cubicBezTo>
                  <a:cubicBezTo>
                    <a:pt x="652" y="1978"/>
                    <a:pt x="667" y="1978"/>
                    <a:pt x="682" y="1971"/>
                  </a:cubicBezTo>
                  <a:cubicBezTo>
                    <a:pt x="696" y="1971"/>
                    <a:pt x="711" y="1971"/>
                    <a:pt x="726" y="1971"/>
                  </a:cubicBezTo>
                  <a:cubicBezTo>
                    <a:pt x="740" y="1971"/>
                    <a:pt x="740" y="1971"/>
                    <a:pt x="740" y="1971"/>
                  </a:cubicBezTo>
                  <a:lnTo>
                    <a:pt x="740" y="1971"/>
                  </a:lnTo>
                  <a:cubicBezTo>
                    <a:pt x="755" y="1971"/>
                    <a:pt x="762" y="1971"/>
                    <a:pt x="770" y="1971"/>
                  </a:cubicBezTo>
                  <a:cubicBezTo>
                    <a:pt x="762" y="1971"/>
                    <a:pt x="762" y="1971"/>
                    <a:pt x="762" y="1978"/>
                  </a:cubicBezTo>
                  <a:cubicBezTo>
                    <a:pt x="755" y="1993"/>
                    <a:pt x="740" y="2022"/>
                    <a:pt x="755" y="2051"/>
                  </a:cubicBezTo>
                  <a:cubicBezTo>
                    <a:pt x="770" y="2066"/>
                    <a:pt x="784" y="2081"/>
                    <a:pt x="813" y="2088"/>
                  </a:cubicBezTo>
                  <a:lnTo>
                    <a:pt x="813" y="2088"/>
                  </a:lnTo>
                  <a:cubicBezTo>
                    <a:pt x="828" y="2088"/>
                    <a:pt x="836" y="2088"/>
                    <a:pt x="843" y="2095"/>
                  </a:cubicBezTo>
                  <a:cubicBezTo>
                    <a:pt x="843" y="2095"/>
                    <a:pt x="843" y="2103"/>
                    <a:pt x="850" y="2125"/>
                  </a:cubicBezTo>
                  <a:cubicBezTo>
                    <a:pt x="858" y="2169"/>
                    <a:pt x="887" y="2176"/>
                    <a:pt x="901" y="2176"/>
                  </a:cubicBezTo>
                  <a:cubicBezTo>
                    <a:pt x="923" y="2176"/>
                    <a:pt x="945" y="2161"/>
                    <a:pt x="968" y="2147"/>
                  </a:cubicBezTo>
                  <a:cubicBezTo>
                    <a:pt x="975" y="2139"/>
                    <a:pt x="975" y="2139"/>
                    <a:pt x="975" y="2139"/>
                  </a:cubicBezTo>
                  <a:cubicBezTo>
                    <a:pt x="989" y="2132"/>
                    <a:pt x="997" y="2132"/>
                    <a:pt x="1004" y="2132"/>
                  </a:cubicBezTo>
                  <a:cubicBezTo>
                    <a:pt x="1011" y="2132"/>
                    <a:pt x="1026" y="2154"/>
                    <a:pt x="1033" y="2161"/>
                  </a:cubicBezTo>
                  <a:cubicBezTo>
                    <a:pt x="1048" y="2191"/>
                    <a:pt x="1070" y="2257"/>
                    <a:pt x="1114" y="2257"/>
                  </a:cubicBezTo>
                  <a:cubicBezTo>
                    <a:pt x="1129" y="2257"/>
                    <a:pt x="1136" y="2249"/>
                    <a:pt x="1151" y="2242"/>
                  </a:cubicBezTo>
                  <a:cubicBezTo>
                    <a:pt x="1158" y="2242"/>
                    <a:pt x="1165" y="2235"/>
                    <a:pt x="1165" y="2235"/>
                  </a:cubicBezTo>
                  <a:cubicBezTo>
                    <a:pt x="1173" y="2235"/>
                    <a:pt x="1180" y="2242"/>
                    <a:pt x="1180" y="2242"/>
                  </a:cubicBezTo>
                  <a:cubicBezTo>
                    <a:pt x="1165" y="2278"/>
                    <a:pt x="1143" y="2323"/>
                    <a:pt x="1165" y="2359"/>
                  </a:cubicBezTo>
                  <a:cubicBezTo>
                    <a:pt x="1180" y="2388"/>
                    <a:pt x="1217" y="2396"/>
                    <a:pt x="1261" y="2418"/>
                  </a:cubicBezTo>
                  <a:cubicBezTo>
                    <a:pt x="1290" y="2425"/>
                    <a:pt x="1312" y="2440"/>
                    <a:pt x="1341" y="2447"/>
                  </a:cubicBezTo>
                  <a:cubicBezTo>
                    <a:pt x="1385" y="2469"/>
                    <a:pt x="1444" y="2476"/>
                    <a:pt x="1480" y="2476"/>
                  </a:cubicBezTo>
                  <a:cubicBezTo>
                    <a:pt x="1517" y="2476"/>
                    <a:pt x="1554" y="2476"/>
                    <a:pt x="1568" y="2469"/>
                  </a:cubicBezTo>
                  <a:cubicBezTo>
                    <a:pt x="1568" y="2469"/>
                    <a:pt x="1568" y="2469"/>
                    <a:pt x="1576" y="2469"/>
                  </a:cubicBezTo>
                  <a:cubicBezTo>
                    <a:pt x="1598" y="2469"/>
                    <a:pt x="1642" y="2476"/>
                    <a:pt x="1671" y="2484"/>
                  </a:cubicBezTo>
                  <a:cubicBezTo>
                    <a:pt x="1685" y="2484"/>
                    <a:pt x="1693" y="2484"/>
                    <a:pt x="1708" y="2484"/>
                  </a:cubicBezTo>
                  <a:cubicBezTo>
                    <a:pt x="1708" y="2484"/>
                    <a:pt x="1715" y="2491"/>
                    <a:pt x="1722" y="2491"/>
                  </a:cubicBezTo>
                  <a:cubicBezTo>
                    <a:pt x="1737" y="2491"/>
                    <a:pt x="1751" y="2484"/>
                    <a:pt x="1759" y="2476"/>
                  </a:cubicBezTo>
                  <a:cubicBezTo>
                    <a:pt x="1759" y="2484"/>
                    <a:pt x="1759" y="2484"/>
                    <a:pt x="1759" y="2491"/>
                  </a:cubicBezTo>
                  <a:cubicBezTo>
                    <a:pt x="1766" y="2513"/>
                    <a:pt x="1773" y="2557"/>
                    <a:pt x="1818" y="2557"/>
                  </a:cubicBezTo>
                  <a:cubicBezTo>
                    <a:pt x="1825" y="2557"/>
                    <a:pt x="1832" y="2557"/>
                    <a:pt x="1839" y="2550"/>
                  </a:cubicBezTo>
                  <a:cubicBezTo>
                    <a:pt x="1869" y="2542"/>
                    <a:pt x="1883" y="2520"/>
                    <a:pt x="1891" y="2506"/>
                  </a:cubicBezTo>
                  <a:cubicBezTo>
                    <a:pt x="1898" y="2498"/>
                    <a:pt x="1898" y="2498"/>
                    <a:pt x="1898" y="2498"/>
                  </a:cubicBezTo>
                  <a:cubicBezTo>
                    <a:pt x="1927" y="2506"/>
                    <a:pt x="1986" y="2579"/>
                    <a:pt x="2008" y="2623"/>
                  </a:cubicBezTo>
                  <a:cubicBezTo>
                    <a:pt x="2030" y="2674"/>
                    <a:pt x="2023" y="2696"/>
                    <a:pt x="2008" y="2704"/>
                  </a:cubicBezTo>
                  <a:cubicBezTo>
                    <a:pt x="1942" y="2740"/>
                    <a:pt x="1920" y="2784"/>
                    <a:pt x="1927" y="2828"/>
                  </a:cubicBezTo>
                  <a:cubicBezTo>
                    <a:pt x="1927" y="2843"/>
                    <a:pt x="1935" y="2850"/>
                    <a:pt x="1935" y="2857"/>
                  </a:cubicBezTo>
                  <a:cubicBezTo>
                    <a:pt x="1949" y="2879"/>
                    <a:pt x="1949" y="2887"/>
                    <a:pt x="1942" y="2909"/>
                  </a:cubicBezTo>
                  <a:cubicBezTo>
                    <a:pt x="1913" y="2953"/>
                    <a:pt x="1935" y="2997"/>
                    <a:pt x="1964" y="3048"/>
                  </a:cubicBezTo>
                  <a:cubicBezTo>
                    <a:pt x="1971" y="3063"/>
                    <a:pt x="1979" y="3077"/>
                    <a:pt x="1986" y="3099"/>
                  </a:cubicBezTo>
                  <a:cubicBezTo>
                    <a:pt x="2023" y="3165"/>
                    <a:pt x="2008" y="3224"/>
                    <a:pt x="1993" y="3246"/>
                  </a:cubicBezTo>
                  <a:cubicBezTo>
                    <a:pt x="1986" y="3253"/>
                    <a:pt x="1971" y="3260"/>
                    <a:pt x="1957" y="3268"/>
                  </a:cubicBezTo>
                  <a:cubicBezTo>
                    <a:pt x="1942" y="3275"/>
                    <a:pt x="1920" y="3290"/>
                    <a:pt x="1905" y="3304"/>
                  </a:cubicBezTo>
                  <a:cubicBezTo>
                    <a:pt x="1891" y="3326"/>
                    <a:pt x="1891" y="3356"/>
                    <a:pt x="1891" y="3392"/>
                  </a:cubicBezTo>
                  <a:cubicBezTo>
                    <a:pt x="1891" y="3422"/>
                    <a:pt x="1891" y="3451"/>
                    <a:pt x="1883" y="3473"/>
                  </a:cubicBezTo>
                  <a:cubicBezTo>
                    <a:pt x="1869" y="3524"/>
                    <a:pt x="1861" y="3561"/>
                    <a:pt x="1861" y="3561"/>
                  </a:cubicBezTo>
                  <a:cubicBezTo>
                    <a:pt x="1854" y="3597"/>
                    <a:pt x="1854" y="3597"/>
                    <a:pt x="1854" y="3597"/>
                  </a:cubicBezTo>
                  <a:cubicBezTo>
                    <a:pt x="1883" y="3597"/>
                    <a:pt x="1883" y="3597"/>
                    <a:pt x="1883" y="3597"/>
                  </a:cubicBezTo>
                  <a:cubicBezTo>
                    <a:pt x="1898" y="3605"/>
                    <a:pt x="1905" y="3605"/>
                    <a:pt x="1920" y="3605"/>
                  </a:cubicBezTo>
                  <a:cubicBezTo>
                    <a:pt x="1905" y="3619"/>
                    <a:pt x="1891" y="3642"/>
                    <a:pt x="1898" y="3685"/>
                  </a:cubicBezTo>
                  <a:cubicBezTo>
                    <a:pt x="1905" y="3722"/>
                    <a:pt x="1927" y="3729"/>
                    <a:pt x="1949" y="3729"/>
                  </a:cubicBezTo>
                  <a:cubicBezTo>
                    <a:pt x="1971" y="3729"/>
                    <a:pt x="1993" y="3729"/>
                    <a:pt x="2052" y="3671"/>
                  </a:cubicBezTo>
                  <a:cubicBezTo>
                    <a:pt x="2067" y="3656"/>
                    <a:pt x="2074" y="3649"/>
                    <a:pt x="2074" y="3649"/>
                  </a:cubicBezTo>
                  <a:lnTo>
                    <a:pt x="2074" y="3649"/>
                  </a:lnTo>
                  <a:cubicBezTo>
                    <a:pt x="2081" y="3656"/>
                    <a:pt x="2081" y="3664"/>
                    <a:pt x="2081" y="3671"/>
                  </a:cubicBezTo>
                  <a:cubicBezTo>
                    <a:pt x="2089" y="3700"/>
                    <a:pt x="2096" y="3744"/>
                    <a:pt x="2125" y="3766"/>
                  </a:cubicBezTo>
                  <a:cubicBezTo>
                    <a:pt x="2140" y="3773"/>
                    <a:pt x="2162" y="3781"/>
                    <a:pt x="2176" y="3781"/>
                  </a:cubicBezTo>
                  <a:cubicBezTo>
                    <a:pt x="2184" y="3781"/>
                    <a:pt x="2199" y="3781"/>
                    <a:pt x="2206" y="3773"/>
                  </a:cubicBezTo>
                  <a:cubicBezTo>
                    <a:pt x="2213" y="3773"/>
                    <a:pt x="2213" y="3773"/>
                    <a:pt x="2220" y="3773"/>
                  </a:cubicBezTo>
                  <a:cubicBezTo>
                    <a:pt x="2228" y="3773"/>
                    <a:pt x="2228" y="3773"/>
                    <a:pt x="2235" y="3781"/>
                  </a:cubicBezTo>
                  <a:cubicBezTo>
                    <a:pt x="2250" y="3795"/>
                    <a:pt x="2213" y="3832"/>
                    <a:pt x="2191" y="3861"/>
                  </a:cubicBezTo>
                  <a:cubicBezTo>
                    <a:pt x="2191" y="3869"/>
                    <a:pt x="2191" y="3869"/>
                    <a:pt x="2191" y="3869"/>
                  </a:cubicBezTo>
                  <a:cubicBezTo>
                    <a:pt x="2140" y="3927"/>
                    <a:pt x="2162" y="4125"/>
                    <a:pt x="2162" y="4125"/>
                  </a:cubicBezTo>
                  <a:cubicBezTo>
                    <a:pt x="2169" y="4147"/>
                    <a:pt x="2176" y="4169"/>
                    <a:pt x="2184" y="4184"/>
                  </a:cubicBezTo>
                  <a:cubicBezTo>
                    <a:pt x="2191" y="4206"/>
                    <a:pt x="2191" y="4228"/>
                    <a:pt x="2191" y="4242"/>
                  </a:cubicBezTo>
                  <a:cubicBezTo>
                    <a:pt x="2191" y="4257"/>
                    <a:pt x="2176" y="4264"/>
                    <a:pt x="2169" y="4279"/>
                  </a:cubicBezTo>
                  <a:cubicBezTo>
                    <a:pt x="2147" y="4308"/>
                    <a:pt x="2118" y="4338"/>
                    <a:pt x="2103" y="4396"/>
                  </a:cubicBezTo>
                  <a:cubicBezTo>
                    <a:pt x="2103" y="4404"/>
                    <a:pt x="2103" y="4404"/>
                    <a:pt x="2103" y="4404"/>
                  </a:cubicBezTo>
                  <a:cubicBezTo>
                    <a:pt x="2089" y="4492"/>
                    <a:pt x="2081" y="4535"/>
                    <a:pt x="2125" y="4579"/>
                  </a:cubicBezTo>
                  <a:cubicBezTo>
                    <a:pt x="2132" y="4587"/>
                    <a:pt x="2147" y="4602"/>
                    <a:pt x="2154" y="4609"/>
                  </a:cubicBezTo>
                  <a:cubicBezTo>
                    <a:pt x="2162" y="4609"/>
                    <a:pt x="2169" y="4616"/>
                    <a:pt x="2176" y="4623"/>
                  </a:cubicBezTo>
                  <a:cubicBezTo>
                    <a:pt x="2169" y="4623"/>
                    <a:pt x="2169" y="4623"/>
                    <a:pt x="2162" y="4623"/>
                  </a:cubicBezTo>
                  <a:cubicBezTo>
                    <a:pt x="2147" y="4631"/>
                    <a:pt x="2125" y="4638"/>
                    <a:pt x="2096" y="4675"/>
                  </a:cubicBezTo>
                  <a:cubicBezTo>
                    <a:pt x="2044" y="4733"/>
                    <a:pt x="2044" y="4792"/>
                    <a:pt x="2067" y="4851"/>
                  </a:cubicBezTo>
                  <a:cubicBezTo>
                    <a:pt x="2081" y="4902"/>
                    <a:pt x="2118" y="4946"/>
                    <a:pt x="2147" y="4983"/>
                  </a:cubicBezTo>
                  <a:cubicBezTo>
                    <a:pt x="2154" y="4990"/>
                    <a:pt x="2162" y="4997"/>
                    <a:pt x="2169" y="5012"/>
                  </a:cubicBezTo>
                  <a:cubicBezTo>
                    <a:pt x="2184" y="5026"/>
                    <a:pt x="2199" y="5034"/>
                    <a:pt x="2220" y="5048"/>
                  </a:cubicBezTo>
                  <a:cubicBezTo>
                    <a:pt x="2242" y="5063"/>
                    <a:pt x="2264" y="5078"/>
                    <a:pt x="2279" y="5114"/>
                  </a:cubicBezTo>
                  <a:cubicBezTo>
                    <a:pt x="2301" y="5180"/>
                    <a:pt x="2338" y="5195"/>
                    <a:pt x="2352" y="5202"/>
                  </a:cubicBezTo>
                  <a:cubicBezTo>
                    <a:pt x="2374" y="5217"/>
                    <a:pt x="2499" y="5297"/>
                    <a:pt x="2528" y="5312"/>
                  </a:cubicBezTo>
                  <a:cubicBezTo>
                    <a:pt x="2535" y="5319"/>
                    <a:pt x="2543" y="5319"/>
                    <a:pt x="2550" y="5319"/>
                  </a:cubicBezTo>
                  <a:cubicBezTo>
                    <a:pt x="2587" y="5319"/>
                    <a:pt x="2609" y="5283"/>
                    <a:pt x="2609" y="5254"/>
                  </a:cubicBezTo>
                  <a:cubicBezTo>
                    <a:pt x="2616" y="5254"/>
                    <a:pt x="2616" y="5254"/>
                    <a:pt x="2616" y="5254"/>
                  </a:cubicBezTo>
                  <a:cubicBezTo>
                    <a:pt x="2623" y="5254"/>
                    <a:pt x="2623" y="5261"/>
                    <a:pt x="2623" y="5261"/>
                  </a:cubicBezTo>
                  <a:cubicBezTo>
                    <a:pt x="2638" y="5283"/>
                    <a:pt x="2653" y="5297"/>
                    <a:pt x="2675" y="5319"/>
                  </a:cubicBezTo>
                  <a:cubicBezTo>
                    <a:pt x="2689" y="5342"/>
                    <a:pt x="2711" y="5364"/>
                    <a:pt x="2733" y="5393"/>
                  </a:cubicBezTo>
                  <a:cubicBezTo>
                    <a:pt x="2755" y="5422"/>
                    <a:pt x="2777" y="5437"/>
                    <a:pt x="2807" y="5437"/>
                  </a:cubicBezTo>
                  <a:cubicBezTo>
                    <a:pt x="2836" y="5437"/>
                    <a:pt x="2865" y="5422"/>
                    <a:pt x="2902" y="5400"/>
                  </a:cubicBezTo>
                  <a:cubicBezTo>
                    <a:pt x="2909" y="5400"/>
                    <a:pt x="2917" y="5393"/>
                    <a:pt x="2924" y="5393"/>
                  </a:cubicBezTo>
                  <a:cubicBezTo>
                    <a:pt x="2953" y="5378"/>
                    <a:pt x="2982" y="5356"/>
                    <a:pt x="3004" y="5342"/>
                  </a:cubicBezTo>
                  <a:cubicBezTo>
                    <a:pt x="3026" y="5327"/>
                    <a:pt x="3049" y="5312"/>
                    <a:pt x="3070" y="5305"/>
                  </a:cubicBezTo>
                  <a:cubicBezTo>
                    <a:pt x="3070" y="5312"/>
                    <a:pt x="3078" y="5334"/>
                    <a:pt x="3092" y="5349"/>
                  </a:cubicBezTo>
                  <a:cubicBezTo>
                    <a:pt x="3100" y="5364"/>
                    <a:pt x="3122" y="5378"/>
                    <a:pt x="3144" y="5378"/>
                  </a:cubicBezTo>
                  <a:cubicBezTo>
                    <a:pt x="3144" y="5378"/>
                    <a:pt x="3151" y="5371"/>
                    <a:pt x="3158" y="5371"/>
                  </a:cubicBezTo>
                  <a:cubicBezTo>
                    <a:pt x="3166" y="5371"/>
                    <a:pt x="3166" y="5371"/>
                    <a:pt x="3173" y="5371"/>
                  </a:cubicBezTo>
                  <a:lnTo>
                    <a:pt x="3173" y="5371"/>
                  </a:lnTo>
                  <a:lnTo>
                    <a:pt x="3173" y="5371"/>
                  </a:lnTo>
                  <a:cubicBezTo>
                    <a:pt x="3202" y="5407"/>
                    <a:pt x="3254" y="5444"/>
                    <a:pt x="3305" y="5444"/>
                  </a:cubicBezTo>
                  <a:cubicBezTo>
                    <a:pt x="3312" y="5444"/>
                    <a:pt x="3320" y="5444"/>
                    <a:pt x="3320" y="5444"/>
                  </a:cubicBezTo>
                  <a:cubicBezTo>
                    <a:pt x="3327" y="5444"/>
                    <a:pt x="3327" y="5444"/>
                    <a:pt x="3327" y="5444"/>
                  </a:cubicBezTo>
                  <a:cubicBezTo>
                    <a:pt x="3342" y="5444"/>
                    <a:pt x="3349" y="5437"/>
                    <a:pt x="3356" y="5437"/>
                  </a:cubicBezTo>
                  <a:cubicBezTo>
                    <a:pt x="3356" y="5437"/>
                    <a:pt x="3371" y="5437"/>
                    <a:pt x="3385" y="5481"/>
                  </a:cubicBezTo>
                  <a:cubicBezTo>
                    <a:pt x="3400" y="5539"/>
                    <a:pt x="3444" y="5554"/>
                    <a:pt x="3466" y="5554"/>
                  </a:cubicBezTo>
                  <a:cubicBezTo>
                    <a:pt x="3510" y="5554"/>
                    <a:pt x="3554" y="5517"/>
                    <a:pt x="3576" y="5510"/>
                  </a:cubicBezTo>
                  <a:cubicBezTo>
                    <a:pt x="3576" y="5503"/>
                    <a:pt x="3576" y="5503"/>
                    <a:pt x="3583" y="5503"/>
                  </a:cubicBezTo>
                  <a:cubicBezTo>
                    <a:pt x="3583" y="5503"/>
                    <a:pt x="3591" y="5517"/>
                    <a:pt x="3591" y="5539"/>
                  </a:cubicBezTo>
                  <a:cubicBezTo>
                    <a:pt x="3605" y="5605"/>
                    <a:pt x="3642" y="5613"/>
                    <a:pt x="3701" y="5613"/>
                  </a:cubicBezTo>
                  <a:cubicBezTo>
                    <a:pt x="3715" y="5613"/>
                    <a:pt x="3723" y="5613"/>
                    <a:pt x="3730" y="5620"/>
                  </a:cubicBezTo>
                  <a:cubicBezTo>
                    <a:pt x="3723" y="5635"/>
                    <a:pt x="3715" y="5649"/>
                    <a:pt x="3723" y="5664"/>
                  </a:cubicBezTo>
                  <a:cubicBezTo>
                    <a:pt x="3737" y="5701"/>
                    <a:pt x="3781" y="5723"/>
                    <a:pt x="3840" y="5723"/>
                  </a:cubicBezTo>
                  <a:cubicBezTo>
                    <a:pt x="3869" y="5723"/>
                    <a:pt x="3891" y="5715"/>
                    <a:pt x="3920" y="5708"/>
                  </a:cubicBezTo>
                  <a:cubicBezTo>
                    <a:pt x="3935" y="5701"/>
                    <a:pt x="3942" y="5701"/>
                    <a:pt x="3950" y="5701"/>
                  </a:cubicBezTo>
                  <a:cubicBezTo>
                    <a:pt x="3964" y="5701"/>
                    <a:pt x="3964" y="5708"/>
                    <a:pt x="3964" y="5708"/>
                  </a:cubicBezTo>
                  <a:cubicBezTo>
                    <a:pt x="3972" y="5715"/>
                    <a:pt x="3979" y="5730"/>
                    <a:pt x="3964" y="5788"/>
                  </a:cubicBezTo>
                  <a:cubicBezTo>
                    <a:pt x="3957" y="5847"/>
                    <a:pt x="4001" y="5884"/>
                    <a:pt x="4038" y="5906"/>
                  </a:cubicBezTo>
                  <a:cubicBezTo>
                    <a:pt x="4045" y="5913"/>
                    <a:pt x="4045" y="5913"/>
                    <a:pt x="4045" y="5913"/>
                  </a:cubicBezTo>
                  <a:cubicBezTo>
                    <a:pt x="4074" y="5935"/>
                    <a:pt x="4045" y="5986"/>
                    <a:pt x="4038" y="6008"/>
                  </a:cubicBezTo>
                  <a:cubicBezTo>
                    <a:pt x="4001" y="6074"/>
                    <a:pt x="4038" y="6140"/>
                    <a:pt x="4089" y="6169"/>
                  </a:cubicBezTo>
                  <a:cubicBezTo>
                    <a:pt x="4096" y="6177"/>
                    <a:pt x="4096" y="6177"/>
                    <a:pt x="4096" y="6184"/>
                  </a:cubicBezTo>
                  <a:cubicBezTo>
                    <a:pt x="4104" y="6199"/>
                    <a:pt x="4089" y="6235"/>
                    <a:pt x="4067" y="6272"/>
                  </a:cubicBezTo>
                  <a:cubicBezTo>
                    <a:pt x="4045" y="6302"/>
                    <a:pt x="4023" y="6316"/>
                    <a:pt x="3986" y="6331"/>
                  </a:cubicBezTo>
                  <a:cubicBezTo>
                    <a:pt x="3972" y="6345"/>
                    <a:pt x="3950" y="6353"/>
                    <a:pt x="3928" y="6367"/>
                  </a:cubicBezTo>
                  <a:cubicBezTo>
                    <a:pt x="3899" y="6382"/>
                    <a:pt x="3876" y="6404"/>
                    <a:pt x="3847" y="6433"/>
                  </a:cubicBezTo>
                  <a:cubicBezTo>
                    <a:pt x="3825" y="6455"/>
                    <a:pt x="3825" y="6455"/>
                    <a:pt x="3825" y="6455"/>
                  </a:cubicBezTo>
                  <a:cubicBezTo>
                    <a:pt x="3847" y="6477"/>
                    <a:pt x="3847" y="6477"/>
                    <a:pt x="3847" y="6477"/>
                  </a:cubicBezTo>
                  <a:cubicBezTo>
                    <a:pt x="3854" y="6477"/>
                    <a:pt x="3854" y="6477"/>
                    <a:pt x="3854" y="6477"/>
                  </a:cubicBezTo>
                  <a:cubicBezTo>
                    <a:pt x="3854" y="6485"/>
                    <a:pt x="3854" y="6485"/>
                    <a:pt x="3854" y="6485"/>
                  </a:cubicBezTo>
                  <a:cubicBezTo>
                    <a:pt x="3862" y="6485"/>
                    <a:pt x="3869" y="6499"/>
                    <a:pt x="3869" y="6507"/>
                  </a:cubicBezTo>
                  <a:cubicBezTo>
                    <a:pt x="3884" y="6536"/>
                    <a:pt x="3899" y="6580"/>
                    <a:pt x="3957" y="6580"/>
                  </a:cubicBezTo>
                  <a:cubicBezTo>
                    <a:pt x="3957" y="6580"/>
                    <a:pt x="3964" y="6580"/>
                    <a:pt x="3964" y="6573"/>
                  </a:cubicBezTo>
                  <a:cubicBezTo>
                    <a:pt x="3986" y="6573"/>
                    <a:pt x="4001" y="6573"/>
                    <a:pt x="4008" y="6573"/>
                  </a:cubicBezTo>
                  <a:cubicBezTo>
                    <a:pt x="4016" y="6573"/>
                    <a:pt x="4023" y="6573"/>
                    <a:pt x="4045" y="6595"/>
                  </a:cubicBezTo>
                  <a:cubicBezTo>
                    <a:pt x="4060" y="6609"/>
                    <a:pt x="4060" y="6661"/>
                    <a:pt x="4052" y="6683"/>
                  </a:cubicBezTo>
                  <a:cubicBezTo>
                    <a:pt x="4052" y="6697"/>
                    <a:pt x="4052" y="6697"/>
                    <a:pt x="4052" y="6697"/>
                  </a:cubicBezTo>
                  <a:cubicBezTo>
                    <a:pt x="4060" y="6712"/>
                    <a:pt x="4060" y="6712"/>
                    <a:pt x="4060" y="6712"/>
                  </a:cubicBezTo>
                  <a:cubicBezTo>
                    <a:pt x="4060" y="6712"/>
                    <a:pt x="4089" y="6748"/>
                    <a:pt x="4140" y="6748"/>
                  </a:cubicBezTo>
                  <a:lnTo>
                    <a:pt x="4140" y="6748"/>
                  </a:lnTo>
                  <a:cubicBezTo>
                    <a:pt x="4140" y="6763"/>
                    <a:pt x="4140" y="6792"/>
                    <a:pt x="4170" y="6814"/>
                  </a:cubicBezTo>
                  <a:cubicBezTo>
                    <a:pt x="4191" y="6822"/>
                    <a:pt x="4213" y="6858"/>
                    <a:pt x="4213" y="6866"/>
                  </a:cubicBezTo>
                  <a:cubicBezTo>
                    <a:pt x="4206" y="6873"/>
                    <a:pt x="4199" y="6873"/>
                    <a:pt x="4191" y="6880"/>
                  </a:cubicBezTo>
                  <a:cubicBezTo>
                    <a:pt x="4170" y="6888"/>
                    <a:pt x="4148" y="6902"/>
                    <a:pt x="4148" y="6946"/>
                  </a:cubicBezTo>
                  <a:cubicBezTo>
                    <a:pt x="4148" y="6976"/>
                    <a:pt x="4155" y="6990"/>
                    <a:pt x="4170" y="7012"/>
                  </a:cubicBezTo>
                  <a:cubicBezTo>
                    <a:pt x="4170" y="7019"/>
                    <a:pt x="4177" y="7027"/>
                    <a:pt x="4177" y="7034"/>
                  </a:cubicBezTo>
                  <a:cubicBezTo>
                    <a:pt x="4184" y="7042"/>
                    <a:pt x="4184" y="7049"/>
                    <a:pt x="4184" y="7056"/>
                  </a:cubicBezTo>
                  <a:cubicBezTo>
                    <a:pt x="4191" y="7071"/>
                    <a:pt x="4191" y="7078"/>
                    <a:pt x="4184" y="7107"/>
                  </a:cubicBezTo>
                  <a:cubicBezTo>
                    <a:pt x="4155" y="7166"/>
                    <a:pt x="4170" y="7225"/>
                    <a:pt x="4213" y="7247"/>
                  </a:cubicBezTo>
                  <a:cubicBezTo>
                    <a:pt x="4221" y="7247"/>
                    <a:pt x="4228" y="7254"/>
                    <a:pt x="4235" y="7261"/>
                  </a:cubicBezTo>
                  <a:cubicBezTo>
                    <a:pt x="4257" y="7283"/>
                    <a:pt x="4280" y="7313"/>
                    <a:pt x="4316" y="7313"/>
                  </a:cubicBezTo>
                  <a:cubicBezTo>
                    <a:pt x="4338" y="7313"/>
                    <a:pt x="4360" y="7298"/>
                    <a:pt x="4375" y="7283"/>
                  </a:cubicBezTo>
                  <a:cubicBezTo>
                    <a:pt x="4397" y="7254"/>
                    <a:pt x="4419" y="7239"/>
                    <a:pt x="4433" y="7225"/>
                  </a:cubicBezTo>
                  <a:cubicBezTo>
                    <a:pt x="4448" y="7210"/>
                    <a:pt x="4470" y="7188"/>
                    <a:pt x="4492" y="7159"/>
                  </a:cubicBezTo>
                  <a:cubicBezTo>
                    <a:pt x="4492" y="7152"/>
                    <a:pt x="4492" y="7152"/>
                    <a:pt x="4492" y="7152"/>
                  </a:cubicBezTo>
                  <a:cubicBezTo>
                    <a:pt x="4499" y="7152"/>
                    <a:pt x="4499" y="7144"/>
                    <a:pt x="4499" y="7144"/>
                  </a:cubicBezTo>
                  <a:cubicBezTo>
                    <a:pt x="4499" y="7144"/>
                    <a:pt x="4507" y="7144"/>
                    <a:pt x="4514" y="7144"/>
                  </a:cubicBezTo>
                  <a:cubicBezTo>
                    <a:pt x="4521" y="7144"/>
                    <a:pt x="4529" y="7144"/>
                    <a:pt x="4536" y="7144"/>
                  </a:cubicBezTo>
                  <a:cubicBezTo>
                    <a:pt x="4587" y="7137"/>
                    <a:pt x="4602" y="7122"/>
                    <a:pt x="4624" y="7100"/>
                  </a:cubicBezTo>
                  <a:cubicBezTo>
                    <a:pt x="4631" y="7093"/>
                    <a:pt x="4639" y="7093"/>
                    <a:pt x="4646" y="7085"/>
                  </a:cubicBezTo>
                  <a:cubicBezTo>
                    <a:pt x="4646" y="7100"/>
                    <a:pt x="4661" y="7115"/>
                    <a:pt x="4682" y="7122"/>
                  </a:cubicBezTo>
                  <a:cubicBezTo>
                    <a:pt x="4697" y="7137"/>
                    <a:pt x="4712" y="7144"/>
                    <a:pt x="4726" y="7159"/>
                  </a:cubicBezTo>
                  <a:cubicBezTo>
                    <a:pt x="4763" y="7181"/>
                    <a:pt x="4800" y="7210"/>
                    <a:pt x="4851" y="7210"/>
                  </a:cubicBezTo>
                  <a:cubicBezTo>
                    <a:pt x="4858" y="7217"/>
                    <a:pt x="4858" y="7217"/>
                    <a:pt x="4858" y="7217"/>
                  </a:cubicBezTo>
                  <a:lnTo>
                    <a:pt x="4858" y="7217"/>
                  </a:lnTo>
                  <a:cubicBezTo>
                    <a:pt x="4851" y="7261"/>
                    <a:pt x="4873" y="7276"/>
                    <a:pt x="4888" y="7283"/>
                  </a:cubicBezTo>
                  <a:cubicBezTo>
                    <a:pt x="4910" y="7283"/>
                    <a:pt x="4932" y="7283"/>
                    <a:pt x="4961" y="7283"/>
                  </a:cubicBezTo>
                  <a:cubicBezTo>
                    <a:pt x="4990" y="7283"/>
                    <a:pt x="5020" y="7283"/>
                    <a:pt x="5056" y="7291"/>
                  </a:cubicBezTo>
                  <a:cubicBezTo>
                    <a:pt x="5078" y="7291"/>
                    <a:pt x="5100" y="7298"/>
                    <a:pt x="5130" y="7305"/>
                  </a:cubicBezTo>
                  <a:cubicBezTo>
                    <a:pt x="5188" y="7313"/>
                    <a:pt x="5247" y="7327"/>
                    <a:pt x="5305" y="7327"/>
                  </a:cubicBezTo>
                  <a:cubicBezTo>
                    <a:pt x="5335" y="7327"/>
                    <a:pt x="5364" y="7320"/>
                    <a:pt x="5386" y="7313"/>
                  </a:cubicBezTo>
                  <a:cubicBezTo>
                    <a:pt x="5444" y="7291"/>
                    <a:pt x="5474" y="7283"/>
                    <a:pt x="5525" y="7269"/>
                  </a:cubicBezTo>
                  <a:cubicBezTo>
                    <a:pt x="5540" y="7269"/>
                    <a:pt x="5569" y="7261"/>
                    <a:pt x="5591" y="7254"/>
                  </a:cubicBezTo>
                  <a:cubicBezTo>
                    <a:pt x="5628" y="7247"/>
                    <a:pt x="5657" y="7239"/>
                    <a:pt x="5672" y="7239"/>
                  </a:cubicBezTo>
                  <a:cubicBezTo>
                    <a:pt x="5716" y="7232"/>
                    <a:pt x="5745" y="7225"/>
                    <a:pt x="5782" y="7203"/>
                  </a:cubicBezTo>
                  <a:cubicBezTo>
                    <a:pt x="5804" y="7188"/>
                    <a:pt x="5811" y="7181"/>
                    <a:pt x="5818" y="7181"/>
                  </a:cubicBezTo>
                  <a:lnTo>
                    <a:pt x="5818" y="7181"/>
                  </a:lnTo>
                  <a:cubicBezTo>
                    <a:pt x="5818" y="7225"/>
                    <a:pt x="5847" y="7254"/>
                    <a:pt x="5884" y="7254"/>
                  </a:cubicBezTo>
                  <a:cubicBezTo>
                    <a:pt x="5899" y="7254"/>
                    <a:pt x="5928" y="7247"/>
                    <a:pt x="5957" y="7195"/>
                  </a:cubicBezTo>
                  <a:cubicBezTo>
                    <a:pt x="5965" y="7181"/>
                    <a:pt x="5972" y="7166"/>
                    <a:pt x="5980" y="7152"/>
                  </a:cubicBezTo>
                  <a:cubicBezTo>
                    <a:pt x="6001" y="7115"/>
                    <a:pt x="6023" y="7078"/>
                    <a:pt x="6016" y="7019"/>
                  </a:cubicBezTo>
                  <a:cubicBezTo>
                    <a:pt x="6016" y="6990"/>
                    <a:pt x="6009" y="6976"/>
                    <a:pt x="6001" y="6954"/>
                  </a:cubicBezTo>
                  <a:cubicBezTo>
                    <a:pt x="5994" y="6939"/>
                    <a:pt x="5994" y="6924"/>
                    <a:pt x="5994" y="6917"/>
                  </a:cubicBezTo>
                  <a:lnTo>
                    <a:pt x="5994" y="6917"/>
                  </a:lnTo>
                  <a:cubicBezTo>
                    <a:pt x="6038" y="6902"/>
                    <a:pt x="6053" y="6888"/>
                    <a:pt x="6060" y="6851"/>
                  </a:cubicBezTo>
                  <a:cubicBezTo>
                    <a:pt x="6067" y="6836"/>
                    <a:pt x="6075" y="6829"/>
                    <a:pt x="6082" y="6807"/>
                  </a:cubicBezTo>
                  <a:cubicBezTo>
                    <a:pt x="6097" y="6778"/>
                    <a:pt x="6104" y="6756"/>
                    <a:pt x="6111" y="6734"/>
                  </a:cubicBezTo>
                  <a:cubicBezTo>
                    <a:pt x="6119" y="6697"/>
                    <a:pt x="6126" y="6690"/>
                    <a:pt x="6141" y="6683"/>
                  </a:cubicBezTo>
                  <a:cubicBezTo>
                    <a:pt x="6177" y="6675"/>
                    <a:pt x="6229" y="6653"/>
                    <a:pt x="6273" y="6653"/>
                  </a:cubicBezTo>
                  <a:cubicBezTo>
                    <a:pt x="6287" y="6653"/>
                    <a:pt x="6294" y="6661"/>
                    <a:pt x="6294" y="6661"/>
                  </a:cubicBezTo>
                  <a:cubicBezTo>
                    <a:pt x="6338" y="6704"/>
                    <a:pt x="6404" y="6704"/>
                    <a:pt x="6463" y="6704"/>
                  </a:cubicBezTo>
                  <a:cubicBezTo>
                    <a:pt x="6470" y="6704"/>
                    <a:pt x="6478" y="6704"/>
                    <a:pt x="6478" y="6704"/>
                  </a:cubicBezTo>
                  <a:lnTo>
                    <a:pt x="6478" y="6712"/>
                  </a:lnTo>
                  <a:cubicBezTo>
                    <a:pt x="6478" y="6726"/>
                    <a:pt x="6485" y="6741"/>
                    <a:pt x="6500" y="6756"/>
                  </a:cubicBezTo>
                  <a:cubicBezTo>
                    <a:pt x="6507" y="6756"/>
                    <a:pt x="6507" y="6756"/>
                    <a:pt x="6507" y="6756"/>
                  </a:cubicBezTo>
                  <a:cubicBezTo>
                    <a:pt x="6514" y="6763"/>
                    <a:pt x="6522" y="6778"/>
                    <a:pt x="6536" y="6778"/>
                  </a:cubicBezTo>
                  <a:cubicBezTo>
                    <a:pt x="6551" y="6778"/>
                    <a:pt x="6566" y="6756"/>
                    <a:pt x="6566" y="6756"/>
                  </a:cubicBezTo>
                  <a:cubicBezTo>
                    <a:pt x="6573" y="6748"/>
                    <a:pt x="6580" y="6734"/>
                    <a:pt x="6602" y="6712"/>
                  </a:cubicBezTo>
                  <a:cubicBezTo>
                    <a:pt x="6632" y="6683"/>
                    <a:pt x="6646" y="6661"/>
                    <a:pt x="6646" y="6646"/>
                  </a:cubicBezTo>
                  <a:cubicBezTo>
                    <a:pt x="6654" y="6624"/>
                    <a:pt x="6654" y="6624"/>
                    <a:pt x="6683" y="6616"/>
                  </a:cubicBezTo>
                  <a:cubicBezTo>
                    <a:pt x="6727" y="6609"/>
                    <a:pt x="6734" y="6609"/>
                    <a:pt x="6756" y="6595"/>
                  </a:cubicBezTo>
                  <a:cubicBezTo>
                    <a:pt x="6763" y="6595"/>
                    <a:pt x="6778" y="6587"/>
                    <a:pt x="6807" y="6573"/>
                  </a:cubicBezTo>
                  <a:cubicBezTo>
                    <a:pt x="6859" y="6551"/>
                    <a:pt x="6881" y="6543"/>
                    <a:pt x="6903" y="6543"/>
                  </a:cubicBezTo>
                  <a:cubicBezTo>
                    <a:pt x="6910" y="6543"/>
                    <a:pt x="6917" y="6551"/>
                    <a:pt x="6932" y="6551"/>
                  </a:cubicBezTo>
                  <a:cubicBezTo>
                    <a:pt x="6939" y="6551"/>
                    <a:pt x="6947" y="6551"/>
                    <a:pt x="6954" y="6551"/>
                  </a:cubicBezTo>
                  <a:cubicBezTo>
                    <a:pt x="6969" y="6551"/>
                    <a:pt x="6991" y="6551"/>
                    <a:pt x="6991" y="6514"/>
                  </a:cubicBezTo>
                  <a:cubicBezTo>
                    <a:pt x="6998" y="6507"/>
                    <a:pt x="6998" y="6492"/>
                    <a:pt x="7005" y="6477"/>
                  </a:cubicBezTo>
                  <a:cubicBezTo>
                    <a:pt x="7020" y="6463"/>
                    <a:pt x="7027" y="6455"/>
                    <a:pt x="7035" y="6455"/>
                  </a:cubicBezTo>
                  <a:cubicBezTo>
                    <a:pt x="7035" y="6455"/>
                    <a:pt x="7042" y="6463"/>
                    <a:pt x="7049" y="6470"/>
                  </a:cubicBezTo>
                  <a:cubicBezTo>
                    <a:pt x="7064" y="6521"/>
                    <a:pt x="7152" y="6580"/>
                    <a:pt x="7196" y="6580"/>
                  </a:cubicBezTo>
                  <a:cubicBezTo>
                    <a:pt x="7211" y="6580"/>
                    <a:pt x="7218" y="6580"/>
                    <a:pt x="7225" y="6573"/>
                  </a:cubicBezTo>
                  <a:cubicBezTo>
                    <a:pt x="7232" y="6573"/>
                    <a:pt x="7247" y="6558"/>
                    <a:pt x="7328" y="6528"/>
                  </a:cubicBezTo>
                  <a:cubicBezTo>
                    <a:pt x="7379" y="6514"/>
                    <a:pt x="7379" y="6514"/>
                    <a:pt x="7379" y="6514"/>
                  </a:cubicBezTo>
                  <a:cubicBezTo>
                    <a:pt x="7342" y="6485"/>
                    <a:pt x="7342" y="6485"/>
                    <a:pt x="7342" y="6485"/>
                  </a:cubicBezTo>
                  <a:cubicBezTo>
                    <a:pt x="7372" y="6463"/>
                    <a:pt x="7401" y="6426"/>
                    <a:pt x="7423" y="6397"/>
                  </a:cubicBezTo>
                  <a:cubicBezTo>
                    <a:pt x="7467" y="6345"/>
                    <a:pt x="7467" y="6316"/>
                    <a:pt x="7430" y="6214"/>
                  </a:cubicBezTo>
                  <a:cubicBezTo>
                    <a:pt x="7423" y="6184"/>
                    <a:pt x="7416" y="6162"/>
                    <a:pt x="7408" y="6140"/>
                  </a:cubicBezTo>
                  <a:cubicBezTo>
                    <a:pt x="7401" y="6074"/>
                    <a:pt x="7386" y="6023"/>
                    <a:pt x="7306" y="6001"/>
                  </a:cubicBezTo>
                  <a:cubicBezTo>
                    <a:pt x="7232" y="5986"/>
                    <a:pt x="7225" y="5942"/>
                    <a:pt x="7203" y="5862"/>
                  </a:cubicBezTo>
                  <a:cubicBezTo>
                    <a:pt x="7203" y="5854"/>
                    <a:pt x="7203" y="5854"/>
                    <a:pt x="7203" y="5854"/>
                  </a:cubicBezTo>
                  <a:cubicBezTo>
                    <a:pt x="7188" y="5788"/>
                    <a:pt x="7152" y="5759"/>
                    <a:pt x="7123" y="5723"/>
                  </a:cubicBezTo>
                  <a:cubicBezTo>
                    <a:pt x="7101" y="5701"/>
                    <a:pt x="7079" y="5678"/>
                    <a:pt x="7064" y="5649"/>
                  </a:cubicBezTo>
                  <a:cubicBezTo>
                    <a:pt x="7027" y="5591"/>
                    <a:pt x="7035" y="5583"/>
                    <a:pt x="7108" y="5517"/>
                  </a:cubicBezTo>
                  <a:cubicBezTo>
                    <a:pt x="7166" y="5459"/>
                    <a:pt x="7262" y="5319"/>
                    <a:pt x="7247" y="5224"/>
                  </a:cubicBezTo>
                  <a:cubicBezTo>
                    <a:pt x="7247" y="5202"/>
                    <a:pt x="7240" y="5180"/>
                    <a:pt x="7240" y="5166"/>
                  </a:cubicBezTo>
                  <a:cubicBezTo>
                    <a:pt x="7232" y="5122"/>
                    <a:pt x="7225" y="5100"/>
                    <a:pt x="7247" y="5056"/>
                  </a:cubicBezTo>
                  <a:cubicBezTo>
                    <a:pt x="7254" y="5048"/>
                    <a:pt x="7254" y="5034"/>
                    <a:pt x="7262" y="5026"/>
                  </a:cubicBezTo>
                  <a:cubicBezTo>
                    <a:pt x="7306" y="4946"/>
                    <a:pt x="7379" y="4807"/>
                    <a:pt x="7284" y="4733"/>
                  </a:cubicBezTo>
                  <a:cubicBezTo>
                    <a:pt x="7174" y="4653"/>
                    <a:pt x="7130" y="4587"/>
                    <a:pt x="7166" y="4543"/>
                  </a:cubicBezTo>
                  <a:cubicBezTo>
                    <a:pt x="7203" y="4492"/>
                    <a:pt x="7211" y="4462"/>
                    <a:pt x="7196" y="4440"/>
                  </a:cubicBezTo>
                  <a:cubicBezTo>
                    <a:pt x="7196" y="4433"/>
                    <a:pt x="7181" y="4426"/>
                    <a:pt x="7166" y="4426"/>
                  </a:cubicBezTo>
                  <a:lnTo>
                    <a:pt x="7166" y="4426"/>
                  </a:lnTo>
                  <a:cubicBezTo>
                    <a:pt x="7152" y="4418"/>
                    <a:pt x="7137" y="4411"/>
                    <a:pt x="7137" y="4396"/>
                  </a:cubicBezTo>
                  <a:lnTo>
                    <a:pt x="7137" y="4396"/>
                  </a:lnTo>
                  <a:cubicBezTo>
                    <a:pt x="7137" y="4396"/>
                    <a:pt x="7137" y="4396"/>
                    <a:pt x="7144" y="4389"/>
                  </a:cubicBezTo>
                  <a:cubicBezTo>
                    <a:pt x="7152" y="4382"/>
                    <a:pt x="7166" y="4374"/>
                    <a:pt x="7174" y="4360"/>
                  </a:cubicBezTo>
                  <a:cubicBezTo>
                    <a:pt x="7196" y="4330"/>
                    <a:pt x="7188" y="4279"/>
                    <a:pt x="7174" y="4250"/>
                  </a:cubicBezTo>
                  <a:cubicBezTo>
                    <a:pt x="7152" y="4206"/>
                    <a:pt x="7115" y="4169"/>
                    <a:pt x="7079" y="4162"/>
                  </a:cubicBezTo>
                  <a:cubicBezTo>
                    <a:pt x="7071" y="4162"/>
                    <a:pt x="7056" y="4162"/>
                    <a:pt x="7042" y="4162"/>
                  </a:cubicBezTo>
                  <a:cubicBezTo>
                    <a:pt x="7005" y="4154"/>
                    <a:pt x="6895" y="4133"/>
                    <a:pt x="6888" y="4110"/>
                  </a:cubicBezTo>
                  <a:cubicBezTo>
                    <a:pt x="6881" y="4081"/>
                    <a:pt x="6873" y="4059"/>
                    <a:pt x="6859" y="4030"/>
                  </a:cubicBezTo>
                  <a:cubicBezTo>
                    <a:pt x="6844" y="3986"/>
                    <a:pt x="6822" y="3942"/>
                    <a:pt x="6822" y="3898"/>
                  </a:cubicBezTo>
                  <a:cubicBezTo>
                    <a:pt x="6815" y="3847"/>
                    <a:pt x="6793" y="3817"/>
                    <a:pt x="6771" y="3795"/>
                  </a:cubicBezTo>
                  <a:cubicBezTo>
                    <a:pt x="6749" y="3766"/>
                    <a:pt x="6742" y="3759"/>
                    <a:pt x="6756" y="3722"/>
                  </a:cubicBezTo>
                  <a:cubicBezTo>
                    <a:pt x="6793" y="3656"/>
                    <a:pt x="6807" y="3634"/>
                    <a:pt x="6844" y="3597"/>
                  </a:cubicBezTo>
                  <a:cubicBezTo>
                    <a:pt x="6851" y="3590"/>
                    <a:pt x="6866" y="3576"/>
                    <a:pt x="6881" y="3554"/>
                  </a:cubicBezTo>
                  <a:cubicBezTo>
                    <a:pt x="6939" y="3488"/>
                    <a:pt x="6925" y="3451"/>
                    <a:pt x="6910" y="3392"/>
                  </a:cubicBezTo>
                  <a:cubicBezTo>
                    <a:pt x="6903" y="3385"/>
                    <a:pt x="6903" y="3378"/>
                    <a:pt x="6895" y="3370"/>
                  </a:cubicBezTo>
                  <a:cubicBezTo>
                    <a:pt x="6881" y="3312"/>
                    <a:pt x="6888" y="3246"/>
                    <a:pt x="6917" y="3224"/>
                  </a:cubicBezTo>
                  <a:cubicBezTo>
                    <a:pt x="6932" y="3209"/>
                    <a:pt x="6939" y="3195"/>
                    <a:pt x="6939" y="3173"/>
                  </a:cubicBezTo>
                  <a:cubicBezTo>
                    <a:pt x="6947" y="3121"/>
                    <a:pt x="6866" y="3048"/>
                    <a:pt x="6793" y="2989"/>
                  </a:cubicBezTo>
                  <a:cubicBezTo>
                    <a:pt x="6771" y="2975"/>
                    <a:pt x="6734" y="2960"/>
                    <a:pt x="6683" y="2938"/>
                  </a:cubicBezTo>
                  <a:cubicBezTo>
                    <a:pt x="6610" y="2909"/>
                    <a:pt x="6514" y="2872"/>
                    <a:pt x="6485" y="2821"/>
                  </a:cubicBezTo>
                  <a:cubicBezTo>
                    <a:pt x="6470" y="2784"/>
                    <a:pt x="6456" y="2755"/>
                    <a:pt x="6448" y="2733"/>
                  </a:cubicBezTo>
                  <a:cubicBezTo>
                    <a:pt x="6426" y="2674"/>
                    <a:pt x="6412" y="2630"/>
                    <a:pt x="6346" y="2608"/>
                  </a:cubicBezTo>
                  <a:cubicBezTo>
                    <a:pt x="6302" y="2601"/>
                    <a:pt x="6280" y="2579"/>
                    <a:pt x="6251" y="2557"/>
                  </a:cubicBezTo>
                  <a:cubicBezTo>
                    <a:pt x="6229" y="2542"/>
                    <a:pt x="6199" y="2520"/>
                    <a:pt x="6155" y="2498"/>
                  </a:cubicBezTo>
                  <a:cubicBezTo>
                    <a:pt x="6075" y="2462"/>
                    <a:pt x="6009" y="2374"/>
                    <a:pt x="6009" y="2374"/>
                  </a:cubicBezTo>
                  <a:cubicBezTo>
                    <a:pt x="6001" y="2359"/>
                    <a:pt x="6001" y="2359"/>
                    <a:pt x="6001" y="2359"/>
                  </a:cubicBezTo>
                  <a:cubicBezTo>
                    <a:pt x="5980" y="2359"/>
                    <a:pt x="5980" y="2359"/>
                    <a:pt x="5980" y="2359"/>
                  </a:cubicBezTo>
                  <a:cubicBezTo>
                    <a:pt x="5980" y="2359"/>
                    <a:pt x="5980" y="2359"/>
                    <a:pt x="5965" y="2359"/>
                  </a:cubicBezTo>
                  <a:cubicBezTo>
                    <a:pt x="5913" y="2359"/>
                    <a:pt x="5870" y="2352"/>
                    <a:pt x="5862" y="2330"/>
                  </a:cubicBezTo>
                  <a:cubicBezTo>
                    <a:pt x="5855" y="2330"/>
                    <a:pt x="5855" y="2323"/>
                    <a:pt x="5855" y="2308"/>
                  </a:cubicBezTo>
                  <a:cubicBezTo>
                    <a:pt x="5862" y="2271"/>
                    <a:pt x="5870" y="2249"/>
                    <a:pt x="5884" y="2227"/>
                  </a:cubicBezTo>
                  <a:cubicBezTo>
                    <a:pt x="5899" y="2183"/>
                    <a:pt x="5913" y="2147"/>
                    <a:pt x="5884" y="2095"/>
                  </a:cubicBezTo>
                  <a:cubicBezTo>
                    <a:pt x="5833" y="1993"/>
                    <a:pt x="5862" y="1956"/>
                    <a:pt x="5884" y="1942"/>
                  </a:cubicBezTo>
                  <a:cubicBezTo>
                    <a:pt x="6009" y="1861"/>
                    <a:pt x="6082" y="1795"/>
                    <a:pt x="6119" y="1751"/>
                  </a:cubicBezTo>
                  <a:cubicBezTo>
                    <a:pt x="6126" y="1744"/>
                    <a:pt x="6133" y="1736"/>
                    <a:pt x="6141" y="1729"/>
                  </a:cubicBezTo>
                  <a:cubicBezTo>
                    <a:pt x="6214" y="1641"/>
                    <a:pt x="6273" y="1560"/>
                    <a:pt x="6273" y="1494"/>
                  </a:cubicBezTo>
                  <a:cubicBezTo>
                    <a:pt x="6273" y="1428"/>
                    <a:pt x="6265" y="1267"/>
                    <a:pt x="6251" y="1194"/>
                  </a:cubicBezTo>
                  <a:cubicBezTo>
                    <a:pt x="6243" y="1143"/>
                    <a:pt x="6251" y="1114"/>
                    <a:pt x="6302" y="1047"/>
                  </a:cubicBezTo>
                  <a:cubicBezTo>
                    <a:pt x="6338" y="1011"/>
                    <a:pt x="6375" y="945"/>
                    <a:pt x="6375" y="886"/>
                  </a:cubicBezTo>
                  <a:cubicBezTo>
                    <a:pt x="6368" y="857"/>
                    <a:pt x="6353" y="835"/>
                    <a:pt x="6331" y="813"/>
                  </a:cubicBezTo>
                  <a:cubicBezTo>
                    <a:pt x="6287" y="776"/>
                    <a:pt x="6273" y="718"/>
                    <a:pt x="6273" y="681"/>
                  </a:cubicBezTo>
                  <a:cubicBezTo>
                    <a:pt x="6273" y="652"/>
                    <a:pt x="6273" y="652"/>
                    <a:pt x="6273" y="652"/>
                  </a:cubicBezTo>
                  <a:cubicBezTo>
                    <a:pt x="6243" y="652"/>
                    <a:pt x="6243" y="652"/>
                    <a:pt x="6243" y="652"/>
                  </a:cubicBezTo>
                  <a:cubicBezTo>
                    <a:pt x="6177" y="652"/>
                    <a:pt x="6163" y="674"/>
                    <a:pt x="6141" y="703"/>
                  </a:cubicBezTo>
                  <a:cubicBezTo>
                    <a:pt x="6133" y="718"/>
                    <a:pt x="6119" y="740"/>
                    <a:pt x="6097" y="754"/>
                  </a:cubicBezTo>
                  <a:cubicBezTo>
                    <a:pt x="6016" y="820"/>
                    <a:pt x="6016" y="820"/>
                    <a:pt x="5965" y="879"/>
                  </a:cubicBezTo>
                  <a:cubicBezTo>
                    <a:pt x="5950" y="894"/>
                    <a:pt x="5943" y="908"/>
                    <a:pt x="5935" y="916"/>
                  </a:cubicBezTo>
                  <a:cubicBezTo>
                    <a:pt x="5935" y="923"/>
                    <a:pt x="5928" y="923"/>
                    <a:pt x="5928" y="930"/>
                  </a:cubicBezTo>
                  <a:cubicBezTo>
                    <a:pt x="5921" y="930"/>
                    <a:pt x="5906" y="923"/>
                    <a:pt x="5899" y="923"/>
                  </a:cubicBezTo>
                  <a:cubicBezTo>
                    <a:pt x="5862" y="908"/>
                    <a:pt x="5833" y="908"/>
                    <a:pt x="5804" y="908"/>
                  </a:cubicBezTo>
                  <a:cubicBezTo>
                    <a:pt x="5782" y="908"/>
                    <a:pt x="5760" y="908"/>
                    <a:pt x="5723" y="901"/>
                  </a:cubicBezTo>
                  <a:cubicBezTo>
                    <a:pt x="5701" y="901"/>
                    <a:pt x="5694" y="894"/>
                    <a:pt x="5694" y="894"/>
                  </a:cubicBezTo>
                  <a:cubicBezTo>
                    <a:pt x="5694" y="894"/>
                    <a:pt x="5694" y="886"/>
                    <a:pt x="5716" y="850"/>
                  </a:cubicBezTo>
                  <a:cubicBezTo>
                    <a:pt x="5738" y="806"/>
                    <a:pt x="5804" y="725"/>
                    <a:pt x="5884" y="674"/>
                  </a:cubicBezTo>
                  <a:cubicBezTo>
                    <a:pt x="5957" y="615"/>
                    <a:pt x="5943" y="557"/>
                    <a:pt x="5928" y="513"/>
                  </a:cubicBezTo>
                  <a:cubicBezTo>
                    <a:pt x="5928" y="491"/>
                    <a:pt x="5921" y="476"/>
                    <a:pt x="5921" y="461"/>
                  </a:cubicBezTo>
                  <a:cubicBezTo>
                    <a:pt x="5928" y="417"/>
                    <a:pt x="5921" y="388"/>
                    <a:pt x="5906" y="366"/>
                  </a:cubicBezTo>
                  <a:cubicBezTo>
                    <a:pt x="5899" y="359"/>
                    <a:pt x="5884" y="351"/>
                    <a:pt x="5870" y="351"/>
                  </a:cubicBezTo>
                  <a:cubicBezTo>
                    <a:pt x="5862" y="351"/>
                    <a:pt x="5855" y="351"/>
                    <a:pt x="5847" y="351"/>
                  </a:cubicBezTo>
                  <a:cubicBezTo>
                    <a:pt x="5840" y="359"/>
                    <a:pt x="5818" y="359"/>
                    <a:pt x="5796" y="359"/>
                  </a:cubicBezTo>
                  <a:cubicBezTo>
                    <a:pt x="5767" y="359"/>
                    <a:pt x="5745" y="359"/>
                    <a:pt x="5730" y="344"/>
                  </a:cubicBezTo>
                  <a:cubicBezTo>
                    <a:pt x="5708" y="337"/>
                    <a:pt x="5694" y="329"/>
                    <a:pt x="5679" y="329"/>
                  </a:cubicBezTo>
                  <a:cubicBezTo>
                    <a:pt x="5657" y="329"/>
                    <a:pt x="5642" y="337"/>
                    <a:pt x="5628" y="359"/>
                  </a:cubicBezTo>
                  <a:cubicBezTo>
                    <a:pt x="5613" y="366"/>
                    <a:pt x="5613" y="366"/>
                    <a:pt x="5613" y="366"/>
                  </a:cubicBezTo>
                  <a:cubicBezTo>
                    <a:pt x="5569" y="395"/>
                    <a:pt x="5569" y="395"/>
                    <a:pt x="5525" y="410"/>
                  </a:cubicBezTo>
                  <a:cubicBezTo>
                    <a:pt x="5518" y="417"/>
                    <a:pt x="5518" y="417"/>
                    <a:pt x="5518" y="417"/>
                  </a:cubicBezTo>
                  <a:cubicBezTo>
                    <a:pt x="5511" y="417"/>
                    <a:pt x="5511" y="410"/>
                    <a:pt x="5503" y="403"/>
                  </a:cubicBezTo>
                  <a:cubicBezTo>
                    <a:pt x="5496" y="388"/>
                    <a:pt x="5481" y="373"/>
                    <a:pt x="5466" y="366"/>
                  </a:cubicBezTo>
                  <a:cubicBezTo>
                    <a:pt x="5459" y="359"/>
                    <a:pt x="5444" y="351"/>
                    <a:pt x="5430" y="351"/>
                  </a:cubicBezTo>
                  <a:cubicBezTo>
                    <a:pt x="5408" y="351"/>
                    <a:pt x="5386" y="366"/>
                    <a:pt x="5364" y="381"/>
                  </a:cubicBezTo>
                  <a:cubicBezTo>
                    <a:pt x="5356" y="388"/>
                    <a:pt x="5342" y="395"/>
                    <a:pt x="5327" y="403"/>
                  </a:cubicBezTo>
                  <a:cubicBezTo>
                    <a:pt x="5320" y="410"/>
                    <a:pt x="5313" y="410"/>
                    <a:pt x="5305" y="410"/>
                  </a:cubicBezTo>
                  <a:cubicBezTo>
                    <a:pt x="5298" y="410"/>
                    <a:pt x="5291" y="410"/>
                    <a:pt x="5276" y="373"/>
                  </a:cubicBezTo>
                  <a:cubicBezTo>
                    <a:pt x="5269" y="366"/>
                    <a:pt x="5261" y="351"/>
                    <a:pt x="5254" y="329"/>
                  </a:cubicBezTo>
                  <a:cubicBezTo>
                    <a:pt x="5247" y="300"/>
                    <a:pt x="5232" y="264"/>
                    <a:pt x="5210" y="234"/>
                  </a:cubicBezTo>
                  <a:cubicBezTo>
                    <a:pt x="5203" y="227"/>
                    <a:pt x="5203" y="219"/>
                    <a:pt x="5195" y="205"/>
                  </a:cubicBezTo>
                  <a:cubicBezTo>
                    <a:pt x="5188" y="176"/>
                    <a:pt x="5173" y="139"/>
                    <a:pt x="5122" y="132"/>
                  </a:cubicBezTo>
                  <a:cubicBezTo>
                    <a:pt x="5093" y="124"/>
                    <a:pt x="5085" y="117"/>
                    <a:pt x="5056" y="73"/>
                  </a:cubicBezTo>
                  <a:cubicBezTo>
                    <a:pt x="5049" y="66"/>
                    <a:pt x="5049" y="66"/>
                    <a:pt x="5049" y="66"/>
                  </a:cubicBezTo>
                  <a:cubicBezTo>
                    <a:pt x="5027" y="29"/>
                    <a:pt x="4998" y="0"/>
                    <a:pt x="4961" y="0"/>
                  </a:cubicBezTo>
                  <a:lnTo>
                    <a:pt x="4961" y="0"/>
                  </a:lnTo>
                  <a:lnTo>
                    <a:pt x="4961" y="29"/>
                  </a:lnTo>
                </a:path>
              </a:pathLst>
            </a:custGeom>
            <a:grpFill/>
            <a:ln w="28575" cap="flat" cmpd="sng">
              <a:solidFill>
                <a:schemeClr val="bg1"/>
              </a:solid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51" name="Freeform 50"/>
            <p:cNvSpPr>
              <a:spLocks noChangeArrowheads="1"/>
            </p:cNvSpPr>
            <p:nvPr/>
          </p:nvSpPr>
          <p:spPr bwMode="auto">
            <a:xfrm>
              <a:off x="8227354" y="6785783"/>
              <a:ext cx="2498751" cy="1951579"/>
            </a:xfrm>
            <a:custGeom>
              <a:avLst/>
              <a:gdLst>
                <a:gd name="T0" fmla="*/ 6177 w 6500"/>
                <a:gd name="T1" fmla="*/ 374 h 5137"/>
                <a:gd name="T2" fmla="*/ 5488 w 6500"/>
                <a:gd name="T3" fmla="*/ 125 h 5137"/>
                <a:gd name="T4" fmla="*/ 5092 w 6500"/>
                <a:gd name="T5" fmla="*/ 249 h 5137"/>
                <a:gd name="T6" fmla="*/ 4733 w 6500"/>
                <a:gd name="T7" fmla="*/ 300 h 5137"/>
                <a:gd name="T8" fmla="*/ 4404 w 6500"/>
                <a:gd name="T9" fmla="*/ 681 h 5137"/>
                <a:gd name="T10" fmla="*/ 4001 w 6500"/>
                <a:gd name="T11" fmla="*/ 887 h 5137"/>
                <a:gd name="T12" fmla="*/ 3275 w 6500"/>
                <a:gd name="T13" fmla="*/ 843 h 5137"/>
                <a:gd name="T14" fmla="*/ 2880 w 6500"/>
                <a:gd name="T15" fmla="*/ 806 h 5137"/>
                <a:gd name="T16" fmla="*/ 2630 w 6500"/>
                <a:gd name="T17" fmla="*/ 689 h 5137"/>
                <a:gd name="T18" fmla="*/ 2565 w 6500"/>
                <a:gd name="T19" fmla="*/ 381 h 5137"/>
                <a:gd name="T20" fmla="*/ 2293 w 6500"/>
                <a:gd name="T21" fmla="*/ 125 h 5137"/>
                <a:gd name="T22" fmla="*/ 2227 w 6500"/>
                <a:gd name="T23" fmla="*/ 103 h 5137"/>
                <a:gd name="T24" fmla="*/ 1898 w 6500"/>
                <a:gd name="T25" fmla="*/ 22 h 5137"/>
                <a:gd name="T26" fmla="*/ 1487 w 6500"/>
                <a:gd name="T27" fmla="*/ 205 h 5137"/>
                <a:gd name="T28" fmla="*/ 1158 w 6500"/>
                <a:gd name="T29" fmla="*/ 345 h 5137"/>
                <a:gd name="T30" fmla="*/ 762 w 6500"/>
                <a:gd name="T31" fmla="*/ 432 h 5137"/>
                <a:gd name="T32" fmla="*/ 549 w 6500"/>
                <a:gd name="T33" fmla="*/ 616 h 5137"/>
                <a:gd name="T34" fmla="*/ 520 w 6500"/>
                <a:gd name="T35" fmla="*/ 997 h 5137"/>
                <a:gd name="T36" fmla="*/ 586 w 6500"/>
                <a:gd name="T37" fmla="*/ 1532 h 5137"/>
                <a:gd name="T38" fmla="*/ 652 w 6500"/>
                <a:gd name="T39" fmla="*/ 1956 h 5137"/>
                <a:gd name="T40" fmla="*/ 799 w 6500"/>
                <a:gd name="T41" fmla="*/ 2007 h 5137"/>
                <a:gd name="T42" fmla="*/ 1202 w 6500"/>
                <a:gd name="T43" fmla="*/ 2102 h 5137"/>
                <a:gd name="T44" fmla="*/ 1502 w 6500"/>
                <a:gd name="T45" fmla="*/ 2373 h 5137"/>
                <a:gd name="T46" fmla="*/ 1150 w 6500"/>
                <a:gd name="T47" fmla="*/ 2754 h 5137"/>
                <a:gd name="T48" fmla="*/ 952 w 6500"/>
                <a:gd name="T49" fmla="*/ 2879 h 5137"/>
                <a:gd name="T50" fmla="*/ 791 w 6500"/>
                <a:gd name="T51" fmla="*/ 3040 h 5137"/>
                <a:gd name="T52" fmla="*/ 784 w 6500"/>
                <a:gd name="T53" fmla="*/ 3201 h 5137"/>
                <a:gd name="T54" fmla="*/ 887 w 6500"/>
                <a:gd name="T55" fmla="*/ 3480 h 5137"/>
                <a:gd name="T56" fmla="*/ 593 w 6500"/>
                <a:gd name="T57" fmla="*/ 3604 h 5137"/>
                <a:gd name="T58" fmla="*/ 469 w 6500"/>
                <a:gd name="T59" fmla="*/ 3744 h 5137"/>
                <a:gd name="T60" fmla="*/ 300 w 6500"/>
                <a:gd name="T61" fmla="*/ 3634 h 5137"/>
                <a:gd name="T62" fmla="*/ 44 w 6500"/>
                <a:gd name="T63" fmla="*/ 3846 h 5137"/>
                <a:gd name="T64" fmla="*/ 117 w 6500"/>
                <a:gd name="T65" fmla="*/ 4146 h 5137"/>
                <a:gd name="T66" fmla="*/ 249 w 6500"/>
                <a:gd name="T67" fmla="*/ 4520 h 5137"/>
                <a:gd name="T68" fmla="*/ 659 w 6500"/>
                <a:gd name="T69" fmla="*/ 4579 h 5137"/>
                <a:gd name="T70" fmla="*/ 909 w 6500"/>
                <a:gd name="T71" fmla="*/ 4916 h 5137"/>
                <a:gd name="T72" fmla="*/ 1304 w 6500"/>
                <a:gd name="T73" fmla="*/ 4454 h 5137"/>
                <a:gd name="T74" fmla="*/ 2176 w 6500"/>
                <a:gd name="T75" fmla="*/ 4154 h 5137"/>
                <a:gd name="T76" fmla="*/ 2565 w 6500"/>
                <a:gd name="T77" fmla="*/ 3897 h 5137"/>
                <a:gd name="T78" fmla="*/ 3063 w 6500"/>
                <a:gd name="T79" fmla="*/ 3612 h 5137"/>
                <a:gd name="T80" fmla="*/ 3349 w 6500"/>
                <a:gd name="T81" fmla="*/ 3502 h 5137"/>
                <a:gd name="T82" fmla="*/ 3678 w 6500"/>
                <a:gd name="T83" fmla="*/ 3113 h 5137"/>
                <a:gd name="T84" fmla="*/ 4242 w 6500"/>
                <a:gd name="T85" fmla="*/ 2967 h 5137"/>
                <a:gd name="T86" fmla="*/ 4946 w 6500"/>
                <a:gd name="T87" fmla="*/ 2476 h 5137"/>
                <a:gd name="T88" fmla="*/ 4953 w 6500"/>
                <a:gd name="T89" fmla="*/ 2102 h 5137"/>
                <a:gd name="T90" fmla="*/ 5305 w 6500"/>
                <a:gd name="T91" fmla="*/ 1970 h 5137"/>
                <a:gd name="T92" fmla="*/ 5693 w 6500"/>
                <a:gd name="T93" fmla="*/ 2300 h 5137"/>
                <a:gd name="T94" fmla="*/ 6155 w 6500"/>
                <a:gd name="T95" fmla="*/ 2513 h 5137"/>
                <a:gd name="T96" fmla="*/ 6477 w 6500"/>
                <a:gd name="T97" fmla="*/ 1209 h 5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500" h="5137">
                  <a:moveTo>
                    <a:pt x="6382" y="916"/>
                  </a:moveTo>
                  <a:lnTo>
                    <a:pt x="6382" y="916"/>
                  </a:lnTo>
                  <a:cubicBezTo>
                    <a:pt x="6338" y="828"/>
                    <a:pt x="6250" y="667"/>
                    <a:pt x="6294" y="579"/>
                  </a:cubicBezTo>
                  <a:cubicBezTo>
                    <a:pt x="6338" y="484"/>
                    <a:pt x="6294" y="337"/>
                    <a:pt x="6177" y="374"/>
                  </a:cubicBezTo>
                  <a:cubicBezTo>
                    <a:pt x="6067" y="403"/>
                    <a:pt x="5979" y="330"/>
                    <a:pt x="5906" y="293"/>
                  </a:cubicBezTo>
                  <a:cubicBezTo>
                    <a:pt x="5854" y="264"/>
                    <a:pt x="5774" y="198"/>
                    <a:pt x="5737" y="169"/>
                  </a:cubicBezTo>
                  <a:cubicBezTo>
                    <a:pt x="5693" y="183"/>
                    <a:pt x="5642" y="198"/>
                    <a:pt x="5628" y="205"/>
                  </a:cubicBezTo>
                  <a:cubicBezTo>
                    <a:pt x="5605" y="227"/>
                    <a:pt x="5510" y="169"/>
                    <a:pt x="5488" y="125"/>
                  </a:cubicBezTo>
                  <a:cubicBezTo>
                    <a:pt x="5473" y="81"/>
                    <a:pt x="5430" y="73"/>
                    <a:pt x="5400" y="125"/>
                  </a:cubicBezTo>
                  <a:cubicBezTo>
                    <a:pt x="5364" y="176"/>
                    <a:pt x="5400" y="190"/>
                    <a:pt x="5356" y="183"/>
                  </a:cubicBezTo>
                  <a:cubicBezTo>
                    <a:pt x="5312" y="176"/>
                    <a:pt x="5298" y="176"/>
                    <a:pt x="5210" y="205"/>
                  </a:cubicBezTo>
                  <a:cubicBezTo>
                    <a:pt x="5129" y="242"/>
                    <a:pt x="5166" y="235"/>
                    <a:pt x="5092" y="249"/>
                  </a:cubicBezTo>
                  <a:cubicBezTo>
                    <a:pt x="5019" y="264"/>
                    <a:pt x="5056" y="300"/>
                    <a:pt x="4997" y="352"/>
                  </a:cubicBezTo>
                  <a:cubicBezTo>
                    <a:pt x="4939" y="403"/>
                    <a:pt x="4968" y="418"/>
                    <a:pt x="4939" y="396"/>
                  </a:cubicBezTo>
                  <a:cubicBezTo>
                    <a:pt x="4917" y="366"/>
                    <a:pt x="4931" y="337"/>
                    <a:pt x="4880" y="337"/>
                  </a:cubicBezTo>
                  <a:cubicBezTo>
                    <a:pt x="4829" y="337"/>
                    <a:pt x="4770" y="337"/>
                    <a:pt x="4733" y="300"/>
                  </a:cubicBezTo>
                  <a:cubicBezTo>
                    <a:pt x="4704" y="264"/>
                    <a:pt x="4602" y="300"/>
                    <a:pt x="4550" y="315"/>
                  </a:cubicBezTo>
                  <a:cubicBezTo>
                    <a:pt x="4499" y="337"/>
                    <a:pt x="4506" y="388"/>
                    <a:pt x="4470" y="454"/>
                  </a:cubicBezTo>
                  <a:cubicBezTo>
                    <a:pt x="4440" y="520"/>
                    <a:pt x="4455" y="528"/>
                    <a:pt x="4404" y="550"/>
                  </a:cubicBezTo>
                  <a:cubicBezTo>
                    <a:pt x="4352" y="564"/>
                    <a:pt x="4397" y="616"/>
                    <a:pt x="4404" y="681"/>
                  </a:cubicBezTo>
                  <a:cubicBezTo>
                    <a:pt x="4411" y="755"/>
                    <a:pt x="4382" y="777"/>
                    <a:pt x="4345" y="843"/>
                  </a:cubicBezTo>
                  <a:cubicBezTo>
                    <a:pt x="4309" y="916"/>
                    <a:pt x="4264" y="887"/>
                    <a:pt x="4264" y="843"/>
                  </a:cubicBezTo>
                  <a:cubicBezTo>
                    <a:pt x="4264" y="806"/>
                    <a:pt x="4235" y="806"/>
                    <a:pt x="4184" y="835"/>
                  </a:cubicBezTo>
                  <a:cubicBezTo>
                    <a:pt x="4133" y="872"/>
                    <a:pt x="4103" y="865"/>
                    <a:pt x="4001" y="887"/>
                  </a:cubicBezTo>
                  <a:cubicBezTo>
                    <a:pt x="3906" y="916"/>
                    <a:pt x="3876" y="916"/>
                    <a:pt x="3788" y="945"/>
                  </a:cubicBezTo>
                  <a:cubicBezTo>
                    <a:pt x="3708" y="982"/>
                    <a:pt x="3554" y="931"/>
                    <a:pt x="3480" y="923"/>
                  </a:cubicBezTo>
                  <a:cubicBezTo>
                    <a:pt x="3400" y="916"/>
                    <a:pt x="3349" y="923"/>
                    <a:pt x="3312" y="916"/>
                  </a:cubicBezTo>
                  <a:cubicBezTo>
                    <a:pt x="3283" y="901"/>
                    <a:pt x="3341" y="857"/>
                    <a:pt x="3275" y="843"/>
                  </a:cubicBezTo>
                  <a:cubicBezTo>
                    <a:pt x="3202" y="835"/>
                    <a:pt x="3165" y="784"/>
                    <a:pt x="3114" y="762"/>
                  </a:cubicBezTo>
                  <a:cubicBezTo>
                    <a:pt x="3063" y="733"/>
                    <a:pt x="3114" y="674"/>
                    <a:pt x="3063" y="711"/>
                  </a:cubicBezTo>
                  <a:cubicBezTo>
                    <a:pt x="3011" y="740"/>
                    <a:pt x="3011" y="769"/>
                    <a:pt x="2953" y="777"/>
                  </a:cubicBezTo>
                  <a:cubicBezTo>
                    <a:pt x="2887" y="784"/>
                    <a:pt x="2916" y="755"/>
                    <a:pt x="2880" y="806"/>
                  </a:cubicBezTo>
                  <a:cubicBezTo>
                    <a:pt x="2850" y="857"/>
                    <a:pt x="2821" y="865"/>
                    <a:pt x="2770" y="923"/>
                  </a:cubicBezTo>
                  <a:cubicBezTo>
                    <a:pt x="2718" y="982"/>
                    <a:pt x="2674" y="894"/>
                    <a:pt x="2645" y="879"/>
                  </a:cubicBezTo>
                  <a:cubicBezTo>
                    <a:pt x="2608" y="865"/>
                    <a:pt x="2608" y="821"/>
                    <a:pt x="2630" y="777"/>
                  </a:cubicBezTo>
                  <a:cubicBezTo>
                    <a:pt x="2645" y="733"/>
                    <a:pt x="2638" y="726"/>
                    <a:pt x="2630" y="689"/>
                  </a:cubicBezTo>
                  <a:cubicBezTo>
                    <a:pt x="2616" y="659"/>
                    <a:pt x="2594" y="645"/>
                    <a:pt x="2594" y="608"/>
                  </a:cubicBezTo>
                  <a:cubicBezTo>
                    <a:pt x="2594" y="572"/>
                    <a:pt x="2630" y="572"/>
                    <a:pt x="2652" y="550"/>
                  </a:cubicBezTo>
                  <a:cubicBezTo>
                    <a:pt x="2674" y="520"/>
                    <a:pt x="2638" y="462"/>
                    <a:pt x="2601" y="447"/>
                  </a:cubicBezTo>
                  <a:cubicBezTo>
                    <a:pt x="2565" y="432"/>
                    <a:pt x="2608" y="366"/>
                    <a:pt x="2565" y="381"/>
                  </a:cubicBezTo>
                  <a:cubicBezTo>
                    <a:pt x="2528" y="388"/>
                    <a:pt x="2499" y="352"/>
                    <a:pt x="2499" y="352"/>
                  </a:cubicBezTo>
                  <a:cubicBezTo>
                    <a:pt x="2499" y="352"/>
                    <a:pt x="2513" y="264"/>
                    <a:pt x="2484" y="235"/>
                  </a:cubicBezTo>
                  <a:cubicBezTo>
                    <a:pt x="2447" y="198"/>
                    <a:pt x="2440" y="198"/>
                    <a:pt x="2381" y="205"/>
                  </a:cubicBezTo>
                  <a:cubicBezTo>
                    <a:pt x="2323" y="213"/>
                    <a:pt x="2323" y="147"/>
                    <a:pt x="2293" y="125"/>
                  </a:cubicBezTo>
                  <a:cubicBezTo>
                    <a:pt x="2293" y="117"/>
                    <a:pt x="2293" y="117"/>
                    <a:pt x="2286" y="117"/>
                  </a:cubicBezTo>
                  <a:cubicBezTo>
                    <a:pt x="2271" y="132"/>
                    <a:pt x="2264" y="147"/>
                    <a:pt x="2264" y="147"/>
                  </a:cubicBezTo>
                  <a:cubicBezTo>
                    <a:pt x="2264" y="147"/>
                    <a:pt x="2271" y="132"/>
                    <a:pt x="2286" y="117"/>
                  </a:cubicBezTo>
                  <a:cubicBezTo>
                    <a:pt x="2264" y="95"/>
                    <a:pt x="2257" y="103"/>
                    <a:pt x="2227" y="103"/>
                  </a:cubicBezTo>
                  <a:cubicBezTo>
                    <a:pt x="2191" y="103"/>
                    <a:pt x="2206" y="29"/>
                    <a:pt x="2176" y="22"/>
                  </a:cubicBezTo>
                  <a:cubicBezTo>
                    <a:pt x="2154" y="15"/>
                    <a:pt x="2125" y="51"/>
                    <a:pt x="2081" y="95"/>
                  </a:cubicBezTo>
                  <a:cubicBezTo>
                    <a:pt x="2037" y="139"/>
                    <a:pt x="2000" y="103"/>
                    <a:pt x="1956" y="103"/>
                  </a:cubicBezTo>
                  <a:cubicBezTo>
                    <a:pt x="1912" y="103"/>
                    <a:pt x="1942" y="37"/>
                    <a:pt x="1898" y="22"/>
                  </a:cubicBezTo>
                  <a:cubicBezTo>
                    <a:pt x="1854" y="0"/>
                    <a:pt x="1810" y="22"/>
                    <a:pt x="1773" y="66"/>
                  </a:cubicBezTo>
                  <a:cubicBezTo>
                    <a:pt x="1744" y="103"/>
                    <a:pt x="1729" y="117"/>
                    <a:pt x="1678" y="125"/>
                  </a:cubicBezTo>
                  <a:cubicBezTo>
                    <a:pt x="1627" y="132"/>
                    <a:pt x="1627" y="88"/>
                    <a:pt x="1583" y="95"/>
                  </a:cubicBezTo>
                  <a:cubicBezTo>
                    <a:pt x="1539" y="103"/>
                    <a:pt x="1524" y="154"/>
                    <a:pt x="1487" y="205"/>
                  </a:cubicBezTo>
                  <a:cubicBezTo>
                    <a:pt x="1451" y="257"/>
                    <a:pt x="1436" y="257"/>
                    <a:pt x="1399" y="257"/>
                  </a:cubicBezTo>
                  <a:cubicBezTo>
                    <a:pt x="1370" y="257"/>
                    <a:pt x="1341" y="257"/>
                    <a:pt x="1311" y="264"/>
                  </a:cubicBezTo>
                  <a:cubicBezTo>
                    <a:pt x="1275" y="278"/>
                    <a:pt x="1268" y="278"/>
                    <a:pt x="1231" y="300"/>
                  </a:cubicBezTo>
                  <a:cubicBezTo>
                    <a:pt x="1202" y="330"/>
                    <a:pt x="1180" y="345"/>
                    <a:pt x="1158" y="345"/>
                  </a:cubicBezTo>
                  <a:cubicBezTo>
                    <a:pt x="1128" y="345"/>
                    <a:pt x="1128" y="308"/>
                    <a:pt x="1077" y="308"/>
                  </a:cubicBezTo>
                  <a:cubicBezTo>
                    <a:pt x="1026" y="308"/>
                    <a:pt x="1011" y="345"/>
                    <a:pt x="1011" y="345"/>
                  </a:cubicBezTo>
                  <a:cubicBezTo>
                    <a:pt x="1011" y="345"/>
                    <a:pt x="923" y="359"/>
                    <a:pt x="865" y="359"/>
                  </a:cubicBezTo>
                  <a:cubicBezTo>
                    <a:pt x="806" y="359"/>
                    <a:pt x="791" y="403"/>
                    <a:pt x="762" y="432"/>
                  </a:cubicBezTo>
                  <a:cubicBezTo>
                    <a:pt x="740" y="454"/>
                    <a:pt x="740" y="469"/>
                    <a:pt x="696" y="476"/>
                  </a:cubicBezTo>
                  <a:cubicBezTo>
                    <a:pt x="652" y="491"/>
                    <a:pt x="674" y="432"/>
                    <a:pt x="645" y="447"/>
                  </a:cubicBezTo>
                  <a:cubicBezTo>
                    <a:pt x="623" y="462"/>
                    <a:pt x="623" y="506"/>
                    <a:pt x="616" y="528"/>
                  </a:cubicBezTo>
                  <a:cubicBezTo>
                    <a:pt x="601" y="557"/>
                    <a:pt x="542" y="579"/>
                    <a:pt x="549" y="616"/>
                  </a:cubicBezTo>
                  <a:cubicBezTo>
                    <a:pt x="564" y="652"/>
                    <a:pt x="549" y="718"/>
                    <a:pt x="535" y="740"/>
                  </a:cubicBezTo>
                  <a:cubicBezTo>
                    <a:pt x="520" y="769"/>
                    <a:pt x="498" y="769"/>
                    <a:pt x="476" y="828"/>
                  </a:cubicBezTo>
                  <a:cubicBezTo>
                    <a:pt x="447" y="887"/>
                    <a:pt x="447" y="916"/>
                    <a:pt x="491" y="916"/>
                  </a:cubicBezTo>
                  <a:cubicBezTo>
                    <a:pt x="535" y="916"/>
                    <a:pt x="549" y="967"/>
                    <a:pt x="520" y="997"/>
                  </a:cubicBezTo>
                  <a:cubicBezTo>
                    <a:pt x="484" y="1033"/>
                    <a:pt x="535" y="1099"/>
                    <a:pt x="564" y="1180"/>
                  </a:cubicBezTo>
                  <a:cubicBezTo>
                    <a:pt x="586" y="1253"/>
                    <a:pt x="542" y="1260"/>
                    <a:pt x="491" y="1290"/>
                  </a:cubicBezTo>
                  <a:cubicBezTo>
                    <a:pt x="440" y="1312"/>
                    <a:pt x="491" y="1363"/>
                    <a:pt x="513" y="1451"/>
                  </a:cubicBezTo>
                  <a:cubicBezTo>
                    <a:pt x="528" y="1532"/>
                    <a:pt x="571" y="1502"/>
                    <a:pt x="586" y="1532"/>
                  </a:cubicBezTo>
                  <a:cubicBezTo>
                    <a:pt x="601" y="1568"/>
                    <a:pt x="623" y="1605"/>
                    <a:pt x="593" y="1627"/>
                  </a:cubicBezTo>
                  <a:cubicBezTo>
                    <a:pt x="571" y="1656"/>
                    <a:pt x="564" y="1685"/>
                    <a:pt x="601" y="1737"/>
                  </a:cubicBezTo>
                  <a:cubicBezTo>
                    <a:pt x="645" y="1788"/>
                    <a:pt x="586" y="1883"/>
                    <a:pt x="623" y="1883"/>
                  </a:cubicBezTo>
                  <a:cubicBezTo>
                    <a:pt x="652" y="1883"/>
                    <a:pt x="681" y="1926"/>
                    <a:pt x="652" y="1956"/>
                  </a:cubicBezTo>
                  <a:cubicBezTo>
                    <a:pt x="630" y="1992"/>
                    <a:pt x="740" y="2014"/>
                    <a:pt x="799" y="2007"/>
                  </a:cubicBezTo>
                  <a:cubicBezTo>
                    <a:pt x="813" y="1985"/>
                    <a:pt x="821" y="1970"/>
                    <a:pt x="821" y="1970"/>
                  </a:cubicBezTo>
                  <a:cubicBezTo>
                    <a:pt x="821" y="1970"/>
                    <a:pt x="813" y="1985"/>
                    <a:pt x="799" y="2007"/>
                  </a:cubicBezTo>
                  <a:lnTo>
                    <a:pt x="799" y="2007"/>
                  </a:lnTo>
                  <a:cubicBezTo>
                    <a:pt x="857" y="1999"/>
                    <a:pt x="887" y="2007"/>
                    <a:pt x="909" y="2044"/>
                  </a:cubicBezTo>
                  <a:cubicBezTo>
                    <a:pt x="938" y="2080"/>
                    <a:pt x="989" y="2087"/>
                    <a:pt x="1055" y="2080"/>
                  </a:cubicBezTo>
                  <a:cubicBezTo>
                    <a:pt x="1121" y="2065"/>
                    <a:pt x="1114" y="2058"/>
                    <a:pt x="1136" y="2058"/>
                  </a:cubicBezTo>
                  <a:cubicBezTo>
                    <a:pt x="1165" y="2058"/>
                    <a:pt x="1158" y="2095"/>
                    <a:pt x="1202" y="2102"/>
                  </a:cubicBezTo>
                  <a:cubicBezTo>
                    <a:pt x="1238" y="2109"/>
                    <a:pt x="1268" y="2131"/>
                    <a:pt x="1290" y="2190"/>
                  </a:cubicBezTo>
                  <a:cubicBezTo>
                    <a:pt x="1319" y="2249"/>
                    <a:pt x="1290" y="2293"/>
                    <a:pt x="1363" y="2307"/>
                  </a:cubicBezTo>
                  <a:cubicBezTo>
                    <a:pt x="1429" y="2322"/>
                    <a:pt x="1399" y="2329"/>
                    <a:pt x="1443" y="2315"/>
                  </a:cubicBezTo>
                  <a:cubicBezTo>
                    <a:pt x="1487" y="2300"/>
                    <a:pt x="1487" y="2329"/>
                    <a:pt x="1502" y="2373"/>
                  </a:cubicBezTo>
                  <a:cubicBezTo>
                    <a:pt x="1524" y="2417"/>
                    <a:pt x="1539" y="2454"/>
                    <a:pt x="1553" y="2520"/>
                  </a:cubicBezTo>
                  <a:cubicBezTo>
                    <a:pt x="1575" y="2586"/>
                    <a:pt x="1583" y="2593"/>
                    <a:pt x="1539" y="2630"/>
                  </a:cubicBezTo>
                  <a:cubicBezTo>
                    <a:pt x="1495" y="2666"/>
                    <a:pt x="1297" y="2622"/>
                    <a:pt x="1238" y="2644"/>
                  </a:cubicBezTo>
                  <a:cubicBezTo>
                    <a:pt x="1180" y="2674"/>
                    <a:pt x="1172" y="2718"/>
                    <a:pt x="1150" y="2754"/>
                  </a:cubicBezTo>
                  <a:cubicBezTo>
                    <a:pt x="1121" y="2798"/>
                    <a:pt x="1128" y="2857"/>
                    <a:pt x="1114" y="2864"/>
                  </a:cubicBezTo>
                  <a:cubicBezTo>
                    <a:pt x="1099" y="2879"/>
                    <a:pt x="1084" y="2776"/>
                    <a:pt x="1084" y="2776"/>
                  </a:cubicBezTo>
                  <a:cubicBezTo>
                    <a:pt x="1084" y="2776"/>
                    <a:pt x="1077" y="2820"/>
                    <a:pt x="1040" y="2835"/>
                  </a:cubicBezTo>
                  <a:cubicBezTo>
                    <a:pt x="997" y="2849"/>
                    <a:pt x="960" y="2842"/>
                    <a:pt x="952" y="2879"/>
                  </a:cubicBezTo>
                  <a:cubicBezTo>
                    <a:pt x="945" y="2908"/>
                    <a:pt x="945" y="2930"/>
                    <a:pt x="909" y="2915"/>
                  </a:cubicBezTo>
                  <a:cubicBezTo>
                    <a:pt x="872" y="2908"/>
                    <a:pt x="843" y="2894"/>
                    <a:pt x="813" y="2930"/>
                  </a:cubicBezTo>
                  <a:cubicBezTo>
                    <a:pt x="791" y="2959"/>
                    <a:pt x="799" y="2959"/>
                    <a:pt x="747" y="2981"/>
                  </a:cubicBezTo>
                  <a:cubicBezTo>
                    <a:pt x="696" y="2996"/>
                    <a:pt x="747" y="3033"/>
                    <a:pt x="791" y="3040"/>
                  </a:cubicBezTo>
                  <a:cubicBezTo>
                    <a:pt x="835" y="3047"/>
                    <a:pt x="857" y="3047"/>
                    <a:pt x="835" y="3091"/>
                  </a:cubicBezTo>
                  <a:cubicBezTo>
                    <a:pt x="806" y="3128"/>
                    <a:pt x="777" y="3121"/>
                    <a:pt x="747" y="3128"/>
                  </a:cubicBezTo>
                  <a:cubicBezTo>
                    <a:pt x="725" y="3143"/>
                    <a:pt x="703" y="3165"/>
                    <a:pt x="711" y="3208"/>
                  </a:cubicBezTo>
                  <a:cubicBezTo>
                    <a:pt x="725" y="3253"/>
                    <a:pt x="755" y="3216"/>
                    <a:pt x="784" y="3201"/>
                  </a:cubicBezTo>
                  <a:cubicBezTo>
                    <a:pt x="806" y="3179"/>
                    <a:pt x="828" y="3216"/>
                    <a:pt x="813" y="3253"/>
                  </a:cubicBezTo>
                  <a:cubicBezTo>
                    <a:pt x="806" y="3282"/>
                    <a:pt x="784" y="3282"/>
                    <a:pt x="791" y="3318"/>
                  </a:cubicBezTo>
                  <a:cubicBezTo>
                    <a:pt x="799" y="3355"/>
                    <a:pt x="828" y="3370"/>
                    <a:pt x="887" y="3377"/>
                  </a:cubicBezTo>
                  <a:cubicBezTo>
                    <a:pt x="945" y="3384"/>
                    <a:pt x="916" y="3465"/>
                    <a:pt x="887" y="3480"/>
                  </a:cubicBezTo>
                  <a:cubicBezTo>
                    <a:pt x="850" y="3494"/>
                    <a:pt x="843" y="3494"/>
                    <a:pt x="828" y="3524"/>
                  </a:cubicBezTo>
                  <a:cubicBezTo>
                    <a:pt x="806" y="3546"/>
                    <a:pt x="806" y="3553"/>
                    <a:pt x="777" y="3568"/>
                  </a:cubicBezTo>
                  <a:cubicBezTo>
                    <a:pt x="740" y="3575"/>
                    <a:pt x="696" y="3568"/>
                    <a:pt x="696" y="3568"/>
                  </a:cubicBezTo>
                  <a:cubicBezTo>
                    <a:pt x="696" y="3568"/>
                    <a:pt x="659" y="3597"/>
                    <a:pt x="593" y="3604"/>
                  </a:cubicBezTo>
                  <a:cubicBezTo>
                    <a:pt x="528" y="3619"/>
                    <a:pt x="593" y="3604"/>
                    <a:pt x="571" y="3641"/>
                  </a:cubicBezTo>
                  <a:cubicBezTo>
                    <a:pt x="542" y="3677"/>
                    <a:pt x="542" y="3677"/>
                    <a:pt x="564" y="3707"/>
                  </a:cubicBezTo>
                  <a:cubicBezTo>
                    <a:pt x="579" y="3744"/>
                    <a:pt x="549" y="3765"/>
                    <a:pt x="520" y="3787"/>
                  </a:cubicBezTo>
                  <a:cubicBezTo>
                    <a:pt x="484" y="3802"/>
                    <a:pt x="491" y="3744"/>
                    <a:pt x="469" y="3744"/>
                  </a:cubicBezTo>
                  <a:cubicBezTo>
                    <a:pt x="440" y="3744"/>
                    <a:pt x="461" y="3787"/>
                    <a:pt x="418" y="3831"/>
                  </a:cubicBezTo>
                  <a:cubicBezTo>
                    <a:pt x="374" y="3868"/>
                    <a:pt x="322" y="3809"/>
                    <a:pt x="315" y="3787"/>
                  </a:cubicBezTo>
                  <a:cubicBezTo>
                    <a:pt x="308" y="3758"/>
                    <a:pt x="330" y="3722"/>
                    <a:pt x="330" y="3722"/>
                  </a:cubicBezTo>
                  <a:cubicBezTo>
                    <a:pt x="330" y="3722"/>
                    <a:pt x="271" y="3656"/>
                    <a:pt x="300" y="3634"/>
                  </a:cubicBezTo>
                  <a:cubicBezTo>
                    <a:pt x="322" y="3604"/>
                    <a:pt x="264" y="3582"/>
                    <a:pt x="249" y="3619"/>
                  </a:cubicBezTo>
                  <a:cubicBezTo>
                    <a:pt x="227" y="3648"/>
                    <a:pt x="227" y="3641"/>
                    <a:pt x="183" y="3670"/>
                  </a:cubicBezTo>
                  <a:cubicBezTo>
                    <a:pt x="147" y="3692"/>
                    <a:pt x="125" y="3699"/>
                    <a:pt x="110" y="3751"/>
                  </a:cubicBezTo>
                  <a:cubicBezTo>
                    <a:pt x="95" y="3802"/>
                    <a:pt x="88" y="3839"/>
                    <a:pt x="44" y="3846"/>
                  </a:cubicBezTo>
                  <a:cubicBezTo>
                    <a:pt x="0" y="3853"/>
                    <a:pt x="0" y="3897"/>
                    <a:pt x="15" y="3949"/>
                  </a:cubicBezTo>
                  <a:cubicBezTo>
                    <a:pt x="37" y="4000"/>
                    <a:pt x="59" y="3978"/>
                    <a:pt x="88" y="3956"/>
                  </a:cubicBezTo>
                  <a:cubicBezTo>
                    <a:pt x="110" y="3934"/>
                    <a:pt x="154" y="3971"/>
                    <a:pt x="168" y="4029"/>
                  </a:cubicBezTo>
                  <a:cubicBezTo>
                    <a:pt x="183" y="4095"/>
                    <a:pt x="176" y="4110"/>
                    <a:pt x="117" y="4146"/>
                  </a:cubicBezTo>
                  <a:cubicBezTo>
                    <a:pt x="59" y="4176"/>
                    <a:pt x="51" y="4183"/>
                    <a:pt x="22" y="4227"/>
                  </a:cubicBezTo>
                  <a:cubicBezTo>
                    <a:pt x="7" y="4264"/>
                    <a:pt x="95" y="4293"/>
                    <a:pt x="117" y="4300"/>
                  </a:cubicBezTo>
                  <a:cubicBezTo>
                    <a:pt x="147" y="4300"/>
                    <a:pt x="168" y="4308"/>
                    <a:pt x="183" y="4330"/>
                  </a:cubicBezTo>
                  <a:cubicBezTo>
                    <a:pt x="205" y="4359"/>
                    <a:pt x="198" y="4498"/>
                    <a:pt x="249" y="4520"/>
                  </a:cubicBezTo>
                  <a:cubicBezTo>
                    <a:pt x="308" y="4542"/>
                    <a:pt x="366" y="4564"/>
                    <a:pt x="410" y="4564"/>
                  </a:cubicBezTo>
                  <a:cubicBezTo>
                    <a:pt x="440" y="4564"/>
                    <a:pt x="513" y="4601"/>
                    <a:pt x="564" y="4630"/>
                  </a:cubicBezTo>
                  <a:cubicBezTo>
                    <a:pt x="557" y="4623"/>
                    <a:pt x="557" y="4623"/>
                    <a:pt x="557" y="4623"/>
                  </a:cubicBezTo>
                  <a:cubicBezTo>
                    <a:pt x="557" y="4623"/>
                    <a:pt x="616" y="4579"/>
                    <a:pt x="659" y="4579"/>
                  </a:cubicBezTo>
                  <a:cubicBezTo>
                    <a:pt x="703" y="4579"/>
                    <a:pt x="696" y="4667"/>
                    <a:pt x="725" y="4711"/>
                  </a:cubicBezTo>
                  <a:cubicBezTo>
                    <a:pt x="762" y="4755"/>
                    <a:pt x="828" y="4733"/>
                    <a:pt x="865" y="4769"/>
                  </a:cubicBezTo>
                  <a:cubicBezTo>
                    <a:pt x="901" y="4806"/>
                    <a:pt x="872" y="4828"/>
                    <a:pt x="865" y="4857"/>
                  </a:cubicBezTo>
                  <a:cubicBezTo>
                    <a:pt x="850" y="4894"/>
                    <a:pt x="901" y="4872"/>
                    <a:pt x="909" y="4916"/>
                  </a:cubicBezTo>
                  <a:cubicBezTo>
                    <a:pt x="923" y="4960"/>
                    <a:pt x="967" y="5136"/>
                    <a:pt x="1026" y="4960"/>
                  </a:cubicBezTo>
                  <a:cubicBezTo>
                    <a:pt x="1077" y="4791"/>
                    <a:pt x="1092" y="4703"/>
                    <a:pt x="1128" y="4681"/>
                  </a:cubicBezTo>
                  <a:cubicBezTo>
                    <a:pt x="1158" y="4659"/>
                    <a:pt x="1180" y="4586"/>
                    <a:pt x="1180" y="4542"/>
                  </a:cubicBezTo>
                  <a:cubicBezTo>
                    <a:pt x="1180" y="4498"/>
                    <a:pt x="1275" y="4462"/>
                    <a:pt x="1304" y="4454"/>
                  </a:cubicBezTo>
                  <a:cubicBezTo>
                    <a:pt x="1341" y="4440"/>
                    <a:pt x="1363" y="4374"/>
                    <a:pt x="1385" y="4330"/>
                  </a:cubicBezTo>
                  <a:cubicBezTo>
                    <a:pt x="1407" y="4278"/>
                    <a:pt x="1692" y="4227"/>
                    <a:pt x="1737" y="4234"/>
                  </a:cubicBezTo>
                  <a:cubicBezTo>
                    <a:pt x="1780" y="4249"/>
                    <a:pt x="1780" y="4234"/>
                    <a:pt x="1876" y="4168"/>
                  </a:cubicBezTo>
                  <a:cubicBezTo>
                    <a:pt x="1964" y="4103"/>
                    <a:pt x="2052" y="4088"/>
                    <a:pt x="2176" y="4154"/>
                  </a:cubicBezTo>
                  <a:cubicBezTo>
                    <a:pt x="2301" y="4227"/>
                    <a:pt x="2271" y="4234"/>
                    <a:pt x="2271" y="4234"/>
                  </a:cubicBezTo>
                  <a:cubicBezTo>
                    <a:pt x="2271" y="4234"/>
                    <a:pt x="2396" y="4213"/>
                    <a:pt x="2425" y="4110"/>
                  </a:cubicBezTo>
                  <a:cubicBezTo>
                    <a:pt x="2462" y="4007"/>
                    <a:pt x="2418" y="3985"/>
                    <a:pt x="2440" y="3919"/>
                  </a:cubicBezTo>
                  <a:cubicBezTo>
                    <a:pt x="2462" y="3853"/>
                    <a:pt x="2506" y="3919"/>
                    <a:pt x="2565" y="3897"/>
                  </a:cubicBezTo>
                  <a:cubicBezTo>
                    <a:pt x="2623" y="3875"/>
                    <a:pt x="2652" y="3853"/>
                    <a:pt x="2726" y="3875"/>
                  </a:cubicBezTo>
                  <a:cubicBezTo>
                    <a:pt x="2792" y="3897"/>
                    <a:pt x="2850" y="3861"/>
                    <a:pt x="2850" y="3758"/>
                  </a:cubicBezTo>
                  <a:cubicBezTo>
                    <a:pt x="2850" y="3656"/>
                    <a:pt x="2894" y="3553"/>
                    <a:pt x="2938" y="3582"/>
                  </a:cubicBezTo>
                  <a:cubicBezTo>
                    <a:pt x="2982" y="3604"/>
                    <a:pt x="3056" y="3670"/>
                    <a:pt x="3063" y="3612"/>
                  </a:cubicBezTo>
                  <a:cubicBezTo>
                    <a:pt x="3078" y="3553"/>
                    <a:pt x="3078" y="3524"/>
                    <a:pt x="3121" y="3465"/>
                  </a:cubicBezTo>
                  <a:cubicBezTo>
                    <a:pt x="3165" y="3406"/>
                    <a:pt x="3180" y="3340"/>
                    <a:pt x="3180" y="3340"/>
                  </a:cubicBezTo>
                  <a:cubicBezTo>
                    <a:pt x="3180" y="3340"/>
                    <a:pt x="3165" y="3406"/>
                    <a:pt x="3224" y="3458"/>
                  </a:cubicBezTo>
                  <a:cubicBezTo>
                    <a:pt x="3275" y="3502"/>
                    <a:pt x="3312" y="3531"/>
                    <a:pt x="3349" y="3502"/>
                  </a:cubicBezTo>
                  <a:cubicBezTo>
                    <a:pt x="3378" y="3465"/>
                    <a:pt x="3392" y="3480"/>
                    <a:pt x="3437" y="3406"/>
                  </a:cubicBezTo>
                  <a:cubicBezTo>
                    <a:pt x="3480" y="3340"/>
                    <a:pt x="3480" y="3318"/>
                    <a:pt x="3480" y="3260"/>
                  </a:cubicBezTo>
                  <a:cubicBezTo>
                    <a:pt x="3480" y="3201"/>
                    <a:pt x="3451" y="3128"/>
                    <a:pt x="3502" y="3135"/>
                  </a:cubicBezTo>
                  <a:cubicBezTo>
                    <a:pt x="3561" y="3150"/>
                    <a:pt x="3598" y="3157"/>
                    <a:pt x="3678" y="3113"/>
                  </a:cubicBezTo>
                  <a:cubicBezTo>
                    <a:pt x="3752" y="3069"/>
                    <a:pt x="3788" y="3106"/>
                    <a:pt x="3847" y="3106"/>
                  </a:cubicBezTo>
                  <a:cubicBezTo>
                    <a:pt x="3906" y="3106"/>
                    <a:pt x="3913" y="3069"/>
                    <a:pt x="3993" y="3047"/>
                  </a:cubicBezTo>
                  <a:cubicBezTo>
                    <a:pt x="4074" y="3025"/>
                    <a:pt x="4081" y="3069"/>
                    <a:pt x="4155" y="3047"/>
                  </a:cubicBezTo>
                  <a:cubicBezTo>
                    <a:pt x="4221" y="3025"/>
                    <a:pt x="4264" y="3025"/>
                    <a:pt x="4242" y="2967"/>
                  </a:cubicBezTo>
                  <a:cubicBezTo>
                    <a:pt x="4221" y="2908"/>
                    <a:pt x="4242" y="2806"/>
                    <a:pt x="4382" y="2776"/>
                  </a:cubicBezTo>
                  <a:cubicBezTo>
                    <a:pt x="4514" y="2740"/>
                    <a:pt x="4528" y="2798"/>
                    <a:pt x="4631" y="2732"/>
                  </a:cubicBezTo>
                  <a:cubicBezTo>
                    <a:pt x="4726" y="2659"/>
                    <a:pt x="4821" y="2608"/>
                    <a:pt x="4887" y="2571"/>
                  </a:cubicBezTo>
                  <a:cubicBezTo>
                    <a:pt x="4953" y="2534"/>
                    <a:pt x="4865" y="2549"/>
                    <a:pt x="4946" y="2476"/>
                  </a:cubicBezTo>
                  <a:cubicBezTo>
                    <a:pt x="5027" y="2410"/>
                    <a:pt x="5049" y="2432"/>
                    <a:pt x="5137" y="2410"/>
                  </a:cubicBezTo>
                  <a:cubicBezTo>
                    <a:pt x="5232" y="2388"/>
                    <a:pt x="5320" y="2322"/>
                    <a:pt x="5195" y="2278"/>
                  </a:cubicBezTo>
                  <a:cubicBezTo>
                    <a:pt x="5071" y="2227"/>
                    <a:pt x="5049" y="2219"/>
                    <a:pt x="5049" y="2175"/>
                  </a:cubicBezTo>
                  <a:cubicBezTo>
                    <a:pt x="5049" y="2131"/>
                    <a:pt x="4975" y="2139"/>
                    <a:pt x="4953" y="2102"/>
                  </a:cubicBezTo>
                  <a:cubicBezTo>
                    <a:pt x="4931" y="2073"/>
                    <a:pt x="4931" y="2073"/>
                    <a:pt x="4953" y="1992"/>
                  </a:cubicBezTo>
                  <a:cubicBezTo>
                    <a:pt x="4975" y="1912"/>
                    <a:pt x="4968" y="1912"/>
                    <a:pt x="5056" y="1926"/>
                  </a:cubicBezTo>
                  <a:cubicBezTo>
                    <a:pt x="5151" y="1934"/>
                    <a:pt x="5151" y="1934"/>
                    <a:pt x="5195" y="1977"/>
                  </a:cubicBezTo>
                  <a:cubicBezTo>
                    <a:pt x="5239" y="2029"/>
                    <a:pt x="5261" y="2036"/>
                    <a:pt x="5305" y="1970"/>
                  </a:cubicBezTo>
                  <a:cubicBezTo>
                    <a:pt x="5356" y="1904"/>
                    <a:pt x="5400" y="1904"/>
                    <a:pt x="5444" y="1948"/>
                  </a:cubicBezTo>
                  <a:cubicBezTo>
                    <a:pt x="5488" y="1992"/>
                    <a:pt x="5605" y="2029"/>
                    <a:pt x="5628" y="2073"/>
                  </a:cubicBezTo>
                  <a:cubicBezTo>
                    <a:pt x="5649" y="2117"/>
                    <a:pt x="5649" y="2183"/>
                    <a:pt x="5613" y="2227"/>
                  </a:cubicBezTo>
                  <a:cubicBezTo>
                    <a:pt x="5583" y="2278"/>
                    <a:pt x="5613" y="2344"/>
                    <a:pt x="5693" y="2300"/>
                  </a:cubicBezTo>
                  <a:cubicBezTo>
                    <a:pt x="5774" y="2256"/>
                    <a:pt x="5796" y="2351"/>
                    <a:pt x="5752" y="2410"/>
                  </a:cubicBezTo>
                  <a:cubicBezTo>
                    <a:pt x="5708" y="2468"/>
                    <a:pt x="5730" y="2513"/>
                    <a:pt x="5803" y="2527"/>
                  </a:cubicBezTo>
                  <a:cubicBezTo>
                    <a:pt x="5884" y="2534"/>
                    <a:pt x="5986" y="2571"/>
                    <a:pt x="6009" y="2608"/>
                  </a:cubicBezTo>
                  <a:cubicBezTo>
                    <a:pt x="6030" y="2637"/>
                    <a:pt x="6148" y="2615"/>
                    <a:pt x="6155" y="2513"/>
                  </a:cubicBezTo>
                  <a:cubicBezTo>
                    <a:pt x="6170" y="2410"/>
                    <a:pt x="6170" y="2344"/>
                    <a:pt x="6236" y="2263"/>
                  </a:cubicBezTo>
                  <a:cubicBezTo>
                    <a:pt x="6309" y="2183"/>
                    <a:pt x="6294" y="2051"/>
                    <a:pt x="6331" y="1970"/>
                  </a:cubicBezTo>
                  <a:cubicBezTo>
                    <a:pt x="6360" y="1890"/>
                    <a:pt x="6485" y="1517"/>
                    <a:pt x="6455" y="1451"/>
                  </a:cubicBezTo>
                  <a:cubicBezTo>
                    <a:pt x="6419" y="1378"/>
                    <a:pt x="6455" y="1290"/>
                    <a:pt x="6477" y="1209"/>
                  </a:cubicBezTo>
                  <a:cubicBezTo>
                    <a:pt x="6499" y="1128"/>
                    <a:pt x="6433" y="1004"/>
                    <a:pt x="6382" y="916"/>
                  </a:cubicBezTo>
                </a:path>
              </a:pathLst>
            </a:custGeom>
            <a:grpFill/>
            <a:ln w="28575" cap="flat" cmpd="sng">
              <a:solidFill>
                <a:schemeClr val="bg1"/>
              </a:solidFill>
              <a:bevel/>
              <a:headEnd/>
              <a:tailEnd/>
            </a:ln>
            <a:effectLs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52" name="Freeform 51"/>
            <p:cNvSpPr>
              <a:spLocks noChangeArrowheads="1"/>
            </p:cNvSpPr>
            <p:nvPr/>
          </p:nvSpPr>
          <p:spPr bwMode="auto">
            <a:xfrm>
              <a:off x="5495144" y="4899865"/>
              <a:ext cx="393964" cy="302768"/>
            </a:xfrm>
            <a:custGeom>
              <a:avLst/>
              <a:gdLst>
                <a:gd name="T0" fmla="*/ 7 w 1027"/>
                <a:gd name="T1" fmla="*/ 66 h 800"/>
                <a:gd name="T2" fmla="*/ 7 w 1027"/>
                <a:gd name="T3" fmla="*/ 66 h 800"/>
                <a:gd name="T4" fmla="*/ 95 w 1027"/>
                <a:gd name="T5" fmla="*/ 183 h 800"/>
                <a:gd name="T6" fmla="*/ 257 w 1027"/>
                <a:gd name="T7" fmla="*/ 278 h 800"/>
                <a:gd name="T8" fmla="*/ 322 w 1027"/>
                <a:gd name="T9" fmla="*/ 417 h 800"/>
                <a:gd name="T10" fmla="*/ 396 w 1027"/>
                <a:gd name="T11" fmla="*/ 498 h 800"/>
                <a:gd name="T12" fmla="*/ 447 w 1027"/>
                <a:gd name="T13" fmla="*/ 637 h 800"/>
                <a:gd name="T14" fmla="*/ 586 w 1027"/>
                <a:gd name="T15" fmla="*/ 696 h 800"/>
                <a:gd name="T16" fmla="*/ 674 w 1027"/>
                <a:gd name="T17" fmla="*/ 740 h 800"/>
                <a:gd name="T18" fmla="*/ 747 w 1027"/>
                <a:gd name="T19" fmla="*/ 747 h 800"/>
                <a:gd name="T20" fmla="*/ 835 w 1027"/>
                <a:gd name="T21" fmla="*/ 762 h 800"/>
                <a:gd name="T22" fmla="*/ 916 w 1027"/>
                <a:gd name="T23" fmla="*/ 740 h 800"/>
                <a:gd name="T24" fmla="*/ 975 w 1027"/>
                <a:gd name="T25" fmla="*/ 630 h 800"/>
                <a:gd name="T26" fmla="*/ 982 w 1027"/>
                <a:gd name="T27" fmla="*/ 527 h 800"/>
                <a:gd name="T28" fmla="*/ 982 w 1027"/>
                <a:gd name="T29" fmla="*/ 454 h 800"/>
                <a:gd name="T30" fmla="*/ 1004 w 1027"/>
                <a:gd name="T31" fmla="*/ 396 h 800"/>
                <a:gd name="T32" fmla="*/ 931 w 1027"/>
                <a:gd name="T33" fmla="*/ 300 h 800"/>
                <a:gd name="T34" fmla="*/ 850 w 1027"/>
                <a:gd name="T35" fmla="*/ 352 h 800"/>
                <a:gd name="T36" fmla="*/ 755 w 1027"/>
                <a:gd name="T37" fmla="*/ 337 h 800"/>
                <a:gd name="T38" fmla="*/ 608 w 1027"/>
                <a:gd name="T39" fmla="*/ 264 h 800"/>
                <a:gd name="T40" fmla="*/ 491 w 1027"/>
                <a:gd name="T41" fmla="*/ 220 h 800"/>
                <a:gd name="T42" fmla="*/ 396 w 1027"/>
                <a:gd name="T43" fmla="*/ 190 h 800"/>
                <a:gd name="T44" fmla="*/ 293 w 1027"/>
                <a:gd name="T45" fmla="*/ 154 h 800"/>
                <a:gd name="T46" fmla="*/ 220 w 1027"/>
                <a:gd name="T47" fmla="*/ 110 h 800"/>
                <a:gd name="T48" fmla="*/ 110 w 1027"/>
                <a:gd name="T49" fmla="*/ 95 h 800"/>
                <a:gd name="T50" fmla="*/ 7 w 1027"/>
                <a:gd name="T51" fmla="*/ 66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7" h="800">
                  <a:moveTo>
                    <a:pt x="7" y="66"/>
                  </a:moveTo>
                  <a:lnTo>
                    <a:pt x="7" y="66"/>
                  </a:lnTo>
                  <a:cubicBezTo>
                    <a:pt x="0" y="110"/>
                    <a:pt x="44" y="168"/>
                    <a:pt x="95" y="183"/>
                  </a:cubicBezTo>
                  <a:cubicBezTo>
                    <a:pt x="147" y="205"/>
                    <a:pt x="234" y="234"/>
                    <a:pt x="257" y="278"/>
                  </a:cubicBezTo>
                  <a:cubicBezTo>
                    <a:pt x="271" y="322"/>
                    <a:pt x="278" y="381"/>
                    <a:pt x="322" y="417"/>
                  </a:cubicBezTo>
                  <a:cubicBezTo>
                    <a:pt x="366" y="447"/>
                    <a:pt x="374" y="454"/>
                    <a:pt x="396" y="498"/>
                  </a:cubicBezTo>
                  <a:cubicBezTo>
                    <a:pt x="425" y="542"/>
                    <a:pt x="425" y="594"/>
                    <a:pt x="447" y="637"/>
                  </a:cubicBezTo>
                  <a:cubicBezTo>
                    <a:pt x="476" y="681"/>
                    <a:pt x="528" y="703"/>
                    <a:pt x="586" y="696"/>
                  </a:cubicBezTo>
                  <a:cubicBezTo>
                    <a:pt x="645" y="689"/>
                    <a:pt x="652" y="711"/>
                    <a:pt x="674" y="740"/>
                  </a:cubicBezTo>
                  <a:cubicBezTo>
                    <a:pt x="689" y="762"/>
                    <a:pt x="718" y="791"/>
                    <a:pt x="747" y="747"/>
                  </a:cubicBezTo>
                  <a:cubicBezTo>
                    <a:pt x="769" y="703"/>
                    <a:pt x="806" y="725"/>
                    <a:pt x="835" y="762"/>
                  </a:cubicBezTo>
                  <a:cubicBezTo>
                    <a:pt x="857" y="799"/>
                    <a:pt x="887" y="799"/>
                    <a:pt x="916" y="740"/>
                  </a:cubicBezTo>
                  <a:cubicBezTo>
                    <a:pt x="952" y="681"/>
                    <a:pt x="997" y="689"/>
                    <a:pt x="975" y="630"/>
                  </a:cubicBezTo>
                  <a:cubicBezTo>
                    <a:pt x="960" y="564"/>
                    <a:pt x="960" y="564"/>
                    <a:pt x="982" y="527"/>
                  </a:cubicBezTo>
                  <a:cubicBezTo>
                    <a:pt x="1011" y="484"/>
                    <a:pt x="1004" y="484"/>
                    <a:pt x="982" y="454"/>
                  </a:cubicBezTo>
                  <a:cubicBezTo>
                    <a:pt x="967" y="432"/>
                    <a:pt x="975" y="447"/>
                    <a:pt x="1004" y="396"/>
                  </a:cubicBezTo>
                  <a:cubicBezTo>
                    <a:pt x="1026" y="344"/>
                    <a:pt x="982" y="315"/>
                    <a:pt x="931" y="300"/>
                  </a:cubicBezTo>
                  <a:cubicBezTo>
                    <a:pt x="887" y="293"/>
                    <a:pt x="887" y="344"/>
                    <a:pt x="850" y="352"/>
                  </a:cubicBezTo>
                  <a:cubicBezTo>
                    <a:pt x="813" y="366"/>
                    <a:pt x="784" y="396"/>
                    <a:pt x="755" y="337"/>
                  </a:cubicBezTo>
                  <a:cubicBezTo>
                    <a:pt x="733" y="278"/>
                    <a:pt x="652" y="256"/>
                    <a:pt x="608" y="264"/>
                  </a:cubicBezTo>
                  <a:cubicBezTo>
                    <a:pt x="571" y="271"/>
                    <a:pt x="506" y="256"/>
                    <a:pt x="491" y="220"/>
                  </a:cubicBezTo>
                  <a:cubicBezTo>
                    <a:pt x="476" y="183"/>
                    <a:pt x="447" y="183"/>
                    <a:pt x="396" y="190"/>
                  </a:cubicBezTo>
                  <a:cubicBezTo>
                    <a:pt x="344" y="205"/>
                    <a:pt x="322" y="183"/>
                    <a:pt x="293" y="154"/>
                  </a:cubicBezTo>
                  <a:cubicBezTo>
                    <a:pt x="271" y="117"/>
                    <a:pt x="264" y="110"/>
                    <a:pt x="220" y="110"/>
                  </a:cubicBezTo>
                  <a:cubicBezTo>
                    <a:pt x="176" y="110"/>
                    <a:pt x="132" y="132"/>
                    <a:pt x="110" y="95"/>
                  </a:cubicBezTo>
                  <a:cubicBezTo>
                    <a:pt x="80" y="51"/>
                    <a:pt x="15" y="0"/>
                    <a:pt x="7" y="66"/>
                  </a:cubicBezTo>
                </a:path>
              </a:pathLst>
            </a:custGeom>
            <a:grpFill/>
            <a:ln w="28575" cap="flat" cmpd="sng">
              <a:solidFill>
                <a:schemeClr val="bg1"/>
              </a:solidFill>
              <a:bevel/>
              <a:headEnd/>
              <a:tailEnd/>
            </a:ln>
            <a:effectLs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53" name="Freeform 52"/>
            <p:cNvSpPr>
              <a:spLocks noChangeArrowheads="1"/>
            </p:cNvSpPr>
            <p:nvPr/>
          </p:nvSpPr>
          <p:spPr bwMode="auto">
            <a:xfrm>
              <a:off x="5349231" y="2581680"/>
              <a:ext cx="2272586" cy="2152209"/>
            </a:xfrm>
            <a:custGeom>
              <a:avLst/>
              <a:gdLst>
                <a:gd name="T0" fmla="*/ 4140 w 5913"/>
                <a:gd name="T1" fmla="*/ 5488 h 5665"/>
                <a:gd name="T2" fmla="*/ 3788 w 5913"/>
                <a:gd name="T3" fmla="*/ 5569 h 5665"/>
                <a:gd name="T4" fmla="*/ 3466 w 5913"/>
                <a:gd name="T5" fmla="*/ 5422 h 5665"/>
                <a:gd name="T6" fmla="*/ 3187 w 5913"/>
                <a:gd name="T7" fmla="*/ 5400 h 5665"/>
                <a:gd name="T8" fmla="*/ 2894 w 5913"/>
                <a:gd name="T9" fmla="*/ 5063 h 5665"/>
                <a:gd name="T10" fmla="*/ 2081 w 5913"/>
                <a:gd name="T11" fmla="*/ 4118 h 5665"/>
                <a:gd name="T12" fmla="*/ 1443 w 5913"/>
                <a:gd name="T13" fmla="*/ 3935 h 5665"/>
                <a:gd name="T14" fmla="*/ 1092 w 5913"/>
                <a:gd name="T15" fmla="*/ 3429 h 5665"/>
                <a:gd name="T16" fmla="*/ 1341 w 5913"/>
                <a:gd name="T17" fmla="*/ 3334 h 5665"/>
                <a:gd name="T18" fmla="*/ 1062 w 5913"/>
                <a:gd name="T19" fmla="*/ 3136 h 5665"/>
                <a:gd name="T20" fmla="*/ 945 w 5913"/>
                <a:gd name="T21" fmla="*/ 2616 h 5665"/>
                <a:gd name="T22" fmla="*/ 571 w 5913"/>
                <a:gd name="T23" fmla="*/ 2462 h 5665"/>
                <a:gd name="T24" fmla="*/ 703 w 5913"/>
                <a:gd name="T25" fmla="*/ 2242 h 5665"/>
                <a:gd name="T26" fmla="*/ 1209 w 5913"/>
                <a:gd name="T27" fmla="*/ 2191 h 5665"/>
                <a:gd name="T28" fmla="*/ 1290 w 5913"/>
                <a:gd name="T29" fmla="*/ 2022 h 5665"/>
                <a:gd name="T30" fmla="*/ 1026 w 5913"/>
                <a:gd name="T31" fmla="*/ 1920 h 5665"/>
                <a:gd name="T32" fmla="*/ 1143 w 5913"/>
                <a:gd name="T33" fmla="*/ 1634 h 5665"/>
                <a:gd name="T34" fmla="*/ 923 w 5913"/>
                <a:gd name="T35" fmla="*/ 1312 h 5665"/>
                <a:gd name="T36" fmla="*/ 608 w 5913"/>
                <a:gd name="T37" fmla="*/ 674 h 5665"/>
                <a:gd name="T38" fmla="*/ 183 w 5913"/>
                <a:gd name="T39" fmla="*/ 689 h 5665"/>
                <a:gd name="T40" fmla="*/ 110 w 5913"/>
                <a:gd name="T41" fmla="*/ 1055 h 5665"/>
                <a:gd name="T42" fmla="*/ 139 w 5913"/>
                <a:gd name="T43" fmla="*/ 249 h 5665"/>
                <a:gd name="T44" fmla="*/ 418 w 5913"/>
                <a:gd name="T45" fmla="*/ 95 h 5665"/>
                <a:gd name="T46" fmla="*/ 205 w 5913"/>
                <a:gd name="T47" fmla="*/ 403 h 5665"/>
                <a:gd name="T48" fmla="*/ 821 w 5913"/>
                <a:gd name="T49" fmla="*/ 564 h 5665"/>
                <a:gd name="T50" fmla="*/ 1700 w 5913"/>
                <a:gd name="T51" fmla="*/ 660 h 5665"/>
                <a:gd name="T52" fmla="*/ 2220 w 5913"/>
                <a:gd name="T53" fmla="*/ 777 h 5665"/>
                <a:gd name="T54" fmla="*/ 2550 w 5913"/>
                <a:gd name="T55" fmla="*/ 769 h 5665"/>
                <a:gd name="T56" fmla="*/ 3165 w 5913"/>
                <a:gd name="T57" fmla="*/ 901 h 5665"/>
                <a:gd name="T58" fmla="*/ 3414 w 5913"/>
                <a:gd name="T59" fmla="*/ 1414 h 5665"/>
                <a:gd name="T60" fmla="*/ 3078 w 5913"/>
                <a:gd name="T61" fmla="*/ 2059 h 5665"/>
                <a:gd name="T62" fmla="*/ 3744 w 5913"/>
                <a:gd name="T63" fmla="*/ 2044 h 5665"/>
                <a:gd name="T64" fmla="*/ 3942 w 5913"/>
                <a:gd name="T65" fmla="*/ 2088 h 5665"/>
                <a:gd name="T66" fmla="*/ 4813 w 5913"/>
                <a:gd name="T67" fmla="*/ 2499 h 5665"/>
                <a:gd name="T68" fmla="*/ 5414 w 5913"/>
                <a:gd name="T69" fmla="*/ 2242 h 5665"/>
                <a:gd name="T70" fmla="*/ 5297 w 5913"/>
                <a:gd name="T71" fmla="*/ 2081 h 5665"/>
                <a:gd name="T72" fmla="*/ 5326 w 5913"/>
                <a:gd name="T73" fmla="*/ 1788 h 5665"/>
                <a:gd name="T74" fmla="*/ 5868 w 5913"/>
                <a:gd name="T75" fmla="*/ 2096 h 5665"/>
                <a:gd name="T76" fmla="*/ 5670 w 5913"/>
                <a:gd name="T77" fmla="*/ 2140 h 5665"/>
                <a:gd name="T78" fmla="*/ 5458 w 5913"/>
                <a:gd name="T79" fmla="*/ 2308 h 5665"/>
                <a:gd name="T80" fmla="*/ 5282 w 5913"/>
                <a:gd name="T81" fmla="*/ 3041 h 5665"/>
                <a:gd name="T82" fmla="*/ 5106 w 5913"/>
                <a:gd name="T83" fmla="*/ 3605 h 5665"/>
                <a:gd name="T84" fmla="*/ 4864 w 5913"/>
                <a:gd name="T85" fmla="*/ 4052 h 5665"/>
                <a:gd name="T86" fmla="*/ 5209 w 5913"/>
                <a:gd name="T87" fmla="*/ 4543 h 5665"/>
                <a:gd name="T88" fmla="*/ 5099 w 5913"/>
                <a:gd name="T89" fmla="*/ 4976 h 5665"/>
                <a:gd name="T90" fmla="*/ 4857 w 5913"/>
                <a:gd name="T91" fmla="*/ 5276 h 5665"/>
                <a:gd name="T92" fmla="*/ 4593 w 5913"/>
                <a:gd name="T93" fmla="*/ 5657 h 5665"/>
                <a:gd name="T94" fmla="*/ 3656 w 5913"/>
                <a:gd name="T95" fmla="*/ 2403 h 5665"/>
                <a:gd name="T96" fmla="*/ 322 w 5913"/>
                <a:gd name="T97" fmla="*/ 2030 h 5665"/>
                <a:gd name="T98" fmla="*/ 667 w 5913"/>
                <a:gd name="T99" fmla="*/ 1979 h 5665"/>
                <a:gd name="T100" fmla="*/ 850 w 5913"/>
                <a:gd name="T101" fmla="*/ 1707 h 5665"/>
                <a:gd name="T102" fmla="*/ 667 w 5913"/>
                <a:gd name="T103" fmla="*/ 1979 h 5665"/>
                <a:gd name="T104" fmla="*/ 564 w 5913"/>
                <a:gd name="T105" fmla="*/ 1649 h 5665"/>
                <a:gd name="T106" fmla="*/ 51 w 5913"/>
                <a:gd name="T107" fmla="*/ 1392 h 5665"/>
                <a:gd name="T108" fmla="*/ 227 w 5913"/>
                <a:gd name="T109" fmla="*/ 1400 h 5665"/>
                <a:gd name="T110" fmla="*/ 557 w 5913"/>
                <a:gd name="T111" fmla="*/ 1531 h 5665"/>
                <a:gd name="T112" fmla="*/ 791 w 5913"/>
                <a:gd name="T113" fmla="*/ 1282 h 5665"/>
                <a:gd name="T114" fmla="*/ 528 w 5913"/>
                <a:gd name="T115" fmla="*/ 1356 h 5665"/>
                <a:gd name="T116" fmla="*/ 330 w 5913"/>
                <a:gd name="T117" fmla="*/ 1077 h 5665"/>
                <a:gd name="T118" fmla="*/ 593 w 5913"/>
                <a:gd name="T119" fmla="*/ 1282 h 5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13" h="5665">
                  <a:moveTo>
                    <a:pt x="4549" y="5664"/>
                  </a:moveTo>
                  <a:lnTo>
                    <a:pt x="4549" y="5664"/>
                  </a:lnTo>
                  <a:cubicBezTo>
                    <a:pt x="4527" y="5664"/>
                    <a:pt x="4498" y="5657"/>
                    <a:pt x="4476" y="5650"/>
                  </a:cubicBezTo>
                  <a:cubicBezTo>
                    <a:pt x="4461" y="5642"/>
                    <a:pt x="4447" y="5642"/>
                    <a:pt x="4432" y="5635"/>
                  </a:cubicBezTo>
                  <a:cubicBezTo>
                    <a:pt x="4389" y="5628"/>
                    <a:pt x="4323" y="5598"/>
                    <a:pt x="4286" y="5576"/>
                  </a:cubicBezTo>
                  <a:cubicBezTo>
                    <a:pt x="4272" y="5569"/>
                    <a:pt x="4264" y="5562"/>
                    <a:pt x="4257" y="5562"/>
                  </a:cubicBezTo>
                  <a:cubicBezTo>
                    <a:pt x="4235" y="5547"/>
                    <a:pt x="4184" y="5518"/>
                    <a:pt x="4140" y="5488"/>
                  </a:cubicBezTo>
                  <a:cubicBezTo>
                    <a:pt x="4118" y="5474"/>
                    <a:pt x="4096" y="5467"/>
                    <a:pt x="4089" y="5459"/>
                  </a:cubicBezTo>
                  <a:cubicBezTo>
                    <a:pt x="4081" y="5452"/>
                    <a:pt x="4067" y="5452"/>
                    <a:pt x="4059" y="5452"/>
                  </a:cubicBezTo>
                  <a:cubicBezTo>
                    <a:pt x="4052" y="5452"/>
                    <a:pt x="4037" y="5459"/>
                    <a:pt x="4015" y="5459"/>
                  </a:cubicBezTo>
                  <a:cubicBezTo>
                    <a:pt x="4001" y="5467"/>
                    <a:pt x="3986" y="5474"/>
                    <a:pt x="3971" y="5474"/>
                  </a:cubicBezTo>
                  <a:cubicBezTo>
                    <a:pt x="3928" y="5481"/>
                    <a:pt x="3920" y="5496"/>
                    <a:pt x="3898" y="5518"/>
                  </a:cubicBezTo>
                  <a:cubicBezTo>
                    <a:pt x="3883" y="5532"/>
                    <a:pt x="3883" y="5532"/>
                    <a:pt x="3883" y="5532"/>
                  </a:cubicBezTo>
                  <a:cubicBezTo>
                    <a:pt x="3854" y="5562"/>
                    <a:pt x="3825" y="5562"/>
                    <a:pt x="3788" y="5569"/>
                  </a:cubicBezTo>
                  <a:cubicBezTo>
                    <a:pt x="3774" y="5569"/>
                    <a:pt x="3759" y="5569"/>
                    <a:pt x="3744" y="5569"/>
                  </a:cubicBezTo>
                  <a:lnTo>
                    <a:pt x="3737" y="5569"/>
                  </a:lnTo>
                  <a:cubicBezTo>
                    <a:pt x="3671" y="5569"/>
                    <a:pt x="3605" y="5488"/>
                    <a:pt x="3561" y="5437"/>
                  </a:cubicBezTo>
                  <a:cubicBezTo>
                    <a:pt x="3554" y="5430"/>
                    <a:pt x="3554" y="5430"/>
                    <a:pt x="3554" y="5430"/>
                  </a:cubicBezTo>
                  <a:cubicBezTo>
                    <a:pt x="3532" y="5408"/>
                    <a:pt x="3524" y="5400"/>
                    <a:pt x="3517" y="5400"/>
                  </a:cubicBezTo>
                  <a:cubicBezTo>
                    <a:pt x="3510" y="5400"/>
                    <a:pt x="3495" y="5408"/>
                    <a:pt x="3481" y="5415"/>
                  </a:cubicBezTo>
                  <a:cubicBezTo>
                    <a:pt x="3466" y="5422"/>
                    <a:pt x="3466" y="5422"/>
                    <a:pt x="3466" y="5422"/>
                  </a:cubicBezTo>
                  <a:cubicBezTo>
                    <a:pt x="3437" y="5437"/>
                    <a:pt x="3422" y="5452"/>
                    <a:pt x="3407" y="5474"/>
                  </a:cubicBezTo>
                  <a:cubicBezTo>
                    <a:pt x="3393" y="5488"/>
                    <a:pt x="3385" y="5503"/>
                    <a:pt x="3363" y="5518"/>
                  </a:cubicBezTo>
                  <a:cubicBezTo>
                    <a:pt x="3349" y="5525"/>
                    <a:pt x="3334" y="5532"/>
                    <a:pt x="3312" y="5532"/>
                  </a:cubicBezTo>
                  <a:cubicBezTo>
                    <a:pt x="3275" y="5532"/>
                    <a:pt x="3239" y="5503"/>
                    <a:pt x="3224" y="5474"/>
                  </a:cubicBezTo>
                  <a:cubicBezTo>
                    <a:pt x="3217" y="5459"/>
                    <a:pt x="3209" y="5444"/>
                    <a:pt x="3209" y="5430"/>
                  </a:cubicBezTo>
                  <a:cubicBezTo>
                    <a:pt x="3209" y="5408"/>
                    <a:pt x="3209" y="5400"/>
                    <a:pt x="3195" y="5400"/>
                  </a:cubicBezTo>
                  <a:cubicBezTo>
                    <a:pt x="3195" y="5400"/>
                    <a:pt x="3195" y="5400"/>
                    <a:pt x="3187" y="5400"/>
                  </a:cubicBezTo>
                  <a:cubicBezTo>
                    <a:pt x="3173" y="5400"/>
                    <a:pt x="3158" y="5415"/>
                    <a:pt x="3136" y="5437"/>
                  </a:cubicBezTo>
                  <a:cubicBezTo>
                    <a:pt x="3129" y="5444"/>
                    <a:pt x="3121" y="5452"/>
                    <a:pt x="3107" y="5459"/>
                  </a:cubicBezTo>
                  <a:cubicBezTo>
                    <a:pt x="3100" y="5467"/>
                    <a:pt x="3092" y="5467"/>
                    <a:pt x="3085" y="5467"/>
                  </a:cubicBezTo>
                  <a:cubicBezTo>
                    <a:pt x="3055" y="5467"/>
                    <a:pt x="3033" y="5437"/>
                    <a:pt x="3019" y="5400"/>
                  </a:cubicBezTo>
                  <a:cubicBezTo>
                    <a:pt x="3004" y="5379"/>
                    <a:pt x="2997" y="5364"/>
                    <a:pt x="2990" y="5357"/>
                  </a:cubicBezTo>
                  <a:cubicBezTo>
                    <a:pt x="2946" y="5312"/>
                    <a:pt x="2953" y="5232"/>
                    <a:pt x="2968" y="5181"/>
                  </a:cubicBezTo>
                  <a:cubicBezTo>
                    <a:pt x="2975" y="5137"/>
                    <a:pt x="2931" y="5093"/>
                    <a:pt x="2894" y="5063"/>
                  </a:cubicBezTo>
                  <a:cubicBezTo>
                    <a:pt x="2872" y="5049"/>
                    <a:pt x="2814" y="5034"/>
                    <a:pt x="2762" y="5012"/>
                  </a:cubicBezTo>
                  <a:cubicBezTo>
                    <a:pt x="2719" y="5005"/>
                    <a:pt x="2674" y="4990"/>
                    <a:pt x="2645" y="4976"/>
                  </a:cubicBezTo>
                  <a:cubicBezTo>
                    <a:pt x="2557" y="4939"/>
                    <a:pt x="2447" y="4756"/>
                    <a:pt x="2418" y="4660"/>
                  </a:cubicBezTo>
                  <a:cubicBezTo>
                    <a:pt x="2403" y="4602"/>
                    <a:pt x="2359" y="4565"/>
                    <a:pt x="2315" y="4529"/>
                  </a:cubicBezTo>
                  <a:cubicBezTo>
                    <a:pt x="2293" y="4514"/>
                    <a:pt x="2271" y="4492"/>
                    <a:pt x="2257" y="4477"/>
                  </a:cubicBezTo>
                  <a:cubicBezTo>
                    <a:pt x="2235" y="4455"/>
                    <a:pt x="2198" y="4389"/>
                    <a:pt x="2125" y="4272"/>
                  </a:cubicBezTo>
                  <a:cubicBezTo>
                    <a:pt x="2118" y="4235"/>
                    <a:pt x="2103" y="4184"/>
                    <a:pt x="2081" y="4118"/>
                  </a:cubicBezTo>
                  <a:cubicBezTo>
                    <a:pt x="2052" y="4038"/>
                    <a:pt x="2008" y="4023"/>
                    <a:pt x="1964" y="4001"/>
                  </a:cubicBezTo>
                  <a:cubicBezTo>
                    <a:pt x="1949" y="3993"/>
                    <a:pt x="1927" y="3986"/>
                    <a:pt x="1912" y="3979"/>
                  </a:cubicBezTo>
                  <a:cubicBezTo>
                    <a:pt x="1868" y="3950"/>
                    <a:pt x="1737" y="3950"/>
                    <a:pt x="1685" y="3950"/>
                  </a:cubicBezTo>
                  <a:cubicBezTo>
                    <a:pt x="1678" y="3950"/>
                    <a:pt x="1671" y="3950"/>
                    <a:pt x="1656" y="3950"/>
                  </a:cubicBezTo>
                  <a:cubicBezTo>
                    <a:pt x="1627" y="3950"/>
                    <a:pt x="1597" y="3942"/>
                    <a:pt x="1568" y="3935"/>
                  </a:cubicBezTo>
                  <a:cubicBezTo>
                    <a:pt x="1531" y="3935"/>
                    <a:pt x="1509" y="3928"/>
                    <a:pt x="1480" y="3928"/>
                  </a:cubicBezTo>
                  <a:cubicBezTo>
                    <a:pt x="1465" y="3928"/>
                    <a:pt x="1451" y="3928"/>
                    <a:pt x="1443" y="3935"/>
                  </a:cubicBezTo>
                  <a:cubicBezTo>
                    <a:pt x="1421" y="3942"/>
                    <a:pt x="1407" y="3942"/>
                    <a:pt x="1392" y="3942"/>
                  </a:cubicBezTo>
                  <a:cubicBezTo>
                    <a:pt x="1341" y="3942"/>
                    <a:pt x="1297" y="3906"/>
                    <a:pt x="1268" y="3876"/>
                  </a:cubicBezTo>
                  <a:cubicBezTo>
                    <a:pt x="1231" y="3840"/>
                    <a:pt x="1216" y="3796"/>
                    <a:pt x="1194" y="3744"/>
                  </a:cubicBezTo>
                  <a:cubicBezTo>
                    <a:pt x="1187" y="3730"/>
                    <a:pt x="1180" y="3715"/>
                    <a:pt x="1172" y="3700"/>
                  </a:cubicBezTo>
                  <a:cubicBezTo>
                    <a:pt x="1136" y="3620"/>
                    <a:pt x="1106" y="3576"/>
                    <a:pt x="1062" y="3525"/>
                  </a:cubicBezTo>
                  <a:cubicBezTo>
                    <a:pt x="1048" y="3510"/>
                    <a:pt x="1040" y="3488"/>
                    <a:pt x="1040" y="3466"/>
                  </a:cubicBezTo>
                  <a:cubicBezTo>
                    <a:pt x="1048" y="3451"/>
                    <a:pt x="1070" y="3437"/>
                    <a:pt x="1092" y="3429"/>
                  </a:cubicBezTo>
                  <a:cubicBezTo>
                    <a:pt x="1106" y="3429"/>
                    <a:pt x="1114" y="3422"/>
                    <a:pt x="1121" y="3422"/>
                  </a:cubicBezTo>
                  <a:cubicBezTo>
                    <a:pt x="1136" y="3415"/>
                    <a:pt x="1150" y="3407"/>
                    <a:pt x="1165" y="3407"/>
                  </a:cubicBezTo>
                  <a:cubicBezTo>
                    <a:pt x="1194" y="3407"/>
                    <a:pt x="1216" y="3422"/>
                    <a:pt x="1260" y="3437"/>
                  </a:cubicBezTo>
                  <a:cubicBezTo>
                    <a:pt x="1275" y="3437"/>
                    <a:pt x="1290" y="3444"/>
                    <a:pt x="1304" y="3451"/>
                  </a:cubicBezTo>
                  <a:cubicBezTo>
                    <a:pt x="1312" y="3459"/>
                    <a:pt x="1319" y="3459"/>
                    <a:pt x="1326" y="3459"/>
                  </a:cubicBezTo>
                  <a:cubicBezTo>
                    <a:pt x="1333" y="3459"/>
                    <a:pt x="1341" y="3459"/>
                    <a:pt x="1341" y="3451"/>
                  </a:cubicBezTo>
                  <a:cubicBezTo>
                    <a:pt x="1356" y="3437"/>
                    <a:pt x="1356" y="3385"/>
                    <a:pt x="1341" y="3334"/>
                  </a:cubicBezTo>
                  <a:cubicBezTo>
                    <a:pt x="1333" y="3305"/>
                    <a:pt x="1319" y="3276"/>
                    <a:pt x="1297" y="3246"/>
                  </a:cubicBezTo>
                  <a:cubicBezTo>
                    <a:pt x="1290" y="3231"/>
                    <a:pt x="1282" y="3217"/>
                    <a:pt x="1275" y="3202"/>
                  </a:cubicBezTo>
                  <a:cubicBezTo>
                    <a:pt x="1268" y="3195"/>
                    <a:pt x="1268" y="3188"/>
                    <a:pt x="1268" y="3180"/>
                  </a:cubicBezTo>
                  <a:cubicBezTo>
                    <a:pt x="1253" y="3158"/>
                    <a:pt x="1246" y="3136"/>
                    <a:pt x="1231" y="3136"/>
                  </a:cubicBezTo>
                  <a:cubicBezTo>
                    <a:pt x="1231" y="3136"/>
                    <a:pt x="1224" y="3136"/>
                    <a:pt x="1209" y="3151"/>
                  </a:cubicBezTo>
                  <a:cubicBezTo>
                    <a:pt x="1180" y="3173"/>
                    <a:pt x="1158" y="3180"/>
                    <a:pt x="1128" y="3180"/>
                  </a:cubicBezTo>
                  <a:cubicBezTo>
                    <a:pt x="1099" y="3180"/>
                    <a:pt x="1077" y="3166"/>
                    <a:pt x="1062" y="3136"/>
                  </a:cubicBezTo>
                  <a:cubicBezTo>
                    <a:pt x="1048" y="3114"/>
                    <a:pt x="1048" y="3100"/>
                    <a:pt x="1048" y="3085"/>
                  </a:cubicBezTo>
                  <a:cubicBezTo>
                    <a:pt x="1048" y="3078"/>
                    <a:pt x="1040" y="3070"/>
                    <a:pt x="1026" y="3048"/>
                  </a:cubicBezTo>
                  <a:cubicBezTo>
                    <a:pt x="989" y="2997"/>
                    <a:pt x="989" y="2968"/>
                    <a:pt x="1026" y="2894"/>
                  </a:cubicBezTo>
                  <a:cubicBezTo>
                    <a:pt x="1033" y="2872"/>
                    <a:pt x="1048" y="2858"/>
                    <a:pt x="1055" y="2850"/>
                  </a:cubicBezTo>
                  <a:cubicBezTo>
                    <a:pt x="1070" y="2829"/>
                    <a:pt x="1070" y="2814"/>
                    <a:pt x="1077" y="2748"/>
                  </a:cubicBezTo>
                  <a:cubicBezTo>
                    <a:pt x="1092" y="2675"/>
                    <a:pt x="1070" y="2638"/>
                    <a:pt x="1062" y="2631"/>
                  </a:cubicBezTo>
                  <a:cubicBezTo>
                    <a:pt x="1048" y="2623"/>
                    <a:pt x="997" y="2616"/>
                    <a:pt x="945" y="2616"/>
                  </a:cubicBezTo>
                  <a:cubicBezTo>
                    <a:pt x="916" y="2616"/>
                    <a:pt x="887" y="2623"/>
                    <a:pt x="865" y="2631"/>
                  </a:cubicBezTo>
                  <a:cubicBezTo>
                    <a:pt x="828" y="2645"/>
                    <a:pt x="799" y="2667"/>
                    <a:pt x="784" y="2689"/>
                  </a:cubicBezTo>
                  <a:cubicBezTo>
                    <a:pt x="769" y="2697"/>
                    <a:pt x="762" y="2711"/>
                    <a:pt x="755" y="2711"/>
                  </a:cubicBezTo>
                  <a:cubicBezTo>
                    <a:pt x="747" y="2711"/>
                    <a:pt x="733" y="2704"/>
                    <a:pt x="733" y="2689"/>
                  </a:cubicBezTo>
                  <a:cubicBezTo>
                    <a:pt x="718" y="2667"/>
                    <a:pt x="711" y="2653"/>
                    <a:pt x="659" y="2623"/>
                  </a:cubicBezTo>
                  <a:cubicBezTo>
                    <a:pt x="645" y="2616"/>
                    <a:pt x="645" y="2616"/>
                    <a:pt x="645" y="2616"/>
                  </a:cubicBezTo>
                  <a:cubicBezTo>
                    <a:pt x="630" y="2609"/>
                    <a:pt x="535" y="2513"/>
                    <a:pt x="571" y="2462"/>
                  </a:cubicBezTo>
                  <a:cubicBezTo>
                    <a:pt x="593" y="2433"/>
                    <a:pt x="615" y="2433"/>
                    <a:pt x="630" y="2433"/>
                  </a:cubicBezTo>
                  <a:cubicBezTo>
                    <a:pt x="652" y="2425"/>
                    <a:pt x="674" y="2425"/>
                    <a:pt x="711" y="2403"/>
                  </a:cubicBezTo>
                  <a:cubicBezTo>
                    <a:pt x="740" y="2381"/>
                    <a:pt x="755" y="2367"/>
                    <a:pt x="762" y="2360"/>
                  </a:cubicBezTo>
                  <a:cubicBezTo>
                    <a:pt x="762" y="2360"/>
                    <a:pt x="762" y="2360"/>
                    <a:pt x="755" y="2360"/>
                  </a:cubicBezTo>
                  <a:cubicBezTo>
                    <a:pt x="711" y="2360"/>
                    <a:pt x="630" y="2323"/>
                    <a:pt x="623" y="2323"/>
                  </a:cubicBezTo>
                  <a:cubicBezTo>
                    <a:pt x="601" y="2316"/>
                    <a:pt x="601" y="2316"/>
                    <a:pt x="601" y="2316"/>
                  </a:cubicBezTo>
                  <a:cubicBezTo>
                    <a:pt x="703" y="2242"/>
                    <a:pt x="703" y="2242"/>
                    <a:pt x="703" y="2242"/>
                  </a:cubicBezTo>
                  <a:cubicBezTo>
                    <a:pt x="762" y="2198"/>
                    <a:pt x="835" y="2198"/>
                    <a:pt x="901" y="2198"/>
                  </a:cubicBezTo>
                  <a:cubicBezTo>
                    <a:pt x="923" y="2198"/>
                    <a:pt x="952" y="2198"/>
                    <a:pt x="967" y="2191"/>
                  </a:cubicBezTo>
                  <a:cubicBezTo>
                    <a:pt x="989" y="2191"/>
                    <a:pt x="1019" y="2191"/>
                    <a:pt x="1048" y="2191"/>
                  </a:cubicBezTo>
                  <a:cubicBezTo>
                    <a:pt x="1084" y="2191"/>
                    <a:pt x="1121" y="2191"/>
                    <a:pt x="1150" y="2191"/>
                  </a:cubicBezTo>
                  <a:cubicBezTo>
                    <a:pt x="1165" y="2191"/>
                    <a:pt x="1180" y="2191"/>
                    <a:pt x="1187" y="2191"/>
                  </a:cubicBezTo>
                  <a:cubicBezTo>
                    <a:pt x="1194" y="2191"/>
                    <a:pt x="1194" y="2191"/>
                    <a:pt x="1202" y="2191"/>
                  </a:cubicBezTo>
                  <a:cubicBezTo>
                    <a:pt x="1209" y="2191"/>
                    <a:pt x="1209" y="2191"/>
                    <a:pt x="1209" y="2191"/>
                  </a:cubicBezTo>
                  <a:cubicBezTo>
                    <a:pt x="1216" y="2191"/>
                    <a:pt x="1216" y="2191"/>
                    <a:pt x="1238" y="2154"/>
                  </a:cubicBezTo>
                  <a:cubicBezTo>
                    <a:pt x="1246" y="2147"/>
                    <a:pt x="1246" y="2147"/>
                    <a:pt x="1246" y="2147"/>
                  </a:cubicBezTo>
                  <a:cubicBezTo>
                    <a:pt x="1275" y="2096"/>
                    <a:pt x="1290" y="2074"/>
                    <a:pt x="1348" y="2037"/>
                  </a:cubicBezTo>
                  <a:cubicBezTo>
                    <a:pt x="1400" y="2008"/>
                    <a:pt x="1421" y="1964"/>
                    <a:pt x="1400" y="1920"/>
                  </a:cubicBezTo>
                  <a:cubicBezTo>
                    <a:pt x="1378" y="1861"/>
                    <a:pt x="1363" y="1854"/>
                    <a:pt x="1363" y="1847"/>
                  </a:cubicBezTo>
                  <a:cubicBezTo>
                    <a:pt x="1363" y="1847"/>
                    <a:pt x="1363" y="1854"/>
                    <a:pt x="1356" y="1854"/>
                  </a:cubicBezTo>
                  <a:cubicBezTo>
                    <a:pt x="1333" y="1883"/>
                    <a:pt x="1312" y="1942"/>
                    <a:pt x="1290" y="2022"/>
                  </a:cubicBezTo>
                  <a:cubicBezTo>
                    <a:pt x="1282" y="2059"/>
                    <a:pt x="1260" y="2074"/>
                    <a:pt x="1224" y="2074"/>
                  </a:cubicBezTo>
                  <a:cubicBezTo>
                    <a:pt x="1209" y="2074"/>
                    <a:pt x="1187" y="2074"/>
                    <a:pt x="1172" y="2067"/>
                  </a:cubicBezTo>
                  <a:cubicBezTo>
                    <a:pt x="1158" y="2067"/>
                    <a:pt x="1136" y="2067"/>
                    <a:pt x="1121" y="2067"/>
                  </a:cubicBezTo>
                  <a:cubicBezTo>
                    <a:pt x="1114" y="2067"/>
                    <a:pt x="1106" y="2067"/>
                    <a:pt x="1099" y="2067"/>
                  </a:cubicBezTo>
                  <a:cubicBezTo>
                    <a:pt x="1092" y="2067"/>
                    <a:pt x="1084" y="2067"/>
                    <a:pt x="1077" y="2067"/>
                  </a:cubicBezTo>
                  <a:cubicBezTo>
                    <a:pt x="1048" y="2067"/>
                    <a:pt x="1033" y="2052"/>
                    <a:pt x="1026" y="2044"/>
                  </a:cubicBezTo>
                  <a:cubicBezTo>
                    <a:pt x="1004" y="2008"/>
                    <a:pt x="1011" y="1957"/>
                    <a:pt x="1026" y="1920"/>
                  </a:cubicBezTo>
                  <a:cubicBezTo>
                    <a:pt x="1040" y="1876"/>
                    <a:pt x="1062" y="1861"/>
                    <a:pt x="1084" y="1854"/>
                  </a:cubicBezTo>
                  <a:cubicBezTo>
                    <a:pt x="1099" y="1847"/>
                    <a:pt x="1114" y="1832"/>
                    <a:pt x="1128" y="1817"/>
                  </a:cubicBezTo>
                  <a:cubicBezTo>
                    <a:pt x="1150" y="1788"/>
                    <a:pt x="1143" y="1766"/>
                    <a:pt x="1143" y="1744"/>
                  </a:cubicBezTo>
                  <a:cubicBezTo>
                    <a:pt x="1136" y="1722"/>
                    <a:pt x="1128" y="1693"/>
                    <a:pt x="1150" y="1663"/>
                  </a:cubicBezTo>
                  <a:cubicBezTo>
                    <a:pt x="1165" y="1641"/>
                    <a:pt x="1172" y="1634"/>
                    <a:pt x="1172" y="1634"/>
                  </a:cubicBezTo>
                  <a:lnTo>
                    <a:pt x="1165" y="1634"/>
                  </a:lnTo>
                  <a:cubicBezTo>
                    <a:pt x="1158" y="1634"/>
                    <a:pt x="1150" y="1634"/>
                    <a:pt x="1143" y="1634"/>
                  </a:cubicBezTo>
                  <a:cubicBezTo>
                    <a:pt x="1136" y="1634"/>
                    <a:pt x="1128" y="1634"/>
                    <a:pt x="1121" y="1634"/>
                  </a:cubicBezTo>
                  <a:cubicBezTo>
                    <a:pt x="1084" y="1634"/>
                    <a:pt x="1055" y="1619"/>
                    <a:pt x="1048" y="1598"/>
                  </a:cubicBezTo>
                  <a:cubicBezTo>
                    <a:pt x="1040" y="1590"/>
                    <a:pt x="1033" y="1561"/>
                    <a:pt x="1062" y="1531"/>
                  </a:cubicBezTo>
                  <a:cubicBezTo>
                    <a:pt x="1092" y="1495"/>
                    <a:pt x="1084" y="1488"/>
                    <a:pt x="1062" y="1466"/>
                  </a:cubicBezTo>
                  <a:cubicBezTo>
                    <a:pt x="1062" y="1458"/>
                    <a:pt x="1055" y="1451"/>
                    <a:pt x="1048" y="1443"/>
                  </a:cubicBezTo>
                  <a:cubicBezTo>
                    <a:pt x="1040" y="1436"/>
                    <a:pt x="1019" y="1414"/>
                    <a:pt x="997" y="1400"/>
                  </a:cubicBezTo>
                  <a:cubicBezTo>
                    <a:pt x="960" y="1370"/>
                    <a:pt x="923" y="1341"/>
                    <a:pt x="923" y="1312"/>
                  </a:cubicBezTo>
                  <a:cubicBezTo>
                    <a:pt x="923" y="1275"/>
                    <a:pt x="909" y="1224"/>
                    <a:pt x="879" y="1217"/>
                  </a:cubicBezTo>
                  <a:cubicBezTo>
                    <a:pt x="821" y="1202"/>
                    <a:pt x="799" y="1129"/>
                    <a:pt x="806" y="1041"/>
                  </a:cubicBezTo>
                  <a:cubicBezTo>
                    <a:pt x="813" y="989"/>
                    <a:pt x="813" y="982"/>
                    <a:pt x="784" y="967"/>
                  </a:cubicBezTo>
                  <a:cubicBezTo>
                    <a:pt x="769" y="960"/>
                    <a:pt x="762" y="953"/>
                    <a:pt x="747" y="938"/>
                  </a:cubicBezTo>
                  <a:cubicBezTo>
                    <a:pt x="681" y="887"/>
                    <a:pt x="645" y="799"/>
                    <a:pt x="630" y="740"/>
                  </a:cubicBezTo>
                  <a:cubicBezTo>
                    <a:pt x="623" y="718"/>
                    <a:pt x="623" y="696"/>
                    <a:pt x="630" y="674"/>
                  </a:cubicBezTo>
                  <a:cubicBezTo>
                    <a:pt x="623" y="674"/>
                    <a:pt x="615" y="674"/>
                    <a:pt x="608" y="674"/>
                  </a:cubicBezTo>
                  <a:cubicBezTo>
                    <a:pt x="593" y="674"/>
                    <a:pt x="579" y="667"/>
                    <a:pt x="564" y="667"/>
                  </a:cubicBezTo>
                  <a:cubicBezTo>
                    <a:pt x="550" y="667"/>
                    <a:pt x="535" y="667"/>
                    <a:pt x="513" y="667"/>
                  </a:cubicBezTo>
                  <a:cubicBezTo>
                    <a:pt x="483" y="667"/>
                    <a:pt x="461" y="667"/>
                    <a:pt x="447" y="681"/>
                  </a:cubicBezTo>
                  <a:cubicBezTo>
                    <a:pt x="432" y="689"/>
                    <a:pt x="425" y="696"/>
                    <a:pt x="418" y="696"/>
                  </a:cubicBezTo>
                  <a:cubicBezTo>
                    <a:pt x="388" y="718"/>
                    <a:pt x="381" y="725"/>
                    <a:pt x="308" y="748"/>
                  </a:cubicBezTo>
                  <a:cubicBezTo>
                    <a:pt x="286" y="755"/>
                    <a:pt x="271" y="762"/>
                    <a:pt x="257" y="762"/>
                  </a:cubicBezTo>
                  <a:cubicBezTo>
                    <a:pt x="205" y="762"/>
                    <a:pt x="198" y="718"/>
                    <a:pt x="183" y="689"/>
                  </a:cubicBezTo>
                  <a:cubicBezTo>
                    <a:pt x="183" y="681"/>
                    <a:pt x="176" y="667"/>
                    <a:pt x="176" y="660"/>
                  </a:cubicBezTo>
                  <a:cubicBezTo>
                    <a:pt x="169" y="652"/>
                    <a:pt x="169" y="645"/>
                    <a:pt x="169" y="645"/>
                  </a:cubicBezTo>
                  <a:cubicBezTo>
                    <a:pt x="161" y="652"/>
                    <a:pt x="139" y="696"/>
                    <a:pt x="124" y="733"/>
                  </a:cubicBezTo>
                  <a:cubicBezTo>
                    <a:pt x="117" y="755"/>
                    <a:pt x="117" y="755"/>
                    <a:pt x="117" y="755"/>
                  </a:cubicBezTo>
                  <a:cubicBezTo>
                    <a:pt x="95" y="813"/>
                    <a:pt x="95" y="813"/>
                    <a:pt x="110" y="909"/>
                  </a:cubicBezTo>
                  <a:cubicBezTo>
                    <a:pt x="110" y="923"/>
                    <a:pt x="110" y="923"/>
                    <a:pt x="110" y="923"/>
                  </a:cubicBezTo>
                  <a:cubicBezTo>
                    <a:pt x="124" y="997"/>
                    <a:pt x="124" y="1033"/>
                    <a:pt x="110" y="1055"/>
                  </a:cubicBezTo>
                  <a:cubicBezTo>
                    <a:pt x="102" y="1062"/>
                    <a:pt x="88" y="1070"/>
                    <a:pt x="73" y="1070"/>
                  </a:cubicBezTo>
                  <a:cubicBezTo>
                    <a:pt x="66" y="1070"/>
                    <a:pt x="59" y="1070"/>
                    <a:pt x="51" y="1070"/>
                  </a:cubicBezTo>
                  <a:cubicBezTo>
                    <a:pt x="0" y="1055"/>
                    <a:pt x="7" y="997"/>
                    <a:pt x="15" y="931"/>
                  </a:cubicBezTo>
                  <a:cubicBezTo>
                    <a:pt x="15" y="909"/>
                    <a:pt x="15" y="894"/>
                    <a:pt x="15" y="872"/>
                  </a:cubicBezTo>
                  <a:cubicBezTo>
                    <a:pt x="15" y="850"/>
                    <a:pt x="15" y="835"/>
                    <a:pt x="15" y="813"/>
                  </a:cubicBezTo>
                  <a:cubicBezTo>
                    <a:pt x="15" y="748"/>
                    <a:pt x="7" y="660"/>
                    <a:pt x="29" y="564"/>
                  </a:cubicBezTo>
                  <a:cubicBezTo>
                    <a:pt x="51" y="432"/>
                    <a:pt x="88" y="352"/>
                    <a:pt x="139" y="249"/>
                  </a:cubicBezTo>
                  <a:cubicBezTo>
                    <a:pt x="161" y="176"/>
                    <a:pt x="161" y="176"/>
                    <a:pt x="161" y="176"/>
                  </a:cubicBezTo>
                  <a:lnTo>
                    <a:pt x="161" y="176"/>
                  </a:lnTo>
                  <a:cubicBezTo>
                    <a:pt x="161" y="176"/>
                    <a:pt x="161" y="103"/>
                    <a:pt x="212" y="37"/>
                  </a:cubicBezTo>
                  <a:cubicBezTo>
                    <a:pt x="227" y="7"/>
                    <a:pt x="242" y="0"/>
                    <a:pt x="264" y="0"/>
                  </a:cubicBezTo>
                  <a:cubicBezTo>
                    <a:pt x="293" y="0"/>
                    <a:pt x="315" y="15"/>
                    <a:pt x="337" y="37"/>
                  </a:cubicBezTo>
                  <a:cubicBezTo>
                    <a:pt x="352" y="44"/>
                    <a:pt x="374" y="51"/>
                    <a:pt x="388" y="66"/>
                  </a:cubicBezTo>
                  <a:cubicBezTo>
                    <a:pt x="396" y="66"/>
                    <a:pt x="418" y="81"/>
                    <a:pt x="418" y="95"/>
                  </a:cubicBezTo>
                  <a:cubicBezTo>
                    <a:pt x="425" y="125"/>
                    <a:pt x="403" y="139"/>
                    <a:pt x="374" y="161"/>
                  </a:cubicBezTo>
                  <a:cubicBezTo>
                    <a:pt x="359" y="176"/>
                    <a:pt x="337" y="191"/>
                    <a:pt x="330" y="212"/>
                  </a:cubicBezTo>
                  <a:cubicBezTo>
                    <a:pt x="308" y="249"/>
                    <a:pt x="278" y="249"/>
                    <a:pt x="257" y="249"/>
                  </a:cubicBezTo>
                  <a:cubicBezTo>
                    <a:pt x="249" y="249"/>
                    <a:pt x="242" y="249"/>
                    <a:pt x="234" y="249"/>
                  </a:cubicBezTo>
                  <a:cubicBezTo>
                    <a:pt x="227" y="249"/>
                    <a:pt x="227" y="249"/>
                    <a:pt x="220" y="249"/>
                  </a:cubicBezTo>
                  <a:cubicBezTo>
                    <a:pt x="212" y="249"/>
                    <a:pt x="205" y="249"/>
                    <a:pt x="205" y="249"/>
                  </a:cubicBezTo>
                  <a:cubicBezTo>
                    <a:pt x="183" y="257"/>
                    <a:pt x="183" y="308"/>
                    <a:pt x="205" y="403"/>
                  </a:cubicBezTo>
                  <a:cubicBezTo>
                    <a:pt x="212" y="454"/>
                    <a:pt x="212" y="491"/>
                    <a:pt x="212" y="513"/>
                  </a:cubicBezTo>
                  <a:cubicBezTo>
                    <a:pt x="212" y="535"/>
                    <a:pt x="212" y="550"/>
                    <a:pt x="227" y="572"/>
                  </a:cubicBezTo>
                  <a:cubicBezTo>
                    <a:pt x="242" y="601"/>
                    <a:pt x="293" y="608"/>
                    <a:pt x="315" y="608"/>
                  </a:cubicBezTo>
                  <a:cubicBezTo>
                    <a:pt x="652" y="616"/>
                    <a:pt x="652" y="616"/>
                    <a:pt x="652" y="616"/>
                  </a:cubicBezTo>
                  <a:cubicBezTo>
                    <a:pt x="667" y="579"/>
                    <a:pt x="689" y="557"/>
                    <a:pt x="689" y="557"/>
                  </a:cubicBezTo>
                  <a:cubicBezTo>
                    <a:pt x="689" y="550"/>
                    <a:pt x="718" y="535"/>
                    <a:pt x="755" y="535"/>
                  </a:cubicBezTo>
                  <a:cubicBezTo>
                    <a:pt x="784" y="535"/>
                    <a:pt x="806" y="542"/>
                    <a:pt x="821" y="564"/>
                  </a:cubicBezTo>
                  <a:cubicBezTo>
                    <a:pt x="835" y="579"/>
                    <a:pt x="857" y="586"/>
                    <a:pt x="894" y="586"/>
                  </a:cubicBezTo>
                  <a:cubicBezTo>
                    <a:pt x="916" y="586"/>
                    <a:pt x="952" y="586"/>
                    <a:pt x="974" y="579"/>
                  </a:cubicBezTo>
                  <a:cubicBezTo>
                    <a:pt x="997" y="579"/>
                    <a:pt x="1011" y="572"/>
                    <a:pt x="1026" y="572"/>
                  </a:cubicBezTo>
                  <a:cubicBezTo>
                    <a:pt x="1312" y="572"/>
                    <a:pt x="1312" y="572"/>
                    <a:pt x="1312" y="572"/>
                  </a:cubicBezTo>
                  <a:cubicBezTo>
                    <a:pt x="1370" y="572"/>
                    <a:pt x="1400" y="593"/>
                    <a:pt x="1443" y="616"/>
                  </a:cubicBezTo>
                  <a:cubicBezTo>
                    <a:pt x="1465" y="630"/>
                    <a:pt x="1465" y="630"/>
                    <a:pt x="1465" y="630"/>
                  </a:cubicBezTo>
                  <a:cubicBezTo>
                    <a:pt x="1517" y="660"/>
                    <a:pt x="1627" y="660"/>
                    <a:pt x="1700" y="660"/>
                  </a:cubicBezTo>
                  <a:cubicBezTo>
                    <a:pt x="1773" y="660"/>
                    <a:pt x="1839" y="703"/>
                    <a:pt x="1876" y="733"/>
                  </a:cubicBezTo>
                  <a:cubicBezTo>
                    <a:pt x="1898" y="755"/>
                    <a:pt x="1898" y="777"/>
                    <a:pt x="1898" y="799"/>
                  </a:cubicBezTo>
                  <a:cubicBezTo>
                    <a:pt x="1890" y="828"/>
                    <a:pt x="1890" y="850"/>
                    <a:pt x="1912" y="887"/>
                  </a:cubicBezTo>
                  <a:cubicBezTo>
                    <a:pt x="1927" y="909"/>
                    <a:pt x="1942" y="916"/>
                    <a:pt x="1964" y="916"/>
                  </a:cubicBezTo>
                  <a:cubicBezTo>
                    <a:pt x="1993" y="916"/>
                    <a:pt x="2037" y="894"/>
                    <a:pt x="2074" y="850"/>
                  </a:cubicBezTo>
                  <a:cubicBezTo>
                    <a:pt x="2132" y="777"/>
                    <a:pt x="2205" y="777"/>
                    <a:pt x="2205" y="777"/>
                  </a:cubicBezTo>
                  <a:cubicBezTo>
                    <a:pt x="2220" y="777"/>
                    <a:pt x="2220" y="777"/>
                    <a:pt x="2220" y="777"/>
                  </a:cubicBezTo>
                  <a:cubicBezTo>
                    <a:pt x="2220" y="791"/>
                    <a:pt x="2220" y="791"/>
                    <a:pt x="2220" y="791"/>
                  </a:cubicBezTo>
                  <a:cubicBezTo>
                    <a:pt x="2228" y="813"/>
                    <a:pt x="2235" y="879"/>
                    <a:pt x="2257" y="909"/>
                  </a:cubicBezTo>
                  <a:cubicBezTo>
                    <a:pt x="2257" y="909"/>
                    <a:pt x="2264" y="894"/>
                    <a:pt x="2271" y="879"/>
                  </a:cubicBezTo>
                  <a:cubicBezTo>
                    <a:pt x="2286" y="857"/>
                    <a:pt x="2308" y="835"/>
                    <a:pt x="2330" y="813"/>
                  </a:cubicBezTo>
                  <a:cubicBezTo>
                    <a:pt x="2389" y="769"/>
                    <a:pt x="2521" y="689"/>
                    <a:pt x="2528" y="689"/>
                  </a:cubicBezTo>
                  <a:cubicBezTo>
                    <a:pt x="2550" y="674"/>
                    <a:pt x="2550" y="674"/>
                    <a:pt x="2550" y="674"/>
                  </a:cubicBezTo>
                  <a:cubicBezTo>
                    <a:pt x="2550" y="769"/>
                    <a:pt x="2550" y="769"/>
                    <a:pt x="2550" y="769"/>
                  </a:cubicBezTo>
                  <a:cubicBezTo>
                    <a:pt x="2579" y="791"/>
                    <a:pt x="2689" y="850"/>
                    <a:pt x="2755" y="865"/>
                  </a:cubicBezTo>
                  <a:cubicBezTo>
                    <a:pt x="2762" y="872"/>
                    <a:pt x="2762" y="872"/>
                    <a:pt x="2762" y="872"/>
                  </a:cubicBezTo>
                  <a:cubicBezTo>
                    <a:pt x="2843" y="894"/>
                    <a:pt x="2887" y="901"/>
                    <a:pt x="2931" y="953"/>
                  </a:cubicBezTo>
                  <a:cubicBezTo>
                    <a:pt x="2975" y="997"/>
                    <a:pt x="3026" y="1011"/>
                    <a:pt x="3092" y="1011"/>
                  </a:cubicBezTo>
                  <a:cubicBezTo>
                    <a:pt x="3143" y="1011"/>
                    <a:pt x="3143" y="916"/>
                    <a:pt x="3143" y="916"/>
                  </a:cubicBezTo>
                  <a:cubicBezTo>
                    <a:pt x="3143" y="887"/>
                    <a:pt x="3143" y="887"/>
                    <a:pt x="3143" y="887"/>
                  </a:cubicBezTo>
                  <a:cubicBezTo>
                    <a:pt x="3165" y="901"/>
                    <a:pt x="3165" y="901"/>
                    <a:pt x="3165" y="901"/>
                  </a:cubicBezTo>
                  <a:cubicBezTo>
                    <a:pt x="3173" y="909"/>
                    <a:pt x="3239" y="953"/>
                    <a:pt x="3275" y="1011"/>
                  </a:cubicBezTo>
                  <a:cubicBezTo>
                    <a:pt x="3312" y="1070"/>
                    <a:pt x="3319" y="1136"/>
                    <a:pt x="3312" y="1217"/>
                  </a:cubicBezTo>
                  <a:cubicBezTo>
                    <a:pt x="3305" y="1260"/>
                    <a:pt x="3283" y="1297"/>
                    <a:pt x="3261" y="1312"/>
                  </a:cubicBezTo>
                  <a:cubicBezTo>
                    <a:pt x="3283" y="1319"/>
                    <a:pt x="3312" y="1326"/>
                    <a:pt x="3334" y="1334"/>
                  </a:cubicBezTo>
                  <a:cubicBezTo>
                    <a:pt x="3341" y="1334"/>
                    <a:pt x="3349" y="1334"/>
                    <a:pt x="3356" y="1334"/>
                  </a:cubicBezTo>
                  <a:cubicBezTo>
                    <a:pt x="3371" y="1334"/>
                    <a:pt x="3393" y="1341"/>
                    <a:pt x="3400" y="1356"/>
                  </a:cubicBezTo>
                  <a:cubicBezTo>
                    <a:pt x="3414" y="1370"/>
                    <a:pt x="3414" y="1385"/>
                    <a:pt x="3414" y="1414"/>
                  </a:cubicBezTo>
                  <a:cubicBezTo>
                    <a:pt x="3407" y="1436"/>
                    <a:pt x="3407" y="1458"/>
                    <a:pt x="3400" y="1473"/>
                  </a:cubicBezTo>
                  <a:cubicBezTo>
                    <a:pt x="3393" y="1517"/>
                    <a:pt x="3393" y="1553"/>
                    <a:pt x="3393" y="1605"/>
                  </a:cubicBezTo>
                  <a:cubicBezTo>
                    <a:pt x="3393" y="1715"/>
                    <a:pt x="3371" y="1795"/>
                    <a:pt x="3334" y="1861"/>
                  </a:cubicBezTo>
                  <a:cubicBezTo>
                    <a:pt x="3283" y="1942"/>
                    <a:pt x="3202" y="1964"/>
                    <a:pt x="3143" y="1971"/>
                  </a:cubicBezTo>
                  <a:cubicBezTo>
                    <a:pt x="3129" y="1971"/>
                    <a:pt x="3129" y="1971"/>
                    <a:pt x="3129" y="1971"/>
                  </a:cubicBezTo>
                  <a:cubicBezTo>
                    <a:pt x="3092" y="1979"/>
                    <a:pt x="3055" y="2008"/>
                    <a:pt x="3055" y="2030"/>
                  </a:cubicBezTo>
                  <a:cubicBezTo>
                    <a:pt x="3055" y="2037"/>
                    <a:pt x="3055" y="2044"/>
                    <a:pt x="3078" y="2059"/>
                  </a:cubicBezTo>
                  <a:cubicBezTo>
                    <a:pt x="3085" y="2067"/>
                    <a:pt x="3100" y="2067"/>
                    <a:pt x="3114" y="2067"/>
                  </a:cubicBezTo>
                  <a:cubicBezTo>
                    <a:pt x="3173" y="2067"/>
                    <a:pt x="3261" y="2015"/>
                    <a:pt x="3297" y="1986"/>
                  </a:cubicBezTo>
                  <a:cubicBezTo>
                    <a:pt x="3341" y="1934"/>
                    <a:pt x="3459" y="1934"/>
                    <a:pt x="3481" y="1934"/>
                  </a:cubicBezTo>
                  <a:cubicBezTo>
                    <a:pt x="3502" y="1920"/>
                    <a:pt x="3517" y="1920"/>
                    <a:pt x="3539" y="1920"/>
                  </a:cubicBezTo>
                  <a:cubicBezTo>
                    <a:pt x="3569" y="1920"/>
                    <a:pt x="3590" y="1927"/>
                    <a:pt x="3620" y="1942"/>
                  </a:cubicBezTo>
                  <a:cubicBezTo>
                    <a:pt x="3634" y="1949"/>
                    <a:pt x="3642" y="1949"/>
                    <a:pt x="3649" y="1957"/>
                  </a:cubicBezTo>
                  <a:cubicBezTo>
                    <a:pt x="3693" y="1971"/>
                    <a:pt x="3744" y="2015"/>
                    <a:pt x="3744" y="2044"/>
                  </a:cubicBezTo>
                  <a:cubicBezTo>
                    <a:pt x="3744" y="2059"/>
                    <a:pt x="3730" y="2074"/>
                    <a:pt x="3722" y="2074"/>
                  </a:cubicBezTo>
                  <a:cubicBezTo>
                    <a:pt x="3708" y="2081"/>
                    <a:pt x="3700" y="2081"/>
                    <a:pt x="3700" y="2088"/>
                  </a:cubicBezTo>
                  <a:cubicBezTo>
                    <a:pt x="3700" y="2103"/>
                    <a:pt x="3700" y="2125"/>
                    <a:pt x="3730" y="2169"/>
                  </a:cubicBezTo>
                  <a:cubicBezTo>
                    <a:pt x="3730" y="2176"/>
                    <a:pt x="3737" y="2184"/>
                    <a:pt x="3737" y="2191"/>
                  </a:cubicBezTo>
                  <a:cubicBezTo>
                    <a:pt x="3759" y="2176"/>
                    <a:pt x="3781" y="2162"/>
                    <a:pt x="3810" y="2154"/>
                  </a:cubicBezTo>
                  <a:cubicBezTo>
                    <a:pt x="3840" y="2140"/>
                    <a:pt x="3869" y="2125"/>
                    <a:pt x="3883" y="2110"/>
                  </a:cubicBezTo>
                  <a:cubicBezTo>
                    <a:pt x="3898" y="2096"/>
                    <a:pt x="3913" y="2088"/>
                    <a:pt x="3942" y="2088"/>
                  </a:cubicBezTo>
                  <a:cubicBezTo>
                    <a:pt x="3993" y="2088"/>
                    <a:pt x="4081" y="2125"/>
                    <a:pt x="4118" y="2147"/>
                  </a:cubicBezTo>
                  <a:cubicBezTo>
                    <a:pt x="4133" y="2162"/>
                    <a:pt x="4147" y="2169"/>
                    <a:pt x="4169" y="2184"/>
                  </a:cubicBezTo>
                  <a:cubicBezTo>
                    <a:pt x="4206" y="2213"/>
                    <a:pt x="4250" y="2242"/>
                    <a:pt x="4309" y="2250"/>
                  </a:cubicBezTo>
                  <a:cubicBezTo>
                    <a:pt x="4382" y="2264"/>
                    <a:pt x="4557" y="2330"/>
                    <a:pt x="4593" y="2367"/>
                  </a:cubicBezTo>
                  <a:cubicBezTo>
                    <a:pt x="4601" y="2374"/>
                    <a:pt x="4608" y="2381"/>
                    <a:pt x="4615" y="2389"/>
                  </a:cubicBezTo>
                  <a:cubicBezTo>
                    <a:pt x="4652" y="2433"/>
                    <a:pt x="4703" y="2491"/>
                    <a:pt x="4806" y="2499"/>
                  </a:cubicBezTo>
                  <a:lnTo>
                    <a:pt x="4813" y="2499"/>
                  </a:lnTo>
                  <a:cubicBezTo>
                    <a:pt x="4886" y="2499"/>
                    <a:pt x="4938" y="2440"/>
                    <a:pt x="4974" y="2381"/>
                  </a:cubicBezTo>
                  <a:cubicBezTo>
                    <a:pt x="4996" y="2360"/>
                    <a:pt x="5011" y="2338"/>
                    <a:pt x="5033" y="2323"/>
                  </a:cubicBezTo>
                  <a:cubicBezTo>
                    <a:pt x="5077" y="2279"/>
                    <a:pt x="5150" y="2257"/>
                    <a:pt x="5238" y="2242"/>
                  </a:cubicBezTo>
                  <a:cubicBezTo>
                    <a:pt x="5260" y="2235"/>
                    <a:pt x="5282" y="2235"/>
                    <a:pt x="5304" y="2235"/>
                  </a:cubicBezTo>
                  <a:cubicBezTo>
                    <a:pt x="5319" y="2235"/>
                    <a:pt x="5333" y="2235"/>
                    <a:pt x="5348" y="2235"/>
                  </a:cubicBezTo>
                  <a:cubicBezTo>
                    <a:pt x="5370" y="2235"/>
                    <a:pt x="5385" y="2235"/>
                    <a:pt x="5399" y="2235"/>
                  </a:cubicBezTo>
                  <a:cubicBezTo>
                    <a:pt x="5407" y="2235"/>
                    <a:pt x="5407" y="2242"/>
                    <a:pt x="5414" y="2242"/>
                  </a:cubicBezTo>
                  <a:cubicBezTo>
                    <a:pt x="5414" y="2228"/>
                    <a:pt x="5414" y="2213"/>
                    <a:pt x="5421" y="2198"/>
                  </a:cubicBezTo>
                  <a:cubicBezTo>
                    <a:pt x="5436" y="2184"/>
                    <a:pt x="5436" y="2184"/>
                    <a:pt x="5436" y="2184"/>
                  </a:cubicBezTo>
                  <a:cubicBezTo>
                    <a:pt x="5458" y="2154"/>
                    <a:pt x="5494" y="2103"/>
                    <a:pt x="5473" y="2074"/>
                  </a:cubicBezTo>
                  <a:cubicBezTo>
                    <a:pt x="5458" y="2059"/>
                    <a:pt x="5451" y="2044"/>
                    <a:pt x="5451" y="2037"/>
                  </a:cubicBezTo>
                  <a:cubicBezTo>
                    <a:pt x="5443" y="2030"/>
                    <a:pt x="5443" y="2022"/>
                    <a:pt x="5436" y="2022"/>
                  </a:cubicBezTo>
                  <a:cubicBezTo>
                    <a:pt x="5436" y="2022"/>
                    <a:pt x="5436" y="2022"/>
                    <a:pt x="5414" y="2037"/>
                  </a:cubicBezTo>
                  <a:cubicBezTo>
                    <a:pt x="5370" y="2074"/>
                    <a:pt x="5319" y="2081"/>
                    <a:pt x="5297" y="2081"/>
                  </a:cubicBezTo>
                  <a:cubicBezTo>
                    <a:pt x="5282" y="2081"/>
                    <a:pt x="5275" y="2074"/>
                    <a:pt x="5275" y="2074"/>
                  </a:cubicBezTo>
                  <a:cubicBezTo>
                    <a:pt x="5260" y="2074"/>
                    <a:pt x="5260" y="2074"/>
                    <a:pt x="5260" y="2074"/>
                  </a:cubicBezTo>
                  <a:cubicBezTo>
                    <a:pt x="5260" y="2059"/>
                    <a:pt x="5260" y="2059"/>
                    <a:pt x="5260" y="2059"/>
                  </a:cubicBezTo>
                  <a:cubicBezTo>
                    <a:pt x="5260" y="2044"/>
                    <a:pt x="5260" y="2030"/>
                    <a:pt x="5253" y="2022"/>
                  </a:cubicBezTo>
                  <a:cubicBezTo>
                    <a:pt x="5245" y="1993"/>
                    <a:pt x="5238" y="1979"/>
                    <a:pt x="5267" y="1927"/>
                  </a:cubicBezTo>
                  <a:cubicBezTo>
                    <a:pt x="5275" y="1905"/>
                    <a:pt x="5275" y="1891"/>
                    <a:pt x="5275" y="1883"/>
                  </a:cubicBezTo>
                  <a:cubicBezTo>
                    <a:pt x="5282" y="1854"/>
                    <a:pt x="5282" y="1839"/>
                    <a:pt x="5326" y="1788"/>
                  </a:cubicBezTo>
                  <a:cubicBezTo>
                    <a:pt x="5370" y="1737"/>
                    <a:pt x="5392" y="1707"/>
                    <a:pt x="5421" y="1707"/>
                  </a:cubicBezTo>
                  <a:cubicBezTo>
                    <a:pt x="5443" y="1707"/>
                    <a:pt x="5458" y="1722"/>
                    <a:pt x="5480" y="1729"/>
                  </a:cubicBezTo>
                  <a:cubicBezTo>
                    <a:pt x="5531" y="1766"/>
                    <a:pt x="5568" y="1773"/>
                    <a:pt x="5656" y="1795"/>
                  </a:cubicBezTo>
                  <a:cubicBezTo>
                    <a:pt x="5722" y="1817"/>
                    <a:pt x="5744" y="1861"/>
                    <a:pt x="5758" y="1898"/>
                  </a:cubicBezTo>
                  <a:cubicBezTo>
                    <a:pt x="5766" y="1912"/>
                    <a:pt x="5766" y="1927"/>
                    <a:pt x="5780" y="1942"/>
                  </a:cubicBezTo>
                  <a:cubicBezTo>
                    <a:pt x="5795" y="1957"/>
                    <a:pt x="5802" y="1979"/>
                    <a:pt x="5810" y="2000"/>
                  </a:cubicBezTo>
                  <a:cubicBezTo>
                    <a:pt x="5824" y="2037"/>
                    <a:pt x="5832" y="2067"/>
                    <a:pt x="5868" y="2096"/>
                  </a:cubicBezTo>
                  <a:cubicBezTo>
                    <a:pt x="5905" y="2125"/>
                    <a:pt x="5912" y="2169"/>
                    <a:pt x="5898" y="2198"/>
                  </a:cubicBezTo>
                  <a:cubicBezTo>
                    <a:pt x="5898" y="2213"/>
                    <a:pt x="5883" y="2228"/>
                    <a:pt x="5868" y="2228"/>
                  </a:cubicBezTo>
                  <a:lnTo>
                    <a:pt x="5868" y="2228"/>
                  </a:lnTo>
                  <a:cubicBezTo>
                    <a:pt x="5854" y="2228"/>
                    <a:pt x="5846" y="2220"/>
                    <a:pt x="5832" y="2206"/>
                  </a:cubicBezTo>
                  <a:cubicBezTo>
                    <a:pt x="5802" y="2176"/>
                    <a:pt x="5780" y="2176"/>
                    <a:pt x="5751" y="2176"/>
                  </a:cubicBezTo>
                  <a:cubicBezTo>
                    <a:pt x="5744" y="2169"/>
                    <a:pt x="5729" y="2169"/>
                    <a:pt x="5714" y="2169"/>
                  </a:cubicBezTo>
                  <a:cubicBezTo>
                    <a:pt x="5700" y="2162"/>
                    <a:pt x="5685" y="2147"/>
                    <a:pt x="5670" y="2140"/>
                  </a:cubicBezTo>
                  <a:cubicBezTo>
                    <a:pt x="5663" y="2132"/>
                    <a:pt x="5656" y="2125"/>
                    <a:pt x="5649" y="2125"/>
                  </a:cubicBezTo>
                  <a:cubicBezTo>
                    <a:pt x="5641" y="2125"/>
                    <a:pt x="5626" y="2132"/>
                    <a:pt x="5612" y="2140"/>
                  </a:cubicBezTo>
                  <a:cubicBezTo>
                    <a:pt x="5553" y="2184"/>
                    <a:pt x="5553" y="2191"/>
                    <a:pt x="5568" y="2242"/>
                  </a:cubicBezTo>
                  <a:cubicBezTo>
                    <a:pt x="5568" y="2264"/>
                    <a:pt x="5561" y="2293"/>
                    <a:pt x="5546" y="2316"/>
                  </a:cubicBezTo>
                  <a:cubicBezTo>
                    <a:pt x="5539" y="2330"/>
                    <a:pt x="5524" y="2338"/>
                    <a:pt x="5509" y="2338"/>
                  </a:cubicBezTo>
                  <a:cubicBezTo>
                    <a:pt x="5494" y="2338"/>
                    <a:pt x="5480" y="2330"/>
                    <a:pt x="5473" y="2323"/>
                  </a:cubicBezTo>
                  <a:cubicBezTo>
                    <a:pt x="5465" y="2316"/>
                    <a:pt x="5458" y="2308"/>
                    <a:pt x="5458" y="2308"/>
                  </a:cubicBezTo>
                  <a:cubicBezTo>
                    <a:pt x="5458" y="2323"/>
                    <a:pt x="5458" y="2345"/>
                    <a:pt x="5451" y="2360"/>
                  </a:cubicBezTo>
                  <a:cubicBezTo>
                    <a:pt x="5451" y="2374"/>
                    <a:pt x="5451" y="2389"/>
                    <a:pt x="5451" y="2403"/>
                  </a:cubicBezTo>
                  <a:cubicBezTo>
                    <a:pt x="5451" y="2455"/>
                    <a:pt x="5451" y="2601"/>
                    <a:pt x="5465" y="2645"/>
                  </a:cubicBezTo>
                  <a:cubicBezTo>
                    <a:pt x="5465" y="2653"/>
                    <a:pt x="5465" y="2667"/>
                    <a:pt x="5473" y="2675"/>
                  </a:cubicBezTo>
                  <a:cubicBezTo>
                    <a:pt x="5487" y="2726"/>
                    <a:pt x="5509" y="2807"/>
                    <a:pt x="5494" y="2865"/>
                  </a:cubicBezTo>
                  <a:cubicBezTo>
                    <a:pt x="5487" y="2931"/>
                    <a:pt x="5392" y="2990"/>
                    <a:pt x="5297" y="3034"/>
                  </a:cubicBezTo>
                  <a:cubicBezTo>
                    <a:pt x="5282" y="3041"/>
                    <a:pt x="5282" y="3041"/>
                    <a:pt x="5282" y="3041"/>
                  </a:cubicBezTo>
                  <a:cubicBezTo>
                    <a:pt x="5238" y="3063"/>
                    <a:pt x="5201" y="3078"/>
                    <a:pt x="5187" y="3129"/>
                  </a:cubicBezTo>
                  <a:cubicBezTo>
                    <a:pt x="5180" y="3195"/>
                    <a:pt x="5077" y="3246"/>
                    <a:pt x="5004" y="3246"/>
                  </a:cubicBezTo>
                  <a:cubicBezTo>
                    <a:pt x="4945" y="3246"/>
                    <a:pt x="4901" y="3268"/>
                    <a:pt x="4857" y="3341"/>
                  </a:cubicBezTo>
                  <a:cubicBezTo>
                    <a:pt x="4842" y="3363"/>
                    <a:pt x="4850" y="3400"/>
                    <a:pt x="4850" y="3422"/>
                  </a:cubicBezTo>
                  <a:cubicBezTo>
                    <a:pt x="4864" y="3466"/>
                    <a:pt x="4901" y="3510"/>
                    <a:pt x="4930" y="3517"/>
                  </a:cubicBezTo>
                  <a:cubicBezTo>
                    <a:pt x="4945" y="3525"/>
                    <a:pt x="4967" y="3532"/>
                    <a:pt x="4982" y="3539"/>
                  </a:cubicBezTo>
                  <a:cubicBezTo>
                    <a:pt x="5033" y="3547"/>
                    <a:pt x="5084" y="3561"/>
                    <a:pt x="5106" y="3605"/>
                  </a:cubicBezTo>
                  <a:cubicBezTo>
                    <a:pt x="5121" y="3627"/>
                    <a:pt x="5128" y="3642"/>
                    <a:pt x="5135" y="3642"/>
                  </a:cubicBezTo>
                  <a:cubicBezTo>
                    <a:pt x="5143" y="3649"/>
                    <a:pt x="5143" y="3649"/>
                    <a:pt x="5143" y="3649"/>
                  </a:cubicBezTo>
                  <a:cubicBezTo>
                    <a:pt x="5135" y="3657"/>
                    <a:pt x="5135" y="3657"/>
                    <a:pt x="5135" y="3657"/>
                  </a:cubicBezTo>
                  <a:cubicBezTo>
                    <a:pt x="5128" y="3715"/>
                    <a:pt x="5113" y="3767"/>
                    <a:pt x="5077" y="3796"/>
                  </a:cubicBezTo>
                  <a:cubicBezTo>
                    <a:pt x="5062" y="3818"/>
                    <a:pt x="5048" y="3825"/>
                    <a:pt x="5040" y="3840"/>
                  </a:cubicBezTo>
                  <a:cubicBezTo>
                    <a:pt x="5026" y="3862"/>
                    <a:pt x="5004" y="3884"/>
                    <a:pt x="4952" y="3920"/>
                  </a:cubicBezTo>
                  <a:cubicBezTo>
                    <a:pt x="4872" y="3979"/>
                    <a:pt x="4857" y="3986"/>
                    <a:pt x="4864" y="4052"/>
                  </a:cubicBezTo>
                  <a:cubicBezTo>
                    <a:pt x="4864" y="4074"/>
                    <a:pt x="4879" y="4096"/>
                    <a:pt x="4886" y="4118"/>
                  </a:cubicBezTo>
                  <a:cubicBezTo>
                    <a:pt x="4908" y="4155"/>
                    <a:pt x="4923" y="4191"/>
                    <a:pt x="4908" y="4235"/>
                  </a:cubicBezTo>
                  <a:cubicBezTo>
                    <a:pt x="4872" y="4316"/>
                    <a:pt x="4886" y="4338"/>
                    <a:pt x="4908" y="4353"/>
                  </a:cubicBezTo>
                  <a:cubicBezTo>
                    <a:pt x="4930" y="4367"/>
                    <a:pt x="4938" y="4389"/>
                    <a:pt x="4945" y="4419"/>
                  </a:cubicBezTo>
                  <a:cubicBezTo>
                    <a:pt x="4960" y="4448"/>
                    <a:pt x="4967" y="4477"/>
                    <a:pt x="4996" y="4485"/>
                  </a:cubicBezTo>
                  <a:cubicBezTo>
                    <a:pt x="5062" y="4507"/>
                    <a:pt x="5128" y="4529"/>
                    <a:pt x="5187" y="4536"/>
                  </a:cubicBezTo>
                  <a:cubicBezTo>
                    <a:pt x="5194" y="4536"/>
                    <a:pt x="5201" y="4536"/>
                    <a:pt x="5209" y="4543"/>
                  </a:cubicBezTo>
                  <a:cubicBezTo>
                    <a:pt x="5238" y="4543"/>
                    <a:pt x="5267" y="4550"/>
                    <a:pt x="5282" y="4572"/>
                  </a:cubicBezTo>
                  <a:cubicBezTo>
                    <a:pt x="5289" y="4587"/>
                    <a:pt x="5289" y="4609"/>
                    <a:pt x="5267" y="4646"/>
                  </a:cubicBezTo>
                  <a:cubicBezTo>
                    <a:pt x="5245" y="4697"/>
                    <a:pt x="5245" y="4734"/>
                    <a:pt x="5238" y="4770"/>
                  </a:cubicBezTo>
                  <a:cubicBezTo>
                    <a:pt x="5238" y="4792"/>
                    <a:pt x="5238" y="4822"/>
                    <a:pt x="5231" y="4843"/>
                  </a:cubicBezTo>
                  <a:cubicBezTo>
                    <a:pt x="5216" y="4888"/>
                    <a:pt x="5194" y="4976"/>
                    <a:pt x="5128" y="4976"/>
                  </a:cubicBezTo>
                  <a:lnTo>
                    <a:pt x="5128" y="4976"/>
                  </a:lnTo>
                  <a:cubicBezTo>
                    <a:pt x="5113" y="4976"/>
                    <a:pt x="5106" y="4976"/>
                    <a:pt x="5099" y="4976"/>
                  </a:cubicBezTo>
                  <a:cubicBezTo>
                    <a:pt x="5077" y="4968"/>
                    <a:pt x="5062" y="4961"/>
                    <a:pt x="5048" y="4953"/>
                  </a:cubicBezTo>
                  <a:cubicBezTo>
                    <a:pt x="5033" y="4946"/>
                    <a:pt x="5026" y="4946"/>
                    <a:pt x="5018" y="4946"/>
                  </a:cubicBezTo>
                  <a:cubicBezTo>
                    <a:pt x="5018" y="4946"/>
                    <a:pt x="5018" y="4946"/>
                    <a:pt x="5018" y="4968"/>
                  </a:cubicBezTo>
                  <a:cubicBezTo>
                    <a:pt x="5018" y="4990"/>
                    <a:pt x="5026" y="5012"/>
                    <a:pt x="5026" y="5034"/>
                  </a:cubicBezTo>
                  <a:cubicBezTo>
                    <a:pt x="5033" y="5071"/>
                    <a:pt x="5048" y="5107"/>
                    <a:pt x="5004" y="5151"/>
                  </a:cubicBezTo>
                  <a:cubicBezTo>
                    <a:pt x="4989" y="5166"/>
                    <a:pt x="4974" y="5181"/>
                    <a:pt x="4967" y="5195"/>
                  </a:cubicBezTo>
                  <a:cubicBezTo>
                    <a:pt x="4938" y="5232"/>
                    <a:pt x="4916" y="5269"/>
                    <a:pt x="4857" y="5276"/>
                  </a:cubicBezTo>
                  <a:cubicBezTo>
                    <a:pt x="4799" y="5283"/>
                    <a:pt x="4769" y="5291"/>
                    <a:pt x="4711" y="5327"/>
                  </a:cubicBezTo>
                  <a:cubicBezTo>
                    <a:pt x="4696" y="5342"/>
                    <a:pt x="4681" y="5349"/>
                    <a:pt x="4674" y="5357"/>
                  </a:cubicBezTo>
                  <a:cubicBezTo>
                    <a:pt x="4637" y="5371"/>
                    <a:pt x="4630" y="5379"/>
                    <a:pt x="4637" y="5422"/>
                  </a:cubicBezTo>
                  <a:cubicBezTo>
                    <a:pt x="4644" y="5488"/>
                    <a:pt x="4637" y="5569"/>
                    <a:pt x="4637" y="5598"/>
                  </a:cubicBezTo>
                  <a:lnTo>
                    <a:pt x="4674" y="5620"/>
                  </a:lnTo>
                  <a:cubicBezTo>
                    <a:pt x="4644" y="5635"/>
                    <a:pt x="4644" y="5635"/>
                    <a:pt x="4644" y="5635"/>
                  </a:cubicBezTo>
                  <a:cubicBezTo>
                    <a:pt x="4623" y="5642"/>
                    <a:pt x="4601" y="5650"/>
                    <a:pt x="4593" y="5657"/>
                  </a:cubicBezTo>
                  <a:cubicBezTo>
                    <a:pt x="4579" y="5664"/>
                    <a:pt x="4564" y="5664"/>
                    <a:pt x="4549" y="5664"/>
                  </a:cubicBezTo>
                  <a:close/>
                  <a:moveTo>
                    <a:pt x="3708" y="2257"/>
                  </a:moveTo>
                  <a:lnTo>
                    <a:pt x="3708" y="2257"/>
                  </a:lnTo>
                  <a:cubicBezTo>
                    <a:pt x="3700" y="2264"/>
                    <a:pt x="3686" y="2264"/>
                    <a:pt x="3678" y="2272"/>
                  </a:cubicBezTo>
                  <a:cubicBezTo>
                    <a:pt x="3671" y="2279"/>
                    <a:pt x="3649" y="2286"/>
                    <a:pt x="3649" y="2293"/>
                  </a:cubicBezTo>
                  <a:cubicBezTo>
                    <a:pt x="3642" y="2308"/>
                    <a:pt x="3634" y="2381"/>
                    <a:pt x="3634" y="2448"/>
                  </a:cubicBezTo>
                  <a:cubicBezTo>
                    <a:pt x="3656" y="2403"/>
                    <a:pt x="3656" y="2403"/>
                    <a:pt x="3656" y="2403"/>
                  </a:cubicBezTo>
                  <a:cubicBezTo>
                    <a:pt x="3656" y="2403"/>
                    <a:pt x="3686" y="2316"/>
                    <a:pt x="3708" y="2257"/>
                  </a:cubicBezTo>
                  <a:close/>
                  <a:moveTo>
                    <a:pt x="432" y="2206"/>
                  </a:moveTo>
                  <a:lnTo>
                    <a:pt x="432" y="2206"/>
                  </a:lnTo>
                  <a:cubicBezTo>
                    <a:pt x="418" y="2206"/>
                    <a:pt x="403" y="2206"/>
                    <a:pt x="374" y="2198"/>
                  </a:cubicBezTo>
                  <a:cubicBezTo>
                    <a:pt x="352" y="2191"/>
                    <a:pt x="352" y="2191"/>
                    <a:pt x="352" y="2191"/>
                  </a:cubicBezTo>
                  <a:cubicBezTo>
                    <a:pt x="286" y="2169"/>
                    <a:pt x="300" y="2125"/>
                    <a:pt x="308" y="2096"/>
                  </a:cubicBezTo>
                  <a:cubicBezTo>
                    <a:pt x="315" y="2074"/>
                    <a:pt x="322" y="2052"/>
                    <a:pt x="322" y="2030"/>
                  </a:cubicBezTo>
                  <a:cubicBezTo>
                    <a:pt x="322" y="2008"/>
                    <a:pt x="322" y="1971"/>
                    <a:pt x="344" y="1971"/>
                  </a:cubicBezTo>
                  <a:cubicBezTo>
                    <a:pt x="359" y="1971"/>
                    <a:pt x="374" y="1986"/>
                    <a:pt x="403" y="2022"/>
                  </a:cubicBezTo>
                  <a:cubicBezTo>
                    <a:pt x="418" y="2037"/>
                    <a:pt x="425" y="2044"/>
                    <a:pt x="432" y="2059"/>
                  </a:cubicBezTo>
                  <a:cubicBezTo>
                    <a:pt x="447" y="2059"/>
                    <a:pt x="469" y="2067"/>
                    <a:pt x="483" y="2081"/>
                  </a:cubicBezTo>
                  <a:cubicBezTo>
                    <a:pt x="491" y="2096"/>
                    <a:pt x="498" y="2118"/>
                    <a:pt x="483" y="2147"/>
                  </a:cubicBezTo>
                  <a:cubicBezTo>
                    <a:pt x="476" y="2176"/>
                    <a:pt x="461" y="2206"/>
                    <a:pt x="432" y="2206"/>
                  </a:cubicBezTo>
                  <a:close/>
                  <a:moveTo>
                    <a:pt x="667" y="1979"/>
                  </a:moveTo>
                  <a:lnTo>
                    <a:pt x="667" y="1979"/>
                  </a:lnTo>
                  <a:cubicBezTo>
                    <a:pt x="630" y="1979"/>
                    <a:pt x="615" y="1949"/>
                    <a:pt x="601" y="1912"/>
                  </a:cubicBezTo>
                  <a:cubicBezTo>
                    <a:pt x="593" y="1898"/>
                    <a:pt x="593" y="1891"/>
                    <a:pt x="586" y="1876"/>
                  </a:cubicBezTo>
                  <a:cubicBezTo>
                    <a:pt x="571" y="1847"/>
                    <a:pt x="564" y="1825"/>
                    <a:pt x="579" y="1810"/>
                  </a:cubicBezTo>
                  <a:cubicBezTo>
                    <a:pt x="593" y="1788"/>
                    <a:pt x="630" y="1788"/>
                    <a:pt x="667" y="1788"/>
                  </a:cubicBezTo>
                  <a:cubicBezTo>
                    <a:pt x="689" y="1766"/>
                    <a:pt x="755" y="1693"/>
                    <a:pt x="813" y="1693"/>
                  </a:cubicBezTo>
                  <a:cubicBezTo>
                    <a:pt x="828" y="1693"/>
                    <a:pt x="843" y="1700"/>
                    <a:pt x="850" y="1707"/>
                  </a:cubicBezTo>
                  <a:cubicBezTo>
                    <a:pt x="865" y="1729"/>
                    <a:pt x="857" y="1759"/>
                    <a:pt x="850" y="1810"/>
                  </a:cubicBezTo>
                  <a:cubicBezTo>
                    <a:pt x="850" y="1832"/>
                    <a:pt x="843" y="1861"/>
                    <a:pt x="835" y="1891"/>
                  </a:cubicBezTo>
                  <a:cubicBezTo>
                    <a:pt x="835" y="1934"/>
                    <a:pt x="828" y="1971"/>
                    <a:pt x="784" y="1971"/>
                  </a:cubicBezTo>
                  <a:cubicBezTo>
                    <a:pt x="777" y="1971"/>
                    <a:pt x="769" y="1971"/>
                    <a:pt x="762" y="1971"/>
                  </a:cubicBezTo>
                  <a:cubicBezTo>
                    <a:pt x="747" y="1971"/>
                    <a:pt x="740" y="1971"/>
                    <a:pt x="733" y="1971"/>
                  </a:cubicBezTo>
                  <a:cubicBezTo>
                    <a:pt x="718" y="1971"/>
                    <a:pt x="711" y="1971"/>
                    <a:pt x="703" y="1971"/>
                  </a:cubicBezTo>
                  <a:cubicBezTo>
                    <a:pt x="689" y="1979"/>
                    <a:pt x="681" y="1979"/>
                    <a:pt x="667" y="1979"/>
                  </a:cubicBezTo>
                  <a:close/>
                  <a:moveTo>
                    <a:pt x="506" y="1759"/>
                  </a:moveTo>
                  <a:lnTo>
                    <a:pt x="506" y="1759"/>
                  </a:lnTo>
                  <a:cubicBezTo>
                    <a:pt x="476" y="1759"/>
                    <a:pt x="469" y="1737"/>
                    <a:pt x="469" y="1715"/>
                  </a:cubicBezTo>
                  <a:cubicBezTo>
                    <a:pt x="461" y="1693"/>
                    <a:pt x="461" y="1678"/>
                    <a:pt x="447" y="1663"/>
                  </a:cubicBezTo>
                  <a:cubicBezTo>
                    <a:pt x="447" y="1656"/>
                    <a:pt x="432" y="1641"/>
                    <a:pt x="440" y="1627"/>
                  </a:cubicBezTo>
                  <a:cubicBezTo>
                    <a:pt x="440" y="1619"/>
                    <a:pt x="447" y="1612"/>
                    <a:pt x="461" y="1612"/>
                  </a:cubicBezTo>
                  <a:cubicBezTo>
                    <a:pt x="491" y="1612"/>
                    <a:pt x="528" y="1627"/>
                    <a:pt x="564" y="1649"/>
                  </a:cubicBezTo>
                  <a:cubicBezTo>
                    <a:pt x="564" y="1656"/>
                    <a:pt x="579" y="1663"/>
                    <a:pt x="579" y="1685"/>
                  </a:cubicBezTo>
                  <a:cubicBezTo>
                    <a:pt x="579" y="1700"/>
                    <a:pt x="564" y="1722"/>
                    <a:pt x="535" y="1744"/>
                  </a:cubicBezTo>
                  <a:cubicBezTo>
                    <a:pt x="520" y="1759"/>
                    <a:pt x="513" y="1759"/>
                    <a:pt x="506" y="1759"/>
                  </a:cubicBezTo>
                  <a:close/>
                  <a:moveTo>
                    <a:pt x="220" y="1575"/>
                  </a:moveTo>
                  <a:lnTo>
                    <a:pt x="220" y="1575"/>
                  </a:lnTo>
                  <a:cubicBezTo>
                    <a:pt x="190" y="1575"/>
                    <a:pt x="161" y="1561"/>
                    <a:pt x="124" y="1539"/>
                  </a:cubicBezTo>
                  <a:cubicBezTo>
                    <a:pt x="59" y="1510"/>
                    <a:pt x="59" y="1466"/>
                    <a:pt x="51" y="1392"/>
                  </a:cubicBezTo>
                  <a:cubicBezTo>
                    <a:pt x="51" y="1378"/>
                    <a:pt x="51" y="1356"/>
                    <a:pt x="51" y="1334"/>
                  </a:cubicBezTo>
                  <a:cubicBezTo>
                    <a:pt x="44" y="1253"/>
                    <a:pt x="66" y="1238"/>
                    <a:pt x="102" y="1217"/>
                  </a:cubicBezTo>
                  <a:cubicBezTo>
                    <a:pt x="117" y="1209"/>
                    <a:pt x="139" y="1202"/>
                    <a:pt x="154" y="1187"/>
                  </a:cubicBezTo>
                  <a:cubicBezTo>
                    <a:pt x="190" y="1158"/>
                    <a:pt x="190" y="1158"/>
                    <a:pt x="190" y="1158"/>
                  </a:cubicBezTo>
                  <a:cubicBezTo>
                    <a:pt x="183" y="1202"/>
                    <a:pt x="183" y="1202"/>
                    <a:pt x="183" y="1202"/>
                  </a:cubicBezTo>
                  <a:cubicBezTo>
                    <a:pt x="183" y="1202"/>
                    <a:pt x="161" y="1312"/>
                    <a:pt x="212" y="1385"/>
                  </a:cubicBezTo>
                  <a:cubicBezTo>
                    <a:pt x="227" y="1400"/>
                    <a:pt x="227" y="1400"/>
                    <a:pt x="227" y="1400"/>
                  </a:cubicBezTo>
                  <a:cubicBezTo>
                    <a:pt x="257" y="1451"/>
                    <a:pt x="264" y="1451"/>
                    <a:pt x="264" y="1488"/>
                  </a:cubicBezTo>
                  <a:cubicBezTo>
                    <a:pt x="264" y="1495"/>
                    <a:pt x="264" y="1502"/>
                    <a:pt x="264" y="1517"/>
                  </a:cubicBezTo>
                  <a:cubicBezTo>
                    <a:pt x="264" y="1539"/>
                    <a:pt x="257" y="1546"/>
                    <a:pt x="249" y="1561"/>
                  </a:cubicBezTo>
                  <a:cubicBezTo>
                    <a:pt x="249" y="1568"/>
                    <a:pt x="234" y="1575"/>
                    <a:pt x="220" y="1575"/>
                  </a:cubicBezTo>
                  <a:close/>
                  <a:moveTo>
                    <a:pt x="601" y="1539"/>
                  </a:moveTo>
                  <a:lnTo>
                    <a:pt x="601" y="1539"/>
                  </a:lnTo>
                  <a:cubicBezTo>
                    <a:pt x="579" y="1539"/>
                    <a:pt x="571" y="1539"/>
                    <a:pt x="557" y="1531"/>
                  </a:cubicBezTo>
                  <a:cubicBezTo>
                    <a:pt x="506" y="1510"/>
                    <a:pt x="491" y="1480"/>
                    <a:pt x="491" y="1480"/>
                  </a:cubicBezTo>
                  <a:cubicBezTo>
                    <a:pt x="483" y="1466"/>
                    <a:pt x="483" y="1466"/>
                    <a:pt x="483" y="1466"/>
                  </a:cubicBezTo>
                  <a:cubicBezTo>
                    <a:pt x="498" y="1458"/>
                    <a:pt x="498" y="1458"/>
                    <a:pt x="498" y="1458"/>
                  </a:cubicBezTo>
                  <a:cubicBezTo>
                    <a:pt x="528" y="1443"/>
                    <a:pt x="557" y="1443"/>
                    <a:pt x="586" y="1436"/>
                  </a:cubicBezTo>
                  <a:cubicBezTo>
                    <a:pt x="630" y="1436"/>
                    <a:pt x="667" y="1429"/>
                    <a:pt x="696" y="1392"/>
                  </a:cubicBezTo>
                  <a:cubicBezTo>
                    <a:pt x="718" y="1370"/>
                    <a:pt x="733" y="1356"/>
                    <a:pt x="740" y="1348"/>
                  </a:cubicBezTo>
                  <a:cubicBezTo>
                    <a:pt x="755" y="1334"/>
                    <a:pt x="762" y="1326"/>
                    <a:pt x="791" y="1282"/>
                  </a:cubicBezTo>
                  <a:cubicBezTo>
                    <a:pt x="813" y="1246"/>
                    <a:pt x="813" y="1246"/>
                    <a:pt x="813" y="1246"/>
                  </a:cubicBezTo>
                  <a:cubicBezTo>
                    <a:pt x="813" y="1290"/>
                    <a:pt x="813" y="1290"/>
                    <a:pt x="813" y="1290"/>
                  </a:cubicBezTo>
                  <a:cubicBezTo>
                    <a:pt x="821" y="1304"/>
                    <a:pt x="828" y="1473"/>
                    <a:pt x="747" y="1495"/>
                  </a:cubicBezTo>
                  <a:cubicBezTo>
                    <a:pt x="733" y="1502"/>
                    <a:pt x="725" y="1510"/>
                    <a:pt x="711" y="1510"/>
                  </a:cubicBezTo>
                  <a:cubicBezTo>
                    <a:pt x="674" y="1524"/>
                    <a:pt x="630" y="1539"/>
                    <a:pt x="601" y="1539"/>
                  </a:cubicBezTo>
                  <a:close/>
                  <a:moveTo>
                    <a:pt x="528" y="1356"/>
                  </a:moveTo>
                  <a:lnTo>
                    <a:pt x="528" y="1356"/>
                  </a:lnTo>
                  <a:cubicBezTo>
                    <a:pt x="520" y="1356"/>
                    <a:pt x="506" y="1356"/>
                    <a:pt x="491" y="1348"/>
                  </a:cubicBezTo>
                  <a:cubicBezTo>
                    <a:pt x="469" y="1341"/>
                    <a:pt x="440" y="1341"/>
                    <a:pt x="418" y="1334"/>
                  </a:cubicBezTo>
                  <a:cubicBezTo>
                    <a:pt x="344" y="1326"/>
                    <a:pt x="286" y="1319"/>
                    <a:pt x="257" y="1260"/>
                  </a:cubicBezTo>
                  <a:cubicBezTo>
                    <a:pt x="220" y="1187"/>
                    <a:pt x="242" y="1129"/>
                    <a:pt x="242" y="1129"/>
                  </a:cubicBezTo>
                  <a:cubicBezTo>
                    <a:pt x="264" y="1092"/>
                    <a:pt x="286" y="1077"/>
                    <a:pt x="308" y="1077"/>
                  </a:cubicBezTo>
                  <a:lnTo>
                    <a:pt x="315" y="1077"/>
                  </a:lnTo>
                  <a:cubicBezTo>
                    <a:pt x="322" y="1077"/>
                    <a:pt x="322" y="1077"/>
                    <a:pt x="330" y="1077"/>
                  </a:cubicBezTo>
                  <a:cubicBezTo>
                    <a:pt x="344" y="1077"/>
                    <a:pt x="352" y="1077"/>
                    <a:pt x="366" y="1070"/>
                  </a:cubicBezTo>
                  <a:cubicBezTo>
                    <a:pt x="432" y="1048"/>
                    <a:pt x="432" y="1048"/>
                    <a:pt x="491" y="1041"/>
                  </a:cubicBezTo>
                  <a:cubicBezTo>
                    <a:pt x="513" y="1033"/>
                    <a:pt x="520" y="1033"/>
                    <a:pt x="535" y="1033"/>
                  </a:cubicBezTo>
                  <a:cubicBezTo>
                    <a:pt x="564" y="1033"/>
                    <a:pt x="571" y="1048"/>
                    <a:pt x="601" y="1092"/>
                  </a:cubicBezTo>
                  <a:cubicBezTo>
                    <a:pt x="601" y="1099"/>
                    <a:pt x="608" y="1107"/>
                    <a:pt x="615" y="1114"/>
                  </a:cubicBezTo>
                  <a:cubicBezTo>
                    <a:pt x="638" y="1150"/>
                    <a:pt x="638" y="1158"/>
                    <a:pt x="608" y="1231"/>
                  </a:cubicBezTo>
                  <a:cubicBezTo>
                    <a:pt x="601" y="1246"/>
                    <a:pt x="593" y="1268"/>
                    <a:pt x="593" y="1282"/>
                  </a:cubicBezTo>
                  <a:cubicBezTo>
                    <a:pt x="586" y="1319"/>
                    <a:pt x="571" y="1356"/>
                    <a:pt x="528" y="1356"/>
                  </a:cubicBezTo>
                  <a:close/>
                </a:path>
              </a:pathLst>
            </a:custGeom>
            <a:grpFill/>
            <a:ln w="28575" cap="flat" cmpd="sng">
              <a:solidFill>
                <a:schemeClr val="bg1"/>
              </a:solidFill>
              <a:bevel/>
              <a:headEnd/>
              <a:tailEnd/>
            </a:ln>
            <a:effectLs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54" name="Freeform 53"/>
            <p:cNvSpPr>
              <a:spLocks noChangeArrowheads="1"/>
            </p:cNvSpPr>
            <p:nvPr/>
          </p:nvSpPr>
          <p:spPr bwMode="auto">
            <a:xfrm>
              <a:off x="7120243" y="2973820"/>
              <a:ext cx="2905482" cy="2062837"/>
            </a:xfrm>
            <a:custGeom>
              <a:avLst/>
              <a:gdLst>
                <a:gd name="T0" fmla="*/ 821 w 7563"/>
                <a:gd name="T1" fmla="*/ 4910 h 5431"/>
                <a:gd name="T2" fmla="*/ 132 w 7563"/>
                <a:gd name="T3" fmla="*/ 4653 h 5431"/>
                <a:gd name="T4" fmla="*/ 396 w 7563"/>
                <a:gd name="T5" fmla="*/ 4030 h 5431"/>
                <a:gd name="T6" fmla="*/ 579 w 7563"/>
                <a:gd name="T7" fmla="*/ 3554 h 5431"/>
                <a:gd name="T8" fmla="*/ 513 w 7563"/>
                <a:gd name="T9" fmla="*/ 2609 h 5431"/>
                <a:gd name="T10" fmla="*/ 1246 w 7563"/>
                <a:gd name="T11" fmla="*/ 2711 h 5431"/>
                <a:gd name="T12" fmla="*/ 1641 w 7563"/>
                <a:gd name="T13" fmla="*/ 2550 h 5431"/>
                <a:gd name="T14" fmla="*/ 1803 w 7563"/>
                <a:gd name="T15" fmla="*/ 2345 h 5431"/>
                <a:gd name="T16" fmla="*/ 2286 w 7563"/>
                <a:gd name="T17" fmla="*/ 1949 h 5431"/>
                <a:gd name="T18" fmla="*/ 3253 w 7563"/>
                <a:gd name="T19" fmla="*/ 1407 h 5431"/>
                <a:gd name="T20" fmla="*/ 4037 w 7563"/>
                <a:gd name="T21" fmla="*/ 887 h 5431"/>
                <a:gd name="T22" fmla="*/ 4037 w 7563"/>
                <a:gd name="T23" fmla="*/ 989 h 5431"/>
                <a:gd name="T24" fmla="*/ 3480 w 7563"/>
                <a:gd name="T25" fmla="*/ 1180 h 5431"/>
                <a:gd name="T26" fmla="*/ 3422 w 7563"/>
                <a:gd name="T27" fmla="*/ 1473 h 5431"/>
                <a:gd name="T28" fmla="*/ 4125 w 7563"/>
                <a:gd name="T29" fmla="*/ 1114 h 5431"/>
                <a:gd name="T30" fmla="*/ 4499 w 7563"/>
                <a:gd name="T31" fmla="*/ 887 h 5431"/>
                <a:gd name="T32" fmla="*/ 4961 w 7563"/>
                <a:gd name="T33" fmla="*/ 1473 h 5431"/>
                <a:gd name="T34" fmla="*/ 5591 w 7563"/>
                <a:gd name="T35" fmla="*/ 1979 h 5431"/>
                <a:gd name="T36" fmla="*/ 6140 w 7563"/>
                <a:gd name="T37" fmla="*/ 1642 h 5431"/>
                <a:gd name="T38" fmla="*/ 7042 w 7563"/>
                <a:gd name="T39" fmla="*/ 2411 h 5431"/>
                <a:gd name="T40" fmla="*/ 6485 w 7563"/>
                <a:gd name="T41" fmla="*/ 2763 h 5431"/>
                <a:gd name="T42" fmla="*/ 7034 w 7563"/>
                <a:gd name="T43" fmla="*/ 2990 h 5431"/>
                <a:gd name="T44" fmla="*/ 7430 w 7563"/>
                <a:gd name="T45" fmla="*/ 3950 h 5431"/>
                <a:gd name="T46" fmla="*/ 7196 w 7563"/>
                <a:gd name="T47" fmla="*/ 4668 h 5431"/>
                <a:gd name="T48" fmla="*/ 7100 w 7563"/>
                <a:gd name="T49" fmla="*/ 4104 h 5431"/>
                <a:gd name="T50" fmla="*/ 6653 w 7563"/>
                <a:gd name="T51" fmla="*/ 4148 h 5431"/>
                <a:gd name="T52" fmla="*/ 6265 w 7563"/>
                <a:gd name="T53" fmla="*/ 3869 h 5431"/>
                <a:gd name="T54" fmla="*/ 5825 w 7563"/>
                <a:gd name="T55" fmla="*/ 4419 h 5431"/>
                <a:gd name="T56" fmla="*/ 5539 w 7563"/>
                <a:gd name="T57" fmla="*/ 4815 h 5431"/>
                <a:gd name="T58" fmla="*/ 5093 w 7563"/>
                <a:gd name="T59" fmla="*/ 4807 h 5431"/>
                <a:gd name="T60" fmla="*/ 4689 w 7563"/>
                <a:gd name="T61" fmla="*/ 5027 h 5431"/>
                <a:gd name="T62" fmla="*/ 4162 w 7563"/>
                <a:gd name="T63" fmla="*/ 4968 h 5431"/>
                <a:gd name="T64" fmla="*/ 3715 w 7563"/>
                <a:gd name="T65" fmla="*/ 4888 h 5431"/>
                <a:gd name="T66" fmla="*/ 2997 w 7563"/>
                <a:gd name="T67" fmla="*/ 4631 h 5431"/>
                <a:gd name="T68" fmla="*/ 2623 w 7563"/>
                <a:gd name="T69" fmla="*/ 4836 h 5431"/>
                <a:gd name="T70" fmla="*/ 2066 w 7563"/>
                <a:gd name="T71" fmla="*/ 5012 h 5431"/>
                <a:gd name="T72" fmla="*/ 1619 w 7563"/>
                <a:gd name="T73" fmla="*/ 5379 h 5431"/>
                <a:gd name="T74" fmla="*/ 6434 w 7563"/>
                <a:gd name="T75" fmla="*/ 2477 h 5431"/>
                <a:gd name="T76" fmla="*/ 6441 w 7563"/>
                <a:gd name="T77" fmla="*/ 2411 h 5431"/>
                <a:gd name="T78" fmla="*/ 6580 w 7563"/>
                <a:gd name="T79" fmla="*/ 2330 h 5431"/>
                <a:gd name="T80" fmla="*/ 6448 w 7563"/>
                <a:gd name="T81" fmla="*/ 2037 h 5431"/>
                <a:gd name="T82" fmla="*/ 6309 w 7563"/>
                <a:gd name="T83" fmla="*/ 2133 h 5431"/>
                <a:gd name="T84" fmla="*/ 6104 w 7563"/>
                <a:gd name="T85" fmla="*/ 2169 h 5431"/>
                <a:gd name="T86" fmla="*/ 1890 w 7563"/>
                <a:gd name="T87" fmla="*/ 2191 h 5431"/>
                <a:gd name="T88" fmla="*/ 5364 w 7563"/>
                <a:gd name="T89" fmla="*/ 1392 h 5431"/>
                <a:gd name="T90" fmla="*/ 4975 w 7563"/>
                <a:gd name="T91" fmla="*/ 1348 h 5431"/>
                <a:gd name="T92" fmla="*/ 4851 w 7563"/>
                <a:gd name="T93" fmla="*/ 894 h 5431"/>
                <a:gd name="T94" fmla="*/ 4953 w 7563"/>
                <a:gd name="T95" fmla="*/ 462 h 5431"/>
                <a:gd name="T96" fmla="*/ 5144 w 7563"/>
                <a:gd name="T97" fmla="*/ 542 h 5431"/>
                <a:gd name="T98" fmla="*/ 5356 w 7563"/>
                <a:gd name="T99" fmla="*/ 586 h 5431"/>
                <a:gd name="T100" fmla="*/ 5723 w 7563"/>
                <a:gd name="T101" fmla="*/ 858 h 5431"/>
                <a:gd name="T102" fmla="*/ 5972 w 7563"/>
                <a:gd name="T103" fmla="*/ 1004 h 5431"/>
                <a:gd name="T104" fmla="*/ 5767 w 7563"/>
                <a:gd name="T105" fmla="*/ 1180 h 5431"/>
                <a:gd name="T106" fmla="*/ 5584 w 7563"/>
                <a:gd name="T107" fmla="*/ 1180 h 5431"/>
                <a:gd name="T108" fmla="*/ 5239 w 7563"/>
                <a:gd name="T109" fmla="*/ 1356 h 5431"/>
                <a:gd name="T110" fmla="*/ 4843 w 7563"/>
                <a:gd name="T111" fmla="*/ 865 h 5431"/>
                <a:gd name="T112" fmla="*/ 4990 w 7563"/>
                <a:gd name="T113" fmla="*/ 616 h 5431"/>
                <a:gd name="T114" fmla="*/ 5503 w 7563"/>
                <a:gd name="T115" fmla="*/ 469 h 5431"/>
                <a:gd name="T116" fmla="*/ 5642 w 7563"/>
                <a:gd name="T117" fmla="*/ 674 h 5431"/>
                <a:gd name="T118" fmla="*/ 5093 w 7563"/>
                <a:gd name="T119" fmla="*/ 59 h 5431"/>
                <a:gd name="T120" fmla="*/ 5144 w 7563"/>
                <a:gd name="T121" fmla="*/ 359 h 5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63" h="5431">
                  <a:moveTo>
                    <a:pt x="1363" y="5430"/>
                  </a:moveTo>
                  <a:lnTo>
                    <a:pt x="1363" y="5430"/>
                  </a:lnTo>
                  <a:cubicBezTo>
                    <a:pt x="1326" y="5401"/>
                    <a:pt x="1267" y="5379"/>
                    <a:pt x="1224" y="5379"/>
                  </a:cubicBezTo>
                  <a:cubicBezTo>
                    <a:pt x="1209" y="5379"/>
                    <a:pt x="1202" y="5379"/>
                    <a:pt x="1187" y="5379"/>
                  </a:cubicBezTo>
                  <a:cubicBezTo>
                    <a:pt x="1180" y="5386"/>
                    <a:pt x="1172" y="5386"/>
                    <a:pt x="1165" y="5386"/>
                  </a:cubicBezTo>
                  <a:cubicBezTo>
                    <a:pt x="1136" y="5386"/>
                    <a:pt x="1121" y="5371"/>
                    <a:pt x="1114" y="5349"/>
                  </a:cubicBezTo>
                  <a:cubicBezTo>
                    <a:pt x="1106" y="5320"/>
                    <a:pt x="1121" y="5283"/>
                    <a:pt x="1150" y="5261"/>
                  </a:cubicBezTo>
                  <a:cubicBezTo>
                    <a:pt x="1158" y="5261"/>
                    <a:pt x="1158" y="5254"/>
                    <a:pt x="1158" y="5254"/>
                  </a:cubicBezTo>
                  <a:cubicBezTo>
                    <a:pt x="1158" y="5239"/>
                    <a:pt x="1099" y="5203"/>
                    <a:pt x="1048" y="5188"/>
                  </a:cubicBezTo>
                  <a:cubicBezTo>
                    <a:pt x="989" y="5166"/>
                    <a:pt x="894" y="5042"/>
                    <a:pt x="872" y="4998"/>
                  </a:cubicBezTo>
                  <a:cubicBezTo>
                    <a:pt x="865" y="4976"/>
                    <a:pt x="843" y="4946"/>
                    <a:pt x="821" y="4910"/>
                  </a:cubicBezTo>
                  <a:cubicBezTo>
                    <a:pt x="799" y="4873"/>
                    <a:pt x="777" y="4836"/>
                    <a:pt x="755" y="4807"/>
                  </a:cubicBezTo>
                  <a:cubicBezTo>
                    <a:pt x="718" y="4734"/>
                    <a:pt x="696" y="4719"/>
                    <a:pt x="630" y="4712"/>
                  </a:cubicBezTo>
                  <a:cubicBezTo>
                    <a:pt x="630" y="4712"/>
                    <a:pt x="623" y="4712"/>
                    <a:pt x="615" y="4712"/>
                  </a:cubicBezTo>
                  <a:cubicBezTo>
                    <a:pt x="586" y="4712"/>
                    <a:pt x="572" y="4727"/>
                    <a:pt x="550" y="4756"/>
                  </a:cubicBezTo>
                  <a:cubicBezTo>
                    <a:pt x="542" y="4763"/>
                    <a:pt x="535" y="4778"/>
                    <a:pt x="527" y="4793"/>
                  </a:cubicBezTo>
                  <a:cubicBezTo>
                    <a:pt x="498" y="4822"/>
                    <a:pt x="469" y="4836"/>
                    <a:pt x="425" y="4836"/>
                  </a:cubicBezTo>
                  <a:cubicBezTo>
                    <a:pt x="410" y="4836"/>
                    <a:pt x="388" y="4836"/>
                    <a:pt x="374" y="4829"/>
                  </a:cubicBezTo>
                  <a:cubicBezTo>
                    <a:pt x="322" y="4807"/>
                    <a:pt x="256" y="4719"/>
                    <a:pt x="227" y="4675"/>
                  </a:cubicBezTo>
                  <a:cubicBezTo>
                    <a:pt x="212" y="4646"/>
                    <a:pt x="198" y="4646"/>
                    <a:pt x="183" y="4646"/>
                  </a:cubicBezTo>
                  <a:cubicBezTo>
                    <a:pt x="176" y="4646"/>
                    <a:pt x="168" y="4646"/>
                    <a:pt x="154" y="4653"/>
                  </a:cubicBezTo>
                  <a:cubicBezTo>
                    <a:pt x="146" y="4653"/>
                    <a:pt x="139" y="4653"/>
                    <a:pt x="132" y="4653"/>
                  </a:cubicBezTo>
                  <a:cubicBezTo>
                    <a:pt x="103" y="4653"/>
                    <a:pt x="59" y="4631"/>
                    <a:pt x="29" y="4617"/>
                  </a:cubicBezTo>
                  <a:cubicBezTo>
                    <a:pt x="22" y="4609"/>
                    <a:pt x="15" y="4602"/>
                    <a:pt x="15" y="4602"/>
                  </a:cubicBezTo>
                  <a:cubicBezTo>
                    <a:pt x="7" y="4602"/>
                    <a:pt x="7" y="4602"/>
                    <a:pt x="7" y="4602"/>
                  </a:cubicBezTo>
                  <a:cubicBezTo>
                    <a:pt x="7" y="4595"/>
                    <a:pt x="7" y="4595"/>
                    <a:pt x="7" y="4595"/>
                  </a:cubicBezTo>
                  <a:cubicBezTo>
                    <a:pt x="7" y="4587"/>
                    <a:pt x="15" y="4492"/>
                    <a:pt x="7" y="4419"/>
                  </a:cubicBezTo>
                  <a:cubicBezTo>
                    <a:pt x="0" y="4353"/>
                    <a:pt x="22" y="4338"/>
                    <a:pt x="59" y="4316"/>
                  </a:cubicBezTo>
                  <a:cubicBezTo>
                    <a:pt x="73" y="4309"/>
                    <a:pt x="81" y="4302"/>
                    <a:pt x="95" y="4294"/>
                  </a:cubicBezTo>
                  <a:cubicBezTo>
                    <a:pt x="161" y="4250"/>
                    <a:pt x="191" y="4236"/>
                    <a:pt x="256" y="4228"/>
                  </a:cubicBezTo>
                  <a:cubicBezTo>
                    <a:pt x="300" y="4221"/>
                    <a:pt x="315" y="4199"/>
                    <a:pt x="344" y="4162"/>
                  </a:cubicBezTo>
                  <a:cubicBezTo>
                    <a:pt x="352" y="4148"/>
                    <a:pt x="366" y="4133"/>
                    <a:pt x="388" y="4111"/>
                  </a:cubicBezTo>
                  <a:cubicBezTo>
                    <a:pt x="410" y="4089"/>
                    <a:pt x="410" y="4067"/>
                    <a:pt x="396" y="4030"/>
                  </a:cubicBezTo>
                  <a:cubicBezTo>
                    <a:pt x="396" y="4008"/>
                    <a:pt x="388" y="3986"/>
                    <a:pt x="388" y="3957"/>
                  </a:cubicBezTo>
                  <a:cubicBezTo>
                    <a:pt x="388" y="3935"/>
                    <a:pt x="388" y="3898"/>
                    <a:pt x="418" y="3898"/>
                  </a:cubicBezTo>
                  <a:cubicBezTo>
                    <a:pt x="432" y="3898"/>
                    <a:pt x="447" y="3906"/>
                    <a:pt x="462" y="3913"/>
                  </a:cubicBezTo>
                  <a:cubicBezTo>
                    <a:pt x="476" y="3920"/>
                    <a:pt x="491" y="3928"/>
                    <a:pt x="513" y="3935"/>
                  </a:cubicBezTo>
                  <a:cubicBezTo>
                    <a:pt x="513" y="3935"/>
                    <a:pt x="520" y="3935"/>
                    <a:pt x="527" y="3935"/>
                  </a:cubicBezTo>
                  <a:cubicBezTo>
                    <a:pt x="557" y="3935"/>
                    <a:pt x="579" y="3906"/>
                    <a:pt x="601" y="3825"/>
                  </a:cubicBezTo>
                  <a:cubicBezTo>
                    <a:pt x="608" y="3803"/>
                    <a:pt x="608" y="3781"/>
                    <a:pt x="608" y="3759"/>
                  </a:cubicBezTo>
                  <a:cubicBezTo>
                    <a:pt x="615" y="3715"/>
                    <a:pt x="615" y="3671"/>
                    <a:pt x="645" y="3620"/>
                  </a:cubicBezTo>
                  <a:cubicBezTo>
                    <a:pt x="659" y="3591"/>
                    <a:pt x="659" y="3576"/>
                    <a:pt x="659" y="3569"/>
                  </a:cubicBezTo>
                  <a:cubicBezTo>
                    <a:pt x="652" y="3561"/>
                    <a:pt x="630" y="3561"/>
                    <a:pt x="608" y="3554"/>
                  </a:cubicBezTo>
                  <a:cubicBezTo>
                    <a:pt x="593" y="3554"/>
                    <a:pt x="586" y="3554"/>
                    <a:pt x="579" y="3554"/>
                  </a:cubicBezTo>
                  <a:cubicBezTo>
                    <a:pt x="520" y="3547"/>
                    <a:pt x="454" y="3525"/>
                    <a:pt x="388" y="3503"/>
                  </a:cubicBezTo>
                  <a:cubicBezTo>
                    <a:pt x="344" y="3488"/>
                    <a:pt x="330" y="3444"/>
                    <a:pt x="322" y="3415"/>
                  </a:cubicBezTo>
                  <a:cubicBezTo>
                    <a:pt x="315" y="3393"/>
                    <a:pt x="308" y="3371"/>
                    <a:pt x="293" y="3364"/>
                  </a:cubicBezTo>
                  <a:cubicBezTo>
                    <a:pt x="227" y="3327"/>
                    <a:pt x="264" y="3239"/>
                    <a:pt x="278" y="3210"/>
                  </a:cubicBezTo>
                  <a:cubicBezTo>
                    <a:pt x="293" y="3180"/>
                    <a:pt x="278" y="3151"/>
                    <a:pt x="264" y="3122"/>
                  </a:cubicBezTo>
                  <a:cubicBezTo>
                    <a:pt x="249" y="3093"/>
                    <a:pt x="242" y="3070"/>
                    <a:pt x="234" y="3041"/>
                  </a:cubicBezTo>
                  <a:cubicBezTo>
                    <a:pt x="227" y="2960"/>
                    <a:pt x="249" y="2939"/>
                    <a:pt x="337" y="2880"/>
                  </a:cubicBezTo>
                  <a:cubicBezTo>
                    <a:pt x="388" y="2843"/>
                    <a:pt x="403" y="2829"/>
                    <a:pt x="418" y="2807"/>
                  </a:cubicBezTo>
                  <a:cubicBezTo>
                    <a:pt x="432" y="2792"/>
                    <a:pt x="440" y="2777"/>
                    <a:pt x="462" y="2763"/>
                  </a:cubicBezTo>
                  <a:cubicBezTo>
                    <a:pt x="491" y="2734"/>
                    <a:pt x="505" y="2675"/>
                    <a:pt x="513" y="2638"/>
                  </a:cubicBezTo>
                  <a:cubicBezTo>
                    <a:pt x="513" y="2609"/>
                    <a:pt x="513" y="2609"/>
                    <a:pt x="513" y="2609"/>
                  </a:cubicBezTo>
                  <a:cubicBezTo>
                    <a:pt x="535" y="2631"/>
                    <a:pt x="535" y="2631"/>
                    <a:pt x="535" y="2631"/>
                  </a:cubicBezTo>
                  <a:cubicBezTo>
                    <a:pt x="542" y="2631"/>
                    <a:pt x="542" y="2631"/>
                    <a:pt x="542" y="2631"/>
                  </a:cubicBezTo>
                  <a:cubicBezTo>
                    <a:pt x="550" y="2631"/>
                    <a:pt x="564" y="2631"/>
                    <a:pt x="586" y="2624"/>
                  </a:cubicBezTo>
                  <a:cubicBezTo>
                    <a:pt x="637" y="2601"/>
                    <a:pt x="791" y="2484"/>
                    <a:pt x="835" y="2440"/>
                  </a:cubicBezTo>
                  <a:cubicBezTo>
                    <a:pt x="865" y="2418"/>
                    <a:pt x="916" y="2411"/>
                    <a:pt x="938" y="2411"/>
                  </a:cubicBezTo>
                  <a:cubicBezTo>
                    <a:pt x="989" y="2411"/>
                    <a:pt x="1077" y="2426"/>
                    <a:pt x="1092" y="2470"/>
                  </a:cubicBezTo>
                  <a:cubicBezTo>
                    <a:pt x="1099" y="2499"/>
                    <a:pt x="1165" y="2521"/>
                    <a:pt x="1216" y="2528"/>
                  </a:cubicBezTo>
                  <a:cubicBezTo>
                    <a:pt x="1246" y="2536"/>
                    <a:pt x="1246" y="2536"/>
                    <a:pt x="1246" y="2536"/>
                  </a:cubicBezTo>
                  <a:cubicBezTo>
                    <a:pt x="1224" y="2558"/>
                    <a:pt x="1224" y="2558"/>
                    <a:pt x="1224" y="2558"/>
                  </a:cubicBezTo>
                  <a:cubicBezTo>
                    <a:pt x="1224" y="2558"/>
                    <a:pt x="1172" y="2601"/>
                    <a:pt x="1216" y="2682"/>
                  </a:cubicBezTo>
                  <a:cubicBezTo>
                    <a:pt x="1224" y="2711"/>
                    <a:pt x="1238" y="2711"/>
                    <a:pt x="1246" y="2711"/>
                  </a:cubicBezTo>
                  <a:cubicBezTo>
                    <a:pt x="1275" y="2711"/>
                    <a:pt x="1312" y="2667"/>
                    <a:pt x="1326" y="2646"/>
                  </a:cubicBezTo>
                  <a:cubicBezTo>
                    <a:pt x="1334" y="2638"/>
                    <a:pt x="1334" y="2638"/>
                    <a:pt x="1334" y="2638"/>
                  </a:cubicBezTo>
                  <a:cubicBezTo>
                    <a:pt x="1399" y="2667"/>
                    <a:pt x="1399" y="2667"/>
                    <a:pt x="1399" y="2667"/>
                  </a:cubicBezTo>
                  <a:cubicBezTo>
                    <a:pt x="1429" y="2675"/>
                    <a:pt x="1451" y="2689"/>
                    <a:pt x="1480" y="2711"/>
                  </a:cubicBezTo>
                  <a:cubicBezTo>
                    <a:pt x="1509" y="2726"/>
                    <a:pt x="1539" y="2748"/>
                    <a:pt x="1583" y="2770"/>
                  </a:cubicBezTo>
                  <a:cubicBezTo>
                    <a:pt x="1597" y="2777"/>
                    <a:pt x="1605" y="2777"/>
                    <a:pt x="1612" y="2777"/>
                  </a:cubicBezTo>
                  <a:cubicBezTo>
                    <a:pt x="1619" y="2777"/>
                    <a:pt x="1627" y="2777"/>
                    <a:pt x="1627" y="2777"/>
                  </a:cubicBezTo>
                  <a:cubicBezTo>
                    <a:pt x="1641" y="2763"/>
                    <a:pt x="1641" y="2719"/>
                    <a:pt x="1641" y="2675"/>
                  </a:cubicBezTo>
                  <a:cubicBezTo>
                    <a:pt x="1641" y="2646"/>
                    <a:pt x="1641" y="2646"/>
                    <a:pt x="1641" y="2646"/>
                  </a:cubicBezTo>
                  <a:cubicBezTo>
                    <a:pt x="1641" y="2616"/>
                    <a:pt x="1641" y="2594"/>
                    <a:pt x="1641" y="2579"/>
                  </a:cubicBezTo>
                  <a:cubicBezTo>
                    <a:pt x="1641" y="2565"/>
                    <a:pt x="1649" y="2558"/>
                    <a:pt x="1641" y="2550"/>
                  </a:cubicBezTo>
                  <a:cubicBezTo>
                    <a:pt x="1649" y="2558"/>
                    <a:pt x="1641" y="2558"/>
                    <a:pt x="1634" y="2558"/>
                  </a:cubicBezTo>
                  <a:cubicBezTo>
                    <a:pt x="1612" y="2565"/>
                    <a:pt x="1612" y="2565"/>
                    <a:pt x="1612" y="2565"/>
                  </a:cubicBezTo>
                  <a:cubicBezTo>
                    <a:pt x="1605" y="2572"/>
                    <a:pt x="1590" y="2572"/>
                    <a:pt x="1546" y="2594"/>
                  </a:cubicBezTo>
                  <a:cubicBezTo>
                    <a:pt x="1531" y="2601"/>
                    <a:pt x="1517" y="2601"/>
                    <a:pt x="1502" y="2601"/>
                  </a:cubicBezTo>
                  <a:cubicBezTo>
                    <a:pt x="1480" y="2601"/>
                    <a:pt x="1465" y="2587"/>
                    <a:pt x="1465" y="2579"/>
                  </a:cubicBezTo>
                  <a:cubicBezTo>
                    <a:pt x="1451" y="2543"/>
                    <a:pt x="1480" y="2492"/>
                    <a:pt x="1509" y="2455"/>
                  </a:cubicBezTo>
                  <a:cubicBezTo>
                    <a:pt x="1568" y="2382"/>
                    <a:pt x="1634" y="2382"/>
                    <a:pt x="1707" y="2382"/>
                  </a:cubicBezTo>
                  <a:cubicBezTo>
                    <a:pt x="1722" y="2382"/>
                    <a:pt x="1736" y="2382"/>
                    <a:pt x="1744" y="2382"/>
                  </a:cubicBezTo>
                  <a:cubicBezTo>
                    <a:pt x="1758" y="2382"/>
                    <a:pt x="1758" y="2382"/>
                    <a:pt x="1758" y="2382"/>
                  </a:cubicBezTo>
                  <a:cubicBezTo>
                    <a:pt x="1773" y="2382"/>
                    <a:pt x="1773" y="2382"/>
                    <a:pt x="1795" y="2352"/>
                  </a:cubicBezTo>
                  <a:cubicBezTo>
                    <a:pt x="1803" y="2345"/>
                    <a:pt x="1803" y="2345"/>
                    <a:pt x="1803" y="2345"/>
                  </a:cubicBezTo>
                  <a:cubicBezTo>
                    <a:pt x="1817" y="2316"/>
                    <a:pt x="1832" y="2301"/>
                    <a:pt x="1854" y="2286"/>
                  </a:cubicBezTo>
                  <a:cubicBezTo>
                    <a:pt x="1876" y="2265"/>
                    <a:pt x="1898" y="2243"/>
                    <a:pt x="1912" y="2198"/>
                  </a:cubicBezTo>
                  <a:cubicBezTo>
                    <a:pt x="1927" y="2155"/>
                    <a:pt x="1912" y="2110"/>
                    <a:pt x="1905" y="2089"/>
                  </a:cubicBezTo>
                  <a:cubicBezTo>
                    <a:pt x="1898" y="2081"/>
                    <a:pt x="1898" y="2081"/>
                    <a:pt x="1898" y="2081"/>
                  </a:cubicBezTo>
                  <a:cubicBezTo>
                    <a:pt x="1898" y="2074"/>
                    <a:pt x="1898" y="2074"/>
                    <a:pt x="1898" y="2074"/>
                  </a:cubicBezTo>
                  <a:cubicBezTo>
                    <a:pt x="1905" y="2052"/>
                    <a:pt x="1927" y="2037"/>
                    <a:pt x="1942" y="2023"/>
                  </a:cubicBezTo>
                  <a:cubicBezTo>
                    <a:pt x="1964" y="2008"/>
                    <a:pt x="1978" y="1993"/>
                    <a:pt x="1993" y="1971"/>
                  </a:cubicBezTo>
                  <a:cubicBezTo>
                    <a:pt x="2015" y="1927"/>
                    <a:pt x="2037" y="1927"/>
                    <a:pt x="2066" y="1927"/>
                  </a:cubicBezTo>
                  <a:cubicBezTo>
                    <a:pt x="2088" y="1927"/>
                    <a:pt x="2110" y="1927"/>
                    <a:pt x="2147" y="1920"/>
                  </a:cubicBezTo>
                  <a:cubicBezTo>
                    <a:pt x="2162" y="1913"/>
                    <a:pt x="2176" y="1913"/>
                    <a:pt x="2191" y="1913"/>
                  </a:cubicBezTo>
                  <a:cubicBezTo>
                    <a:pt x="2235" y="1913"/>
                    <a:pt x="2264" y="1935"/>
                    <a:pt x="2286" y="1949"/>
                  </a:cubicBezTo>
                  <a:cubicBezTo>
                    <a:pt x="2301" y="1964"/>
                    <a:pt x="2315" y="1979"/>
                    <a:pt x="2337" y="1986"/>
                  </a:cubicBezTo>
                  <a:cubicBezTo>
                    <a:pt x="2345" y="1986"/>
                    <a:pt x="2352" y="1986"/>
                    <a:pt x="2367" y="1986"/>
                  </a:cubicBezTo>
                  <a:cubicBezTo>
                    <a:pt x="2396" y="1986"/>
                    <a:pt x="2418" y="1964"/>
                    <a:pt x="2462" y="1927"/>
                  </a:cubicBezTo>
                  <a:cubicBezTo>
                    <a:pt x="2469" y="1913"/>
                    <a:pt x="2491" y="1898"/>
                    <a:pt x="2506" y="1884"/>
                  </a:cubicBezTo>
                  <a:cubicBezTo>
                    <a:pt x="2565" y="1832"/>
                    <a:pt x="2645" y="1832"/>
                    <a:pt x="2718" y="1832"/>
                  </a:cubicBezTo>
                  <a:cubicBezTo>
                    <a:pt x="2748" y="1832"/>
                    <a:pt x="2770" y="1832"/>
                    <a:pt x="2799" y="1825"/>
                  </a:cubicBezTo>
                  <a:cubicBezTo>
                    <a:pt x="2872" y="1817"/>
                    <a:pt x="2880" y="1810"/>
                    <a:pt x="2887" y="1781"/>
                  </a:cubicBezTo>
                  <a:cubicBezTo>
                    <a:pt x="2902" y="1737"/>
                    <a:pt x="2946" y="1649"/>
                    <a:pt x="3004" y="1605"/>
                  </a:cubicBezTo>
                  <a:cubicBezTo>
                    <a:pt x="3063" y="1554"/>
                    <a:pt x="3063" y="1554"/>
                    <a:pt x="3063" y="1554"/>
                  </a:cubicBezTo>
                  <a:cubicBezTo>
                    <a:pt x="3122" y="1510"/>
                    <a:pt x="3202" y="1444"/>
                    <a:pt x="3231" y="1422"/>
                  </a:cubicBezTo>
                  <a:cubicBezTo>
                    <a:pt x="3253" y="1407"/>
                    <a:pt x="3253" y="1407"/>
                    <a:pt x="3253" y="1407"/>
                  </a:cubicBezTo>
                  <a:cubicBezTo>
                    <a:pt x="3290" y="1378"/>
                    <a:pt x="3319" y="1363"/>
                    <a:pt x="3319" y="1319"/>
                  </a:cubicBezTo>
                  <a:cubicBezTo>
                    <a:pt x="3319" y="1260"/>
                    <a:pt x="3363" y="1195"/>
                    <a:pt x="3407" y="1121"/>
                  </a:cubicBezTo>
                  <a:cubicBezTo>
                    <a:pt x="3429" y="1085"/>
                    <a:pt x="3429" y="1085"/>
                    <a:pt x="3429" y="1085"/>
                  </a:cubicBezTo>
                  <a:cubicBezTo>
                    <a:pt x="3466" y="1041"/>
                    <a:pt x="3480" y="1019"/>
                    <a:pt x="3495" y="953"/>
                  </a:cubicBezTo>
                  <a:cubicBezTo>
                    <a:pt x="3524" y="865"/>
                    <a:pt x="3561" y="806"/>
                    <a:pt x="3605" y="784"/>
                  </a:cubicBezTo>
                  <a:cubicBezTo>
                    <a:pt x="3612" y="784"/>
                    <a:pt x="3620" y="777"/>
                    <a:pt x="3627" y="777"/>
                  </a:cubicBezTo>
                  <a:cubicBezTo>
                    <a:pt x="3656" y="777"/>
                    <a:pt x="3678" y="806"/>
                    <a:pt x="3693" y="836"/>
                  </a:cubicBezTo>
                  <a:cubicBezTo>
                    <a:pt x="3708" y="858"/>
                    <a:pt x="3722" y="879"/>
                    <a:pt x="3737" y="887"/>
                  </a:cubicBezTo>
                  <a:cubicBezTo>
                    <a:pt x="3744" y="887"/>
                    <a:pt x="3766" y="894"/>
                    <a:pt x="3810" y="894"/>
                  </a:cubicBezTo>
                  <a:cubicBezTo>
                    <a:pt x="3854" y="894"/>
                    <a:pt x="3905" y="894"/>
                    <a:pt x="3949" y="887"/>
                  </a:cubicBezTo>
                  <a:cubicBezTo>
                    <a:pt x="3986" y="887"/>
                    <a:pt x="4015" y="887"/>
                    <a:pt x="4037" y="887"/>
                  </a:cubicBezTo>
                  <a:cubicBezTo>
                    <a:pt x="4103" y="887"/>
                    <a:pt x="4272" y="872"/>
                    <a:pt x="4353" y="865"/>
                  </a:cubicBezTo>
                  <a:cubicBezTo>
                    <a:pt x="4360" y="858"/>
                    <a:pt x="4374" y="858"/>
                    <a:pt x="4382" y="858"/>
                  </a:cubicBezTo>
                  <a:cubicBezTo>
                    <a:pt x="4411" y="858"/>
                    <a:pt x="4433" y="865"/>
                    <a:pt x="4462" y="872"/>
                  </a:cubicBezTo>
                  <a:cubicBezTo>
                    <a:pt x="4477" y="879"/>
                    <a:pt x="4477" y="879"/>
                    <a:pt x="4477" y="879"/>
                  </a:cubicBezTo>
                  <a:cubicBezTo>
                    <a:pt x="4462" y="901"/>
                    <a:pt x="4462" y="901"/>
                    <a:pt x="4462" y="901"/>
                  </a:cubicBezTo>
                  <a:cubicBezTo>
                    <a:pt x="4455" y="916"/>
                    <a:pt x="4440" y="931"/>
                    <a:pt x="4426" y="938"/>
                  </a:cubicBezTo>
                  <a:cubicBezTo>
                    <a:pt x="4396" y="960"/>
                    <a:pt x="4367" y="967"/>
                    <a:pt x="4323" y="967"/>
                  </a:cubicBezTo>
                  <a:cubicBezTo>
                    <a:pt x="4308" y="975"/>
                    <a:pt x="4286" y="975"/>
                    <a:pt x="4257" y="982"/>
                  </a:cubicBezTo>
                  <a:cubicBezTo>
                    <a:pt x="4221" y="989"/>
                    <a:pt x="4184" y="997"/>
                    <a:pt x="4147" y="997"/>
                  </a:cubicBezTo>
                  <a:cubicBezTo>
                    <a:pt x="4118" y="997"/>
                    <a:pt x="4089" y="989"/>
                    <a:pt x="4059" y="989"/>
                  </a:cubicBezTo>
                  <a:cubicBezTo>
                    <a:pt x="4037" y="989"/>
                    <a:pt x="4037" y="989"/>
                    <a:pt x="4037" y="989"/>
                  </a:cubicBezTo>
                  <a:cubicBezTo>
                    <a:pt x="4015" y="989"/>
                    <a:pt x="4001" y="982"/>
                    <a:pt x="3986" y="982"/>
                  </a:cubicBezTo>
                  <a:cubicBezTo>
                    <a:pt x="3964" y="982"/>
                    <a:pt x="3957" y="982"/>
                    <a:pt x="3942" y="982"/>
                  </a:cubicBezTo>
                  <a:cubicBezTo>
                    <a:pt x="3920" y="982"/>
                    <a:pt x="3905" y="982"/>
                    <a:pt x="3884" y="989"/>
                  </a:cubicBezTo>
                  <a:cubicBezTo>
                    <a:pt x="3832" y="1004"/>
                    <a:pt x="3810" y="1026"/>
                    <a:pt x="3759" y="1077"/>
                  </a:cubicBezTo>
                  <a:cubicBezTo>
                    <a:pt x="3737" y="1099"/>
                    <a:pt x="3737" y="1099"/>
                    <a:pt x="3737" y="1099"/>
                  </a:cubicBezTo>
                  <a:cubicBezTo>
                    <a:pt x="3708" y="1129"/>
                    <a:pt x="3686" y="1143"/>
                    <a:pt x="3664" y="1143"/>
                  </a:cubicBezTo>
                  <a:cubicBezTo>
                    <a:pt x="3656" y="1143"/>
                    <a:pt x="3642" y="1143"/>
                    <a:pt x="3627" y="1136"/>
                  </a:cubicBezTo>
                  <a:cubicBezTo>
                    <a:pt x="3620" y="1136"/>
                    <a:pt x="3605" y="1129"/>
                    <a:pt x="3590" y="1121"/>
                  </a:cubicBezTo>
                  <a:cubicBezTo>
                    <a:pt x="3576" y="1121"/>
                    <a:pt x="3568" y="1121"/>
                    <a:pt x="3554" y="1121"/>
                  </a:cubicBezTo>
                  <a:cubicBezTo>
                    <a:pt x="3532" y="1121"/>
                    <a:pt x="3524" y="1129"/>
                    <a:pt x="3510" y="1151"/>
                  </a:cubicBezTo>
                  <a:cubicBezTo>
                    <a:pt x="3503" y="1158"/>
                    <a:pt x="3488" y="1173"/>
                    <a:pt x="3480" y="1180"/>
                  </a:cubicBezTo>
                  <a:cubicBezTo>
                    <a:pt x="3451" y="1217"/>
                    <a:pt x="3444" y="1239"/>
                    <a:pt x="3444" y="1268"/>
                  </a:cubicBezTo>
                  <a:cubicBezTo>
                    <a:pt x="3436" y="1283"/>
                    <a:pt x="3436" y="1297"/>
                    <a:pt x="3429" y="1319"/>
                  </a:cubicBezTo>
                  <a:cubicBezTo>
                    <a:pt x="3422" y="1348"/>
                    <a:pt x="3400" y="1370"/>
                    <a:pt x="3385" y="1392"/>
                  </a:cubicBezTo>
                  <a:cubicBezTo>
                    <a:pt x="3371" y="1400"/>
                    <a:pt x="3363" y="1407"/>
                    <a:pt x="3356" y="1422"/>
                  </a:cubicBezTo>
                  <a:cubicBezTo>
                    <a:pt x="3356" y="1429"/>
                    <a:pt x="3356" y="1451"/>
                    <a:pt x="3348" y="1495"/>
                  </a:cubicBezTo>
                  <a:cubicBezTo>
                    <a:pt x="3341" y="1510"/>
                    <a:pt x="3341" y="1510"/>
                    <a:pt x="3363" y="1517"/>
                  </a:cubicBezTo>
                  <a:cubicBezTo>
                    <a:pt x="3378" y="1517"/>
                    <a:pt x="3393" y="1524"/>
                    <a:pt x="3407" y="1539"/>
                  </a:cubicBezTo>
                  <a:cubicBezTo>
                    <a:pt x="3415" y="1546"/>
                    <a:pt x="3436" y="1561"/>
                    <a:pt x="3488" y="1561"/>
                  </a:cubicBezTo>
                  <a:cubicBezTo>
                    <a:pt x="3495" y="1561"/>
                    <a:pt x="3503" y="1561"/>
                    <a:pt x="3510" y="1554"/>
                  </a:cubicBezTo>
                  <a:cubicBezTo>
                    <a:pt x="3495" y="1546"/>
                    <a:pt x="3473" y="1524"/>
                    <a:pt x="3444" y="1510"/>
                  </a:cubicBezTo>
                  <a:cubicBezTo>
                    <a:pt x="3436" y="1502"/>
                    <a:pt x="3422" y="1488"/>
                    <a:pt x="3422" y="1473"/>
                  </a:cubicBezTo>
                  <a:cubicBezTo>
                    <a:pt x="3422" y="1458"/>
                    <a:pt x="3436" y="1451"/>
                    <a:pt x="3444" y="1444"/>
                  </a:cubicBezTo>
                  <a:cubicBezTo>
                    <a:pt x="3458" y="1429"/>
                    <a:pt x="3473" y="1415"/>
                    <a:pt x="3488" y="1385"/>
                  </a:cubicBezTo>
                  <a:cubicBezTo>
                    <a:pt x="3510" y="1341"/>
                    <a:pt x="3532" y="1327"/>
                    <a:pt x="3554" y="1312"/>
                  </a:cubicBezTo>
                  <a:cubicBezTo>
                    <a:pt x="3576" y="1305"/>
                    <a:pt x="3598" y="1297"/>
                    <a:pt x="3627" y="1268"/>
                  </a:cubicBezTo>
                  <a:cubicBezTo>
                    <a:pt x="3708" y="1202"/>
                    <a:pt x="3766" y="1165"/>
                    <a:pt x="3862" y="1107"/>
                  </a:cubicBezTo>
                  <a:cubicBezTo>
                    <a:pt x="3884" y="1099"/>
                    <a:pt x="3891" y="1092"/>
                    <a:pt x="3905" y="1085"/>
                  </a:cubicBezTo>
                  <a:cubicBezTo>
                    <a:pt x="3920" y="1070"/>
                    <a:pt x="3927" y="1070"/>
                    <a:pt x="3935" y="1070"/>
                  </a:cubicBezTo>
                  <a:cubicBezTo>
                    <a:pt x="3949" y="1070"/>
                    <a:pt x="3949" y="1077"/>
                    <a:pt x="3957" y="1077"/>
                  </a:cubicBezTo>
                  <a:cubicBezTo>
                    <a:pt x="3957" y="1085"/>
                    <a:pt x="3957" y="1085"/>
                    <a:pt x="3971" y="1092"/>
                  </a:cubicBezTo>
                  <a:cubicBezTo>
                    <a:pt x="4008" y="1114"/>
                    <a:pt x="4030" y="1121"/>
                    <a:pt x="4089" y="1121"/>
                  </a:cubicBezTo>
                  <a:cubicBezTo>
                    <a:pt x="4103" y="1121"/>
                    <a:pt x="4118" y="1121"/>
                    <a:pt x="4125" y="1114"/>
                  </a:cubicBezTo>
                  <a:cubicBezTo>
                    <a:pt x="4133" y="1114"/>
                    <a:pt x="4140" y="1114"/>
                    <a:pt x="4147" y="1114"/>
                  </a:cubicBezTo>
                  <a:cubicBezTo>
                    <a:pt x="4162" y="1114"/>
                    <a:pt x="4177" y="1121"/>
                    <a:pt x="4198" y="1143"/>
                  </a:cubicBezTo>
                  <a:cubicBezTo>
                    <a:pt x="4228" y="1173"/>
                    <a:pt x="4235" y="1173"/>
                    <a:pt x="4243" y="1173"/>
                  </a:cubicBezTo>
                  <a:cubicBezTo>
                    <a:pt x="4243" y="1173"/>
                    <a:pt x="4250" y="1173"/>
                    <a:pt x="4257" y="1173"/>
                  </a:cubicBezTo>
                  <a:cubicBezTo>
                    <a:pt x="4265" y="1173"/>
                    <a:pt x="4279" y="1173"/>
                    <a:pt x="4286" y="1165"/>
                  </a:cubicBezTo>
                  <a:cubicBezTo>
                    <a:pt x="4323" y="1165"/>
                    <a:pt x="4323" y="1158"/>
                    <a:pt x="4338" y="1114"/>
                  </a:cubicBezTo>
                  <a:cubicBezTo>
                    <a:pt x="4338" y="1092"/>
                    <a:pt x="4345" y="1070"/>
                    <a:pt x="4353" y="1041"/>
                  </a:cubicBezTo>
                  <a:cubicBezTo>
                    <a:pt x="4360" y="1034"/>
                    <a:pt x="4360" y="1034"/>
                    <a:pt x="4360" y="1034"/>
                  </a:cubicBezTo>
                  <a:cubicBezTo>
                    <a:pt x="4374" y="975"/>
                    <a:pt x="4382" y="967"/>
                    <a:pt x="4396" y="967"/>
                  </a:cubicBezTo>
                  <a:cubicBezTo>
                    <a:pt x="4404" y="967"/>
                    <a:pt x="4411" y="967"/>
                    <a:pt x="4426" y="953"/>
                  </a:cubicBezTo>
                  <a:cubicBezTo>
                    <a:pt x="4470" y="924"/>
                    <a:pt x="4484" y="916"/>
                    <a:pt x="4499" y="887"/>
                  </a:cubicBezTo>
                  <a:cubicBezTo>
                    <a:pt x="4506" y="879"/>
                    <a:pt x="4506" y="879"/>
                    <a:pt x="4506" y="879"/>
                  </a:cubicBezTo>
                  <a:cubicBezTo>
                    <a:pt x="4514" y="879"/>
                    <a:pt x="4514" y="879"/>
                    <a:pt x="4514" y="879"/>
                  </a:cubicBezTo>
                  <a:cubicBezTo>
                    <a:pt x="4550" y="879"/>
                    <a:pt x="4572" y="894"/>
                    <a:pt x="4587" y="909"/>
                  </a:cubicBezTo>
                  <a:cubicBezTo>
                    <a:pt x="4594" y="924"/>
                    <a:pt x="4602" y="938"/>
                    <a:pt x="4594" y="960"/>
                  </a:cubicBezTo>
                  <a:cubicBezTo>
                    <a:pt x="4587" y="997"/>
                    <a:pt x="4624" y="1011"/>
                    <a:pt x="4675" y="1026"/>
                  </a:cubicBezTo>
                  <a:cubicBezTo>
                    <a:pt x="4704" y="1034"/>
                    <a:pt x="4734" y="1048"/>
                    <a:pt x="4741" y="1063"/>
                  </a:cubicBezTo>
                  <a:cubicBezTo>
                    <a:pt x="4748" y="1070"/>
                    <a:pt x="4748" y="1070"/>
                    <a:pt x="4748" y="1070"/>
                  </a:cubicBezTo>
                  <a:cubicBezTo>
                    <a:pt x="4748" y="1085"/>
                    <a:pt x="4748" y="1085"/>
                    <a:pt x="4748" y="1085"/>
                  </a:cubicBezTo>
                  <a:cubicBezTo>
                    <a:pt x="4719" y="1165"/>
                    <a:pt x="4719" y="1217"/>
                    <a:pt x="4726" y="1224"/>
                  </a:cubicBezTo>
                  <a:cubicBezTo>
                    <a:pt x="4763" y="1268"/>
                    <a:pt x="4799" y="1356"/>
                    <a:pt x="4814" y="1378"/>
                  </a:cubicBezTo>
                  <a:cubicBezTo>
                    <a:pt x="4829" y="1415"/>
                    <a:pt x="4880" y="1451"/>
                    <a:pt x="4961" y="1473"/>
                  </a:cubicBezTo>
                  <a:cubicBezTo>
                    <a:pt x="4983" y="1480"/>
                    <a:pt x="5012" y="1488"/>
                    <a:pt x="5056" y="1488"/>
                  </a:cubicBezTo>
                  <a:cubicBezTo>
                    <a:pt x="5056" y="1495"/>
                    <a:pt x="5056" y="1495"/>
                    <a:pt x="5056" y="1495"/>
                  </a:cubicBezTo>
                  <a:cubicBezTo>
                    <a:pt x="5107" y="1495"/>
                    <a:pt x="5158" y="1502"/>
                    <a:pt x="5180" y="1554"/>
                  </a:cubicBezTo>
                  <a:cubicBezTo>
                    <a:pt x="5188" y="1561"/>
                    <a:pt x="5195" y="1576"/>
                    <a:pt x="5195" y="1583"/>
                  </a:cubicBezTo>
                  <a:cubicBezTo>
                    <a:pt x="5217" y="1620"/>
                    <a:pt x="5246" y="1686"/>
                    <a:pt x="5261" y="1693"/>
                  </a:cubicBezTo>
                  <a:cubicBezTo>
                    <a:pt x="5268" y="1693"/>
                    <a:pt x="5268" y="1693"/>
                    <a:pt x="5276" y="1693"/>
                  </a:cubicBezTo>
                  <a:cubicBezTo>
                    <a:pt x="5290" y="1693"/>
                    <a:pt x="5298" y="1693"/>
                    <a:pt x="5305" y="1693"/>
                  </a:cubicBezTo>
                  <a:cubicBezTo>
                    <a:pt x="5320" y="1693"/>
                    <a:pt x="5327" y="1686"/>
                    <a:pt x="5334" y="1686"/>
                  </a:cubicBezTo>
                  <a:cubicBezTo>
                    <a:pt x="5378" y="1686"/>
                    <a:pt x="5386" y="1715"/>
                    <a:pt x="5386" y="1729"/>
                  </a:cubicBezTo>
                  <a:cubicBezTo>
                    <a:pt x="5386" y="1774"/>
                    <a:pt x="5400" y="1825"/>
                    <a:pt x="5488" y="1913"/>
                  </a:cubicBezTo>
                  <a:cubicBezTo>
                    <a:pt x="5539" y="1964"/>
                    <a:pt x="5576" y="1979"/>
                    <a:pt x="5591" y="1979"/>
                  </a:cubicBezTo>
                  <a:cubicBezTo>
                    <a:pt x="5591" y="1979"/>
                    <a:pt x="5591" y="1979"/>
                    <a:pt x="5584" y="1971"/>
                  </a:cubicBezTo>
                  <a:cubicBezTo>
                    <a:pt x="5576" y="1957"/>
                    <a:pt x="5576" y="1957"/>
                    <a:pt x="5576" y="1957"/>
                  </a:cubicBezTo>
                  <a:cubicBezTo>
                    <a:pt x="5561" y="1920"/>
                    <a:pt x="5539" y="1884"/>
                    <a:pt x="5554" y="1861"/>
                  </a:cubicBezTo>
                  <a:cubicBezTo>
                    <a:pt x="5561" y="1854"/>
                    <a:pt x="5569" y="1847"/>
                    <a:pt x="5591" y="1847"/>
                  </a:cubicBezTo>
                  <a:cubicBezTo>
                    <a:pt x="5642" y="1847"/>
                    <a:pt x="5745" y="1832"/>
                    <a:pt x="5803" y="1781"/>
                  </a:cubicBezTo>
                  <a:cubicBezTo>
                    <a:pt x="5847" y="1744"/>
                    <a:pt x="5884" y="1729"/>
                    <a:pt x="5920" y="1729"/>
                  </a:cubicBezTo>
                  <a:cubicBezTo>
                    <a:pt x="5943" y="1729"/>
                    <a:pt x="5972" y="1737"/>
                    <a:pt x="6001" y="1759"/>
                  </a:cubicBezTo>
                  <a:cubicBezTo>
                    <a:pt x="6038" y="1781"/>
                    <a:pt x="6052" y="1788"/>
                    <a:pt x="6067" y="1788"/>
                  </a:cubicBezTo>
                  <a:lnTo>
                    <a:pt x="6074" y="1788"/>
                  </a:lnTo>
                  <a:cubicBezTo>
                    <a:pt x="6082" y="1744"/>
                    <a:pt x="6104" y="1656"/>
                    <a:pt x="6140" y="1649"/>
                  </a:cubicBezTo>
                  <a:cubicBezTo>
                    <a:pt x="6140" y="1642"/>
                    <a:pt x="6140" y="1642"/>
                    <a:pt x="6140" y="1642"/>
                  </a:cubicBezTo>
                  <a:cubicBezTo>
                    <a:pt x="6148" y="1642"/>
                    <a:pt x="6148" y="1642"/>
                    <a:pt x="6148" y="1642"/>
                  </a:cubicBezTo>
                  <a:cubicBezTo>
                    <a:pt x="6177" y="1642"/>
                    <a:pt x="6192" y="1678"/>
                    <a:pt x="6214" y="1729"/>
                  </a:cubicBezTo>
                  <a:cubicBezTo>
                    <a:pt x="6236" y="1759"/>
                    <a:pt x="6250" y="1803"/>
                    <a:pt x="6279" y="1847"/>
                  </a:cubicBezTo>
                  <a:cubicBezTo>
                    <a:pt x="6331" y="1920"/>
                    <a:pt x="6338" y="1920"/>
                    <a:pt x="6397" y="1927"/>
                  </a:cubicBezTo>
                  <a:cubicBezTo>
                    <a:pt x="6411" y="1935"/>
                    <a:pt x="6426" y="1935"/>
                    <a:pt x="6455" y="1942"/>
                  </a:cubicBezTo>
                  <a:cubicBezTo>
                    <a:pt x="6543" y="1957"/>
                    <a:pt x="6587" y="1993"/>
                    <a:pt x="6631" y="2023"/>
                  </a:cubicBezTo>
                  <a:cubicBezTo>
                    <a:pt x="6646" y="2037"/>
                    <a:pt x="6660" y="2045"/>
                    <a:pt x="6675" y="2052"/>
                  </a:cubicBezTo>
                  <a:cubicBezTo>
                    <a:pt x="6712" y="2081"/>
                    <a:pt x="6756" y="2125"/>
                    <a:pt x="6793" y="2162"/>
                  </a:cubicBezTo>
                  <a:cubicBezTo>
                    <a:pt x="6815" y="2191"/>
                    <a:pt x="6836" y="2213"/>
                    <a:pt x="6858" y="2228"/>
                  </a:cubicBezTo>
                  <a:cubicBezTo>
                    <a:pt x="6902" y="2257"/>
                    <a:pt x="7034" y="2404"/>
                    <a:pt x="7042" y="2411"/>
                  </a:cubicBezTo>
                  <a:lnTo>
                    <a:pt x="7042" y="2411"/>
                  </a:lnTo>
                  <a:cubicBezTo>
                    <a:pt x="7056" y="2638"/>
                    <a:pt x="7056" y="2638"/>
                    <a:pt x="7056" y="2638"/>
                  </a:cubicBezTo>
                  <a:cubicBezTo>
                    <a:pt x="7042" y="2638"/>
                    <a:pt x="7042" y="2638"/>
                    <a:pt x="7042" y="2638"/>
                  </a:cubicBezTo>
                  <a:cubicBezTo>
                    <a:pt x="7020" y="2638"/>
                    <a:pt x="6998" y="2638"/>
                    <a:pt x="6976" y="2638"/>
                  </a:cubicBezTo>
                  <a:cubicBezTo>
                    <a:pt x="6946" y="2638"/>
                    <a:pt x="6910" y="2638"/>
                    <a:pt x="6888" y="2638"/>
                  </a:cubicBezTo>
                  <a:cubicBezTo>
                    <a:pt x="6844" y="2638"/>
                    <a:pt x="6815" y="2638"/>
                    <a:pt x="6785" y="2638"/>
                  </a:cubicBezTo>
                  <a:lnTo>
                    <a:pt x="6785" y="2638"/>
                  </a:lnTo>
                  <a:cubicBezTo>
                    <a:pt x="6756" y="2638"/>
                    <a:pt x="6727" y="2638"/>
                    <a:pt x="6697" y="2646"/>
                  </a:cubicBezTo>
                  <a:cubicBezTo>
                    <a:pt x="6668" y="2646"/>
                    <a:pt x="6660" y="2660"/>
                    <a:pt x="6653" y="2682"/>
                  </a:cubicBezTo>
                  <a:cubicBezTo>
                    <a:pt x="6646" y="2689"/>
                    <a:pt x="6631" y="2711"/>
                    <a:pt x="6617" y="2726"/>
                  </a:cubicBezTo>
                  <a:cubicBezTo>
                    <a:pt x="6580" y="2763"/>
                    <a:pt x="6565" y="2763"/>
                    <a:pt x="6521" y="2763"/>
                  </a:cubicBezTo>
                  <a:cubicBezTo>
                    <a:pt x="6485" y="2763"/>
                    <a:pt x="6485" y="2763"/>
                    <a:pt x="6485" y="2763"/>
                  </a:cubicBezTo>
                  <a:cubicBezTo>
                    <a:pt x="6434" y="2763"/>
                    <a:pt x="6426" y="2763"/>
                    <a:pt x="6411" y="2785"/>
                  </a:cubicBezTo>
                  <a:cubicBezTo>
                    <a:pt x="6404" y="2792"/>
                    <a:pt x="6404" y="2792"/>
                    <a:pt x="6404" y="2792"/>
                  </a:cubicBezTo>
                  <a:cubicBezTo>
                    <a:pt x="6397" y="2799"/>
                    <a:pt x="6404" y="2836"/>
                    <a:pt x="6441" y="2865"/>
                  </a:cubicBezTo>
                  <a:cubicBezTo>
                    <a:pt x="6470" y="2887"/>
                    <a:pt x="6492" y="2902"/>
                    <a:pt x="6521" y="2909"/>
                  </a:cubicBezTo>
                  <a:cubicBezTo>
                    <a:pt x="6543" y="2924"/>
                    <a:pt x="6573" y="2939"/>
                    <a:pt x="6595" y="2960"/>
                  </a:cubicBezTo>
                  <a:cubicBezTo>
                    <a:pt x="6624" y="2983"/>
                    <a:pt x="6675" y="2997"/>
                    <a:pt x="6727" y="3012"/>
                  </a:cubicBezTo>
                  <a:cubicBezTo>
                    <a:pt x="6741" y="3019"/>
                    <a:pt x="6756" y="3019"/>
                    <a:pt x="6778" y="3027"/>
                  </a:cubicBezTo>
                  <a:cubicBezTo>
                    <a:pt x="6822" y="3041"/>
                    <a:pt x="6866" y="3048"/>
                    <a:pt x="6902" y="3048"/>
                  </a:cubicBezTo>
                  <a:cubicBezTo>
                    <a:pt x="6917" y="3048"/>
                    <a:pt x="6939" y="3048"/>
                    <a:pt x="6954" y="3041"/>
                  </a:cubicBezTo>
                  <a:cubicBezTo>
                    <a:pt x="6998" y="3034"/>
                    <a:pt x="7005" y="3027"/>
                    <a:pt x="7027" y="2997"/>
                  </a:cubicBezTo>
                  <a:cubicBezTo>
                    <a:pt x="7034" y="2990"/>
                    <a:pt x="7034" y="2990"/>
                    <a:pt x="7034" y="2990"/>
                  </a:cubicBezTo>
                  <a:cubicBezTo>
                    <a:pt x="7049" y="2960"/>
                    <a:pt x="7071" y="2953"/>
                    <a:pt x="7100" y="2953"/>
                  </a:cubicBezTo>
                  <a:cubicBezTo>
                    <a:pt x="7115" y="2953"/>
                    <a:pt x="7122" y="2953"/>
                    <a:pt x="7129" y="2953"/>
                  </a:cubicBezTo>
                  <a:cubicBezTo>
                    <a:pt x="7144" y="2953"/>
                    <a:pt x="7144" y="2953"/>
                    <a:pt x="7144" y="2953"/>
                  </a:cubicBezTo>
                  <a:cubicBezTo>
                    <a:pt x="7144" y="2960"/>
                    <a:pt x="7144" y="2960"/>
                    <a:pt x="7144" y="2960"/>
                  </a:cubicBezTo>
                  <a:cubicBezTo>
                    <a:pt x="7159" y="2983"/>
                    <a:pt x="7181" y="3019"/>
                    <a:pt x="7181" y="3063"/>
                  </a:cubicBezTo>
                  <a:cubicBezTo>
                    <a:pt x="7188" y="3144"/>
                    <a:pt x="7232" y="3239"/>
                    <a:pt x="7232" y="3239"/>
                  </a:cubicBezTo>
                  <a:cubicBezTo>
                    <a:pt x="7239" y="3254"/>
                    <a:pt x="7247" y="3268"/>
                    <a:pt x="7254" y="3290"/>
                  </a:cubicBezTo>
                  <a:cubicBezTo>
                    <a:pt x="7276" y="3364"/>
                    <a:pt x="7320" y="3481"/>
                    <a:pt x="7305" y="3554"/>
                  </a:cubicBezTo>
                  <a:cubicBezTo>
                    <a:pt x="7284" y="3620"/>
                    <a:pt x="7320" y="3701"/>
                    <a:pt x="7357" y="3767"/>
                  </a:cubicBezTo>
                  <a:cubicBezTo>
                    <a:pt x="7364" y="3781"/>
                    <a:pt x="7371" y="3803"/>
                    <a:pt x="7379" y="3818"/>
                  </a:cubicBezTo>
                  <a:cubicBezTo>
                    <a:pt x="7401" y="3855"/>
                    <a:pt x="7415" y="3906"/>
                    <a:pt x="7430" y="3950"/>
                  </a:cubicBezTo>
                  <a:cubicBezTo>
                    <a:pt x="7445" y="4001"/>
                    <a:pt x="7459" y="4052"/>
                    <a:pt x="7474" y="4067"/>
                  </a:cubicBezTo>
                  <a:cubicBezTo>
                    <a:pt x="7496" y="4104"/>
                    <a:pt x="7562" y="4331"/>
                    <a:pt x="7562" y="4382"/>
                  </a:cubicBezTo>
                  <a:cubicBezTo>
                    <a:pt x="7562" y="4397"/>
                    <a:pt x="7562" y="4397"/>
                    <a:pt x="7562" y="4397"/>
                  </a:cubicBezTo>
                  <a:cubicBezTo>
                    <a:pt x="7547" y="4397"/>
                    <a:pt x="7547" y="4397"/>
                    <a:pt x="7547" y="4397"/>
                  </a:cubicBezTo>
                  <a:cubicBezTo>
                    <a:pt x="7503" y="4397"/>
                    <a:pt x="7496" y="4404"/>
                    <a:pt x="7481" y="4426"/>
                  </a:cubicBezTo>
                  <a:cubicBezTo>
                    <a:pt x="7474" y="4448"/>
                    <a:pt x="7459" y="4470"/>
                    <a:pt x="7430" y="4492"/>
                  </a:cubicBezTo>
                  <a:cubicBezTo>
                    <a:pt x="7349" y="4551"/>
                    <a:pt x="7349" y="4551"/>
                    <a:pt x="7305" y="4609"/>
                  </a:cubicBezTo>
                  <a:cubicBezTo>
                    <a:pt x="7291" y="4624"/>
                    <a:pt x="7284" y="4639"/>
                    <a:pt x="7276" y="4646"/>
                  </a:cubicBezTo>
                  <a:cubicBezTo>
                    <a:pt x="7261" y="4661"/>
                    <a:pt x="7254" y="4675"/>
                    <a:pt x="7232" y="4675"/>
                  </a:cubicBezTo>
                  <a:lnTo>
                    <a:pt x="7232" y="4675"/>
                  </a:lnTo>
                  <a:cubicBezTo>
                    <a:pt x="7225" y="4675"/>
                    <a:pt x="7210" y="4675"/>
                    <a:pt x="7196" y="4668"/>
                  </a:cubicBezTo>
                  <a:cubicBezTo>
                    <a:pt x="7159" y="4661"/>
                    <a:pt x="7137" y="4653"/>
                    <a:pt x="7100" y="4653"/>
                  </a:cubicBezTo>
                  <a:cubicBezTo>
                    <a:pt x="7086" y="4653"/>
                    <a:pt x="7056" y="4653"/>
                    <a:pt x="7027" y="4653"/>
                  </a:cubicBezTo>
                  <a:cubicBezTo>
                    <a:pt x="6990" y="4646"/>
                    <a:pt x="6968" y="4639"/>
                    <a:pt x="6961" y="4617"/>
                  </a:cubicBezTo>
                  <a:cubicBezTo>
                    <a:pt x="6946" y="4587"/>
                    <a:pt x="6961" y="4558"/>
                    <a:pt x="6983" y="4529"/>
                  </a:cubicBezTo>
                  <a:cubicBezTo>
                    <a:pt x="7005" y="4485"/>
                    <a:pt x="7071" y="4397"/>
                    <a:pt x="7166" y="4331"/>
                  </a:cubicBezTo>
                  <a:cubicBezTo>
                    <a:pt x="7210" y="4302"/>
                    <a:pt x="7203" y="4265"/>
                    <a:pt x="7188" y="4221"/>
                  </a:cubicBezTo>
                  <a:cubicBezTo>
                    <a:pt x="7188" y="4199"/>
                    <a:pt x="7181" y="4177"/>
                    <a:pt x="7181" y="4155"/>
                  </a:cubicBezTo>
                  <a:cubicBezTo>
                    <a:pt x="7188" y="4126"/>
                    <a:pt x="7181" y="4104"/>
                    <a:pt x="7174" y="4096"/>
                  </a:cubicBezTo>
                  <a:cubicBezTo>
                    <a:pt x="7166" y="4082"/>
                    <a:pt x="7166" y="4082"/>
                    <a:pt x="7166" y="4082"/>
                  </a:cubicBezTo>
                  <a:cubicBezTo>
                    <a:pt x="7166" y="4096"/>
                    <a:pt x="7166" y="4096"/>
                    <a:pt x="7166" y="4096"/>
                  </a:cubicBezTo>
                  <a:cubicBezTo>
                    <a:pt x="7151" y="4104"/>
                    <a:pt x="7129" y="4104"/>
                    <a:pt x="7100" y="4104"/>
                  </a:cubicBezTo>
                  <a:cubicBezTo>
                    <a:pt x="7071" y="4104"/>
                    <a:pt x="7034" y="4104"/>
                    <a:pt x="7012" y="4089"/>
                  </a:cubicBezTo>
                  <a:cubicBezTo>
                    <a:pt x="6998" y="4082"/>
                    <a:pt x="6990" y="4074"/>
                    <a:pt x="6983" y="4074"/>
                  </a:cubicBezTo>
                  <a:cubicBezTo>
                    <a:pt x="6976" y="4074"/>
                    <a:pt x="6968" y="4082"/>
                    <a:pt x="6961" y="4089"/>
                  </a:cubicBezTo>
                  <a:cubicBezTo>
                    <a:pt x="6946" y="4104"/>
                    <a:pt x="6946" y="4104"/>
                    <a:pt x="6946" y="4104"/>
                  </a:cubicBezTo>
                  <a:cubicBezTo>
                    <a:pt x="6902" y="4140"/>
                    <a:pt x="6895" y="4140"/>
                    <a:pt x="6844" y="4155"/>
                  </a:cubicBezTo>
                  <a:cubicBezTo>
                    <a:pt x="6836" y="4162"/>
                    <a:pt x="6829" y="4162"/>
                    <a:pt x="6822" y="4162"/>
                  </a:cubicBezTo>
                  <a:cubicBezTo>
                    <a:pt x="6793" y="4162"/>
                    <a:pt x="6778" y="4140"/>
                    <a:pt x="6770" y="4126"/>
                  </a:cubicBezTo>
                  <a:cubicBezTo>
                    <a:pt x="6763" y="4118"/>
                    <a:pt x="6756" y="4111"/>
                    <a:pt x="6748" y="4104"/>
                  </a:cubicBezTo>
                  <a:cubicBezTo>
                    <a:pt x="6741" y="4096"/>
                    <a:pt x="6734" y="4096"/>
                    <a:pt x="6734" y="4096"/>
                  </a:cubicBezTo>
                  <a:cubicBezTo>
                    <a:pt x="6727" y="4096"/>
                    <a:pt x="6712" y="4111"/>
                    <a:pt x="6697" y="4118"/>
                  </a:cubicBezTo>
                  <a:cubicBezTo>
                    <a:pt x="6683" y="4126"/>
                    <a:pt x="6668" y="4140"/>
                    <a:pt x="6653" y="4148"/>
                  </a:cubicBezTo>
                  <a:cubicBezTo>
                    <a:pt x="6639" y="4155"/>
                    <a:pt x="6624" y="4155"/>
                    <a:pt x="6609" y="4155"/>
                  </a:cubicBezTo>
                  <a:cubicBezTo>
                    <a:pt x="6573" y="4155"/>
                    <a:pt x="6551" y="4126"/>
                    <a:pt x="6536" y="4096"/>
                  </a:cubicBezTo>
                  <a:cubicBezTo>
                    <a:pt x="6529" y="4082"/>
                    <a:pt x="6521" y="4067"/>
                    <a:pt x="6514" y="4045"/>
                  </a:cubicBezTo>
                  <a:cubicBezTo>
                    <a:pt x="6507" y="4016"/>
                    <a:pt x="6492" y="3986"/>
                    <a:pt x="6477" y="3965"/>
                  </a:cubicBezTo>
                  <a:cubicBezTo>
                    <a:pt x="6470" y="3950"/>
                    <a:pt x="6463" y="3935"/>
                    <a:pt x="6455" y="3920"/>
                  </a:cubicBezTo>
                  <a:cubicBezTo>
                    <a:pt x="6448" y="3891"/>
                    <a:pt x="6441" y="3884"/>
                    <a:pt x="6419" y="3877"/>
                  </a:cubicBezTo>
                  <a:cubicBezTo>
                    <a:pt x="6367" y="3869"/>
                    <a:pt x="6353" y="3847"/>
                    <a:pt x="6324" y="3803"/>
                  </a:cubicBezTo>
                  <a:cubicBezTo>
                    <a:pt x="6316" y="3796"/>
                    <a:pt x="6316" y="3796"/>
                    <a:pt x="6316" y="3796"/>
                  </a:cubicBezTo>
                  <a:cubicBezTo>
                    <a:pt x="6287" y="3752"/>
                    <a:pt x="6272" y="3745"/>
                    <a:pt x="6265" y="3745"/>
                  </a:cubicBezTo>
                  <a:cubicBezTo>
                    <a:pt x="6265" y="3745"/>
                    <a:pt x="6258" y="3752"/>
                    <a:pt x="6250" y="3767"/>
                  </a:cubicBezTo>
                  <a:cubicBezTo>
                    <a:pt x="6228" y="3818"/>
                    <a:pt x="6236" y="3840"/>
                    <a:pt x="6265" y="3869"/>
                  </a:cubicBezTo>
                  <a:cubicBezTo>
                    <a:pt x="6272" y="3877"/>
                    <a:pt x="6279" y="3884"/>
                    <a:pt x="6294" y="3891"/>
                  </a:cubicBezTo>
                  <a:cubicBezTo>
                    <a:pt x="6309" y="3906"/>
                    <a:pt x="6324" y="3913"/>
                    <a:pt x="6324" y="3928"/>
                  </a:cubicBezTo>
                  <a:cubicBezTo>
                    <a:pt x="6324" y="3943"/>
                    <a:pt x="6316" y="3957"/>
                    <a:pt x="6309" y="3965"/>
                  </a:cubicBezTo>
                  <a:cubicBezTo>
                    <a:pt x="6272" y="4001"/>
                    <a:pt x="6236" y="4001"/>
                    <a:pt x="6192" y="4008"/>
                  </a:cubicBezTo>
                  <a:cubicBezTo>
                    <a:pt x="6148" y="4016"/>
                    <a:pt x="6148" y="4016"/>
                    <a:pt x="6148" y="4016"/>
                  </a:cubicBezTo>
                  <a:cubicBezTo>
                    <a:pt x="6104" y="4023"/>
                    <a:pt x="6104" y="4023"/>
                    <a:pt x="6045" y="4089"/>
                  </a:cubicBezTo>
                  <a:cubicBezTo>
                    <a:pt x="6016" y="4126"/>
                    <a:pt x="6001" y="4148"/>
                    <a:pt x="5994" y="4162"/>
                  </a:cubicBezTo>
                  <a:cubicBezTo>
                    <a:pt x="5972" y="4192"/>
                    <a:pt x="5965" y="4206"/>
                    <a:pt x="5935" y="4214"/>
                  </a:cubicBezTo>
                  <a:cubicBezTo>
                    <a:pt x="5906" y="4228"/>
                    <a:pt x="5898" y="4236"/>
                    <a:pt x="5877" y="4250"/>
                  </a:cubicBezTo>
                  <a:cubicBezTo>
                    <a:pt x="5869" y="4265"/>
                    <a:pt x="5862" y="4272"/>
                    <a:pt x="5847" y="4279"/>
                  </a:cubicBezTo>
                  <a:cubicBezTo>
                    <a:pt x="5811" y="4309"/>
                    <a:pt x="5818" y="4367"/>
                    <a:pt x="5825" y="4419"/>
                  </a:cubicBezTo>
                  <a:cubicBezTo>
                    <a:pt x="5833" y="4463"/>
                    <a:pt x="5811" y="4507"/>
                    <a:pt x="5789" y="4551"/>
                  </a:cubicBezTo>
                  <a:cubicBezTo>
                    <a:pt x="5781" y="4565"/>
                    <a:pt x="5774" y="4580"/>
                    <a:pt x="5767" y="4602"/>
                  </a:cubicBezTo>
                  <a:cubicBezTo>
                    <a:pt x="5752" y="4631"/>
                    <a:pt x="5745" y="4646"/>
                    <a:pt x="5715" y="4646"/>
                  </a:cubicBezTo>
                  <a:cubicBezTo>
                    <a:pt x="5708" y="4646"/>
                    <a:pt x="5701" y="4646"/>
                    <a:pt x="5693" y="4639"/>
                  </a:cubicBezTo>
                  <a:cubicBezTo>
                    <a:pt x="5686" y="4639"/>
                    <a:pt x="5679" y="4639"/>
                    <a:pt x="5664" y="4631"/>
                  </a:cubicBezTo>
                  <a:lnTo>
                    <a:pt x="5657" y="4631"/>
                  </a:lnTo>
                  <a:cubicBezTo>
                    <a:pt x="5649" y="4631"/>
                    <a:pt x="5649" y="4631"/>
                    <a:pt x="5642" y="4661"/>
                  </a:cubicBezTo>
                  <a:cubicBezTo>
                    <a:pt x="5642" y="4675"/>
                    <a:pt x="5635" y="4697"/>
                    <a:pt x="5620" y="4727"/>
                  </a:cubicBezTo>
                  <a:cubicBezTo>
                    <a:pt x="5613" y="4748"/>
                    <a:pt x="5605" y="4763"/>
                    <a:pt x="5598" y="4770"/>
                  </a:cubicBezTo>
                  <a:cubicBezTo>
                    <a:pt x="5591" y="4800"/>
                    <a:pt x="5584" y="4807"/>
                    <a:pt x="5554" y="4815"/>
                  </a:cubicBezTo>
                  <a:cubicBezTo>
                    <a:pt x="5547" y="4815"/>
                    <a:pt x="5547" y="4815"/>
                    <a:pt x="5539" y="4815"/>
                  </a:cubicBezTo>
                  <a:cubicBezTo>
                    <a:pt x="5510" y="4815"/>
                    <a:pt x="5495" y="4778"/>
                    <a:pt x="5481" y="4748"/>
                  </a:cubicBezTo>
                  <a:cubicBezTo>
                    <a:pt x="5474" y="4734"/>
                    <a:pt x="5459" y="4719"/>
                    <a:pt x="5452" y="4705"/>
                  </a:cubicBezTo>
                  <a:cubicBezTo>
                    <a:pt x="5444" y="4690"/>
                    <a:pt x="5437" y="4690"/>
                    <a:pt x="5429" y="4690"/>
                  </a:cubicBezTo>
                  <a:cubicBezTo>
                    <a:pt x="5422" y="4690"/>
                    <a:pt x="5400" y="4705"/>
                    <a:pt x="5386" y="4712"/>
                  </a:cubicBezTo>
                  <a:cubicBezTo>
                    <a:pt x="5371" y="4719"/>
                    <a:pt x="5356" y="4727"/>
                    <a:pt x="5342" y="4734"/>
                  </a:cubicBezTo>
                  <a:cubicBezTo>
                    <a:pt x="5290" y="4756"/>
                    <a:pt x="5283" y="4770"/>
                    <a:pt x="5276" y="4836"/>
                  </a:cubicBezTo>
                  <a:cubicBezTo>
                    <a:pt x="5268" y="4888"/>
                    <a:pt x="5254" y="4910"/>
                    <a:pt x="5210" y="4910"/>
                  </a:cubicBezTo>
                  <a:cubicBezTo>
                    <a:pt x="5188" y="4902"/>
                    <a:pt x="5188" y="4902"/>
                    <a:pt x="5188" y="4902"/>
                  </a:cubicBezTo>
                  <a:cubicBezTo>
                    <a:pt x="5158" y="4902"/>
                    <a:pt x="5144" y="4873"/>
                    <a:pt x="5129" y="4851"/>
                  </a:cubicBezTo>
                  <a:cubicBezTo>
                    <a:pt x="5122" y="4836"/>
                    <a:pt x="5114" y="4815"/>
                    <a:pt x="5107" y="4807"/>
                  </a:cubicBezTo>
                  <a:cubicBezTo>
                    <a:pt x="5100" y="4807"/>
                    <a:pt x="5100" y="4807"/>
                    <a:pt x="5093" y="4807"/>
                  </a:cubicBezTo>
                  <a:cubicBezTo>
                    <a:pt x="5078" y="4807"/>
                    <a:pt x="5041" y="4836"/>
                    <a:pt x="5019" y="4880"/>
                  </a:cubicBezTo>
                  <a:cubicBezTo>
                    <a:pt x="5012" y="4895"/>
                    <a:pt x="5005" y="4902"/>
                    <a:pt x="4997" y="4917"/>
                  </a:cubicBezTo>
                  <a:cubicBezTo>
                    <a:pt x="4990" y="4939"/>
                    <a:pt x="4983" y="4961"/>
                    <a:pt x="4946" y="4990"/>
                  </a:cubicBezTo>
                  <a:cubicBezTo>
                    <a:pt x="4924" y="4998"/>
                    <a:pt x="4909" y="5005"/>
                    <a:pt x="4902" y="5012"/>
                  </a:cubicBezTo>
                  <a:cubicBezTo>
                    <a:pt x="4880" y="5020"/>
                    <a:pt x="4873" y="5027"/>
                    <a:pt x="4843" y="5064"/>
                  </a:cubicBezTo>
                  <a:cubicBezTo>
                    <a:pt x="4836" y="5078"/>
                    <a:pt x="4836" y="5078"/>
                    <a:pt x="4836" y="5078"/>
                  </a:cubicBezTo>
                  <a:cubicBezTo>
                    <a:pt x="4799" y="5122"/>
                    <a:pt x="4799" y="5129"/>
                    <a:pt x="4741" y="5129"/>
                  </a:cubicBezTo>
                  <a:cubicBezTo>
                    <a:pt x="4726" y="5129"/>
                    <a:pt x="4712" y="5122"/>
                    <a:pt x="4704" y="5115"/>
                  </a:cubicBezTo>
                  <a:cubicBezTo>
                    <a:pt x="4689" y="5093"/>
                    <a:pt x="4697" y="5064"/>
                    <a:pt x="4704" y="5034"/>
                  </a:cubicBezTo>
                  <a:cubicBezTo>
                    <a:pt x="4704" y="5027"/>
                    <a:pt x="4704" y="5020"/>
                    <a:pt x="4712" y="5012"/>
                  </a:cubicBezTo>
                  <a:cubicBezTo>
                    <a:pt x="4704" y="5020"/>
                    <a:pt x="4697" y="5020"/>
                    <a:pt x="4689" y="5027"/>
                  </a:cubicBezTo>
                  <a:cubicBezTo>
                    <a:pt x="4675" y="5042"/>
                    <a:pt x="4653" y="5056"/>
                    <a:pt x="4624" y="5064"/>
                  </a:cubicBezTo>
                  <a:cubicBezTo>
                    <a:pt x="4609" y="5071"/>
                    <a:pt x="4594" y="5071"/>
                    <a:pt x="4579" y="5071"/>
                  </a:cubicBezTo>
                  <a:cubicBezTo>
                    <a:pt x="4550" y="5071"/>
                    <a:pt x="4536" y="5064"/>
                    <a:pt x="4514" y="5049"/>
                  </a:cubicBezTo>
                  <a:cubicBezTo>
                    <a:pt x="4484" y="5056"/>
                    <a:pt x="4426" y="5064"/>
                    <a:pt x="4396" y="5071"/>
                  </a:cubicBezTo>
                  <a:cubicBezTo>
                    <a:pt x="4389" y="5078"/>
                    <a:pt x="4374" y="5086"/>
                    <a:pt x="4367" y="5086"/>
                  </a:cubicBezTo>
                  <a:cubicBezTo>
                    <a:pt x="4345" y="5086"/>
                    <a:pt x="4330" y="5071"/>
                    <a:pt x="4308" y="5056"/>
                  </a:cubicBezTo>
                  <a:cubicBezTo>
                    <a:pt x="4294" y="5049"/>
                    <a:pt x="4294" y="5049"/>
                    <a:pt x="4294" y="5049"/>
                  </a:cubicBezTo>
                  <a:cubicBezTo>
                    <a:pt x="4272" y="5034"/>
                    <a:pt x="4257" y="5020"/>
                    <a:pt x="4250" y="4998"/>
                  </a:cubicBezTo>
                  <a:cubicBezTo>
                    <a:pt x="4235" y="4976"/>
                    <a:pt x="4228" y="4961"/>
                    <a:pt x="4213" y="4961"/>
                  </a:cubicBezTo>
                  <a:cubicBezTo>
                    <a:pt x="4206" y="4961"/>
                    <a:pt x="4206" y="4961"/>
                    <a:pt x="4198" y="4961"/>
                  </a:cubicBezTo>
                  <a:cubicBezTo>
                    <a:pt x="4184" y="4968"/>
                    <a:pt x="4177" y="4968"/>
                    <a:pt x="4162" y="4968"/>
                  </a:cubicBezTo>
                  <a:cubicBezTo>
                    <a:pt x="4133" y="4968"/>
                    <a:pt x="4118" y="4961"/>
                    <a:pt x="4111" y="4946"/>
                  </a:cubicBezTo>
                  <a:cubicBezTo>
                    <a:pt x="4096" y="4932"/>
                    <a:pt x="4089" y="4917"/>
                    <a:pt x="4096" y="4895"/>
                  </a:cubicBezTo>
                  <a:cubicBezTo>
                    <a:pt x="4096" y="4888"/>
                    <a:pt x="4096" y="4873"/>
                    <a:pt x="4089" y="4866"/>
                  </a:cubicBezTo>
                  <a:cubicBezTo>
                    <a:pt x="4081" y="4858"/>
                    <a:pt x="4074" y="4851"/>
                    <a:pt x="4059" y="4851"/>
                  </a:cubicBezTo>
                  <a:cubicBezTo>
                    <a:pt x="4045" y="4851"/>
                    <a:pt x="4037" y="4858"/>
                    <a:pt x="4023" y="4858"/>
                  </a:cubicBezTo>
                  <a:cubicBezTo>
                    <a:pt x="4001" y="4873"/>
                    <a:pt x="3986" y="4873"/>
                    <a:pt x="3964" y="4873"/>
                  </a:cubicBezTo>
                  <a:cubicBezTo>
                    <a:pt x="3942" y="4873"/>
                    <a:pt x="3927" y="4873"/>
                    <a:pt x="3905" y="4866"/>
                  </a:cubicBezTo>
                  <a:cubicBezTo>
                    <a:pt x="3898" y="4858"/>
                    <a:pt x="3891" y="4858"/>
                    <a:pt x="3876" y="4851"/>
                  </a:cubicBezTo>
                  <a:cubicBezTo>
                    <a:pt x="3869" y="4851"/>
                    <a:pt x="3854" y="4851"/>
                    <a:pt x="3847" y="4851"/>
                  </a:cubicBezTo>
                  <a:cubicBezTo>
                    <a:pt x="3825" y="4851"/>
                    <a:pt x="3803" y="4858"/>
                    <a:pt x="3781" y="4866"/>
                  </a:cubicBezTo>
                  <a:cubicBezTo>
                    <a:pt x="3759" y="4873"/>
                    <a:pt x="3744" y="4880"/>
                    <a:pt x="3715" y="4888"/>
                  </a:cubicBezTo>
                  <a:cubicBezTo>
                    <a:pt x="3708" y="4888"/>
                    <a:pt x="3693" y="4895"/>
                    <a:pt x="3686" y="4895"/>
                  </a:cubicBezTo>
                  <a:cubicBezTo>
                    <a:pt x="3634" y="4895"/>
                    <a:pt x="3612" y="4851"/>
                    <a:pt x="3598" y="4822"/>
                  </a:cubicBezTo>
                  <a:cubicBezTo>
                    <a:pt x="3590" y="4807"/>
                    <a:pt x="3583" y="4793"/>
                    <a:pt x="3576" y="4785"/>
                  </a:cubicBezTo>
                  <a:cubicBezTo>
                    <a:pt x="3532" y="4741"/>
                    <a:pt x="3436" y="4661"/>
                    <a:pt x="3385" y="4653"/>
                  </a:cubicBezTo>
                  <a:cubicBezTo>
                    <a:pt x="3363" y="4646"/>
                    <a:pt x="3348" y="4646"/>
                    <a:pt x="3327" y="4646"/>
                  </a:cubicBezTo>
                  <a:cubicBezTo>
                    <a:pt x="3305" y="4646"/>
                    <a:pt x="3275" y="4646"/>
                    <a:pt x="3253" y="4631"/>
                  </a:cubicBezTo>
                  <a:cubicBezTo>
                    <a:pt x="3239" y="4624"/>
                    <a:pt x="3224" y="4609"/>
                    <a:pt x="3217" y="4595"/>
                  </a:cubicBezTo>
                  <a:cubicBezTo>
                    <a:pt x="3209" y="4580"/>
                    <a:pt x="3202" y="4565"/>
                    <a:pt x="3180" y="4565"/>
                  </a:cubicBezTo>
                  <a:cubicBezTo>
                    <a:pt x="3180" y="4565"/>
                    <a:pt x="3173" y="4565"/>
                    <a:pt x="3165" y="4565"/>
                  </a:cubicBezTo>
                  <a:cubicBezTo>
                    <a:pt x="3136" y="4565"/>
                    <a:pt x="3099" y="4580"/>
                    <a:pt x="3063" y="4602"/>
                  </a:cubicBezTo>
                  <a:cubicBezTo>
                    <a:pt x="3048" y="4617"/>
                    <a:pt x="3026" y="4631"/>
                    <a:pt x="2997" y="4631"/>
                  </a:cubicBezTo>
                  <a:cubicBezTo>
                    <a:pt x="2975" y="4631"/>
                    <a:pt x="2953" y="4624"/>
                    <a:pt x="2938" y="4602"/>
                  </a:cubicBezTo>
                  <a:cubicBezTo>
                    <a:pt x="2924" y="4595"/>
                    <a:pt x="2916" y="4587"/>
                    <a:pt x="2909" y="4580"/>
                  </a:cubicBezTo>
                  <a:cubicBezTo>
                    <a:pt x="2909" y="4573"/>
                    <a:pt x="2909" y="4573"/>
                    <a:pt x="2902" y="4573"/>
                  </a:cubicBezTo>
                  <a:cubicBezTo>
                    <a:pt x="2902" y="4573"/>
                    <a:pt x="2902" y="4573"/>
                    <a:pt x="2902" y="4580"/>
                  </a:cubicBezTo>
                  <a:cubicBezTo>
                    <a:pt x="2894" y="4624"/>
                    <a:pt x="2858" y="4639"/>
                    <a:pt x="2836" y="4646"/>
                  </a:cubicBezTo>
                  <a:cubicBezTo>
                    <a:pt x="2836" y="4683"/>
                    <a:pt x="2828" y="4770"/>
                    <a:pt x="2770" y="4778"/>
                  </a:cubicBezTo>
                  <a:cubicBezTo>
                    <a:pt x="2740" y="4785"/>
                    <a:pt x="2733" y="4785"/>
                    <a:pt x="2733" y="4785"/>
                  </a:cubicBezTo>
                  <a:cubicBezTo>
                    <a:pt x="2733" y="4800"/>
                    <a:pt x="2733" y="4800"/>
                    <a:pt x="2733" y="4807"/>
                  </a:cubicBezTo>
                  <a:cubicBezTo>
                    <a:pt x="2726" y="4829"/>
                    <a:pt x="2704" y="4858"/>
                    <a:pt x="2674" y="4858"/>
                  </a:cubicBezTo>
                  <a:cubicBezTo>
                    <a:pt x="2667" y="4858"/>
                    <a:pt x="2653" y="4851"/>
                    <a:pt x="2638" y="4844"/>
                  </a:cubicBezTo>
                  <a:cubicBezTo>
                    <a:pt x="2631" y="4836"/>
                    <a:pt x="2631" y="4836"/>
                    <a:pt x="2623" y="4836"/>
                  </a:cubicBezTo>
                  <a:cubicBezTo>
                    <a:pt x="2616" y="4836"/>
                    <a:pt x="2594" y="4851"/>
                    <a:pt x="2572" y="4873"/>
                  </a:cubicBezTo>
                  <a:cubicBezTo>
                    <a:pt x="2565" y="4880"/>
                    <a:pt x="2557" y="4888"/>
                    <a:pt x="2550" y="4895"/>
                  </a:cubicBezTo>
                  <a:cubicBezTo>
                    <a:pt x="2528" y="4910"/>
                    <a:pt x="2521" y="4917"/>
                    <a:pt x="2506" y="4924"/>
                  </a:cubicBezTo>
                  <a:cubicBezTo>
                    <a:pt x="2484" y="4946"/>
                    <a:pt x="2469" y="4954"/>
                    <a:pt x="2462" y="4976"/>
                  </a:cubicBezTo>
                  <a:cubicBezTo>
                    <a:pt x="2447" y="4998"/>
                    <a:pt x="2418" y="5012"/>
                    <a:pt x="2389" y="5020"/>
                  </a:cubicBezTo>
                  <a:cubicBezTo>
                    <a:pt x="2374" y="5027"/>
                    <a:pt x="2359" y="5027"/>
                    <a:pt x="2345" y="5042"/>
                  </a:cubicBezTo>
                  <a:cubicBezTo>
                    <a:pt x="2330" y="5042"/>
                    <a:pt x="2323" y="5049"/>
                    <a:pt x="2308" y="5049"/>
                  </a:cubicBezTo>
                  <a:cubicBezTo>
                    <a:pt x="2279" y="5049"/>
                    <a:pt x="2235" y="5027"/>
                    <a:pt x="2198" y="5005"/>
                  </a:cubicBezTo>
                  <a:cubicBezTo>
                    <a:pt x="2184" y="4998"/>
                    <a:pt x="2169" y="4990"/>
                    <a:pt x="2147" y="4983"/>
                  </a:cubicBezTo>
                  <a:cubicBezTo>
                    <a:pt x="2140" y="4976"/>
                    <a:pt x="2132" y="4976"/>
                    <a:pt x="2125" y="4976"/>
                  </a:cubicBezTo>
                  <a:cubicBezTo>
                    <a:pt x="2103" y="4976"/>
                    <a:pt x="2088" y="4990"/>
                    <a:pt x="2066" y="5012"/>
                  </a:cubicBezTo>
                  <a:cubicBezTo>
                    <a:pt x="2052" y="5020"/>
                    <a:pt x="2037" y="5034"/>
                    <a:pt x="2030" y="5042"/>
                  </a:cubicBezTo>
                  <a:cubicBezTo>
                    <a:pt x="1986" y="5064"/>
                    <a:pt x="1949" y="5093"/>
                    <a:pt x="1912" y="5144"/>
                  </a:cubicBezTo>
                  <a:cubicBezTo>
                    <a:pt x="1890" y="5174"/>
                    <a:pt x="1898" y="5188"/>
                    <a:pt x="1912" y="5217"/>
                  </a:cubicBezTo>
                  <a:cubicBezTo>
                    <a:pt x="1920" y="5232"/>
                    <a:pt x="1927" y="5254"/>
                    <a:pt x="1927" y="5283"/>
                  </a:cubicBezTo>
                  <a:cubicBezTo>
                    <a:pt x="1920" y="5298"/>
                    <a:pt x="1920" y="5298"/>
                    <a:pt x="1920" y="5298"/>
                  </a:cubicBezTo>
                  <a:cubicBezTo>
                    <a:pt x="1912" y="5349"/>
                    <a:pt x="1912" y="5357"/>
                    <a:pt x="1898" y="5393"/>
                  </a:cubicBezTo>
                  <a:cubicBezTo>
                    <a:pt x="1890" y="5401"/>
                    <a:pt x="1883" y="5408"/>
                    <a:pt x="1868" y="5408"/>
                  </a:cubicBezTo>
                  <a:cubicBezTo>
                    <a:pt x="1854" y="5408"/>
                    <a:pt x="1839" y="5401"/>
                    <a:pt x="1810" y="5386"/>
                  </a:cubicBezTo>
                  <a:cubicBezTo>
                    <a:pt x="1788" y="5371"/>
                    <a:pt x="1751" y="5349"/>
                    <a:pt x="1722" y="5349"/>
                  </a:cubicBezTo>
                  <a:cubicBezTo>
                    <a:pt x="1707" y="5349"/>
                    <a:pt x="1700" y="5342"/>
                    <a:pt x="1685" y="5342"/>
                  </a:cubicBezTo>
                  <a:cubicBezTo>
                    <a:pt x="1627" y="5342"/>
                    <a:pt x="1619" y="5371"/>
                    <a:pt x="1619" y="5379"/>
                  </a:cubicBezTo>
                  <a:cubicBezTo>
                    <a:pt x="1605" y="5423"/>
                    <a:pt x="1583" y="5430"/>
                    <a:pt x="1546" y="5430"/>
                  </a:cubicBezTo>
                  <a:cubicBezTo>
                    <a:pt x="1370" y="5430"/>
                    <a:pt x="1370" y="5430"/>
                    <a:pt x="1370" y="5430"/>
                  </a:cubicBezTo>
                  <a:lnTo>
                    <a:pt x="1370" y="5430"/>
                  </a:lnTo>
                  <a:lnTo>
                    <a:pt x="1363" y="5430"/>
                  </a:lnTo>
                  <a:close/>
                  <a:moveTo>
                    <a:pt x="6133" y="2191"/>
                  </a:moveTo>
                  <a:lnTo>
                    <a:pt x="6133" y="2191"/>
                  </a:lnTo>
                  <a:cubicBezTo>
                    <a:pt x="6148" y="2198"/>
                    <a:pt x="6162" y="2206"/>
                    <a:pt x="6184" y="2213"/>
                  </a:cubicBezTo>
                  <a:cubicBezTo>
                    <a:pt x="6221" y="2228"/>
                    <a:pt x="6243" y="2250"/>
                    <a:pt x="6272" y="2279"/>
                  </a:cubicBezTo>
                  <a:cubicBezTo>
                    <a:pt x="6279" y="2286"/>
                    <a:pt x="6287" y="2301"/>
                    <a:pt x="6302" y="2316"/>
                  </a:cubicBezTo>
                  <a:cubicBezTo>
                    <a:pt x="6346" y="2360"/>
                    <a:pt x="6367" y="2382"/>
                    <a:pt x="6411" y="2404"/>
                  </a:cubicBezTo>
                  <a:cubicBezTo>
                    <a:pt x="6455" y="2433"/>
                    <a:pt x="6448" y="2448"/>
                    <a:pt x="6434" y="2477"/>
                  </a:cubicBezTo>
                  <a:cubicBezTo>
                    <a:pt x="6434" y="2484"/>
                    <a:pt x="6426" y="2492"/>
                    <a:pt x="6426" y="2499"/>
                  </a:cubicBezTo>
                  <a:cubicBezTo>
                    <a:pt x="6411" y="2528"/>
                    <a:pt x="6404" y="2536"/>
                    <a:pt x="6382" y="2543"/>
                  </a:cubicBezTo>
                  <a:cubicBezTo>
                    <a:pt x="6375" y="2558"/>
                    <a:pt x="6360" y="2565"/>
                    <a:pt x="6338" y="2587"/>
                  </a:cubicBezTo>
                  <a:cubicBezTo>
                    <a:pt x="6309" y="2616"/>
                    <a:pt x="6294" y="2638"/>
                    <a:pt x="6294" y="2646"/>
                  </a:cubicBezTo>
                  <a:cubicBezTo>
                    <a:pt x="6316" y="2646"/>
                    <a:pt x="6353" y="2631"/>
                    <a:pt x="6404" y="2609"/>
                  </a:cubicBezTo>
                  <a:cubicBezTo>
                    <a:pt x="6411" y="2609"/>
                    <a:pt x="6411" y="2609"/>
                    <a:pt x="6411" y="2609"/>
                  </a:cubicBezTo>
                  <a:cubicBezTo>
                    <a:pt x="6463" y="2587"/>
                    <a:pt x="6463" y="2572"/>
                    <a:pt x="6470" y="2536"/>
                  </a:cubicBezTo>
                  <a:cubicBezTo>
                    <a:pt x="6470" y="2528"/>
                    <a:pt x="6470" y="2521"/>
                    <a:pt x="6477" y="2514"/>
                  </a:cubicBezTo>
                  <a:cubicBezTo>
                    <a:pt x="6477" y="2484"/>
                    <a:pt x="6477" y="2484"/>
                    <a:pt x="6470" y="2470"/>
                  </a:cubicBezTo>
                  <a:cubicBezTo>
                    <a:pt x="6463" y="2462"/>
                    <a:pt x="6463" y="2455"/>
                    <a:pt x="6455" y="2440"/>
                  </a:cubicBezTo>
                  <a:cubicBezTo>
                    <a:pt x="6448" y="2426"/>
                    <a:pt x="6441" y="2418"/>
                    <a:pt x="6441" y="2411"/>
                  </a:cubicBezTo>
                  <a:cubicBezTo>
                    <a:pt x="6434" y="2389"/>
                    <a:pt x="6434" y="2389"/>
                    <a:pt x="6404" y="2374"/>
                  </a:cubicBezTo>
                  <a:cubicBezTo>
                    <a:pt x="6360" y="2352"/>
                    <a:pt x="6360" y="2338"/>
                    <a:pt x="6360" y="2301"/>
                  </a:cubicBezTo>
                  <a:cubicBezTo>
                    <a:pt x="6360" y="2301"/>
                    <a:pt x="6360" y="2294"/>
                    <a:pt x="6360" y="2286"/>
                  </a:cubicBezTo>
                  <a:cubicBezTo>
                    <a:pt x="6360" y="2228"/>
                    <a:pt x="6411" y="2228"/>
                    <a:pt x="6441" y="2228"/>
                  </a:cubicBezTo>
                  <a:cubicBezTo>
                    <a:pt x="6477" y="2228"/>
                    <a:pt x="6477" y="2228"/>
                    <a:pt x="6477" y="2228"/>
                  </a:cubicBezTo>
                  <a:cubicBezTo>
                    <a:pt x="6499" y="2228"/>
                    <a:pt x="6514" y="2235"/>
                    <a:pt x="6529" y="2243"/>
                  </a:cubicBezTo>
                  <a:cubicBezTo>
                    <a:pt x="6543" y="2265"/>
                    <a:pt x="6529" y="2294"/>
                    <a:pt x="6521" y="2330"/>
                  </a:cubicBezTo>
                  <a:cubicBezTo>
                    <a:pt x="6521" y="2345"/>
                    <a:pt x="6514" y="2352"/>
                    <a:pt x="6514" y="2360"/>
                  </a:cubicBezTo>
                  <a:cubicBezTo>
                    <a:pt x="6514" y="2374"/>
                    <a:pt x="6514" y="2382"/>
                    <a:pt x="6514" y="2382"/>
                  </a:cubicBezTo>
                  <a:cubicBezTo>
                    <a:pt x="6514" y="2382"/>
                    <a:pt x="6529" y="2374"/>
                    <a:pt x="6536" y="2360"/>
                  </a:cubicBezTo>
                  <a:cubicBezTo>
                    <a:pt x="6558" y="2338"/>
                    <a:pt x="6565" y="2330"/>
                    <a:pt x="6580" y="2330"/>
                  </a:cubicBezTo>
                  <a:cubicBezTo>
                    <a:pt x="6595" y="2330"/>
                    <a:pt x="6609" y="2338"/>
                    <a:pt x="6624" y="2352"/>
                  </a:cubicBezTo>
                  <a:cubicBezTo>
                    <a:pt x="6639" y="2360"/>
                    <a:pt x="6639" y="2360"/>
                    <a:pt x="6639" y="2360"/>
                  </a:cubicBezTo>
                  <a:cubicBezTo>
                    <a:pt x="6646" y="2367"/>
                    <a:pt x="6653" y="2367"/>
                    <a:pt x="6653" y="2374"/>
                  </a:cubicBezTo>
                  <a:cubicBezTo>
                    <a:pt x="6653" y="2367"/>
                    <a:pt x="6653" y="2367"/>
                    <a:pt x="6653" y="2360"/>
                  </a:cubicBezTo>
                  <a:cubicBezTo>
                    <a:pt x="6660" y="2352"/>
                    <a:pt x="6668" y="2330"/>
                    <a:pt x="6675" y="2308"/>
                  </a:cubicBezTo>
                  <a:cubicBezTo>
                    <a:pt x="6690" y="2272"/>
                    <a:pt x="6675" y="2250"/>
                    <a:pt x="6653" y="2220"/>
                  </a:cubicBezTo>
                  <a:cubicBezTo>
                    <a:pt x="6639" y="2206"/>
                    <a:pt x="6624" y="2191"/>
                    <a:pt x="6617" y="2169"/>
                  </a:cubicBezTo>
                  <a:cubicBezTo>
                    <a:pt x="6602" y="2140"/>
                    <a:pt x="6587" y="2133"/>
                    <a:pt x="6573" y="2125"/>
                  </a:cubicBezTo>
                  <a:cubicBezTo>
                    <a:pt x="6565" y="2118"/>
                    <a:pt x="6551" y="2110"/>
                    <a:pt x="6536" y="2096"/>
                  </a:cubicBezTo>
                  <a:cubicBezTo>
                    <a:pt x="6507" y="2052"/>
                    <a:pt x="6492" y="2037"/>
                    <a:pt x="6463" y="2037"/>
                  </a:cubicBezTo>
                  <a:cubicBezTo>
                    <a:pt x="6455" y="2037"/>
                    <a:pt x="6448" y="2037"/>
                    <a:pt x="6448" y="2037"/>
                  </a:cubicBezTo>
                  <a:cubicBezTo>
                    <a:pt x="6448" y="2037"/>
                    <a:pt x="6448" y="2045"/>
                    <a:pt x="6448" y="2067"/>
                  </a:cubicBezTo>
                  <a:cubicBezTo>
                    <a:pt x="6448" y="2081"/>
                    <a:pt x="6455" y="2089"/>
                    <a:pt x="6463" y="2096"/>
                  </a:cubicBezTo>
                  <a:cubicBezTo>
                    <a:pt x="6470" y="2103"/>
                    <a:pt x="6477" y="2110"/>
                    <a:pt x="6477" y="2133"/>
                  </a:cubicBezTo>
                  <a:cubicBezTo>
                    <a:pt x="6477" y="2162"/>
                    <a:pt x="6448" y="2177"/>
                    <a:pt x="6419" y="2184"/>
                  </a:cubicBezTo>
                  <a:cubicBezTo>
                    <a:pt x="6397" y="2191"/>
                    <a:pt x="6367" y="2198"/>
                    <a:pt x="6346" y="2213"/>
                  </a:cubicBezTo>
                  <a:cubicBezTo>
                    <a:pt x="6316" y="2243"/>
                    <a:pt x="6302" y="2250"/>
                    <a:pt x="6294" y="2250"/>
                  </a:cubicBezTo>
                  <a:cubicBezTo>
                    <a:pt x="6279" y="2250"/>
                    <a:pt x="6272" y="2243"/>
                    <a:pt x="6272" y="2235"/>
                  </a:cubicBezTo>
                  <a:lnTo>
                    <a:pt x="6265" y="2228"/>
                  </a:lnTo>
                  <a:cubicBezTo>
                    <a:pt x="6258" y="2220"/>
                    <a:pt x="6250" y="2213"/>
                    <a:pt x="6250" y="2206"/>
                  </a:cubicBezTo>
                  <a:cubicBezTo>
                    <a:pt x="6250" y="2191"/>
                    <a:pt x="6265" y="2177"/>
                    <a:pt x="6279" y="2155"/>
                  </a:cubicBezTo>
                  <a:cubicBezTo>
                    <a:pt x="6294" y="2147"/>
                    <a:pt x="6302" y="2140"/>
                    <a:pt x="6309" y="2133"/>
                  </a:cubicBezTo>
                  <a:cubicBezTo>
                    <a:pt x="6316" y="2118"/>
                    <a:pt x="6324" y="2103"/>
                    <a:pt x="6316" y="2096"/>
                  </a:cubicBezTo>
                  <a:cubicBezTo>
                    <a:pt x="6316" y="2096"/>
                    <a:pt x="6309" y="2096"/>
                    <a:pt x="6302" y="2096"/>
                  </a:cubicBezTo>
                  <a:cubicBezTo>
                    <a:pt x="6302" y="2096"/>
                    <a:pt x="6302" y="2096"/>
                    <a:pt x="6294" y="2096"/>
                  </a:cubicBezTo>
                  <a:cubicBezTo>
                    <a:pt x="6250" y="2103"/>
                    <a:pt x="6250" y="2110"/>
                    <a:pt x="6236" y="2140"/>
                  </a:cubicBezTo>
                  <a:cubicBezTo>
                    <a:pt x="6214" y="2191"/>
                    <a:pt x="6177" y="2191"/>
                    <a:pt x="6140" y="2191"/>
                  </a:cubicBezTo>
                  <a:cubicBezTo>
                    <a:pt x="6133" y="2191"/>
                    <a:pt x="6133" y="2191"/>
                    <a:pt x="6133" y="2191"/>
                  </a:cubicBezTo>
                  <a:close/>
                  <a:moveTo>
                    <a:pt x="6104" y="2133"/>
                  </a:moveTo>
                  <a:lnTo>
                    <a:pt x="6104" y="2133"/>
                  </a:lnTo>
                  <a:cubicBezTo>
                    <a:pt x="6096" y="2140"/>
                    <a:pt x="6096" y="2140"/>
                    <a:pt x="6096" y="2140"/>
                  </a:cubicBezTo>
                  <a:cubicBezTo>
                    <a:pt x="6089" y="2147"/>
                    <a:pt x="6089" y="2155"/>
                    <a:pt x="6089" y="2155"/>
                  </a:cubicBezTo>
                  <a:cubicBezTo>
                    <a:pt x="6096" y="2162"/>
                    <a:pt x="6096" y="2169"/>
                    <a:pt x="6104" y="2169"/>
                  </a:cubicBezTo>
                  <a:lnTo>
                    <a:pt x="6104" y="2169"/>
                  </a:lnTo>
                  <a:cubicBezTo>
                    <a:pt x="6096" y="2162"/>
                    <a:pt x="6096" y="2147"/>
                    <a:pt x="6104" y="2133"/>
                  </a:cubicBezTo>
                  <a:close/>
                  <a:moveTo>
                    <a:pt x="1729" y="2286"/>
                  </a:moveTo>
                  <a:lnTo>
                    <a:pt x="1729" y="2286"/>
                  </a:lnTo>
                  <a:lnTo>
                    <a:pt x="1729" y="2286"/>
                  </a:lnTo>
                  <a:cubicBezTo>
                    <a:pt x="1729" y="2272"/>
                    <a:pt x="1729" y="2265"/>
                    <a:pt x="1729" y="2257"/>
                  </a:cubicBezTo>
                  <a:cubicBezTo>
                    <a:pt x="1729" y="2235"/>
                    <a:pt x="1722" y="2206"/>
                    <a:pt x="1758" y="2177"/>
                  </a:cubicBezTo>
                  <a:cubicBezTo>
                    <a:pt x="1766" y="2169"/>
                    <a:pt x="1773" y="2162"/>
                    <a:pt x="1781" y="2155"/>
                  </a:cubicBezTo>
                  <a:cubicBezTo>
                    <a:pt x="1788" y="2147"/>
                    <a:pt x="1795" y="2140"/>
                    <a:pt x="1817" y="2140"/>
                  </a:cubicBezTo>
                  <a:cubicBezTo>
                    <a:pt x="1824" y="2140"/>
                    <a:pt x="1832" y="2140"/>
                    <a:pt x="1839" y="2147"/>
                  </a:cubicBezTo>
                  <a:cubicBezTo>
                    <a:pt x="1861" y="2155"/>
                    <a:pt x="1883" y="2169"/>
                    <a:pt x="1890" y="2191"/>
                  </a:cubicBezTo>
                  <a:cubicBezTo>
                    <a:pt x="1890" y="2206"/>
                    <a:pt x="1883" y="2220"/>
                    <a:pt x="1868" y="2235"/>
                  </a:cubicBezTo>
                  <a:cubicBezTo>
                    <a:pt x="1839" y="2272"/>
                    <a:pt x="1773" y="2308"/>
                    <a:pt x="1766" y="2316"/>
                  </a:cubicBezTo>
                  <a:cubicBezTo>
                    <a:pt x="1758" y="2316"/>
                    <a:pt x="1758" y="2316"/>
                    <a:pt x="1758" y="2316"/>
                  </a:cubicBezTo>
                  <a:lnTo>
                    <a:pt x="1729" y="2286"/>
                  </a:lnTo>
                  <a:close/>
                  <a:moveTo>
                    <a:pt x="5312" y="1576"/>
                  </a:moveTo>
                  <a:lnTo>
                    <a:pt x="5312" y="1576"/>
                  </a:lnTo>
                  <a:cubicBezTo>
                    <a:pt x="5283" y="1576"/>
                    <a:pt x="5254" y="1561"/>
                    <a:pt x="5224" y="1546"/>
                  </a:cubicBezTo>
                  <a:cubicBezTo>
                    <a:pt x="5217" y="1539"/>
                    <a:pt x="5210" y="1532"/>
                    <a:pt x="5195" y="1524"/>
                  </a:cubicBezTo>
                  <a:cubicBezTo>
                    <a:pt x="5158" y="1510"/>
                    <a:pt x="5158" y="1510"/>
                    <a:pt x="5158" y="1510"/>
                  </a:cubicBezTo>
                  <a:cubicBezTo>
                    <a:pt x="5195" y="1495"/>
                    <a:pt x="5195" y="1495"/>
                    <a:pt x="5195" y="1495"/>
                  </a:cubicBezTo>
                  <a:cubicBezTo>
                    <a:pt x="5217" y="1495"/>
                    <a:pt x="5298" y="1458"/>
                    <a:pt x="5364" y="1392"/>
                  </a:cubicBezTo>
                  <a:cubicBezTo>
                    <a:pt x="5386" y="1370"/>
                    <a:pt x="5386" y="1370"/>
                    <a:pt x="5386" y="1370"/>
                  </a:cubicBezTo>
                  <a:cubicBezTo>
                    <a:pt x="5393" y="1385"/>
                    <a:pt x="5393" y="1385"/>
                    <a:pt x="5393" y="1385"/>
                  </a:cubicBezTo>
                  <a:cubicBezTo>
                    <a:pt x="5400" y="1392"/>
                    <a:pt x="5408" y="1400"/>
                    <a:pt x="5415" y="1415"/>
                  </a:cubicBezTo>
                  <a:cubicBezTo>
                    <a:pt x="5429" y="1422"/>
                    <a:pt x="5437" y="1444"/>
                    <a:pt x="5429" y="1458"/>
                  </a:cubicBezTo>
                  <a:cubicBezTo>
                    <a:pt x="5422" y="1502"/>
                    <a:pt x="5378" y="1554"/>
                    <a:pt x="5342" y="1568"/>
                  </a:cubicBezTo>
                  <a:cubicBezTo>
                    <a:pt x="5334" y="1576"/>
                    <a:pt x="5327" y="1576"/>
                    <a:pt x="5312" y="1576"/>
                  </a:cubicBezTo>
                  <a:close/>
                  <a:moveTo>
                    <a:pt x="5129" y="1458"/>
                  </a:moveTo>
                  <a:lnTo>
                    <a:pt x="5129" y="1458"/>
                  </a:lnTo>
                  <a:cubicBezTo>
                    <a:pt x="5114" y="1458"/>
                    <a:pt x="5100" y="1458"/>
                    <a:pt x="5085" y="1444"/>
                  </a:cubicBezTo>
                  <a:cubicBezTo>
                    <a:pt x="5070" y="1436"/>
                    <a:pt x="5056" y="1422"/>
                    <a:pt x="5048" y="1415"/>
                  </a:cubicBezTo>
                  <a:cubicBezTo>
                    <a:pt x="5019" y="1400"/>
                    <a:pt x="4997" y="1378"/>
                    <a:pt x="4975" y="1348"/>
                  </a:cubicBezTo>
                  <a:cubicBezTo>
                    <a:pt x="4953" y="1319"/>
                    <a:pt x="4924" y="1305"/>
                    <a:pt x="4895" y="1290"/>
                  </a:cubicBezTo>
                  <a:cubicBezTo>
                    <a:pt x="4865" y="1268"/>
                    <a:pt x="4865" y="1268"/>
                    <a:pt x="4865" y="1268"/>
                  </a:cubicBezTo>
                  <a:cubicBezTo>
                    <a:pt x="4829" y="1253"/>
                    <a:pt x="4785" y="1224"/>
                    <a:pt x="4785" y="1165"/>
                  </a:cubicBezTo>
                  <a:cubicBezTo>
                    <a:pt x="4785" y="1143"/>
                    <a:pt x="4785" y="1121"/>
                    <a:pt x="4785" y="1099"/>
                  </a:cubicBezTo>
                  <a:cubicBezTo>
                    <a:pt x="4792" y="1092"/>
                    <a:pt x="4792" y="1092"/>
                    <a:pt x="4792" y="1092"/>
                  </a:cubicBezTo>
                  <a:cubicBezTo>
                    <a:pt x="4799" y="1092"/>
                    <a:pt x="4799" y="1092"/>
                    <a:pt x="4799" y="1092"/>
                  </a:cubicBezTo>
                  <a:cubicBezTo>
                    <a:pt x="4807" y="1092"/>
                    <a:pt x="4865" y="1077"/>
                    <a:pt x="4990" y="1077"/>
                  </a:cubicBezTo>
                  <a:cubicBezTo>
                    <a:pt x="5019" y="1077"/>
                    <a:pt x="5034" y="1063"/>
                    <a:pt x="5034" y="1041"/>
                  </a:cubicBezTo>
                  <a:cubicBezTo>
                    <a:pt x="5034" y="997"/>
                    <a:pt x="4990" y="938"/>
                    <a:pt x="4953" y="938"/>
                  </a:cubicBezTo>
                  <a:cubicBezTo>
                    <a:pt x="4902" y="938"/>
                    <a:pt x="4880" y="916"/>
                    <a:pt x="4865" y="901"/>
                  </a:cubicBezTo>
                  <a:cubicBezTo>
                    <a:pt x="4858" y="894"/>
                    <a:pt x="4851" y="894"/>
                    <a:pt x="4851" y="894"/>
                  </a:cubicBezTo>
                  <a:cubicBezTo>
                    <a:pt x="4829" y="887"/>
                    <a:pt x="4829" y="887"/>
                    <a:pt x="4829" y="887"/>
                  </a:cubicBezTo>
                  <a:cubicBezTo>
                    <a:pt x="4829" y="894"/>
                    <a:pt x="4829" y="894"/>
                    <a:pt x="4829" y="894"/>
                  </a:cubicBezTo>
                  <a:cubicBezTo>
                    <a:pt x="4814" y="894"/>
                    <a:pt x="4814" y="894"/>
                    <a:pt x="4814" y="894"/>
                  </a:cubicBezTo>
                  <a:cubicBezTo>
                    <a:pt x="4777" y="887"/>
                    <a:pt x="4755" y="858"/>
                    <a:pt x="4755" y="821"/>
                  </a:cubicBezTo>
                  <a:cubicBezTo>
                    <a:pt x="4755" y="762"/>
                    <a:pt x="4785" y="726"/>
                    <a:pt x="4814" y="696"/>
                  </a:cubicBezTo>
                  <a:cubicBezTo>
                    <a:pt x="4829" y="682"/>
                    <a:pt x="4829" y="660"/>
                    <a:pt x="4836" y="630"/>
                  </a:cubicBezTo>
                  <a:cubicBezTo>
                    <a:pt x="4836" y="608"/>
                    <a:pt x="4836" y="608"/>
                    <a:pt x="4836" y="608"/>
                  </a:cubicBezTo>
                  <a:cubicBezTo>
                    <a:pt x="4836" y="579"/>
                    <a:pt x="4836" y="535"/>
                    <a:pt x="4851" y="498"/>
                  </a:cubicBezTo>
                  <a:cubicBezTo>
                    <a:pt x="4858" y="477"/>
                    <a:pt x="4865" y="447"/>
                    <a:pt x="4895" y="447"/>
                  </a:cubicBezTo>
                  <a:cubicBezTo>
                    <a:pt x="4902" y="447"/>
                    <a:pt x="4909" y="447"/>
                    <a:pt x="4924" y="455"/>
                  </a:cubicBezTo>
                  <a:cubicBezTo>
                    <a:pt x="4931" y="462"/>
                    <a:pt x="4939" y="462"/>
                    <a:pt x="4953" y="462"/>
                  </a:cubicBezTo>
                  <a:cubicBezTo>
                    <a:pt x="4961" y="462"/>
                    <a:pt x="4968" y="462"/>
                    <a:pt x="4968" y="455"/>
                  </a:cubicBezTo>
                  <a:cubicBezTo>
                    <a:pt x="4983" y="447"/>
                    <a:pt x="4983" y="447"/>
                    <a:pt x="4983" y="447"/>
                  </a:cubicBezTo>
                  <a:cubicBezTo>
                    <a:pt x="5005" y="469"/>
                    <a:pt x="5005" y="469"/>
                    <a:pt x="5005" y="469"/>
                  </a:cubicBezTo>
                  <a:cubicBezTo>
                    <a:pt x="5012" y="469"/>
                    <a:pt x="5019" y="469"/>
                    <a:pt x="5027" y="469"/>
                  </a:cubicBezTo>
                  <a:cubicBezTo>
                    <a:pt x="5056" y="469"/>
                    <a:pt x="5070" y="484"/>
                    <a:pt x="5078" y="506"/>
                  </a:cubicBezTo>
                  <a:cubicBezTo>
                    <a:pt x="5085" y="528"/>
                    <a:pt x="5085" y="528"/>
                    <a:pt x="5085" y="528"/>
                  </a:cubicBezTo>
                  <a:cubicBezTo>
                    <a:pt x="5093" y="550"/>
                    <a:pt x="5093" y="557"/>
                    <a:pt x="5107" y="565"/>
                  </a:cubicBezTo>
                  <a:cubicBezTo>
                    <a:pt x="5114" y="565"/>
                    <a:pt x="5114" y="572"/>
                    <a:pt x="5122" y="572"/>
                  </a:cubicBezTo>
                  <a:cubicBezTo>
                    <a:pt x="5129" y="572"/>
                    <a:pt x="5136" y="579"/>
                    <a:pt x="5144" y="579"/>
                  </a:cubicBezTo>
                  <a:lnTo>
                    <a:pt x="5144" y="579"/>
                  </a:lnTo>
                  <a:cubicBezTo>
                    <a:pt x="5144" y="565"/>
                    <a:pt x="5144" y="557"/>
                    <a:pt x="5144" y="542"/>
                  </a:cubicBezTo>
                  <a:cubicBezTo>
                    <a:pt x="5144" y="528"/>
                    <a:pt x="5144" y="520"/>
                    <a:pt x="5136" y="491"/>
                  </a:cubicBezTo>
                  <a:cubicBezTo>
                    <a:pt x="5136" y="484"/>
                    <a:pt x="5129" y="477"/>
                    <a:pt x="5129" y="469"/>
                  </a:cubicBezTo>
                  <a:cubicBezTo>
                    <a:pt x="5122" y="455"/>
                    <a:pt x="5114" y="440"/>
                    <a:pt x="5122" y="425"/>
                  </a:cubicBezTo>
                  <a:cubicBezTo>
                    <a:pt x="5122" y="410"/>
                    <a:pt x="5136" y="410"/>
                    <a:pt x="5158" y="403"/>
                  </a:cubicBezTo>
                  <a:cubicBezTo>
                    <a:pt x="5180" y="396"/>
                    <a:pt x="5180" y="396"/>
                    <a:pt x="5180" y="396"/>
                  </a:cubicBezTo>
                  <a:cubicBezTo>
                    <a:pt x="5188" y="396"/>
                    <a:pt x="5195" y="396"/>
                    <a:pt x="5203" y="396"/>
                  </a:cubicBezTo>
                  <a:cubicBezTo>
                    <a:pt x="5232" y="396"/>
                    <a:pt x="5239" y="425"/>
                    <a:pt x="5239" y="455"/>
                  </a:cubicBezTo>
                  <a:cubicBezTo>
                    <a:pt x="5246" y="498"/>
                    <a:pt x="5261" y="535"/>
                    <a:pt x="5290" y="535"/>
                  </a:cubicBezTo>
                  <a:cubicBezTo>
                    <a:pt x="5298" y="535"/>
                    <a:pt x="5298" y="535"/>
                    <a:pt x="5305" y="528"/>
                  </a:cubicBezTo>
                  <a:cubicBezTo>
                    <a:pt x="5312" y="528"/>
                    <a:pt x="5312" y="528"/>
                    <a:pt x="5320" y="528"/>
                  </a:cubicBezTo>
                  <a:cubicBezTo>
                    <a:pt x="5342" y="528"/>
                    <a:pt x="5349" y="550"/>
                    <a:pt x="5356" y="586"/>
                  </a:cubicBezTo>
                  <a:cubicBezTo>
                    <a:pt x="5371" y="645"/>
                    <a:pt x="5393" y="652"/>
                    <a:pt x="5422" y="667"/>
                  </a:cubicBezTo>
                  <a:cubicBezTo>
                    <a:pt x="5429" y="667"/>
                    <a:pt x="5437" y="667"/>
                    <a:pt x="5444" y="667"/>
                  </a:cubicBezTo>
                  <a:cubicBezTo>
                    <a:pt x="5466" y="674"/>
                    <a:pt x="5488" y="682"/>
                    <a:pt x="5481" y="740"/>
                  </a:cubicBezTo>
                  <a:cubicBezTo>
                    <a:pt x="5481" y="799"/>
                    <a:pt x="5474" y="828"/>
                    <a:pt x="5503" y="850"/>
                  </a:cubicBezTo>
                  <a:cubicBezTo>
                    <a:pt x="5517" y="858"/>
                    <a:pt x="5525" y="865"/>
                    <a:pt x="5532" y="872"/>
                  </a:cubicBezTo>
                  <a:cubicBezTo>
                    <a:pt x="5554" y="879"/>
                    <a:pt x="5561" y="887"/>
                    <a:pt x="5576" y="887"/>
                  </a:cubicBezTo>
                  <a:cubicBezTo>
                    <a:pt x="5584" y="887"/>
                    <a:pt x="5584" y="887"/>
                    <a:pt x="5591" y="887"/>
                  </a:cubicBezTo>
                  <a:cubicBezTo>
                    <a:pt x="5605" y="879"/>
                    <a:pt x="5620" y="872"/>
                    <a:pt x="5627" y="865"/>
                  </a:cubicBezTo>
                  <a:cubicBezTo>
                    <a:pt x="5649" y="858"/>
                    <a:pt x="5664" y="843"/>
                    <a:pt x="5686" y="843"/>
                  </a:cubicBezTo>
                  <a:cubicBezTo>
                    <a:pt x="5693" y="843"/>
                    <a:pt x="5701" y="850"/>
                    <a:pt x="5715" y="850"/>
                  </a:cubicBezTo>
                  <a:cubicBezTo>
                    <a:pt x="5715" y="858"/>
                    <a:pt x="5723" y="858"/>
                    <a:pt x="5723" y="858"/>
                  </a:cubicBezTo>
                  <a:cubicBezTo>
                    <a:pt x="5730" y="858"/>
                    <a:pt x="5730" y="858"/>
                    <a:pt x="5730" y="858"/>
                  </a:cubicBezTo>
                  <a:cubicBezTo>
                    <a:pt x="5730" y="865"/>
                    <a:pt x="5730" y="865"/>
                    <a:pt x="5730" y="865"/>
                  </a:cubicBezTo>
                  <a:cubicBezTo>
                    <a:pt x="5745" y="879"/>
                    <a:pt x="5759" y="894"/>
                    <a:pt x="5774" y="894"/>
                  </a:cubicBezTo>
                  <a:cubicBezTo>
                    <a:pt x="5781" y="901"/>
                    <a:pt x="5781" y="901"/>
                    <a:pt x="5781" y="901"/>
                  </a:cubicBezTo>
                  <a:lnTo>
                    <a:pt x="5781" y="901"/>
                  </a:lnTo>
                  <a:cubicBezTo>
                    <a:pt x="5796" y="924"/>
                    <a:pt x="5803" y="931"/>
                    <a:pt x="5811" y="931"/>
                  </a:cubicBezTo>
                  <a:cubicBezTo>
                    <a:pt x="5818" y="931"/>
                    <a:pt x="5833" y="931"/>
                    <a:pt x="5840" y="924"/>
                  </a:cubicBezTo>
                  <a:cubicBezTo>
                    <a:pt x="5847" y="924"/>
                    <a:pt x="5847" y="924"/>
                    <a:pt x="5847" y="924"/>
                  </a:cubicBezTo>
                  <a:cubicBezTo>
                    <a:pt x="5855" y="924"/>
                    <a:pt x="5855" y="924"/>
                    <a:pt x="5855" y="924"/>
                  </a:cubicBezTo>
                  <a:cubicBezTo>
                    <a:pt x="5884" y="938"/>
                    <a:pt x="5913" y="960"/>
                    <a:pt x="5935" y="982"/>
                  </a:cubicBezTo>
                  <a:cubicBezTo>
                    <a:pt x="5950" y="989"/>
                    <a:pt x="5957" y="997"/>
                    <a:pt x="5972" y="1004"/>
                  </a:cubicBezTo>
                  <a:cubicBezTo>
                    <a:pt x="6023" y="1041"/>
                    <a:pt x="6082" y="1085"/>
                    <a:pt x="6052" y="1136"/>
                  </a:cubicBezTo>
                  <a:cubicBezTo>
                    <a:pt x="6045" y="1158"/>
                    <a:pt x="6030" y="1165"/>
                    <a:pt x="6016" y="1173"/>
                  </a:cubicBezTo>
                  <a:cubicBezTo>
                    <a:pt x="6008" y="1180"/>
                    <a:pt x="6008" y="1180"/>
                    <a:pt x="6008" y="1187"/>
                  </a:cubicBezTo>
                  <a:cubicBezTo>
                    <a:pt x="6023" y="1224"/>
                    <a:pt x="6023" y="1290"/>
                    <a:pt x="6008" y="1334"/>
                  </a:cubicBezTo>
                  <a:cubicBezTo>
                    <a:pt x="6008" y="1341"/>
                    <a:pt x="6001" y="1363"/>
                    <a:pt x="5972" y="1363"/>
                  </a:cubicBezTo>
                  <a:cubicBezTo>
                    <a:pt x="5928" y="1363"/>
                    <a:pt x="5884" y="1334"/>
                    <a:pt x="5877" y="1334"/>
                  </a:cubicBezTo>
                  <a:cubicBezTo>
                    <a:pt x="5869" y="1327"/>
                    <a:pt x="5869" y="1327"/>
                    <a:pt x="5869" y="1327"/>
                  </a:cubicBezTo>
                  <a:lnTo>
                    <a:pt x="5869" y="1327"/>
                  </a:lnTo>
                  <a:cubicBezTo>
                    <a:pt x="5862" y="1312"/>
                    <a:pt x="5840" y="1231"/>
                    <a:pt x="5884" y="1202"/>
                  </a:cubicBezTo>
                  <a:cubicBezTo>
                    <a:pt x="5891" y="1187"/>
                    <a:pt x="5877" y="1151"/>
                    <a:pt x="5855" y="1129"/>
                  </a:cubicBezTo>
                  <a:cubicBezTo>
                    <a:pt x="5840" y="1143"/>
                    <a:pt x="5796" y="1180"/>
                    <a:pt x="5767" y="1180"/>
                  </a:cubicBezTo>
                  <a:cubicBezTo>
                    <a:pt x="5759" y="1180"/>
                    <a:pt x="5759" y="1180"/>
                    <a:pt x="5752" y="1173"/>
                  </a:cubicBezTo>
                  <a:cubicBezTo>
                    <a:pt x="5737" y="1173"/>
                    <a:pt x="5723" y="1158"/>
                    <a:pt x="5715" y="1143"/>
                  </a:cubicBezTo>
                  <a:cubicBezTo>
                    <a:pt x="5708" y="1136"/>
                    <a:pt x="5708" y="1129"/>
                    <a:pt x="5701" y="1129"/>
                  </a:cubicBezTo>
                  <a:cubicBezTo>
                    <a:pt x="5701" y="1129"/>
                    <a:pt x="5693" y="1129"/>
                    <a:pt x="5686" y="1136"/>
                  </a:cubicBezTo>
                  <a:cubicBezTo>
                    <a:pt x="5664" y="1151"/>
                    <a:pt x="5642" y="1187"/>
                    <a:pt x="5627" y="1209"/>
                  </a:cubicBezTo>
                  <a:cubicBezTo>
                    <a:pt x="5605" y="1239"/>
                    <a:pt x="5598" y="1246"/>
                    <a:pt x="5591" y="1246"/>
                  </a:cubicBezTo>
                  <a:cubicBezTo>
                    <a:pt x="5584" y="1246"/>
                    <a:pt x="5584" y="1246"/>
                    <a:pt x="5584" y="1246"/>
                  </a:cubicBezTo>
                  <a:cubicBezTo>
                    <a:pt x="5576" y="1239"/>
                    <a:pt x="5576" y="1239"/>
                    <a:pt x="5576" y="1239"/>
                  </a:cubicBezTo>
                  <a:cubicBezTo>
                    <a:pt x="5569" y="1231"/>
                    <a:pt x="5569" y="1224"/>
                    <a:pt x="5576" y="1217"/>
                  </a:cubicBezTo>
                  <a:cubicBezTo>
                    <a:pt x="5576" y="1202"/>
                    <a:pt x="5584" y="1187"/>
                    <a:pt x="5584" y="1180"/>
                  </a:cubicBezTo>
                  <a:lnTo>
                    <a:pt x="5584" y="1180"/>
                  </a:lnTo>
                  <a:cubicBezTo>
                    <a:pt x="5584" y="1173"/>
                    <a:pt x="5584" y="1173"/>
                    <a:pt x="5576" y="1173"/>
                  </a:cubicBezTo>
                  <a:cubicBezTo>
                    <a:pt x="5547" y="1173"/>
                    <a:pt x="5539" y="1180"/>
                    <a:pt x="5517" y="1195"/>
                  </a:cubicBezTo>
                  <a:cubicBezTo>
                    <a:pt x="5503" y="1202"/>
                    <a:pt x="5488" y="1209"/>
                    <a:pt x="5466" y="1217"/>
                  </a:cubicBezTo>
                  <a:cubicBezTo>
                    <a:pt x="5422" y="1246"/>
                    <a:pt x="5415" y="1253"/>
                    <a:pt x="5408" y="1283"/>
                  </a:cubicBezTo>
                  <a:cubicBezTo>
                    <a:pt x="5408" y="1290"/>
                    <a:pt x="5400" y="1305"/>
                    <a:pt x="5400" y="1312"/>
                  </a:cubicBezTo>
                  <a:cubicBezTo>
                    <a:pt x="5393" y="1319"/>
                    <a:pt x="5393" y="1319"/>
                    <a:pt x="5393" y="1319"/>
                  </a:cubicBezTo>
                  <a:cubicBezTo>
                    <a:pt x="5386" y="1334"/>
                    <a:pt x="5386" y="1334"/>
                    <a:pt x="5386" y="1334"/>
                  </a:cubicBezTo>
                  <a:cubicBezTo>
                    <a:pt x="5342" y="1348"/>
                    <a:pt x="5312" y="1363"/>
                    <a:pt x="5290" y="1363"/>
                  </a:cubicBezTo>
                  <a:cubicBezTo>
                    <a:pt x="5283" y="1363"/>
                    <a:pt x="5283" y="1363"/>
                    <a:pt x="5276" y="1363"/>
                  </a:cubicBezTo>
                  <a:cubicBezTo>
                    <a:pt x="5261" y="1363"/>
                    <a:pt x="5254" y="1356"/>
                    <a:pt x="5246" y="1356"/>
                  </a:cubicBezTo>
                  <a:lnTo>
                    <a:pt x="5239" y="1356"/>
                  </a:lnTo>
                  <a:cubicBezTo>
                    <a:pt x="5239" y="1356"/>
                    <a:pt x="5232" y="1356"/>
                    <a:pt x="5217" y="1378"/>
                  </a:cubicBezTo>
                  <a:cubicBezTo>
                    <a:pt x="5210" y="1385"/>
                    <a:pt x="5210" y="1392"/>
                    <a:pt x="5203" y="1400"/>
                  </a:cubicBezTo>
                  <a:cubicBezTo>
                    <a:pt x="5180" y="1429"/>
                    <a:pt x="5158" y="1458"/>
                    <a:pt x="5129" y="1458"/>
                  </a:cubicBezTo>
                  <a:close/>
                  <a:moveTo>
                    <a:pt x="4902" y="652"/>
                  </a:moveTo>
                  <a:lnTo>
                    <a:pt x="4902" y="652"/>
                  </a:lnTo>
                  <a:cubicBezTo>
                    <a:pt x="4946" y="674"/>
                    <a:pt x="4953" y="682"/>
                    <a:pt x="4946" y="696"/>
                  </a:cubicBezTo>
                  <a:cubicBezTo>
                    <a:pt x="4946" y="704"/>
                    <a:pt x="4946" y="704"/>
                    <a:pt x="4946" y="711"/>
                  </a:cubicBezTo>
                  <a:cubicBezTo>
                    <a:pt x="4953" y="748"/>
                    <a:pt x="4924" y="770"/>
                    <a:pt x="4887" y="799"/>
                  </a:cubicBezTo>
                  <a:cubicBezTo>
                    <a:pt x="4880" y="806"/>
                    <a:pt x="4873" y="806"/>
                    <a:pt x="4865" y="814"/>
                  </a:cubicBezTo>
                  <a:cubicBezTo>
                    <a:pt x="4851" y="828"/>
                    <a:pt x="4836" y="858"/>
                    <a:pt x="4836" y="872"/>
                  </a:cubicBezTo>
                  <a:cubicBezTo>
                    <a:pt x="4843" y="865"/>
                    <a:pt x="4843" y="865"/>
                    <a:pt x="4843" y="865"/>
                  </a:cubicBezTo>
                  <a:cubicBezTo>
                    <a:pt x="4865" y="850"/>
                    <a:pt x="4880" y="836"/>
                    <a:pt x="4895" y="821"/>
                  </a:cubicBezTo>
                  <a:cubicBezTo>
                    <a:pt x="4924" y="792"/>
                    <a:pt x="4968" y="777"/>
                    <a:pt x="5012" y="755"/>
                  </a:cubicBezTo>
                  <a:cubicBezTo>
                    <a:pt x="5027" y="748"/>
                    <a:pt x="5034" y="748"/>
                    <a:pt x="5048" y="740"/>
                  </a:cubicBezTo>
                  <a:cubicBezTo>
                    <a:pt x="5078" y="726"/>
                    <a:pt x="5078" y="718"/>
                    <a:pt x="5078" y="718"/>
                  </a:cubicBezTo>
                  <a:lnTo>
                    <a:pt x="5078" y="718"/>
                  </a:lnTo>
                  <a:cubicBezTo>
                    <a:pt x="5078" y="718"/>
                    <a:pt x="5070" y="718"/>
                    <a:pt x="5070" y="711"/>
                  </a:cubicBezTo>
                  <a:cubicBezTo>
                    <a:pt x="5063" y="711"/>
                    <a:pt x="5063" y="711"/>
                    <a:pt x="5063" y="704"/>
                  </a:cubicBezTo>
                  <a:cubicBezTo>
                    <a:pt x="5056" y="704"/>
                    <a:pt x="5048" y="696"/>
                    <a:pt x="5048" y="696"/>
                  </a:cubicBezTo>
                  <a:cubicBezTo>
                    <a:pt x="5034" y="682"/>
                    <a:pt x="5027" y="674"/>
                    <a:pt x="5012" y="652"/>
                  </a:cubicBezTo>
                  <a:cubicBezTo>
                    <a:pt x="4997" y="645"/>
                    <a:pt x="4997" y="630"/>
                    <a:pt x="4990" y="623"/>
                  </a:cubicBezTo>
                  <a:lnTo>
                    <a:pt x="4990" y="616"/>
                  </a:lnTo>
                  <a:lnTo>
                    <a:pt x="4983" y="616"/>
                  </a:lnTo>
                  <a:cubicBezTo>
                    <a:pt x="4983" y="616"/>
                    <a:pt x="4983" y="616"/>
                    <a:pt x="4975" y="616"/>
                  </a:cubicBezTo>
                  <a:cubicBezTo>
                    <a:pt x="4946" y="623"/>
                    <a:pt x="4939" y="623"/>
                    <a:pt x="4902" y="645"/>
                  </a:cubicBezTo>
                  <a:cubicBezTo>
                    <a:pt x="4902" y="645"/>
                    <a:pt x="4902" y="645"/>
                    <a:pt x="4895" y="645"/>
                  </a:cubicBezTo>
                  <a:cubicBezTo>
                    <a:pt x="4902" y="645"/>
                    <a:pt x="4902" y="645"/>
                    <a:pt x="4902" y="652"/>
                  </a:cubicBezTo>
                  <a:close/>
                  <a:moveTo>
                    <a:pt x="5561" y="696"/>
                  </a:moveTo>
                  <a:lnTo>
                    <a:pt x="5561" y="696"/>
                  </a:lnTo>
                  <a:cubicBezTo>
                    <a:pt x="5539" y="696"/>
                    <a:pt x="5525" y="689"/>
                    <a:pt x="5510" y="674"/>
                  </a:cubicBezTo>
                  <a:cubicBezTo>
                    <a:pt x="5510" y="674"/>
                    <a:pt x="5503" y="667"/>
                    <a:pt x="5495" y="667"/>
                  </a:cubicBezTo>
                  <a:cubicBezTo>
                    <a:pt x="5481" y="645"/>
                    <a:pt x="5474" y="638"/>
                    <a:pt x="5488" y="594"/>
                  </a:cubicBezTo>
                  <a:cubicBezTo>
                    <a:pt x="5503" y="528"/>
                    <a:pt x="5510" y="506"/>
                    <a:pt x="5503" y="469"/>
                  </a:cubicBezTo>
                  <a:cubicBezTo>
                    <a:pt x="5488" y="425"/>
                    <a:pt x="5488" y="389"/>
                    <a:pt x="5503" y="367"/>
                  </a:cubicBezTo>
                  <a:cubicBezTo>
                    <a:pt x="5525" y="330"/>
                    <a:pt x="5576" y="315"/>
                    <a:pt x="5627" y="301"/>
                  </a:cubicBezTo>
                  <a:cubicBezTo>
                    <a:pt x="5657" y="293"/>
                    <a:pt x="5693" y="286"/>
                    <a:pt x="5715" y="271"/>
                  </a:cubicBezTo>
                  <a:cubicBezTo>
                    <a:pt x="5723" y="271"/>
                    <a:pt x="5737" y="264"/>
                    <a:pt x="5745" y="264"/>
                  </a:cubicBezTo>
                  <a:cubicBezTo>
                    <a:pt x="5796" y="264"/>
                    <a:pt x="5825" y="345"/>
                    <a:pt x="5847" y="396"/>
                  </a:cubicBezTo>
                  <a:cubicBezTo>
                    <a:pt x="5855" y="410"/>
                    <a:pt x="5855" y="418"/>
                    <a:pt x="5862" y="425"/>
                  </a:cubicBezTo>
                  <a:cubicBezTo>
                    <a:pt x="5898" y="498"/>
                    <a:pt x="5796" y="557"/>
                    <a:pt x="5767" y="572"/>
                  </a:cubicBezTo>
                  <a:cubicBezTo>
                    <a:pt x="5723" y="601"/>
                    <a:pt x="5708" y="616"/>
                    <a:pt x="5671" y="660"/>
                  </a:cubicBezTo>
                  <a:cubicBezTo>
                    <a:pt x="5657" y="682"/>
                    <a:pt x="5657" y="682"/>
                    <a:pt x="5657" y="682"/>
                  </a:cubicBezTo>
                  <a:cubicBezTo>
                    <a:pt x="5649" y="682"/>
                    <a:pt x="5649" y="682"/>
                    <a:pt x="5649" y="682"/>
                  </a:cubicBezTo>
                  <a:cubicBezTo>
                    <a:pt x="5642" y="674"/>
                    <a:pt x="5642" y="674"/>
                    <a:pt x="5642" y="674"/>
                  </a:cubicBezTo>
                  <a:cubicBezTo>
                    <a:pt x="5635" y="682"/>
                    <a:pt x="5598" y="696"/>
                    <a:pt x="5561" y="696"/>
                  </a:cubicBezTo>
                  <a:close/>
                  <a:moveTo>
                    <a:pt x="4997" y="410"/>
                  </a:moveTo>
                  <a:lnTo>
                    <a:pt x="4997" y="410"/>
                  </a:lnTo>
                  <a:cubicBezTo>
                    <a:pt x="5012" y="418"/>
                    <a:pt x="5012" y="418"/>
                    <a:pt x="5012" y="418"/>
                  </a:cubicBezTo>
                  <a:cubicBezTo>
                    <a:pt x="4997" y="410"/>
                    <a:pt x="4997" y="410"/>
                    <a:pt x="4997" y="410"/>
                  </a:cubicBezTo>
                  <a:cubicBezTo>
                    <a:pt x="5005" y="389"/>
                    <a:pt x="5012" y="359"/>
                    <a:pt x="5027" y="330"/>
                  </a:cubicBezTo>
                  <a:cubicBezTo>
                    <a:pt x="5063" y="264"/>
                    <a:pt x="5056" y="227"/>
                    <a:pt x="5048" y="205"/>
                  </a:cubicBezTo>
                  <a:cubicBezTo>
                    <a:pt x="4909" y="257"/>
                    <a:pt x="4909" y="257"/>
                    <a:pt x="4909" y="257"/>
                  </a:cubicBezTo>
                  <a:cubicBezTo>
                    <a:pt x="4917" y="227"/>
                    <a:pt x="4917" y="227"/>
                    <a:pt x="4917" y="227"/>
                  </a:cubicBezTo>
                  <a:cubicBezTo>
                    <a:pt x="4917" y="227"/>
                    <a:pt x="4939" y="139"/>
                    <a:pt x="4990" y="103"/>
                  </a:cubicBezTo>
                  <a:cubicBezTo>
                    <a:pt x="5019" y="88"/>
                    <a:pt x="5048" y="74"/>
                    <a:pt x="5093" y="59"/>
                  </a:cubicBezTo>
                  <a:cubicBezTo>
                    <a:pt x="5114" y="51"/>
                    <a:pt x="5144" y="37"/>
                    <a:pt x="5173" y="22"/>
                  </a:cubicBezTo>
                  <a:cubicBezTo>
                    <a:pt x="5217" y="0"/>
                    <a:pt x="5268" y="0"/>
                    <a:pt x="5305" y="0"/>
                  </a:cubicBezTo>
                  <a:cubicBezTo>
                    <a:pt x="5327" y="0"/>
                    <a:pt x="5342" y="0"/>
                    <a:pt x="5342" y="0"/>
                  </a:cubicBezTo>
                  <a:cubicBezTo>
                    <a:pt x="5349" y="0"/>
                    <a:pt x="5349" y="0"/>
                    <a:pt x="5349" y="0"/>
                  </a:cubicBezTo>
                  <a:cubicBezTo>
                    <a:pt x="5356" y="15"/>
                    <a:pt x="5356" y="15"/>
                    <a:pt x="5356" y="15"/>
                  </a:cubicBezTo>
                  <a:cubicBezTo>
                    <a:pt x="5356" y="15"/>
                    <a:pt x="5364" y="81"/>
                    <a:pt x="5312" y="132"/>
                  </a:cubicBezTo>
                  <a:cubicBezTo>
                    <a:pt x="5283" y="161"/>
                    <a:pt x="5268" y="191"/>
                    <a:pt x="5268" y="227"/>
                  </a:cubicBezTo>
                  <a:cubicBezTo>
                    <a:pt x="5268" y="235"/>
                    <a:pt x="5268" y="235"/>
                    <a:pt x="5268" y="235"/>
                  </a:cubicBezTo>
                  <a:cubicBezTo>
                    <a:pt x="5268" y="242"/>
                    <a:pt x="5268" y="242"/>
                    <a:pt x="5268" y="242"/>
                  </a:cubicBezTo>
                  <a:cubicBezTo>
                    <a:pt x="5203" y="323"/>
                    <a:pt x="5188" y="330"/>
                    <a:pt x="5180" y="330"/>
                  </a:cubicBezTo>
                  <a:cubicBezTo>
                    <a:pt x="5166" y="337"/>
                    <a:pt x="5158" y="345"/>
                    <a:pt x="5144" y="359"/>
                  </a:cubicBezTo>
                  <a:cubicBezTo>
                    <a:pt x="5122" y="381"/>
                    <a:pt x="5107" y="396"/>
                    <a:pt x="5093" y="403"/>
                  </a:cubicBezTo>
                  <a:cubicBezTo>
                    <a:pt x="5063" y="418"/>
                    <a:pt x="5048" y="418"/>
                    <a:pt x="5027" y="425"/>
                  </a:cubicBezTo>
                  <a:cubicBezTo>
                    <a:pt x="4983" y="440"/>
                    <a:pt x="4983" y="440"/>
                    <a:pt x="4983" y="440"/>
                  </a:cubicBezTo>
                  <a:lnTo>
                    <a:pt x="4997" y="410"/>
                  </a:lnTo>
                  <a:close/>
                </a:path>
              </a:pathLst>
            </a:custGeom>
            <a:grpFill/>
            <a:ln w="28575" cap="flat" cmpd="sng">
              <a:solidFill>
                <a:schemeClr val="bg1"/>
              </a:solidFill>
              <a:bevel/>
              <a:headEnd/>
              <a:tailEnd/>
            </a:ln>
            <a:effectLs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55" name="Freeform 54"/>
            <p:cNvSpPr>
              <a:spLocks noChangeArrowheads="1"/>
            </p:cNvSpPr>
            <p:nvPr/>
          </p:nvSpPr>
          <p:spPr bwMode="auto">
            <a:xfrm>
              <a:off x="6438102" y="4261498"/>
              <a:ext cx="463272" cy="441385"/>
            </a:xfrm>
            <a:custGeom>
              <a:avLst/>
              <a:gdLst>
                <a:gd name="T0" fmla="*/ 908 w 1202"/>
                <a:gd name="T1" fmla="*/ 1165 h 1166"/>
                <a:gd name="T2" fmla="*/ 733 w 1202"/>
                <a:gd name="T3" fmla="*/ 1026 h 1166"/>
                <a:gd name="T4" fmla="*/ 652 w 1202"/>
                <a:gd name="T5" fmla="*/ 1011 h 1166"/>
                <a:gd name="T6" fmla="*/ 578 w 1202"/>
                <a:gd name="T7" fmla="*/ 1070 h 1166"/>
                <a:gd name="T8" fmla="*/ 491 w 1202"/>
                <a:gd name="T9" fmla="*/ 1128 h 1166"/>
                <a:gd name="T10" fmla="*/ 388 w 1202"/>
                <a:gd name="T11" fmla="*/ 1026 h 1166"/>
                <a:gd name="T12" fmla="*/ 366 w 1202"/>
                <a:gd name="T13" fmla="*/ 989 h 1166"/>
                <a:gd name="T14" fmla="*/ 285 w 1202"/>
                <a:gd name="T15" fmla="*/ 1048 h 1166"/>
                <a:gd name="T16" fmla="*/ 190 w 1202"/>
                <a:gd name="T17" fmla="*/ 989 h 1166"/>
                <a:gd name="T18" fmla="*/ 139 w 1202"/>
                <a:gd name="T19" fmla="*/ 769 h 1166"/>
                <a:gd name="T20" fmla="*/ 51 w 1202"/>
                <a:gd name="T21" fmla="*/ 652 h 1166"/>
                <a:gd name="T22" fmla="*/ 29 w 1202"/>
                <a:gd name="T23" fmla="*/ 645 h 1166"/>
                <a:gd name="T24" fmla="*/ 29 w 1202"/>
                <a:gd name="T25" fmla="*/ 505 h 1166"/>
                <a:gd name="T26" fmla="*/ 80 w 1202"/>
                <a:gd name="T27" fmla="*/ 396 h 1166"/>
                <a:gd name="T28" fmla="*/ 161 w 1202"/>
                <a:gd name="T29" fmla="*/ 469 h 1166"/>
                <a:gd name="T30" fmla="*/ 183 w 1202"/>
                <a:gd name="T31" fmla="*/ 527 h 1166"/>
                <a:gd name="T32" fmla="*/ 249 w 1202"/>
                <a:gd name="T33" fmla="*/ 484 h 1166"/>
                <a:gd name="T34" fmla="*/ 307 w 1202"/>
                <a:gd name="T35" fmla="*/ 410 h 1166"/>
                <a:gd name="T36" fmla="*/ 505 w 1202"/>
                <a:gd name="T37" fmla="*/ 293 h 1166"/>
                <a:gd name="T38" fmla="*/ 549 w 1202"/>
                <a:gd name="T39" fmla="*/ 227 h 1166"/>
                <a:gd name="T40" fmla="*/ 623 w 1202"/>
                <a:gd name="T41" fmla="*/ 212 h 1166"/>
                <a:gd name="T42" fmla="*/ 681 w 1202"/>
                <a:gd name="T43" fmla="*/ 154 h 1166"/>
                <a:gd name="T44" fmla="*/ 769 w 1202"/>
                <a:gd name="T45" fmla="*/ 73 h 1166"/>
                <a:gd name="T46" fmla="*/ 908 w 1202"/>
                <a:gd name="T47" fmla="*/ 0 h 1166"/>
                <a:gd name="T48" fmla="*/ 923 w 1202"/>
                <a:gd name="T49" fmla="*/ 7 h 1166"/>
                <a:gd name="T50" fmla="*/ 850 w 1202"/>
                <a:gd name="T51" fmla="*/ 212 h 1166"/>
                <a:gd name="T52" fmla="*/ 938 w 1202"/>
                <a:gd name="T53" fmla="*/ 300 h 1166"/>
                <a:gd name="T54" fmla="*/ 1004 w 1202"/>
                <a:gd name="T55" fmla="*/ 403 h 1166"/>
                <a:gd name="T56" fmla="*/ 952 w 1202"/>
                <a:gd name="T57" fmla="*/ 505 h 1166"/>
                <a:gd name="T58" fmla="*/ 967 w 1202"/>
                <a:gd name="T59" fmla="*/ 550 h 1166"/>
                <a:gd name="T60" fmla="*/ 872 w 1202"/>
                <a:gd name="T61" fmla="*/ 586 h 1166"/>
                <a:gd name="T62" fmla="*/ 872 w 1202"/>
                <a:gd name="T63" fmla="*/ 645 h 1166"/>
                <a:gd name="T64" fmla="*/ 1033 w 1202"/>
                <a:gd name="T65" fmla="*/ 828 h 1166"/>
                <a:gd name="T66" fmla="*/ 1187 w 1202"/>
                <a:gd name="T67" fmla="*/ 989 h 1166"/>
                <a:gd name="T68" fmla="*/ 1201 w 1202"/>
                <a:gd name="T69" fmla="*/ 1062 h 1166"/>
                <a:gd name="T70" fmla="*/ 1143 w 1202"/>
                <a:gd name="T71" fmla="*/ 1070 h 1166"/>
                <a:gd name="T72" fmla="*/ 1055 w 1202"/>
                <a:gd name="T73" fmla="*/ 1128 h 1166"/>
                <a:gd name="T74" fmla="*/ 923 w 1202"/>
                <a:gd name="T75" fmla="*/ 1165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2" h="1166">
                  <a:moveTo>
                    <a:pt x="908" y="1165"/>
                  </a:moveTo>
                  <a:lnTo>
                    <a:pt x="908" y="1165"/>
                  </a:lnTo>
                  <a:cubicBezTo>
                    <a:pt x="850" y="1165"/>
                    <a:pt x="776" y="1084"/>
                    <a:pt x="733" y="1026"/>
                  </a:cubicBezTo>
                  <a:lnTo>
                    <a:pt x="733" y="1026"/>
                  </a:lnTo>
                  <a:cubicBezTo>
                    <a:pt x="710" y="996"/>
                    <a:pt x="696" y="996"/>
                    <a:pt x="688" y="996"/>
                  </a:cubicBezTo>
                  <a:cubicBezTo>
                    <a:pt x="681" y="996"/>
                    <a:pt x="666" y="1004"/>
                    <a:pt x="652" y="1011"/>
                  </a:cubicBezTo>
                  <a:cubicBezTo>
                    <a:pt x="637" y="1018"/>
                    <a:pt x="637" y="1018"/>
                    <a:pt x="637" y="1018"/>
                  </a:cubicBezTo>
                  <a:cubicBezTo>
                    <a:pt x="608" y="1033"/>
                    <a:pt x="593" y="1048"/>
                    <a:pt x="578" y="1070"/>
                  </a:cubicBezTo>
                  <a:cubicBezTo>
                    <a:pt x="571" y="1077"/>
                    <a:pt x="557" y="1092"/>
                    <a:pt x="535" y="1106"/>
                  </a:cubicBezTo>
                  <a:cubicBezTo>
                    <a:pt x="520" y="1121"/>
                    <a:pt x="505" y="1128"/>
                    <a:pt x="491" y="1128"/>
                  </a:cubicBezTo>
                  <a:cubicBezTo>
                    <a:pt x="447" y="1128"/>
                    <a:pt x="410" y="1099"/>
                    <a:pt x="395" y="1070"/>
                  </a:cubicBezTo>
                  <a:cubicBezTo>
                    <a:pt x="388" y="1055"/>
                    <a:pt x="388" y="1041"/>
                    <a:pt x="388" y="1026"/>
                  </a:cubicBezTo>
                  <a:cubicBezTo>
                    <a:pt x="381" y="1004"/>
                    <a:pt x="381" y="996"/>
                    <a:pt x="373" y="996"/>
                  </a:cubicBezTo>
                  <a:cubicBezTo>
                    <a:pt x="366" y="996"/>
                    <a:pt x="366" y="989"/>
                    <a:pt x="366" y="989"/>
                  </a:cubicBezTo>
                  <a:cubicBezTo>
                    <a:pt x="351" y="989"/>
                    <a:pt x="329" y="1011"/>
                    <a:pt x="307" y="1026"/>
                  </a:cubicBezTo>
                  <a:cubicBezTo>
                    <a:pt x="300" y="1033"/>
                    <a:pt x="293" y="1041"/>
                    <a:pt x="285" y="1048"/>
                  </a:cubicBezTo>
                  <a:cubicBezTo>
                    <a:pt x="271" y="1055"/>
                    <a:pt x="264" y="1062"/>
                    <a:pt x="256" y="1062"/>
                  </a:cubicBezTo>
                  <a:cubicBezTo>
                    <a:pt x="227" y="1062"/>
                    <a:pt x="212" y="1026"/>
                    <a:pt x="190" y="989"/>
                  </a:cubicBezTo>
                  <a:cubicBezTo>
                    <a:pt x="183" y="974"/>
                    <a:pt x="168" y="960"/>
                    <a:pt x="161" y="945"/>
                  </a:cubicBezTo>
                  <a:cubicBezTo>
                    <a:pt x="124" y="909"/>
                    <a:pt x="132" y="828"/>
                    <a:pt x="139" y="769"/>
                  </a:cubicBezTo>
                  <a:cubicBezTo>
                    <a:pt x="146" y="725"/>
                    <a:pt x="102" y="689"/>
                    <a:pt x="66" y="659"/>
                  </a:cubicBezTo>
                  <a:cubicBezTo>
                    <a:pt x="58" y="652"/>
                    <a:pt x="58" y="652"/>
                    <a:pt x="51" y="652"/>
                  </a:cubicBezTo>
                  <a:cubicBezTo>
                    <a:pt x="51" y="652"/>
                    <a:pt x="44" y="645"/>
                    <a:pt x="36" y="645"/>
                  </a:cubicBezTo>
                  <a:cubicBezTo>
                    <a:pt x="29" y="645"/>
                    <a:pt x="29" y="645"/>
                    <a:pt x="29" y="645"/>
                  </a:cubicBezTo>
                  <a:cubicBezTo>
                    <a:pt x="22" y="630"/>
                    <a:pt x="22" y="630"/>
                    <a:pt x="22" y="630"/>
                  </a:cubicBezTo>
                  <a:cubicBezTo>
                    <a:pt x="22" y="623"/>
                    <a:pt x="0" y="550"/>
                    <a:pt x="29" y="505"/>
                  </a:cubicBezTo>
                  <a:cubicBezTo>
                    <a:pt x="44" y="484"/>
                    <a:pt x="51" y="462"/>
                    <a:pt x="58" y="440"/>
                  </a:cubicBezTo>
                  <a:cubicBezTo>
                    <a:pt x="66" y="425"/>
                    <a:pt x="73" y="403"/>
                    <a:pt x="80" y="396"/>
                  </a:cubicBezTo>
                  <a:cubicBezTo>
                    <a:pt x="87" y="381"/>
                    <a:pt x="102" y="381"/>
                    <a:pt x="102" y="381"/>
                  </a:cubicBezTo>
                  <a:cubicBezTo>
                    <a:pt x="139" y="381"/>
                    <a:pt x="161" y="462"/>
                    <a:pt x="161" y="469"/>
                  </a:cubicBezTo>
                  <a:cubicBezTo>
                    <a:pt x="161" y="476"/>
                    <a:pt x="161" y="476"/>
                    <a:pt x="161" y="476"/>
                  </a:cubicBezTo>
                  <a:cubicBezTo>
                    <a:pt x="168" y="491"/>
                    <a:pt x="176" y="527"/>
                    <a:pt x="183" y="527"/>
                  </a:cubicBezTo>
                  <a:cubicBezTo>
                    <a:pt x="183" y="527"/>
                    <a:pt x="190" y="527"/>
                    <a:pt x="205" y="513"/>
                  </a:cubicBezTo>
                  <a:cubicBezTo>
                    <a:pt x="219" y="498"/>
                    <a:pt x="242" y="491"/>
                    <a:pt x="249" y="484"/>
                  </a:cubicBezTo>
                  <a:cubicBezTo>
                    <a:pt x="278" y="476"/>
                    <a:pt x="285" y="469"/>
                    <a:pt x="300" y="432"/>
                  </a:cubicBezTo>
                  <a:cubicBezTo>
                    <a:pt x="307" y="410"/>
                    <a:pt x="307" y="410"/>
                    <a:pt x="307" y="410"/>
                  </a:cubicBezTo>
                  <a:cubicBezTo>
                    <a:pt x="329" y="359"/>
                    <a:pt x="344" y="315"/>
                    <a:pt x="395" y="315"/>
                  </a:cubicBezTo>
                  <a:cubicBezTo>
                    <a:pt x="432" y="315"/>
                    <a:pt x="469" y="315"/>
                    <a:pt x="505" y="293"/>
                  </a:cubicBezTo>
                  <a:cubicBezTo>
                    <a:pt x="520" y="286"/>
                    <a:pt x="520" y="271"/>
                    <a:pt x="527" y="264"/>
                  </a:cubicBezTo>
                  <a:cubicBezTo>
                    <a:pt x="535" y="249"/>
                    <a:pt x="542" y="242"/>
                    <a:pt x="549" y="227"/>
                  </a:cubicBezTo>
                  <a:cubicBezTo>
                    <a:pt x="571" y="212"/>
                    <a:pt x="586" y="212"/>
                    <a:pt x="601" y="212"/>
                  </a:cubicBezTo>
                  <a:cubicBezTo>
                    <a:pt x="623" y="212"/>
                    <a:pt x="623" y="212"/>
                    <a:pt x="623" y="212"/>
                  </a:cubicBezTo>
                  <a:cubicBezTo>
                    <a:pt x="630" y="212"/>
                    <a:pt x="637" y="212"/>
                    <a:pt x="645" y="205"/>
                  </a:cubicBezTo>
                  <a:cubicBezTo>
                    <a:pt x="666" y="198"/>
                    <a:pt x="674" y="183"/>
                    <a:pt x="681" y="154"/>
                  </a:cubicBezTo>
                  <a:cubicBezTo>
                    <a:pt x="688" y="117"/>
                    <a:pt x="703" y="88"/>
                    <a:pt x="747" y="81"/>
                  </a:cubicBezTo>
                  <a:cubicBezTo>
                    <a:pt x="754" y="81"/>
                    <a:pt x="762" y="73"/>
                    <a:pt x="769" y="73"/>
                  </a:cubicBezTo>
                  <a:cubicBezTo>
                    <a:pt x="791" y="73"/>
                    <a:pt x="798" y="73"/>
                    <a:pt x="820" y="51"/>
                  </a:cubicBezTo>
                  <a:cubicBezTo>
                    <a:pt x="857" y="15"/>
                    <a:pt x="908" y="0"/>
                    <a:pt x="908" y="0"/>
                  </a:cubicBezTo>
                  <a:cubicBezTo>
                    <a:pt x="916" y="0"/>
                    <a:pt x="916" y="0"/>
                    <a:pt x="916" y="0"/>
                  </a:cubicBezTo>
                  <a:cubicBezTo>
                    <a:pt x="923" y="7"/>
                    <a:pt x="923" y="7"/>
                    <a:pt x="923" y="7"/>
                  </a:cubicBezTo>
                  <a:cubicBezTo>
                    <a:pt x="930" y="15"/>
                    <a:pt x="974" y="88"/>
                    <a:pt x="930" y="124"/>
                  </a:cubicBezTo>
                  <a:cubicBezTo>
                    <a:pt x="886" y="154"/>
                    <a:pt x="850" y="198"/>
                    <a:pt x="850" y="212"/>
                  </a:cubicBezTo>
                  <a:cubicBezTo>
                    <a:pt x="850" y="234"/>
                    <a:pt x="886" y="278"/>
                    <a:pt x="916" y="293"/>
                  </a:cubicBezTo>
                  <a:cubicBezTo>
                    <a:pt x="923" y="293"/>
                    <a:pt x="930" y="300"/>
                    <a:pt x="938" y="300"/>
                  </a:cubicBezTo>
                  <a:cubicBezTo>
                    <a:pt x="974" y="315"/>
                    <a:pt x="1018" y="337"/>
                    <a:pt x="1018" y="366"/>
                  </a:cubicBezTo>
                  <a:cubicBezTo>
                    <a:pt x="1026" y="374"/>
                    <a:pt x="1018" y="388"/>
                    <a:pt x="1004" y="403"/>
                  </a:cubicBezTo>
                  <a:cubicBezTo>
                    <a:pt x="982" y="432"/>
                    <a:pt x="974" y="454"/>
                    <a:pt x="967" y="469"/>
                  </a:cubicBezTo>
                  <a:cubicBezTo>
                    <a:pt x="959" y="484"/>
                    <a:pt x="952" y="491"/>
                    <a:pt x="952" y="505"/>
                  </a:cubicBezTo>
                  <a:cubicBezTo>
                    <a:pt x="938" y="520"/>
                    <a:pt x="952" y="535"/>
                    <a:pt x="952" y="535"/>
                  </a:cubicBezTo>
                  <a:cubicBezTo>
                    <a:pt x="967" y="550"/>
                    <a:pt x="967" y="550"/>
                    <a:pt x="967" y="550"/>
                  </a:cubicBezTo>
                  <a:cubicBezTo>
                    <a:pt x="952" y="557"/>
                    <a:pt x="952" y="557"/>
                    <a:pt x="952" y="557"/>
                  </a:cubicBezTo>
                  <a:cubicBezTo>
                    <a:pt x="945" y="564"/>
                    <a:pt x="901" y="586"/>
                    <a:pt x="872" y="586"/>
                  </a:cubicBezTo>
                  <a:cubicBezTo>
                    <a:pt x="864" y="586"/>
                    <a:pt x="864" y="586"/>
                    <a:pt x="864" y="586"/>
                  </a:cubicBezTo>
                  <a:cubicBezTo>
                    <a:pt x="864" y="601"/>
                    <a:pt x="864" y="623"/>
                    <a:pt x="872" y="645"/>
                  </a:cubicBezTo>
                  <a:cubicBezTo>
                    <a:pt x="879" y="689"/>
                    <a:pt x="894" y="755"/>
                    <a:pt x="916" y="755"/>
                  </a:cubicBezTo>
                  <a:cubicBezTo>
                    <a:pt x="982" y="755"/>
                    <a:pt x="1026" y="791"/>
                    <a:pt x="1033" y="828"/>
                  </a:cubicBezTo>
                  <a:cubicBezTo>
                    <a:pt x="1040" y="857"/>
                    <a:pt x="1062" y="886"/>
                    <a:pt x="1092" y="894"/>
                  </a:cubicBezTo>
                  <a:cubicBezTo>
                    <a:pt x="1128" y="909"/>
                    <a:pt x="1179" y="974"/>
                    <a:pt x="1187" y="989"/>
                  </a:cubicBezTo>
                  <a:lnTo>
                    <a:pt x="1187" y="989"/>
                  </a:lnTo>
                  <a:cubicBezTo>
                    <a:pt x="1201" y="1062"/>
                    <a:pt x="1201" y="1062"/>
                    <a:pt x="1201" y="1062"/>
                  </a:cubicBezTo>
                  <a:cubicBezTo>
                    <a:pt x="1172" y="1062"/>
                    <a:pt x="1172" y="1062"/>
                    <a:pt x="1172" y="1062"/>
                  </a:cubicBezTo>
                  <a:cubicBezTo>
                    <a:pt x="1165" y="1062"/>
                    <a:pt x="1150" y="1070"/>
                    <a:pt x="1143" y="1070"/>
                  </a:cubicBezTo>
                  <a:cubicBezTo>
                    <a:pt x="1106" y="1077"/>
                    <a:pt x="1092" y="1084"/>
                    <a:pt x="1069" y="1114"/>
                  </a:cubicBezTo>
                  <a:cubicBezTo>
                    <a:pt x="1055" y="1128"/>
                    <a:pt x="1055" y="1128"/>
                    <a:pt x="1055" y="1128"/>
                  </a:cubicBezTo>
                  <a:cubicBezTo>
                    <a:pt x="1026" y="1158"/>
                    <a:pt x="996" y="1158"/>
                    <a:pt x="959" y="1158"/>
                  </a:cubicBezTo>
                  <a:cubicBezTo>
                    <a:pt x="952" y="1158"/>
                    <a:pt x="938" y="1165"/>
                    <a:pt x="923" y="1165"/>
                  </a:cubicBezTo>
                  <a:cubicBezTo>
                    <a:pt x="916" y="1165"/>
                    <a:pt x="916" y="1165"/>
                    <a:pt x="908" y="1165"/>
                  </a:cubicBezTo>
                </a:path>
              </a:pathLst>
            </a:custGeom>
            <a:grpFill/>
            <a:ln w="28575" cap="flat" cmpd="sng">
              <a:solidFill>
                <a:schemeClr val="bg1"/>
              </a:solidFill>
              <a:bevel/>
              <a:headEnd/>
              <a:tailEnd/>
            </a:ln>
            <a:effectLs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sp>
          <p:nvSpPr>
            <p:cNvPr id="56" name="Freeform 55"/>
            <p:cNvSpPr>
              <a:spLocks noChangeArrowheads="1"/>
            </p:cNvSpPr>
            <p:nvPr/>
          </p:nvSpPr>
          <p:spPr bwMode="auto">
            <a:xfrm>
              <a:off x="6432631" y="4256026"/>
              <a:ext cx="472391" cy="454153"/>
            </a:xfrm>
            <a:custGeom>
              <a:avLst/>
              <a:gdLst>
                <a:gd name="T0" fmla="*/ 931 w 1232"/>
                <a:gd name="T1" fmla="*/ 125 h 1196"/>
                <a:gd name="T2" fmla="*/ 1011 w 1232"/>
                <a:gd name="T3" fmla="*/ 411 h 1196"/>
                <a:gd name="T4" fmla="*/ 887 w 1232"/>
                <a:gd name="T5" fmla="*/ 587 h 1196"/>
                <a:gd name="T6" fmla="*/ 872 w 1232"/>
                <a:gd name="T7" fmla="*/ 660 h 1196"/>
                <a:gd name="T8" fmla="*/ 1107 w 1232"/>
                <a:gd name="T9" fmla="*/ 924 h 1196"/>
                <a:gd name="T10" fmla="*/ 1187 w 1232"/>
                <a:gd name="T11" fmla="*/ 1063 h 1196"/>
                <a:gd name="T12" fmla="*/ 931 w 1232"/>
                <a:gd name="T13" fmla="*/ 1165 h 1196"/>
                <a:gd name="T14" fmla="*/ 703 w 1232"/>
                <a:gd name="T15" fmla="*/ 997 h 1196"/>
                <a:gd name="T16" fmla="*/ 506 w 1232"/>
                <a:gd name="T17" fmla="*/ 1129 h 1196"/>
                <a:gd name="T18" fmla="*/ 381 w 1232"/>
                <a:gd name="T19" fmla="*/ 989 h 1196"/>
                <a:gd name="T20" fmla="*/ 183 w 1232"/>
                <a:gd name="T21" fmla="*/ 953 h 1196"/>
                <a:gd name="T22" fmla="*/ 51 w 1232"/>
                <a:gd name="T23" fmla="*/ 645 h 1196"/>
                <a:gd name="T24" fmla="*/ 110 w 1232"/>
                <a:gd name="T25" fmla="*/ 418 h 1196"/>
                <a:gd name="T26" fmla="*/ 198 w 1232"/>
                <a:gd name="T27" fmla="*/ 557 h 1196"/>
                <a:gd name="T28" fmla="*/ 410 w 1232"/>
                <a:gd name="T29" fmla="*/ 345 h 1196"/>
                <a:gd name="T30" fmla="*/ 616 w 1232"/>
                <a:gd name="T31" fmla="*/ 242 h 1196"/>
                <a:gd name="T32" fmla="*/ 711 w 1232"/>
                <a:gd name="T33" fmla="*/ 169 h 1196"/>
                <a:gd name="T34" fmla="*/ 923 w 1232"/>
                <a:gd name="T35" fmla="*/ 30 h 1196"/>
                <a:gd name="T36" fmla="*/ 923 w 1232"/>
                <a:gd name="T37" fmla="*/ 0 h 1196"/>
                <a:gd name="T38" fmla="*/ 755 w 1232"/>
                <a:gd name="T39" fmla="*/ 81 h 1196"/>
                <a:gd name="T40" fmla="*/ 638 w 1232"/>
                <a:gd name="T41" fmla="*/ 213 h 1196"/>
                <a:gd name="T42" fmla="*/ 557 w 1232"/>
                <a:gd name="T43" fmla="*/ 235 h 1196"/>
                <a:gd name="T44" fmla="*/ 410 w 1232"/>
                <a:gd name="T45" fmla="*/ 315 h 1196"/>
                <a:gd name="T46" fmla="*/ 264 w 1232"/>
                <a:gd name="T47" fmla="*/ 484 h 1196"/>
                <a:gd name="T48" fmla="*/ 191 w 1232"/>
                <a:gd name="T49" fmla="*/ 484 h 1196"/>
                <a:gd name="T50" fmla="*/ 117 w 1232"/>
                <a:gd name="T51" fmla="*/ 381 h 1196"/>
                <a:gd name="T52" fmla="*/ 29 w 1232"/>
                <a:gd name="T53" fmla="*/ 513 h 1196"/>
                <a:gd name="T54" fmla="*/ 29 w 1232"/>
                <a:gd name="T55" fmla="*/ 667 h 1196"/>
                <a:gd name="T56" fmla="*/ 73 w 1232"/>
                <a:gd name="T57" fmla="*/ 689 h 1196"/>
                <a:gd name="T58" fmla="*/ 191 w 1232"/>
                <a:gd name="T59" fmla="*/ 1011 h 1196"/>
                <a:gd name="T60" fmla="*/ 337 w 1232"/>
                <a:gd name="T61" fmla="*/ 1056 h 1196"/>
                <a:gd name="T62" fmla="*/ 381 w 1232"/>
                <a:gd name="T63" fmla="*/ 1041 h 1196"/>
                <a:gd name="T64" fmla="*/ 564 w 1232"/>
                <a:gd name="T65" fmla="*/ 1136 h 1196"/>
                <a:gd name="T66" fmla="*/ 674 w 1232"/>
                <a:gd name="T67" fmla="*/ 1041 h 1196"/>
                <a:gd name="T68" fmla="*/ 733 w 1232"/>
                <a:gd name="T69" fmla="*/ 1056 h 1196"/>
                <a:gd name="T70" fmla="*/ 982 w 1232"/>
                <a:gd name="T71" fmla="*/ 1187 h 1196"/>
                <a:gd name="T72" fmla="*/ 1158 w 1232"/>
                <a:gd name="T73" fmla="*/ 1099 h 1196"/>
                <a:gd name="T74" fmla="*/ 1231 w 1232"/>
                <a:gd name="T75" fmla="*/ 1092 h 1196"/>
                <a:gd name="T76" fmla="*/ 1216 w 1232"/>
                <a:gd name="T77" fmla="*/ 997 h 1196"/>
                <a:gd name="T78" fmla="*/ 1062 w 1232"/>
                <a:gd name="T79" fmla="*/ 843 h 1196"/>
                <a:gd name="T80" fmla="*/ 901 w 1232"/>
                <a:gd name="T81" fmla="*/ 660 h 1196"/>
                <a:gd name="T82" fmla="*/ 974 w 1232"/>
                <a:gd name="T83" fmla="*/ 587 h 1196"/>
                <a:gd name="T84" fmla="*/ 982 w 1232"/>
                <a:gd name="T85" fmla="*/ 535 h 1196"/>
                <a:gd name="T86" fmla="*/ 1033 w 1232"/>
                <a:gd name="T87" fmla="*/ 425 h 1196"/>
                <a:gd name="T88" fmla="*/ 938 w 1232"/>
                <a:gd name="T89" fmla="*/ 293 h 1196"/>
                <a:gd name="T90" fmla="*/ 953 w 1232"/>
                <a:gd name="T91" fmla="*/ 15 h 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2" h="1196">
                  <a:moveTo>
                    <a:pt x="923" y="30"/>
                  </a:moveTo>
                  <a:lnTo>
                    <a:pt x="923" y="30"/>
                  </a:lnTo>
                  <a:cubicBezTo>
                    <a:pt x="923" y="30"/>
                    <a:pt x="967" y="103"/>
                    <a:pt x="931" y="125"/>
                  </a:cubicBezTo>
                  <a:cubicBezTo>
                    <a:pt x="901" y="154"/>
                    <a:pt x="850" y="206"/>
                    <a:pt x="850" y="227"/>
                  </a:cubicBezTo>
                  <a:cubicBezTo>
                    <a:pt x="850" y="257"/>
                    <a:pt x="894" y="308"/>
                    <a:pt x="923" y="323"/>
                  </a:cubicBezTo>
                  <a:cubicBezTo>
                    <a:pt x="960" y="337"/>
                    <a:pt x="1055" y="367"/>
                    <a:pt x="1011" y="411"/>
                  </a:cubicBezTo>
                  <a:cubicBezTo>
                    <a:pt x="967" y="447"/>
                    <a:pt x="967" y="484"/>
                    <a:pt x="953" y="506"/>
                  </a:cubicBezTo>
                  <a:cubicBezTo>
                    <a:pt x="931" y="535"/>
                    <a:pt x="960" y="557"/>
                    <a:pt x="960" y="557"/>
                  </a:cubicBezTo>
                  <a:cubicBezTo>
                    <a:pt x="960" y="557"/>
                    <a:pt x="916" y="587"/>
                    <a:pt x="887" y="587"/>
                  </a:cubicBezTo>
                  <a:cubicBezTo>
                    <a:pt x="879" y="587"/>
                    <a:pt x="879" y="587"/>
                    <a:pt x="872" y="587"/>
                  </a:cubicBezTo>
                  <a:lnTo>
                    <a:pt x="872" y="587"/>
                  </a:lnTo>
                  <a:cubicBezTo>
                    <a:pt x="850" y="587"/>
                    <a:pt x="872" y="660"/>
                    <a:pt x="872" y="660"/>
                  </a:cubicBezTo>
                  <a:cubicBezTo>
                    <a:pt x="872" y="660"/>
                    <a:pt x="879" y="784"/>
                    <a:pt x="931" y="784"/>
                  </a:cubicBezTo>
                  <a:cubicBezTo>
                    <a:pt x="982" y="784"/>
                    <a:pt x="1026" y="814"/>
                    <a:pt x="1033" y="850"/>
                  </a:cubicBezTo>
                  <a:cubicBezTo>
                    <a:pt x="1048" y="887"/>
                    <a:pt x="1070" y="916"/>
                    <a:pt x="1107" y="924"/>
                  </a:cubicBezTo>
                  <a:cubicBezTo>
                    <a:pt x="1136" y="931"/>
                    <a:pt x="1187" y="1011"/>
                    <a:pt x="1187" y="1011"/>
                  </a:cubicBezTo>
                  <a:cubicBezTo>
                    <a:pt x="1194" y="1063"/>
                    <a:pt x="1194" y="1063"/>
                    <a:pt x="1194" y="1063"/>
                  </a:cubicBezTo>
                  <a:cubicBezTo>
                    <a:pt x="1187" y="1063"/>
                    <a:pt x="1187" y="1063"/>
                    <a:pt x="1187" y="1063"/>
                  </a:cubicBezTo>
                  <a:cubicBezTo>
                    <a:pt x="1172" y="1063"/>
                    <a:pt x="1165" y="1070"/>
                    <a:pt x="1158" y="1070"/>
                  </a:cubicBezTo>
                  <a:cubicBezTo>
                    <a:pt x="1107" y="1077"/>
                    <a:pt x="1099" y="1099"/>
                    <a:pt x="1062" y="1129"/>
                  </a:cubicBezTo>
                  <a:cubicBezTo>
                    <a:pt x="1026" y="1165"/>
                    <a:pt x="997" y="1158"/>
                    <a:pt x="931" y="1165"/>
                  </a:cubicBezTo>
                  <a:cubicBezTo>
                    <a:pt x="931" y="1165"/>
                    <a:pt x="931" y="1165"/>
                    <a:pt x="923" y="1165"/>
                  </a:cubicBezTo>
                  <a:cubicBezTo>
                    <a:pt x="865" y="1165"/>
                    <a:pt x="799" y="1077"/>
                    <a:pt x="755" y="1026"/>
                  </a:cubicBezTo>
                  <a:cubicBezTo>
                    <a:pt x="733" y="1004"/>
                    <a:pt x="718" y="997"/>
                    <a:pt x="703" y="997"/>
                  </a:cubicBezTo>
                  <a:cubicBezTo>
                    <a:pt x="689" y="997"/>
                    <a:pt x="674" y="1004"/>
                    <a:pt x="645" y="1019"/>
                  </a:cubicBezTo>
                  <a:cubicBezTo>
                    <a:pt x="593" y="1048"/>
                    <a:pt x="586" y="1077"/>
                    <a:pt x="542" y="1114"/>
                  </a:cubicBezTo>
                  <a:cubicBezTo>
                    <a:pt x="528" y="1121"/>
                    <a:pt x="520" y="1129"/>
                    <a:pt x="506" y="1129"/>
                  </a:cubicBezTo>
                  <a:cubicBezTo>
                    <a:pt x="469" y="1129"/>
                    <a:pt x="432" y="1099"/>
                    <a:pt x="425" y="1077"/>
                  </a:cubicBezTo>
                  <a:cubicBezTo>
                    <a:pt x="410" y="1048"/>
                    <a:pt x="425" y="1004"/>
                    <a:pt x="388" y="997"/>
                  </a:cubicBezTo>
                  <a:cubicBezTo>
                    <a:pt x="388" y="989"/>
                    <a:pt x="381" y="989"/>
                    <a:pt x="381" y="989"/>
                  </a:cubicBezTo>
                  <a:cubicBezTo>
                    <a:pt x="352" y="989"/>
                    <a:pt x="322" y="1026"/>
                    <a:pt x="286" y="1056"/>
                  </a:cubicBezTo>
                  <a:cubicBezTo>
                    <a:pt x="279" y="1056"/>
                    <a:pt x="279" y="1063"/>
                    <a:pt x="271" y="1063"/>
                  </a:cubicBezTo>
                  <a:cubicBezTo>
                    <a:pt x="242" y="1063"/>
                    <a:pt x="212" y="982"/>
                    <a:pt x="183" y="953"/>
                  </a:cubicBezTo>
                  <a:cubicBezTo>
                    <a:pt x="154" y="916"/>
                    <a:pt x="161" y="843"/>
                    <a:pt x="169" y="792"/>
                  </a:cubicBezTo>
                  <a:cubicBezTo>
                    <a:pt x="176" y="740"/>
                    <a:pt x="132" y="696"/>
                    <a:pt x="95" y="660"/>
                  </a:cubicBezTo>
                  <a:cubicBezTo>
                    <a:pt x="81" y="652"/>
                    <a:pt x="81" y="652"/>
                    <a:pt x="51" y="645"/>
                  </a:cubicBezTo>
                  <a:cubicBezTo>
                    <a:pt x="51" y="638"/>
                    <a:pt x="51" y="638"/>
                    <a:pt x="51" y="638"/>
                  </a:cubicBezTo>
                  <a:cubicBezTo>
                    <a:pt x="51" y="638"/>
                    <a:pt x="29" y="572"/>
                    <a:pt x="59" y="528"/>
                  </a:cubicBezTo>
                  <a:cubicBezTo>
                    <a:pt x="81" y="484"/>
                    <a:pt x="95" y="440"/>
                    <a:pt x="110" y="418"/>
                  </a:cubicBezTo>
                  <a:cubicBezTo>
                    <a:pt x="110" y="411"/>
                    <a:pt x="117" y="411"/>
                    <a:pt x="117" y="411"/>
                  </a:cubicBezTo>
                  <a:cubicBezTo>
                    <a:pt x="132" y="411"/>
                    <a:pt x="154" y="447"/>
                    <a:pt x="161" y="484"/>
                  </a:cubicBezTo>
                  <a:cubicBezTo>
                    <a:pt x="169" y="513"/>
                    <a:pt x="176" y="557"/>
                    <a:pt x="198" y="557"/>
                  </a:cubicBezTo>
                  <a:cubicBezTo>
                    <a:pt x="205" y="557"/>
                    <a:pt x="212" y="550"/>
                    <a:pt x="227" y="542"/>
                  </a:cubicBezTo>
                  <a:cubicBezTo>
                    <a:pt x="279" y="499"/>
                    <a:pt x="308" y="520"/>
                    <a:pt x="330" y="447"/>
                  </a:cubicBezTo>
                  <a:cubicBezTo>
                    <a:pt x="359" y="381"/>
                    <a:pt x="366" y="345"/>
                    <a:pt x="410" y="345"/>
                  </a:cubicBezTo>
                  <a:cubicBezTo>
                    <a:pt x="447" y="345"/>
                    <a:pt x="491" y="345"/>
                    <a:pt x="528" y="323"/>
                  </a:cubicBezTo>
                  <a:cubicBezTo>
                    <a:pt x="557" y="293"/>
                    <a:pt x="550" y="279"/>
                    <a:pt x="579" y="257"/>
                  </a:cubicBezTo>
                  <a:cubicBezTo>
                    <a:pt x="586" y="242"/>
                    <a:pt x="601" y="242"/>
                    <a:pt x="616" y="242"/>
                  </a:cubicBezTo>
                  <a:cubicBezTo>
                    <a:pt x="623" y="242"/>
                    <a:pt x="630" y="242"/>
                    <a:pt x="638" y="242"/>
                  </a:cubicBezTo>
                  <a:cubicBezTo>
                    <a:pt x="645" y="242"/>
                    <a:pt x="652" y="242"/>
                    <a:pt x="660" y="235"/>
                  </a:cubicBezTo>
                  <a:cubicBezTo>
                    <a:pt x="696" y="227"/>
                    <a:pt x="703" y="206"/>
                    <a:pt x="711" y="169"/>
                  </a:cubicBezTo>
                  <a:cubicBezTo>
                    <a:pt x="718" y="132"/>
                    <a:pt x="733" y="118"/>
                    <a:pt x="762" y="110"/>
                  </a:cubicBezTo>
                  <a:cubicBezTo>
                    <a:pt x="799" y="103"/>
                    <a:pt x="813" y="110"/>
                    <a:pt x="850" y="74"/>
                  </a:cubicBezTo>
                  <a:cubicBezTo>
                    <a:pt x="879" y="44"/>
                    <a:pt x="923" y="30"/>
                    <a:pt x="923" y="30"/>
                  </a:cubicBezTo>
                  <a:lnTo>
                    <a:pt x="938" y="0"/>
                  </a:lnTo>
                  <a:lnTo>
                    <a:pt x="938" y="0"/>
                  </a:lnTo>
                  <a:cubicBezTo>
                    <a:pt x="923" y="0"/>
                    <a:pt x="923" y="0"/>
                    <a:pt x="923" y="0"/>
                  </a:cubicBezTo>
                  <a:cubicBezTo>
                    <a:pt x="916" y="0"/>
                    <a:pt x="865" y="15"/>
                    <a:pt x="828" y="51"/>
                  </a:cubicBezTo>
                  <a:cubicBezTo>
                    <a:pt x="813" y="74"/>
                    <a:pt x="806" y="74"/>
                    <a:pt x="784" y="74"/>
                  </a:cubicBezTo>
                  <a:cubicBezTo>
                    <a:pt x="777" y="74"/>
                    <a:pt x="769" y="81"/>
                    <a:pt x="755" y="81"/>
                  </a:cubicBezTo>
                  <a:cubicBezTo>
                    <a:pt x="703" y="96"/>
                    <a:pt x="689" y="125"/>
                    <a:pt x="681" y="161"/>
                  </a:cubicBezTo>
                  <a:cubicBezTo>
                    <a:pt x="674" y="198"/>
                    <a:pt x="667" y="206"/>
                    <a:pt x="652" y="206"/>
                  </a:cubicBezTo>
                  <a:cubicBezTo>
                    <a:pt x="652" y="206"/>
                    <a:pt x="645" y="213"/>
                    <a:pt x="638" y="213"/>
                  </a:cubicBezTo>
                  <a:lnTo>
                    <a:pt x="630" y="213"/>
                  </a:lnTo>
                  <a:cubicBezTo>
                    <a:pt x="623" y="206"/>
                    <a:pt x="623" y="206"/>
                    <a:pt x="616" y="206"/>
                  </a:cubicBezTo>
                  <a:cubicBezTo>
                    <a:pt x="601" y="206"/>
                    <a:pt x="579" y="213"/>
                    <a:pt x="557" y="235"/>
                  </a:cubicBezTo>
                  <a:cubicBezTo>
                    <a:pt x="542" y="249"/>
                    <a:pt x="535" y="257"/>
                    <a:pt x="528" y="271"/>
                  </a:cubicBezTo>
                  <a:cubicBezTo>
                    <a:pt x="528" y="279"/>
                    <a:pt x="520" y="286"/>
                    <a:pt x="506" y="301"/>
                  </a:cubicBezTo>
                  <a:cubicBezTo>
                    <a:pt x="484" y="315"/>
                    <a:pt x="447" y="315"/>
                    <a:pt x="410" y="315"/>
                  </a:cubicBezTo>
                  <a:cubicBezTo>
                    <a:pt x="344" y="315"/>
                    <a:pt x="330" y="367"/>
                    <a:pt x="308" y="425"/>
                  </a:cubicBezTo>
                  <a:cubicBezTo>
                    <a:pt x="300" y="440"/>
                    <a:pt x="300" y="440"/>
                    <a:pt x="300" y="440"/>
                  </a:cubicBezTo>
                  <a:cubicBezTo>
                    <a:pt x="293" y="469"/>
                    <a:pt x="279" y="477"/>
                    <a:pt x="264" y="484"/>
                  </a:cubicBezTo>
                  <a:cubicBezTo>
                    <a:pt x="249" y="491"/>
                    <a:pt x="227" y="506"/>
                    <a:pt x="212" y="520"/>
                  </a:cubicBezTo>
                  <a:cubicBezTo>
                    <a:pt x="205" y="520"/>
                    <a:pt x="205" y="520"/>
                    <a:pt x="205" y="528"/>
                  </a:cubicBezTo>
                  <a:cubicBezTo>
                    <a:pt x="198" y="513"/>
                    <a:pt x="191" y="499"/>
                    <a:pt x="191" y="484"/>
                  </a:cubicBezTo>
                  <a:cubicBezTo>
                    <a:pt x="191" y="477"/>
                    <a:pt x="191" y="477"/>
                    <a:pt x="191" y="477"/>
                  </a:cubicBezTo>
                  <a:cubicBezTo>
                    <a:pt x="191" y="462"/>
                    <a:pt x="169" y="381"/>
                    <a:pt x="117" y="381"/>
                  </a:cubicBezTo>
                  <a:lnTo>
                    <a:pt x="117" y="381"/>
                  </a:lnTo>
                  <a:cubicBezTo>
                    <a:pt x="110" y="381"/>
                    <a:pt x="95" y="381"/>
                    <a:pt x="81" y="396"/>
                  </a:cubicBezTo>
                  <a:cubicBezTo>
                    <a:pt x="73" y="411"/>
                    <a:pt x="66" y="432"/>
                    <a:pt x="59" y="447"/>
                  </a:cubicBezTo>
                  <a:cubicBezTo>
                    <a:pt x="51" y="469"/>
                    <a:pt x="44" y="491"/>
                    <a:pt x="29" y="513"/>
                  </a:cubicBezTo>
                  <a:cubicBezTo>
                    <a:pt x="0" y="565"/>
                    <a:pt x="15" y="638"/>
                    <a:pt x="22" y="645"/>
                  </a:cubicBezTo>
                  <a:cubicBezTo>
                    <a:pt x="22" y="652"/>
                    <a:pt x="22" y="652"/>
                    <a:pt x="22" y="652"/>
                  </a:cubicBezTo>
                  <a:cubicBezTo>
                    <a:pt x="29" y="667"/>
                    <a:pt x="29" y="667"/>
                    <a:pt x="29" y="667"/>
                  </a:cubicBezTo>
                  <a:cubicBezTo>
                    <a:pt x="44" y="674"/>
                    <a:pt x="44" y="674"/>
                    <a:pt x="44" y="674"/>
                  </a:cubicBezTo>
                  <a:cubicBezTo>
                    <a:pt x="51" y="674"/>
                    <a:pt x="59" y="682"/>
                    <a:pt x="66" y="682"/>
                  </a:cubicBezTo>
                  <a:cubicBezTo>
                    <a:pt x="66" y="682"/>
                    <a:pt x="66" y="682"/>
                    <a:pt x="73" y="689"/>
                  </a:cubicBezTo>
                  <a:cubicBezTo>
                    <a:pt x="125" y="726"/>
                    <a:pt x="147" y="755"/>
                    <a:pt x="139" y="784"/>
                  </a:cubicBezTo>
                  <a:cubicBezTo>
                    <a:pt x="132" y="843"/>
                    <a:pt x="117" y="931"/>
                    <a:pt x="161" y="975"/>
                  </a:cubicBezTo>
                  <a:cubicBezTo>
                    <a:pt x="176" y="982"/>
                    <a:pt x="183" y="997"/>
                    <a:pt x="191" y="1011"/>
                  </a:cubicBezTo>
                  <a:cubicBezTo>
                    <a:pt x="212" y="1056"/>
                    <a:pt x="234" y="1092"/>
                    <a:pt x="271" y="1092"/>
                  </a:cubicBezTo>
                  <a:cubicBezTo>
                    <a:pt x="286" y="1092"/>
                    <a:pt x="293" y="1085"/>
                    <a:pt x="308" y="1077"/>
                  </a:cubicBezTo>
                  <a:cubicBezTo>
                    <a:pt x="315" y="1070"/>
                    <a:pt x="330" y="1063"/>
                    <a:pt x="337" y="1056"/>
                  </a:cubicBezTo>
                  <a:cubicBezTo>
                    <a:pt x="352" y="1041"/>
                    <a:pt x="366" y="1026"/>
                    <a:pt x="381" y="1026"/>
                  </a:cubicBezTo>
                  <a:lnTo>
                    <a:pt x="381" y="1026"/>
                  </a:lnTo>
                  <a:cubicBezTo>
                    <a:pt x="381" y="1026"/>
                    <a:pt x="381" y="1033"/>
                    <a:pt x="381" y="1041"/>
                  </a:cubicBezTo>
                  <a:cubicBezTo>
                    <a:pt x="388" y="1056"/>
                    <a:pt x="388" y="1077"/>
                    <a:pt x="396" y="1092"/>
                  </a:cubicBezTo>
                  <a:cubicBezTo>
                    <a:pt x="410" y="1121"/>
                    <a:pt x="454" y="1158"/>
                    <a:pt x="506" y="1158"/>
                  </a:cubicBezTo>
                  <a:cubicBezTo>
                    <a:pt x="528" y="1158"/>
                    <a:pt x="542" y="1151"/>
                    <a:pt x="564" y="1136"/>
                  </a:cubicBezTo>
                  <a:cubicBezTo>
                    <a:pt x="579" y="1121"/>
                    <a:pt x="593" y="1107"/>
                    <a:pt x="608" y="1092"/>
                  </a:cubicBezTo>
                  <a:cubicBezTo>
                    <a:pt x="623" y="1070"/>
                    <a:pt x="638" y="1056"/>
                    <a:pt x="660" y="1048"/>
                  </a:cubicBezTo>
                  <a:cubicBezTo>
                    <a:pt x="674" y="1041"/>
                    <a:pt x="674" y="1041"/>
                    <a:pt x="674" y="1041"/>
                  </a:cubicBezTo>
                  <a:cubicBezTo>
                    <a:pt x="689" y="1033"/>
                    <a:pt x="703" y="1026"/>
                    <a:pt x="703" y="1026"/>
                  </a:cubicBezTo>
                  <a:cubicBezTo>
                    <a:pt x="711" y="1026"/>
                    <a:pt x="718" y="1026"/>
                    <a:pt x="733" y="1048"/>
                  </a:cubicBezTo>
                  <a:cubicBezTo>
                    <a:pt x="733" y="1056"/>
                    <a:pt x="733" y="1056"/>
                    <a:pt x="733" y="1056"/>
                  </a:cubicBezTo>
                  <a:cubicBezTo>
                    <a:pt x="784" y="1107"/>
                    <a:pt x="857" y="1195"/>
                    <a:pt x="923" y="1195"/>
                  </a:cubicBezTo>
                  <a:cubicBezTo>
                    <a:pt x="931" y="1195"/>
                    <a:pt x="931" y="1195"/>
                    <a:pt x="938" y="1195"/>
                  </a:cubicBezTo>
                  <a:cubicBezTo>
                    <a:pt x="953" y="1195"/>
                    <a:pt x="967" y="1187"/>
                    <a:pt x="982" y="1187"/>
                  </a:cubicBezTo>
                  <a:cubicBezTo>
                    <a:pt x="1019" y="1187"/>
                    <a:pt x="1048" y="1187"/>
                    <a:pt x="1084" y="1151"/>
                  </a:cubicBezTo>
                  <a:cubicBezTo>
                    <a:pt x="1092" y="1143"/>
                    <a:pt x="1092" y="1143"/>
                    <a:pt x="1099" y="1136"/>
                  </a:cubicBezTo>
                  <a:cubicBezTo>
                    <a:pt x="1121" y="1114"/>
                    <a:pt x="1129" y="1107"/>
                    <a:pt x="1158" y="1099"/>
                  </a:cubicBezTo>
                  <a:cubicBezTo>
                    <a:pt x="1172" y="1099"/>
                    <a:pt x="1180" y="1099"/>
                    <a:pt x="1187" y="1092"/>
                  </a:cubicBezTo>
                  <a:cubicBezTo>
                    <a:pt x="1202" y="1092"/>
                    <a:pt x="1202" y="1092"/>
                    <a:pt x="1202" y="1092"/>
                  </a:cubicBezTo>
                  <a:cubicBezTo>
                    <a:pt x="1231" y="1092"/>
                    <a:pt x="1231" y="1092"/>
                    <a:pt x="1231" y="1092"/>
                  </a:cubicBezTo>
                  <a:cubicBezTo>
                    <a:pt x="1231" y="1056"/>
                    <a:pt x="1231" y="1056"/>
                    <a:pt x="1231" y="1056"/>
                  </a:cubicBezTo>
                  <a:cubicBezTo>
                    <a:pt x="1216" y="1004"/>
                    <a:pt x="1216" y="1004"/>
                    <a:pt x="1216" y="1004"/>
                  </a:cubicBezTo>
                  <a:cubicBezTo>
                    <a:pt x="1216" y="997"/>
                    <a:pt x="1216" y="997"/>
                    <a:pt x="1216" y="997"/>
                  </a:cubicBezTo>
                  <a:lnTo>
                    <a:pt x="1216" y="997"/>
                  </a:lnTo>
                  <a:cubicBezTo>
                    <a:pt x="1202" y="975"/>
                    <a:pt x="1150" y="909"/>
                    <a:pt x="1114" y="894"/>
                  </a:cubicBezTo>
                  <a:cubicBezTo>
                    <a:pt x="1092" y="894"/>
                    <a:pt x="1070" y="865"/>
                    <a:pt x="1062" y="843"/>
                  </a:cubicBezTo>
                  <a:cubicBezTo>
                    <a:pt x="1055" y="792"/>
                    <a:pt x="997" y="748"/>
                    <a:pt x="931" y="748"/>
                  </a:cubicBezTo>
                  <a:cubicBezTo>
                    <a:pt x="923" y="748"/>
                    <a:pt x="909" y="704"/>
                    <a:pt x="901" y="660"/>
                  </a:cubicBezTo>
                  <a:lnTo>
                    <a:pt x="901" y="660"/>
                  </a:lnTo>
                  <a:cubicBezTo>
                    <a:pt x="901" y="652"/>
                    <a:pt x="901" y="652"/>
                    <a:pt x="901" y="652"/>
                  </a:cubicBezTo>
                  <a:cubicBezTo>
                    <a:pt x="901" y="645"/>
                    <a:pt x="894" y="630"/>
                    <a:pt x="894" y="616"/>
                  </a:cubicBezTo>
                  <a:cubicBezTo>
                    <a:pt x="931" y="616"/>
                    <a:pt x="967" y="594"/>
                    <a:pt x="974" y="587"/>
                  </a:cubicBezTo>
                  <a:cubicBezTo>
                    <a:pt x="1011" y="565"/>
                    <a:pt x="1011" y="565"/>
                    <a:pt x="1011" y="565"/>
                  </a:cubicBezTo>
                  <a:cubicBezTo>
                    <a:pt x="982" y="535"/>
                    <a:pt x="982" y="535"/>
                    <a:pt x="982" y="535"/>
                  </a:cubicBezTo>
                  <a:lnTo>
                    <a:pt x="982" y="535"/>
                  </a:lnTo>
                  <a:lnTo>
                    <a:pt x="974" y="528"/>
                  </a:lnTo>
                  <a:cubicBezTo>
                    <a:pt x="982" y="513"/>
                    <a:pt x="989" y="506"/>
                    <a:pt x="997" y="491"/>
                  </a:cubicBezTo>
                  <a:cubicBezTo>
                    <a:pt x="1004" y="469"/>
                    <a:pt x="1011" y="455"/>
                    <a:pt x="1033" y="425"/>
                  </a:cubicBezTo>
                  <a:cubicBezTo>
                    <a:pt x="1055" y="411"/>
                    <a:pt x="1055" y="389"/>
                    <a:pt x="1048" y="374"/>
                  </a:cubicBezTo>
                  <a:cubicBezTo>
                    <a:pt x="1041" y="337"/>
                    <a:pt x="997" y="323"/>
                    <a:pt x="960" y="301"/>
                  </a:cubicBezTo>
                  <a:cubicBezTo>
                    <a:pt x="953" y="301"/>
                    <a:pt x="945" y="301"/>
                    <a:pt x="938" y="293"/>
                  </a:cubicBezTo>
                  <a:cubicBezTo>
                    <a:pt x="909" y="279"/>
                    <a:pt x="879" y="242"/>
                    <a:pt x="879" y="227"/>
                  </a:cubicBezTo>
                  <a:cubicBezTo>
                    <a:pt x="879" y="220"/>
                    <a:pt x="916" y="176"/>
                    <a:pt x="953" y="154"/>
                  </a:cubicBezTo>
                  <a:cubicBezTo>
                    <a:pt x="997" y="118"/>
                    <a:pt x="974" y="59"/>
                    <a:pt x="953" y="15"/>
                  </a:cubicBezTo>
                  <a:cubicBezTo>
                    <a:pt x="938" y="0"/>
                    <a:pt x="938" y="0"/>
                    <a:pt x="938" y="0"/>
                  </a:cubicBezTo>
                  <a:lnTo>
                    <a:pt x="923" y="30"/>
                  </a:lnTo>
                </a:path>
              </a:pathLst>
            </a:custGeom>
            <a:grpFill/>
            <a:ln w="28575" cap="flat" cmpd="sng">
              <a:solidFill>
                <a:schemeClr val="bg1"/>
              </a:solid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fontAlgn="auto">
                <a:spcBef>
                  <a:spcPts val="0"/>
                </a:spcBef>
                <a:spcAft>
                  <a:spcPts val="0"/>
                </a:spcAft>
                <a:defRPr/>
              </a:pPr>
              <a:endParaRPr lang="en-US">
                <a:latin typeface="Poppins Light" charset="0"/>
                <a:ea typeface="+mn-ea"/>
                <a:cs typeface="+mn-cs"/>
              </a:endParaRPr>
            </a:p>
          </p:txBody>
        </p:sp>
      </p:grpSp>
      <p:sp>
        <p:nvSpPr>
          <p:cNvPr id="57" name="TextBox 56"/>
          <p:cNvSpPr txBox="1"/>
          <p:nvPr/>
        </p:nvSpPr>
        <p:spPr>
          <a:xfrm>
            <a:off x="8025686" y="1169458"/>
            <a:ext cx="8326318"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GERMANY MAP</a:t>
            </a:r>
          </a:p>
        </p:txBody>
      </p:sp>
      <p:sp>
        <p:nvSpPr>
          <p:cNvPr id="58" name="TextBox 57"/>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59" name="Straight Connector 58"/>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9152120"/>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a:spLocks/>
          </p:cNvSpPr>
          <p:nvPr/>
        </p:nvSpPr>
        <p:spPr bwMode="auto">
          <a:xfrm>
            <a:off x="13127174" y="8767131"/>
            <a:ext cx="1984518"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BLACK PEOPLE</a:t>
            </a:r>
          </a:p>
        </p:txBody>
      </p:sp>
      <p:sp>
        <p:nvSpPr>
          <p:cNvPr id="28" name="Rectangle 27"/>
          <p:cNvSpPr>
            <a:spLocks/>
          </p:cNvSpPr>
          <p:nvPr/>
        </p:nvSpPr>
        <p:spPr bwMode="auto">
          <a:xfrm>
            <a:off x="13127174" y="9757979"/>
            <a:ext cx="2372444"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HISPANIC PEOPLE</a:t>
            </a:r>
          </a:p>
        </p:txBody>
      </p:sp>
      <p:sp>
        <p:nvSpPr>
          <p:cNvPr id="29" name="Rectangle 28"/>
          <p:cNvSpPr>
            <a:spLocks/>
          </p:cNvSpPr>
          <p:nvPr/>
        </p:nvSpPr>
        <p:spPr bwMode="auto">
          <a:xfrm>
            <a:off x="13127174" y="7780199"/>
            <a:ext cx="1981312"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WHITE PEOPLE</a:t>
            </a:r>
          </a:p>
        </p:txBody>
      </p:sp>
      <p:sp>
        <p:nvSpPr>
          <p:cNvPr id="30" name="Rectangle 29"/>
          <p:cNvSpPr/>
          <p:nvPr/>
        </p:nvSpPr>
        <p:spPr>
          <a:xfrm>
            <a:off x="13149476" y="9418698"/>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6" name="Rectangle 35"/>
          <p:cNvSpPr>
            <a:spLocks/>
          </p:cNvSpPr>
          <p:nvPr/>
        </p:nvSpPr>
        <p:spPr bwMode="auto">
          <a:xfrm>
            <a:off x="20729931" y="8359069"/>
            <a:ext cx="569067"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65 %</a:t>
            </a:r>
          </a:p>
        </p:txBody>
      </p:sp>
      <p:sp>
        <p:nvSpPr>
          <p:cNvPr id="37" name="Rectangle 36"/>
          <p:cNvSpPr>
            <a:spLocks/>
          </p:cNvSpPr>
          <p:nvPr/>
        </p:nvSpPr>
        <p:spPr bwMode="auto">
          <a:xfrm>
            <a:off x="20729628" y="9347956"/>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93 %</a:t>
            </a:r>
          </a:p>
        </p:txBody>
      </p:sp>
      <p:sp>
        <p:nvSpPr>
          <p:cNvPr id="38" name="Rectangle 37"/>
          <p:cNvSpPr/>
          <p:nvPr/>
        </p:nvSpPr>
        <p:spPr>
          <a:xfrm>
            <a:off x="13150035" y="9376819"/>
            <a:ext cx="4138441" cy="1490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9" name="Rectangle 38"/>
          <p:cNvSpPr>
            <a:spLocks/>
          </p:cNvSpPr>
          <p:nvPr/>
        </p:nvSpPr>
        <p:spPr bwMode="auto">
          <a:xfrm>
            <a:off x="20728026" y="10338804"/>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57 %</a:t>
            </a:r>
          </a:p>
        </p:txBody>
      </p:sp>
      <p:sp>
        <p:nvSpPr>
          <p:cNvPr id="40" name="Subtitle 2"/>
          <p:cNvSpPr txBox="1">
            <a:spLocks/>
          </p:cNvSpPr>
          <p:nvPr/>
        </p:nvSpPr>
        <p:spPr>
          <a:xfrm>
            <a:off x="12885687" y="4503155"/>
            <a:ext cx="9162415"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 with personality at this stage. I’m of the school of thought that believes that you’re better off mastering a few typeface.</a:t>
            </a:r>
          </a:p>
        </p:txBody>
      </p:sp>
      <p:sp>
        <p:nvSpPr>
          <p:cNvPr id="42" name="Rectangle 41"/>
          <p:cNvSpPr/>
          <p:nvPr/>
        </p:nvSpPr>
        <p:spPr>
          <a:xfrm>
            <a:off x="13127174" y="8459325"/>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3" name="Rectangle 42"/>
          <p:cNvSpPr/>
          <p:nvPr/>
        </p:nvSpPr>
        <p:spPr>
          <a:xfrm>
            <a:off x="13149476" y="10421338"/>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4" name="Rectangle 43"/>
          <p:cNvSpPr/>
          <p:nvPr/>
        </p:nvSpPr>
        <p:spPr>
          <a:xfrm>
            <a:off x="13127175" y="8404399"/>
            <a:ext cx="4658426"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5" name="Rectangle 44"/>
          <p:cNvSpPr/>
          <p:nvPr/>
        </p:nvSpPr>
        <p:spPr>
          <a:xfrm>
            <a:off x="13150036" y="10382177"/>
            <a:ext cx="4138444"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grpSp>
        <p:nvGrpSpPr>
          <p:cNvPr id="85" name="Group 84"/>
          <p:cNvGrpSpPr/>
          <p:nvPr/>
        </p:nvGrpSpPr>
        <p:grpSpPr>
          <a:xfrm>
            <a:off x="2036542" y="4756733"/>
            <a:ext cx="9861680" cy="6662485"/>
            <a:chOff x="13017546" y="3273350"/>
            <a:chExt cx="10283367" cy="6947373"/>
          </a:xfrm>
          <a:solidFill>
            <a:schemeClr val="bg1">
              <a:lumMod val="85000"/>
            </a:schemeClr>
          </a:solidFill>
        </p:grpSpPr>
        <p:sp>
          <p:nvSpPr>
            <p:cNvPr id="86" name="Freeform 6"/>
            <p:cNvSpPr>
              <a:spLocks/>
            </p:cNvSpPr>
            <p:nvPr/>
          </p:nvSpPr>
          <p:spPr bwMode="auto">
            <a:xfrm>
              <a:off x="17272874" y="3991979"/>
              <a:ext cx="426764" cy="559971"/>
            </a:xfrm>
            <a:custGeom>
              <a:avLst/>
              <a:gdLst>
                <a:gd name="T0" fmla="*/ 72 w 78"/>
                <a:gd name="T1" fmla="*/ 39 h 113"/>
                <a:gd name="T2" fmla="*/ 66 w 78"/>
                <a:gd name="T3" fmla="*/ 44 h 113"/>
                <a:gd name="T4" fmla="*/ 61 w 78"/>
                <a:gd name="T5" fmla="*/ 44 h 113"/>
                <a:gd name="T6" fmla="*/ 65 w 78"/>
                <a:gd name="T7" fmla="*/ 38 h 113"/>
                <a:gd name="T8" fmla="*/ 72 w 78"/>
                <a:gd name="T9" fmla="*/ 14 h 113"/>
                <a:gd name="T10" fmla="*/ 66 w 78"/>
                <a:gd name="T11" fmla="*/ 12 h 113"/>
                <a:gd name="T12" fmla="*/ 65 w 78"/>
                <a:gd name="T13" fmla="*/ 1 h 113"/>
                <a:gd name="T14" fmla="*/ 51 w 78"/>
                <a:gd name="T15" fmla="*/ 4 h 113"/>
                <a:gd name="T16" fmla="*/ 46 w 78"/>
                <a:gd name="T17" fmla="*/ 9 h 113"/>
                <a:gd name="T18" fmla="*/ 40 w 78"/>
                <a:gd name="T19" fmla="*/ 6 h 113"/>
                <a:gd name="T20" fmla="*/ 36 w 78"/>
                <a:gd name="T21" fmla="*/ 7 h 113"/>
                <a:gd name="T22" fmla="*/ 25 w 78"/>
                <a:gd name="T23" fmla="*/ 16 h 113"/>
                <a:gd name="T24" fmla="*/ 24 w 78"/>
                <a:gd name="T25" fmla="*/ 17 h 113"/>
                <a:gd name="T26" fmla="*/ 19 w 78"/>
                <a:gd name="T27" fmla="*/ 26 h 113"/>
                <a:gd name="T28" fmla="*/ 31 w 78"/>
                <a:gd name="T29" fmla="*/ 33 h 113"/>
                <a:gd name="T30" fmla="*/ 30 w 78"/>
                <a:gd name="T31" fmla="*/ 35 h 113"/>
                <a:gd name="T32" fmla="*/ 30 w 78"/>
                <a:gd name="T33" fmla="*/ 49 h 113"/>
                <a:gd name="T34" fmla="*/ 27 w 78"/>
                <a:gd name="T35" fmla="*/ 51 h 113"/>
                <a:gd name="T36" fmla="*/ 20 w 78"/>
                <a:gd name="T37" fmla="*/ 44 h 113"/>
                <a:gd name="T38" fmla="*/ 11 w 78"/>
                <a:gd name="T39" fmla="*/ 33 h 113"/>
                <a:gd name="T40" fmla="*/ 0 w 78"/>
                <a:gd name="T41" fmla="*/ 47 h 113"/>
                <a:gd name="T42" fmla="*/ 6 w 78"/>
                <a:gd name="T43" fmla="*/ 63 h 113"/>
                <a:gd name="T44" fmla="*/ 15 w 78"/>
                <a:gd name="T45" fmla="*/ 71 h 113"/>
                <a:gd name="T46" fmla="*/ 22 w 78"/>
                <a:gd name="T47" fmla="*/ 82 h 113"/>
                <a:gd name="T48" fmla="*/ 33 w 78"/>
                <a:gd name="T49" fmla="*/ 107 h 113"/>
                <a:gd name="T50" fmla="*/ 48 w 78"/>
                <a:gd name="T51" fmla="*/ 111 h 113"/>
                <a:gd name="T52" fmla="*/ 56 w 78"/>
                <a:gd name="T53" fmla="*/ 103 h 113"/>
                <a:gd name="T54" fmla="*/ 70 w 78"/>
                <a:gd name="T55" fmla="*/ 89 h 113"/>
                <a:gd name="T56" fmla="*/ 72 w 78"/>
                <a:gd name="T57" fmla="*/ 79 h 113"/>
                <a:gd name="T58" fmla="*/ 71 w 78"/>
                <a:gd name="T59" fmla="*/ 58 h 113"/>
                <a:gd name="T60" fmla="*/ 69 w 78"/>
                <a:gd name="T61" fmla="*/ 54 h 113"/>
                <a:gd name="T62" fmla="*/ 77 w 78"/>
                <a:gd name="T63" fmla="*/ 5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13">
                  <a:moveTo>
                    <a:pt x="77" y="42"/>
                  </a:moveTo>
                  <a:cubicBezTo>
                    <a:pt x="76" y="40"/>
                    <a:pt x="74" y="39"/>
                    <a:pt x="72" y="39"/>
                  </a:cubicBezTo>
                  <a:cubicBezTo>
                    <a:pt x="71" y="39"/>
                    <a:pt x="71" y="39"/>
                    <a:pt x="71" y="39"/>
                  </a:cubicBezTo>
                  <a:cubicBezTo>
                    <a:pt x="69" y="39"/>
                    <a:pt x="67" y="41"/>
                    <a:pt x="66" y="44"/>
                  </a:cubicBezTo>
                  <a:cubicBezTo>
                    <a:pt x="65" y="44"/>
                    <a:pt x="65" y="45"/>
                    <a:pt x="65" y="45"/>
                  </a:cubicBezTo>
                  <a:cubicBezTo>
                    <a:pt x="64" y="44"/>
                    <a:pt x="62" y="44"/>
                    <a:pt x="61" y="44"/>
                  </a:cubicBezTo>
                  <a:cubicBezTo>
                    <a:pt x="60" y="44"/>
                    <a:pt x="59" y="44"/>
                    <a:pt x="59" y="43"/>
                  </a:cubicBezTo>
                  <a:cubicBezTo>
                    <a:pt x="60" y="42"/>
                    <a:pt x="63" y="39"/>
                    <a:pt x="65" y="38"/>
                  </a:cubicBezTo>
                  <a:cubicBezTo>
                    <a:pt x="69" y="36"/>
                    <a:pt x="71" y="34"/>
                    <a:pt x="72" y="33"/>
                  </a:cubicBezTo>
                  <a:cubicBezTo>
                    <a:pt x="74" y="28"/>
                    <a:pt x="78" y="18"/>
                    <a:pt x="72" y="14"/>
                  </a:cubicBezTo>
                  <a:cubicBezTo>
                    <a:pt x="71" y="13"/>
                    <a:pt x="69" y="13"/>
                    <a:pt x="68" y="12"/>
                  </a:cubicBezTo>
                  <a:cubicBezTo>
                    <a:pt x="67" y="12"/>
                    <a:pt x="67" y="12"/>
                    <a:pt x="66" y="12"/>
                  </a:cubicBezTo>
                  <a:cubicBezTo>
                    <a:pt x="66" y="11"/>
                    <a:pt x="67" y="10"/>
                    <a:pt x="67" y="9"/>
                  </a:cubicBezTo>
                  <a:cubicBezTo>
                    <a:pt x="68" y="8"/>
                    <a:pt x="69" y="4"/>
                    <a:pt x="65" y="1"/>
                  </a:cubicBezTo>
                  <a:cubicBezTo>
                    <a:pt x="65" y="0"/>
                    <a:pt x="63" y="0"/>
                    <a:pt x="62" y="0"/>
                  </a:cubicBezTo>
                  <a:cubicBezTo>
                    <a:pt x="58" y="0"/>
                    <a:pt x="53" y="3"/>
                    <a:pt x="51" y="4"/>
                  </a:cubicBezTo>
                  <a:cubicBezTo>
                    <a:pt x="51" y="5"/>
                    <a:pt x="50" y="6"/>
                    <a:pt x="49" y="6"/>
                  </a:cubicBezTo>
                  <a:cubicBezTo>
                    <a:pt x="48" y="7"/>
                    <a:pt x="47" y="9"/>
                    <a:pt x="46" y="9"/>
                  </a:cubicBezTo>
                  <a:cubicBezTo>
                    <a:pt x="45" y="9"/>
                    <a:pt x="45" y="8"/>
                    <a:pt x="44" y="8"/>
                  </a:cubicBezTo>
                  <a:cubicBezTo>
                    <a:pt x="43" y="7"/>
                    <a:pt x="42" y="6"/>
                    <a:pt x="40" y="6"/>
                  </a:cubicBezTo>
                  <a:cubicBezTo>
                    <a:pt x="39" y="6"/>
                    <a:pt x="39" y="7"/>
                    <a:pt x="38" y="7"/>
                  </a:cubicBezTo>
                  <a:cubicBezTo>
                    <a:pt x="37" y="7"/>
                    <a:pt x="36" y="7"/>
                    <a:pt x="36" y="7"/>
                  </a:cubicBezTo>
                  <a:cubicBezTo>
                    <a:pt x="29" y="9"/>
                    <a:pt x="27" y="9"/>
                    <a:pt x="26" y="11"/>
                  </a:cubicBezTo>
                  <a:cubicBezTo>
                    <a:pt x="24" y="13"/>
                    <a:pt x="25" y="15"/>
                    <a:pt x="25" y="16"/>
                  </a:cubicBezTo>
                  <a:cubicBezTo>
                    <a:pt x="25" y="16"/>
                    <a:pt x="25" y="16"/>
                    <a:pt x="25" y="16"/>
                  </a:cubicBezTo>
                  <a:cubicBezTo>
                    <a:pt x="25" y="16"/>
                    <a:pt x="25" y="16"/>
                    <a:pt x="24" y="17"/>
                  </a:cubicBezTo>
                  <a:cubicBezTo>
                    <a:pt x="23" y="17"/>
                    <a:pt x="22" y="18"/>
                    <a:pt x="21" y="19"/>
                  </a:cubicBezTo>
                  <a:cubicBezTo>
                    <a:pt x="20" y="20"/>
                    <a:pt x="17" y="23"/>
                    <a:pt x="19" y="26"/>
                  </a:cubicBezTo>
                  <a:cubicBezTo>
                    <a:pt x="20" y="30"/>
                    <a:pt x="24" y="31"/>
                    <a:pt x="28" y="32"/>
                  </a:cubicBezTo>
                  <a:cubicBezTo>
                    <a:pt x="29" y="32"/>
                    <a:pt x="30" y="32"/>
                    <a:pt x="31" y="33"/>
                  </a:cubicBezTo>
                  <a:cubicBezTo>
                    <a:pt x="31" y="33"/>
                    <a:pt x="31" y="33"/>
                    <a:pt x="31" y="33"/>
                  </a:cubicBezTo>
                  <a:cubicBezTo>
                    <a:pt x="31" y="33"/>
                    <a:pt x="30" y="34"/>
                    <a:pt x="30" y="35"/>
                  </a:cubicBezTo>
                  <a:cubicBezTo>
                    <a:pt x="29" y="37"/>
                    <a:pt x="27" y="40"/>
                    <a:pt x="29" y="43"/>
                  </a:cubicBezTo>
                  <a:cubicBezTo>
                    <a:pt x="30" y="45"/>
                    <a:pt x="30" y="47"/>
                    <a:pt x="30" y="49"/>
                  </a:cubicBezTo>
                  <a:cubicBezTo>
                    <a:pt x="30" y="49"/>
                    <a:pt x="30" y="50"/>
                    <a:pt x="29" y="50"/>
                  </a:cubicBezTo>
                  <a:cubicBezTo>
                    <a:pt x="28" y="51"/>
                    <a:pt x="28" y="51"/>
                    <a:pt x="27" y="51"/>
                  </a:cubicBezTo>
                  <a:cubicBezTo>
                    <a:pt x="25" y="51"/>
                    <a:pt x="22" y="49"/>
                    <a:pt x="21" y="47"/>
                  </a:cubicBezTo>
                  <a:cubicBezTo>
                    <a:pt x="21" y="46"/>
                    <a:pt x="20" y="45"/>
                    <a:pt x="20" y="44"/>
                  </a:cubicBezTo>
                  <a:cubicBezTo>
                    <a:pt x="19" y="40"/>
                    <a:pt x="17" y="35"/>
                    <a:pt x="13" y="33"/>
                  </a:cubicBezTo>
                  <a:cubicBezTo>
                    <a:pt x="12" y="33"/>
                    <a:pt x="11" y="33"/>
                    <a:pt x="11" y="33"/>
                  </a:cubicBezTo>
                  <a:cubicBezTo>
                    <a:pt x="9" y="33"/>
                    <a:pt x="7" y="34"/>
                    <a:pt x="5" y="36"/>
                  </a:cubicBezTo>
                  <a:cubicBezTo>
                    <a:pt x="2" y="39"/>
                    <a:pt x="0" y="44"/>
                    <a:pt x="0" y="47"/>
                  </a:cubicBezTo>
                  <a:cubicBezTo>
                    <a:pt x="1" y="51"/>
                    <a:pt x="2" y="54"/>
                    <a:pt x="4" y="57"/>
                  </a:cubicBezTo>
                  <a:cubicBezTo>
                    <a:pt x="5" y="59"/>
                    <a:pt x="6" y="61"/>
                    <a:pt x="6" y="63"/>
                  </a:cubicBezTo>
                  <a:cubicBezTo>
                    <a:pt x="8" y="67"/>
                    <a:pt x="10" y="69"/>
                    <a:pt x="12" y="70"/>
                  </a:cubicBezTo>
                  <a:cubicBezTo>
                    <a:pt x="13" y="70"/>
                    <a:pt x="14" y="71"/>
                    <a:pt x="15" y="71"/>
                  </a:cubicBezTo>
                  <a:cubicBezTo>
                    <a:pt x="16" y="73"/>
                    <a:pt x="17" y="75"/>
                    <a:pt x="19" y="77"/>
                  </a:cubicBezTo>
                  <a:cubicBezTo>
                    <a:pt x="20" y="79"/>
                    <a:pt x="21" y="80"/>
                    <a:pt x="22" y="82"/>
                  </a:cubicBezTo>
                  <a:cubicBezTo>
                    <a:pt x="25" y="86"/>
                    <a:pt x="26" y="90"/>
                    <a:pt x="28" y="94"/>
                  </a:cubicBezTo>
                  <a:cubicBezTo>
                    <a:pt x="29" y="99"/>
                    <a:pt x="30" y="103"/>
                    <a:pt x="33" y="107"/>
                  </a:cubicBezTo>
                  <a:cubicBezTo>
                    <a:pt x="35" y="109"/>
                    <a:pt x="38" y="113"/>
                    <a:pt x="42" y="113"/>
                  </a:cubicBezTo>
                  <a:cubicBezTo>
                    <a:pt x="45" y="113"/>
                    <a:pt x="47" y="112"/>
                    <a:pt x="48" y="111"/>
                  </a:cubicBezTo>
                  <a:cubicBezTo>
                    <a:pt x="51" y="108"/>
                    <a:pt x="51" y="105"/>
                    <a:pt x="51" y="102"/>
                  </a:cubicBezTo>
                  <a:cubicBezTo>
                    <a:pt x="53" y="102"/>
                    <a:pt x="54" y="103"/>
                    <a:pt x="56" y="103"/>
                  </a:cubicBezTo>
                  <a:cubicBezTo>
                    <a:pt x="59" y="103"/>
                    <a:pt x="61" y="102"/>
                    <a:pt x="63" y="101"/>
                  </a:cubicBezTo>
                  <a:cubicBezTo>
                    <a:pt x="68" y="97"/>
                    <a:pt x="69" y="93"/>
                    <a:pt x="70" y="89"/>
                  </a:cubicBezTo>
                  <a:cubicBezTo>
                    <a:pt x="70" y="87"/>
                    <a:pt x="70" y="86"/>
                    <a:pt x="70" y="85"/>
                  </a:cubicBezTo>
                  <a:cubicBezTo>
                    <a:pt x="71" y="83"/>
                    <a:pt x="72" y="81"/>
                    <a:pt x="72" y="79"/>
                  </a:cubicBezTo>
                  <a:cubicBezTo>
                    <a:pt x="74" y="76"/>
                    <a:pt x="75" y="73"/>
                    <a:pt x="75" y="69"/>
                  </a:cubicBezTo>
                  <a:cubicBezTo>
                    <a:pt x="76" y="64"/>
                    <a:pt x="74" y="61"/>
                    <a:pt x="71" y="58"/>
                  </a:cubicBezTo>
                  <a:cubicBezTo>
                    <a:pt x="71" y="58"/>
                    <a:pt x="70" y="57"/>
                    <a:pt x="69" y="56"/>
                  </a:cubicBezTo>
                  <a:cubicBezTo>
                    <a:pt x="69" y="55"/>
                    <a:pt x="69" y="55"/>
                    <a:pt x="69" y="54"/>
                  </a:cubicBezTo>
                  <a:cubicBezTo>
                    <a:pt x="69" y="54"/>
                    <a:pt x="70" y="54"/>
                    <a:pt x="70" y="54"/>
                  </a:cubicBezTo>
                  <a:cubicBezTo>
                    <a:pt x="73" y="54"/>
                    <a:pt x="76" y="52"/>
                    <a:pt x="77" y="50"/>
                  </a:cubicBezTo>
                  <a:cubicBezTo>
                    <a:pt x="78" y="48"/>
                    <a:pt x="78" y="45"/>
                    <a:pt x="77" y="4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87" name="Freeform 7"/>
            <p:cNvSpPr>
              <a:spLocks/>
            </p:cNvSpPr>
            <p:nvPr/>
          </p:nvSpPr>
          <p:spPr bwMode="auto">
            <a:xfrm>
              <a:off x="17344685" y="4809537"/>
              <a:ext cx="342642" cy="304251"/>
            </a:xfrm>
            <a:custGeom>
              <a:avLst/>
              <a:gdLst>
                <a:gd name="T0" fmla="*/ 63 w 63"/>
                <a:gd name="T1" fmla="*/ 46 h 61"/>
                <a:gd name="T2" fmla="*/ 58 w 63"/>
                <a:gd name="T3" fmla="*/ 40 h 61"/>
                <a:gd name="T4" fmla="*/ 55 w 63"/>
                <a:gd name="T5" fmla="*/ 37 h 61"/>
                <a:gd name="T6" fmla="*/ 53 w 63"/>
                <a:gd name="T7" fmla="*/ 30 h 61"/>
                <a:gd name="T8" fmla="*/ 50 w 63"/>
                <a:gd name="T9" fmla="*/ 19 h 61"/>
                <a:gd name="T10" fmla="*/ 44 w 63"/>
                <a:gd name="T11" fmla="*/ 13 h 61"/>
                <a:gd name="T12" fmla="*/ 37 w 63"/>
                <a:gd name="T13" fmla="*/ 6 h 61"/>
                <a:gd name="T14" fmla="*/ 29 w 63"/>
                <a:gd name="T15" fmla="*/ 0 h 61"/>
                <a:gd name="T16" fmla="*/ 20 w 63"/>
                <a:gd name="T17" fmla="*/ 6 h 61"/>
                <a:gd name="T18" fmla="*/ 17 w 63"/>
                <a:gd name="T19" fmla="*/ 16 h 61"/>
                <a:gd name="T20" fmla="*/ 14 w 63"/>
                <a:gd name="T21" fmla="*/ 24 h 61"/>
                <a:gd name="T22" fmla="*/ 10 w 63"/>
                <a:gd name="T23" fmla="*/ 25 h 61"/>
                <a:gd name="T24" fmla="*/ 1 w 63"/>
                <a:gd name="T25" fmla="*/ 31 h 61"/>
                <a:gd name="T26" fmla="*/ 1 w 63"/>
                <a:gd name="T27" fmla="*/ 37 h 61"/>
                <a:gd name="T28" fmla="*/ 12 w 63"/>
                <a:gd name="T29" fmla="*/ 42 h 61"/>
                <a:gd name="T30" fmla="*/ 15 w 63"/>
                <a:gd name="T31" fmla="*/ 43 h 61"/>
                <a:gd name="T32" fmla="*/ 21 w 63"/>
                <a:gd name="T33" fmla="*/ 48 h 61"/>
                <a:gd name="T34" fmla="*/ 26 w 63"/>
                <a:gd name="T35" fmla="*/ 54 h 61"/>
                <a:gd name="T36" fmla="*/ 43 w 63"/>
                <a:gd name="T37" fmla="*/ 61 h 61"/>
                <a:gd name="T38" fmla="*/ 43 w 63"/>
                <a:gd name="T39" fmla="*/ 61 h 61"/>
                <a:gd name="T40" fmla="*/ 61 w 63"/>
                <a:gd name="T41" fmla="*/ 51 h 61"/>
                <a:gd name="T42" fmla="*/ 63 w 63"/>
                <a:gd name="T43" fmla="*/ 4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63" y="46"/>
                  </a:moveTo>
                  <a:cubicBezTo>
                    <a:pt x="63" y="43"/>
                    <a:pt x="60" y="41"/>
                    <a:pt x="58" y="40"/>
                  </a:cubicBezTo>
                  <a:cubicBezTo>
                    <a:pt x="57" y="39"/>
                    <a:pt x="56" y="38"/>
                    <a:pt x="55" y="37"/>
                  </a:cubicBezTo>
                  <a:cubicBezTo>
                    <a:pt x="54" y="35"/>
                    <a:pt x="53" y="33"/>
                    <a:pt x="53" y="30"/>
                  </a:cubicBezTo>
                  <a:cubicBezTo>
                    <a:pt x="53" y="26"/>
                    <a:pt x="53" y="22"/>
                    <a:pt x="50" y="19"/>
                  </a:cubicBezTo>
                  <a:cubicBezTo>
                    <a:pt x="48" y="16"/>
                    <a:pt x="46" y="14"/>
                    <a:pt x="44" y="13"/>
                  </a:cubicBezTo>
                  <a:cubicBezTo>
                    <a:pt x="41" y="11"/>
                    <a:pt x="39" y="9"/>
                    <a:pt x="37" y="6"/>
                  </a:cubicBezTo>
                  <a:cubicBezTo>
                    <a:pt x="35" y="2"/>
                    <a:pt x="32" y="0"/>
                    <a:pt x="29" y="0"/>
                  </a:cubicBezTo>
                  <a:cubicBezTo>
                    <a:pt x="26" y="0"/>
                    <a:pt x="23" y="2"/>
                    <a:pt x="20" y="6"/>
                  </a:cubicBezTo>
                  <a:cubicBezTo>
                    <a:pt x="18" y="9"/>
                    <a:pt x="18" y="13"/>
                    <a:pt x="17" y="16"/>
                  </a:cubicBezTo>
                  <a:cubicBezTo>
                    <a:pt x="17" y="19"/>
                    <a:pt x="16" y="23"/>
                    <a:pt x="14" y="24"/>
                  </a:cubicBezTo>
                  <a:cubicBezTo>
                    <a:pt x="13" y="25"/>
                    <a:pt x="12" y="25"/>
                    <a:pt x="10" y="25"/>
                  </a:cubicBezTo>
                  <a:cubicBezTo>
                    <a:pt x="7" y="26"/>
                    <a:pt x="3" y="27"/>
                    <a:pt x="1" y="31"/>
                  </a:cubicBezTo>
                  <a:cubicBezTo>
                    <a:pt x="0" y="34"/>
                    <a:pt x="1" y="36"/>
                    <a:pt x="1" y="37"/>
                  </a:cubicBezTo>
                  <a:cubicBezTo>
                    <a:pt x="3" y="41"/>
                    <a:pt x="8" y="41"/>
                    <a:pt x="12" y="42"/>
                  </a:cubicBezTo>
                  <a:cubicBezTo>
                    <a:pt x="13" y="42"/>
                    <a:pt x="14" y="42"/>
                    <a:pt x="15" y="43"/>
                  </a:cubicBezTo>
                  <a:cubicBezTo>
                    <a:pt x="18" y="43"/>
                    <a:pt x="19" y="46"/>
                    <a:pt x="21" y="48"/>
                  </a:cubicBezTo>
                  <a:cubicBezTo>
                    <a:pt x="22" y="50"/>
                    <a:pt x="24" y="52"/>
                    <a:pt x="26" y="54"/>
                  </a:cubicBezTo>
                  <a:cubicBezTo>
                    <a:pt x="27" y="54"/>
                    <a:pt x="37" y="61"/>
                    <a:pt x="43" y="61"/>
                  </a:cubicBezTo>
                  <a:cubicBezTo>
                    <a:pt x="43" y="61"/>
                    <a:pt x="43" y="61"/>
                    <a:pt x="43" y="61"/>
                  </a:cubicBezTo>
                  <a:cubicBezTo>
                    <a:pt x="48" y="61"/>
                    <a:pt x="59" y="53"/>
                    <a:pt x="61" y="51"/>
                  </a:cubicBezTo>
                  <a:cubicBezTo>
                    <a:pt x="63" y="49"/>
                    <a:pt x="63" y="47"/>
                    <a:pt x="63" y="4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88" name="Freeform 9"/>
            <p:cNvSpPr>
              <a:spLocks/>
            </p:cNvSpPr>
            <p:nvPr/>
          </p:nvSpPr>
          <p:spPr bwMode="auto">
            <a:xfrm>
              <a:off x="16162878" y="3907984"/>
              <a:ext cx="681181" cy="713030"/>
            </a:xfrm>
            <a:custGeom>
              <a:avLst/>
              <a:gdLst>
                <a:gd name="T0" fmla="*/ 110 w 125"/>
                <a:gd name="T1" fmla="*/ 51 h 144"/>
                <a:gd name="T2" fmla="*/ 108 w 125"/>
                <a:gd name="T3" fmla="*/ 50 h 144"/>
                <a:gd name="T4" fmla="*/ 111 w 125"/>
                <a:gd name="T5" fmla="*/ 35 h 144"/>
                <a:gd name="T6" fmla="*/ 96 w 125"/>
                <a:gd name="T7" fmla="*/ 19 h 144"/>
                <a:gd name="T8" fmla="*/ 85 w 125"/>
                <a:gd name="T9" fmla="*/ 26 h 144"/>
                <a:gd name="T10" fmla="*/ 80 w 125"/>
                <a:gd name="T11" fmla="*/ 30 h 144"/>
                <a:gd name="T12" fmla="*/ 81 w 125"/>
                <a:gd name="T13" fmla="*/ 27 h 144"/>
                <a:gd name="T14" fmla="*/ 89 w 125"/>
                <a:gd name="T15" fmla="*/ 18 h 144"/>
                <a:gd name="T16" fmla="*/ 92 w 125"/>
                <a:gd name="T17" fmla="*/ 4 h 144"/>
                <a:gd name="T18" fmla="*/ 85 w 125"/>
                <a:gd name="T19" fmla="*/ 0 h 144"/>
                <a:gd name="T20" fmla="*/ 75 w 125"/>
                <a:gd name="T21" fmla="*/ 1 h 144"/>
                <a:gd name="T22" fmla="*/ 61 w 125"/>
                <a:gd name="T23" fmla="*/ 2 h 144"/>
                <a:gd name="T24" fmla="*/ 54 w 125"/>
                <a:gd name="T25" fmla="*/ 3 h 144"/>
                <a:gd name="T26" fmla="*/ 36 w 125"/>
                <a:gd name="T27" fmla="*/ 9 h 144"/>
                <a:gd name="T28" fmla="*/ 26 w 125"/>
                <a:gd name="T29" fmla="*/ 18 h 144"/>
                <a:gd name="T30" fmla="*/ 27 w 125"/>
                <a:gd name="T31" fmla="*/ 23 h 144"/>
                <a:gd name="T32" fmla="*/ 14 w 125"/>
                <a:gd name="T33" fmla="*/ 29 h 144"/>
                <a:gd name="T34" fmla="*/ 8 w 125"/>
                <a:gd name="T35" fmla="*/ 38 h 144"/>
                <a:gd name="T36" fmla="*/ 19 w 125"/>
                <a:gd name="T37" fmla="*/ 47 h 144"/>
                <a:gd name="T38" fmla="*/ 21 w 125"/>
                <a:gd name="T39" fmla="*/ 48 h 144"/>
                <a:gd name="T40" fmla="*/ 12 w 125"/>
                <a:gd name="T41" fmla="*/ 52 h 144"/>
                <a:gd name="T42" fmla="*/ 17 w 125"/>
                <a:gd name="T43" fmla="*/ 61 h 144"/>
                <a:gd name="T44" fmla="*/ 24 w 125"/>
                <a:gd name="T45" fmla="*/ 61 h 144"/>
                <a:gd name="T46" fmla="*/ 28 w 125"/>
                <a:gd name="T47" fmla="*/ 61 h 144"/>
                <a:gd name="T48" fmla="*/ 37 w 125"/>
                <a:gd name="T49" fmla="*/ 63 h 144"/>
                <a:gd name="T50" fmla="*/ 39 w 125"/>
                <a:gd name="T51" fmla="*/ 63 h 144"/>
                <a:gd name="T52" fmla="*/ 43 w 125"/>
                <a:gd name="T53" fmla="*/ 63 h 144"/>
                <a:gd name="T54" fmla="*/ 34 w 125"/>
                <a:gd name="T55" fmla="*/ 64 h 144"/>
                <a:gd name="T56" fmla="*/ 17 w 125"/>
                <a:gd name="T57" fmla="*/ 63 h 144"/>
                <a:gd name="T58" fmla="*/ 3 w 125"/>
                <a:gd name="T59" fmla="*/ 72 h 144"/>
                <a:gd name="T60" fmla="*/ 18 w 125"/>
                <a:gd name="T61" fmla="*/ 93 h 144"/>
                <a:gd name="T62" fmla="*/ 38 w 125"/>
                <a:gd name="T63" fmla="*/ 102 h 144"/>
                <a:gd name="T64" fmla="*/ 50 w 125"/>
                <a:gd name="T65" fmla="*/ 105 h 144"/>
                <a:gd name="T66" fmla="*/ 60 w 125"/>
                <a:gd name="T67" fmla="*/ 110 h 144"/>
                <a:gd name="T68" fmla="*/ 66 w 125"/>
                <a:gd name="T69" fmla="*/ 115 h 144"/>
                <a:gd name="T70" fmla="*/ 67 w 125"/>
                <a:gd name="T71" fmla="*/ 123 h 144"/>
                <a:gd name="T72" fmla="*/ 54 w 125"/>
                <a:gd name="T73" fmla="*/ 116 h 144"/>
                <a:gd name="T74" fmla="*/ 19 w 125"/>
                <a:gd name="T75" fmla="*/ 105 h 144"/>
                <a:gd name="T76" fmla="*/ 14 w 125"/>
                <a:gd name="T77" fmla="*/ 104 h 144"/>
                <a:gd name="T78" fmla="*/ 0 w 125"/>
                <a:gd name="T79" fmla="*/ 107 h 144"/>
                <a:gd name="T80" fmla="*/ 125 w 125"/>
                <a:gd name="T81" fmla="*/ 4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5" h="144">
                  <a:moveTo>
                    <a:pt x="117" y="48"/>
                  </a:moveTo>
                  <a:cubicBezTo>
                    <a:pt x="115" y="50"/>
                    <a:pt x="112" y="51"/>
                    <a:pt x="110" y="51"/>
                  </a:cubicBezTo>
                  <a:cubicBezTo>
                    <a:pt x="109" y="51"/>
                    <a:pt x="109" y="51"/>
                    <a:pt x="108" y="51"/>
                  </a:cubicBezTo>
                  <a:cubicBezTo>
                    <a:pt x="108" y="50"/>
                    <a:pt x="108" y="50"/>
                    <a:pt x="108" y="50"/>
                  </a:cubicBezTo>
                  <a:cubicBezTo>
                    <a:pt x="108" y="50"/>
                    <a:pt x="109" y="48"/>
                    <a:pt x="109" y="47"/>
                  </a:cubicBezTo>
                  <a:cubicBezTo>
                    <a:pt x="111" y="44"/>
                    <a:pt x="114" y="40"/>
                    <a:pt x="111" y="35"/>
                  </a:cubicBezTo>
                  <a:cubicBezTo>
                    <a:pt x="110" y="34"/>
                    <a:pt x="110" y="33"/>
                    <a:pt x="109" y="31"/>
                  </a:cubicBezTo>
                  <a:cubicBezTo>
                    <a:pt x="106" y="26"/>
                    <a:pt x="103" y="19"/>
                    <a:pt x="96" y="19"/>
                  </a:cubicBezTo>
                  <a:cubicBezTo>
                    <a:pt x="95" y="19"/>
                    <a:pt x="95" y="19"/>
                    <a:pt x="95" y="19"/>
                  </a:cubicBezTo>
                  <a:cubicBezTo>
                    <a:pt x="90" y="20"/>
                    <a:pt x="87" y="23"/>
                    <a:pt x="85" y="26"/>
                  </a:cubicBezTo>
                  <a:cubicBezTo>
                    <a:pt x="83" y="30"/>
                    <a:pt x="83" y="30"/>
                    <a:pt x="80" y="30"/>
                  </a:cubicBezTo>
                  <a:cubicBezTo>
                    <a:pt x="80" y="30"/>
                    <a:pt x="80" y="30"/>
                    <a:pt x="80" y="30"/>
                  </a:cubicBezTo>
                  <a:cubicBezTo>
                    <a:pt x="79" y="30"/>
                    <a:pt x="79" y="30"/>
                    <a:pt x="78" y="30"/>
                  </a:cubicBezTo>
                  <a:cubicBezTo>
                    <a:pt x="79" y="29"/>
                    <a:pt x="80" y="28"/>
                    <a:pt x="81" y="27"/>
                  </a:cubicBezTo>
                  <a:cubicBezTo>
                    <a:pt x="82" y="27"/>
                    <a:pt x="82" y="27"/>
                    <a:pt x="83" y="26"/>
                  </a:cubicBezTo>
                  <a:cubicBezTo>
                    <a:pt x="86" y="24"/>
                    <a:pt x="88" y="21"/>
                    <a:pt x="89" y="18"/>
                  </a:cubicBezTo>
                  <a:cubicBezTo>
                    <a:pt x="90" y="17"/>
                    <a:pt x="91" y="16"/>
                    <a:pt x="92" y="14"/>
                  </a:cubicBezTo>
                  <a:cubicBezTo>
                    <a:pt x="94" y="12"/>
                    <a:pt x="94" y="8"/>
                    <a:pt x="92" y="4"/>
                  </a:cubicBezTo>
                  <a:cubicBezTo>
                    <a:pt x="91" y="2"/>
                    <a:pt x="89" y="0"/>
                    <a:pt x="87" y="0"/>
                  </a:cubicBezTo>
                  <a:cubicBezTo>
                    <a:pt x="86" y="0"/>
                    <a:pt x="85" y="0"/>
                    <a:pt x="85" y="0"/>
                  </a:cubicBezTo>
                  <a:cubicBezTo>
                    <a:pt x="83" y="0"/>
                    <a:pt x="81" y="0"/>
                    <a:pt x="79" y="0"/>
                  </a:cubicBezTo>
                  <a:cubicBezTo>
                    <a:pt x="77" y="1"/>
                    <a:pt x="76" y="1"/>
                    <a:pt x="75" y="1"/>
                  </a:cubicBezTo>
                  <a:cubicBezTo>
                    <a:pt x="71" y="1"/>
                    <a:pt x="67" y="2"/>
                    <a:pt x="63" y="2"/>
                  </a:cubicBezTo>
                  <a:cubicBezTo>
                    <a:pt x="61" y="2"/>
                    <a:pt x="61" y="2"/>
                    <a:pt x="61" y="2"/>
                  </a:cubicBezTo>
                  <a:cubicBezTo>
                    <a:pt x="60" y="2"/>
                    <a:pt x="60" y="2"/>
                    <a:pt x="59" y="2"/>
                  </a:cubicBezTo>
                  <a:cubicBezTo>
                    <a:pt x="57" y="3"/>
                    <a:pt x="56" y="3"/>
                    <a:pt x="54" y="3"/>
                  </a:cubicBezTo>
                  <a:cubicBezTo>
                    <a:pt x="49" y="4"/>
                    <a:pt x="44" y="6"/>
                    <a:pt x="40" y="8"/>
                  </a:cubicBezTo>
                  <a:cubicBezTo>
                    <a:pt x="39" y="8"/>
                    <a:pt x="37" y="9"/>
                    <a:pt x="36" y="9"/>
                  </a:cubicBezTo>
                  <a:cubicBezTo>
                    <a:pt x="35" y="9"/>
                    <a:pt x="35" y="9"/>
                    <a:pt x="35" y="9"/>
                  </a:cubicBezTo>
                  <a:cubicBezTo>
                    <a:pt x="32" y="11"/>
                    <a:pt x="26" y="13"/>
                    <a:pt x="26" y="18"/>
                  </a:cubicBezTo>
                  <a:cubicBezTo>
                    <a:pt x="26" y="20"/>
                    <a:pt x="26" y="21"/>
                    <a:pt x="27" y="22"/>
                  </a:cubicBezTo>
                  <a:cubicBezTo>
                    <a:pt x="27" y="22"/>
                    <a:pt x="27" y="22"/>
                    <a:pt x="27" y="23"/>
                  </a:cubicBezTo>
                  <a:cubicBezTo>
                    <a:pt x="26" y="24"/>
                    <a:pt x="26" y="24"/>
                    <a:pt x="24" y="24"/>
                  </a:cubicBezTo>
                  <a:cubicBezTo>
                    <a:pt x="19" y="25"/>
                    <a:pt x="17" y="27"/>
                    <a:pt x="14" y="29"/>
                  </a:cubicBezTo>
                  <a:cubicBezTo>
                    <a:pt x="14" y="29"/>
                    <a:pt x="14" y="29"/>
                    <a:pt x="14" y="29"/>
                  </a:cubicBezTo>
                  <a:cubicBezTo>
                    <a:pt x="11" y="31"/>
                    <a:pt x="9" y="34"/>
                    <a:pt x="8" y="38"/>
                  </a:cubicBezTo>
                  <a:cubicBezTo>
                    <a:pt x="7" y="45"/>
                    <a:pt x="14" y="46"/>
                    <a:pt x="17" y="47"/>
                  </a:cubicBezTo>
                  <a:cubicBezTo>
                    <a:pt x="18" y="47"/>
                    <a:pt x="18" y="47"/>
                    <a:pt x="19" y="47"/>
                  </a:cubicBezTo>
                  <a:cubicBezTo>
                    <a:pt x="20" y="47"/>
                    <a:pt x="21" y="48"/>
                    <a:pt x="21" y="48"/>
                  </a:cubicBezTo>
                  <a:cubicBezTo>
                    <a:pt x="21" y="48"/>
                    <a:pt x="21" y="48"/>
                    <a:pt x="21" y="48"/>
                  </a:cubicBezTo>
                  <a:cubicBezTo>
                    <a:pt x="20" y="48"/>
                    <a:pt x="19" y="48"/>
                    <a:pt x="18" y="48"/>
                  </a:cubicBezTo>
                  <a:cubicBezTo>
                    <a:pt x="17" y="48"/>
                    <a:pt x="13" y="48"/>
                    <a:pt x="12" y="52"/>
                  </a:cubicBezTo>
                  <a:cubicBezTo>
                    <a:pt x="11" y="53"/>
                    <a:pt x="11" y="55"/>
                    <a:pt x="12" y="57"/>
                  </a:cubicBezTo>
                  <a:cubicBezTo>
                    <a:pt x="13" y="59"/>
                    <a:pt x="15" y="61"/>
                    <a:pt x="17" y="61"/>
                  </a:cubicBezTo>
                  <a:cubicBezTo>
                    <a:pt x="18" y="61"/>
                    <a:pt x="19" y="62"/>
                    <a:pt x="21" y="62"/>
                  </a:cubicBezTo>
                  <a:cubicBezTo>
                    <a:pt x="22" y="62"/>
                    <a:pt x="23" y="61"/>
                    <a:pt x="24" y="61"/>
                  </a:cubicBezTo>
                  <a:cubicBezTo>
                    <a:pt x="26" y="61"/>
                    <a:pt x="27" y="61"/>
                    <a:pt x="28" y="61"/>
                  </a:cubicBezTo>
                  <a:cubicBezTo>
                    <a:pt x="28" y="61"/>
                    <a:pt x="28" y="61"/>
                    <a:pt x="28" y="61"/>
                  </a:cubicBezTo>
                  <a:cubicBezTo>
                    <a:pt x="29" y="61"/>
                    <a:pt x="30" y="61"/>
                    <a:pt x="31" y="62"/>
                  </a:cubicBezTo>
                  <a:cubicBezTo>
                    <a:pt x="33" y="62"/>
                    <a:pt x="35" y="63"/>
                    <a:pt x="37" y="63"/>
                  </a:cubicBezTo>
                  <a:cubicBezTo>
                    <a:pt x="37" y="63"/>
                    <a:pt x="37" y="63"/>
                    <a:pt x="37" y="63"/>
                  </a:cubicBezTo>
                  <a:cubicBezTo>
                    <a:pt x="38" y="63"/>
                    <a:pt x="38" y="63"/>
                    <a:pt x="39" y="63"/>
                  </a:cubicBezTo>
                  <a:cubicBezTo>
                    <a:pt x="40" y="63"/>
                    <a:pt x="40" y="63"/>
                    <a:pt x="41" y="63"/>
                  </a:cubicBezTo>
                  <a:cubicBezTo>
                    <a:pt x="42" y="63"/>
                    <a:pt x="42" y="63"/>
                    <a:pt x="43" y="63"/>
                  </a:cubicBezTo>
                  <a:cubicBezTo>
                    <a:pt x="41" y="63"/>
                    <a:pt x="38" y="64"/>
                    <a:pt x="35" y="64"/>
                  </a:cubicBezTo>
                  <a:cubicBezTo>
                    <a:pt x="34" y="64"/>
                    <a:pt x="34" y="64"/>
                    <a:pt x="34" y="64"/>
                  </a:cubicBezTo>
                  <a:cubicBezTo>
                    <a:pt x="32" y="64"/>
                    <a:pt x="29" y="64"/>
                    <a:pt x="26" y="63"/>
                  </a:cubicBezTo>
                  <a:cubicBezTo>
                    <a:pt x="23" y="63"/>
                    <a:pt x="20" y="63"/>
                    <a:pt x="17" y="63"/>
                  </a:cubicBezTo>
                  <a:cubicBezTo>
                    <a:pt x="15" y="63"/>
                    <a:pt x="13" y="63"/>
                    <a:pt x="11" y="63"/>
                  </a:cubicBezTo>
                  <a:cubicBezTo>
                    <a:pt x="7" y="64"/>
                    <a:pt x="4" y="68"/>
                    <a:pt x="3" y="72"/>
                  </a:cubicBezTo>
                  <a:cubicBezTo>
                    <a:pt x="1" y="77"/>
                    <a:pt x="4" y="81"/>
                    <a:pt x="6" y="84"/>
                  </a:cubicBezTo>
                  <a:cubicBezTo>
                    <a:pt x="10" y="89"/>
                    <a:pt x="12" y="91"/>
                    <a:pt x="18" y="93"/>
                  </a:cubicBezTo>
                  <a:cubicBezTo>
                    <a:pt x="22" y="94"/>
                    <a:pt x="25" y="96"/>
                    <a:pt x="30" y="99"/>
                  </a:cubicBezTo>
                  <a:cubicBezTo>
                    <a:pt x="32" y="101"/>
                    <a:pt x="35" y="101"/>
                    <a:pt x="38" y="102"/>
                  </a:cubicBezTo>
                  <a:cubicBezTo>
                    <a:pt x="40" y="102"/>
                    <a:pt x="41" y="103"/>
                    <a:pt x="43" y="103"/>
                  </a:cubicBezTo>
                  <a:cubicBezTo>
                    <a:pt x="45" y="104"/>
                    <a:pt x="48" y="104"/>
                    <a:pt x="50" y="105"/>
                  </a:cubicBezTo>
                  <a:cubicBezTo>
                    <a:pt x="52" y="105"/>
                    <a:pt x="54" y="105"/>
                    <a:pt x="56" y="106"/>
                  </a:cubicBezTo>
                  <a:cubicBezTo>
                    <a:pt x="57" y="106"/>
                    <a:pt x="59" y="108"/>
                    <a:pt x="60" y="110"/>
                  </a:cubicBezTo>
                  <a:cubicBezTo>
                    <a:pt x="61" y="111"/>
                    <a:pt x="62" y="112"/>
                    <a:pt x="63" y="112"/>
                  </a:cubicBezTo>
                  <a:cubicBezTo>
                    <a:pt x="64" y="113"/>
                    <a:pt x="65" y="114"/>
                    <a:pt x="66" y="115"/>
                  </a:cubicBezTo>
                  <a:cubicBezTo>
                    <a:pt x="69" y="117"/>
                    <a:pt x="71" y="119"/>
                    <a:pt x="71" y="120"/>
                  </a:cubicBezTo>
                  <a:cubicBezTo>
                    <a:pt x="70" y="122"/>
                    <a:pt x="70" y="123"/>
                    <a:pt x="67" y="123"/>
                  </a:cubicBezTo>
                  <a:cubicBezTo>
                    <a:pt x="66" y="123"/>
                    <a:pt x="66" y="123"/>
                    <a:pt x="65" y="123"/>
                  </a:cubicBezTo>
                  <a:cubicBezTo>
                    <a:pt x="61" y="122"/>
                    <a:pt x="57" y="119"/>
                    <a:pt x="54" y="116"/>
                  </a:cubicBezTo>
                  <a:cubicBezTo>
                    <a:pt x="51" y="115"/>
                    <a:pt x="49" y="113"/>
                    <a:pt x="46" y="111"/>
                  </a:cubicBezTo>
                  <a:cubicBezTo>
                    <a:pt x="38" y="107"/>
                    <a:pt x="28" y="106"/>
                    <a:pt x="19" y="105"/>
                  </a:cubicBezTo>
                  <a:cubicBezTo>
                    <a:pt x="16" y="104"/>
                    <a:pt x="16" y="104"/>
                    <a:pt x="16" y="104"/>
                  </a:cubicBezTo>
                  <a:cubicBezTo>
                    <a:pt x="15" y="104"/>
                    <a:pt x="15" y="104"/>
                    <a:pt x="14" y="104"/>
                  </a:cubicBezTo>
                  <a:cubicBezTo>
                    <a:pt x="12" y="104"/>
                    <a:pt x="11" y="104"/>
                    <a:pt x="9" y="105"/>
                  </a:cubicBezTo>
                  <a:cubicBezTo>
                    <a:pt x="0" y="107"/>
                    <a:pt x="0" y="107"/>
                    <a:pt x="0" y="107"/>
                  </a:cubicBezTo>
                  <a:cubicBezTo>
                    <a:pt x="91" y="144"/>
                    <a:pt x="91" y="144"/>
                    <a:pt x="91" y="144"/>
                  </a:cubicBezTo>
                  <a:cubicBezTo>
                    <a:pt x="125" y="42"/>
                    <a:pt x="125" y="42"/>
                    <a:pt x="125" y="42"/>
                  </a:cubicBezTo>
                  <a:lnTo>
                    <a:pt x="117" y="48"/>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89" name="Freeform 10"/>
            <p:cNvSpPr>
              <a:spLocks/>
            </p:cNvSpPr>
            <p:nvPr/>
          </p:nvSpPr>
          <p:spPr bwMode="auto">
            <a:xfrm>
              <a:off x="16979474" y="3372278"/>
              <a:ext cx="322125" cy="395713"/>
            </a:xfrm>
            <a:custGeom>
              <a:avLst/>
              <a:gdLst>
                <a:gd name="T0" fmla="*/ 57 w 59"/>
                <a:gd name="T1" fmla="*/ 41 h 80"/>
                <a:gd name="T2" fmla="*/ 46 w 59"/>
                <a:gd name="T3" fmla="*/ 34 h 80"/>
                <a:gd name="T4" fmla="*/ 40 w 59"/>
                <a:gd name="T5" fmla="*/ 38 h 80"/>
                <a:gd name="T6" fmla="*/ 40 w 59"/>
                <a:gd name="T7" fmla="*/ 39 h 80"/>
                <a:gd name="T8" fmla="*/ 40 w 59"/>
                <a:gd name="T9" fmla="*/ 38 h 80"/>
                <a:gd name="T10" fmla="*/ 39 w 59"/>
                <a:gd name="T11" fmla="*/ 37 h 80"/>
                <a:gd name="T12" fmla="*/ 39 w 59"/>
                <a:gd name="T13" fmla="*/ 34 h 80"/>
                <a:gd name="T14" fmla="*/ 38 w 59"/>
                <a:gd name="T15" fmla="*/ 32 h 80"/>
                <a:gd name="T16" fmla="*/ 36 w 59"/>
                <a:gd name="T17" fmla="*/ 32 h 80"/>
                <a:gd name="T18" fmla="*/ 35 w 59"/>
                <a:gd name="T19" fmla="*/ 32 h 80"/>
                <a:gd name="T20" fmla="*/ 36 w 59"/>
                <a:gd name="T21" fmla="*/ 31 h 80"/>
                <a:gd name="T22" fmla="*/ 38 w 59"/>
                <a:gd name="T23" fmla="*/ 26 h 80"/>
                <a:gd name="T24" fmla="*/ 36 w 59"/>
                <a:gd name="T25" fmla="*/ 20 h 80"/>
                <a:gd name="T26" fmla="*/ 36 w 59"/>
                <a:gd name="T27" fmla="*/ 19 h 80"/>
                <a:gd name="T28" fmla="*/ 35 w 59"/>
                <a:gd name="T29" fmla="*/ 13 h 80"/>
                <a:gd name="T30" fmla="*/ 37 w 59"/>
                <a:gd name="T31" fmla="*/ 12 h 80"/>
                <a:gd name="T32" fmla="*/ 40 w 59"/>
                <a:gd name="T33" fmla="*/ 8 h 80"/>
                <a:gd name="T34" fmla="*/ 39 w 59"/>
                <a:gd name="T35" fmla="*/ 2 h 80"/>
                <a:gd name="T36" fmla="*/ 34 w 59"/>
                <a:gd name="T37" fmla="*/ 0 h 80"/>
                <a:gd name="T38" fmla="*/ 27 w 59"/>
                <a:gd name="T39" fmla="*/ 2 h 80"/>
                <a:gd name="T40" fmla="*/ 22 w 59"/>
                <a:gd name="T41" fmla="*/ 6 h 80"/>
                <a:gd name="T42" fmla="*/ 18 w 59"/>
                <a:gd name="T43" fmla="*/ 10 h 80"/>
                <a:gd name="T44" fmla="*/ 13 w 59"/>
                <a:gd name="T45" fmla="*/ 17 h 80"/>
                <a:gd name="T46" fmla="*/ 17 w 59"/>
                <a:gd name="T47" fmla="*/ 26 h 80"/>
                <a:gd name="T48" fmla="*/ 18 w 59"/>
                <a:gd name="T49" fmla="*/ 27 h 80"/>
                <a:gd name="T50" fmla="*/ 17 w 59"/>
                <a:gd name="T51" fmla="*/ 28 h 80"/>
                <a:gd name="T52" fmla="*/ 15 w 59"/>
                <a:gd name="T53" fmla="*/ 33 h 80"/>
                <a:gd name="T54" fmla="*/ 18 w 59"/>
                <a:gd name="T55" fmla="*/ 42 h 80"/>
                <a:gd name="T56" fmla="*/ 20 w 59"/>
                <a:gd name="T57" fmla="*/ 46 h 80"/>
                <a:gd name="T58" fmla="*/ 16 w 59"/>
                <a:gd name="T59" fmla="*/ 48 h 80"/>
                <a:gd name="T60" fmla="*/ 12 w 59"/>
                <a:gd name="T61" fmla="*/ 47 h 80"/>
                <a:gd name="T62" fmla="*/ 9 w 59"/>
                <a:gd name="T63" fmla="*/ 46 h 80"/>
                <a:gd name="T64" fmla="*/ 0 w 59"/>
                <a:gd name="T65" fmla="*/ 76 h 80"/>
                <a:gd name="T66" fmla="*/ 5 w 59"/>
                <a:gd name="T67" fmla="*/ 75 h 80"/>
                <a:gd name="T68" fmla="*/ 10 w 59"/>
                <a:gd name="T69" fmla="*/ 74 h 80"/>
                <a:gd name="T70" fmla="*/ 14 w 59"/>
                <a:gd name="T71" fmla="*/ 74 h 80"/>
                <a:gd name="T72" fmla="*/ 15 w 59"/>
                <a:gd name="T73" fmla="*/ 74 h 80"/>
                <a:gd name="T74" fmla="*/ 17 w 59"/>
                <a:gd name="T75" fmla="*/ 75 h 80"/>
                <a:gd name="T76" fmla="*/ 20 w 59"/>
                <a:gd name="T77" fmla="*/ 77 h 80"/>
                <a:gd name="T78" fmla="*/ 26 w 59"/>
                <a:gd name="T79" fmla="*/ 78 h 80"/>
                <a:gd name="T80" fmla="*/ 28 w 59"/>
                <a:gd name="T81" fmla="*/ 78 h 80"/>
                <a:gd name="T82" fmla="*/ 36 w 59"/>
                <a:gd name="T83" fmla="*/ 80 h 80"/>
                <a:gd name="T84" fmla="*/ 36 w 59"/>
                <a:gd name="T85" fmla="*/ 80 h 80"/>
                <a:gd name="T86" fmla="*/ 48 w 59"/>
                <a:gd name="T87" fmla="*/ 74 h 80"/>
                <a:gd name="T88" fmla="*/ 56 w 59"/>
                <a:gd name="T89" fmla="*/ 57 h 80"/>
                <a:gd name="T90" fmla="*/ 57 w 59"/>
                <a:gd name="T91" fmla="*/ 4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80">
                  <a:moveTo>
                    <a:pt x="57" y="41"/>
                  </a:moveTo>
                  <a:cubicBezTo>
                    <a:pt x="55" y="37"/>
                    <a:pt x="50" y="34"/>
                    <a:pt x="46" y="34"/>
                  </a:cubicBezTo>
                  <a:cubicBezTo>
                    <a:pt x="43" y="34"/>
                    <a:pt x="41" y="36"/>
                    <a:pt x="40" y="38"/>
                  </a:cubicBezTo>
                  <a:cubicBezTo>
                    <a:pt x="40" y="38"/>
                    <a:pt x="40" y="39"/>
                    <a:pt x="40" y="39"/>
                  </a:cubicBezTo>
                  <a:cubicBezTo>
                    <a:pt x="40" y="38"/>
                    <a:pt x="40" y="38"/>
                    <a:pt x="40" y="38"/>
                  </a:cubicBezTo>
                  <a:cubicBezTo>
                    <a:pt x="39" y="37"/>
                    <a:pt x="39" y="37"/>
                    <a:pt x="39" y="37"/>
                  </a:cubicBezTo>
                  <a:cubicBezTo>
                    <a:pt x="39" y="36"/>
                    <a:pt x="39" y="35"/>
                    <a:pt x="39" y="34"/>
                  </a:cubicBezTo>
                  <a:cubicBezTo>
                    <a:pt x="38" y="32"/>
                    <a:pt x="38" y="32"/>
                    <a:pt x="38" y="32"/>
                  </a:cubicBezTo>
                  <a:cubicBezTo>
                    <a:pt x="36" y="32"/>
                    <a:pt x="36" y="32"/>
                    <a:pt x="36" y="32"/>
                  </a:cubicBezTo>
                  <a:cubicBezTo>
                    <a:pt x="36" y="32"/>
                    <a:pt x="35" y="32"/>
                    <a:pt x="35" y="32"/>
                  </a:cubicBezTo>
                  <a:cubicBezTo>
                    <a:pt x="35" y="31"/>
                    <a:pt x="35" y="31"/>
                    <a:pt x="36" y="31"/>
                  </a:cubicBezTo>
                  <a:cubicBezTo>
                    <a:pt x="36" y="30"/>
                    <a:pt x="37" y="28"/>
                    <a:pt x="38" y="26"/>
                  </a:cubicBezTo>
                  <a:cubicBezTo>
                    <a:pt x="38" y="24"/>
                    <a:pt x="37" y="22"/>
                    <a:pt x="36" y="20"/>
                  </a:cubicBezTo>
                  <a:cubicBezTo>
                    <a:pt x="36" y="20"/>
                    <a:pt x="36" y="19"/>
                    <a:pt x="36" y="19"/>
                  </a:cubicBezTo>
                  <a:cubicBezTo>
                    <a:pt x="35" y="15"/>
                    <a:pt x="35" y="14"/>
                    <a:pt x="35" y="13"/>
                  </a:cubicBezTo>
                  <a:cubicBezTo>
                    <a:pt x="36" y="13"/>
                    <a:pt x="36" y="12"/>
                    <a:pt x="37" y="12"/>
                  </a:cubicBezTo>
                  <a:cubicBezTo>
                    <a:pt x="38" y="11"/>
                    <a:pt x="39" y="10"/>
                    <a:pt x="40" y="8"/>
                  </a:cubicBezTo>
                  <a:cubicBezTo>
                    <a:pt x="40" y="5"/>
                    <a:pt x="40" y="3"/>
                    <a:pt x="39" y="2"/>
                  </a:cubicBezTo>
                  <a:cubicBezTo>
                    <a:pt x="38" y="0"/>
                    <a:pt x="36" y="0"/>
                    <a:pt x="34" y="0"/>
                  </a:cubicBezTo>
                  <a:cubicBezTo>
                    <a:pt x="32" y="0"/>
                    <a:pt x="29" y="0"/>
                    <a:pt x="27" y="2"/>
                  </a:cubicBezTo>
                  <a:cubicBezTo>
                    <a:pt x="25" y="3"/>
                    <a:pt x="24" y="5"/>
                    <a:pt x="22" y="6"/>
                  </a:cubicBezTo>
                  <a:cubicBezTo>
                    <a:pt x="21" y="7"/>
                    <a:pt x="20" y="9"/>
                    <a:pt x="18" y="10"/>
                  </a:cubicBezTo>
                  <a:cubicBezTo>
                    <a:pt x="15" y="12"/>
                    <a:pt x="14" y="14"/>
                    <a:pt x="13" y="17"/>
                  </a:cubicBezTo>
                  <a:cubicBezTo>
                    <a:pt x="13" y="20"/>
                    <a:pt x="14" y="23"/>
                    <a:pt x="17" y="26"/>
                  </a:cubicBezTo>
                  <a:cubicBezTo>
                    <a:pt x="18" y="27"/>
                    <a:pt x="18" y="27"/>
                    <a:pt x="18" y="27"/>
                  </a:cubicBezTo>
                  <a:cubicBezTo>
                    <a:pt x="18" y="27"/>
                    <a:pt x="18" y="28"/>
                    <a:pt x="17" y="28"/>
                  </a:cubicBezTo>
                  <a:cubicBezTo>
                    <a:pt x="17" y="29"/>
                    <a:pt x="15" y="30"/>
                    <a:pt x="15" y="33"/>
                  </a:cubicBezTo>
                  <a:cubicBezTo>
                    <a:pt x="14" y="37"/>
                    <a:pt x="16" y="40"/>
                    <a:pt x="18" y="42"/>
                  </a:cubicBezTo>
                  <a:cubicBezTo>
                    <a:pt x="19" y="44"/>
                    <a:pt x="20" y="45"/>
                    <a:pt x="20" y="46"/>
                  </a:cubicBezTo>
                  <a:cubicBezTo>
                    <a:pt x="20" y="48"/>
                    <a:pt x="17" y="48"/>
                    <a:pt x="16" y="48"/>
                  </a:cubicBezTo>
                  <a:cubicBezTo>
                    <a:pt x="15" y="48"/>
                    <a:pt x="13" y="48"/>
                    <a:pt x="12" y="47"/>
                  </a:cubicBezTo>
                  <a:cubicBezTo>
                    <a:pt x="9" y="46"/>
                    <a:pt x="9" y="46"/>
                    <a:pt x="9" y="46"/>
                  </a:cubicBezTo>
                  <a:cubicBezTo>
                    <a:pt x="0" y="76"/>
                    <a:pt x="0" y="76"/>
                    <a:pt x="0" y="76"/>
                  </a:cubicBezTo>
                  <a:cubicBezTo>
                    <a:pt x="5" y="75"/>
                    <a:pt x="5" y="75"/>
                    <a:pt x="5" y="75"/>
                  </a:cubicBezTo>
                  <a:cubicBezTo>
                    <a:pt x="6" y="75"/>
                    <a:pt x="8" y="75"/>
                    <a:pt x="10" y="74"/>
                  </a:cubicBezTo>
                  <a:cubicBezTo>
                    <a:pt x="11" y="74"/>
                    <a:pt x="13" y="74"/>
                    <a:pt x="14" y="74"/>
                  </a:cubicBezTo>
                  <a:cubicBezTo>
                    <a:pt x="15" y="74"/>
                    <a:pt x="15" y="74"/>
                    <a:pt x="15" y="74"/>
                  </a:cubicBezTo>
                  <a:cubicBezTo>
                    <a:pt x="16" y="74"/>
                    <a:pt x="16" y="74"/>
                    <a:pt x="17" y="75"/>
                  </a:cubicBezTo>
                  <a:cubicBezTo>
                    <a:pt x="18" y="76"/>
                    <a:pt x="19" y="76"/>
                    <a:pt x="20" y="77"/>
                  </a:cubicBezTo>
                  <a:cubicBezTo>
                    <a:pt x="22" y="78"/>
                    <a:pt x="24" y="78"/>
                    <a:pt x="26" y="78"/>
                  </a:cubicBezTo>
                  <a:cubicBezTo>
                    <a:pt x="27" y="78"/>
                    <a:pt x="28" y="78"/>
                    <a:pt x="28" y="78"/>
                  </a:cubicBezTo>
                  <a:cubicBezTo>
                    <a:pt x="31" y="79"/>
                    <a:pt x="34" y="80"/>
                    <a:pt x="36" y="80"/>
                  </a:cubicBezTo>
                  <a:cubicBezTo>
                    <a:pt x="36" y="80"/>
                    <a:pt x="36" y="80"/>
                    <a:pt x="36" y="80"/>
                  </a:cubicBezTo>
                  <a:cubicBezTo>
                    <a:pt x="40" y="80"/>
                    <a:pt x="44" y="78"/>
                    <a:pt x="48" y="74"/>
                  </a:cubicBezTo>
                  <a:cubicBezTo>
                    <a:pt x="52" y="69"/>
                    <a:pt x="55" y="63"/>
                    <a:pt x="56" y="57"/>
                  </a:cubicBezTo>
                  <a:cubicBezTo>
                    <a:pt x="57" y="52"/>
                    <a:pt x="59" y="47"/>
                    <a:pt x="57" y="4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90" name="Freeform 11"/>
            <p:cNvSpPr>
              <a:spLocks/>
            </p:cNvSpPr>
            <p:nvPr/>
          </p:nvSpPr>
          <p:spPr bwMode="auto">
            <a:xfrm>
              <a:off x="16558865" y="3351746"/>
              <a:ext cx="170295" cy="119460"/>
            </a:xfrm>
            <a:custGeom>
              <a:avLst/>
              <a:gdLst>
                <a:gd name="T0" fmla="*/ 26 w 31"/>
                <a:gd name="T1" fmla="*/ 0 h 24"/>
                <a:gd name="T2" fmla="*/ 9 w 31"/>
                <a:gd name="T3" fmla="*/ 6 h 24"/>
                <a:gd name="T4" fmla="*/ 9 w 31"/>
                <a:gd name="T5" fmla="*/ 6 h 24"/>
                <a:gd name="T6" fmla="*/ 1 w 31"/>
                <a:gd name="T7" fmla="*/ 12 h 24"/>
                <a:gd name="T8" fmla="*/ 2 w 31"/>
                <a:gd name="T9" fmla="*/ 18 h 24"/>
                <a:gd name="T10" fmla="*/ 7 w 31"/>
                <a:gd name="T11" fmla="*/ 24 h 24"/>
                <a:gd name="T12" fmla="*/ 9 w 31"/>
                <a:gd name="T13" fmla="*/ 24 h 24"/>
                <a:gd name="T14" fmla="*/ 9 w 31"/>
                <a:gd name="T15" fmla="*/ 24 h 24"/>
                <a:gd name="T16" fmla="*/ 17 w 31"/>
                <a:gd name="T17" fmla="*/ 20 h 24"/>
                <a:gd name="T18" fmla="*/ 18 w 31"/>
                <a:gd name="T19" fmla="*/ 19 h 24"/>
                <a:gd name="T20" fmla="*/ 29 w 31"/>
                <a:gd name="T21" fmla="*/ 4 h 24"/>
                <a:gd name="T22" fmla="*/ 31 w 31"/>
                <a:gd name="T23" fmla="*/ 0 h 24"/>
                <a:gd name="T24" fmla="*/ 26 w 31"/>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4">
                  <a:moveTo>
                    <a:pt x="26" y="0"/>
                  </a:moveTo>
                  <a:cubicBezTo>
                    <a:pt x="20" y="1"/>
                    <a:pt x="13" y="4"/>
                    <a:pt x="9" y="6"/>
                  </a:cubicBezTo>
                  <a:cubicBezTo>
                    <a:pt x="9" y="6"/>
                    <a:pt x="9" y="6"/>
                    <a:pt x="9" y="6"/>
                  </a:cubicBezTo>
                  <a:cubicBezTo>
                    <a:pt x="6" y="7"/>
                    <a:pt x="3" y="9"/>
                    <a:pt x="1" y="12"/>
                  </a:cubicBezTo>
                  <a:cubicBezTo>
                    <a:pt x="0" y="13"/>
                    <a:pt x="0" y="16"/>
                    <a:pt x="2" y="18"/>
                  </a:cubicBezTo>
                  <a:cubicBezTo>
                    <a:pt x="3" y="20"/>
                    <a:pt x="5" y="23"/>
                    <a:pt x="7" y="24"/>
                  </a:cubicBezTo>
                  <a:cubicBezTo>
                    <a:pt x="8" y="24"/>
                    <a:pt x="8" y="24"/>
                    <a:pt x="9" y="24"/>
                  </a:cubicBezTo>
                  <a:cubicBezTo>
                    <a:pt x="9" y="24"/>
                    <a:pt x="9" y="24"/>
                    <a:pt x="9" y="24"/>
                  </a:cubicBezTo>
                  <a:cubicBezTo>
                    <a:pt x="12" y="24"/>
                    <a:pt x="15" y="21"/>
                    <a:pt x="17" y="20"/>
                  </a:cubicBezTo>
                  <a:cubicBezTo>
                    <a:pt x="18" y="19"/>
                    <a:pt x="18" y="19"/>
                    <a:pt x="18" y="19"/>
                  </a:cubicBezTo>
                  <a:cubicBezTo>
                    <a:pt x="24" y="14"/>
                    <a:pt x="28" y="9"/>
                    <a:pt x="29" y="4"/>
                  </a:cubicBezTo>
                  <a:cubicBezTo>
                    <a:pt x="31" y="0"/>
                    <a:pt x="31" y="0"/>
                    <a:pt x="31" y="0"/>
                  </a:cubicBezTo>
                  <a:lnTo>
                    <a:pt x="26" y="0"/>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91" name="Freeform 12"/>
            <p:cNvSpPr>
              <a:spLocks/>
            </p:cNvSpPr>
            <p:nvPr/>
          </p:nvSpPr>
          <p:spPr bwMode="auto">
            <a:xfrm>
              <a:off x="17769397" y="3282683"/>
              <a:ext cx="190813" cy="110128"/>
            </a:xfrm>
            <a:custGeom>
              <a:avLst/>
              <a:gdLst>
                <a:gd name="T0" fmla="*/ 33 w 35"/>
                <a:gd name="T1" fmla="*/ 7 h 22"/>
                <a:gd name="T2" fmla="*/ 26 w 35"/>
                <a:gd name="T3" fmla="*/ 3 h 22"/>
                <a:gd name="T4" fmla="*/ 25 w 35"/>
                <a:gd name="T5" fmla="*/ 3 h 22"/>
                <a:gd name="T6" fmla="*/ 21 w 35"/>
                <a:gd name="T7" fmla="*/ 2 h 22"/>
                <a:gd name="T8" fmla="*/ 14 w 35"/>
                <a:gd name="T9" fmla="*/ 0 h 22"/>
                <a:gd name="T10" fmla="*/ 10 w 35"/>
                <a:gd name="T11" fmla="*/ 1 h 22"/>
                <a:gd name="T12" fmla="*/ 2 w 35"/>
                <a:gd name="T13" fmla="*/ 14 h 22"/>
                <a:gd name="T14" fmla="*/ 14 w 35"/>
                <a:gd name="T15" fmla="*/ 19 h 22"/>
                <a:gd name="T16" fmla="*/ 17 w 35"/>
                <a:gd name="T17" fmla="*/ 20 h 22"/>
                <a:gd name="T18" fmla="*/ 20 w 35"/>
                <a:gd name="T19" fmla="*/ 21 h 22"/>
                <a:gd name="T20" fmla="*/ 25 w 35"/>
                <a:gd name="T21" fmla="*/ 22 h 22"/>
                <a:gd name="T22" fmla="*/ 32 w 35"/>
                <a:gd name="T23" fmla="*/ 17 h 22"/>
                <a:gd name="T24" fmla="*/ 32 w 35"/>
                <a:gd name="T25" fmla="*/ 16 h 22"/>
                <a:gd name="T26" fmla="*/ 33 w 35"/>
                <a:gd name="T27"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22">
                  <a:moveTo>
                    <a:pt x="33" y="7"/>
                  </a:moveTo>
                  <a:cubicBezTo>
                    <a:pt x="32" y="4"/>
                    <a:pt x="28" y="3"/>
                    <a:pt x="26" y="3"/>
                  </a:cubicBezTo>
                  <a:cubicBezTo>
                    <a:pt x="26" y="3"/>
                    <a:pt x="25" y="3"/>
                    <a:pt x="25" y="3"/>
                  </a:cubicBezTo>
                  <a:cubicBezTo>
                    <a:pt x="24" y="3"/>
                    <a:pt x="22" y="2"/>
                    <a:pt x="21" y="2"/>
                  </a:cubicBezTo>
                  <a:cubicBezTo>
                    <a:pt x="19" y="1"/>
                    <a:pt x="17" y="0"/>
                    <a:pt x="14" y="0"/>
                  </a:cubicBezTo>
                  <a:cubicBezTo>
                    <a:pt x="13" y="0"/>
                    <a:pt x="11" y="1"/>
                    <a:pt x="10" y="1"/>
                  </a:cubicBezTo>
                  <a:cubicBezTo>
                    <a:pt x="6" y="3"/>
                    <a:pt x="0" y="8"/>
                    <a:pt x="2" y="14"/>
                  </a:cubicBezTo>
                  <a:cubicBezTo>
                    <a:pt x="3" y="19"/>
                    <a:pt x="10" y="19"/>
                    <a:pt x="14" y="19"/>
                  </a:cubicBezTo>
                  <a:cubicBezTo>
                    <a:pt x="15" y="20"/>
                    <a:pt x="17" y="20"/>
                    <a:pt x="17" y="20"/>
                  </a:cubicBezTo>
                  <a:cubicBezTo>
                    <a:pt x="18" y="20"/>
                    <a:pt x="19" y="20"/>
                    <a:pt x="20" y="21"/>
                  </a:cubicBezTo>
                  <a:cubicBezTo>
                    <a:pt x="22" y="21"/>
                    <a:pt x="24" y="22"/>
                    <a:pt x="25" y="22"/>
                  </a:cubicBezTo>
                  <a:cubicBezTo>
                    <a:pt x="28" y="22"/>
                    <a:pt x="30" y="20"/>
                    <a:pt x="32" y="17"/>
                  </a:cubicBezTo>
                  <a:cubicBezTo>
                    <a:pt x="32" y="16"/>
                    <a:pt x="32" y="16"/>
                    <a:pt x="32" y="16"/>
                  </a:cubicBezTo>
                  <a:cubicBezTo>
                    <a:pt x="33" y="13"/>
                    <a:pt x="35" y="10"/>
                    <a:pt x="33"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92" name="Freeform 13"/>
            <p:cNvSpPr>
              <a:spLocks/>
            </p:cNvSpPr>
            <p:nvPr/>
          </p:nvSpPr>
          <p:spPr bwMode="auto">
            <a:xfrm>
              <a:off x="18608563" y="4051710"/>
              <a:ext cx="354953" cy="212789"/>
            </a:xfrm>
            <a:custGeom>
              <a:avLst/>
              <a:gdLst>
                <a:gd name="T0" fmla="*/ 25 w 65"/>
                <a:gd name="T1" fmla="*/ 43 h 43"/>
                <a:gd name="T2" fmla="*/ 22 w 65"/>
                <a:gd name="T3" fmla="*/ 43 h 43"/>
                <a:gd name="T4" fmla="*/ 15 w 65"/>
                <a:gd name="T5" fmla="*/ 36 h 43"/>
                <a:gd name="T6" fmla="*/ 14 w 65"/>
                <a:gd name="T7" fmla="*/ 30 h 43"/>
                <a:gd name="T8" fmla="*/ 13 w 65"/>
                <a:gd name="T9" fmla="*/ 27 h 43"/>
                <a:gd name="T10" fmla="*/ 10 w 65"/>
                <a:gd name="T11" fmla="*/ 26 h 43"/>
                <a:gd name="T12" fmla="*/ 2 w 65"/>
                <a:gd name="T13" fmla="*/ 17 h 43"/>
                <a:gd name="T14" fmla="*/ 3 w 65"/>
                <a:gd name="T15" fmla="*/ 2 h 43"/>
                <a:gd name="T16" fmla="*/ 8 w 65"/>
                <a:gd name="T17" fmla="*/ 0 h 43"/>
                <a:gd name="T18" fmla="*/ 16 w 65"/>
                <a:gd name="T19" fmla="*/ 2 h 43"/>
                <a:gd name="T20" fmla="*/ 20 w 65"/>
                <a:gd name="T21" fmla="*/ 3 h 43"/>
                <a:gd name="T22" fmla="*/ 21 w 65"/>
                <a:gd name="T23" fmla="*/ 3 h 43"/>
                <a:gd name="T24" fmla="*/ 27 w 65"/>
                <a:gd name="T25" fmla="*/ 2 h 43"/>
                <a:gd name="T26" fmla="*/ 36 w 65"/>
                <a:gd name="T27" fmla="*/ 0 h 43"/>
                <a:gd name="T28" fmla="*/ 51 w 65"/>
                <a:gd name="T29" fmla="*/ 10 h 43"/>
                <a:gd name="T30" fmla="*/ 51 w 65"/>
                <a:gd name="T31" fmla="*/ 11 h 43"/>
                <a:gd name="T32" fmla="*/ 56 w 65"/>
                <a:gd name="T33" fmla="*/ 15 h 43"/>
                <a:gd name="T34" fmla="*/ 63 w 65"/>
                <a:gd name="T35" fmla="*/ 24 h 43"/>
                <a:gd name="T36" fmla="*/ 64 w 65"/>
                <a:gd name="T37" fmla="*/ 31 h 43"/>
                <a:gd name="T38" fmla="*/ 54 w 65"/>
                <a:gd name="T39" fmla="*/ 35 h 43"/>
                <a:gd name="T40" fmla="*/ 49 w 65"/>
                <a:gd name="T41" fmla="*/ 35 h 43"/>
                <a:gd name="T42" fmla="*/ 45 w 65"/>
                <a:gd name="T43" fmla="*/ 35 h 43"/>
                <a:gd name="T44" fmla="*/ 39 w 65"/>
                <a:gd name="T45" fmla="*/ 36 h 43"/>
                <a:gd name="T46" fmla="*/ 36 w 65"/>
                <a:gd name="T47" fmla="*/ 38 h 43"/>
                <a:gd name="T48" fmla="*/ 25 w 65"/>
                <a:gd name="T4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43">
                  <a:moveTo>
                    <a:pt x="25" y="43"/>
                  </a:moveTo>
                  <a:cubicBezTo>
                    <a:pt x="24" y="43"/>
                    <a:pt x="23" y="43"/>
                    <a:pt x="22" y="43"/>
                  </a:cubicBezTo>
                  <a:cubicBezTo>
                    <a:pt x="18" y="42"/>
                    <a:pt x="16" y="39"/>
                    <a:pt x="15" y="36"/>
                  </a:cubicBezTo>
                  <a:cubicBezTo>
                    <a:pt x="14" y="34"/>
                    <a:pt x="14" y="32"/>
                    <a:pt x="14" y="30"/>
                  </a:cubicBezTo>
                  <a:cubicBezTo>
                    <a:pt x="14" y="29"/>
                    <a:pt x="14" y="28"/>
                    <a:pt x="13" y="27"/>
                  </a:cubicBezTo>
                  <a:cubicBezTo>
                    <a:pt x="13" y="26"/>
                    <a:pt x="12" y="26"/>
                    <a:pt x="10" y="26"/>
                  </a:cubicBezTo>
                  <a:cubicBezTo>
                    <a:pt x="4" y="25"/>
                    <a:pt x="3" y="20"/>
                    <a:pt x="2" y="17"/>
                  </a:cubicBezTo>
                  <a:cubicBezTo>
                    <a:pt x="1" y="12"/>
                    <a:pt x="0" y="6"/>
                    <a:pt x="3" y="2"/>
                  </a:cubicBezTo>
                  <a:cubicBezTo>
                    <a:pt x="4" y="1"/>
                    <a:pt x="6" y="0"/>
                    <a:pt x="8" y="0"/>
                  </a:cubicBezTo>
                  <a:cubicBezTo>
                    <a:pt x="11" y="0"/>
                    <a:pt x="14" y="1"/>
                    <a:pt x="16" y="2"/>
                  </a:cubicBezTo>
                  <a:cubicBezTo>
                    <a:pt x="18" y="2"/>
                    <a:pt x="19" y="3"/>
                    <a:pt x="20" y="3"/>
                  </a:cubicBezTo>
                  <a:cubicBezTo>
                    <a:pt x="20" y="3"/>
                    <a:pt x="21" y="3"/>
                    <a:pt x="21" y="3"/>
                  </a:cubicBezTo>
                  <a:cubicBezTo>
                    <a:pt x="23" y="3"/>
                    <a:pt x="25" y="2"/>
                    <a:pt x="27" y="2"/>
                  </a:cubicBezTo>
                  <a:cubicBezTo>
                    <a:pt x="30" y="1"/>
                    <a:pt x="33" y="0"/>
                    <a:pt x="36" y="0"/>
                  </a:cubicBezTo>
                  <a:cubicBezTo>
                    <a:pt x="43" y="1"/>
                    <a:pt x="47" y="5"/>
                    <a:pt x="51" y="10"/>
                  </a:cubicBezTo>
                  <a:cubicBezTo>
                    <a:pt x="51" y="11"/>
                    <a:pt x="51" y="11"/>
                    <a:pt x="51" y="11"/>
                  </a:cubicBezTo>
                  <a:cubicBezTo>
                    <a:pt x="52" y="12"/>
                    <a:pt x="54" y="14"/>
                    <a:pt x="56" y="15"/>
                  </a:cubicBezTo>
                  <a:cubicBezTo>
                    <a:pt x="58" y="18"/>
                    <a:pt x="61" y="21"/>
                    <a:pt x="63" y="24"/>
                  </a:cubicBezTo>
                  <a:cubicBezTo>
                    <a:pt x="65" y="27"/>
                    <a:pt x="65" y="30"/>
                    <a:pt x="64" y="31"/>
                  </a:cubicBezTo>
                  <a:cubicBezTo>
                    <a:pt x="62" y="34"/>
                    <a:pt x="59" y="35"/>
                    <a:pt x="54" y="35"/>
                  </a:cubicBezTo>
                  <a:cubicBezTo>
                    <a:pt x="52" y="35"/>
                    <a:pt x="51" y="35"/>
                    <a:pt x="49" y="35"/>
                  </a:cubicBezTo>
                  <a:cubicBezTo>
                    <a:pt x="48" y="35"/>
                    <a:pt x="46" y="35"/>
                    <a:pt x="45" y="35"/>
                  </a:cubicBezTo>
                  <a:cubicBezTo>
                    <a:pt x="42" y="35"/>
                    <a:pt x="40" y="35"/>
                    <a:pt x="39" y="36"/>
                  </a:cubicBezTo>
                  <a:cubicBezTo>
                    <a:pt x="38" y="37"/>
                    <a:pt x="37" y="37"/>
                    <a:pt x="36" y="38"/>
                  </a:cubicBezTo>
                  <a:cubicBezTo>
                    <a:pt x="33" y="41"/>
                    <a:pt x="29" y="43"/>
                    <a:pt x="25" y="4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93" name="Freeform 92"/>
            <p:cNvSpPr>
              <a:spLocks/>
            </p:cNvSpPr>
            <p:nvPr/>
          </p:nvSpPr>
          <p:spPr bwMode="auto">
            <a:xfrm>
              <a:off x="18009452" y="3336813"/>
              <a:ext cx="114898" cy="113861"/>
            </a:xfrm>
            <a:custGeom>
              <a:avLst/>
              <a:gdLst>
                <a:gd name="T0" fmla="*/ 16 w 21"/>
                <a:gd name="T1" fmla="*/ 2 h 23"/>
                <a:gd name="T2" fmla="*/ 10 w 21"/>
                <a:gd name="T3" fmla="*/ 0 h 23"/>
                <a:gd name="T4" fmla="*/ 2 w 21"/>
                <a:gd name="T5" fmla="*/ 4 h 23"/>
                <a:gd name="T6" fmla="*/ 1 w 21"/>
                <a:gd name="T7" fmla="*/ 14 h 23"/>
                <a:gd name="T8" fmla="*/ 12 w 21"/>
                <a:gd name="T9" fmla="*/ 23 h 23"/>
                <a:gd name="T10" fmla="*/ 13 w 21"/>
                <a:gd name="T11" fmla="*/ 23 h 23"/>
                <a:gd name="T12" fmla="*/ 20 w 21"/>
                <a:gd name="T13" fmla="*/ 18 h 23"/>
                <a:gd name="T14" fmla="*/ 16 w 21"/>
                <a:gd name="T15" fmla="*/ 2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3">
                  <a:moveTo>
                    <a:pt x="16" y="2"/>
                  </a:moveTo>
                  <a:cubicBezTo>
                    <a:pt x="14" y="1"/>
                    <a:pt x="12" y="0"/>
                    <a:pt x="10" y="0"/>
                  </a:cubicBezTo>
                  <a:cubicBezTo>
                    <a:pt x="7" y="0"/>
                    <a:pt x="4" y="1"/>
                    <a:pt x="2" y="4"/>
                  </a:cubicBezTo>
                  <a:cubicBezTo>
                    <a:pt x="0" y="7"/>
                    <a:pt x="0" y="10"/>
                    <a:pt x="1" y="14"/>
                  </a:cubicBezTo>
                  <a:cubicBezTo>
                    <a:pt x="3" y="17"/>
                    <a:pt x="7" y="23"/>
                    <a:pt x="12" y="23"/>
                  </a:cubicBezTo>
                  <a:cubicBezTo>
                    <a:pt x="13" y="23"/>
                    <a:pt x="13" y="23"/>
                    <a:pt x="13" y="23"/>
                  </a:cubicBezTo>
                  <a:cubicBezTo>
                    <a:pt x="16" y="23"/>
                    <a:pt x="18" y="21"/>
                    <a:pt x="20" y="18"/>
                  </a:cubicBezTo>
                  <a:cubicBezTo>
                    <a:pt x="21" y="12"/>
                    <a:pt x="19" y="5"/>
                    <a:pt x="16"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94" name="Freeform 93"/>
            <p:cNvSpPr>
              <a:spLocks/>
            </p:cNvSpPr>
            <p:nvPr/>
          </p:nvSpPr>
          <p:spPr bwMode="auto">
            <a:xfrm>
              <a:off x="17732466" y="3432008"/>
              <a:ext cx="974581" cy="550638"/>
            </a:xfrm>
            <a:custGeom>
              <a:avLst/>
              <a:gdLst>
                <a:gd name="T0" fmla="*/ 173 w 179"/>
                <a:gd name="T1" fmla="*/ 74 h 111"/>
                <a:gd name="T2" fmla="*/ 171 w 179"/>
                <a:gd name="T3" fmla="*/ 67 h 111"/>
                <a:gd name="T4" fmla="*/ 163 w 179"/>
                <a:gd name="T5" fmla="*/ 54 h 111"/>
                <a:gd name="T6" fmla="*/ 150 w 179"/>
                <a:gd name="T7" fmla="*/ 50 h 111"/>
                <a:gd name="T8" fmla="*/ 134 w 179"/>
                <a:gd name="T9" fmla="*/ 50 h 111"/>
                <a:gd name="T10" fmla="*/ 130 w 179"/>
                <a:gd name="T11" fmla="*/ 51 h 111"/>
                <a:gd name="T12" fmla="*/ 124 w 179"/>
                <a:gd name="T13" fmla="*/ 50 h 111"/>
                <a:gd name="T14" fmla="*/ 104 w 179"/>
                <a:gd name="T15" fmla="*/ 64 h 111"/>
                <a:gd name="T16" fmla="*/ 99 w 179"/>
                <a:gd name="T17" fmla="*/ 67 h 111"/>
                <a:gd name="T18" fmla="*/ 94 w 179"/>
                <a:gd name="T19" fmla="*/ 63 h 111"/>
                <a:gd name="T20" fmla="*/ 87 w 179"/>
                <a:gd name="T21" fmla="*/ 65 h 111"/>
                <a:gd name="T22" fmla="*/ 83 w 179"/>
                <a:gd name="T23" fmla="*/ 64 h 111"/>
                <a:gd name="T24" fmla="*/ 77 w 179"/>
                <a:gd name="T25" fmla="*/ 62 h 111"/>
                <a:gd name="T26" fmla="*/ 75 w 179"/>
                <a:gd name="T27" fmla="*/ 56 h 111"/>
                <a:gd name="T28" fmla="*/ 65 w 179"/>
                <a:gd name="T29" fmla="*/ 31 h 111"/>
                <a:gd name="T30" fmla="*/ 62 w 179"/>
                <a:gd name="T31" fmla="*/ 31 h 111"/>
                <a:gd name="T32" fmla="*/ 60 w 179"/>
                <a:gd name="T33" fmla="*/ 27 h 111"/>
                <a:gd name="T34" fmla="*/ 51 w 179"/>
                <a:gd name="T35" fmla="*/ 17 h 111"/>
                <a:gd name="T36" fmla="*/ 44 w 179"/>
                <a:gd name="T37" fmla="*/ 20 h 111"/>
                <a:gd name="T38" fmla="*/ 41 w 179"/>
                <a:gd name="T39" fmla="*/ 22 h 111"/>
                <a:gd name="T40" fmla="*/ 38 w 179"/>
                <a:gd name="T41" fmla="*/ 21 h 111"/>
                <a:gd name="T42" fmla="*/ 38 w 179"/>
                <a:gd name="T43" fmla="*/ 17 h 111"/>
                <a:gd name="T44" fmla="*/ 27 w 179"/>
                <a:gd name="T45" fmla="*/ 9 h 111"/>
                <a:gd name="T46" fmla="*/ 22 w 179"/>
                <a:gd name="T47" fmla="*/ 5 h 111"/>
                <a:gd name="T48" fmla="*/ 13 w 179"/>
                <a:gd name="T49" fmla="*/ 0 h 111"/>
                <a:gd name="T50" fmla="*/ 3 w 179"/>
                <a:gd name="T51" fmla="*/ 16 h 111"/>
                <a:gd name="T52" fmla="*/ 7 w 179"/>
                <a:gd name="T53" fmla="*/ 24 h 111"/>
                <a:gd name="T54" fmla="*/ 11 w 179"/>
                <a:gd name="T55" fmla="*/ 33 h 111"/>
                <a:gd name="T56" fmla="*/ 22 w 179"/>
                <a:gd name="T57" fmla="*/ 39 h 111"/>
                <a:gd name="T58" fmla="*/ 32 w 179"/>
                <a:gd name="T59" fmla="*/ 37 h 111"/>
                <a:gd name="T60" fmla="*/ 36 w 179"/>
                <a:gd name="T61" fmla="*/ 43 h 111"/>
                <a:gd name="T62" fmla="*/ 39 w 179"/>
                <a:gd name="T63" fmla="*/ 50 h 111"/>
                <a:gd name="T64" fmla="*/ 41 w 179"/>
                <a:gd name="T65" fmla="*/ 65 h 111"/>
                <a:gd name="T66" fmla="*/ 40 w 179"/>
                <a:gd name="T67" fmla="*/ 76 h 111"/>
                <a:gd name="T68" fmla="*/ 41 w 179"/>
                <a:gd name="T69" fmla="*/ 87 h 111"/>
                <a:gd name="T70" fmla="*/ 49 w 179"/>
                <a:gd name="T71" fmla="*/ 104 h 111"/>
                <a:gd name="T72" fmla="*/ 53 w 179"/>
                <a:gd name="T73" fmla="*/ 103 h 111"/>
                <a:gd name="T74" fmla="*/ 55 w 179"/>
                <a:gd name="T75" fmla="*/ 102 h 111"/>
                <a:gd name="T76" fmla="*/ 57 w 179"/>
                <a:gd name="T77" fmla="*/ 103 h 111"/>
                <a:gd name="T78" fmla="*/ 61 w 179"/>
                <a:gd name="T79" fmla="*/ 105 h 111"/>
                <a:gd name="T80" fmla="*/ 67 w 179"/>
                <a:gd name="T81" fmla="*/ 109 h 111"/>
                <a:gd name="T82" fmla="*/ 76 w 179"/>
                <a:gd name="T83" fmla="*/ 103 h 111"/>
                <a:gd name="T84" fmla="*/ 84 w 179"/>
                <a:gd name="T85" fmla="*/ 111 h 111"/>
                <a:gd name="T86" fmla="*/ 87 w 179"/>
                <a:gd name="T87" fmla="*/ 110 h 111"/>
                <a:gd name="T88" fmla="*/ 103 w 179"/>
                <a:gd name="T89" fmla="*/ 107 h 111"/>
                <a:gd name="T90" fmla="*/ 107 w 179"/>
                <a:gd name="T91" fmla="*/ 107 h 111"/>
                <a:gd name="T92" fmla="*/ 114 w 179"/>
                <a:gd name="T93" fmla="*/ 105 h 111"/>
                <a:gd name="T94" fmla="*/ 119 w 179"/>
                <a:gd name="T95" fmla="*/ 106 h 111"/>
                <a:gd name="T96" fmla="*/ 129 w 179"/>
                <a:gd name="T97" fmla="*/ 106 h 111"/>
                <a:gd name="T98" fmla="*/ 135 w 179"/>
                <a:gd name="T99" fmla="*/ 99 h 111"/>
                <a:gd name="T100" fmla="*/ 139 w 179"/>
                <a:gd name="T101" fmla="*/ 102 h 111"/>
                <a:gd name="T102" fmla="*/ 155 w 179"/>
                <a:gd name="T103" fmla="*/ 104 h 111"/>
                <a:gd name="T104" fmla="*/ 161 w 179"/>
                <a:gd name="T105" fmla="*/ 102 h 111"/>
                <a:gd name="T106" fmla="*/ 168 w 179"/>
                <a:gd name="T107" fmla="*/ 98 h 111"/>
                <a:gd name="T108" fmla="*/ 170 w 179"/>
                <a:gd name="T109" fmla="*/ 90 h 111"/>
                <a:gd name="T110" fmla="*/ 176 w 179"/>
                <a:gd name="T111"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9" h="111">
                  <a:moveTo>
                    <a:pt x="178" y="80"/>
                  </a:moveTo>
                  <a:cubicBezTo>
                    <a:pt x="178" y="78"/>
                    <a:pt x="176" y="75"/>
                    <a:pt x="173" y="74"/>
                  </a:cubicBezTo>
                  <a:cubicBezTo>
                    <a:pt x="172" y="73"/>
                    <a:pt x="171" y="72"/>
                    <a:pt x="171" y="70"/>
                  </a:cubicBezTo>
                  <a:cubicBezTo>
                    <a:pt x="171" y="69"/>
                    <a:pt x="171" y="68"/>
                    <a:pt x="171" y="67"/>
                  </a:cubicBezTo>
                  <a:cubicBezTo>
                    <a:pt x="171" y="66"/>
                    <a:pt x="171" y="65"/>
                    <a:pt x="170" y="64"/>
                  </a:cubicBezTo>
                  <a:cubicBezTo>
                    <a:pt x="170" y="61"/>
                    <a:pt x="169" y="56"/>
                    <a:pt x="163" y="54"/>
                  </a:cubicBezTo>
                  <a:cubicBezTo>
                    <a:pt x="162" y="54"/>
                    <a:pt x="161" y="54"/>
                    <a:pt x="160" y="53"/>
                  </a:cubicBezTo>
                  <a:cubicBezTo>
                    <a:pt x="156" y="52"/>
                    <a:pt x="153" y="52"/>
                    <a:pt x="150" y="50"/>
                  </a:cubicBezTo>
                  <a:cubicBezTo>
                    <a:pt x="147" y="49"/>
                    <a:pt x="145" y="48"/>
                    <a:pt x="143" y="48"/>
                  </a:cubicBezTo>
                  <a:cubicBezTo>
                    <a:pt x="140" y="48"/>
                    <a:pt x="137" y="49"/>
                    <a:pt x="134" y="50"/>
                  </a:cubicBezTo>
                  <a:cubicBezTo>
                    <a:pt x="134" y="51"/>
                    <a:pt x="133" y="51"/>
                    <a:pt x="133" y="51"/>
                  </a:cubicBezTo>
                  <a:cubicBezTo>
                    <a:pt x="132" y="51"/>
                    <a:pt x="131" y="51"/>
                    <a:pt x="130" y="51"/>
                  </a:cubicBezTo>
                  <a:cubicBezTo>
                    <a:pt x="129" y="50"/>
                    <a:pt x="127" y="50"/>
                    <a:pt x="126" y="50"/>
                  </a:cubicBezTo>
                  <a:cubicBezTo>
                    <a:pt x="125" y="50"/>
                    <a:pt x="125" y="50"/>
                    <a:pt x="124" y="50"/>
                  </a:cubicBezTo>
                  <a:cubicBezTo>
                    <a:pt x="118" y="51"/>
                    <a:pt x="112" y="56"/>
                    <a:pt x="107" y="60"/>
                  </a:cubicBezTo>
                  <a:cubicBezTo>
                    <a:pt x="106" y="62"/>
                    <a:pt x="105" y="63"/>
                    <a:pt x="104" y="64"/>
                  </a:cubicBezTo>
                  <a:cubicBezTo>
                    <a:pt x="103" y="64"/>
                    <a:pt x="103" y="64"/>
                    <a:pt x="103" y="64"/>
                  </a:cubicBezTo>
                  <a:cubicBezTo>
                    <a:pt x="102" y="65"/>
                    <a:pt x="100" y="67"/>
                    <a:pt x="99" y="67"/>
                  </a:cubicBezTo>
                  <a:cubicBezTo>
                    <a:pt x="98" y="67"/>
                    <a:pt x="98" y="67"/>
                    <a:pt x="98" y="66"/>
                  </a:cubicBezTo>
                  <a:cubicBezTo>
                    <a:pt x="97" y="65"/>
                    <a:pt x="96" y="63"/>
                    <a:pt x="94" y="63"/>
                  </a:cubicBezTo>
                  <a:cubicBezTo>
                    <a:pt x="93" y="63"/>
                    <a:pt x="93" y="63"/>
                    <a:pt x="92" y="63"/>
                  </a:cubicBezTo>
                  <a:cubicBezTo>
                    <a:pt x="90" y="63"/>
                    <a:pt x="89" y="64"/>
                    <a:pt x="87" y="65"/>
                  </a:cubicBezTo>
                  <a:cubicBezTo>
                    <a:pt x="87" y="65"/>
                    <a:pt x="86" y="65"/>
                    <a:pt x="85" y="65"/>
                  </a:cubicBezTo>
                  <a:cubicBezTo>
                    <a:pt x="85" y="65"/>
                    <a:pt x="84" y="65"/>
                    <a:pt x="83" y="64"/>
                  </a:cubicBezTo>
                  <a:cubicBezTo>
                    <a:pt x="82" y="63"/>
                    <a:pt x="81" y="62"/>
                    <a:pt x="78" y="62"/>
                  </a:cubicBezTo>
                  <a:cubicBezTo>
                    <a:pt x="78" y="62"/>
                    <a:pt x="78" y="62"/>
                    <a:pt x="77" y="62"/>
                  </a:cubicBezTo>
                  <a:cubicBezTo>
                    <a:pt x="76" y="62"/>
                    <a:pt x="75" y="62"/>
                    <a:pt x="74" y="62"/>
                  </a:cubicBezTo>
                  <a:cubicBezTo>
                    <a:pt x="74" y="60"/>
                    <a:pt x="75" y="58"/>
                    <a:pt x="75" y="56"/>
                  </a:cubicBezTo>
                  <a:cubicBezTo>
                    <a:pt x="77" y="49"/>
                    <a:pt x="79" y="42"/>
                    <a:pt x="72" y="34"/>
                  </a:cubicBezTo>
                  <a:cubicBezTo>
                    <a:pt x="70" y="31"/>
                    <a:pt x="67" y="31"/>
                    <a:pt x="65" y="31"/>
                  </a:cubicBezTo>
                  <a:cubicBezTo>
                    <a:pt x="64" y="31"/>
                    <a:pt x="64" y="31"/>
                    <a:pt x="63" y="31"/>
                  </a:cubicBezTo>
                  <a:cubicBezTo>
                    <a:pt x="63" y="31"/>
                    <a:pt x="62" y="31"/>
                    <a:pt x="62" y="31"/>
                  </a:cubicBezTo>
                  <a:cubicBezTo>
                    <a:pt x="61" y="31"/>
                    <a:pt x="61" y="31"/>
                    <a:pt x="60" y="31"/>
                  </a:cubicBezTo>
                  <a:cubicBezTo>
                    <a:pt x="60" y="30"/>
                    <a:pt x="60" y="30"/>
                    <a:pt x="60" y="27"/>
                  </a:cubicBezTo>
                  <a:cubicBezTo>
                    <a:pt x="60" y="26"/>
                    <a:pt x="60" y="24"/>
                    <a:pt x="59" y="23"/>
                  </a:cubicBezTo>
                  <a:cubicBezTo>
                    <a:pt x="58" y="19"/>
                    <a:pt x="55" y="17"/>
                    <a:pt x="51" y="17"/>
                  </a:cubicBezTo>
                  <a:cubicBezTo>
                    <a:pt x="51" y="17"/>
                    <a:pt x="50" y="17"/>
                    <a:pt x="50" y="17"/>
                  </a:cubicBezTo>
                  <a:cubicBezTo>
                    <a:pt x="47" y="18"/>
                    <a:pt x="46" y="19"/>
                    <a:pt x="44" y="20"/>
                  </a:cubicBezTo>
                  <a:cubicBezTo>
                    <a:pt x="44" y="21"/>
                    <a:pt x="43" y="21"/>
                    <a:pt x="43" y="22"/>
                  </a:cubicBezTo>
                  <a:cubicBezTo>
                    <a:pt x="42" y="22"/>
                    <a:pt x="42" y="22"/>
                    <a:pt x="41" y="22"/>
                  </a:cubicBezTo>
                  <a:cubicBezTo>
                    <a:pt x="40" y="22"/>
                    <a:pt x="39" y="22"/>
                    <a:pt x="39" y="22"/>
                  </a:cubicBezTo>
                  <a:cubicBezTo>
                    <a:pt x="38" y="21"/>
                    <a:pt x="38" y="21"/>
                    <a:pt x="38" y="21"/>
                  </a:cubicBezTo>
                  <a:cubicBezTo>
                    <a:pt x="38" y="21"/>
                    <a:pt x="38" y="21"/>
                    <a:pt x="38" y="20"/>
                  </a:cubicBezTo>
                  <a:cubicBezTo>
                    <a:pt x="38" y="19"/>
                    <a:pt x="38" y="18"/>
                    <a:pt x="38" y="17"/>
                  </a:cubicBezTo>
                  <a:cubicBezTo>
                    <a:pt x="37" y="14"/>
                    <a:pt x="35" y="12"/>
                    <a:pt x="31" y="10"/>
                  </a:cubicBezTo>
                  <a:cubicBezTo>
                    <a:pt x="30" y="9"/>
                    <a:pt x="29" y="9"/>
                    <a:pt x="27" y="9"/>
                  </a:cubicBezTo>
                  <a:cubicBezTo>
                    <a:pt x="26" y="8"/>
                    <a:pt x="25" y="8"/>
                    <a:pt x="25" y="8"/>
                  </a:cubicBezTo>
                  <a:cubicBezTo>
                    <a:pt x="23" y="7"/>
                    <a:pt x="23" y="6"/>
                    <a:pt x="22" y="5"/>
                  </a:cubicBezTo>
                  <a:cubicBezTo>
                    <a:pt x="22" y="5"/>
                    <a:pt x="21" y="4"/>
                    <a:pt x="21" y="3"/>
                  </a:cubicBezTo>
                  <a:cubicBezTo>
                    <a:pt x="19" y="1"/>
                    <a:pt x="16" y="0"/>
                    <a:pt x="13" y="0"/>
                  </a:cubicBezTo>
                  <a:cubicBezTo>
                    <a:pt x="9" y="0"/>
                    <a:pt x="4" y="3"/>
                    <a:pt x="2" y="7"/>
                  </a:cubicBezTo>
                  <a:cubicBezTo>
                    <a:pt x="0" y="10"/>
                    <a:pt x="1" y="13"/>
                    <a:pt x="3" y="16"/>
                  </a:cubicBezTo>
                  <a:cubicBezTo>
                    <a:pt x="4" y="18"/>
                    <a:pt x="5" y="20"/>
                    <a:pt x="6" y="22"/>
                  </a:cubicBezTo>
                  <a:cubicBezTo>
                    <a:pt x="7" y="24"/>
                    <a:pt x="7" y="24"/>
                    <a:pt x="7" y="24"/>
                  </a:cubicBezTo>
                  <a:cubicBezTo>
                    <a:pt x="8" y="25"/>
                    <a:pt x="8" y="26"/>
                    <a:pt x="8" y="27"/>
                  </a:cubicBezTo>
                  <a:cubicBezTo>
                    <a:pt x="8" y="29"/>
                    <a:pt x="9" y="31"/>
                    <a:pt x="11" y="33"/>
                  </a:cubicBezTo>
                  <a:cubicBezTo>
                    <a:pt x="13" y="35"/>
                    <a:pt x="16" y="39"/>
                    <a:pt x="21" y="39"/>
                  </a:cubicBezTo>
                  <a:cubicBezTo>
                    <a:pt x="22" y="39"/>
                    <a:pt x="22" y="39"/>
                    <a:pt x="22" y="39"/>
                  </a:cubicBezTo>
                  <a:cubicBezTo>
                    <a:pt x="23" y="39"/>
                    <a:pt x="25" y="38"/>
                    <a:pt x="27" y="38"/>
                  </a:cubicBezTo>
                  <a:cubicBezTo>
                    <a:pt x="28" y="37"/>
                    <a:pt x="31" y="37"/>
                    <a:pt x="32" y="37"/>
                  </a:cubicBezTo>
                  <a:cubicBezTo>
                    <a:pt x="33" y="37"/>
                    <a:pt x="34" y="37"/>
                    <a:pt x="35" y="38"/>
                  </a:cubicBezTo>
                  <a:cubicBezTo>
                    <a:pt x="35" y="38"/>
                    <a:pt x="36" y="41"/>
                    <a:pt x="36" y="43"/>
                  </a:cubicBezTo>
                  <a:cubicBezTo>
                    <a:pt x="37" y="44"/>
                    <a:pt x="37" y="46"/>
                    <a:pt x="37" y="47"/>
                  </a:cubicBezTo>
                  <a:cubicBezTo>
                    <a:pt x="38" y="48"/>
                    <a:pt x="38" y="49"/>
                    <a:pt x="39" y="50"/>
                  </a:cubicBezTo>
                  <a:cubicBezTo>
                    <a:pt x="41" y="54"/>
                    <a:pt x="43" y="58"/>
                    <a:pt x="42" y="62"/>
                  </a:cubicBezTo>
                  <a:cubicBezTo>
                    <a:pt x="42" y="63"/>
                    <a:pt x="42" y="64"/>
                    <a:pt x="41" y="65"/>
                  </a:cubicBezTo>
                  <a:cubicBezTo>
                    <a:pt x="41" y="67"/>
                    <a:pt x="40" y="68"/>
                    <a:pt x="40" y="69"/>
                  </a:cubicBezTo>
                  <a:cubicBezTo>
                    <a:pt x="40" y="72"/>
                    <a:pt x="40" y="74"/>
                    <a:pt x="40" y="76"/>
                  </a:cubicBezTo>
                  <a:cubicBezTo>
                    <a:pt x="40" y="77"/>
                    <a:pt x="40" y="78"/>
                    <a:pt x="40" y="78"/>
                  </a:cubicBezTo>
                  <a:cubicBezTo>
                    <a:pt x="40" y="81"/>
                    <a:pt x="41" y="84"/>
                    <a:pt x="41" y="87"/>
                  </a:cubicBezTo>
                  <a:cubicBezTo>
                    <a:pt x="42" y="89"/>
                    <a:pt x="42" y="92"/>
                    <a:pt x="42" y="94"/>
                  </a:cubicBezTo>
                  <a:cubicBezTo>
                    <a:pt x="42" y="97"/>
                    <a:pt x="42" y="103"/>
                    <a:pt x="49" y="104"/>
                  </a:cubicBezTo>
                  <a:cubicBezTo>
                    <a:pt x="49" y="104"/>
                    <a:pt x="49" y="104"/>
                    <a:pt x="49" y="104"/>
                  </a:cubicBezTo>
                  <a:cubicBezTo>
                    <a:pt x="51" y="104"/>
                    <a:pt x="53" y="103"/>
                    <a:pt x="53" y="103"/>
                  </a:cubicBezTo>
                  <a:cubicBezTo>
                    <a:pt x="54" y="103"/>
                    <a:pt x="54" y="102"/>
                    <a:pt x="54" y="102"/>
                  </a:cubicBezTo>
                  <a:cubicBezTo>
                    <a:pt x="54" y="102"/>
                    <a:pt x="54" y="102"/>
                    <a:pt x="55" y="102"/>
                  </a:cubicBezTo>
                  <a:cubicBezTo>
                    <a:pt x="55" y="102"/>
                    <a:pt x="55" y="102"/>
                    <a:pt x="56" y="103"/>
                  </a:cubicBezTo>
                  <a:cubicBezTo>
                    <a:pt x="57" y="103"/>
                    <a:pt x="57" y="103"/>
                    <a:pt x="57" y="103"/>
                  </a:cubicBezTo>
                  <a:cubicBezTo>
                    <a:pt x="58" y="103"/>
                    <a:pt x="59" y="104"/>
                    <a:pt x="60" y="104"/>
                  </a:cubicBezTo>
                  <a:cubicBezTo>
                    <a:pt x="60" y="104"/>
                    <a:pt x="60" y="105"/>
                    <a:pt x="61" y="105"/>
                  </a:cubicBezTo>
                  <a:cubicBezTo>
                    <a:pt x="61" y="106"/>
                    <a:pt x="62" y="107"/>
                    <a:pt x="63" y="107"/>
                  </a:cubicBezTo>
                  <a:cubicBezTo>
                    <a:pt x="64" y="108"/>
                    <a:pt x="66" y="109"/>
                    <a:pt x="67" y="109"/>
                  </a:cubicBezTo>
                  <a:cubicBezTo>
                    <a:pt x="70" y="109"/>
                    <a:pt x="73" y="107"/>
                    <a:pt x="75" y="105"/>
                  </a:cubicBezTo>
                  <a:cubicBezTo>
                    <a:pt x="76" y="104"/>
                    <a:pt x="76" y="104"/>
                    <a:pt x="76" y="103"/>
                  </a:cubicBezTo>
                  <a:cubicBezTo>
                    <a:pt x="76" y="104"/>
                    <a:pt x="76" y="105"/>
                    <a:pt x="77" y="106"/>
                  </a:cubicBezTo>
                  <a:cubicBezTo>
                    <a:pt x="77" y="108"/>
                    <a:pt x="79" y="111"/>
                    <a:pt x="84" y="111"/>
                  </a:cubicBezTo>
                  <a:cubicBezTo>
                    <a:pt x="85" y="111"/>
                    <a:pt x="86" y="110"/>
                    <a:pt x="87" y="110"/>
                  </a:cubicBezTo>
                  <a:cubicBezTo>
                    <a:pt x="87" y="110"/>
                    <a:pt x="87" y="110"/>
                    <a:pt x="87" y="110"/>
                  </a:cubicBezTo>
                  <a:cubicBezTo>
                    <a:pt x="90" y="110"/>
                    <a:pt x="92" y="109"/>
                    <a:pt x="95" y="108"/>
                  </a:cubicBezTo>
                  <a:cubicBezTo>
                    <a:pt x="98" y="108"/>
                    <a:pt x="100" y="107"/>
                    <a:pt x="103" y="107"/>
                  </a:cubicBezTo>
                  <a:cubicBezTo>
                    <a:pt x="103" y="107"/>
                    <a:pt x="103" y="107"/>
                    <a:pt x="104" y="107"/>
                  </a:cubicBezTo>
                  <a:cubicBezTo>
                    <a:pt x="105" y="107"/>
                    <a:pt x="106" y="107"/>
                    <a:pt x="107" y="107"/>
                  </a:cubicBezTo>
                  <a:cubicBezTo>
                    <a:pt x="109" y="107"/>
                    <a:pt x="111" y="107"/>
                    <a:pt x="113" y="106"/>
                  </a:cubicBezTo>
                  <a:cubicBezTo>
                    <a:pt x="114" y="105"/>
                    <a:pt x="114" y="105"/>
                    <a:pt x="114" y="105"/>
                  </a:cubicBezTo>
                  <a:cubicBezTo>
                    <a:pt x="115" y="105"/>
                    <a:pt x="115" y="105"/>
                    <a:pt x="115" y="106"/>
                  </a:cubicBezTo>
                  <a:cubicBezTo>
                    <a:pt x="116" y="106"/>
                    <a:pt x="117" y="106"/>
                    <a:pt x="119" y="106"/>
                  </a:cubicBezTo>
                  <a:cubicBezTo>
                    <a:pt x="119" y="107"/>
                    <a:pt x="120" y="107"/>
                    <a:pt x="121" y="107"/>
                  </a:cubicBezTo>
                  <a:cubicBezTo>
                    <a:pt x="124" y="107"/>
                    <a:pt x="127" y="106"/>
                    <a:pt x="129" y="106"/>
                  </a:cubicBezTo>
                  <a:cubicBezTo>
                    <a:pt x="132" y="105"/>
                    <a:pt x="133" y="103"/>
                    <a:pt x="134" y="101"/>
                  </a:cubicBezTo>
                  <a:cubicBezTo>
                    <a:pt x="134" y="100"/>
                    <a:pt x="135" y="100"/>
                    <a:pt x="135" y="99"/>
                  </a:cubicBezTo>
                  <a:cubicBezTo>
                    <a:pt x="135" y="100"/>
                    <a:pt x="136" y="100"/>
                    <a:pt x="136" y="100"/>
                  </a:cubicBezTo>
                  <a:cubicBezTo>
                    <a:pt x="137" y="101"/>
                    <a:pt x="138" y="102"/>
                    <a:pt x="139" y="102"/>
                  </a:cubicBezTo>
                  <a:cubicBezTo>
                    <a:pt x="143" y="104"/>
                    <a:pt x="147" y="105"/>
                    <a:pt x="151" y="105"/>
                  </a:cubicBezTo>
                  <a:cubicBezTo>
                    <a:pt x="152" y="105"/>
                    <a:pt x="154" y="104"/>
                    <a:pt x="155" y="104"/>
                  </a:cubicBezTo>
                  <a:cubicBezTo>
                    <a:pt x="157" y="104"/>
                    <a:pt x="159" y="103"/>
                    <a:pt x="160" y="102"/>
                  </a:cubicBezTo>
                  <a:cubicBezTo>
                    <a:pt x="160" y="102"/>
                    <a:pt x="161" y="102"/>
                    <a:pt x="161" y="102"/>
                  </a:cubicBezTo>
                  <a:cubicBezTo>
                    <a:pt x="161" y="101"/>
                    <a:pt x="162" y="101"/>
                    <a:pt x="163" y="101"/>
                  </a:cubicBezTo>
                  <a:cubicBezTo>
                    <a:pt x="164" y="101"/>
                    <a:pt x="166" y="100"/>
                    <a:pt x="168" y="98"/>
                  </a:cubicBezTo>
                  <a:cubicBezTo>
                    <a:pt x="169" y="96"/>
                    <a:pt x="170" y="94"/>
                    <a:pt x="170" y="93"/>
                  </a:cubicBezTo>
                  <a:cubicBezTo>
                    <a:pt x="170" y="92"/>
                    <a:pt x="170" y="91"/>
                    <a:pt x="170" y="90"/>
                  </a:cubicBezTo>
                  <a:cubicBezTo>
                    <a:pt x="170" y="90"/>
                    <a:pt x="171" y="89"/>
                    <a:pt x="172" y="89"/>
                  </a:cubicBezTo>
                  <a:cubicBezTo>
                    <a:pt x="174" y="88"/>
                    <a:pt x="175" y="87"/>
                    <a:pt x="176" y="86"/>
                  </a:cubicBezTo>
                  <a:cubicBezTo>
                    <a:pt x="178" y="84"/>
                    <a:pt x="179" y="82"/>
                    <a:pt x="178" y="8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95" name="Freeform 94"/>
            <p:cNvSpPr>
              <a:spLocks/>
            </p:cNvSpPr>
            <p:nvPr/>
          </p:nvSpPr>
          <p:spPr bwMode="auto">
            <a:xfrm>
              <a:off x="17703741" y="3725060"/>
              <a:ext cx="213382" cy="216522"/>
            </a:xfrm>
            <a:custGeom>
              <a:avLst/>
              <a:gdLst>
                <a:gd name="T0" fmla="*/ 38 w 39"/>
                <a:gd name="T1" fmla="*/ 22 h 44"/>
                <a:gd name="T2" fmla="*/ 37 w 39"/>
                <a:gd name="T3" fmla="*/ 19 h 44"/>
                <a:gd name="T4" fmla="*/ 37 w 39"/>
                <a:gd name="T5" fmla="*/ 18 h 44"/>
                <a:gd name="T6" fmla="*/ 34 w 39"/>
                <a:gd name="T7" fmla="*/ 8 h 44"/>
                <a:gd name="T8" fmla="*/ 27 w 39"/>
                <a:gd name="T9" fmla="*/ 1 h 44"/>
                <a:gd name="T10" fmla="*/ 22 w 39"/>
                <a:gd name="T11" fmla="*/ 0 h 44"/>
                <a:gd name="T12" fmla="*/ 12 w 39"/>
                <a:gd name="T13" fmla="*/ 3 h 44"/>
                <a:gd name="T14" fmla="*/ 8 w 39"/>
                <a:gd name="T15" fmla="*/ 10 h 44"/>
                <a:gd name="T16" fmla="*/ 6 w 39"/>
                <a:gd name="T17" fmla="*/ 14 h 44"/>
                <a:gd name="T18" fmla="*/ 5 w 39"/>
                <a:gd name="T19" fmla="*/ 15 h 44"/>
                <a:gd name="T20" fmla="*/ 2 w 39"/>
                <a:gd name="T21" fmla="*/ 26 h 44"/>
                <a:gd name="T22" fmla="*/ 6 w 39"/>
                <a:gd name="T23" fmla="*/ 31 h 44"/>
                <a:gd name="T24" fmla="*/ 8 w 39"/>
                <a:gd name="T25" fmla="*/ 33 h 44"/>
                <a:gd name="T26" fmla="*/ 14 w 39"/>
                <a:gd name="T27" fmla="*/ 38 h 44"/>
                <a:gd name="T28" fmla="*/ 19 w 39"/>
                <a:gd name="T29" fmla="*/ 41 h 44"/>
                <a:gd name="T30" fmla="*/ 22 w 39"/>
                <a:gd name="T31" fmla="*/ 43 h 44"/>
                <a:gd name="T32" fmla="*/ 27 w 39"/>
                <a:gd name="T33" fmla="*/ 44 h 44"/>
                <a:gd name="T34" fmla="*/ 33 w 39"/>
                <a:gd name="T35" fmla="*/ 43 h 44"/>
                <a:gd name="T36" fmla="*/ 38 w 39"/>
                <a:gd name="T37" fmla="*/ 36 h 44"/>
                <a:gd name="T38" fmla="*/ 38 w 39"/>
                <a:gd name="T39"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44">
                  <a:moveTo>
                    <a:pt x="38" y="22"/>
                  </a:moveTo>
                  <a:cubicBezTo>
                    <a:pt x="38" y="21"/>
                    <a:pt x="37" y="20"/>
                    <a:pt x="37" y="19"/>
                  </a:cubicBezTo>
                  <a:cubicBezTo>
                    <a:pt x="37" y="18"/>
                    <a:pt x="37" y="18"/>
                    <a:pt x="37" y="18"/>
                  </a:cubicBezTo>
                  <a:cubicBezTo>
                    <a:pt x="36" y="15"/>
                    <a:pt x="36" y="11"/>
                    <a:pt x="34" y="8"/>
                  </a:cubicBezTo>
                  <a:cubicBezTo>
                    <a:pt x="33" y="5"/>
                    <a:pt x="30" y="2"/>
                    <a:pt x="27" y="1"/>
                  </a:cubicBezTo>
                  <a:cubicBezTo>
                    <a:pt x="26" y="0"/>
                    <a:pt x="24" y="0"/>
                    <a:pt x="22" y="0"/>
                  </a:cubicBezTo>
                  <a:cubicBezTo>
                    <a:pt x="19" y="0"/>
                    <a:pt x="14" y="1"/>
                    <a:pt x="12" y="3"/>
                  </a:cubicBezTo>
                  <a:cubicBezTo>
                    <a:pt x="10" y="5"/>
                    <a:pt x="9" y="8"/>
                    <a:pt x="8" y="10"/>
                  </a:cubicBezTo>
                  <a:cubicBezTo>
                    <a:pt x="8" y="11"/>
                    <a:pt x="7" y="13"/>
                    <a:pt x="6" y="14"/>
                  </a:cubicBezTo>
                  <a:cubicBezTo>
                    <a:pt x="5" y="15"/>
                    <a:pt x="5" y="15"/>
                    <a:pt x="5" y="15"/>
                  </a:cubicBezTo>
                  <a:cubicBezTo>
                    <a:pt x="3" y="17"/>
                    <a:pt x="0" y="21"/>
                    <a:pt x="2" y="26"/>
                  </a:cubicBezTo>
                  <a:cubicBezTo>
                    <a:pt x="3" y="29"/>
                    <a:pt x="5" y="30"/>
                    <a:pt x="6" y="31"/>
                  </a:cubicBezTo>
                  <a:cubicBezTo>
                    <a:pt x="7" y="32"/>
                    <a:pt x="8" y="32"/>
                    <a:pt x="8" y="33"/>
                  </a:cubicBezTo>
                  <a:cubicBezTo>
                    <a:pt x="10" y="35"/>
                    <a:pt x="12" y="37"/>
                    <a:pt x="14" y="38"/>
                  </a:cubicBezTo>
                  <a:cubicBezTo>
                    <a:pt x="16" y="40"/>
                    <a:pt x="18" y="41"/>
                    <a:pt x="19" y="41"/>
                  </a:cubicBezTo>
                  <a:cubicBezTo>
                    <a:pt x="20" y="42"/>
                    <a:pt x="21" y="42"/>
                    <a:pt x="22" y="43"/>
                  </a:cubicBezTo>
                  <a:cubicBezTo>
                    <a:pt x="24" y="44"/>
                    <a:pt x="26" y="44"/>
                    <a:pt x="27" y="44"/>
                  </a:cubicBezTo>
                  <a:cubicBezTo>
                    <a:pt x="29" y="44"/>
                    <a:pt x="31" y="44"/>
                    <a:pt x="33" y="43"/>
                  </a:cubicBezTo>
                  <a:cubicBezTo>
                    <a:pt x="35" y="41"/>
                    <a:pt x="37" y="39"/>
                    <a:pt x="38" y="36"/>
                  </a:cubicBezTo>
                  <a:cubicBezTo>
                    <a:pt x="39" y="31"/>
                    <a:pt x="38" y="26"/>
                    <a:pt x="38" y="2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96" name="Freeform 95"/>
            <p:cNvSpPr>
              <a:spLocks/>
            </p:cNvSpPr>
            <p:nvPr/>
          </p:nvSpPr>
          <p:spPr bwMode="auto">
            <a:xfrm>
              <a:off x="17621671" y="4874867"/>
              <a:ext cx="82070" cy="78396"/>
            </a:xfrm>
            <a:custGeom>
              <a:avLst/>
              <a:gdLst>
                <a:gd name="T0" fmla="*/ 10 w 15"/>
                <a:gd name="T1" fmla="*/ 1 h 16"/>
                <a:gd name="T2" fmla="*/ 6 w 15"/>
                <a:gd name="T3" fmla="*/ 0 h 16"/>
                <a:gd name="T4" fmla="*/ 1 w 15"/>
                <a:gd name="T5" fmla="*/ 2 h 16"/>
                <a:gd name="T6" fmla="*/ 0 w 15"/>
                <a:gd name="T7" fmla="*/ 7 h 16"/>
                <a:gd name="T8" fmla="*/ 10 w 15"/>
                <a:gd name="T9" fmla="*/ 16 h 16"/>
                <a:gd name="T10" fmla="*/ 10 w 15"/>
                <a:gd name="T11" fmla="*/ 16 h 16"/>
                <a:gd name="T12" fmla="*/ 12 w 15"/>
                <a:gd name="T13" fmla="*/ 16 h 16"/>
                <a:gd name="T14" fmla="*/ 15 w 15"/>
                <a:gd name="T15" fmla="*/ 10 h 16"/>
                <a:gd name="T16" fmla="*/ 10 w 15"/>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6">
                  <a:moveTo>
                    <a:pt x="10" y="1"/>
                  </a:moveTo>
                  <a:cubicBezTo>
                    <a:pt x="9" y="1"/>
                    <a:pt x="7" y="0"/>
                    <a:pt x="6" y="0"/>
                  </a:cubicBezTo>
                  <a:cubicBezTo>
                    <a:pt x="4" y="0"/>
                    <a:pt x="3" y="1"/>
                    <a:pt x="1" y="2"/>
                  </a:cubicBezTo>
                  <a:cubicBezTo>
                    <a:pt x="0" y="4"/>
                    <a:pt x="0" y="5"/>
                    <a:pt x="0" y="7"/>
                  </a:cubicBezTo>
                  <a:cubicBezTo>
                    <a:pt x="1" y="11"/>
                    <a:pt x="6" y="16"/>
                    <a:pt x="10" y="16"/>
                  </a:cubicBezTo>
                  <a:cubicBezTo>
                    <a:pt x="10" y="16"/>
                    <a:pt x="10" y="16"/>
                    <a:pt x="10" y="16"/>
                  </a:cubicBezTo>
                  <a:cubicBezTo>
                    <a:pt x="11" y="16"/>
                    <a:pt x="11" y="16"/>
                    <a:pt x="12" y="16"/>
                  </a:cubicBezTo>
                  <a:cubicBezTo>
                    <a:pt x="14" y="15"/>
                    <a:pt x="15" y="13"/>
                    <a:pt x="15" y="10"/>
                  </a:cubicBezTo>
                  <a:cubicBezTo>
                    <a:pt x="15" y="7"/>
                    <a:pt x="12" y="3"/>
                    <a:pt x="10"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97" name="Freeform 96"/>
            <p:cNvSpPr>
              <a:spLocks/>
            </p:cNvSpPr>
            <p:nvPr/>
          </p:nvSpPr>
          <p:spPr bwMode="auto">
            <a:xfrm>
              <a:off x="17933537" y="4835669"/>
              <a:ext cx="65656" cy="54131"/>
            </a:xfrm>
            <a:custGeom>
              <a:avLst/>
              <a:gdLst>
                <a:gd name="T0" fmla="*/ 11 w 12"/>
                <a:gd name="T1" fmla="*/ 4 h 11"/>
                <a:gd name="T2" fmla="*/ 7 w 12"/>
                <a:gd name="T3" fmla="*/ 0 h 11"/>
                <a:gd name="T4" fmla="*/ 1 w 12"/>
                <a:gd name="T5" fmla="*/ 6 h 11"/>
                <a:gd name="T6" fmla="*/ 3 w 12"/>
                <a:gd name="T7" fmla="*/ 10 h 11"/>
                <a:gd name="T8" fmla="*/ 5 w 12"/>
                <a:gd name="T9" fmla="*/ 11 h 11"/>
                <a:gd name="T10" fmla="*/ 5 w 12"/>
                <a:gd name="T11" fmla="*/ 11 h 11"/>
                <a:gd name="T12" fmla="*/ 10 w 12"/>
                <a:gd name="T13" fmla="*/ 8 h 11"/>
                <a:gd name="T14" fmla="*/ 11 w 12"/>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11" y="4"/>
                  </a:moveTo>
                  <a:cubicBezTo>
                    <a:pt x="11" y="0"/>
                    <a:pt x="8" y="0"/>
                    <a:pt x="7" y="0"/>
                  </a:cubicBezTo>
                  <a:cubicBezTo>
                    <a:pt x="3" y="0"/>
                    <a:pt x="1" y="4"/>
                    <a:pt x="1" y="6"/>
                  </a:cubicBezTo>
                  <a:cubicBezTo>
                    <a:pt x="0" y="8"/>
                    <a:pt x="2" y="10"/>
                    <a:pt x="3" y="10"/>
                  </a:cubicBezTo>
                  <a:cubicBezTo>
                    <a:pt x="4" y="10"/>
                    <a:pt x="4" y="11"/>
                    <a:pt x="5" y="11"/>
                  </a:cubicBezTo>
                  <a:cubicBezTo>
                    <a:pt x="5" y="11"/>
                    <a:pt x="5" y="11"/>
                    <a:pt x="5" y="11"/>
                  </a:cubicBezTo>
                  <a:cubicBezTo>
                    <a:pt x="7" y="11"/>
                    <a:pt x="9" y="10"/>
                    <a:pt x="10" y="8"/>
                  </a:cubicBezTo>
                  <a:cubicBezTo>
                    <a:pt x="11" y="7"/>
                    <a:pt x="12" y="6"/>
                    <a:pt x="11"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98" name="Freeform 97"/>
            <p:cNvSpPr>
              <a:spLocks/>
            </p:cNvSpPr>
            <p:nvPr/>
          </p:nvSpPr>
          <p:spPr bwMode="auto">
            <a:xfrm>
              <a:off x="16146464" y="4036777"/>
              <a:ext cx="1171549" cy="946351"/>
            </a:xfrm>
            <a:custGeom>
              <a:avLst/>
              <a:gdLst>
                <a:gd name="T0" fmla="*/ 209 w 215"/>
                <a:gd name="T1" fmla="*/ 139 h 191"/>
                <a:gd name="T2" fmla="*/ 205 w 215"/>
                <a:gd name="T3" fmla="*/ 135 h 191"/>
                <a:gd name="T4" fmla="*/ 197 w 215"/>
                <a:gd name="T5" fmla="*/ 125 h 191"/>
                <a:gd name="T6" fmla="*/ 189 w 215"/>
                <a:gd name="T7" fmla="*/ 119 h 191"/>
                <a:gd name="T8" fmla="*/ 181 w 215"/>
                <a:gd name="T9" fmla="*/ 110 h 191"/>
                <a:gd name="T10" fmla="*/ 178 w 215"/>
                <a:gd name="T11" fmla="*/ 104 h 191"/>
                <a:gd name="T12" fmla="*/ 179 w 215"/>
                <a:gd name="T13" fmla="*/ 90 h 191"/>
                <a:gd name="T14" fmla="*/ 181 w 215"/>
                <a:gd name="T15" fmla="*/ 69 h 191"/>
                <a:gd name="T16" fmla="*/ 180 w 215"/>
                <a:gd name="T17" fmla="*/ 57 h 191"/>
                <a:gd name="T18" fmla="*/ 182 w 215"/>
                <a:gd name="T19" fmla="*/ 50 h 191"/>
                <a:gd name="T20" fmla="*/ 184 w 215"/>
                <a:gd name="T21" fmla="*/ 44 h 191"/>
                <a:gd name="T22" fmla="*/ 185 w 215"/>
                <a:gd name="T23" fmla="*/ 35 h 191"/>
                <a:gd name="T24" fmla="*/ 181 w 215"/>
                <a:gd name="T25" fmla="*/ 21 h 191"/>
                <a:gd name="T26" fmla="*/ 177 w 215"/>
                <a:gd name="T27" fmla="*/ 16 h 191"/>
                <a:gd name="T28" fmla="*/ 165 w 215"/>
                <a:gd name="T29" fmla="*/ 3 h 191"/>
                <a:gd name="T30" fmla="*/ 149 w 215"/>
                <a:gd name="T31" fmla="*/ 9 h 191"/>
                <a:gd name="T32" fmla="*/ 148 w 215"/>
                <a:gd name="T33" fmla="*/ 15 h 191"/>
                <a:gd name="T34" fmla="*/ 146 w 215"/>
                <a:gd name="T35" fmla="*/ 30 h 191"/>
                <a:gd name="T36" fmla="*/ 145 w 215"/>
                <a:gd name="T37" fmla="*/ 38 h 191"/>
                <a:gd name="T38" fmla="*/ 146 w 215"/>
                <a:gd name="T39" fmla="*/ 50 h 191"/>
                <a:gd name="T40" fmla="*/ 143 w 215"/>
                <a:gd name="T41" fmla="*/ 62 h 191"/>
                <a:gd name="T42" fmla="*/ 141 w 215"/>
                <a:gd name="T43" fmla="*/ 44 h 191"/>
                <a:gd name="T44" fmla="*/ 138 w 215"/>
                <a:gd name="T45" fmla="*/ 16 h 191"/>
                <a:gd name="T46" fmla="*/ 131 w 215"/>
                <a:gd name="T47" fmla="*/ 10 h 191"/>
                <a:gd name="T48" fmla="*/ 5 w 215"/>
                <a:gd name="T49" fmla="*/ 82 h 191"/>
                <a:gd name="T50" fmla="*/ 2 w 215"/>
                <a:gd name="T51" fmla="*/ 98 h 191"/>
                <a:gd name="T52" fmla="*/ 3 w 215"/>
                <a:gd name="T53" fmla="*/ 104 h 191"/>
                <a:gd name="T54" fmla="*/ 15 w 215"/>
                <a:gd name="T55" fmla="*/ 121 h 191"/>
                <a:gd name="T56" fmla="*/ 30 w 215"/>
                <a:gd name="T57" fmla="*/ 128 h 191"/>
                <a:gd name="T58" fmla="*/ 32 w 215"/>
                <a:gd name="T59" fmla="*/ 127 h 191"/>
                <a:gd name="T60" fmla="*/ 35 w 215"/>
                <a:gd name="T61" fmla="*/ 128 h 191"/>
                <a:gd name="T62" fmla="*/ 34 w 215"/>
                <a:gd name="T63" fmla="*/ 140 h 191"/>
                <a:gd name="T64" fmla="*/ 36 w 215"/>
                <a:gd name="T65" fmla="*/ 163 h 191"/>
                <a:gd name="T66" fmla="*/ 49 w 215"/>
                <a:gd name="T67" fmla="*/ 165 h 191"/>
                <a:gd name="T68" fmla="*/ 59 w 215"/>
                <a:gd name="T69" fmla="*/ 167 h 191"/>
                <a:gd name="T70" fmla="*/ 74 w 215"/>
                <a:gd name="T71" fmla="*/ 170 h 191"/>
                <a:gd name="T72" fmla="*/ 82 w 215"/>
                <a:gd name="T73" fmla="*/ 172 h 191"/>
                <a:gd name="T74" fmla="*/ 101 w 215"/>
                <a:gd name="T75" fmla="*/ 167 h 191"/>
                <a:gd name="T76" fmla="*/ 108 w 215"/>
                <a:gd name="T77" fmla="*/ 168 h 191"/>
                <a:gd name="T78" fmla="*/ 120 w 215"/>
                <a:gd name="T79" fmla="*/ 169 h 191"/>
                <a:gd name="T80" fmla="*/ 131 w 215"/>
                <a:gd name="T81" fmla="*/ 158 h 191"/>
                <a:gd name="T82" fmla="*/ 134 w 215"/>
                <a:gd name="T83" fmla="*/ 153 h 191"/>
                <a:gd name="T84" fmla="*/ 134 w 215"/>
                <a:gd name="T85" fmla="*/ 158 h 191"/>
                <a:gd name="T86" fmla="*/ 133 w 215"/>
                <a:gd name="T87" fmla="*/ 167 h 191"/>
                <a:gd name="T88" fmla="*/ 144 w 215"/>
                <a:gd name="T89" fmla="*/ 169 h 191"/>
                <a:gd name="T90" fmla="*/ 145 w 215"/>
                <a:gd name="T91" fmla="*/ 174 h 191"/>
                <a:gd name="T92" fmla="*/ 157 w 215"/>
                <a:gd name="T93" fmla="*/ 184 h 191"/>
                <a:gd name="T94" fmla="*/ 167 w 215"/>
                <a:gd name="T95" fmla="*/ 188 h 191"/>
                <a:gd name="T96" fmla="*/ 184 w 215"/>
                <a:gd name="T97" fmla="*/ 189 h 191"/>
                <a:gd name="T98" fmla="*/ 195 w 215"/>
                <a:gd name="T99" fmla="*/ 179 h 191"/>
                <a:gd name="T100" fmla="*/ 195 w 215"/>
                <a:gd name="T101" fmla="*/ 173 h 191"/>
                <a:gd name="T102" fmla="*/ 195 w 215"/>
                <a:gd name="T103" fmla="*/ 165 h 191"/>
                <a:gd name="T104" fmla="*/ 191 w 215"/>
                <a:gd name="T105" fmla="*/ 156 h 191"/>
                <a:gd name="T106" fmla="*/ 192 w 215"/>
                <a:gd name="T107" fmla="*/ 155 h 191"/>
                <a:gd name="T108" fmla="*/ 198 w 215"/>
                <a:gd name="T109" fmla="*/ 158 h 191"/>
                <a:gd name="T110" fmla="*/ 202 w 215"/>
                <a:gd name="T111" fmla="*/ 157 h 191"/>
                <a:gd name="T112" fmla="*/ 207 w 215"/>
                <a:gd name="T113" fmla="*/ 161 h 191"/>
                <a:gd name="T114" fmla="*/ 214 w 215"/>
                <a:gd name="T115" fmla="*/ 1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5" h="191">
                  <a:moveTo>
                    <a:pt x="212" y="142"/>
                  </a:moveTo>
                  <a:cubicBezTo>
                    <a:pt x="211" y="141"/>
                    <a:pt x="210" y="140"/>
                    <a:pt x="209" y="139"/>
                  </a:cubicBezTo>
                  <a:cubicBezTo>
                    <a:pt x="209" y="139"/>
                    <a:pt x="208" y="138"/>
                    <a:pt x="207" y="138"/>
                  </a:cubicBezTo>
                  <a:cubicBezTo>
                    <a:pt x="207" y="137"/>
                    <a:pt x="206" y="136"/>
                    <a:pt x="205" y="135"/>
                  </a:cubicBezTo>
                  <a:cubicBezTo>
                    <a:pt x="205" y="134"/>
                    <a:pt x="205" y="134"/>
                    <a:pt x="204" y="133"/>
                  </a:cubicBezTo>
                  <a:cubicBezTo>
                    <a:pt x="202" y="130"/>
                    <a:pt x="199" y="127"/>
                    <a:pt x="197" y="125"/>
                  </a:cubicBezTo>
                  <a:cubicBezTo>
                    <a:pt x="196" y="124"/>
                    <a:pt x="195" y="124"/>
                    <a:pt x="194" y="123"/>
                  </a:cubicBezTo>
                  <a:cubicBezTo>
                    <a:pt x="193" y="121"/>
                    <a:pt x="191" y="120"/>
                    <a:pt x="189" y="119"/>
                  </a:cubicBezTo>
                  <a:cubicBezTo>
                    <a:pt x="187" y="118"/>
                    <a:pt x="185" y="117"/>
                    <a:pt x="184" y="115"/>
                  </a:cubicBezTo>
                  <a:cubicBezTo>
                    <a:pt x="183" y="114"/>
                    <a:pt x="182" y="112"/>
                    <a:pt x="181" y="110"/>
                  </a:cubicBezTo>
                  <a:cubicBezTo>
                    <a:pt x="181" y="109"/>
                    <a:pt x="181" y="109"/>
                    <a:pt x="181" y="108"/>
                  </a:cubicBezTo>
                  <a:cubicBezTo>
                    <a:pt x="180" y="107"/>
                    <a:pt x="179" y="105"/>
                    <a:pt x="178" y="104"/>
                  </a:cubicBezTo>
                  <a:cubicBezTo>
                    <a:pt x="178" y="103"/>
                    <a:pt x="177" y="102"/>
                    <a:pt x="177" y="101"/>
                  </a:cubicBezTo>
                  <a:cubicBezTo>
                    <a:pt x="175" y="98"/>
                    <a:pt x="177" y="95"/>
                    <a:pt x="179" y="90"/>
                  </a:cubicBezTo>
                  <a:cubicBezTo>
                    <a:pt x="182" y="86"/>
                    <a:pt x="184" y="80"/>
                    <a:pt x="183" y="75"/>
                  </a:cubicBezTo>
                  <a:cubicBezTo>
                    <a:pt x="183" y="73"/>
                    <a:pt x="182" y="71"/>
                    <a:pt x="181" y="69"/>
                  </a:cubicBezTo>
                  <a:cubicBezTo>
                    <a:pt x="180" y="66"/>
                    <a:pt x="179" y="64"/>
                    <a:pt x="179" y="61"/>
                  </a:cubicBezTo>
                  <a:cubicBezTo>
                    <a:pt x="179" y="60"/>
                    <a:pt x="179" y="59"/>
                    <a:pt x="180" y="57"/>
                  </a:cubicBezTo>
                  <a:cubicBezTo>
                    <a:pt x="181" y="56"/>
                    <a:pt x="181" y="56"/>
                    <a:pt x="181" y="56"/>
                  </a:cubicBezTo>
                  <a:cubicBezTo>
                    <a:pt x="181" y="54"/>
                    <a:pt x="182" y="52"/>
                    <a:pt x="182" y="50"/>
                  </a:cubicBezTo>
                  <a:cubicBezTo>
                    <a:pt x="182" y="49"/>
                    <a:pt x="182" y="49"/>
                    <a:pt x="182" y="49"/>
                  </a:cubicBezTo>
                  <a:cubicBezTo>
                    <a:pt x="183" y="47"/>
                    <a:pt x="183" y="46"/>
                    <a:pt x="184" y="44"/>
                  </a:cubicBezTo>
                  <a:cubicBezTo>
                    <a:pt x="185" y="42"/>
                    <a:pt x="185" y="39"/>
                    <a:pt x="185" y="35"/>
                  </a:cubicBezTo>
                  <a:cubicBezTo>
                    <a:pt x="185" y="35"/>
                    <a:pt x="185" y="35"/>
                    <a:pt x="185" y="35"/>
                  </a:cubicBezTo>
                  <a:cubicBezTo>
                    <a:pt x="185" y="32"/>
                    <a:pt x="185" y="29"/>
                    <a:pt x="184" y="25"/>
                  </a:cubicBezTo>
                  <a:cubicBezTo>
                    <a:pt x="183" y="23"/>
                    <a:pt x="182" y="22"/>
                    <a:pt x="181" y="21"/>
                  </a:cubicBezTo>
                  <a:cubicBezTo>
                    <a:pt x="180" y="20"/>
                    <a:pt x="180" y="19"/>
                    <a:pt x="179" y="19"/>
                  </a:cubicBezTo>
                  <a:cubicBezTo>
                    <a:pt x="179" y="18"/>
                    <a:pt x="178" y="17"/>
                    <a:pt x="177" y="16"/>
                  </a:cubicBezTo>
                  <a:cubicBezTo>
                    <a:pt x="175" y="12"/>
                    <a:pt x="173" y="7"/>
                    <a:pt x="168" y="5"/>
                  </a:cubicBezTo>
                  <a:cubicBezTo>
                    <a:pt x="167" y="4"/>
                    <a:pt x="166" y="4"/>
                    <a:pt x="165" y="3"/>
                  </a:cubicBezTo>
                  <a:cubicBezTo>
                    <a:pt x="163" y="2"/>
                    <a:pt x="160" y="0"/>
                    <a:pt x="157" y="0"/>
                  </a:cubicBezTo>
                  <a:cubicBezTo>
                    <a:pt x="151" y="0"/>
                    <a:pt x="149" y="6"/>
                    <a:pt x="149" y="9"/>
                  </a:cubicBezTo>
                  <a:cubicBezTo>
                    <a:pt x="149" y="10"/>
                    <a:pt x="149" y="10"/>
                    <a:pt x="149" y="10"/>
                  </a:cubicBezTo>
                  <a:cubicBezTo>
                    <a:pt x="148" y="12"/>
                    <a:pt x="148" y="14"/>
                    <a:pt x="148" y="15"/>
                  </a:cubicBezTo>
                  <a:cubicBezTo>
                    <a:pt x="147" y="17"/>
                    <a:pt x="147" y="20"/>
                    <a:pt x="146" y="22"/>
                  </a:cubicBezTo>
                  <a:cubicBezTo>
                    <a:pt x="146" y="24"/>
                    <a:pt x="146" y="27"/>
                    <a:pt x="146" y="30"/>
                  </a:cubicBezTo>
                  <a:cubicBezTo>
                    <a:pt x="146" y="31"/>
                    <a:pt x="146" y="33"/>
                    <a:pt x="146" y="34"/>
                  </a:cubicBezTo>
                  <a:cubicBezTo>
                    <a:pt x="146" y="36"/>
                    <a:pt x="145" y="37"/>
                    <a:pt x="145" y="38"/>
                  </a:cubicBezTo>
                  <a:cubicBezTo>
                    <a:pt x="145" y="40"/>
                    <a:pt x="145" y="43"/>
                    <a:pt x="145" y="46"/>
                  </a:cubicBezTo>
                  <a:cubicBezTo>
                    <a:pt x="145" y="47"/>
                    <a:pt x="146" y="49"/>
                    <a:pt x="146" y="50"/>
                  </a:cubicBezTo>
                  <a:cubicBezTo>
                    <a:pt x="146" y="52"/>
                    <a:pt x="147" y="54"/>
                    <a:pt x="147" y="55"/>
                  </a:cubicBezTo>
                  <a:cubicBezTo>
                    <a:pt x="146" y="58"/>
                    <a:pt x="144" y="62"/>
                    <a:pt x="143" y="62"/>
                  </a:cubicBezTo>
                  <a:cubicBezTo>
                    <a:pt x="143" y="62"/>
                    <a:pt x="142" y="62"/>
                    <a:pt x="141" y="59"/>
                  </a:cubicBezTo>
                  <a:cubicBezTo>
                    <a:pt x="140" y="54"/>
                    <a:pt x="140" y="49"/>
                    <a:pt x="141" y="44"/>
                  </a:cubicBezTo>
                  <a:cubicBezTo>
                    <a:pt x="142" y="41"/>
                    <a:pt x="142" y="39"/>
                    <a:pt x="142" y="37"/>
                  </a:cubicBezTo>
                  <a:cubicBezTo>
                    <a:pt x="143" y="29"/>
                    <a:pt x="140" y="22"/>
                    <a:pt x="138" y="16"/>
                  </a:cubicBezTo>
                  <a:cubicBezTo>
                    <a:pt x="136" y="14"/>
                    <a:pt x="135" y="13"/>
                    <a:pt x="134" y="12"/>
                  </a:cubicBezTo>
                  <a:cubicBezTo>
                    <a:pt x="131" y="10"/>
                    <a:pt x="131" y="10"/>
                    <a:pt x="131" y="10"/>
                  </a:cubicBezTo>
                  <a:cubicBezTo>
                    <a:pt x="94" y="118"/>
                    <a:pt x="94" y="118"/>
                    <a:pt x="94" y="118"/>
                  </a:cubicBezTo>
                  <a:cubicBezTo>
                    <a:pt x="5" y="82"/>
                    <a:pt x="5" y="82"/>
                    <a:pt x="5" y="82"/>
                  </a:cubicBezTo>
                  <a:cubicBezTo>
                    <a:pt x="4" y="84"/>
                    <a:pt x="4" y="84"/>
                    <a:pt x="4" y="84"/>
                  </a:cubicBezTo>
                  <a:cubicBezTo>
                    <a:pt x="0" y="88"/>
                    <a:pt x="1" y="93"/>
                    <a:pt x="2" y="98"/>
                  </a:cubicBezTo>
                  <a:cubicBezTo>
                    <a:pt x="2" y="98"/>
                    <a:pt x="2" y="99"/>
                    <a:pt x="2" y="100"/>
                  </a:cubicBezTo>
                  <a:cubicBezTo>
                    <a:pt x="3" y="101"/>
                    <a:pt x="3" y="102"/>
                    <a:pt x="3" y="104"/>
                  </a:cubicBezTo>
                  <a:cubicBezTo>
                    <a:pt x="3" y="105"/>
                    <a:pt x="3" y="107"/>
                    <a:pt x="4" y="109"/>
                  </a:cubicBezTo>
                  <a:cubicBezTo>
                    <a:pt x="5" y="116"/>
                    <a:pt x="11" y="118"/>
                    <a:pt x="15" y="121"/>
                  </a:cubicBezTo>
                  <a:cubicBezTo>
                    <a:pt x="18" y="122"/>
                    <a:pt x="20" y="123"/>
                    <a:pt x="21" y="124"/>
                  </a:cubicBezTo>
                  <a:cubicBezTo>
                    <a:pt x="24" y="126"/>
                    <a:pt x="26" y="127"/>
                    <a:pt x="30" y="128"/>
                  </a:cubicBezTo>
                  <a:cubicBezTo>
                    <a:pt x="30" y="128"/>
                    <a:pt x="30" y="128"/>
                    <a:pt x="30" y="128"/>
                  </a:cubicBezTo>
                  <a:cubicBezTo>
                    <a:pt x="31" y="128"/>
                    <a:pt x="32" y="127"/>
                    <a:pt x="32" y="127"/>
                  </a:cubicBezTo>
                  <a:cubicBezTo>
                    <a:pt x="33" y="127"/>
                    <a:pt x="33" y="127"/>
                    <a:pt x="34" y="127"/>
                  </a:cubicBezTo>
                  <a:cubicBezTo>
                    <a:pt x="35" y="127"/>
                    <a:pt x="35" y="128"/>
                    <a:pt x="35" y="128"/>
                  </a:cubicBezTo>
                  <a:cubicBezTo>
                    <a:pt x="36" y="130"/>
                    <a:pt x="37" y="134"/>
                    <a:pt x="35" y="137"/>
                  </a:cubicBezTo>
                  <a:cubicBezTo>
                    <a:pt x="35" y="138"/>
                    <a:pt x="34" y="139"/>
                    <a:pt x="34" y="140"/>
                  </a:cubicBezTo>
                  <a:cubicBezTo>
                    <a:pt x="33" y="141"/>
                    <a:pt x="31" y="143"/>
                    <a:pt x="31" y="146"/>
                  </a:cubicBezTo>
                  <a:cubicBezTo>
                    <a:pt x="29" y="152"/>
                    <a:pt x="32" y="159"/>
                    <a:pt x="36" y="163"/>
                  </a:cubicBezTo>
                  <a:cubicBezTo>
                    <a:pt x="39" y="165"/>
                    <a:pt x="43" y="165"/>
                    <a:pt x="46" y="165"/>
                  </a:cubicBezTo>
                  <a:cubicBezTo>
                    <a:pt x="46" y="165"/>
                    <a:pt x="49" y="165"/>
                    <a:pt x="49" y="165"/>
                  </a:cubicBezTo>
                  <a:cubicBezTo>
                    <a:pt x="51" y="165"/>
                    <a:pt x="52" y="166"/>
                    <a:pt x="54" y="166"/>
                  </a:cubicBezTo>
                  <a:cubicBezTo>
                    <a:pt x="55" y="166"/>
                    <a:pt x="57" y="167"/>
                    <a:pt x="59" y="167"/>
                  </a:cubicBezTo>
                  <a:cubicBezTo>
                    <a:pt x="63" y="167"/>
                    <a:pt x="68" y="168"/>
                    <a:pt x="72" y="169"/>
                  </a:cubicBezTo>
                  <a:cubicBezTo>
                    <a:pt x="73" y="169"/>
                    <a:pt x="74" y="170"/>
                    <a:pt x="74" y="170"/>
                  </a:cubicBezTo>
                  <a:cubicBezTo>
                    <a:pt x="76" y="171"/>
                    <a:pt x="78" y="172"/>
                    <a:pt x="81" y="172"/>
                  </a:cubicBezTo>
                  <a:cubicBezTo>
                    <a:pt x="81" y="172"/>
                    <a:pt x="82" y="172"/>
                    <a:pt x="82" y="172"/>
                  </a:cubicBezTo>
                  <a:cubicBezTo>
                    <a:pt x="86" y="172"/>
                    <a:pt x="90" y="171"/>
                    <a:pt x="93" y="170"/>
                  </a:cubicBezTo>
                  <a:cubicBezTo>
                    <a:pt x="96" y="169"/>
                    <a:pt x="98" y="168"/>
                    <a:pt x="101" y="167"/>
                  </a:cubicBezTo>
                  <a:cubicBezTo>
                    <a:pt x="101" y="167"/>
                    <a:pt x="102" y="167"/>
                    <a:pt x="102" y="167"/>
                  </a:cubicBezTo>
                  <a:cubicBezTo>
                    <a:pt x="104" y="167"/>
                    <a:pt x="106" y="168"/>
                    <a:pt x="108" y="168"/>
                  </a:cubicBezTo>
                  <a:cubicBezTo>
                    <a:pt x="110" y="169"/>
                    <a:pt x="113" y="169"/>
                    <a:pt x="115" y="169"/>
                  </a:cubicBezTo>
                  <a:cubicBezTo>
                    <a:pt x="117" y="169"/>
                    <a:pt x="118" y="169"/>
                    <a:pt x="120" y="169"/>
                  </a:cubicBezTo>
                  <a:cubicBezTo>
                    <a:pt x="123" y="168"/>
                    <a:pt x="126" y="165"/>
                    <a:pt x="129" y="161"/>
                  </a:cubicBezTo>
                  <a:cubicBezTo>
                    <a:pt x="130" y="160"/>
                    <a:pt x="131" y="159"/>
                    <a:pt x="131" y="158"/>
                  </a:cubicBezTo>
                  <a:cubicBezTo>
                    <a:pt x="132" y="156"/>
                    <a:pt x="133" y="154"/>
                    <a:pt x="134" y="154"/>
                  </a:cubicBezTo>
                  <a:cubicBezTo>
                    <a:pt x="134" y="153"/>
                    <a:pt x="134" y="153"/>
                    <a:pt x="134" y="153"/>
                  </a:cubicBezTo>
                  <a:cubicBezTo>
                    <a:pt x="134" y="153"/>
                    <a:pt x="135" y="154"/>
                    <a:pt x="135" y="154"/>
                  </a:cubicBezTo>
                  <a:cubicBezTo>
                    <a:pt x="135" y="155"/>
                    <a:pt x="135" y="156"/>
                    <a:pt x="134" y="158"/>
                  </a:cubicBezTo>
                  <a:cubicBezTo>
                    <a:pt x="133" y="159"/>
                    <a:pt x="133" y="160"/>
                    <a:pt x="132" y="162"/>
                  </a:cubicBezTo>
                  <a:cubicBezTo>
                    <a:pt x="132" y="164"/>
                    <a:pt x="132" y="165"/>
                    <a:pt x="133" y="167"/>
                  </a:cubicBezTo>
                  <a:cubicBezTo>
                    <a:pt x="135" y="169"/>
                    <a:pt x="138" y="169"/>
                    <a:pt x="140" y="169"/>
                  </a:cubicBezTo>
                  <a:cubicBezTo>
                    <a:pt x="141" y="169"/>
                    <a:pt x="143" y="169"/>
                    <a:pt x="144" y="169"/>
                  </a:cubicBezTo>
                  <a:cubicBezTo>
                    <a:pt x="144" y="170"/>
                    <a:pt x="145" y="171"/>
                    <a:pt x="145" y="173"/>
                  </a:cubicBezTo>
                  <a:cubicBezTo>
                    <a:pt x="145" y="173"/>
                    <a:pt x="145" y="174"/>
                    <a:pt x="145" y="174"/>
                  </a:cubicBezTo>
                  <a:cubicBezTo>
                    <a:pt x="146" y="177"/>
                    <a:pt x="146" y="180"/>
                    <a:pt x="148" y="182"/>
                  </a:cubicBezTo>
                  <a:cubicBezTo>
                    <a:pt x="151" y="184"/>
                    <a:pt x="154" y="184"/>
                    <a:pt x="157" y="184"/>
                  </a:cubicBezTo>
                  <a:cubicBezTo>
                    <a:pt x="157" y="184"/>
                    <a:pt x="158" y="184"/>
                    <a:pt x="159" y="184"/>
                  </a:cubicBezTo>
                  <a:cubicBezTo>
                    <a:pt x="162" y="185"/>
                    <a:pt x="164" y="186"/>
                    <a:pt x="167" y="188"/>
                  </a:cubicBezTo>
                  <a:cubicBezTo>
                    <a:pt x="171" y="190"/>
                    <a:pt x="174" y="191"/>
                    <a:pt x="177" y="191"/>
                  </a:cubicBezTo>
                  <a:cubicBezTo>
                    <a:pt x="179" y="191"/>
                    <a:pt x="182" y="191"/>
                    <a:pt x="184" y="189"/>
                  </a:cubicBezTo>
                  <a:cubicBezTo>
                    <a:pt x="185" y="189"/>
                    <a:pt x="185" y="189"/>
                    <a:pt x="185" y="189"/>
                  </a:cubicBezTo>
                  <a:cubicBezTo>
                    <a:pt x="189" y="187"/>
                    <a:pt x="194" y="185"/>
                    <a:pt x="195" y="179"/>
                  </a:cubicBezTo>
                  <a:cubicBezTo>
                    <a:pt x="195" y="178"/>
                    <a:pt x="195" y="177"/>
                    <a:pt x="195" y="176"/>
                  </a:cubicBezTo>
                  <a:cubicBezTo>
                    <a:pt x="195" y="175"/>
                    <a:pt x="195" y="174"/>
                    <a:pt x="195" y="173"/>
                  </a:cubicBezTo>
                  <a:cubicBezTo>
                    <a:pt x="195" y="173"/>
                    <a:pt x="195" y="172"/>
                    <a:pt x="195" y="172"/>
                  </a:cubicBezTo>
                  <a:cubicBezTo>
                    <a:pt x="196" y="170"/>
                    <a:pt x="196" y="167"/>
                    <a:pt x="195" y="165"/>
                  </a:cubicBezTo>
                  <a:cubicBezTo>
                    <a:pt x="194" y="163"/>
                    <a:pt x="192" y="162"/>
                    <a:pt x="189" y="161"/>
                  </a:cubicBezTo>
                  <a:cubicBezTo>
                    <a:pt x="190" y="160"/>
                    <a:pt x="191" y="158"/>
                    <a:pt x="191" y="156"/>
                  </a:cubicBezTo>
                  <a:cubicBezTo>
                    <a:pt x="191" y="156"/>
                    <a:pt x="191" y="155"/>
                    <a:pt x="191" y="154"/>
                  </a:cubicBezTo>
                  <a:cubicBezTo>
                    <a:pt x="192" y="154"/>
                    <a:pt x="192" y="155"/>
                    <a:pt x="192" y="155"/>
                  </a:cubicBezTo>
                  <a:cubicBezTo>
                    <a:pt x="193" y="156"/>
                    <a:pt x="194" y="157"/>
                    <a:pt x="196" y="158"/>
                  </a:cubicBezTo>
                  <a:cubicBezTo>
                    <a:pt x="197" y="158"/>
                    <a:pt x="197" y="158"/>
                    <a:pt x="198" y="158"/>
                  </a:cubicBezTo>
                  <a:cubicBezTo>
                    <a:pt x="200" y="158"/>
                    <a:pt x="201" y="158"/>
                    <a:pt x="201" y="157"/>
                  </a:cubicBezTo>
                  <a:cubicBezTo>
                    <a:pt x="201" y="157"/>
                    <a:pt x="202" y="157"/>
                    <a:pt x="202" y="157"/>
                  </a:cubicBezTo>
                  <a:cubicBezTo>
                    <a:pt x="202" y="157"/>
                    <a:pt x="202" y="158"/>
                    <a:pt x="202" y="158"/>
                  </a:cubicBezTo>
                  <a:cubicBezTo>
                    <a:pt x="203" y="159"/>
                    <a:pt x="204" y="161"/>
                    <a:pt x="207" y="161"/>
                  </a:cubicBezTo>
                  <a:cubicBezTo>
                    <a:pt x="207" y="161"/>
                    <a:pt x="208" y="161"/>
                    <a:pt x="208" y="161"/>
                  </a:cubicBezTo>
                  <a:cubicBezTo>
                    <a:pt x="211" y="160"/>
                    <a:pt x="213" y="158"/>
                    <a:pt x="214" y="154"/>
                  </a:cubicBezTo>
                  <a:cubicBezTo>
                    <a:pt x="215" y="150"/>
                    <a:pt x="215" y="145"/>
                    <a:pt x="212" y="14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99" name="Freeform 98"/>
            <p:cNvSpPr>
              <a:spLocks/>
            </p:cNvSpPr>
            <p:nvPr/>
          </p:nvSpPr>
          <p:spPr bwMode="auto">
            <a:xfrm>
              <a:off x="17055388" y="3977047"/>
              <a:ext cx="180554" cy="188524"/>
            </a:xfrm>
            <a:custGeom>
              <a:avLst/>
              <a:gdLst>
                <a:gd name="T0" fmla="*/ 18 w 33"/>
                <a:gd name="T1" fmla="*/ 1 h 38"/>
                <a:gd name="T2" fmla="*/ 11 w 33"/>
                <a:gd name="T3" fmla="*/ 0 h 38"/>
                <a:gd name="T4" fmla="*/ 5 w 33"/>
                <a:gd name="T5" fmla="*/ 1 h 38"/>
                <a:gd name="T6" fmla="*/ 1 w 33"/>
                <a:gd name="T7" fmla="*/ 12 h 38"/>
                <a:gd name="T8" fmla="*/ 3 w 33"/>
                <a:gd name="T9" fmla="*/ 16 h 38"/>
                <a:gd name="T10" fmla="*/ 4 w 33"/>
                <a:gd name="T11" fmla="*/ 17 h 38"/>
                <a:gd name="T12" fmla="*/ 5 w 33"/>
                <a:gd name="T13" fmla="*/ 18 h 38"/>
                <a:gd name="T14" fmla="*/ 9 w 33"/>
                <a:gd name="T15" fmla="*/ 26 h 38"/>
                <a:gd name="T16" fmla="*/ 18 w 33"/>
                <a:gd name="T17" fmla="*/ 38 h 38"/>
                <a:gd name="T18" fmla="*/ 24 w 33"/>
                <a:gd name="T19" fmla="*/ 35 h 38"/>
                <a:gd name="T20" fmla="*/ 32 w 33"/>
                <a:gd name="T21" fmla="*/ 15 h 38"/>
                <a:gd name="T22" fmla="*/ 18 w 33"/>
                <a:gd name="T23"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8">
                  <a:moveTo>
                    <a:pt x="18" y="1"/>
                  </a:moveTo>
                  <a:cubicBezTo>
                    <a:pt x="15" y="1"/>
                    <a:pt x="13" y="0"/>
                    <a:pt x="11" y="0"/>
                  </a:cubicBezTo>
                  <a:cubicBezTo>
                    <a:pt x="9" y="0"/>
                    <a:pt x="7" y="1"/>
                    <a:pt x="5" y="1"/>
                  </a:cubicBezTo>
                  <a:cubicBezTo>
                    <a:pt x="2" y="3"/>
                    <a:pt x="0" y="7"/>
                    <a:pt x="1" y="12"/>
                  </a:cubicBezTo>
                  <a:cubicBezTo>
                    <a:pt x="2" y="13"/>
                    <a:pt x="3" y="15"/>
                    <a:pt x="3" y="16"/>
                  </a:cubicBezTo>
                  <a:cubicBezTo>
                    <a:pt x="3" y="16"/>
                    <a:pt x="4" y="16"/>
                    <a:pt x="4" y="17"/>
                  </a:cubicBezTo>
                  <a:cubicBezTo>
                    <a:pt x="5" y="18"/>
                    <a:pt x="5" y="18"/>
                    <a:pt x="5" y="18"/>
                  </a:cubicBezTo>
                  <a:cubicBezTo>
                    <a:pt x="6" y="21"/>
                    <a:pt x="8" y="23"/>
                    <a:pt x="9" y="26"/>
                  </a:cubicBezTo>
                  <a:cubicBezTo>
                    <a:pt x="10" y="30"/>
                    <a:pt x="12" y="38"/>
                    <a:pt x="18" y="38"/>
                  </a:cubicBezTo>
                  <a:cubicBezTo>
                    <a:pt x="20" y="38"/>
                    <a:pt x="22" y="37"/>
                    <a:pt x="24" y="35"/>
                  </a:cubicBezTo>
                  <a:cubicBezTo>
                    <a:pt x="27" y="31"/>
                    <a:pt x="33" y="22"/>
                    <a:pt x="32" y="15"/>
                  </a:cubicBezTo>
                  <a:cubicBezTo>
                    <a:pt x="31" y="8"/>
                    <a:pt x="24" y="3"/>
                    <a:pt x="18"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00" name="Freeform 99"/>
            <p:cNvSpPr>
              <a:spLocks/>
            </p:cNvSpPr>
            <p:nvPr/>
          </p:nvSpPr>
          <p:spPr bwMode="auto">
            <a:xfrm>
              <a:off x="16995888" y="3967714"/>
              <a:ext cx="43087" cy="59730"/>
            </a:xfrm>
            <a:custGeom>
              <a:avLst/>
              <a:gdLst>
                <a:gd name="T0" fmla="*/ 5 w 8"/>
                <a:gd name="T1" fmla="*/ 3 h 12"/>
                <a:gd name="T2" fmla="*/ 5 w 8"/>
                <a:gd name="T3" fmla="*/ 3 h 12"/>
                <a:gd name="T4" fmla="*/ 5 w 8"/>
                <a:gd name="T5" fmla="*/ 0 h 12"/>
                <a:gd name="T6" fmla="*/ 0 w 8"/>
                <a:gd name="T7" fmla="*/ 6 h 12"/>
                <a:gd name="T8" fmla="*/ 3 w 8"/>
                <a:gd name="T9" fmla="*/ 6 h 12"/>
                <a:gd name="T10" fmla="*/ 3 w 8"/>
                <a:gd name="T11" fmla="*/ 6 h 12"/>
                <a:gd name="T12" fmla="*/ 0 w 8"/>
                <a:gd name="T13" fmla="*/ 6 h 12"/>
                <a:gd name="T14" fmla="*/ 1 w 8"/>
                <a:gd name="T15" fmla="*/ 10 h 12"/>
                <a:gd name="T16" fmla="*/ 5 w 8"/>
                <a:gd name="T17" fmla="*/ 12 h 12"/>
                <a:gd name="T18" fmla="*/ 5 w 8"/>
                <a:gd name="T19" fmla="*/ 9 h 12"/>
                <a:gd name="T20" fmla="*/ 7 w 8"/>
                <a:gd name="T21" fmla="*/ 8 h 12"/>
                <a:gd name="T22" fmla="*/ 5 w 8"/>
                <a:gd name="T2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2">
                  <a:moveTo>
                    <a:pt x="5" y="3"/>
                  </a:moveTo>
                  <a:cubicBezTo>
                    <a:pt x="5" y="3"/>
                    <a:pt x="5" y="3"/>
                    <a:pt x="5" y="3"/>
                  </a:cubicBezTo>
                  <a:cubicBezTo>
                    <a:pt x="5" y="0"/>
                    <a:pt x="5" y="0"/>
                    <a:pt x="5" y="0"/>
                  </a:cubicBezTo>
                  <a:cubicBezTo>
                    <a:pt x="2" y="0"/>
                    <a:pt x="0" y="3"/>
                    <a:pt x="0" y="6"/>
                  </a:cubicBezTo>
                  <a:cubicBezTo>
                    <a:pt x="3" y="6"/>
                    <a:pt x="3" y="6"/>
                    <a:pt x="3" y="6"/>
                  </a:cubicBezTo>
                  <a:cubicBezTo>
                    <a:pt x="3" y="6"/>
                    <a:pt x="3" y="6"/>
                    <a:pt x="3" y="6"/>
                  </a:cubicBezTo>
                  <a:cubicBezTo>
                    <a:pt x="0" y="6"/>
                    <a:pt x="0" y="6"/>
                    <a:pt x="0" y="6"/>
                  </a:cubicBezTo>
                  <a:cubicBezTo>
                    <a:pt x="0" y="7"/>
                    <a:pt x="0" y="8"/>
                    <a:pt x="1" y="10"/>
                  </a:cubicBezTo>
                  <a:cubicBezTo>
                    <a:pt x="2" y="11"/>
                    <a:pt x="3" y="12"/>
                    <a:pt x="5" y="12"/>
                  </a:cubicBezTo>
                  <a:cubicBezTo>
                    <a:pt x="5" y="9"/>
                    <a:pt x="5" y="9"/>
                    <a:pt x="5" y="9"/>
                  </a:cubicBezTo>
                  <a:cubicBezTo>
                    <a:pt x="6" y="9"/>
                    <a:pt x="6" y="9"/>
                    <a:pt x="7" y="8"/>
                  </a:cubicBezTo>
                  <a:cubicBezTo>
                    <a:pt x="8" y="6"/>
                    <a:pt x="8" y="4"/>
                    <a:pt x="5"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01" name="Freeform 100"/>
            <p:cNvSpPr>
              <a:spLocks/>
            </p:cNvSpPr>
            <p:nvPr/>
          </p:nvSpPr>
          <p:spPr bwMode="auto">
            <a:xfrm>
              <a:off x="17256460" y="4940197"/>
              <a:ext cx="82070" cy="87729"/>
            </a:xfrm>
            <a:custGeom>
              <a:avLst/>
              <a:gdLst>
                <a:gd name="T0" fmla="*/ 9 w 15"/>
                <a:gd name="T1" fmla="*/ 0 h 18"/>
                <a:gd name="T2" fmla="*/ 5 w 15"/>
                <a:gd name="T3" fmla="*/ 1 h 18"/>
                <a:gd name="T4" fmla="*/ 0 w 15"/>
                <a:gd name="T5" fmla="*/ 11 h 18"/>
                <a:gd name="T6" fmla="*/ 3 w 15"/>
                <a:gd name="T7" fmla="*/ 17 h 18"/>
                <a:gd name="T8" fmla="*/ 6 w 15"/>
                <a:gd name="T9" fmla="*/ 18 h 18"/>
                <a:gd name="T10" fmla="*/ 12 w 15"/>
                <a:gd name="T11" fmla="*/ 13 h 18"/>
                <a:gd name="T12" fmla="*/ 12 w 15"/>
                <a:gd name="T13" fmla="*/ 12 h 18"/>
                <a:gd name="T14" fmla="*/ 13 w 15"/>
                <a:gd name="T15" fmla="*/ 3 h 18"/>
                <a:gd name="T16" fmla="*/ 9 w 15"/>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9" y="0"/>
                  </a:moveTo>
                  <a:cubicBezTo>
                    <a:pt x="8" y="0"/>
                    <a:pt x="7" y="1"/>
                    <a:pt x="5" y="1"/>
                  </a:cubicBezTo>
                  <a:cubicBezTo>
                    <a:pt x="2" y="3"/>
                    <a:pt x="0" y="8"/>
                    <a:pt x="0" y="11"/>
                  </a:cubicBezTo>
                  <a:cubicBezTo>
                    <a:pt x="0" y="15"/>
                    <a:pt x="2" y="16"/>
                    <a:pt x="3" y="17"/>
                  </a:cubicBezTo>
                  <a:cubicBezTo>
                    <a:pt x="4" y="17"/>
                    <a:pt x="5" y="18"/>
                    <a:pt x="6" y="18"/>
                  </a:cubicBezTo>
                  <a:cubicBezTo>
                    <a:pt x="9" y="18"/>
                    <a:pt x="11" y="14"/>
                    <a:pt x="12" y="13"/>
                  </a:cubicBezTo>
                  <a:cubicBezTo>
                    <a:pt x="12" y="12"/>
                    <a:pt x="12" y="12"/>
                    <a:pt x="12" y="12"/>
                  </a:cubicBezTo>
                  <a:cubicBezTo>
                    <a:pt x="14" y="9"/>
                    <a:pt x="15" y="6"/>
                    <a:pt x="13" y="3"/>
                  </a:cubicBezTo>
                  <a:cubicBezTo>
                    <a:pt x="12" y="1"/>
                    <a:pt x="11" y="0"/>
                    <a:pt x="9"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02" name="Freeform 101"/>
            <p:cNvSpPr>
              <a:spLocks/>
            </p:cNvSpPr>
            <p:nvPr/>
          </p:nvSpPr>
          <p:spPr bwMode="auto">
            <a:xfrm>
              <a:off x="17301598" y="4617280"/>
              <a:ext cx="98484" cy="83996"/>
            </a:xfrm>
            <a:custGeom>
              <a:avLst/>
              <a:gdLst>
                <a:gd name="T0" fmla="*/ 10 w 18"/>
                <a:gd name="T1" fmla="*/ 1 h 17"/>
                <a:gd name="T2" fmla="*/ 7 w 18"/>
                <a:gd name="T3" fmla="*/ 0 h 17"/>
                <a:gd name="T4" fmla="*/ 3 w 18"/>
                <a:gd name="T5" fmla="*/ 2 h 17"/>
                <a:gd name="T6" fmla="*/ 5 w 18"/>
                <a:gd name="T7" fmla="*/ 12 h 17"/>
                <a:gd name="T8" fmla="*/ 5 w 18"/>
                <a:gd name="T9" fmla="*/ 13 h 17"/>
                <a:gd name="T10" fmla="*/ 11 w 18"/>
                <a:gd name="T11" fmla="*/ 17 h 17"/>
                <a:gd name="T12" fmla="*/ 11 w 18"/>
                <a:gd name="T13" fmla="*/ 17 h 17"/>
                <a:gd name="T14" fmla="*/ 16 w 18"/>
                <a:gd name="T15" fmla="*/ 13 h 17"/>
                <a:gd name="T16" fmla="*/ 10 w 18"/>
                <a:gd name="T17"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7">
                  <a:moveTo>
                    <a:pt x="10" y="1"/>
                  </a:moveTo>
                  <a:cubicBezTo>
                    <a:pt x="9" y="0"/>
                    <a:pt x="8" y="0"/>
                    <a:pt x="7" y="0"/>
                  </a:cubicBezTo>
                  <a:cubicBezTo>
                    <a:pt x="5" y="0"/>
                    <a:pt x="4" y="1"/>
                    <a:pt x="3" y="2"/>
                  </a:cubicBezTo>
                  <a:cubicBezTo>
                    <a:pt x="0" y="6"/>
                    <a:pt x="3" y="10"/>
                    <a:pt x="5" y="12"/>
                  </a:cubicBezTo>
                  <a:cubicBezTo>
                    <a:pt x="5" y="13"/>
                    <a:pt x="5" y="13"/>
                    <a:pt x="5" y="13"/>
                  </a:cubicBezTo>
                  <a:cubicBezTo>
                    <a:pt x="6" y="14"/>
                    <a:pt x="8" y="17"/>
                    <a:pt x="11" y="17"/>
                  </a:cubicBezTo>
                  <a:cubicBezTo>
                    <a:pt x="11" y="17"/>
                    <a:pt x="11" y="17"/>
                    <a:pt x="11" y="17"/>
                  </a:cubicBezTo>
                  <a:cubicBezTo>
                    <a:pt x="12" y="17"/>
                    <a:pt x="15" y="16"/>
                    <a:pt x="16" y="13"/>
                  </a:cubicBezTo>
                  <a:cubicBezTo>
                    <a:pt x="18" y="8"/>
                    <a:pt x="15" y="2"/>
                    <a:pt x="10"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03" name="Freeform 102"/>
            <p:cNvSpPr>
              <a:spLocks/>
            </p:cNvSpPr>
            <p:nvPr/>
          </p:nvSpPr>
          <p:spPr bwMode="auto">
            <a:xfrm>
              <a:off x="16919973" y="4958863"/>
              <a:ext cx="75915" cy="74663"/>
            </a:xfrm>
            <a:custGeom>
              <a:avLst/>
              <a:gdLst>
                <a:gd name="T0" fmla="*/ 6 w 14"/>
                <a:gd name="T1" fmla="*/ 0 h 15"/>
                <a:gd name="T2" fmla="*/ 0 w 14"/>
                <a:gd name="T3" fmla="*/ 5 h 15"/>
                <a:gd name="T4" fmla="*/ 3 w 14"/>
                <a:gd name="T5" fmla="*/ 11 h 15"/>
                <a:gd name="T6" fmla="*/ 3 w 14"/>
                <a:gd name="T7" fmla="*/ 11 h 15"/>
                <a:gd name="T8" fmla="*/ 8 w 14"/>
                <a:gd name="T9" fmla="*/ 15 h 15"/>
                <a:gd name="T10" fmla="*/ 8 w 14"/>
                <a:gd name="T11" fmla="*/ 15 h 15"/>
                <a:gd name="T12" fmla="*/ 13 w 14"/>
                <a:gd name="T13" fmla="*/ 13 h 15"/>
                <a:gd name="T14" fmla="*/ 13 w 14"/>
                <a:gd name="T15" fmla="*/ 5 h 15"/>
                <a:gd name="T16" fmla="*/ 6 w 14"/>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5">
                  <a:moveTo>
                    <a:pt x="6" y="0"/>
                  </a:moveTo>
                  <a:cubicBezTo>
                    <a:pt x="3" y="0"/>
                    <a:pt x="1" y="2"/>
                    <a:pt x="0" y="5"/>
                  </a:cubicBezTo>
                  <a:cubicBezTo>
                    <a:pt x="0" y="7"/>
                    <a:pt x="0" y="9"/>
                    <a:pt x="3" y="11"/>
                  </a:cubicBezTo>
                  <a:cubicBezTo>
                    <a:pt x="3" y="11"/>
                    <a:pt x="3" y="11"/>
                    <a:pt x="3" y="11"/>
                  </a:cubicBezTo>
                  <a:cubicBezTo>
                    <a:pt x="4" y="15"/>
                    <a:pt x="7" y="15"/>
                    <a:pt x="8" y="15"/>
                  </a:cubicBezTo>
                  <a:cubicBezTo>
                    <a:pt x="8" y="15"/>
                    <a:pt x="8" y="15"/>
                    <a:pt x="8" y="15"/>
                  </a:cubicBezTo>
                  <a:cubicBezTo>
                    <a:pt x="10" y="15"/>
                    <a:pt x="11" y="14"/>
                    <a:pt x="13" y="13"/>
                  </a:cubicBezTo>
                  <a:cubicBezTo>
                    <a:pt x="14" y="10"/>
                    <a:pt x="14" y="7"/>
                    <a:pt x="13" y="5"/>
                  </a:cubicBezTo>
                  <a:cubicBezTo>
                    <a:pt x="12" y="2"/>
                    <a:pt x="9" y="0"/>
                    <a:pt x="6"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04" name="Freeform 103"/>
            <p:cNvSpPr>
              <a:spLocks/>
            </p:cNvSpPr>
            <p:nvPr/>
          </p:nvSpPr>
          <p:spPr bwMode="auto">
            <a:xfrm>
              <a:off x="17131303" y="4973795"/>
              <a:ext cx="77966" cy="65330"/>
            </a:xfrm>
            <a:custGeom>
              <a:avLst/>
              <a:gdLst>
                <a:gd name="T0" fmla="*/ 8 w 14"/>
                <a:gd name="T1" fmla="*/ 0 h 13"/>
                <a:gd name="T2" fmla="*/ 1 w 14"/>
                <a:gd name="T3" fmla="*/ 4 h 13"/>
                <a:gd name="T4" fmla="*/ 0 w 14"/>
                <a:gd name="T5" fmla="*/ 9 h 13"/>
                <a:gd name="T6" fmla="*/ 3 w 14"/>
                <a:gd name="T7" fmla="*/ 13 h 13"/>
                <a:gd name="T8" fmla="*/ 6 w 14"/>
                <a:gd name="T9" fmla="*/ 13 h 13"/>
                <a:gd name="T10" fmla="*/ 13 w 14"/>
                <a:gd name="T11" fmla="*/ 10 h 13"/>
                <a:gd name="T12" fmla="*/ 13 w 14"/>
                <a:gd name="T13" fmla="*/ 3 h 13"/>
                <a:gd name="T14" fmla="*/ 8 w 1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8" y="0"/>
                  </a:moveTo>
                  <a:cubicBezTo>
                    <a:pt x="5" y="0"/>
                    <a:pt x="2" y="1"/>
                    <a:pt x="1" y="4"/>
                  </a:cubicBezTo>
                  <a:cubicBezTo>
                    <a:pt x="0" y="6"/>
                    <a:pt x="0" y="8"/>
                    <a:pt x="0" y="9"/>
                  </a:cubicBezTo>
                  <a:cubicBezTo>
                    <a:pt x="1" y="10"/>
                    <a:pt x="1" y="12"/>
                    <a:pt x="3" y="13"/>
                  </a:cubicBezTo>
                  <a:cubicBezTo>
                    <a:pt x="4" y="13"/>
                    <a:pt x="5" y="13"/>
                    <a:pt x="6" y="13"/>
                  </a:cubicBezTo>
                  <a:cubicBezTo>
                    <a:pt x="8" y="13"/>
                    <a:pt x="11" y="12"/>
                    <a:pt x="13" y="10"/>
                  </a:cubicBezTo>
                  <a:cubicBezTo>
                    <a:pt x="14" y="8"/>
                    <a:pt x="14" y="5"/>
                    <a:pt x="13" y="3"/>
                  </a:cubicBezTo>
                  <a:cubicBezTo>
                    <a:pt x="13" y="1"/>
                    <a:pt x="10" y="0"/>
                    <a:pt x="8"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05" name="Freeform 104"/>
            <p:cNvSpPr>
              <a:spLocks noEditPoints="1"/>
            </p:cNvSpPr>
            <p:nvPr/>
          </p:nvSpPr>
          <p:spPr bwMode="auto">
            <a:xfrm>
              <a:off x="15736114" y="4001312"/>
              <a:ext cx="4704661" cy="2713993"/>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06" name="Freeform 105"/>
            <p:cNvSpPr>
              <a:spLocks/>
            </p:cNvSpPr>
            <p:nvPr/>
          </p:nvSpPr>
          <p:spPr bwMode="auto">
            <a:xfrm>
              <a:off x="17687327" y="3713860"/>
              <a:ext cx="92329" cy="69063"/>
            </a:xfrm>
            <a:custGeom>
              <a:avLst/>
              <a:gdLst>
                <a:gd name="T0" fmla="*/ 16 w 17"/>
                <a:gd name="T1" fmla="*/ 2 h 14"/>
                <a:gd name="T2" fmla="*/ 12 w 17"/>
                <a:gd name="T3" fmla="*/ 0 h 14"/>
                <a:gd name="T4" fmla="*/ 10 w 17"/>
                <a:gd name="T5" fmla="*/ 0 h 14"/>
                <a:gd name="T6" fmla="*/ 7 w 17"/>
                <a:gd name="T7" fmla="*/ 2 h 14"/>
                <a:gd name="T8" fmla="*/ 6 w 17"/>
                <a:gd name="T9" fmla="*/ 3 h 14"/>
                <a:gd name="T10" fmla="*/ 1 w 17"/>
                <a:gd name="T11" fmla="*/ 7 h 14"/>
                <a:gd name="T12" fmla="*/ 1 w 17"/>
                <a:gd name="T13" fmla="*/ 11 h 14"/>
                <a:gd name="T14" fmla="*/ 5 w 17"/>
                <a:gd name="T15" fmla="*/ 14 h 14"/>
                <a:gd name="T16" fmla="*/ 10 w 17"/>
                <a:gd name="T17" fmla="*/ 11 h 14"/>
                <a:gd name="T18" fmla="*/ 10 w 17"/>
                <a:gd name="T19" fmla="*/ 11 h 14"/>
                <a:gd name="T20" fmla="*/ 12 w 17"/>
                <a:gd name="T21" fmla="*/ 11 h 14"/>
                <a:gd name="T22" fmla="*/ 16 w 17"/>
                <a:gd name="T23" fmla="*/ 7 h 14"/>
                <a:gd name="T24" fmla="*/ 16 w 17"/>
                <a:gd name="T25"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4">
                  <a:moveTo>
                    <a:pt x="16" y="2"/>
                  </a:moveTo>
                  <a:cubicBezTo>
                    <a:pt x="15" y="0"/>
                    <a:pt x="14" y="0"/>
                    <a:pt x="12" y="0"/>
                  </a:cubicBezTo>
                  <a:cubicBezTo>
                    <a:pt x="12" y="0"/>
                    <a:pt x="11" y="0"/>
                    <a:pt x="10" y="0"/>
                  </a:cubicBezTo>
                  <a:cubicBezTo>
                    <a:pt x="9" y="0"/>
                    <a:pt x="8" y="1"/>
                    <a:pt x="7" y="2"/>
                  </a:cubicBezTo>
                  <a:cubicBezTo>
                    <a:pt x="7" y="2"/>
                    <a:pt x="6" y="3"/>
                    <a:pt x="6" y="3"/>
                  </a:cubicBezTo>
                  <a:cubicBezTo>
                    <a:pt x="4" y="3"/>
                    <a:pt x="2" y="4"/>
                    <a:pt x="1" y="7"/>
                  </a:cubicBezTo>
                  <a:cubicBezTo>
                    <a:pt x="0" y="7"/>
                    <a:pt x="0" y="9"/>
                    <a:pt x="1" y="11"/>
                  </a:cubicBezTo>
                  <a:cubicBezTo>
                    <a:pt x="2" y="14"/>
                    <a:pt x="4" y="14"/>
                    <a:pt x="5" y="14"/>
                  </a:cubicBezTo>
                  <a:cubicBezTo>
                    <a:pt x="7" y="14"/>
                    <a:pt x="9" y="12"/>
                    <a:pt x="10" y="11"/>
                  </a:cubicBezTo>
                  <a:cubicBezTo>
                    <a:pt x="10" y="11"/>
                    <a:pt x="10" y="11"/>
                    <a:pt x="10" y="11"/>
                  </a:cubicBezTo>
                  <a:cubicBezTo>
                    <a:pt x="11" y="11"/>
                    <a:pt x="11" y="11"/>
                    <a:pt x="12" y="11"/>
                  </a:cubicBezTo>
                  <a:cubicBezTo>
                    <a:pt x="13" y="10"/>
                    <a:pt x="15" y="9"/>
                    <a:pt x="16" y="7"/>
                  </a:cubicBezTo>
                  <a:cubicBezTo>
                    <a:pt x="17" y="6"/>
                    <a:pt x="17" y="3"/>
                    <a:pt x="16"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07" name="Freeform 106"/>
            <p:cNvSpPr>
              <a:spLocks/>
            </p:cNvSpPr>
            <p:nvPr/>
          </p:nvSpPr>
          <p:spPr bwMode="auto">
            <a:xfrm>
              <a:off x="20249962" y="6269195"/>
              <a:ext cx="108743" cy="102661"/>
            </a:xfrm>
            <a:custGeom>
              <a:avLst/>
              <a:gdLst>
                <a:gd name="T0" fmla="*/ 19 w 20"/>
                <a:gd name="T1" fmla="*/ 8 h 21"/>
                <a:gd name="T2" fmla="*/ 14 w 20"/>
                <a:gd name="T3" fmla="*/ 3 h 21"/>
                <a:gd name="T4" fmla="*/ 10 w 20"/>
                <a:gd name="T5" fmla="*/ 0 h 21"/>
                <a:gd name="T6" fmla="*/ 7 w 20"/>
                <a:gd name="T7" fmla="*/ 0 h 21"/>
                <a:gd name="T8" fmla="*/ 2 w 20"/>
                <a:gd name="T9" fmla="*/ 3 h 21"/>
                <a:gd name="T10" fmla="*/ 3 w 20"/>
                <a:gd name="T11" fmla="*/ 7 h 21"/>
                <a:gd name="T12" fmla="*/ 0 w 20"/>
                <a:gd name="T13" fmla="*/ 8 h 21"/>
                <a:gd name="T14" fmla="*/ 0 w 20"/>
                <a:gd name="T15" fmla="*/ 11 h 21"/>
                <a:gd name="T16" fmla="*/ 1 w 20"/>
                <a:gd name="T17" fmla="*/ 13 h 21"/>
                <a:gd name="T18" fmla="*/ 3 w 20"/>
                <a:gd name="T19" fmla="*/ 19 h 21"/>
                <a:gd name="T20" fmla="*/ 7 w 20"/>
                <a:gd name="T21" fmla="*/ 21 h 21"/>
                <a:gd name="T22" fmla="*/ 12 w 20"/>
                <a:gd name="T23" fmla="*/ 18 h 21"/>
                <a:gd name="T24" fmla="*/ 13 w 20"/>
                <a:gd name="T25" fmla="*/ 17 h 21"/>
                <a:gd name="T26" fmla="*/ 14 w 20"/>
                <a:gd name="T27" fmla="*/ 16 h 21"/>
                <a:gd name="T28" fmla="*/ 16 w 20"/>
                <a:gd name="T29" fmla="*/ 15 h 21"/>
                <a:gd name="T30" fmla="*/ 19 w 20"/>
                <a:gd name="T3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1">
                  <a:moveTo>
                    <a:pt x="19" y="8"/>
                  </a:moveTo>
                  <a:cubicBezTo>
                    <a:pt x="18" y="5"/>
                    <a:pt x="16" y="3"/>
                    <a:pt x="14" y="3"/>
                  </a:cubicBezTo>
                  <a:cubicBezTo>
                    <a:pt x="13" y="2"/>
                    <a:pt x="12" y="1"/>
                    <a:pt x="10" y="0"/>
                  </a:cubicBezTo>
                  <a:cubicBezTo>
                    <a:pt x="9" y="0"/>
                    <a:pt x="8" y="0"/>
                    <a:pt x="7" y="0"/>
                  </a:cubicBezTo>
                  <a:cubicBezTo>
                    <a:pt x="5" y="0"/>
                    <a:pt x="3" y="1"/>
                    <a:pt x="2" y="3"/>
                  </a:cubicBezTo>
                  <a:cubicBezTo>
                    <a:pt x="2" y="5"/>
                    <a:pt x="2" y="6"/>
                    <a:pt x="3" y="7"/>
                  </a:cubicBezTo>
                  <a:cubicBezTo>
                    <a:pt x="3" y="7"/>
                    <a:pt x="0" y="8"/>
                    <a:pt x="0" y="8"/>
                  </a:cubicBezTo>
                  <a:cubicBezTo>
                    <a:pt x="0" y="11"/>
                    <a:pt x="0" y="11"/>
                    <a:pt x="0" y="11"/>
                  </a:cubicBezTo>
                  <a:cubicBezTo>
                    <a:pt x="1" y="11"/>
                    <a:pt x="1" y="12"/>
                    <a:pt x="1" y="13"/>
                  </a:cubicBezTo>
                  <a:cubicBezTo>
                    <a:pt x="1" y="15"/>
                    <a:pt x="1" y="17"/>
                    <a:pt x="3" y="19"/>
                  </a:cubicBezTo>
                  <a:cubicBezTo>
                    <a:pt x="4" y="20"/>
                    <a:pt x="6" y="21"/>
                    <a:pt x="7" y="21"/>
                  </a:cubicBezTo>
                  <a:cubicBezTo>
                    <a:pt x="10" y="21"/>
                    <a:pt x="11" y="19"/>
                    <a:pt x="12" y="18"/>
                  </a:cubicBezTo>
                  <a:cubicBezTo>
                    <a:pt x="12" y="17"/>
                    <a:pt x="12" y="17"/>
                    <a:pt x="13" y="17"/>
                  </a:cubicBezTo>
                  <a:cubicBezTo>
                    <a:pt x="13" y="16"/>
                    <a:pt x="13" y="16"/>
                    <a:pt x="14" y="16"/>
                  </a:cubicBezTo>
                  <a:cubicBezTo>
                    <a:pt x="14" y="16"/>
                    <a:pt x="15" y="16"/>
                    <a:pt x="16" y="15"/>
                  </a:cubicBezTo>
                  <a:cubicBezTo>
                    <a:pt x="19" y="14"/>
                    <a:pt x="20" y="11"/>
                    <a:pt x="19" y="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08" name="Freeform 107"/>
            <p:cNvSpPr>
              <a:spLocks noEditPoints="1"/>
            </p:cNvSpPr>
            <p:nvPr/>
          </p:nvSpPr>
          <p:spPr bwMode="auto">
            <a:xfrm>
              <a:off x="20619277" y="6168400"/>
              <a:ext cx="1743987" cy="1597784"/>
            </a:xfrm>
            <a:custGeom>
              <a:avLst/>
              <a:gdLst>
                <a:gd name="T0" fmla="*/ 307 w 320"/>
                <a:gd name="T1" fmla="*/ 198 h 322"/>
                <a:gd name="T2" fmla="*/ 303 w 320"/>
                <a:gd name="T3" fmla="*/ 188 h 322"/>
                <a:gd name="T4" fmla="*/ 296 w 320"/>
                <a:gd name="T5" fmla="*/ 170 h 322"/>
                <a:gd name="T6" fmla="*/ 274 w 320"/>
                <a:gd name="T7" fmla="*/ 161 h 322"/>
                <a:gd name="T8" fmla="*/ 258 w 320"/>
                <a:gd name="T9" fmla="*/ 166 h 322"/>
                <a:gd name="T10" fmla="*/ 247 w 320"/>
                <a:gd name="T11" fmla="*/ 156 h 322"/>
                <a:gd name="T12" fmla="*/ 229 w 320"/>
                <a:gd name="T13" fmla="*/ 166 h 322"/>
                <a:gd name="T14" fmla="*/ 221 w 320"/>
                <a:gd name="T15" fmla="*/ 175 h 322"/>
                <a:gd name="T16" fmla="*/ 218 w 320"/>
                <a:gd name="T17" fmla="*/ 175 h 322"/>
                <a:gd name="T18" fmla="*/ 227 w 320"/>
                <a:gd name="T19" fmla="*/ 162 h 322"/>
                <a:gd name="T20" fmla="*/ 240 w 320"/>
                <a:gd name="T21" fmla="*/ 144 h 322"/>
                <a:gd name="T22" fmla="*/ 225 w 320"/>
                <a:gd name="T23" fmla="*/ 140 h 322"/>
                <a:gd name="T24" fmla="*/ 208 w 320"/>
                <a:gd name="T25" fmla="*/ 147 h 322"/>
                <a:gd name="T26" fmla="*/ 195 w 320"/>
                <a:gd name="T27" fmla="*/ 140 h 322"/>
                <a:gd name="T28" fmla="*/ 174 w 320"/>
                <a:gd name="T29" fmla="*/ 143 h 322"/>
                <a:gd name="T30" fmla="*/ 165 w 320"/>
                <a:gd name="T31" fmla="*/ 148 h 322"/>
                <a:gd name="T32" fmla="*/ 155 w 320"/>
                <a:gd name="T33" fmla="*/ 132 h 322"/>
                <a:gd name="T34" fmla="*/ 142 w 320"/>
                <a:gd name="T35" fmla="*/ 132 h 322"/>
                <a:gd name="T36" fmla="*/ 132 w 320"/>
                <a:gd name="T37" fmla="*/ 132 h 322"/>
                <a:gd name="T38" fmla="*/ 112 w 320"/>
                <a:gd name="T39" fmla="*/ 119 h 322"/>
                <a:gd name="T40" fmla="*/ 117 w 320"/>
                <a:gd name="T41" fmla="*/ 107 h 322"/>
                <a:gd name="T42" fmla="*/ 110 w 320"/>
                <a:gd name="T43" fmla="*/ 93 h 322"/>
                <a:gd name="T44" fmla="*/ 104 w 320"/>
                <a:gd name="T45" fmla="*/ 92 h 322"/>
                <a:gd name="T46" fmla="*/ 95 w 320"/>
                <a:gd name="T47" fmla="*/ 76 h 322"/>
                <a:gd name="T48" fmla="*/ 73 w 320"/>
                <a:gd name="T49" fmla="*/ 68 h 322"/>
                <a:gd name="T50" fmla="*/ 62 w 320"/>
                <a:gd name="T51" fmla="*/ 60 h 322"/>
                <a:gd name="T52" fmla="*/ 38 w 320"/>
                <a:gd name="T53" fmla="*/ 36 h 322"/>
                <a:gd name="T54" fmla="*/ 13 w 320"/>
                <a:gd name="T55" fmla="*/ 14 h 322"/>
                <a:gd name="T56" fmla="*/ 3 w 320"/>
                <a:gd name="T57" fmla="*/ 11 h 322"/>
                <a:gd name="T58" fmla="*/ 11 w 320"/>
                <a:gd name="T59" fmla="*/ 42 h 322"/>
                <a:gd name="T60" fmla="*/ 21 w 320"/>
                <a:gd name="T61" fmla="*/ 50 h 322"/>
                <a:gd name="T62" fmla="*/ 38 w 320"/>
                <a:gd name="T63" fmla="*/ 58 h 322"/>
                <a:gd name="T64" fmla="*/ 65 w 320"/>
                <a:gd name="T65" fmla="*/ 114 h 322"/>
                <a:gd name="T66" fmla="*/ 83 w 320"/>
                <a:gd name="T67" fmla="*/ 156 h 322"/>
                <a:gd name="T68" fmla="*/ 104 w 320"/>
                <a:gd name="T69" fmla="*/ 181 h 322"/>
                <a:gd name="T70" fmla="*/ 94 w 320"/>
                <a:gd name="T71" fmla="*/ 207 h 322"/>
                <a:gd name="T72" fmla="*/ 43 w 320"/>
                <a:gd name="T73" fmla="*/ 210 h 322"/>
                <a:gd name="T74" fmla="*/ 34 w 320"/>
                <a:gd name="T75" fmla="*/ 223 h 322"/>
                <a:gd name="T76" fmla="*/ 24 w 320"/>
                <a:gd name="T77" fmla="*/ 242 h 322"/>
                <a:gd name="T78" fmla="*/ 38 w 320"/>
                <a:gd name="T79" fmla="*/ 272 h 322"/>
                <a:gd name="T80" fmla="*/ 59 w 320"/>
                <a:gd name="T81" fmla="*/ 290 h 322"/>
                <a:gd name="T82" fmla="*/ 72 w 320"/>
                <a:gd name="T83" fmla="*/ 292 h 322"/>
                <a:gd name="T84" fmla="*/ 81 w 320"/>
                <a:gd name="T85" fmla="*/ 311 h 322"/>
                <a:gd name="T86" fmla="*/ 107 w 320"/>
                <a:gd name="T87" fmla="*/ 312 h 322"/>
                <a:gd name="T88" fmla="*/ 135 w 320"/>
                <a:gd name="T89" fmla="*/ 322 h 322"/>
                <a:gd name="T90" fmla="*/ 129 w 320"/>
                <a:gd name="T91" fmla="*/ 263 h 322"/>
                <a:gd name="T92" fmla="*/ 154 w 320"/>
                <a:gd name="T93" fmla="*/ 297 h 322"/>
                <a:gd name="T94" fmla="*/ 302 w 320"/>
                <a:gd name="T95" fmla="*/ 249 h 322"/>
                <a:gd name="T96" fmla="*/ 201 w 320"/>
                <a:gd name="T97" fmla="*/ 212 h 322"/>
                <a:gd name="T98" fmla="*/ 214 w 320"/>
                <a:gd name="T99" fmla="*/ 189 h 322"/>
                <a:gd name="T100" fmla="*/ 201 w 320"/>
                <a:gd name="T101" fmla="*/ 216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322">
                  <a:moveTo>
                    <a:pt x="320" y="207"/>
                  </a:moveTo>
                  <a:cubicBezTo>
                    <a:pt x="319" y="206"/>
                    <a:pt x="319" y="206"/>
                    <a:pt x="319" y="206"/>
                  </a:cubicBezTo>
                  <a:cubicBezTo>
                    <a:pt x="319" y="204"/>
                    <a:pt x="319" y="202"/>
                    <a:pt x="316" y="200"/>
                  </a:cubicBezTo>
                  <a:cubicBezTo>
                    <a:pt x="314" y="198"/>
                    <a:pt x="311" y="198"/>
                    <a:pt x="310" y="198"/>
                  </a:cubicBezTo>
                  <a:cubicBezTo>
                    <a:pt x="309" y="198"/>
                    <a:pt x="308" y="198"/>
                    <a:pt x="307" y="198"/>
                  </a:cubicBezTo>
                  <a:cubicBezTo>
                    <a:pt x="306" y="198"/>
                    <a:pt x="306" y="198"/>
                    <a:pt x="305" y="198"/>
                  </a:cubicBezTo>
                  <a:cubicBezTo>
                    <a:pt x="304" y="198"/>
                    <a:pt x="304" y="198"/>
                    <a:pt x="303" y="198"/>
                  </a:cubicBezTo>
                  <a:cubicBezTo>
                    <a:pt x="303" y="197"/>
                    <a:pt x="303" y="197"/>
                    <a:pt x="302" y="195"/>
                  </a:cubicBezTo>
                  <a:cubicBezTo>
                    <a:pt x="302" y="193"/>
                    <a:pt x="302" y="192"/>
                    <a:pt x="303" y="190"/>
                  </a:cubicBezTo>
                  <a:cubicBezTo>
                    <a:pt x="303" y="189"/>
                    <a:pt x="303" y="189"/>
                    <a:pt x="303" y="188"/>
                  </a:cubicBezTo>
                  <a:cubicBezTo>
                    <a:pt x="303" y="186"/>
                    <a:pt x="303" y="183"/>
                    <a:pt x="301" y="181"/>
                  </a:cubicBezTo>
                  <a:cubicBezTo>
                    <a:pt x="300" y="180"/>
                    <a:pt x="299" y="180"/>
                    <a:pt x="298" y="180"/>
                  </a:cubicBezTo>
                  <a:cubicBezTo>
                    <a:pt x="298" y="180"/>
                    <a:pt x="298" y="180"/>
                    <a:pt x="298" y="180"/>
                  </a:cubicBezTo>
                  <a:cubicBezTo>
                    <a:pt x="298" y="179"/>
                    <a:pt x="298" y="179"/>
                    <a:pt x="298" y="179"/>
                  </a:cubicBezTo>
                  <a:cubicBezTo>
                    <a:pt x="299" y="177"/>
                    <a:pt x="300" y="174"/>
                    <a:pt x="296" y="170"/>
                  </a:cubicBezTo>
                  <a:cubicBezTo>
                    <a:pt x="293" y="167"/>
                    <a:pt x="290" y="166"/>
                    <a:pt x="286" y="164"/>
                  </a:cubicBezTo>
                  <a:cubicBezTo>
                    <a:pt x="284" y="164"/>
                    <a:pt x="283" y="163"/>
                    <a:pt x="281" y="163"/>
                  </a:cubicBezTo>
                  <a:cubicBezTo>
                    <a:pt x="281" y="163"/>
                    <a:pt x="281" y="163"/>
                    <a:pt x="280" y="163"/>
                  </a:cubicBezTo>
                  <a:cubicBezTo>
                    <a:pt x="279" y="163"/>
                    <a:pt x="279" y="163"/>
                    <a:pt x="278" y="162"/>
                  </a:cubicBezTo>
                  <a:cubicBezTo>
                    <a:pt x="277" y="162"/>
                    <a:pt x="275" y="162"/>
                    <a:pt x="274" y="161"/>
                  </a:cubicBezTo>
                  <a:cubicBezTo>
                    <a:pt x="273" y="161"/>
                    <a:pt x="272" y="161"/>
                    <a:pt x="272" y="161"/>
                  </a:cubicBezTo>
                  <a:cubicBezTo>
                    <a:pt x="271" y="161"/>
                    <a:pt x="269" y="161"/>
                    <a:pt x="268" y="161"/>
                  </a:cubicBezTo>
                  <a:cubicBezTo>
                    <a:pt x="268" y="161"/>
                    <a:pt x="267" y="161"/>
                    <a:pt x="267" y="161"/>
                  </a:cubicBezTo>
                  <a:cubicBezTo>
                    <a:pt x="264" y="161"/>
                    <a:pt x="261" y="163"/>
                    <a:pt x="261" y="163"/>
                  </a:cubicBezTo>
                  <a:cubicBezTo>
                    <a:pt x="260" y="164"/>
                    <a:pt x="259" y="165"/>
                    <a:pt x="258" y="166"/>
                  </a:cubicBezTo>
                  <a:cubicBezTo>
                    <a:pt x="258" y="165"/>
                    <a:pt x="257" y="164"/>
                    <a:pt x="257" y="163"/>
                  </a:cubicBezTo>
                  <a:cubicBezTo>
                    <a:pt x="256" y="161"/>
                    <a:pt x="254" y="161"/>
                    <a:pt x="253" y="160"/>
                  </a:cubicBezTo>
                  <a:cubicBezTo>
                    <a:pt x="253" y="160"/>
                    <a:pt x="252" y="160"/>
                    <a:pt x="252" y="159"/>
                  </a:cubicBezTo>
                  <a:cubicBezTo>
                    <a:pt x="252" y="159"/>
                    <a:pt x="251" y="159"/>
                    <a:pt x="251" y="158"/>
                  </a:cubicBezTo>
                  <a:cubicBezTo>
                    <a:pt x="250" y="158"/>
                    <a:pt x="249" y="157"/>
                    <a:pt x="247" y="156"/>
                  </a:cubicBezTo>
                  <a:cubicBezTo>
                    <a:pt x="246" y="156"/>
                    <a:pt x="244" y="155"/>
                    <a:pt x="242" y="155"/>
                  </a:cubicBezTo>
                  <a:cubicBezTo>
                    <a:pt x="241" y="155"/>
                    <a:pt x="240" y="155"/>
                    <a:pt x="239" y="155"/>
                  </a:cubicBezTo>
                  <a:cubicBezTo>
                    <a:pt x="234" y="156"/>
                    <a:pt x="233" y="158"/>
                    <a:pt x="231" y="162"/>
                  </a:cubicBezTo>
                  <a:cubicBezTo>
                    <a:pt x="231" y="163"/>
                    <a:pt x="231" y="163"/>
                    <a:pt x="231" y="163"/>
                  </a:cubicBezTo>
                  <a:cubicBezTo>
                    <a:pt x="230" y="164"/>
                    <a:pt x="230" y="165"/>
                    <a:pt x="229" y="166"/>
                  </a:cubicBezTo>
                  <a:cubicBezTo>
                    <a:pt x="229" y="166"/>
                    <a:pt x="229" y="166"/>
                    <a:pt x="229" y="167"/>
                  </a:cubicBezTo>
                  <a:cubicBezTo>
                    <a:pt x="228" y="167"/>
                    <a:pt x="228" y="167"/>
                    <a:pt x="227" y="167"/>
                  </a:cubicBezTo>
                  <a:cubicBezTo>
                    <a:pt x="226" y="168"/>
                    <a:pt x="225" y="170"/>
                    <a:pt x="224" y="171"/>
                  </a:cubicBezTo>
                  <a:cubicBezTo>
                    <a:pt x="224" y="172"/>
                    <a:pt x="223" y="173"/>
                    <a:pt x="223" y="173"/>
                  </a:cubicBezTo>
                  <a:cubicBezTo>
                    <a:pt x="222" y="174"/>
                    <a:pt x="222" y="175"/>
                    <a:pt x="221" y="175"/>
                  </a:cubicBezTo>
                  <a:cubicBezTo>
                    <a:pt x="220" y="176"/>
                    <a:pt x="219" y="177"/>
                    <a:pt x="218" y="178"/>
                  </a:cubicBezTo>
                  <a:cubicBezTo>
                    <a:pt x="218" y="178"/>
                    <a:pt x="218" y="178"/>
                    <a:pt x="218" y="178"/>
                  </a:cubicBezTo>
                  <a:cubicBezTo>
                    <a:pt x="218" y="178"/>
                    <a:pt x="218" y="177"/>
                    <a:pt x="218" y="177"/>
                  </a:cubicBezTo>
                  <a:cubicBezTo>
                    <a:pt x="218" y="176"/>
                    <a:pt x="218" y="176"/>
                    <a:pt x="218" y="175"/>
                  </a:cubicBezTo>
                  <a:cubicBezTo>
                    <a:pt x="218" y="175"/>
                    <a:pt x="218" y="175"/>
                    <a:pt x="218" y="175"/>
                  </a:cubicBezTo>
                  <a:cubicBezTo>
                    <a:pt x="219" y="174"/>
                    <a:pt x="219" y="172"/>
                    <a:pt x="219" y="172"/>
                  </a:cubicBezTo>
                  <a:cubicBezTo>
                    <a:pt x="220" y="172"/>
                    <a:pt x="220" y="171"/>
                    <a:pt x="221" y="171"/>
                  </a:cubicBezTo>
                  <a:cubicBezTo>
                    <a:pt x="222" y="171"/>
                    <a:pt x="223" y="170"/>
                    <a:pt x="224" y="169"/>
                  </a:cubicBezTo>
                  <a:cubicBezTo>
                    <a:pt x="226" y="168"/>
                    <a:pt x="226" y="166"/>
                    <a:pt x="227" y="164"/>
                  </a:cubicBezTo>
                  <a:cubicBezTo>
                    <a:pt x="227" y="163"/>
                    <a:pt x="227" y="163"/>
                    <a:pt x="227" y="162"/>
                  </a:cubicBezTo>
                  <a:cubicBezTo>
                    <a:pt x="228" y="161"/>
                    <a:pt x="230" y="160"/>
                    <a:pt x="231" y="159"/>
                  </a:cubicBezTo>
                  <a:cubicBezTo>
                    <a:pt x="232" y="158"/>
                    <a:pt x="232" y="158"/>
                    <a:pt x="232" y="158"/>
                  </a:cubicBezTo>
                  <a:cubicBezTo>
                    <a:pt x="232" y="157"/>
                    <a:pt x="233" y="157"/>
                    <a:pt x="234" y="156"/>
                  </a:cubicBezTo>
                  <a:cubicBezTo>
                    <a:pt x="235" y="155"/>
                    <a:pt x="237" y="154"/>
                    <a:pt x="239" y="152"/>
                  </a:cubicBezTo>
                  <a:cubicBezTo>
                    <a:pt x="241" y="149"/>
                    <a:pt x="241" y="146"/>
                    <a:pt x="240" y="144"/>
                  </a:cubicBezTo>
                  <a:cubicBezTo>
                    <a:pt x="240" y="142"/>
                    <a:pt x="238" y="141"/>
                    <a:pt x="236" y="140"/>
                  </a:cubicBezTo>
                  <a:cubicBezTo>
                    <a:pt x="235" y="140"/>
                    <a:pt x="234" y="139"/>
                    <a:pt x="233" y="139"/>
                  </a:cubicBezTo>
                  <a:cubicBezTo>
                    <a:pt x="231" y="139"/>
                    <a:pt x="229" y="140"/>
                    <a:pt x="228" y="141"/>
                  </a:cubicBezTo>
                  <a:cubicBezTo>
                    <a:pt x="227" y="141"/>
                    <a:pt x="227" y="141"/>
                    <a:pt x="227" y="141"/>
                  </a:cubicBezTo>
                  <a:cubicBezTo>
                    <a:pt x="227" y="141"/>
                    <a:pt x="226" y="140"/>
                    <a:pt x="225" y="140"/>
                  </a:cubicBezTo>
                  <a:cubicBezTo>
                    <a:pt x="225" y="140"/>
                    <a:pt x="223" y="139"/>
                    <a:pt x="222" y="139"/>
                  </a:cubicBezTo>
                  <a:cubicBezTo>
                    <a:pt x="221" y="138"/>
                    <a:pt x="221" y="138"/>
                    <a:pt x="220" y="138"/>
                  </a:cubicBezTo>
                  <a:cubicBezTo>
                    <a:pt x="217" y="138"/>
                    <a:pt x="213" y="140"/>
                    <a:pt x="211" y="143"/>
                  </a:cubicBezTo>
                  <a:cubicBezTo>
                    <a:pt x="211" y="144"/>
                    <a:pt x="211" y="144"/>
                    <a:pt x="211" y="144"/>
                  </a:cubicBezTo>
                  <a:cubicBezTo>
                    <a:pt x="210" y="146"/>
                    <a:pt x="209" y="147"/>
                    <a:pt x="208" y="147"/>
                  </a:cubicBezTo>
                  <a:cubicBezTo>
                    <a:pt x="207" y="147"/>
                    <a:pt x="207" y="147"/>
                    <a:pt x="207" y="147"/>
                  </a:cubicBezTo>
                  <a:cubicBezTo>
                    <a:pt x="206" y="147"/>
                    <a:pt x="204" y="147"/>
                    <a:pt x="204" y="146"/>
                  </a:cubicBezTo>
                  <a:cubicBezTo>
                    <a:pt x="203" y="146"/>
                    <a:pt x="203" y="145"/>
                    <a:pt x="203" y="145"/>
                  </a:cubicBezTo>
                  <a:cubicBezTo>
                    <a:pt x="202" y="144"/>
                    <a:pt x="201" y="142"/>
                    <a:pt x="199" y="141"/>
                  </a:cubicBezTo>
                  <a:cubicBezTo>
                    <a:pt x="198" y="140"/>
                    <a:pt x="196" y="140"/>
                    <a:pt x="195" y="140"/>
                  </a:cubicBezTo>
                  <a:cubicBezTo>
                    <a:pt x="192" y="140"/>
                    <a:pt x="189" y="141"/>
                    <a:pt x="187" y="143"/>
                  </a:cubicBezTo>
                  <a:cubicBezTo>
                    <a:pt x="186" y="143"/>
                    <a:pt x="185" y="144"/>
                    <a:pt x="184" y="144"/>
                  </a:cubicBezTo>
                  <a:cubicBezTo>
                    <a:pt x="183" y="144"/>
                    <a:pt x="182" y="144"/>
                    <a:pt x="182" y="143"/>
                  </a:cubicBezTo>
                  <a:cubicBezTo>
                    <a:pt x="181" y="143"/>
                    <a:pt x="179" y="142"/>
                    <a:pt x="177" y="142"/>
                  </a:cubicBezTo>
                  <a:cubicBezTo>
                    <a:pt x="176" y="142"/>
                    <a:pt x="175" y="142"/>
                    <a:pt x="174" y="143"/>
                  </a:cubicBezTo>
                  <a:cubicBezTo>
                    <a:pt x="172" y="144"/>
                    <a:pt x="171" y="145"/>
                    <a:pt x="170" y="147"/>
                  </a:cubicBezTo>
                  <a:cubicBezTo>
                    <a:pt x="169" y="148"/>
                    <a:pt x="169" y="149"/>
                    <a:pt x="168" y="149"/>
                  </a:cubicBezTo>
                  <a:cubicBezTo>
                    <a:pt x="168" y="149"/>
                    <a:pt x="167" y="149"/>
                    <a:pt x="166" y="149"/>
                  </a:cubicBezTo>
                  <a:cubicBezTo>
                    <a:pt x="165" y="149"/>
                    <a:pt x="165" y="149"/>
                    <a:pt x="165" y="149"/>
                  </a:cubicBezTo>
                  <a:cubicBezTo>
                    <a:pt x="165" y="148"/>
                    <a:pt x="165" y="148"/>
                    <a:pt x="165" y="148"/>
                  </a:cubicBezTo>
                  <a:cubicBezTo>
                    <a:pt x="165" y="146"/>
                    <a:pt x="166" y="141"/>
                    <a:pt x="162" y="139"/>
                  </a:cubicBezTo>
                  <a:cubicBezTo>
                    <a:pt x="162" y="138"/>
                    <a:pt x="161" y="138"/>
                    <a:pt x="160" y="138"/>
                  </a:cubicBezTo>
                  <a:cubicBezTo>
                    <a:pt x="160" y="138"/>
                    <a:pt x="160" y="137"/>
                    <a:pt x="160" y="137"/>
                  </a:cubicBezTo>
                  <a:cubicBezTo>
                    <a:pt x="160" y="136"/>
                    <a:pt x="160" y="134"/>
                    <a:pt x="158" y="133"/>
                  </a:cubicBezTo>
                  <a:cubicBezTo>
                    <a:pt x="157" y="132"/>
                    <a:pt x="156" y="132"/>
                    <a:pt x="155" y="132"/>
                  </a:cubicBezTo>
                  <a:cubicBezTo>
                    <a:pt x="153" y="132"/>
                    <a:pt x="152" y="132"/>
                    <a:pt x="151" y="133"/>
                  </a:cubicBezTo>
                  <a:cubicBezTo>
                    <a:pt x="151" y="133"/>
                    <a:pt x="151" y="133"/>
                    <a:pt x="151" y="133"/>
                  </a:cubicBezTo>
                  <a:cubicBezTo>
                    <a:pt x="151" y="133"/>
                    <a:pt x="150" y="133"/>
                    <a:pt x="150" y="133"/>
                  </a:cubicBezTo>
                  <a:cubicBezTo>
                    <a:pt x="149" y="133"/>
                    <a:pt x="148" y="133"/>
                    <a:pt x="148" y="132"/>
                  </a:cubicBezTo>
                  <a:cubicBezTo>
                    <a:pt x="146" y="132"/>
                    <a:pt x="144" y="132"/>
                    <a:pt x="142" y="132"/>
                  </a:cubicBezTo>
                  <a:cubicBezTo>
                    <a:pt x="141" y="132"/>
                    <a:pt x="140" y="132"/>
                    <a:pt x="139" y="132"/>
                  </a:cubicBezTo>
                  <a:cubicBezTo>
                    <a:pt x="138" y="132"/>
                    <a:pt x="138" y="132"/>
                    <a:pt x="138" y="132"/>
                  </a:cubicBezTo>
                  <a:cubicBezTo>
                    <a:pt x="137" y="132"/>
                    <a:pt x="137" y="131"/>
                    <a:pt x="136" y="131"/>
                  </a:cubicBezTo>
                  <a:cubicBezTo>
                    <a:pt x="134" y="131"/>
                    <a:pt x="134" y="132"/>
                    <a:pt x="133" y="132"/>
                  </a:cubicBezTo>
                  <a:cubicBezTo>
                    <a:pt x="132" y="132"/>
                    <a:pt x="132" y="132"/>
                    <a:pt x="132" y="132"/>
                  </a:cubicBezTo>
                  <a:cubicBezTo>
                    <a:pt x="131" y="132"/>
                    <a:pt x="129" y="131"/>
                    <a:pt x="128" y="129"/>
                  </a:cubicBezTo>
                  <a:cubicBezTo>
                    <a:pt x="126" y="127"/>
                    <a:pt x="124" y="126"/>
                    <a:pt x="121" y="124"/>
                  </a:cubicBezTo>
                  <a:cubicBezTo>
                    <a:pt x="120" y="124"/>
                    <a:pt x="119" y="123"/>
                    <a:pt x="118" y="123"/>
                  </a:cubicBezTo>
                  <a:cubicBezTo>
                    <a:pt x="117" y="123"/>
                    <a:pt x="116" y="123"/>
                    <a:pt x="116" y="122"/>
                  </a:cubicBezTo>
                  <a:cubicBezTo>
                    <a:pt x="115" y="121"/>
                    <a:pt x="114" y="120"/>
                    <a:pt x="112" y="119"/>
                  </a:cubicBezTo>
                  <a:cubicBezTo>
                    <a:pt x="111" y="119"/>
                    <a:pt x="111" y="118"/>
                    <a:pt x="111" y="118"/>
                  </a:cubicBezTo>
                  <a:cubicBezTo>
                    <a:pt x="110" y="118"/>
                    <a:pt x="110" y="118"/>
                    <a:pt x="110" y="118"/>
                  </a:cubicBezTo>
                  <a:cubicBezTo>
                    <a:pt x="111" y="117"/>
                    <a:pt x="111" y="117"/>
                    <a:pt x="111" y="117"/>
                  </a:cubicBezTo>
                  <a:cubicBezTo>
                    <a:pt x="112" y="117"/>
                    <a:pt x="112" y="117"/>
                    <a:pt x="112" y="117"/>
                  </a:cubicBezTo>
                  <a:cubicBezTo>
                    <a:pt x="115" y="115"/>
                    <a:pt x="117" y="109"/>
                    <a:pt x="117" y="107"/>
                  </a:cubicBezTo>
                  <a:cubicBezTo>
                    <a:pt x="117" y="107"/>
                    <a:pt x="118" y="106"/>
                    <a:pt x="118" y="105"/>
                  </a:cubicBezTo>
                  <a:cubicBezTo>
                    <a:pt x="118" y="105"/>
                    <a:pt x="118" y="105"/>
                    <a:pt x="118" y="105"/>
                  </a:cubicBezTo>
                  <a:cubicBezTo>
                    <a:pt x="119" y="105"/>
                    <a:pt x="119" y="104"/>
                    <a:pt x="119" y="102"/>
                  </a:cubicBezTo>
                  <a:cubicBezTo>
                    <a:pt x="120" y="99"/>
                    <a:pt x="118" y="97"/>
                    <a:pt x="116" y="95"/>
                  </a:cubicBezTo>
                  <a:cubicBezTo>
                    <a:pt x="114" y="94"/>
                    <a:pt x="112" y="93"/>
                    <a:pt x="110" y="93"/>
                  </a:cubicBezTo>
                  <a:cubicBezTo>
                    <a:pt x="109" y="93"/>
                    <a:pt x="108" y="93"/>
                    <a:pt x="107" y="94"/>
                  </a:cubicBezTo>
                  <a:cubicBezTo>
                    <a:pt x="107" y="94"/>
                    <a:pt x="106" y="94"/>
                    <a:pt x="105" y="94"/>
                  </a:cubicBezTo>
                  <a:cubicBezTo>
                    <a:pt x="105" y="94"/>
                    <a:pt x="105" y="94"/>
                    <a:pt x="105" y="94"/>
                  </a:cubicBezTo>
                  <a:cubicBezTo>
                    <a:pt x="105" y="94"/>
                    <a:pt x="105" y="94"/>
                    <a:pt x="105" y="94"/>
                  </a:cubicBezTo>
                  <a:cubicBezTo>
                    <a:pt x="104" y="94"/>
                    <a:pt x="104" y="93"/>
                    <a:pt x="104" y="92"/>
                  </a:cubicBezTo>
                  <a:cubicBezTo>
                    <a:pt x="104" y="92"/>
                    <a:pt x="104" y="92"/>
                    <a:pt x="104" y="92"/>
                  </a:cubicBezTo>
                  <a:cubicBezTo>
                    <a:pt x="102" y="89"/>
                    <a:pt x="100" y="88"/>
                    <a:pt x="98" y="88"/>
                  </a:cubicBezTo>
                  <a:cubicBezTo>
                    <a:pt x="98" y="88"/>
                    <a:pt x="97" y="88"/>
                    <a:pt x="97" y="88"/>
                  </a:cubicBezTo>
                  <a:cubicBezTo>
                    <a:pt x="97" y="87"/>
                    <a:pt x="97" y="86"/>
                    <a:pt x="97" y="84"/>
                  </a:cubicBezTo>
                  <a:cubicBezTo>
                    <a:pt x="97" y="82"/>
                    <a:pt x="97" y="79"/>
                    <a:pt x="95" y="76"/>
                  </a:cubicBezTo>
                  <a:cubicBezTo>
                    <a:pt x="91" y="73"/>
                    <a:pt x="87" y="73"/>
                    <a:pt x="84" y="73"/>
                  </a:cubicBezTo>
                  <a:cubicBezTo>
                    <a:pt x="84" y="73"/>
                    <a:pt x="82" y="73"/>
                    <a:pt x="82" y="73"/>
                  </a:cubicBezTo>
                  <a:cubicBezTo>
                    <a:pt x="82" y="71"/>
                    <a:pt x="82" y="71"/>
                    <a:pt x="81" y="70"/>
                  </a:cubicBezTo>
                  <a:cubicBezTo>
                    <a:pt x="80" y="69"/>
                    <a:pt x="78" y="68"/>
                    <a:pt x="75" y="68"/>
                  </a:cubicBezTo>
                  <a:cubicBezTo>
                    <a:pt x="74" y="68"/>
                    <a:pt x="74" y="68"/>
                    <a:pt x="73" y="68"/>
                  </a:cubicBezTo>
                  <a:cubicBezTo>
                    <a:pt x="73" y="67"/>
                    <a:pt x="73" y="66"/>
                    <a:pt x="73" y="65"/>
                  </a:cubicBezTo>
                  <a:cubicBezTo>
                    <a:pt x="74" y="64"/>
                    <a:pt x="73" y="63"/>
                    <a:pt x="73" y="62"/>
                  </a:cubicBezTo>
                  <a:cubicBezTo>
                    <a:pt x="71" y="60"/>
                    <a:pt x="67" y="59"/>
                    <a:pt x="64" y="59"/>
                  </a:cubicBezTo>
                  <a:cubicBezTo>
                    <a:pt x="63" y="59"/>
                    <a:pt x="63" y="59"/>
                    <a:pt x="62" y="60"/>
                  </a:cubicBezTo>
                  <a:cubicBezTo>
                    <a:pt x="62" y="60"/>
                    <a:pt x="62" y="60"/>
                    <a:pt x="62" y="60"/>
                  </a:cubicBezTo>
                  <a:cubicBezTo>
                    <a:pt x="63" y="58"/>
                    <a:pt x="64" y="55"/>
                    <a:pt x="63" y="52"/>
                  </a:cubicBezTo>
                  <a:cubicBezTo>
                    <a:pt x="61" y="48"/>
                    <a:pt x="56" y="46"/>
                    <a:pt x="52" y="45"/>
                  </a:cubicBezTo>
                  <a:cubicBezTo>
                    <a:pt x="51" y="44"/>
                    <a:pt x="51" y="43"/>
                    <a:pt x="51" y="43"/>
                  </a:cubicBezTo>
                  <a:cubicBezTo>
                    <a:pt x="50" y="40"/>
                    <a:pt x="46" y="39"/>
                    <a:pt x="44" y="38"/>
                  </a:cubicBezTo>
                  <a:cubicBezTo>
                    <a:pt x="42" y="38"/>
                    <a:pt x="40" y="37"/>
                    <a:pt x="38" y="36"/>
                  </a:cubicBezTo>
                  <a:cubicBezTo>
                    <a:pt x="35" y="35"/>
                    <a:pt x="31" y="32"/>
                    <a:pt x="28" y="30"/>
                  </a:cubicBezTo>
                  <a:cubicBezTo>
                    <a:pt x="26" y="29"/>
                    <a:pt x="25" y="27"/>
                    <a:pt x="23" y="25"/>
                  </a:cubicBezTo>
                  <a:cubicBezTo>
                    <a:pt x="22" y="25"/>
                    <a:pt x="22" y="24"/>
                    <a:pt x="21" y="23"/>
                  </a:cubicBezTo>
                  <a:cubicBezTo>
                    <a:pt x="20" y="22"/>
                    <a:pt x="19" y="20"/>
                    <a:pt x="18" y="19"/>
                  </a:cubicBezTo>
                  <a:cubicBezTo>
                    <a:pt x="16" y="18"/>
                    <a:pt x="14" y="16"/>
                    <a:pt x="13" y="14"/>
                  </a:cubicBezTo>
                  <a:cubicBezTo>
                    <a:pt x="12" y="13"/>
                    <a:pt x="12" y="12"/>
                    <a:pt x="12" y="12"/>
                  </a:cubicBezTo>
                  <a:cubicBezTo>
                    <a:pt x="11" y="9"/>
                    <a:pt x="9" y="6"/>
                    <a:pt x="6" y="4"/>
                  </a:cubicBezTo>
                  <a:cubicBezTo>
                    <a:pt x="0" y="0"/>
                    <a:pt x="0" y="0"/>
                    <a:pt x="0" y="0"/>
                  </a:cubicBezTo>
                  <a:cubicBezTo>
                    <a:pt x="2" y="7"/>
                    <a:pt x="2" y="7"/>
                    <a:pt x="2" y="7"/>
                  </a:cubicBezTo>
                  <a:cubicBezTo>
                    <a:pt x="2" y="8"/>
                    <a:pt x="3" y="11"/>
                    <a:pt x="3" y="11"/>
                  </a:cubicBezTo>
                  <a:cubicBezTo>
                    <a:pt x="3" y="14"/>
                    <a:pt x="4" y="17"/>
                    <a:pt x="5" y="20"/>
                  </a:cubicBezTo>
                  <a:cubicBezTo>
                    <a:pt x="6" y="22"/>
                    <a:pt x="6" y="24"/>
                    <a:pt x="7" y="28"/>
                  </a:cubicBezTo>
                  <a:cubicBezTo>
                    <a:pt x="10" y="27"/>
                    <a:pt x="10" y="27"/>
                    <a:pt x="10" y="27"/>
                  </a:cubicBezTo>
                  <a:cubicBezTo>
                    <a:pt x="7" y="28"/>
                    <a:pt x="7" y="28"/>
                    <a:pt x="7" y="28"/>
                  </a:cubicBezTo>
                  <a:cubicBezTo>
                    <a:pt x="9" y="37"/>
                    <a:pt x="10" y="40"/>
                    <a:pt x="11" y="42"/>
                  </a:cubicBezTo>
                  <a:cubicBezTo>
                    <a:pt x="13" y="43"/>
                    <a:pt x="14" y="43"/>
                    <a:pt x="14" y="43"/>
                  </a:cubicBezTo>
                  <a:cubicBezTo>
                    <a:pt x="15" y="43"/>
                    <a:pt x="15" y="43"/>
                    <a:pt x="16" y="43"/>
                  </a:cubicBezTo>
                  <a:cubicBezTo>
                    <a:pt x="16" y="43"/>
                    <a:pt x="17" y="43"/>
                    <a:pt x="17" y="43"/>
                  </a:cubicBezTo>
                  <a:cubicBezTo>
                    <a:pt x="19" y="43"/>
                    <a:pt x="20" y="43"/>
                    <a:pt x="21" y="45"/>
                  </a:cubicBezTo>
                  <a:cubicBezTo>
                    <a:pt x="22" y="46"/>
                    <a:pt x="22" y="48"/>
                    <a:pt x="21" y="50"/>
                  </a:cubicBezTo>
                  <a:cubicBezTo>
                    <a:pt x="21" y="52"/>
                    <a:pt x="20" y="54"/>
                    <a:pt x="21" y="55"/>
                  </a:cubicBezTo>
                  <a:cubicBezTo>
                    <a:pt x="21" y="57"/>
                    <a:pt x="22" y="60"/>
                    <a:pt x="25" y="60"/>
                  </a:cubicBezTo>
                  <a:cubicBezTo>
                    <a:pt x="26" y="60"/>
                    <a:pt x="28" y="59"/>
                    <a:pt x="29" y="59"/>
                  </a:cubicBezTo>
                  <a:cubicBezTo>
                    <a:pt x="31" y="58"/>
                    <a:pt x="33" y="58"/>
                    <a:pt x="35" y="58"/>
                  </a:cubicBezTo>
                  <a:cubicBezTo>
                    <a:pt x="36" y="58"/>
                    <a:pt x="37" y="58"/>
                    <a:pt x="38" y="58"/>
                  </a:cubicBezTo>
                  <a:cubicBezTo>
                    <a:pt x="45" y="61"/>
                    <a:pt x="45" y="67"/>
                    <a:pt x="44" y="76"/>
                  </a:cubicBezTo>
                  <a:cubicBezTo>
                    <a:pt x="43" y="83"/>
                    <a:pt x="42" y="90"/>
                    <a:pt x="49" y="93"/>
                  </a:cubicBezTo>
                  <a:cubicBezTo>
                    <a:pt x="52" y="95"/>
                    <a:pt x="54" y="95"/>
                    <a:pt x="56" y="96"/>
                  </a:cubicBezTo>
                  <a:cubicBezTo>
                    <a:pt x="61" y="96"/>
                    <a:pt x="63" y="97"/>
                    <a:pt x="65" y="105"/>
                  </a:cubicBezTo>
                  <a:cubicBezTo>
                    <a:pt x="65" y="108"/>
                    <a:pt x="65" y="111"/>
                    <a:pt x="65" y="114"/>
                  </a:cubicBezTo>
                  <a:cubicBezTo>
                    <a:pt x="65" y="118"/>
                    <a:pt x="65" y="122"/>
                    <a:pt x="66" y="127"/>
                  </a:cubicBezTo>
                  <a:cubicBezTo>
                    <a:pt x="67" y="129"/>
                    <a:pt x="67" y="132"/>
                    <a:pt x="67" y="136"/>
                  </a:cubicBezTo>
                  <a:cubicBezTo>
                    <a:pt x="68" y="141"/>
                    <a:pt x="68" y="146"/>
                    <a:pt x="70" y="150"/>
                  </a:cubicBezTo>
                  <a:cubicBezTo>
                    <a:pt x="72" y="154"/>
                    <a:pt x="75" y="154"/>
                    <a:pt x="78" y="154"/>
                  </a:cubicBezTo>
                  <a:cubicBezTo>
                    <a:pt x="79" y="155"/>
                    <a:pt x="81" y="155"/>
                    <a:pt x="83" y="156"/>
                  </a:cubicBezTo>
                  <a:cubicBezTo>
                    <a:pt x="85" y="157"/>
                    <a:pt x="86" y="158"/>
                    <a:pt x="87" y="160"/>
                  </a:cubicBezTo>
                  <a:cubicBezTo>
                    <a:pt x="88" y="161"/>
                    <a:pt x="89" y="162"/>
                    <a:pt x="90" y="163"/>
                  </a:cubicBezTo>
                  <a:cubicBezTo>
                    <a:pt x="92" y="165"/>
                    <a:pt x="94" y="166"/>
                    <a:pt x="96" y="167"/>
                  </a:cubicBezTo>
                  <a:cubicBezTo>
                    <a:pt x="100" y="169"/>
                    <a:pt x="104" y="170"/>
                    <a:pt x="104" y="176"/>
                  </a:cubicBezTo>
                  <a:cubicBezTo>
                    <a:pt x="104" y="178"/>
                    <a:pt x="104" y="179"/>
                    <a:pt x="104" y="181"/>
                  </a:cubicBezTo>
                  <a:cubicBezTo>
                    <a:pt x="103" y="183"/>
                    <a:pt x="103" y="185"/>
                    <a:pt x="104" y="188"/>
                  </a:cubicBezTo>
                  <a:cubicBezTo>
                    <a:pt x="105" y="190"/>
                    <a:pt x="106" y="191"/>
                    <a:pt x="107" y="192"/>
                  </a:cubicBezTo>
                  <a:cubicBezTo>
                    <a:pt x="108" y="194"/>
                    <a:pt x="110" y="196"/>
                    <a:pt x="110" y="199"/>
                  </a:cubicBezTo>
                  <a:cubicBezTo>
                    <a:pt x="110" y="205"/>
                    <a:pt x="106" y="207"/>
                    <a:pt x="98" y="207"/>
                  </a:cubicBezTo>
                  <a:cubicBezTo>
                    <a:pt x="94" y="207"/>
                    <a:pt x="94" y="207"/>
                    <a:pt x="94" y="207"/>
                  </a:cubicBezTo>
                  <a:cubicBezTo>
                    <a:pt x="92" y="207"/>
                    <a:pt x="90" y="207"/>
                    <a:pt x="88" y="208"/>
                  </a:cubicBezTo>
                  <a:cubicBezTo>
                    <a:pt x="85" y="209"/>
                    <a:pt x="82" y="210"/>
                    <a:pt x="78" y="211"/>
                  </a:cubicBezTo>
                  <a:cubicBezTo>
                    <a:pt x="73" y="213"/>
                    <a:pt x="68" y="216"/>
                    <a:pt x="62" y="216"/>
                  </a:cubicBezTo>
                  <a:cubicBezTo>
                    <a:pt x="56" y="216"/>
                    <a:pt x="52" y="214"/>
                    <a:pt x="47" y="211"/>
                  </a:cubicBezTo>
                  <a:cubicBezTo>
                    <a:pt x="46" y="211"/>
                    <a:pt x="44" y="210"/>
                    <a:pt x="43" y="210"/>
                  </a:cubicBezTo>
                  <a:cubicBezTo>
                    <a:pt x="38" y="208"/>
                    <a:pt x="38" y="208"/>
                    <a:pt x="38" y="208"/>
                  </a:cubicBezTo>
                  <a:cubicBezTo>
                    <a:pt x="39" y="213"/>
                    <a:pt x="39" y="213"/>
                    <a:pt x="39" y="213"/>
                  </a:cubicBezTo>
                  <a:cubicBezTo>
                    <a:pt x="39" y="215"/>
                    <a:pt x="40" y="221"/>
                    <a:pt x="39" y="222"/>
                  </a:cubicBezTo>
                  <a:cubicBezTo>
                    <a:pt x="38" y="223"/>
                    <a:pt x="37" y="223"/>
                    <a:pt x="36" y="223"/>
                  </a:cubicBezTo>
                  <a:cubicBezTo>
                    <a:pt x="36" y="223"/>
                    <a:pt x="35" y="223"/>
                    <a:pt x="34" y="223"/>
                  </a:cubicBezTo>
                  <a:cubicBezTo>
                    <a:pt x="31" y="228"/>
                    <a:pt x="31" y="228"/>
                    <a:pt x="31" y="228"/>
                  </a:cubicBezTo>
                  <a:cubicBezTo>
                    <a:pt x="33" y="230"/>
                    <a:pt x="34" y="231"/>
                    <a:pt x="34" y="234"/>
                  </a:cubicBezTo>
                  <a:cubicBezTo>
                    <a:pt x="30" y="235"/>
                    <a:pt x="27" y="237"/>
                    <a:pt x="25" y="240"/>
                  </a:cubicBezTo>
                  <a:cubicBezTo>
                    <a:pt x="24" y="241"/>
                    <a:pt x="24" y="241"/>
                    <a:pt x="24" y="241"/>
                  </a:cubicBezTo>
                  <a:cubicBezTo>
                    <a:pt x="24" y="242"/>
                    <a:pt x="24" y="242"/>
                    <a:pt x="24" y="242"/>
                  </a:cubicBezTo>
                  <a:cubicBezTo>
                    <a:pt x="26" y="255"/>
                    <a:pt x="27" y="258"/>
                    <a:pt x="28" y="259"/>
                  </a:cubicBezTo>
                  <a:cubicBezTo>
                    <a:pt x="29" y="260"/>
                    <a:pt x="31" y="261"/>
                    <a:pt x="32" y="261"/>
                  </a:cubicBezTo>
                  <a:cubicBezTo>
                    <a:pt x="34" y="262"/>
                    <a:pt x="35" y="262"/>
                    <a:pt x="36" y="263"/>
                  </a:cubicBezTo>
                  <a:cubicBezTo>
                    <a:pt x="37" y="265"/>
                    <a:pt x="37" y="266"/>
                    <a:pt x="37" y="268"/>
                  </a:cubicBezTo>
                  <a:cubicBezTo>
                    <a:pt x="37" y="269"/>
                    <a:pt x="38" y="271"/>
                    <a:pt x="38" y="272"/>
                  </a:cubicBezTo>
                  <a:cubicBezTo>
                    <a:pt x="41" y="275"/>
                    <a:pt x="44" y="275"/>
                    <a:pt x="47" y="275"/>
                  </a:cubicBezTo>
                  <a:cubicBezTo>
                    <a:pt x="49" y="275"/>
                    <a:pt x="51" y="276"/>
                    <a:pt x="53" y="277"/>
                  </a:cubicBezTo>
                  <a:cubicBezTo>
                    <a:pt x="57" y="279"/>
                    <a:pt x="58" y="282"/>
                    <a:pt x="58" y="286"/>
                  </a:cubicBezTo>
                  <a:cubicBezTo>
                    <a:pt x="59" y="287"/>
                    <a:pt x="59" y="289"/>
                    <a:pt x="59" y="290"/>
                  </a:cubicBezTo>
                  <a:cubicBezTo>
                    <a:pt x="59" y="290"/>
                    <a:pt x="59" y="290"/>
                    <a:pt x="59" y="290"/>
                  </a:cubicBezTo>
                  <a:cubicBezTo>
                    <a:pt x="61" y="298"/>
                    <a:pt x="63" y="300"/>
                    <a:pt x="64" y="301"/>
                  </a:cubicBezTo>
                  <a:cubicBezTo>
                    <a:pt x="67" y="303"/>
                    <a:pt x="67" y="303"/>
                    <a:pt x="67" y="303"/>
                  </a:cubicBezTo>
                  <a:cubicBezTo>
                    <a:pt x="68" y="299"/>
                    <a:pt x="68" y="299"/>
                    <a:pt x="68" y="299"/>
                  </a:cubicBezTo>
                  <a:cubicBezTo>
                    <a:pt x="69" y="299"/>
                    <a:pt x="69" y="298"/>
                    <a:pt x="69" y="297"/>
                  </a:cubicBezTo>
                  <a:cubicBezTo>
                    <a:pt x="70" y="294"/>
                    <a:pt x="71" y="293"/>
                    <a:pt x="72" y="292"/>
                  </a:cubicBezTo>
                  <a:cubicBezTo>
                    <a:pt x="72" y="292"/>
                    <a:pt x="72" y="292"/>
                    <a:pt x="72" y="292"/>
                  </a:cubicBezTo>
                  <a:cubicBezTo>
                    <a:pt x="74" y="292"/>
                    <a:pt x="75" y="294"/>
                    <a:pt x="76" y="294"/>
                  </a:cubicBezTo>
                  <a:cubicBezTo>
                    <a:pt x="77" y="295"/>
                    <a:pt x="78" y="299"/>
                    <a:pt x="79" y="303"/>
                  </a:cubicBezTo>
                  <a:cubicBezTo>
                    <a:pt x="79" y="306"/>
                    <a:pt x="80" y="309"/>
                    <a:pt x="81" y="310"/>
                  </a:cubicBezTo>
                  <a:cubicBezTo>
                    <a:pt x="81" y="311"/>
                    <a:pt x="81" y="311"/>
                    <a:pt x="81" y="311"/>
                  </a:cubicBezTo>
                  <a:cubicBezTo>
                    <a:pt x="84" y="316"/>
                    <a:pt x="85" y="316"/>
                    <a:pt x="90" y="316"/>
                  </a:cubicBezTo>
                  <a:cubicBezTo>
                    <a:pt x="92" y="316"/>
                    <a:pt x="92" y="316"/>
                    <a:pt x="92" y="316"/>
                  </a:cubicBezTo>
                  <a:cubicBezTo>
                    <a:pt x="93" y="316"/>
                    <a:pt x="94" y="316"/>
                    <a:pt x="95" y="316"/>
                  </a:cubicBezTo>
                  <a:cubicBezTo>
                    <a:pt x="99" y="316"/>
                    <a:pt x="101" y="315"/>
                    <a:pt x="105" y="313"/>
                  </a:cubicBezTo>
                  <a:cubicBezTo>
                    <a:pt x="107" y="312"/>
                    <a:pt x="107" y="312"/>
                    <a:pt x="107" y="312"/>
                  </a:cubicBezTo>
                  <a:cubicBezTo>
                    <a:pt x="109" y="310"/>
                    <a:pt x="111" y="309"/>
                    <a:pt x="113" y="309"/>
                  </a:cubicBezTo>
                  <a:cubicBezTo>
                    <a:pt x="114" y="309"/>
                    <a:pt x="116" y="310"/>
                    <a:pt x="119" y="311"/>
                  </a:cubicBezTo>
                  <a:cubicBezTo>
                    <a:pt x="119" y="312"/>
                    <a:pt x="119" y="312"/>
                    <a:pt x="119" y="312"/>
                  </a:cubicBezTo>
                  <a:cubicBezTo>
                    <a:pt x="124" y="316"/>
                    <a:pt x="128" y="319"/>
                    <a:pt x="130" y="320"/>
                  </a:cubicBezTo>
                  <a:cubicBezTo>
                    <a:pt x="135" y="322"/>
                    <a:pt x="135" y="322"/>
                    <a:pt x="135" y="322"/>
                  </a:cubicBezTo>
                  <a:cubicBezTo>
                    <a:pt x="135" y="315"/>
                    <a:pt x="135" y="315"/>
                    <a:pt x="135" y="315"/>
                  </a:cubicBezTo>
                  <a:cubicBezTo>
                    <a:pt x="136" y="308"/>
                    <a:pt x="136" y="300"/>
                    <a:pt x="134" y="294"/>
                  </a:cubicBezTo>
                  <a:cubicBezTo>
                    <a:pt x="132" y="291"/>
                    <a:pt x="130" y="289"/>
                    <a:pt x="128" y="286"/>
                  </a:cubicBezTo>
                  <a:cubicBezTo>
                    <a:pt x="126" y="283"/>
                    <a:pt x="123" y="280"/>
                    <a:pt x="123" y="275"/>
                  </a:cubicBezTo>
                  <a:cubicBezTo>
                    <a:pt x="123" y="270"/>
                    <a:pt x="125" y="264"/>
                    <a:pt x="129" y="263"/>
                  </a:cubicBezTo>
                  <a:cubicBezTo>
                    <a:pt x="130" y="263"/>
                    <a:pt x="130" y="263"/>
                    <a:pt x="131" y="263"/>
                  </a:cubicBezTo>
                  <a:cubicBezTo>
                    <a:pt x="133" y="263"/>
                    <a:pt x="135" y="264"/>
                    <a:pt x="137" y="267"/>
                  </a:cubicBezTo>
                  <a:cubicBezTo>
                    <a:pt x="140" y="271"/>
                    <a:pt x="139" y="274"/>
                    <a:pt x="139" y="278"/>
                  </a:cubicBezTo>
                  <a:cubicBezTo>
                    <a:pt x="138" y="282"/>
                    <a:pt x="138" y="286"/>
                    <a:pt x="142" y="291"/>
                  </a:cubicBezTo>
                  <a:cubicBezTo>
                    <a:pt x="146" y="295"/>
                    <a:pt x="149" y="297"/>
                    <a:pt x="154" y="297"/>
                  </a:cubicBezTo>
                  <a:cubicBezTo>
                    <a:pt x="156" y="297"/>
                    <a:pt x="158" y="297"/>
                    <a:pt x="161" y="296"/>
                  </a:cubicBezTo>
                  <a:cubicBezTo>
                    <a:pt x="165" y="293"/>
                    <a:pt x="170" y="291"/>
                    <a:pt x="174" y="289"/>
                  </a:cubicBezTo>
                  <a:cubicBezTo>
                    <a:pt x="201" y="275"/>
                    <a:pt x="228" y="262"/>
                    <a:pt x="253" y="249"/>
                  </a:cubicBezTo>
                  <a:cubicBezTo>
                    <a:pt x="266" y="242"/>
                    <a:pt x="279" y="236"/>
                    <a:pt x="292" y="229"/>
                  </a:cubicBezTo>
                  <a:cubicBezTo>
                    <a:pt x="302" y="249"/>
                    <a:pt x="302" y="249"/>
                    <a:pt x="302" y="249"/>
                  </a:cubicBezTo>
                  <a:cubicBezTo>
                    <a:pt x="305" y="246"/>
                    <a:pt x="305" y="246"/>
                    <a:pt x="305" y="246"/>
                  </a:cubicBezTo>
                  <a:cubicBezTo>
                    <a:pt x="307" y="244"/>
                    <a:pt x="309" y="242"/>
                    <a:pt x="310" y="240"/>
                  </a:cubicBezTo>
                  <a:cubicBezTo>
                    <a:pt x="313" y="232"/>
                    <a:pt x="316" y="225"/>
                    <a:pt x="318" y="219"/>
                  </a:cubicBezTo>
                  <a:cubicBezTo>
                    <a:pt x="319" y="215"/>
                    <a:pt x="320" y="211"/>
                    <a:pt x="320" y="207"/>
                  </a:cubicBezTo>
                  <a:close/>
                  <a:moveTo>
                    <a:pt x="201" y="212"/>
                  </a:moveTo>
                  <a:cubicBezTo>
                    <a:pt x="201" y="206"/>
                    <a:pt x="201" y="202"/>
                    <a:pt x="204" y="198"/>
                  </a:cubicBezTo>
                  <a:cubicBezTo>
                    <a:pt x="205" y="197"/>
                    <a:pt x="207" y="196"/>
                    <a:pt x="208" y="195"/>
                  </a:cubicBezTo>
                  <a:cubicBezTo>
                    <a:pt x="208" y="194"/>
                    <a:pt x="209" y="193"/>
                    <a:pt x="210" y="192"/>
                  </a:cubicBezTo>
                  <a:cubicBezTo>
                    <a:pt x="211" y="191"/>
                    <a:pt x="213" y="189"/>
                    <a:pt x="214" y="187"/>
                  </a:cubicBezTo>
                  <a:cubicBezTo>
                    <a:pt x="214" y="188"/>
                    <a:pt x="214" y="188"/>
                    <a:pt x="214" y="189"/>
                  </a:cubicBezTo>
                  <a:cubicBezTo>
                    <a:pt x="214" y="190"/>
                    <a:pt x="214" y="191"/>
                    <a:pt x="214" y="192"/>
                  </a:cubicBezTo>
                  <a:cubicBezTo>
                    <a:pt x="213" y="195"/>
                    <a:pt x="212" y="197"/>
                    <a:pt x="209" y="199"/>
                  </a:cubicBezTo>
                  <a:cubicBezTo>
                    <a:pt x="208" y="200"/>
                    <a:pt x="207" y="200"/>
                    <a:pt x="206" y="202"/>
                  </a:cubicBezTo>
                  <a:cubicBezTo>
                    <a:pt x="203" y="205"/>
                    <a:pt x="203" y="209"/>
                    <a:pt x="202" y="212"/>
                  </a:cubicBezTo>
                  <a:cubicBezTo>
                    <a:pt x="202" y="214"/>
                    <a:pt x="202" y="215"/>
                    <a:pt x="201" y="216"/>
                  </a:cubicBezTo>
                  <a:cubicBezTo>
                    <a:pt x="201" y="216"/>
                    <a:pt x="201" y="215"/>
                    <a:pt x="201" y="214"/>
                  </a:cubicBezTo>
                  <a:cubicBezTo>
                    <a:pt x="201" y="213"/>
                    <a:pt x="201" y="213"/>
                    <a:pt x="201" y="212"/>
                  </a:cubicBezTo>
                  <a:close/>
                </a:path>
              </a:pathLst>
            </a:custGeom>
            <a:solidFill>
              <a:schemeClr val="accent2"/>
            </a:solid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09" name="Freeform 108"/>
            <p:cNvSpPr>
              <a:spLocks/>
            </p:cNvSpPr>
            <p:nvPr/>
          </p:nvSpPr>
          <p:spPr bwMode="auto">
            <a:xfrm>
              <a:off x="20434619" y="5811885"/>
              <a:ext cx="55397" cy="59730"/>
            </a:xfrm>
            <a:custGeom>
              <a:avLst/>
              <a:gdLst>
                <a:gd name="T0" fmla="*/ 9 w 10"/>
                <a:gd name="T1" fmla="*/ 4 h 12"/>
                <a:gd name="T2" fmla="*/ 7 w 10"/>
                <a:gd name="T3" fmla="*/ 3 h 12"/>
                <a:gd name="T4" fmla="*/ 7 w 10"/>
                <a:gd name="T5" fmla="*/ 0 h 12"/>
                <a:gd name="T6" fmla="*/ 0 w 10"/>
                <a:gd name="T7" fmla="*/ 7 h 12"/>
                <a:gd name="T8" fmla="*/ 1 w 10"/>
                <a:gd name="T9" fmla="*/ 11 h 12"/>
                <a:gd name="T10" fmla="*/ 5 w 10"/>
                <a:gd name="T11" fmla="*/ 12 h 12"/>
                <a:gd name="T12" fmla="*/ 5 w 10"/>
                <a:gd name="T13" fmla="*/ 9 h 12"/>
                <a:gd name="T14" fmla="*/ 5 w 10"/>
                <a:gd name="T15" fmla="*/ 9 h 12"/>
                <a:gd name="T16" fmla="*/ 9 w 10"/>
                <a:gd name="T1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9" y="4"/>
                  </a:moveTo>
                  <a:cubicBezTo>
                    <a:pt x="9" y="3"/>
                    <a:pt x="8" y="3"/>
                    <a:pt x="7" y="3"/>
                  </a:cubicBezTo>
                  <a:cubicBezTo>
                    <a:pt x="7" y="0"/>
                    <a:pt x="7" y="0"/>
                    <a:pt x="7" y="0"/>
                  </a:cubicBezTo>
                  <a:cubicBezTo>
                    <a:pt x="4" y="0"/>
                    <a:pt x="0" y="4"/>
                    <a:pt x="0" y="7"/>
                  </a:cubicBezTo>
                  <a:cubicBezTo>
                    <a:pt x="0" y="9"/>
                    <a:pt x="0" y="10"/>
                    <a:pt x="1" y="11"/>
                  </a:cubicBezTo>
                  <a:cubicBezTo>
                    <a:pt x="2" y="11"/>
                    <a:pt x="4" y="12"/>
                    <a:pt x="5" y="12"/>
                  </a:cubicBezTo>
                  <a:cubicBezTo>
                    <a:pt x="5" y="9"/>
                    <a:pt x="5" y="9"/>
                    <a:pt x="5" y="9"/>
                  </a:cubicBezTo>
                  <a:cubicBezTo>
                    <a:pt x="5" y="9"/>
                    <a:pt x="5" y="9"/>
                    <a:pt x="5" y="9"/>
                  </a:cubicBezTo>
                  <a:cubicBezTo>
                    <a:pt x="8" y="9"/>
                    <a:pt x="10" y="7"/>
                    <a:pt x="9"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10" name="Freeform 109"/>
            <p:cNvSpPr>
              <a:spLocks/>
            </p:cNvSpPr>
            <p:nvPr/>
          </p:nvSpPr>
          <p:spPr bwMode="auto">
            <a:xfrm>
              <a:off x="22685388" y="7532862"/>
              <a:ext cx="92329" cy="83996"/>
            </a:xfrm>
            <a:custGeom>
              <a:avLst/>
              <a:gdLst>
                <a:gd name="T0" fmla="*/ 13 w 17"/>
                <a:gd name="T1" fmla="*/ 0 h 17"/>
                <a:gd name="T2" fmla="*/ 10 w 17"/>
                <a:gd name="T3" fmla="*/ 1 h 17"/>
                <a:gd name="T4" fmla="*/ 2 w 17"/>
                <a:gd name="T5" fmla="*/ 10 h 17"/>
                <a:gd name="T6" fmla="*/ 1 w 17"/>
                <a:gd name="T7" fmla="*/ 16 h 17"/>
                <a:gd name="T8" fmla="*/ 4 w 17"/>
                <a:gd name="T9" fmla="*/ 17 h 17"/>
                <a:gd name="T10" fmla="*/ 8 w 17"/>
                <a:gd name="T11" fmla="*/ 16 h 17"/>
                <a:gd name="T12" fmla="*/ 11 w 17"/>
                <a:gd name="T13" fmla="*/ 11 h 17"/>
                <a:gd name="T14" fmla="*/ 12 w 17"/>
                <a:gd name="T15" fmla="*/ 10 h 17"/>
                <a:gd name="T16" fmla="*/ 12 w 17"/>
                <a:gd name="T17" fmla="*/ 10 h 17"/>
                <a:gd name="T18" fmla="*/ 17 w 17"/>
                <a:gd name="T19" fmla="*/ 4 h 17"/>
                <a:gd name="T20" fmla="*/ 13 w 17"/>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7">
                  <a:moveTo>
                    <a:pt x="13" y="0"/>
                  </a:moveTo>
                  <a:cubicBezTo>
                    <a:pt x="12" y="0"/>
                    <a:pt x="11" y="1"/>
                    <a:pt x="10" y="1"/>
                  </a:cubicBezTo>
                  <a:cubicBezTo>
                    <a:pt x="7" y="3"/>
                    <a:pt x="3" y="7"/>
                    <a:pt x="2" y="10"/>
                  </a:cubicBezTo>
                  <a:cubicBezTo>
                    <a:pt x="0" y="12"/>
                    <a:pt x="0" y="14"/>
                    <a:pt x="1" y="16"/>
                  </a:cubicBezTo>
                  <a:cubicBezTo>
                    <a:pt x="2" y="17"/>
                    <a:pt x="3" y="17"/>
                    <a:pt x="4" y="17"/>
                  </a:cubicBezTo>
                  <a:cubicBezTo>
                    <a:pt x="6" y="17"/>
                    <a:pt x="7" y="17"/>
                    <a:pt x="8" y="16"/>
                  </a:cubicBezTo>
                  <a:cubicBezTo>
                    <a:pt x="10" y="15"/>
                    <a:pt x="11" y="13"/>
                    <a:pt x="11" y="11"/>
                  </a:cubicBezTo>
                  <a:cubicBezTo>
                    <a:pt x="12" y="11"/>
                    <a:pt x="12" y="10"/>
                    <a:pt x="12" y="10"/>
                  </a:cubicBezTo>
                  <a:cubicBezTo>
                    <a:pt x="12" y="10"/>
                    <a:pt x="12" y="10"/>
                    <a:pt x="12" y="10"/>
                  </a:cubicBezTo>
                  <a:cubicBezTo>
                    <a:pt x="16" y="9"/>
                    <a:pt x="17" y="7"/>
                    <a:pt x="17" y="4"/>
                  </a:cubicBezTo>
                  <a:cubicBezTo>
                    <a:pt x="17" y="0"/>
                    <a:pt x="14" y="0"/>
                    <a:pt x="13"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11" name="Freeform 110"/>
            <p:cNvSpPr>
              <a:spLocks/>
            </p:cNvSpPr>
            <p:nvPr/>
          </p:nvSpPr>
          <p:spPr bwMode="auto">
            <a:xfrm>
              <a:off x="22767458" y="7493664"/>
              <a:ext cx="69759" cy="54131"/>
            </a:xfrm>
            <a:custGeom>
              <a:avLst/>
              <a:gdLst>
                <a:gd name="T0" fmla="*/ 12 w 13"/>
                <a:gd name="T1" fmla="*/ 2 h 11"/>
                <a:gd name="T2" fmla="*/ 7 w 13"/>
                <a:gd name="T3" fmla="*/ 0 h 11"/>
                <a:gd name="T4" fmla="*/ 0 w 13"/>
                <a:gd name="T5" fmla="*/ 4 h 11"/>
                <a:gd name="T6" fmla="*/ 1 w 13"/>
                <a:gd name="T7" fmla="*/ 9 h 11"/>
                <a:gd name="T8" fmla="*/ 6 w 13"/>
                <a:gd name="T9" fmla="*/ 11 h 11"/>
                <a:gd name="T10" fmla="*/ 6 w 13"/>
                <a:gd name="T11" fmla="*/ 11 h 11"/>
                <a:gd name="T12" fmla="*/ 13 w 13"/>
                <a:gd name="T13" fmla="*/ 5 h 11"/>
                <a:gd name="T14" fmla="*/ 12 w 13"/>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2" y="2"/>
                  </a:moveTo>
                  <a:cubicBezTo>
                    <a:pt x="11" y="1"/>
                    <a:pt x="10" y="0"/>
                    <a:pt x="7" y="0"/>
                  </a:cubicBezTo>
                  <a:cubicBezTo>
                    <a:pt x="5" y="0"/>
                    <a:pt x="1" y="1"/>
                    <a:pt x="0" y="4"/>
                  </a:cubicBezTo>
                  <a:cubicBezTo>
                    <a:pt x="0" y="5"/>
                    <a:pt x="0" y="7"/>
                    <a:pt x="1" y="9"/>
                  </a:cubicBezTo>
                  <a:cubicBezTo>
                    <a:pt x="2" y="10"/>
                    <a:pt x="4" y="11"/>
                    <a:pt x="6" y="11"/>
                  </a:cubicBezTo>
                  <a:cubicBezTo>
                    <a:pt x="6" y="11"/>
                    <a:pt x="6" y="11"/>
                    <a:pt x="6" y="11"/>
                  </a:cubicBezTo>
                  <a:cubicBezTo>
                    <a:pt x="9" y="10"/>
                    <a:pt x="12" y="8"/>
                    <a:pt x="13" y="5"/>
                  </a:cubicBezTo>
                  <a:cubicBezTo>
                    <a:pt x="13" y="4"/>
                    <a:pt x="13" y="3"/>
                    <a:pt x="12"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12" name="Freeform 111"/>
            <p:cNvSpPr>
              <a:spLocks/>
            </p:cNvSpPr>
            <p:nvPr/>
          </p:nvSpPr>
          <p:spPr bwMode="auto">
            <a:xfrm>
              <a:off x="20440775" y="5936945"/>
              <a:ext cx="125157" cy="117594"/>
            </a:xfrm>
            <a:custGeom>
              <a:avLst/>
              <a:gdLst>
                <a:gd name="T0" fmla="*/ 22 w 23"/>
                <a:gd name="T1" fmla="*/ 15 h 24"/>
                <a:gd name="T2" fmla="*/ 18 w 23"/>
                <a:gd name="T3" fmla="*/ 9 h 24"/>
                <a:gd name="T4" fmla="*/ 14 w 23"/>
                <a:gd name="T5" fmla="*/ 8 h 24"/>
                <a:gd name="T6" fmla="*/ 14 w 23"/>
                <a:gd name="T7" fmla="*/ 8 h 24"/>
                <a:gd name="T8" fmla="*/ 13 w 23"/>
                <a:gd name="T9" fmla="*/ 8 h 24"/>
                <a:gd name="T10" fmla="*/ 13 w 23"/>
                <a:gd name="T11" fmla="*/ 6 h 24"/>
                <a:gd name="T12" fmla="*/ 11 w 23"/>
                <a:gd name="T13" fmla="*/ 3 h 24"/>
                <a:gd name="T14" fmla="*/ 6 w 23"/>
                <a:gd name="T15" fmla="*/ 0 h 24"/>
                <a:gd name="T16" fmla="*/ 2 w 23"/>
                <a:gd name="T17" fmla="*/ 2 h 24"/>
                <a:gd name="T18" fmla="*/ 0 w 23"/>
                <a:gd name="T19" fmla="*/ 6 h 24"/>
                <a:gd name="T20" fmla="*/ 4 w 23"/>
                <a:gd name="T21" fmla="*/ 11 h 24"/>
                <a:gd name="T22" fmla="*/ 4 w 23"/>
                <a:gd name="T23" fmla="*/ 11 h 24"/>
                <a:gd name="T24" fmla="*/ 1 w 23"/>
                <a:gd name="T25" fmla="*/ 17 h 24"/>
                <a:gd name="T26" fmla="*/ 2 w 23"/>
                <a:gd name="T27" fmla="*/ 21 h 24"/>
                <a:gd name="T28" fmla="*/ 7 w 23"/>
                <a:gd name="T29" fmla="*/ 23 h 24"/>
                <a:gd name="T30" fmla="*/ 9 w 23"/>
                <a:gd name="T31" fmla="*/ 23 h 24"/>
                <a:gd name="T32" fmla="*/ 12 w 23"/>
                <a:gd name="T33" fmla="*/ 23 h 24"/>
                <a:gd name="T34" fmla="*/ 15 w 23"/>
                <a:gd name="T35" fmla="*/ 24 h 24"/>
                <a:gd name="T36" fmla="*/ 15 w 23"/>
                <a:gd name="T37" fmla="*/ 24 h 24"/>
                <a:gd name="T38" fmla="*/ 21 w 23"/>
                <a:gd name="T39" fmla="*/ 21 h 24"/>
                <a:gd name="T40" fmla="*/ 22 w 23"/>
                <a:gd name="T41"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22" y="15"/>
                  </a:moveTo>
                  <a:cubicBezTo>
                    <a:pt x="22" y="12"/>
                    <a:pt x="20" y="10"/>
                    <a:pt x="18" y="9"/>
                  </a:cubicBezTo>
                  <a:cubicBezTo>
                    <a:pt x="17" y="8"/>
                    <a:pt x="15" y="8"/>
                    <a:pt x="14" y="8"/>
                  </a:cubicBezTo>
                  <a:cubicBezTo>
                    <a:pt x="14" y="8"/>
                    <a:pt x="14" y="8"/>
                    <a:pt x="14" y="8"/>
                  </a:cubicBezTo>
                  <a:cubicBezTo>
                    <a:pt x="14" y="8"/>
                    <a:pt x="13" y="8"/>
                    <a:pt x="13" y="8"/>
                  </a:cubicBezTo>
                  <a:cubicBezTo>
                    <a:pt x="13" y="7"/>
                    <a:pt x="13" y="7"/>
                    <a:pt x="13" y="6"/>
                  </a:cubicBezTo>
                  <a:cubicBezTo>
                    <a:pt x="13" y="5"/>
                    <a:pt x="12" y="4"/>
                    <a:pt x="11" y="3"/>
                  </a:cubicBezTo>
                  <a:cubicBezTo>
                    <a:pt x="10" y="1"/>
                    <a:pt x="8" y="0"/>
                    <a:pt x="6" y="0"/>
                  </a:cubicBezTo>
                  <a:cubicBezTo>
                    <a:pt x="5" y="0"/>
                    <a:pt x="3" y="0"/>
                    <a:pt x="2" y="2"/>
                  </a:cubicBezTo>
                  <a:cubicBezTo>
                    <a:pt x="0" y="3"/>
                    <a:pt x="0" y="5"/>
                    <a:pt x="0" y="6"/>
                  </a:cubicBezTo>
                  <a:cubicBezTo>
                    <a:pt x="0" y="8"/>
                    <a:pt x="2" y="10"/>
                    <a:pt x="4" y="11"/>
                  </a:cubicBezTo>
                  <a:cubicBezTo>
                    <a:pt x="4" y="11"/>
                    <a:pt x="4" y="11"/>
                    <a:pt x="4" y="11"/>
                  </a:cubicBezTo>
                  <a:cubicBezTo>
                    <a:pt x="2" y="12"/>
                    <a:pt x="1" y="14"/>
                    <a:pt x="1" y="17"/>
                  </a:cubicBezTo>
                  <a:cubicBezTo>
                    <a:pt x="1" y="19"/>
                    <a:pt x="1" y="20"/>
                    <a:pt x="2" y="21"/>
                  </a:cubicBezTo>
                  <a:cubicBezTo>
                    <a:pt x="4" y="23"/>
                    <a:pt x="6" y="23"/>
                    <a:pt x="7" y="23"/>
                  </a:cubicBezTo>
                  <a:cubicBezTo>
                    <a:pt x="7" y="23"/>
                    <a:pt x="9" y="23"/>
                    <a:pt x="9" y="23"/>
                  </a:cubicBezTo>
                  <a:cubicBezTo>
                    <a:pt x="10" y="23"/>
                    <a:pt x="11" y="23"/>
                    <a:pt x="12" y="23"/>
                  </a:cubicBezTo>
                  <a:cubicBezTo>
                    <a:pt x="13" y="24"/>
                    <a:pt x="14" y="24"/>
                    <a:pt x="15" y="24"/>
                  </a:cubicBezTo>
                  <a:cubicBezTo>
                    <a:pt x="15" y="24"/>
                    <a:pt x="15" y="24"/>
                    <a:pt x="15" y="24"/>
                  </a:cubicBezTo>
                  <a:cubicBezTo>
                    <a:pt x="18" y="24"/>
                    <a:pt x="20" y="23"/>
                    <a:pt x="21" y="21"/>
                  </a:cubicBezTo>
                  <a:cubicBezTo>
                    <a:pt x="22" y="19"/>
                    <a:pt x="23" y="17"/>
                    <a:pt x="22" y="1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13" name="Freeform 112"/>
            <p:cNvSpPr>
              <a:spLocks/>
            </p:cNvSpPr>
            <p:nvPr/>
          </p:nvSpPr>
          <p:spPr bwMode="auto">
            <a:xfrm>
              <a:off x="22277090" y="7964040"/>
              <a:ext cx="86173" cy="89595"/>
            </a:xfrm>
            <a:custGeom>
              <a:avLst/>
              <a:gdLst>
                <a:gd name="T0" fmla="*/ 14 w 16"/>
                <a:gd name="T1" fmla="*/ 3 h 18"/>
                <a:gd name="T2" fmla="*/ 10 w 16"/>
                <a:gd name="T3" fmla="*/ 0 h 18"/>
                <a:gd name="T4" fmla="*/ 7 w 16"/>
                <a:gd name="T5" fmla="*/ 1 h 18"/>
                <a:gd name="T6" fmla="*/ 1 w 16"/>
                <a:gd name="T7" fmla="*/ 10 h 18"/>
                <a:gd name="T8" fmla="*/ 2 w 16"/>
                <a:gd name="T9" fmla="*/ 16 h 18"/>
                <a:gd name="T10" fmla="*/ 6 w 16"/>
                <a:gd name="T11" fmla="*/ 18 h 18"/>
                <a:gd name="T12" fmla="*/ 9 w 16"/>
                <a:gd name="T13" fmla="*/ 16 h 18"/>
                <a:gd name="T14" fmla="*/ 15 w 16"/>
                <a:gd name="T15" fmla="*/ 9 h 18"/>
                <a:gd name="T16" fmla="*/ 14 w 16"/>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14" y="3"/>
                  </a:moveTo>
                  <a:cubicBezTo>
                    <a:pt x="13" y="1"/>
                    <a:pt x="11" y="0"/>
                    <a:pt x="10" y="0"/>
                  </a:cubicBezTo>
                  <a:cubicBezTo>
                    <a:pt x="9" y="0"/>
                    <a:pt x="8" y="1"/>
                    <a:pt x="7" y="1"/>
                  </a:cubicBezTo>
                  <a:cubicBezTo>
                    <a:pt x="4" y="2"/>
                    <a:pt x="1" y="8"/>
                    <a:pt x="1" y="10"/>
                  </a:cubicBezTo>
                  <a:cubicBezTo>
                    <a:pt x="0" y="12"/>
                    <a:pt x="1" y="15"/>
                    <a:pt x="2" y="16"/>
                  </a:cubicBezTo>
                  <a:cubicBezTo>
                    <a:pt x="3" y="17"/>
                    <a:pt x="4" y="18"/>
                    <a:pt x="6" y="18"/>
                  </a:cubicBezTo>
                  <a:cubicBezTo>
                    <a:pt x="7" y="18"/>
                    <a:pt x="8" y="17"/>
                    <a:pt x="9" y="16"/>
                  </a:cubicBezTo>
                  <a:cubicBezTo>
                    <a:pt x="12" y="15"/>
                    <a:pt x="14" y="12"/>
                    <a:pt x="15" y="9"/>
                  </a:cubicBezTo>
                  <a:cubicBezTo>
                    <a:pt x="16" y="7"/>
                    <a:pt x="16" y="5"/>
                    <a:pt x="14"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14" name="Freeform 113"/>
            <p:cNvSpPr>
              <a:spLocks/>
            </p:cNvSpPr>
            <p:nvPr/>
          </p:nvSpPr>
          <p:spPr bwMode="auto">
            <a:xfrm>
              <a:off x="19519539" y="6039607"/>
              <a:ext cx="92329" cy="50397"/>
            </a:xfrm>
            <a:custGeom>
              <a:avLst/>
              <a:gdLst>
                <a:gd name="T0" fmla="*/ 16 w 17"/>
                <a:gd name="T1" fmla="*/ 2 h 10"/>
                <a:gd name="T2" fmla="*/ 13 w 17"/>
                <a:gd name="T3" fmla="*/ 1 h 10"/>
                <a:gd name="T4" fmla="*/ 10 w 17"/>
                <a:gd name="T5" fmla="*/ 1 h 10"/>
                <a:gd name="T6" fmla="*/ 10 w 17"/>
                <a:gd name="T7" fmla="*/ 2 h 10"/>
                <a:gd name="T8" fmla="*/ 9 w 17"/>
                <a:gd name="T9" fmla="*/ 1 h 10"/>
                <a:gd name="T10" fmla="*/ 5 w 17"/>
                <a:gd name="T11" fmla="*/ 0 h 10"/>
                <a:gd name="T12" fmla="*/ 4 w 17"/>
                <a:gd name="T13" fmla="*/ 0 h 10"/>
                <a:gd name="T14" fmla="*/ 0 w 17"/>
                <a:gd name="T15" fmla="*/ 3 h 10"/>
                <a:gd name="T16" fmla="*/ 1 w 17"/>
                <a:gd name="T17" fmla="*/ 8 h 10"/>
                <a:gd name="T18" fmla="*/ 6 w 17"/>
                <a:gd name="T19" fmla="*/ 10 h 10"/>
                <a:gd name="T20" fmla="*/ 6 w 17"/>
                <a:gd name="T21" fmla="*/ 10 h 10"/>
                <a:gd name="T22" fmla="*/ 7 w 17"/>
                <a:gd name="T23" fmla="*/ 10 h 10"/>
                <a:gd name="T24" fmla="*/ 10 w 17"/>
                <a:gd name="T25" fmla="*/ 10 h 10"/>
                <a:gd name="T26" fmla="*/ 17 w 17"/>
                <a:gd name="T27" fmla="*/ 6 h 10"/>
                <a:gd name="T28" fmla="*/ 16 w 17"/>
                <a:gd name="T2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6" y="2"/>
                  </a:moveTo>
                  <a:cubicBezTo>
                    <a:pt x="16" y="2"/>
                    <a:pt x="15" y="1"/>
                    <a:pt x="13" y="1"/>
                  </a:cubicBezTo>
                  <a:cubicBezTo>
                    <a:pt x="12" y="1"/>
                    <a:pt x="11" y="1"/>
                    <a:pt x="10" y="1"/>
                  </a:cubicBezTo>
                  <a:cubicBezTo>
                    <a:pt x="10" y="2"/>
                    <a:pt x="10" y="2"/>
                    <a:pt x="10" y="2"/>
                  </a:cubicBezTo>
                  <a:cubicBezTo>
                    <a:pt x="9" y="2"/>
                    <a:pt x="9" y="1"/>
                    <a:pt x="9" y="1"/>
                  </a:cubicBezTo>
                  <a:cubicBezTo>
                    <a:pt x="8" y="1"/>
                    <a:pt x="7" y="0"/>
                    <a:pt x="5" y="0"/>
                  </a:cubicBezTo>
                  <a:cubicBezTo>
                    <a:pt x="5" y="0"/>
                    <a:pt x="4" y="0"/>
                    <a:pt x="4" y="0"/>
                  </a:cubicBezTo>
                  <a:cubicBezTo>
                    <a:pt x="2" y="1"/>
                    <a:pt x="1" y="2"/>
                    <a:pt x="0" y="3"/>
                  </a:cubicBezTo>
                  <a:cubicBezTo>
                    <a:pt x="0" y="5"/>
                    <a:pt x="0" y="7"/>
                    <a:pt x="1" y="8"/>
                  </a:cubicBezTo>
                  <a:cubicBezTo>
                    <a:pt x="2" y="10"/>
                    <a:pt x="5" y="10"/>
                    <a:pt x="6" y="10"/>
                  </a:cubicBezTo>
                  <a:cubicBezTo>
                    <a:pt x="6" y="10"/>
                    <a:pt x="6" y="10"/>
                    <a:pt x="6" y="10"/>
                  </a:cubicBezTo>
                  <a:cubicBezTo>
                    <a:pt x="7" y="10"/>
                    <a:pt x="7" y="10"/>
                    <a:pt x="7" y="10"/>
                  </a:cubicBezTo>
                  <a:cubicBezTo>
                    <a:pt x="8" y="10"/>
                    <a:pt x="9" y="10"/>
                    <a:pt x="10" y="10"/>
                  </a:cubicBezTo>
                  <a:cubicBezTo>
                    <a:pt x="15" y="10"/>
                    <a:pt x="17" y="8"/>
                    <a:pt x="17" y="6"/>
                  </a:cubicBezTo>
                  <a:cubicBezTo>
                    <a:pt x="17" y="4"/>
                    <a:pt x="17" y="3"/>
                    <a:pt x="16"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15" name="Freeform 114"/>
            <p:cNvSpPr>
              <a:spLocks/>
            </p:cNvSpPr>
            <p:nvPr/>
          </p:nvSpPr>
          <p:spPr bwMode="auto">
            <a:xfrm>
              <a:off x="19131759" y="5964944"/>
              <a:ext cx="131312" cy="100795"/>
            </a:xfrm>
            <a:custGeom>
              <a:avLst/>
              <a:gdLst>
                <a:gd name="T0" fmla="*/ 23 w 24"/>
                <a:gd name="T1" fmla="*/ 8 h 20"/>
                <a:gd name="T2" fmla="*/ 12 w 24"/>
                <a:gd name="T3" fmla="*/ 0 h 20"/>
                <a:gd name="T4" fmla="*/ 11 w 24"/>
                <a:gd name="T5" fmla="*/ 0 h 20"/>
                <a:gd name="T6" fmla="*/ 3 w 24"/>
                <a:gd name="T7" fmla="*/ 3 h 20"/>
                <a:gd name="T8" fmla="*/ 0 w 24"/>
                <a:gd name="T9" fmla="*/ 8 h 20"/>
                <a:gd name="T10" fmla="*/ 2 w 24"/>
                <a:gd name="T11" fmla="*/ 12 h 20"/>
                <a:gd name="T12" fmla="*/ 4 w 24"/>
                <a:gd name="T13" fmla="*/ 13 h 20"/>
                <a:gd name="T14" fmla="*/ 5 w 24"/>
                <a:gd name="T15" fmla="*/ 14 h 20"/>
                <a:gd name="T16" fmla="*/ 7 w 24"/>
                <a:gd name="T17" fmla="*/ 16 h 20"/>
                <a:gd name="T18" fmla="*/ 8 w 24"/>
                <a:gd name="T19" fmla="*/ 17 h 20"/>
                <a:gd name="T20" fmla="*/ 15 w 24"/>
                <a:gd name="T21" fmla="*/ 20 h 20"/>
                <a:gd name="T22" fmla="*/ 15 w 24"/>
                <a:gd name="T23" fmla="*/ 20 h 20"/>
                <a:gd name="T24" fmla="*/ 20 w 24"/>
                <a:gd name="T25" fmla="*/ 18 h 20"/>
                <a:gd name="T26" fmla="*/ 23 w 24"/>
                <a:gd name="T27"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0">
                  <a:moveTo>
                    <a:pt x="23" y="8"/>
                  </a:moveTo>
                  <a:cubicBezTo>
                    <a:pt x="22" y="4"/>
                    <a:pt x="17" y="0"/>
                    <a:pt x="12" y="0"/>
                  </a:cubicBezTo>
                  <a:cubicBezTo>
                    <a:pt x="12" y="0"/>
                    <a:pt x="11" y="0"/>
                    <a:pt x="11" y="0"/>
                  </a:cubicBezTo>
                  <a:cubicBezTo>
                    <a:pt x="8" y="0"/>
                    <a:pt x="6" y="1"/>
                    <a:pt x="3" y="3"/>
                  </a:cubicBezTo>
                  <a:cubicBezTo>
                    <a:pt x="2" y="4"/>
                    <a:pt x="0" y="6"/>
                    <a:pt x="0" y="8"/>
                  </a:cubicBezTo>
                  <a:cubicBezTo>
                    <a:pt x="0" y="9"/>
                    <a:pt x="0" y="11"/>
                    <a:pt x="2" y="12"/>
                  </a:cubicBezTo>
                  <a:cubicBezTo>
                    <a:pt x="2" y="12"/>
                    <a:pt x="3" y="13"/>
                    <a:pt x="4" y="13"/>
                  </a:cubicBezTo>
                  <a:cubicBezTo>
                    <a:pt x="4" y="13"/>
                    <a:pt x="5" y="14"/>
                    <a:pt x="5" y="14"/>
                  </a:cubicBezTo>
                  <a:cubicBezTo>
                    <a:pt x="5" y="14"/>
                    <a:pt x="6" y="15"/>
                    <a:pt x="7" y="16"/>
                  </a:cubicBezTo>
                  <a:cubicBezTo>
                    <a:pt x="8" y="17"/>
                    <a:pt x="8" y="17"/>
                    <a:pt x="8" y="17"/>
                  </a:cubicBezTo>
                  <a:cubicBezTo>
                    <a:pt x="10" y="18"/>
                    <a:pt x="12" y="20"/>
                    <a:pt x="15" y="20"/>
                  </a:cubicBezTo>
                  <a:cubicBezTo>
                    <a:pt x="15" y="20"/>
                    <a:pt x="15" y="20"/>
                    <a:pt x="15" y="20"/>
                  </a:cubicBezTo>
                  <a:cubicBezTo>
                    <a:pt x="17" y="20"/>
                    <a:pt x="19" y="19"/>
                    <a:pt x="20" y="18"/>
                  </a:cubicBezTo>
                  <a:cubicBezTo>
                    <a:pt x="23" y="15"/>
                    <a:pt x="24" y="11"/>
                    <a:pt x="23" y="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16" name="Freeform 115"/>
            <p:cNvSpPr>
              <a:spLocks/>
            </p:cNvSpPr>
            <p:nvPr/>
          </p:nvSpPr>
          <p:spPr bwMode="auto">
            <a:xfrm>
              <a:off x="19164587" y="5862282"/>
              <a:ext cx="59501" cy="54131"/>
            </a:xfrm>
            <a:custGeom>
              <a:avLst/>
              <a:gdLst>
                <a:gd name="T0" fmla="*/ 10 w 11"/>
                <a:gd name="T1" fmla="*/ 3 h 11"/>
                <a:gd name="T2" fmla="*/ 7 w 11"/>
                <a:gd name="T3" fmla="*/ 0 h 11"/>
                <a:gd name="T4" fmla="*/ 3 w 11"/>
                <a:gd name="T5" fmla="*/ 2 h 11"/>
                <a:gd name="T6" fmla="*/ 1 w 11"/>
                <a:gd name="T7" fmla="*/ 9 h 11"/>
                <a:gd name="T8" fmla="*/ 4 w 11"/>
                <a:gd name="T9" fmla="*/ 11 h 11"/>
                <a:gd name="T10" fmla="*/ 8 w 11"/>
                <a:gd name="T11" fmla="*/ 9 h 11"/>
                <a:gd name="T12" fmla="*/ 8 w 11"/>
                <a:gd name="T13" fmla="*/ 9 h 11"/>
                <a:gd name="T14" fmla="*/ 10 w 11"/>
                <a:gd name="T15" fmla="*/ 7 h 11"/>
                <a:gd name="T16" fmla="*/ 10 w 11"/>
                <a:gd name="T1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10" y="3"/>
                  </a:moveTo>
                  <a:cubicBezTo>
                    <a:pt x="10" y="1"/>
                    <a:pt x="8" y="0"/>
                    <a:pt x="7" y="0"/>
                  </a:cubicBezTo>
                  <a:cubicBezTo>
                    <a:pt x="5" y="0"/>
                    <a:pt x="3" y="1"/>
                    <a:pt x="3" y="2"/>
                  </a:cubicBezTo>
                  <a:cubicBezTo>
                    <a:pt x="1" y="4"/>
                    <a:pt x="0" y="6"/>
                    <a:pt x="1" y="9"/>
                  </a:cubicBezTo>
                  <a:cubicBezTo>
                    <a:pt x="1" y="10"/>
                    <a:pt x="3" y="11"/>
                    <a:pt x="4" y="11"/>
                  </a:cubicBezTo>
                  <a:cubicBezTo>
                    <a:pt x="5" y="11"/>
                    <a:pt x="7" y="10"/>
                    <a:pt x="8" y="9"/>
                  </a:cubicBezTo>
                  <a:cubicBezTo>
                    <a:pt x="8" y="9"/>
                    <a:pt x="8" y="9"/>
                    <a:pt x="8" y="9"/>
                  </a:cubicBezTo>
                  <a:cubicBezTo>
                    <a:pt x="9" y="9"/>
                    <a:pt x="10" y="8"/>
                    <a:pt x="10" y="7"/>
                  </a:cubicBezTo>
                  <a:cubicBezTo>
                    <a:pt x="11" y="6"/>
                    <a:pt x="11" y="4"/>
                    <a:pt x="10"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17" name="Freeform 116"/>
            <p:cNvSpPr>
              <a:spLocks/>
            </p:cNvSpPr>
            <p:nvPr/>
          </p:nvSpPr>
          <p:spPr bwMode="auto">
            <a:xfrm>
              <a:off x="19224087" y="5916413"/>
              <a:ext cx="114898" cy="78396"/>
            </a:xfrm>
            <a:custGeom>
              <a:avLst/>
              <a:gdLst>
                <a:gd name="T0" fmla="*/ 18 w 21"/>
                <a:gd name="T1" fmla="*/ 3 h 16"/>
                <a:gd name="T2" fmla="*/ 9 w 21"/>
                <a:gd name="T3" fmla="*/ 0 h 16"/>
                <a:gd name="T4" fmla="*/ 1 w 21"/>
                <a:gd name="T5" fmla="*/ 5 h 16"/>
                <a:gd name="T6" fmla="*/ 3 w 21"/>
                <a:gd name="T7" fmla="*/ 10 h 16"/>
                <a:gd name="T8" fmla="*/ 7 w 21"/>
                <a:gd name="T9" fmla="*/ 11 h 16"/>
                <a:gd name="T10" fmla="*/ 9 w 21"/>
                <a:gd name="T11" fmla="*/ 12 h 16"/>
                <a:gd name="T12" fmla="*/ 10 w 21"/>
                <a:gd name="T13" fmla="*/ 13 h 16"/>
                <a:gd name="T14" fmla="*/ 15 w 21"/>
                <a:gd name="T15" fmla="*/ 16 h 16"/>
                <a:gd name="T16" fmla="*/ 18 w 21"/>
                <a:gd name="T17" fmla="*/ 15 h 16"/>
                <a:gd name="T18" fmla="*/ 21 w 21"/>
                <a:gd name="T19" fmla="*/ 10 h 16"/>
                <a:gd name="T20" fmla="*/ 18 w 21"/>
                <a:gd name="T21"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8" y="3"/>
                  </a:moveTo>
                  <a:cubicBezTo>
                    <a:pt x="15" y="0"/>
                    <a:pt x="10" y="0"/>
                    <a:pt x="9" y="0"/>
                  </a:cubicBezTo>
                  <a:cubicBezTo>
                    <a:pt x="7" y="0"/>
                    <a:pt x="2" y="1"/>
                    <a:pt x="1" y="5"/>
                  </a:cubicBezTo>
                  <a:cubicBezTo>
                    <a:pt x="1" y="5"/>
                    <a:pt x="0" y="8"/>
                    <a:pt x="3" y="10"/>
                  </a:cubicBezTo>
                  <a:cubicBezTo>
                    <a:pt x="4" y="10"/>
                    <a:pt x="5" y="11"/>
                    <a:pt x="7" y="11"/>
                  </a:cubicBezTo>
                  <a:cubicBezTo>
                    <a:pt x="7" y="11"/>
                    <a:pt x="8" y="12"/>
                    <a:pt x="9" y="12"/>
                  </a:cubicBezTo>
                  <a:cubicBezTo>
                    <a:pt x="9" y="12"/>
                    <a:pt x="9" y="13"/>
                    <a:pt x="10" y="13"/>
                  </a:cubicBezTo>
                  <a:cubicBezTo>
                    <a:pt x="11" y="14"/>
                    <a:pt x="13" y="16"/>
                    <a:pt x="15" y="16"/>
                  </a:cubicBezTo>
                  <a:cubicBezTo>
                    <a:pt x="16" y="16"/>
                    <a:pt x="17" y="16"/>
                    <a:pt x="18" y="15"/>
                  </a:cubicBezTo>
                  <a:cubicBezTo>
                    <a:pt x="20" y="14"/>
                    <a:pt x="21" y="12"/>
                    <a:pt x="21" y="10"/>
                  </a:cubicBezTo>
                  <a:cubicBezTo>
                    <a:pt x="21" y="7"/>
                    <a:pt x="20" y="4"/>
                    <a:pt x="18"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18" name="Freeform 117"/>
            <p:cNvSpPr>
              <a:spLocks/>
            </p:cNvSpPr>
            <p:nvPr/>
          </p:nvSpPr>
          <p:spPr bwMode="auto">
            <a:xfrm>
              <a:off x="19061999" y="5027926"/>
              <a:ext cx="342642" cy="248254"/>
            </a:xfrm>
            <a:custGeom>
              <a:avLst/>
              <a:gdLst>
                <a:gd name="T0" fmla="*/ 59 w 63"/>
                <a:gd name="T1" fmla="*/ 7 h 50"/>
                <a:gd name="T2" fmla="*/ 50 w 63"/>
                <a:gd name="T3" fmla="*/ 4 h 50"/>
                <a:gd name="T4" fmla="*/ 47 w 63"/>
                <a:gd name="T5" fmla="*/ 4 h 50"/>
                <a:gd name="T6" fmla="*/ 44 w 63"/>
                <a:gd name="T7" fmla="*/ 4 h 50"/>
                <a:gd name="T8" fmla="*/ 36 w 63"/>
                <a:gd name="T9" fmla="*/ 7 h 50"/>
                <a:gd name="T10" fmla="*/ 35 w 63"/>
                <a:gd name="T11" fmla="*/ 9 h 50"/>
                <a:gd name="T12" fmla="*/ 25 w 63"/>
                <a:gd name="T13" fmla="*/ 1 h 50"/>
                <a:gd name="T14" fmla="*/ 21 w 63"/>
                <a:gd name="T15" fmla="*/ 0 h 50"/>
                <a:gd name="T16" fmla="*/ 10 w 63"/>
                <a:gd name="T17" fmla="*/ 6 h 50"/>
                <a:gd name="T18" fmla="*/ 10 w 63"/>
                <a:gd name="T19" fmla="*/ 6 h 50"/>
                <a:gd name="T20" fmla="*/ 2 w 63"/>
                <a:gd name="T21" fmla="*/ 19 h 50"/>
                <a:gd name="T22" fmla="*/ 8 w 63"/>
                <a:gd name="T23" fmla="*/ 47 h 50"/>
                <a:gd name="T24" fmla="*/ 18 w 63"/>
                <a:gd name="T25" fmla="*/ 50 h 50"/>
                <a:gd name="T26" fmla="*/ 35 w 63"/>
                <a:gd name="T27" fmla="*/ 42 h 50"/>
                <a:gd name="T28" fmla="*/ 38 w 63"/>
                <a:gd name="T29" fmla="*/ 17 h 50"/>
                <a:gd name="T30" fmla="*/ 43 w 63"/>
                <a:gd name="T31" fmla="*/ 21 h 50"/>
                <a:gd name="T32" fmla="*/ 45 w 63"/>
                <a:gd name="T33" fmla="*/ 21 h 50"/>
                <a:gd name="T34" fmla="*/ 48 w 63"/>
                <a:gd name="T35" fmla="*/ 21 h 50"/>
                <a:gd name="T36" fmla="*/ 49 w 63"/>
                <a:gd name="T37" fmla="*/ 21 h 50"/>
                <a:gd name="T38" fmla="*/ 51 w 63"/>
                <a:gd name="T39" fmla="*/ 21 h 50"/>
                <a:gd name="T40" fmla="*/ 54 w 63"/>
                <a:gd name="T41" fmla="*/ 21 h 50"/>
                <a:gd name="T42" fmla="*/ 55 w 63"/>
                <a:gd name="T43" fmla="*/ 21 h 50"/>
                <a:gd name="T44" fmla="*/ 62 w 63"/>
                <a:gd name="T45" fmla="*/ 16 h 50"/>
                <a:gd name="T46" fmla="*/ 59 w 63"/>
                <a:gd name="T47" fmla="*/ 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50">
                  <a:moveTo>
                    <a:pt x="59" y="7"/>
                  </a:moveTo>
                  <a:cubicBezTo>
                    <a:pt x="57" y="4"/>
                    <a:pt x="53" y="4"/>
                    <a:pt x="50" y="4"/>
                  </a:cubicBezTo>
                  <a:cubicBezTo>
                    <a:pt x="49" y="4"/>
                    <a:pt x="48" y="4"/>
                    <a:pt x="47" y="4"/>
                  </a:cubicBezTo>
                  <a:cubicBezTo>
                    <a:pt x="46" y="4"/>
                    <a:pt x="45" y="4"/>
                    <a:pt x="44" y="4"/>
                  </a:cubicBezTo>
                  <a:cubicBezTo>
                    <a:pt x="42" y="4"/>
                    <a:pt x="38" y="4"/>
                    <a:pt x="36" y="7"/>
                  </a:cubicBezTo>
                  <a:cubicBezTo>
                    <a:pt x="35" y="7"/>
                    <a:pt x="35" y="8"/>
                    <a:pt x="35" y="9"/>
                  </a:cubicBezTo>
                  <a:cubicBezTo>
                    <a:pt x="33" y="6"/>
                    <a:pt x="30" y="3"/>
                    <a:pt x="25" y="1"/>
                  </a:cubicBezTo>
                  <a:cubicBezTo>
                    <a:pt x="24" y="0"/>
                    <a:pt x="23" y="0"/>
                    <a:pt x="21" y="0"/>
                  </a:cubicBezTo>
                  <a:cubicBezTo>
                    <a:pt x="17" y="0"/>
                    <a:pt x="13" y="3"/>
                    <a:pt x="10" y="6"/>
                  </a:cubicBezTo>
                  <a:cubicBezTo>
                    <a:pt x="10" y="6"/>
                    <a:pt x="10" y="6"/>
                    <a:pt x="10" y="6"/>
                  </a:cubicBezTo>
                  <a:cubicBezTo>
                    <a:pt x="6" y="10"/>
                    <a:pt x="3" y="14"/>
                    <a:pt x="2" y="19"/>
                  </a:cubicBezTo>
                  <a:cubicBezTo>
                    <a:pt x="0" y="28"/>
                    <a:pt x="1" y="40"/>
                    <a:pt x="8" y="47"/>
                  </a:cubicBezTo>
                  <a:cubicBezTo>
                    <a:pt x="10" y="49"/>
                    <a:pt x="14" y="50"/>
                    <a:pt x="18" y="50"/>
                  </a:cubicBezTo>
                  <a:cubicBezTo>
                    <a:pt x="25" y="50"/>
                    <a:pt x="31" y="46"/>
                    <a:pt x="35" y="42"/>
                  </a:cubicBezTo>
                  <a:cubicBezTo>
                    <a:pt x="42" y="35"/>
                    <a:pt x="40" y="24"/>
                    <a:pt x="38" y="17"/>
                  </a:cubicBezTo>
                  <a:cubicBezTo>
                    <a:pt x="39" y="19"/>
                    <a:pt x="40" y="20"/>
                    <a:pt x="43" y="21"/>
                  </a:cubicBezTo>
                  <a:cubicBezTo>
                    <a:pt x="43" y="21"/>
                    <a:pt x="44" y="21"/>
                    <a:pt x="45" y="21"/>
                  </a:cubicBezTo>
                  <a:cubicBezTo>
                    <a:pt x="46" y="21"/>
                    <a:pt x="47" y="21"/>
                    <a:pt x="48" y="21"/>
                  </a:cubicBezTo>
                  <a:cubicBezTo>
                    <a:pt x="48" y="21"/>
                    <a:pt x="49" y="21"/>
                    <a:pt x="49" y="21"/>
                  </a:cubicBezTo>
                  <a:cubicBezTo>
                    <a:pt x="50" y="21"/>
                    <a:pt x="50" y="21"/>
                    <a:pt x="51" y="21"/>
                  </a:cubicBezTo>
                  <a:cubicBezTo>
                    <a:pt x="51" y="21"/>
                    <a:pt x="53" y="21"/>
                    <a:pt x="54" y="21"/>
                  </a:cubicBezTo>
                  <a:cubicBezTo>
                    <a:pt x="54" y="21"/>
                    <a:pt x="55" y="21"/>
                    <a:pt x="55" y="21"/>
                  </a:cubicBezTo>
                  <a:cubicBezTo>
                    <a:pt x="58" y="20"/>
                    <a:pt x="61" y="19"/>
                    <a:pt x="62" y="16"/>
                  </a:cubicBezTo>
                  <a:cubicBezTo>
                    <a:pt x="63" y="13"/>
                    <a:pt x="62" y="10"/>
                    <a:pt x="59"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19" name="Freeform 118"/>
            <p:cNvSpPr>
              <a:spLocks/>
            </p:cNvSpPr>
            <p:nvPr/>
          </p:nvSpPr>
          <p:spPr bwMode="auto">
            <a:xfrm>
              <a:off x="19170742" y="4953263"/>
              <a:ext cx="86173" cy="85862"/>
            </a:xfrm>
            <a:custGeom>
              <a:avLst/>
              <a:gdLst>
                <a:gd name="T0" fmla="*/ 7 w 16"/>
                <a:gd name="T1" fmla="*/ 16 h 17"/>
                <a:gd name="T2" fmla="*/ 10 w 16"/>
                <a:gd name="T3" fmla="*/ 17 h 17"/>
                <a:gd name="T4" fmla="*/ 14 w 16"/>
                <a:gd name="T5" fmla="*/ 15 h 17"/>
                <a:gd name="T6" fmla="*/ 15 w 16"/>
                <a:gd name="T7" fmla="*/ 10 h 17"/>
                <a:gd name="T8" fmla="*/ 13 w 16"/>
                <a:gd name="T9" fmla="*/ 5 h 17"/>
                <a:gd name="T10" fmla="*/ 11 w 16"/>
                <a:gd name="T11" fmla="*/ 4 h 17"/>
                <a:gd name="T12" fmla="*/ 6 w 16"/>
                <a:gd name="T13" fmla="*/ 0 h 17"/>
                <a:gd name="T14" fmla="*/ 1 w 16"/>
                <a:gd name="T15" fmla="*/ 6 h 17"/>
                <a:gd name="T16" fmla="*/ 7 w 16"/>
                <a:gd name="T1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7" y="16"/>
                  </a:moveTo>
                  <a:cubicBezTo>
                    <a:pt x="8" y="17"/>
                    <a:pt x="9" y="17"/>
                    <a:pt x="10" y="17"/>
                  </a:cubicBezTo>
                  <a:cubicBezTo>
                    <a:pt x="12" y="17"/>
                    <a:pt x="13" y="16"/>
                    <a:pt x="14" y="15"/>
                  </a:cubicBezTo>
                  <a:cubicBezTo>
                    <a:pt x="15" y="14"/>
                    <a:pt x="16" y="12"/>
                    <a:pt x="15" y="10"/>
                  </a:cubicBezTo>
                  <a:cubicBezTo>
                    <a:pt x="15" y="8"/>
                    <a:pt x="14" y="6"/>
                    <a:pt x="13" y="5"/>
                  </a:cubicBezTo>
                  <a:cubicBezTo>
                    <a:pt x="12" y="5"/>
                    <a:pt x="11" y="4"/>
                    <a:pt x="11" y="4"/>
                  </a:cubicBezTo>
                  <a:cubicBezTo>
                    <a:pt x="10" y="1"/>
                    <a:pt x="8" y="0"/>
                    <a:pt x="6" y="0"/>
                  </a:cubicBezTo>
                  <a:cubicBezTo>
                    <a:pt x="3" y="0"/>
                    <a:pt x="1" y="2"/>
                    <a:pt x="1" y="6"/>
                  </a:cubicBezTo>
                  <a:cubicBezTo>
                    <a:pt x="0" y="10"/>
                    <a:pt x="4" y="14"/>
                    <a:pt x="7" y="1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20" name="Freeform 119"/>
            <p:cNvSpPr>
              <a:spLocks/>
            </p:cNvSpPr>
            <p:nvPr/>
          </p:nvSpPr>
          <p:spPr bwMode="auto">
            <a:xfrm>
              <a:off x="19049689" y="6760102"/>
              <a:ext cx="55397" cy="57864"/>
            </a:xfrm>
            <a:custGeom>
              <a:avLst/>
              <a:gdLst>
                <a:gd name="T0" fmla="*/ 6 w 10"/>
                <a:gd name="T1" fmla="*/ 0 h 12"/>
                <a:gd name="T2" fmla="*/ 5 w 10"/>
                <a:gd name="T3" fmla="*/ 0 h 12"/>
                <a:gd name="T4" fmla="*/ 2 w 10"/>
                <a:gd name="T5" fmla="*/ 2 h 12"/>
                <a:gd name="T6" fmla="*/ 1 w 10"/>
                <a:gd name="T7" fmla="*/ 9 h 12"/>
                <a:gd name="T8" fmla="*/ 1 w 10"/>
                <a:gd name="T9" fmla="*/ 11 h 12"/>
                <a:gd name="T10" fmla="*/ 3 w 10"/>
                <a:gd name="T11" fmla="*/ 11 h 12"/>
                <a:gd name="T12" fmla="*/ 5 w 10"/>
                <a:gd name="T13" fmla="*/ 12 h 12"/>
                <a:gd name="T14" fmla="*/ 10 w 10"/>
                <a:gd name="T15" fmla="*/ 6 h 12"/>
                <a:gd name="T16" fmla="*/ 6 w 10"/>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6" y="0"/>
                  </a:moveTo>
                  <a:cubicBezTo>
                    <a:pt x="5" y="0"/>
                    <a:pt x="5" y="0"/>
                    <a:pt x="5" y="0"/>
                  </a:cubicBezTo>
                  <a:cubicBezTo>
                    <a:pt x="4" y="0"/>
                    <a:pt x="3" y="1"/>
                    <a:pt x="2" y="2"/>
                  </a:cubicBezTo>
                  <a:cubicBezTo>
                    <a:pt x="0" y="4"/>
                    <a:pt x="1" y="8"/>
                    <a:pt x="1" y="9"/>
                  </a:cubicBezTo>
                  <a:cubicBezTo>
                    <a:pt x="1" y="11"/>
                    <a:pt x="1" y="11"/>
                    <a:pt x="1" y="11"/>
                  </a:cubicBezTo>
                  <a:cubicBezTo>
                    <a:pt x="3" y="11"/>
                    <a:pt x="3" y="11"/>
                    <a:pt x="3" y="11"/>
                  </a:cubicBezTo>
                  <a:cubicBezTo>
                    <a:pt x="4" y="12"/>
                    <a:pt x="4" y="12"/>
                    <a:pt x="5" y="12"/>
                  </a:cubicBezTo>
                  <a:cubicBezTo>
                    <a:pt x="8" y="12"/>
                    <a:pt x="10" y="9"/>
                    <a:pt x="10" y="6"/>
                  </a:cubicBezTo>
                  <a:cubicBezTo>
                    <a:pt x="10" y="3"/>
                    <a:pt x="9" y="1"/>
                    <a:pt x="6"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21" name="Freeform 120"/>
            <p:cNvSpPr>
              <a:spLocks/>
            </p:cNvSpPr>
            <p:nvPr/>
          </p:nvSpPr>
          <p:spPr bwMode="auto">
            <a:xfrm>
              <a:off x="19203570" y="7295808"/>
              <a:ext cx="207227" cy="182924"/>
            </a:xfrm>
            <a:custGeom>
              <a:avLst/>
              <a:gdLst>
                <a:gd name="T0" fmla="*/ 37 w 38"/>
                <a:gd name="T1" fmla="*/ 11 h 37"/>
                <a:gd name="T2" fmla="*/ 37 w 38"/>
                <a:gd name="T3" fmla="*/ 10 h 37"/>
                <a:gd name="T4" fmla="*/ 37 w 38"/>
                <a:gd name="T5" fmla="*/ 9 h 37"/>
                <a:gd name="T6" fmla="*/ 36 w 38"/>
                <a:gd name="T7" fmla="*/ 5 h 37"/>
                <a:gd name="T8" fmla="*/ 33 w 38"/>
                <a:gd name="T9" fmla="*/ 3 h 37"/>
                <a:gd name="T10" fmla="*/ 30 w 38"/>
                <a:gd name="T11" fmla="*/ 5 h 37"/>
                <a:gd name="T12" fmla="*/ 29 w 38"/>
                <a:gd name="T13" fmla="*/ 5 h 37"/>
                <a:gd name="T14" fmla="*/ 28 w 38"/>
                <a:gd name="T15" fmla="*/ 5 h 37"/>
                <a:gd name="T16" fmla="*/ 26 w 38"/>
                <a:gd name="T17" fmla="*/ 2 h 37"/>
                <a:gd name="T18" fmla="*/ 23 w 38"/>
                <a:gd name="T19" fmla="*/ 0 h 37"/>
                <a:gd name="T20" fmla="*/ 18 w 38"/>
                <a:gd name="T21" fmla="*/ 6 h 37"/>
                <a:gd name="T22" fmla="*/ 17 w 38"/>
                <a:gd name="T23" fmla="*/ 7 h 37"/>
                <a:gd name="T24" fmla="*/ 16 w 38"/>
                <a:gd name="T25" fmla="*/ 9 h 37"/>
                <a:gd name="T26" fmla="*/ 15 w 38"/>
                <a:gd name="T27" fmla="*/ 8 h 37"/>
                <a:gd name="T28" fmla="*/ 11 w 38"/>
                <a:gd name="T29" fmla="*/ 7 h 37"/>
                <a:gd name="T30" fmla="*/ 9 w 38"/>
                <a:gd name="T31" fmla="*/ 7 h 37"/>
                <a:gd name="T32" fmla="*/ 6 w 38"/>
                <a:gd name="T33" fmla="*/ 11 h 37"/>
                <a:gd name="T34" fmla="*/ 6 w 38"/>
                <a:gd name="T35" fmla="*/ 11 h 37"/>
                <a:gd name="T36" fmla="*/ 1 w 38"/>
                <a:gd name="T37" fmla="*/ 16 h 37"/>
                <a:gd name="T38" fmla="*/ 1 w 38"/>
                <a:gd name="T39" fmla="*/ 21 h 37"/>
                <a:gd name="T40" fmla="*/ 5 w 38"/>
                <a:gd name="T41" fmla="*/ 24 h 37"/>
                <a:gd name="T42" fmla="*/ 6 w 38"/>
                <a:gd name="T43" fmla="*/ 23 h 37"/>
                <a:gd name="T44" fmla="*/ 5 w 38"/>
                <a:gd name="T45" fmla="*/ 25 h 37"/>
                <a:gd name="T46" fmla="*/ 4 w 38"/>
                <a:gd name="T47" fmla="*/ 26 h 37"/>
                <a:gd name="T48" fmla="*/ 3 w 38"/>
                <a:gd name="T49" fmla="*/ 29 h 37"/>
                <a:gd name="T50" fmla="*/ 4 w 38"/>
                <a:gd name="T51" fmla="*/ 32 h 37"/>
                <a:gd name="T52" fmla="*/ 4 w 38"/>
                <a:gd name="T53" fmla="*/ 36 h 37"/>
                <a:gd name="T54" fmla="*/ 8 w 38"/>
                <a:gd name="T55" fmla="*/ 35 h 37"/>
                <a:gd name="T56" fmla="*/ 8 w 38"/>
                <a:gd name="T57" fmla="*/ 35 h 37"/>
                <a:gd name="T58" fmla="*/ 10 w 38"/>
                <a:gd name="T59" fmla="*/ 36 h 37"/>
                <a:gd name="T60" fmla="*/ 12 w 38"/>
                <a:gd name="T61" fmla="*/ 36 h 37"/>
                <a:gd name="T62" fmla="*/ 16 w 38"/>
                <a:gd name="T63" fmla="*/ 35 h 37"/>
                <a:gd name="T64" fmla="*/ 17 w 38"/>
                <a:gd name="T65" fmla="*/ 37 h 37"/>
                <a:gd name="T66" fmla="*/ 20 w 38"/>
                <a:gd name="T67" fmla="*/ 33 h 37"/>
                <a:gd name="T68" fmla="*/ 21 w 38"/>
                <a:gd name="T69" fmla="*/ 32 h 37"/>
                <a:gd name="T70" fmla="*/ 22 w 38"/>
                <a:gd name="T71" fmla="*/ 32 h 37"/>
                <a:gd name="T72" fmla="*/ 24 w 38"/>
                <a:gd name="T73" fmla="*/ 32 h 37"/>
                <a:gd name="T74" fmla="*/ 24 w 38"/>
                <a:gd name="T75" fmla="*/ 31 h 37"/>
                <a:gd name="T76" fmla="*/ 25 w 38"/>
                <a:gd name="T77" fmla="*/ 30 h 37"/>
                <a:gd name="T78" fmla="*/ 27 w 38"/>
                <a:gd name="T79" fmla="*/ 30 h 37"/>
                <a:gd name="T80" fmla="*/ 30 w 38"/>
                <a:gd name="T81" fmla="*/ 28 h 37"/>
                <a:gd name="T82" fmla="*/ 30 w 38"/>
                <a:gd name="T83" fmla="*/ 24 h 37"/>
                <a:gd name="T84" fmla="*/ 30 w 38"/>
                <a:gd name="T85" fmla="*/ 23 h 37"/>
                <a:gd name="T86" fmla="*/ 30 w 38"/>
                <a:gd name="T87" fmla="*/ 22 h 37"/>
                <a:gd name="T88" fmla="*/ 30 w 38"/>
                <a:gd name="T89" fmla="*/ 20 h 37"/>
                <a:gd name="T90" fmla="*/ 32 w 38"/>
                <a:gd name="T91" fmla="*/ 21 h 37"/>
                <a:gd name="T92" fmla="*/ 33 w 38"/>
                <a:gd name="T93" fmla="*/ 21 h 37"/>
                <a:gd name="T94" fmla="*/ 33 w 38"/>
                <a:gd name="T95" fmla="*/ 21 h 37"/>
                <a:gd name="T96" fmla="*/ 36 w 38"/>
                <a:gd name="T97" fmla="*/ 17 h 37"/>
                <a:gd name="T98" fmla="*/ 36 w 38"/>
                <a:gd name="T99" fmla="*/ 17 h 37"/>
                <a:gd name="T100" fmla="*/ 38 w 38"/>
                <a:gd name="T101" fmla="*/ 14 h 37"/>
                <a:gd name="T102" fmla="*/ 37 w 38"/>
                <a:gd name="T103"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37">
                  <a:moveTo>
                    <a:pt x="37" y="11"/>
                  </a:moveTo>
                  <a:cubicBezTo>
                    <a:pt x="37" y="10"/>
                    <a:pt x="37" y="10"/>
                    <a:pt x="37" y="10"/>
                  </a:cubicBezTo>
                  <a:cubicBezTo>
                    <a:pt x="37" y="9"/>
                    <a:pt x="37" y="9"/>
                    <a:pt x="37" y="9"/>
                  </a:cubicBezTo>
                  <a:cubicBezTo>
                    <a:pt x="37" y="8"/>
                    <a:pt x="37" y="7"/>
                    <a:pt x="36" y="5"/>
                  </a:cubicBezTo>
                  <a:cubicBezTo>
                    <a:pt x="35" y="3"/>
                    <a:pt x="34" y="3"/>
                    <a:pt x="33" y="3"/>
                  </a:cubicBezTo>
                  <a:cubicBezTo>
                    <a:pt x="32" y="3"/>
                    <a:pt x="31" y="3"/>
                    <a:pt x="30" y="5"/>
                  </a:cubicBezTo>
                  <a:cubicBezTo>
                    <a:pt x="29" y="5"/>
                    <a:pt x="29" y="5"/>
                    <a:pt x="29" y="5"/>
                  </a:cubicBezTo>
                  <a:cubicBezTo>
                    <a:pt x="28" y="5"/>
                    <a:pt x="28" y="5"/>
                    <a:pt x="28" y="5"/>
                  </a:cubicBezTo>
                  <a:cubicBezTo>
                    <a:pt x="28" y="4"/>
                    <a:pt x="27" y="3"/>
                    <a:pt x="26" y="2"/>
                  </a:cubicBezTo>
                  <a:cubicBezTo>
                    <a:pt x="25" y="1"/>
                    <a:pt x="24" y="0"/>
                    <a:pt x="23" y="0"/>
                  </a:cubicBezTo>
                  <a:cubicBezTo>
                    <a:pt x="20" y="0"/>
                    <a:pt x="19" y="4"/>
                    <a:pt x="18" y="6"/>
                  </a:cubicBezTo>
                  <a:cubicBezTo>
                    <a:pt x="18" y="6"/>
                    <a:pt x="18" y="6"/>
                    <a:pt x="17" y="7"/>
                  </a:cubicBezTo>
                  <a:cubicBezTo>
                    <a:pt x="17" y="7"/>
                    <a:pt x="16" y="8"/>
                    <a:pt x="16" y="9"/>
                  </a:cubicBezTo>
                  <a:cubicBezTo>
                    <a:pt x="16" y="9"/>
                    <a:pt x="16" y="9"/>
                    <a:pt x="15" y="8"/>
                  </a:cubicBezTo>
                  <a:cubicBezTo>
                    <a:pt x="14" y="7"/>
                    <a:pt x="13" y="7"/>
                    <a:pt x="11" y="7"/>
                  </a:cubicBezTo>
                  <a:cubicBezTo>
                    <a:pt x="11" y="7"/>
                    <a:pt x="10" y="7"/>
                    <a:pt x="9" y="7"/>
                  </a:cubicBezTo>
                  <a:cubicBezTo>
                    <a:pt x="7" y="8"/>
                    <a:pt x="6" y="10"/>
                    <a:pt x="6" y="11"/>
                  </a:cubicBezTo>
                  <a:cubicBezTo>
                    <a:pt x="6" y="11"/>
                    <a:pt x="6" y="11"/>
                    <a:pt x="6" y="11"/>
                  </a:cubicBezTo>
                  <a:cubicBezTo>
                    <a:pt x="4" y="12"/>
                    <a:pt x="1" y="13"/>
                    <a:pt x="1" y="16"/>
                  </a:cubicBezTo>
                  <a:cubicBezTo>
                    <a:pt x="0" y="18"/>
                    <a:pt x="0" y="20"/>
                    <a:pt x="1" y="21"/>
                  </a:cubicBezTo>
                  <a:cubicBezTo>
                    <a:pt x="2" y="23"/>
                    <a:pt x="3" y="24"/>
                    <a:pt x="5" y="24"/>
                  </a:cubicBezTo>
                  <a:cubicBezTo>
                    <a:pt x="5" y="24"/>
                    <a:pt x="5" y="23"/>
                    <a:pt x="6" y="23"/>
                  </a:cubicBezTo>
                  <a:cubicBezTo>
                    <a:pt x="5" y="24"/>
                    <a:pt x="5" y="25"/>
                    <a:pt x="5" y="25"/>
                  </a:cubicBezTo>
                  <a:cubicBezTo>
                    <a:pt x="5" y="25"/>
                    <a:pt x="5" y="25"/>
                    <a:pt x="4" y="26"/>
                  </a:cubicBezTo>
                  <a:cubicBezTo>
                    <a:pt x="4" y="27"/>
                    <a:pt x="3" y="28"/>
                    <a:pt x="3" y="29"/>
                  </a:cubicBezTo>
                  <a:cubicBezTo>
                    <a:pt x="3" y="31"/>
                    <a:pt x="4" y="31"/>
                    <a:pt x="4" y="32"/>
                  </a:cubicBezTo>
                  <a:cubicBezTo>
                    <a:pt x="4" y="36"/>
                    <a:pt x="4" y="36"/>
                    <a:pt x="4" y="36"/>
                  </a:cubicBezTo>
                  <a:cubicBezTo>
                    <a:pt x="4" y="36"/>
                    <a:pt x="8" y="35"/>
                    <a:pt x="8" y="35"/>
                  </a:cubicBezTo>
                  <a:cubicBezTo>
                    <a:pt x="8" y="35"/>
                    <a:pt x="8" y="35"/>
                    <a:pt x="8" y="35"/>
                  </a:cubicBezTo>
                  <a:cubicBezTo>
                    <a:pt x="10" y="36"/>
                    <a:pt x="10" y="36"/>
                    <a:pt x="10" y="36"/>
                  </a:cubicBezTo>
                  <a:cubicBezTo>
                    <a:pt x="11" y="36"/>
                    <a:pt x="12" y="36"/>
                    <a:pt x="12" y="36"/>
                  </a:cubicBezTo>
                  <a:cubicBezTo>
                    <a:pt x="14" y="36"/>
                    <a:pt x="15" y="36"/>
                    <a:pt x="16" y="35"/>
                  </a:cubicBezTo>
                  <a:cubicBezTo>
                    <a:pt x="17" y="37"/>
                    <a:pt x="17" y="37"/>
                    <a:pt x="17" y="37"/>
                  </a:cubicBezTo>
                  <a:cubicBezTo>
                    <a:pt x="20" y="33"/>
                    <a:pt x="20" y="33"/>
                    <a:pt x="20" y="33"/>
                  </a:cubicBezTo>
                  <a:cubicBezTo>
                    <a:pt x="20" y="33"/>
                    <a:pt x="21" y="33"/>
                    <a:pt x="21" y="32"/>
                  </a:cubicBezTo>
                  <a:cubicBezTo>
                    <a:pt x="21" y="32"/>
                    <a:pt x="22" y="32"/>
                    <a:pt x="22" y="32"/>
                  </a:cubicBezTo>
                  <a:cubicBezTo>
                    <a:pt x="24" y="32"/>
                    <a:pt x="24" y="32"/>
                    <a:pt x="24" y="32"/>
                  </a:cubicBezTo>
                  <a:cubicBezTo>
                    <a:pt x="24" y="31"/>
                    <a:pt x="24" y="31"/>
                    <a:pt x="24" y="31"/>
                  </a:cubicBezTo>
                  <a:cubicBezTo>
                    <a:pt x="25" y="31"/>
                    <a:pt x="25" y="30"/>
                    <a:pt x="25" y="30"/>
                  </a:cubicBezTo>
                  <a:cubicBezTo>
                    <a:pt x="26" y="30"/>
                    <a:pt x="26" y="30"/>
                    <a:pt x="27" y="30"/>
                  </a:cubicBezTo>
                  <a:cubicBezTo>
                    <a:pt x="28" y="30"/>
                    <a:pt x="29" y="29"/>
                    <a:pt x="30" y="28"/>
                  </a:cubicBezTo>
                  <a:cubicBezTo>
                    <a:pt x="31" y="26"/>
                    <a:pt x="30" y="25"/>
                    <a:pt x="30" y="24"/>
                  </a:cubicBezTo>
                  <a:cubicBezTo>
                    <a:pt x="30" y="24"/>
                    <a:pt x="30" y="23"/>
                    <a:pt x="30" y="23"/>
                  </a:cubicBezTo>
                  <a:cubicBezTo>
                    <a:pt x="30" y="22"/>
                    <a:pt x="30" y="22"/>
                    <a:pt x="30" y="22"/>
                  </a:cubicBezTo>
                  <a:cubicBezTo>
                    <a:pt x="30" y="21"/>
                    <a:pt x="30" y="21"/>
                    <a:pt x="30" y="20"/>
                  </a:cubicBezTo>
                  <a:cubicBezTo>
                    <a:pt x="30" y="21"/>
                    <a:pt x="31" y="21"/>
                    <a:pt x="32" y="21"/>
                  </a:cubicBezTo>
                  <a:cubicBezTo>
                    <a:pt x="33" y="21"/>
                    <a:pt x="33" y="21"/>
                    <a:pt x="33" y="21"/>
                  </a:cubicBezTo>
                  <a:cubicBezTo>
                    <a:pt x="33" y="21"/>
                    <a:pt x="33" y="21"/>
                    <a:pt x="33" y="21"/>
                  </a:cubicBezTo>
                  <a:cubicBezTo>
                    <a:pt x="34" y="21"/>
                    <a:pt x="36" y="20"/>
                    <a:pt x="36" y="17"/>
                  </a:cubicBezTo>
                  <a:cubicBezTo>
                    <a:pt x="36" y="17"/>
                    <a:pt x="36" y="17"/>
                    <a:pt x="36" y="17"/>
                  </a:cubicBezTo>
                  <a:cubicBezTo>
                    <a:pt x="37" y="16"/>
                    <a:pt x="37" y="15"/>
                    <a:pt x="38" y="14"/>
                  </a:cubicBezTo>
                  <a:cubicBezTo>
                    <a:pt x="38" y="13"/>
                    <a:pt x="38" y="12"/>
                    <a:pt x="37" y="1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22" name="Freeform 121"/>
            <p:cNvSpPr>
              <a:spLocks/>
            </p:cNvSpPr>
            <p:nvPr/>
          </p:nvSpPr>
          <p:spPr bwMode="auto">
            <a:xfrm>
              <a:off x="19197415" y="7116617"/>
              <a:ext cx="49242" cy="44798"/>
            </a:xfrm>
            <a:custGeom>
              <a:avLst/>
              <a:gdLst>
                <a:gd name="T0" fmla="*/ 5 w 9"/>
                <a:gd name="T1" fmla="*/ 9 h 9"/>
                <a:gd name="T2" fmla="*/ 7 w 9"/>
                <a:gd name="T3" fmla="*/ 8 h 9"/>
                <a:gd name="T4" fmla="*/ 9 w 9"/>
                <a:gd name="T5" fmla="*/ 3 h 9"/>
                <a:gd name="T6" fmla="*/ 5 w 9"/>
                <a:gd name="T7" fmla="*/ 0 h 9"/>
                <a:gd name="T8" fmla="*/ 5 w 9"/>
                <a:gd name="T9" fmla="*/ 0 h 9"/>
                <a:gd name="T10" fmla="*/ 2 w 9"/>
                <a:gd name="T11" fmla="*/ 1 h 9"/>
                <a:gd name="T12" fmla="*/ 1 w 9"/>
                <a:gd name="T13" fmla="*/ 6 h 9"/>
                <a:gd name="T14" fmla="*/ 5 w 9"/>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5" y="9"/>
                  </a:moveTo>
                  <a:cubicBezTo>
                    <a:pt x="5" y="9"/>
                    <a:pt x="6" y="9"/>
                    <a:pt x="7" y="8"/>
                  </a:cubicBezTo>
                  <a:cubicBezTo>
                    <a:pt x="9" y="7"/>
                    <a:pt x="9" y="4"/>
                    <a:pt x="9" y="3"/>
                  </a:cubicBezTo>
                  <a:cubicBezTo>
                    <a:pt x="8" y="1"/>
                    <a:pt x="7" y="0"/>
                    <a:pt x="5" y="0"/>
                  </a:cubicBezTo>
                  <a:cubicBezTo>
                    <a:pt x="5" y="0"/>
                    <a:pt x="5" y="0"/>
                    <a:pt x="5" y="0"/>
                  </a:cubicBezTo>
                  <a:cubicBezTo>
                    <a:pt x="4" y="0"/>
                    <a:pt x="2" y="0"/>
                    <a:pt x="2" y="1"/>
                  </a:cubicBezTo>
                  <a:cubicBezTo>
                    <a:pt x="1" y="3"/>
                    <a:pt x="0" y="4"/>
                    <a:pt x="1" y="6"/>
                  </a:cubicBezTo>
                  <a:cubicBezTo>
                    <a:pt x="1" y="8"/>
                    <a:pt x="3" y="9"/>
                    <a:pt x="5" y="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23" name="Freeform 122"/>
            <p:cNvSpPr>
              <a:spLocks/>
            </p:cNvSpPr>
            <p:nvPr/>
          </p:nvSpPr>
          <p:spPr bwMode="auto">
            <a:xfrm>
              <a:off x="19252812" y="7260343"/>
              <a:ext cx="47190" cy="50397"/>
            </a:xfrm>
            <a:custGeom>
              <a:avLst/>
              <a:gdLst>
                <a:gd name="T0" fmla="*/ 2 w 9"/>
                <a:gd name="T1" fmla="*/ 10 h 10"/>
                <a:gd name="T2" fmla="*/ 3 w 9"/>
                <a:gd name="T3" fmla="*/ 10 h 10"/>
                <a:gd name="T4" fmla="*/ 4 w 9"/>
                <a:gd name="T5" fmla="*/ 10 h 10"/>
                <a:gd name="T6" fmla="*/ 8 w 9"/>
                <a:gd name="T7" fmla="*/ 8 h 10"/>
                <a:gd name="T8" fmla="*/ 9 w 9"/>
                <a:gd name="T9" fmla="*/ 4 h 10"/>
                <a:gd name="T10" fmla="*/ 5 w 9"/>
                <a:gd name="T11" fmla="*/ 0 h 10"/>
                <a:gd name="T12" fmla="*/ 0 w 9"/>
                <a:gd name="T13" fmla="*/ 3 h 10"/>
                <a:gd name="T14" fmla="*/ 1 w 9"/>
                <a:gd name="T15" fmla="*/ 8 h 10"/>
                <a:gd name="T16" fmla="*/ 2 w 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2" y="10"/>
                  </a:moveTo>
                  <a:cubicBezTo>
                    <a:pt x="3" y="10"/>
                    <a:pt x="3" y="10"/>
                    <a:pt x="3" y="10"/>
                  </a:cubicBezTo>
                  <a:cubicBezTo>
                    <a:pt x="4" y="10"/>
                    <a:pt x="4" y="10"/>
                    <a:pt x="4" y="10"/>
                  </a:cubicBezTo>
                  <a:cubicBezTo>
                    <a:pt x="5" y="10"/>
                    <a:pt x="7" y="9"/>
                    <a:pt x="8" y="8"/>
                  </a:cubicBezTo>
                  <a:cubicBezTo>
                    <a:pt x="9" y="7"/>
                    <a:pt x="9" y="6"/>
                    <a:pt x="9" y="4"/>
                  </a:cubicBezTo>
                  <a:cubicBezTo>
                    <a:pt x="9" y="2"/>
                    <a:pt x="7" y="0"/>
                    <a:pt x="5" y="0"/>
                  </a:cubicBezTo>
                  <a:cubicBezTo>
                    <a:pt x="3" y="0"/>
                    <a:pt x="1" y="2"/>
                    <a:pt x="0" y="3"/>
                  </a:cubicBezTo>
                  <a:cubicBezTo>
                    <a:pt x="0" y="5"/>
                    <a:pt x="0" y="7"/>
                    <a:pt x="1" y="8"/>
                  </a:cubicBezTo>
                  <a:lnTo>
                    <a:pt x="2" y="10"/>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24" name="Freeform 123"/>
            <p:cNvSpPr>
              <a:spLocks/>
            </p:cNvSpPr>
            <p:nvPr/>
          </p:nvSpPr>
          <p:spPr bwMode="auto">
            <a:xfrm>
              <a:off x="19072258" y="7964040"/>
              <a:ext cx="207227" cy="113861"/>
            </a:xfrm>
            <a:custGeom>
              <a:avLst/>
              <a:gdLst>
                <a:gd name="T0" fmla="*/ 18 w 38"/>
                <a:gd name="T1" fmla="*/ 1 h 23"/>
                <a:gd name="T2" fmla="*/ 17 w 38"/>
                <a:gd name="T3" fmla="*/ 0 h 23"/>
                <a:gd name="T4" fmla="*/ 1 w 38"/>
                <a:gd name="T5" fmla="*/ 9 h 23"/>
                <a:gd name="T6" fmla="*/ 2 w 38"/>
                <a:gd name="T7" fmla="*/ 16 h 23"/>
                <a:gd name="T8" fmla="*/ 13 w 38"/>
                <a:gd name="T9" fmla="*/ 19 h 23"/>
                <a:gd name="T10" fmla="*/ 17 w 38"/>
                <a:gd name="T11" fmla="*/ 20 h 23"/>
                <a:gd name="T12" fmla="*/ 18 w 38"/>
                <a:gd name="T13" fmla="*/ 21 h 23"/>
                <a:gd name="T14" fmla="*/ 31 w 38"/>
                <a:gd name="T15" fmla="*/ 23 h 23"/>
                <a:gd name="T16" fmla="*/ 36 w 38"/>
                <a:gd name="T17" fmla="*/ 22 h 23"/>
                <a:gd name="T18" fmla="*/ 38 w 38"/>
                <a:gd name="T19" fmla="*/ 22 h 23"/>
                <a:gd name="T20" fmla="*/ 38 w 38"/>
                <a:gd name="T21" fmla="*/ 19 h 23"/>
                <a:gd name="T22" fmla="*/ 18 w 38"/>
                <a:gd name="T23"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23">
                  <a:moveTo>
                    <a:pt x="18" y="1"/>
                  </a:moveTo>
                  <a:cubicBezTo>
                    <a:pt x="18" y="1"/>
                    <a:pt x="18" y="0"/>
                    <a:pt x="17" y="0"/>
                  </a:cubicBezTo>
                  <a:cubicBezTo>
                    <a:pt x="13" y="0"/>
                    <a:pt x="3" y="4"/>
                    <a:pt x="1" y="9"/>
                  </a:cubicBezTo>
                  <a:cubicBezTo>
                    <a:pt x="0" y="11"/>
                    <a:pt x="0" y="14"/>
                    <a:pt x="2" y="16"/>
                  </a:cubicBezTo>
                  <a:cubicBezTo>
                    <a:pt x="4" y="18"/>
                    <a:pt x="8" y="18"/>
                    <a:pt x="13" y="19"/>
                  </a:cubicBezTo>
                  <a:cubicBezTo>
                    <a:pt x="15" y="20"/>
                    <a:pt x="16" y="20"/>
                    <a:pt x="17" y="20"/>
                  </a:cubicBezTo>
                  <a:cubicBezTo>
                    <a:pt x="18" y="21"/>
                    <a:pt x="18" y="21"/>
                    <a:pt x="18" y="21"/>
                  </a:cubicBezTo>
                  <a:cubicBezTo>
                    <a:pt x="22" y="22"/>
                    <a:pt x="26" y="23"/>
                    <a:pt x="31" y="23"/>
                  </a:cubicBezTo>
                  <a:cubicBezTo>
                    <a:pt x="33" y="23"/>
                    <a:pt x="34" y="23"/>
                    <a:pt x="36" y="22"/>
                  </a:cubicBezTo>
                  <a:cubicBezTo>
                    <a:pt x="38" y="22"/>
                    <a:pt x="38" y="22"/>
                    <a:pt x="38" y="22"/>
                  </a:cubicBezTo>
                  <a:cubicBezTo>
                    <a:pt x="38" y="19"/>
                    <a:pt x="38" y="19"/>
                    <a:pt x="38" y="19"/>
                  </a:cubicBezTo>
                  <a:cubicBezTo>
                    <a:pt x="37" y="10"/>
                    <a:pt x="26" y="2"/>
                    <a:pt x="18"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25" name="Freeform 124"/>
            <p:cNvSpPr>
              <a:spLocks/>
            </p:cNvSpPr>
            <p:nvPr/>
          </p:nvSpPr>
          <p:spPr bwMode="auto">
            <a:xfrm>
              <a:off x="18641391" y="6125469"/>
              <a:ext cx="223641" cy="197856"/>
            </a:xfrm>
            <a:custGeom>
              <a:avLst/>
              <a:gdLst>
                <a:gd name="T0" fmla="*/ 33 w 41"/>
                <a:gd name="T1" fmla="*/ 0 h 40"/>
                <a:gd name="T2" fmla="*/ 24 w 41"/>
                <a:gd name="T3" fmla="*/ 3 h 40"/>
                <a:gd name="T4" fmla="*/ 19 w 41"/>
                <a:gd name="T5" fmla="*/ 5 h 40"/>
                <a:gd name="T6" fmla="*/ 18 w 41"/>
                <a:gd name="T7" fmla="*/ 5 h 40"/>
                <a:gd name="T8" fmla="*/ 17 w 41"/>
                <a:gd name="T9" fmla="*/ 5 h 40"/>
                <a:gd name="T10" fmla="*/ 15 w 41"/>
                <a:gd name="T11" fmla="*/ 5 h 40"/>
                <a:gd name="T12" fmla="*/ 10 w 41"/>
                <a:gd name="T13" fmla="*/ 7 h 40"/>
                <a:gd name="T14" fmla="*/ 4 w 41"/>
                <a:gd name="T15" fmla="*/ 15 h 40"/>
                <a:gd name="T16" fmla="*/ 4 w 41"/>
                <a:gd name="T17" fmla="*/ 17 h 40"/>
                <a:gd name="T18" fmla="*/ 2 w 41"/>
                <a:gd name="T19" fmla="*/ 29 h 40"/>
                <a:gd name="T20" fmla="*/ 3 w 41"/>
                <a:gd name="T21" fmla="*/ 31 h 40"/>
                <a:gd name="T22" fmla="*/ 10 w 41"/>
                <a:gd name="T23" fmla="*/ 40 h 40"/>
                <a:gd name="T24" fmla="*/ 10 w 41"/>
                <a:gd name="T25" fmla="*/ 40 h 40"/>
                <a:gd name="T26" fmla="*/ 14 w 41"/>
                <a:gd name="T27" fmla="*/ 37 h 40"/>
                <a:gd name="T28" fmla="*/ 15 w 41"/>
                <a:gd name="T29" fmla="*/ 37 h 40"/>
                <a:gd name="T30" fmla="*/ 19 w 41"/>
                <a:gd name="T31" fmla="*/ 35 h 40"/>
                <a:gd name="T32" fmla="*/ 29 w 41"/>
                <a:gd name="T33" fmla="*/ 28 h 40"/>
                <a:gd name="T34" fmla="*/ 31 w 41"/>
                <a:gd name="T35" fmla="*/ 25 h 40"/>
                <a:gd name="T36" fmla="*/ 35 w 41"/>
                <a:gd name="T37" fmla="*/ 19 h 40"/>
                <a:gd name="T38" fmla="*/ 40 w 41"/>
                <a:gd name="T39" fmla="*/ 6 h 40"/>
                <a:gd name="T40" fmla="*/ 33 w 4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40">
                  <a:moveTo>
                    <a:pt x="33" y="0"/>
                  </a:moveTo>
                  <a:cubicBezTo>
                    <a:pt x="30" y="0"/>
                    <a:pt x="27" y="1"/>
                    <a:pt x="24" y="3"/>
                  </a:cubicBezTo>
                  <a:cubicBezTo>
                    <a:pt x="22" y="4"/>
                    <a:pt x="20" y="5"/>
                    <a:pt x="19" y="5"/>
                  </a:cubicBezTo>
                  <a:cubicBezTo>
                    <a:pt x="19" y="5"/>
                    <a:pt x="19" y="5"/>
                    <a:pt x="18" y="5"/>
                  </a:cubicBezTo>
                  <a:cubicBezTo>
                    <a:pt x="18" y="5"/>
                    <a:pt x="17" y="5"/>
                    <a:pt x="17" y="5"/>
                  </a:cubicBezTo>
                  <a:cubicBezTo>
                    <a:pt x="16" y="5"/>
                    <a:pt x="15" y="5"/>
                    <a:pt x="15" y="5"/>
                  </a:cubicBezTo>
                  <a:cubicBezTo>
                    <a:pt x="13" y="5"/>
                    <a:pt x="11" y="5"/>
                    <a:pt x="10" y="7"/>
                  </a:cubicBezTo>
                  <a:cubicBezTo>
                    <a:pt x="7" y="9"/>
                    <a:pt x="5" y="12"/>
                    <a:pt x="4" y="15"/>
                  </a:cubicBezTo>
                  <a:cubicBezTo>
                    <a:pt x="4" y="16"/>
                    <a:pt x="4" y="17"/>
                    <a:pt x="4" y="17"/>
                  </a:cubicBezTo>
                  <a:cubicBezTo>
                    <a:pt x="2" y="21"/>
                    <a:pt x="0" y="25"/>
                    <a:pt x="2" y="29"/>
                  </a:cubicBezTo>
                  <a:cubicBezTo>
                    <a:pt x="2" y="30"/>
                    <a:pt x="2" y="30"/>
                    <a:pt x="3" y="31"/>
                  </a:cubicBezTo>
                  <a:cubicBezTo>
                    <a:pt x="3" y="34"/>
                    <a:pt x="5" y="40"/>
                    <a:pt x="10" y="40"/>
                  </a:cubicBezTo>
                  <a:cubicBezTo>
                    <a:pt x="10" y="40"/>
                    <a:pt x="10" y="40"/>
                    <a:pt x="10" y="40"/>
                  </a:cubicBezTo>
                  <a:cubicBezTo>
                    <a:pt x="12" y="39"/>
                    <a:pt x="14" y="38"/>
                    <a:pt x="14" y="37"/>
                  </a:cubicBezTo>
                  <a:cubicBezTo>
                    <a:pt x="14" y="37"/>
                    <a:pt x="14" y="37"/>
                    <a:pt x="15" y="37"/>
                  </a:cubicBezTo>
                  <a:cubicBezTo>
                    <a:pt x="16" y="36"/>
                    <a:pt x="17" y="36"/>
                    <a:pt x="19" y="35"/>
                  </a:cubicBezTo>
                  <a:cubicBezTo>
                    <a:pt x="23" y="34"/>
                    <a:pt x="26" y="32"/>
                    <a:pt x="29" y="28"/>
                  </a:cubicBezTo>
                  <a:cubicBezTo>
                    <a:pt x="29" y="27"/>
                    <a:pt x="30" y="26"/>
                    <a:pt x="31" y="25"/>
                  </a:cubicBezTo>
                  <a:cubicBezTo>
                    <a:pt x="32" y="23"/>
                    <a:pt x="34" y="21"/>
                    <a:pt x="35" y="19"/>
                  </a:cubicBezTo>
                  <a:cubicBezTo>
                    <a:pt x="37" y="16"/>
                    <a:pt x="41" y="12"/>
                    <a:pt x="40" y="6"/>
                  </a:cubicBezTo>
                  <a:cubicBezTo>
                    <a:pt x="39" y="0"/>
                    <a:pt x="35" y="0"/>
                    <a:pt x="33"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26" name="Freeform 125"/>
            <p:cNvSpPr>
              <a:spLocks/>
            </p:cNvSpPr>
            <p:nvPr/>
          </p:nvSpPr>
          <p:spPr bwMode="auto">
            <a:xfrm>
              <a:off x="19000447" y="6194532"/>
              <a:ext cx="141571" cy="182924"/>
            </a:xfrm>
            <a:custGeom>
              <a:avLst/>
              <a:gdLst>
                <a:gd name="T0" fmla="*/ 15 w 26"/>
                <a:gd name="T1" fmla="*/ 37 h 37"/>
                <a:gd name="T2" fmla="*/ 18 w 26"/>
                <a:gd name="T3" fmla="*/ 36 h 37"/>
                <a:gd name="T4" fmla="*/ 21 w 26"/>
                <a:gd name="T5" fmla="*/ 29 h 37"/>
                <a:gd name="T6" fmla="*/ 21 w 26"/>
                <a:gd name="T7" fmla="*/ 28 h 37"/>
                <a:gd name="T8" fmla="*/ 24 w 26"/>
                <a:gd name="T9" fmla="*/ 20 h 37"/>
                <a:gd name="T10" fmla="*/ 19 w 26"/>
                <a:gd name="T11" fmla="*/ 2 h 37"/>
                <a:gd name="T12" fmla="*/ 14 w 26"/>
                <a:gd name="T13" fmla="*/ 0 h 37"/>
                <a:gd name="T14" fmla="*/ 3 w 26"/>
                <a:gd name="T15" fmla="*/ 9 h 37"/>
                <a:gd name="T16" fmla="*/ 2 w 26"/>
                <a:gd name="T17" fmla="*/ 27 h 37"/>
                <a:gd name="T18" fmla="*/ 15 w 26"/>
                <a:gd name="T19" fmla="*/ 37 h 37"/>
                <a:gd name="T20" fmla="*/ 15 w 26"/>
                <a:gd name="T2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37">
                  <a:moveTo>
                    <a:pt x="15" y="37"/>
                  </a:moveTo>
                  <a:cubicBezTo>
                    <a:pt x="16" y="37"/>
                    <a:pt x="17" y="36"/>
                    <a:pt x="18" y="36"/>
                  </a:cubicBezTo>
                  <a:cubicBezTo>
                    <a:pt x="21" y="35"/>
                    <a:pt x="21" y="31"/>
                    <a:pt x="21" y="29"/>
                  </a:cubicBezTo>
                  <a:cubicBezTo>
                    <a:pt x="21" y="29"/>
                    <a:pt x="21" y="28"/>
                    <a:pt x="21" y="28"/>
                  </a:cubicBezTo>
                  <a:cubicBezTo>
                    <a:pt x="22" y="25"/>
                    <a:pt x="23" y="23"/>
                    <a:pt x="24" y="20"/>
                  </a:cubicBezTo>
                  <a:cubicBezTo>
                    <a:pt x="26" y="14"/>
                    <a:pt x="25" y="6"/>
                    <a:pt x="19" y="2"/>
                  </a:cubicBezTo>
                  <a:cubicBezTo>
                    <a:pt x="17" y="1"/>
                    <a:pt x="16" y="0"/>
                    <a:pt x="14" y="0"/>
                  </a:cubicBezTo>
                  <a:cubicBezTo>
                    <a:pt x="10" y="0"/>
                    <a:pt x="6" y="4"/>
                    <a:pt x="3" y="9"/>
                  </a:cubicBezTo>
                  <a:cubicBezTo>
                    <a:pt x="0" y="15"/>
                    <a:pt x="0" y="21"/>
                    <a:pt x="2" y="27"/>
                  </a:cubicBezTo>
                  <a:cubicBezTo>
                    <a:pt x="4" y="30"/>
                    <a:pt x="9" y="37"/>
                    <a:pt x="15" y="37"/>
                  </a:cubicBezTo>
                  <a:cubicBezTo>
                    <a:pt x="15" y="37"/>
                    <a:pt x="15" y="37"/>
                    <a:pt x="15" y="3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27" name="Freeform 126"/>
            <p:cNvSpPr>
              <a:spLocks/>
            </p:cNvSpPr>
            <p:nvPr/>
          </p:nvSpPr>
          <p:spPr bwMode="auto">
            <a:xfrm>
              <a:off x="19066103" y="6685440"/>
              <a:ext cx="75915" cy="89595"/>
            </a:xfrm>
            <a:custGeom>
              <a:avLst/>
              <a:gdLst>
                <a:gd name="T0" fmla="*/ 13 w 14"/>
                <a:gd name="T1" fmla="*/ 2 h 18"/>
                <a:gd name="T2" fmla="*/ 9 w 14"/>
                <a:gd name="T3" fmla="*/ 0 h 18"/>
                <a:gd name="T4" fmla="*/ 7 w 14"/>
                <a:gd name="T5" fmla="*/ 1 h 18"/>
                <a:gd name="T6" fmla="*/ 3 w 14"/>
                <a:gd name="T7" fmla="*/ 8 h 18"/>
                <a:gd name="T8" fmla="*/ 3 w 14"/>
                <a:gd name="T9" fmla="*/ 8 h 18"/>
                <a:gd name="T10" fmla="*/ 3 w 14"/>
                <a:gd name="T11" fmla="*/ 9 h 18"/>
                <a:gd name="T12" fmla="*/ 0 w 14"/>
                <a:gd name="T13" fmla="*/ 13 h 18"/>
                <a:gd name="T14" fmla="*/ 1 w 14"/>
                <a:gd name="T15" fmla="*/ 16 h 18"/>
                <a:gd name="T16" fmla="*/ 4 w 14"/>
                <a:gd name="T17" fmla="*/ 18 h 18"/>
                <a:gd name="T18" fmla="*/ 5 w 14"/>
                <a:gd name="T19" fmla="*/ 18 h 18"/>
                <a:gd name="T20" fmla="*/ 9 w 14"/>
                <a:gd name="T21" fmla="*/ 14 h 18"/>
                <a:gd name="T22" fmla="*/ 10 w 14"/>
                <a:gd name="T23" fmla="*/ 13 h 18"/>
                <a:gd name="T24" fmla="*/ 12 w 14"/>
                <a:gd name="T25" fmla="*/ 10 h 18"/>
                <a:gd name="T26" fmla="*/ 13 w 14"/>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13" y="2"/>
                  </a:moveTo>
                  <a:cubicBezTo>
                    <a:pt x="12" y="1"/>
                    <a:pt x="11" y="0"/>
                    <a:pt x="9" y="0"/>
                  </a:cubicBezTo>
                  <a:cubicBezTo>
                    <a:pt x="8" y="0"/>
                    <a:pt x="8" y="0"/>
                    <a:pt x="7" y="1"/>
                  </a:cubicBezTo>
                  <a:cubicBezTo>
                    <a:pt x="4" y="2"/>
                    <a:pt x="4" y="5"/>
                    <a:pt x="3" y="8"/>
                  </a:cubicBezTo>
                  <a:cubicBezTo>
                    <a:pt x="3" y="8"/>
                    <a:pt x="3" y="8"/>
                    <a:pt x="3" y="8"/>
                  </a:cubicBezTo>
                  <a:cubicBezTo>
                    <a:pt x="3" y="8"/>
                    <a:pt x="3" y="9"/>
                    <a:pt x="3" y="9"/>
                  </a:cubicBezTo>
                  <a:cubicBezTo>
                    <a:pt x="2" y="9"/>
                    <a:pt x="0" y="11"/>
                    <a:pt x="0" y="13"/>
                  </a:cubicBezTo>
                  <a:cubicBezTo>
                    <a:pt x="0" y="14"/>
                    <a:pt x="0" y="15"/>
                    <a:pt x="1" y="16"/>
                  </a:cubicBezTo>
                  <a:cubicBezTo>
                    <a:pt x="2" y="17"/>
                    <a:pt x="3" y="18"/>
                    <a:pt x="4" y="18"/>
                  </a:cubicBezTo>
                  <a:cubicBezTo>
                    <a:pt x="5" y="18"/>
                    <a:pt x="5" y="18"/>
                    <a:pt x="5" y="18"/>
                  </a:cubicBezTo>
                  <a:cubicBezTo>
                    <a:pt x="8" y="17"/>
                    <a:pt x="8" y="15"/>
                    <a:pt x="9" y="14"/>
                  </a:cubicBezTo>
                  <a:cubicBezTo>
                    <a:pt x="9" y="13"/>
                    <a:pt x="9" y="13"/>
                    <a:pt x="10" y="13"/>
                  </a:cubicBezTo>
                  <a:cubicBezTo>
                    <a:pt x="11" y="12"/>
                    <a:pt x="12" y="11"/>
                    <a:pt x="12" y="10"/>
                  </a:cubicBezTo>
                  <a:cubicBezTo>
                    <a:pt x="13" y="8"/>
                    <a:pt x="14" y="5"/>
                    <a:pt x="13"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28" name="Freeform 127"/>
            <p:cNvSpPr>
              <a:spLocks/>
            </p:cNvSpPr>
            <p:nvPr/>
          </p:nvSpPr>
          <p:spPr bwMode="auto">
            <a:xfrm>
              <a:off x="13497655" y="7577660"/>
              <a:ext cx="32828" cy="59730"/>
            </a:xfrm>
            <a:custGeom>
              <a:avLst/>
              <a:gdLst>
                <a:gd name="T0" fmla="*/ 4 w 6"/>
                <a:gd name="T1" fmla="*/ 5 h 12"/>
                <a:gd name="T2" fmla="*/ 3 w 6"/>
                <a:gd name="T3" fmla="*/ 2 h 12"/>
                <a:gd name="T4" fmla="*/ 1 w 6"/>
                <a:gd name="T5" fmla="*/ 5 h 12"/>
                <a:gd name="T6" fmla="*/ 2 w 6"/>
                <a:gd name="T7" fmla="*/ 7 h 12"/>
                <a:gd name="T8" fmla="*/ 5 w 6"/>
                <a:gd name="T9" fmla="*/ 11 h 12"/>
                <a:gd name="T10" fmla="*/ 5 w 6"/>
                <a:gd name="T11" fmla="*/ 6 h 12"/>
                <a:gd name="T12" fmla="*/ 4 w 6"/>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6" h="12">
                  <a:moveTo>
                    <a:pt x="4" y="5"/>
                  </a:moveTo>
                  <a:cubicBezTo>
                    <a:pt x="4" y="4"/>
                    <a:pt x="4" y="2"/>
                    <a:pt x="3" y="2"/>
                  </a:cubicBezTo>
                  <a:cubicBezTo>
                    <a:pt x="0" y="0"/>
                    <a:pt x="0" y="3"/>
                    <a:pt x="1" y="5"/>
                  </a:cubicBezTo>
                  <a:cubicBezTo>
                    <a:pt x="1" y="6"/>
                    <a:pt x="2" y="6"/>
                    <a:pt x="2" y="7"/>
                  </a:cubicBezTo>
                  <a:cubicBezTo>
                    <a:pt x="3" y="8"/>
                    <a:pt x="3" y="12"/>
                    <a:pt x="5" y="11"/>
                  </a:cubicBezTo>
                  <a:cubicBezTo>
                    <a:pt x="6" y="10"/>
                    <a:pt x="5" y="8"/>
                    <a:pt x="5" y="6"/>
                  </a:cubicBezTo>
                  <a:cubicBezTo>
                    <a:pt x="4" y="6"/>
                    <a:pt x="4" y="5"/>
                    <a:pt x="4" y="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29" name="Freeform 128"/>
            <p:cNvSpPr>
              <a:spLocks/>
            </p:cNvSpPr>
            <p:nvPr/>
          </p:nvSpPr>
          <p:spPr bwMode="auto">
            <a:xfrm>
              <a:off x="14406580" y="6069472"/>
              <a:ext cx="1614727" cy="2385476"/>
            </a:xfrm>
            <a:custGeom>
              <a:avLst/>
              <a:gdLst>
                <a:gd name="T0" fmla="*/ 267 w 296"/>
                <a:gd name="T1" fmla="*/ 110 h 481"/>
                <a:gd name="T2" fmla="*/ 272 w 296"/>
                <a:gd name="T3" fmla="*/ 108 h 481"/>
                <a:gd name="T4" fmla="*/ 278 w 296"/>
                <a:gd name="T5" fmla="*/ 106 h 481"/>
                <a:gd name="T6" fmla="*/ 285 w 296"/>
                <a:gd name="T7" fmla="*/ 104 h 481"/>
                <a:gd name="T8" fmla="*/ 287 w 296"/>
                <a:gd name="T9" fmla="*/ 103 h 481"/>
                <a:gd name="T10" fmla="*/ 296 w 296"/>
                <a:gd name="T11" fmla="*/ 76 h 481"/>
                <a:gd name="T12" fmla="*/ 293 w 296"/>
                <a:gd name="T13" fmla="*/ 75 h 481"/>
                <a:gd name="T14" fmla="*/ 120 w 296"/>
                <a:gd name="T15" fmla="*/ 1 h 481"/>
                <a:gd name="T16" fmla="*/ 117 w 296"/>
                <a:gd name="T17" fmla="*/ 0 h 481"/>
                <a:gd name="T18" fmla="*/ 116 w 296"/>
                <a:gd name="T19" fmla="*/ 3 h 481"/>
                <a:gd name="T20" fmla="*/ 99 w 296"/>
                <a:gd name="T21" fmla="*/ 37 h 481"/>
                <a:gd name="T22" fmla="*/ 97 w 296"/>
                <a:gd name="T23" fmla="*/ 40 h 481"/>
                <a:gd name="T24" fmla="*/ 83 w 296"/>
                <a:gd name="T25" fmla="*/ 69 h 481"/>
                <a:gd name="T26" fmla="*/ 62 w 296"/>
                <a:gd name="T27" fmla="*/ 110 h 481"/>
                <a:gd name="T28" fmla="*/ 24 w 296"/>
                <a:gd name="T29" fmla="*/ 184 h 481"/>
                <a:gd name="T30" fmla="*/ 20 w 296"/>
                <a:gd name="T31" fmla="*/ 191 h 481"/>
                <a:gd name="T32" fmla="*/ 5 w 296"/>
                <a:gd name="T33" fmla="*/ 235 h 481"/>
                <a:gd name="T34" fmla="*/ 10 w 296"/>
                <a:gd name="T35" fmla="*/ 239 h 481"/>
                <a:gd name="T36" fmla="*/ 14 w 296"/>
                <a:gd name="T37" fmla="*/ 241 h 481"/>
                <a:gd name="T38" fmla="*/ 22 w 296"/>
                <a:gd name="T39" fmla="*/ 263 h 481"/>
                <a:gd name="T40" fmla="*/ 23 w 296"/>
                <a:gd name="T41" fmla="*/ 266 h 481"/>
                <a:gd name="T42" fmla="*/ 23 w 296"/>
                <a:gd name="T43" fmla="*/ 272 h 481"/>
                <a:gd name="T44" fmla="*/ 23 w 296"/>
                <a:gd name="T45" fmla="*/ 280 h 481"/>
                <a:gd name="T46" fmla="*/ 25 w 296"/>
                <a:gd name="T47" fmla="*/ 284 h 481"/>
                <a:gd name="T48" fmla="*/ 29 w 296"/>
                <a:gd name="T49" fmla="*/ 287 h 481"/>
                <a:gd name="T50" fmla="*/ 29 w 296"/>
                <a:gd name="T51" fmla="*/ 285 h 481"/>
                <a:gd name="T52" fmla="*/ 33 w 296"/>
                <a:gd name="T53" fmla="*/ 287 h 481"/>
                <a:gd name="T54" fmla="*/ 38 w 296"/>
                <a:gd name="T55" fmla="*/ 310 h 481"/>
                <a:gd name="T56" fmla="*/ 38 w 296"/>
                <a:gd name="T57" fmla="*/ 312 h 481"/>
                <a:gd name="T58" fmla="*/ 42 w 296"/>
                <a:gd name="T59" fmla="*/ 325 h 481"/>
                <a:gd name="T60" fmla="*/ 47 w 296"/>
                <a:gd name="T61" fmla="*/ 333 h 481"/>
                <a:gd name="T62" fmla="*/ 53 w 296"/>
                <a:gd name="T63" fmla="*/ 353 h 481"/>
                <a:gd name="T64" fmla="*/ 54 w 296"/>
                <a:gd name="T65" fmla="*/ 358 h 481"/>
                <a:gd name="T66" fmla="*/ 60 w 296"/>
                <a:gd name="T67" fmla="*/ 372 h 481"/>
                <a:gd name="T68" fmla="*/ 65 w 296"/>
                <a:gd name="T69" fmla="*/ 380 h 481"/>
                <a:gd name="T70" fmla="*/ 62 w 296"/>
                <a:gd name="T71" fmla="*/ 405 h 481"/>
                <a:gd name="T72" fmla="*/ 61 w 296"/>
                <a:gd name="T73" fmla="*/ 411 h 481"/>
                <a:gd name="T74" fmla="*/ 57 w 296"/>
                <a:gd name="T75" fmla="*/ 437 h 481"/>
                <a:gd name="T76" fmla="*/ 60 w 296"/>
                <a:gd name="T77" fmla="*/ 444 h 481"/>
                <a:gd name="T78" fmla="*/ 60 w 296"/>
                <a:gd name="T79" fmla="*/ 445 h 481"/>
                <a:gd name="T80" fmla="*/ 61 w 296"/>
                <a:gd name="T81" fmla="*/ 446 h 481"/>
                <a:gd name="T82" fmla="*/ 62 w 296"/>
                <a:gd name="T83" fmla="*/ 447 h 481"/>
                <a:gd name="T84" fmla="*/ 156 w 296"/>
                <a:gd name="T85" fmla="*/ 480 h 481"/>
                <a:gd name="T86" fmla="*/ 159 w 296"/>
                <a:gd name="T87" fmla="*/ 481 h 481"/>
                <a:gd name="T88" fmla="*/ 286 w 296"/>
                <a:gd name="T89" fmla="*/ 106 h 481"/>
                <a:gd name="T90" fmla="*/ 280 w 296"/>
                <a:gd name="T91" fmla="*/ 109 h 481"/>
                <a:gd name="T92" fmla="*/ 276 w 296"/>
                <a:gd name="T93" fmla="*/ 110 h 481"/>
                <a:gd name="T94" fmla="*/ 272 w 296"/>
                <a:gd name="T95" fmla="*/ 113 h 481"/>
                <a:gd name="T96" fmla="*/ 263 w 296"/>
                <a:gd name="T97" fmla="*/ 119 h 481"/>
                <a:gd name="T98" fmla="*/ 261 w 296"/>
                <a:gd name="T99" fmla="*/ 116 h 481"/>
                <a:gd name="T100" fmla="*/ 267 w 296"/>
                <a:gd name="T101" fmla="*/ 110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6" h="481">
                  <a:moveTo>
                    <a:pt x="267" y="110"/>
                  </a:moveTo>
                  <a:cubicBezTo>
                    <a:pt x="269" y="109"/>
                    <a:pt x="270" y="109"/>
                    <a:pt x="272" y="108"/>
                  </a:cubicBezTo>
                  <a:cubicBezTo>
                    <a:pt x="274" y="107"/>
                    <a:pt x="276" y="106"/>
                    <a:pt x="278" y="106"/>
                  </a:cubicBezTo>
                  <a:cubicBezTo>
                    <a:pt x="281" y="105"/>
                    <a:pt x="283" y="105"/>
                    <a:pt x="285" y="104"/>
                  </a:cubicBezTo>
                  <a:cubicBezTo>
                    <a:pt x="287" y="103"/>
                    <a:pt x="287" y="103"/>
                    <a:pt x="287" y="103"/>
                  </a:cubicBezTo>
                  <a:cubicBezTo>
                    <a:pt x="296" y="76"/>
                    <a:pt x="296" y="76"/>
                    <a:pt x="296" y="76"/>
                  </a:cubicBezTo>
                  <a:cubicBezTo>
                    <a:pt x="293" y="75"/>
                    <a:pt x="293" y="75"/>
                    <a:pt x="293" y="75"/>
                  </a:cubicBezTo>
                  <a:cubicBezTo>
                    <a:pt x="234" y="55"/>
                    <a:pt x="176" y="31"/>
                    <a:pt x="120" y="1"/>
                  </a:cubicBezTo>
                  <a:cubicBezTo>
                    <a:pt x="117" y="0"/>
                    <a:pt x="117" y="0"/>
                    <a:pt x="117" y="0"/>
                  </a:cubicBezTo>
                  <a:cubicBezTo>
                    <a:pt x="116" y="3"/>
                    <a:pt x="116" y="3"/>
                    <a:pt x="116" y="3"/>
                  </a:cubicBezTo>
                  <a:cubicBezTo>
                    <a:pt x="110" y="14"/>
                    <a:pt x="104" y="26"/>
                    <a:pt x="99" y="37"/>
                  </a:cubicBezTo>
                  <a:cubicBezTo>
                    <a:pt x="97" y="40"/>
                    <a:pt x="97" y="40"/>
                    <a:pt x="97" y="40"/>
                  </a:cubicBezTo>
                  <a:cubicBezTo>
                    <a:pt x="92" y="50"/>
                    <a:pt x="88" y="59"/>
                    <a:pt x="83" y="69"/>
                  </a:cubicBezTo>
                  <a:cubicBezTo>
                    <a:pt x="76" y="83"/>
                    <a:pt x="69" y="97"/>
                    <a:pt x="62" y="110"/>
                  </a:cubicBezTo>
                  <a:cubicBezTo>
                    <a:pt x="50" y="135"/>
                    <a:pt x="38" y="160"/>
                    <a:pt x="24" y="184"/>
                  </a:cubicBezTo>
                  <a:cubicBezTo>
                    <a:pt x="23" y="186"/>
                    <a:pt x="22" y="188"/>
                    <a:pt x="20" y="191"/>
                  </a:cubicBezTo>
                  <a:cubicBezTo>
                    <a:pt x="10" y="207"/>
                    <a:pt x="0" y="226"/>
                    <a:pt x="5" y="235"/>
                  </a:cubicBezTo>
                  <a:cubicBezTo>
                    <a:pt x="6" y="238"/>
                    <a:pt x="8" y="238"/>
                    <a:pt x="10" y="239"/>
                  </a:cubicBezTo>
                  <a:cubicBezTo>
                    <a:pt x="11" y="240"/>
                    <a:pt x="12" y="240"/>
                    <a:pt x="14" y="241"/>
                  </a:cubicBezTo>
                  <a:cubicBezTo>
                    <a:pt x="20" y="246"/>
                    <a:pt x="21" y="255"/>
                    <a:pt x="22" y="263"/>
                  </a:cubicBezTo>
                  <a:cubicBezTo>
                    <a:pt x="23" y="266"/>
                    <a:pt x="23" y="266"/>
                    <a:pt x="23" y="266"/>
                  </a:cubicBezTo>
                  <a:cubicBezTo>
                    <a:pt x="23" y="268"/>
                    <a:pt x="23" y="270"/>
                    <a:pt x="23" y="272"/>
                  </a:cubicBezTo>
                  <a:cubicBezTo>
                    <a:pt x="23" y="275"/>
                    <a:pt x="23" y="277"/>
                    <a:pt x="23" y="280"/>
                  </a:cubicBezTo>
                  <a:cubicBezTo>
                    <a:pt x="24" y="283"/>
                    <a:pt x="25" y="284"/>
                    <a:pt x="25" y="284"/>
                  </a:cubicBezTo>
                  <a:cubicBezTo>
                    <a:pt x="29" y="287"/>
                    <a:pt x="29" y="287"/>
                    <a:pt x="29" y="287"/>
                  </a:cubicBezTo>
                  <a:cubicBezTo>
                    <a:pt x="29" y="285"/>
                    <a:pt x="29" y="285"/>
                    <a:pt x="29" y="285"/>
                  </a:cubicBezTo>
                  <a:cubicBezTo>
                    <a:pt x="30" y="286"/>
                    <a:pt x="31" y="286"/>
                    <a:pt x="33" y="287"/>
                  </a:cubicBezTo>
                  <a:cubicBezTo>
                    <a:pt x="39" y="291"/>
                    <a:pt x="38" y="302"/>
                    <a:pt x="38" y="310"/>
                  </a:cubicBezTo>
                  <a:cubicBezTo>
                    <a:pt x="38" y="312"/>
                    <a:pt x="38" y="312"/>
                    <a:pt x="38" y="312"/>
                  </a:cubicBezTo>
                  <a:cubicBezTo>
                    <a:pt x="37" y="320"/>
                    <a:pt x="39" y="322"/>
                    <a:pt x="42" y="325"/>
                  </a:cubicBezTo>
                  <a:cubicBezTo>
                    <a:pt x="44" y="327"/>
                    <a:pt x="45" y="329"/>
                    <a:pt x="47" y="333"/>
                  </a:cubicBezTo>
                  <a:cubicBezTo>
                    <a:pt x="50" y="338"/>
                    <a:pt x="52" y="346"/>
                    <a:pt x="53" y="353"/>
                  </a:cubicBezTo>
                  <a:cubicBezTo>
                    <a:pt x="53" y="355"/>
                    <a:pt x="54" y="356"/>
                    <a:pt x="54" y="358"/>
                  </a:cubicBezTo>
                  <a:cubicBezTo>
                    <a:pt x="55" y="364"/>
                    <a:pt x="58" y="368"/>
                    <a:pt x="60" y="372"/>
                  </a:cubicBezTo>
                  <a:cubicBezTo>
                    <a:pt x="62" y="374"/>
                    <a:pt x="64" y="377"/>
                    <a:pt x="65" y="380"/>
                  </a:cubicBezTo>
                  <a:cubicBezTo>
                    <a:pt x="68" y="388"/>
                    <a:pt x="65" y="398"/>
                    <a:pt x="62" y="405"/>
                  </a:cubicBezTo>
                  <a:cubicBezTo>
                    <a:pt x="62" y="407"/>
                    <a:pt x="61" y="411"/>
                    <a:pt x="61" y="411"/>
                  </a:cubicBezTo>
                  <a:cubicBezTo>
                    <a:pt x="58" y="419"/>
                    <a:pt x="55" y="427"/>
                    <a:pt x="57" y="437"/>
                  </a:cubicBezTo>
                  <a:cubicBezTo>
                    <a:pt x="58" y="439"/>
                    <a:pt x="59" y="441"/>
                    <a:pt x="60" y="444"/>
                  </a:cubicBezTo>
                  <a:cubicBezTo>
                    <a:pt x="60" y="445"/>
                    <a:pt x="60" y="445"/>
                    <a:pt x="60" y="445"/>
                  </a:cubicBezTo>
                  <a:cubicBezTo>
                    <a:pt x="61" y="446"/>
                    <a:pt x="61" y="446"/>
                    <a:pt x="61" y="446"/>
                  </a:cubicBezTo>
                  <a:cubicBezTo>
                    <a:pt x="62" y="447"/>
                    <a:pt x="62" y="447"/>
                    <a:pt x="62" y="447"/>
                  </a:cubicBezTo>
                  <a:cubicBezTo>
                    <a:pt x="91" y="458"/>
                    <a:pt x="123" y="469"/>
                    <a:pt x="156" y="480"/>
                  </a:cubicBezTo>
                  <a:cubicBezTo>
                    <a:pt x="159" y="481"/>
                    <a:pt x="159" y="481"/>
                    <a:pt x="159" y="481"/>
                  </a:cubicBezTo>
                  <a:cubicBezTo>
                    <a:pt x="286" y="106"/>
                    <a:pt x="286" y="106"/>
                    <a:pt x="286" y="106"/>
                  </a:cubicBezTo>
                  <a:cubicBezTo>
                    <a:pt x="280" y="109"/>
                    <a:pt x="280" y="109"/>
                    <a:pt x="280" y="109"/>
                  </a:cubicBezTo>
                  <a:cubicBezTo>
                    <a:pt x="278" y="109"/>
                    <a:pt x="277" y="110"/>
                    <a:pt x="276" y="110"/>
                  </a:cubicBezTo>
                  <a:cubicBezTo>
                    <a:pt x="275" y="111"/>
                    <a:pt x="273" y="112"/>
                    <a:pt x="272" y="113"/>
                  </a:cubicBezTo>
                  <a:cubicBezTo>
                    <a:pt x="269" y="116"/>
                    <a:pt x="265" y="119"/>
                    <a:pt x="263" y="119"/>
                  </a:cubicBezTo>
                  <a:cubicBezTo>
                    <a:pt x="262" y="119"/>
                    <a:pt x="261" y="117"/>
                    <a:pt x="261" y="116"/>
                  </a:cubicBezTo>
                  <a:cubicBezTo>
                    <a:pt x="260" y="113"/>
                    <a:pt x="261" y="112"/>
                    <a:pt x="267" y="11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30" name="Freeform 129"/>
            <p:cNvSpPr>
              <a:spLocks/>
            </p:cNvSpPr>
            <p:nvPr/>
          </p:nvSpPr>
          <p:spPr bwMode="auto">
            <a:xfrm>
              <a:off x="13323257" y="3594400"/>
              <a:ext cx="1557278" cy="2286548"/>
            </a:xfrm>
            <a:custGeom>
              <a:avLst/>
              <a:gdLst>
                <a:gd name="T0" fmla="*/ 280 w 286"/>
                <a:gd name="T1" fmla="*/ 55 h 461"/>
                <a:gd name="T2" fmla="*/ 278 w 286"/>
                <a:gd name="T3" fmla="*/ 44 h 461"/>
                <a:gd name="T4" fmla="*/ 276 w 286"/>
                <a:gd name="T5" fmla="*/ 28 h 461"/>
                <a:gd name="T6" fmla="*/ 264 w 286"/>
                <a:gd name="T7" fmla="*/ 3 h 461"/>
                <a:gd name="T8" fmla="*/ 261 w 286"/>
                <a:gd name="T9" fmla="*/ 0 h 461"/>
                <a:gd name="T10" fmla="*/ 2 w 286"/>
                <a:gd name="T11" fmla="*/ 252 h 461"/>
                <a:gd name="T12" fmla="*/ 8 w 286"/>
                <a:gd name="T13" fmla="*/ 264 h 461"/>
                <a:gd name="T14" fmla="*/ 18 w 286"/>
                <a:gd name="T15" fmla="*/ 272 h 461"/>
                <a:gd name="T16" fmla="*/ 23 w 286"/>
                <a:gd name="T17" fmla="*/ 276 h 461"/>
                <a:gd name="T18" fmla="*/ 19 w 286"/>
                <a:gd name="T19" fmla="*/ 279 h 461"/>
                <a:gd name="T20" fmla="*/ 19 w 286"/>
                <a:gd name="T21" fmla="*/ 283 h 461"/>
                <a:gd name="T22" fmla="*/ 250 w 286"/>
                <a:gd name="T23" fmla="*/ 461 h 461"/>
                <a:gd name="T24" fmla="*/ 253 w 286"/>
                <a:gd name="T25" fmla="*/ 454 h 461"/>
                <a:gd name="T26" fmla="*/ 253 w 286"/>
                <a:gd name="T27" fmla="*/ 437 h 461"/>
                <a:gd name="T28" fmla="*/ 258 w 286"/>
                <a:gd name="T29" fmla="*/ 425 h 461"/>
                <a:gd name="T30" fmla="*/ 250 w 286"/>
                <a:gd name="T31" fmla="*/ 423 h 461"/>
                <a:gd name="T32" fmla="*/ 243 w 286"/>
                <a:gd name="T33" fmla="*/ 422 h 461"/>
                <a:gd name="T34" fmla="*/ 239 w 286"/>
                <a:gd name="T35" fmla="*/ 417 h 461"/>
                <a:gd name="T36" fmla="*/ 227 w 286"/>
                <a:gd name="T37" fmla="*/ 413 h 461"/>
                <a:gd name="T38" fmla="*/ 226 w 286"/>
                <a:gd name="T39" fmla="*/ 395 h 461"/>
                <a:gd name="T40" fmla="*/ 225 w 286"/>
                <a:gd name="T41" fmla="*/ 379 h 461"/>
                <a:gd name="T42" fmla="*/ 221 w 286"/>
                <a:gd name="T43" fmla="*/ 362 h 461"/>
                <a:gd name="T44" fmla="*/ 216 w 286"/>
                <a:gd name="T45" fmla="*/ 343 h 461"/>
                <a:gd name="T46" fmla="*/ 218 w 286"/>
                <a:gd name="T47" fmla="*/ 331 h 461"/>
                <a:gd name="T48" fmla="*/ 221 w 286"/>
                <a:gd name="T49" fmla="*/ 315 h 461"/>
                <a:gd name="T50" fmla="*/ 227 w 286"/>
                <a:gd name="T51" fmla="*/ 298 h 461"/>
                <a:gd name="T52" fmla="*/ 235 w 286"/>
                <a:gd name="T53" fmla="*/ 279 h 461"/>
                <a:gd name="T54" fmla="*/ 234 w 286"/>
                <a:gd name="T55" fmla="*/ 263 h 461"/>
                <a:gd name="T56" fmla="*/ 235 w 286"/>
                <a:gd name="T57" fmla="*/ 258 h 461"/>
                <a:gd name="T58" fmla="*/ 233 w 286"/>
                <a:gd name="T59" fmla="*/ 244 h 461"/>
                <a:gd name="T60" fmla="*/ 229 w 286"/>
                <a:gd name="T61" fmla="*/ 233 h 461"/>
                <a:gd name="T62" fmla="*/ 238 w 286"/>
                <a:gd name="T63" fmla="*/ 210 h 461"/>
                <a:gd name="T64" fmla="*/ 249 w 286"/>
                <a:gd name="T65" fmla="*/ 184 h 461"/>
                <a:gd name="T66" fmla="*/ 254 w 286"/>
                <a:gd name="T67" fmla="*/ 160 h 461"/>
                <a:gd name="T68" fmla="*/ 264 w 286"/>
                <a:gd name="T69" fmla="*/ 141 h 461"/>
                <a:gd name="T70" fmla="*/ 244 w 286"/>
                <a:gd name="T71" fmla="*/ 130 h 461"/>
                <a:gd name="T72" fmla="*/ 243 w 286"/>
                <a:gd name="T73" fmla="*/ 117 h 461"/>
                <a:gd name="T74" fmla="*/ 255 w 286"/>
                <a:gd name="T75" fmla="*/ 104 h 461"/>
                <a:gd name="T76" fmla="*/ 259 w 286"/>
                <a:gd name="T77" fmla="*/ 91 h 461"/>
                <a:gd name="T78" fmla="*/ 272 w 286"/>
                <a:gd name="T79" fmla="*/ 82 h 461"/>
                <a:gd name="T80" fmla="*/ 282 w 286"/>
                <a:gd name="T81" fmla="*/ 68 h 461"/>
                <a:gd name="T82" fmla="*/ 286 w 286"/>
                <a:gd name="T83" fmla="*/ 6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 h="461">
                  <a:moveTo>
                    <a:pt x="283" y="59"/>
                  </a:moveTo>
                  <a:cubicBezTo>
                    <a:pt x="282" y="58"/>
                    <a:pt x="281" y="57"/>
                    <a:pt x="280" y="55"/>
                  </a:cubicBezTo>
                  <a:cubicBezTo>
                    <a:pt x="279" y="54"/>
                    <a:pt x="279" y="52"/>
                    <a:pt x="279" y="50"/>
                  </a:cubicBezTo>
                  <a:cubicBezTo>
                    <a:pt x="279" y="48"/>
                    <a:pt x="279" y="46"/>
                    <a:pt x="278" y="44"/>
                  </a:cubicBezTo>
                  <a:cubicBezTo>
                    <a:pt x="276" y="40"/>
                    <a:pt x="276" y="36"/>
                    <a:pt x="276" y="32"/>
                  </a:cubicBezTo>
                  <a:cubicBezTo>
                    <a:pt x="276" y="31"/>
                    <a:pt x="276" y="29"/>
                    <a:pt x="276" y="28"/>
                  </a:cubicBezTo>
                  <a:cubicBezTo>
                    <a:pt x="277" y="24"/>
                    <a:pt x="277" y="20"/>
                    <a:pt x="274" y="15"/>
                  </a:cubicBezTo>
                  <a:cubicBezTo>
                    <a:pt x="272" y="11"/>
                    <a:pt x="267" y="7"/>
                    <a:pt x="264" y="3"/>
                  </a:cubicBezTo>
                  <a:cubicBezTo>
                    <a:pt x="263" y="3"/>
                    <a:pt x="263" y="3"/>
                    <a:pt x="263" y="3"/>
                  </a:cubicBezTo>
                  <a:cubicBezTo>
                    <a:pt x="261" y="0"/>
                    <a:pt x="261" y="0"/>
                    <a:pt x="261" y="0"/>
                  </a:cubicBezTo>
                  <a:cubicBezTo>
                    <a:pt x="0" y="250"/>
                    <a:pt x="0" y="250"/>
                    <a:pt x="0" y="250"/>
                  </a:cubicBezTo>
                  <a:cubicBezTo>
                    <a:pt x="2" y="252"/>
                    <a:pt x="2" y="252"/>
                    <a:pt x="2" y="252"/>
                  </a:cubicBezTo>
                  <a:cubicBezTo>
                    <a:pt x="2" y="253"/>
                    <a:pt x="3" y="255"/>
                    <a:pt x="4" y="257"/>
                  </a:cubicBezTo>
                  <a:cubicBezTo>
                    <a:pt x="5" y="259"/>
                    <a:pt x="7" y="262"/>
                    <a:pt x="8" y="264"/>
                  </a:cubicBezTo>
                  <a:cubicBezTo>
                    <a:pt x="11" y="268"/>
                    <a:pt x="12" y="269"/>
                    <a:pt x="18" y="271"/>
                  </a:cubicBezTo>
                  <a:cubicBezTo>
                    <a:pt x="18" y="272"/>
                    <a:pt x="18" y="272"/>
                    <a:pt x="18" y="272"/>
                  </a:cubicBezTo>
                  <a:cubicBezTo>
                    <a:pt x="24" y="274"/>
                    <a:pt x="25" y="275"/>
                    <a:pt x="25" y="275"/>
                  </a:cubicBezTo>
                  <a:cubicBezTo>
                    <a:pt x="25" y="275"/>
                    <a:pt x="24" y="275"/>
                    <a:pt x="23" y="276"/>
                  </a:cubicBezTo>
                  <a:cubicBezTo>
                    <a:pt x="22" y="276"/>
                    <a:pt x="21" y="277"/>
                    <a:pt x="20" y="278"/>
                  </a:cubicBezTo>
                  <a:cubicBezTo>
                    <a:pt x="20" y="278"/>
                    <a:pt x="19" y="279"/>
                    <a:pt x="19" y="279"/>
                  </a:cubicBezTo>
                  <a:cubicBezTo>
                    <a:pt x="17" y="281"/>
                    <a:pt x="17" y="281"/>
                    <a:pt x="17" y="281"/>
                  </a:cubicBezTo>
                  <a:cubicBezTo>
                    <a:pt x="19" y="283"/>
                    <a:pt x="19" y="283"/>
                    <a:pt x="19" y="283"/>
                  </a:cubicBezTo>
                  <a:cubicBezTo>
                    <a:pt x="42" y="306"/>
                    <a:pt x="125" y="385"/>
                    <a:pt x="247" y="459"/>
                  </a:cubicBezTo>
                  <a:cubicBezTo>
                    <a:pt x="250" y="461"/>
                    <a:pt x="250" y="461"/>
                    <a:pt x="250" y="461"/>
                  </a:cubicBezTo>
                  <a:cubicBezTo>
                    <a:pt x="251" y="457"/>
                    <a:pt x="251" y="457"/>
                    <a:pt x="251" y="457"/>
                  </a:cubicBezTo>
                  <a:cubicBezTo>
                    <a:pt x="252" y="456"/>
                    <a:pt x="252" y="456"/>
                    <a:pt x="253" y="454"/>
                  </a:cubicBezTo>
                  <a:cubicBezTo>
                    <a:pt x="253" y="451"/>
                    <a:pt x="253" y="449"/>
                    <a:pt x="252" y="447"/>
                  </a:cubicBezTo>
                  <a:cubicBezTo>
                    <a:pt x="252" y="443"/>
                    <a:pt x="251" y="440"/>
                    <a:pt x="253" y="437"/>
                  </a:cubicBezTo>
                  <a:cubicBezTo>
                    <a:pt x="253" y="436"/>
                    <a:pt x="254" y="435"/>
                    <a:pt x="255" y="434"/>
                  </a:cubicBezTo>
                  <a:cubicBezTo>
                    <a:pt x="258" y="431"/>
                    <a:pt x="260" y="428"/>
                    <a:pt x="258" y="425"/>
                  </a:cubicBezTo>
                  <a:cubicBezTo>
                    <a:pt x="256" y="423"/>
                    <a:pt x="253" y="423"/>
                    <a:pt x="252" y="423"/>
                  </a:cubicBezTo>
                  <a:cubicBezTo>
                    <a:pt x="251" y="423"/>
                    <a:pt x="251" y="423"/>
                    <a:pt x="250" y="423"/>
                  </a:cubicBezTo>
                  <a:cubicBezTo>
                    <a:pt x="249" y="423"/>
                    <a:pt x="249" y="423"/>
                    <a:pt x="248" y="423"/>
                  </a:cubicBezTo>
                  <a:cubicBezTo>
                    <a:pt x="246" y="423"/>
                    <a:pt x="244" y="422"/>
                    <a:pt x="243" y="422"/>
                  </a:cubicBezTo>
                  <a:cubicBezTo>
                    <a:pt x="242" y="421"/>
                    <a:pt x="241" y="420"/>
                    <a:pt x="241" y="419"/>
                  </a:cubicBezTo>
                  <a:cubicBezTo>
                    <a:pt x="240" y="419"/>
                    <a:pt x="240" y="418"/>
                    <a:pt x="239" y="417"/>
                  </a:cubicBezTo>
                  <a:cubicBezTo>
                    <a:pt x="237" y="416"/>
                    <a:pt x="235" y="416"/>
                    <a:pt x="233" y="415"/>
                  </a:cubicBezTo>
                  <a:cubicBezTo>
                    <a:pt x="231" y="415"/>
                    <a:pt x="229" y="415"/>
                    <a:pt x="227" y="413"/>
                  </a:cubicBezTo>
                  <a:cubicBezTo>
                    <a:pt x="224" y="411"/>
                    <a:pt x="222" y="408"/>
                    <a:pt x="223" y="403"/>
                  </a:cubicBezTo>
                  <a:cubicBezTo>
                    <a:pt x="223" y="400"/>
                    <a:pt x="224" y="398"/>
                    <a:pt x="226" y="395"/>
                  </a:cubicBezTo>
                  <a:cubicBezTo>
                    <a:pt x="227" y="393"/>
                    <a:pt x="229" y="390"/>
                    <a:pt x="228" y="385"/>
                  </a:cubicBezTo>
                  <a:cubicBezTo>
                    <a:pt x="228" y="383"/>
                    <a:pt x="227" y="381"/>
                    <a:pt x="225" y="379"/>
                  </a:cubicBezTo>
                  <a:cubicBezTo>
                    <a:pt x="224" y="377"/>
                    <a:pt x="223" y="376"/>
                    <a:pt x="222" y="374"/>
                  </a:cubicBezTo>
                  <a:cubicBezTo>
                    <a:pt x="221" y="370"/>
                    <a:pt x="221" y="366"/>
                    <a:pt x="221" y="362"/>
                  </a:cubicBezTo>
                  <a:cubicBezTo>
                    <a:pt x="221" y="357"/>
                    <a:pt x="221" y="351"/>
                    <a:pt x="219" y="346"/>
                  </a:cubicBezTo>
                  <a:cubicBezTo>
                    <a:pt x="218" y="345"/>
                    <a:pt x="217" y="344"/>
                    <a:pt x="216" y="343"/>
                  </a:cubicBezTo>
                  <a:cubicBezTo>
                    <a:pt x="214" y="341"/>
                    <a:pt x="213" y="339"/>
                    <a:pt x="215" y="335"/>
                  </a:cubicBezTo>
                  <a:cubicBezTo>
                    <a:pt x="216" y="333"/>
                    <a:pt x="217" y="332"/>
                    <a:pt x="218" y="331"/>
                  </a:cubicBezTo>
                  <a:cubicBezTo>
                    <a:pt x="220" y="328"/>
                    <a:pt x="222" y="325"/>
                    <a:pt x="221" y="320"/>
                  </a:cubicBezTo>
                  <a:cubicBezTo>
                    <a:pt x="221" y="318"/>
                    <a:pt x="221" y="317"/>
                    <a:pt x="221" y="315"/>
                  </a:cubicBezTo>
                  <a:cubicBezTo>
                    <a:pt x="220" y="311"/>
                    <a:pt x="220" y="307"/>
                    <a:pt x="222" y="304"/>
                  </a:cubicBezTo>
                  <a:cubicBezTo>
                    <a:pt x="223" y="301"/>
                    <a:pt x="225" y="299"/>
                    <a:pt x="227" y="298"/>
                  </a:cubicBezTo>
                  <a:cubicBezTo>
                    <a:pt x="230" y="295"/>
                    <a:pt x="233" y="293"/>
                    <a:pt x="234" y="289"/>
                  </a:cubicBezTo>
                  <a:cubicBezTo>
                    <a:pt x="236" y="285"/>
                    <a:pt x="235" y="282"/>
                    <a:pt x="235" y="279"/>
                  </a:cubicBezTo>
                  <a:cubicBezTo>
                    <a:pt x="235" y="279"/>
                    <a:pt x="234" y="277"/>
                    <a:pt x="234" y="277"/>
                  </a:cubicBezTo>
                  <a:cubicBezTo>
                    <a:pt x="234" y="272"/>
                    <a:pt x="234" y="267"/>
                    <a:pt x="234" y="263"/>
                  </a:cubicBezTo>
                  <a:cubicBezTo>
                    <a:pt x="235" y="261"/>
                    <a:pt x="235" y="261"/>
                    <a:pt x="235" y="261"/>
                  </a:cubicBezTo>
                  <a:cubicBezTo>
                    <a:pt x="235" y="260"/>
                    <a:pt x="235" y="259"/>
                    <a:pt x="235" y="258"/>
                  </a:cubicBezTo>
                  <a:cubicBezTo>
                    <a:pt x="236" y="253"/>
                    <a:pt x="236" y="250"/>
                    <a:pt x="235" y="247"/>
                  </a:cubicBezTo>
                  <a:cubicBezTo>
                    <a:pt x="234" y="246"/>
                    <a:pt x="233" y="245"/>
                    <a:pt x="233" y="244"/>
                  </a:cubicBezTo>
                  <a:cubicBezTo>
                    <a:pt x="231" y="241"/>
                    <a:pt x="230" y="239"/>
                    <a:pt x="229" y="235"/>
                  </a:cubicBezTo>
                  <a:cubicBezTo>
                    <a:pt x="229" y="233"/>
                    <a:pt x="229" y="233"/>
                    <a:pt x="229" y="233"/>
                  </a:cubicBezTo>
                  <a:cubicBezTo>
                    <a:pt x="229" y="225"/>
                    <a:pt x="228" y="217"/>
                    <a:pt x="236" y="212"/>
                  </a:cubicBezTo>
                  <a:cubicBezTo>
                    <a:pt x="238" y="210"/>
                    <a:pt x="238" y="210"/>
                    <a:pt x="238" y="210"/>
                  </a:cubicBezTo>
                  <a:cubicBezTo>
                    <a:pt x="244" y="206"/>
                    <a:pt x="251" y="201"/>
                    <a:pt x="254" y="195"/>
                  </a:cubicBezTo>
                  <a:cubicBezTo>
                    <a:pt x="257" y="189"/>
                    <a:pt x="253" y="187"/>
                    <a:pt x="249" y="184"/>
                  </a:cubicBezTo>
                  <a:cubicBezTo>
                    <a:pt x="247" y="182"/>
                    <a:pt x="245" y="180"/>
                    <a:pt x="243" y="178"/>
                  </a:cubicBezTo>
                  <a:cubicBezTo>
                    <a:pt x="241" y="173"/>
                    <a:pt x="246" y="167"/>
                    <a:pt x="254" y="160"/>
                  </a:cubicBezTo>
                  <a:cubicBezTo>
                    <a:pt x="258" y="157"/>
                    <a:pt x="262" y="154"/>
                    <a:pt x="263" y="151"/>
                  </a:cubicBezTo>
                  <a:cubicBezTo>
                    <a:pt x="265" y="147"/>
                    <a:pt x="265" y="144"/>
                    <a:pt x="264" y="141"/>
                  </a:cubicBezTo>
                  <a:cubicBezTo>
                    <a:pt x="263" y="138"/>
                    <a:pt x="258" y="136"/>
                    <a:pt x="254" y="135"/>
                  </a:cubicBezTo>
                  <a:cubicBezTo>
                    <a:pt x="250" y="134"/>
                    <a:pt x="246" y="132"/>
                    <a:pt x="244" y="130"/>
                  </a:cubicBezTo>
                  <a:cubicBezTo>
                    <a:pt x="241" y="128"/>
                    <a:pt x="240" y="125"/>
                    <a:pt x="240" y="123"/>
                  </a:cubicBezTo>
                  <a:cubicBezTo>
                    <a:pt x="240" y="121"/>
                    <a:pt x="241" y="118"/>
                    <a:pt x="243" y="117"/>
                  </a:cubicBezTo>
                  <a:cubicBezTo>
                    <a:pt x="244" y="116"/>
                    <a:pt x="244" y="116"/>
                    <a:pt x="244" y="116"/>
                  </a:cubicBezTo>
                  <a:cubicBezTo>
                    <a:pt x="248" y="112"/>
                    <a:pt x="252" y="109"/>
                    <a:pt x="255" y="104"/>
                  </a:cubicBezTo>
                  <a:cubicBezTo>
                    <a:pt x="256" y="102"/>
                    <a:pt x="257" y="100"/>
                    <a:pt x="257" y="98"/>
                  </a:cubicBezTo>
                  <a:cubicBezTo>
                    <a:pt x="258" y="95"/>
                    <a:pt x="258" y="93"/>
                    <a:pt x="259" y="91"/>
                  </a:cubicBezTo>
                  <a:cubicBezTo>
                    <a:pt x="261" y="88"/>
                    <a:pt x="264" y="87"/>
                    <a:pt x="267" y="85"/>
                  </a:cubicBezTo>
                  <a:cubicBezTo>
                    <a:pt x="269" y="84"/>
                    <a:pt x="271" y="83"/>
                    <a:pt x="272" y="82"/>
                  </a:cubicBezTo>
                  <a:cubicBezTo>
                    <a:pt x="275" y="80"/>
                    <a:pt x="276" y="77"/>
                    <a:pt x="278" y="73"/>
                  </a:cubicBezTo>
                  <a:cubicBezTo>
                    <a:pt x="280" y="72"/>
                    <a:pt x="281" y="70"/>
                    <a:pt x="282" y="68"/>
                  </a:cubicBezTo>
                  <a:cubicBezTo>
                    <a:pt x="283" y="67"/>
                    <a:pt x="284" y="65"/>
                    <a:pt x="285" y="64"/>
                  </a:cubicBezTo>
                  <a:cubicBezTo>
                    <a:pt x="286" y="62"/>
                    <a:pt x="286" y="62"/>
                    <a:pt x="286" y="62"/>
                  </a:cubicBezTo>
                  <a:lnTo>
                    <a:pt x="283" y="59"/>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31" name="Freeform 130"/>
            <p:cNvSpPr>
              <a:spLocks noEditPoints="1"/>
            </p:cNvSpPr>
            <p:nvPr/>
          </p:nvSpPr>
          <p:spPr bwMode="auto">
            <a:xfrm>
              <a:off x="15274470" y="6446519"/>
              <a:ext cx="1547019" cy="2292148"/>
            </a:xfrm>
            <a:custGeom>
              <a:avLst/>
              <a:gdLst>
                <a:gd name="T0" fmla="*/ 281 w 284"/>
                <a:gd name="T1" fmla="*/ 36 h 462"/>
                <a:gd name="T2" fmla="*/ 140 w 284"/>
                <a:gd name="T3" fmla="*/ 1 h 462"/>
                <a:gd name="T4" fmla="*/ 137 w 284"/>
                <a:gd name="T5" fmla="*/ 0 h 462"/>
                <a:gd name="T6" fmla="*/ 128 w 284"/>
                <a:gd name="T7" fmla="*/ 27 h 462"/>
                <a:gd name="T8" fmla="*/ 136 w 284"/>
                <a:gd name="T9" fmla="*/ 21 h 462"/>
                <a:gd name="T10" fmla="*/ 140 w 284"/>
                <a:gd name="T11" fmla="*/ 19 h 462"/>
                <a:gd name="T12" fmla="*/ 141 w 284"/>
                <a:gd name="T13" fmla="*/ 19 h 462"/>
                <a:gd name="T14" fmla="*/ 145 w 284"/>
                <a:gd name="T15" fmla="*/ 24 h 462"/>
                <a:gd name="T16" fmla="*/ 152 w 284"/>
                <a:gd name="T17" fmla="*/ 31 h 462"/>
                <a:gd name="T18" fmla="*/ 158 w 284"/>
                <a:gd name="T19" fmla="*/ 32 h 462"/>
                <a:gd name="T20" fmla="*/ 166 w 284"/>
                <a:gd name="T21" fmla="*/ 34 h 462"/>
                <a:gd name="T22" fmla="*/ 165 w 284"/>
                <a:gd name="T23" fmla="*/ 34 h 462"/>
                <a:gd name="T24" fmla="*/ 158 w 284"/>
                <a:gd name="T25" fmla="*/ 36 h 462"/>
                <a:gd name="T26" fmla="*/ 155 w 284"/>
                <a:gd name="T27" fmla="*/ 36 h 462"/>
                <a:gd name="T28" fmla="*/ 145 w 284"/>
                <a:gd name="T29" fmla="*/ 34 h 462"/>
                <a:gd name="T30" fmla="*/ 130 w 284"/>
                <a:gd name="T31" fmla="*/ 31 h 462"/>
                <a:gd name="T32" fmla="*/ 129 w 284"/>
                <a:gd name="T33" fmla="*/ 31 h 462"/>
                <a:gd name="T34" fmla="*/ 127 w 284"/>
                <a:gd name="T35" fmla="*/ 31 h 462"/>
                <a:gd name="T36" fmla="*/ 0 w 284"/>
                <a:gd name="T37" fmla="*/ 405 h 462"/>
                <a:gd name="T38" fmla="*/ 3 w 284"/>
                <a:gd name="T39" fmla="*/ 406 h 462"/>
                <a:gd name="T40" fmla="*/ 127 w 284"/>
                <a:gd name="T41" fmla="*/ 442 h 462"/>
                <a:gd name="T42" fmla="*/ 177 w 284"/>
                <a:gd name="T43" fmla="*/ 454 h 462"/>
                <a:gd name="T44" fmla="*/ 184 w 284"/>
                <a:gd name="T45" fmla="*/ 455 h 462"/>
                <a:gd name="T46" fmla="*/ 217 w 284"/>
                <a:gd name="T47" fmla="*/ 461 h 462"/>
                <a:gd name="T48" fmla="*/ 220 w 284"/>
                <a:gd name="T49" fmla="*/ 462 h 462"/>
                <a:gd name="T50" fmla="*/ 221 w 284"/>
                <a:gd name="T51" fmla="*/ 459 h 462"/>
                <a:gd name="T52" fmla="*/ 267 w 284"/>
                <a:gd name="T53" fmla="*/ 144 h 462"/>
                <a:gd name="T54" fmla="*/ 261 w 284"/>
                <a:gd name="T55" fmla="*/ 143 h 462"/>
                <a:gd name="T56" fmla="*/ 261 w 284"/>
                <a:gd name="T57" fmla="*/ 145 h 462"/>
                <a:gd name="T58" fmla="*/ 257 w 284"/>
                <a:gd name="T59" fmla="*/ 150 h 462"/>
                <a:gd name="T60" fmla="*/ 255 w 284"/>
                <a:gd name="T61" fmla="*/ 151 h 462"/>
                <a:gd name="T62" fmla="*/ 253 w 284"/>
                <a:gd name="T63" fmla="*/ 154 h 462"/>
                <a:gd name="T64" fmla="*/ 253 w 284"/>
                <a:gd name="T65" fmla="*/ 148 h 462"/>
                <a:gd name="T66" fmla="*/ 252 w 284"/>
                <a:gd name="T67" fmla="*/ 145 h 462"/>
                <a:gd name="T68" fmla="*/ 252 w 284"/>
                <a:gd name="T69" fmla="*/ 144 h 462"/>
                <a:gd name="T70" fmla="*/ 251 w 284"/>
                <a:gd name="T71" fmla="*/ 143 h 462"/>
                <a:gd name="T72" fmla="*/ 251 w 284"/>
                <a:gd name="T73" fmla="*/ 142 h 462"/>
                <a:gd name="T74" fmla="*/ 251 w 284"/>
                <a:gd name="T75" fmla="*/ 140 h 462"/>
                <a:gd name="T76" fmla="*/ 250 w 284"/>
                <a:gd name="T77" fmla="*/ 136 h 462"/>
                <a:gd name="T78" fmla="*/ 249 w 284"/>
                <a:gd name="T79" fmla="*/ 135 h 462"/>
                <a:gd name="T80" fmla="*/ 257 w 284"/>
                <a:gd name="T81" fmla="*/ 125 h 462"/>
                <a:gd name="T82" fmla="*/ 258 w 284"/>
                <a:gd name="T83" fmla="*/ 123 h 462"/>
                <a:gd name="T84" fmla="*/ 260 w 284"/>
                <a:gd name="T85" fmla="*/ 121 h 462"/>
                <a:gd name="T86" fmla="*/ 269 w 284"/>
                <a:gd name="T87" fmla="*/ 114 h 462"/>
                <a:gd name="T88" fmla="*/ 272 w 284"/>
                <a:gd name="T89" fmla="*/ 113 h 462"/>
                <a:gd name="T90" fmla="*/ 272 w 284"/>
                <a:gd name="T91" fmla="*/ 111 h 462"/>
                <a:gd name="T92" fmla="*/ 284 w 284"/>
                <a:gd name="T93" fmla="*/ 39 h 462"/>
                <a:gd name="T94" fmla="*/ 284 w 284"/>
                <a:gd name="T95" fmla="*/ 36 h 462"/>
                <a:gd name="T96" fmla="*/ 281 w 284"/>
                <a:gd name="T97" fmla="*/ 36 h 462"/>
                <a:gd name="T98" fmla="*/ 233 w 284"/>
                <a:gd name="T99" fmla="*/ 166 h 462"/>
                <a:gd name="T100" fmla="*/ 237 w 284"/>
                <a:gd name="T101" fmla="*/ 160 h 462"/>
                <a:gd name="T102" fmla="*/ 239 w 284"/>
                <a:gd name="T103" fmla="*/ 164 h 462"/>
                <a:gd name="T104" fmla="*/ 238 w 284"/>
                <a:gd name="T105" fmla="*/ 165 h 462"/>
                <a:gd name="T106" fmla="*/ 233 w 284"/>
                <a:gd name="T107" fmla="*/ 167 h 462"/>
                <a:gd name="T108" fmla="*/ 233 w 284"/>
                <a:gd name="T109" fmla="*/ 167 h 462"/>
                <a:gd name="T110" fmla="*/ 233 w 284"/>
                <a:gd name="T111" fmla="*/ 16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4" h="462">
                  <a:moveTo>
                    <a:pt x="281" y="36"/>
                  </a:moveTo>
                  <a:cubicBezTo>
                    <a:pt x="267" y="34"/>
                    <a:pt x="214" y="25"/>
                    <a:pt x="140" y="1"/>
                  </a:cubicBezTo>
                  <a:cubicBezTo>
                    <a:pt x="137" y="0"/>
                    <a:pt x="137" y="0"/>
                    <a:pt x="137" y="0"/>
                  </a:cubicBezTo>
                  <a:cubicBezTo>
                    <a:pt x="128" y="27"/>
                    <a:pt x="128" y="27"/>
                    <a:pt x="128" y="27"/>
                  </a:cubicBezTo>
                  <a:cubicBezTo>
                    <a:pt x="136" y="21"/>
                    <a:pt x="136" y="21"/>
                    <a:pt x="136" y="21"/>
                  </a:cubicBezTo>
                  <a:cubicBezTo>
                    <a:pt x="137" y="20"/>
                    <a:pt x="139" y="19"/>
                    <a:pt x="140" y="19"/>
                  </a:cubicBezTo>
                  <a:cubicBezTo>
                    <a:pt x="140" y="19"/>
                    <a:pt x="141" y="19"/>
                    <a:pt x="141" y="19"/>
                  </a:cubicBezTo>
                  <a:cubicBezTo>
                    <a:pt x="143" y="20"/>
                    <a:pt x="144" y="22"/>
                    <a:pt x="145" y="24"/>
                  </a:cubicBezTo>
                  <a:cubicBezTo>
                    <a:pt x="147" y="26"/>
                    <a:pt x="149" y="29"/>
                    <a:pt x="152" y="31"/>
                  </a:cubicBezTo>
                  <a:cubicBezTo>
                    <a:pt x="154" y="32"/>
                    <a:pt x="156" y="32"/>
                    <a:pt x="158" y="32"/>
                  </a:cubicBezTo>
                  <a:cubicBezTo>
                    <a:pt x="163" y="32"/>
                    <a:pt x="165" y="33"/>
                    <a:pt x="166" y="34"/>
                  </a:cubicBezTo>
                  <a:cubicBezTo>
                    <a:pt x="166" y="34"/>
                    <a:pt x="166" y="34"/>
                    <a:pt x="165" y="34"/>
                  </a:cubicBezTo>
                  <a:cubicBezTo>
                    <a:pt x="165" y="35"/>
                    <a:pt x="162" y="36"/>
                    <a:pt x="158" y="36"/>
                  </a:cubicBezTo>
                  <a:cubicBezTo>
                    <a:pt x="156" y="36"/>
                    <a:pt x="155" y="36"/>
                    <a:pt x="155" y="36"/>
                  </a:cubicBezTo>
                  <a:cubicBezTo>
                    <a:pt x="152" y="36"/>
                    <a:pt x="148" y="35"/>
                    <a:pt x="145" y="34"/>
                  </a:cubicBezTo>
                  <a:cubicBezTo>
                    <a:pt x="140" y="32"/>
                    <a:pt x="135" y="31"/>
                    <a:pt x="130" y="31"/>
                  </a:cubicBezTo>
                  <a:cubicBezTo>
                    <a:pt x="129" y="31"/>
                    <a:pt x="129" y="31"/>
                    <a:pt x="129" y="31"/>
                  </a:cubicBezTo>
                  <a:cubicBezTo>
                    <a:pt x="127" y="31"/>
                    <a:pt x="127" y="31"/>
                    <a:pt x="127" y="31"/>
                  </a:cubicBezTo>
                  <a:cubicBezTo>
                    <a:pt x="0" y="405"/>
                    <a:pt x="0" y="405"/>
                    <a:pt x="0" y="405"/>
                  </a:cubicBezTo>
                  <a:cubicBezTo>
                    <a:pt x="3" y="406"/>
                    <a:pt x="3" y="406"/>
                    <a:pt x="3" y="406"/>
                  </a:cubicBezTo>
                  <a:cubicBezTo>
                    <a:pt x="42" y="418"/>
                    <a:pt x="83" y="430"/>
                    <a:pt x="127" y="442"/>
                  </a:cubicBezTo>
                  <a:cubicBezTo>
                    <a:pt x="143" y="447"/>
                    <a:pt x="160" y="450"/>
                    <a:pt x="177" y="454"/>
                  </a:cubicBezTo>
                  <a:cubicBezTo>
                    <a:pt x="184" y="455"/>
                    <a:pt x="184" y="455"/>
                    <a:pt x="184" y="455"/>
                  </a:cubicBezTo>
                  <a:cubicBezTo>
                    <a:pt x="194" y="457"/>
                    <a:pt x="205" y="459"/>
                    <a:pt x="217" y="461"/>
                  </a:cubicBezTo>
                  <a:cubicBezTo>
                    <a:pt x="220" y="462"/>
                    <a:pt x="220" y="462"/>
                    <a:pt x="220" y="462"/>
                  </a:cubicBezTo>
                  <a:cubicBezTo>
                    <a:pt x="221" y="459"/>
                    <a:pt x="221" y="459"/>
                    <a:pt x="221" y="459"/>
                  </a:cubicBezTo>
                  <a:cubicBezTo>
                    <a:pt x="226" y="419"/>
                    <a:pt x="247" y="277"/>
                    <a:pt x="267" y="144"/>
                  </a:cubicBezTo>
                  <a:cubicBezTo>
                    <a:pt x="261" y="143"/>
                    <a:pt x="261" y="143"/>
                    <a:pt x="261" y="143"/>
                  </a:cubicBezTo>
                  <a:cubicBezTo>
                    <a:pt x="261" y="143"/>
                    <a:pt x="261" y="144"/>
                    <a:pt x="261" y="145"/>
                  </a:cubicBezTo>
                  <a:cubicBezTo>
                    <a:pt x="260" y="147"/>
                    <a:pt x="258" y="148"/>
                    <a:pt x="257" y="150"/>
                  </a:cubicBezTo>
                  <a:cubicBezTo>
                    <a:pt x="256" y="150"/>
                    <a:pt x="256" y="151"/>
                    <a:pt x="255" y="151"/>
                  </a:cubicBezTo>
                  <a:cubicBezTo>
                    <a:pt x="254" y="152"/>
                    <a:pt x="253" y="153"/>
                    <a:pt x="253" y="154"/>
                  </a:cubicBezTo>
                  <a:cubicBezTo>
                    <a:pt x="253" y="152"/>
                    <a:pt x="253" y="150"/>
                    <a:pt x="253" y="148"/>
                  </a:cubicBezTo>
                  <a:cubicBezTo>
                    <a:pt x="253" y="147"/>
                    <a:pt x="252" y="146"/>
                    <a:pt x="252" y="145"/>
                  </a:cubicBezTo>
                  <a:cubicBezTo>
                    <a:pt x="252" y="144"/>
                    <a:pt x="252" y="144"/>
                    <a:pt x="252" y="144"/>
                  </a:cubicBezTo>
                  <a:cubicBezTo>
                    <a:pt x="251" y="143"/>
                    <a:pt x="251" y="143"/>
                    <a:pt x="251" y="143"/>
                  </a:cubicBezTo>
                  <a:cubicBezTo>
                    <a:pt x="251" y="142"/>
                    <a:pt x="251" y="142"/>
                    <a:pt x="251" y="142"/>
                  </a:cubicBezTo>
                  <a:cubicBezTo>
                    <a:pt x="251" y="141"/>
                    <a:pt x="251" y="141"/>
                    <a:pt x="251" y="140"/>
                  </a:cubicBezTo>
                  <a:cubicBezTo>
                    <a:pt x="251" y="138"/>
                    <a:pt x="250" y="137"/>
                    <a:pt x="250" y="136"/>
                  </a:cubicBezTo>
                  <a:cubicBezTo>
                    <a:pt x="250" y="136"/>
                    <a:pt x="250" y="135"/>
                    <a:pt x="249" y="135"/>
                  </a:cubicBezTo>
                  <a:cubicBezTo>
                    <a:pt x="248" y="132"/>
                    <a:pt x="254" y="127"/>
                    <a:pt x="257" y="125"/>
                  </a:cubicBezTo>
                  <a:cubicBezTo>
                    <a:pt x="258" y="123"/>
                    <a:pt x="258" y="123"/>
                    <a:pt x="258" y="123"/>
                  </a:cubicBezTo>
                  <a:cubicBezTo>
                    <a:pt x="258" y="123"/>
                    <a:pt x="259" y="122"/>
                    <a:pt x="260" y="121"/>
                  </a:cubicBezTo>
                  <a:cubicBezTo>
                    <a:pt x="262" y="119"/>
                    <a:pt x="267" y="114"/>
                    <a:pt x="269" y="114"/>
                  </a:cubicBezTo>
                  <a:cubicBezTo>
                    <a:pt x="272" y="113"/>
                    <a:pt x="272" y="113"/>
                    <a:pt x="272" y="113"/>
                  </a:cubicBezTo>
                  <a:cubicBezTo>
                    <a:pt x="272" y="111"/>
                    <a:pt x="272" y="111"/>
                    <a:pt x="272" y="111"/>
                  </a:cubicBezTo>
                  <a:cubicBezTo>
                    <a:pt x="276" y="86"/>
                    <a:pt x="280" y="62"/>
                    <a:pt x="284" y="39"/>
                  </a:cubicBezTo>
                  <a:cubicBezTo>
                    <a:pt x="284" y="36"/>
                    <a:pt x="284" y="36"/>
                    <a:pt x="284" y="36"/>
                  </a:cubicBezTo>
                  <a:lnTo>
                    <a:pt x="281" y="36"/>
                  </a:lnTo>
                  <a:close/>
                  <a:moveTo>
                    <a:pt x="233" y="166"/>
                  </a:moveTo>
                  <a:cubicBezTo>
                    <a:pt x="233" y="164"/>
                    <a:pt x="235" y="161"/>
                    <a:pt x="237" y="160"/>
                  </a:cubicBezTo>
                  <a:cubicBezTo>
                    <a:pt x="237" y="161"/>
                    <a:pt x="237" y="163"/>
                    <a:pt x="239" y="164"/>
                  </a:cubicBezTo>
                  <a:cubicBezTo>
                    <a:pt x="238" y="164"/>
                    <a:pt x="238" y="165"/>
                    <a:pt x="238" y="165"/>
                  </a:cubicBezTo>
                  <a:cubicBezTo>
                    <a:pt x="236" y="166"/>
                    <a:pt x="235" y="167"/>
                    <a:pt x="233" y="167"/>
                  </a:cubicBezTo>
                  <a:cubicBezTo>
                    <a:pt x="233" y="167"/>
                    <a:pt x="233" y="167"/>
                    <a:pt x="233" y="167"/>
                  </a:cubicBezTo>
                  <a:cubicBezTo>
                    <a:pt x="233" y="167"/>
                    <a:pt x="233" y="167"/>
                    <a:pt x="233" y="16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32" name="Freeform 131"/>
            <p:cNvSpPr>
              <a:spLocks noEditPoints="1"/>
            </p:cNvSpPr>
            <p:nvPr/>
          </p:nvSpPr>
          <p:spPr bwMode="auto">
            <a:xfrm>
              <a:off x="13152961" y="4988728"/>
              <a:ext cx="1891713" cy="3292629"/>
            </a:xfrm>
            <a:custGeom>
              <a:avLst/>
              <a:gdLst>
                <a:gd name="T0" fmla="*/ 281 w 347"/>
                <a:gd name="T1" fmla="*/ 180 h 664"/>
                <a:gd name="T2" fmla="*/ 48 w 347"/>
                <a:gd name="T3" fmla="*/ 37 h 664"/>
                <a:gd name="T4" fmla="*/ 56 w 347"/>
                <a:gd name="T5" fmla="*/ 60 h 664"/>
                <a:gd name="T6" fmla="*/ 94 w 347"/>
                <a:gd name="T7" fmla="*/ 61 h 664"/>
                <a:gd name="T8" fmla="*/ 90 w 347"/>
                <a:gd name="T9" fmla="*/ 86 h 664"/>
                <a:gd name="T10" fmla="*/ 83 w 347"/>
                <a:gd name="T11" fmla="*/ 161 h 664"/>
                <a:gd name="T12" fmla="*/ 76 w 347"/>
                <a:gd name="T13" fmla="*/ 193 h 664"/>
                <a:gd name="T14" fmla="*/ 79 w 347"/>
                <a:gd name="T15" fmla="*/ 207 h 664"/>
                <a:gd name="T16" fmla="*/ 91 w 347"/>
                <a:gd name="T17" fmla="*/ 235 h 664"/>
                <a:gd name="T18" fmla="*/ 77 w 347"/>
                <a:gd name="T19" fmla="*/ 268 h 664"/>
                <a:gd name="T20" fmla="*/ 63 w 347"/>
                <a:gd name="T21" fmla="*/ 276 h 664"/>
                <a:gd name="T22" fmla="*/ 56 w 347"/>
                <a:gd name="T23" fmla="*/ 282 h 664"/>
                <a:gd name="T24" fmla="*/ 40 w 347"/>
                <a:gd name="T25" fmla="*/ 293 h 664"/>
                <a:gd name="T26" fmla="*/ 31 w 347"/>
                <a:gd name="T27" fmla="*/ 295 h 664"/>
                <a:gd name="T28" fmla="*/ 36 w 347"/>
                <a:gd name="T29" fmla="*/ 311 h 664"/>
                <a:gd name="T30" fmla="*/ 28 w 347"/>
                <a:gd name="T31" fmla="*/ 327 h 664"/>
                <a:gd name="T32" fmla="*/ 40 w 347"/>
                <a:gd name="T33" fmla="*/ 337 h 664"/>
                <a:gd name="T34" fmla="*/ 60 w 347"/>
                <a:gd name="T35" fmla="*/ 330 h 664"/>
                <a:gd name="T36" fmla="*/ 52 w 347"/>
                <a:gd name="T37" fmla="*/ 338 h 664"/>
                <a:gd name="T38" fmla="*/ 31 w 347"/>
                <a:gd name="T39" fmla="*/ 352 h 664"/>
                <a:gd name="T40" fmla="*/ 39 w 347"/>
                <a:gd name="T41" fmla="*/ 365 h 664"/>
                <a:gd name="T42" fmla="*/ 46 w 347"/>
                <a:gd name="T43" fmla="*/ 369 h 664"/>
                <a:gd name="T44" fmla="*/ 45 w 347"/>
                <a:gd name="T45" fmla="*/ 382 h 664"/>
                <a:gd name="T46" fmla="*/ 41 w 347"/>
                <a:gd name="T47" fmla="*/ 390 h 664"/>
                <a:gd name="T48" fmla="*/ 26 w 347"/>
                <a:gd name="T49" fmla="*/ 405 h 664"/>
                <a:gd name="T50" fmla="*/ 34 w 347"/>
                <a:gd name="T51" fmla="*/ 418 h 664"/>
                <a:gd name="T52" fmla="*/ 26 w 347"/>
                <a:gd name="T53" fmla="*/ 433 h 664"/>
                <a:gd name="T54" fmla="*/ 38 w 347"/>
                <a:gd name="T55" fmla="*/ 450 h 664"/>
                <a:gd name="T56" fmla="*/ 33 w 347"/>
                <a:gd name="T57" fmla="*/ 454 h 664"/>
                <a:gd name="T58" fmla="*/ 9 w 347"/>
                <a:gd name="T59" fmla="*/ 427 h 664"/>
                <a:gd name="T60" fmla="*/ 6 w 347"/>
                <a:gd name="T61" fmla="*/ 448 h 664"/>
                <a:gd name="T62" fmla="*/ 8 w 347"/>
                <a:gd name="T63" fmla="*/ 465 h 664"/>
                <a:gd name="T64" fmla="*/ 10 w 347"/>
                <a:gd name="T65" fmla="*/ 479 h 664"/>
                <a:gd name="T66" fmla="*/ 14 w 347"/>
                <a:gd name="T67" fmla="*/ 494 h 664"/>
                <a:gd name="T68" fmla="*/ 26 w 347"/>
                <a:gd name="T69" fmla="*/ 516 h 664"/>
                <a:gd name="T70" fmla="*/ 30 w 347"/>
                <a:gd name="T71" fmla="*/ 536 h 664"/>
                <a:gd name="T72" fmla="*/ 33 w 347"/>
                <a:gd name="T73" fmla="*/ 539 h 664"/>
                <a:gd name="T74" fmla="*/ 46 w 347"/>
                <a:gd name="T75" fmla="*/ 575 h 664"/>
                <a:gd name="T76" fmla="*/ 70 w 347"/>
                <a:gd name="T77" fmla="*/ 560 h 664"/>
                <a:gd name="T78" fmla="*/ 59 w 347"/>
                <a:gd name="T79" fmla="*/ 486 h 664"/>
                <a:gd name="T80" fmla="*/ 64 w 347"/>
                <a:gd name="T81" fmla="*/ 487 h 664"/>
                <a:gd name="T82" fmla="*/ 59 w 347"/>
                <a:gd name="T83" fmla="*/ 502 h 664"/>
                <a:gd name="T84" fmla="*/ 62 w 347"/>
                <a:gd name="T85" fmla="*/ 512 h 664"/>
                <a:gd name="T86" fmla="*/ 70 w 347"/>
                <a:gd name="T87" fmla="*/ 534 h 664"/>
                <a:gd name="T88" fmla="*/ 83 w 347"/>
                <a:gd name="T89" fmla="*/ 545 h 664"/>
                <a:gd name="T90" fmla="*/ 284 w 347"/>
                <a:gd name="T91" fmla="*/ 662 h 664"/>
                <a:gd name="T92" fmla="*/ 295 w 347"/>
                <a:gd name="T93" fmla="*/ 599 h 664"/>
                <a:gd name="T94" fmla="*/ 268 w 347"/>
                <a:gd name="T95" fmla="*/ 530 h 664"/>
                <a:gd name="T96" fmla="*/ 252 w 347"/>
                <a:gd name="T97" fmla="*/ 484 h 664"/>
                <a:gd name="T98" fmla="*/ 254 w 347"/>
                <a:gd name="T99" fmla="*/ 402 h 664"/>
                <a:gd name="T100" fmla="*/ 346 w 347"/>
                <a:gd name="T101" fmla="*/ 220 h 664"/>
                <a:gd name="T102" fmla="*/ 70 w 347"/>
                <a:gd name="T103" fmla="*/ 500 h 664"/>
                <a:gd name="T104" fmla="*/ 47 w 347"/>
                <a:gd name="T105" fmla="*/ 465 h 664"/>
                <a:gd name="T106" fmla="*/ 45 w 347"/>
                <a:gd name="T107" fmla="*/ 46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7" h="664">
                  <a:moveTo>
                    <a:pt x="345" y="216"/>
                  </a:moveTo>
                  <a:cubicBezTo>
                    <a:pt x="324" y="205"/>
                    <a:pt x="303" y="193"/>
                    <a:pt x="282" y="181"/>
                  </a:cubicBezTo>
                  <a:cubicBezTo>
                    <a:pt x="282" y="181"/>
                    <a:pt x="282" y="181"/>
                    <a:pt x="282" y="181"/>
                  </a:cubicBezTo>
                  <a:cubicBezTo>
                    <a:pt x="282" y="181"/>
                    <a:pt x="282" y="181"/>
                    <a:pt x="282" y="181"/>
                  </a:cubicBezTo>
                  <a:cubicBezTo>
                    <a:pt x="281" y="180"/>
                    <a:pt x="281" y="180"/>
                    <a:pt x="281" y="180"/>
                  </a:cubicBezTo>
                  <a:cubicBezTo>
                    <a:pt x="281" y="180"/>
                    <a:pt x="281" y="180"/>
                    <a:pt x="281" y="180"/>
                  </a:cubicBezTo>
                  <a:cubicBezTo>
                    <a:pt x="160" y="107"/>
                    <a:pt x="75" y="27"/>
                    <a:pt x="52" y="4"/>
                  </a:cubicBezTo>
                  <a:cubicBezTo>
                    <a:pt x="48" y="0"/>
                    <a:pt x="48" y="0"/>
                    <a:pt x="48" y="0"/>
                  </a:cubicBezTo>
                  <a:cubicBezTo>
                    <a:pt x="47" y="6"/>
                    <a:pt x="47" y="6"/>
                    <a:pt x="47" y="6"/>
                  </a:cubicBezTo>
                  <a:cubicBezTo>
                    <a:pt x="46" y="11"/>
                    <a:pt x="47" y="17"/>
                    <a:pt x="47" y="23"/>
                  </a:cubicBezTo>
                  <a:cubicBezTo>
                    <a:pt x="48" y="26"/>
                    <a:pt x="48" y="30"/>
                    <a:pt x="48" y="32"/>
                  </a:cubicBezTo>
                  <a:cubicBezTo>
                    <a:pt x="48" y="34"/>
                    <a:pt x="48" y="35"/>
                    <a:pt x="48" y="37"/>
                  </a:cubicBezTo>
                  <a:cubicBezTo>
                    <a:pt x="48" y="40"/>
                    <a:pt x="48" y="43"/>
                    <a:pt x="48" y="45"/>
                  </a:cubicBezTo>
                  <a:cubicBezTo>
                    <a:pt x="48" y="46"/>
                    <a:pt x="47" y="47"/>
                    <a:pt x="47" y="48"/>
                  </a:cubicBezTo>
                  <a:cubicBezTo>
                    <a:pt x="46" y="51"/>
                    <a:pt x="43" y="57"/>
                    <a:pt x="48" y="60"/>
                  </a:cubicBezTo>
                  <a:cubicBezTo>
                    <a:pt x="49" y="61"/>
                    <a:pt x="50" y="61"/>
                    <a:pt x="51" y="61"/>
                  </a:cubicBezTo>
                  <a:cubicBezTo>
                    <a:pt x="52" y="61"/>
                    <a:pt x="54" y="61"/>
                    <a:pt x="55" y="61"/>
                  </a:cubicBezTo>
                  <a:cubicBezTo>
                    <a:pt x="55" y="60"/>
                    <a:pt x="56" y="60"/>
                    <a:pt x="56" y="60"/>
                  </a:cubicBezTo>
                  <a:cubicBezTo>
                    <a:pt x="58" y="60"/>
                    <a:pt x="60" y="61"/>
                    <a:pt x="62" y="62"/>
                  </a:cubicBezTo>
                  <a:cubicBezTo>
                    <a:pt x="64" y="62"/>
                    <a:pt x="66" y="63"/>
                    <a:pt x="67" y="63"/>
                  </a:cubicBezTo>
                  <a:cubicBezTo>
                    <a:pt x="70" y="63"/>
                    <a:pt x="72" y="61"/>
                    <a:pt x="75" y="59"/>
                  </a:cubicBezTo>
                  <a:cubicBezTo>
                    <a:pt x="76" y="58"/>
                    <a:pt x="76" y="58"/>
                    <a:pt x="76" y="58"/>
                  </a:cubicBezTo>
                  <a:cubicBezTo>
                    <a:pt x="78" y="57"/>
                    <a:pt x="81" y="56"/>
                    <a:pt x="85" y="56"/>
                  </a:cubicBezTo>
                  <a:cubicBezTo>
                    <a:pt x="87" y="56"/>
                    <a:pt x="93" y="56"/>
                    <a:pt x="94" y="61"/>
                  </a:cubicBezTo>
                  <a:cubicBezTo>
                    <a:pt x="95" y="64"/>
                    <a:pt x="93" y="68"/>
                    <a:pt x="91" y="72"/>
                  </a:cubicBezTo>
                  <a:cubicBezTo>
                    <a:pt x="91" y="72"/>
                    <a:pt x="91" y="73"/>
                    <a:pt x="91" y="73"/>
                  </a:cubicBezTo>
                  <a:cubicBezTo>
                    <a:pt x="90" y="74"/>
                    <a:pt x="89" y="75"/>
                    <a:pt x="89" y="77"/>
                  </a:cubicBezTo>
                  <a:cubicBezTo>
                    <a:pt x="89" y="79"/>
                    <a:pt x="89" y="80"/>
                    <a:pt x="89" y="82"/>
                  </a:cubicBezTo>
                  <a:cubicBezTo>
                    <a:pt x="89" y="82"/>
                    <a:pt x="89" y="83"/>
                    <a:pt x="89" y="83"/>
                  </a:cubicBezTo>
                  <a:cubicBezTo>
                    <a:pt x="90" y="86"/>
                    <a:pt x="90" y="86"/>
                    <a:pt x="90" y="86"/>
                  </a:cubicBezTo>
                  <a:cubicBezTo>
                    <a:pt x="90" y="87"/>
                    <a:pt x="90" y="89"/>
                    <a:pt x="90" y="90"/>
                  </a:cubicBezTo>
                  <a:cubicBezTo>
                    <a:pt x="90" y="92"/>
                    <a:pt x="90" y="94"/>
                    <a:pt x="90" y="97"/>
                  </a:cubicBezTo>
                  <a:cubicBezTo>
                    <a:pt x="89" y="100"/>
                    <a:pt x="89" y="103"/>
                    <a:pt x="89" y="106"/>
                  </a:cubicBezTo>
                  <a:cubicBezTo>
                    <a:pt x="90" y="111"/>
                    <a:pt x="90" y="117"/>
                    <a:pt x="90" y="122"/>
                  </a:cubicBezTo>
                  <a:cubicBezTo>
                    <a:pt x="90" y="131"/>
                    <a:pt x="88" y="142"/>
                    <a:pt x="85" y="152"/>
                  </a:cubicBezTo>
                  <a:cubicBezTo>
                    <a:pt x="84" y="155"/>
                    <a:pt x="83" y="158"/>
                    <a:pt x="83" y="161"/>
                  </a:cubicBezTo>
                  <a:cubicBezTo>
                    <a:pt x="82" y="164"/>
                    <a:pt x="81" y="167"/>
                    <a:pt x="81" y="170"/>
                  </a:cubicBezTo>
                  <a:cubicBezTo>
                    <a:pt x="80" y="171"/>
                    <a:pt x="80" y="172"/>
                    <a:pt x="80" y="173"/>
                  </a:cubicBezTo>
                  <a:cubicBezTo>
                    <a:pt x="80" y="174"/>
                    <a:pt x="79" y="176"/>
                    <a:pt x="79" y="178"/>
                  </a:cubicBezTo>
                  <a:cubicBezTo>
                    <a:pt x="78" y="179"/>
                    <a:pt x="78" y="179"/>
                    <a:pt x="78" y="179"/>
                  </a:cubicBezTo>
                  <a:cubicBezTo>
                    <a:pt x="78" y="180"/>
                    <a:pt x="77" y="182"/>
                    <a:pt x="77" y="184"/>
                  </a:cubicBezTo>
                  <a:cubicBezTo>
                    <a:pt x="76" y="187"/>
                    <a:pt x="76" y="189"/>
                    <a:pt x="76" y="193"/>
                  </a:cubicBezTo>
                  <a:cubicBezTo>
                    <a:pt x="76" y="194"/>
                    <a:pt x="76" y="195"/>
                    <a:pt x="76" y="196"/>
                  </a:cubicBezTo>
                  <a:cubicBezTo>
                    <a:pt x="76" y="196"/>
                    <a:pt x="76" y="197"/>
                    <a:pt x="76" y="197"/>
                  </a:cubicBezTo>
                  <a:cubicBezTo>
                    <a:pt x="76" y="198"/>
                    <a:pt x="76" y="198"/>
                    <a:pt x="76" y="199"/>
                  </a:cubicBezTo>
                  <a:cubicBezTo>
                    <a:pt x="76" y="200"/>
                    <a:pt x="76" y="201"/>
                    <a:pt x="77" y="202"/>
                  </a:cubicBezTo>
                  <a:cubicBezTo>
                    <a:pt x="77" y="204"/>
                    <a:pt x="77" y="205"/>
                    <a:pt x="78" y="205"/>
                  </a:cubicBezTo>
                  <a:cubicBezTo>
                    <a:pt x="78" y="206"/>
                    <a:pt x="78" y="206"/>
                    <a:pt x="79" y="207"/>
                  </a:cubicBezTo>
                  <a:cubicBezTo>
                    <a:pt x="80" y="211"/>
                    <a:pt x="83" y="215"/>
                    <a:pt x="85" y="218"/>
                  </a:cubicBezTo>
                  <a:cubicBezTo>
                    <a:pt x="86" y="219"/>
                    <a:pt x="87" y="221"/>
                    <a:pt x="87" y="222"/>
                  </a:cubicBezTo>
                  <a:cubicBezTo>
                    <a:pt x="87" y="223"/>
                    <a:pt x="87" y="223"/>
                    <a:pt x="87" y="224"/>
                  </a:cubicBezTo>
                  <a:cubicBezTo>
                    <a:pt x="87" y="226"/>
                    <a:pt x="87" y="227"/>
                    <a:pt x="88" y="229"/>
                  </a:cubicBezTo>
                  <a:cubicBezTo>
                    <a:pt x="89" y="230"/>
                    <a:pt x="89" y="230"/>
                    <a:pt x="89" y="231"/>
                  </a:cubicBezTo>
                  <a:cubicBezTo>
                    <a:pt x="90" y="232"/>
                    <a:pt x="91" y="234"/>
                    <a:pt x="91" y="235"/>
                  </a:cubicBezTo>
                  <a:cubicBezTo>
                    <a:pt x="92" y="240"/>
                    <a:pt x="92" y="247"/>
                    <a:pt x="88" y="249"/>
                  </a:cubicBezTo>
                  <a:cubicBezTo>
                    <a:pt x="88" y="250"/>
                    <a:pt x="87" y="250"/>
                    <a:pt x="87" y="250"/>
                  </a:cubicBezTo>
                  <a:cubicBezTo>
                    <a:pt x="84" y="252"/>
                    <a:pt x="81" y="254"/>
                    <a:pt x="81" y="259"/>
                  </a:cubicBezTo>
                  <a:cubicBezTo>
                    <a:pt x="81" y="260"/>
                    <a:pt x="81" y="261"/>
                    <a:pt x="81" y="262"/>
                  </a:cubicBezTo>
                  <a:cubicBezTo>
                    <a:pt x="81" y="263"/>
                    <a:pt x="81" y="265"/>
                    <a:pt x="81" y="266"/>
                  </a:cubicBezTo>
                  <a:cubicBezTo>
                    <a:pt x="80" y="267"/>
                    <a:pt x="79" y="267"/>
                    <a:pt x="77" y="268"/>
                  </a:cubicBezTo>
                  <a:cubicBezTo>
                    <a:pt x="77" y="269"/>
                    <a:pt x="76" y="269"/>
                    <a:pt x="75" y="270"/>
                  </a:cubicBezTo>
                  <a:cubicBezTo>
                    <a:pt x="74" y="271"/>
                    <a:pt x="73" y="271"/>
                    <a:pt x="73" y="272"/>
                  </a:cubicBezTo>
                  <a:cubicBezTo>
                    <a:pt x="72" y="273"/>
                    <a:pt x="72" y="273"/>
                    <a:pt x="72" y="273"/>
                  </a:cubicBezTo>
                  <a:cubicBezTo>
                    <a:pt x="71" y="273"/>
                    <a:pt x="70" y="273"/>
                    <a:pt x="69" y="274"/>
                  </a:cubicBezTo>
                  <a:cubicBezTo>
                    <a:pt x="69" y="274"/>
                    <a:pt x="69" y="274"/>
                    <a:pt x="69" y="274"/>
                  </a:cubicBezTo>
                  <a:cubicBezTo>
                    <a:pt x="66" y="274"/>
                    <a:pt x="64" y="275"/>
                    <a:pt x="63" y="276"/>
                  </a:cubicBezTo>
                  <a:cubicBezTo>
                    <a:pt x="61" y="276"/>
                    <a:pt x="60" y="277"/>
                    <a:pt x="59" y="279"/>
                  </a:cubicBezTo>
                  <a:cubicBezTo>
                    <a:pt x="59" y="280"/>
                    <a:pt x="59" y="280"/>
                    <a:pt x="59" y="281"/>
                  </a:cubicBezTo>
                  <a:cubicBezTo>
                    <a:pt x="59" y="281"/>
                    <a:pt x="58" y="282"/>
                    <a:pt x="58" y="282"/>
                  </a:cubicBezTo>
                  <a:cubicBezTo>
                    <a:pt x="58" y="282"/>
                    <a:pt x="58" y="282"/>
                    <a:pt x="58" y="282"/>
                  </a:cubicBezTo>
                  <a:cubicBezTo>
                    <a:pt x="58" y="282"/>
                    <a:pt x="58" y="282"/>
                    <a:pt x="58" y="282"/>
                  </a:cubicBezTo>
                  <a:cubicBezTo>
                    <a:pt x="57" y="282"/>
                    <a:pt x="57" y="282"/>
                    <a:pt x="56" y="282"/>
                  </a:cubicBezTo>
                  <a:cubicBezTo>
                    <a:pt x="55" y="281"/>
                    <a:pt x="53" y="280"/>
                    <a:pt x="51" y="280"/>
                  </a:cubicBezTo>
                  <a:cubicBezTo>
                    <a:pt x="50" y="280"/>
                    <a:pt x="49" y="280"/>
                    <a:pt x="48" y="281"/>
                  </a:cubicBezTo>
                  <a:cubicBezTo>
                    <a:pt x="43" y="284"/>
                    <a:pt x="44" y="290"/>
                    <a:pt x="45" y="295"/>
                  </a:cubicBezTo>
                  <a:cubicBezTo>
                    <a:pt x="45" y="295"/>
                    <a:pt x="45" y="296"/>
                    <a:pt x="45" y="296"/>
                  </a:cubicBezTo>
                  <a:cubicBezTo>
                    <a:pt x="45" y="296"/>
                    <a:pt x="45" y="295"/>
                    <a:pt x="45" y="295"/>
                  </a:cubicBezTo>
                  <a:cubicBezTo>
                    <a:pt x="43" y="293"/>
                    <a:pt x="41" y="293"/>
                    <a:pt x="40" y="293"/>
                  </a:cubicBezTo>
                  <a:cubicBezTo>
                    <a:pt x="40" y="293"/>
                    <a:pt x="40" y="293"/>
                    <a:pt x="39" y="293"/>
                  </a:cubicBezTo>
                  <a:cubicBezTo>
                    <a:pt x="39" y="293"/>
                    <a:pt x="39" y="293"/>
                    <a:pt x="39" y="292"/>
                  </a:cubicBezTo>
                  <a:cubicBezTo>
                    <a:pt x="38" y="292"/>
                    <a:pt x="37" y="292"/>
                    <a:pt x="35" y="292"/>
                  </a:cubicBezTo>
                  <a:cubicBezTo>
                    <a:pt x="35" y="292"/>
                    <a:pt x="35" y="292"/>
                    <a:pt x="35" y="292"/>
                  </a:cubicBezTo>
                  <a:cubicBezTo>
                    <a:pt x="34" y="292"/>
                    <a:pt x="34" y="292"/>
                    <a:pt x="34" y="292"/>
                  </a:cubicBezTo>
                  <a:cubicBezTo>
                    <a:pt x="33" y="292"/>
                    <a:pt x="31" y="293"/>
                    <a:pt x="31" y="295"/>
                  </a:cubicBezTo>
                  <a:cubicBezTo>
                    <a:pt x="30" y="296"/>
                    <a:pt x="29" y="298"/>
                    <a:pt x="30" y="300"/>
                  </a:cubicBezTo>
                  <a:cubicBezTo>
                    <a:pt x="31" y="302"/>
                    <a:pt x="32" y="303"/>
                    <a:pt x="33" y="303"/>
                  </a:cubicBezTo>
                  <a:cubicBezTo>
                    <a:pt x="34" y="303"/>
                    <a:pt x="34" y="303"/>
                    <a:pt x="34" y="303"/>
                  </a:cubicBezTo>
                  <a:cubicBezTo>
                    <a:pt x="34" y="304"/>
                    <a:pt x="34" y="306"/>
                    <a:pt x="36" y="307"/>
                  </a:cubicBezTo>
                  <a:cubicBezTo>
                    <a:pt x="36" y="307"/>
                    <a:pt x="37" y="307"/>
                    <a:pt x="37" y="307"/>
                  </a:cubicBezTo>
                  <a:cubicBezTo>
                    <a:pt x="37" y="309"/>
                    <a:pt x="37" y="310"/>
                    <a:pt x="36" y="311"/>
                  </a:cubicBezTo>
                  <a:cubicBezTo>
                    <a:pt x="36" y="311"/>
                    <a:pt x="36" y="311"/>
                    <a:pt x="36" y="311"/>
                  </a:cubicBezTo>
                  <a:cubicBezTo>
                    <a:pt x="35" y="308"/>
                    <a:pt x="32" y="308"/>
                    <a:pt x="31" y="308"/>
                  </a:cubicBezTo>
                  <a:cubicBezTo>
                    <a:pt x="28" y="308"/>
                    <a:pt x="26" y="311"/>
                    <a:pt x="25" y="314"/>
                  </a:cubicBezTo>
                  <a:cubicBezTo>
                    <a:pt x="25" y="317"/>
                    <a:pt x="26" y="319"/>
                    <a:pt x="27" y="322"/>
                  </a:cubicBezTo>
                  <a:cubicBezTo>
                    <a:pt x="27" y="323"/>
                    <a:pt x="28" y="324"/>
                    <a:pt x="28" y="325"/>
                  </a:cubicBezTo>
                  <a:cubicBezTo>
                    <a:pt x="28" y="326"/>
                    <a:pt x="28" y="326"/>
                    <a:pt x="28" y="327"/>
                  </a:cubicBezTo>
                  <a:cubicBezTo>
                    <a:pt x="27" y="330"/>
                    <a:pt x="27" y="334"/>
                    <a:pt x="29" y="336"/>
                  </a:cubicBezTo>
                  <a:cubicBezTo>
                    <a:pt x="30" y="337"/>
                    <a:pt x="31" y="337"/>
                    <a:pt x="33" y="337"/>
                  </a:cubicBezTo>
                  <a:cubicBezTo>
                    <a:pt x="33" y="337"/>
                    <a:pt x="33" y="337"/>
                    <a:pt x="33" y="337"/>
                  </a:cubicBezTo>
                  <a:cubicBezTo>
                    <a:pt x="33" y="337"/>
                    <a:pt x="33" y="337"/>
                    <a:pt x="34" y="337"/>
                  </a:cubicBezTo>
                  <a:cubicBezTo>
                    <a:pt x="35" y="337"/>
                    <a:pt x="36" y="336"/>
                    <a:pt x="37" y="336"/>
                  </a:cubicBezTo>
                  <a:cubicBezTo>
                    <a:pt x="38" y="337"/>
                    <a:pt x="39" y="337"/>
                    <a:pt x="40" y="337"/>
                  </a:cubicBezTo>
                  <a:cubicBezTo>
                    <a:pt x="40" y="337"/>
                    <a:pt x="40" y="337"/>
                    <a:pt x="40" y="337"/>
                  </a:cubicBezTo>
                  <a:cubicBezTo>
                    <a:pt x="42" y="337"/>
                    <a:pt x="44" y="335"/>
                    <a:pt x="45" y="333"/>
                  </a:cubicBezTo>
                  <a:cubicBezTo>
                    <a:pt x="45" y="334"/>
                    <a:pt x="45" y="334"/>
                    <a:pt x="46" y="334"/>
                  </a:cubicBezTo>
                  <a:cubicBezTo>
                    <a:pt x="47" y="335"/>
                    <a:pt x="48" y="335"/>
                    <a:pt x="49" y="335"/>
                  </a:cubicBezTo>
                  <a:cubicBezTo>
                    <a:pt x="53" y="335"/>
                    <a:pt x="55" y="333"/>
                    <a:pt x="57" y="331"/>
                  </a:cubicBezTo>
                  <a:cubicBezTo>
                    <a:pt x="58" y="331"/>
                    <a:pt x="59" y="330"/>
                    <a:pt x="60" y="330"/>
                  </a:cubicBezTo>
                  <a:cubicBezTo>
                    <a:pt x="62" y="328"/>
                    <a:pt x="65" y="327"/>
                    <a:pt x="67" y="327"/>
                  </a:cubicBezTo>
                  <a:cubicBezTo>
                    <a:pt x="67" y="328"/>
                    <a:pt x="65" y="329"/>
                    <a:pt x="63" y="331"/>
                  </a:cubicBezTo>
                  <a:cubicBezTo>
                    <a:pt x="62" y="331"/>
                    <a:pt x="62" y="331"/>
                    <a:pt x="62" y="331"/>
                  </a:cubicBezTo>
                  <a:cubicBezTo>
                    <a:pt x="61" y="332"/>
                    <a:pt x="60" y="332"/>
                    <a:pt x="59" y="332"/>
                  </a:cubicBezTo>
                  <a:cubicBezTo>
                    <a:pt x="57" y="333"/>
                    <a:pt x="55" y="334"/>
                    <a:pt x="54" y="336"/>
                  </a:cubicBezTo>
                  <a:cubicBezTo>
                    <a:pt x="53" y="336"/>
                    <a:pt x="53" y="337"/>
                    <a:pt x="52" y="338"/>
                  </a:cubicBezTo>
                  <a:cubicBezTo>
                    <a:pt x="52" y="338"/>
                    <a:pt x="51" y="338"/>
                    <a:pt x="51" y="338"/>
                  </a:cubicBezTo>
                  <a:cubicBezTo>
                    <a:pt x="48" y="338"/>
                    <a:pt x="46" y="339"/>
                    <a:pt x="44" y="342"/>
                  </a:cubicBezTo>
                  <a:cubicBezTo>
                    <a:pt x="44" y="342"/>
                    <a:pt x="43" y="343"/>
                    <a:pt x="41" y="343"/>
                  </a:cubicBezTo>
                  <a:cubicBezTo>
                    <a:pt x="39" y="344"/>
                    <a:pt x="36" y="346"/>
                    <a:pt x="35" y="350"/>
                  </a:cubicBezTo>
                  <a:cubicBezTo>
                    <a:pt x="35" y="350"/>
                    <a:pt x="35" y="350"/>
                    <a:pt x="35" y="350"/>
                  </a:cubicBezTo>
                  <a:cubicBezTo>
                    <a:pt x="33" y="350"/>
                    <a:pt x="32" y="351"/>
                    <a:pt x="31" y="352"/>
                  </a:cubicBezTo>
                  <a:cubicBezTo>
                    <a:pt x="29" y="354"/>
                    <a:pt x="28" y="357"/>
                    <a:pt x="28" y="359"/>
                  </a:cubicBezTo>
                  <a:cubicBezTo>
                    <a:pt x="28" y="361"/>
                    <a:pt x="28" y="361"/>
                    <a:pt x="28" y="361"/>
                  </a:cubicBezTo>
                  <a:cubicBezTo>
                    <a:pt x="28" y="363"/>
                    <a:pt x="28" y="367"/>
                    <a:pt x="30" y="369"/>
                  </a:cubicBezTo>
                  <a:cubicBezTo>
                    <a:pt x="31" y="369"/>
                    <a:pt x="32" y="370"/>
                    <a:pt x="33" y="370"/>
                  </a:cubicBezTo>
                  <a:cubicBezTo>
                    <a:pt x="33" y="370"/>
                    <a:pt x="33" y="370"/>
                    <a:pt x="33" y="370"/>
                  </a:cubicBezTo>
                  <a:cubicBezTo>
                    <a:pt x="36" y="370"/>
                    <a:pt x="38" y="367"/>
                    <a:pt x="39" y="365"/>
                  </a:cubicBezTo>
                  <a:cubicBezTo>
                    <a:pt x="39" y="365"/>
                    <a:pt x="39" y="365"/>
                    <a:pt x="40" y="365"/>
                  </a:cubicBezTo>
                  <a:cubicBezTo>
                    <a:pt x="40" y="365"/>
                    <a:pt x="41" y="365"/>
                    <a:pt x="42" y="365"/>
                  </a:cubicBezTo>
                  <a:cubicBezTo>
                    <a:pt x="42" y="365"/>
                    <a:pt x="42" y="365"/>
                    <a:pt x="43" y="365"/>
                  </a:cubicBezTo>
                  <a:cubicBezTo>
                    <a:pt x="43" y="365"/>
                    <a:pt x="43" y="365"/>
                    <a:pt x="43" y="365"/>
                  </a:cubicBezTo>
                  <a:cubicBezTo>
                    <a:pt x="43" y="368"/>
                    <a:pt x="44" y="369"/>
                    <a:pt x="46" y="369"/>
                  </a:cubicBezTo>
                  <a:cubicBezTo>
                    <a:pt x="46" y="369"/>
                    <a:pt x="46" y="369"/>
                    <a:pt x="46" y="369"/>
                  </a:cubicBezTo>
                  <a:cubicBezTo>
                    <a:pt x="46" y="369"/>
                    <a:pt x="45" y="370"/>
                    <a:pt x="45" y="370"/>
                  </a:cubicBezTo>
                  <a:cubicBezTo>
                    <a:pt x="45" y="371"/>
                    <a:pt x="44" y="372"/>
                    <a:pt x="44" y="373"/>
                  </a:cubicBezTo>
                  <a:cubicBezTo>
                    <a:pt x="44" y="373"/>
                    <a:pt x="44" y="373"/>
                    <a:pt x="44" y="374"/>
                  </a:cubicBezTo>
                  <a:cubicBezTo>
                    <a:pt x="44" y="374"/>
                    <a:pt x="44" y="374"/>
                    <a:pt x="44" y="374"/>
                  </a:cubicBezTo>
                  <a:cubicBezTo>
                    <a:pt x="44" y="375"/>
                    <a:pt x="43" y="376"/>
                    <a:pt x="43" y="377"/>
                  </a:cubicBezTo>
                  <a:cubicBezTo>
                    <a:pt x="43" y="379"/>
                    <a:pt x="44" y="381"/>
                    <a:pt x="45" y="382"/>
                  </a:cubicBezTo>
                  <a:cubicBezTo>
                    <a:pt x="45" y="382"/>
                    <a:pt x="45" y="382"/>
                    <a:pt x="46" y="383"/>
                  </a:cubicBezTo>
                  <a:cubicBezTo>
                    <a:pt x="46" y="385"/>
                    <a:pt x="48" y="388"/>
                    <a:pt x="47" y="389"/>
                  </a:cubicBezTo>
                  <a:cubicBezTo>
                    <a:pt x="47" y="390"/>
                    <a:pt x="47" y="391"/>
                    <a:pt x="46" y="391"/>
                  </a:cubicBezTo>
                  <a:cubicBezTo>
                    <a:pt x="46" y="390"/>
                    <a:pt x="46" y="390"/>
                    <a:pt x="46" y="390"/>
                  </a:cubicBezTo>
                  <a:cubicBezTo>
                    <a:pt x="43" y="390"/>
                    <a:pt x="43" y="390"/>
                    <a:pt x="43" y="390"/>
                  </a:cubicBezTo>
                  <a:cubicBezTo>
                    <a:pt x="42" y="390"/>
                    <a:pt x="42" y="390"/>
                    <a:pt x="41" y="390"/>
                  </a:cubicBezTo>
                  <a:cubicBezTo>
                    <a:pt x="41" y="390"/>
                    <a:pt x="40" y="390"/>
                    <a:pt x="39" y="390"/>
                  </a:cubicBezTo>
                  <a:cubicBezTo>
                    <a:pt x="38" y="390"/>
                    <a:pt x="37" y="390"/>
                    <a:pt x="37" y="390"/>
                  </a:cubicBezTo>
                  <a:cubicBezTo>
                    <a:pt x="35" y="391"/>
                    <a:pt x="33" y="393"/>
                    <a:pt x="32" y="395"/>
                  </a:cubicBezTo>
                  <a:cubicBezTo>
                    <a:pt x="30" y="397"/>
                    <a:pt x="30" y="399"/>
                    <a:pt x="30" y="400"/>
                  </a:cubicBezTo>
                  <a:cubicBezTo>
                    <a:pt x="30" y="400"/>
                    <a:pt x="31" y="401"/>
                    <a:pt x="31" y="402"/>
                  </a:cubicBezTo>
                  <a:cubicBezTo>
                    <a:pt x="30" y="402"/>
                    <a:pt x="28" y="403"/>
                    <a:pt x="26" y="405"/>
                  </a:cubicBezTo>
                  <a:cubicBezTo>
                    <a:pt x="25" y="407"/>
                    <a:pt x="25" y="408"/>
                    <a:pt x="25" y="409"/>
                  </a:cubicBezTo>
                  <a:cubicBezTo>
                    <a:pt x="25" y="410"/>
                    <a:pt x="25" y="410"/>
                    <a:pt x="25" y="410"/>
                  </a:cubicBezTo>
                  <a:cubicBezTo>
                    <a:pt x="25" y="412"/>
                    <a:pt x="25" y="414"/>
                    <a:pt x="26" y="417"/>
                  </a:cubicBezTo>
                  <a:cubicBezTo>
                    <a:pt x="27" y="418"/>
                    <a:pt x="29" y="419"/>
                    <a:pt x="31" y="419"/>
                  </a:cubicBezTo>
                  <a:cubicBezTo>
                    <a:pt x="31" y="419"/>
                    <a:pt x="32" y="419"/>
                    <a:pt x="32" y="418"/>
                  </a:cubicBezTo>
                  <a:cubicBezTo>
                    <a:pt x="33" y="418"/>
                    <a:pt x="33" y="418"/>
                    <a:pt x="34" y="418"/>
                  </a:cubicBezTo>
                  <a:cubicBezTo>
                    <a:pt x="34" y="419"/>
                    <a:pt x="33" y="419"/>
                    <a:pt x="31" y="420"/>
                  </a:cubicBezTo>
                  <a:cubicBezTo>
                    <a:pt x="30" y="420"/>
                    <a:pt x="30" y="420"/>
                    <a:pt x="30" y="420"/>
                  </a:cubicBezTo>
                  <a:cubicBezTo>
                    <a:pt x="29" y="421"/>
                    <a:pt x="27" y="421"/>
                    <a:pt x="26" y="423"/>
                  </a:cubicBezTo>
                  <a:cubicBezTo>
                    <a:pt x="23" y="426"/>
                    <a:pt x="25" y="429"/>
                    <a:pt x="26" y="431"/>
                  </a:cubicBezTo>
                  <a:cubicBezTo>
                    <a:pt x="26" y="431"/>
                    <a:pt x="27" y="432"/>
                    <a:pt x="27" y="432"/>
                  </a:cubicBezTo>
                  <a:cubicBezTo>
                    <a:pt x="27" y="432"/>
                    <a:pt x="27" y="432"/>
                    <a:pt x="26" y="433"/>
                  </a:cubicBezTo>
                  <a:cubicBezTo>
                    <a:pt x="26" y="433"/>
                    <a:pt x="25" y="435"/>
                    <a:pt x="25" y="437"/>
                  </a:cubicBezTo>
                  <a:cubicBezTo>
                    <a:pt x="26" y="439"/>
                    <a:pt x="27" y="440"/>
                    <a:pt x="27" y="442"/>
                  </a:cubicBezTo>
                  <a:cubicBezTo>
                    <a:pt x="28" y="443"/>
                    <a:pt x="28" y="443"/>
                    <a:pt x="28" y="443"/>
                  </a:cubicBezTo>
                  <a:cubicBezTo>
                    <a:pt x="29" y="445"/>
                    <a:pt x="32" y="446"/>
                    <a:pt x="34" y="447"/>
                  </a:cubicBezTo>
                  <a:cubicBezTo>
                    <a:pt x="35" y="447"/>
                    <a:pt x="35" y="447"/>
                    <a:pt x="35" y="447"/>
                  </a:cubicBezTo>
                  <a:cubicBezTo>
                    <a:pt x="36" y="448"/>
                    <a:pt x="37" y="449"/>
                    <a:pt x="38" y="450"/>
                  </a:cubicBezTo>
                  <a:cubicBezTo>
                    <a:pt x="39" y="451"/>
                    <a:pt x="40" y="452"/>
                    <a:pt x="42" y="453"/>
                  </a:cubicBezTo>
                  <a:cubicBezTo>
                    <a:pt x="43" y="453"/>
                    <a:pt x="44" y="453"/>
                    <a:pt x="45" y="454"/>
                  </a:cubicBezTo>
                  <a:cubicBezTo>
                    <a:pt x="43" y="454"/>
                    <a:pt x="40" y="455"/>
                    <a:pt x="39" y="459"/>
                  </a:cubicBezTo>
                  <a:cubicBezTo>
                    <a:pt x="39" y="460"/>
                    <a:pt x="39" y="460"/>
                    <a:pt x="39" y="460"/>
                  </a:cubicBezTo>
                  <a:cubicBezTo>
                    <a:pt x="39" y="460"/>
                    <a:pt x="39" y="460"/>
                    <a:pt x="39" y="460"/>
                  </a:cubicBezTo>
                  <a:cubicBezTo>
                    <a:pt x="37" y="458"/>
                    <a:pt x="35" y="456"/>
                    <a:pt x="33" y="454"/>
                  </a:cubicBezTo>
                  <a:cubicBezTo>
                    <a:pt x="32" y="452"/>
                    <a:pt x="31" y="450"/>
                    <a:pt x="30" y="448"/>
                  </a:cubicBezTo>
                  <a:cubicBezTo>
                    <a:pt x="30" y="446"/>
                    <a:pt x="29" y="444"/>
                    <a:pt x="27" y="442"/>
                  </a:cubicBezTo>
                  <a:cubicBezTo>
                    <a:pt x="27" y="441"/>
                    <a:pt x="27" y="441"/>
                    <a:pt x="26" y="440"/>
                  </a:cubicBezTo>
                  <a:cubicBezTo>
                    <a:pt x="25" y="437"/>
                    <a:pt x="22" y="434"/>
                    <a:pt x="19" y="432"/>
                  </a:cubicBezTo>
                  <a:cubicBezTo>
                    <a:pt x="19" y="432"/>
                    <a:pt x="18" y="431"/>
                    <a:pt x="18" y="431"/>
                  </a:cubicBezTo>
                  <a:cubicBezTo>
                    <a:pt x="15" y="429"/>
                    <a:pt x="13" y="427"/>
                    <a:pt x="9" y="427"/>
                  </a:cubicBezTo>
                  <a:cubicBezTo>
                    <a:pt x="8" y="427"/>
                    <a:pt x="8" y="427"/>
                    <a:pt x="7" y="427"/>
                  </a:cubicBezTo>
                  <a:cubicBezTo>
                    <a:pt x="6" y="428"/>
                    <a:pt x="4" y="429"/>
                    <a:pt x="2" y="431"/>
                  </a:cubicBezTo>
                  <a:cubicBezTo>
                    <a:pt x="0" y="436"/>
                    <a:pt x="1" y="442"/>
                    <a:pt x="2" y="445"/>
                  </a:cubicBezTo>
                  <a:cubicBezTo>
                    <a:pt x="3" y="446"/>
                    <a:pt x="4" y="447"/>
                    <a:pt x="5" y="448"/>
                  </a:cubicBezTo>
                  <a:cubicBezTo>
                    <a:pt x="5" y="448"/>
                    <a:pt x="6" y="448"/>
                    <a:pt x="6" y="448"/>
                  </a:cubicBezTo>
                  <a:cubicBezTo>
                    <a:pt x="6" y="448"/>
                    <a:pt x="6" y="448"/>
                    <a:pt x="6" y="448"/>
                  </a:cubicBezTo>
                  <a:cubicBezTo>
                    <a:pt x="6" y="448"/>
                    <a:pt x="5" y="450"/>
                    <a:pt x="4" y="450"/>
                  </a:cubicBezTo>
                  <a:cubicBezTo>
                    <a:pt x="4" y="452"/>
                    <a:pt x="3" y="453"/>
                    <a:pt x="2" y="454"/>
                  </a:cubicBezTo>
                  <a:cubicBezTo>
                    <a:pt x="2" y="454"/>
                    <a:pt x="2" y="454"/>
                    <a:pt x="2" y="454"/>
                  </a:cubicBezTo>
                  <a:cubicBezTo>
                    <a:pt x="2" y="457"/>
                    <a:pt x="0" y="460"/>
                    <a:pt x="3" y="463"/>
                  </a:cubicBezTo>
                  <a:cubicBezTo>
                    <a:pt x="3" y="464"/>
                    <a:pt x="5" y="465"/>
                    <a:pt x="7" y="465"/>
                  </a:cubicBezTo>
                  <a:cubicBezTo>
                    <a:pt x="7" y="465"/>
                    <a:pt x="8" y="465"/>
                    <a:pt x="8" y="465"/>
                  </a:cubicBezTo>
                  <a:cubicBezTo>
                    <a:pt x="8" y="465"/>
                    <a:pt x="8" y="465"/>
                    <a:pt x="8" y="465"/>
                  </a:cubicBezTo>
                  <a:cubicBezTo>
                    <a:pt x="8" y="465"/>
                    <a:pt x="8" y="465"/>
                    <a:pt x="9" y="466"/>
                  </a:cubicBezTo>
                  <a:cubicBezTo>
                    <a:pt x="9" y="467"/>
                    <a:pt x="10" y="467"/>
                    <a:pt x="10" y="468"/>
                  </a:cubicBezTo>
                  <a:cubicBezTo>
                    <a:pt x="10" y="469"/>
                    <a:pt x="11" y="469"/>
                    <a:pt x="11" y="470"/>
                  </a:cubicBezTo>
                  <a:cubicBezTo>
                    <a:pt x="11" y="471"/>
                    <a:pt x="11" y="471"/>
                    <a:pt x="10" y="472"/>
                  </a:cubicBezTo>
                  <a:cubicBezTo>
                    <a:pt x="8" y="474"/>
                    <a:pt x="8" y="477"/>
                    <a:pt x="10" y="479"/>
                  </a:cubicBezTo>
                  <a:cubicBezTo>
                    <a:pt x="10" y="480"/>
                    <a:pt x="11" y="480"/>
                    <a:pt x="12" y="481"/>
                  </a:cubicBezTo>
                  <a:cubicBezTo>
                    <a:pt x="12" y="481"/>
                    <a:pt x="12" y="482"/>
                    <a:pt x="12" y="482"/>
                  </a:cubicBezTo>
                  <a:cubicBezTo>
                    <a:pt x="12" y="482"/>
                    <a:pt x="12" y="482"/>
                    <a:pt x="12" y="482"/>
                  </a:cubicBezTo>
                  <a:cubicBezTo>
                    <a:pt x="12" y="482"/>
                    <a:pt x="12" y="483"/>
                    <a:pt x="11" y="483"/>
                  </a:cubicBezTo>
                  <a:cubicBezTo>
                    <a:pt x="10" y="485"/>
                    <a:pt x="8" y="488"/>
                    <a:pt x="10" y="491"/>
                  </a:cubicBezTo>
                  <a:cubicBezTo>
                    <a:pt x="11" y="492"/>
                    <a:pt x="12" y="493"/>
                    <a:pt x="14" y="494"/>
                  </a:cubicBezTo>
                  <a:cubicBezTo>
                    <a:pt x="12" y="496"/>
                    <a:pt x="12" y="500"/>
                    <a:pt x="13" y="501"/>
                  </a:cubicBezTo>
                  <a:cubicBezTo>
                    <a:pt x="14" y="505"/>
                    <a:pt x="17" y="507"/>
                    <a:pt x="20" y="509"/>
                  </a:cubicBezTo>
                  <a:cubicBezTo>
                    <a:pt x="21" y="510"/>
                    <a:pt x="21" y="510"/>
                    <a:pt x="21" y="510"/>
                  </a:cubicBezTo>
                  <a:cubicBezTo>
                    <a:pt x="22" y="511"/>
                    <a:pt x="23" y="511"/>
                    <a:pt x="24" y="513"/>
                  </a:cubicBezTo>
                  <a:cubicBezTo>
                    <a:pt x="24" y="513"/>
                    <a:pt x="25" y="514"/>
                    <a:pt x="25" y="515"/>
                  </a:cubicBezTo>
                  <a:cubicBezTo>
                    <a:pt x="26" y="515"/>
                    <a:pt x="26" y="516"/>
                    <a:pt x="26" y="516"/>
                  </a:cubicBezTo>
                  <a:cubicBezTo>
                    <a:pt x="27" y="516"/>
                    <a:pt x="26" y="517"/>
                    <a:pt x="26" y="518"/>
                  </a:cubicBezTo>
                  <a:cubicBezTo>
                    <a:pt x="25" y="519"/>
                    <a:pt x="25" y="519"/>
                    <a:pt x="24" y="520"/>
                  </a:cubicBezTo>
                  <a:cubicBezTo>
                    <a:pt x="24" y="521"/>
                    <a:pt x="24" y="521"/>
                    <a:pt x="24" y="522"/>
                  </a:cubicBezTo>
                  <a:cubicBezTo>
                    <a:pt x="23" y="523"/>
                    <a:pt x="22" y="525"/>
                    <a:pt x="22" y="527"/>
                  </a:cubicBezTo>
                  <a:cubicBezTo>
                    <a:pt x="22" y="530"/>
                    <a:pt x="25" y="533"/>
                    <a:pt x="27" y="535"/>
                  </a:cubicBezTo>
                  <a:cubicBezTo>
                    <a:pt x="28" y="535"/>
                    <a:pt x="29" y="535"/>
                    <a:pt x="30" y="536"/>
                  </a:cubicBezTo>
                  <a:cubicBezTo>
                    <a:pt x="31" y="536"/>
                    <a:pt x="31" y="536"/>
                    <a:pt x="31" y="536"/>
                  </a:cubicBezTo>
                  <a:cubicBezTo>
                    <a:pt x="31" y="536"/>
                    <a:pt x="32" y="536"/>
                    <a:pt x="32" y="536"/>
                  </a:cubicBezTo>
                  <a:cubicBezTo>
                    <a:pt x="33" y="537"/>
                    <a:pt x="33" y="537"/>
                    <a:pt x="34" y="537"/>
                  </a:cubicBezTo>
                  <a:cubicBezTo>
                    <a:pt x="35" y="537"/>
                    <a:pt x="36" y="538"/>
                    <a:pt x="36" y="538"/>
                  </a:cubicBezTo>
                  <a:cubicBezTo>
                    <a:pt x="37" y="538"/>
                    <a:pt x="37" y="538"/>
                    <a:pt x="37" y="538"/>
                  </a:cubicBezTo>
                  <a:cubicBezTo>
                    <a:pt x="36" y="538"/>
                    <a:pt x="35" y="538"/>
                    <a:pt x="33" y="539"/>
                  </a:cubicBezTo>
                  <a:cubicBezTo>
                    <a:pt x="33" y="539"/>
                    <a:pt x="33" y="539"/>
                    <a:pt x="33" y="539"/>
                  </a:cubicBezTo>
                  <a:cubicBezTo>
                    <a:pt x="31" y="540"/>
                    <a:pt x="28" y="541"/>
                    <a:pt x="29" y="546"/>
                  </a:cubicBezTo>
                  <a:cubicBezTo>
                    <a:pt x="29" y="547"/>
                    <a:pt x="30" y="548"/>
                    <a:pt x="31" y="549"/>
                  </a:cubicBezTo>
                  <a:cubicBezTo>
                    <a:pt x="31" y="550"/>
                    <a:pt x="32" y="550"/>
                    <a:pt x="33" y="550"/>
                  </a:cubicBezTo>
                  <a:cubicBezTo>
                    <a:pt x="34" y="559"/>
                    <a:pt x="39" y="566"/>
                    <a:pt x="44" y="572"/>
                  </a:cubicBezTo>
                  <a:cubicBezTo>
                    <a:pt x="46" y="575"/>
                    <a:pt x="46" y="575"/>
                    <a:pt x="46" y="575"/>
                  </a:cubicBezTo>
                  <a:cubicBezTo>
                    <a:pt x="49" y="579"/>
                    <a:pt x="54" y="583"/>
                    <a:pt x="61" y="583"/>
                  </a:cubicBezTo>
                  <a:cubicBezTo>
                    <a:pt x="61" y="583"/>
                    <a:pt x="62" y="583"/>
                    <a:pt x="62" y="583"/>
                  </a:cubicBezTo>
                  <a:cubicBezTo>
                    <a:pt x="65" y="583"/>
                    <a:pt x="67" y="582"/>
                    <a:pt x="69" y="580"/>
                  </a:cubicBezTo>
                  <a:cubicBezTo>
                    <a:pt x="72" y="575"/>
                    <a:pt x="71" y="570"/>
                    <a:pt x="71" y="565"/>
                  </a:cubicBezTo>
                  <a:cubicBezTo>
                    <a:pt x="71" y="564"/>
                    <a:pt x="71" y="564"/>
                    <a:pt x="71" y="564"/>
                  </a:cubicBezTo>
                  <a:cubicBezTo>
                    <a:pt x="70" y="560"/>
                    <a:pt x="70" y="560"/>
                    <a:pt x="70" y="560"/>
                  </a:cubicBezTo>
                  <a:cubicBezTo>
                    <a:pt x="69" y="551"/>
                    <a:pt x="68" y="542"/>
                    <a:pt x="63" y="533"/>
                  </a:cubicBezTo>
                  <a:cubicBezTo>
                    <a:pt x="58" y="523"/>
                    <a:pt x="58" y="517"/>
                    <a:pt x="58" y="506"/>
                  </a:cubicBezTo>
                  <a:cubicBezTo>
                    <a:pt x="58" y="504"/>
                    <a:pt x="58" y="502"/>
                    <a:pt x="58" y="501"/>
                  </a:cubicBezTo>
                  <a:cubicBezTo>
                    <a:pt x="58" y="498"/>
                    <a:pt x="58" y="496"/>
                    <a:pt x="58" y="495"/>
                  </a:cubicBezTo>
                  <a:cubicBezTo>
                    <a:pt x="59" y="493"/>
                    <a:pt x="59" y="493"/>
                    <a:pt x="59" y="493"/>
                  </a:cubicBezTo>
                  <a:cubicBezTo>
                    <a:pt x="59" y="491"/>
                    <a:pt x="59" y="489"/>
                    <a:pt x="59" y="486"/>
                  </a:cubicBezTo>
                  <a:cubicBezTo>
                    <a:pt x="59" y="484"/>
                    <a:pt x="57" y="482"/>
                    <a:pt x="56" y="481"/>
                  </a:cubicBezTo>
                  <a:cubicBezTo>
                    <a:pt x="56" y="481"/>
                    <a:pt x="56" y="481"/>
                    <a:pt x="56" y="480"/>
                  </a:cubicBezTo>
                  <a:cubicBezTo>
                    <a:pt x="57" y="481"/>
                    <a:pt x="58" y="481"/>
                    <a:pt x="59" y="481"/>
                  </a:cubicBezTo>
                  <a:cubicBezTo>
                    <a:pt x="59" y="481"/>
                    <a:pt x="60" y="481"/>
                    <a:pt x="60" y="481"/>
                  </a:cubicBezTo>
                  <a:cubicBezTo>
                    <a:pt x="61" y="481"/>
                    <a:pt x="61" y="481"/>
                    <a:pt x="62" y="481"/>
                  </a:cubicBezTo>
                  <a:cubicBezTo>
                    <a:pt x="62" y="483"/>
                    <a:pt x="63" y="485"/>
                    <a:pt x="64" y="487"/>
                  </a:cubicBezTo>
                  <a:cubicBezTo>
                    <a:pt x="64" y="487"/>
                    <a:pt x="64" y="487"/>
                    <a:pt x="64" y="487"/>
                  </a:cubicBezTo>
                  <a:cubicBezTo>
                    <a:pt x="62" y="487"/>
                    <a:pt x="61" y="488"/>
                    <a:pt x="60" y="489"/>
                  </a:cubicBezTo>
                  <a:cubicBezTo>
                    <a:pt x="58" y="491"/>
                    <a:pt x="59" y="493"/>
                    <a:pt x="60" y="494"/>
                  </a:cubicBezTo>
                  <a:cubicBezTo>
                    <a:pt x="60" y="495"/>
                    <a:pt x="60" y="495"/>
                    <a:pt x="60" y="495"/>
                  </a:cubicBezTo>
                  <a:cubicBezTo>
                    <a:pt x="60" y="496"/>
                    <a:pt x="60" y="496"/>
                    <a:pt x="60" y="497"/>
                  </a:cubicBezTo>
                  <a:cubicBezTo>
                    <a:pt x="59" y="498"/>
                    <a:pt x="58" y="500"/>
                    <a:pt x="59" y="502"/>
                  </a:cubicBezTo>
                  <a:cubicBezTo>
                    <a:pt x="59" y="504"/>
                    <a:pt x="60" y="504"/>
                    <a:pt x="62" y="505"/>
                  </a:cubicBezTo>
                  <a:cubicBezTo>
                    <a:pt x="62" y="505"/>
                    <a:pt x="62" y="505"/>
                    <a:pt x="63" y="505"/>
                  </a:cubicBezTo>
                  <a:cubicBezTo>
                    <a:pt x="63" y="505"/>
                    <a:pt x="63" y="505"/>
                    <a:pt x="63" y="505"/>
                  </a:cubicBezTo>
                  <a:cubicBezTo>
                    <a:pt x="62" y="507"/>
                    <a:pt x="62" y="509"/>
                    <a:pt x="62" y="510"/>
                  </a:cubicBezTo>
                  <a:cubicBezTo>
                    <a:pt x="62" y="511"/>
                    <a:pt x="62" y="511"/>
                    <a:pt x="62" y="512"/>
                  </a:cubicBezTo>
                  <a:cubicBezTo>
                    <a:pt x="62" y="512"/>
                    <a:pt x="62" y="512"/>
                    <a:pt x="62" y="512"/>
                  </a:cubicBezTo>
                  <a:cubicBezTo>
                    <a:pt x="62" y="515"/>
                    <a:pt x="62" y="516"/>
                    <a:pt x="64" y="519"/>
                  </a:cubicBezTo>
                  <a:cubicBezTo>
                    <a:pt x="64" y="519"/>
                    <a:pt x="64" y="519"/>
                    <a:pt x="64" y="520"/>
                  </a:cubicBezTo>
                  <a:cubicBezTo>
                    <a:pt x="65" y="521"/>
                    <a:pt x="65" y="522"/>
                    <a:pt x="66" y="522"/>
                  </a:cubicBezTo>
                  <a:cubicBezTo>
                    <a:pt x="68" y="524"/>
                    <a:pt x="70" y="524"/>
                    <a:pt x="71" y="524"/>
                  </a:cubicBezTo>
                  <a:cubicBezTo>
                    <a:pt x="71" y="524"/>
                    <a:pt x="71" y="524"/>
                    <a:pt x="72" y="524"/>
                  </a:cubicBezTo>
                  <a:cubicBezTo>
                    <a:pt x="70" y="526"/>
                    <a:pt x="69" y="530"/>
                    <a:pt x="70" y="534"/>
                  </a:cubicBezTo>
                  <a:cubicBezTo>
                    <a:pt x="71" y="536"/>
                    <a:pt x="72" y="537"/>
                    <a:pt x="73" y="538"/>
                  </a:cubicBezTo>
                  <a:cubicBezTo>
                    <a:pt x="74" y="539"/>
                    <a:pt x="74" y="539"/>
                    <a:pt x="74" y="539"/>
                  </a:cubicBezTo>
                  <a:cubicBezTo>
                    <a:pt x="74" y="539"/>
                    <a:pt x="74" y="540"/>
                    <a:pt x="75" y="540"/>
                  </a:cubicBezTo>
                  <a:cubicBezTo>
                    <a:pt x="75" y="541"/>
                    <a:pt x="76" y="542"/>
                    <a:pt x="77" y="543"/>
                  </a:cubicBezTo>
                  <a:cubicBezTo>
                    <a:pt x="77" y="543"/>
                    <a:pt x="80" y="545"/>
                    <a:pt x="82" y="545"/>
                  </a:cubicBezTo>
                  <a:cubicBezTo>
                    <a:pt x="83" y="545"/>
                    <a:pt x="83" y="545"/>
                    <a:pt x="83" y="545"/>
                  </a:cubicBezTo>
                  <a:cubicBezTo>
                    <a:pt x="83" y="545"/>
                    <a:pt x="83" y="546"/>
                    <a:pt x="83" y="546"/>
                  </a:cubicBezTo>
                  <a:cubicBezTo>
                    <a:pt x="82" y="549"/>
                    <a:pt x="82" y="551"/>
                    <a:pt x="82" y="553"/>
                  </a:cubicBezTo>
                  <a:cubicBezTo>
                    <a:pt x="82" y="556"/>
                    <a:pt x="82" y="556"/>
                    <a:pt x="82" y="556"/>
                  </a:cubicBezTo>
                  <a:cubicBezTo>
                    <a:pt x="83" y="559"/>
                    <a:pt x="83" y="559"/>
                    <a:pt x="83" y="559"/>
                  </a:cubicBezTo>
                  <a:cubicBezTo>
                    <a:pt x="84" y="559"/>
                    <a:pt x="84" y="559"/>
                    <a:pt x="84" y="559"/>
                  </a:cubicBezTo>
                  <a:cubicBezTo>
                    <a:pt x="85" y="561"/>
                    <a:pt x="125" y="602"/>
                    <a:pt x="284" y="662"/>
                  </a:cubicBezTo>
                  <a:cubicBezTo>
                    <a:pt x="290" y="664"/>
                    <a:pt x="290" y="664"/>
                    <a:pt x="290" y="664"/>
                  </a:cubicBezTo>
                  <a:cubicBezTo>
                    <a:pt x="288" y="658"/>
                    <a:pt x="288" y="658"/>
                    <a:pt x="288" y="658"/>
                  </a:cubicBezTo>
                  <a:cubicBezTo>
                    <a:pt x="288" y="657"/>
                    <a:pt x="287" y="656"/>
                    <a:pt x="287" y="655"/>
                  </a:cubicBezTo>
                  <a:cubicBezTo>
                    <a:pt x="285" y="645"/>
                    <a:pt x="287" y="638"/>
                    <a:pt x="290" y="629"/>
                  </a:cubicBezTo>
                  <a:cubicBezTo>
                    <a:pt x="291" y="627"/>
                    <a:pt x="292" y="625"/>
                    <a:pt x="292" y="623"/>
                  </a:cubicBezTo>
                  <a:cubicBezTo>
                    <a:pt x="294" y="616"/>
                    <a:pt x="298" y="606"/>
                    <a:pt x="295" y="599"/>
                  </a:cubicBezTo>
                  <a:cubicBezTo>
                    <a:pt x="293" y="595"/>
                    <a:pt x="292" y="593"/>
                    <a:pt x="290" y="590"/>
                  </a:cubicBezTo>
                  <a:cubicBezTo>
                    <a:pt x="287" y="586"/>
                    <a:pt x="285" y="582"/>
                    <a:pt x="284" y="576"/>
                  </a:cubicBezTo>
                  <a:cubicBezTo>
                    <a:pt x="284" y="574"/>
                    <a:pt x="283" y="573"/>
                    <a:pt x="283" y="571"/>
                  </a:cubicBezTo>
                  <a:cubicBezTo>
                    <a:pt x="282" y="564"/>
                    <a:pt x="280" y="556"/>
                    <a:pt x="277" y="551"/>
                  </a:cubicBezTo>
                  <a:cubicBezTo>
                    <a:pt x="275" y="547"/>
                    <a:pt x="273" y="545"/>
                    <a:pt x="272" y="543"/>
                  </a:cubicBezTo>
                  <a:cubicBezTo>
                    <a:pt x="269" y="540"/>
                    <a:pt x="267" y="538"/>
                    <a:pt x="268" y="530"/>
                  </a:cubicBezTo>
                  <a:cubicBezTo>
                    <a:pt x="268" y="528"/>
                    <a:pt x="268" y="528"/>
                    <a:pt x="268" y="528"/>
                  </a:cubicBezTo>
                  <a:cubicBezTo>
                    <a:pt x="268" y="520"/>
                    <a:pt x="269" y="509"/>
                    <a:pt x="262" y="505"/>
                  </a:cubicBezTo>
                  <a:cubicBezTo>
                    <a:pt x="260" y="504"/>
                    <a:pt x="259" y="503"/>
                    <a:pt x="258" y="503"/>
                  </a:cubicBezTo>
                  <a:cubicBezTo>
                    <a:pt x="255" y="503"/>
                    <a:pt x="254" y="503"/>
                    <a:pt x="253" y="498"/>
                  </a:cubicBezTo>
                  <a:cubicBezTo>
                    <a:pt x="253" y="495"/>
                    <a:pt x="253" y="493"/>
                    <a:pt x="253" y="490"/>
                  </a:cubicBezTo>
                  <a:cubicBezTo>
                    <a:pt x="253" y="488"/>
                    <a:pt x="253" y="486"/>
                    <a:pt x="252" y="484"/>
                  </a:cubicBezTo>
                  <a:cubicBezTo>
                    <a:pt x="252" y="481"/>
                    <a:pt x="252" y="481"/>
                    <a:pt x="252" y="481"/>
                  </a:cubicBezTo>
                  <a:cubicBezTo>
                    <a:pt x="251" y="473"/>
                    <a:pt x="250" y="464"/>
                    <a:pt x="244" y="460"/>
                  </a:cubicBezTo>
                  <a:cubicBezTo>
                    <a:pt x="242" y="458"/>
                    <a:pt x="241" y="458"/>
                    <a:pt x="240" y="457"/>
                  </a:cubicBezTo>
                  <a:cubicBezTo>
                    <a:pt x="238" y="456"/>
                    <a:pt x="236" y="456"/>
                    <a:pt x="235" y="453"/>
                  </a:cubicBezTo>
                  <a:cubicBezTo>
                    <a:pt x="230" y="444"/>
                    <a:pt x="240" y="425"/>
                    <a:pt x="250" y="408"/>
                  </a:cubicBezTo>
                  <a:cubicBezTo>
                    <a:pt x="252" y="406"/>
                    <a:pt x="253" y="404"/>
                    <a:pt x="254" y="402"/>
                  </a:cubicBezTo>
                  <a:cubicBezTo>
                    <a:pt x="267" y="378"/>
                    <a:pt x="280" y="353"/>
                    <a:pt x="291" y="329"/>
                  </a:cubicBezTo>
                  <a:cubicBezTo>
                    <a:pt x="292" y="328"/>
                    <a:pt x="292" y="328"/>
                    <a:pt x="292" y="328"/>
                  </a:cubicBezTo>
                  <a:cubicBezTo>
                    <a:pt x="299" y="313"/>
                    <a:pt x="306" y="300"/>
                    <a:pt x="312" y="287"/>
                  </a:cubicBezTo>
                  <a:cubicBezTo>
                    <a:pt x="318" y="277"/>
                    <a:pt x="322" y="267"/>
                    <a:pt x="327" y="257"/>
                  </a:cubicBezTo>
                  <a:cubicBezTo>
                    <a:pt x="328" y="255"/>
                    <a:pt x="328" y="255"/>
                    <a:pt x="328" y="255"/>
                  </a:cubicBezTo>
                  <a:cubicBezTo>
                    <a:pt x="334" y="244"/>
                    <a:pt x="340" y="232"/>
                    <a:pt x="346" y="220"/>
                  </a:cubicBezTo>
                  <a:cubicBezTo>
                    <a:pt x="347" y="218"/>
                    <a:pt x="347" y="218"/>
                    <a:pt x="347" y="218"/>
                  </a:cubicBezTo>
                  <a:lnTo>
                    <a:pt x="345" y="216"/>
                  </a:lnTo>
                  <a:close/>
                  <a:moveTo>
                    <a:pt x="69" y="498"/>
                  </a:moveTo>
                  <a:cubicBezTo>
                    <a:pt x="69" y="497"/>
                    <a:pt x="69" y="496"/>
                    <a:pt x="70" y="495"/>
                  </a:cubicBezTo>
                  <a:cubicBezTo>
                    <a:pt x="71" y="496"/>
                    <a:pt x="71" y="496"/>
                    <a:pt x="71" y="497"/>
                  </a:cubicBezTo>
                  <a:cubicBezTo>
                    <a:pt x="71" y="499"/>
                    <a:pt x="71" y="499"/>
                    <a:pt x="70" y="500"/>
                  </a:cubicBezTo>
                  <a:cubicBezTo>
                    <a:pt x="70" y="500"/>
                    <a:pt x="69" y="500"/>
                    <a:pt x="68" y="501"/>
                  </a:cubicBezTo>
                  <a:cubicBezTo>
                    <a:pt x="68" y="501"/>
                    <a:pt x="68" y="501"/>
                    <a:pt x="68" y="501"/>
                  </a:cubicBezTo>
                  <a:cubicBezTo>
                    <a:pt x="69" y="500"/>
                    <a:pt x="69" y="499"/>
                    <a:pt x="69" y="498"/>
                  </a:cubicBezTo>
                  <a:close/>
                  <a:moveTo>
                    <a:pt x="45" y="465"/>
                  </a:moveTo>
                  <a:cubicBezTo>
                    <a:pt x="46" y="465"/>
                    <a:pt x="46" y="465"/>
                    <a:pt x="47" y="465"/>
                  </a:cubicBezTo>
                  <a:cubicBezTo>
                    <a:pt x="47" y="465"/>
                    <a:pt x="47" y="465"/>
                    <a:pt x="47" y="465"/>
                  </a:cubicBezTo>
                  <a:cubicBezTo>
                    <a:pt x="48" y="465"/>
                    <a:pt x="48" y="465"/>
                    <a:pt x="48" y="465"/>
                  </a:cubicBezTo>
                  <a:cubicBezTo>
                    <a:pt x="48" y="465"/>
                    <a:pt x="49" y="465"/>
                    <a:pt x="49" y="465"/>
                  </a:cubicBezTo>
                  <a:cubicBezTo>
                    <a:pt x="49" y="466"/>
                    <a:pt x="48" y="467"/>
                    <a:pt x="48" y="469"/>
                  </a:cubicBezTo>
                  <a:cubicBezTo>
                    <a:pt x="48" y="469"/>
                    <a:pt x="48" y="469"/>
                    <a:pt x="48" y="469"/>
                  </a:cubicBezTo>
                  <a:cubicBezTo>
                    <a:pt x="46" y="468"/>
                    <a:pt x="45" y="467"/>
                    <a:pt x="44" y="465"/>
                  </a:cubicBezTo>
                  <a:cubicBezTo>
                    <a:pt x="44" y="465"/>
                    <a:pt x="44" y="465"/>
                    <a:pt x="45" y="465"/>
                  </a:cubicBezTo>
                  <a:cubicBezTo>
                    <a:pt x="45" y="465"/>
                    <a:pt x="45" y="465"/>
                    <a:pt x="45" y="46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33" name="Freeform 132"/>
            <p:cNvSpPr>
              <a:spLocks/>
            </p:cNvSpPr>
            <p:nvPr/>
          </p:nvSpPr>
          <p:spPr bwMode="auto">
            <a:xfrm>
              <a:off x="13017546" y="6263595"/>
              <a:ext cx="246210" cy="466642"/>
            </a:xfrm>
            <a:custGeom>
              <a:avLst/>
              <a:gdLst>
                <a:gd name="T0" fmla="*/ 33 w 45"/>
                <a:gd name="T1" fmla="*/ 35 h 94"/>
                <a:gd name="T2" fmla="*/ 36 w 45"/>
                <a:gd name="T3" fmla="*/ 31 h 94"/>
                <a:gd name="T4" fmla="*/ 43 w 45"/>
                <a:gd name="T5" fmla="*/ 19 h 94"/>
                <a:gd name="T6" fmla="*/ 33 w 45"/>
                <a:gd name="T7" fmla="*/ 11 h 94"/>
                <a:gd name="T8" fmla="*/ 21 w 45"/>
                <a:gd name="T9" fmla="*/ 0 h 94"/>
                <a:gd name="T10" fmla="*/ 14 w 45"/>
                <a:gd name="T11" fmla="*/ 5 h 94"/>
                <a:gd name="T12" fmla="*/ 12 w 45"/>
                <a:gd name="T13" fmla="*/ 7 h 94"/>
                <a:gd name="T14" fmla="*/ 7 w 45"/>
                <a:gd name="T15" fmla="*/ 20 h 94"/>
                <a:gd name="T16" fmla="*/ 6 w 45"/>
                <a:gd name="T17" fmla="*/ 27 h 94"/>
                <a:gd name="T18" fmla="*/ 6 w 45"/>
                <a:gd name="T19" fmla="*/ 40 h 94"/>
                <a:gd name="T20" fmla="*/ 3 w 45"/>
                <a:gd name="T21" fmla="*/ 40 h 94"/>
                <a:gd name="T22" fmla="*/ 2 w 45"/>
                <a:gd name="T23" fmla="*/ 43 h 94"/>
                <a:gd name="T24" fmla="*/ 2 w 45"/>
                <a:gd name="T25" fmla="*/ 46 h 94"/>
                <a:gd name="T26" fmla="*/ 1 w 45"/>
                <a:gd name="T27" fmla="*/ 51 h 94"/>
                <a:gd name="T28" fmla="*/ 3 w 45"/>
                <a:gd name="T29" fmla="*/ 57 h 94"/>
                <a:gd name="T30" fmla="*/ 3 w 45"/>
                <a:gd name="T31" fmla="*/ 59 h 94"/>
                <a:gd name="T32" fmla="*/ 3 w 45"/>
                <a:gd name="T33" fmla="*/ 75 h 94"/>
                <a:gd name="T34" fmla="*/ 3 w 45"/>
                <a:gd name="T35" fmla="*/ 76 h 94"/>
                <a:gd name="T36" fmla="*/ 2 w 45"/>
                <a:gd name="T37" fmla="*/ 84 h 94"/>
                <a:gd name="T38" fmla="*/ 2 w 45"/>
                <a:gd name="T39" fmla="*/ 86 h 94"/>
                <a:gd name="T40" fmla="*/ 10 w 45"/>
                <a:gd name="T41" fmla="*/ 94 h 94"/>
                <a:gd name="T42" fmla="*/ 14 w 45"/>
                <a:gd name="T43" fmla="*/ 92 h 94"/>
                <a:gd name="T44" fmla="*/ 13 w 45"/>
                <a:gd name="T45" fmla="*/ 82 h 94"/>
                <a:gd name="T46" fmla="*/ 13 w 45"/>
                <a:gd name="T47" fmla="*/ 82 h 94"/>
                <a:gd name="T48" fmla="*/ 12 w 45"/>
                <a:gd name="T49" fmla="*/ 69 h 94"/>
                <a:gd name="T50" fmla="*/ 14 w 45"/>
                <a:gd name="T51" fmla="*/ 64 h 94"/>
                <a:gd name="T52" fmla="*/ 18 w 45"/>
                <a:gd name="T53" fmla="*/ 61 h 94"/>
                <a:gd name="T54" fmla="*/ 21 w 45"/>
                <a:gd name="T55" fmla="*/ 58 h 94"/>
                <a:gd name="T56" fmla="*/ 24 w 45"/>
                <a:gd name="T57" fmla="*/ 52 h 94"/>
                <a:gd name="T58" fmla="*/ 23 w 45"/>
                <a:gd name="T59" fmla="*/ 44 h 94"/>
                <a:gd name="T60" fmla="*/ 26 w 45"/>
                <a:gd name="T61" fmla="*/ 41 h 94"/>
                <a:gd name="T62" fmla="*/ 28 w 45"/>
                <a:gd name="T63"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 h="94">
                  <a:moveTo>
                    <a:pt x="28" y="39"/>
                  </a:moveTo>
                  <a:cubicBezTo>
                    <a:pt x="31" y="39"/>
                    <a:pt x="32" y="36"/>
                    <a:pt x="33" y="35"/>
                  </a:cubicBezTo>
                  <a:cubicBezTo>
                    <a:pt x="33" y="35"/>
                    <a:pt x="34" y="34"/>
                    <a:pt x="34" y="34"/>
                  </a:cubicBezTo>
                  <a:cubicBezTo>
                    <a:pt x="35" y="33"/>
                    <a:pt x="36" y="33"/>
                    <a:pt x="36" y="31"/>
                  </a:cubicBezTo>
                  <a:cubicBezTo>
                    <a:pt x="39" y="31"/>
                    <a:pt x="44" y="29"/>
                    <a:pt x="45" y="26"/>
                  </a:cubicBezTo>
                  <a:cubicBezTo>
                    <a:pt x="45" y="23"/>
                    <a:pt x="45" y="21"/>
                    <a:pt x="43" y="19"/>
                  </a:cubicBezTo>
                  <a:cubicBezTo>
                    <a:pt x="42" y="18"/>
                    <a:pt x="40" y="17"/>
                    <a:pt x="38" y="16"/>
                  </a:cubicBezTo>
                  <a:cubicBezTo>
                    <a:pt x="37" y="14"/>
                    <a:pt x="36" y="12"/>
                    <a:pt x="33" y="11"/>
                  </a:cubicBezTo>
                  <a:cubicBezTo>
                    <a:pt x="31" y="10"/>
                    <a:pt x="31" y="10"/>
                    <a:pt x="31" y="9"/>
                  </a:cubicBezTo>
                  <a:cubicBezTo>
                    <a:pt x="30" y="5"/>
                    <a:pt x="26" y="0"/>
                    <a:pt x="21" y="0"/>
                  </a:cubicBezTo>
                  <a:cubicBezTo>
                    <a:pt x="20" y="0"/>
                    <a:pt x="19" y="1"/>
                    <a:pt x="18" y="1"/>
                  </a:cubicBezTo>
                  <a:cubicBezTo>
                    <a:pt x="16" y="2"/>
                    <a:pt x="15" y="4"/>
                    <a:pt x="14" y="5"/>
                  </a:cubicBezTo>
                  <a:cubicBezTo>
                    <a:pt x="13" y="5"/>
                    <a:pt x="13" y="6"/>
                    <a:pt x="12" y="6"/>
                  </a:cubicBezTo>
                  <a:cubicBezTo>
                    <a:pt x="12" y="7"/>
                    <a:pt x="12" y="7"/>
                    <a:pt x="12" y="7"/>
                  </a:cubicBezTo>
                  <a:cubicBezTo>
                    <a:pt x="11" y="8"/>
                    <a:pt x="9" y="10"/>
                    <a:pt x="8" y="12"/>
                  </a:cubicBezTo>
                  <a:cubicBezTo>
                    <a:pt x="7" y="15"/>
                    <a:pt x="7" y="18"/>
                    <a:pt x="7" y="20"/>
                  </a:cubicBezTo>
                  <a:cubicBezTo>
                    <a:pt x="7" y="23"/>
                    <a:pt x="7" y="25"/>
                    <a:pt x="7" y="27"/>
                  </a:cubicBezTo>
                  <a:cubicBezTo>
                    <a:pt x="6" y="27"/>
                    <a:pt x="6" y="27"/>
                    <a:pt x="6" y="27"/>
                  </a:cubicBezTo>
                  <a:cubicBezTo>
                    <a:pt x="6" y="30"/>
                    <a:pt x="5" y="32"/>
                    <a:pt x="5" y="35"/>
                  </a:cubicBezTo>
                  <a:cubicBezTo>
                    <a:pt x="6" y="37"/>
                    <a:pt x="6" y="39"/>
                    <a:pt x="6" y="40"/>
                  </a:cubicBezTo>
                  <a:cubicBezTo>
                    <a:pt x="6" y="40"/>
                    <a:pt x="5" y="40"/>
                    <a:pt x="5" y="40"/>
                  </a:cubicBezTo>
                  <a:cubicBezTo>
                    <a:pt x="3" y="40"/>
                    <a:pt x="3" y="40"/>
                    <a:pt x="3" y="40"/>
                  </a:cubicBezTo>
                  <a:cubicBezTo>
                    <a:pt x="2" y="42"/>
                    <a:pt x="2" y="42"/>
                    <a:pt x="2" y="42"/>
                  </a:cubicBezTo>
                  <a:cubicBezTo>
                    <a:pt x="2" y="42"/>
                    <a:pt x="2" y="43"/>
                    <a:pt x="2" y="43"/>
                  </a:cubicBezTo>
                  <a:cubicBezTo>
                    <a:pt x="2" y="43"/>
                    <a:pt x="2" y="45"/>
                    <a:pt x="2" y="46"/>
                  </a:cubicBezTo>
                  <a:cubicBezTo>
                    <a:pt x="2" y="46"/>
                    <a:pt x="2" y="46"/>
                    <a:pt x="2" y="46"/>
                  </a:cubicBezTo>
                  <a:cubicBezTo>
                    <a:pt x="2" y="46"/>
                    <a:pt x="2" y="46"/>
                    <a:pt x="2" y="46"/>
                  </a:cubicBezTo>
                  <a:cubicBezTo>
                    <a:pt x="1" y="51"/>
                    <a:pt x="1" y="51"/>
                    <a:pt x="1" y="51"/>
                  </a:cubicBezTo>
                  <a:cubicBezTo>
                    <a:pt x="1" y="52"/>
                    <a:pt x="1" y="53"/>
                    <a:pt x="1" y="54"/>
                  </a:cubicBezTo>
                  <a:cubicBezTo>
                    <a:pt x="2" y="56"/>
                    <a:pt x="3" y="57"/>
                    <a:pt x="3" y="57"/>
                  </a:cubicBezTo>
                  <a:cubicBezTo>
                    <a:pt x="3" y="58"/>
                    <a:pt x="3" y="58"/>
                    <a:pt x="3" y="58"/>
                  </a:cubicBezTo>
                  <a:cubicBezTo>
                    <a:pt x="3" y="59"/>
                    <a:pt x="3" y="59"/>
                    <a:pt x="3" y="59"/>
                  </a:cubicBezTo>
                  <a:cubicBezTo>
                    <a:pt x="2" y="59"/>
                    <a:pt x="2" y="60"/>
                    <a:pt x="2" y="61"/>
                  </a:cubicBezTo>
                  <a:cubicBezTo>
                    <a:pt x="0" y="65"/>
                    <a:pt x="1" y="72"/>
                    <a:pt x="3" y="75"/>
                  </a:cubicBezTo>
                  <a:cubicBezTo>
                    <a:pt x="3" y="76"/>
                    <a:pt x="3" y="76"/>
                    <a:pt x="3" y="76"/>
                  </a:cubicBezTo>
                  <a:cubicBezTo>
                    <a:pt x="3" y="76"/>
                    <a:pt x="3" y="76"/>
                    <a:pt x="3" y="76"/>
                  </a:cubicBezTo>
                  <a:cubicBezTo>
                    <a:pt x="2" y="78"/>
                    <a:pt x="2" y="78"/>
                    <a:pt x="2" y="78"/>
                  </a:cubicBezTo>
                  <a:cubicBezTo>
                    <a:pt x="1" y="81"/>
                    <a:pt x="1" y="83"/>
                    <a:pt x="2" y="84"/>
                  </a:cubicBezTo>
                  <a:cubicBezTo>
                    <a:pt x="2" y="85"/>
                    <a:pt x="2" y="85"/>
                    <a:pt x="2" y="85"/>
                  </a:cubicBezTo>
                  <a:cubicBezTo>
                    <a:pt x="2" y="86"/>
                    <a:pt x="2" y="86"/>
                    <a:pt x="2" y="86"/>
                  </a:cubicBezTo>
                  <a:cubicBezTo>
                    <a:pt x="3" y="88"/>
                    <a:pt x="3" y="90"/>
                    <a:pt x="6" y="91"/>
                  </a:cubicBezTo>
                  <a:cubicBezTo>
                    <a:pt x="7" y="94"/>
                    <a:pt x="8" y="94"/>
                    <a:pt x="10" y="94"/>
                  </a:cubicBezTo>
                  <a:cubicBezTo>
                    <a:pt x="10" y="94"/>
                    <a:pt x="10" y="94"/>
                    <a:pt x="10" y="94"/>
                  </a:cubicBezTo>
                  <a:cubicBezTo>
                    <a:pt x="12" y="94"/>
                    <a:pt x="13" y="93"/>
                    <a:pt x="14" y="92"/>
                  </a:cubicBezTo>
                  <a:cubicBezTo>
                    <a:pt x="16" y="89"/>
                    <a:pt x="14" y="85"/>
                    <a:pt x="13" y="83"/>
                  </a:cubicBezTo>
                  <a:cubicBezTo>
                    <a:pt x="13" y="83"/>
                    <a:pt x="13" y="83"/>
                    <a:pt x="13" y="82"/>
                  </a:cubicBezTo>
                  <a:cubicBezTo>
                    <a:pt x="12" y="82"/>
                    <a:pt x="12" y="82"/>
                    <a:pt x="12" y="82"/>
                  </a:cubicBezTo>
                  <a:cubicBezTo>
                    <a:pt x="12" y="82"/>
                    <a:pt x="13" y="82"/>
                    <a:pt x="13" y="82"/>
                  </a:cubicBezTo>
                  <a:cubicBezTo>
                    <a:pt x="15" y="78"/>
                    <a:pt x="13" y="75"/>
                    <a:pt x="13" y="72"/>
                  </a:cubicBezTo>
                  <a:cubicBezTo>
                    <a:pt x="12" y="71"/>
                    <a:pt x="12" y="70"/>
                    <a:pt x="12" y="69"/>
                  </a:cubicBezTo>
                  <a:cubicBezTo>
                    <a:pt x="12" y="68"/>
                    <a:pt x="12" y="68"/>
                    <a:pt x="13" y="67"/>
                  </a:cubicBezTo>
                  <a:cubicBezTo>
                    <a:pt x="13" y="66"/>
                    <a:pt x="14" y="65"/>
                    <a:pt x="14" y="64"/>
                  </a:cubicBezTo>
                  <a:cubicBezTo>
                    <a:pt x="15" y="63"/>
                    <a:pt x="16" y="63"/>
                    <a:pt x="17" y="62"/>
                  </a:cubicBezTo>
                  <a:cubicBezTo>
                    <a:pt x="17" y="62"/>
                    <a:pt x="18" y="61"/>
                    <a:pt x="18" y="61"/>
                  </a:cubicBezTo>
                  <a:cubicBezTo>
                    <a:pt x="18" y="61"/>
                    <a:pt x="18" y="61"/>
                    <a:pt x="19" y="60"/>
                  </a:cubicBezTo>
                  <a:cubicBezTo>
                    <a:pt x="20" y="60"/>
                    <a:pt x="21" y="59"/>
                    <a:pt x="21" y="58"/>
                  </a:cubicBezTo>
                  <a:cubicBezTo>
                    <a:pt x="23" y="57"/>
                    <a:pt x="22" y="55"/>
                    <a:pt x="22" y="54"/>
                  </a:cubicBezTo>
                  <a:cubicBezTo>
                    <a:pt x="23" y="54"/>
                    <a:pt x="23" y="53"/>
                    <a:pt x="24" y="52"/>
                  </a:cubicBezTo>
                  <a:cubicBezTo>
                    <a:pt x="24" y="51"/>
                    <a:pt x="24" y="49"/>
                    <a:pt x="24" y="48"/>
                  </a:cubicBezTo>
                  <a:cubicBezTo>
                    <a:pt x="24" y="46"/>
                    <a:pt x="24" y="45"/>
                    <a:pt x="23" y="44"/>
                  </a:cubicBezTo>
                  <a:cubicBezTo>
                    <a:pt x="24" y="44"/>
                    <a:pt x="25" y="43"/>
                    <a:pt x="25" y="42"/>
                  </a:cubicBezTo>
                  <a:cubicBezTo>
                    <a:pt x="26" y="42"/>
                    <a:pt x="26" y="42"/>
                    <a:pt x="26" y="41"/>
                  </a:cubicBezTo>
                  <a:cubicBezTo>
                    <a:pt x="26" y="41"/>
                    <a:pt x="26" y="41"/>
                    <a:pt x="26" y="41"/>
                  </a:cubicBezTo>
                  <a:cubicBezTo>
                    <a:pt x="27" y="41"/>
                    <a:pt x="27" y="40"/>
                    <a:pt x="28" y="3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34" name="Freeform 133"/>
            <p:cNvSpPr>
              <a:spLocks/>
            </p:cNvSpPr>
            <p:nvPr/>
          </p:nvSpPr>
          <p:spPr bwMode="auto">
            <a:xfrm>
              <a:off x="21089127" y="8454948"/>
              <a:ext cx="816596" cy="640233"/>
            </a:xfrm>
            <a:custGeom>
              <a:avLst/>
              <a:gdLst>
                <a:gd name="T0" fmla="*/ 147 w 150"/>
                <a:gd name="T1" fmla="*/ 54 h 129"/>
                <a:gd name="T2" fmla="*/ 142 w 150"/>
                <a:gd name="T3" fmla="*/ 53 h 129"/>
                <a:gd name="T4" fmla="*/ 140 w 150"/>
                <a:gd name="T5" fmla="*/ 53 h 129"/>
                <a:gd name="T6" fmla="*/ 135 w 150"/>
                <a:gd name="T7" fmla="*/ 53 h 129"/>
                <a:gd name="T8" fmla="*/ 130 w 150"/>
                <a:gd name="T9" fmla="*/ 50 h 129"/>
                <a:gd name="T10" fmla="*/ 127 w 150"/>
                <a:gd name="T11" fmla="*/ 48 h 129"/>
                <a:gd name="T12" fmla="*/ 123 w 150"/>
                <a:gd name="T13" fmla="*/ 42 h 129"/>
                <a:gd name="T14" fmla="*/ 116 w 150"/>
                <a:gd name="T15" fmla="*/ 37 h 129"/>
                <a:gd name="T16" fmla="*/ 116 w 150"/>
                <a:gd name="T17" fmla="*/ 31 h 129"/>
                <a:gd name="T18" fmla="*/ 102 w 150"/>
                <a:gd name="T19" fmla="*/ 30 h 129"/>
                <a:gd name="T20" fmla="*/ 103 w 150"/>
                <a:gd name="T21" fmla="*/ 29 h 129"/>
                <a:gd name="T22" fmla="*/ 96 w 150"/>
                <a:gd name="T23" fmla="*/ 0 h 129"/>
                <a:gd name="T24" fmla="*/ 83 w 150"/>
                <a:gd name="T25" fmla="*/ 10 h 129"/>
                <a:gd name="T26" fmla="*/ 82 w 150"/>
                <a:gd name="T27" fmla="*/ 10 h 129"/>
                <a:gd name="T28" fmla="*/ 73 w 150"/>
                <a:gd name="T29" fmla="*/ 5 h 129"/>
                <a:gd name="T30" fmla="*/ 69 w 150"/>
                <a:gd name="T31" fmla="*/ 6 h 129"/>
                <a:gd name="T32" fmla="*/ 68 w 150"/>
                <a:gd name="T33" fmla="*/ 6 h 129"/>
                <a:gd name="T34" fmla="*/ 49 w 150"/>
                <a:gd name="T35" fmla="*/ 17 h 129"/>
                <a:gd name="T36" fmla="*/ 43 w 150"/>
                <a:gd name="T37" fmla="*/ 21 h 129"/>
                <a:gd name="T38" fmla="*/ 38 w 150"/>
                <a:gd name="T39" fmla="*/ 22 h 129"/>
                <a:gd name="T40" fmla="*/ 33 w 150"/>
                <a:gd name="T41" fmla="*/ 21 h 129"/>
                <a:gd name="T42" fmla="*/ 13 w 150"/>
                <a:gd name="T43" fmla="*/ 31 h 129"/>
                <a:gd name="T44" fmla="*/ 13 w 150"/>
                <a:gd name="T45" fmla="*/ 39 h 129"/>
                <a:gd name="T46" fmla="*/ 8 w 150"/>
                <a:gd name="T47" fmla="*/ 56 h 129"/>
                <a:gd name="T48" fmla="*/ 0 w 150"/>
                <a:gd name="T49" fmla="*/ 64 h 129"/>
                <a:gd name="T50" fmla="*/ 15 w 150"/>
                <a:gd name="T51" fmla="*/ 60 h 129"/>
                <a:gd name="T52" fmla="*/ 21 w 150"/>
                <a:gd name="T53" fmla="*/ 58 h 129"/>
                <a:gd name="T54" fmla="*/ 43 w 150"/>
                <a:gd name="T55" fmla="*/ 81 h 129"/>
                <a:gd name="T56" fmla="*/ 48 w 150"/>
                <a:gd name="T57" fmla="*/ 91 h 129"/>
                <a:gd name="T58" fmla="*/ 49 w 150"/>
                <a:gd name="T59" fmla="*/ 99 h 129"/>
                <a:gd name="T60" fmla="*/ 60 w 150"/>
                <a:gd name="T61" fmla="*/ 111 h 129"/>
                <a:gd name="T62" fmla="*/ 64 w 150"/>
                <a:gd name="T63" fmla="*/ 111 h 129"/>
                <a:gd name="T64" fmla="*/ 65 w 150"/>
                <a:gd name="T65" fmla="*/ 113 h 129"/>
                <a:gd name="T66" fmla="*/ 74 w 150"/>
                <a:gd name="T67" fmla="*/ 129 h 129"/>
                <a:gd name="T68" fmla="*/ 83 w 150"/>
                <a:gd name="T69" fmla="*/ 126 h 129"/>
                <a:gd name="T70" fmla="*/ 88 w 150"/>
                <a:gd name="T71" fmla="*/ 124 h 129"/>
                <a:gd name="T72" fmla="*/ 92 w 150"/>
                <a:gd name="T73" fmla="*/ 124 h 129"/>
                <a:gd name="T74" fmla="*/ 97 w 150"/>
                <a:gd name="T75" fmla="*/ 122 h 129"/>
                <a:gd name="T76" fmla="*/ 101 w 150"/>
                <a:gd name="T77" fmla="*/ 119 h 129"/>
                <a:gd name="T78" fmla="*/ 124 w 150"/>
                <a:gd name="T79" fmla="*/ 98 h 129"/>
                <a:gd name="T80" fmla="*/ 129 w 150"/>
                <a:gd name="T81" fmla="*/ 93 h 129"/>
                <a:gd name="T82" fmla="*/ 133 w 150"/>
                <a:gd name="T83" fmla="*/ 92 h 129"/>
                <a:gd name="T84" fmla="*/ 144 w 150"/>
                <a:gd name="T85" fmla="*/ 96 h 129"/>
                <a:gd name="T86" fmla="*/ 144 w 150"/>
                <a:gd name="T87" fmla="*/ 78 h 129"/>
                <a:gd name="T88" fmla="*/ 150 w 150"/>
                <a:gd name="T89" fmla="*/ 5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0" h="129">
                  <a:moveTo>
                    <a:pt x="150" y="57"/>
                  </a:moveTo>
                  <a:cubicBezTo>
                    <a:pt x="149" y="56"/>
                    <a:pt x="149" y="54"/>
                    <a:pt x="147" y="54"/>
                  </a:cubicBezTo>
                  <a:cubicBezTo>
                    <a:pt x="146" y="53"/>
                    <a:pt x="145" y="53"/>
                    <a:pt x="144" y="53"/>
                  </a:cubicBezTo>
                  <a:cubicBezTo>
                    <a:pt x="144" y="53"/>
                    <a:pt x="143" y="53"/>
                    <a:pt x="142" y="53"/>
                  </a:cubicBezTo>
                  <a:cubicBezTo>
                    <a:pt x="142" y="53"/>
                    <a:pt x="142" y="53"/>
                    <a:pt x="142" y="53"/>
                  </a:cubicBezTo>
                  <a:cubicBezTo>
                    <a:pt x="140" y="53"/>
                    <a:pt x="140" y="53"/>
                    <a:pt x="140" y="53"/>
                  </a:cubicBezTo>
                  <a:cubicBezTo>
                    <a:pt x="139" y="53"/>
                    <a:pt x="137" y="53"/>
                    <a:pt x="136" y="53"/>
                  </a:cubicBezTo>
                  <a:cubicBezTo>
                    <a:pt x="135" y="53"/>
                    <a:pt x="135" y="53"/>
                    <a:pt x="135" y="53"/>
                  </a:cubicBezTo>
                  <a:cubicBezTo>
                    <a:pt x="134" y="53"/>
                    <a:pt x="133" y="53"/>
                    <a:pt x="132" y="52"/>
                  </a:cubicBezTo>
                  <a:cubicBezTo>
                    <a:pt x="132" y="51"/>
                    <a:pt x="131" y="51"/>
                    <a:pt x="130" y="50"/>
                  </a:cubicBezTo>
                  <a:cubicBezTo>
                    <a:pt x="130" y="49"/>
                    <a:pt x="129" y="49"/>
                    <a:pt x="128" y="48"/>
                  </a:cubicBezTo>
                  <a:cubicBezTo>
                    <a:pt x="128" y="48"/>
                    <a:pt x="127" y="48"/>
                    <a:pt x="127" y="48"/>
                  </a:cubicBezTo>
                  <a:cubicBezTo>
                    <a:pt x="127" y="47"/>
                    <a:pt x="126" y="47"/>
                    <a:pt x="126" y="46"/>
                  </a:cubicBezTo>
                  <a:cubicBezTo>
                    <a:pt x="126" y="45"/>
                    <a:pt x="125" y="44"/>
                    <a:pt x="123" y="42"/>
                  </a:cubicBezTo>
                  <a:cubicBezTo>
                    <a:pt x="122" y="41"/>
                    <a:pt x="121" y="41"/>
                    <a:pt x="120" y="40"/>
                  </a:cubicBezTo>
                  <a:cubicBezTo>
                    <a:pt x="118" y="39"/>
                    <a:pt x="117" y="38"/>
                    <a:pt x="116" y="37"/>
                  </a:cubicBezTo>
                  <a:cubicBezTo>
                    <a:pt x="116" y="37"/>
                    <a:pt x="116" y="36"/>
                    <a:pt x="116" y="36"/>
                  </a:cubicBezTo>
                  <a:cubicBezTo>
                    <a:pt x="116" y="34"/>
                    <a:pt x="116" y="33"/>
                    <a:pt x="116" y="31"/>
                  </a:cubicBezTo>
                  <a:cubicBezTo>
                    <a:pt x="115" y="29"/>
                    <a:pt x="113" y="27"/>
                    <a:pt x="110" y="27"/>
                  </a:cubicBezTo>
                  <a:cubicBezTo>
                    <a:pt x="108" y="27"/>
                    <a:pt x="105" y="28"/>
                    <a:pt x="102" y="30"/>
                  </a:cubicBezTo>
                  <a:cubicBezTo>
                    <a:pt x="102" y="30"/>
                    <a:pt x="102" y="30"/>
                    <a:pt x="102" y="30"/>
                  </a:cubicBezTo>
                  <a:cubicBezTo>
                    <a:pt x="103" y="29"/>
                    <a:pt x="103" y="29"/>
                    <a:pt x="103" y="29"/>
                  </a:cubicBezTo>
                  <a:cubicBezTo>
                    <a:pt x="106" y="24"/>
                    <a:pt x="107" y="11"/>
                    <a:pt x="104" y="4"/>
                  </a:cubicBezTo>
                  <a:cubicBezTo>
                    <a:pt x="102" y="1"/>
                    <a:pt x="100" y="0"/>
                    <a:pt x="96" y="0"/>
                  </a:cubicBezTo>
                  <a:cubicBezTo>
                    <a:pt x="90" y="0"/>
                    <a:pt x="86" y="6"/>
                    <a:pt x="84" y="9"/>
                  </a:cubicBezTo>
                  <a:cubicBezTo>
                    <a:pt x="84" y="9"/>
                    <a:pt x="83" y="10"/>
                    <a:pt x="83" y="10"/>
                  </a:cubicBezTo>
                  <a:cubicBezTo>
                    <a:pt x="83" y="10"/>
                    <a:pt x="83" y="11"/>
                    <a:pt x="83" y="11"/>
                  </a:cubicBezTo>
                  <a:cubicBezTo>
                    <a:pt x="82" y="11"/>
                    <a:pt x="82" y="11"/>
                    <a:pt x="82" y="10"/>
                  </a:cubicBezTo>
                  <a:cubicBezTo>
                    <a:pt x="81" y="9"/>
                    <a:pt x="80" y="8"/>
                    <a:pt x="79" y="7"/>
                  </a:cubicBezTo>
                  <a:cubicBezTo>
                    <a:pt x="77" y="6"/>
                    <a:pt x="75" y="5"/>
                    <a:pt x="73" y="5"/>
                  </a:cubicBezTo>
                  <a:cubicBezTo>
                    <a:pt x="72" y="5"/>
                    <a:pt x="71" y="5"/>
                    <a:pt x="71" y="5"/>
                  </a:cubicBezTo>
                  <a:cubicBezTo>
                    <a:pt x="70" y="5"/>
                    <a:pt x="69" y="6"/>
                    <a:pt x="69" y="6"/>
                  </a:cubicBezTo>
                  <a:cubicBezTo>
                    <a:pt x="68" y="6"/>
                    <a:pt x="68" y="6"/>
                    <a:pt x="68" y="6"/>
                  </a:cubicBezTo>
                  <a:cubicBezTo>
                    <a:pt x="68" y="6"/>
                    <a:pt x="68" y="6"/>
                    <a:pt x="68" y="6"/>
                  </a:cubicBezTo>
                  <a:cubicBezTo>
                    <a:pt x="61" y="8"/>
                    <a:pt x="55" y="12"/>
                    <a:pt x="51" y="15"/>
                  </a:cubicBezTo>
                  <a:cubicBezTo>
                    <a:pt x="50" y="15"/>
                    <a:pt x="49" y="16"/>
                    <a:pt x="49" y="17"/>
                  </a:cubicBezTo>
                  <a:cubicBezTo>
                    <a:pt x="48" y="17"/>
                    <a:pt x="48" y="17"/>
                    <a:pt x="48" y="17"/>
                  </a:cubicBezTo>
                  <a:cubicBezTo>
                    <a:pt x="46" y="19"/>
                    <a:pt x="45" y="21"/>
                    <a:pt x="43" y="21"/>
                  </a:cubicBezTo>
                  <a:cubicBezTo>
                    <a:pt x="42" y="22"/>
                    <a:pt x="41" y="22"/>
                    <a:pt x="40" y="22"/>
                  </a:cubicBezTo>
                  <a:cubicBezTo>
                    <a:pt x="39" y="22"/>
                    <a:pt x="38" y="22"/>
                    <a:pt x="38" y="22"/>
                  </a:cubicBezTo>
                  <a:cubicBezTo>
                    <a:pt x="37" y="21"/>
                    <a:pt x="36" y="21"/>
                    <a:pt x="35" y="21"/>
                  </a:cubicBezTo>
                  <a:cubicBezTo>
                    <a:pt x="34" y="21"/>
                    <a:pt x="34" y="21"/>
                    <a:pt x="33" y="21"/>
                  </a:cubicBezTo>
                  <a:cubicBezTo>
                    <a:pt x="30" y="22"/>
                    <a:pt x="16" y="28"/>
                    <a:pt x="13" y="30"/>
                  </a:cubicBezTo>
                  <a:cubicBezTo>
                    <a:pt x="13" y="31"/>
                    <a:pt x="13" y="31"/>
                    <a:pt x="13" y="31"/>
                  </a:cubicBezTo>
                  <a:cubicBezTo>
                    <a:pt x="13" y="31"/>
                    <a:pt x="13" y="31"/>
                    <a:pt x="13" y="31"/>
                  </a:cubicBezTo>
                  <a:cubicBezTo>
                    <a:pt x="12" y="33"/>
                    <a:pt x="12" y="36"/>
                    <a:pt x="13" y="39"/>
                  </a:cubicBezTo>
                  <a:cubicBezTo>
                    <a:pt x="14" y="42"/>
                    <a:pt x="15" y="46"/>
                    <a:pt x="12" y="51"/>
                  </a:cubicBezTo>
                  <a:cubicBezTo>
                    <a:pt x="11" y="53"/>
                    <a:pt x="9" y="54"/>
                    <a:pt x="8" y="56"/>
                  </a:cubicBezTo>
                  <a:cubicBezTo>
                    <a:pt x="7" y="56"/>
                    <a:pt x="7" y="57"/>
                    <a:pt x="6" y="58"/>
                  </a:cubicBezTo>
                  <a:cubicBezTo>
                    <a:pt x="0" y="64"/>
                    <a:pt x="0" y="64"/>
                    <a:pt x="0" y="64"/>
                  </a:cubicBezTo>
                  <a:cubicBezTo>
                    <a:pt x="9" y="63"/>
                    <a:pt x="9" y="63"/>
                    <a:pt x="9" y="63"/>
                  </a:cubicBezTo>
                  <a:cubicBezTo>
                    <a:pt x="11" y="62"/>
                    <a:pt x="13" y="61"/>
                    <a:pt x="15" y="60"/>
                  </a:cubicBezTo>
                  <a:cubicBezTo>
                    <a:pt x="17" y="59"/>
                    <a:pt x="18" y="59"/>
                    <a:pt x="20" y="58"/>
                  </a:cubicBezTo>
                  <a:cubicBezTo>
                    <a:pt x="20" y="58"/>
                    <a:pt x="21" y="58"/>
                    <a:pt x="21" y="58"/>
                  </a:cubicBezTo>
                  <a:cubicBezTo>
                    <a:pt x="24" y="58"/>
                    <a:pt x="26" y="59"/>
                    <a:pt x="29" y="61"/>
                  </a:cubicBezTo>
                  <a:cubicBezTo>
                    <a:pt x="36" y="67"/>
                    <a:pt x="41" y="75"/>
                    <a:pt x="43" y="81"/>
                  </a:cubicBezTo>
                  <a:cubicBezTo>
                    <a:pt x="44" y="82"/>
                    <a:pt x="45" y="84"/>
                    <a:pt x="45" y="85"/>
                  </a:cubicBezTo>
                  <a:cubicBezTo>
                    <a:pt x="46" y="87"/>
                    <a:pt x="48" y="89"/>
                    <a:pt x="48" y="91"/>
                  </a:cubicBezTo>
                  <a:cubicBezTo>
                    <a:pt x="48" y="92"/>
                    <a:pt x="48" y="93"/>
                    <a:pt x="48" y="94"/>
                  </a:cubicBezTo>
                  <a:cubicBezTo>
                    <a:pt x="49" y="96"/>
                    <a:pt x="49" y="97"/>
                    <a:pt x="49" y="99"/>
                  </a:cubicBezTo>
                  <a:cubicBezTo>
                    <a:pt x="50" y="102"/>
                    <a:pt x="52" y="107"/>
                    <a:pt x="55" y="110"/>
                  </a:cubicBezTo>
                  <a:cubicBezTo>
                    <a:pt x="57" y="111"/>
                    <a:pt x="58" y="111"/>
                    <a:pt x="60" y="111"/>
                  </a:cubicBezTo>
                  <a:cubicBezTo>
                    <a:pt x="61" y="111"/>
                    <a:pt x="61" y="111"/>
                    <a:pt x="62" y="111"/>
                  </a:cubicBezTo>
                  <a:cubicBezTo>
                    <a:pt x="63" y="111"/>
                    <a:pt x="64" y="111"/>
                    <a:pt x="64" y="111"/>
                  </a:cubicBezTo>
                  <a:cubicBezTo>
                    <a:pt x="65" y="111"/>
                    <a:pt x="65" y="111"/>
                    <a:pt x="65" y="111"/>
                  </a:cubicBezTo>
                  <a:cubicBezTo>
                    <a:pt x="65" y="111"/>
                    <a:pt x="66" y="111"/>
                    <a:pt x="65" y="113"/>
                  </a:cubicBezTo>
                  <a:cubicBezTo>
                    <a:pt x="65" y="115"/>
                    <a:pt x="66" y="117"/>
                    <a:pt x="66" y="119"/>
                  </a:cubicBezTo>
                  <a:cubicBezTo>
                    <a:pt x="67" y="122"/>
                    <a:pt x="68" y="128"/>
                    <a:pt x="74" y="129"/>
                  </a:cubicBezTo>
                  <a:cubicBezTo>
                    <a:pt x="75" y="129"/>
                    <a:pt x="75" y="129"/>
                    <a:pt x="76" y="129"/>
                  </a:cubicBezTo>
                  <a:cubicBezTo>
                    <a:pt x="79" y="129"/>
                    <a:pt x="81" y="128"/>
                    <a:pt x="83" y="126"/>
                  </a:cubicBezTo>
                  <a:cubicBezTo>
                    <a:pt x="84" y="126"/>
                    <a:pt x="85" y="126"/>
                    <a:pt x="85" y="125"/>
                  </a:cubicBezTo>
                  <a:cubicBezTo>
                    <a:pt x="86" y="125"/>
                    <a:pt x="87" y="124"/>
                    <a:pt x="88" y="124"/>
                  </a:cubicBezTo>
                  <a:cubicBezTo>
                    <a:pt x="90" y="124"/>
                    <a:pt x="90" y="124"/>
                    <a:pt x="90" y="124"/>
                  </a:cubicBezTo>
                  <a:cubicBezTo>
                    <a:pt x="90" y="124"/>
                    <a:pt x="91" y="124"/>
                    <a:pt x="92" y="124"/>
                  </a:cubicBezTo>
                  <a:cubicBezTo>
                    <a:pt x="92" y="124"/>
                    <a:pt x="93" y="124"/>
                    <a:pt x="93" y="124"/>
                  </a:cubicBezTo>
                  <a:cubicBezTo>
                    <a:pt x="94" y="124"/>
                    <a:pt x="96" y="124"/>
                    <a:pt x="97" y="122"/>
                  </a:cubicBezTo>
                  <a:cubicBezTo>
                    <a:pt x="98" y="122"/>
                    <a:pt x="99" y="121"/>
                    <a:pt x="99" y="121"/>
                  </a:cubicBezTo>
                  <a:cubicBezTo>
                    <a:pt x="100" y="120"/>
                    <a:pt x="100" y="120"/>
                    <a:pt x="101" y="119"/>
                  </a:cubicBezTo>
                  <a:cubicBezTo>
                    <a:pt x="108" y="114"/>
                    <a:pt x="115" y="108"/>
                    <a:pt x="122" y="100"/>
                  </a:cubicBezTo>
                  <a:cubicBezTo>
                    <a:pt x="124" y="98"/>
                    <a:pt x="124" y="98"/>
                    <a:pt x="124" y="98"/>
                  </a:cubicBezTo>
                  <a:cubicBezTo>
                    <a:pt x="125" y="97"/>
                    <a:pt x="127" y="95"/>
                    <a:pt x="128" y="94"/>
                  </a:cubicBezTo>
                  <a:cubicBezTo>
                    <a:pt x="129" y="93"/>
                    <a:pt x="129" y="93"/>
                    <a:pt x="129" y="93"/>
                  </a:cubicBezTo>
                  <a:cubicBezTo>
                    <a:pt x="130" y="93"/>
                    <a:pt x="131" y="91"/>
                    <a:pt x="131" y="91"/>
                  </a:cubicBezTo>
                  <a:cubicBezTo>
                    <a:pt x="132" y="91"/>
                    <a:pt x="132" y="92"/>
                    <a:pt x="133" y="92"/>
                  </a:cubicBezTo>
                  <a:cubicBezTo>
                    <a:pt x="134" y="94"/>
                    <a:pt x="135" y="95"/>
                    <a:pt x="138" y="96"/>
                  </a:cubicBezTo>
                  <a:cubicBezTo>
                    <a:pt x="144" y="96"/>
                    <a:pt x="144" y="96"/>
                    <a:pt x="144" y="96"/>
                  </a:cubicBezTo>
                  <a:cubicBezTo>
                    <a:pt x="141" y="91"/>
                    <a:pt x="141" y="91"/>
                    <a:pt x="141" y="91"/>
                  </a:cubicBezTo>
                  <a:cubicBezTo>
                    <a:pt x="142" y="87"/>
                    <a:pt x="144" y="82"/>
                    <a:pt x="144" y="78"/>
                  </a:cubicBezTo>
                  <a:cubicBezTo>
                    <a:pt x="146" y="72"/>
                    <a:pt x="148" y="66"/>
                    <a:pt x="150" y="60"/>
                  </a:cubicBezTo>
                  <a:cubicBezTo>
                    <a:pt x="150" y="59"/>
                    <a:pt x="150" y="59"/>
                    <a:pt x="150" y="59"/>
                  </a:cubicBezTo>
                  <a:lnTo>
                    <a:pt x="150" y="57"/>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35" name="Freeform 134"/>
            <p:cNvSpPr>
              <a:spLocks/>
            </p:cNvSpPr>
            <p:nvPr/>
          </p:nvSpPr>
          <p:spPr bwMode="auto">
            <a:xfrm>
              <a:off x="21704652" y="8654671"/>
              <a:ext cx="670922" cy="653299"/>
            </a:xfrm>
            <a:custGeom>
              <a:avLst/>
              <a:gdLst>
                <a:gd name="T0" fmla="*/ 117 w 123"/>
                <a:gd name="T1" fmla="*/ 8 h 132"/>
                <a:gd name="T2" fmla="*/ 110 w 123"/>
                <a:gd name="T3" fmla="*/ 0 h 132"/>
                <a:gd name="T4" fmla="*/ 102 w 123"/>
                <a:gd name="T5" fmla="*/ 3 h 132"/>
                <a:gd name="T6" fmla="*/ 96 w 123"/>
                <a:gd name="T7" fmla="*/ 5 h 132"/>
                <a:gd name="T8" fmla="*/ 91 w 123"/>
                <a:gd name="T9" fmla="*/ 4 h 132"/>
                <a:gd name="T10" fmla="*/ 79 w 123"/>
                <a:gd name="T11" fmla="*/ 11 h 132"/>
                <a:gd name="T12" fmla="*/ 72 w 123"/>
                <a:gd name="T13" fmla="*/ 10 h 132"/>
                <a:gd name="T14" fmla="*/ 64 w 123"/>
                <a:gd name="T15" fmla="*/ 14 h 132"/>
                <a:gd name="T16" fmla="*/ 61 w 123"/>
                <a:gd name="T17" fmla="*/ 17 h 132"/>
                <a:gd name="T18" fmla="*/ 59 w 123"/>
                <a:gd name="T19" fmla="*/ 17 h 132"/>
                <a:gd name="T20" fmla="*/ 54 w 123"/>
                <a:gd name="T21" fmla="*/ 18 h 132"/>
                <a:gd name="T22" fmla="*/ 47 w 123"/>
                <a:gd name="T23" fmla="*/ 19 h 132"/>
                <a:gd name="T24" fmla="*/ 40 w 123"/>
                <a:gd name="T25" fmla="*/ 19 h 132"/>
                <a:gd name="T26" fmla="*/ 37 w 123"/>
                <a:gd name="T27" fmla="*/ 21 h 132"/>
                <a:gd name="T28" fmla="*/ 29 w 123"/>
                <a:gd name="T29" fmla="*/ 47 h 132"/>
                <a:gd name="T30" fmla="*/ 34 w 123"/>
                <a:gd name="T31" fmla="*/ 50 h 132"/>
                <a:gd name="T32" fmla="*/ 43 w 123"/>
                <a:gd name="T33" fmla="*/ 48 h 132"/>
                <a:gd name="T34" fmla="*/ 44 w 123"/>
                <a:gd name="T35" fmla="*/ 49 h 132"/>
                <a:gd name="T36" fmla="*/ 40 w 123"/>
                <a:gd name="T37" fmla="*/ 51 h 132"/>
                <a:gd name="T38" fmla="*/ 35 w 123"/>
                <a:gd name="T39" fmla="*/ 50 h 132"/>
                <a:gd name="T40" fmla="*/ 24 w 123"/>
                <a:gd name="T41" fmla="*/ 59 h 132"/>
                <a:gd name="T42" fmla="*/ 3 w 123"/>
                <a:gd name="T43" fmla="*/ 103 h 132"/>
                <a:gd name="T44" fmla="*/ 12 w 123"/>
                <a:gd name="T45" fmla="*/ 119 h 132"/>
                <a:gd name="T46" fmla="*/ 14 w 123"/>
                <a:gd name="T47" fmla="*/ 122 h 132"/>
                <a:gd name="T48" fmla="*/ 23 w 123"/>
                <a:gd name="T49" fmla="*/ 131 h 132"/>
                <a:gd name="T50" fmla="*/ 36 w 123"/>
                <a:gd name="T51" fmla="*/ 128 h 132"/>
                <a:gd name="T52" fmla="*/ 40 w 123"/>
                <a:gd name="T53" fmla="*/ 123 h 132"/>
                <a:gd name="T54" fmla="*/ 43 w 123"/>
                <a:gd name="T55" fmla="*/ 118 h 132"/>
                <a:gd name="T56" fmla="*/ 49 w 123"/>
                <a:gd name="T57" fmla="*/ 104 h 132"/>
                <a:gd name="T58" fmla="*/ 52 w 123"/>
                <a:gd name="T59" fmla="*/ 96 h 132"/>
                <a:gd name="T60" fmla="*/ 55 w 123"/>
                <a:gd name="T61" fmla="*/ 83 h 132"/>
                <a:gd name="T62" fmla="*/ 56 w 123"/>
                <a:gd name="T63" fmla="*/ 74 h 132"/>
                <a:gd name="T64" fmla="*/ 69 w 123"/>
                <a:gd name="T65" fmla="*/ 67 h 132"/>
                <a:gd name="T66" fmla="*/ 76 w 123"/>
                <a:gd name="T67" fmla="*/ 64 h 132"/>
                <a:gd name="T68" fmla="*/ 88 w 123"/>
                <a:gd name="T69" fmla="*/ 54 h 132"/>
                <a:gd name="T70" fmla="*/ 100 w 123"/>
                <a:gd name="T71" fmla="*/ 41 h 132"/>
                <a:gd name="T72" fmla="*/ 114 w 123"/>
                <a:gd name="T73" fmla="*/ 26 h 132"/>
                <a:gd name="T74" fmla="*/ 119 w 123"/>
                <a:gd name="T75" fmla="*/ 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2">
                  <a:moveTo>
                    <a:pt x="119" y="9"/>
                  </a:moveTo>
                  <a:cubicBezTo>
                    <a:pt x="118" y="8"/>
                    <a:pt x="117" y="8"/>
                    <a:pt x="117" y="8"/>
                  </a:cubicBezTo>
                  <a:cubicBezTo>
                    <a:pt x="116" y="7"/>
                    <a:pt x="116" y="6"/>
                    <a:pt x="116" y="5"/>
                  </a:cubicBezTo>
                  <a:cubicBezTo>
                    <a:pt x="115" y="3"/>
                    <a:pt x="114" y="0"/>
                    <a:pt x="110" y="0"/>
                  </a:cubicBezTo>
                  <a:cubicBezTo>
                    <a:pt x="109" y="0"/>
                    <a:pt x="109" y="0"/>
                    <a:pt x="108" y="0"/>
                  </a:cubicBezTo>
                  <a:cubicBezTo>
                    <a:pt x="105" y="0"/>
                    <a:pt x="104" y="2"/>
                    <a:pt x="102" y="3"/>
                  </a:cubicBezTo>
                  <a:cubicBezTo>
                    <a:pt x="100" y="4"/>
                    <a:pt x="99" y="5"/>
                    <a:pt x="97" y="5"/>
                  </a:cubicBezTo>
                  <a:cubicBezTo>
                    <a:pt x="97" y="5"/>
                    <a:pt x="96" y="5"/>
                    <a:pt x="96" y="5"/>
                  </a:cubicBezTo>
                  <a:cubicBezTo>
                    <a:pt x="94" y="4"/>
                    <a:pt x="94" y="4"/>
                    <a:pt x="94" y="4"/>
                  </a:cubicBezTo>
                  <a:cubicBezTo>
                    <a:pt x="93" y="4"/>
                    <a:pt x="92" y="4"/>
                    <a:pt x="91" y="4"/>
                  </a:cubicBezTo>
                  <a:cubicBezTo>
                    <a:pt x="88" y="4"/>
                    <a:pt x="85" y="5"/>
                    <a:pt x="83" y="8"/>
                  </a:cubicBezTo>
                  <a:cubicBezTo>
                    <a:pt x="80" y="11"/>
                    <a:pt x="80" y="11"/>
                    <a:pt x="79" y="11"/>
                  </a:cubicBezTo>
                  <a:cubicBezTo>
                    <a:pt x="78" y="11"/>
                    <a:pt x="77" y="11"/>
                    <a:pt x="76" y="10"/>
                  </a:cubicBezTo>
                  <a:cubicBezTo>
                    <a:pt x="74" y="10"/>
                    <a:pt x="73" y="10"/>
                    <a:pt x="72" y="10"/>
                  </a:cubicBezTo>
                  <a:cubicBezTo>
                    <a:pt x="69" y="10"/>
                    <a:pt x="67" y="10"/>
                    <a:pt x="66" y="12"/>
                  </a:cubicBezTo>
                  <a:cubicBezTo>
                    <a:pt x="65" y="13"/>
                    <a:pt x="64" y="14"/>
                    <a:pt x="64" y="14"/>
                  </a:cubicBezTo>
                  <a:cubicBezTo>
                    <a:pt x="64" y="15"/>
                    <a:pt x="64" y="15"/>
                    <a:pt x="63" y="15"/>
                  </a:cubicBezTo>
                  <a:cubicBezTo>
                    <a:pt x="63" y="16"/>
                    <a:pt x="62" y="17"/>
                    <a:pt x="61" y="17"/>
                  </a:cubicBezTo>
                  <a:cubicBezTo>
                    <a:pt x="60" y="17"/>
                    <a:pt x="60" y="17"/>
                    <a:pt x="60" y="17"/>
                  </a:cubicBezTo>
                  <a:cubicBezTo>
                    <a:pt x="59" y="17"/>
                    <a:pt x="59" y="17"/>
                    <a:pt x="59" y="17"/>
                  </a:cubicBezTo>
                  <a:cubicBezTo>
                    <a:pt x="58" y="17"/>
                    <a:pt x="57" y="17"/>
                    <a:pt x="57" y="18"/>
                  </a:cubicBezTo>
                  <a:cubicBezTo>
                    <a:pt x="56" y="18"/>
                    <a:pt x="55" y="18"/>
                    <a:pt x="54" y="18"/>
                  </a:cubicBezTo>
                  <a:cubicBezTo>
                    <a:pt x="53" y="19"/>
                    <a:pt x="52" y="19"/>
                    <a:pt x="52" y="19"/>
                  </a:cubicBezTo>
                  <a:cubicBezTo>
                    <a:pt x="50" y="19"/>
                    <a:pt x="48" y="19"/>
                    <a:pt x="47" y="19"/>
                  </a:cubicBezTo>
                  <a:cubicBezTo>
                    <a:pt x="45" y="19"/>
                    <a:pt x="43" y="19"/>
                    <a:pt x="42" y="19"/>
                  </a:cubicBezTo>
                  <a:cubicBezTo>
                    <a:pt x="41" y="19"/>
                    <a:pt x="40" y="19"/>
                    <a:pt x="40" y="19"/>
                  </a:cubicBezTo>
                  <a:cubicBezTo>
                    <a:pt x="38" y="19"/>
                    <a:pt x="38" y="19"/>
                    <a:pt x="38" y="19"/>
                  </a:cubicBezTo>
                  <a:cubicBezTo>
                    <a:pt x="37" y="21"/>
                    <a:pt x="37" y="21"/>
                    <a:pt x="37" y="21"/>
                  </a:cubicBezTo>
                  <a:cubicBezTo>
                    <a:pt x="34" y="27"/>
                    <a:pt x="33" y="33"/>
                    <a:pt x="32" y="38"/>
                  </a:cubicBezTo>
                  <a:cubicBezTo>
                    <a:pt x="31" y="41"/>
                    <a:pt x="30" y="44"/>
                    <a:pt x="29" y="47"/>
                  </a:cubicBezTo>
                  <a:cubicBezTo>
                    <a:pt x="27" y="54"/>
                    <a:pt x="27" y="54"/>
                    <a:pt x="27" y="54"/>
                  </a:cubicBezTo>
                  <a:cubicBezTo>
                    <a:pt x="34" y="50"/>
                    <a:pt x="34" y="50"/>
                    <a:pt x="34" y="50"/>
                  </a:cubicBezTo>
                  <a:cubicBezTo>
                    <a:pt x="35" y="49"/>
                    <a:pt x="37" y="49"/>
                    <a:pt x="38" y="49"/>
                  </a:cubicBezTo>
                  <a:cubicBezTo>
                    <a:pt x="40" y="48"/>
                    <a:pt x="41" y="48"/>
                    <a:pt x="43" y="48"/>
                  </a:cubicBezTo>
                  <a:cubicBezTo>
                    <a:pt x="44" y="47"/>
                    <a:pt x="44" y="47"/>
                    <a:pt x="45" y="46"/>
                  </a:cubicBezTo>
                  <a:cubicBezTo>
                    <a:pt x="45" y="47"/>
                    <a:pt x="44" y="48"/>
                    <a:pt x="44" y="49"/>
                  </a:cubicBezTo>
                  <a:cubicBezTo>
                    <a:pt x="43" y="50"/>
                    <a:pt x="43" y="51"/>
                    <a:pt x="42" y="52"/>
                  </a:cubicBezTo>
                  <a:cubicBezTo>
                    <a:pt x="42" y="52"/>
                    <a:pt x="41" y="52"/>
                    <a:pt x="40" y="51"/>
                  </a:cubicBezTo>
                  <a:cubicBezTo>
                    <a:pt x="39" y="51"/>
                    <a:pt x="37" y="50"/>
                    <a:pt x="36" y="50"/>
                  </a:cubicBezTo>
                  <a:cubicBezTo>
                    <a:pt x="35" y="50"/>
                    <a:pt x="35" y="50"/>
                    <a:pt x="35" y="50"/>
                  </a:cubicBezTo>
                  <a:cubicBezTo>
                    <a:pt x="30" y="51"/>
                    <a:pt x="28" y="55"/>
                    <a:pt x="26" y="57"/>
                  </a:cubicBezTo>
                  <a:cubicBezTo>
                    <a:pt x="25" y="58"/>
                    <a:pt x="25" y="59"/>
                    <a:pt x="24" y="59"/>
                  </a:cubicBezTo>
                  <a:cubicBezTo>
                    <a:pt x="23" y="60"/>
                    <a:pt x="22" y="62"/>
                    <a:pt x="21" y="63"/>
                  </a:cubicBezTo>
                  <a:cubicBezTo>
                    <a:pt x="12" y="74"/>
                    <a:pt x="0" y="88"/>
                    <a:pt x="3" y="103"/>
                  </a:cubicBezTo>
                  <a:cubicBezTo>
                    <a:pt x="4" y="107"/>
                    <a:pt x="6" y="111"/>
                    <a:pt x="9" y="116"/>
                  </a:cubicBezTo>
                  <a:cubicBezTo>
                    <a:pt x="10" y="117"/>
                    <a:pt x="11" y="118"/>
                    <a:pt x="12" y="119"/>
                  </a:cubicBezTo>
                  <a:cubicBezTo>
                    <a:pt x="12" y="120"/>
                    <a:pt x="13" y="120"/>
                    <a:pt x="13" y="121"/>
                  </a:cubicBezTo>
                  <a:cubicBezTo>
                    <a:pt x="13" y="121"/>
                    <a:pt x="14" y="121"/>
                    <a:pt x="14" y="122"/>
                  </a:cubicBezTo>
                  <a:cubicBezTo>
                    <a:pt x="14" y="123"/>
                    <a:pt x="14" y="124"/>
                    <a:pt x="15" y="125"/>
                  </a:cubicBezTo>
                  <a:cubicBezTo>
                    <a:pt x="17" y="128"/>
                    <a:pt x="21" y="130"/>
                    <a:pt x="23" y="131"/>
                  </a:cubicBezTo>
                  <a:cubicBezTo>
                    <a:pt x="25" y="132"/>
                    <a:pt x="26" y="132"/>
                    <a:pt x="28" y="132"/>
                  </a:cubicBezTo>
                  <a:cubicBezTo>
                    <a:pt x="31" y="132"/>
                    <a:pt x="34" y="131"/>
                    <a:pt x="36" y="128"/>
                  </a:cubicBezTo>
                  <a:cubicBezTo>
                    <a:pt x="37" y="127"/>
                    <a:pt x="38" y="126"/>
                    <a:pt x="39" y="125"/>
                  </a:cubicBezTo>
                  <a:cubicBezTo>
                    <a:pt x="39" y="124"/>
                    <a:pt x="39" y="123"/>
                    <a:pt x="40" y="123"/>
                  </a:cubicBezTo>
                  <a:cubicBezTo>
                    <a:pt x="40" y="122"/>
                    <a:pt x="41" y="122"/>
                    <a:pt x="41" y="121"/>
                  </a:cubicBezTo>
                  <a:cubicBezTo>
                    <a:pt x="42" y="120"/>
                    <a:pt x="43" y="119"/>
                    <a:pt x="43" y="118"/>
                  </a:cubicBezTo>
                  <a:cubicBezTo>
                    <a:pt x="45" y="115"/>
                    <a:pt x="47" y="111"/>
                    <a:pt x="49" y="106"/>
                  </a:cubicBezTo>
                  <a:cubicBezTo>
                    <a:pt x="49" y="105"/>
                    <a:pt x="49" y="105"/>
                    <a:pt x="49" y="104"/>
                  </a:cubicBezTo>
                  <a:cubicBezTo>
                    <a:pt x="50" y="102"/>
                    <a:pt x="50" y="100"/>
                    <a:pt x="51" y="98"/>
                  </a:cubicBezTo>
                  <a:cubicBezTo>
                    <a:pt x="52" y="97"/>
                    <a:pt x="52" y="97"/>
                    <a:pt x="52" y="96"/>
                  </a:cubicBezTo>
                  <a:cubicBezTo>
                    <a:pt x="54" y="94"/>
                    <a:pt x="55" y="91"/>
                    <a:pt x="55" y="88"/>
                  </a:cubicBezTo>
                  <a:cubicBezTo>
                    <a:pt x="55" y="86"/>
                    <a:pt x="55" y="84"/>
                    <a:pt x="55" y="83"/>
                  </a:cubicBezTo>
                  <a:cubicBezTo>
                    <a:pt x="54" y="82"/>
                    <a:pt x="54" y="82"/>
                    <a:pt x="54" y="81"/>
                  </a:cubicBezTo>
                  <a:cubicBezTo>
                    <a:pt x="54" y="77"/>
                    <a:pt x="54" y="75"/>
                    <a:pt x="56" y="74"/>
                  </a:cubicBezTo>
                  <a:cubicBezTo>
                    <a:pt x="60" y="72"/>
                    <a:pt x="63" y="70"/>
                    <a:pt x="66" y="68"/>
                  </a:cubicBezTo>
                  <a:cubicBezTo>
                    <a:pt x="69" y="67"/>
                    <a:pt x="69" y="67"/>
                    <a:pt x="69" y="67"/>
                  </a:cubicBezTo>
                  <a:cubicBezTo>
                    <a:pt x="70" y="66"/>
                    <a:pt x="71" y="66"/>
                    <a:pt x="72" y="65"/>
                  </a:cubicBezTo>
                  <a:cubicBezTo>
                    <a:pt x="74" y="65"/>
                    <a:pt x="75" y="65"/>
                    <a:pt x="76" y="64"/>
                  </a:cubicBezTo>
                  <a:cubicBezTo>
                    <a:pt x="79" y="63"/>
                    <a:pt x="82" y="60"/>
                    <a:pt x="84" y="58"/>
                  </a:cubicBezTo>
                  <a:cubicBezTo>
                    <a:pt x="85" y="56"/>
                    <a:pt x="87" y="55"/>
                    <a:pt x="88" y="54"/>
                  </a:cubicBezTo>
                  <a:cubicBezTo>
                    <a:pt x="92" y="51"/>
                    <a:pt x="94" y="48"/>
                    <a:pt x="97" y="44"/>
                  </a:cubicBezTo>
                  <a:cubicBezTo>
                    <a:pt x="98" y="43"/>
                    <a:pt x="99" y="42"/>
                    <a:pt x="100" y="41"/>
                  </a:cubicBezTo>
                  <a:cubicBezTo>
                    <a:pt x="104" y="36"/>
                    <a:pt x="108" y="31"/>
                    <a:pt x="113" y="27"/>
                  </a:cubicBezTo>
                  <a:cubicBezTo>
                    <a:pt x="113" y="27"/>
                    <a:pt x="114" y="26"/>
                    <a:pt x="114" y="26"/>
                  </a:cubicBezTo>
                  <a:cubicBezTo>
                    <a:pt x="119" y="21"/>
                    <a:pt x="123" y="18"/>
                    <a:pt x="123" y="14"/>
                  </a:cubicBezTo>
                  <a:cubicBezTo>
                    <a:pt x="123" y="11"/>
                    <a:pt x="120" y="10"/>
                    <a:pt x="119" y="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36" name="Freeform 135"/>
            <p:cNvSpPr>
              <a:spLocks/>
            </p:cNvSpPr>
            <p:nvPr/>
          </p:nvSpPr>
          <p:spPr bwMode="auto">
            <a:xfrm>
              <a:off x="22037035" y="8301889"/>
              <a:ext cx="82070" cy="128793"/>
            </a:xfrm>
            <a:custGeom>
              <a:avLst/>
              <a:gdLst>
                <a:gd name="T0" fmla="*/ 14 w 15"/>
                <a:gd name="T1" fmla="*/ 2 h 26"/>
                <a:gd name="T2" fmla="*/ 10 w 15"/>
                <a:gd name="T3" fmla="*/ 0 h 26"/>
                <a:gd name="T4" fmla="*/ 9 w 15"/>
                <a:gd name="T5" fmla="*/ 0 h 26"/>
                <a:gd name="T6" fmla="*/ 0 w 15"/>
                <a:gd name="T7" fmla="*/ 20 h 26"/>
                <a:gd name="T8" fmla="*/ 5 w 15"/>
                <a:gd name="T9" fmla="*/ 26 h 26"/>
                <a:gd name="T10" fmla="*/ 6 w 15"/>
                <a:gd name="T11" fmla="*/ 26 h 26"/>
                <a:gd name="T12" fmla="*/ 6 w 15"/>
                <a:gd name="T13" fmla="*/ 26 h 26"/>
                <a:gd name="T14" fmla="*/ 9 w 15"/>
                <a:gd name="T15" fmla="*/ 20 h 26"/>
                <a:gd name="T16" fmla="*/ 9 w 15"/>
                <a:gd name="T17" fmla="*/ 20 h 26"/>
                <a:gd name="T18" fmla="*/ 12 w 15"/>
                <a:gd name="T19" fmla="*/ 11 h 26"/>
                <a:gd name="T20" fmla="*/ 12 w 15"/>
                <a:gd name="T21" fmla="*/ 10 h 26"/>
                <a:gd name="T22" fmla="*/ 14 w 15"/>
                <a:gd name="T23"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6">
                  <a:moveTo>
                    <a:pt x="14" y="2"/>
                  </a:moveTo>
                  <a:cubicBezTo>
                    <a:pt x="14" y="2"/>
                    <a:pt x="13" y="0"/>
                    <a:pt x="10" y="0"/>
                  </a:cubicBezTo>
                  <a:cubicBezTo>
                    <a:pt x="9" y="0"/>
                    <a:pt x="9" y="0"/>
                    <a:pt x="9" y="0"/>
                  </a:cubicBezTo>
                  <a:cubicBezTo>
                    <a:pt x="3" y="1"/>
                    <a:pt x="0" y="15"/>
                    <a:pt x="0" y="20"/>
                  </a:cubicBezTo>
                  <a:cubicBezTo>
                    <a:pt x="1" y="26"/>
                    <a:pt x="4" y="26"/>
                    <a:pt x="5" y="26"/>
                  </a:cubicBezTo>
                  <a:cubicBezTo>
                    <a:pt x="6" y="26"/>
                    <a:pt x="6" y="26"/>
                    <a:pt x="6" y="26"/>
                  </a:cubicBezTo>
                  <a:cubicBezTo>
                    <a:pt x="6" y="26"/>
                    <a:pt x="6" y="26"/>
                    <a:pt x="6" y="26"/>
                  </a:cubicBezTo>
                  <a:cubicBezTo>
                    <a:pt x="10" y="26"/>
                    <a:pt x="10" y="22"/>
                    <a:pt x="9" y="20"/>
                  </a:cubicBezTo>
                  <a:cubicBezTo>
                    <a:pt x="9" y="20"/>
                    <a:pt x="9" y="20"/>
                    <a:pt x="9" y="20"/>
                  </a:cubicBezTo>
                  <a:cubicBezTo>
                    <a:pt x="10" y="16"/>
                    <a:pt x="10" y="14"/>
                    <a:pt x="12" y="11"/>
                  </a:cubicBezTo>
                  <a:cubicBezTo>
                    <a:pt x="12" y="11"/>
                    <a:pt x="12" y="11"/>
                    <a:pt x="12" y="10"/>
                  </a:cubicBezTo>
                  <a:cubicBezTo>
                    <a:pt x="13" y="8"/>
                    <a:pt x="15" y="5"/>
                    <a:pt x="14"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37" name="Freeform 136"/>
            <p:cNvSpPr>
              <a:spLocks/>
            </p:cNvSpPr>
            <p:nvPr/>
          </p:nvSpPr>
          <p:spPr bwMode="auto">
            <a:xfrm>
              <a:off x="22297608" y="7265943"/>
              <a:ext cx="1003305" cy="940751"/>
            </a:xfrm>
            <a:custGeom>
              <a:avLst/>
              <a:gdLst>
                <a:gd name="T0" fmla="*/ 177 w 184"/>
                <a:gd name="T1" fmla="*/ 104 h 190"/>
                <a:gd name="T2" fmla="*/ 165 w 184"/>
                <a:gd name="T3" fmla="*/ 100 h 190"/>
                <a:gd name="T4" fmla="*/ 161 w 184"/>
                <a:gd name="T5" fmla="*/ 107 h 190"/>
                <a:gd name="T6" fmla="*/ 157 w 184"/>
                <a:gd name="T7" fmla="*/ 81 h 190"/>
                <a:gd name="T8" fmla="*/ 146 w 184"/>
                <a:gd name="T9" fmla="*/ 89 h 190"/>
                <a:gd name="T10" fmla="*/ 143 w 184"/>
                <a:gd name="T11" fmla="*/ 97 h 190"/>
                <a:gd name="T12" fmla="*/ 141 w 184"/>
                <a:gd name="T13" fmla="*/ 97 h 190"/>
                <a:gd name="T14" fmla="*/ 142 w 184"/>
                <a:gd name="T15" fmla="*/ 84 h 190"/>
                <a:gd name="T16" fmla="*/ 131 w 184"/>
                <a:gd name="T17" fmla="*/ 71 h 190"/>
                <a:gd name="T18" fmla="*/ 128 w 184"/>
                <a:gd name="T19" fmla="*/ 81 h 190"/>
                <a:gd name="T20" fmla="*/ 128 w 184"/>
                <a:gd name="T21" fmla="*/ 85 h 190"/>
                <a:gd name="T22" fmla="*/ 120 w 184"/>
                <a:gd name="T23" fmla="*/ 74 h 190"/>
                <a:gd name="T24" fmla="*/ 116 w 184"/>
                <a:gd name="T25" fmla="*/ 56 h 190"/>
                <a:gd name="T26" fmla="*/ 91 w 184"/>
                <a:gd name="T27" fmla="*/ 59 h 190"/>
                <a:gd name="T28" fmla="*/ 81 w 184"/>
                <a:gd name="T29" fmla="*/ 71 h 190"/>
                <a:gd name="T30" fmla="*/ 73 w 184"/>
                <a:gd name="T31" fmla="*/ 69 h 190"/>
                <a:gd name="T32" fmla="*/ 63 w 184"/>
                <a:gd name="T33" fmla="*/ 73 h 190"/>
                <a:gd name="T34" fmla="*/ 56 w 184"/>
                <a:gd name="T35" fmla="*/ 73 h 190"/>
                <a:gd name="T36" fmla="*/ 58 w 184"/>
                <a:gd name="T37" fmla="*/ 67 h 190"/>
                <a:gd name="T38" fmla="*/ 48 w 184"/>
                <a:gd name="T39" fmla="*/ 56 h 190"/>
                <a:gd name="T40" fmla="*/ 40 w 184"/>
                <a:gd name="T41" fmla="*/ 62 h 190"/>
                <a:gd name="T42" fmla="*/ 34 w 184"/>
                <a:gd name="T43" fmla="*/ 76 h 190"/>
                <a:gd name="T44" fmla="*/ 31 w 184"/>
                <a:gd name="T45" fmla="*/ 57 h 190"/>
                <a:gd name="T46" fmla="*/ 30 w 184"/>
                <a:gd name="T47" fmla="*/ 35 h 190"/>
                <a:gd name="T48" fmla="*/ 31 w 184"/>
                <a:gd name="T49" fmla="*/ 12 h 190"/>
                <a:gd name="T50" fmla="*/ 30 w 184"/>
                <a:gd name="T51" fmla="*/ 1 h 190"/>
                <a:gd name="T52" fmla="*/ 17 w 184"/>
                <a:gd name="T53" fmla="*/ 5 h 190"/>
                <a:gd name="T54" fmla="*/ 12 w 184"/>
                <a:gd name="T55" fmla="*/ 7 h 190"/>
                <a:gd name="T56" fmla="*/ 5 w 184"/>
                <a:gd name="T57" fmla="*/ 18 h 190"/>
                <a:gd name="T58" fmla="*/ 0 w 184"/>
                <a:gd name="T59" fmla="*/ 35 h 190"/>
                <a:gd name="T60" fmla="*/ 3 w 184"/>
                <a:gd name="T61" fmla="*/ 47 h 190"/>
                <a:gd name="T62" fmla="*/ 2 w 184"/>
                <a:gd name="T63" fmla="*/ 64 h 190"/>
                <a:gd name="T64" fmla="*/ 3 w 184"/>
                <a:gd name="T65" fmla="*/ 79 h 190"/>
                <a:gd name="T66" fmla="*/ 7 w 184"/>
                <a:gd name="T67" fmla="*/ 102 h 190"/>
                <a:gd name="T68" fmla="*/ 15 w 184"/>
                <a:gd name="T69" fmla="*/ 119 h 190"/>
                <a:gd name="T70" fmla="*/ 8 w 184"/>
                <a:gd name="T71" fmla="*/ 123 h 190"/>
                <a:gd name="T72" fmla="*/ 13 w 184"/>
                <a:gd name="T73" fmla="*/ 147 h 190"/>
                <a:gd name="T74" fmla="*/ 11 w 184"/>
                <a:gd name="T75" fmla="*/ 161 h 190"/>
                <a:gd name="T76" fmla="*/ 21 w 184"/>
                <a:gd name="T77" fmla="*/ 190 h 190"/>
                <a:gd name="T78" fmla="*/ 52 w 184"/>
                <a:gd name="T79" fmla="*/ 169 h 190"/>
                <a:gd name="T80" fmla="*/ 83 w 184"/>
                <a:gd name="T81" fmla="*/ 152 h 190"/>
                <a:gd name="T82" fmla="*/ 87 w 184"/>
                <a:gd name="T83" fmla="*/ 147 h 190"/>
                <a:gd name="T84" fmla="*/ 93 w 184"/>
                <a:gd name="T85" fmla="*/ 144 h 190"/>
                <a:gd name="T86" fmla="*/ 100 w 184"/>
                <a:gd name="T87" fmla="*/ 151 h 190"/>
                <a:gd name="T88" fmla="*/ 111 w 184"/>
                <a:gd name="T89" fmla="*/ 146 h 190"/>
                <a:gd name="T90" fmla="*/ 105 w 184"/>
                <a:gd name="T91" fmla="*/ 159 h 190"/>
                <a:gd name="T92" fmla="*/ 105 w 184"/>
                <a:gd name="T93" fmla="*/ 169 h 190"/>
                <a:gd name="T94" fmla="*/ 119 w 184"/>
                <a:gd name="T95" fmla="*/ 166 h 190"/>
                <a:gd name="T96" fmla="*/ 128 w 184"/>
                <a:gd name="T97" fmla="*/ 159 h 190"/>
                <a:gd name="T98" fmla="*/ 129 w 184"/>
                <a:gd name="T99" fmla="*/ 147 h 190"/>
                <a:gd name="T100" fmla="*/ 135 w 184"/>
                <a:gd name="T101" fmla="*/ 122 h 190"/>
                <a:gd name="T102" fmla="*/ 145 w 184"/>
                <a:gd name="T103" fmla="*/ 137 h 190"/>
                <a:gd name="T104" fmla="*/ 160 w 184"/>
                <a:gd name="T105" fmla="*/ 138 h 190"/>
                <a:gd name="T106" fmla="*/ 168 w 184"/>
                <a:gd name="T107" fmla="*/ 147 h 190"/>
                <a:gd name="T108" fmla="*/ 176 w 184"/>
                <a:gd name="T109" fmla="*/ 14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4" h="190">
                  <a:moveTo>
                    <a:pt x="181" y="128"/>
                  </a:moveTo>
                  <a:cubicBezTo>
                    <a:pt x="181" y="127"/>
                    <a:pt x="180" y="126"/>
                    <a:pt x="180" y="126"/>
                  </a:cubicBezTo>
                  <a:cubicBezTo>
                    <a:pt x="177" y="119"/>
                    <a:pt x="177" y="114"/>
                    <a:pt x="177" y="106"/>
                  </a:cubicBezTo>
                  <a:cubicBezTo>
                    <a:pt x="177" y="104"/>
                    <a:pt x="177" y="104"/>
                    <a:pt x="177" y="104"/>
                  </a:cubicBezTo>
                  <a:cubicBezTo>
                    <a:pt x="178" y="101"/>
                    <a:pt x="178" y="98"/>
                    <a:pt x="178" y="96"/>
                  </a:cubicBezTo>
                  <a:cubicBezTo>
                    <a:pt x="178" y="95"/>
                    <a:pt x="177" y="92"/>
                    <a:pt x="172" y="92"/>
                  </a:cubicBezTo>
                  <a:cubicBezTo>
                    <a:pt x="172" y="92"/>
                    <a:pt x="168" y="92"/>
                    <a:pt x="167" y="94"/>
                  </a:cubicBezTo>
                  <a:cubicBezTo>
                    <a:pt x="165" y="95"/>
                    <a:pt x="165" y="98"/>
                    <a:pt x="165" y="100"/>
                  </a:cubicBezTo>
                  <a:cubicBezTo>
                    <a:pt x="165" y="100"/>
                    <a:pt x="165" y="100"/>
                    <a:pt x="164" y="101"/>
                  </a:cubicBezTo>
                  <a:cubicBezTo>
                    <a:pt x="164" y="102"/>
                    <a:pt x="164" y="102"/>
                    <a:pt x="164" y="102"/>
                  </a:cubicBezTo>
                  <a:cubicBezTo>
                    <a:pt x="164" y="106"/>
                    <a:pt x="163" y="107"/>
                    <a:pt x="162" y="107"/>
                  </a:cubicBezTo>
                  <a:cubicBezTo>
                    <a:pt x="161" y="107"/>
                    <a:pt x="161" y="107"/>
                    <a:pt x="161" y="107"/>
                  </a:cubicBezTo>
                  <a:cubicBezTo>
                    <a:pt x="159" y="105"/>
                    <a:pt x="159" y="99"/>
                    <a:pt x="159" y="97"/>
                  </a:cubicBezTo>
                  <a:cubicBezTo>
                    <a:pt x="159" y="91"/>
                    <a:pt x="159" y="91"/>
                    <a:pt x="159" y="91"/>
                  </a:cubicBezTo>
                  <a:cubicBezTo>
                    <a:pt x="159" y="91"/>
                    <a:pt x="159" y="90"/>
                    <a:pt x="159" y="90"/>
                  </a:cubicBezTo>
                  <a:cubicBezTo>
                    <a:pt x="160" y="87"/>
                    <a:pt x="160" y="83"/>
                    <a:pt x="157" y="81"/>
                  </a:cubicBezTo>
                  <a:cubicBezTo>
                    <a:pt x="156" y="81"/>
                    <a:pt x="155" y="80"/>
                    <a:pt x="154" y="80"/>
                  </a:cubicBezTo>
                  <a:cubicBezTo>
                    <a:pt x="152" y="80"/>
                    <a:pt x="150" y="81"/>
                    <a:pt x="149" y="82"/>
                  </a:cubicBezTo>
                  <a:cubicBezTo>
                    <a:pt x="147" y="83"/>
                    <a:pt x="147" y="86"/>
                    <a:pt x="146" y="87"/>
                  </a:cubicBezTo>
                  <a:cubicBezTo>
                    <a:pt x="146" y="88"/>
                    <a:pt x="146" y="89"/>
                    <a:pt x="146" y="89"/>
                  </a:cubicBezTo>
                  <a:cubicBezTo>
                    <a:pt x="146" y="90"/>
                    <a:pt x="146" y="90"/>
                    <a:pt x="146" y="90"/>
                  </a:cubicBezTo>
                  <a:cubicBezTo>
                    <a:pt x="146" y="90"/>
                    <a:pt x="145" y="90"/>
                    <a:pt x="145" y="91"/>
                  </a:cubicBezTo>
                  <a:cubicBezTo>
                    <a:pt x="145" y="91"/>
                    <a:pt x="144" y="92"/>
                    <a:pt x="144" y="93"/>
                  </a:cubicBezTo>
                  <a:cubicBezTo>
                    <a:pt x="143" y="94"/>
                    <a:pt x="143" y="96"/>
                    <a:pt x="143" y="97"/>
                  </a:cubicBezTo>
                  <a:cubicBezTo>
                    <a:pt x="143" y="100"/>
                    <a:pt x="144" y="102"/>
                    <a:pt x="145" y="105"/>
                  </a:cubicBezTo>
                  <a:cubicBezTo>
                    <a:pt x="145" y="104"/>
                    <a:pt x="145" y="104"/>
                    <a:pt x="144" y="104"/>
                  </a:cubicBezTo>
                  <a:cubicBezTo>
                    <a:pt x="143" y="102"/>
                    <a:pt x="142" y="100"/>
                    <a:pt x="141" y="98"/>
                  </a:cubicBezTo>
                  <a:cubicBezTo>
                    <a:pt x="141" y="98"/>
                    <a:pt x="141" y="98"/>
                    <a:pt x="141" y="97"/>
                  </a:cubicBezTo>
                  <a:cubicBezTo>
                    <a:pt x="141" y="97"/>
                    <a:pt x="141" y="96"/>
                    <a:pt x="141" y="96"/>
                  </a:cubicBezTo>
                  <a:cubicBezTo>
                    <a:pt x="141" y="95"/>
                    <a:pt x="141" y="94"/>
                    <a:pt x="141" y="94"/>
                  </a:cubicBezTo>
                  <a:cubicBezTo>
                    <a:pt x="141" y="93"/>
                    <a:pt x="140" y="93"/>
                    <a:pt x="140" y="92"/>
                  </a:cubicBezTo>
                  <a:cubicBezTo>
                    <a:pt x="140" y="90"/>
                    <a:pt x="141" y="87"/>
                    <a:pt x="142" y="84"/>
                  </a:cubicBezTo>
                  <a:cubicBezTo>
                    <a:pt x="143" y="83"/>
                    <a:pt x="143" y="83"/>
                    <a:pt x="143" y="83"/>
                  </a:cubicBezTo>
                  <a:cubicBezTo>
                    <a:pt x="145" y="77"/>
                    <a:pt x="147" y="72"/>
                    <a:pt x="145" y="68"/>
                  </a:cubicBezTo>
                  <a:cubicBezTo>
                    <a:pt x="144" y="67"/>
                    <a:pt x="143" y="66"/>
                    <a:pt x="140" y="66"/>
                  </a:cubicBezTo>
                  <a:cubicBezTo>
                    <a:pt x="137" y="66"/>
                    <a:pt x="133" y="68"/>
                    <a:pt x="131" y="71"/>
                  </a:cubicBezTo>
                  <a:cubicBezTo>
                    <a:pt x="130" y="73"/>
                    <a:pt x="130" y="75"/>
                    <a:pt x="130" y="76"/>
                  </a:cubicBezTo>
                  <a:cubicBezTo>
                    <a:pt x="129" y="77"/>
                    <a:pt x="129" y="78"/>
                    <a:pt x="129" y="78"/>
                  </a:cubicBezTo>
                  <a:cubicBezTo>
                    <a:pt x="129" y="79"/>
                    <a:pt x="129" y="79"/>
                    <a:pt x="129" y="79"/>
                  </a:cubicBezTo>
                  <a:cubicBezTo>
                    <a:pt x="129" y="80"/>
                    <a:pt x="128" y="80"/>
                    <a:pt x="128" y="81"/>
                  </a:cubicBezTo>
                  <a:cubicBezTo>
                    <a:pt x="128" y="82"/>
                    <a:pt x="128" y="83"/>
                    <a:pt x="128" y="84"/>
                  </a:cubicBezTo>
                  <a:cubicBezTo>
                    <a:pt x="128" y="84"/>
                    <a:pt x="128" y="84"/>
                    <a:pt x="128" y="84"/>
                  </a:cubicBezTo>
                  <a:cubicBezTo>
                    <a:pt x="128" y="84"/>
                    <a:pt x="128" y="84"/>
                    <a:pt x="128" y="84"/>
                  </a:cubicBezTo>
                  <a:cubicBezTo>
                    <a:pt x="128" y="85"/>
                    <a:pt x="128" y="85"/>
                    <a:pt x="128" y="85"/>
                  </a:cubicBezTo>
                  <a:cubicBezTo>
                    <a:pt x="128" y="84"/>
                    <a:pt x="128" y="83"/>
                    <a:pt x="128" y="83"/>
                  </a:cubicBezTo>
                  <a:cubicBezTo>
                    <a:pt x="127" y="80"/>
                    <a:pt x="127" y="78"/>
                    <a:pt x="125" y="76"/>
                  </a:cubicBezTo>
                  <a:cubicBezTo>
                    <a:pt x="124" y="74"/>
                    <a:pt x="122" y="74"/>
                    <a:pt x="121" y="74"/>
                  </a:cubicBezTo>
                  <a:cubicBezTo>
                    <a:pt x="120" y="74"/>
                    <a:pt x="120" y="74"/>
                    <a:pt x="120" y="74"/>
                  </a:cubicBezTo>
                  <a:cubicBezTo>
                    <a:pt x="117" y="73"/>
                    <a:pt x="117" y="72"/>
                    <a:pt x="116" y="67"/>
                  </a:cubicBezTo>
                  <a:cubicBezTo>
                    <a:pt x="116" y="67"/>
                    <a:pt x="116" y="67"/>
                    <a:pt x="116" y="67"/>
                  </a:cubicBezTo>
                  <a:cubicBezTo>
                    <a:pt x="116" y="65"/>
                    <a:pt x="116" y="64"/>
                    <a:pt x="116" y="63"/>
                  </a:cubicBezTo>
                  <a:cubicBezTo>
                    <a:pt x="116" y="61"/>
                    <a:pt x="117" y="59"/>
                    <a:pt x="116" y="56"/>
                  </a:cubicBezTo>
                  <a:cubicBezTo>
                    <a:pt x="113" y="51"/>
                    <a:pt x="108" y="50"/>
                    <a:pt x="104" y="50"/>
                  </a:cubicBezTo>
                  <a:cubicBezTo>
                    <a:pt x="104" y="50"/>
                    <a:pt x="104" y="50"/>
                    <a:pt x="103" y="50"/>
                  </a:cubicBezTo>
                  <a:cubicBezTo>
                    <a:pt x="98" y="50"/>
                    <a:pt x="95" y="52"/>
                    <a:pt x="93" y="56"/>
                  </a:cubicBezTo>
                  <a:cubicBezTo>
                    <a:pt x="92" y="58"/>
                    <a:pt x="92" y="59"/>
                    <a:pt x="91" y="59"/>
                  </a:cubicBezTo>
                  <a:cubicBezTo>
                    <a:pt x="90" y="59"/>
                    <a:pt x="90" y="59"/>
                    <a:pt x="90" y="60"/>
                  </a:cubicBezTo>
                  <a:cubicBezTo>
                    <a:pt x="88" y="60"/>
                    <a:pt x="86" y="60"/>
                    <a:pt x="84" y="62"/>
                  </a:cubicBezTo>
                  <a:cubicBezTo>
                    <a:pt x="82" y="64"/>
                    <a:pt x="82" y="67"/>
                    <a:pt x="81" y="69"/>
                  </a:cubicBezTo>
                  <a:cubicBezTo>
                    <a:pt x="81" y="70"/>
                    <a:pt x="81" y="71"/>
                    <a:pt x="81" y="71"/>
                  </a:cubicBezTo>
                  <a:cubicBezTo>
                    <a:pt x="80" y="72"/>
                    <a:pt x="80" y="73"/>
                    <a:pt x="80" y="73"/>
                  </a:cubicBezTo>
                  <a:cubicBezTo>
                    <a:pt x="80" y="73"/>
                    <a:pt x="79" y="73"/>
                    <a:pt x="79" y="72"/>
                  </a:cubicBezTo>
                  <a:cubicBezTo>
                    <a:pt x="78" y="71"/>
                    <a:pt x="76" y="70"/>
                    <a:pt x="74" y="69"/>
                  </a:cubicBezTo>
                  <a:cubicBezTo>
                    <a:pt x="73" y="69"/>
                    <a:pt x="73" y="69"/>
                    <a:pt x="73" y="69"/>
                  </a:cubicBezTo>
                  <a:cubicBezTo>
                    <a:pt x="72" y="69"/>
                    <a:pt x="70" y="70"/>
                    <a:pt x="69" y="71"/>
                  </a:cubicBezTo>
                  <a:cubicBezTo>
                    <a:pt x="69" y="71"/>
                    <a:pt x="69" y="71"/>
                    <a:pt x="69" y="71"/>
                  </a:cubicBezTo>
                  <a:cubicBezTo>
                    <a:pt x="68" y="71"/>
                    <a:pt x="67" y="72"/>
                    <a:pt x="67" y="72"/>
                  </a:cubicBezTo>
                  <a:cubicBezTo>
                    <a:pt x="65" y="72"/>
                    <a:pt x="64" y="73"/>
                    <a:pt x="63" y="73"/>
                  </a:cubicBezTo>
                  <a:cubicBezTo>
                    <a:pt x="62" y="74"/>
                    <a:pt x="61" y="74"/>
                    <a:pt x="60" y="74"/>
                  </a:cubicBezTo>
                  <a:cubicBezTo>
                    <a:pt x="60" y="74"/>
                    <a:pt x="59" y="74"/>
                    <a:pt x="59" y="74"/>
                  </a:cubicBezTo>
                  <a:cubicBezTo>
                    <a:pt x="58" y="74"/>
                    <a:pt x="57" y="74"/>
                    <a:pt x="56" y="73"/>
                  </a:cubicBezTo>
                  <a:cubicBezTo>
                    <a:pt x="56" y="73"/>
                    <a:pt x="56" y="73"/>
                    <a:pt x="56" y="73"/>
                  </a:cubicBezTo>
                  <a:cubicBezTo>
                    <a:pt x="56" y="73"/>
                    <a:pt x="56" y="73"/>
                    <a:pt x="56" y="73"/>
                  </a:cubicBezTo>
                  <a:cubicBezTo>
                    <a:pt x="56" y="72"/>
                    <a:pt x="56" y="71"/>
                    <a:pt x="56" y="70"/>
                  </a:cubicBezTo>
                  <a:cubicBezTo>
                    <a:pt x="57" y="70"/>
                    <a:pt x="57" y="69"/>
                    <a:pt x="57" y="69"/>
                  </a:cubicBezTo>
                  <a:cubicBezTo>
                    <a:pt x="57" y="68"/>
                    <a:pt x="57" y="68"/>
                    <a:pt x="58" y="67"/>
                  </a:cubicBezTo>
                  <a:cubicBezTo>
                    <a:pt x="59" y="65"/>
                    <a:pt x="61" y="60"/>
                    <a:pt x="57" y="57"/>
                  </a:cubicBezTo>
                  <a:cubicBezTo>
                    <a:pt x="55" y="56"/>
                    <a:pt x="53" y="56"/>
                    <a:pt x="52" y="56"/>
                  </a:cubicBezTo>
                  <a:cubicBezTo>
                    <a:pt x="50" y="56"/>
                    <a:pt x="50" y="56"/>
                    <a:pt x="50" y="56"/>
                  </a:cubicBezTo>
                  <a:cubicBezTo>
                    <a:pt x="49" y="56"/>
                    <a:pt x="48" y="56"/>
                    <a:pt x="48" y="56"/>
                  </a:cubicBezTo>
                  <a:cubicBezTo>
                    <a:pt x="47" y="56"/>
                    <a:pt x="44" y="56"/>
                    <a:pt x="43" y="58"/>
                  </a:cubicBezTo>
                  <a:cubicBezTo>
                    <a:pt x="42" y="59"/>
                    <a:pt x="42" y="60"/>
                    <a:pt x="42" y="60"/>
                  </a:cubicBezTo>
                  <a:cubicBezTo>
                    <a:pt x="42" y="61"/>
                    <a:pt x="41" y="61"/>
                    <a:pt x="41" y="61"/>
                  </a:cubicBezTo>
                  <a:cubicBezTo>
                    <a:pt x="41" y="61"/>
                    <a:pt x="41" y="61"/>
                    <a:pt x="40" y="62"/>
                  </a:cubicBezTo>
                  <a:cubicBezTo>
                    <a:pt x="38" y="62"/>
                    <a:pt x="35" y="63"/>
                    <a:pt x="35" y="67"/>
                  </a:cubicBezTo>
                  <a:cubicBezTo>
                    <a:pt x="34" y="68"/>
                    <a:pt x="34" y="69"/>
                    <a:pt x="34" y="70"/>
                  </a:cubicBezTo>
                  <a:cubicBezTo>
                    <a:pt x="34" y="72"/>
                    <a:pt x="34" y="74"/>
                    <a:pt x="34" y="76"/>
                  </a:cubicBezTo>
                  <a:cubicBezTo>
                    <a:pt x="34" y="76"/>
                    <a:pt x="34" y="76"/>
                    <a:pt x="34" y="76"/>
                  </a:cubicBezTo>
                  <a:cubicBezTo>
                    <a:pt x="34" y="77"/>
                    <a:pt x="34" y="78"/>
                    <a:pt x="33" y="79"/>
                  </a:cubicBezTo>
                  <a:cubicBezTo>
                    <a:pt x="33" y="78"/>
                    <a:pt x="32" y="76"/>
                    <a:pt x="32" y="74"/>
                  </a:cubicBezTo>
                  <a:cubicBezTo>
                    <a:pt x="31" y="70"/>
                    <a:pt x="31" y="66"/>
                    <a:pt x="31" y="62"/>
                  </a:cubicBezTo>
                  <a:cubicBezTo>
                    <a:pt x="31" y="60"/>
                    <a:pt x="31" y="59"/>
                    <a:pt x="31" y="57"/>
                  </a:cubicBezTo>
                  <a:cubicBezTo>
                    <a:pt x="31" y="56"/>
                    <a:pt x="32" y="54"/>
                    <a:pt x="32" y="53"/>
                  </a:cubicBezTo>
                  <a:cubicBezTo>
                    <a:pt x="32" y="50"/>
                    <a:pt x="32" y="47"/>
                    <a:pt x="32" y="44"/>
                  </a:cubicBezTo>
                  <a:cubicBezTo>
                    <a:pt x="31" y="42"/>
                    <a:pt x="31" y="39"/>
                    <a:pt x="30" y="37"/>
                  </a:cubicBezTo>
                  <a:cubicBezTo>
                    <a:pt x="29" y="37"/>
                    <a:pt x="29" y="36"/>
                    <a:pt x="30" y="35"/>
                  </a:cubicBezTo>
                  <a:cubicBezTo>
                    <a:pt x="33" y="32"/>
                    <a:pt x="33" y="27"/>
                    <a:pt x="32" y="23"/>
                  </a:cubicBezTo>
                  <a:cubicBezTo>
                    <a:pt x="32" y="19"/>
                    <a:pt x="29" y="17"/>
                    <a:pt x="25" y="17"/>
                  </a:cubicBezTo>
                  <a:cubicBezTo>
                    <a:pt x="26" y="16"/>
                    <a:pt x="27" y="16"/>
                    <a:pt x="27" y="16"/>
                  </a:cubicBezTo>
                  <a:cubicBezTo>
                    <a:pt x="29" y="15"/>
                    <a:pt x="31" y="14"/>
                    <a:pt x="31" y="12"/>
                  </a:cubicBezTo>
                  <a:cubicBezTo>
                    <a:pt x="32" y="11"/>
                    <a:pt x="32" y="9"/>
                    <a:pt x="32" y="8"/>
                  </a:cubicBezTo>
                  <a:cubicBezTo>
                    <a:pt x="32" y="8"/>
                    <a:pt x="31" y="7"/>
                    <a:pt x="31" y="7"/>
                  </a:cubicBezTo>
                  <a:cubicBezTo>
                    <a:pt x="31" y="7"/>
                    <a:pt x="32" y="7"/>
                    <a:pt x="32" y="6"/>
                  </a:cubicBezTo>
                  <a:cubicBezTo>
                    <a:pt x="32" y="6"/>
                    <a:pt x="32" y="3"/>
                    <a:pt x="30" y="1"/>
                  </a:cubicBezTo>
                  <a:cubicBezTo>
                    <a:pt x="28" y="0"/>
                    <a:pt x="27" y="0"/>
                    <a:pt x="26" y="0"/>
                  </a:cubicBezTo>
                  <a:cubicBezTo>
                    <a:pt x="23" y="0"/>
                    <a:pt x="21" y="1"/>
                    <a:pt x="19" y="2"/>
                  </a:cubicBezTo>
                  <a:cubicBezTo>
                    <a:pt x="18" y="3"/>
                    <a:pt x="18" y="4"/>
                    <a:pt x="17" y="5"/>
                  </a:cubicBezTo>
                  <a:cubicBezTo>
                    <a:pt x="17" y="5"/>
                    <a:pt x="17" y="5"/>
                    <a:pt x="17" y="5"/>
                  </a:cubicBezTo>
                  <a:cubicBezTo>
                    <a:pt x="17" y="5"/>
                    <a:pt x="17" y="5"/>
                    <a:pt x="17" y="5"/>
                  </a:cubicBezTo>
                  <a:cubicBezTo>
                    <a:pt x="17" y="5"/>
                    <a:pt x="17" y="5"/>
                    <a:pt x="16" y="5"/>
                  </a:cubicBezTo>
                  <a:cubicBezTo>
                    <a:pt x="15" y="5"/>
                    <a:pt x="14" y="5"/>
                    <a:pt x="13" y="6"/>
                  </a:cubicBezTo>
                  <a:cubicBezTo>
                    <a:pt x="13" y="6"/>
                    <a:pt x="12" y="7"/>
                    <a:pt x="12" y="7"/>
                  </a:cubicBezTo>
                  <a:cubicBezTo>
                    <a:pt x="11" y="8"/>
                    <a:pt x="10" y="9"/>
                    <a:pt x="10" y="10"/>
                  </a:cubicBezTo>
                  <a:cubicBezTo>
                    <a:pt x="9" y="11"/>
                    <a:pt x="9" y="11"/>
                    <a:pt x="9" y="11"/>
                  </a:cubicBezTo>
                  <a:cubicBezTo>
                    <a:pt x="8" y="13"/>
                    <a:pt x="7" y="15"/>
                    <a:pt x="6" y="16"/>
                  </a:cubicBezTo>
                  <a:cubicBezTo>
                    <a:pt x="6" y="16"/>
                    <a:pt x="5" y="17"/>
                    <a:pt x="5" y="18"/>
                  </a:cubicBezTo>
                  <a:cubicBezTo>
                    <a:pt x="3" y="19"/>
                    <a:pt x="2" y="20"/>
                    <a:pt x="1" y="21"/>
                  </a:cubicBezTo>
                  <a:cubicBezTo>
                    <a:pt x="0" y="23"/>
                    <a:pt x="0" y="26"/>
                    <a:pt x="0" y="27"/>
                  </a:cubicBezTo>
                  <a:cubicBezTo>
                    <a:pt x="0" y="28"/>
                    <a:pt x="0" y="30"/>
                    <a:pt x="0" y="30"/>
                  </a:cubicBezTo>
                  <a:cubicBezTo>
                    <a:pt x="0" y="32"/>
                    <a:pt x="0" y="34"/>
                    <a:pt x="0" y="35"/>
                  </a:cubicBezTo>
                  <a:cubicBezTo>
                    <a:pt x="0" y="36"/>
                    <a:pt x="0" y="37"/>
                    <a:pt x="0" y="37"/>
                  </a:cubicBezTo>
                  <a:cubicBezTo>
                    <a:pt x="0" y="38"/>
                    <a:pt x="0" y="38"/>
                    <a:pt x="0" y="38"/>
                  </a:cubicBezTo>
                  <a:cubicBezTo>
                    <a:pt x="0" y="39"/>
                    <a:pt x="0" y="41"/>
                    <a:pt x="1" y="43"/>
                  </a:cubicBezTo>
                  <a:cubicBezTo>
                    <a:pt x="2" y="44"/>
                    <a:pt x="3" y="45"/>
                    <a:pt x="3" y="47"/>
                  </a:cubicBezTo>
                  <a:cubicBezTo>
                    <a:pt x="3" y="48"/>
                    <a:pt x="3" y="49"/>
                    <a:pt x="2" y="50"/>
                  </a:cubicBezTo>
                  <a:cubicBezTo>
                    <a:pt x="1" y="52"/>
                    <a:pt x="1" y="54"/>
                    <a:pt x="1" y="56"/>
                  </a:cubicBezTo>
                  <a:cubicBezTo>
                    <a:pt x="0" y="59"/>
                    <a:pt x="1" y="61"/>
                    <a:pt x="1" y="62"/>
                  </a:cubicBezTo>
                  <a:cubicBezTo>
                    <a:pt x="1" y="63"/>
                    <a:pt x="1" y="64"/>
                    <a:pt x="2" y="64"/>
                  </a:cubicBezTo>
                  <a:cubicBezTo>
                    <a:pt x="2" y="66"/>
                    <a:pt x="2" y="68"/>
                    <a:pt x="2" y="70"/>
                  </a:cubicBezTo>
                  <a:cubicBezTo>
                    <a:pt x="2" y="71"/>
                    <a:pt x="2" y="71"/>
                    <a:pt x="2" y="71"/>
                  </a:cubicBezTo>
                  <a:cubicBezTo>
                    <a:pt x="2" y="73"/>
                    <a:pt x="3" y="75"/>
                    <a:pt x="3" y="77"/>
                  </a:cubicBezTo>
                  <a:cubicBezTo>
                    <a:pt x="3" y="77"/>
                    <a:pt x="3" y="78"/>
                    <a:pt x="3" y="79"/>
                  </a:cubicBezTo>
                  <a:cubicBezTo>
                    <a:pt x="4" y="82"/>
                    <a:pt x="4" y="85"/>
                    <a:pt x="4" y="88"/>
                  </a:cubicBezTo>
                  <a:cubicBezTo>
                    <a:pt x="4" y="89"/>
                    <a:pt x="4" y="90"/>
                    <a:pt x="4" y="91"/>
                  </a:cubicBezTo>
                  <a:cubicBezTo>
                    <a:pt x="4" y="94"/>
                    <a:pt x="5" y="97"/>
                    <a:pt x="6" y="100"/>
                  </a:cubicBezTo>
                  <a:cubicBezTo>
                    <a:pt x="6" y="101"/>
                    <a:pt x="7" y="101"/>
                    <a:pt x="7" y="102"/>
                  </a:cubicBezTo>
                  <a:cubicBezTo>
                    <a:pt x="6" y="102"/>
                    <a:pt x="6" y="103"/>
                    <a:pt x="5" y="104"/>
                  </a:cubicBezTo>
                  <a:cubicBezTo>
                    <a:pt x="3" y="107"/>
                    <a:pt x="3" y="113"/>
                    <a:pt x="6" y="116"/>
                  </a:cubicBezTo>
                  <a:cubicBezTo>
                    <a:pt x="8" y="118"/>
                    <a:pt x="11" y="118"/>
                    <a:pt x="13" y="118"/>
                  </a:cubicBezTo>
                  <a:cubicBezTo>
                    <a:pt x="14" y="118"/>
                    <a:pt x="15" y="118"/>
                    <a:pt x="15" y="119"/>
                  </a:cubicBezTo>
                  <a:cubicBezTo>
                    <a:pt x="16" y="119"/>
                    <a:pt x="16" y="120"/>
                    <a:pt x="16" y="121"/>
                  </a:cubicBezTo>
                  <a:cubicBezTo>
                    <a:pt x="16" y="121"/>
                    <a:pt x="16" y="121"/>
                    <a:pt x="15" y="121"/>
                  </a:cubicBezTo>
                  <a:cubicBezTo>
                    <a:pt x="15" y="121"/>
                    <a:pt x="14" y="121"/>
                    <a:pt x="14" y="121"/>
                  </a:cubicBezTo>
                  <a:cubicBezTo>
                    <a:pt x="11" y="121"/>
                    <a:pt x="10" y="122"/>
                    <a:pt x="8" y="123"/>
                  </a:cubicBezTo>
                  <a:cubicBezTo>
                    <a:pt x="4" y="127"/>
                    <a:pt x="4" y="132"/>
                    <a:pt x="4" y="135"/>
                  </a:cubicBezTo>
                  <a:cubicBezTo>
                    <a:pt x="4" y="135"/>
                    <a:pt x="4" y="135"/>
                    <a:pt x="4" y="136"/>
                  </a:cubicBezTo>
                  <a:cubicBezTo>
                    <a:pt x="4" y="137"/>
                    <a:pt x="4" y="138"/>
                    <a:pt x="4" y="140"/>
                  </a:cubicBezTo>
                  <a:cubicBezTo>
                    <a:pt x="5" y="143"/>
                    <a:pt x="10" y="147"/>
                    <a:pt x="13" y="147"/>
                  </a:cubicBezTo>
                  <a:cubicBezTo>
                    <a:pt x="13" y="147"/>
                    <a:pt x="14" y="147"/>
                    <a:pt x="14" y="147"/>
                  </a:cubicBezTo>
                  <a:cubicBezTo>
                    <a:pt x="14" y="147"/>
                    <a:pt x="14" y="147"/>
                    <a:pt x="15" y="147"/>
                  </a:cubicBezTo>
                  <a:cubicBezTo>
                    <a:pt x="15" y="147"/>
                    <a:pt x="15" y="148"/>
                    <a:pt x="15" y="148"/>
                  </a:cubicBezTo>
                  <a:cubicBezTo>
                    <a:pt x="15" y="152"/>
                    <a:pt x="13" y="157"/>
                    <a:pt x="11" y="161"/>
                  </a:cubicBezTo>
                  <a:cubicBezTo>
                    <a:pt x="10" y="162"/>
                    <a:pt x="9" y="163"/>
                    <a:pt x="9" y="164"/>
                  </a:cubicBezTo>
                  <a:cubicBezTo>
                    <a:pt x="6" y="170"/>
                    <a:pt x="5" y="179"/>
                    <a:pt x="9" y="185"/>
                  </a:cubicBezTo>
                  <a:cubicBezTo>
                    <a:pt x="10" y="187"/>
                    <a:pt x="13" y="190"/>
                    <a:pt x="19" y="190"/>
                  </a:cubicBezTo>
                  <a:cubicBezTo>
                    <a:pt x="19" y="190"/>
                    <a:pt x="20" y="190"/>
                    <a:pt x="21" y="190"/>
                  </a:cubicBezTo>
                  <a:cubicBezTo>
                    <a:pt x="26" y="190"/>
                    <a:pt x="29" y="186"/>
                    <a:pt x="32" y="182"/>
                  </a:cubicBezTo>
                  <a:cubicBezTo>
                    <a:pt x="32" y="182"/>
                    <a:pt x="33" y="181"/>
                    <a:pt x="33" y="181"/>
                  </a:cubicBezTo>
                  <a:cubicBezTo>
                    <a:pt x="36" y="177"/>
                    <a:pt x="39" y="175"/>
                    <a:pt x="43" y="173"/>
                  </a:cubicBezTo>
                  <a:cubicBezTo>
                    <a:pt x="46" y="172"/>
                    <a:pt x="48" y="171"/>
                    <a:pt x="52" y="169"/>
                  </a:cubicBezTo>
                  <a:cubicBezTo>
                    <a:pt x="54" y="169"/>
                    <a:pt x="57" y="168"/>
                    <a:pt x="59" y="167"/>
                  </a:cubicBezTo>
                  <a:cubicBezTo>
                    <a:pt x="62" y="166"/>
                    <a:pt x="65" y="165"/>
                    <a:pt x="68" y="164"/>
                  </a:cubicBezTo>
                  <a:cubicBezTo>
                    <a:pt x="73" y="163"/>
                    <a:pt x="78" y="161"/>
                    <a:pt x="81" y="156"/>
                  </a:cubicBezTo>
                  <a:cubicBezTo>
                    <a:pt x="82" y="155"/>
                    <a:pt x="82" y="153"/>
                    <a:pt x="83" y="152"/>
                  </a:cubicBezTo>
                  <a:cubicBezTo>
                    <a:pt x="83" y="152"/>
                    <a:pt x="83" y="151"/>
                    <a:pt x="84" y="151"/>
                  </a:cubicBezTo>
                  <a:cubicBezTo>
                    <a:pt x="84" y="150"/>
                    <a:pt x="84" y="150"/>
                    <a:pt x="84" y="150"/>
                  </a:cubicBezTo>
                  <a:cubicBezTo>
                    <a:pt x="85" y="148"/>
                    <a:pt x="85" y="148"/>
                    <a:pt x="86" y="148"/>
                  </a:cubicBezTo>
                  <a:cubicBezTo>
                    <a:pt x="86" y="147"/>
                    <a:pt x="87" y="147"/>
                    <a:pt x="87" y="147"/>
                  </a:cubicBezTo>
                  <a:cubicBezTo>
                    <a:pt x="88" y="147"/>
                    <a:pt x="89" y="147"/>
                    <a:pt x="89" y="146"/>
                  </a:cubicBezTo>
                  <a:cubicBezTo>
                    <a:pt x="91" y="145"/>
                    <a:pt x="92" y="144"/>
                    <a:pt x="92" y="144"/>
                  </a:cubicBezTo>
                  <a:cubicBezTo>
                    <a:pt x="92" y="143"/>
                    <a:pt x="93" y="143"/>
                    <a:pt x="93" y="143"/>
                  </a:cubicBezTo>
                  <a:cubicBezTo>
                    <a:pt x="93" y="143"/>
                    <a:pt x="93" y="144"/>
                    <a:pt x="93" y="144"/>
                  </a:cubicBezTo>
                  <a:cubicBezTo>
                    <a:pt x="93" y="145"/>
                    <a:pt x="93" y="145"/>
                    <a:pt x="93" y="145"/>
                  </a:cubicBezTo>
                  <a:cubicBezTo>
                    <a:pt x="93" y="146"/>
                    <a:pt x="93" y="149"/>
                    <a:pt x="96" y="150"/>
                  </a:cubicBezTo>
                  <a:cubicBezTo>
                    <a:pt x="96" y="151"/>
                    <a:pt x="97" y="151"/>
                    <a:pt x="98" y="151"/>
                  </a:cubicBezTo>
                  <a:cubicBezTo>
                    <a:pt x="99" y="151"/>
                    <a:pt x="99" y="151"/>
                    <a:pt x="100" y="151"/>
                  </a:cubicBezTo>
                  <a:cubicBezTo>
                    <a:pt x="100" y="151"/>
                    <a:pt x="100" y="151"/>
                    <a:pt x="100" y="151"/>
                  </a:cubicBezTo>
                  <a:cubicBezTo>
                    <a:pt x="104" y="151"/>
                    <a:pt x="108" y="149"/>
                    <a:pt x="110" y="146"/>
                  </a:cubicBezTo>
                  <a:cubicBezTo>
                    <a:pt x="110" y="145"/>
                    <a:pt x="110" y="145"/>
                    <a:pt x="110" y="145"/>
                  </a:cubicBezTo>
                  <a:cubicBezTo>
                    <a:pt x="111" y="146"/>
                    <a:pt x="111" y="146"/>
                    <a:pt x="111" y="146"/>
                  </a:cubicBezTo>
                  <a:cubicBezTo>
                    <a:pt x="112" y="147"/>
                    <a:pt x="113" y="147"/>
                    <a:pt x="113" y="147"/>
                  </a:cubicBezTo>
                  <a:cubicBezTo>
                    <a:pt x="113" y="148"/>
                    <a:pt x="113" y="149"/>
                    <a:pt x="111" y="151"/>
                  </a:cubicBezTo>
                  <a:cubicBezTo>
                    <a:pt x="110" y="153"/>
                    <a:pt x="109" y="155"/>
                    <a:pt x="107" y="157"/>
                  </a:cubicBezTo>
                  <a:cubicBezTo>
                    <a:pt x="107" y="158"/>
                    <a:pt x="106" y="158"/>
                    <a:pt x="105" y="159"/>
                  </a:cubicBezTo>
                  <a:cubicBezTo>
                    <a:pt x="104" y="162"/>
                    <a:pt x="104" y="163"/>
                    <a:pt x="104" y="165"/>
                  </a:cubicBezTo>
                  <a:cubicBezTo>
                    <a:pt x="105" y="166"/>
                    <a:pt x="105" y="166"/>
                    <a:pt x="105" y="166"/>
                  </a:cubicBezTo>
                  <a:cubicBezTo>
                    <a:pt x="105" y="166"/>
                    <a:pt x="105" y="166"/>
                    <a:pt x="105" y="167"/>
                  </a:cubicBezTo>
                  <a:cubicBezTo>
                    <a:pt x="105" y="167"/>
                    <a:pt x="105" y="168"/>
                    <a:pt x="105" y="169"/>
                  </a:cubicBezTo>
                  <a:cubicBezTo>
                    <a:pt x="105" y="171"/>
                    <a:pt x="107" y="172"/>
                    <a:pt x="110" y="172"/>
                  </a:cubicBezTo>
                  <a:cubicBezTo>
                    <a:pt x="112" y="172"/>
                    <a:pt x="114" y="172"/>
                    <a:pt x="115" y="171"/>
                  </a:cubicBezTo>
                  <a:cubicBezTo>
                    <a:pt x="116" y="170"/>
                    <a:pt x="117" y="169"/>
                    <a:pt x="118" y="168"/>
                  </a:cubicBezTo>
                  <a:cubicBezTo>
                    <a:pt x="118" y="167"/>
                    <a:pt x="119" y="167"/>
                    <a:pt x="119" y="166"/>
                  </a:cubicBezTo>
                  <a:cubicBezTo>
                    <a:pt x="120" y="166"/>
                    <a:pt x="121" y="166"/>
                    <a:pt x="121" y="166"/>
                  </a:cubicBezTo>
                  <a:cubicBezTo>
                    <a:pt x="123" y="166"/>
                    <a:pt x="125" y="165"/>
                    <a:pt x="126" y="164"/>
                  </a:cubicBezTo>
                  <a:cubicBezTo>
                    <a:pt x="127" y="162"/>
                    <a:pt x="128" y="161"/>
                    <a:pt x="128" y="160"/>
                  </a:cubicBezTo>
                  <a:cubicBezTo>
                    <a:pt x="128" y="159"/>
                    <a:pt x="128" y="159"/>
                    <a:pt x="128" y="159"/>
                  </a:cubicBezTo>
                  <a:cubicBezTo>
                    <a:pt x="128" y="158"/>
                    <a:pt x="129" y="157"/>
                    <a:pt x="129" y="156"/>
                  </a:cubicBezTo>
                  <a:cubicBezTo>
                    <a:pt x="129" y="155"/>
                    <a:pt x="129" y="155"/>
                    <a:pt x="129" y="155"/>
                  </a:cubicBezTo>
                  <a:cubicBezTo>
                    <a:pt x="129" y="154"/>
                    <a:pt x="129" y="153"/>
                    <a:pt x="130" y="152"/>
                  </a:cubicBezTo>
                  <a:cubicBezTo>
                    <a:pt x="130" y="150"/>
                    <a:pt x="129" y="149"/>
                    <a:pt x="129" y="147"/>
                  </a:cubicBezTo>
                  <a:cubicBezTo>
                    <a:pt x="129" y="147"/>
                    <a:pt x="128" y="147"/>
                    <a:pt x="128" y="146"/>
                  </a:cubicBezTo>
                  <a:cubicBezTo>
                    <a:pt x="127" y="142"/>
                    <a:pt x="127" y="138"/>
                    <a:pt x="129" y="135"/>
                  </a:cubicBezTo>
                  <a:cubicBezTo>
                    <a:pt x="130" y="134"/>
                    <a:pt x="131" y="133"/>
                    <a:pt x="131" y="132"/>
                  </a:cubicBezTo>
                  <a:cubicBezTo>
                    <a:pt x="133" y="130"/>
                    <a:pt x="135" y="127"/>
                    <a:pt x="135" y="122"/>
                  </a:cubicBezTo>
                  <a:cubicBezTo>
                    <a:pt x="135" y="121"/>
                    <a:pt x="135" y="120"/>
                    <a:pt x="135" y="118"/>
                  </a:cubicBezTo>
                  <a:cubicBezTo>
                    <a:pt x="134" y="117"/>
                    <a:pt x="134" y="116"/>
                    <a:pt x="134" y="115"/>
                  </a:cubicBezTo>
                  <a:cubicBezTo>
                    <a:pt x="134" y="115"/>
                    <a:pt x="134" y="115"/>
                    <a:pt x="134" y="115"/>
                  </a:cubicBezTo>
                  <a:cubicBezTo>
                    <a:pt x="142" y="116"/>
                    <a:pt x="145" y="130"/>
                    <a:pt x="145" y="137"/>
                  </a:cubicBezTo>
                  <a:cubicBezTo>
                    <a:pt x="145" y="141"/>
                    <a:pt x="147" y="148"/>
                    <a:pt x="152" y="148"/>
                  </a:cubicBezTo>
                  <a:cubicBezTo>
                    <a:pt x="154" y="148"/>
                    <a:pt x="156" y="146"/>
                    <a:pt x="158" y="143"/>
                  </a:cubicBezTo>
                  <a:cubicBezTo>
                    <a:pt x="159" y="141"/>
                    <a:pt x="159" y="140"/>
                    <a:pt x="160" y="138"/>
                  </a:cubicBezTo>
                  <a:cubicBezTo>
                    <a:pt x="160" y="138"/>
                    <a:pt x="160" y="138"/>
                    <a:pt x="160" y="138"/>
                  </a:cubicBezTo>
                  <a:cubicBezTo>
                    <a:pt x="160" y="139"/>
                    <a:pt x="161" y="140"/>
                    <a:pt x="161" y="140"/>
                  </a:cubicBezTo>
                  <a:cubicBezTo>
                    <a:pt x="162" y="140"/>
                    <a:pt x="162" y="141"/>
                    <a:pt x="162" y="141"/>
                  </a:cubicBezTo>
                  <a:cubicBezTo>
                    <a:pt x="162" y="142"/>
                    <a:pt x="162" y="142"/>
                    <a:pt x="162" y="143"/>
                  </a:cubicBezTo>
                  <a:cubicBezTo>
                    <a:pt x="163" y="145"/>
                    <a:pt x="166" y="147"/>
                    <a:pt x="168" y="147"/>
                  </a:cubicBezTo>
                  <a:cubicBezTo>
                    <a:pt x="170" y="147"/>
                    <a:pt x="172" y="147"/>
                    <a:pt x="172" y="145"/>
                  </a:cubicBezTo>
                  <a:cubicBezTo>
                    <a:pt x="173" y="144"/>
                    <a:pt x="173" y="143"/>
                    <a:pt x="173" y="142"/>
                  </a:cubicBezTo>
                  <a:cubicBezTo>
                    <a:pt x="174" y="141"/>
                    <a:pt x="174" y="141"/>
                    <a:pt x="174" y="140"/>
                  </a:cubicBezTo>
                  <a:cubicBezTo>
                    <a:pt x="175" y="140"/>
                    <a:pt x="176" y="140"/>
                    <a:pt x="176" y="140"/>
                  </a:cubicBezTo>
                  <a:cubicBezTo>
                    <a:pt x="178" y="139"/>
                    <a:pt x="180" y="138"/>
                    <a:pt x="181" y="137"/>
                  </a:cubicBezTo>
                  <a:cubicBezTo>
                    <a:pt x="184" y="133"/>
                    <a:pt x="182" y="130"/>
                    <a:pt x="181" y="12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38" name="Freeform 137"/>
            <p:cNvSpPr>
              <a:spLocks noEditPoints="1"/>
            </p:cNvSpPr>
            <p:nvPr/>
          </p:nvSpPr>
          <p:spPr bwMode="auto">
            <a:xfrm>
              <a:off x="16472692" y="6625709"/>
              <a:ext cx="1727573" cy="2221218"/>
            </a:xfrm>
            <a:custGeom>
              <a:avLst/>
              <a:gdLst>
                <a:gd name="T0" fmla="*/ 309 w 317"/>
                <a:gd name="T1" fmla="*/ 141 h 448"/>
                <a:gd name="T2" fmla="*/ 303 w 317"/>
                <a:gd name="T3" fmla="*/ 138 h 448"/>
                <a:gd name="T4" fmla="*/ 291 w 317"/>
                <a:gd name="T5" fmla="*/ 135 h 448"/>
                <a:gd name="T6" fmla="*/ 282 w 317"/>
                <a:gd name="T7" fmla="*/ 129 h 448"/>
                <a:gd name="T8" fmla="*/ 261 w 317"/>
                <a:gd name="T9" fmla="*/ 129 h 448"/>
                <a:gd name="T10" fmla="*/ 240 w 317"/>
                <a:gd name="T11" fmla="*/ 136 h 448"/>
                <a:gd name="T12" fmla="*/ 241 w 317"/>
                <a:gd name="T13" fmla="*/ 131 h 448"/>
                <a:gd name="T14" fmla="*/ 240 w 317"/>
                <a:gd name="T15" fmla="*/ 107 h 448"/>
                <a:gd name="T16" fmla="*/ 239 w 317"/>
                <a:gd name="T17" fmla="*/ 104 h 448"/>
                <a:gd name="T18" fmla="*/ 237 w 317"/>
                <a:gd name="T19" fmla="*/ 93 h 448"/>
                <a:gd name="T20" fmla="*/ 234 w 317"/>
                <a:gd name="T21" fmla="*/ 84 h 448"/>
                <a:gd name="T22" fmla="*/ 234 w 317"/>
                <a:gd name="T23" fmla="*/ 76 h 448"/>
                <a:gd name="T24" fmla="*/ 225 w 317"/>
                <a:gd name="T25" fmla="*/ 66 h 448"/>
                <a:gd name="T26" fmla="*/ 216 w 317"/>
                <a:gd name="T27" fmla="*/ 67 h 448"/>
                <a:gd name="T28" fmla="*/ 203 w 317"/>
                <a:gd name="T29" fmla="*/ 63 h 448"/>
                <a:gd name="T30" fmla="*/ 201 w 317"/>
                <a:gd name="T31" fmla="*/ 52 h 448"/>
                <a:gd name="T32" fmla="*/ 204 w 317"/>
                <a:gd name="T33" fmla="*/ 28 h 448"/>
                <a:gd name="T34" fmla="*/ 64 w 317"/>
                <a:gd name="T35" fmla="*/ 0 h 448"/>
                <a:gd name="T36" fmla="*/ 51 w 317"/>
                <a:gd name="T37" fmla="*/ 86 h 448"/>
                <a:gd name="T38" fmla="*/ 50 w 317"/>
                <a:gd name="T39" fmla="*/ 89 h 448"/>
                <a:gd name="T40" fmla="*/ 0 w 317"/>
                <a:gd name="T41" fmla="*/ 426 h 448"/>
                <a:gd name="T42" fmla="*/ 101 w 317"/>
                <a:gd name="T43" fmla="*/ 442 h 448"/>
                <a:gd name="T44" fmla="*/ 136 w 317"/>
                <a:gd name="T45" fmla="*/ 447 h 448"/>
                <a:gd name="T46" fmla="*/ 156 w 317"/>
                <a:gd name="T47" fmla="*/ 447 h 448"/>
                <a:gd name="T48" fmla="*/ 315 w 317"/>
                <a:gd name="T49" fmla="*/ 147 h 448"/>
                <a:gd name="T50" fmla="*/ 132 w 317"/>
                <a:gd name="T51" fmla="*/ 369 h 448"/>
                <a:gd name="T52" fmla="*/ 121 w 317"/>
                <a:gd name="T53" fmla="*/ 382 h 448"/>
                <a:gd name="T54" fmla="*/ 123 w 317"/>
                <a:gd name="T55" fmla="*/ 364 h 448"/>
                <a:gd name="T56" fmla="*/ 124 w 317"/>
                <a:gd name="T57" fmla="*/ 355 h 448"/>
                <a:gd name="T58" fmla="*/ 126 w 317"/>
                <a:gd name="T59" fmla="*/ 349 h 448"/>
                <a:gd name="T60" fmla="*/ 131 w 317"/>
                <a:gd name="T61" fmla="*/ 351 h 448"/>
                <a:gd name="T62" fmla="*/ 133 w 317"/>
                <a:gd name="T63" fmla="*/ 360 h 448"/>
                <a:gd name="T64" fmla="*/ 62 w 317"/>
                <a:gd name="T65" fmla="*/ 245 h 448"/>
                <a:gd name="T66" fmla="*/ 58 w 317"/>
                <a:gd name="T67" fmla="*/ 247 h 448"/>
                <a:gd name="T68" fmla="*/ 58 w 317"/>
                <a:gd name="T69" fmla="*/ 238 h 448"/>
                <a:gd name="T70" fmla="*/ 64 w 317"/>
                <a:gd name="T71" fmla="*/ 244 h 448"/>
                <a:gd name="T72" fmla="*/ 58 w 317"/>
                <a:gd name="T73" fmla="*/ 257 h 448"/>
                <a:gd name="T74" fmla="*/ 60 w 317"/>
                <a:gd name="T75" fmla="*/ 267 h 448"/>
                <a:gd name="T76" fmla="*/ 64 w 317"/>
                <a:gd name="T77" fmla="*/ 270 h 448"/>
                <a:gd name="T78" fmla="*/ 50 w 317"/>
                <a:gd name="T79" fmla="*/ 261 h 448"/>
                <a:gd name="T80" fmla="*/ 49 w 317"/>
                <a:gd name="T81" fmla="*/ 255 h 448"/>
                <a:gd name="T82" fmla="*/ 98 w 317"/>
                <a:gd name="T83" fmla="*/ 306 h 448"/>
                <a:gd name="T84" fmla="*/ 86 w 317"/>
                <a:gd name="T85" fmla="*/ 284 h 448"/>
                <a:gd name="T86" fmla="*/ 90 w 317"/>
                <a:gd name="T87" fmla="*/ 284 h 448"/>
                <a:gd name="T88" fmla="*/ 96 w 317"/>
                <a:gd name="T89" fmla="*/ 274 h 448"/>
                <a:gd name="T90" fmla="*/ 85 w 317"/>
                <a:gd name="T91" fmla="*/ 273 h 448"/>
                <a:gd name="T92" fmla="*/ 82 w 317"/>
                <a:gd name="T93" fmla="*/ 267 h 448"/>
                <a:gd name="T94" fmla="*/ 93 w 317"/>
                <a:gd name="T95" fmla="*/ 249 h 448"/>
                <a:gd name="T96" fmla="*/ 119 w 317"/>
                <a:gd name="T97" fmla="*/ 305 h 448"/>
                <a:gd name="T98" fmla="*/ 124 w 317"/>
                <a:gd name="T99" fmla="*/ 325 h 448"/>
                <a:gd name="T100" fmla="*/ 121 w 317"/>
                <a:gd name="T101" fmla="*/ 333 h 448"/>
                <a:gd name="T102" fmla="*/ 108 w 317"/>
                <a:gd name="T103" fmla="*/ 314 h 448"/>
                <a:gd name="T104" fmla="*/ 98 w 317"/>
                <a:gd name="T105" fmla="*/ 30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7" h="448">
                  <a:moveTo>
                    <a:pt x="313" y="142"/>
                  </a:moveTo>
                  <a:cubicBezTo>
                    <a:pt x="313" y="141"/>
                    <a:pt x="313" y="141"/>
                    <a:pt x="312" y="141"/>
                  </a:cubicBezTo>
                  <a:cubicBezTo>
                    <a:pt x="311" y="141"/>
                    <a:pt x="310" y="141"/>
                    <a:pt x="309" y="141"/>
                  </a:cubicBezTo>
                  <a:cubicBezTo>
                    <a:pt x="309" y="141"/>
                    <a:pt x="308" y="141"/>
                    <a:pt x="308" y="140"/>
                  </a:cubicBezTo>
                  <a:cubicBezTo>
                    <a:pt x="306" y="140"/>
                    <a:pt x="305" y="139"/>
                    <a:pt x="304" y="139"/>
                  </a:cubicBezTo>
                  <a:cubicBezTo>
                    <a:pt x="303" y="138"/>
                    <a:pt x="303" y="138"/>
                    <a:pt x="303" y="138"/>
                  </a:cubicBezTo>
                  <a:cubicBezTo>
                    <a:pt x="301" y="137"/>
                    <a:pt x="299" y="136"/>
                    <a:pt x="297" y="136"/>
                  </a:cubicBezTo>
                  <a:cubicBezTo>
                    <a:pt x="296" y="136"/>
                    <a:pt x="295" y="136"/>
                    <a:pt x="294" y="136"/>
                  </a:cubicBezTo>
                  <a:cubicBezTo>
                    <a:pt x="292" y="136"/>
                    <a:pt x="292" y="136"/>
                    <a:pt x="291" y="135"/>
                  </a:cubicBezTo>
                  <a:cubicBezTo>
                    <a:pt x="291" y="135"/>
                    <a:pt x="290" y="134"/>
                    <a:pt x="290" y="134"/>
                  </a:cubicBezTo>
                  <a:cubicBezTo>
                    <a:pt x="289" y="133"/>
                    <a:pt x="288" y="132"/>
                    <a:pt x="286" y="131"/>
                  </a:cubicBezTo>
                  <a:cubicBezTo>
                    <a:pt x="285" y="130"/>
                    <a:pt x="284" y="130"/>
                    <a:pt x="282" y="129"/>
                  </a:cubicBezTo>
                  <a:cubicBezTo>
                    <a:pt x="281" y="129"/>
                    <a:pt x="280" y="128"/>
                    <a:pt x="279" y="128"/>
                  </a:cubicBezTo>
                  <a:cubicBezTo>
                    <a:pt x="277" y="127"/>
                    <a:pt x="274" y="127"/>
                    <a:pt x="272" y="127"/>
                  </a:cubicBezTo>
                  <a:cubicBezTo>
                    <a:pt x="268" y="127"/>
                    <a:pt x="265" y="127"/>
                    <a:pt x="261" y="129"/>
                  </a:cubicBezTo>
                  <a:cubicBezTo>
                    <a:pt x="260" y="129"/>
                    <a:pt x="258" y="130"/>
                    <a:pt x="256" y="131"/>
                  </a:cubicBezTo>
                  <a:cubicBezTo>
                    <a:pt x="251" y="134"/>
                    <a:pt x="245" y="137"/>
                    <a:pt x="242" y="137"/>
                  </a:cubicBezTo>
                  <a:cubicBezTo>
                    <a:pt x="241" y="137"/>
                    <a:pt x="240" y="137"/>
                    <a:pt x="240" y="136"/>
                  </a:cubicBezTo>
                  <a:cubicBezTo>
                    <a:pt x="239" y="136"/>
                    <a:pt x="239" y="136"/>
                    <a:pt x="239" y="136"/>
                  </a:cubicBezTo>
                  <a:cubicBezTo>
                    <a:pt x="239" y="136"/>
                    <a:pt x="240" y="134"/>
                    <a:pt x="240" y="133"/>
                  </a:cubicBezTo>
                  <a:cubicBezTo>
                    <a:pt x="241" y="132"/>
                    <a:pt x="241" y="132"/>
                    <a:pt x="241" y="131"/>
                  </a:cubicBezTo>
                  <a:cubicBezTo>
                    <a:pt x="244" y="126"/>
                    <a:pt x="244" y="122"/>
                    <a:pt x="243" y="117"/>
                  </a:cubicBezTo>
                  <a:cubicBezTo>
                    <a:pt x="243" y="114"/>
                    <a:pt x="242" y="111"/>
                    <a:pt x="240" y="108"/>
                  </a:cubicBezTo>
                  <a:cubicBezTo>
                    <a:pt x="240" y="108"/>
                    <a:pt x="240" y="108"/>
                    <a:pt x="240" y="107"/>
                  </a:cubicBezTo>
                  <a:cubicBezTo>
                    <a:pt x="239" y="107"/>
                    <a:pt x="239" y="107"/>
                    <a:pt x="239" y="107"/>
                  </a:cubicBezTo>
                  <a:cubicBezTo>
                    <a:pt x="239" y="107"/>
                    <a:pt x="239" y="106"/>
                    <a:pt x="239" y="105"/>
                  </a:cubicBezTo>
                  <a:cubicBezTo>
                    <a:pt x="239" y="105"/>
                    <a:pt x="239" y="104"/>
                    <a:pt x="239" y="104"/>
                  </a:cubicBezTo>
                  <a:cubicBezTo>
                    <a:pt x="239" y="103"/>
                    <a:pt x="239" y="102"/>
                    <a:pt x="239" y="102"/>
                  </a:cubicBezTo>
                  <a:cubicBezTo>
                    <a:pt x="238" y="100"/>
                    <a:pt x="238" y="99"/>
                    <a:pt x="238" y="97"/>
                  </a:cubicBezTo>
                  <a:cubicBezTo>
                    <a:pt x="237" y="96"/>
                    <a:pt x="237" y="95"/>
                    <a:pt x="237" y="93"/>
                  </a:cubicBezTo>
                  <a:cubicBezTo>
                    <a:pt x="237" y="92"/>
                    <a:pt x="236" y="91"/>
                    <a:pt x="236" y="90"/>
                  </a:cubicBezTo>
                  <a:cubicBezTo>
                    <a:pt x="236" y="89"/>
                    <a:pt x="236" y="88"/>
                    <a:pt x="235" y="87"/>
                  </a:cubicBezTo>
                  <a:cubicBezTo>
                    <a:pt x="235" y="86"/>
                    <a:pt x="234" y="85"/>
                    <a:pt x="234" y="84"/>
                  </a:cubicBezTo>
                  <a:cubicBezTo>
                    <a:pt x="234" y="83"/>
                    <a:pt x="234" y="81"/>
                    <a:pt x="234" y="80"/>
                  </a:cubicBezTo>
                  <a:cubicBezTo>
                    <a:pt x="234" y="79"/>
                    <a:pt x="234" y="78"/>
                    <a:pt x="234" y="77"/>
                  </a:cubicBezTo>
                  <a:cubicBezTo>
                    <a:pt x="234" y="76"/>
                    <a:pt x="234" y="76"/>
                    <a:pt x="234" y="76"/>
                  </a:cubicBezTo>
                  <a:cubicBezTo>
                    <a:pt x="234" y="74"/>
                    <a:pt x="234" y="72"/>
                    <a:pt x="233" y="70"/>
                  </a:cubicBezTo>
                  <a:cubicBezTo>
                    <a:pt x="231" y="68"/>
                    <a:pt x="229" y="66"/>
                    <a:pt x="226" y="66"/>
                  </a:cubicBezTo>
                  <a:cubicBezTo>
                    <a:pt x="225" y="66"/>
                    <a:pt x="225" y="66"/>
                    <a:pt x="225" y="66"/>
                  </a:cubicBezTo>
                  <a:cubicBezTo>
                    <a:pt x="224" y="66"/>
                    <a:pt x="223" y="66"/>
                    <a:pt x="222" y="66"/>
                  </a:cubicBezTo>
                  <a:cubicBezTo>
                    <a:pt x="222" y="66"/>
                    <a:pt x="221" y="66"/>
                    <a:pt x="220" y="66"/>
                  </a:cubicBezTo>
                  <a:cubicBezTo>
                    <a:pt x="219" y="66"/>
                    <a:pt x="217" y="66"/>
                    <a:pt x="216" y="67"/>
                  </a:cubicBezTo>
                  <a:cubicBezTo>
                    <a:pt x="214" y="67"/>
                    <a:pt x="212" y="67"/>
                    <a:pt x="211" y="67"/>
                  </a:cubicBezTo>
                  <a:cubicBezTo>
                    <a:pt x="210" y="67"/>
                    <a:pt x="209" y="67"/>
                    <a:pt x="208" y="67"/>
                  </a:cubicBezTo>
                  <a:cubicBezTo>
                    <a:pt x="206" y="66"/>
                    <a:pt x="204" y="65"/>
                    <a:pt x="203" y="63"/>
                  </a:cubicBezTo>
                  <a:cubicBezTo>
                    <a:pt x="202" y="63"/>
                    <a:pt x="202" y="62"/>
                    <a:pt x="202" y="61"/>
                  </a:cubicBezTo>
                  <a:cubicBezTo>
                    <a:pt x="202" y="60"/>
                    <a:pt x="202" y="60"/>
                    <a:pt x="202" y="59"/>
                  </a:cubicBezTo>
                  <a:cubicBezTo>
                    <a:pt x="201" y="57"/>
                    <a:pt x="201" y="54"/>
                    <a:pt x="201" y="52"/>
                  </a:cubicBezTo>
                  <a:cubicBezTo>
                    <a:pt x="202" y="51"/>
                    <a:pt x="202" y="50"/>
                    <a:pt x="202" y="49"/>
                  </a:cubicBezTo>
                  <a:cubicBezTo>
                    <a:pt x="203" y="47"/>
                    <a:pt x="203" y="45"/>
                    <a:pt x="203" y="43"/>
                  </a:cubicBezTo>
                  <a:cubicBezTo>
                    <a:pt x="204" y="38"/>
                    <a:pt x="204" y="33"/>
                    <a:pt x="204" y="28"/>
                  </a:cubicBezTo>
                  <a:cubicBezTo>
                    <a:pt x="204" y="26"/>
                    <a:pt x="204" y="23"/>
                    <a:pt x="204" y="21"/>
                  </a:cubicBezTo>
                  <a:cubicBezTo>
                    <a:pt x="204" y="19"/>
                    <a:pt x="204" y="19"/>
                    <a:pt x="204" y="19"/>
                  </a:cubicBezTo>
                  <a:cubicBezTo>
                    <a:pt x="64" y="0"/>
                    <a:pt x="64" y="0"/>
                    <a:pt x="64" y="0"/>
                  </a:cubicBezTo>
                  <a:cubicBezTo>
                    <a:pt x="64" y="3"/>
                    <a:pt x="64" y="3"/>
                    <a:pt x="64" y="3"/>
                  </a:cubicBezTo>
                  <a:cubicBezTo>
                    <a:pt x="60" y="28"/>
                    <a:pt x="56" y="55"/>
                    <a:pt x="51" y="82"/>
                  </a:cubicBezTo>
                  <a:cubicBezTo>
                    <a:pt x="51" y="86"/>
                    <a:pt x="51" y="86"/>
                    <a:pt x="51" y="86"/>
                  </a:cubicBezTo>
                  <a:cubicBezTo>
                    <a:pt x="53" y="86"/>
                    <a:pt x="53" y="86"/>
                    <a:pt x="53" y="86"/>
                  </a:cubicBezTo>
                  <a:cubicBezTo>
                    <a:pt x="52" y="87"/>
                    <a:pt x="52" y="87"/>
                    <a:pt x="51" y="88"/>
                  </a:cubicBezTo>
                  <a:cubicBezTo>
                    <a:pt x="50" y="89"/>
                    <a:pt x="50" y="89"/>
                    <a:pt x="50" y="89"/>
                  </a:cubicBezTo>
                  <a:cubicBezTo>
                    <a:pt x="50" y="90"/>
                    <a:pt x="50" y="90"/>
                    <a:pt x="50" y="90"/>
                  </a:cubicBezTo>
                  <a:cubicBezTo>
                    <a:pt x="31" y="213"/>
                    <a:pt x="10" y="357"/>
                    <a:pt x="1" y="423"/>
                  </a:cubicBezTo>
                  <a:cubicBezTo>
                    <a:pt x="0" y="426"/>
                    <a:pt x="0" y="426"/>
                    <a:pt x="0" y="426"/>
                  </a:cubicBezTo>
                  <a:cubicBezTo>
                    <a:pt x="3" y="426"/>
                    <a:pt x="3" y="426"/>
                    <a:pt x="3" y="426"/>
                  </a:cubicBezTo>
                  <a:cubicBezTo>
                    <a:pt x="36" y="432"/>
                    <a:pt x="68" y="437"/>
                    <a:pt x="100" y="442"/>
                  </a:cubicBezTo>
                  <a:cubicBezTo>
                    <a:pt x="101" y="442"/>
                    <a:pt x="101" y="442"/>
                    <a:pt x="101" y="442"/>
                  </a:cubicBezTo>
                  <a:cubicBezTo>
                    <a:pt x="104" y="442"/>
                    <a:pt x="107" y="443"/>
                    <a:pt x="111" y="443"/>
                  </a:cubicBezTo>
                  <a:cubicBezTo>
                    <a:pt x="118" y="445"/>
                    <a:pt x="125" y="446"/>
                    <a:pt x="133" y="447"/>
                  </a:cubicBezTo>
                  <a:cubicBezTo>
                    <a:pt x="134" y="447"/>
                    <a:pt x="135" y="447"/>
                    <a:pt x="136" y="447"/>
                  </a:cubicBezTo>
                  <a:cubicBezTo>
                    <a:pt x="139" y="447"/>
                    <a:pt x="144" y="448"/>
                    <a:pt x="148" y="448"/>
                  </a:cubicBezTo>
                  <a:cubicBezTo>
                    <a:pt x="148" y="448"/>
                    <a:pt x="148" y="448"/>
                    <a:pt x="148" y="448"/>
                  </a:cubicBezTo>
                  <a:cubicBezTo>
                    <a:pt x="151" y="448"/>
                    <a:pt x="154" y="447"/>
                    <a:pt x="156" y="447"/>
                  </a:cubicBezTo>
                  <a:cubicBezTo>
                    <a:pt x="158" y="446"/>
                    <a:pt x="158" y="446"/>
                    <a:pt x="158" y="446"/>
                  </a:cubicBezTo>
                  <a:cubicBezTo>
                    <a:pt x="170" y="296"/>
                    <a:pt x="170" y="296"/>
                    <a:pt x="170" y="296"/>
                  </a:cubicBezTo>
                  <a:cubicBezTo>
                    <a:pt x="192" y="282"/>
                    <a:pt x="286" y="178"/>
                    <a:pt x="315" y="147"/>
                  </a:cubicBezTo>
                  <a:cubicBezTo>
                    <a:pt x="317" y="143"/>
                    <a:pt x="317" y="143"/>
                    <a:pt x="317" y="143"/>
                  </a:cubicBezTo>
                  <a:lnTo>
                    <a:pt x="313" y="142"/>
                  </a:lnTo>
                  <a:close/>
                  <a:moveTo>
                    <a:pt x="132" y="369"/>
                  </a:moveTo>
                  <a:cubicBezTo>
                    <a:pt x="132" y="371"/>
                    <a:pt x="132" y="373"/>
                    <a:pt x="131" y="375"/>
                  </a:cubicBezTo>
                  <a:cubicBezTo>
                    <a:pt x="129" y="379"/>
                    <a:pt x="125" y="383"/>
                    <a:pt x="123" y="383"/>
                  </a:cubicBezTo>
                  <a:cubicBezTo>
                    <a:pt x="123" y="383"/>
                    <a:pt x="122" y="383"/>
                    <a:pt x="121" y="382"/>
                  </a:cubicBezTo>
                  <a:cubicBezTo>
                    <a:pt x="120" y="380"/>
                    <a:pt x="121" y="378"/>
                    <a:pt x="122" y="375"/>
                  </a:cubicBezTo>
                  <a:cubicBezTo>
                    <a:pt x="123" y="372"/>
                    <a:pt x="123" y="370"/>
                    <a:pt x="123" y="368"/>
                  </a:cubicBezTo>
                  <a:cubicBezTo>
                    <a:pt x="123" y="366"/>
                    <a:pt x="123" y="365"/>
                    <a:pt x="123" y="364"/>
                  </a:cubicBezTo>
                  <a:cubicBezTo>
                    <a:pt x="123" y="364"/>
                    <a:pt x="124" y="364"/>
                    <a:pt x="124" y="363"/>
                  </a:cubicBezTo>
                  <a:cubicBezTo>
                    <a:pt x="124" y="362"/>
                    <a:pt x="125" y="361"/>
                    <a:pt x="125" y="359"/>
                  </a:cubicBezTo>
                  <a:cubicBezTo>
                    <a:pt x="125" y="358"/>
                    <a:pt x="125" y="356"/>
                    <a:pt x="124" y="355"/>
                  </a:cubicBezTo>
                  <a:cubicBezTo>
                    <a:pt x="124" y="355"/>
                    <a:pt x="124" y="354"/>
                    <a:pt x="123" y="353"/>
                  </a:cubicBezTo>
                  <a:cubicBezTo>
                    <a:pt x="123" y="353"/>
                    <a:pt x="124" y="352"/>
                    <a:pt x="125" y="350"/>
                  </a:cubicBezTo>
                  <a:cubicBezTo>
                    <a:pt x="126" y="349"/>
                    <a:pt x="126" y="349"/>
                    <a:pt x="126" y="349"/>
                  </a:cubicBezTo>
                  <a:cubicBezTo>
                    <a:pt x="127" y="347"/>
                    <a:pt x="128" y="346"/>
                    <a:pt x="129" y="345"/>
                  </a:cubicBezTo>
                  <a:cubicBezTo>
                    <a:pt x="130" y="346"/>
                    <a:pt x="130" y="347"/>
                    <a:pt x="130" y="347"/>
                  </a:cubicBezTo>
                  <a:cubicBezTo>
                    <a:pt x="130" y="348"/>
                    <a:pt x="131" y="350"/>
                    <a:pt x="131" y="351"/>
                  </a:cubicBezTo>
                  <a:cubicBezTo>
                    <a:pt x="132" y="351"/>
                    <a:pt x="132" y="352"/>
                    <a:pt x="132" y="353"/>
                  </a:cubicBezTo>
                  <a:cubicBezTo>
                    <a:pt x="134" y="355"/>
                    <a:pt x="134" y="356"/>
                    <a:pt x="134" y="357"/>
                  </a:cubicBezTo>
                  <a:cubicBezTo>
                    <a:pt x="134" y="358"/>
                    <a:pt x="133" y="359"/>
                    <a:pt x="133" y="360"/>
                  </a:cubicBezTo>
                  <a:cubicBezTo>
                    <a:pt x="133" y="362"/>
                    <a:pt x="132" y="364"/>
                    <a:pt x="132" y="367"/>
                  </a:cubicBezTo>
                  <a:cubicBezTo>
                    <a:pt x="132" y="367"/>
                    <a:pt x="132" y="368"/>
                    <a:pt x="132" y="369"/>
                  </a:cubicBezTo>
                  <a:close/>
                  <a:moveTo>
                    <a:pt x="62" y="245"/>
                  </a:moveTo>
                  <a:cubicBezTo>
                    <a:pt x="61" y="246"/>
                    <a:pt x="59" y="246"/>
                    <a:pt x="58" y="248"/>
                  </a:cubicBezTo>
                  <a:cubicBezTo>
                    <a:pt x="57" y="248"/>
                    <a:pt x="57" y="249"/>
                    <a:pt x="57" y="249"/>
                  </a:cubicBezTo>
                  <a:cubicBezTo>
                    <a:pt x="57" y="248"/>
                    <a:pt x="58" y="248"/>
                    <a:pt x="58" y="247"/>
                  </a:cubicBezTo>
                  <a:cubicBezTo>
                    <a:pt x="59" y="245"/>
                    <a:pt x="58" y="242"/>
                    <a:pt x="58" y="241"/>
                  </a:cubicBezTo>
                  <a:cubicBezTo>
                    <a:pt x="57" y="240"/>
                    <a:pt x="57" y="239"/>
                    <a:pt x="57" y="239"/>
                  </a:cubicBezTo>
                  <a:cubicBezTo>
                    <a:pt x="58" y="239"/>
                    <a:pt x="58" y="238"/>
                    <a:pt x="58" y="238"/>
                  </a:cubicBezTo>
                  <a:cubicBezTo>
                    <a:pt x="58" y="239"/>
                    <a:pt x="58" y="241"/>
                    <a:pt x="59" y="242"/>
                  </a:cubicBezTo>
                  <a:cubicBezTo>
                    <a:pt x="60" y="244"/>
                    <a:pt x="62" y="244"/>
                    <a:pt x="64" y="244"/>
                  </a:cubicBezTo>
                  <a:cubicBezTo>
                    <a:pt x="64" y="244"/>
                    <a:pt x="64" y="244"/>
                    <a:pt x="64" y="244"/>
                  </a:cubicBezTo>
                  <a:cubicBezTo>
                    <a:pt x="64" y="244"/>
                    <a:pt x="63" y="245"/>
                    <a:pt x="62" y="245"/>
                  </a:cubicBezTo>
                  <a:close/>
                  <a:moveTo>
                    <a:pt x="57" y="249"/>
                  </a:moveTo>
                  <a:cubicBezTo>
                    <a:pt x="55" y="253"/>
                    <a:pt x="57" y="255"/>
                    <a:pt x="58" y="257"/>
                  </a:cubicBezTo>
                  <a:cubicBezTo>
                    <a:pt x="58" y="257"/>
                    <a:pt x="59" y="258"/>
                    <a:pt x="59" y="258"/>
                  </a:cubicBezTo>
                  <a:cubicBezTo>
                    <a:pt x="59" y="258"/>
                    <a:pt x="59" y="259"/>
                    <a:pt x="59" y="260"/>
                  </a:cubicBezTo>
                  <a:cubicBezTo>
                    <a:pt x="59" y="262"/>
                    <a:pt x="58" y="265"/>
                    <a:pt x="60" y="267"/>
                  </a:cubicBezTo>
                  <a:cubicBezTo>
                    <a:pt x="62" y="269"/>
                    <a:pt x="65" y="269"/>
                    <a:pt x="66" y="269"/>
                  </a:cubicBezTo>
                  <a:cubicBezTo>
                    <a:pt x="66" y="269"/>
                    <a:pt x="67" y="269"/>
                    <a:pt x="67" y="269"/>
                  </a:cubicBezTo>
                  <a:cubicBezTo>
                    <a:pt x="66" y="269"/>
                    <a:pt x="65" y="270"/>
                    <a:pt x="64" y="270"/>
                  </a:cubicBezTo>
                  <a:cubicBezTo>
                    <a:pt x="63" y="270"/>
                    <a:pt x="63" y="270"/>
                    <a:pt x="62" y="269"/>
                  </a:cubicBezTo>
                  <a:cubicBezTo>
                    <a:pt x="59" y="268"/>
                    <a:pt x="55" y="265"/>
                    <a:pt x="52" y="262"/>
                  </a:cubicBezTo>
                  <a:cubicBezTo>
                    <a:pt x="52" y="262"/>
                    <a:pt x="51" y="261"/>
                    <a:pt x="50" y="261"/>
                  </a:cubicBezTo>
                  <a:cubicBezTo>
                    <a:pt x="48" y="259"/>
                    <a:pt x="46" y="257"/>
                    <a:pt x="44" y="254"/>
                  </a:cubicBezTo>
                  <a:cubicBezTo>
                    <a:pt x="46" y="255"/>
                    <a:pt x="47" y="255"/>
                    <a:pt x="48" y="255"/>
                  </a:cubicBezTo>
                  <a:cubicBezTo>
                    <a:pt x="49" y="255"/>
                    <a:pt x="49" y="255"/>
                    <a:pt x="49" y="255"/>
                  </a:cubicBezTo>
                  <a:cubicBezTo>
                    <a:pt x="49" y="255"/>
                    <a:pt x="49" y="255"/>
                    <a:pt x="49" y="255"/>
                  </a:cubicBezTo>
                  <a:cubicBezTo>
                    <a:pt x="52" y="254"/>
                    <a:pt x="55" y="252"/>
                    <a:pt x="57" y="249"/>
                  </a:cubicBezTo>
                  <a:close/>
                  <a:moveTo>
                    <a:pt x="98" y="306"/>
                  </a:moveTo>
                  <a:cubicBezTo>
                    <a:pt x="97" y="304"/>
                    <a:pt x="96" y="303"/>
                    <a:pt x="95" y="301"/>
                  </a:cubicBezTo>
                  <a:cubicBezTo>
                    <a:pt x="93" y="297"/>
                    <a:pt x="91" y="293"/>
                    <a:pt x="88" y="289"/>
                  </a:cubicBezTo>
                  <a:cubicBezTo>
                    <a:pt x="86" y="286"/>
                    <a:pt x="86" y="284"/>
                    <a:pt x="86" y="284"/>
                  </a:cubicBezTo>
                  <a:cubicBezTo>
                    <a:pt x="86" y="284"/>
                    <a:pt x="87" y="283"/>
                    <a:pt x="87" y="283"/>
                  </a:cubicBezTo>
                  <a:cubicBezTo>
                    <a:pt x="88" y="283"/>
                    <a:pt x="88" y="284"/>
                    <a:pt x="89" y="284"/>
                  </a:cubicBezTo>
                  <a:cubicBezTo>
                    <a:pt x="89" y="284"/>
                    <a:pt x="90" y="284"/>
                    <a:pt x="90" y="284"/>
                  </a:cubicBezTo>
                  <a:cubicBezTo>
                    <a:pt x="91" y="284"/>
                    <a:pt x="93" y="284"/>
                    <a:pt x="94" y="282"/>
                  </a:cubicBezTo>
                  <a:cubicBezTo>
                    <a:pt x="96" y="280"/>
                    <a:pt x="96" y="278"/>
                    <a:pt x="96" y="277"/>
                  </a:cubicBezTo>
                  <a:cubicBezTo>
                    <a:pt x="96" y="274"/>
                    <a:pt x="96" y="274"/>
                    <a:pt x="96" y="274"/>
                  </a:cubicBezTo>
                  <a:cubicBezTo>
                    <a:pt x="93" y="274"/>
                    <a:pt x="93" y="274"/>
                    <a:pt x="93" y="274"/>
                  </a:cubicBezTo>
                  <a:cubicBezTo>
                    <a:pt x="92" y="274"/>
                    <a:pt x="91" y="274"/>
                    <a:pt x="90" y="274"/>
                  </a:cubicBezTo>
                  <a:cubicBezTo>
                    <a:pt x="88" y="274"/>
                    <a:pt x="86" y="274"/>
                    <a:pt x="85" y="273"/>
                  </a:cubicBezTo>
                  <a:cubicBezTo>
                    <a:pt x="84" y="273"/>
                    <a:pt x="83" y="272"/>
                    <a:pt x="82" y="271"/>
                  </a:cubicBezTo>
                  <a:cubicBezTo>
                    <a:pt x="81" y="271"/>
                    <a:pt x="81" y="270"/>
                    <a:pt x="80" y="269"/>
                  </a:cubicBezTo>
                  <a:cubicBezTo>
                    <a:pt x="81" y="269"/>
                    <a:pt x="82" y="268"/>
                    <a:pt x="82" y="267"/>
                  </a:cubicBezTo>
                  <a:cubicBezTo>
                    <a:pt x="85" y="264"/>
                    <a:pt x="86" y="260"/>
                    <a:pt x="88" y="256"/>
                  </a:cubicBezTo>
                  <a:cubicBezTo>
                    <a:pt x="88" y="254"/>
                    <a:pt x="88" y="254"/>
                    <a:pt x="88" y="254"/>
                  </a:cubicBezTo>
                  <a:cubicBezTo>
                    <a:pt x="90" y="251"/>
                    <a:pt x="91" y="249"/>
                    <a:pt x="93" y="249"/>
                  </a:cubicBezTo>
                  <a:cubicBezTo>
                    <a:pt x="93" y="249"/>
                    <a:pt x="93" y="249"/>
                    <a:pt x="94" y="249"/>
                  </a:cubicBezTo>
                  <a:cubicBezTo>
                    <a:pt x="99" y="249"/>
                    <a:pt x="107" y="255"/>
                    <a:pt x="109" y="259"/>
                  </a:cubicBezTo>
                  <a:cubicBezTo>
                    <a:pt x="115" y="273"/>
                    <a:pt x="118" y="290"/>
                    <a:pt x="119" y="305"/>
                  </a:cubicBezTo>
                  <a:cubicBezTo>
                    <a:pt x="120" y="309"/>
                    <a:pt x="120" y="309"/>
                    <a:pt x="120" y="309"/>
                  </a:cubicBezTo>
                  <a:cubicBezTo>
                    <a:pt x="121" y="314"/>
                    <a:pt x="122" y="318"/>
                    <a:pt x="123" y="321"/>
                  </a:cubicBezTo>
                  <a:cubicBezTo>
                    <a:pt x="123" y="322"/>
                    <a:pt x="123" y="323"/>
                    <a:pt x="124" y="325"/>
                  </a:cubicBezTo>
                  <a:cubicBezTo>
                    <a:pt x="124" y="326"/>
                    <a:pt x="125" y="330"/>
                    <a:pt x="125" y="331"/>
                  </a:cubicBezTo>
                  <a:cubicBezTo>
                    <a:pt x="125" y="331"/>
                    <a:pt x="124" y="331"/>
                    <a:pt x="124" y="332"/>
                  </a:cubicBezTo>
                  <a:cubicBezTo>
                    <a:pt x="123" y="332"/>
                    <a:pt x="122" y="332"/>
                    <a:pt x="121" y="333"/>
                  </a:cubicBezTo>
                  <a:cubicBezTo>
                    <a:pt x="121" y="330"/>
                    <a:pt x="120" y="324"/>
                    <a:pt x="119" y="321"/>
                  </a:cubicBezTo>
                  <a:cubicBezTo>
                    <a:pt x="117" y="317"/>
                    <a:pt x="114" y="315"/>
                    <a:pt x="110" y="314"/>
                  </a:cubicBezTo>
                  <a:cubicBezTo>
                    <a:pt x="109" y="314"/>
                    <a:pt x="108" y="314"/>
                    <a:pt x="108" y="314"/>
                  </a:cubicBezTo>
                  <a:cubicBezTo>
                    <a:pt x="103" y="314"/>
                    <a:pt x="102" y="317"/>
                    <a:pt x="102" y="319"/>
                  </a:cubicBezTo>
                  <a:cubicBezTo>
                    <a:pt x="101" y="316"/>
                    <a:pt x="100" y="313"/>
                    <a:pt x="100" y="311"/>
                  </a:cubicBezTo>
                  <a:cubicBezTo>
                    <a:pt x="99" y="308"/>
                    <a:pt x="98" y="307"/>
                    <a:pt x="98" y="30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39" name="Freeform 138"/>
            <p:cNvSpPr>
              <a:spLocks/>
            </p:cNvSpPr>
            <p:nvPr/>
          </p:nvSpPr>
          <p:spPr bwMode="auto">
            <a:xfrm>
              <a:off x="22217589" y="8350420"/>
              <a:ext cx="266727" cy="313584"/>
            </a:xfrm>
            <a:custGeom>
              <a:avLst/>
              <a:gdLst>
                <a:gd name="T0" fmla="*/ 47 w 49"/>
                <a:gd name="T1" fmla="*/ 27 h 63"/>
                <a:gd name="T2" fmla="*/ 42 w 49"/>
                <a:gd name="T3" fmla="*/ 24 h 63"/>
                <a:gd name="T4" fmla="*/ 41 w 49"/>
                <a:gd name="T5" fmla="*/ 24 h 63"/>
                <a:gd name="T6" fmla="*/ 40 w 49"/>
                <a:gd name="T7" fmla="*/ 23 h 63"/>
                <a:gd name="T8" fmla="*/ 37 w 49"/>
                <a:gd name="T9" fmla="*/ 22 h 63"/>
                <a:gd name="T10" fmla="*/ 34 w 49"/>
                <a:gd name="T11" fmla="*/ 21 h 63"/>
                <a:gd name="T12" fmla="*/ 26 w 49"/>
                <a:gd name="T13" fmla="*/ 23 h 63"/>
                <a:gd name="T14" fmla="*/ 26 w 49"/>
                <a:gd name="T15" fmla="*/ 19 h 63"/>
                <a:gd name="T16" fmla="*/ 25 w 49"/>
                <a:gd name="T17" fmla="*/ 15 h 63"/>
                <a:gd name="T18" fmla="*/ 23 w 49"/>
                <a:gd name="T19" fmla="*/ 8 h 63"/>
                <a:gd name="T20" fmla="*/ 18 w 49"/>
                <a:gd name="T21" fmla="*/ 6 h 63"/>
                <a:gd name="T22" fmla="*/ 18 w 49"/>
                <a:gd name="T23" fmla="*/ 5 h 63"/>
                <a:gd name="T24" fmla="*/ 18 w 49"/>
                <a:gd name="T25" fmla="*/ 6 h 63"/>
                <a:gd name="T26" fmla="*/ 18 w 49"/>
                <a:gd name="T27" fmla="*/ 5 h 63"/>
                <a:gd name="T28" fmla="*/ 17 w 49"/>
                <a:gd name="T29" fmla="*/ 4 h 63"/>
                <a:gd name="T30" fmla="*/ 12 w 49"/>
                <a:gd name="T31" fmla="*/ 0 h 63"/>
                <a:gd name="T32" fmla="*/ 8 w 49"/>
                <a:gd name="T33" fmla="*/ 2 h 63"/>
                <a:gd name="T34" fmla="*/ 5 w 49"/>
                <a:gd name="T35" fmla="*/ 12 h 63"/>
                <a:gd name="T36" fmla="*/ 5 w 49"/>
                <a:gd name="T37" fmla="*/ 15 h 63"/>
                <a:gd name="T38" fmla="*/ 3 w 49"/>
                <a:gd name="T39" fmla="*/ 30 h 63"/>
                <a:gd name="T40" fmla="*/ 2 w 49"/>
                <a:gd name="T41" fmla="*/ 44 h 63"/>
                <a:gd name="T42" fmla="*/ 7 w 49"/>
                <a:gd name="T43" fmla="*/ 60 h 63"/>
                <a:gd name="T44" fmla="*/ 14 w 49"/>
                <a:gd name="T45" fmla="*/ 63 h 63"/>
                <a:gd name="T46" fmla="*/ 20 w 49"/>
                <a:gd name="T47" fmla="*/ 61 h 63"/>
                <a:gd name="T48" fmla="*/ 23 w 49"/>
                <a:gd name="T49" fmla="*/ 55 h 63"/>
                <a:gd name="T50" fmla="*/ 24 w 49"/>
                <a:gd name="T51" fmla="*/ 54 h 63"/>
                <a:gd name="T52" fmla="*/ 27 w 49"/>
                <a:gd name="T53" fmla="*/ 61 h 63"/>
                <a:gd name="T54" fmla="*/ 30 w 49"/>
                <a:gd name="T55" fmla="*/ 62 h 63"/>
                <a:gd name="T56" fmla="*/ 30 w 49"/>
                <a:gd name="T57" fmla="*/ 62 h 63"/>
                <a:gd name="T58" fmla="*/ 41 w 49"/>
                <a:gd name="T59" fmla="*/ 53 h 63"/>
                <a:gd name="T60" fmla="*/ 41 w 49"/>
                <a:gd name="T61" fmla="*/ 53 h 63"/>
                <a:gd name="T62" fmla="*/ 47 w 49"/>
                <a:gd name="T63" fmla="*/ 39 h 63"/>
                <a:gd name="T64" fmla="*/ 48 w 49"/>
                <a:gd name="T65" fmla="*/ 37 h 63"/>
                <a:gd name="T66" fmla="*/ 47 w 49"/>
                <a:gd name="T6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63">
                  <a:moveTo>
                    <a:pt x="47" y="27"/>
                  </a:moveTo>
                  <a:cubicBezTo>
                    <a:pt x="46" y="25"/>
                    <a:pt x="44" y="24"/>
                    <a:pt x="42" y="24"/>
                  </a:cubicBezTo>
                  <a:cubicBezTo>
                    <a:pt x="42" y="24"/>
                    <a:pt x="41" y="24"/>
                    <a:pt x="41" y="24"/>
                  </a:cubicBezTo>
                  <a:cubicBezTo>
                    <a:pt x="41" y="24"/>
                    <a:pt x="40" y="23"/>
                    <a:pt x="40" y="23"/>
                  </a:cubicBezTo>
                  <a:cubicBezTo>
                    <a:pt x="39" y="23"/>
                    <a:pt x="38" y="22"/>
                    <a:pt x="37" y="22"/>
                  </a:cubicBezTo>
                  <a:cubicBezTo>
                    <a:pt x="36" y="22"/>
                    <a:pt x="35" y="21"/>
                    <a:pt x="34" y="21"/>
                  </a:cubicBezTo>
                  <a:cubicBezTo>
                    <a:pt x="31" y="21"/>
                    <a:pt x="28" y="22"/>
                    <a:pt x="26" y="23"/>
                  </a:cubicBezTo>
                  <a:cubicBezTo>
                    <a:pt x="26" y="22"/>
                    <a:pt x="26" y="20"/>
                    <a:pt x="26" y="19"/>
                  </a:cubicBezTo>
                  <a:cubicBezTo>
                    <a:pt x="25" y="17"/>
                    <a:pt x="25" y="16"/>
                    <a:pt x="25" y="15"/>
                  </a:cubicBezTo>
                  <a:cubicBezTo>
                    <a:pt x="25" y="13"/>
                    <a:pt x="24" y="10"/>
                    <a:pt x="23" y="8"/>
                  </a:cubicBezTo>
                  <a:cubicBezTo>
                    <a:pt x="21" y="6"/>
                    <a:pt x="19" y="6"/>
                    <a:pt x="18" y="6"/>
                  </a:cubicBezTo>
                  <a:cubicBezTo>
                    <a:pt x="18" y="6"/>
                    <a:pt x="18" y="5"/>
                    <a:pt x="18" y="5"/>
                  </a:cubicBezTo>
                  <a:cubicBezTo>
                    <a:pt x="18" y="5"/>
                    <a:pt x="18" y="6"/>
                    <a:pt x="18" y="6"/>
                  </a:cubicBezTo>
                  <a:cubicBezTo>
                    <a:pt x="18" y="5"/>
                    <a:pt x="18" y="5"/>
                    <a:pt x="18" y="5"/>
                  </a:cubicBezTo>
                  <a:cubicBezTo>
                    <a:pt x="18" y="5"/>
                    <a:pt x="17" y="4"/>
                    <a:pt x="17" y="4"/>
                  </a:cubicBezTo>
                  <a:cubicBezTo>
                    <a:pt x="16" y="2"/>
                    <a:pt x="15" y="0"/>
                    <a:pt x="12" y="0"/>
                  </a:cubicBezTo>
                  <a:cubicBezTo>
                    <a:pt x="10" y="0"/>
                    <a:pt x="9" y="1"/>
                    <a:pt x="8" y="2"/>
                  </a:cubicBezTo>
                  <a:cubicBezTo>
                    <a:pt x="4" y="4"/>
                    <a:pt x="5" y="9"/>
                    <a:pt x="5" y="12"/>
                  </a:cubicBezTo>
                  <a:cubicBezTo>
                    <a:pt x="5" y="13"/>
                    <a:pt x="5" y="14"/>
                    <a:pt x="5" y="15"/>
                  </a:cubicBezTo>
                  <a:cubicBezTo>
                    <a:pt x="3" y="20"/>
                    <a:pt x="3" y="25"/>
                    <a:pt x="3" y="30"/>
                  </a:cubicBezTo>
                  <a:cubicBezTo>
                    <a:pt x="4" y="35"/>
                    <a:pt x="3" y="39"/>
                    <a:pt x="2" y="44"/>
                  </a:cubicBezTo>
                  <a:cubicBezTo>
                    <a:pt x="0" y="51"/>
                    <a:pt x="2" y="57"/>
                    <a:pt x="7" y="60"/>
                  </a:cubicBezTo>
                  <a:cubicBezTo>
                    <a:pt x="9" y="62"/>
                    <a:pt x="12" y="63"/>
                    <a:pt x="14" y="63"/>
                  </a:cubicBezTo>
                  <a:cubicBezTo>
                    <a:pt x="16" y="63"/>
                    <a:pt x="18" y="62"/>
                    <a:pt x="20" y="61"/>
                  </a:cubicBezTo>
                  <a:cubicBezTo>
                    <a:pt x="22" y="59"/>
                    <a:pt x="23" y="57"/>
                    <a:pt x="23" y="55"/>
                  </a:cubicBezTo>
                  <a:cubicBezTo>
                    <a:pt x="23" y="55"/>
                    <a:pt x="23" y="55"/>
                    <a:pt x="24" y="54"/>
                  </a:cubicBezTo>
                  <a:cubicBezTo>
                    <a:pt x="23" y="57"/>
                    <a:pt x="24" y="59"/>
                    <a:pt x="27" y="61"/>
                  </a:cubicBezTo>
                  <a:cubicBezTo>
                    <a:pt x="28" y="61"/>
                    <a:pt x="29" y="62"/>
                    <a:pt x="30" y="62"/>
                  </a:cubicBezTo>
                  <a:cubicBezTo>
                    <a:pt x="30" y="62"/>
                    <a:pt x="30" y="62"/>
                    <a:pt x="30" y="62"/>
                  </a:cubicBezTo>
                  <a:cubicBezTo>
                    <a:pt x="34" y="62"/>
                    <a:pt x="38" y="57"/>
                    <a:pt x="41" y="53"/>
                  </a:cubicBezTo>
                  <a:cubicBezTo>
                    <a:pt x="41" y="53"/>
                    <a:pt x="41" y="53"/>
                    <a:pt x="41" y="53"/>
                  </a:cubicBezTo>
                  <a:cubicBezTo>
                    <a:pt x="44" y="49"/>
                    <a:pt x="47" y="45"/>
                    <a:pt x="47" y="39"/>
                  </a:cubicBezTo>
                  <a:cubicBezTo>
                    <a:pt x="47" y="39"/>
                    <a:pt x="47" y="38"/>
                    <a:pt x="48" y="37"/>
                  </a:cubicBezTo>
                  <a:cubicBezTo>
                    <a:pt x="48" y="34"/>
                    <a:pt x="49" y="30"/>
                    <a:pt x="47" y="2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40" name="Freeform 139"/>
            <p:cNvSpPr>
              <a:spLocks/>
            </p:cNvSpPr>
            <p:nvPr/>
          </p:nvSpPr>
          <p:spPr bwMode="auto">
            <a:xfrm>
              <a:off x="21497425" y="8003238"/>
              <a:ext cx="451385" cy="130660"/>
            </a:xfrm>
            <a:custGeom>
              <a:avLst/>
              <a:gdLst>
                <a:gd name="T0" fmla="*/ 82 w 83"/>
                <a:gd name="T1" fmla="*/ 10 h 26"/>
                <a:gd name="T2" fmla="*/ 71 w 83"/>
                <a:gd name="T3" fmla="*/ 3 h 26"/>
                <a:gd name="T4" fmla="*/ 66 w 83"/>
                <a:gd name="T5" fmla="*/ 3 h 26"/>
                <a:gd name="T6" fmla="*/ 61 w 83"/>
                <a:gd name="T7" fmla="*/ 4 h 26"/>
                <a:gd name="T8" fmla="*/ 59 w 83"/>
                <a:gd name="T9" fmla="*/ 3 h 26"/>
                <a:gd name="T10" fmla="*/ 52 w 83"/>
                <a:gd name="T11" fmla="*/ 2 h 26"/>
                <a:gd name="T12" fmla="*/ 39 w 83"/>
                <a:gd name="T13" fmla="*/ 0 h 26"/>
                <a:gd name="T14" fmla="*/ 33 w 83"/>
                <a:gd name="T15" fmla="*/ 1 h 26"/>
                <a:gd name="T16" fmla="*/ 30 w 83"/>
                <a:gd name="T17" fmla="*/ 1 h 26"/>
                <a:gd name="T18" fmla="*/ 15 w 83"/>
                <a:gd name="T19" fmla="*/ 4 h 26"/>
                <a:gd name="T20" fmla="*/ 1 w 83"/>
                <a:gd name="T21" fmla="*/ 11 h 26"/>
                <a:gd name="T22" fmla="*/ 2 w 83"/>
                <a:gd name="T23" fmla="*/ 16 h 26"/>
                <a:gd name="T24" fmla="*/ 11 w 83"/>
                <a:gd name="T25" fmla="*/ 19 h 26"/>
                <a:gd name="T26" fmla="*/ 13 w 83"/>
                <a:gd name="T27" fmla="*/ 19 h 26"/>
                <a:gd name="T28" fmla="*/ 16 w 83"/>
                <a:gd name="T29" fmla="*/ 19 h 26"/>
                <a:gd name="T30" fmla="*/ 23 w 83"/>
                <a:gd name="T31" fmla="*/ 20 h 26"/>
                <a:gd name="T32" fmla="*/ 24 w 83"/>
                <a:gd name="T33" fmla="*/ 22 h 26"/>
                <a:gd name="T34" fmla="*/ 28 w 83"/>
                <a:gd name="T35" fmla="*/ 24 h 26"/>
                <a:gd name="T36" fmla="*/ 35 w 83"/>
                <a:gd name="T37" fmla="*/ 25 h 26"/>
                <a:gd name="T38" fmla="*/ 37 w 83"/>
                <a:gd name="T39" fmla="*/ 25 h 26"/>
                <a:gd name="T40" fmla="*/ 40 w 83"/>
                <a:gd name="T41" fmla="*/ 25 h 26"/>
                <a:gd name="T42" fmla="*/ 42 w 83"/>
                <a:gd name="T43" fmla="*/ 26 h 26"/>
                <a:gd name="T44" fmla="*/ 46 w 83"/>
                <a:gd name="T45" fmla="*/ 26 h 26"/>
                <a:gd name="T46" fmla="*/ 48 w 83"/>
                <a:gd name="T47" fmla="*/ 26 h 26"/>
                <a:gd name="T48" fmla="*/ 55 w 83"/>
                <a:gd name="T49" fmla="*/ 25 h 26"/>
                <a:gd name="T50" fmla="*/ 64 w 83"/>
                <a:gd name="T51" fmla="*/ 24 h 26"/>
                <a:gd name="T52" fmla="*/ 76 w 83"/>
                <a:gd name="T53" fmla="*/ 20 h 26"/>
                <a:gd name="T54" fmla="*/ 77 w 83"/>
                <a:gd name="T55" fmla="*/ 19 h 26"/>
                <a:gd name="T56" fmla="*/ 82 w 83"/>
                <a:gd name="T5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3" h="26">
                  <a:moveTo>
                    <a:pt x="82" y="10"/>
                  </a:moveTo>
                  <a:cubicBezTo>
                    <a:pt x="81" y="5"/>
                    <a:pt x="74" y="3"/>
                    <a:pt x="71" y="3"/>
                  </a:cubicBezTo>
                  <a:cubicBezTo>
                    <a:pt x="69" y="3"/>
                    <a:pt x="67" y="3"/>
                    <a:pt x="66" y="3"/>
                  </a:cubicBezTo>
                  <a:cubicBezTo>
                    <a:pt x="64" y="4"/>
                    <a:pt x="63" y="4"/>
                    <a:pt x="61" y="4"/>
                  </a:cubicBezTo>
                  <a:cubicBezTo>
                    <a:pt x="60" y="4"/>
                    <a:pt x="59" y="4"/>
                    <a:pt x="59" y="3"/>
                  </a:cubicBezTo>
                  <a:cubicBezTo>
                    <a:pt x="56" y="3"/>
                    <a:pt x="54" y="3"/>
                    <a:pt x="52" y="2"/>
                  </a:cubicBezTo>
                  <a:cubicBezTo>
                    <a:pt x="48" y="1"/>
                    <a:pt x="43" y="0"/>
                    <a:pt x="39" y="0"/>
                  </a:cubicBezTo>
                  <a:cubicBezTo>
                    <a:pt x="37" y="0"/>
                    <a:pt x="35" y="0"/>
                    <a:pt x="33" y="1"/>
                  </a:cubicBezTo>
                  <a:cubicBezTo>
                    <a:pt x="30" y="1"/>
                    <a:pt x="30" y="1"/>
                    <a:pt x="30" y="1"/>
                  </a:cubicBezTo>
                  <a:cubicBezTo>
                    <a:pt x="25" y="3"/>
                    <a:pt x="20" y="4"/>
                    <a:pt x="15" y="4"/>
                  </a:cubicBezTo>
                  <a:cubicBezTo>
                    <a:pt x="11" y="5"/>
                    <a:pt x="3" y="5"/>
                    <a:pt x="1" y="11"/>
                  </a:cubicBezTo>
                  <a:cubicBezTo>
                    <a:pt x="0" y="13"/>
                    <a:pt x="1" y="15"/>
                    <a:pt x="2" y="16"/>
                  </a:cubicBezTo>
                  <a:cubicBezTo>
                    <a:pt x="4" y="19"/>
                    <a:pt x="8" y="19"/>
                    <a:pt x="11" y="19"/>
                  </a:cubicBezTo>
                  <a:cubicBezTo>
                    <a:pt x="12" y="19"/>
                    <a:pt x="12" y="19"/>
                    <a:pt x="13" y="19"/>
                  </a:cubicBezTo>
                  <a:cubicBezTo>
                    <a:pt x="13" y="19"/>
                    <a:pt x="15" y="19"/>
                    <a:pt x="16" y="19"/>
                  </a:cubicBezTo>
                  <a:cubicBezTo>
                    <a:pt x="18" y="19"/>
                    <a:pt x="21" y="19"/>
                    <a:pt x="23" y="20"/>
                  </a:cubicBezTo>
                  <a:cubicBezTo>
                    <a:pt x="23" y="20"/>
                    <a:pt x="23" y="21"/>
                    <a:pt x="24" y="22"/>
                  </a:cubicBezTo>
                  <a:cubicBezTo>
                    <a:pt x="25" y="23"/>
                    <a:pt x="27" y="24"/>
                    <a:pt x="28" y="24"/>
                  </a:cubicBezTo>
                  <a:cubicBezTo>
                    <a:pt x="30" y="25"/>
                    <a:pt x="33" y="25"/>
                    <a:pt x="35" y="25"/>
                  </a:cubicBezTo>
                  <a:cubicBezTo>
                    <a:pt x="37" y="25"/>
                    <a:pt x="37" y="25"/>
                    <a:pt x="37" y="25"/>
                  </a:cubicBezTo>
                  <a:cubicBezTo>
                    <a:pt x="38" y="25"/>
                    <a:pt x="39" y="25"/>
                    <a:pt x="40" y="25"/>
                  </a:cubicBezTo>
                  <a:cubicBezTo>
                    <a:pt x="40" y="25"/>
                    <a:pt x="41" y="26"/>
                    <a:pt x="42" y="26"/>
                  </a:cubicBezTo>
                  <a:cubicBezTo>
                    <a:pt x="43" y="26"/>
                    <a:pt x="45" y="26"/>
                    <a:pt x="46" y="26"/>
                  </a:cubicBezTo>
                  <a:cubicBezTo>
                    <a:pt x="47" y="26"/>
                    <a:pt x="47" y="26"/>
                    <a:pt x="48" y="26"/>
                  </a:cubicBezTo>
                  <a:cubicBezTo>
                    <a:pt x="50" y="26"/>
                    <a:pt x="53" y="26"/>
                    <a:pt x="55" y="25"/>
                  </a:cubicBezTo>
                  <a:cubicBezTo>
                    <a:pt x="58" y="25"/>
                    <a:pt x="61" y="24"/>
                    <a:pt x="64" y="24"/>
                  </a:cubicBezTo>
                  <a:cubicBezTo>
                    <a:pt x="68" y="24"/>
                    <a:pt x="72" y="23"/>
                    <a:pt x="76" y="20"/>
                  </a:cubicBezTo>
                  <a:cubicBezTo>
                    <a:pt x="76" y="19"/>
                    <a:pt x="77" y="19"/>
                    <a:pt x="77" y="19"/>
                  </a:cubicBezTo>
                  <a:cubicBezTo>
                    <a:pt x="79" y="17"/>
                    <a:pt x="83" y="14"/>
                    <a:pt x="82" y="1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41" name="Freeform 140"/>
            <p:cNvSpPr>
              <a:spLocks noEditPoints="1"/>
            </p:cNvSpPr>
            <p:nvPr/>
          </p:nvSpPr>
          <p:spPr bwMode="auto">
            <a:xfrm>
              <a:off x="14482495" y="3868786"/>
              <a:ext cx="2496979" cy="2756924"/>
            </a:xfrm>
            <a:custGeom>
              <a:avLst/>
              <a:gdLst>
                <a:gd name="T0" fmla="*/ 230 w 458"/>
                <a:gd name="T1" fmla="*/ 169 h 556"/>
                <a:gd name="T2" fmla="*/ 248 w 458"/>
                <a:gd name="T3" fmla="*/ 90 h 556"/>
                <a:gd name="T4" fmla="*/ 223 w 458"/>
                <a:gd name="T5" fmla="*/ 97 h 556"/>
                <a:gd name="T6" fmla="*/ 230 w 458"/>
                <a:gd name="T7" fmla="*/ 67 h 556"/>
                <a:gd name="T8" fmla="*/ 212 w 458"/>
                <a:gd name="T9" fmla="*/ 74 h 556"/>
                <a:gd name="T10" fmla="*/ 200 w 458"/>
                <a:gd name="T11" fmla="*/ 71 h 556"/>
                <a:gd name="T12" fmla="*/ 202 w 458"/>
                <a:gd name="T13" fmla="*/ 59 h 556"/>
                <a:gd name="T14" fmla="*/ 203 w 458"/>
                <a:gd name="T15" fmla="*/ 29 h 556"/>
                <a:gd name="T16" fmla="*/ 183 w 458"/>
                <a:gd name="T17" fmla="*/ 42 h 556"/>
                <a:gd name="T18" fmla="*/ 173 w 458"/>
                <a:gd name="T19" fmla="*/ 44 h 556"/>
                <a:gd name="T20" fmla="*/ 176 w 458"/>
                <a:gd name="T21" fmla="*/ 30 h 556"/>
                <a:gd name="T22" fmla="*/ 167 w 458"/>
                <a:gd name="T23" fmla="*/ 23 h 556"/>
                <a:gd name="T24" fmla="*/ 147 w 458"/>
                <a:gd name="T25" fmla="*/ 21 h 556"/>
                <a:gd name="T26" fmla="*/ 124 w 458"/>
                <a:gd name="T27" fmla="*/ 20 h 556"/>
                <a:gd name="T28" fmla="*/ 107 w 458"/>
                <a:gd name="T29" fmla="*/ 5 h 556"/>
                <a:gd name="T30" fmla="*/ 93 w 458"/>
                <a:gd name="T31" fmla="*/ 5 h 556"/>
                <a:gd name="T32" fmla="*/ 80 w 458"/>
                <a:gd name="T33" fmla="*/ 7 h 556"/>
                <a:gd name="T34" fmla="*/ 69 w 458"/>
                <a:gd name="T35" fmla="*/ 13 h 556"/>
                <a:gd name="T36" fmla="*/ 42 w 458"/>
                <a:gd name="T37" fmla="*/ 49 h 556"/>
                <a:gd name="T38" fmla="*/ 51 w 458"/>
                <a:gd name="T39" fmla="*/ 86 h 556"/>
                <a:gd name="T40" fmla="*/ 25 w 458"/>
                <a:gd name="T41" fmla="*/ 155 h 556"/>
                <a:gd name="T42" fmla="*/ 22 w 458"/>
                <a:gd name="T43" fmla="*/ 203 h 556"/>
                <a:gd name="T44" fmla="*/ 14 w 458"/>
                <a:gd name="T45" fmla="*/ 243 h 556"/>
                <a:gd name="T46" fmla="*/ 3 w 458"/>
                <a:gd name="T47" fmla="*/ 288 h 556"/>
                <a:gd name="T48" fmla="*/ 13 w 458"/>
                <a:gd name="T49" fmla="*/ 341 h 556"/>
                <a:gd name="T50" fmla="*/ 30 w 458"/>
                <a:gd name="T51" fmla="*/ 367 h 556"/>
                <a:gd name="T52" fmla="*/ 40 w 458"/>
                <a:gd name="T53" fmla="*/ 382 h 556"/>
                <a:gd name="T54" fmla="*/ 39 w 458"/>
                <a:gd name="T55" fmla="*/ 407 h 556"/>
                <a:gd name="T56" fmla="*/ 457 w 458"/>
                <a:gd name="T57" fmla="*/ 403 h 556"/>
                <a:gd name="T58" fmla="*/ 111 w 458"/>
                <a:gd name="T59" fmla="*/ 37 h 556"/>
                <a:gd name="T60" fmla="*/ 232 w 458"/>
                <a:gd name="T61" fmla="*/ 212 h 556"/>
                <a:gd name="T62" fmla="*/ 208 w 458"/>
                <a:gd name="T63" fmla="*/ 222 h 556"/>
                <a:gd name="T64" fmla="*/ 226 w 458"/>
                <a:gd name="T65" fmla="*/ 238 h 556"/>
                <a:gd name="T66" fmla="*/ 243 w 458"/>
                <a:gd name="T67" fmla="*/ 243 h 556"/>
                <a:gd name="T68" fmla="*/ 226 w 458"/>
                <a:gd name="T69" fmla="*/ 258 h 556"/>
                <a:gd name="T70" fmla="*/ 200 w 458"/>
                <a:gd name="T71" fmla="*/ 259 h 556"/>
                <a:gd name="T72" fmla="*/ 185 w 458"/>
                <a:gd name="T73" fmla="*/ 265 h 556"/>
                <a:gd name="T74" fmla="*/ 179 w 458"/>
                <a:gd name="T75" fmla="*/ 245 h 556"/>
                <a:gd name="T76" fmla="*/ 152 w 458"/>
                <a:gd name="T77" fmla="*/ 246 h 556"/>
                <a:gd name="T78" fmla="*/ 169 w 458"/>
                <a:gd name="T79" fmla="*/ 236 h 556"/>
                <a:gd name="T80" fmla="*/ 194 w 458"/>
                <a:gd name="T81" fmla="*/ 233 h 556"/>
                <a:gd name="T82" fmla="*/ 171 w 458"/>
                <a:gd name="T83" fmla="*/ 207 h 556"/>
                <a:gd name="T84" fmla="*/ 157 w 458"/>
                <a:gd name="T85" fmla="*/ 199 h 556"/>
                <a:gd name="T86" fmla="*/ 169 w 458"/>
                <a:gd name="T87" fmla="*/ 199 h 556"/>
                <a:gd name="T88" fmla="*/ 202 w 458"/>
                <a:gd name="T89" fmla="*/ 208 h 556"/>
                <a:gd name="T90" fmla="*/ 144 w 458"/>
                <a:gd name="T91" fmla="*/ 195 h 556"/>
                <a:gd name="T92" fmla="*/ 151 w 458"/>
                <a:gd name="T93" fmla="*/ 197 h 556"/>
                <a:gd name="T94" fmla="*/ 146 w 458"/>
                <a:gd name="T95" fmla="*/ 42 h 556"/>
                <a:gd name="T96" fmla="*/ 144 w 458"/>
                <a:gd name="T97" fmla="*/ 36 h 556"/>
                <a:gd name="T98" fmla="*/ 310 w 458"/>
                <a:gd name="T99" fmla="*/ 417 h 556"/>
                <a:gd name="T100" fmla="*/ 291 w 458"/>
                <a:gd name="T101" fmla="*/ 423 h 556"/>
                <a:gd name="T102" fmla="*/ 240 w 458"/>
                <a:gd name="T103" fmla="*/ 442 h 556"/>
                <a:gd name="T104" fmla="*/ 223 w 458"/>
                <a:gd name="T105" fmla="*/ 452 h 556"/>
                <a:gd name="T106" fmla="*/ 196 w 458"/>
                <a:gd name="T107" fmla="*/ 448 h 556"/>
                <a:gd name="T108" fmla="*/ 192 w 458"/>
                <a:gd name="T109" fmla="*/ 435 h 556"/>
                <a:gd name="T110" fmla="*/ 221 w 458"/>
                <a:gd name="T111" fmla="*/ 425 h 556"/>
                <a:gd name="T112" fmla="*/ 218 w 458"/>
                <a:gd name="T113" fmla="*/ 383 h 556"/>
                <a:gd name="T114" fmla="*/ 260 w 458"/>
                <a:gd name="T115" fmla="*/ 431 h 556"/>
                <a:gd name="T116" fmla="*/ 283 w 458"/>
                <a:gd name="T117" fmla="*/ 421 h 556"/>
                <a:gd name="T118" fmla="*/ 313 w 458"/>
                <a:gd name="T119" fmla="*/ 412 h 556"/>
                <a:gd name="T120" fmla="*/ 311 w 458"/>
                <a:gd name="T121" fmla="*/ 415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8" h="556">
                  <a:moveTo>
                    <a:pt x="345" y="346"/>
                  </a:moveTo>
                  <a:cubicBezTo>
                    <a:pt x="332" y="315"/>
                    <a:pt x="332" y="315"/>
                    <a:pt x="332" y="315"/>
                  </a:cubicBezTo>
                  <a:cubicBezTo>
                    <a:pt x="331" y="315"/>
                    <a:pt x="331" y="315"/>
                    <a:pt x="331" y="315"/>
                  </a:cubicBezTo>
                  <a:cubicBezTo>
                    <a:pt x="324" y="314"/>
                    <a:pt x="303" y="310"/>
                    <a:pt x="293" y="284"/>
                  </a:cubicBezTo>
                  <a:cubicBezTo>
                    <a:pt x="293" y="284"/>
                    <a:pt x="293" y="284"/>
                    <a:pt x="293" y="284"/>
                  </a:cubicBezTo>
                  <a:cubicBezTo>
                    <a:pt x="230" y="169"/>
                    <a:pt x="230" y="169"/>
                    <a:pt x="230" y="169"/>
                  </a:cubicBezTo>
                  <a:cubicBezTo>
                    <a:pt x="261" y="108"/>
                    <a:pt x="261" y="108"/>
                    <a:pt x="261" y="108"/>
                  </a:cubicBezTo>
                  <a:cubicBezTo>
                    <a:pt x="262" y="106"/>
                    <a:pt x="262" y="106"/>
                    <a:pt x="262" y="106"/>
                  </a:cubicBezTo>
                  <a:cubicBezTo>
                    <a:pt x="262" y="105"/>
                    <a:pt x="262" y="105"/>
                    <a:pt x="262" y="105"/>
                  </a:cubicBezTo>
                  <a:cubicBezTo>
                    <a:pt x="262" y="104"/>
                    <a:pt x="261" y="103"/>
                    <a:pt x="261" y="101"/>
                  </a:cubicBezTo>
                  <a:cubicBezTo>
                    <a:pt x="259" y="97"/>
                    <a:pt x="256" y="95"/>
                    <a:pt x="253" y="93"/>
                  </a:cubicBezTo>
                  <a:cubicBezTo>
                    <a:pt x="251" y="92"/>
                    <a:pt x="250" y="91"/>
                    <a:pt x="248" y="90"/>
                  </a:cubicBezTo>
                  <a:cubicBezTo>
                    <a:pt x="247" y="88"/>
                    <a:pt x="244" y="86"/>
                    <a:pt x="241" y="86"/>
                  </a:cubicBezTo>
                  <a:cubicBezTo>
                    <a:pt x="238" y="86"/>
                    <a:pt x="236" y="89"/>
                    <a:pt x="234" y="90"/>
                  </a:cubicBezTo>
                  <a:cubicBezTo>
                    <a:pt x="234" y="90"/>
                    <a:pt x="234" y="91"/>
                    <a:pt x="233" y="91"/>
                  </a:cubicBezTo>
                  <a:cubicBezTo>
                    <a:pt x="233" y="92"/>
                    <a:pt x="232" y="92"/>
                    <a:pt x="231" y="93"/>
                  </a:cubicBezTo>
                  <a:cubicBezTo>
                    <a:pt x="229" y="94"/>
                    <a:pt x="229" y="94"/>
                    <a:pt x="229" y="94"/>
                  </a:cubicBezTo>
                  <a:cubicBezTo>
                    <a:pt x="228" y="95"/>
                    <a:pt x="225" y="97"/>
                    <a:pt x="223" y="97"/>
                  </a:cubicBezTo>
                  <a:cubicBezTo>
                    <a:pt x="223" y="95"/>
                    <a:pt x="224" y="90"/>
                    <a:pt x="224" y="88"/>
                  </a:cubicBezTo>
                  <a:cubicBezTo>
                    <a:pt x="225" y="86"/>
                    <a:pt x="225" y="85"/>
                    <a:pt x="225" y="84"/>
                  </a:cubicBezTo>
                  <a:cubicBezTo>
                    <a:pt x="225" y="82"/>
                    <a:pt x="226" y="80"/>
                    <a:pt x="227" y="78"/>
                  </a:cubicBezTo>
                  <a:cubicBezTo>
                    <a:pt x="227" y="77"/>
                    <a:pt x="227" y="77"/>
                    <a:pt x="227" y="76"/>
                  </a:cubicBezTo>
                  <a:cubicBezTo>
                    <a:pt x="227" y="76"/>
                    <a:pt x="228" y="75"/>
                    <a:pt x="228" y="75"/>
                  </a:cubicBezTo>
                  <a:cubicBezTo>
                    <a:pt x="230" y="73"/>
                    <a:pt x="232" y="70"/>
                    <a:pt x="230" y="67"/>
                  </a:cubicBezTo>
                  <a:cubicBezTo>
                    <a:pt x="229" y="65"/>
                    <a:pt x="228" y="64"/>
                    <a:pt x="226" y="64"/>
                  </a:cubicBezTo>
                  <a:cubicBezTo>
                    <a:pt x="224" y="64"/>
                    <a:pt x="222" y="65"/>
                    <a:pt x="221" y="66"/>
                  </a:cubicBezTo>
                  <a:cubicBezTo>
                    <a:pt x="221" y="67"/>
                    <a:pt x="221" y="67"/>
                    <a:pt x="221" y="67"/>
                  </a:cubicBezTo>
                  <a:cubicBezTo>
                    <a:pt x="220" y="67"/>
                    <a:pt x="219" y="68"/>
                    <a:pt x="219" y="68"/>
                  </a:cubicBezTo>
                  <a:cubicBezTo>
                    <a:pt x="218" y="69"/>
                    <a:pt x="217" y="69"/>
                    <a:pt x="215" y="70"/>
                  </a:cubicBezTo>
                  <a:cubicBezTo>
                    <a:pt x="214" y="71"/>
                    <a:pt x="213" y="72"/>
                    <a:pt x="212" y="74"/>
                  </a:cubicBezTo>
                  <a:cubicBezTo>
                    <a:pt x="211" y="75"/>
                    <a:pt x="211" y="75"/>
                    <a:pt x="211" y="75"/>
                  </a:cubicBezTo>
                  <a:cubicBezTo>
                    <a:pt x="208" y="77"/>
                    <a:pt x="205" y="80"/>
                    <a:pt x="201" y="80"/>
                  </a:cubicBezTo>
                  <a:cubicBezTo>
                    <a:pt x="201" y="80"/>
                    <a:pt x="201" y="80"/>
                    <a:pt x="201" y="80"/>
                  </a:cubicBezTo>
                  <a:cubicBezTo>
                    <a:pt x="201" y="80"/>
                    <a:pt x="200" y="78"/>
                    <a:pt x="200" y="78"/>
                  </a:cubicBezTo>
                  <a:cubicBezTo>
                    <a:pt x="200" y="77"/>
                    <a:pt x="200" y="76"/>
                    <a:pt x="200" y="75"/>
                  </a:cubicBezTo>
                  <a:cubicBezTo>
                    <a:pt x="200" y="74"/>
                    <a:pt x="200" y="73"/>
                    <a:pt x="200" y="71"/>
                  </a:cubicBezTo>
                  <a:cubicBezTo>
                    <a:pt x="200" y="70"/>
                    <a:pt x="200" y="69"/>
                    <a:pt x="200" y="67"/>
                  </a:cubicBezTo>
                  <a:cubicBezTo>
                    <a:pt x="200" y="66"/>
                    <a:pt x="200" y="65"/>
                    <a:pt x="200" y="64"/>
                  </a:cubicBezTo>
                  <a:cubicBezTo>
                    <a:pt x="200" y="64"/>
                    <a:pt x="200" y="64"/>
                    <a:pt x="200" y="64"/>
                  </a:cubicBezTo>
                  <a:cubicBezTo>
                    <a:pt x="200" y="64"/>
                    <a:pt x="200" y="64"/>
                    <a:pt x="200" y="64"/>
                  </a:cubicBezTo>
                  <a:cubicBezTo>
                    <a:pt x="200" y="63"/>
                    <a:pt x="201" y="63"/>
                    <a:pt x="201" y="62"/>
                  </a:cubicBezTo>
                  <a:cubicBezTo>
                    <a:pt x="201" y="61"/>
                    <a:pt x="202" y="60"/>
                    <a:pt x="202" y="59"/>
                  </a:cubicBezTo>
                  <a:cubicBezTo>
                    <a:pt x="202" y="58"/>
                    <a:pt x="202" y="58"/>
                    <a:pt x="203" y="57"/>
                  </a:cubicBezTo>
                  <a:cubicBezTo>
                    <a:pt x="203" y="56"/>
                    <a:pt x="203" y="54"/>
                    <a:pt x="203" y="53"/>
                  </a:cubicBezTo>
                  <a:cubicBezTo>
                    <a:pt x="203" y="53"/>
                    <a:pt x="204" y="52"/>
                    <a:pt x="204" y="52"/>
                  </a:cubicBezTo>
                  <a:cubicBezTo>
                    <a:pt x="204" y="50"/>
                    <a:pt x="204" y="49"/>
                    <a:pt x="205" y="48"/>
                  </a:cubicBezTo>
                  <a:cubicBezTo>
                    <a:pt x="206" y="44"/>
                    <a:pt x="207" y="41"/>
                    <a:pt x="206" y="37"/>
                  </a:cubicBezTo>
                  <a:cubicBezTo>
                    <a:pt x="206" y="34"/>
                    <a:pt x="205" y="31"/>
                    <a:pt x="203" y="29"/>
                  </a:cubicBezTo>
                  <a:cubicBezTo>
                    <a:pt x="201" y="27"/>
                    <a:pt x="200" y="26"/>
                    <a:pt x="198" y="26"/>
                  </a:cubicBezTo>
                  <a:cubicBezTo>
                    <a:pt x="197" y="26"/>
                    <a:pt x="195" y="26"/>
                    <a:pt x="193" y="29"/>
                  </a:cubicBezTo>
                  <a:cubicBezTo>
                    <a:pt x="192" y="31"/>
                    <a:pt x="191" y="35"/>
                    <a:pt x="191" y="39"/>
                  </a:cubicBezTo>
                  <a:cubicBezTo>
                    <a:pt x="191" y="39"/>
                    <a:pt x="191" y="39"/>
                    <a:pt x="191" y="39"/>
                  </a:cubicBezTo>
                  <a:cubicBezTo>
                    <a:pt x="190" y="39"/>
                    <a:pt x="189" y="39"/>
                    <a:pt x="188" y="39"/>
                  </a:cubicBezTo>
                  <a:cubicBezTo>
                    <a:pt x="187" y="39"/>
                    <a:pt x="185" y="40"/>
                    <a:pt x="183" y="42"/>
                  </a:cubicBezTo>
                  <a:cubicBezTo>
                    <a:pt x="182" y="42"/>
                    <a:pt x="182" y="43"/>
                    <a:pt x="181" y="43"/>
                  </a:cubicBezTo>
                  <a:cubicBezTo>
                    <a:pt x="179" y="44"/>
                    <a:pt x="179" y="44"/>
                    <a:pt x="179" y="44"/>
                  </a:cubicBezTo>
                  <a:cubicBezTo>
                    <a:pt x="179" y="44"/>
                    <a:pt x="179" y="44"/>
                    <a:pt x="178" y="45"/>
                  </a:cubicBezTo>
                  <a:cubicBezTo>
                    <a:pt x="177" y="45"/>
                    <a:pt x="175" y="46"/>
                    <a:pt x="175" y="46"/>
                  </a:cubicBezTo>
                  <a:cubicBezTo>
                    <a:pt x="174" y="46"/>
                    <a:pt x="174" y="46"/>
                    <a:pt x="174" y="45"/>
                  </a:cubicBezTo>
                  <a:cubicBezTo>
                    <a:pt x="173" y="45"/>
                    <a:pt x="173" y="44"/>
                    <a:pt x="173" y="44"/>
                  </a:cubicBezTo>
                  <a:cubicBezTo>
                    <a:pt x="173" y="43"/>
                    <a:pt x="172" y="41"/>
                    <a:pt x="171" y="40"/>
                  </a:cubicBezTo>
                  <a:cubicBezTo>
                    <a:pt x="169" y="39"/>
                    <a:pt x="167" y="38"/>
                    <a:pt x="165" y="38"/>
                  </a:cubicBezTo>
                  <a:cubicBezTo>
                    <a:pt x="166" y="38"/>
                    <a:pt x="167" y="38"/>
                    <a:pt x="168" y="37"/>
                  </a:cubicBezTo>
                  <a:cubicBezTo>
                    <a:pt x="168" y="37"/>
                    <a:pt x="169" y="37"/>
                    <a:pt x="169" y="37"/>
                  </a:cubicBezTo>
                  <a:cubicBezTo>
                    <a:pt x="170" y="37"/>
                    <a:pt x="171" y="37"/>
                    <a:pt x="172" y="37"/>
                  </a:cubicBezTo>
                  <a:cubicBezTo>
                    <a:pt x="176" y="36"/>
                    <a:pt x="176" y="31"/>
                    <a:pt x="176" y="30"/>
                  </a:cubicBezTo>
                  <a:cubicBezTo>
                    <a:pt x="176" y="28"/>
                    <a:pt x="175" y="25"/>
                    <a:pt x="170" y="25"/>
                  </a:cubicBezTo>
                  <a:cubicBezTo>
                    <a:pt x="170" y="25"/>
                    <a:pt x="170" y="25"/>
                    <a:pt x="170" y="25"/>
                  </a:cubicBezTo>
                  <a:cubicBezTo>
                    <a:pt x="169" y="25"/>
                    <a:pt x="169" y="25"/>
                    <a:pt x="168" y="26"/>
                  </a:cubicBezTo>
                  <a:cubicBezTo>
                    <a:pt x="168" y="26"/>
                    <a:pt x="168" y="26"/>
                    <a:pt x="168" y="26"/>
                  </a:cubicBezTo>
                  <a:cubicBezTo>
                    <a:pt x="168" y="26"/>
                    <a:pt x="168" y="26"/>
                    <a:pt x="168" y="26"/>
                  </a:cubicBezTo>
                  <a:cubicBezTo>
                    <a:pt x="168" y="25"/>
                    <a:pt x="167" y="24"/>
                    <a:pt x="167" y="23"/>
                  </a:cubicBezTo>
                  <a:cubicBezTo>
                    <a:pt x="165" y="21"/>
                    <a:pt x="162" y="20"/>
                    <a:pt x="158" y="20"/>
                  </a:cubicBezTo>
                  <a:cubicBezTo>
                    <a:pt x="157" y="20"/>
                    <a:pt x="156" y="20"/>
                    <a:pt x="155" y="21"/>
                  </a:cubicBezTo>
                  <a:cubicBezTo>
                    <a:pt x="153" y="21"/>
                    <a:pt x="153" y="22"/>
                    <a:pt x="152" y="22"/>
                  </a:cubicBezTo>
                  <a:cubicBezTo>
                    <a:pt x="151" y="23"/>
                    <a:pt x="151" y="23"/>
                    <a:pt x="151" y="23"/>
                  </a:cubicBezTo>
                  <a:cubicBezTo>
                    <a:pt x="151" y="23"/>
                    <a:pt x="151" y="23"/>
                    <a:pt x="150" y="23"/>
                  </a:cubicBezTo>
                  <a:cubicBezTo>
                    <a:pt x="150" y="22"/>
                    <a:pt x="149" y="21"/>
                    <a:pt x="147" y="21"/>
                  </a:cubicBezTo>
                  <a:cubicBezTo>
                    <a:pt x="146" y="20"/>
                    <a:pt x="144" y="20"/>
                    <a:pt x="143" y="20"/>
                  </a:cubicBezTo>
                  <a:cubicBezTo>
                    <a:pt x="141" y="20"/>
                    <a:pt x="140" y="20"/>
                    <a:pt x="139" y="20"/>
                  </a:cubicBezTo>
                  <a:cubicBezTo>
                    <a:pt x="138" y="20"/>
                    <a:pt x="137" y="20"/>
                    <a:pt x="137" y="20"/>
                  </a:cubicBezTo>
                  <a:cubicBezTo>
                    <a:pt x="135" y="20"/>
                    <a:pt x="134" y="20"/>
                    <a:pt x="133" y="20"/>
                  </a:cubicBezTo>
                  <a:cubicBezTo>
                    <a:pt x="126" y="20"/>
                    <a:pt x="126" y="20"/>
                    <a:pt x="126" y="20"/>
                  </a:cubicBezTo>
                  <a:cubicBezTo>
                    <a:pt x="125" y="20"/>
                    <a:pt x="125" y="20"/>
                    <a:pt x="124" y="20"/>
                  </a:cubicBezTo>
                  <a:cubicBezTo>
                    <a:pt x="123" y="20"/>
                    <a:pt x="122" y="21"/>
                    <a:pt x="121" y="21"/>
                  </a:cubicBezTo>
                  <a:cubicBezTo>
                    <a:pt x="117" y="21"/>
                    <a:pt x="115" y="20"/>
                    <a:pt x="114" y="19"/>
                  </a:cubicBezTo>
                  <a:cubicBezTo>
                    <a:pt x="114" y="18"/>
                    <a:pt x="114" y="18"/>
                    <a:pt x="115" y="17"/>
                  </a:cubicBezTo>
                  <a:cubicBezTo>
                    <a:pt x="115" y="16"/>
                    <a:pt x="116" y="14"/>
                    <a:pt x="116" y="12"/>
                  </a:cubicBezTo>
                  <a:cubicBezTo>
                    <a:pt x="116" y="8"/>
                    <a:pt x="113" y="5"/>
                    <a:pt x="108" y="5"/>
                  </a:cubicBezTo>
                  <a:cubicBezTo>
                    <a:pt x="108" y="5"/>
                    <a:pt x="108" y="5"/>
                    <a:pt x="107" y="5"/>
                  </a:cubicBezTo>
                  <a:cubicBezTo>
                    <a:pt x="107" y="5"/>
                    <a:pt x="106" y="5"/>
                    <a:pt x="106" y="6"/>
                  </a:cubicBezTo>
                  <a:cubicBezTo>
                    <a:pt x="106" y="5"/>
                    <a:pt x="106" y="5"/>
                    <a:pt x="105" y="5"/>
                  </a:cubicBezTo>
                  <a:cubicBezTo>
                    <a:pt x="105" y="5"/>
                    <a:pt x="105" y="5"/>
                    <a:pt x="104" y="4"/>
                  </a:cubicBezTo>
                  <a:cubicBezTo>
                    <a:pt x="103" y="3"/>
                    <a:pt x="102" y="2"/>
                    <a:pt x="99" y="2"/>
                  </a:cubicBezTo>
                  <a:cubicBezTo>
                    <a:pt x="99" y="2"/>
                    <a:pt x="98" y="2"/>
                    <a:pt x="97" y="2"/>
                  </a:cubicBezTo>
                  <a:cubicBezTo>
                    <a:pt x="95" y="3"/>
                    <a:pt x="94" y="4"/>
                    <a:pt x="93" y="5"/>
                  </a:cubicBezTo>
                  <a:cubicBezTo>
                    <a:pt x="93" y="5"/>
                    <a:pt x="93" y="5"/>
                    <a:pt x="93" y="5"/>
                  </a:cubicBezTo>
                  <a:cubicBezTo>
                    <a:pt x="93" y="5"/>
                    <a:pt x="93" y="5"/>
                    <a:pt x="93" y="5"/>
                  </a:cubicBezTo>
                  <a:cubicBezTo>
                    <a:pt x="92" y="3"/>
                    <a:pt x="91" y="0"/>
                    <a:pt x="87" y="0"/>
                  </a:cubicBezTo>
                  <a:cubicBezTo>
                    <a:pt x="87" y="0"/>
                    <a:pt x="86" y="1"/>
                    <a:pt x="85" y="1"/>
                  </a:cubicBezTo>
                  <a:cubicBezTo>
                    <a:pt x="82" y="2"/>
                    <a:pt x="81" y="4"/>
                    <a:pt x="81" y="6"/>
                  </a:cubicBezTo>
                  <a:cubicBezTo>
                    <a:pt x="80" y="6"/>
                    <a:pt x="80" y="7"/>
                    <a:pt x="80" y="7"/>
                  </a:cubicBezTo>
                  <a:cubicBezTo>
                    <a:pt x="80" y="8"/>
                    <a:pt x="80" y="8"/>
                    <a:pt x="79" y="8"/>
                  </a:cubicBezTo>
                  <a:cubicBezTo>
                    <a:pt x="78" y="9"/>
                    <a:pt x="77" y="11"/>
                    <a:pt x="77" y="14"/>
                  </a:cubicBezTo>
                  <a:cubicBezTo>
                    <a:pt x="77" y="14"/>
                    <a:pt x="77" y="14"/>
                    <a:pt x="77" y="14"/>
                  </a:cubicBezTo>
                  <a:cubicBezTo>
                    <a:pt x="76" y="14"/>
                    <a:pt x="73" y="7"/>
                    <a:pt x="73" y="7"/>
                  </a:cubicBezTo>
                  <a:cubicBezTo>
                    <a:pt x="70" y="11"/>
                    <a:pt x="70" y="11"/>
                    <a:pt x="70" y="11"/>
                  </a:cubicBezTo>
                  <a:cubicBezTo>
                    <a:pt x="70" y="12"/>
                    <a:pt x="70" y="13"/>
                    <a:pt x="69" y="13"/>
                  </a:cubicBezTo>
                  <a:cubicBezTo>
                    <a:pt x="68" y="15"/>
                    <a:pt x="67" y="17"/>
                    <a:pt x="65" y="19"/>
                  </a:cubicBezTo>
                  <a:cubicBezTo>
                    <a:pt x="64" y="22"/>
                    <a:pt x="62" y="25"/>
                    <a:pt x="59" y="27"/>
                  </a:cubicBezTo>
                  <a:cubicBezTo>
                    <a:pt x="58" y="28"/>
                    <a:pt x="56" y="29"/>
                    <a:pt x="54" y="30"/>
                  </a:cubicBezTo>
                  <a:cubicBezTo>
                    <a:pt x="51" y="32"/>
                    <a:pt x="48" y="33"/>
                    <a:pt x="47" y="36"/>
                  </a:cubicBezTo>
                  <a:cubicBezTo>
                    <a:pt x="45" y="38"/>
                    <a:pt x="45" y="40"/>
                    <a:pt x="44" y="43"/>
                  </a:cubicBezTo>
                  <a:cubicBezTo>
                    <a:pt x="44" y="45"/>
                    <a:pt x="43" y="47"/>
                    <a:pt x="42" y="49"/>
                  </a:cubicBezTo>
                  <a:cubicBezTo>
                    <a:pt x="39" y="54"/>
                    <a:pt x="36" y="57"/>
                    <a:pt x="31" y="61"/>
                  </a:cubicBezTo>
                  <a:cubicBezTo>
                    <a:pt x="30" y="62"/>
                    <a:pt x="30" y="62"/>
                    <a:pt x="30" y="62"/>
                  </a:cubicBezTo>
                  <a:cubicBezTo>
                    <a:pt x="29" y="63"/>
                    <a:pt x="27" y="66"/>
                    <a:pt x="27" y="68"/>
                  </a:cubicBezTo>
                  <a:cubicBezTo>
                    <a:pt x="27" y="70"/>
                    <a:pt x="28" y="73"/>
                    <a:pt x="31" y="75"/>
                  </a:cubicBezTo>
                  <a:cubicBezTo>
                    <a:pt x="33" y="77"/>
                    <a:pt x="37" y="78"/>
                    <a:pt x="41" y="80"/>
                  </a:cubicBezTo>
                  <a:cubicBezTo>
                    <a:pt x="45" y="81"/>
                    <a:pt x="50" y="83"/>
                    <a:pt x="51" y="86"/>
                  </a:cubicBezTo>
                  <a:cubicBezTo>
                    <a:pt x="52" y="89"/>
                    <a:pt x="52" y="92"/>
                    <a:pt x="50" y="96"/>
                  </a:cubicBezTo>
                  <a:cubicBezTo>
                    <a:pt x="49" y="99"/>
                    <a:pt x="45" y="102"/>
                    <a:pt x="41" y="105"/>
                  </a:cubicBezTo>
                  <a:cubicBezTo>
                    <a:pt x="35" y="111"/>
                    <a:pt x="28" y="117"/>
                    <a:pt x="31" y="123"/>
                  </a:cubicBezTo>
                  <a:cubicBezTo>
                    <a:pt x="32" y="125"/>
                    <a:pt x="34" y="127"/>
                    <a:pt x="36" y="129"/>
                  </a:cubicBezTo>
                  <a:cubicBezTo>
                    <a:pt x="41" y="132"/>
                    <a:pt x="44" y="135"/>
                    <a:pt x="41" y="140"/>
                  </a:cubicBezTo>
                  <a:cubicBezTo>
                    <a:pt x="38" y="146"/>
                    <a:pt x="31" y="151"/>
                    <a:pt x="25" y="155"/>
                  </a:cubicBezTo>
                  <a:cubicBezTo>
                    <a:pt x="23" y="157"/>
                    <a:pt x="23" y="157"/>
                    <a:pt x="23" y="157"/>
                  </a:cubicBezTo>
                  <a:cubicBezTo>
                    <a:pt x="15" y="162"/>
                    <a:pt x="16" y="170"/>
                    <a:pt x="16" y="178"/>
                  </a:cubicBezTo>
                  <a:cubicBezTo>
                    <a:pt x="17" y="180"/>
                    <a:pt x="17" y="180"/>
                    <a:pt x="17" y="180"/>
                  </a:cubicBezTo>
                  <a:cubicBezTo>
                    <a:pt x="17" y="184"/>
                    <a:pt x="18" y="186"/>
                    <a:pt x="20" y="189"/>
                  </a:cubicBezTo>
                  <a:cubicBezTo>
                    <a:pt x="20" y="190"/>
                    <a:pt x="21" y="191"/>
                    <a:pt x="22" y="192"/>
                  </a:cubicBezTo>
                  <a:cubicBezTo>
                    <a:pt x="23" y="195"/>
                    <a:pt x="23" y="199"/>
                    <a:pt x="22" y="203"/>
                  </a:cubicBezTo>
                  <a:cubicBezTo>
                    <a:pt x="22" y="204"/>
                    <a:pt x="22" y="205"/>
                    <a:pt x="22" y="206"/>
                  </a:cubicBezTo>
                  <a:cubicBezTo>
                    <a:pt x="22" y="208"/>
                    <a:pt x="22" y="208"/>
                    <a:pt x="22" y="208"/>
                  </a:cubicBezTo>
                  <a:cubicBezTo>
                    <a:pt x="21" y="212"/>
                    <a:pt x="21" y="217"/>
                    <a:pt x="21" y="222"/>
                  </a:cubicBezTo>
                  <a:cubicBezTo>
                    <a:pt x="21" y="222"/>
                    <a:pt x="22" y="223"/>
                    <a:pt x="22" y="224"/>
                  </a:cubicBezTo>
                  <a:cubicBezTo>
                    <a:pt x="22" y="227"/>
                    <a:pt x="23" y="230"/>
                    <a:pt x="21" y="234"/>
                  </a:cubicBezTo>
                  <a:cubicBezTo>
                    <a:pt x="20" y="238"/>
                    <a:pt x="17" y="240"/>
                    <a:pt x="14" y="243"/>
                  </a:cubicBezTo>
                  <a:cubicBezTo>
                    <a:pt x="12" y="245"/>
                    <a:pt x="10" y="246"/>
                    <a:pt x="9" y="249"/>
                  </a:cubicBezTo>
                  <a:cubicBezTo>
                    <a:pt x="7" y="252"/>
                    <a:pt x="7" y="256"/>
                    <a:pt x="8" y="261"/>
                  </a:cubicBezTo>
                  <a:cubicBezTo>
                    <a:pt x="8" y="262"/>
                    <a:pt x="8" y="264"/>
                    <a:pt x="8" y="265"/>
                  </a:cubicBezTo>
                  <a:cubicBezTo>
                    <a:pt x="9" y="270"/>
                    <a:pt x="7" y="273"/>
                    <a:pt x="4" y="276"/>
                  </a:cubicBezTo>
                  <a:cubicBezTo>
                    <a:pt x="4" y="277"/>
                    <a:pt x="3" y="278"/>
                    <a:pt x="2" y="280"/>
                  </a:cubicBezTo>
                  <a:cubicBezTo>
                    <a:pt x="0" y="284"/>
                    <a:pt x="1" y="285"/>
                    <a:pt x="3" y="288"/>
                  </a:cubicBezTo>
                  <a:cubicBezTo>
                    <a:pt x="4" y="289"/>
                    <a:pt x="5" y="290"/>
                    <a:pt x="6" y="291"/>
                  </a:cubicBezTo>
                  <a:cubicBezTo>
                    <a:pt x="8" y="296"/>
                    <a:pt x="8" y="301"/>
                    <a:pt x="8" y="307"/>
                  </a:cubicBezTo>
                  <a:cubicBezTo>
                    <a:pt x="8" y="311"/>
                    <a:pt x="8" y="315"/>
                    <a:pt x="9" y="319"/>
                  </a:cubicBezTo>
                  <a:cubicBezTo>
                    <a:pt x="10" y="321"/>
                    <a:pt x="11" y="322"/>
                    <a:pt x="12" y="324"/>
                  </a:cubicBezTo>
                  <a:cubicBezTo>
                    <a:pt x="14" y="326"/>
                    <a:pt x="15" y="328"/>
                    <a:pt x="15" y="330"/>
                  </a:cubicBezTo>
                  <a:cubicBezTo>
                    <a:pt x="16" y="335"/>
                    <a:pt x="14" y="338"/>
                    <a:pt x="13" y="341"/>
                  </a:cubicBezTo>
                  <a:cubicBezTo>
                    <a:pt x="11" y="343"/>
                    <a:pt x="10" y="345"/>
                    <a:pt x="10" y="348"/>
                  </a:cubicBezTo>
                  <a:cubicBezTo>
                    <a:pt x="9" y="352"/>
                    <a:pt x="11" y="356"/>
                    <a:pt x="14" y="358"/>
                  </a:cubicBezTo>
                  <a:cubicBezTo>
                    <a:pt x="16" y="359"/>
                    <a:pt x="18" y="360"/>
                    <a:pt x="20" y="360"/>
                  </a:cubicBezTo>
                  <a:cubicBezTo>
                    <a:pt x="22" y="360"/>
                    <a:pt x="24" y="361"/>
                    <a:pt x="26" y="362"/>
                  </a:cubicBezTo>
                  <a:cubicBezTo>
                    <a:pt x="27" y="363"/>
                    <a:pt x="27" y="363"/>
                    <a:pt x="28" y="364"/>
                  </a:cubicBezTo>
                  <a:cubicBezTo>
                    <a:pt x="29" y="365"/>
                    <a:pt x="29" y="366"/>
                    <a:pt x="30" y="367"/>
                  </a:cubicBezTo>
                  <a:cubicBezTo>
                    <a:pt x="32" y="368"/>
                    <a:pt x="33" y="368"/>
                    <a:pt x="35" y="368"/>
                  </a:cubicBezTo>
                  <a:cubicBezTo>
                    <a:pt x="35" y="368"/>
                    <a:pt x="36" y="368"/>
                    <a:pt x="37" y="368"/>
                  </a:cubicBezTo>
                  <a:cubicBezTo>
                    <a:pt x="38" y="368"/>
                    <a:pt x="38" y="368"/>
                    <a:pt x="39" y="368"/>
                  </a:cubicBezTo>
                  <a:cubicBezTo>
                    <a:pt x="42" y="368"/>
                    <a:pt x="44" y="368"/>
                    <a:pt x="45" y="370"/>
                  </a:cubicBezTo>
                  <a:cubicBezTo>
                    <a:pt x="47" y="373"/>
                    <a:pt x="46" y="375"/>
                    <a:pt x="42" y="379"/>
                  </a:cubicBezTo>
                  <a:cubicBezTo>
                    <a:pt x="41" y="380"/>
                    <a:pt x="41" y="381"/>
                    <a:pt x="40" y="382"/>
                  </a:cubicBezTo>
                  <a:cubicBezTo>
                    <a:pt x="38" y="385"/>
                    <a:pt x="39" y="388"/>
                    <a:pt x="39" y="392"/>
                  </a:cubicBezTo>
                  <a:cubicBezTo>
                    <a:pt x="40" y="394"/>
                    <a:pt x="40" y="396"/>
                    <a:pt x="40" y="399"/>
                  </a:cubicBezTo>
                  <a:cubicBezTo>
                    <a:pt x="39" y="401"/>
                    <a:pt x="39" y="402"/>
                    <a:pt x="39" y="402"/>
                  </a:cubicBezTo>
                  <a:cubicBezTo>
                    <a:pt x="38" y="403"/>
                    <a:pt x="38" y="403"/>
                    <a:pt x="38" y="404"/>
                  </a:cubicBezTo>
                  <a:cubicBezTo>
                    <a:pt x="37" y="406"/>
                    <a:pt x="37" y="406"/>
                    <a:pt x="37" y="406"/>
                  </a:cubicBezTo>
                  <a:cubicBezTo>
                    <a:pt x="39" y="407"/>
                    <a:pt x="39" y="407"/>
                    <a:pt x="39" y="407"/>
                  </a:cubicBezTo>
                  <a:cubicBezTo>
                    <a:pt x="60" y="420"/>
                    <a:pt x="82" y="432"/>
                    <a:pt x="103" y="444"/>
                  </a:cubicBezTo>
                  <a:cubicBezTo>
                    <a:pt x="103" y="444"/>
                    <a:pt x="103" y="444"/>
                    <a:pt x="103" y="444"/>
                  </a:cubicBezTo>
                  <a:cubicBezTo>
                    <a:pt x="268" y="530"/>
                    <a:pt x="401" y="552"/>
                    <a:pt x="426" y="556"/>
                  </a:cubicBezTo>
                  <a:cubicBezTo>
                    <a:pt x="429" y="556"/>
                    <a:pt x="429" y="556"/>
                    <a:pt x="429" y="556"/>
                  </a:cubicBezTo>
                  <a:cubicBezTo>
                    <a:pt x="430" y="553"/>
                    <a:pt x="430" y="553"/>
                    <a:pt x="430" y="553"/>
                  </a:cubicBezTo>
                  <a:cubicBezTo>
                    <a:pt x="443" y="468"/>
                    <a:pt x="453" y="418"/>
                    <a:pt x="457" y="403"/>
                  </a:cubicBezTo>
                  <a:cubicBezTo>
                    <a:pt x="458" y="401"/>
                    <a:pt x="458" y="401"/>
                    <a:pt x="458" y="401"/>
                  </a:cubicBezTo>
                  <a:lnTo>
                    <a:pt x="345" y="346"/>
                  </a:lnTo>
                  <a:close/>
                  <a:moveTo>
                    <a:pt x="106" y="44"/>
                  </a:moveTo>
                  <a:cubicBezTo>
                    <a:pt x="106" y="44"/>
                    <a:pt x="105" y="44"/>
                    <a:pt x="105" y="43"/>
                  </a:cubicBezTo>
                  <a:cubicBezTo>
                    <a:pt x="104" y="43"/>
                    <a:pt x="104" y="42"/>
                    <a:pt x="104" y="41"/>
                  </a:cubicBezTo>
                  <a:cubicBezTo>
                    <a:pt x="104" y="39"/>
                    <a:pt x="106" y="38"/>
                    <a:pt x="111" y="37"/>
                  </a:cubicBezTo>
                  <a:cubicBezTo>
                    <a:pt x="111" y="37"/>
                    <a:pt x="112" y="37"/>
                    <a:pt x="112" y="37"/>
                  </a:cubicBezTo>
                  <a:cubicBezTo>
                    <a:pt x="112" y="38"/>
                    <a:pt x="111" y="38"/>
                    <a:pt x="111" y="39"/>
                  </a:cubicBezTo>
                  <a:cubicBezTo>
                    <a:pt x="111" y="40"/>
                    <a:pt x="110" y="40"/>
                    <a:pt x="110" y="40"/>
                  </a:cubicBezTo>
                  <a:cubicBezTo>
                    <a:pt x="109" y="42"/>
                    <a:pt x="109" y="43"/>
                    <a:pt x="107" y="44"/>
                  </a:cubicBezTo>
                  <a:cubicBezTo>
                    <a:pt x="107" y="44"/>
                    <a:pt x="107" y="44"/>
                    <a:pt x="106" y="44"/>
                  </a:cubicBezTo>
                  <a:close/>
                  <a:moveTo>
                    <a:pt x="232" y="212"/>
                  </a:moveTo>
                  <a:cubicBezTo>
                    <a:pt x="231" y="212"/>
                    <a:pt x="230" y="212"/>
                    <a:pt x="229" y="212"/>
                  </a:cubicBezTo>
                  <a:cubicBezTo>
                    <a:pt x="229" y="212"/>
                    <a:pt x="229" y="212"/>
                    <a:pt x="229" y="212"/>
                  </a:cubicBezTo>
                  <a:cubicBezTo>
                    <a:pt x="228" y="212"/>
                    <a:pt x="227" y="212"/>
                    <a:pt x="226" y="212"/>
                  </a:cubicBezTo>
                  <a:cubicBezTo>
                    <a:pt x="225" y="212"/>
                    <a:pt x="224" y="212"/>
                    <a:pt x="222" y="212"/>
                  </a:cubicBezTo>
                  <a:cubicBezTo>
                    <a:pt x="220" y="212"/>
                    <a:pt x="217" y="212"/>
                    <a:pt x="214" y="214"/>
                  </a:cubicBezTo>
                  <a:cubicBezTo>
                    <a:pt x="212" y="216"/>
                    <a:pt x="208" y="218"/>
                    <a:pt x="208" y="222"/>
                  </a:cubicBezTo>
                  <a:cubicBezTo>
                    <a:pt x="208" y="225"/>
                    <a:pt x="211" y="227"/>
                    <a:pt x="213" y="228"/>
                  </a:cubicBezTo>
                  <a:cubicBezTo>
                    <a:pt x="213" y="228"/>
                    <a:pt x="213" y="228"/>
                    <a:pt x="213" y="228"/>
                  </a:cubicBezTo>
                  <a:cubicBezTo>
                    <a:pt x="217" y="230"/>
                    <a:pt x="220" y="232"/>
                    <a:pt x="222" y="235"/>
                  </a:cubicBezTo>
                  <a:cubicBezTo>
                    <a:pt x="222" y="236"/>
                    <a:pt x="222" y="236"/>
                    <a:pt x="222" y="236"/>
                  </a:cubicBezTo>
                  <a:cubicBezTo>
                    <a:pt x="223" y="236"/>
                    <a:pt x="223" y="236"/>
                    <a:pt x="223" y="236"/>
                  </a:cubicBezTo>
                  <a:cubicBezTo>
                    <a:pt x="224" y="237"/>
                    <a:pt x="225" y="237"/>
                    <a:pt x="226" y="238"/>
                  </a:cubicBezTo>
                  <a:cubicBezTo>
                    <a:pt x="228" y="239"/>
                    <a:pt x="230" y="240"/>
                    <a:pt x="233" y="240"/>
                  </a:cubicBezTo>
                  <a:cubicBezTo>
                    <a:pt x="233" y="240"/>
                    <a:pt x="234" y="240"/>
                    <a:pt x="234" y="240"/>
                  </a:cubicBezTo>
                  <a:cubicBezTo>
                    <a:pt x="237" y="240"/>
                    <a:pt x="239" y="239"/>
                    <a:pt x="241" y="238"/>
                  </a:cubicBezTo>
                  <a:cubicBezTo>
                    <a:pt x="242" y="237"/>
                    <a:pt x="243" y="237"/>
                    <a:pt x="244" y="236"/>
                  </a:cubicBezTo>
                  <a:cubicBezTo>
                    <a:pt x="244" y="236"/>
                    <a:pt x="245" y="236"/>
                    <a:pt x="244" y="236"/>
                  </a:cubicBezTo>
                  <a:cubicBezTo>
                    <a:pt x="245" y="237"/>
                    <a:pt x="244" y="241"/>
                    <a:pt x="243" y="243"/>
                  </a:cubicBezTo>
                  <a:cubicBezTo>
                    <a:pt x="242" y="244"/>
                    <a:pt x="240" y="245"/>
                    <a:pt x="238" y="246"/>
                  </a:cubicBezTo>
                  <a:cubicBezTo>
                    <a:pt x="235" y="248"/>
                    <a:pt x="231" y="250"/>
                    <a:pt x="230" y="255"/>
                  </a:cubicBezTo>
                  <a:cubicBezTo>
                    <a:pt x="230" y="255"/>
                    <a:pt x="230" y="256"/>
                    <a:pt x="230" y="257"/>
                  </a:cubicBezTo>
                  <a:cubicBezTo>
                    <a:pt x="230" y="258"/>
                    <a:pt x="230" y="259"/>
                    <a:pt x="230" y="259"/>
                  </a:cubicBezTo>
                  <a:cubicBezTo>
                    <a:pt x="230" y="259"/>
                    <a:pt x="229" y="259"/>
                    <a:pt x="229" y="259"/>
                  </a:cubicBezTo>
                  <a:cubicBezTo>
                    <a:pt x="228" y="259"/>
                    <a:pt x="226" y="259"/>
                    <a:pt x="226" y="258"/>
                  </a:cubicBezTo>
                  <a:cubicBezTo>
                    <a:pt x="225" y="258"/>
                    <a:pt x="225" y="257"/>
                    <a:pt x="224" y="256"/>
                  </a:cubicBezTo>
                  <a:cubicBezTo>
                    <a:pt x="223" y="254"/>
                    <a:pt x="223" y="253"/>
                    <a:pt x="221" y="252"/>
                  </a:cubicBezTo>
                  <a:cubicBezTo>
                    <a:pt x="219" y="249"/>
                    <a:pt x="214" y="248"/>
                    <a:pt x="212" y="247"/>
                  </a:cubicBezTo>
                  <a:cubicBezTo>
                    <a:pt x="211" y="247"/>
                    <a:pt x="211" y="247"/>
                    <a:pt x="210" y="247"/>
                  </a:cubicBezTo>
                  <a:cubicBezTo>
                    <a:pt x="207" y="247"/>
                    <a:pt x="202" y="249"/>
                    <a:pt x="200" y="252"/>
                  </a:cubicBezTo>
                  <a:cubicBezTo>
                    <a:pt x="199" y="254"/>
                    <a:pt x="199" y="257"/>
                    <a:pt x="200" y="259"/>
                  </a:cubicBezTo>
                  <a:cubicBezTo>
                    <a:pt x="200" y="260"/>
                    <a:pt x="201" y="261"/>
                    <a:pt x="201" y="261"/>
                  </a:cubicBezTo>
                  <a:cubicBezTo>
                    <a:pt x="201" y="261"/>
                    <a:pt x="200" y="261"/>
                    <a:pt x="199" y="261"/>
                  </a:cubicBezTo>
                  <a:cubicBezTo>
                    <a:pt x="198" y="261"/>
                    <a:pt x="197" y="261"/>
                    <a:pt x="196" y="262"/>
                  </a:cubicBezTo>
                  <a:cubicBezTo>
                    <a:pt x="195" y="262"/>
                    <a:pt x="194" y="262"/>
                    <a:pt x="193" y="263"/>
                  </a:cubicBezTo>
                  <a:cubicBezTo>
                    <a:pt x="192" y="263"/>
                    <a:pt x="191" y="263"/>
                    <a:pt x="190" y="263"/>
                  </a:cubicBezTo>
                  <a:cubicBezTo>
                    <a:pt x="189" y="264"/>
                    <a:pt x="187" y="264"/>
                    <a:pt x="185" y="265"/>
                  </a:cubicBezTo>
                  <a:cubicBezTo>
                    <a:pt x="186" y="264"/>
                    <a:pt x="187" y="264"/>
                    <a:pt x="188" y="264"/>
                  </a:cubicBezTo>
                  <a:cubicBezTo>
                    <a:pt x="192" y="262"/>
                    <a:pt x="195" y="259"/>
                    <a:pt x="197" y="256"/>
                  </a:cubicBezTo>
                  <a:cubicBezTo>
                    <a:pt x="198" y="252"/>
                    <a:pt x="198" y="249"/>
                    <a:pt x="196" y="245"/>
                  </a:cubicBezTo>
                  <a:cubicBezTo>
                    <a:pt x="195" y="243"/>
                    <a:pt x="195" y="243"/>
                    <a:pt x="195" y="243"/>
                  </a:cubicBezTo>
                  <a:cubicBezTo>
                    <a:pt x="193" y="243"/>
                    <a:pt x="193" y="243"/>
                    <a:pt x="193" y="243"/>
                  </a:cubicBezTo>
                  <a:cubicBezTo>
                    <a:pt x="189" y="243"/>
                    <a:pt x="184" y="244"/>
                    <a:pt x="179" y="245"/>
                  </a:cubicBezTo>
                  <a:cubicBezTo>
                    <a:pt x="175" y="246"/>
                    <a:pt x="173" y="249"/>
                    <a:pt x="170" y="251"/>
                  </a:cubicBezTo>
                  <a:cubicBezTo>
                    <a:pt x="169" y="252"/>
                    <a:pt x="167" y="253"/>
                    <a:pt x="166" y="254"/>
                  </a:cubicBezTo>
                  <a:cubicBezTo>
                    <a:pt x="165" y="255"/>
                    <a:pt x="164" y="255"/>
                    <a:pt x="163" y="255"/>
                  </a:cubicBezTo>
                  <a:cubicBezTo>
                    <a:pt x="161" y="255"/>
                    <a:pt x="159" y="252"/>
                    <a:pt x="156" y="250"/>
                  </a:cubicBezTo>
                  <a:cubicBezTo>
                    <a:pt x="155" y="249"/>
                    <a:pt x="154" y="248"/>
                    <a:pt x="154" y="247"/>
                  </a:cubicBezTo>
                  <a:cubicBezTo>
                    <a:pt x="153" y="247"/>
                    <a:pt x="152" y="246"/>
                    <a:pt x="152" y="246"/>
                  </a:cubicBezTo>
                  <a:cubicBezTo>
                    <a:pt x="151" y="246"/>
                    <a:pt x="151" y="245"/>
                    <a:pt x="151" y="245"/>
                  </a:cubicBezTo>
                  <a:cubicBezTo>
                    <a:pt x="152" y="245"/>
                    <a:pt x="153" y="246"/>
                    <a:pt x="154" y="246"/>
                  </a:cubicBezTo>
                  <a:cubicBezTo>
                    <a:pt x="155" y="246"/>
                    <a:pt x="156" y="245"/>
                    <a:pt x="157" y="245"/>
                  </a:cubicBezTo>
                  <a:cubicBezTo>
                    <a:pt x="161" y="243"/>
                    <a:pt x="163" y="239"/>
                    <a:pt x="164" y="236"/>
                  </a:cubicBezTo>
                  <a:cubicBezTo>
                    <a:pt x="165" y="236"/>
                    <a:pt x="165" y="236"/>
                    <a:pt x="166" y="236"/>
                  </a:cubicBezTo>
                  <a:cubicBezTo>
                    <a:pt x="167" y="236"/>
                    <a:pt x="168" y="236"/>
                    <a:pt x="169" y="236"/>
                  </a:cubicBezTo>
                  <a:cubicBezTo>
                    <a:pt x="170" y="236"/>
                    <a:pt x="173" y="236"/>
                    <a:pt x="176" y="233"/>
                  </a:cubicBezTo>
                  <a:cubicBezTo>
                    <a:pt x="177" y="231"/>
                    <a:pt x="178" y="230"/>
                    <a:pt x="178" y="228"/>
                  </a:cubicBezTo>
                  <a:cubicBezTo>
                    <a:pt x="178" y="228"/>
                    <a:pt x="178" y="229"/>
                    <a:pt x="178" y="229"/>
                  </a:cubicBezTo>
                  <a:cubicBezTo>
                    <a:pt x="182" y="232"/>
                    <a:pt x="184" y="234"/>
                    <a:pt x="189" y="234"/>
                  </a:cubicBezTo>
                  <a:cubicBezTo>
                    <a:pt x="189" y="234"/>
                    <a:pt x="190" y="234"/>
                    <a:pt x="191" y="234"/>
                  </a:cubicBezTo>
                  <a:cubicBezTo>
                    <a:pt x="194" y="233"/>
                    <a:pt x="194" y="233"/>
                    <a:pt x="194" y="233"/>
                  </a:cubicBezTo>
                  <a:cubicBezTo>
                    <a:pt x="194" y="231"/>
                    <a:pt x="194" y="231"/>
                    <a:pt x="194" y="231"/>
                  </a:cubicBezTo>
                  <a:cubicBezTo>
                    <a:pt x="194" y="221"/>
                    <a:pt x="190" y="217"/>
                    <a:pt x="184" y="211"/>
                  </a:cubicBezTo>
                  <a:cubicBezTo>
                    <a:pt x="183" y="211"/>
                    <a:pt x="183" y="211"/>
                    <a:pt x="182" y="210"/>
                  </a:cubicBezTo>
                  <a:cubicBezTo>
                    <a:pt x="181" y="209"/>
                    <a:pt x="178" y="207"/>
                    <a:pt x="175" y="206"/>
                  </a:cubicBezTo>
                  <a:cubicBezTo>
                    <a:pt x="174" y="206"/>
                    <a:pt x="174" y="206"/>
                    <a:pt x="174" y="206"/>
                  </a:cubicBezTo>
                  <a:cubicBezTo>
                    <a:pt x="173" y="206"/>
                    <a:pt x="172" y="207"/>
                    <a:pt x="171" y="207"/>
                  </a:cubicBezTo>
                  <a:cubicBezTo>
                    <a:pt x="171" y="207"/>
                    <a:pt x="171" y="207"/>
                    <a:pt x="171" y="207"/>
                  </a:cubicBezTo>
                  <a:cubicBezTo>
                    <a:pt x="170" y="207"/>
                    <a:pt x="169" y="206"/>
                    <a:pt x="168" y="205"/>
                  </a:cubicBezTo>
                  <a:cubicBezTo>
                    <a:pt x="168" y="205"/>
                    <a:pt x="168" y="205"/>
                    <a:pt x="168" y="205"/>
                  </a:cubicBezTo>
                  <a:cubicBezTo>
                    <a:pt x="166" y="203"/>
                    <a:pt x="165" y="203"/>
                    <a:pt x="162" y="202"/>
                  </a:cubicBezTo>
                  <a:cubicBezTo>
                    <a:pt x="161" y="201"/>
                    <a:pt x="161" y="201"/>
                    <a:pt x="160" y="200"/>
                  </a:cubicBezTo>
                  <a:cubicBezTo>
                    <a:pt x="159" y="200"/>
                    <a:pt x="158" y="199"/>
                    <a:pt x="157" y="199"/>
                  </a:cubicBezTo>
                  <a:cubicBezTo>
                    <a:pt x="157" y="199"/>
                    <a:pt x="157" y="199"/>
                    <a:pt x="156" y="198"/>
                  </a:cubicBezTo>
                  <a:cubicBezTo>
                    <a:pt x="157" y="199"/>
                    <a:pt x="157" y="199"/>
                    <a:pt x="158" y="199"/>
                  </a:cubicBezTo>
                  <a:cubicBezTo>
                    <a:pt x="159" y="200"/>
                    <a:pt x="161" y="200"/>
                    <a:pt x="163" y="200"/>
                  </a:cubicBezTo>
                  <a:cubicBezTo>
                    <a:pt x="163" y="200"/>
                    <a:pt x="163" y="200"/>
                    <a:pt x="164" y="200"/>
                  </a:cubicBezTo>
                  <a:cubicBezTo>
                    <a:pt x="165" y="200"/>
                    <a:pt x="166" y="200"/>
                    <a:pt x="167" y="199"/>
                  </a:cubicBezTo>
                  <a:cubicBezTo>
                    <a:pt x="167" y="199"/>
                    <a:pt x="168" y="199"/>
                    <a:pt x="169" y="199"/>
                  </a:cubicBezTo>
                  <a:cubicBezTo>
                    <a:pt x="169" y="199"/>
                    <a:pt x="169" y="199"/>
                    <a:pt x="170" y="199"/>
                  </a:cubicBezTo>
                  <a:cubicBezTo>
                    <a:pt x="171" y="199"/>
                    <a:pt x="171" y="200"/>
                    <a:pt x="172" y="200"/>
                  </a:cubicBezTo>
                  <a:cubicBezTo>
                    <a:pt x="174" y="201"/>
                    <a:pt x="175" y="201"/>
                    <a:pt x="176" y="201"/>
                  </a:cubicBezTo>
                  <a:cubicBezTo>
                    <a:pt x="179" y="202"/>
                    <a:pt x="182" y="203"/>
                    <a:pt x="185" y="204"/>
                  </a:cubicBezTo>
                  <a:cubicBezTo>
                    <a:pt x="190" y="206"/>
                    <a:pt x="194" y="208"/>
                    <a:pt x="200" y="208"/>
                  </a:cubicBezTo>
                  <a:cubicBezTo>
                    <a:pt x="201" y="208"/>
                    <a:pt x="201" y="208"/>
                    <a:pt x="202" y="208"/>
                  </a:cubicBezTo>
                  <a:cubicBezTo>
                    <a:pt x="205" y="207"/>
                    <a:pt x="207" y="207"/>
                    <a:pt x="209" y="206"/>
                  </a:cubicBezTo>
                  <a:cubicBezTo>
                    <a:pt x="212" y="206"/>
                    <a:pt x="214" y="205"/>
                    <a:pt x="217" y="205"/>
                  </a:cubicBezTo>
                  <a:cubicBezTo>
                    <a:pt x="217" y="205"/>
                    <a:pt x="218" y="205"/>
                    <a:pt x="218" y="205"/>
                  </a:cubicBezTo>
                  <a:cubicBezTo>
                    <a:pt x="222" y="205"/>
                    <a:pt x="227" y="208"/>
                    <a:pt x="231" y="211"/>
                  </a:cubicBezTo>
                  <a:cubicBezTo>
                    <a:pt x="231" y="211"/>
                    <a:pt x="232" y="212"/>
                    <a:pt x="232" y="212"/>
                  </a:cubicBezTo>
                  <a:close/>
                  <a:moveTo>
                    <a:pt x="144" y="195"/>
                  </a:moveTo>
                  <a:cubicBezTo>
                    <a:pt x="144" y="195"/>
                    <a:pt x="145" y="195"/>
                    <a:pt x="146" y="195"/>
                  </a:cubicBezTo>
                  <a:cubicBezTo>
                    <a:pt x="146" y="195"/>
                    <a:pt x="146" y="195"/>
                    <a:pt x="146" y="195"/>
                  </a:cubicBezTo>
                  <a:cubicBezTo>
                    <a:pt x="147" y="195"/>
                    <a:pt x="147" y="195"/>
                    <a:pt x="148" y="196"/>
                  </a:cubicBezTo>
                  <a:cubicBezTo>
                    <a:pt x="149" y="196"/>
                    <a:pt x="149" y="196"/>
                    <a:pt x="150" y="197"/>
                  </a:cubicBezTo>
                  <a:cubicBezTo>
                    <a:pt x="150" y="197"/>
                    <a:pt x="151" y="197"/>
                    <a:pt x="152" y="197"/>
                  </a:cubicBezTo>
                  <a:cubicBezTo>
                    <a:pt x="152" y="197"/>
                    <a:pt x="151" y="197"/>
                    <a:pt x="151" y="197"/>
                  </a:cubicBezTo>
                  <a:cubicBezTo>
                    <a:pt x="149" y="197"/>
                    <a:pt x="147" y="198"/>
                    <a:pt x="145" y="199"/>
                  </a:cubicBezTo>
                  <a:cubicBezTo>
                    <a:pt x="144" y="199"/>
                    <a:pt x="143" y="199"/>
                    <a:pt x="143" y="199"/>
                  </a:cubicBezTo>
                  <a:cubicBezTo>
                    <a:pt x="143" y="199"/>
                    <a:pt x="143" y="199"/>
                    <a:pt x="143" y="198"/>
                  </a:cubicBezTo>
                  <a:cubicBezTo>
                    <a:pt x="143" y="197"/>
                    <a:pt x="143" y="196"/>
                    <a:pt x="144" y="195"/>
                  </a:cubicBezTo>
                  <a:close/>
                  <a:moveTo>
                    <a:pt x="154" y="38"/>
                  </a:moveTo>
                  <a:cubicBezTo>
                    <a:pt x="151" y="38"/>
                    <a:pt x="148" y="41"/>
                    <a:pt x="146" y="42"/>
                  </a:cubicBezTo>
                  <a:cubicBezTo>
                    <a:pt x="146" y="43"/>
                    <a:pt x="145" y="43"/>
                    <a:pt x="144" y="44"/>
                  </a:cubicBezTo>
                  <a:cubicBezTo>
                    <a:pt x="144" y="44"/>
                    <a:pt x="144" y="44"/>
                    <a:pt x="144" y="44"/>
                  </a:cubicBezTo>
                  <a:cubicBezTo>
                    <a:pt x="143" y="41"/>
                    <a:pt x="141" y="40"/>
                    <a:pt x="138" y="38"/>
                  </a:cubicBezTo>
                  <a:cubicBezTo>
                    <a:pt x="135" y="36"/>
                    <a:pt x="131" y="34"/>
                    <a:pt x="126" y="34"/>
                  </a:cubicBezTo>
                  <a:cubicBezTo>
                    <a:pt x="128" y="33"/>
                    <a:pt x="129" y="33"/>
                    <a:pt x="131" y="33"/>
                  </a:cubicBezTo>
                  <a:cubicBezTo>
                    <a:pt x="135" y="33"/>
                    <a:pt x="140" y="34"/>
                    <a:pt x="144" y="36"/>
                  </a:cubicBezTo>
                  <a:cubicBezTo>
                    <a:pt x="147" y="36"/>
                    <a:pt x="150" y="37"/>
                    <a:pt x="153" y="38"/>
                  </a:cubicBezTo>
                  <a:cubicBezTo>
                    <a:pt x="154" y="38"/>
                    <a:pt x="154" y="38"/>
                    <a:pt x="155" y="38"/>
                  </a:cubicBezTo>
                  <a:cubicBezTo>
                    <a:pt x="155" y="38"/>
                    <a:pt x="155" y="38"/>
                    <a:pt x="154" y="38"/>
                  </a:cubicBezTo>
                  <a:close/>
                  <a:moveTo>
                    <a:pt x="311" y="415"/>
                  </a:moveTo>
                  <a:cubicBezTo>
                    <a:pt x="311" y="415"/>
                    <a:pt x="311" y="415"/>
                    <a:pt x="311" y="415"/>
                  </a:cubicBezTo>
                  <a:cubicBezTo>
                    <a:pt x="310" y="417"/>
                    <a:pt x="310" y="417"/>
                    <a:pt x="310" y="417"/>
                  </a:cubicBezTo>
                  <a:cubicBezTo>
                    <a:pt x="309" y="417"/>
                    <a:pt x="309" y="417"/>
                    <a:pt x="309" y="417"/>
                  </a:cubicBezTo>
                  <a:cubicBezTo>
                    <a:pt x="310" y="418"/>
                    <a:pt x="310" y="422"/>
                    <a:pt x="310" y="423"/>
                  </a:cubicBezTo>
                  <a:cubicBezTo>
                    <a:pt x="310" y="424"/>
                    <a:pt x="309" y="426"/>
                    <a:pt x="305" y="426"/>
                  </a:cubicBezTo>
                  <a:cubicBezTo>
                    <a:pt x="302" y="426"/>
                    <a:pt x="299" y="425"/>
                    <a:pt x="297" y="424"/>
                  </a:cubicBezTo>
                  <a:cubicBezTo>
                    <a:pt x="296" y="424"/>
                    <a:pt x="296" y="424"/>
                    <a:pt x="296" y="424"/>
                  </a:cubicBezTo>
                  <a:cubicBezTo>
                    <a:pt x="294" y="423"/>
                    <a:pt x="292" y="423"/>
                    <a:pt x="291" y="423"/>
                  </a:cubicBezTo>
                  <a:cubicBezTo>
                    <a:pt x="285" y="423"/>
                    <a:pt x="281" y="426"/>
                    <a:pt x="277" y="430"/>
                  </a:cubicBezTo>
                  <a:cubicBezTo>
                    <a:pt x="276" y="431"/>
                    <a:pt x="276" y="431"/>
                    <a:pt x="276" y="431"/>
                  </a:cubicBezTo>
                  <a:cubicBezTo>
                    <a:pt x="270" y="437"/>
                    <a:pt x="261" y="445"/>
                    <a:pt x="253" y="445"/>
                  </a:cubicBezTo>
                  <a:cubicBezTo>
                    <a:pt x="252" y="445"/>
                    <a:pt x="250" y="445"/>
                    <a:pt x="248" y="444"/>
                  </a:cubicBezTo>
                  <a:cubicBezTo>
                    <a:pt x="247" y="443"/>
                    <a:pt x="245" y="442"/>
                    <a:pt x="243" y="442"/>
                  </a:cubicBezTo>
                  <a:cubicBezTo>
                    <a:pt x="242" y="442"/>
                    <a:pt x="241" y="442"/>
                    <a:pt x="240" y="442"/>
                  </a:cubicBezTo>
                  <a:cubicBezTo>
                    <a:pt x="238" y="443"/>
                    <a:pt x="237" y="443"/>
                    <a:pt x="236" y="444"/>
                  </a:cubicBezTo>
                  <a:cubicBezTo>
                    <a:pt x="235" y="444"/>
                    <a:pt x="235" y="445"/>
                    <a:pt x="234" y="445"/>
                  </a:cubicBezTo>
                  <a:cubicBezTo>
                    <a:pt x="233" y="445"/>
                    <a:pt x="233" y="446"/>
                    <a:pt x="232" y="446"/>
                  </a:cubicBezTo>
                  <a:cubicBezTo>
                    <a:pt x="230" y="446"/>
                    <a:pt x="229" y="447"/>
                    <a:pt x="227" y="449"/>
                  </a:cubicBezTo>
                  <a:cubicBezTo>
                    <a:pt x="226" y="449"/>
                    <a:pt x="226" y="450"/>
                    <a:pt x="225" y="450"/>
                  </a:cubicBezTo>
                  <a:cubicBezTo>
                    <a:pt x="224" y="451"/>
                    <a:pt x="223" y="452"/>
                    <a:pt x="223" y="452"/>
                  </a:cubicBezTo>
                  <a:cubicBezTo>
                    <a:pt x="222" y="453"/>
                    <a:pt x="220" y="453"/>
                    <a:pt x="219" y="453"/>
                  </a:cubicBezTo>
                  <a:cubicBezTo>
                    <a:pt x="217" y="453"/>
                    <a:pt x="215" y="453"/>
                    <a:pt x="214" y="453"/>
                  </a:cubicBezTo>
                  <a:cubicBezTo>
                    <a:pt x="213" y="453"/>
                    <a:pt x="211" y="453"/>
                    <a:pt x="210" y="452"/>
                  </a:cubicBezTo>
                  <a:cubicBezTo>
                    <a:pt x="208" y="452"/>
                    <a:pt x="206" y="452"/>
                    <a:pt x="204" y="450"/>
                  </a:cubicBezTo>
                  <a:cubicBezTo>
                    <a:pt x="203" y="450"/>
                    <a:pt x="202" y="449"/>
                    <a:pt x="200" y="449"/>
                  </a:cubicBezTo>
                  <a:cubicBezTo>
                    <a:pt x="199" y="448"/>
                    <a:pt x="197" y="448"/>
                    <a:pt x="196" y="448"/>
                  </a:cubicBezTo>
                  <a:cubicBezTo>
                    <a:pt x="194" y="447"/>
                    <a:pt x="192" y="447"/>
                    <a:pt x="191" y="446"/>
                  </a:cubicBezTo>
                  <a:cubicBezTo>
                    <a:pt x="186" y="443"/>
                    <a:pt x="180" y="437"/>
                    <a:pt x="179" y="432"/>
                  </a:cubicBezTo>
                  <a:cubicBezTo>
                    <a:pt x="179" y="431"/>
                    <a:pt x="179" y="431"/>
                    <a:pt x="179" y="430"/>
                  </a:cubicBezTo>
                  <a:cubicBezTo>
                    <a:pt x="180" y="430"/>
                    <a:pt x="182" y="431"/>
                    <a:pt x="183" y="432"/>
                  </a:cubicBezTo>
                  <a:cubicBezTo>
                    <a:pt x="184" y="432"/>
                    <a:pt x="185" y="433"/>
                    <a:pt x="186" y="433"/>
                  </a:cubicBezTo>
                  <a:cubicBezTo>
                    <a:pt x="188" y="434"/>
                    <a:pt x="190" y="435"/>
                    <a:pt x="192" y="435"/>
                  </a:cubicBezTo>
                  <a:cubicBezTo>
                    <a:pt x="197" y="435"/>
                    <a:pt x="200" y="431"/>
                    <a:pt x="201" y="429"/>
                  </a:cubicBezTo>
                  <a:cubicBezTo>
                    <a:pt x="203" y="427"/>
                    <a:pt x="204" y="425"/>
                    <a:pt x="206" y="423"/>
                  </a:cubicBezTo>
                  <a:cubicBezTo>
                    <a:pt x="207" y="423"/>
                    <a:pt x="207" y="423"/>
                    <a:pt x="208" y="423"/>
                  </a:cubicBezTo>
                  <a:cubicBezTo>
                    <a:pt x="208" y="423"/>
                    <a:pt x="210" y="424"/>
                    <a:pt x="211" y="424"/>
                  </a:cubicBezTo>
                  <a:cubicBezTo>
                    <a:pt x="213" y="425"/>
                    <a:pt x="215" y="426"/>
                    <a:pt x="217" y="426"/>
                  </a:cubicBezTo>
                  <a:cubicBezTo>
                    <a:pt x="219" y="426"/>
                    <a:pt x="220" y="426"/>
                    <a:pt x="221" y="425"/>
                  </a:cubicBezTo>
                  <a:cubicBezTo>
                    <a:pt x="229" y="421"/>
                    <a:pt x="225" y="414"/>
                    <a:pt x="223" y="409"/>
                  </a:cubicBezTo>
                  <a:cubicBezTo>
                    <a:pt x="223" y="407"/>
                    <a:pt x="222" y="406"/>
                    <a:pt x="222" y="405"/>
                  </a:cubicBezTo>
                  <a:cubicBezTo>
                    <a:pt x="222" y="403"/>
                    <a:pt x="222" y="401"/>
                    <a:pt x="222" y="400"/>
                  </a:cubicBezTo>
                  <a:cubicBezTo>
                    <a:pt x="222" y="396"/>
                    <a:pt x="223" y="391"/>
                    <a:pt x="217" y="388"/>
                  </a:cubicBezTo>
                  <a:cubicBezTo>
                    <a:pt x="217" y="386"/>
                    <a:pt x="217" y="383"/>
                    <a:pt x="217" y="382"/>
                  </a:cubicBezTo>
                  <a:cubicBezTo>
                    <a:pt x="217" y="382"/>
                    <a:pt x="217" y="382"/>
                    <a:pt x="218" y="383"/>
                  </a:cubicBezTo>
                  <a:cubicBezTo>
                    <a:pt x="219" y="383"/>
                    <a:pt x="220" y="385"/>
                    <a:pt x="221" y="387"/>
                  </a:cubicBezTo>
                  <a:cubicBezTo>
                    <a:pt x="222" y="389"/>
                    <a:pt x="223" y="391"/>
                    <a:pt x="225" y="393"/>
                  </a:cubicBezTo>
                  <a:cubicBezTo>
                    <a:pt x="231" y="398"/>
                    <a:pt x="233" y="404"/>
                    <a:pt x="236" y="412"/>
                  </a:cubicBezTo>
                  <a:cubicBezTo>
                    <a:pt x="236" y="412"/>
                    <a:pt x="236" y="412"/>
                    <a:pt x="236" y="412"/>
                  </a:cubicBezTo>
                  <a:cubicBezTo>
                    <a:pt x="239" y="422"/>
                    <a:pt x="247" y="429"/>
                    <a:pt x="256" y="430"/>
                  </a:cubicBezTo>
                  <a:cubicBezTo>
                    <a:pt x="258" y="431"/>
                    <a:pt x="259" y="431"/>
                    <a:pt x="260" y="431"/>
                  </a:cubicBezTo>
                  <a:cubicBezTo>
                    <a:pt x="263" y="431"/>
                    <a:pt x="267" y="430"/>
                    <a:pt x="269" y="428"/>
                  </a:cubicBezTo>
                  <a:cubicBezTo>
                    <a:pt x="270" y="428"/>
                    <a:pt x="271" y="427"/>
                    <a:pt x="271" y="427"/>
                  </a:cubicBezTo>
                  <a:cubicBezTo>
                    <a:pt x="272" y="426"/>
                    <a:pt x="272" y="426"/>
                    <a:pt x="273" y="426"/>
                  </a:cubicBezTo>
                  <a:cubicBezTo>
                    <a:pt x="273" y="426"/>
                    <a:pt x="274" y="426"/>
                    <a:pt x="275" y="425"/>
                  </a:cubicBezTo>
                  <a:cubicBezTo>
                    <a:pt x="276" y="425"/>
                    <a:pt x="277" y="425"/>
                    <a:pt x="279" y="424"/>
                  </a:cubicBezTo>
                  <a:cubicBezTo>
                    <a:pt x="280" y="423"/>
                    <a:pt x="282" y="422"/>
                    <a:pt x="283" y="421"/>
                  </a:cubicBezTo>
                  <a:cubicBezTo>
                    <a:pt x="284" y="421"/>
                    <a:pt x="285" y="420"/>
                    <a:pt x="286" y="419"/>
                  </a:cubicBezTo>
                  <a:cubicBezTo>
                    <a:pt x="288" y="418"/>
                    <a:pt x="290" y="416"/>
                    <a:pt x="291" y="415"/>
                  </a:cubicBezTo>
                  <a:cubicBezTo>
                    <a:pt x="293" y="413"/>
                    <a:pt x="295" y="411"/>
                    <a:pt x="296" y="411"/>
                  </a:cubicBezTo>
                  <a:cubicBezTo>
                    <a:pt x="299" y="410"/>
                    <a:pt x="301" y="410"/>
                    <a:pt x="304" y="410"/>
                  </a:cubicBezTo>
                  <a:cubicBezTo>
                    <a:pt x="307" y="410"/>
                    <a:pt x="310" y="411"/>
                    <a:pt x="313" y="412"/>
                  </a:cubicBezTo>
                  <a:cubicBezTo>
                    <a:pt x="313" y="412"/>
                    <a:pt x="313" y="412"/>
                    <a:pt x="313" y="412"/>
                  </a:cubicBezTo>
                  <a:cubicBezTo>
                    <a:pt x="313" y="412"/>
                    <a:pt x="313" y="412"/>
                    <a:pt x="312" y="412"/>
                  </a:cubicBezTo>
                  <a:cubicBezTo>
                    <a:pt x="312" y="412"/>
                    <a:pt x="312" y="412"/>
                    <a:pt x="312" y="412"/>
                  </a:cubicBezTo>
                  <a:cubicBezTo>
                    <a:pt x="310" y="412"/>
                    <a:pt x="310" y="412"/>
                    <a:pt x="310" y="412"/>
                  </a:cubicBezTo>
                  <a:cubicBezTo>
                    <a:pt x="310" y="412"/>
                    <a:pt x="310" y="412"/>
                    <a:pt x="310" y="412"/>
                  </a:cubicBezTo>
                  <a:cubicBezTo>
                    <a:pt x="311" y="415"/>
                    <a:pt x="311" y="415"/>
                    <a:pt x="311" y="415"/>
                  </a:cubicBezTo>
                  <a:cubicBezTo>
                    <a:pt x="311" y="415"/>
                    <a:pt x="311" y="415"/>
                    <a:pt x="311" y="415"/>
                  </a:cubicBezTo>
                  <a:close/>
                  <a:moveTo>
                    <a:pt x="320" y="416"/>
                  </a:moveTo>
                  <a:cubicBezTo>
                    <a:pt x="319" y="416"/>
                    <a:pt x="319" y="416"/>
                    <a:pt x="319" y="416"/>
                  </a:cubicBezTo>
                  <a:cubicBezTo>
                    <a:pt x="318" y="416"/>
                    <a:pt x="318" y="415"/>
                    <a:pt x="317" y="415"/>
                  </a:cubicBezTo>
                  <a:cubicBezTo>
                    <a:pt x="316" y="414"/>
                    <a:pt x="314" y="413"/>
                    <a:pt x="313" y="412"/>
                  </a:cubicBezTo>
                  <a:cubicBezTo>
                    <a:pt x="315" y="413"/>
                    <a:pt x="318" y="415"/>
                    <a:pt x="320" y="41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42" name="Freeform 141"/>
            <p:cNvSpPr>
              <a:spLocks/>
            </p:cNvSpPr>
            <p:nvPr/>
          </p:nvSpPr>
          <p:spPr bwMode="auto">
            <a:xfrm>
              <a:off x="19082517" y="9382633"/>
              <a:ext cx="266727" cy="113861"/>
            </a:xfrm>
            <a:custGeom>
              <a:avLst/>
              <a:gdLst>
                <a:gd name="T0" fmla="*/ 41 w 49"/>
                <a:gd name="T1" fmla="*/ 4 h 23"/>
                <a:gd name="T2" fmla="*/ 41 w 49"/>
                <a:gd name="T3" fmla="*/ 4 h 23"/>
                <a:gd name="T4" fmla="*/ 36 w 49"/>
                <a:gd name="T5" fmla="*/ 0 h 23"/>
                <a:gd name="T6" fmla="*/ 35 w 49"/>
                <a:gd name="T7" fmla="*/ 0 h 23"/>
                <a:gd name="T8" fmla="*/ 30 w 49"/>
                <a:gd name="T9" fmla="*/ 2 h 23"/>
                <a:gd name="T10" fmla="*/ 30 w 49"/>
                <a:gd name="T11" fmla="*/ 2 h 23"/>
                <a:gd name="T12" fmla="*/ 25 w 49"/>
                <a:gd name="T13" fmla="*/ 0 h 23"/>
                <a:gd name="T14" fmla="*/ 19 w 49"/>
                <a:gd name="T15" fmla="*/ 3 h 23"/>
                <a:gd name="T16" fmla="*/ 18 w 49"/>
                <a:gd name="T17" fmla="*/ 6 h 23"/>
                <a:gd name="T18" fmla="*/ 18 w 49"/>
                <a:gd name="T19" fmla="*/ 7 h 23"/>
                <a:gd name="T20" fmla="*/ 18 w 49"/>
                <a:gd name="T21" fmla="*/ 7 h 23"/>
                <a:gd name="T22" fmla="*/ 17 w 49"/>
                <a:gd name="T23" fmla="*/ 7 h 23"/>
                <a:gd name="T24" fmla="*/ 17 w 49"/>
                <a:gd name="T25" fmla="*/ 7 h 23"/>
                <a:gd name="T26" fmla="*/ 14 w 49"/>
                <a:gd name="T27" fmla="*/ 3 h 23"/>
                <a:gd name="T28" fmla="*/ 9 w 49"/>
                <a:gd name="T29" fmla="*/ 2 h 23"/>
                <a:gd name="T30" fmla="*/ 5 w 49"/>
                <a:gd name="T31" fmla="*/ 3 h 23"/>
                <a:gd name="T32" fmla="*/ 0 w 49"/>
                <a:gd name="T33" fmla="*/ 8 h 23"/>
                <a:gd name="T34" fmla="*/ 2 w 49"/>
                <a:gd name="T35" fmla="*/ 13 h 23"/>
                <a:gd name="T36" fmla="*/ 10 w 49"/>
                <a:gd name="T37" fmla="*/ 15 h 23"/>
                <a:gd name="T38" fmla="*/ 15 w 49"/>
                <a:gd name="T39" fmla="*/ 14 h 23"/>
                <a:gd name="T40" fmla="*/ 15 w 49"/>
                <a:gd name="T41" fmla="*/ 14 h 23"/>
                <a:gd name="T42" fmla="*/ 21 w 49"/>
                <a:gd name="T43" fmla="*/ 18 h 23"/>
                <a:gd name="T44" fmla="*/ 29 w 49"/>
                <a:gd name="T45" fmla="*/ 21 h 23"/>
                <a:gd name="T46" fmla="*/ 36 w 49"/>
                <a:gd name="T47" fmla="*/ 23 h 23"/>
                <a:gd name="T48" fmla="*/ 42 w 49"/>
                <a:gd name="T49" fmla="*/ 21 h 23"/>
                <a:gd name="T50" fmla="*/ 49 w 49"/>
                <a:gd name="T51" fmla="*/ 10 h 23"/>
                <a:gd name="T52" fmla="*/ 41 w 49"/>
                <a:gd name="T53"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 h="23">
                  <a:moveTo>
                    <a:pt x="41" y="4"/>
                  </a:moveTo>
                  <a:cubicBezTo>
                    <a:pt x="41" y="4"/>
                    <a:pt x="41" y="4"/>
                    <a:pt x="41" y="4"/>
                  </a:cubicBezTo>
                  <a:cubicBezTo>
                    <a:pt x="41" y="2"/>
                    <a:pt x="40" y="0"/>
                    <a:pt x="36" y="0"/>
                  </a:cubicBezTo>
                  <a:cubicBezTo>
                    <a:pt x="36" y="0"/>
                    <a:pt x="35" y="0"/>
                    <a:pt x="35" y="0"/>
                  </a:cubicBezTo>
                  <a:cubicBezTo>
                    <a:pt x="32" y="0"/>
                    <a:pt x="31" y="1"/>
                    <a:pt x="30" y="2"/>
                  </a:cubicBezTo>
                  <a:cubicBezTo>
                    <a:pt x="30" y="2"/>
                    <a:pt x="30" y="2"/>
                    <a:pt x="30" y="2"/>
                  </a:cubicBezTo>
                  <a:cubicBezTo>
                    <a:pt x="28" y="1"/>
                    <a:pt x="27" y="0"/>
                    <a:pt x="25" y="0"/>
                  </a:cubicBezTo>
                  <a:cubicBezTo>
                    <a:pt x="23" y="0"/>
                    <a:pt x="21" y="1"/>
                    <a:pt x="19" y="3"/>
                  </a:cubicBezTo>
                  <a:cubicBezTo>
                    <a:pt x="18" y="4"/>
                    <a:pt x="18" y="5"/>
                    <a:pt x="18" y="6"/>
                  </a:cubicBezTo>
                  <a:cubicBezTo>
                    <a:pt x="18" y="6"/>
                    <a:pt x="18" y="7"/>
                    <a:pt x="18" y="7"/>
                  </a:cubicBezTo>
                  <a:cubicBezTo>
                    <a:pt x="18" y="7"/>
                    <a:pt x="18" y="7"/>
                    <a:pt x="18" y="7"/>
                  </a:cubicBezTo>
                  <a:cubicBezTo>
                    <a:pt x="18" y="7"/>
                    <a:pt x="17" y="7"/>
                    <a:pt x="17" y="7"/>
                  </a:cubicBezTo>
                  <a:cubicBezTo>
                    <a:pt x="17" y="7"/>
                    <a:pt x="17" y="7"/>
                    <a:pt x="17" y="7"/>
                  </a:cubicBezTo>
                  <a:cubicBezTo>
                    <a:pt x="16" y="6"/>
                    <a:pt x="15" y="4"/>
                    <a:pt x="14" y="3"/>
                  </a:cubicBezTo>
                  <a:cubicBezTo>
                    <a:pt x="12" y="2"/>
                    <a:pt x="11" y="2"/>
                    <a:pt x="9" y="2"/>
                  </a:cubicBezTo>
                  <a:cubicBezTo>
                    <a:pt x="8" y="2"/>
                    <a:pt x="7" y="2"/>
                    <a:pt x="5" y="3"/>
                  </a:cubicBezTo>
                  <a:cubicBezTo>
                    <a:pt x="3" y="3"/>
                    <a:pt x="1" y="5"/>
                    <a:pt x="0" y="8"/>
                  </a:cubicBezTo>
                  <a:cubicBezTo>
                    <a:pt x="0" y="10"/>
                    <a:pt x="1" y="11"/>
                    <a:pt x="2" y="13"/>
                  </a:cubicBezTo>
                  <a:cubicBezTo>
                    <a:pt x="4" y="14"/>
                    <a:pt x="8" y="15"/>
                    <a:pt x="10" y="15"/>
                  </a:cubicBezTo>
                  <a:cubicBezTo>
                    <a:pt x="12" y="15"/>
                    <a:pt x="14" y="14"/>
                    <a:pt x="15" y="14"/>
                  </a:cubicBezTo>
                  <a:cubicBezTo>
                    <a:pt x="15" y="14"/>
                    <a:pt x="15" y="14"/>
                    <a:pt x="15" y="14"/>
                  </a:cubicBezTo>
                  <a:cubicBezTo>
                    <a:pt x="16" y="17"/>
                    <a:pt x="19" y="18"/>
                    <a:pt x="21" y="18"/>
                  </a:cubicBezTo>
                  <a:cubicBezTo>
                    <a:pt x="24" y="19"/>
                    <a:pt x="26" y="20"/>
                    <a:pt x="29" y="21"/>
                  </a:cubicBezTo>
                  <a:cubicBezTo>
                    <a:pt x="32" y="22"/>
                    <a:pt x="34" y="23"/>
                    <a:pt x="36" y="23"/>
                  </a:cubicBezTo>
                  <a:cubicBezTo>
                    <a:pt x="38" y="23"/>
                    <a:pt x="40" y="22"/>
                    <a:pt x="42" y="21"/>
                  </a:cubicBezTo>
                  <a:cubicBezTo>
                    <a:pt x="45" y="19"/>
                    <a:pt x="49" y="15"/>
                    <a:pt x="49" y="10"/>
                  </a:cubicBezTo>
                  <a:cubicBezTo>
                    <a:pt x="49" y="9"/>
                    <a:pt x="48" y="4"/>
                    <a:pt x="41"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43" name="Freeform 142"/>
            <p:cNvSpPr>
              <a:spLocks/>
            </p:cNvSpPr>
            <p:nvPr/>
          </p:nvSpPr>
          <p:spPr bwMode="auto">
            <a:xfrm>
              <a:off x="21757998" y="8544543"/>
              <a:ext cx="387781" cy="158658"/>
            </a:xfrm>
            <a:custGeom>
              <a:avLst/>
              <a:gdLst>
                <a:gd name="T0" fmla="*/ 71 w 71"/>
                <a:gd name="T1" fmla="*/ 6 h 32"/>
                <a:gd name="T2" fmla="*/ 70 w 71"/>
                <a:gd name="T3" fmla="*/ 1 h 32"/>
                <a:gd name="T4" fmla="*/ 66 w 71"/>
                <a:gd name="T5" fmla="*/ 0 h 32"/>
                <a:gd name="T6" fmla="*/ 56 w 71"/>
                <a:gd name="T7" fmla="*/ 5 h 32"/>
                <a:gd name="T8" fmla="*/ 46 w 71"/>
                <a:gd name="T9" fmla="*/ 13 h 32"/>
                <a:gd name="T10" fmla="*/ 41 w 71"/>
                <a:gd name="T11" fmla="*/ 15 h 32"/>
                <a:gd name="T12" fmla="*/ 36 w 71"/>
                <a:gd name="T13" fmla="*/ 17 h 32"/>
                <a:gd name="T14" fmla="*/ 34 w 71"/>
                <a:gd name="T15" fmla="*/ 16 h 32"/>
                <a:gd name="T16" fmla="*/ 33 w 71"/>
                <a:gd name="T17" fmla="*/ 16 h 32"/>
                <a:gd name="T18" fmla="*/ 29 w 71"/>
                <a:gd name="T19" fmla="*/ 14 h 32"/>
                <a:gd name="T20" fmla="*/ 24 w 71"/>
                <a:gd name="T21" fmla="*/ 16 h 32"/>
                <a:gd name="T22" fmla="*/ 23 w 71"/>
                <a:gd name="T23" fmla="*/ 18 h 32"/>
                <a:gd name="T24" fmla="*/ 23 w 71"/>
                <a:gd name="T25" fmla="*/ 18 h 32"/>
                <a:gd name="T26" fmla="*/ 19 w 71"/>
                <a:gd name="T27" fmla="*/ 14 h 32"/>
                <a:gd name="T28" fmla="*/ 16 w 71"/>
                <a:gd name="T29" fmla="*/ 12 h 32"/>
                <a:gd name="T30" fmla="*/ 14 w 71"/>
                <a:gd name="T31" fmla="*/ 11 h 32"/>
                <a:gd name="T32" fmla="*/ 15 w 71"/>
                <a:gd name="T33" fmla="*/ 10 h 32"/>
                <a:gd name="T34" fmla="*/ 14 w 71"/>
                <a:gd name="T35" fmla="*/ 5 h 32"/>
                <a:gd name="T36" fmla="*/ 10 w 71"/>
                <a:gd name="T37" fmla="*/ 2 h 32"/>
                <a:gd name="T38" fmla="*/ 5 w 71"/>
                <a:gd name="T39" fmla="*/ 5 h 32"/>
                <a:gd name="T40" fmla="*/ 2 w 71"/>
                <a:gd name="T41" fmla="*/ 12 h 32"/>
                <a:gd name="T42" fmla="*/ 3 w 71"/>
                <a:gd name="T43" fmla="*/ 22 h 32"/>
                <a:gd name="T44" fmla="*/ 8 w 71"/>
                <a:gd name="T45" fmla="*/ 25 h 32"/>
                <a:gd name="T46" fmla="*/ 10 w 71"/>
                <a:gd name="T47" fmla="*/ 25 h 32"/>
                <a:gd name="T48" fmla="*/ 11 w 71"/>
                <a:gd name="T49" fmla="*/ 25 h 32"/>
                <a:gd name="T50" fmla="*/ 11 w 71"/>
                <a:gd name="T51" fmla="*/ 25 h 32"/>
                <a:gd name="T52" fmla="*/ 12 w 71"/>
                <a:gd name="T53" fmla="*/ 26 h 32"/>
                <a:gd name="T54" fmla="*/ 15 w 71"/>
                <a:gd name="T55" fmla="*/ 30 h 32"/>
                <a:gd name="T56" fmla="*/ 18 w 71"/>
                <a:gd name="T57" fmla="*/ 30 h 32"/>
                <a:gd name="T58" fmla="*/ 22 w 71"/>
                <a:gd name="T59" fmla="*/ 28 h 32"/>
                <a:gd name="T60" fmla="*/ 25 w 71"/>
                <a:gd name="T61" fmla="*/ 28 h 32"/>
                <a:gd name="T62" fmla="*/ 27 w 71"/>
                <a:gd name="T63" fmla="*/ 28 h 32"/>
                <a:gd name="T64" fmla="*/ 31 w 71"/>
                <a:gd name="T65" fmla="*/ 29 h 32"/>
                <a:gd name="T66" fmla="*/ 33 w 71"/>
                <a:gd name="T67" fmla="*/ 28 h 32"/>
                <a:gd name="T68" fmla="*/ 34 w 71"/>
                <a:gd name="T69" fmla="*/ 28 h 32"/>
                <a:gd name="T70" fmla="*/ 37 w 71"/>
                <a:gd name="T71" fmla="*/ 28 h 32"/>
                <a:gd name="T72" fmla="*/ 38 w 71"/>
                <a:gd name="T73" fmla="*/ 28 h 32"/>
                <a:gd name="T74" fmla="*/ 40 w 71"/>
                <a:gd name="T75" fmla="*/ 28 h 32"/>
                <a:gd name="T76" fmla="*/ 44 w 71"/>
                <a:gd name="T77" fmla="*/ 28 h 32"/>
                <a:gd name="T78" fmla="*/ 47 w 71"/>
                <a:gd name="T79" fmla="*/ 27 h 32"/>
                <a:gd name="T80" fmla="*/ 51 w 71"/>
                <a:gd name="T81" fmla="*/ 29 h 32"/>
                <a:gd name="T82" fmla="*/ 58 w 71"/>
                <a:gd name="T83" fmla="*/ 32 h 32"/>
                <a:gd name="T84" fmla="*/ 63 w 71"/>
                <a:gd name="T85" fmla="*/ 27 h 32"/>
                <a:gd name="T86" fmla="*/ 66 w 71"/>
                <a:gd name="T87" fmla="*/ 25 h 32"/>
                <a:gd name="T88" fmla="*/ 66 w 71"/>
                <a:gd name="T89" fmla="*/ 19 h 32"/>
                <a:gd name="T90" fmla="*/ 63 w 71"/>
                <a:gd name="T91" fmla="*/ 16 h 32"/>
                <a:gd name="T92" fmla="*/ 71 w 71"/>
                <a:gd name="T9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32">
                  <a:moveTo>
                    <a:pt x="71" y="6"/>
                  </a:moveTo>
                  <a:cubicBezTo>
                    <a:pt x="71" y="4"/>
                    <a:pt x="71" y="2"/>
                    <a:pt x="70" y="1"/>
                  </a:cubicBezTo>
                  <a:cubicBezTo>
                    <a:pt x="69" y="0"/>
                    <a:pt x="68" y="0"/>
                    <a:pt x="66" y="0"/>
                  </a:cubicBezTo>
                  <a:cubicBezTo>
                    <a:pt x="62" y="0"/>
                    <a:pt x="56" y="5"/>
                    <a:pt x="56" y="5"/>
                  </a:cubicBezTo>
                  <a:cubicBezTo>
                    <a:pt x="53" y="8"/>
                    <a:pt x="50" y="11"/>
                    <a:pt x="46" y="13"/>
                  </a:cubicBezTo>
                  <a:cubicBezTo>
                    <a:pt x="44" y="13"/>
                    <a:pt x="42" y="14"/>
                    <a:pt x="41" y="15"/>
                  </a:cubicBezTo>
                  <a:cubicBezTo>
                    <a:pt x="39" y="16"/>
                    <a:pt x="37" y="17"/>
                    <a:pt x="36" y="17"/>
                  </a:cubicBezTo>
                  <a:cubicBezTo>
                    <a:pt x="35" y="17"/>
                    <a:pt x="35" y="17"/>
                    <a:pt x="34" y="16"/>
                  </a:cubicBezTo>
                  <a:cubicBezTo>
                    <a:pt x="34" y="16"/>
                    <a:pt x="33" y="16"/>
                    <a:pt x="33" y="16"/>
                  </a:cubicBezTo>
                  <a:cubicBezTo>
                    <a:pt x="32" y="15"/>
                    <a:pt x="30" y="14"/>
                    <a:pt x="29" y="14"/>
                  </a:cubicBezTo>
                  <a:cubicBezTo>
                    <a:pt x="27" y="14"/>
                    <a:pt x="26" y="15"/>
                    <a:pt x="24" y="16"/>
                  </a:cubicBezTo>
                  <a:cubicBezTo>
                    <a:pt x="24" y="17"/>
                    <a:pt x="23" y="17"/>
                    <a:pt x="23" y="18"/>
                  </a:cubicBezTo>
                  <a:cubicBezTo>
                    <a:pt x="23" y="18"/>
                    <a:pt x="23" y="18"/>
                    <a:pt x="23" y="18"/>
                  </a:cubicBezTo>
                  <a:cubicBezTo>
                    <a:pt x="22" y="16"/>
                    <a:pt x="21" y="15"/>
                    <a:pt x="19" y="14"/>
                  </a:cubicBezTo>
                  <a:cubicBezTo>
                    <a:pt x="18" y="13"/>
                    <a:pt x="17" y="13"/>
                    <a:pt x="16" y="12"/>
                  </a:cubicBezTo>
                  <a:cubicBezTo>
                    <a:pt x="16" y="12"/>
                    <a:pt x="15" y="11"/>
                    <a:pt x="14" y="11"/>
                  </a:cubicBezTo>
                  <a:cubicBezTo>
                    <a:pt x="14" y="11"/>
                    <a:pt x="14" y="10"/>
                    <a:pt x="15" y="10"/>
                  </a:cubicBezTo>
                  <a:cubicBezTo>
                    <a:pt x="15" y="9"/>
                    <a:pt x="15" y="7"/>
                    <a:pt x="14" y="5"/>
                  </a:cubicBezTo>
                  <a:cubicBezTo>
                    <a:pt x="14" y="3"/>
                    <a:pt x="12" y="2"/>
                    <a:pt x="10" y="2"/>
                  </a:cubicBezTo>
                  <a:cubicBezTo>
                    <a:pt x="8" y="2"/>
                    <a:pt x="7" y="3"/>
                    <a:pt x="5" y="5"/>
                  </a:cubicBezTo>
                  <a:cubicBezTo>
                    <a:pt x="4" y="7"/>
                    <a:pt x="3" y="9"/>
                    <a:pt x="2" y="12"/>
                  </a:cubicBezTo>
                  <a:cubicBezTo>
                    <a:pt x="2" y="13"/>
                    <a:pt x="0" y="18"/>
                    <a:pt x="3" y="22"/>
                  </a:cubicBezTo>
                  <a:cubicBezTo>
                    <a:pt x="4" y="24"/>
                    <a:pt x="6" y="25"/>
                    <a:pt x="8" y="25"/>
                  </a:cubicBezTo>
                  <a:cubicBezTo>
                    <a:pt x="8" y="25"/>
                    <a:pt x="9" y="25"/>
                    <a:pt x="10" y="25"/>
                  </a:cubicBezTo>
                  <a:cubicBezTo>
                    <a:pt x="10" y="25"/>
                    <a:pt x="10" y="25"/>
                    <a:pt x="11" y="25"/>
                  </a:cubicBezTo>
                  <a:cubicBezTo>
                    <a:pt x="11" y="25"/>
                    <a:pt x="11" y="25"/>
                    <a:pt x="11" y="25"/>
                  </a:cubicBezTo>
                  <a:cubicBezTo>
                    <a:pt x="11" y="25"/>
                    <a:pt x="12" y="25"/>
                    <a:pt x="12" y="26"/>
                  </a:cubicBezTo>
                  <a:cubicBezTo>
                    <a:pt x="12" y="27"/>
                    <a:pt x="13" y="29"/>
                    <a:pt x="15" y="30"/>
                  </a:cubicBezTo>
                  <a:cubicBezTo>
                    <a:pt x="16" y="30"/>
                    <a:pt x="17" y="30"/>
                    <a:pt x="18" y="30"/>
                  </a:cubicBezTo>
                  <a:cubicBezTo>
                    <a:pt x="19" y="30"/>
                    <a:pt x="21" y="29"/>
                    <a:pt x="22" y="28"/>
                  </a:cubicBezTo>
                  <a:cubicBezTo>
                    <a:pt x="23" y="28"/>
                    <a:pt x="24" y="28"/>
                    <a:pt x="25" y="28"/>
                  </a:cubicBezTo>
                  <a:cubicBezTo>
                    <a:pt x="25" y="28"/>
                    <a:pt x="26" y="28"/>
                    <a:pt x="27" y="28"/>
                  </a:cubicBezTo>
                  <a:cubicBezTo>
                    <a:pt x="28" y="28"/>
                    <a:pt x="29" y="29"/>
                    <a:pt x="31" y="29"/>
                  </a:cubicBezTo>
                  <a:cubicBezTo>
                    <a:pt x="32" y="29"/>
                    <a:pt x="32" y="29"/>
                    <a:pt x="33" y="28"/>
                  </a:cubicBezTo>
                  <a:cubicBezTo>
                    <a:pt x="34" y="28"/>
                    <a:pt x="34" y="28"/>
                    <a:pt x="34" y="28"/>
                  </a:cubicBezTo>
                  <a:cubicBezTo>
                    <a:pt x="35" y="28"/>
                    <a:pt x="36" y="28"/>
                    <a:pt x="37" y="28"/>
                  </a:cubicBezTo>
                  <a:cubicBezTo>
                    <a:pt x="37" y="28"/>
                    <a:pt x="38" y="28"/>
                    <a:pt x="38" y="28"/>
                  </a:cubicBezTo>
                  <a:cubicBezTo>
                    <a:pt x="39" y="28"/>
                    <a:pt x="40" y="28"/>
                    <a:pt x="40" y="28"/>
                  </a:cubicBezTo>
                  <a:cubicBezTo>
                    <a:pt x="42" y="28"/>
                    <a:pt x="43" y="28"/>
                    <a:pt x="44" y="28"/>
                  </a:cubicBezTo>
                  <a:cubicBezTo>
                    <a:pt x="45" y="28"/>
                    <a:pt x="46" y="27"/>
                    <a:pt x="47" y="27"/>
                  </a:cubicBezTo>
                  <a:cubicBezTo>
                    <a:pt x="48" y="27"/>
                    <a:pt x="50" y="28"/>
                    <a:pt x="51" y="29"/>
                  </a:cubicBezTo>
                  <a:cubicBezTo>
                    <a:pt x="53" y="30"/>
                    <a:pt x="56" y="32"/>
                    <a:pt x="58" y="32"/>
                  </a:cubicBezTo>
                  <a:cubicBezTo>
                    <a:pt x="59" y="32"/>
                    <a:pt x="62" y="31"/>
                    <a:pt x="63" y="27"/>
                  </a:cubicBezTo>
                  <a:cubicBezTo>
                    <a:pt x="64" y="27"/>
                    <a:pt x="65" y="26"/>
                    <a:pt x="66" y="25"/>
                  </a:cubicBezTo>
                  <a:cubicBezTo>
                    <a:pt x="67" y="23"/>
                    <a:pt x="67" y="21"/>
                    <a:pt x="66" y="19"/>
                  </a:cubicBezTo>
                  <a:cubicBezTo>
                    <a:pt x="65" y="18"/>
                    <a:pt x="64" y="17"/>
                    <a:pt x="63" y="16"/>
                  </a:cubicBezTo>
                  <a:cubicBezTo>
                    <a:pt x="67" y="13"/>
                    <a:pt x="71" y="9"/>
                    <a:pt x="71" y="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44" name="Freeform 143"/>
            <p:cNvSpPr>
              <a:spLocks/>
            </p:cNvSpPr>
            <p:nvPr/>
          </p:nvSpPr>
          <p:spPr bwMode="auto">
            <a:xfrm>
              <a:off x="17338530" y="7338739"/>
              <a:ext cx="3106348" cy="2881984"/>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45" name="Freeform 144"/>
            <p:cNvSpPr>
              <a:spLocks/>
            </p:cNvSpPr>
            <p:nvPr/>
          </p:nvSpPr>
          <p:spPr bwMode="auto">
            <a:xfrm>
              <a:off x="19203570" y="6084404"/>
              <a:ext cx="3061210" cy="3318761"/>
            </a:xfrm>
            <a:custGeom>
              <a:avLst/>
              <a:gdLst>
                <a:gd name="T0" fmla="*/ 399 w 562"/>
                <a:gd name="T1" fmla="*/ 295 h 669"/>
                <a:gd name="T2" fmla="*/ 394 w 562"/>
                <a:gd name="T3" fmla="*/ 338 h 669"/>
                <a:gd name="T4" fmla="*/ 350 w 562"/>
                <a:gd name="T5" fmla="*/ 333 h 669"/>
                <a:gd name="T6" fmla="*/ 329 w 562"/>
                <a:gd name="T7" fmla="*/ 314 h 669"/>
                <a:gd name="T8" fmla="*/ 298 w 562"/>
                <a:gd name="T9" fmla="*/ 289 h 669"/>
                <a:gd name="T10" fmla="*/ 293 w 562"/>
                <a:gd name="T11" fmla="*/ 248 h 669"/>
                <a:gd name="T12" fmla="*/ 298 w 562"/>
                <a:gd name="T13" fmla="*/ 228 h 669"/>
                <a:gd name="T14" fmla="*/ 367 w 562"/>
                <a:gd name="T15" fmla="*/ 209 h 669"/>
                <a:gd name="T16" fmla="*/ 329 w 562"/>
                <a:gd name="T17" fmla="*/ 167 h 669"/>
                <a:gd name="T18" fmla="*/ 295 w 562"/>
                <a:gd name="T19" fmla="*/ 75 h 669"/>
                <a:gd name="T20" fmla="*/ 276 w 562"/>
                <a:gd name="T21" fmla="*/ 60 h 669"/>
                <a:gd name="T22" fmla="*/ 257 w 562"/>
                <a:gd name="T23" fmla="*/ 33 h 669"/>
                <a:gd name="T24" fmla="*/ 259 w 562"/>
                <a:gd name="T25" fmla="*/ 65 h 669"/>
                <a:gd name="T26" fmla="*/ 257 w 562"/>
                <a:gd name="T27" fmla="*/ 90 h 669"/>
                <a:gd name="T28" fmla="*/ 247 w 562"/>
                <a:gd name="T29" fmla="*/ 109 h 669"/>
                <a:gd name="T30" fmla="*/ 227 w 562"/>
                <a:gd name="T31" fmla="*/ 113 h 669"/>
                <a:gd name="T32" fmla="*/ 200 w 562"/>
                <a:gd name="T33" fmla="*/ 106 h 669"/>
                <a:gd name="T34" fmla="*/ 186 w 562"/>
                <a:gd name="T35" fmla="*/ 87 h 669"/>
                <a:gd name="T36" fmla="*/ 173 w 562"/>
                <a:gd name="T37" fmla="*/ 53 h 669"/>
                <a:gd name="T38" fmla="*/ 154 w 562"/>
                <a:gd name="T39" fmla="*/ 32 h 669"/>
                <a:gd name="T40" fmla="*/ 135 w 562"/>
                <a:gd name="T41" fmla="*/ 35 h 669"/>
                <a:gd name="T42" fmla="*/ 108 w 562"/>
                <a:gd name="T43" fmla="*/ 14 h 669"/>
                <a:gd name="T44" fmla="*/ 76 w 562"/>
                <a:gd name="T45" fmla="*/ 1 h 669"/>
                <a:gd name="T46" fmla="*/ 58 w 562"/>
                <a:gd name="T47" fmla="*/ 15 h 669"/>
                <a:gd name="T48" fmla="*/ 39 w 562"/>
                <a:gd name="T49" fmla="*/ 13 h 669"/>
                <a:gd name="T50" fmla="*/ 11 w 562"/>
                <a:gd name="T51" fmla="*/ 49 h 669"/>
                <a:gd name="T52" fmla="*/ 12 w 562"/>
                <a:gd name="T53" fmla="*/ 79 h 669"/>
                <a:gd name="T54" fmla="*/ 26 w 562"/>
                <a:gd name="T55" fmla="*/ 102 h 669"/>
                <a:gd name="T56" fmla="*/ 30 w 562"/>
                <a:gd name="T57" fmla="*/ 119 h 669"/>
                <a:gd name="T58" fmla="*/ 48 w 562"/>
                <a:gd name="T59" fmla="*/ 184 h 669"/>
                <a:gd name="T60" fmla="*/ 73 w 562"/>
                <a:gd name="T61" fmla="*/ 231 h 669"/>
                <a:gd name="T62" fmla="*/ 86 w 562"/>
                <a:gd name="T63" fmla="*/ 250 h 669"/>
                <a:gd name="T64" fmla="*/ 61 w 562"/>
                <a:gd name="T65" fmla="*/ 283 h 669"/>
                <a:gd name="T66" fmla="*/ 25 w 562"/>
                <a:gd name="T67" fmla="*/ 329 h 669"/>
                <a:gd name="T68" fmla="*/ 40 w 562"/>
                <a:gd name="T69" fmla="*/ 347 h 669"/>
                <a:gd name="T70" fmla="*/ 59 w 562"/>
                <a:gd name="T71" fmla="*/ 403 h 669"/>
                <a:gd name="T72" fmla="*/ 46 w 562"/>
                <a:gd name="T73" fmla="*/ 432 h 669"/>
                <a:gd name="T74" fmla="*/ 99 w 562"/>
                <a:gd name="T75" fmla="*/ 639 h 669"/>
                <a:gd name="T76" fmla="*/ 183 w 562"/>
                <a:gd name="T77" fmla="*/ 658 h 669"/>
                <a:gd name="T78" fmla="*/ 226 w 562"/>
                <a:gd name="T79" fmla="*/ 661 h 669"/>
                <a:gd name="T80" fmla="*/ 286 w 562"/>
                <a:gd name="T81" fmla="*/ 655 h 669"/>
                <a:gd name="T82" fmla="*/ 330 w 562"/>
                <a:gd name="T83" fmla="*/ 613 h 669"/>
                <a:gd name="T84" fmla="*/ 339 w 562"/>
                <a:gd name="T85" fmla="*/ 546 h 669"/>
                <a:gd name="T86" fmla="*/ 359 w 562"/>
                <a:gd name="T87" fmla="*/ 509 h 669"/>
                <a:gd name="T88" fmla="*/ 414 w 562"/>
                <a:gd name="T89" fmla="*/ 484 h 669"/>
                <a:gd name="T90" fmla="*/ 442 w 562"/>
                <a:gd name="T91" fmla="*/ 468 h 669"/>
                <a:gd name="T92" fmla="*/ 446 w 562"/>
                <a:gd name="T93" fmla="*/ 436 h 669"/>
                <a:gd name="T94" fmla="*/ 309 w 562"/>
                <a:gd name="T95" fmla="*/ 562 h 669"/>
                <a:gd name="T96" fmla="*/ 308 w 562"/>
                <a:gd name="T97" fmla="*/ 554 h 669"/>
                <a:gd name="T98" fmla="*/ 318 w 562"/>
                <a:gd name="T99" fmla="*/ 532 h 669"/>
                <a:gd name="T100" fmla="*/ 350 w 562"/>
                <a:gd name="T101" fmla="*/ 457 h 669"/>
                <a:gd name="T102" fmla="*/ 372 w 562"/>
                <a:gd name="T103" fmla="*/ 411 h 669"/>
                <a:gd name="T104" fmla="*/ 412 w 562"/>
                <a:gd name="T105" fmla="*/ 390 h 669"/>
                <a:gd name="T106" fmla="*/ 435 w 562"/>
                <a:gd name="T107" fmla="*/ 383 h 669"/>
                <a:gd name="T108" fmla="*/ 459 w 562"/>
                <a:gd name="T109" fmla="*/ 373 h 669"/>
                <a:gd name="T110" fmla="*/ 477 w 562"/>
                <a:gd name="T111" fmla="*/ 365 h 669"/>
                <a:gd name="T112" fmla="*/ 507 w 562"/>
                <a:gd name="T113" fmla="*/ 351 h 669"/>
                <a:gd name="T114" fmla="*/ 532 w 562"/>
                <a:gd name="T115" fmla="*/ 311 h 669"/>
                <a:gd name="T116" fmla="*/ 547 w 562"/>
                <a:gd name="T117" fmla="*/ 281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2" h="669">
                  <a:moveTo>
                    <a:pt x="551" y="246"/>
                  </a:moveTo>
                  <a:cubicBezTo>
                    <a:pt x="549" y="248"/>
                    <a:pt x="549" y="248"/>
                    <a:pt x="549" y="248"/>
                  </a:cubicBezTo>
                  <a:cubicBezTo>
                    <a:pt x="538" y="253"/>
                    <a:pt x="526" y="259"/>
                    <a:pt x="515" y="265"/>
                  </a:cubicBezTo>
                  <a:cubicBezTo>
                    <a:pt x="513" y="266"/>
                    <a:pt x="513" y="266"/>
                    <a:pt x="513" y="266"/>
                  </a:cubicBezTo>
                  <a:cubicBezTo>
                    <a:pt x="488" y="279"/>
                    <a:pt x="461" y="292"/>
                    <a:pt x="435" y="306"/>
                  </a:cubicBezTo>
                  <a:cubicBezTo>
                    <a:pt x="430" y="308"/>
                    <a:pt x="425" y="310"/>
                    <a:pt x="421" y="313"/>
                  </a:cubicBezTo>
                  <a:cubicBezTo>
                    <a:pt x="418" y="314"/>
                    <a:pt x="416" y="314"/>
                    <a:pt x="414" y="314"/>
                  </a:cubicBezTo>
                  <a:cubicBezTo>
                    <a:pt x="409" y="314"/>
                    <a:pt x="406" y="312"/>
                    <a:pt x="401" y="308"/>
                  </a:cubicBezTo>
                  <a:cubicBezTo>
                    <a:pt x="397" y="303"/>
                    <a:pt x="398" y="299"/>
                    <a:pt x="399" y="295"/>
                  </a:cubicBezTo>
                  <a:cubicBezTo>
                    <a:pt x="399" y="291"/>
                    <a:pt x="400" y="288"/>
                    <a:pt x="397" y="284"/>
                  </a:cubicBezTo>
                  <a:cubicBezTo>
                    <a:pt x="395" y="281"/>
                    <a:pt x="393" y="280"/>
                    <a:pt x="391" y="280"/>
                  </a:cubicBezTo>
                  <a:cubicBezTo>
                    <a:pt x="390" y="280"/>
                    <a:pt x="390" y="280"/>
                    <a:pt x="389" y="280"/>
                  </a:cubicBezTo>
                  <a:cubicBezTo>
                    <a:pt x="386" y="281"/>
                    <a:pt x="383" y="287"/>
                    <a:pt x="383" y="292"/>
                  </a:cubicBezTo>
                  <a:cubicBezTo>
                    <a:pt x="383" y="297"/>
                    <a:pt x="386" y="300"/>
                    <a:pt x="389" y="303"/>
                  </a:cubicBezTo>
                  <a:cubicBezTo>
                    <a:pt x="391" y="306"/>
                    <a:pt x="392" y="308"/>
                    <a:pt x="394" y="311"/>
                  </a:cubicBezTo>
                  <a:cubicBezTo>
                    <a:pt x="396" y="317"/>
                    <a:pt x="396" y="325"/>
                    <a:pt x="395" y="333"/>
                  </a:cubicBezTo>
                  <a:cubicBezTo>
                    <a:pt x="395" y="334"/>
                    <a:pt x="395" y="336"/>
                    <a:pt x="395" y="337"/>
                  </a:cubicBezTo>
                  <a:cubicBezTo>
                    <a:pt x="395" y="338"/>
                    <a:pt x="395" y="338"/>
                    <a:pt x="394" y="338"/>
                  </a:cubicBezTo>
                  <a:cubicBezTo>
                    <a:pt x="394" y="338"/>
                    <a:pt x="394" y="338"/>
                    <a:pt x="394" y="338"/>
                  </a:cubicBezTo>
                  <a:cubicBezTo>
                    <a:pt x="392" y="338"/>
                    <a:pt x="387" y="335"/>
                    <a:pt x="379" y="329"/>
                  </a:cubicBezTo>
                  <a:cubicBezTo>
                    <a:pt x="378" y="328"/>
                    <a:pt x="378" y="328"/>
                    <a:pt x="378" y="328"/>
                  </a:cubicBezTo>
                  <a:cubicBezTo>
                    <a:pt x="376" y="327"/>
                    <a:pt x="375" y="326"/>
                    <a:pt x="373" y="326"/>
                  </a:cubicBezTo>
                  <a:cubicBezTo>
                    <a:pt x="371" y="326"/>
                    <a:pt x="369" y="327"/>
                    <a:pt x="367" y="329"/>
                  </a:cubicBezTo>
                  <a:cubicBezTo>
                    <a:pt x="365" y="330"/>
                    <a:pt x="365" y="330"/>
                    <a:pt x="365" y="330"/>
                  </a:cubicBezTo>
                  <a:cubicBezTo>
                    <a:pt x="360" y="333"/>
                    <a:pt x="358" y="333"/>
                    <a:pt x="355" y="333"/>
                  </a:cubicBezTo>
                  <a:cubicBezTo>
                    <a:pt x="354" y="333"/>
                    <a:pt x="353" y="333"/>
                    <a:pt x="352" y="333"/>
                  </a:cubicBezTo>
                  <a:cubicBezTo>
                    <a:pt x="350" y="333"/>
                    <a:pt x="350" y="333"/>
                    <a:pt x="350" y="333"/>
                  </a:cubicBezTo>
                  <a:cubicBezTo>
                    <a:pt x="344" y="333"/>
                    <a:pt x="344" y="333"/>
                    <a:pt x="341" y="328"/>
                  </a:cubicBezTo>
                  <a:cubicBezTo>
                    <a:pt x="341" y="327"/>
                    <a:pt x="341" y="327"/>
                    <a:pt x="341" y="327"/>
                  </a:cubicBezTo>
                  <a:cubicBezTo>
                    <a:pt x="340" y="325"/>
                    <a:pt x="339" y="323"/>
                    <a:pt x="339" y="320"/>
                  </a:cubicBezTo>
                  <a:cubicBezTo>
                    <a:pt x="338" y="315"/>
                    <a:pt x="337" y="313"/>
                    <a:pt x="336" y="311"/>
                  </a:cubicBezTo>
                  <a:cubicBezTo>
                    <a:pt x="335" y="311"/>
                    <a:pt x="335" y="310"/>
                    <a:pt x="335" y="310"/>
                  </a:cubicBezTo>
                  <a:cubicBezTo>
                    <a:pt x="332" y="308"/>
                    <a:pt x="332" y="308"/>
                    <a:pt x="332" y="308"/>
                  </a:cubicBezTo>
                  <a:cubicBezTo>
                    <a:pt x="330" y="312"/>
                    <a:pt x="330" y="312"/>
                    <a:pt x="330" y="312"/>
                  </a:cubicBezTo>
                  <a:cubicBezTo>
                    <a:pt x="330" y="312"/>
                    <a:pt x="330" y="313"/>
                    <a:pt x="330" y="313"/>
                  </a:cubicBezTo>
                  <a:cubicBezTo>
                    <a:pt x="329" y="314"/>
                    <a:pt x="329" y="314"/>
                    <a:pt x="329" y="314"/>
                  </a:cubicBezTo>
                  <a:cubicBezTo>
                    <a:pt x="329" y="316"/>
                    <a:pt x="328" y="318"/>
                    <a:pt x="327" y="318"/>
                  </a:cubicBezTo>
                  <a:cubicBezTo>
                    <a:pt x="327" y="318"/>
                    <a:pt x="326" y="318"/>
                    <a:pt x="326" y="318"/>
                  </a:cubicBezTo>
                  <a:cubicBezTo>
                    <a:pt x="325" y="318"/>
                    <a:pt x="325" y="318"/>
                    <a:pt x="324" y="318"/>
                  </a:cubicBezTo>
                  <a:cubicBezTo>
                    <a:pt x="321" y="316"/>
                    <a:pt x="320" y="310"/>
                    <a:pt x="319" y="307"/>
                  </a:cubicBezTo>
                  <a:cubicBezTo>
                    <a:pt x="319" y="307"/>
                    <a:pt x="319" y="307"/>
                    <a:pt x="319" y="307"/>
                  </a:cubicBezTo>
                  <a:cubicBezTo>
                    <a:pt x="319" y="305"/>
                    <a:pt x="318" y="304"/>
                    <a:pt x="318" y="303"/>
                  </a:cubicBezTo>
                  <a:cubicBezTo>
                    <a:pt x="317" y="299"/>
                    <a:pt x="317" y="296"/>
                    <a:pt x="313" y="294"/>
                  </a:cubicBezTo>
                  <a:cubicBezTo>
                    <a:pt x="311" y="293"/>
                    <a:pt x="309" y="293"/>
                    <a:pt x="307" y="292"/>
                  </a:cubicBezTo>
                  <a:cubicBezTo>
                    <a:pt x="304" y="292"/>
                    <a:pt x="301" y="292"/>
                    <a:pt x="298" y="289"/>
                  </a:cubicBezTo>
                  <a:cubicBezTo>
                    <a:pt x="297" y="288"/>
                    <a:pt x="297" y="286"/>
                    <a:pt x="297" y="285"/>
                  </a:cubicBezTo>
                  <a:cubicBezTo>
                    <a:pt x="297" y="283"/>
                    <a:pt x="297" y="282"/>
                    <a:pt x="296" y="281"/>
                  </a:cubicBezTo>
                  <a:cubicBezTo>
                    <a:pt x="295" y="279"/>
                    <a:pt x="294" y="279"/>
                    <a:pt x="292" y="278"/>
                  </a:cubicBezTo>
                  <a:cubicBezTo>
                    <a:pt x="291" y="278"/>
                    <a:pt x="289" y="277"/>
                    <a:pt x="288" y="276"/>
                  </a:cubicBezTo>
                  <a:cubicBezTo>
                    <a:pt x="287" y="274"/>
                    <a:pt x="285" y="266"/>
                    <a:pt x="284" y="258"/>
                  </a:cubicBezTo>
                  <a:cubicBezTo>
                    <a:pt x="284" y="258"/>
                    <a:pt x="284" y="258"/>
                    <a:pt x="284" y="258"/>
                  </a:cubicBezTo>
                  <a:cubicBezTo>
                    <a:pt x="286" y="255"/>
                    <a:pt x="288" y="253"/>
                    <a:pt x="292" y="252"/>
                  </a:cubicBezTo>
                  <a:cubicBezTo>
                    <a:pt x="294" y="251"/>
                    <a:pt x="294" y="251"/>
                    <a:pt x="294" y="251"/>
                  </a:cubicBezTo>
                  <a:cubicBezTo>
                    <a:pt x="293" y="248"/>
                    <a:pt x="293" y="248"/>
                    <a:pt x="293" y="248"/>
                  </a:cubicBezTo>
                  <a:cubicBezTo>
                    <a:pt x="293" y="247"/>
                    <a:pt x="292" y="246"/>
                    <a:pt x="290" y="244"/>
                  </a:cubicBezTo>
                  <a:cubicBezTo>
                    <a:pt x="287" y="242"/>
                    <a:pt x="285" y="240"/>
                    <a:pt x="286" y="237"/>
                  </a:cubicBezTo>
                  <a:cubicBezTo>
                    <a:pt x="286" y="237"/>
                    <a:pt x="287" y="237"/>
                    <a:pt x="287" y="237"/>
                  </a:cubicBezTo>
                  <a:cubicBezTo>
                    <a:pt x="289" y="237"/>
                    <a:pt x="290" y="238"/>
                    <a:pt x="292" y="239"/>
                  </a:cubicBezTo>
                  <a:cubicBezTo>
                    <a:pt x="294" y="240"/>
                    <a:pt x="295" y="240"/>
                    <a:pt x="296" y="240"/>
                  </a:cubicBezTo>
                  <a:cubicBezTo>
                    <a:pt x="297" y="240"/>
                    <a:pt x="297" y="240"/>
                    <a:pt x="297" y="240"/>
                  </a:cubicBezTo>
                  <a:cubicBezTo>
                    <a:pt x="299" y="240"/>
                    <a:pt x="299" y="240"/>
                    <a:pt x="299" y="240"/>
                  </a:cubicBezTo>
                  <a:cubicBezTo>
                    <a:pt x="299" y="238"/>
                    <a:pt x="299" y="238"/>
                    <a:pt x="299" y="238"/>
                  </a:cubicBezTo>
                  <a:cubicBezTo>
                    <a:pt x="300" y="236"/>
                    <a:pt x="299" y="233"/>
                    <a:pt x="298" y="228"/>
                  </a:cubicBezTo>
                  <a:cubicBezTo>
                    <a:pt x="298" y="227"/>
                    <a:pt x="298" y="226"/>
                    <a:pt x="298" y="225"/>
                  </a:cubicBezTo>
                  <a:cubicBezTo>
                    <a:pt x="301" y="226"/>
                    <a:pt x="304" y="227"/>
                    <a:pt x="307" y="228"/>
                  </a:cubicBezTo>
                  <a:cubicBezTo>
                    <a:pt x="312" y="230"/>
                    <a:pt x="316" y="233"/>
                    <a:pt x="322" y="233"/>
                  </a:cubicBezTo>
                  <a:cubicBezTo>
                    <a:pt x="328" y="233"/>
                    <a:pt x="333" y="230"/>
                    <a:pt x="338" y="228"/>
                  </a:cubicBezTo>
                  <a:cubicBezTo>
                    <a:pt x="342" y="227"/>
                    <a:pt x="345" y="225"/>
                    <a:pt x="348" y="225"/>
                  </a:cubicBezTo>
                  <a:cubicBezTo>
                    <a:pt x="350" y="224"/>
                    <a:pt x="352" y="224"/>
                    <a:pt x="354" y="224"/>
                  </a:cubicBezTo>
                  <a:cubicBezTo>
                    <a:pt x="358" y="224"/>
                    <a:pt x="358" y="224"/>
                    <a:pt x="358" y="224"/>
                  </a:cubicBezTo>
                  <a:cubicBezTo>
                    <a:pt x="363" y="224"/>
                    <a:pt x="369" y="224"/>
                    <a:pt x="370" y="216"/>
                  </a:cubicBezTo>
                  <a:cubicBezTo>
                    <a:pt x="370" y="213"/>
                    <a:pt x="368" y="211"/>
                    <a:pt x="367" y="209"/>
                  </a:cubicBezTo>
                  <a:cubicBezTo>
                    <a:pt x="366" y="208"/>
                    <a:pt x="365" y="207"/>
                    <a:pt x="364" y="205"/>
                  </a:cubicBezTo>
                  <a:cubicBezTo>
                    <a:pt x="363" y="202"/>
                    <a:pt x="363" y="200"/>
                    <a:pt x="364" y="198"/>
                  </a:cubicBezTo>
                  <a:cubicBezTo>
                    <a:pt x="364" y="196"/>
                    <a:pt x="364" y="195"/>
                    <a:pt x="364" y="193"/>
                  </a:cubicBezTo>
                  <a:cubicBezTo>
                    <a:pt x="364" y="187"/>
                    <a:pt x="360" y="186"/>
                    <a:pt x="356" y="184"/>
                  </a:cubicBezTo>
                  <a:cubicBezTo>
                    <a:pt x="354" y="183"/>
                    <a:pt x="352" y="182"/>
                    <a:pt x="350" y="181"/>
                  </a:cubicBezTo>
                  <a:cubicBezTo>
                    <a:pt x="349" y="179"/>
                    <a:pt x="348" y="178"/>
                    <a:pt x="347" y="177"/>
                  </a:cubicBezTo>
                  <a:cubicBezTo>
                    <a:pt x="346" y="175"/>
                    <a:pt x="345" y="174"/>
                    <a:pt x="343" y="173"/>
                  </a:cubicBezTo>
                  <a:cubicBezTo>
                    <a:pt x="341" y="172"/>
                    <a:pt x="339" y="172"/>
                    <a:pt x="338" y="172"/>
                  </a:cubicBezTo>
                  <a:cubicBezTo>
                    <a:pt x="335" y="171"/>
                    <a:pt x="332" y="171"/>
                    <a:pt x="329" y="167"/>
                  </a:cubicBezTo>
                  <a:cubicBezTo>
                    <a:pt x="328" y="163"/>
                    <a:pt x="327" y="158"/>
                    <a:pt x="327" y="153"/>
                  </a:cubicBezTo>
                  <a:cubicBezTo>
                    <a:pt x="327" y="149"/>
                    <a:pt x="327" y="146"/>
                    <a:pt x="326" y="144"/>
                  </a:cubicBezTo>
                  <a:cubicBezTo>
                    <a:pt x="325" y="139"/>
                    <a:pt x="325" y="135"/>
                    <a:pt x="325" y="131"/>
                  </a:cubicBezTo>
                  <a:cubicBezTo>
                    <a:pt x="325" y="128"/>
                    <a:pt x="325" y="125"/>
                    <a:pt x="324" y="122"/>
                  </a:cubicBezTo>
                  <a:cubicBezTo>
                    <a:pt x="323" y="115"/>
                    <a:pt x="322" y="114"/>
                    <a:pt x="316" y="113"/>
                  </a:cubicBezTo>
                  <a:cubicBezTo>
                    <a:pt x="314" y="112"/>
                    <a:pt x="312" y="112"/>
                    <a:pt x="309" y="110"/>
                  </a:cubicBezTo>
                  <a:cubicBezTo>
                    <a:pt x="303" y="107"/>
                    <a:pt x="303" y="101"/>
                    <a:pt x="304" y="93"/>
                  </a:cubicBezTo>
                  <a:cubicBezTo>
                    <a:pt x="305" y="85"/>
                    <a:pt x="306" y="78"/>
                    <a:pt x="298" y="76"/>
                  </a:cubicBezTo>
                  <a:cubicBezTo>
                    <a:pt x="297" y="75"/>
                    <a:pt x="296" y="75"/>
                    <a:pt x="295" y="75"/>
                  </a:cubicBezTo>
                  <a:cubicBezTo>
                    <a:pt x="293" y="75"/>
                    <a:pt x="291" y="76"/>
                    <a:pt x="289" y="76"/>
                  </a:cubicBezTo>
                  <a:cubicBezTo>
                    <a:pt x="288" y="76"/>
                    <a:pt x="287" y="77"/>
                    <a:pt x="285" y="77"/>
                  </a:cubicBezTo>
                  <a:cubicBezTo>
                    <a:pt x="284" y="77"/>
                    <a:pt x="282" y="76"/>
                    <a:pt x="280" y="72"/>
                  </a:cubicBezTo>
                  <a:cubicBezTo>
                    <a:pt x="280" y="71"/>
                    <a:pt x="280" y="69"/>
                    <a:pt x="281" y="67"/>
                  </a:cubicBezTo>
                  <a:cubicBezTo>
                    <a:pt x="282" y="65"/>
                    <a:pt x="282" y="64"/>
                    <a:pt x="282" y="63"/>
                  </a:cubicBezTo>
                  <a:cubicBezTo>
                    <a:pt x="281" y="63"/>
                    <a:pt x="281" y="63"/>
                    <a:pt x="281" y="63"/>
                  </a:cubicBezTo>
                  <a:cubicBezTo>
                    <a:pt x="281" y="62"/>
                    <a:pt x="281" y="62"/>
                    <a:pt x="281" y="62"/>
                  </a:cubicBezTo>
                  <a:cubicBezTo>
                    <a:pt x="281" y="61"/>
                    <a:pt x="280" y="60"/>
                    <a:pt x="277" y="60"/>
                  </a:cubicBezTo>
                  <a:cubicBezTo>
                    <a:pt x="277" y="60"/>
                    <a:pt x="276" y="60"/>
                    <a:pt x="276" y="60"/>
                  </a:cubicBezTo>
                  <a:cubicBezTo>
                    <a:pt x="275" y="60"/>
                    <a:pt x="275" y="60"/>
                    <a:pt x="274" y="60"/>
                  </a:cubicBezTo>
                  <a:cubicBezTo>
                    <a:pt x="273" y="60"/>
                    <a:pt x="272" y="60"/>
                    <a:pt x="271" y="59"/>
                  </a:cubicBezTo>
                  <a:cubicBezTo>
                    <a:pt x="269" y="57"/>
                    <a:pt x="268" y="50"/>
                    <a:pt x="267" y="45"/>
                  </a:cubicBezTo>
                  <a:cubicBezTo>
                    <a:pt x="266" y="42"/>
                    <a:pt x="266" y="39"/>
                    <a:pt x="265" y="37"/>
                  </a:cubicBezTo>
                  <a:cubicBezTo>
                    <a:pt x="264" y="34"/>
                    <a:pt x="263" y="31"/>
                    <a:pt x="263" y="28"/>
                  </a:cubicBezTo>
                  <a:cubicBezTo>
                    <a:pt x="262" y="24"/>
                    <a:pt x="262" y="24"/>
                    <a:pt x="262" y="24"/>
                  </a:cubicBezTo>
                  <a:cubicBezTo>
                    <a:pt x="256" y="25"/>
                    <a:pt x="256" y="25"/>
                    <a:pt x="256" y="25"/>
                  </a:cubicBezTo>
                  <a:cubicBezTo>
                    <a:pt x="256" y="25"/>
                    <a:pt x="256" y="25"/>
                    <a:pt x="256" y="26"/>
                  </a:cubicBezTo>
                  <a:cubicBezTo>
                    <a:pt x="255" y="28"/>
                    <a:pt x="256" y="30"/>
                    <a:pt x="257" y="33"/>
                  </a:cubicBezTo>
                  <a:cubicBezTo>
                    <a:pt x="257" y="33"/>
                    <a:pt x="257" y="34"/>
                    <a:pt x="258" y="36"/>
                  </a:cubicBezTo>
                  <a:cubicBezTo>
                    <a:pt x="258" y="36"/>
                    <a:pt x="258" y="37"/>
                    <a:pt x="258" y="38"/>
                  </a:cubicBezTo>
                  <a:cubicBezTo>
                    <a:pt x="258" y="39"/>
                    <a:pt x="259" y="40"/>
                    <a:pt x="259" y="41"/>
                  </a:cubicBezTo>
                  <a:cubicBezTo>
                    <a:pt x="259" y="43"/>
                    <a:pt x="259" y="44"/>
                    <a:pt x="259" y="46"/>
                  </a:cubicBezTo>
                  <a:cubicBezTo>
                    <a:pt x="259" y="47"/>
                    <a:pt x="258" y="47"/>
                    <a:pt x="257" y="48"/>
                  </a:cubicBezTo>
                  <a:cubicBezTo>
                    <a:pt x="257" y="49"/>
                    <a:pt x="256" y="49"/>
                    <a:pt x="256" y="50"/>
                  </a:cubicBezTo>
                  <a:cubicBezTo>
                    <a:pt x="254" y="52"/>
                    <a:pt x="253" y="55"/>
                    <a:pt x="254" y="59"/>
                  </a:cubicBezTo>
                  <a:cubicBezTo>
                    <a:pt x="254" y="62"/>
                    <a:pt x="257" y="63"/>
                    <a:pt x="258" y="65"/>
                  </a:cubicBezTo>
                  <a:cubicBezTo>
                    <a:pt x="259" y="65"/>
                    <a:pt x="259" y="65"/>
                    <a:pt x="259" y="65"/>
                  </a:cubicBezTo>
                  <a:cubicBezTo>
                    <a:pt x="260" y="66"/>
                    <a:pt x="260" y="67"/>
                    <a:pt x="260" y="70"/>
                  </a:cubicBezTo>
                  <a:cubicBezTo>
                    <a:pt x="260" y="71"/>
                    <a:pt x="260" y="72"/>
                    <a:pt x="260" y="73"/>
                  </a:cubicBezTo>
                  <a:cubicBezTo>
                    <a:pt x="260" y="74"/>
                    <a:pt x="260" y="74"/>
                    <a:pt x="260" y="74"/>
                  </a:cubicBezTo>
                  <a:cubicBezTo>
                    <a:pt x="260" y="76"/>
                    <a:pt x="260" y="78"/>
                    <a:pt x="262" y="80"/>
                  </a:cubicBezTo>
                  <a:cubicBezTo>
                    <a:pt x="262" y="80"/>
                    <a:pt x="262" y="80"/>
                    <a:pt x="262" y="80"/>
                  </a:cubicBezTo>
                  <a:cubicBezTo>
                    <a:pt x="262" y="81"/>
                    <a:pt x="262" y="82"/>
                    <a:pt x="261" y="83"/>
                  </a:cubicBezTo>
                  <a:cubicBezTo>
                    <a:pt x="260" y="84"/>
                    <a:pt x="259" y="85"/>
                    <a:pt x="259" y="86"/>
                  </a:cubicBezTo>
                  <a:cubicBezTo>
                    <a:pt x="259" y="86"/>
                    <a:pt x="259" y="87"/>
                    <a:pt x="258" y="87"/>
                  </a:cubicBezTo>
                  <a:cubicBezTo>
                    <a:pt x="258" y="88"/>
                    <a:pt x="257" y="89"/>
                    <a:pt x="257" y="90"/>
                  </a:cubicBezTo>
                  <a:cubicBezTo>
                    <a:pt x="257" y="90"/>
                    <a:pt x="257" y="91"/>
                    <a:pt x="257" y="91"/>
                  </a:cubicBezTo>
                  <a:cubicBezTo>
                    <a:pt x="257" y="91"/>
                    <a:pt x="256" y="91"/>
                    <a:pt x="256" y="91"/>
                  </a:cubicBezTo>
                  <a:cubicBezTo>
                    <a:pt x="256" y="91"/>
                    <a:pt x="255" y="91"/>
                    <a:pt x="255" y="91"/>
                  </a:cubicBezTo>
                  <a:cubicBezTo>
                    <a:pt x="253" y="91"/>
                    <a:pt x="251" y="91"/>
                    <a:pt x="250" y="92"/>
                  </a:cubicBezTo>
                  <a:cubicBezTo>
                    <a:pt x="248" y="95"/>
                    <a:pt x="248" y="100"/>
                    <a:pt x="248" y="103"/>
                  </a:cubicBezTo>
                  <a:cubicBezTo>
                    <a:pt x="248" y="104"/>
                    <a:pt x="248" y="104"/>
                    <a:pt x="248" y="104"/>
                  </a:cubicBezTo>
                  <a:cubicBezTo>
                    <a:pt x="249" y="105"/>
                    <a:pt x="249" y="106"/>
                    <a:pt x="249" y="108"/>
                  </a:cubicBezTo>
                  <a:cubicBezTo>
                    <a:pt x="248" y="108"/>
                    <a:pt x="248" y="108"/>
                    <a:pt x="248" y="108"/>
                  </a:cubicBezTo>
                  <a:cubicBezTo>
                    <a:pt x="248" y="108"/>
                    <a:pt x="248" y="109"/>
                    <a:pt x="247" y="109"/>
                  </a:cubicBezTo>
                  <a:cubicBezTo>
                    <a:pt x="245" y="109"/>
                    <a:pt x="244" y="110"/>
                    <a:pt x="243" y="111"/>
                  </a:cubicBezTo>
                  <a:cubicBezTo>
                    <a:pt x="241" y="113"/>
                    <a:pt x="240" y="115"/>
                    <a:pt x="239" y="117"/>
                  </a:cubicBezTo>
                  <a:cubicBezTo>
                    <a:pt x="239" y="118"/>
                    <a:pt x="239" y="118"/>
                    <a:pt x="239" y="119"/>
                  </a:cubicBezTo>
                  <a:cubicBezTo>
                    <a:pt x="239" y="119"/>
                    <a:pt x="239" y="120"/>
                    <a:pt x="239" y="120"/>
                  </a:cubicBezTo>
                  <a:cubicBezTo>
                    <a:pt x="238" y="120"/>
                    <a:pt x="238" y="120"/>
                    <a:pt x="237" y="120"/>
                  </a:cubicBezTo>
                  <a:cubicBezTo>
                    <a:pt x="237" y="120"/>
                    <a:pt x="237" y="120"/>
                    <a:pt x="236" y="120"/>
                  </a:cubicBezTo>
                  <a:cubicBezTo>
                    <a:pt x="236" y="120"/>
                    <a:pt x="235" y="119"/>
                    <a:pt x="234" y="118"/>
                  </a:cubicBezTo>
                  <a:cubicBezTo>
                    <a:pt x="234" y="117"/>
                    <a:pt x="234" y="117"/>
                    <a:pt x="234" y="117"/>
                  </a:cubicBezTo>
                  <a:cubicBezTo>
                    <a:pt x="232" y="115"/>
                    <a:pt x="230" y="113"/>
                    <a:pt x="227" y="113"/>
                  </a:cubicBezTo>
                  <a:cubicBezTo>
                    <a:pt x="226" y="112"/>
                    <a:pt x="225" y="112"/>
                    <a:pt x="224" y="112"/>
                  </a:cubicBezTo>
                  <a:cubicBezTo>
                    <a:pt x="223" y="112"/>
                    <a:pt x="223" y="112"/>
                    <a:pt x="223" y="112"/>
                  </a:cubicBezTo>
                  <a:cubicBezTo>
                    <a:pt x="222" y="112"/>
                    <a:pt x="221" y="112"/>
                    <a:pt x="220" y="111"/>
                  </a:cubicBezTo>
                  <a:cubicBezTo>
                    <a:pt x="220" y="111"/>
                    <a:pt x="220" y="110"/>
                    <a:pt x="219" y="110"/>
                  </a:cubicBezTo>
                  <a:cubicBezTo>
                    <a:pt x="219" y="108"/>
                    <a:pt x="218" y="107"/>
                    <a:pt x="216" y="106"/>
                  </a:cubicBezTo>
                  <a:cubicBezTo>
                    <a:pt x="214" y="104"/>
                    <a:pt x="212" y="104"/>
                    <a:pt x="210" y="104"/>
                  </a:cubicBezTo>
                  <a:cubicBezTo>
                    <a:pt x="210" y="104"/>
                    <a:pt x="209" y="104"/>
                    <a:pt x="208" y="104"/>
                  </a:cubicBezTo>
                  <a:cubicBezTo>
                    <a:pt x="208" y="104"/>
                    <a:pt x="207" y="104"/>
                    <a:pt x="206" y="104"/>
                  </a:cubicBezTo>
                  <a:cubicBezTo>
                    <a:pt x="204" y="104"/>
                    <a:pt x="202" y="104"/>
                    <a:pt x="200" y="106"/>
                  </a:cubicBezTo>
                  <a:cubicBezTo>
                    <a:pt x="199" y="106"/>
                    <a:pt x="197" y="107"/>
                    <a:pt x="196" y="108"/>
                  </a:cubicBezTo>
                  <a:cubicBezTo>
                    <a:pt x="197" y="106"/>
                    <a:pt x="197" y="105"/>
                    <a:pt x="197" y="103"/>
                  </a:cubicBezTo>
                  <a:cubicBezTo>
                    <a:pt x="197" y="103"/>
                    <a:pt x="197" y="102"/>
                    <a:pt x="198" y="101"/>
                  </a:cubicBezTo>
                  <a:cubicBezTo>
                    <a:pt x="198" y="101"/>
                    <a:pt x="198" y="101"/>
                    <a:pt x="198" y="101"/>
                  </a:cubicBezTo>
                  <a:cubicBezTo>
                    <a:pt x="198" y="99"/>
                    <a:pt x="199" y="95"/>
                    <a:pt x="196" y="93"/>
                  </a:cubicBezTo>
                  <a:cubicBezTo>
                    <a:pt x="195" y="92"/>
                    <a:pt x="194" y="91"/>
                    <a:pt x="192" y="91"/>
                  </a:cubicBezTo>
                  <a:cubicBezTo>
                    <a:pt x="191" y="91"/>
                    <a:pt x="190" y="92"/>
                    <a:pt x="189" y="92"/>
                  </a:cubicBezTo>
                  <a:cubicBezTo>
                    <a:pt x="188" y="92"/>
                    <a:pt x="187" y="93"/>
                    <a:pt x="187" y="93"/>
                  </a:cubicBezTo>
                  <a:cubicBezTo>
                    <a:pt x="187" y="92"/>
                    <a:pt x="186" y="91"/>
                    <a:pt x="186" y="87"/>
                  </a:cubicBezTo>
                  <a:cubicBezTo>
                    <a:pt x="186" y="81"/>
                    <a:pt x="184" y="79"/>
                    <a:pt x="182" y="75"/>
                  </a:cubicBezTo>
                  <a:cubicBezTo>
                    <a:pt x="181" y="73"/>
                    <a:pt x="181" y="72"/>
                    <a:pt x="181" y="70"/>
                  </a:cubicBezTo>
                  <a:cubicBezTo>
                    <a:pt x="181" y="66"/>
                    <a:pt x="180" y="63"/>
                    <a:pt x="177" y="61"/>
                  </a:cubicBezTo>
                  <a:cubicBezTo>
                    <a:pt x="176" y="59"/>
                    <a:pt x="176" y="59"/>
                    <a:pt x="176" y="59"/>
                  </a:cubicBezTo>
                  <a:cubicBezTo>
                    <a:pt x="175" y="59"/>
                    <a:pt x="175" y="58"/>
                    <a:pt x="174" y="57"/>
                  </a:cubicBezTo>
                  <a:cubicBezTo>
                    <a:pt x="173" y="57"/>
                    <a:pt x="173" y="57"/>
                    <a:pt x="173" y="57"/>
                  </a:cubicBezTo>
                  <a:cubicBezTo>
                    <a:pt x="173" y="56"/>
                    <a:pt x="172" y="56"/>
                    <a:pt x="172" y="56"/>
                  </a:cubicBezTo>
                  <a:cubicBezTo>
                    <a:pt x="172" y="55"/>
                    <a:pt x="172" y="55"/>
                    <a:pt x="172" y="55"/>
                  </a:cubicBezTo>
                  <a:cubicBezTo>
                    <a:pt x="172" y="54"/>
                    <a:pt x="173" y="54"/>
                    <a:pt x="173" y="53"/>
                  </a:cubicBezTo>
                  <a:cubicBezTo>
                    <a:pt x="173" y="53"/>
                    <a:pt x="172" y="52"/>
                    <a:pt x="172" y="51"/>
                  </a:cubicBezTo>
                  <a:cubicBezTo>
                    <a:pt x="172" y="49"/>
                    <a:pt x="172" y="48"/>
                    <a:pt x="173" y="46"/>
                  </a:cubicBezTo>
                  <a:cubicBezTo>
                    <a:pt x="173" y="45"/>
                    <a:pt x="173" y="45"/>
                    <a:pt x="174" y="44"/>
                  </a:cubicBezTo>
                  <a:cubicBezTo>
                    <a:pt x="175" y="41"/>
                    <a:pt x="177" y="35"/>
                    <a:pt x="172" y="33"/>
                  </a:cubicBezTo>
                  <a:cubicBezTo>
                    <a:pt x="170" y="32"/>
                    <a:pt x="169" y="32"/>
                    <a:pt x="168" y="32"/>
                  </a:cubicBezTo>
                  <a:cubicBezTo>
                    <a:pt x="165" y="32"/>
                    <a:pt x="164" y="35"/>
                    <a:pt x="163" y="36"/>
                  </a:cubicBezTo>
                  <a:cubicBezTo>
                    <a:pt x="163" y="37"/>
                    <a:pt x="162" y="38"/>
                    <a:pt x="162" y="38"/>
                  </a:cubicBezTo>
                  <a:cubicBezTo>
                    <a:pt x="162" y="38"/>
                    <a:pt x="161" y="37"/>
                    <a:pt x="160" y="36"/>
                  </a:cubicBezTo>
                  <a:cubicBezTo>
                    <a:pt x="159" y="34"/>
                    <a:pt x="157" y="32"/>
                    <a:pt x="154" y="32"/>
                  </a:cubicBezTo>
                  <a:cubicBezTo>
                    <a:pt x="153" y="32"/>
                    <a:pt x="153" y="32"/>
                    <a:pt x="152" y="32"/>
                  </a:cubicBezTo>
                  <a:cubicBezTo>
                    <a:pt x="150" y="32"/>
                    <a:pt x="149" y="34"/>
                    <a:pt x="148" y="34"/>
                  </a:cubicBezTo>
                  <a:cubicBezTo>
                    <a:pt x="148" y="35"/>
                    <a:pt x="148" y="35"/>
                    <a:pt x="148" y="35"/>
                  </a:cubicBezTo>
                  <a:cubicBezTo>
                    <a:pt x="147" y="35"/>
                    <a:pt x="147" y="35"/>
                    <a:pt x="145" y="35"/>
                  </a:cubicBezTo>
                  <a:cubicBezTo>
                    <a:pt x="145" y="35"/>
                    <a:pt x="144" y="35"/>
                    <a:pt x="144" y="35"/>
                  </a:cubicBezTo>
                  <a:cubicBezTo>
                    <a:pt x="143" y="35"/>
                    <a:pt x="142" y="35"/>
                    <a:pt x="142" y="35"/>
                  </a:cubicBezTo>
                  <a:cubicBezTo>
                    <a:pt x="138" y="35"/>
                    <a:pt x="138" y="35"/>
                    <a:pt x="138" y="35"/>
                  </a:cubicBezTo>
                  <a:cubicBezTo>
                    <a:pt x="137" y="35"/>
                    <a:pt x="137" y="35"/>
                    <a:pt x="136" y="35"/>
                  </a:cubicBezTo>
                  <a:cubicBezTo>
                    <a:pt x="135" y="35"/>
                    <a:pt x="135" y="35"/>
                    <a:pt x="135" y="35"/>
                  </a:cubicBezTo>
                  <a:cubicBezTo>
                    <a:pt x="133" y="35"/>
                    <a:pt x="132" y="35"/>
                    <a:pt x="131" y="34"/>
                  </a:cubicBezTo>
                  <a:cubicBezTo>
                    <a:pt x="129" y="34"/>
                    <a:pt x="126" y="31"/>
                    <a:pt x="126" y="28"/>
                  </a:cubicBezTo>
                  <a:cubicBezTo>
                    <a:pt x="126" y="27"/>
                    <a:pt x="126" y="27"/>
                    <a:pt x="126" y="27"/>
                  </a:cubicBezTo>
                  <a:cubicBezTo>
                    <a:pt x="126" y="25"/>
                    <a:pt x="126" y="23"/>
                    <a:pt x="124" y="21"/>
                  </a:cubicBezTo>
                  <a:cubicBezTo>
                    <a:pt x="122" y="19"/>
                    <a:pt x="119" y="18"/>
                    <a:pt x="116" y="18"/>
                  </a:cubicBezTo>
                  <a:cubicBezTo>
                    <a:pt x="116" y="17"/>
                    <a:pt x="116" y="17"/>
                    <a:pt x="116" y="17"/>
                  </a:cubicBezTo>
                  <a:cubicBezTo>
                    <a:pt x="115" y="17"/>
                    <a:pt x="115" y="17"/>
                    <a:pt x="114" y="17"/>
                  </a:cubicBezTo>
                  <a:cubicBezTo>
                    <a:pt x="114" y="16"/>
                    <a:pt x="114" y="16"/>
                    <a:pt x="114" y="16"/>
                  </a:cubicBezTo>
                  <a:cubicBezTo>
                    <a:pt x="112" y="14"/>
                    <a:pt x="110" y="14"/>
                    <a:pt x="108" y="14"/>
                  </a:cubicBezTo>
                  <a:cubicBezTo>
                    <a:pt x="108" y="14"/>
                    <a:pt x="107" y="14"/>
                    <a:pt x="107" y="14"/>
                  </a:cubicBezTo>
                  <a:cubicBezTo>
                    <a:pt x="107" y="14"/>
                    <a:pt x="106" y="14"/>
                    <a:pt x="106" y="13"/>
                  </a:cubicBezTo>
                  <a:cubicBezTo>
                    <a:pt x="105" y="12"/>
                    <a:pt x="104" y="11"/>
                    <a:pt x="103" y="10"/>
                  </a:cubicBezTo>
                  <a:cubicBezTo>
                    <a:pt x="101" y="9"/>
                    <a:pt x="100" y="9"/>
                    <a:pt x="98" y="8"/>
                  </a:cubicBezTo>
                  <a:cubicBezTo>
                    <a:pt x="98" y="8"/>
                    <a:pt x="97" y="8"/>
                    <a:pt x="96" y="7"/>
                  </a:cubicBezTo>
                  <a:cubicBezTo>
                    <a:pt x="96" y="7"/>
                    <a:pt x="95" y="6"/>
                    <a:pt x="94" y="6"/>
                  </a:cubicBezTo>
                  <a:cubicBezTo>
                    <a:pt x="94" y="5"/>
                    <a:pt x="93" y="5"/>
                    <a:pt x="93" y="5"/>
                  </a:cubicBezTo>
                  <a:cubicBezTo>
                    <a:pt x="88" y="2"/>
                    <a:pt x="85" y="0"/>
                    <a:pt x="81" y="0"/>
                  </a:cubicBezTo>
                  <a:cubicBezTo>
                    <a:pt x="80" y="0"/>
                    <a:pt x="78" y="1"/>
                    <a:pt x="76" y="1"/>
                  </a:cubicBezTo>
                  <a:cubicBezTo>
                    <a:pt x="74" y="3"/>
                    <a:pt x="72" y="4"/>
                    <a:pt x="70" y="6"/>
                  </a:cubicBezTo>
                  <a:cubicBezTo>
                    <a:pt x="69" y="7"/>
                    <a:pt x="68" y="8"/>
                    <a:pt x="67" y="9"/>
                  </a:cubicBezTo>
                  <a:cubicBezTo>
                    <a:pt x="66" y="9"/>
                    <a:pt x="66" y="9"/>
                    <a:pt x="66" y="9"/>
                  </a:cubicBezTo>
                  <a:cubicBezTo>
                    <a:pt x="65" y="10"/>
                    <a:pt x="64" y="10"/>
                    <a:pt x="63" y="12"/>
                  </a:cubicBezTo>
                  <a:cubicBezTo>
                    <a:pt x="63" y="12"/>
                    <a:pt x="62" y="13"/>
                    <a:pt x="62" y="13"/>
                  </a:cubicBezTo>
                  <a:cubicBezTo>
                    <a:pt x="62" y="14"/>
                    <a:pt x="61" y="15"/>
                    <a:pt x="61" y="15"/>
                  </a:cubicBezTo>
                  <a:cubicBezTo>
                    <a:pt x="61" y="15"/>
                    <a:pt x="60" y="15"/>
                    <a:pt x="60" y="15"/>
                  </a:cubicBezTo>
                  <a:cubicBezTo>
                    <a:pt x="59" y="15"/>
                    <a:pt x="59" y="15"/>
                    <a:pt x="58" y="15"/>
                  </a:cubicBezTo>
                  <a:cubicBezTo>
                    <a:pt x="58" y="15"/>
                    <a:pt x="58" y="15"/>
                    <a:pt x="58" y="15"/>
                  </a:cubicBezTo>
                  <a:cubicBezTo>
                    <a:pt x="57" y="15"/>
                    <a:pt x="57" y="15"/>
                    <a:pt x="56" y="16"/>
                  </a:cubicBezTo>
                  <a:cubicBezTo>
                    <a:pt x="56" y="15"/>
                    <a:pt x="56" y="15"/>
                    <a:pt x="56" y="15"/>
                  </a:cubicBezTo>
                  <a:cubicBezTo>
                    <a:pt x="55" y="15"/>
                    <a:pt x="55" y="15"/>
                    <a:pt x="54" y="15"/>
                  </a:cubicBezTo>
                  <a:cubicBezTo>
                    <a:pt x="53" y="14"/>
                    <a:pt x="51" y="14"/>
                    <a:pt x="49" y="14"/>
                  </a:cubicBezTo>
                  <a:cubicBezTo>
                    <a:pt x="49" y="14"/>
                    <a:pt x="49" y="14"/>
                    <a:pt x="49" y="14"/>
                  </a:cubicBezTo>
                  <a:cubicBezTo>
                    <a:pt x="48" y="14"/>
                    <a:pt x="48" y="14"/>
                    <a:pt x="47" y="14"/>
                  </a:cubicBezTo>
                  <a:cubicBezTo>
                    <a:pt x="46" y="14"/>
                    <a:pt x="45" y="14"/>
                    <a:pt x="45" y="14"/>
                  </a:cubicBezTo>
                  <a:cubicBezTo>
                    <a:pt x="44" y="14"/>
                    <a:pt x="43" y="14"/>
                    <a:pt x="42" y="14"/>
                  </a:cubicBezTo>
                  <a:cubicBezTo>
                    <a:pt x="41" y="14"/>
                    <a:pt x="40" y="13"/>
                    <a:pt x="39" y="13"/>
                  </a:cubicBezTo>
                  <a:cubicBezTo>
                    <a:pt x="38" y="12"/>
                    <a:pt x="36" y="12"/>
                    <a:pt x="35" y="11"/>
                  </a:cubicBezTo>
                  <a:cubicBezTo>
                    <a:pt x="31" y="10"/>
                    <a:pt x="27" y="9"/>
                    <a:pt x="22" y="9"/>
                  </a:cubicBezTo>
                  <a:cubicBezTo>
                    <a:pt x="20" y="9"/>
                    <a:pt x="19" y="9"/>
                    <a:pt x="17" y="9"/>
                  </a:cubicBezTo>
                  <a:cubicBezTo>
                    <a:pt x="12" y="10"/>
                    <a:pt x="8" y="12"/>
                    <a:pt x="5" y="16"/>
                  </a:cubicBezTo>
                  <a:cubicBezTo>
                    <a:pt x="3" y="18"/>
                    <a:pt x="2" y="20"/>
                    <a:pt x="2" y="23"/>
                  </a:cubicBezTo>
                  <a:cubicBezTo>
                    <a:pt x="2" y="23"/>
                    <a:pt x="1" y="24"/>
                    <a:pt x="1" y="24"/>
                  </a:cubicBezTo>
                  <a:cubicBezTo>
                    <a:pt x="1" y="26"/>
                    <a:pt x="0" y="28"/>
                    <a:pt x="0" y="30"/>
                  </a:cubicBezTo>
                  <a:cubicBezTo>
                    <a:pt x="1" y="34"/>
                    <a:pt x="3" y="39"/>
                    <a:pt x="4" y="42"/>
                  </a:cubicBezTo>
                  <a:cubicBezTo>
                    <a:pt x="6" y="45"/>
                    <a:pt x="9" y="48"/>
                    <a:pt x="11" y="49"/>
                  </a:cubicBezTo>
                  <a:cubicBezTo>
                    <a:pt x="12" y="49"/>
                    <a:pt x="12" y="49"/>
                    <a:pt x="12" y="49"/>
                  </a:cubicBezTo>
                  <a:cubicBezTo>
                    <a:pt x="14" y="51"/>
                    <a:pt x="15" y="52"/>
                    <a:pt x="15" y="53"/>
                  </a:cubicBezTo>
                  <a:cubicBezTo>
                    <a:pt x="15" y="54"/>
                    <a:pt x="14" y="54"/>
                    <a:pt x="14" y="55"/>
                  </a:cubicBezTo>
                  <a:cubicBezTo>
                    <a:pt x="14" y="56"/>
                    <a:pt x="13" y="57"/>
                    <a:pt x="13" y="58"/>
                  </a:cubicBezTo>
                  <a:cubicBezTo>
                    <a:pt x="13" y="60"/>
                    <a:pt x="14" y="63"/>
                    <a:pt x="15" y="65"/>
                  </a:cubicBezTo>
                  <a:cubicBezTo>
                    <a:pt x="16" y="65"/>
                    <a:pt x="16" y="65"/>
                    <a:pt x="16" y="65"/>
                  </a:cubicBezTo>
                  <a:cubicBezTo>
                    <a:pt x="16" y="66"/>
                    <a:pt x="15" y="66"/>
                    <a:pt x="15" y="67"/>
                  </a:cubicBezTo>
                  <a:cubicBezTo>
                    <a:pt x="15" y="67"/>
                    <a:pt x="14" y="68"/>
                    <a:pt x="14" y="69"/>
                  </a:cubicBezTo>
                  <a:cubicBezTo>
                    <a:pt x="12" y="71"/>
                    <a:pt x="9" y="75"/>
                    <a:pt x="12" y="79"/>
                  </a:cubicBezTo>
                  <a:cubicBezTo>
                    <a:pt x="13" y="81"/>
                    <a:pt x="14" y="83"/>
                    <a:pt x="17" y="84"/>
                  </a:cubicBezTo>
                  <a:cubicBezTo>
                    <a:pt x="18" y="84"/>
                    <a:pt x="18" y="84"/>
                    <a:pt x="19" y="84"/>
                  </a:cubicBezTo>
                  <a:cubicBezTo>
                    <a:pt x="19" y="84"/>
                    <a:pt x="19" y="84"/>
                    <a:pt x="19" y="84"/>
                  </a:cubicBezTo>
                  <a:cubicBezTo>
                    <a:pt x="19" y="85"/>
                    <a:pt x="19" y="85"/>
                    <a:pt x="19" y="85"/>
                  </a:cubicBezTo>
                  <a:cubicBezTo>
                    <a:pt x="19" y="86"/>
                    <a:pt x="19" y="87"/>
                    <a:pt x="20" y="88"/>
                  </a:cubicBezTo>
                  <a:cubicBezTo>
                    <a:pt x="20" y="89"/>
                    <a:pt x="20" y="90"/>
                    <a:pt x="20" y="92"/>
                  </a:cubicBezTo>
                  <a:cubicBezTo>
                    <a:pt x="20" y="93"/>
                    <a:pt x="20" y="95"/>
                    <a:pt x="21" y="97"/>
                  </a:cubicBezTo>
                  <a:cubicBezTo>
                    <a:pt x="22" y="99"/>
                    <a:pt x="23" y="100"/>
                    <a:pt x="25" y="101"/>
                  </a:cubicBezTo>
                  <a:cubicBezTo>
                    <a:pt x="25" y="101"/>
                    <a:pt x="26" y="102"/>
                    <a:pt x="26" y="102"/>
                  </a:cubicBezTo>
                  <a:cubicBezTo>
                    <a:pt x="26" y="102"/>
                    <a:pt x="26" y="103"/>
                    <a:pt x="26" y="104"/>
                  </a:cubicBezTo>
                  <a:cubicBezTo>
                    <a:pt x="26" y="105"/>
                    <a:pt x="26" y="105"/>
                    <a:pt x="26" y="105"/>
                  </a:cubicBezTo>
                  <a:cubicBezTo>
                    <a:pt x="26" y="106"/>
                    <a:pt x="27" y="109"/>
                    <a:pt x="29" y="110"/>
                  </a:cubicBezTo>
                  <a:cubicBezTo>
                    <a:pt x="29" y="110"/>
                    <a:pt x="30" y="111"/>
                    <a:pt x="30" y="111"/>
                  </a:cubicBezTo>
                  <a:cubicBezTo>
                    <a:pt x="30" y="111"/>
                    <a:pt x="31" y="111"/>
                    <a:pt x="31" y="111"/>
                  </a:cubicBezTo>
                  <a:cubicBezTo>
                    <a:pt x="31" y="111"/>
                    <a:pt x="31" y="111"/>
                    <a:pt x="31" y="111"/>
                  </a:cubicBezTo>
                  <a:cubicBezTo>
                    <a:pt x="31" y="112"/>
                    <a:pt x="31" y="113"/>
                    <a:pt x="31" y="114"/>
                  </a:cubicBezTo>
                  <a:cubicBezTo>
                    <a:pt x="31" y="115"/>
                    <a:pt x="31" y="115"/>
                    <a:pt x="31" y="115"/>
                  </a:cubicBezTo>
                  <a:cubicBezTo>
                    <a:pt x="32" y="116"/>
                    <a:pt x="31" y="117"/>
                    <a:pt x="30" y="119"/>
                  </a:cubicBezTo>
                  <a:cubicBezTo>
                    <a:pt x="28" y="122"/>
                    <a:pt x="27" y="125"/>
                    <a:pt x="27" y="128"/>
                  </a:cubicBezTo>
                  <a:cubicBezTo>
                    <a:pt x="27" y="130"/>
                    <a:pt x="27" y="131"/>
                    <a:pt x="26" y="132"/>
                  </a:cubicBezTo>
                  <a:cubicBezTo>
                    <a:pt x="26" y="135"/>
                    <a:pt x="26" y="135"/>
                    <a:pt x="26" y="135"/>
                  </a:cubicBezTo>
                  <a:cubicBezTo>
                    <a:pt x="26" y="136"/>
                    <a:pt x="25" y="138"/>
                    <a:pt x="24" y="139"/>
                  </a:cubicBezTo>
                  <a:cubicBezTo>
                    <a:pt x="24" y="140"/>
                    <a:pt x="24" y="140"/>
                    <a:pt x="24" y="140"/>
                  </a:cubicBezTo>
                  <a:cubicBezTo>
                    <a:pt x="21" y="146"/>
                    <a:pt x="12" y="160"/>
                    <a:pt x="23" y="168"/>
                  </a:cubicBezTo>
                  <a:cubicBezTo>
                    <a:pt x="27" y="171"/>
                    <a:pt x="31" y="173"/>
                    <a:pt x="35" y="176"/>
                  </a:cubicBezTo>
                  <a:cubicBezTo>
                    <a:pt x="38" y="178"/>
                    <a:pt x="42" y="180"/>
                    <a:pt x="45" y="182"/>
                  </a:cubicBezTo>
                  <a:cubicBezTo>
                    <a:pt x="46" y="183"/>
                    <a:pt x="47" y="184"/>
                    <a:pt x="48" y="184"/>
                  </a:cubicBezTo>
                  <a:cubicBezTo>
                    <a:pt x="49" y="185"/>
                    <a:pt x="50" y="185"/>
                    <a:pt x="51" y="186"/>
                  </a:cubicBezTo>
                  <a:cubicBezTo>
                    <a:pt x="53" y="187"/>
                    <a:pt x="54" y="189"/>
                    <a:pt x="55" y="190"/>
                  </a:cubicBezTo>
                  <a:cubicBezTo>
                    <a:pt x="56" y="191"/>
                    <a:pt x="57" y="192"/>
                    <a:pt x="58" y="194"/>
                  </a:cubicBezTo>
                  <a:cubicBezTo>
                    <a:pt x="59" y="195"/>
                    <a:pt x="59" y="195"/>
                    <a:pt x="59" y="195"/>
                  </a:cubicBezTo>
                  <a:cubicBezTo>
                    <a:pt x="62" y="199"/>
                    <a:pt x="64" y="202"/>
                    <a:pt x="65" y="206"/>
                  </a:cubicBezTo>
                  <a:cubicBezTo>
                    <a:pt x="66" y="211"/>
                    <a:pt x="68" y="214"/>
                    <a:pt x="70" y="217"/>
                  </a:cubicBezTo>
                  <a:cubicBezTo>
                    <a:pt x="71" y="219"/>
                    <a:pt x="71" y="219"/>
                    <a:pt x="71" y="219"/>
                  </a:cubicBezTo>
                  <a:cubicBezTo>
                    <a:pt x="72" y="221"/>
                    <a:pt x="72" y="224"/>
                    <a:pt x="73" y="227"/>
                  </a:cubicBezTo>
                  <a:cubicBezTo>
                    <a:pt x="73" y="229"/>
                    <a:pt x="73" y="230"/>
                    <a:pt x="73" y="231"/>
                  </a:cubicBezTo>
                  <a:cubicBezTo>
                    <a:pt x="74" y="233"/>
                    <a:pt x="74" y="235"/>
                    <a:pt x="75" y="237"/>
                  </a:cubicBezTo>
                  <a:cubicBezTo>
                    <a:pt x="75" y="238"/>
                    <a:pt x="76" y="239"/>
                    <a:pt x="76" y="240"/>
                  </a:cubicBezTo>
                  <a:cubicBezTo>
                    <a:pt x="76" y="241"/>
                    <a:pt x="76" y="241"/>
                    <a:pt x="76" y="242"/>
                  </a:cubicBezTo>
                  <a:cubicBezTo>
                    <a:pt x="77" y="243"/>
                    <a:pt x="77" y="248"/>
                    <a:pt x="82" y="248"/>
                  </a:cubicBezTo>
                  <a:cubicBezTo>
                    <a:pt x="82" y="248"/>
                    <a:pt x="83" y="247"/>
                    <a:pt x="84" y="247"/>
                  </a:cubicBezTo>
                  <a:cubicBezTo>
                    <a:pt x="85" y="247"/>
                    <a:pt x="86" y="246"/>
                    <a:pt x="87" y="246"/>
                  </a:cubicBezTo>
                  <a:cubicBezTo>
                    <a:pt x="89" y="246"/>
                    <a:pt x="90" y="248"/>
                    <a:pt x="90" y="248"/>
                  </a:cubicBezTo>
                  <a:cubicBezTo>
                    <a:pt x="90" y="249"/>
                    <a:pt x="90" y="249"/>
                    <a:pt x="90" y="249"/>
                  </a:cubicBezTo>
                  <a:cubicBezTo>
                    <a:pt x="89" y="250"/>
                    <a:pt x="87" y="250"/>
                    <a:pt x="86" y="250"/>
                  </a:cubicBezTo>
                  <a:cubicBezTo>
                    <a:pt x="84" y="250"/>
                    <a:pt x="83" y="250"/>
                    <a:pt x="82" y="250"/>
                  </a:cubicBezTo>
                  <a:cubicBezTo>
                    <a:pt x="76" y="251"/>
                    <a:pt x="74" y="256"/>
                    <a:pt x="73" y="260"/>
                  </a:cubicBezTo>
                  <a:cubicBezTo>
                    <a:pt x="72" y="261"/>
                    <a:pt x="72" y="261"/>
                    <a:pt x="72" y="261"/>
                  </a:cubicBezTo>
                  <a:cubicBezTo>
                    <a:pt x="72" y="262"/>
                    <a:pt x="72" y="262"/>
                    <a:pt x="71" y="263"/>
                  </a:cubicBezTo>
                  <a:cubicBezTo>
                    <a:pt x="71" y="264"/>
                    <a:pt x="70" y="265"/>
                    <a:pt x="70" y="266"/>
                  </a:cubicBezTo>
                  <a:cubicBezTo>
                    <a:pt x="69" y="269"/>
                    <a:pt x="68" y="271"/>
                    <a:pt x="67" y="273"/>
                  </a:cubicBezTo>
                  <a:cubicBezTo>
                    <a:pt x="66" y="274"/>
                    <a:pt x="66" y="274"/>
                    <a:pt x="66" y="274"/>
                  </a:cubicBezTo>
                  <a:cubicBezTo>
                    <a:pt x="66" y="276"/>
                    <a:pt x="65" y="278"/>
                    <a:pt x="63" y="280"/>
                  </a:cubicBezTo>
                  <a:cubicBezTo>
                    <a:pt x="63" y="282"/>
                    <a:pt x="62" y="282"/>
                    <a:pt x="61" y="283"/>
                  </a:cubicBezTo>
                  <a:cubicBezTo>
                    <a:pt x="61" y="284"/>
                    <a:pt x="60" y="284"/>
                    <a:pt x="60" y="285"/>
                  </a:cubicBezTo>
                  <a:cubicBezTo>
                    <a:pt x="59" y="286"/>
                    <a:pt x="58" y="287"/>
                    <a:pt x="57" y="288"/>
                  </a:cubicBezTo>
                  <a:cubicBezTo>
                    <a:pt x="57" y="289"/>
                    <a:pt x="56" y="290"/>
                    <a:pt x="55" y="291"/>
                  </a:cubicBezTo>
                  <a:cubicBezTo>
                    <a:pt x="52" y="294"/>
                    <a:pt x="49" y="298"/>
                    <a:pt x="45" y="301"/>
                  </a:cubicBezTo>
                  <a:cubicBezTo>
                    <a:pt x="44" y="302"/>
                    <a:pt x="43" y="303"/>
                    <a:pt x="42" y="304"/>
                  </a:cubicBezTo>
                  <a:cubicBezTo>
                    <a:pt x="39" y="307"/>
                    <a:pt x="36" y="310"/>
                    <a:pt x="33" y="311"/>
                  </a:cubicBezTo>
                  <a:cubicBezTo>
                    <a:pt x="32" y="312"/>
                    <a:pt x="32" y="312"/>
                    <a:pt x="31" y="312"/>
                  </a:cubicBezTo>
                  <a:cubicBezTo>
                    <a:pt x="27" y="314"/>
                    <a:pt x="21" y="316"/>
                    <a:pt x="21" y="322"/>
                  </a:cubicBezTo>
                  <a:cubicBezTo>
                    <a:pt x="22" y="325"/>
                    <a:pt x="24" y="327"/>
                    <a:pt x="25" y="329"/>
                  </a:cubicBezTo>
                  <a:cubicBezTo>
                    <a:pt x="25" y="329"/>
                    <a:pt x="26" y="329"/>
                    <a:pt x="26" y="330"/>
                  </a:cubicBezTo>
                  <a:cubicBezTo>
                    <a:pt x="27" y="330"/>
                    <a:pt x="27" y="331"/>
                    <a:pt x="28" y="332"/>
                  </a:cubicBezTo>
                  <a:cubicBezTo>
                    <a:pt x="28" y="333"/>
                    <a:pt x="28" y="333"/>
                    <a:pt x="28" y="333"/>
                  </a:cubicBezTo>
                  <a:cubicBezTo>
                    <a:pt x="29" y="335"/>
                    <a:pt x="30" y="336"/>
                    <a:pt x="30" y="337"/>
                  </a:cubicBezTo>
                  <a:cubicBezTo>
                    <a:pt x="31" y="337"/>
                    <a:pt x="31" y="337"/>
                    <a:pt x="31" y="337"/>
                  </a:cubicBezTo>
                  <a:cubicBezTo>
                    <a:pt x="34" y="340"/>
                    <a:pt x="36" y="342"/>
                    <a:pt x="39" y="344"/>
                  </a:cubicBezTo>
                  <a:cubicBezTo>
                    <a:pt x="40" y="345"/>
                    <a:pt x="40" y="345"/>
                    <a:pt x="40" y="345"/>
                  </a:cubicBezTo>
                  <a:cubicBezTo>
                    <a:pt x="40" y="345"/>
                    <a:pt x="40" y="346"/>
                    <a:pt x="40" y="346"/>
                  </a:cubicBezTo>
                  <a:cubicBezTo>
                    <a:pt x="40" y="347"/>
                    <a:pt x="40" y="347"/>
                    <a:pt x="40" y="347"/>
                  </a:cubicBezTo>
                  <a:cubicBezTo>
                    <a:pt x="40" y="348"/>
                    <a:pt x="40" y="348"/>
                    <a:pt x="40" y="349"/>
                  </a:cubicBezTo>
                  <a:cubicBezTo>
                    <a:pt x="39" y="351"/>
                    <a:pt x="38" y="352"/>
                    <a:pt x="38" y="354"/>
                  </a:cubicBezTo>
                  <a:cubicBezTo>
                    <a:pt x="38" y="359"/>
                    <a:pt x="40" y="362"/>
                    <a:pt x="41" y="366"/>
                  </a:cubicBezTo>
                  <a:cubicBezTo>
                    <a:pt x="41" y="367"/>
                    <a:pt x="41" y="367"/>
                    <a:pt x="41" y="367"/>
                  </a:cubicBezTo>
                  <a:cubicBezTo>
                    <a:pt x="42" y="369"/>
                    <a:pt x="44" y="372"/>
                    <a:pt x="45" y="374"/>
                  </a:cubicBezTo>
                  <a:cubicBezTo>
                    <a:pt x="46" y="377"/>
                    <a:pt x="48" y="381"/>
                    <a:pt x="49" y="384"/>
                  </a:cubicBezTo>
                  <a:cubicBezTo>
                    <a:pt x="49" y="385"/>
                    <a:pt x="49" y="386"/>
                    <a:pt x="50" y="387"/>
                  </a:cubicBezTo>
                  <a:cubicBezTo>
                    <a:pt x="51" y="392"/>
                    <a:pt x="52" y="396"/>
                    <a:pt x="56" y="401"/>
                  </a:cubicBezTo>
                  <a:cubicBezTo>
                    <a:pt x="57" y="401"/>
                    <a:pt x="58" y="402"/>
                    <a:pt x="59" y="403"/>
                  </a:cubicBezTo>
                  <a:cubicBezTo>
                    <a:pt x="61" y="405"/>
                    <a:pt x="64" y="408"/>
                    <a:pt x="64" y="410"/>
                  </a:cubicBezTo>
                  <a:cubicBezTo>
                    <a:pt x="64" y="412"/>
                    <a:pt x="63" y="413"/>
                    <a:pt x="61" y="416"/>
                  </a:cubicBezTo>
                  <a:cubicBezTo>
                    <a:pt x="60" y="416"/>
                    <a:pt x="60" y="417"/>
                    <a:pt x="59" y="417"/>
                  </a:cubicBezTo>
                  <a:cubicBezTo>
                    <a:pt x="56" y="421"/>
                    <a:pt x="54" y="428"/>
                    <a:pt x="56" y="433"/>
                  </a:cubicBezTo>
                  <a:cubicBezTo>
                    <a:pt x="56" y="435"/>
                    <a:pt x="58" y="437"/>
                    <a:pt x="59" y="438"/>
                  </a:cubicBezTo>
                  <a:cubicBezTo>
                    <a:pt x="60" y="438"/>
                    <a:pt x="60" y="439"/>
                    <a:pt x="60" y="439"/>
                  </a:cubicBezTo>
                  <a:cubicBezTo>
                    <a:pt x="61" y="440"/>
                    <a:pt x="61" y="442"/>
                    <a:pt x="61" y="443"/>
                  </a:cubicBezTo>
                  <a:cubicBezTo>
                    <a:pt x="58" y="438"/>
                    <a:pt x="54" y="433"/>
                    <a:pt x="50" y="433"/>
                  </a:cubicBezTo>
                  <a:cubicBezTo>
                    <a:pt x="46" y="432"/>
                    <a:pt x="46" y="432"/>
                    <a:pt x="46" y="432"/>
                  </a:cubicBezTo>
                  <a:cubicBezTo>
                    <a:pt x="47" y="436"/>
                    <a:pt x="47" y="436"/>
                    <a:pt x="47" y="436"/>
                  </a:cubicBezTo>
                  <a:cubicBezTo>
                    <a:pt x="52" y="478"/>
                    <a:pt x="59" y="528"/>
                    <a:pt x="66" y="577"/>
                  </a:cubicBezTo>
                  <a:cubicBezTo>
                    <a:pt x="67" y="578"/>
                    <a:pt x="67" y="580"/>
                    <a:pt x="67" y="581"/>
                  </a:cubicBezTo>
                  <a:cubicBezTo>
                    <a:pt x="68" y="585"/>
                    <a:pt x="68" y="589"/>
                    <a:pt x="69" y="593"/>
                  </a:cubicBezTo>
                  <a:cubicBezTo>
                    <a:pt x="69" y="604"/>
                    <a:pt x="73" y="608"/>
                    <a:pt x="78" y="616"/>
                  </a:cubicBezTo>
                  <a:cubicBezTo>
                    <a:pt x="81" y="619"/>
                    <a:pt x="81" y="619"/>
                    <a:pt x="81" y="619"/>
                  </a:cubicBezTo>
                  <a:cubicBezTo>
                    <a:pt x="83" y="622"/>
                    <a:pt x="85" y="624"/>
                    <a:pt x="88" y="626"/>
                  </a:cubicBezTo>
                  <a:cubicBezTo>
                    <a:pt x="90" y="628"/>
                    <a:pt x="92" y="630"/>
                    <a:pt x="94" y="633"/>
                  </a:cubicBezTo>
                  <a:cubicBezTo>
                    <a:pt x="96" y="635"/>
                    <a:pt x="97" y="637"/>
                    <a:pt x="99" y="639"/>
                  </a:cubicBezTo>
                  <a:cubicBezTo>
                    <a:pt x="105" y="647"/>
                    <a:pt x="109" y="653"/>
                    <a:pt x="120" y="653"/>
                  </a:cubicBezTo>
                  <a:cubicBezTo>
                    <a:pt x="122" y="653"/>
                    <a:pt x="124" y="653"/>
                    <a:pt x="126" y="652"/>
                  </a:cubicBezTo>
                  <a:cubicBezTo>
                    <a:pt x="128" y="652"/>
                    <a:pt x="131" y="651"/>
                    <a:pt x="134" y="651"/>
                  </a:cubicBezTo>
                  <a:cubicBezTo>
                    <a:pt x="138" y="650"/>
                    <a:pt x="145" y="648"/>
                    <a:pt x="149" y="648"/>
                  </a:cubicBezTo>
                  <a:cubicBezTo>
                    <a:pt x="150" y="648"/>
                    <a:pt x="150" y="648"/>
                    <a:pt x="150" y="648"/>
                  </a:cubicBezTo>
                  <a:cubicBezTo>
                    <a:pt x="154" y="648"/>
                    <a:pt x="158" y="651"/>
                    <a:pt x="162" y="654"/>
                  </a:cubicBezTo>
                  <a:cubicBezTo>
                    <a:pt x="164" y="656"/>
                    <a:pt x="166" y="658"/>
                    <a:pt x="169" y="659"/>
                  </a:cubicBezTo>
                  <a:cubicBezTo>
                    <a:pt x="172" y="660"/>
                    <a:pt x="174" y="661"/>
                    <a:pt x="176" y="661"/>
                  </a:cubicBezTo>
                  <a:cubicBezTo>
                    <a:pt x="179" y="661"/>
                    <a:pt x="181" y="660"/>
                    <a:pt x="183" y="658"/>
                  </a:cubicBezTo>
                  <a:cubicBezTo>
                    <a:pt x="184" y="658"/>
                    <a:pt x="184" y="658"/>
                    <a:pt x="184" y="658"/>
                  </a:cubicBezTo>
                  <a:cubicBezTo>
                    <a:pt x="185" y="657"/>
                    <a:pt x="186" y="657"/>
                    <a:pt x="187" y="656"/>
                  </a:cubicBezTo>
                  <a:cubicBezTo>
                    <a:pt x="191" y="654"/>
                    <a:pt x="195" y="653"/>
                    <a:pt x="200" y="652"/>
                  </a:cubicBezTo>
                  <a:cubicBezTo>
                    <a:pt x="200" y="652"/>
                    <a:pt x="200" y="652"/>
                    <a:pt x="200" y="652"/>
                  </a:cubicBezTo>
                  <a:cubicBezTo>
                    <a:pt x="203" y="651"/>
                    <a:pt x="205" y="650"/>
                    <a:pt x="208" y="649"/>
                  </a:cubicBezTo>
                  <a:cubicBezTo>
                    <a:pt x="211" y="648"/>
                    <a:pt x="214" y="647"/>
                    <a:pt x="217" y="647"/>
                  </a:cubicBezTo>
                  <a:cubicBezTo>
                    <a:pt x="218" y="647"/>
                    <a:pt x="218" y="647"/>
                    <a:pt x="219" y="648"/>
                  </a:cubicBezTo>
                  <a:cubicBezTo>
                    <a:pt x="222" y="649"/>
                    <a:pt x="223" y="652"/>
                    <a:pt x="224" y="657"/>
                  </a:cubicBezTo>
                  <a:cubicBezTo>
                    <a:pt x="226" y="661"/>
                    <a:pt x="226" y="661"/>
                    <a:pt x="226" y="661"/>
                  </a:cubicBezTo>
                  <a:cubicBezTo>
                    <a:pt x="226" y="663"/>
                    <a:pt x="227" y="664"/>
                    <a:pt x="227" y="666"/>
                  </a:cubicBezTo>
                  <a:cubicBezTo>
                    <a:pt x="228" y="669"/>
                    <a:pt x="228" y="669"/>
                    <a:pt x="228" y="669"/>
                  </a:cubicBezTo>
                  <a:cubicBezTo>
                    <a:pt x="231" y="668"/>
                    <a:pt x="231" y="668"/>
                    <a:pt x="231" y="668"/>
                  </a:cubicBezTo>
                  <a:cubicBezTo>
                    <a:pt x="234" y="668"/>
                    <a:pt x="238" y="667"/>
                    <a:pt x="241" y="667"/>
                  </a:cubicBezTo>
                  <a:cubicBezTo>
                    <a:pt x="246" y="666"/>
                    <a:pt x="252" y="665"/>
                    <a:pt x="257" y="664"/>
                  </a:cubicBezTo>
                  <a:cubicBezTo>
                    <a:pt x="260" y="663"/>
                    <a:pt x="262" y="662"/>
                    <a:pt x="264" y="661"/>
                  </a:cubicBezTo>
                  <a:cubicBezTo>
                    <a:pt x="267" y="660"/>
                    <a:pt x="269" y="659"/>
                    <a:pt x="271" y="658"/>
                  </a:cubicBezTo>
                  <a:cubicBezTo>
                    <a:pt x="272" y="658"/>
                    <a:pt x="274" y="657"/>
                    <a:pt x="275" y="657"/>
                  </a:cubicBezTo>
                  <a:cubicBezTo>
                    <a:pt x="279" y="656"/>
                    <a:pt x="282" y="655"/>
                    <a:pt x="286" y="655"/>
                  </a:cubicBezTo>
                  <a:cubicBezTo>
                    <a:pt x="291" y="655"/>
                    <a:pt x="296" y="653"/>
                    <a:pt x="301" y="651"/>
                  </a:cubicBezTo>
                  <a:cubicBezTo>
                    <a:pt x="302" y="650"/>
                    <a:pt x="302" y="650"/>
                    <a:pt x="302" y="650"/>
                  </a:cubicBezTo>
                  <a:cubicBezTo>
                    <a:pt x="306" y="648"/>
                    <a:pt x="310" y="646"/>
                    <a:pt x="312" y="640"/>
                  </a:cubicBezTo>
                  <a:cubicBezTo>
                    <a:pt x="312" y="640"/>
                    <a:pt x="312" y="639"/>
                    <a:pt x="313" y="638"/>
                  </a:cubicBezTo>
                  <a:cubicBezTo>
                    <a:pt x="313" y="637"/>
                    <a:pt x="313" y="636"/>
                    <a:pt x="314" y="635"/>
                  </a:cubicBezTo>
                  <a:cubicBezTo>
                    <a:pt x="316" y="633"/>
                    <a:pt x="317" y="632"/>
                    <a:pt x="319" y="631"/>
                  </a:cubicBezTo>
                  <a:cubicBezTo>
                    <a:pt x="322" y="631"/>
                    <a:pt x="325" y="629"/>
                    <a:pt x="327" y="626"/>
                  </a:cubicBezTo>
                  <a:cubicBezTo>
                    <a:pt x="328" y="623"/>
                    <a:pt x="328" y="621"/>
                    <a:pt x="329" y="619"/>
                  </a:cubicBezTo>
                  <a:cubicBezTo>
                    <a:pt x="329" y="617"/>
                    <a:pt x="329" y="615"/>
                    <a:pt x="330" y="613"/>
                  </a:cubicBezTo>
                  <a:cubicBezTo>
                    <a:pt x="332" y="609"/>
                    <a:pt x="333" y="605"/>
                    <a:pt x="333" y="599"/>
                  </a:cubicBezTo>
                  <a:cubicBezTo>
                    <a:pt x="333" y="596"/>
                    <a:pt x="333" y="593"/>
                    <a:pt x="332" y="591"/>
                  </a:cubicBezTo>
                  <a:cubicBezTo>
                    <a:pt x="332" y="589"/>
                    <a:pt x="332" y="587"/>
                    <a:pt x="331" y="585"/>
                  </a:cubicBezTo>
                  <a:cubicBezTo>
                    <a:pt x="331" y="582"/>
                    <a:pt x="332" y="579"/>
                    <a:pt x="333" y="575"/>
                  </a:cubicBezTo>
                  <a:cubicBezTo>
                    <a:pt x="334" y="574"/>
                    <a:pt x="334" y="571"/>
                    <a:pt x="335" y="569"/>
                  </a:cubicBezTo>
                  <a:cubicBezTo>
                    <a:pt x="335" y="567"/>
                    <a:pt x="335" y="565"/>
                    <a:pt x="335" y="562"/>
                  </a:cubicBezTo>
                  <a:cubicBezTo>
                    <a:pt x="334" y="560"/>
                    <a:pt x="334" y="558"/>
                    <a:pt x="335" y="556"/>
                  </a:cubicBezTo>
                  <a:cubicBezTo>
                    <a:pt x="335" y="554"/>
                    <a:pt x="336" y="553"/>
                    <a:pt x="337" y="552"/>
                  </a:cubicBezTo>
                  <a:cubicBezTo>
                    <a:pt x="338" y="550"/>
                    <a:pt x="338" y="548"/>
                    <a:pt x="339" y="546"/>
                  </a:cubicBezTo>
                  <a:cubicBezTo>
                    <a:pt x="339" y="545"/>
                    <a:pt x="340" y="544"/>
                    <a:pt x="340" y="543"/>
                  </a:cubicBezTo>
                  <a:cubicBezTo>
                    <a:pt x="340" y="542"/>
                    <a:pt x="341" y="537"/>
                    <a:pt x="342" y="537"/>
                  </a:cubicBezTo>
                  <a:cubicBezTo>
                    <a:pt x="343" y="537"/>
                    <a:pt x="344" y="538"/>
                    <a:pt x="346" y="538"/>
                  </a:cubicBezTo>
                  <a:cubicBezTo>
                    <a:pt x="348" y="540"/>
                    <a:pt x="348" y="540"/>
                    <a:pt x="348" y="540"/>
                  </a:cubicBezTo>
                  <a:cubicBezTo>
                    <a:pt x="350" y="538"/>
                    <a:pt x="350" y="538"/>
                    <a:pt x="350" y="538"/>
                  </a:cubicBezTo>
                  <a:cubicBezTo>
                    <a:pt x="351" y="536"/>
                    <a:pt x="352" y="535"/>
                    <a:pt x="354" y="534"/>
                  </a:cubicBezTo>
                  <a:cubicBezTo>
                    <a:pt x="355" y="532"/>
                    <a:pt x="357" y="530"/>
                    <a:pt x="358" y="528"/>
                  </a:cubicBezTo>
                  <a:cubicBezTo>
                    <a:pt x="361" y="524"/>
                    <a:pt x="360" y="520"/>
                    <a:pt x="359" y="517"/>
                  </a:cubicBezTo>
                  <a:cubicBezTo>
                    <a:pt x="358" y="514"/>
                    <a:pt x="357" y="511"/>
                    <a:pt x="359" y="509"/>
                  </a:cubicBezTo>
                  <a:cubicBezTo>
                    <a:pt x="361" y="506"/>
                    <a:pt x="376" y="499"/>
                    <a:pt x="379" y="499"/>
                  </a:cubicBezTo>
                  <a:cubicBezTo>
                    <a:pt x="380" y="499"/>
                    <a:pt x="380" y="499"/>
                    <a:pt x="381" y="499"/>
                  </a:cubicBezTo>
                  <a:cubicBezTo>
                    <a:pt x="382" y="499"/>
                    <a:pt x="383" y="499"/>
                    <a:pt x="384" y="500"/>
                  </a:cubicBezTo>
                  <a:cubicBezTo>
                    <a:pt x="384" y="500"/>
                    <a:pt x="385" y="500"/>
                    <a:pt x="386" y="500"/>
                  </a:cubicBezTo>
                  <a:cubicBezTo>
                    <a:pt x="387" y="500"/>
                    <a:pt x="388" y="500"/>
                    <a:pt x="389" y="499"/>
                  </a:cubicBezTo>
                  <a:cubicBezTo>
                    <a:pt x="390" y="499"/>
                    <a:pt x="391" y="498"/>
                    <a:pt x="394" y="495"/>
                  </a:cubicBezTo>
                  <a:cubicBezTo>
                    <a:pt x="395" y="494"/>
                    <a:pt x="396" y="493"/>
                    <a:pt x="397" y="493"/>
                  </a:cubicBezTo>
                  <a:cubicBezTo>
                    <a:pt x="402" y="489"/>
                    <a:pt x="407" y="486"/>
                    <a:pt x="412" y="484"/>
                  </a:cubicBezTo>
                  <a:cubicBezTo>
                    <a:pt x="414" y="484"/>
                    <a:pt x="414" y="484"/>
                    <a:pt x="414" y="484"/>
                  </a:cubicBezTo>
                  <a:cubicBezTo>
                    <a:pt x="414" y="482"/>
                    <a:pt x="414" y="482"/>
                    <a:pt x="414" y="482"/>
                  </a:cubicBezTo>
                  <a:cubicBezTo>
                    <a:pt x="414" y="482"/>
                    <a:pt x="414" y="481"/>
                    <a:pt x="414" y="481"/>
                  </a:cubicBezTo>
                  <a:cubicBezTo>
                    <a:pt x="414" y="481"/>
                    <a:pt x="415" y="481"/>
                    <a:pt x="415" y="481"/>
                  </a:cubicBezTo>
                  <a:cubicBezTo>
                    <a:pt x="416" y="481"/>
                    <a:pt x="417" y="481"/>
                    <a:pt x="417" y="482"/>
                  </a:cubicBezTo>
                  <a:cubicBezTo>
                    <a:pt x="418" y="482"/>
                    <a:pt x="419" y="482"/>
                    <a:pt x="420" y="482"/>
                  </a:cubicBezTo>
                  <a:cubicBezTo>
                    <a:pt x="424" y="482"/>
                    <a:pt x="428" y="481"/>
                    <a:pt x="431" y="480"/>
                  </a:cubicBezTo>
                  <a:cubicBezTo>
                    <a:pt x="436" y="478"/>
                    <a:pt x="438" y="474"/>
                    <a:pt x="440" y="471"/>
                  </a:cubicBezTo>
                  <a:cubicBezTo>
                    <a:pt x="441" y="470"/>
                    <a:pt x="441" y="470"/>
                    <a:pt x="441" y="470"/>
                  </a:cubicBezTo>
                  <a:cubicBezTo>
                    <a:pt x="441" y="469"/>
                    <a:pt x="441" y="469"/>
                    <a:pt x="442" y="468"/>
                  </a:cubicBezTo>
                  <a:cubicBezTo>
                    <a:pt x="442" y="467"/>
                    <a:pt x="443" y="466"/>
                    <a:pt x="444" y="465"/>
                  </a:cubicBezTo>
                  <a:cubicBezTo>
                    <a:pt x="444" y="464"/>
                    <a:pt x="444" y="464"/>
                    <a:pt x="444" y="464"/>
                  </a:cubicBezTo>
                  <a:cubicBezTo>
                    <a:pt x="445" y="463"/>
                    <a:pt x="445" y="462"/>
                    <a:pt x="445" y="461"/>
                  </a:cubicBezTo>
                  <a:cubicBezTo>
                    <a:pt x="446" y="461"/>
                    <a:pt x="446" y="460"/>
                    <a:pt x="447" y="459"/>
                  </a:cubicBezTo>
                  <a:cubicBezTo>
                    <a:pt x="447" y="459"/>
                    <a:pt x="447" y="458"/>
                    <a:pt x="448" y="457"/>
                  </a:cubicBezTo>
                  <a:cubicBezTo>
                    <a:pt x="448" y="457"/>
                    <a:pt x="448" y="457"/>
                    <a:pt x="449" y="456"/>
                  </a:cubicBezTo>
                  <a:cubicBezTo>
                    <a:pt x="449" y="456"/>
                    <a:pt x="450" y="455"/>
                    <a:pt x="450" y="454"/>
                  </a:cubicBezTo>
                  <a:cubicBezTo>
                    <a:pt x="452" y="452"/>
                    <a:pt x="452" y="449"/>
                    <a:pt x="451" y="445"/>
                  </a:cubicBezTo>
                  <a:cubicBezTo>
                    <a:pt x="451" y="442"/>
                    <a:pt x="449" y="439"/>
                    <a:pt x="446" y="436"/>
                  </a:cubicBezTo>
                  <a:cubicBezTo>
                    <a:pt x="442" y="430"/>
                    <a:pt x="435" y="427"/>
                    <a:pt x="427" y="427"/>
                  </a:cubicBezTo>
                  <a:cubicBezTo>
                    <a:pt x="416" y="427"/>
                    <a:pt x="403" y="433"/>
                    <a:pt x="397" y="437"/>
                  </a:cubicBezTo>
                  <a:cubicBezTo>
                    <a:pt x="380" y="446"/>
                    <a:pt x="367" y="460"/>
                    <a:pt x="357" y="471"/>
                  </a:cubicBezTo>
                  <a:cubicBezTo>
                    <a:pt x="347" y="482"/>
                    <a:pt x="339" y="493"/>
                    <a:pt x="333" y="504"/>
                  </a:cubicBezTo>
                  <a:cubicBezTo>
                    <a:pt x="332" y="506"/>
                    <a:pt x="332" y="506"/>
                    <a:pt x="332" y="506"/>
                  </a:cubicBezTo>
                  <a:cubicBezTo>
                    <a:pt x="330" y="510"/>
                    <a:pt x="327" y="515"/>
                    <a:pt x="326" y="520"/>
                  </a:cubicBezTo>
                  <a:cubicBezTo>
                    <a:pt x="324" y="527"/>
                    <a:pt x="322" y="533"/>
                    <a:pt x="319" y="540"/>
                  </a:cubicBezTo>
                  <a:cubicBezTo>
                    <a:pt x="317" y="543"/>
                    <a:pt x="316" y="546"/>
                    <a:pt x="315" y="549"/>
                  </a:cubicBezTo>
                  <a:cubicBezTo>
                    <a:pt x="314" y="554"/>
                    <a:pt x="312" y="558"/>
                    <a:pt x="309" y="562"/>
                  </a:cubicBezTo>
                  <a:cubicBezTo>
                    <a:pt x="309" y="562"/>
                    <a:pt x="309" y="562"/>
                    <a:pt x="309" y="562"/>
                  </a:cubicBezTo>
                  <a:cubicBezTo>
                    <a:pt x="308" y="563"/>
                    <a:pt x="307" y="565"/>
                    <a:pt x="306" y="565"/>
                  </a:cubicBezTo>
                  <a:cubicBezTo>
                    <a:pt x="306" y="566"/>
                    <a:pt x="305" y="566"/>
                    <a:pt x="305" y="566"/>
                  </a:cubicBezTo>
                  <a:cubicBezTo>
                    <a:pt x="303" y="567"/>
                    <a:pt x="302" y="567"/>
                    <a:pt x="301" y="568"/>
                  </a:cubicBezTo>
                  <a:cubicBezTo>
                    <a:pt x="301" y="568"/>
                    <a:pt x="301" y="568"/>
                    <a:pt x="302" y="567"/>
                  </a:cubicBezTo>
                  <a:cubicBezTo>
                    <a:pt x="302" y="567"/>
                    <a:pt x="302" y="566"/>
                    <a:pt x="303" y="566"/>
                  </a:cubicBezTo>
                  <a:cubicBezTo>
                    <a:pt x="303" y="565"/>
                    <a:pt x="303" y="564"/>
                    <a:pt x="304" y="564"/>
                  </a:cubicBezTo>
                  <a:cubicBezTo>
                    <a:pt x="305" y="563"/>
                    <a:pt x="308" y="562"/>
                    <a:pt x="308" y="558"/>
                  </a:cubicBezTo>
                  <a:cubicBezTo>
                    <a:pt x="308" y="557"/>
                    <a:pt x="308" y="556"/>
                    <a:pt x="308" y="554"/>
                  </a:cubicBezTo>
                  <a:cubicBezTo>
                    <a:pt x="308" y="553"/>
                    <a:pt x="308" y="551"/>
                    <a:pt x="308" y="550"/>
                  </a:cubicBezTo>
                  <a:cubicBezTo>
                    <a:pt x="308" y="549"/>
                    <a:pt x="309" y="548"/>
                    <a:pt x="309" y="547"/>
                  </a:cubicBezTo>
                  <a:cubicBezTo>
                    <a:pt x="310" y="545"/>
                    <a:pt x="310" y="543"/>
                    <a:pt x="311" y="541"/>
                  </a:cubicBezTo>
                  <a:cubicBezTo>
                    <a:pt x="312" y="540"/>
                    <a:pt x="312" y="539"/>
                    <a:pt x="312" y="539"/>
                  </a:cubicBezTo>
                  <a:cubicBezTo>
                    <a:pt x="313" y="538"/>
                    <a:pt x="313" y="537"/>
                    <a:pt x="314" y="536"/>
                  </a:cubicBezTo>
                  <a:cubicBezTo>
                    <a:pt x="314" y="536"/>
                    <a:pt x="314" y="536"/>
                    <a:pt x="314" y="536"/>
                  </a:cubicBezTo>
                  <a:cubicBezTo>
                    <a:pt x="315" y="536"/>
                    <a:pt x="316" y="535"/>
                    <a:pt x="316" y="535"/>
                  </a:cubicBezTo>
                  <a:cubicBezTo>
                    <a:pt x="317" y="534"/>
                    <a:pt x="317" y="533"/>
                    <a:pt x="318" y="532"/>
                  </a:cubicBezTo>
                  <a:cubicBezTo>
                    <a:pt x="318" y="532"/>
                    <a:pt x="318" y="532"/>
                    <a:pt x="318" y="532"/>
                  </a:cubicBezTo>
                  <a:cubicBezTo>
                    <a:pt x="320" y="527"/>
                    <a:pt x="320" y="523"/>
                    <a:pt x="321" y="519"/>
                  </a:cubicBezTo>
                  <a:cubicBezTo>
                    <a:pt x="321" y="517"/>
                    <a:pt x="321" y="514"/>
                    <a:pt x="322" y="512"/>
                  </a:cubicBezTo>
                  <a:cubicBezTo>
                    <a:pt x="322" y="510"/>
                    <a:pt x="323" y="509"/>
                    <a:pt x="324" y="507"/>
                  </a:cubicBezTo>
                  <a:cubicBezTo>
                    <a:pt x="325" y="507"/>
                    <a:pt x="325" y="506"/>
                    <a:pt x="325" y="505"/>
                  </a:cubicBezTo>
                  <a:cubicBezTo>
                    <a:pt x="328" y="502"/>
                    <a:pt x="328" y="497"/>
                    <a:pt x="328" y="493"/>
                  </a:cubicBezTo>
                  <a:cubicBezTo>
                    <a:pt x="328" y="491"/>
                    <a:pt x="328" y="489"/>
                    <a:pt x="329" y="486"/>
                  </a:cubicBezTo>
                  <a:cubicBezTo>
                    <a:pt x="331" y="479"/>
                    <a:pt x="335" y="473"/>
                    <a:pt x="339" y="468"/>
                  </a:cubicBezTo>
                  <a:cubicBezTo>
                    <a:pt x="340" y="466"/>
                    <a:pt x="342" y="464"/>
                    <a:pt x="344" y="462"/>
                  </a:cubicBezTo>
                  <a:cubicBezTo>
                    <a:pt x="346" y="460"/>
                    <a:pt x="348" y="458"/>
                    <a:pt x="350" y="457"/>
                  </a:cubicBezTo>
                  <a:cubicBezTo>
                    <a:pt x="352" y="455"/>
                    <a:pt x="354" y="453"/>
                    <a:pt x="356" y="452"/>
                  </a:cubicBezTo>
                  <a:cubicBezTo>
                    <a:pt x="357" y="451"/>
                    <a:pt x="358" y="450"/>
                    <a:pt x="360" y="449"/>
                  </a:cubicBezTo>
                  <a:cubicBezTo>
                    <a:pt x="361" y="449"/>
                    <a:pt x="364" y="447"/>
                    <a:pt x="365" y="444"/>
                  </a:cubicBezTo>
                  <a:cubicBezTo>
                    <a:pt x="365" y="443"/>
                    <a:pt x="365" y="442"/>
                    <a:pt x="365" y="441"/>
                  </a:cubicBezTo>
                  <a:cubicBezTo>
                    <a:pt x="365" y="441"/>
                    <a:pt x="365" y="441"/>
                    <a:pt x="365" y="440"/>
                  </a:cubicBezTo>
                  <a:cubicBezTo>
                    <a:pt x="365" y="439"/>
                    <a:pt x="365" y="437"/>
                    <a:pt x="365" y="435"/>
                  </a:cubicBezTo>
                  <a:cubicBezTo>
                    <a:pt x="365" y="433"/>
                    <a:pt x="365" y="431"/>
                    <a:pt x="365" y="429"/>
                  </a:cubicBezTo>
                  <a:cubicBezTo>
                    <a:pt x="365" y="426"/>
                    <a:pt x="365" y="423"/>
                    <a:pt x="366" y="420"/>
                  </a:cubicBezTo>
                  <a:cubicBezTo>
                    <a:pt x="367" y="416"/>
                    <a:pt x="369" y="413"/>
                    <a:pt x="372" y="411"/>
                  </a:cubicBezTo>
                  <a:cubicBezTo>
                    <a:pt x="373" y="410"/>
                    <a:pt x="373" y="410"/>
                    <a:pt x="373" y="410"/>
                  </a:cubicBezTo>
                  <a:cubicBezTo>
                    <a:pt x="373" y="409"/>
                    <a:pt x="374" y="408"/>
                    <a:pt x="375" y="408"/>
                  </a:cubicBezTo>
                  <a:cubicBezTo>
                    <a:pt x="377" y="407"/>
                    <a:pt x="379" y="407"/>
                    <a:pt x="381" y="406"/>
                  </a:cubicBezTo>
                  <a:cubicBezTo>
                    <a:pt x="383" y="404"/>
                    <a:pt x="385" y="403"/>
                    <a:pt x="388" y="401"/>
                  </a:cubicBezTo>
                  <a:cubicBezTo>
                    <a:pt x="389" y="400"/>
                    <a:pt x="389" y="400"/>
                    <a:pt x="389" y="400"/>
                  </a:cubicBezTo>
                  <a:cubicBezTo>
                    <a:pt x="391" y="399"/>
                    <a:pt x="393" y="398"/>
                    <a:pt x="395" y="397"/>
                  </a:cubicBezTo>
                  <a:cubicBezTo>
                    <a:pt x="396" y="395"/>
                    <a:pt x="396" y="395"/>
                    <a:pt x="397" y="395"/>
                  </a:cubicBezTo>
                  <a:cubicBezTo>
                    <a:pt x="401" y="394"/>
                    <a:pt x="405" y="393"/>
                    <a:pt x="409" y="392"/>
                  </a:cubicBezTo>
                  <a:cubicBezTo>
                    <a:pt x="410" y="391"/>
                    <a:pt x="411" y="391"/>
                    <a:pt x="412" y="390"/>
                  </a:cubicBezTo>
                  <a:cubicBezTo>
                    <a:pt x="413" y="390"/>
                    <a:pt x="413" y="390"/>
                    <a:pt x="414" y="389"/>
                  </a:cubicBezTo>
                  <a:cubicBezTo>
                    <a:pt x="415" y="389"/>
                    <a:pt x="415" y="389"/>
                    <a:pt x="416" y="388"/>
                  </a:cubicBezTo>
                  <a:cubicBezTo>
                    <a:pt x="417" y="388"/>
                    <a:pt x="418" y="388"/>
                    <a:pt x="418" y="387"/>
                  </a:cubicBezTo>
                  <a:cubicBezTo>
                    <a:pt x="419" y="387"/>
                    <a:pt x="420" y="387"/>
                    <a:pt x="421" y="387"/>
                  </a:cubicBezTo>
                  <a:cubicBezTo>
                    <a:pt x="422" y="387"/>
                    <a:pt x="422" y="387"/>
                    <a:pt x="422" y="387"/>
                  </a:cubicBezTo>
                  <a:cubicBezTo>
                    <a:pt x="423" y="386"/>
                    <a:pt x="424" y="386"/>
                    <a:pt x="426" y="386"/>
                  </a:cubicBezTo>
                  <a:cubicBezTo>
                    <a:pt x="428" y="385"/>
                    <a:pt x="429" y="384"/>
                    <a:pt x="431" y="383"/>
                  </a:cubicBezTo>
                  <a:cubicBezTo>
                    <a:pt x="431" y="383"/>
                    <a:pt x="432" y="383"/>
                    <a:pt x="432" y="382"/>
                  </a:cubicBezTo>
                  <a:cubicBezTo>
                    <a:pt x="433" y="382"/>
                    <a:pt x="434" y="383"/>
                    <a:pt x="435" y="383"/>
                  </a:cubicBezTo>
                  <a:cubicBezTo>
                    <a:pt x="435" y="383"/>
                    <a:pt x="436" y="383"/>
                    <a:pt x="436" y="383"/>
                  </a:cubicBezTo>
                  <a:cubicBezTo>
                    <a:pt x="439" y="383"/>
                    <a:pt x="442" y="381"/>
                    <a:pt x="444" y="380"/>
                  </a:cubicBezTo>
                  <a:cubicBezTo>
                    <a:pt x="445" y="380"/>
                    <a:pt x="447" y="379"/>
                    <a:pt x="449" y="377"/>
                  </a:cubicBezTo>
                  <a:cubicBezTo>
                    <a:pt x="449" y="377"/>
                    <a:pt x="450" y="376"/>
                    <a:pt x="450" y="376"/>
                  </a:cubicBezTo>
                  <a:cubicBezTo>
                    <a:pt x="450" y="376"/>
                    <a:pt x="450" y="375"/>
                    <a:pt x="451" y="375"/>
                  </a:cubicBezTo>
                  <a:cubicBezTo>
                    <a:pt x="451" y="375"/>
                    <a:pt x="451" y="375"/>
                    <a:pt x="452" y="375"/>
                  </a:cubicBezTo>
                  <a:cubicBezTo>
                    <a:pt x="453" y="375"/>
                    <a:pt x="453" y="375"/>
                    <a:pt x="454" y="375"/>
                  </a:cubicBezTo>
                  <a:cubicBezTo>
                    <a:pt x="455" y="374"/>
                    <a:pt x="455" y="374"/>
                    <a:pt x="456" y="374"/>
                  </a:cubicBezTo>
                  <a:cubicBezTo>
                    <a:pt x="457" y="373"/>
                    <a:pt x="458" y="373"/>
                    <a:pt x="459" y="373"/>
                  </a:cubicBezTo>
                  <a:cubicBezTo>
                    <a:pt x="460" y="372"/>
                    <a:pt x="461" y="372"/>
                    <a:pt x="463" y="371"/>
                  </a:cubicBezTo>
                  <a:cubicBezTo>
                    <a:pt x="463" y="371"/>
                    <a:pt x="464" y="371"/>
                    <a:pt x="464" y="370"/>
                  </a:cubicBezTo>
                  <a:cubicBezTo>
                    <a:pt x="465" y="370"/>
                    <a:pt x="465" y="370"/>
                    <a:pt x="466" y="370"/>
                  </a:cubicBezTo>
                  <a:cubicBezTo>
                    <a:pt x="467" y="370"/>
                    <a:pt x="468" y="369"/>
                    <a:pt x="469" y="369"/>
                  </a:cubicBezTo>
                  <a:cubicBezTo>
                    <a:pt x="469" y="369"/>
                    <a:pt x="470" y="368"/>
                    <a:pt x="471" y="368"/>
                  </a:cubicBezTo>
                  <a:cubicBezTo>
                    <a:pt x="472" y="368"/>
                    <a:pt x="472" y="368"/>
                    <a:pt x="472" y="368"/>
                  </a:cubicBezTo>
                  <a:cubicBezTo>
                    <a:pt x="473" y="367"/>
                    <a:pt x="474" y="367"/>
                    <a:pt x="475" y="366"/>
                  </a:cubicBezTo>
                  <a:cubicBezTo>
                    <a:pt x="476" y="366"/>
                    <a:pt x="476" y="365"/>
                    <a:pt x="477" y="365"/>
                  </a:cubicBezTo>
                  <a:cubicBezTo>
                    <a:pt x="477" y="365"/>
                    <a:pt x="477" y="365"/>
                    <a:pt x="477" y="365"/>
                  </a:cubicBezTo>
                  <a:cubicBezTo>
                    <a:pt x="478" y="365"/>
                    <a:pt x="479" y="365"/>
                    <a:pt x="480" y="366"/>
                  </a:cubicBezTo>
                  <a:cubicBezTo>
                    <a:pt x="481" y="366"/>
                    <a:pt x="482" y="366"/>
                    <a:pt x="484" y="366"/>
                  </a:cubicBezTo>
                  <a:cubicBezTo>
                    <a:pt x="485" y="366"/>
                    <a:pt x="486" y="366"/>
                    <a:pt x="486" y="366"/>
                  </a:cubicBezTo>
                  <a:cubicBezTo>
                    <a:pt x="489" y="365"/>
                    <a:pt x="491" y="363"/>
                    <a:pt x="492" y="361"/>
                  </a:cubicBezTo>
                  <a:cubicBezTo>
                    <a:pt x="493" y="361"/>
                    <a:pt x="493" y="361"/>
                    <a:pt x="493" y="361"/>
                  </a:cubicBezTo>
                  <a:cubicBezTo>
                    <a:pt x="495" y="359"/>
                    <a:pt x="497" y="357"/>
                    <a:pt x="499" y="356"/>
                  </a:cubicBezTo>
                  <a:cubicBezTo>
                    <a:pt x="499" y="356"/>
                    <a:pt x="500" y="356"/>
                    <a:pt x="501" y="355"/>
                  </a:cubicBezTo>
                  <a:cubicBezTo>
                    <a:pt x="502" y="355"/>
                    <a:pt x="503" y="355"/>
                    <a:pt x="504" y="354"/>
                  </a:cubicBezTo>
                  <a:cubicBezTo>
                    <a:pt x="505" y="353"/>
                    <a:pt x="506" y="352"/>
                    <a:pt x="507" y="351"/>
                  </a:cubicBezTo>
                  <a:cubicBezTo>
                    <a:pt x="508" y="350"/>
                    <a:pt x="510" y="349"/>
                    <a:pt x="511" y="349"/>
                  </a:cubicBezTo>
                  <a:cubicBezTo>
                    <a:pt x="512" y="348"/>
                    <a:pt x="513" y="348"/>
                    <a:pt x="514" y="348"/>
                  </a:cubicBezTo>
                  <a:cubicBezTo>
                    <a:pt x="516" y="348"/>
                    <a:pt x="517" y="348"/>
                    <a:pt x="519" y="348"/>
                  </a:cubicBezTo>
                  <a:cubicBezTo>
                    <a:pt x="523" y="346"/>
                    <a:pt x="523" y="343"/>
                    <a:pt x="524" y="341"/>
                  </a:cubicBezTo>
                  <a:cubicBezTo>
                    <a:pt x="524" y="341"/>
                    <a:pt x="524" y="339"/>
                    <a:pt x="524" y="338"/>
                  </a:cubicBezTo>
                  <a:cubicBezTo>
                    <a:pt x="524" y="337"/>
                    <a:pt x="524" y="336"/>
                    <a:pt x="524" y="335"/>
                  </a:cubicBezTo>
                  <a:cubicBezTo>
                    <a:pt x="525" y="332"/>
                    <a:pt x="526" y="329"/>
                    <a:pt x="527" y="326"/>
                  </a:cubicBezTo>
                  <a:cubicBezTo>
                    <a:pt x="528" y="323"/>
                    <a:pt x="529" y="321"/>
                    <a:pt x="530" y="318"/>
                  </a:cubicBezTo>
                  <a:cubicBezTo>
                    <a:pt x="531" y="315"/>
                    <a:pt x="532" y="313"/>
                    <a:pt x="532" y="311"/>
                  </a:cubicBezTo>
                  <a:cubicBezTo>
                    <a:pt x="532" y="309"/>
                    <a:pt x="532" y="309"/>
                    <a:pt x="532" y="309"/>
                  </a:cubicBezTo>
                  <a:cubicBezTo>
                    <a:pt x="533" y="308"/>
                    <a:pt x="533" y="307"/>
                    <a:pt x="533" y="306"/>
                  </a:cubicBezTo>
                  <a:cubicBezTo>
                    <a:pt x="534" y="305"/>
                    <a:pt x="534" y="304"/>
                    <a:pt x="534" y="303"/>
                  </a:cubicBezTo>
                  <a:cubicBezTo>
                    <a:pt x="535" y="301"/>
                    <a:pt x="535" y="300"/>
                    <a:pt x="535" y="298"/>
                  </a:cubicBezTo>
                  <a:cubicBezTo>
                    <a:pt x="535" y="297"/>
                    <a:pt x="536" y="296"/>
                    <a:pt x="536" y="295"/>
                  </a:cubicBezTo>
                  <a:cubicBezTo>
                    <a:pt x="536" y="295"/>
                    <a:pt x="536" y="294"/>
                    <a:pt x="536" y="293"/>
                  </a:cubicBezTo>
                  <a:cubicBezTo>
                    <a:pt x="536" y="291"/>
                    <a:pt x="537" y="290"/>
                    <a:pt x="538" y="289"/>
                  </a:cubicBezTo>
                  <a:cubicBezTo>
                    <a:pt x="539" y="288"/>
                    <a:pt x="540" y="287"/>
                    <a:pt x="541" y="287"/>
                  </a:cubicBezTo>
                  <a:cubicBezTo>
                    <a:pt x="544" y="286"/>
                    <a:pt x="545" y="283"/>
                    <a:pt x="547" y="281"/>
                  </a:cubicBezTo>
                  <a:cubicBezTo>
                    <a:pt x="547" y="281"/>
                    <a:pt x="547" y="280"/>
                    <a:pt x="547" y="280"/>
                  </a:cubicBezTo>
                  <a:cubicBezTo>
                    <a:pt x="549" y="277"/>
                    <a:pt x="551" y="274"/>
                    <a:pt x="553" y="272"/>
                  </a:cubicBezTo>
                  <a:cubicBezTo>
                    <a:pt x="555" y="270"/>
                    <a:pt x="557" y="269"/>
                    <a:pt x="559" y="267"/>
                  </a:cubicBezTo>
                  <a:cubicBezTo>
                    <a:pt x="562" y="266"/>
                    <a:pt x="562" y="266"/>
                    <a:pt x="562" y="266"/>
                  </a:cubicBezTo>
                  <a:lnTo>
                    <a:pt x="551" y="246"/>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46" name="Freeform 145"/>
            <p:cNvSpPr>
              <a:spLocks/>
            </p:cNvSpPr>
            <p:nvPr/>
          </p:nvSpPr>
          <p:spPr bwMode="auto">
            <a:xfrm>
              <a:off x="19398486" y="8148830"/>
              <a:ext cx="82070" cy="78396"/>
            </a:xfrm>
            <a:custGeom>
              <a:avLst/>
              <a:gdLst>
                <a:gd name="T0" fmla="*/ 13 w 15"/>
                <a:gd name="T1" fmla="*/ 2 h 16"/>
                <a:gd name="T2" fmla="*/ 9 w 15"/>
                <a:gd name="T3" fmla="*/ 0 h 16"/>
                <a:gd name="T4" fmla="*/ 5 w 15"/>
                <a:gd name="T5" fmla="*/ 0 h 16"/>
                <a:gd name="T6" fmla="*/ 0 w 15"/>
                <a:gd name="T7" fmla="*/ 8 h 16"/>
                <a:gd name="T8" fmla="*/ 5 w 15"/>
                <a:gd name="T9" fmla="*/ 15 h 16"/>
                <a:gd name="T10" fmla="*/ 8 w 15"/>
                <a:gd name="T11" fmla="*/ 16 h 16"/>
                <a:gd name="T12" fmla="*/ 15 w 15"/>
                <a:gd name="T13" fmla="*/ 8 h 16"/>
                <a:gd name="T14" fmla="*/ 13 w 15"/>
                <a:gd name="T15" fmla="*/ 2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6">
                  <a:moveTo>
                    <a:pt x="13" y="2"/>
                  </a:moveTo>
                  <a:cubicBezTo>
                    <a:pt x="12" y="0"/>
                    <a:pt x="10" y="0"/>
                    <a:pt x="9" y="0"/>
                  </a:cubicBezTo>
                  <a:cubicBezTo>
                    <a:pt x="8" y="0"/>
                    <a:pt x="7" y="0"/>
                    <a:pt x="5" y="0"/>
                  </a:cubicBezTo>
                  <a:cubicBezTo>
                    <a:pt x="2" y="2"/>
                    <a:pt x="0" y="5"/>
                    <a:pt x="0" y="8"/>
                  </a:cubicBezTo>
                  <a:cubicBezTo>
                    <a:pt x="0" y="11"/>
                    <a:pt x="2" y="14"/>
                    <a:pt x="5" y="15"/>
                  </a:cubicBezTo>
                  <a:cubicBezTo>
                    <a:pt x="6" y="16"/>
                    <a:pt x="7" y="16"/>
                    <a:pt x="8" y="16"/>
                  </a:cubicBezTo>
                  <a:cubicBezTo>
                    <a:pt x="11" y="16"/>
                    <a:pt x="14" y="14"/>
                    <a:pt x="15" y="8"/>
                  </a:cubicBezTo>
                  <a:cubicBezTo>
                    <a:pt x="15" y="6"/>
                    <a:pt x="15" y="3"/>
                    <a:pt x="13"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47" name="Freeform 73"/>
            <p:cNvSpPr>
              <a:spLocks/>
            </p:cNvSpPr>
            <p:nvPr/>
          </p:nvSpPr>
          <p:spPr bwMode="auto">
            <a:xfrm>
              <a:off x="18684477" y="4790871"/>
              <a:ext cx="77966" cy="59730"/>
            </a:xfrm>
            <a:custGeom>
              <a:avLst/>
              <a:gdLst>
                <a:gd name="T0" fmla="*/ 7 w 14"/>
                <a:gd name="T1" fmla="*/ 0 h 12"/>
                <a:gd name="T2" fmla="*/ 1 w 14"/>
                <a:gd name="T3" fmla="*/ 3 h 12"/>
                <a:gd name="T4" fmla="*/ 3 w 14"/>
                <a:gd name="T5" fmla="*/ 9 h 12"/>
                <a:gd name="T6" fmla="*/ 7 w 14"/>
                <a:gd name="T7" fmla="*/ 11 h 12"/>
                <a:gd name="T8" fmla="*/ 9 w 14"/>
                <a:gd name="T9" fmla="*/ 12 h 12"/>
                <a:gd name="T10" fmla="*/ 9 w 14"/>
                <a:gd name="T11" fmla="*/ 12 h 12"/>
                <a:gd name="T12" fmla="*/ 13 w 14"/>
                <a:gd name="T13" fmla="*/ 10 h 12"/>
                <a:gd name="T14" fmla="*/ 14 w 14"/>
                <a:gd name="T15" fmla="*/ 6 h 12"/>
                <a:gd name="T16" fmla="*/ 7 w 14"/>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2">
                  <a:moveTo>
                    <a:pt x="7" y="0"/>
                  </a:moveTo>
                  <a:cubicBezTo>
                    <a:pt x="4" y="0"/>
                    <a:pt x="2" y="1"/>
                    <a:pt x="1" y="3"/>
                  </a:cubicBezTo>
                  <a:cubicBezTo>
                    <a:pt x="1" y="4"/>
                    <a:pt x="0" y="6"/>
                    <a:pt x="3" y="9"/>
                  </a:cubicBezTo>
                  <a:cubicBezTo>
                    <a:pt x="4" y="10"/>
                    <a:pt x="5" y="10"/>
                    <a:pt x="7" y="11"/>
                  </a:cubicBezTo>
                  <a:cubicBezTo>
                    <a:pt x="8" y="11"/>
                    <a:pt x="9" y="12"/>
                    <a:pt x="9" y="12"/>
                  </a:cubicBezTo>
                  <a:cubicBezTo>
                    <a:pt x="9" y="12"/>
                    <a:pt x="9" y="12"/>
                    <a:pt x="9" y="12"/>
                  </a:cubicBezTo>
                  <a:cubicBezTo>
                    <a:pt x="11" y="12"/>
                    <a:pt x="12" y="11"/>
                    <a:pt x="13" y="10"/>
                  </a:cubicBezTo>
                  <a:cubicBezTo>
                    <a:pt x="14" y="9"/>
                    <a:pt x="14" y="8"/>
                    <a:pt x="14" y="6"/>
                  </a:cubicBezTo>
                  <a:cubicBezTo>
                    <a:pt x="14" y="2"/>
                    <a:pt x="11" y="0"/>
                    <a:pt x="7"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48" name="Freeform 74"/>
            <p:cNvSpPr>
              <a:spLocks/>
            </p:cNvSpPr>
            <p:nvPr/>
          </p:nvSpPr>
          <p:spPr bwMode="auto">
            <a:xfrm>
              <a:off x="18298748" y="5138053"/>
              <a:ext cx="82070" cy="134393"/>
            </a:xfrm>
            <a:custGeom>
              <a:avLst/>
              <a:gdLst>
                <a:gd name="T0" fmla="*/ 15 w 15"/>
                <a:gd name="T1" fmla="*/ 7 h 27"/>
                <a:gd name="T2" fmla="*/ 8 w 15"/>
                <a:gd name="T3" fmla="*/ 0 h 27"/>
                <a:gd name="T4" fmla="*/ 7 w 15"/>
                <a:gd name="T5" fmla="*/ 0 h 27"/>
                <a:gd name="T6" fmla="*/ 2 w 15"/>
                <a:gd name="T7" fmla="*/ 6 h 27"/>
                <a:gd name="T8" fmla="*/ 1 w 15"/>
                <a:gd name="T9" fmla="*/ 7 h 27"/>
                <a:gd name="T10" fmla="*/ 1 w 15"/>
                <a:gd name="T11" fmla="*/ 8 h 27"/>
                <a:gd name="T12" fmla="*/ 0 w 15"/>
                <a:gd name="T13" fmla="*/ 13 h 27"/>
                <a:gd name="T14" fmla="*/ 0 w 15"/>
                <a:gd name="T15" fmla="*/ 15 h 27"/>
                <a:gd name="T16" fmla="*/ 3 w 15"/>
                <a:gd name="T17" fmla="*/ 25 h 27"/>
                <a:gd name="T18" fmla="*/ 7 w 15"/>
                <a:gd name="T19" fmla="*/ 27 h 27"/>
                <a:gd name="T20" fmla="*/ 10 w 15"/>
                <a:gd name="T21" fmla="*/ 25 h 27"/>
                <a:gd name="T22" fmla="*/ 15 w 15"/>
                <a:gd name="T23"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7">
                  <a:moveTo>
                    <a:pt x="15" y="7"/>
                  </a:moveTo>
                  <a:cubicBezTo>
                    <a:pt x="14" y="4"/>
                    <a:pt x="12" y="0"/>
                    <a:pt x="8" y="0"/>
                  </a:cubicBezTo>
                  <a:cubicBezTo>
                    <a:pt x="7" y="0"/>
                    <a:pt x="7" y="0"/>
                    <a:pt x="7" y="0"/>
                  </a:cubicBezTo>
                  <a:cubicBezTo>
                    <a:pt x="3" y="0"/>
                    <a:pt x="2" y="4"/>
                    <a:pt x="2" y="6"/>
                  </a:cubicBezTo>
                  <a:cubicBezTo>
                    <a:pt x="2" y="6"/>
                    <a:pt x="2" y="7"/>
                    <a:pt x="1" y="7"/>
                  </a:cubicBezTo>
                  <a:cubicBezTo>
                    <a:pt x="1" y="7"/>
                    <a:pt x="1" y="8"/>
                    <a:pt x="1" y="8"/>
                  </a:cubicBezTo>
                  <a:cubicBezTo>
                    <a:pt x="1" y="9"/>
                    <a:pt x="0" y="11"/>
                    <a:pt x="0" y="13"/>
                  </a:cubicBezTo>
                  <a:cubicBezTo>
                    <a:pt x="0" y="14"/>
                    <a:pt x="0" y="14"/>
                    <a:pt x="0" y="15"/>
                  </a:cubicBezTo>
                  <a:cubicBezTo>
                    <a:pt x="1" y="20"/>
                    <a:pt x="1" y="23"/>
                    <a:pt x="3" y="25"/>
                  </a:cubicBezTo>
                  <a:cubicBezTo>
                    <a:pt x="4" y="26"/>
                    <a:pt x="5" y="27"/>
                    <a:pt x="7" y="27"/>
                  </a:cubicBezTo>
                  <a:cubicBezTo>
                    <a:pt x="8" y="27"/>
                    <a:pt x="9" y="26"/>
                    <a:pt x="10" y="25"/>
                  </a:cubicBezTo>
                  <a:cubicBezTo>
                    <a:pt x="14" y="21"/>
                    <a:pt x="15" y="9"/>
                    <a:pt x="15"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49" name="Freeform 75"/>
            <p:cNvSpPr>
              <a:spLocks/>
            </p:cNvSpPr>
            <p:nvPr/>
          </p:nvSpPr>
          <p:spPr bwMode="auto">
            <a:xfrm>
              <a:off x="15851012" y="3486139"/>
              <a:ext cx="769406" cy="625301"/>
            </a:xfrm>
            <a:custGeom>
              <a:avLst/>
              <a:gdLst>
                <a:gd name="T0" fmla="*/ 136 w 141"/>
                <a:gd name="T1" fmla="*/ 61 h 126"/>
                <a:gd name="T2" fmla="*/ 132 w 141"/>
                <a:gd name="T3" fmla="*/ 44 h 126"/>
                <a:gd name="T4" fmla="*/ 115 w 141"/>
                <a:gd name="T5" fmla="*/ 36 h 126"/>
                <a:gd name="T6" fmla="*/ 106 w 141"/>
                <a:gd name="T7" fmla="*/ 30 h 126"/>
                <a:gd name="T8" fmla="*/ 99 w 141"/>
                <a:gd name="T9" fmla="*/ 14 h 126"/>
                <a:gd name="T10" fmla="*/ 84 w 141"/>
                <a:gd name="T11" fmla="*/ 8 h 126"/>
                <a:gd name="T12" fmla="*/ 70 w 141"/>
                <a:gd name="T13" fmla="*/ 2 h 126"/>
                <a:gd name="T14" fmla="*/ 61 w 141"/>
                <a:gd name="T15" fmla="*/ 1 h 126"/>
                <a:gd name="T16" fmla="*/ 56 w 141"/>
                <a:gd name="T17" fmla="*/ 8 h 126"/>
                <a:gd name="T18" fmla="*/ 55 w 141"/>
                <a:gd name="T19" fmla="*/ 20 h 126"/>
                <a:gd name="T20" fmla="*/ 49 w 141"/>
                <a:gd name="T21" fmla="*/ 33 h 126"/>
                <a:gd name="T22" fmla="*/ 38 w 141"/>
                <a:gd name="T23" fmla="*/ 40 h 126"/>
                <a:gd name="T24" fmla="*/ 33 w 141"/>
                <a:gd name="T25" fmla="*/ 45 h 126"/>
                <a:gd name="T26" fmla="*/ 32 w 141"/>
                <a:gd name="T27" fmla="*/ 48 h 126"/>
                <a:gd name="T28" fmla="*/ 25 w 141"/>
                <a:gd name="T29" fmla="*/ 50 h 126"/>
                <a:gd name="T30" fmla="*/ 21 w 141"/>
                <a:gd name="T31" fmla="*/ 57 h 126"/>
                <a:gd name="T32" fmla="*/ 14 w 141"/>
                <a:gd name="T33" fmla="*/ 60 h 126"/>
                <a:gd name="T34" fmla="*/ 9 w 141"/>
                <a:gd name="T35" fmla="*/ 64 h 126"/>
                <a:gd name="T36" fmla="*/ 4 w 141"/>
                <a:gd name="T37" fmla="*/ 81 h 126"/>
                <a:gd name="T38" fmla="*/ 6 w 141"/>
                <a:gd name="T39" fmla="*/ 85 h 126"/>
                <a:gd name="T40" fmla="*/ 10 w 141"/>
                <a:gd name="T41" fmla="*/ 92 h 126"/>
                <a:gd name="T42" fmla="*/ 13 w 141"/>
                <a:gd name="T43" fmla="*/ 103 h 126"/>
                <a:gd name="T44" fmla="*/ 8 w 141"/>
                <a:gd name="T45" fmla="*/ 121 h 126"/>
                <a:gd name="T46" fmla="*/ 17 w 141"/>
                <a:gd name="T47" fmla="*/ 126 h 126"/>
                <a:gd name="T48" fmla="*/ 23 w 141"/>
                <a:gd name="T49" fmla="*/ 125 h 126"/>
                <a:gd name="T50" fmla="*/ 28 w 141"/>
                <a:gd name="T51" fmla="*/ 124 h 126"/>
                <a:gd name="T52" fmla="*/ 36 w 141"/>
                <a:gd name="T53" fmla="*/ 123 h 126"/>
                <a:gd name="T54" fmla="*/ 44 w 141"/>
                <a:gd name="T55" fmla="*/ 126 h 126"/>
                <a:gd name="T56" fmla="*/ 54 w 141"/>
                <a:gd name="T57" fmla="*/ 119 h 126"/>
                <a:gd name="T58" fmla="*/ 59 w 141"/>
                <a:gd name="T59" fmla="*/ 112 h 126"/>
                <a:gd name="T60" fmla="*/ 67 w 141"/>
                <a:gd name="T61" fmla="*/ 104 h 126"/>
                <a:gd name="T62" fmla="*/ 73 w 141"/>
                <a:gd name="T63" fmla="*/ 105 h 126"/>
                <a:gd name="T64" fmla="*/ 85 w 141"/>
                <a:gd name="T65" fmla="*/ 95 h 126"/>
                <a:gd name="T66" fmla="*/ 94 w 141"/>
                <a:gd name="T67" fmla="*/ 93 h 126"/>
                <a:gd name="T68" fmla="*/ 102 w 141"/>
                <a:gd name="T69" fmla="*/ 91 h 126"/>
                <a:gd name="T70" fmla="*/ 111 w 141"/>
                <a:gd name="T71" fmla="*/ 88 h 126"/>
                <a:gd name="T72" fmla="*/ 118 w 141"/>
                <a:gd name="T73" fmla="*/ 86 h 126"/>
                <a:gd name="T74" fmla="*/ 123 w 141"/>
                <a:gd name="T75" fmla="*/ 86 h 126"/>
                <a:gd name="T76" fmla="*/ 140 w 141"/>
                <a:gd name="T77" fmla="*/ 7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26">
                  <a:moveTo>
                    <a:pt x="137" y="64"/>
                  </a:moveTo>
                  <a:cubicBezTo>
                    <a:pt x="137" y="63"/>
                    <a:pt x="136" y="62"/>
                    <a:pt x="136" y="61"/>
                  </a:cubicBezTo>
                  <a:cubicBezTo>
                    <a:pt x="135" y="59"/>
                    <a:pt x="135" y="56"/>
                    <a:pt x="135" y="54"/>
                  </a:cubicBezTo>
                  <a:cubicBezTo>
                    <a:pt x="134" y="51"/>
                    <a:pt x="134" y="47"/>
                    <a:pt x="132" y="44"/>
                  </a:cubicBezTo>
                  <a:cubicBezTo>
                    <a:pt x="129" y="37"/>
                    <a:pt x="122" y="36"/>
                    <a:pt x="117" y="36"/>
                  </a:cubicBezTo>
                  <a:cubicBezTo>
                    <a:pt x="116" y="36"/>
                    <a:pt x="116" y="36"/>
                    <a:pt x="115" y="36"/>
                  </a:cubicBezTo>
                  <a:cubicBezTo>
                    <a:pt x="114" y="36"/>
                    <a:pt x="114" y="36"/>
                    <a:pt x="113" y="36"/>
                  </a:cubicBezTo>
                  <a:cubicBezTo>
                    <a:pt x="110" y="36"/>
                    <a:pt x="108" y="35"/>
                    <a:pt x="106" y="30"/>
                  </a:cubicBezTo>
                  <a:cubicBezTo>
                    <a:pt x="105" y="28"/>
                    <a:pt x="104" y="27"/>
                    <a:pt x="103" y="25"/>
                  </a:cubicBezTo>
                  <a:cubicBezTo>
                    <a:pt x="102" y="21"/>
                    <a:pt x="100" y="18"/>
                    <a:pt x="99" y="14"/>
                  </a:cubicBezTo>
                  <a:cubicBezTo>
                    <a:pt x="97" y="11"/>
                    <a:pt x="92" y="10"/>
                    <a:pt x="88" y="9"/>
                  </a:cubicBezTo>
                  <a:cubicBezTo>
                    <a:pt x="87" y="8"/>
                    <a:pt x="85" y="8"/>
                    <a:pt x="84" y="8"/>
                  </a:cubicBezTo>
                  <a:cubicBezTo>
                    <a:pt x="82" y="7"/>
                    <a:pt x="80" y="6"/>
                    <a:pt x="78" y="5"/>
                  </a:cubicBezTo>
                  <a:cubicBezTo>
                    <a:pt x="76" y="4"/>
                    <a:pt x="73" y="3"/>
                    <a:pt x="70" y="2"/>
                  </a:cubicBezTo>
                  <a:cubicBezTo>
                    <a:pt x="68" y="1"/>
                    <a:pt x="66" y="0"/>
                    <a:pt x="63" y="0"/>
                  </a:cubicBezTo>
                  <a:cubicBezTo>
                    <a:pt x="62" y="0"/>
                    <a:pt x="61" y="1"/>
                    <a:pt x="61" y="1"/>
                  </a:cubicBezTo>
                  <a:cubicBezTo>
                    <a:pt x="57" y="2"/>
                    <a:pt x="56" y="5"/>
                    <a:pt x="56" y="7"/>
                  </a:cubicBezTo>
                  <a:cubicBezTo>
                    <a:pt x="56" y="7"/>
                    <a:pt x="56" y="8"/>
                    <a:pt x="56" y="8"/>
                  </a:cubicBezTo>
                  <a:cubicBezTo>
                    <a:pt x="55" y="11"/>
                    <a:pt x="55" y="14"/>
                    <a:pt x="56" y="16"/>
                  </a:cubicBezTo>
                  <a:cubicBezTo>
                    <a:pt x="56" y="18"/>
                    <a:pt x="55" y="19"/>
                    <a:pt x="55" y="20"/>
                  </a:cubicBezTo>
                  <a:cubicBezTo>
                    <a:pt x="55" y="22"/>
                    <a:pt x="55" y="23"/>
                    <a:pt x="54" y="24"/>
                  </a:cubicBezTo>
                  <a:cubicBezTo>
                    <a:pt x="54" y="27"/>
                    <a:pt x="51" y="31"/>
                    <a:pt x="49" y="33"/>
                  </a:cubicBezTo>
                  <a:cubicBezTo>
                    <a:pt x="47" y="34"/>
                    <a:pt x="45" y="35"/>
                    <a:pt x="44" y="36"/>
                  </a:cubicBezTo>
                  <a:cubicBezTo>
                    <a:pt x="42" y="37"/>
                    <a:pt x="40" y="39"/>
                    <a:pt x="38" y="40"/>
                  </a:cubicBezTo>
                  <a:cubicBezTo>
                    <a:pt x="38" y="40"/>
                    <a:pt x="38" y="40"/>
                    <a:pt x="38" y="40"/>
                  </a:cubicBezTo>
                  <a:cubicBezTo>
                    <a:pt x="36" y="42"/>
                    <a:pt x="34" y="43"/>
                    <a:pt x="33" y="45"/>
                  </a:cubicBezTo>
                  <a:cubicBezTo>
                    <a:pt x="33" y="46"/>
                    <a:pt x="33" y="46"/>
                    <a:pt x="32" y="47"/>
                  </a:cubicBezTo>
                  <a:cubicBezTo>
                    <a:pt x="32" y="48"/>
                    <a:pt x="32" y="48"/>
                    <a:pt x="32" y="48"/>
                  </a:cubicBezTo>
                  <a:cubicBezTo>
                    <a:pt x="32" y="49"/>
                    <a:pt x="31" y="49"/>
                    <a:pt x="30" y="49"/>
                  </a:cubicBezTo>
                  <a:cubicBezTo>
                    <a:pt x="29" y="49"/>
                    <a:pt x="27" y="49"/>
                    <a:pt x="25" y="50"/>
                  </a:cubicBezTo>
                  <a:cubicBezTo>
                    <a:pt x="24" y="51"/>
                    <a:pt x="23" y="53"/>
                    <a:pt x="22" y="55"/>
                  </a:cubicBezTo>
                  <a:cubicBezTo>
                    <a:pt x="21" y="55"/>
                    <a:pt x="21" y="56"/>
                    <a:pt x="21" y="57"/>
                  </a:cubicBezTo>
                  <a:cubicBezTo>
                    <a:pt x="20" y="57"/>
                    <a:pt x="19" y="58"/>
                    <a:pt x="18" y="58"/>
                  </a:cubicBezTo>
                  <a:cubicBezTo>
                    <a:pt x="17" y="59"/>
                    <a:pt x="16" y="59"/>
                    <a:pt x="14" y="60"/>
                  </a:cubicBezTo>
                  <a:cubicBezTo>
                    <a:pt x="13" y="61"/>
                    <a:pt x="12" y="61"/>
                    <a:pt x="11" y="62"/>
                  </a:cubicBezTo>
                  <a:cubicBezTo>
                    <a:pt x="10" y="63"/>
                    <a:pt x="9" y="63"/>
                    <a:pt x="9" y="64"/>
                  </a:cubicBezTo>
                  <a:cubicBezTo>
                    <a:pt x="5" y="66"/>
                    <a:pt x="1" y="69"/>
                    <a:pt x="0" y="75"/>
                  </a:cubicBezTo>
                  <a:cubicBezTo>
                    <a:pt x="0" y="79"/>
                    <a:pt x="2" y="81"/>
                    <a:pt x="4" y="81"/>
                  </a:cubicBezTo>
                  <a:cubicBezTo>
                    <a:pt x="5" y="82"/>
                    <a:pt x="5" y="82"/>
                    <a:pt x="5" y="83"/>
                  </a:cubicBezTo>
                  <a:cubicBezTo>
                    <a:pt x="6" y="83"/>
                    <a:pt x="6" y="84"/>
                    <a:pt x="6" y="85"/>
                  </a:cubicBezTo>
                  <a:cubicBezTo>
                    <a:pt x="6" y="86"/>
                    <a:pt x="6" y="87"/>
                    <a:pt x="7" y="89"/>
                  </a:cubicBezTo>
                  <a:cubicBezTo>
                    <a:pt x="8" y="90"/>
                    <a:pt x="9" y="91"/>
                    <a:pt x="10" y="92"/>
                  </a:cubicBezTo>
                  <a:cubicBezTo>
                    <a:pt x="10" y="93"/>
                    <a:pt x="10" y="93"/>
                    <a:pt x="11" y="93"/>
                  </a:cubicBezTo>
                  <a:cubicBezTo>
                    <a:pt x="13" y="97"/>
                    <a:pt x="14" y="100"/>
                    <a:pt x="13" y="103"/>
                  </a:cubicBezTo>
                  <a:cubicBezTo>
                    <a:pt x="13" y="106"/>
                    <a:pt x="12" y="110"/>
                    <a:pt x="10" y="113"/>
                  </a:cubicBezTo>
                  <a:cubicBezTo>
                    <a:pt x="9" y="115"/>
                    <a:pt x="7" y="118"/>
                    <a:pt x="8" y="121"/>
                  </a:cubicBezTo>
                  <a:cubicBezTo>
                    <a:pt x="9" y="122"/>
                    <a:pt x="10" y="124"/>
                    <a:pt x="12" y="125"/>
                  </a:cubicBezTo>
                  <a:cubicBezTo>
                    <a:pt x="13" y="126"/>
                    <a:pt x="15" y="126"/>
                    <a:pt x="17" y="126"/>
                  </a:cubicBezTo>
                  <a:cubicBezTo>
                    <a:pt x="17" y="126"/>
                    <a:pt x="17" y="126"/>
                    <a:pt x="17" y="126"/>
                  </a:cubicBezTo>
                  <a:cubicBezTo>
                    <a:pt x="19" y="126"/>
                    <a:pt x="21" y="126"/>
                    <a:pt x="23" y="125"/>
                  </a:cubicBezTo>
                  <a:cubicBezTo>
                    <a:pt x="24" y="125"/>
                    <a:pt x="26" y="124"/>
                    <a:pt x="27" y="124"/>
                  </a:cubicBezTo>
                  <a:cubicBezTo>
                    <a:pt x="28" y="124"/>
                    <a:pt x="28" y="124"/>
                    <a:pt x="28" y="124"/>
                  </a:cubicBezTo>
                  <a:cubicBezTo>
                    <a:pt x="30" y="124"/>
                    <a:pt x="32" y="123"/>
                    <a:pt x="34" y="123"/>
                  </a:cubicBezTo>
                  <a:cubicBezTo>
                    <a:pt x="34" y="123"/>
                    <a:pt x="35" y="123"/>
                    <a:pt x="36" y="123"/>
                  </a:cubicBezTo>
                  <a:cubicBezTo>
                    <a:pt x="36" y="124"/>
                    <a:pt x="37" y="124"/>
                    <a:pt x="38" y="124"/>
                  </a:cubicBezTo>
                  <a:cubicBezTo>
                    <a:pt x="40" y="125"/>
                    <a:pt x="42" y="126"/>
                    <a:pt x="44" y="126"/>
                  </a:cubicBezTo>
                  <a:cubicBezTo>
                    <a:pt x="44" y="126"/>
                    <a:pt x="45" y="126"/>
                    <a:pt x="45" y="126"/>
                  </a:cubicBezTo>
                  <a:cubicBezTo>
                    <a:pt x="50" y="126"/>
                    <a:pt x="52" y="122"/>
                    <a:pt x="54" y="119"/>
                  </a:cubicBezTo>
                  <a:cubicBezTo>
                    <a:pt x="55" y="118"/>
                    <a:pt x="56" y="117"/>
                    <a:pt x="56" y="116"/>
                  </a:cubicBezTo>
                  <a:cubicBezTo>
                    <a:pt x="57" y="114"/>
                    <a:pt x="58" y="113"/>
                    <a:pt x="59" y="112"/>
                  </a:cubicBezTo>
                  <a:cubicBezTo>
                    <a:pt x="61" y="109"/>
                    <a:pt x="63" y="106"/>
                    <a:pt x="66" y="104"/>
                  </a:cubicBezTo>
                  <a:cubicBezTo>
                    <a:pt x="66" y="104"/>
                    <a:pt x="67" y="104"/>
                    <a:pt x="67" y="104"/>
                  </a:cubicBezTo>
                  <a:cubicBezTo>
                    <a:pt x="68" y="105"/>
                    <a:pt x="70" y="105"/>
                    <a:pt x="71" y="105"/>
                  </a:cubicBezTo>
                  <a:cubicBezTo>
                    <a:pt x="72" y="105"/>
                    <a:pt x="72" y="105"/>
                    <a:pt x="73" y="105"/>
                  </a:cubicBezTo>
                  <a:cubicBezTo>
                    <a:pt x="77" y="104"/>
                    <a:pt x="80" y="101"/>
                    <a:pt x="82" y="98"/>
                  </a:cubicBezTo>
                  <a:cubicBezTo>
                    <a:pt x="83" y="97"/>
                    <a:pt x="84" y="96"/>
                    <a:pt x="85" y="95"/>
                  </a:cubicBezTo>
                  <a:cubicBezTo>
                    <a:pt x="86" y="94"/>
                    <a:pt x="87" y="94"/>
                    <a:pt x="89" y="94"/>
                  </a:cubicBezTo>
                  <a:cubicBezTo>
                    <a:pt x="91" y="93"/>
                    <a:pt x="92" y="93"/>
                    <a:pt x="94" y="93"/>
                  </a:cubicBezTo>
                  <a:cubicBezTo>
                    <a:pt x="94" y="93"/>
                    <a:pt x="95" y="92"/>
                    <a:pt x="96" y="92"/>
                  </a:cubicBezTo>
                  <a:cubicBezTo>
                    <a:pt x="98" y="92"/>
                    <a:pt x="100" y="92"/>
                    <a:pt x="102" y="91"/>
                  </a:cubicBezTo>
                  <a:cubicBezTo>
                    <a:pt x="103" y="91"/>
                    <a:pt x="103" y="91"/>
                    <a:pt x="103" y="91"/>
                  </a:cubicBezTo>
                  <a:cubicBezTo>
                    <a:pt x="106" y="90"/>
                    <a:pt x="109" y="89"/>
                    <a:pt x="111" y="88"/>
                  </a:cubicBezTo>
                  <a:cubicBezTo>
                    <a:pt x="113" y="87"/>
                    <a:pt x="114" y="87"/>
                    <a:pt x="115" y="86"/>
                  </a:cubicBezTo>
                  <a:cubicBezTo>
                    <a:pt x="116" y="86"/>
                    <a:pt x="117" y="86"/>
                    <a:pt x="118" y="86"/>
                  </a:cubicBezTo>
                  <a:cubicBezTo>
                    <a:pt x="118" y="86"/>
                    <a:pt x="119" y="86"/>
                    <a:pt x="120" y="86"/>
                  </a:cubicBezTo>
                  <a:cubicBezTo>
                    <a:pt x="121" y="86"/>
                    <a:pt x="122" y="86"/>
                    <a:pt x="123" y="86"/>
                  </a:cubicBezTo>
                  <a:cubicBezTo>
                    <a:pt x="125" y="86"/>
                    <a:pt x="125" y="86"/>
                    <a:pt x="125" y="86"/>
                  </a:cubicBezTo>
                  <a:cubicBezTo>
                    <a:pt x="130" y="86"/>
                    <a:pt x="138" y="86"/>
                    <a:pt x="140" y="79"/>
                  </a:cubicBezTo>
                  <a:cubicBezTo>
                    <a:pt x="141" y="74"/>
                    <a:pt x="139" y="69"/>
                    <a:pt x="137" y="6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50" name="Freeform 76"/>
            <p:cNvSpPr>
              <a:spLocks/>
            </p:cNvSpPr>
            <p:nvPr/>
          </p:nvSpPr>
          <p:spPr bwMode="auto">
            <a:xfrm>
              <a:off x="18315162" y="5563631"/>
              <a:ext cx="675025" cy="580503"/>
            </a:xfrm>
            <a:custGeom>
              <a:avLst/>
              <a:gdLst>
                <a:gd name="T0" fmla="*/ 116 w 124"/>
                <a:gd name="T1" fmla="*/ 72 h 117"/>
                <a:gd name="T2" fmla="*/ 107 w 124"/>
                <a:gd name="T3" fmla="*/ 67 h 117"/>
                <a:gd name="T4" fmla="*/ 101 w 124"/>
                <a:gd name="T5" fmla="*/ 68 h 117"/>
                <a:gd name="T6" fmla="*/ 98 w 124"/>
                <a:gd name="T7" fmla="*/ 66 h 117"/>
                <a:gd name="T8" fmla="*/ 95 w 124"/>
                <a:gd name="T9" fmla="*/ 60 h 117"/>
                <a:gd name="T10" fmla="*/ 82 w 124"/>
                <a:gd name="T11" fmla="*/ 46 h 117"/>
                <a:gd name="T12" fmla="*/ 78 w 124"/>
                <a:gd name="T13" fmla="*/ 45 h 117"/>
                <a:gd name="T14" fmla="*/ 75 w 124"/>
                <a:gd name="T15" fmla="*/ 44 h 117"/>
                <a:gd name="T16" fmla="*/ 72 w 124"/>
                <a:gd name="T17" fmla="*/ 41 h 117"/>
                <a:gd name="T18" fmla="*/ 58 w 124"/>
                <a:gd name="T19" fmla="*/ 31 h 117"/>
                <a:gd name="T20" fmla="*/ 52 w 124"/>
                <a:gd name="T21" fmla="*/ 28 h 117"/>
                <a:gd name="T22" fmla="*/ 44 w 124"/>
                <a:gd name="T23" fmla="*/ 22 h 117"/>
                <a:gd name="T24" fmla="*/ 39 w 124"/>
                <a:gd name="T25" fmla="*/ 25 h 117"/>
                <a:gd name="T26" fmla="*/ 37 w 124"/>
                <a:gd name="T27" fmla="*/ 20 h 117"/>
                <a:gd name="T28" fmla="*/ 40 w 124"/>
                <a:gd name="T29" fmla="*/ 21 h 117"/>
                <a:gd name="T30" fmla="*/ 42 w 124"/>
                <a:gd name="T31" fmla="*/ 8 h 117"/>
                <a:gd name="T32" fmla="*/ 41 w 124"/>
                <a:gd name="T33" fmla="*/ 6 h 117"/>
                <a:gd name="T34" fmla="*/ 29 w 124"/>
                <a:gd name="T35" fmla="*/ 6 h 117"/>
                <a:gd name="T36" fmla="*/ 27 w 124"/>
                <a:gd name="T37" fmla="*/ 6 h 117"/>
                <a:gd name="T38" fmla="*/ 16 w 124"/>
                <a:gd name="T39" fmla="*/ 23 h 117"/>
                <a:gd name="T40" fmla="*/ 15 w 124"/>
                <a:gd name="T41" fmla="*/ 39 h 117"/>
                <a:gd name="T42" fmla="*/ 15 w 124"/>
                <a:gd name="T43" fmla="*/ 71 h 117"/>
                <a:gd name="T44" fmla="*/ 10 w 124"/>
                <a:gd name="T45" fmla="*/ 81 h 117"/>
                <a:gd name="T46" fmla="*/ 2 w 124"/>
                <a:gd name="T47" fmla="*/ 100 h 117"/>
                <a:gd name="T48" fmla="*/ 21 w 124"/>
                <a:gd name="T49" fmla="*/ 98 h 117"/>
                <a:gd name="T50" fmla="*/ 27 w 124"/>
                <a:gd name="T51" fmla="*/ 95 h 117"/>
                <a:gd name="T52" fmla="*/ 29 w 124"/>
                <a:gd name="T53" fmla="*/ 103 h 117"/>
                <a:gd name="T54" fmla="*/ 30 w 124"/>
                <a:gd name="T55" fmla="*/ 113 h 117"/>
                <a:gd name="T56" fmla="*/ 46 w 124"/>
                <a:gd name="T57" fmla="*/ 112 h 117"/>
                <a:gd name="T58" fmla="*/ 52 w 124"/>
                <a:gd name="T59" fmla="*/ 106 h 117"/>
                <a:gd name="T60" fmla="*/ 56 w 124"/>
                <a:gd name="T61" fmla="*/ 98 h 117"/>
                <a:gd name="T62" fmla="*/ 66 w 124"/>
                <a:gd name="T63" fmla="*/ 83 h 117"/>
                <a:gd name="T64" fmla="*/ 67 w 124"/>
                <a:gd name="T65" fmla="*/ 77 h 117"/>
                <a:gd name="T66" fmla="*/ 71 w 124"/>
                <a:gd name="T67" fmla="*/ 76 h 117"/>
                <a:gd name="T68" fmla="*/ 72 w 124"/>
                <a:gd name="T69" fmla="*/ 79 h 117"/>
                <a:gd name="T70" fmla="*/ 76 w 124"/>
                <a:gd name="T71" fmla="*/ 82 h 117"/>
                <a:gd name="T72" fmla="*/ 81 w 124"/>
                <a:gd name="T73" fmla="*/ 81 h 117"/>
                <a:gd name="T74" fmla="*/ 82 w 124"/>
                <a:gd name="T75" fmla="*/ 81 h 117"/>
                <a:gd name="T76" fmla="*/ 80 w 124"/>
                <a:gd name="T77" fmla="*/ 88 h 117"/>
                <a:gd name="T78" fmla="*/ 90 w 124"/>
                <a:gd name="T79" fmla="*/ 91 h 117"/>
                <a:gd name="T80" fmla="*/ 96 w 124"/>
                <a:gd name="T81" fmla="*/ 93 h 117"/>
                <a:gd name="T82" fmla="*/ 105 w 124"/>
                <a:gd name="T83" fmla="*/ 96 h 117"/>
                <a:gd name="T84" fmla="*/ 124 w 124"/>
                <a:gd name="T85" fmla="*/ 8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4" h="117">
                  <a:moveTo>
                    <a:pt x="120" y="75"/>
                  </a:moveTo>
                  <a:cubicBezTo>
                    <a:pt x="119" y="74"/>
                    <a:pt x="118" y="73"/>
                    <a:pt x="116" y="72"/>
                  </a:cubicBezTo>
                  <a:cubicBezTo>
                    <a:pt x="115" y="71"/>
                    <a:pt x="114" y="70"/>
                    <a:pt x="113" y="69"/>
                  </a:cubicBezTo>
                  <a:cubicBezTo>
                    <a:pt x="111" y="67"/>
                    <a:pt x="110" y="67"/>
                    <a:pt x="107" y="67"/>
                  </a:cubicBezTo>
                  <a:cubicBezTo>
                    <a:pt x="106" y="67"/>
                    <a:pt x="104" y="67"/>
                    <a:pt x="103" y="67"/>
                  </a:cubicBezTo>
                  <a:cubicBezTo>
                    <a:pt x="101" y="68"/>
                    <a:pt x="101" y="68"/>
                    <a:pt x="101" y="68"/>
                  </a:cubicBezTo>
                  <a:cubicBezTo>
                    <a:pt x="100" y="68"/>
                    <a:pt x="99" y="68"/>
                    <a:pt x="98" y="68"/>
                  </a:cubicBezTo>
                  <a:cubicBezTo>
                    <a:pt x="98" y="68"/>
                    <a:pt x="98" y="67"/>
                    <a:pt x="98" y="66"/>
                  </a:cubicBezTo>
                  <a:cubicBezTo>
                    <a:pt x="97" y="65"/>
                    <a:pt x="97" y="63"/>
                    <a:pt x="96" y="62"/>
                  </a:cubicBezTo>
                  <a:cubicBezTo>
                    <a:pt x="95" y="61"/>
                    <a:pt x="95" y="60"/>
                    <a:pt x="95" y="60"/>
                  </a:cubicBezTo>
                  <a:cubicBezTo>
                    <a:pt x="94" y="52"/>
                    <a:pt x="90" y="47"/>
                    <a:pt x="83" y="46"/>
                  </a:cubicBezTo>
                  <a:cubicBezTo>
                    <a:pt x="83" y="46"/>
                    <a:pt x="82" y="46"/>
                    <a:pt x="82" y="46"/>
                  </a:cubicBezTo>
                  <a:cubicBezTo>
                    <a:pt x="81" y="46"/>
                    <a:pt x="80" y="46"/>
                    <a:pt x="79" y="46"/>
                  </a:cubicBezTo>
                  <a:cubicBezTo>
                    <a:pt x="79" y="46"/>
                    <a:pt x="79" y="46"/>
                    <a:pt x="78" y="45"/>
                  </a:cubicBezTo>
                  <a:cubicBezTo>
                    <a:pt x="77" y="45"/>
                    <a:pt x="77" y="45"/>
                    <a:pt x="76" y="44"/>
                  </a:cubicBezTo>
                  <a:cubicBezTo>
                    <a:pt x="75" y="44"/>
                    <a:pt x="75" y="44"/>
                    <a:pt x="75" y="44"/>
                  </a:cubicBezTo>
                  <a:cubicBezTo>
                    <a:pt x="73" y="44"/>
                    <a:pt x="73" y="44"/>
                    <a:pt x="73" y="43"/>
                  </a:cubicBezTo>
                  <a:cubicBezTo>
                    <a:pt x="72" y="43"/>
                    <a:pt x="72" y="42"/>
                    <a:pt x="72" y="41"/>
                  </a:cubicBezTo>
                  <a:cubicBezTo>
                    <a:pt x="71" y="40"/>
                    <a:pt x="71" y="38"/>
                    <a:pt x="69" y="37"/>
                  </a:cubicBezTo>
                  <a:cubicBezTo>
                    <a:pt x="68" y="36"/>
                    <a:pt x="64" y="32"/>
                    <a:pt x="58" y="31"/>
                  </a:cubicBezTo>
                  <a:cubicBezTo>
                    <a:pt x="56" y="31"/>
                    <a:pt x="55" y="31"/>
                    <a:pt x="53" y="29"/>
                  </a:cubicBezTo>
                  <a:cubicBezTo>
                    <a:pt x="53" y="28"/>
                    <a:pt x="53" y="28"/>
                    <a:pt x="52" y="28"/>
                  </a:cubicBezTo>
                  <a:cubicBezTo>
                    <a:pt x="51" y="25"/>
                    <a:pt x="49" y="22"/>
                    <a:pt x="45" y="22"/>
                  </a:cubicBezTo>
                  <a:cubicBezTo>
                    <a:pt x="44" y="22"/>
                    <a:pt x="44" y="22"/>
                    <a:pt x="44" y="22"/>
                  </a:cubicBezTo>
                  <a:cubicBezTo>
                    <a:pt x="42" y="22"/>
                    <a:pt x="40" y="24"/>
                    <a:pt x="40" y="24"/>
                  </a:cubicBezTo>
                  <a:cubicBezTo>
                    <a:pt x="39" y="25"/>
                    <a:pt x="39" y="25"/>
                    <a:pt x="39" y="25"/>
                  </a:cubicBezTo>
                  <a:cubicBezTo>
                    <a:pt x="39" y="25"/>
                    <a:pt x="38" y="25"/>
                    <a:pt x="38" y="25"/>
                  </a:cubicBezTo>
                  <a:cubicBezTo>
                    <a:pt x="38" y="25"/>
                    <a:pt x="37" y="22"/>
                    <a:pt x="37" y="20"/>
                  </a:cubicBezTo>
                  <a:cubicBezTo>
                    <a:pt x="38" y="20"/>
                    <a:pt x="39" y="21"/>
                    <a:pt x="40" y="21"/>
                  </a:cubicBezTo>
                  <a:cubicBezTo>
                    <a:pt x="40" y="21"/>
                    <a:pt x="40" y="21"/>
                    <a:pt x="40" y="21"/>
                  </a:cubicBezTo>
                  <a:cubicBezTo>
                    <a:pt x="42" y="21"/>
                    <a:pt x="43" y="20"/>
                    <a:pt x="44" y="19"/>
                  </a:cubicBezTo>
                  <a:cubicBezTo>
                    <a:pt x="48" y="15"/>
                    <a:pt x="43" y="10"/>
                    <a:pt x="42" y="8"/>
                  </a:cubicBezTo>
                  <a:cubicBezTo>
                    <a:pt x="41" y="7"/>
                    <a:pt x="41" y="7"/>
                    <a:pt x="41" y="7"/>
                  </a:cubicBezTo>
                  <a:cubicBezTo>
                    <a:pt x="41" y="7"/>
                    <a:pt x="41" y="6"/>
                    <a:pt x="41" y="6"/>
                  </a:cubicBezTo>
                  <a:cubicBezTo>
                    <a:pt x="40" y="4"/>
                    <a:pt x="39" y="0"/>
                    <a:pt x="35" y="0"/>
                  </a:cubicBezTo>
                  <a:cubicBezTo>
                    <a:pt x="31" y="0"/>
                    <a:pt x="29" y="3"/>
                    <a:pt x="29" y="6"/>
                  </a:cubicBezTo>
                  <a:cubicBezTo>
                    <a:pt x="29" y="6"/>
                    <a:pt x="29" y="6"/>
                    <a:pt x="29" y="6"/>
                  </a:cubicBezTo>
                  <a:cubicBezTo>
                    <a:pt x="28" y="6"/>
                    <a:pt x="28" y="6"/>
                    <a:pt x="27" y="6"/>
                  </a:cubicBezTo>
                  <a:cubicBezTo>
                    <a:pt x="26" y="6"/>
                    <a:pt x="24" y="7"/>
                    <a:pt x="23" y="7"/>
                  </a:cubicBezTo>
                  <a:cubicBezTo>
                    <a:pt x="16" y="11"/>
                    <a:pt x="16" y="19"/>
                    <a:pt x="16" y="23"/>
                  </a:cubicBezTo>
                  <a:cubicBezTo>
                    <a:pt x="16" y="25"/>
                    <a:pt x="16" y="28"/>
                    <a:pt x="16" y="30"/>
                  </a:cubicBezTo>
                  <a:cubicBezTo>
                    <a:pt x="16" y="33"/>
                    <a:pt x="16" y="36"/>
                    <a:pt x="15" y="39"/>
                  </a:cubicBezTo>
                  <a:cubicBezTo>
                    <a:pt x="15" y="45"/>
                    <a:pt x="15" y="49"/>
                    <a:pt x="14" y="54"/>
                  </a:cubicBezTo>
                  <a:cubicBezTo>
                    <a:pt x="13" y="60"/>
                    <a:pt x="13" y="66"/>
                    <a:pt x="15" y="71"/>
                  </a:cubicBezTo>
                  <a:cubicBezTo>
                    <a:pt x="16" y="76"/>
                    <a:pt x="16" y="78"/>
                    <a:pt x="13" y="80"/>
                  </a:cubicBezTo>
                  <a:cubicBezTo>
                    <a:pt x="12" y="80"/>
                    <a:pt x="11" y="81"/>
                    <a:pt x="10" y="81"/>
                  </a:cubicBezTo>
                  <a:cubicBezTo>
                    <a:pt x="6" y="84"/>
                    <a:pt x="1" y="87"/>
                    <a:pt x="0" y="94"/>
                  </a:cubicBezTo>
                  <a:cubicBezTo>
                    <a:pt x="0" y="96"/>
                    <a:pt x="1" y="99"/>
                    <a:pt x="2" y="100"/>
                  </a:cubicBezTo>
                  <a:cubicBezTo>
                    <a:pt x="3" y="101"/>
                    <a:pt x="5" y="102"/>
                    <a:pt x="7" y="102"/>
                  </a:cubicBezTo>
                  <a:cubicBezTo>
                    <a:pt x="12" y="102"/>
                    <a:pt x="17" y="100"/>
                    <a:pt x="21" y="98"/>
                  </a:cubicBezTo>
                  <a:cubicBezTo>
                    <a:pt x="23" y="97"/>
                    <a:pt x="25" y="96"/>
                    <a:pt x="26" y="95"/>
                  </a:cubicBezTo>
                  <a:cubicBezTo>
                    <a:pt x="27" y="95"/>
                    <a:pt x="27" y="95"/>
                    <a:pt x="27" y="95"/>
                  </a:cubicBezTo>
                  <a:cubicBezTo>
                    <a:pt x="27" y="95"/>
                    <a:pt x="27" y="95"/>
                    <a:pt x="27" y="96"/>
                  </a:cubicBezTo>
                  <a:cubicBezTo>
                    <a:pt x="29" y="98"/>
                    <a:pt x="29" y="101"/>
                    <a:pt x="29" y="103"/>
                  </a:cubicBezTo>
                  <a:cubicBezTo>
                    <a:pt x="29" y="104"/>
                    <a:pt x="29" y="105"/>
                    <a:pt x="29" y="105"/>
                  </a:cubicBezTo>
                  <a:cubicBezTo>
                    <a:pt x="29" y="108"/>
                    <a:pt x="29" y="110"/>
                    <a:pt x="30" y="113"/>
                  </a:cubicBezTo>
                  <a:cubicBezTo>
                    <a:pt x="32" y="117"/>
                    <a:pt x="35" y="117"/>
                    <a:pt x="36" y="117"/>
                  </a:cubicBezTo>
                  <a:cubicBezTo>
                    <a:pt x="40" y="117"/>
                    <a:pt x="43" y="114"/>
                    <a:pt x="46" y="112"/>
                  </a:cubicBezTo>
                  <a:cubicBezTo>
                    <a:pt x="47" y="111"/>
                    <a:pt x="47" y="111"/>
                    <a:pt x="47" y="111"/>
                  </a:cubicBezTo>
                  <a:cubicBezTo>
                    <a:pt x="49" y="109"/>
                    <a:pt x="51" y="108"/>
                    <a:pt x="52" y="106"/>
                  </a:cubicBezTo>
                  <a:cubicBezTo>
                    <a:pt x="53" y="104"/>
                    <a:pt x="54" y="102"/>
                    <a:pt x="54" y="101"/>
                  </a:cubicBezTo>
                  <a:cubicBezTo>
                    <a:pt x="55" y="100"/>
                    <a:pt x="55" y="99"/>
                    <a:pt x="56" y="98"/>
                  </a:cubicBezTo>
                  <a:cubicBezTo>
                    <a:pt x="56" y="96"/>
                    <a:pt x="58" y="95"/>
                    <a:pt x="60" y="93"/>
                  </a:cubicBezTo>
                  <a:cubicBezTo>
                    <a:pt x="62" y="91"/>
                    <a:pt x="65" y="88"/>
                    <a:pt x="66" y="83"/>
                  </a:cubicBezTo>
                  <a:cubicBezTo>
                    <a:pt x="66" y="82"/>
                    <a:pt x="66" y="82"/>
                    <a:pt x="66" y="81"/>
                  </a:cubicBezTo>
                  <a:cubicBezTo>
                    <a:pt x="66" y="79"/>
                    <a:pt x="66" y="78"/>
                    <a:pt x="67" y="77"/>
                  </a:cubicBezTo>
                  <a:cubicBezTo>
                    <a:pt x="68" y="76"/>
                    <a:pt x="69" y="75"/>
                    <a:pt x="71" y="75"/>
                  </a:cubicBezTo>
                  <a:cubicBezTo>
                    <a:pt x="71" y="75"/>
                    <a:pt x="71" y="76"/>
                    <a:pt x="71" y="76"/>
                  </a:cubicBezTo>
                  <a:cubicBezTo>
                    <a:pt x="71" y="77"/>
                    <a:pt x="72" y="78"/>
                    <a:pt x="72" y="78"/>
                  </a:cubicBezTo>
                  <a:cubicBezTo>
                    <a:pt x="72" y="78"/>
                    <a:pt x="72" y="79"/>
                    <a:pt x="72" y="79"/>
                  </a:cubicBezTo>
                  <a:cubicBezTo>
                    <a:pt x="72" y="82"/>
                    <a:pt x="72" y="82"/>
                    <a:pt x="72" y="82"/>
                  </a:cubicBezTo>
                  <a:cubicBezTo>
                    <a:pt x="76" y="82"/>
                    <a:pt x="76" y="82"/>
                    <a:pt x="76" y="82"/>
                  </a:cubicBezTo>
                  <a:cubicBezTo>
                    <a:pt x="77" y="82"/>
                    <a:pt x="77" y="82"/>
                    <a:pt x="77" y="82"/>
                  </a:cubicBezTo>
                  <a:cubicBezTo>
                    <a:pt x="78" y="81"/>
                    <a:pt x="80" y="81"/>
                    <a:pt x="81" y="81"/>
                  </a:cubicBezTo>
                  <a:cubicBezTo>
                    <a:pt x="82" y="81"/>
                    <a:pt x="82" y="81"/>
                    <a:pt x="82" y="81"/>
                  </a:cubicBezTo>
                  <a:cubicBezTo>
                    <a:pt x="82" y="81"/>
                    <a:pt x="82" y="81"/>
                    <a:pt x="82" y="81"/>
                  </a:cubicBezTo>
                  <a:cubicBezTo>
                    <a:pt x="82" y="81"/>
                    <a:pt x="82" y="82"/>
                    <a:pt x="81" y="83"/>
                  </a:cubicBezTo>
                  <a:cubicBezTo>
                    <a:pt x="81" y="84"/>
                    <a:pt x="80" y="86"/>
                    <a:pt x="80" y="88"/>
                  </a:cubicBezTo>
                  <a:cubicBezTo>
                    <a:pt x="81" y="90"/>
                    <a:pt x="82" y="92"/>
                    <a:pt x="86" y="92"/>
                  </a:cubicBezTo>
                  <a:cubicBezTo>
                    <a:pt x="87" y="92"/>
                    <a:pt x="89" y="92"/>
                    <a:pt x="90" y="91"/>
                  </a:cubicBezTo>
                  <a:cubicBezTo>
                    <a:pt x="90" y="91"/>
                    <a:pt x="91" y="91"/>
                    <a:pt x="91" y="91"/>
                  </a:cubicBezTo>
                  <a:cubicBezTo>
                    <a:pt x="93" y="91"/>
                    <a:pt x="94" y="92"/>
                    <a:pt x="96" y="93"/>
                  </a:cubicBezTo>
                  <a:cubicBezTo>
                    <a:pt x="97" y="93"/>
                    <a:pt x="98" y="94"/>
                    <a:pt x="99" y="94"/>
                  </a:cubicBezTo>
                  <a:cubicBezTo>
                    <a:pt x="101" y="95"/>
                    <a:pt x="103" y="96"/>
                    <a:pt x="105" y="96"/>
                  </a:cubicBezTo>
                  <a:cubicBezTo>
                    <a:pt x="112" y="96"/>
                    <a:pt x="117" y="90"/>
                    <a:pt x="121" y="86"/>
                  </a:cubicBezTo>
                  <a:cubicBezTo>
                    <a:pt x="122" y="84"/>
                    <a:pt x="124" y="82"/>
                    <a:pt x="124" y="80"/>
                  </a:cubicBezTo>
                  <a:cubicBezTo>
                    <a:pt x="123" y="78"/>
                    <a:pt x="122" y="76"/>
                    <a:pt x="120" y="7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51" name="Freeform 77"/>
            <p:cNvSpPr>
              <a:spLocks/>
            </p:cNvSpPr>
            <p:nvPr/>
          </p:nvSpPr>
          <p:spPr bwMode="auto">
            <a:xfrm>
              <a:off x="18532648" y="5539366"/>
              <a:ext cx="147726" cy="113861"/>
            </a:xfrm>
            <a:custGeom>
              <a:avLst/>
              <a:gdLst>
                <a:gd name="T0" fmla="*/ 6 w 27"/>
                <a:gd name="T1" fmla="*/ 14 h 23"/>
                <a:gd name="T2" fmla="*/ 6 w 27"/>
                <a:gd name="T3" fmla="*/ 15 h 23"/>
                <a:gd name="T4" fmla="*/ 10 w 27"/>
                <a:gd name="T5" fmla="*/ 20 h 23"/>
                <a:gd name="T6" fmla="*/ 11 w 27"/>
                <a:gd name="T7" fmla="*/ 21 h 23"/>
                <a:gd name="T8" fmla="*/ 17 w 27"/>
                <a:gd name="T9" fmla="*/ 23 h 23"/>
                <a:gd name="T10" fmla="*/ 18 w 27"/>
                <a:gd name="T11" fmla="*/ 23 h 23"/>
                <a:gd name="T12" fmla="*/ 19 w 27"/>
                <a:gd name="T13" fmla="*/ 23 h 23"/>
                <a:gd name="T14" fmla="*/ 27 w 27"/>
                <a:gd name="T15" fmla="*/ 18 h 23"/>
                <a:gd name="T16" fmla="*/ 27 w 27"/>
                <a:gd name="T17" fmla="*/ 15 h 23"/>
                <a:gd name="T18" fmla="*/ 24 w 27"/>
                <a:gd name="T19" fmla="*/ 15 h 23"/>
                <a:gd name="T20" fmla="*/ 23 w 27"/>
                <a:gd name="T21" fmla="*/ 14 h 23"/>
                <a:gd name="T22" fmla="*/ 21 w 27"/>
                <a:gd name="T23" fmla="*/ 13 h 23"/>
                <a:gd name="T24" fmla="*/ 19 w 27"/>
                <a:gd name="T25" fmla="*/ 13 h 23"/>
                <a:gd name="T26" fmla="*/ 19 w 27"/>
                <a:gd name="T27" fmla="*/ 13 h 23"/>
                <a:gd name="T28" fmla="*/ 18 w 27"/>
                <a:gd name="T29" fmla="*/ 12 h 23"/>
                <a:gd name="T30" fmla="*/ 18 w 27"/>
                <a:gd name="T31" fmla="*/ 10 h 23"/>
                <a:gd name="T32" fmla="*/ 15 w 27"/>
                <a:gd name="T33" fmla="*/ 6 h 23"/>
                <a:gd name="T34" fmla="*/ 14 w 27"/>
                <a:gd name="T35" fmla="*/ 6 h 23"/>
                <a:gd name="T36" fmla="*/ 13 w 27"/>
                <a:gd name="T37" fmla="*/ 4 h 23"/>
                <a:gd name="T38" fmla="*/ 6 w 27"/>
                <a:gd name="T39" fmla="*/ 0 h 23"/>
                <a:gd name="T40" fmla="*/ 4 w 27"/>
                <a:gd name="T41" fmla="*/ 0 h 23"/>
                <a:gd name="T42" fmla="*/ 1 w 27"/>
                <a:gd name="T43" fmla="*/ 3 h 23"/>
                <a:gd name="T44" fmla="*/ 5 w 27"/>
                <a:gd name="T45" fmla="*/ 13 h 23"/>
                <a:gd name="T46" fmla="*/ 6 w 27"/>
                <a:gd name="T47"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23">
                  <a:moveTo>
                    <a:pt x="6" y="14"/>
                  </a:moveTo>
                  <a:cubicBezTo>
                    <a:pt x="6" y="14"/>
                    <a:pt x="6" y="15"/>
                    <a:pt x="6" y="15"/>
                  </a:cubicBezTo>
                  <a:cubicBezTo>
                    <a:pt x="6" y="17"/>
                    <a:pt x="7" y="19"/>
                    <a:pt x="10" y="20"/>
                  </a:cubicBezTo>
                  <a:cubicBezTo>
                    <a:pt x="11" y="21"/>
                    <a:pt x="11" y="21"/>
                    <a:pt x="11" y="21"/>
                  </a:cubicBezTo>
                  <a:cubicBezTo>
                    <a:pt x="12" y="22"/>
                    <a:pt x="14" y="23"/>
                    <a:pt x="17" y="23"/>
                  </a:cubicBezTo>
                  <a:cubicBezTo>
                    <a:pt x="17" y="23"/>
                    <a:pt x="18" y="23"/>
                    <a:pt x="18" y="23"/>
                  </a:cubicBezTo>
                  <a:cubicBezTo>
                    <a:pt x="18" y="23"/>
                    <a:pt x="19" y="23"/>
                    <a:pt x="19" y="23"/>
                  </a:cubicBezTo>
                  <a:cubicBezTo>
                    <a:pt x="21" y="23"/>
                    <a:pt x="27" y="22"/>
                    <a:pt x="27" y="18"/>
                  </a:cubicBezTo>
                  <a:cubicBezTo>
                    <a:pt x="27" y="15"/>
                    <a:pt x="27" y="15"/>
                    <a:pt x="27" y="15"/>
                  </a:cubicBezTo>
                  <a:cubicBezTo>
                    <a:pt x="24" y="15"/>
                    <a:pt x="24" y="15"/>
                    <a:pt x="24" y="15"/>
                  </a:cubicBezTo>
                  <a:cubicBezTo>
                    <a:pt x="24" y="15"/>
                    <a:pt x="23" y="14"/>
                    <a:pt x="23" y="14"/>
                  </a:cubicBezTo>
                  <a:cubicBezTo>
                    <a:pt x="22" y="14"/>
                    <a:pt x="22" y="13"/>
                    <a:pt x="21" y="13"/>
                  </a:cubicBezTo>
                  <a:cubicBezTo>
                    <a:pt x="20" y="13"/>
                    <a:pt x="19" y="13"/>
                    <a:pt x="19" y="13"/>
                  </a:cubicBezTo>
                  <a:cubicBezTo>
                    <a:pt x="19" y="13"/>
                    <a:pt x="19" y="13"/>
                    <a:pt x="19" y="13"/>
                  </a:cubicBezTo>
                  <a:cubicBezTo>
                    <a:pt x="19" y="12"/>
                    <a:pt x="18" y="12"/>
                    <a:pt x="18" y="12"/>
                  </a:cubicBezTo>
                  <a:cubicBezTo>
                    <a:pt x="18" y="11"/>
                    <a:pt x="18" y="10"/>
                    <a:pt x="18" y="10"/>
                  </a:cubicBezTo>
                  <a:cubicBezTo>
                    <a:pt x="17" y="8"/>
                    <a:pt x="16" y="7"/>
                    <a:pt x="15" y="6"/>
                  </a:cubicBezTo>
                  <a:cubicBezTo>
                    <a:pt x="14" y="6"/>
                    <a:pt x="14" y="6"/>
                    <a:pt x="14" y="6"/>
                  </a:cubicBezTo>
                  <a:cubicBezTo>
                    <a:pt x="14" y="6"/>
                    <a:pt x="13" y="5"/>
                    <a:pt x="13" y="4"/>
                  </a:cubicBezTo>
                  <a:cubicBezTo>
                    <a:pt x="11" y="2"/>
                    <a:pt x="9" y="0"/>
                    <a:pt x="6" y="0"/>
                  </a:cubicBezTo>
                  <a:cubicBezTo>
                    <a:pt x="5" y="0"/>
                    <a:pt x="5" y="0"/>
                    <a:pt x="4" y="0"/>
                  </a:cubicBezTo>
                  <a:cubicBezTo>
                    <a:pt x="3" y="1"/>
                    <a:pt x="1" y="2"/>
                    <a:pt x="1" y="3"/>
                  </a:cubicBezTo>
                  <a:cubicBezTo>
                    <a:pt x="0" y="7"/>
                    <a:pt x="3" y="10"/>
                    <a:pt x="5" y="13"/>
                  </a:cubicBezTo>
                  <a:cubicBezTo>
                    <a:pt x="5" y="13"/>
                    <a:pt x="5" y="13"/>
                    <a:pt x="6" y="1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52" name="Freeform 78"/>
            <p:cNvSpPr>
              <a:spLocks/>
            </p:cNvSpPr>
            <p:nvPr/>
          </p:nvSpPr>
          <p:spPr bwMode="auto">
            <a:xfrm>
              <a:off x="18996343" y="4835669"/>
              <a:ext cx="86173" cy="89595"/>
            </a:xfrm>
            <a:custGeom>
              <a:avLst/>
              <a:gdLst>
                <a:gd name="T0" fmla="*/ 16 w 16"/>
                <a:gd name="T1" fmla="*/ 6 h 18"/>
                <a:gd name="T2" fmla="*/ 11 w 16"/>
                <a:gd name="T3" fmla="*/ 1 h 18"/>
                <a:gd name="T4" fmla="*/ 7 w 16"/>
                <a:gd name="T5" fmla="*/ 0 h 18"/>
                <a:gd name="T6" fmla="*/ 1 w 16"/>
                <a:gd name="T7" fmla="*/ 5 h 18"/>
                <a:gd name="T8" fmla="*/ 2 w 16"/>
                <a:gd name="T9" fmla="*/ 13 h 18"/>
                <a:gd name="T10" fmla="*/ 3 w 16"/>
                <a:gd name="T11" fmla="*/ 14 h 18"/>
                <a:gd name="T12" fmla="*/ 8 w 16"/>
                <a:gd name="T13" fmla="*/ 18 h 18"/>
                <a:gd name="T14" fmla="*/ 10 w 16"/>
                <a:gd name="T15" fmla="*/ 18 h 18"/>
                <a:gd name="T16" fmla="*/ 14 w 16"/>
                <a:gd name="T17" fmla="*/ 12 h 18"/>
                <a:gd name="T18" fmla="*/ 15 w 16"/>
                <a:gd name="T19" fmla="*/ 11 h 18"/>
                <a:gd name="T20" fmla="*/ 16 w 16"/>
                <a:gd name="T21"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8">
                  <a:moveTo>
                    <a:pt x="16" y="6"/>
                  </a:moveTo>
                  <a:cubicBezTo>
                    <a:pt x="15" y="4"/>
                    <a:pt x="13" y="2"/>
                    <a:pt x="11" y="1"/>
                  </a:cubicBezTo>
                  <a:cubicBezTo>
                    <a:pt x="10" y="1"/>
                    <a:pt x="9" y="0"/>
                    <a:pt x="7" y="0"/>
                  </a:cubicBezTo>
                  <a:cubicBezTo>
                    <a:pt x="6" y="0"/>
                    <a:pt x="3" y="1"/>
                    <a:pt x="1" y="5"/>
                  </a:cubicBezTo>
                  <a:cubicBezTo>
                    <a:pt x="0" y="8"/>
                    <a:pt x="0" y="10"/>
                    <a:pt x="2" y="13"/>
                  </a:cubicBezTo>
                  <a:cubicBezTo>
                    <a:pt x="3" y="13"/>
                    <a:pt x="3" y="14"/>
                    <a:pt x="3" y="14"/>
                  </a:cubicBezTo>
                  <a:cubicBezTo>
                    <a:pt x="3" y="15"/>
                    <a:pt x="5" y="18"/>
                    <a:pt x="8" y="18"/>
                  </a:cubicBezTo>
                  <a:cubicBezTo>
                    <a:pt x="8" y="18"/>
                    <a:pt x="9" y="18"/>
                    <a:pt x="10" y="18"/>
                  </a:cubicBezTo>
                  <a:cubicBezTo>
                    <a:pt x="12" y="17"/>
                    <a:pt x="13" y="14"/>
                    <a:pt x="14" y="12"/>
                  </a:cubicBezTo>
                  <a:cubicBezTo>
                    <a:pt x="14" y="12"/>
                    <a:pt x="14" y="11"/>
                    <a:pt x="15" y="11"/>
                  </a:cubicBezTo>
                  <a:cubicBezTo>
                    <a:pt x="16" y="9"/>
                    <a:pt x="16" y="8"/>
                    <a:pt x="16" y="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53" name="Freeform 79"/>
            <p:cNvSpPr>
              <a:spLocks/>
            </p:cNvSpPr>
            <p:nvPr/>
          </p:nvSpPr>
          <p:spPr bwMode="auto">
            <a:xfrm>
              <a:off x="18858876" y="4800204"/>
              <a:ext cx="121053" cy="203456"/>
            </a:xfrm>
            <a:custGeom>
              <a:avLst/>
              <a:gdLst>
                <a:gd name="T0" fmla="*/ 18 w 22"/>
                <a:gd name="T1" fmla="*/ 25 h 41"/>
                <a:gd name="T2" fmla="*/ 19 w 22"/>
                <a:gd name="T3" fmla="*/ 24 h 41"/>
                <a:gd name="T4" fmla="*/ 19 w 22"/>
                <a:gd name="T5" fmla="*/ 18 h 41"/>
                <a:gd name="T6" fmla="*/ 14 w 22"/>
                <a:gd name="T7" fmla="*/ 15 h 41"/>
                <a:gd name="T8" fmla="*/ 15 w 22"/>
                <a:gd name="T9" fmla="*/ 14 h 41"/>
                <a:gd name="T10" fmla="*/ 16 w 22"/>
                <a:gd name="T11" fmla="*/ 13 h 41"/>
                <a:gd name="T12" fmla="*/ 20 w 22"/>
                <a:gd name="T13" fmla="*/ 9 h 41"/>
                <a:gd name="T14" fmla="*/ 21 w 22"/>
                <a:gd name="T15" fmla="*/ 4 h 41"/>
                <a:gd name="T16" fmla="*/ 16 w 22"/>
                <a:gd name="T17" fmla="*/ 0 h 41"/>
                <a:gd name="T18" fmla="*/ 15 w 22"/>
                <a:gd name="T19" fmla="*/ 0 h 41"/>
                <a:gd name="T20" fmla="*/ 8 w 22"/>
                <a:gd name="T21" fmla="*/ 5 h 41"/>
                <a:gd name="T22" fmla="*/ 8 w 22"/>
                <a:gd name="T23" fmla="*/ 5 h 41"/>
                <a:gd name="T24" fmla="*/ 6 w 22"/>
                <a:gd name="T25" fmla="*/ 13 h 41"/>
                <a:gd name="T26" fmla="*/ 9 w 22"/>
                <a:gd name="T27" fmla="*/ 16 h 41"/>
                <a:gd name="T28" fmla="*/ 7 w 22"/>
                <a:gd name="T29" fmla="*/ 20 h 41"/>
                <a:gd name="T30" fmla="*/ 7 w 22"/>
                <a:gd name="T31" fmla="*/ 22 h 41"/>
                <a:gd name="T32" fmla="*/ 7 w 22"/>
                <a:gd name="T33" fmla="*/ 22 h 41"/>
                <a:gd name="T34" fmla="*/ 5 w 22"/>
                <a:gd name="T35" fmla="*/ 27 h 41"/>
                <a:gd name="T36" fmla="*/ 5 w 22"/>
                <a:gd name="T37" fmla="*/ 27 h 41"/>
                <a:gd name="T38" fmla="*/ 0 w 22"/>
                <a:gd name="T39" fmla="*/ 37 h 41"/>
                <a:gd name="T40" fmla="*/ 3 w 22"/>
                <a:gd name="T41" fmla="*/ 41 h 41"/>
                <a:gd name="T42" fmla="*/ 6 w 22"/>
                <a:gd name="T43" fmla="*/ 41 h 41"/>
                <a:gd name="T44" fmla="*/ 6 w 22"/>
                <a:gd name="T45" fmla="*/ 41 h 41"/>
                <a:gd name="T46" fmla="*/ 18 w 22"/>
                <a:gd name="T47"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 h="41">
                  <a:moveTo>
                    <a:pt x="18" y="25"/>
                  </a:moveTo>
                  <a:cubicBezTo>
                    <a:pt x="19" y="24"/>
                    <a:pt x="19" y="24"/>
                    <a:pt x="19" y="24"/>
                  </a:cubicBezTo>
                  <a:cubicBezTo>
                    <a:pt x="20" y="21"/>
                    <a:pt x="20" y="19"/>
                    <a:pt x="19" y="18"/>
                  </a:cubicBezTo>
                  <a:cubicBezTo>
                    <a:pt x="18" y="16"/>
                    <a:pt x="16" y="15"/>
                    <a:pt x="14" y="15"/>
                  </a:cubicBezTo>
                  <a:cubicBezTo>
                    <a:pt x="14" y="14"/>
                    <a:pt x="15" y="14"/>
                    <a:pt x="15" y="14"/>
                  </a:cubicBezTo>
                  <a:cubicBezTo>
                    <a:pt x="15" y="14"/>
                    <a:pt x="16" y="13"/>
                    <a:pt x="16" y="13"/>
                  </a:cubicBezTo>
                  <a:cubicBezTo>
                    <a:pt x="18" y="12"/>
                    <a:pt x="19" y="11"/>
                    <a:pt x="20" y="9"/>
                  </a:cubicBezTo>
                  <a:cubicBezTo>
                    <a:pt x="21" y="8"/>
                    <a:pt x="22" y="5"/>
                    <a:pt x="21" y="4"/>
                  </a:cubicBezTo>
                  <a:cubicBezTo>
                    <a:pt x="20" y="2"/>
                    <a:pt x="18" y="0"/>
                    <a:pt x="16" y="0"/>
                  </a:cubicBezTo>
                  <a:cubicBezTo>
                    <a:pt x="16" y="0"/>
                    <a:pt x="16" y="0"/>
                    <a:pt x="15" y="0"/>
                  </a:cubicBezTo>
                  <a:cubicBezTo>
                    <a:pt x="12" y="0"/>
                    <a:pt x="9" y="3"/>
                    <a:pt x="8" y="5"/>
                  </a:cubicBezTo>
                  <a:cubicBezTo>
                    <a:pt x="8" y="5"/>
                    <a:pt x="8" y="5"/>
                    <a:pt x="8" y="5"/>
                  </a:cubicBezTo>
                  <a:cubicBezTo>
                    <a:pt x="6" y="7"/>
                    <a:pt x="4" y="10"/>
                    <a:pt x="6" y="13"/>
                  </a:cubicBezTo>
                  <a:cubicBezTo>
                    <a:pt x="6" y="15"/>
                    <a:pt x="8" y="16"/>
                    <a:pt x="9" y="16"/>
                  </a:cubicBezTo>
                  <a:cubicBezTo>
                    <a:pt x="8" y="17"/>
                    <a:pt x="7" y="18"/>
                    <a:pt x="7" y="20"/>
                  </a:cubicBezTo>
                  <a:cubicBezTo>
                    <a:pt x="7" y="21"/>
                    <a:pt x="7" y="21"/>
                    <a:pt x="7" y="22"/>
                  </a:cubicBezTo>
                  <a:cubicBezTo>
                    <a:pt x="7" y="22"/>
                    <a:pt x="7" y="22"/>
                    <a:pt x="7" y="22"/>
                  </a:cubicBezTo>
                  <a:cubicBezTo>
                    <a:pt x="7" y="24"/>
                    <a:pt x="7" y="25"/>
                    <a:pt x="5" y="27"/>
                  </a:cubicBezTo>
                  <a:cubicBezTo>
                    <a:pt x="5" y="27"/>
                    <a:pt x="5" y="27"/>
                    <a:pt x="5" y="27"/>
                  </a:cubicBezTo>
                  <a:cubicBezTo>
                    <a:pt x="2" y="30"/>
                    <a:pt x="0" y="33"/>
                    <a:pt x="0" y="37"/>
                  </a:cubicBezTo>
                  <a:cubicBezTo>
                    <a:pt x="1" y="38"/>
                    <a:pt x="2" y="40"/>
                    <a:pt x="3" y="41"/>
                  </a:cubicBezTo>
                  <a:cubicBezTo>
                    <a:pt x="4" y="41"/>
                    <a:pt x="5" y="41"/>
                    <a:pt x="6" y="41"/>
                  </a:cubicBezTo>
                  <a:cubicBezTo>
                    <a:pt x="6" y="41"/>
                    <a:pt x="6" y="41"/>
                    <a:pt x="6" y="41"/>
                  </a:cubicBezTo>
                  <a:cubicBezTo>
                    <a:pt x="9" y="41"/>
                    <a:pt x="13" y="37"/>
                    <a:pt x="18" y="2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54" name="Freeform 80"/>
            <p:cNvSpPr>
              <a:spLocks/>
            </p:cNvSpPr>
            <p:nvPr/>
          </p:nvSpPr>
          <p:spPr bwMode="auto">
            <a:xfrm>
              <a:off x="18897859" y="5003660"/>
              <a:ext cx="82070" cy="123194"/>
            </a:xfrm>
            <a:custGeom>
              <a:avLst/>
              <a:gdLst>
                <a:gd name="T0" fmla="*/ 8 w 15"/>
                <a:gd name="T1" fmla="*/ 0 h 25"/>
                <a:gd name="T2" fmla="*/ 5 w 15"/>
                <a:gd name="T3" fmla="*/ 1 h 25"/>
                <a:gd name="T4" fmla="*/ 4 w 15"/>
                <a:gd name="T5" fmla="*/ 7 h 25"/>
                <a:gd name="T6" fmla="*/ 4 w 15"/>
                <a:gd name="T7" fmla="*/ 7 h 25"/>
                <a:gd name="T8" fmla="*/ 4 w 15"/>
                <a:gd name="T9" fmla="*/ 7 h 25"/>
                <a:gd name="T10" fmla="*/ 3 w 15"/>
                <a:gd name="T11" fmla="*/ 12 h 25"/>
                <a:gd name="T12" fmla="*/ 3 w 15"/>
                <a:gd name="T13" fmla="*/ 14 h 25"/>
                <a:gd name="T14" fmla="*/ 1 w 15"/>
                <a:gd name="T15" fmla="*/ 15 h 25"/>
                <a:gd name="T16" fmla="*/ 0 w 15"/>
                <a:gd name="T17" fmla="*/ 19 h 25"/>
                <a:gd name="T18" fmla="*/ 6 w 15"/>
                <a:gd name="T19" fmla="*/ 25 h 25"/>
                <a:gd name="T20" fmla="*/ 11 w 15"/>
                <a:gd name="T21" fmla="*/ 20 h 25"/>
                <a:gd name="T22" fmla="*/ 9 w 15"/>
                <a:gd name="T23" fmla="*/ 15 h 25"/>
                <a:gd name="T24" fmla="*/ 9 w 15"/>
                <a:gd name="T25" fmla="*/ 15 h 25"/>
                <a:gd name="T26" fmla="*/ 11 w 15"/>
                <a:gd name="T27" fmla="*/ 12 h 25"/>
                <a:gd name="T28" fmla="*/ 12 w 15"/>
                <a:gd name="T29" fmla="*/ 11 h 25"/>
                <a:gd name="T30" fmla="*/ 12 w 15"/>
                <a:gd name="T31" fmla="*/ 11 h 25"/>
                <a:gd name="T32" fmla="*/ 15 w 15"/>
                <a:gd name="T33" fmla="*/ 6 h 25"/>
                <a:gd name="T34" fmla="*/ 8 w 15"/>
                <a:gd name="T3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25">
                  <a:moveTo>
                    <a:pt x="8" y="0"/>
                  </a:moveTo>
                  <a:cubicBezTo>
                    <a:pt x="7" y="0"/>
                    <a:pt x="6" y="0"/>
                    <a:pt x="5" y="1"/>
                  </a:cubicBezTo>
                  <a:cubicBezTo>
                    <a:pt x="2" y="3"/>
                    <a:pt x="4" y="6"/>
                    <a:pt x="4" y="7"/>
                  </a:cubicBezTo>
                  <a:cubicBezTo>
                    <a:pt x="4" y="7"/>
                    <a:pt x="4" y="7"/>
                    <a:pt x="4" y="7"/>
                  </a:cubicBezTo>
                  <a:cubicBezTo>
                    <a:pt x="4" y="7"/>
                    <a:pt x="4" y="7"/>
                    <a:pt x="4" y="7"/>
                  </a:cubicBezTo>
                  <a:cubicBezTo>
                    <a:pt x="3" y="8"/>
                    <a:pt x="2" y="10"/>
                    <a:pt x="3" y="12"/>
                  </a:cubicBezTo>
                  <a:cubicBezTo>
                    <a:pt x="3" y="14"/>
                    <a:pt x="3" y="14"/>
                    <a:pt x="3" y="14"/>
                  </a:cubicBezTo>
                  <a:cubicBezTo>
                    <a:pt x="2" y="14"/>
                    <a:pt x="2" y="14"/>
                    <a:pt x="1" y="15"/>
                  </a:cubicBezTo>
                  <a:cubicBezTo>
                    <a:pt x="1" y="16"/>
                    <a:pt x="0" y="17"/>
                    <a:pt x="0" y="19"/>
                  </a:cubicBezTo>
                  <a:cubicBezTo>
                    <a:pt x="1" y="22"/>
                    <a:pt x="3" y="25"/>
                    <a:pt x="6" y="25"/>
                  </a:cubicBezTo>
                  <a:cubicBezTo>
                    <a:pt x="8" y="25"/>
                    <a:pt x="11" y="23"/>
                    <a:pt x="11" y="20"/>
                  </a:cubicBezTo>
                  <a:cubicBezTo>
                    <a:pt x="11" y="18"/>
                    <a:pt x="11" y="16"/>
                    <a:pt x="9" y="15"/>
                  </a:cubicBezTo>
                  <a:cubicBezTo>
                    <a:pt x="9" y="15"/>
                    <a:pt x="9" y="15"/>
                    <a:pt x="9" y="15"/>
                  </a:cubicBezTo>
                  <a:cubicBezTo>
                    <a:pt x="10" y="14"/>
                    <a:pt x="11" y="13"/>
                    <a:pt x="11" y="12"/>
                  </a:cubicBezTo>
                  <a:cubicBezTo>
                    <a:pt x="12" y="12"/>
                    <a:pt x="12" y="11"/>
                    <a:pt x="12" y="11"/>
                  </a:cubicBezTo>
                  <a:cubicBezTo>
                    <a:pt x="12" y="11"/>
                    <a:pt x="12" y="11"/>
                    <a:pt x="12" y="11"/>
                  </a:cubicBezTo>
                  <a:cubicBezTo>
                    <a:pt x="13" y="10"/>
                    <a:pt x="15" y="9"/>
                    <a:pt x="15" y="6"/>
                  </a:cubicBezTo>
                  <a:cubicBezTo>
                    <a:pt x="15" y="3"/>
                    <a:pt x="11" y="0"/>
                    <a:pt x="8"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55" name="Freeform 81"/>
            <p:cNvSpPr>
              <a:spLocks/>
            </p:cNvSpPr>
            <p:nvPr/>
          </p:nvSpPr>
          <p:spPr bwMode="auto">
            <a:xfrm>
              <a:off x="18750133" y="4800204"/>
              <a:ext cx="108743" cy="83996"/>
            </a:xfrm>
            <a:custGeom>
              <a:avLst/>
              <a:gdLst>
                <a:gd name="T0" fmla="*/ 14 w 20"/>
                <a:gd name="T1" fmla="*/ 2 h 17"/>
                <a:gd name="T2" fmla="*/ 12 w 20"/>
                <a:gd name="T3" fmla="*/ 1 h 17"/>
                <a:gd name="T4" fmla="*/ 8 w 20"/>
                <a:gd name="T5" fmla="*/ 0 h 17"/>
                <a:gd name="T6" fmla="*/ 4 w 20"/>
                <a:gd name="T7" fmla="*/ 1 h 17"/>
                <a:gd name="T8" fmla="*/ 1 w 20"/>
                <a:gd name="T9" fmla="*/ 6 h 17"/>
                <a:gd name="T10" fmla="*/ 4 w 20"/>
                <a:gd name="T11" fmla="*/ 12 h 17"/>
                <a:gd name="T12" fmla="*/ 5 w 20"/>
                <a:gd name="T13" fmla="*/ 13 h 17"/>
                <a:gd name="T14" fmla="*/ 5 w 20"/>
                <a:gd name="T15" fmla="*/ 14 h 17"/>
                <a:gd name="T16" fmla="*/ 10 w 20"/>
                <a:gd name="T17" fmla="*/ 17 h 17"/>
                <a:gd name="T18" fmla="*/ 12 w 20"/>
                <a:gd name="T19" fmla="*/ 17 h 17"/>
                <a:gd name="T20" fmla="*/ 14 w 20"/>
                <a:gd name="T21" fmla="*/ 17 h 17"/>
                <a:gd name="T22" fmla="*/ 14 w 20"/>
                <a:gd name="T23" fmla="*/ 15 h 17"/>
                <a:gd name="T24" fmla="*/ 14 w 20"/>
                <a:gd name="T25" fmla="*/ 14 h 17"/>
                <a:gd name="T26" fmla="*/ 14 w 20"/>
                <a:gd name="T27" fmla="*/ 14 h 17"/>
                <a:gd name="T28" fmla="*/ 18 w 20"/>
                <a:gd name="T29" fmla="*/ 12 h 17"/>
                <a:gd name="T30" fmla="*/ 20 w 20"/>
                <a:gd name="T31" fmla="*/ 7 h 17"/>
                <a:gd name="T32" fmla="*/ 14 w 20"/>
                <a:gd name="T33"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7">
                  <a:moveTo>
                    <a:pt x="14" y="2"/>
                  </a:moveTo>
                  <a:cubicBezTo>
                    <a:pt x="14" y="2"/>
                    <a:pt x="13" y="2"/>
                    <a:pt x="12" y="1"/>
                  </a:cubicBezTo>
                  <a:cubicBezTo>
                    <a:pt x="11" y="1"/>
                    <a:pt x="10" y="0"/>
                    <a:pt x="8" y="0"/>
                  </a:cubicBezTo>
                  <a:cubicBezTo>
                    <a:pt x="7" y="0"/>
                    <a:pt x="5" y="1"/>
                    <a:pt x="4" y="1"/>
                  </a:cubicBezTo>
                  <a:cubicBezTo>
                    <a:pt x="3" y="2"/>
                    <a:pt x="1" y="3"/>
                    <a:pt x="1" y="6"/>
                  </a:cubicBezTo>
                  <a:cubicBezTo>
                    <a:pt x="0" y="9"/>
                    <a:pt x="2" y="10"/>
                    <a:pt x="4" y="12"/>
                  </a:cubicBezTo>
                  <a:cubicBezTo>
                    <a:pt x="4" y="12"/>
                    <a:pt x="4" y="13"/>
                    <a:pt x="5" y="13"/>
                  </a:cubicBezTo>
                  <a:cubicBezTo>
                    <a:pt x="5" y="13"/>
                    <a:pt x="5" y="13"/>
                    <a:pt x="5" y="14"/>
                  </a:cubicBezTo>
                  <a:cubicBezTo>
                    <a:pt x="6" y="15"/>
                    <a:pt x="7" y="17"/>
                    <a:pt x="10" y="17"/>
                  </a:cubicBezTo>
                  <a:cubicBezTo>
                    <a:pt x="10" y="17"/>
                    <a:pt x="11" y="17"/>
                    <a:pt x="12" y="17"/>
                  </a:cubicBezTo>
                  <a:cubicBezTo>
                    <a:pt x="14" y="17"/>
                    <a:pt x="14" y="17"/>
                    <a:pt x="14" y="17"/>
                  </a:cubicBezTo>
                  <a:cubicBezTo>
                    <a:pt x="14" y="15"/>
                    <a:pt x="14" y="15"/>
                    <a:pt x="14" y="15"/>
                  </a:cubicBezTo>
                  <a:cubicBezTo>
                    <a:pt x="14" y="14"/>
                    <a:pt x="14" y="14"/>
                    <a:pt x="14" y="14"/>
                  </a:cubicBezTo>
                  <a:cubicBezTo>
                    <a:pt x="14" y="14"/>
                    <a:pt x="14" y="14"/>
                    <a:pt x="14" y="14"/>
                  </a:cubicBezTo>
                  <a:cubicBezTo>
                    <a:pt x="15" y="13"/>
                    <a:pt x="16" y="13"/>
                    <a:pt x="18" y="12"/>
                  </a:cubicBezTo>
                  <a:cubicBezTo>
                    <a:pt x="20" y="10"/>
                    <a:pt x="20" y="8"/>
                    <a:pt x="20" y="7"/>
                  </a:cubicBezTo>
                  <a:cubicBezTo>
                    <a:pt x="19" y="4"/>
                    <a:pt x="17" y="3"/>
                    <a:pt x="14"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56" name="Freeform 83"/>
            <p:cNvSpPr>
              <a:spLocks noEditPoints="1"/>
            </p:cNvSpPr>
            <p:nvPr/>
          </p:nvSpPr>
          <p:spPr bwMode="auto">
            <a:xfrm>
              <a:off x="16608107" y="3336813"/>
              <a:ext cx="420609" cy="451710"/>
            </a:xfrm>
            <a:custGeom>
              <a:avLst/>
              <a:gdLst>
                <a:gd name="T0" fmla="*/ 68 w 77"/>
                <a:gd name="T1" fmla="*/ 49 h 91"/>
                <a:gd name="T2" fmla="*/ 67 w 77"/>
                <a:gd name="T3" fmla="*/ 43 h 91"/>
                <a:gd name="T4" fmla="*/ 67 w 77"/>
                <a:gd name="T5" fmla="*/ 34 h 91"/>
                <a:gd name="T6" fmla="*/ 65 w 77"/>
                <a:gd name="T7" fmla="*/ 21 h 91"/>
                <a:gd name="T8" fmla="*/ 55 w 77"/>
                <a:gd name="T9" fmla="*/ 15 h 91"/>
                <a:gd name="T10" fmla="*/ 55 w 77"/>
                <a:gd name="T11" fmla="*/ 12 h 91"/>
                <a:gd name="T12" fmla="*/ 41 w 77"/>
                <a:gd name="T13" fmla="*/ 0 h 91"/>
                <a:gd name="T14" fmla="*/ 33 w 77"/>
                <a:gd name="T15" fmla="*/ 8 h 91"/>
                <a:gd name="T16" fmla="*/ 28 w 77"/>
                <a:gd name="T17" fmla="*/ 7 h 91"/>
                <a:gd name="T18" fmla="*/ 22 w 77"/>
                <a:gd name="T19" fmla="*/ 19 h 91"/>
                <a:gd name="T20" fmla="*/ 18 w 77"/>
                <a:gd name="T21" fmla="*/ 19 h 91"/>
                <a:gd name="T22" fmla="*/ 9 w 77"/>
                <a:gd name="T23" fmla="*/ 30 h 91"/>
                <a:gd name="T24" fmla="*/ 2 w 77"/>
                <a:gd name="T25" fmla="*/ 32 h 91"/>
                <a:gd name="T26" fmla="*/ 4 w 77"/>
                <a:gd name="T27" fmla="*/ 44 h 91"/>
                <a:gd name="T28" fmla="*/ 10 w 77"/>
                <a:gd name="T29" fmla="*/ 46 h 91"/>
                <a:gd name="T30" fmla="*/ 11 w 77"/>
                <a:gd name="T31" fmla="*/ 54 h 91"/>
                <a:gd name="T32" fmla="*/ 19 w 77"/>
                <a:gd name="T33" fmla="*/ 56 h 91"/>
                <a:gd name="T34" fmla="*/ 21 w 77"/>
                <a:gd name="T35" fmla="*/ 57 h 91"/>
                <a:gd name="T36" fmla="*/ 27 w 77"/>
                <a:gd name="T37" fmla="*/ 61 h 91"/>
                <a:gd name="T38" fmla="*/ 32 w 77"/>
                <a:gd name="T39" fmla="*/ 61 h 91"/>
                <a:gd name="T40" fmla="*/ 40 w 77"/>
                <a:gd name="T41" fmla="*/ 63 h 91"/>
                <a:gd name="T42" fmla="*/ 38 w 77"/>
                <a:gd name="T43" fmla="*/ 66 h 91"/>
                <a:gd name="T44" fmla="*/ 35 w 77"/>
                <a:gd name="T45" fmla="*/ 67 h 91"/>
                <a:gd name="T46" fmla="*/ 30 w 77"/>
                <a:gd name="T47" fmla="*/ 66 h 91"/>
                <a:gd name="T48" fmla="*/ 22 w 77"/>
                <a:gd name="T49" fmla="*/ 68 h 91"/>
                <a:gd name="T50" fmla="*/ 24 w 77"/>
                <a:gd name="T51" fmla="*/ 78 h 91"/>
                <a:gd name="T52" fmla="*/ 43 w 77"/>
                <a:gd name="T53" fmla="*/ 91 h 91"/>
                <a:gd name="T54" fmla="*/ 66 w 77"/>
                <a:gd name="T55" fmla="*/ 85 h 91"/>
                <a:gd name="T56" fmla="*/ 77 w 77"/>
                <a:gd name="T57" fmla="*/ 53 h 91"/>
                <a:gd name="T58" fmla="*/ 50 w 77"/>
                <a:gd name="T59" fmla="*/ 65 h 91"/>
                <a:gd name="T60" fmla="*/ 47 w 77"/>
                <a:gd name="T61" fmla="*/ 61 h 91"/>
                <a:gd name="T62" fmla="*/ 49 w 77"/>
                <a:gd name="T63" fmla="*/ 61 h 91"/>
                <a:gd name="T64" fmla="*/ 56 w 77"/>
                <a:gd name="T65" fmla="*/ 65 h 91"/>
                <a:gd name="T66" fmla="*/ 52 w 77"/>
                <a:gd name="T67" fmla="*/ 67 h 91"/>
                <a:gd name="T68" fmla="*/ 39 w 77"/>
                <a:gd name="T69" fmla="*/ 48 h 91"/>
                <a:gd name="T70" fmla="*/ 37 w 77"/>
                <a:gd name="T71" fmla="*/ 5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 h="91">
                  <a:moveTo>
                    <a:pt x="73" y="51"/>
                  </a:moveTo>
                  <a:cubicBezTo>
                    <a:pt x="71" y="51"/>
                    <a:pt x="70" y="50"/>
                    <a:pt x="68" y="49"/>
                  </a:cubicBezTo>
                  <a:cubicBezTo>
                    <a:pt x="68" y="49"/>
                    <a:pt x="68" y="48"/>
                    <a:pt x="68" y="46"/>
                  </a:cubicBezTo>
                  <a:cubicBezTo>
                    <a:pt x="68" y="45"/>
                    <a:pt x="68" y="44"/>
                    <a:pt x="67" y="43"/>
                  </a:cubicBezTo>
                  <a:cubicBezTo>
                    <a:pt x="67" y="41"/>
                    <a:pt x="67" y="40"/>
                    <a:pt x="67" y="38"/>
                  </a:cubicBezTo>
                  <a:cubicBezTo>
                    <a:pt x="67" y="37"/>
                    <a:pt x="67" y="35"/>
                    <a:pt x="67" y="34"/>
                  </a:cubicBezTo>
                  <a:cubicBezTo>
                    <a:pt x="67" y="33"/>
                    <a:pt x="67" y="32"/>
                    <a:pt x="67" y="31"/>
                  </a:cubicBezTo>
                  <a:cubicBezTo>
                    <a:pt x="66" y="28"/>
                    <a:pt x="66" y="24"/>
                    <a:pt x="65" y="21"/>
                  </a:cubicBezTo>
                  <a:cubicBezTo>
                    <a:pt x="63" y="17"/>
                    <a:pt x="59" y="16"/>
                    <a:pt x="56" y="15"/>
                  </a:cubicBezTo>
                  <a:cubicBezTo>
                    <a:pt x="56" y="15"/>
                    <a:pt x="55" y="15"/>
                    <a:pt x="55" y="15"/>
                  </a:cubicBezTo>
                  <a:cubicBezTo>
                    <a:pt x="55" y="14"/>
                    <a:pt x="55" y="14"/>
                    <a:pt x="55" y="13"/>
                  </a:cubicBezTo>
                  <a:cubicBezTo>
                    <a:pt x="55" y="12"/>
                    <a:pt x="55" y="12"/>
                    <a:pt x="55" y="12"/>
                  </a:cubicBezTo>
                  <a:cubicBezTo>
                    <a:pt x="56" y="7"/>
                    <a:pt x="55" y="5"/>
                    <a:pt x="54" y="4"/>
                  </a:cubicBezTo>
                  <a:cubicBezTo>
                    <a:pt x="51" y="2"/>
                    <a:pt x="46" y="0"/>
                    <a:pt x="41" y="0"/>
                  </a:cubicBezTo>
                  <a:cubicBezTo>
                    <a:pt x="35" y="0"/>
                    <a:pt x="34" y="4"/>
                    <a:pt x="33" y="5"/>
                  </a:cubicBezTo>
                  <a:cubicBezTo>
                    <a:pt x="33" y="6"/>
                    <a:pt x="33" y="7"/>
                    <a:pt x="33" y="8"/>
                  </a:cubicBezTo>
                  <a:cubicBezTo>
                    <a:pt x="33" y="8"/>
                    <a:pt x="33" y="8"/>
                    <a:pt x="32" y="8"/>
                  </a:cubicBezTo>
                  <a:cubicBezTo>
                    <a:pt x="31" y="8"/>
                    <a:pt x="30" y="7"/>
                    <a:pt x="28" y="7"/>
                  </a:cubicBezTo>
                  <a:cubicBezTo>
                    <a:pt x="26" y="7"/>
                    <a:pt x="25" y="8"/>
                    <a:pt x="23" y="9"/>
                  </a:cubicBezTo>
                  <a:cubicBezTo>
                    <a:pt x="21" y="12"/>
                    <a:pt x="20" y="16"/>
                    <a:pt x="22" y="19"/>
                  </a:cubicBezTo>
                  <a:cubicBezTo>
                    <a:pt x="21" y="19"/>
                    <a:pt x="21" y="19"/>
                    <a:pt x="21" y="19"/>
                  </a:cubicBezTo>
                  <a:cubicBezTo>
                    <a:pt x="20" y="19"/>
                    <a:pt x="19" y="19"/>
                    <a:pt x="18" y="19"/>
                  </a:cubicBezTo>
                  <a:cubicBezTo>
                    <a:pt x="11" y="19"/>
                    <a:pt x="11" y="24"/>
                    <a:pt x="10" y="27"/>
                  </a:cubicBezTo>
                  <a:cubicBezTo>
                    <a:pt x="10" y="30"/>
                    <a:pt x="9" y="30"/>
                    <a:pt x="9" y="30"/>
                  </a:cubicBezTo>
                  <a:cubicBezTo>
                    <a:pt x="8" y="30"/>
                    <a:pt x="8" y="30"/>
                    <a:pt x="8" y="30"/>
                  </a:cubicBezTo>
                  <a:cubicBezTo>
                    <a:pt x="6" y="30"/>
                    <a:pt x="4" y="30"/>
                    <a:pt x="2" y="32"/>
                  </a:cubicBezTo>
                  <a:cubicBezTo>
                    <a:pt x="1" y="34"/>
                    <a:pt x="0" y="36"/>
                    <a:pt x="1" y="38"/>
                  </a:cubicBezTo>
                  <a:cubicBezTo>
                    <a:pt x="1" y="41"/>
                    <a:pt x="2" y="43"/>
                    <a:pt x="4" y="44"/>
                  </a:cubicBezTo>
                  <a:cubicBezTo>
                    <a:pt x="6" y="45"/>
                    <a:pt x="7" y="45"/>
                    <a:pt x="9" y="46"/>
                  </a:cubicBezTo>
                  <a:cubicBezTo>
                    <a:pt x="10" y="46"/>
                    <a:pt x="10" y="46"/>
                    <a:pt x="10" y="46"/>
                  </a:cubicBezTo>
                  <a:cubicBezTo>
                    <a:pt x="10" y="46"/>
                    <a:pt x="10" y="47"/>
                    <a:pt x="10" y="47"/>
                  </a:cubicBezTo>
                  <a:cubicBezTo>
                    <a:pt x="10" y="49"/>
                    <a:pt x="9" y="51"/>
                    <a:pt x="11" y="54"/>
                  </a:cubicBezTo>
                  <a:cubicBezTo>
                    <a:pt x="12" y="56"/>
                    <a:pt x="14" y="56"/>
                    <a:pt x="16" y="56"/>
                  </a:cubicBezTo>
                  <a:cubicBezTo>
                    <a:pt x="17" y="56"/>
                    <a:pt x="18" y="56"/>
                    <a:pt x="19" y="56"/>
                  </a:cubicBezTo>
                  <a:cubicBezTo>
                    <a:pt x="19" y="56"/>
                    <a:pt x="20" y="56"/>
                    <a:pt x="20" y="56"/>
                  </a:cubicBezTo>
                  <a:cubicBezTo>
                    <a:pt x="20" y="56"/>
                    <a:pt x="21" y="57"/>
                    <a:pt x="21" y="57"/>
                  </a:cubicBezTo>
                  <a:cubicBezTo>
                    <a:pt x="22" y="58"/>
                    <a:pt x="23" y="60"/>
                    <a:pt x="26" y="61"/>
                  </a:cubicBezTo>
                  <a:cubicBezTo>
                    <a:pt x="27" y="61"/>
                    <a:pt x="27" y="61"/>
                    <a:pt x="27" y="61"/>
                  </a:cubicBezTo>
                  <a:cubicBezTo>
                    <a:pt x="29" y="61"/>
                    <a:pt x="31" y="60"/>
                    <a:pt x="32" y="59"/>
                  </a:cubicBezTo>
                  <a:cubicBezTo>
                    <a:pt x="32" y="61"/>
                    <a:pt x="32" y="61"/>
                    <a:pt x="32" y="61"/>
                  </a:cubicBezTo>
                  <a:cubicBezTo>
                    <a:pt x="34" y="62"/>
                    <a:pt x="34" y="62"/>
                    <a:pt x="34" y="62"/>
                  </a:cubicBezTo>
                  <a:cubicBezTo>
                    <a:pt x="36" y="63"/>
                    <a:pt x="38" y="63"/>
                    <a:pt x="40" y="63"/>
                  </a:cubicBezTo>
                  <a:cubicBezTo>
                    <a:pt x="40" y="63"/>
                    <a:pt x="40" y="63"/>
                    <a:pt x="40" y="63"/>
                  </a:cubicBezTo>
                  <a:cubicBezTo>
                    <a:pt x="39" y="64"/>
                    <a:pt x="39" y="65"/>
                    <a:pt x="38" y="66"/>
                  </a:cubicBezTo>
                  <a:cubicBezTo>
                    <a:pt x="38" y="66"/>
                    <a:pt x="38" y="66"/>
                    <a:pt x="37" y="66"/>
                  </a:cubicBezTo>
                  <a:cubicBezTo>
                    <a:pt x="36" y="67"/>
                    <a:pt x="36" y="67"/>
                    <a:pt x="35" y="67"/>
                  </a:cubicBezTo>
                  <a:cubicBezTo>
                    <a:pt x="34" y="67"/>
                    <a:pt x="32" y="67"/>
                    <a:pt x="31" y="66"/>
                  </a:cubicBezTo>
                  <a:cubicBezTo>
                    <a:pt x="31" y="66"/>
                    <a:pt x="30" y="66"/>
                    <a:pt x="30" y="66"/>
                  </a:cubicBezTo>
                  <a:cubicBezTo>
                    <a:pt x="29" y="66"/>
                    <a:pt x="28" y="65"/>
                    <a:pt x="27" y="65"/>
                  </a:cubicBezTo>
                  <a:cubicBezTo>
                    <a:pt x="25" y="65"/>
                    <a:pt x="23" y="66"/>
                    <a:pt x="22" y="68"/>
                  </a:cubicBezTo>
                  <a:cubicBezTo>
                    <a:pt x="20" y="71"/>
                    <a:pt x="22" y="75"/>
                    <a:pt x="23" y="77"/>
                  </a:cubicBezTo>
                  <a:cubicBezTo>
                    <a:pt x="23" y="78"/>
                    <a:pt x="24" y="78"/>
                    <a:pt x="24" y="78"/>
                  </a:cubicBezTo>
                  <a:cubicBezTo>
                    <a:pt x="28" y="90"/>
                    <a:pt x="36" y="91"/>
                    <a:pt x="43" y="91"/>
                  </a:cubicBezTo>
                  <a:cubicBezTo>
                    <a:pt x="43" y="91"/>
                    <a:pt x="43" y="91"/>
                    <a:pt x="43" y="91"/>
                  </a:cubicBezTo>
                  <a:cubicBezTo>
                    <a:pt x="46" y="91"/>
                    <a:pt x="49" y="91"/>
                    <a:pt x="53" y="90"/>
                  </a:cubicBezTo>
                  <a:cubicBezTo>
                    <a:pt x="57" y="90"/>
                    <a:pt x="61" y="88"/>
                    <a:pt x="66" y="85"/>
                  </a:cubicBezTo>
                  <a:cubicBezTo>
                    <a:pt x="67" y="84"/>
                    <a:pt x="67" y="84"/>
                    <a:pt x="67" y="84"/>
                  </a:cubicBezTo>
                  <a:cubicBezTo>
                    <a:pt x="77" y="53"/>
                    <a:pt x="77" y="53"/>
                    <a:pt x="77" y="53"/>
                  </a:cubicBezTo>
                  <a:lnTo>
                    <a:pt x="73" y="51"/>
                  </a:lnTo>
                  <a:close/>
                  <a:moveTo>
                    <a:pt x="50" y="65"/>
                  </a:moveTo>
                  <a:cubicBezTo>
                    <a:pt x="49" y="64"/>
                    <a:pt x="48" y="62"/>
                    <a:pt x="46" y="62"/>
                  </a:cubicBezTo>
                  <a:cubicBezTo>
                    <a:pt x="46" y="62"/>
                    <a:pt x="47" y="61"/>
                    <a:pt x="47" y="61"/>
                  </a:cubicBezTo>
                  <a:cubicBezTo>
                    <a:pt x="47" y="61"/>
                    <a:pt x="48" y="60"/>
                    <a:pt x="48" y="60"/>
                  </a:cubicBezTo>
                  <a:cubicBezTo>
                    <a:pt x="49" y="61"/>
                    <a:pt x="49" y="61"/>
                    <a:pt x="49" y="61"/>
                  </a:cubicBezTo>
                  <a:cubicBezTo>
                    <a:pt x="50" y="63"/>
                    <a:pt x="51" y="64"/>
                    <a:pt x="54" y="64"/>
                  </a:cubicBezTo>
                  <a:cubicBezTo>
                    <a:pt x="55" y="64"/>
                    <a:pt x="56" y="64"/>
                    <a:pt x="56" y="65"/>
                  </a:cubicBezTo>
                  <a:cubicBezTo>
                    <a:pt x="57" y="65"/>
                    <a:pt x="57" y="65"/>
                    <a:pt x="58" y="65"/>
                  </a:cubicBezTo>
                  <a:cubicBezTo>
                    <a:pt x="56" y="66"/>
                    <a:pt x="54" y="67"/>
                    <a:pt x="52" y="67"/>
                  </a:cubicBezTo>
                  <a:cubicBezTo>
                    <a:pt x="52" y="67"/>
                    <a:pt x="50" y="66"/>
                    <a:pt x="50" y="65"/>
                  </a:cubicBezTo>
                  <a:close/>
                  <a:moveTo>
                    <a:pt x="39" y="48"/>
                  </a:moveTo>
                  <a:cubicBezTo>
                    <a:pt x="39" y="49"/>
                    <a:pt x="39" y="49"/>
                    <a:pt x="38" y="49"/>
                  </a:cubicBezTo>
                  <a:cubicBezTo>
                    <a:pt x="38" y="49"/>
                    <a:pt x="37" y="50"/>
                    <a:pt x="37" y="50"/>
                  </a:cubicBezTo>
                  <a:cubicBezTo>
                    <a:pt x="37" y="49"/>
                    <a:pt x="38" y="49"/>
                    <a:pt x="39" y="4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57" name="Freeform 86"/>
            <p:cNvSpPr>
              <a:spLocks/>
            </p:cNvSpPr>
            <p:nvPr/>
          </p:nvSpPr>
          <p:spPr bwMode="auto">
            <a:xfrm>
              <a:off x="16870731" y="3273350"/>
              <a:ext cx="98484" cy="69063"/>
            </a:xfrm>
            <a:custGeom>
              <a:avLst/>
              <a:gdLst>
                <a:gd name="T0" fmla="*/ 17 w 18"/>
                <a:gd name="T1" fmla="*/ 6 h 14"/>
                <a:gd name="T2" fmla="*/ 7 w 18"/>
                <a:gd name="T3" fmla="*/ 0 h 14"/>
                <a:gd name="T4" fmla="*/ 6 w 18"/>
                <a:gd name="T5" fmla="*/ 0 h 14"/>
                <a:gd name="T6" fmla="*/ 1 w 18"/>
                <a:gd name="T7" fmla="*/ 3 h 14"/>
                <a:gd name="T8" fmla="*/ 2 w 18"/>
                <a:gd name="T9" fmla="*/ 8 h 14"/>
                <a:gd name="T10" fmla="*/ 10 w 18"/>
                <a:gd name="T11" fmla="*/ 14 h 14"/>
                <a:gd name="T12" fmla="*/ 11 w 18"/>
                <a:gd name="T13" fmla="*/ 14 h 14"/>
                <a:gd name="T14" fmla="*/ 17 w 18"/>
                <a:gd name="T15" fmla="*/ 11 h 14"/>
                <a:gd name="T16" fmla="*/ 17 w 18"/>
                <a:gd name="T17"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4">
                  <a:moveTo>
                    <a:pt x="17" y="6"/>
                  </a:moveTo>
                  <a:cubicBezTo>
                    <a:pt x="15" y="3"/>
                    <a:pt x="9" y="1"/>
                    <a:pt x="7" y="0"/>
                  </a:cubicBezTo>
                  <a:cubicBezTo>
                    <a:pt x="6" y="0"/>
                    <a:pt x="6" y="0"/>
                    <a:pt x="6" y="0"/>
                  </a:cubicBezTo>
                  <a:cubicBezTo>
                    <a:pt x="3" y="0"/>
                    <a:pt x="2" y="2"/>
                    <a:pt x="1" y="3"/>
                  </a:cubicBezTo>
                  <a:cubicBezTo>
                    <a:pt x="1" y="4"/>
                    <a:pt x="0" y="6"/>
                    <a:pt x="2" y="8"/>
                  </a:cubicBezTo>
                  <a:cubicBezTo>
                    <a:pt x="3" y="11"/>
                    <a:pt x="7" y="14"/>
                    <a:pt x="10" y="14"/>
                  </a:cubicBezTo>
                  <a:cubicBezTo>
                    <a:pt x="11" y="14"/>
                    <a:pt x="11" y="14"/>
                    <a:pt x="11" y="14"/>
                  </a:cubicBezTo>
                  <a:cubicBezTo>
                    <a:pt x="13" y="14"/>
                    <a:pt x="16" y="13"/>
                    <a:pt x="17" y="11"/>
                  </a:cubicBezTo>
                  <a:cubicBezTo>
                    <a:pt x="18" y="9"/>
                    <a:pt x="18" y="7"/>
                    <a:pt x="17" y="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58" name="Freeform 88"/>
            <p:cNvSpPr>
              <a:spLocks/>
            </p:cNvSpPr>
            <p:nvPr/>
          </p:nvSpPr>
          <p:spPr bwMode="auto">
            <a:xfrm>
              <a:off x="18255662" y="4785272"/>
              <a:ext cx="96432" cy="69063"/>
            </a:xfrm>
            <a:custGeom>
              <a:avLst/>
              <a:gdLst>
                <a:gd name="T0" fmla="*/ 17 w 18"/>
                <a:gd name="T1" fmla="*/ 7 h 14"/>
                <a:gd name="T2" fmla="*/ 6 w 18"/>
                <a:gd name="T3" fmla="*/ 0 h 14"/>
                <a:gd name="T4" fmla="*/ 2 w 18"/>
                <a:gd name="T5" fmla="*/ 2 h 14"/>
                <a:gd name="T6" fmla="*/ 0 w 18"/>
                <a:gd name="T7" fmla="*/ 7 h 14"/>
                <a:gd name="T8" fmla="*/ 3 w 18"/>
                <a:gd name="T9" fmla="*/ 11 h 14"/>
                <a:gd name="T10" fmla="*/ 5 w 18"/>
                <a:gd name="T11" fmla="*/ 11 h 14"/>
                <a:gd name="T12" fmla="*/ 7 w 18"/>
                <a:gd name="T13" fmla="*/ 11 h 14"/>
                <a:gd name="T14" fmla="*/ 8 w 18"/>
                <a:gd name="T15" fmla="*/ 12 h 14"/>
                <a:gd name="T16" fmla="*/ 13 w 18"/>
                <a:gd name="T17" fmla="*/ 14 h 14"/>
                <a:gd name="T18" fmla="*/ 16 w 18"/>
                <a:gd name="T19" fmla="*/ 13 h 14"/>
                <a:gd name="T20" fmla="*/ 17 w 18"/>
                <a:gd name="T2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4">
                  <a:moveTo>
                    <a:pt x="17" y="7"/>
                  </a:moveTo>
                  <a:cubicBezTo>
                    <a:pt x="16" y="4"/>
                    <a:pt x="11" y="0"/>
                    <a:pt x="6" y="0"/>
                  </a:cubicBezTo>
                  <a:cubicBezTo>
                    <a:pt x="5" y="0"/>
                    <a:pt x="3" y="1"/>
                    <a:pt x="2" y="2"/>
                  </a:cubicBezTo>
                  <a:cubicBezTo>
                    <a:pt x="1" y="3"/>
                    <a:pt x="0" y="5"/>
                    <a:pt x="0" y="7"/>
                  </a:cubicBezTo>
                  <a:cubicBezTo>
                    <a:pt x="0" y="9"/>
                    <a:pt x="1" y="10"/>
                    <a:pt x="3" y="11"/>
                  </a:cubicBezTo>
                  <a:cubicBezTo>
                    <a:pt x="4" y="11"/>
                    <a:pt x="4" y="11"/>
                    <a:pt x="5" y="11"/>
                  </a:cubicBezTo>
                  <a:cubicBezTo>
                    <a:pt x="6" y="11"/>
                    <a:pt x="7" y="11"/>
                    <a:pt x="7" y="11"/>
                  </a:cubicBezTo>
                  <a:cubicBezTo>
                    <a:pt x="8" y="11"/>
                    <a:pt x="8" y="12"/>
                    <a:pt x="8" y="12"/>
                  </a:cubicBezTo>
                  <a:cubicBezTo>
                    <a:pt x="9" y="13"/>
                    <a:pt x="11" y="14"/>
                    <a:pt x="13" y="14"/>
                  </a:cubicBezTo>
                  <a:cubicBezTo>
                    <a:pt x="14" y="14"/>
                    <a:pt x="15" y="13"/>
                    <a:pt x="16" y="13"/>
                  </a:cubicBezTo>
                  <a:cubicBezTo>
                    <a:pt x="18" y="11"/>
                    <a:pt x="18" y="9"/>
                    <a:pt x="17"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59" name="Freeform 90"/>
            <p:cNvSpPr>
              <a:spLocks/>
            </p:cNvSpPr>
            <p:nvPr/>
          </p:nvSpPr>
          <p:spPr bwMode="auto">
            <a:xfrm>
              <a:off x="17256460" y="3695195"/>
              <a:ext cx="110794" cy="98928"/>
            </a:xfrm>
            <a:custGeom>
              <a:avLst/>
              <a:gdLst>
                <a:gd name="T0" fmla="*/ 19 w 20"/>
                <a:gd name="T1" fmla="*/ 4 h 20"/>
                <a:gd name="T2" fmla="*/ 12 w 20"/>
                <a:gd name="T3" fmla="*/ 0 h 20"/>
                <a:gd name="T4" fmla="*/ 1 w 20"/>
                <a:gd name="T5" fmla="*/ 10 h 20"/>
                <a:gd name="T6" fmla="*/ 8 w 20"/>
                <a:gd name="T7" fmla="*/ 20 h 20"/>
                <a:gd name="T8" fmla="*/ 11 w 20"/>
                <a:gd name="T9" fmla="*/ 20 h 20"/>
                <a:gd name="T10" fmla="*/ 11 w 20"/>
                <a:gd name="T11" fmla="*/ 20 h 20"/>
                <a:gd name="T12" fmla="*/ 18 w 20"/>
                <a:gd name="T13" fmla="*/ 16 h 20"/>
                <a:gd name="T14" fmla="*/ 19 w 20"/>
                <a:gd name="T15" fmla="*/ 4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0">
                  <a:moveTo>
                    <a:pt x="19" y="4"/>
                  </a:moveTo>
                  <a:cubicBezTo>
                    <a:pt x="17" y="0"/>
                    <a:pt x="14" y="0"/>
                    <a:pt x="12" y="0"/>
                  </a:cubicBezTo>
                  <a:cubicBezTo>
                    <a:pt x="7" y="0"/>
                    <a:pt x="2" y="6"/>
                    <a:pt x="1" y="10"/>
                  </a:cubicBezTo>
                  <a:cubicBezTo>
                    <a:pt x="0" y="15"/>
                    <a:pt x="2" y="18"/>
                    <a:pt x="8" y="20"/>
                  </a:cubicBezTo>
                  <a:cubicBezTo>
                    <a:pt x="9" y="20"/>
                    <a:pt x="10" y="20"/>
                    <a:pt x="11" y="20"/>
                  </a:cubicBezTo>
                  <a:cubicBezTo>
                    <a:pt x="11" y="20"/>
                    <a:pt x="11" y="20"/>
                    <a:pt x="11" y="20"/>
                  </a:cubicBezTo>
                  <a:cubicBezTo>
                    <a:pt x="14" y="20"/>
                    <a:pt x="16" y="19"/>
                    <a:pt x="18" y="16"/>
                  </a:cubicBezTo>
                  <a:cubicBezTo>
                    <a:pt x="20" y="13"/>
                    <a:pt x="20" y="8"/>
                    <a:pt x="19"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60" name="Freeform 92"/>
            <p:cNvSpPr>
              <a:spLocks noEditPoints="1"/>
            </p:cNvSpPr>
            <p:nvPr/>
          </p:nvSpPr>
          <p:spPr bwMode="auto">
            <a:xfrm>
              <a:off x="17334426" y="3450674"/>
              <a:ext cx="385729" cy="391980"/>
            </a:xfrm>
            <a:custGeom>
              <a:avLst/>
              <a:gdLst>
                <a:gd name="T0" fmla="*/ 69 w 71"/>
                <a:gd name="T1" fmla="*/ 23 h 79"/>
                <a:gd name="T2" fmla="*/ 60 w 71"/>
                <a:gd name="T3" fmla="*/ 11 h 79"/>
                <a:gd name="T4" fmla="*/ 54 w 71"/>
                <a:gd name="T5" fmla="*/ 12 h 79"/>
                <a:gd name="T6" fmla="*/ 46 w 71"/>
                <a:gd name="T7" fmla="*/ 9 h 79"/>
                <a:gd name="T8" fmla="*/ 41 w 71"/>
                <a:gd name="T9" fmla="*/ 3 h 79"/>
                <a:gd name="T10" fmla="*/ 35 w 71"/>
                <a:gd name="T11" fmla="*/ 5 h 79"/>
                <a:gd name="T12" fmla="*/ 34 w 71"/>
                <a:gd name="T13" fmla="*/ 6 h 79"/>
                <a:gd name="T14" fmla="*/ 31 w 71"/>
                <a:gd name="T15" fmla="*/ 13 h 79"/>
                <a:gd name="T16" fmla="*/ 29 w 71"/>
                <a:gd name="T17" fmla="*/ 13 h 79"/>
                <a:gd name="T18" fmla="*/ 23 w 71"/>
                <a:gd name="T19" fmla="*/ 21 h 79"/>
                <a:gd name="T20" fmla="*/ 19 w 71"/>
                <a:gd name="T21" fmla="*/ 17 h 79"/>
                <a:gd name="T22" fmla="*/ 19 w 71"/>
                <a:gd name="T23" fmla="*/ 9 h 79"/>
                <a:gd name="T24" fmla="*/ 15 w 71"/>
                <a:gd name="T25" fmla="*/ 5 h 79"/>
                <a:gd name="T26" fmla="*/ 11 w 71"/>
                <a:gd name="T27" fmla="*/ 1 h 79"/>
                <a:gd name="T28" fmla="*/ 2 w 71"/>
                <a:gd name="T29" fmla="*/ 3 h 79"/>
                <a:gd name="T30" fmla="*/ 2 w 71"/>
                <a:gd name="T31" fmla="*/ 11 h 79"/>
                <a:gd name="T32" fmla="*/ 2 w 71"/>
                <a:gd name="T33" fmla="*/ 16 h 79"/>
                <a:gd name="T34" fmla="*/ 2 w 71"/>
                <a:gd name="T35" fmla="*/ 23 h 79"/>
                <a:gd name="T36" fmla="*/ 6 w 71"/>
                <a:gd name="T37" fmla="*/ 31 h 79"/>
                <a:gd name="T38" fmla="*/ 10 w 71"/>
                <a:gd name="T39" fmla="*/ 40 h 79"/>
                <a:gd name="T40" fmla="*/ 11 w 71"/>
                <a:gd name="T41" fmla="*/ 41 h 79"/>
                <a:gd name="T42" fmla="*/ 13 w 71"/>
                <a:gd name="T43" fmla="*/ 47 h 79"/>
                <a:gd name="T44" fmla="*/ 19 w 71"/>
                <a:gd name="T45" fmla="*/ 52 h 79"/>
                <a:gd name="T46" fmla="*/ 26 w 71"/>
                <a:gd name="T47" fmla="*/ 51 h 79"/>
                <a:gd name="T48" fmla="*/ 33 w 71"/>
                <a:gd name="T49" fmla="*/ 52 h 79"/>
                <a:gd name="T50" fmla="*/ 39 w 71"/>
                <a:gd name="T51" fmla="*/ 51 h 79"/>
                <a:gd name="T52" fmla="*/ 40 w 71"/>
                <a:gd name="T53" fmla="*/ 51 h 79"/>
                <a:gd name="T54" fmla="*/ 31 w 71"/>
                <a:gd name="T55" fmla="*/ 58 h 79"/>
                <a:gd name="T56" fmla="*/ 31 w 71"/>
                <a:gd name="T57" fmla="*/ 65 h 79"/>
                <a:gd name="T58" fmla="*/ 31 w 71"/>
                <a:gd name="T59" fmla="*/ 71 h 79"/>
                <a:gd name="T60" fmla="*/ 37 w 71"/>
                <a:gd name="T61" fmla="*/ 78 h 79"/>
                <a:gd name="T62" fmla="*/ 41 w 71"/>
                <a:gd name="T63" fmla="*/ 77 h 79"/>
                <a:gd name="T64" fmla="*/ 42 w 71"/>
                <a:gd name="T65" fmla="*/ 77 h 79"/>
                <a:gd name="T66" fmla="*/ 47 w 71"/>
                <a:gd name="T67" fmla="*/ 79 h 79"/>
                <a:gd name="T68" fmla="*/ 53 w 71"/>
                <a:gd name="T69" fmla="*/ 79 h 79"/>
                <a:gd name="T70" fmla="*/ 58 w 71"/>
                <a:gd name="T71" fmla="*/ 78 h 79"/>
                <a:gd name="T72" fmla="*/ 62 w 71"/>
                <a:gd name="T73" fmla="*/ 67 h 79"/>
                <a:gd name="T74" fmla="*/ 63 w 71"/>
                <a:gd name="T75" fmla="*/ 62 h 79"/>
                <a:gd name="T76" fmla="*/ 67 w 71"/>
                <a:gd name="T77" fmla="*/ 51 h 79"/>
                <a:gd name="T78" fmla="*/ 66 w 71"/>
                <a:gd name="T79" fmla="*/ 46 h 79"/>
                <a:gd name="T80" fmla="*/ 69 w 71"/>
                <a:gd name="T81" fmla="*/ 39 h 79"/>
                <a:gd name="T82" fmla="*/ 23 w 71"/>
                <a:gd name="T83" fmla="*/ 25 h 79"/>
                <a:gd name="T84" fmla="*/ 23 w 71"/>
                <a:gd name="T85" fmla="*/ 26 h 79"/>
                <a:gd name="T86" fmla="*/ 23 w 71"/>
                <a:gd name="T87" fmla="*/ 25 h 79"/>
                <a:gd name="T88" fmla="*/ 35 w 71"/>
                <a:gd name="T89" fmla="*/ 16 h 79"/>
                <a:gd name="T90" fmla="*/ 35 w 71"/>
                <a:gd name="T91" fmla="*/ 16 h 79"/>
                <a:gd name="T92" fmla="*/ 40 w 71"/>
                <a:gd name="T93" fmla="*/ 28 h 79"/>
                <a:gd name="T94" fmla="*/ 37 w 71"/>
                <a:gd name="T95" fmla="*/ 22 h 79"/>
                <a:gd name="T96" fmla="*/ 36 w 71"/>
                <a:gd name="T97" fmla="*/ 18 h 79"/>
                <a:gd name="T98" fmla="*/ 40 w 71"/>
                <a:gd name="T99" fmla="*/ 22 h 79"/>
                <a:gd name="T100" fmla="*/ 43 w 71"/>
                <a:gd name="T101" fmla="*/ 3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1" h="79">
                  <a:moveTo>
                    <a:pt x="69" y="26"/>
                  </a:moveTo>
                  <a:cubicBezTo>
                    <a:pt x="69" y="25"/>
                    <a:pt x="69" y="24"/>
                    <a:pt x="69" y="23"/>
                  </a:cubicBezTo>
                  <a:cubicBezTo>
                    <a:pt x="68" y="20"/>
                    <a:pt x="68" y="18"/>
                    <a:pt x="67" y="16"/>
                  </a:cubicBezTo>
                  <a:cubicBezTo>
                    <a:pt x="66" y="13"/>
                    <a:pt x="63" y="11"/>
                    <a:pt x="60" y="11"/>
                  </a:cubicBezTo>
                  <a:cubicBezTo>
                    <a:pt x="58" y="11"/>
                    <a:pt x="57" y="11"/>
                    <a:pt x="55" y="12"/>
                  </a:cubicBezTo>
                  <a:cubicBezTo>
                    <a:pt x="55" y="12"/>
                    <a:pt x="54" y="12"/>
                    <a:pt x="54" y="12"/>
                  </a:cubicBezTo>
                  <a:cubicBezTo>
                    <a:pt x="52" y="10"/>
                    <a:pt x="51" y="9"/>
                    <a:pt x="47" y="8"/>
                  </a:cubicBezTo>
                  <a:cubicBezTo>
                    <a:pt x="47" y="8"/>
                    <a:pt x="47" y="9"/>
                    <a:pt x="46" y="9"/>
                  </a:cubicBezTo>
                  <a:cubicBezTo>
                    <a:pt x="47" y="7"/>
                    <a:pt x="46" y="6"/>
                    <a:pt x="46" y="5"/>
                  </a:cubicBezTo>
                  <a:cubicBezTo>
                    <a:pt x="45" y="3"/>
                    <a:pt x="43" y="3"/>
                    <a:pt x="41" y="3"/>
                  </a:cubicBezTo>
                  <a:cubicBezTo>
                    <a:pt x="39" y="3"/>
                    <a:pt x="38" y="3"/>
                    <a:pt x="36" y="4"/>
                  </a:cubicBezTo>
                  <a:cubicBezTo>
                    <a:pt x="36" y="4"/>
                    <a:pt x="36" y="5"/>
                    <a:pt x="35" y="5"/>
                  </a:cubicBezTo>
                  <a:cubicBezTo>
                    <a:pt x="35" y="5"/>
                    <a:pt x="35" y="5"/>
                    <a:pt x="35" y="6"/>
                  </a:cubicBezTo>
                  <a:cubicBezTo>
                    <a:pt x="34" y="6"/>
                    <a:pt x="34" y="6"/>
                    <a:pt x="34" y="6"/>
                  </a:cubicBezTo>
                  <a:cubicBezTo>
                    <a:pt x="33" y="6"/>
                    <a:pt x="32" y="7"/>
                    <a:pt x="31" y="8"/>
                  </a:cubicBezTo>
                  <a:cubicBezTo>
                    <a:pt x="30" y="9"/>
                    <a:pt x="30" y="11"/>
                    <a:pt x="31" y="13"/>
                  </a:cubicBezTo>
                  <a:cubicBezTo>
                    <a:pt x="31" y="13"/>
                    <a:pt x="31" y="13"/>
                    <a:pt x="31" y="13"/>
                  </a:cubicBezTo>
                  <a:cubicBezTo>
                    <a:pt x="31" y="13"/>
                    <a:pt x="30" y="13"/>
                    <a:pt x="29" y="13"/>
                  </a:cubicBezTo>
                  <a:cubicBezTo>
                    <a:pt x="28" y="13"/>
                    <a:pt x="26" y="14"/>
                    <a:pt x="25" y="15"/>
                  </a:cubicBezTo>
                  <a:cubicBezTo>
                    <a:pt x="24" y="16"/>
                    <a:pt x="23" y="19"/>
                    <a:pt x="23" y="21"/>
                  </a:cubicBezTo>
                  <a:cubicBezTo>
                    <a:pt x="23" y="20"/>
                    <a:pt x="23" y="19"/>
                    <a:pt x="22" y="19"/>
                  </a:cubicBezTo>
                  <a:cubicBezTo>
                    <a:pt x="22" y="18"/>
                    <a:pt x="20" y="17"/>
                    <a:pt x="19" y="17"/>
                  </a:cubicBezTo>
                  <a:cubicBezTo>
                    <a:pt x="19" y="17"/>
                    <a:pt x="19" y="16"/>
                    <a:pt x="20" y="16"/>
                  </a:cubicBezTo>
                  <a:cubicBezTo>
                    <a:pt x="20" y="14"/>
                    <a:pt x="20" y="11"/>
                    <a:pt x="19" y="9"/>
                  </a:cubicBezTo>
                  <a:cubicBezTo>
                    <a:pt x="18" y="8"/>
                    <a:pt x="17" y="7"/>
                    <a:pt x="16" y="7"/>
                  </a:cubicBezTo>
                  <a:cubicBezTo>
                    <a:pt x="16" y="6"/>
                    <a:pt x="16" y="6"/>
                    <a:pt x="15" y="5"/>
                  </a:cubicBezTo>
                  <a:cubicBezTo>
                    <a:pt x="15" y="5"/>
                    <a:pt x="15" y="5"/>
                    <a:pt x="15" y="5"/>
                  </a:cubicBezTo>
                  <a:cubicBezTo>
                    <a:pt x="14" y="3"/>
                    <a:pt x="13" y="2"/>
                    <a:pt x="11" y="1"/>
                  </a:cubicBezTo>
                  <a:cubicBezTo>
                    <a:pt x="10" y="1"/>
                    <a:pt x="9" y="0"/>
                    <a:pt x="8" y="0"/>
                  </a:cubicBezTo>
                  <a:cubicBezTo>
                    <a:pt x="5" y="0"/>
                    <a:pt x="3" y="1"/>
                    <a:pt x="2" y="3"/>
                  </a:cubicBezTo>
                  <a:cubicBezTo>
                    <a:pt x="0" y="5"/>
                    <a:pt x="0" y="8"/>
                    <a:pt x="1" y="10"/>
                  </a:cubicBezTo>
                  <a:cubicBezTo>
                    <a:pt x="1" y="11"/>
                    <a:pt x="2" y="11"/>
                    <a:pt x="2" y="11"/>
                  </a:cubicBezTo>
                  <a:cubicBezTo>
                    <a:pt x="2" y="12"/>
                    <a:pt x="2" y="12"/>
                    <a:pt x="2" y="12"/>
                  </a:cubicBezTo>
                  <a:cubicBezTo>
                    <a:pt x="2" y="13"/>
                    <a:pt x="2" y="15"/>
                    <a:pt x="2" y="16"/>
                  </a:cubicBezTo>
                  <a:cubicBezTo>
                    <a:pt x="3" y="17"/>
                    <a:pt x="4" y="18"/>
                    <a:pt x="5" y="19"/>
                  </a:cubicBezTo>
                  <a:cubicBezTo>
                    <a:pt x="3" y="20"/>
                    <a:pt x="2" y="22"/>
                    <a:pt x="2" y="23"/>
                  </a:cubicBezTo>
                  <a:cubicBezTo>
                    <a:pt x="1" y="26"/>
                    <a:pt x="2" y="28"/>
                    <a:pt x="3" y="29"/>
                  </a:cubicBezTo>
                  <a:cubicBezTo>
                    <a:pt x="4" y="30"/>
                    <a:pt x="5" y="31"/>
                    <a:pt x="6" y="31"/>
                  </a:cubicBezTo>
                  <a:cubicBezTo>
                    <a:pt x="6" y="32"/>
                    <a:pt x="5" y="33"/>
                    <a:pt x="6" y="35"/>
                  </a:cubicBezTo>
                  <a:cubicBezTo>
                    <a:pt x="6" y="37"/>
                    <a:pt x="8" y="39"/>
                    <a:pt x="10" y="40"/>
                  </a:cubicBezTo>
                  <a:cubicBezTo>
                    <a:pt x="11" y="40"/>
                    <a:pt x="11" y="40"/>
                    <a:pt x="11" y="40"/>
                  </a:cubicBezTo>
                  <a:cubicBezTo>
                    <a:pt x="11" y="40"/>
                    <a:pt x="11" y="41"/>
                    <a:pt x="11" y="41"/>
                  </a:cubicBezTo>
                  <a:cubicBezTo>
                    <a:pt x="12" y="42"/>
                    <a:pt x="13" y="42"/>
                    <a:pt x="14" y="43"/>
                  </a:cubicBezTo>
                  <a:cubicBezTo>
                    <a:pt x="13" y="44"/>
                    <a:pt x="13" y="45"/>
                    <a:pt x="13" y="47"/>
                  </a:cubicBezTo>
                  <a:cubicBezTo>
                    <a:pt x="14" y="48"/>
                    <a:pt x="15" y="51"/>
                    <a:pt x="18" y="52"/>
                  </a:cubicBezTo>
                  <a:cubicBezTo>
                    <a:pt x="18" y="52"/>
                    <a:pt x="19" y="52"/>
                    <a:pt x="19" y="52"/>
                  </a:cubicBezTo>
                  <a:cubicBezTo>
                    <a:pt x="20" y="52"/>
                    <a:pt x="22" y="52"/>
                    <a:pt x="23" y="52"/>
                  </a:cubicBezTo>
                  <a:cubicBezTo>
                    <a:pt x="24" y="51"/>
                    <a:pt x="25" y="51"/>
                    <a:pt x="26" y="51"/>
                  </a:cubicBezTo>
                  <a:cubicBezTo>
                    <a:pt x="27" y="51"/>
                    <a:pt x="28" y="51"/>
                    <a:pt x="29" y="52"/>
                  </a:cubicBezTo>
                  <a:cubicBezTo>
                    <a:pt x="30" y="52"/>
                    <a:pt x="31" y="52"/>
                    <a:pt x="33" y="52"/>
                  </a:cubicBezTo>
                  <a:cubicBezTo>
                    <a:pt x="34" y="52"/>
                    <a:pt x="35" y="51"/>
                    <a:pt x="37" y="51"/>
                  </a:cubicBezTo>
                  <a:cubicBezTo>
                    <a:pt x="38" y="51"/>
                    <a:pt x="38" y="51"/>
                    <a:pt x="39" y="51"/>
                  </a:cubicBezTo>
                  <a:cubicBezTo>
                    <a:pt x="39" y="51"/>
                    <a:pt x="39" y="51"/>
                    <a:pt x="39" y="51"/>
                  </a:cubicBezTo>
                  <a:cubicBezTo>
                    <a:pt x="40" y="51"/>
                    <a:pt x="40" y="51"/>
                    <a:pt x="40" y="51"/>
                  </a:cubicBezTo>
                  <a:cubicBezTo>
                    <a:pt x="40" y="52"/>
                    <a:pt x="38" y="52"/>
                    <a:pt x="37" y="53"/>
                  </a:cubicBezTo>
                  <a:cubicBezTo>
                    <a:pt x="35" y="54"/>
                    <a:pt x="33" y="55"/>
                    <a:pt x="31" y="58"/>
                  </a:cubicBezTo>
                  <a:cubicBezTo>
                    <a:pt x="30" y="60"/>
                    <a:pt x="31" y="62"/>
                    <a:pt x="31" y="63"/>
                  </a:cubicBezTo>
                  <a:cubicBezTo>
                    <a:pt x="31" y="64"/>
                    <a:pt x="31" y="64"/>
                    <a:pt x="31" y="65"/>
                  </a:cubicBezTo>
                  <a:cubicBezTo>
                    <a:pt x="31" y="66"/>
                    <a:pt x="31" y="67"/>
                    <a:pt x="31" y="68"/>
                  </a:cubicBezTo>
                  <a:cubicBezTo>
                    <a:pt x="31" y="69"/>
                    <a:pt x="31" y="70"/>
                    <a:pt x="31" y="71"/>
                  </a:cubicBezTo>
                  <a:cubicBezTo>
                    <a:pt x="31" y="73"/>
                    <a:pt x="31" y="75"/>
                    <a:pt x="32" y="76"/>
                  </a:cubicBezTo>
                  <a:cubicBezTo>
                    <a:pt x="33" y="77"/>
                    <a:pt x="35" y="78"/>
                    <a:pt x="37" y="78"/>
                  </a:cubicBezTo>
                  <a:cubicBezTo>
                    <a:pt x="38" y="78"/>
                    <a:pt x="39" y="77"/>
                    <a:pt x="40" y="77"/>
                  </a:cubicBezTo>
                  <a:cubicBezTo>
                    <a:pt x="41" y="77"/>
                    <a:pt x="41" y="77"/>
                    <a:pt x="41" y="77"/>
                  </a:cubicBezTo>
                  <a:cubicBezTo>
                    <a:pt x="41" y="77"/>
                    <a:pt x="41" y="77"/>
                    <a:pt x="41" y="77"/>
                  </a:cubicBezTo>
                  <a:cubicBezTo>
                    <a:pt x="41" y="77"/>
                    <a:pt x="42" y="77"/>
                    <a:pt x="42" y="77"/>
                  </a:cubicBezTo>
                  <a:cubicBezTo>
                    <a:pt x="43" y="78"/>
                    <a:pt x="44" y="79"/>
                    <a:pt x="46" y="79"/>
                  </a:cubicBezTo>
                  <a:cubicBezTo>
                    <a:pt x="47" y="79"/>
                    <a:pt x="47" y="79"/>
                    <a:pt x="47" y="79"/>
                  </a:cubicBezTo>
                  <a:cubicBezTo>
                    <a:pt x="48" y="79"/>
                    <a:pt x="49" y="79"/>
                    <a:pt x="50" y="79"/>
                  </a:cubicBezTo>
                  <a:cubicBezTo>
                    <a:pt x="51" y="79"/>
                    <a:pt x="52" y="79"/>
                    <a:pt x="53" y="79"/>
                  </a:cubicBezTo>
                  <a:cubicBezTo>
                    <a:pt x="53" y="79"/>
                    <a:pt x="53" y="79"/>
                    <a:pt x="53" y="79"/>
                  </a:cubicBezTo>
                  <a:cubicBezTo>
                    <a:pt x="55" y="79"/>
                    <a:pt x="57" y="79"/>
                    <a:pt x="58" y="78"/>
                  </a:cubicBezTo>
                  <a:cubicBezTo>
                    <a:pt x="61" y="76"/>
                    <a:pt x="62" y="72"/>
                    <a:pt x="62" y="70"/>
                  </a:cubicBezTo>
                  <a:cubicBezTo>
                    <a:pt x="62" y="69"/>
                    <a:pt x="62" y="68"/>
                    <a:pt x="62" y="67"/>
                  </a:cubicBezTo>
                  <a:cubicBezTo>
                    <a:pt x="62" y="65"/>
                    <a:pt x="62" y="64"/>
                    <a:pt x="62" y="64"/>
                  </a:cubicBezTo>
                  <a:cubicBezTo>
                    <a:pt x="62" y="63"/>
                    <a:pt x="63" y="63"/>
                    <a:pt x="63" y="62"/>
                  </a:cubicBezTo>
                  <a:cubicBezTo>
                    <a:pt x="64" y="62"/>
                    <a:pt x="65" y="61"/>
                    <a:pt x="65" y="60"/>
                  </a:cubicBezTo>
                  <a:cubicBezTo>
                    <a:pt x="68" y="57"/>
                    <a:pt x="67" y="54"/>
                    <a:pt x="67" y="51"/>
                  </a:cubicBezTo>
                  <a:cubicBezTo>
                    <a:pt x="67" y="51"/>
                    <a:pt x="67" y="50"/>
                    <a:pt x="67" y="50"/>
                  </a:cubicBezTo>
                  <a:cubicBezTo>
                    <a:pt x="66" y="48"/>
                    <a:pt x="66" y="47"/>
                    <a:pt x="66" y="46"/>
                  </a:cubicBezTo>
                  <a:cubicBezTo>
                    <a:pt x="67" y="45"/>
                    <a:pt x="67" y="44"/>
                    <a:pt x="68" y="42"/>
                  </a:cubicBezTo>
                  <a:cubicBezTo>
                    <a:pt x="68" y="41"/>
                    <a:pt x="69" y="40"/>
                    <a:pt x="69" y="39"/>
                  </a:cubicBezTo>
                  <a:cubicBezTo>
                    <a:pt x="71" y="34"/>
                    <a:pt x="70" y="30"/>
                    <a:pt x="69" y="26"/>
                  </a:cubicBezTo>
                  <a:close/>
                  <a:moveTo>
                    <a:pt x="23" y="25"/>
                  </a:moveTo>
                  <a:cubicBezTo>
                    <a:pt x="23" y="26"/>
                    <a:pt x="23" y="26"/>
                    <a:pt x="23" y="27"/>
                  </a:cubicBezTo>
                  <a:cubicBezTo>
                    <a:pt x="23" y="27"/>
                    <a:pt x="23" y="26"/>
                    <a:pt x="23" y="26"/>
                  </a:cubicBezTo>
                  <a:cubicBezTo>
                    <a:pt x="23" y="26"/>
                    <a:pt x="23" y="25"/>
                    <a:pt x="23" y="25"/>
                  </a:cubicBezTo>
                  <a:cubicBezTo>
                    <a:pt x="23" y="25"/>
                    <a:pt x="23" y="25"/>
                    <a:pt x="23" y="25"/>
                  </a:cubicBezTo>
                  <a:close/>
                  <a:moveTo>
                    <a:pt x="35" y="16"/>
                  </a:moveTo>
                  <a:cubicBezTo>
                    <a:pt x="35" y="16"/>
                    <a:pt x="35" y="16"/>
                    <a:pt x="35" y="16"/>
                  </a:cubicBezTo>
                  <a:cubicBezTo>
                    <a:pt x="35" y="16"/>
                    <a:pt x="35" y="17"/>
                    <a:pt x="35" y="17"/>
                  </a:cubicBezTo>
                  <a:cubicBezTo>
                    <a:pt x="35" y="17"/>
                    <a:pt x="35" y="16"/>
                    <a:pt x="35" y="16"/>
                  </a:cubicBezTo>
                  <a:close/>
                  <a:moveTo>
                    <a:pt x="43" y="30"/>
                  </a:moveTo>
                  <a:cubicBezTo>
                    <a:pt x="42" y="29"/>
                    <a:pt x="41" y="29"/>
                    <a:pt x="40" y="28"/>
                  </a:cubicBezTo>
                  <a:cubicBezTo>
                    <a:pt x="40" y="27"/>
                    <a:pt x="40" y="27"/>
                    <a:pt x="39" y="26"/>
                  </a:cubicBezTo>
                  <a:cubicBezTo>
                    <a:pt x="38" y="25"/>
                    <a:pt x="37" y="23"/>
                    <a:pt x="37" y="22"/>
                  </a:cubicBezTo>
                  <a:cubicBezTo>
                    <a:pt x="36" y="21"/>
                    <a:pt x="36" y="21"/>
                    <a:pt x="36" y="20"/>
                  </a:cubicBezTo>
                  <a:cubicBezTo>
                    <a:pt x="36" y="20"/>
                    <a:pt x="36" y="19"/>
                    <a:pt x="36" y="18"/>
                  </a:cubicBezTo>
                  <a:cubicBezTo>
                    <a:pt x="36" y="19"/>
                    <a:pt x="36" y="19"/>
                    <a:pt x="36" y="20"/>
                  </a:cubicBezTo>
                  <a:cubicBezTo>
                    <a:pt x="37" y="21"/>
                    <a:pt x="39" y="22"/>
                    <a:pt x="40" y="22"/>
                  </a:cubicBezTo>
                  <a:cubicBezTo>
                    <a:pt x="40" y="23"/>
                    <a:pt x="40" y="23"/>
                    <a:pt x="40" y="23"/>
                  </a:cubicBezTo>
                  <a:cubicBezTo>
                    <a:pt x="43" y="23"/>
                    <a:pt x="43" y="27"/>
                    <a:pt x="43" y="3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61" name="Freeform 27"/>
            <p:cNvSpPr>
              <a:spLocks noEditPoints="1"/>
            </p:cNvSpPr>
            <p:nvPr/>
          </p:nvSpPr>
          <p:spPr bwMode="auto">
            <a:xfrm>
              <a:off x="14109676" y="4001313"/>
              <a:ext cx="4704662" cy="2713993"/>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1"/>
              </a:solidFill>
              <a:prstDash val="solid"/>
              <a:round/>
              <a:headEnd/>
              <a:tailEnd/>
            </a:ln>
          </p:spPr>
          <p:txBody>
            <a:bodyPr vert="horz" wrap="square" lIns="243797" tIns="121899" rIns="243797" bIns="121899" numCol="1" anchor="t" anchorCtr="0" compatLnSpc="1">
              <a:prstTxWarp prst="textNoShape">
                <a:avLst/>
              </a:prstTxWarp>
            </a:bodyPr>
            <a:lstStyle/>
            <a:p>
              <a:endParaRPr lang="en-US" dirty="0">
                <a:latin typeface="Poppins Light" charset="0"/>
              </a:endParaRPr>
            </a:p>
          </p:txBody>
        </p:sp>
        <p:sp>
          <p:nvSpPr>
            <p:cNvPr id="162" name="Freeform 66"/>
            <p:cNvSpPr>
              <a:spLocks/>
            </p:cNvSpPr>
            <p:nvPr/>
          </p:nvSpPr>
          <p:spPr bwMode="auto">
            <a:xfrm>
              <a:off x="15718247" y="7338739"/>
              <a:ext cx="3106348" cy="2881984"/>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grpFill/>
            <a:ln w="4763" cap="rnd">
              <a:solidFill>
                <a:schemeClr val="bg1"/>
              </a:solidFill>
              <a:prstDash val="solid"/>
              <a:round/>
              <a:headEnd/>
              <a:tailEnd/>
            </a:ln>
          </p:spPr>
          <p:txBody>
            <a:bodyPr vert="horz" wrap="square" lIns="243797" tIns="121899" rIns="243797" bIns="121899" numCol="1" anchor="t" anchorCtr="0" compatLnSpc="1">
              <a:prstTxWarp prst="textNoShape">
                <a:avLst/>
              </a:prstTxWarp>
            </a:bodyPr>
            <a:lstStyle/>
            <a:p>
              <a:endParaRPr lang="en-US" dirty="0">
                <a:latin typeface="Poppins Light" charset="0"/>
              </a:endParaRPr>
            </a:p>
          </p:txBody>
        </p:sp>
      </p:grpSp>
      <p:sp>
        <p:nvSpPr>
          <p:cNvPr id="163" name="TextBox 162"/>
          <p:cNvSpPr txBox="1"/>
          <p:nvPr/>
        </p:nvSpPr>
        <p:spPr>
          <a:xfrm>
            <a:off x="8410534" y="1169458"/>
            <a:ext cx="755662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CANADA MAP</a:t>
            </a:r>
          </a:p>
        </p:txBody>
      </p:sp>
      <p:sp>
        <p:nvSpPr>
          <p:cNvPr id="164" name="TextBox 16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165" name="Straight Connector 16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3448233"/>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0" y="1786"/>
            <a:ext cx="24377650" cy="137124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32" tIns="91416" rIns="182832" bIns="91416" numCol="1" spcCol="0" rtlCol="0" fromWordArt="0" anchor="ctr" anchorCtr="0" forceAA="0" compatLnSpc="1">
            <a:prstTxWarp prst="textNoShape">
              <a:avLst/>
            </a:prstTxWarp>
            <a:noAutofit/>
          </a:bodyPr>
          <a:lstStyle/>
          <a:p>
            <a:pPr algn="ctr"/>
            <a:endParaRPr lang="en-US" sz="7198"/>
          </a:p>
        </p:txBody>
      </p:sp>
      <p:pic>
        <p:nvPicPr>
          <p:cNvPr id="34" name="Picture 33"/>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1218883" y="10270871"/>
            <a:ext cx="21939885" cy="3443343"/>
          </a:xfrm>
          <a:custGeom>
            <a:avLst/>
            <a:gdLst>
              <a:gd name="connsiteX0" fmla="*/ 0 w 10972800"/>
              <a:gd name="connsiteY0" fmla="*/ 0 h 1722120"/>
              <a:gd name="connsiteX1" fmla="*/ 2732388 w 10972800"/>
              <a:gd name="connsiteY1" fmla="*/ 0 h 1722120"/>
              <a:gd name="connsiteX2" fmla="*/ 2878456 w 10972800"/>
              <a:gd name="connsiteY2" fmla="*/ 0 h 1722120"/>
              <a:gd name="connsiteX3" fmla="*/ 10972800 w 10972800"/>
              <a:gd name="connsiteY3" fmla="*/ 0 h 1722120"/>
              <a:gd name="connsiteX4" fmla="*/ 10972800 w 10972800"/>
              <a:gd name="connsiteY4" fmla="*/ 1722120 h 1722120"/>
              <a:gd name="connsiteX5" fmla="*/ 2878456 w 10972800"/>
              <a:gd name="connsiteY5" fmla="*/ 1722120 h 1722120"/>
              <a:gd name="connsiteX6" fmla="*/ 2732388 w 10972800"/>
              <a:gd name="connsiteY6" fmla="*/ 1722120 h 1722120"/>
              <a:gd name="connsiteX7" fmla="*/ 0 w 10972800"/>
              <a:gd name="connsiteY7" fmla="*/ 1722120 h 172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72800" h="1722120">
                <a:moveTo>
                  <a:pt x="0" y="0"/>
                </a:moveTo>
                <a:lnTo>
                  <a:pt x="2732388" y="0"/>
                </a:lnTo>
                <a:lnTo>
                  <a:pt x="2878456" y="0"/>
                </a:lnTo>
                <a:lnTo>
                  <a:pt x="10972800" y="0"/>
                </a:lnTo>
                <a:lnTo>
                  <a:pt x="10972800" y="1722120"/>
                </a:lnTo>
                <a:lnTo>
                  <a:pt x="2878456" y="1722120"/>
                </a:lnTo>
                <a:lnTo>
                  <a:pt x="2732388" y="1722120"/>
                </a:lnTo>
                <a:lnTo>
                  <a:pt x="0" y="1722120"/>
                </a:lnTo>
                <a:close/>
              </a:path>
            </a:pathLst>
          </a:custGeom>
        </p:spPr>
      </p:pic>
      <p:sp>
        <p:nvSpPr>
          <p:cNvPr id="30722" name="TextBox 92"/>
          <p:cNvSpPr txBox="1">
            <a:spLocks noChangeArrowheads="1"/>
          </p:cNvSpPr>
          <p:nvPr>
            <p:custDataLst>
              <p:tags r:id="rId1"/>
            </p:custDataLst>
          </p:nvPr>
        </p:nvSpPr>
        <p:spPr bwMode="auto">
          <a:xfrm>
            <a:off x="2982457" y="657930"/>
            <a:ext cx="16377738" cy="31693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defTabSz="1828343" eaLnBrk="1" hangingPunct="1">
              <a:defRPr/>
            </a:pPr>
            <a:r>
              <a:rPr lang="vi-VN" sz="7998">
                <a:solidFill>
                  <a:srgbClr val="C00000"/>
                </a:solidFill>
                <a:latin typeface="Tahoma" panose="020B0604030504040204" pitchFamily="34" charset="0"/>
                <a:cs typeface="Roboto Light"/>
              </a:rPr>
              <a:t>Mọi chi tiết liên hệ</a:t>
            </a:r>
            <a:br>
              <a:rPr lang="en-US" sz="7998">
                <a:solidFill>
                  <a:srgbClr val="C00000"/>
                </a:solidFill>
                <a:latin typeface="Tahoma" panose="020B0604030504040204" pitchFamily="34" charset="0"/>
                <a:cs typeface="Roboto Light"/>
              </a:rPr>
            </a:br>
            <a:r>
              <a:rPr lang="en-US" sz="11997">
                <a:solidFill>
                  <a:srgbClr val="C00000"/>
                </a:solidFill>
                <a:latin typeface="Tahoma" panose="020B0604030504040204" pitchFamily="34" charset="0"/>
                <a:cs typeface="Roboto Light"/>
              </a:rPr>
              <a:t>0983.60.55.24</a:t>
            </a:r>
            <a:endParaRPr lang="en-US" sz="11997" dirty="0">
              <a:solidFill>
                <a:srgbClr val="C00000"/>
              </a:solidFill>
              <a:latin typeface="Tahoma" panose="020B0604030504040204" pitchFamily="34" charset="0"/>
              <a:cs typeface="Roboto Light"/>
            </a:endParaRPr>
          </a:p>
        </p:txBody>
      </p:sp>
      <p:cxnSp>
        <p:nvCxnSpPr>
          <p:cNvPr id="114" name="Straight Connector 113"/>
          <p:cNvCxnSpPr/>
          <p:nvPr/>
        </p:nvCxnSpPr>
        <p:spPr bwMode="auto">
          <a:xfrm>
            <a:off x="2361585" y="4085044"/>
            <a:ext cx="20797183" cy="0"/>
          </a:xfrm>
          <a:prstGeom prst="line">
            <a:avLst/>
          </a:prstGeom>
          <a:ln w="3175" cmpd="sng">
            <a:solidFill>
              <a:srgbClr val="E4E4E4"/>
            </a:solidFill>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a:off x="2163621" y="5237165"/>
            <a:ext cx="6502134" cy="3844105"/>
            <a:chOff x="1082092" y="2584379"/>
            <a:chExt cx="3251914" cy="1922553"/>
          </a:xfrm>
        </p:grpSpPr>
        <p:sp>
          <p:nvSpPr>
            <p:cNvPr id="30724" name="TextBox 116"/>
            <p:cNvSpPr txBox="1">
              <a:spLocks noChangeArrowheads="1"/>
            </p:cNvSpPr>
            <p:nvPr>
              <p:custDataLst>
                <p:tags r:id="rId4"/>
              </p:custDataLst>
            </p:nvPr>
          </p:nvSpPr>
          <p:spPr bwMode="auto">
            <a:xfrm>
              <a:off x="1082092" y="3906740"/>
              <a:ext cx="3251914" cy="6001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defTabSz="1828343" eaLnBrk="1" hangingPunct="1">
                <a:defRPr/>
              </a:pPr>
              <a:r>
                <a:rPr lang="vi-VN" sz="3599" b="1">
                  <a:solidFill>
                    <a:srgbClr val="404040"/>
                  </a:solidFill>
                  <a:latin typeface="Tahoma" panose="020B0604030504040204" pitchFamily="34" charset="0"/>
                  <a:cs typeface="Roboto Regular"/>
                </a:rPr>
                <a:t>Công ty TNHH CNTT</a:t>
              </a:r>
              <a:br>
                <a:rPr lang="vi-VN" sz="3599" b="1">
                  <a:solidFill>
                    <a:srgbClr val="404040"/>
                  </a:solidFill>
                  <a:latin typeface="Tahoma" panose="020B0604030504040204" pitchFamily="34" charset="0"/>
                  <a:cs typeface="Roboto Regular"/>
                </a:rPr>
              </a:br>
              <a:r>
                <a:rPr lang="vi-VN" sz="3599" b="1">
                  <a:solidFill>
                    <a:srgbClr val="404040"/>
                  </a:solidFill>
                  <a:latin typeface="Tahoma" panose="020B0604030504040204" pitchFamily="34" charset="0"/>
                  <a:cs typeface="Roboto Regular"/>
                </a:rPr>
                <a:t>Trực Quan Toàn Cầu</a:t>
              </a:r>
              <a:endParaRPr lang="en-US" sz="3599">
                <a:solidFill>
                  <a:srgbClr val="404040"/>
                </a:solidFill>
                <a:latin typeface="Tahoma" panose="020B0604030504040204" pitchFamily="34" charset="0"/>
                <a:cs typeface="Roboto Regular"/>
              </a:endParaRPr>
            </a:p>
          </p:txBody>
        </p:sp>
        <p:pic>
          <p:nvPicPr>
            <p:cNvPr id="1026" name="Picture 2" descr="Logo"/>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09318" y="2584379"/>
              <a:ext cx="1197462" cy="1197462"/>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3" name="Straight Connector 22"/>
          <p:cNvCxnSpPr>
            <a:cxnSpLocks/>
          </p:cNvCxnSpPr>
          <p:nvPr/>
        </p:nvCxnSpPr>
        <p:spPr>
          <a:xfrm>
            <a:off x="8665755" y="5062490"/>
            <a:ext cx="0" cy="428570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9394111" y="5052839"/>
            <a:ext cx="12382973" cy="4305008"/>
            <a:chOff x="4698279" y="2517303"/>
            <a:chExt cx="6193099" cy="2153065"/>
          </a:xfrm>
        </p:grpSpPr>
        <p:sp>
          <p:nvSpPr>
            <p:cNvPr id="3" name="TextBox 2"/>
            <p:cNvSpPr txBox="1"/>
            <p:nvPr>
              <p:custDataLst>
                <p:tags r:id="rId2"/>
              </p:custDataLst>
            </p:nvPr>
          </p:nvSpPr>
          <p:spPr>
            <a:xfrm>
              <a:off x="4698279" y="3346929"/>
              <a:ext cx="6193099" cy="1323439"/>
            </a:xfrm>
            <a:prstGeom prst="rect">
              <a:avLst/>
            </a:prstGeom>
            <a:noFill/>
          </p:spPr>
          <p:txBody>
            <a:bodyPr wrap="none" lIns="182832" tIns="91416" rIns="182832" bIns="91416" anchor="ctr">
              <a:spAutoFit/>
            </a:bodyPr>
            <a:lstStyle/>
            <a:p>
              <a:pPr defTabSz="1828343">
                <a:defRPr/>
              </a:pPr>
              <a:r>
                <a:rPr lang="en-US" sz="3199" b="1">
                  <a:solidFill>
                    <a:srgbClr val="ED7D31"/>
                  </a:solidFill>
                  <a:latin typeface="Tahoma" panose="020B0604030504040204" pitchFamily="34" charset="0"/>
                  <a:cs typeface="Roboto Light"/>
                </a:rPr>
                <a:t>Email: </a:t>
              </a:r>
              <a:r>
                <a:rPr lang="en-US" sz="3199">
                  <a:solidFill>
                    <a:srgbClr val="7F7F7F"/>
                  </a:solidFill>
                  <a:latin typeface="Tahoma" panose="020B0604030504040204" pitchFamily="34" charset="0"/>
                  <a:cs typeface="Roboto Light"/>
                </a:rPr>
                <a:t>pptrucquan@gmail.com </a:t>
              </a:r>
            </a:p>
            <a:p>
              <a:pPr defTabSz="1828343">
                <a:defRPr/>
              </a:pPr>
              <a:r>
                <a:rPr lang="en-US" sz="3199" b="1">
                  <a:solidFill>
                    <a:srgbClr val="ED7D31"/>
                  </a:solidFill>
                  <a:latin typeface="Tahoma" panose="020B0604030504040204" pitchFamily="34" charset="0"/>
                  <a:cs typeface="Roboto Light"/>
                </a:rPr>
                <a:t>Website:</a:t>
              </a:r>
              <a:r>
                <a:rPr lang="en-US" sz="3199">
                  <a:solidFill>
                    <a:srgbClr val="ED7D31"/>
                  </a:solidFill>
                  <a:latin typeface="Tahoma" panose="020B0604030504040204" pitchFamily="34" charset="0"/>
                  <a:cs typeface="Roboto Light"/>
                </a:rPr>
                <a:t> </a:t>
              </a:r>
              <a:r>
                <a:rPr lang="en-US" sz="3199">
                  <a:solidFill>
                    <a:srgbClr val="7F7F7F"/>
                  </a:solidFill>
                  <a:latin typeface="Tahoma" panose="020B0604030504040204" pitchFamily="34" charset="0"/>
                  <a:cs typeface="Roboto Light"/>
                </a:rPr>
                <a:t>pptrucquan.com </a:t>
              </a:r>
            </a:p>
            <a:p>
              <a:pPr defTabSz="1828343">
                <a:defRPr/>
              </a:pPr>
              <a:r>
                <a:rPr lang="en-US" sz="3199" b="1">
                  <a:solidFill>
                    <a:srgbClr val="ED7D31"/>
                  </a:solidFill>
                  <a:latin typeface="Tahoma" panose="020B0604030504040204" pitchFamily="34" charset="0"/>
                  <a:cs typeface="Roboto Light"/>
                </a:rPr>
                <a:t>Blogger: </a:t>
              </a:r>
              <a:r>
                <a:rPr lang="en-US" sz="3199">
                  <a:solidFill>
                    <a:srgbClr val="7F7F7F"/>
                  </a:solidFill>
                  <a:latin typeface="Tahoma" panose="020B0604030504040204" pitchFamily="34" charset="0"/>
                  <a:cs typeface="Roboto Light"/>
                </a:rPr>
                <a:t>slidetrucquan.blogspot.in </a:t>
              </a:r>
            </a:p>
            <a:p>
              <a:pPr defTabSz="1828343">
                <a:defRPr/>
              </a:pPr>
              <a:r>
                <a:rPr lang="en-US" sz="3199" b="1">
                  <a:solidFill>
                    <a:srgbClr val="ED7D31"/>
                  </a:solidFill>
                  <a:latin typeface="Tahoma" panose="020B0604030504040204" pitchFamily="34" charset="0"/>
                  <a:cs typeface="Roboto Light"/>
                </a:rPr>
                <a:t>Facebook: </a:t>
              </a:r>
              <a:r>
                <a:rPr lang="en-US" sz="3199">
                  <a:solidFill>
                    <a:srgbClr val="7F7F7F"/>
                  </a:solidFill>
                  <a:latin typeface="Tahoma" panose="020B0604030504040204" pitchFamily="34" charset="0"/>
                  <a:cs typeface="Roboto Light"/>
                </a:rPr>
                <a:t>facebook.com/pptrucquan </a:t>
              </a:r>
            </a:p>
            <a:p>
              <a:pPr defTabSz="1828343">
                <a:defRPr/>
              </a:pPr>
              <a:r>
                <a:rPr lang="en-US" sz="3199" b="1">
                  <a:solidFill>
                    <a:srgbClr val="ED7D31"/>
                  </a:solidFill>
                  <a:latin typeface="Tahoma" panose="020B0604030504040204" pitchFamily="34" charset="0"/>
                  <a:cs typeface="Roboto Light"/>
                </a:rPr>
                <a:t>YouTube: </a:t>
              </a:r>
              <a:r>
                <a:rPr lang="en-US" sz="3199">
                  <a:solidFill>
                    <a:srgbClr val="7F7F7F"/>
                  </a:solidFill>
                  <a:latin typeface="Tahoma" panose="020B0604030504040204" pitchFamily="34" charset="0"/>
                  <a:cs typeface="Roboto Light"/>
                </a:rPr>
                <a:t>youtube.com/channel/UCNmBJWM57h68Ta6MxeYKd1g</a:t>
              </a:r>
              <a:endParaRPr lang="en-US" sz="3599" dirty="0">
                <a:solidFill>
                  <a:srgbClr val="7F7F7F"/>
                </a:solidFill>
                <a:latin typeface="Tahoma" panose="020B0604030504040204" pitchFamily="34" charset="0"/>
                <a:cs typeface="Roboto Medium"/>
              </a:endParaRPr>
            </a:p>
          </p:txBody>
        </p:sp>
        <p:sp>
          <p:nvSpPr>
            <p:cNvPr id="12" name="TextBox 11"/>
            <p:cNvSpPr txBox="1"/>
            <p:nvPr>
              <p:custDataLst>
                <p:tags r:id="rId3"/>
              </p:custDataLst>
            </p:nvPr>
          </p:nvSpPr>
          <p:spPr>
            <a:xfrm>
              <a:off x="4698279" y="2517303"/>
              <a:ext cx="5872190" cy="830997"/>
            </a:xfrm>
            <a:prstGeom prst="rect">
              <a:avLst/>
            </a:prstGeom>
            <a:noFill/>
          </p:spPr>
          <p:txBody>
            <a:bodyPr wrap="none" lIns="182832" tIns="91416" rIns="182832" bIns="91416" anchor="t">
              <a:spAutoFit/>
            </a:bodyPr>
            <a:lstStyle/>
            <a:p>
              <a:pPr defTabSz="1828343">
                <a:defRPr/>
              </a:pPr>
              <a:r>
                <a:rPr lang="en-US" sz="3199">
                  <a:solidFill>
                    <a:srgbClr val="7F7F7F"/>
                  </a:solidFill>
                  <a:latin typeface="Tahoma" panose="020B0604030504040204" pitchFamily="34" charset="0"/>
                  <a:cs typeface="Roboto Light"/>
                </a:rPr>
                <a:t>Chuyên nhận dịch vụ thiết kế bài thuyết trình bằng PowerPoint</a:t>
              </a:r>
              <a:br>
                <a:rPr lang="en-US" sz="3199">
                  <a:solidFill>
                    <a:srgbClr val="7F7F7F"/>
                  </a:solidFill>
                  <a:latin typeface="Tahoma" panose="020B0604030504040204" pitchFamily="34" charset="0"/>
                  <a:cs typeface="Roboto Light"/>
                </a:rPr>
              </a:br>
              <a:r>
                <a:rPr lang="en-US" sz="3199">
                  <a:solidFill>
                    <a:srgbClr val="7F7F7F"/>
                  </a:solidFill>
                  <a:latin typeface="Tahoma" panose="020B0604030504040204" pitchFamily="34" charset="0"/>
                  <a:cs typeface="Roboto Light"/>
                </a:rPr>
                <a:t>đẹp mắt, chuyên nghiệp và sáng tạo dành cho mọi đối t</a:t>
              </a:r>
              <a:r>
                <a:rPr lang="vi-VN" sz="3199">
                  <a:solidFill>
                    <a:srgbClr val="7F7F7F"/>
                  </a:solidFill>
                  <a:latin typeface="Tahoma" panose="020B0604030504040204" pitchFamily="34" charset="0"/>
                  <a:cs typeface="Roboto Light"/>
                </a:rPr>
                <a:t>ư</a:t>
              </a:r>
              <a:r>
                <a:rPr lang="en-US" sz="3199">
                  <a:solidFill>
                    <a:srgbClr val="7F7F7F"/>
                  </a:solidFill>
                  <a:latin typeface="Tahoma" panose="020B0604030504040204" pitchFamily="34" charset="0"/>
                  <a:cs typeface="Roboto Light"/>
                </a:rPr>
                <a:t>ợng</a:t>
              </a:r>
              <a:br>
                <a:rPr lang="en-US" sz="3199">
                  <a:solidFill>
                    <a:srgbClr val="7F7F7F"/>
                  </a:solidFill>
                  <a:latin typeface="Tahoma" panose="020B0604030504040204" pitchFamily="34" charset="0"/>
                  <a:cs typeface="Roboto Light"/>
                </a:rPr>
              </a:br>
              <a:r>
                <a:rPr lang="en-US" sz="3199">
                  <a:solidFill>
                    <a:srgbClr val="7F7F7F"/>
                  </a:solidFill>
                  <a:latin typeface="Tahoma" panose="020B0604030504040204" pitchFamily="34" charset="0"/>
                  <a:cs typeface="Roboto Light"/>
                </a:rPr>
                <a:t>sinh viên, giáo viên, giảng viên, doanh nhân,…</a:t>
              </a:r>
              <a:endParaRPr lang="en-US" sz="3599" dirty="0">
                <a:solidFill>
                  <a:srgbClr val="7F7F7F"/>
                </a:solidFill>
                <a:latin typeface="Tahoma" panose="020B0604030504040204" pitchFamily="34" charset="0"/>
                <a:cs typeface="Roboto Medium"/>
              </a:endParaRPr>
            </a:p>
          </p:txBody>
        </p:sp>
      </p:grpSp>
    </p:spTree>
    <p:extLst>
      <p:ext uri="{BB962C8B-B14F-4D97-AF65-F5344CB8AC3E}">
        <p14:creationId xmlns:p14="http://schemas.microsoft.com/office/powerpoint/2010/main" val="358806844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a:spLocks/>
          </p:cNvSpPr>
          <p:nvPr/>
        </p:nvSpPr>
        <p:spPr bwMode="auto">
          <a:xfrm>
            <a:off x="2781367" y="8910746"/>
            <a:ext cx="1984518"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BLACK PEOPLE</a:t>
            </a:r>
          </a:p>
        </p:txBody>
      </p:sp>
      <p:sp>
        <p:nvSpPr>
          <p:cNvPr id="28" name="Rectangle 27"/>
          <p:cNvSpPr>
            <a:spLocks/>
          </p:cNvSpPr>
          <p:nvPr/>
        </p:nvSpPr>
        <p:spPr bwMode="auto">
          <a:xfrm>
            <a:off x="2781367" y="9901594"/>
            <a:ext cx="2372444"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HISPANIC PEOPLE</a:t>
            </a:r>
          </a:p>
        </p:txBody>
      </p:sp>
      <p:sp>
        <p:nvSpPr>
          <p:cNvPr id="29" name="Rectangle 28"/>
          <p:cNvSpPr>
            <a:spLocks/>
          </p:cNvSpPr>
          <p:nvPr/>
        </p:nvSpPr>
        <p:spPr bwMode="auto">
          <a:xfrm>
            <a:off x="2781367" y="7923814"/>
            <a:ext cx="1981312"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WHITE PEOPLE</a:t>
            </a:r>
          </a:p>
        </p:txBody>
      </p:sp>
      <p:sp>
        <p:nvSpPr>
          <p:cNvPr id="30" name="Rectangle 29"/>
          <p:cNvSpPr/>
          <p:nvPr/>
        </p:nvSpPr>
        <p:spPr>
          <a:xfrm>
            <a:off x="2803669" y="9562313"/>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6" name="Rectangle 35"/>
          <p:cNvSpPr>
            <a:spLocks/>
          </p:cNvSpPr>
          <p:nvPr/>
        </p:nvSpPr>
        <p:spPr bwMode="auto">
          <a:xfrm>
            <a:off x="10384124" y="8502684"/>
            <a:ext cx="569067"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65 %</a:t>
            </a:r>
          </a:p>
        </p:txBody>
      </p:sp>
      <p:sp>
        <p:nvSpPr>
          <p:cNvPr id="37" name="Rectangle 36"/>
          <p:cNvSpPr>
            <a:spLocks/>
          </p:cNvSpPr>
          <p:nvPr/>
        </p:nvSpPr>
        <p:spPr bwMode="auto">
          <a:xfrm>
            <a:off x="10383821" y="9491571"/>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93 %</a:t>
            </a:r>
          </a:p>
        </p:txBody>
      </p:sp>
      <p:sp>
        <p:nvSpPr>
          <p:cNvPr id="38" name="Rectangle 37"/>
          <p:cNvSpPr/>
          <p:nvPr/>
        </p:nvSpPr>
        <p:spPr>
          <a:xfrm>
            <a:off x="2804228" y="9520434"/>
            <a:ext cx="4138441" cy="1490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9" name="Rectangle 38"/>
          <p:cNvSpPr>
            <a:spLocks/>
          </p:cNvSpPr>
          <p:nvPr/>
        </p:nvSpPr>
        <p:spPr bwMode="auto">
          <a:xfrm>
            <a:off x="10382219" y="10482419"/>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57 %</a:t>
            </a:r>
          </a:p>
        </p:txBody>
      </p:sp>
      <p:sp>
        <p:nvSpPr>
          <p:cNvPr id="40" name="Subtitle 2"/>
          <p:cNvSpPr txBox="1">
            <a:spLocks/>
          </p:cNvSpPr>
          <p:nvPr/>
        </p:nvSpPr>
        <p:spPr>
          <a:xfrm>
            <a:off x="2539880" y="4646770"/>
            <a:ext cx="9162415"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 with personality at this stage. I’m of the school of thought that believes that you’re better off mastering a few typeface.</a:t>
            </a:r>
          </a:p>
        </p:txBody>
      </p:sp>
      <p:sp>
        <p:nvSpPr>
          <p:cNvPr id="42" name="Rectangle 41"/>
          <p:cNvSpPr/>
          <p:nvPr/>
        </p:nvSpPr>
        <p:spPr>
          <a:xfrm>
            <a:off x="2781367" y="8602940"/>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3" name="Rectangle 42"/>
          <p:cNvSpPr/>
          <p:nvPr/>
        </p:nvSpPr>
        <p:spPr>
          <a:xfrm>
            <a:off x="2803669" y="10564953"/>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4" name="Rectangle 43"/>
          <p:cNvSpPr/>
          <p:nvPr/>
        </p:nvSpPr>
        <p:spPr>
          <a:xfrm>
            <a:off x="2781368" y="8548014"/>
            <a:ext cx="4658426"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5" name="Rectangle 44"/>
          <p:cNvSpPr/>
          <p:nvPr/>
        </p:nvSpPr>
        <p:spPr>
          <a:xfrm>
            <a:off x="2804229" y="10525792"/>
            <a:ext cx="4138444"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grpSp>
        <p:nvGrpSpPr>
          <p:cNvPr id="16" name="Group 15"/>
          <p:cNvGrpSpPr/>
          <p:nvPr/>
        </p:nvGrpSpPr>
        <p:grpSpPr>
          <a:xfrm>
            <a:off x="14885498" y="3038172"/>
            <a:ext cx="5604676" cy="9307468"/>
            <a:chOff x="3338296" y="1084264"/>
            <a:chExt cx="5625733" cy="9342436"/>
          </a:xfrm>
          <a:solidFill>
            <a:schemeClr val="bg1">
              <a:lumMod val="85000"/>
            </a:schemeClr>
          </a:solidFill>
        </p:grpSpPr>
        <p:sp>
          <p:nvSpPr>
            <p:cNvPr id="17" name="Freeform 1"/>
            <p:cNvSpPr>
              <a:spLocks noChangeArrowheads="1"/>
            </p:cNvSpPr>
            <p:nvPr/>
          </p:nvSpPr>
          <p:spPr bwMode="auto">
            <a:xfrm>
              <a:off x="6651192" y="3397250"/>
              <a:ext cx="160328" cy="173038"/>
            </a:xfrm>
            <a:custGeom>
              <a:avLst/>
              <a:gdLst>
                <a:gd name="T0" fmla="*/ 404 w 444"/>
                <a:gd name="T1" fmla="*/ 420 h 482"/>
                <a:gd name="T2" fmla="*/ 404 w 444"/>
                <a:gd name="T3" fmla="*/ 420 h 482"/>
                <a:gd name="T4" fmla="*/ 404 w 444"/>
                <a:gd name="T5" fmla="*/ 413 h 482"/>
                <a:gd name="T6" fmla="*/ 389 w 444"/>
                <a:gd name="T7" fmla="*/ 260 h 482"/>
                <a:gd name="T8" fmla="*/ 427 w 444"/>
                <a:gd name="T9" fmla="*/ 46 h 482"/>
                <a:gd name="T10" fmla="*/ 427 w 444"/>
                <a:gd name="T11" fmla="*/ 46 h 482"/>
                <a:gd name="T12" fmla="*/ 366 w 444"/>
                <a:gd name="T13" fmla="*/ 39 h 482"/>
                <a:gd name="T14" fmla="*/ 298 w 444"/>
                <a:gd name="T15" fmla="*/ 84 h 482"/>
                <a:gd name="T16" fmla="*/ 237 w 444"/>
                <a:gd name="T17" fmla="*/ 23 h 482"/>
                <a:gd name="T18" fmla="*/ 152 w 444"/>
                <a:gd name="T19" fmla="*/ 16 h 482"/>
                <a:gd name="T20" fmla="*/ 114 w 444"/>
                <a:gd name="T21" fmla="*/ 107 h 482"/>
                <a:gd name="T22" fmla="*/ 183 w 444"/>
                <a:gd name="T23" fmla="*/ 229 h 482"/>
                <a:gd name="T24" fmla="*/ 152 w 444"/>
                <a:gd name="T25" fmla="*/ 306 h 482"/>
                <a:gd name="T26" fmla="*/ 38 w 444"/>
                <a:gd name="T27" fmla="*/ 298 h 482"/>
                <a:gd name="T28" fmla="*/ 23 w 444"/>
                <a:gd name="T29" fmla="*/ 420 h 482"/>
                <a:gd name="T30" fmla="*/ 137 w 444"/>
                <a:gd name="T31" fmla="*/ 413 h 482"/>
                <a:gd name="T32" fmla="*/ 122 w 444"/>
                <a:gd name="T33" fmla="*/ 466 h 482"/>
                <a:gd name="T34" fmla="*/ 168 w 444"/>
                <a:gd name="T35" fmla="*/ 466 h 482"/>
                <a:gd name="T36" fmla="*/ 229 w 444"/>
                <a:gd name="T37" fmla="*/ 420 h 482"/>
                <a:gd name="T38" fmla="*/ 366 w 444"/>
                <a:gd name="T39" fmla="*/ 359 h 482"/>
                <a:gd name="T40" fmla="*/ 404 w 444"/>
                <a:gd name="T41" fmla="*/ 420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4" h="482">
                  <a:moveTo>
                    <a:pt x="404" y="420"/>
                  </a:moveTo>
                  <a:lnTo>
                    <a:pt x="404" y="420"/>
                  </a:lnTo>
                  <a:lnTo>
                    <a:pt x="404" y="413"/>
                  </a:lnTo>
                  <a:cubicBezTo>
                    <a:pt x="443" y="306"/>
                    <a:pt x="389" y="336"/>
                    <a:pt x="389" y="260"/>
                  </a:cubicBezTo>
                  <a:cubicBezTo>
                    <a:pt x="389" y="191"/>
                    <a:pt x="404" y="115"/>
                    <a:pt x="427" y="46"/>
                  </a:cubicBezTo>
                  <a:lnTo>
                    <a:pt x="427" y="46"/>
                  </a:lnTo>
                  <a:cubicBezTo>
                    <a:pt x="404" y="39"/>
                    <a:pt x="389" y="31"/>
                    <a:pt x="366" y="39"/>
                  </a:cubicBezTo>
                  <a:cubicBezTo>
                    <a:pt x="343" y="39"/>
                    <a:pt x="328" y="84"/>
                    <a:pt x="298" y="84"/>
                  </a:cubicBezTo>
                  <a:cubicBezTo>
                    <a:pt x="267" y="77"/>
                    <a:pt x="259" y="39"/>
                    <a:pt x="237" y="23"/>
                  </a:cubicBezTo>
                  <a:cubicBezTo>
                    <a:pt x="206" y="16"/>
                    <a:pt x="175" y="0"/>
                    <a:pt x="152" y="16"/>
                  </a:cubicBezTo>
                  <a:cubicBezTo>
                    <a:pt x="130" y="31"/>
                    <a:pt x="107" y="69"/>
                    <a:pt x="114" y="107"/>
                  </a:cubicBezTo>
                  <a:cubicBezTo>
                    <a:pt x="122" y="153"/>
                    <a:pt x="175" y="184"/>
                    <a:pt x="183" y="229"/>
                  </a:cubicBezTo>
                  <a:cubicBezTo>
                    <a:pt x="183" y="260"/>
                    <a:pt x="175" y="291"/>
                    <a:pt x="152" y="306"/>
                  </a:cubicBezTo>
                  <a:cubicBezTo>
                    <a:pt x="114" y="321"/>
                    <a:pt x="68" y="275"/>
                    <a:pt x="38" y="298"/>
                  </a:cubicBezTo>
                  <a:cubicBezTo>
                    <a:pt x="7" y="329"/>
                    <a:pt x="0" y="390"/>
                    <a:pt x="23" y="420"/>
                  </a:cubicBezTo>
                  <a:cubicBezTo>
                    <a:pt x="45" y="451"/>
                    <a:pt x="99" y="390"/>
                    <a:pt x="137" y="413"/>
                  </a:cubicBezTo>
                  <a:cubicBezTo>
                    <a:pt x="152" y="420"/>
                    <a:pt x="107" y="451"/>
                    <a:pt x="122" y="466"/>
                  </a:cubicBezTo>
                  <a:cubicBezTo>
                    <a:pt x="130" y="481"/>
                    <a:pt x="152" y="474"/>
                    <a:pt x="168" y="466"/>
                  </a:cubicBezTo>
                  <a:cubicBezTo>
                    <a:pt x="191" y="458"/>
                    <a:pt x="206" y="436"/>
                    <a:pt x="229" y="420"/>
                  </a:cubicBezTo>
                  <a:cubicBezTo>
                    <a:pt x="275" y="397"/>
                    <a:pt x="313" y="352"/>
                    <a:pt x="366" y="359"/>
                  </a:cubicBezTo>
                  <a:cubicBezTo>
                    <a:pt x="397" y="359"/>
                    <a:pt x="389" y="397"/>
                    <a:pt x="404" y="42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8" name="Freeform 2"/>
            <p:cNvSpPr>
              <a:spLocks noChangeArrowheads="1"/>
            </p:cNvSpPr>
            <p:nvPr/>
          </p:nvSpPr>
          <p:spPr bwMode="auto">
            <a:xfrm>
              <a:off x="6257518" y="7145339"/>
              <a:ext cx="119055" cy="153987"/>
            </a:xfrm>
            <a:custGeom>
              <a:avLst/>
              <a:gdLst>
                <a:gd name="T0" fmla="*/ 306 w 330"/>
                <a:gd name="T1" fmla="*/ 428 h 429"/>
                <a:gd name="T2" fmla="*/ 306 w 330"/>
                <a:gd name="T3" fmla="*/ 428 h 429"/>
                <a:gd name="T4" fmla="*/ 314 w 330"/>
                <a:gd name="T5" fmla="*/ 367 h 429"/>
                <a:gd name="T6" fmla="*/ 314 w 330"/>
                <a:gd name="T7" fmla="*/ 367 h 429"/>
                <a:gd name="T8" fmla="*/ 260 w 330"/>
                <a:gd name="T9" fmla="*/ 275 h 429"/>
                <a:gd name="T10" fmla="*/ 321 w 330"/>
                <a:gd name="T11" fmla="*/ 245 h 429"/>
                <a:gd name="T12" fmla="*/ 230 w 330"/>
                <a:gd name="T13" fmla="*/ 176 h 429"/>
                <a:gd name="T14" fmla="*/ 260 w 330"/>
                <a:gd name="T15" fmla="*/ 138 h 429"/>
                <a:gd name="T16" fmla="*/ 230 w 330"/>
                <a:gd name="T17" fmla="*/ 54 h 429"/>
                <a:gd name="T18" fmla="*/ 169 w 330"/>
                <a:gd name="T19" fmla="*/ 16 h 429"/>
                <a:gd name="T20" fmla="*/ 169 w 330"/>
                <a:gd name="T21" fmla="*/ 16 h 429"/>
                <a:gd name="T22" fmla="*/ 100 w 330"/>
                <a:gd name="T23" fmla="*/ 16 h 429"/>
                <a:gd name="T24" fmla="*/ 92 w 330"/>
                <a:gd name="T25" fmla="*/ 107 h 429"/>
                <a:gd name="T26" fmla="*/ 0 w 330"/>
                <a:gd name="T27" fmla="*/ 130 h 429"/>
                <a:gd name="T28" fmla="*/ 0 w 330"/>
                <a:gd name="T29" fmla="*/ 130 h 429"/>
                <a:gd name="T30" fmla="*/ 69 w 330"/>
                <a:gd name="T31" fmla="*/ 291 h 429"/>
                <a:gd name="T32" fmla="*/ 306 w 330"/>
                <a:gd name="T33" fmla="*/ 428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0" h="429">
                  <a:moveTo>
                    <a:pt x="306" y="428"/>
                  </a:moveTo>
                  <a:lnTo>
                    <a:pt x="306" y="428"/>
                  </a:lnTo>
                  <a:cubicBezTo>
                    <a:pt x="314" y="367"/>
                    <a:pt x="314" y="367"/>
                    <a:pt x="314" y="367"/>
                  </a:cubicBezTo>
                  <a:lnTo>
                    <a:pt x="314" y="367"/>
                  </a:lnTo>
                  <a:cubicBezTo>
                    <a:pt x="298" y="336"/>
                    <a:pt x="260" y="313"/>
                    <a:pt x="260" y="275"/>
                  </a:cubicBezTo>
                  <a:cubicBezTo>
                    <a:pt x="268" y="252"/>
                    <a:pt x="329" y="268"/>
                    <a:pt x="321" y="245"/>
                  </a:cubicBezTo>
                  <a:cubicBezTo>
                    <a:pt x="314" y="207"/>
                    <a:pt x="252" y="207"/>
                    <a:pt x="230" y="176"/>
                  </a:cubicBezTo>
                  <a:cubicBezTo>
                    <a:pt x="222" y="161"/>
                    <a:pt x="260" y="153"/>
                    <a:pt x="260" y="138"/>
                  </a:cubicBezTo>
                  <a:cubicBezTo>
                    <a:pt x="260" y="107"/>
                    <a:pt x="245" y="77"/>
                    <a:pt x="230" y="54"/>
                  </a:cubicBezTo>
                  <a:cubicBezTo>
                    <a:pt x="214" y="38"/>
                    <a:pt x="191" y="31"/>
                    <a:pt x="169" y="16"/>
                  </a:cubicBezTo>
                  <a:lnTo>
                    <a:pt x="169" y="16"/>
                  </a:lnTo>
                  <a:cubicBezTo>
                    <a:pt x="146" y="16"/>
                    <a:pt x="115" y="0"/>
                    <a:pt x="100" y="16"/>
                  </a:cubicBezTo>
                  <a:cubicBezTo>
                    <a:pt x="77" y="38"/>
                    <a:pt x="107" y="84"/>
                    <a:pt x="92" y="107"/>
                  </a:cubicBezTo>
                  <a:cubicBezTo>
                    <a:pt x="77" y="130"/>
                    <a:pt x="23" y="123"/>
                    <a:pt x="0" y="130"/>
                  </a:cubicBezTo>
                  <a:lnTo>
                    <a:pt x="0" y="130"/>
                  </a:lnTo>
                  <a:cubicBezTo>
                    <a:pt x="16" y="184"/>
                    <a:pt x="39" y="245"/>
                    <a:pt x="69" y="291"/>
                  </a:cubicBezTo>
                  <a:cubicBezTo>
                    <a:pt x="130" y="375"/>
                    <a:pt x="214" y="428"/>
                    <a:pt x="306" y="42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9" name="Freeform 3"/>
            <p:cNvSpPr>
              <a:spLocks noChangeArrowheads="1"/>
            </p:cNvSpPr>
            <p:nvPr/>
          </p:nvSpPr>
          <p:spPr bwMode="auto">
            <a:xfrm>
              <a:off x="6367048" y="7219950"/>
              <a:ext cx="131753" cy="90488"/>
            </a:xfrm>
            <a:custGeom>
              <a:avLst/>
              <a:gdLst>
                <a:gd name="T0" fmla="*/ 0 w 368"/>
                <a:gd name="T1" fmla="*/ 221 h 253"/>
                <a:gd name="T2" fmla="*/ 0 w 368"/>
                <a:gd name="T3" fmla="*/ 221 h 253"/>
                <a:gd name="T4" fmla="*/ 8 w 368"/>
                <a:gd name="T5" fmla="*/ 160 h 253"/>
                <a:gd name="T6" fmla="*/ 8 w 368"/>
                <a:gd name="T7" fmla="*/ 160 h 253"/>
                <a:gd name="T8" fmla="*/ 76 w 368"/>
                <a:gd name="T9" fmla="*/ 114 h 253"/>
                <a:gd name="T10" fmla="*/ 84 w 368"/>
                <a:gd name="T11" fmla="*/ 68 h 253"/>
                <a:gd name="T12" fmla="*/ 122 w 368"/>
                <a:gd name="T13" fmla="*/ 68 h 253"/>
                <a:gd name="T14" fmla="*/ 130 w 368"/>
                <a:gd name="T15" fmla="*/ 15 h 253"/>
                <a:gd name="T16" fmla="*/ 130 w 368"/>
                <a:gd name="T17" fmla="*/ 15 h 253"/>
                <a:gd name="T18" fmla="*/ 183 w 368"/>
                <a:gd name="T19" fmla="*/ 7 h 253"/>
                <a:gd name="T20" fmla="*/ 214 w 368"/>
                <a:gd name="T21" fmla="*/ 53 h 253"/>
                <a:gd name="T22" fmla="*/ 214 w 368"/>
                <a:gd name="T23" fmla="*/ 53 h 253"/>
                <a:gd name="T24" fmla="*/ 221 w 368"/>
                <a:gd name="T25" fmla="*/ 129 h 253"/>
                <a:gd name="T26" fmla="*/ 313 w 368"/>
                <a:gd name="T27" fmla="*/ 106 h 253"/>
                <a:gd name="T28" fmla="*/ 298 w 368"/>
                <a:gd name="T29" fmla="*/ 145 h 253"/>
                <a:gd name="T30" fmla="*/ 336 w 368"/>
                <a:gd name="T31" fmla="*/ 160 h 253"/>
                <a:gd name="T32" fmla="*/ 336 w 368"/>
                <a:gd name="T33" fmla="*/ 183 h 253"/>
                <a:gd name="T34" fmla="*/ 367 w 368"/>
                <a:gd name="T35" fmla="*/ 221 h 253"/>
                <a:gd name="T36" fmla="*/ 367 w 368"/>
                <a:gd name="T37" fmla="*/ 221 h 253"/>
                <a:gd name="T38" fmla="*/ 298 w 368"/>
                <a:gd name="T39" fmla="*/ 244 h 253"/>
                <a:gd name="T40" fmla="*/ 229 w 368"/>
                <a:gd name="T41" fmla="*/ 252 h 253"/>
                <a:gd name="T42" fmla="*/ 160 w 368"/>
                <a:gd name="T43" fmla="*/ 244 h 253"/>
                <a:gd name="T44" fmla="*/ 122 w 368"/>
                <a:gd name="T45" fmla="*/ 229 h 253"/>
                <a:gd name="T46" fmla="*/ 122 w 368"/>
                <a:gd name="T47" fmla="*/ 229 h 253"/>
                <a:gd name="T48" fmla="*/ 130 w 368"/>
                <a:gd name="T49" fmla="*/ 168 h 253"/>
                <a:gd name="T50" fmla="*/ 0 w 368"/>
                <a:gd name="T51" fmla="*/ 22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53">
                  <a:moveTo>
                    <a:pt x="0" y="221"/>
                  </a:moveTo>
                  <a:lnTo>
                    <a:pt x="0" y="221"/>
                  </a:lnTo>
                  <a:cubicBezTo>
                    <a:pt x="8" y="160"/>
                    <a:pt x="8" y="160"/>
                    <a:pt x="8" y="160"/>
                  </a:cubicBezTo>
                  <a:lnTo>
                    <a:pt x="8" y="160"/>
                  </a:lnTo>
                  <a:cubicBezTo>
                    <a:pt x="30" y="145"/>
                    <a:pt x="53" y="137"/>
                    <a:pt x="76" y="114"/>
                  </a:cubicBezTo>
                  <a:cubicBezTo>
                    <a:pt x="84" y="106"/>
                    <a:pt x="76" y="84"/>
                    <a:pt x="84" y="68"/>
                  </a:cubicBezTo>
                  <a:cubicBezTo>
                    <a:pt x="92" y="61"/>
                    <a:pt x="115" y="76"/>
                    <a:pt x="122" y="68"/>
                  </a:cubicBezTo>
                  <a:cubicBezTo>
                    <a:pt x="138" y="53"/>
                    <a:pt x="130" y="30"/>
                    <a:pt x="130" y="15"/>
                  </a:cubicBezTo>
                  <a:lnTo>
                    <a:pt x="130" y="15"/>
                  </a:lnTo>
                  <a:cubicBezTo>
                    <a:pt x="153" y="15"/>
                    <a:pt x="168" y="0"/>
                    <a:pt x="183" y="7"/>
                  </a:cubicBezTo>
                  <a:cubicBezTo>
                    <a:pt x="199" y="15"/>
                    <a:pt x="206" y="38"/>
                    <a:pt x="214" y="53"/>
                  </a:cubicBezTo>
                  <a:lnTo>
                    <a:pt x="214" y="53"/>
                  </a:lnTo>
                  <a:cubicBezTo>
                    <a:pt x="221" y="76"/>
                    <a:pt x="199" y="114"/>
                    <a:pt x="221" y="129"/>
                  </a:cubicBezTo>
                  <a:cubicBezTo>
                    <a:pt x="252" y="145"/>
                    <a:pt x="282" y="99"/>
                    <a:pt x="313" y="106"/>
                  </a:cubicBezTo>
                  <a:cubicBezTo>
                    <a:pt x="328" y="114"/>
                    <a:pt x="298" y="137"/>
                    <a:pt x="298" y="145"/>
                  </a:cubicBezTo>
                  <a:cubicBezTo>
                    <a:pt x="305" y="160"/>
                    <a:pt x="328" y="145"/>
                    <a:pt x="336" y="160"/>
                  </a:cubicBezTo>
                  <a:cubicBezTo>
                    <a:pt x="344" y="160"/>
                    <a:pt x="328" y="175"/>
                    <a:pt x="336" y="183"/>
                  </a:cubicBezTo>
                  <a:cubicBezTo>
                    <a:pt x="344" y="198"/>
                    <a:pt x="351" y="206"/>
                    <a:pt x="367" y="221"/>
                  </a:cubicBezTo>
                  <a:lnTo>
                    <a:pt x="367" y="221"/>
                  </a:lnTo>
                  <a:cubicBezTo>
                    <a:pt x="344" y="229"/>
                    <a:pt x="321" y="244"/>
                    <a:pt x="298" y="244"/>
                  </a:cubicBezTo>
                  <a:cubicBezTo>
                    <a:pt x="275" y="252"/>
                    <a:pt x="252" y="252"/>
                    <a:pt x="229" y="252"/>
                  </a:cubicBezTo>
                  <a:cubicBezTo>
                    <a:pt x="206" y="252"/>
                    <a:pt x="183" y="252"/>
                    <a:pt x="160" y="244"/>
                  </a:cubicBezTo>
                  <a:cubicBezTo>
                    <a:pt x="138" y="244"/>
                    <a:pt x="138" y="236"/>
                    <a:pt x="122" y="229"/>
                  </a:cubicBezTo>
                  <a:lnTo>
                    <a:pt x="122" y="229"/>
                  </a:lnTo>
                  <a:cubicBezTo>
                    <a:pt x="138" y="206"/>
                    <a:pt x="138" y="183"/>
                    <a:pt x="130" y="168"/>
                  </a:cubicBezTo>
                  <a:cubicBezTo>
                    <a:pt x="84" y="206"/>
                    <a:pt x="38" y="221"/>
                    <a:pt x="0" y="22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0" name="Freeform 4"/>
            <p:cNvSpPr>
              <a:spLocks noChangeArrowheads="1"/>
            </p:cNvSpPr>
            <p:nvPr/>
          </p:nvSpPr>
          <p:spPr bwMode="auto">
            <a:xfrm>
              <a:off x="6317839" y="7123114"/>
              <a:ext cx="100006" cy="153987"/>
            </a:xfrm>
            <a:custGeom>
              <a:avLst/>
              <a:gdLst>
                <a:gd name="T0" fmla="*/ 0 w 276"/>
                <a:gd name="T1" fmla="*/ 77 h 429"/>
                <a:gd name="T2" fmla="*/ 0 w 276"/>
                <a:gd name="T3" fmla="*/ 77 h 429"/>
                <a:gd name="T4" fmla="*/ 61 w 276"/>
                <a:gd name="T5" fmla="*/ 115 h 429"/>
                <a:gd name="T6" fmla="*/ 91 w 276"/>
                <a:gd name="T7" fmla="*/ 199 h 429"/>
                <a:gd name="T8" fmla="*/ 61 w 276"/>
                <a:gd name="T9" fmla="*/ 237 h 429"/>
                <a:gd name="T10" fmla="*/ 152 w 276"/>
                <a:gd name="T11" fmla="*/ 306 h 429"/>
                <a:gd name="T12" fmla="*/ 91 w 276"/>
                <a:gd name="T13" fmla="*/ 336 h 429"/>
                <a:gd name="T14" fmla="*/ 145 w 276"/>
                <a:gd name="T15" fmla="*/ 428 h 429"/>
                <a:gd name="T16" fmla="*/ 145 w 276"/>
                <a:gd name="T17" fmla="*/ 428 h 429"/>
                <a:gd name="T18" fmla="*/ 213 w 276"/>
                <a:gd name="T19" fmla="*/ 382 h 429"/>
                <a:gd name="T20" fmla="*/ 221 w 276"/>
                <a:gd name="T21" fmla="*/ 336 h 429"/>
                <a:gd name="T22" fmla="*/ 259 w 276"/>
                <a:gd name="T23" fmla="*/ 336 h 429"/>
                <a:gd name="T24" fmla="*/ 267 w 276"/>
                <a:gd name="T25" fmla="*/ 283 h 429"/>
                <a:gd name="T26" fmla="*/ 267 w 276"/>
                <a:gd name="T27" fmla="*/ 283 h 429"/>
                <a:gd name="T28" fmla="*/ 236 w 276"/>
                <a:gd name="T29" fmla="*/ 260 h 429"/>
                <a:gd name="T30" fmla="*/ 213 w 276"/>
                <a:gd name="T31" fmla="*/ 222 h 429"/>
                <a:gd name="T32" fmla="*/ 190 w 276"/>
                <a:gd name="T33" fmla="*/ 168 h 429"/>
                <a:gd name="T34" fmla="*/ 167 w 276"/>
                <a:gd name="T35" fmla="*/ 46 h 429"/>
                <a:gd name="T36" fmla="*/ 167 w 276"/>
                <a:gd name="T37" fmla="*/ 46 h 429"/>
                <a:gd name="T38" fmla="*/ 53 w 276"/>
                <a:gd name="T39" fmla="*/ 0 h 429"/>
                <a:gd name="T40" fmla="*/ 53 w 276"/>
                <a:gd name="T41" fmla="*/ 0 h 429"/>
                <a:gd name="T42" fmla="*/ 0 w 276"/>
                <a:gd name="T43" fmla="*/ 77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6" h="429">
                  <a:moveTo>
                    <a:pt x="0" y="77"/>
                  </a:moveTo>
                  <a:lnTo>
                    <a:pt x="0" y="77"/>
                  </a:lnTo>
                  <a:cubicBezTo>
                    <a:pt x="22" y="92"/>
                    <a:pt x="45" y="99"/>
                    <a:pt x="61" y="115"/>
                  </a:cubicBezTo>
                  <a:cubicBezTo>
                    <a:pt x="76" y="138"/>
                    <a:pt x="91" y="168"/>
                    <a:pt x="91" y="199"/>
                  </a:cubicBezTo>
                  <a:cubicBezTo>
                    <a:pt x="91" y="214"/>
                    <a:pt x="53" y="222"/>
                    <a:pt x="61" y="237"/>
                  </a:cubicBezTo>
                  <a:cubicBezTo>
                    <a:pt x="83" y="268"/>
                    <a:pt x="145" y="268"/>
                    <a:pt x="152" y="306"/>
                  </a:cubicBezTo>
                  <a:cubicBezTo>
                    <a:pt x="160" y="329"/>
                    <a:pt x="99" y="313"/>
                    <a:pt x="91" y="336"/>
                  </a:cubicBezTo>
                  <a:cubicBezTo>
                    <a:pt x="91" y="374"/>
                    <a:pt x="129" y="397"/>
                    <a:pt x="145" y="428"/>
                  </a:cubicBezTo>
                  <a:lnTo>
                    <a:pt x="145" y="428"/>
                  </a:lnTo>
                  <a:cubicBezTo>
                    <a:pt x="167" y="413"/>
                    <a:pt x="190" y="405"/>
                    <a:pt x="213" y="382"/>
                  </a:cubicBezTo>
                  <a:cubicBezTo>
                    <a:pt x="221" y="374"/>
                    <a:pt x="213" y="352"/>
                    <a:pt x="221" y="336"/>
                  </a:cubicBezTo>
                  <a:cubicBezTo>
                    <a:pt x="229" y="329"/>
                    <a:pt x="252" y="344"/>
                    <a:pt x="259" y="336"/>
                  </a:cubicBezTo>
                  <a:cubicBezTo>
                    <a:pt x="275" y="321"/>
                    <a:pt x="267" y="298"/>
                    <a:pt x="267" y="283"/>
                  </a:cubicBezTo>
                  <a:lnTo>
                    <a:pt x="267" y="283"/>
                  </a:lnTo>
                  <a:cubicBezTo>
                    <a:pt x="259" y="275"/>
                    <a:pt x="244" y="268"/>
                    <a:pt x="236" y="260"/>
                  </a:cubicBezTo>
                  <a:cubicBezTo>
                    <a:pt x="221" y="252"/>
                    <a:pt x="221" y="237"/>
                    <a:pt x="213" y="222"/>
                  </a:cubicBezTo>
                  <a:cubicBezTo>
                    <a:pt x="206" y="206"/>
                    <a:pt x="190" y="184"/>
                    <a:pt x="190" y="168"/>
                  </a:cubicBezTo>
                  <a:cubicBezTo>
                    <a:pt x="175" y="130"/>
                    <a:pt x="175" y="84"/>
                    <a:pt x="167" y="46"/>
                  </a:cubicBezTo>
                  <a:lnTo>
                    <a:pt x="167" y="46"/>
                  </a:lnTo>
                  <a:cubicBezTo>
                    <a:pt x="53" y="0"/>
                    <a:pt x="53" y="0"/>
                    <a:pt x="53" y="0"/>
                  </a:cubicBezTo>
                  <a:lnTo>
                    <a:pt x="53" y="0"/>
                  </a:lnTo>
                  <a:cubicBezTo>
                    <a:pt x="0" y="77"/>
                    <a:pt x="0" y="77"/>
                    <a:pt x="0" y="7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1" name="Freeform 5"/>
            <p:cNvSpPr>
              <a:spLocks noChangeArrowheads="1"/>
            </p:cNvSpPr>
            <p:nvPr/>
          </p:nvSpPr>
          <p:spPr bwMode="auto">
            <a:xfrm>
              <a:off x="6181322" y="6946901"/>
              <a:ext cx="165089" cy="244475"/>
            </a:xfrm>
            <a:custGeom>
              <a:avLst/>
              <a:gdLst>
                <a:gd name="T0" fmla="*/ 359 w 459"/>
                <a:gd name="T1" fmla="*/ 0 h 681"/>
                <a:gd name="T2" fmla="*/ 359 w 459"/>
                <a:gd name="T3" fmla="*/ 0 h 681"/>
                <a:gd name="T4" fmla="*/ 374 w 459"/>
                <a:gd name="T5" fmla="*/ 61 h 681"/>
                <a:gd name="T6" fmla="*/ 320 w 459"/>
                <a:gd name="T7" fmla="*/ 176 h 681"/>
                <a:gd name="T8" fmla="*/ 275 w 459"/>
                <a:gd name="T9" fmla="*/ 176 h 681"/>
                <a:gd name="T10" fmla="*/ 213 w 459"/>
                <a:gd name="T11" fmla="*/ 260 h 681"/>
                <a:gd name="T12" fmla="*/ 244 w 459"/>
                <a:gd name="T13" fmla="*/ 298 h 681"/>
                <a:gd name="T14" fmla="*/ 213 w 459"/>
                <a:gd name="T15" fmla="*/ 336 h 681"/>
                <a:gd name="T16" fmla="*/ 206 w 459"/>
                <a:gd name="T17" fmla="*/ 390 h 681"/>
                <a:gd name="T18" fmla="*/ 290 w 459"/>
                <a:gd name="T19" fmla="*/ 451 h 681"/>
                <a:gd name="T20" fmla="*/ 336 w 459"/>
                <a:gd name="T21" fmla="*/ 451 h 681"/>
                <a:gd name="T22" fmla="*/ 305 w 459"/>
                <a:gd name="T23" fmla="*/ 352 h 681"/>
                <a:gd name="T24" fmla="*/ 382 w 459"/>
                <a:gd name="T25" fmla="*/ 421 h 681"/>
                <a:gd name="T26" fmla="*/ 443 w 459"/>
                <a:gd name="T27" fmla="*/ 436 h 681"/>
                <a:gd name="T28" fmla="*/ 435 w 459"/>
                <a:gd name="T29" fmla="*/ 489 h 681"/>
                <a:gd name="T30" fmla="*/ 435 w 459"/>
                <a:gd name="T31" fmla="*/ 489 h 681"/>
                <a:gd name="T32" fmla="*/ 382 w 459"/>
                <a:gd name="T33" fmla="*/ 566 h 681"/>
                <a:gd name="T34" fmla="*/ 382 w 459"/>
                <a:gd name="T35" fmla="*/ 566 h 681"/>
                <a:gd name="T36" fmla="*/ 313 w 459"/>
                <a:gd name="T37" fmla="*/ 566 h 681"/>
                <a:gd name="T38" fmla="*/ 305 w 459"/>
                <a:gd name="T39" fmla="*/ 657 h 681"/>
                <a:gd name="T40" fmla="*/ 213 w 459"/>
                <a:gd name="T41" fmla="*/ 680 h 681"/>
                <a:gd name="T42" fmla="*/ 213 w 459"/>
                <a:gd name="T43" fmla="*/ 680 h 681"/>
                <a:gd name="T44" fmla="*/ 137 w 459"/>
                <a:gd name="T45" fmla="*/ 466 h 681"/>
                <a:gd name="T46" fmla="*/ 221 w 459"/>
                <a:gd name="T47" fmla="*/ 115 h 681"/>
                <a:gd name="T48" fmla="*/ 351 w 459"/>
                <a:gd name="T49" fmla="*/ 16 h 681"/>
                <a:gd name="T50" fmla="*/ 359 w 459"/>
                <a:gd name="T51" fmla="*/ 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9" h="681">
                  <a:moveTo>
                    <a:pt x="359" y="0"/>
                  </a:moveTo>
                  <a:lnTo>
                    <a:pt x="359" y="0"/>
                  </a:lnTo>
                  <a:cubicBezTo>
                    <a:pt x="366" y="16"/>
                    <a:pt x="374" y="38"/>
                    <a:pt x="374" y="61"/>
                  </a:cubicBezTo>
                  <a:cubicBezTo>
                    <a:pt x="366" y="100"/>
                    <a:pt x="351" y="146"/>
                    <a:pt x="320" y="176"/>
                  </a:cubicBezTo>
                  <a:cubicBezTo>
                    <a:pt x="313" y="184"/>
                    <a:pt x="290" y="168"/>
                    <a:pt x="275" y="176"/>
                  </a:cubicBezTo>
                  <a:cubicBezTo>
                    <a:pt x="252" y="199"/>
                    <a:pt x="221" y="222"/>
                    <a:pt x="213" y="260"/>
                  </a:cubicBezTo>
                  <a:cubicBezTo>
                    <a:pt x="213" y="275"/>
                    <a:pt x="252" y="283"/>
                    <a:pt x="244" y="298"/>
                  </a:cubicBezTo>
                  <a:cubicBezTo>
                    <a:pt x="244" y="313"/>
                    <a:pt x="221" y="321"/>
                    <a:pt x="213" y="336"/>
                  </a:cubicBezTo>
                  <a:cubicBezTo>
                    <a:pt x="206" y="352"/>
                    <a:pt x="198" y="375"/>
                    <a:pt x="206" y="390"/>
                  </a:cubicBezTo>
                  <a:cubicBezTo>
                    <a:pt x="229" y="421"/>
                    <a:pt x="259" y="436"/>
                    <a:pt x="290" y="451"/>
                  </a:cubicBezTo>
                  <a:cubicBezTo>
                    <a:pt x="305" y="459"/>
                    <a:pt x="336" y="466"/>
                    <a:pt x="336" y="451"/>
                  </a:cubicBezTo>
                  <a:cubicBezTo>
                    <a:pt x="336" y="421"/>
                    <a:pt x="275" y="375"/>
                    <a:pt x="305" y="352"/>
                  </a:cubicBezTo>
                  <a:cubicBezTo>
                    <a:pt x="336" y="336"/>
                    <a:pt x="351" y="405"/>
                    <a:pt x="382" y="421"/>
                  </a:cubicBezTo>
                  <a:cubicBezTo>
                    <a:pt x="397" y="428"/>
                    <a:pt x="427" y="421"/>
                    <a:pt x="443" y="436"/>
                  </a:cubicBezTo>
                  <a:cubicBezTo>
                    <a:pt x="458" y="451"/>
                    <a:pt x="443" y="474"/>
                    <a:pt x="435" y="489"/>
                  </a:cubicBezTo>
                  <a:lnTo>
                    <a:pt x="435" y="489"/>
                  </a:lnTo>
                  <a:cubicBezTo>
                    <a:pt x="382" y="566"/>
                    <a:pt x="382" y="566"/>
                    <a:pt x="382" y="566"/>
                  </a:cubicBezTo>
                  <a:lnTo>
                    <a:pt x="382" y="566"/>
                  </a:lnTo>
                  <a:cubicBezTo>
                    <a:pt x="359" y="566"/>
                    <a:pt x="328" y="550"/>
                    <a:pt x="313" y="566"/>
                  </a:cubicBezTo>
                  <a:cubicBezTo>
                    <a:pt x="290" y="588"/>
                    <a:pt x="320" y="634"/>
                    <a:pt x="305" y="657"/>
                  </a:cubicBezTo>
                  <a:cubicBezTo>
                    <a:pt x="290" y="680"/>
                    <a:pt x="236" y="673"/>
                    <a:pt x="213" y="680"/>
                  </a:cubicBezTo>
                  <a:lnTo>
                    <a:pt x="213" y="680"/>
                  </a:lnTo>
                  <a:cubicBezTo>
                    <a:pt x="190" y="604"/>
                    <a:pt x="183" y="527"/>
                    <a:pt x="137" y="466"/>
                  </a:cubicBezTo>
                  <a:cubicBezTo>
                    <a:pt x="0" y="329"/>
                    <a:pt x="168" y="237"/>
                    <a:pt x="221" y="115"/>
                  </a:cubicBezTo>
                  <a:cubicBezTo>
                    <a:pt x="244" y="54"/>
                    <a:pt x="313" y="54"/>
                    <a:pt x="351" y="16"/>
                  </a:cubicBezTo>
                  <a:cubicBezTo>
                    <a:pt x="351" y="8"/>
                    <a:pt x="359" y="8"/>
                    <a:pt x="359"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3" name="Freeform 6"/>
            <p:cNvSpPr>
              <a:spLocks noChangeArrowheads="1"/>
            </p:cNvSpPr>
            <p:nvPr/>
          </p:nvSpPr>
          <p:spPr bwMode="auto">
            <a:xfrm>
              <a:off x="6376573" y="7100888"/>
              <a:ext cx="138103" cy="138112"/>
            </a:xfrm>
            <a:custGeom>
              <a:avLst/>
              <a:gdLst>
                <a:gd name="T0" fmla="*/ 7 w 383"/>
                <a:gd name="T1" fmla="*/ 107 h 383"/>
                <a:gd name="T2" fmla="*/ 7 w 383"/>
                <a:gd name="T3" fmla="*/ 107 h 383"/>
                <a:gd name="T4" fmla="*/ 30 w 383"/>
                <a:gd name="T5" fmla="*/ 229 h 383"/>
                <a:gd name="T6" fmla="*/ 53 w 383"/>
                <a:gd name="T7" fmla="*/ 283 h 383"/>
                <a:gd name="T8" fmla="*/ 76 w 383"/>
                <a:gd name="T9" fmla="*/ 321 h 383"/>
                <a:gd name="T10" fmla="*/ 107 w 383"/>
                <a:gd name="T11" fmla="*/ 344 h 383"/>
                <a:gd name="T12" fmla="*/ 107 w 383"/>
                <a:gd name="T13" fmla="*/ 344 h 383"/>
                <a:gd name="T14" fmla="*/ 160 w 383"/>
                <a:gd name="T15" fmla="*/ 336 h 383"/>
                <a:gd name="T16" fmla="*/ 191 w 383"/>
                <a:gd name="T17" fmla="*/ 382 h 383"/>
                <a:gd name="T18" fmla="*/ 191 w 383"/>
                <a:gd name="T19" fmla="*/ 382 h 383"/>
                <a:gd name="T20" fmla="*/ 229 w 383"/>
                <a:gd name="T21" fmla="*/ 359 h 383"/>
                <a:gd name="T22" fmla="*/ 237 w 383"/>
                <a:gd name="T23" fmla="*/ 290 h 383"/>
                <a:gd name="T24" fmla="*/ 229 w 383"/>
                <a:gd name="T25" fmla="*/ 214 h 383"/>
                <a:gd name="T26" fmla="*/ 305 w 383"/>
                <a:gd name="T27" fmla="*/ 245 h 383"/>
                <a:gd name="T28" fmla="*/ 382 w 383"/>
                <a:gd name="T29" fmla="*/ 222 h 383"/>
                <a:gd name="T30" fmla="*/ 382 w 383"/>
                <a:gd name="T31" fmla="*/ 222 h 383"/>
                <a:gd name="T32" fmla="*/ 321 w 383"/>
                <a:gd name="T33" fmla="*/ 168 h 383"/>
                <a:gd name="T34" fmla="*/ 313 w 383"/>
                <a:gd name="T35" fmla="*/ 130 h 383"/>
                <a:gd name="T36" fmla="*/ 237 w 383"/>
                <a:gd name="T37" fmla="*/ 84 h 383"/>
                <a:gd name="T38" fmla="*/ 153 w 383"/>
                <a:gd name="T39" fmla="*/ 23 h 383"/>
                <a:gd name="T40" fmla="*/ 153 w 383"/>
                <a:gd name="T41" fmla="*/ 23 h 383"/>
                <a:gd name="T42" fmla="*/ 92 w 383"/>
                <a:gd name="T43" fmla="*/ 46 h 383"/>
                <a:gd name="T44" fmla="*/ 61 w 383"/>
                <a:gd name="T45" fmla="*/ 0 h 383"/>
                <a:gd name="T46" fmla="*/ 7 w 383"/>
                <a:gd name="T47" fmla="*/ 46 h 383"/>
                <a:gd name="T48" fmla="*/ 7 w 383"/>
                <a:gd name="T49" fmla="*/ 10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3" h="383">
                  <a:moveTo>
                    <a:pt x="7" y="107"/>
                  </a:moveTo>
                  <a:lnTo>
                    <a:pt x="7" y="107"/>
                  </a:lnTo>
                  <a:cubicBezTo>
                    <a:pt x="15" y="145"/>
                    <a:pt x="15" y="191"/>
                    <a:pt x="30" y="229"/>
                  </a:cubicBezTo>
                  <a:cubicBezTo>
                    <a:pt x="30" y="245"/>
                    <a:pt x="46" y="267"/>
                    <a:pt x="53" y="283"/>
                  </a:cubicBezTo>
                  <a:cubicBezTo>
                    <a:pt x="61" y="298"/>
                    <a:pt x="61" y="313"/>
                    <a:pt x="76" y="321"/>
                  </a:cubicBezTo>
                  <a:cubicBezTo>
                    <a:pt x="84" y="329"/>
                    <a:pt x="99" y="336"/>
                    <a:pt x="107" y="344"/>
                  </a:cubicBezTo>
                  <a:lnTo>
                    <a:pt x="107" y="344"/>
                  </a:lnTo>
                  <a:cubicBezTo>
                    <a:pt x="130" y="344"/>
                    <a:pt x="145" y="329"/>
                    <a:pt x="160" y="336"/>
                  </a:cubicBezTo>
                  <a:cubicBezTo>
                    <a:pt x="176" y="344"/>
                    <a:pt x="183" y="367"/>
                    <a:pt x="191" y="382"/>
                  </a:cubicBezTo>
                  <a:lnTo>
                    <a:pt x="191" y="382"/>
                  </a:lnTo>
                  <a:cubicBezTo>
                    <a:pt x="206" y="374"/>
                    <a:pt x="221" y="367"/>
                    <a:pt x="229" y="359"/>
                  </a:cubicBezTo>
                  <a:cubicBezTo>
                    <a:pt x="237" y="336"/>
                    <a:pt x="237" y="313"/>
                    <a:pt x="237" y="290"/>
                  </a:cubicBezTo>
                  <a:cubicBezTo>
                    <a:pt x="237" y="267"/>
                    <a:pt x="214" y="229"/>
                    <a:pt x="229" y="214"/>
                  </a:cubicBezTo>
                  <a:cubicBezTo>
                    <a:pt x="252" y="199"/>
                    <a:pt x="275" y="245"/>
                    <a:pt x="305" y="245"/>
                  </a:cubicBezTo>
                  <a:cubicBezTo>
                    <a:pt x="328" y="252"/>
                    <a:pt x="359" y="229"/>
                    <a:pt x="382" y="222"/>
                  </a:cubicBezTo>
                  <a:lnTo>
                    <a:pt x="382" y="222"/>
                  </a:lnTo>
                  <a:lnTo>
                    <a:pt x="321" y="168"/>
                  </a:lnTo>
                  <a:cubicBezTo>
                    <a:pt x="321" y="160"/>
                    <a:pt x="313" y="130"/>
                    <a:pt x="313" y="130"/>
                  </a:cubicBezTo>
                  <a:cubicBezTo>
                    <a:pt x="290" y="115"/>
                    <a:pt x="259" y="99"/>
                    <a:pt x="237" y="84"/>
                  </a:cubicBezTo>
                  <a:cubicBezTo>
                    <a:pt x="206" y="69"/>
                    <a:pt x="176" y="46"/>
                    <a:pt x="153" y="23"/>
                  </a:cubicBezTo>
                  <a:lnTo>
                    <a:pt x="153" y="23"/>
                  </a:lnTo>
                  <a:cubicBezTo>
                    <a:pt x="130" y="31"/>
                    <a:pt x="115" y="46"/>
                    <a:pt x="92" y="46"/>
                  </a:cubicBezTo>
                  <a:cubicBezTo>
                    <a:pt x="76" y="38"/>
                    <a:pt x="76" y="0"/>
                    <a:pt x="61" y="0"/>
                  </a:cubicBezTo>
                  <a:cubicBezTo>
                    <a:pt x="38" y="8"/>
                    <a:pt x="23" y="31"/>
                    <a:pt x="7" y="46"/>
                  </a:cubicBezTo>
                  <a:cubicBezTo>
                    <a:pt x="0" y="69"/>
                    <a:pt x="7" y="92"/>
                    <a:pt x="7" y="10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4" name="Freeform 7"/>
            <p:cNvSpPr>
              <a:spLocks noChangeArrowheads="1"/>
            </p:cNvSpPr>
            <p:nvPr/>
          </p:nvSpPr>
          <p:spPr bwMode="auto">
            <a:xfrm>
              <a:off x="6430544" y="7026275"/>
              <a:ext cx="176201" cy="153988"/>
            </a:xfrm>
            <a:custGeom>
              <a:avLst/>
              <a:gdLst>
                <a:gd name="T0" fmla="*/ 229 w 490"/>
                <a:gd name="T1" fmla="*/ 428 h 429"/>
                <a:gd name="T2" fmla="*/ 229 w 490"/>
                <a:gd name="T3" fmla="*/ 428 h 429"/>
                <a:gd name="T4" fmla="*/ 290 w 490"/>
                <a:gd name="T5" fmla="*/ 359 h 429"/>
                <a:gd name="T6" fmla="*/ 336 w 490"/>
                <a:gd name="T7" fmla="*/ 344 h 429"/>
                <a:gd name="T8" fmla="*/ 359 w 490"/>
                <a:gd name="T9" fmla="*/ 389 h 429"/>
                <a:gd name="T10" fmla="*/ 359 w 490"/>
                <a:gd name="T11" fmla="*/ 389 h 429"/>
                <a:gd name="T12" fmla="*/ 443 w 490"/>
                <a:gd name="T13" fmla="*/ 382 h 429"/>
                <a:gd name="T14" fmla="*/ 481 w 490"/>
                <a:gd name="T15" fmla="*/ 252 h 429"/>
                <a:gd name="T16" fmla="*/ 420 w 490"/>
                <a:gd name="T17" fmla="*/ 214 h 429"/>
                <a:gd name="T18" fmla="*/ 420 w 490"/>
                <a:gd name="T19" fmla="*/ 214 h 429"/>
                <a:gd name="T20" fmla="*/ 359 w 490"/>
                <a:gd name="T21" fmla="*/ 199 h 429"/>
                <a:gd name="T22" fmla="*/ 290 w 490"/>
                <a:gd name="T23" fmla="*/ 229 h 429"/>
                <a:gd name="T24" fmla="*/ 252 w 490"/>
                <a:gd name="T25" fmla="*/ 176 h 429"/>
                <a:gd name="T26" fmla="*/ 237 w 490"/>
                <a:gd name="T27" fmla="*/ 91 h 429"/>
                <a:gd name="T28" fmla="*/ 160 w 490"/>
                <a:gd name="T29" fmla="*/ 53 h 429"/>
                <a:gd name="T30" fmla="*/ 160 w 490"/>
                <a:gd name="T31" fmla="*/ 53 h 429"/>
                <a:gd name="T32" fmla="*/ 129 w 490"/>
                <a:gd name="T33" fmla="*/ 0 h 429"/>
                <a:gd name="T34" fmla="*/ 45 w 490"/>
                <a:gd name="T35" fmla="*/ 30 h 429"/>
                <a:gd name="T36" fmla="*/ 23 w 490"/>
                <a:gd name="T37" fmla="*/ 76 h 429"/>
                <a:gd name="T38" fmla="*/ 30 w 490"/>
                <a:gd name="T39" fmla="*/ 130 h 429"/>
                <a:gd name="T40" fmla="*/ 0 w 490"/>
                <a:gd name="T41" fmla="*/ 229 h 429"/>
                <a:gd name="T42" fmla="*/ 0 w 490"/>
                <a:gd name="T43" fmla="*/ 229 h 429"/>
                <a:gd name="T44" fmla="*/ 84 w 490"/>
                <a:gd name="T45" fmla="*/ 290 h 429"/>
                <a:gd name="T46" fmla="*/ 160 w 490"/>
                <a:gd name="T47" fmla="*/ 336 h 429"/>
                <a:gd name="T48" fmla="*/ 168 w 490"/>
                <a:gd name="T49" fmla="*/ 374 h 429"/>
                <a:gd name="T50" fmla="*/ 229 w 490"/>
                <a:gd name="T51" fmla="*/ 428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0" h="429">
                  <a:moveTo>
                    <a:pt x="229" y="428"/>
                  </a:moveTo>
                  <a:lnTo>
                    <a:pt x="229" y="428"/>
                  </a:lnTo>
                  <a:cubicBezTo>
                    <a:pt x="252" y="405"/>
                    <a:pt x="267" y="382"/>
                    <a:pt x="290" y="359"/>
                  </a:cubicBezTo>
                  <a:cubicBezTo>
                    <a:pt x="298" y="351"/>
                    <a:pt x="320" y="336"/>
                    <a:pt x="336" y="344"/>
                  </a:cubicBezTo>
                  <a:cubicBezTo>
                    <a:pt x="351" y="351"/>
                    <a:pt x="351" y="374"/>
                    <a:pt x="359" y="389"/>
                  </a:cubicBezTo>
                  <a:lnTo>
                    <a:pt x="359" y="389"/>
                  </a:lnTo>
                  <a:cubicBezTo>
                    <a:pt x="389" y="389"/>
                    <a:pt x="420" y="405"/>
                    <a:pt x="443" y="382"/>
                  </a:cubicBezTo>
                  <a:cubicBezTo>
                    <a:pt x="473" y="351"/>
                    <a:pt x="489" y="298"/>
                    <a:pt x="481" y="252"/>
                  </a:cubicBezTo>
                  <a:cubicBezTo>
                    <a:pt x="481" y="229"/>
                    <a:pt x="443" y="229"/>
                    <a:pt x="420" y="214"/>
                  </a:cubicBezTo>
                  <a:lnTo>
                    <a:pt x="420" y="214"/>
                  </a:lnTo>
                  <a:cubicBezTo>
                    <a:pt x="404" y="214"/>
                    <a:pt x="381" y="191"/>
                    <a:pt x="359" y="199"/>
                  </a:cubicBezTo>
                  <a:cubicBezTo>
                    <a:pt x="336" y="199"/>
                    <a:pt x="313" y="237"/>
                    <a:pt x="290" y="229"/>
                  </a:cubicBezTo>
                  <a:cubicBezTo>
                    <a:pt x="267" y="229"/>
                    <a:pt x="259" y="199"/>
                    <a:pt x="252" y="176"/>
                  </a:cubicBezTo>
                  <a:cubicBezTo>
                    <a:pt x="237" y="145"/>
                    <a:pt x="252" y="114"/>
                    <a:pt x="237" y="91"/>
                  </a:cubicBezTo>
                  <a:cubicBezTo>
                    <a:pt x="221" y="69"/>
                    <a:pt x="183" y="61"/>
                    <a:pt x="160" y="53"/>
                  </a:cubicBezTo>
                  <a:lnTo>
                    <a:pt x="160" y="53"/>
                  </a:lnTo>
                  <a:cubicBezTo>
                    <a:pt x="145" y="30"/>
                    <a:pt x="137" y="15"/>
                    <a:pt x="129" y="0"/>
                  </a:cubicBezTo>
                  <a:lnTo>
                    <a:pt x="45" y="30"/>
                  </a:lnTo>
                  <a:lnTo>
                    <a:pt x="23" y="76"/>
                  </a:lnTo>
                  <a:cubicBezTo>
                    <a:pt x="23" y="91"/>
                    <a:pt x="38" y="114"/>
                    <a:pt x="30" y="130"/>
                  </a:cubicBezTo>
                  <a:cubicBezTo>
                    <a:pt x="30" y="168"/>
                    <a:pt x="7" y="199"/>
                    <a:pt x="0" y="229"/>
                  </a:cubicBezTo>
                  <a:lnTo>
                    <a:pt x="0" y="229"/>
                  </a:lnTo>
                  <a:cubicBezTo>
                    <a:pt x="23" y="252"/>
                    <a:pt x="53" y="275"/>
                    <a:pt x="84" y="290"/>
                  </a:cubicBezTo>
                  <a:cubicBezTo>
                    <a:pt x="106" y="305"/>
                    <a:pt x="137" y="321"/>
                    <a:pt x="160" y="336"/>
                  </a:cubicBezTo>
                  <a:cubicBezTo>
                    <a:pt x="160" y="336"/>
                    <a:pt x="168" y="366"/>
                    <a:pt x="168" y="374"/>
                  </a:cubicBezTo>
                  <a:lnTo>
                    <a:pt x="229" y="428"/>
                  </a:ln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5" name="Freeform 8"/>
            <p:cNvSpPr>
              <a:spLocks noChangeArrowheads="1"/>
            </p:cNvSpPr>
            <p:nvPr/>
          </p:nvSpPr>
          <p:spPr bwMode="auto">
            <a:xfrm>
              <a:off x="6438480" y="7148513"/>
              <a:ext cx="160328" cy="150812"/>
            </a:xfrm>
            <a:custGeom>
              <a:avLst/>
              <a:gdLst>
                <a:gd name="T0" fmla="*/ 129 w 444"/>
                <a:gd name="T1" fmla="*/ 115 h 421"/>
                <a:gd name="T2" fmla="*/ 129 w 444"/>
                <a:gd name="T3" fmla="*/ 115 h 421"/>
                <a:gd name="T4" fmla="*/ 53 w 444"/>
                <a:gd name="T5" fmla="*/ 84 h 421"/>
                <a:gd name="T6" fmla="*/ 61 w 444"/>
                <a:gd name="T7" fmla="*/ 160 h 421"/>
                <a:gd name="T8" fmla="*/ 53 w 444"/>
                <a:gd name="T9" fmla="*/ 229 h 421"/>
                <a:gd name="T10" fmla="*/ 15 w 444"/>
                <a:gd name="T11" fmla="*/ 252 h 421"/>
                <a:gd name="T12" fmla="*/ 15 w 444"/>
                <a:gd name="T13" fmla="*/ 252 h 421"/>
                <a:gd name="T14" fmla="*/ 22 w 444"/>
                <a:gd name="T15" fmla="*/ 328 h 421"/>
                <a:gd name="T16" fmla="*/ 114 w 444"/>
                <a:gd name="T17" fmla="*/ 305 h 421"/>
                <a:gd name="T18" fmla="*/ 99 w 444"/>
                <a:gd name="T19" fmla="*/ 344 h 421"/>
                <a:gd name="T20" fmla="*/ 137 w 444"/>
                <a:gd name="T21" fmla="*/ 359 h 421"/>
                <a:gd name="T22" fmla="*/ 137 w 444"/>
                <a:gd name="T23" fmla="*/ 382 h 421"/>
                <a:gd name="T24" fmla="*/ 168 w 444"/>
                <a:gd name="T25" fmla="*/ 420 h 421"/>
                <a:gd name="T26" fmla="*/ 168 w 444"/>
                <a:gd name="T27" fmla="*/ 420 h 421"/>
                <a:gd name="T28" fmla="*/ 191 w 444"/>
                <a:gd name="T29" fmla="*/ 405 h 421"/>
                <a:gd name="T30" fmla="*/ 229 w 444"/>
                <a:gd name="T31" fmla="*/ 412 h 421"/>
                <a:gd name="T32" fmla="*/ 290 w 444"/>
                <a:gd name="T33" fmla="*/ 367 h 421"/>
                <a:gd name="T34" fmla="*/ 336 w 444"/>
                <a:gd name="T35" fmla="*/ 305 h 421"/>
                <a:gd name="T36" fmla="*/ 404 w 444"/>
                <a:gd name="T37" fmla="*/ 298 h 421"/>
                <a:gd name="T38" fmla="*/ 443 w 444"/>
                <a:gd name="T39" fmla="*/ 252 h 421"/>
                <a:gd name="T40" fmla="*/ 443 w 444"/>
                <a:gd name="T41" fmla="*/ 252 h 421"/>
                <a:gd name="T42" fmla="*/ 381 w 444"/>
                <a:gd name="T43" fmla="*/ 222 h 421"/>
                <a:gd name="T44" fmla="*/ 397 w 444"/>
                <a:gd name="T45" fmla="*/ 168 h 421"/>
                <a:gd name="T46" fmla="*/ 397 w 444"/>
                <a:gd name="T47" fmla="*/ 168 h 421"/>
                <a:gd name="T48" fmla="*/ 336 w 444"/>
                <a:gd name="T49" fmla="*/ 53 h 421"/>
                <a:gd name="T50" fmla="*/ 336 w 444"/>
                <a:gd name="T51" fmla="*/ 53 h 421"/>
                <a:gd name="T52" fmla="*/ 313 w 444"/>
                <a:gd name="T53" fmla="*/ 8 h 421"/>
                <a:gd name="T54" fmla="*/ 267 w 444"/>
                <a:gd name="T55" fmla="*/ 23 h 421"/>
                <a:gd name="T56" fmla="*/ 206 w 444"/>
                <a:gd name="T57" fmla="*/ 92 h 421"/>
                <a:gd name="T58" fmla="*/ 191 w 444"/>
                <a:gd name="T59" fmla="*/ 99 h 421"/>
                <a:gd name="T60" fmla="*/ 152 w 444"/>
                <a:gd name="T61" fmla="*/ 115 h 421"/>
                <a:gd name="T62" fmla="*/ 129 w 444"/>
                <a:gd name="T63" fmla="*/ 115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4" h="421">
                  <a:moveTo>
                    <a:pt x="129" y="115"/>
                  </a:moveTo>
                  <a:lnTo>
                    <a:pt x="129" y="115"/>
                  </a:lnTo>
                  <a:cubicBezTo>
                    <a:pt x="99" y="115"/>
                    <a:pt x="76" y="69"/>
                    <a:pt x="53" y="84"/>
                  </a:cubicBezTo>
                  <a:cubicBezTo>
                    <a:pt x="38" y="99"/>
                    <a:pt x="61" y="137"/>
                    <a:pt x="61" y="160"/>
                  </a:cubicBezTo>
                  <a:cubicBezTo>
                    <a:pt x="61" y="183"/>
                    <a:pt x="61" y="206"/>
                    <a:pt x="53" y="229"/>
                  </a:cubicBezTo>
                  <a:cubicBezTo>
                    <a:pt x="45" y="237"/>
                    <a:pt x="30" y="244"/>
                    <a:pt x="15" y="252"/>
                  </a:cubicBezTo>
                  <a:lnTo>
                    <a:pt x="15" y="252"/>
                  </a:lnTo>
                  <a:cubicBezTo>
                    <a:pt x="22" y="275"/>
                    <a:pt x="0" y="313"/>
                    <a:pt x="22" y="328"/>
                  </a:cubicBezTo>
                  <a:cubicBezTo>
                    <a:pt x="53" y="344"/>
                    <a:pt x="83" y="298"/>
                    <a:pt x="114" y="305"/>
                  </a:cubicBezTo>
                  <a:cubicBezTo>
                    <a:pt x="129" y="313"/>
                    <a:pt x="99" y="336"/>
                    <a:pt x="99" y="344"/>
                  </a:cubicBezTo>
                  <a:cubicBezTo>
                    <a:pt x="106" y="359"/>
                    <a:pt x="129" y="344"/>
                    <a:pt x="137" y="359"/>
                  </a:cubicBezTo>
                  <a:cubicBezTo>
                    <a:pt x="145" y="359"/>
                    <a:pt x="129" y="374"/>
                    <a:pt x="137" y="382"/>
                  </a:cubicBezTo>
                  <a:cubicBezTo>
                    <a:pt x="145" y="397"/>
                    <a:pt x="152" y="405"/>
                    <a:pt x="168" y="420"/>
                  </a:cubicBezTo>
                  <a:lnTo>
                    <a:pt x="168" y="420"/>
                  </a:lnTo>
                  <a:cubicBezTo>
                    <a:pt x="175" y="412"/>
                    <a:pt x="183" y="405"/>
                    <a:pt x="191" y="405"/>
                  </a:cubicBezTo>
                  <a:cubicBezTo>
                    <a:pt x="206" y="405"/>
                    <a:pt x="221" y="412"/>
                    <a:pt x="229" y="412"/>
                  </a:cubicBezTo>
                  <a:cubicBezTo>
                    <a:pt x="252" y="397"/>
                    <a:pt x="267" y="382"/>
                    <a:pt x="290" y="367"/>
                  </a:cubicBezTo>
                  <a:cubicBezTo>
                    <a:pt x="305" y="344"/>
                    <a:pt x="313" y="313"/>
                    <a:pt x="336" y="305"/>
                  </a:cubicBezTo>
                  <a:cubicBezTo>
                    <a:pt x="358" y="290"/>
                    <a:pt x="381" y="313"/>
                    <a:pt x="404" y="298"/>
                  </a:cubicBezTo>
                  <a:cubicBezTo>
                    <a:pt x="420" y="290"/>
                    <a:pt x="427" y="267"/>
                    <a:pt x="443" y="252"/>
                  </a:cubicBezTo>
                  <a:lnTo>
                    <a:pt x="443" y="252"/>
                  </a:lnTo>
                  <a:cubicBezTo>
                    <a:pt x="420" y="244"/>
                    <a:pt x="397" y="244"/>
                    <a:pt x="381" y="222"/>
                  </a:cubicBezTo>
                  <a:cubicBezTo>
                    <a:pt x="374" y="206"/>
                    <a:pt x="397" y="183"/>
                    <a:pt x="397" y="168"/>
                  </a:cubicBezTo>
                  <a:lnTo>
                    <a:pt x="397" y="168"/>
                  </a:lnTo>
                  <a:cubicBezTo>
                    <a:pt x="336" y="53"/>
                    <a:pt x="336" y="53"/>
                    <a:pt x="336" y="53"/>
                  </a:cubicBezTo>
                  <a:lnTo>
                    <a:pt x="336" y="53"/>
                  </a:lnTo>
                  <a:cubicBezTo>
                    <a:pt x="328" y="38"/>
                    <a:pt x="328" y="15"/>
                    <a:pt x="313" y="8"/>
                  </a:cubicBezTo>
                  <a:cubicBezTo>
                    <a:pt x="297" y="0"/>
                    <a:pt x="275" y="15"/>
                    <a:pt x="267" y="23"/>
                  </a:cubicBezTo>
                  <a:cubicBezTo>
                    <a:pt x="244" y="46"/>
                    <a:pt x="229" y="69"/>
                    <a:pt x="206" y="92"/>
                  </a:cubicBezTo>
                  <a:cubicBezTo>
                    <a:pt x="206" y="92"/>
                    <a:pt x="198" y="99"/>
                    <a:pt x="191" y="99"/>
                  </a:cubicBezTo>
                  <a:cubicBezTo>
                    <a:pt x="183" y="107"/>
                    <a:pt x="168" y="115"/>
                    <a:pt x="152" y="115"/>
                  </a:cubicBezTo>
                  <a:cubicBezTo>
                    <a:pt x="137" y="115"/>
                    <a:pt x="129" y="115"/>
                    <a:pt x="129" y="11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6" name="Freeform 9"/>
            <p:cNvSpPr>
              <a:spLocks noChangeArrowheads="1"/>
            </p:cNvSpPr>
            <p:nvPr/>
          </p:nvSpPr>
          <p:spPr bwMode="auto">
            <a:xfrm>
              <a:off x="6560711" y="7092950"/>
              <a:ext cx="149215" cy="115888"/>
            </a:xfrm>
            <a:custGeom>
              <a:avLst/>
              <a:gdLst>
                <a:gd name="T0" fmla="*/ 61 w 413"/>
                <a:gd name="T1" fmla="*/ 321 h 322"/>
                <a:gd name="T2" fmla="*/ 61 w 413"/>
                <a:gd name="T3" fmla="*/ 321 h 322"/>
                <a:gd name="T4" fmla="*/ 0 w 413"/>
                <a:gd name="T5" fmla="*/ 206 h 322"/>
                <a:gd name="T6" fmla="*/ 0 w 413"/>
                <a:gd name="T7" fmla="*/ 206 h 322"/>
                <a:gd name="T8" fmla="*/ 84 w 413"/>
                <a:gd name="T9" fmla="*/ 199 h 322"/>
                <a:gd name="T10" fmla="*/ 122 w 413"/>
                <a:gd name="T11" fmla="*/ 69 h 322"/>
                <a:gd name="T12" fmla="*/ 61 w 413"/>
                <a:gd name="T13" fmla="*/ 31 h 322"/>
                <a:gd name="T14" fmla="*/ 61 w 413"/>
                <a:gd name="T15" fmla="*/ 31 h 322"/>
                <a:gd name="T16" fmla="*/ 91 w 413"/>
                <a:gd name="T17" fmla="*/ 0 h 322"/>
                <a:gd name="T18" fmla="*/ 152 w 413"/>
                <a:gd name="T19" fmla="*/ 16 h 322"/>
                <a:gd name="T20" fmla="*/ 206 w 413"/>
                <a:gd name="T21" fmla="*/ 46 h 322"/>
                <a:gd name="T22" fmla="*/ 236 w 413"/>
                <a:gd name="T23" fmla="*/ 23 h 322"/>
                <a:gd name="T24" fmla="*/ 236 w 413"/>
                <a:gd name="T25" fmla="*/ 23 h 322"/>
                <a:gd name="T26" fmla="*/ 290 w 413"/>
                <a:gd name="T27" fmla="*/ 54 h 322"/>
                <a:gd name="T28" fmla="*/ 305 w 413"/>
                <a:gd name="T29" fmla="*/ 69 h 322"/>
                <a:gd name="T30" fmla="*/ 374 w 413"/>
                <a:gd name="T31" fmla="*/ 69 h 322"/>
                <a:gd name="T32" fmla="*/ 374 w 413"/>
                <a:gd name="T33" fmla="*/ 69 h 322"/>
                <a:gd name="T34" fmla="*/ 404 w 413"/>
                <a:gd name="T35" fmla="*/ 145 h 322"/>
                <a:gd name="T36" fmla="*/ 343 w 413"/>
                <a:gd name="T37" fmla="*/ 183 h 322"/>
                <a:gd name="T38" fmla="*/ 343 w 413"/>
                <a:gd name="T39" fmla="*/ 183 h 322"/>
                <a:gd name="T40" fmla="*/ 297 w 413"/>
                <a:gd name="T41" fmla="*/ 168 h 322"/>
                <a:gd name="T42" fmla="*/ 259 w 413"/>
                <a:gd name="T43" fmla="*/ 168 h 322"/>
                <a:gd name="T44" fmla="*/ 168 w 413"/>
                <a:gd name="T45" fmla="*/ 206 h 322"/>
                <a:gd name="T46" fmla="*/ 130 w 413"/>
                <a:gd name="T47" fmla="*/ 268 h 322"/>
                <a:gd name="T48" fmla="*/ 61 w 413"/>
                <a:gd name="T49" fmla="*/ 3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3" h="322">
                  <a:moveTo>
                    <a:pt x="61" y="321"/>
                  </a:moveTo>
                  <a:lnTo>
                    <a:pt x="61" y="321"/>
                  </a:lnTo>
                  <a:cubicBezTo>
                    <a:pt x="0" y="206"/>
                    <a:pt x="0" y="206"/>
                    <a:pt x="0" y="206"/>
                  </a:cubicBezTo>
                  <a:lnTo>
                    <a:pt x="0" y="206"/>
                  </a:lnTo>
                  <a:cubicBezTo>
                    <a:pt x="30" y="206"/>
                    <a:pt x="61" y="222"/>
                    <a:pt x="84" y="199"/>
                  </a:cubicBezTo>
                  <a:cubicBezTo>
                    <a:pt x="114" y="168"/>
                    <a:pt x="130" y="115"/>
                    <a:pt x="122" y="69"/>
                  </a:cubicBezTo>
                  <a:cubicBezTo>
                    <a:pt x="122" y="46"/>
                    <a:pt x="84" y="46"/>
                    <a:pt x="61" y="31"/>
                  </a:cubicBezTo>
                  <a:lnTo>
                    <a:pt x="61" y="31"/>
                  </a:lnTo>
                  <a:cubicBezTo>
                    <a:pt x="76" y="23"/>
                    <a:pt x="76" y="8"/>
                    <a:pt x="91" y="0"/>
                  </a:cubicBezTo>
                  <a:cubicBezTo>
                    <a:pt x="114" y="0"/>
                    <a:pt x="137" y="8"/>
                    <a:pt x="152" y="16"/>
                  </a:cubicBezTo>
                  <a:cubicBezTo>
                    <a:pt x="175" y="23"/>
                    <a:pt x="183" y="46"/>
                    <a:pt x="206" y="46"/>
                  </a:cubicBezTo>
                  <a:cubicBezTo>
                    <a:pt x="214" y="46"/>
                    <a:pt x="221" y="31"/>
                    <a:pt x="236" y="23"/>
                  </a:cubicBezTo>
                  <a:lnTo>
                    <a:pt x="236" y="23"/>
                  </a:lnTo>
                  <a:cubicBezTo>
                    <a:pt x="252" y="31"/>
                    <a:pt x="267" y="46"/>
                    <a:pt x="290" y="54"/>
                  </a:cubicBezTo>
                  <a:cubicBezTo>
                    <a:pt x="290" y="61"/>
                    <a:pt x="297" y="69"/>
                    <a:pt x="305" y="69"/>
                  </a:cubicBezTo>
                  <a:cubicBezTo>
                    <a:pt x="328" y="77"/>
                    <a:pt x="351" y="69"/>
                    <a:pt x="374" y="69"/>
                  </a:cubicBezTo>
                  <a:lnTo>
                    <a:pt x="374" y="69"/>
                  </a:lnTo>
                  <a:cubicBezTo>
                    <a:pt x="382" y="92"/>
                    <a:pt x="412" y="115"/>
                    <a:pt x="404" y="145"/>
                  </a:cubicBezTo>
                  <a:cubicBezTo>
                    <a:pt x="397" y="168"/>
                    <a:pt x="366" y="168"/>
                    <a:pt x="343" y="183"/>
                  </a:cubicBezTo>
                  <a:lnTo>
                    <a:pt x="343" y="183"/>
                  </a:lnTo>
                  <a:cubicBezTo>
                    <a:pt x="328" y="176"/>
                    <a:pt x="313" y="168"/>
                    <a:pt x="297" y="168"/>
                  </a:cubicBezTo>
                  <a:cubicBezTo>
                    <a:pt x="282" y="161"/>
                    <a:pt x="275" y="161"/>
                    <a:pt x="259" y="168"/>
                  </a:cubicBezTo>
                  <a:cubicBezTo>
                    <a:pt x="229" y="176"/>
                    <a:pt x="191" y="183"/>
                    <a:pt x="168" y="206"/>
                  </a:cubicBezTo>
                  <a:cubicBezTo>
                    <a:pt x="145" y="214"/>
                    <a:pt x="145" y="245"/>
                    <a:pt x="130" y="268"/>
                  </a:cubicBezTo>
                  <a:cubicBezTo>
                    <a:pt x="107" y="290"/>
                    <a:pt x="84" y="306"/>
                    <a:pt x="61" y="32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7" name="Freeform 10"/>
            <p:cNvSpPr>
              <a:spLocks noChangeArrowheads="1"/>
            </p:cNvSpPr>
            <p:nvPr/>
          </p:nvSpPr>
          <p:spPr bwMode="auto">
            <a:xfrm>
              <a:off x="6573410" y="7150101"/>
              <a:ext cx="123817" cy="119063"/>
            </a:xfrm>
            <a:custGeom>
              <a:avLst/>
              <a:gdLst>
                <a:gd name="T0" fmla="*/ 23 w 345"/>
                <a:gd name="T1" fmla="*/ 160 h 329"/>
                <a:gd name="T2" fmla="*/ 23 w 345"/>
                <a:gd name="T3" fmla="*/ 160 h 329"/>
                <a:gd name="T4" fmla="*/ 92 w 345"/>
                <a:gd name="T5" fmla="*/ 107 h 329"/>
                <a:gd name="T6" fmla="*/ 130 w 345"/>
                <a:gd name="T7" fmla="*/ 45 h 329"/>
                <a:gd name="T8" fmla="*/ 221 w 345"/>
                <a:gd name="T9" fmla="*/ 7 h 329"/>
                <a:gd name="T10" fmla="*/ 259 w 345"/>
                <a:gd name="T11" fmla="*/ 7 h 329"/>
                <a:gd name="T12" fmla="*/ 305 w 345"/>
                <a:gd name="T13" fmla="*/ 22 h 329"/>
                <a:gd name="T14" fmla="*/ 305 w 345"/>
                <a:gd name="T15" fmla="*/ 22 h 329"/>
                <a:gd name="T16" fmla="*/ 344 w 345"/>
                <a:gd name="T17" fmla="*/ 61 h 329"/>
                <a:gd name="T18" fmla="*/ 305 w 345"/>
                <a:gd name="T19" fmla="*/ 76 h 329"/>
                <a:gd name="T20" fmla="*/ 267 w 345"/>
                <a:gd name="T21" fmla="*/ 114 h 329"/>
                <a:gd name="T22" fmla="*/ 290 w 345"/>
                <a:gd name="T23" fmla="*/ 168 h 329"/>
                <a:gd name="T24" fmla="*/ 221 w 345"/>
                <a:gd name="T25" fmla="*/ 198 h 329"/>
                <a:gd name="T26" fmla="*/ 275 w 345"/>
                <a:gd name="T27" fmla="*/ 267 h 329"/>
                <a:gd name="T28" fmla="*/ 244 w 345"/>
                <a:gd name="T29" fmla="*/ 320 h 329"/>
                <a:gd name="T30" fmla="*/ 244 w 345"/>
                <a:gd name="T31" fmla="*/ 320 h 329"/>
                <a:gd name="T32" fmla="*/ 183 w 345"/>
                <a:gd name="T33" fmla="*/ 297 h 329"/>
                <a:gd name="T34" fmla="*/ 145 w 345"/>
                <a:gd name="T35" fmla="*/ 305 h 329"/>
                <a:gd name="T36" fmla="*/ 69 w 345"/>
                <a:gd name="T37" fmla="*/ 244 h 329"/>
                <a:gd name="T38" fmla="*/ 69 w 345"/>
                <a:gd name="T39" fmla="*/ 244 h 329"/>
                <a:gd name="T40" fmla="*/ 7 w 345"/>
                <a:gd name="T41" fmla="*/ 214 h 329"/>
                <a:gd name="T42" fmla="*/ 23 w 345"/>
                <a:gd name="T43" fmla="*/ 16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5" h="329">
                  <a:moveTo>
                    <a:pt x="23" y="160"/>
                  </a:moveTo>
                  <a:lnTo>
                    <a:pt x="23" y="160"/>
                  </a:lnTo>
                  <a:cubicBezTo>
                    <a:pt x="46" y="145"/>
                    <a:pt x="69" y="129"/>
                    <a:pt x="92" y="107"/>
                  </a:cubicBezTo>
                  <a:cubicBezTo>
                    <a:pt x="107" y="84"/>
                    <a:pt x="107" y="53"/>
                    <a:pt x="130" y="45"/>
                  </a:cubicBezTo>
                  <a:cubicBezTo>
                    <a:pt x="153" y="22"/>
                    <a:pt x="191" y="15"/>
                    <a:pt x="221" y="7"/>
                  </a:cubicBezTo>
                  <a:cubicBezTo>
                    <a:pt x="237" y="0"/>
                    <a:pt x="244" y="0"/>
                    <a:pt x="259" y="7"/>
                  </a:cubicBezTo>
                  <a:cubicBezTo>
                    <a:pt x="275" y="7"/>
                    <a:pt x="290" y="15"/>
                    <a:pt x="305" y="22"/>
                  </a:cubicBezTo>
                  <a:lnTo>
                    <a:pt x="305" y="22"/>
                  </a:lnTo>
                  <a:cubicBezTo>
                    <a:pt x="313" y="38"/>
                    <a:pt x="344" y="45"/>
                    <a:pt x="344" y="61"/>
                  </a:cubicBezTo>
                  <a:cubicBezTo>
                    <a:pt x="344" y="76"/>
                    <a:pt x="313" y="68"/>
                    <a:pt x="305" y="76"/>
                  </a:cubicBezTo>
                  <a:cubicBezTo>
                    <a:pt x="290" y="91"/>
                    <a:pt x="267" y="99"/>
                    <a:pt x="267" y="114"/>
                  </a:cubicBezTo>
                  <a:cubicBezTo>
                    <a:pt x="259" y="137"/>
                    <a:pt x="298" y="152"/>
                    <a:pt x="290" y="168"/>
                  </a:cubicBezTo>
                  <a:cubicBezTo>
                    <a:pt x="282" y="191"/>
                    <a:pt x="229" y="175"/>
                    <a:pt x="221" y="198"/>
                  </a:cubicBezTo>
                  <a:cubicBezTo>
                    <a:pt x="214" y="229"/>
                    <a:pt x="267" y="236"/>
                    <a:pt x="275" y="267"/>
                  </a:cubicBezTo>
                  <a:cubicBezTo>
                    <a:pt x="275" y="290"/>
                    <a:pt x="267" y="320"/>
                    <a:pt x="244" y="320"/>
                  </a:cubicBezTo>
                  <a:lnTo>
                    <a:pt x="244" y="320"/>
                  </a:lnTo>
                  <a:cubicBezTo>
                    <a:pt x="221" y="328"/>
                    <a:pt x="206" y="305"/>
                    <a:pt x="183" y="297"/>
                  </a:cubicBezTo>
                  <a:cubicBezTo>
                    <a:pt x="176" y="297"/>
                    <a:pt x="160" y="313"/>
                    <a:pt x="145" y="305"/>
                  </a:cubicBezTo>
                  <a:cubicBezTo>
                    <a:pt x="114" y="290"/>
                    <a:pt x="92" y="267"/>
                    <a:pt x="69" y="244"/>
                  </a:cubicBezTo>
                  <a:lnTo>
                    <a:pt x="69" y="244"/>
                  </a:lnTo>
                  <a:cubicBezTo>
                    <a:pt x="46" y="236"/>
                    <a:pt x="23" y="236"/>
                    <a:pt x="7" y="214"/>
                  </a:cubicBezTo>
                  <a:cubicBezTo>
                    <a:pt x="0" y="198"/>
                    <a:pt x="23" y="175"/>
                    <a:pt x="23" y="16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31" name="Freeform 11"/>
            <p:cNvSpPr>
              <a:spLocks noChangeArrowheads="1"/>
            </p:cNvSpPr>
            <p:nvPr/>
          </p:nvSpPr>
          <p:spPr bwMode="auto">
            <a:xfrm>
              <a:off x="6651192" y="7096125"/>
              <a:ext cx="101593" cy="173038"/>
            </a:xfrm>
            <a:custGeom>
              <a:avLst/>
              <a:gdLst>
                <a:gd name="T0" fmla="*/ 91 w 283"/>
                <a:gd name="T1" fmla="*/ 175 h 482"/>
                <a:gd name="T2" fmla="*/ 91 w 283"/>
                <a:gd name="T3" fmla="*/ 175 h 482"/>
                <a:gd name="T4" fmla="*/ 152 w 283"/>
                <a:gd name="T5" fmla="*/ 137 h 482"/>
                <a:gd name="T6" fmla="*/ 122 w 283"/>
                <a:gd name="T7" fmla="*/ 61 h 482"/>
                <a:gd name="T8" fmla="*/ 122 w 283"/>
                <a:gd name="T9" fmla="*/ 61 h 482"/>
                <a:gd name="T10" fmla="*/ 99 w 283"/>
                <a:gd name="T11" fmla="*/ 15 h 482"/>
                <a:gd name="T12" fmla="*/ 145 w 283"/>
                <a:gd name="T13" fmla="*/ 0 h 482"/>
                <a:gd name="T14" fmla="*/ 145 w 283"/>
                <a:gd name="T15" fmla="*/ 0 h 482"/>
                <a:gd name="T16" fmla="*/ 229 w 283"/>
                <a:gd name="T17" fmla="*/ 30 h 482"/>
                <a:gd name="T18" fmla="*/ 229 w 283"/>
                <a:gd name="T19" fmla="*/ 30 h 482"/>
                <a:gd name="T20" fmla="*/ 259 w 283"/>
                <a:gd name="T21" fmla="*/ 69 h 482"/>
                <a:gd name="T22" fmla="*/ 244 w 283"/>
                <a:gd name="T23" fmla="*/ 99 h 482"/>
                <a:gd name="T24" fmla="*/ 237 w 283"/>
                <a:gd name="T25" fmla="*/ 114 h 482"/>
                <a:gd name="T26" fmla="*/ 237 w 283"/>
                <a:gd name="T27" fmla="*/ 114 h 482"/>
                <a:gd name="T28" fmla="*/ 244 w 283"/>
                <a:gd name="T29" fmla="*/ 160 h 482"/>
                <a:gd name="T30" fmla="*/ 275 w 283"/>
                <a:gd name="T31" fmla="*/ 175 h 482"/>
                <a:gd name="T32" fmla="*/ 267 w 283"/>
                <a:gd name="T33" fmla="*/ 229 h 482"/>
                <a:gd name="T34" fmla="*/ 267 w 283"/>
                <a:gd name="T35" fmla="*/ 229 h 482"/>
                <a:gd name="T36" fmla="*/ 229 w 283"/>
                <a:gd name="T37" fmla="*/ 275 h 482"/>
                <a:gd name="T38" fmla="*/ 206 w 283"/>
                <a:gd name="T39" fmla="*/ 282 h 482"/>
                <a:gd name="T40" fmla="*/ 168 w 283"/>
                <a:gd name="T41" fmla="*/ 359 h 482"/>
                <a:gd name="T42" fmla="*/ 130 w 283"/>
                <a:gd name="T43" fmla="*/ 367 h 482"/>
                <a:gd name="T44" fmla="*/ 137 w 283"/>
                <a:gd name="T45" fmla="*/ 466 h 482"/>
                <a:gd name="T46" fmla="*/ 137 w 283"/>
                <a:gd name="T47" fmla="*/ 466 h 482"/>
                <a:gd name="T48" fmla="*/ 99 w 283"/>
                <a:gd name="T49" fmla="*/ 481 h 482"/>
                <a:gd name="T50" fmla="*/ 99 w 283"/>
                <a:gd name="T51" fmla="*/ 481 h 482"/>
                <a:gd name="T52" fmla="*/ 30 w 283"/>
                <a:gd name="T53" fmla="*/ 473 h 482"/>
                <a:gd name="T54" fmla="*/ 30 w 283"/>
                <a:gd name="T55" fmla="*/ 473 h 482"/>
                <a:gd name="T56" fmla="*/ 61 w 283"/>
                <a:gd name="T57" fmla="*/ 420 h 482"/>
                <a:gd name="T58" fmla="*/ 7 w 283"/>
                <a:gd name="T59" fmla="*/ 351 h 482"/>
                <a:gd name="T60" fmla="*/ 76 w 283"/>
                <a:gd name="T61" fmla="*/ 321 h 482"/>
                <a:gd name="T62" fmla="*/ 53 w 283"/>
                <a:gd name="T63" fmla="*/ 267 h 482"/>
                <a:gd name="T64" fmla="*/ 91 w 283"/>
                <a:gd name="T65" fmla="*/ 229 h 482"/>
                <a:gd name="T66" fmla="*/ 130 w 283"/>
                <a:gd name="T67" fmla="*/ 214 h 482"/>
                <a:gd name="T68" fmla="*/ 91 w 283"/>
                <a:gd name="T69" fmla="*/ 175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3" h="482">
                  <a:moveTo>
                    <a:pt x="91" y="175"/>
                  </a:moveTo>
                  <a:lnTo>
                    <a:pt x="91" y="175"/>
                  </a:lnTo>
                  <a:cubicBezTo>
                    <a:pt x="114" y="160"/>
                    <a:pt x="145" y="160"/>
                    <a:pt x="152" y="137"/>
                  </a:cubicBezTo>
                  <a:cubicBezTo>
                    <a:pt x="160" y="107"/>
                    <a:pt x="130" y="84"/>
                    <a:pt x="122" y="61"/>
                  </a:cubicBezTo>
                  <a:lnTo>
                    <a:pt x="122" y="61"/>
                  </a:lnTo>
                  <a:cubicBezTo>
                    <a:pt x="114" y="46"/>
                    <a:pt x="91" y="30"/>
                    <a:pt x="99" y="15"/>
                  </a:cubicBezTo>
                  <a:cubicBezTo>
                    <a:pt x="99" y="0"/>
                    <a:pt x="130" y="0"/>
                    <a:pt x="145" y="0"/>
                  </a:cubicBezTo>
                  <a:lnTo>
                    <a:pt x="145" y="0"/>
                  </a:lnTo>
                  <a:cubicBezTo>
                    <a:pt x="229" y="30"/>
                    <a:pt x="229" y="30"/>
                    <a:pt x="229" y="30"/>
                  </a:cubicBezTo>
                  <a:lnTo>
                    <a:pt x="229" y="30"/>
                  </a:lnTo>
                  <a:cubicBezTo>
                    <a:pt x="244" y="46"/>
                    <a:pt x="259" y="53"/>
                    <a:pt x="259" y="69"/>
                  </a:cubicBezTo>
                  <a:cubicBezTo>
                    <a:pt x="259" y="84"/>
                    <a:pt x="244" y="84"/>
                    <a:pt x="244" y="99"/>
                  </a:cubicBezTo>
                  <a:cubicBezTo>
                    <a:pt x="244" y="107"/>
                    <a:pt x="237" y="107"/>
                    <a:pt x="237" y="114"/>
                  </a:cubicBezTo>
                  <a:lnTo>
                    <a:pt x="237" y="114"/>
                  </a:lnTo>
                  <a:cubicBezTo>
                    <a:pt x="237" y="130"/>
                    <a:pt x="244" y="145"/>
                    <a:pt x="244" y="160"/>
                  </a:cubicBezTo>
                  <a:cubicBezTo>
                    <a:pt x="252" y="168"/>
                    <a:pt x="275" y="168"/>
                    <a:pt x="275" y="175"/>
                  </a:cubicBezTo>
                  <a:cubicBezTo>
                    <a:pt x="282" y="191"/>
                    <a:pt x="267" y="214"/>
                    <a:pt x="267" y="229"/>
                  </a:cubicBezTo>
                  <a:lnTo>
                    <a:pt x="267" y="229"/>
                  </a:lnTo>
                  <a:cubicBezTo>
                    <a:pt x="252" y="244"/>
                    <a:pt x="244" y="260"/>
                    <a:pt x="229" y="275"/>
                  </a:cubicBezTo>
                  <a:cubicBezTo>
                    <a:pt x="221" y="282"/>
                    <a:pt x="206" y="275"/>
                    <a:pt x="206" y="282"/>
                  </a:cubicBezTo>
                  <a:cubicBezTo>
                    <a:pt x="191" y="305"/>
                    <a:pt x="191" y="336"/>
                    <a:pt x="168" y="359"/>
                  </a:cubicBezTo>
                  <a:cubicBezTo>
                    <a:pt x="160" y="367"/>
                    <a:pt x="130" y="351"/>
                    <a:pt x="130" y="367"/>
                  </a:cubicBezTo>
                  <a:cubicBezTo>
                    <a:pt x="122" y="397"/>
                    <a:pt x="137" y="435"/>
                    <a:pt x="137" y="466"/>
                  </a:cubicBezTo>
                  <a:lnTo>
                    <a:pt x="137" y="466"/>
                  </a:lnTo>
                  <a:cubicBezTo>
                    <a:pt x="99" y="481"/>
                    <a:pt x="99" y="481"/>
                    <a:pt x="99" y="481"/>
                  </a:cubicBezTo>
                  <a:lnTo>
                    <a:pt x="99" y="481"/>
                  </a:lnTo>
                  <a:cubicBezTo>
                    <a:pt x="30" y="473"/>
                    <a:pt x="30" y="473"/>
                    <a:pt x="30" y="473"/>
                  </a:cubicBezTo>
                  <a:lnTo>
                    <a:pt x="30" y="473"/>
                  </a:lnTo>
                  <a:cubicBezTo>
                    <a:pt x="53" y="473"/>
                    <a:pt x="61" y="443"/>
                    <a:pt x="61" y="420"/>
                  </a:cubicBezTo>
                  <a:cubicBezTo>
                    <a:pt x="53" y="389"/>
                    <a:pt x="0" y="382"/>
                    <a:pt x="7" y="351"/>
                  </a:cubicBezTo>
                  <a:cubicBezTo>
                    <a:pt x="15" y="328"/>
                    <a:pt x="68" y="344"/>
                    <a:pt x="76" y="321"/>
                  </a:cubicBezTo>
                  <a:cubicBezTo>
                    <a:pt x="84" y="305"/>
                    <a:pt x="45" y="290"/>
                    <a:pt x="53" y="267"/>
                  </a:cubicBezTo>
                  <a:cubicBezTo>
                    <a:pt x="53" y="252"/>
                    <a:pt x="76" y="244"/>
                    <a:pt x="91" y="229"/>
                  </a:cubicBezTo>
                  <a:cubicBezTo>
                    <a:pt x="99" y="221"/>
                    <a:pt x="130" y="229"/>
                    <a:pt x="130" y="214"/>
                  </a:cubicBezTo>
                  <a:cubicBezTo>
                    <a:pt x="130" y="198"/>
                    <a:pt x="99" y="191"/>
                    <a:pt x="91" y="17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32" name="Freeform 12"/>
            <p:cNvSpPr>
              <a:spLocks noChangeArrowheads="1"/>
            </p:cNvSpPr>
            <p:nvPr/>
          </p:nvSpPr>
          <p:spPr bwMode="auto">
            <a:xfrm>
              <a:off x="6736912" y="7104063"/>
              <a:ext cx="119055" cy="100012"/>
            </a:xfrm>
            <a:custGeom>
              <a:avLst/>
              <a:gdLst>
                <a:gd name="T0" fmla="*/ 0 w 329"/>
                <a:gd name="T1" fmla="*/ 91 h 276"/>
                <a:gd name="T2" fmla="*/ 0 w 329"/>
                <a:gd name="T3" fmla="*/ 91 h 276"/>
                <a:gd name="T4" fmla="*/ 7 w 329"/>
                <a:gd name="T5" fmla="*/ 137 h 276"/>
                <a:gd name="T6" fmla="*/ 38 w 329"/>
                <a:gd name="T7" fmla="*/ 152 h 276"/>
                <a:gd name="T8" fmla="*/ 30 w 329"/>
                <a:gd name="T9" fmla="*/ 206 h 276"/>
                <a:gd name="T10" fmla="*/ 30 w 329"/>
                <a:gd name="T11" fmla="*/ 206 h 276"/>
                <a:gd name="T12" fmla="*/ 91 w 329"/>
                <a:gd name="T13" fmla="*/ 252 h 276"/>
                <a:gd name="T14" fmla="*/ 122 w 329"/>
                <a:gd name="T15" fmla="*/ 252 h 276"/>
                <a:gd name="T16" fmla="*/ 160 w 329"/>
                <a:gd name="T17" fmla="*/ 275 h 276"/>
                <a:gd name="T18" fmla="*/ 236 w 329"/>
                <a:gd name="T19" fmla="*/ 275 h 276"/>
                <a:gd name="T20" fmla="*/ 236 w 329"/>
                <a:gd name="T21" fmla="*/ 275 h 276"/>
                <a:gd name="T22" fmla="*/ 290 w 329"/>
                <a:gd name="T23" fmla="*/ 206 h 276"/>
                <a:gd name="T24" fmla="*/ 305 w 329"/>
                <a:gd name="T25" fmla="*/ 114 h 276"/>
                <a:gd name="T26" fmla="*/ 328 w 329"/>
                <a:gd name="T27" fmla="*/ 61 h 276"/>
                <a:gd name="T28" fmla="*/ 328 w 329"/>
                <a:gd name="T29" fmla="*/ 61 h 276"/>
                <a:gd name="T30" fmla="*/ 290 w 329"/>
                <a:gd name="T31" fmla="*/ 23 h 276"/>
                <a:gd name="T32" fmla="*/ 190 w 329"/>
                <a:gd name="T33" fmla="*/ 0 h 276"/>
                <a:gd name="T34" fmla="*/ 167 w 329"/>
                <a:gd name="T35" fmla="*/ 30 h 276"/>
                <a:gd name="T36" fmla="*/ 114 w 329"/>
                <a:gd name="T37" fmla="*/ 38 h 276"/>
                <a:gd name="T38" fmla="*/ 83 w 329"/>
                <a:gd name="T39" fmla="*/ 91 h 276"/>
                <a:gd name="T40" fmla="*/ 0 w 329"/>
                <a:gd name="T41" fmla="*/ 91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9" h="276">
                  <a:moveTo>
                    <a:pt x="0" y="91"/>
                  </a:moveTo>
                  <a:lnTo>
                    <a:pt x="0" y="91"/>
                  </a:lnTo>
                  <a:cubicBezTo>
                    <a:pt x="0" y="107"/>
                    <a:pt x="7" y="122"/>
                    <a:pt x="7" y="137"/>
                  </a:cubicBezTo>
                  <a:cubicBezTo>
                    <a:pt x="15" y="145"/>
                    <a:pt x="38" y="145"/>
                    <a:pt x="38" y="152"/>
                  </a:cubicBezTo>
                  <a:cubicBezTo>
                    <a:pt x="45" y="168"/>
                    <a:pt x="30" y="191"/>
                    <a:pt x="30" y="206"/>
                  </a:cubicBezTo>
                  <a:lnTo>
                    <a:pt x="30" y="206"/>
                  </a:lnTo>
                  <a:cubicBezTo>
                    <a:pt x="53" y="221"/>
                    <a:pt x="68" y="244"/>
                    <a:pt x="91" y="252"/>
                  </a:cubicBezTo>
                  <a:cubicBezTo>
                    <a:pt x="106" y="259"/>
                    <a:pt x="114" y="252"/>
                    <a:pt x="122" y="252"/>
                  </a:cubicBezTo>
                  <a:cubicBezTo>
                    <a:pt x="137" y="259"/>
                    <a:pt x="152" y="267"/>
                    <a:pt x="160" y="275"/>
                  </a:cubicBezTo>
                  <a:cubicBezTo>
                    <a:pt x="183" y="275"/>
                    <a:pt x="213" y="275"/>
                    <a:pt x="236" y="275"/>
                  </a:cubicBezTo>
                  <a:lnTo>
                    <a:pt x="236" y="275"/>
                  </a:lnTo>
                  <a:cubicBezTo>
                    <a:pt x="252" y="252"/>
                    <a:pt x="282" y="229"/>
                    <a:pt x="290" y="206"/>
                  </a:cubicBezTo>
                  <a:cubicBezTo>
                    <a:pt x="305" y="175"/>
                    <a:pt x="297" y="145"/>
                    <a:pt x="305" y="114"/>
                  </a:cubicBezTo>
                  <a:cubicBezTo>
                    <a:pt x="305" y="99"/>
                    <a:pt x="320" y="84"/>
                    <a:pt x="328" y="61"/>
                  </a:cubicBezTo>
                  <a:lnTo>
                    <a:pt x="328" y="61"/>
                  </a:lnTo>
                  <a:cubicBezTo>
                    <a:pt x="313" y="53"/>
                    <a:pt x="305" y="30"/>
                    <a:pt x="290" y="23"/>
                  </a:cubicBezTo>
                  <a:cubicBezTo>
                    <a:pt x="259" y="7"/>
                    <a:pt x="221" y="0"/>
                    <a:pt x="190" y="0"/>
                  </a:cubicBezTo>
                  <a:cubicBezTo>
                    <a:pt x="175" y="7"/>
                    <a:pt x="183" y="30"/>
                    <a:pt x="167" y="30"/>
                  </a:cubicBezTo>
                  <a:cubicBezTo>
                    <a:pt x="152" y="38"/>
                    <a:pt x="129" y="30"/>
                    <a:pt x="114" y="38"/>
                  </a:cubicBezTo>
                  <a:cubicBezTo>
                    <a:pt x="99" y="53"/>
                    <a:pt x="99" y="84"/>
                    <a:pt x="83" y="91"/>
                  </a:cubicBezTo>
                  <a:cubicBezTo>
                    <a:pt x="61" y="99"/>
                    <a:pt x="30" y="91"/>
                    <a:pt x="0" y="9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33" name="Freeform 13"/>
            <p:cNvSpPr>
              <a:spLocks noChangeArrowheads="1"/>
            </p:cNvSpPr>
            <p:nvPr/>
          </p:nvSpPr>
          <p:spPr bwMode="auto">
            <a:xfrm>
              <a:off x="6694052" y="7178676"/>
              <a:ext cx="146040" cy="119063"/>
            </a:xfrm>
            <a:custGeom>
              <a:avLst/>
              <a:gdLst>
                <a:gd name="T0" fmla="*/ 145 w 406"/>
                <a:gd name="T1" fmla="*/ 0 h 329"/>
                <a:gd name="T2" fmla="*/ 145 w 406"/>
                <a:gd name="T3" fmla="*/ 0 h 329"/>
                <a:gd name="T4" fmla="*/ 206 w 406"/>
                <a:gd name="T5" fmla="*/ 46 h 329"/>
                <a:gd name="T6" fmla="*/ 237 w 406"/>
                <a:gd name="T7" fmla="*/ 46 h 329"/>
                <a:gd name="T8" fmla="*/ 275 w 406"/>
                <a:gd name="T9" fmla="*/ 69 h 329"/>
                <a:gd name="T10" fmla="*/ 351 w 406"/>
                <a:gd name="T11" fmla="*/ 69 h 329"/>
                <a:gd name="T12" fmla="*/ 351 w 406"/>
                <a:gd name="T13" fmla="*/ 69 h 329"/>
                <a:gd name="T14" fmla="*/ 405 w 406"/>
                <a:gd name="T15" fmla="*/ 115 h 329"/>
                <a:gd name="T16" fmla="*/ 367 w 406"/>
                <a:gd name="T17" fmla="*/ 191 h 329"/>
                <a:gd name="T18" fmla="*/ 344 w 406"/>
                <a:gd name="T19" fmla="*/ 214 h 329"/>
                <a:gd name="T20" fmla="*/ 344 w 406"/>
                <a:gd name="T21" fmla="*/ 214 h 329"/>
                <a:gd name="T22" fmla="*/ 290 w 406"/>
                <a:gd name="T23" fmla="*/ 252 h 329"/>
                <a:gd name="T24" fmla="*/ 244 w 406"/>
                <a:gd name="T25" fmla="*/ 237 h 329"/>
                <a:gd name="T26" fmla="*/ 176 w 406"/>
                <a:gd name="T27" fmla="*/ 237 h 329"/>
                <a:gd name="T28" fmla="*/ 153 w 406"/>
                <a:gd name="T29" fmla="*/ 328 h 329"/>
                <a:gd name="T30" fmla="*/ 99 w 406"/>
                <a:gd name="T31" fmla="*/ 305 h 329"/>
                <a:gd name="T32" fmla="*/ 99 w 406"/>
                <a:gd name="T33" fmla="*/ 267 h 329"/>
                <a:gd name="T34" fmla="*/ 15 w 406"/>
                <a:gd name="T35" fmla="*/ 237 h 329"/>
                <a:gd name="T36" fmla="*/ 15 w 406"/>
                <a:gd name="T37" fmla="*/ 237 h 329"/>
                <a:gd name="T38" fmla="*/ 8 w 406"/>
                <a:gd name="T39" fmla="*/ 138 h 329"/>
                <a:gd name="T40" fmla="*/ 46 w 406"/>
                <a:gd name="T41" fmla="*/ 130 h 329"/>
                <a:gd name="T42" fmla="*/ 84 w 406"/>
                <a:gd name="T43" fmla="*/ 53 h 329"/>
                <a:gd name="T44" fmla="*/ 107 w 406"/>
                <a:gd name="T45" fmla="*/ 46 h 329"/>
                <a:gd name="T46" fmla="*/ 145 w 406"/>
                <a:gd name="T4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6" h="329">
                  <a:moveTo>
                    <a:pt x="145" y="0"/>
                  </a:moveTo>
                  <a:lnTo>
                    <a:pt x="145" y="0"/>
                  </a:lnTo>
                  <a:cubicBezTo>
                    <a:pt x="168" y="15"/>
                    <a:pt x="183" y="38"/>
                    <a:pt x="206" y="46"/>
                  </a:cubicBezTo>
                  <a:cubicBezTo>
                    <a:pt x="221" y="53"/>
                    <a:pt x="229" y="46"/>
                    <a:pt x="237" y="46"/>
                  </a:cubicBezTo>
                  <a:cubicBezTo>
                    <a:pt x="252" y="53"/>
                    <a:pt x="267" y="61"/>
                    <a:pt x="275" y="69"/>
                  </a:cubicBezTo>
                  <a:cubicBezTo>
                    <a:pt x="298" y="69"/>
                    <a:pt x="328" y="69"/>
                    <a:pt x="351" y="69"/>
                  </a:cubicBezTo>
                  <a:lnTo>
                    <a:pt x="351" y="69"/>
                  </a:lnTo>
                  <a:cubicBezTo>
                    <a:pt x="367" y="84"/>
                    <a:pt x="397" y="92"/>
                    <a:pt x="405" y="115"/>
                  </a:cubicBezTo>
                  <a:cubicBezTo>
                    <a:pt x="405" y="145"/>
                    <a:pt x="382" y="168"/>
                    <a:pt x="367" y="191"/>
                  </a:cubicBezTo>
                  <a:cubicBezTo>
                    <a:pt x="367" y="199"/>
                    <a:pt x="351" y="206"/>
                    <a:pt x="344" y="214"/>
                  </a:cubicBezTo>
                  <a:lnTo>
                    <a:pt x="344" y="214"/>
                  </a:lnTo>
                  <a:cubicBezTo>
                    <a:pt x="321" y="229"/>
                    <a:pt x="313" y="252"/>
                    <a:pt x="290" y="252"/>
                  </a:cubicBezTo>
                  <a:cubicBezTo>
                    <a:pt x="275" y="260"/>
                    <a:pt x="260" y="237"/>
                    <a:pt x="244" y="237"/>
                  </a:cubicBezTo>
                  <a:cubicBezTo>
                    <a:pt x="221" y="229"/>
                    <a:pt x="198" y="237"/>
                    <a:pt x="176" y="237"/>
                  </a:cubicBezTo>
                  <a:cubicBezTo>
                    <a:pt x="176" y="237"/>
                    <a:pt x="153" y="321"/>
                    <a:pt x="153" y="328"/>
                  </a:cubicBezTo>
                  <a:cubicBezTo>
                    <a:pt x="145" y="328"/>
                    <a:pt x="99" y="305"/>
                    <a:pt x="99" y="305"/>
                  </a:cubicBezTo>
                  <a:cubicBezTo>
                    <a:pt x="92" y="305"/>
                    <a:pt x="99" y="267"/>
                    <a:pt x="99" y="267"/>
                  </a:cubicBezTo>
                  <a:cubicBezTo>
                    <a:pt x="69" y="260"/>
                    <a:pt x="46" y="252"/>
                    <a:pt x="15" y="237"/>
                  </a:cubicBezTo>
                  <a:lnTo>
                    <a:pt x="15" y="237"/>
                  </a:lnTo>
                  <a:cubicBezTo>
                    <a:pt x="15" y="206"/>
                    <a:pt x="0" y="168"/>
                    <a:pt x="8" y="138"/>
                  </a:cubicBezTo>
                  <a:cubicBezTo>
                    <a:pt x="8" y="122"/>
                    <a:pt x="38" y="138"/>
                    <a:pt x="46" y="130"/>
                  </a:cubicBezTo>
                  <a:cubicBezTo>
                    <a:pt x="69" y="107"/>
                    <a:pt x="69" y="76"/>
                    <a:pt x="84" y="53"/>
                  </a:cubicBezTo>
                  <a:cubicBezTo>
                    <a:pt x="84" y="46"/>
                    <a:pt x="99" y="53"/>
                    <a:pt x="107" y="46"/>
                  </a:cubicBezTo>
                  <a:cubicBezTo>
                    <a:pt x="122" y="31"/>
                    <a:pt x="130" y="15"/>
                    <a:pt x="145"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34" name="Freeform 14"/>
            <p:cNvSpPr>
              <a:spLocks noChangeArrowheads="1"/>
            </p:cNvSpPr>
            <p:nvPr/>
          </p:nvSpPr>
          <p:spPr bwMode="auto">
            <a:xfrm>
              <a:off x="6203547" y="7239000"/>
              <a:ext cx="638133" cy="409575"/>
            </a:xfrm>
            <a:custGeom>
              <a:avLst/>
              <a:gdLst>
                <a:gd name="T0" fmla="*/ 580 w 1773"/>
                <a:gd name="T1" fmla="*/ 176 h 1139"/>
                <a:gd name="T2" fmla="*/ 687 w 1773"/>
                <a:gd name="T3" fmla="*/ 199 h 1139"/>
                <a:gd name="T4" fmla="*/ 825 w 1773"/>
                <a:gd name="T5" fmla="*/ 168 h 1139"/>
                <a:gd name="T6" fmla="*/ 848 w 1773"/>
                <a:gd name="T7" fmla="*/ 153 h 1139"/>
                <a:gd name="T8" fmla="*/ 947 w 1773"/>
                <a:gd name="T9" fmla="*/ 115 h 1139"/>
                <a:gd name="T10" fmla="*/ 1061 w 1773"/>
                <a:gd name="T11" fmla="*/ 46 h 1139"/>
                <a:gd name="T12" fmla="*/ 1100 w 1773"/>
                <a:gd name="T13" fmla="*/ 0 h 1139"/>
                <a:gd name="T14" fmla="*/ 1214 w 1773"/>
                <a:gd name="T15" fmla="*/ 53 h 1139"/>
                <a:gd name="T16" fmla="*/ 1275 w 1773"/>
                <a:gd name="T17" fmla="*/ 76 h 1139"/>
                <a:gd name="T18" fmla="*/ 1344 w 1773"/>
                <a:gd name="T19" fmla="*/ 84 h 1139"/>
                <a:gd name="T20" fmla="*/ 1382 w 1773"/>
                <a:gd name="T21" fmla="*/ 69 h 1139"/>
                <a:gd name="T22" fmla="*/ 1466 w 1773"/>
                <a:gd name="T23" fmla="*/ 137 h 1139"/>
                <a:gd name="T24" fmla="*/ 1543 w 1773"/>
                <a:gd name="T25" fmla="*/ 69 h 1139"/>
                <a:gd name="T26" fmla="*/ 1657 w 1773"/>
                <a:gd name="T27" fmla="*/ 84 h 1139"/>
                <a:gd name="T28" fmla="*/ 1711 w 1773"/>
                <a:gd name="T29" fmla="*/ 46 h 1139"/>
                <a:gd name="T30" fmla="*/ 1734 w 1773"/>
                <a:gd name="T31" fmla="*/ 176 h 1139"/>
                <a:gd name="T32" fmla="*/ 1772 w 1773"/>
                <a:gd name="T33" fmla="*/ 389 h 1139"/>
                <a:gd name="T34" fmla="*/ 1764 w 1773"/>
                <a:gd name="T35" fmla="*/ 466 h 1139"/>
                <a:gd name="T36" fmla="*/ 1718 w 1773"/>
                <a:gd name="T37" fmla="*/ 520 h 1139"/>
                <a:gd name="T38" fmla="*/ 1634 w 1773"/>
                <a:gd name="T39" fmla="*/ 588 h 1139"/>
                <a:gd name="T40" fmla="*/ 1482 w 1773"/>
                <a:gd name="T41" fmla="*/ 626 h 1139"/>
                <a:gd name="T42" fmla="*/ 1214 w 1773"/>
                <a:gd name="T43" fmla="*/ 779 h 1139"/>
                <a:gd name="T44" fmla="*/ 1107 w 1773"/>
                <a:gd name="T45" fmla="*/ 909 h 1139"/>
                <a:gd name="T46" fmla="*/ 1100 w 1773"/>
                <a:gd name="T47" fmla="*/ 1001 h 1139"/>
                <a:gd name="T48" fmla="*/ 993 w 1773"/>
                <a:gd name="T49" fmla="*/ 1085 h 1139"/>
                <a:gd name="T50" fmla="*/ 848 w 1773"/>
                <a:gd name="T51" fmla="*/ 1131 h 1139"/>
                <a:gd name="T52" fmla="*/ 756 w 1773"/>
                <a:gd name="T53" fmla="*/ 1031 h 1139"/>
                <a:gd name="T54" fmla="*/ 596 w 1773"/>
                <a:gd name="T55" fmla="*/ 1069 h 1139"/>
                <a:gd name="T56" fmla="*/ 573 w 1773"/>
                <a:gd name="T57" fmla="*/ 1054 h 1139"/>
                <a:gd name="T58" fmla="*/ 504 w 1773"/>
                <a:gd name="T59" fmla="*/ 1031 h 1139"/>
                <a:gd name="T60" fmla="*/ 404 w 1773"/>
                <a:gd name="T61" fmla="*/ 886 h 1139"/>
                <a:gd name="T62" fmla="*/ 290 w 1773"/>
                <a:gd name="T63" fmla="*/ 703 h 1139"/>
                <a:gd name="T64" fmla="*/ 236 w 1773"/>
                <a:gd name="T65" fmla="*/ 634 h 1139"/>
                <a:gd name="T66" fmla="*/ 206 w 1773"/>
                <a:gd name="T67" fmla="*/ 603 h 1139"/>
                <a:gd name="T68" fmla="*/ 114 w 1773"/>
                <a:gd name="T69" fmla="*/ 351 h 1139"/>
                <a:gd name="T70" fmla="*/ 46 w 1773"/>
                <a:gd name="T71" fmla="*/ 321 h 1139"/>
                <a:gd name="T72" fmla="*/ 0 w 1773"/>
                <a:gd name="T73" fmla="*/ 237 h 1139"/>
                <a:gd name="T74" fmla="*/ 137 w 1773"/>
                <a:gd name="T75" fmla="*/ 206 h 1139"/>
                <a:gd name="T76" fmla="*/ 275 w 1773"/>
                <a:gd name="T77" fmla="*/ 206 h 1139"/>
                <a:gd name="T78" fmla="*/ 580 w 1773"/>
                <a:gd name="T79" fmla="*/ 176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73" h="1139">
                  <a:moveTo>
                    <a:pt x="580" y="176"/>
                  </a:moveTo>
                  <a:lnTo>
                    <a:pt x="580" y="176"/>
                  </a:lnTo>
                  <a:cubicBezTo>
                    <a:pt x="596" y="183"/>
                    <a:pt x="596" y="191"/>
                    <a:pt x="618" y="191"/>
                  </a:cubicBezTo>
                  <a:cubicBezTo>
                    <a:pt x="641" y="199"/>
                    <a:pt x="664" y="199"/>
                    <a:pt x="687" y="199"/>
                  </a:cubicBezTo>
                  <a:cubicBezTo>
                    <a:pt x="710" y="199"/>
                    <a:pt x="733" y="199"/>
                    <a:pt x="756" y="191"/>
                  </a:cubicBezTo>
                  <a:cubicBezTo>
                    <a:pt x="779" y="191"/>
                    <a:pt x="802" y="176"/>
                    <a:pt x="825" y="168"/>
                  </a:cubicBezTo>
                  <a:lnTo>
                    <a:pt x="825" y="168"/>
                  </a:lnTo>
                  <a:cubicBezTo>
                    <a:pt x="832" y="160"/>
                    <a:pt x="840" y="153"/>
                    <a:pt x="848" y="153"/>
                  </a:cubicBezTo>
                  <a:cubicBezTo>
                    <a:pt x="863" y="153"/>
                    <a:pt x="878" y="160"/>
                    <a:pt x="886" y="160"/>
                  </a:cubicBezTo>
                  <a:cubicBezTo>
                    <a:pt x="909" y="145"/>
                    <a:pt x="924" y="130"/>
                    <a:pt x="947" y="115"/>
                  </a:cubicBezTo>
                  <a:cubicBezTo>
                    <a:pt x="962" y="92"/>
                    <a:pt x="970" y="61"/>
                    <a:pt x="993" y="53"/>
                  </a:cubicBezTo>
                  <a:cubicBezTo>
                    <a:pt x="1015" y="38"/>
                    <a:pt x="1038" y="61"/>
                    <a:pt x="1061" y="46"/>
                  </a:cubicBezTo>
                  <a:cubicBezTo>
                    <a:pt x="1077" y="38"/>
                    <a:pt x="1084" y="15"/>
                    <a:pt x="1100" y="0"/>
                  </a:cubicBezTo>
                  <a:lnTo>
                    <a:pt x="1100" y="0"/>
                  </a:lnTo>
                  <a:cubicBezTo>
                    <a:pt x="1123" y="23"/>
                    <a:pt x="1145" y="46"/>
                    <a:pt x="1176" y="61"/>
                  </a:cubicBezTo>
                  <a:cubicBezTo>
                    <a:pt x="1191" y="69"/>
                    <a:pt x="1207" y="53"/>
                    <a:pt x="1214" y="53"/>
                  </a:cubicBezTo>
                  <a:cubicBezTo>
                    <a:pt x="1237" y="61"/>
                    <a:pt x="1252" y="84"/>
                    <a:pt x="1275" y="76"/>
                  </a:cubicBezTo>
                  <a:lnTo>
                    <a:pt x="1275" y="76"/>
                  </a:lnTo>
                  <a:cubicBezTo>
                    <a:pt x="1344" y="84"/>
                    <a:pt x="1344" y="84"/>
                    <a:pt x="1344" y="84"/>
                  </a:cubicBezTo>
                  <a:lnTo>
                    <a:pt x="1344" y="84"/>
                  </a:lnTo>
                  <a:cubicBezTo>
                    <a:pt x="1382" y="69"/>
                    <a:pt x="1382" y="69"/>
                    <a:pt x="1382" y="69"/>
                  </a:cubicBezTo>
                  <a:lnTo>
                    <a:pt x="1382" y="69"/>
                  </a:lnTo>
                  <a:cubicBezTo>
                    <a:pt x="1413" y="84"/>
                    <a:pt x="1436" y="92"/>
                    <a:pt x="1466" y="99"/>
                  </a:cubicBezTo>
                  <a:cubicBezTo>
                    <a:pt x="1466" y="99"/>
                    <a:pt x="1459" y="137"/>
                    <a:pt x="1466" y="137"/>
                  </a:cubicBezTo>
                  <a:cubicBezTo>
                    <a:pt x="1466" y="137"/>
                    <a:pt x="1512" y="160"/>
                    <a:pt x="1520" y="160"/>
                  </a:cubicBezTo>
                  <a:cubicBezTo>
                    <a:pt x="1520" y="153"/>
                    <a:pt x="1543" y="69"/>
                    <a:pt x="1543" y="69"/>
                  </a:cubicBezTo>
                  <a:cubicBezTo>
                    <a:pt x="1565" y="69"/>
                    <a:pt x="1588" y="61"/>
                    <a:pt x="1611" y="69"/>
                  </a:cubicBezTo>
                  <a:cubicBezTo>
                    <a:pt x="1627" y="69"/>
                    <a:pt x="1642" y="92"/>
                    <a:pt x="1657" y="84"/>
                  </a:cubicBezTo>
                  <a:cubicBezTo>
                    <a:pt x="1680" y="84"/>
                    <a:pt x="1688" y="61"/>
                    <a:pt x="1711" y="46"/>
                  </a:cubicBezTo>
                  <a:lnTo>
                    <a:pt x="1711" y="46"/>
                  </a:lnTo>
                  <a:cubicBezTo>
                    <a:pt x="1718" y="61"/>
                    <a:pt x="1734" y="76"/>
                    <a:pt x="1734" y="99"/>
                  </a:cubicBezTo>
                  <a:cubicBezTo>
                    <a:pt x="1741" y="122"/>
                    <a:pt x="1734" y="153"/>
                    <a:pt x="1734" y="176"/>
                  </a:cubicBezTo>
                  <a:cubicBezTo>
                    <a:pt x="1734" y="222"/>
                    <a:pt x="1726" y="260"/>
                    <a:pt x="1734" y="298"/>
                  </a:cubicBezTo>
                  <a:cubicBezTo>
                    <a:pt x="1741" y="336"/>
                    <a:pt x="1764" y="359"/>
                    <a:pt x="1772" y="389"/>
                  </a:cubicBezTo>
                  <a:cubicBezTo>
                    <a:pt x="1772" y="405"/>
                    <a:pt x="1764" y="412"/>
                    <a:pt x="1764" y="420"/>
                  </a:cubicBezTo>
                  <a:cubicBezTo>
                    <a:pt x="1764" y="435"/>
                    <a:pt x="1764" y="451"/>
                    <a:pt x="1764" y="466"/>
                  </a:cubicBezTo>
                  <a:lnTo>
                    <a:pt x="1764" y="466"/>
                  </a:lnTo>
                  <a:cubicBezTo>
                    <a:pt x="1749" y="481"/>
                    <a:pt x="1741" y="504"/>
                    <a:pt x="1718" y="520"/>
                  </a:cubicBezTo>
                  <a:cubicBezTo>
                    <a:pt x="1711" y="520"/>
                    <a:pt x="1695" y="512"/>
                    <a:pt x="1688" y="520"/>
                  </a:cubicBezTo>
                  <a:cubicBezTo>
                    <a:pt x="1657" y="535"/>
                    <a:pt x="1657" y="581"/>
                    <a:pt x="1634" y="588"/>
                  </a:cubicBezTo>
                  <a:cubicBezTo>
                    <a:pt x="1588" y="596"/>
                    <a:pt x="1558" y="535"/>
                    <a:pt x="1520" y="542"/>
                  </a:cubicBezTo>
                  <a:cubicBezTo>
                    <a:pt x="1489" y="550"/>
                    <a:pt x="1504" y="603"/>
                    <a:pt x="1482" y="626"/>
                  </a:cubicBezTo>
                  <a:cubicBezTo>
                    <a:pt x="1443" y="680"/>
                    <a:pt x="1405" y="741"/>
                    <a:pt x="1352" y="772"/>
                  </a:cubicBezTo>
                  <a:cubicBezTo>
                    <a:pt x="1313" y="795"/>
                    <a:pt x="1252" y="756"/>
                    <a:pt x="1214" y="779"/>
                  </a:cubicBezTo>
                  <a:cubicBezTo>
                    <a:pt x="1184" y="795"/>
                    <a:pt x="1176" y="833"/>
                    <a:pt x="1161" y="863"/>
                  </a:cubicBezTo>
                  <a:cubicBezTo>
                    <a:pt x="1145" y="878"/>
                    <a:pt x="1123" y="894"/>
                    <a:pt x="1107" y="909"/>
                  </a:cubicBezTo>
                  <a:cubicBezTo>
                    <a:pt x="1100" y="939"/>
                    <a:pt x="1100" y="970"/>
                    <a:pt x="1100" y="1001"/>
                  </a:cubicBezTo>
                  <a:lnTo>
                    <a:pt x="1100" y="1001"/>
                  </a:lnTo>
                  <a:cubicBezTo>
                    <a:pt x="1100" y="1001"/>
                    <a:pt x="1015" y="1039"/>
                    <a:pt x="1008" y="1039"/>
                  </a:cubicBezTo>
                  <a:cubicBezTo>
                    <a:pt x="993" y="1047"/>
                    <a:pt x="993" y="1085"/>
                    <a:pt x="993" y="1085"/>
                  </a:cubicBezTo>
                  <a:cubicBezTo>
                    <a:pt x="954" y="1077"/>
                    <a:pt x="916" y="1054"/>
                    <a:pt x="878" y="1069"/>
                  </a:cubicBezTo>
                  <a:cubicBezTo>
                    <a:pt x="855" y="1077"/>
                    <a:pt x="871" y="1131"/>
                    <a:pt x="848" y="1131"/>
                  </a:cubicBezTo>
                  <a:cubicBezTo>
                    <a:pt x="817" y="1138"/>
                    <a:pt x="786" y="1115"/>
                    <a:pt x="763" y="1092"/>
                  </a:cubicBezTo>
                  <a:cubicBezTo>
                    <a:pt x="756" y="1077"/>
                    <a:pt x="771" y="1047"/>
                    <a:pt x="756" y="1031"/>
                  </a:cubicBezTo>
                  <a:cubicBezTo>
                    <a:pt x="733" y="1008"/>
                    <a:pt x="702" y="1008"/>
                    <a:pt x="679" y="1016"/>
                  </a:cubicBezTo>
                  <a:cubicBezTo>
                    <a:pt x="649" y="1024"/>
                    <a:pt x="626" y="1054"/>
                    <a:pt x="596" y="1069"/>
                  </a:cubicBezTo>
                  <a:lnTo>
                    <a:pt x="596" y="1069"/>
                  </a:lnTo>
                  <a:cubicBezTo>
                    <a:pt x="596" y="1062"/>
                    <a:pt x="580" y="1054"/>
                    <a:pt x="573" y="1054"/>
                  </a:cubicBezTo>
                  <a:cubicBezTo>
                    <a:pt x="565" y="1047"/>
                    <a:pt x="557" y="1039"/>
                    <a:pt x="550" y="1031"/>
                  </a:cubicBezTo>
                  <a:cubicBezTo>
                    <a:pt x="527" y="1008"/>
                    <a:pt x="534" y="1016"/>
                    <a:pt x="504" y="1031"/>
                  </a:cubicBezTo>
                  <a:cubicBezTo>
                    <a:pt x="427" y="1077"/>
                    <a:pt x="466" y="985"/>
                    <a:pt x="435" y="962"/>
                  </a:cubicBezTo>
                  <a:cubicBezTo>
                    <a:pt x="404" y="932"/>
                    <a:pt x="404" y="932"/>
                    <a:pt x="404" y="886"/>
                  </a:cubicBezTo>
                  <a:cubicBezTo>
                    <a:pt x="412" y="825"/>
                    <a:pt x="359" y="795"/>
                    <a:pt x="343" y="749"/>
                  </a:cubicBezTo>
                  <a:cubicBezTo>
                    <a:pt x="336" y="741"/>
                    <a:pt x="305" y="710"/>
                    <a:pt x="290" y="703"/>
                  </a:cubicBezTo>
                  <a:cubicBezTo>
                    <a:pt x="267" y="687"/>
                    <a:pt x="252" y="657"/>
                    <a:pt x="236" y="634"/>
                  </a:cubicBezTo>
                  <a:lnTo>
                    <a:pt x="236" y="634"/>
                  </a:lnTo>
                  <a:cubicBezTo>
                    <a:pt x="229" y="626"/>
                    <a:pt x="198" y="611"/>
                    <a:pt x="206" y="603"/>
                  </a:cubicBezTo>
                  <a:lnTo>
                    <a:pt x="206" y="603"/>
                  </a:lnTo>
                  <a:cubicBezTo>
                    <a:pt x="282" y="581"/>
                    <a:pt x="336" y="573"/>
                    <a:pt x="282" y="481"/>
                  </a:cubicBezTo>
                  <a:cubicBezTo>
                    <a:pt x="244" y="428"/>
                    <a:pt x="175" y="382"/>
                    <a:pt x="114" y="351"/>
                  </a:cubicBezTo>
                  <a:cubicBezTo>
                    <a:pt x="46" y="321"/>
                    <a:pt x="46" y="321"/>
                    <a:pt x="46" y="321"/>
                  </a:cubicBezTo>
                  <a:lnTo>
                    <a:pt x="46" y="321"/>
                  </a:lnTo>
                  <a:cubicBezTo>
                    <a:pt x="30" y="290"/>
                    <a:pt x="15" y="267"/>
                    <a:pt x="0" y="237"/>
                  </a:cubicBezTo>
                  <a:lnTo>
                    <a:pt x="0" y="237"/>
                  </a:lnTo>
                  <a:cubicBezTo>
                    <a:pt x="15" y="229"/>
                    <a:pt x="61" y="183"/>
                    <a:pt x="84" y="183"/>
                  </a:cubicBezTo>
                  <a:cubicBezTo>
                    <a:pt x="107" y="176"/>
                    <a:pt x="114" y="199"/>
                    <a:pt x="137" y="206"/>
                  </a:cubicBezTo>
                  <a:cubicBezTo>
                    <a:pt x="175" y="214"/>
                    <a:pt x="236" y="214"/>
                    <a:pt x="275" y="206"/>
                  </a:cubicBezTo>
                  <a:lnTo>
                    <a:pt x="275" y="206"/>
                  </a:lnTo>
                  <a:cubicBezTo>
                    <a:pt x="343" y="290"/>
                    <a:pt x="427" y="336"/>
                    <a:pt x="511" y="275"/>
                  </a:cubicBezTo>
                  <a:cubicBezTo>
                    <a:pt x="527" y="260"/>
                    <a:pt x="565" y="214"/>
                    <a:pt x="580" y="17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35" name="Freeform 15"/>
            <p:cNvSpPr>
              <a:spLocks noChangeArrowheads="1"/>
            </p:cNvSpPr>
            <p:nvPr/>
          </p:nvSpPr>
          <p:spPr bwMode="auto">
            <a:xfrm>
              <a:off x="6043220" y="7272338"/>
              <a:ext cx="280969" cy="258762"/>
            </a:xfrm>
            <a:custGeom>
              <a:avLst/>
              <a:gdLst>
                <a:gd name="T0" fmla="*/ 488 w 779"/>
                <a:gd name="T1" fmla="*/ 229 h 719"/>
                <a:gd name="T2" fmla="*/ 488 w 779"/>
                <a:gd name="T3" fmla="*/ 229 h 719"/>
                <a:gd name="T4" fmla="*/ 518 w 779"/>
                <a:gd name="T5" fmla="*/ 343 h 719"/>
                <a:gd name="T6" fmla="*/ 114 w 779"/>
                <a:gd name="T7" fmla="*/ 0 h 719"/>
                <a:gd name="T8" fmla="*/ 30 w 779"/>
                <a:gd name="T9" fmla="*/ 7 h 719"/>
                <a:gd name="T10" fmla="*/ 30 w 779"/>
                <a:gd name="T11" fmla="*/ 7 h 719"/>
                <a:gd name="T12" fmla="*/ 0 w 779"/>
                <a:gd name="T13" fmla="*/ 99 h 719"/>
                <a:gd name="T14" fmla="*/ 30 w 779"/>
                <a:gd name="T15" fmla="*/ 160 h 719"/>
                <a:gd name="T16" fmla="*/ 61 w 779"/>
                <a:gd name="T17" fmla="*/ 145 h 719"/>
                <a:gd name="T18" fmla="*/ 91 w 779"/>
                <a:gd name="T19" fmla="*/ 198 h 719"/>
                <a:gd name="T20" fmla="*/ 61 w 779"/>
                <a:gd name="T21" fmla="*/ 236 h 719"/>
                <a:gd name="T22" fmla="*/ 84 w 779"/>
                <a:gd name="T23" fmla="*/ 282 h 719"/>
                <a:gd name="T24" fmla="*/ 122 w 779"/>
                <a:gd name="T25" fmla="*/ 297 h 719"/>
                <a:gd name="T26" fmla="*/ 130 w 779"/>
                <a:gd name="T27" fmla="*/ 374 h 719"/>
                <a:gd name="T28" fmla="*/ 168 w 779"/>
                <a:gd name="T29" fmla="*/ 435 h 719"/>
                <a:gd name="T30" fmla="*/ 221 w 779"/>
                <a:gd name="T31" fmla="*/ 519 h 719"/>
                <a:gd name="T32" fmla="*/ 296 w 779"/>
                <a:gd name="T33" fmla="*/ 504 h 719"/>
                <a:gd name="T34" fmla="*/ 327 w 779"/>
                <a:gd name="T35" fmla="*/ 511 h 719"/>
                <a:gd name="T36" fmla="*/ 335 w 779"/>
                <a:gd name="T37" fmla="*/ 618 h 719"/>
                <a:gd name="T38" fmla="*/ 381 w 779"/>
                <a:gd name="T39" fmla="*/ 626 h 719"/>
                <a:gd name="T40" fmla="*/ 404 w 779"/>
                <a:gd name="T41" fmla="*/ 718 h 719"/>
                <a:gd name="T42" fmla="*/ 404 w 779"/>
                <a:gd name="T43" fmla="*/ 718 h 719"/>
                <a:gd name="T44" fmla="*/ 472 w 779"/>
                <a:gd name="T45" fmla="*/ 687 h 719"/>
                <a:gd name="T46" fmla="*/ 549 w 779"/>
                <a:gd name="T47" fmla="*/ 664 h 719"/>
                <a:gd name="T48" fmla="*/ 602 w 779"/>
                <a:gd name="T49" fmla="*/ 588 h 719"/>
                <a:gd name="T50" fmla="*/ 678 w 779"/>
                <a:gd name="T51" fmla="*/ 542 h 719"/>
                <a:gd name="T52" fmla="*/ 678 w 779"/>
                <a:gd name="T53" fmla="*/ 542 h 719"/>
                <a:gd name="T54" fmla="*/ 648 w 779"/>
                <a:gd name="T55" fmla="*/ 511 h 719"/>
                <a:gd name="T56" fmla="*/ 648 w 779"/>
                <a:gd name="T57" fmla="*/ 511 h 719"/>
                <a:gd name="T58" fmla="*/ 724 w 779"/>
                <a:gd name="T59" fmla="*/ 389 h 719"/>
                <a:gd name="T60" fmla="*/ 556 w 779"/>
                <a:gd name="T61" fmla="*/ 259 h 719"/>
                <a:gd name="T62" fmla="*/ 488 w 779"/>
                <a:gd name="T63" fmla="*/ 229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9" h="719">
                  <a:moveTo>
                    <a:pt x="488" y="229"/>
                  </a:moveTo>
                  <a:lnTo>
                    <a:pt x="488" y="229"/>
                  </a:lnTo>
                  <a:cubicBezTo>
                    <a:pt x="503" y="259"/>
                    <a:pt x="518" y="297"/>
                    <a:pt x="518" y="343"/>
                  </a:cubicBezTo>
                  <a:cubicBezTo>
                    <a:pt x="426" y="366"/>
                    <a:pt x="206" y="0"/>
                    <a:pt x="114" y="0"/>
                  </a:cubicBezTo>
                  <a:cubicBezTo>
                    <a:pt x="84" y="0"/>
                    <a:pt x="61" y="0"/>
                    <a:pt x="30" y="7"/>
                  </a:cubicBezTo>
                  <a:lnTo>
                    <a:pt x="30" y="7"/>
                  </a:lnTo>
                  <a:cubicBezTo>
                    <a:pt x="22" y="45"/>
                    <a:pt x="7" y="53"/>
                    <a:pt x="0" y="99"/>
                  </a:cubicBezTo>
                  <a:cubicBezTo>
                    <a:pt x="0" y="114"/>
                    <a:pt x="15" y="145"/>
                    <a:pt x="30" y="160"/>
                  </a:cubicBezTo>
                  <a:cubicBezTo>
                    <a:pt x="38" y="160"/>
                    <a:pt x="53" y="145"/>
                    <a:pt x="61" y="145"/>
                  </a:cubicBezTo>
                  <a:cubicBezTo>
                    <a:pt x="76" y="160"/>
                    <a:pt x="91" y="175"/>
                    <a:pt x="91" y="198"/>
                  </a:cubicBezTo>
                  <a:cubicBezTo>
                    <a:pt x="91" y="214"/>
                    <a:pt x="61" y="221"/>
                    <a:pt x="61" y="236"/>
                  </a:cubicBezTo>
                  <a:cubicBezTo>
                    <a:pt x="61" y="252"/>
                    <a:pt x="76" y="267"/>
                    <a:pt x="84" y="282"/>
                  </a:cubicBezTo>
                  <a:cubicBezTo>
                    <a:pt x="99" y="290"/>
                    <a:pt x="122" y="282"/>
                    <a:pt x="122" y="297"/>
                  </a:cubicBezTo>
                  <a:cubicBezTo>
                    <a:pt x="137" y="320"/>
                    <a:pt x="122" y="351"/>
                    <a:pt x="130" y="374"/>
                  </a:cubicBezTo>
                  <a:cubicBezTo>
                    <a:pt x="137" y="397"/>
                    <a:pt x="160" y="412"/>
                    <a:pt x="168" y="435"/>
                  </a:cubicBezTo>
                  <a:cubicBezTo>
                    <a:pt x="191" y="458"/>
                    <a:pt x="191" y="504"/>
                    <a:pt x="221" y="519"/>
                  </a:cubicBezTo>
                  <a:cubicBezTo>
                    <a:pt x="244" y="527"/>
                    <a:pt x="275" y="504"/>
                    <a:pt x="296" y="504"/>
                  </a:cubicBezTo>
                  <a:cubicBezTo>
                    <a:pt x="304" y="504"/>
                    <a:pt x="327" y="504"/>
                    <a:pt x="327" y="511"/>
                  </a:cubicBezTo>
                  <a:cubicBezTo>
                    <a:pt x="342" y="550"/>
                    <a:pt x="319" y="588"/>
                    <a:pt x="335" y="618"/>
                  </a:cubicBezTo>
                  <a:cubicBezTo>
                    <a:pt x="342" y="634"/>
                    <a:pt x="373" y="618"/>
                    <a:pt x="381" y="626"/>
                  </a:cubicBezTo>
                  <a:cubicBezTo>
                    <a:pt x="396" y="657"/>
                    <a:pt x="396" y="687"/>
                    <a:pt x="404" y="718"/>
                  </a:cubicBezTo>
                  <a:lnTo>
                    <a:pt x="404" y="718"/>
                  </a:lnTo>
                  <a:cubicBezTo>
                    <a:pt x="426" y="710"/>
                    <a:pt x="449" y="695"/>
                    <a:pt x="472" y="687"/>
                  </a:cubicBezTo>
                  <a:cubicBezTo>
                    <a:pt x="495" y="680"/>
                    <a:pt x="533" y="680"/>
                    <a:pt x="549" y="664"/>
                  </a:cubicBezTo>
                  <a:cubicBezTo>
                    <a:pt x="571" y="641"/>
                    <a:pt x="579" y="611"/>
                    <a:pt x="602" y="588"/>
                  </a:cubicBezTo>
                  <a:cubicBezTo>
                    <a:pt x="625" y="572"/>
                    <a:pt x="648" y="557"/>
                    <a:pt x="678" y="542"/>
                  </a:cubicBezTo>
                  <a:lnTo>
                    <a:pt x="678" y="542"/>
                  </a:lnTo>
                  <a:cubicBezTo>
                    <a:pt x="671" y="534"/>
                    <a:pt x="640" y="519"/>
                    <a:pt x="648" y="511"/>
                  </a:cubicBezTo>
                  <a:lnTo>
                    <a:pt x="648" y="511"/>
                  </a:lnTo>
                  <a:cubicBezTo>
                    <a:pt x="724" y="489"/>
                    <a:pt x="778" y="481"/>
                    <a:pt x="724" y="389"/>
                  </a:cubicBezTo>
                  <a:cubicBezTo>
                    <a:pt x="686" y="336"/>
                    <a:pt x="617" y="290"/>
                    <a:pt x="556" y="259"/>
                  </a:cubicBezTo>
                  <a:cubicBezTo>
                    <a:pt x="488" y="229"/>
                    <a:pt x="488" y="229"/>
                    <a:pt x="488" y="22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46" name="Freeform 16"/>
            <p:cNvSpPr>
              <a:spLocks noChangeArrowheads="1"/>
            </p:cNvSpPr>
            <p:nvPr/>
          </p:nvSpPr>
          <p:spPr bwMode="auto">
            <a:xfrm>
              <a:off x="6054330" y="7466013"/>
              <a:ext cx="374626" cy="258762"/>
            </a:xfrm>
            <a:custGeom>
              <a:avLst/>
              <a:gdLst>
                <a:gd name="T0" fmla="*/ 1008 w 1039"/>
                <a:gd name="T1" fmla="*/ 435 h 719"/>
                <a:gd name="T2" fmla="*/ 1008 w 1039"/>
                <a:gd name="T3" fmla="*/ 435 h 719"/>
                <a:gd name="T4" fmla="*/ 985 w 1039"/>
                <a:gd name="T5" fmla="*/ 420 h 719"/>
                <a:gd name="T6" fmla="*/ 962 w 1039"/>
                <a:gd name="T7" fmla="*/ 397 h 719"/>
                <a:gd name="T8" fmla="*/ 916 w 1039"/>
                <a:gd name="T9" fmla="*/ 397 h 719"/>
                <a:gd name="T10" fmla="*/ 847 w 1039"/>
                <a:gd name="T11" fmla="*/ 328 h 719"/>
                <a:gd name="T12" fmla="*/ 816 w 1039"/>
                <a:gd name="T13" fmla="*/ 252 h 719"/>
                <a:gd name="T14" fmla="*/ 755 w 1039"/>
                <a:gd name="T15" fmla="*/ 115 h 719"/>
                <a:gd name="T16" fmla="*/ 702 w 1039"/>
                <a:gd name="T17" fmla="*/ 69 h 719"/>
                <a:gd name="T18" fmla="*/ 648 w 1039"/>
                <a:gd name="T19" fmla="*/ 0 h 719"/>
                <a:gd name="T20" fmla="*/ 648 w 1039"/>
                <a:gd name="T21" fmla="*/ 0 h 719"/>
                <a:gd name="T22" fmla="*/ 572 w 1039"/>
                <a:gd name="T23" fmla="*/ 46 h 719"/>
                <a:gd name="T24" fmla="*/ 519 w 1039"/>
                <a:gd name="T25" fmla="*/ 122 h 719"/>
                <a:gd name="T26" fmla="*/ 442 w 1039"/>
                <a:gd name="T27" fmla="*/ 145 h 719"/>
                <a:gd name="T28" fmla="*/ 374 w 1039"/>
                <a:gd name="T29" fmla="*/ 176 h 719"/>
                <a:gd name="T30" fmla="*/ 374 w 1039"/>
                <a:gd name="T31" fmla="*/ 176 h 719"/>
                <a:gd name="T32" fmla="*/ 358 w 1039"/>
                <a:gd name="T33" fmla="*/ 260 h 719"/>
                <a:gd name="T34" fmla="*/ 381 w 1039"/>
                <a:gd name="T35" fmla="*/ 290 h 719"/>
                <a:gd name="T36" fmla="*/ 358 w 1039"/>
                <a:gd name="T37" fmla="*/ 382 h 719"/>
                <a:gd name="T38" fmla="*/ 458 w 1039"/>
                <a:gd name="T39" fmla="*/ 420 h 719"/>
                <a:gd name="T40" fmla="*/ 442 w 1039"/>
                <a:gd name="T41" fmla="*/ 481 h 719"/>
                <a:gd name="T42" fmla="*/ 274 w 1039"/>
                <a:gd name="T43" fmla="*/ 497 h 719"/>
                <a:gd name="T44" fmla="*/ 100 w 1039"/>
                <a:gd name="T45" fmla="*/ 512 h 719"/>
                <a:gd name="T46" fmla="*/ 0 w 1039"/>
                <a:gd name="T47" fmla="*/ 665 h 719"/>
                <a:gd name="T48" fmla="*/ 0 w 1039"/>
                <a:gd name="T49" fmla="*/ 665 h 719"/>
                <a:gd name="T50" fmla="*/ 92 w 1039"/>
                <a:gd name="T51" fmla="*/ 687 h 719"/>
                <a:gd name="T52" fmla="*/ 206 w 1039"/>
                <a:gd name="T53" fmla="*/ 710 h 719"/>
                <a:gd name="T54" fmla="*/ 305 w 1039"/>
                <a:gd name="T55" fmla="*/ 634 h 719"/>
                <a:gd name="T56" fmla="*/ 366 w 1039"/>
                <a:gd name="T57" fmla="*/ 680 h 719"/>
                <a:gd name="T58" fmla="*/ 366 w 1039"/>
                <a:gd name="T59" fmla="*/ 680 h 719"/>
                <a:gd name="T60" fmla="*/ 419 w 1039"/>
                <a:gd name="T61" fmla="*/ 649 h 719"/>
                <a:gd name="T62" fmla="*/ 519 w 1039"/>
                <a:gd name="T63" fmla="*/ 573 h 719"/>
                <a:gd name="T64" fmla="*/ 587 w 1039"/>
                <a:gd name="T65" fmla="*/ 504 h 719"/>
                <a:gd name="T66" fmla="*/ 633 w 1039"/>
                <a:gd name="T67" fmla="*/ 474 h 719"/>
                <a:gd name="T68" fmla="*/ 763 w 1039"/>
                <a:gd name="T69" fmla="*/ 519 h 719"/>
                <a:gd name="T70" fmla="*/ 885 w 1039"/>
                <a:gd name="T71" fmla="*/ 588 h 719"/>
                <a:gd name="T72" fmla="*/ 939 w 1039"/>
                <a:gd name="T73" fmla="*/ 619 h 719"/>
                <a:gd name="T74" fmla="*/ 1023 w 1039"/>
                <a:gd name="T75" fmla="*/ 512 h 719"/>
                <a:gd name="T76" fmla="*/ 1008 w 1039"/>
                <a:gd name="T77" fmla="*/ 435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39" h="719">
                  <a:moveTo>
                    <a:pt x="1008" y="435"/>
                  </a:moveTo>
                  <a:lnTo>
                    <a:pt x="1008" y="435"/>
                  </a:lnTo>
                  <a:cubicBezTo>
                    <a:pt x="1008" y="428"/>
                    <a:pt x="992" y="420"/>
                    <a:pt x="985" y="420"/>
                  </a:cubicBezTo>
                  <a:cubicBezTo>
                    <a:pt x="977" y="413"/>
                    <a:pt x="969" y="405"/>
                    <a:pt x="962" y="397"/>
                  </a:cubicBezTo>
                  <a:cubicBezTo>
                    <a:pt x="939" y="374"/>
                    <a:pt x="946" y="382"/>
                    <a:pt x="916" y="397"/>
                  </a:cubicBezTo>
                  <a:cubicBezTo>
                    <a:pt x="839" y="443"/>
                    <a:pt x="878" y="351"/>
                    <a:pt x="847" y="328"/>
                  </a:cubicBezTo>
                  <a:cubicBezTo>
                    <a:pt x="816" y="298"/>
                    <a:pt x="816" y="298"/>
                    <a:pt x="816" y="252"/>
                  </a:cubicBezTo>
                  <a:cubicBezTo>
                    <a:pt x="824" y="191"/>
                    <a:pt x="771" y="161"/>
                    <a:pt x="755" y="115"/>
                  </a:cubicBezTo>
                  <a:cubicBezTo>
                    <a:pt x="748" y="107"/>
                    <a:pt x="717" y="76"/>
                    <a:pt x="702" y="69"/>
                  </a:cubicBezTo>
                  <a:cubicBezTo>
                    <a:pt x="679" y="53"/>
                    <a:pt x="664" y="23"/>
                    <a:pt x="648" y="0"/>
                  </a:cubicBezTo>
                  <a:lnTo>
                    <a:pt x="648" y="0"/>
                  </a:lnTo>
                  <a:cubicBezTo>
                    <a:pt x="618" y="15"/>
                    <a:pt x="595" y="30"/>
                    <a:pt x="572" y="46"/>
                  </a:cubicBezTo>
                  <a:cubicBezTo>
                    <a:pt x="549" y="69"/>
                    <a:pt x="541" y="99"/>
                    <a:pt x="519" y="122"/>
                  </a:cubicBezTo>
                  <a:cubicBezTo>
                    <a:pt x="503" y="138"/>
                    <a:pt x="465" y="138"/>
                    <a:pt x="442" y="145"/>
                  </a:cubicBezTo>
                  <a:cubicBezTo>
                    <a:pt x="419" y="153"/>
                    <a:pt x="396" y="168"/>
                    <a:pt x="374" y="176"/>
                  </a:cubicBezTo>
                  <a:lnTo>
                    <a:pt x="374" y="176"/>
                  </a:lnTo>
                  <a:cubicBezTo>
                    <a:pt x="374" y="206"/>
                    <a:pt x="358" y="229"/>
                    <a:pt x="358" y="260"/>
                  </a:cubicBezTo>
                  <a:cubicBezTo>
                    <a:pt x="358" y="275"/>
                    <a:pt x="381" y="283"/>
                    <a:pt x="381" y="290"/>
                  </a:cubicBezTo>
                  <a:cubicBezTo>
                    <a:pt x="381" y="321"/>
                    <a:pt x="343" y="351"/>
                    <a:pt x="358" y="382"/>
                  </a:cubicBezTo>
                  <a:cubicBezTo>
                    <a:pt x="374" y="413"/>
                    <a:pt x="435" y="390"/>
                    <a:pt x="458" y="420"/>
                  </a:cubicBezTo>
                  <a:cubicBezTo>
                    <a:pt x="473" y="435"/>
                    <a:pt x="465" y="474"/>
                    <a:pt x="442" y="481"/>
                  </a:cubicBezTo>
                  <a:cubicBezTo>
                    <a:pt x="389" y="504"/>
                    <a:pt x="328" y="497"/>
                    <a:pt x="274" y="497"/>
                  </a:cubicBezTo>
                  <a:cubicBezTo>
                    <a:pt x="214" y="504"/>
                    <a:pt x="145" y="481"/>
                    <a:pt x="100" y="512"/>
                  </a:cubicBezTo>
                  <a:cubicBezTo>
                    <a:pt x="46" y="542"/>
                    <a:pt x="31" y="611"/>
                    <a:pt x="0" y="665"/>
                  </a:cubicBezTo>
                  <a:lnTo>
                    <a:pt x="0" y="665"/>
                  </a:lnTo>
                  <a:cubicBezTo>
                    <a:pt x="31" y="672"/>
                    <a:pt x="61" y="680"/>
                    <a:pt x="92" y="687"/>
                  </a:cubicBezTo>
                  <a:cubicBezTo>
                    <a:pt x="130" y="695"/>
                    <a:pt x="168" y="718"/>
                    <a:pt x="206" y="710"/>
                  </a:cubicBezTo>
                  <a:cubicBezTo>
                    <a:pt x="245" y="695"/>
                    <a:pt x="260" y="642"/>
                    <a:pt x="305" y="634"/>
                  </a:cubicBezTo>
                  <a:cubicBezTo>
                    <a:pt x="328" y="626"/>
                    <a:pt x="351" y="665"/>
                    <a:pt x="366" y="680"/>
                  </a:cubicBezTo>
                  <a:lnTo>
                    <a:pt x="366" y="680"/>
                  </a:lnTo>
                  <a:cubicBezTo>
                    <a:pt x="381" y="672"/>
                    <a:pt x="412" y="657"/>
                    <a:pt x="419" y="649"/>
                  </a:cubicBezTo>
                  <a:cubicBezTo>
                    <a:pt x="473" y="611"/>
                    <a:pt x="442" y="558"/>
                    <a:pt x="519" y="573"/>
                  </a:cubicBezTo>
                  <a:cubicBezTo>
                    <a:pt x="580" y="580"/>
                    <a:pt x="557" y="519"/>
                    <a:pt x="587" y="504"/>
                  </a:cubicBezTo>
                  <a:cubicBezTo>
                    <a:pt x="603" y="497"/>
                    <a:pt x="626" y="489"/>
                    <a:pt x="633" y="474"/>
                  </a:cubicBezTo>
                  <a:cubicBezTo>
                    <a:pt x="679" y="466"/>
                    <a:pt x="710" y="558"/>
                    <a:pt x="763" y="519"/>
                  </a:cubicBezTo>
                  <a:cubicBezTo>
                    <a:pt x="816" y="481"/>
                    <a:pt x="855" y="542"/>
                    <a:pt x="885" y="588"/>
                  </a:cubicBezTo>
                  <a:cubicBezTo>
                    <a:pt x="900" y="626"/>
                    <a:pt x="908" y="657"/>
                    <a:pt x="939" y="619"/>
                  </a:cubicBezTo>
                  <a:cubicBezTo>
                    <a:pt x="977" y="573"/>
                    <a:pt x="1038" y="580"/>
                    <a:pt x="1023" y="512"/>
                  </a:cubicBezTo>
                  <a:cubicBezTo>
                    <a:pt x="1023" y="497"/>
                    <a:pt x="1015" y="435"/>
                    <a:pt x="1008" y="43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47" name="Freeform 17"/>
            <p:cNvSpPr>
              <a:spLocks noChangeArrowheads="1"/>
            </p:cNvSpPr>
            <p:nvPr/>
          </p:nvSpPr>
          <p:spPr bwMode="auto">
            <a:xfrm>
              <a:off x="6132114" y="7189789"/>
              <a:ext cx="169851" cy="134937"/>
            </a:xfrm>
            <a:custGeom>
              <a:avLst/>
              <a:gdLst>
                <a:gd name="T0" fmla="*/ 198 w 474"/>
                <a:gd name="T1" fmla="*/ 374 h 375"/>
                <a:gd name="T2" fmla="*/ 198 w 474"/>
                <a:gd name="T3" fmla="*/ 374 h 375"/>
                <a:gd name="T4" fmla="*/ 282 w 474"/>
                <a:gd name="T5" fmla="*/ 320 h 375"/>
                <a:gd name="T6" fmla="*/ 335 w 474"/>
                <a:gd name="T7" fmla="*/ 343 h 375"/>
                <a:gd name="T8" fmla="*/ 473 w 474"/>
                <a:gd name="T9" fmla="*/ 343 h 375"/>
                <a:gd name="T10" fmla="*/ 473 w 474"/>
                <a:gd name="T11" fmla="*/ 343 h 375"/>
                <a:gd name="T12" fmla="*/ 297 w 474"/>
                <a:gd name="T13" fmla="*/ 0 h 375"/>
                <a:gd name="T14" fmla="*/ 114 w 474"/>
                <a:gd name="T15" fmla="*/ 99 h 375"/>
                <a:gd name="T16" fmla="*/ 175 w 474"/>
                <a:gd name="T17" fmla="*/ 328 h 375"/>
                <a:gd name="T18" fmla="*/ 198 w 474"/>
                <a:gd name="T19" fmla="*/ 37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4" h="375">
                  <a:moveTo>
                    <a:pt x="198" y="374"/>
                  </a:moveTo>
                  <a:lnTo>
                    <a:pt x="198" y="374"/>
                  </a:lnTo>
                  <a:cubicBezTo>
                    <a:pt x="213" y="366"/>
                    <a:pt x="259" y="320"/>
                    <a:pt x="282" y="320"/>
                  </a:cubicBezTo>
                  <a:cubicBezTo>
                    <a:pt x="305" y="313"/>
                    <a:pt x="312" y="336"/>
                    <a:pt x="335" y="343"/>
                  </a:cubicBezTo>
                  <a:cubicBezTo>
                    <a:pt x="373" y="351"/>
                    <a:pt x="434" y="351"/>
                    <a:pt x="473" y="343"/>
                  </a:cubicBezTo>
                  <a:lnTo>
                    <a:pt x="473" y="343"/>
                  </a:lnTo>
                  <a:cubicBezTo>
                    <a:pt x="381" y="236"/>
                    <a:pt x="312" y="68"/>
                    <a:pt x="297" y="0"/>
                  </a:cubicBezTo>
                  <a:cubicBezTo>
                    <a:pt x="266" y="0"/>
                    <a:pt x="167" y="84"/>
                    <a:pt x="114" y="99"/>
                  </a:cubicBezTo>
                  <a:cubicBezTo>
                    <a:pt x="0" y="137"/>
                    <a:pt x="137" y="259"/>
                    <a:pt x="175" y="328"/>
                  </a:cubicBezTo>
                  <a:cubicBezTo>
                    <a:pt x="182" y="343"/>
                    <a:pt x="190" y="359"/>
                    <a:pt x="198" y="37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48" name="Freeform 18"/>
            <p:cNvSpPr>
              <a:spLocks noChangeArrowheads="1"/>
            </p:cNvSpPr>
            <p:nvPr/>
          </p:nvSpPr>
          <p:spPr bwMode="auto">
            <a:xfrm>
              <a:off x="5922578" y="7273926"/>
              <a:ext cx="301605" cy="454025"/>
            </a:xfrm>
            <a:custGeom>
              <a:avLst/>
              <a:gdLst>
                <a:gd name="T0" fmla="*/ 366 w 840"/>
                <a:gd name="T1" fmla="*/ 1200 h 1262"/>
                <a:gd name="T2" fmla="*/ 366 w 840"/>
                <a:gd name="T3" fmla="*/ 1200 h 1262"/>
                <a:gd name="T4" fmla="*/ 358 w 840"/>
                <a:gd name="T5" fmla="*/ 1192 h 1262"/>
                <a:gd name="T6" fmla="*/ 358 w 840"/>
                <a:gd name="T7" fmla="*/ 1192 h 1262"/>
                <a:gd name="T8" fmla="*/ 275 w 840"/>
                <a:gd name="T9" fmla="*/ 1245 h 1262"/>
                <a:gd name="T10" fmla="*/ 183 w 840"/>
                <a:gd name="T11" fmla="*/ 1261 h 1262"/>
                <a:gd name="T12" fmla="*/ 183 w 840"/>
                <a:gd name="T13" fmla="*/ 1261 h 1262"/>
                <a:gd name="T14" fmla="*/ 198 w 840"/>
                <a:gd name="T15" fmla="*/ 1177 h 1262"/>
                <a:gd name="T16" fmla="*/ 229 w 840"/>
                <a:gd name="T17" fmla="*/ 1123 h 1262"/>
                <a:gd name="T18" fmla="*/ 191 w 840"/>
                <a:gd name="T19" fmla="*/ 1077 h 1262"/>
                <a:gd name="T20" fmla="*/ 259 w 840"/>
                <a:gd name="T21" fmla="*/ 1009 h 1262"/>
                <a:gd name="T22" fmla="*/ 236 w 840"/>
                <a:gd name="T23" fmla="*/ 948 h 1262"/>
                <a:gd name="T24" fmla="*/ 236 w 840"/>
                <a:gd name="T25" fmla="*/ 948 h 1262"/>
                <a:gd name="T26" fmla="*/ 236 w 840"/>
                <a:gd name="T27" fmla="*/ 886 h 1262"/>
                <a:gd name="T28" fmla="*/ 198 w 840"/>
                <a:gd name="T29" fmla="*/ 802 h 1262"/>
                <a:gd name="T30" fmla="*/ 236 w 840"/>
                <a:gd name="T31" fmla="*/ 779 h 1262"/>
                <a:gd name="T32" fmla="*/ 206 w 840"/>
                <a:gd name="T33" fmla="*/ 734 h 1262"/>
                <a:gd name="T34" fmla="*/ 206 w 840"/>
                <a:gd name="T35" fmla="*/ 688 h 1262"/>
                <a:gd name="T36" fmla="*/ 129 w 840"/>
                <a:gd name="T37" fmla="*/ 680 h 1262"/>
                <a:gd name="T38" fmla="*/ 15 w 840"/>
                <a:gd name="T39" fmla="*/ 680 h 1262"/>
                <a:gd name="T40" fmla="*/ 84 w 840"/>
                <a:gd name="T41" fmla="*/ 611 h 1262"/>
                <a:gd name="T42" fmla="*/ 214 w 840"/>
                <a:gd name="T43" fmla="*/ 466 h 1262"/>
                <a:gd name="T44" fmla="*/ 221 w 840"/>
                <a:gd name="T45" fmla="*/ 336 h 1262"/>
                <a:gd name="T46" fmla="*/ 129 w 840"/>
                <a:gd name="T47" fmla="*/ 275 h 1262"/>
                <a:gd name="T48" fmla="*/ 145 w 840"/>
                <a:gd name="T49" fmla="*/ 107 h 1262"/>
                <a:gd name="T50" fmla="*/ 145 w 840"/>
                <a:gd name="T51" fmla="*/ 107 h 1262"/>
                <a:gd name="T52" fmla="*/ 366 w 840"/>
                <a:gd name="T53" fmla="*/ 0 h 1262"/>
                <a:gd name="T54" fmla="*/ 366 w 840"/>
                <a:gd name="T55" fmla="*/ 0 h 1262"/>
                <a:gd name="T56" fmla="*/ 336 w 840"/>
                <a:gd name="T57" fmla="*/ 92 h 1262"/>
                <a:gd name="T58" fmla="*/ 366 w 840"/>
                <a:gd name="T59" fmla="*/ 153 h 1262"/>
                <a:gd name="T60" fmla="*/ 397 w 840"/>
                <a:gd name="T61" fmla="*/ 138 h 1262"/>
                <a:gd name="T62" fmla="*/ 427 w 840"/>
                <a:gd name="T63" fmla="*/ 191 h 1262"/>
                <a:gd name="T64" fmla="*/ 397 w 840"/>
                <a:gd name="T65" fmla="*/ 229 h 1262"/>
                <a:gd name="T66" fmla="*/ 420 w 840"/>
                <a:gd name="T67" fmla="*/ 275 h 1262"/>
                <a:gd name="T68" fmla="*/ 458 w 840"/>
                <a:gd name="T69" fmla="*/ 290 h 1262"/>
                <a:gd name="T70" fmla="*/ 466 w 840"/>
                <a:gd name="T71" fmla="*/ 367 h 1262"/>
                <a:gd name="T72" fmla="*/ 504 w 840"/>
                <a:gd name="T73" fmla="*/ 428 h 1262"/>
                <a:gd name="T74" fmla="*/ 557 w 840"/>
                <a:gd name="T75" fmla="*/ 512 h 1262"/>
                <a:gd name="T76" fmla="*/ 632 w 840"/>
                <a:gd name="T77" fmla="*/ 497 h 1262"/>
                <a:gd name="T78" fmla="*/ 663 w 840"/>
                <a:gd name="T79" fmla="*/ 504 h 1262"/>
                <a:gd name="T80" fmla="*/ 671 w 840"/>
                <a:gd name="T81" fmla="*/ 611 h 1262"/>
                <a:gd name="T82" fmla="*/ 717 w 840"/>
                <a:gd name="T83" fmla="*/ 619 h 1262"/>
                <a:gd name="T84" fmla="*/ 740 w 840"/>
                <a:gd name="T85" fmla="*/ 711 h 1262"/>
                <a:gd name="T86" fmla="*/ 740 w 840"/>
                <a:gd name="T87" fmla="*/ 711 h 1262"/>
                <a:gd name="T88" fmla="*/ 724 w 840"/>
                <a:gd name="T89" fmla="*/ 795 h 1262"/>
                <a:gd name="T90" fmla="*/ 747 w 840"/>
                <a:gd name="T91" fmla="*/ 825 h 1262"/>
                <a:gd name="T92" fmla="*/ 724 w 840"/>
                <a:gd name="T93" fmla="*/ 917 h 1262"/>
                <a:gd name="T94" fmla="*/ 824 w 840"/>
                <a:gd name="T95" fmla="*/ 955 h 1262"/>
                <a:gd name="T96" fmla="*/ 808 w 840"/>
                <a:gd name="T97" fmla="*/ 1016 h 1262"/>
                <a:gd name="T98" fmla="*/ 640 w 840"/>
                <a:gd name="T99" fmla="*/ 1032 h 1262"/>
                <a:gd name="T100" fmla="*/ 466 w 840"/>
                <a:gd name="T101" fmla="*/ 1047 h 1262"/>
                <a:gd name="T102" fmla="*/ 366 w 840"/>
                <a:gd name="T103" fmla="*/ 1200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0" h="1262">
                  <a:moveTo>
                    <a:pt x="366" y="1200"/>
                  </a:moveTo>
                  <a:lnTo>
                    <a:pt x="366" y="1200"/>
                  </a:lnTo>
                  <a:cubicBezTo>
                    <a:pt x="366" y="1200"/>
                    <a:pt x="366" y="1192"/>
                    <a:pt x="358" y="1192"/>
                  </a:cubicBezTo>
                  <a:lnTo>
                    <a:pt x="358" y="1192"/>
                  </a:lnTo>
                  <a:cubicBezTo>
                    <a:pt x="336" y="1215"/>
                    <a:pt x="305" y="1238"/>
                    <a:pt x="275" y="1245"/>
                  </a:cubicBezTo>
                  <a:cubicBezTo>
                    <a:pt x="244" y="1261"/>
                    <a:pt x="214" y="1261"/>
                    <a:pt x="183" y="1261"/>
                  </a:cubicBezTo>
                  <a:lnTo>
                    <a:pt x="183" y="1261"/>
                  </a:lnTo>
                  <a:cubicBezTo>
                    <a:pt x="191" y="1238"/>
                    <a:pt x="191" y="1207"/>
                    <a:pt x="198" y="1177"/>
                  </a:cubicBezTo>
                  <a:cubicBezTo>
                    <a:pt x="206" y="1161"/>
                    <a:pt x="229" y="1146"/>
                    <a:pt x="229" y="1123"/>
                  </a:cubicBezTo>
                  <a:cubicBezTo>
                    <a:pt x="229" y="1100"/>
                    <a:pt x="183" y="1093"/>
                    <a:pt x="191" y="1077"/>
                  </a:cubicBezTo>
                  <a:cubicBezTo>
                    <a:pt x="198" y="1047"/>
                    <a:pt x="244" y="1039"/>
                    <a:pt x="259" y="1009"/>
                  </a:cubicBezTo>
                  <a:cubicBezTo>
                    <a:pt x="267" y="993"/>
                    <a:pt x="244" y="970"/>
                    <a:pt x="236" y="948"/>
                  </a:cubicBezTo>
                  <a:lnTo>
                    <a:pt x="236" y="948"/>
                  </a:lnTo>
                  <a:cubicBezTo>
                    <a:pt x="236" y="925"/>
                    <a:pt x="244" y="909"/>
                    <a:pt x="236" y="886"/>
                  </a:cubicBezTo>
                  <a:cubicBezTo>
                    <a:pt x="229" y="856"/>
                    <a:pt x="198" y="833"/>
                    <a:pt x="198" y="802"/>
                  </a:cubicBezTo>
                  <a:cubicBezTo>
                    <a:pt x="198" y="787"/>
                    <a:pt x="229" y="795"/>
                    <a:pt x="236" y="779"/>
                  </a:cubicBezTo>
                  <a:cubicBezTo>
                    <a:pt x="236" y="764"/>
                    <a:pt x="214" y="749"/>
                    <a:pt x="206" y="734"/>
                  </a:cubicBezTo>
                  <a:cubicBezTo>
                    <a:pt x="206" y="718"/>
                    <a:pt x="214" y="696"/>
                    <a:pt x="206" y="688"/>
                  </a:cubicBezTo>
                  <a:cubicBezTo>
                    <a:pt x="183" y="680"/>
                    <a:pt x="152" y="680"/>
                    <a:pt x="129" y="680"/>
                  </a:cubicBezTo>
                  <a:cubicBezTo>
                    <a:pt x="91" y="680"/>
                    <a:pt x="38" y="711"/>
                    <a:pt x="15" y="680"/>
                  </a:cubicBezTo>
                  <a:cubicBezTo>
                    <a:pt x="0" y="657"/>
                    <a:pt x="61" y="634"/>
                    <a:pt x="84" y="611"/>
                  </a:cubicBezTo>
                  <a:cubicBezTo>
                    <a:pt x="129" y="558"/>
                    <a:pt x="191" y="527"/>
                    <a:pt x="214" y="466"/>
                  </a:cubicBezTo>
                  <a:cubicBezTo>
                    <a:pt x="236" y="428"/>
                    <a:pt x="236" y="375"/>
                    <a:pt x="221" y="336"/>
                  </a:cubicBezTo>
                  <a:cubicBezTo>
                    <a:pt x="206" y="298"/>
                    <a:pt x="137" y="313"/>
                    <a:pt x="129" y="275"/>
                  </a:cubicBezTo>
                  <a:cubicBezTo>
                    <a:pt x="106" y="207"/>
                    <a:pt x="137" y="176"/>
                    <a:pt x="145" y="107"/>
                  </a:cubicBezTo>
                  <a:lnTo>
                    <a:pt x="145" y="107"/>
                  </a:lnTo>
                  <a:cubicBezTo>
                    <a:pt x="221" y="69"/>
                    <a:pt x="297" y="23"/>
                    <a:pt x="366" y="0"/>
                  </a:cubicBezTo>
                  <a:lnTo>
                    <a:pt x="366" y="0"/>
                  </a:lnTo>
                  <a:cubicBezTo>
                    <a:pt x="358" y="38"/>
                    <a:pt x="343" y="46"/>
                    <a:pt x="336" y="92"/>
                  </a:cubicBezTo>
                  <a:cubicBezTo>
                    <a:pt x="336" y="107"/>
                    <a:pt x="351" y="138"/>
                    <a:pt x="366" y="153"/>
                  </a:cubicBezTo>
                  <a:cubicBezTo>
                    <a:pt x="374" y="153"/>
                    <a:pt x="389" y="138"/>
                    <a:pt x="397" y="138"/>
                  </a:cubicBezTo>
                  <a:cubicBezTo>
                    <a:pt x="412" y="153"/>
                    <a:pt x="427" y="168"/>
                    <a:pt x="427" y="191"/>
                  </a:cubicBezTo>
                  <a:cubicBezTo>
                    <a:pt x="427" y="207"/>
                    <a:pt x="397" y="214"/>
                    <a:pt x="397" y="229"/>
                  </a:cubicBezTo>
                  <a:cubicBezTo>
                    <a:pt x="397" y="245"/>
                    <a:pt x="412" y="260"/>
                    <a:pt x="420" y="275"/>
                  </a:cubicBezTo>
                  <a:cubicBezTo>
                    <a:pt x="435" y="283"/>
                    <a:pt x="458" y="275"/>
                    <a:pt x="458" y="290"/>
                  </a:cubicBezTo>
                  <a:cubicBezTo>
                    <a:pt x="473" y="313"/>
                    <a:pt x="458" y="344"/>
                    <a:pt x="466" y="367"/>
                  </a:cubicBezTo>
                  <a:cubicBezTo>
                    <a:pt x="473" y="390"/>
                    <a:pt x="496" y="405"/>
                    <a:pt x="504" y="428"/>
                  </a:cubicBezTo>
                  <a:cubicBezTo>
                    <a:pt x="527" y="451"/>
                    <a:pt x="527" y="497"/>
                    <a:pt x="557" y="512"/>
                  </a:cubicBezTo>
                  <a:cubicBezTo>
                    <a:pt x="580" y="520"/>
                    <a:pt x="611" y="497"/>
                    <a:pt x="632" y="497"/>
                  </a:cubicBezTo>
                  <a:cubicBezTo>
                    <a:pt x="640" y="497"/>
                    <a:pt x="663" y="497"/>
                    <a:pt x="663" y="504"/>
                  </a:cubicBezTo>
                  <a:cubicBezTo>
                    <a:pt x="678" y="543"/>
                    <a:pt x="655" y="581"/>
                    <a:pt x="671" y="611"/>
                  </a:cubicBezTo>
                  <a:cubicBezTo>
                    <a:pt x="678" y="627"/>
                    <a:pt x="709" y="611"/>
                    <a:pt x="717" y="619"/>
                  </a:cubicBezTo>
                  <a:cubicBezTo>
                    <a:pt x="732" y="650"/>
                    <a:pt x="732" y="680"/>
                    <a:pt x="740" y="711"/>
                  </a:cubicBezTo>
                  <a:lnTo>
                    <a:pt x="740" y="711"/>
                  </a:lnTo>
                  <a:cubicBezTo>
                    <a:pt x="740" y="741"/>
                    <a:pt x="724" y="764"/>
                    <a:pt x="724" y="795"/>
                  </a:cubicBezTo>
                  <a:cubicBezTo>
                    <a:pt x="724" y="810"/>
                    <a:pt x="747" y="818"/>
                    <a:pt x="747" y="825"/>
                  </a:cubicBezTo>
                  <a:cubicBezTo>
                    <a:pt x="747" y="856"/>
                    <a:pt x="709" y="886"/>
                    <a:pt x="724" y="917"/>
                  </a:cubicBezTo>
                  <a:cubicBezTo>
                    <a:pt x="740" y="948"/>
                    <a:pt x="801" y="925"/>
                    <a:pt x="824" y="955"/>
                  </a:cubicBezTo>
                  <a:cubicBezTo>
                    <a:pt x="839" y="970"/>
                    <a:pt x="831" y="1009"/>
                    <a:pt x="808" y="1016"/>
                  </a:cubicBezTo>
                  <a:cubicBezTo>
                    <a:pt x="755" y="1039"/>
                    <a:pt x="694" y="1032"/>
                    <a:pt x="640" y="1032"/>
                  </a:cubicBezTo>
                  <a:cubicBezTo>
                    <a:pt x="580" y="1039"/>
                    <a:pt x="511" y="1016"/>
                    <a:pt x="466" y="1047"/>
                  </a:cubicBezTo>
                  <a:cubicBezTo>
                    <a:pt x="412" y="1077"/>
                    <a:pt x="397" y="1146"/>
                    <a:pt x="366" y="120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49" name="Freeform 19"/>
            <p:cNvSpPr>
              <a:spLocks noChangeArrowheads="1"/>
            </p:cNvSpPr>
            <p:nvPr/>
          </p:nvSpPr>
          <p:spPr bwMode="auto">
            <a:xfrm>
              <a:off x="5686055" y="7291388"/>
              <a:ext cx="325417" cy="360362"/>
            </a:xfrm>
            <a:custGeom>
              <a:avLst/>
              <a:gdLst>
                <a:gd name="T0" fmla="*/ 802 w 902"/>
                <a:gd name="T1" fmla="*/ 61 h 1002"/>
                <a:gd name="T2" fmla="*/ 802 w 902"/>
                <a:gd name="T3" fmla="*/ 61 h 1002"/>
                <a:gd name="T4" fmla="*/ 786 w 902"/>
                <a:gd name="T5" fmla="*/ 229 h 1002"/>
                <a:gd name="T6" fmla="*/ 878 w 902"/>
                <a:gd name="T7" fmla="*/ 290 h 1002"/>
                <a:gd name="T8" fmla="*/ 871 w 902"/>
                <a:gd name="T9" fmla="*/ 420 h 1002"/>
                <a:gd name="T10" fmla="*/ 741 w 902"/>
                <a:gd name="T11" fmla="*/ 565 h 1002"/>
                <a:gd name="T12" fmla="*/ 672 w 902"/>
                <a:gd name="T13" fmla="*/ 634 h 1002"/>
                <a:gd name="T14" fmla="*/ 786 w 902"/>
                <a:gd name="T15" fmla="*/ 634 h 1002"/>
                <a:gd name="T16" fmla="*/ 863 w 902"/>
                <a:gd name="T17" fmla="*/ 642 h 1002"/>
                <a:gd name="T18" fmla="*/ 863 w 902"/>
                <a:gd name="T19" fmla="*/ 688 h 1002"/>
                <a:gd name="T20" fmla="*/ 893 w 902"/>
                <a:gd name="T21" fmla="*/ 733 h 1002"/>
                <a:gd name="T22" fmla="*/ 855 w 902"/>
                <a:gd name="T23" fmla="*/ 756 h 1002"/>
                <a:gd name="T24" fmla="*/ 893 w 902"/>
                <a:gd name="T25" fmla="*/ 840 h 1002"/>
                <a:gd name="T26" fmla="*/ 893 w 902"/>
                <a:gd name="T27" fmla="*/ 902 h 1002"/>
                <a:gd name="T28" fmla="*/ 893 w 902"/>
                <a:gd name="T29" fmla="*/ 902 h 1002"/>
                <a:gd name="T30" fmla="*/ 878 w 902"/>
                <a:gd name="T31" fmla="*/ 917 h 1002"/>
                <a:gd name="T32" fmla="*/ 832 w 902"/>
                <a:gd name="T33" fmla="*/ 932 h 1002"/>
                <a:gd name="T34" fmla="*/ 763 w 902"/>
                <a:gd name="T35" fmla="*/ 924 h 1002"/>
                <a:gd name="T36" fmla="*/ 741 w 902"/>
                <a:gd name="T37" fmla="*/ 947 h 1002"/>
                <a:gd name="T38" fmla="*/ 687 w 902"/>
                <a:gd name="T39" fmla="*/ 932 h 1002"/>
                <a:gd name="T40" fmla="*/ 664 w 902"/>
                <a:gd name="T41" fmla="*/ 863 h 1002"/>
                <a:gd name="T42" fmla="*/ 679 w 902"/>
                <a:gd name="T43" fmla="*/ 833 h 1002"/>
                <a:gd name="T44" fmla="*/ 634 w 902"/>
                <a:gd name="T45" fmla="*/ 840 h 1002"/>
                <a:gd name="T46" fmla="*/ 588 w 902"/>
                <a:gd name="T47" fmla="*/ 863 h 1002"/>
                <a:gd name="T48" fmla="*/ 542 w 902"/>
                <a:gd name="T49" fmla="*/ 894 h 1002"/>
                <a:gd name="T50" fmla="*/ 466 w 902"/>
                <a:gd name="T51" fmla="*/ 909 h 1002"/>
                <a:gd name="T52" fmla="*/ 389 w 902"/>
                <a:gd name="T53" fmla="*/ 978 h 1002"/>
                <a:gd name="T54" fmla="*/ 328 w 902"/>
                <a:gd name="T55" fmla="*/ 993 h 1002"/>
                <a:gd name="T56" fmla="*/ 275 w 902"/>
                <a:gd name="T57" fmla="*/ 932 h 1002"/>
                <a:gd name="T58" fmla="*/ 214 w 902"/>
                <a:gd name="T59" fmla="*/ 863 h 1002"/>
                <a:gd name="T60" fmla="*/ 198 w 902"/>
                <a:gd name="T61" fmla="*/ 810 h 1002"/>
                <a:gd name="T62" fmla="*/ 152 w 902"/>
                <a:gd name="T63" fmla="*/ 817 h 1002"/>
                <a:gd name="T64" fmla="*/ 68 w 902"/>
                <a:gd name="T65" fmla="*/ 833 h 1002"/>
                <a:gd name="T66" fmla="*/ 53 w 902"/>
                <a:gd name="T67" fmla="*/ 726 h 1002"/>
                <a:gd name="T68" fmla="*/ 84 w 902"/>
                <a:gd name="T69" fmla="*/ 680 h 1002"/>
                <a:gd name="T70" fmla="*/ 61 w 902"/>
                <a:gd name="T71" fmla="*/ 642 h 1002"/>
                <a:gd name="T72" fmla="*/ 38 w 902"/>
                <a:gd name="T73" fmla="*/ 619 h 1002"/>
                <a:gd name="T74" fmla="*/ 30 w 902"/>
                <a:gd name="T75" fmla="*/ 596 h 1002"/>
                <a:gd name="T76" fmla="*/ 0 w 902"/>
                <a:gd name="T77" fmla="*/ 581 h 1002"/>
                <a:gd name="T78" fmla="*/ 38 w 902"/>
                <a:gd name="T79" fmla="*/ 489 h 1002"/>
                <a:gd name="T80" fmla="*/ 99 w 902"/>
                <a:gd name="T81" fmla="*/ 443 h 1002"/>
                <a:gd name="T82" fmla="*/ 114 w 902"/>
                <a:gd name="T83" fmla="*/ 375 h 1002"/>
                <a:gd name="T84" fmla="*/ 137 w 902"/>
                <a:gd name="T85" fmla="*/ 336 h 1002"/>
                <a:gd name="T86" fmla="*/ 152 w 902"/>
                <a:gd name="T87" fmla="*/ 298 h 1002"/>
                <a:gd name="T88" fmla="*/ 114 w 902"/>
                <a:gd name="T89" fmla="*/ 283 h 1002"/>
                <a:gd name="T90" fmla="*/ 53 w 902"/>
                <a:gd name="T91" fmla="*/ 222 h 1002"/>
                <a:gd name="T92" fmla="*/ 30 w 902"/>
                <a:gd name="T93" fmla="*/ 191 h 1002"/>
                <a:gd name="T94" fmla="*/ 30 w 902"/>
                <a:gd name="T95" fmla="*/ 191 h 1002"/>
                <a:gd name="T96" fmla="*/ 76 w 902"/>
                <a:gd name="T97" fmla="*/ 168 h 1002"/>
                <a:gd name="T98" fmla="*/ 237 w 902"/>
                <a:gd name="T99" fmla="*/ 100 h 1002"/>
                <a:gd name="T100" fmla="*/ 221 w 902"/>
                <a:gd name="T101" fmla="*/ 0 h 1002"/>
                <a:gd name="T102" fmla="*/ 404 w 902"/>
                <a:gd name="T103" fmla="*/ 54 h 1002"/>
                <a:gd name="T104" fmla="*/ 580 w 902"/>
                <a:gd name="T105" fmla="*/ 122 h 1002"/>
                <a:gd name="T106" fmla="*/ 802 w 902"/>
                <a:gd name="T107" fmla="*/ 61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2" h="1002">
                  <a:moveTo>
                    <a:pt x="802" y="61"/>
                  </a:moveTo>
                  <a:lnTo>
                    <a:pt x="802" y="61"/>
                  </a:lnTo>
                  <a:cubicBezTo>
                    <a:pt x="794" y="130"/>
                    <a:pt x="763" y="161"/>
                    <a:pt x="786" y="229"/>
                  </a:cubicBezTo>
                  <a:cubicBezTo>
                    <a:pt x="794" y="267"/>
                    <a:pt x="863" y="252"/>
                    <a:pt x="878" y="290"/>
                  </a:cubicBezTo>
                  <a:cubicBezTo>
                    <a:pt x="893" y="329"/>
                    <a:pt x="893" y="382"/>
                    <a:pt x="871" y="420"/>
                  </a:cubicBezTo>
                  <a:cubicBezTo>
                    <a:pt x="848" y="481"/>
                    <a:pt x="786" y="512"/>
                    <a:pt x="741" y="565"/>
                  </a:cubicBezTo>
                  <a:cubicBezTo>
                    <a:pt x="718" y="588"/>
                    <a:pt x="657" y="611"/>
                    <a:pt x="672" y="634"/>
                  </a:cubicBezTo>
                  <a:cubicBezTo>
                    <a:pt x="695" y="665"/>
                    <a:pt x="748" y="634"/>
                    <a:pt x="786" y="634"/>
                  </a:cubicBezTo>
                  <a:cubicBezTo>
                    <a:pt x="809" y="634"/>
                    <a:pt x="840" y="634"/>
                    <a:pt x="863" y="642"/>
                  </a:cubicBezTo>
                  <a:cubicBezTo>
                    <a:pt x="871" y="650"/>
                    <a:pt x="863" y="672"/>
                    <a:pt x="863" y="688"/>
                  </a:cubicBezTo>
                  <a:cubicBezTo>
                    <a:pt x="871" y="703"/>
                    <a:pt x="893" y="718"/>
                    <a:pt x="893" y="733"/>
                  </a:cubicBezTo>
                  <a:cubicBezTo>
                    <a:pt x="886" y="749"/>
                    <a:pt x="855" y="741"/>
                    <a:pt x="855" y="756"/>
                  </a:cubicBezTo>
                  <a:cubicBezTo>
                    <a:pt x="855" y="787"/>
                    <a:pt x="886" y="810"/>
                    <a:pt x="893" y="840"/>
                  </a:cubicBezTo>
                  <a:cubicBezTo>
                    <a:pt x="901" y="863"/>
                    <a:pt x="893" y="879"/>
                    <a:pt x="893" y="902"/>
                  </a:cubicBezTo>
                  <a:lnTo>
                    <a:pt x="893" y="902"/>
                  </a:lnTo>
                  <a:cubicBezTo>
                    <a:pt x="893" y="909"/>
                    <a:pt x="886" y="909"/>
                    <a:pt x="878" y="917"/>
                  </a:cubicBezTo>
                  <a:cubicBezTo>
                    <a:pt x="863" y="924"/>
                    <a:pt x="848" y="932"/>
                    <a:pt x="832" y="932"/>
                  </a:cubicBezTo>
                  <a:cubicBezTo>
                    <a:pt x="809" y="932"/>
                    <a:pt x="786" y="924"/>
                    <a:pt x="763" y="924"/>
                  </a:cubicBezTo>
                  <a:cubicBezTo>
                    <a:pt x="756" y="924"/>
                    <a:pt x="756" y="947"/>
                    <a:pt x="741" y="947"/>
                  </a:cubicBezTo>
                  <a:cubicBezTo>
                    <a:pt x="725" y="947"/>
                    <a:pt x="695" y="947"/>
                    <a:pt x="687" y="932"/>
                  </a:cubicBezTo>
                  <a:cubicBezTo>
                    <a:pt x="664" y="917"/>
                    <a:pt x="664" y="886"/>
                    <a:pt x="664" y="863"/>
                  </a:cubicBezTo>
                  <a:cubicBezTo>
                    <a:pt x="664" y="856"/>
                    <a:pt x="687" y="840"/>
                    <a:pt x="679" y="833"/>
                  </a:cubicBezTo>
                  <a:cubicBezTo>
                    <a:pt x="664" y="817"/>
                    <a:pt x="649" y="833"/>
                    <a:pt x="634" y="840"/>
                  </a:cubicBezTo>
                  <a:cubicBezTo>
                    <a:pt x="618" y="840"/>
                    <a:pt x="603" y="856"/>
                    <a:pt x="588" y="863"/>
                  </a:cubicBezTo>
                  <a:cubicBezTo>
                    <a:pt x="573" y="871"/>
                    <a:pt x="565" y="886"/>
                    <a:pt x="542" y="894"/>
                  </a:cubicBezTo>
                  <a:cubicBezTo>
                    <a:pt x="519" y="902"/>
                    <a:pt x="489" y="894"/>
                    <a:pt x="466" y="909"/>
                  </a:cubicBezTo>
                  <a:cubicBezTo>
                    <a:pt x="435" y="924"/>
                    <a:pt x="420" y="955"/>
                    <a:pt x="389" y="978"/>
                  </a:cubicBezTo>
                  <a:cubicBezTo>
                    <a:pt x="374" y="986"/>
                    <a:pt x="351" y="1001"/>
                    <a:pt x="328" y="993"/>
                  </a:cubicBezTo>
                  <a:cubicBezTo>
                    <a:pt x="305" y="986"/>
                    <a:pt x="290" y="947"/>
                    <a:pt x="275" y="932"/>
                  </a:cubicBezTo>
                  <a:cubicBezTo>
                    <a:pt x="252" y="909"/>
                    <a:pt x="229" y="886"/>
                    <a:pt x="214" y="863"/>
                  </a:cubicBezTo>
                  <a:cubicBezTo>
                    <a:pt x="198" y="848"/>
                    <a:pt x="214" y="825"/>
                    <a:pt x="198" y="810"/>
                  </a:cubicBezTo>
                  <a:cubicBezTo>
                    <a:pt x="183" y="802"/>
                    <a:pt x="168" y="817"/>
                    <a:pt x="152" y="817"/>
                  </a:cubicBezTo>
                  <a:cubicBezTo>
                    <a:pt x="122" y="825"/>
                    <a:pt x="91" y="848"/>
                    <a:pt x="68" y="833"/>
                  </a:cubicBezTo>
                  <a:cubicBezTo>
                    <a:pt x="46" y="810"/>
                    <a:pt x="53" y="756"/>
                    <a:pt x="53" y="726"/>
                  </a:cubicBezTo>
                  <a:cubicBezTo>
                    <a:pt x="53" y="703"/>
                    <a:pt x="84" y="695"/>
                    <a:pt x="84" y="680"/>
                  </a:cubicBezTo>
                  <a:cubicBezTo>
                    <a:pt x="84" y="665"/>
                    <a:pt x="76" y="657"/>
                    <a:pt x="61" y="642"/>
                  </a:cubicBezTo>
                  <a:cubicBezTo>
                    <a:pt x="53" y="634"/>
                    <a:pt x="38" y="634"/>
                    <a:pt x="38" y="619"/>
                  </a:cubicBezTo>
                  <a:cubicBezTo>
                    <a:pt x="30" y="611"/>
                    <a:pt x="38" y="604"/>
                    <a:pt x="30" y="596"/>
                  </a:cubicBezTo>
                  <a:cubicBezTo>
                    <a:pt x="23" y="588"/>
                    <a:pt x="0" y="596"/>
                    <a:pt x="0" y="581"/>
                  </a:cubicBezTo>
                  <a:cubicBezTo>
                    <a:pt x="0" y="550"/>
                    <a:pt x="15" y="519"/>
                    <a:pt x="38" y="489"/>
                  </a:cubicBezTo>
                  <a:cubicBezTo>
                    <a:pt x="53" y="466"/>
                    <a:pt x="84" y="458"/>
                    <a:pt x="99" y="443"/>
                  </a:cubicBezTo>
                  <a:cubicBezTo>
                    <a:pt x="114" y="420"/>
                    <a:pt x="107" y="397"/>
                    <a:pt x="114" y="375"/>
                  </a:cubicBezTo>
                  <a:cubicBezTo>
                    <a:pt x="114" y="359"/>
                    <a:pt x="129" y="352"/>
                    <a:pt x="137" y="336"/>
                  </a:cubicBezTo>
                  <a:cubicBezTo>
                    <a:pt x="145" y="321"/>
                    <a:pt x="160" y="306"/>
                    <a:pt x="152" y="298"/>
                  </a:cubicBezTo>
                  <a:cubicBezTo>
                    <a:pt x="152" y="283"/>
                    <a:pt x="129" y="290"/>
                    <a:pt x="114" y="283"/>
                  </a:cubicBezTo>
                  <a:cubicBezTo>
                    <a:pt x="91" y="267"/>
                    <a:pt x="68" y="244"/>
                    <a:pt x="53" y="222"/>
                  </a:cubicBezTo>
                  <a:cubicBezTo>
                    <a:pt x="30" y="199"/>
                    <a:pt x="46" y="214"/>
                    <a:pt x="30" y="191"/>
                  </a:cubicBezTo>
                  <a:lnTo>
                    <a:pt x="30" y="191"/>
                  </a:lnTo>
                  <a:cubicBezTo>
                    <a:pt x="46" y="183"/>
                    <a:pt x="61" y="176"/>
                    <a:pt x="76" y="168"/>
                  </a:cubicBezTo>
                  <a:cubicBezTo>
                    <a:pt x="129" y="161"/>
                    <a:pt x="221" y="168"/>
                    <a:pt x="237" y="100"/>
                  </a:cubicBezTo>
                  <a:cubicBezTo>
                    <a:pt x="252" y="46"/>
                    <a:pt x="221" y="38"/>
                    <a:pt x="221" y="0"/>
                  </a:cubicBezTo>
                  <a:cubicBezTo>
                    <a:pt x="305" y="0"/>
                    <a:pt x="321" y="61"/>
                    <a:pt x="404" y="54"/>
                  </a:cubicBezTo>
                  <a:cubicBezTo>
                    <a:pt x="473" y="38"/>
                    <a:pt x="481" y="130"/>
                    <a:pt x="580" y="122"/>
                  </a:cubicBezTo>
                  <a:cubicBezTo>
                    <a:pt x="664" y="122"/>
                    <a:pt x="733" y="92"/>
                    <a:pt x="802" y="6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50" name="Freeform 20"/>
            <p:cNvSpPr>
              <a:spLocks noChangeArrowheads="1"/>
            </p:cNvSpPr>
            <p:nvPr/>
          </p:nvSpPr>
          <p:spPr bwMode="auto">
            <a:xfrm>
              <a:off x="5235234" y="7359651"/>
              <a:ext cx="784174" cy="676275"/>
            </a:xfrm>
            <a:custGeom>
              <a:avLst/>
              <a:gdLst>
                <a:gd name="T0" fmla="*/ 1283 w 2178"/>
                <a:gd name="T1" fmla="*/ 0 h 1880"/>
                <a:gd name="T2" fmla="*/ 1169 w 2178"/>
                <a:gd name="T3" fmla="*/ 31 h 1880"/>
                <a:gd name="T4" fmla="*/ 955 w 2178"/>
                <a:gd name="T5" fmla="*/ 153 h 1880"/>
                <a:gd name="T6" fmla="*/ 840 w 2178"/>
                <a:gd name="T7" fmla="*/ 260 h 1880"/>
                <a:gd name="T8" fmla="*/ 764 w 2178"/>
                <a:gd name="T9" fmla="*/ 374 h 1880"/>
                <a:gd name="T10" fmla="*/ 741 w 2178"/>
                <a:gd name="T11" fmla="*/ 581 h 1880"/>
                <a:gd name="T12" fmla="*/ 588 w 2178"/>
                <a:gd name="T13" fmla="*/ 718 h 1880"/>
                <a:gd name="T14" fmla="*/ 138 w 2178"/>
                <a:gd name="T15" fmla="*/ 1276 h 1880"/>
                <a:gd name="T16" fmla="*/ 443 w 2178"/>
                <a:gd name="T17" fmla="*/ 1283 h 1880"/>
                <a:gd name="T18" fmla="*/ 489 w 2178"/>
                <a:gd name="T19" fmla="*/ 1253 h 1880"/>
                <a:gd name="T20" fmla="*/ 519 w 2178"/>
                <a:gd name="T21" fmla="*/ 1176 h 1880"/>
                <a:gd name="T22" fmla="*/ 1085 w 2178"/>
                <a:gd name="T23" fmla="*/ 1138 h 1880"/>
                <a:gd name="T24" fmla="*/ 1199 w 2178"/>
                <a:gd name="T25" fmla="*/ 1451 h 1880"/>
                <a:gd name="T26" fmla="*/ 1153 w 2178"/>
                <a:gd name="T27" fmla="*/ 1535 h 1880"/>
                <a:gd name="T28" fmla="*/ 1169 w 2178"/>
                <a:gd name="T29" fmla="*/ 1879 h 1880"/>
                <a:gd name="T30" fmla="*/ 1421 w 2178"/>
                <a:gd name="T31" fmla="*/ 1803 h 1880"/>
                <a:gd name="T32" fmla="*/ 1482 w 2178"/>
                <a:gd name="T33" fmla="*/ 1749 h 1880"/>
                <a:gd name="T34" fmla="*/ 1596 w 2178"/>
                <a:gd name="T35" fmla="*/ 1512 h 1880"/>
                <a:gd name="T36" fmla="*/ 1803 w 2178"/>
                <a:gd name="T37" fmla="*/ 1474 h 1880"/>
                <a:gd name="T38" fmla="*/ 1948 w 2178"/>
                <a:gd name="T39" fmla="*/ 1345 h 1880"/>
                <a:gd name="T40" fmla="*/ 1932 w 2178"/>
                <a:gd name="T41" fmla="*/ 1123 h 1880"/>
                <a:gd name="T42" fmla="*/ 2093 w 2178"/>
                <a:gd name="T43" fmla="*/ 1024 h 1880"/>
                <a:gd name="T44" fmla="*/ 2108 w 2178"/>
                <a:gd name="T45" fmla="*/ 940 h 1880"/>
                <a:gd name="T46" fmla="*/ 2101 w 2178"/>
                <a:gd name="T47" fmla="*/ 840 h 1880"/>
                <a:gd name="T48" fmla="*/ 2146 w 2178"/>
                <a:gd name="T49" fmla="*/ 711 h 1880"/>
                <a:gd name="T50" fmla="*/ 2131 w 2178"/>
                <a:gd name="T51" fmla="*/ 726 h 1880"/>
                <a:gd name="T52" fmla="*/ 2016 w 2178"/>
                <a:gd name="T53" fmla="*/ 733 h 1880"/>
                <a:gd name="T54" fmla="*/ 1940 w 2178"/>
                <a:gd name="T55" fmla="*/ 741 h 1880"/>
                <a:gd name="T56" fmla="*/ 1932 w 2178"/>
                <a:gd name="T57" fmla="*/ 642 h 1880"/>
                <a:gd name="T58" fmla="*/ 1841 w 2178"/>
                <a:gd name="T59" fmla="*/ 672 h 1880"/>
                <a:gd name="T60" fmla="*/ 1719 w 2178"/>
                <a:gd name="T61" fmla="*/ 718 h 1880"/>
                <a:gd name="T62" fmla="*/ 1581 w 2178"/>
                <a:gd name="T63" fmla="*/ 802 h 1880"/>
                <a:gd name="T64" fmla="*/ 1467 w 2178"/>
                <a:gd name="T65" fmla="*/ 672 h 1880"/>
                <a:gd name="T66" fmla="*/ 1405 w 2178"/>
                <a:gd name="T67" fmla="*/ 626 h 1880"/>
                <a:gd name="T68" fmla="*/ 1306 w 2178"/>
                <a:gd name="T69" fmla="*/ 535 h 1880"/>
                <a:gd name="T70" fmla="*/ 1314 w 2178"/>
                <a:gd name="T71" fmla="*/ 451 h 1880"/>
                <a:gd name="T72" fmla="*/ 1283 w 2178"/>
                <a:gd name="T73" fmla="*/ 405 h 1880"/>
                <a:gd name="T74" fmla="*/ 1291 w 2178"/>
                <a:gd name="T75" fmla="*/ 298 h 1880"/>
                <a:gd name="T76" fmla="*/ 1367 w 2178"/>
                <a:gd name="T77" fmla="*/ 184 h 1880"/>
                <a:gd name="T78" fmla="*/ 1405 w 2178"/>
                <a:gd name="T79" fmla="*/ 107 h 1880"/>
                <a:gd name="T80" fmla="*/ 1306 w 2178"/>
                <a:gd name="T81" fmla="*/ 31 h 1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78" h="1880">
                  <a:moveTo>
                    <a:pt x="1283" y="0"/>
                  </a:moveTo>
                  <a:lnTo>
                    <a:pt x="1283" y="0"/>
                  </a:lnTo>
                  <a:cubicBezTo>
                    <a:pt x="1238" y="8"/>
                    <a:pt x="1199" y="31"/>
                    <a:pt x="1169" y="31"/>
                  </a:cubicBezTo>
                  <a:lnTo>
                    <a:pt x="1169" y="31"/>
                  </a:lnTo>
                  <a:cubicBezTo>
                    <a:pt x="1138" y="46"/>
                    <a:pt x="1062" y="53"/>
                    <a:pt x="1031" y="76"/>
                  </a:cubicBezTo>
                  <a:cubicBezTo>
                    <a:pt x="1001" y="92"/>
                    <a:pt x="978" y="122"/>
                    <a:pt x="955" y="153"/>
                  </a:cubicBezTo>
                  <a:cubicBezTo>
                    <a:pt x="940" y="168"/>
                    <a:pt x="955" y="199"/>
                    <a:pt x="932" y="214"/>
                  </a:cubicBezTo>
                  <a:cubicBezTo>
                    <a:pt x="909" y="245"/>
                    <a:pt x="871" y="245"/>
                    <a:pt x="840" y="260"/>
                  </a:cubicBezTo>
                  <a:cubicBezTo>
                    <a:pt x="810" y="283"/>
                    <a:pt x="794" y="344"/>
                    <a:pt x="764" y="374"/>
                  </a:cubicBezTo>
                  <a:lnTo>
                    <a:pt x="764" y="374"/>
                  </a:lnTo>
                  <a:lnTo>
                    <a:pt x="764" y="374"/>
                  </a:lnTo>
                  <a:cubicBezTo>
                    <a:pt x="672" y="405"/>
                    <a:pt x="794" y="520"/>
                    <a:pt x="741" y="581"/>
                  </a:cubicBezTo>
                  <a:cubicBezTo>
                    <a:pt x="718" y="611"/>
                    <a:pt x="688" y="680"/>
                    <a:pt x="657" y="695"/>
                  </a:cubicBezTo>
                  <a:cubicBezTo>
                    <a:pt x="642" y="703"/>
                    <a:pt x="588" y="695"/>
                    <a:pt x="588" y="718"/>
                  </a:cubicBezTo>
                  <a:cubicBezTo>
                    <a:pt x="588" y="772"/>
                    <a:pt x="435" y="901"/>
                    <a:pt x="420" y="840"/>
                  </a:cubicBezTo>
                  <a:cubicBezTo>
                    <a:pt x="321" y="871"/>
                    <a:pt x="0" y="1276"/>
                    <a:pt x="138" y="1276"/>
                  </a:cubicBezTo>
                  <a:cubicBezTo>
                    <a:pt x="145" y="1245"/>
                    <a:pt x="183" y="1230"/>
                    <a:pt x="206" y="1237"/>
                  </a:cubicBezTo>
                  <a:cubicBezTo>
                    <a:pt x="283" y="1245"/>
                    <a:pt x="443" y="1085"/>
                    <a:pt x="443" y="1283"/>
                  </a:cubicBezTo>
                  <a:cubicBezTo>
                    <a:pt x="451" y="1283"/>
                    <a:pt x="451" y="1283"/>
                    <a:pt x="451" y="1283"/>
                  </a:cubicBezTo>
                  <a:cubicBezTo>
                    <a:pt x="458" y="1268"/>
                    <a:pt x="474" y="1260"/>
                    <a:pt x="489" y="1253"/>
                  </a:cubicBezTo>
                  <a:cubicBezTo>
                    <a:pt x="496" y="1253"/>
                    <a:pt x="527" y="1245"/>
                    <a:pt x="527" y="1237"/>
                  </a:cubicBezTo>
                  <a:cubicBezTo>
                    <a:pt x="535" y="1237"/>
                    <a:pt x="519" y="1192"/>
                    <a:pt x="519" y="1176"/>
                  </a:cubicBezTo>
                  <a:cubicBezTo>
                    <a:pt x="519" y="1016"/>
                    <a:pt x="802" y="932"/>
                    <a:pt x="940" y="932"/>
                  </a:cubicBezTo>
                  <a:cubicBezTo>
                    <a:pt x="1024" y="932"/>
                    <a:pt x="1138" y="1062"/>
                    <a:pt x="1085" y="1138"/>
                  </a:cubicBezTo>
                  <a:cubicBezTo>
                    <a:pt x="1024" y="1230"/>
                    <a:pt x="1092" y="1299"/>
                    <a:pt x="1161" y="1383"/>
                  </a:cubicBezTo>
                  <a:cubicBezTo>
                    <a:pt x="1161" y="1406"/>
                    <a:pt x="1161" y="1459"/>
                    <a:pt x="1199" y="1451"/>
                  </a:cubicBezTo>
                  <a:cubicBezTo>
                    <a:pt x="1222" y="1444"/>
                    <a:pt x="1245" y="1421"/>
                    <a:pt x="1260" y="1421"/>
                  </a:cubicBezTo>
                  <a:cubicBezTo>
                    <a:pt x="1260" y="1459"/>
                    <a:pt x="1184" y="1512"/>
                    <a:pt x="1153" y="1535"/>
                  </a:cubicBezTo>
                  <a:cubicBezTo>
                    <a:pt x="1092" y="1589"/>
                    <a:pt x="1085" y="1703"/>
                    <a:pt x="1123" y="1772"/>
                  </a:cubicBezTo>
                  <a:cubicBezTo>
                    <a:pt x="1146" y="1810"/>
                    <a:pt x="1153" y="1841"/>
                    <a:pt x="1169" y="1879"/>
                  </a:cubicBezTo>
                  <a:lnTo>
                    <a:pt x="1169" y="1879"/>
                  </a:lnTo>
                  <a:cubicBezTo>
                    <a:pt x="1421" y="1803"/>
                    <a:pt x="1421" y="1803"/>
                    <a:pt x="1421" y="1803"/>
                  </a:cubicBezTo>
                  <a:lnTo>
                    <a:pt x="1421" y="1803"/>
                  </a:lnTo>
                  <a:cubicBezTo>
                    <a:pt x="1436" y="1787"/>
                    <a:pt x="1459" y="1772"/>
                    <a:pt x="1482" y="1749"/>
                  </a:cubicBezTo>
                  <a:cubicBezTo>
                    <a:pt x="1505" y="1719"/>
                    <a:pt x="1528" y="1688"/>
                    <a:pt x="1543" y="1650"/>
                  </a:cubicBezTo>
                  <a:cubicBezTo>
                    <a:pt x="1558" y="1604"/>
                    <a:pt x="1551" y="1535"/>
                    <a:pt x="1596" y="1512"/>
                  </a:cubicBezTo>
                  <a:cubicBezTo>
                    <a:pt x="1642" y="1482"/>
                    <a:pt x="1703" y="1520"/>
                    <a:pt x="1757" y="1512"/>
                  </a:cubicBezTo>
                  <a:cubicBezTo>
                    <a:pt x="1780" y="1505"/>
                    <a:pt x="1787" y="1482"/>
                    <a:pt x="1803" y="1474"/>
                  </a:cubicBezTo>
                  <a:cubicBezTo>
                    <a:pt x="1833" y="1459"/>
                    <a:pt x="1879" y="1467"/>
                    <a:pt x="1910" y="1444"/>
                  </a:cubicBezTo>
                  <a:cubicBezTo>
                    <a:pt x="1932" y="1421"/>
                    <a:pt x="1948" y="1383"/>
                    <a:pt x="1948" y="1345"/>
                  </a:cubicBezTo>
                  <a:cubicBezTo>
                    <a:pt x="1948" y="1299"/>
                    <a:pt x="1917" y="1253"/>
                    <a:pt x="1917" y="1207"/>
                  </a:cubicBezTo>
                  <a:cubicBezTo>
                    <a:pt x="1917" y="1176"/>
                    <a:pt x="1910" y="1146"/>
                    <a:pt x="1932" y="1123"/>
                  </a:cubicBezTo>
                  <a:cubicBezTo>
                    <a:pt x="1955" y="1100"/>
                    <a:pt x="2001" y="1115"/>
                    <a:pt x="2032" y="1100"/>
                  </a:cubicBezTo>
                  <a:cubicBezTo>
                    <a:pt x="2062" y="1085"/>
                    <a:pt x="2078" y="1047"/>
                    <a:pt x="2093" y="1024"/>
                  </a:cubicBezTo>
                  <a:lnTo>
                    <a:pt x="2093" y="1024"/>
                  </a:lnTo>
                  <a:cubicBezTo>
                    <a:pt x="2101" y="1001"/>
                    <a:pt x="2101" y="970"/>
                    <a:pt x="2108" y="940"/>
                  </a:cubicBezTo>
                  <a:cubicBezTo>
                    <a:pt x="2116" y="924"/>
                    <a:pt x="2139" y="909"/>
                    <a:pt x="2139" y="886"/>
                  </a:cubicBezTo>
                  <a:cubicBezTo>
                    <a:pt x="2139" y="863"/>
                    <a:pt x="2093" y="856"/>
                    <a:pt x="2101" y="840"/>
                  </a:cubicBezTo>
                  <a:cubicBezTo>
                    <a:pt x="2108" y="810"/>
                    <a:pt x="2154" y="802"/>
                    <a:pt x="2169" y="772"/>
                  </a:cubicBezTo>
                  <a:cubicBezTo>
                    <a:pt x="2177" y="756"/>
                    <a:pt x="2154" y="733"/>
                    <a:pt x="2146" y="711"/>
                  </a:cubicBezTo>
                  <a:lnTo>
                    <a:pt x="2146" y="711"/>
                  </a:lnTo>
                  <a:cubicBezTo>
                    <a:pt x="2146" y="718"/>
                    <a:pt x="2139" y="718"/>
                    <a:pt x="2131" y="726"/>
                  </a:cubicBezTo>
                  <a:cubicBezTo>
                    <a:pt x="2116" y="733"/>
                    <a:pt x="2101" y="741"/>
                    <a:pt x="2085" y="741"/>
                  </a:cubicBezTo>
                  <a:cubicBezTo>
                    <a:pt x="2062" y="741"/>
                    <a:pt x="2039" y="733"/>
                    <a:pt x="2016" y="733"/>
                  </a:cubicBezTo>
                  <a:cubicBezTo>
                    <a:pt x="2009" y="733"/>
                    <a:pt x="2009" y="756"/>
                    <a:pt x="1994" y="756"/>
                  </a:cubicBezTo>
                  <a:cubicBezTo>
                    <a:pt x="1978" y="756"/>
                    <a:pt x="1948" y="756"/>
                    <a:pt x="1940" y="741"/>
                  </a:cubicBezTo>
                  <a:cubicBezTo>
                    <a:pt x="1917" y="726"/>
                    <a:pt x="1917" y="695"/>
                    <a:pt x="1917" y="672"/>
                  </a:cubicBezTo>
                  <a:cubicBezTo>
                    <a:pt x="1917" y="665"/>
                    <a:pt x="1940" y="649"/>
                    <a:pt x="1932" y="642"/>
                  </a:cubicBezTo>
                  <a:cubicBezTo>
                    <a:pt x="1917" y="626"/>
                    <a:pt x="1902" y="642"/>
                    <a:pt x="1887" y="649"/>
                  </a:cubicBezTo>
                  <a:cubicBezTo>
                    <a:pt x="1871" y="649"/>
                    <a:pt x="1856" y="665"/>
                    <a:pt x="1841" y="672"/>
                  </a:cubicBezTo>
                  <a:cubicBezTo>
                    <a:pt x="1826" y="680"/>
                    <a:pt x="1818" y="695"/>
                    <a:pt x="1795" y="703"/>
                  </a:cubicBezTo>
                  <a:cubicBezTo>
                    <a:pt x="1772" y="711"/>
                    <a:pt x="1742" y="703"/>
                    <a:pt x="1719" y="718"/>
                  </a:cubicBezTo>
                  <a:cubicBezTo>
                    <a:pt x="1688" y="733"/>
                    <a:pt x="1673" y="764"/>
                    <a:pt x="1642" y="787"/>
                  </a:cubicBezTo>
                  <a:cubicBezTo>
                    <a:pt x="1627" y="795"/>
                    <a:pt x="1604" y="810"/>
                    <a:pt x="1581" y="802"/>
                  </a:cubicBezTo>
                  <a:cubicBezTo>
                    <a:pt x="1558" y="795"/>
                    <a:pt x="1543" y="756"/>
                    <a:pt x="1528" y="741"/>
                  </a:cubicBezTo>
                  <a:cubicBezTo>
                    <a:pt x="1505" y="718"/>
                    <a:pt x="1482" y="695"/>
                    <a:pt x="1467" y="672"/>
                  </a:cubicBezTo>
                  <a:cubicBezTo>
                    <a:pt x="1451" y="657"/>
                    <a:pt x="1467" y="634"/>
                    <a:pt x="1451" y="619"/>
                  </a:cubicBezTo>
                  <a:cubicBezTo>
                    <a:pt x="1436" y="611"/>
                    <a:pt x="1421" y="626"/>
                    <a:pt x="1405" y="626"/>
                  </a:cubicBezTo>
                  <a:cubicBezTo>
                    <a:pt x="1375" y="634"/>
                    <a:pt x="1344" y="657"/>
                    <a:pt x="1321" y="642"/>
                  </a:cubicBezTo>
                  <a:cubicBezTo>
                    <a:pt x="1299" y="619"/>
                    <a:pt x="1306" y="565"/>
                    <a:pt x="1306" y="535"/>
                  </a:cubicBezTo>
                  <a:cubicBezTo>
                    <a:pt x="1306" y="512"/>
                    <a:pt x="1337" y="504"/>
                    <a:pt x="1337" y="489"/>
                  </a:cubicBezTo>
                  <a:cubicBezTo>
                    <a:pt x="1337" y="474"/>
                    <a:pt x="1329" y="466"/>
                    <a:pt x="1314" y="451"/>
                  </a:cubicBezTo>
                  <a:cubicBezTo>
                    <a:pt x="1306" y="443"/>
                    <a:pt x="1291" y="443"/>
                    <a:pt x="1291" y="428"/>
                  </a:cubicBezTo>
                  <a:cubicBezTo>
                    <a:pt x="1283" y="420"/>
                    <a:pt x="1291" y="413"/>
                    <a:pt x="1283" y="405"/>
                  </a:cubicBezTo>
                  <a:cubicBezTo>
                    <a:pt x="1276" y="397"/>
                    <a:pt x="1253" y="405"/>
                    <a:pt x="1253" y="390"/>
                  </a:cubicBezTo>
                  <a:cubicBezTo>
                    <a:pt x="1253" y="359"/>
                    <a:pt x="1268" y="328"/>
                    <a:pt x="1291" y="298"/>
                  </a:cubicBezTo>
                  <a:cubicBezTo>
                    <a:pt x="1306" y="275"/>
                    <a:pt x="1337" y="267"/>
                    <a:pt x="1352" y="252"/>
                  </a:cubicBezTo>
                  <a:cubicBezTo>
                    <a:pt x="1367" y="229"/>
                    <a:pt x="1360" y="206"/>
                    <a:pt x="1367" y="184"/>
                  </a:cubicBezTo>
                  <a:cubicBezTo>
                    <a:pt x="1367" y="168"/>
                    <a:pt x="1382" y="161"/>
                    <a:pt x="1390" y="145"/>
                  </a:cubicBezTo>
                  <a:cubicBezTo>
                    <a:pt x="1398" y="130"/>
                    <a:pt x="1413" y="115"/>
                    <a:pt x="1405" y="107"/>
                  </a:cubicBezTo>
                  <a:cubicBezTo>
                    <a:pt x="1405" y="92"/>
                    <a:pt x="1382" y="99"/>
                    <a:pt x="1367" y="92"/>
                  </a:cubicBezTo>
                  <a:cubicBezTo>
                    <a:pt x="1344" y="76"/>
                    <a:pt x="1321" y="53"/>
                    <a:pt x="1306" y="31"/>
                  </a:cubicBezTo>
                  <a:cubicBezTo>
                    <a:pt x="1283" y="8"/>
                    <a:pt x="1299" y="23"/>
                    <a:pt x="1283"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51" name="Freeform 21"/>
            <p:cNvSpPr>
              <a:spLocks noChangeArrowheads="1"/>
            </p:cNvSpPr>
            <p:nvPr/>
          </p:nvSpPr>
          <p:spPr bwMode="auto">
            <a:xfrm>
              <a:off x="5311429" y="7202488"/>
              <a:ext cx="371451" cy="292100"/>
            </a:xfrm>
            <a:custGeom>
              <a:avLst/>
              <a:gdLst>
                <a:gd name="T0" fmla="*/ 550 w 1032"/>
                <a:gd name="T1" fmla="*/ 809 h 810"/>
                <a:gd name="T2" fmla="*/ 550 w 1032"/>
                <a:gd name="T3" fmla="*/ 809 h 810"/>
                <a:gd name="T4" fmla="*/ 626 w 1032"/>
                <a:gd name="T5" fmla="*/ 695 h 810"/>
                <a:gd name="T6" fmla="*/ 718 w 1032"/>
                <a:gd name="T7" fmla="*/ 649 h 810"/>
                <a:gd name="T8" fmla="*/ 741 w 1032"/>
                <a:gd name="T9" fmla="*/ 588 h 810"/>
                <a:gd name="T10" fmla="*/ 817 w 1032"/>
                <a:gd name="T11" fmla="*/ 511 h 810"/>
                <a:gd name="T12" fmla="*/ 955 w 1032"/>
                <a:gd name="T13" fmla="*/ 466 h 810"/>
                <a:gd name="T14" fmla="*/ 955 w 1032"/>
                <a:gd name="T15" fmla="*/ 466 h 810"/>
                <a:gd name="T16" fmla="*/ 955 w 1032"/>
                <a:gd name="T17" fmla="*/ 466 h 810"/>
                <a:gd name="T18" fmla="*/ 1001 w 1032"/>
                <a:gd name="T19" fmla="*/ 305 h 810"/>
                <a:gd name="T20" fmla="*/ 886 w 1032"/>
                <a:gd name="T21" fmla="*/ 313 h 810"/>
                <a:gd name="T22" fmla="*/ 626 w 1032"/>
                <a:gd name="T23" fmla="*/ 61 h 810"/>
                <a:gd name="T24" fmla="*/ 519 w 1032"/>
                <a:gd name="T25" fmla="*/ 38 h 810"/>
                <a:gd name="T26" fmla="*/ 367 w 1032"/>
                <a:gd name="T27" fmla="*/ 30 h 810"/>
                <a:gd name="T28" fmla="*/ 260 w 1032"/>
                <a:gd name="T29" fmla="*/ 61 h 810"/>
                <a:gd name="T30" fmla="*/ 221 w 1032"/>
                <a:gd name="T31" fmla="*/ 69 h 810"/>
                <a:gd name="T32" fmla="*/ 183 w 1032"/>
                <a:gd name="T33" fmla="*/ 76 h 810"/>
                <a:gd name="T34" fmla="*/ 130 w 1032"/>
                <a:gd name="T35" fmla="*/ 336 h 810"/>
                <a:gd name="T36" fmla="*/ 38 w 1032"/>
                <a:gd name="T37" fmla="*/ 298 h 810"/>
                <a:gd name="T38" fmla="*/ 0 w 1032"/>
                <a:gd name="T39" fmla="*/ 389 h 810"/>
                <a:gd name="T40" fmla="*/ 92 w 1032"/>
                <a:gd name="T41" fmla="*/ 405 h 810"/>
                <a:gd name="T42" fmla="*/ 206 w 1032"/>
                <a:gd name="T43" fmla="*/ 504 h 810"/>
                <a:gd name="T44" fmla="*/ 267 w 1032"/>
                <a:gd name="T45" fmla="*/ 596 h 810"/>
                <a:gd name="T46" fmla="*/ 389 w 1032"/>
                <a:gd name="T47" fmla="*/ 725 h 810"/>
                <a:gd name="T48" fmla="*/ 550 w 1032"/>
                <a:gd name="T49" fmla="*/ 809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32" h="810">
                  <a:moveTo>
                    <a:pt x="550" y="809"/>
                  </a:moveTo>
                  <a:lnTo>
                    <a:pt x="550" y="809"/>
                  </a:lnTo>
                  <a:cubicBezTo>
                    <a:pt x="580" y="779"/>
                    <a:pt x="596" y="718"/>
                    <a:pt x="626" y="695"/>
                  </a:cubicBezTo>
                  <a:cubicBezTo>
                    <a:pt x="657" y="680"/>
                    <a:pt x="695" y="680"/>
                    <a:pt x="718" y="649"/>
                  </a:cubicBezTo>
                  <a:cubicBezTo>
                    <a:pt x="741" y="634"/>
                    <a:pt x="726" y="603"/>
                    <a:pt x="741" y="588"/>
                  </a:cubicBezTo>
                  <a:cubicBezTo>
                    <a:pt x="764" y="557"/>
                    <a:pt x="787" y="527"/>
                    <a:pt x="817" y="511"/>
                  </a:cubicBezTo>
                  <a:cubicBezTo>
                    <a:pt x="848" y="488"/>
                    <a:pt x="924" y="481"/>
                    <a:pt x="955" y="466"/>
                  </a:cubicBezTo>
                  <a:lnTo>
                    <a:pt x="955" y="466"/>
                  </a:lnTo>
                  <a:lnTo>
                    <a:pt x="955" y="466"/>
                  </a:lnTo>
                  <a:cubicBezTo>
                    <a:pt x="955" y="458"/>
                    <a:pt x="1031" y="290"/>
                    <a:pt x="1001" y="305"/>
                  </a:cubicBezTo>
                  <a:cubicBezTo>
                    <a:pt x="962" y="328"/>
                    <a:pt x="932" y="298"/>
                    <a:pt x="886" y="313"/>
                  </a:cubicBezTo>
                  <a:cubicBezTo>
                    <a:pt x="756" y="374"/>
                    <a:pt x="657" y="152"/>
                    <a:pt x="626" y="61"/>
                  </a:cubicBezTo>
                  <a:cubicBezTo>
                    <a:pt x="588" y="61"/>
                    <a:pt x="550" y="53"/>
                    <a:pt x="519" y="38"/>
                  </a:cubicBezTo>
                  <a:cubicBezTo>
                    <a:pt x="443" y="0"/>
                    <a:pt x="443" y="23"/>
                    <a:pt x="367" y="30"/>
                  </a:cubicBezTo>
                  <a:cubicBezTo>
                    <a:pt x="321" y="30"/>
                    <a:pt x="298" y="38"/>
                    <a:pt x="260" y="61"/>
                  </a:cubicBezTo>
                  <a:cubicBezTo>
                    <a:pt x="252" y="69"/>
                    <a:pt x="237" y="69"/>
                    <a:pt x="221" y="69"/>
                  </a:cubicBezTo>
                  <a:cubicBezTo>
                    <a:pt x="214" y="76"/>
                    <a:pt x="183" y="69"/>
                    <a:pt x="183" y="76"/>
                  </a:cubicBezTo>
                  <a:cubicBezTo>
                    <a:pt x="229" y="107"/>
                    <a:pt x="160" y="336"/>
                    <a:pt x="130" y="336"/>
                  </a:cubicBezTo>
                  <a:cubicBezTo>
                    <a:pt x="84" y="336"/>
                    <a:pt x="107" y="259"/>
                    <a:pt x="38" y="298"/>
                  </a:cubicBezTo>
                  <a:cubicBezTo>
                    <a:pt x="0" y="313"/>
                    <a:pt x="0" y="344"/>
                    <a:pt x="0" y="389"/>
                  </a:cubicBezTo>
                  <a:cubicBezTo>
                    <a:pt x="23" y="389"/>
                    <a:pt x="76" y="374"/>
                    <a:pt x="92" y="405"/>
                  </a:cubicBezTo>
                  <a:cubicBezTo>
                    <a:pt x="137" y="504"/>
                    <a:pt x="84" y="466"/>
                    <a:pt x="206" y="504"/>
                  </a:cubicBezTo>
                  <a:cubicBezTo>
                    <a:pt x="252" y="519"/>
                    <a:pt x="260" y="557"/>
                    <a:pt x="267" y="596"/>
                  </a:cubicBezTo>
                  <a:cubicBezTo>
                    <a:pt x="275" y="619"/>
                    <a:pt x="367" y="702"/>
                    <a:pt x="389" y="725"/>
                  </a:cubicBezTo>
                  <a:cubicBezTo>
                    <a:pt x="443" y="771"/>
                    <a:pt x="489" y="794"/>
                    <a:pt x="550" y="80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52" name="Freeform 22"/>
            <p:cNvSpPr>
              <a:spLocks noChangeArrowheads="1"/>
            </p:cNvSpPr>
            <p:nvPr/>
          </p:nvSpPr>
          <p:spPr bwMode="auto">
            <a:xfrm>
              <a:off x="6132114" y="7599364"/>
              <a:ext cx="552414" cy="642937"/>
            </a:xfrm>
            <a:custGeom>
              <a:avLst/>
              <a:gdLst>
                <a:gd name="T0" fmla="*/ 1298 w 1535"/>
                <a:gd name="T1" fmla="*/ 0 h 1788"/>
                <a:gd name="T2" fmla="*/ 1206 w 1535"/>
                <a:gd name="T3" fmla="*/ 160 h 1788"/>
                <a:gd name="T4" fmla="*/ 1198 w 1535"/>
                <a:gd name="T5" fmla="*/ 305 h 1788"/>
                <a:gd name="T6" fmla="*/ 1290 w 1535"/>
                <a:gd name="T7" fmla="*/ 389 h 1788"/>
                <a:gd name="T8" fmla="*/ 1244 w 1535"/>
                <a:gd name="T9" fmla="*/ 435 h 1788"/>
                <a:gd name="T10" fmla="*/ 1183 w 1535"/>
                <a:gd name="T11" fmla="*/ 542 h 1788"/>
                <a:gd name="T12" fmla="*/ 1130 w 1535"/>
                <a:gd name="T13" fmla="*/ 496 h 1788"/>
                <a:gd name="T14" fmla="*/ 984 w 1535"/>
                <a:gd name="T15" fmla="*/ 504 h 1788"/>
                <a:gd name="T16" fmla="*/ 870 w 1535"/>
                <a:gd name="T17" fmla="*/ 618 h 1788"/>
                <a:gd name="T18" fmla="*/ 961 w 1535"/>
                <a:gd name="T19" fmla="*/ 725 h 1788"/>
                <a:gd name="T20" fmla="*/ 1046 w 1535"/>
                <a:gd name="T21" fmla="*/ 847 h 1788"/>
                <a:gd name="T22" fmla="*/ 1229 w 1535"/>
                <a:gd name="T23" fmla="*/ 993 h 1788"/>
                <a:gd name="T24" fmla="*/ 1267 w 1535"/>
                <a:gd name="T25" fmla="*/ 840 h 1788"/>
                <a:gd name="T26" fmla="*/ 1298 w 1535"/>
                <a:gd name="T27" fmla="*/ 664 h 1788"/>
                <a:gd name="T28" fmla="*/ 1412 w 1535"/>
                <a:gd name="T29" fmla="*/ 680 h 1788"/>
                <a:gd name="T30" fmla="*/ 1511 w 1535"/>
                <a:gd name="T31" fmla="*/ 794 h 1788"/>
                <a:gd name="T32" fmla="*/ 1519 w 1535"/>
                <a:gd name="T33" fmla="*/ 955 h 1788"/>
                <a:gd name="T34" fmla="*/ 1420 w 1535"/>
                <a:gd name="T35" fmla="*/ 985 h 1788"/>
                <a:gd name="T36" fmla="*/ 1488 w 1535"/>
                <a:gd name="T37" fmla="*/ 1084 h 1788"/>
                <a:gd name="T38" fmla="*/ 1435 w 1535"/>
                <a:gd name="T39" fmla="*/ 1291 h 1788"/>
                <a:gd name="T40" fmla="*/ 1466 w 1535"/>
                <a:gd name="T41" fmla="*/ 1405 h 1788"/>
                <a:gd name="T42" fmla="*/ 1389 w 1535"/>
                <a:gd name="T43" fmla="*/ 1566 h 1788"/>
                <a:gd name="T44" fmla="*/ 1275 w 1535"/>
                <a:gd name="T45" fmla="*/ 1619 h 1788"/>
                <a:gd name="T46" fmla="*/ 1152 w 1535"/>
                <a:gd name="T47" fmla="*/ 1711 h 1788"/>
                <a:gd name="T48" fmla="*/ 1046 w 1535"/>
                <a:gd name="T49" fmla="*/ 1764 h 1788"/>
                <a:gd name="T50" fmla="*/ 946 w 1535"/>
                <a:gd name="T51" fmla="*/ 1779 h 1788"/>
                <a:gd name="T52" fmla="*/ 824 w 1535"/>
                <a:gd name="T53" fmla="*/ 1787 h 1788"/>
                <a:gd name="T54" fmla="*/ 755 w 1535"/>
                <a:gd name="T55" fmla="*/ 1649 h 1788"/>
                <a:gd name="T56" fmla="*/ 679 w 1535"/>
                <a:gd name="T57" fmla="*/ 1588 h 1788"/>
                <a:gd name="T58" fmla="*/ 457 w 1535"/>
                <a:gd name="T59" fmla="*/ 1680 h 1788"/>
                <a:gd name="T60" fmla="*/ 343 w 1535"/>
                <a:gd name="T61" fmla="*/ 1711 h 1788"/>
                <a:gd name="T62" fmla="*/ 121 w 1535"/>
                <a:gd name="T63" fmla="*/ 1550 h 1788"/>
                <a:gd name="T64" fmla="*/ 31 w 1535"/>
                <a:gd name="T65" fmla="*/ 1428 h 1788"/>
                <a:gd name="T66" fmla="*/ 144 w 1535"/>
                <a:gd name="T67" fmla="*/ 1336 h 1788"/>
                <a:gd name="T68" fmla="*/ 282 w 1535"/>
                <a:gd name="T69" fmla="*/ 1313 h 1788"/>
                <a:gd name="T70" fmla="*/ 381 w 1535"/>
                <a:gd name="T71" fmla="*/ 1161 h 1788"/>
                <a:gd name="T72" fmla="*/ 251 w 1535"/>
                <a:gd name="T73" fmla="*/ 1199 h 1788"/>
                <a:gd name="T74" fmla="*/ 182 w 1535"/>
                <a:gd name="T75" fmla="*/ 1115 h 1788"/>
                <a:gd name="T76" fmla="*/ 282 w 1535"/>
                <a:gd name="T77" fmla="*/ 977 h 1788"/>
                <a:gd name="T78" fmla="*/ 305 w 1535"/>
                <a:gd name="T79" fmla="*/ 870 h 1788"/>
                <a:gd name="T80" fmla="*/ 343 w 1535"/>
                <a:gd name="T81" fmla="*/ 779 h 1788"/>
                <a:gd name="T82" fmla="*/ 389 w 1535"/>
                <a:gd name="T83" fmla="*/ 672 h 1788"/>
                <a:gd name="T84" fmla="*/ 266 w 1535"/>
                <a:gd name="T85" fmla="*/ 588 h 1788"/>
                <a:gd name="T86" fmla="*/ 167 w 1535"/>
                <a:gd name="T87" fmla="*/ 534 h 1788"/>
                <a:gd name="T88" fmla="*/ 175 w 1535"/>
                <a:gd name="T89" fmla="*/ 374 h 1788"/>
                <a:gd name="T90" fmla="*/ 152 w 1535"/>
                <a:gd name="T91" fmla="*/ 313 h 1788"/>
                <a:gd name="T92" fmla="*/ 205 w 1535"/>
                <a:gd name="T93" fmla="*/ 282 h 1788"/>
                <a:gd name="T94" fmla="*/ 373 w 1535"/>
                <a:gd name="T95" fmla="*/ 137 h 1788"/>
                <a:gd name="T96" fmla="*/ 549 w 1535"/>
                <a:gd name="T97" fmla="*/ 152 h 1788"/>
                <a:gd name="T98" fmla="*/ 725 w 1535"/>
                <a:gd name="T99" fmla="*/ 252 h 1788"/>
                <a:gd name="T100" fmla="*/ 794 w 1535"/>
                <a:gd name="T101" fmla="*/ 68 h 1788"/>
                <a:gd name="T102" fmla="*/ 877 w 1535"/>
                <a:gd name="T103" fmla="*/ 15 h 1788"/>
                <a:gd name="T104" fmla="*/ 961 w 1535"/>
                <a:gd name="T105" fmla="*/ 91 h 1788"/>
                <a:gd name="T106" fmla="*/ 1076 w 1535"/>
                <a:gd name="T107" fmla="*/ 68 h 1788"/>
                <a:gd name="T108" fmla="*/ 1206 w 1535"/>
                <a:gd name="T109" fmla="*/ 38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35" h="1788">
                  <a:moveTo>
                    <a:pt x="1298" y="0"/>
                  </a:moveTo>
                  <a:lnTo>
                    <a:pt x="1298" y="0"/>
                  </a:lnTo>
                  <a:cubicBezTo>
                    <a:pt x="1298" y="30"/>
                    <a:pt x="1313" y="61"/>
                    <a:pt x="1298" y="84"/>
                  </a:cubicBezTo>
                  <a:cubicBezTo>
                    <a:pt x="1275" y="122"/>
                    <a:pt x="1229" y="130"/>
                    <a:pt x="1206" y="160"/>
                  </a:cubicBezTo>
                  <a:cubicBezTo>
                    <a:pt x="1183" y="183"/>
                    <a:pt x="1168" y="213"/>
                    <a:pt x="1168" y="244"/>
                  </a:cubicBezTo>
                  <a:cubicBezTo>
                    <a:pt x="1168" y="267"/>
                    <a:pt x="1175" y="298"/>
                    <a:pt x="1198" y="305"/>
                  </a:cubicBezTo>
                  <a:cubicBezTo>
                    <a:pt x="1236" y="313"/>
                    <a:pt x="1282" y="244"/>
                    <a:pt x="1305" y="267"/>
                  </a:cubicBezTo>
                  <a:cubicBezTo>
                    <a:pt x="1336" y="298"/>
                    <a:pt x="1305" y="351"/>
                    <a:pt x="1290" y="389"/>
                  </a:cubicBezTo>
                  <a:cubicBezTo>
                    <a:pt x="1282" y="412"/>
                    <a:pt x="1259" y="420"/>
                    <a:pt x="1244" y="435"/>
                  </a:cubicBezTo>
                  <a:lnTo>
                    <a:pt x="1244" y="435"/>
                  </a:lnTo>
                  <a:cubicBezTo>
                    <a:pt x="1221" y="443"/>
                    <a:pt x="1175" y="427"/>
                    <a:pt x="1168" y="450"/>
                  </a:cubicBezTo>
                  <a:cubicBezTo>
                    <a:pt x="1145" y="473"/>
                    <a:pt x="1183" y="511"/>
                    <a:pt x="1183" y="542"/>
                  </a:cubicBezTo>
                  <a:cubicBezTo>
                    <a:pt x="1175" y="550"/>
                    <a:pt x="1160" y="557"/>
                    <a:pt x="1152" y="550"/>
                  </a:cubicBezTo>
                  <a:cubicBezTo>
                    <a:pt x="1137" y="534"/>
                    <a:pt x="1152" y="496"/>
                    <a:pt x="1130" y="496"/>
                  </a:cubicBezTo>
                  <a:cubicBezTo>
                    <a:pt x="1114" y="488"/>
                    <a:pt x="1099" y="534"/>
                    <a:pt x="1084" y="534"/>
                  </a:cubicBezTo>
                  <a:cubicBezTo>
                    <a:pt x="1046" y="534"/>
                    <a:pt x="1015" y="496"/>
                    <a:pt x="984" y="504"/>
                  </a:cubicBezTo>
                  <a:cubicBezTo>
                    <a:pt x="969" y="511"/>
                    <a:pt x="1000" y="550"/>
                    <a:pt x="984" y="565"/>
                  </a:cubicBezTo>
                  <a:cubicBezTo>
                    <a:pt x="954" y="595"/>
                    <a:pt x="900" y="588"/>
                    <a:pt x="870" y="618"/>
                  </a:cubicBezTo>
                  <a:cubicBezTo>
                    <a:pt x="855" y="634"/>
                    <a:pt x="862" y="657"/>
                    <a:pt x="870" y="672"/>
                  </a:cubicBezTo>
                  <a:cubicBezTo>
                    <a:pt x="893" y="702"/>
                    <a:pt x="938" y="702"/>
                    <a:pt x="961" y="725"/>
                  </a:cubicBezTo>
                  <a:cubicBezTo>
                    <a:pt x="969" y="741"/>
                    <a:pt x="938" y="756"/>
                    <a:pt x="946" y="771"/>
                  </a:cubicBezTo>
                  <a:cubicBezTo>
                    <a:pt x="969" y="802"/>
                    <a:pt x="1015" y="817"/>
                    <a:pt x="1046" y="847"/>
                  </a:cubicBezTo>
                  <a:cubicBezTo>
                    <a:pt x="1076" y="878"/>
                    <a:pt x="1099" y="916"/>
                    <a:pt x="1130" y="939"/>
                  </a:cubicBezTo>
                  <a:cubicBezTo>
                    <a:pt x="1160" y="962"/>
                    <a:pt x="1191" y="993"/>
                    <a:pt x="1229" y="993"/>
                  </a:cubicBezTo>
                  <a:cubicBezTo>
                    <a:pt x="1252" y="993"/>
                    <a:pt x="1252" y="955"/>
                    <a:pt x="1259" y="939"/>
                  </a:cubicBezTo>
                  <a:cubicBezTo>
                    <a:pt x="1267" y="909"/>
                    <a:pt x="1259" y="870"/>
                    <a:pt x="1267" y="840"/>
                  </a:cubicBezTo>
                  <a:cubicBezTo>
                    <a:pt x="1275" y="794"/>
                    <a:pt x="1298" y="756"/>
                    <a:pt x="1305" y="710"/>
                  </a:cubicBezTo>
                  <a:cubicBezTo>
                    <a:pt x="1305" y="695"/>
                    <a:pt x="1282" y="664"/>
                    <a:pt x="1298" y="664"/>
                  </a:cubicBezTo>
                  <a:cubicBezTo>
                    <a:pt x="1336" y="657"/>
                    <a:pt x="1374" y="672"/>
                    <a:pt x="1412" y="680"/>
                  </a:cubicBezTo>
                  <a:lnTo>
                    <a:pt x="1412" y="680"/>
                  </a:lnTo>
                  <a:cubicBezTo>
                    <a:pt x="1412" y="718"/>
                    <a:pt x="1382" y="756"/>
                    <a:pt x="1397" y="786"/>
                  </a:cubicBezTo>
                  <a:cubicBezTo>
                    <a:pt x="1427" y="809"/>
                    <a:pt x="1481" y="779"/>
                    <a:pt x="1511" y="794"/>
                  </a:cubicBezTo>
                  <a:cubicBezTo>
                    <a:pt x="1534" y="809"/>
                    <a:pt x="1534" y="840"/>
                    <a:pt x="1534" y="863"/>
                  </a:cubicBezTo>
                  <a:cubicBezTo>
                    <a:pt x="1534" y="893"/>
                    <a:pt x="1527" y="924"/>
                    <a:pt x="1519" y="955"/>
                  </a:cubicBezTo>
                  <a:lnTo>
                    <a:pt x="1519" y="955"/>
                  </a:lnTo>
                  <a:cubicBezTo>
                    <a:pt x="1488" y="962"/>
                    <a:pt x="1443" y="962"/>
                    <a:pt x="1420" y="985"/>
                  </a:cubicBezTo>
                  <a:cubicBezTo>
                    <a:pt x="1405" y="1000"/>
                    <a:pt x="1420" y="1023"/>
                    <a:pt x="1427" y="1038"/>
                  </a:cubicBezTo>
                  <a:cubicBezTo>
                    <a:pt x="1443" y="1061"/>
                    <a:pt x="1473" y="1061"/>
                    <a:pt x="1488" y="1084"/>
                  </a:cubicBezTo>
                  <a:cubicBezTo>
                    <a:pt x="1504" y="1107"/>
                    <a:pt x="1519" y="1138"/>
                    <a:pt x="1511" y="1168"/>
                  </a:cubicBezTo>
                  <a:cubicBezTo>
                    <a:pt x="1496" y="1214"/>
                    <a:pt x="1443" y="1245"/>
                    <a:pt x="1435" y="1291"/>
                  </a:cubicBezTo>
                  <a:cubicBezTo>
                    <a:pt x="1427" y="1329"/>
                    <a:pt x="1458" y="1367"/>
                    <a:pt x="1466" y="1405"/>
                  </a:cubicBezTo>
                  <a:lnTo>
                    <a:pt x="1466" y="1405"/>
                  </a:lnTo>
                  <a:cubicBezTo>
                    <a:pt x="1435" y="1420"/>
                    <a:pt x="1382" y="1405"/>
                    <a:pt x="1374" y="1436"/>
                  </a:cubicBezTo>
                  <a:cubicBezTo>
                    <a:pt x="1351" y="1474"/>
                    <a:pt x="1382" y="1520"/>
                    <a:pt x="1389" y="1566"/>
                  </a:cubicBezTo>
                  <a:cubicBezTo>
                    <a:pt x="1389" y="1566"/>
                    <a:pt x="1298" y="1588"/>
                    <a:pt x="1290" y="1588"/>
                  </a:cubicBezTo>
                  <a:cubicBezTo>
                    <a:pt x="1282" y="1588"/>
                    <a:pt x="1275" y="1619"/>
                    <a:pt x="1275" y="1619"/>
                  </a:cubicBezTo>
                  <a:cubicBezTo>
                    <a:pt x="1275" y="1619"/>
                    <a:pt x="1206" y="1627"/>
                    <a:pt x="1191" y="1627"/>
                  </a:cubicBezTo>
                  <a:cubicBezTo>
                    <a:pt x="1183" y="1627"/>
                    <a:pt x="1152" y="1711"/>
                    <a:pt x="1152" y="1711"/>
                  </a:cubicBezTo>
                  <a:cubicBezTo>
                    <a:pt x="1130" y="1711"/>
                    <a:pt x="1107" y="1688"/>
                    <a:pt x="1084" y="1695"/>
                  </a:cubicBezTo>
                  <a:cubicBezTo>
                    <a:pt x="1061" y="1703"/>
                    <a:pt x="1069" y="1749"/>
                    <a:pt x="1046" y="1764"/>
                  </a:cubicBezTo>
                  <a:cubicBezTo>
                    <a:pt x="1015" y="1779"/>
                    <a:pt x="977" y="1779"/>
                    <a:pt x="946" y="1779"/>
                  </a:cubicBezTo>
                  <a:lnTo>
                    <a:pt x="946" y="1779"/>
                  </a:lnTo>
                  <a:cubicBezTo>
                    <a:pt x="931" y="1756"/>
                    <a:pt x="931" y="1703"/>
                    <a:pt x="900" y="1711"/>
                  </a:cubicBezTo>
                  <a:cubicBezTo>
                    <a:pt x="862" y="1711"/>
                    <a:pt x="855" y="1764"/>
                    <a:pt x="824" y="1787"/>
                  </a:cubicBezTo>
                  <a:cubicBezTo>
                    <a:pt x="824" y="1787"/>
                    <a:pt x="732" y="1711"/>
                    <a:pt x="732" y="1703"/>
                  </a:cubicBezTo>
                  <a:cubicBezTo>
                    <a:pt x="725" y="1695"/>
                    <a:pt x="755" y="1649"/>
                    <a:pt x="755" y="1649"/>
                  </a:cubicBezTo>
                  <a:lnTo>
                    <a:pt x="679" y="1642"/>
                  </a:lnTo>
                  <a:cubicBezTo>
                    <a:pt x="671" y="1642"/>
                    <a:pt x="679" y="1588"/>
                    <a:pt x="679" y="1588"/>
                  </a:cubicBezTo>
                  <a:cubicBezTo>
                    <a:pt x="641" y="1581"/>
                    <a:pt x="602" y="1558"/>
                    <a:pt x="564" y="1573"/>
                  </a:cubicBezTo>
                  <a:cubicBezTo>
                    <a:pt x="519" y="1588"/>
                    <a:pt x="496" y="1642"/>
                    <a:pt x="457" y="1680"/>
                  </a:cubicBezTo>
                  <a:lnTo>
                    <a:pt x="457" y="1680"/>
                  </a:lnTo>
                  <a:cubicBezTo>
                    <a:pt x="412" y="1680"/>
                    <a:pt x="381" y="1703"/>
                    <a:pt x="343" y="1711"/>
                  </a:cubicBezTo>
                  <a:cubicBezTo>
                    <a:pt x="320" y="1711"/>
                    <a:pt x="305" y="1703"/>
                    <a:pt x="282" y="1703"/>
                  </a:cubicBezTo>
                  <a:cubicBezTo>
                    <a:pt x="251" y="1642"/>
                    <a:pt x="167" y="1604"/>
                    <a:pt x="121" y="1550"/>
                  </a:cubicBezTo>
                  <a:cubicBezTo>
                    <a:pt x="98" y="1535"/>
                    <a:pt x="75" y="1520"/>
                    <a:pt x="52" y="1504"/>
                  </a:cubicBezTo>
                  <a:cubicBezTo>
                    <a:pt x="31" y="1474"/>
                    <a:pt x="0" y="1459"/>
                    <a:pt x="31" y="1428"/>
                  </a:cubicBezTo>
                  <a:cubicBezTo>
                    <a:pt x="46" y="1405"/>
                    <a:pt x="60" y="1374"/>
                    <a:pt x="83" y="1374"/>
                  </a:cubicBezTo>
                  <a:cubicBezTo>
                    <a:pt x="129" y="1374"/>
                    <a:pt x="121" y="1359"/>
                    <a:pt x="144" y="1336"/>
                  </a:cubicBezTo>
                  <a:cubicBezTo>
                    <a:pt x="160" y="1329"/>
                    <a:pt x="182" y="1336"/>
                    <a:pt x="198" y="1329"/>
                  </a:cubicBezTo>
                  <a:cubicBezTo>
                    <a:pt x="228" y="1313"/>
                    <a:pt x="251" y="1321"/>
                    <a:pt x="282" y="1313"/>
                  </a:cubicBezTo>
                  <a:cubicBezTo>
                    <a:pt x="320" y="1313"/>
                    <a:pt x="343" y="1275"/>
                    <a:pt x="350" y="1245"/>
                  </a:cubicBezTo>
                  <a:cubicBezTo>
                    <a:pt x="389" y="1222"/>
                    <a:pt x="381" y="1199"/>
                    <a:pt x="381" y="1161"/>
                  </a:cubicBezTo>
                  <a:cubicBezTo>
                    <a:pt x="381" y="1122"/>
                    <a:pt x="358" y="1069"/>
                    <a:pt x="320" y="1115"/>
                  </a:cubicBezTo>
                  <a:cubicBezTo>
                    <a:pt x="305" y="1138"/>
                    <a:pt x="282" y="1176"/>
                    <a:pt x="251" y="1199"/>
                  </a:cubicBezTo>
                  <a:cubicBezTo>
                    <a:pt x="244" y="1207"/>
                    <a:pt x="175" y="1291"/>
                    <a:pt x="190" y="1214"/>
                  </a:cubicBezTo>
                  <a:cubicBezTo>
                    <a:pt x="198" y="1184"/>
                    <a:pt x="221" y="1138"/>
                    <a:pt x="182" y="1115"/>
                  </a:cubicBezTo>
                  <a:cubicBezTo>
                    <a:pt x="182" y="1077"/>
                    <a:pt x="228" y="1077"/>
                    <a:pt x="228" y="1046"/>
                  </a:cubicBezTo>
                  <a:cubicBezTo>
                    <a:pt x="236" y="1016"/>
                    <a:pt x="259" y="993"/>
                    <a:pt x="282" y="977"/>
                  </a:cubicBezTo>
                  <a:cubicBezTo>
                    <a:pt x="297" y="962"/>
                    <a:pt x="274" y="955"/>
                    <a:pt x="274" y="939"/>
                  </a:cubicBezTo>
                  <a:cubicBezTo>
                    <a:pt x="266" y="924"/>
                    <a:pt x="297" y="878"/>
                    <a:pt x="305" y="870"/>
                  </a:cubicBezTo>
                  <a:cubicBezTo>
                    <a:pt x="320" y="855"/>
                    <a:pt x="305" y="824"/>
                    <a:pt x="320" y="817"/>
                  </a:cubicBezTo>
                  <a:cubicBezTo>
                    <a:pt x="327" y="809"/>
                    <a:pt x="350" y="802"/>
                    <a:pt x="343" y="779"/>
                  </a:cubicBezTo>
                  <a:cubicBezTo>
                    <a:pt x="335" y="741"/>
                    <a:pt x="404" y="725"/>
                    <a:pt x="434" y="725"/>
                  </a:cubicBezTo>
                  <a:cubicBezTo>
                    <a:pt x="434" y="710"/>
                    <a:pt x="412" y="680"/>
                    <a:pt x="389" y="672"/>
                  </a:cubicBezTo>
                  <a:cubicBezTo>
                    <a:pt x="343" y="657"/>
                    <a:pt x="358" y="657"/>
                    <a:pt x="350" y="618"/>
                  </a:cubicBezTo>
                  <a:cubicBezTo>
                    <a:pt x="327" y="618"/>
                    <a:pt x="289" y="611"/>
                    <a:pt x="266" y="588"/>
                  </a:cubicBezTo>
                  <a:cubicBezTo>
                    <a:pt x="236" y="565"/>
                    <a:pt x="244" y="519"/>
                    <a:pt x="205" y="557"/>
                  </a:cubicBezTo>
                  <a:cubicBezTo>
                    <a:pt x="190" y="580"/>
                    <a:pt x="175" y="557"/>
                    <a:pt x="167" y="534"/>
                  </a:cubicBezTo>
                  <a:cubicBezTo>
                    <a:pt x="144" y="504"/>
                    <a:pt x="129" y="527"/>
                    <a:pt x="137" y="473"/>
                  </a:cubicBezTo>
                  <a:cubicBezTo>
                    <a:pt x="152" y="420"/>
                    <a:pt x="98" y="412"/>
                    <a:pt x="175" y="374"/>
                  </a:cubicBezTo>
                  <a:cubicBezTo>
                    <a:pt x="198" y="336"/>
                    <a:pt x="182" y="351"/>
                    <a:pt x="152" y="320"/>
                  </a:cubicBezTo>
                  <a:cubicBezTo>
                    <a:pt x="152" y="320"/>
                    <a:pt x="152" y="320"/>
                    <a:pt x="152" y="313"/>
                  </a:cubicBezTo>
                  <a:lnTo>
                    <a:pt x="152" y="313"/>
                  </a:lnTo>
                  <a:cubicBezTo>
                    <a:pt x="167" y="305"/>
                    <a:pt x="198" y="290"/>
                    <a:pt x="205" y="282"/>
                  </a:cubicBezTo>
                  <a:cubicBezTo>
                    <a:pt x="259" y="244"/>
                    <a:pt x="228" y="191"/>
                    <a:pt x="305" y="206"/>
                  </a:cubicBezTo>
                  <a:cubicBezTo>
                    <a:pt x="366" y="213"/>
                    <a:pt x="343" y="152"/>
                    <a:pt x="373" y="137"/>
                  </a:cubicBezTo>
                  <a:cubicBezTo>
                    <a:pt x="389" y="130"/>
                    <a:pt x="412" y="122"/>
                    <a:pt x="419" y="107"/>
                  </a:cubicBezTo>
                  <a:cubicBezTo>
                    <a:pt x="465" y="99"/>
                    <a:pt x="496" y="191"/>
                    <a:pt x="549" y="152"/>
                  </a:cubicBezTo>
                  <a:cubicBezTo>
                    <a:pt x="602" y="114"/>
                    <a:pt x="641" y="175"/>
                    <a:pt x="671" y="221"/>
                  </a:cubicBezTo>
                  <a:cubicBezTo>
                    <a:pt x="686" y="259"/>
                    <a:pt x="694" y="290"/>
                    <a:pt x="725" y="252"/>
                  </a:cubicBezTo>
                  <a:cubicBezTo>
                    <a:pt x="763" y="206"/>
                    <a:pt x="824" y="213"/>
                    <a:pt x="809" y="145"/>
                  </a:cubicBezTo>
                  <a:cubicBezTo>
                    <a:pt x="809" y="130"/>
                    <a:pt x="801" y="68"/>
                    <a:pt x="794" y="68"/>
                  </a:cubicBezTo>
                  <a:lnTo>
                    <a:pt x="794" y="68"/>
                  </a:lnTo>
                  <a:cubicBezTo>
                    <a:pt x="824" y="53"/>
                    <a:pt x="847" y="23"/>
                    <a:pt x="877" y="15"/>
                  </a:cubicBezTo>
                  <a:cubicBezTo>
                    <a:pt x="900" y="7"/>
                    <a:pt x="931" y="7"/>
                    <a:pt x="954" y="30"/>
                  </a:cubicBezTo>
                  <a:cubicBezTo>
                    <a:pt x="969" y="46"/>
                    <a:pt x="954" y="76"/>
                    <a:pt x="961" y="91"/>
                  </a:cubicBezTo>
                  <a:cubicBezTo>
                    <a:pt x="984" y="114"/>
                    <a:pt x="1015" y="137"/>
                    <a:pt x="1046" y="130"/>
                  </a:cubicBezTo>
                  <a:cubicBezTo>
                    <a:pt x="1069" y="130"/>
                    <a:pt x="1053" y="76"/>
                    <a:pt x="1076" y="68"/>
                  </a:cubicBezTo>
                  <a:cubicBezTo>
                    <a:pt x="1114" y="53"/>
                    <a:pt x="1152" y="76"/>
                    <a:pt x="1191" y="84"/>
                  </a:cubicBezTo>
                  <a:cubicBezTo>
                    <a:pt x="1191" y="84"/>
                    <a:pt x="1191" y="46"/>
                    <a:pt x="1206" y="38"/>
                  </a:cubicBezTo>
                  <a:cubicBezTo>
                    <a:pt x="1213" y="38"/>
                    <a:pt x="1298" y="0"/>
                    <a:pt x="1298"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53" name="Freeform 23"/>
            <p:cNvSpPr>
              <a:spLocks noChangeArrowheads="1"/>
            </p:cNvSpPr>
            <p:nvPr/>
          </p:nvSpPr>
          <p:spPr bwMode="auto">
            <a:xfrm>
              <a:off x="6438481" y="7753350"/>
              <a:ext cx="201600" cy="204788"/>
            </a:xfrm>
            <a:custGeom>
              <a:avLst/>
              <a:gdLst>
                <a:gd name="T0" fmla="*/ 389 w 558"/>
                <a:gd name="T1" fmla="*/ 8 h 567"/>
                <a:gd name="T2" fmla="*/ 389 w 558"/>
                <a:gd name="T3" fmla="*/ 8 h 567"/>
                <a:gd name="T4" fmla="*/ 450 w 558"/>
                <a:gd name="T5" fmla="*/ 61 h 567"/>
                <a:gd name="T6" fmla="*/ 458 w 558"/>
                <a:gd name="T7" fmla="*/ 115 h 567"/>
                <a:gd name="T8" fmla="*/ 527 w 558"/>
                <a:gd name="T9" fmla="*/ 191 h 567"/>
                <a:gd name="T10" fmla="*/ 557 w 558"/>
                <a:gd name="T11" fmla="*/ 253 h 567"/>
                <a:gd name="T12" fmla="*/ 557 w 558"/>
                <a:gd name="T13" fmla="*/ 253 h 567"/>
                <a:gd name="T14" fmla="*/ 443 w 558"/>
                <a:gd name="T15" fmla="*/ 237 h 567"/>
                <a:gd name="T16" fmla="*/ 450 w 558"/>
                <a:gd name="T17" fmla="*/ 283 h 567"/>
                <a:gd name="T18" fmla="*/ 412 w 558"/>
                <a:gd name="T19" fmla="*/ 413 h 567"/>
                <a:gd name="T20" fmla="*/ 404 w 558"/>
                <a:gd name="T21" fmla="*/ 512 h 567"/>
                <a:gd name="T22" fmla="*/ 374 w 558"/>
                <a:gd name="T23" fmla="*/ 566 h 567"/>
                <a:gd name="T24" fmla="*/ 275 w 558"/>
                <a:gd name="T25" fmla="*/ 512 h 567"/>
                <a:gd name="T26" fmla="*/ 191 w 558"/>
                <a:gd name="T27" fmla="*/ 420 h 567"/>
                <a:gd name="T28" fmla="*/ 91 w 558"/>
                <a:gd name="T29" fmla="*/ 344 h 567"/>
                <a:gd name="T30" fmla="*/ 106 w 558"/>
                <a:gd name="T31" fmla="*/ 298 h 567"/>
                <a:gd name="T32" fmla="*/ 15 w 558"/>
                <a:gd name="T33" fmla="*/ 245 h 567"/>
                <a:gd name="T34" fmla="*/ 15 w 558"/>
                <a:gd name="T35" fmla="*/ 191 h 567"/>
                <a:gd name="T36" fmla="*/ 129 w 558"/>
                <a:gd name="T37" fmla="*/ 138 h 567"/>
                <a:gd name="T38" fmla="*/ 129 w 558"/>
                <a:gd name="T39" fmla="*/ 77 h 567"/>
                <a:gd name="T40" fmla="*/ 229 w 558"/>
                <a:gd name="T41" fmla="*/ 107 h 567"/>
                <a:gd name="T42" fmla="*/ 275 w 558"/>
                <a:gd name="T43" fmla="*/ 69 h 567"/>
                <a:gd name="T44" fmla="*/ 297 w 558"/>
                <a:gd name="T45" fmla="*/ 123 h 567"/>
                <a:gd name="T46" fmla="*/ 328 w 558"/>
                <a:gd name="T47" fmla="*/ 115 h 567"/>
                <a:gd name="T48" fmla="*/ 313 w 558"/>
                <a:gd name="T49" fmla="*/ 23 h 567"/>
                <a:gd name="T50" fmla="*/ 389 w 558"/>
                <a:gd name="T51" fmla="*/ 8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58" h="567">
                  <a:moveTo>
                    <a:pt x="389" y="8"/>
                  </a:moveTo>
                  <a:lnTo>
                    <a:pt x="389" y="8"/>
                  </a:lnTo>
                  <a:cubicBezTo>
                    <a:pt x="412" y="23"/>
                    <a:pt x="435" y="39"/>
                    <a:pt x="450" y="61"/>
                  </a:cubicBezTo>
                  <a:cubicBezTo>
                    <a:pt x="466" y="77"/>
                    <a:pt x="450" y="100"/>
                    <a:pt x="458" y="115"/>
                  </a:cubicBezTo>
                  <a:cubicBezTo>
                    <a:pt x="473" y="145"/>
                    <a:pt x="511" y="161"/>
                    <a:pt x="527" y="191"/>
                  </a:cubicBezTo>
                  <a:cubicBezTo>
                    <a:pt x="542" y="207"/>
                    <a:pt x="550" y="230"/>
                    <a:pt x="557" y="253"/>
                  </a:cubicBezTo>
                  <a:lnTo>
                    <a:pt x="557" y="253"/>
                  </a:lnTo>
                  <a:cubicBezTo>
                    <a:pt x="519" y="245"/>
                    <a:pt x="481" y="230"/>
                    <a:pt x="443" y="237"/>
                  </a:cubicBezTo>
                  <a:cubicBezTo>
                    <a:pt x="427" y="237"/>
                    <a:pt x="450" y="268"/>
                    <a:pt x="450" y="283"/>
                  </a:cubicBezTo>
                  <a:cubicBezTo>
                    <a:pt x="443" y="329"/>
                    <a:pt x="420" y="367"/>
                    <a:pt x="412" y="413"/>
                  </a:cubicBezTo>
                  <a:cubicBezTo>
                    <a:pt x="404" y="443"/>
                    <a:pt x="412" y="482"/>
                    <a:pt x="404" y="512"/>
                  </a:cubicBezTo>
                  <a:cubicBezTo>
                    <a:pt x="397" y="528"/>
                    <a:pt x="397" y="566"/>
                    <a:pt x="374" y="566"/>
                  </a:cubicBezTo>
                  <a:cubicBezTo>
                    <a:pt x="336" y="566"/>
                    <a:pt x="305" y="535"/>
                    <a:pt x="275" y="512"/>
                  </a:cubicBezTo>
                  <a:cubicBezTo>
                    <a:pt x="244" y="489"/>
                    <a:pt x="221" y="451"/>
                    <a:pt x="191" y="420"/>
                  </a:cubicBezTo>
                  <a:cubicBezTo>
                    <a:pt x="160" y="390"/>
                    <a:pt x="114" y="375"/>
                    <a:pt x="91" y="344"/>
                  </a:cubicBezTo>
                  <a:cubicBezTo>
                    <a:pt x="83" y="329"/>
                    <a:pt x="114" y="314"/>
                    <a:pt x="106" y="298"/>
                  </a:cubicBezTo>
                  <a:cubicBezTo>
                    <a:pt x="83" y="275"/>
                    <a:pt x="38" y="275"/>
                    <a:pt x="15" y="245"/>
                  </a:cubicBezTo>
                  <a:cubicBezTo>
                    <a:pt x="7" y="230"/>
                    <a:pt x="0" y="207"/>
                    <a:pt x="15" y="191"/>
                  </a:cubicBezTo>
                  <a:cubicBezTo>
                    <a:pt x="45" y="161"/>
                    <a:pt x="99" y="168"/>
                    <a:pt x="129" y="138"/>
                  </a:cubicBezTo>
                  <a:cubicBezTo>
                    <a:pt x="145" y="123"/>
                    <a:pt x="114" y="84"/>
                    <a:pt x="129" y="77"/>
                  </a:cubicBezTo>
                  <a:cubicBezTo>
                    <a:pt x="160" y="69"/>
                    <a:pt x="191" y="107"/>
                    <a:pt x="229" y="107"/>
                  </a:cubicBezTo>
                  <a:cubicBezTo>
                    <a:pt x="244" y="107"/>
                    <a:pt x="259" y="61"/>
                    <a:pt x="275" y="69"/>
                  </a:cubicBezTo>
                  <a:cubicBezTo>
                    <a:pt x="297" y="69"/>
                    <a:pt x="282" y="107"/>
                    <a:pt x="297" y="123"/>
                  </a:cubicBezTo>
                  <a:cubicBezTo>
                    <a:pt x="305" y="130"/>
                    <a:pt x="320" y="123"/>
                    <a:pt x="328" y="115"/>
                  </a:cubicBezTo>
                  <a:cubicBezTo>
                    <a:pt x="328" y="84"/>
                    <a:pt x="290" y="46"/>
                    <a:pt x="313" y="23"/>
                  </a:cubicBezTo>
                  <a:cubicBezTo>
                    <a:pt x="320" y="0"/>
                    <a:pt x="366" y="16"/>
                    <a:pt x="389" y="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54" name="Freeform 24"/>
            <p:cNvSpPr>
              <a:spLocks noChangeArrowheads="1"/>
            </p:cNvSpPr>
            <p:nvPr/>
          </p:nvSpPr>
          <p:spPr bwMode="auto">
            <a:xfrm>
              <a:off x="6636906" y="7942263"/>
              <a:ext cx="107943" cy="187325"/>
            </a:xfrm>
            <a:custGeom>
              <a:avLst/>
              <a:gdLst>
                <a:gd name="T0" fmla="*/ 114 w 298"/>
                <a:gd name="T1" fmla="*/ 0 h 520"/>
                <a:gd name="T2" fmla="*/ 114 w 298"/>
                <a:gd name="T3" fmla="*/ 0 h 520"/>
                <a:gd name="T4" fmla="*/ 190 w 298"/>
                <a:gd name="T5" fmla="*/ 38 h 520"/>
                <a:gd name="T6" fmla="*/ 190 w 298"/>
                <a:gd name="T7" fmla="*/ 38 h 520"/>
                <a:gd name="T8" fmla="*/ 198 w 298"/>
                <a:gd name="T9" fmla="*/ 106 h 520"/>
                <a:gd name="T10" fmla="*/ 229 w 298"/>
                <a:gd name="T11" fmla="*/ 152 h 520"/>
                <a:gd name="T12" fmla="*/ 297 w 298"/>
                <a:gd name="T13" fmla="*/ 183 h 520"/>
                <a:gd name="T14" fmla="*/ 297 w 298"/>
                <a:gd name="T15" fmla="*/ 183 h 520"/>
                <a:gd name="T16" fmla="*/ 206 w 298"/>
                <a:gd name="T17" fmla="*/ 297 h 520"/>
                <a:gd name="T18" fmla="*/ 259 w 298"/>
                <a:gd name="T19" fmla="*/ 504 h 520"/>
                <a:gd name="T20" fmla="*/ 259 w 298"/>
                <a:gd name="T21" fmla="*/ 504 h 520"/>
                <a:gd name="T22" fmla="*/ 221 w 298"/>
                <a:gd name="T23" fmla="*/ 511 h 520"/>
                <a:gd name="T24" fmla="*/ 61 w 298"/>
                <a:gd name="T25" fmla="*/ 450 h 520"/>
                <a:gd name="T26" fmla="*/ 61 w 298"/>
                <a:gd name="T27" fmla="*/ 450 h 520"/>
                <a:gd name="T28" fmla="*/ 30 w 298"/>
                <a:gd name="T29" fmla="*/ 336 h 520"/>
                <a:gd name="T30" fmla="*/ 106 w 298"/>
                <a:gd name="T31" fmla="*/ 213 h 520"/>
                <a:gd name="T32" fmla="*/ 83 w 298"/>
                <a:gd name="T33" fmla="*/ 129 h 520"/>
                <a:gd name="T34" fmla="*/ 22 w 298"/>
                <a:gd name="T35" fmla="*/ 83 h 520"/>
                <a:gd name="T36" fmla="*/ 15 w 298"/>
                <a:gd name="T37" fmla="*/ 30 h 520"/>
                <a:gd name="T38" fmla="*/ 114 w 298"/>
                <a:gd name="T39" fmla="*/ 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8" h="520">
                  <a:moveTo>
                    <a:pt x="114" y="0"/>
                  </a:moveTo>
                  <a:lnTo>
                    <a:pt x="114" y="0"/>
                  </a:lnTo>
                  <a:cubicBezTo>
                    <a:pt x="190" y="38"/>
                    <a:pt x="190" y="38"/>
                    <a:pt x="190" y="38"/>
                  </a:cubicBezTo>
                  <a:lnTo>
                    <a:pt x="190" y="38"/>
                  </a:lnTo>
                  <a:cubicBezTo>
                    <a:pt x="198" y="61"/>
                    <a:pt x="190" y="83"/>
                    <a:pt x="198" y="106"/>
                  </a:cubicBezTo>
                  <a:cubicBezTo>
                    <a:pt x="206" y="122"/>
                    <a:pt x="213" y="137"/>
                    <a:pt x="229" y="152"/>
                  </a:cubicBezTo>
                  <a:cubicBezTo>
                    <a:pt x="244" y="167"/>
                    <a:pt x="275" y="167"/>
                    <a:pt x="297" y="183"/>
                  </a:cubicBezTo>
                  <a:lnTo>
                    <a:pt x="297" y="183"/>
                  </a:lnTo>
                  <a:cubicBezTo>
                    <a:pt x="267" y="221"/>
                    <a:pt x="206" y="252"/>
                    <a:pt x="206" y="297"/>
                  </a:cubicBezTo>
                  <a:cubicBezTo>
                    <a:pt x="198" y="366"/>
                    <a:pt x="236" y="435"/>
                    <a:pt x="259" y="504"/>
                  </a:cubicBezTo>
                  <a:lnTo>
                    <a:pt x="259" y="504"/>
                  </a:lnTo>
                  <a:cubicBezTo>
                    <a:pt x="244" y="504"/>
                    <a:pt x="236" y="519"/>
                    <a:pt x="221" y="511"/>
                  </a:cubicBezTo>
                  <a:cubicBezTo>
                    <a:pt x="168" y="496"/>
                    <a:pt x="114" y="473"/>
                    <a:pt x="61" y="450"/>
                  </a:cubicBezTo>
                  <a:lnTo>
                    <a:pt x="61" y="450"/>
                  </a:lnTo>
                  <a:cubicBezTo>
                    <a:pt x="53" y="412"/>
                    <a:pt x="22" y="374"/>
                    <a:pt x="30" y="336"/>
                  </a:cubicBezTo>
                  <a:cubicBezTo>
                    <a:pt x="38" y="290"/>
                    <a:pt x="91" y="259"/>
                    <a:pt x="106" y="213"/>
                  </a:cubicBezTo>
                  <a:cubicBezTo>
                    <a:pt x="114" y="183"/>
                    <a:pt x="99" y="152"/>
                    <a:pt x="83" y="129"/>
                  </a:cubicBezTo>
                  <a:cubicBezTo>
                    <a:pt x="68" y="106"/>
                    <a:pt x="38" y="106"/>
                    <a:pt x="22" y="83"/>
                  </a:cubicBezTo>
                  <a:cubicBezTo>
                    <a:pt x="15" y="68"/>
                    <a:pt x="0" y="45"/>
                    <a:pt x="15" y="30"/>
                  </a:cubicBezTo>
                  <a:cubicBezTo>
                    <a:pt x="38" y="7"/>
                    <a:pt x="83" y="7"/>
                    <a:pt x="114"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55" name="Freeform 25"/>
            <p:cNvSpPr>
              <a:spLocks noChangeArrowheads="1"/>
            </p:cNvSpPr>
            <p:nvPr/>
          </p:nvSpPr>
          <p:spPr bwMode="auto">
            <a:xfrm>
              <a:off x="6705163" y="7923213"/>
              <a:ext cx="90482" cy="88900"/>
            </a:xfrm>
            <a:custGeom>
              <a:avLst/>
              <a:gdLst>
                <a:gd name="T0" fmla="*/ 0 w 253"/>
                <a:gd name="T1" fmla="*/ 92 h 245"/>
                <a:gd name="T2" fmla="*/ 0 w 253"/>
                <a:gd name="T3" fmla="*/ 92 h 245"/>
                <a:gd name="T4" fmla="*/ 8 w 253"/>
                <a:gd name="T5" fmla="*/ 160 h 245"/>
                <a:gd name="T6" fmla="*/ 39 w 253"/>
                <a:gd name="T7" fmla="*/ 206 h 245"/>
                <a:gd name="T8" fmla="*/ 107 w 253"/>
                <a:gd name="T9" fmla="*/ 237 h 245"/>
                <a:gd name="T10" fmla="*/ 107 w 253"/>
                <a:gd name="T11" fmla="*/ 237 h 245"/>
                <a:gd name="T12" fmla="*/ 191 w 253"/>
                <a:gd name="T13" fmla="*/ 244 h 245"/>
                <a:gd name="T14" fmla="*/ 191 w 253"/>
                <a:gd name="T15" fmla="*/ 244 h 245"/>
                <a:gd name="T16" fmla="*/ 237 w 253"/>
                <a:gd name="T17" fmla="*/ 221 h 245"/>
                <a:gd name="T18" fmla="*/ 237 w 253"/>
                <a:gd name="T19" fmla="*/ 221 h 245"/>
                <a:gd name="T20" fmla="*/ 191 w 253"/>
                <a:gd name="T21" fmla="*/ 137 h 245"/>
                <a:gd name="T22" fmla="*/ 252 w 253"/>
                <a:gd name="T23" fmla="*/ 76 h 245"/>
                <a:gd name="T24" fmla="*/ 252 w 253"/>
                <a:gd name="T25" fmla="*/ 76 h 245"/>
                <a:gd name="T26" fmla="*/ 107 w 253"/>
                <a:gd name="T27" fmla="*/ 0 h 245"/>
                <a:gd name="T28" fmla="*/ 0 w 253"/>
                <a:gd name="T29" fmla="*/ 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3" h="245">
                  <a:moveTo>
                    <a:pt x="0" y="92"/>
                  </a:moveTo>
                  <a:lnTo>
                    <a:pt x="0" y="92"/>
                  </a:lnTo>
                  <a:cubicBezTo>
                    <a:pt x="8" y="115"/>
                    <a:pt x="0" y="137"/>
                    <a:pt x="8" y="160"/>
                  </a:cubicBezTo>
                  <a:cubicBezTo>
                    <a:pt x="16" y="176"/>
                    <a:pt x="23" y="191"/>
                    <a:pt x="39" y="206"/>
                  </a:cubicBezTo>
                  <a:cubicBezTo>
                    <a:pt x="54" y="221"/>
                    <a:pt x="85" y="221"/>
                    <a:pt x="107" y="237"/>
                  </a:cubicBezTo>
                  <a:lnTo>
                    <a:pt x="107" y="237"/>
                  </a:lnTo>
                  <a:cubicBezTo>
                    <a:pt x="191" y="244"/>
                    <a:pt x="191" y="244"/>
                    <a:pt x="191" y="244"/>
                  </a:cubicBezTo>
                  <a:lnTo>
                    <a:pt x="191" y="244"/>
                  </a:lnTo>
                  <a:cubicBezTo>
                    <a:pt x="237" y="221"/>
                    <a:pt x="237" y="221"/>
                    <a:pt x="237" y="221"/>
                  </a:cubicBezTo>
                  <a:lnTo>
                    <a:pt x="237" y="221"/>
                  </a:lnTo>
                  <a:cubicBezTo>
                    <a:pt x="222" y="191"/>
                    <a:pt x="191" y="168"/>
                    <a:pt x="191" y="137"/>
                  </a:cubicBezTo>
                  <a:cubicBezTo>
                    <a:pt x="199" y="107"/>
                    <a:pt x="230" y="92"/>
                    <a:pt x="252" y="76"/>
                  </a:cubicBezTo>
                  <a:lnTo>
                    <a:pt x="252" y="76"/>
                  </a:lnTo>
                  <a:cubicBezTo>
                    <a:pt x="199" y="54"/>
                    <a:pt x="161" y="0"/>
                    <a:pt x="107" y="0"/>
                  </a:cubicBezTo>
                  <a:cubicBezTo>
                    <a:pt x="62" y="8"/>
                    <a:pt x="39" y="61"/>
                    <a:pt x="0" y="9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56" name="Freeform 26"/>
            <p:cNvSpPr>
              <a:spLocks noChangeArrowheads="1"/>
            </p:cNvSpPr>
            <p:nvPr/>
          </p:nvSpPr>
          <p:spPr bwMode="auto">
            <a:xfrm>
              <a:off x="6708338" y="8008939"/>
              <a:ext cx="107943" cy="115887"/>
            </a:xfrm>
            <a:custGeom>
              <a:avLst/>
              <a:gdLst>
                <a:gd name="T0" fmla="*/ 99 w 299"/>
                <a:gd name="T1" fmla="*/ 0 h 322"/>
                <a:gd name="T2" fmla="*/ 99 w 299"/>
                <a:gd name="T3" fmla="*/ 0 h 322"/>
                <a:gd name="T4" fmla="*/ 183 w 299"/>
                <a:gd name="T5" fmla="*/ 7 h 322"/>
                <a:gd name="T6" fmla="*/ 183 w 299"/>
                <a:gd name="T7" fmla="*/ 7 h 322"/>
                <a:gd name="T8" fmla="*/ 199 w 299"/>
                <a:gd name="T9" fmla="*/ 114 h 322"/>
                <a:gd name="T10" fmla="*/ 176 w 299"/>
                <a:gd name="T11" fmla="*/ 214 h 322"/>
                <a:gd name="T12" fmla="*/ 214 w 299"/>
                <a:gd name="T13" fmla="*/ 229 h 322"/>
                <a:gd name="T14" fmla="*/ 252 w 299"/>
                <a:gd name="T15" fmla="*/ 175 h 322"/>
                <a:gd name="T16" fmla="*/ 298 w 299"/>
                <a:gd name="T17" fmla="*/ 221 h 322"/>
                <a:gd name="T18" fmla="*/ 298 w 299"/>
                <a:gd name="T19" fmla="*/ 221 h 322"/>
                <a:gd name="T20" fmla="*/ 283 w 299"/>
                <a:gd name="T21" fmla="*/ 298 h 322"/>
                <a:gd name="T22" fmla="*/ 283 w 299"/>
                <a:gd name="T23" fmla="*/ 298 h 322"/>
                <a:gd name="T24" fmla="*/ 229 w 299"/>
                <a:gd name="T25" fmla="*/ 282 h 322"/>
                <a:gd name="T26" fmla="*/ 191 w 299"/>
                <a:gd name="T27" fmla="*/ 305 h 322"/>
                <a:gd name="T28" fmla="*/ 145 w 299"/>
                <a:gd name="T29" fmla="*/ 282 h 322"/>
                <a:gd name="T30" fmla="*/ 107 w 299"/>
                <a:gd name="T31" fmla="*/ 321 h 322"/>
                <a:gd name="T32" fmla="*/ 61 w 299"/>
                <a:gd name="T33" fmla="*/ 321 h 322"/>
                <a:gd name="T34" fmla="*/ 61 w 299"/>
                <a:gd name="T35" fmla="*/ 321 h 322"/>
                <a:gd name="T36" fmla="*/ 8 w 299"/>
                <a:gd name="T37" fmla="*/ 114 h 322"/>
                <a:gd name="T38" fmla="*/ 99 w 299"/>
                <a:gd name="T39"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9" h="322">
                  <a:moveTo>
                    <a:pt x="99" y="0"/>
                  </a:moveTo>
                  <a:lnTo>
                    <a:pt x="99" y="0"/>
                  </a:lnTo>
                  <a:cubicBezTo>
                    <a:pt x="183" y="7"/>
                    <a:pt x="183" y="7"/>
                    <a:pt x="183" y="7"/>
                  </a:cubicBezTo>
                  <a:lnTo>
                    <a:pt x="183" y="7"/>
                  </a:lnTo>
                  <a:cubicBezTo>
                    <a:pt x="191" y="46"/>
                    <a:pt x="206" y="76"/>
                    <a:pt x="199" y="114"/>
                  </a:cubicBezTo>
                  <a:cubicBezTo>
                    <a:pt x="199" y="153"/>
                    <a:pt x="168" y="183"/>
                    <a:pt x="176" y="214"/>
                  </a:cubicBezTo>
                  <a:cubicBezTo>
                    <a:pt x="176" y="229"/>
                    <a:pt x="199" y="236"/>
                    <a:pt x="214" y="229"/>
                  </a:cubicBezTo>
                  <a:cubicBezTo>
                    <a:pt x="237" y="221"/>
                    <a:pt x="237" y="183"/>
                    <a:pt x="252" y="175"/>
                  </a:cubicBezTo>
                  <a:cubicBezTo>
                    <a:pt x="275" y="175"/>
                    <a:pt x="283" y="206"/>
                    <a:pt x="298" y="221"/>
                  </a:cubicBezTo>
                  <a:lnTo>
                    <a:pt x="298" y="221"/>
                  </a:lnTo>
                  <a:cubicBezTo>
                    <a:pt x="283" y="298"/>
                    <a:pt x="283" y="298"/>
                    <a:pt x="283" y="298"/>
                  </a:cubicBezTo>
                  <a:lnTo>
                    <a:pt x="283" y="298"/>
                  </a:lnTo>
                  <a:cubicBezTo>
                    <a:pt x="267" y="298"/>
                    <a:pt x="252" y="282"/>
                    <a:pt x="229" y="282"/>
                  </a:cubicBezTo>
                  <a:cubicBezTo>
                    <a:pt x="214" y="282"/>
                    <a:pt x="206" y="305"/>
                    <a:pt x="191" y="305"/>
                  </a:cubicBezTo>
                  <a:cubicBezTo>
                    <a:pt x="176" y="305"/>
                    <a:pt x="160" y="275"/>
                    <a:pt x="145" y="282"/>
                  </a:cubicBezTo>
                  <a:cubicBezTo>
                    <a:pt x="130" y="282"/>
                    <a:pt x="122" y="313"/>
                    <a:pt x="107" y="321"/>
                  </a:cubicBezTo>
                  <a:cubicBezTo>
                    <a:pt x="92" y="321"/>
                    <a:pt x="77" y="321"/>
                    <a:pt x="61" y="321"/>
                  </a:cubicBezTo>
                  <a:lnTo>
                    <a:pt x="61" y="321"/>
                  </a:lnTo>
                  <a:cubicBezTo>
                    <a:pt x="38" y="252"/>
                    <a:pt x="0" y="183"/>
                    <a:pt x="8" y="114"/>
                  </a:cubicBezTo>
                  <a:cubicBezTo>
                    <a:pt x="8" y="69"/>
                    <a:pt x="69" y="38"/>
                    <a:pt x="99"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57" name="Freeform 27"/>
            <p:cNvSpPr>
              <a:spLocks noChangeArrowheads="1"/>
            </p:cNvSpPr>
            <p:nvPr/>
          </p:nvSpPr>
          <p:spPr bwMode="auto">
            <a:xfrm>
              <a:off x="6768659" y="7991475"/>
              <a:ext cx="96832" cy="101600"/>
            </a:xfrm>
            <a:custGeom>
              <a:avLst/>
              <a:gdLst>
                <a:gd name="T0" fmla="*/ 61 w 268"/>
                <a:gd name="T1" fmla="*/ 30 h 283"/>
                <a:gd name="T2" fmla="*/ 61 w 268"/>
                <a:gd name="T3" fmla="*/ 30 h 283"/>
                <a:gd name="T4" fmla="*/ 15 w 268"/>
                <a:gd name="T5" fmla="*/ 53 h 283"/>
                <a:gd name="T6" fmla="*/ 15 w 268"/>
                <a:gd name="T7" fmla="*/ 53 h 283"/>
                <a:gd name="T8" fmla="*/ 31 w 268"/>
                <a:gd name="T9" fmla="*/ 160 h 283"/>
                <a:gd name="T10" fmla="*/ 8 w 268"/>
                <a:gd name="T11" fmla="*/ 260 h 283"/>
                <a:gd name="T12" fmla="*/ 46 w 268"/>
                <a:gd name="T13" fmla="*/ 275 h 283"/>
                <a:gd name="T14" fmla="*/ 84 w 268"/>
                <a:gd name="T15" fmla="*/ 221 h 283"/>
                <a:gd name="T16" fmla="*/ 130 w 268"/>
                <a:gd name="T17" fmla="*/ 267 h 283"/>
                <a:gd name="T18" fmla="*/ 130 w 268"/>
                <a:gd name="T19" fmla="*/ 267 h 283"/>
                <a:gd name="T20" fmla="*/ 206 w 268"/>
                <a:gd name="T21" fmla="*/ 221 h 283"/>
                <a:gd name="T22" fmla="*/ 222 w 268"/>
                <a:gd name="T23" fmla="*/ 183 h 283"/>
                <a:gd name="T24" fmla="*/ 191 w 268"/>
                <a:gd name="T25" fmla="*/ 145 h 283"/>
                <a:gd name="T26" fmla="*/ 267 w 268"/>
                <a:gd name="T27" fmla="*/ 38 h 283"/>
                <a:gd name="T28" fmla="*/ 267 w 268"/>
                <a:gd name="T29" fmla="*/ 38 h 283"/>
                <a:gd name="T30" fmla="*/ 138 w 268"/>
                <a:gd name="T31" fmla="*/ 0 h 283"/>
                <a:gd name="T32" fmla="*/ 61 w 268"/>
                <a:gd name="T33" fmla="*/ 3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8" h="283">
                  <a:moveTo>
                    <a:pt x="61" y="30"/>
                  </a:moveTo>
                  <a:lnTo>
                    <a:pt x="61" y="30"/>
                  </a:lnTo>
                  <a:cubicBezTo>
                    <a:pt x="15" y="53"/>
                    <a:pt x="15" y="53"/>
                    <a:pt x="15" y="53"/>
                  </a:cubicBezTo>
                  <a:lnTo>
                    <a:pt x="15" y="53"/>
                  </a:lnTo>
                  <a:cubicBezTo>
                    <a:pt x="23" y="92"/>
                    <a:pt x="38" y="122"/>
                    <a:pt x="31" y="160"/>
                  </a:cubicBezTo>
                  <a:cubicBezTo>
                    <a:pt x="31" y="199"/>
                    <a:pt x="0" y="229"/>
                    <a:pt x="8" y="260"/>
                  </a:cubicBezTo>
                  <a:cubicBezTo>
                    <a:pt x="8" y="275"/>
                    <a:pt x="31" y="282"/>
                    <a:pt x="46" y="275"/>
                  </a:cubicBezTo>
                  <a:cubicBezTo>
                    <a:pt x="69" y="267"/>
                    <a:pt x="69" y="229"/>
                    <a:pt x="84" y="221"/>
                  </a:cubicBezTo>
                  <a:cubicBezTo>
                    <a:pt x="107" y="221"/>
                    <a:pt x="115" y="252"/>
                    <a:pt x="130" y="267"/>
                  </a:cubicBezTo>
                  <a:lnTo>
                    <a:pt x="130" y="267"/>
                  </a:lnTo>
                  <a:cubicBezTo>
                    <a:pt x="153" y="252"/>
                    <a:pt x="184" y="237"/>
                    <a:pt x="206" y="221"/>
                  </a:cubicBezTo>
                  <a:cubicBezTo>
                    <a:pt x="214" y="214"/>
                    <a:pt x="229" y="199"/>
                    <a:pt x="222" y="183"/>
                  </a:cubicBezTo>
                  <a:cubicBezTo>
                    <a:pt x="222" y="168"/>
                    <a:pt x="191" y="160"/>
                    <a:pt x="191" y="145"/>
                  </a:cubicBezTo>
                  <a:cubicBezTo>
                    <a:pt x="206" y="107"/>
                    <a:pt x="237" y="76"/>
                    <a:pt x="267" y="38"/>
                  </a:cubicBezTo>
                  <a:lnTo>
                    <a:pt x="267" y="38"/>
                  </a:lnTo>
                  <a:cubicBezTo>
                    <a:pt x="222" y="30"/>
                    <a:pt x="176" y="7"/>
                    <a:pt x="138" y="0"/>
                  </a:cubicBezTo>
                  <a:cubicBezTo>
                    <a:pt x="107" y="0"/>
                    <a:pt x="84" y="23"/>
                    <a:pt x="61" y="3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58" name="Freeform 28"/>
            <p:cNvSpPr>
              <a:spLocks noChangeArrowheads="1"/>
            </p:cNvSpPr>
            <p:nvPr/>
          </p:nvSpPr>
          <p:spPr bwMode="auto">
            <a:xfrm>
              <a:off x="6775009" y="7900989"/>
              <a:ext cx="111118" cy="104775"/>
            </a:xfrm>
            <a:custGeom>
              <a:avLst/>
              <a:gdLst>
                <a:gd name="T0" fmla="*/ 61 w 307"/>
                <a:gd name="T1" fmla="*/ 137 h 291"/>
                <a:gd name="T2" fmla="*/ 61 w 307"/>
                <a:gd name="T3" fmla="*/ 137 h 291"/>
                <a:gd name="T4" fmla="*/ 0 w 307"/>
                <a:gd name="T5" fmla="*/ 198 h 291"/>
                <a:gd name="T6" fmla="*/ 46 w 307"/>
                <a:gd name="T7" fmla="*/ 282 h 291"/>
                <a:gd name="T8" fmla="*/ 46 w 307"/>
                <a:gd name="T9" fmla="*/ 282 h 291"/>
                <a:gd name="T10" fmla="*/ 123 w 307"/>
                <a:gd name="T11" fmla="*/ 252 h 291"/>
                <a:gd name="T12" fmla="*/ 252 w 307"/>
                <a:gd name="T13" fmla="*/ 290 h 291"/>
                <a:gd name="T14" fmla="*/ 252 w 307"/>
                <a:gd name="T15" fmla="*/ 290 h 291"/>
                <a:gd name="T16" fmla="*/ 291 w 307"/>
                <a:gd name="T17" fmla="*/ 244 h 291"/>
                <a:gd name="T18" fmla="*/ 306 w 307"/>
                <a:gd name="T19" fmla="*/ 176 h 291"/>
                <a:gd name="T20" fmla="*/ 306 w 307"/>
                <a:gd name="T21" fmla="*/ 176 h 291"/>
                <a:gd name="T22" fmla="*/ 283 w 307"/>
                <a:gd name="T23" fmla="*/ 122 h 291"/>
                <a:gd name="T24" fmla="*/ 260 w 307"/>
                <a:gd name="T25" fmla="*/ 92 h 291"/>
                <a:gd name="T26" fmla="*/ 237 w 307"/>
                <a:gd name="T27" fmla="*/ 15 h 291"/>
                <a:gd name="T28" fmla="*/ 176 w 307"/>
                <a:gd name="T29" fmla="*/ 23 h 291"/>
                <a:gd name="T30" fmla="*/ 161 w 307"/>
                <a:gd name="T31" fmla="*/ 61 h 291"/>
                <a:gd name="T32" fmla="*/ 107 w 307"/>
                <a:gd name="T33" fmla="*/ 76 h 291"/>
                <a:gd name="T34" fmla="*/ 61 w 307"/>
                <a:gd name="T35" fmla="*/ 13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291">
                  <a:moveTo>
                    <a:pt x="61" y="137"/>
                  </a:moveTo>
                  <a:lnTo>
                    <a:pt x="61" y="137"/>
                  </a:lnTo>
                  <a:cubicBezTo>
                    <a:pt x="39" y="153"/>
                    <a:pt x="8" y="168"/>
                    <a:pt x="0" y="198"/>
                  </a:cubicBezTo>
                  <a:cubicBezTo>
                    <a:pt x="0" y="229"/>
                    <a:pt x="31" y="252"/>
                    <a:pt x="46" y="282"/>
                  </a:cubicBezTo>
                  <a:lnTo>
                    <a:pt x="46" y="282"/>
                  </a:lnTo>
                  <a:cubicBezTo>
                    <a:pt x="69" y="275"/>
                    <a:pt x="92" y="252"/>
                    <a:pt x="123" y="252"/>
                  </a:cubicBezTo>
                  <a:cubicBezTo>
                    <a:pt x="161" y="259"/>
                    <a:pt x="207" y="282"/>
                    <a:pt x="252" y="290"/>
                  </a:cubicBezTo>
                  <a:lnTo>
                    <a:pt x="252" y="290"/>
                  </a:lnTo>
                  <a:cubicBezTo>
                    <a:pt x="260" y="275"/>
                    <a:pt x="283" y="259"/>
                    <a:pt x="291" y="244"/>
                  </a:cubicBezTo>
                  <a:cubicBezTo>
                    <a:pt x="298" y="221"/>
                    <a:pt x="298" y="198"/>
                    <a:pt x="306" y="176"/>
                  </a:cubicBezTo>
                  <a:lnTo>
                    <a:pt x="306" y="176"/>
                  </a:lnTo>
                  <a:cubicBezTo>
                    <a:pt x="298" y="160"/>
                    <a:pt x="291" y="137"/>
                    <a:pt x="283" y="122"/>
                  </a:cubicBezTo>
                  <a:cubicBezTo>
                    <a:pt x="275" y="107"/>
                    <a:pt x="268" y="99"/>
                    <a:pt x="260" y="92"/>
                  </a:cubicBezTo>
                  <a:cubicBezTo>
                    <a:pt x="245" y="61"/>
                    <a:pt x="260" y="30"/>
                    <a:pt x="237" y="15"/>
                  </a:cubicBezTo>
                  <a:cubicBezTo>
                    <a:pt x="222" y="0"/>
                    <a:pt x="191" y="7"/>
                    <a:pt x="176" y="23"/>
                  </a:cubicBezTo>
                  <a:cubicBezTo>
                    <a:pt x="161" y="30"/>
                    <a:pt x="176" y="53"/>
                    <a:pt x="161" y="61"/>
                  </a:cubicBezTo>
                  <a:cubicBezTo>
                    <a:pt x="146" y="76"/>
                    <a:pt x="123" y="61"/>
                    <a:pt x="107" y="76"/>
                  </a:cubicBezTo>
                  <a:cubicBezTo>
                    <a:pt x="92" y="92"/>
                    <a:pt x="77" y="115"/>
                    <a:pt x="61" y="13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59" name="Freeform 29"/>
            <p:cNvSpPr>
              <a:spLocks noChangeArrowheads="1"/>
            </p:cNvSpPr>
            <p:nvPr/>
          </p:nvSpPr>
          <p:spPr bwMode="auto">
            <a:xfrm>
              <a:off x="6455943" y="8104188"/>
              <a:ext cx="503204" cy="449262"/>
            </a:xfrm>
            <a:custGeom>
              <a:avLst/>
              <a:gdLst>
                <a:gd name="T0" fmla="*/ 764 w 1399"/>
                <a:gd name="T1" fmla="*/ 54 h 1246"/>
                <a:gd name="T2" fmla="*/ 848 w 1399"/>
                <a:gd name="T3" fmla="*/ 15 h 1246"/>
                <a:gd name="T4" fmla="*/ 932 w 1399"/>
                <a:gd name="T5" fmla="*/ 15 h 1246"/>
                <a:gd name="T6" fmla="*/ 986 w 1399"/>
                <a:gd name="T7" fmla="*/ 31 h 1246"/>
                <a:gd name="T8" fmla="*/ 978 w 1399"/>
                <a:gd name="T9" fmla="*/ 107 h 1246"/>
                <a:gd name="T10" fmla="*/ 1093 w 1399"/>
                <a:gd name="T11" fmla="*/ 145 h 1246"/>
                <a:gd name="T12" fmla="*/ 1222 w 1399"/>
                <a:gd name="T13" fmla="*/ 92 h 1246"/>
                <a:gd name="T14" fmla="*/ 1253 w 1399"/>
                <a:gd name="T15" fmla="*/ 115 h 1246"/>
                <a:gd name="T16" fmla="*/ 1222 w 1399"/>
                <a:gd name="T17" fmla="*/ 199 h 1246"/>
                <a:gd name="T18" fmla="*/ 1230 w 1399"/>
                <a:gd name="T19" fmla="*/ 321 h 1246"/>
                <a:gd name="T20" fmla="*/ 1116 w 1399"/>
                <a:gd name="T21" fmla="*/ 436 h 1246"/>
                <a:gd name="T22" fmla="*/ 1123 w 1399"/>
                <a:gd name="T23" fmla="*/ 642 h 1246"/>
                <a:gd name="T24" fmla="*/ 1154 w 1399"/>
                <a:gd name="T25" fmla="*/ 756 h 1246"/>
                <a:gd name="T26" fmla="*/ 1207 w 1399"/>
                <a:gd name="T27" fmla="*/ 749 h 1246"/>
                <a:gd name="T28" fmla="*/ 1291 w 1399"/>
                <a:gd name="T29" fmla="*/ 756 h 1246"/>
                <a:gd name="T30" fmla="*/ 1345 w 1399"/>
                <a:gd name="T31" fmla="*/ 817 h 1246"/>
                <a:gd name="T32" fmla="*/ 1398 w 1399"/>
                <a:gd name="T33" fmla="*/ 848 h 1246"/>
                <a:gd name="T34" fmla="*/ 1314 w 1399"/>
                <a:gd name="T35" fmla="*/ 1054 h 1246"/>
                <a:gd name="T36" fmla="*/ 1161 w 1399"/>
                <a:gd name="T37" fmla="*/ 1039 h 1246"/>
                <a:gd name="T38" fmla="*/ 955 w 1399"/>
                <a:gd name="T39" fmla="*/ 1123 h 1246"/>
                <a:gd name="T40" fmla="*/ 841 w 1399"/>
                <a:gd name="T41" fmla="*/ 1039 h 1246"/>
                <a:gd name="T42" fmla="*/ 726 w 1399"/>
                <a:gd name="T43" fmla="*/ 1092 h 1246"/>
                <a:gd name="T44" fmla="*/ 688 w 1399"/>
                <a:gd name="T45" fmla="*/ 1169 h 1246"/>
                <a:gd name="T46" fmla="*/ 543 w 1399"/>
                <a:gd name="T47" fmla="*/ 1230 h 1246"/>
                <a:gd name="T48" fmla="*/ 505 w 1399"/>
                <a:gd name="T49" fmla="*/ 1108 h 1246"/>
                <a:gd name="T50" fmla="*/ 367 w 1399"/>
                <a:gd name="T51" fmla="*/ 772 h 1246"/>
                <a:gd name="T52" fmla="*/ 306 w 1399"/>
                <a:gd name="T53" fmla="*/ 542 h 1246"/>
                <a:gd name="T54" fmla="*/ 260 w 1399"/>
                <a:gd name="T55" fmla="*/ 428 h 1246"/>
                <a:gd name="T56" fmla="*/ 46 w 1399"/>
                <a:gd name="T57" fmla="*/ 542 h 1246"/>
                <a:gd name="T58" fmla="*/ 8 w 1399"/>
                <a:gd name="T59" fmla="*/ 390 h 1246"/>
                <a:gd name="T60" fmla="*/ 46 w 1399"/>
                <a:gd name="T61" fmla="*/ 374 h 1246"/>
                <a:gd name="T62" fmla="*/ 184 w 1399"/>
                <a:gd name="T63" fmla="*/ 290 h 1246"/>
                <a:gd name="T64" fmla="*/ 291 w 1399"/>
                <a:gd name="T65" fmla="*/ 222 h 1246"/>
                <a:gd name="T66" fmla="*/ 390 w 1399"/>
                <a:gd name="T67" fmla="*/ 183 h 1246"/>
                <a:gd name="T68" fmla="*/ 474 w 1399"/>
                <a:gd name="T69" fmla="*/ 31 h 1246"/>
                <a:gd name="T70" fmla="*/ 566 w 1399"/>
                <a:gd name="T71" fmla="*/ 0 h 1246"/>
                <a:gd name="T72" fmla="*/ 764 w 1399"/>
                <a:gd name="T73" fmla="*/ 54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9" h="1246">
                  <a:moveTo>
                    <a:pt x="764" y="54"/>
                  </a:moveTo>
                  <a:lnTo>
                    <a:pt x="764" y="54"/>
                  </a:lnTo>
                  <a:cubicBezTo>
                    <a:pt x="780" y="54"/>
                    <a:pt x="795" y="54"/>
                    <a:pt x="810" y="54"/>
                  </a:cubicBezTo>
                  <a:cubicBezTo>
                    <a:pt x="825" y="46"/>
                    <a:pt x="833" y="15"/>
                    <a:pt x="848" y="15"/>
                  </a:cubicBezTo>
                  <a:cubicBezTo>
                    <a:pt x="863" y="8"/>
                    <a:pt x="879" y="38"/>
                    <a:pt x="894" y="38"/>
                  </a:cubicBezTo>
                  <a:cubicBezTo>
                    <a:pt x="909" y="38"/>
                    <a:pt x="917" y="15"/>
                    <a:pt x="932" y="15"/>
                  </a:cubicBezTo>
                  <a:cubicBezTo>
                    <a:pt x="955" y="15"/>
                    <a:pt x="970" y="31"/>
                    <a:pt x="986" y="31"/>
                  </a:cubicBezTo>
                  <a:lnTo>
                    <a:pt x="986" y="31"/>
                  </a:lnTo>
                  <a:cubicBezTo>
                    <a:pt x="1001" y="46"/>
                    <a:pt x="1016" y="61"/>
                    <a:pt x="1024" y="77"/>
                  </a:cubicBezTo>
                  <a:lnTo>
                    <a:pt x="978" y="107"/>
                  </a:lnTo>
                  <a:cubicBezTo>
                    <a:pt x="978" y="115"/>
                    <a:pt x="1024" y="161"/>
                    <a:pt x="1024" y="161"/>
                  </a:cubicBezTo>
                  <a:cubicBezTo>
                    <a:pt x="1047" y="153"/>
                    <a:pt x="1070" y="161"/>
                    <a:pt x="1093" y="145"/>
                  </a:cubicBezTo>
                  <a:cubicBezTo>
                    <a:pt x="1116" y="138"/>
                    <a:pt x="1131" y="107"/>
                    <a:pt x="1161" y="99"/>
                  </a:cubicBezTo>
                  <a:cubicBezTo>
                    <a:pt x="1177" y="92"/>
                    <a:pt x="1199" y="99"/>
                    <a:pt x="1222" y="92"/>
                  </a:cubicBezTo>
                  <a:lnTo>
                    <a:pt x="1222" y="92"/>
                  </a:lnTo>
                  <a:cubicBezTo>
                    <a:pt x="1230" y="99"/>
                    <a:pt x="1253" y="107"/>
                    <a:pt x="1253" y="115"/>
                  </a:cubicBezTo>
                  <a:cubicBezTo>
                    <a:pt x="1253" y="145"/>
                    <a:pt x="1230" y="168"/>
                    <a:pt x="1222" y="199"/>
                  </a:cubicBezTo>
                  <a:lnTo>
                    <a:pt x="1222" y="199"/>
                  </a:lnTo>
                  <a:cubicBezTo>
                    <a:pt x="1207" y="206"/>
                    <a:pt x="1192" y="214"/>
                    <a:pt x="1192" y="229"/>
                  </a:cubicBezTo>
                  <a:cubicBezTo>
                    <a:pt x="1199" y="260"/>
                    <a:pt x="1238" y="283"/>
                    <a:pt x="1230" y="321"/>
                  </a:cubicBezTo>
                  <a:cubicBezTo>
                    <a:pt x="1222" y="359"/>
                    <a:pt x="1192" y="397"/>
                    <a:pt x="1169" y="428"/>
                  </a:cubicBezTo>
                  <a:cubicBezTo>
                    <a:pt x="1154" y="443"/>
                    <a:pt x="1123" y="420"/>
                    <a:pt x="1116" y="436"/>
                  </a:cubicBezTo>
                  <a:cubicBezTo>
                    <a:pt x="1116" y="489"/>
                    <a:pt x="1146" y="527"/>
                    <a:pt x="1154" y="581"/>
                  </a:cubicBezTo>
                  <a:cubicBezTo>
                    <a:pt x="1154" y="603"/>
                    <a:pt x="1131" y="619"/>
                    <a:pt x="1123" y="642"/>
                  </a:cubicBezTo>
                  <a:cubicBezTo>
                    <a:pt x="1116" y="665"/>
                    <a:pt x="1108" y="688"/>
                    <a:pt x="1116" y="703"/>
                  </a:cubicBezTo>
                  <a:cubicBezTo>
                    <a:pt x="1123" y="726"/>
                    <a:pt x="1138" y="741"/>
                    <a:pt x="1154" y="756"/>
                  </a:cubicBezTo>
                  <a:cubicBezTo>
                    <a:pt x="1169" y="772"/>
                    <a:pt x="1177" y="794"/>
                    <a:pt x="1192" y="787"/>
                  </a:cubicBezTo>
                  <a:cubicBezTo>
                    <a:pt x="1207" y="787"/>
                    <a:pt x="1192" y="749"/>
                    <a:pt x="1207" y="749"/>
                  </a:cubicBezTo>
                  <a:cubicBezTo>
                    <a:pt x="1222" y="741"/>
                    <a:pt x="1230" y="772"/>
                    <a:pt x="1253" y="779"/>
                  </a:cubicBezTo>
                  <a:cubicBezTo>
                    <a:pt x="1261" y="779"/>
                    <a:pt x="1276" y="756"/>
                    <a:pt x="1291" y="756"/>
                  </a:cubicBezTo>
                  <a:cubicBezTo>
                    <a:pt x="1314" y="764"/>
                    <a:pt x="1330" y="787"/>
                    <a:pt x="1345" y="802"/>
                  </a:cubicBezTo>
                  <a:cubicBezTo>
                    <a:pt x="1352" y="810"/>
                    <a:pt x="1345" y="817"/>
                    <a:pt x="1345" y="817"/>
                  </a:cubicBezTo>
                  <a:cubicBezTo>
                    <a:pt x="1360" y="833"/>
                    <a:pt x="1383" y="833"/>
                    <a:pt x="1398" y="848"/>
                  </a:cubicBezTo>
                  <a:lnTo>
                    <a:pt x="1398" y="848"/>
                  </a:lnTo>
                  <a:cubicBezTo>
                    <a:pt x="1360" y="886"/>
                    <a:pt x="1299" y="909"/>
                    <a:pt x="1276" y="963"/>
                  </a:cubicBezTo>
                  <a:cubicBezTo>
                    <a:pt x="1261" y="993"/>
                    <a:pt x="1299" y="1024"/>
                    <a:pt x="1314" y="1054"/>
                  </a:cubicBezTo>
                  <a:cubicBezTo>
                    <a:pt x="1314" y="1054"/>
                    <a:pt x="1284" y="1115"/>
                    <a:pt x="1284" y="1123"/>
                  </a:cubicBezTo>
                  <a:cubicBezTo>
                    <a:pt x="1284" y="1130"/>
                    <a:pt x="1161" y="1039"/>
                    <a:pt x="1161" y="1039"/>
                  </a:cubicBezTo>
                  <a:cubicBezTo>
                    <a:pt x="1138" y="1047"/>
                    <a:pt x="1108" y="1047"/>
                    <a:pt x="1085" y="1054"/>
                  </a:cubicBezTo>
                  <a:cubicBezTo>
                    <a:pt x="1039" y="1077"/>
                    <a:pt x="1001" y="1108"/>
                    <a:pt x="955" y="1123"/>
                  </a:cubicBezTo>
                  <a:cubicBezTo>
                    <a:pt x="917" y="1138"/>
                    <a:pt x="863" y="1169"/>
                    <a:pt x="825" y="1138"/>
                  </a:cubicBezTo>
                  <a:cubicBezTo>
                    <a:pt x="802" y="1115"/>
                    <a:pt x="856" y="1069"/>
                    <a:pt x="841" y="1039"/>
                  </a:cubicBezTo>
                  <a:cubicBezTo>
                    <a:pt x="833" y="1016"/>
                    <a:pt x="787" y="1024"/>
                    <a:pt x="772" y="1031"/>
                  </a:cubicBezTo>
                  <a:cubicBezTo>
                    <a:pt x="749" y="1039"/>
                    <a:pt x="726" y="1069"/>
                    <a:pt x="726" y="1092"/>
                  </a:cubicBezTo>
                  <a:cubicBezTo>
                    <a:pt x="734" y="1115"/>
                    <a:pt x="787" y="1138"/>
                    <a:pt x="772" y="1161"/>
                  </a:cubicBezTo>
                  <a:cubicBezTo>
                    <a:pt x="764" y="1192"/>
                    <a:pt x="718" y="1161"/>
                    <a:pt x="688" y="1169"/>
                  </a:cubicBezTo>
                  <a:cubicBezTo>
                    <a:pt x="688" y="1169"/>
                    <a:pt x="634" y="1230"/>
                    <a:pt x="634" y="1238"/>
                  </a:cubicBezTo>
                  <a:cubicBezTo>
                    <a:pt x="627" y="1245"/>
                    <a:pt x="543" y="1230"/>
                    <a:pt x="543" y="1230"/>
                  </a:cubicBezTo>
                  <a:cubicBezTo>
                    <a:pt x="527" y="1184"/>
                    <a:pt x="512" y="1146"/>
                    <a:pt x="505" y="1108"/>
                  </a:cubicBezTo>
                  <a:lnTo>
                    <a:pt x="505" y="1108"/>
                  </a:lnTo>
                  <a:cubicBezTo>
                    <a:pt x="497" y="993"/>
                    <a:pt x="520" y="878"/>
                    <a:pt x="482" y="779"/>
                  </a:cubicBezTo>
                  <a:cubicBezTo>
                    <a:pt x="466" y="741"/>
                    <a:pt x="382" y="802"/>
                    <a:pt x="367" y="772"/>
                  </a:cubicBezTo>
                  <a:cubicBezTo>
                    <a:pt x="336" y="711"/>
                    <a:pt x="382" y="649"/>
                    <a:pt x="398" y="588"/>
                  </a:cubicBezTo>
                  <a:cubicBezTo>
                    <a:pt x="398" y="588"/>
                    <a:pt x="298" y="558"/>
                    <a:pt x="306" y="542"/>
                  </a:cubicBezTo>
                  <a:cubicBezTo>
                    <a:pt x="306" y="535"/>
                    <a:pt x="336" y="458"/>
                    <a:pt x="336" y="458"/>
                  </a:cubicBezTo>
                  <a:cubicBezTo>
                    <a:pt x="313" y="443"/>
                    <a:pt x="283" y="413"/>
                    <a:pt x="260" y="428"/>
                  </a:cubicBezTo>
                  <a:cubicBezTo>
                    <a:pt x="237" y="436"/>
                    <a:pt x="275" y="489"/>
                    <a:pt x="252" y="497"/>
                  </a:cubicBezTo>
                  <a:cubicBezTo>
                    <a:pt x="191" y="535"/>
                    <a:pt x="115" y="565"/>
                    <a:pt x="46" y="542"/>
                  </a:cubicBezTo>
                  <a:cubicBezTo>
                    <a:pt x="8" y="527"/>
                    <a:pt x="100" y="481"/>
                    <a:pt x="92" y="443"/>
                  </a:cubicBezTo>
                  <a:cubicBezTo>
                    <a:pt x="84" y="413"/>
                    <a:pt x="23" y="413"/>
                    <a:pt x="8" y="390"/>
                  </a:cubicBezTo>
                  <a:cubicBezTo>
                    <a:pt x="0" y="374"/>
                    <a:pt x="31" y="382"/>
                    <a:pt x="46" y="374"/>
                  </a:cubicBezTo>
                  <a:lnTo>
                    <a:pt x="46" y="374"/>
                  </a:lnTo>
                  <a:cubicBezTo>
                    <a:pt x="77" y="374"/>
                    <a:pt x="115" y="374"/>
                    <a:pt x="146" y="359"/>
                  </a:cubicBezTo>
                  <a:cubicBezTo>
                    <a:pt x="169" y="344"/>
                    <a:pt x="161" y="298"/>
                    <a:pt x="184" y="290"/>
                  </a:cubicBezTo>
                  <a:cubicBezTo>
                    <a:pt x="207" y="283"/>
                    <a:pt x="230" y="306"/>
                    <a:pt x="252" y="306"/>
                  </a:cubicBezTo>
                  <a:cubicBezTo>
                    <a:pt x="252" y="306"/>
                    <a:pt x="283" y="222"/>
                    <a:pt x="291" y="222"/>
                  </a:cubicBezTo>
                  <a:cubicBezTo>
                    <a:pt x="306" y="222"/>
                    <a:pt x="375" y="214"/>
                    <a:pt x="375" y="214"/>
                  </a:cubicBezTo>
                  <a:cubicBezTo>
                    <a:pt x="375" y="214"/>
                    <a:pt x="382" y="183"/>
                    <a:pt x="390" y="183"/>
                  </a:cubicBezTo>
                  <a:cubicBezTo>
                    <a:pt x="398" y="183"/>
                    <a:pt x="489" y="161"/>
                    <a:pt x="489" y="161"/>
                  </a:cubicBezTo>
                  <a:cubicBezTo>
                    <a:pt x="482" y="115"/>
                    <a:pt x="451" y="69"/>
                    <a:pt x="474" y="31"/>
                  </a:cubicBezTo>
                  <a:cubicBezTo>
                    <a:pt x="482" y="0"/>
                    <a:pt x="535" y="15"/>
                    <a:pt x="566" y="0"/>
                  </a:cubicBezTo>
                  <a:lnTo>
                    <a:pt x="566" y="0"/>
                  </a:lnTo>
                  <a:cubicBezTo>
                    <a:pt x="619" y="23"/>
                    <a:pt x="673" y="46"/>
                    <a:pt x="726" y="61"/>
                  </a:cubicBezTo>
                  <a:cubicBezTo>
                    <a:pt x="741" y="69"/>
                    <a:pt x="749" y="54"/>
                    <a:pt x="764" y="5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60" name="Freeform 30"/>
            <p:cNvSpPr>
              <a:spLocks noChangeArrowheads="1"/>
            </p:cNvSpPr>
            <p:nvPr/>
          </p:nvSpPr>
          <p:spPr bwMode="auto">
            <a:xfrm>
              <a:off x="6806756" y="7950201"/>
              <a:ext cx="160328" cy="212725"/>
            </a:xfrm>
            <a:custGeom>
              <a:avLst/>
              <a:gdLst>
                <a:gd name="T0" fmla="*/ 214 w 444"/>
                <a:gd name="T1" fmla="*/ 39 h 590"/>
                <a:gd name="T2" fmla="*/ 214 w 444"/>
                <a:gd name="T3" fmla="*/ 39 h 590"/>
                <a:gd name="T4" fmla="*/ 298 w 444"/>
                <a:gd name="T5" fmla="*/ 0 h 590"/>
                <a:gd name="T6" fmla="*/ 359 w 444"/>
                <a:gd name="T7" fmla="*/ 54 h 590"/>
                <a:gd name="T8" fmla="*/ 359 w 444"/>
                <a:gd name="T9" fmla="*/ 54 h 590"/>
                <a:gd name="T10" fmla="*/ 413 w 444"/>
                <a:gd name="T11" fmla="*/ 138 h 590"/>
                <a:gd name="T12" fmla="*/ 435 w 444"/>
                <a:gd name="T13" fmla="*/ 207 h 590"/>
                <a:gd name="T14" fmla="*/ 405 w 444"/>
                <a:gd name="T15" fmla="*/ 237 h 590"/>
                <a:gd name="T16" fmla="*/ 405 w 444"/>
                <a:gd name="T17" fmla="*/ 237 h 590"/>
                <a:gd name="T18" fmla="*/ 352 w 444"/>
                <a:gd name="T19" fmla="*/ 275 h 590"/>
                <a:gd name="T20" fmla="*/ 405 w 444"/>
                <a:gd name="T21" fmla="*/ 298 h 590"/>
                <a:gd name="T22" fmla="*/ 397 w 444"/>
                <a:gd name="T23" fmla="*/ 397 h 590"/>
                <a:gd name="T24" fmla="*/ 329 w 444"/>
                <a:gd name="T25" fmla="*/ 397 h 590"/>
                <a:gd name="T26" fmla="*/ 298 w 444"/>
                <a:gd name="T27" fmla="*/ 482 h 590"/>
                <a:gd name="T28" fmla="*/ 244 w 444"/>
                <a:gd name="T29" fmla="*/ 520 h 590"/>
                <a:gd name="T30" fmla="*/ 244 w 444"/>
                <a:gd name="T31" fmla="*/ 520 h 590"/>
                <a:gd name="T32" fmla="*/ 183 w 444"/>
                <a:gd name="T33" fmla="*/ 527 h 590"/>
                <a:gd name="T34" fmla="*/ 115 w 444"/>
                <a:gd name="T35" fmla="*/ 573 h 590"/>
                <a:gd name="T36" fmla="*/ 46 w 444"/>
                <a:gd name="T37" fmla="*/ 589 h 590"/>
                <a:gd name="T38" fmla="*/ 0 w 444"/>
                <a:gd name="T39" fmla="*/ 535 h 590"/>
                <a:gd name="T40" fmla="*/ 46 w 444"/>
                <a:gd name="T41" fmla="*/ 505 h 590"/>
                <a:gd name="T42" fmla="*/ 8 w 444"/>
                <a:gd name="T43" fmla="*/ 459 h 590"/>
                <a:gd name="T44" fmla="*/ 8 w 444"/>
                <a:gd name="T45" fmla="*/ 459 h 590"/>
                <a:gd name="T46" fmla="*/ 23 w 444"/>
                <a:gd name="T47" fmla="*/ 382 h 590"/>
                <a:gd name="T48" fmla="*/ 23 w 444"/>
                <a:gd name="T49" fmla="*/ 382 h 590"/>
                <a:gd name="T50" fmla="*/ 99 w 444"/>
                <a:gd name="T51" fmla="*/ 336 h 590"/>
                <a:gd name="T52" fmla="*/ 115 w 444"/>
                <a:gd name="T53" fmla="*/ 298 h 590"/>
                <a:gd name="T54" fmla="*/ 84 w 444"/>
                <a:gd name="T55" fmla="*/ 260 h 590"/>
                <a:gd name="T56" fmla="*/ 160 w 444"/>
                <a:gd name="T57" fmla="*/ 153 h 590"/>
                <a:gd name="T58" fmla="*/ 160 w 444"/>
                <a:gd name="T59" fmla="*/ 153 h 590"/>
                <a:gd name="T60" fmla="*/ 199 w 444"/>
                <a:gd name="T61" fmla="*/ 107 h 590"/>
                <a:gd name="T62" fmla="*/ 214 w 444"/>
                <a:gd name="T63" fmla="*/ 39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4" h="590">
                  <a:moveTo>
                    <a:pt x="214" y="39"/>
                  </a:moveTo>
                  <a:lnTo>
                    <a:pt x="214" y="39"/>
                  </a:lnTo>
                  <a:cubicBezTo>
                    <a:pt x="237" y="23"/>
                    <a:pt x="267" y="0"/>
                    <a:pt x="298" y="0"/>
                  </a:cubicBezTo>
                  <a:cubicBezTo>
                    <a:pt x="321" y="0"/>
                    <a:pt x="336" y="39"/>
                    <a:pt x="359" y="54"/>
                  </a:cubicBezTo>
                  <a:lnTo>
                    <a:pt x="359" y="54"/>
                  </a:lnTo>
                  <a:cubicBezTo>
                    <a:pt x="374" y="84"/>
                    <a:pt x="397" y="107"/>
                    <a:pt x="413" y="138"/>
                  </a:cubicBezTo>
                  <a:cubicBezTo>
                    <a:pt x="420" y="161"/>
                    <a:pt x="443" y="184"/>
                    <a:pt x="435" y="207"/>
                  </a:cubicBezTo>
                  <a:cubicBezTo>
                    <a:pt x="435" y="222"/>
                    <a:pt x="413" y="222"/>
                    <a:pt x="405" y="237"/>
                  </a:cubicBezTo>
                  <a:lnTo>
                    <a:pt x="405" y="237"/>
                  </a:lnTo>
                  <a:cubicBezTo>
                    <a:pt x="382" y="245"/>
                    <a:pt x="352" y="253"/>
                    <a:pt x="352" y="275"/>
                  </a:cubicBezTo>
                  <a:cubicBezTo>
                    <a:pt x="352" y="298"/>
                    <a:pt x="397" y="283"/>
                    <a:pt x="405" y="298"/>
                  </a:cubicBezTo>
                  <a:cubicBezTo>
                    <a:pt x="413" y="329"/>
                    <a:pt x="420" y="367"/>
                    <a:pt x="397" y="397"/>
                  </a:cubicBezTo>
                  <a:cubicBezTo>
                    <a:pt x="382" y="413"/>
                    <a:pt x="352" y="382"/>
                    <a:pt x="329" y="397"/>
                  </a:cubicBezTo>
                  <a:cubicBezTo>
                    <a:pt x="306" y="413"/>
                    <a:pt x="321" y="451"/>
                    <a:pt x="298" y="482"/>
                  </a:cubicBezTo>
                  <a:cubicBezTo>
                    <a:pt x="290" y="497"/>
                    <a:pt x="260" y="505"/>
                    <a:pt x="244" y="520"/>
                  </a:cubicBezTo>
                  <a:lnTo>
                    <a:pt x="244" y="520"/>
                  </a:lnTo>
                  <a:cubicBezTo>
                    <a:pt x="221" y="527"/>
                    <a:pt x="199" y="520"/>
                    <a:pt x="183" y="527"/>
                  </a:cubicBezTo>
                  <a:cubicBezTo>
                    <a:pt x="153" y="535"/>
                    <a:pt x="138" y="566"/>
                    <a:pt x="115" y="573"/>
                  </a:cubicBezTo>
                  <a:cubicBezTo>
                    <a:pt x="92" y="589"/>
                    <a:pt x="69" y="581"/>
                    <a:pt x="46" y="589"/>
                  </a:cubicBezTo>
                  <a:cubicBezTo>
                    <a:pt x="46" y="589"/>
                    <a:pt x="0" y="543"/>
                    <a:pt x="0" y="535"/>
                  </a:cubicBezTo>
                  <a:lnTo>
                    <a:pt x="46" y="505"/>
                  </a:lnTo>
                  <a:cubicBezTo>
                    <a:pt x="38" y="489"/>
                    <a:pt x="23" y="474"/>
                    <a:pt x="8" y="459"/>
                  </a:cubicBezTo>
                  <a:lnTo>
                    <a:pt x="8" y="459"/>
                  </a:lnTo>
                  <a:cubicBezTo>
                    <a:pt x="23" y="382"/>
                    <a:pt x="23" y="382"/>
                    <a:pt x="23" y="382"/>
                  </a:cubicBezTo>
                  <a:lnTo>
                    <a:pt x="23" y="382"/>
                  </a:lnTo>
                  <a:cubicBezTo>
                    <a:pt x="46" y="367"/>
                    <a:pt x="77" y="352"/>
                    <a:pt x="99" y="336"/>
                  </a:cubicBezTo>
                  <a:cubicBezTo>
                    <a:pt x="107" y="329"/>
                    <a:pt x="122" y="314"/>
                    <a:pt x="115" y="298"/>
                  </a:cubicBezTo>
                  <a:cubicBezTo>
                    <a:pt x="115" y="283"/>
                    <a:pt x="84" y="275"/>
                    <a:pt x="84" y="260"/>
                  </a:cubicBezTo>
                  <a:cubicBezTo>
                    <a:pt x="99" y="222"/>
                    <a:pt x="130" y="191"/>
                    <a:pt x="160" y="153"/>
                  </a:cubicBezTo>
                  <a:lnTo>
                    <a:pt x="160" y="153"/>
                  </a:lnTo>
                  <a:cubicBezTo>
                    <a:pt x="168" y="138"/>
                    <a:pt x="191" y="122"/>
                    <a:pt x="199" y="107"/>
                  </a:cubicBezTo>
                  <a:cubicBezTo>
                    <a:pt x="206" y="84"/>
                    <a:pt x="206" y="61"/>
                    <a:pt x="214" y="3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61" name="Freeform 31"/>
            <p:cNvSpPr>
              <a:spLocks noChangeArrowheads="1"/>
            </p:cNvSpPr>
            <p:nvPr/>
          </p:nvSpPr>
          <p:spPr bwMode="auto">
            <a:xfrm>
              <a:off x="6895651" y="8035925"/>
              <a:ext cx="149215" cy="153988"/>
            </a:xfrm>
            <a:custGeom>
              <a:avLst/>
              <a:gdLst>
                <a:gd name="T0" fmla="*/ 161 w 414"/>
                <a:gd name="T1" fmla="*/ 0 h 429"/>
                <a:gd name="T2" fmla="*/ 161 w 414"/>
                <a:gd name="T3" fmla="*/ 0 h 429"/>
                <a:gd name="T4" fmla="*/ 237 w 414"/>
                <a:gd name="T5" fmla="*/ 69 h 429"/>
                <a:gd name="T6" fmla="*/ 245 w 414"/>
                <a:gd name="T7" fmla="*/ 138 h 429"/>
                <a:gd name="T8" fmla="*/ 291 w 414"/>
                <a:gd name="T9" fmla="*/ 199 h 429"/>
                <a:gd name="T10" fmla="*/ 367 w 414"/>
                <a:gd name="T11" fmla="*/ 122 h 429"/>
                <a:gd name="T12" fmla="*/ 413 w 414"/>
                <a:gd name="T13" fmla="*/ 145 h 429"/>
                <a:gd name="T14" fmla="*/ 413 w 414"/>
                <a:gd name="T15" fmla="*/ 145 h 429"/>
                <a:gd name="T16" fmla="*/ 413 w 414"/>
                <a:gd name="T17" fmla="*/ 321 h 429"/>
                <a:gd name="T18" fmla="*/ 413 w 414"/>
                <a:gd name="T19" fmla="*/ 321 h 429"/>
                <a:gd name="T20" fmla="*/ 375 w 414"/>
                <a:gd name="T21" fmla="*/ 382 h 429"/>
                <a:gd name="T22" fmla="*/ 306 w 414"/>
                <a:gd name="T23" fmla="*/ 390 h 429"/>
                <a:gd name="T24" fmla="*/ 283 w 414"/>
                <a:gd name="T25" fmla="*/ 420 h 429"/>
                <a:gd name="T26" fmla="*/ 230 w 414"/>
                <a:gd name="T27" fmla="*/ 374 h 429"/>
                <a:gd name="T28" fmla="*/ 176 w 414"/>
                <a:gd name="T29" fmla="*/ 397 h 429"/>
                <a:gd name="T30" fmla="*/ 146 w 414"/>
                <a:gd name="T31" fmla="*/ 428 h 429"/>
                <a:gd name="T32" fmla="*/ 92 w 414"/>
                <a:gd name="T33" fmla="*/ 390 h 429"/>
                <a:gd name="T34" fmla="*/ 0 w 414"/>
                <a:gd name="T35" fmla="*/ 390 h 429"/>
                <a:gd name="T36" fmla="*/ 0 w 414"/>
                <a:gd name="T37" fmla="*/ 390 h 429"/>
                <a:gd name="T38" fmla="*/ 31 w 414"/>
                <a:gd name="T39" fmla="*/ 306 h 429"/>
                <a:gd name="T40" fmla="*/ 0 w 414"/>
                <a:gd name="T41" fmla="*/ 283 h 429"/>
                <a:gd name="T42" fmla="*/ 0 w 414"/>
                <a:gd name="T43" fmla="*/ 283 h 429"/>
                <a:gd name="T44" fmla="*/ 54 w 414"/>
                <a:gd name="T45" fmla="*/ 245 h 429"/>
                <a:gd name="T46" fmla="*/ 85 w 414"/>
                <a:gd name="T47" fmla="*/ 160 h 429"/>
                <a:gd name="T48" fmla="*/ 153 w 414"/>
                <a:gd name="T49" fmla="*/ 160 h 429"/>
                <a:gd name="T50" fmla="*/ 161 w 414"/>
                <a:gd name="T51" fmla="*/ 61 h 429"/>
                <a:gd name="T52" fmla="*/ 108 w 414"/>
                <a:gd name="T53" fmla="*/ 38 h 429"/>
                <a:gd name="T54" fmla="*/ 161 w 414"/>
                <a:gd name="T55" fmla="*/ 0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4" h="429">
                  <a:moveTo>
                    <a:pt x="161" y="0"/>
                  </a:moveTo>
                  <a:lnTo>
                    <a:pt x="161" y="0"/>
                  </a:lnTo>
                  <a:cubicBezTo>
                    <a:pt x="184" y="23"/>
                    <a:pt x="222" y="38"/>
                    <a:pt x="237" y="69"/>
                  </a:cubicBezTo>
                  <a:cubicBezTo>
                    <a:pt x="252" y="84"/>
                    <a:pt x="237" y="115"/>
                    <a:pt x="245" y="138"/>
                  </a:cubicBezTo>
                  <a:cubicBezTo>
                    <a:pt x="260" y="160"/>
                    <a:pt x="268" y="206"/>
                    <a:pt x="291" y="199"/>
                  </a:cubicBezTo>
                  <a:cubicBezTo>
                    <a:pt x="329" y="199"/>
                    <a:pt x="337" y="138"/>
                    <a:pt x="367" y="122"/>
                  </a:cubicBezTo>
                  <a:cubicBezTo>
                    <a:pt x="382" y="115"/>
                    <a:pt x="398" y="138"/>
                    <a:pt x="413" y="145"/>
                  </a:cubicBezTo>
                  <a:lnTo>
                    <a:pt x="413" y="145"/>
                  </a:lnTo>
                  <a:cubicBezTo>
                    <a:pt x="413" y="321"/>
                    <a:pt x="413" y="321"/>
                    <a:pt x="413" y="321"/>
                  </a:cubicBezTo>
                  <a:lnTo>
                    <a:pt x="413" y="321"/>
                  </a:lnTo>
                  <a:cubicBezTo>
                    <a:pt x="398" y="344"/>
                    <a:pt x="390" y="367"/>
                    <a:pt x="375" y="382"/>
                  </a:cubicBezTo>
                  <a:cubicBezTo>
                    <a:pt x="352" y="397"/>
                    <a:pt x="329" y="382"/>
                    <a:pt x="306" y="390"/>
                  </a:cubicBezTo>
                  <a:cubicBezTo>
                    <a:pt x="298" y="397"/>
                    <a:pt x="291" y="420"/>
                    <a:pt x="283" y="420"/>
                  </a:cubicBezTo>
                  <a:cubicBezTo>
                    <a:pt x="260" y="413"/>
                    <a:pt x="252" y="374"/>
                    <a:pt x="230" y="374"/>
                  </a:cubicBezTo>
                  <a:cubicBezTo>
                    <a:pt x="207" y="367"/>
                    <a:pt x="191" y="390"/>
                    <a:pt x="176" y="397"/>
                  </a:cubicBezTo>
                  <a:cubicBezTo>
                    <a:pt x="161" y="405"/>
                    <a:pt x="161" y="428"/>
                    <a:pt x="146" y="428"/>
                  </a:cubicBezTo>
                  <a:cubicBezTo>
                    <a:pt x="123" y="428"/>
                    <a:pt x="115" y="397"/>
                    <a:pt x="92" y="390"/>
                  </a:cubicBezTo>
                  <a:cubicBezTo>
                    <a:pt x="62" y="382"/>
                    <a:pt x="31" y="390"/>
                    <a:pt x="0" y="390"/>
                  </a:cubicBezTo>
                  <a:lnTo>
                    <a:pt x="0" y="390"/>
                  </a:lnTo>
                  <a:cubicBezTo>
                    <a:pt x="8" y="359"/>
                    <a:pt x="31" y="336"/>
                    <a:pt x="31" y="306"/>
                  </a:cubicBezTo>
                  <a:cubicBezTo>
                    <a:pt x="31" y="298"/>
                    <a:pt x="8" y="290"/>
                    <a:pt x="0" y="283"/>
                  </a:cubicBezTo>
                  <a:lnTo>
                    <a:pt x="0" y="283"/>
                  </a:lnTo>
                  <a:cubicBezTo>
                    <a:pt x="16" y="268"/>
                    <a:pt x="46" y="260"/>
                    <a:pt x="54" y="245"/>
                  </a:cubicBezTo>
                  <a:cubicBezTo>
                    <a:pt x="77" y="214"/>
                    <a:pt x="62" y="176"/>
                    <a:pt x="85" y="160"/>
                  </a:cubicBezTo>
                  <a:cubicBezTo>
                    <a:pt x="108" y="145"/>
                    <a:pt x="138" y="176"/>
                    <a:pt x="153" y="160"/>
                  </a:cubicBezTo>
                  <a:cubicBezTo>
                    <a:pt x="176" y="130"/>
                    <a:pt x="169" y="92"/>
                    <a:pt x="161" y="61"/>
                  </a:cubicBezTo>
                  <a:cubicBezTo>
                    <a:pt x="153" y="46"/>
                    <a:pt x="108" y="61"/>
                    <a:pt x="108" y="38"/>
                  </a:cubicBezTo>
                  <a:cubicBezTo>
                    <a:pt x="108" y="16"/>
                    <a:pt x="138" y="8"/>
                    <a:pt x="161"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62" name="Freeform 32"/>
            <p:cNvSpPr>
              <a:spLocks noChangeArrowheads="1"/>
            </p:cNvSpPr>
            <p:nvPr/>
          </p:nvSpPr>
          <p:spPr bwMode="auto">
            <a:xfrm>
              <a:off x="7043279" y="8081963"/>
              <a:ext cx="100005" cy="88900"/>
            </a:xfrm>
            <a:custGeom>
              <a:avLst/>
              <a:gdLst>
                <a:gd name="T0" fmla="*/ 0 w 276"/>
                <a:gd name="T1" fmla="*/ 191 h 245"/>
                <a:gd name="T2" fmla="*/ 0 w 276"/>
                <a:gd name="T3" fmla="*/ 191 h 245"/>
                <a:gd name="T4" fmla="*/ 0 w 276"/>
                <a:gd name="T5" fmla="*/ 15 h 245"/>
                <a:gd name="T6" fmla="*/ 0 w 276"/>
                <a:gd name="T7" fmla="*/ 15 h 245"/>
                <a:gd name="T8" fmla="*/ 69 w 276"/>
                <a:gd name="T9" fmla="*/ 0 h 245"/>
                <a:gd name="T10" fmla="*/ 130 w 276"/>
                <a:gd name="T11" fmla="*/ 23 h 245"/>
                <a:gd name="T12" fmla="*/ 206 w 276"/>
                <a:gd name="T13" fmla="*/ 8 h 245"/>
                <a:gd name="T14" fmla="*/ 267 w 276"/>
                <a:gd name="T15" fmla="*/ 53 h 245"/>
                <a:gd name="T16" fmla="*/ 252 w 276"/>
                <a:gd name="T17" fmla="*/ 183 h 245"/>
                <a:gd name="T18" fmla="*/ 137 w 276"/>
                <a:gd name="T19" fmla="*/ 229 h 245"/>
                <a:gd name="T20" fmla="*/ 107 w 276"/>
                <a:gd name="T21" fmla="*/ 222 h 245"/>
                <a:gd name="T22" fmla="*/ 84 w 276"/>
                <a:gd name="T23" fmla="*/ 244 h 245"/>
                <a:gd name="T24" fmla="*/ 0 w 276"/>
                <a:gd name="T25" fmla="*/ 19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6" h="245">
                  <a:moveTo>
                    <a:pt x="0" y="191"/>
                  </a:moveTo>
                  <a:lnTo>
                    <a:pt x="0" y="191"/>
                  </a:lnTo>
                  <a:cubicBezTo>
                    <a:pt x="0" y="15"/>
                    <a:pt x="0" y="15"/>
                    <a:pt x="0" y="15"/>
                  </a:cubicBezTo>
                  <a:lnTo>
                    <a:pt x="0" y="15"/>
                  </a:lnTo>
                  <a:cubicBezTo>
                    <a:pt x="23" y="15"/>
                    <a:pt x="46" y="8"/>
                    <a:pt x="69" y="0"/>
                  </a:cubicBezTo>
                  <a:cubicBezTo>
                    <a:pt x="69" y="0"/>
                    <a:pt x="122" y="15"/>
                    <a:pt x="130" y="23"/>
                  </a:cubicBezTo>
                  <a:cubicBezTo>
                    <a:pt x="137" y="23"/>
                    <a:pt x="206" y="8"/>
                    <a:pt x="206" y="8"/>
                  </a:cubicBezTo>
                  <a:cubicBezTo>
                    <a:pt x="229" y="23"/>
                    <a:pt x="260" y="30"/>
                    <a:pt x="267" y="53"/>
                  </a:cubicBezTo>
                  <a:cubicBezTo>
                    <a:pt x="275" y="99"/>
                    <a:pt x="275" y="145"/>
                    <a:pt x="252" y="183"/>
                  </a:cubicBezTo>
                  <a:cubicBezTo>
                    <a:pt x="221" y="214"/>
                    <a:pt x="176" y="222"/>
                    <a:pt x="137" y="229"/>
                  </a:cubicBezTo>
                  <a:cubicBezTo>
                    <a:pt x="122" y="237"/>
                    <a:pt x="114" y="214"/>
                    <a:pt x="107" y="222"/>
                  </a:cubicBezTo>
                  <a:cubicBezTo>
                    <a:pt x="92" y="222"/>
                    <a:pt x="92" y="244"/>
                    <a:pt x="84" y="244"/>
                  </a:cubicBezTo>
                  <a:cubicBezTo>
                    <a:pt x="53" y="229"/>
                    <a:pt x="31" y="206"/>
                    <a:pt x="0" y="19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63" name="Freeform 33"/>
            <p:cNvSpPr>
              <a:spLocks noChangeArrowheads="1"/>
            </p:cNvSpPr>
            <p:nvPr/>
          </p:nvSpPr>
          <p:spPr bwMode="auto">
            <a:xfrm>
              <a:off x="6854379" y="7877176"/>
              <a:ext cx="428597" cy="671513"/>
            </a:xfrm>
            <a:custGeom>
              <a:avLst/>
              <a:gdLst>
                <a:gd name="T0" fmla="*/ 275 w 1192"/>
                <a:gd name="T1" fmla="*/ 443 h 1865"/>
                <a:gd name="T2" fmla="*/ 283 w 1192"/>
                <a:gd name="T3" fmla="*/ 344 h 1865"/>
                <a:gd name="T4" fmla="*/ 229 w 1192"/>
                <a:gd name="T5" fmla="*/ 260 h 1865"/>
                <a:gd name="T6" fmla="*/ 382 w 1192"/>
                <a:gd name="T7" fmla="*/ 252 h 1865"/>
                <a:gd name="T8" fmla="*/ 451 w 1192"/>
                <a:gd name="T9" fmla="*/ 115 h 1865"/>
                <a:gd name="T10" fmla="*/ 519 w 1192"/>
                <a:gd name="T11" fmla="*/ 0 h 1865"/>
                <a:gd name="T12" fmla="*/ 588 w 1192"/>
                <a:gd name="T13" fmla="*/ 69 h 1865"/>
                <a:gd name="T14" fmla="*/ 558 w 1192"/>
                <a:gd name="T15" fmla="*/ 122 h 1865"/>
                <a:gd name="T16" fmla="*/ 580 w 1192"/>
                <a:gd name="T17" fmla="*/ 222 h 1865"/>
                <a:gd name="T18" fmla="*/ 955 w 1192"/>
                <a:gd name="T19" fmla="*/ 474 h 1865"/>
                <a:gd name="T20" fmla="*/ 1138 w 1192"/>
                <a:gd name="T21" fmla="*/ 733 h 1865"/>
                <a:gd name="T22" fmla="*/ 1062 w 1192"/>
                <a:gd name="T23" fmla="*/ 886 h 1865"/>
                <a:gd name="T24" fmla="*/ 1108 w 1192"/>
                <a:gd name="T25" fmla="*/ 985 h 1865"/>
                <a:gd name="T26" fmla="*/ 1039 w 1192"/>
                <a:gd name="T27" fmla="*/ 1138 h 1865"/>
                <a:gd name="T28" fmla="*/ 1016 w 1192"/>
                <a:gd name="T29" fmla="*/ 1253 h 1865"/>
                <a:gd name="T30" fmla="*/ 962 w 1192"/>
                <a:gd name="T31" fmla="*/ 1322 h 1865"/>
                <a:gd name="T32" fmla="*/ 886 w 1192"/>
                <a:gd name="T33" fmla="*/ 1444 h 1865"/>
                <a:gd name="T34" fmla="*/ 733 w 1192"/>
                <a:gd name="T35" fmla="*/ 1490 h 1865"/>
                <a:gd name="T36" fmla="*/ 558 w 1192"/>
                <a:gd name="T37" fmla="*/ 1856 h 1865"/>
                <a:gd name="T38" fmla="*/ 458 w 1192"/>
                <a:gd name="T39" fmla="*/ 1803 h 1865"/>
                <a:gd name="T40" fmla="*/ 412 w 1192"/>
                <a:gd name="T41" fmla="*/ 1658 h 1865"/>
                <a:gd name="T42" fmla="*/ 290 w 1192"/>
                <a:gd name="T43" fmla="*/ 1482 h 1865"/>
                <a:gd name="T44" fmla="*/ 237 w 1192"/>
                <a:gd name="T45" fmla="*/ 1451 h 1865"/>
                <a:gd name="T46" fmla="*/ 183 w 1192"/>
                <a:gd name="T47" fmla="*/ 1390 h 1865"/>
                <a:gd name="T48" fmla="*/ 99 w 1192"/>
                <a:gd name="T49" fmla="*/ 1383 h 1865"/>
                <a:gd name="T50" fmla="*/ 46 w 1192"/>
                <a:gd name="T51" fmla="*/ 1390 h 1865"/>
                <a:gd name="T52" fmla="*/ 15 w 1192"/>
                <a:gd name="T53" fmla="*/ 1276 h 1865"/>
                <a:gd name="T54" fmla="*/ 8 w 1192"/>
                <a:gd name="T55" fmla="*/ 1070 h 1865"/>
                <a:gd name="T56" fmla="*/ 122 w 1192"/>
                <a:gd name="T57" fmla="*/ 955 h 1865"/>
                <a:gd name="T58" fmla="*/ 114 w 1192"/>
                <a:gd name="T59" fmla="*/ 833 h 1865"/>
                <a:gd name="T60" fmla="*/ 206 w 1192"/>
                <a:gd name="T61" fmla="*/ 833 h 1865"/>
                <a:gd name="T62" fmla="*/ 290 w 1192"/>
                <a:gd name="T63" fmla="*/ 840 h 1865"/>
                <a:gd name="T64" fmla="*/ 397 w 1192"/>
                <a:gd name="T65" fmla="*/ 863 h 1865"/>
                <a:gd name="T66" fmla="*/ 489 w 1192"/>
                <a:gd name="T67" fmla="*/ 825 h 1865"/>
                <a:gd name="T68" fmla="*/ 527 w 1192"/>
                <a:gd name="T69" fmla="*/ 764 h 1865"/>
                <a:gd name="T70" fmla="*/ 634 w 1192"/>
                <a:gd name="T71" fmla="*/ 795 h 1865"/>
                <a:gd name="T72" fmla="*/ 779 w 1192"/>
                <a:gd name="T73" fmla="*/ 756 h 1865"/>
                <a:gd name="T74" fmla="*/ 733 w 1192"/>
                <a:gd name="T75" fmla="*/ 581 h 1865"/>
                <a:gd name="T76" fmla="*/ 596 w 1192"/>
                <a:gd name="T77" fmla="*/ 573 h 1865"/>
                <a:gd name="T78" fmla="*/ 527 w 1192"/>
                <a:gd name="T79" fmla="*/ 588 h 1865"/>
                <a:gd name="T80" fmla="*/ 405 w 1192"/>
                <a:gd name="T81" fmla="*/ 642 h 1865"/>
                <a:gd name="T82" fmla="*/ 351 w 1192"/>
                <a:gd name="T83" fmla="*/ 512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92" h="1865">
                  <a:moveTo>
                    <a:pt x="275" y="443"/>
                  </a:moveTo>
                  <a:lnTo>
                    <a:pt x="275" y="443"/>
                  </a:lnTo>
                  <a:cubicBezTo>
                    <a:pt x="283" y="428"/>
                    <a:pt x="305" y="428"/>
                    <a:pt x="305" y="413"/>
                  </a:cubicBezTo>
                  <a:cubicBezTo>
                    <a:pt x="313" y="390"/>
                    <a:pt x="290" y="367"/>
                    <a:pt x="283" y="344"/>
                  </a:cubicBezTo>
                  <a:cubicBezTo>
                    <a:pt x="267" y="313"/>
                    <a:pt x="244" y="290"/>
                    <a:pt x="229" y="260"/>
                  </a:cubicBezTo>
                  <a:lnTo>
                    <a:pt x="229" y="260"/>
                  </a:lnTo>
                  <a:cubicBezTo>
                    <a:pt x="252" y="252"/>
                    <a:pt x="267" y="245"/>
                    <a:pt x="290" y="245"/>
                  </a:cubicBezTo>
                  <a:cubicBezTo>
                    <a:pt x="321" y="237"/>
                    <a:pt x="351" y="260"/>
                    <a:pt x="382" y="252"/>
                  </a:cubicBezTo>
                  <a:cubicBezTo>
                    <a:pt x="405" y="245"/>
                    <a:pt x="428" y="229"/>
                    <a:pt x="443" y="206"/>
                  </a:cubicBezTo>
                  <a:cubicBezTo>
                    <a:pt x="458" y="176"/>
                    <a:pt x="451" y="145"/>
                    <a:pt x="451" y="115"/>
                  </a:cubicBezTo>
                  <a:cubicBezTo>
                    <a:pt x="451" y="99"/>
                    <a:pt x="443" y="84"/>
                    <a:pt x="451" y="69"/>
                  </a:cubicBezTo>
                  <a:cubicBezTo>
                    <a:pt x="466" y="38"/>
                    <a:pt x="496" y="23"/>
                    <a:pt x="519" y="0"/>
                  </a:cubicBezTo>
                  <a:lnTo>
                    <a:pt x="519" y="0"/>
                  </a:lnTo>
                  <a:cubicBezTo>
                    <a:pt x="542" y="23"/>
                    <a:pt x="573" y="38"/>
                    <a:pt x="588" y="69"/>
                  </a:cubicBezTo>
                  <a:cubicBezTo>
                    <a:pt x="596" y="76"/>
                    <a:pt x="596" y="92"/>
                    <a:pt x="588" y="107"/>
                  </a:cubicBezTo>
                  <a:cubicBezTo>
                    <a:pt x="588" y="115"/>
                    <a:pt x="565" y="115"/>
                    <a:pt x="558" y="122"/>
                  </a:cubicBezTo>
                  <a:cubicBezTo>
                    <a:pt x="558" y="138"/>
                    <a:pt x="565" y="153"/>
                    <a:pt x="573" y="168"/>
                  </a:cubicBezTo>
                  <a:cubicBezTo>
                    <a:pt x="573" y="184"/>
                    <a:pt x="565" y="206"/>
                    <a:pt x="580" y="222"/>
                  </a:cubicBezTo>
                  <a:cubicBezTo>
                    <a:pt x="619" y="267"/>
                    <a:pt x="664" y="298"/>
                    <a:pt x="718" y="336"/>
                  </a:cubicBezTo>
                  <a:cubicBezTo>
                    <a:pt x="794" y="390"/>
                    <a:pt x="886" y="413"/>
                    <a:pt x="955" y="474"/>
                  </a:cubicBezTo>
                  <a:cubicBezTo>
                    <a:pt x="1031" y="550"/>
                    <a:pt x="1077" y="649"/>
                    <a:pt x="1138" y="733"/>
                  </a:cubicBezTo>
                  <a:lnTo>
                    <a:pt x="1138" y="733"/>
                  </a:lnTo>
                  <a:cubicBezTo>
                    <a:pt x="1153" y="764"/>
                    <a:pt x="1191" y="802"/>
                    <a:pt x="1176" y="833"/>
                  </a:cubicBezTo>
                  <a:cubicBezTo>
                    <a:pt x="1153" y="871"/>
                    <a:pt x="1077" y="848"/>
                    <a:pt x="1062" y="886"/>
                  </a:cubicBezTo>
                  <a:cubicBezTo>
                    <a:pt x="1046" y="917"/>
                    <a:pt x="1123" y="909"/>
                    <a:pt x="1130" y="932"/>
                  </a:cubicBezTo>
                  <a:cubicBezTo>
                    <a:pt x="1146" y="947"/>
                    <a:pt x="1108" y="963"/>
                    <a:pt x="1108" y="985"/>
                  </a:cubicBezTo>
                  <a:cubicBezTo>
                    <a:pt x="1108" y="1016"/>
                    <a:pt x="1146" y="1039"/>
                    <a:pt x="1130" y="1062"/>
                  </a:cubicBezTo>
                  <a:cubicBezTo>
                    <a:pt x="1115" y="1100"/>
                    <a:pt x="1054" y="1100"/>
                    <a:pt x="1039" y="1138"/>
                  </a:cubicBezTo>
                  <a:cubicBezTo>
                    <a:pt x="1031" y="1169"/>
                    <a:pt x="1092" y="1199"/>
                    <a:pt x="1085" y="1230"/>
                  </a:cubicBezTo>
                  <a:cubicBezTo>
                    <a:pt x="1077" y="1253"/>
                    <a:pt x="1031" y="1237"/>
                    <a:pt x="1016" y="1253"/>
                  </a:cubicBezTo>
                  <a:cubicBezTo>
                    <a:pt x="993" y="1276"/>
                    <a:pt x="985" y="1299"/>
                    <a:pt x="970" y="1322"/>
                  </a:cubicBezTo>
                  <a:cubicBezTo>
                    <a:pt x="962" y="1322"/>
                    <a:pt x="962" y="1322"/>
                    <a:pt x="962" y="1322"/>
                  </a:cubicBezTo>
                  <a:cubicBezTo>
                    <a:pt x="962" y="1322"/>
                    <a:pt x="924" y="1390"/>
                    <a:pt x="924" y="1398"/>
                  </a:cubicBezTo>
                  <a:cubicBezTo>
                    <a:pt x="924" y="1406"/>
                    <a:pt x="886" y="1444"/>
                    <a:pt x="886" y="1444"/>
                  </a:cubicBezTo>
                  <a:cubicBezTo>
                    <a:pt x="878" y="1467"/>
                    <a:pt x="886" y="1497"/>
                    <a:pt x="871" y="1505"/>
                  </a:cubicBezTo>
                  <a:cubicBezTo>
                    <a:pt x="825" y="1520"/>
                    <a:pt x="764" y="1451"/>
                    <a:pt x="733" y="1490"/>
                  </a:cubicBezTo>
                  <a:cubicBezTo>
                    <a:pt x="672" y="1574"/>
                    <a:pt x="703" y="1696"/>
                    <a:pt x="657" y="1787"/>
                  </a:cubicBezTo>
                  <a:cubicBezTo>
                    <a:pt x="641" y="1826"/>
                    <a:pt x="596" y="1856"/>
                    <a:pt x="558" y="1856"/>
                  </a:cubicBezTo>
                  <a:cubicBezTo>
                    <a:pt x="519" y="1864"/>
                    <a:pt x="489" y="1826"/>
                    <a:pt x="458" y="1810"/>
                  </a:cubicBezTo>
                  <a:cubicBezTo>
                    <a:pt x="458" y="1803"/>
                    <a:pt x="458" y="1803"/>
                    <a:pt x="458" y="1803"/>
                  </a:cubicBezTo>
                  <a:cubicBezTo>
                    <a:pt x="481" y="1757"/>
                    <a:pt x="542" y="1719"/>
                    <a:pt x="527" y="1673"/>
                  </a:cubicBezTo>
                  <a:cubicBezTo>
                    <a:pt x="519" y="1635"/>
                    <a:pt x="443" y="1681"/>
                    <a:pt x="412" y="1658"/>
                  </a:cubicBezTo>
                  <a:cubicBezTo>
                    <a:pt x="382" y="1635"/>
                    <a:pt x="382" y="1581"/>
                    <a:pt x="359" y="1551"/>
                  </a:cubicBezTo>
                  <a:cubicBezTo>
                    <a:pt x="336" y="1520"/>
                    <a:pt x="313" y="1505"/>
                    <a:pt x="290" y="1482"/>
                  </a:cubicBezTo>
                  <a:lnTo>
                    <a:pt x="290" y="1482"/>
                  </a:lnTo>
                  <a:cubicBezTo>
                    <a:pt x="275" y="1467"/>
                    <a:pt x="252" y="1467"/>
                    <a:pt x="237" y="1451"/>
                  </a:cubicBezTo>
                  <a:cubicBezTo>
                    <a:pt x="237" y="1451"/>
                    <a:pt x="244" y="1444"/>
                    <a:pt x="237" y="1436"/>
                  </a:cubicBezTo>
                  <a:cubicBezTo>
                    <a:pt x="222" y="1421"/>
                    <a:pt x="206" y="1398"/>
                    <a:pt x="183" y="1390"/>
                  </a:cubicBezTo>
                  <a:cubicBezTo>
                    <a:pt x="168" y="1390"/>
                    <a:pt x="153" y="1413"/>
                    <a:pt x="145" y="1413"/>
                  </a:cubicBezTo>
                  <a:cubicBezTo>
                    <a:pt x="122" y="1406"/>
                    <a:pt x="114" y="1375"/>
                    <a:pt x="99" y="1383"/>
                  </a:cubicBezTo>
                  <a:cubicBezTo>
                    <a:pt x="84" y="1383"/>
                    <a:pt x="99" y="1421"/>
                    <a:pt x="84" y="1421"/>
                  </a:cubicBezTo>
                  <a:cubicBezTo>
                    <a:pt x="69" y="1428"/>
                    <a:pt x="61" y="1406"/>
                    <a:pt x="46" y="1390"/>
                  </a:cubicBezTo>
                  <a:cubicBezTo>
                    <a:pt x="30" y="1375"/>
                    <a:pt x="15" y="1360"/>
                    <a:pt x="8" y="1337"/>
                  </a:cubicBezTo>
                  <a:cubicBezTo>
                    <a:pt x="0" y="1322"/>
                    <a:pt x="8" y="1299"/>
                    <a:pt x="15" y="1276"/>
                  </a:cubicBezTo>
                  <a:cubicBezTo>
                    <a:pt x="23" y="1253"/>
                    <a:pt x="46" y="1237"/>
                    <a:pt x="46" y="1215"/>
                  </a:cubicBezTo>
                  <a:cubicBezTo>
                    <a:pt x="38" y="1161"/>
                    <a:pt x="8" y="1123"/>
                    <a:pt x="8" y="1070"/>
                  </a:cubicBezTo>
                  <a:cubicBezTo>
                    <a:pt x="15" y="1054"/>
                    <a:pt x="46" y="1077"/>
                    <a:pt x="61" y="1062"/>
                  </a:cubicBezTo>
                  <a:cubicBezTo>
                    <a:pt x="84" y="1031"/>
                    <a:pt x="114" y="993"/>
                    <a:pt x="122" y="955"/>
                  </a:cubicBezTo>
                  <a:cubicBezTo>
                    <a:pt x="130" y="917"/>
                    <a:pt x="91" y="894"/>
                    <a:pt x="84" y="863"/>
                  </a:cubicBezTo>
                  <a:cubicBezTo>
                    <a:pt x="84" y="848"/>
                    <a:pt x="99" y="840"/>
                    <a:pt x="114" y="833"/>
                  </a:cubicBezTo>
                  <a:lnTo>
                    <a:pt x="114" y="833"/>
                  </a:lnTo>
                  <a:cubicBezTo>
                    <a:pt x="145" y="833"/>
                    <a:pt x="176" y="825"/>
                    <a:pt x="206" y="833"/>
                  </a:cubicBezTo>
                  <a:cubicBezTo>
                    <a:pt x="229" y="840"/>
                    <a:pt x="237" y="871"/>
                    <a:pt x="260" y="871"/>
                  </a:cubicBezTo>
                  <a:cubicBezTo>
                    <a:pt x="275" y="871"/>
                    <a:pt x="275" y="848"/>
                    <a:pt x="290" y="840"/>
                  </a:cubicBezTo>
                  <a:cubicBezTo>
                    <a:pt x="305" y="833"/>
                    <a:pt x="321" y="810"/>
                    <a:pt x="344" y="817"/>
                  </a:cubicBezTo>
                  <a:cubicBezTo>
                    <a:pt x="366" y="817"/>
                    <a:pt x="374" y="856"/>
                    <a:pt x="397" y="863"/>
                  </a:cubicBezTo>
                  <a:cubicBezTo>
                    <a:pt x="405" y="863"/>
                    <a:pt x="412" y="840"/>
                    <a:pt x="420" y="833"/>
                  </a:cubicBezTo>
                  <a:cubicBezTo>
                    <a:pt x="443" y="825"/>
                    <a:pt x="466" y="840"/>
                    <a:pt x="489" y="825"/>
                  </a:cubicBezTo>
                  <a:cubicBezTo>
                    <a:pt x="504" y="810"/>
                    <a:pt x="512" y="787"/>
                    <a:pt x="527" y="764"/>
                  </a:cubicBezTo>
                  <a:lnTo>
                    <a:pt x="527" y="764"/>
                  </a:lnTo>
                  <a:cubicBezTo>
                    <a:pt x="558" y="779"/>
                    <a:pt x="580" y="802"/>
                    <a:pt x="611" y="817"/>
                  </a:cubicBezTo>
                  <a:cubicBezTo>
                    <a:pt x="619" y="817"/>
                    <a:pt x="619" y="795"/>
                    <a:pt x="634" y="795"/>
                  </a:cubicBezTo>
                  <a:cubicBezTo>
                    <a:pt x="641" y="787"/>
                    <a:pt x="649" y="810"/>
                    <a:pt x="664" y="802"/>
                  </a:cubicBezTo>
                  <a:cubicBezTo>
                    <a:pt x="703" y="795"/>
                    <a:pt x="748" y="787"/>
                    <a:pt x="779" y="756"/>
                  </a:cubicBezTo>
                  <a:cubicBezTo>
                    <a:pt x="802" y="718"/>
                    <a:pt x="802" y="672"/>
                    <a:pt x="794" y="626"/>
                  </a:cubicBezTo>
                  <a:cubicBezTo>
                    <a:pt x="787" y="603"/>
                    <a:pt x="756" y="596"/>
                    <a:pt x="733" y="581"/>
                  </a:cubicBezTo>
                  <a:cubicBezTo>
                    <a:pt x="733" y="581"/>
                    <a:pt x="664" y="596"/>
                    <a:pt x="657" y="596"/>
                  </a:cubicBezTo>
                  <a:cubicBezTo>
                    <a:pt x="649" y="588"/>
                    <a:pt x="596" y="573"/>
                    <a:pt x="596" y="573"/>
                  </a:cubicBezTo>
                  <a:cubicBezTo>
                    <a:pt x="573" y="581"/>
                    <a:pt x="550" y="588"/>
                    <a:pt x="527" y="588"/>
                  </a:cubicBezTo>
                  <a:lnTo>
                    <a:pt x="527" y="588"/>
                  </a:lnTo>
                  <a:cubicBezTo>
                    <a:pt x="512" y="581"/>
                    <a:pt x="496" y="558"/>
                    <a:pt x="481" y="565"/>
                  </a:cubicBezTo>
                  <a:cubicBezTo>
                    <a:pt x="451" y="581"/>
                    <a:pt x="443" y="642"/>
                    <a:pt x="405" y="642"/>
                  </a:cubicBezTo>
                  <a:cubicBezTo>
                    <a:pt x="382" y="649"/>
                    <a:pt x="374" y="603"/>
                    <a:pt x="359" y="581"/>
                  </a:cubicBezTo>
                  <a:cubicBezTo>
                    <a:pt x="351" y="558"/>
                    <a:pt x="366" y="527"/>
                    <a:pt x="351" y="512"/>
                  </a:cubicBezTo>
                  <a:cubicBezTo>
                    <a:pt x="336" y="481"/>
                    <a:pt x="298" y="466"/>
                    <a:pt x="275" y="44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64" name="Freeform 34"/>
            <p:cNvSpPr>
              <a:spLocks noChangeArrowheads="1"/>
            </p:cNvSpPr>
            <p:nvPr/>
          </p:nvSpPr>
          <p:spPr bwMode="auto">
            <a:xfrm>
              <a:off x="6186085" y="8159751"/>
              <a:ext cx="457170" cy="525463"/>
            </a:xfrm>
            <a:custGeom>
              <a:avLst/>
              <a:gdLst>
                <a:gd name="T0" fmla="*/ 305 w 1269"/>
                <a:gd name="T1" fmla="*/ 122 h 1460"/>
                <a:gd name="T2" fmla="*/ 305 w 1269"/>
                <a:gd name="T3" fmla="*/ 122 h 1460"/>
                <a:gd name="T4" fmla="*/ 412 w 1269"/>
                <a:gd name="T5" fmla="*/ 15 h 1460"/>
                <a:gd name="T6" fmla="*/ 527 w 1269"/>
                <a:gd name="T7" fmla="*/ 30 h 1460"/>
                <a:gd name="T8" fmla="*/ 527 w 1269"/>
                <a:gd name="T9" fmla="*/ 84 h 1460"/>
                <a:gd name="T10" fmla="*/ 603 w 1269"/>
                <a:gd name="T11" fmla="*/ 91 h 1460"/>
                <a:gd name="T12" fmla="*/ 580 w 1269"/>
                <a:gd name="T13" fmla="*/ 145 h 1460"/>
                <a:gd name="T14" fmla="*/ 672 w 1269"/>
                <a:gd name="T15" fmla="*/ 229 h 1460"/>
                <a:gd name="T16" fmla="*/ 748 w 1269"/>
                <a:gd name="T17" fmla="*/ 153 h 1460"/>
                <a:gd name="T18" fmla="*/ 794 w 1269"/>
                <a:gd name="T19" fmla="*/ 221 h 1460"/>
                <a:gd name="T20" fmla="*/ 794 w 1269"/>
                <a:gd name="T21" fmla="*/ 221 h 1460"/>
                <a:gd name="T22" fmla="*/ 756 w 1269"/>
                <a:gd name="T23" fmla="*/ 237 h 1460"/>
                <a:gd name="T24" fmla="*/ 840 w 1269"/>
                <a:gd name="T25" fmla="*/ 290 h 1460"/>
                <a:gd name="T26" fmla="*/ 794 w 1269"/>
                <a:gd name="T27" fmla="*/ 389 h 1460"/>
                <a:gd name="T28" fmla="*/ 1000 w 1269"/>
                <a:gd name="T29" fmla="*/ 344 h 1460"/>
                <a:gd name="T30" fmla="*/ 1008 w 1269"/>
                <a:gd name="T31" fmla="*/ 275 h 1460"/>
                <a:gd name="T32" fmla="*/ 1084 w 1269"/>
                <a:gd name="T33" fmla="*/ 305 h 1460"/>
                <a:gd name="T34" fmla="*/ 1054 w 1269"/>
                <a:gd name="T35" fmla="*/ 389 h 1460"/>
                <a:gd name="T36" fmla="*/ 1146 w 1269"/>
                <a:gd name="T37" fmla="*/ 435 h 1460"/>
                <a:gd name="T38" fmla="*/ 1115 w 1269"/>
                <a:gd name="T39" fmla="*/ 619 h 1460"/>
                <a:gd name="T40" fmla="*/ 1230 w 1269"/>
                <a:gd name="T41" fmla="*/ 626 h 1460"/>
                <a:gd name="T42" fmla="*/ 1253 w 1269"/>
                <a:gd name="T43" fmla="*/ 955 h 1460"/>
                <a:gd name="T44" fmla="*/ 1253 w 1269"/>
                <a:gd name="T45" fmla="*/ 955 h 1460"/>
                <a:gd name="T46" fmla="*/ 1130 w 1269"/>
                <a:gd name="T47" fmla="*/ 1016 h 1460"/>
                <a:gd name="T48" fmla="*/ 1031 w 1269"/>
                <a:gd name="T49" fmla="*/ 955 h 1460"/>
                <a:gd name="T50" fmla="*/ 1023 w 1269"/>
                <a:gd name="T51" fmla="*/ 1100 h 1460"/>
                <a:gd name="T52" fmla="*/ 1092 w 1269"/>
                <a:gd name="T53" fmla="*/ 1268 h 1460"/>
                <a:gd name="T54" fmla="*/ 932 w 1269"/>
                <a:gd name="T55" fmla="*/ 1367 h 1460"/>
                <a:gd name="T56" fmla="*/ 779 w 1269"/>
                <a:gd name="T57" fmla="*/ 1459 h 1460"/>
                <a:gd name="T58" fmla="*/ 779 w 1269"/>
                <a:gd name="T59" fmla="*/ 1459 h 1460"/>
                <a:gd name="T60" fmla="*/ 703 w 1269"/>
                <a:gd name="T61" fmla="*/ 1436 h 1460"/>
                <a:gd name="T62" fmla="*/ 649 w 1269"/>
                <a:gd name="T63" fmla="*/ 1436 h 1460"/>
                <a:gd name="T64" fmla="*/ 611 w 1269"/>
                <a:gd name="T65" fmla="*/ 1413 h 1460"/>
                <a:gd name="T66" fmla="*/ 580 w 1269"/>
                <a:gd name="T67" fmla="*/ 1337 h 1460"/>
                <a:gd name="T68" fmla="*/ 519 w 1269"/>
                <a:gd name="T69" fmla="*/ 1283 h 1460"/>
                <a:gd name="T70" fmla="*/ 466 w 1269"/>
                <a:gd name="T71" fmla="*/ 1245 h 1460"/>
                <a:gd name="T72" fmla="*/ 420 w 1269"/>
                <a:gd name="T73" fmla="*/ 1191 h 1460"/>
                <a:gd name="T74" fmla="*/ 351 w 1269"/>
                <a:gd name="T75" fmla="*/ 1245 h 1460"/>
                <a:gd name="T76" fmla="*/ 282 w 1269"/>
                <a:gd name="T77" fmla="*/ 1275 h 1460"/>
                <a:gd name="T78" fmla="*/ 275 w 1269"/>
                <a:gd name="T79" fmla="*/ 1222 h 1460"/>
                <a:gd name="T80" fmla="*/ 221 w 1269"/>
                <a:gd name="T81" fmla="*/ 1222 h 1460"/>
                <a:gd name="T82" fmla="*/ 198 w 1269"/>
                <a:gd name="T83" fmla="*/ 1138 h 1460"/>
                <a:gd name="T84" fmla="*/ 122 w 1269"/>
                <a:gd name="T85" fmla="*/ 1069 h 1460"/>
                <a:gd name="T86" fmla="*/ 122 w 1269"/>
                <a:gd name="T87" fmla="*/ 1069 h 1460"/>
                <a:gd name="T88" fmla="*/ 114 w 1269"/>
                <a:gd name="T89" fmla="*/ 1046 h 1460"/>
                <a:gd name="T90" fmla="*/ 84 w 1269"/>
                <a:gd name="T91" fmla="*/ 977 h 1460"/>
                <a:gd name="T92" fmla="*/ 92 w 1269"/>
                <a:gd name="T93" fmla="*/ 909 h 1460"/>
                <a:gd name="T94" fmla="*/ 23 w 1269"/>
                <a:gd name="T95" fmla="*/ 802 h 1460"/>
                <a:gd name="T96" fmla="*/ 61 w 1269"/>
                <a:gd name="T97" fmla="*/ 741 h 1460"/>
                <a:gd name="T98" fmla="*/ 0 w 1269"/>
                <a:gd name="T99" fmla="*/ 703 h 1460"/>
                <a:gd name="T100" fmla="*/ 122 w 1269"/>
                <a:gd name="T101" fmla="*/ 611 h 1460"/>
                <a:gd name="T102" fmla="*/ 53 w 1269"/>
                <a:gd name="T103" fmla="*/ 619 h 1460"/>
                <a:gd name="T104" fmla="*/ 76 w 1269"/>
                <a:gd name="T105" fmla="*/ 573 h 1460"/>
                <a:gd name="T106" fmla="*/ 84 w 1269"/>
                <a:gd name="T107" fmla="*/ 519 h 1460"/>
                <a:gd name="T108" fmla="*/ 107 w 1269"/>
                <a:gd name="T109" fmla="*/ 481 h 1460"/>
                <a:gd name="T110" fmla="*/ 122 w 1269"/>
                <a:gd name="T111" fmla="*/ 450 h 1460"/>
                <a:gd name="T112" fmla="*/ 229 w 1269"/>
                <a:gd name="T113" fmla="*/ 359 h 1460"/>
                <a:gd name="T114" fmla="*/ 305 w 1269"/>
                <a:gd name="T115" fmla="*/ 328 h 1460"/>
                <a:gd name="T116" fmla="*/ 221 w 1269"/>
                <a:gd name="T117" fmla="*/ 298 h 1460"/>
                <a:gd name="T118" fmla="*/ 229 w 1269"/>
                <a:gd name="T119" fmla="*/ 214 h 1460"/>
                <a:gd name="T120" fmla="*/ 267 w 1269"/>
                <a:gd name="T121" fmla="*/ 183 h 1460"/>
                <a:gd name="T122" fmla="*/ 305 w 1269"/>
                <a:gd name="T123" fmla="*/ 122 h 1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69" h="1460">
                  <a:moveTo>
                    <a:pt x="305" y="122"/>
                  </a:moveTo>
                  <a:lnTo>
                    <a:pt x="305" y="122"/>
                  </a:lnTo>
                  <a:cubicBezTo>
                    <a:pt x="344" y="84"/>
                    <a:pt x="367" y="30"/>
                    <a:pt x="412" y="15"/>
                  </a:cubicBezTo>
                  <a:cubicBezTo>
                    <a:pt x="450" y="0"/>
                    <a:pt x="489" y="23"/>
                    <a:pt x="527" y="30"/>
                  </a:cubicBezTo>
                  <a:cubicBezTo>
                    <a:pt x="527" y="30"/>
                    <a:pt x="519" y="84"/>
                    <a:pt x="527" y="84"/>
                  </a:cubicBezTo>
                  <a:lnTo>
                    <a:pt x="603" y="91"/>
                  </a:lnTo>
                  <a:cubicBezTo>
                    <a:pt x="603" y="91"/>
                    <a:pt x="573" y="137"/>
                    <a:pt x="580" y="145"/>
                  </a:cubicBezTo>
                  <a:cubicBezTo>
                    <a:pt x="580" y="153"/>
                    <a:pt x="672" y="229"/>
                    <a:pt x="672" y="229"/>
                  </a:cubicBezTo>
                  <a:cubicBezTo>
                    <a:pt x="703" y="206"/>
                    <a:pt x="710" y="153"/>
                    <a:pt x="748" y="153"/>
                  </a:cubicBezTo>
                  <a:cubicBezTo>
                    <a:pt x="779" y="145"/>
                    <a:pt x="779" y="198"/>
                    <a:pt x="794" y="221"/>
                  </a:cubicBezTo>
                  <a:lnTo>
                    <a:pt x="794" y="221"/>
                  </a:lnTo>
                  <a:cubicBezTo>
                    <a:pt x="779" y="229"/>
                    <a:pt x="748" y="221"/>
                    <a:pt x="756" y="237"/>
                  </a:cubicBezTo>
                  <a:cubicBezTo>
                    <a:pt x="771" y="260"/>
                    <a:pt x="832" y="260"/>
                    <a:pt x="840" y="290"/>
                  </a:cubicBezTo>
                  <a:cubicBezTo>
                    <a:pt x="848" y="328"/>
                    <a:pt x="756" y="374"/>
                    <a:pt x="794" y="389"/>
                  </a:cubicBezTo>
                  <a:cubicBezTo>
                    <a:pt x="863" y="412"/>
                    <a:pt x="939" y="382"/>
                    <a:pt x="1000" y="344"/>
                  </a:cubicBezTo>
                  <a:cubicBezTo>
                    <a:pt x="1023" y="336"/>
                    <a:pt x="985" y="283"/>
                    <a:pt x="1008" y="275"/>
                  </a:cubicBezTo>
                  <a:cubicBezTo>
                    <a:pt x="1031" y="260"/>
                    <a:pt x="1061" y="290"/>
                    <a:pt x="1084" y="305"/>
                  </a:cubicBezTo>
                  <a:cubicBezTo>
                    <a:pt x="1084" y="305"/>
                    <a:pt x="1054" y="382"/>
                    <a:pt x="1054" y="389"/>
                  </a:cubicBezTo>
                  <a:cubicBezTo>
                    <a:pt x="1046" y="405"/>
                    <a:pt x="1146" y="435"/>
                    <a:pt x="1146" y="435"/>
                  </a:cubicBezTo>
                  <a:cubicBezTo>
                    <a:pt x="1130" y="496"/>
                    <a:pt x="1084" y="558"/>
                    <a:pt x="1115" y="619"/>
                  </a:cubicBezTo>
                  <a:cubicBezTo>
                    <a:pt x="1130" y="649"/>
                    <a:pt x="1214" y="588"/>
                    <a:pt x="1230" y="626"/>
                  </a:cubicBezTo>
                  <a:cubicBezTo>
                    <a:pt x="1268" y="725"/>
                    <a:pt x="1245" y="840"/>
                    <a:pt x="1253" y="955"/>
                  </a:cubicBezTo>
                  <a:lnTo>
                    <a:pt x="1253" y="955"/>
                  </a:lnTo>
                  <a:cubicBezTo>
                    <a:pt x="1207" y="977"/>
                    <a:pt x="1176" y="1016"/>
                    <a:pt x="1130" y="1016"/>
                  </a:cubicBezTo>
                  <a:cubicBezTo>
                    <a:pt x="1092" y="1016"/>
                    <a:pt x="1061" y="932"/>
                    <a:pt x="1031" y="955"/>
                  </a:cubicBezTo>
                  <a:cubicBezTo>
                    <a:pt x="993" y="985"/>
                    <a:pt x="1016" y="1054"/>
                    <a:pt x="1023" y="1100"/>
                  </a:cubicBezTo>
                  <a:cubicBezTo>
                    <a:pt x="1031" y="1161"/>
                    <a:pt x="1107" y="1214"/>
                    <a:pt x="1092" y="1268"/>
                  </a:cubicBezTo>
                  <a:cubicBezTo>
                    <a:pt x="1069" y="1329"/>
                    <a:pt x="985" y="1337"/>
                    <a:pt x="932" y="1367"/>
                  </a:cubicBezTo>
                  <a:cubicBezTo>
                    <a:pt x="878" y="1398"/>
                    <a:pt x="832" y="1428"/>
                    <a:pt x="779" y="1459"/>
                  </a:cubicBezTo>
                  <a:lnTo>
                    <a:pt x="779" y="1459"/>
                  </a:lnTo>
                  <a:cubicBezTo>
                    <a:pt x="764" y="1444"/>
                    <a:pt x="725" y="1444"/>
                    <a:pt x="703" y="1436"/>
                  </a:cubicBezTo>
                  <a:cubicBezTo>
                    <a:pt x="672" y="1428"/>
                    <a:pt x="687" y="1413"/>
                    <a:pt x="649" y="1436"/>
                  </a:cubicBezTo>
                  <a:cubicBezTo>
                    <a:pt x="626" y="1444"/>
                    <a:pt x="626" y="1421"/>
                    <a:pt x="611" y="1413"/>
                  </a:cubicBezTo>
                  <a:cubicBezTo>
                    <a:pt x="611" y="1390"/>
                    <a:pt x="588" y="1360"/>
                    <a:pt x="580" y="1337"/>
                  </a:cubicBezTo>
                  <a:cubicBezTo>
                    <a:pt x="565" y="1314"/>
                    <a:pt x="542" y="1298"/>
                    <a:pt x="519" y="1283"/>
                  </a:cubicBezTo>
                  <a:cubicBezTo>
                    <a:pt x="504" y="1275"/>
                    <a:pt x="481" y="1260"/>
                    <a:pt x="466" y="1245"/>
                  </a:cubicBezTo>
                  <a:cubicBezTo>
                    <a:pt x="458" y="1230"/>
                    <a:pt x="420" y="1199"/>
                    <a:pt x="420" y="1191"/>
                  </a:cubicBezTo>
                  <a:cubicBezTo>
                    <a:pt x="405" y="1191"/>
                    <a:pt x="367" y="1237"/>
                    <a:pt x="351" y="1245"/>
                  </a:cubicBezTo>
                  <a:cubicBezTo>
                    <a:pt x="336" y="1252"/>
                    <a:pt x="290" y="1291"/>
                    <a:pt x="282" y="1275"/>
                  </a:cubicBezTo>
                  <a:cubicBezTo>
                    <a:pt x="275" y="1260"/>
                    <a:pt x="275" y="1245"/>
                    <a:pt x="275" y="1222"/>
                  </a:cubicBezTo>
                  <a:cubicBezTo>
                    <a:pt x="275" y="1214"/>
                    <a:pt x="229" y="1222"/>
                    <a:pt x="221" y="1222"/>
                  </a:cubicBezTo>
                  <a:cubicBezTo>
                    <a:pt x="214" y="1222"/>
                    <a:pt x="206" y="1146"/>
                    <a:pt x="198" y="1138"/>
                  </a:cubicBezTo>
                  <a:cubicBezTo>
                    <a:pt x="175" y="1108"/>
                    <a:pt x="145" y="1092"/>
                    <a:pt x="122" y="1069"/>
                  </a:cubicBezTo>
                  <a:lnTo>
                    <a:pt x="122" y="1069"/>
                  </a:lnTo>
                  <a:cubicBezTo>
                    <a:pt x="122" y="1062"/>
                    <a:pt x="114" y="1054"/>
                    <a:pt x="114" y="1046"/>
                  </a:cubicBezTo>
                  <a:cubicBezTo>
                    <a:pt x="114" y="1023"/>
                    <a:pt x="84" y="1000"/>
                    <a:pt x="84" y="977"/>
                  </a:cubicBezTo>
                  <a:cubicBezTo>
                    <a:pt x="76" y="955"/>
                    <a:pt x="92" y="932"/>
                    <a:pt x="92" y="909"/>
                  </a:cubicBezTo>
                  <a:cubicBezTo>
                    <a:pt x="92" y="894"/>
                    <a:pt x="38" y="810"/>
                    <a:pt x="23" y="802"/>
                  </a:cubicBezTo>
                  <a:cubicBezTo>
                    <a:pt x="23" y="787"/>
                    <a:pt x="76" y="764"/>
                    <a:pt x="61" y="741"/>
                  </a:cubicBezTo>
                  <a:cubicBezTo>
                    <a:pt x="53" y="718"/>
                    <a:pt x="8" y="718"/>
                    <a:pt x="0" y="703"/>
                  </a:cubicBezTo>
                  <a:cubicBezTo>
                    <a:pt x="0" y="687"/>
                    <a:pt x="137" y="664"/>
                    <a:pt x="122" y="611"/>
                  </a:cubicBezTo>
                  <a:cubicBezTo>
                    <a:pt x="114" y="611"/>
                    <a:pt x="53" y="634"/>
                    <a:pt x="53" y="619"/>
                  </a:cubicBezTo>
                  <a:cubicBezTo>
                    <a:pt x="38" y="611"/>
                    <a:pt x="69" y="580"/>
                    <a:pt x="76" y="573"/>
                  </a:cubicBezTo>
                  <a:cubicBezTo>
                    <a:pt x="92" y="558"/>
                    <a:pt x="92" y="535"/>
                    <a:pt x="84" y="519"/>
                  </a:cubicBezTo>
                  <a:cubicBezTo>
                    <a:pt x="76" y="504"/>
                    <a:pt x="99" y="496"/>
                    <a:pt x="107" y="481"/>
                  </a:cubicBezTo>
                  <a:cubicBezTo>
                    <a:pt x="114" y="473"/>
                    <a:pt x="114" y="458"/>
                    <a:pt x="122" y="450"/>
                  </a:cubicBezTo>
                  <a:cubicBezTo>
                    <a:pt x="145" y="420"/>
                    <a:pt x="191" y="359"/>
                    <a:pt x="229" y="359"/>
                  </a:cubicBezTo>
                  <a:cubicBezTo>
                    <a:pt x="260" y="359"/>
                    <a:pt x="305" y="374"/>
                    <a:pt x="305" y="328"/>
                  </a:cubicBezTo>
                  <a:cubicBezTo>
                    <a:pt x="290" y="328"/>
                    <a:pt x="198" y="351"/>
                    <a:pt x="221" y="298"/>
                  </a:cubicBezTo>
                  <a:cubicBezTo>
                    <a:pt x="237" y="283"/>
                    <a:pt x="237" y="237"/>
                    <a:pt x="229" y="214"/>
                  </a:cubicBezTo>
                  <a:cubicBezTo>
                    <a:pt x="221" y="198"/>
                    <a:pt x="260" y="191"/>
                    <a:pt x="267" y="183"/>
                  </a:cubicBezTo>
                  <a:cubicBezTo>
                    <a:pt x="290" y="176"/>
                    <a:pt x="313" y="145"/>
                    <a:pt x="305" y="12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65" name="Freeform 35"/>
            <p:cNvSpPr>
              <a:spLocks noChangeArrowheads="1"/>
            </p:cNvSpPr>
            <p:nvPr/>
          </p:nvSpPr>
          <p:spPr bwMode="auto">
            <a:xfrm>
              <a:off x="5746376" y="7691438"/>
              <a:ext cx="552414" cy="1066800"/>
            </a:xfrm>
            <a:custGeom>
              <a:avLst/>
              <a:gdLst>
                <a:gd name="T0" fmla="*/ 1160 w 1535"/>
                <a:gd name="T1" fmla="*/ 8 h 2965"/>
                <a:gd name="T2" fmla="*/ 847 w 1535"/>
                <a:gd name="T3" fmla="*/ 31 h 2965"/>
                <a:gd name="T4" fmla="*/ 672 w 1535"/>
                <a:gd name="T5" fmla="*/ 100 h 2965"/>
                <a:gd name="T6" fmla="*/ 511 w 1535"/>
                <a:gd name="T7" fmla="*/ 199 h 2965"/>
                <a:gd name="T8" fmla="*/ 489 w 1535"/>
                <a:gd name="T9" fmla="*/ 520 h 2965"/>
                <a:gd name="T10" fmla="*/ 175 w 1535"/>
                <a:gd name="T11" fmla="*/ 588 h 2965"/>
                <a:gd name="T12" fmla="*/ 0 w 1535"/>
                <a:gd name="T13" fmla="*/ 879 h 2965"/>
                <a:gd name="T14" fmla="*/ 122 w 1535"/>
                <a:gd name="T15" fmla="*/ 993 h 2965"/>
                <a:gd name="T16" fmla="*/ 290 w 1535"/>
                <a:gd name="T17" fmla="*/ 1077 h 2965"/>
                <a:gd name="T18" fmla="*/ 305 w 1535"/>
                <a:gd name="T19" fmla="*/ 1245 h 2965"/>
                <a:gd name="T20" fmla="*/ 313 w 1535"/>
                <a:gd name="T21" fmla="*/ 1482 h 2965"/>
                <a:gd name="T22" fmla="*/ 275 w 1535"/>
                <a:gd name="T23" fmla="*/ 1650 h 2965"/>
                <a:gd name="T24" fmla="*/ 252 w 1535"/>
                <a:gd name="T25" fmla="*/ 2002 h 2965"/>
                <a:gd name="T26" fmla="*/ 305 w 1535"/>
                <a:gd name="T27" fmla="*/ 2101 h 2965"/>
                <a:gd name="T28" fmla="*/ 336 w 1535"/>
                <a:gd name="T29" fmla="*/ 2468 h 2965"/>
                <a:gd name="T30" fmla="*/ 175 w 1535"/>
                <a:gd name="T31" fmla="*/ 2865 h 2965"/>
                <a:gd name="T32" fmla="*/ 259 w 1535"/>
                <a:gd name="T33" fmla="*/ 2964 h 2965"/>
                <a:gd name="T34" fmla="*/ 511 w 1535"/>
                <a:gd name="T35" fmla="*/ 2911 h 2965"/>
                <a:gd name="T36" fmla="*/ 595 w 1535"/>
                <a:gd name="T37" fmla="*/ 2888 h 2965"/>
                <a:gd name="T38" fmla="*/ 748 w 1535"/>
                <a:gd name="T39" fmla="*/ 2804 h 2965"/>
                <a:gd name="T40" fmla="*/ 870 w 1535"/>
                <a:gd name="T41" fmla="*/ 2811 h 2965"/>
                <a:gd name="T42" fmla="*/ 924 w 1535"/>
                <a:gd name="T43" fmla="*/ 2872 h 2965"/>
                <a:gd name="T44" fmla="*/ 1000 w 1535"/>
                <a:gd name="T45" fmla="*/ 2781 h 2965"/>
                <a:gd name="T46" fmla="*/ 1206 w 1535"/>
                <a:gd name="T47" fmla="*/ 2796 h 2965"/>
                <a:gd name="T48" fmla="*/ 1389 w 1535"/>
                <a:gd name="T49" fmla="*/ 2605 h 2965"/>
                <a:gd name="T50" fmla="*/ 1343 w 1535"/>
                <a:gd name="T51" fmla="*/ 2368 h 2965"/>
                <a:gd name="T52" fmla="*/ 1305 w 1535"/>
                <a:gd name="T53" fmla="*/ 2276 h 2965"/>
                <a:gd name="T54" fmla="*/ 1282 w 1535"/>
                <a:gd name="T55" fmla="*/ 2040 h 2965"/>
                <a:gd name="T56" fmla="*/ 1274 w 1535"/>
                <a:gd name="T57" fmla="*/ 1918 h 2965"/>
                <a:gd name="T58" fmla="*/ 1328 w 1535"/>
                <a:gd name="T59" fmla="*/ 1780 h 2965"/>
                <a:gd name="T60" fmla="*/ 1526 w 1535"/>
                <a:gd name="T61" fmla="*/ 1627 h 2965"/>
                <a:gd name="T62" fmla="*/ 1488 w 1535"/>
                <a:gd name="T63" fmla="*/ 1482 h 2965"/>
                <a:gd name="T64" fmla="*/ 1412 w 1535"/>
                <a:gd name="T65" fmla="*/ 1452 h 2965"/>
                <a:gd name="T66" fmla="*/ 1121 w 1535"/>
                <a:gd name="T67" fmla="*/ 1245 h 2965"/>
                <a:gd name="T68" fmla="*/ 1213 w 1535"/>
                <a:gd name="T69" fmla="*/ 1077 h 2965"/>
                <a:gd name="T70" fmla="*/ 1419 w 1535"/>
                <a:gd name="T71" fmla="*/ 986 h 2965"/>
                <a:gd name="T72" fmla="*/ 1320 w 1535"/>
                <a:gd name="T73" fmla="*/ 940 h 2965"/>
                <a:gd name="T74" fmla="*/ 1297 w 1535"/>
                <a:gd name="T75" fmla="*/ 787 h 2965"/>
                <a:gd name="T76" fmla="*/ 1374 w 1535"/>
                <a:gd name="T77" fmla="*/ 611 h 2965"/>
                <a:gd name="T78" fmla="*/ 1503 w 1535"/>
                <a:gd name="T79" fmla="*/ 466 h 2965"/>
                <a:gd name="T80" fmla="*/ 1335 w 1535"/>
                <a:gd name="T81" fmla="*/ 329 h 2965"/>
                <a:gd name="T82" fmla="*/ 1206 w 1535"/>
                <a:gd name="T83" fmla="*/ 214 h 2965"/>
                <a:gd name="T84" fmla="*/ 1221 w 1535"/>
                <a:gd name="T85" fmla="*/ 54 h 2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5" h="2965">
                  <a:moveTo>
                    <a:pt x="1221" y="54"/>
                  </a:moveTo>
                  <a:lnTo>
                    <a:pt x="1221" y="54"/>
                  </a:lnTo>
                  <a:cubicBezTo>
                    <a:pt x="1206" y="39"/>
                    <a:pt x="1183" y="0"/>
                    <a:pt x="1160" y="8"/>
                  </a:cubicBezTo>
                  <a:cubicBezTo>
                    <a:pt x="1115" y="16"/>
                    <a:pt x="1100" y="69"/>
                    <a:pt x="1061" y="84"/>
                  </a:cubicBezTo>
                  <a:cubicBezTo>
                    <a:pt x="1023" y="92"/>
                    <a:pt x="985" y="69"/>
                    <a:pt x="947" y="61"/>
                  </a:cubicBezTo>
                  <a:cubicBezTo>
                    <a:pt x="916" y="54"/>
                    <a:pt x="878" y="46"/>
                    <a:pt x="847" y="31"/>
                  </a:cubicBezTo>
                  <a:lnTo>
                    <a:pt x="847" y="31"/>
                  </a:lnTo>
                  <a:cubicBezTo>
                    <a:pt x="825" y="54"/>
                    <a:pt x="794" y="77"/>
                    <a:pt x="764" y="84"/>
                  </a:cubicBezTo>
                  <a:cubicBezTo>
                    <a:pt x="733" y="100"/>
                    <a:pt x="703" y="100"/>
                    <a:pt x="672" y="100"/>
                  </a:cubicBezTo>
                  <a:lnTo>
                    <a:pt x="672" y="100"/>
                  </a:lnTo>
                  <a:cubicBezTo>
                    <a:pt x="657" y="123"/>
                    <a:pt x="641" y="161"/>
                    <a:pt x="611" y="176"/>
                  </a:cubicBezTo>
                  <a:cubicBezTo>
                    <a:pt x="580" y="191"/>
                    <a:pt x="534" y="176"/>
                    <a:pt x="511" y="199"/>
                  </a:cubicBezTo>
                  <a:cubicBezTo>
                    <a:pt x="489" y="222"/>
                    <a:pt x="496" y="252"/>
                    <a:pt x="496" y="283"/>
                  </a:cubicBezTo>
                  <a:cubicBezTo>
                    <a:pt x="496" y="329"/>
                    <a:pt x="527" y="375"/>
                    <a:pt x="527" y="421"/>
                  </a:cubicBezTo>
                  <a:cubicBezTo>
                    <a:pt x="527" y="459"/>
                    <a:pt x="511" y="497"/>
                    <a:pt x="489" y="520"/>
                  </a:cubicBezTo>
                  <a:cubicBezTo>
                    <a:pt x="458" y="543"/>
                    <a:pt x="412" y="535"/>
                    <a:pt x="382" y="550"/>
                  </a:cubicBezTo>
                  <a:cubicBezTo>
                    <a:pt x="366" y="558"/>
                    <a:pt x="359" y="581"/>
                    <a:pt x="336" y="588"/>
                  </a:cubicBezTo>
                  <a:cubicBezTo>
                    <a:pt x="282" y="596"/>
                    <a:pt x="221" y="558"/>
                    <a:pt x="175" y="588"/>
                  </a:cubicBezTo>
                  <a:cubicBezTo>
                    <a:pt x="130" y="611"/>
                    <a:pt x="137" y="680"/>
                    <a:pt x="122" y="726"/>
                  </a:cubicBezTo>
                  <a:cubicBezTo>
                    <a:pt x="107" y="764"/>
                    <a:pt x="84" y="795"/>
                    <a:pt x="61" y="825"/>
                  </a:cubicBezTo>
                  <a:cubicBezTo>
                    <a:pt x="38" y="848"/>
                    <a:pt x="15" y="863"/>
                    <a:pt x="0" y="879"/>
                  </a:cubicBezTo>
                  <a:lnTo>
                    <a:pt x="0" y="879"/>
                  </a:lnTo>
                  <a:cubicBezTo>
                    <a:pt x="46" y="886"/>
                    <a:pt x="99" y="871"/>
                    <a:pt x="130" y="902"/>
                  </a:cubicBezTo>
                  <a:cubicBezTo>
                    <a:pt x="153" y="925"/>
                    <a:pt x="122" y="963"/>
                    <a:pt x="122" y="993"/>
                  </a:cubicBezTo>
                  <a:cubicBezTo>
                    <a:pt x="130" y="1024"/>
                    <a:pt x="122" y="1085"/>
                    <a:pt x="160" y="1093"/>
                  </a:cubicBezTo>
                  <a:cubicBezTo>
                    <a:pt x="206" y="1100"/>
                    <a:pt x="244" y="1047"/>
                    <a:pt x="282" y="1016"/>
                  </a:cubicBezTo>
                  <a:lnTo>
                    <a:pt x="290" y="1077"/>
                  </a:lnTo>
                  <a:cubicBezTo>
                    <a:pt x="282" y="1085"/>
                    <a:pt x="259" y="1123"/>
                    <a:pt x="259" y="1123"/>
                  </a:cubicBezTo>
                  <a:cubicBezTo>
                    <a:pt x="259" y="1123"/>
                    <a:pt x="252" y="1177"/>
                    <a:pt x="252" y="1184"/>
                  </a:cubicBezTo>
                  <a:lnTo>
                    <a:pt x="305" y="1245"/>
                  </a:lnTo>
                  <a:cubicBezTo>
                    <a:pt x="328" y="1284"/>
                    <a:pt x="343" y="1329"/>
                    <a:pt x="359" y="1368"/>
                  </a:cubicBezTo>
                  <a:cubicBezTo>
                    <a:pt x="359" y="1368"/>
                    <a:pt x="412" y="1421"/>
                    <a:pt x="405" y="1421"/>
                  </a:cubicBezTo>
                  <a:cubicBezTo>
                    <a:pt x="397" y="1429"/>
                    <a:pt x="313" y="1482"/>
                    <a:pt x="313" y="1482"/>
                  </a:cubicBezTo>
                  <a:cubicBezTo>
                    <a:pt x="298" y="1497"/>
                    <a:pt x="267" y="1505"/>
                    <a:pt x="267" y="1520"/>
                  </a:cubicBezTo>
                  <a:cubicBezTo>
                    <a:pt x="275" y="1559"/>
                    <a:pt x="336" y="1574"/>
                    <a:pt x="336" y="1612"/>
                  </a:cubicBezTo>
                  <a:cubicBezTo>
                    <a:pt x="336" y="1635"/>
                    <a:pt x="282" y="1627"/>
                    <a:pt x="275" y="1650"/>
                  </a:cubicBezTo>
                  <a:cubicBezTo>
                    <a:pt x="259" y="1688"/>
                    <a:pt x="275" y="1727"/>
                    <a:pt x="275" y="1765"/>
                  </a:cubicBezTo>
                  <a:cubicBezTo>
                    <a:pt x="282" y="1818"/>
                    <a:pt x="298" y="1879"/>
                    <a:pt x="298" y="1933"/>
                  </a:cubicBezTo>
                  <a:cubicBezTo>
                    <a:pt x="290" y="1963"/>
                    <a:pt x="267" y="1979"/>
                    <a:pt x="252" y="2002"/>
                  </a:cubicBezTo>
                  <a:lnTo>
                    <a:pt x="252" y="2002"/>
                  </a:lnTo>
                  <a:cubicBezTo>
                    <a:pt x="275" y="2009"/>
                    <a:pt x="298" y="2009"/>
                    <a:pt x="313" y="2024"/>
                  </a:cubicBezTo>
                  <a:cubicBezTo>
                    <a:pt x="321" y="2047"/>
                    <a:pt x="298" y="2078"/>
                    <a:pt x="305" y="2101"/>
                  </a:cubicBezTo>
                  <a:cubicBezTo>
                    <a:pt x="321" y="2124"/>
                    <a:pt x="366" y="2109"/>
                    <a:pt x="382" y="2132"/>
                  </a:cubicBezTo>
                  <a:cubicBezTo>
                    <a:pt x="405" y="2162"/>
                    <a:pt x="420" y="2208"/>
                    <a:pt x="420" y="2246"/>
                  </a:cubicBezTo>
                  <a:cubicBezTo>
                    <a:pt x="405" y="2322"/>
                    <a:pt x="359" y="2391"/>
                    <a:pt x="336" y="2468"/>
                  </a:cubicBezTo>
                  <a:cubicBezTo>
                    <a:pt x="321" y="2521"/>
                    <a:pt x="336" y="2582"/>
                    <a:pt x="321" y="2628"/>
                  </a:cubicBezTo>
                  <a:cubicBezTo>
                    <a:pt x="305" y="2666"/>
                    <a:pt x="259" y="2674"/>
                    <a:pt x="244" y="2712"/>
                  </a:cubicBezTo>
                  <a:cubicBezTo>
                    <a:pt x="214" y="2758"/>
                    <a:pt x="198" y="2811"/>
                    <a:pt x="175" y="2865"/>
                  </a:cubicBezTo>
                  <a:lnTo>
                    <a:pt x="175" y="2865"/>
                  </a:lnTo>
                  <a:cubicBezTo>
                    <a:pt x="191" y="2880"/>
                    <a:pt x="198" y="2903"/>
                    <a:pt x="214" y="2918"/>
                  </a:cubicBezTo>
                  <a:cubicBezTo>
                    <a:pt x="229" y="2933"/>
                    <a:pt x="236" y="2964"/>
                    <a:pt x="259" y="2964"/>
                  </a:cubicBezTo>
                  <a:cubicBezTo>
                    <a:pt x="282" y="2964"/>
                    <a:pt x="275" y="2918"/>
                    <a:pt x="298" y="2911"/>
                  </a:cubicBezTo>
                  <a:cubicBezTo>
                    <a:pt x="328" y="2888"/>
                    <a:pt x="366" y="2880"/>
                    <a:pt x="405" y="2880"/>
                  </a:cubicBezTo>
                  <a:cubicBezTo>
                    <a:pt x="443" y="2880"/>
                    <a:pt x="481" y="2895"/>
                    <a:pt x="511" y="2911"/>
                  </a:cubicBezTo>
                  <a:cubicBezTo>
                    <a:pt x="519" y="2918"/>
                    <a:pt x="511" y="2933"/>
                    <a:pt x="511" y="2949"/>
                  </a:cubicBezTo>
                  <a:lnTo>
                    <a:pt x="511" y="2949"/>
                  </a:lnTo>
                  <a:cubicBezTo>
                    <a:pt x="542" y="2926"/>
                    <a:pt x="573" y="2911"/>
                    <a:pt x="595" y="2888"/>
                  </a:cubicBezTo>
                  <a:cubicBezTo>
                    <a:pt x="634" y="2849"/>
                    <a:pt x="672" y="2796"/>
                    <a:pt x="718" y="2773"/>
                  </a:cubicBezTo>
                  <a:cubicBezTo>
                    <a:pt x="733" y="2765"/>
                    <a:pt x="741" y="2788"/>
                    <a:pt x="748" y="2804"/>
                  </a:cubicBezTo>
                  <a:lnTo>
                    <a:pt x="748" y="2804"/>
                  </a:lnTo>
                  <a:cubicBezTo>
                    <a:pt x="764" y="2788"/>
                    <a:pt x="779" y="2758"/>
                    <a:pt x="802" y="2758"/>
                  </a:cubicBezTo>
                  <a:cubicBezTo>
                    <a:pt x="817" y="2758"/>
                    <a:pt x="809" y="2788"/>
                    <a:pt x="817" y="2804"/>
                  </a:cubicBezTo>
                  <a:cubicBezTo>
                    <a:pt x="832" y="2811"/>
                    <a:pt x="855" y="2804"/>
                    <a:pt x="870" y="2811"/>
                  </a:cubicBezTo>
                  <a:cubicBezTo>
                    <a:pt x="878" y="2826"/>
                    <a:pt x="870" y="2849"/>
                    <a:pt x="878" y="2865"/>
                  </a:cubicBezTo>
                  <a:cubicBezTo>
                    <a:pt x="893" y="2872"/>
                    <a:pt x="909" y="2872"/>
                    <a:pt x="924" y="2872"/>
                  </a:cubicBezTo>
                  <a:lnTo>
                    <a:pt x="924" y="2872"/>
                  </a:lnTo>
                  <a:cubicBezTo>
                    <a:pt x="970" y="2849"/>
                    <a:pt x="970" y="2849"/>
                    <a:pt x="970" y="2849"/>
                  </a:cubicBezTo>
                  <a:lnTo>
                    <a:pt x="970" y="2849"/>
                  </a:lnTo>
                  <a:cubicBezTo>
                    <a:pt x="978" y="2826"/>
                    <a:pt x="978" y="2788"/>
                    <a:pt x="1000" y="2781"/>
                  </a:cubicBezTo>
                  <a:cubicBezTo>
                    <a:pt x="1031" y="2773"/>
                    <a:pt x="1061" y="2811"/>
                    <a:pt x="1092" y="2811"/>
                  </a:cubicBezTo>
                  <a:cubicBezTo>
                    <a:pt x="1129" y="2819"/>
                    <a:pt x="1167" y="2804"/>
                    <a:pt x="1206" y="2796"/>
                  </a:cubicBezTo>
                  <a:lnTo>
                    <a:pt x="1206" y="2796"/>
                  </a:lnTo>
                  <a:cubicBezTo>
                    <a:pt x="1236" y="2773"/>
                    <a:pt x="1274" y="2758"/>
                    <a:pt x="1297" y="2727"/>
                  </a:cubicBezTo>
                  <a:cubicBezTo>
                    <a:pt x="1320" y="2704"/>
                    <a:pt x="1313" y="2666"/>
                    <a:pt x="1335" y="2643"/>
                  </a:cubicBezTo>
                  <a:cubicBezTo>
                    <a:pt x="1343" y="2628"/>
                    <a:pt x="1389" y="2628"/>
                    <a:pt x="1389" y="2605"/>
                  </a:cubicBezTo>
                  <a:cubicBezTo>
                    <a:pt x="1381" y="2567"/>
                    <a:pt x="1335" y="2544"/>
                    <a:pt x="1320" y="2513"/>
                  </a:cubicBezTo>
                  <a:cubicBezTo>
                    <a:pt x="1305" y="2483"/>
                    <a:pt x="1297" y="2452"/>
                    <a:pt x="1297" y="2422"/>
                  </a:cubicBezTo>
                  <a:cubicBezTo>
                    <a:pt x="1305" y="2399"/>
                    <a:pt x="1328" y="2384"/>
                    <a:pt x="1343" y="2368"/>
                  </a:cubicBezTo>
                  <a:lnTo>
                    <a:pt x="1343" y="2368"/>
                  </a:lnTo>
                  <a:cubicBezTo>
                    <a:pt x="1343" y="2361"/>
                    <a:pt x="1335" y="2353"/>
                    <a:pt x="1335" y="2345"/>
                  </a:cubicBezTo>
                  <a:cubicBezTo>
                    <a:pt x="1335" y="2322"/>
                    <a:pt x="1305" y="2299"/>
                    <a:pt x="1305" y="2276"/>
                  </a:cubicBezTo>
                  <a:cubicBezTo>
                    <a:pt x="1297" y="2254"/>
                    <a:pt x="1313" y="2231"/>
                    <a:pt x="1313" y="2208"/>
                  </a:cubicBezTo>
                  <a:cubicBezTo>
                    <a:pt x="1313" y="2193"/>
                    <a:pt x="1259" y="2109"/>
                    <a:pt x="1244" y="2101"/>
                  </a:cubicBezTo>
                  <a:cubicBezTo>
                    <a:pt x="1244" y="2086"/>
                    <a:pt x="1297" y="2063"/>
                    <a:pt x="1282" y="2040"/>
                  </a:cubicBezTo>
                  <a:cubicBezTo>
                    <a:pt x="1274" y="2017"/>
                    <a:pt x="1229" y="2017"/>
                    <a:pt x="1221" y="2002"/>
                  </a:cubicBezTo>
                  <a:cubicBezTo>
                    <a:pt x="1221" y="1986"/>
                    <a:pt x="1358" y="1963"/>
                    <a:pt x="1343" y="1910"/>
                  </a:cubicBezTo>
                  <a:cubicBezTo>
                    <a:pt x="1335" y="1910"/>
                    <a:pt x="1274" y="1933"/>
                    <a:pt x="1274" y="1918"/>
                  </a:cubicBezTo>
                  <a:cubicBezTo>
                    <a:pt x="1259" y="1910"/>
                    <a:pt x="1290" y="1879"/>
                    <a:pt x="1297" y="1872"/>
                  </a:cubicBezTo>
                  <a:cubicBezTo>
                    <a:pt x="1313" y="1857"/>
                    <a:pt x="1313" y="1834"/>
                    <a:pt x="1305" y="1818"/>
                  </a:cubicBezTo>
                  <a:cubicBezTo>
                    <a:pt x="1297" y="1803"/>
                    <a:pt x="1320" y="1795"/>
                    <a:pt x="1328" y="1780"/>
                  </a:cubicBezTo>
                  <a:cubicBezTo>
                    <a:pt x="1335" y="1772"/>
                    <a:pt x="1335" y="1757"/>
                    <a:pt x="1343" y="1749"/>
                  </a:cubicBezTo>
                  <a:cubicBezTo>
                    <a:pt x="1366" y="1719"/>
                    <a:pt x="1412" y="1658"/>
                    <a:pt x="1450" y="1658"/>
                  </a:cubicBezTo>
                  <a:cubicBezTo>
                    <a:pt x="1481" y="1658"/>
                    <a:pt x="1526" y="1673"/>
                    <a:pt x="1526" y="1627"/>
                  </a:cubicBezTo>
                  <a:cubicBezTo>
                    <a:pt x="1511" y="1627"/>
                    <a:pt x="1419" y="1650"/>
                    <a:pt x="1442" y="1597"/>
                  </a:cubicBezTo>
                  <a:cubicBezTo>
                    <a:pt x="1458" y="1582"/>
                    <a:pt x="1458" y="1536"/>
                    <a:pt x="1450" y="1513"/>
                  </a:cubicBezTo>
                  <a:cubicBezTo>
                    <a:pt x="1442" y="1497"/>
                    <a:pt x="1481" y="1490"/>
                    <a:pt x="1488" y="1482"/>
                  </a:cubicBezTo>
                  <a:cubicBezTo>
                    <a:pt x="1511" y="1475"/>
                    <a:pt x="1534" y="1444"/>
                    <a:pt x="1526" y="1421"/>
                  </a:cubicBezTo>
                  <a:lnTo>
                    <a:pt x="1526" y="1421"/>
                  </a:lnTo>
                  <a:cubicBezTo>
                    <a:pt x="1481" y="1421"/>
                    <a:pt x="1450" y="1444"/>
                    <a:pt x="1412" y="1452"/>
                  </a:cubicBezTo>
                  <a:cubicBezTo>
                    <a:pt x="1389" y="1452"/>
                    <a:pt x="1374" y="1444"/>
                    <a:pt x="1351" y="1444"/>
                  </a:cubicBezTo>
                  <a:cubicBezTo>
                    <a:pt x="1320" y="1383"/>
                    <a:pt x="1236" y="1345"/>
                    <a:pt x="1190" y="1291"/>
                  </a:cubicBezTo>
                  <a:cubicBezTo>
                    <a:pt x="1167" y="1276"/>
                    <a:pt x="1144" y="1261"/>
                    <a:pt x="1121" y="1245"/>
                  </a:cubicBezTo>
                  <a:cubicBezTo>
                    <a:pt x="1100" y="1215"/>
                    <a:pt x="1069" y="1200"/>
                    <a:pt x="1100" y="1169"/>
                  </a:cubicBezTo>
                  <a:cubicBezTo>
                    <a:pt x="1115" y="1146"/>
                    <a:pt x="1129" y="1115"/>
                    <a:pt x="1152" y="1115"/>
                  </a:cubicBezTo>
                  <a:cubicBezTo>
                    <a:pt x="1198" y="1115"/>
                    <a:pt x="1190" y="1100"/>
                    <a:pt x="1213" y="1077"/>
                  </a:cubicBezTo>
                  <a:cubicBezTo>
                    <a:pt x="1229" y="1070"/>
                    <a:pt x="1251" y="1077"/>
                    <a:pt x="1267" y="1070"/>
                  </a:cubicBezTo>
                  <a:cubicBezTo>
                    <a:pt x="1297" y="1054"/>
                    <a:pt x="1320" y="1062"/>
                    <a:pt x="1351" y="1054"/>
                  </a:cubicBezTo>
                  <a:cubicBezTo>
                    <a:pt x="1389" y="1054"/>
                    <a:pt x="1412" y="1016"/>
                    <a:pt x="1419" y="986"/>
                  </a:cubicBezTo>
                  <a:cubicBezTo>
                    <a:pt x="1458" y="963"/>
                    <a:pt x="1450" y="940"/>
                    <a:pt x="1450" y="902"/>
                  </a:cubicBezTo>
                  <a:cubicBezTo>
                    <a:pt x="1450" y="863"/>
                    <a:pt x="1427" y="810"/>
                    <a:pt x="1389" y="856"/>
                  </a:cubicBezTo>
                  <a:cubicBezTo>
                    <a:pt x="1374" y="879"/>
                    <a:pt x="1351" y="917"/>
                    <a:pt x="1320" y="940"/>
                  </a:cubicBezTo>
                  <a:cubicBezTo>
                    <a:pt x="1313" y="948"/>
                    <a:pt x="1244" y="1032"/>
                    <a:pt x="1259" y="955"/>
                  </a:cubicBezTo>
                  <a:cubicBezTo>
                    <a:pt x="1267" y="925"/>
                    <a:pt x="1290" y="879"/>
                    <a:pt x="1251" y="856"/>
                  </a:cubicBezTo>
                  <a:cubicBezTo>
                    <a:pt x="1251" y="818"/>
                    <a:pt x="1297" y="818"/>
                    <a:pt x="1297" y="787"/>
                  </a:cubicBezTo>
                  <a:cubicBezTo>
                    <a:pt x="1305" y="757"/>
                    <a:pt x="1328" y="734"/>
                    <a:pt x="1351" y="718"/>
                  </a:cubicBezTo>
                  <a:cubicBezTo>
                    <a:pt x="1366" y="703"/>
                    <a:pt x="1343" y="696"/>
                    <a:pt x="1343" y="680"/>
                  </a:cubicBezTo>
                  <a:cubicBezTo>
                    <a:pt x="1335" y="665"/>
                    <a:pt x="1366" y="619"/>
                    <a:pt x="1374" y="611"/>
                  </a:cubicBezTo>
                  <a:cubicBezTo>
                    <a:pt x="1389" y="596"/>
                    <a:pt x="1374" y="565"/>
                    <a:pt x="1389" y="558"/>
                  </a:cubicBezTo>
                  <a:cubicBezTo>
                    <a:pt x="1396" y="550"/>
                    <a:pt x="1419" y="543"/>
                    <a:pt x="1412" y="520"/>
                  </a:cubicBezTo>
                  <a:cubicBezTo>
                    <a:pt x="1404" y="482"/>
                    <a:pt x="1473" y="466"/>
                    <a:pt x="1503" y="466"/>
                  </a:cubicBezTo>
                  <a:cubicBezTo>
                    <a:pt x="1503" y="451"/>
                    <a:pt x="1481" y="421"/>
                    <a:pt x="1458" y="413"/>
                  </a:cubicBezTo>
                  <a:cubicBezTo>
                    <a:pt x="1412" y="398"/>
                    <a:pt x="1427" y="398"/>
                    <a:pt x="1419" y="359"/>
                  </a:cubicBezTo>
                  <a:cubicBezTo>
                    <a:pt x="1396" y="359"/>
                    <a:pt x="1358" y="352"/>
                    <a:pt x="1335" y="329"/>
                  </a:cubicBezTo>
                  <a:cubicBezTo>
                    <a:pt x="1305" y="306"/>
                    <a:pt x="1313" y="260"/>
                    <a:pt x="1274" y="298"/>
                  </a:cubicBezTo>
                  <a:cubicBezTo>
                    <a:pt x="1259" y="321"/>
                    <a:pt x="1244" y="298"/>
                    <a:pt x="1236" y="275"/>
                  </a:cubicBezTo>
                  <a:cubicBezTo>
                    <a:pt x="1213" y="245"/>
                    <a:pt x="1198" y="268"/>
                    <a:pt x="1206" y="214"/>
                  </a:cubicBezTo>
                  <a:cubicBezTo>
                    <a:pt x="1221" y="161"/>
                    <a:pt x="1167" y="153"/>
                    <a:pt x="1244" y="115"/>
                  </a:cubicBezTo>
                  <a:cubicBezTo>
                    <a:pt x="1267" y="77"/>
                    <a:pt x="1251" y="92"/>
                    <a:pt x="1221" y="61"/>
                  </a:cubicBezTo>
                  <a:cubicBezTo>
                    <a:pt x="1221" y="61"/>
                    <a:pt x="1221" y="61"/>
                    <a:pt x="1221" y="5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66" name="Freeform 36"/>
            <p:cNvSpPr>
              <a:spLocks noChangeArrowheads="1"/>
            </p:cNvSpPr>
            <p:nvPr/>
          </p:nvSpPr>
          <p:spPr bwMode="auto">
            <a:xfrm>
              <a:off x="6692464" y="7521576"/>
              <a:ext cx="96832" cy="131763"/>
            </a:xfrm>
            <a:custGeom>
              <a:avLst/>
              <a:gdLst>
                <a:gd name="T0" fmla="*/ 184 w 269"/>
                <a:gd name="T1" fmla="*/ 69 h 367"/>
                <a:gd name="T2" fmla="*/ 184 w 269"/>
                <a:gd name="T3" fmla="*/ 69 h 367"/>
                <a:gd name="T4" fmla="*/ 115 w 269"/>
                <a:gd name="T5" fmla="*/ 0 h 367"/>
                <a:gd name="T6" fmla="*/ 16 w 269"/>
                <a:gd name="T7" fmla="*/ 53 h 367"/>
                <a:gd name="T8" fmla="*/ 54 w 269"/>
                <a:gd name="T9" fmla="*/ 152 h 367"/>
                <a:gd name="T10" fmla="*/ 54 w 269"/>
                <a:gd name="T11" fmla="*/ 252 h 367"/>
                <a:gd name="T12" fmla="*/ 92 w 269"/>
                <a:gd name="T13" fmla="*/ 359 h 367"/>
                <a:gd name="T14" fmla="*/ 145 w 269"/>
                <a:gd name="T15" fmla="*/ 298 h 367"/>
                <a:gd name="T16" fmla="*/ 184 w 269"/>
                <a:gd name="T17" fmla="*/ 344 h 367"/>
                <a:gd name="T18" fmla="*/ 268 w 269"/>
                <a:gd name="T19" fmla="*/ 321 h 367"/>
                <a:gd name="T20" fmla="*/ 191 w 269"/>
                <a:gd name="T21" fmla="*/ 152 h 367"/>
                <a:gd name="T22" fmla="*/ 184 w 269"/>
                <a:gd name="T23" fmla="*/ 69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9" h="367">
                  <a:moveTo>
                    <a:pt x="184" y="69"/>
                  </a:moveTo>
                  <a:lnTo>
                    <a:pt x="184" y="69"/>
                  </a:lnTo>
                  <a:cubicBezTo>
                    <a:pt x="168" y="38"/>
                    <a:pt x="145" y="8"/>
                    <a:pt x="115" y="0"/>
                  </a:cubicBezTo>
                  <a:cubicBezTo>
                    <a:pt x="77" y="0"/>
                    <a:pt x="31" y="15"/>
                    <a:pt x="16" y="53"/>
                  </a:cubicBezTo>
                  <a:cubicBezTo>
                    <a:pt x="0" y="84"/>
                    <a:pt x="54" y="122"/>
                    <a:pt x="54" y="152"/>
                  </a:cubicBezTo>
                  <a:cubicBezTo>
                    <a:pt x="61" y="191"/>
                    <a:pt x="46" y="221"/>
                    <a:pt x="54" y="252"/>
                  </a:cubicBezTo>
                  <a:cubicBezTo>
                    <a:pt x="61" y="290"/>
                    <a:pt x="61" y="344"/>
                    <a:pt x="92" y="359"/>
                  </a:cubicBezTo>
                  <a:cubicBezTo>
                    <a:pt x="115" y="366"/>
                    <a:pt x="123" y="305"/>
                    <a:pt x="145" y="298"/>
                  </a:cubicBezTo>
                  <a:cubicBezTo>
                    <a:pt x="168" y="298"/>
                    <a:pt x="168" y="344"/>
                    <a:pt x="184" y="344"/>
                  </a:cubicBezTo>
                  <a:cubicBezTo>
                    <a:pt x="214" y="351"/>
                    <a:pt x="268" y="351"/>
                    <a:pt x="268" y="321"/>
                  </a:cubicBezTo>
                  <a:cubicBezTo>
                    <a:pt x="268" y="260"/>
                    <a:pt x="214" y="214"/>
                    <a:pt x="191" y="152"/>
                  </a:cubicBezTo>
                  <a:cubicBezTo>
                    <a:pt x="184" y="122"/>
                    <a:pt x="199" y="91"/>
                    <a:pt x="184" y="6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67" name="Freeform 37"/>
            <p:cNvSpPr>
              <a:spLocks noChangeArrowheads="1"/>
            </p:cNvSpPr>
            <p:nvPr/>
          </p:nvSpPr>
          <p:spPr bwMode="auto">
            <a:xfrm>
              <a:off x="6551186" y="7394576"/>
              <a:ext cx="488918" cy="574675"/>
            </a:xfrm>
            <a:custGeom>
              <a:avLst/>
              <a:gdLst>
                <a:gd name="T0" fmla="*/ 573 w 1360"/>
                <a:gd name="T1" fmla="*/ 421 h 1598"/>
                <a:gd name="T2" fmla="*/ 405 w 1360"/>
                <a:gd name="T3" fmla="*/ 405 h 1598"/>
                <a:gd name="T4" fmla="*/ 443 w 1360"/>
                <a:gd name="T5" fmla="*/ 604 h 1598"/>
                <a:gd name="T6" fmla="*/ 534 w 1360"/>
                <a:gd name="T7" fmla="*/ 650 h 1598"/>
                <a:gd name="T8" fmla="*/ 657 w 1360"/>
                <a:gd name="T9" fmla="*/ 673 h 1598"/>
                <a:gd name="T10" fmla="*/ 573 w 1360"/>
                <a:gd name="T11" fmla="*/ 421 h 1598"/>
                <a:gd name="T12" fmla="*/ 130 w 1360"/>
                <a:gd name="T13" fmla="*/ 566 h 1598"/>
                <a:gd name="T14" fmla="*/ 191 w 1360"/>
                <a:gd name="T15" fmla="*/ 428 h 1598"/>
                <a:gd name="T16" fmla="*/ 382 w 1360"/>
                <a:gd name="T17" fmla="*/ 337 h 1598"/>
                <a:gd name="T18" fmla="*/ 550 w 1360"/>
                <a:gd name="T19" fmla="*/ 107 h 1598"/>
                <a:gd name="T20" fmla="*/ 718 w 1360"/>
                <a:gd name="T21" fmla="*/ 85 h 1598"/>
                <a:gd name="T22" fmla="*/ 794 w 1360"/>
                <a:gd name="T23" fmla="*/ 31 h 1598"/>
                <a:gd name="T24" fmla="*/ 840 w 1360"/>
                <a:gd name="T25" fmla="*/ 8 h 1598"/>
                <a:gd name="T26" fmla="*/ 1062 w 1360"/>
                <a:gd name="T27" fmla="*/ 168 h 1598"/>
                <a:gd name="T28" fmla="*/ 1115 w 1360"/>
                <a:gd name="T29" fmla="*/ 329 h 1598"/>
                <a:gd name="T30" fmla="*/ 1145 w 1360"/>
                <a:gd name="T31" fmla="*/ 489 h 1598"/>
                <a:gd name="T32" fmla="*/ 1046 w 1360"/>
                <a:gd name="T33" fmla="*/ 657 h 1598"/>
                <a:gd name="T34" fmla="*/ 1039 w 1360"/>
                <a:gd name="T35" fmla="*/ 902 h 1598"/>
                <a:gd name="T36" fmla="*/ 1268 w 1360"/>
                <a:gd name="T37" fmla="*/ 986 h 1598"/>
                <a:gd name="T38" fmla="*/ 1206 w 1360"/>
                <a:gd name="T39" fmla="*/ 1123 h 1598"/>
                <a:gd name="T40" fmla="*/ 1245 w 1360"/>
                <a:gd name="T41" fmla="*/ 1253 h 1598"/>
                <a:gd name="T42" fmla="*/ 1352 w 1360"/>
                <a:gd name="T43" fmla="*/ 1291 h 1598"/>
                <a:gd name="T44" fmla="*/ 1359 w 1360"/>
                <a:gd name="T45" fmla="*/ 1337 h 1598"/>
                <a:gd name="T46" fmla="*/ 1291 w 1360"/>
                <a:gd name="T47" fmla="*/ 1452 h 1598"/>
                <a:gd name="T48" fmla="*/ 1222 w 1360"/>
                <a:gd name="T49" fmla="*/ 1589 h 1598"/>
                <a:gd name="T50" fmla="*/ 1069 w 1360"/>
                <a:gd name="T51" fmla="*/ 1597 h 1598"/>
                <a:gd name="T52" fmla="*/ 1008 w 1360"/>
                <a:gd name="T53" fmla="*/ 1543 h 1598"/>
                <a:gd name="T54" fmla="*/ 924 w 1360"/>
                <a:gd name="T55" fmla="*/ 1582 h 1598"/>
                <a:gd name="T56" fmla="*/ 878 w 1360"/>
                <a:gd name="T57" fmla="*/ 1498 h 1598"/>
                <a:gd name="T58" fmla="*/ 794 w 1360"/>
                <a:gd name="T59" fmla="*/ 1429 h 1598"/>
                <a:gd name="T60" fmla="*/ 725 w 1360"/>
                <a:gd name="T61" fmla="*/ 1482 h 1598"/>
                <a:gd name="T62" fmla="*/ 679 w 1360"/>
                <a:gd name="T63" fmla="*/ 1543 h 1598"/>
                <a:gd name="T64" fmla="*/ 427 w 1360"/>
                <a:gd name="T65" fmla="*/ 1559 h 1598"/>
                <a:gd name="T66" fmla="*/ 351 w 1360"/>
                <a:gd name="T67" fmla="*/ 1521 h 1598"/>
                <a:gd name="T68" fmla="*/ 366 w 1360"/>
                <a:gd name="T69" fmla="*/ 1429 h 1598"/>
                <a:gd name="T70" fmla="*/ 229 w 1360"/>
                <a:gd name="T71" fmla="*/ 1352 h 1598"/>
                <a:gd name="T72" fmla="*/ 244 w 1360"/>
                <a:gd name="T73" fmla="*/ 1246 h 1598"/>
                <a:gd name="T74" fmla="*/ 145 w 1360"/>
                <a:gd name="T75" fmla="*/ 1108 h 1598"/>
                <a:gd name="T76" fmla="*/ 76 w 1360"/>
                <a:gd name="T77" fmla="*/ 1001 h 1598"/>
                <a:gd name="T78" fmla="*/ 122 w 1360"/>
                <a:gd name="T79" fmla="*/ 955 h 1598"/>
                <a:gd name="T80" fmla="*/ 30 w 1360"/>
                <a:gd name="T81" fmla="*/ 871 h 1598"/>
                <a:gd name="T82" fmla="*/ 38 w 1360"/>
                <a:gd name="T83" fmla="*/ 726 h 1598"/>
                <a:gd name="T84" fmla="*/ 130 w 1360"/>
                <a:gd name="T85" fmla="*/ 566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0" h="1598">
                  <a:moveTo>
                    <a:pt x="573" y="421"/>
                  </a:moveTo>
                  <a:lnTo>
                    <a:pt x="573" y="421"/>
                  </a:lnTo>
                  <a:cubicBezTo>
                    <a:pt x="557" y="390"/>
                    <a:pt x="534" y="360"/>
                    <a:pt x="504" y="352"/>
                  </a:cubicBezTo>
                  <a:cubicBezTo>
                    <a:pt x="466" y="352"/>
                    <a:pt x="420" y="367"/>
                    <a:pt x="405" y="405"/>
                  </a:cubicBezTo>
                  <a:cubicBezTo>
                    <a:pt x="389" y="436"/>
                    <a:pt x="443" y="474"/>
                    <a:pt x="443" y="504"/>
                  </a:cubicBezTo>
                  <a:cubicBezTo>
                    <a:pt x="450" y="543"/>
                    <a:pt x="435" y="573"/>
                    <a:pt x="443" y="604"/>
                  </a:cubicBezTo>
                  <a:cubicBezTo>
                    <a:pt x="450" y="642"/>
                    <a:pt x="450" y="696"/>
                    <a:pt x="481" y="711"/>
                  </a:cubicBezTo>
                  <a:cubicBezTo>
                    <a:pt x="504" y="718"/>
                    <a:pt x="512" y="657"/>
                    <a:pt x="534" y="650"/>
                  </a:cubicBezTo>
                  <a:cubicBezTo>
                    <a:pt x="557" y="650"/>
                    <a:pt x="557" y="696"/>
                    <a:pt x="573" y="696"/>
                  </a:cubicBezTo>
                  <a:cubicBezTo>
                    <a:pt x="603" y="703"/>
                    <a:pt x="657" y="703"/>
                    <a:pt x="657" y="673"/>
                  </a:cubicBezTo>
                  <a:cubicBezTo>
                    <a:pt x="657" y="612"/>
                    <a:pt x="603" y="566"/>
                    <a:pt x="580" y="504"/>
                  </a:cubicBezTo>
                  <a:cubicBezTo>
                    <a:pt x="573" y="474"/>
                    <a:pt x="588" y="443"/>
                    <a:pt x="573" y="421"/>
                  </a:cubicBezTo>
                  <a:close/>
                  <a:moveTo>
                    <a:pt x="130" y="566"/>
                  </a:moveTo>
                  <a:lnTo>
                    <a:pt x="130" y="566"/>
                  </a:lnTo>
                  <a:cubicBezTo>
                    <a:pt x="130" y="535"/>
                    <a:pt x="130" y="504"/>
                    <a:pt x="137" y="474"/>
                  </a:cubicBezTo>
                  <a:cubicBezTo>
                    <a:pt x="153" y="459"/>
                    <a:pt x="175" y="443"/>
                    <a:pt x="191" y="428"/>
                  </a:cubicBezTo>
                  <a:cubicBezTo>
                    <a:pt x="206" y="398"/>
                    <a:pt x="214" y="360"/>
                    <a:pt x="244" y="344"/>
                  </a:cubicBezTo>
                  <a:cubicBezTo>
                    <a:pt x="282" y="321"/>
                    <a:pt x="343" y="360"/>
                    <a:pt x="382" y="337"/>
                  </a:cubicBezTo>
                  <a:cubicBezTo>
                    <a:pt x="435" y="306"/>
                    <a:pt x="473" y="245"/>
                    <a:pt x="512" y="191"/>
                  </a:cubicBezTo>
                  <a:cubicBezTo>
                    <a:pt x="534" y="168"/>
                    <a:pt x="519" y="115"/>
                    <a:pt x="550" y="107"/>
                  </a:cubicBezTo>
                  <a:cubicBezTo>
                    <a:pt x="588" y="100"/>
                    <a:pt x="618" y="161"/>
                    <a:pt x="664" y="153"/>
                  </a:cubicBezTo>
                  <a:cubicBezTo>
                    <a:pt x="687" y="146"/>
                    <a:pt x="687" y="100"/>
                    <a:pt x="718" y="85"/>
                  </a:cubicBezTo>
                  <a:cubicBezTo>
                    <a:pt x="725" y="77"/>
                    <a:pt x="741" y="85"/>
                    <a:pt x="748" y="85"/>
                  </a:cubicBezTo>
                  <a:cubicBezTo>
                    <a:pt x="771" y="69"/>
                    <a:pt x="779" y="46"/>
                    <a:pt x="794" y="31"/>
                  </a:cubicBezTo>
                  <a:lnTo>
                    <a:pt x="794" y="31"/>
                  </a:lnTo>
                  <a:cubicBezTo>
                    <a:pt x="809" y="23"/>
                    <a:pt x="825" y="0"/>
                    <a:pt x="840" y="8"/>
                  </a:cubicBezTo>
                  <a:cubicBezTo>
                    <a:pt x="870" y="16"/>
                    <a:pt x="886" y="46"/>
                    <a:pt x="909" y="62"/>
                  </a:cubicBezTo>
                  <a:cubicBezTo>
                    <a:pt x="962" y="100"/>
                    <a:pt x="1016" y="123"/>
                    <a:pt x="1062" y="168"/>
                  </a:cubicBezTo>
                  <a:cubicBezTo>
                    <a:pt x="1077" y="184"/>
                    <a:pt x="1062" y="207"/>
                    <a:pt x="1069" y="229"/>
                  </a:cubicBezTo>
                  <a:cubicBezTo>
                    <a:pt x="1084" y="260"/>
                    <a:pt x="1107" y="291"/>
                    <a:pt x="1115" y="329"/>
                  </a:cubicBezTo>
                  <a:cubicBezTo>
                    <a:pt x="1115" y="367"/>
                    <a:pt x="1100" y="405"/>
                    <a:pt x="1107" y="436"/>
                  </a:cubicBezTo>
                  <a:cubicBezTo>
                    <a:pt x="1115" y="459"/>
                    <a:pt x="1138" y="474"/>
                    <a:pt x="1145" y="489"/>
                  </a:cubicBezTo>
                  <a:cubicBezTo>
                    <a:pt x="1153" y="520"/>
                    <a:pt x="1168" y="550"/>
                    <a:pt x="1153" y="573"/>
                  </a:cubicBezTo>
                  <a:cubicBezTo>
                    <a:pt x="1130" y="612"/>
                    <a:pt x="1069" y="619"/>
                    <a:pt x="1046" y="657"/>
                  </a:cubicBezTo>
                  <a:cubicBezTo>
                    <a:pt x="1023" y="696"/>
                    <a:pt x="1008" y="741"/>
                    <a:pt x="1008" y="787"/>
                  </a:cubicBezTo>
                  <a:cubicBezTo>
                    <a:pt x="1008" y="825"/>
                    <a:pt x="1008" y="871"/>
                    <a:pt x="1039" y="902"/>
                  </a:cubicBezTo>
                  <a:cubicBezTo>
                    <a:pt x="1077" y="932"/>
                    <a:pt x="1138" y="925"/>
                    <a:pt x="1191" y="940"/>
                  </a:cubicBezTo>
                  <a:cubicBezTo>
                    <a:pt x="1222" y="955"/>
                    <a:pt x="1252" y="963"/>
                    <a:pt x="1268" y="986"/>
                  </a:cubicBezTo>
                  <a:cubicBezTo>
                    <a:pt x="1283" y="1009"/>
                    <a:pt x="1298" y="1039"/>
                    <a:pt x="1291" y="1062"/>
                  </a:cubicBezTo>
                  <a:cubicBezTo>
                    <a:pt x="1275" y="1093"/>
                    <a:pt x="1229" y="1093"/>
                    <a:pt x="1206" y="1123"/>
                  </a:cubicBezTo>
                  <a:cubicBezTo>
                    <a:pt x="1191" y="1146"/>
                    <a:pt x="1184" y="1177"/>
                    <a:pt x="1191" y="1207"/>
                  </a:cubicBezTo>
                  <a:cubicBezTo>
                    <a:pt x="1191" y="1230"/>
                    <a:pt x="1222" y="1238"/>
                    <a:pt x="1245" y="1253"/>
                  </a:cubicBezTo>
                  <a:cubicBezTo>
                    <a:pt x="1275" y="1268"/>
                    <a:pt x="1314" y="1276"/>
                    <a:pt x="1352" y="1291"/>
                  </a:cubicBezTo>
                  <a:lnTo>
                    <a:pt x="1352" y="1291"/>
                  </a:lnTo>
                  <a:cubicBezTo>
                    <a:pt x="1359" y="1337"/>
                    <a:pt x="1359" y="1337"/>
                    <a:pt x="1359" y="1337"/>
                  </a:cubicBezTo>
                  <a:lnTo>
                    <a:pt x="1359" y="1337"/>
                  </a:lnTo>
                  <a:cubicBezTo>
                    <a:pt x="1336" y="1360"/>
                    <a:pt x="1306" y="1375"/>
                    <a:pt x="1291" y="1406"/>
                  </a:cubicBezTo>
                  <a:cubicBezTo>
                    <a:pt x="1283" y="1421"/>
                    <a:pt x="1291" y="1436"/>
                    <a:pt x="1291" y="1452"/>
                  </a:cubicBezTo>
                  <a:cubicBezTo>
                    <a:pt x="1291" y="1482"/>
                    <a:pt x="1298" y="1513"/>
                    <a:pt x="1283" y="1543"/>
                  </a:cubicBezTo>
                  <a:cubicBezTo>
                    <a:pt x="1268" y="1566"/>
                    <a:pt x="1245" y="1582"/>
                    <a:pt x="1222" y="1589"/>
                  </a:cubicBezTo>
                  <a:cubicBezTo>
                    <a:pt x="1191" y="1597"/>
                    <a:pt x="1161" y="1574"/>
                    <a:pt x="1130" y="1582"/>
                  </a:cubicBezTo>
                  <a:cubicBezTo>
                    <a:pt x="1107" y="1582"/>
                    <a:pt x="1092" y="1589"/>
                    <a:pt x="1069" y="1597"/>
                  </a:cubicBezTo>
                  <a:lnTo>
                    <a:pt x="1069" y="1597"/>
                  </a:lnTo>
                  <a:cubicBezTo>
                    <a:pt x="1046" y="1582"/>
                    <a:pt x="1031" y="1543"/>
                    <a:pt x="1008" y="1543"/>
                  </a:cubicBezTo>
                  <a:cubicBezTo>
                    <a:pt x="977" y="1543"/>
                    <a:pt x="947" y="1566"/>
                    <a:pt x="924" y="1582"/>
                  </a:cubicBezTo>
                  <a:lnTo>
                    <a:pt x="924" y="1582"/>
                  </a:lnTo>
                  <a:cubicBezTo>
                    <a:pt x="916" y="1566"/>
                    <a:pt x="909" y="1543"/>
                    <a:pt x="901" y="1528"/>
                  </a:cubicBezTo>
                  <a:cubicBezTo>
                    <a:pt x="893" y="1513"/>
                    <a:pt x="886" y="1505"/>
                    <a:pt x="878" y="1498"/>
                  </a:cubicBezTo>
                  <a:cubicBezTo>
                    <a:pt x="863" y="1467"/>
                    <a:pt x="878" y="1436"/>
                    <a:pt x="855" y="1421"/>
                  </a:cubicBezTo>
                  <a:cubicBezTo>
                    <a:pt x="840" y="1406"/>
                    <a:pt x="809" y="1413"/>
                    <a:pt x="794" y="1429"/>
                  </a:cubicBezTo>
                  <a:cubicBezTo>
                    <a:pt x="779" y="1436"/>
                    <a:pt x="794" y="1459"/>
                    <a:pt x="779" y="1467"/>
                  </a:cubicBezTo>
                  <a:cubicBezTo>
                    <a:pt x="764" y="1482"/>
                    <a:pt x="741" y="1467"/>
                    <a:pt x="725" y="1482"/>
                  </a:cubicBezTo>
                  <a:cubicBezTo>
                    <a:pt x="710" y="1498"/>
                    <a:pt x="695" y="1521"/>
                    <a:pt x="679" y="1543"/>
                  </a:cubicBezTo>
                  <a:lnTo>
                    <a:pt x="679" y="1543"/>
                  </a:lnTo>
                  <a:cubicBezTo>
                    <a:pt x="626" y="1521"/>
                    <a:pt x="588" y="1467"/>
                    <a:pt x="534" y="1467"/>
                  </a:cubicBezTo>
                  <a:cubicBezTo>
                    <a:pt x="489" y="1475"/>
                    <a:pt x="466" y="1528"/>
                    <a:pt x="427" y="1559"/>
                  </a:cubicBezTo>
                  <a:lnTo>
                    <a:pt x="427" y="1559"/>
                  </a:lnTo>
                  <a:cubicBezTo>
                    <a:pt x="351" y="1521"/>
                    <a:pt x="351" y="1521"/>
                    <a:pt x="351" y="1521"/>
                  </a:cubicBezTo>
                  <a:lnTo>
                    <a:pt x="351" y="1521"/>
                  </a:lnTo>
                  <a:cubicBezTo>
                    <a:pt x="359" y="1490"/>
                    <a:pt x="366" y="1459"/>
                    <a:pt x="366" y="1429"/>
                  </a:cubicBezTo>
                  <a:cubicBezTo>
                    <a:pt x="366" y="1406"/>
                    <a:pt x="366" y="1375"/>
                    <a:pt x="343" y="1360"/>
                  </a:cubicBezTo>
                  <a:cubicBezTo>
                    <a:pt x="313" y="1345"/>
                    <a:pt x="259" y="1375"/>
                    <a:pt x="229" y="1352"/>
                  </a:cubicBezTo>
                  <a:cubicBezTo>
                    <a:pt x="214" y="1322"/>
                    <a:pt x="244" y="1284"/>
                    <a:pt x="244" y="1246"/>
                  </a:cubicBezTo>
                  <a:lnTo>
                    <a:pt x="244" y="1246"/>
                  </a:lnTo>
                  <a:cubicBezTo>
                    <a:pt x="237" y="1223"/>
                    <a:pt x="229" y="1200"/>
                    <a:pt x="214" y="1184"/>
                  </a:cubicBezTo>
                  <a:cubicBezTo>
                    <a:pt x="198" y="1154"/>
                    <a:pt x="160" y="1138"/>
                    <a:pt x="145" y="1108"/>
                  </a:cubicBezTo>
                  <a:cubicBezTo>
                    <a:pt x="137" y="1093"/>
                    <a:pt x="153" y="1070"/>
                    <a:pt x="137" y="1054"/>
                  </a:cubicBezTo>
                  <a:cubicBezTo>
                    <a:pt x="122" y="1032"/>
                    <a:pt x="99" y="1016"/>
                    <a:pt x="76" y="1001"/>
                  </a:cubicBezTo>
                  <a:lnTo>
                    <a:pt x="76" y="1001"/>
                  </a:lnTo>
                  <a:cubicBezTo>
                    <a:pt x="91" y="986"/>
                    <a:pt x="114" y="978"/>
                    <a:pt x="122" y="955"/>
                  </a:cubicBezTo>
                  <a:cubicBezTo>
                    <a:pt x="137" y="917"/>
                    <a:pt x="168" y="864"/>
                    <a:pt x="137" y="833"/>
                  </a:cubicBezTo>
                  <a:cubicBezTo>
                    <a:pt x="114" y="810"/>
                    <a:pt x="68" y="879"/>
                    <a:pt x="30" y="871"/>
                  </a:cubicBezTo>
                  <a:cubicBezTo>
                    <a:pt x="7" y="864"/>
                    <a:pt x="0" y="833"/>
                    <a:pt x="0" y="810"/>
                  </a:cubicBezTo>
                  <a:cubicBezTo>
                    <a:pt x="0" y="779"/>
                    <a:pt x="15" y="749"/>
                    <a:pt x="38" y="726"/>
                  </a:cubicBezTo>
                  <a:cubicBezTo>
                    <a:pt x="61" y="696"/>
                    <a:pt x="107" y="688"/>
                    <a:pt x="130" y="650"/>
                  </a:cubicBezTo>
                  <a:cubicBezTo>
                    <a:pt x="145" y="627"/>
                    <a:pt x="130" y="596"/>
                    <a:pt x="130" y="566"/>
                  </a:cubicBez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68" name="Freeform 38"/>
            <p:cNvSpPr>
              <a:spLocks noChangeArrowheads="1"/>
            </p:cNvSpPr>
            <p:nvPr/>
          </p:nvSpPr>
          <p:spPr bwMode="auto">
            <a:xfrm>
              <a:off x="6948035" y="7137400"/>
              <a:ext cx="266683" cy="184150"/>
            </a:xfrm>
            <a:custGeom>
              <a:avLst/>
              <a:gdLst>
                <a:gd name="T0" fmla="*/ 0 w 741"/>
                <a:gd name="T1" fmla="*/ 46 h 513"/>
                <a:gd name="T2" fmla="*/ 0 w 741"/>
                <a:gd name="T3" fmla="*/ 46 h 513"/>
                <a:gd name="T4" fmla="*/ 53 w 741"/>
                <a:gd name="T5" fmla="*/ 100 h 513"/>
                <a:gd name="T6" fmla="*/ 84 w 741"/>
                <a:gd name="T7" fmla="*/ 191 h 513"/>
                <a:gd name="T8" fmla="*/ 145 w 741"/>
                <a:gd name="T9" fmla="*/ 214 h 513"/>
                <a:gd name="T10" fmla="*/ 152 w 741"/>
                <a:gd name="T11" fmla="*/ 253 h 513"/>
                <a:gd name="T12" fmla="*/ 214 w 741"/>
                <a:gd name="T13" fmla="*/ 283 h 513"/>
                <a:gd name="T14" fmla="*/ 198 w 741"/>
                <a:gd name="T15" fmla="*/ 352 h 513"/>
                <a:gd name="T16" fmla="*/ 320 w 741"/>
                <a:gd name="T17" fmla="*/ 398 h 513"/>
                <a:gd name="T18" fmla="*/ 259 w 741"/>
                <a:gd name="T19" fmla="*/ 474 h 513"/>
                <a:gd name="T20" fmla="*/ 381 w 741"/>
                <a:gd name="T21" fmla="*/ 505 h 513"/>
                <a:gd name="T22" fmla="*/ 519 w 741"/>
                <a:gd name="T23" fmla="*/ 482 h 513"/>
                <a:gd name="T24" fmla="*/ 542 w 741"/>
                <a:gd name="T25" fmla="*/ 443 h 513"/>
                <a:gd name="T26" fmla="*/ 603 w 741"/>
                <a:gd name="T27" fmla="*/ 420 h 513"/>
                <a:gd name="T28" fmla="*/ 626 w 741"/>
                <a:gd name="T29" fmla="*/ 428 h 513"/>
                <a:gd name="T30" fmla="*/ 641 w 741"/>
                <a:gd name="T31" fmla="*/ 474 h 513"/>
                <a:gd name="T32" fmla="*/ 687 w 741"/>
                <a:gd name="T33" fmla="*/ 474 h 513"/>
                <a:gd name="T34" fmla="*/ 740 w 741"/>
                <a:gd name="T35" fmla="*/ 443 h 513"/>
                <a:gd name="T36" fmla="*/ 740 w 741"/>
                <a:gd name="T37" fmla="*/ 443 h 513"/>
                <a:gd name="T38" fmla="*/ 718 w 741"/>
                <a:gd name="T39" fmla="*/ 375 h 513"/>
                <a:gd name="T40" fmla="*/ 672 w 741"/>
                <a:gd name="T41" fmla="*/ 329 h 513"/>
                <a:gd name="T42" fmla="*/ 641 w 741"/>
                <a:gd name="T43" fmla="*/ 260 h 513"/>
                <a:gd name="T44" fmla="*/ 641 w 741"/>
                <a:gd name="T45" fmla="*/ 199 h 513"/>
                <a:gd name="T46" fmla="*/ 580 w 741"/>
                <a:gd name="T47" fmla="*/ 184 h 513"/>
                <a:gd name="T48" fmla="*/ 534 w 741"/>
                <a:gd name="T49" fmla="*/ 61 h 513"/>
                <a:gd name="T50" fmla="*/ 534 w 741"/>
                <a:gd name="T51" fmla="*/ 61 h 513"/>
                <a:gd name="T52" fmla="*/ 473 w 741"/>
                <a:gd name="T53" fmla="*/ 39 h 513"/>
                <a:gd name="T54" fmla="*/ 450 w 741"/>
                <a:gd name="T55" fmla="*/ 69 h 513"/>
                <a:gd name="T56" fmla="*/ 412 w 741"/>
                <a:gd name="T57" fmla="*/ 153 h 513"/>
                <a:gd name="T58" fmla="*/ 389 w 741"/>
                <a:gd name="T59" fmla="*/ 123 h 513"/>
                <a:gd name="T60" fmla="*/ 381 w 741"/>
                <a:gd name="T61" fmla="*/ 77 h 513"/>
                <a:gd name="T62" fmla="*/ 351 w 741"/>
                <a:gd name="T63" fmla="*/ 31 h 513"/>
                <a:gd name="T64" fmla="*/ 145 w 741"/>
                <a:gd name="T65" fmla="*/ 8 h 513"/>
                <a:gd name="T66" fmla="*/ 91 w 741"/>
                <a:gd name="T67" fmla="*/ 46 h 513"/>
                <a:gd name="T68" fmla="*/ 0 w 741"/>
                <a:gd name="T69" fmla="*/ 46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1" h="513">
                  <a:moveTo>
                    <a:pt x="0" y="46"/>
                  </a:moveTo>
                  <a:lnTo>
                    <a:pt x="0" y="46"/>
                  </a:lnTo>
                  <a:cubicBezTo>
                    <a:pt x="15" y="69"/>
                    <a:pt x="38" y="77"/>
                    <a:pt x="53" y="100"/>
                  </a:cubicBezTo>
                  <a:cubicBezTo>
                    <a:pt x="68" y="130"/>
                    <a:pt x="61" y="168"/>
                    <a:pt x="84" y="191"/>
                  </a:cubicBezTo>
                  <a:cubicBezTo>
                    <a:pt x="99" y="214"/>
                    <a:pt x="129" y="199"/>
                    <a:pt x="145" y="214"/>
                  </a:cubicBezTo>
                  <a:cubicBezTo>
                    <a:pt x="152" y="222"/>
                    <a:pt x="145" y="245"/>
                    <a:pt x="152" y="253"/>
                  </a:cubicBezTo>
                  <a:cubicBezTo>
                    <a:pt x="175" y="268"/>
                    <a:pt x="206" y="260"/>
                    <a:pt x="214" y="283"/>
                  </a:cubicBezTo>
                  <a:cubicBezTo>
                    <a:pt x="221" y="306"/>
                    <a:pt x="183" y="336"/>
                    <a:pt x="198" y="352"/>
                  </a:cubicBezTo>
                  <a:cubicBezTo>
                    <a:pt x="229" y="382"/>
                    <a:pt x="298" y="359"/>
                    <a:pt x="320" y="398"/>
                  </a:cubicBezTo>
                  <a:cubicBezTo>
                    <a:pt x="328" y="428"/>
                    <a:pt x="244" y="451"/>
                    <a:pt x="259" y="474"/>
                  </a:cubicBezTo>
                  <a:cubicBezTo>
                    <a:pt x="282" y="512"/>
                    <a:pt x="343" y="505"/>
                    <a:pt x="381" y="505"/>
                  </a:cubicBezTo>
                  <a:cubicBezTo>
                    <a:pt x="427" y="505"/>
                    <a:pt x="473" y="497"/>
                    <a:pt x="519" y="482"/>
                  </a:cubicBezTo>
                  <a:cubicBezTo>
                    <a:pt x="534" y="474"/>
                    <a:pt x="534" y="451"/>
                    <a:pt x="542" y="443"/>
                  </a:cubicBezTo>
                  <a:cubicBezTo>
                    <a:pt x="557" y="428"/>
                    <a:pt x="580" y="420"/>
                    <a:pt x="603" y="420"/>
                  </a:cubicBezTo>
                  <a:cubicBezTo>
                    <a:pt x="611" y="420"/>
                    <a:pt x="618" y="420"/>
                    <a:pt x="626" y="428"/>
                  </a:cubicBezTo>
                  <a:cubicBezTo>
                    <a:pt x="634" y="436"/>
                    <a:pt x="626" y="466"/>
                    <a:pt x="641" y="474"/>
                  </a:cubicBezTo>
                  <a:cubicBezTo>
                    <a:pt x="649" y="482"/>
                    <a:pt x="672" y="474"/>
                    <a:pt x="687" y="474"/>
                  </a:cubicBezTo>
                  <a:cubicBezTo>
                    <a:pt x="702" y="466"/>
                    <a:pt x="725" y="459"/>
                    <a:pt x="740" y="443"/>
                  </a:cubicBezTo>
                  <a:lnTo>
                    <a:pt x="740" y="443"/>
                  </a:lnTo>
                  <a:cubicBezTo>
                    <a:pt x="733" y="420"/>
                    <a:pt x="733" y="398"/>
                    <a:pt x="718" y="375"/>
                  </a:cubicBezTo>
                  <a:cubicBezTo>
                    <a:pt x="702" y="359"/>
                    <a:pt x="679" y="352"/>
                    <a:pt x="672" y="329"/>
                  </a:cubicBezTo>
                  <a:cubicBezTo>
                    <a:pt x="656" y="314"/>
                    <a:pt x="649" y="283"/>
                    <a:pt x="641" y="260"/>
                  </a:cubicBezTo>
                  <a:cubicBezTo>
                    <a:pt x="634" y="245"/>
                    <a:pt x="649" y="214"/>
                    <a:pt x="641" y="199"/>
                  </a:cubicBezTo>
                  <a:cubicBezTo>
                    <a:pt x="626" y="184"/>
                    <a:pt x="595" y="199"/>
                    <a:pt x="580" y="184"/>
                  </a:cubicBezTo>
                  <a:cubicBezTo>
                    <a:pt x="557" y="153"/>
                    <a:pt x="550" y="100"/>
                    <a:pt x="534" y="61"/>
                  </a:cubicBezTo>
                  <a:lnTo>
                    <a:pt x="534" y="61"/>
                  </a:lnTo>
                  <a:cubicBezTo>
                    <a:pt x="511" y="54"/>
                    <a:pt x="496" y="39"/>
                    <a:pt x="473" y="39"/>
                  </a:cubicBezTo>
                  <a:cubicBezTo>
                    <a:pt x="458" y="39"/>
                    <a:pt x="458" y="61"/>
                    <a:pt x="450" y="69"/>
                  </a:cubicBezTo>
                  <a:cubicBezTo>
                    <a:pt x="435" y="100"/>
                    <a:pt x="443" y="138"/>
                    <a:pt x="412" y="153"/>
                  </a:cubicBezTo>
                  <a:cubicBezTo>
                    <a:pt x="404" y="168"/>
                    <a:pt x="397" y="138"/>
                    <a:pt x="389" y="123"/>
                  </a:cubicBezTo>
                  <a:cubicBezTo>
                    <a:pt x="381" y="107"/>
                    <a:pt x="389" y="92"/>
                    <a:pt x="381" y="77"/>
                  </a:cubicBezTo>
                  <a:cubicBezTo>
                    <a:pt x="374" y="61"/>
                    <a:pt x="366" y="39"/>
                    <a:pt x="351" y="31"/>
                  </a:cubicBezTo>
                  <a:cubicBezTo>
                    <a:pt x="282" y="16"/>
                    <a:pt x="214" y="0"/>
                    <a:pt x="145" y="8"/>
                  </a:cubicBezTo>
                  <a:cubicBezTo>
                    <a:pt x="122" y="8"/>
                    <a:pt x="114" y="39"/>
                    <a:pt x="91" y="46"/>
                  </a:cubicBezTo>
                  <a:cubicBezTo>
                    <a:pt x="61" y="54"/>
                    <a:pt x="30" y="46"/>
                    <a:pt x="0" y="4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69" name="Freeform 39"/>
            <p:cNvSpPr>
              <a:spLocks noChangeArrowheads="1"/>
            </p:cNvSpPr>
            <p:nvPr/>
          </p:nvSpPr>
          <p:spPr bwMode="auto">
            <a:xfrm>
              <a:off x="6819456" y="7097713"/>
              <a:ext cx="484156" cy="762000"/>
            </a:xfrm>
            <a:custGeom>
              <a:avLst/>
              <a:gdLst>
                <a:gd name="T0" fmla="*/ 924 w 1345"/>
                <a:gd name="T1" fmla="*/ 1428 h 2116"/>
                <a:gd name="T2" fmla="*/ 847 w 1345"/>
                <a:gd name="T3" fmla="*/ 1397 h 2116"/>
                <a:gd name="T4" fmla="*/ 763 w 1345"/>
                <a:gd name="T5" fmla="*/ 1497 h 2116"/>
                <a:gd name="T6" fmla="*/ 748 w 1345"/>
                <a:gd name="T7" fmla="*/ 1596 h 2116"/>
                <a:gd name="T8" fmla="*/ 886 w 1345"/>
                <a:gd name="T9" fmla="*/ 1665 h 2116"/>
                <a:gd name="T10" fmla="*/ 970 w 1345"/>
                <a:gd name="T11" fmla="*/ 1550 h 2116"/>
                <a:gd name="T12" fmla="*/ 924 w 1345"/>
                <a:gd name="T13" fmla="*/ 1428 h 2116"/>
                <a:gd name="T14" fmla="*/ 679 w 1345"/>
                <a:gd name="T15" fmla="*/ 2054 h 2116"/>
                <a:gd name="T16" fmla="*/ 611 w 1345"/>
                <a:gd name="T17" fmla="*/ 2115 h 2116"/>
                <a:gd name="T18" fmla="*/ 504 w 1345"/>
                <a:gd name="T19" fmla="*/ 2077 h 2116"/>
                <a:gd name="T20" fmla="*/ 465 w 1345"/>
                <a:gd name="T21" fmla="*/ 1947 h 2116"/>
                <a:gd name="T22" fmla="*/ 527 w 1345"/>
                <a:gd name="T23" fmla="*/ 1810 h 2116"/>
                <a:gd name="T24" fmla="*/ 298 w 1345"/>
                <a:gd name="T25" fmla="*/ 1726 h 2116"/>
                <a:gd name="T26" fmla="*/ 305 w 1345"/>
                <a:gd name="T27" fmla="*/ 1481 h 2116"/>
                <a:gd name="T28" fmla="*/ 404 w 1345"/>
                <a:gd name="T29" fmla="*/ 1313 h 2116"/>
                <a:gd name="T30" fmla="*/ 374 w 1345"/>
                <a:gd name="T31" fmla="*/ 1153 h 2116"/>
                <a:gd name="T32" fmla="*/ 321 w 1345"/>
                <a:gd name="T33" fmla="*/ 992 h 2116"/>
                <a:gd name="T34" fmla="*/ 99 w 1345"/>
                <a:gd name="T35" fmla="*/ 832 h 2116"/>
                <a:gd name="T36" fmla="*/ 53 w 1345"/>
                <a:gd name="T37" fmla="*/ 855 h 2116"/>
                <a:gd name="T38" fmla="*/ 61 w 1345"/>
                <a:gd name="T39" fmla="*/ 778 h 2116"/>
                <a:gd name="T40" fmla="*/ 23 w 1345"/>
                <a:gd name="T41" fmla="*/ 565 h 2116"/>
                <a:gd name="T42" fmla="*/ 0 w 1345"/>
                <a:gd name="T43" fmla="*/ 435 h 2116"/>
                <a:gd name="T44" fmla="*/ 23 w 1345"/>
                <a:gd name="T45" fmla="*/ 412 h 2116"/>
                <a:gd name="T46" fmla="*/ 7 w 1345"/>
                <a:gd name="T47" fmla="*/ 290 h 2116"/>
                <a:gd name="T48" fmla="*/ 61 w 1345"/>
                <a:gd name="T49" fmla="*/ 221 h 2116"/>
                <a:gd name="T50" fmla="*/ 99 w 1345"/>
                <a:gd name="T51" fmla="*/ 76 h 2116"/>
                <a:gd name="T52" fmla="*/ 160 w 1345"/>
                <a:gd name="T53" fmla="*/ 76 h 2116"/>
                <a:gd name="T54" fmla="*/ 183 w 1345"/>
                <a:gd name="T55" fmla="*/ 0 h 2116"/>
                <a:gd name="T56" fmla="*/ 221 w 1345"/>
                <a:gd name="T57" fmla="*/ 15 h 2116"/>
                <a:gd name="T58" fmla="*/ 290 w 1345"/>
                <a:gd name="T59" fmla="*/ 45 h 2116"/>
                <a:gd name="T60" fmla="*/ 328 w 1345"/>
                <a:gd name="T61" fmla="*/ 45 h 2116"/>
                <a:gd name="T62" fmla="*/ 359 w 1345"/>
                <a:gd name="T63" fmla="*/ 152 h 2116"/>
                <a:gd name="T64" fmla="*/ 412 w 1345"/>
                <a:gd name="T65" fmla="*/ 206 h 2116"/>
                <a:gd name="T66" fmla="*/ 504 w 1345"/>
                <a:gd name="T67" fmla="*/ 320 h 2116"/>
                <a:gd name="T68" fmla="*/ 573 w 1345"/>
                <a:gd name="T69" fmla="*/ 389 h 2116"/>
                <a:gd name="T70" fmla="*/ 679 w 1345"/>
                <a:gd name="T71" fmla="*/ 504 h 2116"/>
                <a:gd name="T72" fmla="*/ 740 w 1345"/>
                <a:gd name="T73" fmla="*/ 611 h 2116"/>
                <a:gd name="T74" fmla="*/ 901 w 1345"/>
                <a:gd name="T75" fmla="*/ 549 h 2116"/>
                <a:gd name="T76" fmla="*/ 985 w 1345"/>
                <a:gd name="T77" fmla="*/ 534 h 2116"/>
                <a:gd name="T78" fmla="*/ 1046 w 1345"/>
                <a:gd name="T79" fmla="*/ 580 h 2116"/>
                <a:gd name="T80" fmla="*/ 1099 w 1345"/>
                <a:gd name="T81" fmla="*/ 549 h 2116"/>
                <a:gd name="T82" fmla="*/ 1161 w 1345"/>
                <a:gd name="T83" fmla="*/ 603 h 2116"/>
                <a:gd name="T84" fmla="*/ 1298 w 1345"/>
                <a:gd name="T85" fmla="*/ 611 h 2116"/>
                <a:gd name="T86" fmla="*/ 1336 w 1345"/>
                <a:gd name="T87" fmla="*/ 641 h 2116"/>
                <a:gd name="T88" fmla="*/ 1283 w 1345"/>
                <a:gd name="T89" fmla="*/ 733 h 2116"/>
                <a:gd name="T90" fmla="*/ 1245 w 1345"/>
                <a:gd name="T91" fmla="*/ 954 h 2116"/>
                <a:gd name="T92" fmla="*/ 1122 w 1345"/>
                <a:gd name="T93" fmla="*/ 1168 h 2116"/>
                <a:gd name="T94" fmla="*/ 1084 w 1345"/>
                <a:gd name="T95" fmla="*/ 1344 h 2116"/>
                <a:gd name="T96" fmla="*/ 1084 w 1345"/>
                <a:gd name="T97" fmla="*/ 1688 h 2116"/>
                <a:gd name="T98" fmla="*/ 970 w 1345"/>
                <a:gd name="T99" fmla="*/ 1703 h 2116"/>
                <a:gd name="T100" fmla="*/ 878 w 1345"/>
                <a:gd name="T101" fmla="*/ 1833 h 2116"/>
                <a:gd name="T102" fmla="*/ 786 w 1345"/>
                <a:gd name="T103" fmla="*/ 1962 h 2116"/>
                <a:gd name="T104" fmla="*/ 664 w 1345"/>
                <a:gd name="T105" fmla="*/ 1970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45" h="2116">
                  <a:moveTo>
                    <a:pt x="924" y="1428"/>
                  </a:moveTo>
                  <a:lnTo>
                    <a:pt x="924" y="1428"/>
                  </a:lnTo>
                  <a:cubicBezTo>
                    <a:pt x="909" y="1420"/>
                    <a:pt x="886" y="1451"/>
                    <a:pt x="863" y="1443"/>
                  </a:cubicBezTo>
                  <a:cubicBezTo>
                    <a:pt x="855" y="1436"/>
                    <a:pt x="863" y="1397"/>
                    <a:pt x="847" y="1397"/>
                  </a:cubicBezTo>
                  <a:cubicBezTo>
                    <a:pt x="832" y="1390"/>
                    <a:pt x="817" y="1413"/>
                    <a:pt x="809" y="1420"/>
                  </a:cubicBezTo>
                  <a:cubicBezTo>
                    <a:pt x="786" y="1443"/>
                    <a:pt x="779" y="1474"/>
                    <a:pt x="763" y="1497"/>
                  </a:cubicBezTo>
                  <a:cubicBezTo>
                    <a:pt x="748" y="1512"/>
                    <a:pt x="725" y="1512"/>
                    <a:pt x="718" y="1535"/>
                  </a:cubicBezTo>
                  <a:cubicBezTo>
                    <a:pt x="718" y="1558"/>
                    <a:pt x="733" y="1573"/>
                    <a:pt x="748" y="1596"/>
                  </a:cubicBezTo>
                  <a:cubicBezTo>
                    <a:pt x="763" y="1611"/>
                    <a:pt x="786" y="1619"/>
                    <a:pt x="802" y="1626"/>
                  </a:cubicBezTo>
                  <a:cubicBezTo>
                    <a:pt x="825" y="1642"/>
                    <a:pt x="855" y="1665"/>
                    <a:pt x="886" y="1665"/>
                  </a:cubicBezTo>
                  <a:cubicBezTo>
                    <a:pt x="909" y="1672"/>
                    <a:pt x="939" y="1657"/>
                    <a:pt x="954" y="1634"/>
                  </a:cubicBezTo>
                  <a:cubicBezTo>
                    <a:pt x="970" y="1611"/>
                    <a:pt x="970" y="1581"/>
                    <a:pt x="970" y="1550"/>
                  </a:cubicBezTo>
                  <a:cubicBezTo>
                    <a:pt x="970" y="1527"/>
                    <a:pt x="962" y="1504"/>
                    <a:pt x="954" y="1481"/>
                  </a:cubicBezTo>
                  <a:cubicBezTo>
                    <a:pt x="954" y="1458"/>
                    <a:pt x="947" y="1436"/>
                    <a:pt x="924" y="1428"/>
                  </a:cubicBezTo>
                  <a:close/>
                  <a:moveTo>
                    <a:pt x="679" y="2054"/>
                  </a:moveTo>
                  <a:lnTo>
                    <a:pt x="679" y="2054"/>
                  </a:lnTo>
                  <a:lnTo>
                    <a:pt x="679" y="2054"/>
                  </a:lnTo>
                  <a:cubicBezTo>
                    <a:pt x="611" y="2115"/>
                    <a:pt x="611" y="2115"/>
                    <a:pt x="611" y="2115"/>
                  </a:cubicBezTo>
                  <a:lnTo>
                    <a:pt x="611" y="2115"/>
                  </a:lnTo>
                  <a:cubicBezTo>
                    <a:pt x="573" y="2100"/>
                    <a:pt x="534" y="2092"/>
                    <a:pt x="504" y="2077"/>
                  </a:cubicBezTo>
                  <a:cubicBezTo>
                    <a:pt x="481" y="2062"/>
                    <a:pt x="450" y="2054"/>
                    <a:pt x="450" y="2031"/>
                  </a:cubicBezTo>
                  <a:cubicBezTo>
                    <a:pt x="443" y="2001"/>
                    <a:pt x="450" y="1970"/>
                    <a:pt x="465" y="1947"/>
                  </a:cubicBezTo>
                  <a:cubicBezTo>
                    <a:pt x="488" y="1917"/>
                    <a:pt x="534" y="1917"/>
                    <a:pt x="550" y="1886"/>
                  </a:cubicBezTo>
                  <a:cubicBezTo>
                    <a:pt x="557" y="1863"/>
                    <a:pt x="542" y="1833"/>
                    <a:pt x="527" y="1810"/>
                  </a:cubicBezTo>
                  <a:cubicBezTo>
                    <a:pt x="511" y="1787"/>
                    <a:pt x="481" y="1779"/>
                    <a:pt x="450" y="1764"/>
                  </a:cubicBezTo>
                  <a:cubicBezTo>
                    <a:pt x="397" y="1749"/>
                    <a:pt x="336" y="1756"/>
                    <a:pt x="298" y="1726"/>
                  </a:cubicBezTo>
                  <a:cubicBezTo>
                    <a:pt x="267" y="1695"/>
                    <a:pt x="267" y="1649"/>
                    <a:pt x="267" y="1611"/>
                  </a:cubicBezTo>
                  <a:cubicBezTo>
                    <a:pt x="267" y="1565"/>
                    <a:pt x="282" y="1520"/>
                    <a:pt x="305" y="1481"/>
                  </a:cubicBezTo>
                  <a:cubicBezTo>
                    <a:pt x="328" y="1443"/>
                    <a:pt x="389" y="1436"/>
                    <a:pt x="412" y="1397"/>
                  </a:cubicBezTo>
                  <a:cubicBezTo>
                    <a:pt x="427" y="1374"/>
                    <a:pt x="412" y="1344"/>
                    <a:pt x="404" y="1313"/>
                  </a:cubicBezTo>
                  <a:cubicBezTo>
                    <a:pt x="397" y="1298"/>
                    <a:pt x="374" y="1283"/>
                    <a:pt x="366" y="1260"/>
                  </a:cubicBezTo>
                  <a:cubicBezTo>
                    <a:pt x="359" y="1229"/>
                    <a:pt x="374" y="1191"/>
                    <a:pt x="374" y="1153"/>
                  </a:cubicBezTo>
                  <a:cubicBezTo>
                    <a:pt x="366" y="1115"/>
                    <a:pt x="343" y="1084"/>
                    <a:pt x="328" y="1053"/>
                  </a:cubicBezTo>
                  <a:cubicBezTo>
                    <a:pt x="321" y="1031"/>
                    <a:pt x="336" y="1008"/>
                    <a:pt x="321" y="992"/>
                  </a:cubicBezTo>
                  <a:cubicBezTo>
                    <a:pt x="275" y="947"/>
                    <a:pt x="221" y="924"/>
                    <a:pt x="168" y="886"/>
                  </a:cubicBezTo>
                  <a:cubicBezTo>
                    <a:pt x="145" y="870"/>
                    <a:pt x="129" y="840"/>
                    <a:pt x="99" y="832"/>
                  </a:cubicBezTo>
                  <a:cubicBezTo>
                    <a:pt x="84" y="824"/>
                    <a:pt x="68" y="847"/>
                    <a:pt x="53" y="855"/>
                  </a:cubicBezTo>
                  <a:lnTo>
                    <a:pt x="53" y="855"/>
                  </a:lnTo>
                  <a:cubicBezTo>
                    <a:pt x="53" y="840"/>
                    <a:pt x="53" y="824"/>
                    <a:pt x="53" y="809"/>
                  </a:cubicBezTo>
                  <a:cubicBezTo>
                    <a:pt x="53" y="801"/>
                    <a:pt x="61" y="794"/>
                    <a:pt x="61" y="778"/>
                  </a:cubicBezTo>
                  <a:cubicBezTo>
                    <a:pt x="53" y="748"/>
                    <a:pt x="30" y="725"/>
                    <a:pt x="23" y="687"/>
                  </a:cubicBezTo>
                  <a:cubicBezTo>
                    <a:pt x="15" y="649"/>
                    <a:pt x="23" y="611"/>
                    <a:pt x="23" y="565"/>
                  </a:cubicBezTo>
                  <a:cubicBezTo>
                    <a:pt x="23" y="542"/>
                    <a:pt x="30" y="511"/>
                    <a:pt x="23" y="488"/>
                  </a:cubicBezTo>
                  <a:cubicBezTo>
                    <a:pt x="23" y="465"/>
                    <a:pt x="7" y="450"/>
                    <a:pt x="0" y="435"/>
                  </a:cubicBezTo>
                  <a:lnTo>
                    <a:pt x="0" y="435"/>
                  </a:lnTo>
                  <a:cubicBezTo>
                    <a:pt x="7" y="427"/>
                    <a:pt x="23" y="420"/>
                    <a:pt x="23" y="412"/>
                  </a:cubicBezTo>
                  <a:cubicBezTo>
                    <a:pt x="38" y="389"/>
                    <a:pt x="61" y="366"/>
                    <a:pt x="61" y="336"/>
                  </a:cubicBezTo>
                  <a:cubicBezTo>
                    <a:pt x="53" y="313"/>
                    <a:pt x="23" y="305"/>
                    <a:pt x="7" y="290"/>
                  </a:cubicBezTo>
                  <a:lnTo>
                    <a:pt x="7" y="290"/>
                  </a:lnTo>
                  <a:cubicBezTo>
                    <a:pt x="23" y="267"/>
                    <a:pt x="53" y="244"/>
                    <a:pt x="61" y="221"/>
                  </a:cubicBezTo>
                  <a:cubicBezTo>
                    <a:pt x="76" y="190"/>
                    <a:pt x="68" y="160"/>
                    <a:pt x="76" y="129"/>
                  </a:cubicBezTo>
                  <a:cubicBezTo>
                    <a:pt x="76" y="114"/>
                    <a:pt x="91" y="99"/>
                    <a:pt x="99" y="76"/>
                  </a:cubicBezTo>
                  <a:lnTo>
                    <a:pt x="99" y="76"/>
                  </a:lnTo>
                  <a:cubicBezTo>
                    <a:pt x="122" y="76"/>
                    <a:pt x="145" y="91"/>
                    <a:pt x="160" y="76"/>
                  </a:cubicBezTo>
                  <a:cubicBezTo>
                    <a:pt x="175" y="68"/>
                    <a:pt x="160" y="45"/>
                    <a:pt x="160" y="38"/>
                  </a:cubicBezTo>
                  <a:cubicBezTo>
                    <a:pt x="168" y="22"/>
                    <a:pt x="175" y="7"/>
                    <a:pt x="183" y="0"/>
                  </a:cubicBezTo>
                  <a:lnTo>
                    <a:pt x="183" y="0"/>
                  </a:lnTo>
                  <a:cubicBezTo>
                    <a:pt x="198" y="0"/>
                    <a:pt x="206" y="7"/>
                    <a:pt x="221" y="15"/>
                  </a:cubicBezTo>
                  <a:lnTo>
                    <a:pt x="244" y="0"/>
                  </a:lnTo>
                  <a:cubicBezTo>
                    <a:pt x="244" y="7"/>
                    <a:pt x="290" y="45"/>
                    <a:pt x="290" y="45"/>
                  </a:cubicBezTo>
                  <a:cubicBezTo>
                    <a:pt x="305" y="45"/>
                    <a:pt x="313" y="45"/>
                    <a:pt x="328" y="45"/>
                  </a:cubicBezTo>
                  <a:lnTo>
                    <a:pt x="328" y="45"/>
                  </a:lnTo>
                  <a:cubicBezTo>
                    <a:pt x="336" y="61"/>
                    <a:pt x="351" y="76"/>
                    <a:pt x="359" y="91"/>
                  </a:cubicBezTo>
                  <a:cubicBezTo>
                    <a:pt x="366" y="114"/>
                    <a:pt x="359" y="129"/>
                    <a:pt x="359" y="152"/>
                  </a:cubicBezTo>
                  <a:lnTo>
                    <a:pt x="359" y="152"/>
                  </a:lnTo>
                  <a:cubicBezTo>
                    <a:pt x="374" y="175"/>
                    <a:pt x="397" y="183"/>
                    <a:pt x="412" y="206"/>
                  </a:cubicBezTo>
                  <a:cubicBezTo>
                    <a:pt x="427" y="236"/>
                    <a:pt x="420" y="274"/>
                    <a:pt x="443" y="297"/>
                  </a:cubicBezTo>
                  <a:cubicBezTo>
                    <a:pt x="458" y="320"/>
                    <a:pt x="488" y="305"/>
                    <a:pt x="504" y="320"/>
                  </a:cubicBezTo>
                  <a:cubicBezTo>
                    <a:pt x="511" y="328"/>
                    <a:pt x="504" y="351"/>
                    <a:pt x="511" y="359"/>
                  </a:cubicBezTo>
                  <a:cubicBezTo>
                    <a:pt x="534" y="374"/>
                    <a:pt x="565" y="366"/>
                    <a:pt x="573" y="389"/>
                  </a:cubicBezTo>
                  <a:cubicBezTo>
                    <a:pt x="580" y="412"/>
                    <a:pt x="542" y="442"/>
                    <a:pt x="557" y="458"/>
                  </a:cubicBezTo>
                  <a:cubicBezTo>
                    <a:pt x="588" y="488"/>
                    <a:pt x="657" y="465"/>
                    <a:pt x="679" y="504"/>
                  </a:cubicBezTo>
                  <a:cubicBezTo>
                    <a:pt x="687" y="534"/>
                    <a:pt x="603" y="557"/>
                    <a:pt x="618" y="580"/>
                  </a:cubicBezTo>
                  <a:cubicBezTo>
                    <a:pt x="641" y="618"/>
                    <a:pt x="702" y="611"/>
                    <a:pt x="740" y="611"/>
                  </a:cubicBezTo>
                  <a:cubicBezTo>
                    <a:pt x="786" y="611"/>
                    <a:pt x="832" y="603"/>
                    <a:pt x="878" y="588"/>
                  </a:cubicBezTo>
                  <a:cubicBezTo>
                    <a:pt x="893" y="580"/>
                    <a:pt x="893" y="557"/>
                    <a:pt x="901" y="549"/>
                  </a:cubicBezTo>
                  <a:cubicBezTo>
                    <a:pt x="916" y="534"/>
                    <a:pt x="939" y="526"/>
                    <a:pt x="962" y="526"/>
                  </a:cubicBezTo>
                  <a:cubicBezTo>
                    <a:pt x="970" y="526"/>
                    <a:pt x="977" y="526"/>
                    <a:pt x="985" y="534"/>
                  </a:cubicBezTo>
                  <a:cubicBezTo>
                    <a:pt x="993" y="542"/>
                    <a:pt x="985" y="572"/>
                    <a:pt x="1000" y="580"/>
                  </a:cubicBezTo>
                  <a:cubicBezTo>
                    <a:pt x="1008" y="588"/>
                    <a:pt x="1031" y="580"/>
                    <a:pt x="1046" y="580"/>
                  </a:cubicBezTo>
                  <a:cubicBezTo>
                    <a:pt x="1061" y="572"/>
                    <a:pt x="1084" y="565"/>
                    <a:pt x="1099" y="549"/>
                  </a:cubicBezTo>
                  <a:lnTo>
                    <a:pt x="1099" y="549"/>
                  </a:lnTo>
                  <a:cubicBezTo>
                    <a:pt x="1122" y="549"/>
                    <a:pt x="1145" y="542"/>
                    <a:pt x="1161" y="549"/>
                  </a:cubicBezTo>
                  <a:cubicBezTo>
                    <a:pt x="1168" y="565"/>
                    <a:pt x="1153" y="588"/>
                    <a:pt x="1161" y="603"/>
                  </a:cubicBezTo>
                  <a:cubicBezTo>
                    <a:pt x="1176" y="618"/>
                    <a:pt x="1199" y="626"/>
                    <a:pt x="1222" y="626"/>
                  </a:cubicBezTo>
                  <a:cubicBezTo>
                    <a:pt x="1245" y="626"/>
                    <a:pt x="1268" y="618"/>
                    <a:pt x="1298" y="611"/>
                  </a:cubicBezTo>
                  <a:lnTo>
                    <a:pt x="1298" y="611"/>
                  </a:lnTo>
                  <a:cubicBezTo>
                    <a:pt x="1306" y="626"/>
                    <a:pt x="1329" y="626"/>
                    <a:pt x="1336" y="641"/>
                  </a:cubicBezTo>
                  <a:cubicBezTo>
                    <a:pt x="1344" y="672"/>
                    <a:pt x="1344" y="702"/>
                    <a:pt x="1329" y="725"/>
                  </a:cubicBezTo>
                  <a:cubicBezTo>
                    <a:pt x="1321" y="740"/>
                    <a:pt x="1290" y="717"/>
                    <a:pt x="1283" y="733"/>
                  </a:cubicBezTo>
                  <a:cubicBezTo>
                    <a:pt x="1268" y="786"/>
                    <a:pt x="1290" y="847"/>
                    <a:pt x="1283" y="901"/>
                  </a:cubicBezTo>
                  <a:cubicBezTo>
                    <a:pt x="1275" y="924"/>
                    <a:pt x="1260" y="939"/>
                    <a:pt x="1245" y="954"/>
                  </a:cubicBezTo>
                  <a:cubicBezTo>
                    <a:pt x="1207" y="977"/>
                    <a:pt x="1138" y="970"/>
                    <a:pt x="1115" y="1015"/>
                  </a:cubicBezTo>
                  <a:cubicBezTo>
                    <a:pt x="1092" y="1061"/>
                    <a:pt x="1138" y="1115"/>
                    <a:pt x="1122" y="1168"/>
                  </a:cubicBezTo>
                  <a:cubicBezTo>
                    <a:pt x="1122" y="1199"/>
                    <a:pt x="1084" y="1206"/>
                    <a:pt x="1077" y="1229"/>
                  </a:cubicBezTo>
                  <a:cubicBezTo>
                    <a:pt x="1069" y="1267"/>
                    <a:pt x="1077" y="1306"/>
                    <a:pt x="1084" y="1344"/>
                  </a:cubicBezTo>
                  <a:cubicBezTo>
                    <a:pt x="1099" y="1428"/>
                    <a:pt x="1153" y="1504"/>
                    <a:pt x="1153" y="1588"/>
                  </a:cubicBezTo>
                  <a:cubicBezTo>
                    <a:pt x="1153" y="1626"/>
                    <a:pt x="1107" y="1649"/>
                    <a:pt x="1084" y="1688"/>
                  </a:cubicBezTo>
                  <a:lnTo>
                    <a:pt x="1084" y="1688"/>
                  </a:lnTo>
                  <a:cubicBezTo>
                    <a:pt x="1046" y="1695"/>
                    <a:pt x="1008" y="1688"/>
                    <a:pt x="970" y="1703"/>
                  </a:cubicBezTo>
                  <a:cubicBezTo>
                    <a:pt x="947" y="1718"/>
                    <a:pt x="932" y="1741"/>
                    <a:pt x="916" y="1764"/>
                  </a:cubicBezTo>
                  <a:cubicBezTo>
                    <a:pt x="901" y="1787"/>
                    <a:pt x="893" y="1817"/>
                    <a:pt x="878" y="1833"/>
                  </a:cubicBezTo>
                  <a:cubicBezTo>
                    <a:pt x="863" y="1848"/>
                    <a:pt x="840" y="1856"/>
                    <a:pt x="832" y="1871"/>
                  </a:cubicBezTo>
                  <a:cubicBezTo>
                    <a:pt x="809" y="1894"/>
                    <a:pt x="817" y="1940"/>
                    <a:pt x="786" y="1962"/>
                  </a:cubicBezTo>
                  <a:cubicBezTo>
                    <a:pt x="771" y="1970"/>
                    <a:pt x="740" y="1947"/>
                    <a:pt x="710" y="1947"/>
                  </a:cubicBezTo>
                  <a:cubicBezTo>
                    <a:pt x="695" y="1955"/>
                    <a:pt x="672" y="1955"/>
                    <a:pt x="664" y="1970"/>
                  </a:cubicBezTo>
                  <a:cubicBezTo>
                    <a:pt x="657" y="1993"/>
                    <a:pt x="672" y="2024"/>
                    <a:pt x="679" y="2054"/>
                  </a:cubicBez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70" name="Freeform 40"/>
            <p:cNvSpPr>
              <a:spLocks noChangeArrowheads="1"/>
            </p:cNvSpPr>
            <p:nvPr/>
          </p:nvSpPr>
          <p:spPr bwMode="auto">
            <a:xfrm>
              <a:off x="7076614" y="7599363"/>
              <a:ext cx="90482" cy="101600"/>
            </a:xfrm>
            <a:custGeom>
              <a:avLst/>
              <a:gdLst>
                <a:gd name="T0" fmla="*/ 206 w 253"/>
                <a:gd name="T1" fmla="*/ 38 h 283"/>
                <a:gd name="T2" fmla="*/ 206 w 253"/>
                <a:gd name="T3" fmla="*/ 38 h 283"/>
                <a:gd name="T4" fmla="*/ 145 w 253"/>
                <a:gd name="T5" fmla="*/ 53 h 283"/>
                <a:gd name="T6" fmla="*/ 129 w 253"/>
                <a:gd name="T7" fmla="*/ 7 h 283"/>
                <a:gd name="T8" fmla="*/ 91 w 253"/>
                <a:gd name="T9" fmla="*/ 30 h 283"/>
                <a:gd name="T10" fmla="*/ 45 w 253"/>
                <a:gd name="T11" fmla="*/ 107 h 283"/>
                <a:gd name="T12" fmla="*/ 0 w 253"/>
                <a:gd name="T13" fmla="*/ 145 h 283"/>
                <a:gd name="T14" fmla="*/ 30 w 253"/>
                <a:gd name="T15" fmla="*/ 206 h 283"/>
                <a:gd name="T16" fmla="*/ 84 w 253"/>
                <a:gd name="T17" fmla="*/ 236 h 283"/>
                <a:gd name="T18" fmla="*/ 168 w 253"/>
                <a:gd name="T19" fmla="*/ 275 h 283"/>
                <a:gd name="T20" fmla="*/ 236 w 253"/>
                <a:gd name="T21" fmla="*/ 244 h 283"/>
                <a:gd name="T22" fmla="*/ 252 w 253"/>
                <a:gd name="T23" fmla="*/ 160 h 283"/>
                <a:gd name="T24" fmla="*/ 236 w 253"/>
                <a:gd name="T25" fmla="*/ 91 h 283"/>
                <a:gd name="T26" fmla="*/ 206 w 253"/>
                <a:gd name="T27" fmla="*/ 3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283">
                  <a:moveTo>
                    <a:pt x="206" y="38"/>
                  </a:moveTo>
                  <a:lnTo>
                    <a:pt x="206" y="38"/>
                  </a:lnTo>
                  <a:cubicBezTo>
                    <a:pt x="191" y="30"/>
                    <a:pt x="168" y="61"/>
                    <a:pt x="145" y="53"/>
                  </a:cubicBezTo>
                  <a:cubicBezTo>
                    <a:pt x="137" y="46"/>
                    <a:pt x="145" y="7"/>
                    <a:pt x="129" y="7"/>
                  </a:cubicBezTo>
                  <a:cubicBezTo>
                    <a:pt x="114" y="0"/>
                    <a:pt x="99" y="23"/>
                    <a:pt x="91" y="30"/>
                  </a:cubicBezTo>
                  <a:cubicBezTo>
                    <a:pt x="68" y="53"/>
                    <a:pt x="61" y="84"/>
                    <a:pt x="45" y="107"/>
                  </a:cubicBezTo>
                  <a:cubicBezTo>
                    <a:pt x="30" y="122"/>
                    <a:pt x="7" y="122"/>
                    <a:pt x="0" y="145"/>
                  </a:cubicBezTo>
                  <a:cubicBezTo>
                    <a:pt x="0" y="168"/>
                    <a:pt x="15" y="183"/>
                    <a:pt x="30" y="206"/>
                  </a:cubicBezTo>
                  <a:cubicBezTo>
                    <a:pt x="45" y="221"/>
                    <a:pt x="68" y="229"/>
                    <a:pt x="84" y="236"/>
                  </a:cubicBezTo>
                  <a:cubicBezTo>
                    <a:pt x="107" y="252"/>
                    <a:pt x="137" y="275"/>
                    <a:pt x="168" y="275"/>
                  </a:cubicBezTo>
                  <a:cubicBezTo>
                    <a:pt x="191" y="282"/>
                    <a:pt x="221" y="267"/>
                    <a:pt x="236" y="244"/>
                  </a:cubicBezTo>
                  <a:cubicBezTo>
                    <a:pt x="252" y="221"/>
                    <a:pt x="252" y="191"/>
                    <a:pt x="252" y="160"/>
                  </a:cubicBezTo>
                  <a:cubicBezTo>
                    <a:pt x="252" y="137"/>
                    <a:pt x="244" y="114"/>
                    <a:pt x="236" y="91"/>
                  </a:cubicBezTo>
                  <a:cubicBezTo>
                    <a:pt x="236" y="68"/>
                    <a:pt x="229" y="46"/>
                    <a:pt x="206" y="3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71" name="Freeform 41"/>
            <p:cNvSpPr>
              <a:spLocks noChangeArrowheads="1"/>
            </p:cNvSpPr>
            <p:nvPr/>
          </p:nvSpPr>
          <p:spPr bwMode="auto">
            <a:xfrm>
              <a:off x="7038517" y="7589838"/>
              <a:ext cx="503205" cy="550862"/>
            </a:xfrm>
            <a:custGeom>
              <a:avLst/>
              <a:gdLst>
                <a:gd name="T0" fmla="*/ 809 w 1398"/>
                <a:gd name="T1" fmla="*/ 817 h 1528"/>
                <a:gd name="T2" fmla="*/ 679 w 1398"/>
                <a:gd name="T3" fmla="*/ 764 h 1528"/>
                <a:gd name="T4" fmla="*/ 596 w 1398"/>
                <a:gd name="T5" fmla="*/ 901 h 1528"/>
                <a:gd name="T6" fmla="*/ 672 w 1398"/>
                <a:gd name="T7" fmla="*/ 1023 h 1528"/>
                <a:gd name="T8" fmla="*/ 771 w 1398"/>
                <a:gd name="T9" fmla="*/ 970 h 1528"/>
                <a:gd name="T10" fmla="*/ 832 w 1398"/>
                <a:gd name="T11" fmla="*/ 855 h 1528"/>
                <a:gd name="T12" fmla="*/ 0 w 1398"/>
                <a:gd name="T13" fmla="*/ 748 h 1528"/>
                <a:gd name="T14" fmla="*/ 68 w 1398"/>
                <a:gd name="T15" fmla="*/ 687 h 1528"/>
                <a:gd name="T16" fmla="*/ 53 w 1398"/>
                <a:gd name="T17" fmla="*/ 603 h 1528"/>
                <a:gd name="T18" fmla="*/ 175 w 1398"/>
                <a:gd name="T19" fmla="*/ 595 h 1528"/>
                <a:gd name="T20" fmla="*/ 267 w 1398"/>
                <a:gd name="T21" fmla="*/ 466 h 1528"/>
                <a:gd name="T22" fmla="*/ 359 w 1398"/>
                <a:gd name="T23" fmla="*/ 336 h 1528"/>
                <a:gd name="T24" fmla="*/ 473 w 1398"/>
                <a:gd name="T25" fmla="*/ 321 h 1528"/>
                <a:gd name="T26" fmla="*/ 596 w 1398"/>
                <a:gd name="T27" fmla="*/ 504 h 1528"/>
                <a:gd name="T28" fmla="*/ 763 w 1398"/>
                <a:gd name="T29" fmla="*/ 420 h 1528"/>
                <a:gd name="T30" fmla="*/ 932 w 1398"/>
                <a:gd name="T31" fmla="*/ 420 h 1528"/>
                <a:gd name="T32" fmla="*/ 1023 w 1398"/>
                <a:gd name="T33" fmla="*/ 244 h 1528"/>
                <a:gd name="T34" fmla="*/ 1138 w 1398"/>
                <a:gd name="T35" fmla="*/ 76 h 1528"/>
                <a:gd name="T36" fmla="*/ 1207 w 1398"/>
                <a:gd name="T37" fmla="*/ 0 h 1528"/>
                <a:gd name="T38" fmla="*/ 1222 w 1398"/>
                <a:gd name="T39" fmla="*/ 191 h 1528"/>
                <a:gd name="T40" fmla="*/ 1367 w 1398"/>
                <a:gd name="T41" fmla="*/ 435 h 1528"/>
                <a:gd name="T42" fmla="*/ 1397 w 1398"/>
                <a:gd name="T43" fmla="*/ 565 h 1528"/>
                <a:gd name="T44" fmla="*/ 1214 w 1398"/>
                <a:gd name="T45" fmla="*/ 618 h 1528"/>
                <a:gd name="T46" fmla="*/ 1229 w 1398"/>
                <a:gd name="T47" fmla="*/ 756 h 1528"/>
                <a:gd name="T48" fmla="*/ 1191 w 1398"/>
                <a:gd name="T49" fmla="*/ 978 h 1528"/>
                <a:gd name="T50" fmla="*/ 1298 w 1398"/>
                <a:gd name="T51" fmla="*/ 1092 h 1528"/>
                <a:gd name="T52" fmla="*/ 1359 w 1398"/>
                <a:gd name="T53" fmla="*/ 1161 h 1528"/>
                <a:gd name="T54" fmla="*/ 1123 w 1398"/>
                <a:gd name="T55" fmla="*/ 1161 h 1528"/>
                <a:gd name="T56" fmla="*/ 962 w 1398"/>
                <a:gd name="T57" fmla="*/ 1306 h 1528"/>
                <a:gd name="T58" fmla="*/ 863 w 1398"/>
                <a:gd name="T59" fmla="*/ 1443 h 1528"/>
                <a:gd name="T60" fmla="*/ 733 w 1398"/>
                <a:gd name="T61" fmla="*/ 1505 h 1528"/>
                <a:gd name="T62" fmla="*/ 626 w 1398"/>
                <a:gd name="T63" fmla="*/ 1527 h 1528"/>
                <a:gd name="T64" fmla="*/ 206 w 1398"/>
                <a:gd name="T65" fmla="*/ 1130 h 1528"/>
                <a:gd name="T66" fmla="*/ 61 w 1398"/>
                <a:gd name="T67" fmla="*/ 962 h 1528"/>
                <a:gd name="T68" fmla="*/ 76 w 1398"/>
                <a:gd name="T69" fmla="*/ 901 h 1528"/>
                <a:gd name="T70" fmla="*/ 7 w 1398"/>
                <a:gd name="T71" fmla="*/ 794 h 1528"/>
                <a:gd name="T72" fmla="*/ 0 w 1398"/>
                <a:gd name="T73" fmla="*/ 748 h 1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8" h="1528">
                  <a:moveTo>
                    <a:pt x="809" y="817"/>
                  </a:moveTo>
                  <a:lnTo>
                    <a:pt x="809" y="817"/>
                  </a:lnTo>
                  <a:cubicBezTo>
                    <a:pt x="786" y="809"/>
                    <a:pt x="748" y="825"/>
                    <a:pt x="725" y="817"/>
                  </a:cubicBezTo>
                  <a:cubicBezTo>
                    <a:pt x="702" y="809"/>
                    <a:pt x="702" y="748"/>
                    <a:pt x="679" y="764"/>
                  </a:cubicBezTo>
                  <a:cubicBezTo>
                    <a:pt x="649" y="786"/>
                    <a:pt x="657" y="840"/>
                    <a:pt x="634" y="878"/>
                  </a:cubicBezTo>
                  <a:cubicBezTo>
                    <a:pt x="626" y="893"/>
                    <a:pt x="588" y="886"/>
                    <a:pt x="596" y="901"/>
                  </a:cubicBezTo>
                  <a:cubicBezTo>
                    <a:pt x="603" y="924"/>
                    <a:pt x="634" y="932"/>
                    <a:pt x="657" y="947"/>
                  </a:cubicBezTo>
                  <a:cubicBezTo>
                    <a:pt x="657" y="947"/>
                    <a:pt x="672" y="1016"/>
                    <a:pt x="672" y="1023"/>
                  </a:cubicBezTo>
                  <a:cubicBezTo>
                    <a:pt x="672" y="1031"/>
                    <a:pt x="740" y="1023"/>
                    <a:pt x="740" y="1023"/>
                  </a:cubicBezTo>
                  <a:cubicBezTo>
                    <a:pt x="740" y="1023"/>
                    <a:pt x="756" y="970"/>
                    <a:pt x="771" y="970"/>
                  </a:cubicBezTo>
                  <a:cubicBezTo>
                    <a:pt x="779" y="970"/>
                    <a:pt x="840" y="924"/>
                    <a:pt x="840" y="924"/>
                  </a:cubicBezTo>
                  <a:cubicBezTo>
                    <a:pt x="832" y="901"/>
                    <a:pt x="840" y="878"/>
                    <a:pt x="832" y="855"/>
                  </a:cubicBezTo>
                  <a:cubicBezTo>
                    <a:pt x="825" y="840"/>
                    <a:pt x="825" y="825"/>
                    <a:pt x="809" y="817"/>
                  </a:cubicBezTo>
                  <a:close/>
                  <a:moveTo>
                    <a:pt x="0" y="748"/>
                  </a:moveTo>
                  <a:lnTo>
                    <a:pt x="0" y="748"/>
                  </a:lnTo>
                  <a:cubicBezTo>
                    <a:pt x="68" y="687"/>
                    <a:pt x="68" y="687"/>
                    <a:pt x="68" y="687"/>
                  </a:cubicBezTo>
                  <a:lnTo>
                    <a:pt x="68" y="687"/>
                  </a:lnTo>
                  <a:cubicBezTo>
                    <a:pt x="61" y="657"/>
                    <a:pt x="46" y="626"/>
                    <a:pt x="53" y="603"/>
                  </a:cubicBezTo>
                  <a:cubicBezTo>
                    <a:pt x="61" y="588"/>
                    <a:pt x="84" y="588"/>
                    <a:pt x="99" y="580"/>
                  </a:cubicBezTo>
                  <a:cubicBezTo>
                    <a:pt x="129" y="580"/>
                    <a:pt x="160" y="603"/>
                    <a:pt x="175" y="595"/>
                  </a:cubicBezTo>
                  <a:cubicBezTo>
                    <a:pt x="206" y="573"/>
                    <a:pt x="198" y="527"/>
                    <a:pt x="221" y="504"/>
                  </a:cubicBezTo>
                  <a:cubicBezTo>
                    <a:pt x="229" y="489"/>
                    <a:pt x="252" y="481"/>
                    <a:pt x="267" y="466"/>
                  </a:cubicBezTo>
                  <a:cubicBezTo>
                    <a:pt x="282" y="450"/>
                    <a:pt x="290" y="420"/>
                    <a:pt x="305" y="397"/>
                  </a:cubicBezTo>
                  <a:cubicBezTo>
                    <a:pt x="321" y="374"/>
                    <a:pt x="336" y="351"/>
                    <a:pt x="359" y="336"/>
                  </a:cubicBezTo>
                  <a:cubicBezTo>
                    <a:pt x="397" y="321"/>
                    <a:pt x="435" y="328"/>
                    <a:pt x="473" y="321"/>
                  </a:cubicBezTo>
                  <a:lnTo>
                    <a:pt x="473" y="321"/>
                  </a:lnTo>
                  <a:cubicBezTo>
                    <a:pt x="481" y="374"/>
                    <a:pt x="466" y="435"/>
                    <a:pt x="496" y="481"/>
                  </a:cubicBezTo>
                  <a:cubicBezTo>
                    <a:pt x="519" y="511"/>
                    <a:pt x="565" y="511"/>
                    <a:pt x="596" y="504"/>
                  </a:cubicBezTo>
                  <a:cubicBezTo>
                    <a:pt x="626" y="496"/>
                    <a:pt x="649" y="466"/>
                    <a:pt x="679" y="458"/>
                  </a:cubicBezTo>
                  <a:cubicBezTo>
                    <a:pt x="710" y="443"/>
                    <a:pt x="733" y="428"/>
                    <a:pt x="763" y="420"/>
                  </a:cubicBezTo>
                  <a:cubicBezTo>
                    <a:pt x="794" y="420"/>
                    <a:pt x="817" y="428"/>
                    <a:pt x="840" y="428"/>
                  </a:cubicBezTo>
                  <a:cubicBezTo>
                    <a:pt x="871" y="428"/>
                    <a:pt x="909" y="435"/>
                    <a:pt x="932" y="420"/>
                  </a:cubicBezTo>
                  <a:cubicBezTo>
                    <a:pt x="962" y="389"/>
                    <a:pt x="970" y="343"/>
                    <a:pt x="985" y="313"/>
                  </a:cubicBezTo>
                  <a:cubicBezTo>
                    <a:pt x="1000" y="290"/>
                    <a:pt x="1008" y="267"/>
                    <a:pt x="1023" y="244"/>
                  </a:cubicBezTo>
                  <a:cubicBezTo>
                    <a:pt x="1038" y="229"/>
                    <a:pt x="1061" y="221"/>
                    <a:pt x="1077" y="206"/>
                  </a:cubicBezTo>
                  <a:cubicBezTo>
                    <a:pt x="1107" y="168"/>
                    <a:pt x="1107" y="114"/>
                    <a:pt x="1138" y="76"/>
                  </a:cubicBezTo>
                  <a:cubicBezTo>
                    <a:pt x="1153" y="46"/>
                    <a:pt x="1184" y="23"/>
                    <a:pt x="1207" y="0"/>
                  </a:cubicBezTo>
                  <a:lnTo>
                    <a:pt x="1207" y="0"/>
                  </a:lnTo>
                  <a:cubicBezTo>
                    <a:pt x="1222" y="23"/>
                    <a:pt x="1229" y="53"/>
                    <a:pt x="1237" y="76"/>
                  </a:cubicBezTo>
                  <a:cubicBezTo>
                    <a:pt x="1237" y="76"/>
                    <a:pt x="1222" y="183"/>
                    <a:pt x="1222" y="191"/>
                  </a:cubicBezTo>
                  <a:cubicBezTo>
                    <a:pt x="1229" y="198"/>
                    <a:pt x="1283" y="290"/>
                    <a:pt x="1283" y="290"/>
                  </a:cubicBezTo>
                  <a:cubicBezTo>
                    <a:pt x="1313" y="336"/>
                    <a:pt x="1352" y="382"/>
                    <a:pt x="1367" y="435"/>
                  </a:cubicBezTo>
                  <a:cubicBezTo>
                    <a:pt x="1390" y="473"/>
                    <a:pt x="1390" y="519"/>
                    <a:pt x="1397" y="565"/>
                  </a:cubicBezTo>
                  <a:lnTo>
                    <a:pt x="1397" y="565"/>
                  </a:lnTo>
                  <a:cubicBezTo>
                    <a:pt x="1359" y="588"/>
                    <a:pt x="1321" y="611"/>
                    <a:pt x="1275" y="634"/>
                  </a:cubicBezTo>
                  <a:cubicBezTo>
                    <a:pt x="1275" y="634"/>
                    <a:pt x="1222" y="611"/>
                    <a:pt x="1214" y="618"/>
                  </a:cubicBezTo>
                  <a:cubicBezTo>
                    <a:pt x="1214" y="626"/>
                    <a:pt x="1176" y="672"/>
                    <a:pt x="1176" y="672"/>
                  </a:cubicBezTo>
                  <a:cubicBezTo>
                    <a:pt x="1199" y="703"/>
                    <a:pt x="1229" y="725"/>
                    <a:pt x="1229" y="756"/>
                  </a:cubicBezTo>
                  <a:cubicBezTo>
                    <a:pt x="1237" y="794"/>
                    <a:pt x="1222" y="832"/>
                    <a:pt x="1214" y="870"/>
                  </a:cubicBezTo>
                  <a:cubicBezTo>
                    <a:pt x="1207" y="901"/>
                    <a:pt x="1184" y="939"/>
                    <a:pt x="1191" y="978"/>
                  </a:cubicBezTo>
                  <a:cubicBezTo>
                    <a:pt x="1191" y="993"/>
                    <a:pt x="1222" y="978"/>
                    <a:pt x="1237" y="993"/>
                  </a:cubicBezTo>
                  <a:cubicBezTo>
                    <a:pt x="1260" y="1023"/>
                    <a:pt x="1275" y="1061"/>
                    <a:pt x="1298" y="1092"/>
                  </a:cubicBezTo>
                  <a:cubicBezTo>
                    <a:pt x="1321" y="1115"/>
                    <a:pt x="1336" y="1138"/>
                    <a:pt x="1359" y="1161"/>
                  </a:cubicBezTo>
                  <a:lnTo>
                    <a:pt x="1359" y="1161"/>
                  </a:lnTo>
                  <a:cubicBezTo>
                    <a:pt x="1329" y="1176"/>
                    <a:pt x="1306" y="1207"/>
                    <a:pt x="1283" y="1199"/>
                  </a:cubicBezTo>
                  <a:cubicBezTo>
                    <a:pt x="1222" y="1199"/>
                    <a:pt x="1168" y="1130"/>
                    <a:pt x="1123" y="1161"/>
                  </a:cubicBezTo>
                  <a:cubicBezTo>
                    <a:pt x="1077" y="1184"/>
                    <a:pt x="1130" y="1283"/>
                    <a:pt x="1092" y="1321"/>
                  </a:cubicBezTo>
                  <a:cubicBezTo>
                    <a:pt x="1061" y="1352"/>
                    <a:pt x="1008" y="1298"/>
                    <a:pt x="962" y="1306"/>
                  </a:cubicBezTo>
                  <a:cubicBezTo>
                    <a:pt x="932" y="1314"/>
                    <a:pt x="893" y="1336"/>
                    <a:pt x="871" y="1367"/>
                  </a:cubicBezTo>
                  <a:cubicBezTo>
                    <a:pt x="863" y="1390"/>
                    <a:pt x="886" y="1428"/>
                    <a:pt x="863" y="1443"/>
                  </a:cubicBezTo>
                  <a:cubicBezTo>
                    <a:pt x="848" y="1459"/>
                    <a:pt x="817" y="1413"/>
                    <a:pt x="802" y="1420"/>
                  </a:cubicBezTo>
                  <a:cubicBezTo>
                    <a:pt x="763" y="1436"/>
                    <a:pt x="763" y="1489"/>
                    <a:pt x="733" y="1505"/>
                  </a:cubicBezTo>
                  <a:cubicBezTo>
                    <a:pt x="702" y="1527"/>
                    <a:pt x="664" y="1520"/>
                    <a:pt x="626" y="1527"/>
                  </a:cubicBezTo>
                  <a:lnTo>
                    <a:pt x="626" y="1527"/>
                  </a:lnTo>
                  <a:cubicBezTo>
                    <a:pt x="565" y="1443"/>
                    <a:pt x="519" y="1344"/>
                    <a:pt x="443" y="1268"/>
                  </a:cubicBezTo>
                  <a:cubicBezTo>
                    <a:pt x="374" y="1207"/>
                    <a:pt x="282" y="1184"/>
                    <a:pt x="206" y="1130"/>
                  </a:cubicBezTo>
                  <a:cubicBezTo>
                    <a:pt x="152" y="1092"/>
                    <a:pt x="107" y="1061"/>
                    <a:pt x="68" y="1016"/>
                  </a:cubicBezTo>
                  <a:cubicBezTo>
                    <a:pt x="53" y="1000"/>
                    <a:pt x="61" y="978"/>
                    <a:pt x="61" y="962"/>
                  </a:cubicBezTo>
                  <a:cubicBezTo>
                    <a:pt x="53" y="947"/>
                    <a:pt x="46" y="932"/>
                    <a:pt x="46" y="916"/>
                  </a:cubicBezTo>
                  <a:cubicBezTo>
                    <a:pt x="53" y="909"/>
                    <a:pt x="76" y="909"/>
                    <a:pt x="76" y="901"/>
                  </a:cubicBezTo>
                  <a:cubicBezTo>
                    <a:pt x="84" y="886"/>
                    <a:pt x="84" y="870"/>
                    <a:pt x="76" y="863"/>
                  </a:cubicBezTo>
                  <a:cubicBezTo>
                    <a:pt x="61" y="832"/>
                    <a:pt x="30" y="817"/>
                    <a:pt x="7" y="794"/>
                  </a:cubicBezTo>
                  <a:lnTo>
                    <a:pt x="7" y="794"/>
                  </a:lnTo>
                  <a:cubicBezTo>
                    <a:pt x="0" y="748"/>
                    <a:pt x="0" y="748"/>
                    <a:pt x="0" y="748"/>
                  </a:cubicBez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72" name="Freeform 42"/>
            <p:cNvSpPr>
              <a:spLocks noChangeArrowheads="1"/>
            </p:cNvSpPr>
            <p:nvPr/>
          </p:nvSpPr>
          <p:spPr bwMode="auto">
            <a:xfrm>
              <a:off x="7249641" y="7859713"/>
              <a:ext cx="90481" cy="101600"/>
            </a:xfrm>
            <a:custGeom>
              <a:avLst/>
              <a:gdLst>
                <a:gd name="T0" fmla="*/ 221 w 253"/>
                <a:gd name="T1" fmla="*/ 69 h 284"/>
                <a:gd name="T2" fmla="*/ 221 w 253"/>
                <a:gd name="T3" fmla="*/ 69 h 284"/>
                <a:gd name="T4" fmla="*/ 137 w 253"/>
                <a:gd name="T5" fmla="*/ 69 h 284"/>
                <a:gd name="T6" fmla="*/ 91 w 253"/>
                <a:gd name="T7" fmla="*/ 16 h 284"/>
                <a:gd name="T8" fmla="*/ 46 w 253"/>
                <a:gd name="T9" fmla="*/ 130 h 284"/>
                <a:gd name="T10" fmla="*/ 8 w 253"/>
                <a:gd name="T11" fmla="*/ 153 h 284"/>
                <a:gd name="T12" fmla="*/ 69 w 253"/>
                <a:gd name="T13" fmla="*/ 199 h 284"/>
                <a:gd name="T14" fmla="*/ 84 w 253"/>
                <a:gd name="T15" fmla="*/ 275 h 284"/>
                <a:gd name="T16" fmla="*/ 152 w 253"/>
                <a:gd name="T17" fmla="*/ 275 h 284"/>
                <a:gd name="T18" fmla="*/ 183 w 253"/>
                <a:gd name="T19" fmla="*/ 222 h 284"/>
                <a:gd name="T20" fmla="*/ 252 w 253"/>
                <a:gd name="T21" fmla="*/ 176 h 284"/>
                <a:gd name="T22" fmla="*/ 244 w 253"/>
                <a:gd name="T23" fmla="*/ 107 h 284"/>
                <a:gd name="T24" fmla="*/ 221 w 253"/>
                <a:gd name="T25" fmla="*/ 69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3" h="284">
                  <a:moveTo>
                    <a:pt x="221" y="69"/>
                  </a:moveTo>
                  <a:lnTo>
                    <a:pt x="221" y="69"/>
                  </a:lnTo>
                  <a:cubicBezTo>
                    <a:pt x="198" y="61"/>
                    <a:pt x="160" y="77"/>
                    <a:pt x="137" y="69"/>
                  </a:cubicBezTo>
                  <a:cubicBezTo>
                    <a:pt x="114" y="61"/>
                    <a:pt x="114" y="0"/>
                    <a:pt x="91" y="16"/>
                  </a:cubicBezTo>
                  <a:cubicBezTo>
                    <a:pt x="61" y="38"/>
                    <a:pt x="69" y="92"/>
                    <a:pt x="46" y="130"/>
                  </a:cubicBezTo>
                  <a:cubicBezTo>
                    <a:pt x="38" y="145"/>
                    <a:pt x="0" y="138"/>
                    <a:pt x="8" y="153"/>
                  </a:cubicBezTo>
                  <a:cubicBezTo>
                    <a:pt x="15" y="176"/>
                    <a:pt x="46" y="184"/>
                    <a:pt x="69" y="199"/>
                  </a:cubicBezTo>
                  <a:cubicBezTo>
                    <a:pt x="69" y="199"/>
                    <a:pt x="84" y="268"/>
                    <a:pt x="84" y="275"/>
                  </a:cubicBezTo>
                  <a:cubicBezTo>
                    <a:pt x="84" y="283"/>
                    <a:pt x="152" y="275"/>
                    <a:pt x="152" y="275"/>
                  </a:cubicBezTo>
                  <a:cubicBezTo>
                    <a:pt x="152" y="275"/>
                    <a:pt x="168" y="222"/>
                    <a:pt x="183" y="222"/>
                  </a:cubicBezTo>
                  <a:cubicBezTo>
                    <a:pt x="191" y="222"/>
                    <a:pt x="252" y="176"/>
                    <a:pt x="252" y="176"/>
                  </a:cubicBezTo>
                  <a:cubicBezTo>
                    <a:pt x="244" y="153"/>
                    <a:pt x="252" y="130"/>
                    <a:pt x="244" y="107"/>
                  </a:cubicBezTo>
                  <a:cubicBezTo>
                    <a:pt x="237" y="92"/>
                    <a:pt x="237" y="77"/>
                    <a:pt x="221" y="6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73" name="Freeform 43"/>
            <p:cNvSpPr>
              <a:spLocks noChangeArrowheads="1"/>
            </p:cNvSpPr>
            <p:nvPr/>
          </p:nvSpPr>
          <p:spPr bwMode="auto">
            <a:xfrm>
              <a:off x="7203606" y="7134225"/>
              <a:ext cx="376213" cy="641350"/>
            </a:xfrm>
            <a:custGeom>
              <a:avLst/>
              <a:gdLst>
                <a:gd name="T0" fmla="*/ 267 w 1047"/>
                <a:gd name="T1" fmla="*/ 1229 h 1780"/>
                <a:gd name="T2" fmla="*/ 176 w 1047"/>
                <a:gd name="T3" fmla="*/ 1283 h 1780"/>
                <a:gd name="T4" fmla="*/ 130 w 1047"/>
                <a:gd name="T5" fmla="*/ 1359 h 1780"/>
                <a:gd name="T6" fmla="*/ 214 w 1047"/>
                <a:gd name="T7" fmla="*/ 1451 h 1780"/>
                <a:gd name="T8" fmla="*/ 244 w 1047"/>
                <a:gd name="T9" fmla="*/ 1520 h 1780"/>
                <a:gd name="T10" fmla="*/ 359 w 1047"/>
                <a:gd name="T11" fmla="*/ 1359 h 1780"/>
                <a:gd name="T12" fmla="*/ 267 w 1047"/>
                <a:gd name="T13" fmla="*/ 1229 h 1780"/>
                <a:gd name="T14" fmla="*/ 15 w 1047"/>
                <a:gd name="T15" fmla="*/ 1589 h 1780"/>
                <a:gd name="T16" fmla="*/ 15 w 1047"/>
                <a:gd name="T17" fmla="*/ 1245 h 1780"/>
                <a:gd name="T18" fmla="*/ 53 w 1047"/>
                <a:gd name="T19" fmla="*/ 1069 h 1780"/>
                <a:gd name="T20" fmla="*/ 176 w 1047"/>
                <a:gd name="T21" fmla="*/ 855 h 1780"/>
                <a:gd name="T22" fmla="*/ 214 w 1047"/>
                <a:gd name="T23" fmla="*/ 634 h 1780"/>
                <a:gd name="T24" fmla="*/ 267 w 1047"/>
                <a:gd name="T25" fmla="*/ 542 h 1780"/>
                <a:gd name="T26" fmla="*/ 229 w 1047"/>
                <a:gd name="T27" fmla="*/ 512 h 1780"/>
                <a:gd name="T28" fmla="*/ 290 w 1047"/>
                <a:gd name="T29" fmla="*/ 389 h 1780"/>
                <a:gd name="T30" fmla="*/ 351 w 1047"/>
                <a:gd name="T31" fmla="*/ 252 h 1780"/>
                <a:gd name="T32" fmla="*/ 435 w 1047"/>
                <a:gd name="T33" fmla="*/ 206 h 1780"/>
                <a:gd name="T34" fmla="*/ 557 w 1047"/>
                <a:gd name="T35" fmla="*/ 68 h 1780"/>
                <a:gd name="T36" fmla="*/ 642 w 1047"/>
                <a:gd name="T37" fmla="*/ 0 h 1780"/>
                <a:gd name="T38" fmla="*/ 665 w 1047"/>
                <a:gd name="T39" fmla="*/ 99 h 1780"/>
                <a:gd name="T40" fmla="*/ 840 w 1047"/>
                <a:gd name="T41" fmla="*/ 122 h 1780"/>
                <a:gd name="T42" fmla="*/ 810 w 1047"/>
                <a:gd name="T43" fmla="*/ 198 h 1780"/>
                <a:gd name="T44" fmla="*/ 848 w 1047"/>
                <a:gd name="T45" fmla="*/ 359 h 1780"/>
                <a:gd name="T46" fmla="*/ 932 w 1047"/>
                <a:gd name="T47" fmla="*/ 527 h 1780"/>
                <a:gd name="T48" fmla="*/ 878 w 1047"/>
                <a:gd name="T49" fmla="*/ 664 h 1780"/>
                <a:gd name="T50" fmla="*/ 1039 w 1047"/>
                <a:gd name="T51" fmla="*/ 664 h 1780"/>
                <a:gd name="T52" fmla="*/ 955 w 1047"/>
                <a:gd name="T53" fmla="*/ 764 h 1780"/>
                <a:gd name="T54" fmla="*/ 970 w 1047"/>
                <a:gd name="T55" fmla="*/ 871 h 1780"/>
                <a:gd name="T56" fmla="*/ 909 w 1047"/>
                <a:gd name="T57" fmla="*/ 1000 h 1780"/>
                <a:gd name="T58" fmla="*/ 894 w 1047"/>
                <a:gd name="T59" fmla="*/ 1130 h 1780"/>
                <a:gd name="T60" fmla="*/ 749 w 1047"/>
                <a:gd name="T61" fmla="*/ 1268 h 1780"/>
                <a:gd name="T62" fmla="*/ 680 w 1047"/>
                <a:gd name="T63" fmla="*/ 1344 h 1780"/>
                <a:gd name="T64" fmla="*/ 565 w 1047"/>
                <a:gd name="T65" fmla="*/ 1512 h 1780"/>
                <a:gd name="T66" fmla="*/ 474 w 1047"/>
                <a:gd name="T67" fmla="*/ 1688 h 1780"/>
                <a:gd name="T68" fmla="*/ 305 w 1047"/>
                <a:gd name="T69" fmla="*/ 1688 h 1780"/>
                <a:gd name="T70" fmla="*/ 138 w 1047"/>
                <a:gd name="T71" fmla="*/ 1772 h 1780"/>
                <a:gd name="T72" fmla="*/ 15 w 1047"/>
                <a:gd name="T73" fmla="*/ 1589 h 1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47" h="1780">
                  <a:moveTo>
                    <a:pt x="267" y="1229"/>
                  </a:moveTo>
                  <a:lnTo>
                    <a:pt x="267" y="1229"/>
                  </a:lnTo>
                  <a:cubicBezTo>
                    <a:pt x="244" y="1207"/>
                    <a:pt x="206" y="1191"/>
                    <a:pt x="183" y="1207"/>
                  </a:cubicBezTo>
                  <a:cubicBezTo>
                    <a:pt x="160" y="1214"/>
                    <a:pt x="183" y="1260"/>
                    <a:pt x="176" y="1283"/>
                  </a:cubicBezTo>
                  <a:cubicBezTo>
                    <a:pt x="168" y="1291"/>
                    <a:pt x="138" y="1283"/>
                    <a:pt x="130" y="1298"/>
                  </a:cubicBezTo>
                  <a:cubicBezTo>
                    <a:pt x="122" y="1321"/>
                    <a:pt x="122" y="1344"/>
                    <a:pt x="130" y="1359"/>
                  </a:cubicBezTo>
                  <a:cubicBezTo>
                    <a:pt x="145" y="1382"/>
                    <a:pt x="183" y="1390"/>
                    <a:pt x="199" y="1413"/>
                  </a:cubicBezTo>
                  <a:cubicBezTo>
                    <a:pt x="206" y="1421"/>
                    <a:pt x="221" y="1436"/>
                    <a:pt x="214" y="1451"/>
                  </a:cubicBezTo>
                  <a:cubicBezTo>
                    <a:pt x="214" y="1466"/>
                    <a:pt x="176" y="1466"/>
                    <a:pt x="183" y="1482"/>
                  </a:cubicBezTo>
                  <a:cubicBezTo>
                    <a:pt x="191" y="1504"/>
                    <a:pt x="221" y="1535"/>
                    <a:pt x="244" y="1520"/>
                  </a:cubicBezTo>
                  <a:cubicBezTo>
                    <a:pt x="275" y="1489"/>
                    <a:pt x="237" y="1436"/>
                    <a:pt x="267" y="1405"/>
                  </a:cubicBezTo>
                  <a:cubicBezTo>
                    <a:pt x="282" y="1375"/>
                    <a:pt x="351" y="1398"/>
                    <a:pt x="359" y="1359"/>
                  </a:cubicBezTo>
                  <a:cubicBezTo>
                    <a:pt x="367" y="1329"/>
                    <a:pt x="305" y="1314"/>
                    <a:pt x="290" y="1283"/>
                  </a:cubicBezTo>
                  <a:cubicBezTo>
                    <a:pt x="275" y="1268"/>
                    <a:pt x="282" y="1237"/>
                    <a:pt x="267" y="1229"/>
                  </a:cubicBezTo>
                  <a:close/>
                  <a:moveTo>
                    <a:pt x="15" y="1589"/>
                  </a:moveTo>
                  <a:lnTo>
                    <a:pt x="15" y="1589"/>
                  </a:lnTo>
                  <a:cubicBezTo>
                    <a:pt x="38" y="1550"/>
                    <a:pt x="84" y="1527"/>
                    <a:pt x="84" y="1489"/>
                  </a:cubicBezTo>
                  <a:cubicBezTo>
                    <a:pt x="84" y="1405"/>
                    <a:pt x="30" y="1329"/>
                    <a:pt x="15" y="1245"/>
                  </a:cubicBezTo>
                  <a:cubicBezTo>
                    <a:pt x="8" y="1207"/>
                    <a:pt x="0" y="1168"/>
                    <a:pt x="8" y="1130"/>
                  </a:cubicBezTo>
                  <a:cubicBezTo>
                    <a:pt x="15" y="1107"/>
                    <a:pt x="53" y="1100"/>
                    <a:pt x="53" y="1069"/>
                  </a:cubicBezTo>
                  <a:cubicBezTo>
                    <a:pt x="69" y="1016"/>
                    <a:pt x="23" y="962"/>
                    <a:pt x="46" y="916"/>
                  </a:cubicBezTo>
                  <a:cubicBezTo>
                    <a:pt x="69" y="871"/>
                    <a:pt x="138" y="878"/>
                    <a:pt x="176" y="855"/>
                  </a:cubicBezTo>
                  <a:cubicBezTo>
                    <a:pt x="191" y="840"/>
                    <a:pt x="206" y="825"/>
                    <a:pt x="214" y="802"/>
                  </a:cubicBezTo>
                  <a:cubicBezTo>
                    <a:pt x="221" y="748"/>
                    <a:pt x="199" y="687"/>
                    <a:pt x="214" y="634"/>
                  </a:cubicBezTo>
                  <a:cubicBezTo>
                    <a:pt x="221" y="618"/>
                    <a:pt x="252" y="641"/>
                    <a:pt x="260" y="626"/>
                  </a:cubicBezTo>
                  <a:cubicBezTo>
                    <a:pt x="275" y="603"/>
                    <a:pt x="275" y="573"/>
                    <a:pt x="267" y="542"/>
                  </a:cubicBezTo>
                  <a:cubicBezTo>
                    <a:pt x="260" y="527"/>
                    <a:pt x="237" y="527"/>
                    <a:pt x="229" y="512"/>
                  </a:cubicBezTo>
                  <a:lnTo>
                    <a:pt x="229" y="512"/>
                  </a:lnTo>
                  <a:cubicBezTo>
                    <a:pt x="252" y="489"/>
                    <a:pt x="298" y="466"/>
                    <a:pt x="313" y="435"/>
                  </a:cubicBezTo>
                  <a:cubicBezTo>
                    <a:pt x="321" y="420"/>
                    <a:pt x="282" y="405"/>
                    <a:pt x="290" y="389"/>
                  </a:cubicBezTo>
                  <a:cubicBezTo>
                    <a:pt x="290" y="366"/>
                    <a:pt x="321" y="359"/>
                    <a:pt x="336" y="336"/>
                  </a:cubicBezTo>
                  <a:cubicBezTo>
                    <a:pt x="344" y="313"/>
                    <a:pt x="344" y="282"/>
                    <a:pt x="351" y="252"/>
                  </a:cubicBezTo>
                  <a:lnTo>
                    <a:pt x="351" y="252"/>
                  </a:lnTo>
                  <a:cubicBezTo>
                    <a:pt x="382" y="237"/>
                    <a:pt x="405" y="221"/>
                    <a:pt x="435" y="206"/>
                  </a:cubicBezTo>
                  <a:cubicBezTo>
                    <a:pt x="466" y="198"/>
                    <a:pt x="504" y="214"/>
                    <a:pt x="527" y="191"/>
                  </a:cubicBezTo>
                  <a:cubicBezTo>
                    <a:pt x="557" y="160"/>
                    <a:pt x="535" y="107"/>
                    <a:pt x="557" y="68"/>
                  </a:cubicBezTo>
                  <a:cubicBezTo>
                    <a:pt x="573" y="38"/>
                    <a:pt x="611" y="23"/>
                    <a:pt x="642" y="0"/>
                  </a:cubicBezTo>
                  <a:lnTo>
                    <a:pt x="642" y="0"/>
                  </a:lnTo>
                  <a:cubicBezTo>
                    <a:pt x="649" y="23"/>
                    <a:pt x="672" y="46"/>
                    <a:pt x="680" y="68"/>
                  </a:cubicBezTo>
                  <a:cubicBezTo>
                    <a:pt x="680" y="76"/>
                    <a:pt x="657" y="91"/>
                    <a:pt x="665" y="99"/>
                  </a:cubicBezTo>
                  <a:cubicBezTo>
                    <a:pt x="695" y="107"/>
                    <a:pt x="726" y="91"/>
                    <a:pt x="756" y="99"/>
                  </a:cubicBezTo>
                  <a:cubicBezTo>
                    <a:pt x="787" y="99"/>
                    <a:pt x="817" y="114"/>
                    <a:pt x="840" y="122"/>
                  </a:cubicBezTo>
                  <a:lnTo>
                    <a:pt x="840" y="122"/>
                  </a:lnTo>
                  <a:cubicBezTo>
                    <a:pt x="832" y="145"/>
                    <a:pt x="802" y="168"/>
                    <a:pt x="810" y="198"/>
                  </a:cubicBezTo>
                  <a:cubicBezTo>
                    <a:pt x="825" y="221"/>
                    <a:pt x="878" y="221"/>
                    <a:pt x="886" y="252"/>
                  </a:cubicBezTo>
                  <a:cubicBezTo>
                    <a:pt x="894" y="290"/>
                    <a:pt x="840" y="321"/>
                    <a:pt x="848" y="359"/>
                  </a:cubicBezTo>
                  <a:cubicBezTo>
                    <a:pt x="855" y="382"/>
                    <a:pt x="901" y="374"/>
                    <a:pt x="909" y="397"/>
                  </a:cubicBezTo>
                  <a:cubicBezTo>
                    <a:pt x="932" y="435"/>
                    <a:pt x="932" y="489"/>
                    <a:pt x="932" y="527"/>
                  </a:cubicBezTo>
                  <a:cubicBezTo>
                    <a:pt x="932" y="542"/>
                    <a:pt x="909" y="550"/>
                    <a:pt x="909" y="557"/>
                  </a:cubicBezTo>
                  <a:cubicBezTo>
                    <a:pt x="894" y="596"/>
                    <a:pt x="848" y="649"/>
                    <a:pt x="878" y="664"/>
                  </a:cubicBezTo>
                  <a:cubicBezTo>
                    <a:pt x="917" y="695"/>
                    <a:pt x="978" y="634"/>
                    <a:pt x="1024" y="634"/>
                  </a:cubicBezTo>
                  <a:cubicBezTo>
                    <a:pt x="1031" y="634"/>
                    <a:pt x="1039" y="649"/>
                    <a:pt x="1039" y="664"/>
                  </a:cubicBezTo>
                  <a:cubicBezTo>
                    <a:pt x="1046" y="687"/>
                    <a:pt x="1046" y="718"/>
                    <a:pt x="1031" y="741"/>
                  </a:cubicBezTo>
                  <a:cubicBezTo>
                    <a:pt x="1016" y="764"/>
                    <a:pt x="970" y="741"/>
                    <a:pt x="955" y="764"/>
                  </a:cubicBezTo>
                  <a:cubicBezTo>
                    <a:pt x="932" y="787"/>
                    <a:pt x="924" y="817"/>
                    <a:pt x="924" y="848"/>
                  </a:cubicBezTo>
                  <a:cubicBezTo>
                    <a:pt x="932" y="863"/>
                    <a:pt x="970" y="855"/>
                    <a:pt x="970" y="871"/>
                  </a:cubicBezTo>
                  <a:cubicBezTo>
                    <a:pt x="978" y="893"/>
                    <a:pt x="962" y="916"/>
                    <a:pt x="955" y="939"/>
                  </a:cubicBezTo>
                  <a:cubicBezTo>
                    <a:pt x="947" y="962"/>
                    <a:pt x="924" y="977"/>
                    <a:pt x="909" y="1000"/>
                  </a:cubicBezTo>
                  <a:cubicBezTo>
                    <a:pt x="894" y="1016"/>
                    <a:pt x="871" y="1031"/>
                    <a:pt x="871" y="1054"/>
                  </a:cubicBezTo>
                  <a:cubicBezTo>
                    <a:pt x="871" y="1085"/>
                    <a:pt x="909" y="1107"/>
                    <a:pt x="894" y="1130"/>
                  </a:cubicBezTo>
                  <a:cubicBezTo>
                    <a:pt x="886" y="1153"/>
                    <a:pt x="840" y="1138"/>
                    <a:pt x="817" y="1153"/>
                  </a:cubicBezTo>
                  <a:cubicBezTo>
                    <a:pt x="787" y="1184"/>
                    <a:pt x="771" y="1229"/>
                    <a:pt x="749" y="1268"/>
                  </a:cubicBezTo>
                  <a:lnTo>
                    <a:pt x="749" y="1268"/>
                  </a:lnTo>
                  <a:cubicBezTo>
                    <a:pt x="726" y="1291"/>
                    <a:pt x="695" y="1314"/>
                    <a:pt x="680" y="1344"/>
                  </a:cubicBezTo>
                  <a:cubicBezTo>
                    <a:pt x="649" y="1382"/>
                    <a:pt x="649" y="1436"/>
                    <a:pt x="619" y="1474"/>
                  </a:cubicBezTo>
                  <a:cubicBezTo>
                    <a:pt x="603" y="1489"/>
                    <a:pt x="580" y="1497"/>
                    <a:pt x="565" y="1512"/>
                  </a:cubicBezTo>
                  <a:cubicBezTo>
                    <a:pt x="550" y="1535"/>
                    <a:pt x="542" y="1558"/>
                    <a:pt x="527" y="1581"/>
                  </a:cubicBezTo>
                  <a:cubicBezTo>
                    <a:pt x="512" y="1611"/>
                    <a:pt x="504" y="1657"/>
                    <a:pt x="474" y="1688"/>
                  </a:cubicBezTo>
                  <a:cubicBezTo>
                    <a:pt x="451" y="1703"/>
                    <a:pt x="413" y="1696"/>
                    <a:pt x="382" y="1696"/>
                  </a:cubicBezTo>
                  <a:cubicBezTo>
                    <a:pt x="359" y="1696"/>
                    <a:pt x="336" y="1688"/>
                    <a:pt x="305" y="1688"/>
                  </a:cubicBezTo>
                  <a:cubicBezTo>
                    <a:pt x="275" y="1696"/>
                    <a:pt x="252" y="1711"/>
                    <a:pt x="221" y="1726"/>
                  </a:cubicBezTo>
                  <a:cubicBezTo>
                    <a:pt x="191" y="1734"/>
                    <a:pt x="168" y="1764"/>
                    <a:pt x="138" y="1772"/>
                  </a:cubicBezTo>
                  <a:cubicBezTo>
                    <a:pt x="107" y="1779"/>
                    <a:pt x="61" y="1779"/>
                    <a:pt x="38" y="1749"/>
                  </a:cubicBezTo>
                  <a:cubicBezTo>
                    <a:pt x="8" y="1703"/>
                    <a:pt x="23" y="1642"/>
                    <a:pt x="15" y="1589"/>
                  </a:cubicBez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74" name="Freeform 44"/>
            <p:cNvSpPr>
              <a:spLocks noChangeArrowheads="1"/>
            </p:cNvSpPr>
            <p:nvPr/>
          </p:nvSpPr>
          <p:spPr bwMode="auto">
            <a:xfrm>
              <a:off x="7248053" y="7562851"/>
              <a:ext cx="88894" cy="123825"/>
            </a:xfrm>
            <a:custGeom>
              <a:avLst/>
              <a:gdLst>
                <a:gd name="T0" fmla="*/ 145 w 246"/>
                <a:gd name="T1" fmla="*/ 38 h 345"/>
                <a:gd name="T2" fmla="*/ 145 w 246"/>
                <a:gd name="T3" fmla="*/ 38 h 345"/>
                <a:gd name="T4" fmla="*/ 61 w 246"/>
                <a:gd name="T5" fmla="*/ 16 h 345"/>
                <a:gd name="T6" fmla="*/ 54 w 246"/>
                <a:gd name="T7" fmla="*/ 92 h 345"/>
                <a:gd name="T8" fmla="*/ 8 w 246"/>
                <a:gd name="T9" fmla="*/ 107 h 345"/>
                <a:gd name="T10" fmla="*/ 8 w 246"/>
                <a:gd name="T11" fmla="*/ 168 h 345"/>
                <a:gd name="T12" fmla="*/ 77 w 246"/>
                <a:gd name="T13" fmla="*/ 222 h 345"/>
                <a:gd name="T14" fmla="*/ 92 w 246"/>
                <a:gd name="T15" fmla="*/ 260 h 345"/>
                <a:gd name="T16" fmla="*/ 61 w 246"/>
                <a:gd name="T17" fmla="*/ 291 h 345"/>
                <a:gd name="T18" fmla="*/ 122 w 246"/>
                <a:gd name="T19" fmla="*/ 329 h 345"/>
                <a:gd name="T20" fmla="*/ 145 w 246"/>
                <a:gd name="T21" fmla="*/ 214 h 345"/>
                <a:gd name="T22" fmla="*/ 237 w 246"/>
                <a:gd name="T23" fmla="*/ 168 h 345"/>
                <a:gd name="T24" fmla="*/ 168 w 246"/>
                <a:gd name="T25" fmla="*/ 92 h 345"/>
                <a:gd name="T26" fmla="*/ 145 w 246"/>
                <a:gd name="T27" fmla="*/ 38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6" h="345">
                  <a:moveTo>
                    <a:pt x="145" y="38"/>
                  </a:moveTo>
                  <a:lnTo>
                    <a:pt x="145" y="38"/>
                  </a:lnTo>
                  <a:cubicBezTo>
                    <a:pt x="122" y="16"/>
                    <a:pt x="84" y="0"/>
                    <a:pt x="61" y="16"/>
                  </a:cubicBezTo>
                  <a:cubicBezTo>
                    <a:pt x="38" y="23"/>
                    <a:pt x="61" y="69"/>
                    <a:pt x="54" y="92"/>
                  </a:cubicBezTo>
                  <a:cubicBezTo>
                    <a:pt x="46" y="100"/>
                    <a:pt x="16" y="92"/>
                    <a:pt x="8" y="107"/>
                  </a:cubicBezTo>
                  <a:cubicBezTo>
                    <a:pt x="0" y="130"/>
                    <a:pt x="0" y="153"/>
                    <a:pt x="8" y="168"/>
                  </a:cubicBezTo>
                  <a:cubicBezTo>
                    <a:pt x="23" y="191"/>
                    <a:pt x="61" y="199"/>
                    <a:pt x="77" y="222"/>
                  </a:cubicBezTo>
                  <a:cubicBezTo>
                    <a:pt x="84" y="230"/>
                    <a:pt x="99" y="245"/>
                    <a:pt x="92" y="260"/>
                  </a:cubicBezTo>
                  <a:cubicBezTo>
                    <a:pt x="92" y="275"/>
                    <a:pt x="54" y="275"/>
                    <a:pt x="61" y="291"/>
                  </a:cubicBezTo>
                  <a:cubicBezTo>
                    <a:pt x="69" y="313"/>
                    <a:pt x="99" y="344"/>
                    <a:pt x="122" y="329"/>
                  </a:cubicBezTo>
                  <a:cubicBezTo>
                    <a:pt x="153" y="298"/>
                    <a:pt x="115" y="245"/>
                    <a:pt x="145" y="214"/>
                  </a:cubicBezTo>
                  <a:cubicBezTo>
                    <a:pt x="160" y="184"/>
                    <a:pt x="229" y="207"/>
                    <a:pt x="237" y="168"/>
                  </a:cubicBezTo>
                  <a:cubicBezTo>
                    <a:pt x="245" y="138"/>
                    <a:pt x="183" y="123"/>
                    <a:pt x="168" y="92"/>
                  </a:cubicBezTo>
                  <a:cubicBezTo>
                    <a:pt x="153" y="77"/>
                    <a:pt x="160" y="46"/>
                    <a:pt x="145" y="3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75" name="Freeform 45"/>
            <p:cNvSpPr>
              <a:spLocks noChangeArrowheads="1"/>
            </p:cNvSpPr>
            <p:nvPr/>
          </p:nvSpPr>
          <p:spPr bwMode="auto">
            <a:xfrm>
              <a:off x="7473463" y="7024689"/>
              <a:ext cx="725441" cy="896937"/>
            </a:xfrm>
            <a:custGeom>
              <a:avLst/>
              <a:gdLst>
                <a:gd name="T0" fmla="*/ 0 w 2017"/>
                <a:gd name="T1" fmla="*/ 1574 h 2491"/>
                <a:gd name="T2" fmla="*/ 145 w 2017"/>
                <a:gd name="T3" fmla="*/ 1436 h 2491"/>
                <a:gd name="T4" fmla="*/ 160 w 2017"/>
                <a:gd name="T5" fmla="*/ 1306 h 2491"/>
                <a:gd name="T6" fmla="*/ 221 w 2017"/>
                <a:gd name="T7" fmla="*/ 1177 h 2491"/>
                <a:gd name="T8" fmla="*/ 206 w 2017"/>
                <a:gd name="T9" fmla="*/ 1070 h 2491"/>
                <a:gd name="T10" fmla="*/ 290 w 2017"/>
                <a:gd name="T11" fmla="*/ 970 h 2491"/>
                <a:gd name="T12" fmla="*/ 129 w 2017"/>
                <a:gd name="T13" fmla="*/ 970 h 2491"/>
                <a:gd name="T14" fmla="*/ 183 w 2017"/>
                <a:gd name="T15" fmla="*/ 833 h 2491"/>
                <a:gd name="T16" fmla="*/ 99 w 2017"/>
                <a:gd name="T17" fmla="*/ 665 h 2491"/>
                <a:gd name="T18" fmla="*/ 61 w 2017"/>
                <a:gd name="T19" fmla="*/ 504 h 2491"/>
                <a:gd name="T20" fmla="*/ 91 w 2017"/>
                <a:gd name="T21" fmla="*/ 428 h 2491"/>
                <a:gd name="T22" fmla="*/ 374 w 2017"/>
                <a:gd name="T23" fmla="*/ 283 h 2491"/>
                <a:gd name="T24" fmla="*/ 588 w 2017"/>
                <a:gd name="T25" fmla="*/ 367 h 2491"/>
                <a:gd name="T26" fmla="*/ 725 w 2017"/>
                <a:gd name="T27" fmla="*/ 252 h 2491"/>
                <a:gd name="T28" fmla="*/ 580 w 2017"/>
                <a:gd name="T29" fmla="*/ 191 h 2491"/>
                <a:gd name="T30" fmla="*/ 825 w 2017"/>
                <a:gd name="T31" fmla="*/ 145 h 2491"/>
                <a:gd name="T32" fmla="*/ 901 w 2017"/>
                <a:gd name="T33" fmla="*/ 8 h 2491"/>
                <a:gd name="T34" fmla="*/ 1031 w 2017"/>
                <a:gd name="T35" fmla="*/ 138 h 2491"/>
                <a:gd name="T36" fmla="*/ 1084 w 2017"/>
                <a:gd name="T37" fmla="*/ 374 h 2491"/>
                <a:gd name="T38" fmla="*/ 1206 w 2017"/>
                <a:gd name="T39" fmla="*/ 420 h 2491"/>
                <a:gd name="T40" fmla="*/ 1229 w 2017"/>
                <a:gd name="T41" fmla="*/ 313 h 2491"/>
                <a:gd name="T42" fmla="*/ 1374 w 2017"/>
                <a:gd name="T43" fmla="*/ 184 h 2491"/>
                <a:gd name="T44" fmla="*/ 1504 w 2017"/>
                <a:gd name="T45" fmla="*/ 283 h 2491"/>
                <a:gd name="T46" fmla="*/ 1840 w 2017"/>
                <a:gd name="T47" fmla="*/ 833 h 2491"/>
                <a:gd name="T48" fmla="*/ 1665 w 2017"/>
                <a:gd name="T49" fmla="*/ 1574 h 2491"/>
                <a:gd name="T50" fmla="*/ 1443 w 2017"/>
                <a:gd name="T51" fmla="*/ 1895 h 2491"/>
                <a:gd name="T52" fmla="*/ 1772 w 2017"/>
                <a:gd name="T53" fmla="*/ 2101 h 2491"/>
                <a:gd name="T54" fmla="*/ 1741 w 2017"/>
                <a:gd name="T55" fmla="*/ 2169 h 2491"/>
                <a:gd name="T56" fmla="*/ 1680 w 2017"/>
                <a:gd name="T57" fmla="*/ 2269 h 2491"/>
                <a:gd name="T58" fmla="*/ 1588 w 2017"/>
                <a:gd name="T59" fmla="*/ 2299 h 2491"/>
                <a:gd name="T60" fmla="*/ 1390 w 2017"/>
                <a:gd name="T61" fmla="*/ 2315 h 2491"/>
                <a:gd name="T62" fmla="*/ 1275 w 2017"/>
                <a:gd name="T63" fmla="*/ 2437 h 2491"/>
                <a:gd name="T64" fmla="*/ 1161 w 2017"/>
                <a:gd name="T65" fmla="*/ 2414 h 2491"/>
                <a:gd name="T66" fmla="*/ 969 w 2017"/>
                <a:gd name="T67" fmla="*/ 2444 h 2491"/>
                <a:gd name="T68" fmla="*/ 802 w 2017"/>
                <a:gd name="T69" fmla="*/ 2421 h 2491"/>
                <a:gd name="T70" fmla="*/ 603 w 2017"/>
                <a:gd name="T71" fmla="*/ 2437 h 2491"/>
                <a:gd name="T72" fmla="*/ 473 w 2017"/>
                <a:gd name="T73" fmla="*/ 2421 h 2491"/>
                <a:gd name="T74" fmla="*/ 565 w 2017"/>
                <a:gd name="T75" fmla="*/ 2299 h 2491"/>
                <a:gd name="T76" fmla="*/ 435 w 2017"/>
                <a:gd name="T77" fmla="*/ 2254 h 2491"/>
                <a:gd name="T78" fmla="*/ 190 w 2017"/>
                <a:gd name="T79" fmla="*/ 2139 h 2491"/>
                <a:gd name="T80" fmla="*/ 160 w 2017"/>
                <a:gd name="T81" fmla="*/ 2009 h 2491"/>
                <a:gd name="T82" fmla="*/ 15 w 2017"/>
                <a:gd name="T83" fmla="*/ 1765 h 2491"/>
                <a:gd name="T84" fmla="*/ 0 w 2017"/>
                <a:gd name="T85" fmla="*/ 1574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17" h="2491">
                  <a:moveTo>
                    <a:pt x="0" y="1574"/>
                  </a:moveTo>
                  <a:lnTo>
                    <a:pt x="0" y="1574"/>
                  </a:lnTo>
                  <a:cubicBezTo>
                    <a:pt x="22" y="1535"/>
                    <a:pt x="38" y="1490"/>
                    <a:pt x="68" y="1459"/>
                  </a:cubicBezTo>
                  <a:cubicBezTo>
                    <a:pt x="91" y="1444"/>
                    <a:pt x="137" y="1459"/>
                    <a:pt x="145" y="1436"/>
                  </a:cubicBezTo>
                  <a:cubicBezTo>
                    <a:pt x="160" y="1413"/>
                    <a:pt x="122" y="1391"/>
                    <a:pt x="122" y="1360"/>
                  </a:cubicBezTo>
                  <a:cubicBezTo>
                    <a:pt x="122" y="1337"/>
                    <a:pt x="145" y="1322"/>
                    <a:pt x="160" y="1306"/>
                  </a:cubicBezTo>
                  <a:cubicBezTo>
                    <a:pt x="175" y="1283"/>
                    <a:pt x="198" y="1268"/>
                    <a:pt x="206" y="1245"/>
                  </a:cubicBezTo>
                  <a:cubicBezTo>
                    <a:pt x="213" y="1222"/>
                    <a:pt x="229" y="1199"/>
                    <a:pt x="221" y="1177"/>
                  </a:cubicBezTo>
                  <a:cubicBezTo>
                    <a:pt x="221" y="1161"/>
                    <a:pt x="183" y="1169"/>
                    <a:pt x="175" y="1154"/>
                  </a:cubicBezTo>
                  <a:cubicBezTo>
                    <a:pt x="175" y="1123"/>
                    <a:pt x="183" y="1093"/>
                    <a:pt x="206" y="1070"/>
                  </a:cubicBezTo>
                  <a:cubicBezTo>
                    <a:pt x="221" y="1047"/>
                    <a:pt x="267" y="1070"/>
                    <a:pt x="282" y="1047"/>
                  </a:cubicBezTo>
                  <a:cubicBezTo>
                    <a:pt x="297" y="1024"/>
                    <a:pt x="297" y="993"/>
                    <a:pt x="290" y="970"/>
                  </a:cubicBezTo>
                  <a:cubicBezTo>
                    <a:pt x="290" y="955"/>
                    <a:pt x="282" y="940"/>
                    <a:pt x="275" y="940"/>
                  </a:cubicBezTo>
                  <a:cubicBezTo>
                    <a:pt x="229" y="940"/>
                    <a:pt x="168" y="1001"/>
                    <a:pt x="129" y="970"/>
                  </a:cubicBezTo>
                  <a:cubicBezTo>
                    <a:pt x="99" y="955"/>
                    <a:pt x="145" y="902"/>
                    <a:pt x="160" y="863"/>
                  </a:cubicBezTo>
                  <a:cubicBezTo>
                    <a:pt x="160" y="856"/>
                    <a:pt x="183" y="848"/>
                    <a:pt x="183" y="833"/>
                  </a:cubicBezTo>
                  <a:cubicBezTo>
                    <a:pt x="183" y="795"/>
                    <a:pt x="183" y="741"/>
                    <a:pt x="160" y="703"/>
                  </a:cubicBezTo>
                  <a:cubicBezTo>
                    <a:pt x="152" y="680"/>
                    <a:pt x="106" y="688"/>
                    <a:pt x="99" y="665"/>
                  </a:cubicBezTo>
                  <a:cubicBezTo>
                    <a:pt x="91" y="627"/>
                    <a:pt x="145" y="596"/>
                    <a:pt x="137" y="558"/>
                  </a:cubicBezTo>
                  <a:cubicBezTo>
                    <a:pt x="129" y="527"/>
                    <a:pt x="76" y="527"/>
                    <a:pt x="61" y="504"/>
                  </a:cubicBezTo>
                  <a:cubicBezTo>
                    <a:pt x="53" y="474"/>
                    <a:pt x="83" y="451"/>
                    <a:pt x="91" y="428"/>
                  </a:cubicBezTo>
                  <a:lnTo>
                    <a:pt x="91" y="428"/>
                  </a:lnTo>
                  <a:cubicBezTo>
                    <a:pt x="137" y="367"/>
                    <a:pt x="160" y="283"/>
                    <a:pt x="229" y="245"/>
                  </a:cubicBezTo>
                  <a:cubicBezTo>
                    <a:pt x="275" y="222"/>
                    <a:pt x="343" y="245"/>
                    <a:pt x="374" y="283"/>
                  </a:cubicBezTo>
                  <a:cubicBezTo>
                    <a:pt x="404" y="313"/>
                    <a:pt x="336" y="405"/>
                    <a:pt x="381" y="428"/>
                  </a:cubicBezTo>
                  <a:cubicBezTo>
                    <a:pt x="450" y="451"/>
                    <a:pt x="534" y="405"/>
                    <a:pt x="588" y="367"/>
                  </a:cubicBezTo>
                  <a:cubicBezTo>
                    <a:pt x="618" y="352"/>
                    <a:pt x="565" y="298"/>
                    <a:pt x="588" y="283"/>
                  </a:cubicBezTo>
                  <a:cubicBezTo>
                    <a:pt x="626" y="252"/>
                    <a:pt x="687" y="283"/>
                    <a:pt x="725" y="252"/>
                  </a:cubicBezTo>
                  <a:cubicBezTo>
                    <a:pt x="740" y="229"/>
                    <a:pt x="694" y="207"/>
                    <a:pt x="672" y="191"/>
                  </a:cubicBezTo>
                  <a:cubicBezTo>
                    <a:pt x="641" y="184"/>
                    <a:pt x="588" y="222"/>
                    <a:pt x="580" y="191"/>
                  </a:cubicBezTo>
                  <a:cubicBezTo>
                    <a:pt x="572" y="153"/>
                    <a:pt x="626" y="130"/>
                    <a:pt x="656" y="122"/>
                  </a:cubicBezTo>
                  <a:cubicBezTo>
                    <a:pt x="710" y="115"/>
                    <a:pt x="771" y="168"/>
                    <a:pt x="825" y="145"/>
                  </a:cubicBezTo>
                  <a:cubicBezTo>
                    <a:pt x="863" y="122"/>
                    <a:pt x="840" y="54"/>
                    <a:pt x="863" y="16"/>
                  </a:cubicBezTo>
                  <a:cubicBezTo>
                    <a:pt x="863" y="0"/>
                    <a:pt x="886" y="8"/>
                    <a:pt x="901" y="8"/>
                  </a:cubicBezTo>
                  <a:lnTo>
                    <a:pt x="901" y="8"/>
                  </a:lnTo>
                  <a:cubicBezTo>
                    <a:pt x="947" y="54"/>
                    <a:pt x="1008" y="84"/>
                    <a:pt x="1031" y="138"/>
                  </a:cubicBezTo>
                  <a:cubicBezTo>
                    <a:pt x="1046" y="168"/>
                    <a:pt x="992" y="207"/>
                    <a:pt x="1008" y="237"/>
                  </a:cubicBezTo>
                  <a:cubicBezTo>
                    <a:pt x="1015" y="291"/>
                    <a:pt x="1061" y="329"/>
                    <a:pt x="1084" y="374"/>
                  </a:cubicBezTo>
                  <a:cubicBezTo>
                    <a:pt x="1107" y="405"/>
                    <a:pt x="1115" y="451"/>
                    <a:pt x="1145" y="466"/>
                  </a:cubicBezTo>
                  <a:cubicBezTo>
                    <a:pt x="1168" y="474"/>
                    <a:pt x="1199" y="443"/>
                    <a:pt x="1206" y="420"/>
                  </a:cubicBezTo>
                  <a:cubicBezTo>
                    <a:pt x="1206" y="397"/>
                    <a:pt x="1168" y="390"/>
                    <a:pt x="1168" y="374"/>
                  </a:cubicBezTo>
                  <a:cubicBezTo>
                    <a:pt x="1176" y="352"/>
                    <a:pt x="1214" y="336"/>
                    <a:pt x="1229" y="313"/>
                  </a:cubicBezTo>
                  <a:cubicBezTo>
                    <a:pt x="1237" y="298"/>
                    <a:pt x="1229" y="268"/>
                    <a:pt x="1252" y="252"/>
                  </a:cubicBezTo>
                  <a:cubicBezTo>
                    <a:pt x="1290" y="214"/>
                    <a:pt x="1328" y="214"/>
                    <a:pt x="1374" y="184"/>
                  </a:cubicBezTo>
                  <a:lnTo>
                    <a:pt x="1374" y="184"/>
                  </a:lnTo>
                  <a:cubicBezTo>
                    <a:pt x="1413" y="222"/>
                    <a:pt x="1443" y="252"/>
                    <a:pt x="1504" y="283"/>
                  </a:cubicBezTo>
                  <a:cubicBezTo>
                    <a:pt x="1588" y="329"/>
                    <a:pt x="1680" y="436"/>
                    <a:pt x="1703" y="527"/>
                  </a:cubicBezTo>
                  <a:cubicBezTo>
                    <a:pt x="1733" y="627"/>
                    <a:pt x="1794" y="741"/>
                    <a:pt x="1840" y="833"/>
                  </a:cubicBezTo>
                  <a:cubicBezTo>
                    <a:pt x="1848" y="924"/>
                    <a:pt x="2016" y="1306"/>
                    <a:pt x="1901" y="1375"/>
                  </a:cubicBezTo>
                  <a:cubicBezTo>
                    <a:pt x="1817" y="1429"/>
                    <a:pt x="1741" y="1497"/>
                    <a:pt x="1665" y="1574"/>
                  </a:cubicBezTo>
                  <a:cubicBezTo>
                    <a:pt x="1596" y="1643"/>
                    <a:pt x="1550" y="1734"/>
                    <a:pt x="1481" y="1803"/>
                  </a:cubicBezTo>
                  <a:cubicBezTo>
                    <a:pt x="1458" y="1818"/>
                    <a:pt x="1443" y="1864"/>
                    <a:pt x="1443" y="1895"/>
                  </a:cubicBezTo>
                  <a:cubicBezTo>
                    <a:pt x="1596" y="1933"/>
                    <a:pt x="1603" y="1956"/>
                    <a:pt x="1711" y="2063"/>
                  </a:cubicBezTo>
                  <a:cubicBezTo>
                    <a:pt x="1718" y="2070"/>
                    <a:pt x="1741" y="2085"/>
                    <a:pt x="1772" y="2101"/>
                  </a:cubicBezTo>
                  <a:lnTo>
                    <a:pt x="1772" y="2101"/>
                  </a:lnTo>
                  <a:cubicBezTo>
                    <a:pt x="1764" y="2124"/>
                    <a:pt x="1741" y="2147"/>
                    <a:pt x="1741" y="2169"/>
                  </a:cubicBezTo>
                  <a:cubicBezTo>
                    <a:pt x="1741" y="2185"/>
                    <a:pt x="1772" y="2200"/>
                    <a:pt x="1764" y="2215"/>
                  </a:cubicBezTo>
                  <a:cubicBezTo>
                    <a:pt x="1749" y="2246"/>
                    <a:pt x="1711" y="2254"/>
                    <a:pt x="1680" y="2269"/>
                  </a:cubicBezTo>
                  <a:cubicBezTo>
                    <a:pt x="1649" y="2284"/>
                    <a:pt x="1619" y="2284"/>
                    <a:pt x="1588" y="2299"/>
                  </a:cubicBezTo>
                  <a:lnTo>
                    <a:pt x="1588" y="2299"/>
                  </a:lnTo>
                  <a:cubicBezTo>
                    <a:pt x="1550" y="2292"/>
                    <a:pt x="1512" y="2269"/>
                    <a:pt x="1466" y="2269"/>
                  </a:cubicBezTo>
                  <a:cubicBezTo>
                    <a:pt x="1436" y="2269"/>
                    <a:pt x="1405" y="2292"/>
                    <a:pt x="1390" y="2315"/>
                  </a:cubicBezTo>
                  <a:cubicBezTo>
                    <a:pt x="1374" y="2345"/>
                    <a:pt x="1397" y="2391"/>
                    <a:pt x="1374" y="2414"/>
                  </a:cubicBezTo>
                  <a:cubicBezTo>
                    <a:pt x="1351" y="2437"/>
                    <a:pt x="1306" y="2429"/>
                    <a:pt x="1275" y="2437"/>
                  </a:cubicBezTo>
                  <a:lnTo>
                    <a:pt x="1275" y="2437"/>
                  </a:lnTo>
                  <a:cubicBezTo>
                    <a:pt x="1237" y="2429"/>
                    <a:pt x="1199" y="2406"/>
                    <a:pt x="1161" y="2414"/>
                  </a:cubicBezTo>
                  <a:cubicBezTo>
                    <a:pt x="1122" y="2421"/>
                    <a:pt x="1099" y="2475"/>
                    <a:pt x="1061" y="2483"/>
                  </a:cubicBezTo>
                  <a:cubicBezTo>
                    <a:pt x="1031" y="2483"/>
                    <a:pt x="1008" y="2444"/>
                    <a:pt x="969" y="2444"/>
                  </a:cubicBezTo>
                  <a:cubicBezTo>
                    <a:pt x="947" y="2437"/>
                    <a:pt x="931" y="2475"/>
                    <a:pt x="908" y="2475"/>
                  </a:cubicBezTo>
                  <a:cubicBezTo>
                    <a:pt x="870" y="2467"/>
                    <a:pt x="840" y="2421"/>
                    <a:pt x="802" y="2421"/>
                  </a:cubicBezTo>
                  <a:cubicBezTo>
                    <a:pt x="763" y="2429"/>
                    <a:pt x="748" y="2490"/>
                    <a:pt x="702" y="2490"/>
                  </a:cubicBezTo>
                  <a:cubicBezTo>
                    <a:pt x="664" y="2490"/>
                    <a:pt x="641" y="2444"/>
                    <a:pt x="603" y="2437"/>
                  </a:cubicBezTo>
                  <a:cubicBezTo>
                    <a:pt x="565" y="2421"/>
                    <a:pt x="519" y="2429"/>
                    <a:pt x="473" y="2421"/>
                  </a:cubicBezTo>
                  <a:lnTo>
                    <a:pt x="473" y="2421"/>
                  </a:lnTo>
                  <a:cubicBezTo>
                    <a:pt x="458" y="2406"/>
                    <a:pt x="404" y="2391"/>
                    <a:pt x="419" y="2368"/>
                  </a:cubicBezTo>
                  <a:cubicBezTo>
                    <a:pt x="450" y="2330"/>
                    <a:pt x="527" y="2338"/>
                    <a:pt x="565" y="2299"/>
                  </a:cubicBezTo>
                  <a:cubicBezTo>
                    <a:pt x="572" y="2292"/>
                    <a:pt x="572" y="2261"/>
                    <a:pt x="557" y="2254"/>
                  </a:cubicBezTo>
                  <a:cubicBezTo>
                    <a:pt x="519" y="2238"/>
                    <a:pt x="473" y="2269"/>
                    <a:pt x="435" y="2254"/>
                  </a:cubicBezTo>
                  <a:cubicBezTo>
                    <a:pt x="404" y="2231"/>
                    <a:pt x="404" y="2177"/>
                    <a:pt x="366" y="2162"/>
                  </a:cubicBezTo>
                  <a:cubicBezTo>
                    <a:pt x="313" y="2131"/>
                    <a:pt x="252" y="2147"/>
                    <a:pt x="190" y="2139"/>
                  </a:cubicBezTo>
                  <a:lnTo>
                    <a:pt x="190" y="2139"/>
                  </a:lnTo>
                  <a:cubicBezTo>
                    <a:pt x="183" y="2093"/>
                    <a:pt x="183" y="2047"/>
                    <a:pt x="160" y="2009"/>
                  </a:cubicBezTo>
                  <a:cubicBezTo>
                    <a:pt x="145" y="1956"/>
                    <a:pt x="106" y="1910"/>
                    <a:pt x="76" y="1864"/>
                  </a:cubicBezTo>
                  <a:cubicBezTo>
                    <a:pt x="76" y="1864"/>
                    <a:pt x="22" y="1772"/>
                    <a:pt x="15" y="1765"/>
                  </a:cubicBezTo>
                  <a:cubicBezTo>
                    <a:pt x="15" y="1757"/>
                    <a:pt x="30" y="1650"/>
                    <a:pt x="30" y="1650"/>
                  </a:cubicBezTo>
                  <a:cubicBezTo>
                    <a:pt x="22" y="1627"/>
                    <a:pt x="15" y="1597"/>
                    <a:pt x="0" y="157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76" name="Freeform 46"/>
            <p:cNvSpPr>
              <a:spLocks noChangeArrowheads="1"/>
            </p:cNvSpPr>
            <p:nvPr/>
          </p:nvSpPr>
          <p:spPr bwMode="auto">
            <a:xfrm>
              <a:off x="7140110" y="7119938"/>
              <a:ext cx="190488" cy="203200"/>
            </a:xfrm>
            <a:custGeom>
              <a:avLst/>
              <a:gdLst>
                <a:gd name="T0" fmla="*/ 0 w 528"/>
                <a:gd name="T1" fmla="*/ 106 h 566"/>
                <a:gd name="T2" fmla="*/ 0 w 528"/>
                <a:gd name="T3" fmla="*/ 106 h 566"/>
                <a:gd name="T4" fmla="*/ 46 w 528"/>
                <a:gd name="T5" fmla="*/ 229 h 566"/>
                <a:gd name="T6" fmla="*/ 107 w 528"/>
                <a:gd name="T7" fmla="*/ 244 h 566"/>
                <a:gd name="T8" fmla="*/ 107 w 528"/>
                <a:gd name="T9" fmla="*/ 305 h 566"/>
                <a:gd name="T10" fmla="*/ 138 w 528"/>
                <a:gd name="T11" fmla="*/ 374 h 566"/>
                <a:gd name="T12" fmla="*/ 184 w 528"/>
                <a:gd name="T13" fmla="*/ 420 h 566"/>
                <a:gd name="T14" fmla="*/ 206 w 528"/>
                <a:gd name="T15" fmla="*/ 488 h 566"/>
                <a:gd name="T16" fmla="*/ 206 w 528"/>
                <a:gd name="T17" fmla="*/ 488 h 566"/>
                <a:gd name="T18" fmla="*/ 268 w 528"/>
                <a:gd name="T19" fmla="*/ 488 h 566"/>
                <a:gd name="T20" fmla="*/ 268 w 528"/>
                <a:gd name="T21" fmla="*/ 542 h 566"/>
                <a:gd name="T22" fmla="*/ 329 w 528"/>
                <a:gd name="T23" fmla="*/ 565 h 566"/>
                <a:gd name="T24" fmla="*/ 405 w 528"/>
                <a:gd name="T25" fmla="*/ 550 h 566"/>
                <a:gd name="T26" fmla="*/ 405 w 528"/>
                <a:gd name="T27" fmla="*/ 550 h 566"/>
                <a:gd name="T28" fmla="*/ 489 w 528"/>
                <a:gd name="T29" fmla="*/ 473 h 566"/>
                <a:gd name="T30" fmla="*/ 466 w 528"/>
                <a:gd name="T31" fmla="*/ 427 h 566"/>
                <a:gd name="T32" fmla="*/ 512 w 528"/>
                <a:gd name="T33" fmla="*/ 374 h 566"/>
                <a:gd name="T34" fmla="*/ 527 w 528"/>
                <a:gd name="T35" fmla="*/ 290 h 566"/>
                <a:gd name="T36" fmla="*/ 527 w 528"/>
                <a:gd name="T37" fmla="*/ 290 h 566"/>
                <a:gd name="T38" fmla="*/ 489 w 528"/>
                <a:gd name="T39" fmla="*/ 236 h 566"/>
                <a:gd name="T40" fmla="*/ 436 w 528"/>
                <a:gd name="T41" fmla="*/ 221 h 566"/>
                <a:gd name="T42" fmla="*/ 306 w 528"/>
                <a:gd name="T43" fmla="*/ 175 h 566"/>
                <a:gd name="T44" fmla="*/ 314 w 528"/>
                <a:gd name="T45" fmla="*/ 84 h 566"/>
                <a:gd name="T46" fmla="*/ 245 w 528"/>
                <a:gd name="T47" fmla="*/ 106 h 566"/>
                <a:gd name="T48" fmla="*/ 222 w 528"/>
                <a:gd name="T49" fmla="*/ 53 h 566"/>
                <a:gd name="T50" fmla="*/ 222 w 528"/>
                <a:gd name="T51" fmla="*/ 7 h 566"/>
                <a:gd name="T52" fmla="*/ 222 w 528"/>
                <a:gd name="T53" fmla="*/ 7 h 566"/>
                <a:gd name="T54" fmla="*/ 115 w 528"/>
                <a:gd name="T55" fmla="*/ 15 h 566"/>
                <a:gd name="T56" fmla="*/ 61 w 528"/>
                <a:gd name="T57" fmla="*/ 68 h 566"/>
                <a:gd name="T58" fmla="*/ 23 w 528"/>
                <a:gd name="T59" fmla="*/ 68 h 566"/>
                <a:gd name="T60" fmla="*/ 0 w 528"/>
                <a:gd name="T61" fmla="*/ 106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8" h="566">
                  <a:moveTo>
                    <a:pt x="0" y="106"/>
                  </a:moveTo>
                  <a:lnTo>
                    <a:pt x="0" y="106"/>
                  </a:lnTo>
                  <a:cubicBezTo>
                    <a:pt x="16" y="145"/>
                    <a:pt x="23" y="198"/>
                    <a:pt x="46" y="229"/>
                  </a:cubicBezTo>
                  <a:cubicBezTo>
                    <a:pt x="61" y="244"/>
                    <a:pt x="92" y="229"/>
                    <a:pt x="107" y="244"/>
                  </a:cubicBezTo>
                  <a:cubicBezTo>
                    <a:pt x="115" y="259"/>
                    <a:pt x="100" y="290"/>
                    <a:pt x="107" y="305"/>
                  </a:cubicBezTo>
                  <a:cubicBezTo>
                    <a:pt x="115" y="328"/>
                    <a:pt x="122" y="359"/>
                    <a:pt x="138" y="374"/>
                  </a:cubicBezTo>
                  <a:cubicBezTo>
                    <a:pt x="145" y="397"/>
                    <a:pt x="168" y="404"/>
                    <a:pt x="184" y="420"/>
                  </a:cubicBezTo>
                  <a:cubicBezTo>
                    <a:pt x="199" y="443"/>
                    <a:pt x="199" y="465"/>
                    <a:pt x="206" y="488"/>
                  </a:cubicBezTo>
                  <a:lnTo>
                    <a:pt x="206" y="488"/>
                  </a:lnTo>
                  <a:cubicBezTo>
                    <a:pt x="229" y="488"/>
                    <a:pt x="252" y="481"/>
                    <a:pt x="268" y="488"/>
                  </a:cubicBezTo>
                  <a:cubicBezTo>
                    <a:pt x="275" y="504"/>
                    <a:pt x="260" y="527"/>
                    <a:pt x="268" y="542"/>
                  </a:cubicBezTo>
                  <a:cubicBezTo>
                    <a:pt x="283" y="557"/>
                    <a:pt x="306" y="565"/>
                    <a:pt x="329" y="565"/>
                  </a:cubicBezTo>
                  <a:cubicBezTo>
                    <a:pt x="352" y="565"/>
                    <a:pt x="375" y="557"/>
                    <a:pt x="405" y="550"/>
                  </a:cubicBezTo>
                  <a:lnTo>
                    <a:pt x="405" y="550"/>
                  </a:lnTo>
                  <a:cubicBezTo>
                    <a:pt x="428" y="527"/>
                    <a:pt x="474" y="504"/>
                    <a:pt x="489" y="473"/>
                  </a:cubicBezTo>
                  <a:cubicBezTo>
                    <a:pt x="497" y="458"/>
                    <a:pt x="458" y="443"/>
                    <a:pt x="466" y="427"/>
                  </a:cubicBezTo>
                  <a:cubicBezTo>
                    <a:pt x="466" y="404"/>
                    <a:pt x="497" y="397"/>
                    <a:pt x="512" y="374"/>
                  </a:cubicBezTo>
                  <a:cubicBezTo>
                    <a:pt x="520" y="351"/>
                    <a:pt x="520" y="320"/>
                    <a:pt x="527" y="290"/>
                  </a:cubicBezTo>
                  <a:lnTo>
                    <a:pt x="527" y="290"/>
                  </a:lnTo>
                  <a:cubicBezTo>
                    <a:pt x="512" y="275"/>
                    <a:pt x="504" y="252"/>
                    <a:pt x="489" y="236"/>
                  </a:cubicBezTo>
                  <a:cubicBezTo>
                    <a:pt x="474" y="229"/>
                    <a:pt x="451" y="229"/>
                    <a:pt x="436" y="221"/>
                  </a:cubicBezTo>
                  <a:cubicBezTo>
                    <a:pt x="390" y="206"/>
                    <a:pt x="336" y="206"/>
                    <a:pt x="306" y="175"/>
                  </a:cubicBezTo>
                  <a:cubicBezTo>
                    <a:pt x="283" y="152"/>
                    <a:pt x="329" y="106"/>
                    <a:pt x="314" y="84"/>
                  </a:cubicBezTo>
                  <a:cubicBezTo>
                    <a:pt x="298" y="61"/>
                    <a:pt x="268" y="114"/>
                    <a:pt x="245" y="106"/>
                  </a:cubicBezTo>
                  <a:cubicBezTo>
                    <a:pt x="222" y="99"/>
                    <a:pt x="222" y="68"/>
                    <a:pt x="222" y="53"/>
                  </a:cubicBezTo>
                  <a:cubicBezTo>
                    <a:pt x="214" y="38"/>
                    <a:pt x="222" y="23"/>
                    <a:pt x="222" y="7"/>
                  </a:cubicBezTo>
                  <a:lnTo>
                    <a:pt x="222" y="7"/>
                  </a:lnTo>
                  <a:cubicBezTo>
                    <a:pt x="191" y="7"/>
                    <a:pt x="153" y="0"/>
                    <a:pt x="115" y="15"/>
                  </a:cubicBezTo>
                  <a:cubicBezTo>
                    <a:pt x="92" y="23"/>
                    <a:pt x="84" y="53"/>
                    <a:pt x="61" y="68"/>
                  </a:cubicBezTo>
                  <a:cubicBezTo>
                    <a:pt x="46" y="68"/>
                    <a:pt x="31" y="61"/>
                    <a:pt x="23" y="68"/>
                  </a:cubicBezTo>
                  <a:cubicBezTo>
                    <a:pt x="8" y="76"/>
                    <a:pt x="8" y="91"/>
                    <a:pt x="0" y="10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77" name="Freeform 47"/>
            <p:cNvSpPr>
              <a:spLocks noChangeArrowheads="1"/>
            </p:cNvSpPr>
            <p:nvPr/>
          </p:nvSpPr>
          <p:spPr bwMode="auto">
            <a:xfrm>
              <a:off x="6936924" y="7029451"/>
              <a:ext cx="303193" cy="168275"/>
            </a:xfrm>
            <a:custGeom>
              <a:avLst/>
              <a:gdLst>
                <a:gd name="T0" fmla="*/ 0 w 841"/>
                <a:gd name="T1" fmla="*/ 236 h 466"/>
                <a:gd name="T2" fmla="*/ 0 w 841"/>
                <a:gd name="T3" fmla="*/ 236 h 466"/>
                <a:gd name="T4" fmla="*/ 31 w 841"/>
                <a:gd name="T5" fmla="*/ 282 h 466"/>
                <a:gd name="T6" fmla="*/ 31 w 841"/>
                <a:gd name="T7" fmla="*/ 343 h 466"/>
                <a:gd name="T8" fmla="*/ 31 w 841"/>
                <a:gd name="T9" fmla="*/ 343 h 466"/>
                <a:gd name="T10" fmla="*/ 122 w 841"/>
                <a:gd name="T11" fmla="*/ 343 h 466"/>
                <a:gd name="T12" fmla="*/ 176 w 841"/>
                <a:gd name="T13" fmla="*/ 305 h 466"/>
                <a:gd name="T14" fmla="*/ 382 w 841"/>
                <a:gd name="T15" fmla="*/ 328 h 466"/>
                <a:gd name="T16" fmla="*/ 412 w 841"/>
                <a:gd name="T17" fmla="*/ 374 h 466"/>
                <a:gd name="T18" fmla="*/ 420 w 841"/>
                <a:gd name="T19" fmla="*/ 420 h 466"/>
                <a:gd name="T20" fmla="*/ 443 w 841"/>
                <a:gd name="T21" fmla="*/ 450 h 466"/>
                <a:gd name="T22" fmla="*/ 481 w 841"/>
                <a:gd name="T23" fmla="*/ 366 h 466"/>
                <a:gd name="T24" fmla="*/ 504 w 841"/>
                <a:gd name="T25" fmla="*/ 336 h 466"/>
                <a:gd name="T26" fmla="*/ 565 w 841"/>
                <a:gd name="T27" fmla="*/ 358 h 466"/>
                <a:gd name="T28" fmla="*/ 565 w 841"/>
                <a:gd name="T29" fmla="*/ 358 h 466"/>
                <a:gd name="T30" fmla="*/ 588 w 841"/>
                <a:gd name="T31" fmla="*/ 320 h 466"/>
                <a:gd name="T32" fmla="*/ 626 w 841"/>
                <a:gd name="T33" fmla="*/ 320 h 466"/>
                <a:gd name="T34" fmla="*/ 680 w 841"/>
                <a:gd name="T35" fmla="*/ 267 h 466"/>
                <a:gd name="T36" fmla="*/ 787 w 841"/>
                <a:gd name="T37" fmla="*/ 259 h 466"/>
                <a:gd name="T38" fmla="*/ 787 w 841"/>
                <a:gd name="T39" fmla="*/ 259 h 466"/>
                <a:gd name="T40" fmla="*/ 833 w 841"/>
                <a:gd name="T41" fmla="*/ 213 h 466"/>
                <a:gd name="T42" fmla="*/ 810 w 841"/>
                <a:gd name="T43" fmla="*/ 160 h 466"/>
                <a:gd name="T44" fmla="*/ 756 w 841"/>
                <a:gd name="T45" fmla="*/ 129 h 466"/>
                <a:gd name="T46" fmla="*/ 726 w 841"/>
                <a:gd name="T47" fmla="*/ 76 h 466"/>
                <a:gd name="T48" fmla="*/ 726 w 841"/>
                <a:gd name="T49" fmla="*/ 76 h 466"/>
                <a:gd name="T50" fmla="*/ 703 w 841"/>
                <a:gd name="T51" fmla="*/ 22 h 466"/>
                <a:gd name="T52" fmla="*/ 657 w 841"/>
                <a:gd name="T53" fmla="*/ 30 h 466"/>
                <a:gd name="T54" fmla="*/ 573 w 841"/>
                <a:gd name="T55" fmla="*/ 7 h 466"/>
                <a:gd name="T56" fmla="*/ 512 w 841"/>
                <a:gd name="T57" fmla="*/ 45 h 466"/>
                <a:gd name="T58" fmla="*/ 451 w 841"/>
                <a:gd name="T59" fmla="*/ 45 h 466"/>
                <a:gd name="T60" fmla="*/ 405 w 841"/>
                <a:gd name="T61" fmla="*/ 22 h 466"/>
                <a:gd name="T62" fmla="*/ 367 w 841"/>
                <a:gd name="T63" fmla="*/ 22 h 466"/>
                <a:gd name="T64" fmla="*/ 367 w 841"/>
                <a:gd name="T65" fmla="*/ 22 h 466"/>
                <a:gd name="T66" fmla="*/ 321 w 841"/>
                <a:gd name="T67" fmla="*/ 114 h 466"/>
                <a:gd name="T68" fmla="*/ 237 w 841"/>
                <a:gd name="T69" fmla="*/ 152 h 466"/>
                <a:gd name="T70" fmla="*/ 176 w 841"/>
                <a:gd name="T71" fmla="*/ 137 h 466"/>
                <a:gd name="T72" fmla="*/ 160 w 841"/>
                <a:gd name="T73" fmla="*/ 137 h 466"/>
                <a:gd name="T74" fmla="*/ 107 w 841"/>
                <a:gd name="T75" fmla="*/ 191 h 466"/>
                <a:gd name="T76" fmla="*/ 15 w 841"/>
                <a:gd name="T77" fmla="*/ 206 h 466"/>
                <a:gd name="T78" fmla="*/ 0 w 841"/>
                <a:gd name="T79" fmla="*/ 23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1" h="466">
                  <a:moveTo>
                    <a:pt x="0" y="236"/>
                  </a:moveTo>
                  <a:lnTo>
                    <a:pt x="0" y="236"/>
                  </a:lnTo>
                  <a:cubicBezTo>
                    <a:pt x="8" y="252"/>
                    <a:pt x="23" y="267"/>
                    <a:pt x="31" y="282"/>
                  </a:cubicBezTo>
                  <a:cubicBezTo>
                    <a:pt x="38" y="305"/>
                    <a:pt x="31" y="320"/>
                    <a:pt x="31" y="343"/>
                  </a:cubicBezTo>
                  <a:lnTo>
                    <a:pt x="31" y="343"/>
                  </a:lnTo>
                  <a:cubicBezTo>
                    <a:pt x="61" y="343"/>
                    <a:pt x="92" y="351"/>
                    <a:pt x="122" y="343"/>
                  </a:cubicBezTo>
                  <a:cubicBezTo>
                    <a:pt x="145" y="336"/>
                    <a:pt x="153" y="305"/>
                    <a:pt x="176" y="305"/>
                  </a:cubicBezTo>
                  <a:cubicBezTo>
                    <a:pt x="245" y="297"/>
                    <a:pt x="313" y="313"/>
                    <a:pt x="382" y="328"/>
                  </a:cubicBezTo>
                  <a:cubicBezTo>
                    <a:pt x="397" y="336"/>
                    <a:pt x="405" y="358"/>
                    <a:pt x="412" y="374"/>
                  </a:cubicBezTo>
                  <a:cubicBezTo>
                    <a:pt x="420" y="389"/>
                    <a:pt x="412" y="404"/>
                    <a:pt x="420" y="420"/>
                  </a:cubicBezTo>
                  <a:cubicBezTo>
                    <a:pt x="428" y="435"/>
                    <a:pt x="435" y="465"/>
                    <a:pt x="443" y="450"/>
                  </a:cubicBezTo>
                  <a:cubicBezTo>
                    <a:pt x="474" y="435"/>
                    <a:pt x="466" y="397"/>
                    <a:pt x="481" y="366"/>
                  </a:cubicBezTo>
                  <a:cubicBezTo>
                    <a:pt x="489" y="358"/>
                    <a:pt x="489" y="336"/>
                    <a:pt x="504" y="336"/>
                  </a:cubicBezTo>
                  <a:cubicBezTo>
                    <a:pt x="527" y="336"/>
                    <a:pt x="542" y="351"/>
                    <a:pt x="565" y="358"/>
                  </a:cubicBezTo>
                  <a:lnTo>
                    <a:pt x="565" y="358"/>
                  </a:lnTo>
                  <a:cubicBezTo>
                    <a:pt x="573" y="343"/>
                    <a:pt x="573" y="328"/>
                    <a:pt x="588" y="320"/>
                  </a:cubicBezTo>
                  <a:cubicBezTo>
                    <a:pt x="596" y="313"/>
                    <a:pt x="611" y="320"/>
                    <a:pt x="626" y="320"/>
                  </a:cubicBezTo>
                  <a:cubicBezTo>
                    <a:pt x="649" y="305"/>
                    <a:pt x="657" y="275"/>
                    <a:pt x="680" y="267"/>
                  </a:cubicBezTo>
                  <a:cubicBezTo>
                    <a:pt x="718" y="252"/>
                    <a:pt x="756" y="259"/>
                    <a:pt x="787" y="259"/>
                  </a:cubicBezTo>
                  <a:lnTo>
                    <a:pt x="787" y="259"/>
                  </a:lnTo>
                  <a:cubicBezTo>
                    <a:pt x="802" y="244"/>
                    <a:pt x="833" y="236"/>
                    <a:pt x="833" y="213"/>
                  </a:cubicBezTo>
                  <a:cubicBezTo>
                    <a:pt x="840" y="198"/>
                    <a:pt x="825" y="175"/>
                    <a:pt x="810" y="160"/>
                  </a:cubicBezTo>
                  <a:cubicBezTo>
                    <a:pt x="794" y="145"/>
                    <a:pt x="764" y="145"/>
                    <a:pt x="756" y="129"/>
                  </a:cubicBezTo>
                  <a:cubicBezTo>
                    <a:pt x="741" y="114"/>
                    <a:pt x="741" y="91"/>
                    <a:pt x="726" y="76"/>
                  </a:cubicBezTo>
                  <a:lnTo>
                    <a:pt x="726" y="76"/>
                  </a:lnTo>
                  <a:cubicBezTo>
                    <a:pt x="718" y="61"/>
                    <a:pt x="718" y="38"/>
                    <a:pt x="703" y="22"/>
                  </a:cubicBezTo>
                  <a:cubicBezTo>
                    <a:pt x="687" y="15"/>
                    <a:pt x="672" y="30"/>
                    <a:pt x="657" y="30"/>
                  </a:cubicBezTo>
                  <a:cubicBezTo>
                    <a:pt x="626" y="22"/>
                    <a:pt x="604" y="0"/>
                    <a:pt x="573" y="7"/>
                  </a:cubicBezTo>
                  <a:cubicBezTo>
                    <a:pt x="550" y="7"/>
                    <a:pt x="535" y="38"/>
                    <a:pt x="512" y="45"/>
                  </a:cubicBezTo>
                  <a:cubicBezTo>
                    <a:pt x="497" y="53"/>
                    <a:pt x="474" y="53"/>
                    <a:pt x="451" y="45"/>
                  </a:cubicBezTo>
                  <a:cubicBezTo>
                    <a:pt x="435" y="45"/>
                    <a:pt x="420" y="22"/>
                    <a:pt x="405" y="22"/>
                  </a:cubicBezTo>
                  <a:cubicBezTo>
                    <a:pt x="390" y="15"/>
                    <a:pt x="374" y="22"/>
                    <a:pt x="367" y="22"/>
                  </a:cubicBezTo>
                  <a:lnTo>
                    <a:pt x="367" y="22"/>
                  </a:lnTo>
                  <a:cubicBezTo>
                    <a:pt x="351" y="53"/>
                    <a:pt x="344" y="91"/>
                    <a:pt x="321" y="114"/>
                  </a:cubicBezTo>
                  <a:cubicBezTo>
                    <a:pt x="298" y="137"/>
                    <a:pt x="267" y="152"/>
                    <a:pt x="237" y="152"/>
                  </a:cubicBezTo>
                  <a:cubicBezTo>
                    <a:pt x="214" y="160"/>
                    <a:pt x="199" y="137"/>
                    <a:pt x="176" y="137"/>
                  </a:cubicBezTo>
                  <a:cubicBezTo>
                    <a:pt x="176" y="129"/>
                    <a:pt x="160" y="129"/>
                    <a:pt x="160" y="137"/>
                  </a:cubicBezTo>
                  <a:cubicBezTo>
                    <a:pt x="137" y="152"/>
                    <a:pt x="130" y="183"/>
                    <a:pt x="107" y="191"/>
                  </a:cubicBezTo>
                  <a:cubicBezTo>
                    <a:pt x="84" y="206"/>
                    <a:pt x="46" y="191"/>
                    <a:pt x="15" y="206"/>
                  </a:cubicBezTo>
                  <a:cubicBezTo>
                    <a:pt x="8" y="206"/>
                    <a:pt x="8" y="229"/>
                    <a:pt x="0" y="23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78" name="Freeform 48"/>
            <p:cNvSpPr>
              <a:spLocks noChangeArrowheads="1"/>
            </p:cNvSpPr>
            <p:nvPr/>
          </p:nvSpPr>
          <p:spPr bwMode="auto">
            <a:xfrm>
              <a:off x="7198845" y="6983414"/>
              <a:ext cx="269857" cy="242887"/>
            </a:xfrm>
            <a:custGeom>
              <a:avLst/>
              <a:gdLst>
                <a:gd name="T0" fmla="*/ 61 w 749"/>
                <a:gd name="T1" fmla="*/ 389 h 673"/>
                <a:gd name="T2" fmla="*/ 61 w 749"/>
                <a:gd name="T3" fmla="*/ 389 h 673"/>
                <a:gd name="T4" fmla="*/ 107 w 749"/>
                <a:gd name="T5" fmla="*/ 343 h 673"/>
                <a:gd name="T6" fmla="*/ 84 w 749"/>
                <a:gd name="T7" fmla="*/ 290 h 673"/>
                <a:gd name="T8" fmla="*/ 30 w 749"/>
                <a:gd name="T9" fmla="*/ 259 h 673"/>
                <a:gd name="T10" fmla="*/ 0 w 749"/>
                <a:gd name="T11" fmla="*/ 206 h 673"/>
                <a:gd name="T12" fmla="*/ 0 w 749"/>
                <a:gd name="T13" fmla="*/ 206 h 673"/>
                <a:gd name="T14" fmla="*/ 84 w 749"/>
                <a:gd name="T15" fmla="*/ 229 h 673"/>
                <a:gd name="T16" fmla="*/ 137 w 749"/>
                <a:gd name="T17" fmla="*/ 175 h 673"/>
                <a:gd name="T18" fmla="*/ 145 w 749"/>
                <a:gd name="T19" fmla="*/ 137 h 673"/>
                <a:gd name="T20" fmla="*/ 191 w 749"/>
                <a:gd name="T21" fmla="*/ 107 h 673"/>
                <a:gd name="T22" fmla="*/ 191 w 749"/>
                <a:gd name="T23" fmla="*/ 107 h 673"/>
                <a:gd name="T24" fmla="*/ 229 w 749"/>
                <a:gd name="T25" fmla="*/ 53 h 673"/>
                <a:gd name="T26" fmla="*/ 267 w 749"/>
                <a:gd name="T27" fmla="*/ 68 h 673"/>
                <a:gd name="T28" fmla="*/ 313 w 749"/>
                <a:gd name="T29" fmla="*/ 53 h 673"/>
                <a:gd name="T30" fmla="*/ 351 w 749"/>
                <a:gd name="T31" fmla="*/ 68 h 673"/>
                <a:gd name="T32" fmla="*/ 397 w 749"/>
                <a:gd name="T33" fmla="*/ 46 h 673"/>
                <a:gd name="T34" fmla="*/ 473 w 749"/>
                <a:gd name="T35" fmla="*/ 15 h 673"/>
                <a:gd name="T36" fmla="*/ 473 w 749"/>
                <a:gd name="T37" fmla="*/ 15 h 673"/>
                <a:gd name="T38" fmla="*/ 634 w 749"/>
                <a:gd name="T39" fmla="*/ 7 h 673"/>
                <a:gd name="T40" fmla="*/ 748 w 749"/>
                <a:gd name="T41" fmla="*/ 61 h 673"/>
                <a:gd name="T42" fmla="*/ 748 w 749"/>
                <a:gd name="T43" fmla="*/ 61 h 673"/>
                <a:gd name="T44" fmla="*/ 710 w 749"/>
                <a:gd name="T45" fmla="*/ 168 h 673"/>
                <a:gd name="T46" fmla="*/ 695 w 749"/>
                <a:gd name="T47" fmla="*/ 328 h 673"/>
                <a:gd name="T48" fmla="*/ 634 w 749"/>
                <a:gd name="T49" fmla="*/ 351 h 673"/>
                <a:gd name="T50" fmla="*/ 657 w 749"/>
                <a:gd name="T51" fmla="*/ 420 h 673"/>
                <a:gd name="T52" fmla="*/ 657 w 749"/>
                <a:gd name="T53" fmla="*/ 420 h 673"/>
                <a:gd name="T54" fmla="*/ 572 w 749"/>
                <a:gd name="T55" fmla="*/ 488 h 673"/>
                <a:gd name="T56" fmla="*/ 542 w 749"/>
                <a:gd name="T57" fmla="*/ 611 h 673"/>
                <a:gd name="T58" fmla="*/ 450 w 749"/>
                <a:gd name="T59" fmla="*/ 626 h 673"/>
                <a:gd name="T60" fmla="*/ 366 w 749"/>
                <a:gd name="T61" fmla="*/ 672 h 673"/>
                <a:gd name="T62" fmla="*/ 366 w 749"/>
                <a:gd name="T63" fmla="*/ 672 h 673"/>
                <a:gd name="T64" fmla="*/ 328 w 749"/>
                <a:gd name="T65" fmla="*/ 618 h 673"/>
                <a:gd name="T66" fmla="*/ 275 w 749"/>
                <a:gd name="T67" fmla="*/ 603 h 673"/>
                <a:gd name="T68" fmla="*/ 145 w 749"/>
                <a:gd name="T69" fmla="*/ 557 h 673"/>
                <a:gd name="T70" fmla="*/ 153 w 749"/>
                <a:gd name="T71" fmla="*/ 466 h 673"/>
                <a:gd name="T72" fmla="*/ 84 w 749"/>
                <a:gd name="T73" fmla="*/ 488 h 673"/>
                <a:gd name="T74" fmla="*/ 61 w 749"/>
                <a:gd name="T75" fmla="*/ 435 h 673"/>
                <a:gd name="T76" fmla="*/ 61 w 749"/>
                <a:gd name="T77" fmla="*/ 38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9" h="673">
                  <a:moveTo>
                    <a:pt x="61" y="389"/>
                  </a:moveTo>
                  <a:lnTo>
                    <a:pt x="61" y="389"/>
                  </a:lnTo>
                  <a:cubicBezTo>
                    <a:pt x="76" y="374"/>
                    <a:pt x="107" y="366"/>
                    <a:pt x="107" y="343"/>
                  </a:cubicBezTo>
                  <a:cubicBezTo>
                    <a:pt x="114" y="328"/>
                    <a:pt x="99" y="305"/>
                    <a:pt x="84" y="290"/>
                  </a:cubicBezTo>
                  <a:cubicBezTo>
                    <a:pt x="68" y="275"/>
                    <a:pt x="38" y="275"/>
                    <a:pt x="30" y="259"/>
                  </a:cubicBezTo>
                  <a:cubicBezTo>
                    <a:pt x="15" y="244"/>
                    <a:pt x="15" y="221"/>
                    <a:pt x="0" y="206"/>
                  </a:cubicBezTo>
                  <a:lnTo>
                    <a:pt x="0" y="206"/>
                  </a:lnTo>
                  <a:cubicBezTo>
                    <a:pt x="30" y="213"/>
                    <a:pt x="53" y="229"/>
                    <a:pt x="84" y="229"/>
                  </a:cubicBezTo>
                  <a:cubicBezTo>
                    <a:pt x="107" y="221"/>
                    <a:pt x="122" y="198"/>
                    <a:pt x="137" y="175"/>
                  </a:cubicBezTo>
                  <a:cubicBezTo>
                    <a:pt x="145" y="168"/>
                    <a:pt x="137" y="152"/>
                    <a:pt x="145" y="137"/>
                  </a:cubicBezTo>
                  <a:cubicBezTo>
                    <a:pt x="160" y="122"/>
                    <a:pt x="175" y="114"/>
                    <a:pt x="191" y="107"/>
                  </a:cubicBezTo>
                  <a:lnTo>
                    <a:pt x="191" y="107"/>
                  </a:lnTo>
                  <a:cubicBezTo>
                    <a:pt x="198" y="91"/>
                    <a:pt x="214" y="68"/>
                    <a:pt x="229" y="53"/>
                  </a:cubicBezTo>
                  <a:cubicBezTo>
                    <a:pt x="244" y="53"/>
                    <a:pt x="252" y="68"/>
                    <a:pt x="267" y="68"/>
                  </a:cubicBezTo>
                  <a:cubicBezTo>
                    <a:pt x="282" y="68"/>
                    <a:pt x="297" y="53"/>
                    <a:pt x="313" y="53"/>
                  </a:cubicBezTo>
                  <a:cubicBezTo>
                    <a:pt x="328" y="53"/>
                    <a:pt x="336" y="68"/>
                    <a:pt x="351" y="68"/>
                  </a:cubicBezTo>
                  <a:cubicBezTo>
                    <a:pt x="366" y="68"/>
                    <a:pt x="382" y="53"/>
                    <a:pt x="397" y="46"/>
                  </a:cubicBezTo>
                  <a:cubicBezTo>
                    <a:pt x="420" y="30"/>
                    <a:pt x="443" y="23"/>
                    <a:pt x="473" y="15"/>
                  </a:cubicBezTo>
                  <a:lnTo>
                    <a:pt x="473" y="15"/>
                  </a:lnTo>
                  <a:cubicBezTo>
                    <a:pt x="527" y="15"/>
                    <a:pt x="580" y="0"/>
                    <a:pt x="634" y="7"/>
                  </a:cubicBezTo>
                  <a:cubicBezTo>
                    <a:pt x="680" y="15"/>
                    <a:pt x="710" y="46"/>
                    <a:pt x="748" y="61"/>
                  </a:cubicBezTo>
                  <a:lnTo>
                    <a:pt x="748" y="61"/>
                  </a:lnTo>
                  <a:cubicBezTo>
                    <a:pt x="741" y="99"/>
                    <a:pt x="718" y="152"/>
                    <a:pt x="710" y="168"/>
                  </a:cubicBezTo>
                  <a:cubicBezTo>
                    <a:pt x="702" y="191"/>
                    <a:pt x="695" y="321"/>
                    <a:pt x="695" y="328"/>
                  </a:cubicBezTo>
                  <a:cubicBezTo>
                    <a:pt x="695" y="336"/>
                    <a:pt x="634" y="343"/>
                    <a:pt x="634" y="351"/>
                  </a:cubicBezTo>
                  <a:cubicBezTo>
                    <a:pt x="641" y="366"/>
                    <a:pt x="649" y="397"/>
                    <a:pt x="657" y="420"/>
                  </a:cubicBezTo>
                  <a:lnTo>
                    <a:pt x="657" y="420"/>
                  </a:lnTo>
                  <a:cubicBezTo>
                    <a:pt x="626" y="443"/>
                    <a:pt x="588" y="458"/>
                    <a:pt x="572" y="488"/>
                  </a:cubicBezTo>
                  <a:cubicBezTo>
                    <a:pt x="550" y="527"/>
                    <a:pt x="572" y="580"/>
                    <a:pt x="542" y="611"/>
                  </a:cubicBezTo>
                  <a:cubicBezTo>
                    <a:pt x="519" y="634"/>
                    <a:pt x="481" y="618"/>
                    <a:pt x="450" y="626"/>
                  </a:cubicBezTo>
                  <a:cubicBezTo>
                    <a:pt x="420" y="641"/>
                    <a:pt x="397" y="657"/>
                    <a:pt x="366" y="672"/>
                  </a:cubicBezTo>
                  <a:lnTo>
                    <a:pt x="366" y="672"/>
                  </a:lnTo>
                  <a:cubicBezTo>
                    <a:pt x="351" y="657"/>
                    <a:pt x="343" y="634"/>
                    <a:pt x="328" y="618"/>
                  </a:cubicBezTo>
                  <a:cubicBezTo>
                    <a:pt x="313" y="611"/>
                    <a:pt x="290" y="611"/>
                    <a:pt x="275" y="603"/>
                  </a:cubicBezTo>
                  <a:cubicBezTo>
                    <a:pt x="229" y="588"/>
                    <a:pt x="175" y="588"/>
                    <a:pt x="145" y="557"/>
                  </a:cubicBezTo>
                  <a:cubicBezTo>
                    <a:pt x="122" y="534"/>
                    <a:pt x="168" y="488"/>
                    <a:pt x="153" y="466"/>
                  </a:cubicBezTo>
                  <a:cubicBezTo>
                    <a:pt x="137" y="443"/>
                    <a:pt x="107" y="496"/>
                    <a:pt x="84" y="488"/>
                  </a:cubicBezTo>
                  <a:cubicBezTo>
                    <a:pt x="61" y="481"/>
                    <a:pt x="61" y="450"/>
                    <a:pt x="61" y="435"/>
                  </a:cubicBezTo>
                  <a:cubicBezTo>
                    <a:pt x="53" y="420"/>
                    <a:pt x="61" y="405"/>
                    <a:pt x="61" y="38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79" name="Freeform 49"/>
            <p:cNvSpPr>
              <a:spLocks noChangeArrowheads="1"/>
            </p:cNvSpPr>
            <p:nvPr/>
          </p:nvSpPr>
          <p:spPr bwMode="auto">
            <a:xfrm>
              <a:off x="6733737" y="7021513"/>
              <a:ext cx="150803" cy="119062"/>
            </a:xfrm>
            <a:custGeom>
              <a:avLst/>
              <a:gdLst>
                <a:gd name="T0" fmla="*/ 0 w 421"/>
                <a:gd name="T1" fmla="*/ 236 h 329"/>
                <a:gd name="T2" fmla="*/ 0 w 421"/>
                <a:gd name="T3" fmla="*/ 236 h 329"/>
                <a:gd name="T4" fmla="*/ 30 w 421"/>
                <a:gd name="T5" fmla="*/ 275 h 329"/>
                <a:gd name="T6" fmla="*/ 15 w 421"/>
                <a:gd name="T7" fmla="*/ 305 h 329"/>
                <a:gd name="T8" fmla="*/ 8 w 421"/>
                <a:gd name="T9" fmla="*/ 320 h 329"/>
                <a:gd name="T10" fmla="*/ 8 w 421"/>
                <a:gd name="T11" fmla="*/ 320 h 329"/>
                <a:gd name="T12" fmla="*/ 91 w 421"/>
                <a:gd name="T13" fmla="*/ 320 h 329"/>
                <a:gd name="T14" fmla="*/ 122 w 421"/>
                <a:gd name="T15" fmla="*/ 267 h 329"/>
                <a:gd name="T16" fmla="*/ 175 w 421"/>
                <a:gd name="T17" fmla="*/ 259 h 329"/>
                <a:gd name="T18" fmla="*/ 198 w 421"/>
                <a:gd name="T19" fmla="*/ 229 h 329"/>
                <a:gd name="T20" fmla="*/ 298 w 421"/>
                <a:gd name="T21" fmla="*/ 252 h 329"/>
                <a:gd name="T22" fmla="*/ 336 w 421"/>
                <a:gd name="T23" fmla="*/ 290 h 329"/>
                <a:gd name="T24" fmla="*/ 336 w 421"/>
                <a:gd name="T25" fmla="*/ 290 h 329"/>
                <a:gd name="T26" fmla="*/ 397 w 421"/>
                <a:gd name="T27" fmla="*/ 290 h 329"/>
                <a:gd name="T28" fmla="*/ 397 w 421"/>
                <a:gd name="T29" fmla="*/ 252 h 329"/>
                <a:gd name="T30" fmla="*/ 420 w 421"/>
                <a:gd name="T31" fmla="*/ 214 h 329"/>
                <a:gd name="T32" fmla="*/ 420 w 421"/>
                <a:gd name="T33" fmla="*/ 214 h 329"/>
                <a:gd name="T34" fmla="*/ 382 w 421"/>
                <a:gd name="T35" fmla="*/ 145 h 329"/>
                <a:gd name="T36" fmla="*/ 313 w 421"/>
                <a:gd name="T37" fmla="*/ 84 h 329"/>
                <a:gd name="T38" fmla="*/ 267 w 421"/>
                <a:gd name="T39" fmla="*/ 0 h 329"/>
                <a:gd name="T40" fmla="*/ 267 w 421"/>
                <a:gd name="T41" fmla="*/ 0 h 329"/>
                <a:gd name="T42" fmla="*/ 229 w 421"/>
                <a:gd name="T43" fmla="*/ 38 h 329"/>
                <a:gd name="T44" fmla="*/ 206 w 421"/>
                <a:gd name="T45" fmla="*/ 68 h 329"/>
                <a:gd name="T46" fmla="*/ 114 w 421"/>
                <a:gd name="T47" fmla="*/ 53 h 329"/>
                <a:gd name="T48" fmla="*/ 46 w 421"/>
                <a:gd name="T49" fmla="*/ 106 h 329"/>
                <a:gd name="T50" fmla="*/ 38 w 421"/>
                <a:gd name="T51" fmla="*/ 145 h 329"/>
                <a:gd name="T52" fmla="*/ 0 w 421"/>
                <a:gd name="T53" fmla="*/ 23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1" h="329">
                  <a:moveTo>
                    <a:pt x="0" y="236"/>
                  </a:moveTo>
                  <a:lnTo>
                    <a:pt x="0" y="236"/>
                  </a:lnTo>
                  <a:cubicBezTo>
                    <a:pt x="15" y="252"/>
                    <a:pt x="30" y="259"/>
                    <a:pt x="30" y="275"/>
                  </a:cubicBezTo>
                  <a:cubicBezTo>
                    <a:pt x="30" y="290"/>
                    <a:pt x="15" y="290"/>
                    <a:pt x="15" y="305"/>
                  </a:cubicBezTo>
                  <a:cubicBezTo>
                    <a:pt x="15" y="313"/>
                    <a:pt x="8" y="313"/>
                    <a:pt x="8" y="320"/>
                  </a:cubicBezTo>
                  <a:lnTo>
                    <a:pt x="8" y="320"/>
                  </a:lnTo>
                  <a:cubicBezTo>
                    <a:pt x="38" y="320"/>
                    <a:pt x="69" y="328"/>
                    <a:pt x="91" y="320"/>
                  </a:cubicBezTo>
                  <a:cubicBezTo>
                    <a:pt x="107" y="313"/>
                    <a:pt x="107" y="282"/>
                    <a:pt x="122" y="267"/>
                  </a:cubicBezTo>
                  <a:cubicBezTo>
                    <a:pt x="137" y="259"/>
                    <a:pt x="160" y="267"/>
                    <a:pt x="175" y="259"/>
                  </a:cubicBezTo>
                  <a:cubicBezTo>
                    <a:pt x="191" y="259"/>
                    <a:pt x="183" y="236"/>
                    <a:pt x="198" y="229"/>
                  </a:cubicBezTo>
                  <a:cubicBezTo>
                    <a:pt x="229" y="229"/>
                    <a:pt x="267" y="236"/>
                    <a:pt x="298" y="252"/>
                  </a:cubicBezTo>
                  <a:cubicBezTo>
                    <a:pt x="313" y="259"/>
                    <a:pt x="321" y="282"/>
                    <a:pt x="336" y="290"/>
                  </a:cubicBezTo>
                  <a:lnTo>
                    <a:pt x="336" y="290"/>
                  </a:lnTo>
                  <a:cubicBezTo>
                    <a:pt x="359" y="290"/>
                    <a:pt x="382" y="305"/>
                    <a:pt x="397" y="290"/>
                  </a:cubicBezTo>
                  <a:cubicBezTo>
                    <a:pt x="412" y="282"/>
                    <a:pt x="397" y="259"/>
                    <a:pt x="397" y="252"/>
                  </a:cubicBezTo>
                  <a:cubicBezTo>
                    <a:pt x="405" y="236"/>
                    <a:pt x="412" y="221"/>
                    <a:pt x="420" y="214"/>
                  </a:cubicBezTo>
                  <a:lnTo>
                    <a:pt x="420" y="214"/>
                  </a:lnTo>
                  <a:cubicBezTo>
                    <a:pt x="405" y="191"/>
                    <a:pt x="397" y="168"/>
                    <a:pt x="382" y="145"/>
                  </a:cubicBezTo>
                  <a:cubicBezTo>
                    <a:pt x="359" y="122"/>
                    <a:pt x="328" y="106"/>
                    <a:pt x="313" y="84"/>
                  </a:cubicBezTo>
                  <a:cubicBezTo>
                    <a:pt x="290" y="53"/>
                    <a:pt x="283" y="23"/>
                    <a:pt x="267" y="0"/>
                  </a:cubicBezTo>
                  <a:lnTo>
                    <a:pt x="267" y="0"/>
                  </a:lnTo>
                  <a:cubicBezTo>
                    <a:pt x="252" y="7"/>
                    <a:pt x="237" y="23"/>
                    <a:pt x="229" y="38"/>
                  </a:cubicBezTo>
                  <a:cubicBezTo>
                    <a:pt x="221" y="45"/>
                    <a:pt x="221" y="68"/>
                    <a:pt x="206" y="68"/>
                  </a:cubicBezTo>
                  <a:cubicBezTo>
                    <a:pt x="175" y="68"/>
                    <a:pt x="145" y="45"/>
                    <a:pt x="114" y="53"/>
                  </a:cubicBezTo>
                  <a:cubicBezTo>
                    <a:pt x="84" y="61"/>
                    <a:pt x="61" y="84"/>
                    <a:pt x="46" y="106"/>
                  </a:cubicBezTo>
                  <a:cubicBezTo>
                    <a:pt x="38" y="114"/>
                    <a:pt x="46" y="129"/>
                    <a:pt x="38" y="145"/>
                  </a:cubicBezTo>
                  <a:cubicBezTo>
                    <a:pt x="30" y="175"/>
                    <a:pt x="15" y="206"/>
                    <a:pt x="0" y="23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80" name="Freeform 50"/>
            <p:cNvSpPr>
              <a:spLocks noChangeArrowheads="1"/>
            </p:cNvSpPr>
            <p:nvPr/>
          </p:nvSpPr>
          <p:spPr bwMode="auto">
            <a:xfrm>
              <a:off x="6622619" y="6973888"/>
              <a:ext cx="80958" cy="146050"/>
            </a:xfrm>
            <a:custGeom>
              <a:avLst/>
              <a:gdLst>
                <a:gd name="T0" fmla="*/ 199 w 223"/>
                <a:gd name="T1" fmla="*/ 397 h 406"/>
                <a:gd name="T2" fmla="*/ 199 w 223"/>
                <a:gd name="T3" fmla="*/ 397 h 406"/>
                <a:gd name="T4" fmla="*/ 176 w 223"/>
                <a:gd name="T5" fmla="*/ 351 h 406"/>
                <a:gd name="T6" fmla="*/ 222 w 223"/>
                <a:gd name="T7" fmla="*/ 336 h 406"/>
                <a:gd name="T8" fmla="*/ 222 w 223"/>
                <a:gd name="T9" fmla="*/ 336 h 406"/>
                <a:gd name="T10" fmla="*/ 199 w 223"/>
                <a:gd name="T11" fmla="*/ 229 h 406"/>
                <a:gd name="T12" fmla="*/ 207 w 223"/>
                <a:gd name="T13" fmla="*/ 183 h 406"/>
                <a:gd name="T14" fmla="*/ 176 w 223"/>
                <a:gd name="T15" fmla="*/ 137 h 406"/>
                <a:gd name="T16" fmla="*/ 176 w 223"/>
                <a:gd name="T17" fmla="*/ 137 h 406"/>
                <a:gd name="T18" fmla="*/ 145 w 223"/>
                <a:gd name="T19" fmla="*/ 114 h 406"/>
                <a:gd name="T20" fmla="*/ 122 w 223"/>
                <a:gd name="T21" fmla="*/ 15 h 406"/>
                <a:gd name="T22" fmla="*/ 92 w 223"/>
                <a:gd name="T23" fmla="*/ 30 h 406"/>
                <a:gd name="T24" fmla="*/ 23 w 223"/>
                <a:gd name="T25" fmla="*/ 0 h 406"/>
                <a:gd name="T26" fmla="*/ 23 w 223"/>
                <a:gd name="T27" fmla="*/ 0 h 406"/>
                <a:gd name="T28" fmla="*/ 0 w 223"/>
                <a:gd name="T29" fmla="*/ 91 h 406"/>
                <a:gd name="T30" fmla="*/ 0 w 223"/>
                <a:gd name="T31" fmla="*/ 91 h 406"/>
                <a:gd name="T32" fmla="*/ 16 w 223"/>
                <a:gd name="T33" fmla="*/ 153 h 406"/>
                <a:gd name="T34" fmla="*/ 0 w 223"/>
                <a:gd name="T35" fmla="*/ 206 h 406"/>
                <a:gd name="T36" fmla="*/ 23 w 223"/>
                <a:gd name="T37" fmla="*/ 252 h 406"/>
                <a:gd name="T38" fmla="*/ 23 w 223"/>
                <a:gd name="T39" fmla="*/ 298 h 406"/>
                <a:gd name="T40" fmla="*/ 61 w 223"/>
                <a:gd name="T41" fmla="*/ 351 h 406"/>
                <a:gd name="T42" fmla="*/ 61 w 223"/>
                <a:gd name="T43" fmla="*/ 351 h 406"/>
                <a:gd name="T44" fmla="*/ 115 w 223"/>
                <a:gd name="T45" fmla="*/ 382 h 406"/>
                <a:gd name="T46" fmla="*/ 130 w 223"/>
                <a:gd name="T47" fmla="*/ 397 h 406"/>
                <a:gd name="T48" fmla="*/ 199 w 223"/>
                <a:gd name="T49" fmla="*/ 397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406">
                  <a:moveTo>
                    <a:pt x="199" y="397"/>
                  </a:moveTo>
                  <a:lnTo>
                    <a:pt x="199" y="397"/>
                  </a:lnTo>
                  <a:cubicBezTo>
                    <a:pt x="191" y="382"/>
                    <a:pt x="168" y="366"/>
                    <a:pt x="176" y="351"/>
                  </a:cubicBezTo>
                  <a:cubicBezTo>
                    <a:pt x="176" y="336"/>
                    <a:pt x="207" y="336"/>
                    <a:pt x="222" y="336"/>
                  </a:cubicBezTo>
                  <a:lnTo>
                    <a:pt x="222" y="336"/>
                  </a:lnTo>
                  <a:cubicBezTo>
                    <a:pt x="214" y="298"/>
                    <a:pt x="199" y="259"/>
                    <a:pt x="199" y="229"/>
                  </a:cubicBezTo>
                  <a:cubicBezTo>
                    <a:pt x="191" y="214"/>
                    <a:pt x="207" y="198"/>
                    <a:pt x="207" y="183"/>
                  </a:cubicBezTo>
                  <a:cubicBezTo>
                    <a:pt x="199" y="168"/>
                    <a:pt x="191" y="153"/>
                    <a:pt x="176" y="137"/>
                  </a:cubicBezTo>
                  <a:lnTo>
                    <a:pt x="176" y="137"/>
                  </a:lnTo>
                  <a:cubicBezTo>
                    <a:pt x="168" y="130"/>
                    <a:pt x="153" y="130"/>
                    <a:pt x="145" y="114"/>
                  </a:cubicBezTo>
                  <a:cubicBezTo>
                    <a:pt x="130" y="84"/>
                    <a:pt x="138" y="38"/>
                    <a:pt x="122" y="15"/>
                  </a:cubicBezTo>
                  <a:cubicBezTo>
                    <a:pt x="115" y="0"/>
                    <a:pt x="107" y="38"/>
                    <a:pt x="92" y="30"/>
                  </a:cubicBezTo>
                  <a:cubicBezTo>
                    <a:pt x="69" y="30"/>
                    <a:pt x="46" y="15"/>
                    <a:pt x="23" y="0"/>
                  </a:cubicBezTo>
                  <a:lnTo>
                    <a:pt x="23" y="0"/>
                  </a:lnTo>
                  <a:cubicBezTo>
                    <a:pt x="0" y="91"/>
                    <a:pt x="0" y="91"/>
                    <a:pt x="0" y="91"/>
                  </a:cubicBezTo>
                  <a:lnTo>
                    <a:pt x="0" y="91"/>
                  </a:lnTo>
                  <a:cubicBezTo>
                    <a:pt x="8" y="114"/>
                    <a:pt x="16" y="130"/>
                    <a:pt x="16" y="153"/>
                  </a:cubicBezTo>
                  <a:cubicBezTo>
                    <a:pt x="16" y="168"/>
                    <a:pt x="0" y="183"/>
                    <a:pt x="0" y="206"/>
                  </a:cubicBezTo>
                  <a:cubicBezTo>
                    <a:pt x="0" y="221"/>
                    <a:pt x="16" y="236"/>
                    <a:pt x="23" y="252"/>
                  </a:cubicBezTo>
                  <a:cubicBezTo>
                    <a:pt x="23" y="267"/>
                    <a:pt x="16" y="282"/>
                    <a:pt x="23" y="298"/>
                  </a:cubicBezTo>
                  <a:cubicBezTo>
                    <a:pt x="31" y="321"/>
                    <a:pt x="46" y="328"/>
                    <a:pt x="61" y="351"/>
                  </a:cubicBezTo>
                  <a:lnTo>
                    <a:pt x="61" y="351"/>
                  </a:lnTo>
                  <a:cubicBezTo>
                    <a:pt x="77" y="359"/>
                    <a:pt x="92" y="374"/>
                    <a:pt x="115" y="382"/>
                  </a:cubicBezTo>
                  <a:cubicBezTo>
                    <a:pt x="115" y="389"/>
                    <a:pt x="122" y="397"/>
                    <a:pt x="130" y="397"/>
                  </a:cubicBezTo>
                  <a:cubicBezTo>
                    <a:pt x="153" y="405"/>
                    <a:pt x="176" y="397"/>
                    <a:pt x="199" y="39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81" name="Freeform 51"/>
            <p:cNvSpPr>
              <a:spLocks noChangeArrowheads="1"/>
            </p:cNvSpPr>
            <p:nvPr/>
          </p:nvSpPr>
          <p:spPr bwMode="auto">
            <a:xfrm>
              <a:off x="6489278" y="6996114"/>
              <a:ext cx="157153" cy="115887"/>
            </a:xfrm>
            <a:custGeom>
              <a:avLst/>
              <a:gdLst>
                <a:gd name="T0" fmla="*/ 260 w 436"/>
                <a:gd name="T1" fmla="*/ 298 h 322"/>
                <a:gd name="T2" fmla="*/ 260 w 436"/>
                <a:gd name="T3" fmla="*/ 298 h 322"/>
                <a:gd name="T4" fmla="*/ 290 w 436"/>
                <a:gd name="T5" fmla="*/ 267 h 322"/>
                <a:gd name="T6" fmla="*/ 351 w 436"/>
                <a:gd name="T7" fmla="*/ 283 h 322"/>
                <a:gd name="T8" fmla="*/ 405 w 436"/>
                <a:gd name="T9" fmla="*/ 313 h 322"/>
                <a:gd name="T10" fmla="*/ 435 w 436"/>
                <a:gd name="T11" fmla="*/ 290 h 322"/>
                <a:gd name="T12" fmla="*/ 435 w 436"/>
                <a:gd name="T13" fmla="*/ 290 h 322"/>
                <a:gd name="T14" fmla="*/ 397 w 436"/>
                <a:gd name="T15" fmla="*/ 237 h 322"/>
                <a:gd name="T16" fmla="*/ 397 w 436"/>
                <a:gd name="T17" fmla="*/ 191 h 322"/>
                <a:gd name="T18" fmla="*/ 374 w 436"/>
                <a:gd name="T19" fmla="*/ 145 h 322"/>
                <a:gd name="T20" fmla="*/ 390 w 436"/>
                <a:gd name="T21" fmla="*/ 92 h 322"/>
                <a:gd name="T22" fmla="*/ 374 w 436"/>
                <a:gd name="T23" fmla="*/ 30 h 322"/>
                <a:gd name="T24" fmla="*/ 374 w 436"/>
                <a:gd name="T25" fmla="*/ 30 h 322"/>
                <a:gd name="T26" fmla="*/ 321 w 436"/>
                <a:gd name="T27" fmla="*/ 53 h 322"/>
                <a:gd name="T28" fmla="*/ 283 w 436"/>
                <a:gd name="T29" fmla="*/ 0 h 322"/>
                <a:gd name="T30" fmla="*/ 260 w 436"/>
                <a:gd name="T31" fmla="*/ 46 h 322"/>
                <a:gd name="T32" fmla="*/ 229 w 436"/>
                <a:gd name="T33" fmla="*/ 69 h 322"/>
                <a:gd name="T34" fmla="*/ 168 w 436"/>
                <a:gd name="T35" fmla="*/ 46 h 322"/>
                <a:gd name="T36" fmla="*/ 168 w 436"/>
                <a:gd name="T37" fmla="*/ 46 h 322"/>
                <a:gd name="T38" fmla="*/ 92 w 436"/>
                <a:gd name="T39" fmla="*/ 122 h 322"/>
                <a:gd name="T40" fmla="*/ 46 w 436"/>
                <a:gd name="T41" fmla="*/ 84 h 322"/>
                <a:gd name="T42" fmla="*/ 0 w 436"/>
                <a:gd name="T43" fmla="*/ 137 h 322"/>
                <a:gd name="T44" fmla="*/ 0 w 436"/>
                <a:gd name="T45" fmla="*/ 137 h 322"/>
                <a:gd name="T46" fmla="*/ 77 w 436"/>
                <a:gd name="T47" fmla="*/ 175 h 322"/>
                <a:gd name="T48" fmla="*/ 92 w 436"/>
                <a:gd name="T49" fmla="*/ 260 h 322"/>
                <a:gd name="T50" fmla="*/ 130 w 436"/>
                <a:gd name="T51" fmla="*/ 313 h 322"/>
                <a:gd name="T52" fmla="*/ 199 w 436"/>
                <a:gd name="T53" fmla="*/ 283 h 322"/>
                <a:gd name="T54" fmla="*/ 260 w 436"/>
                <a:gd name="T55" fmla="*/ 29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6" h="322">
                  <a:moveTo>
                    <a:pt x="260" y="298"/>
                  </a:moveTo>
                  <a:lnTo>
                    <a:pt x="260" y="298"/>
                  </a:lnTo>
                  <a:cubicBezTo>
                    <a:pt x="275" y="290"/>
                    <a:pt x="275" y="275"/>
                    <a:pt x="290" y="267"/>
                  </a:cubicBezTo>
                  <a:cubicBezTo>
                    <a:pt x="313" y="267"/>
                    <a:pt x="336" y="275"/>
                    <a:pt x="351" y="283"/>
                  </a:cubicBezTo>
                  <a:cubicBezTo>
                    <a:pt x="374" y="290"/>
                    <a:pt x="382" y="313"/>
                    <a:pt x="405" y="313"/>
                  </a:cubicBezTo>
                  <a:cubicBezTo>
                    <a:pt x="413" y="313"/>
                    <a:pt x="420" y="298"/>
                    <a:pt x="435" y="290"/>
                  </a:cubicBezTo>
                  <a:lnTo>
                    <a:pt x="435" y="290"/>
                  </a:lnTo>
                  <a:cubicBezTo>
                    <a:pt x="420" y="267"/>
                    <a:pt x="405" y="260"/>
                    <a:pt x="397" y="237"/>
                  </a:cubicBezTo>
                  <a:cubicBezTo>
                    <a:pt x="390" y="221"/>
                    <a:pt x="397" y="206"/>
                    <a:pt x="397" y="191"/>
                  </a:cubicBezTo>
                  <a:cubicBezTo>
                    <a:pt x="390" y="175"/>
                    <a:pt x="374" y="160"/>
                    <a:pt x="374" y="145"/>
                  </a:cubicBezTo>
                  <a:cubicBezTo>
                    <a:pt x="374" y="122"/>
                    <a:pt x="390" y="107"/>
                    <a:pt x="390" y="92"/>
                  </a:cubicBezTo>
                  <a:cubicBezTo>
                    <a:pt x="390" y="69"/>
                    <a:pt x="382" y="53"/>
                    <a:pt x="374" y="30"/>
                  </a:cubicBezTo>
                  <a:lnTo>
                    <a:pt x="374" y="30"/>
                  </a:lnTo>
                  <a:cubicBezTo>
                    <a:pt x="359" y="38"/>
                    <a:pt x="336" y="61"/>
                    <a:pt x="321" y="53"/>
                  </a:cubicBezTo>
                  <a:cubicBezTo>
                    <a:pt x="298" y="46"/>
                    <a:pt x="306" y="0"/>
                    <a:pt x="283" y="0"/>
                  </a:cubicBezTo>
                  <a:cubicBezTo>
                    <a:pt x="260" y="0"/>
                    <a:pt x="275" y="38"/>
                    <a:pt x="260" y="46"/>
                  </a:cubicBezTo>
                  <a:cubicBezTo>
                    <a:pt x="252" y="61"/>
                    <a:pt x="244" y="69"/>
                    <a:pt x="229" y="69"/>
                  </a:cubicBezTo>
                  <a:cubicBezTo>
                    <a:pt x="214" y="69"/>
                    <a:pt x="191" y="53"/>
                    <a:pt x="168" y="46"/>
                  </a:cubicBezTo>
                  <a:lnTo>
                    <a:pt x="168" y="46"/>
                  </a:lnTo>
                  <a:cubicBezTo>
                    <a:pt x="145" y="69"/>
                    <a:pt x="130" y="107"/>
                    <a:pt x="92" y="122"/>
                  </a:cubicBezTo>
                  <a:cubicBezTo>
                    <a:pt x="77" y="122"/>
                    <a:pt x="69" y="76"/>
                    <a:pt x="46" y="84"/>
                  </a:cubicBezTo>
                  <a:cubicBezTo>
                    <a:pt x="23" y="84"/>
                    <a:pt x="15" y="114"/>
                    <a:pt x="0" y="137"/>
                  </a:cubicBezTo>
                  <a:lnTo>
                    <a:pt x="0" y="137"/>
                  </a:lnTo>
                  <a:cubicBezTo>
                    <a:pt x="23" y="145"/>
                    <a:pt x="61" y="153"/>
                    <a:pt x="77" y="175"/>
                  </a:cubicBezTo>
                  <a:cubicBezTo>
                    <a:pt x="92" y="198"/>
                    <a:pt x="77" y="229"/>
                    <a:pt x="92" y="260"/>
                  </a:cubicBezTo>
                  <a:cubicBezTo>
                    <a:pt x="99" y="283"/>
                    <a:pt x="107" y="313"/>
                    <a:pt x="130" y="313"/>
                  </a:cubicBezTo>
                  <a:cubicBezTo>
                    <a:pt x="153" y="321"/>
                    <a:pt x="176" y="283"/>
                    <a:pt x="199" y="283"/>
                  </a:cubicBezTo>
                  <a:cubicBezTo>
                    <a:pt x="221" y="275"/>
                    <a:pt x="244" y="298"/>
                    <a:pt x="260" y="29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82" name="Freeform 52"/>
            <p:cNvSpPr>
              <a:spLocks noChangeArrowheads="1"/>
            </p:cNvSpPr>
            <p:nvPr/>
          </p:nvSpPr>
          <p:spPr bwMode="auto">
            <a:xfrm>
              <a:off x="6524200" y="6869113"/>
              <a:ext cx="107943" cy="152400"/>
            </a:xfrm>
            <a:custGeom>
              <a:avLst/>
              <a:gdLst>
                <a:gd name="T0" fmla="*/ 69 w 299"/>
                <a:gd name="T1" fmla="*/ 398 h 422"/>
                <a:gd name="T2" fmla="*/ 69 w 299"/>
                <a:gd name="T3" fmla="*/ 398 h 422"/>
                <a:gd name="T4" fmla="*/ 130 w 299"/>
                <a:gd name="T5" fmla="*/ 421 h 422"/>
                <a:gd name="T6" fmla="*/ 161 w 299"/>
                <a:gd name="T7" fmla="*/ 398 h 422"/>
                <a:gd name="T8" fmla="*/ 184 w 299"/>
                <a:gd name="T9" fmla="*/ 352 h 422"/>
                <a:gd name="T10" fmla="*/ 222 w 299"/>
                <a:gd name="T11" fmla="*/ 405 h 422"/>
                <a:gd name="T12" fmla="*/ 275 w 299"/>
                <a:gd name="T13" fmla="*/ 382 h 422"/>
                <a:gd name="T14" fmla="*/ 275 w 299"/>
                <a:gd name="T15" fmla="*/ 382 h 422"/>
                <a:gd name="T16" fmla="*/ 298 w 299"/>
                <a:gd name="T17" fmla="*/ 291 h 422"/>
                <a:gd name="T18" fmla="*/ 298 w 299"/>
                <a:gd name="T19" fmla="*/ 291 h 422"/>
                <a:gd name="T20" fmla="*/ 283 w 299"/>
                <a:gd name="T21" fmla="*/ 245 h 422"/>
                <a:gd name="T22" fmla="*/ 245 w 299"/>
                <a:gd name="T23" fmla="*/ 230 h 422"/>
                <a:gd name="T24" fmla="*/ 191 w 299"/>
                <a:gd name="T25" fmla="*/ 123 h 422"/>
                <a:gd name="T26" fmla="*/ 176 w 299"/>
                <a:gd name="T27" fmla="*/ 31 h 422"/>
                <a:gd name="T28" fmla="*/ 130 w 299"/>
                <a:gd name="T29" fmla="*/ 0 h 422"/>
                <a:gd name="T30" fmla="*/ 84 w 299"/>
                <a:gd name="T31" fmla="*/ 31 h 422"/>
                <a:gd name="T32" fmla="*/ 23 w 299"/>
                <a:gd name="T33" fmla="*/ 39 h 422"/>
                <a:gd name="T34" fmla="*/ 8 w 299"/>
                <a:gd name="T35" fmla="*/ 77 h 422"/>
                <a:gd name="T36" fmla="*/ 8 w 299"/>
                <a:gd name="T37" fmla="*/ 146 h 422"/>
                <a:gd name="T38" fmla="*/ 77 w 299"/>
                <a:gd name="T39" fmla="*/ 214 h 422"/>
                <a:gd name="T40" fmla="*/ 46 w 299"/>
                <a:gd name="T41" fmla="*/ 291 h 422"/>
                <a:gd name="T42" fmla="*/ 69 w 299"/>
                <a:gd name="T43" fmla="*/ 398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9" h="422">
                  <a:moveTo>
                    <a:pt x="69" y="398"/>
                  </a:moveTo>
                  <a:lnTo>
                    <a:pt x="69" y="398"/>
                  </a:lnTo>
                  <a:cubicBezTo>
                    <a:pt x="92" y="405"/>
                    <a:pt x="115" y="421"/>
                    <a:pt x="130" y="421"/>
                  </a:cubicBezTo>
                  <a:cubicBezTo>
                    <a:pt x="145" y="421"/>
                    <a:pt x="153" y="413"/>
                    <a:pt x="161" y="398"/>
                  </a:cubicBezTo>
                  <a:cubicBezTo>
                    <a:pt x="176" y="390"/>
                    <a:pt x="161" y="352"/>
                    <a:pt x="184" y="352"/>
                  </a:cubicBezTo>
                  <a:cubicBezTo>
                    <a:pt x="207" y="352"/>
                    <a:pt x="199" y="398"/>
                    <a:pt x="222" y="405"/>
                  </a:cubicBezTo>
                  <a:cubicBezTo>
                    <a:pt x="237" y="413"/>
                    <a:pt x="260" y="390"/>
                    <a:pt x="275" y="382"/>
                  </a:cubicBezTo>
                  <a:lnTo>
                    <a:pt x="275" y="382"/>
                  </a:lnTo>
                  <a:cubicBezTo>
                    <a:pt x="298" y="291"/>
                    <a:pt x="298" y="291"/>
                    <a:pt x="298" y="291"/>
                  </a:cubicBezTo>
                  <a:lnTo>
                    <a:pt x="298" y="291"/>
                  </a:lnTo>
                  <a:cubicBezTo>
                    <a:pt x="291" y="275"/>
                    <a:pt x="291" y="252"/>
                    <a:pt x="283" y="245"/>
                  </a:cubicBezTo>
                  <a:cubicBezTo>
                    <a:pt x="275" y="230"/>
                    <a:pt x="260" y="230"/>
                    <a:pt x="245" y="230"/>
                  </a:cubicBezTo>
                  <a:cubicBezTo>
                    <a:pt x="245" y="230"/>
                    <a:pt x="191" y="130"/>
                    <a:pt x="191" y="123"/>
                  </a:cubicBezTo>
                  <a:lnTo>
                    <a:pt x="176" y="31"/>
                  </a:lnTo>
                  <a:cubicBezTo>
                    <a:pt x="161" y="16"/>
                    <a:pt x="145" y="0"/>
                    <a:pt x="130" y="0"/>
                  </a:cubicBezTo>
                  <a:cubicBezTo>
                    <a:pt x="107" y="0"/>
                    <a:pt x="100" y="23"/>
                    <a:pt x="84" y="31"/>
                  </a:cubicBezTo>
                  <a:cubicBezTo>
                    <a:pt x="69" y="39"/>
                    <a:pt x="39" y="23"/>
                    <a:pt x="23" y="39"/>
                  </a:cubicBezTo>
                  <a:cubicBezTo>
                    <a:pt x="8" y="46"/>
                    <a:pt x="16" y="69"/>
                    <a:pt x="8" y="77"/>
                  </a:cubicBezTo>
                  <a:cubicBezTo>
                    <a:pt x="8" y="100"/>
                    <a:pt x="0" y="130"/>
                    <a:pt x="8" y="146"/>
                  </a:cubicBezTo>
                  <a:cubicBezTo>
                    <a:pt x="23" y="176"/>
                    <a:pt x="69" y="184"/>
                    <a:pt x="77" y="214"/>
                  </a:cubicBezTo>
                  <a:cubicBezTo>
                    <a:pt x="77" y="237"/>
                    <a:pt x="46" y="260"/>
                    <a:pt x="46" y="291"/>
                  </a:cubicBezTo>
                  <a:cubicBezTo>
                    <a:pt x="46" y="329"/>
                    <a:pt x="61" y="360"/>
                    <a:pt x="69" y="39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83" name="Freeform 53"/>
            <p:cNvSpPr>
              <a:spLocks noChangeArrowheads="1"/>
            </p:cNvSpPr>
            <p:nvPr/>
          </p:nvSpPr>
          <p:spPr bwMode="auto">
            <a:xfrm>
              <a:off x="6681353" y="6958014"/>
              <a:ext cx="149215" cy="149225"/>
            </a:xfrm>
            <a:custGeom>
              <a:avLst/>
              <a:gdLst>
                <a:gd name="T0" fmla="*/ 61 w 413"/>
                <a:gd name="T1" fmla="*/ 382 h 413"/>
                <a:gd name="T2" fmla="*/ 61 w 413"/>
                <a:gd name="T3" fmla="*/ 382 h 413"/>
                <a:gd name="T4" fmla="*/ 145 w 413"/>
                <a:gd name="T5" fmla="*/ 412 h 413"/>
                <a:gd name="T6" fmla="*/ 145 w 413"/>
                <a:gd name="T7" fmla="*/ 412 h 413"/>
                <a:gd name="T8" fmla="*/ 183 w 413"/>
                <a:gd name="T9" fmla="*/ 321 h 413"/>
                <a:gd name="T10" fmla="*/ 191 w 413"/>
                <a:gd name="T11" fmla="*/ 282 h 413"/>
                <a:gd name="T12" fmla="*/ 259 w 413"/>
                <a:gd name="T13" fmla="*/ 229 h 413"/>
                <a:gd name="T14" fmla="*/ 351 w 413"/>
                <a:gd name="T15" fmla="*/ 244 h 413"/>
                <a:gd name="T16" fmla="*/ 374 w 413"/>
                <a:gd name="T17" fmla="*/ 214 h 413"/>
                <a:gd name="T18" fmla="*/ 412 w 413"/>
                <a:gd name="T19" fmla="*/ 176 h 413"/>
                <a:gd name="T20" fmla="*/ 412 w 413"/>
                <a:gd name="T21" fmla="*/ 176 h 413"/>
                <a:gd name="T22" fmla="*/ 366 w 413"/>
                <a:gd name="T23" fmla="*/ 115 h 413"/>
                <a:gd name="T24" fmla="*/ 366 w 413"/>
                <a:gd name="T25" fmla="*/ 69 h 413"/>
                <a:gd name="T26" fmla="*/ 336 w 413"/>
                <a:gd name="T27" fmla="*/ 7 h 413"/>
                <a:gd name="T28" fmla="*/ 298 w 413"/>
                <a:gd name="T29" fmla="*/ 46 h 413"/>
                <a:gd name="T30" fmla="*/ 252 w 413"/>
                <a:gd name="T31" fmla="*/ 38 h 413"/>
                <a:gd name="T32" fmla="*/ 236 w 413"/>
                <a:gd name="T33" fmla="*/ 7 h 413"/>
                <a:gd name="T34" fmla="*/ 206 w 413"/>
                <a:gd name="T35" fmla="*/ 23 h 413"/>
                <a:gd name="T36" fmla="*/ 206 w 413"/>
                <a:gd name="T37" fmla="*/ 23 h 413"/>
                <a:gd name="T38" fmla="*/ 175 w 413"/>
                <a:gd name="T39" fmla="*/ 69 h 413"/>
                <a:gd name="T40" fmla="*/ 183 w 413"/>
                <a:gd name="T41" fmla="*/ 130 h 413"/>
                <a:gd name="T42" fmla="*/ 145 w 413"/>
                <a:gd name="T43" fmla="*/ 107 h 413"/>
                <a:gd name="T44" fmla="*/ 91 w 413"/>
                <a:gd name="T45" fmla="*/ 46 h 413"/>
                <a:gd name="T46" fmla="*/ 15 w 413"/>
                <a:gd name="T47" fmla="*/ 92 h 413"/>
                <a:gd name="T48" fmla="*/ 15 w 413"/>
                <a:gd name="T49" fmla="*/ 183 h 413"/>
                <a:gd name="T50" fmla="*/ 15 w 413"/>
                <a:gd name="T51" fmla="*/ 183 h 413"/>
                <a:gd name="T52" fmla="*/ 46 w 413"/>
                <a:gd name="T53" fmla="*/ 229 h 413"/>
                <a:gd name="T54" fmla="*/ 38 w 413"/>
                <a:gd name="T55" fmla="*/ 275 h 413"/>
                <a:gd name="T56" fmla="*/ 61 w 413"/>
                <a:gd name="T57" fmla="*/ 382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3" h="413">
                  <a:moveTo>
                    <a:pt x="61" y="382"/>
                  </a:moveTo>
                  <a:lnTo>
                    <a:pt x="61" y="382"/>
                  </a:lnTo>
                  <a:cubicBezTo>
                    <a:pt x="145" y="412"/>
                    <a:pt x="145" y="412"/>
                    <a:pt x="145" y="412"/>
                  </a:cubicBezTo>
                  <a:lnTo>
                    <a:pt x="145" y="412"/>
                  </a:lnTo>
                  <a:cubicBezTo>
                    <a:pt x="160" y="382"/>
                    <a:pt x="175" y="351"/>
                    <a:pt x="183" y="321"/>
                  </a:cubicBezTo>
                  <a:cubicBezTo>
                    <a:pt x="191" y="305"/>
                    <a:pt x="183" y="290"/>
                    <a:pt x="191" y="282"/>
                  </a:cubicBezTo>
                  <a:cubicBezTo>
                    <a:pt x="206" y="260"/>
                    <a:pt x="229" y="237"/>
                    <a:pt x="259" y="229"/>
                  </a:cubicBezTo>
                  <a:cubicBezTo>
                    <a:pt x="290" y="221"/>
                    <a:pt x="320" y="244"/>
                    <a:pt x="351" y="244"/>
                  </a:cubicBezTo>
                  <a:cubicBezTo>
                    <a:pt x="366" y="244"/>
                    <a:pt x="366" y="221"/>
                    <a:pt x="374" y="214"/>
                  </a:cubicBezTo>
                  <a:cubicBezTo>
                    <a:pt x="382" y="199"/>
                    <a:pt x="397" y="183"/>
                    <a:pt x="412" y="176"/>
                  </a:cubicBezTo>
                  <a:lnTo>
                    <a:pt x="412" y="176"/>
                  </a:lnTo>
                  <a:cubicBezTo>
                    <a:pt x="397" y="153"/>
                    <a:pt x="374" y="137"/>
                    <a:pt x="366" y="115"/>
                  </a:cubicBezTo>
                  <a:cubicBezTo>
                    <a:pt x="359" y="99"/>
                    <a:pt x="374" y="84"/>
                    <a:pt x="366" y="69"/>
                  </a:cubicBezTo>
                  <a:cubicBezTo>
                    <a:pt x="366" y="46"/>
                    <a:pt x="359" y="15"/>
                    <a:pt x="336" y="7"/>
                  </a:cubicBezTo>
                  <a:cubicBezTo>
                    <a:pt x="320" y="0"/>
                    <a:pt x="313" y="38"/>
                    <a:pt x="298" y="46"/>
                  </a:cubicBezTo>
                  <a:cubicBezTo>
                    <a:pt x="282" y="46"/>
                    <a:pt x="267" y="46"/>
                    <a:pt x="252" y="38"/>
                  </a:cubicBezTo>
                  <a:cubicBezTo>
                    <a:pt x="244" y="30"/>
                    <a:pt x="244" y="7"/>
                    <a:pt x="236" y="7"/>
                  </a:cubicBezTo>
                  <a:cubicBezTo>
                    <a:pt x="221" y="7"/>
                    <a:pt x="214" y="15"/>
                    <a:pt x="206" y="23"/>
                  </a:cubicBezTo>
                  <a:lnTo>
                    <a:pt x="206" y="23"/>
                  </a:lnTo>
                  <a:cubicBezTo>
                    <a:pt x="198" y="38"/>
                    <a:pt x="175" y="53"/>
                    <a:pt x="175" y="69"/>
                  </a:cubicBezTo>
                  <a:cubicBezTo>
                    <a:pt x="168" y="84"/>
                    <a:pt x="198" y="115"/>
                    <a:pt x="183" y="130"/>
                  </a:cubicBezTo>
                  <a:cubicBezTo>
                    <a:pt x="175" y="137"/>
                    <a:pt x="160" y="122"/>
                    <a:pt x="145" y="107"/>
                  </a:cubicBezTo>
                  <a:cubicBezTo>
                    <a:pt x="122" y="92"/>
                    <a:pt x="122" y="46"/>
                    <a:pt x="91" y="46"/>
                  </a:cubicBezTo>
                  <a:cubicBezTo>
                    <a:pt x="61" y="38"/>
                    <a:pt x="30" y="61"/>
                    <a:pt x="15" y="92"/>
                  </a:cubicBezTo>
                  <a:cubicBezTo>
                    <a:pt x="0" y="115"/>
                    <a:pt x="15" y="153"/>
                    <a:pt x="15" y="183"/>
                  </a:cubicBezTo>
                  <a:lnTo>
                    <a:pt x="15" y="183"/>
                  </a:lnTo>
                  <a:cubicBezTo>
                    <a:pt x="30" y="199"/>
                    <a:pt x="38" y="214"/>
                    <a:pt x="46" y="229"/>
                  </a:cubicBezTo>
                  <a:cubicBezTo>
                    <a:pt x="46" y="244"/>
                    <a:pt x="30" y="260"/>
                    <a:pt x="38" y="275"/>
                  </a:cubicBezTo>
                  <a:cubicBezTo>
                    <a:pt x="38" y="305"/>
                    <a:pt x="53" y="344"/>
                    <a:pt x="61" y="38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84" name="Freeform 54"/>
            <p:cNvSpPr>
              <a:spLocks noChangeArrowheads="1"/>
            </p:cNvSpPr>
            <p:nvPr/>
          </p:nvSpPr>
          <p:spPr bwMode="auto">
            <a:xfrm>
              <a:off x="6828980" y="6889751"/>
              <a:ext cx="247634" cy="225425"/>
            </a:xfrm>
            <a:custGeom>
              <a:avLst/>
              <a:gdLst>
                <a:gd name="T0" fmla="*/ 0 w 689"/>
                <a:gd name="T1" fmla="*/ 367 h 627"/>
                <a:gd name="T2" fmla="*/ 0 w 689"/>
                <a:gd name="T3" fmla="*/ 367 h 627"/>
                <a:gd name="T4" fmla="*/ 46 w 689"/>
                <a:gd name="T5" fmla="*/ 451 h 627"/>
                <a:gd name="T6" fmla="*/ 115 w 689"/>
                <a:gd name="T7" fmla="*/ 512 h 627"/>
                <a:gd name="T8" fmla="*/ 153 w 689"/>
                <a:gd name="T9" fmla="*/ 581 h 627"/>
                <a:gd name="T10" fmla="*/ 153 w 689"/>
                <a:gd name="T11" fmla="*/ 581 h 627"/>
                <a:gd name="T12" fmla="*/ 191 w 689"/>
                <a:gd name="T13" fmla="*/ 596 h 627"/>
                <a:gd name="T14" fmla="*/ 214 w 689"/>
                <a:gd name="T15" fmla="*/ 581 h 627"/>
                <a:gd name="T16" fmla="*/ 260 w 689"/>
                <a:gd name="T17" fmla="*/ 626 h 627"/>
                <a:gd name="T18" fmla="*/ 298 w 689"/>
                <a:gd name="T19" fmla="*/ 626 h 627"/>
                <a:gd name="T20" fmla="*/ 298 w 689"/>
                <a:gd name="T21" fmla="*/ 626 h 627"/>
                <a:gd name="T22" fmla="*/ 313 w 689"/>
                <a:gd name="T23" fmla="*/ 596 h 627"/>
                <a:gd name="T24" fmla="*/ 405 w 689"/>
                <a:gd name="T25" fmla="*/ 581 h 627"/>
                <a:gd name="T26" fmla="*/ 458 w 689"/>
                <a:gd name="T27" fmla="*/ 527 h 627"/>
                <a:gd name="T28" fmla="*/ 474 w 689"/>
                <a:gd name="T29" fmla="*/ 527 h 627"/>
                <a:gd name="T30" fmla="*/ 535 w 689"/>
                <a:gd name="T31" fmla="*/ 542 h 627"/>
                <a:gd name="T32" fmla="*/ 619 w 689"/>
                <a:gd name="T33" fmla="*/ 504 h 627"/>
                <a:gd name="T34" fmla="*/ 665 w 689"/>
                <a:gd name="T35" fmla="*/ 412 h 627"/>
                <a:gd name="T36" fmla="*/ 665 w 689"/>
                <a:gd name="T37" fmla="*/ 412 h 627"/>
                <a:gd name="T38" fmla="*/ 611 w 689"/>
                <a:gd name="T39" fmla="*/ 336 h 627"/>
                <a:gd name="T40" fmla="*/ 604 w 689"/>
                <a:gd name="T41" fmla="*/ 306 h 627"/>
                <a:gd name="T42" fmla="*/ 649 w 689"/>
                <a:gd name="T43" fmla="*/ 252 h 627"/>
                <a:gd name="T44" fmla="*/ 627 w 689"/>
                <a:gd name="T45" fmla="*/ 221 h 627"/>
                <a:gd name="T46" fmla="*/ 642 w 689"/>
                <a:gd name="T47" fmla="*/ 198 h 627"/>
                <a:gd name="T48" fmla="*/ 627 w 689"/>
                <a:gd name="T49" fmla="*/ 168 h 627"/>
                <a:gd name="T50" fmla="*/ 688 w 689"/>
                <a:gd name="T51" fmla="*/ 145 h 627"/>
                <a:gd name="T52" fmla="*/ 688 w 689"/>
                <a:gd name="T53" fmla="*/ 145 h 627"/>
                <a:gd name="T54" fmla="*/ 588 w 689"/>
                <a:gd name="T55" fmla="*/ 99 h 627"/>
                <a:gd name="T56" fmla="*/ 581 w 689"/>
                <a:gd name="T57" fmla="*/ 38 h 627"/>
                <a:gd name="T58" fmla="*/ 543 w 689"/>
                <a:gd name="T59" fmla="*/ 38 h 627"/>
                <a:gd name="T60" fmla="*/ 512 w 689"/>
                <a:gd name="T61" fmla="*/ 15 h 627"/>
                <a:gd name="T62" fmla="*/ 512 w 689"/>
                <a:gd name="T63" fmla="*/ 15 h 627"/>
                <a:gd name="T64" fmla="*/ 451 w 689"/>
                <a:gd name="T65" fmla="*/ 8 h 627"/>
                <a:gd name="T66" fmla="*/ 435 w 689"/>
                <a:gd name="T67" fmla="*/ 54 h 627"/>
                <a:gd name="T68" fmla="*/ 382 w 689"/>
                <a:gd name="T69" fmla="*/ 84 h 627"/>
                <a:gd name="T70" fmla="*/ 382 w 689"/>
                <a:gd name="T71" fmla="*/ 84 h 627"/>
                <a:gd name="T72" fmla="*/ 428 w 689"/>
                <a:gd name="T73" fmla="*/ 130 h 627"/>
                <a:gd name="T74" fmla="*/ 435 w 689"/>
                <a:gd name="T75" fmla="*/ 206 h 627"/>
                <a:gd name="T76" fmla="*/ 390 w 689"/>
                <a:gd name="T77" fmla="*/ 183 h 627"/>
                <a:gd name="T78" fmla="*/ 275 w 689"/>
                <a:gd name="T79" fmla="*/ 244 h 627"/>
                <a:gd name="T80" fmla="*/ 168 w 689"/>
                <a:gd name="T81" fmla="*/ 306 h 627"/>
                <a:gd name="T82" fmla="*/ 115 w 689"/>
                <a:gd name="T83" fmla="*/ 306 h 627"/>
                <a:gd name="T84" fmla="*/ 92 w 689"/>
                <a:gd name="T85" fmla="*/ 336 h 627"/>
                <a:gd name="T86" fmla="*/ 0 w 689"/>
                <a:gd name="T87" fmla="*/ 36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89" h="627">
                  <a:moveTo>
                    <a:pt x="0" y="367"/>
                  </a:moveTo>
                  <a:lnTo>
                    <a:pt x="0" y="367"/>
                  </a:lnTo>
                  <a:cubicBezTo>
                    <a:pt x="16" y="390"/>
                    <a:pt x="23" y="420"/>
                    <a:pt x="46" y="451"/>
                  </a:cubicBezTo>
                  <a:cubicBezTo>
                    <a:pt x="61" y="473"/>
                    <a:pt x="92" y="489"/>
                    <a:pt x="115" y="512"/>
                  </a:cubicBezTo>
                  <a:cubicBezTo>
                    <a:pt x="130" y="535"/>
                    <a:pt x="138" y="558"/>
                    <a:pt x="153" y="581"/>
                  </a:cubicBezTo>
                  <a:lnTo>
                    <a:pt x="153" y="581"/>
                  </a:lnTo>
                  <a:cubicBezTo>
                    <a:pt x="168" y="581"/>
                    <a:pt x="176" y="588"/>
                    <a:pt x="191" y="596"/>
                  </a:cubicBezTo>
                  <a:lnTo>
                    <a:pt x="214" y="581"/>
                  </a:lnTo>
                  <a:cubicBezTo>
                    <a:pt x="214" y="588"/>
                    <a:pt x="260" y="626"/>
                    <a:pt x="260" y="626"/>
                  </a:cubicBezTo>
                  <a:cubicBezTo>
                    <a:pt x="275" y="626"/>
                    <a:pt x="283" y="626"/>
                    <a:pt x="298" y="626"/>
                  </a:cubicBezTo>
                  <a:lnTo>
                    <a:pt x="298" y="626"/>
                  </a:lnTo>
                  <a:cubicBezTo>
                    <a:pt x="306" y="619"/>
                    <a:pt x="306" y="596"/>
                    <a:pt x="313" y="596"/>
                  </a:cubicBezTo>
                  <a:cubicBezTo>
                    <a:pt x="344" y="581"/>
                    <a:pt x="382" y="596"/>
                    <a:pt x="405" y="581"/>
                  </a:cubicBezTo>
                  <a:cubicBezTo>
                    <a:pt x="428" y="573"/>
                    <a:pt x="435" y="542"/>
                    <a:pt x="458" y="527"/>
                  </a:cubicBezTo>
                  <a:cubicBezTo>
                    <a:pt x="458" y="519"/>
                    <a:pt x="474" y="519"/>
                    <a:pt x="474" y="527"/>
                  </a:cubicBezTo>
                  <a:cubicBezTo>
                    <a:pt x="497" y="527"/>
                    <a:pt x="512" y="550"/>
                    <a:pt x="535" y="542"/>
                  </a:cubicBezTo>
                  <a:cubicBezTo>
                    <a:pt x="565" y="542"/>
                    <a:pt x="596" y="527"/>
                    <a:pt x="619" y="504"/>
                  </a:cubicBezTo>
                  <a:cubicBezTo>
                    <a:pt x="642" y="481"/>
                    <a:pt x="649" y="443"/>
                    <a:pt x="665" y="412"/>
                  </a:cubicBezTo>
                  <a:lnTo>
                    <a:pt x="665" y="412"/>
                  </a:lnTo>
                  <a:cubicBezTo>
                    <a:pt x="642" y="390"/>
                    <a:pt x="627" y="367"/>
                    <a:pt x="611" y="336"/>
                  </a:cubicBezTo>
                  <a:cubicBezTo>
                    <a:pt x="604" y="328"/>
                    <a:pt x="604" y="313"/>
                    <a:pt x="604" y="306"/>
                  </a:cubicBezTo>
                  <a:cubicBezTo>
                    <a:pt x="611" y="283"/>
                    <a:pt x="642" y="275"/>
                    <a:pt x="649" y="252"/>
                  </a:cubicBezTo>
                  <a:cubicBezTo>
                    <a:pt x="649" y="237"/>
                    <a:pt x="627" y="237"/>
                    <a:pt x="627" y="221"/>
                  </a:cubicBezTo>
                  <a:cubicBezTo>
                    <a:pt x="619" y="214"/>
                    <a:pt x="642" y="214"/>
                    <a:pt x="642" y="198"/>
                  </a:cubicBezTo>
                  <a:cubicBezTo>
                    <a:pt x="642" y="191"/>
                    <a:pt x="619" y="176"/>
                    <a:pt x="627" y="168"/>
                  </a:cubicBezTo>
                  <a:cubicBezTo>
                    <a:pt x="642" y="153"/>
                    <a:pt x="665" y="153"/>
                    <a:pt x="688" y="145"/>
                  </a:cubicBezTo>
                  <a:lnTo>
                    <a:pt x="688" y="145"/>
                  </a:lnTo>
                  <a:cubicBezTo>
                    <a:pt x="657" y="130"/>
                    <a:pt x="619" y="130"/>
                    <a:pt x="588" y="99"/>
                  </a:cubicBezTo>
                  <a:cubicBezTo>
                    <a:pt x="573" y="84"/>
                    <a:pt x="588" y="54"/>
                    <a:pt x="581" y="38"/>
                  </a:cubicBezTo>
                  <a:cubicBezTo>
                    <a:pt x="573" y="31"/>
                    <a:pt x="558" y="38"/>
                    <a:pt x="543" y="38"/>
                  </a:cubicBezTo>
                  <a:cubicBezTo>
                    <a:pt x="535" y="31"/>
                    <a:pt x="520" y="23"/>
                    <a:pt x="512" y="15"/>
                  </a:cubicBezTo>
                  <a:lnTo>
                    <a:pt x="512" y="15"/>
                  </a:lnTo>
                  <a:cubicBezTo>
                    <a:pt x="489" y="8"/>
                    <a:pt x="466" y="0"/>
                    <a:pt x="451" y="8"/>
                  </a:cubicBezTo>
                  <a:cubicBezTo>
                    <a:pt x="435" y="15"/>
                    <a:pt x="443" y="38"/>
                    <a:pt x="435" y="54"/>
                  </a:cubicBezTo>
                  <a:cubicBezTo>
                    <a:pt x="420" y="69"/>
                    <a:pt x="397" y="76"/>
                    <a:pt x="382" y="84"/>
                  </a:cubicBezTo>
                  <a:lnTo>
                    <a:pt x="382" y="84"/>
                  </a:lnTo>
                  <a:cubicBezTo>
                    <a:pt x="397" y="99"/>
                    <a:pt x="420" y="107"/>
                    <a:pt x="428" y="130"/>
                  </a:cubicBezTo>
                  <a:cubicBezTo>
                    <a:pt x="435" y="153"/>
                    <a:pt x="443" y="183"/>
                    <a:pt x="435" y="206"/>
                  </a:cubicBezTo>
                  <a:cubicBezTo>
                    <a:pt x="428" y="221"/>
                    <a:pt x="405" y="183"/>
                    <a:pt x="390" y="183"/>
                  </a:cubicBezTo>
                  <a:cubicBezTo>
                    <a:pt x="352" y="191"/>
                    <a:pt x="313" y="221"/>
                    <a:pt x="275" y="244"/>
                  </a:cubicBezTo>
                  <a:cubicBezTo>
                    <a:pt x="275" y="244"/>
                    <a:pt x="176" y="298"/>
                    <a:pt x="168" y="306"/>
                  </a:cubicBezTo>
                  <a:cubicBezTo>
                    <a:pt x="160" y="306"/>
                    <a:pt x="115" y="306"/>
                    <a:pt x="115" y="306"/>
                  </a:cubicBezTo>
                  <a:cubicBezTo>
                    <a:pt x="107" y="313"/>
                    <a:pt x="99" y="336"/>
                    <a:pt x="92" y="336"/>
                  </a:cubicBezTo>
                  <a:cubicBezTo>
                    <a:pt x="61" y="351"/>
                    <a:pt x="31" y="359"/>
                    <a:pt x="0" y="36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85" name="Freeform 55"/>
            <p:cNvSpPr>
              <a:spLocks noChangeArrowheads="1"/>
            </p:cNvSpPr>
            <p:nvPr/>
          </p:nvSpPr>
          <p:spPr bwMode="auto">
            <a:xfrm>
              <a:off x="6738499" y="6829426"/>
              <a:ext cx="250809" cy="193675"/>
            </a:xfrm>
            <a:custGeom>
              <a:avLst/>
              <a:gdLst>
                <a:gd name="T0" fmla="*/ 252 w 696"/>
                <a:gd name="T1" fmla="*/ 535 h 536"/>
                <a:gd name="T2" fmla="*/ 252 w 696"/>
                <a:gd name="T3" fmla="*/ 535 h 536"/>
                <a:gd name="T4" fmla="*/ 206 w 696"/>
                <a:gd name="T5" fmla="*/ 474 h 536"/>
                <a:gd name="T6" fmla="*/ 206 w 696"/>
                <a:gd name="T7" fmla="*/ 428 h 536"/>
                <a:gd name="T8" fmla="*/ 176 w 696"/>
                <a:gd name="T9" fmla="*/ 366 h 536"/>
                <a:gd name="T10" fmla="*/ 138 w 696"/>
                <a:gd name="T11" fmla="*/ 405 h 536"/>
                <a:gd name="T12" fmla="*/ 92 w 696"/>
                <a:gd name="T13" fmla="*/ 397 h 536"/>
                <a:gd name="T14" fmla="*/ 76 w 696"/>
                <a:gd name="T15" fmla="*/ 366 h 536"/>
                <a:gd name="T16" fmla="*/ 46 w 696"/>
                <a:gd name="T17" fmla="*/ 382 h 536"/>
                <a:gd name="T18" fmla="*/ 46 w 696"/>
                <a:gd name="T19" fmla="*/ 382 h 536"/>
                <a:gd name="T20" fmla="*/ 8 w 696"/>
                <a:gd name="T21" fmla="*/ 260 h 536"/>
                <a:gd name="T22" fmla="*/ 76 w 696"/>
                <a:gd name="T23" fmla="*/ 191 h 536"/>
                <a:gd name="T24" fmla="*/ 76 w 696"/>
                <a:gd name="T25" fmla="*/ 107 h 536"/>
                <a:gd name="T26" fmla="*/ 84 w 696"/>
                <a:gd name="T27" fmla="*/ 61 h 536"/>
                <a:gd name="T28" fmla="*/ 183 w 696"/>
                <a:gd name="T29" fmla="*/ 0 h 536"/>
                <a:gd name="T30" fmla="*/ 183 w 696"/>
                <a:gd name="T31" fmla="*/ 0 h 536"/>
                <a:gd name="T32" fmla="*/ 268 w 696"/>
                <a:gd name="T33" fmla="*/ 53 h 536"/>
                <a:gd name="T34" fmla="*/ 313 w 696"/>
                <a:gd name="T35" fmla="*/ 107 h 536"/>
                <a:gd name="T36" fmla="*/ 397 w 696"/>
                <a:gd name="T37" fmla="*/ 114 h 536"/>
                <a:gd name="T38" fmla="*/ 474 w 696"/>
                <a:gd name="T39" fmla="*/ 122 h 536"/>
                <a:gd name="T40" fmla="*/ 489 w 696"/>
                <a:gd name="T41" fmla="*/ 191 h 536"/>
                <a:gd name="T42" fmla="*/ 565 w 696"/>
                <a:gd name="T43" fmla="*/ 160 h 536"/>
                <a:gd name="T44" fmla="*/ 588 w 696"/>
                <a:gd name="T45" fmla="*/ 191 h 536"/>
                <a:gd name="T46" fmla="*/ 588 w 696"/>
                <a:gd name="T47" fmla="*/ 229 h 536"/>
                <a:gd name="T48" fmla="*/ 634 w 696"/>
                <a:gd name="T49" fmla="*/ 252 h 536"/>
                <a:gd name="T50" fmla="*/ 634 w 696"/>
                <a:gd name="T51" fmla="*/ 252 h 536"/>
                <a:gd name="T52" fmla="*/ 680 w 696"/>
                <a:gd name="T53" fmla="*/ 298 h 536"/>
                <a:gd name="T54" fmla="*/ 687 w 696"/>
                <a:gd name="T55" fmla="*/ 374 h 536"/>
                <a:gd name="T56" fmla="*/ 642 w 696"/>
                <a:gd name="T57" fmla="*/ 351 h 536"/>
                <a:gd name="T58" fmla="*/ 527 w 696"/>
                <a:gd name="T59" fmla="*/ 412 h 536"/>
                <a:gd name="T60" fmla="*/ 420 w 696"/>
                <a:gd name="T61" fmla="*/ 474 h 536"/>
                <a:gd name="T62" fmla="*/ 367 w 696"/>
                <a:gd name="T63" fmla="*/ 474 h 536"/>
                <a:gd name="T64" fmla="*/ 344 w 696"/>
                <a:gd name="T65" fmla="*/ 504 h 536"/>
                <a:gd name="T66" fmla="*/ 252 w 696"/>
                <a:gd name="T67" fmla="*/ 535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6" h="536">
                  <a:moveTo>
                    <a:pt x="252" y="535"/>
                  </a:moveTo>
                  <a:lnTo>
                    <a:pt x="252" y="535"/>
                  </a:lnTo>
                  <a:cubicBezTo>
                    <a:pt x="237" y="512"/>
                    <a:pt x="214" y="496"/>
                    <a:pt x="206" y="474"/>
                  </a:cubicBezTo>
                  <a:cubicBezTo>
                    <a:pt x="199" y="458"/>
                    <a:pt x="214" y="443"/>
                    <a:pt x="206" y="428"/>
                  </a:cubicBezTo>
                  <a:cubicBezTo>
                    <a:pt x="206" y="405"/>
                    <a:pt x="199" y="374"/>
                    <a:pt x="176" y="366"/>
                  </a:cubicBezTo>
                  <a:cubicBezTo>
                    <a:pt x="160" y="359"/>
                    <a:pt x="153" y="397"/>
                    <a:pt x="138" y="405"/>
                  </a:cubicBezTo>
                  <a:cubicBezTo>
                    <a:pt x="122" y="405"/>
                    <a:pt x="107" y="405"/>
                    <a:pt x="92" y="397"/>
                  </a:cubicBezTo>
                  <a:cubicBezTo>
                    <a:pt x="84" y="389"/>
                    <a:pt x="84" y="366"/>
                    <a:pt x="76" y="366"/>
                  </a:cubicBezTo>
                  <a:cubicBezTo>
                    <a:pt x="61" y="366"/>
                    <a:pt x="54" y="374"/>
                    <a:pt x="46" y="382"/>
                  </a:cubicBezTo>
                  <a:lnTo>
                    <a:pt x="46" y="382"/>
                  </a:lnTo>
                  <a:cubicBezTo>
                    <a:pt x="31" y="344"/>
                    <a:pt x="0" y="305"/>
                    <a:pt x="8" y="260"/>
                  </a:cubicBezTo>
                  <a:cubicBezTo>
                    <a:pt x="8" y="229"/>
                    <a:pt x="61" y="222"/>
                    <a:pt x="76" y="191"/>
                  </a:cubicBezTo>
                  <a:cubicBezTo>
                    <a:pt x="84" y="168"/>
                    <a:pt x="69" y="130"/>
                    <a:pt x="76" y="107"/>
                  </a:cubicBezTo>
                  <a:cubicBezTo>
                    <a:pt x="76" y="91"/>
                    <a:pt x="76" y="69"/>
                    <a:pt x="84" y="61"/>
                  </a:cubicBezTo>
                  <a:cubicBezTo>
                    <a:pt x="115" y="38"/>
                    <a:pt x="153" y="23"/>
                    <a:pt x="183" y="0"/>
                  </a:cubicBezTo>
                  <a:lnTo>
                    <a:pt x="183" y="0"/>
                  </a:lnTo>
                  <a:cubicBezTo>
                    <a:pt x="206" y="23"/>
                    <a:pt x="245" y="38"/>
                    <a:pt x="268" y="53"/>
                  </a:cubicBezTo>
                  <a:cubicBezTo>
                    <a:pt x="283" y="69"/>
                    <a:pt x="290" y="99"/>
                    <a:pt x="313" y="107"/>
                  </a:cubicBezTo>
                  <a:cubicBezTo>
                    <a:pt x="336" y="114"/>
                    <a:pt x="367" y="107"/>
                    <a:pt x="397" y="114"/>
                  </a:cubicBezTo>
                  <a:cubicBezTo>
                    <a:pt x="420" y="114"/>
                    <a:pt x="451" y="107"/>
                    <a:pt x="474" y="122"/>
                  </a:cubicBezTo>
                  <a:cubicBezTo>
                    <a:pt x="489" y="137"/>
                    <a:pt x="474" y="183"/>
                    <a:pt x="489" y="191"/>
                  </a:cubicBezTo>
                  <a:cubicBezTo>
                    <a:pt x="520" y="199"/>
                    <a:pt x="535" y="160"/>
                    <a:pt x="565" y="160"/>
                  </a:cubicBezTo>
                  <a:cubicBezTo>
                    <a:pt x="573" y="160"/>
                    <a:pt x="581" y="183"/>
                    <a:pt x="588" y="191"/>
                  </a:cubicBezTo>
                  <a:cubicBezTo>
                    <a:pt x="596" y="206"/>
                    <a:pt x="581" y="222"/>
                    <a:pt x="588" y="229"/>
                  </a:cubicBezTo>
                  <a:cubicBezTo>
                    <a:pt x="596" y="244"/>
                    <a:pt x="619" y="244"/>
                    <a:pt x="634" y="252"/>
                  </a:cubicBezTo>
                  <a:lnTo>
                    <a:pt x="634" y="252"/>
                  </a:lnTo>
                  <a:cubicBezTo>
                    <a:pt x="649" y="267"/>
                    <a:pt x="672" y="275"/>
                    <a:pt x="680" y="298"/>
                  </a:cubicBezTo>
                  <a:cubicBezTo>
                    <a:pt x="687" y="321"/>
                    <a:pt x="695" y="351"/>
                    <a:pt x="687" y="374"/>
                  </a:cubicBezTo>
                  <a:cubicBezTo>
                    <a:pt x="680" y="389"/>
                    <a:pt x="657" y="351"/>
                    <a:pt x="642" y="351"/>
                  </a:cubicBezTo>
                  <a:cubicBezTo>
                    <a:pt x="604" y="359"/>
                    <a:pt x="565" y="389"/>
                    <a:pt x="527" y="412"/>
                  </a:cubicBezTo>
                  <a:cubicBezTo>
                    <a:pt x="527" y="412"/>
                    <a:pt x="428" y="466"/>
                    <a:pt x="420" y="474"/>
                  </a:cubicBezTo>
                  <a:cubicBezTo>
                    <a:pt x="412" y="474"/>
                    <a:pt x="367" y="474"/>
                    <a:pt x="367" y="474"/>
                  </a:cubicBezTo>
                  <a:cubicBezTo>
                    <a:pt x="359" y="481"/>
                    <a:pt x="351" y="504"/>
                    <a:pt x="344" y="504"/>
                  </a:cubicBezTo>
                  <a:cubicBezTo>
                    <a:pt x="313" y="519"/>
                    <a:pt x="283" y="527"/>
                    <a:pt x="252" y="53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86" name="Freeform 56"/>
            <p:cNvSpPr>
              <a:spLocks noChangeArrowheads="1"/>
            </p:cNvSpPr>
            <p:nvPr/>
          </p:nvSpPr>
          <p:spPr bwMode="auto">
            <a:xfrm>
              <a:off x="7046454" y="6908801"/>
              <a:ext cx="239696" cy="157163"/>
            </a:xfrm>
            <a:custGeom>
              <a:avLst/>
              <a:gdLst>
                <a:gd name="T0" fmla="*/ 61 w 665"/>
                <a:gd name="T1" fmla="*/ 358 h 436"/>
                <a:gd name="T2" fmla="*/ 61 w 665"/>
                <a:gd name="T3" fmla="*/ 358 h 436"/>
                <a:gd name="T4" fmla="*/ 7 w 665"/>
                <a:gd name="T5" fmla="*/ 282 h 436"/>
                <a:gd name="T6" fmla="*/ 0 w 665"/>
                <a:gd name="T7" fmla="*/ 252 h 436"/>
                <a:gd name="T8" fmla="*/ 45 w 665"/>
                <a:gd name="T9" fmla="*/ 198 h 436"/>
                <a:gd name="T10" fmla="*/ 23 w 665"/>
                <a:gd name="T11" fmla="*/ 167 h 436"/>
                <a:gd name="T12" fmla="*/ 38 w 665"/>
                <a:gd name="T13" fmla="*/ 144 h 436"/>
                <a:gd name="T14" fmla="*/ 23 w 665"/>
                <a:gd name="T15" fmla="*/ 114 h 436"/>
                <a:gd name="T16" fmla="*/ 84 w 665"/>
                <a:gd name="T17" fmla="*/ 91 h 436"/>
                <a:gd name="T18" fmla="*/ 84 w 665"/>
                <a:gd name="T19" fmla="*/ 91 h 436"/>
                <a:gd name="T20" fmla="*/ 99 w 665"/>
                <a:gd name="T21" fmla="*/ 114 h 436"/>
                <a:gd name="T22" fmla="*/ 137 w 665"/>
                <a:gd name="T23" fmla="*/ 68 h 436"/>
                <a:gd name="T24" fmla="*/ 168 w 665"/>
                <a:gd name="T25" fmla="*/ 30 h 436"/>
                <a:gd name="T26" fmla="*/ 206 w 665"/>
                <a:gd name="T27" fmla="*/ 53 h 436"/>
                <a:gd name="T28" fmla="*/ 282 w 665"/>
                <a:gd name="T29" fmla="*/ 38 h 436"/>
                <a:gd name="T30" fmla="*/ 351 w 665"/>
                <a:gd name="T31" fmla="*/ 53 h 436"/>
                <a:gd name="T32" fmla="*/ 435 w 665"/>
                <a:gd name="T33" fmla="*/ 22 h 436"/>
                <a:gd name="T34" fmla="*/ 481 w 665"/>
                <a:gd name="T35" fmla="*/ 0 h 436"/>
                <a:gd name="T36" fmla="*/ 481 w 665"/>
                <a:gd name="T37" fmla="*/ 0 h 436"/>
                <a:gd name="T38" fmla="*/ 565 w 665"/>
                <a:gd name="T39" fmla="*/ 76 h 436"/>
                <a:gd name="T40" fmla="*/ 626 w 665"/>
                <a:gd name="T41" fmla="*/ 76 h 436"/>
                <a:gd name="T42" fmla="*/ 656 w 665"/>
                <a:gd name="T43" fmla="*/ 114 h 436"/>
                <a:gd name="T44" fmla="*/ 580 w 665"/>
                <a:gd name="T45" fmla="*/ 129 h 436"/>
                <a:gd name="T46" fmla="*/ 573 w 665"/>
                <a:gd name="T47" fmla="*/ 229 h 436"/>
                <a:gd name="T48" fmla="*/ 611 w 665"/>
                <a:gd name="T49" fmla="*/ 313 h 436"/>
                <a:gd name="T50" fmla="*/ 611 w 665"/>
                <a:gd name="T51" fmla="*/ 313 h 436"/>
                <a:gd name="T52" fmla="*/ 565 w 665"/>
                <a:gd name="T53" fmla="*/ 343 h 436"/>
                <a:gd name="T54" fmla="*/ 557 w 665"/>
                <a:gd name="T55" fmla="*/ 381 h 436"/>
                <a:gd name="T56" fmla="*/ 504 w 665"/>
                <a:gd name="T57" fmla="*/ 435 h 436"/>
                <a:gd name="T58" fmla="*/ 420 w 665"/>
                <a:gd name="T59" fmla="*/ 412 h 436"/>
                <a:gd name="T60" fmla="*/ 420 w 665"/>
                <a:gd name="T61" fmla="*/ 412 h 436"/>
                <a:gd name="T62" fmla="*/ 397 w 665"/>
                <a:gd name="T63" fmla="*/ 358 h 436"/>
                <a:gd name="T64" fmla="*/ 351 w 665"/>
                <a:gd name="T65" fmla="*/ 366 h 436"/>
                <a:gd name="T66" fmla="*/ 267 w 665"/>
                <a:gd name="T67" fmla="*/ 343 h 436"/>
                <a:gd name="T68" fmla="*/ 206 w 665"/>
                <a:gd name="T69" fmla="*/ 381 h 436"/>
                <a:gd name="T70" fmla="*/ 145 w 665"/>
                <a:gd name="T71" fmla="*/ 381 h 436"/>
                <a:gd name="T72" fmla="*/ 99 w 665"/>
                <a:gd name="T73" fmla="*/ 358 h 436"/>
                <a:gd name="T74" fmla="*/ 61 w 665"/>
                <a:gd name="T75" fmla="*/ 358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65" h="436">
                  <a:moveTo>
                    <a:pt x="61" y="358"/>
                  </a:moveTo>
                  <a:lnTo>
                    <a:pt x="61" y="358"/>
                  </a:lnTo>
                  <a:cubicBezTo>
                    <a:pt x="38" y="336"/>
                    <a:pt x="23" y="313"/>
                    <a:pt x="7" y="282"/>
                  </a:cubicBezTo>
                  <a:cubicBezTo>
                    <a:pt x="0" y="274"/>
                    <a:pt x="0" y="259"/>
                    <a:pt x="0" y="252"/>
                  </a:cubicBezTo>
                  <a:cubicBezTo>
                    <a:pt x="7" y="229"/>
                    <a:pt x="38" y="221"/>
                    <a:pt x="45" y="198"/>
                  </a:cubicBezTo>
                  <a:cubicBezTo>
                    <a:pt x="45" y="183"/>
                    <a:pt x="23" y="183"/>
                    <a:pt x="23" y="167"/>
                  </a:cubicBezTo>
                  <a:cubicBezTo>
                    <a:pt x="15" y="160"/>
                    <a:pt x="38" y="160"/>
                    <a:pt x="38" y="144"/>
                  </a:cubicBezTo>
                  <a:cubicBezTo>
                    <a:pt x="38" y="137"/>
                    <a:pt x="15" y="122"/>
                    <a:pt x="23" y="114"/>
                  </a:cubicBezTo>
                  <a:cubicBezTo>
                    <a:pt x="38" y="99"/>
                    <a:pt x="61" y="99"/>
                    <a:pt x="84" y="91"/>
                  </a:cubicBezTo>
                  <a:lnTo>
                    <a:pt x="84" y="91"/>
                  </a:lnTo>
                  <a:cubicBezTo>
                    <a:pt x="91" y="99"/>
                    <a:pt x="91" y="114"/>
                    <a:pt x="99" y="114"/>
                  </a:cubicBezTo>
                  <a:cubicBezTo>
                    <a:pt x="122" y="99"/>
                    <a:pt x="122" y="83"/>
                    <a:pt x="137" y="68"/>
                  </a:cubicBezTo>
                  <a:cubicBezTo>
                    <a:pt x="145" y="53"/>
                    <a:pt x="152" y="38"/>
                    <a:pt x="168" y="30"/>
                  </a:cubicBezTo>
                  <a:cubicBezTo>
                    <a:pt x="183" y="30"/>
                    <a:pt x="191" y="53"/>
                    <a:pt x="206" y="53"/>
                  </a:cubicBezTo>
                  <a:cubicBezTo>
                    <a:pt x="229" y="53"/>
                    <a:pt x="259" y="38"/>
                    <a:pt x="282" y="38"/>
                  </a:cubicBezTo>
                  <a:cubicBezTo>
                    <a:pt x="305" y="38"/>
                    <a:pt x="328" y="53"/>
                    <a:pt x="351" y="53"/>
                  </a:cubicBezTo>
                  <a:cubicBezTo>
                    <a:pt x="381" y="45"/>
                    <a:pt x="404" y="30"/>
                    <a:pt x="435" y="22"/>
                  </a:cubicBezTo>
                  <a:cubicBezTo>
                    <a:pt x="450" y="15"/>
                    <a:pt x="465" y="7"/>
                    <a:pt x="481" y="0"/>
                  </a:cubicBezTo>
                  <a:lnTo>
                    <a:pt x="481" y="0"/>
                  </a:lnTo>
                  <a:cubicBezTo>
                    <a:pt x="511" y="22"/>
                    <a:pt x="534" y="61"/>
                    <a:pt x="565" y="76"/>
                  </a:cubicBezTo>
                  <a:cubicBezTo>
                    <a:pt x="580" y="83"/>
                    <a:pt x="603" y="68"/>
                    <a:pt x="626" y="76"/>
                  </a:cubicBezTo>
                  <a:cubicBezTo>
                    <a:pt x="641" y="83"/>
                    <a:pt x="664" y="99"/>
                    <a:pt x="656" y="114"/>
                  </a:cubicBezTo>
                  <a:cubicBezTo>
                    <a:pt x="641" y="137"/>
                    <a:pt x="595" y="106"/>
                    <a:pt x="580" y="129"/>
                  </a:cubicBezTo>
                  <a:cubicBezTo>
                    <a:pt x="557" y="152"/>
                    <a:pt x="573" y="198"/>
                    <a:pt x="573" y="229"/>
                  </a:cubicBezTo>
                  <a:cubicBezTo>
                    <a:pt x="580" y="259"/>
                    <a:pt x="595" y="282"/>
                    <a:pt x="611" y="313"/>
                  </a:cubicBezTo>
                  <a:lnTo>
                    <a:pt x="611" y="313"/>
                  </a:lnTo>
                  <a:cubicBezTo>
                    <a:pt x="595" y="320"/>
                    <a:pt x="580" y="328"/>
                    <a:pt x="565" y="343"/>
                  </a:cubicBezTo>
                  <a:cubicBezTo>
                    <a:pt x="557" y="358"/>
                    <a:pt x="565" y="374"/>
                    <a:pt x="557" y="381"/>
                  </a:cubicBezTo>
                  <a:cubicBezTo>
                    <a:pt x="542" y="404"/>
                    <a:pt x="527" y="427"/>
                    <a:pt x="504" y="435"/>
                  </a:cubicBezTo>
                  <a:cubicBezTo>
                    <a:pt x="473" y="435"/>
                    <a:pt x="450" y="419"/>
                    <a:pt x="420" y="412"/>
                  </a:cubicBezTo>
                  <a:lnTo>
                    <a:pt x="420" y="412"/>
                  </a:lnTo>
                  <a:cubicBezTo>
                    <a:pt x="412" y="397"/>
                    <a:pt x="412" y="374"/>
                    <a:pt x="397" y="358"/>
                  </a:cubicBezTo>
                  <a:cubicBezTo>
                    <a:pt x="381" y="351"/>
                    <a:pt x="366" y="366"/>
                    <a:pt x="351" y="366"/>
                  </a:cubicBezTo>
                  <a:cubicBezTo>
                    <a:pt x="320" y="358"/>
                    <a:pt x="298" y="336"/>
                    <a:pt x="267" y="343"/>
                  </a:cubicBezTo>
                  <a:cubicBezTo>
                    <a:pt x="244" y="343"/>
                    <a:pt x="229" y="374"/>
                    <a:pt x="206" y="381"/>
                  </a:cubicBezTo>
                  <a:cubicBezTo>
                    <a:pt x="191" y="389"/>
                    <a:pt x="168" y="389"/>
                    <a:pt x="145" y="381"/>
                  </a:cubicBezTo>
                  <a:cubicBezTo>
                    <a:pt x="129" y="381"/>
                    <a:pt x="114" y="358"/>
                    <a:pt x="99" y="358"/>
                  </a:cubicBezTo>
                  <a:cubicBezTo>
                    <a:pt x="84" y="351"/>
                    <a:pt x="68" y="358"/>
                    <a:pt x="61" y="35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87" name="Freeform 57"/>
            <p:cNvSpPr>
              <a:spLocks noChangeArrowheads="1"/>
            </p:cNvSpPr>
            <p:nvPr/>
          </p:nvSpPr>
          <p:spPr bwMode="auto">
            <a:xfrm>
              <a:off x="6805170" y="6696075"/>
              <a:ext cx="231760" cy="223838"/>
            </a:xfrm>
            <a:custGeom>
              <a:avLst/>
              <a:gdLst>
                <a:gd name="T0" fmla="*/ 0 w 643"/>
                <a:gd name="T1" fmla="*/ 367 h 620"/>
                <a:gd name="T2" fmla="*/ 0 w 643"/>
                <a:gd name="T3" fmla="*/ 367 h 620"/>
                <a:gd name="T4" fmla="*/ 85 w 643"/>
                <a:gd name="T5" fmla="*/ 420 h 620"/>
                <a:gd name="T6" fmla="*/ 130 w 643"/>
                <a:gd name="T7" fmla="*/ 474 h 620"/>
                <a:gd name="T8" fmla="*/ 214 w 643"/>
                <a:gd name="T9" fmla="*/ 481 h 620"/>
                <a:gd name="T10" fmla="*/ 291 w 643"/>
                <a:gd name="T11" fmla="*/ 489 h 620"/>
                <a:gd name="T12" fmla="*/ 306 w 643"/>
                <a:gd name="T13" fmla="*/ 558 h 620"/>
                <a:gd name="T14" fmla="*/ 382 w 643"/>
                <a:gd name="T15" fmla="*/ 527 h 620"/>
                <a:gd name="T16" fmla="*/ 405 w 643"/>
                <a:gd name="T17" fmla="*/ 558 h 620"/>
                <a:gd name="T18" fmla="*/ 405 w 643"/>
                <a:gd name="T19" fmla="*/ 596 h 620"/>
                <a:gd name="T20" fmla="*/ 451 w 643"/>
                <a:gd name="T21" fmla="*/ 619 h 620"/>
                <a:gd name="T22" fmla="*/ 451 w 643"/>
                <a:gd name="T23" fmla="*/ 619 h 620"/>
                <a:gd name="T24" fmla="*/ 504 w 643"/>
                <a:gd name="T25" fmla="*/ 589 h 620"/>
                <a:gd name="T26" fmla="*/ 520 w 643"/>
                <a:gd name="T27" fmla="*/ 543 h 620"/>
                <a:gd name="T28" fmla="*/ 581 w 643"/>
                <a:gd name="T29" fmla="*/ 550 h 620"/>
                <a:gd name="T30" fmla="*/ 581 w 643"/>
                <a:gd name="T31" fmla="*/ 550 h 620"/>
                <a:gd name="T32" fmla="*/ 642 w 643"/>
                <a:gd name="T33" fmla="*/ 489 h 620"/>
                <a:gd name="T34" fmla="*/ 589 w 643"/>
                <a:gd name="T35" fmla="*/ 481 h 620"/>
                <a:gd name="T36" fmla="*/ 543 w 643"/>
                <a:gd name="T37" fmla="*/ 474 h 620"/>
                <a:gd name="T38" fmla="*/ 543 w 643"/>
                <a:gd name="T39" fmla="*/ 420 h 620"/>
                <a:gd name="T40" fmla="*/ 550 w 643"/>
                <a:gd name="T41" fmla="*/ 352 h 620"/>
                <a:gd name="T42" fmla="*/ 558 w 643"/>
                <a:gd name="T43" fmla="*/ 291 h 620"/>
                <a:gd name="T44" fmla="*/ 527 w 643"/>
                <a:gd name="T45" fmla="*/ 268 h 620"/>
                <a:gd name="T46" fmla="*/ 443 w 643"/>
                <a:gd name="T47" fmla="*/ 245 h 620"/>
                <a:gd name="T48" fmla="*/ 421 w 643"/>
                <a:gd name="T49" fmla="*/ 199 h 620"/>
                <a:gd name="T50" fmla="*/ 421 w 643"/>
                <a:gd name="T51" fmla="*/ 184 h 620"/>
                <a:gd name="T52" fmla="*/ 512 w 643"/>
                <a:gd name="T53" fmla="*/ 214 h 620"/>
                <a:gd name="T54" fmla="*/ 512 w 643"/>
                <a:gd name="T55" fmla="*/ 153 h 620"/>
                <a:gd name="T56" fmla="*/ 512 w 643"/>
                <a:gd name="T57" fmla="*/ 153 h 620"/>
                <a:gd name="T58" fmla="*/ 482 w 643"/>
                <a:gd name="T59" fmla="*/ 115 h 620"/>
                <a:gd name="T60" fmla="*/ 421 w 643"/>
                <a:gd name="T61" fmla="*/ 107 h 620"/>
                <a:gd name="T62" fmla="*/ 382 w 643"/>
                <a:gd name="T63" fmla="*/ 77 h 620"/>
                <a:gd name="T64" fmla="*/ 337 w 643"/>
                <a:gd name="T65" fmla="*/ 69 h 620"/>
                <a:gd name="T66" fmla="*/ 337 w 643"/>
                <a:gd name="T67" fmla="*/ 92 h 620"/>
                <a:gd name="T68" fmla="*/ 306 w 643"/>
                <a:gd name="T69" fmla="*/ 84 h 620"/>
                <a:gd name="T70" fmla="*/ 268 w 643"/>
                <a:gd name="T71" fmla="*/ 16 h 620"/>
                <a:gd name="T72" fmla="*/ 153 w 643"/>
                <a:gd name="T73" fmla="*/ 31 h 620"/>
                <a:gd name="T74" fmla="*/ 138 w 643"/>
                <a:gd name="T75" fmla="*/ 107 h 620"/>
                <a:gd name="T76" fmla="*/ 168 w 643"/>
                <a:gd name="T77" fmla="*/ 153 h 620"/>
                <a:gd name="T78" fmla="*/ 138 w 643"/>
                <a:gd name="T79" fmla="*/ 168 h 620"/>
                <a:gd name="T80" fmla="*/ 123 w 643"/>
                <a:gd name="T81" fmla="*/ 252 h 620"/>
                <a:gd name="T82" fmla="*/ 85 w 643"/>
                <a:gd name="T83" fmla="*/ 245 h 620"/>
                <a:gd name="T84" fmla="*/ 23 w 643"/>
                <a:gd name="T85" fmla="*/ 298 h 620"/>
                <a:gd name="T86" fmla="*/ 23 w 643"/>
                <a:gd name="T87" fmla="*/ 298 h 620"/>
                <a:gd name="T88" fmla="*/ 23 w 643"/>
                <a:gd name="T89" fmla="*/ 344 h 620"/>
                <a:gd name="T90" fmla="*/ 0 w 643"/>
                <a:gd name="T91" fmla="*/ 367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43" h="620">
                  <a:moveTo>
                    <a:pt x="0" y="367"/>
                  </a:moveTo>
                  <a:lnTo>
                    <a:pt x="0" y="367"/>
                  </a:lnTo>
                  <a:cubicBezTo>
                    <a:pt x="23" y="390"/>
                    <a:pt x="62" y="405"/>
                    <a:pt x="85" y="420"/>
                  </a:cubicBezTo>
                  <a:cubicBezTo>
                    <a:pt x="100" y="436"/>
                    <a:pt x="107" y="466"/>
                    <a:pt x="130" y="474"/>
                  </a:cubicBezTo>
                  <a:cubicBezTo>
                    <a:pt x="153" y="481"/>
                    <a:pt x="184" y="474"/>
                    <a:pt x="214" y="481"/>
                  </a:cubicBezTo>
                  <a:cubicBezTo>
                    <a:pt x="237" y="481"/>
                    <a:pt x="268" y="474"/>
                    <a:pt x="291" y="489"/>
                  </a:cubicBezTo>
                  <a:cubicBezTo>
                    <a:pt x="306" y="504"/>
                    <a:pt x="291" y="550"/>
                    <a:pt x="306" y="558"/>
                  </a:cubicBezTo>
                  <a:cubicBezTo>
                    <a:pt x="337" y="566"/>
                    <a:pt x="352" y="527"/>
                    <a:pt x="382" y="527"/>
                  </a:cubicBezTo>
                  <a:cubicBezTo>
                    <a:pt x="390" y="527"/>
                    <a:pt x="398" y="550"/>
                    <a:pt x="405" y="558"/>
                  </a:cubicBezTo>
                  <a:cubicBezTo>
                    <a:pt x="413" y="573"/>
                    <a:pt x="398" y="589"/>
                    <a:pt x="405" y="596"/>
                  </a:cubicBezTo>
                  <a:cubicBezTo>
                    <a:pt x="413" y="611"/>
                    <a:pt x="436" y="611"/>
                    <a:pt x="451" y="619"/>
                  </a:cubicBezTo>
                  <a:lnTo>
                    <a:pt x="451" y="619"/>
                  </a:lnTo>
                  <a:cubicBezTo>
                    <a:pt x="466" y="611"/>
                    <a:pt x="489" y="604"/>
                    <a:pt x="504" y="589"/>
                  </a:cubicBezTo>
                  <a:cubicBezTo>
                    <a:pt x="512" y="573"/>
                    <a:pt x="504" y="550"/>
                    <a:pt x="520" y="543"/>
                  </a:cubicBezTo>
                  <a:cubicBezTo>
                    <a:pt x="535" y="535"/>
                    <a:pt x="558" y="543"/>
                    <a:pt x="581" y="550"/>
                  </a:cubicBezTo>
                  <a:lnTo>
                    <a:pt x="581" y="550"/>
                  </a:lnTo>
                  <a:cubicBezTo>
                    <a:pt x="604" y="527"/>
                    <a:pt x="642" y="520"/>
                    <a:pt x="642" y="489"/>
                  </a:cubicBezTo>
                  <a:cubicBezTo>
                    <a:pt x="642" y="474"/>
                    <a:pt x="604" y="481"/>
                    <a:pt x="589" y="481"/>
                  </a:cubicBezTo>
                  <a:cubicBezTo>
                    <a:pt x="573" y="481"/>
                    <a:pt x="550" y="481"/>
                    <a:pt x="543" y="474"/>
                  </a:cubicBezTo>
                  <a:cubicBezTo>
                    <a:pt x="527" y="458"/>
                    <a:pt x="535" y="443"/>
                    <a:pt x="543" y="420"/>
                  </a:cubicBezTo>
                  <a:cubicBezTo>
                    <a:pt x="543" y="397"/>
                    <a:pt x="550" y="375"/>
                    <a:pt x="550" y="352"/>
                  </a:cubicBezTo>
                  <a:cubicBezTo>
                    <a:pt x="550" y="336"/>
                    <a:pt x="566" y="314"/>
                    <a:pt x="558" y="291"/>
                  </a:cubicBezTo>
                  <a:cubicBezTo>
                    <a:pt x="558" y="283"/>
                    <a:pt x="543" y="275"/>
                    <a:pt x="527" y="268"/>
                  </a:cubicBezTo>
                  <a:cubicBezTo>
                    <a:pt x="504" y="260"/>
                    <a:pt x="466" y="268"/>
                    <a:pt x="443" y="245"/>
                  </a:cubicBezTo>
                  <a:cubicBezTo>
                    <a:pt x="428" y="237"/>
                    <a:pt x="428" y="222"/>
                    <a:pt x="421" y="199"/>
                  </a:cubicBezTo>
                  <a:lnTo>
                    <a:pt x="421" y="184"/>
                  </a:lnTo>
                  <a:cubicBezTo>
                    <a:pt x="451" y="184"/>
                    <a:pt x="482" y="222"/>
                    <a:pt x="512" y="214"/>
                  </a:cubicBezTo>
                  <a:cubicBezTo>
                    <a:pt x="527" y="206"/>
                    <a:pt x="512" y="176"/>
                    <a:pt x="512" y="153"/>
                  </a:cubicBezTo>
                  <a:lnTo>
                    <a:pt x="512" y="153"/>
                  </a:lnTo>
                  <a:cubicBezTo>
                    <a:pt x="504" y="138"/>
                    <a:pt x="497" y="130"/>
                    <a:pt x="482" y="115"/>
                  </a:cubicBezTo>
                  <a:cubicBezTo>
                    <a:pt x="482" y="115"/>
                    <a:pt x="428" y="107"/>
                    <a:pt x="421" y="107"/>
                  </a:cubicBezTo>
                  <a:lnTo>
                    <a:pt x="382" y="77"/>
                  </a:lnTo>
                  <a:cubicBezTo>
                    <a:pt x="367" y="69"/>
                    <a:pt x="352" y="69"/>
                    <a:pt x="337" y="69"/>
                  </a:cubicBezTo>
                  <a:cubicBezTo>
                    <a:pt x="329" y="69"/>
                    <a:pt x="337" y="84"/>
                    <a:pt x="337" y="92"/>
                  </a:cubicBezTo>
                  <a:cubicBezTo>
                    <a:pt x="321" y="92"/>
                    <a:pt x="314" y="92"/>
                    <a:pt x="306" y="84"/>
                  </a:cubicBezTo>
                  <a:cubicBezTo>
                    <a:pt x="291" y="61"/>
                    <a:pt x="291" y="23"/>
                    <a:pt x="268" y="16"/>
                  </a:cubicBezTo>
                  <a:cubicBezTo>
                    <a:pt x="229" y="0"/>
                    <a:pt x="191" y="23"/>
                    <a:pt x="153" y="31"/>
                  </a:cubicBezTo>
                  <a:cubicBezTo>
                    <a:pt x="153" y="31"/>
                    <a:pt x="138" y="100"/>
                    <a:pt x="138" y="107"/>
                  </a:cubicBezTo>
                  <a:lnTo>
                    <a:pt x="168" y="153"/>
                  </a:lnTo>
                  <a:cubicBezTo>
                    <a:pt x="153" y="161"/>
                    <a:pt x="138" y="153"/>
                    <a:pt x="138" y="168"/>
                  </a:cubicBezTo>
                  <a:cubicBezTo>
                    <a:pt x="123" y="191"/>
                    <a:pt x="138" y="229"/>
                    <a:pt x="123" y="252"/>
                  </a:cubicBezTo>
                  <a:cubicBezTo>
                    <a:pt x="115" y="268"/>
                    <a:pt x="100" y="237"/>
                    <a:pt x="85" y="245"/>
                  </a:cubicBezTo>
                  <a:cubicBezTo>
                    <a:pt x="62" y="252"/>
                    <a:pt x="46" y="283"/>
                    <a:pt x="23" y="298"/>
                  </a:cubicBezTo>
                  <a:lnTo>
                    <a:pt x="23" y="298"/>
                  </a:lnTo>
                  <a:cubicBezTo>
                    <a:pt x="23" y="314"/>
                    <a:pt x="31" y="329"/>
                    <a:pt x="23" y="344"/>
                  </a:cubicBezTo>
                  <a:cubicBezTo>
                    <a:pt x="23" y="352"/>
                    <a:pt x="8" y="359"/>
                    <a:pt x="0" y="36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88" name="Freeform 58"/>
            <p:cNvSpPr>
              <a:spLocks noChangeArrowheads="1"/>
            </p:cNvSpPr>
            <p:nvPr/>
          </p:nvSpPr>
          <p:spPr bwMode="auto">
            <a:xfrm>
              <a:off x="6955972" y="6716713"/>
              <a:ext cx="277795" cy="233362"/>
            </a:xfrm>
            <a:custGeom>
              <a:avLst/>
              <a:gdLst>
                <a:gd name="T0" fmla="*/ 91 w 772"/>
                <a:gd name="T1" fmla="*/ 99 h 650"/>
                <a:gd name="T2" fmla="*/ 91 w 772"/>
                <a:gd name="T3" fmla="*/ 99 h 650"/>
                <a:gd name="T4" fmla="*/ 91 w 772"/>
                <a:gd name="T5" fmla="*/ 160 h 650"/>
                <a:gd name="T6" fmla="*/ 0 w 772"/>
                <a:gd name="T7" fmla="*/ 130 h 650"/>
                <a:gd name="T8" fmla="*/ 0 w 772"/>
                <a:gd name="T9" fmla="*/ 145 h 650"/>
                <a:gd name="T10" fmla="*/ 22 w 772"/>
                <a:gd name="T11" fmla="*/ 191 h 650"/>
                <a:gd name="T12" fmla="*/ 106 w 772"/>
                <a:gd name="T13" fmla="*/ 214 h 650"/>
                <a:gd name="T14" fmla="*/ 137 w 772"/>
                <a:gd name="T15" fmla="*/ 237 h 650"/>
                <a:gd name="T16" fmla="*/ 129 w 772"/>
                <a:gd name="T17" fmla="*/ 298 h 650"/>
                <a:gd name="T18" fmla="*/ 122 w 772"/>
                <a:gd name="T19" fmla="*/ 366 h 650"/>
                <a:gd name="T20" fmla="*/ 122 w 772"/>
                <a:gd name="T21" fmla="*/ 420 h 650"/>
                <a:gd name="T22" fmla="*/ 168 w 772"/>
                <a:gd name="T23" fmla="*/ 427 h 650"/>
                <a:gd name="T24" fmla="*/ 221 w 772"/>
                <a:gd name="T25" fmla="*/ 435 h 650"/>
                <a:gd name="T26" fmla="*/ 160 w 772"/>
                <a:gd name="T27" fmla="*/ 496 h 650"/>
                <a:gd name="T28" fmla="*/ 160 w 772"/>
                <a:gd name="T29" fmla="*/ 496 h 650"/>
                <a:gd name="T30" fmla="*/ 191 w 772"/>
                <a:gd name="T31" fmla="*/ 519 h 650"/>
                <a:gd name="T32" fmla="*/ 229 w 772"/>
                <a:gd name="T33" fmla="*/ 519 h 650"/>
                <a:gd name="T34" fmla="*/ 236 w 772"/>
                <a:gd name="T35" fmla="*/ 580 h 650"/>
                <a:gd name="T36" fmla="*/ 336 w 772"/>
                <a:gd name="T37" fmla="*/ 626 h 650"/>
                <a:gd name="T38" fmla="*/ 336 w 772"/>
                <a:gd name="T39" fmla="*/ 626 h 650"/>
                <a:gd name="T40" fmla="*/ 351 w 772"/>
                <a:gd name="T41" fmla="*/ 649 h 650"/>
                <a:gd name="T42" fmla="*/ 389 w 772"/>
                <a:gd name="T43" fmla="*/ 603 h 650"/>
                <a:gd name="T44" fmla="*/ 420 w 772"/>
                <a:gd name="T45" fmla="*/ 565 h 650"/>
                <a:gd name="T46" fmla="*/ 458 w 772"/>
                <a:gd name="T47" fmla="*/ 588 h 650"/>
                <a:gd name="T48" fmla="*/ 534 w 772"/>
                <a:gd name="T49" fmla="*/ 573 h 650"/>
                <a:gd name="T50" fmla="*/ 603 w 772"/>
                <a:gd name="T51" fmla="*/ 588 h 650"/>
                <a:gd name="T52" fmla="*/ 687 w 772"/>
                <a:gd name="T53" fmla="*/ 557 h 650"/>
                <a:gd name="T54" fmla="*/ 733 w 772"/>
                <a:gd name="T55" fmla="*/ 535 h 650"/>
                <a:gd name="T56" fmla="*/ 733 w 772"/>
                <a:gd name="T57" fmla="*/ 535 h 650"/>
                <a:gd name="T58" fmla="*/ 771 w 772"/>
                <a:gd name="T59" fmla="*/ 466 h 650"/>
                <a:gd name="T60" fmla="*/ 733 w 772"/>
                <a:gd name="T61" fmla="*/ 450 h 650"/>
                <a:gd name="T62" fmla="*/ 740 w 772"/>
                <a:gd name="T63" fmla="*/ 336 h 650"/>
                <a:gd name="T64" fmla="*/ 679 w 772"/>
                <a:gd name="T65" fmla="*/ 237 h 650"/>
                <a:gd name="T66" fmla="*/ 733 w 772"/>
                <a:gd name="T67" fmla="*/ 206 h 650"/>
                <a:gd name="T68" fmla="*/ 725 w 772"/>
                <a:gd name="T69" fmla="*/ 107 h 650"/>
                <a:gd name="T70" fmla="*/ 748 w 772"/>
                <a:gd name="T71" fmla="*/ 68 h 650"/>
                <a:gd name="T72" fmla="*/ 702 w 772"/>
                <a:gd name="T73" fmla="*/ 15 h 650"/>
                <a:gd name="T74" fmla="*/ 603 w 772"/>
                <a:gd name="T75" fmla="*/ 7 h 650"/>
                <a:gd name="T76" fmla="*/ 557 w 772"/>
                <a:gd name="T77" fmla="*/ 53 h 650"/>
                <a:gd name="T78" fmla="*/ 527 w 772"/>
                <a:gd name="T79" fmla="*/ 99 h 650"/>
                <a:gd name="T80" fmla="*/ 443 w 772"/>
                <a:gd name="T81" fmla="*/ 91 h 650"/>
                <a:gd name="T82" fmla="*/ 366 w 772"/>
                <a:gd name="T83" fmla="*/ 114 h 650"/>
                <a:gd name="T84" fmla="*/ 328 w 772"/>
                <a:gd name="T85" fmla="*/ 99 h 650"/>
                <a:gd name="T86" fmla="*/ 305 w 772"/>
                <a:gd name="T87" fmla="*/ 114 h 650"/>
                <a:gd name="T88" fmla="*/ 221 w 772"/>
                <a:gd name="T89" fmla="*/ 107 h 650"/>
                <a:gd name="T90" fmla="*/ 129 w 772"/>
                <a:gd name="T91" fmla="*/ 76 h 650"/>
                <a:gd name="T92" fmla="*/ 91 w 772"/>
                <a:gd name="T93" fmla="*/ 9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72" h="650">
                  <a:moveTo>
                    <a:pt x="91" y="99"/>
                  </a:moveTo>
                  <a:lnTo>
                    <a:pt x="91" y="99"/>
                  </a:lnTo>
                  <a:cubicBezTo>
                    <a:pt x="91" y="122"/>
                    <a:pt x="106" y="152"/>
                    <a:pt x="91" y="160"/>
                  </a:cubicBezTo>
                  <a:cubicBezTo>
                    <a:pt x="61" y="168"/>
                    <a:pt x="30" y="130"/>
                    <a:pt x="0" y="130"/>
                  </a:cubicBezTo>
                  <a:lnTo>
                    <a:pt x="0" y="145"/>
                  </a:lnTo>
                  <a:cubicBezTo>
                    <a:pt x="7" y="168"/>
                    <a:pt x="7" y="183"/>
                    <a:pt x="22" y="191"/>
                  </a:cubicBezTo>
                  <a:cubicBezTo>
                    <a:pt x="45" y="214"/>
                    <a:pt x="83" y="206"/>
                    <a:pt x="106" y="214"/>
                  </a:cubicBezTo>
                  <a:cubicBezTo>
                    <a:pt x="122" y="221"/>
                    <a:pt x="137" y="229"/>
                    <a:pt x="137" y="237"/>
                  </a:cubicBezTo>
                  <a:cubicBezTo>
                    <a:pt x="145" y="260"/>
                    <a:pt x="129" y="282"/>
                    <a:pt x="129" y="298"/>
                  </a:cubicBezTo>
                  <a:cubicBezTo>
                    <a:pt x="129" y="321"/>
                    <a:pt x="122" y="343"/>
                    <a:pt x="122" y="366"/>
                  </a:cubicBezTo>
                  <a:cubicBezTo>
                    <a:pt x="114" y="389"/>
                    <a:pt x="106" y="404"/>
                    <a:pt x="122" y="420"/>
                  </a:cubicBezTo>
                  <a:cubicBezTo>
                    <a:pt x="129" y="427"/>
                    <a:pt x="152" y="427"/>
                    <a:pt x="168" y="427"/>
                  </a:cubicBezTo>
                  <a:cubicBezTo>
                    <a:pt x="183" y="427"/>
                    <a:pt x="221" y="420"/>
                    <a:pt x="221" y="435"/>
                  </a:cubicBezTo>
                  <a:cubicBezTo>
                    <a:pt x="221" y="466"/>
                    <a:pt x="183" y="473"/>
                    <a:pt x="160" y="496"/>
                  </a:cubicBezTo>
                  <a:lnTo>
                    <a:pt x="160" y="496"/>
                  </a:lnTo>
                  <a:cubicBezTo>
                    <a:pt x="168" y="504"/>
                    <a:pt x="183" y="512"/>
                    <a:pt x="191" y="519"/>
                  </a:cubicBezTo>
                  <a:cubicBezTo>
                    <a:pt x="206" y="519"/>
                    <a:pt x="221" y="512"/>
                    <a:pt x="229" y="519"/>
                  </a:cubicBezTo>
                  <a:cubicBezTo>
                    <a:pt x="236" y="535"/>
                    <a:pt x="221" y="565"/>
                    <a:pt x="236" y="580"/>
                  </a:cubicBezTo>
                  <a:cubicBezTo>
                    <a:pt x="267" y="611"/>
                    <a:pt x="305" y="611"/>
                    <a:pt x="336" y="626"/>
                  </a:cubicBezTo>
                  <a:lnTo>
                    <a:pt x="336" y="626"/>
                  </a:lnTo>
                  <a:cubicBezTo>
                    <a:pt x="343" y="634"/>
                    <a:pt x="343" y="649"/>
                    <a:pt x="351" y="649"/>
                  </a:cubicBezTo>
                  <a:cubicBezTo>
                    <a:pt x="374" y="634"/>
                    <a:pt x="374" y="618"/>
                    <a:pt x="389" y="603"/>
                  </a:cubicBezTo>
                  <a:cubicBezTo>
                    <a:pt x="397" y="588"/>
                    <a:pt x="404" y="573"/>
                    <a:pt x="420" y="565"/>
                  </a:cubicBezTo>
                  <a:cubicBezTo>
                    <a:pt x="435" y="565"/>
                    <a:pt x="443" y="588"/>
                    <a:pt x="458" y="588"/>
                  </a:cubicBezTo>
                  <a:cubicBezTo>
                    <a:pt x="481" y="588"/>
                    <a:pt x="511" y="573"/>
                    <a:pt x="534" y="573"/>
                  </a:cubicBezTo>
                  <a:cubicBezTo>
                    <a:pt x="557" y="573"/>
                    <a:pt x="580" y="588"/>
                    <a:pt x="603" y="588"/>
                  </a:cubicBezTo>
                  <a:cubicBezTo>
                    <a:pt x="633" y="580"/>
                    <a:pt x="656" y="565"/>
                    <a:pt x="687" y="557"/>
                  </a:cubicBezTo>
                  <a:cubicBezTo>
                    <a:pt x="702" y="550"/>
                    <a:pt x="717" y="542"/>
                    <a:pt x="733" y="535"/>
                  </a:cubicBezTo>
                  <a:lnTo>
                    <a:pt x="733" y="535"/>
                  </a:lnTo>
                  <a:cubicBezTo>
                    <a:pt x="748" y="512"/>
                    <a:pt x="771" y="489"/>
                    <a:pt x="771" y="466"/>
                  </a:cubicBezTo>
                  <a:cubicBezTo>
                    <a:pt x="771" y="458"/>
                    <a:pt x="740" y="458"/>
                    <a:pt x="733" y="450"/>
                  </a:cubicBezTo>
                  <a:cubicBezTo>
                    <a:pt x="725" y="412"/>
                    <a:pt x="756" y="374"/>
                    <a:pt x="740" y="336"/>
                  </a:cubicBezTo>
                  <a:cubicBezTo>
                    <a:pt x="733" y="298"/>
                    <a:pt x="679" y="275"/>
                    <a:pt x="679" y="237"/>
                  </a:cubicBezTo>
                  <a:cubicBezTo>
                    <a:pt x="679" y="214"/>
                    <a:pt x="725" y="229"/>
                    <a:pt x="733" y="206"/>
                  </a:cubicBezTo>
                  <a:cubicBezTo>
                    <a:pt x="748" y="175"/>
                    <a:pt x="725" y="137"/>
                    <a:pt x="725" y="107"/>
                  </a:cubicBezTo>
                  <a:cubicBezTo>
                    <a:pt x="733" y="91"/>
                    <a:pt x="756" y="84"/>
                    <a:pt x="748" y="68"/>
                  </a:cubicBezTo>
                  <a:cubicBezTo>
                    <a:pt x="740" y="46"/>
                    <a:pt x="725" y="23"/>
                    <a:pt x="702" y="15"/>
                  </a:cubicBezTo>
                  <a:cubicBezTo>
                    <a:pt x="672" y="7"/>
                    <a:pt x="633" y="0"/>
                    <a:pt x="603" y="7"/>
                  </a:cubicBezTo>
                  <a:cubicBezTo>
                    <a:pt x="580" y="15"/>
                    <a:pt x="572" y="38"/>
                    <a:pt x="557" y="53"/>
                  </a:cubicBezTo>
                  <a:cubicBezTo>
                    <a:pt x="550" y="68"/>
                    <a:pt x="542" y="91"/>
                    <a:pt x="527" y="99"/>
                  </a:cubicBezTo>
                  <a:cubicBezTo>
                    <a:pt x="504" y="107"/>
                    <a:pt x="465" y="91"/>
                    <a:pt x="443" y="91"/>
                  </a:cubicBezTo>
                  <a:cubicBezTo>
                    <a:pt x="412" y="99"/>
                    <a:pt x="389" y="114"/>
                    <a:pt x="366" y="114"/>
                  </a:cubicBezTo>
                  <a:cubicBezTo>
                    <a:pt x="351" y="114"/>
                    <a:pt x="343" y="99"/>
                    <a:pt x="328" y="99"/>
                  </a:cubicBezTo>
                  <a:cubicBezTo>
                    <a:pt x="320" y="99"/>
                    <a:pt x="313" y="114"/>
                    <a:pt x="305" y="114"/>
                  </a:cubicBezTo>
                  <a:cubicBezTo>
                    <a:pt x="275" y="122"/>
                    <a:pt x="252" y="114"/>
                    <a:pt x="221" y="107"/>
                  </a:cubicBezTo>
                  <a:cubicBezTo>
                    <a:pt x="191" y="99"/>
                    <a:pt x="160" y="76"/>
                    <a:pt x="129" y="76"/>
                  </a:cubicBezTo>
                  <a:cubicBezTo>
                    <a:pt x="114" y="76"/>
                    <a:pt x="106" y="91"/>
                    <a:pt x="91" y="9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89" name="Freeform 59"/>
            <p:cNvSpPr>
              <a:spLocks noChangeArrowheads="1"/>
            </p:cNvSpPr>
            <p:nvPr/>
          </p:nvSpPr>
          <p:spPr bwMode="auto">
            <a:xfrm>
              <a:off x="6224183" y="6443663"/>
              <a:ext cx="592098" cy="696912"/>
            </a:xfrm>
            <a:custGeom>
              <a:avLst/>
              <a:gdLst>
                <a:gd name="T0" fmla="*/ 343 w 1643"/>
                <a:gd name="T1" fmla="*/ 146 h 1934"/>
                <a:gd name="T2" fmla="*/ 252 w 1643"/>
                <a:gd name="T3" fmla="*/ 581 h 1934"/>
                <a:gd name="T4" fmla="*/ 38 w 1643"/>
                <a:gd name="T5" fmla="*/ 909 h 1934"/>
                <a:gd name="T6" fmla="*/ 122 w 1643"/>
                <a:gd name="T7" fmla="*/ 917 h 1934"/>
                <a:gd name="T8" fmla="*/ 160 w 1643"/>
                <a:gd name="T9" fmla="*/ 1032 h 1934"/>
                <a:gd name="T10" fmla="*/ 137 w 1643"/>
                <a:gd name="T11" fmla="*/ 1123 h 1934"/>
                <a:gd name="T12" fmla="*/ 30 w 1643"/>
                <a:gd name="T13" fmla="*/ 1169 h 1934"/>
                <a:gd name="T14" fmla="*/ 30 w 1643"/>
                <a:gd name="T15" fmla="*/ 1177 h 1934"/>
                <a:gd name="T16" fmla="*/ 382 w 1643"/>
                <a:gd name="T17" fmla="*/ 1284 h 1934"/>
                <a:gd name="T18" fmla="*/ 237 w 1643"/>
                <a:gd name="T19" fmla="*/ 1398 h 1934"/>
                <a:gd name="T20" fmla="*/ 198 w 1643"/>
                <a:gd name="T21" fmla="*/ 1574 h 1934"/>
                <a:gd name="T22" fmla="*/ 91 w 1643"/>
                <a:gd name="T23" fmla="*/ 1658 h 1934"/>
                <a:gd name="T24" fmla="*/ 91 w 1643"/>
                <a:gd name="T25" fmla="*/ 1734 h 1934"/>
                <a:gd name="T26" fmla="*/ 168 w 1643"/>
                <a:gd name="T27" fmla="*/ 1849 h 1934"/>
                <a:gd name="T28" fmla="*/ 183 w 1643"/>
                <a:gd name="T29" fmla="*/ 1750 h 1934"/>
                <a:gd name="T30" fmla="*/ 321 w 1643"/>
                <a:gd name="T31" fmla="*/ 1834 h 1934"/>
                <a:gd name="T32" fmla="*/ 313 w 1643"/>
                <a:gd name="T33" fmla="*/ 1887 h 1934"/>
                <a:gd name="T34" fmla="*/ 427 w 1643"/>
                <a:gd name="T35" fmla="*/ 1933 h 1934"/>
                <a:gd name="T36" fmla="*/ 481 w 1643"/>
                <a:gd name="T37" fmla="*/ 1826 h 1934"/>
                <a:gd name="T38" fmla="*/ 573 w 1643"/>
                <a:gd name="T39" fmla="*/ 1849 h 1934"/>
                <a:gd name="T40" fmla="*/ 603 w 1643"/>
                <a:gd name="T41" fmla="*/ 1750 h 1934"/>
                <a:gd name="T42" fmla="*/ 618 w 1643"/>
                <a:gd name="T43" fmla="*/ 1650 h 1934"/>
                <a:gd name="T44" fmla="*/ 733 w 1643"/>
                <a:gd name="T45" fmla="*/ 1673 h 1934"/>
                <a:gd name="T46" fmla="*/ 779 w 1643"/>
                <a:gd name="T47" fmla="*/ 1620 h 1934"/>
                <a:gd name="T48" fmla="*/ 901 w 1643"/>
                <a:gd name="T49" fmla="*/ 1582 h 1934"/>
                <a:gd name="T50" fmla="*/ 878 w 1643"/>
                <a:gd name="T51" fmla="*/ 1475 h 1934"/>
                <a:gd name="T52" fmla="*/ 840 w 1643"/>
                <a:gd name="T53" fmla="*/ 1330 h 1934"/>
                <a:gd name="T54" fmla="*/ 855 w 1643"/>
                <a:gd name="T55" fmla="*/ 1223 h 1934"/>
                <a:gd name="T56" fmla="*/ 962 w 1643"/>
                <a:gd name="T57" fmla="*/ 1184 h 1934"/>
                <a:gd name="T58" fmla="*/ 1023 w 1643"/>
                <a:gd name="T59" fmla="*/ 1307 h 1934"/>
                <a:gd name="T60" fmla="*/ 1115 w 1643"/>
                <a:gd name="T61" fmla="*/ 1429 h 1934"/>
                <a:gd name="T62" fmla="*/ 1130 w 1643"/>
                <a:gd name="T63" fmla="*/ 1475 h 1934"/>
                <a:gd name="T64" fmla="*/ 1229 w 1643"/>
                <a:gd name="T65" fmla="*/ 1490 h 1934"/>
                <a:gd name="T66" fmla="*/ 1283 w 1643"/>
                <a:gd name="T67" fmla="*/ 1612 h 1934"/>
                <a:gd name="T68" fmla="*/ 1283 w 1643"/>
                <a:gd name="T69" fmla="*/ 1521 h 1934"/>
                <a:gd name="T70" fmla="*/ 1413 w 1643"/>
                <a:gd name="T71" fmla="*/ 1536 h 1934"/>
                <a:gd name="T72" fmla="*/ 1443 w 1643"/>
                <a:gd name="T73" fmla="*/ 1498 h 1934"/>
                <a:gd name="T74" fmla="*/ 1474 w 1643"/>
                <a:gd name="T75" fmla="*/ 1452 h 1934"/>
                <a:gd name="T76" fmla="*/ 1504 w 1643"/>
                <a:gd name="T77" fmla="*/ 1261 h 1934"/>
                <a:gd name="T78" fmla="*/ 1512 w 1643"/>
                <a:gd name="T79" fmla="*/ 1131 h 1934"/>
                <a:gd name="T80" fmla="*/ 1611 w 1643"/>
                <a:gd name="T81" fmla="*/ 1070 h 1934"/>
                <a:gd name="T82" fmla="*/ 1634 w 1643"/>
                <a:gd name="T83" fmla="*/ 1001 h 1934"/>
                <a:gd name="T84" fmla="*/ 1489 w 1643"/>
                <a:gd name="T85" fmla="*/ 795 h 1934"/>
                <a:gd name="T86" fmla="*/ 1398 w 1643"/>
                <a:gd name="T87" fmla="*/ 680 h 1934"/>
                <a:gd name="T88" fmla="*/ 1275 w 1643"/>
                <a:gd name="T89" fmla="*/ 665 h 1934"/>
                <a:gd name="T90" fmla="*/ 1153 w 1643"/>
                <a:gd name="T91" fmla="*/ 482 h 1934"/>
                <a:gd name="T92" fmla="*/ 977 w 1643"/>
                <a:gd name="T93" fmla="*/ 436 h 1934"/>
                <a:gd name="T94" fmla="*/ 871 w 1643"/>
                <a:gd name="T95" fmla="*/ 275 h 1934"/>
                <a:gd name="T96" fmla="*/ 954 w 1643"/>
                <a:gd name="T97" fmla="*/ 123 h 1934"/>
                <a:gd name="T98" fmla="*/ 1008 w 1643"/>
                <a:gd name="T99" fmla="*/ 23 h 1934"/>
                <a:gd name="T100" fmla="*/ 909 w 1643"/>
                <a:gd name="T101" fmla="*/ 16 h 1934"/>
                <a:gd name="T102" fmla="*/ 718 w 1643"/>
                <a:gd name="T103" fmla="*/ 69 h 1934"/>
                <a:gd name="T104" fmla="*/ 580 w 1643"/>
                <a:gd name="T105" fmla="*/ 146 h 1934"/>
                <a:gd name="T106" fmla="*/ 458 w 1643"/>
                <a:gd name="T107" fmla="*/ 77 h 1934"/>
                <a:gd name="T108" fmla="*/ 343 w 1643"/>
                <a:gd name="T109" fmla="*/ 146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43" h="1934">
                  <a:moveTo>
                    <a:pt x="343" y="146"/>
                  </a:moveTo>
                  <a:lnTo>
                    <a:pt x="343" y="146"/>
                  </a:lnTo>
                  <a:cubicBezTo>
                    <a:pt x="374" y="245"/>
                    <a:pt x="420" y="360"/>
                    <a:pt x="305" y="405"/>
                  </a:cubicBezTo>
                  <a:cubicBezTo>
                    <a:pt x="267" y="421"/>
                    <a:pt x="221" y="566"/>
                    <a:pt x="252" y="581"/>
                  </a:cubicBezTo>
                  <a:cubicBezTo>
                    <a:pt x="382" y="650"/>
                    <a:pt x="168" y="795"/>
                    <a:pt x="84" y="803"/>
                  </a:cubicBezTo>
                  <a:cubicBezTo>
                    <a:pt x="0" y="803"/>
                    <a:pt x="38" y="856"/>
                    <a:pt x="38" y="909"/>
                  </a:cubicBezTo>
                  <a:lnTo>
                    <a:pt x="38" y="909"/>
                  </a:lnTo>
                  <a:cubicBezTo>
                    <a:pt x="68" y="909"/>
                    <a:pt x="91" y="902"/>
                    <a:pt x="122" y="917"/>
                  </a:cubicBezTo>
                  <a:cubicBezTo>
                    <a:pt x="137" y="925"/>
                    <a:pt x="137" y="955"/>
                    <a:pt x="145" y="971"/>
                  </a:cubicBezTo>
                  <a:cubicBezTo>
                    <a:pt x="153" y="994"/>
                    <a:pt x="153" y="1017"/>
                    <a:pt x="160" y="1032"/>
                  </a:cubicBezTo>
                  <a:cubicBezTo>
                    <a:pt x="160" y="1047"/>
                    <a:pt x="175" y="1062"/>
                    <a:pt x="168" y="1078"/>
                  </a:cubicBezTo>
                  <a:cubicBezTo>
                    <a:pt x="168" y="1100"/>
                    <a:pt x="145" y="1108"/>
                    <a:pt x="137" y="1123"/>
                  </a:cubicBezTo>
                  <a:cubicBezTo>
                    <a:pt x="122" y="1131"/>
                    <a:pt x="122" y="1146"/>
                    <a:pt x="107" y="1154"/>
                  </a:cubicBezTo>
                  <a:cubicBezTo>
                    <a:pt x="84" y="1161"/>
                    <a:pt x="53" y="1161"/>
                    <a:pt x="30" y="1169"/>
                  </a:cubicBezTo>
                  <a:lnTo>
                    <a:pt x="30" y="1169"/>
                  </a:lnTo>
                  <a:lnTo>
                    <a:pt x="30" y="1177"/>
                  </a:lnTo>
                  <a:cubicBezTo>
                    <a:pt x="38" y="1375"/>
                    <a:pt x="267" y="1284"/>
                    <a:pt x="382" y="1284"/>
                  </a:cubicBezTo>
                  <a:lnTo>
                    <a:pt x="382" y="1284"/>
                  </a:lnTo>
                  <a:cubicBezTo>
                    <a:pt x="343" y="1284"/>
                    <a:pt x="275" y="1360"/>
                    <a:pt x="237" y="1398"/>
                  </a:cubicBezTo>
                  <a:lnTo>
                    <a:pt x="237" y="1398"/>
                  </a:lnTo>
                  <a:cubicBezTo>
                    <a:pt x="244" y="1414"/>
                    <a:pt x="252" y="1436"/>
                    <a:pt x="252" y="1459"/>
                  </a:cubicBezTo>
                  <a:cubicBezTo>
                    <a:pt x="244" y="1498"/>
                    <a:pt x="229" y="1544"/>
                    <a:pt x="198" y="1574"/>
                  </a:cubicBezTo>
                  <a:cubicBezTo>
                    <a:pt x="191" y="1582"/>
                    <a:pt x="168" y="1566"/>
                    <a:pt x="153" y="1574"/>
                  </a:cubicBezTo>
                  <a:cubicBezTo>
                    <a:pt x="130" y="1597"/>
                    <a:pt x="99" y="1620"/>
                    <a:pt x="91" y="1658"/>
                  </a:cubicBezTo>
                  <a:cubicBezTo>
                    <a:pt x="91" y="1673"/>
                    <a:pt x="130" y="1681"/>
                    <a:pt x="122" y="1696"/>
                  </a:cubicBezTo>
                  <a:cubicBezTo>
                    <a:pt x="122" y="1711"/>
                    <a:pt x="99" y="1719"/>
                    <a:pt x="91" y="1734"/>
                  </a:cubicBezTo>
                  <a:cubicBezTo>
                    <a:pt x="84" y="1750"/>
                    <a:pt x="76" y="1773"/>
                    <a:pt x="84" y="1788"/>
                  </a:cubicBezTo>
                  <a:cubicBezTo>
                    <a:pt x="107" y="1819"/>
                    <a:pt x="137" y="1834"/>
                    <a:pt x="168" y="1849"/>
                  </a:cubicBezTo>
                  <a:cubicBezTo>
                    <a:pt x="183" y="1857"/>
                    <a:pt x="214" y="1864"/>
                    <a:pt x="214" y="1849"/>
                  </a:cubicBezTo>
                  <a:cubicBezTo>
                    <a:pt x="214" y="1819"/>
                    <a:pt x="153" y="1773"/>
                    <a:pt x="183" y="1750"/>
                  </a:cubicBezTo>
                  <a:cubicBezTo>
                    <a:pt x="214" y="1734"/>
                    <a:pt x="229" y="1803"/>
                    <a:pt x="260" y="1819"/>
                  </a:cubicBezTo>
                  <a:cubicBezTo>
                    <a:pt x="275" y="1826"/>
                    <a:pt x="305" y="1819"/>
                    <a:pt x="321" y="1834"/>
                  </a:cubicBezTo>
                  <a:cubicBezTo>
                    <a:pt x="336" y="1849"/>
                    <a:pt x="321" y="1872"/>
                    <a:pt x="313" y="1887"/>
                  </a:cubicBezTo>
                  <a:lnTo>
                    <a:pt x="313" y="1887"/>
                  </a:lnTo>
                  <a:cubicBezTo>
                    <a:pt x="427" y="1933"/>
                    <a:pt x="427" y="1933"/>
                    <a:pt x="427" y="1933"/>
                  </a:cubicBezTo>
                  <a:lnTo>
                    <a:pt x="427" y="1933"/>
                  </a:lnTo>
                  <a:cubicBezTo>
                    <a:pt x="427" y="1918"/>
                    <a:pt x="420" y="1895"/>
                    <a:pt x="427" y="1872"/>
                  </a:cubicBezTo>
                  <a:cubicBezTo>
                    <a:pt x="443" y="1857"/>
                    <a:pt x="458" y="1834"/>
                    <a:pt x="481" y="1826"/>
                  </a:cubicBezTo>
                  <a:cubicBezTo>
                    <a:pt x="496" y="1826"/>
                    <a:pt x="496" y="1864"/>
                    <a:pt x="512" y="1872"/>
                  </a:cubicBezTo>
                  <a:cubicBezTo>
                    <a:pt x="535" y="1872"/>
                    <a:pt x="550" y="1857"/>
                    <a:pt x="573" y="1849"/>
                  </a:cubicBezTo>
                  <a:lnTo>
                    <a:pt x="573" y="1849"/>
                  </a:lnTo>
                  <a:cubicBezTo>
                    <a:pt x="580" y="1819"/>
                    <a:pt x="603" y="1788"/>
                    <a:pt x="603" y="1750"/>
                  </a:cubicBezTo>
                  <a:cubicBezTo>
                    <a:pt x="611" y="1734"/>
                    <a:pt x="596" y="1711"/>
                    <a:pt x="596" y="1696"/>
                  </a:cubicBezTo>
                  <a:lnTo>
                    <a:pt x="618" y="1650"/>
                  </a:lnTo>
                  <a:lnTo>
                    <a:pt x="702" y="1620"/>
                  </a:lnTo>
                  <a:cubicBezTo>
                    <a:pt x="710" y="1635"/>
                    <a:pt x="718" y="1650"/>
                    <a:pt x="733" y="1673"/>
                  </a:cubicBezTo>
                  <a:lnTo>
                    <a:pt x="733" y="1673"/>
                  </a:lnTo>
                  <a:cubicBezTo>
                    <a:pt x="748" y="1650"/>
                    <a:pt x="756" y="1620"/>
                    <a:pt x="779" y="1620"/>
                  </a:cubicBezTo>
                  <a:cubicBezTo>
                    <a:pt x="802" y="1612"/>
                    <a:pt x="810" y="1658"/>
                    <a:pt x="825" y="1658"/>
                  </a:cubicBezTo>
                  <a:cubicBezTo>
                    <a:pt x="863" y="1643"/>
                    <a:pt x="878" y="1605"/>
                    <a:pt x="901" y="1582"/>
                  </a:cubicBezTo>
                  <a:lnTo>
                    <a:pt x="901" y="1582"/>
                  </a:lnTo>
                  <a:cubicBezTo>
                    <a:pt x="893" y="1544"/>
                    <a:pt x="878" y="1513"/>
                    <a:pt x="878" y="1475"/>
                  </a:cubicBezTo>
                  <a:cubicBezTo>
                    <a:pt x="878" y="1444"/>
                    <a:pt x="909" y="1421"/>
                    <a:pt x="909" y="1398"/>
                  </a:cubicBezTo>
                  <a:cubicBezTo>
                    <a:pt x="901" y="1368"/>
                    <a:pt x="855" y="1360"/>
                    <a:pt x="840" y="1330"/>
                  </a:cubicBezTo>
                  <a:cubicBezTo>
                    <a:pt x="832" y="1314"/>
                    <a:pt x="840" y="1284"/>
                    <a:pt x="840" y="1261"/>
                  </a:cubicBezTo>
                  <a:cubicBezTo>
                    <a:pt x="848" y="1253"/>
                    <a:pt x="840" y="1230"/>
                    <a:pt x="855" y="1223"/>
                  </a:cubicBezTo>
                  <a:cubicBezTo>
                    <a:pt x="871" y="1207"/>
                    <a:pt x="901" y="1223"/>
                    <a:pt x="916" y="1215"/>
                  </a:cubicBezTo>
                  <a:cubicBezTo>
                    <a:pt x="932" y="1207"/>
                    <a:pt x="939" y="1184"/>
                    <a:pt x="962" y="1184"/>
                  </a:cubicBezTo>
                  <a:cubicBezTo>
                    <a:pt x="977" y="1184"/>
                    <a:pt x="993" y="1200"/>
                    <a:pt x="1008" y="1215"/>
                  </a:cubicBezTo>
                  <a:lnTo>
                    <a:pt x="1023" y="1307"/>
                  </a:lnTo>
                  <a:cubicBezTo>
                    <a:pt x="1023" y="1314"/>
                    <a:pt x="1077" y="1414"/>
                    <a:pt x="1077" y="1414"/>
                  </a:cubicBezTo>
                  <a:cubicBezTo>
                    <a:pt x="1092" y="1414"/>
                    <a:pt x="1107" y="1414"/>
                    <a:pt x="1115" y="1429"/>
                  </a:cubicBezTo>
                  <a:cubicBezTo>
                    <a:pt x="1123" y="1436"/>
                    <a:pt x="1123" y="1459"/>
                    <a:pt x="1130" y="1475"/>
                  </a:cubicBezTo>
                  <a:lnTo>
                    <a:pt x="1130" y="1475"/>
                  </a:lnTo>
                  <a:cubicBezTo>
                    <a:pt x="1153" y="1490"/>
                    <a:pt x="1176" y="1505"/>
                    <a:pt x="1199" y="1505"/>
                  </a:cubicBezTo>
                  <a:cubicBezTo>
                    <a:pt x="1214" y="1513"/>
                    <a:pt x="1222" y="1475"/>
                    <a:pt x="1229" y="1490"/>
                  </a:cubicBezTo>
                  <a:cubicBezTo>
                    <a:pt x="1245" y="1513"/>
                    <a:pt x="1237" y="1559"/>
                    <a:pt x="1252" y="1589"/>
                  </a:cubicBezTo>
                  <a:cubicBezTo>
                    <a:pt x="1260" y="1605"/>
                    <a:pt x="1275" y="1605"/>
                    <a:pt x="1283" y="1612"/>
                  </a:cubicBezTo>
                  <a:lnTo>
                    <a:pt x="1283" y="1612"/>
                  </a:lnTo>
                  <a:cubicBezTo>
                    <a:pt x="1283" y="1582"/>
                    <a:pt x="1268" y="1544"/>
                    <a:pt x="1283" y="1521"/>
                  </a:cubicBezTo>
                  <a:cubicBezTo>
                    <a:pt x="1298" y="1490"/>
                    <a:pt x="1329" y="1467"/>
                    <a:pt x="1359" y="1475"/>
                  </a:cubicBezTo>
                  <a:cubicBezTo>
                    <a:pt x="1390" y="1475"/>
                    <a:pt x="1390" y="1521"/>
                    <a:pt x="1413" y="1536"/>
                  </a:cubicBezTo>
                  <a:cubicBezTo>
                    <a:pt x="1428" y="1551"/>
                    <a:pt x="1443" y="1566"/>
                    <a:pt x="1451" y="1559"/>
                  </a:cubicBezTo>
                  <a:cubicBezTo>
                    <a:pt x="1466" y="1544"/>
                    <a:pt x="1436" y="1513"/>
                    <a:pt x="1443" y="1498"/>
                  </a:cubicBezTo>
                  <a:cubicBezTo>
                    <a:pt x="1443" y="1482"/>
                    <a:pt x="1466" y="1467"/>
                    <a:pt x="1474" y="1452"/>
                  </a:cubicBezTo>
                  <a:lnTo>
                    <a:pt x="1474" y="1452"/>
                  </a:lnTo>
                  <a:cubicBezTo>
                    <a:pt x="1459" y="1414"/>
                    <a:pt x="1428" y="1375"/>
                    <a:pt x="1436" y="1330"/>
                  </a:cubicBezTo>
                  <a:cubicBezTo>
                    <a:pt x="1436" y="1299"/>
                    <a:pt x="1489" y="1292"/>
                    <a:pt x="1504" y="1261"/>
                  </a:cubicBezTo>
                  <a:cubicBezTo>
                    <a:pt x="1512" y="1238"/>
                    <a:pt x="1497" y="1200"/>
                    <a:pt x="1504" y="1177"/>
                  </a:cubicBezTo>
                  <a:cubicBezTo>
                    <a:pt x="1504" y="1161"/>
                    <a:pt x="1504" y="1139"/>
                    <a:pt x="1512" y="1131"/>
                  </a:cubicBezTo>
                  <a:cubicBezTo>
                    <a:pt x="1543" y="1108"/>
                    <a:pt x="1581" y="1093"/>
                    <a:pt x="1611" y="1070"/>
                  </a:cubicBezTo>
                  <a:lnTo>
                    <a:pt x="1611" y="1070"/>
                  </a:lnTo>
                  <a:cubicBezTo>
                    <a:pt x="1619" y="1062"/>
                    <a:pt x="1634" y="1055"/>
                    <a:pt x="1634" y="1047"/>
                  </a:cubicBezTo>
                  <a:cubicBezTo>
                    <a:pt x="1642" y="1032"/>
                    <a:pt x="1634" y="1017"/>
                    <a:pt x="1634" y="1001"/>
                  </a:cubicBezTo>
                  <a:lnTo>
                    <a:pt x="1634" y="1001"/>
                  </a:lnTo>
                  <a:cubicBezTo>
                    <a:pt x="1581" y="932"/>
                    <a:pt x="1543" y="856"/>
                    <a:pt x="1489" y="795"/>
                  </a:cubicBezTo>
                  <a:cubicBezTo>
                    <a:pt x="1474" y="772"/>
                    <a:pt x="1436" y="787"/>
                    <a:pt x="1421" y="772"/>
                  </a:cubicBezTo>
                  <a:cubicBezTo>
                    <a:pt x="1405" y="749"/>
                    <a:pt x="1413" y="711"/>
                    <a:pt x="1398" y="680"/>
                  </a:cubicBezTo>
                  <a:cubicBezTo>
                    <a:pt x="1390" y="673"/>
                    <a:pt x="1367" y="665"/>
                    <a:pt x="1352" y="665"/>
                  </a:cubicBezTo>
                  <a:cubicBezTo>
                    <a:pt x="1329" y="657"/>
                    <a:pt x="1298" y="673"/>
                    <a:pt x="1275" y="665"/>
                  </a:cubicBezTo>
                  <a:cubicBezTo>
                    <a:pt x="1237" y="657"/>
                    <a:pt x="1191" y="642"/>
                    <a:pt x="1168" y="612"/>
                  </a:cubicBezTo>
                  <a:cubicBezTo>
                    <a:pt x="1146" y="573"/>
                    <a:pt x="1184" y="512"/>
                    <a:pt x="1153" y="482"/>
                  </a:cubicBezTo>
                  <a:cubicBezTo>
                    <a:pt x="1107" y="451"/>
                    <a:pt x="1039" y="505"/>
                    <a:pt x="985" y="489"/>
                  </a:cubicBezTo>
                  <a:cubicBezTo>
                    <a:pt x="970" y="482"/>
                    <a:pt x="985" y="451"/>
                    <a:pt x="977" y="436"/>
                  </a:cubicBezTo>
                  <a:cubicBezTo>
                    <a:pt x="977" y="413"/>
                    <a:pt x="970" y="390"/>
                    <a:pt x="954" y="367"/>
                  </a:cubicBezTo>
                  <a:cubicBezTo>
                    <a:pt x="932" y="337"/>
                    <a:pt x="886" y="314"/>
                    <a:pt x="871" y="275"/>
                  </a:cubicBezTo>
                  <a:cubicBezTo>
                    <a:pt x="863" y="253"/>
                    <a:pt x="871" y="222"/>
                    <a:pt x="878" y="199"/>
                  </a:cubicBezTo>
                  <a:cubicBezTo>
                    <a:pt x="893" y="169"/>
                    <a:pt x="932" y="153"/>
                    <a:pt x="954" y="123"/>
                  </a:cubicBezTo>
                  <a:cubicBezTo>
                    <a:pt x="977" y="92"/>
                    <a:pt x="993" y="54"/>
                    <a:pt x="1008" y="23"/>
                  </a:cubicBezTo>
                  <a:lnTo>
                    <a:pt x="1008" y="23"/>
                  </a:lnTo>
                  <a:cubicBezTo>
                    <a:pt x="1008" y="16"/>
                    <a:pt x="1008" y="8"/>
                    <a:pt x="1000" y="8"/>
                  </a:cubicBezTo>
                  <a:cubicBezTo>
                    <a:pt x="970" y="0"/>
                    <a:pt x="939" y="8"/>
                    <a:pt x="909" y="16"/>
                  </a:cubicBezTo>
                  <a:cubicBezTo>
                    <a:pt x="878" y="31"/>
                    <a:pt x="855" y="69"/>
                    <a:pt x="817" y="77"/>
                  </a:cubicBezTo>
                  <a:cubicBezTo>
                    <a:pt x="787" y="92"/>
                    <a:pt x="748" y="62"/>
                    <a:pt x="718" y="69"/>
                  </a:cubicBezTo>
                  <a:cubicBezTo>
                    <a:pt x="687" y="85"/>
                    <a:pt x="687" y="138"/>
                    <a:pt x="657" y="161"/>
                  </a:cubicBezTo>
                  <a:cubicBezTo>
                    <a:pt x="634" y="169"/>
                    <a:pt x="603" y="161"/>
                    <a:pt x="580" y="146"/>
                  </a:cubicBezTo>
                  <a:cubicBezTo>
                    <a:pt x="557" y="130"/>
                    <a:pt x="565" y="100"/>
                    <a:pt x="542" y="92"/>
                  </a:cubicBezTo>
                  <a:cubicBezTo>
                    <a:pt x="519" y="77"/>
                    <a:pt x="489" y="69"/>
                    <a:pt x="458" y="77"/>
                  </a:cubicBezTo>
                  <a:cubicBezTo>
                    <a:pt x="450" y="85"/>
                    <a:pt x="450" y="108"/>
                    <a:pt x="443" y="115"/>
                  </a:cubicBezTo>
                  <a:cubicBezTo>
                    <a:pt x="412" y="130"/>
                    <a:pt x="382" y="130"/>
                    <a:pt x="343" y="14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90" name="Freeform 60"/>
            <p:cNvSpPr>
              <a:spLocks noChangeArrowheads="1"/>
            </p:cNvSpPr>
            <p:nvPr/>
          </p:nvSpPr>
          <p:spPr bwMode="auto">
            <a:xfrm>
              <a:off x="6235294" y="6769100"/>
              <a:ext cx="52385" cy="96838"/>
            </a:xfrm>
            <a:custGeom>
              <a:avLst/>
              <a:gdLst>
                <a:gd name="T0" fmla="*/ 8 w 146"/>
                <a:gd name="T1" fmla="*/ 7 h 268"/>
                <a:gd name="T2" fmla="*/ 8 w 146"/>
                <a:gd name="T3" fmla="*/ 7 h 268"/>
                <a:gd name="T4" fmla="*/ 8 w 146"/>
                <a:gd name="T5" fmla="*/ 30 h 268"/>
                <a:gd name="T6" fmla="*/ 0 w 146"/>
                <a:gd name="T7" fmla="*/ 267 h 268"/>
                <a:gd name="T8" fmla="*/ 0 w 146"/>
                <a:gd name="T9" fmla="*/ 267 h 268"/>
                <a:gd name="T10" fmla="*/ 77 w 146"/>
                <a:gd name="T11" fmla="*/ 252 h 268"/>
                <a:gd name="T12" fmla="*/ 107 w 146"/>
                <a:gd name="T13" fmla="*/ 221 h 268"/>
                <a:gd name="T14" fmla="*/ 138 w 146"/>
                <a:gd name="T15" fmla="*/ 176 h 268"/>
                <a:gd name="T16" fmla="*/ 130 w 146"/>
                <a:gd name="T17" fmla="*/ 130 h 268"/>
                <a:gd name="T18" fmla="*/ 115 w 146"/>
                <a:gd name="T19" fmla="*/ 69 h 268"/>
                <a:gd name="T20" fmla="*/ 92 w 146"/>
                <a:gd name="T21" fmla="*/ 15 h 268"/>
                <a:gd name="T22" fmla="*/ 8 w 146"/>
                <a:gd name="T23" fmla="*/ 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268">
                  <a:moveTo>
                    <a:pt x="8" y="7"/>
                  </a:moveTo>
                  <a:lnTo>
                    <a:pt x="8" y="7"/>
                  </a:lnTo>
                  <a:cubicBezTo>
                    <a:pt x="8" y="15"/>
                    <a:pt x="8" y="23"/>
                    <a:pt x="8" y="30"/>
                  </a:cubicBezTo>
                  <a:cubicBezTo>
                    <a:pt x="0" y="107"/>
                    <a:pt x="0" y="191"/>
                    <a:pt x="0" y="267"/>
                  </a:cubicBezTo>
                  <a:lnTo>
                    <a:pt x="0" y="267"/>
                  </a:lnTo>
                  <a:cubicBezTo>
                    <a:pt x="23" y="259"/>
                    <a:pt x="54" y="259"/>
                    <a:pt x="77" y="252"/>
                  </a:cubicBezTo>
                  <a:cubicBezTo>
                    <a:pt x="92" y="244"/>
                    <a:pt x="92" y="229"/>
                    <a:pt x="107" y="221"/>
                  </a:cubicBezTo>
                  <a:cubicBezTo>
                    <a:pt x="115" y="206"/>
                    <a:pt x="138" y="198"/>
                    <a:pt x="138" y="176"/>
                  </a:cubicBezTo>
                  <a:cubicBezTo>
                    <a:pt x="145" y="160"/>
                    <a:pt x="130" y="145"/>
                    <a:pt x="130" y="130"/>
                  </a:cubicBezTo>
                  <a:cubicBezTo>
                    <a:pt x="123" y="115"/>
                    <a:pt x="123" y="92"/>
                    <a:pt x="115" y="69"/>
                  </a:cubicBezTo>
                  <a:cubicBezTo>
                    <a:pt x="107" y="53"/>
                    <a:pt x="107" y="23"/>
                    <a:pt x="92" y="15"/>
                  </a:cubicBezTo>
                  <a:cubicBezTo>
                    <a:pt x="61" y="0"/>
                    <a:pt x="38" y="7"/>
                    <a:pt x="8" y="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91" name="Freeform 61"/>
            <p:cNvSpPr>
              <a:spLocks noChangeArrowheads="1"/>
            </p:cNvSpPr>
            <p:nvPr/>
          </p:nvSpPr>
          <p:spPr bwMode="auto">
            <a:xfrm>
              <a:off x="6535312" y="6116639"/>
              <a:ext cx="1314364" cy="904875"/>
            </a:xfrm>
            <a:custGeom>
              <a:avLst/>
              <a:gdLst>
                <a:gd name="T0" fmla="*/ 221 w 3652"/>
                <a:gd name="T1" fmla="*/ 908 h 2514"/>
                <a:gd name="T2" fmla="*/ 351 w 3652"/>
                <a:gd name="T3" fmla="*/ 725 h 2514"/>
                <a:gd name="T4" fmla="*/ 344 w 3652"/>
                <a:gd name="T5" fmla="*/ 511 h 2514"/>
                <a:gd name="T6" fmla="*/ 397 w 3652"/>
                <a:gd name="T7" fmla="*/ 358 h 2514"/>
                <a:gd name="T8" fmla="*/ 588 w 3652"/>
                <a:gd name="T9" fmla="*/ 290 h 2514"/>
                <a:gd name="T10" fmla="*/ 771 w 3652"/>
                <a:gd name="T11" fmla="*/ 229 h 2514"/>
                <a:gd name="T12" fmla="*/ 1069 w 3652"/>
                <a:gd name="T13" fmla="*/ 236 h 2514"/>
                <a:gd name="T14" fmla="*/ 1191 w 3652"/>
                <a:gd name="T15" fmla="*/ 99 h 2514"/>
                <a:gd name="T16" fmla="*/ 1314 w 3652"/>
                <a:gd name="T17" fmla="*/ 91 h 2514"/>
                <a:gd name="T18" fmla="*/ 1512 w 3652"/>
                <a:gd name="T19" fmla="*/ 221 h 2514"/>
                <a:gd name="T20" fmla="*/ 1673 w 3652"/>
                <a:gd name="T21" fmla="*/ 290 h 2514"/>
                <a:gd name="T22" fmla="*/ 1726 w 3652"/>
                <a:gd name="T23" fmla="*/ 206 h 2514"/>
                <a:gd name="T24" fmla="*/ 1764 w 3652"/>
                <a:gd name="T25" fmla="*/ 198 h 2514"/>
                <a:gd name="T26" fmla="*/ 1825 w 3652"/>
                <a:gd name="T27" fmla="*/ 267 h 2514"/>
                <a:gd name="T28" fmla="*/ 1963 w 3652"/>
                <a:gd name="T29" fmla="*/ 221 h 2514"/>
                <a:gd name="T30" fmla="*/ 2032 w 3652"/>
                <a:gd name="T31" fmla="*/ 152 h 2514"/>
                <a:gd name="T32" fmla="*/ 2223 w 3652"/>
                <a:gd name="T33" fmla="*/ 183 h 2514"/>
                <a:gd name="T34" fmla="*/ 2352 w 3652"/>
                <a:gd name="T35" fmla="*/ 168 h 2514"/>
                <a:gd name="T36" fmla="*/ 2566 w 3652"/>
                <a:gd name="T37" fmla="*/ 191 h 2514"/>
                <a:gd name="T38" fmla="*/ 2643 w 3652"/>
                <a:gd name="T39" fmla="*/ 68 h 2514"/>
                <a:gd name="T40" fmla="*/ 2902 w 3652"/>
                <a:gd name="T41" fmla="*/ 122 h 2514"/>
                <a:gd name="T42" fmla="*/ 3193 w 3652"/>
                <a:gd name="T43" fmla="*/ 412 h 2514"/>
                <a:gd name="T44" fmla="*/ 3544 w 3652"/>
                <a:gd name="T45" fmla="*/ 916 h 2514"/>
                <a:gd name="T46" fmla="*/ 3620 w 3652"/>
                <a:gd name="T47" fmla="*/ 1153 h 2514"/>
                <a:gd name="T48" fmla="*/ 3254 w 3652"/>
                <a:gd name="T49" fmla="*/ 1161 h 2514"/>
                <a:gd name="T50" fmla="*/ 2925 w 3652"/>
                <a:gd name="T51" fmla="*/ 1352 h 2514"/>
                <a:gd name="T52" fmla="*/ 2780 w 3652"/>
                <a:gd name="T53" fmla="*/ 1443 h 2514"/>
                <a:gd name="T54" fmla="*/ 2505 w 3652"/>
                <a:gd name="T55" fmla="*/ 1550 h 2514"/>
                <a:gd name="T56" fmla="*/ 2413 w 3652"/>
                <a:gd name="T57" fmla="*/ 1481 h 2514"/>
                <a:gd name="T58" fmla="*/ 2261 w 3652"/>
                <a:gd name="T59" fmla="*/ 1397 h 2514"/>
                <a:gd name="T60" fmla="*/ 2100 w 3652"/>
                <a:gd name="T61" fmla="*/ 1520 h 2514"/>
                <a:gd name="T62" fmla="*/ 2055 w 3652"/>
                <a:gd name="T63" fmla="*/ 1627 h 2514"/>
                <a:gd name="T64" fmla="*/ 2284 w 3652"/>
                <a:gd name="T65" fmla="*/ 1848 h 2514"/>
                <a:gd name="T66" fmla="*/ 2498 w 3652"/>
                <a:gd name="T67" fmla="*/ 1833 h 2514"/>
                <a:gd name="T68" fmla="*/ 2482 w 3652"/>
                <a:gd name="T69" fmla="*/ 2131 h 2514"/>
                <a:gd name="T70" fmla="*/ 2521 w 3652"/>
                <a:gd name="T71" fmla="*/ 2230 h 2514"/>
                <a:gd name="T72" fmla="*/ 2398 w 3652"/>
                <a:gd name="T73" fmla="*/ 2314 h 2514"/>
                <a:gd name="T74" fmla="*/ 2314 w 3652"/>
                <a:gd name="T75" fmla="*/ 2421 h 2514"/>
                <a:gd name="T76" fmla="*/ 2192 w 3652"/>
                <a:gd name="T77" fmla="*/ 2474 h 2514"/>
                <a:gd name="T78" fmla="*/ 2070 w 3652"/>
                <a:gd name="T79" fmla="*/ 2459 h 2514"/>
                <a:gd name="T80" fmla="*/ 1994 w 3652"/>
                <a:gd name="T81" fmla="*/ 2429 h 2514"/>
                <a:gd name="T82" fmla="*/ 2047 w 3652"/>
                <a:gd name="T83" fmla="*/ 2276 h 2514"/>
                <a:gd name="T84" fmla="*/ 1902 w 3652"/>
                <a:gd name="T85" fmla="*/ 2200 h 2514"/>
                <a:gd name="T86" fmla="*/ 1909 w 3652"/>
                <a:gd name="T87" fmla="*/ 2001 h 2514"/>
                <a:gd name="T88" fmla="*/ 1894 w 3652"/>
                <a:gd name="T89" fmla="*/ 1772 h 2514"/>
                <a:gd name="T90" fmla="*/ 1772 w 3652"/>
                <a:gd name="T91" fmla="*/ 1672 h 2514"/>
                <a:gd name="T92" fmla="*/ 1612 w 3652"/>
                <a:gd name="T93" fmla="*/ 1756 h 2514"/>
                <a:gd name="T94" fmla="*/ 1474 w 3652"/>
                <a:gd name="T95" fmla="*/ 1779 h 2514"/>
                <a:gd name="T96" fmla="*/ 1260 w 3652"/>
                <a:gd name="T97" fmla="*/ 1764 h 2514"/>
                <a:gd name="T98" fmla="*/ 1169 w 3652"/>
                <a:gd name="T99" fmla="*/ 1718 h 2514"/>
                <a:gd name="T100" fmla="*/ 1085 w 3652"/>
                <a:gd name="T101" fmla="*/ 1703 h 2514"/>
                <a:gd name="T102" fmla="*/ 901 w 3652"/>
                <a:gd name="T103" fmla="*/ 1642 h 2514"/>
                <a:gd name="T104" fmla="*/ 886 w 3652"/>
                <a:gd name="T105" fmla="*/ 1779 h 2514"/>
                <a:gd name="T106" fmla="*/ 771 w 3652"/>
                <a:gd name="T107" fmla="*/ 1909 h 2514"/>
                <a:gd name="T108" fmla="*/ 558 w 3652"/>
                <a:gd name="T109" fmla="*/ 1680 h 2514"/>
                <a:gd name="T110" fmla="*/ 412 w 3652"/>
                <a:gd name="T111" fmla="*/ 1573 h 2514"/>
                <a:gd name="T112" fmla="*/ 122 w 3652"/>
                <a:gd name="T113" fmla="*/ 1397 h 2514"/>
                <a:gd name="T114" fmla="*/ 8 w 3652"/>
                <a:gd name="T115" fmla="*/ 1183 h 2514"/>
                <a:gd name="T116" fmla="*/ 145 w 3652"/>
                <a:gd name="T117" fmla="*/ 931 h 2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52" h="2514">
                  <a:moveTo>
                    <a:pt x="145" y="931"/>
                  </a:moveTo>
                  <a:lnTo>
                    <a:pt x="145" y="931"/>
                  </a:lnTo>
                  <a:cubicBezTo>
                    <a:pt x="176" y="924"/>
                    <a:pt x="199" y="924"/>
                    <a:pt x="221" y="908"/>
                  </a:cubicBezTo>
                  <a:cubicBezTo>
                    <a:pt x="244" y="893"/>
                    <a:pt x="244" y="855"/>
                    <a:pt x="267" y="847"/>
                  </a:cubicBezTo>
                  <a:cubicBezTo>
                    <a:pt x="290" y="840"/>
                    <a:pt x="313" y="893"/>
                    <a:pt x="328" y="878"/>
                  </a:cubicBezTo>
                  <a:cubicBezTo>
                    <a:pt x="351" y="832"/>
                    <a:pt x="344" y="779"/>
                    <a:pt x="351" y="725"/>
                  </a:cubicBezTo>
                  <a:cubicBezTo>
                    <a:pt x="351" y="695"/>
                    <a:pt x="366" y="664"/>
                    <a:pt x="351" y="633"/>
                  </a:cubicBezTo>
                  <a:cubicBezTo>
                    <a:pt x="344" y="603"/>
                    <a:pt x="290" y="595"/>
                    <a:pt x="290" y="565"/>
                  </a:cubicBezTo>
                  <a:cubicBezTo>
                    <a:pt x="290" y="534"/>
                    <a:pt x="321" y="527"/>
                    <a:pt x="344" y="511"/>
                  </a:cubicBezTo>
                  <a:cubicBezTo>
                    <a:pt x="359" y="504"/>
                    <a:pt x="389" y="511"/>
                    <a:pt x="397" y="496"/>
                  </a:cubicBezTo>
                  <a:cubicBezTo>
                    <a:pt x="405" y="473"/>
                    <a:pt x="366" y="450"/>
                    <a:pt x="366" y="427"/>
                  </a:cubicBezTo>
                  <a:cubicBezTo>
                    <a:pt x="366" y="404"/>
                    <a:pt x="382" y="374"/>
                    <a:pt x="397" y="358"/>
                  </a:cubicBezTo>
                  <a:cubicBezTo>
                    <a:pt x="405" y="336"/>
                    <a:pt x="428" y="313"/>
                    <a:pt x="451" y="305"/>
                  </a:cubicBezTo>
                  <a:cubicBezTo>
                    <a:pt x="481" y="297"/>
                    <a:pt x="519" y="320"/>
                    <a:pt x="550" y="313"/>
                  </a:cubicBezTo>
                  <a:cubicBezTo>
                    <a:pt x="565" y="313"/>
                    <a:pt x="573" y="297"/>
                    <a:pt x="588" y="290"/>
                  </a:cubicBezTo>
                  <a:lnTo>
                    <a:pt x="588" y="290"/>
                  </a:lnTo>
                  <a:cubicBezTo>
                    <a:pt x="619" y="282"/>
                    <a:pt x="664" y="290"/>
                    <a:pt x="695" y="275"/>
                  </a:cubicBezTo>
                  <a:cubicBezTo>
                    <a:pt x="725" y="267"/>
                    <a:pt x="741" y="229"/>
                    <a:pt x="771" y="229"/>
                  </a:cubicBezTo>
                  <a:cubicBezTo>
                    <a:pt x="810" y="229"/>
                    <a:pt x="840" y="259"/>
                    <a:pt x="878" y="282"/>
                  </a:cubicBezTo>
                  <a:cubicBezTo>
                    <a:pt x="886" y="290"/>
                    <a:pt x="886" y="313"/>
                    <a:pt x="901" y="313"/>
                  </a:cubicBezTo>
                  <a:cubicBezTo>
                    <a:pt x="955" y="297"/>
                    <a:pt x="1016" y="275"/>
                    <a:pt x="1069" y="236"/>
                  </a:cubicBezTo>
                  <a:cubicBezTo>
                    <a:pt x="1085" y="229"/>
                    <a:pt x="1054" y="183"/>
                    <a:pt x="1077" y="183"/>
                  </a:cubicBezTo>
                  <a:cubicBezTo>
                    <a:pt x="1108" y="175"/>
                    <a:pt x="1130" y="236"/>
                    <a:pt x="1153" y="221"/>
                  </a:cubicBezTo>
                  <a:cubicBezTo>
                    <a:pt x="1191" y="191"/>
                    <a:pt x="1161" y="129"/>
                    <a:pt x="1191" y="99"/>
                  </a:cubicBezTo>
                  <a:cubicBezTo>
                    <a:pt x="1207" y="84"/>
                    <a:pt x="1237" y="106"/>
                    <a:pt x="1260" y="106"/>
                  </a:cubicBezTo>
                  <a:cubicBezTo>
                    <a:pt x="1275" y="99"/>
                    <a:pt x="1291" y="91"/>
                    <a:pt x="1314" y="91"/>
                  </a:cubicBezTo>
                  <a:lnTo>
                    <a:pt x="1314" y="91"/>
                  </a:lnTo>
                  <a:cubicBezTo>
                    <a:pt x="1344" y="99"/>
                    <a:pt x="1382" y="114"/>
                    <a:pt x="1413" y="122"/>
                  </a:cubicBezTo>
                  <a:cubicBezTo>
                    <a:pt x="1428" y="129"/>
                    <a:pt x="1451" y="137"/>
                    <a:pt x="1466" y="152"/>
                  </a:cubicBezTo>
                  <a:cubicBezTo>
                    <a:pt x="1489" y="168"/>
                    <a:pt x="1497" y="198"/>
                    <a:pt x="1512" y="221"/>
                  </a:cubicBezTo>
                  <a:cubicBezTo>
                    <a:pt x="1527" y="236"/>
                    <a:pt x="1535" y="252"/>
                    <a:pt x="1558" y="259"/>
                  </a:cubicBezTo>
                  <a:cubicBezTo>
                    <a:pt x="1573" y="259"/>
                    <a:pt x="1581" y="236"/>
                    <a:pt x="1596" y="236"/>
                  </a:cubicBezTo>
                  <a:cubicBezTo>
                    <a:pt x="1627" y="244"/>
                    <a:pt x="1642" y="290"/>
                    <a:pt x="1673" y="290"/>
                  </a:cubicBezTo>
                  <a:cubicBezTo>
                    <a:pt x="1688" y="282"/>
                    <a:pt x="1696" y="252"/>
                    <a:pt x="1696" y="229"/>
                  </a:cubicBezTo>
                  <a:cubicBezTo>
                    <a:pt x="1696" y="206"/>
                    <a:pt x="1657" y="183"/>
                    <a:pt x="1673" y="168"/>
                  </a:cubicBezTo>
                  <a:cubicBezTo>
                    <a:pt x="1696" y="160"/>
                    <a:pt x="1711" y="191"/>
                    <a:pt x="1726" y="206"/>
                  </a:cubicBezTo>
                  <a:lnTo>
                    <a:pt x="1726" y="206"/>
                  </a:lnTo>
                  <a:cubicBezTo>
                    <a:pt x="1734" y="221"/>
                    <a:pt x="1741" y="244"/>
                    <a:pt x="1757" y="244"/>
                  </a:cubicBezTo>
                  <a:cubicBezTo>
                    <a:pt x="1772" y="244"/>
                    <a:pt x="1757" y="214"/>
                    <a:pt x="1764" y="198"/>
                  </a:cubicBezTo>
                  <a:cubicBezTo>
                    <a:pt x="1772" y="198"/>
                    <a:pt x="1780" y="214"/>
                    <a:pt x="1787" y="214"/>
                  </a:cubicBezTo>
                  <a:cubicBezTo>
                    <a:pt x="1795" y="221"/>
                    <a:pt x="1810" y="206"/>
                    <a:pt x="1818" y="214"/>
                  </a:cubicBezTo>
                  <a:cubicBezTo>
                    <a:pt x="1825" y="229"/>
                    <a:pt x="1810" y="252"/>
                    <a:pt x="1825" y="267"/>
                  </a:cubicBezTo>
                  <a:cubicBezTo>
                    <a:pt x="1833" y="275"/>
                    <a:pt x="1848" y="259"/>
                    <a:pt x="1856" y="259"/>
                  </a:cubicBezTo>
                  <a:cubicBezTo>
                    <a:pt x="1864" y="259"/>
                    <a:pt x="1864" y="275"/>
                    <a:pt x="1864" y="275"/>
                  </a:cubicBezTo>
                  <a:cubicBezTo>
                    <a:pt x="1902" y="259"/>
                    <a:pt x="1932" y="236"/>
                    <a:pt x="1963" y="221"/>
                  </a:cubicBezTo>
                  <a:cubicBezTo>
                    <a:pt x="1978" y="214"/>
                    <a:pt x="2001" y="206"/>
                    <a:pt x="2009" y="198"/>
                  </a:cubicBezTo>
                  <a:cubicBezTo>
                    <a:pt x="2024" y="183"/>
                    <a:pt x="2024" y="168"/>
                    <a:pt x="2032" y="152"/>
                  </a:cubicBezTo>
                  <a:lnTo>
                    <a:pt x="2032" y="152"/>
                  </a:lnTo>
                  <a:cubicBezTo>
                    <a:pt x="2169" y="175"/>
                    <a:pt x="2169" y="175"/>
                    <a:pt x="2169" y="175"/>
                  </a:cubicBezTo>
                  <a:lnTo>
                    <a:pt x="2169" y="175"/>
                  </a:lnTo>
                  <a:cubicBezTo>
                    <a:pt x="2169" y="175"/>
                    <a:pt x="2215" y="183"/>
                    <a:pt x="2223" y="183"/>
                  </a:cubicBezTo>
                  <a:cubicBezTo>
                    <a:pt x="2230" y="183"/>
                    <a:pt x="2261" y="168"/>
                    <a:pt x="2261" y="168"/>
                  </a:cubicBezTo>
                  <a:cubicBezTo>
                    <a:pt x="2284" y="175"/>
                    <a:pt x="2314" y="191"/>
                    <a:pt x="2337" y="191"/>
                  </a:cubicBezTo>
                  <a:cubicBezTo>
                    <a:pt x="2345" y="191"/>
                    <a:pt x="2345" y="168"/>
                    <a:pt x="2352" y="168"/>
                  </a:cubicBezTo>
                  <a:cubicBezTo>
                    <a:pt x="2368" y="160"/>
                    <a:pt x="2391" y="168"/>
                    <a:pt x="2413" y="175"/>
                  </a:cubicBezTo>
                  <a:cubicBezTo>
                    <a:pt x="2436" y="183"/>
                    <a:pt x="2452" y="206"/>
                    <a:pt x="2482" y="214"/>
                  </a:cubicBezTo>
                  <a:cubicBezTo>
                    <a:pt x="2513" y="214"/>
                    <a:pt x="2536" y="191"/>
                    <a:pt x="2566" y="191"/>
                  </a:cubicBezTo>
                  <a:cubicBezTo>
                    <a:pt x="2589" y="191"/>
                    <a:pt x="2612" y="206"/>
                    <a:pt x="2627" y="198"/>
                  </a:cubicBezTo>
                  <a:cubicBezTo>
                    <a:pt x="2635" y="191"/>
                    <a:pt x="2612" y="175"/>
                    <a:pt x="2612" y="160"/>
                  </a:cubicBezTo>
                  <a:cubicBezTo>
                    <a:pt x="2620" y="129"/>
                    <a:pt x="2620" y="99"/>
                    <a:pt x="2643" y="68"/>
                  </a:cubicBezTo>
                  <a:cubicBezTo>
                    <a:pt x="2658" y="38"/>
                    <a:pt x="2681" y="30"/>
                    <a:pt x="2711" y="0"/>
                  </a:cubicBezTo>
                  <a:lnTo>
                    <a:pt x="2711" y="0"/>
                  </a:lnTo>
                  <a:cubicBezTo>
                    <a:pt x="2788" y="30"/>
                    <a:pt x="2857" y="68"/>
                    <a:pt x="2902" y="122"/>
                  </a:cubicBezTo>
                  <a:cubicBezTo>
                    <a:pt x="2948" y="183"/>
                    <a:pt x="3032" y="206"/>
                    <a:pt x="3093" y="252"/>
                  </a:cubicBezTo>
                  <a:cubicBezTo>
                    <a:pt x="3109" y="259"/>
                    <a:pt x="3162" y="290"/>
                    <a:pt x="3162" y="297"/>
                  </a:cubicBezTo>
                  <a:cubicBezTo>
                    <a:pt x="3162" y="358"/>
                    <a:pt x="3132" y="358"/>
                    <a:pt x="3193" y="412"/>
                  </a:cubicBezTo>
                  <a:cubicBezTo>
                    <a:pt x="3269" y="481"/>
                    <a:pt x="3292" y="542"/>
                    <a:pt x="3322" y="633"/>
                  </a:cubicBezTo>
                  <a:cubicBezTo>
                    <a:pt x="3338" y="672"/>
                    <a:pt x="3376" y="825"/>
                    <a:pt x="3414" y="840"/>
                  </a:cubicBezTo>
                  <a:cubicBezTo>
                    <a:pt x="3430" y="863"/>
                    <a:pt x="3544" y="916"/>
                    <a:pt x="3544" y="916"/>
                  </a:cubicBezTo>
                  <a:cubicBezTo>
                    <a:pt x="3552" y="1046"/>
                    <a:pt x="3582" y="1054"/>
                    <a:pt x="3651" y="1084"/>
                  </a:cubicBezTo>
                  <a:lnTo>
                    <a:pt x="3651" y="1084"/>
                  </a:lnTo>
                  <a:cubicBezTo>
                    <a:pt x="3643" y="1115"/>
                    <a:pt x="3651" y="1145"/>
                    <a:pt x="3620" y="1153"/>
                  </a:cubicBezTo>
                  <a:cubicBezTo>
                    <a:pt x="3559" y="1176"/>
                    <a:pt x="3491" y="1161"/>
                    <a:pt x="3437" y="1145"/>
                  </a:cubicBezTo>
                  <a:cubicBezTo>
                    <a:pt x="3391" y="1138"/>
                    <a:pt x="3368" y="1077"/>
                    <a:pt x="3322" y="1077"/>
                  </a:cubicBezTo>
                  <a:cubicBezTo>
                    <a:pt x="3284" y="1084"/>
                    <a:pt x="3277" y="1138"/>
                    <a:pt x="3254" y="1161"/>
                  </a:cubicBezTo>
                  <a:cubicBezTo>
                    <a:pt x="3216" y="1206"/>
                    <a:pt x="3177" y="1260"/>
                    <a:pt x="3124" y="1283"/>
                  </a:cubicBezTo>
                  <a:cubicBezTo>
                    <a:pt x="3093" y="1298"/>
                    <a:pt x="3055" y="1268"/>
                    <a:pt x="3024" y="1275"/>
                  </a:cubicBezTo>
                  <a:cubicBezTo>
                    <a:pt x="2986" y="1290"/>
                    <a:pt x="2956" y="1329"/>
                    <a:pt x="2925" y="1352"/>
                  </a:cubicBezTo>
                  <a:cubicBezTo>
                    <a:pt x="2910" y="1367"/>
                    <a:pt x="2887" y="1382"/>
                    <a:pt x="2880" y="1405"/>
                  </a:cubicBezTo>
                  <a:cubicBezTo>
                    <a:pt x="2872" y="1436"/>
                    <a:pt x="2895" y="1489"/>
                    <a:pt x="2872" y="1497"/>
                  </a:cubicBezTo>
                  <a:cubicBezTo>
                    <a:pt x="2841" y="1512"/>
                    <a:pt x="2818" y="1451"/>
                    <a:pt x="2780" y="1443"/>
                  </a:cubicBezTo>
                  <a:cubicBezTo>
                    <a:pt x="2727" y="1443"/>
                    <a:pt x="2666" y="1451"/>
                    <a:pt x="2612" y="1474"/>
                  </a:cubicBezTo>
                  <a:cubicBezTo>
                    <a:pt x="2566" y="1489"/>
                    <a:pt x="2536" y="1527"/>
                    <a:pt x="2505" y="1550"/>
                  </a:cubicBezTo>
                  <a:lnTo>
                    <a:pt x="2505" y="1550"/>
                  </a:lnTo>
                  <a:cubicBezTo>
                    <a:pt x="2475" y="1558"/>
                    <a:pt x="2452" y="1565"/>
                    <a:pt x="2429" y="1565"/>
                  </a:cubicBezTo>
                  <a:cubicBezTo>
                    <a:pt x="2413" y="1565"/>
                    <a:pt x="2398" y="1573"/>
                    <a:pt x="2398" y="1558"/>
                  </a:cubicBezTo>
                  <a:cubicBezTo>
                    <a:pt x="2391" y="1535"/>
                    <a:pt x="2406" y="1512"/>
                    <a:pt x="2413" y="1481"/>
                  </a:cubicBezTo>
                  <a:cubicBezTo>
                    <a:pt x="2413" y="1466"/>
                    <a:pt x="2421" y="1443"/>
                    <a:pt x="2413" y="1420"/>
                  </a:cubicBezTo>
                  <a:cubicBezTo>
                    <a:pt x="2398" y="1397"/>
                    <a:pt x="2375" y="1382"/>
                    <a:pt x="2345" y="1382"/>
                  </a:cubicBezTo>
                  <a:cubicBezTo>
                    <a:pt x="2314" y="1375"/>
                    <a:pt x="2284" y="1390"/>
                    <a:pt x="2261" y="1397"/>
                  </a:cubicBezTo>
                  <a:cubicBezTo>
                    <a:pt x="2223" y="1413"/>
                    <a:pt x="2177" y="1420"/>
                    <a:pt x="2154" y="1451"/>
                  </a:cubicBezTo>
                  <a:cubicBezTo>
                    <a:pt x="2138" y="1474"/>
                    <a:pt x="2169" y="1512"/>
                    <a:pt x="2154" y="1535"/>
                  </a:cubicBezTo>
                  <a:cubicBezTo>
                    <a:pt x="2146" y="1550"/>
                    <a:pt x="2116" y="1512"/>
                    <a:pt x="2100" y="1520"/>
                  </a:cubicBezTo>
                  <a:cubicBezTo>
                    <a:pt x="2093" y="1527"/>
                    <a:pt x="2123" y="1558"/>
                    <a:pt x="2108" y="1573"/>
                  </a:cubicBezTo>
                  <a:cubicBezTo>
                    <a:pt x="2093" y="1581"/>
                    <a:pt x="2062" y="1550"/>
                    <a:pt x="2047" y="1565"/>
                  </a:cubicBezTo>
                  <a:cubicBezTo>
                    <a:pt x="2032" y="1581"/>
                    <a:pt x="2047" y="1611"/>
                    <a:pt x="2055" y="1627"/>
                  </a:cubicBezTo>
                  <a:cubicBezTo>
                    <a:pt x="2070" y="1680"/>
                    <a:pt x="2077" y="1733"/>
                    <a:pt x="2116" y="1779"/>
                  </a:cubicBezTo>
                  <a:cubicBezTo>
                    <a:pt x="2138" y="1810"/>
                    <a:pt x="2177" y="1825"/>
                    <a:pt x="2215" y="1840"/>
                  </a:cubicBezTo>
                  <a:cubicBezTo>
                    <a:pt x="2238" y="1848"/>
                    <a:pt x="2261" y="1848"/>
                    <a:pt x="2284" y="1848"/>
                  </a:cubicBezTo>
                  <a:cubicBezTo>
                    <a:pt x="2314" y="1840"/>
                    <a:pt x="2352" y="1840"/>
                    <a:pt x="2391" y="1840"/>
                  </a:cubicBezTo>
                  <a:cubicBezTo>
                    <a:pt x="2421" y="1840"/>
                    <a:pt x="2459" y="1833"/>
                    <a:pt x="2498" y="1833"/>
                  </a:cubicBezTo>
                  <a:lnTo>
                    <a:pt x="2498" y="1833"/>
                  </a:lnTo>
                  <a:cubicBezTo>
                    <a:pt x="2490" y="1863"/>
                    <a:pt x="2475" y="1894"/>
                    <a:pt x="2475" y="1925"/>
                  </a:cubicBezTo>
                  <a:cubicBezTo>
                    <a:pt x="2475" y="1955"/>
                    <a:pt x="2498" y="1978"/>
                    <a:pt x="2498" y="2008"/>
                  </a:cubicBezTo>
                  <a:cubicBezTo>
                    <a:pt x="2505" y="2047"/>
                    <a:pt x="2498" y="2092"/>
                    <a:pt x="2482" y="2131"/>
                  </a:cubicBezTo>
                  <a:cubicBezTo>
                    <a:pt x="2475" y="2154"/>
                    <a:pt x="2444" y="2154"/>
                    <a:pt x="2429" y="2177"/>
                  </a:cubicBezTo>
                  <a:cubicBezTo>
                    <a:pt x="2429" y="2184"/>
                    <a:pt x="2436" y="2200"/>
                    <a:pt x="2444" y="2207"/>
                  </a:cubicBezTo>
                  <a:cubicBezTo>
                    <a:pt x="2467" y="2222"/>
                    <a:pt x="2505" y="2215"/>
                    <a:pt x="2521" y="2230"/>
                  </a:cubicBezTo>
                  <a:cubicBezTo>
                    <a:pt x="2536" y="2238"/>
                    <a:pt x="2536" y="2261"/>
                    <a:pt x="2521" y="2261"/>
                  </a:cubicBezTo>
                  <a:cubicBezTo>
                    <a:pt x="2498" y="2276"/>
                    <a:pt x="2467" y="2268"/>
                    <a:pt x="2444" y="2276"/>
                  </a:cubicBezTo>
                  <a:cubicBezTo>
                    <a:pt x="2429" y="2283"/>
                    <a:pt x="2413" y="2306"/>
                    <a:pt x="2398" y="2314"/>
                  </a:cubicBezTo>
                  <a:cubicBezTo>
                    <a:pt x="2360" y="2314"/>
                    <a:pt x="2322" y="2276"/>
                    <a:pt x="2291" y="2291"/>
                  </a:cubicBezTo>
                  <a:cubicBezTo>
                    <a:pt x="2261" y="2306"/>
                    <a:pt x="2230" y="2337"/>
                    <a:pt x="2230" y="2375"/>
                  </a:cubicBezTo>
                  <a:cubicBezTo>
                    <a:pt x="2238" y="2406"/>
                    <a:pt x="2284" y="2406"/>
                    <a:pt x="2314" y="2421"/>
                  </a:cubicBezTo>
                  <a:lnTo>
                    <a:pt x="2314" y="2421"/>
                  </a:lnTo>
                  <a:cubicBezTo>
                    <a:pt x="2284" y="2429"/>
                    <a:pt x="2261" y="2436"/>
                    <a:pt x="2238" y="2452"/>
                  </a:cubicBezTo>
                  <a:cubicBezTo>
                    <a:pt x="2223" y="2459"/>
                    <a:pt x="2207" y="2474"/>
                    <a:pt x="2192" y="2474"/>
                  </a:cubicBezTo>
                  <a:cubicBezTo>
                    <a:pt x="2177" y="2474"/>
                    <a:pt x="2169" y="2459"/>
                    <a:pt x="2154" y="2459"/>
                  </a:cubicBezTo>
                  <a:cubicBezTo>
                    <a:pt x="2138" y="2459"/>
                    <a:pt x="2123" y="2474"/>
                    <a:pt x="2108" y="2474"/>
                  </a:cubicBezTo>
                  <a:cubicBezTo>
                    <a:pt x="2093" y="2474"/>
                    <a:pt x="2085" y="2459"/>
                    <a:pt x="2070" y="2459"/>
                  </a:cubicBezTo>
                  <a:cubicBezTo>
                    <a:pt x="2055" y="2474"/>
                    <a:pt x="2039" y="2497"/>
                    <a:pt x="2032" y="2513"/>
                  </a:cubicBezTo>
                  <a:lnTo>
                    <a:pt x="2032" y="2513"/>
                  </a:lnTo>
                  <a:cubicBezTo>
                    <a:pt x="2016" y="2482"/>
                    <a:pt x="2001" y="2459"/>
                    <a:pt x="1994" y="2429"/>
                  </a:cubicBezTo>
                  <a:cubicBezTo>
                    <a:pt x="1994" y="2398"/>
                    <a:pt x="1978" y="2352"/>
                    <a:pt x="2001" y="2329"/>
                  </a:cubicBezTo>
                  <a:cubicBezTo>
                    <a:pt x="2016" y="2306"/>
                    <a:pt x="2062" y="2337"/>
                    <a:pt x="2077" y="2314"/>
                  </a:cubicBezTo>
                  <a:cubicBezTo>
                    <a:pt x="2085" y="2299"/>
                    <a:pt x="2062" y="2283"/>
                    <a:pt x="2047" y="2276"/>
                  </a:cubicBezTo>
                  <a:cubicBezTo>
                    <a:pt x="2024" y="2268"/>
                    <a:pt x="2001" y="2283"/>
                    <a:pt x="1986" y="2276"/>
                  </a:cubicBezTo>
                  <a:cubicBezTo>
                    <a:pt x="1955" y="2261"/>
                    <a:pt x="1932" y="2222"/>
                    <a:pt x="1902" y="2200"/>
                  </a:cubicBezTo>
                  <a:lnTo>
                    <a:pt x="1902" y="2200"/>
                  </a:lnTo>
                  <a:cubicBezTo>
                    <a:pt x="1917" y="2177"/>
                    <a:pt x="1940" y="2154"/>
                    <a:pt x="1940" y="2131"/>
                  </a:cubicBezTo>
                  <a:cubicBezTo>
                    <a:pt x="1940" y="2123"/>
                    <a:pt x="1909" y="2123"/>
                    <a:pt x="1902" y="2115"/>
                  </a:cubicBezTo>
                  <a:cubicBezTo>
                    <a:pt x="1894" y="2077"/>
                    <a:pt x="1925" y="2039"/>
                    <a:pt x="1909" y="2001"/>
                  </a:cubicBezTo>
                  <a:cubicBezTo>
                    <a:pt x="1902" y="1963"/>
                    <a:pt x="1848" y="1940"/>
                    <a:pt x="1848" y="1902"/>
                  </a:cubicBezTo>
                  <a:cubicBezTo>
                    <a:pt x="1848" y="1879"/>
                    <a:pt x="1894" y="1894"/>
                    <a:pt x="1902" y="1871"/>
                  </a:cubicBezTo>
                  <a:cubicBezTo>
                    <a:pt x="1917" y="1840"/>
                    <a:pt x="1894" y="1802"/>
                    <a:pt x="1894" y="1772"/>
                  </a:cubicBezTo>
                  <a:cubicBezTo>
                    <a:pt x="1902" y="1756"/>
                    <a:pt x="1925" y="1749"/>
                    <a:pt x="1917" y="1733"/>
                  </a:cubicBezTo>
                  <a:cubicBezTo>
                    <a:pt x="1909" y="1711"/>
                    <a:pt x="1894" y="1688"/>
                    <a:pt x="1871" y="1680"/>
                  </a:cubicBezTo>
                  <a:cubicBezTo>
                    <a:pt x="1841" y="1672"/>
                    <a:pt x="1802" y="1665"/>
                    <a:pt x="1772" y="1672"/>
                  </a:cubicBezTo>
                  <a:cubicBezTo>
                    <a:pt x="1749" y="1680"/>
                    <a:pt x="1741" y="1703"/>
                    <a:pt x="1726" y="1718"/>
                  </a:cubicBezTo>
                  <a:cubicBezTo>
                    <a:pt x="1719" y="1733"/>
                    <a:pt x="1711" y="1756"/>
                    <a:pt x="1696" y="1764"/>
                  </a:cubicBezTo>
                  <a:cubicBezTo>
                    <a:pt x="1673" y="1772"/>
                    <a:pt x="1634" y="1756"/>
                    <a:pt x="1612" y="1756"/>
                  </a:cubicBezTo>
                  <a:cubicBezTo>
                    <a:pt x="1581" y="1764"/>
                    <a:pt x="1558" y="1779"/>
                    <a:pt x="1535" y="1779"/>
                  </a:cubicBezTo>
                  <a:cubicBezTo>
                    <a:pt x="1520" y="1779"/>
                    <a:pt x="1512" y="1764"/>
                    <a:pt x="1497" y="1764"/>
                  </a:cubicBezTo>
                  <a:cubicBezTo>
                    <a:pt x="1489" y="1764"/>
                    <a:pt x="1482" y="1779"/>
                    <a:pt x="1474" y="1779"/>
                  </a:cubicBezTo>
                  <a:cubicBezTo>
                    <a:pt x="1444" y="1787"/>
                    <a:pt x="1421" y="1779"/>
                    <a:pt x="1390" y="1772"/>
                  </a:cubicBezTo>
                  <a:cubicBezTo>
                    <a:pt x="1360" y="1764"/>
                    <a:pt x="1329" y="1741"/>
                    <a:pt x="1298" y="1741"/>
                  </a:cubicBezTo>
                  <a:cubicBezTo>
                    <a:pt x="1283" y="1741"/>
                    <a:pt x="1275" y="1756"/>
                    <a:pt x="1260" y="1764"/>
                  </a:cubicBezTo>
                  <a:lnTo>
                    <a:pt x="1260" y="1764"/>
                  </a:lnTo>
                  <a:cubicBezTo>
                    <a:pt x="1252" y="1749"/>
                    <a:pt x="1245" y="1741"/>
                    <a:pt x="1230" y="1726"/>
                  </a:cubicBezTo>
                  <a:cubicBezTo>
                    <a:pt x="1230" y="1726"/>
                    <a:pt x="1176" y="1718"/>
                    <a:pt x="1169" y="1718"/>
                  </a:cubicBezTo>
                  <a:lnTo>
                    <a:pt x="1130" y="1688"/>
                  </a:lnTo>
                  <a:cubicBezTo>
                    <a:pt x="1115" y="1680"/>
                    <a:pt x="1100" y="1680"/>
                    <a:pt x="1085" y="1680"/>
                  </a:cubicBezTo>
                  <a:cubicBezTo>
                    <a:pt x="1077" y="1680"/>
                    <a:pt x="1085" y="1695"/>
                    <a:pt x="1085" y="1703"/>
                  </a:cubicBezTo>
                  <a:cubicBezTo>
                    <a:pt x="1069" y="1703"/>
                    <a:pt x="1062" y="1703"/>
                    <a:pt x="1054" y="1695"/>
                  </a:cubicBezTo>
                  <a:cubicBezTo>
                    <a:pt x="1039" y="1672"/>
                    <a:pt x="1039" y="1634"/>
                    <a:pt x="1016" y="1627"/>
                  </a:cubicBezTo>
                  <a:cubicBezTo>
                    <a:pt x="977" y="1611"/>
                    <a:pt x="939" y="1634"/>
                    <a:pt x="901" y="1642"/>
                  </a:cubicBezTo>
                  <a:cubicBezTo>
                    <a:pt x="901" y="1642"/>
                    <a:pt x="886" y="1711"/>
                    <a:pt x="886" y="1718"/>
                  </a:cubicBezTo>
                  <a:lnTo>
                    <a:pt x="916" y="1764"/>
                  </a:lnTo>
                  <a:cubicBezTo>
                    <a:pt x="901" y="1772"/>
                    <a:pt x="886" y="1764"/>
                    <a:pt x="886" y="1779"/>
                  </a:cubicBezTo>
                  <a:cubicBezTo>
                    <a:pt x="871" y="1802"/>
                    <a:pt x="886" y="1840"/>
                    <a:pt x="871" y="1863"/>
                  </a:cubicBezTo>
                  <a:cubicBezTo>
                    <a:pt x="863" y="1879"/>
                    <a:pt x="848" y="1848"/>
                    <a:pt x="833" y="1856"/>
                  </a:cubicBezTo>
                  <a:cubicBezTo>
                    <a:pt x="810" y="1863"/>
                    <a:pt x="794" y="1894"/>
                    <a:pt x="771" y="1909"/>
                  </a:cubicBezTo>
                  <a:lnTo>
                    <a:pt x="771" y="1909"/>
                  </a:lnTo>
                  <a:cubicBezTo>
                    <a:pt x="718" y="1840"/>
                    <a:pt x="680" y="1764"/>
                    <a:pt x="626" y="1703"/>
                  </a:cubicBezTo>
                  <a:cubicBezTo>
                    <a:pt x="611" y="1680"/>
                    <a:pt x="573" y="1695"/>
                    <a:pt x="558" y="1680"/>
                  </a:cubicBezTo>
                  <a:cubicBezTo>
                    <a:pt x="542" y="1657"/>
                    <a:pt x="550" y="1619"/>
                    <a:pt x="535" y="1588"/>
                  </a:cubicBezTo>
                  <a:cubicBezTo>
                    <a:pt x="527" y="1581"/>
                    <a:pt x="504" y="1573"/>
                    <a:pt x="489" y="1573"/>
                  </a:cubicBezTo>
                  <a:cubicBezTo>
                    <a:pt x="466" y="1565"/>
                    <a:pt x="435" y="1581"/>
                    <a:pt x="412" y="1573"/>
                  </a:cubicBezTo>
                  <a:cubicBezTo>
                    <a:pt x="374" y="1565"/>
                    <a:pt x="328" y="1550"/>
                    <a:pt x="305" y="1520"/>
                  </a:cubicBezTo>
                  <a:cubicBezTo>
                    <a:pt x="283" y="1481"/>
                    <a:pt x="321" y="1420"/>
                    <a:pt x="290" y="1390"/>
                  </a:cubicBezTo>
                  <a:cubicBezTo>
                    <a:pt x="244" y="1359"/>
                    <a:pt x="176" y="1413"/>
                    <a:pt x="122" y="1397"/>
                  </a:cubicBezTo>
                  <a:cubicBezTo>
                    <a:pt x="107" y="1390"/>
                    <a:pt x="122" y="1359"/>
                    <a:pt x="114" y="1344"/>
                  </a:cubicBezTo>
                  <a:cubicBezTo>
                    <a:pt x="114" y="1321"/>
                    <a:pt x="107" y="1298"/>
                    <a:pt x="91" y="1275"/>
                  </a:cubicBezTo>
                  <a:cubicBezTo>
                    <a:pt x="69" y="1245"/>
                    <a:pt x="23" y="1222"/>
                    <a:pt x="8" y="1183"/>
                  </a:cubicBezTo>
                  <a:cubicBezTo>
                    <a:pt x="0" y="1161"/>
                    <a:pt x="8" y="1130"/>
                    <a:pt x="15" y="1107"/>
                  </a:cubicBezTo>
                  <a:cubicBezTo>
                    <a:pt x="30" y="1077"/>
                    <a:pt x="69" y="1061"/>
                    <a:pt x="91" y="1031"/>
                  </a:cubicBezTo>
                  <a:cubicBezTo>
                    <a:pt x="114" y="1000"/>
                    <a:pt x="130" y="962"/>
                    <a:pt x="145" y="93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92" name="Freeform 62"/>
            <p:cNvSpPr>
              <a:spLocks noChangeArrowheads="1"/>
            </p:cNvSpPr>
            <p:nvPr/>
          </p:nvSpPr>
          <p:spPr bwMode="auto">
            <a:xfrm>
              <a:off x="7425841" y="6913563"/>
              <a:ext cx="419073" cy="273050"/>
            </a:xfrm>
            <a:custGeom>
              <a:avLst/>
              <a:gdLst>
                <a:gd name="T0" fmla="*/ 23 w 1162"/>
                <a:gd name="T1" fmla="*/ 611 h 757"/>
                <a:gd name="T2" fmla="*/ 23 w 1162"/>
                <a:gd name="T3" fmla="*/ 611 h 757"/>
                <a:gd name="T4" fmla="*/ 0 w 1162"/>
                <a:gd name="T5" fmla="*/ 542 h 757"/>
                <a:gd name="T6" fmla="*/ 61 w 1162"/>
                <a:gd name="T7" fmla="*/ 519 h 757"/>
                <a:gd name="T8" fmla="*/ 76 w 1162"/>
                <a:gd name="T9" fmla="*/ 359 h 757"/>
                <a:gd name="T10" fmla="*/ 114 w 1162"/>
                <a:gd name="T11" fmla="*/ 252 h 757"/>
                <a:gd name="T12" fmla="*/ 114 w 1162"/>
                <a:gd name="T13" fmla="*/ 252 h 757"/>
                <a:gd name="T14" fmla="*/ 168 w 1162"/>
                <a:gd name="T15" fmla="*/ 267 h 757"/>
                <a:gd name="T16" fmla="*/ 374 w 1162"/>
                <a:gd name="T17" fmla="*/ 137 h 757"/>
                <a:gd name="T18" fmla="*/ 412 w 1162"/>
                <a:gd name="T19" fmla="*/ 84 h 757"/>
                <a:gd name="T20" fmla="*/ 412 w 1162"/>
                <a:gd name="T21" fmla="*/ 84 h 757"/>
                <a:gd name="T22" fmla="*/ 588 w 1162"/>
                <a:gd name="T23" fmla="*/ 99 h 757"/>
                <a:gd name="T24" fmla="*/ 672 w 1162"/>
                <a:gd name="T25" fmla="*/ 145 h 757"/>
                <a:gd name="T26" fmla="*/ 824 w 1162"/>
                <a:gd name="T27" fmla="*/ 84 h 757"/>
                <a:gd name="T28" fmla="*/ 1099 w 1162"/>
                <a:gd name="T29" fmla="*/ 122 h 757"/>
                <a:gd name="T30" fmla="*/ 1161 w 1162"/>
                <a:gd name="T31" fmla="*/ 229 h 757"/>
                <a:gd name="T32" fmla="*/ 1161 w 1162"/>
                <a:gd name="T33" fmla="*/ 229 h 757"/>
                <a:gd name="T34" fmla="*/ 1031 w 1162"/>
                <a:gd name="T35" fmla="*/ 313 h 757"/>
                <a:gd name="T36" fmla="*/ 1031 w 1162"/>
                <a:gd name="T37" fmla="*/ 313 h 757"/>
                <a:gd name="T38" fmla="*/ 993 w 1162"/>
                <a:gd name="T39" fmla="*/ 321 h 757"/>
                <a:gd name="T40" fmla="*/ 955 w 1162"/>
                <a:gd name="T41" fmla="*/ 450 h 757"/>
                <a:gd name="T42" fmla="*/ 786 w 1162"/>
                <a:gd name="T43" fmla="*/ 427 h 757"/>
                <a:gd name="T44" fmla="*/ 710 w 1162"/>
                <a:gd name="T45" fmla="*/ 496 h 757"/>
                <a:gd name="T46" fmla="*/ 802 w 1162"/>
                <a:gd name="T47" fmla="*/ 496 h 757"/>
                <a:gd name="T48" fmla="*/ 855 w 1162"/>
                <a:gd name="T49" fmla="*/ 557 h 757"/>
                <a:gd name="T50" fmla="*/ 718 w 1162"/>
                <a:gd name="T51" fmla="*/ 588 h 757"/>
                <a:gd name="T52" fmla="*/ 718 w 1162"/>
                <a:gd name="T53" fmla="*/ 672 h 757"/>
                <a:gd name="T54" fmla="*/ 511 w 1162"/>
                <a:gd name="T55" fmla="*/ 733 h 757"/>
                <a:gd name="T56" fmla="*/ 504 w 1162"/>
                <a:gd name="T57" fmla="*/ 588 h 757"/>
                <a:gd name="T58" fmla="*/ 359 w 1162"/>
                <a:gd name="T59" fmla="*/ 550 h 757"/>
                <a:gd name="T60" fmla="*/ 221 w 1162"/>
                <a:gd name="T61" fmla="*/ 733 h 757"/>
                <a:gd name="T62" fmla="*/ 221 w 1162"/>
                <a:gd name="T63" fmla="*/ 733 h 757"/>
                <a:gd name="T64" fmla="*/ 137 w 1162"/>
                <a:gd name="T65" fmla="*/ 710 h 757"/>
                <a:gd name="T66" fmla="*/ 46 w 1162"/>
                <a:gd name="T67" fmla="*/ 710 h 757"/>
                <a:gd name="T68" fmla="*/ 61 w 1162"/>
                <a:gd name="T69" fmla="*/ 679 h 757"/>
                <a:gd name="T70" fmla="*/ 23 w 1162"/>
                <a:gd name="T71" fmla="*/ 611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62" h="757">
                  <a:moveTo>
                    <a:pt x="23" y="611"/>
                  </a:moveTo>
                  <a:lnTo>
                    <a:pt x="23" y="611"/>
                  </a:lnTo>
                  <a:cubicBezTo>
                    <a:pt x="15" y="588"/>
                    <a:pt x="7" y="557"/>
                    <a:pt x="0" y="542"/>
                  </a:cubicBezTo>
                  <a:cubicBezTo>
                    <a:pt x="0" y="534"/>
                    <a:pt x="61" y="527"/>
                    <a:pt x="61" y="519"/>
                  </a:cubicBezTo>
                  <a:cubicBezTo>
                    <a:pt x="61" y="512"/>
                    <a:pt x="68" y="382"/>
                    <a:pt x="76" y="359"/>
                  </a:cubicBezTo>
                  <a:cubicBezTo>
                    <a:pt x="84" y="343"/>
                    <a:pt x="107" y="290"/>
                    <a:pt x="114" y="252"/>
                  </a:cubicBezTo>
                  <a:lnTo>
                    <a:pt x="114" y="252"/>
                  </a:lnTo>
                  <a:cubicBezTo>
                    <a:pt x="137" y="259"/>
                    <a:pt x="152" y="275"/>
                    <a:pt x="168" y="267"/>
                  </a:cubicBezTo>
                  <a:cubicBezTo>
                    <a:pt x="244" y="237"/>
                    <a:pt x="313" y="191"/>
                    <a:pt x="374" y="137"/>
                  </a:cubicBezTo>
                  <a:cubicBezTo>
                    <a:pt x="397" y="114"/>
                    <a:pt x="389" y="107"/>
                    <a:pt x="412" y="84"/>
                  </a:cubicBezTo>
                  <a:lnTo>
                    <a:pt x="412" y="84"/>
                  </a:lnTo>
                  <a:cubicBezTo>
                    <a:pt x="488" y="84"/>
                    <a:pt x="534" y="15"/>
                    <a:pt x="588" y="99"/>
                  </a:cubicBezTo>
                  <a:cubicBezTo>
                    <a:pt x="611" y="129"/>
                    <a:pt x="626" y="160"/>
                    <a:pt x="672" y="145"/>
                  </a:cubicBezTo>
                  <a:cubicBezTo>
                    <a:pt x="725" y="129"/>
                    <a:pt x="771" y="99"/>
                    <a:pt x="824" y="84"/>
                  </a:cubicBezTo>
                  <a:cubicBezTo>
                    <a:pt x="939" y="107"/>
                    <a:pt x="1031" y="0"/>
                    <a:pt x="1099" y="122"/>
                  </a:cubicBezTo>
                  <a:cubicBezTo>
                    <a:pt x="1122" y="160"/>
                    <a:pt x="1138" y="191"/>
                    <a:pt x="1161" y="229"/>
                  </a:cubicBezTo>
                  <a:lnTo>
                    <a:pt x="1161" y="229"/>
                  </a:lnTo>
                  <a:cubicBezTo>
                    <a:pt x="1031" y="313"/>
                    <a:pt x="1031" y="313"/>
                    <a:pt x="1031" y="313"/>
                  </a:cubicBezTo>
                  <a:lnTo>
                    <a:pt x="1031" y="313"/>
                  </a:lnTo>
                  <a:cubicBezTo>
                    <a:pt x="1016" y="313"/>
                    <a:pt x="993" y="305"/>
                    <a:pt x="993" y="321"/>
                  </a:cubicBezTo>
                  <a:cubicBezTo>
                    <a:pt x="970" y="359"/>
                    <a:pt x="993" y="427"/>
                    <a:pt x="955" y="450"/>
                  </a:cubicBezTo>
                  <a:cubicBezTo>
                    <a:pt x="901" y="473"/>
                    <a:pt x="840" y="420"/>
                    <a:pt x="786" y="427"/>
                  </a:cubicBezTo>
                  <a:cubicBezTo>
                    <a:pt x="756" y="435"/>
                    <a:pt x="702" y="458"/>
                    <a:pt x="710" y="496"/>
                  </a:cubicBezTo>
                  <a:cubicBezTo>
                    <a:pt x="718" y="527"/>
                    <a:pt x="771" y="489"/>
                    <a:pt x="802" y="496"/>
                  </a:cubicBezTo>
                  <a:cubicBezTo>
                    <a:pt x="824" y="512"/>
                    <a:pt x="870" y="534"/>
                    <a:pt x="855" y="557"/>
                  </a:cubicBezTo>
                  <a:cubicBezTo>
                    <a:pt x="817" y="588"/>
                    <a:pt x="756" y="557"/>
                    <a:pt x="718" y="588"/>
                  </a:cubicBezTo>
                  <a:cubicBezTo>
                    <a:pt x="695" y="603"/>
                    <a:pt x="748" y="657"/>
                    <a:pt x="718" y="672"/>
                  </a:cubicBezTo>
                  <a:cubicBezTo>
                    <a:pt x="664" y="710"/>
                    <a:pt x="580" y="756"/>
                    <a:pt x="511" y="733"/>
                  </a:cubicBezTo>
                  <a:cubicBezTo>
                    <a:pt x="466" y="710"/>
                    <a:pt x="534" y="618"/>
                    <a:pt x="504" y="588"/>
                  </a:cubicBezTo>
                  <a:cubicBezTo>
                    <a:pt x="473" y="550"/>
                    <a:pt x="405" y="527"/>
                    <a:pt x="359" y="550"/>
                  </a:cubicBezTo>
                  <a:cubicBezTo>
                    <a:pt x="290" y="588"/>
                    <a:pt x="267" y="672"/>
                    <a:pt x="221" y="733"/>
                  </a:cubicBezTo>
                  <a:lnTo>
                    <a:pt x="221" y="733"/>
                  </a:lnTo>
                  <a:cubicBezTo>
                    <a:pt x="198" y="725"/>
                    <a:pt x="168" y="710"/>
                    <a:pt x="137" y="710"/>
                  </a:cubicBezTo>
                  <a:cubicBezTo>
                    <a:pt x="107" y="702"/>
                    <a:pt x="76" y="718"/>
                    <a:pt x="46" y="710"/>
                  </a:cubicBezTo>
                  <a:cubicBezTo>
                    <a:pt x="38" y="702"/>
                    <a:pt x="61" y="687"/>
                    <a:pt x="61" y="679"/>
                  </a:cubicBezTo>
                  <a:cubicBezTo>
                    <a:pt x="53" y="657"/>
                    <a:pt x="30" y="634"/>
                    <a:pt x="23" y="61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93" name="Freeform 63"/>
            <p:cNvSpPr>
              <a:spLocks noChangeArrowheads="1"/>
            </p:cNvSpPr>
            <p:nvPr/>
          </p:nvSpPr>
          <p:spPr bwMode="auto">
            <a:xfrm>
              <a:off x="7797293" y="6996114"/>
              <a:ext cx="169852" cy="198437"/>
            </a:xfrm>
            <a:custGeom>
              <a:avLst/>
              <a:gdLst>
                <a:gd name="T0" fmla="*/ 130 w 474"/>
                <a:gd name="T1" fmla="*/ 0 h 551"/>
                <a:gd name="T2" fmla="*/ 130 w 474"/>
                <a:gd name="T3" fmla="*/ 0 h 551"/>
                <a:gd name="T4" fmla="*/ 0 w 474"/>
                <a:gd name="T5" fmla="*/ 84 h 551"/>
                <a:gd name="T6" fmla="*/ 0 w 474"/>
                <a:gd name="T7" fmla="*/ 84 h 551"/>
                <a:gd name="T8" fmla="*/ 130 w 474"/>
                <a:gd name="T9" fmla="*/ 214 h 551"/>
                <a:gd name="T10" fmla="*/ 107 w 474"/>
                <a:gd name="T11" fmla="*/ 313 h 551"/>
                <a:gd name="T12" fmla="*/ 183 w 474"/>
                <a:gd name="T13" fmla="*/ 450 h 551"/>
                <a:gd name="T14" fmla="*/ 244 w 474"/>
                <a:gd name="T15" fmla="*/ 542 h 551"/>
                <a:gd name="T16" fmla="*/ 305 w 474"/>
                <a:gd name="T17" fmla="*/ 496 h 551"/>
                <a:gd name="T18" fmla="*/ 267 w 474"/>
                <a:gd name="T19" fmla="*/ 450 h 551"/>
                <a:gd name="T20" fmla="*/ 328 w 474"/>
                <a:gd name="T21" fmla="*/ 389 h 551"/>
                <a:gd name="T22" fmla="*/ 351 w 474"/>
                <a:gd name="T23" fmla="*/ 328 h 551"/>
                <a:gd name="T24" fmla="*/ 473 w 474"/>
                <a:gd name="T25" fmla="*/ 260 h 551"/>
                <a:gd name="T26" fmla="*/ 473 w 474"/>
                <a:gd name="T27" fmla="*/ 260 h 551"/>
                <a:gd name="T28" fmla="*/ 435 w 474"/>
                <a:gd name="T29" fmla="*/ 221 h 551"/>
                <a:gd name="T30" fmla="*/ 290 w 474"/>
                <a:gd name="T31" fmla="*/ 145 h 551"/>
                <a:gd name="T32" fmla="*/ 145 w 474"/>
                <a:gd name="T33" fmla="*/ 30 h 551"/>
                <a:gd name="T34" fmla="*/ 130 w 474"/>
                <a:gd name="T35"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4" h="551">
                  <a:moveTo>
                    <a:pt x="130" y="0"/>
                  </a:moveTo>
                  <a:lnTo>
                    <a:pt x="130" y="0"/>
                  </a:lnTo>
                  <a:cubicBezTo>
                    <a:pt x="0" y="84"/>
                    <a:pt x="0" y="84"/>
                    <a:pt x="0" y="84"/>
                  </a:cubicBezTo>
                  <a:lnTo>
                    <a:pt x="0" y="84"/>
                  </a:lnTo>
                  <a:cubicBezTo>
                    <a:pt x="46" y="130"/>
                    <a:pt x="107" y="160"/>
                    <a:pt x="130" y="214"/>
                  </a:cubicBezTo>
                  <a:cubicBezTo>
                    <a:pt x="145" y="244"/>
                    <a:pt x="91" y="283"/>
                    <a:pt x="107" y="313"/>
                  </a:cubicBezTo>
                  <a:cubicBezTo>
                    <a:pt x="114" y="367"/>
                    <a:pt x="160" y="405"/>
                    <a:pt x="183" y="450"/>
                  </a:cubicBezTo>
                  <a:cubicBezTo>
                    <a:pt x="206" y="481"/>
                    <a:pt x="214" y="527"/>
                    <a:pt x="244" y="542"/>
                  </a:cubicBezTo>
                  <a:cubicBezTo>
                    <a:pt x="267" y="550"/>
                    <a:pt x="298" y="519"/>
                    <a:pt x="305" y="496"/>
                  </a:cubicBezTo>
                  <a:cubicBezTo>
                    <a:pt x="305" y="473"/>
                    <a:pt x="267" y="466"/>
                    <a:pt x="267" y="450"/>
                  </a:cubicBezTo>
                  <a:cubicBezTo>
                    <a:pt x="275" y="428"/>
                    <a:pt x="313" y="412"/>
                    <a:pt x="328" y="389"/>
                  </a:cubicBezTo>
                  <a:cubicBezTo>
                    <a:pt x="336" y="374"/>
                    <a:pt x="328" y="344"/>
                    <a:pt x="351" y="328"/>
                  </a:cubicBezTo>
                  <a:cubicBezTo>
                    <a:pt x="389" y="290"/>
                    <a:pt x="427" y="290"/>
                    <a:pt x="473" y="260"/>
                  </a:cubicBezTo>
                  <a:lnTo>
                    <a:pt x="473" y="260"/>
                  </a:lnTo>
                  <a:cubicBezTo>
                    <a:pt x="466" y="252"/>
                    <a:pt x="450" y="237"/>
                    <a:pt x="435" y="221"/>
                  </a:cubicBezTo>
                  <a:cubicBezTo>
                    <a:pt x="397" y="183"/>
                    <a:pt x="336" y="183"/>
                    <a:pt x="290" y="145"/>
                  </a:cubicBezTo>
                  <a:cubicBezTo>
                    <a:pt x="275" y="145"/>
                    <a:pt x="160" y="46"/>
                    <a:pt x="145" y="30"/>
                  </a:cubicBezTo>
                  <a:cubicBezTo>
                    <a:pt x="137" y="23"/>
                    <a:pt x="130" y="8"/>
                    <a:pt x="130"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94" name="Freeform 64"/>
            <p:cNvSpPr>
              <a:spLocks noChangeArrowheads="1"/>
            </p:cNvSpPr>
            <p:nvPr/>
          </p:nvSpPr>
          <p:spPr bwMode="auto">
            <a:xfrm>
              <a:off x="7462352" y="7791450"/>
              <a:ext cx="217473" cy="217488"/>
            </a:xfrm>
            <a:custGeom>
              <a:avLst/>
              <a:gdLst>
                <a:gd name="T0" fmla="*/ 221 w 604"/>
                <a:gd name="T1" fmla="*/ 8 h 605"/>
                <a:gd name="T2" fmla="*/ 221 w 604"/>
                <a:gd name="T3" fmla="*/ 8 h 605"/>
                <a:gd name="T4" fmla="*/ 397 w 604"/>
                <a:gd name="T5" fmla="*/ 31 h 605"/>
                <a:gd name="T6" fmla="*/ 466 w 604"/>
                <a:gd name="T7" fmla="*/ 123 h 605"/>
                <a:gd name="T8" fmla="*/ 588 w 604"/>
                <a:gd name="T9" fmla="*/ 123 h 605"/>
                <a:gd name="T10" fmla="*/ 596 w 604"/>
                <a:gd name="T11" fmla="*/ 168 h 605"/>
                <a:gd name="T12" fmla="*/ 450 w 604"/>
                <a:gd name="T13" fmla="*/ 237 h 605"/>
                <a:gd name="T14" fmla="*/ 504 w 604"/>
                <a:gd name="T15" fmla="*/ 290 h 605"/>
                <a:gd name="T16" fmla="*/ 504 w 604"/>
                <a:gd name="T17" fmla="*/ 290 h 605"/>
                <a:gd name="T18" fmla="*/ 435 w 604"/>
                <a:gd name="T19" fmla="*/ 336 h 605"/>
                <a:gd name="T20" fmla="*/ 420 w 604"/>
                <a:gd name="T21" fmla="*/ 421 h 605"/>
                <a:gd name="T22" fmla="*/ 275 w 604"/>
                <a:gd name="T23" fmla="*/ 474 h 605"/>
                <a:gd name="T24" fmla="*/ 183 w 604"/>
                <a:gd name="T25" fmla="*/ 604 h 605"/>
                <a:gd name="T26" fmla="*/ 183 w 604"/>
                <a:gd name="T27" fmla="*/ 604 h 605"/>
                <a:gd name="T28" fmla="*/ 122 w 604"/>
                <a:gd name="T29" fmla="*/ 535 h 605"/>
                <a:gd name="T30" fmla="*/ 61 w 604"/>
                <a:gd name="T31" fmla="*/ 436 h 605"/>
                <a:gd name="T32" fmla="*/ 15 w 604"/>
                <a:gd name="T33" fmla="*/ 421 h 605"/>
                <a:gd name="T34" fmla="*/ 38 w 604"/>
                <a:gd name="T35" fmla="*/ 313 h 605"/>
                <a:gd name="T36" fmla="*/ 53 w 604"/>
                <a:gd name="T37" fmla="*/ 199 h 605"/>
                <a:gd name="T38" fmla="*/ 0 w 604"/>
                <a:gd name="T39" fmla="*/ 115 h 605"/>
                <a:gd name="T40" fmla="*/ 38 w 604"/>
                <a:gd name="T41" fmla="*/ 61 h 605"/>
                <a:gd name="T42" fmla="*/ 99 w 604"/>
                <a:gd name="T43" fmla="*/ 77 h 605"/>
                <a:gd name="T44" fmla="*/ 221 w 604"/>
                <a:gd name="T45" fmla="*/ 8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4" h="605">
                  <a:moveTo>
                    <a:pt x="221" y="8"/>
                  </a:moveTo>
                  <a:lnTo>
                    <a:pt x="221" y="8"/>
                  </a:lnTo>
                  <a:cubicBezTo>
                    <a:pt x="283" y="16"/>
                    <a:pt x="344" y="0"/>
                    <a:pt x="397" y="31"/>
                  </a:cubicBezTo>
                  <a:cubicBezTo>
                    <a:pt x="435" y="46"/>
                    <a:pt x="435" y="100"/>
                    <a:pt x="466" y="123"/>
                  </a:cubicBezTo>
                  <a:cubicBezTo>
                    <a:pt x="504" y="138"/>
                    <a:pt x="550" y="107"/>
                    <a:pt x="588" y="123"/>
                  </a:cubicBezTo>
                  <a:cubicBezTo>
                    <a:pt x="603" y="130"/>
                    <a:pt x="603" y="161"/>
                    <a:pt x="596" y="168"/>
                  </a:cubicBezTo>
                  <a:cubicBezTo>
                    <a:pt x="558" y="207"/>
                    <a:pt x="481" y="199"/>
                    <a:pt x="450" y="237"/>
                  </a:cubicBezTo>
                  <a:cubicBezTo>
                    <a:pt x="435" y="260"/>
                    <a:pt x="489" y="275"/>
                    <a:pt x="504" y="290"/>
                  </a:cubicBezTo>
                  <a:lnTo>
                    <a:pt x="504" y="290"/>
                  </a:lnTo>
                  <a:cubicBezTo>
                    <a:pt x="481" y="306"/>
                    <a:pt x="458" y="321"/>
                    <a:pt x="435" y="336"/>
                  </a:cubicBezTo>
                  <a:cubicBezTo>
                    <a:pt x="435" y="336"/>
                    <a:pt x="420" y="413"/>
                    <a:pt x="420" y="421"/>
                  </a:cubicBezTo>
                  <a:cubicBezTo>
                    <a:pt x="420" y="428"/>
                    <a:pt x="275" y="474"/>
                    <a:pt x="275" y="474"/>
                  </a:cubicBezTo>
                  <a:cubicBezTo>
                    <a:pt x="244" y="520"/>
                    <a:pt x="214" y="565"/>
                    <a:pt x="183" y="604"/>
                  </a:cubicBezTo>
                  <a:lnTo>
                    <a:pt x="183" y="604"/>
                  </a:lnTo>
                  <a:cubicBezTo>
                    <a:pt x="160" y="581"/>
                    <a:pt x="145" y="558"/>
                    <a:pt x="122" y="535"/>
                  </a:cubicBezTo>
                  <a:cubicBezTo>
                    <a:pt x="99" y="504"/>
                    <a:pt x="84" y="466"/>
                    <a:pt x="61" y="436"/>
                  </a:cubicBezTo>
                  <a:cubicBezTo>
                    <a:pt x="46" y="421"/>
                    <a:pt x="15" y="436"/>
                    <a:pt x="15" y="421"/>
                  </a:cubicBezTo>
                  <a:cubicBezTo>
                    <a:pt x="8" y="382"/>
                    <a:pt x="31" y="344"/>
                    <a:pt x="38" y="313"/>
                  </a:cubicBezTo>
                  <a:cubicBezTo>
                    <a:pt x="46" y="275"/>
                    <a:pt x="61" y="237"/>
                    <a:pt x="53" y="199"/>
                  </a:cubicBezTo>
                  <a:cubicBezTo>
                    <a:pt x="53" y="168"/>
                    <a:pt x="23" y="146"/>
                    <a:pt x="0" y="115"/>
                  </a:cubicBezTo>
                  <a:cubicBezTo>
                    <a:pt x="0" y="115"/>
                    <a:pt x="38" y="69"/>
                    <a:pt x="38" y="61"/>
                  </a:cubicBezTo>
                  <a:cubicBezTo>
                    <a:pt x="46" y="54"/>
                    <a:pt x="99" y="77"/>
                    <a:pt x="99" y="77"/>
                  </a:cubicBezTo>
                  <a:cubicBezTo>
                    <a:pt x="145" y="54"/>
                    <a:pt x="183" y="31"/>
                    <a:pt x="221" y="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95" name="Freeform 65"/>
            <p:cNvSpPr>
              <a:spLocks noChangeArrowheads="1"/>
            </p:cNvSpPr>
            <p:nvPr/>
          </p:nvSpPr>
          <p:spPr bwMode="auto">
            <a:xfrm>
              <a:off x="7200431" y="7896225"/>
              <a:ext cx="558764" cy="630238"/>
            </a:xfrm>
            <a:custGeom>
              <a:avLst/>
              <a:gdLst>
                <a:gd name="T0" fmla="*/ 909 w 1552"/>
                <a:gd name="T1" fmla="*/ 314 h 1751"/>
                <a:gd name="T2" fmla="*/ 1146 w 1552"/>
                <a:gd name="T3" fmla="*/ 131 h 1751"/>
                <a:gd name="T4" fmla="*/ 1230 w 1552"/>
                <a:gd name="T5" fmla="*/ 0 h 1751"/>
                <a:gd name="T6" fmla="*/ 1314 w 1552"/>
                <a:gd name="T7" fmla="*/ 85 h 1751"/>
                <a:gd name="T8" fmla="*/ 1322 w 1552"/>
                <a:gd name="T9" fmla="*/ 237 h 1751"/>
                <a:gd name="T10" fmla="*/ 1406 w 1552"/>
                <a:gd name="T11" fmla="*/ 222 h 1751"/>
                <a:gd name="T12" fmla="*/ 1536 w 1552"/>
                <a:gd name="T13" fmla="*/ 428 h 1751"/>
                <a:gd name="T14" fmla="*/ 1390 w 1552"/>
                <a:gd name="T15" fmla="*/ 696 h 1751"/>
                <a:gd name="T16" fmla="*/ 1352 w 1552"/>
                <a:gd name="T17" fmla="*/ 910 h 1751"/>
                <a:gd name="T18" fmla="*/ 1253 w 1552"/>
                <a:gd name="T19" fmla="*/ 955 h 1751"/>
                <a:gd name="T20" fmla="*/ 1138 w 1552"/>
                <a:gd name="T21" fmla="*/ 994 h 1751"/>
                <a:gd name="T22" fmla="*/ 1100 w 1552"/>
                <a:gd name="T23" fmla="*/ 1123 h 1751"/>
                <a:gd name="T24" fmla="*/ 1093 w 1552"/>
                <a:gd name="T25" fmla="*/ 1314 h 1751"/>
                <a:gd name="T26" fmla="*/ 940 w 1552"/>
                <a:gd name="T27" fmla="*/ 1368 h 1751"/>
                <a:gd name="T28" fmla="*/ 718 w 1552"/>
                <a:gd name="T29" fmla="*/ 1498 h 1751"/>
                <a:gd name="T30" fmla="*/ 718 w 1552"/>
                <a:gd name="T31" fmla="*/ 1567 h 1751"/>
                <a:gd name="T32" fmla="*/ 596 w 1552"/>
                <a:gd name="T33" fmla="*/ 1467 h 1751"/>
                <a:gd name="T34" fmla="*/ 474 w 1552"/>
                <a:gd name="T35" fmla="*/ 1521 h 1751"/>
                <a:gd name="T36" fmla="*/ 336 w 1552"/>
                <a:gd name="T37" fmla="*/ 1643 h 1751"/>
                <a:gd name="T38" fmla="*/ 313 w 1552"/>
                <a:gd name="T39" fmla="*/ 1681 h 1751"/>
                <a:gd name="T40" fmla="*/ 161 w 1552"/>
                <a:gd name="T41" fmla="*/ 1734 h 1751"/>
                <a:gd name="T42" fmla="*/ 92 w 1552"/>
                <a:gd name="T43" fmla="*/ 1689 h 1751"/>
                <a:gd name="T44" fmla="*/ 31 w 1552"/>
                <a:gd name="T45" fmla="*/ 1467 h 1751"/>
                <a:gd name="T46" fmla="*/ 0 w 1552"/>
                <a:gd name="T47" fmla="*/ 1269 h 1751"/>
                <a:gd name="T48" fmla="*/ 54 w 1552"/>
                <a:gd name="T49" fmla="*/ 1200 h 1751"/>
                <a:gd name="T50" fmla="*/ 77 w 1552"/>
                <a:gd name="T51" fmla="*/ 1085 h 1751"/>
                <a:gd name="T52" fmla="*/ 146 w 1552"/>
                <a:gd name="T53" fmla="*/ 932 h 1751"/>
                <a:gd name="T54" fmla="*/ 100 w 1552"/>
                <a:gd name="T55" fmla="*/ 833 h 1751"/>
                <a:gd name="T56" fmla="*/ 176 w 1552"/>
                <a:gd name="T57" fmla="*/ 680 h 1751"/>
                <a:gd name="T58" fmla="*/ 283 w 1552"/>
                <a:gd name="T59" fmla="*/ 658 h 1751"/>
                <a:gd name="T60" fmla="*/ 413 w 1552"/>
                <a:gd name="T61" fmla="*/ 596 h 1751"/>
                <a:gd name="T62" fmla="*/ 512 w 1552"/>
                <a:gd name="T63" fmla="*/ 459 h 1751"/>
                <a:gd name="T64" fmla="*/ 673 w 1552"/>
                <a:gd name="T65" fmla="*/ 314 h 1751"/>
                <a:gd name="T66" fmla="*/ 909 w 1552"/>
                <a:gd name="T67" fmla="*/ 314 h 1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52" h="1751">
                  <a:moveTo>
                    <a:pt x="909" y="314"/>
                  </a:moveTo>
                  <a:lnTo>
                    <a:pt x="909" y="314"/>
                  </a:lnTo>
                  <a:cubicBezTo>
                    <a:pt x="940" y="275"/>
                    <a:pt x="970" y="230"/>
                    <a:pt x="1001" y="184"/>
                  </a:cubicBezTo>
                  <a:cubicBezTo>
                    <a:pt x="1001" y="184"/>
                    <a:pt x="1146" y="138"/>
                    <a:pt x="1146" y="131"/>
                  </a:cubicBezTo>
                  <a:cubicBezTo>
                    <a:pt x="1146" y="123"/>
                    <a:pt x="1161" y="46"/>
                    <a:pt x="1161" y="46"/>
                  </a:cubicBezTo>
                  <a:cubicBezTo>
                    <a:pt x="1184" y="31"/>
                    <a:pt x="1207" y="16"/>
                    <a:pt x="1230" y="0"/>
                  </a:cubicBezTo>
                  <a:lnTo>
                    <a:pt x="1230" y="0"/>
                  </a:lnTo>
                  <a:cubicBezTo>
                    <a:pt x="1261" y="31"/>
                    <a:pt x="1307" y="46"/>
                    <a:pt x="1314" y="85"/>
                  </a:cubicBezTo>
                  <a:cubicBezTo>
                    <a:pt x="1322" y="115"/>
                    <a:pt x="1276" y="138"/>
                    <a:pt x="1276" y="169"/>
                  </a:cubicBezTo>
                  <a:cubicBezTo>
                    <a:pt x="1284" y="192"/>
                    <a:pt x="1291" y="230"/>
                    <a:pt x="1322" y="237"/>
                  </a:cubicBezTo>
                  <a:cubicBezTo>
                    <a:pt x="1345" y="253"/>
                    <a:pt x="1375" y="230"/>
                    <a:pt x="1406" y="222"/>
                  </a:cubicBezTo>
                  <a:lnTo>
                    <a:pt x="1406" y="222"/>
                  </a:lnTo>
                  <a:cubicBezTo>
                    <a:pt x="1429" y="268"/>
                    <a:pt x="1436" y="321"/>
                    <a:pt x="1459" y="360"/>
                  </a:cubicBezTo>
                  <a:cubicBezTo>
                    <a:pt x="1482" y="390"/>
                    <a:pt x="1528" y="398"/>
                    <a:pt x="1536" y="428"/>
                  </a:cubicBezTo>
                  <a:cubicBezTo>
                    <a:pt x="1551" y="482"/>
                    <a:pt x="1543" y="535"/>
                    <a:pt x="1520" y="581"/>
                  </a:cubicBezTo>
                  <a:cubicBezTo>
                    <a:pt x="1497" y="627"/>
                    <a:pt x="1436" y="658"/>
                    <a:pt x="1390" y="696"/>
                  </a:cubicBezTo>
                  <a:cubicBezTo>
                    <a:pt x="1368" y="719"/>
                    <a:pt x="1307" y="719"/>
                    <a:pt x="1307" y="749"/>
                  </a:cubicBezTo>
                  <a:cubicBezTo>
                    <a:pt x="1291" y="803"/>
                    <a:pt x="1337" y="856"/>
                    <a:pt x="1352" y="910"/>
                  </a:cubicBezTo>
                  <a:lnTo>
                    <a:pt x="1352" y="910"/>
                  </a:lnTo>
                  <a:cubicBezTo>
                    <a:pt x="1314" y="925"/>
                    <a:pt x="1276" y="925"/>
                    <a:pt x="1253" y="955"/>
                  </a:cubicBezTo>
                  <a:cubicBezTo>
                    <a:pt x="1238" y="978"/>
                    <a:pt x="1245" y="1017"/>
                    <a:pt x="1245" y="1047"/>
                  </a:cubicBezTo>
                  <a:cubicBezTo>
                    <a:pt x="1245" y="1047"/>
                    <a:pt x="1146" y="994"/>
                    <a:pt x="1138" y="994"/>
                  </a:cubicBezTo>
                  <a:cubicBezTo>
                    <a:pt x="1131" y="994"/>
                    <a:pt x="1085" y="1039"/>
                    <a:pt x="1085" y="1039"/>
                  </a:cubicBezTo>
                  <a:cubicBezTo>
                    <a:pt x="1093" y="1070"/>
                    <a:pt x="1108" y="1100"/>
                    <a:pt x="1100" y="1123"/>
                  </a:cubicBezTo>
                  <a:cubicBezTo>
                    <a:pt x="1093" y="1162"/>
                    <a:pt x="1047" y="1184"/>
                    <a:pt x="1047" y="1215"/>
                  </a:cubicBezTo>
                  <a:cubicBezTo>
                    <a:pt x="1047" y="1253"/>
                    <a:pt x="1077" y="1284"/>
                    <a:pt x="1093" y="1314"/>
                  </a:cubicBezTo>
                  <a:lnTo>
                    <a:pt x="1093" y="1314"/>
                  </a:lnTo>
                  <a:cubicBezTo>
                    <a:pt x="1093" y="1314"/>
                    <a:pt x="947" y="1368"/>
                    <a:pt x="940" y="1368"/>
                  </a:cubicBezTo>
                  <a:cubicBezTo>
                    <a:pt x="940" y="1375"/>
                    <a:pt x="909" y="1421"/>
                    <a:pt x="909" y="1421"/>
                  </a:cubicBezTo>
                  <a:cubicBezTo>
                    <a:pt x="848" y="1444"/>
                    <a:pt x="772" y="1452"/>
                    <a:pt x="718" y="1498"/>
                  </a:cubicBezTo>
                  <a:cubicBezTo>
                    <a:pt x="695" y="1505"/>
                    <a:pt x="718" y="1544"/>
                    <a:pt x="718" y="1567"/>
                  </a:cubicBezTo>
                  <a:lnTo>
                    <a:pt x="718" y="1567"/>
                  </a:lnTo>
                  <a:cubicBezTo>
                    <a:pt x="703" y="1582"/>
                    <a:pt x="680" y="1628"/>
                    <a:pt x="665" y="1612"/>
                  </a:cubicBezTo>
                  <a:cubicBezTo>
                    <a:pt x="619" y="1574"/>
                    <a:pt x="642" y="1490"/>
                    <a:pt x="596" y="1467"/>
                  </a:cubicBezTo>
                  <a:cubicBezTo>
                    <a:pt x="558" y="1444"/>
                    <a:pt x="512" y="1475"/>
                    <a:pt x="482" y="1498"/>
                  </a:cubicBezTo>
                  <a:cubicBezTo>
                    <a:pt x="474" y="1498"/>
                    <a:pt x="482" y="1521"/>
                    <a:pt x="474" y="1521"/>
                  </a:cubicBezTo>
                  <a:cubicBezTo>
                    <a:pt x="428" y="1544"/>
                    <a:pt x="375" y="1528"/>
                    <a:pt x="336" y="1559"/>
                  </a:cubicBezTo>
                  <a:cubicBezTo>
                    <a:pt x="313" y="1582"/>
                    <a:pt x="336" y="1620"/>
                    <a:pt x="336" y="1643"/>
                  </a:cubicBezTo>
                  <a:lnTo>
                    <a:pt x="336" y="1643"/>
                  </a:lnTo>
                  <a:cubicBezTo>
                    <a:pt x="329" y="1658"/>
                    <a:pt x="321" y="1673"/>
                    <a:pt x="313" y="1681"/>
                  </a:cubicBezTo>
                  <a:cubicBezTo>
                    <a:pt x="290" y="1704"/>
                    <a:pt x="275" y="1719"/>
                    <a:pt x="252" y="1727"/>
                  </a:cubicBezTo>
                  <a:cubicBezTo>
                    <a:pt x="229" y="1734"/>
                    <a:pt x="191" y="1734"/>
                    <a:pt x="161" y="1734"/>
                  </a:cubicBezTo>
                  <a:cubicBezTo>
                    <a:pt x="138" y="1734"/>
                    <a:pt x="107" y="1750"/>
                    <a:pt x="84" y="1734"/>
                  </a:cubicBezTo>
                  <a:cubicBezTo>
                    <a:pt x="69" y="1727"/>
                    <a:pt x="92" y="1704"/>
                    <a:pt x="92" y="1689"/>
                  </a:cubicBezTo>
                  <a:cubicBezTo>
                    <a:pt x="92" y="1658"/>
                    <a:pt x="84" y="1628"/>
                    <a:pt x="77" y="1597"/>
                  </a:cubicBezTo>
                  <a:cubicBezTo>
                    <a:pt x="61" y="1551"/>
                    <a:pt x="16" y="1513"/>
                    <a:pt x="31" y="1467"/>
                  </a:cubicBezTo>
                  <a:cubicBezTo>
                    <a:pt x="38" y="1437"/>
                    <a:pt x="138" y="1475"/>
                    <a:pt x="130" y="1437"/>
                  </a:cubicBezTo>
                  <a:cubicBezTo>
                    <a:pt x="123" y="1368"/>
                    <a:pt x="46" y="1322"/>
                    <a:pt x="0" y="1269"/>
                  </a:cubicBezTo>
                  <a:cubicBezTo>
                    <a:pt x="8" y="1269"/>
                    <a:pt x="8" y="1269"/>
                    <a:pt x="8" y="1269"/>
                  </a:cubicBezTo>
                  <a:cubicBezTo>
                    <a:pt x="23" y="1246"/>
                    <a:pt x="31" y="1223"/>
                    <a:pt x="54" y="1200"/>
                  </a:cubicBezTo>
                  <a:cubicBezTo>
                    <a:pt x="69" y="1184"/>
                    <a:pt x="115" y="1200"/>
                    <a:pt x="123" y="1177"/>
                  </a:cubicBezTo>
                  <a:cubicBezTo>
                    <a:pt x="130" y="1146"/>
                    <a:pt x="69" y="1116"/>
                    <a:pt x="77" y="1085"/>
                  </a:cubicBezTo>
                  <a:cubicBezTo>
                    <a:pt x="92" y="1047"/>
                    <a:pt x="153" y="1047"/>
                    <a:pt x="168" y="1009"/>
                  </a:cubicBezTo>
                  <a:cubicBezTo>
                    <a:pt x="184" y="986"/>
                    <a:pt x="146" y="963"/>
                    <a:pt x="146" y="932"/>
                  </a:cubicBezTo>
                  <a:cubicBezTo>
                    <a:pt x="146" y="910"/>
                    <a:pt x="184" y="894"/>
                    <a:pt x="168" y="879"/>
                  </a:cubicBezTo>
                  <a:cubicBezTo>
                    <a:pt x="161" y="856"/>
                    <a:pt x="84" y="864"/>
                    <a:pt x="100" y="833"/>
                  </a:cubicBezTo>
                  <a:cubicBezTo>
                    <a:pt x="115" y="795"/>
                    <a:pt x="191" y="818"/>
                    <a:pt x="214" y="780"/>
                  </a:cubicBezTo>
                  <a:cubicBezTo>
                    <a:pt x="229" y="749"/>
                    <a:pt x="191" y="711"/>
                    <a:pt x="176" y="680"/>
                  </a:cubicBezTo>
                  <a:lnTo>
                    <a:pt x="176" y="680"/>
                  </a:lnTo>
                  <a:cubicBezTo>
                    <a:pt x="214" y="673"/>
                    <a:pt x="252" y="680"/>
                    <a:pt x="283" y="658"/>
                  </a:cubicBezTo>
                  <a:cubicBezTo>
                    <a:pt x="313" y="642"/>
                    <a:pt x="313" y="589"/>
                    <a:pt x="352" y="573"/>
                  </a:cubicBezTo>
                  <a:cubicBezTo>
                    <a:pt x="367" y="566"/>
                    <a:pt x="398" y="612"/>
                    <a:pt x="413" y="596"/>
                  </a:cubicBezTo>
                  <a:cubicBezTo>
                    <a:pt x="436" y="581"/>
                    <a:pt x="413" y="543"/>
                    <a:pt x="421" y="520"/>
                  </a:cubicBezTo>
                  <a:cubicBezTo>
                    <a:pt x="443" y="489"/>
                    <a:pt x="482" y="467"/>
                    <a:pt x="512" y="459"/>
                  </a:cubicBezTo>
                  <a:cubicBezTo>
                    <a:pt x="558" y="451"/>
                    <a:pt x="611" y="505"/>
                    <a:pt x="642" y="474"/>
                  </a:cubicBezTo>
                  <a:cubicBezTo>
                    <a:pt x="680" y="436"/>
                    <a:pt x="627" y="337"/>
                    <a:pt x="673" y="314"/>
                  </a:cubicBezTo>
                  <a:cubicBezTo>
                    <a:pt x="718" y="283"/>
                    <a:pt x="772" y="352"/>
                    <a:pt x="833" y="352"/>
                  </a:cubicBezTo>
                  <a:cubicBezTo>
                    <a:pt x="856" y="360"/>
                    <a:pt x="879" y="329"/>
                    <a:pt x="909" y="31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96" name="Freeform 66"/>
            <p:cNvSpPr>
              <a:spLocks noChangeArrowheads="1"/>
            </p:cNvSpPr>
            <p:nvPr/>
          </p:nvSpPr>
          <p:spPr bwMode="auto">
            <a:xfrm>
              <a:off x="7643316" y="7889876"/>
              <a:ext cx="306367" cy="138113"/>
            </a:xfrm>
            <a:custGeom>
              <a:avLst/>
              <a:gdLst>
                <a:gd name="T0" fmla="*/ 0 w 849"/>
                <a:gd name="T1" fmla="*/ 15 h 383"/>
                <a:gd name="T2" fmla="*/ 0 w 849"/>
                <a:gd name="T3" fmla="*/ 15 h 383"/>
                <a:gd name="T4" fmla="*/ 130 w 849"/>
                <a:gd name="T5" fmla="*/ 31 h 383"/>
                <a:gd name="T6" fmla="*/ 229 w 849"/>
                <a:gd name="T7" fmla="*/ 84 h 383"/>
                <a:gd name="T8" fmla="*/ 329 w 849"/>
                <a:gd name="T9" fmla="*/ 15 h 383"/>
                <a:gd name="T10" fmla="*/ 435 w 849"/>
                <a:gd name="T11" fmla="*/ 69 h 383"/>
                <a:gd name="T12" fmla="*/ 496 w 849"/>
                <a:gd name="T13" fmla="*/ 38 h 383"/>
                <a:gd name="T14" fmla="*/ 588 w 849"/>
                <a:gd name="T15" fmla="*/ 77 h 383"/>
                <a:gd name="T16" fmla="*/ 688 w 849"/>
                <a:gd name="T17" fmla="*/ 8 h 383"/>
                <a:gd name="T18" fmla="*/ 802 w 849"/>
                <a:gd name="T19" fmla="*/ 31 h 383"/>
                <a:gd name="T20" fmla="*/ 802 w 849"/>
                <a:gd name="T21" fmla="*/ 31 h 383"/>
                <a:gd name="T22" fmla="*/ 802 w 849"/>
                <a:gd name="T23" fmla="*/ 115 h 383"/>
                <a:gd name="T24" fmla="*/ 825 w 849"/>
                <a:gd name="T25" fmla="*/ 222 h 383"/>
                <a:gd name="T26" fmla="*/ 565 w 849"/>
                <a:gd name="T27" fmla="*/ 283 h 383"/>
                <a:gd name="T28" fmla="*/ 550 w 849"/>
                <a:gd name="T29" fmla="*/ 359 h 383"/>
                <a:gd name="T30" fmla="*/ 428 w 849"/>
                <a:gd name="T31" fmla="*/ 375 h 383"/>
                <a:gd name="T32" fmla="*/ 420 w 849"/>
                <a:gd name="T33" fmla="*/ 344 h 383"/>
                <a:gd name="T34" fmla="*/ 352 w 849"/>
                <a:gd name="T35" fmla="*/ 367 h 383"/>
                <a:gd name="T36" fmla="*/ 313 w 849"/>
                <a:gd name="T37" fmla="*/ 290 h 383"/>
                <a:gd name="T38" fmla="*/ 252 w 849"/>
                <a:gd name="T39" fmla="*/ 245 h 383"/>
                <a:gd name="T40" fmla="*/ 176 w 849"/>
                <a:gd name="T41" fmla="*/ 237 h 383"/>
                <a:gd name="T42" fmla="*/ 176 w 849"/>
                <a:gd name="T43" fmla="*/ 237 h 383"/>
                <a:gd name="T44" fmla="*/ 92 w 849"/>
                <a:gd name="T45" fmla="*/ 252 h 383"/>
                <a:gd name="T46" fmla="*/ 46 w 849"/>
                <a:gd name="T47" fmla="*/ 184 h 383"/>
                <a:gd name="T48" fmla="*/ 84 w 849"/>
                <a:gd name="T49" fmla="*/ 100 h 383"/>
                <a:gd name="T50" fmla="*/ 0 w 849"/>
                <a:gd name="T51" fmla="*/ 15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9" h="383">
                  <a:moveTo>
                    <a:pt x="0" y="15"/>
                  </a:moveTo>
                  <a:lnTo>
                    <a:pt x="0" y="15"/>
                  </a:lnTo>
                  <a:cubicBezTo>
                    <a:pt x="46" y="23"/>
                    <a:pt x="92" y="15"/>
                    <a:pt x="130" y="31"/>
                  </a:cubicBezTo>
                  <a:cubicBezTo>
                    <a:pt x="168" y="38"/>
                    <a:pt x="191" y="84"/>
                    <a:pt x="229" y="84"/>
                  </a:cubicBezTo>
                  <a:cubicBezTo>
                    <a:pt x="275" y="84"/>
                    <a:pt x="290" y="23"/>
                    <a:pt x="329" y="15"/>
                  </a:cubicBezTo>
                  <a:cubicBezTo>
                    <a:pt x="367" y="15"/>
                    <a:pt x="397" y="61"/>
                    <a:pt x="435" y="69"/>
                  </a:cubicBezTo>
                  <a:cubicBezTo>
                    <a:pt x="458" y="69"/>
                    <a:pt x="474" y="31"/>
                    <a:pt x="496" y="38"/>
                  </a:cubicBezTo>
                  <a:cubicBezTo>
                    <a:pt x="535" y="38"/>
                    <a:pt x="558" y="77"/>
                    <a:pt x="588" y="77"/>
                  </a:cubicBezTo>
                  <a:cubicBezTo>
                    <a:pt x="626" y="69"/>
                    <a:pt x="649" y="15"/>
                    <a:pt x="688" y="8"/>
                  </a:cubicBezTo>
                  <a:cubicBezTo>
                    <a:pt x="726" y="0"/>
                    <a:pt x="764" y="23"/>
                    <a:pt x="802" y="31"/>
                  </a:cubicBezTo>
                  <a:lnTo>
                    <a:pt x="802" y="31"/>
                  </a:lnTo>
                  <a:cubicBezTo>
                    <a:pt x="802" y="61"/>
                    <a:pt x="802" y="84"/>
                    <a:pt x="802" y="115"/>
                  </a:cubicBezTo>
                  <a:cubicBezTo>
                    <a:pt x="810" y="146"/>
                    <a:pt x="848" y="199"/>
                    <a:pt x="825" y="222"/>
                  </a:cubicBezTo>
                  <a:cubicBezTo>
                    <a:pt x="749" y="268"/>
                    <a:pt x="649" y="245"/>
                    <a:pt x="565" y="283"/>
                  </a:cubicBezTo>
                  <a:cubicBezTo>
                    <a:pt x="542" y="290"/>
                    <a:pt x="573" y="344"/>
                    <a:pt x="550" y="359"/>
                  </a:cubicBezTo>
                  <a:cubicBezTo>
                    <a:pt x="519" y="382"/>
                    <a:pt x="474" y="382"/>
                    <a:pt x="428" y="375"/>
                  </a:cubicBezTo>
                  <a:cubicBezTo>
                    <a:pt x="420" y="375"/>
                    <a:pt x="435" y="352"/>
                    <a:pt x="420" y="344"/>
                  </a:cubicBezTo>
                  <a:cubicBezTo>
                    <a:pt x="397" y="344"/>
                    <a:pt x="374" y="375"/>
                    <a:pt x="352" y="367"/>
                  </a:cubicBezTo>
                  <a:cubicBezTo>
                    <a:pt x="329" y="352"/>
                    <a:pt x="329" y="313"/>
                    <a:pt x="313" y="290"/>
                  </a:cubicBezTo>
                  <a:cubicBezTo>
                    <a:pt x="298" y="275"/>
                    <a:pt x="275" y="252"/>
                    <a:pt x="252" y="245"/>
                  </a:cubicBezTo>
                  <a:cubicBezTo>
                    <a:pt x="229" y="229"/>
                    <a:pt x="206" y="237"/>
                    <a:pt x="176" y="237"/>
                  </a:cubicBezTo>
                  <a:lnTo>
                    <a:pt x="176" y="237"/>
                  </a:lnTo>
                  <a:cubicBezTo>
                    <a:pt x="145" y="245"/>
                    <a:pt x="115" y="268"/>
                    <a:pt x="92" y="252"/>
                  </a:cubicBezTo>
                  <a:cubicBezTo>
                    <a:pt x="61" y="245"/>
                    <a:pt x="54" y="207"/>
                    <a:pt x="46" y="184"/>
                  </a:cubicBezTo>
                  <a:cubicBezTo>
                    <a:pt x="46" y="153"/>
                    <a:pt x="92" y="130"/>
                    <a:pt x="84" y="100"/>
                  </a:cubicBezTo>
                  <a:cubicBezTo>
                    <a:pt x="77" y="61"/>
                    <a:pt x="31" y="46"/>
                    <a:pt x="0" y="1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97" name="Freeform 67"/>
            <p:cNvSpPr>
              <a:spLocks noChangeArrowheads="1"/>
            </p:cNvSpPr>
            <p:nvPr/>
          </p:nvSpPr>
          <p:spPr bwMode="auto">
            <a:xfrm>
              <a:off x="7665539" y="7840663"/>
              <a:ext cx="563525" cy="671512"/>
            </a:xfrm>
            <a:custGeom>
              <a:avLst/>
              <a:gdLst>
                <a:gd name="T0" fmla="*/ 741 w 1567"/>
                <a:gd name="T1" fmla="*/ 168 h 1864"/>
                <a:gd name="T2" fmla="*/ 856 w 1567"/>
                <a:gd name="T3" fmla="*/ 46 h 1864"/>
                <a:gd name="T4" fmla="*/ 1054 w 1567"/>
                <a:gd name="T5" fmla="*/ 30 h 1864"/>
                <a:gd name="T6" fmla="*/ 1031 w 1567"/>
                <a:gd name="T7" fmla="*/ 145 h 1864"/>
                <a:gd name="T8" fmla="*/ 1123 w 1567"/>
                <a:gd name="T9" fmla="*/ 298 h 1864"/>
                <a:gd name="T10" fmla="*/ 1108 w 1567"/>
                <a:gd name="T11" fmla="*/ 504 h 1864"/>
                <a:gd name="T12" fmla="*/ 1276 w 1567"/>
                <a:gd name="T13" fmla="*/ 550 h 1864"/>
                <a:gd name="T14" fmla="*/ 1451 w 1567"/>
                <a:gd name="T15" fmla="*/ 695 h 1864"/>
                <a:gd name="T16" fmla="*/ 1474 w 1567"/>
                <a:gd name="T17" fmla="*/ 771 h 1864"/>
                <a:gd name="T18" fmla="*/ 1398 w 1567"/>
                <a:gd name="T19" fmla="*/ 886 h 1864"/>
                <a:gd name="T20" fmla="*/ 1451 w 1567"/>
                <a:gd name="T21" fmla="*/ 1016 h 1864"/>
                <a:gd name="T22" fmla="*/ 1551 w 1567"/>
                <a:gd name="T23" fmla="*/ 1100 h 1864"/>
                <a:gd name="T24" fmla="*/ 1444 w 1567"/>
                <a:gd name="T25" fmla="*/ 1184 h 1864"/>
                <a:gd name="T26" fmla="*/ 1337 w 1567"/>
                <a:gd name="T27" fmla="*/ 1123 h 1864"/>
                <a:gd name="T28" fmla="*/ 1367 w 1567"/>
                <a:gd name="T29" fmla="*/ 1252 h 1864"/>
                <a:gd name="T30" fmla="*/ 1543 w 1567"/>
                <a:gd name="T31" fmla="*/ 1252 h 1864"/>
                <a:gd name="T32" fmla="*/ 1459 w 1567"/>
                <a:gd name="T33" fmla="*/ 1413 h 1864"/>
                <a:gd name="T34" fmla="*/ 1398 w 1567"/>
                <a:gd name="T35" fmla="*/ 1581 h 1864"/>
                <a:gd name="T36" fmla="*/ 1413 w 1567"/>
                <a:gd name="T37" fmla="*/ 1711 h 1864"/>
                <a:gd name="T38" fmla="*/ 1367 w 1567"/>
                <a:gd name="T39" fmla="*/ 1749 h 1864"/>
                <a:gd name="T40" fmla="*/ 1192 w 1567"/>
                <a:gd name="T41" fmla="*/ 1634 h 1864"/>
                <a:gd name="T42" fmla="*/ 1092 w 1567"/>
                <a:gd name="T43" fmla="*/ 1680 h 1864"/>
                <a:gd name="T44" fmla="*/ 963 w 1567"/>
                <a:gd name="T45" fmla="*/ 1703 h 1864"/>
                <a:gd name="T46" fmla="*/ 917 w 1567"/>
                <a:gd name="T47" fmla="*/ 1863 h 1864"/>
                <a:gd name="T48" fmla="*/ 848 w 1567"/>
                <a:gd name="T49" fmla="*/ 1703 h 1864"/>
                <a:gd name="T50" fmla="*/ 634 w 1567"/>
                <a:gd name="T51" fmla="*/ 1780 h 1864"/>
                <a:gd name="T52" fmla="*/ 581 w 1567"/>
                <a:gd name="T53" fmla="*/ 1680 h 1864"/>
                <a:gd name="T54" fmla="*/ 443 w 1567"/>
                <a:gd name="T55" fmla="*/ 1489 h 1864"/>
                <a:gd name="T56" fmla="*/ 413 w 1567"/>
                <a:gd name="T57" fmla="*/ 1398 h 1864"/>
                <a:gd name="T58" fmla="*/ 336 w 1567"/>
                <a:gd name="T59" fmla="*/ 1298 h 1864"/>
                <a:gd name="T60" fmla="*/ 252 w 1567"/>
                <a:gd name="T61" fmla="*/ 1252 h 1864"/>
                <a:gd name="T62" fmla="*/ 153 w 1567"/>
                <a:gd name="T63" fmla="*/ 1123 h 1864"/>
                <a:gd name="T64" fmla="*/ 61 w 1567"/>
                <a:gd name="T65" fmla="*/ 1062 h 1864"/>
                <a:gd name="T66" fmla="*/ 99 w 1567"/>
                <a:gd name="T67" fmla="*/ 848 h 1864"/>
                <a:gd name="T68" fmla="*/ 245 w 1567"/>
                <a:gd name="T69" fmla="*/ 580 h 1864"/>
                <a:gd name="T70" fmla="*/ 115 w 1567"/>
                <a:gd name="T71" fmla="*/ 374 h 1864"/>
                <a:gd name="T72" fmla="*/ 191 w 1567"/>
                <a:gd name="T73" fmla="*/ 382 h 1864"/>
                <a:gd name="T74" fmla="*/ 291 w 1567"/>
                <a:gd name="T75" fmla="*/ 504 h 1864"/>
                <a:gd name="T76" fmla="*/ 367 w 1567"/>
                <a:gd name="T77" fmla="*/ 512 h 1864"/>
                <a:gd name="T78" fmla="*/ 504 w 1567"/>
                <a:gd name="T79" fmla="*/ 420 h 1864"/>
                <a:gd name="T80" fmla="*/ 741 w 1567"/>
                <a:gd name="T81" fmla="*/ 252 h 1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7" h="1864">
                  <a:moveTo>
                    <a:pt x="741" y="168"/>
                  </a:moveTo>
                  <a:lnTo>
                    <a:pt x="741" y="168"/>
                  </a:lnTo>
                  <a:cubicBezTo>
                    <a:pt x="772" y="160"/>
                    <a:pt x="817" y="168"/>
                    <a:pt x="840" y="145"/>
                  </a:cubicBezTo>
                  <a:cubicBezTo>
                    <a:pt x="863" y="122"/>
                    <a:pt x="840" y="76"/>
                    <a:pt x="856" y="46"/>
                  </a:cubicBezTo>
                  <a:cubicBezTo>
                    <a:pt x="871" y="23"/>
                    <a:pt x="902" y="0"/>
                    <a:pt x="932" y="0"/>
                  </a:cubicBezTo>
                  <a:cubicBezTo>
                    <a:pt x="978" y="0"/>
                    <a:pt x="1016" y="23"/>
                    <a:pt x="1054" y="30"/>
                  </a:cubicBezTo>
                  <a:lnTo>
                    <a:pt x="1054" y="30"/>
                  </a:lnTo>
                  <a:cubicBezTo>
                    <a:pt x="1046" y="69"/>
                    <a:pt x="1024" y="107"/>
                    <a:pt x="1031" y="145"/>
                  </a:cubicBezTo>
                  <a:cubicBezTo>
                    <a:pt x="1039" y="183"/>
                    <a:pt x="1062" y="214"/>
                    <a:pt x="1077" y="244"/>
                  </a:cubicBezTo>
                  <a:cubicBezTo>
                    <a:pt x="1092" y="267"/>
                    <a:pt x="1115" y="275"/>
                    <a:pt x="1123" y="298"/>
                  </a:cubicBezTo>
                  <a:cubicBezTo>
                    <a:pt x="1123" y="328"/>
                    <a:pt x="1100" y="351"/>
                    <a:pt x="1100" y="382"/>
                  </a:cubicBezTo>
                  <a:cubicBezTo>
                    <a:pt x="1100" y="420"/>
                    <a:pt x="1092" y="466"/>
                    <a:pt x="1108" y="504"/>
                  </a:cubicBezTo>
                  <a:cubicBezTo>
                    <a:pt x="1115" y="527"/>
                    <a:pt x="1131" y="558"/>
                    <a:pt x="1154" y="565"/>
                  </a:cubicBezTo>
                  <a:cubicBezTo>
                    <a:pt x="1192" y="573"/>
                    <a:pt x="1238" y="542"/>
                    <a:pt x="1276" y="550"/>
                  </a:cubicBezTo>
                  <a:cubicBezTo>
                    <a:pt x="1321" y="558"/>
                    <a:pt x="1360" y="588"/>
                    <a:pt x="1398" y="611"/>
                  </a:cubicBezTo>
                  <a:cubicBezTo>
                    <a:pt x="1421" y="634"/>
                    <a:pt x="1436" y="664"/>
                    <a:pt x="1451" y="695"/>
                  </a:cubicBezTo>
                  <a:cubicBezTo>
                    <a:pt x="1459" y="718"/>
                    <a:pt x="1467" y="748"/>
                    <a:pt x="1474" y="771"/>
                  </a:cubicBezTo>
                  <a:lnTo>
                    <a:pt x="1474" y="771"/>
                  </a:lnTo>
                  <a:cubicBezTo>
                    <a:pt x="1444" y="794"/>
                    <a:pt x="1406" y="802"/>
                    <a:pt x="1383" y="825"/>
                  </a:cubicBezTo>
                  <a:cubicBezTo>
                    <a:pt x="1367" y="840"/>
                    <a:pt x="1383" y="871"/>
                    <a:pt x="1398" y="886"/>
                  </a:cubicBezTo>
                  <a:cubicBezTo>
                    <a:pt x="1413" y="909"/>
                    <a:pt x="1451" y="924"/>
                    <a:pt x="1459" y="955"/>
                  </a:cubicBezTo>
                  <a:cubicBezTo>
                    <a:pt x="1467" y="970"/>
                    <a:pt x="1444" y="1000"/>
                    <a:pt x="1451" y="1016"/>
                  </a:cubicBezTo>
                  <a:cubicBezTo>
                    <a:pt x="1459" y="1031"/>
                    <a:pt x="1482" y="1023"/>
                    <a:pt x="1497" y="1039"/>
                  </a:cubicBezTo>
                  <a:cubicBezTo>
                    <a:pt x="1520" y="1054"/>
                    <a:pt x="1535" y="1077"/>
                    <a:pt x="1551" y="1100"/>
                  </a:cubicBezTo>
                  <a:cubicBezTo>
                    <a:pt x="1551" y="1115"/>
                    <a:pt x="1558" y="1138"/>
                    <a:pt x="1551" y="1146"/>
                  </a:cubicBezTo>
                  <a:cubicBezTo>
                    <a:pt x="1520" y="1169"/>
                    <a:pt x="1482" y="1191"/>
                    <a:pt x="1444" y="1184"/>
                  </a:cubicBezTo>
                  <a:cubicBezTo>
                    <a:pt x="1406" y="1169"/>
                    <a:pt x="1390" y="1115"/>
                    <a:pt x="1344" y="1092"/>
                  </a:cubicBezTo>
                  <a:cubicBezTo>
                    <a:pt x="1337" y="1084"/>
                    <a:pt x="1337" y="1115"/>
                    <a:pt x="1337" y="1123"/>
                  </a:cubicBezTo>
                  <a:cubicBezTo>
                    <a:pt x="1329" y="1146"/>
                    <a:pt x="1314" y="1169"/>
                    <a:pt x="1314" y="1191"/>
                  </a:cubicBezTo>
                  <a:cubicBezTo>
                    <a:pt x="1321" y="1222"/>
                    <a:pt x="1344" y="1245"/>
                    <a:pt x="1367" y="1252"/>
                  </a:cubicBezTo>
                  <a:cubicBezTo>
                    <a:pt x="1406" y="1260"/>
                    <a:pt x="1436" y="1214"/>
                    <a:pt x="1467" y="1214"/>
                  </a:cubicBezTo>
                  <a:cubicBezTo>
                    <a:pt x="1497" y="1214"/>
                    <a:pt x="1528" y="1230"/>
                    <a:pt x="1543" y="1252"/>
                  </a:cubicBezTo>
                  <a:cubicBezTo>
                    <a:pt x="1558" y="1306"/>
                    <a:pt x="1566" y="1367"/>
                    <a:pt x="1543" y="1413"/>
                  </a:cubicBezTo>
                  <a:cubicBezTo>
                    <a:pt x="1528" y="1436"/>
                    <a:pt x="1482" y="1398"/>
                    <a:pt x="1459" y="1413"/>
                  </a:cubicBezTo>
                  <a:cubicBezTo>
                    <a:pt x="1436" y="1428"/>
                    <a:pt x="1436" y="1459"/>
                    <a:pt x="1429" y="1489"/>
                  </a:cubicBezTo>
                  <a:cubicBezTo>
                    <a:pt x="1413" y="1520"/>
                    <a:pt x="1406" y="1550"/>
                    <a:pt x="1398" y="1581"/>
                  </a:cubicBezTo>
                  <a:cubicBezTo>
                    <a:pt x="1398" y="1627"/>
                    <a:pt x="1406" y="1665"/>
                    <a:pt x="1413" y="1711"/>
                  </a:cubicBezTo>
                  <a:lnTo>
                    <a:pt x="1413" y="1711"/>
                  </a:lnTo>
                  <a:cubicBezTo>
                    <a:pt x="1413" y="1726"/>
                    <a:pt x="1413" y="1741"/>
                    <a:pt x="1406" y="1749"/>
                  </a:cubicBezTo>
                  <a:cubicBezTo>
                    <a:pt x="1398" y="1757"/>
                    <a:pt x="1375" y="1757"/>
                    <a:pt x="1367" y="1749"/>
                  </a:cubicBezTo>
                  <a:cubicBezTo>
                    <a:pt x="1321" y="1703"/>
                    <a:pt x="1291" y="1642"/>
                    <a:pt x="1238" y="1611"/>
                  </a:cubicBezTo>
                  <a:cubicBezTo>
                    <a:pt x="1222" y="1596"/>
                    <a:pt x="1207" y="1634"/>
                    <a:pt x="1192" y="1634"/>
                  </a:cubicBezTo>
                  <a:cubicBezTo>
                    <a:pt x="1161" y="1627"/>
                    <a:pt x="1146" y="1573"/>
                    <a:pt x="1123" y="1589"/>
                  </a:cubicBezTo>
                  <a:cubicBezTo>
                    <a:pt x="1092" y="1604"/>
                    <a:pt x="1108" y="1650"/>
                    <a:pt x="1092" y="1680"/>
                  </a:cubicBezTo>
                  <a:cubicBezTo>
                    <a:pt x="1077" y="1696"/>
                    <a:pt x="1054" y="1703"/>
                    <a:pt x="1031" y="1711"/>
                  </a:cubicBezTo>
                  <a:cubicBezTo>
                    <a:pt x="1008" y="1711"/>
                    <a:pt x="978" y="1680"/>
                    <a:pt x="963" y="1703"/>
                  </a:cubicBezTo>
                  <a:cubicBezTo>
                    <a:pt x="924" y="1749"/>
                    <a:pt x="932" y="1810"/>
                    <a:pt x="917" y="1863"/>
                  </a:cubicBezTo>
                  <a:lnTo>
                    <a:pt x="917" y="1863"/>
                  </a:lnTo>
                  <a:cubicBezTo>
                    <a:pt x="886" y="1841"/>
                    <a:pt x="840" y="1833"/>
                    <a:pt x="825" y="1802"/>
                  </a:cubicBezTo>
                  <a:cubicBezTo>
                    <a:pt x="817" y="1772"/>
                    <a:pt x="871" y="1726"/>
                    <a:pt x="848" y="1703"/>
                  </a:cubicBezTo>
                  <a:cubicBezTo>
                    <a:pt x="825" y="1673"/>
                    <a:pt x="772" y="1665"/>
                    <a:pt x="733" y="1680"/>
                  </a:cubicBezTo>
                  <a:cubicBezTo>
                    <a:pt x="695" y="1696"/>
                    <a:pt x="688" y="1780"/>
                    <a:pt x="634" y="1780"/>
                  </a:cubicBezTo>
                  <a:cubicBezTo>
                    <a:pt x="604" y="1780"/>
                    <a:pt x="604" y="1711"/>
                    <a:pt x="581" y="1680"/>
                  </a:cubicBezTo>
                  <a:lnTo>
                    <a:pt x="581" y="1680"/>
                  </a:lnTo>
                  <a:cubicBezTo>
                    <a:pt x="581" y="1619"/>
                    <a:pt x="611" y="1543"/>
                    <a:pt x="573" y="1489"/>
                  </a:cubicBezTo>
                  <a:cubicBezTo>
                    <a:pt x="550" y="1451"/>
                    <a:pt x="481" y="1505"/>
                    <a:pt x="443" y="1489"/>
                  </a:cubicBezTo>
                  <a:cubicBezTo>
                    <a:pt x="428" y="1482"/>
                    <a:pt x="466" y="1451"/>
                    <a:pt x="466" y="1436"/>
                  </a:cubicBezTo>
                  <a:cubicBezTo>
                    <a:pt x="458" y="1413"/>
                    <a:pt x="420" y="1413"/>
                    <a:pt x="413" y="1398"/>
                  </a:cubicBezTo>
                  <a:cubicBezTo>
                    <a:pt x="397" y="1375"/>
                    <a:pt x="405" y="1352"/>
                    <a:pt x="390" y="1329"/>
                  </a:cubicBezTo>
                  <a:cubicBezTo>
                    <a:pt x="374" y="1314"/>
                    <a:pt x="344" y="1321"/>
                    <a:pt x="336" y="1298"/>
                  </a:cubicBezTo>
                  <a:cubicBezTo>
                    <a:pt x="329" y="1283"/>
                    <a:pt x="367" y="1245"/>
                    <a:pt x="344" y="1230"/>
                  </a:cubicBezTo>
                  <a:cubicBezTo>
                    <a:pt x="313" y="1214"/>
                    <a:pt x="275" y="1275"/>
                    <a:pt x="252" y="1252"/>
                  </a:cubicBezTo>
                  <a:cubicBezTo>
                    <a:pt x="214" y="1230"/>
                    <a:pt x="237" y="1169"/>
                    <a:pt x="206" y="1130"/>
                  </a:cubicBezTo>
                  <a:cubicBezTo>
                    <a:pt x="199" y="1115"/>
                    <a:pt x="168" y="1130"/>
                    <a:pt x="153" y="1123"/>
                  </a:cubicBezTo>
                  <a:cubicBezTo>
                    <a:pt x="122" y="1107"/>
                    <a:pt x="92" y="1077"/>
                    <a:pt x="61" y="1062"/>
                  </a:cubicBezTo>
                  <a:lnTo>
                    <a:pt x="61" y="1062"/>
                  </a:lnTo>
                  <a:cubicBezTo>
                    <a:pt x="46" y="1008"/>
                    <a:pt x="0" y="955"/>
                    <a:pt x="16" y="901"/>
                  </a:cubicBezTo>
                  <a:cubicBezTo>
                    <a:pt x="16" y="871"/>
                    <a:pt x="77" y="871"/>
                    <a:pt x="99" y="848"/>
                  </a:cubicBezTo>
                  <a:cubicBezTo>
                    <a:pt x="145" y="810"/>
                    <a:pt x="206" y="779"/>
                    <a:pt x="229" y="733"/>
                  </a:cubicBezTo>
                  <a:cubicBezTo>
                    <a:pt x="252" y="687"/>
                    <a:pt x="260" y="634"/>
                    <a:pt x="245" y="580"/>
                  </a:cubicBezTo>
                  <a:cubicBezTo>
                    <a:pt x="237" y="550"/>
                    <a:pt x="191" y="542"/>
                    <a:pt x="168" y="512"/>
                  </a:cubicBezTo>
                  <a:cubicBezTo>
                    <a:pt x="145" y="473"/>
                    <a:pt x="138" y="420"/>
                    <a:pt x="115" y="374"/>
                  </a:cubicBezTo>
                  <a:lnTo>
                    <a:pt x="115" y="374"/>
                  </a:lnTo>
                  <a:cubicBezTo>
                    <a:pt x="145" y="374"/>
                    <a:pt x="168" y="366"/>
                    <a:pt x="191" y="382"/>
                  </a:cubicBezTo>
                  <a:cubicBezTo>
                    <a:pt x="214" y="389"/>
                    <a:pt x="237" y="412"/>
                    <a:pt x="252" y="427"/>
                  </a:cubicBezTo>
                  <a:cubicBezTo>
                    <a:pt x="268" y="450"/>
                    <a:pt x="268" y="489"/>
                    <a:pt x="291" y="504"/>
                  </a:cubicBezTo>
                  <a:cubicBezTo>
                    <a:pt x="313" y="512"/>
                    <a:pt x="336" y="481"/>
                    <a:pt x="359" y="481"/>
                  </a:cubicBezTo>
                  <a:cubicBezTo>
                    <a:pt x="374" y="489"/>
                    <a:pt x="359" y="512"/>
                    <a:pt x="367" y="512"/>
                  </a:cubicBezTo>
                  <a:cubicBezTo>
                    <a:pt x="413" y="519"/>
                    <a:pt x="458" y="519"/>
                    <a:pt x="489" y="496"/>
                  </a:cubicBezTo>
                  <a:cubicBezTo>
                    <a:pt x="512" y="481"/>
                    <a:pt x="481" y="427"/>
                    <a:pt x="504" y="420"/>
                  </a:cubicBezTo>
                  <a:cubicBezTo>
                    <a:pt x="588" y="382"/>
                    <a:pt x="688" y="405"/>
                    <a:pt x="764" y="359"/>
                  </a:cubicBezTo>
                  <a:cubicBezTo>
                    <a:pt x="787" y="336"/>
                    <a:pt x="749" y="283"/>
                    <a:pt x="741" y="252"/>
                  </a:cubicBezTo>
                  <a:cubicBezTo>
                    <a:pt x="741" y="221"/>
                    <a:pt x="741" y="198"/>
                    <a:pt x="741" y="16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98" name="Freeform 68"/>
            <p:cNvSpPr>
              <a:spLocks noChangeArrowheads="1"/>
            </p:cNvSpPr>
            <p:nvPr/>
          </p:nvSpPr>
          <p:spPr bwMode="auto">
            <a:xfrm>
              <a:off x="8033815" y="7631113"/>
              <a:ext cx="920690" cy="554037"/>
            </a:xfrm>
            <a:custGeom>
              <a:avLst/>
              <a:gdLst>
                <a:gd name="T0" fmla="*/ 214 w 2559"/>
                <a:gd name="T1" fmla="*/ 413 h 1537"/>
                <a:gd name="T2" fmla="*/ 214 w 2559"/>
                <a:gd name="T3" fmla="*/ 413 h 1537"/>
                <a:gd name="T4" fmla="*/ 183 w 2559"/>
                <a:gd name="T5" fmla="*/ 481 h 1537"/>
                <a:gd name="T6" fmla="*/ 206 w 2559"/>
                <a:gd name="T7" fmla="*/ 527 h 1537"/>
                <a:gd name="T8" fmla="*/ 122 w 2559"/>
                <a:gd name="T9" fmla="*/ 581 h 1537"/>
                <a:gd name="T10" fmla="*/ 30 w 2559"/>
                <a:gd name="T11" fmla="*/ 611 h 1537"/>
                <a:gd name="T12" fmla="*/ 30 w 2559"/>
                <a:gd name="T13" fmla="*/ 611 h 1537"/>
                <a:gd name="T14" fmla="*/ 7 w 2559"/>
                <a:gd name="T15" fmla="*/ 726 h 1537"/>
                <a:gd name="T16" fmla="*/ 53 w 2559"/>
                <a:gd name="T17" fmla="*/ 825 h 1537"/>
                <a:gd name="T18" fmla="*/ 99 w 2559"/>
                <a:gd name="T19" fmla="*/ 879 h 1537"/>
                <a:gd name="T20" fmla="*/ 76 w 2559"/>
                <a:gd name="T21" fmla="*/ 963 h 1537"/>
                <a:gd name="T22" fmla="*/ 84 w 2559"/>
                <a:gd name="T23" fmla="*/ 1085 h 1537"/>
                <a:gd name="T24" fmla="*/ 130 w 2559"/>
                <a:gd name="T25" fmla="*/ 1146 h 1537"/>
                <a:gd name="T26" fmla="*/ 252 w 2559"/>
                <a:gd name="T27" fmla="*/ 1131 h 1537"/>
                <a:gd name="T28" fmla="*/ 374 w 2559"/>
                <a:gd name="T29" fmla="*/ 1192 h 1537"/>
                <a:gd name="T30" fmla="*/ 427 w 2559"/>
                <a:gd name="T31" fmla="*/ 1276 h 1537"/>
                <a:gd name="T32" fmla="*/ 450 w 2559"/>
                <a:gd name="T33" fmla="*/ 1352 h 1537"/>
                <a:gd name="T34" fmla="*/ 450 w 2559"/>
                <a:gd name="T35" fmla="*/ 1360 h 1537"/>
                <a:gd name="T36" fmla="*/ 588 w 2559"/>
                <a:gd name="T37" fmla="*/ 1314 h 1537"/>
                <a:gd name="T38" fmla="*/ 779 w 2559"/>
                <a:gd name="T39" fmla="*/ 1283 h 1537"/>
                <a:gd name="T40" fmla="*/ 863 w 2559"/>
                <a:gd name="T41" fmla="*/ 1322 h 1537"/>
                <a:gd name="T42" fmla="*/ 825 w 2559"/>
                <a:gd name="T43" fmla="*/ 1436 h 1537"/>
                <a:gd name="T44" fmla="*/ 939 w 2559"/>
                <a:gd name="T45" fmla="*/ 1459 h 1537"/>
                <a:gd name="T46" fmla="*/ 1153 w 2559"/>
                <a:gd name="T47" fmla="*/ 1459 h 1537"/>
                <a:gd name="T48" fmla="*/ 1321 w 2559"/>
                <a:gd name="T49" fmla="*/ 1490 h 1537"/>
                <a:gd name="T50" fmla="*/ 1436 w 2559"/>
                <a:gd name="T51" fmla="*/ 1513 h 1537"/>
                <a:gd name="T52" fmla="*/ 1665 w 2559"/>
                <a:gd name="T53" fmla="*/ 1528 h 1537"/>
                <a:gd name="T54" fmla="*/ 1741 w 2559"/>
                <a:gd name="T55" fmla="*/ 1475 h 1537"/>
                <a:gd name="T56" fmla="*/ 1840 w 2559"/>
                <a:gd name="T57" fmla="*/ 1413 h 1537"/>
                <a:gd name="T58" fmla="*/ 1917 w 2559"/>
                <a:gd name="T59" fmla="*/ 1314 h 1537"/>
                <a:gd name="T60" fmla="*/ 1970 w 2559"/>
                <a:gd name="T61" fmla="*/ 1245 h 1537"/>
                <a:gd name="T62" fmla="*/ 2131 w 2559"/>
                <a:gd name="T63" fmla="*/ 1261 h 1537"/>
                <a:gd name="T64" fmla="*/ 2314 w 2559"/>
                <a:gd name="T65" fmla="*/ 1253 h 1537"/>
                <a:gd name="T66" fmla="*/ 2383 w 2559"/>
                <a:gd name="T67" fmla="*/ 1154 h 1537"/>
                <a:gd name="T68" fmla="*/ 2352 w 2559"/>
                <a:gd name="T69" fmla="*/ 1100 h 1537"/>
                <a:gd name="T70" fmla="*/ 2406 w 2559"/>
                <a:gd name="T71" fmla="*/ 1024 h 1537"/>
                <a:gd name="T72" fmla="*/ 2558 w 2559"/>
                <a:gd name="T73" fmla="*/ 1016 h 1537"/>
                <a:gd name="T74" fmla="*/ 2558 w 2559"/>
                <a:gd name="T75" fmla="*/ 1016 h 1537"/>
                <a:gd name="T76" fmla="*/ 2513 w 2559"/>
                <a:gd name="T77" fmla="*/ 802 h 1537"/>
                <a:gd name="T78" fmla="*/ 2497 w 2559"/>
                <a:gd name="T79" fmla="*/ 711 h 1537"/>
                <a:gd name="T80" fmla="*/ 2444 w 2559"/>
                <a:gd name="T81" fmla="*/ 596 h 1537"/>
                <a:gd name="T82" fmla="*/ 2047 w 2559"/>
                <a:gd name="T83" fmla="*/ 222 h 1537"/>
                <a:gd name="T84" fmla="*/ 1543 w 2559"/>
                <a:gd name="T85" fmla="*/ 69 h 1537"/>
                <a:gd name="T86" fmla="*/ 1199 w 2559"/>
                <a:gd name="T87" fmla="*/ 31 h 1537"/>
                <a:gd name="T88" fmla="*/ 962 w 2559"/>
                <a:gd name="T89" fmla="*/ 16 h 1537"/>
                <a:gd name="T90" fmla="*/ 710 w 2559"/>
                <a:gd name="T91" fmla="*/ 16 h 1537"/>
                <a:gd name="T92" fmla="*/ 519 w 2559"/>
                <a:gd name="T93" fmla="*/ 336 h 1537"/>
                <a:gd name="T94" fmla="*/ 397 w 2559"/>
                <a:gd name="T95" fmla="*/ 474 h 1537"/>
                <a:gd name="T96" fmla="*/ 214 w 2559"/>
                <a:gd name="T97" fmla="*/ 413 h 1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59" h="1537">
                  <a:moveTo>
                    <a:pt x="214" y="413"/>
                  </a:moveTo>
                  <a:lnTo>
                    <a:pt x="214" y="413"/>
                  </a:lnTo>
                  <a:cubicBezTo>
                    <a:pt x="206" y="436"/>
                    <a:pt x="183" y="459"/>
                    <a:pt x="183" y="481"/>
                  </a:cubicBezTo>
                  <a:cubicBezTo>
                    <a:pt x="183" y="497"/>
                    <a:pt x="214" y="512"/>
                    <a:pt x="206" y="527"/>
                  </a:cubicBezTo>
                  <a:cubicBezTo>
                    <a:pt x="191" y="558"/>
                    <a:pt x="153" y="566"/>
                    <a:pt x="122" y="581"/>
                  </a:cubicBezTo>
                  <a:cubicBezTo>
                    <a:pt x="91" y="596"/>
                    <a:pt x="61" y="596"/>
                    <a:pt x="30" y="611"/>
                  </a:cubicBezTo>
                  <a:lnTo>
                    <a:pt x="30" y="611"/>
                  </a:lnTo>
                  <a:cubicBezTo>
                    <a:pt x="22" y="650"/>
                    <a:pt x="0" y="688"/>
                    <a:pt x="7" y="726"/>
                  </a:cubicBezTo>
                  <a:cubicBezTo>
                    <a:pt x="15" y="764"/>
                    <a:pt x="38" y="795"/>
                    <a:pt x="53" y="825"/>
                  </a:cubicBezTo>
                  <a:cubicBezTo>
                    <a:pt x="68" y="848"/>
                    <a:pt x="91" y="856"/>
                    <a:pt x="99" y="879"/>
                  </a:cubicBezTo>
                  <a:cubicBezTo>
                    <a:pt x="99" y="909"/>
                    <a:pt x="76" y="932"/>
                    <a:pt x="76" y="963"/>
                  </a:cubicBezTo>
                  <a:cubicBezTo>
                    <a:pt x="76" y="1001"/>
                    <a:pt x="68" y="1047"/>
                    <a:pt x="84" y="1085"/>
                  </a:cubicBezTo>
                  <a:cubicBezTo>
                    <a:pt x="91" y="1108"/>
                    <a:pt x="107" y="1139"/>
                    <a:pt x="130" y="1146"/>
                  </a:cubicBezTo>
                  <a:cubicBezTo>
                    <a:pt x="168" y="1154"/>
                    <a:pt x="214" y="1123"/>
                    <a:pt x="252" y="1131"/>
                  </a:cubicBezTo>
                  <a:cubicBezTo>
                    <a:pt x="297" y="1139"/>
                    <a:pt x="336" y="1169"/>
                    <a:pt x="374" y="1192"/>
                  </a:cubicBezTo>
                  <a:cubicBezTo>
                    <a:pt x="397" y="1215"/>
                    <a:pt x="412" y="1245"/>
                    <a:pt x="427" y="1276"/>
                  </a:cubicBezTo>
                  <a:cubicBezTo>
                    <a:pt x="435" y="1299"/>
                    <a:pt x="443" y="1329"/>
                    <a:pt x="450" y="1352"/>
                  </a:cubicBezTo>
                  <a:cubicBezTo>
                    <a:pt x="450" y="1360"/>
                    <a:pt x="450" y="1360"/>
                    <a:pt x="450" y="1360"/>
                  </a:cubicBezTo>
                  <a:cubicBezTo>
                    <a:pt x="496" y="1345"/>
                    <a:pt x="542" y="1322"/>
                    <a:pt x="588" y="1314"/>
                  </a:cubicBezTo>
                  <a:cubicBezTo>
                    <a:pt x="649" y="1299"/>
                    <a:pt x="718" y="1283"/>
                    <a:pt x="779" y="1283"/>
                  </a:cubicBezTo>
                  <a:cubicBezTo>
                    <a:pt x="809" y="1283"/>
                    <a:pt x="855" y="1291"/>
                    <a:pt x="863" y="1322"/>
                  </a:cubicBezTo>
                  <a:cubicBezTo>
                    <a:pt x="870" y="1360"/>
                    <a:pt x="802" y="1398"/>
                    <a:pt x="825" y="1436"/>
                  </a:cubicBezTo>
                  <a:cubicBezTo>
                    <a:pt x="840" y="1475"/>
                    <a:pt x="901" y="1459"/>
                    <a:pt x="939" y="1459"/>
                  </a:cubicBezTo>
                  <a:cubicBezTo>
                    <a:pt x="1008" y="1467"/>
                    <a:pt x="1084" y="1452"/>
                    <a:pt x="1153" y="1459"/>
                  </a:cubicBezTo>
                  <a:cubicBezTo>
                    <a:pt x="1206" y="1459"/>
                    <a:pt x="1268" y="1482"/>
                    <a:pt x="1321" y="1490"/>
                  </a:cubicBezTo>
                  <a:cubicBezTo>
                    <a:pt x="1359" y="1497"/>
                    <a:pt x="1397" y="1505"/>
                    <a:pt x="1436" y="1513"/>
                  </a:cubicBezTo>
                  <a:cubicBezTo>
                    <a:pt x="1512" y="1520"/>
                    <a:pt x="1588" y="1536"/>
                    <a:pt x="1665" y="1528"/>
                  </a:cubicBezTo>
                  <a:cubicBezTo>
                    <a:pt x="1695" y="1528"/>
                    <a:pt x="1718" y="1490"/>
                    <a:pt x="1741" y="1475"/>
                  </a:cubicBezTo>
                  <a:cubicBezTo>
                    <a:pt x="1779" y="1452"/>
                    <a:pt x="1810" y="1436"/>
                    <a:pt x="1840" y="1413"/>
                  </a:cubicBezTo>
                  <a:cubicBezTo>
                    <a:pt x="1871" y="1383"/>
                    <a:pt x="1894" y="1345"/>
                    <a:pt x="1917" y="1314"/>
                  </a:cubicBezTo>
                  <a:cubicBezTo>
                    <a:pt x="1932" y="1291"/>
                    <a:pt x="1940" y="1253"/>
                    <a:pt x="1970" y="1245"/>
                  </a:cubicBezTo>
                  <a:cubicBezTo>
                    <a:pt x="2024" y="1238"/>
                    <a:pt x="2077" y="1261"/>
                    <a:pt x="2131" y="1261"/>
                  </a:cubicBezTo>
                  <a:cubicBezTo>
                    <a:pt x="2192" y="1261"/>
                    <a:pt x="2253" y="1276"/>
                    <a:pt x="2314" y="1253"/>
                  </a:cubicBezTo>
                  <a:cubicBezTo>
                    <a:pt x="2344" y="1238"/>
                    <a:pt x="2375" y="1192"/>
                    <a:pt x="2383" y="1154"/>
                  </a:cubicBezTo>
                  <a:cubicBezTo>
                    <a:pt x="2390" y="1139"/>
                    <a:pt x="2352" y="1123"/>
                    <a:pt x="2352" y="1100"/>
                  </a:cubicBezTo>
                  <a:cubicBezTo>
                    <a:pt x="2360" y="1070"/>
                    <a:pt x="2375" y="1039"/>
                    <a:pt x="2406" y="1024"/>
                  </a:cubicBezTo>
                  <a:cubicBezTo>
                    <a:pt x="2452" y="1008"/>
                    <a:pt x="2513" y="1016"/>
                    <a:pt x="2558" y="1016"/>
                  </a:cubicBezTo>
                  <a:lnTo>
                    <a:pt x="2558" y="1016"/>
                  </a:lnTo>
                  <a:cubicBezTo>
                    <a:pt x="2558" y="940"/>
                    <a:pt x="2558" y="879"/>
                    <a:pt x="2513" y="802"/>
                  </a:cubicBezTo>
                  <a:cubicBezTo>
                    <a:pt x="2497" y="772"/>
                    <a:pt x="2505" y="741"/>
                    <a:pt x="2497" y="711"/>
                  </a:cubicBezTo>
                  <a:cubicBezTo>
                    <a:pt x="2482" y="657"/>
                    <a:pt x="2467" y="634"/>
                    <a:pt x="2444" y="596"/>
                  </a:cubicBezTo>
                  <a:cubicBezTo>
                    <a:pt x="2352" y="459"/>
                    <a:pt x="2177" y="336"/>
                    <a:pt x="2047" y="222"/>
                  </a:cubicBezTo>
                  <a:cubicBezTo>
                    <a:pt x="1909" y="92"/>
                    <a:pt x="1711" y="138"/>
                    <a:pt x="1543" y="69"/>
                  </a:cubicBezTo>
                  <a:cubicBezTo>
                    <a:pt x="1443" y="31"/>
                    <a:pt x="1283" y="84"/>
                    <a:pt x="1199" y="31"/>
                  </a:cubicBezTo>
                  <a:cubicBezTo>
                    <a:pt x="1115" y="0"/>
                    <a:pt x="1054" y="0"/>
                    <a:pt x="962" y="16"/>
                  </a:cubicBezTo>
                  <a:cubicBezTo>
                    <a:pt x="886" y="23"/>
                    <a:pt x="794" y="0"/>
                    <a:pt x="710" y="16"/>
                  </a:cubicBezTo>
                  <a:cubicBezTo>
                    <a:pt x="557" y="39"/>
                    <a:pt x="534" y="207"/>
                    <a:pt x="519" y="336"/>
                  </a:cubicBezTo>
                  <a:cubicBezTo>
                    <a:pt x="511" y="375"/>
                    <a:pt x="412" y="405"/>
                    <a:pt x="397" y="474"/>
                  </a:cubicBezTo>
                  <a:cubicBezTo>
                    <a:pt x="366" y="474"/>
                    <a:pt x="275" y="443"/>
                    <a:pt x="214" y="41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99" name="Freeform 69"/>
            <p:cNvSpPr>
              <a:spLocks noChangeArrowheads="1"/>
            </p:cNvSpPr>
            <p:nvPr/>
          </p:nvSpPr>
          <p:spPr bwMode="auto">
            <a:xfrm>
              <a:off x="8138583" y="7994650"/>
              <a:ext cx="825446" cy="622300"/>
            </a:xfrm>
            <a:custGeom>
              <a:avLst/>
              <a:gdLst>
                <a:gd name="T0" fmla="*/ 99 w 2292"/>
                <a:gd name="T1" fmla="*/ 1284 h 1728"/>
                <a:gd name="T2" fmla="*/ 99 w 2292"/>
                <a:gd name="T3" fmla="*/ 1284 h 1728"/>
                <a:gd name="T4" fmla="*/ 84 w 2292"/>
                <a:gd name="T5" fmla="*/ 1154 h 1728"/>
                <a:gd name="T6" fmla="*/ 115 w 2292"/>
                <a:gd name="T7" fmla="*/ 1062 h 1728"/>
                <a:gd name="T8" fmla="*/ 145 w 2292"/>
                <a:gd name="T9" fmla="*/ 986 h 1728"/>
                <a:gd name="T10" fmla="*/ 229 w 2292"/>
                <a:gd name="T11" fmla="*/ 986 h 1728"/>
                <a:gd name="T12" fmla="*/ 229 w 2292"/>
                <a:gd name="T13" fmla="*/ 825 h 1728"/>
                <a:gd name="T14" fmla="*/ 153 w 2292"/>
                <a:gd name="T15" fmla="*/ 787 h 1728"/>
                <a:gd name="T16" fmla="*/ 53 w 2292"/>
                <a:gd name="T17" fmla="*/ 825 h 1728"/>
                <a:gd name="T18" fmla="*/ 0 w 2292"/>
                <a:gd name="T19" fmla="*/ 764 h 1728"/>
                <a:gd name="T20" fmla="*/ 23 w 2292"/>
                <a:gd name="T21" fmla="*/ 696 h 1728"/>
                <a:gd name="T22" fmla="*/ 30 w 2292"/>
                <a:gd name="T23" fmla="*/ 665 h 1728"/>
                <a:gd name="T24" fmla="*/ 130 w 2292"/>
                <a:gd name="T25" fmla="*/ 757 h 1728"/>
                <a:gd name="T26" fmla="*/ 237 w 2292"/>
                <a:gd name="T27" fmla="*/ 719 h 1728"/>
                <a:gd name="T28" fmla="*/ 237 w 2292"/>
                <a:gd name="T29" fmla="*/ 673 h 1728"/>
                <a:gd name="T30" fmla="*/ 183 w 2292"/>
                <a:gd name="T31" fmla="*/ 612 h 1728"/>
                <a:gd name="T32" fmla="*/ 137 w 2292"/>
                <a:gd name="T33" fmla="*/ 589 h 1728"/>
                <a:gd name="T34" fmla="*/ 145 w 2292"/>
                <a:gd name="T35" fmla="*/ 528 h 1728"/>
                <a:gd name="T36" fmla="*/ 84 w 2292"/>
                <a:gd name="T37" fmla="*/ 459 h 1728"/>
                <a:gd name="T38" fmla="*/ 69 w 2292"/>
                <a:gd name="T39" fmla="*/ 398 h 1728"/>
                <a:gd name="T40" fmla="*/ 160 w 2292"/>
                <a:gd name="T41" fmla="*/ 344 h 1728"/>
                <a:gd name="T42" fmla="*/ 160 w 2292"/>
                <a:gd name="T43" fmla="*/ 352 h 1728"/>
                <a:gd name="T44" fmla="*/ 298 w 2292"/>
                <a:gd name="T45" fmla="*/ 306 h 1728"/>
                <a:gd name="T46" fmla="*/ 489 w 2292"/>
                <a:gd name="T47" fmla="*/ 275 h 1728"/>
                <a:gd name="T48" fmla="*/ 573 w 2292"/>
                <a:gd name="T49" fmla="*/ 314 h 1728"/>
                <a:gd name="T50" fmla="*/ 535 w 2292"/>
                <a:gd name="T51" fmla="*/ 428 h 1728"/>
                <a:gd name="T52" fmla="*/ 649 w 2292"/>
                <a:gd name="T53" fmla="*/ 451 h 1728"/>
                <a:gd name="T54" fmla="*/ 863 w 2292"/>
                <a:gd name="T55" fmla="*/ 451 h 1728"/>
                <a:gd name="T56" fmla="*/ 1031 w 2292"/>
                <a:gd name="T57" fmla="*/ 482 h 1728"/>
                <a:gd name="T58" fmla="*/ 1146 w 2292"/>
                <a:gd name="T59" fmla="*/ 505 h 1728"/>
                <a:gd name="T60" fmla="*/ 1375 w 2292"/>
                <a:gd name="T61" fmla="*/ 520 h 1728"/>
                <a:gd name="T62" fmla="*/ 1451 w 2292"/>
                <a:gd name="T63" fmla="*/ 467 h 1728"/>
                <a:gd name="T64" fmla="*/ 1550 w 2292"/>
                <a:gd name="T65" fmla="*/ 405 h 1728"/>
                <a:gd name="T66" fmla="*/ 1627 w 2292"/>
                <a:gd name="T67" fmla="*/ 306 h 1728"/>
                <a:gd name="T68" fmla="*/ 1680 w 2292"/>
                <a:gd name="T69" fmla="*/ 237 h 1728"/>
                <a:gd name="T70" fmla="*/ 1841 w 2292"/>
                <a:gd name="T71" fmla="*/ 253 h 1728"/>
                <a:gd name="T72" fmla="*/ 2024 w 2292"/>
                <a:gd name="T73" fmla="*/ 245 h 1728"/>
                <a:gd name="T74" fmla="*/ 2093 w 2292"/>
                <a:gd name="T75" fmla="*/ 146 h 1728"/>
                <a:gd name="T76" fmla="*/ 2062 w 2292"/>
                <a:gd name="T77" fmla="*/ 92 h 1728"/>
                <a:gd name="T78" fmla="*/ 2116 w 2292"/>
                <a:gd name="T79" fmla="*/ 16 h 1728"/>
                <a:gd name="T80" fmla="*/ 2268 w 2292"/>
                <a:gd name="T81" fmla="*/ 8 h 1728"/>
                <a:gd name="T82" fmla="*/ 2268 w 2292"/>
                <a:gd name="T83" fmla="*/ 8 h 1728"/>
                <a:gd name="T84" fmla="*/ 2276 w 2292"/>
                <a:gd name="T85" fmla="*/ 123 h 1728"/>
                <a:gd name="T86" fmla="*/ 2253 w 2292"/>
                <a:gd name="T87" fmla="*/ 497 h 1728"/>
                <a:gd name="T88" fmla="*/ 2116 w 2292"/>
                <a:gd name="T89" fmla="*/ 772 h 1728"/>
                <a:gd name="T90" fmla="*/ 2085 w 2292"/>
                <a:gd name="T91" fmla="*/ 994 h 1728"/>
                <a:gd name="T92" fmla="*/ 2009 w 2292"/>
                <a:gd name="T93" fmla="*/ 1314 h 1728"/>
                <a:gd name="T94" fmla="*/ 1848 w 2292"/>
                <a:gd name="T95" fmla="*/ 1406 h 1728"/>
                <a:gd name="T96" fmla="*/ 1757 w 2292"/>
                <a:gd name="T97" fmla="*/ 1567 h 1728"/>
                <a:gd name="T98" fmla="*/ 1550 w 2292"/>
                <a:gd name="T99" fmla="*/ 1628 h 1728"/>
                <a:gd name="T100" fmla="*/ 1421 w 2292"/>
                <a:gd name="T101" fmla="*/ 1498 h 1728"/>
                <a:gd name="T102" fmla="*/ 1489 w 2292"/>
                <a:gd name="T103" fmla="*/ 1628 h 1728"/>
                <a:gd name="T104" fmla="*/ 1489 w 2292"/>
                <a:gd name="T105" fmla="*/ 1628 h 1728"/>
                <a:gd name="T106" fmla="*/ 1245 w 2292"/>
                <a:gd name="T107" fmla="*/ 1544 h 1728"/>
                <a:gd name="T108" fmla="*/ 1024 w 2292"/>
                <a:gd name="T109" fmla="*/ 1521 h 1728"/>
                <a:gd name="T110" fmla="*/ 978 w 2292"/>
                <a:gd name="T111" fmla="*/ 1505 h 1728"/>
                <a:gd name="T112" fmla="*/ 718 w 2292"/>
                <a:gd name="T113" fmla="*/ 1528 h 1728"/>
                <a:gd name="T114" fmla="*/ 657 w 2292"/>
                <a:gd name="T115" fmla="*/ 1391 h 1728"/>
                <a:gd name="T116" fmla="*/ 557 w 2292"/>
                <a:gd name="T117" fmla="*/ 1253 h 1728"/>
                <a:gd name="T118" fmla="*/ 313 w 2292"/>
                <a:gd name="T119" fmla="*/ 1299 h 1728"/>
                <a:gd name="T120" fmla="*/ 260 w 2292"/>
                <a:gd name="T121" fmla="*/ 1261 h 1728"/>
                <a:gd name="T122" fmla="*/ 99 w 2292"/>
                <a:gd name="T123" fmla="*/ 1284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92" h="1728">
                  <a:moveTo>
                    <a:pt x="99" y="1284"/>
                  </a:moveTo>
                  <a:lnTo>
                    <a:pt x="99" y="1284"/>
                  </a:lnTo>
                  <a:cubicBezTo>
                    <a:pt x="92" y="1238"/>
                    <a:pt x="84" y="1200"/>
                    <a:pt x="84" y="1154"/>
                  </a:cubicBezTo>
                  <a:cubicBezTo>
                    <a:pt x="92" y="1123"/>
                    <a:pt x="99" y="1093"/>
                    <a:pt x="115" y="1062"/>
                  </a:cubicBezTo>
                  <a:cubicBezTo>
                    <a:pt x="122" y="1032"/>
                    <a:pt x="122" y="1001"/>
                    <a:pt x="145" y="986"/>
                  </a:cubicBezTo>
                  <a:cubicBezTo>
                    <a:pt x="168" y="971"/>
                    <a:pt x="214" y="1009"/>
                    <a:pt x="229" y="986"/>
                  </a:cubicBezTo>
                  <a:cubicBezTo>
                    <a:pt x="252" y="940"/>
                    <a:pt x="244" y="879"/>
                    <a:pt x="229" y="825"/>
                  </a:cubicBezTo>
                  <a:cubicBezTo>
                    <a:pt x="214" y="803"/>
                    <a:pt x="183" y="787"/>
                    <a:pt x="153" y="787"/>
                  </a:cubicBezTo>
                  <a:cubicBezTo>
                    <a:pt x="122" y="787"/>
                    <a:pt x="92" y="833"/>
                    <a:pt x="53" y="825"/>
                  </a:cubicBezTo>
                  <a:cubicBezTo>
                    <a:pt x="30" y="818"/>
                    <a:pt x="7" y="795"/>
                    <a:pt x="0" y="764"/>
                  </a:cubicBezTo>
                  <a:cubicBezTo>
                    <a:pt x="0" y="742"/>
                    <a:pt x="15" y="719"/>
                    <a:pt x="23" y="696"/>
                  </a:cubicBezTo>
                  <a:cubicBezTo>
                    <a:pt x="23" y="688"/>
                    <a:pt x="23" y="657"/>
                    <a:pt x="30" y="665"/>
                  </a:cubicBezTo>
                  <a:cubicBezTo>
                    <a:pt x="76" y="688"/>
                    <a:pt x="92" y="742"/>
                    <a:pt x="130" y="757"/>
                  </a:cubicBezTo>
                  <a:cubicBezTo>
                    <a:pt x="168" y="764"/>
                    <a:pt x="206" y="742"/>
                    <a:pt x="237" y="719"/>
                  </a:cubicBezTo>
                  <a:cubicBezTo>
                    <a:pt x="244" y="711"/>
                    <a:pt x="237" y="688"/>
                    <a:pt x="237" y="673"/>
                  </a:cubicBezTo>
                  <a:cubicBezTo>
                    <a:pt x="221" y="650"/>
                    <a:pt x="206" y="627"/>
                    <a:pt x="183" y="612"/>
                  </a:cubicBezTo>
                  <a:cubicBezTo>
                    <a:pt x="168" y="596"/>
                    <a:pt x="145" y="604"/>
                    <a:pt x="137" y="589"/>
                  </a:cubicBezTo>
                  <a:cubicBezTo>
                    <a:pt x="130" y="573"/>
                    <a:pt x="153" y="543"/>
                    <a:pt x="145" y="528"/>
                  </a:cubicBezTo>
                  <a:cubicBezTo>
                    <a:pt x="137" y="497"/>
                    <a:pt x="99" y="482"/>
                    <a:pt x="84" y="459"/>
                  </a:cubicBezTo>
                  <a:cubicBezTo>
                    <a:pt x="69" y="444"/>
                    <a:pt x="53" y="413"/>
                    <a:pt x="69" y="398"/>
                  </a:cubicBezTo>
                  <a:cubicBezTo>
                    <a:pt x="92" y="375"/>
                    <a:pt x="130" y="367"/>
                    <a:pt x="160" y="344"/>
                  </a:cubicBezTo>
                  <a:cubicBezTo>
                    <a:pt x="160" y="352"/>
                    <a:pt x="160" y="352"/>
                    <a:pt x="160" y="352"/>
                  </a:cubicBezTo>
                  <a:cubicBezTo>
                    <a:pt x="206" y="337"/>
                    <a:pt x="252" y="314"/>
                    <a:pt x="298" y="306"/>
                  </a:cubicBezTo>
                  <a:cubicBezTo>
                    <a:pt x="359" y="291"/>
                    <a:pt x="428" y="275"/>
                    <a:pt x="489" y="275"/>
                  </a:cubicBezTo>
                  <a:cubicBezTo>
                    <a:pt x="519" y="275"/>
                    <a:pt x="565" y="283"/>
                    <a:pt x="573" y="314"/>
                  </a:cubicBezTo>
                  <a:cubicBezTo>
                    <a:pt x="580" y="352"/>
                    <a:pt x="512" y="390"/>
                    <a:pt x="535" y="428"/>
                  </a:cubicBezTo>
                  <a:cubicBezTo>
                    <a:pt x="550" y="467"/>
                    <a:pt x="611" y="451"/>
                    <a:pt x="649" y="451"/>
                  </a:cubicBezTo>
                  <a:cubicBezTo>
                    <a:pt x="718" y="459"/>
                    <a:pt x="794" y="444"/>
                    <a:pt x="863" y="451"/>
                  </a:cubicBezTo>
                  <a:cubicBezTo>
                    <a:pt x="916" y="451"/>
                    <a:pt x="978" y="474"/>
                    <a:pt x="1031" y="482"/>
                  </a:cubicBezTo>
                  <a:cubicBezTo>
                    <a:pt x="1069" y="489"/>
                    <a:pt x="1107" y="497"/>
                    <a:pt x="1146" y="505"/>
                  </a:cubicBezTo>
                  <a:cubicBezTo>
                    <a:pt x="1222" y="512"/>
                    <a:pt x="1298" y="528"/>
                    <a:pt x="1375" y="520"/>
                  </a:cubicBezTo>
                  <a:cubicBezTo>
                    <a:pt x="1405" y="520"/>
                    <a:pt x="1428" y="482"/>
                    <a:pt x="1451" y="467"/>
                  </a:cubicBezTo>
                  <a:cubicBezTo>
                    <a:pt x="1489" y="444"/>
                    <a:pt x="1520" y="428"/>
                    <a:pt x="1550" y="405"/>
                  </a:cubicBezTo>
                  <a:cubicBezTo>
                    <a:pt x="1581" y="375"/>
                    <a:pt x="1604" y="337"/>
                    <a:pt x="1627" y="306"/>
                  </a:cubicBezTo>
                  <a:cubicBezTo>
                    <a:pt x="1642" y="283"/>
                    <a:pt x="1650" y="245"/>
                    <a:pt x="1680" y="237"/>
                  </a:cubicBezTo>
                  <a:cubicBezTo>
                    <a:pt x="1734" y="230"/>
                    <a:pt x="1787" y="253"/>
                    <a:pt x="1841" y="253"/>
                  </a:cubicBezTo>
                  <a:cubicBezTo>
                    <a:pt x="1902" y="253"/>
                    <a:pt x="1963" y="268"/>
                    <a:pt x="2024" y="245"/>
                  </a:cubicBezTo>
                  <a:cubicBezTo>
                    <a:pt x="2054" y="230"/>
                    <a:pt x="2085" y="184"/>
                    <a:pt x="2093" y="146"/>
                  </a:cubicBezTo>
                  <a:cubicBezTo>
                    <a:pt x="2100" y="131"/>
                    <a:pt x="2062" y="115"/>
                    <a:pt x="2062" y="92"/>
                  </a:cubicBezTo>
                  <a:cubicBezTo>
                    <a:pt x="2070" y="62"/>
                    <a:pt x="2085" y="31"/>
                    <a:pt x="2116" y="16"/>
                  </a:cubicBezTo>
                  <a:cubicBezTo>
                    <a:pt x="2162" y="0"/>
                    <a:pt x="2223" y="8"/>
                    <a:pt x="2268" y="8"/>
                  </a:cubicBezTo>
                  <a:lnTo>
                    <a:pt x="2268" y="8"/>
                  </a:lnTo>
                  <a:cubicBezTo>
                    <a:pt x="2268" y="46"/>
                    <a:pt x="2261" y="85"/>
                    <a:pt x="2276" y="123"/>
                  </a:cubicBezTo>
                  <a:cubicBezTo>
                    <a:pt x="2291" y="237"/>
                    <a:pt x="2284" y="383"/>
                    <a:pt x="2253" y="497"/>
                  </a:cubicBezTo>
                  <a:cubicBezTo>
                    <a:pt x="2116" y="772"/>
                    <a:pt x="2116" y="772"/>
                    <a:pt x="2116" y="772"/>
                  </a:cubicBezTo>
                  <a:cubicBezTo>
                    <a:pt x="2093" y="825"/>
                    <a:pt x="2085" y="940"/>
                    <a:pt x="2085" y="994"/>
                  </a:cubicBezTo>
                  <a:cubicBezTo>
                    <a:pt x="2085" y="1039"/>
                    <a:pt x="2032" y="1299"/>
                    <a:pt x="2009" y="1314"/>
                  </a:cubicBezTo>
                  <a:cubicBezTo>
                    <a:pt x="1955" y="1345"/>
                    <a:pt x="1894" y="1368"/>
                    <a:pt x="1848" y="1406"/>
                  </a:cubicBezTo>
                  <a:cubicBezTo>
                    <a:pt x="1802" y="1436"/>
                    <a:pt x="1795" y="1521"/>
                    <a:pt x="1757" y="1567"/>
                  </a:cubicBezTo>
                  <a:cubicBezTo>
                    <a:pt x="1696" y="1605"/>
                    <a:pt x="1604" y="1727"/>
                    <a:pt x="1550" y="1628"/>
                  </a:cubicBezTo>
                  <a:cubicBezTo>
                    <a:pt x="1512" y="1551"/>
                    <a:pt x="1535" y="1528"/>
                    <a:pt x="1421" y="1498"/>
                  </a:cubicBezTo>
                  <a:cubicBezTo>
                    <a:pt x="1497" y="1498"/>
                    <a:pt x="1543" y="1597"/>
                    <a:pt x="1489" y="1628"/>
                  </a:cubicBezTo>
                  <a:lnTo>
                    <a:pt x="1489" y="1628"/>
                  </a:lnTo>
                  <a:cubicBezTo>
                    <a:pt x="1382" y="1589"/>
                    <a:pt x="1352" y="1567"/>
                    <a:pt x="1245" y="1544"/>
                  </a:cubicBezTo>
                  <a:cubicBezTo>
                    <a:pt x="1168" y="1528"/>
                    <a:pt x="1092" y="1536"/>
                    <a:pt x="1024" y="1521"/>
                  </a:cubicBezTo>
                  <a:cubicBezTo>
                    <a:pt x="1008" y="1521"/>
                    <a:pt x="993" y="1505"/>
                    <a:pt x="978" y="1505"/>
                  </a:cubicBezTo>
                  <a:cubicBezTo>
                    <a:pt x="893" y="1505"/>
                    <a:pt x="802" y="1559"/>
                    <a:pt x="718" y="1528"/>
                  </a:cubicBezTo>
                  <a:cubicBezTo>
                    <a:pt x="672" y="1513"/>
                    <a:pt x="680" y="1436"/>
                    <a:pt x="657" y="1391"/>
                  </a:cubicBezTo>
                  <a:cubicBezTo>
                    <a:pt x="626" y="1345"/>
                    <a:pt x="611" y="1269"/>
                    <a:pt x="557" y="1253"/>
                  </a:cubicBezTo>
                  <a:cubicBezTo>
                    <a:pt x="481" y="1230"/>
                    <a:pt x="397" y="1299"/>
                    <a:pt x="313" y="1299"/>
                  </a:cubicBezTo>
                  <a:cubicBezTo>
                    <a:pt x="298" y="1299"/>
                    <a:pt x="282" y="1269"/>
                    <a:pt x="260" y="1261"/>
                  </a:cubicBezTo>
                  <a:cubicBezTo>
                    <a:pt x="206" y="1261"/>
                    <a:pt x="153" y="1276"/>
                    <a:pt x="99" y="128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00" name="Freeform 70"/>
            <p:cNvSpPr>
              <a:spLocks noChangeArrowheads="1"/>
            </p:cNvSpPr>
            <p:nvPr/>
          </p:nvSpPr>
          <p:spPr bwMode="auto">
            <a:xfrm>
              <a:off x="7948096" y="8407400"/>
              <a:ext cx="769887" cy="585788"/>
            </a:xfrm>
            <a:custGeom>
              <a:avLst/>
              <a:gdLst>
                <a:gd name="T0" fmla="*/ 130 w 2140"/>
                <a:gd name="T1" fmla="*/ 290 h 1628"/>
                <a:gd name="T2" fmla="*/ 244 w 2140"/>
                <a:gd name="T3" fmla="*/ 138 h 1628"/>
                <a:gd name="T4" fmla="*/ 336 w 2140"/>
                <a:gd name="T5" fmla="*/ 16 h 1628"/>
                <a:gd name="T6" fmla="*/ 451 w 2140"/>
                <a:gd name="T7" fmla="*/ 38 h 1628"/>
                <a:gd name="T8" fmla="*/ 619 w 2140"/>
                <a:gd name="T9" fmla="*/ 176 h 1628"/>
                <a:gd name="T10" fmla="*/ 626 w 2140"/>
                <a:gd name="T11" fmla="*/ 138 h 1628"/>
                <a:gd name="T12" fmla="*/ 840 w 2140"/>
                <a:gd name="T13" fmla="*/ 153 h 1628"/>
                <a:gd name="T14" fmla="*/ 1184 w 2140"/>
                <a:gd name="T15" fmla="*/ 245 h 1628"/>
                <a:gd name="T16" fmla="*/ 1505 w 2140"/>
                <a:gd name="T17" fmla="*/ 359 h 1628"/>
                <a:gd name="T18" fmla="*/ 1772 w 2140"/>
                <a:gd name="T19" fmla="*/ 398 h 1628"/>
                <a:gd name="T20" fmla="*/ 2016 w 2140"/>
                <a:gd name="T21" fmla="*/ 482 h 1628"/>
                <a:gd name="T22" fmla="*/ 1787 w 2140"/>
                <a:gd name="T23" fmla="*/ 504 h 1628"/>
                <a:gd name="T24" fmla="*/ 1993 w 2140"/>
                <a:gd name="T25" fmla="*/ 619 h 1628"/>
                <a:gd name="T26" fmla="*/ 2055 w 2140"/>
                <a:gd name="T27" fmla="*/ 688 h 1628"/>
                <a:gd name="T28" fmla="*/ 1665 w 2140"/>
                <a:gd name="T29" fmla="*/ 894 h 1628"/>
                <a:gd name="T30" fmla="*/ 1451 w 2140"/>
                <a:gd name="T31" fmla="*/ 978 h 1628"/>
                <a:gd name="T32" fmla="*/ 1428 w 2140"/>
                <a:gd name="T33" fmla="*/ 1108 h 1628"/>
                <a:gd name="T34" fmla="*/ 1558 w 2140"/>
                <a:gd name="T35" fmla="*/ 1276 h 1628"/>
                <a:gd name="T36" fmla="*/ 1375 w 2140"/>
                <a:gd name="T37" fmla="*/ 1559 h 1628"/>
                <a:gd name="T38" fmla="*/ 1054 w 2140"/>
                <a:gd name="T39" fmla="*/ 1413 h 1628"/>
                <a:gd name="T40" fmla="*/ 1069 w 2140"/>
                <a:gd name="T41" fmla="*/ 1582 h 1628"/>
                <a:gd name="T42" fmla="*/ 955 w 2140"/>
                <a:gd name="T43" fmla="*/ 1627 h 1628"/>
                <a:gd name="T44" fmla="*/ 718 w 2140"/>
                <a:gd name="T45" fmla="*/ 1490 h 1628"/>
                <a:gd name="T46" fmla="*/ 550 w 2140"/>
                <a:gd name="T47" fmla="*/ 1467 h 1628"/>
                <a:gd name="T48" fmla="*/ 481 w 2140"/>
                <a:gd name="T49" fmla="*/ 1398 h 1628"/>
                <a:gd name="T50" fmla="*/ 435 w 2140"/>
                <a:gd name="T51" fmla="*/ 1291 h 1628"/>
                <a:gd name="T52" fmla="*/ 321 w 2140"/>
                <a:gd name="T53" fmla="*/ 1307 h 1628"/>
                <a:gd name="T54" fmla="*/ 107 w 2140"/>
                <a:gd name="T55" fmla="*/ 1268 h 1628"/>
                <a:gd name="T56" fmla="*/ 53 w 2140"/>
                <a:gd name="T57" fmla="*/ 1177 h 1628"/>
                <a:gd name="T58" fmla="*/ 7 w 2140"/>
                <a:gd name="T59" fmla="*/ 1039 h 1628"/>
                <a:gd name="T60" fmla="*/ 237 w 2140"/>
                <a:gd name="T61" fmla="*/ 833 h 1628"/>
                <a:gd name="T62" fmla="*/ 313 w 2140"/>
                <a:gd name="T63" fmla="*/ 611 h 1628"/>
                <a:gd name="T64" fmla="*/ 221 w 2140"/>
                <a:gd name="T65" fmla="*/ 474 h 1628"/>
                <a:gd name="T66" fmla="*/ 130 w 2140"/>
                <a:gd name="T67" fmla="*/ 290 h 1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40" h="1628">
                  <a:moveTo>
                    <a:pt x="130" y="290"/>
                  </a:moveTo>
                  <a:lnTo>
                    <a:pt x="130" y="290"/>
                  </a:lnTo>
                  <a:cubicBezTo>
                    <a:pt x="145" y="237"/>
                    <a:pt x="137" y="176"/>
                    <a:pt x="176" y="130"/>
                  </a:cubicBezTo>
                  <a:cubicBezTo>
                    <a:pt x="191" y="107"/>
                    <a:pt x="221" y="138"/>
                    <a:pt x="244" y="138"/>
                  </a:cubicBezTo>
                  <a:cubicBezTo>
                    <a:pt x="267" y="130"/>
                    <a:pt x="290" y="123"/>
                    <a:pt x="305" y="107"/>
                  </a:cubicBezTo>
                  <a:cubicBezTo>
                    <a:pt x="321" y="77"/>
                    <a:pt x="305" y="31"/>
                    <a:pt x="336" y="16"/>
                  </a:cubicBezTo>
                  <a:cubicBezTo>
                    <a:pt x="359" y="0"/>
                    <a:pt x="374" y="54"/>
                    <a:pt x="405" y="61"/>
                  </a:cubicBezTo>
                  <a:cubicBezTo>
                    <a:pt x="420" y="61"/>
                    <a:pt x="435" y="23"/>
                    <a:pt x="451" y="38"/>
                  </a:cubicBezTo>
                  <a:cubicBezTo>
                    <a:pt x="504" y="69"/>
                    <a:pt x="534" y="130"/>
                    <a:pt x="580" y="176"/>
                  </a:cubicBezTo>
                  <a:cubicBezTo>
                    <a:pt x="588" y="184"/>
                    <a:pt x="611" y="184"/>
                    <a:pt x="619" y="176"/>
                  </a:cubicBezTo>
                  <a:cubicBezTo>
                    <a:pt x="626" y="168"/>
                    <a:pt x="626" y="153"/>
                    <a:pt x="626" y="138"/>
                  </a:cubicBezTo>
                  <a:lnTo>
                    <a:pt x="626" y="138"/>
                  </a:lnTo>
                  <a:cubicBezTo>
                    <a:pt x="680" y="130"/>
                    <a:pt x="733" y="115"/>
                    <a:pt x="787" y="115"/>
                  </a:cubicBezTo>
                  <a:cubicBezTo>
                    <a:pt x="809" y="123"/>
                    <a:pt x="825" y="153"/>
                    <a:pt x="840" y="153"/>
                  </a:cubicBezTo>
                  <a:cubicBezTo>
                    <a:pt x="924" y="153"/>
                    <a:pt x="1008" y="84"/>
                    <a:pt x="1084" y="107"/>
                  </a:cubicBezTo>
                  <a:cubicBezTo>
                    <a:pt x="1138" y="123"/>
                    <a:pt x="1153" y="199"/>
                    <a:pt x="1184" y="245"/>
                  </a:cubicBezTo>
                  <a:cubicBezTo>
                    <a:pt x="1207" y="290"/>
                    <a:pt x="1199" y="367"/>
                    <a:pt x="1245" y="382"/>
                  </a:cubicBezTo>
                  <a:cubicBezTo>
                    <a:pt x="1329" y="413"/>
                    <a:pt x="1420" y="359"/>
                    <a:pt x="1505" y="359"/>
                  </a:cubicBezTo>
                  <a:cubicBezTo>
                    <a:pt x="1520" y="359"/>
                    <a:pt x="1535" y="375"/>
                    <a:pt x="1551" y="375"/>
                  </a:cubicBezTo>
                  <a:cubicBezTo>
                    <a:pt x="1619" y="390"/>
                    <a:pt x="1695" y="382"/>
                    <a:pt x="1772" y="398"/>
                  </a:cubicBezTo>
                  <a:cubicBezTo>
                    <a:pt x="1879" y="421"/>
                    <a:pt x="1909" y="443"/>
                    <a:pt x="2016" y="482"/>
                  </a:cubicBezTo>
                  <a:lnTo>
                    <a:pt x="2016" y="482"/>
                  </a:lnTo>
                  <a:cubicBezTo>
                    <a:pt x="1993" y="497"/>
                    <a:pt x="1963" y="497"/>
                    <a:pt x="1909" y="482"/>
                  </a:cubicBezTo>
                  <a:cubicBezTo>
                    <a:pt x="1887" y="474"/>
                    <a:pt x="1818" y="497"/>
                    <a:pt x="1787" y="504"/>
                  </a:cubicBezTo>
                  <a:cubicBezTo>
                    <a:pt x="1757" y="512"/>
                    <a:pt x="1894" y="520"/>
                    <a:pt x="1917" y="520"/>
                  </a:cubicBezTo>
                  <a:cubicBezTo>
                    <a:pt x="2016" y="520"/>
                    <a:pt x="2093" y="520"/>
                    <a:pt x="1993" y="619"/>
                  </a:cubicBezTo>
                  <a:cubicBezTo>
                    <a:pt x="1978" y="634"/>
                    <a:pt x="1948" y="688"/>
                    <a:pt x="1963" y="711"/>
                  </a:cubicBezTo>
                  <a:cubicBezTo>
                    <a:pt x="1986" y="749"/>
                    <a:pt x="2032" y="695"/>
                    <a:pt x="2055" y="688"/>
                  </a:cubicBezTo>
                  <a:cubicBezTo>
                    <a:pt x="2139" y="657"/>
                    <a:pt x="2039" y="795"/>
                    <a:pt x="2001" y="818"/>
                  </a:cubicBezTo>
                  <a:cubicBezTo>
                    <a:pt x="1909" y="894"/>
                    <a:pt x="1772" y="1016"/>
                    <a:pt x="1665" y="894"/>
                  </a:cubicBezTo>
                  <a:cubicBezTo>
                    <a:pt x="1657" y="879"/>
                    <a:pt x="1596" y="932"/>
                    <a:pt x="1573" y="947"/>
                  </a:cubicBezTo>
                  <a:cubicBezTo>
                    <a:pt x="1535" y="970"/>
                    <a:pt x="1489" y="947"/>
                    <a:pt x="1451" y="978"/>
                  </a:cubicBezTo>
                  <a:cubicBezTo>
                    <a:pt x="1390" y="1047"/>
                    <a:pt x="1375" y="1016"/>
                    <a:pt x="1298" y="1047"/>
                  </a:cubicBezTo>
                  <a:cubicBezTo>
                    <a:pt x="1107" y="1115"/>
                    <a:pt x="1375" y="1123"/>
                    <a:pt x="1428" y="1108"/>
                  </a:cubicBezTo>
                  <a:cubicBezTo>
                    <a:pt x="1451" y="1100"/>
                    <a:pt x="1551" y="1016"/>
                    <a:pt x="1566" y="1062"/>
                  </a:cubicBezTo>
                  <a:cubicBezTo>
                    <a:pt x="1573" y="1123"/>
                    <a:pt x="1558" y="1215"/>
                    <a:pt x="1558" y="1276"/>
                  </a:cubicBezTo>
                  <a:cubicBezTo>
                    <a:pt x="1543" y="1352"/>
                    <a:pt x="1466" y="1490"/>
                    <a:pt x="1375" y="1559"/>
                  </a:cubicBezTo>
                  <a:lnTo>
                    <a:pt x="1375" y="1559"/>
                  </a:lnTo>
                  <a:cubicBezTo>
                    <a:pt x="1344" y="1536"/>
                    <a:pt x="1291" y="1467"/>
                    <a:pt x="1253" y="1452"/>
                  </a:cubicBezTo>
                  <a:cubicBezTo>
                    <a:pt x="1191" y="1429"/>
                    <a:pt x="1123" y="1390"/>
                    <a:pt x="1054" y="1413"/>
                  </a:cubicBezTo>
                  <a:cubicBezTo>
                    <a:pt x="1023" y="1421"/>
                    <a:pt x="1069" y="1551"/>
                    <a:pt x="1069" y="1582"/>
                  </a:cubicBezTo>
                  <a:lnTo>
                    <a:pt x="1069" y="1582"/>
                  </a:lnTo>
                  <a:cubicBezTo>
                    <a:pt x="1031" y="1589"/>
                    <a:pt x="993" y="1612"/>
                    <a:pt x="955" y="1627"/>
                  </a:cubicBezTo>
                  <a:lnTo>
                    <a:pt x="955" y="1627"/>
                  </a:lnTo>
                  <a:cubicBezTo>
                    <a:pt x="909" y="1589"/>
                    <a:pt x="848" y="1505"/>
                    <a:pt x="794" y="1482"/>
                  </a:cubicBezTo>
                  <a:cubicBezTo>
                    <a:pt x="771" y="1474"/>
                    <a:pt x="748" y="1497"/>
                    <a:pt x="718" y="1490"/>
                  </a:cubicBezTo>
                  <a:cubicBezTo>
                    <a:pt x="703" y="1490"/>
                    <a:pt x="695" y="1459"/>
                    <a:pt x="680" y="1459"/>
                  </a:cubicBezTo>
                  <a:cubicBezTo>
                    <a:pt x="634" y="1452"/>
                    <a:pt x="596" y="1459"/>
                    <a:pt x="550" y="1467"/>
                  </a:cubicBezTo>
                  <a:cubicBezTo>
                    <a:pt x="557" y="1467"/>
                    <a:pt x="557" y="1467"/>
                    <a:pt x="557" y="1467"/>
                  </a:cubicBezTo>
                  <a:cubicBezTo>
                    <a:pt x="534" y="1444"/>
                    <a:pt x="504" y="1421"/>
                    <a:pt x="481" y="1398"/>
                  </a:cubicBezTo>
                  <a:cubicBezTo>
                    <a:pt x="473" y="1383"/>
                    <a:pt x="489" y="1375"/>
                    <a:pt x="481" y="1360"/>
                  </a:cubicBezTo>
                  <a:cubicBezTo>
                    <a:pt x="473" y="1337"/>
                    <a:pt x="458" y="1307"/>
                    <a:pt x="435" y="1291"/>
                  </a:cubicBezTo>
                  <a:cubicBezTo>
                    <a:pt x="420" y="1284"/>
                    <a:pt x="405" y="1307"/>
                    <a:pt x="390" y="1307"/>
                  </a:cubicBezTo>
                  <a:cubicBezTo>
                    <a:pt x="367" y="1314"/>
                    <a:pt x="344" y="1299"/>
                    <a:pt x="321" y="1307"/>
                  </a:cubicBezTo>
                  <a:cubicBezTo>
                    <a:pt x="275" y="1314"/>
                    <a:pt x="237" y="1368"/>
                    <a:pt x="191" y="1360"/>
                  </a:cubicBezTo>
                  <a:cubicBezTo>
                    <a:pt x="153" y="1352"/>
                    <a:pt x="137" y="1291"/>
                    <a:pt x="107" y="1268"/>
                  </a:cubicBezTo>
                  <a:cubicBezTo>
                    <a:pt x="92" y="1261"/>
                    <a:pt x="61" y="1276"/>
                    <a:pt x="53" y="1261"/>
                  </a:cubicBezTo>
                  <a:cubicBezTo>
                    <a:pt x="38" y="1238"/>
                    <a:pt x="53" y="1207"/>
                    <a:pt x="53" y="1177"/>
                  </a:cubicBezTo>
                  <a:lnTo>
                    <a:pt x="53" y="1177"/>
                  </a:lnTo>
                  <a:cubicBezTo>
                    <a:pt x="38" y="1131"/>
                    <a:pt x="0" y="1085"/>
                    <a:pt x="7" y="1039"/>
                  </a:cubicBezTo>
                  <a:cubicBezTo>
                    <a:pt x="7" y="978"/>
                    <a:pt x="30" y="917"/>
                    <a:pt x="76" y="879"/>
                  </a:cubicBezTo>
                  <a:cubicBezTo>
                    <a:pt x="115" y="840"/>
                    <a:pt x="191" y="856"/>
                    <a:pt x="237" y="833"/>
                  </a:cubicBezTo>
                  <a:cubicBezTo>
                    <a:pt x="267" y="825"/>
                    <a:pt x="290" y="795"/>
                    <a:pt x="298" y="772"/>
                  </a:cubicBezTo>
                  <a:cubicBezTo>
                    <a:pt x="313" y="718"/>
                    <a:pt x="336" y="657"/>
                    <a:pt x="313" y="611"/>
                  </a:cubicBezTo>
                  <a:cubicBezTo>
                    <a:pt x="305" y="588"/>
                    <a:pt x="252" y="619"/>
                    <a:pt x="237" y="596"/>
                  </a:cubicBezTo>
                  <a:cubicBezTo>
                    <a:pt x="214" y="565"/>
                    <a:pt x="229" y="512"/>
                    <a:pt x="221" y="474"/>
                  </a:cubicBezTo>
                  <a:cubicBezTo>
                    <a:pt x="214" y="428"/>
                    <a:pt x="206" y="390"/>
                    <a:pt x="183" y="352"/>
                  </a:cubicBezTo>
                  <a:cubicBezTo>
                    <a:pt x="176" y="329"/>
                    <a:pt x="145" y="306"/>
                    <a:pt x="130" y="29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01" name="Freeform 71"/>
            <p:cNvSpPr>
              <a:spLocks noChangeArrowheads="1"/>
            </p:cNvSpPr>
            <p:nvPr/>
          </p:nvSpPr>
          <p:spPr bwMode="auto">
            <a:xfrm>
              <a:off x="7451240" y="8369300"/>
              <a:ext cx="179376" cy="198438"/>
            </a:xfrm>
            <a:custGeom>
              <a:avLst/>
              <a:gdLst>
                <a:gd name="T0" fmla="*/ 23 w 498"/>
                <a:gd name="T1" fmla="*/ 253 h 551"/>
                <a:gd name="T2" fmla="*/ 23 w 498"/>
                <a:gd name="T3" fmla="*/ 253 h 551"/>
                <a:gd name="T4" fmla="*/ 23 w 498"/>
                <a:gd name="T5" fmla="*/ 184 h 551"/>
                <a:gd name="T6" fmla="*/ 214 w 498"/>
                <a:gd name="T7" fmla="*/ 107 h 551"/>
                <a:gd name="T8" fmla="*/ 245 w 498"/>
                <a:gd name="T9" fmla="*/ 54 h 551"/>
                <a:gd name="T10" fmla="*/ 398 w 498"/>
                <a:gd name="T11" fmla="*/ 0 h 551"/>
                <a:gd name="T12" fmla="*/ 398 w 498"/>
                <a:gd name="T13" fmla="*/ 0 h 551"/>
                <a:gd name="T14" fmla="*/ 443 w 498"/>
                <a:gd name="T15" fmla="*/ 100 h 551"/>
                <a:gd name="T16" fmla="*/ 436 w 498"/>
                <a:gd name="T17" fmla="*/ 161 h 551"/>
                <a:gd name="T18" fmla="*/ 497 w 498"/>
                <a:gd name="T19" fmla="*/ 222 h 551"/>
                <a:gd name="T20" fmla="*/ 420 w 498"/>
                <a:gd name="T21" fmla="*/ 314 h 551"/>
                <a:gd name="T22" fmla="*/ 398 w 498"/>
                <a:gd name="T23" fmla="*/ 390 h 551"/>
                <a:gd name="T24" fmla="*/ 390 w 498"/>
                <a:gd name="T25" fmla="*/ 550 h 551"/>
                <a:gd name="T26" fmla="*/ 390 w 498"/>
                <a:gd name="T27" fmla="*/ 550 h 551"/>
                <a:gd name="T28" fmla="*/ 298 w 498"/>
                <a:gd name="T29" fmla="*/ 497 h 551"/>
                <a:gd name="T30" fmla="*/ 222 w 498"/>
                <a:gd name="T31" fmla="*/ 535 h 551"/>
                <a:gd name="T32" fmla="*/ 100 w 498"/>
                <a:gd name="T33" fmla="*/ 436 h 551"/>
                <a:gd name="T34" fmla="*/ 62 w 498"/>
                <a:gd name="T35" fmla="*/ 344 h 551"/>
                <a:gd name="T36" fmla="*/ 23 w 498"/>
                <a:gd name="T37" fmla="*/ 253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8" h="551">
                  <a:moveTo>
                    <a:pt x="23" y="253"/>
                  </a:moveTo>
                  <a:lnTo>
                    <a:pt x="23" y="253"/>
                  </a:lnTo>
                  <a:cubicBezTo>
                    <a:pt x="23" y="230"/>
                    <a:pt x="0" y="191"/>
                    <a:pt x="23" y="184"/>
                  </a:cubicBezTo>
                  <a:cubicBezTo>
                    <a:pt x="77" y="138"/>
                    <a:pt x="153" y="130"/>
                    <a:pt x="214" y="107"/>
                  </a:cubicBezTo>
                  <a:cubicBezTo>
                    <a:pt x="214" y="107"/>
                    <a:pt x="245" y="61"/>
                    <a:pt x="245" y="54"/>
                  </a:cubicBezTo>
                  <a:cubicBezTo>
                    <a:pt x="252" y="54"/>
                    <a:pt x="398" y="0"/>
                    <a:pt x="398" y="0"/>
                  </a:cubicBezTo>
                  <a:lnTo>
                    <a:pt x="398" y="0"/>
                  </a:lnTo>
                  <a:cubicBezTo>
                    <a:pt x="413" y="31"/>
                    <a:pt x="428" y="61"/>
                    <a:pt x="443" y="100"/>
                  </a:cubicBezTo>
                  <a:cubicBezTo>
                    <a:pt x="443" y="123"/>
                    <a:pt x="428" y="145"/>
                    <a:pt x="436" y="161"/>
                  </a:cubicBezTo>
                  <a:cubicBezTo>
                    <a:pt x="451" y="191"/>
                    <a:pt x="497" y="191"/>
                    <a:pt x="497" y="222"/>
                  </a:cubicBezTo>
                  <a:cubicBezTo>
                    <a:pt x="497" y="260"/>
                    <a:pt x="443" y="283"/>
                    <a:pt x="420" y="314"/>
                  </a:cubicBezTo>
                  <a:cubicBezTo>
                    <a:pt x="413" y="336"/>
                    <a:pt x="398" y="367"/>
                    <a:pt x="398" y="390"/>
                  </a:cubicBezTo>
                  <a:cubicBezTo>
                    <a:pt x="390" y="443"/>
                    <a:pt x="390" y="497"/>
                    <a:pt x="390" y="550"/>
                  </a:cubicBezTo>
                  <a:lnTo>
                    <a:pt x="390" y="550"/>
                  </a:lnTo>
                  <a:cubicBezTo>
                    <a:pt x="359" y="535"/>
                    <a:pt x="329" y="505"/>
                    <a:pt x="298" y="497"/>
                  </a:cubicBezTo>
                  <a:cubicBezTo>
                    <a:pt x="268" y="497"/>
                    <a:pt x="245" y="543"/>
                    <a:pt x="222" y="535"/>
                  </a:cubicBezTo>
                  <a:cubicBezTo>
                    <a:pt x="168" y="520"/>
                    <a:pt x="130" y="474"/>
                    <a:pt x="100" y="436"/>
                  </a:cubicBezTo>
                  <a:cubicBezTo>
                    <a:pt x="77" y="413"/>
                    <a:pt x="69" y="375"/>
                    <a:pt x="62" y="344"/>
                  </a:cubicBezTo>
                  <a:cubicBezTo>
                    <a:pt x="46" y="314"/>
                    <a:pt x="39" y="283"/>
                    <a:pt x="23" y="25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02" name="Freeform 72"/>
            <p:cNvSpPr>
              <a:spLocks noChangeArrowheads="1"/>
            </p:cNvSpPr>
            <p:nvPr/>
          </p:nvSpPr>
          <p:spPr bwMode="auto">
            <a:xfrm>
              <a:off x="7563945" y="8223251"/>
              <a:ext cx="322241" cy="498475"/>
            </a:xfrm>
            <a:custGeom>
              <a:avLst/>
              <a:gdLst>
                <a:gd name="T0" fmla="*/ 343 w 894"/>
                <a:gd name="T1" fmla="*/ 0 h 1383"/>
                <a:gd name="T2" fmla="*/ 343 w 894"/>
                <a:gd name="T3" fmla="*/ 0 h 1383"/>
                <a:gd name="T4" fmla="*/ 435 w 894"/>
                <a:gd name="T5" fmla="*/ 61 h 1383"/>
                <a:gd name="T6" fmla="*/ 488 w 894"/>
                <a:gd name="T7" fmla="*/ 68 h 1383"/>
                <a:gd name="T8" fmla="*/ 534 w 894"/>
                <a:gd name="T9" fmla="*/ 190 h 1383"/>
                <a:gd name="T10" fmla="*/ 626 w 894"/>
                <a:gd name="T11" fmla="*/ 168 h 1383"/>
                <a:gd name="T12" fmla="*/ 618 w 894"/>
                <a:gd name="T13" fmla="*/ 236 h 1383"/>
                <a:gd name="T14" fmla="*/ 672 w 894"/>
                <a:gd name="T15" fmla="*/ 267 h 1383"/>
                <a:gd name="T16" fmla="*/ 695 w 894"/>
                <a:gd name="T17" fmla="*/ 336 h 1383"/>
                <a:gd name="T18" fmla="*/ 748 w 894"/>
                <a:gd name="T19" fmla="*/ 374 h 1383"/>
                <a:gd name="T20" fmla="*/ 725 w 894"/>
                <a:gd name="T21" fmla="*/ 427 h 1383"/>
                <a:gd name="T22" fmla="*/ 855 w 894"/>
                <a:gd name="T23" fmla="*/ 427 h 1383"/>
                <a:gd name="T24" fmla="*/ 863 w 894"/>
                <a:gd name="T25" fmla="*/ 618 h 1383"/>
                <a:gd name="T26" fmla="*/ 863 w 894"/>
                <a:gd name="T27" fmla="*/ 618 h 1383"/>
                <a:gd name="T28" fmla="*/ 809 w 894"/>
                <a:gd name="T29" fmla="*/ 725 h 1383"/>
                <a:gd name="T30" fmla="*/ 794 w 894"/>
                <a:gd name="T31" fmla="*/ 832 h 1383"/>
                <a:gd name="T32" fmla="*/ 626 w 894"/>
                <a:gd name="T33" fmla="*/ 847 h 1383"/>
                <a:gd name="T34" fmla="*/ 557 w 894"/>
                <a:gd name="T35" fmla="*/ 947 h 1383"/>
                <a:gd name="T36" fmla="*/ 481 w 894"/>
                <a:gd name="T37" fmla="*/ 909 h 1383"/>
                <a:gd name="T38" fmla="*/ 481 w 894"/>
                <a:gd name="T39" fmla="*/ 1000 h 1383"/>
                <a:gd name="T40" fmla="*/ 527 w 894"/>
                <a:gd name="T41" fmla="*/ 1115 h 1383"/>
                <a:gd name="T42" fmla="*/ 527 w 894"/>
                <a:gd name="T43" fmla="*/ 1115 h 1383"/>
                <a:gd name="T44" fmla="*/ 465 w 894"/>
                <a:gd name="T45" fmla="*/ 1122 h 1383"/>
                <a:gd name="T46" fmla="*/ 442 w 894"/>
                <a:gd name="T47" fmla="*/ 1069 h 1383"/>
                <a:gd name="T48" fmla="*/ 381 w 894"/>
                <a:gd name="T49" fmla="*/ 1084 h 1383"/>
                <a:gd name="T50" fmla="*/ 389 w 894"/>
                <a:gd name="T51" fmla="*/ 1122 h 1383"/>
                <a:gd name="T52" fmla="*/ 359 w 894"/>
                <a:gd name="T53" fmla="*/ 1153 h 1383"/>
                <a:gd name="T54" fmla="*/ 465 w 894"/>
                <a:gd name="T55" fmla="*/ 1237 h 1383"/>
                <a:gd name="T56" fmla="*/ 580 w 894"/>
                <a:gd name="T57" fmla="*/ 1191 h 1383"/>
                <a:gd name="T58" fmla="*/ 580 w 894"/>
                <a:gd name="T59" fmla="*/ 1191 h 1383"/>
                <a:gd name="T60" fmla="*/ 595 w 894"/>
                <a:gd name="T61" fmla="*/ 1283 h 1383"/>
                <a:gd name="T62" fmla="*/ 588 w 894"/>
                <a:gd name="T63" fmla="*/ 1321 h 1383"/>
                <a:gd name="T64" fmla="*/ 504 w 894"/>
                <a:gd name="T65" fmla="*/ 1306 h 1383"/>
                <a:gd name="T66" fmla="*/ 397 w 894"/>
                <a:gd name="T67" fmla="*/ 1268 h 1383"/>
                <a:gd name="T68" fmla="*/ 374 w 894"/>
                <a:gd name="T69" fmla="*/ 1290 h 1383"/>
                <a:gd name="T70" fmla="*/ 351 w 894"/>
                <a:gd name="T71" fmla="*/ 1359 h 1383"/>
                <a:gd name="T72" fmla="*/ 313 w 894"/>
                <a:gd name="T73" fmla="*/ 1382 h 1383"/>
                <a:gd name="T74" fmla="*/ 267 w 894"/>
                <a:gd name="T75" fmla="*/ 1336 h 1383"/>
                <a:gd name="T76" fmla="*/ 267 w 894"/>
                <a:gd name="T77" fmla="*/ 1336 h 1383"/>
                <a:gd name="T78" fmla="*/ 213 w 894"/>
                <a:gd name="T79" fmla="*/ 1206 h 1383"/>
                <a:gd name="T80" fmla="*/ 84 w 894"/>
                <a:gd name="T81" fmla="*/ 1145 h 1383"/>
                <a:gd name="T82" fmla="*/ 7 w 894"/>
                <a:gd name="T83" fmla="*/ 1099 h 1383"/>
                <a:gd name="T84" fmla="*/ 61 w 894"/>
                <a:gd name="T85" fmla="*/ 985 h 1383"/>
                <a:gd name="T86" fmla="*/ 76 w 894"/>
                <a:gd name="T87" fmla="*/ 954 h 1383"/>
                <a:gd name="T88" fmla="*/ 76 w 894"/>
                <a:gd name="T89" fmla="*/ 954 h 1383"/>
                <a:gd name="T90" fmla="*/ 84 w 894"/>
                <a:gd name="T91" fmla="*/ 794 h 1383"/>
                <a:gd name="T92" fmla="*/ 106 w 894"/>
                <a:gd name="T93" fmla="*/ 718 h 1383"/>
                <a:gd name="T94" fmla="*/ 183 w 894"/>
                <a:gd name="T95" fmla="*/ 626 h 1383"/>
                <a:gd name="T96" fmla="*/ 122 w 894"/>
                <a:gd name="T97" fmla="*/ 565 h 1383"/>
                <a:gd name="T98" fmla="*/ 129 w 894"/>
                <a:gd name="T99" fmla="*/ 504 h 1383"/>
                <a:gd name="T100" fmla="*/ 84 w 894"/>
                <a:gd name="T101" fmla="*/ 404 h 1383"/>
                <a:gd name="T102" fmla="*/ 84 w 894"/>
                <a:gd name="T103" fmla="*/ 404 h 1383"/>
                <a:gd name="T104" fmla="*/ 38 w 894"/>
                <a:gd name="T105" fmla="*/ 305 h 1383"/>
                <a:gd name="T106" fmla="*/ 91 w 894"/>
                <a:gd name="T107" fmla="*/ 213 h 1383"/>
                <a:gd name="T108" fmla="*/ 76 w 894"/>
                <a:gd name="T109" fmla="*/ 129 h 1383"/>
                <a:gd name="T110" fmla="*/ 129 w 894"/>
                <a:gd name="T111" fmla="*/ 84 h 1383"/>
                <a:gd name="T112" fmla="*/ 236 w 894"/>
                <a:gd name="T113" fmla="*/ 137 h 1383"/>
                <a:gd name="T114" fmla="*/ 244 w 894"/>
                <a:gd name="T115" fmla="*/ 45 h 1383"/>
                <a:gd name="T116" fmla="*/ 343 w 894"/>
                <a:gd name="T117" fmla="*/ 0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94" h="1383">
                  <a:moveTo>
                    <a:pt x="343" y="0"/>
                  </a:moveTo>
                  <a:lnTo>
                    <a:pt x="343" y="0"/>
                  </a:lnTo>
                  <a:cubicBezTo>
                    <a:pt x="374" y="15"/>
                    <a:pt x="404" y="45"/>
                    <a:pt x="435" y="61"/>
                  </a:cubicBezTo>
                  <a:cubicBezTo>
                    <a:pt x="450" y="68"/>
                    <a:pt x="481" y="53"/>
                    <a:pt x="488" y="68"/>
                  </a:cubicBezTo>
                  <a:cubicBezTo>
                    <a:pt x="519" y="107"/>
                    <a:pt x="496" y="168"/>
                    <a:pt x="534" y="190"/>
                  </a:cubicBezTo>
                  <a:cubicBezTo>
                    <a:pt x="557" y="213"/>
                    <a:pt x="595" y="152"/>
                    <a:pt x="626" y="168"/>
                  </a:cubicBezTo>
                  <a:cubicBezTo>
                    <a:pt x="649" y="183"/>
                    <a:pt x="611" y="221"/>
                    <a:pt x="618" y="236"/>
                  </a:cubicBezTo>
                  <a:cubicBezTo>
                    <a:pt x="626" y="259"/>
                    <a:pt x="656" y="252"/>
                    <a:pt x="672" y="267"/>
                  </a:cubicBezTo>
                  <a:cubicBezTo>
                    <a:pt x="687" y="290"/>
                    <a:pt x="679" y="313"/>
                    <a:pt x="695" y="336"/>
                  </a:cubicBezTo>
                  <a:cubicBezTo>
                    <a:pt x="702" y="351"/>
                    <a:pt x="740" y="351"/>
                    <a:pt x="748" y="374"/>
                  </a:cubicBezTo>
                  <a:cubicBezTo>
                    <a:pt x="748" y="389"/>
                    <a:pt x="710" y="420"/>
                    <a:pt x="725" y="427"/>
                  </a:cubicBezTo>
                  <a:cubicBezTo>
                    <a:pt x="763" y="443"/>
                    <a:pt x="832" y="389"/>
                    <a:pt x="855" y="427"/>
                  </a:cubicBezTo>
                  <a:cubicBezTo>
                    <a:pt x="893" y="481"/>
                    <a:pt x="863" y="557"/>
                    <a:pt x="863" y="618"/>
                  </a:cubicBezTo>
                  <a:lnTo>
                    <a:pt x="863" y="618"/>
                  </a:lnTo>
                  <a:cubicBezTo>
                    <a:pt x="847" y="657"/>
                    <a:pt x="824" y="687"/>
                    <a:pt x="809" y="725"/>
                  </a:cubicBezTo>
                  <a:cubicBezTo>
                    <a:pt x="802" y="763"/>
                    <a:pt x="824" y="817"/>
                    <a:pt x="794" y="832"/>
                  </a:cubicBezTo>
                  <a:cubicBezTo>
                    <a:pt x="748" y="863"/>
                    <a:pt x="679" y="824"/>
                    <a:pt x="626" y="847"/>
                  </a:cubicBezTo>
                  <a:cubicBezTo>
                    <a:pt x="588" y="863"/>
                    <a:pt x="588" y="924"/>
                    <a:pt x="557" y="947"/>
                  </a:cubicBezTo>
                  <a:cubicBezTo>
                    <a:pt x="527" y="954"/>
                    <a:pt x="504" y="893"/>
                    <a:pt x="481" y="909"/>
                  </a:cubicBezTo>
                  <a:cubicBezTo>
                    <a:pt x="458" y="924"/>
                    <a:pt x="473" y="970"/>
                    <a:pt x="481" y="1000"/>
                  </a:cubicBezTo>
                  <a:cubicBezTo>
                    <a:pt x="488" y="1038"/>
                    <a:pt x="511" y="1076"/>
                    <a:pt x="527" y="1115"/>
                  </a:cubicBezTo>
                  <a:lnTo>
                    <a:pt x="527" y="1115"/>
                  </a:lnTo>
                  <a:cubicBezTo>
                    <a:pt x="504" y="1115"/>
                    <a:pt x="481" y="1130"/>
                    <a:pt x="465" y="1122"/>
                  </a:cubicBezTo>
                  <a:cubicBezTo>
                    <a:pt x="450" y="1107"/>
                    <a:pt x="458" y="1076"/>
                    <a:pt x="442" y="1069"/>
                  </a:cubicBezTo>
                  <a:cubicBezTo>
                    <a:pt x="427" y="1061"/>
                    <a:pt x="397" y="1076"/>
                    <a:pt x="381" y="1084"/>
                  </a:cubicBezTo>
                  <a:cubicBezTo>
                    <a:pt x="374" y="1092"/>
                    <a:pt x="389" y="1107"/>
                    <a:pt x="389" y="1122"/>
                  </a:cubicBezTo>
                  <a:cubicBezTo>
                    <a:pt x="381" y="1138"/>
                    <a:pt x="351" y="1138"/>
                    <a:pt x="359" y="1153"/>
                  </a:cubicBezTo>
                  <a:cubicBezTo>
                    <a:pt x="381" y="1191"/>
                    <a:pt x="420" y="1229"/>
                    <a:pt x="465" y="1237"/>
                  </a:cubicBezTo>
                  <a:cubicBezTo>
                    <a:pt x="511" y="1237"/>
                    <a:pt x="542" y="1206"/>
                    <a:pt x="580" y="1191"/>
                  </a:cubicBezTo>
                  <a:lnTo>
                    <a:pt x="580" y="1191"/>
                  </a:lnTo>
                  <a:cubicBezTo>
                    <a:pt x="588" y="1222"/>
                    <a:pt x="595" y="1252"/>
                    <a:pt x="595" y="1283"/>
                  </a:cubicBezTo>
                  <a:cubicBezTo>
                    <a:pt x="595" y="1298"/>
                    <a:pt x="603" y="1321"/>
                    <a:pt x="588" y="1321"/>
                  </a:cubicBezTo>
                  <a:cubicBezTo>
                    <a:pt x="565" y="1329"/>
                    <a:pt x="534" y="1313"/>
                    <a:pt x="504" y="1306"/>
                  </a:cubicBezTo>
                  <a:cubicBezTo>
                    <a:pt x="465" y="1290"/>
                    <a:pt x="435" y="1268"/>
                    <a:pt x="397" y="1268"/>
                  </a:cubicBezTo>
                  <a:cubicBezTo>
                    <a:pt x="389" y="1268"/>
                    <a:pt x="381" y="1283"/>
                    <a:pt x="374" y="1290"/>
                  </a:cubicBezTo>
                  <a:cubicBezTo>
                    <a:pt x="366" y="1313"/>
                    <a:pt x="366" y="1344"/>
                    <a:pt x="351" y="1359"/>
                  </a:cubicBezTo>
                  <a:cubicBezTo>
                    <a:pt x="343" y="1374"/>
                    <a:pt x="328" y="1382"/>
                    <a:pt x="313" y="1382"/>
                  </a:cubicBezTo>
                  <a:cubicBezTo>
                    <a:pt x="290" y="1374"/>
                    <a:pt x="282" y="1351"/>
                    <a:pt x="267" y="1336"/>
                  </a:cubicBezTo>
                  <a:lnTo>
                    <a:pt x="267" y="1336"/>
                  </a:lnTo>
                  <a:cubicBezTo>
                    <a:pt x="252" y="1290"/>
                    <a:pt x="244" y="1237"/>
                    <a:pt x="213" y="1206"/>
                  </a:cubicBezTo>
                  <a:cubicBezTo>
                    <a:pt x="175" y="1176"/>
                    <a:pt x="122" y="1168"/>
                    <a:pt x="84" y="1145"/>
                  </a:cubicBezTo>
                  <a:cubicBezTo>
                    <a:pt x="53" y="1130"/>
                    <a:pt x="7" y="1130"/>
                    <a:pt x="7" y="1099"/>
                  </a:cubicBezTo>
                  <a:cubicBezTo>
                    <a:pt x="0" y="1054"/>
                    <a:pt x="45" y="1023"/>
                    <a:pt x="61" y="985"/>
                  </a:cubicBezTo>
                  <a:cubicBezTo>
                    <a:pt x="68" y="977"/>
                    <a:pt x="68" y="962"/>
                    <a:pt x="76" y="954"/>
                  </a:cubicBezTo>
                  <a:lnTo>
                    <a:pt x="76" y="954"/>
                  </a:lnTo>
                  <a:cubicBezTo>
                    <a:pt x="76" y="901"/>
                    <a:pt x="76" y="847"/>
                    <a:pt x="84" y="794"/>
                  </a:cubicBezTo>
                  <a:cubicBezTo>
                    <a:pt x="84" y="771"/>
                    <a:pt x="99" y="740"/>
                    <a:pt x="106" y="718"/>
                  </a:cubicBezTo>
                  <a:cubicBezTo>
                    <a:pt x="129" y="687"/>
                    <a:pt x="183" y="664"/>
                    <a:pt x="183" y="626"/>
                  </a:cubicBezTo>
                  <a:cubicBezTo>
                    <a:pt x="183" y="595"/>
                    <a:pt x="137" y="595"/>
                    <a:pt x="122" y="565"/>
                  </a:cubicBezTo>
                  <a:cubicBezTo>
                    <a:pt x="114" y="549"/>
                    <a:pt x="129" y="527"/>
                    <a:pt x="129" y="504"/>
                  </a:cubicBezTo>
                  <a:cubicBezTo>
                    <a:pt x="114" y="465"/>
                    <a:pt x="99" y="435"/>
                    <a:pt x="84" y="404"/>
                  </a:cubicBezTo>
                  <a:lnTo>
                    <a:pt x="84" y="404"/>
                  </a:lnTo>
                  <a:cubicBezTo>
                    <a:pt x="68" y="374"/>
                    <a:pt x="38" y="343"/>
                    <a:pt x="38" y="305"/>
                  </a:cubicBezTo>
                  <a:cubicBezTo>
                    <a:pt x="38" y="274"/>
                    <a:pt x="84" y="252"/>
                    <a:pt x="91" y="213"/>
                  </a:cubicBezTo>
                  <a:cubicBezTo>
                    <a:pt x="99" y="190"/>
                    <a:pt x="84" y="160"/>
                    <a:pt x="76" y="129"/>
                  </a:cubicBezTo>
                  <a:cubicBezTo>
                    <a:pt x="76" y="129"/>
                    <a:pt x="122" y="84"/>
                    <a:pt x="129" y="84"/>
                  </a:cubicBezTo>
                  <a:cubicBezTo>
                    <a:pt x="137" y="84"/>
                    <a:pt x="236" y="137"/>
                    <a:pt x="236" y="137"/>
                  </a:cubicBezTo>
                  <a:cubicBezTo>
                    <a:pt x="236" y="107"/>
                    <a:pt x="229" y="68"/>
                    <a:pt x="244" y="45"/>
                  </a:cubicBezTo>
                  <a:cubicBezTo>
                    <a:pt x="267" y="15"/>
                    <a:pt x="305" y="15"/>
                    <a:pt x="343"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03" name="Freeform 73"/>
            <p:cNvSpPr>
              <a:spLocks noChangeArrowheads="1"/>
            </p:cNvSpPr>
            <p:nvPr/>
          </p:nvSpPr>
          <p:spPr bwMode="auto">
            <a:xfrm>
              <a:off x="7690937" y="8605838"/>
              <a:ext cx="82545" cy="63500"/>
            </a:xfrm>
            <a:custGeom>
              <a:avLst/>
              <a:gdLst>
                <a:gd name="T0" fmla="*/ 229 w 230"/>
                <a:gd name="T1" fmla="*/ 130 h 177"/>
                <a:gd name="T2" fmla="*/ 229 w 230"/>
                <a:gd name="T3" fmla="*/ 130 h 177"/>
                <a:gd name="T4" fmla="*/ 176 w 230"/>
                <a:gd name="T5" fmla="*/ 54 h 177"/>
                <a:gd name="T6" fmla="*/ 176 w 230"/>
                <a:gd name="T7" fmla="*/ 54 h 177"/>
                <a:gd name="T8" fmla="*/ 114 w 230"/>
                <a:gd name="T9" fmla="*/ 61 h 177"/>
                <a:gd name="T10" fmla="*/ 91 w 230"/>
                <a:gd name="T11" fmla="*/ 8 h 177"/>
                <a:gd name="T12" fmla="*/ 30 w 230"/>
                <a:gd name="T13" fmla="*/ 23 h 177"/>
                <a:gd name="T14" fmla="*/ 38 w 230"/>
                <a:gd name="T15" fmla="*/ 61 h 177"/>
                <a:gd name="T16" fmla="*/ 8 w 230"/>
                <a:gd name="T17" fmla="*/ 92 h 177"/>
                <a:gd name="T18" fmla="*/ 114 w 230"/>
                <a:gd name="T19" fmla="*/ 176 h 177"/>
                <a:gd name="T20" fmla="*/ 229 w 230"/>
                <a:gd name="T21" fmla="*/ 13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0" h="177">
                  <a:moveTo>
                    <a:pt x="229" y="130"/>
                  </a:moveTo>
                  <a:lnTo>
                    <a:pt x="229" y="130"/>
                  </a:lnTo>
                  <a:cubicBezTo>
                    <a:pt x="176" y="54"/>
                    <a:pt x="176" y="54"/>
                    <a:pt x="176" y="54"/>
                  </a:cubicBezTo>
                  <a:lnTo>
                    <a:pt x="176" y="54"/>
                  </a:lnTo>
                  <a:cubicBezTo>
                    <a:pt x="153" y="54"/>
                    <a:pt x="130" y="69"/>
                    <a:pt x="114" y="61"/>
                  </a:cubicBezTo>
                  <a:cubicBezTo>
                    <a:pt x="99" y="46"/>
                    <a:pt x="107" y="15"/>
                    <a:pt x="91" y="8"/>
                  </a:cubicBezTo>
                  <a:cubicBezTo>
                    <a:pt x="76" y="0"/>
                    <a:pt x="46" y="15"/>
                    <a:pt x="30" y="23"/>
                  </a:cubicBezTo>
                  <a:cubicBezTo>
                    <a:pt x="23" y="31"/>
                    <a:pt x="38" y="46"/>
                    <a:pt x="38" y="61"/>
                  </a:cubicBezTo>
                  <a:cubicBezTo>
                    <a:pt x="30" y="77"/>
                    <a:pt x="0" y="77"/>
                    <a:pt x="8" y="92"/>
                  </a:cubicBezTo>
                  <a:cubicBezTo>
                    <a:pt x="30" y="130"/>
                    <a:pt x="69" y="168"/>
                    <a:pt x="114" y="176"/>
                  </a:cubicBezTo>
                  <a:cubicBezTo>
                    <a:pt x="160" y="176"/>
                    <a:pt x="191" y="145"/>
                    <a:pt x="229" y="13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04" name="Freeform 74"/>
            <p:cNvSpPr>
              <a:spLocks noChangeArrowheads="1"/>
            </p:cNvSpPr>
            <p:nvPr/>
          </p:nvSpPr>
          <p:spPr bwMode="auto">
            <a:xfrm>
              <a:off x="7549658" y="8440738"/>
              <a:ext cx="520666" cy="468312"/>
            </a:xfrm>
            <a:custGeom>
              <a:avLst/>
              <a:gdLst>
                <a:gd name="T0" fmla="*/ 619 w 1445"/>
                <a:gd name="T1" fmla="*/ 588 h 1299"/>
                <a:gd name="T2" fmla="*/ 619 w 1445"/>
                <a:gd name="T3" fmla="*/ 588 h 1299"/>
                <a:gd name="T4" fmla="*/ 566 w 1445"/>
                <a:gd name="T5" fmla="*/ 512 h 1299"/>
                <a:gd name="T6" fmla="*/ 566 w 1445"/>
                <a:gd name="T7" fmla="*/ 512 h 1299"/>
                <a:gd name="T8" fmla="*/ 520 w 1445"/>
                <a:gd name="T9" fmla="*/ 397 h 1299"/>
                <a:gd name="T10" fmla="*/ 520 w 1445"/>
                <a:gd name="T11" fmla="*/ 306 h 1299"/>
                <a:gd name="T12" fmla="*/ 596 w 1445"/>
                <a:gd name="T13" fmla="*/ 344 h 1299"/>
                <a:gd name="T14" fmla="*/ 665 w 1445"/>
                <a:gd name="T15" fmla="*/ 244 h 1299"/>
                <a:gd name="T16" fmla="*/ 833 w 1445"/>
                <a:gd name="T17" fmla="*/ 229 h 1299"/>
                <a:gd name="T18" fmla="*/ 848 w 1445"/>
                <a:gd name="T19" fmla="*/ 122 h 1299"/>
                <a:gd name="T20" fmla="*/ 902 w 1445"/>
                <a:gd name="T21" fmla="*/ 15 h 1299"/>
                <a:gd name="T22" fmla="*/ 902 w 1445"/>
                <a:gd name="T23" fmla="*/ 15 h 1299"/>
                <a:gd name="T24" fmla="*/ 955 w 1445"/>
                <a:gd name="T25" fmla="*/ 115 h 1299"/>
                <a:gd name="T26" fmla="*/ 1054 w 1445"/>
                <a:gd name="T27" fmla="*/ 15 h 1299"/>
                <a:gd name="T28" fmla="*/ 1169 w 1445"/>
                <a:gd name="T29" fmla="*/ 38 h 1299"/>
                <a:gd name="T30" fmla="*/ 1146 w 1445"/>
                <a:gd name="T31" fmla="*/ 137 h 1299"/>
                <a:gd name="T32" fmla="*/ 1238 w 1445"/>
                <a:gd name="T33" fmla="*/ 198 h 1299"/>
                <a:gd name="T34" fmla="*/ 1238 w 1445"/>
                <a:gd name="T35" fmla="*/ 198 h 1299"/>
                <a:gd name="T36" fmla="*/ 1291 w 1445"/>
                <a:gd name="T37" fmla="*/ 260 h 1299"/>
                <a:gd name="T38" fmla="*/ 1329 w 1445"/>
                <a:gd name="T39" fmla="*/ 382 h 1299"/>
                <a:gd name="T40" fmla="*/ 1345 w 1445"/>
                <a:gd name="T41" fmla="*/ 504 h 1299"/>
                <a:gd name="T42" fmla="*/ 1421 w 1445"/>
                <a:gd name="T43" fmla="*/ 519 h 1299"/>
                <a:gd name="T44" fmla="*/ 1406 w 1445"/>
                <a:gd name="T45" fmla="*/ 680 h 1299"/>
                <a:gd name="T46" fmla="*/ 1345 w 1445"/>
                <a:gd name="T47" fmla="*/ 741 h 1299"/>
                <a:gd name="T48" fmla="*/ 1184 w 1445"/>
                <a:gd name="T49" fmla="*/ 787 h 1299"/>
                <a:gd name="T50" fmla="*/ 1115 w 1445"/>
                <a:gd name="T51" fmla="*/ 947 h 1299"/>
                <a:gd name="T52" fmla="*/ 1161 w 1445"/>
                <a:gd name="T53" fmla="*/ 1085 h 1299"/>
                <a:gd name="T54" fmla="*/ 1161 w 1445"/>
                <a:gd name="T55" fmla="*/ 1085 h 1299"/>
                <a:gd name="T56" fmla="*/ 1093 w 1445"/>
                <a:gd name="T57" fmla="*/ 1062 h 1299"/>
                <a:gd name="T58" fmla="*/ 932 w 1445"/>
                <a:gd name="T59" fmla="*/ 1069 h 1299"/>
                <a:gd name="T60" fmla="*/ 902 w 1445"/>
                <a:gd name="T61" fmla="*/ 1115 h 1299"/>
                <a:gd name="T62" fmla="*/ 795 w 1445"/>
                <a:gd name="T63" fmla="*/ 1184 h 1299"/>
                <a:gd name="T64" fmla="*/ 695 w 1445"/>
                <a:gd name="T65" fmla="*/ 1192 h 1299"/>
                <a:gd name="T66" fmla="*/ 581 w 1445"/>
                <a:gd name="T67" fmla="*/ 1245 h 1299"/>
                <a:gd name="T68" fmla="*/ 474 w 1445"/>
                <a:gd name="T69" fmla="*/ 1253 h 1299"/>
                <a:gd name="T70" fmla="*/ 436 w 1445"/>
                <a:gd name="T71" fmla="*/ 1215 h 1299"/>
                <a:gd name="T72" fmla="*/ 405 w 1445"/>
                <a:gd name="T73" fmla="*/ 1283 h 1299"/>
                <a:gd name="T74" fmla="*/ 405 w 1445"/>
                <a:gd name="T75" fmla="*/ 1283 h 1299"/>
                <a:gd name="T76" fmla="*/ 359 w 1445"/>
                <a:gd name="T77" fmla="*/ 1283 h 1299"/>
                <a:gd name="T78" fmla="*/ 329 w 1445"/>
                <a:gd name="T79" fmla="*/ 1146 h 1299"/>
                <a:gd name="T80" fmla="*/ 382 w 1445"/>
                <a:gd name="T81" fmla="*/ 1100 h 1299"/>
                <a:gd name="T82" fmla="*/ 314 w 1445"/>
                <a:gd name="T83" fmla="*/ 1069 h 1299"/>
                <a:gd name="T84" fmla="*/ 291 w 1445"/>
                <a:gd name="T85" fmla="*/ 955 h 1299"/>
                <a:gd name="T86" fmla="*/ 123 w 1445"/>
                <a:gd name="T87" fmla="*/ 886 h 1299"/>
                <a:gd name="T88" fmla="*/ 100 w 1445"/>
                <a:gd name="T89" fmla="*/ 787 h 1299"/>
                <a:gd name="T90" fmla="*/ 31 w 1445"/>
                <a:gd name="T91" fmla="*/ 726 h 1299"/>
                <a:gd name="T92" fmla="*/ 8 w 1445"/>
                <a:gd name="T93" fmla="*/ 680 h 1299"/>
                <a:gd name="T94" fmla="*/ 77 w 1445"/>
                <a:gd name="T95" fmla="*/ 649 h 1299"/>
                <a:gd name="T96" fmla="*/ 130 w 1445"/>
                <a:gd name="T97" fmla="*/ 741 h 1299"/>
                <a:gd name="T98" fmla="*/ 237 w 1445"/>
                <a:gd name="T99" fmla="*/ 771 h 1299"/>
                <a:gd name="T100" fmla="*/ 306 w 1445"/>
                <a:gd name="T101" fmla="*/ 733 h 1299"/>
                <a:gd name="T102" fmla="*/ 306 w 1445"/>
                <a:gd name="T103" fmla="*/ 733 h 1299"/>
                <a:gd name="T104" fmla="*/ 352 w 1445"/>
                <a:gd name="T105" fmla="*/ 779 h 1299"/>
                <a:gd name="T106" fmla="*/ 390 w 1445"/>
                <a:gd name="T107" fmla="*/ 756 h 1299"/>
                <a:gd name="T108" fmla="*/ 413 w 1445"/>
                <a:gd name="T109" fmla="*/ 687 h 1299"/>
                <a:gd name="T110" fmla="*/ 436 w 1445"/>
                <a:gd name="T111" fmla="*/ 665 h 1299"/>
                <a:gd name="T112" fmla="*/ 543 w 1445"/>
                <a:gd name="T113" fmla="*/ 703 h 1299"/>
                <a:gd name="T114" fmla="*/ 627 w 1445"/>
                <a:gd name="T115" fmla="*/ 718 h 1299"/>
                <a:gd name="T116" fmla="*/ 634 w 1445"/>
                <a:gd name="T117" fmla="*/ 680 h 1299"/>
                <a:gd name="T118" fmla="*/ 619 w 1445"/>
                <a:gd name="T119" fmla="*/ 588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5" h="1299">
                  <a:moveTo>
                    <a:pt x="619" y="588"/>
                  </a:moveTo>
                  <a:lnTo>
                    <a:pt x="619" y="588"/>
                  </a:lnTo>
                  <a:cubicBezTo>
                    <a:pt x="566" y="512"/>
                    <a:pt x="566" y="512"/>
                    <a:pt x="566" y="512"/>
                  </a:cubicBezTo>
                  <a:lnTo>
                    <a:pt x="566" y="512"/>
                  </a:lnTo>
                  <a:cubicBezTo>
                    <a:pt x="550" y="473"/>
                    <a:pt x="527" y="435"/>
                    <a:pt x="520" y="397"/>
                  </a:cubicBezTo>
                  <a:cubicBezTo>
                    <a:pt x="512" y="367"/>
                    <a:pt x="497" y="321"/>
                    <a:pt x="520" y="306"/>
                  </a:cubicBezTo>
                  <a:cubicBezTo>
                    <a:pt x="543" y="290"/>
                    <a:pt x="566" y="351"/>
                    <a:pt x="596" y="344"/>
                  </a:cubicBezTo>
                  <a:cubicBezTo>
                    <a:pt x="627" y="321"/>
                    <a:pt x="627" y="260"/>
                    <a:pt x="665" y="244"/>
                  </a:cubicBezTo>
                  <a:cubicBezTo>
                    <a:pt x="718" y="221"/>
                    <a:pt x="787" y="260"/>
                    <a:pt x="833" y="229"/>
                  </a:cubicBezTo>
                  <a:cubicBezTo>
                    <a:pt x="863" y="214"/>
                    <a:pt x="841" y="160"/>
                    <a:pt x="848" y="122"/>
                  </a:cubicBezTo>
                  <a:cubicBezTo>
                    <a:pt x="863" y="84"/>
                    <a:pt x="886" y="54"/>
                    <a:pt x="902" y="15"/>
                  </a:cubicBezTo>
                  <a:lnTo>
                    <a:pt x="902" y="15"/>
                  </a:lnTo>
                  <a:cubicBezTo>
                    <a:pt x="925" y="46"/>
                    <a:pt x="925" y="115"/>
                    <a:pt x="955" y="115"/>
                  </a:cubicBezTo>
                  <a:cubicBezTo>
                    <a:pt x="1009" y="115"/>
                    <a:pt x="1016" y="31"/>
                    <a:pt x="1054" y="15"/>
                  </a:cubicBezTo>
                  <a:cubicBezTo>
                    <a:pt x="1093" y="0"/>
                    <a:pt x="1146" y="8"/>
                    <a:pt x="1169" y="38"/>
                  </a:cubicBezTo>
                  <a:cubicBezTo>
                    <a:pt x="1192" y="61"/>
                    <a:pt x="1138" y="107"/>
                    <a:pt x="1146" y="137"/>
                  </a:cubicBezTo>
                  <a:cubicBezTo>
                    <a:pt x="1161" y="168"/>
                    <a:pt x="1207" y="176"/>
                    <a:pt x="1238" y="198"/>
                  </a:cubicBezTo>
                  <a:lnTo>
                    <a:pt x="1238" y="198"/>
                  </a:lnTo>
                  <a:cubicBezTo>
                    <a:pt x="1253" y="214"/>
                    <a:pt x="1284" y="237"/>
                    <a:pt x="1291" y="260"/>
                  </a:cubicBezTo>
                  <a:cubicBezTo>
                    <a:pt x="1314" y="298"/>
                    <a:pt x="1322" y="336"/>
                    <a:pt x="1329" y="382"/>
                  </a:cubicBezTo>
                  <a:cubicBezTo>
                    <a:pt x="1337" y="420"/>
                    <a:pt x="1322" y="473"/>
                    <a:pt x="1345" y="504"/>
                  </a:cubicBezTo>
                  <a:cubicBezTo>
                    <a:pt x="1360" y="527"/>
                    <a:pt x="1413" y="496"/>
                    <a:pt x="1421" y="519"/>
                  </a:cubicBezTo>
                  <a:cubicBezTo>
                    <a:pt x="1444" y="565"/>
                    <a:pt x="1421" y="626"/>
                    <a:pt x="1406" y="680"/>
                  </a:cubicBezTo>
                  <a:cubicBezTo>
                    <a:pt x="1398" y="703"/>
                    <a:pt x="1375" y="733"/>
                    <a:pt x="1345" y="741"/>
                  </a:cubicBezTo>
                  <a:cubicBezTo>
                    <a:pt x="1299" y="764"/>
                    <a:pt x="1223" y="748"/>
                    <a:pt x="1184" y="787"/>
                  </a:cubicBezTo>
                  <a:cubicBezTo>
                    <a:pt x="1138" y="825"/>
                    <a:pt x="1115" y="886"/>
                    <a:pt x="1115" y="947"/>
                  </a:cubicBezTo>
                  <a:cubicBezTo>
                    <a:pt x="1108" y="993"/>
                    <a:pt x="1146" y="1039"/>
                    <a:pt x="1161" y="1085"/>
                  </a:cubicBezTo>
                  <a:lnTo>
                    <a:pt x="1161" y="1085"/>
                  </a:lnTo>
                  <a:cubicBezTo>
                    <a:pt x="1138" y="1077"/>
                    <a:pt x="1115" y="1069"/>
                    <a:pt x="1093" y="1062"/>
                  </a:cubicBezTo>
                  <a:cubicBezTo>
                    <a:pt x="1093" y="1062"/>
                    <a:pt x="948" y="1069"/>
                    <a:pt x="932" y="1069"/>
                  </a:cubicBezTo>
                  <a:cubicBezTo>
                    <a:pt x="925" y="1069"/>
                    <a:pt x="902" y="1115"/>
                    <a:pt x="902" y="1115"/>
                  </a:cubicBezTo>
                  <a:cubicBezTo>
                    <a:pt x="863" y="1138"/>
                    <a:pt x="833" y="1169"/>
                    <a:pt x="795" y="1184"/>
                  </a:cubicBezTo>
                  <a:cubicBezTo>
                    <a:pt x="764" y="1192"/>
                    <a:pt x="734" y="1184"/>
                    <a:pt x="695" y="1192"/>
                  </a:cubicBezTo>
                  <a:cubicBezTo>
                    <a:pt x="657" y="1207"/>
                    <a:pt x="619" y="1237"/>
                    <a:pt x="581" y="1245"/>
                  </a:cubicBezTo>
                  <a:cubicBezTo>
                    <a:pt x="550" y="1253"/>
                    <a:pt x="512" y="1260"/>
                    <a:pt x="474" y="1253"/>
                  </a:cubicBezTo>
                  <a:cubicBezTo>
                    <a:pt x="459" y="1245"/>
                    <a:pt x="451" y="1207"/>
                    <a:pt x="436" y="1215"/>
                  </a:cubicBezTo>
                  <a:cubicBezTo>
                    <a:pt x="405" y="1222"/>
                    <a:pt x="413" y="1260"/>
                    <a:pt x="405" y="1283"/>
                  </a:cubicBezTo>
                  <a:lnTo>
                    <a:pt x="405" y="1283"/>
                  </a:lnTo>
                  <a:cubicBezTo>
                    <a:pt x="390" y="1283"/>
                    <a:pt x="367" y="1298"/>
                    <a:pt x="359" y="1283"/>
                  </a:cubicBezTo>
                  <a:cubicBezTo>
                    <a:pt x="329" y="1245"/>
                    <a:pt x="321" y="1192"/>
                    <a:pt x="329" y="1146"/>
                  </a:cubicBezTo>
                  <a:cubicBezTo>
                    <a:pt x="329" y="1123"/>
                    <a:pt x="390" y="1130"/>
                    <a:pt x="382" y="1100"/>
                  </a:cubicBezTo>
                  <a:cubicBezTo>
                    <a:pt x="382" y="1077"/>
                    <a:pt x="329" y="1092"/>
                    <a:pt x="314" y="1069"/>
                  </a:cubicBezTo>
                  <a:cubicBezTo>
                    <a:pt x="291" y="1039"/>
                    <a:pt x="321" y="985"/>
                    <a:pt x="291" y="955"/>
                  </a:cubicBezTo>
                  <a:cubicBezTo>
                    <a:pt x="252" y="917"/>
                    <a:pt x="168" y="924"/>
                    <a:pt x="123" y="886"/>
                  </a:cubicBezTo>
                  <a:cubicBezTo>
                    <a:pt x="100" y="863"/>
                    <a:pt x="115" y="817"/>
                    <a:pt x="100" y="787"/>
                  </a:cubicBezTo>
                  <a:cubicBezTo>
                    <a:pt x="84" y="764"/>
                    <a:pt x="54" y="748"/>
                    <a:pt x="31" y="726"/>
                  </a:cubicBezTo>
                  <a:cubicBezTo>
                    <a:pt x="23" y="710"/>
                    <a:pt x="0" y="695"/>
                    <a:pt x="8" y="680"/>
                  </a:cubicBezTo>
                  <a:cubicBezTo>
                    <a:pt x="16" y="657"/>
                    <a:pt x="54" y="634"/>
                    <a:pt x="77" y="649"/>
                  </a:cubicBezTo>
                  <a:cubicBezTo>
                    <a:pt x="107" y="665"/>
                    <a:pt x="100" y="718"/>
                    <a:pt x="130" y="741"/>
                  </a:cubicBezTo>
                  <a:cubicBezTo>
                    <a:pt x="161" y="764"/>
                    <a:pt x="199" y="779"/>
                    <a:pt x="237" y="771"/>
                  </a:cubicBezTo>
                  <a:cubicBezTo>
                    <a:pt x="268" y="771"/>
                    <a:pt x="283" y="748"/>
                    <a:pt x="306" y="733"/>
                  </a:cubicBezTo>
                  <a:lnTo>
                    <a:pt x="306" y="733"/>
                  </a:lnTo>
                  <a:cubicBezTo>
                    <a:pt x="321" y="748"/>
                    <a:pt x="329" y="771"/>
                    <a:pt x="352" y="779"/>
                  </a:cubicBezTo>
                  <a:cubicBezTo>
                    <a:pt x="367" y="779"/>
                    <a:pt x="382" y="771"/>
                    <a:pt x="390" y="756"/>
                  </a:cubicBezTo>
                  <a:cubicBezTo>
                    <a:pt x="405" y="741"/>
                    <a:pt x="405" y="710"/>
                    <a:pt x="413" y="687"/>
                  </a:cubicBezTo>
                  <a:cubicBezTo>
                    <a:pt x="420" y="680"/>
                    <a:pt x="428" y="665"/>
                    <a:pt x="436" y="665"/>
                  </a:cubicBezTo>
                  <a:cubicBezTo>
                    <a:pt x="474" y="665"/>
                    <a:pt x="504" y="687"/>
                    <a:pt x="543" y="703"/>
                  </a:cubicBezTo>
                  <a:cubicBezTo>
                    <a:pt x="573" y="710"/>
                    <a:pt x="604" y="726"/>
                    <a:pt x="627" y="718"/>
                  </a:cubicBezTo>
                  <a:cubicBezTo>
                    <a:pt x="642" y="718"/>
                    <a:pt x="634" y="695"/>
                    <a:pt x="634" y="680"/>
                  </a:cubicBezTo>
                  <a:cubicBezTo>
                    <a:pt x="634" y="649"/>
                    <a:pt x="627" y="619"/>
                    <a:pt x="619" y="58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05" name="Freeform 75"/>
            <p:cNvSpPr>
              <a:spLocks noChangeArrowheads="1"/>
            </p:cNvSpPr>
            <p:nvPr/>
          </p:nvSpPr>
          <p:spPr bwMode="auto">
            <a:xfrm>
              <a:off x="7313137" y="8415339"/>
              <a:ext cx="393674" cy="585787"/>
            </a:xfrm>
            <a:custGeom>
              <a:avLst/>
              <a:gdLst>
                <a:gd name="T0" fmla="*/ 23 w 1094"/>
                <a:gd name="T1" fmla="*/ 199 h 1628"/>
                <a:gd name="T2" fmla="*/ 161 w 1094"/>
                <a:gd name="T3" fmla="*/ 77 h 1628"/>
                <a:gd name="T4" fmla="*/ 283 w 1094"/>
                <a:gd name="T5" fmla="*/ 23 h 1628"/>
                <a:gd name="T6" fmla="*/ 405 w 1094"/>
                <a:gd name="T7" fmla="*/ 123 h 1628"/>
                <a:gd name="T8" fmla="*/ 444 w 1094"/>
                <a:gd name="T9" fmla="*/ 214 h 1628"/>
                <a:gd name="T10" fmla="*/ 604 w 1094"/>
                <a:gd name="T11" fmla="*/ 405 h 1628"/>
                <a:gd name="T12" fmla="*/ 772 w 1094"/>
                <a:gd name="T13" fmla="*/ 420 h 1628"/>
                <a:gd name="T14" fmla="*/ 757 w 1094"/>
                <a:gd name="T15" fmla="*/ 451 h 1628"/>
                <a:gd name="T16" fmla="*/ 780 w 1094"/>
                <a:gd name="T17" fmla="*/ 611 h 1628"/>
                <a:gd name="T18" fmla="*/ 963 w 1094"/>
                <a:gd name="T19" fmla="*/ 802 h 1628"/>
                <a:gd name="T20" fmla="*/ 894 w 1094"/>
                <a:gd name="T21" fmla="*/ 840 h 1628"/>
                <a:gd name="T22" fmla="*/ 734 w 1094"/>
                <a:gd name="T23" fmla="*/ 718 h 1628"/>
                <a:gd name="T24" fmla="*/ 688 w 1094"/>
                <a:gd name="T25" fmla="*/ 795 h 1628"/>
                <a:gd name="T26" fmla="*/ 780 w 1094"/>
                <a:gd name="T27" fmla="*/ 955 h 1628"/>
                <a:gd name="T28" fmla="*/ 971 w 1094"/>
                <a:gd name="T29" fmla="*/ 1138 h 1628"/>
                <a:gd name="T30" fmla="*/ 986 w 1094"/>
                <a:gd name="T31" fmla="*/ 1215 h 1628"/>
                <a:gd name="T32" fmla="*/ 1062 w 1094"/>
                <a:gd name="T33" fmla="*/ 1352 h 1628"/>
                <a:gd name="T34" fmla="*/ 1093 w 1094"/>
                <a:gd name="T35" fmla="*/ 1444 h 1628"/>
                <a:gd name="T36" fmla="*/ 1085 w 1094"/>
                <a:gd name="T37" fmla="*/ 1559 h 1628"/>
                <a:gd name="T38" fmla="*/ 1070 w 1094"/>
                <a:gd name="T39" fmla="*/ 1612 h 1628"/>
                <a:gd name="T40" fmla="*/ 1009 w 1094"/>
                <a:gd name="T41" fmla="*/ 1566 h 1628"/>
                <a:gd name="T42" fmla="*/ 917 w 1094"/>
                <a:gd name="T43" fmla="*/ 1528 h 1628"/>
                <a:gd name="T44" fmla="*/ 818 w 1094"/>
                <a:gd name="T45" fmla="*/ 1536 h 1628"/>
                <a:gd name="T46" fmla="*/ 841 w 1094"/>
                <a:gd name="T47" fmla="*/ 1597 h 1628"/>
                <a:gd name="T48" fmla="*/ 741 w 1094"/>
                <a:gd name="T49" fmla="*/ 1566 h 1628"/>
                <a:gd name="T50" fmla="*/ 719 w 1094"/>
                <a:gd name="T51" fmla="*/ 1406 h 1628"/>
                <a:gd name="T52" fmla="*/ 596 w 1094"/>
                <a:gd name="T53" fmla="*/ 1459 h 1628"/>
                <a:gd name="T54" fmla="*/ 527 w 1094"/>
                <a:gd name="T55" fmla="*/ 1490 h 1628"/>
                <a:gd name="T56" fmla="*/ 436 w 1094"/>
                <a:gd name="T57" fmla="*/ 1482 h 1628"/>
                <a:gd name="T58" fmla="*/ 352 w 1094"/>
                <a:gd name="T59" fmla="*/ 1314 h 1628"/>
                <a:gd name="T60" fmla="*/ 337 w 1094"/>
                <a:gd name="T61" fmla="*/ 1245 h 1628"/>
                <a:gd name="T62" fmla="*/ 413 w 1094"/>
                <a:gd name="T63" fmla="*/ 1062 h 1628"/>
                <a:gd name="T64" fmla="*/ 298 w 1094"/>
                <a:gd name="T65" fmla="*/ 863 h 1628"/>
                <a:gd name="T66" fmla="*/ 46 w 1094"/>
                <a:gd name="T67" fmla="*/ 795 h 1628"/>
                <a:gd name="T68" fmla="*/ 146 w 1094"/>
                <a:gd name="T69" fmla="*/ 657 h 1628"/>
                <a:gd name="T70" fmla="*/ 123 w 1094"/>
                <a:gd name="T71" fmla="*/ 375 h 1628"/>
                <a:gd name="T72" fmla="*/ 123 w 1094"/>
                <a:gd name="T73" fmla="*/ 229 h 1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4" h="1628">
                  <a:moveTo>
                    <a:pt x="23" y="199"/>
                  </a:moveTo>
                  <a:lnTo>
                    <a:pt x="23" y="199"/>
                  </a:lnTo>
                  <a:cubicBezTo>
                    <a:pt x="23" y="176"/>
                    <a:pt x="0" y="138"/>
                    <a:pt x="23" y="115"/>
                  </a:cubicBezTo>
                  <a:cubicBezTo>
                    <a:pt x="62" y="84"/>
                    <a:pt x="115" y="100"/>
                    <a:pt x="161" y="77"/>
                  </a:cubicBezTo>
                  <a:cubicBezTo>
                    <a:pt x="169" y="77"/>
                    <a:pt x="161" y="54"/>
                    <a:pt x="169" y="54"/>
                  </a:cubicBezTo>
                  <a:cubicBezTo>
                    <a:pt x="199" y="31"/>
                    <a:pt x="245" y="0"/>
                    <a:pt x="283" y="23"/>
                  </a:cubicBezTo>
                  <a:cubicBezTo>
                    <a:pt x="329" y="46"/>
                    <a:pt x="306" y="130"/>
                    <a:pt x="352" y="168"/>
                  </a:cubicBezTo>
                  <a:cubicBezTo>
                    <a:pt x="367" y="184"/>
                    <a:pt x="390" y="138"/>
                    <a:pt x="405" y="123"/>
                  </a:cubicBezTo>
                  <a:lnTo>
                    <a:pt x="405" y="123"/>
                  </a:lnTo>
                  <a:cubicBezTo>
                    <a:pt x="421" y="153"/>
                    <a:pt x="428" y="184"/>
                    <a:pt x="444" y="214"/>
                  </a:cubicBezTo>
                  <a:cubicBezTo>
                    <a:pt x="451" y="245"/>
                    <a:pt x="459" y="283"/>
                    <a:pt x="482" y="306"/>
                  </a:cubicBezTo>
                  <a:cubicBezTo>
                    <a:pt x="512" y="344"/>
                    <a:pt x="550" y="390"/>
                    <a:pt x="604" y="405"/>
                  </a:cubicBezTo>
                  <a:cubicBezTo>
                    <a:pt x="627" y="413"/>
                    <a:pt x="650" y="367"/>
                    <a:pt x="680" y="367"/>
                  </a:cubicBezTo>
                  <a:cubicBezTo>
                    <a:pt x="711" y="375"/>
                    <a:pt x="741" y="405"/>
                    <a:pt x="772" y="420"/>
                  </a:cubicBezTo>
                  <a:lnTo>
                    <a:pt x="772" y="420"/>
                  </a:lnTo>
                  <a:cubicBezTo>
                    <a:pt x="764" y="428"/>
                    <a:pt x="764" y="443"/>
                    <a:pt x="757" y="451"/>
                  </a:cubicBezTo>
                  <a:cubicBezTo>
                    <a:pt x="741" y="489"/>
                    <a:pt x="696" y="520"/>
                    <a:pt x="703" y="565"/>
                  </a:cubicBezTo>
                  <a:cubicBezTo>
                    <a:pt x="703" y="596"/>
                    <a:pt x="749" y="596"/>
                    <a:pt x="780" y="611"/>
                  </a:cubicBezTo>
                  <a:cubicBezTo>
                    <a:pt x="818" y="634"/>
                    <a:pt x="871" y="642"/>
                    <a:pt x="909" y="672"/>
                  </a:cubicBezTo>
                  <a:cubicBezTo>
                    <a:pt x="940" y="703"/>
                    <a:pt x="948" y="756"/>
                    <a:pt x="963" y="802"/>
                  </a:cubicBezTo>
                  <a:lnTo>
                    <a:pt x="963" y="802"/>
                  </a:lnTo>
                  <a:cubicBezTo>
                    <a:pt x="940" y="817"/>
                    <a:pt x="925" y="840"/>
                    <a:pt x="894" y="840"/>
                  </a:cubicBezTo>
                  <a:cubicBezTo>
                    <a:pt x="856" y="848"/>
                    <a:pt x="818" y="833"/>
                    <a:pt x="787" y="810"/>
                  </a:cubicBezTo>
                  <a:cubicBezTo>
                    <a:pt x="757" y="787"/>
                    <a:pt x="764" y="734"/>
                    <a:pt x="734" y="718"/>
                  </a:cubicBezTo>
                  <a:cubicBezTo>
                    <a:pt x="711" y="703"/>
                    <a:pt x="673" y="726"/>
                    <a:pt x="665" y="749"/>
                  </a:cubicBezTo>
                  <a:cubicBezTo>
                    <a:pt x="657" y="764"/>
                    <a:pt x="680" y="779"/>
                    <a:pt x="688" y="795"/>
                  </a:cubicBezTo>
                  <a:cubicBezTo>
                    <a:pt x="711" y="817"/>
                    <a:pt x="741" y="833"/>
                    <a:pt x="757" y="856"/>
                  </a:cubicBezTo>
                  <a:cubicBezTo>
                    <a:pt x="772" y="886"/>
                    <a:pt x="757" y="932"/>
                    <a:pt x="780" y="955"/>
                  </a:cubicBezTo>
                  <a:cubicBezTo>
                    <a:pt x="825" y="993"/>
                    <a:pt x="909" y="986"/>
                    <a:pt x="948" y="1024"/>
                  </a:cubicBezTo>
                  <a:cubicBezTo>
                    <a:pt x="978" y="1054"/>
                    <a:pt x="948" y="1108"/>
                    <a:pt x="971" y="1138"/>
                  </a:cubicBezTo>
                  <a:cubicBezTo>
                    <a:pt x="986" y="1161"/>
                    <a:pt x="1039" y="1146"/>
                    <a:pt x="1039" y="1169"/>
                  </a:cubicBezTo>
                  <a:cubicBezTo>
                    <a:pt x="1047" y="1199"/>
                    <a:pt x="986" y="1192"/>
                    <a:pt x="986" y="1215"/>
                  </a:cubicBezTo>
                  <a:cubicBezTo>
                    <a:pt x="978" y="1261"/>
                    <a:pt x="986" y="1314"/>
                    <a:pt x="1016" y="1352"/>
                  </a:cubicBezTo>
                  <a:cubicBezTo>
                    <a:pt x="1024" y="1367"/>
                    <a:pt x="1047" y="1352"/>
                    <a:pt x="1062" y="1352"/>
                  </a:cubicBezTo>
                  <a:lnTo>
                    <a:pt x="1062" y="1352"/>
                  </a:lnTo>
                  <a:cubicBezTo>
                    <a:pt x="1070" y="1383"/>
                    <a:pt x="1093" y="1413"/>
                    <a:pt x="1093" y="1444"/>
                  </a:cubicBezTo>
                  <a:cubicBezTo>
                    <a:pt x="1093" y="1459"/>
                    <a:pt x="1070" y="1474"/>
                    <a:pt x="1070" y="1490"/>
                  </a:cubicBezTo>
                  <a:cubicBezTo>
                    <a:pt x="1070" y="1513"/>
                    <a:pt x="1085" y="1536"/>
                    <a:pt x="1085" y="1559"/>
                  </a:cubicBezTo>
                  <a:cubicBezTo>
                    <a:pt x="1085" y="1574"/>
                    <a:pt x="1077" y="1597"/>
                    <a:pt x="1070" y="1612"/>
                  </a:cubicBezTo>
                  <a:lnTo>
                    <a:pt x="1070" y="1612"/>
                  </a:lnTo>
                  <a:cubicBezTo>
                    <a:pt x="1047" y="1612"/>
                    <a:pt x="1032" y="1620"/>
                    <a:pt x="1016" y="1604"/>
                  </a:cubicBezTo>
                  <a:cubicBezTo>
                    <a:pt x="1001" y="1597"/>
                    <a:pt x="1016" y="1574"/>
                    <a:pt x="1009" y="1566"/>
                  </a:cubicBezTo>
                  <a:cubicBezTo>
                    <a:pt x="994" y="1543"/>
                    <a:pt x="971" y="1528"/>
                    <a:pt x="948" y="1520"/>
                  </a:cubicBezTo>
                  <a:cubicBezTo>
                    <a:pt x="940" y="1520"/>
                    <a:pt x="925" y="1528"/>
                    <a:pt x="917" y="1528"/>
                  </a:cubicBezTo>
                  <a:cubicBezTo>
                    <a:pt x="894" y="1528"/>
                    <a:pt x="871" y="1505"/>
                    <a:pt x="848" y="1505"/>
                  </a:cubicBezTo>
                  <a:cubicBezTo>
                    <a:pt x="833" y="1505"/>
                    <a:pt x="818" y="1520"/>
                    <a:pt x="818" y="1536"/>
                  </a:cubicBezTo>
                  <a:cubicBezTo>
                    <a:pt x="810" y="1559"/>
                    <a:pt x="833" y="1581"/>
                    <a:pt x="841" y="1597"/>
                  </a:cubicBezTo>
                  <a:lnTo>
                    <a:pt x="841" y="1597"/>
                  </a:lnTo>
                  <a:cubicBezTo>
                    <a:pt x="833" y="1604"/>
                    <a:pt x="833" y="1627"/>
                    <a:pt x="825" y="1627"/>
                  </a:cubicBezTo>
                  <a:cubicBezTo>
                    <a:pt x="795" y="1612"/>
                    <a:pt x="757" y="1597"/>
                    <a:pt x="741" y="1566"/>
                  </a:cubicBezTo>
                  <a:cubicBezTo>
                    <a:pt x="726" y="1528"/>
                    <a:pt x="764" y="1482"/>
                    <a:pt x="764" y="1436"/>
                  </a:cubicBezTo>
                  <a:cubicBezTo>
                    <a:pt x="757" y="1421"/>
                    <a:pt x="741" y="1406"/>
                    <a:pt x="719" y="1406"/>
                  </a:cubicBezTo>
                  <a:cubicBezTo>
                    <a:pt x="696" y="1406"/>
                    <a:pt x="673" y="1421"/>
                    <a:pt x="642" y="1436"/>
                  </a:cubicBezTo>
                  <a:cubicBezTo>
                    <a:pt x="627" y="1436"/>
                    <a:pt x="612" y="1451"/>
                    <a:pt x="596" y="1459"/>
                  </a:cubicBezTo>
                  <a:cubicBezTo>
                    <a:pt x="573" y="1467"/>
                    <a:pt x="550" y="1482"/>
                    <a:pt x="527" y="1490"/>
                  </a:cubicBezTo>
                  <a:lnTo>
                    <a:pt x="527" y="1490"/>
                  </a:lnTo>
                  <a:cubicBezTo>
                    <a:pt x="512" y="1474"/>
                    <a:pt x="505" y="1436"/>
                    <a:pt x="482" y="1436"/>
                  </a:cubicBezTo>
                  <a:cubicBezTo>
                    <a:pt x="459" y="1436"/>
                    <a:pt x="451" y="1467"/>
                    <a:pt x="436" y="1482"/>
                  </a:cubicBezTo>
                  <a:lnTo>
                    <a:pt x="436" y="1482"/>
                  </a:lnTo>
                  <a:cubicBezTo>
                    <a:pt x="405" y="1429"/>
                    <a:pt x="367" y="1375"/>
                    <a:pt x="352" y="1314"/>
                  </a:cubicBezTo>
                  <a:cubicBezTo>
                    <a:pt x="344" y="1291"/>
                    <a:pt x="390" y="1276"/>
                    <a:pt x="382" y="1253"/>
                  </a:cubicBezTo>
                  <a:cubicBezTo>
                    <a:pt x="375" y="1238"/>
                    <a:pt x="337" y="1261"/>
                    <a:pt x="337" y="1245"/>
                  </a:cubicBezTo>
                  <a:cubicBezTo>
                    <a:pt x="321" y="1215"/>
                    <a:pt x="321" y="1169"/>
                    <a:pt x="337" y="1138"/>
                  </a:cubicBezTo>
                  <a:cubicBezTo>
                    <a:pt x="352" y="1108"/>
                    <a:pt x="398" y="1100"/>
                    <a:pt x="413" y="1062"/>
                  </a:cubicBezTo>
                  <a:cubicBezTo>
                    <a:pt x="428" y="1024"/>
                    <a:pt x="436" y="978"/>
                    <a:pt x="413" y="940"/>
                  </a:cubicBezTo>
                  <a:cubicBezTo>
                    <a:pt x="390" y="902"/>
                    <a:pt x="344" y="879"/>
                    <a:pt x="298" y="863"/>
                  </a:cubicBezTo>
                  <a:cubicBezTo>
                    <a:pt x="260" y="856"/>
                    <a:pt x="214" y="894"/>
                    <a:pt x="176" y="879"/>
                  </a:cubicBezTo>
                  <a:cubicBezTo>
                    <a:pt x="130" y="863"/>
                    <a:pt x="77" y="840"/>
                    <a:pt x="46" y="795"/>
                  </a:cubicBezTo>
                  <a:cubicBezTo>
                    <a:pt x="23" y="756"/>
                    <a:pt x="8" y="688"/>
                    <a:pt x="31" y="650"/>
                  </a:cubicBezTo>
                  <a:cubicBezTo>
                    <a:pt x="54" y="619"/>
                    <a:pt x="130" y="688"/>
                    <a:pt x="146" y="657"/>
                  </a:cubicBezTo>
                  <a:cubicBezTo>
                    <a:pt x="161" y="611"/>
                    <a:pt x="92" y="565"/>
                    <a:pt x="92" y="520"/>
                  </a:cubicBezTo>
                  <a:cubicBezTo>
                    <a:pt x="85" y="466"/>
                    <a:pt x="123" y="428"/>
                    <a:pt x="123" y="375"/>
                  </a:cubicBezTo>
                  <a:cubicBezTo>
                    <a:pt x="123" y="359"/>
                    <a:pt x="85" y="382"/>
                    <a:pt x="85" y="367"/>
                  </a:cubicBezTo>
                  <a:cubicBezTo>
                    <a:pt x="85" y="321"/>
                    <a:pt x="138" y="275"/>
                    <a:pt x="123" y="229"/>
                  </a:cubicBezTo>
                  <a:cubicBezTo>
                    <a:pt x="108" y="199"/>
                    <a:pt x="54" y="206"/>
                    <a:pt x="23" y="19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06" name="Freeform 76"/>
            <p:cNvSpPr>
              <a:spLocks noChangeArrowheads="1"/>
            </p:cNvSpPr>
            <p:nvPr/>
          </p:nvSpPr>
          <p:spPr bwMode="auto">
            <a:xfrm>
              <a:off x="7011532" y="8351839"/>
              <a:ext cx="473044" cy="674687"/>
            </a:xfrm>
            <a:custGeom>
              <a:avLst/>
              <a:gdLst>
                <a:gd name="T0" fmla="*/ 527 w 1315"/>
                <a:gd name="T1" fmla="*/ 0 h 1872"/>
                <a:gd name="T2" fmla="*/ 558 w 1315"/>
                <a:gd name="T3" fmla="*/ 198 h 1872"/>
                <a:gd name="T4" fmla="*/ 619 w 1315"/>
                <a:gd name="T5" fmla="*/ 420 h 1872"/>
                <a:gd name="T6" fmla="*/ 688 w 1315"/>
                <a:gd name="T7" fmla="*/ 465 h 1872"/>
                <a:gd name="T8" fmla="*/ 840 w 1315"/>
                <a:gd name="T9" fmla="*/ 412 h 1872"/>
                <a:gd name="T10" fmla="*/ 863 w 1315"/>
                <a:gd name="T11" fmla="*/ 374 h 1872"/>
                <a:gd name="T12" fmla="*/ 925 w 1315"/>
                <a:gd name="T13" fmla="*/ 542 h 1872"/>
                <a:gd name="T14" fmla="*/ 932 w 1315"/>
                <a:gd name="T15" fmla="*/ 695 h 1872"/>
                <a:gd name="T16" fmla="*/ 871 w 1315"/>
                <a:gd name="T17" fmla="*/ 825 h 1872"/>
                <a:gd name="T18" fmla="*/ 1016 w 1315"/>
                <a:gd name="T19" fmla="*/ 1054 h 1872"/>
                <a:gd name="T20" fmla="*/ 1253 w 1315"/>
                <a:gd name="T21" fmla="*/ 1115 h 1872"/>
                <a:gd name="T22" fmla="*/ 1177 w 1315"/>
                <a:gd name="T23" fmla="*/ 1313 h 1872"/>
                <a:gd name="T24" fmla="*/ 1222 w 1315"/>
                <a:gd name="T25" fmla="*/ 1428 h 1872"/>
                <a:gd name="T26" fmla="*/ 1276 w 1315"/>
                <a:gd name="T27" fmla="*/ 1657 h 1872"/>
                <a:gd name="T28" fmla="*/ 1314 w 1315"/>
                <a:gd name="T29" fmla="*/ 1764 h 1872"/>
                <a:gd name="T30" fmla="*/ 1230 w 1315"/>
                <a:gd name="T31" fmla="*/ 1871 h 1872"/>
                <a:gd name="T32" fmla="*/ 1200 w 1315"/>
                <a:gd name="T33" fmla="*/ 1825 h 1872"/>
                <a:gd name="T34" fmla="*/ 1131 w 1315"/>
                <a:gd name="T35" fmla="*/ 1810 h 1872"/>
                <a:gd name="T36" fmla="*/ 1070 w 1315"/>
                <a:gd name="T37" fmla="*/ 1833 h 1872"/>
                <a:gd name="T38" fmla="*/ 1047 w 1315"/>
                <a:gd name="T39" fmla="*/ 1787 h 1872"/>
                <a:gd name="T40" fmla="*/ 909 w 1315"/>
                <a:gd name="T41" fmla="*/ 1718 h 1872"/>
                <a:gd name="T42" fmla="*/ 817 w 1315"/>
                <a:gd name="T43" fmla="*/ 1695 h 1872"/>
                <a:gd name="T44" fmla="*/ 619 w 1315"/>
                <a:gd name="T45" fmla="*/ 1611 h 1872"/>
                <a:gd name="T46" fmla="*/ 581 w 1315"/>
                <a:gd name="T47" fmla="*/ 1634 h 1872"/>
                <a:gd name="T48" fmla="*/ 413 w 1315"/>
                <a:gd name="T49" fmla="*/ 1680 h 1872"/>
                <a:gd name="T50" fmla="*/ 260 w 1315"/>
                <a:gd name="T51" fmla="*/ 1626 h 1872"/>
                <a:gd name="T52" fmla="*/ 222 w 1315"/>
                <a:gd name="T53" fmla="*/ 1695 h 1872"/>
                <a:gd name="T54" fmla="*/ 184 w 1315"/>
                <a:gd name="T55" fmla="*/ 1711 h 1872"/>
                <a:gd name="T56" fmla="*/ 69 w 1315"/>
                <a:gd name="T57" fmla="*/ 1573 h 1872"/>
                <a:gd name="T58" fmla="*/ 107 w 1315"/>
                <a:gd name="T59" fmla="*/ 1428 h 1872"/>
                <a:gd name="T60" fmla="*/ 69 w 1315"/>
                <a:gd name="T61" fmla="*/ 1306 h 1872"/>
                <a:gd name="T62" fmla="*/ 84 w 1315"/>
                <a:gd name="T63" fmla="*/ 1275 h 1872"/>
                <a:gd name="T64" fmla="*/ 46 w 1315"/>
                <a:gd name="T65" fmla="*/ 1145 h 1872"/>
                <a:gd name="T66" fmla="*/ 31 w 1315"/>
                <a:gd name="T67" fmla="*/ 924 h 1872"/>
                <a:gd name="T68" fmla="*/ 31 w 1315"/>
                <a:gd name="T69" fmla="*/ 702 h 1872"/>
                <a:gd name="T70" fmla="*/ 77 w 1315"/>
                <a:gd name="T71" fmla="*/ 649 h 1872"/>
                <a:gd name="T72" fmla="*/ 46 w 1315"/>
                <a:gd name="T73" fmla="*/ 550 h 1872"/>
                <a:gd name="T74" fmla="*/ 23 w 1315"/>
                <a:gd name="T75" fmla="*/ 488 h 1872"/>
                <a:gd name="T76" fmla="*/ 222 w 1315"/>
                <a:gd name="T77" fmla="*/ 465 h 1872"/>
                <a:gd name="T78" fmla="*/ 436 w 1315"/>
                <a:gd name="T79" fmla="*/ 183 h 1872"/>
                <a:gd name="T80" fmla="*/ 489 w 1315"/>
                <a:gd name="T81" fmla="*/ 76 h 1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15" h="1872">
                  <a:moveTo>
                    <a:pt x="527" y="0"/>
                  </a:moveTo>
                  <a:lnTo>
                    <a:pt x="527" y="0"/>
                  </a:lnTo>
                  <a:cubicBezTo>
                    <a:pt x="573" y="53"/>
                    <a:pt x="650" y="99"/>
                    <a:pt x="657" y="168"/>
                  </a:cubicBezTo>
                  <a:cubicBezTo>
                    <a:pt x="665" y="206"/>
                    <a:pt x="565" y="168"/>
                    <a:pt x="558" y="198"/>
                  </a:cubicBezTo>
                  <a:cubicBezTo>
                    <a:pt x="543" y="244"/>
                    <a:pt x="588" y="282"/>
                    <a:pt x="604" y="328"/>
                  </a:cubicBezTo>
                  <a:cubicBezTo>
                    <a:pt x="611" y="359"/>
                    <a:pt x="619" y="389"/>
                    <a:pt x="619" y="420"/>
                  </a:cubicBezTo>
                  <a:cubicBezTo>
                    <a:pt x="619" y="435"/>
                    <a:pt x="596" y="458"/>
                    <a:pt x="611" y="465"/>
                  </a:cubicBezTo>
                  <a:cubicBezTo>
                    <a:pt x="634" y="481"/>
                    <a:pt x="665" y="465"/>
                    <a:pt x="688" y="465"/>
                  </a:cubicBezTo>
                  <a:cubicBezTo>
                    <a:pt x="718" y="465"/>
                    <a:pt x="756" y="465"/>
                    <a:pt x="779" y="458"/>
                  </a:cubicBezTo>
                  <a:cubicBezTo>
                    <a:pt x="802" y="450"/>
                    <a:pt x="817" y="435"/>
                    <a:pt x="840" y="412"/>
                  </a:cubicBezTo>
                  <a:cubicBezTo>
                    <a:pt x="848" y="404"/>
                    <a:pt x="856" y="389"/>
                    <a:pt x="863" y="374"/>
                  </a:cubicBezTo>
                  <a:lnTo>
                    <a:pt x="863" y="374"/>
                  </a:lnTo>
                  <a:cubicBezTo>
                    <a:pt x="894" y="381"/>
                    <a:pt x="948" y="374"/>
                    <a:pt x="963" y="404"/>
                  </a:cubicBezTo>
                  <a:cubicBezTo>
                    <a:pt x="978" y="450"/>
                    <a:pt x="925" y="496"/>
                    <a:pt x="925" y="542"/>
                  </a:cubicBezTo>
                  <a:cubicBezTo>
                    <a:pt x="925" y="557"/>
                    <a:pt x="963" y="534"/>
                    <a:pt x="963" y="550"/>
                  </a:cubicBezTo>
                  <a:cubicBezTo>
                    <a:pt x="963" y="603"/>
                    <a:pt x="925" y="641"/>
                    <a:pt x="932" y="695"/>
                  </a:cubicBezTo>
                  <a:cubicBezTo>
                    <a:pt x="932" y="740"/>
                    <a:pt x="1001" y="786"/>
                    <a:pt x="986" y="832"/>
                  </a:cubicBezTo>
                  <a:cubicBezTo>
                    <a:pt x="970" y="863"/>
                    <a:pt x="894" y="794"/>
                    <a:pt x="871" y="825"/>
                  </a:cubicBezTo>
                  <a:cubicBezTo>
                    <a:pt x="848" y="863"/>
                    <a:pt x="863" y="931"/>
                    <a:pt x="886" y="970"/>
                  </a:cubicBezTo>
                  <a:cubicBezTo>
                    <a:pt x="917" y="1015"/>
                    <a:pt x="970" y="1038"/>
                    <a:pt x="1016" y="1054"/>
                  </a:cubicBezTo>
                  <a:cubicBezTo>
                    <a:pt x="1054" y="1069"/>
                    <a:pt x="1100" y="1031"/>
                    <a:pt x="1138" y="1038"/>
                  </a:cubicBezTo>
                  <a:cubicBezTo>
                    <a:pt x="1184" y="1054"/>
                    <a:pt x="1230" y="1077"/>
                    <a:pt x="1253" y="1115"/>
                  </a:cubicBezTo>
                  <a:cubicBezTo>
                    <a:pt x="1276" y="1153"/>
                    <a:pt x="1268" y="1199"/>
                    <a:pt x="1253" y="1237"/>
                  </a:cubicBezTo>
                  <a:cubicBezTo>
                    <a:pt x="1238" y="1275"/>
                    <a:pt x="1192" y="1283"/>
                    <a:pt x="1177" y="1313"/>
                  </a:cubicBezTo>
                  <a:cubicBezTo>
                    <a:pt x="1161" y="1344"/>
                    <a:pt x="1161" y="1390"/>
                    <a:pt x="1177" y="1420"/>
                  </a:cubicBezTo>
                  <a:cubicBezTo>
                    <a:pt x="1177" y="1436"/>
                    <a:pt x="1215" y="1413"/>
                    <a:pt x="1222" y="1428"/>
                  </a:cubicBezTo>
                  <a:cubicBezTo>
                    <a:pt x="1230" y="1451"/>
                    <a:pt x="1184" y="1466"/>
                    <a:pt x="1192" y="1489"/>
                  </a:cubicBezTo>
                  <a:cubicBezTo>
                    <a:pt x="1207" y="1550"/>
                    <a:pt x="1245" y="1604"/>
                    <a:pt x="1276" y="1657"/>
                  </a:cubicBezTo>
                  <a:lnTo>
                    <a:pt x="1276" y="1657"/>
                  </a:lnTo>
                  <a:cubicBezTo>
                    <a:pt x="1291" y="1695"/>
                    <a:pt x="1314" y="1726"/>
                    <a:pt x="1314" y="1764"/>
                  </a:cubicBezTo>
                  <a:cubicBezTo>
                    <a:pt x="1314" y="1779"/>
                    <a:pt x="1284" y="1795"/>
                    <a:pt x="1268" y="1810"/>
                  </a:cubicBezTo>
                  <a:cubicBezTo>
                    <a:pt x="1253" y="1833"/>
                    <a:pt x="1245" y="1848"/>
                    <a:pt x="1230" y="1871"/>
                  </a:cubicBezTo>
                  <a:lnTo>
                    <a:pt x="1230" y="1871"/>
                  </a:lnTo>
                  <a:cubicBezTo>
                    <a:pt x="1215" y="1856"/>
                    <a:pt x="1207" y="1848"/>
                    <a:pt x="1200" y="1825"/>
                  </a:cubicBezTo>
                  <a:cubicBezTo>
                    <a:pt x="1192" y="1817"/>
                    <a:pt x="1207" y="1787"/>
                    <a:pt x="1192" y="1787"/>
                  </a:cubicBezTo>
                  <a:cubicBezTo>
                    <a:pt x="1169" y="1779"/>
                    <a:pt x="1146" y="1795"/>
                    <a:pt x="1131" y="1810"/>
                  </a:cubicBezTo>
                  <a:cubicBezTo>
                    <a:pt x="1115" y="1817"/>
                    <a:pt x="1131" y="1840"/>
                    <a:pt x="1115" y="1848"/>
                  </a:cubicBezTo>
                  <a:cubicBezTo>
                    <a:pt x="1100" y="1856"/>
                    <a:pt x="1085" y="1840"/>
                    <a:pt x="1070" y="1833"/>
                  </a:cubicBezTo>
                  <a:lnTo>
                    <a:pt x="1070" y="1833"/>
                  </a:lnTo>
                  <a:cubicBezTo>
                    <a:pt x="1062" y="1817"/>
                    <a:pt x="1062" y="1795"/>
                    <a:pt x="1047" y="1787"/>
                  </a:cubicBezTo>
                  <a:cubicBezTo>
                    <a:pt x="1024" y="1779"/>
                    <a:pt x="993" y="1810"/>
                    <a:pt x="970" y="1802"/>
                  </a:cubicBezTo>
                  <a:cubicBezTo>
                    <a:pt x="940" y="1787"/>
                    <a:pt x="917" y="1749"/>
                    <a:pt x="909" y="1718"/>
                  </a:cubicBezTo>
                  <a:cubicBezTo>
                    <a:pt x="902" y="1703"/>
                    <a:pt x="932" y="1665"/>
                    <a:pt x="909" y="1657"/>
                  </a:cubicBezTo>
                  <a:cubicBezTo>
                    <a:pt x="879" y="1649"/>
                    <a:pt x="848" y="1688"/>
                    <a:pt x="817" y="1695"/>
                  </a:cubicBezTo>
                  <a:cubicBezTo>
                    <a:pt x="795" y="1695"/>
                    <a:pt x="772" y="1680"/>
                    <a:pt x="756" y="1672"/>
                  </a:cubicBezTo>
                  <a:cubicBezTo>
                    <a:pt x="711" y="1649"/>
                    <a:pt x="665" y="1619"/>
                    <a:pt x="619" y="1611"/>
                  </a:cubicBezTo>
                  <a:cubicBezTo>
                    <a:pt x="604" y="1611"/>
                    <a:pt x="604" y="1634"/>
                    <a:pt x="596" y="1642"/>
                  </a:cubicBezTo>
                  <a:cubicBezTo>
                    <a:pt x="588" y="1642"/>
                    <a:pt x="581" y="1634"/>
                    <a:pt x="581" y="1634"/>
                  </a:cubicBezTo>
                  <a:cubicBezTo>
                    <a:pt x="558" y="1634"/>
                    <a:pt x="535" y="1649"/>
                    <a:pt x="512" y="1649"/>
                  </a:cubicBezTo>
                  <a:cubicBezTo>
                    <a:pt x="481" y="1665"/>
                    <a:pt x="443" y="1680"/>
                    <a:pt x="413" y="1680"/>
                  </a:cubicBezTo>
                  <a:cubicBezTo>
                    <a:pt x="382" y="1680"/>
                    <a:pt x="367" y="1649"/>
                    <a:pt x="336" y="1642"/>
                  </a:cubicBezTo>
                  <a:cubicBezTo>
                    <a:pt x="313" y="1634"/>
                    <a:pt x="291" y="1619"/>
                    <a:pt x="260" y="1626"/>
                  </a:cubicBezTo>
                  <a:cubicBezTo>
                    <a:pt x="237" y="1634"/>
                    <a:pt x="237" y="1672"/>
                    <a:pt x="222" y="1695"/>
                  </a:cubicBezTo>
                  <a:lnTo>
                    <a:pt x="222" y="1695"/>
                  </a:lnTo>
                  <a:cubicBezTo>
                    <a:pt x="184" y="1711"/>
                    <a:pt x="184" y="1711"/>
                    <a:pt x="184" y="1711"/>
                  </a:cubicBezTo>
                  <a:lnTo>
                    <a:pt x="184" y="1711"/>
                  </a:lnTo>
                  <a:cubicBezTo>
                    <a:pt x="168" y="1680"/>
                    <a:pt x="161" y="1634"/>
                    <a:pt x="138" y="1611"/>
                  </a:cubicBezTo>
                  <a:cubicBezTo>
                    <a:pt x="115" y="1588"/>
                    <a:pt x="84" y="1596"/>
                    <a:pt x="69" y="1573"/>
                  </a:cubicBezTo>
                  <a:cubicBezTo>
                    <a:pt x="46" y="1550"/>
                    <a:pt x="46" y="1520"/>
                    <a:pt x="46" y="1489"/>
                  </a:cubicBezTo>
                  <a:cubicBezTo>
                    <a:pt x="54" y="1466"/>
                    <a:pt x="100" y="1459"/>
                    <a:pt x="107" y="1428"/>
                  </a:cubicBezTo>
                  <a:cubicBezTo>
                    <a:pt x="107" y="1405"/>
                    <a:pt x="69" y="1390"/>
                    <a:pt x="61" y="1367"/>
                  </a:cubicBezTo>
                  <a:cubicBezTo>
                    <a:pt x="61" y="1352"/>
                    <a:pt x="61" y="1329"/>
                    <a:pt x="69" y="1306"/>
                  </a:cubicBezTo>
                  <a:cubicBezTo>
                    <a:pt x="69" y="1298"/>
                    <a:pt x="77" y="1283"/>
                    <a:pt x="84" y="1275"/>
                  </a:cubicBezTo>
                  <a:lnTo>
                    <a:pt x="84" y="1275"/>
                  </a:lnTo>
                  <a:cubicBezTo>
                    <a:pt x="92" y="1260"/>
                    <a:pt x="123" y="1252"/>
                    <a:pt x="115" y="1237"/>
                  </a:cubicBezTo>
                  <a:cubicBezTo>
                    <a:pt x="107" y="1199"/>
                    <a:pt x="61" y="1176"/>
                    <a:pt x="46" y="1145"/>
                  </a:cubicBezTo>
                  <a:cubicBezTo>
                    <a:pt x="23" y="1107"/>
                    <a:pt x="8" y="1069"/>
                    <a:pt x="8" y="1023"/>
                  </a:cubicBezTo>
                  <a:cubicBezTo>
                    <a:pt x="8" y="992"/>
                    <a:pt x="31" y="954"/>
                    <a:pt x="31" y="924"/>
                  </a:cubicBezTo>
                  <a:cubicBezTo>
                    <a:pt x="31" y="886"/>
                    <a:pt x="0" y="847"/>
                    <a:pt x="8" y="817"/>
                  </a:cubicBezTo>
                  <a:cubicBezTo>
                    <a:pt x="8" y="771"/>
                    <a:pt x="8" y="733"/>
                    <a:pt x="31" y="702"/>
                  </a:cubicBezTo>
                  <a:cubicBezTo>
                    <a:pt x="46" y="687"/>
                    <a:pt x="77" y="717"/>
                    <a:pt x="92" y="702"/>
                  </a:cubicBezTo>
                  <a:cubicBezTo>
                    <a:pt x="107" y="687"/>
                    <a:pt x="77" y="664"/>
                    <a:pt x="77" y="649"/>
                  </a:cubicBezTo>
                  <a:cubicBezTo>
                    <a:pt x="77" y="626"/>
                    <a:pt x="100" y="611"/>
                    <a:pt x="92" y="595"/>
                  </a:cubicBezTo>
                  <a:cubicBezTo>
                    <a:pt x="92" y="573"/>
                    <a:pt x="61" y="565"/>
                    <a:pt x="46" y="550"/>
                  </a:cubicBezTo>
                  <a:cubicBezTo>
                    <a:pt x="31" y="527"/>
                    <a:pt x="31" y="504"/>
                    <a:pt x="23" y="481"/>
                  </a:cubicBezTo>
                  <a:cubicBezTo>
                    <a:pt x="23" y="488"/>
                    <a:pt x="23" y="488"/>
                    <a:pt x="23" y="488"/>
                  </a:cubicBezTo>
                  <a:cubicBezTo>
                    <a:pt x="54" y="504"/>
                    <a:pt x="84" y="542"/>
                    <a:pt x="123" y="534"/>
                  </a:cubicBezTo>
                  <a:cubicBezTo>
                    <a:pt x="161" y="534"/>
                    <a:pt x="206" y="504"/>
                    <a:pt x="222" y="465"/>
                  </a:cubicBezTo>
                  <a:cubicBezTo>
                    <a:pt x="268" y="374"/>
                    <a:pt x="237" y="252"/>
                    <a:pt x="298" y="168"/>
                  </a:cubicBezTo>
                  <a:cubicBezTo>
                    <a:pt x="329" y="129"/>
                    <a:pt x="390" y="198"/>
                    <a:pt x="436" y="183"/>
                  </a:cubicBezTo>
                  <a:cubicBezTo>
                    <a:pt x="451" y="175"/>
                    <a:pt x="443" y="145"/>
                    <a:pt x="451" y="122"/>
                  </a:cubicBezTo>
                  <a:cubicBezTo>
                    <a:pt x="451" y="122"/>
                    <a:pt x="489" y="84"/>
                    <a:pt x="489" y="76"/>
                  </a:cubicBezTo>
                  <a:cubicBezTo>
                    <a:pt x="489" y="68"/>
                    <a:pt x="527" y="0"/>
                    <a:pt x="527"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07" name="Freeform 77"/>
            <p:cNvSpPr>
              <a:spLocks noChangeArrowheads="1"/>
            </p:cNvSpPr>
            <p:nvPr/>
          </p:nvSpPr>
          <p:spPr bwMode="auto">
            <a:xfrm>
              <a:off x="6446418" y="8410576"/>
              <a:ext cx="607972" cy="511175"/>
            </a:xfrm>
            <a:custGeom>
              <a:avLst/>
              <a:gdLst>
                <a:gd name="T0" fmla="*/ 39 w 1690"/>
                <a:gd name="T1" fmla="*/ 1344 h 1422"/>
                <a:gd name="T2" fmla="*/ 31 w 1690"/>
                <a:gd name="T3" fmla="*/ 1283 h 1422"/>
                <a:gd name="T4" fmla="*/ 31 w 1690"/>
                <a:gd name="T5" fmla="*/ 1253 h 1422"/>
                <a:gd name="T6" fmla="*/ 23 w 1690"/>
                <a:gd name="T7" fmla="*/ 1192 h 1422"/>
                <a:gd name="T8" fmla="*/ 31 w 1690"/>
                <a:gd name="T9" fmla="*/ 1169 h 1422"/>
                <a:gd name="T10" fmla="*/ 31 w 1690"/>
                <a:gd name="T11" fmla="*/ 1161 h 1422"/>
                <a:gd name="T12" fmla="*/ 8 w 1690"/>
                <a:gd name="T13" fmla="*/ 1062 h 1422"/>
                <a:gd name="T14" fmla="*/ 16 w 1690"/>
                <a:gd name="T15" fmla="*/ 924 h 1422"/>
                <a:gd name="T16" fmla="*/ 8 w 1690"/>
                <a:gd name="T17" fmla="*/ 840 h 1422"/>
                <a:gd name="T18" fmla="*/ 54 w 1690"/>
                <a:gd name="T19" fmla="*/ 764 h 1422"/>
                <a:gd name="T20" fmla="*/ 367 w 1690"/>
                <a:gd name="T21" fmla="*/ 573 h 1422"/>
                <a:gd name="T22" fmla="*/ 306 w 1690"/>
                <a:gd name="T23" fmla="*/ 260 h 1422"/>
                <a:gd name="T24" fmla="*/ 528 w 1690"/>
                <a:gd name="T25" fmla="*/ 260 h 1422"/>
                <a:gd name="T26" fmla="*/ 566 w 1690"/>
                <a:gd name="T27" fmla="*/ 382 h 1422"/>
                <a:gd name="T28" fmla="*/ 711 w 1690"/>
                <a:gd name="T29" fmla="*/ 321 h 1422"/>
                <a:gd name="T30" fmla="*/ 749 w 1690"/>
                <a:gd name="T31" fmla="*/ 244 h 1422"/>
                <a:gd name="T32" fmla="*/ 864 w 1690"/>
                <a:gd name="T33" fmla="*/ 191 h 1422"/>
                <a:gd name="T34" fmla="*/ 978 w 1690"/>
                <a:gd name="T35" fmla="*/ 275 h 1422"/>
                <a:gd name="T36" fmla="*/ 1184 w 1690"/>
                <a:gd name="T37" fmla="*/ 191 h 1422"/>
                <a:gd name="T38" fmla="*/ 1337 w 1690"/>
                <a:gd name="T39" fmla="*/ 206 h 1422"/>
                <a:gd name="T40" fmla="*/ 1421 w 1690"/>
                <a:gd name="T41" fmla="*/ 0 h 1422"/>
                <a:gd name="T42" fmla="*/ 1490 w 1690"/>
                <a:gd name="T43" fmla="*/ 69 h 1422"/>
                <a:gd name="T44" fmla="*/ 1658 w 1690"/>
                <a:gd name="T45" fmla="*/ 191 h 1422"/>
                <a:gd name="T46" fmla="*/ 1589 w 1690"/>
                <a:gd name="T47" fmla="*/ 321 h 1422"/>
                <a:gd name="T48" fmla="*/ 1658 w 1690"/>
                <a:gd name="T49" fmla="*/ 435 h 1422"/>
                <a:gd name="T50" fmla="*/ 1658 w 1690"/>
                <a:gd name="T51" fmla="*/ 542 h 1422"/>
                <a:gd name="T52" fmla="*/ 1574 w 1690"/>
                <a:gd name="T53" fmla="*/ 657 h 1422"/>
                <a:gd name="T54" fmla="*/ 1574 w 1690"/>
                <a:gd name="T55" fmla="*/ 863 h 1422"/>
                <a:gd name="T56" fmla="*/ 1681 w 1690"/>
                <a:gd name="T57" fmla="*/ 1077 h 1422"/>
                <a:gd name="T58" fmla="*/ 1650 w 1690"/>
                <a:gd name="T59" fmla="*/ 1115 h 1422"/>
                <a:gd name="T60" fmla="*/ 1589 w 1690"/>
                <a:gd name="T61" fmla="*/ 1169 h 1422"/>
                <a:gd name="T62" fmla="*/ 1482 w 1690"/>
                <a:gd name="T63" fmla="*/ 1169 h 1422"/>
                <a:gd name="T64" fmla="*/ 1429 w 1690"/>
                <a:gd name="T65" fmla="*/ 1100 h 1422"/>
                <a:gd name="T66" fmla="*/ 1253 w 1690"/>
                <a:gd name="T67" fmla="*/ 1138 h 1422"/>
                <a:gd name="T68" fmla="*/ 1154 w 1690"/>
                <a:gd name="T69" fmla="*/ 1161 h 1422"/>
                <a:gd name="T70" fmla="*/ 978 w 1690"/>
                <a:gd name="T71" fmla="*/ 1146 h 1422"/>
                <a:gd name="T72" fmla="*/ 757 w 1690"/>
                <a:gd name="T73" fmla="*/ 1337 h 1422"/>
                <a:gd name="T74" fmla="*/ 634 w 1690"/>
                <a:gd name="T75" fmla="*/ 1421 h 1422"/>
                <a:gd name="T76" fmla="*/ 428 w 1690"/>
                <a:gd name="T77" fmla="*/ 1260 h 1422"/>
                <a:gd name="T78" fmla="*/ 306 w 1690"/>
                <a:gd name="T79" fmla="*/ 1222 h 1422"/>
                <a:gd name="T80" fmla="*/ 245 w 1690"/>
                <a:gd name="T81" fmla="*/ 1199 h 1422"/>
                <a:gd name="T82" fmla="*/ 459 w 1690"/>
                <a:gd name="T83" fmla="*/ 947 h 1422"/>
                <a:gd name="T84" fmla="*/ 39 w 1690"/>
                <a:gd name="T85" fmla="*/ 1344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90" h="1422">
                  <a:moveTo>
                    <a:pt x="39" y="1344"/>
                  </a:moveTo>
                  <a:lnTo>
                    <a:pt x="39" y="1344"/>
                  </a:lnTo>
                  <a:cubicBezTo>
                    <a:pt x="31" y="1306"/>
                    <a:pt x="31" y="1306"/>
                    <a:pt x="31" y="1306"/>
                  </a:cubicBezTo>
                  <a:cubicBezTo>
                    <a:pt x="31" y="1299"/>
                    <a:pt x="31" y="1283"/>
                    <a:pt x="31" y="1283"/>
                  </a:cubicBezTo>
                  <a:cubicBezTo>
                    <a:pt x="31" y="1276"/>
                    <a:pt x="31" y="1276"/>
                    <a:pt x="31" y="1276"/>
                  </a:cubicBezTo>
                  <a:cubicBezTo>
                    <a:pt x="39" y="1276"/>
                    <a:pt x="39" y="1260"/>
                    <a:pt x="31" y="1253"/>
                  </a:cubicBezTo>
                  <a:cubicBezTo>
                    <a:pt x="31" y="1245"/>
                    <a:pt x="31" y="1245"/>
                    <a:pt x="23" y="1237"/>
                  </a:cubicBezTo>
                  <a:cubicBezTo>
                    <a:pt x="16" y="1222"/>
                    <a:pt x="8" y="1199"/>
                    <a:pt x="23" y="1192"/>
                  </a:cubicBezTo>
                  <a:lnTo>
                    <a:pt x="31" y="1184"/>
                  </a:lnTo>
                  <a:cubicBezTo>
                    <a:pt x="31" y="1176"/>
                    <a:pt x="31" y="1176"/>
                    <a:pt x="31" y="1169"/>
                  </a:cubicBezTo>
                  <a:lnTo>
                    <a:pt x="31" y="1169"/>
                  </a:lnTo>
                  <a:lnTo>
                    <a:pt x="31" y="1161"/>
                  </a:lnTo>
                  <a:cubicBezTo>
                    <a:pt x="16" y="1092"/>
                    <a:pt x="16" y="1092"/>
                    <a:pt x="16" y="1092"/>
                  </a:cubicBezTo>
                  <a:cubicBezTo>
                    <a:pt x="16" y="1085"/>
                    <a:pt x="23" y="1062"/>
                    <a:pt x="8" y="1062"/>
                  </a:cubicBezTo>
                  <a:cubicBezTo>
                    <a:pt x="8" y="1024"/>
                    <a:pt x="0" y="1024"/>
                    <a:pt x="23" y="993"/>
                  </a:cubicBezTo>
                  <a:cubicBezTo>
                    <a:pt x="46" y="970"/>
                    <a:pt x="46" y="947"/>
                    <a:pt x="16" y="924"/>
                  </a:cubicBezTo>
                  <a:cubicBezTo>
                    <a:pt x="16" y="909"/>
                    <a:pt x="23" y="901"/>
                    <a:pt x="23" y="878"/>
                  </a:cubicBezTo>
                  <a:cubicBezTo>
                    <a:pt x="23" y="863"/>
                    <a:pt x="8" y="855"/>
                    <a:pt x="8" y="840"/>
                  </a:cubicBezTo>
                  <a:cubicBezTo>
                    <a:pt x="8" y="817"/>
                    <a:pt x="54" y="802"/>
                    <a:pt x="54" y="764"/>
                  </a:cubicBezTo>
                  <a:lnTo>
                    <a:pt x="54" y="764"/>
                  </a:lnTo>
                  <a:cubicBezTo>
                    <a:pt x="107" y="733"/>
                    <a:pt x="153" y="703"/>
                    <a:pt x="207" y="672"/>
                  </a:cubicBezTo>
                  <a:cubicBezTo>
                    <a:pt x="260" y="642"/>
                    <a:pt x="344" y="634"/>
                    <a:pt x="367" y="573"/>
                  </a:cubicBezTo>
                  <a:cubicBezTo>
                    <a:pt x="382" y="519"/>
                    <a:pt x="306" y="466"/>
                    <a:pt x="298" y="405"/>
                  </a:cubicBezTo>
                  <a:cubicBezTo>
                    <a:pt x="291" y="359"/>
                    <a:pt x="268" y="290"/>
                    <a:pt x="306" y="260"/>
                  </a:cubicBezTo>
                  <a:cubicBezTo>
                    <a:pt x="336" y="237"/>
                    <a:pt x="367" y="321"/>
                    <a:pt x="405" y="321"/>
                  </a:cubicBezTo>
                  <a:cubicBezTo>
                    <a:pt x="451" y="321"/>
                    <a:pt x="482" y="282"/>
                    <a:pt x="528" y="260"/>
                  </a:cubicBezTo>
                  <a:lnTo>
                    <a:pt x="528" y="260"/>
                  </a:lnTo>
                  <a:cubicBezTo>
                    <a:pt x="535" y="298"/>
                    <a:pt x="550" y="336"/>
                    <a:pt x="566" y="382"/>
                  </a:cubicBezTo>
                  <a:cubicBezTo>
                    <a:pt x="566" y="382"/>
                    <a:pt x="650" y="397"/>
                    <a:pt x="657" y="390"/>
                  </a:cubicBezTo>
                  <a:cubicBezTo>
                    <a:pt x="657" y="382"/>
                    <a:pt x="711" y="321"/>
                    <a:pt x="711" y="321"/>
                  </a:cubicBezTo>
                  <a:cubicBezTo>
                    <a:pt x="741" y="313"/>
                    <a:pt x="787" y="344"/>
                    <a:pt x="795" y="313"/>
                  </a:cubicBezTo>
                  <a:cubicBezTo>
                    <a:pt x="810" y="290"/>
                    <a:pt x="757" y="267"/>
                    <a:pt x="749" y="244"/>
                  </a:cubicBezTo>
                  <a:cubicBezTo>
                    <a:pt x="749" y="221"/>
                    <a:pt x="772" y="191"/>
                    <a:pt x="795" y="183"/>
                  </a:cubicBezTo>
                  <a:cubicBezTo>
                    <a:pt x="810" y="176"/>
                    <a:pt x="856" y="168"/>
                    <a:pt x="864" y="191"/>
                  </a:cubicBezTo>
                  <a:cubicBezTo>
                    <a:pt x="879" y="221"/>
                    <a:pt x="825" y="267"/>
                    <a:pt x="848" y="290"/>
                  </a:cubicBezTo>
                  <a:cubicBezTo>
                    <a:pt x="886" y="321"/>
                    <a:pt x="940" y="290"/>
                    <a:pt x="978" y="275"/>
                  </a:cubicBezTo>
                  <a:cubicBezTo>
                    <a:pt x="1024" y="260"/>
                    <a:pt x="1062" y="229"/>
                    <a:pt x="1108" y="206"/>
                  </a:cubicBezTo>
                  <a:cubicBezTo>
                    <a:pt x="1131" y="199"/>
                    <a:pt x="1161" y="199"/>
                    <a:pt x="1184" y="191"/>
                  </a:cubicBezTo>
                  <a:cubicBezTo>
                    <a:pt x="1184" y="191"/>
                    <a:pt x="1307" y="282"/>
                    <a:pt x="1307" y="275"/>
                  </a:cubicBezTo>
                  <a:cubicBezTo>
                    <a:pt x="1307" y="267"/>
                    <a:pt x="1337" y="206"/>
                    <a:pt x="1337" y="206"/>
                  </a:cubicBezTo>
                  <a:cubicBezTo>
                    <a:pt x="1322" y="176"/>
                    <a:pt x="1284" y="145"/>
                    <a:pt x="1299" y="115"/>
                  </a:cubicBezTo>
                  <a:cubicBezTo>
                    <a:pt x="1322" y="61"/>
                    <a:pt x="1383" y="38"/>
                    <a:pt x="1421" y="0"/>
                  </a:cubicBezTo>
                  <a:lnTo>
                    <a:pt x="1421" y="0"/>
                  </a:lnTo>
                  <a:cubicBezTo>
                    <a:pt x="1444" y="23"/>
                    <a:pt x="1467" y="38"/>
                    <a:pt x="1490" y="69"/>
                  </a:cubicBezTo>
                  <a:cubicBezTo>
                    <a:pt x="1513" y="99"/>
                    <a:pt x="1513" y="153"/>
                    <a:pt x="1543" y="176"/>
                  </a:cubicBezTo>
                  <a:cubicBezTo>
                    <a:pt x="1574" y="199"/>
                    <a:pt x="1650" y="153"/>
                    <a:pt x="1658" y="191"/>
                  </a:cubicBezTo>
                  <a:cubicBezTo>
                    <a:pt x="1673" y="237"/>
                    <a:pt x="1612" y="275"/>
                    <a:pt x="1589" y="321"/>
                  </a:cubicBezTo>
                  <a:lnTo>
                    <a:pt x="1589" y="321"/>
                  </a:lnTo>
                  <a:cubicBezTo>
                    <a:pt x="1597" y="344"/>
                    <a:pt x="1597" y="367"/>
                    <a:pt x="1612" y="390"/>
                  </a:cubicBezTo>
                  <a:cubicBezTo>
                    <a:pt x="1627" y="405"/>
                    <a:pt x="1658" y="413"/>
                    <a:pt x="1658" y="435"/>
                  </a:cubicBezTo>
                  <a:cubicBezTo>
                    <a:pt x="1666" y="451"/>
                    <a:pt x="1643" y="466"/>
                    <a:pt x="1643" y="489"/>
                  </a:cubicBezTo>
                  <a:cubicBezTo>
                    <a:pt x="1643" y="504"/>
                    <a:pt x="1673" y="527"/>
                    <a:pt x="1658" y="542"/>
                  </a:cubicBezTo>
                  <a:cubicBezTo>
                    <a:pt x="1643" y="557"/>
                    <a:pt x="1612" y="527"/>
                    <a:pt x="1597" y="542"/>
                  </a:cubicBezTo>
                  <a:cubicBezTo>
                    <a:pt x="1574" y="573"/>
                    <a:pt x="1574" y="611"/>
                    <a:pt x="1574" y="657"/>
                  </a:cubicBezTo>
                  <a:cubicBezTo>
                    <a:pt x="1566" y="687"/>
                    <a:pt x="1597" y="726"/>
                    <a:pt x="1597" y="764"/>
                  </a:cubicBezTo>
                  <a:cubicBezTo>
                    <a:pt x="1597" y="794"/>
                    <a:pt x="1574" y="832"/>
                    <a:pt x="1574" y="863"/>
                  </a:cubicBezTo>
                  <a:cubicBezTo>
                    <a:pt x="1574" y="909"/>
                    <a:pt x="1589" y="947"/>
                    <a:pt x="1612" y="985"/>
                  </a:cubicBezTo>
                  <a:cubicBezTo>
                    <a:pt x="1627" y="1016"/>
                    <a:pt x="1673" y="1039"/>
                    <a:pt x="1681" y="1077"/>
                  </a:cubicBezTo>
                  <a:cubicBezTo>
                    <a:pt x="1689" y="1092"/>
                    <a:pt x="1658" y="1100"/>
                    <a:pt x="1650" y="1115"/>
                  </a:cubicBezTo>
                  <a:lnTo>
                    <a:pt x="1650" y="1115"/>
                  </a:lnTo>
                  <a:cubicBezTo>
                    <a:pt x="1635" y="1115"/>
                    <a:pt x="1627" y="1115"/>
                    <a:pt x="1612" y="1123"/>
                  </a:cubicBezTo>
                  <a:cubicBezTo>
                    <a:pt x="1605" y="1130"/>
                    <a:pt x="1605" y="1161"/>
                    <a:pt x="1589" y="1169"/>
                  </a:cubicBezTo>
                  <a:cubicBezTo>
                    <a:pt x="1574" y="1184"/>
                    <a:pt x="1551" y="1184"/>
                    <a:pt x="1528" y="1184"/>
                  </a:cubicBezTo>
                  <a:cubicBezTo>
                    <a:pt x="1513" y="1184"/>
                    <a:pt x="1497" y="1176"/>
                    <a:pt x="1482" y="1169"/>
                  </a:cubicBezTo>
                  <a:lnTo>
                    <a:pt x="1482" y="1169"/>
                  </a:lnTo>
                  <a:cubicBezTo>
                    <a:pt x="1467" y="1146"/>
                    <a:pt x="1459" y="1100"/>
                    <a:pt x="1429" y="1100"/>
                  </a:cubicBezTo>
                  <a:cubicBezTo>
                    <a:pt x="1391" y="1100"/>
                    <a:pt x="1375" y="1161"/>
                    <a:pt x="1330" y="1169"/>
                  </a:cubicBezTo>
                  <a:cubicBezTo>
                    <a:pt x="1307" y="1176"/>
                    <a:pt x="1284" y="1123"/>
                    <a:pt x="1253" y="1138"/>
                  </a:cubicBezTo>
                  <a:cubicBezTo>
                    <a:pt x="1238" y="1146"/>
                    <a:pt x="1268" y="1199"/>
                    <a:pt x="1245" y="1199"/>
                  </a:cubicBezTo>
                  <a:cubicBezTo>
                    <a:pt x="1215" y="1207"/>
                    <a:pt x="1184" y="1153"/>
                    <a:pt x="1154" y="1161"/>
                  </a:cubicBezTo>
                  <a:cubicBezTo>
                    <a:pt x="1131" y="1169"/>
                    <a:pt x="1154" y="1230"/>
                    <a:pt x="1131" y="1230"/>
                  </a:cubicBezTo>
                  <a:cubicBezTo>
                    <a:pt x="1078" y="1222"/>
                    <a:pt x="1032" y="1123"/>
                    <a:pt x="978" y="1146"/>
                  </a:cubicBezTo>
                  <a:cubicBezTo>
                    <a:pt x="902" y="1176"/>
                    <a:pt x="894" y="1299"/>
                    <a:pt x="825" y="1352"/>
                  </a:cubicBezTo>
                  <a:cubicBezTo>
                    <a:pt x="810" y="1367"/>
                    <a:pt x="780" y="1329"/>
                    <a:pt x="757" y="1337"/>
                  </a:cubicBezTo>
                  <a:cubicBezTo>
                    <a:pt x="711" y="1352"/>
                    <a:pt x="673" y="1390"/>
                    <a:pt x="634" y="1421"/>
                  </a:cubicBezTo>
                  <a:lnTo>
                    <a:pt x="634" y="1421"/>
                  </a:lnTo>
                  <a:cubicBezTo>
                    <a:pt x="573" y="1405"/>
                    <a:pt x="505" y="1413"/>
                    <a:pt x="459" y="1375"/>
                  </a:cubicBezTo>
                  <a:cubicBezTo>
                    <a:pt x="428" y="1352"/>
                    <a:pt x="459" y="1283"/>
                    <a:pt x="428" y="1260"/>
                  </a:cubicBezTo>
                  <a:cubicBezTo>
                    <a:pt x="398" y="1237"/>
                    <a:pt x="344" y="1268"/>
                    <a:pt x="306" y="1253"/>
                  </a:cubicBezTo>
                  <a:cubicBezTo>
                    <a:pt x="291" y="1253"/>
                    <a:pt x="314" y="1230"/>
                    <a:pt x="306" y="1222"/>
                  </a:cubicBezTo>
                  <a:cubicBezTo>
                    <a:pt x="268" y="1199"/>
                    <a:pt x="283" y="1214"/>
                    <a:pt x="245" y="1199"/>
                  </a:cubicBezTo>
                  <a:lnTo>
                    <a:pt x="245" y="1199"/>
                  </a:lnTo>
                  <a:cubicBezTo>
                    <a:pt x="268" y="1176"/>
                    <a:pt x="291" y="1161"/>
                    <a:pt x="298" y="1130"/>
                  </a:cubicBezTo>
                  <a:cubicBezTo>
                    <a:pt x="321" y="1069"/>
                    <a:pt x="459" y="1024"/>
                    <a:pt x="459" y="947"/>
                  </a:cubicBezTo>
                  <a:cubicBezTo>
                    <a:pt x="336" y="1039"/>
                    <a:pt x="253" y="1146"/>
                    <a:pt x="107" y="1214"/>
                  </a:cubicBezTo>
                  <a:cubicBezTo>
                    <a:pt x="69" y="1253"/>
                    <a:pt x="54" y="1299"/>
                    <a:pt x="39" y="134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08" name="Freeform 78"/>
            <p:cNvSpPr>
              <a:spLocks noChangeArrowheads="1"/>
            </p:cNvSpPr>
            <p:nvPr/>
          </p:nvSpPr>
          <p:spPr bwMode="auto">
            <a:xfrm>
              <a:off x="6181323" y="8543925"/>
              <a:ext cx="285731" cy="407988"/>
            </a:xfrm>
            <a:custGeom>
              <a:avLst/>
              <a:gdLst>
                <a:gd name="T0" fmla="*/ 794 w 795"/>
                <a:gd name="T1" fmla="*/ 390 h 1132"/>
                <a:gd name="T2" fmla="*/ 794 w 795"/>
                <a:gd name="T3" fmla="*/ 390 h 1132"/>
                <a:gd name="T4" fmla="*/ 718 w 795"/>
                <a:gd name="T5" fmla="*/ 367 h 1132"/>
                <a:gd name="T6" fmla="*/ 664 w 795"/>
                <a:gd name="T7" fmla="*/ 367 h 1132"/>
                <a:gd name="T8" fmla="*/ 626 w 795"/>
                <a:gd name="T9" fmla="*/ 344 h 1132"/>
                <a:gd name="T10" fmla="*/ 595 w 795"/>
                <a:gd name="T11" fmla="*/ 268 h 1132"/>
                <a:gd name="T12" fmla="*/ 534 w 795"/>
                <a:gd name="T13" fmla="*/ 214 h 1132"/>
                <a:gd name="T14" fmla="*/ 481 w 795"/>
                <a:gd name="T15" fmla="*/ 176 h 1132"/>
                <a:gd name="T16" fmla="*/ 435 w 795"/>
                <a:gd name="T17" fmla="*/ 122 h 1132"/>
                <a:gd name="T18" fmla="*/ 366 w 795"/>
                <a:gd name="T19" fmla="*/ 176 h 1132"/>
                <a:gd name="T20" fmla="*/ 297 w 795"/>
                <a:gd name="T21" fmla="*/ 206 h 1132"/>
                <a:gd name="T22" fmla="*/ 290 w 795"/>
                <a:gd name="T23" fmla="*/ 153 h 1132"/>
                <a:gd name="T24" fmla="*/ 236 w 795"/>
                <a:gd name="T25" fmla="*/ 153 h 1132"/>
                <a:gd name="T26" fmla="*/ 213 w 795"/>
                <a:gd name="T27" fmla="*/ 69 h 1132"/>
                <a:gd name="T28" fmla="*/ 137 w 795"/>
                <a:gd name="T29" fmla="*/ 0 h 1132"/>
                <a:gd name="T30" fmla="*/ 137 w 795"/>
                <a:gd name="T31" fmla="*/ 0 h 1132"/>
                <a:gd name="T32" fmla="*/ 91 w 795"/>
                <a:gd name="T33" fmla="*/ 54 h 1132"/>
                <a:gd name="T34" fmla="*/ 114 w 795"/>
                <a:gd name="T35" fmla="*/ 145 h 1132"/>
                <a:gd name="T36" fmla="*/ 183 w 795"/>
                <a:gd name="T37" fmla="*/ 237 h 1132"/>
                <a:gd name="T38" fmla="*/ 129 w 795"/>
                <a:gd name="T39" fmla="*/ 275 h 1132"/>
                <a:gd name="T40" fmla="*/ 91 w 795"/>
                <a:gd name="T41" fmla="*/ 359 h 1132"/>
                <a:gd name="T42" fmla="*/ 0 w 795"/>
                <a:gd name="T43" fmla="*/ 428 h 1132"/>
                <a:gd name="T44" fmla="*/ 0 w 795"/>
                <a:gd name="T45" fmla="*/ 428 h 1132"/>
                <a:gd name="T46" fmla="*/ 7 w 795"/>
                <a:gd name="T47" fmla="*/ 481 h 1132"/>
                <a:gd name="T48" fmla="*/ 30 w 795"/>
                <a:gd name="T49" fmla="*/ 489 h 1132"/>
                <a:gd name="T50" fmla="*/ 30 w 795"/>
                <a:gd name="T51" fmla="*/ 489 h 1132"/>
                <a:gd name="T52" fmla="*/ 114 w 795"/>
                <a:gd name="T53" fmla="*/ 497 h 1132"/>
                <a:gd name="T54" fmla="*/ 168 w 795"/>
                <a:gd name="T55" fmla="*/ 535 h 1132"/>
                <a:gd name="T56" fmla="*/ 175 w 795"/>
                <a:gd name="T57" fmla="*/ 573 h 1132"/>
                <a:gd name="T58" fmla="*/ 198 w 795"/>
                <a:gd name="T59" fmla="*/ 672 h 1132"/>
                <a:gd name="T60" fmla="*/ 252 w 795"/>
                <a:gd name="T61" fmla="*/ 688 h 1132"/>
                <a:gd name="T62" fmla="*/ 252 w 795"/>
                <a:gd name="T63" fmla="*/ 733 h 1132"/>
                <a:gd name="T64" fmla="*/ 290 w 795"/>
                <a:gd name="T65" fmla="*/ 749 h 1132"/>
                <a:gd name="T66" fmla="*/ 244 w 795"/>
                <a:gd name="T67" fmla="*/ 802 h 1132"/>
                <a:gd name="T68" fmla="*/ 313 w 795"/>
                <a:gd name="T69" fmla="*/ 909 h 1132"/>
                <a:gd name="T70" fmla="*/ 313 w 795"/>
                <a:gd name="T71" fmla="*/ 909 h 1132"/>
                <a:gd name="T72" fmla="*/ 359 w 795"/>
                <a:gd name="T73" fmla="*/ 932 h 1132"/>
                <a:gd name="T74" fmla="*/ 511 w 795"/>
                <a:gd name="T75" fmla="*/ 863 h 1132"/>
                <a:gd name="T76" fmla="*/ 557 w 795"/>
                <a:gd name="T77" fmla="*/ 925 h 1132"/>
                <a:gd name="T78" fmla="*/ 481 w 795"/>
                <a:gd name="T79" fmla="*/ 1031 h 1132"/>
                <a:gd name="T80" fmla="*/ 572 w 795"/>
                <a:gd name="T81" fmla="*/ 1131 h 1132"/>
                <a:gd name="T82" fmla="*/ 572 w 795"/>
                <a:gd name="T83" fmla="*/ 1131 h 1132"/>
                <a:gd name="T84" fmla="*/ 702 w 795"/>
                <a:gd name="T85" fmla="*/ 1047 h 1132"/>
                <a:gd name="T86" fmla="*/ 779 w 795"/>
                <a:gd name="T87" fmla="*/ 970 h 1132"/>
                <a:gd name="T88" fmla="*/ 779 w 795"/>
                <a:gd name="T89" fmla="*/ 970 h 1132"/>
                <a:gd name="T90" fmla="*/ 771 w 795"/>
                <a:gd name="T91" fmla="*/ 932 h 1132"/>
                <a:gd name="T92" fmla="*/ 771 w 795"/>
                <a:gd name="T93" fmla="*/ 909 h 1132"/>
                <a:gd name="T94" fmla="*/ 771 w 795"/>
                <a:gd name="T95" fmla="*/ 902 h 1132"/>
                <a:gd name="T96" fmla="*/ 771 w 795"/>
                <a:gd name="T97" fmla="*/ 879 h 1132"/>
                <a:gd name="T98" fmla="*/ 763 w 795"/>
                <a:gd name="T99" fmla="*/ 863 h 1132"/>
                <a:gd name="T100" fmla="*/ 763 w 795"/>
                <a:gd name="T101" fmla="*/ 818 h 1132"/>
                <a:gd name="T102" fmla="*/ 771 w 795"/>
                <a:gd name="T103" fmla="*/ 810 h 1132"/>
                <a:gd name="T104" fmla="*/ 771 w 795"/>
                <a:gd name="T105" fmla="*/ 795 h 1132"/>
                <a:gd name="T106" fmla="*/ 771 w 795"/>
                <a:gd name="T107" fmla="*/ 795 h 1132"/>
                <a:gd name="T108" fmla="*/ 771 w 795"/>
                <a:gd name="T109" fmla="*/ 787 h 1132"/>
                <a:gd name="T110" fmla="*/ 756 w 795"/>
                <a:gd name="T111" fmla="*/ 718 h 1132"/>
                <a:gd name="T112" fmla="*/ 748 w 795"/>
                <a:gd name="T113" fmla="*/ 688 h 1132"/>
                <a:gd name="T114" fmla="*/ 763 w 795"/>
                <a:gd name="T115" fmla="*/ 619 h 1132"/>
                <a:gd name="T116" fmla="*/ 756 w 795"/>
                <a:gd name="T117" fmla="*/ 550 h 1132"/>
                <a:gd name="T118" fmla="*/ 763 w 795"/>
                <a:gd name="T119" fmla="*/ 504 h 1132"/>
                <a:gd name="T120" fmla="*/ 748 w 795"/>
                <a:gd name="T121" fmla="*/ 466 h 1132"/>
                <a:gd name="T122" fmla="*/ 794 w 795"/>
                <a:gd name="T123" fmla="*/ 39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5" h="1132">
                  <a:moveTo>
                    <a:pt x="794" y="390"/>
                  </a:moveTo>
                  <a:lnTo>
                    <a:pt x="794" y="390"/>
                  </a:lnTo>
                  <a:cubicBezTo>
                    <a:pt x="779" y="375"/>
                    <a:pt x="740" y="375"/>
                    <a:pt x="718" y="367"/>
                  </a:cubicBezTo>
                  <a:cubicBezTo>
                    <a:pt x="687" y="359"/>
                    <a:pt x="702" y="344"/>
                    <a:pt x="664" y="367"/>
                  </a:cubicBezTo>
                  <a:cubicBezTo>
                    <a:pt x="641" y="375"/>
                    <a:pt x="641" y="352"/>
                    <a:pt x="626" y="344"/>
                  </a:cubicBezTo>
                  <a:cubicBezTo>
                    <a:pt x="626" y="321"/>
                    <a:pt x="603" y="291"/>
                    <a:pt x="595" y="268"/>
                  </a:cubicBezTo>
                  <a:cubicBezTo>
                    <a:pt x="580" y="245"/>
                    <a:pt x="557" y="229"/>
                    <a:pt x="534" y="214"/>
                  </a:cubicBezTo>
                  <a:cubicBezTo>
                    <a:pt x="519" y="206"/>
                    <a:pt x="496" y="191"/>
                    <a:pt x="481" y="176"/>
                  </a:cubicBezTo>
                  <a:cubicBezTo>
                    <a:pt x="473" y="161"/>
                    <a:pt x="435" y="130"/>
                    <a:pt x="435" y="122"/>
                  </a:cubicBezTo>
                  <a:cubicBezTo>
                    <a:pt x="420" y="122"/>
                    <a:pt x="382" y="168"/>
                    <a:pt x="366" y="176"/>
                  </a:cubicBezTo>
                  <a:cubicBezTo>
                    <a:pt x="351" y="183"/>
                    <a:pt x="305" y="222"/>
                    <a:pt x="297" y="206"/>
                  </a:cubicBezTo>
                  <a:cubicBezTo>
                    <a:pt x="290" y="191"/>
                    <a:pt x="290" y="176"/>
                    <a:pt x="290" y="153"/>
                  </a:cubicBezTo>
                  <a:cubicBezTo>
                    <a:pt x="290" y="145"/>
                    <a:pt x="244" y="153"/>
                    <a:pt x="236" y="153"/>
                  </a:cubicBezTo>
                  <a:cubicBezTo>
                    <a:pt x="229" y="153"/>
                    <a:pt x="221" y="77"/>
                    <a:pt x="213" y="69"/>
                  </a:cubicBezTo>
                  <a:cubicBezTo>
                    <a:pt x="190" y="39"/>
                    <a:pt x="160" y="23"/>
                    <a:pt x="137" y="0"/>
                  </a:cubicBezTo>
                  <a:lnTo>
                    <a:pt x="137" y="0"/>
                  </a:lnTo>
                  <a:cubicBezTo>
                    <a:pt x="122" y="16"/>
                    <a:pt x="99" y="31"/>
                    <a:pt x="91" y="54"/>
                  </a:cubicBezTo>
                  <a:cubicBezTo>
                    <a:pt x="91" y="84"/>
                    <a:pt x="99" y="115"/>
                    <a:pt x="114" y="145"/>
                  </a:cubicBezTo>
                  <a:cubicBezTo>
                    <a:pt x="129" y="176"/>
                    <a:pt x="175" y="199"/>
                    <a:pt x="183" y="237"/>
                  </a:cubicBezTo>
                  <a:cubicBezTo>
                    <a:pt x="183" y="260"/>
                    <a:pt x="137" y="260"/>
                    <a:pt x="129" y="275"/>
                  </a:cubicBezTo>
                  <a:cubicBezTo>
                    <a:pt x="107" y="298"/>
                    <a:pt x="114" y="336"/>
                    <a:pt x="91" y="359"/>
                  </a:cubicBezTo>
                  <a:cubicBezTo>
                    <a:pt x="68" y="390"/>
                    <a:pt x="30" y="405"/>
                    <a:pt x="0" y="428"/>
                  </a:cubicBezTo>
                  <a:lnTo>
                    <a:pt x="0" y="428"/>
                  </a:lnTo>
                  <a:cubicBezTo>
                    <a:pt x="7" y="451"/>
                    <a:pt x="0" y="466"/>
                    <a:pt x="7" y="481"/>
                  </a:cubicBezTo>
                  <a:cubicBezTo>
                    <a:pt x="15" y="489"/>
                    <a:pt x="23" y="489"/>
                    <a:pt x="30" y="489"/>
                  </a:cubicBezTo>
                  <a:lnTo>
                    <a:pt x="30" y="489"/>
                  </a:lnTo>
                  <a:cubicBezTo>
                    <a:pt x="61" y="497"/>
                    <a:pt x="91" y="489"/>
                    <a:pt x="114" y="497"/>
                  </a:cubicBezTo>
                  <a:cubicBezTo>
                    <a:pt x="137" y="504"/>
                    <a:pt x="152" y="520"/>
                    <a:pt x="168" y="535"/>
                  </a:cubicBezTo>
                  <a:cubicBezTo>
                    <a:pt x="175" y="543"/>
                    <a:pt x="168" y="558"/>
                    <a:pt x="175" y="573"/>
                  </a:cubicBezTo>
                  <a:cubicBezTo>
                    <a:pt x="175" y="573"/>
                    <a:pt x="190" y="665"/>
                    <a:pt x="198" y="672"/>
                  </a:cubicBezTo>
                  <a:cubicBezTo>
                    <a:pt x="206" y="672"/>
                    <a:pt x="252" y="688"/>
                    <a:pt x="252" y="688"/>
                  </a:cubicBezTo>
                  <a:cubicBezTo>
                    <a:pt x="252" y="703"/>
                    <a:pt x="244" y="718"/>
                    <a:pt x="252" y="733"/>
                  </a:cubicBezTo>
                  <a:cubicBezTo>
                    <a:pt x="259" y="741"/>
                    <a:pt x="290" y="733"/>
                    <a:pt x="290" y="749"/>
                  </a:cubicBezTo>
                  <a:cubicBezTo>
                    <a:pt x="290" y="772"/>
                    <a:pt x="244" y="779"/>
                    <a:pt x="244" y="802"/>
                  </a:cubicBezTo>
                  <a:cubicBezTo>
                    <a:pt x="252" y="840"/>
                    <a:pt x="290" y="871"/>
                    <a:pt x="313" y="909"/>
                  </a:cubicBezTo>
                  <a:lnTo>
                    <a:pt x="313" y="909"/>
                  </a:lnTo>
                  <a:cubicBezTo>
                    <a:pt x="328" y="917"/>
                    <a:pt x="343" y="932"/>
                    <a:pt x="359" y="932"/>
                  </a:cubicBezTo>
                  <a:cubicBezTo>
                    <a:pt x="412" y="917"/>
                    <a:pt x="458" y="863"/>
                    <a:pt x="511" y="863"/>
                  </a:cubicBezTo>
                  <a:cubicBezTo>
                    <a:pt x="542" y="863"/>
                    <a:pt x="565" y="902"/>
                    <a:pt x="557" y="925"/>
                  </a:cubicBezTo>
                  <a:cubicBezTo>
                    <a:pt x="549" y="970"/>
                    <a:pt x="488" y="986"/>
                    <a:pt x="481" y="1031"/>
                  </a:cubicBezTo>
                  <a:cubicBezTo>
                    <a:pt x="473" y="1047"/>
                    <a:pt x="557" y="1115"/>
                    <a:pt x="572" y="1131"/>
                  </a:cubicBezTo>
                  <a:lnTo>
                    <a:pt x="572" y="1131"/>
                  </a:lnTo>
                  <a:cubicBezTo>
                    <a:pt x="611" y="1100"/>
                    <a:pt x="657" y="1070"/>
                    <a:pt x="702" y="1047"/>
                  </a:cubicBezTo>
                  <a:cubicBezTo>
                    <a:pt x="740" y="1031"/>
                    <a:pt x="763" y="1001"/>
                    <a:pt x="779" y="970"/>
                  </a:cubicBezTo>
                  <a:lnTo>
                    <a:pt x="779" y="970"/>
                  </a:lnTo>
                  <a:cubicBezTo>
                    <a:pt x="771" y="932"/>
                    <a:pt x="771" y="932"/>
                    <a:pt x="771" y="932"/>
                  </a:cubicBezTo>
                  <a:cubicBezTo>
                    <a:pt x="771" y="925"/>
                    <a:pt x="771" y="909"/>
                    <a:pt x="771" y="909"/>
                  </a:cubicBezTo>
                  <a:cubicBezTo>
                    <a:pt x="771" y="902"/>
                    <a:pt x="771" y="902"/>
                    <a:pt x="771" y="902"/>
                  </a:cubicBezTo>
                  <a:cubicBezTo>
                    <a:pt x="779" y="902"/>
                    <a:pt x="779" y="886"/>
                    <a:pt x="771" y="879"/>
                  </a:cubicBezTo>
                  <a:cubicBezTo>
                    <a:pt x="771" y="871"/>
                    <a:pt x="771" y="871"/>
                    <a:pt x="763" y="863"/>
                  </a:cubicBezTo>
                  <a:cubicBezTo>
                    <a:pt x="756" y="848"/>
                    <a:pt x="748" y="825"/>
                    <a:pt x="763" y="818"/>
                  </a:cubicBezTo>
                  <a:lnTo>
                    <a:pt x="771" y="810"/>
                  </a:lnTo>
                  <a:cubicBezTo>
                    <a:pt x="771" y="802"/>
                    <a:pt x="771" y="802"/>
                    <a:pt x="771" y="795"/>
                  </a:cubicBezTo>
                  <a:lnTo>
                    <a:pt x="771" y="795"/>
                  </a:lnTo>
                  <a:lnTo>
                    <a:pt x="771" y="787"/>
                  </a:lnTo>
                  <a:cubicBezTo>
                    <a:pt x="756" y="718"/>
                    <a:pt x="756" y="718"/>
                    <a:pt x="756" y="718"/>
                  </a:cubicBezTo>
                  <a:cubicBezTo>
                    <a:pt x="756" y="711"/>
                    <a:pt x="763" y="688"/>
                    <a:pt x="748" y="688"/>
                  </a:cubicBezTo>
                  <a:cubicBezTo>
                    <a:pt x="748" y="650"/>
                    <a:pt x="740" y="650"/>
                    <a:pt x="763" y="619"/>
                  </a:cubicBezTo>
                  <a:cubicBezTo>
                    <a:pt x="786" y="596"/>
                    <a:pt x="786" y="573"/>
                    <a:pt x="756" y="550"/>
                  </a:cubicBezTo>
                  <a:cubicBezTo>
                    <a:pt x="756" y="535"/>
                    <a:pt x="763" y="527"/>
                    <a:pt x="763" y="504"/>
                  </a:cubicBezTo>
                  <a:cubicBezTo>
                    <a:pt x="763" y="489"/>
                    <a:pt x="748" y="481"/>
                    <a:pt x="748" y="466"/>
                  </a:cubicBezTo>
                  <a:cubicBezTo>
                    <a:pt x="748" y="443"/>
                    <a:pt x="794" y="428"/>
                    <a:pt x="794" y="39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09" name="Freeform 79"/>
            <p:cNvSpPr>
              <a:spLocks noChangeArrowheads="1"/>
            </p:cNvSpPr>
            <p:nvPr/>
          </p:nvSpPr>
          <p:spPr bwMode="auto">
            <a:xfrm>
              <a:off x="6016233" y="8685214"/>
              <a:ext cx="96832" cy="173037"/>
            </a:xfrm>
            <a:custGeom>
              <a:avLst/>
              <a:gdLst>
                <a:gd name="T0" fmla="*/ 0 w 269"/>
                <a:gd name="T1" fmla="*/ 46 h 482"/>
                <a:gd name="T2" fmla="*/ 0 w 269"/>
                <a:gd name="T3" fmla="*/ 46 h 482"/>
                <a:gd name="T4" fmla="*/ 54 w 269"/>
                <a:gd name="T5" fmla="*/ 0 h 482"/>
                <a:gd name="T6" fmla="*/ 69 w 269"/>
                <a:gd name="T7" fmla="*/ 46 h 482"/>
                <a:gd name="T8" fmla="*/ 122 w 269"/>
                <a:gd name="T9" fmla="*/ 53 h 482"/>
                <a:gd name="T10" fmla="*/ 130 w 269"/>
                <a:gd name="T11" fmla="*/ 107 h 482"/>
                <a:gd name="T12" fmla="*/ 176 w 269"/>
                <a:gd name="T13" fmla="*/ 114 h 482"/>
                <a:gd name="T14" fmla="*/ 176 w 269"/>
                <a:gd name="T15" fmla="*/ 114 h 482"/>
                <a:gd name="T16" fmla="*/ 191 w 269"/>
                <a:gd name="T17" fmla="*/ 206 h 482"/>
                <a:gd name="T18" fmla="*/ 268 w 269"/>
                <a:gd name="T19" fmla="*/ 397 h 482"/>
                <a:gd name="T20" fmla="*/ 214 w 269"/>
                <a:gd name="T21" fmla="*/ 481 h 482"/>
                <a:gd name="T22" fmla="*/ 214 w 269"/>
                <a:gd name="T23" fmla="*/ 481 h 482"/>
                <a:gd name="T24" fmla="*/ 176 w 269"/>
                <a:gd name="T25" fmla="*/ 428 h 482"/>
                <a:gd name="T26" fmla="*/ 107 w 269"/>
                <a:gd name="T27" fmla="*/ 351 h 482"/>
                <a:gd name="T28" fmla="*/ 0 w 269"/>
                <a:gd name="T29" fmla="*/ 183 h 482"/>
                <a:gd name="T30" fmla="*/ 31 w 269"/>
                <a:gd name="T31" fmla="*/ 145 h 482"/>
                <a:gd name="T32" fmla="*/ 0 w 269"/>
                <a:gd name="T33" fmla="*/ 46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9" h="482">
                  <a:moveTo>
                    <a:pt x="0" y="46"/>
                  </a:moveTo>
                  <a:lnTo>
                    <a:pt x="0" y="46"/>
                  </a:lnTo>
                  <a:cubicBezTo>
                    <a:pt x="16" y="30"/>
                    <a:pt x="31" y="0"/>
                    <a:pt x="54" y="0"/>
                  </a:cubicBezTo>
                  <a:cubicBezTo>
                    <a:pt x="69" y="0"/>
                    <a:pt x="61" y="30"/>
                    <a:pt x="69" y="46"/>
                  </a:cubicBezTo>
                  <a:cubicBezTo>
                    <a:pt x="84" y="53"/>
                    <a:pt x="107" y="46"/>
                    <a:pt x="122" y="53"/>
                  </a:cubicBezTo>
                  <a:cubicBezTo>
                    <a:pt x="130" y="68"/>
                    <a:pt x="122" y="91"/>
                    <a:pt x="130" y="107"/>
                  </a:cubicBezTo>
                  <a:cubicBezTo>
                    <a:pt x="145" y="114"/>
                    <a:pt x="161" y="114"/>
                    <a:pt x="176" y="114"/>
                  </a:cubicBezTo>
                  <a:lnTo>
                    <a:pt x="176" y="114"/>
                  </a:lnTo>
                  <a:cubicBezTo>
                    <a:pt x="184" y="145"/>
                    <a:pt x="176" y="175"/>
                    <a:pt x="191" y="206"/>
                  </a:cubicBezTo>
                  <a:cubicBezTo>
                    <a:pt x="207" y="267"/>
                    <a:pt x="260" y="328"/>
                    <a:pt x="268" y="397"/>
                  </a:cubicBezTo>
                  <a:cubicBezTo>
                    <a:pt x="268" y="428"/>
                    <a:pt x="230" y="450"/>
                    <a:pt x="214" y="481"/>
                  </a:cubicBezTo>
                  <a:lnTo>
                    <a:pt x="214" y="481"/>
                  </a:lnTo>
                  <a:cubicBezTo>
                    <a:pt x="207" y="466"/>
                    <a:pt x="191" y="443"/>
                    <a:pt x="176" y="428"/>
                  </a:cubicBezTo>
                  <a:cubicBezTo>
                    <a:pt x="153" y="397"/>
                    <a:pt x="122" y="374"/>
                    <a:pt x="107" y="351"/>
                  </a:cubicBezTo>
                  <a:cubicBezTo>
                    <a:pt x="69" y="298"/>
                    <a:pt x="23" y="244"/>
                    <a:pt x="0" y="183"/>
                  </a:cubicBezTo>
                  <a:cubicBezTo>
                    <a:pt x="0" y="168"/>
                    <a:pt x="31" y="160"/>
                    <a:pt x="31" y="145"/>
                  </a:cubicBezTo>
                  <a:cubicBezTo>
                    <a:pt x="31" y="107"/>
                    <a:pt x="8" y="76"/>
                    <a:pt x="0" y="4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10" name="Freeform 80"/>
            <p:cNvSpPr>
              <a:spLocks noChangeArrowheads="1"/>
            </p:cNvSpPr>
            <p:nvPr/>
          </p:nvSpPr>
          <p:spPr bwMode="auto">
            <a:xfrm>
              <a:off x="6095603" y="8689976"/>
              <a:ext cx="112706" cy="138113"/>
            </a:xfrm>
            <a:custGeom>
              <a:avLst/>
              <a:gdLst>
                <a:gd name="T0" fmla="*/ 236 w 313"/>
                <a:gd name="T1" fmla="*/ 23 h 383"/>
                <a:gd name="T2" fmla="*/ 236 w 313"/>
                <a:gd name="T3" fmla="*/ 23 h 383"/>
                <a:gd name="T4" fmla="*/ 243 w 313"/>
                <a:gd name="T5" fmla="*/ 76 h 383"/>
                <a:gd name="T6" fmla="*/ 266 w 313"/>
                <a:gd name="T7" fmla="*/ 84 h 383"/>
                <a:gd name="T8" fmla="*/ 266 w 313"/>
                <a:gd name="T9" fmla="*/ 84 h 383"/>
                <a:gd name="T10" fmla="*/ 304 w 313"/>
                <a:gd name="T11" fmla="*/ 168 h 383"/>
                <a:gd name="T12" fmla="*/ 304 w 313"/>
                <a:gd name="T13" fmla="*/ 367 h 383"/>
                <a:gd name="T14" fmla="*/ 304 w 313"/>
                <a:gd name="T15" fmla="*/ 367 h 383"/>
                <a:gd name="T16" fmla="*/ 259 w 313"/>
                <a:gd name="T17" fmla="*/ 367 h 383"/>
                <a:gd name="T18" fmla="*/ 281 w 313"/>
                <a:gd name="T19" fmla="*/ 336 h 383"/>
                <a:gd name="T20" fmla="*/ 251 w 313"/>
                <a:gd name="T21" fmla="*/ 306 h 383"/>
                <a:gd name="T22" fmla="*/ 151 w 313"/>
                <a:gd name="T23" fmla="*/ 199 h 383"/>
                <a:gd name="T24" fmla="*/ 137 w 313"/>
                <a:gd name="T25" fmla="*/ 252 h 383"/>
                <a:gd name="T26" fmla="*/ 76 w 313"/>
                <a:gd name="T27" fmla="*/ 183 h 383"/>
                <a:gd name="T28" fmla="*/ 0 w 313"/>
                <a:gd name="T29" fmla="*/ 76 h 383"/>
                <a:gd name="T30" fmla="*/ 0 w 313"/>
                <a:gd name="T31" fmla="*/ 76 h 383"/>
                <a:gd name="T32" fmla="*/ 30 w 313"/>
                <a:gd name="T33" fmla="*/ 8 h 383"/>
                <a:gd name="T34" fmla="*/ 122 w 313"/>
                <a:gd name="T35" fmla="*/ 38 h 383"/>
                <a:gd name="T36" fmla="*/ 236 w 313"/>
                <a:gd name="T37" fmla="*/ 2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3" h="383">
                  <a:moveTo>
                    <a:pt x="236" y="23"/>
                  </a:moveTo>
                  <a:lnTo>
                    <a:pt x="236" y="23"/>
                  </a:lnTo>
                  <a:cubicBezTo>
                    <a:pt x="243" y="46"/>
                    <a:pt x="236" y="61"/>
                    <a:pt x="243" y="76"/>
                  </a:cubicBezTo>
                  <a:cubicBezTo>
                    <a:pt x="251" y="84"/>
                    <a:pt x="259" y="84"/>
                    <a:pt x="266" y="84"/>
                  </a:cubicBezTo>
                  <a:lnTo>
                    <a:pt x="266" y="84"/>
                  </a:lnTo>
                  <a:cubicBezTo>
                    <a:pt x="281" y="115"/>
                    <a:pt x="297" y="138"/>
                    <a:pt x="304" y="168"/>
                  </a:cubicBezTo>
                  <a:cubicBezTo>
                    <a:pt x="312" y="237"/>
                    <a:pt x="304" y="298"/>
                    <a:pt x="304" y="367"/>
                  </a:cubicBezTo>
                  <a:lnTo>
                    <a:pt x="304" y="367"/>
                  </a:lnTo>
                  <a:cubicBezTo>
                    <a:pt x="289" y="367"/>
                    <a:pt x="274" y="382"/>
                    <a:pt x="259" y="367"/>
                  </a:cubicBezTo>
                  <a:cubicBezTo>
                    <a:pt x="251" y="359"/>
                    <a:pt x="281" y="351"/>
                    <a:pt x="281" y="336"/>
                  </a:cubicBezTo>
                  <a:cubicBezTo>
                    <a:pt x="274" y="328"/>
                    <a:pt x="259" y="321"/>
                    <a:pt x="251" y="306"/>
                  </a:cubicBezTo>
                  <a:cubicBezTo>
                    <a:pt x="220" y="275"/>
                    <a:pt x="197" y="222"/>
                    <a:pt x="151" y="199"/>
                  </a:cubicBezTo>
                  <a:cubicBezTo>
                    <a:pt x="137" y="191"/>
                    <a:pt x="159" y="260"/>
                    <a:pt x="137" y="252"/>
                  </a:cubicBezTo>
                  <a:cubicBezTo>
                    <a:pt x="107" y="245"/>
                    <a:pt x="99" y="206"/>
                    <a:pt x="76" y="183"/>
                  </a:cubicBezTo>
                  <a:cubicBezTo>
                    <a:pt x="46" y="153"/>
                    <a:pt x="23" y="115"/>
                    <a:pt x="0" y="76"/>
                  </a:cubicBezTo>
                  <a:lnTo>
                    <a:pt x="0" y="76"/>
                  </a:lnTo>
                  <a:cubicBezTo>
                    <a:pt x="8" y="53"/>
                    <a:pt x="8" y="15"/>
                    <a:pt x="30" y="8"/>
                  </a:cubicBezTo>
                  <a:cubicBezTo>
                    <a:pt x="61" y="0"/>
                    <a:pt x="91" y="38"/>
                    <a:pt x="122" y="38"/>
                  </a:cubicBezTo>
                  <a:cubicBezTo>
                    <a:pt x="159" y="46"/>
                    <a:pt x="197" y="31"/>
                    <a:pt x="236" y="2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11" name="Freeform 81"/>
            <p:cNvSpPr>
              <a:spLocks noChangeArrowheads="1"/>
            </p:cNvSpPr>
            <p:nvPr/>
          </p:nvSpPr>
          <p:spPr bwMode="auto">
            <a:xfrm>
              <a:off x="6190847" y="8720138"/>
              <a:ext cx="101593" cy="163512"/>
            </a:xfrm>
            <a:custGeom>
              <a:avLst/>
              <a:gdLst>
                <a:gd name="T0" fmla="*/ 0 w 284"/>
                <a:gd name="T1" fmla="*/ 0 h 452"/>
                <a:gd name="T2" fmla="*/ 0 w 284"/>
                <a:gd name="T3" fmla="*/ 0 h 452"/>
                <a:gd name="T4" fmla="*/ 84 w 284"/>
                <a:gd name="T5" fmla="*/ 8 h 452"/>
                <a:gd name="T6" fmla="*/ 138 w 284"/>
                <a:gd name="T7" fmla="*/ 46 h 452"/>
                <a:gd name="T8" fmla="*/ 145 w 284"/>
                <a:gd name="T9" fmla="*/ 84 h 452"/>
                <a:gd name="T10" fmla="*/ 168 w 284"/>
                <a:gd name="T11" fmla="*/ 183 h 452"/>
                <a:gd name="T12" fmla="*/ 222 w 284"/>
                <a:gd name="T13" fmla="*/ 199 h 452"/>
                <a:gd name="T14" fmla="*/ 222 w 284"/>
                <a:gd name="T15" fmla="*/ 244 h 452"/>
                <a:gd name="T16" fmla="*/ 260 w 284"/>
                <a:gd name="T17" fmla="*/ 260 h 452"/>
                <a:gd name="T18" fmla="*/ 214 w 284"/>
                <a:gd name="T19" fmla="*/ 313 h 452"/>
                <a:gd name="T20" fmla="*/ 283 w 284"/>
                <a:gd name="T21" fmla="*/ 420 h 452"/>
                <a:gd name="T22" fmla="*/ 283 w 284"/>
                <a:gd name="T23" fmla="*/ 420 h 452"/>
                <a:gd name="T24" fmla="*/ 183 w 284"/>
                <a:gd name="T25" fmla="*/ 451 h 452"/>
                <a:gd name="T26" fmla="*/ 92 w 284"/>
                <a:gd name="T27" fmla="*/ 451 h 452"/>
                <a:gd name="T28" fmla="*/ 92 w 284"/>
                <a:gd name="T29" fmla="*/ 451 h 452"/>
                <a:gd name="T30" fmla="*/ 61 w 284"/>
                <a:gd name="T31" fmla="*/ 405 h 452"/>
                <a:gd name="T32" fmla="*/ 99 w 284"/>
                <a:gd name="T33" fmla="*/ 351 h 452"/>
                <a:gd name="T34" fmla="*/ 92 w 284"/>
                <a:gd name="T35" fmla="*/ 275 h 452"/>
                <a:gd name="T36" fmla="*/ 38 w 284"/>
                <a:gd name="T37" fmla="*/ 283 h 452"/>
                <a:gd name="T38" fmla="*/ 38 w 284"/>
                <a:gd name="T39" fmla="*/ 283 h 452"/>
                <a:gd name="T40" fmla="*/ 38 w 284"/>
                <a:gd name="T41" fmla="*/ 84 h 452"/>
                <a:gd name="T42" fmla="*/ 0 w 284"/>
                <a:gd name="T43"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4" h="452">
                  <a:moveTo>
                    <a:pt x="0" y="0"/>
                  </a:moveTo>
                  <a:lnTo>
                    <a:pt x="0" y="0"/>
                  </a:lnTo>
                  <a:cubicBezTo>
                    <a:pt x="31" y="8"/>
                    <a:pt x="61" y="0"/>
                    <a:pt x="84" y="8"/>
                  </a:cubicBezTo>
                  <a:cubicBezTo>
                    <a:pt x="107" y="15"/>
                    <a:pt x="122" y="31"/>
                    <a:pt x="138" y="46"/>
                  </a:cubicBezTo>
                  <a:cubicBezTo>
                    <a:pt x="145" y="54"/>
                    <a:pt x="138" y="69"/>
                    <a:pt x="145" y="84"/>
                  </a:cubicBezTo>
                  <a:cubicBezTo>
                    <a:pt x="145" y="84"/>
                    <a:pt x="160" y="176"/>
                    <a:pt x="168" y="183"/>
                  </a:cubicBezTo>
                  <a:cubicBezTo>
                    <a:pt x="176" y="183"/>
                    <a:pt x="222" y="199"/>
                    <a:pt x="222" y="199"/>
                  </a:cubicBezTo>
                  <a:cubicBezTo>
                    <a:pt x="222" y="214"/>
                    <a:pt x="214" y="229"/>
                    <a:pt x="222" y="244"/>
                  </a:cubicBezTo>
                  <a:cubicBezTo>
                    <a:pt x="229" y="252"/>
                    <a:pt x="260" y="244"/>
                    <a:pt x="260" y="260"/>
                  </a:cubicBezTo>
                  <a:cubicBezTo>
                    <a:pt x="260" y="283"/>
                    <a:pt x="214" y="290"/>
                    <a:pt x="214" y="313"/>
                  </a:cubicBezTo>
                  <a:cubicBezTo>
                    <a:pt x="222" y="351"/>
                    <a:pt x="260" y="382"/>
                    <a:pt x="283" y="420"/>
                  </a:cubicBezTo>
                  <a:lnTo>
                    <a:pt x="283" y="420"/>
                  </a:lnTo>
                  <a:cubicBezTo>
                    <a:pt x="252" y="428"/>
                    <a:pt x="222" y="443"/>
                    <a:pt x="183" y="451"/>
                  </a:cubicBezTo>
                  <a:cubicBezTo>
                    <a:pt x="153" y="451"/>
                    <a:pt x="122" y="451"/>
                    <a:pt x="92" y="451"/>
                  </a:cubicBezTo>
                  <a:lnTo>
                    <a:pt x="92" y="451"/>
                  </a:lnTo>
                  <a:cubicBezTo>
                    <a:pt x="77" y="436"/>
                    <a:pt x="61" y="420"/>
                    <a:pt x="61" y="405"/>
                  </a:cubicBezTo>
                  <a:cubicBezTo>
                    <a:pt x="61" y="382"/>
                    <a:pt x="92" y="374"/>
                    <a:pt x="99" y="351"/>
                  </a:cubicBezTo>
                  <a:cubicBezTo>
                    <a:pt x="99" y="321"/>
                    <a:pt x="107" y="290"/>
                    <a:pt x="92" y="275"/>
                  </a:cubicBezTo>
                  <a:cubicBezTo>
                    <a:pt x="77" y="260"/>
                    <a:pt x="54" y="275"/>
                    <a:pt x="38" y="283"/>
                  </a:cubicBezTo>
                  <a:lnTo>
                    <a:pt x="38" y="283"/>
                  </a:lnTo>
                  <a:cubicBezTo>
                    <a:pt x="38" y="214"/>
                    <a:pt x="46" y="153"/>
                    <a:pt x="38" y="84"/>
                  </a:cubicBezTo>
                  <a:cubicBezTo>
                    <a:pt x="31" y="54"/>
                    <a:pt x="15" y="31"/>
                    <a:pt x="0"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12" name="Freeform 82"/>
            <p:cNvSpPr>
              <a:spLocks noChangeArrowheads="1"/>
            </p:cNvSpPr>
            <p:nvPr/>
          </p:nvSpPr>
          <p:spPr bwMode="auto">
            <a:xfrm>
              <a:off x="6079730" y="8718551"/>
              <a:ext cx="150803" cy="231775"/>
            </a:xfrm>
            <a:custGeom>
              <a:avLst/>
              <a:gdLst>
                <a:gd name="T0" fmla="*/ 0 w 420"/>
                <a:gd name="T1" fmla="*/ 23 h 643"/>
                <a:gd name="T2" fmla="*/ 0 w 420"/>
                <a:gd name="T3" fmla="*/ 23 h 643"/>
                <a:gd name="T4" fmla="*/ 46 w 420"/>
                <a:gd name="T5" fmla="*/ 0 h 643"/>
                <a:gd name="T6" fmla="*/ 46 w 420"/>
                <a:gd name="T7" fmla="*/ 0 h 643"/>
                <a:gd name="T8" fmla="*/ 122 w 420"/>
                <a:gd name="T9" fmla="*/ 107 h 643"/>
                <a:gd name="T10" fmla="*/ 183 w 420"/>
                <a:gd name="T11" fmla="*/ 176 h 643"/>
                <a:gd name="T12" fmla="*/ 197 w 420"/>
                <a:gd name="T13" fmla="*/ 123 h 643"/>
                <a:gd name="T14" fmla="*/ 297 w 420"/>
                <a:gd name="T15" fmla="*/ 230 h 643"/>
                <a:gd name="T16" fmla="*/ 327 w 420"/>
                <a:gd name="T17" fmla="*/ 260 h 643"/>
                <a:gd name="T18" fmla="*/ 305 w 420"/>
                <a:gd name="T19" fmla="*/ 291 h 643"/>
                <a:gd name="T20" fmla="*/ 350 w 420"/>
                <a:gd name="T21" fmla="*/ 291 h 643"/>
                <a:gd name="T22" fmla="*/ 350 w 420"/>
                <a:gd name="T23" fmla="*/ 291 h 643"/>
                <a:gd name="T24" fmla="*/ 404 w 420"/>
                <a:gd name="T25" fmla="*/ 283 h 643"/>
                <a:gd name="T26" fmla="*/ 411 w 420"/>
                <a:gd name="T27" fmla="*/ 359 h 643"/>
                <a:gd name="T28" fmla="*/ 373 w 420"/>
                <a:gd name="T29" fmla="*/ 413 h 643"/>
                <a:gd name="T30" fmla="*/ 404 w 420"/>
                <a:gd name="T31" fmla="*/ 459 h 643"/>
                <a:gd name="T32" fmla="*/ 404 w 420"/>
                <a:gd name="T33" fmla="*/ 459 h 643"/>
                <a:gd name="T34" fmla="*/ 343 w 420"/>
                <a:gd name="T35" fmla="*/ 535 h 643"/>
                <a:gd name="T36" fmla="*/ 389 w 420"/>
                <a:gd name="T37" fmla="*/ 581 h 643"/>
                <a:gd name="T38" fmla="*/ 350 w 420"/>
                <a:gd name="T39" fmla="*/ 642 h 643"/>
                <a:gd name="T40" fmla="*/ 350 w 420"/>
                <a:gd name="T41" fmla="*/ 642 h 643"/>
                <a:gd name="T42" fmla="*/ 274 w 420"/>
                <a:gd name="T43" fmla="*/ 611 h 643"/>
                <a:gd name="T44" fmla="*/ 160 w 420"/>
                <a:gd name="T45" fmla="*/ 627 h 643"/>
                <a:gd name="T46" fmla="*/ 160 w 420"/>
                <a:gd name="T47" fmla="*/ 627 h 643"/>
                <a:gd name="T48" fmla="*/ 69 w 420"/>
                <a:gd name="T49" fmla="*/ 535 h 643"/>
                <a:gd name="T50" fmla="*/ 38 w 420"/>
                <a:gd name="T51" fmla="*/ 390 h 643"/>
                <a:gd name="T52" fmla="*/ 38 w 420"/>
                <a:gd name="T53" fmla="*/ 390 h 643"/>
                <a:gd name="T54" fmla="*/ 92 w 420"/>
                <a:gd name="T55" fmla="*/ 306 h 643"/>
                <a:gd name="T56" fmla="*/ 15 w 420"/>
                <a:gd name="T57" fmla="*/ 115 h 643"/>
                <a:gd name="T58" fmla="*/ 0 w 420"/>
                <a:gd name="T59" fmla="*/ 23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0" h="643">
                  <a:moveTo>
                    <a:pt x="0" y="23"/>
                  </a:moveTo>
                  <a:lnTo>
                    <a:pt x="0" y="23"/>
                  </a:lnTo>
                  <a:cubicBezTo>
                    <a:pt x="46" y="0"/>
                    <a:pt x="46" y="0"/>
                    <a:pt x="46" y="0"/>
                  </a:cubicBezTo>
                  <a:lnTo>
                    <a:pt x="46" y="0"/>
                  </a:lnTo>
                  <a:cubicBezTo>
                    <a:pt x="69" y="39"/>
                    <a:pt x="92" y="77"/>
                    <a:pt x="122" y="107"/>
                  </a:cubicBezTo>
                  <a:cubicBezTo>
                    <a:pt x="145" y="130"/>
                    <a:pt x="153" y="169"/>
                    <a:pt x="183" y="176"/>
                  </a:cubicBezTo>
                  <a:cubicBezTo>
                    <a:pt x="205" y="184"/>
                    <a:pt x="183" y="115"/>
                    <a:pt x="197" y="123"/>
                  </a:cubicBezTo>
                  <a:cubicBezTo>
                    <a:pt x="243" y="146"/>
                    <a:pt x="266" y="199"/>
                    <a:pt x="297" y="230"/>
                  </a:cubicBezTo>
                  <a:cubicBezTo>
                    <a:pt x="305" y="245"/>
                    <a:pt x="320" y="252"/>
                    <a:pt x="327" y="260"/>
                  </a:cubicBezTo>
                  <a:cubicBezTo>
                    <a:pt x="327" y="275"/>
                    <a:pt x="297" y="283"/>
                    <a:pt x="305" y="291"/>
                  </a:cubicBezTo>
                  <a:cubicBezTo>
                    <a:pt x="320" y="306"/>
                    <a:pt x="335" y="291"/>
                    <a:pt x="350" y="291"/>
                  </a:cubicBezTo>
                  <a:lnTo>
                    <a:pt x="350" y="291"/>
                  </a:lnTo>
                  <a:cubicBezTo>
                    <a:pt x="366" y="283"/>
                    <a:pt x="389" y="268"/>
                    <a:pt x="404" y="283"/>
                  </a:cubicBezTo>
                  <a:cubicBezTo>
                    <a:pt x="419" y="298"/>
                    <a:pt x="411" y="329"/>
                    <a:pt x="411" y="359"/>
                  </a:cubicBezTo>
                  <a:cubicBezTo>
                    <a:pt x="404" y="382"/>
                    <a:pt x="373" y="390"/>
                    <a:pt x="373" y="413"/>
                  </a:cubicBezTo>
                  <a:cubicBezTo>
                    <a:pt x="373" y="428"/>
                    <a:pt x="389" y="444"/>
                    <a:pt x="404" y="459"/>
                  </a:cubicBezTo>
                  <a:lnTo>
                    <a:pt x="404" y="459"/>
                  </a:lnTo>
                  <a:cubicBezTo>
                    <a:pt x="381" y="482"/>
                    <a:pt x="350" y="505"/>
                    <a:pt x="343" y="535"/>
                  </a:cubicBezTo>
                  <a:cubicBezTo>
                    <a:pt x="343" y="550"/>
                    <a:pt x="389" y="558"/>
                    <a:pt x="389" y="581"/>
                  </a:cubicBezTo>
                  <a:cubicBezTo>
                    <a:pt x="389" y="604"/>
                    <a:pt x="366" y="627"/>
                    <a:pt x="350" y="642"/>
                  </a:cubicBezTo>
                  <a:lnTo>
                    <a:pt x="350" y="642"/>
                  </a:lnTo>
                  <a:cubicBezTo>
                    <a:pt x="320" y="634"/>
                    <a:pt x="297" y="611"/>
                    <a:pt x="274" y="611"/>
                  </a:cubicBezTo>
                  <a:cubicBezTo>
                    <a:pt x="236" y="604"/>
                    <a:pt x="197" y="619"/>
                    <a:pt x="160" y="627"/>
                  </a:cubicBezTo>
                  <a:lnTo>
                    <a:pt x="160" y="627"/>
                  </a:lnTo>
                  <a:cubicBezTo>
                    <a:pt x="130" y="596"/>
                    <a:pt x="92" y="566"/>
                    <a:pt x="69" y="535"/>
                  </a:cubicBezTo>
                  <a:cubicBezTo>
                    <a:pt x="54" y="489"/>
                    <a:pt x="54" y="436"/>
                    <a:pt x="38" y="390"/>
                  </a:cubicBezTo>
                  <a:lnTo>
                    <a:pt x="38" y="390"/>
                  </a:lnTo>
                  <a:cubicBezTo>
                    <a:pt x="54" y="359"/>
                    <a:pt x="92" y="337"/>
                    <a:pt x="92" y="306"/>
                  </a:cubicBezTo>
                  <a:cubicBezTo>
                    <a:pt x="84" y="237"/>
                    <a:pt x="31" y="176"/>
                    <a:pt x="15" y="115"/>
                  </a:cubicBezTo>
                  <a:cubicBezTo>
                    <a:pt x="0" y="84"/>
                    <a:pt x="8" y="54"/>
                    <a:pt x="0" y="2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13" name="Freeform 83"/>
            <p:cNvSpPr>
              <a:spLocks noChangeArrowheads="1"/>
            </p:cNvSpPr>
            <p:nvPr/>
          </p:nvSpPr>
          <p:spPr bwMode="auto">
            <a:xfrm>
              <a:off x="6203546" y="8855076"/>
              <a:ext cx="184138" cy="138113"/>
            </a:xfrm>
            <a:custGeom>
              <a:avLst/>
              <a:gdLst>
                <a:gd name="T0" fmla="*/ 61 w 512"/>
                <a:gd name="T1" fmla="*/ 77 h 383"/>
                <a:gd name="T2" fmla="*/ 61 w 512"/>
                <a:gd name="T3" fmla="*/ 77 h 383"/>
                <a:gd name="T4" fmla="*/ 152 w 512"/>
                <a:gd name="T5" fmla="*/ 77 h 383"/>
                <a:gd name="T6" fmla="*/ 252 w 512"/>
                <a:gd name="T7" fmla="*/ 46 h 383"/>
                <a:gd name="T8" fmla="*/ 252 w 512"/>
                <a:gd name="T9" fmla="*/ 46 h 383"/>
                <a:gd name="T10" fmla="*/ 298 w 512"/>
                <a:gd name="T11" fmla="*/ 69 h 383"/>
                <a:gd name="T12" fmla="*/ 450 w 512"/>
                <a:gd name="T13" fmla="*/ 0 h 383"/>
                <a:gd name="T14" fmla="*/ 496 w 512"/>
                <a:gd name="T15" fmla="*/ 62 h 383"/>
                <a:gd name="T16" fmla="*/ 420 w 512"/>
                <a:gd name="T17" fmla="*/ 168 h 383"/>
                <a:gd name="T18" fmla="*/ 511 w 512"/>
                <a:gd name="T19" fmla="*/ 268 h 383"/>
                <a:gd name="T20" fmla="*/ 511 w 512"/>
                <a:gd name="T21" fmla="*/ 268 h 383"/>
                <a:gd name="T22" fmla="*/ 397 w 512"/>
                <a:gd name="T23" fmla="*/ 329 h 383"/>
                <a:gd name="T24" fmla="*/ 68 w 512"/>
                <a:gd name="T25" fmla="*/ 382 h 383"/>
                <a:gd name="T26" fmla="*/ 68 w 512"/>
                <a:gd name="T27" fmla="*/ 382 h 383"/>
                <a:gd name="T28" fmla="*/ 53 w 512"/>
                <a:gd name="T29" fmla="*/ 275 h 383"/>
                <a:gd name="T30" fmla="*/ 7 w 512"/>
                <a:gd name="T31" fmla="*/ 260 h 383"/>
                <a:gd name="T32" fmla="*/ 7 w 512"/>
                <a:gd name="T33" fmla="*/ 260 h 383"/>
                <a:gd name="T34" fmla="*/ 46 w 512"/>
                <a:gd name="T35" fmla="*/ 199 h 383"/>
                <a:gd name="T36" fmla="*/ 0 w 512"/>
                <a:gd name="T37" fmla="*/ 153 h 383"/>
                <a:gd name="T38" fmla="*/ 61 w 512"/>
                <a:gd name="T39" fmla="*/ 7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383">
                  <a:moveTo>
                    <a:pt x="61" y="77"/>
                  </a:moveTo>
                  <a:lnTo>
                    <a:pt x="61" y="77"/>
                  </a:lnTo>
                  <a:cubicBezTo>
                    <a:pt x="91" y="77"/>
                    <a:pt x="122" y="77"/>
                    <a:pt x="152" y="77"/>
                  </a:cubicBezTo>
                  <a:cubicBezTo>
                    <a:pt x="191" y="69"/>
                    <a:pt x="221" y="54"/>
                    <a:pt x="252" y="46"/>
                  </a:cubicBezTo>
                  <a:lnTo>
                    <a:pt x="252" y="46"/>
                  </a:lnTo>
                  <a:cubicBezTo>
                    <a:pt x="267" y="54"/>
                    <a:pt x="282" y="69"/>
                    <a:pt x="298" y="69"/>
                  </a:cubicBezTo>
                  <a:cubicBezTo>
                    <a:pt x="351" y="54"/>
                    <a:pt x="397" y="0"/>
                    <a:pt x="450" y="0"/>
                  </a:cubicBezTo>
                  <a:cubicBezTo>
                    <a:pt x="481" y="0"/>
                    <a:pt x="504" y="39"/>
                    <a:pt x="496" y="62"/>
                  </a:cubicBezTo>
                  <a:cubicBezTo>
                    <a:pt x="488" y="107"/>
                    <a:pt x="427" y="123"/>
                    <a:pt x="420" y="168"/>
                  </a:cubicBezTo>
                  <a:cubicBezTo>
                    <a:pt x="412" y="184"/>
                    <a:pt x="496" y="252"/>
                    <a:pt x="511" y="268"/>
                  </a:cubicBezTo>
                  <a:lnTo>
                    <a:pt x="511" y="268"/>
                  </a:lnTo>
                  <a:cubicBezTo>
                    <a:pt x="473" y="291"/>
                    <a:pt x="435" y="314"/>
                    <a:pt x="397" y="329"/>
                  </a:cubicBezTo>
                  <a:cubicBezTo>
                    <a:pt x="282" y="367"/>
                    <a:pt x="160" y="344"/>
                    <a:pt x="68" y="382"/>
                  </a:cubicBezTo>
                  <a:lnTo>
                    <a:pt x="68" y="382"/>
                  </a:lnTo>
                  <a:cubicBezTo>
                    <a:pt x="61" y="344"/>
                    <a:pt x="68" y="306"/>
                    <a:pt x="53" y="275"/>
                  </a:cubicBezTo>
                  <a:cubicBezTo>
                    <a:pt x="46" y="260"/>
                    <a:pt x="23" y="268"/>
                    <a:pt x="7" y="260"/>
                  </a:cubicBezTo>
                  <a:lnTo>
                    <a:pt x="7" y="260"/>
                  </a:lnTo>
                  <a:cubicBezTo>
                    <a:pt x="23" y="245"/>
                    <a:pt x="46" y="222"/>
                    <a:pt x="46" y="199"/>
                  </a:cubicBezTo>
                  <a:cubicBezTo>
                    <a:pt x="46" y="176"/>
                    <a:pt x="0" y="168"/>
                    <a:pt x="0" y="153"/>
                  </a:cubicBezTo>
                  <a:cubicBezTo>
                    <a:pt x="7" y="123"/>
                    <a:pt x="38" y="100"/>
                    <a:pt x="61" y="7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14" name="Freeform 84"/>
            <p:cNvSpPr>
              <a:spLocks noChangeArrowheads="1"/>
            </p:cNvSpPr>
            <p:nvPr/>
          </p:nvSpPr>
          <p:spPr bwMode="auto">
            <a:xfrm>
              <a:off x="5825746" y="8858251"/>
              <a:ext cx="174614" cy="176213"/>
            </a:xfrm>
            <a:custGeom>
              <a:avLst/>
              <a:gdLst>
                <a:gd name="T0" fmla="*/ 352 w 483"/>
                <a:gd name="T1" fmla="*/ 8 h 490"/>
                <a:gd name="T2" fmla="*/ 352 w 483"/>
                <a:gd name="T3" fmla="*/ 8 h 490"/>
                <a:gd name="T4" fmla="*/ 451 w 483"/>
                <a:gd name="T5" fmla="*/ 84 h 490"/>
                <a:gd name="T6" fmla="*/ 474 w 483"/>
                <a:gd name="T7" fmla="*/ 160 h 490"/>
                <a:gd name="T8" fmla="*/ 474 w 483"/>
                <a:gd name="T9" fmla="*/ 221 h 490"/>
                <a:gd name="T10" fmla="*/ 474 w 483"/>
                <a:gd name="T11" fmla="*/ 329 h 490"/>
                <a:gd name="T12" fmla="*/ 474 w 483"/>
                <a:gd name="T13" fmla="*/ 329 h 490"/>
                <a:gd name="T14" fmla="*/ 390 w 483"/>
                <a:gd name="T15" fmla="*/ 405 h 490"/>
                <a:gd name="T16" fmla="*/ 336 w 483"/>
                <a:gd name="T17" fmla="*/ 390 h 490"/>
                <a:gd name="T18" fmla="*/ 191 w 483"/>
                <a:gd name="T19" fmla="*/ 489 h 490"/>
                <a:gd name="T20" fmla="*/ 191 w 483"/>
                <a:gd name="T21" fmla="*/ 489 h 490"/>
                <a:gd name="T22" fmla="*/ 31 w 483"/>
                <a:gd name="T23" fmla="*/ 390 h 490"/>
                <a:gd name="T24" fmla="*/ 0 w 483"/>
                <a:gd name="T25" fmla="*/ 290 h 490"/>
                <a:gd name="T26" fmla="*/ 0 w 483"/>
                <a:gd name="T27" fmla="*/ 290 h 490"/>
                <a:gd name="T28" fmla="*/ 184 w 483"/>
                <a:gd name="T29" fmla="*/ 283 h 490"/>
                <a:gd name="T30" fmla="*/ 199 w 483"/>
                <a:gd name="T31" fmla="*/ 221 h 490"/>
                <a:gd name="T32" fmla="*/ 145 w 483"/>
                <a:gd name="T33" fmla="*/ 99 h 490"/>
                <a:gd name="T34" fmla="*/ 184 w 483"/>
                <a:gd name="T35" fmla="*/ 15 h 490"/>
                <a:gd name="T36" fmla="*/ 275 w 483"/>
                <a:gd name="T37" fmla="*/ 23 h 490"/>
                <a:gd name="T38" fmla="*/ 352 w 483"/>
                <a:gd name="T39" fmla="*/ 8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3" h="490">
                  <a:moveTo>
                    <a:pt x="352" y="8"/>
                  </a:moveTo>
                  <a:lnTo>
                    <a:pt x="352" y="8"/>
                  </a:lnTo>
                  <a:cubicBezTo>
                    <a:pt x="382" y="31"/>
                    <a:pt x="420" y="54"/>
                    <a:pt x="451" y="84"/>
                  </a:cubicBezTo>
                  <a:cubicBezTo>
                    <a:pt x="466" y="107"/>
                    <a:pt x="474" y="137"/>
                    <a:pt x="474" y="160"/>
                  </a:cubicBezTo>
                  <a:cubicBezTo>
                    <a:pt x="482" y="183"/>
                    <a:pt x="474" y="199"/>
                    <a:pt x="474" y="221"/>
                  </a:cubicBezTo>
                  <a:cubicBezTo>
                    <a:pt x="474" y="260"/>
                    <a:pt x="474" y="290"/>
                    <a:pt x="474" y="329"/>
                  </a:cubicBezTo>
                  <a:lnTo>
                    <a:pt x="474" y="329"/>
                  </a:lnTo>
                  <a:cubicBezTo>
                    <a:pt x="443" y="351"/>
                    <a:pt x="420" y="390"/>
                    <a:pt x="390" y="405"/>
                  </a:cubicBezTo>
                  <a:cubicBezTo>
                    <a:pt x="374" y="412"/>
                    <a:pt x="352" y="382"/>
                    <a:pt x="336" y="390"/>
                  </a:cubicBezTo>
                  <a:cubicBezTo>
                    <a:pt x="290" y="405"/>
                    <a:pt x="229" y="466"/>
                    <a:pt x="191" y="489"/>
                  </a:cubicBezTo>
                  <a:lnTo>
                    <a:pt x="191" y="489"/>
                  </a:lnTo>
                  <a:cubicBezTo>
                    <a:pt x="130" y="466"/>
                    <a:pt x="61" y="481"/>
                    <a:pt x="31" y="390"/>
                  </a:cubicBezTo>
                  <a:cubicBezTo>
                    <a:pt x="23" y="367"/>
                    <a:pt x="15" y="336"/>
                    <a:pt x="0" y="290"/>
                  </a:cubicBezTo>
                  <a:lnTo>
                    <a:pt x="0" y="290"/>
                  </a:lnTo>
                  <a:cubicBezTo>
                    <a:pt x="46" y="290"/>
                    <a:pt x="138" y="298"/>
                    <a:pt x="184" y="283"/>
                  </a:cubicBezTo>
                  <a:cubicBezTo>
                    <a:pt x="199" y="275"/>
                    <a:pt x="207" y="244"/>
                    <a:pt x="199" y="221"/>
                  </a:cubicBezTo>
                  <a:cubicBezTo>
                    <a:pt x="191" y="176"/>
                    <a:pt x="153" y="145"/>
                    <a:pt x="145" y="99"/>
                  </a:cubicBezTo>
                  <a:cubicBezTo>
                    <a:pt x="145" y="69"/>
                    <a:pt x="153" y="31"/>
                    <a:pt x="184" y="15"/>
                  </a:cubicBezTo>
                  <a:cubicBezTo>
                    <a:pt x="207" y="0"/>
                    <a:pt x="245" y="23"/>
                    <a:pt x="275" y="23"/>
                  </a:cubicBezTo>
                  <a:cubicBezTo>
                    <a:pt x="306" y="23"/>
                    <a:pt x="329" y="8"/>
                    <a:pt x="352" y="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15" name="Freeform 85"/>
            <p:cNvSpPr>
              <a:spLocks noChangeArrowheads="1"/>
            </p:cNvSpPr>
            <p:nvPr/>
          </p:nvSpPr>
          <p:spPr bwMode="auto">
            <a:xfrm>
              <a:off x="5930514" y="8686800"/>
              <a:ext cx="206362" cy="300038"/>
            </a:xfrm>
            <a:custGeom>
              <a:avLst/>
              <a:gdLst>
                <a:gd name="T0" fmla="*/ 237 w 574"/>
                <a:gd name="T1" fmla="*/ 39 h 834"/>
                <a:gd name="T2" fmla="*/ 237 w 574"/>
                <a:gd name="T3" fmla="*/ 39 h 834"/>
                <a:gd name="T4" fmla="*/ 268 w 574"/>
                <a:gd name="T5" fmla="*/ 138 h 834"/>
                <a:gd name="T6" fmla="*/ 237 w 574"/>
                <a:gd name="T7" fmla="*/ 176 h 834"/>
                <a:gd name="T8" fmla="*/ 344 w 574"/>
                <a:gd name="T9" fmla="*/ 344 h 834"/>
                <a:gd name="T10" fmla="*/ 413 w 574"/>
                <a:gd name="T11" fmla="*/ 421 h 834"/>
                <a:gd name="T12" fmla="*/ 451 w 574"/>
                <a:gd name="T13" fmla="*/ 474 h 834"/>
                <a:gd name="T14" fmla="*/ 451 w 574"/>
                <a:gd name="T15" fmla="*/ 474 h 834"/>
                <a:gd name="T16" fmla="*/ 482 w 574"/>
                <a:gd name="T17" fmla="*/ 619 h 834"/>
                <a:gd name="T18" fmla="*/ 573 w 574"/>
                <a:gd name="T19" fmla="*/ 711 h 834"/>
                <a:gd name="T20" fmla="*/ 573 w 574"/>
                <a:gd name="T21" fmla="*/ 711 h 834"/>
                <a:gd name="T22" fmla="*/ 535 w 574"/>
                <a:gd name="T23" fmla="*/ 749 h 834"/>
                <a:gd name="T24" fmla="*/ 482 w 574"/>
                <a:gd name="T25" fmla="*/ 718 h 834"/>
                <a:gd name="T26" fmla="*/ 413 w 574"/>
                <a:gd name="T27" fmla="*/ 749 h 834"/>
                <a:gd name="T28" fmla="*/ 413 w 574"/>
                <a:gd name="T29" fmla="*/ 818 h 834"/>
                <a:gd name="T30" fmla="*/ 413 w 574"/>
                <a:gd name="T31" fmla="*/ 818 h 834"/>
                <a:gd name="T32" fmla="*/ 291 w 574"/>
                <a:gd name="T33" fmla="*/ 833 h 834"/>
                <a:gd name="T34" fmla="*/ 184 w 574"/>
                <a:gd name="T35" fmla="*/ 803 h 834"/>
                <a:gd name="T36" fmla="*/ 184 w 574"/>
                <a:gd name="T37" fmla="*/ 803 h 834"/>
                <a:gd name="T38" fmla="*/ 184 w 574"/>
                <a:gd name="T39" fmla="*/ 695 h 834"/>
                <a:gd name="T40" fmla="*/ 184 w 574"/>
                <a:gd name="T41" fmla="*/ 634 h 834"/>
                <a:gd name="T42" fmla="*/ 161 w 574"/>
                <a:gd name="T43" fmla="*/ 558 h 834"/>
                <a:gd name="T44" fmla="*/ 62 w 574"/>
                <a:gd name="T45" fmla="*/ 482 h 834"/>
                <a:gd name="T46" fmla="*/ 62 w 574"/>
                <a:gd name="T47" fmla="*/ 482 h 834"/>
                <a:gd name="T48" fmla="*/ 0 w 574"/>
                <a:gd name="T49" fmla="*/ 344 h 834"/>
                <a:gd name="T50" fmla="*/ 0 w 574"/>
                <a:gd name="T51" fmla="*/ 184 h 834"/>
                <a:gd name="T52" fmla="*/ 0 w 574"/>
                <a:gd name="T53" fmla="*/ 184 h 834"/>
                <a:gd name="T54" fmla="*/ 84 w 574"/>
                <a:gd name="T55" fmla="*/ 123 h 834"/>
                <a:gd name="T56" fmla="*/ 207 w 574"/>
                <a:gd name="T57" fmla="*/ 8 h 834"/>
                <a:gd name="T58" fmla="*/ 237 w 574"/>
                <a:gd name="T59" fmla="*/ 39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74" h="834">
                  <a:moveTo>
                    <a:pt x="237" y="39"/>
                  </a:moveTo>
                  <a:lnTo>
                    <a:pt x="237" y="39"/>
                  </a:lnTo>
                  <a:cubicBezTo>
                    <a:pt x="245" y="69"/>
                    <a:pt x="268" y="100"/>
                    <a:pt x="268" y="138"/>
                  </a:cubicBezTo>
                  <a:cubicBezTo>
                    <a:pt x="268" y="153"/>
                    <a:pt x="237" y="161"/>
                    <a:pt x="237" y="176"/>
                  </a:cubicBezTo>
                  <a:cubicBezTo>
                    <a:pt x="260" y="237"/>
                    <a:pt x="306" y="291"/>
                    <a:pt x="344" y="344"/>
                  </a:cubicBezTo>
                  <a:cubicBezTo>
                    <a:pt x="359" y="367"/>
                    <a:pt x="390" y="390"/>
                    <a:pt x="413" y="421"/>
                  </a:cubicBezTo>
                  <a:cubicBezTo>
                    <a:pt x="428" y="436"/>
                    <a:pt x="444" y="459"/>
                    <a:pt x="451" y="474"/>
                  </a:cubicBezTo>
                  <a:lnTo>
                    <a:pt x="451" y="474"/>
                  </a:lnTo>
                  <a:cubicBezTo>
                    <a:pt x="467" y="520"/>
                    <a:pt x="467" y="573"/>
                    <a:pt x="482" y="619"/>
                  </a:cubicBezTo>
                  <a:cubicBezTo>
                    <a:pt x="505" y="650"/>
                    <a:pt x="543" y="680"/>
                    <a:pt x="573" y="711"/>
                  </a:cubicBezTo>
                  <a:lnTo>
                    <a:pt x="573" y="711"/>
                  </a:lnTo>
                  <a:cubicBezTo>
                    <a:pt x="558" y="718"/>
                    <a:pt x="558" y="749"/>
                    <a:pt x="535" y="749"/>
                  </a:cubicBezTo>
                  <a:cubicBezTo>
                    <a:pt x="520" y="749"/>
                    <a:pt x="505" y="718"/>
                    <a:pt x="482" y="718"/>
                  </a:cubicBezTo>
                  <a:cubicBezTo>
                    <a:pt x="459" y="718"/>
                    <a:pt x="428" y="726"/>
                    <a:pt x="413" y="749"/>
                  </a:cubicBezTo>
                  <a:cubicBezTo>
                    <a:pt x="405" y="772"/>
                    <a:pt x="413" y="795"/>
                    <a:pt x="413" y="818"/>
                  </a:cubicBezTo>
                  <a:lnTo>
                    <a:pt x="413" y="818"/>
                  </a:lnTo>
                  <a:cubicBezTo>
                    <a:pt x="375" y="825"/>
                    <a:pt x="329" y="833"/>
                    <a:pt x="291" y="833"/>
                  </a:cubicBezTo>
                  <a:cubicBezTo>
                    <a:pt x="253" y="833"/>
                    <a:pt x="214" y="810"/>
                    <a:pt x="184" y="803"/>
                  </a:cubicBezTo>
                  <a:lnTo>
                    <a:pt x="184" y="803"/>
                  </a:lnTo>
                  <a:cubicBezTo>
                    <a:pt x="184" y="764"/>
                    <a:pt x="184" y="734"/>
                    <a:pt x="184" y="695"/>
                  </a:cubicBezTo>
                  <a:cubicBezTo>
                    <a:pt x="184" y="673"/>
                    <a:pt x="192" y="657"/>
                    <a:pt x="184" y="634"/>
                  </a:cubicBezTo>
                  <a:cubicBezTo>
                    <a:pt x="184" y="611"/>
                    <a:pt x="176" y="581"/>
                    <a:pt x="161" y="558"/>
                  </a:cubicBezTo>
                  <a:cubicBezTo>
                    <a:pt x="130" y="528"/>
                    <a:pt x="92" y="505"/>
                    <a:pt x="62" y="482"/>
                  </a:cubicBezTo>
                  <a:lnTo>
                    <a:pt x="62" y="482"/>
                  </a:lnTo>
                  <a:cubicBezTo>
                    <a:pt x="0" y="344"/>
                    <a:pt x="0" y="344"/>
                    <a:pt x="0" y="344"/>
                  </a:cubicBezTo>
                  <a:cubicBezTo>
                    <a:pt x="0" y="184"/>
                    <a:pt x="0" y="184"/>
                    <a:pt x="0" y="184"/>
                  </a:cubicBezTo>
                  <a:lnTo>
                    <a:pt x="0" y="184"/>
                  </a:lnTo>
                  <a:cubicBezTo>
                    <a:pt x="31" y="161"/>
                    <a:pt x="62" y="146"/>
                    <a:pt x="84" y="123"/>
                  </a:cubicBezTo>
                  <a:cubicBezTo>
                    <a:pt x="123" y="84"/>
                    <a:pt x="161" y="31"/>
                    <a:pt x="207" y="8"/>
                  </a:cubicBezTo>
                  <a:cubicBezTo>
                    <a:pt x="222" y="0"/>
                    <a:pt x="230" y="23"/>
                    <a:pt x="237" y="3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16" name="Freeform 86"/>
            <p:cNvSpPr>
              <a:spLocks noChangeArrowheads="1"/>
            </p:cNvSpPr>
            <p:nvPr/>
          </p:nvSpPr>
          <p:spPr bwMode="auto">
            <a:xfrm>
              <a:off x="5524140" y="8734425"/>
              <a:ext cx="266683" cy="234950"/>
            </a:xfrm>
            <a:custGeom>
              <a:avLst/>
              <a:gdLst>
                <a:gd name="T0" fmla="*/ 657 w 742"/>
                <a:gd name="T1" fmla="*/ 451 h 651"/>
                <a:gd name="T2" fmla="*/ 657 w 742"/>
                <a:gd name="T3" fmla="*/ 451 h 651"/>
                <a:gd name="T4" fmla="*/ 741 w 742"/>
                <a:gd name="T5" fmla="*/ 229 h 651"/>
                <a:gd name="T6" fmla="*/ 680 w 742"/>
                <a:gd name="T7" fmla="*/ 161 h 651"/>
                <a:gd name="T8" fmla="*/ 603 w 742"/>
                <a:gd name="T9" fmla="*/ 23 h 651"/>
                <a:gd name="T10" fmla="*/ 603 w 742"/>
                <a:gd name="T11" fmla="*/ 23 h 651"/>
                <a:gd name="T12" fmla="*/ 558 w 742"/>
                <a:gd name="T13" fmla="*/ 38 h 651"/>
                <a:gd name="T14" fmla="*/ 497 w 742"/>
                <a:gd name="T15" fmla="*/ 8 h 651"/>
                <a:gd name="T16" fmla="*/ 451 w 742"/>
                <a:gd name="T17" fmla="*/ 84 h 651"/>
                <a:gd name="T18" fmla="*/ 397 w 742"/>
                <a:gd name="T19" fmla="*/ 214 h 651"/>
                <a:gd name="T20" fmla="*/ 321 w 742"/>
                <a:gd name="T21" fmla="*/ 306 h 651"/>
                <a:gd name="T22" fmla="*/ 99 w 742"/>
                <a:gd name="T23" fmla="*/ 298 h 651"/>
                <a:gd name="T24" fmla="*/ 99 w 742"/>
                <a:gd name="T25" fmla="*/ 298 h 651"/>
                <a:gd name="T26" fmla="*/ 69 w 742"/>
                <a:gd name="T27" fmla="*/ 405 h 651"/>
                <a:gd name="T28" fmla="*/ 0 w 742"/>
                <a:gd name="T29" fmla="*/ 466 h 651"/>
                <a:gd name="T30" fmla="*/ 76 w 742"/>
                <a:gd name="T31" fmla="*/ 604 h 651"/>
                <a:gd name="T32" fmla="*/ 252 w 742"/>
                <a:gd name="T33" fmla="*/ 650 h 651"/>
                <a:gd name="T34" fmla="*/ 527 w 742"/>
                <a:gd name="T35" fmla="*/ 581 h 651"/>
                <a:gd name="T36" fmla="*/ 657 w 742"/>
                <a:gd name="T37" fmla="*/ 451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2" h="651">
                  <a:moveTo>
                    <a:pt x="657" y="451"/>
                  </a:moveTo>
                  <a:lnTo>
                    <a:pt x="657" y="451"/>
                  </a:lnTo>
                  <a:cubicBezTo>
                    <a:pt x="680" y="390"/>
                    <a:pt x="733" y="298"/>
                    <a:pt x="741" y="229"/>
                  </a:cubicBezTo>
                  <a:cubicBezTo>
                    <a:pt x="741" y="199"/>
                    <a:pt x="695" y="184"/>
                    <a:pt x="680" y="161"/>
                  </a:cubicBezTo>
                  <a:cubicBezTo>
                    <a:pt x="649" y="115"/>
                    <a:pt x="634" y="69"/>
                    <a:pt x="603" y="23"/>
                  </a:cubicBezTo>
                  <a:lnTo>
                    <a:pt x="603" y="23"/>
                  </a:lnTo>
                  <a:cubicBezTo>
                    <a:pt x="588" y="31"/>
                    <a:pt x="573" y="46"/>
                    <a:pt x="558" y="38"/>
                  </a:cubicBezTo>
                  <a:cubicBezTo>
                    <a:pt x="535" y="38"/>
                    <a:pt x="519" y="0"/>
                    <a:pt x="497" y="8"/>
                  </a:cubicBezTo>
                  <a:cubicBezTo>
                    <a:pt x="466" y="16"/>
                    <a:pt x="466" y="54"/>
                    <a:pt x="451" y="84"/>
                  </a:cubicBezTo>
                  <a:cubicBezTo>
                    <a:pt x="428" y="130"/>
                    <a:pt x="420" y="176"/>
                    <a:pt x="397" y="214"/>
                  </a:cubicBezTo>
                  <a:cubicBezTo>
                    <a:pt x="374" y="252"/>
                    <a:pt x="344" y="275"/>
                    <a:pt x="321" y="306"/>
                  </a:cubicBezTo>
                  <a:cubicBezTo>
                    <a:pt x="99" y="298"/>
                    <a:pt x="99" y="298"/>
                    <a:pt x="99" y="298"/>
                  </a:cubicBezTo>
                  <a:lnTo>
                    <a:pt x="99" y="298"/>
                  </a:lnTo>
                  <a:cubicBezTo>
                    <a:pt x="99" y="344"/>
                    <a:pt x="107" y="359"/>
                    <a:pt x="69" y="405"/>
                  </a:cubicBezTo>
                  <a:cubicBezTo>
                    <a:pt x="61" y="420"/>
                    <a:pt x="0" y="459"/>
                    <a:pt x="0" y="466"/>
                  </a:cubicBezTo>
                  <a:cubicBezTo>
                    <a:pt x="0" y="512"/>
                    <a:pt x="38" y="581"/>
                    <a:pt x="76" y="604"/>
                  </a:cubicBezTo>
                  <a:cubicBezTo>
                    <a:pt x="145" y="642"/>
                    <a:pt x="168" y="627"/>
                    <a:pt x="252" y="650"/>
                  </a:cubicBezTo>
                  <a:cubicBezTo>
                    <a:pt x="252" y="527"/>
                    <a:pt x="443" y="581"/>
                    <a:pt x="527" y="581"/>
                  </a:cubicBezTo>
                  <a:cubicBezTo>
                    <a:pt x="497" y="489"/>
                    <a:pt x="573" y="459"/>
                    <a:pt x="657" y="45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17" name="Freeform 87"/>
            <p:cNvSpPr>
              <a:spLocks noChangeArrowheads="1"/>
            </p:cNvSpPr>
            <p:nvPr/>
          </p:nvSpPr>
          <p:spPr bwMode="auto">
            <a:xfrm>
              <a:off x="5741615" y="8701089"/>
              <a:ext cx="212711" cy="263525"/>
            </a:xfrm>
            <a:custGeom>
              <a:avLst/>
              <a:gdLst>
                <a:gd name="T0" fmla="*/ 0 w 590"/>
                <a:gd name="T1" fmla="*/ 114 h 734"/>
                <a:gd name="T2" fmla="*/ 0 w 590"/>
                <a:gd name="T3" fmla="*/ 114 h 734"/>
                <a:gd name="T4" fmla="*/ 62 w 590"/>
                <a:gd name="T5" fmla="*/ 114 h 734"/>
                <a:gd name="T6" fmla="*/ 46 w 590"/>
                <a:gd name="T7" fmla="*/ 22 h 734"/>
                <a:gd name="T8" fmla="*/ 123 w 590"/>
                <a:gd name="T9" fmla="*/ 15 h 734"/>
                <a:gd name="T10" fmla="*/ 191 w 590"/>
                <a:gd name="T11" fmla="*/ 61 h 734"/>
                <a:gd name="T12" fmla="*/ 191 w 590"/>
                <a:gd name="T13" fmla="*/ 61 h 734"/>
                <a:gd name="T14" fmla="*/ 230 w 590"/>
                <a:gd name="T15" fmla="*/ 114 h 734"/>
                <a:gd name="T16" fmla="*/ 275 w 590"/>
                <a:gd name="T17" fmla="*/ 160 h 734"/>
                <a:gd name="T18" fmla="*/ 314 w 590"/>
                <a:gd name="T19" fmla="*/ 107 h 734"/>
                <a:gd name="T20" fmla="*/ 421 w 590"/>
                <a:gd name="T21" fmla="*/ 76 h 734"/>
                <a:gd name="T22" fmla="*/ 527 w 590"/>
                <a:gd name="T23" fmla="*/ 107 h 734"/>
                <a:gd name="T24" fmla="*/ 527 w 590"/>
                <a:gd name="T25" fmla="*/ 145 h 734"/>
                <a:gd name="T26" fmla="*/ 527 w 590"/>
                <a:gd name="T27" fmla="*/ 145 h 734"/>
                <a:gd name="T28" fmla="*/ 527 w 590"/>
                <a:gd name="T29" fmla="*/ 305 h 734"/>
                <a:gd name="T30" fmla="*/ 589 w 590"/>
                <a:gd name="T31" fmla="*/ 443 h 734"/>
                <a:gd name="T32" fmla="*/ 589 w 590"/>
                <a:gd name="T33" fmla="*/ 443 h 734"/>
                <a:gd name="T34" fmla="*/ 512 w 590"/>
                <a:gd name="T35" fmla="*/ 458 h 734"/>
                <a:gd name="T36" fmla="*/ 421 w 590"/>
                <a:gd name="T37" fmla="*/ 450 h 734"/>
                <a:gd name="T38" fmla="*/ 382 w 590"/>
                <a:gd name="T39" fmla="*/ 534 h 734"/>
                <a:gd name="T40" fmla="*/ 436 w 590"/>
                <a:gd name="T41" fmla="*/ 656 h 734"/>
                <a:gd name="T42" fmla="*/ 421 w 590"/>
                <a:gd name="T43" fmla="*/ 718 h 734"/>
                <a:gd name="T44" fmla="*/ 237 w 590"/>
                <a:gd name="T45" fmla="*/ 725 h 734"/>
                <a:gd name="T46" fmla="*/ 237 w 590"/>
                <a:gd name="T47" fmla="*/ 725 h 734"/>
                <a:gd name="T48" fmla="*/ 77 w 590"/>
                <a:gd name="T49" fmla="*/ 542 h 734"/>
                <a:gd name="T50" fmla="*/ 54 w 590"/>
                <a:gd name="T51" fmla="*/ 542 h 734"/>
                <a:gd name="T52" fmla="*/ 54 w 590"/>
                <a:gd name="T53" fmla="*/ 542 h 734"/>
                <a:gd name="T54" fmla="*/ 138 w 590"/>
                <a:gd name="T55" fmla="*/ 320 h 734"/>
                <a:gd name="T56" fmla="*/ 77 w 590"/>
                <a:gd name="T57" fmla="*/ 252 h 734"/>
                <a:gd name="T58" fmla="*/ 0 w 590"/>
                <a:gd name="T59" fmla="*/ 11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0" h="734">
                  <a:moveTo>
                    <a:pt x="0" y="114"/>
                  </a:moveTo>
                  <a:lnTo>
                    <a:pt x="0" y="114"/>
                  </a:lnTo>
                  <a:cubicBezTo>
                    <a:pt x="23" y="114"/>
                    <a:pt x="54" y="129"/>
                    <a:pt x="62" y="114"/>
                  </a:cubicBezTo>
                  <a:cubicBezTo>
                    <a:pt x="77" y="84"/>
                    <a:pt x="31" y="45"/>
                    <a:pt x="46" y="22"/>
                  </a:cubicBezTo>
                  <a:cubicBezTo>
                    <a:pt x="62" y="0"/>
                    <a:pt x="100" y="7"/>
                    <a:pt x="123" y="15"/>
                  </a:cubicBezTo>
                  <a:cubicBezTo>
                    <a:pt x="153" y="22"/>
                    <a:pt x="169" y="45"/>
                    <a:pt x="191" y="61"/>
                  </a:cubicBezTo>
                  <a:lnTo>
                    <a:pt x="191" y="61"/>
                  </a:lnTo>
                  <a:cubicBezTo>
                    <a:pt x="207" y="76"/>
                    <a:pt x="214" y="99"/>
                    <a:pt x="230" y="114"/>
                  </a:cubicBezTo>
                  <a:cubicBezTo>
                    <a:pt x="245" y="129"/>
                    <a:pt x="252" y="160"/>
                    <a:pt x="275" y="160"/>
                  </a:cubicBezTo>
                  <a:cubicBezTo>
                    <a:pt x="298" y="160"/>
                    <a:pt x="291" y="114"/>
                    <a:pt x="314" y="107"/>
                  </a:cubicBezTo>
                  <a:cubicBezTo>
                    <a:pt x="344" y="84"/>
                    <a:pt x="382" y="76"/>
                    <a:pt x="421" y="76"/>
                  </a:cubicBezTo>
                  <a:cubicBezTo>
                    <a:pt x="459" y="76"/>
                    <a:pt x="497" y="91"/>
                    <a:pt x="527" y="107"/>
                  </a:cubicBezTo>
                  <a:cubicBezTo>
                    <a:pt x="535" y="114"/>
                    <a:pt x="527" y="129"/>
                    <a:pt x="527" y="145"/>
                  </a:cubicBezTo>
                  <a:lnTo>
                    <a:pt x="527" y="145"/>
                  </a:lnTo>
                  <a:cubicBezTo>
                    <a:pt x="527" y="305"/>
                    <a:pt x="527" y="305"/>
                    <a:pt x="527" y="305"/>
                  </a:cubicBezTo>
                  <a:cubicBezTo>
                    <a:pt x="589" y="443"/>
                    <a:pt x="589" y="443"/>
                    <a:pt x="589" y="443"/>
                  </a:cubicBezTo>
                  <a:lnTo>
                    <a:pt x="589" y="443"/>
                  </a:lnTo>
                  <a:cubicBezTo>
                    <a:pt x="566" y="443"/>
                    <a:pt x="543" y="458"/>
                    <a:pt x="512" y="458"/>
                  </a:cubicBezTo>
                  <a:cubicBezTo>
                    <a:pt x="482" y="458"/>
                    <a:pt x="444" y="435"/>
                    <a:pt x="421" y="450"/>
                  </a:cubicBezTo>
                  <a:cubicBezTo>
                    <a:pt x="390" y="466"/>
                    <a:pt x="382" y="504"/>
                    <a:pt x="382" y="534"/>
                  </a:cubicBezTo>
                  <a:cubicBezTo>
                    <a:pt x="390" y="580"/>
                    <a:pt x="428" y="611"/>
                    <a:pt x="436" y="656"/>
                  </a:cubicBezTo>
                  <a:cubicBezTo>
                    <a:pt x="444" y="679"/>
                    <a:pt x="436" y="710"/>
                    <a:pt x="421" y="718"/>
                  </a:cubicBezTo>
                  <a:cubicBezTo>
                    <a:pt x="375" y="733"/>
                    <a:pt x="283" y="725"/>
                    <a:pt x="237" y="725"/>
                  </a:cubicBezTo>
                  <a:lnTo>
                    <a:pt x="237" y="725"/>
                  </a:lnTo>
                  <a:cubicBezTo>
                    <a:pt x="199" y="641"/>
                    <a:pt x="146" y="542"/>
                    <a:pt x="77" y="542"/>
                  </a:cubicBezTo>
                  <a:cubicBezTo>
                    <a:pt x="69" y="542"/>
                    <a:pt x="62" y="542"/>
                    <a:pt x="54" y="542"/>
                  </a:cubicBezTo>
                  <a:lnTo>
                    <a:pt x="54" y="542"/>
                  </a:lnTo>
                  <a:cubicBezTo>
                    <a:pt x="77" y="481"/>
                    <a:pt x="130" y="389"/>
                    <a:pt x="138" y="320"/>
                  </a:cubicBezTo>
                  <a:cubicBezTo>
                    <a:pt x="138" y="290"/>
                    <a:pt x="92" y="275"/>
                    <a:pt x="77" y="252"/>
                  </a:cubicBezTo>
                  <a:cubicBezTo>
                    <a:pt x="46" y="206"/>
                    <a:pt x="31" y="160"/>
                    <a:pt x="0" y="11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18" name="Freeform 88"/>
            <p:cNvSpPr>
              <a:spLocks noChangeArrowheads="1"/>
            </p:cNvSpPr>
            <p:nvPr/>
          </p:nvSpPr>
          <p:spPr bwMode="auto">
            <a:xfrm>
              <a:off x="4951090" y="8429625"/>
              <a:ext cx="480981" cy="490538"/>
            </a:xfrm>
            <a:custGeom>
              <a:avLst/>
              <a:gdLst>
                <a:gd name="T0" fmla="*/ 1100 w 1338"/>
                <a:gd name="T1" fmla="*/ 993 h 1361"/>
                <a:gd name="T2" fmla="*/ 1100 w 1338"/>
                <a:gd name="T3" fmla="*/ 993 h 1361"/>
                <a:gd name="T4" fmla="*/ 1085 w 1338"/>
                <a:gd name="T5" fmla="*/ 856 h 1361"/>
                <a:gd name="T6" fmla="*/ 1085 w 1338"/>
                <a:gd name="T7" fmla="*/ 848 h 1361"/>
                <a:gd name="T8" fmla="*/ 1100 w 1338"/>
                <a:gd name="T9" fmla="*/ 741 h 1361"/>
                <a:gd name="T10" fmla="*/ 894 w 1338"/>
                <a:gd name="T11" fmla="*/ 696 h 1361"/>
                <a:gd name="T12" fmla="*/ 963 w 1338"/>
                <a:gd name="T13" fmla="*/ 642 h 1361"/>
                <a:gd name="T14" fmla="*/ 925 w 1338"/>
                <a:gd name="T15" fmla="*/ 566 h 1361"/>
                <a:gd name="T16" fmla="*/ 1039 w 1338"/>
                <a:gd name="T17" fmla="*/ 451 h 1361"/>
                <a:gd name="T18" fmla="*/ 1093 w 1338"/>
                <a:gd name="T19" fmla="*/ 474 h 1361"/>
                <a:gd name="T20" fmla="*/ 1238 w 1338"/>
                <a:gd name="T21" fmla="*/ 382 h 1361"/>
                <a:gd name="T22" fmla="*/ 1337 w 1338"/>
                <a:gd name="T23" fmla="*/ 352 h 1361"/>
                <a:gd name="T24" fmla="*/ 1253 w 1338"/>
                <a:gd name="T25" fmla="*/ 214 h 1361"/>
                <a:gd name="T26" fmla="*/ 1222 w 1338"/>
                <a:gd name="T27" fmla="*/ 168 h 1361"/>
                <a:gd name="T28" fmla="*/ 1222 w 1338"/>
                <a:gd name="T29" fmla="*/ 168 h 1361"/>
                <a:gd name="T30" fmla="*/ 1207 w 1338"/>
                <a:gd name="T31" fmla="*/ 130 h 1361"/>
                <a:gd name="T32" fmla="*/ 1108 w 1338"/>
                <a:gd name="T33" fmla="*/ 130 h 1361"/>
                <a:gd name="T34" fmla="*/ 1077 w 1338"/>
                <a:gd name="T35" fmla="*/ 85 h 1361"/>
                <a:gd name="T36" fmla="*/ 1039 w 1338"/>
                <a:gd name="T37" fmla="*/ 123 h 1361"/>
                <a:gd name="T38" fmla="*/ 1001 w 1338"/>
                <a:gd name="T39" fmla="*/ 92 h 1361"/>
                <a:gd name="T40" fmla="*/ 1024 w 1338"/>
                <a:gd name="T41" fmla="*/ 62 h 1361"/>
                <a:gd name="T42" fmla="*/ 1008 w 1338"/>
                <a:gd name="T43" fmla="*/ 0 h 1361"/>
                <a:gd name="T44" fmla="*/ 1008 w 1338"/>
                <a:gd name="T45" fmla="*/ 0 h 1361"/>
                <a:gd name="T46" fmla="*/ 940 w 1338"/>
                <a:gd name="T47" fmla="*/ 16 h 1361"/>
                <a:gd name="T48" fmla="*/ 818 w 1338"/>
                <a:gd name="T49" fmla="*/ 168 h 1361"/>
                <a:gd name="T50" fmla="*/ 749 w 1338"/>
                <a:gd name="T51" fmla="*/ 229 h 1361"/>
                <a:gd name="T52" fmla="*/ 688 w 1338"/>
                <a:gd name="T53" fmla="*/ 245 h 1361"/>
                <a:gd name="T54" fmla="*/ 680 w 1338"/>
                <a:gd name="T55" fmla="*/ 237 h 1361"/>
                <a:gd name="T56" fmla="*/ 672 w 1338"/>
                <a:gd name="T57" fmla="*/ 237 h 1361"/>
                <a:gd name="T58" fmla="*/ 665 w 1338"/>
                <a:gd name="T59" fmla="*/ 245 h 1361"/>
                <a:gd name="T60" fmla="*/ 543 w 1338"/>
                <a:gd name="T61" fmla="*/ 260 h 1361"/>
                <a:gd name="T62" fmla="*/ 367 w 1338"/>
                <a:gd name="T63" fmla="*/ 260 h 1361"/>
                <a:gd name="T64" fmla="*/ 344 w 1338"/>
                <a:gd name="T65" fmla="*/ 413 h 1361"/>
                <a:gd name="T66" fmla="*/ 107 w 1338"/>
                <a:gd name="T67" fmla="*/ 520 h 1361"/>
                <a:gd name="T68" fmla="*/ 0 w 1338"/>
                <a:gd name="T69" fmla="*/ 665 h 1361"/>
                <a:gd name="T70" fmla="*/ 298 w 1338"/>
                <a:gd name="T71" fmla="*/ 734 h 1361"/>
                <a:gd name="T72" fmla="*/ 291 w 1338"/>
                <a:gd name="T73" fmla="*/ 902 h 1361"/>
                <a:gd name="T74" fmla="*/ 191 w 1338"/>
                <a:gd name="T75" fmla="*/ 963 h 1361"/>
                <a:gd name="T76" fmla="*/ 184 w 1338"/>
                <a:gd name="T77" fmla="*/ 1032 h 1361"/>
                <a:gd name="T78" fmla="*/ 229 w 1338"/>
                <a:gd name="T79" fmla="*/ 1108 h 1361"/>
                <a:gd name="T80" fmla="*/ 306 w 1338"/>
                <a:gd name="T81" fmla="*/ 1024 h 1361"/>
                <a:gd name="T82" fmla="*/ 604 w 1338"/>
                <a:gd name="T83" fmla="*/ 1062 h 1361"/>
                <a:gd name="T84" fmla="*/ 336 w 1338"/>
                <a:gd name="T85" fmla="*/ 1108 h 1361"/>
                <a:gd name="T86" fmla="*/ 390 w 1338"/>
                <a:gd name="T87" fmla="*/ 1161 h 1361"/>
                <a:gd name="T88" fmla="*/ 459 w 1338"/>
                <a:gd name="T89" fmla="*/ 1291 h 1361"/>
                <a:gd name="T90" fmla="*/ 596 w 1338"/>
                <a:gd name="T91" fmla="*/ 1337 h 1361"/>
                <a:gd name="T92" fmla="*/ 795 w 1338"/>
                <a:gd name="T93" fmla="*/ 1230 h 1361"/>
                <a:gd name="T94" fmla="*/ 1008 w 1338"/>
                <a:gd name="T95" fmla="*/ 1177 h 1361"/>
                <a:gd name="T96" fmla="*/ 1100 w 1338"/>
                <a:gd name="T97" fmla="*/ 993 h 1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38" h="1361">
                  <a:moveTo>
                    <a:pt x="1100" y="993"/>
                  </a:moveTo>
                  <a:lnTo>
                    <a:pt x="1100" y="993"/>
                  </a:lnTo>
                  <a:cubicBezTo>
                    <a:pt x="1093" y="955"/>
                    <a:pt x="1093" y="894"/>
                    <a:pt x="1085" y="856"/>
                  </a:cubicBezTo>
                  <a:lnTo>
                    <a:pt x="1085" y="848"/>
                  </a:lnTo>
                  <a:cubicBezTo>
                    <a:pt x="1093" y="810"/>
                    <a:pt x="1131" y="764"/>
                    <a:pt x="1100" y="741"/>
                  </a:cubicBezTo>
                  <a:cubicBezTo>
                    <a:pt x="1047" y="696"/>
                    <a:pt x="955" y="734"/>
                    <a:pt x="894" y="696"/>
                  </a:cubicBezTo>
                  <a:cubicBezTo>
                    <a:pt x="871" y="680"/>
                    <a:pt x="955" y="673"/>
                    <a:pt x="963" y="642"/>
                  </a:cubicBezTo>
                  <a:cubicBezTo>
                    <a:pt x="970" y="619"/>
                    <a:pt x="917" y="596"/>
                    <a:pt x="925" y="566"/>
                  </a:cubicBezTo>
                  <a:cubicBezTo>
                    <a:pt x="947" y="520"/>
                    <a:pt x="993" y="482"/>
                    <a:pt x="1039" y="451"/>
                  </a:cubicBezTo>
                  <a:cubicBezTo>
                    <a:pt x="1054" y="443"/>
                    <a:pt x="1077" y="482"/>
                    <a:pt x="1093" y="474"/>
                  </a:cubicBezTo>
                  <a:cubicBezTo>
                    <a:pt x="1146" y="459"/>
                    <a:pt x="1192" y="405"/>
                    <a:pt x="1238" y="382"/>
                  </a:cubicBezTo>
                  <a:cubicBezTo>
                    <a:pt x="1268" y="367"/>
                    <a:pt x="1337" y="382"/>
                    <a:pt x="1337" y="352"/>
                  </a:cubicBezTo>
                  <a:cubicBezTo>
                    <a:pt x="1337" y="298"/>
                    <a:pt x="1276" y="260"/>
                    <a:pt x="1253" y="214"/>
                  </a:cubicBezTo>
                  <a:cubicBezTo>
                    <a:pt x="1238" y="199"/>
                    <a:pt x="1230" y="184"/>
                    <a:pt x="1222" y="168"/>
                  </a:cubicBezTo>
                  <a:lnTo>
                    <a:pt x="1222" y="168"/>
                  </a:lnTo>
                  <a:cubicBezTo>
                    <a:pt x="1215" y="153"/>
                    <a:pt x="1222" y="130"/>
                    <a:pt x="1207" y="130"/>
                  </a:cubicBezTo>
                  <a:cubicBezTo>
                    <a:pt x="1177" y="115"/>
                    <a:pt x="1138" y="138"/>
                    <a:pt x="1108" y="130"/>
                  </a:cubicBezTo>
                  <a:cubicBezTo>
                    <a:pt x="1093" y="123"/>
                    <a:pt x="1093" y="85"/>
                    <a:pt x="1077" y="85"/>
                  </a:cubicBezTo>
                  <a:cubicBezTo>
                    <a:pt x="1054" y="77"/>
                    <a:pt x="1054" y="115"/>
                    <a:pt x="1039" y="123"/>
                  </a:cubicBezTo>
                  <a:cubicBezTo>
                    <a:pt x="1024" y="123"/>
                    <a:pt x="1001" y="107"/>
                    <a:pt x="1001" y="92"/>
                  </a:cubicBezTo>
                  <a:cubicBezTo>
                    <a:pt x="993" y="85"/>
                    <a:pt x="1024" y="77"/>
                    <a:pt x="1024" y="62"/>
                  </a:cubicBezTo>
                  <a:cubicBezTo>
                    <a:pt x="1024" y="39"/>
                    <a:pt x="1008" y="23"/>
                    <a:pt x="1008" y="0"/>
                  </a:cubicBezTo>
                  <a:lnTo>
                    <a:pt x="1008" y="0"/>
                  </a:lnTo>
                  <a:cubicBezTo>
                    <a:pt x="940" y="16"/>
                    <a:pt x="940" y="16"/>
                    <a:pt x="940" y="16"/>
                  </a:cubicBezTo>
                  <a:cubicBezTo>
                    <a:pt x="917" y="16"/>
                    <a:pt x="864" y="146"/>
                    <a:pt x="818" y="168"/>
                  </a:cubicBezTo>
                  <a:cubicBezTo>
                    <a:pt x="772" y="184"/>
                    <a:pt x="733" y="168"/>
                    <a:pt x="749" y="229"/>
                  </a:cubicBezTo>
                  <a:cubicBezTo>
                    <a:pt x="756" y="268"/>
                    <a:pt x="695" y="260"/>
                    <a:pt x="688" y="245"/>
                  </a:cubicBezTo>
                  <a:cubicBezTo>
                    <a:pt x="680" y="245"/>
                    <a:pt x="680" y="237"/>
                    <a:pt x="680" y="237"/>
                  </a:cubicBezTo>
                  <a:cubicBezTo>
                    <a:pt x="680" y="237"/>
                    <a:pt x="680" y="237"/>
                    <a:pt x="672" y="237"/>
                  </a:cubicBezTo>
                  <a:lnTo>
                    <a:pt x="665" y="245"/>
                  </a:lnTo>
                  <a:cubicBezTo>
                    <a:pt x="642" y="314"/>
                    <a:pt x="543" y="382"/>
                    <a:pt x="543" y="260"/>
                  </a:cubicBezTo>
                  <a:cubicBezTo>
                    <a:pt x="512" y="252"/>
                    <a:pt x="397" y="252"/>
                    <a:pt x="367" y="260"/>
                  </a:cubicBezTo>
                  <a:cubicBezTo>
                    <a:pt x="367" y="306"/>
                    <a:pt x="413" y="382"/>
                    <a:pt x="344" y="413"/>
                  </a:cubicBezTo>
                  <a:cubicBezTo>
                    <a:pt x="260" y="443"/>
                    <a:pt x="191" y="466"/>
                    <a:pt x="107" y="520"/>
                  </a:cubicBezTo>
                  <a:cubicBezTo>
                    <a:pt x="23" y="566"/>
                    <a:pt x="0" y="550"/>
                    <a:pt x="0" y="665"/>
                  </a:cubicBezTo>
                  <a:cubicBezTo>
                    <a:pt x="138" y="665"/>
                    <a:pt x="191" y="604"/>
                    <a:pt x="298" y="734"/>
                  </a:cubicBezTo>
                  <a:cubicBezTo>
                    <a:pt x="329" y="764"/>
                    <a:pt x="359" y="902"/>
                    <a:pt x="291" y="902"/>
                  </a:cubicBezTo>
                  <a:cubicBezTo>
                    <a:pt x="184" y="902"/>
                    <a:pt x="260" y="894"/>
                    <a:pt x="191" y="963"/>
                  </a:cubicBezTo>
                  <a:cubicBezTo>
                    <a:pt x="107" y="1039"/>
                    <a:pt x="69" y="948"/>
                    <a:pt x="184" y="1032"/>
                  </a:cubicBezTo>
                  <a:cubicBezTo>
                    <a:pt x="207" y="1047"/>
                    <a:pt x="199" y="1108"/>
                    <a:pt x="229" y="1108"/>
                  </a:cubicBezTo>
                  <a:cubicBezTo>
                    <a:pt x="237" y="1108"/>
                    <a:pt x="268" y="1032"/>
                    <a:pt x="306" y="1024"/>
                  </a:cubicBezTo>
                  <a:cubicBezTo>
                    <a:pt x="428" y="1047"/>
                    <a:pt x="481" y="1062"/>
                    <a:pt x="604" y="1062"/>
                  </a:cubicBezTo>
                  <a:cubicBezTo>
                    <a:pt x="604" y="1100"/>
                    <a:pt x="367" y="1108"/>
                    <a:pt x="336" y="1108"/>
                  </a:cubicBezTo>
                  <a:cubicBezTo>
                    <a:pt x="260" y="1123"/>
                    <a:pt x="375" y="1154"/>
                    <a:pt x="390" y="1161"/>
                  </a:cubicBezTo>
                  <a:cubicBezTo>
                    <a:pt x="451" y="1192"/>
                    <a:pt x="367" y="1261"/>
                    <a:pt x="459" y="1291"/>
                  </a:cubicBezTo>
                  <a:cubicBezTo>
                    <a:pt x="596" y="1337"/>
                    <a:pt x="596" y="1337"/>
                    <a:pt x="596" y="1337"/>
                  </a:cubicBezTo>
                  <a:cubicBezTo>
                    <a:pt x="665" y="1360"/>
                    <a:pt x="711" y="1223"/>
                    <a:pt x="795" y="1230"/>
                  </a:cubicBezTo>
                  <a:cubicBezTo>
                    <a:pt x="894" y="1230"/>
                    <a:pt x="917" y="1200"/>
                    <a:pt x="1008" y="1177"/>
                  </a:cubicBezTo>
                  <a:cubicBezTo>
                    <a:pt x="1008" y="1077"/>
                    <a:pt x="1024" y="1009"/>
                    <a:pt x="1100" y="99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19" name="Freeform 89"/>
            <p:cNvSpPr>
              <a:spLocks noChangeArrowheads="1"/>
            </p:cNvSpPr>
            <p:nvPr/>
          </p:nvSpPr>
          <p:spPr bwMode="auto">
            <a:xfrm>
              <a:off x="5265395" y="8399463"/>
              <a:ext cx="633371" cy="457200"/>
            </a:xfrm>
            <a:custGeom>
              <a:avLst/>
              <a:gdLst>
                <a:gd name="T0" fmla="*/ 229 w 1758"/>
                <a:gd name="T1" fmla="*/ 1077 h 1269"/>
                <a:gd name="T2" fmla="*/ 229 w 1758"/>
                <a:gd name="T3" fmla="*/ 1077 h 1269"/>
                <a:gd name="T4" fmla="*/ 214 w 1758"/>
                <a:gd name="T5" fmla="*/ 940 h 1269"/>
                <a:gd name="T6" fmla="*/ 214 w 1758"/>
                <a:gd name="T7" fmla="*/ 932 h 1269"/>
                <a:gd name="T8" fmla="*/ 229 w 1758"/>
                <a:gd name="T9" fmla="*/ 825 h 1269"/>
                <a:gd name="T10" fmla="*/ 23 w 1758"/>
                <a:gd name="T11" fmla="*/ 780 h 1269"/>
                <a:gd name="T12" fmla="*/ 92 w 1758"/>
                <a:gd name="T13" fmla="*/ 726 h 1269"/>
                <a:gd name="T14" fmla="*/ 54 w 1758"/>
                <a:gd name="T15" fmla="*/ 650 h 1269"/>
                <a:gd name="T16" fmla="*/ 168 w 1758"/>
                <a:gd name="T17" fmla="*/ 535 h 1269"/>
                <a:gd name="T18" fmla="*/ 222 w 1758"/>
                <a:gd name="T19" fmla="*/ 558 h 1269"/>
                <a:gd name="T20" fmla="*/ 367 w 1758"/>
                <a:gd name="T21" fmla="*/ 466 h 1269"/>
                <a:gd name="T22" fmla="*/ 466 w 1758"/>
                <a:gd name="T23" fmla="*/ 436 h 1269"/>
                <a:gd name="T24" fmla="*/ 382 w 1758"/>
                <a:gd name="T25" fmla="*/ 298 h 1269"/>
                <a:gd name="T26" fmla="*/ 351 w 1758"/>
                <a:gd name="T27" fmla="*/ 252 h 1269"/>
                <a:gd name="T28" fmla="*/ 351 w 1758"/>
                <a:gd name="T29" fmla="*/ 252 h 1269"/>
                <a:gd name="T30" fmla="*/ 550 w 1758"/>
                <a:gd name="T31" fmla="*/ 260 h 1269"/>
                <a:gd name="T32" fmla="*/ 642 w 1758"/>
                <a:gd name="T33" fmla="*/ 291 h 1269"/>
                <a:gd name="T34" fmla="*/ 741 w 1758"/>
                <a:gd name="T35" fmla="*/ 230 h 1269"/>
                <a:gd name="T36" fmla="*/ 848 w 1758"/>
                <a:gd name="T37" fmla="*/ 260 h 1269"/>
                <a:gd name="T38" fmla="*/ 1100 w 1758"/>
                <a:gd name="T39" fmla="*/ 77 h 1269"/>
                <a:gd name="T40" fmla="*/ 1192 w 1758"/>
                <a:gd name="T41" fmla="*/ 107 h 1269"/>
                <a:gd name="T42" fmla="*/ 1298 w 1758"/>
                <a:gd name="T43" fmla="*/ 16 h 1269"/>
                <a:gd name="T44" fmla="*/ 1360 w 1758"/>
                <a:gd name="T45" fmla="*/ 54 h 1269"/>
                <a:gd name="T46" fmla="*/ 1413 w 1758"/>
                <a:gd name="T47" fmla="*/ 0 h 1269"/>
                <a:gd name="T48" fmla="*/ 1558 w 1758"/>
                <a:gd name="T49" fmla="*/ 92 h 1269"/>
                <a:gd name="T50" fmla="*/ 1589 w 1758"/>
                <a:gd name="T51" fmla="*/ 39 h 1269"/>
                <a:gd name="T52" fmla="*/ 1589 w 1758"/>
                <a:gd name="T53" fmla="*/ 39 h 1269"/>
                <a:gd name="T54" fmla="*/ 1650 w 1758"/>
                <a:gd name="T55" fmla="*/ 61 h 1269"/>
                <a:gd name="T56" fmla="*/ 1642 w 1758"/>
                <a:gd name="T57" fmla="*/ 138 h 1269"/>
                <a:gd name="T58" fmla="*/ 1719 w 1758"/>
                <a:gd name="T59" fmla="*/ 169 h 1269"/>
                <a:gd name="T60" fmla="*/ 1757 w 1758"/>
                <a:gd name="T61" fmla="*/ 283 h 1269"/>
                <a:gd name="T62" fmla="*/ 1673 w 1758"/>
                <a:gd name="T63" fmla="*/ 505 h 1269"/>
                <a:gd name="T64" fmla="*/ 1658 w 1758"/>
                <a:gd name="T65" fmla="*/ 665 h 1269"/>
                <a:gd name="T66" fmla="*/ 1581 w 1758"/>
                <a:gd name="T67" fmla="*/ 749 h 1269"/>
                <a:gd name="T68" fmla="*/ 1512 w 1758"/>
                <a:gd name="T69" fmla="*/ 902 h 1269"/>
                <a:gd name="T70" fmla="*/ 1512 w 1758"/>
                <a:gd name="T71" fmla="*/ 902 h 1269"/>
                <a:gd name="T72" fmla="*/ 1444 w 1758"/>
                <a:gd name="T73" fmla="*/ 856 h 1269"/>
                <a:gd name="T74" fmla="*/ 1367 w 1758"/>
                <a:gd name="T75" fmla="*/ 863 h 1269"/>
                <a:gd name="T76" fmla="*/ 1383 w 1758"/>
                <a:gd name="T77" fmla="*/ 955 h 1269"/>
                <a:gd name="T78" fmla="*/ 1321 w 1758"/>
                <a:gd name="T79" fmla="*/ 955 h 1269"/>
                <a:gd name="T80" fmla="*/ 1321 w 1758"/>
                <a:gd name="T81" fmla="*/ 955 h 1269"/>
                <a:gd name="T82" fmla="*/ 1276 w 1758"/>
                <a:gd name="T83" fmla="*/ 970 h 1269"/>
                <a:gd name="T84" fmla="*/ 1215 w 1758"/>
                <a:gd name="T85" fmla="*/ 940 h 1269"/>
                <a:gd name="T86" fmla="*/ 1169 w 1758"/>
                <a:gd name="T87" fmla="*/ 1016 h 1269"/>
                <a:gd name="T88" fmla="*/ 1115 w 1758"/>
                <a:gd name="T89" fmla="*/ 1146 h 1269"/>
                <a:gd name="T90" fmla="*/ 1039 w 1758"/>
                <a:gd name="T91" fmla="*/ 1238 h 1269"/>
                <a:gd name="T92" fmla="*/ 817 w 1758"/>
                <a:gd name="T93" fmla="*/ 1230 h 1269"/>
                <a:gd name="T94" fmla="*/ 817 w 1758"/>
                <a:gd name="T95" fmla="*/ 1230 h 1269"/>
                <a:gd name="T96" fmla="*/ 665 w 1758"/>
                <a:gd name="T97" fmla="*/ 1177 h 1269"/>
                <a:gd name="T98" fmla="*/ 573 w 1758"/>
                <a:gd name="T99" fmla="*/ 1062 h 1269"/>
                <a:gd name="T100" fmla="*/ 466 w 1758"/>
                <a:gd name="T101" fmla="*/ 1108 h 1269"/>
                <a:gd name="T102" fmla="*/ 336 w 1758"/>
                <a:gd name="T103" fmla="*/ 1077 h 1269"/>
                <a:gd name="T104" fmla="*/ 229 w 1758"/>
                <a:gd name="T105" fmla="*/ 1077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8" h="1269">
                  <a:moveTo>
                    <a:pt x="229" y="1077"/>
                  </a:moveTo>
                  <a:lnTo>
                    <a:pt x="229" y="1077"/>
                  </a:lnTo>
                  <a:cubicBezTo>
                    <a:pt x="222" y="1039"/>
                    <a:pt x="222" y="978"/>
                    <a:pt x="214" y="940"/>
                  </a:cubicBezTo>
                  <a:lnTo>
                    <a:pt x="214" y="932"/>
                  </a:lnTo>
                  <a:cubicBezTo>
                    <a:pt x="222" y="894"/>
                    <a:pt x="260" y="848"/>
                    <a:pt x="229" y="825"/>
                  </a:cubicBezTo>
                  <a:cubicBezTo>
                    <a:pt x="176" y="780"/>
                    <a:pt x="84" y="818"/>
                    <a:pt x="23" y="780"/>
                  </a:cubicBezTo>
                  <a:cubicBezTo>
                    <a:pt x="0" y="764"/>
                    <a:pt x="84" y="757"/>
                    <a:pt x="92" y="726"/>
                  </a:cubicBezTo>
                  <a:cubicBezTo>
                    <a:pt x="99" y="703"/>
                    <a:pt x="46" y="680"/>
                    <a:pt x="54" y="650"/>
                  </a:cubicBezTo>
                  <a:cubicBezTo>
                    <a:pt x="76" y="604"/>
                    <a:pt x="122" y="566"/>
                    <a:pt x="168" y="535"/>
                  </a:cubicBezTo>
                  <a:cubicBezTo>
                    <a:pt x="183" y="527"/>
                    <a:pt x="206" y="566"/>
                    <a:pt x="222" y="558"/>
                  </a:cubicBezTo>
                  <a:cubicBezTo>
                    <a:pt x="275" y="543"/>
                    <a:pt x="321" y="489"/>
                    <a:pt x="367" y="466"/>
                  </a:cubicBezTo>
                  <a:cubicBezTo>
                    <a:pt x="397" y="451"/>
                    <a:pt x="466" y="466"/>
                    <a:pt x="466" y="436"/>
                  </a:cubicBezTo>
                  <a:cubicBezTo>
                    <a:pt x="466" y="382"/>
                    <a:pt x="405" y="344"/>
                    <a:pt x="382" y="298"/>
                  </a:cubicBezTo>
                  <a:cubicBezTo>
                    <a:pt x="367" y="283"/>
                    <a:pt x="359" y="268"/>
                    <a:pt x="351" y="252"/>
                  </a:cubicBezTo>
                  <a:lnTo>
                    <a:pt x="351" y="252"/>
                  </a:lnTo>
                  <a:cubicBezTo>
                    <a:pt x="412" y="252"/>
                    <a:pt x="481" y="252"/>
                    <a:pt x="550" y="260"/>
                  </a:cubicBezTo>
                  <a:cubicBezTo>
                    <a:pt x="581" y="268"/>
                    <a:pt x="611" y="298"/>
                    <a:pt x="642" y="291"/>
                  </a:cubicBezTo>
                  <a:cubicBezTo>
                    <a:pt x="680" y="283"/>
                    <a:pt x="703" y="230"/>
                    <a:pt x="741" y="230"/>
                  </a:cubicBezTo>
                  <a:cubicBezTo>
                    <a:pt x="779" y="222"/>
                    <a:pt x="817" y="275"/>
                    <a:pt x="848" y="260"/>
                  </a:cubicBezTo>
                  <a:cubicBezTo>
                    <a:pt x="947" y="222"/>
                    <a:pt x="1008" y="123"/>
                    <a:pt x="1100" y="77"/>
                  </a:cubicBezTo>
                  <a:cubicBezTo>
                    <a:pt x="1131" y="61"/>
                    <a:pt x="1161" y="115"/>
                    <a:pt x="1192" y="107"/>
                  </a:cubicBezTo>
                  <a:cubicBezTo>
                    <a:pt x="1237" y="92"/>
                    <a:pt x="1253" y="31"/>
                    <a:pt x="1298" y="16"/>
                  </a:cubicBezTo>
                  <a:cubicBezTo>
                    <a:pt x="1321" y="8"/>
                    <a:pt x="1337" y="54"/>
                    <a:pt x="1360" y="54"/>
                  </a:cubicBezTo>
                  <a:cubicBezTo>
                    <a:pt x="1383" y="46"/>
                    <a:pt x="1390" y="0"/>
                    <a:pt x="1413" y="0"/>
                  </a:cubicBezTo>
                  <a:cubicBezTo>
                    <a:pt x="1474" y="16"/>
                    <a:pt x="1505" y="84"/>
                    <a:pt x="1558" y="92"/>
                  </a:cubicBezTo>
                  <a:cubicBezTo>
                    <a:pt x="1581" y="100"/>
                    <a:pt x="1581" y="54"/>
                    <a:pt x="1589" y="39"/>
                  </a:cubicBezTo>
                  <a:lnTo>
                    <a:pt x="1589" y="39"/>
                  </a:lnTo>
                  <a:cubicBezTo>
                    <a:pt x="1612" y="46"/>
                    <a:pt x="1635" y="46"/>
                    <a:pt x="1650" y="61"/>
                  </a:cubicBezTo>
                  <a:cubicBezTo>
                    <a:pt x="1658" y="84"/>
                    <a:pt x="1635" y="115"/>
                    <a:pt x="1642" y="138"/>
                  </a:cubicBezTo>
                  <a:cubicBezTo>
                    <a:pt x="1658" y="161"/>
                    <a:pt x="1703" y="146"/>
                    <a:pt x="1719" y="169"/>
                  </a:cubicBezTo>
                  <a:cubicBezTo>
                    <a:pt x="1742" y="199"/>
                    <a:pt x="1757" y="245"/>
                    <a:pt x="1757" y="283"/>
                  </a:cubicBezTo>
                  <a:cubicBezTo>
                    <a:pt x="1742" y="359"/>
                    <a:pt x="1696" y="428"/>
                    <a:pt x="1673" y="505"/>
                  </a:cubicBezTo>
                  <a:cubicBezTo>
                    <a:pt x="1658" y="558"/>
                    <a:pt x="1673" y="619"/>
                    <a:pt x="1658" y="665"/>
                  </a:cubicBezTo>
                  <a:cubicBezTo>
                    <a:pt x="1642" y="703"/>
                    <a:pt x="1596" y="711"/>
                    <a:pt x="1581" y="749"/>
                  </a:cubicBezTo>
                  <a:cubicBezTo>
                    <a:pt x="1551" y="795"/>
                    <a:pt x="1535" y="848"/>
                    <a:pt x="1512" y="902"/>
                  </a:cubicBezTo>
                  <a:lnTo>
                    <a:pt x="1512" y="902"/>
                  </a:lnTo>
                  <a:cubicBezTo>
                    <a:pt x="1490" y="886"/>
                    <a:pt x="1474" y="863"/>
                    <a:pt x="1444" y="856"/>
                  </a:cubicBezTo>
                  <a:cubicBezTo>
                    <a:pt x="1421" y="848"/>
                    <a:pt x="1383" y="841"/>
                    <a:pt x="1367" y="863"/>
                  </a:cubicBezTo>
                  <a:cubicBezTo>
                    <a:pt x="1352" y="886"/>
                    <a:pt x="1398" y="925"/>
                    <a:pt x="1383" y="955"/>
                  </a:cubicBezTo>
                  <a:cubicBezTo>
                    <a:pt x="1375" y="970"/>
                    <a:pt x="1344" y="955"/>
                    <a:pt x="1321" y="955"/>
                  </a:cubicBezTo>
                  <a:lnTo>
                    <a:pt x="1321" y="955"/>
                  </a:lnTo>
                  <a:cubicBezTo>
                    <a:pt x="1306" y="963"/>
                    <a:pt x="1291" y="978"/>
                    <a:pt x="1276" y="970"/>
                  </a:cubicBezTo>
                  <a:cubicBezTo>
                    <a:pt x="1253" y="970"/>
                    <a:pt x="1237" y="932"/>
                    <a:pt x="1215" y="940"/>
                  </a:cubicBezTo>
                  <a:cubicBezTo>
                    <a:pt x="1184" y="948"/>
                    <a:pt x="1184" y="986"/>
                    <a:pt x="1169" y="1016"/>
                  </a:cubicBezTo>
                  <a:cubicBezTo>
                    <a:pt x="1146" y="1062"/>
                    <a:pt x="1138" y="1108"/>
                    <a:pt x="1115" y="1146"/>
                  </a:cubicBezTo>
                  <a:cubicBezTo>
                    <a:pt x="1092" y="1184"/>
                    <a:pt x="1062" y="1207"/>
                    <a:pt x="1039" y="1238"/>
                  </a:cubicBezTo>
                  <a:cubicBezTo>
                    <a:pt x="817" y="1230"/>
                    <a:pt x="817" y="1230"/>
                    <a:pt x="817" y="1230"/>
                  </a:cubicBezTo>
                  <a:lnTo>
                    <a:pt x="817" y="1230"/>
                  </a:lnTo>
                  <a:cubicBezTo>
                    <a:pt x="756" y="1230"/>
                    <a:pt x="710" y="1268"/>
                    <a:pt x="665" y="1177"/>
                  </a:cubicBezTo>
                  <a:cubicBezTo>
                    <a:pt x="642" y="1161"/>
                    <a:pt x="581" y="1093"/>
                    <a:pt x="573" y="1062"/>
                  </a:cubicBezTo>
                  <a:cubicBezTo>
                    <a:pt x="542" y="1062"/>
                    <a:pt x="497" y="1100"/>
                    <a:pt x="466" y="1108"/>
                  </a:cubicBezTo>
                  <a:cubicBezTo>
                    <a:pt x="412" y="1123"/>
                    <a:pt x="374" y="1085"/>
                    <a:pt x="336" y="1077"/>
                  </a:cubicBezTo>
                  <a:cubicBezTo>
                    <a:pt x="290" y="1070"/>
                    <a:pt x="252" y="1070"/>
                    <a:pt x="229" y="107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20" name="Freeform 90"/>
            <p:cNvSpPr>
              <a:spLocks noChangeArrowheads="1"/>
            </p:cNvSpPr>
            <p:nvPr/>
          </p:nvSpPr>
          <p:spPr bwMode="auto">
            <a:xfrm>
              <a:off x="5309843" y="8005763"/>
              <a:ext cx="585749" cy="500062"/>
            </a:xfrm>
            <a:custGeom>
              <a:avLst/>
              <a:gdLst>
                <a:gd name="T0" fmla="*/ 963 w 1628"/>
                <a:gd name="T1" fmla="*/ 84 h 1391"/>
                <a:gd name="T2" fmla="*/ 963 w 1628"/>
                <a:gd name="T3" fmla="*/ 84 h 1391"/>
                <a:gd name="T4" fmla="*/ 1215 w 1628"/>
                <a:gd name="T5" fmla="*/ 8 h 1391"/>
                <a:gd name="T6" fmla="*/ 1215 w 1628"/>
                <a:gd name="T7" fmla="*/ 8 h 1391"/>
                <a:gd name="T8" fmla="*/ 1345 w 1628"/>
                <a:gd name="T9" fmla="*/ 31 h 1391"/>
                <a:gd name="T10" fmla="*/ 1337 w 1628"/>
                <a:gd name="T11" fmla="*/ 122 h 1391"/>
                <a:gd name="T12" fmla="*/ 1375 w 1628"/>
                <a:gd name="T13" fmla="*/ 222 h 1391"/>
                <a:gd name="T14" fmla="*/ 1497 w 1628"/>
                <a:gd name="T15" fmla="*/ 145 h 1391"/>
                <a:gd name="T16" fmla="*/ 1505 w 1628"/>
                <a:gd name="T17" fmla="*/ 206 h 1391"/>
                <a:gd name="T18" fmla="*/ 1474 w 1628"/>
                <a:gd name="T19" fmla="*/ 252 h 1391"/>
                <a:gd name="T20" fmla="*/ 1467 w 1628"/>
                <a:gd name="T21" fmla="*/ 313 h 1391"/>
                <a:gd name="T22" fmla="*/ 1520 w 1628"/>
                <a:gd name="T23" fmla="*/ 374 h 1391"/>
                <a:gd name="T24" fmla="*/ 1574 w 1628"/>
                <a:gd name="T25" fmla="*/ 497 h 1391"/>
                <a:gd name="T26" fmla="*/ 1620 w 1628"/>
                <a:gd name="T27" fmla="*/ 550 h 1391"/>
                <a:gd name="T28" fmla="*/ 1528 w 1628"/>
                <a:gd name="T29" fmla="*/ 611 h 1391"/>
                <a:gd name="T30" fmla="*/ 1482 w 1628"/>
                <a:gd name="T31" fmla="*/ 649 h 1391"/>
                <a:gd name="T32" fmla="*/ 1551 w 1628"/>
                <a:gd name="T33" fmla="*/ 741 h 1391"/>
                <a:gd name="T34" fmla="*/ 1490 w 1628"/>
                <a:gd name="T35" fmla="*/ 779 h 1391"/>
                <a:gd name="T36" fmla="*/ 1490 w 1628"/>
                <a:gd name="T37" fmla="*/ 894 h 1391"/>
                <a:gd name="T38" fmla="*/ 1513 w 1628"/>
                <a:gd name="T39" fmla="*/ 1062 h 1391"/>
                <a:gd name="T40" fmla="*/ 1467 w 1628"/>
                <a:gd name="T41" fmla="*/ 1131 h 1391"/>
                <a:gd name="T42" fmla="*/ 1467 w 1628"/>
                <a:gd name="T43" fmla="*/ 1131 h 1391"/>
                <a:gd name="T44" fmla="*/ 1436 w 1628"/>
                <a:gd name="T45" fmla="*/ 1184 h 1391"/>
                <a:gd name="T46" fmla="*/ 1291 w 1628"/>
                <a:gd name="T47" fmla="*/ 1092 h 1391"/>
                <a:gd name="T48" fmla="*/ 1238 w 1628"/>
                <a:gd name="T49" fmla="*/ 1146 h 1391"/>
                <a:gd name="T50" fmla="*/ 1176 w 1628"/>
                <a:gd name="T51" fmla="*/ 1108 h 1391"/>
                <a:gd name="T52" fmla="*/ 1070 w 1628"/>
                <a:gd name="T53" fmla="*/ 1199 h 1391"/>
                <a:gd name="T54" fmla="*/ 978 w 1628"/>
                <a:gd name="T55" fmla="*/ 1169 h 1391"/>
                <a:gd name="T56" fmla="*/ 726 w 1628"/>
                <a:gd name="T57" fmla="*/ 1352 h 1391"/>
                <a:gd name="T58" fmla="*/ 619 w 1628"/>
                <a:gd name="T59" fmla="*/ 1322 h 1391"/>
                <a:gd name="T60" fmla="*/ 520 w 1628"/>
                <a:gd name="T61" fmla="*/ 1383 h 1391"/>
                <a:gd name="T62" fmla="*/ 428 w 1628"/>
                <a:gd name="T63" fmla="*/ 1352 h 1391"/>
                <a:gd name="T64" fmla="*/ 229 w 1628"/>
                <a:gd name="T65" fmla="*/ 1344 h 1391"/>
                <a:gd name="T66" fmla="*/ 229 w 1628"/>
                <a:gd name="T67" fmla="*/ 1344 h 1391"/>
                <a:gd name="T68" fmla="*/ 214 w 1628"/>
                <a:gd name="T69" fmla="*/ 1306 h 1391"/>
                <a:gd name="T70" fmla="*/ 115 w 1628"/>
                <a:gd name="T71" fmla="*/ 1306 h 1391"/>
                <a:gd name="T72" fmla="*/ 84 w 1628"/>
                <a:gd name="T73" fmla="*/ 1261 h 1391"/>
                <a:gd name="T74" fmla="*/ 46 w 1628"/>
                <a:gd name="T75" fmla="*/ 1299 h 1391"/>
                <a:gd name="T76" fmla="*/ 8 w 1628"/>
                <a:gd name="T77" fmla="*/ 1268 h 1391"/>
                <a:gd name="T78" fmla="*/ 31 w 1628"/>
                <a:gd name="T79" fmla="*/ 1238 h 1391"/>
                <a:gd name="T80" fmla="*/ 15 w 1628"/>
                <a:gd name="T81" fmla="*/ 1176 h 1391"/>
                <a:gd name="T82" fmla="*/ 15 w 1628"/>
                <a:gd name="T83" fmla="*/ 1176 h 1391"/>
                <a:gd name="T84" fmla="*/ 176 w 1628"/>
                <a:gd name="T85" fmla="*/ 1138 h 1391"/>
                <a:gd name="T86" fmla="*/ 290 w 1628"/>
                <a:gd name="T87" fmla="*/ 1131 h 1391"/>
                <a:gd name="T88" fmla="*/ 436 w 1628"/>
                <a:gd name="T89" fmla="*/ 1016 h 1391"/>
                <a:gd name="T90" fmla="*/ 504 w 1628"/>
                <a:gd name="T91" fmla="*/ 932 h 1391"/>
                <a:gd name="T92" fmla="*/ 627 w 1628"/>
                <a:gd name="T93" fmla="*/ 901 h 1391"/>
                <a:gd name="T94" fmla="*/ 734 w 1628"/>
                <a:gd name="T95" fmla="*/ 787 h 1391"/>
                <a:gd name="T96" fmla="*/ 932 w 1628"/>
                <a:gd name="T97" fmla="*/ 443 h 1391"/>
                <a:gd name="T98" fmla="*/ 947 w 1628"/>
                <a:gd name="T99" fmla="*/ 336 h 1391"/>
                <a:gd name="T100" fmla="*/ 986 w 1628"/>
                <a:gd name="T101" fmla="*/ 275 h 1391"/>
                <a:gd name="T102" fmla="*/ 986 w 1628"/>
                <a:gd name="T103" fmla="*/ 122 h 1391"/>
                <a:gd name="T104" fmla="*/ 1077 w 1628"/>
                <a:gd name="T105" fmla="*/ 107 h 1391"/>
                <a:gd name="T106" fmla="*/ 1077 w 1628"/>
                <a:gd name="T107" fmla="*/ 100 h 1391"/>
                <a:gd name="T108" fmla="*/ 963 w 1628"/>
                <a:gd name="T109" fmla="*/ 84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28" h="1391">
                  <a:moveTo>
                    <a:pt x="963" y="84"/>
                  </a:moveTo>
                  <a:lnTo>
                    <a:pt x="963" y="84"/>
                  </a:lnTo>
                  <a:cubicBezTo>
                    <a:pt x="1215" y="8"/>
                    <a:pt x="1215" y="8"/>
                    <a:pt x="1215" y="8"/>
                  </a:cubicBezTo>
                  <a:lnTo>
                    <a:pt x="1215" y="8"/>
                  </a:lnTo>
                  <a:cubicBezTo>
                    <a:pt x="1261" y="15"/>
                    <a:pt x="1314" y="0"/>
                    <a:pt x="1345" y="31"/>
                  </a:cubicBezTo>
                  <a:cubicBezTo>
                    <a:pt x="1368" y="54"/>
                    <a:pt x="1337" y="92"/>
                    <a:pt x="1337" y="122"/>
                  </a:cubicBezTo>
                  <a:cubicBezTo>
                    <a:pt x="1345" y="153"/>
                    <a:pt x="1337" y="214"/>
                    <a:pt x="1375" y="222"/>
                  </a:cubicBezTo>
                  <a:cubicBezTo>
                    <a:pt x="1421" y="229"/>
                    <a:pt x="1459" y="176"/>
                    <a:pt x="1497" y="145"/>
                  </a:cubicBezTo>
                  <a:lnTo>
                    <a:pt x="1505" y="206"/>
                  </a:lnTo>
                  <a:cubicBezTo>
                    <a:pt x="1497" y="214"/>
                    <a:pt x="1474" y="252"/>
                    <a:pt x="1474" y="252"/>
                  </a:cubicBezTo>
                  <a:cubicBezTo>
                    <a:pt x="1474" y="252"/>
                    <a:pt x="1467" y="306"/>
                    <a:pt x="1467" y="313"/>
                  </a:cubicBezTo>
                  <a:lnTo>
                    <a:pt x="1520" y="374"/>
                  </a:lnTo>
                  <a:cubicBezTo>
                    <a:pt x="1543" y="413"/>
                    <a:pt x="1558" y="458"/>
                    <a:pt x="1574" y="497"/>
                  </a:cubicBezTo>
                  <a:cubicBezTo>
                    <a:pt x="1574" y="497"/>
                    <a:pt x="1627" y="550"/>
                    <a:pt x="1620" y="550"/>
                  </a:cubicBezTo>
                  <a:cubicBezTo>
                    <a:pt x="1612" y="558"/>
                    <a:pt x="1528" y="611"/>
                    <a:pt x="1528" y="611"/>
                  </a:cubicBezTo>
                  <a:cubicBezTo>
                    <a:pt x="1513" y="626"/>
                    <a:pt x="1482" y="634"/>
                    <a:pt x="1482" y="649"/>
                  </a:cubicBezTo>
                  <a:cubicBezTo>
                    <a:pt x="1490" y="688"/>
                    <a:pt x="1551" y="703"/>
                    <a:pt x="1551" y="741"/>
                  </a:cubicBezTo>
                  <a:cubicBezTo>
                    <a:pt x="1551" y="764"/>
                    <a:pt x="1497" y="756"/>
                    <a:pt x="1490" y="779"/>
                  </a:cubicBezTo>
                  <a:cubicBezTo>
                    <a:pt x="1474" y="817"/>
                    <a:pt x="1490" y="856"/>
                    <a:pt x="1490" y="894"/>
                  </a:cubicBezTo>
                  <a:cubicBezTo>
                    <a:pt x="1497" y="947"/>
                    <a:pt x="1513" y="1008"/>
                    <a:pt x="1513" y="1062"/>
                  </a:cubicBezTo>
                  <a:cubicBezTo>
                    <a:pt x="1505" y="1092"/>
                    <a:pt x="1482" y="1108"/>
                    <a:pt x="1467" y="1131"/>
                  </a:cubicBezTo>
                  <a:lnTo>
                    <a:pt x="1467" y="1131"/>
                  </a:lnTo>
                  <a:cubicBezTo>
                    <a:pt x="1459" y="1146"/>
                    <a:pt x="1459" y="1192"/>
                    <a:pt x="1436" y="1184"/>
                  </a:cubicBezTo>
                  <a:cubicBezTo>
                    <a:pt x="1383" y="1176"/>
                    <a:pt x="1352" y="1108"/>
                    <a:pt x="1291" y="1092"/>
                  </a:cubicBezTo>
                  <a:cubicBezTo>
                    <a:pt x="1268" y="1092"/>
                    <a:pt x="1261" y="1138"/>
                    <a:pt x="1238" y="1146"/>
                  </a:cubicBezTo>
                  <a:cubicBezTo>
                    <a:pt x="1215" y="1146"/>
                    <a:pt x="1199" y="1100"/>
                    <a:pt x="1176" y="1108"/>
                  </a:cubicBezTo>
                  <a:cubicBezTo>
                    <a:pt x="1131" y="1123"/>
                    <a:pt x="1115" y="1184"/>
                    <a:pt x="1070" y="1199"/>
                  </a:cubicBezTo>
                  <a:cubicBezTo>
                    <a:pt x="1039" y="1207"/>
                    <a:pt x="1009" y="1153"/>
                    <a:pt x="978" y="1169"/>
                  </a:cubicBezTo>
                  <a:cubicBezTo>
                    <a:pt x="886" y="1215"/>
                    <a:pt x="825" y="1314"/>
                    <a:pt x="726" y="1352"/>
                  </a:cubicBezTo>
                  <a:cubicBezTo>
                    <a:pt x="695" y="1367"/>
                    <a:pt x="657" y="1314"/>
                    <a:pt x="619" y="1322"/>
                  </a:cubicBezTo>
                  <a:cubicBezTo>
                    <a:pt x="581" y="1322"/>
                    <a:pt x="558" y="1375"/>
                    <a:pt x="520" y="1383"/>
                  </a:cubicBezTo>
                  <a:cubicBezTo>
                    <a:pt x="489" y="1390"/>
                    <a:pt x="459" y="1360"/>
                    <a:pt x="428" y="1352"/>
                  </a:cubicBezTo>
                  <a:cubicBezTo>
                    <a:pt x="359" y="1344"/>
                    <a:pt x="290" y="1344"/>
                    <a:pt x="229" y="1344"/>
                  </a:cubicBezTo>
                  <a:lnTo>
                    <a:pt x="229" y="1344"/>
                  </a:lnTo>
                  <a:cubicBezTo>
                    <a:pt x="222" y="1329"/>
                    <a:pt x="229" y="1306"/>
                    <a:pt x="214" y="1306"/>
                  </a:cubicBezTo>
                  <a:cubicBezTo>
                    <a:pt x="184" y="1291"/>
                    <a:pt x="145" y="1314"/>
                    <a:pt x="115" y="1306"/>
                  </a:cubicBezTo>
                  <a:cubicBezTo>
                    <a:pt x="100" y="1299"/>
                    <a:pt x="100" y="1261"/>
                    <a:pt x="84" y="1261"/>
                  </a:cubicBezTo>
                  <a:cubicBezTo>
                    <a:pt x="61" y="1253"/>
                    <a:pt x="61" y="1291"/>
                    <a:pt x="46" y="1299"/>
                  </a:cubicBezTo>
                  <a:cubicBezTo>
                    <a:pt x="31" y="1299"/>
                    <a:pt x="8" y="1283"/>
                    <a:pt x="8" y="1268"/>
                  </a:cubicBezTo>
                  <a:cubicBezTo>
                    <a:pt x="0" y="1261"/>
                    <a:pt x="31" y="1253"/>
                    <a:pt x="31" y="1238"/>
                  </a:cubicBezTo>
                  <a:cubicBezTo>
                    <a:pt x="31" y="1215"/>
                    <a:pt x="15" y="1199"/>
                    <a:pt x="15" y="1176"/>
                  </a:cubicBezTo>
                  <a:lnTo>
                    <a:pt x="15" y="1176"/>
                  </a:lnTo>
                  <a:cubicBezTo>
                    <a:pt x="176" y="1138"/>
                    <a:pt x="176" y="1138"/>
                    <a:pt x="176" y="1138"/>
                  </a:cubicBezTo>
                  <a:cubicBezTo>
                    <a:pt x="214" y="1131"/>
                    <a:pt x="245" y="1176"/>
                    <a:pt x="290" y="1131"/>
                  </a:cubicBezTo>
                  <a:cubicBezTo>
                    <a:pt x="336" y="1092"/>
                    <a:pt x="405" y="1054"/>
                    <a:pt x="436" y="1016"/>
                  </a:cubicBezTo>
                  <a:cubicBezTo>
                    <a:pt x="459" y="986"/>
                    <a:pt x="466" y="947"/>
                    <a:pt x="504" y="932"/>
                  </a:cubicBezTo>
                  <a:cubicBezTo>
                    <a:pt x="550" y="917"/>
                    <a:pt x="588" y="932"/>
                    <a:pt x="627" y="901"/>
                  </a:cubicBezTo>
                  <a:cubicBezTo>
                    <a:pt x="657" y="863"/>
                    <a:pt x="703" y="825"/>
                    <a:pt x="734" y="787"/>
                  </a:cubicBezTo>
                  <a:cubicBezTo>
                    <a:pt x="825" y="665"/>
                    <a:pt x="871" y="588"/>
                    <a:pt x="932" y="443"/>
                  </a:cubicBezTo>
                  <a:cubicBezTo>
                    <a:pt x="940" y="420"/>
                    <a:pt x="940" y="367"/>
                    <a:pt x="947" y="336"/>
                  </a:cubicBezTo>
                  <a:cubicBezTo>
                    <a:pt x="955" y="306"/>
                    <a:pt x="970" y="306"/>
                    <a:pt x="986" y="275"/>
                  </a:cubicBezTo>
                  <a:cubicBezTo>
                    <a:pt x="1009" y="244"/>
                    <a:pt x="986" y="161"/>
                    <a:pt x="986" y="122"/>
                  </a:cubicBezTo>
                  <a:cubicBezTo>
                    <a:pt x="1016" y="115"/>
                    <a:pt x="1047" y="115"/>
                    <a:pt x="1077" y="107"/>
                  </a:cubicBezTo>
                  <a:cubicBezTo>
                    <a:pt x="1077" y="100"/>
                    <a:pt x="1077" y="100"/>
                    <a:pt x="1077" y="100"/>
                  </a:cubicBezTo>
                  <a:cubicBezTo>
                    <a:pt x="1054" y="100"/>
                    <a:pt x="970" y="92"/>
                    <a:pt x="963" y="8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21" name="Freeform 91"/>
            <p:cNvSpPr>
              <a:spLocks noChangeArrowheads="1"/>
            </p:cNvSpPr>
            <p:nvPr/>
          </p:nvSpPr>
          <p:spPr bwMode="auto">
            <a:xfrm>
              <a:off x="6076555" y="8934450"/>
              <a:ext cx="150803" cy="109538"/>
            </a:xfrm>
            <a:custGeom>
              <a:avLst/>
              <a:gdLst>
                <a:gd name="T0" fmla="*/ 168 w 420"/>
                <a:gd name="T1" fmla="*/ 23 h 306"/>
                <a:gd name="T2" fmla="*/ 168 w 420"/>
                <a:gd name="T3" fmla="*/ 23 h 306"/>
                <a:gd name="T4" fmla="*/ 282 w 420"/>
                <a:gd name="T5" fmla="*/ 7 h 306"/>
                <a:gd name="T6" fmla="*/ 358 w 420"/>
                <a:gd name="T7" fmla="*/ 38 h 306"/>
                <a:gd name="T8" fmla="*/ 358 w 420"/>
                <a:gd name="T9" fmla="*/ 38 h 306"/>
                <a:gd name="T10" fmla="*/ 404 w 420"/>
                <a:gd name="T11" fmla="*/ 53 h 306"/>
                <a:gd name="T12" fmla="*/ 419 w 420"/>
                <a:gd name="T13" fmla="*/ 160 h 306"/>
                <a:gd name="T14" fmla="*/ 419 w 420"/>
                <a:gd name="T15" fmla="*/ 160 h 306"/>
                <a:gd name="T16" fmla="*/ 274 w 420"/>
                <a:gd name="T17" fmla="*/ 305 h 306"/>
                <a:gd name="T18" fmla="*/ 274 w 420"/>
                <a:gd name="T19" fmla="*/ 305 h 306"/>
                <a:gd name="T20" fmla="*/ 191 w 420"/>
                <a:gd name="T21" fmla="*/ 214 h 306"/>
                <a:gd name="T22" fmla="*/ 115 w 420"/>
                <a:gd name="T23" fmla="*/ 244 h 306"/>
                <a:gd name="T24" fmla="*/ 77 w 420"/>
                <a:gd name="T25" fmla="*/ 168 h 306"/>
                <a:gd name="T26" fmla="*/ 8 w 420"/>
                <a:gd name="T27" fmla="*/ 130 h 306"/>
                <a:gd name="T28" fmla="*/ 8 w 420"/>
                <a:gd name="T29" fmla="*/ 130 h 306"/>
                <a:gd name="T30" fmla="*/ 8 w 420"/>
                <a:gd name="T31" fmla="*/ 61 h 306"/>
                <a:gd name="T32" fmla="*/ 77 w 420"/>
                <a:gd name="T33" fmla="*/ 30 h 306"/>
                <a:gd name="T34" fmla="*/ 130 w 420"/>
                <a:gd name="T35" fmla="*/ 61 h 306"/>
                <a:gd name="T36" fmla="*/ 168 w 420"/>
                <a:gd name="T37" fmla="*/ 2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0" h="306">
                  <a:moveTo>
                    <a:pt x="168" y="23"/>
                  </a:moveTo>
                  <a:lnTo>
                    <a:pt x="168" y="23"/>
                  </a:lnTo>
                  <a:cubicBezTo>
                    <a:pt x="205" y="15"/>
                    <a:pt x="244" y="0"/>
                    <a:pt x="282" y="7"/>
                  </a:cubicBezTo>
                  <a:cubicBezTo>
                    <a:pt x="305" y="7"/>
                    <a:pt x="328" y="30"/>
                    <a:pt x="358" y="38"/>
                  </a:cubicBezTo>
                  <a:lnTo>
                    <a:pt x="358" y="38"/>
                  </a:lnTo>
                  <a:cubicBezTo>
                    <a:pt x="374" y="46"/>
                    <a:pt x="397" y="38"/>
                    <a:pt x="404" y="53"/>
                  </a:cubicBezTo>
                  <a:cubicBezTo>
                    <a:pt x="419" y="84"/>
                    <a:pt x="412" y="122"/>
                    <a:pt x="419" y="160"/>
                  </a:cubicBezTo>
                  <a:lnTo>
                    <a:pt x="419" y="160"/>
                  </a:lnTo>
                  <a:cubicBezTo>
                    <a:pt x="358" y="183"/>
                    <a:pt x="313" y="221"/>
                    <a:pt x="274" y="305"/>
                  </a:cubicBezTo>
                  <a:lnTo>
                    <a:pt x="274" y="305"/>
                  </a:lnTo>
                  <a:cubicBezTo>
                    <a:pt x="244" y="275"/>
                    <a:pt x="228" y="229"/>
                    <a:pt x="191" y="214"/>
                  </a:cubicBezTo>
                  <a:cubicBezTo>
                    <a:pt x="161" y="206"/>
                    <a:pt x="138" y="252"/>
                    <a:pt x="115" y="244"/>
                  </a:cubicBezTo>
                  <a:cubicBezTo>
                    <a:pt x="84" y="229"/>
                    <a:pt x="92" y="183"/>
                    <a:pt x="77" y="168"/>
                  </a:cubicBezTo>
                  <a:cubicBezTo>
                    <a:pt x="62" y="145"/>
                    <a:pt x="31" y="145"/>
                    <a:pt x="8" y="130"/>
                  </a:cubicBezTo>
                  <a:lnTo>
                    <a:pt x="8" y="130"/>
                  </a:lnTo>
                  <a:cubicBezTo>
                    <a:pt x="8" y="107"/>
                    <a:pt x="0" y="84"/>
                    <a:pt x="8" y="61"/>
                  </a:cubicBezTo>
                  <a:cubicBezTo>
                    <a:pt x="23" y="38"/>
                    <a:pt x="54" y="30"/>
                    <a:pt x="77" y="30"/>
                  </a:cubicBezTo>
                  <a:cubicBezTo>
                    <a:pt x="100" y="30"/>
                    <a:pt x="115" y="61"/>
                    <a:pt x="130" y="61"/>
                  </a:cubicBezTo>
                  <a:cubicBezTo>
                    <a:pt x="153" y="61"/>
                    <a:pt x="153" y="30"/>
                    <a:pt x="168" y="2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22" name="Freeform 92"/>
            <p:cNvSpPr>
              <a:spLocks noChangeArrowheads="1"/>
            </p:cNvSpPr>
            <p:nvPr/>
          </p:nvSpPr>
          <p:spPr bwMode="auto">
            <a:xfrm>
              <a:off x="5895591" y="8977313"/>
              <a:ext cx="280970" cy="139700"/>
            </a:xfrm>
            <a:custGeom>
              <a:avLst/>
              <a:gdLst>
                <a:gd name="T0" fmla="*/ 283 w 779"/>
                <a:gd name="T1" fmla="*/ 0 h 390"/>
                <a:gd name="T2" fmla="*/ 283 w 779"/>
                <a:gd name="T3" fmla="*/ 0 h 390"/>
                <a:gd name="T4" fmla="*/ 390 w 779"/>
                <a:gd name="T5" fmla="*/ 30 h 390"/>
                <a:gd name="T6" fmla="*/ 512 w 779"/>
                <a:gd name="T7" fmla="*/ 15 h 390"/>
                <a:gd name="T8" fmla="*/ 512 w 779"/>
                <a:gd name="T9" fmla="*/ 15 h 390"/>
                <a:gd name="T10" fmla="*/ 581 w 779"/>
                <a:gd name="T11" fmla="*/ 53 h 390"/>
                <a:gd name="T12" fmla="*/ 619 w 779"/>
                <a:gd name="T13" fmla="*/ 129 h 390"/>
                <a:gd name="T14" fmla="*/ 695 w 779"/>
                <a:gd name="T15" fmla="*/ 99 h 390"/>
                <a:gd name="T16" fmla="*/ 778 w 779"/>
                <a:gd name="T17" fmla="*/ 190 h 390"/>
                <a:gd name="T18" fmla="*/ 778 w 779"/>
                <a:gd name="T19" fmla="*/ 190 h 390"/>
                <a:gd name="T20" fmla="*/ 771 w 779"/>
                <a:gd name="T21" fmla="*/ 213 h 390"/>
                <a:gd name="T22" fmla="*/ 535 w 779"/>
                <a:gd name="T23" fmla="*/ 366 h 390"/>
                <a:gd name="T24" fmla="*/ 84 w 779"/>
                <a:gd name="T25" fmla="*/ 236 h 390"/>
                <a:gd name="T26" fmla="*/ 0 w 779"/>
                <a:gd name="T27" fmla="*/ 160 h 390"/>
                <a:gd name="T28" fmla="*/ 0 w 779"/>
                <a:gd name="T29" fmla="*/ 160 h 390"/>
                <a:gd name="T30" fmla="*/ 145 w 779"/>
                <a:gd name="T31" fmla="*/ 61 h 390"/>
                <a:gd name="T32" fmla="*/ 199 w 779"/>
                <a:gd name="T33" fmla="*/ 76 h 390"/>
                <a:gd name="T34" fmla="*/ 283 w 779"/>
                <a:gd name="T35"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9" h="390">
                  <a:moveTo>
                    <a:pt x="283" y="0"/>
                  </a:moveTo>
                  <a:lnTo>
                    <a:pt x="283" y="0"/>
                  </a:lnTo>
                  <a:cubicBezTo>
                    <a:pt x="313" y="7"/>
                    <a:pt x="352" y="30"/>
                    <a:pt x="390" y="30"/>
                  </a:cubicBezTo>
                  <a:cubicBezTo>
                    <a:pt x="428" y="30"/>
                    <a:pt x="474" y="22"/>
                    <a:pt x="512" y="15"/>
                  </a:cubicBezTo>
                  <a:lnTo>
                    <a:pt x="512" y="15"/>
                  </a:lnTo>
                  <a:cubicBezTo>
                    <a:pt x="535" y="30"/>
                    <a:pt x="566" y="30"/>
                    <a:pt x="581" y="53"/>
                  </a:cubicBezTo>
                  <a:cubicBezTo>
                    <a:pt x="596" y="68"/>
                    <a:pt x="588" y="114"/>
                    <a:pt x="619" y="129"/>
                  </a:cubicBezTo>
                  <a:cubicBezTo>
                    <a:pt x="642" y="137"/>
                    <a:pt x="665" y="91"/>
                    <a:pt x="695" y="99"/>
                  </a:cubicBezTo>
                  <a:cubicBezTo>
                    <a:pt x="732" y="114"/>
                    <a:pt x="748" y="160"/>
                    <a:pt x="778" y="190"/>
                  </a:cubicBezTo>
                  <a:lnTo>
                    <a:pt x="778" y="190"/>
                  </a:lnTo>
                  <a:cubicBezTo>
                    <a:pt x="778" y="198"/>
                    <a:pt x="778" y="206"/>
                    <a:pt x="771" y="213"/>
                  </a:cubicBezTo>
                  <a:cubicBezTo>
                    <a:pt x="709" y="389"/>
                    <a:pt x="732" y="328"/>
                    <a:pt x="535" y="366"/>
                  </a:cubicBezTo>
                  <a:cubicBezTo>
                    <a:pt x="413" y="389"/>
                    <a:pt x="130" y="381"/>
                    <a:pt x="84" y="236"/>
                  </a:cubicBezTo>
                  <a:cubicBezTo>
                    <a:pt x="61" y="190"/>
                    <a:pt x="31" y="175"/>
                    <a:pt x="0" y="160"/>
                  </a:cubicBezTo>
                  <a:lnTo>
                    <a:pt x="0" y="160"/>
                  </a:lnTo>
                  <a:cubicBezTo>
                    <a:pt x="38" y="137"/>
                    <a:pt x="99" y="76"/>
                    <a:pt x="145" y="61"/>
                  </a:cubicBezTo>
                  <a:cubicBezTo>
                    <a:pt x="161" y="53"/>
                    <a:pt x="183" y="83"/>
                    <a:pt x="199" y="76"/>
                  </a:cubicBezTo>
                  <a:cubicBezTo>
                    <a:pt x="229" y="61"/>
                    <a:pt x="252" y="22"/>
                    <a:pt x="283"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23" name="Freeform 93"/>
            <p:cNvSpPr>
              <a:spLocks noChangeArrowheads="1"/>
            </p:cNvSpPr>
            <p:nvPr/>
          </p:nvSpPr>
          <p:spPr bwMode="auto">
            <a:xfrm>
              <a:off x="6452768" y="8842375"/>
              <a:ext cx="236522" cy="223838"/>
            </a:xfrm>
            <a:custGeom>
              <a:avLst/>
              <a:gdLst>
                <a:gd name="T0" fmla="*/ 229 w 658"/>
                <a:gd name="T1" fmla="*/ 0 h 620"/>
                <a:gd name="T2" fmla="*/ 229 w 658"/>
                <a:gd name="T3" fmla="*/ 0 h 620"/>
                <a:gd name="T4" fmla="*/ 160 w 658"/>
                <a:gd name="T5" fmla="*/ 100 h 620"/>
                <a:gd name="T6" fmla="*/ 53 w 658"/>
                <a:gd name="T7" fmla="*/ 222 h 620"/>
                <a:gd name="T8" fmla="*/ 7 w 658"/>
                <a:gd name="T9" fmla="*/ 344 h 620"/>
                <a:gd name="T10" fmla="*/ 7 w 658"/>
                <a:gd name="T11" fmla="*/ 344 h 620"/>
                <a:gd name="T12" fmla="*/ 30 w 658"/>
                <a:gd name="T13" fmla="*/ 382 h 620"/>
                <a:gd name="T14" fmla="*/ 122 w 658"/>
                <a:gd name="T15" fmla="*/ 382 h 620"/>
                <a:gd name="T16" fmla="*/ 168 w 658"/>
                <a:gd name="T17" fmla="*/ 428 h 620"/>
                <a:gd name="T18" fmla="*/ 229 w 658"/>
                <a:gd name="T19" fmla="*/ 436 h 620"/>
                <a:gd name="T20" fmla="*/ 244 w 658"/>
                <a:gd name="T21" fmla="*/ 497 h 620"/>
                <a:gd name="T22" fmla="*/ 221 w 658"/>
                <a:gd name="T23" fmla="*/ 527 h 620"/>
                <a:gd name="T24" fmla="*/ 229 w 658"/>
                <a:gd name="T25" fmla="*/ 596 h 620"/>
                <a:gd name="T26" fmla="*/ 229 w 658"/>
                <a:gd name="T27" fmla="*/ 596 h 620"/>
                <a:gd name="T28" fmla="*/ 343 w 658"/>
                <a:gd name="T29" fmla="*/ 619 h 620"/>
                <a:gd name="T30" fmla="*/ 489 w 658"/>
                <a:gd name="T31" fmla="*/ 581 h 620"/>
                <a:gd name="T32" fmla="*/ 580 w 658"/>
                <a:gd name="T33" fmla="*/ 604 h 620"/>
                <a:gd name="T34" fmla="*/ 580 w 658"/>
                <a:gd name="T35" fmla="*/ 604 h 620"/>
                <a:gd name="T36" fmla="*/ 588 w 658"/>
                <a:gd name="T37" fmla="*/ 481 h 620"/>
                <a:gd name="T38" fmla="*/ 534 w 658"/>
                <a:gd name="T39" fmla="*/ 420 h 620"/>
                <a:gd name="T40" fmla="*/ 634 w 658"/>
                <a:gd name="T41" fmla="*/ 352 h 620"/>
                <a:gd name="T42" fmla="*/ 618 w 658"/>
                <a:gd name="T43" fmla="*/ 222 h 620"/>
                <a:gd name="T44" fmla="*/ 618 w 658"/>
                <a:gd name="T45" fmla="*/ 222 h 620"/>
                <a:gd name="T46" fmla="*/ 443 w 658"/>
                <a:gd name="T47" fmla="*/ 176 h 620"/>
                <a:gd name="T48" fmla="*/ 412 w 658"/>
                <a:gd name="T49" fmla="*/ 61 h 620"/>
                <a:gd name="T50" fmla="*/ 290 w 658"/>
                <a:gd name="T51" fmla="*/ 54 h 620"/>
                <a:gd name="T52" fmla="*/ 290 w 658"/>
                <a:gd name="T53" fmla="*/ 23 h 620"/>
                <a:gd name="T54" fmla="*/ 229 w 658"/>
                <a:gd name="T5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8" h="620">
                  <a:moveTo>
                    <a:pt x="229" y="0"/>
                  </a:moveTo>
                  <a:lnTo>
                    <a:pt x="229" y="0"/>
                  </a:lnTo>
                  <a:cubicBezTo>
                    <a:pt x="206" y="31"/>
                    <a:pt x="176" y="61"/>
                    <a:pt x="160" y="100"/>
                  </a:cubicBezTo>
                  <a:cubicBezTo>
                    <a:pt x="145" y="153"/>
                    <a:pt x="76" y="168"/>
                    <a:pt x="53" y="222"/>
                  </a:cubicBezTo>
                  <a:cubicBezTo>
                    <a:pt x="38" y="260"/>
                    <a:pt x="23" y="306"/>
                    <a:pt x="7" y="344"/>
                  </a:cubicBezTo>
                  <a:lnTo>
                    <a:pt x="7" y="344"/>
                  </a:lnTo>
                  <a:cubicBezTo>
                    <a:pt x="23" y="382"/>
                    <a:pt x="0" y="359"/>
                    <a:pt x="30" y="382"/>
                  </a:cubicBezTo>
                  <a:cubicBezTo>
                    <a:pt x="61" y="397"/>
                    <a:pt x="91" y="375"/>
                    <a:pt x="122" y="382"/>
                  </a:cubicBezTo>
                  <a:cubicBezTo>
                    <a:pt x="145" y="390"/>
                    <a:pt x="145" y="420"/>
                    <a:pt x="168" y="428"/>
                  </a:cubicBezTo>
                  <a:cubicBezTo>
                    <a:pt x="183" y="436"/>
                    <a:pt x="214" y="420"/>
                    <a:pt x="229" y="436"/>
                  </a:cubicBezTo>
                  <a:cubicBezTo>
                    <a:pt x="244" y="451"/>
                    <a:pt x="244" y="474"/>
                    <a:pt x="244" y="497"/>
                  </a:cubicBezTo>
                  <a:cubicBezTo>
                    <a:pt x="244" y="512"/>
                    <a:pt x="221" y="512"/>
                    <a:pt x="221" y="527"/>
                  </a:cubicBezTo>
                  <a:cubicBezTo>
                    <a:pt x="214" y="550"/>
                    <a:pt x="221" y="573"/>
                    <a:pt x="229" y="596"/>
                  </a:cubicBezTo>
                  <a:lnTo>
                    <a:pt x="229" y="596"/>
                  </a:lnTo>
                  <a:cubicBezTo>
                    <a:pt x="267" y="604"/>
                    <a:pt x="298" y="619"/>
                    <a:pt x="343" y="619"/>
                  </a:cubicBezTo>
                  <a:cubicBezTo>
                    <a:pt x="389" y="619"/>
                    <a:pt x="435" y="581"/>
                    <a:pt x="489" y="581"/>
                  </a:cubicBezTo>
                  <a:cubicBezTo>
                    <a:pt x="519" y="581"/>
                    <a:pt x="550" y="596"/>
                    <a:pt x="580" y="604"/>
                  </a:cubicBezTo>
                  <a:lnTo>
                    <a:pt x="580" y="604"/>
                  </a:lnTo>
                  <a:cubicBezTo>
                    <a:pt x="580" y="565"/>
                    <a:pt x="595" y="519"/>
                    <a:pt x="588" y="481"/>
                  </a:cubicBezTo>
                  <a:cubicBezTo>
                    <a:pt x="580" y="451"/>
                    <a:pt x="527" y="443"/>
                    <a:pt x="534" y="420"/>
                  </a:cubicBezTo>
                  <a:cubicBezTo>
                    <a:pt x="550" y="382"/>
                    <a:pt x="618" y="390"/>
                    <a:pt x="634" y="352"/>
                  </a:cubicBezTo>
                  <a:cubicBezTo>
                    <a:pt x="657" y="306"/>
                    <a:pt x="626" y="267"/>
                    <a:pt x="618" y="222"/>
                  </a:cubicBezTo>
                  <a:lnTo>
                    <a:pt x="618" y="222"/>
                  </a:lnTo>
                  <a:cubicBezTo>
                    <a:pt x="557" y="206"/>
                    <a:pt x="489" y="214"/>
                    <a:pt x="443" y="176"/>
                  </a:cubicBezTo>
                  <a:cubicBezTo>
                    <a:pt x="412" y="153"/>
                    <a:pt x="443" y="84"/>
                    <a:pt x="412" y="61"/>
                  </a:cubicBezTo>
                  <a:cubicBezTo>
                    <a:pt x="382" y="38"/>
                    <a:pt x="328" y="69"/>
                    <a:pt x="290" y="54"/>
                  </a:cubicBezTo>
                  <a:cubicBezTo>
                    <a:pt x="275" y="54"/>
                    <a:pt x="298" y="31"/>
                    <a:pt x="290" y="23"/>
                  </a:cubicBezTo>
                  <a:cubicBezTo>
                    <a:pt x="252" y="0"/>
                    <a:pt x="267" y="15"/>
                    <a:pt x="229"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24" name="Freeform 94"/>
            <p:cNvSpPr>
              <a:spLocks noChangeArrowheads="1"/>
            </p:cNvSpPr>
            <p:nvPr/>
          </p:nvSpPr>
          <p:spPr bwMode="auto">
            <a:xfrm>
              <a:off x="6436894" y="8966201"/>
              <a:ext cx="104768" cy="119063"/>
            </a:xfrm>
            <a:custGeom>
              <a:avLst/>
              <a:gdLst>
                <a:gd name="T0" fmla="*/ 53 w 291"/>
                <a:gd name="T1" fmla="*/ 0 h 329"/>
                <a:gd name="T2" fmla="*/ 53 w 291"/>
                <a:gd name="T3" fmla="*/ 0 h 329"/>
                <a:gd name="T4" fmla="*/ 76 w 291"/>
                <a:gd name="T5" fmla="*/ 38 h 329"/>
                <a:gd name="T6" fmla="*/ 168 w 291"/>
                <a:gd name="T7" fmla="*/ 38 h 329"/>
                <a:gd name="T8" fmla="*/ 214 w 291"/>
                <a:gd name="T9" fmla="*/ 84 h 329"/>
                <a:gd name="T10" fmla="*/ 275 w 291"/>
                <a:gd name="T11" fmla="*/ 92 h 329"/>
                <a:gd name="T12" fmla="*/ 290 w 291"/>
                <a:gd name="T13" fmla="*/ 153 h 329"/>
                <a:gd name="T14" fmla="*/ 267 w 291"/>
                <a:gd name="T15" fmla="*/ 183 h 329"/>
                <a:gd name="T16" fmla="*/ 275 w 291"/>
                <a:gd name="T17" fmla="*/ 252 h 329"/>
                <a:gd name="T18" fmla="*/ 275 w 291"/>
                <a:gd name="T19" fmla="*/ 252 h 329"/>
                <a:gd name="T20" fmla="*/ 252 w 291"/>
                <a:gd name="T21" fmla="*/ 298 h 329"/>
                <a:gd name="T22" fmla="*/ 214 w 291"/>
                <a:gd name="T23" fmla="*/ 298 h 329"/>
                <a:gd name="T24" fmla="*/ 183 w 291"/>
                <a:gd name="T25" fmla="*/ 328 h 329"/>
                <a:gd name="T26" fmla="*/ 183 w 291"/>
                <a:gd name="T27" fmla="*/ 328 h 329"/>
                <a:gd name="T28" fmla="*/ 99 w 291"/>
                <a:gd name="T29" fmla="*/ 290 h 329"/>
                <a:gd name="T30" fmla="*/ 107 w 291"/>
                <a:gd name="T31" fmla="*/ 229 h 329"/>
                <a:gd name="T32" fmla="*/ 99 w 291"/>
                <a:gd name="T33" fmla="*/ 153 h 329"/>
                <a:gd name="T34" fmla="*/ 46 w 291"/>
                <a:gd name="T35" fmla="*/ 122 h 329"/>
                <a:gd name="T36" fmla="*/ 0 w 291"/>
                <a:gd name="T37" fmla="*/ 76 h 329"/>
                <a:gd name="T38" fmla="*/ 0 w 291"/>
                <a:gd name="T39" fmla="*/ 76 h 329"/>
                <a:gd name="T40" fmla="*/ 53 w 291"/>
                <a:gd name="T41"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1" h="329">
                  <a:moveTo>
                    <a:pt x="53" y="0"/>
                  </a:moveTo>
                  <a:lnTo>
                    <a:pt x="53" y="0"/>
                  </a:lnTo>
                  <a:cubicBezTo>
                    <a:pt x="69" y="38"/>
                    <a:pt x="46" y="15"/>
                    <a:pt x="76" y="38"/>
                  </a:cubicBezTo>
                  <a:cubicBezTo>
                    <a:pt x="107" y="53"/>
                    <a:pt x="137" y="31"/>
                    <a:pt x="168" y="38"/>
                  </a:cubicBezTo>
                  <a:cubicBezTo>
                    <a:pt x="191" y="46"/>
                    <a:pt x="191" y="76"/>
                    <a:pt x="214" y="84"/>
                  </a:cubicBezTo>
                  <a:cubicBezTo>
                    <a:pt x="229" y="92"/>
                    <a:pt x="260" y="76"/>
                    <a:pt x="275" y="92"/>
                  </a:cubicBezTo>
                  <a:cubicBezTo>
                    <a:pt x="290" y="107"/>
                    <a:pt x="290" y="130"/>
                    <a:pt x="290" y="153"/>
                  </a:cubicBezTo>
                  <a:cubicBezTo>
                    <a:pt x="290" y="168"/>
                    <a:pt x="267" y="168"/>
                    <a:pt x="267" y="183"/>
                  </a:cubicBezTo>
                  <a:cubicBezTo>
                    <a:pt x="260" y="206"/>
                    <a:pt x="267" y="229"/>
                    <a:pt x="275" y="252"/>
                  </a:cubicBezTo>
                  <a:lnTo>
                    <a:pt x="275" y="252"/>
                  </a:lnTo>
                  <a:cubicBezTo>
                    <a:pt x="267" y="267"/>
                    <a:pt x="267" y="290"/>
                    <a:pt x="252" y="298"/>
                  </a:cubicBezTo>
                  <a:cubicBezTo>
                    <a:pt x="244" y="306"/>
                    <a:pt x="229" y="290"/>
                    <a:pt x="214" y="298"/>
                  </a:cubicBezTo>
                  <a:cubicBezTo>
                    <a:pt x="199" y="298"/>
                    <a:pt x="191" y="313"/>
                    <a:pt x="183" y="328"/>
                  </a:cubicBezTo>
                  <a:lnTo>
                    <a:pt x="183" y="328"/>
                  </a:lnTo>
                  <a:cubicBezTo>
                    <a:pt x="153" y="313"/>
                    <a:pt x="114" y="321"/>
                    <a:pt x="99" y="290"/>
                  </a:cubicBezTo>
                  <a:cubicBezTo>
                    <a:pt x="84" y="275"/>
                    <a:pt x="107" y="252"/>
                    <a:pt x="107" y="229"/>
                  </a:cubicBezTo>
                  <a:cubicBezTo>
                    <a:pt x="107" y="206"/>
                    <a:pt x="114" y="175"/>
                    <a:pt x="99" y="153"/>
                  </a:cubicBezTo>
                  <a:cubicBezTo>
                    <a:pt x="91" y="137"/>
                    <a:pt x="61" y="137"/>
                    <a:pt x="46" y="122"/>
                  </a:cubicBezTo>
                  <a:cubicBezTo>
                    <a:pt x="15" y="99"/>
                    <a:pt x="23" y="107"/>
                    <a:pt x="0" y="76"/>
                  </a:cubicBezTo>
                  <a:lnTo>
                    <a:pt x="0" y="76"/>
                  </a:lnTo>
                  <a:cubicBezTo>
                    <a:pt x="23" y="61"/>
                    <a:pt x="38" y="31"/>
                    <a:pt x="53"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25" name="Freeform 95"/>
            <p:cNvSpPr>
              <a:spLocks noChangeArrowheads="1"/>
            </p:cNvSpPr>
            <p:nvPr/>
          </p:nvSpPr>
          <p:spPr bwMode="auto">
            <a:xfrm>
              <a:off x="6941686" y="8810626"/>
              <a:ext cx="134928" cy="187325"/>
            </a:xfrm>
            <a:custGeom>
              <a:avLst/>
              <a:gdLst>
                <a:gd name="T0" fmla="*/ 107 w 376"/>
                <a:gd name="T1" fmla="*/ 54 h 521"/>
                <a:gd name="T2" fmla="*/ 107 w 376"/>
                <a:gd name="T3" fmla="*/ 54 h 521"/>
                <a:gd name="T4" fmla="*/ 153 w 376"/>
                <a:gd name="T5" fmla="*/ 69 h 521"/>
                <a:gd name="T6" fmla="*/ 214 w 376"/>
                <a:gd name="T7" fmla="*/ 54 h 521"/>
                <a:gd name="T8" fmla="*/ 237 w 376"/>
                <a:gd name="T9" fmla="*/ 8 h 521"/>
                <a:gd name="T10" fmla="*/ 275 w 376"/>
                <a:gd name="T11" fmla="*/ 0 h 521"/>
                <a:gd name="T12" fmla="*/ 275 w 376"/>
                <a:gd name="T13" fmla="*/ 0 h 521"/>
                <a:gd name="T14" fmla="*/ 260 w 376"/>
                <a:gd name="T15" fmla="*/ 31 h 521"/>
                <a:gd name="T16" fmla="*/ 252 w 376"/>
                <a:gd name="T17" fmla="*/ 92 h 521"/>
                <a:gd name="T18" fmla="*/ 298 w 376"/>
                <a:gd name="T19" fmla="*/ 153 h 521"/>
                <a:gd name="T20" fmla="*/ 237 w 376"/>
                <a:gd name="T21" fmla="*/ 214 h 521"/>
                <a:gd name="T22" fmla="*/ 260 w 376"/>
                <a:gd name="T23" fmla="*/ 298 h 521"/>
                <a:gd name="T24" fmla="*/ 329 w 376"/>
                <a:gd name="T25" fmla="*/ 336 h 521"/>
                <a:gd name="T26" fmla="*/ 375 w 376"/>
                <a:gd name="T27" fmla="*/ 436 h 521"/>
                <a:gd name="T28" fmla="*/ 375 w 376"/>
                <a:gd name="T29" fmla="*/ 436 h 521"/>
                <a:gd name="T30" fmla="*/ 168 w 376"/>
                <a:gd name="T31" fmla="*/ 512 h 521"/>
                <a:gd name="T32" fmla="*/ 61 w 376"/>
                <a:gd name="T33" fmla="*/ 497 h 521"/>
                <a:gd name="T34" fmla="*/ 23 w 376"/>
                <a:gd name="T35" fmla="*/ 405 h 521"/>
                <a:gd name="T36" fmla="*/ 8 w 376"/>
                <a:gd name="T37" fmla="*/ 306 h 521"/>
                <a:gd name="T38" fmla="*/ 31 w 376"/>
                <a:gd name="T39" fmla="*/ 267 h 521"/>
                <a:gd name="T40" fmla="*/ 23 w 376"/>
                <a:gd name="T41" fmla="*/ 168 h 521"/>
                <a:gd name="T42" fmla="*/ 100 w 376"/>
                <a:gd name="T43" fmla="*/ 145 h 521"/>
                <a:gd name="T44" fmla="*/ 84 w 376"/>
                <a:gd name="T45" fmla="*/ 99 h 521"/>
                <a:gd name="T46" fmla="*/ 107 w 376"/>
                <a:gd name="T47" fmla="*/ 54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6" h="521">
                  <a:moveTo>
                    <a:pt x="107" y="54"/>
                  </a:moveTo>
                  <a:lnTo>
                    <a:pt x="107" y="54"/>
                  </a:lnTo>
                  <a:cubicBezTo>
                    <a:pt x="122" y="61"/>
                    <a:pt x="138" y="69"/>
                    <a:pt x="153" y="69"/>
                  </a:cubicBezTo>
                  <a:cubicBezTo>
                    <a:pt x="176" y="69"/>
                    <a:pt x="199" y="69"/>
                    <a:pt x="214" y="54"/>
                  </a:cubicBezTo>
                  <a:cubicBezTo>
                    <a:pt x="230" y="46"/>
                    <a:pt x="230" y="15"/>
                    <a:pt x="237" y="8"/>
                  </a:cubicBezTo>
                  <a:cubicBezTo>
                    <a:pt x="252" y="0"/>
                    <a:pt x="260" y="0"/>
                    <a:pt x="275" y="0"/>
                  </a:cubicBezTo>
                  <a:lnTo>
                    <a:pt x="275" y="0"/>
                  </a:lnTo>
                  <a:cubicBezTo>
                    <a:pt x="268" y="8"/>
                    <a:pt x="260" y="23"/>
                    <a:pt x="260" y="31"/>
                  </a:cubicBezTo>
                  <a:cubicBezTo>
                    <a:pt x="252" y="54"/>
                    <a:pt x="252" y="77"/>
                    <a:pt x="252" y="92"/>
                  </a:cubicBezTo>
                  <a:cubicBezTo>
                    <a:pt x="260" y="115"/>
                    <a:pt x="298" y="130"/>
                    <a:pt x="298" y="153"/>
                  </a:cubicBezTo>
                  <a:cubicBezTo>
                    <a:pt x="291" y="184"/>
                    <a:pt x="245" y="191"/>
                    <a:pt x="237" y="214"/>
                  </a:cubicBezTo>
                  <a:cubicBezTo>
                    <a:pt x="237" y="245"/>
                    <a:pt x="237" y="275"/>
                    <a:pt x="260" y="298"/>
                  </a:cubicBezTo>
                  <a:cubicBezTo>
                    <a:pt x="275" y="321"/>
                    <a:pt x="306" y="313"/>
                    <a:pt x="329" y="336"/>
                  </a:cubicBezTo>
                  <a:cubicBezTo>
                    <a:pt x="352" y="359"/>
                    <a:pt x="359" y="405"/>
                    <a:pt x="375" y="436"/>
                  </a:cubicBezTo>
                  <a:lnTo>
                    <a:pt x="375" y="436"/>
                  </a:lnTo>
                  <a:cubicBezTo>
                    <a:pt x="306" y="459"/>
                    <a:pt x="245" y="497"/>
                    <a:pt x="168" y="512"/>
                  </a:cubicBezTo>
                  <a:cubicBezTo>
                    <a:pt x="138" y="520"/>
                    <a:pt x="92" y="520"/>
                    <a:pt x="61" y="497"/>
                  </a:cubicBezTo>
                  <a:cubicBezTo>
                    <a:pt x="39" y="474"/>
                    <a:pt x="31" y="436"/>
                    <a:pt x="23" y="405"/>
                  </a:cubicBezTo>
                  <a:cubicBezTo>
                    <a:pt x="8" y="374"/>
                    <a:pt x="0" y="336"/>
                    <a:pt x="8" y="306"/>
                  </a:cubicBezTo>
                  <a:cubicBezTo>
                    <a:pt x="8" y="290"/>
                    <a:pt x="31" y="283"/>
                    <a:pt x="31" y="267"/>
                  </a:cubicBezTo>
                  <a:cubicBezTo>
                    <a:pt x="39" y="229"/>
                    <a:pt x="8" y="199"/>
                    <a:pt x="23" y="168"/>
                  </a:cubicBezTo>
                  <a:cubicBezTo>
                    <a:pt x="39" y="145"/>
                    <a:pt x="84" y="161"/>
                    <a:pt x="100" y="145"/>
                  </a:cubicBezTo>
                  <a:cubicBezTo>
                    <a:pt x="115" y="130"/>
                    <a:pt x="84" y="115"/>
                    <a:pt x="84" y="99"/>
                  </a:cubicBezTo>
                  <a:cubicBezTo>
                    <a:pt x="92" y="84"/>
                    <a:pt x="100" y="69"/>
                    <a:pt x="107" y="5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26" name="Freeform 96"/>
            <p:cNvSpPr>
              <a:spLocks noChangeArrowheads="1"/>
            </p:cNvSpPr>
            <p:nvPr/>
          </p:nvSpPr>
          <p:spPr bwMode="auto">
            <a:xfrm>
              <a:off x="7090901" y="8932863"/>
              <a:ext cx="330178" cy="209550"/>
            </a:xfrm>
            <a:custGeom>
              <a:avLst/>
              <a:gdLst>
                <a:gd name="T0" fmla="*/ 114 w 917"/>
                <a:gd name="T1" fmla="*/ 565 h 582"/>
                <a:gd name="T2" fmla="*/ 114 w 917"/>
                <a:gd name="T3" fmla="*/ 565 h 582"/>
                <a:gd name="T4" fmla="*/ 122 w 917"/>
                <a:gd name="T5" fmla="*/ 474 h 582"/>
                <a:gd name="T6" fmla="*/ 61 w 917"/>
                <a:gd name="T7" fmla="*/ 420 h 582"/>
                <a:gd name="T8" fmla="*/ 15 w 917"/>
                <a:gd name="T9" fmla="*/ 352 h 582"/>
                <a:gd name="T10" fmla="*/ 76 w 917"/>
                <a:gd name="T11" fmla="*/ 329 h 582"/>
                <a:gd name="T12" fmla="*/ 84 w 917"/>
                <a:gd name="T13" fmla="*/ 267 h 582"/>
                <a:gd name="T14" fmla="*/ 30 w 917"/>
                <a:gd name="T15" fmla="*/ 206 h 582"/>
                <a:gd name="T16" fmla="*/ 0 w 917"/>
                <a:gd name="T17" fmla="*/ 84 h 582"/>
                <a:gd name="T18" fmla="*/ 0 w 917"/>
                <a:gd name="T19" fmla="*/ 84 h 582"/>
                <a:gd name="T20" fmla="*/ 38 w 917"/>
                <a:gd name="T21" fmla="*/ 15 h 582"/>
                <a:gd name="T22" fmla="*/ 114 w 917"/>
                <a:gd name="T23" fmla="*/ 31 h 582"/>
                <a:gd name="T24" fmla="*/ 191 w 917"/>
                <a:gd name="T25" fmla="*/ 69 h 582"/>
                <a:gd name="T26" fmla="*/ 290 w 917"/>
                <a:gd name="T27" fmla="*/ 38 h 582"/>
                <a:gd name="T28" fmla="*/ 359 w 917"/>
                <a:gd name="T29" fmla="*/ 23 h 582"/>
                <a:gd name="T30" fmla="*/ 374 w 917"/>
                <a:gd name="T31" fmla="*/ 31 h 582"/>
                <a:gd name="T32" fmla="*/ 397 w 917"/>
                <a:gd name="T33" fmla="*/ 0 h 582"/>
                <a:gd name="T34" fmla="*/ 534 w 917"/>
                <a:gd name="T35" fmla="*/ 61 h 582"/>
                <a:gd name="T36" fmla="*/ 595 w 917"/>
                <a:gd name="T37" fmla="*/ 84 h 582"/>
                <a:gd name="T38" fmla="*/ 687 w 917"/>
                <a:gd name="T39" fmla="*/ 46 h 582"/>
                <a:gd name="T40" fmla="*/ 687 w 917"/>
                <a:gd name="T41" fmla="*/ 107 h 582"/>
                <a:gd name="T42" fmla="*/ 748 w 917"/>
                <a:gd name="T43" fmla="*/ 191 h 582"/>
                <a:gd name="T44" fmla="*/ 825 w 917"/>
                <a:gd name="T45" fmla="*/ 176 h 582"/>
                <a:gd name="T46" fmla="*/ 848 w 917"/>
                <a:gd name="T47" fmla="*/ 222 h 582"/>
                <a:gd name="T48" fmla="*/ 848 w 917"/>
                <a:gd name="T49" fmla="*/ 222 h 582"/>
                <a:gd name="T50" fmla="*/ 825 w 917"/>
                <a:gd name="T51" fmla="*/ 275 h 582"/>
                <a:gd name="T52" fmla="*/ 863 w 917"/>
                <a:gd name="T53" fmla="*/ 290 h 582"/>
                <a:gd name="T54" fmla="*/ 901 w 917"/>
                <a:gd name="T55" fmla="*/ 359 h 582"/>
                <a:gd name="T56" fmla="*/ 901 w 917"/>
                <a:gd name="T57" fmla="*/ 359 h 582"/>
                <a:gd name="T58" fmla="*/ 886 w 917"/>
                <a:gd name="T59" fmla="*/ 413 h 582"/>
                <a:gd name="T60" fmla="*/ 909 w 917"/>
                <a:gd name="T61" fmla="*/ 459 h 582"/>
                <a:gd name="T62" fmla="*/ 901 w 917"/>
                <a:gd name="T63" fmla="*/ 504 h 582"/>
                <a:gd name="T64" fmla="*/ 901 w 917"/>
                <a:gd name="T65" fmla="*/ 504 h 582"/>
                <a:gd name="T66" fmla="*/ 832 w 917"/>
                <a:gd name="T67" fmla="*/ 512 h 582"/>
                <a:gd name="T68" fmla="*/ 756 w 917"/>
                <a:gd name="T69" fmla="*/ 451 h 582"/>
                <a:gd name="T70" fmla="*/ 718 w 917"/>
                <a:gd name="T71" fmla="*/ 466 h 582"/>
                <a:gd name="T72" fmla="*/ 710 w 917"/>
                <a:gd name="T73" fmla="*/ 504 h 582"/>
                <a:gd name="T74" fmla="*/ 626 w 917"/>
                <a:gd name="T75" fmla="*/ 489 h 582"/>
                <a:gd name="T76" fmla="*/ 267 w 917"/>
                <a:gd name="T77" fmla="*/ 466 h 582"/>
                <a:gd name="T78" fmla="*/ 214 w 917"/>
                <a:gd name="T79" fmla="*/ 520 h 582"/>
                <a:gd name="T80" fmla="*/ 229 w 917"/>
                <a:gd name="T81" fmla="*/ 565 h 582"/>
                <a:gd name="T82" fmla="*/ 114 w 917"/>
                <a:gd name="T83" fmla="*/ 56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17" h="582">
                  <a:moveTo>
                    <a:pt x="114" y="565"/>
                  </a:moveTo>
                  <a:lnTo>
                    <a:pt x="114" y="565"/>
                  </a:lnTo>
                  <a:cubicBezTo>
                    <a:pt x="122" y="535"/>
                    <a:pt x="137" y="504"/>
                    <a:pt x="122" y="474"/>
                  </a:cubicBezTo>
                  <a:cubicBezTo>
                    <a:pt x="114" y="451"/>
                    <a:pt x="76" y="443"/>
                    <a:pt x="61" y="420"/>
                  </a:cubicBezTo>
                  <a:cubicBezTo>
                    <a:pt x="46" y="398"/>
                    <a:pt x="15" y="375"/>
                    <a:pt x="15" y="352"/>
                  </a:cubicBezTo>
                  <a:cubicBezTo>
                    <a:pt x="23" y="329"/>
                    <a:pt x="69" y="344"/>
                    <a:pt x="76" y="329"/>
                  </a:cubicBezTo>
                  <a:cubicBezTo>
                    <a:pt x="91" y="313"/>
                    <a:pt x="91" y="290"/>
                    <a:pt x="84" y="267"/>
                  </a:cubicBezTo>
                  <a:cubicBezTo>
                    <a:pt x="69" y="245"/>
                    <a:pt x="38" y="229"/>
                    <a:pt x="30" y="206"/>
                  </a:cubicBezTo>
                  <a:cubicBezTo>
                    <a:pt x="15" y="168"/>
                    <a:pt x="7" y="123"/>
                    <a:pt x="0" y="84"/>
                  </a:cubicBezTo>
                  <a:lnTo>
                    <a:pt x="0" y="84"/>
                  </a:lnTo>
                  <a:cubicBezTo>
                    <a:pt x="15" y="61"/>
                    <a:pt x="15" y="23"/>
                    <a:pt x="38" y="15"/>
                  </a:cubicBezTo>
                  <a:cubicBezTo>
                    <a:pt x="69" y="8"/>
                    <a:pt x="91" y="23"/>
                    <a:pt x="114" y="31"/>
                  </a:cubicBezTo>
                  <a:cubicBezTo>
                    <a:pt x="145" y="38"/>
                    <a:pt x="160" y="69"/>
                    <a:pt x="191" y="69"/>
                  </a:cubicBezTo>
                  <a:cubicBezTo>
                    <a:pt x="221" y="69"/>
                    <a:pt x="259" y="54"/>
                    <a:pt x="290" y="38"/>
                  </a:cubicBezTo>
                  <a:cubicBezTo>
                    <a:pt x="313" y="38"/>
                    <a:pt x="336" y="23"/>
                    <a:pt x="359" y="23"/>
                  </a:cubicBezTo>
                  <a:cubicBezTo>
                    <a:pt x="359" y="23"/>
                    <a:pt x="366" y="31"/>
                    <a:pt x="374" y="31"/>
                  </a:cubicBezTo>
                  <a:cubicBezTo>
                    <a:pt x="382" y="23"/>
                    <a:pt x="382" y="0"/>
                    <a:pt x="397" y="0"/>
                  </a:cubicBezTo>
                  <a:cubicBezTo>
                    <a:pt x="443" y="8"/>
                    <a:pt x="489" y="38"/>
                    <a:pt x="534" y="61"/>
                  </a:cubicBezTo>
                  <a:cubicBezTo>
                    <a:pt x="550" y="69"/>
                    <a:pt x="573" y="84"/>
                    <a:pt x="595" y="84"/>
                  </a:cubicBezTo>
                  <a:cubicBezTo>
                    <a:pt x="626" y="77"/>
                    <a:pt x="657" y="38"/>
                    <a:pt x="687" y="46"/>
                  </a:cubicBezTo>
                  <a:cubicBezTo>
                    <a:pt x="710" y="54"/>
                    <a:pt x="680" y="92"/>
                    <a:pt x="687" y="107"/>
                  </a:cubicBezTo>
                  <a:cubicBezTo>
                    <a:pt x="695" y="138"/>
                    <a:pt x="718" y="176"/>
                    <a:pt x="748" y="191"/>
                  </a:cubicBezTo>
                  <a:cubicBezTo>
                    <a:pt x="771" y="199"/>
                    <a:pt x="802" y="168"/>
                    <a:pt x="825" y="176"/>
                  </a:cubicBezTo>
                  <a:cubicBezTo>
                    <a:pt x="840" y="184"/>
                    <a:pt x="840" y="206"/>
                    <a:pt x="848" y="222"/>
                  </a:cubicBezTo>
                  <a:lnTo>
                    <a:pt x="848" y="222"/>
                  </a:lnTo>
                  <a:cubicBezTo>
                    <a:pt x="840" y="237"/>
                    <a:pt x="825" y="252"/>
                    <a:pt x="825" y="275"/>
                  </a:cubicBezTo>
                  <a:cubicBezTo>
                    <a:pt x="825" y="290"/>
                    <a:pt x="855" y="283"/>
                    <a:pt x="863" y="290"/>
                  </a:cubicBezTo>
                  <a:cubicBezTo>
                    <a:pt x="878" y="313"/>
                    <a:pt x="886" y="336"/>
                    <a:pt x="901" y="359"/>
                  </a:cubicBezTo>
                  <a:lnTo>
                    <a:pt x="901" y="359"/>
                  </a:lnTo>
                  <a:cubicBezTo>
                    <a:pt x="893" y="375"/>
                    <a:pt x="878" y="390"/>
                    <a:pt x="886" y="413"/>
                  </a:cubicBezTo>
                  <a:cubicBezTo>
                    <a:pt x="886" y="428"/>
                    <a:pt x="909" y="436"/>
                    <a:pt x="909" y="459"/>
                  </a:cubicBezTo>
                  <a:cubicBezTo>
                    <a:pt x="916" y="474"/>
                    <a:pt x="909" y="489"/>
                    <a:pt x="901" y="504"/>
                  </a:cubicBezTo>
                  <a:lnTo>
                    <a:pt x="901" y="504"/>
                  </a:lnTo>
                  <a:cubicBezTo>
                    <a:pt x="878" y="504"/>
                    <a:pt x="855" y="520"/>
                    <a:pt x="832" y="512"/>
                  </a:cubicBezTo>
                  <a:cubicBezTo>
                    <a:pt x="802" y="504"/>
                    <a:pt x="787" y="459"/>
                    <a:pt x="756" y="451"/>
                  </a:cubicBezTo>
                  <a:cubicBezTo>
                    <a:pt x="748" y="443"/>
                    <a:pt x="733" y="451"/>
                    <a:pt x="718" y="466"/>
                  </a:cubicBezTo>
                  <a:cubicBezTo>
                    <a:pt x="710" y="474"/>
                    <a:pt x="718" y="504"/>
                    <a:pt x="710" y="504"/>
                  </a:cubicBezTo>
                  <a:cubicBezTo>
                    <a:pt x="680" y="512"/>
                    <a:pt x="657" y="497"/>
                    <a:pt x="626" y="489"/>
                  </a:cubicBezTo>
                  <a:cubicBezTo>
                    <a:pt x="504" y="481"/>
                    <a:pt x="389" y="459"/>
                    <a:pt x="267" y="466"/>
                  </a:cubicBezTo>
                  <a:cubicBezTo>
                    <a:pt x="244" y="466"/>
                    <a:pt x="221" y="497"/>
                    <a:pt x="214" y="520"/>
                  </a:cubicBezTo>
                  <a:cubicBezTo>
                    <a:pt x="214" y="535"/>
                    <a:pt x="244" y="558"/>
                    <a:pt x="229" y="565"/>
                  </a:cubicBezTo>
                  <a:cubicBezTo>
                    <a:pt x="198" y="581"/>
                    <a:pt x="153" y="565"/>
                    <a:pt x="114" y="56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27" name="Freeform 97"/>
            <p:cNvSpPr>
              <a:spLocks noChangeArrowheads="1"/>
            </p:cNvSpPr>
            <p:nvPr/>
          </p:nvSpPr>
          <p:spPr bwMode="auto">
            <a:xfrm>
              <a:off x="7387744" y="8993188"/>
              <a:ext cx="66671" cy="80962"/>
            </a:xfrm>
            <a:custGeom>
              <a:avLst/>
              <a:gdLst>
                <a:gd name="T0" fmla="*/ 23 w 184"/>
                <a:gd name="T1" fmla="*/ 54 h 223"/>
                <a:gd name="T2" fmla="*/ 23 w 184"/>
                <a:gd name="T3" fmla="*/ 54 h 223"/>
                <a:gd name="T4" fmla="*/ 68 w 184"/>
                <a:gd name="T5" fmla="*/ 69 h 223"/>
                <a:gd name="T6" fmla="*/ 84 w 184"/>
                <a:gd name="T7" fmla="*/ 31 h 223"/>
                <a:gd name="T8" fmla="*/ 145 w 184"/>
                <a:gd name="T9" fmla="*/ 8 h 223"/>
                <a:gd name="T10" fmla="*/ 153 w 184"/>
                <a:gd name="T11" fmla="*/ 46 h 223"/>
                <a:gd name="T12" fmla="*/ 183 w 184"/>
                <a:gd name="T13" fmla="*/ 92 h 223"/>
                <a:gd name="T14" fmla="*/ 183 w 184"/>
                <a:gd name="T15" fmla="*/ 92 h 223"/>
                <a:gd name="T16" fmla="*/ 153 w 184"/>
                <a:gd name="T17" fmla="*/ 130 h 223"/>
                <a:gd name="T18" fmla="*/ 168 w 184"/>
                <a:gd name="T19" fmla="*/ 161 h 223"/>
                <a:gd name="T20" fmla="*/ 122 w 184"/>
                <a:gd name="T21" fmla="*/ 214 h 223"/>
                <a:gd name="T22" fmla="*/ 76 w 184"/>
                <a:gd name="T23" fmla="*/ 191 h 223"/>
                <a:gd name="T24" fmla="*/ 76 w 184"/>
                <a:gd name="T25" fmla="*/ 191 h 223"/>
                <a:gd name="T26" fmla="*/ 38 w 184"/>
                <a:gd name="T27" fmla="*/ 122 h 223"/>
                <a:gd name="T28" fmla="*/ 0 w 184"/>
                <a:gd name="T29" fmla="*/ 107 h 223"/>
                <a:gd name="T30" fmla="*/ 23 w 184"/>
                <a:gd name="T31" fmla="*/ 54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 h="223">
                  <a:moveTo>
                    <a:pt x="23" y="54"/>
                  </a:moveTo>
                  <a:lnTo>
                    <a:pt x="23" y="54"/>
                  </a:lnTo>
                  <a:cubicBezTo>
                    <a:pt x="38" y="61"/>
                    <a:pt x="53" y="77"/>
                    <a:pt x="68" y="69"/>
                  </a:cubicBezTo>
                  <a:cubicBezTo>
                    <a:pt x="84" y="61"/>
                    <a:pt x="68" y="38"/>
                    <a:pt x="84" y="31"/>
                  </a:cubicBezTo>
                  <a:cubicBezTo>
                    <a:pt x="99" y="16"/>
                    <a:pt x="122" y="0"/>
                    <a:pt x="145" y="8"/>
                  </a:cubicBezTo>
                  <a:cubicBezTo>
                    <a:pt x="160" y="8"/>
                    <a:pt x="145" y="38"/>
                    <a:pt x="153" y="46"/>
                  </a:cubicBezTo>
                  <a:cubicBezTo>
                    <a:pt x="160" y="69"/>
                    <a:pt x="168" y="77"/>
                    <a:pt x="183" y="92"/>
                  </a:cubicBezTo>
                  <a:lnTo>
                    <a:pt x="183" y="92"/>
                  </a:lnTo>
                  <a:cubicBezTo>
                    <a:pt x="168" y="107"/>
                    <a:pt x="160" y="115"/>
                    <a:pt x="153" y="130"/>
                  </a:cubicBezTo>
                  <a:cubicBezTo>
                    <a:pt x="153" y="138"/>
                    <a:pt x="168" y="153"/>
                    <a:pt x="168" y="161"/>
                  </a:cubicBezTo>
                  <a:cubicBezTo>
                    <a:pt x="153" y="184"/>
                    <a:pt x="145" y="207"/>
                    <a:pt x="122" y="214"/>
                  </a:cubicBezTo>
                  <a:cubicBezTo>
                    <a:pt x="107" y="222"/>
                    <a:pt x="91" y="199"/>
                    <a:pt x="76" y="191"/>
                  </a:cubicBezTo>
                  <a:lnTo>
                    <a:pt x="76" y="191"/>
                  </a:lnTo>
                  <a:cubicBezTo>
                    <a:pt x="61" y="168"/>
                    <a:pt x="53" y="145"/>
                    <a:pt x="38" y="122"/>
                  </a:cubicBezTo>
                  <a:cubicBezTo>
                    <a:pt x="30" y="115"/>
                    <a:pt x="0" y="122"/>
                    <a:pt x="0" y="107"/>
                  </a:cubicBezTo>
                  <a:cubicBezTo>
                    <a:pt x="0" y="84"/>
                    <a:pt x="15" y="69"/>
                    <a:pt x="23" y="5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28" name="Freeform 98"/>
            <p:cNvSpPr>
              <a:spLocks noChangeArrowheads="1"/>
            </p:cNvSpPr>
            <p:nvPr/>
          </p:nvSpPr>
          <p:spPr bwMode="auto">
            <a:xfrm>
              <a:off x="7406793" y="8932863"/>
              <a:ext cx="123817" cy="190500"/>
            </a:xfrm>
            <a:custGeom>
              <a:avLst/>
              <a:gdLst>
                <a:gd name="T0" fmla="*/ 176 w 345"/>
                <a:gd name="T1" fmla="*/ 46 h 528"/>
                <a:gd name="T2" fmla="*/ 176 w 345"/>
                <a:gd name="T3" fmla="*/ 46 h 528"/>
                <a:gd name="T4" fmla="*/ 222 w 345"/>
                <a:gd name="T5" fmla="*/ 0 h 528"/>
                <a:gd name="T6" fmla="*/ 267 w 345"/>
                <a:gd name="T7" fmla="*/ 54 h 528"/>
                <a:gd name="T8" fmla="*/ 267 w 345"/>
                <a:gd name="T9" fmla="*/ 54 h 528"/>
                <a:gd name="T10" fmla="*/ 260 w 345"/>
                <a:gd name="T11" fmla="*/ 107 h 528"/>
                <a:gd name="T12" fmla="*/ 306 w 345"/>
                <a:gd name="T13" fmla="*/ 145 h 528"/>
                <a:gd name="T14" fmla="*/ 290 w 345"/>
                <a:gd name="T15" fmla="*/ 260 h 528"/>
                <a:gd name="T16" fmla="*/ 283 w 345"/>
                <a:gd name="T17" fmla="*/ 260 h 528"/>
                <a:gd name="T18" fmla="*/ 329 w 345"/>
                <a:gd name="T19" fmla="*/ 306 h 528"/>
                <a:gd name="T20" fmla="*/ 329 w 345"/>
                <a:gd name="T21" fmla="*/ 306 h 528"/>
                <a:gd name="T22" fmla="*/ 336 w 345"/>
                <a:gd name="T23" fmla="*/ 367 h 528"/>
                <a:gd name="T24" fmla="*/ 336 w 345"/>
                <a:gd name="T25" fmla="*/ 481 h 528"/>
                <a:gd name="T26" fmla="*/ 306 w 345"/>
                <a:gd name="T27" fmla="*/ 481 h 528"/>
                <a:gd name="T28" fmla="*/ 283 w 345"/>
                <a:gd name="T29" fmla="*/ 527 h 528"/>
                <a:gd name="T30" fmla="*/ 283 w 345"/>
                <a:gd name="T31" fmla="*/ 527 h 528"/>
                <a:gd name="T32" fmla="*/ 115 w 345"/>
                <a:gd name="T33" fmla="*/ 489 h 528"/>
                <a:gd name="T34" fmla="*/ 84 w 345"/>
                <a:gd name="T35" fmla="*/ 504 h 528"/>
                <a:gd name="T36" fmla="*/ 23 w 345"/>
                <a:gd name="T37" fmla="*/ 504 h 528"/>
                <a:gd name="T38" fmla="*/ 23 w 345"/>
                <a:gd name="T39" fmla="*/ 504 h 528"/>
                <a:gd name="T40" fmla="*/ 31 w 345"/>
                <a:gd name="T41" fmla="*/ 459 h 528"/>
                <a:gd name="T42" fmla="*/ 8 w 345"/>
                <a:gd name="T43" fmla="*/ 413 h 528"/>
                <a:gd name="T44" fmla="*/ 23 w 345"/>
                <a:gd name="T45" fmla="*/ 359 h 528"/>
                <a:gd name="T46" fmla="*/ 23 w 345"/>
                <a:gd name="T47" fmla="*/ 359 h 528"/>
                <a:gd name="T48" fmla="*/ 69 w 345"/>
                <a:gd name="T49" fmla="*/ 382 h 528"/>
                <a:gd name="T50" fmla="*/ 115 w 345"/>
                <a:gd name="T51" fmla="*/ 329 h 528"/>
                <a:gd name="T52" fmla="*/ 100 w 345"/>
                <a:gd name="T53" fmla="*/ 298 h 528"/>
                <a:gd name="T54" fmla="*/ 130 w 345"/>
                <a:gd name="T55" fmla="*/ 260 h 528"/>
                <a:gd name="T56" fmla="*/ 130 w 345"/>
                <a:gd name="T57" fmla="*/ 260 h 528"/>
                <a:gd name="T58" fmla="*/ 168 w 345"/>
                <a:gd name="T59" fmla="*/ 199 h 528"/>
                <a:gd name="T60" fmla="*/ 214 w 345"/>
                <a:gd name="T61" fmla="*/ 153 h 528"/>
                <a:gd name="T62" fmla="*/ 176 w 345"/>
                <a:gd name="T63" fmla="*/ 46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5" h="528">
                  <a:moveTo>
                    <a:pt x="176" y="46"/>
                  </a:moveTo>
                  <a:lnTo>
                    <a:pt x="176" y="46"/>
                  </a:lnTo>
                  <a:cubicBezTo>
                    <a:pt x="191" y="31"/>
                    <a:pt x="199" y="0"/>
                    <a:pt x="222" y="0"/>
                  </a:cubicBezTo>
                  <a:cubicBezTo>
                    <a:pt x="245" y="0"/>
                    <a:pt x="252" y="38"/>
                    <a:pt x="267" y="54"/>
                  </a:cubicBezTo>
                  <a:lnTo>
                    <a:pt x="267" y="54"/>
                  </a:lnTo>
                  <a:cubicBezTo>
                    <a:pt x="267" y="69"/>
                    <a:pt x="260" y="84"/>
                    <a:pt x="260" y="107"/>
                  </a:cubicBezTo>
                  <a:cubicBezTo>
                    <a:pt x="267" y="123"/>
                    <a:pt x="298" y="123"/>
                    <a:pt x="306" y="145"/>
                  </a:cubicBezTo>
                  <a:cubicBezTo>
                    <a:pt x="313" y="184"/>
                    <a:pt x="290" y="222"/>
                    <a:pt x="290" y="260"/>
                  </a:cubicBezTo>
                  <a:cubicBezTo>
                    <a:pt x="283" y="260"/>
                    <a:pt x="283" y="260"/>
                    <a:pt x="283" y="260"/>
                  </a:cubicBezTo>
                  <a:cubicBezTo>
                    <a:pt x="329" y="306"/>
                    <a:pt x="329" y="306"/>
                    <a:pt x="329" y="306"/>
                  </a:cubicBezTo>
                  <a:lnTo>
                    <a:pt x="329" y="306"/>
                  </a:lnTo>
                  <a:cubicBezTo>
                    <a:pt x="329" y="329"/>
                    <a:pt x="336" y="344"/>
                    <a:pt x="336" y="367"/>
                  </a:cubicBezTo>
                  <a:cubicBezTo>
                    <a:pt x="336" y="405"/>
                    <a:pt x="344" y="443"/>
                    <a:pt x="336" y="481"/>
                  </a:cubicBezTo>
                  <a:cubicBezTo>
                    <a:pt x="336" y="489"/>
                    <a:pt x="313" y="474"/>
                    <a:pt x="306" y="481"/>
                  </a:cubicBezTo>
                  <a:cubicBezTo>
                    <a:pt x="290" y="489"/>
                    <a:pt x="290" y="512"/>
                    <a:pt x="283" y="527"/>
                  </a:cubicBezTo>
                  <a:lnTo>
                    <a:pt x="283" y="527"/>
                  </a:lnTo>
                  <a:cubicBezTo>
                    <a:pt x="222" y="512"/>
                    <a:pt x="168" y="497"/>
                    <a:pt x="115" y="489"/>
                  </a:cubicBezTo>
                  <a:cubicBezTo>
                    <a:pt x="100" y="489"/>
                    <a:pt x="92" y="504"/>
                    <a:pt x="84" y="504"/>
                  </a:cubicBezTo>
                  <a:cubicBezTo>
                    <a:pt x="61" y="504"/>
                    <a:pt x="46" y="504"/>
                    <a:pt x="23" y="504"/>
                  </a:cubicBezTo>
                  <a:lnTo>
                    <a:pt x="23" y="504"/>
                  </a:lnTo>
                  <a:cubicBezTo>
                    <a:pt x="31" y="489"/>
                    <a:pt x="38" y="474"/>
                    <a:pt x="31" y="459"/>
                  </a:cubicBezTo>
                  <a:cubicBezTo>
                    <a:pt x="31" y="436"/>
                    <a:pt x="8" y="428"/>
                    <a:pt x="8" y="413"/>
                  </a:cubicBezTo>
                  <a:cubicBezTo>
                    <a:pt x="0" y="390"/>
                    <a:pt x="15" y="375"/>
                    <a:pt x="23" y="359"/>
                  </a:cubicBezTo>
                  <a:lnTo>
                    <a:pt x="23" y="359"/>
                  </a:lnTo>
                  <a:cubicBezTo>
                    <a:pt x="38" y="367"/>
                    <a:pt x="54" y="390"/>
                    <a:pt x="69" y="382"/>
                  </a:cubicBezTo>
                  <a:cubicBezTo>
                    <a:pt x="92" y="375"/>
                    <a:pt x="100" y="352"/>
                    <a:pt x="115" y="329"/>
                  </a:cubicBezTo>
                  <a:cubicBezTo>
                    <a:pt x="115" y="321"/>
                    <a:pt x="100" y="306"/>
                    <a:pt x="100" y="298"/>
                  </a:cubicBezTo>
                  <a:cubicBezTo>
                    <a:pt x="107" y="283"/>
                    <a:pt x="115" y="275"/>
                    <a:pt x="130" y="260"/>
                  </a:cubicBezTo>
                  <a:lnTo>
                    <a:pt x="130" y="260"/>
                  </a:lnTo>
                  <a:cubicBezTo>
                    <a:pt x="145" y="237"/>
                    <a:pt x="153" y="222"/>
                    <a:pt x="168" y="199"/>
                  </a:cubicBezTo>
                  <a:cubicBezTo>
                    <a:pt x="184" y="184"/>
                    <a:pt x="214" y="168"/>
                    <a:pt x="214" y="153"/>
                  </a:cubicBezTo>
                  <a:cubicBezTo>
                    <a:pt x="214" y="115"/>
                    <a:pt x="191" y="84"/>
                    <a:pt x="176" y="4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29" name="Freeform 99"/>
            <p:cNvSpPr>
              <a:spLocks noChangeArrowheads="1"/>
            </p:cNvSpPr>
            <p:nvPr/>
          </p:nvSpPr>
          <p:spPr bwMode="auto">
            <a:xfrm>
              <a:off x="7500449" y="8921751"/>
              <a:ext cx="184138" cy="182563"/>
            </a:xfrm>
            <a:custGeom>
              <a:avLst/>
              <a:gdLst>
                <a:gd name="T0" fmla="*/ 321 w 513"/>
                <a:gd name="T1" fmla="*/ 191 h 505"/>
                <a:gd name="T2" fmla="*/ 321 w 513"/>
                <a:gd name="T3" fmla="*/ 191 h 505"/>
                <a:gd name="T4" fmla="*/ 305 w 513"/>
                <a:gd name="T5" fmla="*/ 221 h 505"/>
                <a:gd name="T6" fmla="*/ 221 w 513"/>
                <a:gd name="T7" fmla="*/ 160 h 505"/>
                <a:gd name="T8" fmla="*/ 244 w 513"/>
                <a:gd name="T9" fmla="*/ 30 h 505"/>
                <a:gd name="T10" fmla="*/ 199 w 513"/>
                <a:gd name="T11" fmla="*/ 0 h 505"/>
                <a:gd name="T12" fmla="*/ 122 w 513"/>
                <a:gd name="T13" fmla="*/ 30 h 505"/>
                <a:gd name="T14" fmla="*/ 76 w 513"/>
                <a:gd name="T15" fmla="*/ 53 h 505"/>
                <a:gd name="T16" fmla="*/ 7 w 513"/>
                <a:gd name="T17" fmla="*/ 84 h 505"/>
                <a:gd name="T18" fmla="*/ 7 w 513"/>
                <a:gd name="T19" fmla="*/ 84 h 505"/>
                <a:gd name="T20" fmla="*/ 0 w 513"/>
                <a:gd name="T21" fmla="*/ 137 h 505"/>
                <a:gd name="T22" fmla="*/ 46 w 513"/>
                <a:gd name="T23" fmla="*/ 175 h 505"/>
                <a:gd name="T24" fmla="*/ 30 w 513"/>
                <a:gd name="T25" fmla="*/ 290 h 505"/>
                <a:gd name="T26" fmla="*/ 23 w 513"/>
                <a:gd name="T27" fmla="*/ 290 h 505"/>
                <a:gd name="T28" fmla="*/ 69 w 513"/>
                <a:gd name="T29" fmla="*/ 336 h 505"/>
                <a:gd name="T30" fmla="*/ 69 w 513"/>
                <a:gd name="T31" fmla="*/ 336 h 505"/>
                <a:gd name="T32" fmla="*/ 122 w 513"/>
                <a:gd name="T33" fmla="*/ 267 h 505"/>
                <a:gd name="T34" fmla="*/ 183 w 513"/>
                <a:gd name="T35" fmla="*/ 297 h 505"/>
                <a:gd name="T36" fmla="*/ 244 w 513"/>
                <a:gd name="T37" fmla="*/ 290 h 505"/>
                <a:gd name="T38" fmla="*/ 290 w 513"/>
                <a:gd name="T39" fmla="*/ 290 h 505"/>
                <a:gd name="T40" fmla="*/ 290 w 513"/>
                <a:gd name="T41" fmla="*/ 328 h 505"/>
                <a:gd name="T42" fmla="*/ 328 w 513"/>
                <a:gd name="T43" fmla="*/ 343 h 505"/>
                <a:gd name="T44" fmla="*/ 336 w 513"/>
                <a:gd name="T45" fmla="*/ 397 h 505"/>
                <a:gd name="T46" fmla="*/ 260 w 513"/>
                <a:gd name="T47" fmla="*/ 366 h 505"/>
                <a:gd name="T48" fmla="*/ 244 w 513"/>
                <a:gd name="T49" fmla="*/ 412 h 505"/>
                <a:gd name="T50" fmla="*/ 275 w 513"/>
                <a:gd name="T51" fmla="*/ 481 h 505"/>
                <a:gd name="T52" fmla="*/ 275 w 513"/>
                <a:gd name="T53" fmla="*/ 481 h 505"/>
                <a:gd name="T54" fmla="*/ 359 w 513"/>
                <a:gd name="T55" fmla="*/ 481 h 505"/>
                <a:gd name="T56" fmla="*/ 412 w 513"/>
                <a:gd name="T57" fmla="*/ 328 h 505"/>
                <a:gd name="T58" fmla="*/ 496 w 513"/>
                <a:gd name="T59" fmla="*/ 351 h 505"/>
                <a:gd name="T60" fmla="*/ 474 w 513"/>
                <a:gd name="T61" fmla="*/ 282 h 505"/>
                <a:gd name="T62" fmla="*/ 504 w 513"/>
                <a:gd name="T63" fmla="*/ 267 h 505"/>
                <a:gd name="T64" fmla="*/ 504 w 513"/>
                <a:gd name="T65" fmla="*/ 267 h 505"/>
                <a:gd name="T66" fmla="*/ 458 w 513"/>
                <a:gd name="T67" fmla="*/ 214 h 505"/>
                <a:gd name="T68" fmla="*/ 366 w 513"/>
                <a:gd name="T69" fmla="*/ 191 h 505"/>
                <a:gd name="T70" fmla="*/ 321 w 513"/>
                <a:gd name="T71" fmla="*/ 191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3" h="505">
                  <a:moveTo>
                    <a:pt x="321" y="191"/>
                  </a:moveTo>
                  <a:lnTo>
                    <a:pt x="321" y="191"/>
                  </a:lnTo>
                  <a:cubicBezTo>
                    <a:pt x="313" y="198"/>
                    <a:pt x="313" y="221"/>
                    <a:pt x="305" y="221"/>
                  </a:cubicBezTo>
                  <a:cubicBezTo>
                    <a:pt x="275" y="206"/>
                    <a:pt x="237" y="191"/>
                    <a:pt x="221" y="160"/>
                  </a:cubicBezTo>
                  <a:cubicBezTo>
                    <a:pt x="206" y="122"/>
                    <a:pt x="244" y="76"/>
                    <a:pt x="244" y="30"/>
                  </a:cubicBezTo>
                  <a:cubicBezTo>
                    <a:pt x="237" y="15"/>
                    <a:pt x="221" y="0"/>
                    <a:pt x="199" y="0"/>
                  </a:cubicBezTo>
                  <a:cubicBezTo>
                    <a:pt x="176" y="0"/>
                    <a:pt x="153" y="15"/>
                    <a:pt x="122" y="30"/>
                  </a:cubicBezTo>
                  <a:cubicBezTo>
                    <a:pt x="107" y="30"/>
                    <a:pt x="92" y="45"/>
                    <a:pt x="76" y="53"/>
                  </a:cubicBezTo>
                  <a:cubicBezTo>
                    <a:pt x="53" y="61"/>
                    <a:pt x="30" y="76"/>
                    <a:pt x="7" y="84"/>
                  </a:cubicBezTo>
                  <a:lnTo>
                    <a:pt x="7" y="84"/>
                  </a:lnTo>
                  <a:cubicBezTo>
                    <a:pt x="7" y="99"/>
                    <a:pt x="0" y="114"/>
                    <a:pt x="0" y="137"/>
                  </a:cubicBezTo>
                  <a:cubicBezTo>
                    <a:pt x="7" y="153"/>
                    <a:pt x="38" y="153"/>
                    <a:pt x="46" y="175"/>
                  </a:cubicBezTo>
                  <a:cubicBezTo>
                    <a:pt x="53" y="214"/>
                    <a:pt x="30" y="252"/>
                    <a:pt x="30" y="290"/>
                  </a:cubicBezTo>
                  <a:cubicBezTo>
                    <a:pt x="23" y="290"/>
                    <a:pt x="23" y="290"/>
                    <a:pt x="23" y="290"/>
                  </a:cubicBezTo>
                  <a:cubicBezTo>
                    <a:pt x="69" y="336"/>
                    <a:pt x="69" y="336"/>
                    <a:pt x="69" y="336"/>
                  </a:cubicBezTo>
                  <a:lnTo>
                    <a:pt x="69" y="336"/>
                  </a:lnTo>
                  <a:cubicBezTo>
                    <a:pt x="84" y="313"/>
                    <a:pt x="92" y="275"/>
                    <a:pt x="122" y="267"/>
                  </a:cubicBezTo>
                  <a:cubicBezTo>
                    <a:pt x="145" y="259"/>
                    <a:pt x="160" y="290"/>
                    <a:pt x="183" y="297"/>
                  </a:cubicBezTo>
                  <a:cubicBezTo>
                    <a:pt x="206" y="297"/>
                    <a:pt x="221" y="290"/>
                    <a:pt x="244" y="290"/>
                  </a:cubicBezTo>
                  <a:cubicBezTo>
                    <a:pt x="260" y="290"/>
                    <a:pt x="282" y="282"/>
                    <a:pt x="290" y="290"/>
                  </a:cubicBezTo>
                  <a:cubicBezTo>
                    <a:pt x="298" y="297"/>
                    <a:pt x="282" y="320"/>
                    <a:pt x="290" y="328"/>
                  </a:cubicBezTo>
                  <a:cubicBezTo>
                    <a:pt x="298" y="336"/>
                    <a:pt x="321" y="328"/>
                    <a:pt x="328" y="343"/>
                  </a:cubicBezTo>
                  <a:cubicBezTo>
                    <a:pt x="336" y="359"/>
                    <a:pt x="351" y="389"/>
                    <a:pt x="336" y="397"/>
                  </a:cubicBezTo>
                  <a:cubicBezTo>
                    <a:pt x="305" y="405"/>
                    <a:pt x="282" y="359"/>
                    <a:pt x="260" y="366"/>
                  </a:cubicBezTo>
                  <a:cubicBezTo>
                    <a:pt x="244" y="366"/>
                    <a:pt x="244" y="397"/>
                    <a:pt x="244" y="412"/>
                  </a:cubicBezTo>
                  <a:cubicBezTo>
                    <a:pt x="252" y="435"/>
                    <a:pt x="267" y="458"/>
                    <a:pt x="275" y="481"/>
                  </a:cubicBezTo>
                  <a:lnTo>
                    <a:pt x="275" y="481"/>
                  </a:lnTo>
                  <a:cubicBezTo>
                    <a:pt x="305" y="481"/>
                    <a:pt x="336" y="504"/>
                    <a:pt x="359" y="481"/>
                  </a:cubicBezTo>
                  <a:cubicBezTo>
                    <a:pt x="389" y="443"/>
                    <a:pt x="366" y="366"/>
                    <a:pt x="412" y="328"/>
                  </a:cubicBezTo>
                  <a:cubicBezTo>
                    <a:pt x="435" y="305"/>
                    <a:pt x="474" y="366"/>
                    <a:pt x="496" y="351"/>
                  </a:cubicBezTo>
                  <a:cubicBezTo>
                    <a:pt x="512" y="336"/>
                    <a:pt x="474" y="305"/>
                    <a:pt x="474" y="282"/>
                  </a:cubicBezTo>
                  <a:cubicBezTo>
                    <a:pt x="481" y="275"/>
                    <a:pt x="496" y="267"/>
                    <a:pt x="504" y="267"/>
                  </a:cubicBezTo>
                  <a:lnTo>
                    <a:pt x="504" y="267"/>
                  </a:lnTo>
                  <a:cubicBezTo>
                    <a:pt x="489" y="244"/>
                    <a:pt x="481" y="229"/>
                    <a:pt x="458" y="214"/>
                  </a:cubicBezTo>
                  <a:cubicBezTo>
                    <a:pt x="435" y="198"/>
                    <a:pt x="397" y="198"/>
                    <a:pt x="366" y="191"/>
                  </a:cubicBezTo>
                  <a:cubicBezTo>
                    <a:pt x="351" y="191"/>
                    <a:pt x="336" y="191"/>
                    <a:pt x="321" y="19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30" name="Freeform 100"/>
            <p:cNvSpPr>
              <a:spLocks noChangeArrowheads="1"/>
            </p:cNvSpPr>
            <p:nvPr/>
          </p:nvSpPr>
          <p:spPr bwMode="auto">
            <a:xfrm>
              <a:off x="7605218" y="8956676"/>
              <a:ext cx="93656" cy="60325"/>
            </a:xfrm>
            <a:custGeom>
              <a:avLst/>
              <a:gdLst>
                <a:gd name="T0" fmla="*/ 214 w 261"/>
                <a:gd name="T1" fmla="*/ 168 h 169"/>
                <a:gd name="T2" fmla="*/ 214 w 261"/>
                <a:gd name="T3" fmla="*/ 168 h 169"/>
                <a:gd name="T4" fmla="*/ 168 w 261"/>
                <a:gd name="T5" fmla="*/ 115 h 169"/>
                <a:gd name="T6" fmla="*/ 76 w 261"/>
                <a:gd name="T7" fmla="*/ 92 h 169"/>
                <a:gd name="T8" fmla="*/ 31 w 261"/>
                <a:gd name="T9" fmla="*/ 92 h 169"/>
                <a:gd name="T10" fmla="*/ 31 w 261"/>
                <a:gd name="T11" fmla="*/ 92 h 169"/>
                <a:gd name="T12" fmla="*/ 8 w 261"/>
                <a:gd name="T13" fmla="*/ 31 h 169"/>
                <a:gd name="T14" fmla="*/ 38 w 261"/>
                <a:gd name="T15" fmla="*/ 0 h 169"/>
                <a:gd name="T16" fmla="*/ 107 w 261"/>
                <a:gd name="T17" fmla="*/ 23 h 169"/>
                <a:gd name="T18" fmla="*/ 138 w 261"/>
                <a:gd name="T19" fmla="*/ 15 h 169"/>
                <a:gd name="T20" fmla="*/ 199 w 261"/>
                <a:gd name="T21" fmla="*/ 61 h 169"/>
                <a:gd name="T22" fmla="*/ 206 w 261"/>
                <a:gd name="T23" fmla="*/ 99 h 169"/>
                <a:gd name="T24" fmla="*/ 260 w 261"/>
                <a:gd name="T25" fmla="*/ 107 h 169"/>
                <a:gd name="T26" fmla="*/ 260 w 261"/>
                <a:gd name="T27" fmla="*/ 107 h 169"/>
                <a:gd name="T28" fmla="*/ 245 w 261"/>
                <a:gd name="T29" fmla="*/ 168 h 169"/>
                <a:gd name="T30" fmla="*/ 245 w 261"/>
                <a:gd name="T31" fmla="*/ 168 h 169"/>
                <a:gd name="T32" fmla="*/ 214 w 261"/>
                <a:gd name="T33" fmla="*/ 16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169">
                  <a:moveTo>
                    <a:pt x="214" y="168"/>
                  </a:moveTo>
                  <a:lnTo>
                    <a:pt x="214" y="168"/>
                  </a:lnTo>
                  <a:cubicBezTo>
                    <a:pt x="199" y="145"/>
                    <a:pt x="191" y="130"/>
                    <a:pt x="168" y="115"/>
                  </a:cubicBezTo>
                  <a:cubicBezTo>
                    <a:pt x="145" y="99"/>
                    <a:pt x="107" y="99"/>
                    <a:pt x="76" y="92"/>
                  </a:cubicBezTo>
                  <a:cubicBezTo>
                    <a:pt x="61" y="92"/>
                    <a:pt x="46" y="92"/>
                    <a:pt x="31" y="92"/>
                  </a:cubicBezTo>
                  <a:lnTo>
                    <a:pt x="31" y="92"/>
                  </a:lnTo>
                  <a:cubicBezTo>
                    <a:pt x="23" y="76"/>
                    <a:pt x="0" y="54"/>
                    <a:pt x="8" y="31"/>
                  </a:cubicBezTo>
                  <a:cubicBezTo>
                    <a:pt x="8" y="15"/>
                    <a:pt x="23" y="0"/>
                    <a:pt x="38" y="0"/>
                  </a:cubicBezTo>
                  <a:cubicBezTo>
                    <a:pt x="61" y="0"/>
                    <a:pt x="84" y="23"/>
                    <a:pt x="107" y="23"/>
                  </a:cubicBezTo>
                  <a:cubicBezTo>
                    <a:pt x="115" y="23"/>
                    <a:pt x="130" y="15"/>
                    <a:pt x="138" y="15"/>
                  </a:cubicBezTo>
                  <a:cubicBezTo>
                    <a:pt x="161" y="23"/>
                    <a:pt x="184" y="38"/>
                    <a:pt x="199" y="61"/>
                  </a:cubicBezTo>
                  <a:cubicBezTo>
                    <a:pt x="206" y="69"/>
                    <a:pt x="191" y="92"/>
                    <a:pt x="206" y="99"/>
                  </a:cubicBezTo>
                  <a:cubicBezTo>
                    <a:pt x="222" y="115"/>
                    <a:pt x="237" y="107"/>
                    <a:pt x="260" y="107"/>
                  </a:cubicBezTo>
                  <a:lnTo>
                    <a:pt x="260" y="107"/>
                  </a:lnTo>
                  <a:cubicBezTo>
                    <a:pt x="245" y="168"/>
                    <a:pt x="245" y="168"/>
                    <a:pt x="245" y="168"/>
                  </a:cubicBezTo>
                  <a:lnTo>
                    <a:pt x="245" y="168"/>
                  </a:lnTo>
                  <a:cubicBezTo>
                    <a:pt x="214" y="168"/>
                    <a:pt x="214" y="168"/>
                    <a:pt x="214" y="16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31" name="Freeform 101"/>
            <p:cNvSpPr>
              <a:spLocks noChangeArrowheads="1"/>
            </p:cNvSpPr>
            <p:nvPr/>
          </p:nvSpPr>
          <p:spPr bwMode="auto">
            <a:xfrm>
              <a:off x="7508387" y="9015413"/>
              <a:ext cx="119055" cy="127000"/>
            </a:xfrm>
            <a:custGeom>
              <a:avLst/>
              <a:gdLst>
                <a:gd name="T0" fmla="*/ 46 w 329"/>
                <a:gd name="T1" fmla="*/ 77 h 353"/>
                <a:gd name="T2" fmla="*/ 46 w 329"/>
                <a:gd name="T3" fmla="*/ 77 h 353"/>
                <a:gd name="T4" fmla="*/ 99 w 329"/>
                <a:gd name="T5" fmla="*/ 8 h 353"/>
                <a:gd name="T6" fmla="*/ 160 w 329"/>
                <a:gd name="T7" fmla="*/ 38 h 353"/>
                <a:gd name="T8" fmla="*/ 221 w 329"/>
                <a:gd name="T9" fmla="*/ 31 h 353"/>
                <a:gd name="T10" fmla="*/ 267 w 329"/>
                <a:gd name="T11" fmla="*/ 31 h 353"/>
                <a:gd name="T12" fmla="*/ 267 w 329"/>
                <a:gd name="T13" fmla="*/ 69 h 353"/>
                <a:gd name="T14" fmla="*/ 305 w 329"/>
                <a:gd name="T15" fmla="*/ 84 h 353"/>
                <a:gd name="T16" fmla="*/ 313 w 329"/>
                <a:gd name="T17" fmla="*/ 138 h 353"/>
                <a:gd name="T18" fmla="*/ 237 w 329"/>
                <a:gd name="T19" fmla="*/ 107 h 353"/>
                <a:gd name="T20" fmla="*/ 221 w 329"/>
                <a:gd name="T21" fmla="*/ 153 h 353"/>
                <a:gd name="T22" fmla="*/ 252 w 329"/>
                <a:gd name="T23" fmla="*/ 222 h 353"/>
                <a:gd name="T24" fmla="*/ 252 w 329"/>
                <a:gd name="T25" fmla="*/ 222 h 353"/>
                <a:gd name="T26" fmla="*/ 160 w 329"/>
                <a:gd name="T27" fmla="*/ 268 h 353"/>
                <a:gd name="T28" fmla="*/ 84 w 329"/>
                <a:gd name="T29" fmla="*/ 352 h 353"/>
                <a:gd name="T30" fmla="*/ 84 w 329"/>
                <a:gd name="T31" fmla="*/ 352 h 353"/>
                <a:gd name="T32" fmla="*/ 0 w 329"/>
                <a:gd name="T33" fmla="*/ 298 h 353"/>
                <a:gd name="T34" fmla="*/ 0 w 329"/>
                <a:gd name="T35" fmla="*/ 298 h 353"/>
                <a:gd name="T36" fmla="*/ 23 w 329"/>
                <a:gd name="T37" fmla="*/ 252 h 353"/>
                <a:gd name="T38" fmla="*/ 53 w 329"/>
                <a:gd name="T39" fmla="*/ 252 h 353"/>
                <a:gd name="T40" fmla="*/ 53 w 329"/>
                <a:gd name="T41" fmla="*/ 138 h 353"/>
                <a:gd name="T42" fmla="*/ 46 w 329"/>
                <a:gd name="T43" fmla="*/ 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9" h="353">
                  <a:moveTo>
                    <a:pt x="46" y="77"/>
                  </a:moveTo>
                  <a:lnTo>
                    <a:pt x="46" y="77"/>
                  </a:lnTo>
                  <a:cubicBezTo>
                    <a:pt x="61" y="54"/>
                    <a:pt x="69" y="16"/>
                    <a:pt x="99" y="8"/>
                  </a:cubicBezTo>
                  <a:cubicBezTo>
                    <a:pt x="122" y="0"/>
                    <a:pt x="137" y="31"/>
                    <a:pt x="160" y="38"/>
                  </a:cubicBezTo>
                  <a:cubicBezTo>
                    <a:pt x="183" y="38"/>
                    <a:pt x="198" y="31"/>
                    <a:pt x="221" y="31"/>
                  </a:cubicBezTo>
                  <a:cubicBezTo>
                    <a:pt x="237" y="31"/>
                    <a:pt x="259" y="23"/>
                    <a:pt x="267" y="31"/>
                  </a:cubicBezTo>
                  <a:cubicBezTo>
                    <a:pt x="275" y="38"/>
                    <a:pt x="259" y="61"/>
                    <a:pt x="267" y="69"/>
                  </a:cubicBezTo>
                  <a:cubicBezTo>
                    <a:pt x="275" y="77"/>
                    <a:pt x="298" y="69"/>
                    <a:pt x="305" y="84"/>
                  </a:cubicBezTo>
                  <a:cubicBezTo>
                    <a:pt x="313" y="100"/>
                    <a:pt x="328" y="130"/>
                    <a:pt x="313" y="138"/>
                  </a:cubicBezTo>
                  <a:cubicBezTo>
                    <a:pt x="282" y="146"/>
                    <a:pt x="259" y="100"/>
                    <a:pt x="237" y="107"/>
                  </a:cubicBezTo>
                  <a:cubicBezTo>
                    <a:pt x="221" y="107"/>
                    <a:pt x="221" y="138"/>
                    <a:pt x="221" y="153"/>
                  </a:cubicBezTo>
                  <a:cubicBezTo>
                    <a:pt x="229" y="176"/>
                    <a:pt x="244" y="199"/>
                    <a:pt x="252" y="222"/>
                  </a:cubicBezTo>
                  <a:lnTo>
                    <a:pt x="252" y="222"/>
                  </a:lnTo>
                  <a:cubicBezTo>
                    <a:pt x="221" y="237"/>
                    <a:pt x="183" y="245"/>
                    <a:pt x="160" y="268"/>
                  </a:cubicBezTo>
                  <a:cubicBezTo>
                    <a:pt x="130" y="291"/>
                    <a:pt x="107" y="321"/>
                    <a:pt x="84" y="352"/>
                  </a:cubicBezTo>
                  <a:lnTo>
                    <a:pt x="84" y="352"/>
                  </a:lnTo>
                  <a:cubicBezTo>
                    <a:pt x="0" y="298"/>
                    <a:pt x="0" y="298"/>
                    <a:pt x="0" y="298"/>
                  </a:cubicBezTo>
                  <a:lnTo>
                    <a:pt x="0" y="298"/>
                  </a:lnTo>
                  <a:cubicBezTo>
                    <a:pt x="7" y="283"/>
                    <a:pt x="7" y="260"/>
                    <a:pt x="23" y="252"/>
                  </a:cubicBezTo>
                  <a:cubicBezTo>
                    <a:pt x="30" y="245"/>
                    <a:pt x="53" y="260"/>
                    <a:pt x="53" y="252"/>
                  </a:cubicBezTo>
                  <a:cubicBezTo>
                    <a:pt x="61" y="214"/>
                    <a:pt x="53" y="176"/>
                    <a:pt x="53" y="138"/>
                  </a:cubicBezTo>
                  <a:cubicBezTo>
                    <a:pt x="53" y="115"/>
                    <a:pt x="46" y="100"/>
                    <a:pt x="46" y="7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32" name="Freeform 102"/>
            <p:cNvSpPr>
              <a:spLocks noChangeArrowheads="1"/>
            </p:cNvSpPr>
            <p:nvPr/>
          </p:nvSpPr>
          <p:spPr bwMode="auto">
            <a:xfrm>
              <a:off x="7692524" y="8821738"/>
              <a:ext cx="476219" cy="360362"/>
            </a:xfrm>
            <a:custGeom>
              <a:avLst/>
              <a:gdLst>
                <a:gd name="T0" fmla="*/ 0 w 1322"/>
                <a:gd name="T1" fmla="*/ 542 h 1001"/>
                <a:gd name="T2" fmla="*/ 0 w 1322"/>
                <a:gd name="T3" fmla="*/ 542 h 1001"/>
                <a:gd name="T4" fmla="*/ 15 w 1322"/>
                <a:gd name="T5" fmla="*/ 481 h 1001"/>
                <a:gd name="T6" fmla="*/ 15 w 1322"/>
                <a:gd name="T7" fmla="*/ 481 h 1001"/>
                <a:gd name="T8" fmla="*/ 30 w 1322"/>
                <a:gd name="T9" fmla="*/ 428 h 1001"/>
                <a:gd name="T10" fmla="*/ 15 w 1322"/>
                <a:gd name="T11" fmla="*/ 359 h 1001"/>
                <a:gd name="T12" fmla="*/ 38 w 1322"/>
                <a:gd name="T13" fmla="*/ 313 h 1001"/>
                <a:gd name="T14" fmla="*/ 7 w 1322"/>
                <a:gd name="T15" fmla="*/ 221 h 1001"/>
                <a:gd name="T16" fmla="*/ 7 w 1322"/>
                <a:gd name="T17" fmla="*/ 221 h 1001"/>
                <a:gd name="T18" fmla="*/ 38 w 1322"/>
                <a:gd name="T19" fmla="*/ 153 h 1001"/>
                <a:gd name="T20" fmla="*/ 76 w 1322"/>
                <a:gd name="T21" fmla="*/ 191 h 1001"/>
                <a:gd name="T22" fmla="*/ 183 w 1322"/>
                <a:gd name="T23" fmla="*/ 183 h 1001"/>
                <a:gd name="T24" fmla="*/ 297 w 1322"/>
                <a:gd name="T25" fmla="*/ 130 h 1001"/>
                <a:gd name="T26" fmla="*/ 397 w 1322"/>
                <a:gd name="T27" fmla="*/ 122 h 1001"/>
                <a:gd name="T28" fmla="*/ 504 w 1322"/>
                <a:gd name="T29" fmla="*/ 53 h 1001"/>
                <a:gd name="T30" fmla="*/ 534 w 1322"/>
                <a:gd name="T31" fmla="*/ 7 h 1001"/>
                <a:gd name="T32" fmla="*/ 695 w 1322"/>
                <a:gd name="T33" fmla="*/ 0 h 1001"/>
                <a:gd name="T34" fmla="*/ 763 w 1322"/>
                <a:gd name="T35" fmla="*/ 23 h 1001"/>
                <a:gd name="T36" fmla="*/ 763 w 1322"/>
                <a:gd name="T37" fmla="*/ 23 h 1001"/>
                <a:gd name="T38" fmla="*/ 763 w 1322"/>
                <a:gd name="T39" fmla="*/ 107 h 1001"/>
                <a:gd name="T40" fmla="*/ 817 w 1322"/>
                <a:gd name="T41" fmla="*/ 114 h 1001"/>
                <a:gd name="T42" fmla="*/ 901 w 1322"/>
                <a:gd name="T43" fmla="*/ 206 h 1001"/>
                <a:gd name="T44" fmla="*/ 1031 w 1322"/>
                <a:gd name="T45" fmla="*/ 153 h 1001"/>
                <a:gd name="T46" fmla="*/ 1100 w 1322"/>
                <a:gd name="T47" fmla="*/ 153 h 1001"/>
                <a:gd name="T48" fmla="*/ 1145 w 1322"/>
                <a:gd name="T49" fmla="*/ 137 h 1001"/>
                <a:gd name="T50" fmla="*/ 1191 w 1322"/>
                <a:gd name="T51" fmla="*/ 206 h 1001"/>
                <a:gd name="T52" fmla="*/ 1191 w 1322"/>
                <a:gd name="T53" fmla="*/ 244 h 1001"/>
                <a:gd name="T54" fmla="*/ 1267 w 1322"/>
                <a:gd name="T55" fmla="*/ 313 h 1001"/>
                <a:gd name="T56" fmla="*/ 1260 w 1322"/>
                <a:gd name="T57" fmla="*/ 313 h 1001"/>
                <a:gd name="T58" fmla="*/ 1306 w 1322"/>
                <a:gd name="T59" fmla="*/ 366 h 1001"/>
                <a:gd name="T60" fmla="*/ 1222 w 1322"/>
                <a:gd name="T61" fmla="*/ 382 h 1001"/>
                <a:gd name="T62" fmla="*/ 1153 w 1322"/>
                <a:gd name="T63" fmla="*/ 389 h 1001"/>
                <a:gd name="T64" fmla="*/ 1138 w 1322"/>
                <a:gd name="T65" fmla="*/ 458 h 1001"/>
                <a:gd name="T66" fmla="*/ 1130 w 1322"/>
                <a:gd name="T67" fmla="*/ 511 h 1001"/>
                <a:gd name="T68" fmla="*/ 1130 w 1322"/>
                <a:gd name="T69" fmla="*/ 511 h 1001"/>
                <a:gd name="T70" fmla="*/ 1100 w 1322"/>
                <a:gd name="T71" fmla="*/ 580 h 1001"/>
                <a:gd name="T72" fmla="*/ 1031 w 1322"/>
                <a:gd name="T73" fmla="*/ 626 h 1001"/>
                <a:gd name="T74" fmla="*/ 1031 w 1322"/>
                <a:gd name="T75" fmla="*/ 718 h 1001"/>
                <a:gd name="T76" fmla="*/ 1015 w 1322"/>
                <a:gd name="T77" fmla="*/ 748 h 1001"/>
                <a:gd name="T78" fmla="*/ 1008 w 1322"/>
                <a:gd name="T79" fmla="*/ 847 h 1001"/>
                <a:gd name="T80" fmla="*/ 977 w 1322"/>
                <a:gd name="T81" fmla="*/ 893 h 1001"/>
                <a:gd name="T82" fmla="*/ 931 w 1322"/>
                <a:gd name="T83" fmla="*/ 916 h 1001"/>
                <a:gd name="T84" fmla="*/ 908 w 1322"/>
                <a:gd name="T85" fmla="*/ 985 h 1001"/>
                <a:gd name="T86" fmla="*/ 855 w 1322"/>
                <a:gd name="T87" fmla="*/ 985 h 1001"/>
                <a:gd name="T88" fmla="*/ 855 w 1322"/>
                <a:gd name="T89" fmla="*/ 985 h 1001"/>
                <a:gd name="T90" fmla="*/ 832 w 1322"/>
                <a:gd name="T91" fmla="*/ 939 h 1001"/>
                <a:gd name="T92" fmla="*/ 809 w 1322"/>
                <a:gd name="T93" fmla="*/ 962 h 1001"/>
                <a:gd name="T94" fmla="*/ 748 w 1322"/>
                <a:gd name="T95" fmla="*/ 870 h 1001"/>
                <a:gd name="T96" fmla="*/ 656 w 1322"/>
                <a:gd name="T97" fmla="*/ 947 h 1001"/>
                <a:gd name="T98" fmla="*/ 588 w 1322"/>
                <a:gd name="T99" fmla="*/ 993 h 1001"/>
                <a:gd name="T100" fmla="*/ 534 w 1322"/>
                <a:gd name="T101" fmla="*/ 939 h 1001"/>
                <a:gd name="T102" fmla="*/ 496 w 1322"/>
                <a:gd name="T103" fmla="*/ 863 h 1001"/>
                <a:gd name="T104" fmla="*/ 435 w 1322"/>
                <a:gd name="T105" fmla="*/ 878 h 1001"/>
                <a:gd name="T106" fmla="*/ 397 w 1322"/>
                <a:gd name="T107" fmla="*/ 771 h 1001"/>
                <a:gd name="T108" fmla="*/ 320 w 1322"/>
                <a:gd name="T109" fmla="*/ 832 h 1001"/>
                <a:gd name="T110" fmla="*/ 275 w 1322"/>
                <a:gd name="T111" fmla="*/ 901 h 1001"/>
                <a:gd name="T112" fmla="*/ 275 w 1322"/>
                <a:gd name="T113" fmla="*/ 847 h 1001"/>
                <a:gd name="T114" fmla="*/ 290 w 1322"/>
                <a:gd name="T115" fmla="*/ 748 h 1001"/>
                <a:gd name="T116" fmla="*/ 183 w 1322"/>
                <a:gd name="T117" fmla="*/ 680 h 1001"/>
                <a:gd name="T118" fmla="*/ 83 w 1322"/>
                <a:gd name="T119" fmla="*/ 611 h 1001"/>
                <a:gd name="T120" fmla="*/ 68 w 1322"/>
                <a:gd name="T121" fmla="*/ 580 h 1001"/>
                <a:gd name="T122" fmla="*/ 0 w 1322"/>
                <a:gd name="T123" fmla="*/ 542 h 1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22" h="1001">
                  <a:moveTo>
                    <a:pt x="0" y="542"/>
                  </a:moveTo>
                  <a:lnTo>
                    <a:pt x="0" y="542"/>
                  </a:lnTo>
                  <a:cubicBezTo>
                    <a:pt x="15" y="481"/>
                    <a:pt x="15" y="481"/>
                    <a:pt x="15" y="481"/>
                  </a:cubicBezTo>
                  <a:lnTo>
                    <a:pt x="15" y="481"/>
                  </a:lnTo>
                  <a:cubicBezTo>
                    <a:pt x="22" y="466"/>
                    <a:pt x="30" y="443"/>
                    <a:pt x="30" y="428"/>
                  </a:cubicBezTo>
                  <a:cubicBezTo>
                    <a:pt x="30" y="405"/>
                    <a:pt x="15" y="382"/>
                    <a:pt x="15" y="359"/>
                  </a:cubicBezTo>
                  <a:cubicBezTo>
                    <a:pt x="15" y="343"/>
                    <a:pt x="38" y="328"/>
                    <a:pt x="38" y="313"/>
                  </a:cubicBezTo>
                  <a:cubicBezTo>
                    <a:pt x="38" y="282"/>
                    <a:pt x="15" y="252"/>
                    <a:pt x="7" y="221"/>
                  </a:cubicBezTo>
                  <a:lnTo>
                    <a:pt x="7" y="221"/>
                  </a:lnTo>
                  <a:cubicBezTo>
                    <a:pt x="15" y="198"/>
                    <a:pt x="7" y="160"/>
                    <a:pt x="38" y="153"/>
                  </a:cubicBezTo>
                  <a:cubicBezTo>
                    <a:pt x="53" y="145"/>
                    <a:pt x="61" y="183"/>
                    <a:pt x="76" y="191"/>
                  </a:cubicBezTo>
                  <a:cubicBezTo>
                    <a:pt x="114" y="198"/>
                    <a:pt x="152" y="191"/>
                    <a:pt x="183" y="183"/>
                  </a:cubicBezTo>
                  <a:cubicBezTo>
                    <a:pt x="221" y="175"/>
                    <a:pt x="259" y="145"/>
                    <a:pt x="297" y="130"/>
                  </a:cubicBezTo>
                  <a:cubicBezTo>
                    <a:pt x="336" y="122"/>
                    <a:pt x="366" y="130"/>
                    <a:pt x="397" y="122"/>
                  </a:cubicBezTo>
                  <a:cubicBezTo>
                    <a:pt x="435" y="107"/>
                    <a:pt x="465" y="76"/>
                    <a:pt x="504" y="53"/>
                  </a:cubicBezTo>
                  <a:cubicBezTo>
                    <a:pt x="504" y="53"/>
                    <a:pt x="527" y="7"/>
                    <a:pt x="534" y="7"/>
                  </a:cubicBezTo>
                  <a:cubicBezTo>
                    <a:pt x="550" y="7"/>
                    <a:pt x="695" y="0"/>
                    <a:pt x="695" y="0"/>
                  </a:cubicBezTo>
                  <a:cubicBezTo>
                    <a:pt x="717" y="7"/>
                    <a:pt x="740" y="15"/>
                    <a:pt x="763" y="23"/>
                  </a:cubicBezTo>
                  <a:lnTo>
                    <a:pt x="763" y="23"/>
                  </a:lnTo>
                  <a:cubicBezTo>
                    <a:pt x="763" y="53"/>
                    <a:pt x="748" y="84"/>
                    <a:pt x="763" y="107"/>
                  </a:cubicBezTo>
                  <a:cubicBezTo>
                    <a:pt x="771" y="122"/>
                    <a:pt x="802" y="107"/>
                    <a:pt x="817" y="114"/>
                  </a:cubicBezTo>
                  <a:cubicBezTo>
                    <a:pt x="847" y="137"/>
                    <a:pt x="863" y="198"/>
                    <a:pt x="901" y="206"/>
                  </a:cubicBezTo>
                  <a:cubicBezTo>
                    <a:pt x="947" y="214"/>
                    <a:pt x="985" y="160"/>
                    <a:pt x="1031" y="153"/>
                  </a:cubicBezTo>
                  <a:cubicBezTo>
                    <a:pt x="1054" y="145"/>
                    <a:pt x="1077" y="160"/>
                    <a:pt x="1100" y="153"/>
                  </a:cubicBezTo>
                  <a:cubicBezTo>
                    <a:pt x="1115" y="153"/>
                    <a:pt x="1130" y="130"/>
                    <a:pt x="1145" y="137"/>
                  </a:cubicBezTo>
                  <a:cubicBezTo>
                    <a:pt x="1168" y="153"/>
                    <a:pt x="1183" y="183"/>
                    <a:pt x="1191" y="206"/>
                  </a:cubicBezTo>
                  <a:cubicBezTo>
                    <a:pt x="1199" y="221"/>
                    <a:pt x="1183" y="229"/>
                    <a:pt x="1191" y="244"/>
                  </a:cubicBezTo>
                  <a:cubicBezTo>
                    <a:pt x="1214" y="267"/>
                    <a:pt x="1244" y="290"/>
                    <a:pt x="1267" y="313"/>
                  </a:cubicBezTo>
                  <a:cubicBezTo>
                    <a:pt x="1260" y="313"/>
                    <a:pt x="1260" y="313"/>
                    <a:pt x="1260" y="313"/>
                  </a:cubicBezTo>
                  <a:cubicBezTo>
                    <a:pt x="1275" y="328"/>
                    <a:pt x="1321" y="351"/>
                    <a:pt x="1306" y="366"/>
                  </a:cubicBezTo>
                  <a:cubicBezTo>
                    <a:pt x="1290" y="397"/>
                    <a:pt x="1252" y="382"/>
                    <a:pt x="1222" y="382"/>
                  </a:cubicBezTo>
                  <a:cubicBezTo>
                    <a:pt x="1199" y="382"/>
                    <a:pt x="1168" y="374"/>
                    <a:pt x="1153" y="389"/>
                  </a:cubicBezTo>
                  <a:cubicBezTo>
                    <a:pt x="1130" y="405"/>
                    <a:pt x="1138" y="435"/>
                    <a:pt x="1138" y="458"/>
                  </a:cubicBezTo>
                  <a:cubicBezTo>
                    <a:pt x="1130" y="473"/>
                    <a:pt x="1130" y="496"/>
                    <a:pt x="1130" y="511"/>
                  </a:cubicBezTo>
                  <a:lnTo>
                    <a:pt x="1130" y="511"/>
                  </a:lnTo>
                  <a:cubicBezTo>
                    <a:pt x="1115" y="534"/>
                    <a:pt x="1115" y="565"/>
                    <a:pt x="1100" y="580"/>
                  </a:cubicBezTo>
                  <a:cubicBezTo>
                    <a:pt x="1084" y="603"/>
                    <a:pt x="1046" y="603"/>
                    <a:pt x="1031" y="626"/>
                  </a:cubicBezTo>
                  <a:cubicBezTo>
                    <a:pt x="1023" y="657"/>
                    <a:pt x="1038" y="687"/>
                    <a:pt x="1031" y="718"/>
                  </a:cubicBezTo>
                  <a:cubicBezTo>
                    <a:pt x="1031" y="733"/>
                    <a:pt x="1015" y="741"/>
                    <a:pt x="1015" y="748"/>
                  </a:cubicBezTo>
                  <a:cubicBezTo>
                    <a:pt x="1008" y="779"/>
                    <a:pt x="1015" y="817"/>
                    <a:pt x="1008" y="847"/>
                  </a:cubicBezTo>
                  <a:cubicBezTo>
                    <a:pt x="1000" y="870"/>
                    <a:pt x="985" y="878"/>
                    <a:pt x="977" y="893"/>
                  </a:cubicBezTo>
                  <a:cubicBezTo>
                    <a:pt x="962" y="901"/>
                    <a:pt x="939" y="901"/>
                    <a:pt x="931" y="916"/>
                  </a:cubicBezTo>
                  <a:cubicBezTo>
                    <a:pt x="916" y="932"/>
                    <a:pt x="931" y="970"/>
                    <a:pt x="908" y="985"/>
                  </a:cubicBezTo>
                  <a:cubicBezTo>
                    <a:pt x="901" y="993"/>
                    <a:pt x="878" y="985"/>
                    <a:pt x="855" y="985"/>
                  </a:cubicBezTo>
                  <a:lnTo>
                    <a:pt x="855" y="985"/>
                  </a:lnTo>
                  <a:cubicBezTo>
                    <a:pt x="847" y="970"/>
                    <a:pt x="847" y="947"/>
                    <a:pt x="832" y="939"/>
                  </a:cubicBezTo>
                  <a:cubicBezTo>
                    <a:pt x="825" y="939"/>
                    <a:pt x="817" y="970"/>
                    <a:pt x="809" y="962"/>
                  </a:cubicBezTo>
                  <a:cubicBezTo>
                    <a:pt x="779" y="939"/>
                    <a:pt x="786" y="870"/>
                    <a:pt x="748" y="870"/>
                  </a:cubicBezTo>
                  <a:cubicBezTo>
                    <a:pt x="702" y="863"/>
                    <a:pt x="687" y="924"/>
                    <a:pt x="656" y="947"/>
                  </a:cubicBezTo>
                  <a:cubicBezTo>
                    <a:pt x="633" y="970"/>
                    <a:pt x="618" y="1000"/>
                    <a:pt x="588" y="993"/>
                  </a:cubicBezTo>
                  <a:cubicBezTo>
                    <a:pt x="565" y="993"/>
                    <a:pt x="550" y="962"/>
                    <a:pt x="534" y="939"/>
                  </a:cubicBezTo>
                  <a:cubicBezTo>
                    <a:pt x="519" y="916"/>
                    <a:pt x="519" y="878"/>
                    <a:pt x="496" y="863"/>
                  </a:cubicBezTo>
                  <a:cubicBezTo>
                    <a:pt x="481" y="855"/>
                    <a:pt x="450" y="893"/>
                    <a:pt x="435" y="878"/>
                  </a:cubicBezTo>
                  <a:cubicBezTo>
                    <a:pt x="412" y="855"/>
                    <a:pt x="435" y="786"/>
                    <a:pt x="397" y="771"/>
                  </a:cubicBezTo>
                  <a:cubicBezTo>
                    <a:pt x="366" y="756"/>
                    <a:pt x="343" y="809"/>
                    <a:pt x="320" y="832"/>
                  </a:cubicBezTo>
                  <a:cubicBezTo>
                    <a:pt x="305" y="855"/>
                    <a:pt x="297" y="893"/>
                    <a:pt x="275" y="901"/>
                  </a:cubicBezTo>
                  <a:cubicBezTo>
                    <a:pt x="252" y="901"/>
                    <a:pt x="267" y="863"/>
                    <a:pt x="275" y="847"/>
                  </a:cubicBezTo>
                  <a:cubicBezTo>
                    <a:pt x="275" y="809"/>
                    <a:pt x="305" y="779"/>
                    <a:pt x="290" y="748"/>
                  </a:cubicBezTo>
                  <a:cubicBezTo>
                    <a:pt x="275" y="710"/>
                    <a:pt x="221" y="703"/>
                    <a:pt x="183" y="680"/>
                  </a:cubicBezTo>
                  <a:cubicBezTo>
                    <a:pt x="152" y="657"/>
                    <a:pt x="114" y="641"/>
                    <a:pt x="83" y="611"/>
                  </a:cubicBezTo>
                  <a:cubicBezTo>
                    <a:pt x="76" y="603"/>
                    <a:pt x="76" y="588"/>
                    <a:pt x="68" y="580"/>
                  </a:cubicBezTo>
                  <a:cubicBezTo>
                    <a:pt x="53" y="565"/>
                    <a:pt x="22" y="557"/>
                    <a:pt x="0" y="54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33" name="Freeform 103"/>
            <p:cNvSpPr>
              <a:spLocks noChangeArrowheads="1"/>
            </p:cNvSpPr>
            <p:nvPr/>
          </p:nvSpPr>
          <p:spPr bwMode="auto">
            <a:xfrm>
              <a:off x="7500449" y="9017000"/>
              <a:ext cx="506379" cy="355600"/>
            </a:xfrm>
            <a:custGeom>
              <a:avLst/>
              <a:gdLst>
                <a:gd name="T0" fmla="*/ 275 w 1406"/>
                <a:gd name="T1" fmla="*/ 214 h 986"/>
                <a:gd name="T2" fmla="*/ 275 w 1406"/>
                <a:gd name="T3" fmla="*/ 214 h 986"/>
                <a:gd name="T4" fmla="*/ 359 w 1406"/>
                <a:gd name="T5" fmla="*/ 214 h 986"/>
                <a:gd name="T6" fmla="*/ 412 w 1406"/>
                <a:gd name="T7" fmla="*/ 61 h 986"/>
                <a:gd name="T8" fmla="*/ 496 w 1406"/>
                <a:gd name="T9" fmla="*/ 84 h 986"/>
                <a:gd name="T10" fmla="*/ 474 w 1406"/>
                <a:gd name="T11" fmla="*/ 15 h 986"/>
                <a:gd name="T12" fmla="*/ 504 w 1406"/>
                <a:gd name="T13" fmla="*/ 0 h 986"/>
                <a:gd name="T14" fmla="*/ 504 w 1406"/>
                <a:gd name="T15" fmla="*/ 0 h 986"/>
                <a:gd name="T16" fmla="*/ 535 w 1406"/>
                <a:gd name="T17" fmla="*/ 0 h 986"/>
                <a:gd name="T18" fmla="*/ 535 w 1406"/>
                <a:gd name="T19" fmla="*/ 0 h 986"/>
                <a:gd name="T20" fmla="*/ 603 w 1406"/>
                <a:gd name="T21" fmla="*/ 38 h 986"/>
                <a:gd name="T22" fmla="*/ 618 w 1406"/>
                <a:gd name="T23" fmla="*/ 69 h 986"/>
                <a:gd name="T24" fmla="*/ 718 w 1406"/>
                <a:gd name="T25" fmla="*/ 138 h 986"/>
                <a:gd name="T26" fmla="*/ 825 w 1406"/>
                <a:gd name="T27" fmla="*/ 206 h 986"/>
                <a:gd name="T28" fmla="*/ 810 w 1406"/>
                <a:gd name="T29" fmla="*/ 305 h 986"/>
                <a:gd name="T30" fmla="*/ 810 w 1406"/>
                <a:gd name="T31" fmla="*/ 359 h 986"/>
                <a:gd name="T32" fmla="*/ 855 w 1406"/>
                <a:gd name="T33" fmla="*/ 290 h 986"/>
                <a:gd name="T34" fmla="*/ 932 w 1406"/>
                <a:gd name="T35" fmla="*/ 229 h 986"/>
                <a:gd name="T36" fmla="*/ 970 w 1406"/>
                <a:gd name="T37" fmla="*/ 336 h 986"/>
                <a:gd name="T38" fmla="*/ 1031 w 1406"/>
                <a:gd name="T39" fmla="*/ 321 h 986"/>
                <a:gd name="T40" fmla="*/ 1069 w 1406"/>
                <a:gd name="T41" fmla="*/ 397 h 986"/>
                <a:gd name="T42" fmla="*/ 1123 w 1406"/>
                <a:gd name="T43" fmla="*/ 451 h 986"/>
                <a:gd name="T44" fmla="*/ 1191 w 1406"/>
                <a:gd name="T45" fmla="*/ 405 h 986"/>
                <a:gd name="T46" fmla="*/ 1283 w 1406"/>
                <a:gd name="T47" fmla="*/ 328 h 986"/>
                <a:gd name="T48" fmla="*/ 1344 w 1406"/>
                <a:gd name="T49" fmla="*/ 420 h 986"/>
                <a:gd name="T50" fmla="*/ 1367 w 1406"/>
                <a:gd name="T51" fmla="*/ 397 h 986"/>
                <a:gd name="T52" fmla="*/ 1390 w 1406"/>
                <a:gd name="T53" fmla="*/ 443 h 986"/>
                <a:gd name="T54" fmla="*/ 1390 w 1406"/>
                <a:gd name="T55" fmla="*/ 443 h 986"/>
                <a:gd name="T56" fmla="*/ 1405 w 1406"/>
                <a:gd name="T57" fmla="*/ 542 h 986"/>
                <a:gd name="T58" fmla="*/ 1382 w 1406"/>
                <a:gd name="T59" fmla="*/ 634 h 986"/>
                <a:gd name="T60" fmla="*/ 1382 w 1406"/>
                <a:gd name="T61" fmla="*/ 688 h 986"/>
                <a:gd name="T62" fmla="*/ 1398 w 1406"/>
                <a:gd name="T63" fmla="*/ 817 h 986"/>
                <a:gd name="T64" fmla="*/ 1352 w 1406"/>
                <a:gd name="T65" fmla="*/ 833 h 986"/>
                <a:gd name="T66" fmla="*/ 1207 w 1406"/>
                <a:gd name="T67" fmla="*/ 825 h 986"/>
                <a:gd name="T68" fmla="*/ 1115 w 1406"/>
                <a:gd name="T69" fmla="*/ 833 h 986"/>
                <a:gd name="T70" fmla="*/ 1077 w 1406"/>
                <a:gd name="T71" fmla="*/ 772 h 986"/>
                <a:gd name="T72" fmla="*/ 1016 w 1406"/>
                <a:gd name="T73" fmla="*/ 764 h 986"/>
                <a:gd name="T74" fmla="*/ 916 w 1406"/>
                <a:gd name="T75" fmla="*/ 833 h 986"/>
                <a:gd name="T76" fmla="*/ 649 w 1406"/>
                <a:gd name="T77" fmla="*/ 924 h 986"/>
                <a:gd name="T78" fmla="*/ 443 w 1406"/>
                <a:gd name="T79" fmla="*/ 970 h 986"/>
                <a:gd name="T80" fmla="*/ 343 w 1406"/>
                <a:gd name="T81" fmla="*/ 962 h 986"/>
                <a:gd name="T82" fmla="*/ 237 w 1406"/>
                <a:gd name="T83" fmla="*/ 985 h 986"/>
                <a:gd name="T84" fmla="*/ 137 w 1406"/>
                <a:gd name="T85" fmla="*/ 962 h 986"/>
                <a:gd name="T86" fmla="*/ 137 w 1406"/>
                <a:gd name="T87" fmla="*/ 962 h 986"/>
                <a:gd name="T88" fmla="*/ 153 w 1406"/>
                <a:gd name="T89" fmla="*/ 894 h 986"/>
                <a:gd name="T90" fmla="*/ 61 w 1406"/>
                <a:gd name="T91" fmla="*/ 794 h 986"/>
                <a:gd name="T92" fmla="*/ 15 w 1406"/>
                <a:gd name="T93" fmla="*/ 810 h 986"/>
                <a:gd name="T94" fmla="*/ 23 w 1406"/>
                <a:gd name="T95" fmla="*/ 710 h 986"/>
                <a:gd name="T96" fmla="*/ 0 w 1406"/>
                <a:gd name="T97" fmla="*/ 649 h 986"/>
                <a:gd name="T98" fmla="*/ 23 w 1406"/>
                <a:gd name="T99" fmla="*/ 580 h 986"/>
                <a:gd name="T100" fmla="*/ 84 w 1406"/>
                <a:gd name="T101" fmla="*/ 558 h 986"/>
                <a:gd name="T102" fmla="*/ 160 w 1406"/>
                <a:gd name="T103" fmla="*/ 588 h 986"/>
                <a:gd name="T104" fmla="*/ 176 w 1406"/>
                <a:gd name="T105" fmla="*/ 550 h 986"/>
                <a:gd name="T106" fmla="*/ 168 w 1406"/>
                <a:gd name="T107" fmla="*/ 451 h 986"/>
                <a:gd name="T108" fmla="*/ 107 w 1406"/>
                <a:gd name="T109" fmla="*/ 344 h 986"/>
                <a:gd name="T110" fmla="*/ 107 w 1406"/>
                <a:gd name="T111" fmla="*/ 344 h 986"/>
                <a:gd name="T112" fmla="*/ 183 w 1406"/>
                <a:gd name="T113" fmla="*/ 260 h 986"/>
                <a:gd name="T114" fmla="*/ 275 w 1406"/>
                <a:gd name="T115" fmla="*/ 214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6" h="986">
                  <a:moveTo>
                    <a:pt x="275" y="214"/>
                  </a:moveTo>
                  <a:lnTo>
                    <a:pt x="275" y="214"/>
                  </a:lnTo>
                  <a:cubicBezTo>
                    <a:pt x="305" y="214"/>
                    <a:pt x="336" y="237"/>
                    <a:pt x="359" y="214"/>
                  </a:cubicBezTo>
                  <a:cubicBezTo>
                    <a:pt x="389" y="176"/>
                    <a:pt x="366" y="99"/>
                    <a:pt x="412" y="61"/>
                  </a:cubicBezTo>
                  <a:cubicBezTo>
                    <a:pt x="435" y="38"/>
                    <a:pt x="474" y="99"/>
                    <a:pt x="496" y="84"/>
                  </a:cubicBezTo>
                  <a:cubicBezTo>
                    <a:pt x="512" y="69"/>
                    <a:pt x="474" y="38"/>
                    <a:pt x="474" y="15"/>
                  </a:cubicBezTo>
                  <a:cubicBezTo>
                    <a:pt x="481" y="8"/>
                    <a:pt x="496" y="0"/>
                    <a:pt x="504" y="0"/>
                  </a:cubicBezTo>
                  <a:lnTo>
                    <a:pt x="504" y="0"/>
                  </a:lnTo>
                  <a:cubicBezTo>
                    <a:pt x="535" y="0"/>
                    <a:pt x="535" y="0"/>
                    <a:pt x="535" y="0"/>
                  </a:cubicBezTo>
                  <a:lnTo>
                    <a:pt x="535" y="0"/>
                  </a:lnTo>
                  <a:cubicBezTo>
                    <a:pt x="557" y="15"/>
                    <a:pt x="588" y="23"/>
                    <a:pt x="603" y="38"/>
                  </a:cubicBezTo>
                  <a:cubicBezTo>
                    <a:pt x="611" y="46"/>
                    <a:pt x="611" y="61"/>
                    <a:pt x="618" y="69"/>
                  </a:cubicBezTo>
                  <a:cubicBezTo>
                    <a:pt x="649" y="99"/>
                    <a:pt x="687" y="115"/>
                    <a:pt x="718" y="138"/>
                  </a:cubicBezTo>
                  <a:cubicBezTo>
                    <a:pt x="756" y="161"/>
                    <a:pt x="810" y="168"/>
                    <a:pt x="825" y="206"/>
                  </a:cubicBezTo>
                  <a:cubicBezTo>
                    <a:pt x="840" y="237"/>
                    <a:pt x="810" y="267"/>
                    <a:pt x="810" y="305"/>
                  </a:cubicBezTo>
                  <a:cubicBezTo>
                    <a:pt x="802" y="321"/>
                    <a:pt x="787" y="359"/>
                    <a:pt x="810" y="359"/>
                  </a:cubicBezTo>
                  <a:cubicBezTo>
                    <a:pt x="832" y="351"/>
                    <a:pt x="840" y="313"/>
                    <a:pt x="855" y="290"/>
                  </a:cubicBezTo>
                  <a:cubicBezTo>
                    <a:pt x="878" y="267"/>
                    <a:pt x="901" y="214"/>
                    <a:pt x="932" y="229"/>
                  </a:cubicBezTo>
                  <a:cubicBezTo>
                    <a:pt x="970" y="244"/>
                    <a:pt x="947" y="313"/>
                    <a:pt x="970" y="336"/>
                  </a:cubicBezTo>
                  <a:cubicBezTo>
                    <a:pt x="985" y="351"/>
                    <a:pt x="1016" y="313"/>
                    <a:pt x="1031" y="321"/>
                  </a:cubicBezTo>
                  <a:cubicBezTo>
                    <a:pt x="1054" y="336"/>
                    <a:pt x="1054" y="374"/>
                    <a:pt x="1069" y="397"/>
                  </a:cubicBezTo>
                  <a:cubicBezTo>
                    <a:pt x="1085" y="420"/>
                    <a:pt x="1100" y="451"/>
                    <a:pt x="1123" y="451"/>
                  </a:cubicBezTo>
                  <a:cubicBezTo>
                    <a:pt x="1153" y="458"/>
                    <a:pt x="1168" y="428"/>
                    <a:pt x="1191" y="405"/>
                  </a:cubicBezTo>
                  <a:cubicBezTo>
                    <a:pt x="1222" y="382"/>
                    <a:pt x="1237" y="321"/>
                    <a:pt x="1283" y="328"/>
                  </a:cubicBezTo>
                  <a:cubicBezTo>
                    <a:pt x="1321" y="328"/>
                    <a:pt x="1314" y="397"/>
                    <a:pt x="1344" y="420"/>
                  </a:cubicBezTo>
                  <a:cubicBezTo>
                    <a:pt x="1352" y="428"/>
                    <a:pt x="1360" y="397"/>
                    <a:pt x="1367" y="397"/>
                  </a:cubicBezTo>
                  <a:cubicBezTo>
                    <a:pt x="1382" y="405"/>
                    <a:pt x="1382" y="428"/>
                    <a:pt x="1390" y="443"/>
                  </a:cubicBezTo>
                  <a:lnTo>
                    <a:pt x="1390" y="443"/>
                  </a:lnTo>
                  <a:cubicBezTo>
                    <a:pt x="1398" y="474"/>
                    <a:pt x="1405" y="504"/>
                    <a:pt x="1405" y="542"/>
                  </a:cubicBezTo>
                  <a:cubicBezTo>
                    <a:pt x="1405" y="573"/>
                    <a:pt x="1390" y="603"/>
                    <a:pt x="1382" y="634"/>
                  </a:cubicBezTo>
                  <a:cubicBezTo>
                    <a:pt x="1375" y="649"/>
                    <a:pt x="1382" y="665"/>
                    <a:pt x="1382" y="688"/>
                  </a:cubicBezTo>
                  <a:cubicBezTo>
                    <a:pt x="1382" y="726"/>
                    <a:pt x="1390" y="772"/>
                    <a:pt x="1398" y="817"/>
                  </a:cubicBezTo>
                  <a:cubicBezTo>
                    <a:pt x="1352" y="833"/>
                    <a:pt x="1352" y="833"/>
                    <a:pt x="1352" y="833"/>
                  </a:cubicBezTo>
                  <a:cubicBezTo>
                    <a:pt x="1306" y="833"/>
                    <a:pt x="1260" y="825"/>
                    <a:pt x="1207" y="825"/>
                  </a:cubicBezTo>
                  <a:cubicBezTo>
                    <a:pt x="1176" y="833"/>
                    <a:pt x="1146" y="848"/>
                    <a:pt x="1115" y="833"/>
                  </a:cubicBezTo>
                  <a:cubicBezTo>
                    <a:pt x="1092" y="825"/>
                    <a:pt x="1092" y="794"/>
                    <a:pt x="1077" y="772"/>
                  </a:cubicBezTo>
                  <a:cubicBezTo>
                    <a:pt x="1077" y="772"/>
                    <a:pt x="1023" y="764"/>
                    <a:pt x="1016" y="764"/>
                  </a:cubicBezTo>
                  <a:cubicBezTo>
                    <a:pt x="1008" y="764"/>
                    <a:pt x="916" y="833"/>
                    <a:pt x="916" y="833"/>
                  </a:cubicBezTo>
                  <a:cubicBezTo>
                    <a:pt x="825" y="863"/>
                    <a:pt x="741" y="894"/>
                    <a:pt x="649" y="924"/>
                  </a:cubicBezTo>
                  <a:cubicBezTo>
                    <a:pt x="580" y="940"/>
                    <a:pt x="512" y="962"/>
                    <a:pt x="443" y="970"/>
                  </a:cubicBezTo>
                  <a:cubicBezTo>
                    <a:pt x="412" y="970"/>
                    <a:pt x="374" y="955"/>
                    <a:pt x="343" y="962"/>
                  </a:cubicBezTo>
                  <a:cubicBezTo>
                    <a:pt x="305" y="962"/>
                    <a:pt x="275" y="985"/>
                    <a:pt x="237" y="985"/>
                  </a:cubicBezTo>
                  <a:cubicBezTo>
                    <a:pt x="199" y="985"/>
                    <a:pt x="168" y="970"/>
                    <a:pt x="137" y="962"/>
                  </a:cubicBezTo>
                  <a:lnTo>
                    <a:pt x="137" y="962"/>
                  </a:lnTo>
                  <a:cubicBezTo>
                    <a:pt x="137" y="940"/>
                    <a:pt x="160" y="917"/>
                    <a:pt x="153" y="894"/>
                  </a:cubicBezTo>
                  <a:cubicBezTo>
                    <a:pt x="130" y="855"/>
                    <a:pt x="99" y="817"/>
                    <a:pt x="61" y="794"/>
                  </a:cubicBezTo>
                  <a:cubicBezTo>
                    <a:pt x="46" y="787"/>
                    <a:pt x="23" y="825"/>
                    <a:pt x="15" y="810"/>
                  </a:cubicBezTo>
                  <a:cubicBezTo>
                    <a:pt x="0" y="779"/>
                    <a:pt x="23" y="741"/>
                    <a:pt x="23" y="710"/>
                  </a:cubicBezTo>
                  <a:cubicBezTo>
                    <a:pt x="23" y="688"/>
                    <a:pt x="0" y="672"/>
                    <a:pt x="0" y="649"/>
                  </a:cubicBezTo>
                  <a:cubicBezTo>
                    <a:pt x="0" y="626"/>
                    <a:pt x="7" y="603"/>
                    <a:pt x="23" y="580"/>
                  </a:cubicBezTo>
                  <a:cubicBezTo>
                    <a:pt x="38" y="565"/>
                    <a:pt x="61" y="550"/>
                    <a:pt x="84" y="558"/>
                  </a:cubicBezTo>
                  <a:cubicBezTo>
                    <a:pt x="107" y="558"/>
                    <a:pt x="130" y="588"/>
                    <a:pt x="160" y="588"/>
                  </a:cubicBezTo>
                  <a:cubicBezTo>
                    <a:pt x="176" y="588"/>
                    <a:pt x="168" y="565"/>
                    <a:pt x="176" y="550"/>
                  </a:cubicBezTo>
                  <a:cubicBezTo>
                    <a:pt x="176" y="519"/>
                    <a:pt x="176" y="481"/>
                    <a:pt x="168" y="451"/>
                  </a:cubicBezTo>
                  <a:cubicBezTo>
                    <a:pt x="153" y="413"/>
                    <a:pt x="130" y="374"/>
                    <a:pt x="107" y="344"/>
                  </a:cubicBezTo>
                  <a:lnTo>
                    <a:pt x="107" y="344"/>
                  </a:lnTo>
                  <a:cubicBezTo>
                    <a:pt x="130" y="313"/>
                    <a:pt x="153" y="283"/>
                    <a:pt x="183" y="260"/>
                  </a:cubicBezTo>
                  <a:cubicBezTo>
                    <a:pt x="206" y="237"/>
                    <a:pt x="244" y="229"/>
                    <a:pt x="275" y="214"/>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34" name="Freeform 104"/>
            <p:cNvSpPr>
              <a:spLocks noChangeArrowheads="1"/>
            </p:cNvSpPr>
            <p:nvPr/>
          </p:nvSpPr>
          <p:spPr bwMode="auto">
            <a:xfrm>
              <a:off x="8100486" y="8929688"/>
              <a:ext cx="193662" cy="112712"/>
            </a:xfrm>
            <a:custGeom>
              <a:avLst/>
              <a:gdLst>
                <a:gd name="T0" fmla="*/ 298 w 536"/>
                <a:gd name="T1" fmla="*/ 305 h 314"/>
                <a:gd name="T2" fmla="*/ 298 w 536"/>
                <a:gd name="T3" fmla="*/ 305 h 314"/>
                <a:gd name="T4" fmla="*/ 336 w 536"/>
                <a:gd name="T5" fmla="*/ 252 h 314"/>
                <a:gd name="T6" fmla="*/ 458 w 536"/>
                <a:gd name="T7" fmla="*/ 183 h 314"/>
                <a:gd name="T8" fmla="*/ 535 w 536"/>
                <a:gd name="T9" fmla="*/ 175 h 314"/>
                <a:gd name="T10" fmla="*/ 535 w 536"/>
                <a:gd name="T11" fmla="*/ 175 h 314"/>
                <a:gd name="T12" fmla="*/ 374 w 536"/>
                <a:gd name="T13" fmla="*/ 30 h 314"/>
                <a:gd name="T14" fmla="*/ 298 w 536"/>
                <a:gd name="T15" fmla="*/ 38 h 314"/>
                <a:gd name="T16" fmla="*/ 260 w 536"/>
                <a:gd name="T17" fmla="*/ 7 h 314"/>
                <a:gd name="T18" fmla="*/ 130 w 536"/>
                <a:gd name="T19" fmla="*/ 15 h 314"/>
                <a:gd name="T20" fmla="*/ 130 w 536"/>
                <a:gd name="T21" fmla="*/ 15 h 314"/>
                <a:gd name="T22" fmla="*/ 176 w 536"/>
                <a:gd name="T23" fmla="*/ 68 h 314"/>
                <a:gd name="T24" fmla="*/ 92 w 536"/>
                <a:gd name="T25" fmla="*/ 84 h 314"/>
                <a:gd name="T26" fmla="*/ 23 w 536"/>
                <a:gd name="T27" fmla="*/ 91 h 314"/>
                <a:gd name="T28" fmla="*/ 8 w 536"/>
                <a:gd name="T29" fmla="*/ 160 h 314"/>
                <a:gd name="T30" fmla="*/ 0 w 536"/>
                <a:gd name="T31" fmla="*/ 213 h 314"/>
                <a:gd name="T32" fmla="*/ 0 w 536"/>
                <a:gd name="T33" fmla="*/ 213 h 314"/>
                <a:gd name="T34" fmla="*/ 84 w 536"/>
                <a:gd name="T35" fmla="*/ 274 h 314"/>
                <a:gd name="T36" fmla="*/ 145 w 536"/>
                <a:gd name="T37" fmla="*/ 244 h 314"/>
                <a:gd name="T38" fmla="*/ 183 w 536"/>
                <a:gd name="T39" fmla="*/ 297 h 314"/>
                <a:gd name="T40" fmla="*/ 298 w 536"/>
                <a:gd name="T41" fmla="*/ 30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6" h="314">
                  <a:moveTo>
                    <a:pt x="298" y="305"/>
                  </a:moveTo>
                  <a:lnTo>
                    <a:pt x="298" y="305"/>
                  </a:lnTo>
                  <a:cubicBezTo>
                    <a:pt x="313" y="290"/>
                    <a:pt x="328" y="274"/>
                    <a:pt x="336" y="252"/>
                  </a:cubicBezTo>
                  <a:cubicBezTo>
                    <a:pt x="359" y="175"/>
                    <a:pt x="374" y="183"/>
                    <a:pt x="458" y="183"/>
                  </a:cubicBezTo>
                  <a:cubicBezTo>
                    <a:pt x="481" y="183"/>
                    <a:pt x="504" y="183"/>
                    <a:pt x="535" y="175"/>
                  </a:cubicBezTo>
                  <a:lnTo>
                    <a:pt x="535" y="175"/>
                  </a:lnTo>
                  <a:cubicBezTo>
                    <a:pt x="489" y="137"/>
                    <a:pt x="428" y="53"/>
                    <a:pt x="374" y="30"/>
                  </a:cubicBezTo>
                  <a:cubicBezTo>
                    <a:pt x="351" y="22"/>
                    <a:pt x="328" y="45"/>
                    <a:pt x="298" y="38"/>
                  </a:cubicBezTo>
                  <a:cubicBezTo>
                    <a:pt x="283" y="38"/>
                    <a:pt x="275" y="7"/>
                    <a:pt x="260" y="7"/>
                  </a:cubicBezTo>
                  <a:cubicBezTo>
                    <a:pt x="214" y="0"/>
                    <a:pt x="176" y="7"/>
                    <a:pt x="130" y="15"/>
                  </a:cubicBezTo>
                  <a:lnTo>
                    <a:pt x="130" y="15"/>
                  </a:lnTo>
                  <a:cubicBezTo>
                    <a:pt x="145" y="30"/>
                    <a:pt x="191" y="53"/>
                    <a:pt x="176" y="68"/>
                  </a:cubicBezTo>
                  <a:cubicBezTo>
                    <a:pt x="160" y="99"/>
                    <a:pt x="122" y="84"/>
                    <a:pt x="92" y="84"/>
                  </a:cubicBezTo>
                  <a:cubicBezTo>
                    <a:pt x="69" y="84"/>
                    <a:pt x="38" y="76"/>
                    <a:pt x="23" y="91"/>
                  </a:cubicBezTo>
                  <a:cubicBezTo>
                    <a:pt x="0" y="107"/>
                    <a:pt x="8" y="137"/>
                    <a:pt x="8" y="160"/>
                  </a:cubicBezTo>
                  <a:cubicBezTo>
                    <a:pt x="0" y="175"/>
                    <a:pt x="0" y="198"/>
                    <a:pt x="0" y="213"/>
                  </a:cubicBezTo>
                  <a:lnTo>
                    <a:pt x="0" y="213"/>
                  </a:lnTo>
                  <a:cubicBezTo>
                    <a:pt x="23" y="236"/>
                    <a:pt x="53" y="267"/>
                    <a:pt x="84" y="274"/>
                  </a:cubicBezTo>
                  <a:cubicBezTo>
                    <a:pt x="107" y="282"/>
                    <a:pt x="122" y="236"/>
                    <a:pt x="145" y="244"/>
                  </a:cubicBezTo>
                  <a:cubicBezTo>
                    <a:pt x="168" y="244"/>
                    <a:pt x="160" y="290"/>
                    <a:pt x="183" y="297"/>
                  </a:cubicBezTo>
                  <a:cubicBezTo>
                    <a:pt x="229" y="313"/>
                    <a:pt x="244" y="297"/>
                    <a:pt x="298" y="30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35" name="Freeform 105"/>
            <p:cNvSpPr>
              <a:spLocks noChangeArrowheads="1"/>
            </p:cNvSpPr>
            <p:nvPr/>
          </p:nvSpPr>
          <p:spPr bwMode="auto">
            <a:xfrm>
              <a:off x="8316371" y="8907463"/>
              <a:ext cx="126992" cy="74612"/>
            </a:xfrm>
            <a:custGeom>
              <a:avLst/>
              <a:gdLst>
                <a:gd name="T0" fmla="*/ 46 w 353"/>
                <a:gd name="T1" fmla="*/ 192 h 208"/>
                <a:gd name="T2" fmla="*/ 46 w 353"/>
                <a:gd name="T3" fmla="*/ 192 h 208"/>
                <a:gd name="T4" fmla="*/ 123 w 353"/>
                <a:gd name="T5" fmla="*/ 176 h 208"/>
                <a:gd name="T6" fmla="*/ 291 w 353"/>
                <a:gd name="T7" fmla="*/ 199 h 208"/>
                <a:gd name="T8" fmla="*/ 352 w 353"/>
                <a:gd name="T9" fmla="*/ 169 h 208"/>
                <a:gd name="T10" fmla="*/ 352 w 353"/>
                <a:gd name="T11" fmla="*/ 169 h 208"/>
                <a:gd name="T12" fmla="*/ 230 w 353"/>
                <a:gd name="T13" fmla="*/ 62 h 208"/>
                <a:gd name="T14" fmla="*/ 31 w 353"/>
                <a:gd name="T15" fmla="*/ 23 h 208"/>
                <a:gd name="T16" fmla="*/ 46 w 353"/>
                <a:gd name="T17" fmla="*/ 19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3" h="208">
                  <a:moveTo>
                    <a:pt x="46" y="192"/>
                  </a:moveTo>
                  <a:lnTo>
                    <a:pt x="46" y="192"/>
                  </a:lnTo>
                  <a:cubicBezTo>
                    <a:pt x="69" y="176"/>
                    <a:pt x="100" y="169"/>
                    <a:pt x="123" y="176"/>
                  </a:cubicBezTo>
                  <a:cubicBezTo>
                    <a:pt x="176" y="184"/>
                    <a:pt x="237" y="207"/>
                    <a:pt x="291" y="199"/>
                  </a:cubicBezTo>
                  <a:cubicBezTo>
                    <a:pt x="314" y="192"/>
                    <a:pt x="329" y="184"/>
                    <a:pt x="352" y="169"/>
                  </a:cubicBezTo>
                  <a:lnTo>
                    <a:pt x="352" y="169"/>
                  </a:lnTo>
                  <a:cubicBezTo>
                    <a:pt x="321" y="146"/>
                    <a:pt x="268" y="77"/>
                    <a:pt x="230" y="62"/>
                  </a:cubicBezTo>
                  <a:cubicBezTo>
                    <a:pt x="168" y="39"/>
                    <a:pt x="100" y="0"/>
                    <a:pt x="31" y="23"/>
                  </a:cubicBezTo>
                  <a:cubicBezTo>
                    <a:pt x="0" y="31"/>
                    <a:pt x="46" y="161"/>
                    <a:pt x="46" y="19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36" name="Freeform 106"/>
            <p:cNvSpPr>
              <a:spLocks noChangeArrowheads="1"/>
            </p:cNvSpPr>
            <p:nvPr/>
          </p:nvSpPr>
          <p:spPr bwMode="auto">
            <a:xfrm>
              <a:off x="7995717" y="9005888"/>
              <a:ext cx="844495" cy="531812"/>
            </a:xfrm>
            <a:custGeom>
              <a:avLst/>
              <a:gdLst>
                <a:gd name="T0" fmla="*/ 672 w 2346"/>
                <a:gd name="T1" fmla="*/ 69 h 1476"/>
                <a:gd name="T2" fmla="*/ 328 w 2346"/>
                <a:gd name="T3" fmla="*/ 84 h 1476"/>
                <a:gd name="T4" fmla="*/ 588 w 2346"/>
                <a:gd name="T5" fmla="*/ 92 h 1476"/>
                <a:gd name="T6" fmla="*/ 435 w 2346"/>
                <a:gd name="T7" fmla="*/ 31 h 1476"/>
                <a:gd name="T8" fmla="*/ 290 w 2346"/>
                <a:gd name="T9" fmla="*/ 0 h 1476"/>
                <a:gd name="T10" fmla="*/ 260 w 2346"/>
                <a:gd name="T11" fmla="*/ 69 h 1476"/>
                <a:gd name="T12" fmla="*/ 191 w 2346"/>
                <a:gd name="T13" fmla="*/ 207 h 1476"/>
                <a:gd name="T14" fmla="*/ 168 w 2346"/>
                <a:gd name="T15" fmla="*/ 336 h 1476"/>
                <a:gd name="T16" fmla="*/ 91 w 2346"/>
                <a:gd name="T17" fmla="*/ 405 h 1476"/>
                <a:gd name="T18" fmla="*/ 15 w 2346"/>
                <a:gd name="T19" fmla="*/ 474 h 1476"/>
                <a:gd name="T20" fmla="*/ 30 w 2346"/>
                <a:gd name="T21" fmla="*/ 573 h 1476"/>
                <a:gd name="T22" fmla="*/ 7 w 2346"/>
                <a:gd name="T23" fmla="*/ 719 h 1476"/>
                <a:gd name="T24" fmla="*/ 23 w 2346"/>
                <a:gd name="T25" fmla="*/ 848 h 1476"/>
                <a:gd name="T26" fmla="*/ 198 w 2346"/>
                <a:gd name="T27" fmla="*/ 917 h 1476"/>
                <a:gd name="T28" fmla="*/ 458 w 2346"/>
                <a:gd name="T29" fmla="*/ 909 h 1476"/>
                <a:gd name="T30" fmla="*/ 641 w 2346"/>
                <a:gd name="T31" fmla="*/ 1055 h 1476"/>
                <a:gd name="T32" fmla="*/ 832 w 2346"/>
                <a:gd name="T33" fmla="*/ 1200 h 1476"/>
                <a:gd name="T34" fmla="*/ 1023 w 2346"/>
                <a:gd name="T35" fmla="*/ 1200 h 1476"/>
                <a:gd name="T36" fmla="*/ 1229 w 2346"/>
                <a:gd name="T37" fmla="*/ 1330 h 1476"/>
                <a:gd name="T38" fmla="*/ 1275 w 2346"/>
                <a:gd name="T39" fmla="*/ 1436 h 1476"/>
                <a:gd name="T40" fmla="*/ 1321 w 2346"/>
                <a:gd name="T41" fmla="*/ 1444 h 1476"/>
                <a:gd name="T42" fmla="*/ 1443 w 2346"/>
                <a:gd name="T43" fmla="*/ 1337 h 1476"/>
                <a:gd name="T44" fmla="*/ 1909 w 2346"/>
                <a:gd name="T45" fmla="*/ 986 h 1476"/>
                <a:gd name="T46" fmla="*/ 2169 w 2346"/>
                <a:gd name="T47" fmla="*/ 390 h 1476"/>
                <a:gd name="T48" fmla="*/ 1520 w 2346"/>
                <a:gd name="T49" fmla="*/ 359 h 1476"/>
                <a:gd name="T50" fmla="*/ 1077 w 2346"/>
                <a:gd name="T51" fmla="*/ 169 h 1476"/>
                <a:gd name="T52" fmla="*/ 939 w 2346"/>
                <a:gd name="T53" fmla="*/ 260 h 1476"/>
                <a:gd name="T54" fmla="*/ 909 w 2346"/>
                <a:gd name="T55" fmla="*/ 375 h 1476"/>
                <a:gd name="T56" fmla="*/ 718 w 2346"/>
                <a:gd name="T57" fmla="*/ 321 h 1476"/>
                <a:gd name="T58" fmla="*/ 641 w 2346"/>
                <a:gd name="T59" fmla="*/ 352 h 1476"/>
                <a:gd name="T60" fmla="*/ 573 w 2346"/>
                <a:gd name="T61" fmla="*/ 306 h 1476"/>
                <a:gd name="T62" fmla="*/ 702 w 2346"/>
                <a:gd name="T63" fmla="*/ 161 h 1476"/>
                <a:gd name="T64" fmla="*/ 672 w 2346"/>
                <a:gd name="T65" fmla="*/ 69 h 1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6" h="1476">
                  <a:moveTo>
                    <a:pt x="672" y="69"/>
                  </a:moveTo>
                  <a:lnTo>
                    <a:pt x="672" y="69"/>
                  </a:lnTo>
                  <a:cubicBezTo>
                    <a:pt x="641" y="92"/>
                    <a:pt x="618" y="123"/>
                    <a:pt x="565" y="123"/>
                  </a:cubicBezTo>
                  <a:cubicBezTo>
                    <a:pt x="504" y="130"/>
                    <a:pt x="374" y="123"/>
                    <a:pt x="328" y="84"/>
                  </a:cubicBezTo>
                  <a:cubicBezTo>
                    <a:pt x="404" y="84"/>
                    <a:pt x="519" y="123"/>
                    <a:pt x="588" y="92"/>
                  </a:cubicBezTo>
                  <a:lnTo>
                    <a:pt x="588" y="92"/>
                  </a:lnTo>
                  <a:cubicBezTo>
                    <a:pt x="534" y="84"/>
                    <a:pt x="519" y="100"/>
                    <a:pt x="473" y="84"/>
                  </a:cubicBezTo>
                  <a:cubicBezTo>
                    <a:pt x="450" y="77"/>
                    <a:pt x="458" y="31"/>
                    <a:pt x="435" y="31"/>
                  </a:cubicBezTo>
                  <a:cubicBezTo>
                    <a:pt x="412" y="23"/>
                    <a:pt x="397" y="69"/>
                    <a:pt x="374" y="61"/>
                  </a:cubicBezTo>
                  <a:cubicBezTo>
                    <a:pt x="343" y="54"/>
                    <a:pt x="313" y="23"/>
                    <a:pt x="290" y="0"/>
                  </a:cubicBezTo>
                  <a:lnTo>
                    <a:pt x="290" y="0"/>
                  </a:lnTo>
                  <a:cubicBezTo>
                    <a:pt x="275" y="23"/>
                    <a:pt x="275" y="54"/>
                    <a:pt x="260" y="69"/>
                  </a:cubicBezTo>
                  <a:cubicBezTo>
                    <a:pt x="244" y="92"/>
                    <a:pt x="206" y="92"/>
                    <a:pt x="191" y="115"/>
                  </a:cubicBezTo>
                  <a:cubicBezTo>
                    <a:pt x="183" y="146"/>
                    <a:pt x="198" y="176"/>
                    <a:pt x="191" y="207"/>
                  </a:cubicBezTo>
                  <a:cubicBezTo>
                    <a:pt x="191" y="222"/>
                    <a:pt x="175" y="230"/>
                    <a:pt x="175" y="237"/>
                  </a:cubicBezTo>
                  <a:cubicBezTo>
                    <a:pt x="168" y="268"/>
                    <a:pt x="175" y="306"/>
                    <a:pt x="168" y="336"/>
                  </a:cubicBezTo>
                  <a:cubicBezTo>
                    <a:pt x="160" y="359"/>
                    <a:pt x="145" y="367"/>
                    <a:pt x="137" y="382"/>
                  </a:cubicBezTo>
                  <a:cubicBezTo>
                    <a:pt x="122" y="390"/>
                    <a:pt x="99" y="390"/>
                    <a:pt x="91" y="405"/>
                  </a:cubicBezTo>
                  <a:cubicBezTo>
                    <a:pt x="76" y="421"/>
                    <a:pt x="91" y="459"/>
                    <a:pt x="68" y="474"/>
                  </a:cubicBezTo>
                  <a:cubicBezTo>
                    <a:pt x="61" y="482"/>
                    <a:pt x="38" y="474"/>
                    <a:pt x="15" y="474"/>
                  </a:cubicBezTo>
                  <a:lnTo>
                    <a:pt x="15" y="474"/>
                  </a:lnTo>
                  <a:cubicBezTo>
                    <a:pt x="23" y="505"/>
                    <a:pt x="30" y="535"/>
                    <a:pt x="30" y="573"/>
                  </a:cubicBezTo>
                  <a:cubicBezTo>
                    <a:pt x="30" y="604"/>
                    <a:pt x="15" y="634"/>
                    <a:pt x="7" y="665"/>
                  </a:cubicBezTo>
                  <a:cubicBezTo>
                    <a:pt x="0" y="680"/>
                    <a:pt x="7" y="696"/>
                    <a:pt x="7" y="719"/>
                  </a:cubicBezTo>
                  <a:cubicBezTo>
                    <a:pt x="7" y="757"/>
                    <a:pt x="15" y="803"/>
                    <a:pt x="23" y="848"/>
                  </a:cubicBezTo>
                  <a:lnTo>
                    <a:pt x="23" y="848"/>
                  </a:lnTo>
                  <a:cubicBezTo>
                    <a:pt x="76" y="848"/>
                    <a:pt x="137" y="825"/>
                    <a:pt x="183" y="841"/>
                  </a:cubicBezTo>
                  <a:cubicBezTo>
                    <a:pt x="206" y="856"/>
                    <a:pt x="175" y="909"/>
                    <a:pt x="198" y="917"/>
                  </a:cubicBezTo>
                  <a:cubicBezTo>
                    <a:pt x="244" y="932"/>
                    <a:pt x="298" y="917"/>
                    <a:pt x="343" y="909"/>
                  </a:cubicBezTo>
                  <a:cubicBezTo>
                    <a:pt x="382" y="909"/>
                    <a:pt x="420" y="894"/>
                    <a:pt x="458" y="909"/>
                  </a:cubicBezTo>
                  <a:cubicBezTo>
                    <a:pt x="489" y="925"/>
                    <a:pt x="504" y="963"/>
                    <a:pt x="527" y="986"/>
                  </a:cubicBezTo>
                  <a:cubicBezTo>
                    <a:pt x="565" y="1016"/>
                    <a:pt x="603" y="1032"/>
                    <a:pt x="641" y="1055"/>
                  </a:cubicBezTo>
                  <a:cubicBezTo>
                    <a:pt x="664" y="1078"/>
                    <a:pt x="672" y="1108"/>
                    <a:pt x="695" y="1123"/>
                  </a:cubicBezTo>
                  <a:cubicBezTo>
                    <a:pt x="733" y="1154"/>
                    <a:pt x="779" y="1184"/>
                    <a:pt x="832" y="1200"/>
                  </a:cubicBezTo>
                  <a:cubicBezTo>
                    <a:pt x="871" y="1200"/>
                    <a:pt x="901" y="1161"/>
                    <a:pt x="939" y="1161"/>
                  </a:cubicBezTo>
                  <a:cubicBezTo>
                    <a:pt x="970" y="1161"/>
                    <a:pt x="993" y="1192"/>
                    <a:pt x="1023" y="1200"/>
                  </a:cubicBezTo>
                  <a:cubicBezTo>
                    <a:pt x="1054" y="1200"/>
                    <a:pt x="1092" y="1169"/>
                    <a:pt x="1123" y="1184"/>
                  </a:cubicBezTo>
                  <a:cubicBezTo>
                    <a:pt x="1168" y="1215"/>
                    <a:pt x="1184" y="1291"/>
                    <a:pt x="1229" y="1330"/>
                  </a:cubicBezTo>
                  <a:cubicBezTo>
                    <a:pt x="1245" y="1345"/>
                    <a:pt x="1283" y="1307"/>
                    <a:pt x="1298" y="1330"/>
                  </a:cubicBezTo>
                  <a:cubicBezTo>
                    <a:pt x="1306" y="1353"/>
                    <a:pt x="1275" y="1414"/>
                    <a:pt x="1275" y="1436"/>
                  </a:cubicBezTo>
                  <a:lnTo>
                    <a:pt x="1275" y="1436"/>
                  </a:lnTo>
                  <a:cubicBezTo>
                    <a:pt x="1290" y="1444"/>
                    <a:pt x="1306" y="1444"/>
                    <a:pt x="1321" y="1444"/>
                  </a:cubicBezTo>
                  <a:cubicBezTo>
                    <a:pt x="1367" y="1444"/>
                    <a:pt x="1413" y="1475"/>
                    <a:pt x="1459" y="1475"/>
                  </a:cubicBezTo>
                  <a:cubicBezTo>
                    <a:pt x="1459" y="1436"/>
                    <a:pt x="1451" y="1383"/>
                    <a:pt x="1443" y="1337"/>
                  </a:cubicBezTo>
                  <a:cubicBezTo>
                    <a:pt x="1482" y="1230"/>
                    <a:pt x="1474" y="1146"/>
                    <a:pt x="1596" y="1100"/>
                  </a:cubicBezTo>
                  <a:cubicBezTo>
                    <a:pt x="1703" y="1055"/>
                    <a:pt x="1802" y="1009"/>
                    <a:pt x="1909" y="986"/>
                  </a:cubicBezTo>
                  <a:cubicBezTo>
                    <a:pt x="2169" y="932"/>
                    <a:pt x="2169" y="665"/>
                    <a:pt x="2077" y="474"/>
                  </a:cubicBezTo>
                  <a:cubicBezTo>
                    <a:pt x="2054" y="413"/>
                    <a:pt x="2138" y="428"/>
                    <a:pt x="2169" y="390"/>
                  </a:cubicBezTo>
                  <a:cubicBezTo>
                    <a:pt x="2345" y="222"/>
                    <a:pt x="1963" y="268"/>
                    <a:pt x="1886" y="291"/>
                  </a:cubicBezTo>
                  <a:cubicBezTo>
                    <a:pt x="1764" y="321"/>
                    <a:pt x="1627" y="291"/>
                    <a:pt x="1520" y="359"/>
                  </a:cubicBezTo>
                  <a:cubicBezTo>
                    <a:pt x="1489" y="375"/>
                    <a:pt x="1298" y="405"/>
                    <a:pt x="1382" y="344"/>
                  </a:cubicBezTo>
                  <a:cubicBezTo>
                    <a:pt x="1497" y="268"/>
                    <a:pt x="1084" y="39"/>
                    <a:pt x="1077" y="169"/>
                  </a:cubicBezTo>
                  <a:cubicBezTo>
                    <a:pt x="1077" y="268"/>
                    <a:pt x="1000" y="268"/>
                    <a:pt x="939" y="260"/>
                  </a:cubicBezTo>
                  <a:lnTo>
                    <a:pt x="939" y="260"/>
                  </a:lnTo>
                  <a:cubicBezTo>
                    <a:pt x="932" y="291"/>
                    <a:pt x="924" y="291"/>
                    <a:pt x="916" y="314"/>
                  </a:cubicBezTo>
                  <a:cubicBezTo>
                    <a:pt x="909" y="336"/>
                    <a:pt x="924" y="367"/>
                    <a:pt x="909" y="375"/>
                  </a:cubicBezTo>
                  <a:cubicBezTo>
                    <a:pt x="863" y="390"/>
                    <a:pt x="817" y="382"/>
                    <a:pt x="771" y="367"/>
                  </a:cubicBezTo>
                  <a:cubicBezTo>
                    <a:pt x="748" y="359"/>
                    <a:pt x="741" y="336"/>
                    <a:pt x="718" y="321"/>
                  </a:cubicBezTo>
                  <a:cubicBezTo>
                    <a:pt x="702" y="306"/>
                    <a:pt x="672" y="275"/>
                    <a:pt x="657" y="291"/>
                  </a:cubicBezTo>
                  <a:cubicBezTo>
                    <a:pt x="634" y="298"/>
                    <a:pt x="664" y="344"/>
                    <a:pt x="641" y="352"/>
                  </a:cubicBezTo>
                  <a:cubicBezTo>
                    <a:pt x="618" y="367"/>
                    <a:pt x="580" y="359"/>
                    <a:pt x="557" y="344"/>
                  </a:cubicBezTo>
                  <a:cubicBezTo>
                    <a:pt x="542" y="336"/>
                    <a:pt x="565" y="314"/>
                    <a:pt x="573" y="306"/>
                  </a:cubicBezTo>
                  <a:cubicBezTo>
                    <a:pt x="588" y="283"/>
                    <a:pt x="588" y="260"/>
                    <a:pt x="603" y="245"/>
                  </a:cubicBezTo>
                  <a:cubicBezTo>
                    <a:pt x="634" y="207"/>
                    <a:pt x="679" y="199"/>
                    <a:pt x="702" y="161"/>
                  </a:cubicBezTo>
                  <a:cubicBezTo>
                    <a:pt x="718" y="146"/>
                    <a:pt x="702" y="115"/>
                    <a:pt x="695" y="100"/>
                  </a:cubicBezTo>
                  <a:cubicBezTo>
                    <a:pt x="679" y="77"/>
                    <a:pt x="687" y="92"/>
                    <a:pt x="672" y="6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37" name="Freeform 107"/>
            <p:cNvSpPr>
              <a:spLocks noChangeArrowheads="1"/>
            </p:cNvSpPr>
            <p:nvPr/>
          </p:nvSpPr>
          <p:spPr bwMode="auto">
            <a:xfrm>
              <a:off x="8190966" y="9015413"/>
              <a:ext cx="203187" cy="131762"/>
            </a:xfrm>
            <a:custGeom>
              <a:avLst/>
              <a:gdLst>
                <a:gd name="T0" fmla="*/ 397 w 566"/>
                <a:gd name="T1" fmla="*/ 237 h 368"/>
                <a:gd name="T2" fmla="*/ 397 w 566"/>
                <a:gd name="T3" fmla="*/ 237 h 368"/>
                <a:gd name="T4" fmla="*/ 321 w 566"/>
                <a:gd name="T5" fmla="*/ 207 h 368"/>
                <a:gd name="T6" fmla="*/ 382 w 566"/>
                <a:gd name="T7" fmla="*/ 153 h 368"/>
                <a:gd name="T8" fmla="*/ 512 w 566"/>
                <a:gd name="T9" fmla="*/ 61 h 368"/>
                <a:gd name="T10" fmla="*/ 275 w 566"/>
                <a:gd name="T11" fmla="*/ 16 h 368"/>
                <a:gd name="T12" fmla="*/ 130 w 566"/>
                <a:gd name="T13" fmla="*/ 46 h 368"/>
                <a:gd name="T14" fmla="*/ 130 w 566"/>
                <a:gd name="T15" fmla="*/ 46 h 368"/>
                <a:gd name="T16" fmla="*/ 153 w 566"/>
                <a:gd name="T17" fmla="*/ 77 h 368"/>
                <a:gd name="T18" fmla="*/ 160 w 566"/>
                <a:gd name="T19" fmla="*/ 138 h 368"/>
                <a:gd name="T20" fmla="*/ 61 w 566"/>
                <a:gd name="T21" fmla="*/ 222 h 368"/>
                <a:gd name="T22" fmla="*/ 31 w 566"/>
                <a:gd name="T23" fmla="*/ 283 h 368"/>
                <a:gd name="T24" fmla="*/ 15 w 566"/>
                <a:gd name="T25" fmla="*/ 321 h 368"/>
                <a:gd name="T26" fmla="*/ 99 w 566"/>
                <a:gd name="T27" fmla="*/ 329 h 368"/>
                <a:gd name="T28" fmla="*/ 115 w 566"/>
                <a:gd name="T29" fmla="*/ 268 h 368"/>
                <a:gd name="T30" fmla="*/ 176 w 566"/>
                <a:gd name="T31" fmla="*/ 298 h 368"/>
                <a:gd name="T32" fmla="*/ 229 w 566"/>
                <a:gd name="T33" fmla="*/ 344 h 368"/>
                <a:gd name="T34" fmla="*/ 367 w 566"/>
                <a:gd name="T35" fmla="*/ 352 h 368"/>
                <a:gd name="T36" fmla="*/ 374 w 566"/>
                <a:gd name="T37" fmla="*/ 291 h 368"/>
                <a:gd name="T38" fmla="*/ 397 w 566"/>
                <a:gd name="T39" fmla="*/ 237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6" h="368">
                  <a:moveTo>
                    <a:pt x="397" y="237"/>
                  </a:moveTo>
                  <a:lnTo>
                    <a:pt x="397" y="237"/>
                  </a:lnTo>
                  <a:cubicBezTo>
                    <a:pt x="351" y="230"/>
                    <a:pt x="313" y="207"/>
                    <a:pt x="321" y="207"/>
                  </a:cubicBezTo>
                  <a:cubicBezTo>
                    <a:pt x="336" y="191"/>
                    <a:pt x="359" y="153"/>
                    <a:pt x="382" y="153"/>
                  </a:cubicBezTo>
                  <a:cubicBezTo>
                    <a:pt x="412" y="146"/>
                    <a:pt x="565" y="138"/>
                    <a:pt x="512" y="61"/>
                  </a:cubicBezTo>
                  <a:cubicBezTo>
                    <a:pt x="466" y="0"/>
                    <a:pt x="351" y="31"/>
                    <a:pt x="275" y="16"/>
                  </a:cubicBezTo>
                  <a:cubicBezTo>
                    <a:pt x="191" y="0"/>
                    <a:pt x="160" y="23"/>
                    <a:pt x="130" y="46"/>
                  </a:cubicBezTo>
                  <a:lnTo>
                    <a:pt x="130" y="46"/>
                  </a:lnTo>
                  <a:cubicBezTo>
                    <a:pt x="145" y="69"/>
                    <a:pt x="137" y="54"/>
                    <a:pt x="153" y="77"/>
                  </a:cubicBezTo>
                  <a:cubicBezTo>
                    <a:pt x="160" y="92"/>
                    <a:pt x="176" y="123"/>
                    <a:pt x="160" y="138"/>
                  </a:cubicBezTo>
                  <a:cubicBezTo>
                    <a:pt x="137" y="176"/>
                    <a:pt x="92" y="184"/>
                    <a:pt x="61" y="222"/>
                  </a:cubicBezTo>
                  <a:cubicBezTo>
                    <a:pt x="46" y="237"/>
                    <a:pt x="46" y="260"/>
                    <a:pt x="31" y="283"/>
                  </a:cubicBezTo>
                  <a:cubicBezTo>
                    <a:pt x="23" y="291"/>
                    <a:pt x="0" y="313"/>
                    <a:pt x="15" y="321"/>
                  </a:cubicBezTo>
                  <a:cubicBezTo>
                    <a:pt x="38" y="336"/>
                    <a:pt x="76" y="344"/>
                    <a:pt x="99" y="329"/>
                  </a:cubicBezTo>
                  <a:cubicBezTo>
                    <a:pt x="122" y="321"/>
                    <a:pt x="92" y="275"/>
                    <a:pt x="115" y="268"/>
                  </a:cubicBezTo>
                  <a:cubicBezTo>
                    <a:pt x="130" y="252"/>
                    <a:pt x="160" y="283"/>
                    <a:pt x="176" y="298"/>
                  </a:cubicBezTo>
                  <a:cubicBezTo>
                    <a:pt x="199" y="313"/>
                    <a:pt x="206" y="336"/>
                    <a:pt x="229" y="344"/>
                  </a:cubicBezTo>
                  <a:cubicBezTo>
                    <a:pt x="275" y="359"/>
                    <a:pt x="321" y="367"/>
                    <a:pt x="367" y="352"/>
                  </a:cubicBezTo>
                  <a:cubicBezTo>
                    <a:pt x="382" y="344"/>
                    <a:pt x="367" y="313"/>
                    <a:pt x="374" y="291"/>
                  </a:cubicBezTo>
                  <a:cubicBezTo>
                    <a:pt x="382" y="268"/>
                    <a:pt x="390" y="268"/>
                    <a:pt x="397" y="23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38" name="Freeform 108"/>
            <p:cNvSpPr>
              <a:spLocks noChangeArrowheads="1"/>
            </p:cNvSpPr>
            <p:nvPr/>
          </p:nvSpPr>
          <p:spPr bwMode="auto">
            <a:xfrm>
              <a:off x="7267102" y="6611938"/>
              <a:ext cx="169852" cy="169862"/>
            </a:xfrm>
            <a:custGeom>
              <a:avLst/>
              <a:gdLst>
                <a:gd name="T0" fmla="*/ 473 w 474"/>
                <a:gd name="T1" fmla="*/ 175 h 474"/>
                <a:gd name="T2" fmla="*/ 473 w 474"/>
                <a:gd name="T3" fmla="*/ 175 h 474"/>
                <a:gd name="T4" fmla="*/ 450 w 474"/>
                <a:gd name="T5" fmla="*/ 351 h 474"/>
                <a:gd name="T6" fmla="*/ 466 w 474"/>
                <a:gd name="T7" fmla="*/ 458 h 474"/>
                <a:gd name="T8" fmla="*/ 466 w 474"/>
                <a:gd name="T9" fmla="*/ 458 h 474"/>
                <a:gd name="T10" fmla="*/ 359 w 474"/>
                <a:gd name="T11" fmla="*/ 465 h 474"/>
                <a:gd name="T12" fmla="*/ 252 w 474"/>
                <a:gd name="T13" fmla="*/ 473 h 474"/>
                <a:gd name="T14" fmla="*/ 183 w 474"/>
                <a:gd name="T15" fmla="*/ 465 h 474"/>
                <a:gd name="T16" fmla="*/ 84 w 474"/>
                <a:gd name="T17" fmla="*/ 404 h 474"/>
                <a:gd name="T18" fmla="*/ 23 w 474"/>
                <a:gd name="T19" fmla="*/ 252 h 474"/>
                <a:gd name="T20" fmla="*/ 15 w 474"/>
                <a:gd name="T21" fmla="*/ 190 h 474"/>
                <a:gd name="T22" fmla="*/ 76 w 474"/>
                <a:gd name="T23" fmla="*/ 198 h 474"/>
                <a:gd name="T24" fmla="*/ 68 w 474"/>
                <a:gd name="T25" fmla="*/ 145 h 474"/>
                <a:gd name="T26" fmla="*/ 122 w 474"/>
                <a:gd name="T27" fmla="*/ 160 h 474"/>
                <a:gd name="T28" fmla="*/ 122 w 474"/>
                <a:gd name="T29" fmla="*/ 76 h 474"/>
                <a:gd name="T30" fmla="*/ 229 w 474"/>
                <a:gd name="T31" fmla="*/ 22 h 474"/>
                <a:gd name="T32" fmla="*/ 313 w 474"/>
                <a:gd name="T33" fmla="*/ 7 h 474"/>
                <a:gd name="T34" fmla="*/ 381 w 474"/>
                <a:gd name="T35" fmla="*/ 45 h 474"/>
                <a:gd name="T36" fmla="*/ 381 w 474"/>
                <a:gd name="T37" fmla="*/ 106 h 474"/>
                <a:gd name="T38" fmla="*/ 366 w 474"/>
                <a:gd name="T39" fmla="*/ 183 h 474"/>
                <a:gd name="T40" fmla="*/ 397 w 474"/>
                <a:gd name="T41" fmla="*/ 190 h 474"/>
                <a:gd name="T42" fmla="*/ 473 w 474"/>
                <a:gd name="T43" fmla="*/ 175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4" h="474">
                  <a:moveTo>
                    <a:pt x="473" y="175"/>
                  </a:moveTo>
                  <a:lnTo>
                    <a:pt x="473" y="175"/>
                  </a:lnTo>
                  <a:cubicBezTo>
                    <a:pt x="466" y="236"/>
                    <a:pt x="450" y="290"/>
                    <a:pt x="450" y="351"/>
                  </a:cubicBezTo>
                  <a:cubicBezTo>
                    <a:pt x="450" y="389"/>
                    <a:pt x="458" y="420"/>
                    <a:pt x="466" y="458"/>
                  </a:cubicBezTo>
                  <a:lnTo>
                    <a:pt x="466" y="458"/>
                  </a:lnTo>
                  <a:cubicBezTo>
                    <a:pt x="427" y="458"/>
                    <a:pt x="389" y="465"/>
                    <a:pt x="359" y="465"/>
                  </a:cubicBezTo>
                  <a:cubicBezTo>
                    <a:pt x="320" y="465"/>
                    <a:pt x="282" y="465"/>
                    <a:pt x="252" y="473"/>
                  </a:cubicBezTo>
                  <a:cubicBezTo>
                    <a:pt x="229" y="473"/>
                    <a:pt x="206" y="473"/>
                    <a:pt x="183" y="465"/>
                  </a:cubicBezTo>
                  <a:cubicBezTo>
                    <a:pt x="145" y="450"/>
                    <a:pt x="106" y="435"/>
                    <a:pt x="84" y="404"/>
                  </a:cubicBezTo>
                  <a:cubicBezTo>
                    <a:pt x="45" y="358"/>
                    <a:pt x="38" y="305"/>
                    <a:pt x="23" y="252"/>
                  </a:cubicBezTo>
                  <a:cubicBezTo>
                    <a:pt x="15" y="236"/>
                    <a:pt x="0" y="206"/>
                    <a:pt x="15" y="190"/>
                  </a:cubicBezTo>
                  <a:cubicBezTo>
                    <a:pt x="30" y="175"/>
                    <a:pt x="61" y="206"/>
                    <a:pt x="76" y="198"/>
                  </a:cubicBezTo>
                  <a:cubicBezTo>
                    <a:pt x="91" y="183"/>
                    <a:pt x="61" y="152"/>
                    <a:pt x="68" y="145"/>
                  </a:cubicBezTo>
                  <a:cubicBezTo>
                    <a:pt x="84" y="137"/>
                    <a:pt x="114" y="175"/>
                    <a:pt x="122" y="160"/>
                  </a:cubicBezTo>
                  <a:cubicBezTo>
                    <a:pt x="137" y="137"/>
                    <a:pt x="106" y="99"/>
                    <a:pt x="122" y="76"/>
                  </a:cubicBezTo>
                  <a:cubicBezTo>
                    <a:pt x="145" y="45"/>
                    <a:pt x="191" y="38"/>
                    <a:pt x="229" y="22"/>
                  </a:cubicBezTo>
                  <a:cubicBezTo>
                    <a:pt x="252" y="15"/>
                    <a:pt x="282" y="0"/>
                    <a:pt x="313" y="7"/>
                  </a:cubicBezTo>
                  <a:cubicBezTo>
                    <a:pt x="343" y="7"/>
                    <a:pt x="366" y="22"/>
                    <a:pt x="381" y="45"/>
                  </a:cubicBezTo>
                  <a:cubicBezTo>
                    <a:pt x="389" y="68"/>
                    <a:pt x="381" y="91"/>
                    <a:pt x="381" y="106"/>
                  </a:cubicBezTo>
                  <a:cubicBezTo>
                    <a:pt x="374" y="137"/>
                    <a:pt x="359" y="160"/>
                    <a:pt x="366" y="183"/>
                  </a:cubicBezTo>
                  <a:cubicBezTo>
                    <a:pt x="366" y="198"/>
                    <a:pt x="381" y="190"/>
                    <a:pt x="397" y="190"/>
                  </a:cubicBezTo>
                  <a:cubicBezTo>
                    <a:pt x="420" y="190"/>
                    <a:pt x="443" y="183"/>
                    <a:pt x="473" y="17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39" name="Freeform 109"/>
            <p:cNvSpPr>
              <a:spLocks noChangeArrowheads="1"/>
            </p:cNvSpPr>
            <p:nvPr/>
          </p:nvSpPr>
          <p:spPr bwMode="auto">
            <a:xfrm>
              <a:off x="7338535" y="6503988"/>
              <a:ext cx="720678" cy="569912"/>
            </a:xfrm>
            <a:custGeom>
              <a:avLst/>
              <a:gdLst>
                <a:gd name="T0" fmla="*/ 1421 w 2002"/>
                <a:gd name="T1" fmla="*/ 7 h 1582"/>
                <a:gd name="T2" fmla="*/ 1421 w 2002"/>
                <a:gd name="T3" fmla="*/ 7 h 1582"/>
                <a:gd name="T4" fmla="*/ 1390 w 2002"/>
                <a:gd name="T5" fmla="*/ 76 h 1582"/>
                <a:gd name="T6" fmla="*/ 1207 w 2002"/>
                <a:gd name="T7" fmla="*/ 68 h 1582"/>
                <a:gd name="T8" fmla="*/ 1092 w 2002"/>
                <a:gd name="T9" fmla="*/ 0 h 1582"/>
                <a:gd name="T10" fmla="*/ 1024 w 2002"/>
                <a:gd name="T11" fmla="*/ 84 h 1582"/>
                <a:gd name="T12" fmla="*/ 894 w 2002"/>
                <a:gd name="T13" fmla="*/ 206 h 1582"/>
                <a:gd name="T14" fmla="*/ 794 w 2002"/>
                <a:gd name="T15" fmla="*/ 198 h 1582"/>
                <a:gd name="T16" fmla="*/ 695 w 2002"/>
                <a:gd name="T17" fmla="*/ 275 h 1582"/>
                <a:gd name="T18" fmla="*/ 650 w 2002"/>
                <a:gd name="T19" fmla="*/ 328 h 1582"/>
                <a:gd name="T20" fmla="*/ 642 w 2002"/>
                <a:gd name="T21" fmla="*/ 420 h 1582"/>
                <a:gd name="T22" fmla="*/ 550 w 2002"/>
                <a:gd name="T23" fmla="*/ 366 h 1582"/>
                <a:gd name="T24" fmla="*/ 382 w 2002"/>
                <a:gd name="T25" fmla="*/ 397 h 1582"/>
                <a:gd name="T26" fmla="*/ 275 w 2002"/>
                <a:gd name="T27" fmla="*/ 473 h 1582"/>
                <a:gd name="T28" fmla="*/ 275 w 2002"/>
                <a:gd name="T29" fmla="*/ 473 h 1582"/>
                <a:gd name="T30" fmla="*/ 252 w 2002"/>
                <a:gd name="T31" fmla="*/ 649 h 1582"/>
                <a:gd name="T32" fmla="*/ 268 w 2002"/>
                <a:gd name="T33" fmla="*/ 756 h 1582"/>
                <a:gd name="T34" fmla="*/ 268 w 2002"/>
                <a:gd name="T35" fmla="*/ 756 h 1582"/>
                <a:gd name="T36" fmla="*/ 245 w 2002"/>
                <a:gd name="T37" fmla="*/ 848 h 1582"/>
                <a:gd name="T38" fmla="*/ 268 w 2002"/>
                <a:gd name="T39" fmla="*/ 931 h 1582"/>
                <a:gd name="T40" fmla="*/ 252 w 2002"/>
                <a:gd name="T41" fmla="*/ 1054 h 1582"/>
                <a:gd name="T42" fmla="*/ 199 w 2002"/>
                <a:gd name="T43" fmla="*/ 1100 h 1582"/>
                <a:gd name="T44" fmla="*/ 214 w 2002"/>
                <a:gd name="T45" fmla="*/ 1130 h 1582"/>
                <a:gd name="T46" fmla="*/ 291 w 2002"/>
                <a:gd name="T47" fmla="*/ 1153 h 1582"/>
                <a:gd name="T48" fmla="*/ 291 w 2002"/>
                <a:gd name="T49" fmla="*/ 1184 h 1582"/>
                <a:gd name="T50" fmla="*/ 214 w 2002"/>
                <a:gd name="T51" fmla="*/ 1199 h 1582"/>
                <a:gd name="T52" fmla="*/ 168 w 2002"/>
                <a:gd name="T53" fmla="*/ 1237 h 1582"/>
                <a:gd name="T54" fmla="*/ 61 w 2002"/>
                <a:gd name="T55" fmla="*/ 1214 h 1582"/>
                <a:gd name="T56" fmla="*/ 0 w 2002"/>
                <a:gd name="T57" fmla="*/ 1298 h 1582"/>
                <a:gd name="T58" fmla="*/ 84 w 2002"/>
                <a:gd name="T59" fmla="*/ 1344 h 1582"/>
                <a:gd name="T60" fmla="*/ 84 w 2002"/>
                <a:gd name="T61" fmla="*/ 1344 h 1582"/>
                <a:gd name="T62" fmla="*/ 245 w 2002"/>
                <a:gd name="T63" fmla="*/ 1336 h 1582"/>
                <a:gd name="T64" fmla="*/ 359 w 2002"/>
                <a:gd name="T65" fmla="*/ 1390 h 1582"/>
                <a:gd name="T66" fmla="*/ 359 w 2002"/>
                <a:gd name="T67" fmla="*/ 1390 h 1582"/>
                <a:gd name="T68" fmla="*/ 413 w 2002"/>
                <a:gd name="T69" fmla="*/ 1405 h 1582"/>
                <a:gd name="T70" fmla="*/ 619 w 2002"/>
                <a:gd name="T71" fmla="*/ 1275 h 1582"/>
                <a:gd name="T72" fmla="*/ 657 w 2002"/>
                <a:gd name="T73" fmla="*/ 1222 h 1582"/>
                <a:gd name="T74" fmla="*/ 657 w 2002"/>
                <a:gd name="T75" fmla="*/ 1222 h 1582"/>
                <a:gd name="T76" fmla="*/ 741 w 2002"/>
                <a:gd name="T77" fmla="*/ 1168 h 1582"/>
                <a:gd name="T78" fmla="*/ 856 w 2002"/>
                <a:gd name="T79" fmla="*/ 1176 h 1582"/>
                <a:gd name="T80" fmla="*/ 925 w 2002"/>
                <a:gd name="T81" fmla="*/ 1206 h 1582"/>
                <a:gd name="T82" fmla="*/ 1031 w 2002"/>
                <a:gd name="T83" fmla="*/ 1184 h 1582"/>
                <a:gd name="T84" fmla="*/ 1054 w 2002"/>
                <a:gd name="T85" fmla="*/ 1184 h 1582"/>
                <a:gd name="T86" fmla="*/ 1054 w 2002"/>
                <a:gd name="T87" fmla="*/ 1184 h 1582"/>
                <a:gd name="T88" fmla="*/ 1085 w 2002"/>
                <a:gd name="T89" fmla="*/ 1015 h 1582"/>
                <a:gd name="T90" fmla="*/ 1123 w 2002"/>
                <a:gd name="T91" fmla="*/ 954 h 1582"/>
                <a:gd name="T92" fmla="*/ 1200 w 2002"/>
                <a:gd name="T93" fmla="*/ 939 h 1582"/>
                <a:gd name="T94" fmla="*/ 1314 w 2002"/>
                <a:gd name="T95" fmla="*/ 1008 h 1582"/>
                <a:gd name="T96" fmla="*/ 1299 w 2002"/>
                <a:gd name="T97" fmla="*/ 1130 h 1582"/>
                <a:gd name="T98" fmla="*/ 1299 w 2002"/>
                <a:gd name="T99" fmla="*/ 1130 h 1582"/>
                <a:gd name="T100" fmla="*/ 1383 w 2002"/>
                <a:gd name="T101" fmla="*/ 1199 h 1582"/>
                <a:gd name="T102" fmla="*/ 1658 w 2002"/>
                <a:gd name="T103" fmla="*/ 1420 h 1582"/>
                <a:gd name="T104" fmla="*/ 1872 w 2002"/>
                <a:gd name="T105" fmla="*/ 1413 h 1582"/>
                <a:gd name="T106" fmla="*/ 1917 w 2002"/>
                <a:gd name="T107" fmla="*/ 1581 h 1582"/>
                <a:gd name="T108" fmla="*/ 1978 w 2002"/>
                <a:gd name="T109" fmla="*/ 1497 h 1582"/>
                <a:gd name="T110" fmla="*/ 1940 w 2002"/>
                <a:gd name="T111" fmla="*/ 1359 h 1582"/>
                <a:gd name="T112" fmla="*/ 1726 w 2002"/>
                <a:gd name="T113" fmla="*/ 1023 h 1582"/>
                <a:gd name="T114" fmla="*/ 1551 w 2002"/>
                <a:gd name="T115" fmla="*/ 748 h 1582"/>
                <a:gd name="T116" fmla="*/ 1490 w 2002"/>
                <a:gd name="T117" fmla="*/ 175 h 1582"/>
                <a:gd name="T118" fmla="*/ 1627 w 2002"/>
                <a:gd name="T119" fmla="*/ 137 h 1582"/>
                <a:gd name="T120" fmla="*/ 1490 w 2002"/>
                <a:gd name="T121" fmla="*/ 45 h 1582"/>
                <a:gd name="T122" fmla="*/ 1421 w 2002"/>
                <a:gd name="T123" fmla="*/ 7 h 1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02" h="1582">
                  <a:moveTo>
                    <a:pt x="1421" y="7"/>
                  </a:moveTo>
                  <a:lnTo>
                    <a:pt x="1421" y="7"/>
                  </a:lnTo>
                  <a:cubicBezTo>
                    <a:pt x="1413" y="38"/>
                    <a:pt x="1421" y="68"/>
                    <a:pt x="1390" y="76"/>
                  </a:cubicBezTo>
                  <a:cubicBezTo>
                    <a:pt x="1329" y="99"/>
                    <a:pt x="1261" y="84"/>
                    <a:pt x="1207" y="68"/>
                  </a:cubicBezTo>
                  <a:cubicBezTo>
                    <a:pt x="1161" y="61"/>
                    <a:pt x="1138" y="0"/>
                    <a:pt x="1092" y="0"/>
                  </a:cubicBezTo>
                  <a:cubicBezTo>
                    <a:pt x="1054" y="7"/>
                    <a:pt x="1047" y="61"/>
                    <a:pt x="1024" y="84"/>
                  </a:cubicBezTo>
                  <a:cubicBezTo>
                    <a:pt x="986" y="129"/>
                    <a:pt x="947" y="183"/>
                    <a:pt x="894" y="206"/>
                  </a:cubicBezTo>
                  <a:cubicBezTo>
                    <a:pt x="863" y="221"/>
                    <a:pt x="825" y="191"/>
                    <a:pt x="794" y="198"/>
                  </a:cubicBezTo>
                  <a:cubicBezTo>
                    <a:pt x="756" y="213"/>
                    <a:pt x="726" y="252"/>
                    <a:pt x="695" y="275"/>
                  </a:cubicBezTo>
                  <a:cubicBezTo>
                    <a:pt x="680" y="290"/>
                    <a:pt x="657" y="305"/>
                    <a:pt x="650" y="328"/>
                  </a:cubicBezTo>
                  <a:cubicBezTo>
                    <a:pt x="642" y="359"/>
                    <a:pt x="665" y="412"/>
                    <a:pt x="642" y="420"/>
                  </a:cubicBezTo>
                  <a:cubicBezTo>
                    <a:pt x="611" y="435"/>
                    <a:pt x="588" y="374"/>
                    <a:pt x="550" y="366"/>
                  </a:cubicBezTo>
                  <a:cubicBezTo>
                    <a:pt x="497" y="366"/>
                    <a:pt x="436" y="374"/>
                    <a:pt x="382" y="397"/>
                  </a:cubicBezTo>
                  <a:cubicBezTo>
                    <a:pt x="336" y="412"/>
                    <a:pt x="306" y="450"/>
                    <a:pt x="275" y="473"/>
                  </a:cubicBezTo>
                  <a:lnTo>
                    <a:pt x="275" y="473"/>
                  </a:lnTo>
                  <a:cubicBezTo>
                    <a:pt x="268" y="534"/>
                    <a:pt x="252" y="588"/>
                    <a:pt x="252" y="649"/>
                  </a:cubicBezTo>
                  <a:cubicBezTo>
                    <a:pt x="252" y="687"/>
                    <a:pt x="260" y="718"/>
                    <a:pt x="268" y="756"/>
                  </a:cubicBezTo>
                  <a:lnTo>
                    <a:pt x="268" y="756"/>
                  </a:lnTo>
                  <a:cubicBezTo>
                    <a:pt x="260" y="786"/>
                    <a:pt x="245" y="817"/>
                    <a:pt x="245" y="848"/>
                  </a:cubicBezTo>
                  <a:cubicBezTo>
                    <a:pt x="245" y="878"/>
                    <a:pt x="268" y="901"/>
                    <a:pt x="268" y="931"/>
                  </a:cubicBezTo>
                  <a:cubicBezTo>
                    <a:pt x="275" y="970"/>
                    <a:pt x="268" y="1015"/>
                    <a:pt x="252" y="1054"/>
                  </a:cubicBezTo>
                  <a:cubicBezTo>
                    <a:pt x="245" y="1077"/>
                    <a:pt x="214" y="1077"/>
                    <a:pt x="199" y="1100"/>
                  </a:cubicBezTo>
                  <a:cubicBezTo>
                    <a:pt x="199" y="1107"/>
                    <a:pt x="206" y="1123"/>
                    <a:pt x="214" y="1130"/>
                  </a:cubicBezTo>
                  <a:cubicBezTo>
                    <a:pt x="237" y="1145"/>
                    <a:pt x="275" y="1138"/>
                    <a:pt x="291" y="1153"/>
                  </a:cubicBezTo>
                  <a:cubicBezTo>
                    <a:pt x="306" y="1161"/>
                    <a:pt x="306" y="1184"/>
                    <a:pt x="291" y="1184"/>
                  </a:cubicBezTo>
                  <a:cubicBezTo>
                    <a:pt x="268" y="1199"/>
                    <a:pt x="237" y="1191"/>
                    <a:pt x="214" y="1199"/>
                  </a:cubicBezTo>
                  <a:cubicBezTo>
                    <a:pt x="199" y="1206"/>
                    <a:pt x="183" y="1229"/>
                    <a:pt x="168" y="1237"/>
                  </a:cubicBezTo>
                  <a:cubicBezTo>
                    <a:pt x="130" y="1237"/>
                    <a:pt x="92" y="1199"/>
                    <a:pt x="61" y="1214"/>
                  </a:cubicBezTo>
                  <a:cubicBezTo>
                    <a:pt x="31" y="1229"/>
                    <a:pt x="0" y="1260"/>
                    <a:pt x="0" y="1298"/>
                  </a:cubicBezTo>
                  <a:cubicBezTo>
                    <a:pt x="8" y="1329"/>
                    <a:pt x="54" y="1329"/>
                    <a:pt x="84" y="1344"/>
                  </a:cubicBezTo>
                  <a:lnTo>
                    <a:pt x="84" y="1344"/>
                  </a:lnTo>
                  <a:cubicBezTo>
                    <a:pt x="138" y="1344"/>
                    <a:pt x="191" y="1329"/>
                    <a:pt x="245" y="1336"/>
                  </a:cubicBezTo>
                  <a:cubicBezTo>
                    <a:pt x="291" y="1344"/>
                    <a:pt x="321" y="1375"/>
                    <a:pt x="359" y="1390"/>
                  </a:cubicBezTo>
                  <a:lnTo>
                    <a:pt x="359" y="1390"/>
                  </a:lnTo>
                  <a:cubicBezTo>
                    <a:pt x="382" y="1397"/>
                    <a:pt x="397" y="1413"/>
                    <a:pt x="413" y="1405"/>
                  </a:cubicBezTo>
                  <a:cubicBezTo>
                    <a:pt x="489" y="1375"/>
                    <a:pt x="558" y="1329"/>
                    <a:pt x="619" y="1275"/>
                  </a:cubicBezTo>
                  <a:cubicBezTo>
                    <a:pt x="642" y="1252"/>
                    <a:pt x="634" y="1245"/>
                    <a:pt x="657" y="1222"/>
                  </a:cubicBezTo>
                  <a:lnTo>
                    <a:pt x="657" y="1222"/>
                  </a:lnTo>
                  <a:cubicBezTo>
                    <a:pt x="665" y="1206"/>
                    <a:pt x="733" y="1168"/>
                    <a:pt x="741" y="1168"/>
                  </a:cubicBezTo>
                  <a:cubicBezTo>
                    <a:pt x="772" y="1153"/>
                    <a:pt x="833" y="1153"/>
                    <a:pt x="856" y="1176"/>
                  </a:cubicBezTo>
                  <a:cubicBezTo>
                    <a:pt x="871" y="1199"/>
                    <a:pt x="902" y="1206"/>
                    <a:pt x="925" y="1206"/>
                  </a:cubicBezTo>
                  <a:cubicBezTo>
                    <a:pt x="963" y="1206"/>
                    <a:pt x="993" y="1184"/>
                    <a:pt x="1031" y="1184"/>
                  </a:cubicBezTo>
                  <a:cubicBezTo>
                    <a:pt x="1039" y="1184"/>
                    <a:pt x="1047" y="1184"/>
                    <a:pt x="1054" y="1184"/>
                  </a:cubicBezTo>
                  <a:lnTo>
                    <a:pt x="1054" y="1184"/>
                  </a:lnTo>
                  <a:cubicBezTo>
                    <a:pt x="1062" y="1123"/>
                    <a:pt x="1062" y="1069"/>
                    <a:pt x="1085" y="1015"/>
                  </a:cubicBezTo>
                  <a:cubicBezTo>
                    <a:pt x="1092" y="992"/>
                    <a:pt x="1108" y="970"/>
                    <a:pt x="1123" y="954"/>
                  </a:cubicBezTo>
                  <a:cubicBezTo>
                    <a:pt x="1146" y="939"/>
                    <a:pt x="1177" y="931"/>
                    <a:pt x="1200" y="939"/>
                  </a:cubicBezTo>
                  <a:cubicBezTo>
                    <a:pt x="1238" y="954"/>
                    <a:pt x="1283" y="970"/>
                    <a:pt x="1314" y="1008"/>
                  </a:cubicBezTo>
                  <a:cubicBezTo>
                    <a:pt x="1329" y="1031"/>
                    <a:pt x="1306" y="1100"/>
                    <a:pt x="1299" y="1130"/>
                  </a:cubicBezTo>
                  <a:lnTo>
                    <a:pt x="1299" y="1130"/>
                  </a:lnTo>
                  <a:cubicBezTo>
                    <a:pt x="1329" y="1145"/>
                    <a:pt x="1352" y="1161"/>
                    <a:pt x="1383" y="1199"/>
                  </a:cubicBezTo>
                  <a:cubicBezTo>
                    <a:pt x="1444" y="1275"/>
                    <a:pt x="1551" y="1443"/>
                    <a:pt x="1658" y="1420"/>
                  </a:cubicBezTo>
                  <a:cubicBezTo>
                    <a:pt x="1749" y="1405"/>
                    <a:pt x="1788" y="1375"/>
                    <a:pt x="1872" y="1413"/>
                  </a:cubicBezTo>
                  <a:cubicBezTo>
                    <a:pt x="2001" y="1466"/>
                    <a:pt x="1917" y="1504"/>
                    <a:pt x="1917" y="1581"/>
                  </a:cubicBezTo>
                  <a:cubicBezTo>
                    <a:pt x="1925" y="1558"/>
                    <a:pt x="1971" y="1550"/>
                    <a:pt x="1978" y="1497"/>
                  </a:cubicBezTo>
                  <a:cubicBezTo>
                    <a:pt x="1978" y="1436"/>
                    <a:pt x="1963" y="1405"/>
                    <a:pt x="1940" y="1359"/>
                  </a:cubicBezTo>
                  <a:cubicBezTo>
                    <a:pt x="1894" y="1237"/>
                    <a:pt x="1788" y="1130"/>
                    <a:pt x="1726" y="1023"/>
                  </a:cubicBezTo>
                  <a:cubicBezTo>
                    <a:pt x="1681" y="939"/>
                    <a:pt x="1574" y="825"/>
                    <a:pt x="1551" y="748"/>
                  </a:cubicBezTo>
                  <a:cubicBezTo>
                    <a:pt x="1467" y="580"/>
                    <a:pt x="1314" y="328"/>
                    <a:pt x="1490" y="175"/>
                  </a:cubicBezTo>
                  <a:cubicBezTo>
                    <a:pt x="1513" y="160"/>
                    <a:pt x="1619" y="160"/>
                    <a:pt x="1627" y="137"/>
                  </a:cubicBezTo>
                  <a:cubicBezTo>
                    <a:pt x="1642" y="106"/>
                    <a:pt x="1513" y="61"/>
                    <a:pt x="1490" y="45"/>
                  </a:cubicBezTo>
                  <a:cubicBezTo>
                    <a:pt x="1467" y="30"/>
                    <a:pt x="1444" y="15"/>
                    <a:pt x="1421" y="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40" name="Freeform 110"/>
            <p:cNvSpPr>
              <a:spLocks noChangeArrowheads="1"/>
            </p:cNvSpPr>
            <p:nvPr/>
          </p:nvSpPr>
          <p:spPr bwMode="auto">
            <a:xfrm>
              <a:off x="7717923" y="6838950"/>
              <a:ext cx="100006" cy="92075"/>
            </a:xfrm>
            <a:custGeom>
              <a:avLst/>
              <a:gdLst>
                <a:gd name="T0" fmla="*/ 0 w 276"/>
                <a:gd name="T1" fmla="*/ 253 h 254"/>
                <a:gd name="T2" fmla="*/ 0 w 276"/>
                <a:gd name="T3" fmla="*/ 253 h 254"/>
                <a:gd name="T4" fmla="*/ 245 w 276"/>
                <a:gd name="T5" fmla="*/ 199 h 254"/>
                <a:gd name="T6" fmla="*/ 245 w 276"/>
                <a:gd name="T7" fmla="*/ 199 h 254"/>
                <a:gd name="T8" fmla="*/ 260 w 276"/>
                <a:gd name="T9" fmla="*/ 77 h 254"/>
                <a:gd name="T10" fmla="*/ 146 w 276"/>
                <a:gd name="T11" fmla="*/ 8 h 254"/>
                <a:gd name="T12" fmla="*/ 69 w 276"/>
                <a:gd name="T13" fmla="*/ 23 h 254"/>
                <a:gd name="T14" fmla="*/ 31 w 276"/>
                <a:gd name="T15" fmla="*/ 84 h 254"/>
                <a:gd name="T16" fmla="*/ 0 w 276"/>
                <a:gd name="T17" fmla="*/ 25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6" h="254">
                  <a:moveTo>
                    <a:pt x="0" y="253"/>
                  </a:moveTo>
                  <a:lnTo>
                    <a:pt x="0" y="253"/>
                  </a:lnTo>
                  <a:cubicBezTo>
                    <a:pt x="100" y="245"/>
                    <a:pt x="168" y="176"/>
                    <a:pt x="245" y="199"/>
                  </a:cubicBezTo>
                  <a:lnTo>
                    <a:pt x="245" y="199"/>
                  </a:lnTo>
                  <a:cubicBezTo>
                    <a:pt x="252" y="169"/>
                    <a:pt x="275" y="100"/>
                    <a:pt x="260" y="77"/>
                  </a:cubicBezTo>
                  <a:cubicBezTo>
                    <a:pt x="229" y="39"/>
                    <a:pt x="184" y="23"/>
                    <a:pt x="146" y="8"/>
                  </a:cubicBezTo>
                  <a:cubicBezTo>
                    <a:pt x="123" y="0"/>
                    <a:pt x="92" y="8"/>
                    <a:pt x="69" y="23"/>
                  </a:cubicBezTo>
                  <a:cubicBezTo>
                    <a:pt x="54" y="39"/>
                    <a:pt x="38" y="61"/>
                    <a:pt x="31" y="84"/>
                  </a:cubicBezTo>
                  <a:cubicBezTo>
                    <a:pt x="8" y="138"/>
                    <a:pt x="8" y="192"/>
                    <a:pt x="0" y="25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41" name="Freeform 111"/>
            <p:cNvSpPr>
              <a:spLocks noChangeArrowheads="1"/>
            </p:cNvSpPr>
            <p:nvPr/>
          </p:nvSpPr>
          <p:spPr bwMode="auto">
            <a:xfrm>
              <a:off x="7000419" y="6070601"/>
              <a:ext cx="169852" cy="150813"/>
            </a:xfrm>
            <a:custGeom>
              <a:avLst/>
              <a:gdLst>
                <a:gd name="T0" fmla="*/ 23 w 474"/>
                <a:gd name="T1" fmla="*/ 221 h 421"/>
                <a:gd name="T2" fmla="*/ 23 w 474"/>
                <a:gd name="T3" fmla="*/ 221 h 421"/>
                <a:gd name="T4" fmla="*/ 122 w 474"/>
                <a:gd name="T5" fmla="*/ 252 h 421"/>
                <a:gd name="T6" fmla="*/ 175 w 474"/>
                <a:gd name="T7" fmla="*/ 282 h 421"/>
                <a:gd name="T8" fmla="*/ 221 w 474"/>
                <a:gd name="T9" fmla="*/ 351 h 421"/>
                <a:gd name="T10" fmla="*/ 267 w 474"/>
                <a:gd name="T11" fmla="*/ 389 h 421"/>
                <a:gd name="T12" fmla="*/ 305 w 474"/>
                <a:gd name="T13" fmla="*/ 366 h 421"/>
                <a:gd name="T14" fmla="*/ 382 w 474"/>
                <a:gd name="T15" fmla="*/ 420 h 421"/>
                <a:gd name="T16" fmla="*/ 405 w 474"/>
                <a:gd name="T17" fmla="*/ 359 h 421"/>
                <a:gd name="T18" fmla="*/ 382 w 474"/>
                <a:gd name="T19" fmla="*/ 298 h 421"/>
                <a:gd name="T20" fmla="*/ 435 w 474"/>
                <a:gd name="T21" fmla="*/ 336 h 421"/>
                <a:gd name="T22" fmla="*/ 435 w 474"/>
                <a:gd name="T23" fmla="*/ 336 h 421"/>
                <a:gd name="T24" fmla="*/ 443 w 474"/>
                <a:gd name="T25" fmla="*/ 252 h 421"/>
                <a:gd name="T26" fmla="*/ 405 w 474"/>
                <a:gd name="T27" fmla="*/ 183 h 421"/>
                <a:gd name="T28" fmla="*/ 458 w 474"/>
                <a:gd name="T29" fmla="*/ 130 h 421"/>
                <a:gd name="T30" fmla="*/ 458 w 474"/>
                <a:gd name="T31" fmla="*/ 61 h 421"/>
                <a:gd name="T32" fmla="*/ 420 w 474"/>
                <a:gd name="T33" fmla="*/ 61 h 421"/>
                <a:gd name="T34" fmla="*/ 420 w 474"/>
                <a:gd name="T35" fmla="*/ 61 h 421"/>
                <a:gd name="T36" fmla="*/ 389 w 474"/>
                <a:gd name="T37" fmla="*/ 76 h 421"/>
                <a:gd name="T38" fmla="*/ 328 w 474"/>
                <a:gd name="T39" fmla="*/ 46 h 421"/>
                <a:gd name="T40" fmla="*/ 244 w 474"/>
                <a:gd name="T41" fmla="*/ 76 h 421"/>
                <a:gd name="T42" fmla="*/ 221 w 474"/>
                <a:gd name="T43" fmla="*/ 107 h 421"/>
                <a:gd name="T44" fmla="*/ 145 w 474"/>
                <a:gd name="T45" fmla="*/ 15 h 421"/>
                <a:gd name="T46" fmla="*/ 61 w 474"/>
                <a:gd name="T47" fmla="*/ 15 h 421"/>
                <a:gd name="T48" fmla="*/ 46 w 474"/>
                <a:gd name="T49" fmla="*/ 84 h 421"/>
                <a:gd name="T50" fmla="*/ 7 w 474"/>
                <a:gd name="T51" fmla="*/ 99 h 421"/>
                <a:gd name="T52" fmla="*/ 23 w 474"/>
                <a:gd name="T53" fmla="*/ 22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74" h="421">
                  <a:moveTo>
                    <a:pt x="23" y="221"/>
                  </a:moveTo>
                  <a:lnTo>
                    <a:pt x="23" y="221"/>
                  </a:lnTo>
                  <a:cubicBezTo>
                    <a:pt x="53" y="229"/>
                    <a:pt x="91" y="244"/>
                    <a:pt x="122" y="252"/>
                  </a:cubicBezTo>
                  <a:cubicBezTo>
                    <a:pt x="137" y="259"/>
                    <a:pt x="160" y="267"/>
                    <a:pt x="175" y="282"/>
                  </a:cubicBezTo>
                  <a:cubicBezTo>
                    <a:pt x="198" y="298"/>
                    <a:pt x="206" y="328"/>
                    <a:pt x="221" y="351"/>
                  </a:cubicBezTo>
                  <a:cubicBezTo>
                    <a:pt x="236" y="366"/>
                    <a:pt x="244" y="382"/>
                    <a:pt x="267" y="389"/>
                  </a:cubicBezTo>
                  <a:cubicBezTo>
                    <a:pt x="282" y="389"/>
                    <a:pt x="290" y="366"/>
                    <a:pt x="305" y="366"/>
                  </a:cubicBezTo>
                  <a:cubicBezTo>
                    <a:pt x="336" y="374"/>
                    <a:pt x="351" y="420"/>
                    <a:pt x="382" y="420"/>
                  </a:cubicBezTo>
                  <a:cubicBezTo>
                    <a:pt x="397" y="412"/>
                    <a:pt x="405" y="382"/>
                    <a:pt x="405" y="359"/>
                  </a:cubicBezTo>
                  <a:cubicBezTo>
                    <a:pt x="405" y="336"/>
                    <a:pt x="366" y="313"/>
                    <a:pt x="382" y="298"/>
                  </a:cubicBezTo>
                  <a:cubicBezTo>
                    <a:pt x="405" y="290"/>
                    <a:pt x="420" y="321"/>
                    <a:pt x="435" y="336"/>
                  </a:cubicBezTo>
                  <a:lnTo>
                    <a:pt x="435" y="336"/>
                  </a:lnTo>
                  <a:cubicBezTo>
                    <a:pt x="435" y="313"/>
                    <a:pt x="450" y="282"/>
                    <a:pt x="443" y="252"/>
                  </a:cubicBezTo>
                  <a:cubicBezTo>
                    <a:pt x="443" y="229"/>
                    <a:pt x="405" y="206"/>
                    <a:pt x="405" y="183"/>
                  </a:cubicBezTo>
                  <a:cubicBezTo>
                    <a:pt x="412" y="152"/>
                    <a:pt x="450" y="152"/>
                    <a:pt x="458" y="130"/>
                  </a:cubicBezTo>
                  <a:cubicBezTo>
                    <a:pt x="473" y="114"/>
                    <a:pt x="473" y="84"/>
                    <a:pt x="458" y="61"/>
                  </a:cubicBezTo>
                  <a:cubicBezTo>
                    <a:pt x="458" y="53"/>
                    <a:pt x="435" y="61"/>
                    <a:pt x="420" y="61"/>
                  </a:cubicBezTo>
                  <a:lnTo>
                    <a:pt x="420" y="61"/>
                  </a:lnTo>
                  <a:cubicBezTo>
                    <a:pt x="412" y="69"/>
                    <a:pt x="397" y="76"/>
                    <a:pt x="389" y="76"/>
                  </a:cubicBezTo>
                  <a:cubicBezTo>
                    <a:pt x="366" y="69"/>
                    <a:pt x="351" y="46"/>
                    <a:pt x="328" y="46"/>
                  </a:cubicBezTo>
                  <a:cubicBezTo>
                    <a:pt x="298" y="46"/>
                    <a:pt x="267" y="61"/>
                    <a:pt x="244" y="76"/>
                  </a:cubicBezTo>
                  <a:cubicBezTo>
                    <a:pt x="229" y="76"/>
                    <a:pt x="229" y="114"/>
                    <a:pt x="221" y="107"/>
                  </a:cubicBezTo>
                  <a:cubicBezTo>
                    <a:pt x="183" y="84"/>
                    <a:pt x="183" y="30"/>
                    <a:pt x="145" y="15"/>
                  </a:cubicBezTo>
                  <a:cubicBezTo>
                    <a:pt x="122" y="0"/>
                    <a:pt x="84" y="0"/>
                    <a:pt x="61" y="15"/>
                  </a:cubicBezTo>
                  <a:cubicBezTo>
                    <a:pt x="38" y="30"/>
                    <a:pt x="61" y="61"/>
                    <a:pt x="46" y="84"/>
                  </a:cubicBezTo>
                  <a:cubicBezTo>
                    <a:pt x="46" y="91"/>
                    <a:pt x="15" y="91"/>
                    <a:pt x="7" y="99"/>
                  </a:cubicBezTo>
                  <a:cubicBezTo>
                    <a:pt x="0" y="137"/>
                    <a:pt x="15" y="183"/>
                    <a:pt x="23" y="22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42" name="Freeform 112"/>
            <p:cNvSpPr>
              <a:spLocks noChangeArrowheads="1"/>
            </p:cNvSpPr>
            <p:nvPr/>
          </p:nvSpPr>
          <p:spPr bwMode="auto">
            <a:xfrm>
              <a:off x="7230592" y="6091238"/>
              <a:ext cx="88894" cy="88900"/>
            </a:xfrm>
            <a:custGeom>
              <a:avLst/>
              <a:gdLst>
                <a:gd name="T0" fmla="*/ 100 w 246"/>
                <a:gd name="T1" fmla="*/ 221 h 245"/>
                <a:gd name="T2" fmla="*/ 100 w 246"/>
                <a:gd name="T3" fmla="*/ 221 h 245"/>
                <a:gd name="T4" fmla="*/ 237 w 246"/>
                <a:gd name="T5" fmla="*/ 244 h 245"/>
                <a:gd name="T6" fmla="*/ 237 w 246"/>
                <a:gd name="T7" fmla="*/ 244 h 245"/>
                <a:gd name="T8" fmla="*/ 237 w 246"/>
                <a:gd name="T9" fmla="*/ 198 h 245"/>
                <a:gd name="T10" fmla="*/ 184 w 246"/>
                <a:gd name="T11" fmla="*/ 175 h 245"/>
                <a:gd name="T12" fmla="*/ 153 w 246"/>
                <a:gd name="T13" fmla="*/ 130 h 245"/>
                <a:gd name="T14" fmla="*/ 199 w 246"/>
                <a:gd name="T15" fmla="*/ 107 h 245"/>
                <a:gd name="T16" fmla="*/ 153 w 246"/>
                <a:gd name="T17" fmla="*/ 38 h 245"/>
                <a:gd name="T18" fmla="*/ 153 w 246"/>
                <a:gd name="T19" fmla="*/ 38 h 245"/>
                <a:gd name="T20" fmla="*/ 69 w 246"/>
                <a:gd name="T21" fmla="*/ 8 h 245"/>
                <a:gd name="T22" fmla="*/ 46 w 246"/>
                <a:gd name="T23" fmla="*/ 61 h 245"/>
                <a:gd name="T24" fmla="*/ 31 w 246"/>
                <a:gd name="T25" fmla="*/ 76 h 245"/>
                <a:gd name="T26" fmla="*/ 46 w 246"/>
                <a:gd name="T27" fmla="*/ 99 h 245"/>
                <a:gd name="T28" fmla="*/ 16 w 246"/>
                <a:gd name="T29" fmla="*/ 206 h 245"/>
                <a:gd name="T30" fmla="*/ 100 w 246"/>
                <a:gd name="T31" fmla="*/ 22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6" h="245">
                  <a:moveTo>
                    <a:pt x="100" y="221"/>
                  </a:moveTo>
                  <a:lnTo>
                    <a:pt x="100" y="221"/>
                  </a:lnTo>
                  <a:cubicBezTo>
                    <a:pt x="237" y="244"/>
                    <a:pt x="237" y="244"/>
                    <a:pt x="237" y="244"/>
                  </a:cubicBezTo>
                  <a:lnTo>
                    <a:pt x="237" y="244"/>
                  </a:lnTo>
                  <a:cubicBezTo>
                    <a:pt x="237" y="229"/>
                    <a:pt x="245" y="214"/>
                    <a:pt x="237" y="198"/>
                  </a:cubicBezTo>
                  <a:cubicBezTo>
                    <a:pt x="229" y="183"/>
                    <a:pt x="199" y="191"/>
                    <a:pt x="184" y="175"/>
                  </a:cubicBezTo>
                  <a:cubicBezTo>
                    <a:pt x="168" y="168"/>
                    <a:pt x="153" y="145"/>
                    <a:pt x="153" y="130"/>
                  </a:cubicBezTo>
                  <a:cubicBezTo>
                    <a:pt x="161" y="114"/>
                    <a:pt x="199" y="122"/>
                    <a:pt x="199" y="107"/>
                  </a:cubicBezTo>
                  <a:cubicBezTo>
                    <a:pt x="199" y="76"/>
                    <a:pt x="168" y="61"/>
                    <a:pt x="153" y="38"/>
                  </a:cubicBezTo>
                  <a:lnTo>
                    <a:pt x="153" y="38"/>
                  </a:lnTo>
                  <a:cubicBezTo>
                    <a:pt x="123" y="30"/>
                    <a:pt x="100" y="0"/>
                    <a:pt x="69" y="8"/>
                  </a:cubicBezTo>
                  <a:cubicBezTo>
                    <a:pt x="54" y="8"/>
                    <a:pt x="62" y="46"/>
                    <a:pt x="46" y="61"/>
                  </a:cubicBezTo>
                  <a:cubicBezTo>
                    <a:pt x="39" y="69"/>
                    <a:pt x="31" y="69"/>
                    <a:pt x="31" y="76"/>
                  </a:cubicBezTo>
                  <a:cubicBezTo>
                    <a:pt x="23" y="84"/>
                    <a:pt x="46" y="91"/>
                    <a:pt x="46" y="99"/>
                  </a:cubicBezTo>
                  <a:cubicBezTo>
                    <a:pt x="39" y="137"/>
                    <a:pt x="0" y="168"/>
                    <a:pt x="16" y="206"/>
                  </a:cubicBezTo>
                  <a:cubicBezTo>
                    <a:pt x="23" y="229"/>
                    <a:pt x="69" y="214"/>
                    <a:pt x="100" y="22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43" name="Freeform 113"/>
            <p:cNvSpPr>
              <a:spLocks noChangeArrowheads="1"/>
            </p:cNvSpPr>
            <p:nvPr/>
          </p:nvSpPr>
          <p:spPr bwMode="auto">
            <a:xfrm>
              <a:off x="7181383" y="5954714"/>
              <a:ext cx="131754" cy="109537"/>
            </a:xfrm>
            <a:custGeom>
              <a:avLst/>
              <a:gdLst>
                <a:gd name="T0" fmla="*/ 366 w 367"/>
                <a:gd name="T1" fmla="*/ 229 h 306"/>
                <a:gd name="T2" fmla="*/ 366 w 367"/>
                <a:gd name="T3" fmla="*/ 229 h 306"/>
                <a:gd name="T4" fmla="*/ 343 w 367"/>
                <a:gd name="T5" fmla="*/ 298 h 306"/>
                <a:gd name="T6" fmla="*/ 343 w 367"/>
                <a:gd name="T7" fmla="*/ 298 h 306"/>
                <a:gd name="T8" fmla="*/ 237 w 367"/>
                <a:gd name="T9" fmla="*/ 305 h 306"/>
                <a:gd name="T10" fmla="*/ 183 w 367"/>
                <a:gd name="T11" fmla="*/ 305 h 306"/>
                <a:gd name="T12" fmla="*/ 107 w 367"/>
                <a:gd name="T13" fmla="*/ 260 h 306"/>
                <a:gd name="T14" fmla="*/ 84 w 367"/>
                <a:gd name="T15" fmla="*/ 283 h 306"/>
                <a:gd name="T16" fmla="*/ 0 w 367"/>
                <a:gd name="T17" fmla="*/ 260 h 306"/>
                <a:gd name="T18" fmla="*/ 0 w 367"/>
                <a:gd name="T19" fmla="*/ 260 h 306"/>
                <a:gd name="T20" fmla="*/ 46 w 367"/>
                <a:gd name="T21" fmla="*/ 191 h 306"/>
                <a:gd name="T22" fmla="*/ 61 w 367"/>
                <a:gd name="T23" fmla="*/ 115 h 306"/>
                <a:gd name="T24" fmla="*/ 153 w 367"/>
                <a:gd name="T25" fmla="*/ 31 h 306"/>
                <a:gd name="T26" fmla="*/ 244 w 367"/>
                <a:gd name="T27" fmla="*/ 0 h 306"/>
                <a:gd name="T28" fmla="*/ 244 w 367"/>
                <a:gd name="T29" fmla="*/ 0 h 306"/>
                <a:gd name="T30" fmla="*/ 313 w 367"/>
                <a:gd name="T31" fmla="*/ 61 h 306"/>
                <a:gd name="T32" fmla="*/ 321 w 367"/>
                <a:gd name="T33" fmla="*/ 76 h 306"/>
                <a:gd name="T34" fmla="*/ 366 w 367"/>
                <a:gd name="T35" fmla="*/ 229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7" h="306">
                  <a:moveTo>
                    <a:pt x="366" y="229"/>
                  </a:moveTo>
                  <a:lnTo>
                    <a:pt x="366" y="229"/>
                  </a:lnTo>
                  <a:cubicBezTo>
                    <a:pt x="343" y="298"/>
                    <a:pt x="343" y="298"/>
                    <a:pt x="343" y="298"/>
                  </a:cubicBezTo>
                  <a:lnTo>
                    <a:pt x="343" y="298"/>
                  </a:lnTo>
                  <a:cubicBezTo>
                    <a:pt x="305" y="298"/>
                    <a:pt x="275" y="305"/>
                    <a:pt x="237" y="305"/>
                  </a:cubicBezTo>
                  <a:cubicBezTo>
                    <a:pt x="214" y="305"/>
                    <a:pt x="199" y="305"/>
                    <a:pt x="183" y="305"/>
                  </a:cubicBezTo>
                  <a:cubicBezTo>
                    <a:pt x="153" y="290"/>
                    <a:pt x="137" y="267"/>
                    <a:pt x="107" y="260"/>
                  </a:cubicBezTo>
                  <a:cubicBezTo>
                    <a:pt x="99" y="252"/>
                    <a:pt x="99" y="283"/>
                    <a:pt x="84" y="283"/>
                  </a:cubicBezTo>
                  <a:cubicBezTo>
                    <a:pt x="53" y="283"/>
                    <a:pt x="30" y="267"/>
                    <a:pt x="0" y="260"/>
                  </a:cubicBezTo>
                  <a:lnTo>
                    <a:pt x="0" y="260"/>
                  </a:lnTo>
                  <a:cubicBezTo>
                    <a:pt x="15" y="237"/>
                    <a:pt x="38" y="214"/>
                    <a:pt x="46" y="191"/>
                  </a:cubicBezTo>
                  <a:cubicBezTo>
                    <a:pt x="53" y="168"/>
                    <a:pt x="53" y="137"/>
                    <a:pt x="61" y="115"/>
                  </a:cubicBezTo>
                  <a:cubicBezTo>
                    <a:pt x="84" y="84"/>
                    <a:pt x="122" y="53"/>
                    <a:pt x="153" y="31"/>
                  </a:cubicBezTo>
                  <a:cubicBezTo>
                    <a:pt x="183" y="8"/>
                    <a:pt x="214" y="8"/>
                    <a:pt x="244" y="0"/>
                  </a:cubicBezTo>
                  <a:lnTo>
                    <a:pt x="244" y="0"/>
                  </a:lnTo>
                  <a:cubicBezTo>
                    <a:pt x="282" y="23"/>
                    <a:pt x="313" y="46"/>
                    <a:pt x="313" y="61"/>
                  </a:cubicBezTo>
                  <a:cubicBezTo>
                    <a:pt x="321" y="61"/>
                    <a:pt x="321" y="69"/>
                    <a:pt x="321" y="76"/>
                  </a:cubicBezTo>
                  <a:cubicBezTo>
                    <a:pt x="252" y="92"/>
                    <a:pt x="359" y="198"/>
                    <a:pt x="366" y="22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44" name="Freeform 114"/>
            <p:cNvSpPr>
              <a:spLocks noChangeArrowheads="1"/>
            </p:cNvSpPr>
            <p:nvPr/>
          </p:nvSpPr>
          <p:spPr bwMode="auto">
            <a:xfrm>
              <a:off x="7143285" y="6045200"/>
              <a:ext cx="161914" cy="171450"/>
            </a:xfrm>
            <a:custGeom>
              <a:avLst/>
              <a:gdLst>
                <a:gd name="T0" fmla="*/ 23 w 451"/>
                <a:gd name="T1" fmla="*/ 130 h 475"/>
                <a:gd name="T2" fmla="*/ 23 w 451"/>
                <a:gd name="T3" fmla="*/ 130 h 475"/>
                <a:gd name="T4" fmla="*/ 15 w 451"/>
                <a:gd name="T5" fmla="*/ 84 h 475"/>
                <a:gd name="T6" fmla="*/ 84 w 451"/>
                <a:gd name="T7" fmla="*/ 69 h 475"/>
                <a:gd name="T8" fmla="*/ 107 w 451"/>
                <a:gd name="T9" fmla="*/ 8 h 475"/>
                <a:gd name="T10" fmla="*/ 107 w 451"/>
                <a:gd name="T11" fmla="*/ 8 h 475"/>
                <a:gd name="T12" fmla="*/ 191 w 451"/>
                <a:gd name="T13" fmla="*/ 31 h 475"/>
                <a:gd name="T14" fmla="*/ 214 w 451"/>
                <a:gd name="T15" fmla="*/ 8 h 475"/>
                <a:gd name="T16" fmla="*/ 290 w 451"/>
                <a:gd name="T17" fmla="*/ 53 h 475"/>
                <a:gd name="T18" fmla="*/ 344 w 451"/>
                <a:gd name="T19" fmla="*/ 53 h 475"/>
                <a:gd name="T20" fmla="*/ 450 w 451"/>
                <a:gd name="T21" fmla="*/ 46 h 475"/>
                <a:gd name="T22" fmla="*/ 450 w 451"/>
                <a:gd name="T23" fmla="*/ 46 h 475"/>
                <a:gd name="T24" fmla="*/ 443 w 451"/>
                <a:gd name="T25" fmla="*/ 99 h 475"/>
                <a:gd name="T26" fmla="*/ 397 w 451"/>
                <a:gd name="T27" fmla="*/ 168 h 475"/>
                <a:gd name="T28" fmla="*/ 397 w 451"/>
                <a:gd name="T29" fmla="*/ 168 h 475"/>
                <a:gd name="T30" fmla="*/ 313 w 451"/>
                <a:gd name="T31" fmla="*/ 138 h 475"/>
                <a:gd name="T32" fmla="*/ 290 w 451"/>
                <a:gd name="T33" fmla="*/ 191 h 475"/>
                <a:gd name="T34" fmla="*/ 275 w 451"/>
                <a:gd name="T35" fmla="*/ 206 h 475"/>
                <a:gd name="T36" fmla="*/ 290 w 451"/>
                <a:gd name="T37" fmla="*/ 229 h 475"/>
                <a:gd name="T38" fmla="*/ 260 w 451"/>
                <a:gd name="T39" fmla="*/ 336 h 475"/>
                <a:gd name="T40" fmla="*/ 344 w 451"/>
                <a:gd name="T41" fmla="*/ 351 h 475"/>
                <a:gd name="T42" fmla="*/ 344 w 451"/>
                <a:gd name="T43" fmla="*/ 351 h 475"/>
                <a:gd name="T44" fmla="*/ 321 w 451"/>
                <a:gd name="T45" fmla="*/ 397 h 475"/>
                <a:gd name="T46" fmla="*/ 275 w 451"/>
                <a:gd name="T47" fmla="*/ 420 h 475"/>
                <a:gd name="T48" fmla="*/ 176 w 451"/>
                <a:gd name="T49" fmla="*/ 474 h 475"/>
                <a:gd name="T50" fmla="*/ 168 w 451"/>
                <a:gd name="T51" fmla="*/ 458 h 475"/>
                <a:gd name="T52" fmla="*/ 137 w 451"/>
                <a:gd name="T53" fmla="*/ 466 h 475"/>
                <a:gd name="T54" fmla="*/ 130 w 451"/>
                <a:gd name="T55" fmla="*/ 413 h 475"/>
                <a:gd name="T56" fmla="*/ 99 w 451"/>
                <a:gd name="T57" fmla="*/ 413 h 475"/>
                <a:gd name="T58" fmla="*/ 76 w 451"/>
                <a:gd name="T59" fmla="*/ 397 h 475"/>
                <a:gd name="T60" fmla="*/ 69 w 451"/>
                <a:gd name="T61" fmla="*/ 443 h 475"/>
                <a:gd name="T62" fmla="*/ 38 w 451"/>
                <a:gd name="T63" fmla="*/ 405 h 475"/>
                <a:gd name="T64" fmla="*/ 38 w 451"/>
                <a:gd name="T65" fmla="*/ 405 h 475"/>
                <a:gd name="T66" fmla="*/ 46 w 451"/>
                <a:gd name="T67" fmla="*/ 321 h 475"/>
                <a:gd name="T68" fmla="*/ 8 w 451"/>
                <a:gd name="T69" fmla="*/ 252 h 475"/>
                <a:gd name="T70" fmla="*/ 61 w 451"/>
                <a:gd name="T71" fmla="*/ 199 h 475"/>
                <a:gd name="T72" fmla="*/ 61 w 451"/>
                <a:gd name="T73" fmla="*/ 130 h 475"/>
                <a:gd name="T74" fmla="*/ 23 w 451"/>
                <a:gd name="T75" fmla="*/ 13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1" h="475">
                  <a:moveTo>
                    <a:pt x="23" y="130"/>
                  </a:moveTo>
                  <a:lnTo>
                    <a:pt x="23" y="130"/>
                  </a:lnTo>
                  <a:cubicBezTo>
                    <a:pt x="23" y="115"/>
                    <a:pt x="0" y="99"/>
                    <a:pt x="15" y="84"/>
                  </a:cubicBezTo>
                  <a:cubicBezTo>
                    <a:pt x="31" y="69"/>
                    <a:pt x="69" y="84"/>
                    <a:pt x="84" y="69"/>
                  </a:cubicBezTo>
                  <a:cubicBezTo>
                    <a:pt x="107" y="53"/>
                    <a:pt x="99" y="23"/>
                    <a:pt x="107" y="8"/>
                  </a:cubicBezTo>
                  <a:lnTo>
                    <a:pt x="107" y="8"/>
                  </a:lnTo>
                  <a:cubicBezTo>
                    <a:pt x="137" y="15"/>
                    <a:pt x="160" y="31"/>
                    <a:pt x="191" y="31"/>
                  </a:cubicBezTo>
                  <a:cubicBezTo>
                    <a:pt x="206" y="31"/>
                    <a:pt x="206" y="0"/>
                    <a:pt x="214" y="8"/>
                  </a:cubicBezTo>
                  <a:cubicBezTo>
                    <a:pt x="244" y="15"/>
                    <a:pt x="260" y="38"/>
                    <a:pt x="290" y="53"/>
                  </a:cubicBezTo>
                  <a:cubicBezTo>
                    <a:pt x="306" y="53"/>
                    <a:pt x="321" y="53"/>
                    <a:pt x="344" y="53"/>
                  </a:cubicBezTo>
                  <a:cubicBezTo>
                    <a:pt x="382" y="53"/>
                    <a:pt x="412" y="46"/>
                    <a:pt x="450" y="46"/>
                  </a:cubicBezTo>
                  <a:lnTo>
                    <a:pt x="450" y="46"/>
                  </a:lnTo>
                  <a:cubicBezTo>
                    <a:pt x="443" y="99"/>
                    <a:pt x="443" y="99"/>
                    <a:pt x="443" y="99"/>
                  </a:cubicBezTo>
                  <a:cubicBezTo>
                    <a:pt x="397" y="168"/>
                    <a:pt x="397" y="168"/>
                    <a:pt x="397" y="168"/>
                  </a:cubicBezTo>
                  <a:lnTo>
                    <a:pt x="397" y="168"/>
                  </a:lnTo>
                  <a:cubicBezTo>
                    <a:pt x="367" y="160"/>
                    <a:pt x="344" y="130"/>
                    <a:pt x="313" y="138"/>
                  </a:cubicBezTo>
                  <a:cubicBezTo>
                    <a:pt x="298" y="138"/>
                    <a:pt x="306" y="176"/>
                    <a:pt x="290" y="191"/>
                  </a:cubicBezTo>
                  <a:cubicBezTo>
                    <a:pt x="283" y="199"/>
                    <a:pt x="275" y="199"/>
                    <a:pt x="275" y="206"/>
                  </a:cubicBezTo>
                  <a:cubicBezTo>
                    <a:pt x="267" y="214"/>
                    <a:pt x="290" y="221"/>
                    <a:pt x="290" y="229"/>
                  </a:cubicBezTo>
                  <a:cubicBezTo>
                    <a:pt x="283" y="267"/>
                    <a:pt x="244" y="298"/>
                    <a:pt x="260" y="336"/>
                  </a:cubicBezTo>
                  <a:cubicBezTo>
                    <a:pt x="267" y="359"/>
                    <a:pt x="313" y="344"/>
                    <a:pt x="344" y="351"/>
                  </a:cubicBezTo>
                  <a:lnTo>
                    <a:pt x="344" y="351"/>
                  </a:lnTo>
                  <a:cubicBezTo>
                    <a:pt x="336" y="367"/>
                    <a:pt x="336" y="382"/>
                    <a:pt x="321" y="397"/>
                  </a:cubicBezTo>
                  <a:cubicBezTo>
                    <a:pt x="313" y="405"/>
                    <a:pt x="290" y="413"/>
                    <a:pt x="275" y="420"/>
                  </a:cubicBezTo>
                  <a:cubicBezTo>
                    <a:pt x="244" y="435"/>
                    <a:pt x="214" y="458"/>
                    <a:pt x="176" y="474"/>
                  </a:cubicBezTo>
                  <a:cubicBezTo>
                    <a:pt x="176" y="474"/>
                    <a:pt x="176" y="458"/>
                    <a:pt x="168" y="458"/>
                  </a:cubicBezTo>
                  <a:cubicBezTo>
                    <a:pt x="160" y="458"/>
                    <a:pt x="145" y="474"/>
                    <a:pt x="137" y="466"/>
                  </a:cubicBezTo>
                  <a:cubicBezTo>
                    <a:pt x="122" y="451"/>
                    <a:pt x="137" y="428"/>
                    <a:pt x="130" y="413"/>
                  </a:cubicBezTo>
                  <a:cubicBezTo>
                    <a:pt x="122" y="405"/>
                    <a:pt x="107" y="420"/>
                    <a:pt x="99" y="413"/>
                  </a:cubicBezTo>
                  <a:cubicBezTo>
                    <a:pt x="92" y="413"/>
                    <a:pt x="84" y="397"/>
                    <a:pt x="76" y="397"/>
                  </a:cubicBezTo>
                  <a:cubicBezTo>
                    <a:pt x="69" y="413"/>
                    <a:pt x="84" y="443"/>
                    <a:pt x="69" y="443"/>
                  </a:cubicBezTo>
                  <a:cubicBezTo>
                    <a:pt x="53" y="443"/>
                    <a:pt x="46" y="420"/>
                    <a:pt x="38" y="405"/>
                  </a:cubicBezTo>
                  <a:lnTo>
                    <a:pt x="38" y="405"/>
                  </a:lnTo>
                  <a:cubicBezTo>
                    <a:pt x="38" y="382"/>
                    <a:pt x="53" y="351"/>
                    <a:pt x="46" y="321"/>
                  </a:cubicBezTo>
                  <a:cubicBezTo>
                    <a:pt x="46" y="298"/>
                    <a:pt x="8" y="275"/>
                    <a:pt x="8" y="252"/>
                  </a:cubicBezTo>
                  <a:cubicBezTo>
                    <a:pt x="15" y="221"/>
                    <a:pt x="53" y="221"/>
                    <a:pt x="61" y="199"/>
                  </a:cubicBezTo>
                  <a:cubicBezTo>
                    <a:pt x="76" y="183"/>
                    <a:pt x="76" y="153"/>
                    <a:pt x="61" y="130"/>
                  </a:cubicBezTo>
                  <a:cubicBezTo>
                    <a:pt x="61" y="122"/>
                    <a:pt x="38" y="130"/>
                    <a:pt x="23" y="13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45" name="Freeform 115"/>
            <p:cNvSpPr>
              <a:spLocks noChangeArrowheads="1"/>
            </p:cNvSpPr>
            <p:nvPr/>
          </p:nvSpPr>
          <p:spPr bwMode="auto">
            <a:xfrm>
              <a:off x="7286151" y="6037263"/>
              <a:ext cx="225410" cy="157162"/>
            </a:xfrm>
            <a:custGeom>
              <a:avLst/>
              <a:gdLst>
                <a:gd name="T0" fmla="*/ 626 w 627"/>
                <a:gd name="T1" fmla="*/ 222 h 437"/>
                <a:gd name="T2" fmla="*/ 626 w 627"/>
                <a:gd name="T3" fmla="*/ 222 h 437"/>
                <a:gd name="T4" fmla="*/ 558 w 627"/>
                <a:gd name="T5" fmla="*/ 290 h 437"/>
                <a:gd name="T6" fmla="*/ 527 w 627"/>
                <a:gd name="T7" fmla="*/ 382 h 437"/>
                <a:gd name="T8" fmla="*/ 542 w 627"/>
                <a:gd name="T9" fmla="*/ 420 h 437"/>
                <a:gd name="T10" fmla="*/ 481 w 627"/>
                <a:gd name="T11" fmla="*/ 413 h 437"/>
                <a:gd name="T12" fmla="*/ 397 w 627"/>
                <a:gd name="T13" fmla="*/ 436 h 437"/>
                <a:gd name="T14" fmla="*/ 328 w 627"/>
                <a:gd name="T15" fmla="*/ 397 h 437"/>
                <a:gd name="T16" fmla="*/ 267 w 627"/>
                <a:gd name="T17" fmla="*/ 390 h 437"/>
                <a:gd name="T18" fmla="*/ 252 w 627"/>
                <a:gd name="T19" fmla="*/ 413 h 437"/>
                <a:gd name="T20" fmla="*/ 176 w 627"/>
                <a:gd name="T21" fmla="*/ 390 h 437"/>
                <a:gd name="T22" fmla="*/ 138 w 627"/>
                <a:gd name="T23" fmla="*/ 405 h 437"/>
                <a:gd name="T24" fmla="*/ 84 w 627"/>
                <a:gd name="T25" fmla="*/ 397 h 437"/>
                <a:gd name="T26" fmla="*/ 84 w 627"/>
                <a:gd name="T27" fmla="*/ 397 h 437"/>
                <a:gd name="T28" fmla="*/ 84 w 627"/>
                <a:gd name="T29" fmla="*/ 351 h 437"/>
                <a:gd name="T30" fmla="*/ 31 w 627"/>
                <a:gd name="T31" fmla="*/ 328 h 437"/>
                <a:gd name="T32" fmla="*/ 0 w 627"/>
                <a:gd name="T33" fmla="*/ 283 h 437"/>
                <a:gd name="T34" fmla="*/ 46 w 627"/>
                <a:gd name="T35" fmla="*/ 260 h 437"/>
                <a:gd name="T36" fmla="*/ 0 w 627"/>
                <a:gd name="T37" fmla="*/ 191 h 437"/>
                <a:gd name="T38" fmla="*/ 0 w 627"/>
                <a:gd name="T39" fmla="*/ 191 h 437"/>
                <a:gd name="T40" fmla="*/ 46 w 627"/>
                <a:gd name="T41" fmla="*/ 122 h 437"/>
                <a:gd name="T42" fmla="*/ 53 w 627"/>
                <a:gd name="T43" fmla="*/ 69 h 437"/>
                <a:gd name="T44" fmla="*/ 53 w 627"/>
                <a:gd name="T45" fmla="*/ 69 h 437"/>
                <a:gd name="T46" fmla="*/ 76 w 627"/>
                <a:gd name="T47" fmla="*/ 0 h 437"/>
                <a:gd name="T48" fmla="*/ 76 w 627"/>
                <a:gd name="T49" fmla="*/ 0 h 437"/>
                <a:gd name="T50" fmla="*/ 260 w 627"/>
                <a:gd name="T51" fmla="*/ 76 h 437"/>
                <a:gd name="T52" fmla="*/ 626 w 627"/>
                <a:gd name="T53" fmla="*/ 22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7" h="437">
                  <a:moveTo>
                    <a:pt x="626" y="222"/>
                  </a:moveTo>
                  <a:lnTo>
                    <a:pt x="626" y="222"/>
                  </a:lnTo>
                  <a:cubicBezTo>
                    <a:pt x="596" y="252"/>
                    <a:pt x="573" y="260"/>
                    <a:pt x="558" y="290"/>
                  </a:cubicBezTo>
                  <a:cubicBezTo>
                    <a:pt x="535" y="321"/>
                    <a:pt x="535" y="351"/>
                    <a:pt x="527" y="382"/>
                  </a:cubicBezTo>
                  <a:cubicBezTo>
                    <a:pt x="527" y="397"/>
                    <a:pt x="550" y="413"/>
                    <a:pt x="542" y="420"/>
                  </a:cubicBezTo>
                  <a:cubicBezTo>
                    <a:pt x="527" y="428"/>
                    <a:pt x="504" y="413"/>
                    <a:pt x="481" y="413"/>
                  </a:cubicBezTo>
                  <a:cubicBezTo>
                    <a:pt x="451" y="413"/>
                    <a:pt x="428" y="436"/>
                    <a:pt x="397" y="436"/>
                  </a:cubicBezTo>
                  <a:cubicBezTo>
                    <a:pt x="367" y="428"/>
                    <a:pt x="351" y="405"/>
                    <a:pt x="328" y="397"/>
                  </a:cubicBezTo>
                  <a:cubicBezTo>
                    <a:pt x="306" y="390"/>
                    <a:pt x="283" y="382"/>
                    <a:pt x="267" y="390"/>
                  </a:cubicBezTo>
                  <a:cubicBezTo>
                    <a:pt x="260" y="390"/>
                    <a:pt x="260" y="413"/>
                    <a:pt x="252" y="413"/>
                  </a:cubicBezTo>
                  <a:cubicBezTo>
                    <a:pt x="229" y="413"/>
                    <a:pt x="199" y="397"/>
                    <a:pt x="176" y="390"/>
                  </a:cubicBezTo>
                  <a:cubicBezTo>
                    <a:pt x="176" y="390"/>
                    <a:pt x="145" y="405"/>
                    <a:pt x="138" y="405"/>
                  </a:cubicBezTo>
                  <a:cubicBezTo>
                    <a:pt x="130" y="405"/>
                    <a:pt x="84" y="397"/>
                    <a:pt x="84" y="397"/>
                  </a:cubicBezTo>
                  <a:lnTo>
                    <a:pt x="84" y="397"/>
                  </a:lnTo>
                  <a:cubicBezTo>
                    <a:pt x="84" y="382"/>
                    <a:pt x="92" y="367"/>
                    <a:pt x="84" y="351"/>
                  </a:cubicBezTo>
                  <a:cubicBezTo>
                    <a:pt x="76" y="336"/>
                    <a:pt x="46" y="344"/>
                    <a:pt x="31" y="328"/>
                  </a:cubicBezTo>
                  <a:cubicBezTo>
                    <a:pt x="15" y="321"/>
                    <a:pt x="0" y="298"/>
                    <a:pt x="0" y="283"/>
                  </a:cubicBezTo>
                  <a:cubicBezTo>
                    <a:pt x="8" y="267"/>
                    <a:pt x="46" y="275"/>
                    <a:pt x="46" y="260"/>
                  </a:cubicBezTo>
                  <a:cubicBezTo>
                    <a:pt x="46" y="229"/>
                    <a:pt x="15" y="214"/>
                    <a:pt x="0" y="191"/>
                  </a:cubicBezTo>
                  <a:lnTo>
                    <a:pt x="0" y="191"/>
                  </a:lnTo>
                  <a:cubicBezTo>
                    <a:pt x="46" y="122"/>
                    <a:pt x="46" y="122"/>
                    <a:pt x="46" y="122"/>
                  </a:cubicBezTo>
                  <a:cubicBezTo>
                    <a:pt x="53" y="69"/>
                    <a:pt x="53" y="69"/>
                    <a:pt x="53" y="69"/>
                  </a:cubicBezTo>
                  <a:lnTo>
                    <a:pt x="53" y="69"/>
                  </a:lnTo>
                  <a:cubicBezTo>
                    <a:pt x="76" y="0"/>
                    <a:pt x="76" y="0"/>
                    <a:pt x="76" y="0"/>
                  </a:cubicBezTo>
                  <a:lnTo>
                    <a:pt x="76" y="0"/>
                  </a:lnTo>
                  <a:cubicBezTo>
                    <a:pt x="107" y="0"/>
                    <a:pt x="229" y="61"/>
                    <a:pt x="260" y="76"/>
                  </a:cubicBezTo>
                  <a:cubicBezTo>
                    <a:pt x="367" y="138"/>
                    <a:pt x="504" y="168"/>
                    <a:pt x="626" y="22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46" name="Freeform 116"/>
            <p:cNvSpPr>
              <a:spLocks noChangeArrowheads="1"/>
            </p:cNvSpPr>
            <p:nvPr/>
          </p:nvSpPr>
          <p:spPr bwMode="auto">
            <a:xfrm>
              <a:off x="6436894" y="4873625"/>
              <a:ext cx="709566" cy="1036638"/>
            </a:xfrm>
            <a:custGeom>
              <a:avLst/>
              <a:gdLst>
                <a:gd name="T0" fmla="*/ 1482 w 1972"/>
                <a:gd name="T1" fmla="*/ 2360 h 2880"/>
                <a:gd name="T2" fmla="*/ 1413 w 1972"/>
                <a:gd name="T3" fmla="*/ 2375 h 2880"/>
                <a:gd name="T4" fmla="*/ 1390 w 1972"/>
                <a:gd name="T5" fmla="*/ 2474 h 2880"/>
                <a:gd name="T6" fmla="*/ 1390 w 1972"/>
                <a:gd name="T7" fmla="*/ 2558 h 2880"/>
                <a:gd name="T8" fmla="*/ 1352 w 1972"/>
                <a:gd name="T9" fmla="*/ 2604 h 2880"/>
                <a:gd name="T10" fmla="*/ 1260 w 1972"/>
                <a:gd name="T11" fmla="*/ 2734 h 2880"/>
                <a:gd name="T12" fmla="*/ 1138 w 1972"/>
                <a:gd name="T13" fmla="*/ 2657 h 2880"/>
                <a:gd name="T14" fmla="*/ 1000 w 1972"/>
                <a:gd name="T15" fmla="*/ 2734 h 2880"/>
                <a:gd name="T16" fmla="*/ 901 w 1972"/>
                <a:gd name="T17" fmla="*/ 2780 h 2880"/>
                <a:gd name="T18" fmla="*/ 825 w 1972"/>
                <a:gd name="T19" fmla="*/ 2810 h 2880"/>
                <a:gd name="T20" fmla="*/ 718 w 1972"/>
                <a:gd name="T21" fmla="*/ 2840 h 2880"/>
                <a:gd name="T22" fmla="*/ 641 w 1972"/>
                <a:gd name="T23" fmla="*/ 2856 h 2880"/>
                <a:gd name="T24" fmla="*/ 588 w 1972"/>
                <a:gd name="T25" fmla="*/ 2802 h 2880"/>
                <a:gd name="T26" fmla="*/ 496 w 1972"/>
                <a:gd name="T27" fmla="*/ 2688 h 2880"/>
                <a:gd name="T28" fmla="*/ 428 w 1972"/>
                <a:gd name="T29" fmla="*/ 2741 h 2880"/>
                <a:gd name="T30" fmla="*/ 313 w 1972"/>
                <a:gd name="T31" fmla="*/ 2818 h 2880"/>
                <a:gd name="T32" fmla="*/ 244 w 1972"/>
                <a:gd name="T33" fmla="*/ 2703 h 2880"/>
                <a:gd name="T34" fmla="*/ 206 w 1972"/>
                <a:gd name="T35" fmla="*/ 2604 h 2880"/>
                <a:gd name="T36" fmla="*/ 290 w 1972"/>
                <a:gd name="T37" fmla="*/ 2482 h 2880"/>
                <a:gd name="T38" fmla="*/ 214 w 1972"/>
                <a:gd name="T39" fmla="*/ 2391 h 2880"/>
                <a:gd name="T40" fmla="*/ 267 w 1972"/>
                <a:gd name="T41" fmla="*/ 2261 h 2880"/>
                <a:gd name="T42" fmla="*/ 389 w 1972"/>
                <a:gd name="T43" fmla="*/ 2154 h 2880"/>
                <a:gd name="T44" fmla="*/ 366 w 1972"/>
                <a:gd name="T45" fmla="*/ 2070 h 2880"/>
                <a:gd name="T46" fmla="*/ 260 w 1972"/>
                <a:gd name="T47" fmla="*/ 2062 h 2880"/>
                <a:gd name="T48" fmla="*/ 160 w 1972"/>
                <a:gd name="T49" fmla="*/ 1956 h 2880"/>
                <a:gd name="T50" fmla="*/ 99 w 1972"/>
                <a:gd name="T51" fmla="*/ 1818 h 2880"/>
                <a:gd name="T52" fmla="*/ 0 w 1972"/>
                <a:gd name="T53" fmla="*/ 1764 h 2880"/>
                <a:gd name="T54" fmla="*/ 69 w 1972"/>
                <a:gd name="T55" fmla="*/ 1642 h 2880"/>
                <a:gd name="T56" fmla="*/ 130 w 1972"/>
                <a:gd name="T57" fmla="*/ 1558 h 2880"/>
                <a:gd name="T58" fmla="*/ 237 w 1972"/>
                <a:gd name="T59" fmla="*/ 1383 h 2880"/>
                <a:gd name="T60" fmla="*/ 474 w 1972"/>
                <a:gd name="T61" fmla="*/ 1253 h 2880"/>
                <a:gd name="T62" fmla="*/ 542 w 1972"/>
                <a:gd name="T63" fmla="*/ 1253 h 2880"/>
                <a:gd name="T64" fmla="*/ 634 w 1972"/>
                <a:gd name="T65" fmla="*/ 1100 h 2880"/>
                <a:gd name="T66" fmla="*/ 802 w 1972"/>
                <a:gd name="T67" fmla="*/ 1008 h 2880"/>
                <a:gd name="T68" fmla="*/ 848 w 1972"/>
                <a:gd name="T69" fmla="*/ 939 h 2880"/>
                <a:gd name="T70" fmla="*/ 771 w 1972"/>
                <a:gd name="T71" fmla="*/ 886 h 2880"/>
                <a:gd name="T72" fmla="*/ 726 w 1972"/>
                <a:gd name="T73" fmla="*/ 695 h 2880"/>
                <a:gd name="T74" fmla="*/ 664 w 1972"/>
                <a:gd name="T75" fmla="*/ 642 h 2880"/>
                <a:gd name="T76" fmla="*/ 649 w 1972"/>
                <a:gd name="T77" fmla="*/ 573 h 2880"/>
                <a:gd name="T78" fmla="*/ 603 w 1972"/>
                <a:gd name="T79" fmla="*/ 520 h 2880"/>
                <a:gd name="T80" fmla="*/ 588 w 1972"/>
                <a:gd name="T81" fmla="*/ 458 h 2880"/>
                <a:gd name="T82" fmla="*/ 779 w 1972"/>
                <a:gd name="T83" fmla="*/ 344 h 2880"/>
                <a:gd name="T84" fmla="*/ 848 w 1972"/>
                <a:gd name="T85" fmla="*/ 245 h 2880"/>
                <a:gd name="T86" fmla="*/ 863 w 1972"/>
                <a:gd name="T87" fmla="*/ 229 h 2880"/>
                <a:gd name="T88" fmla="*/ 962 w 1972"/>
                <a:gd name="T89" fmla="*/ 130 h 2880"/>
                <a:gd name="T90" fmla="*/ 978 w 1972"/>
                <a:gd name="T91" fmla="*/ 53 h 2880"/>
                <a:gd name="T92" fmla="*/ 1008 w 1972"/>
                <a:gd name="T93" fmla="*/ 31 h 2880"/>
                <a:gd name="T94" fmla="*/ 1031 w 1972"/>
                <a:gd name="T95" fmla="*/ 15 h 2880"/>
                <a:gd name="T96" fmla="*/ 1046 w 1972"/>
                <a:gd name="T97" fmla="*/ 0 h 2880"/>
                <a:gd name="T98" fmla="*/ 1428 w 1972"/>
                <a:gd name="T99" fmla="*/ 351 h 2880"/>
                <a:gd name="T100" fmla="*/ 1512 w 1972"/>
                <a:gd name="T101" fmla="*/ 512 h 2880"/>
                <a:gd name="T102" fmla="*/ 1673 w 1972"/>
                <a:gd name="T103" fmla="*/ 733 h 2880"/>
                <a:gd name="T104" fmla="*/ 1749 w 1972"/>
                <a:gd name="T105" fmla="*/ 932 h 2880"/>
                <a:gd name="T106" fmla="*/ 1818 w 1972"/>
                <a:gd name="T107" fmla="*/ 1367 h 2880"/>
                <a:gd name="T108" fmla="*/ 1871 w 1972"/>
                <a:gd name="T109" fmla="*/ 1719 h 2880"/>
                <a:gd name="T110" fmla="*/ 1940 w 1972"/>
                <a:gd name="T111" fmla="*/ 2024 h 2880"/>
                <a:gd name="T112" fmla="*/ 1971 w 1972"/>
                <a:gd name="T113" fmla="*/ 2101 h 2880"/>
                <a:gd name="T114" fmla="*/ 1909 w 1972"/>
                <a:gd name="T115" fmla="*/ 2154 h 2880"/>
                <a:gd name="T116" fmla="*/ 1833 w 1972"/>
                <a:gd name="T117" fmla="*/ 2154 h 2880"/>
                <a:gd name="T118" fmla="*/ 1741 w 1972"/>
                <a:gd name="T119" fmla="*/ 2146 h 2880"/>
                <a:gd name="T120" fmla="*/ 1688 w 1972"/>
                <a:gd name="T121" fmla="*/ 2139 h 2880"/>
                <a:gd name="T122" fmla="*/ 1573 w 1972"/>
                <a:gd name="T123" fmla="*/ 2139 h 2880"/>
                <a:gd name="T124" fmla="*/ 1512 w 1972"/>
                <a:gd name="T125" fmla="*/ 2246 h 2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72" h="2880">
                  <a:moveTo>
                    <a:pt x="1482" y="2360"/>
                  </a:moveTo>
                  <a:lnTo>
                    <a:pt x="1482" y="2360"/>
                  </a:lnTo>
                  <a:cubicBezTo>
                    <a:pt x="1466" y="2360"/>
                    <a:pt x="1451" y="2353"/>
                    <a:pt x="1444" y="2353"/>
                  </a:cubicBezTo>
                  <a:cubicBezTo>
                    <a:pt x="1428" y="2360"/>
                    <a:pt x="1421" y="2368"/>
                    <a:pt x="1413" y="2375"/>
                  </a:cubicBezTo>
                  <a:cubicBezTo>
                    <a:pt x="1398" y="2398"/>
                    <a:pt x="1383" y="2414"/>
                    <a:pt x="1375" y="2437"/>
                  </a:cubicBezTo>
                  <a:cubicBezTo>
                    <a:pt x="1375" y="2452"/>
                    <a:pt x="1398" y="2459"/>
                    <a:pt x="1390" y="2474"/>
                  </a:cubicBezTo>
                  <a:cubicBezTo>
                    <a:pt x="1383" y="2489"/>
                    <a:pt x="1352" y="2497"/>
                    <a:pt x="1352" y="2512"/>
                  </a:cubicBezTo>
                  <a:cubicBezTo>
                    <a:pt x="1352" y="2535"/>
                    <a:pt x="1375" y="2543"/>
                    <a:pt x="1390" y="2558"/>
                  </a:cubicBezTo>
                  <a:lnTo>
                    <a:pt x="1390" y="2558"/>
                  </a:lnTo>
                  <a:cubicBezTo>
                    <a:pt x="1383" y="2573"/>
                    <a:pt x="1367" y="2588"/>
                    <a:pt x="1352" y="2604"/>
                  </a:cubicBezTo>
                  <a:cubicBezTo>
                    <a:pt x="1337" y="2634"/>
                    <a:pt x="1337" y="2672"/>
                    <a:pt x="1314" y="2695"/>
                  </a:cubicBezTo>
                  <a:cubicBezTo>
                    <a:pt x="1306" y="2718"/>
                    <a:pt x="1283" y="2734"/>
                    <a:pt x="1260" y="2734"/>
                  </a:cubicBezTo>
                  <a:cubicBezTo>
                    <a:pt x="1245" y="2734"/>
                    <a:pt x="1237" y="2703"/>
                    <a:pt x="1222" y="2695"/>
                  </a:cubicBezTo>
                  <a:cubicBezTo>
                    <a:pt x="1199" y="2680"/>
                    <a:pt x="1169" y="2657"/>
                    <a:pt x="1138" y="2657"/>
                  </a:cubicBezTo>
                  <a:cubicBezTo>
                    <a:pt x="1108" y="2665"/>
                    <a:pt x="1092" y="2703"/>
                    <a:pt x="1069" y="2711"/>
                  </a:cubicBezTo>
                  <a:cubicBezTo>
                    <a:pt x="1046" y="2726"/>
                    <a:pt x="1023" y="2734"/>
                    <a:pt x="1000" y="2734"/>
                  </a:cubicBezTo>
                  <a:cubicBezTo>
                    <a:pt x="970" y="2741"/>
                    <a:pt x="939" y="2718"/>
                    <a:pt x="909" y="2734"/>
                  </a:cubicBezTo>
                  <a:cubicBezTo>
                    <a:pt x="901" y="2741"/>
                    <a:pt x="909" y="2764"/>
                    <a:pt x="901" y="2780"/>
                  </a:cubicBezTo>
                  <a:cubicBezTo>
                    <a:pt x="894" y="2795"/>
                    <a:pt x="878" y="2802"/>
                    <a:pt x="871" y="2818"/>
                  </a:cubicBezTo>
                  <a:cubicBezTo>
                    <a:pt x="871" y="2818"/>
                    <a:pt x="833" y="2810"/>
                    <a:pt x="825" y="2810"/>
                  </a:cubicBezTo>
                  <a:cubicBezTo>
                    <a:pt x="817" y="2810"/>
                    <a:pt x="802" y="2879"/>
                    <a:pt x="802" y="2879"/>
                  </a:cubicBezTo>
                  <a:cubicBezTo>
                    <a:pt x="771" y="2871"/>
                    <a:pt x="748" y="2848"/>
                    <a:pt x="718" y="2840"/>
                  </a:cubicBezTo>
                  <a:cubicBezTo>
                    <a:pt x="687" y="2840"/>
                    <a:pt x="664" y="2856"/>
                    <a:pt x="641" y="2856"/>
                  </a:cubicBezTo>
                  <a:lnTo>
                    <a:pt x="641" y="2856"/>
                  </a:lnTo>
                  <a:cubicBezTo>
                    <a:pt x="634" y="2848"/>
                    <a:pt x="619" y="2848"/>
                    <a:pt x="603" y="2840"/>
                  </a:cubicBezTo>
                  <a:cubicBezTo>
                    <a:pt x="596" y="2825"/>
                    <a:pt x="596" y="2810"/>
                    <a:pt x="588" y="2802"/>
                  </a:cubicBezTo>
                  <a:cubicBezTo>
                    <a:pt x="573" y="2780"/>
                    <a:pt x="550" y="2764"/>
                    <a:pt x="527" y="2741"/>
                  </a:cubicBezTo>
                  <a:cubicBezTo>
                    <a:pt x="519" y="2726"/>
                    <a:pt x="512" y="2703"/>
                    <a:pt x="496" y="2688"/>
                  </a:cubicBezTo>
                  <a:cubicBezTo>
                    <a:pt x="489" y="2680"/>
                    <a:pt x="496" y="2703"/>
                    <a:pt x="489" y="2711"/>
                  </a:cubicBezTo>
                  <a:cubicBezTo>
                    <a:pt x="474" y="2726"/>
                    <a:pt x="443" y="2726"/>
                    <a:pt x="428" y="2741"/>
                  </a:cubicBezTo>
                  <a:cubicBezTo>
                    <a:pt x="405" y="2764"/>
                    <a:pt x="397" y="2795"/>
                    <a:pt x="374" y="2810"/>
                  </a:cubicBezTo>
                  <a:cubicBezTo>
                    <a:pt x="359" y="2825"/>
                    <a:pt x="336" y="2825"/>
                    <a:pt x="313" y="2818"/>
                  </a:cubicBezTo>
                  <a:cubicBezTo>
                    <a:pt x="298" y="2810"/>
                    <a:pt x="283" y="2787"/>
                    <a:pt x="267" y="2772"/>
                  </a:cubicBezTo>
                  <a:cubicBezTo>
                    <a:pt x="252" y="2749"/>
                    <a:pt x="252" y="2726"/>
                    <a:pt x="244" y="2703"/>
                  </a:cubicBezTo>
                  <a:cubicBezTo>
                    <a:pt x="244" y="2688"/>
                    <a:pt x="244" y="2672"/>
                    <a:pt x="237" y="2665"/>
                  </a:cubicBezTo>
                  <a:cubicBezTo>
                    <a:pt x="229" y="2642"/>
                    <a:pt x="199" y="2627"/>
                    <a:pt x="206" y="2604"/>
                  </a:cubicBezTo>
                  <a:cubicBezTo>
                    <a:pt x="206" y="2588"/>
                    <a:pt x="229" y="2573"/>
                    <a:pt x="244" y="2558"/>
                  </a:cubicBezTo>
                  <a:cubicBezTo>
                    <a:pt x="260" y="2535"/>
                    <a:pt x="283" y="2512"/>
                    <a:pt x="290" y="2482"/>
                  </a:cubicBezTo>
                  <a:cubicBezTo>
                    <a:pt x="290" y="2452"/>
                    <a:pt x="267" y="2429"/>
                    <a:pt x="252" y="2406"/>
                  </a:cubicBezTo>
                  <a:cubicBezTo>
                    <a:pt x="244" y="2391"/>
                    <a:pt x="214" y="2398"/>
                    <a:pt x="214" y="2391"/>
                  </a:cubicBezTo>
                  <a:cubicBezTo>
                    <a:pt x="214" y="2375"/>
                    <a:pt x="237" y="2375"/>
                    <a:pt x="244" y="2360"/>
                  </a:cubicBezTo>
                  <a:cubicBezTo>
                    <a:pt x="260" y="2330"/>
                    <a:pt x="244" y="2284"/>
                    <a:pt x="267" y="2261"/>
                  </a:cubicBezTo>
                  <a:cubicBezTo>
                    <a:pt x="298" y="2223"/>
                    <a:pt x="359" y="2231"/>
                    <a:pt x="397" y="2200"/>
                  </a:cubicBezTo>
                  <a:cubicBezTo>
                    <a:pt x="405" y="2192"/>
                    <a:pt x="397" y="2169"/>
                    <a:pt x="389" y="2154"/>
                  </a:cubicBezTo>
                  <a:cubicBezTo>
                    <a:pt x="389" y="2139"/>
                    <a:pt x="374" y="2131"/>
                    <a:pt x="366" y="2116"/>
                  </a:cubicBezTo>
                  <a:cubicBezTo>
                    <a:pt x="366" y="2101"/>
                    <a:pt x="382" y="2070"/>
                    <a:pt x="366" y="2070"/>
                  </a:cubicBezTo>
                  <a:cubicBezTo>
                    <a:pt x="344" y="2055"/>
                    <a:pt x="313" y="2085"/>
                    <a:pt x="283" y="2085"/>
                  </a:cubicBezTo>
                  <a:cubicBezTo>
                    <a:pt x="267" y="2085"/>
                    <a:pt x="267" y="2070"/>
                    <a:pt x="260" y="2062"/>
                  </a:cubicBezTo>
                  <a:cubicBezTo>
                    <a:pt x="244" y="2032"/>
                    <a:pt x="237" y="1994"/>
                    <a:pt x="214" y="1971"/>
                  </a:cubicBezTo>
                  <a:cubicBezTo>
                    <a:pt x="199" y="1956"/>
                    <a:pt x="176" y="1971"/>
                    <a:pt x="160" y="1956"/>
                  </a:cubicBezTo>
                  <a:cubicBezTo>
                    <a:pt x="145" y="1948"/>
                    <a:pt x="130" y="1933"/>
                    <a:pt x="122" y="1917"/>
                  </a:cubicBezTo>
                  <a:cubicBezTo>
                    <a:pt x="107" y="1887"/>
                    <a:pt x="122" y="1849"/>
                    <a:pt x="99" y="1818"/>
                  </a:cubicBezTo>
                  <a:cubicBezTo>
                    <a:pt x="76" y="1787"/>
                    <a:pt x="30" y="1780"/>
                    <a:pt x="0" y="1764"/>
                  </a:cubicBezTo>
                  <a:lnTo>
                    <a:pt x="0" y="1764"/>
                  </a:lnTo>
                  <a:cubicBezTo>
                    <a:pt x="8" y="1757"/>
                    <a:pt x="8" y="1749"/>
                    <a:pt x="8" y="1749"/>
                  </a:cubicBezTo>
                  <a:cubicBezTo>
                    <a:pt x="15" y="1726"/>
                    <a:pt x="46" y="1642"/>
                    <a:pt x="69" y="1642"/>
                  </a:cubicBezTo>
                  <a:cubicBezTo>
                    <a:pt x="84" y="1635"/>
                    <a:pt x="114" y="1635"/>
                    <a:pt x="114" y="1612"/>
                  </a:cubicBezTo>
                  <a:cubicBezTo>
                    <a:pt x="114" y="1589"/>
                    <a:pt x="130" y="1574"/>
                    <a:pt x="130" y="1558"/>
                  </a:cubicBezTo>
                  <a:cubicBezTo>
                    <a:pt x="76" y="1543"/>
                    <a:pt x="137" y="1489"/>
                    <a:pt x="145" y="1467"/>
                  </a:cubicBezTo>
                  <a:cubicBezTo>
                    <a:pt x="183" y="1436"/>
                    <a:pt x="206" y="1421"/>
                    <a:pt x="237" y="1383"/>
                  </a:cubicBezTo>
                  <a:cubicBezTo>
                    <a:pt x="267" y="1345"/>
                    <a:pt x="344" y="1268"/>
                    <a:pt x="389" y="1253"/>
                  </a:cubicBezTo>
                  <a:cubicBezTo>
                    <a:pt x="420" y="1245"/>
                    <a:pt x="451" y="1237"/>
                    <a:pt x="474" y="1253"/>
                  </a:cubicBezTo>
                  <a:cubicBezTo>
                    <a:pt x="481" y="1260"/>
                    <a:pt x="496" y="1283"/>
                    <a:pt x="504" y="1276"/>
                  </a:cubicBezTo>
                  <a:cubicBezTo>
                    <a:pt x="512" y="1276"/>
                    <a:pt x="535" y="1260"/>
                    <a:pt x="542" y="1253"/>
                  </a:cubicBezTo>
                  <a:cubicBezTo>
                    <a:pt x="596" y="1237"/>
                    <a:pt x="565" y="1123"/>
                    <a:pt x="588" y="1123"/>
                  </a:cubicBezTo>
                  <a:cubicBezTo>
                    <a:pt x="634" y="1100"/>
                    <a:pt x="634" y="1100"/>
                    <a:pt x="634" y="1100"/>
                  </a:cubicBezTo>
                  <a:cubicBezTo>
                    <a:pt x="664" y="1085"/>
                    <a:pt x="687" y="1047"/>
                    <a:pt x="726" y="1054"/>
                  </a:cubicBezTo>
                  <a:cubicBezTo>
                    <a:pt x="748" y="1062"/>
                    <a:pt x="787" y="1024"/>
                    <a:pt x="802" y="1008"/>
                  </a:cubicBezTo>
                  <a:cubicBezTo>
                    <a:pt x="810" y="1001"/>
                    <a:pt x="848" y="955"/>
                    <a:pt x="848" y="939"/>
                  </a:cubicBezTo>
                  <a:lnTo>
                    <a:pt x="848" y="939"/>
                  </a:lnTo>
                  <a:cubicBezTo>
                    <a:pt x="840" y="939"/>
                    <a:pt x="840" y="939"/>
                    <a:pt x="833" y="939"/>
                  </a:cubicBezTo>
                  <a:cubicBezTo>
                    <a:pt x="833" y="932"/>
                    <a:pt x="779" y="894"/>
                    <a:pt x="771" y="886"/>
                  </a:cubicBezTo>
                  <a:cubicBezTo>
                    <a:pt x="748" y="840"/>
                    <a:pt x="764" y="810"/>
                    <a:pt x="748" y="764"/>
                  </a:cubicBezTo>
                  <a:cubicBezTo>
                    <a:pt x="748" y="741"/>
                    <a:pt x="741" y="710"/>
                    <a:pt x="726" y="695"/>
                  </a:cubicBezTo>
                  <a:cubicBezTo>
                    <a:pt x="718" y="687"/>
                    <a:pt x="687" y="665"/>
                    <a:pt x="680" y="649"/>
                  </a:cubicBezTo>
                  <a:cubicBezTo>
                    <a:pt x="680" y="649"/>
                    <a:pt x="672" y="642"/>
                    <a:pt x="664" y="642"/>
                  </a:cubicBezTo>
                  <a:lnTo>
                    <a:pt x="657" y="642"/>
                  </a:lnTo>
                  <a:cubicBezTo>
                    <a:pt x="657" y="634"/>
                    <a:pt x="664" y="581"/>
                    <a:pt x="649" y="573"/>
                  </a:cubicBezTo>
                  <a:cubicBezTo>
                    <a:pt x="641" y="558"/>
                    <a:pt x="619" y="550"/>
                    <a:pt x="619" y="535"/>
                  </a:cubicBezTo>
                  <a:cubicBezTo>
                    <a:pt x="611" y="527"/>
                    <a:pt x="603" y="520"/>
                    <a:pt x="603" y="520"/>
                  </a:cubicBezTo>
                  <a:cubicBezTo>
                    <a:pt x="596" y="512"/>
                    <a:pt x="580" y="466"/>
                    <a:pt x="580" y="458"/>
                  </a:cubicBezTo>
                  <a:cubicBezTo>
                    <a:pt x="588" y="458"/>
                    <a:pt x="588" y="458"/>
                    <a:pt x="588" y="458"/>
                  </a:cubicBezTo>
                  <a:cubicBezTo>
                    <a:pt x="626" y="458"/>
                    <a:pt x="672" y="466"/>
                    <a:pt x="710" y="466"/>
                  </a:cubicBezTo>
                  <a:cubicBezTo>
                    <a:pt x="733" y="435"/>
                    <a:pt x="748" y="382"/>
                    <a:pt x="779" y="344"/>
                  </a:cubicBezTo>
                  <a:cubicBezTo>
                    <a:pt x="794" y="328"/>
                    <a:pt x="817" y="321"/>
                    <a:pt x="833" y="306"/>
                  </a:cubicBezTo>
                  <a:cubicBezTo>
                    <a:pt x="848" y="275"/>
                    <a:pt x="848" y="275"/>
                    <a:pt x="848" y="245"/>
                  </a:cubicBezTo>
                  <a:lnTo>
                    <a:pt x="848" y="237"/>
                  </a:lnTo>
                  <a:cubicBezTo>
                    <a:pt x="855" y="237"/>
                    <a:pt x="863" y="229"/>
                    <a:pt x="863" y="229"/>
                  </a:cubicBezTo>
                  <a:cubicBezTo>
                    <a:pt x="871" y="222"/>
                    <a:pt x="886" y="199"/>
                    <a:pt x="886" y="191"/>
                  </a:cubicBezTo>
                  <a:cubicBezTo>
                    <a:pt x="955" y="191"/>
                    <a:pt x="916" y="138"/>
                    <a:pt x="962" y="130"/>
                  </a:cubicBezTo>
                  <a:cubicBezTo>
                    <a:pt x="970" y="115"/>
                    <a:pt x="970" y="84"/>
                    <a:pt x="978" y="76"/>
                  </a:cubicBezTo>
                  <a:cubicBezTo>
                    <a:pt x="978" y="69"/>
                    <a:pt x="978" y="61"/>
                    <a:pt x="978" y="53"/>
                  </a:cubicBezTo>
                  <a:lnTo>
                    <a:pt x="985" y="46"/>
                  </a:lnTo>
                  <a:cubicBezTo>
                    <a:pt x="993" y="38"/>
                    <a:pt x="1000" y="31"/>
                    <a:pt x="1008" y="31"/>
                  </a:cubicBezTo>
                  <a:cubicBezTo>
                    <a:pt x="1008" y="23"/>
                    <a:pt x="1016" y="23"/>
                    <a:pt x="1016" y="23"/>
                  </a:cubicBezTo>
                  <a:cubicBezTo>
                    <a:pt x="1023" y="23"/>
                    <a:pt x="1031" y="15"/>
                    <a:pt x="1031" y="15"/>
                  </a:cubicBezTo>
                  <a:cubicBezTo>
                    <a:pt x="1046" y="0"/>
                    <a:pt x="1046" y="0"/>
                    <a:pt x="1046" y="0"/>
                  </a:cubicBezTo>
                  <a:lnTo>
                    <a:pt x="1046" y="0"/>
                  </a:lnTo>
                  <a:cubicBezTo>
                    <a:pt x="1069" y="46"/>
                    <a:pt x="1100" y="92"/>
                    <a:pt x="1123" y="130"/>
                  </a:cubicBezTo>
                  <a:cubicBezTo>
                    <a:pt x="1191" y="260"/>
                    <a:pt x="1306" y="306"/>
                    <a:pt x="1428" y="351"/>
                  </a:cubicBezTo>
                  <a:cubicBezTo>
                    <a:pt x="1482" y="367"/>
                    <a:pt x="1421" y="390"/>
                    <a:pt x="1421" y="413"/>
                  </a:cubicBezTo>
                  <a:cubicBezTo>
                    <a:pt x="1421" y="413"/>
                    <a:pt x="1497" y="504"/>
                    <a:pt x="1512" y="512"/>
                  </a:cubicBezTo>
                  <a:cubicBezTo>
                    <a:pt x="1566" y="542"/>
                    <a:pt x="1596" y="542"/>
                    <a:pt x="1635" y="611"/>
                  </a:cubicBezTo>
                  <a:cubicBezTo>
                    <a:pt x="1657" y="665"/>
                    <a:pt x="1673" y="672"/>
                    <a:pt x="1673" y="733"/>
                  </a:cubicBezTo>
                  <a:cubicBezTo>
                    <a:pt x="1673" y="779"/>
                    <a:pt x="1711" y="802"/>
                    <a:pt x="1711" y="840"/>
                  </a:cubicBezTo>
                  <a:cubicBezTo>
                    <a:pt x="1711" y="886"/>
                    <a:pt x="1749" y="871"/>
                    <a:pt x="1749" y="932"/>
                  </a:cubicBezTo>
                  <a:cubicBezTo>
                    <a:pt x="1741" y="985"/>
                    <a:pt x="1787" y="1092"/>
                    <a:pt x="1749" y="1138"/>
                  </a:cubicBezTo>
                  <a:cubicBezTo>
                    <a:pt x="1657" y="1253"/>
                    <a:pt x="1833" y="1329"/>
                    <a:pt x="1818" y="1367"/>
                  </a:cubicBezTo>
                  <a:cubicBezTo>
                    <a:pt x="1772" y="1444"/>
                    <a:pt x="1810" y="1581"/>
                    <a:pt x="1856" y="1650"/>
                  </a:cubicBezTo>
                  <a:cubicBezTo>
                    <a:pt x="1856" y="1673"/>
                    <a:pt x="1871" y="1696"/>
                    <a:pt x="1871" y="1719"/>
                  </a:cubicBezTo>
                  <a:cubicBezTo>
                    <a:pt x="1887" y="1749"/>
                    <a:pt x="1841" y="1772"/>
                    <a:pt x="1856" y="1818"/>
                  </a:cubicBezTo>
                  <a:cubicBezTo>
                    <a:pt x="1940" y="2024"/>
                    <a:pt x="1940" y="2024"/>
                    <a:pt x="1940" y="2024"/>
                  </a:cubicBezTo>
                  <a:cubicBezTo>
                    <a:pt x="1955" y="2047"/>
                    <a:pt x="1963" y="2078"/>
                    <a:pt x="1971" y="2101"/>
                  </a:cubicBezTo>
                  <a:lnTo>
                    <a:pt x="1971" y="2101"/>
                  </a:lnTo>
                  <a:cubicBezTo>
                    <a:pt x="1948" y="2108"/>
                    <a:pt x="1955" y="2101"/>
                    <a:pt x="1932" y="2116"/>
                  </a:cubicBezTo>
                  <a:cubicBezTo>
                    <a:pt x="1917" y="2123"/>
                    <a:pt x="1925" y="2139"/>
                    <a:pt x="1909" y="2154"/>
                  </a:cubicBezTo>
                  <a:cubicBezTo>
                    <a:pt x="1902" y="2162"/>
                    <a:pt x="1894" y="2169"/>
                    <a:pt x="1879" y="2169"/>
                  </a:cubicBezTo>
                  <a:cubicBezTo>
                    <a:pt x="1864" y="2177"/>
                    <a:pt x="1848" y="2162"/>
                    <a:pt x="1833" y="2154"/>
                  </a:cubicBezTo>
                  <a:cubicBezTo>
                    <a:pt x="1810" y="2154"/>
                    <a:pt x="1795" y="2162"/>
                    <a:pt x="1772" y="2162"/>
                  </a:cubicBezTo>
                  <a:cubicBezTo>
                    <a:pt x="1764" y="2162"/>
                    <a:pt x="1749" y="2146"/>
                    <a:pt x="1741" y="2146"/>
                  </a:cubicBezTo>
                  <a:cubicBezTo>
                    <a:pt x="1719" y="2139"/>
                    <a:pt x="1703" y="2139"/>
                    <a:pt x="1688" y="2139"/>
                  </a:cubicBezTo>
                  <a:lnTo>
                    <a:pt x="1688" y="2139"/>
                  </a:lnTo>
                  <a:cubicBezTo>
                    <a:pt x="1673" y="2123"/>
                    <a:pt x="1665" y="2093"/>
                    <a:pt x="1650" y="2093"/>
                  </a:cubicBezTo>
                  <a:cubicBezTo>
                    <a:pt x="1619" y="2093"/>
                    <a:pt x="1589" y="2108"/>
                    <a:pt x="1573" y="2139"/>
                  </a:cubicBezTo>
                  <a:cubicBezTo>
                    <a:pt x="1558" y="2154"/>
                    <a:pt x="1596" y="2185"/>
                    <a:pt x="1589" y="2208"/>
                  </a:cubicBezTo>
                  <a:cubicBezTo>
                    <a:pt x="1573" y="2231"/>
                    <a:pt x="1535" y="2223"/>
                    <a:pt x="1512" y="2246"/>
                  </a:cubicBezTo>
                  <a:cubicBezTo>
                    <a:pt x="1497" y="2276"/>
                    <a:pt x="1489" y="2322"/>
                    <a:pt x="1482" y="236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47" name="Freeform 117"/>
            <p:cNvSpPr>
              <a:spLocks noChangeArrowheads="1"/>
            </p:cNvSpPr>
            <p:nvPr/>
          </p:nvSpPr>
          <p:spPr bwMode="auto">
            <a:xfrm>
              <a:off x="7075028" y="5759450"/>
              <a:ext cx="134928" cy="139700"/>
            </a:xfrm>
            <a:custGeom>
              <a:avLst/>
              <a:gdLst>
                <a:gd name="T0" fmla="*/ 336 w 375"/>
                <a:gd name="T1" fmla="*/ 0 h 390"/>
                <a:gd name="T2" fmla="*/ 336 w 375"/>
                <a:gd name="T3" fmla="*/ 0 h 390"/>
                <a:gd name="T4" fmla="*/ 222 w 375"/>
                <a:gd name="T5" fmla="*/ 38 h 390"/>
                <a:gd name="T6" fmla="*/ 99 w 375"/>
                <a:gd name="T7" fmla="*/ 30 h 390"/>
                <a:gd name="T8" fmla="*/ 99 w 375"/>
                <a:gd name="T9" fmla="*/ 30 h 390"/>
                <a:gd name="T10" fmla="*/ 23 w 375"/>
                <a:gd name="T11" fmla="*/ 38 h 390"/>
                <a:gd name="T12" fmla="*/ 23 w 375"/>
                <a:gd name="T13" fmla="*/ 168 h 390"/>
                <a:gd name="T14" fmla="*/ 23 w 375"/>
                <a:gd name="T15" fmla="*/ 168 h 390"/>
                <a:gd name="T16" fmla="*/ 38 w 375"/>
                <a:gd name="T17" fmla="*/ 183 h 390"/>
                <a:gd name="T18" fmla="*/ 99 w 375"/>
                <a:gd name="T19" fmla="*/ 190 h 390"/>
                <a:gd name="T20" fmla="*/ 122 w 375"/>
                <a:gd name="T21" fmla="*/ 305 h 390"/>
                <a:gd name="T22" fmla="*/ 137 w 375"/>
                <a:gd name="T23" fmla="*/ 381 h 390"/>
                <a:gd name="T24" fmla="*/ 229 w 375"/>
                <a:gd name="T25" fmla="*/ 374 h 390"/>
                <a:gd name="T26" fmla="*/ 244 w 375"/>
                <a:gd name="T27" fmla="*/ 336 h 390"/>
                <a:gd name="T28" fmla="*/ 252 w 375"/>
                <a:gd name="T29" fmla="*/ 267 h 390"/>
                <a:gd name="T30" fmla="*/ 305 w 375"/>
                <a:gd name="T31" fmla="*/ 244 h 390"/>
                <a:gd name="T32" fmla="*/ 374 w 375"/>
                <a:gd name="T33" fmla="*/ 213 h 390"/>
                <a:gd name="T34" fmla="*/ 374 w 375"/>
                <a:gd name="T35" fmla="*/ 213 h 390"/>
                <a:gd name="T36" fmla="*/ 336 w 375"/>
                <a:gd name="T37" fmla="*/ 38 h 390"/>
                <a:gd name="T38" fmla="*/ 336 w 375"/>
                <a:gd name="T3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5" h="390">
                  <a:moveTo>
                    <a:pt x="336" y="0"/>
                  </a:moveTo>
                  <a:lnTo>
                    <a:pt x="336" y="0"/>
                  </a:lnTo>
                  <a:cubicBezTo>
                    <a:pt x="298" y="15"/>
                    <a:pt x="267" y="30"/>
                    <a:pt x="222" y="38"/>
                  </a:cubicBezTo>
                  <a:cubicBezTo>
                    <a:pt x="183" y="38"/>
                    <a:pt x="145" y="30"/>
                    <a:pt x="99" y="30"/>
                  </a:cubicBezTo>
                  <a:lnTo>
                    <a:pt x="99" y="30"/>
                  </a:lnTo>
                  <a:cubicBezTo>
                    <a:pt x="76" y="30"/>
                    <a:pt x="38" y="15"/>
                    <a:pt x="23" y="38"/>
                  </a:cubicBezTo>
                  <a:cubicBezTo>
                    <a:pt x="0" y="76"/>
                    <a:pt x="23" y="122"/>
                    <a:pt x="23" y="168"/>
                  </a:cubicBezTo>
                  <a:lnTo>
                    <a:pt x="23" y="168"/>
                  </a:lnTo>
                  <a:cubicBezTo>
                    <a:pt x="30" y="175"/>
                    <a:pt x="30" y="183"/>
                    <a:pt x="38" y="183"/>
                  </a:cubicBezTo>
                  <a:cubicBezTo>
                    <a:pt x="61" y="190"/>
                    <a:pt x="76" y="183"/>
                    <a:pt x="99" y="190"/>
                  </a:cubicBezTo>
                  <a:cubicBezTo>
                    <a:pt x="99" y="190"/>
                    <a:pt x="122" y="298"/>
                    <a:pt x="122" y="305"/>
                  </a:cubicBezTo>
                  <a:cubicBezTo>
                    <a:pt x="122" y="313"/>
                    <a:pt x="137" y="381"/>
                    <a:pt x="137" y="381"/>
                  </a:cubicBezTo>
                  <a:cubicBezTo>
                    <a:pt x="168" y="381"/>
                    <a:pt x="199" y="389"/>
                    <a:pt x="229" y="374"/>
                  </a:cubicBezTo>
                  <a:cubicBezTo>
                    <a:pt x="244" y="374"/>
                    <a:pt x="244" y="351"/>
                    <a:pt x="244" y="336"/>
                  </a:cubicBezTo>
                  <a:cubicBezTo>
                    <a:pt x="252" y="313"/>
                    <a:pt x="237" y="282"/>
                    <a:pt x="252" y="267"/>
                  </a:cubicBezTo>
                  <a:cubicBezTo>
                    <a:pt x="260" y="244"/>
                    <a:pt x="290" y="252"/>
                    <a:pt x="305" y="244"/>
                  </a:cubicBezTo>
                  <a:cubicBezTo>
                    <a:pt x="336" y="236"/>
                    <a:pt x="344" y="229"/>
                    <a:pt x="374" y="213"/>
                  </a:cubicBezTo>
                  <a:lnTo>
                    <a:pt x="374" y="213"/>
                  </a:lnTo>
                  <a:cubicBezTo>
                    <a:pt x="351" y="168"/>
                    <a:pt x="336" y="76"/>
                    <a:pt x="336" y="38"/>
                  </a:cubicBezTo>
                  <a:cubicBezTo>
                    <a:pt x="336" y="30"/>
                    <a:pt x="336" y="15"/>
                    <a:pt x="336"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48" name="Freeform 118"/>
            <p:cNvSpPr>
              <a:spLocks noChangeArrowheads="1"/>
            </p:cNvSpPr>
            <p:nvPr/>
          </p:nvSpPr>
          <p:spPr bwMode="auto">
            <a:xfrm>
              <a:off x="6644842" y="5781676"/>
              <a:ext cx="623847" cy="449263"/>
            </a:xfrm>
            <a:custGeom>
              <a:avLst/>
              <a:gdLst>
                <a:gd name="T0" fmla="*/ 61 w 1735"/>
                <a:gd name="T1" fmla="*/ 336 h 1246"/>
                <a:gd name="T2" fmla="*/ 222 w 1735"/>
                <a:gd name="T3" fmla="*/ 359 h 1246"/>
                <a:gd name="T4" fmla="*/ 291 w 1735"/>
                <a:gd name="T5" fmla="*/ 298 h 1246"/>
                <a:gd name="T6" fmla="*/ 329 w 1735"/>
                <a:gd name="T7" fmla="*/ 214 h 1246"/>
                <a:gd name="T8" fmla="*/ 489 w 1735"/>
                <a:gd name="T9" fmla="*/ 191 h 1246"/>
                <a:gd name="T10" fmla="*/ 642 w 1735"/>
                <a:gd name="T11" fmla="*/ 175 h 1246"/>
                <a:gd name="T12" fmla="*/ 734 w 1735"/>
                <a:gd name="T13" fmla="*/ 175 h 1246"/>
                <a:gd name="T14" fmla="*/ 810 w 1735"/>
                <a:gd name="T15" fmla="*/ 38 h 1246"/>
                <a:gd name="T16" fmla="*/ 902 w 1735"/>
                <a:gd name="T17" fmla="*/ 30 h 1246"/>
                <a:gd name="T18" fmla="*/ 955 w 1735"/>
                <a:gd name="T19" fmla="*/ 7 h 1246"/>
                <a:gd name="T20" fmla="*/ 1039 w 1735"/>
                <a:gd name="T21" fmla="*/ 30 h 1246"/>
                <a:gd name="T22" fmla="*/ 1077 w 1735"/>
                <a:gd name="T23" fmla="*/ 68 h 1246"/>
                <a:gd name="T24" fmla="*/ 1161 w 1735"/>
                <a:gd name="T25" fmla="*/ 46 h 1246"/>
                <a:gd name="T26" fmla="*/ 1215 w 1735"/>
                <a:gd name="T27" fmla="*/ 107 h 1246"/>
                <a:gd name="T28" fmla="*/ 1230 w 1735"/>
                <a:gd name="T29" fmla="*/ 122 h 1246"/>
                <a:gd name="T30" fmla="*/ 1314 w 1735"/>
                <a:gd name="T31" fmla="*/ 244 h 1246"/>
                <a:gd name="T32" fmla="*/ 1421 w 1735"/>
                <a:gd name="T33" fmla="*/ 313 h 1246"/>
                <a:gd name="T34" fmla="*/ 1444 w 1735"/>
                <a:gd name="T35" fmla="*/ 206 h 1246"/>
                <a:gd name="T36" fmla="*/ 1566 w 1735"/>
                <a:gd name="T37" fmla="*/ 152 h 1246"/>
                <a:gd name="T38" fmla="*/ 1581 w 1735"/>
                <a:gd name="T39" fmla="*/ 175 h 1246"/>
                <a:gd name="T40" fmla="*/ 1734 w 1735"/>
                <a:gd name="T41" fmla="*/ 481 h 1246"/>
                <a:gd name="T42" fmla="*/ 1643 w 1735"/>
                <a:gd name="T43" fmla="*/ 512 h 1246"/>
                <a:gd name="T44" fmla="*/ 1536 w 1735"/>
                <a:gd name="T45" fmla="*/ 672 h 1246"/>
                <a:gd name="T46" fmla="*/ 1490 w 1735"/>
                <a:gd name="T47" fmla="*/ 741 h 1246"/>
                <a:gd name="T48" fmla="*/ 1398 w 1735"/>
                <a:gd name="T49" fmla="*/ 817 h 1246"/>
                <a:gd name="T50" fmla="*/ 1406 w 1735"/>
                <a:gd name="T51" fmla="*/ 863 h 1246"/>
                <a:gd name="T52" fmla="*/ 1314 w 1735"/>
                <a:gd name="T53" fmla="*/ 848 h 1246"/>
                <a:gd name="T54" fmla="*/ 1207 w 1735"/>
                <a:gd name="T55" fmla="*/ 909 h 1246"/>
                <a:gd name="T56" fmla="*/ 1047 w 1735"/>
                <a:gd name="T57" fmla="*/ 817 h 1246"/>
                <a:gd name="T58" fmla="*/ 993 w 1735"/>
                <a:gd name="T59" fmla="*/ 901 h 1246"/>
                <a:gd name="T60" fmla="*/ 1009 w 1735"/>
                <a:gd name="T61" fmla="*/ 1023 h 1246"/>
                <a:gd name="T62" fmla="*/ 886 w 1735"/>
                <a:gd name="T63" fmla="*/ 1031 h 1246"/>
                <a:gd name="T64" fmla="*/ 772 w 1735"/>
                <a:gd name="T65" fmla="*/ 1115 h 1246"/>
                <a:gd name="T66" fmla="*/ 596 w 1735"/>
                <a:gd name="T67" fmla="*/ 1245 h 1246"/>
                <a:gd name="T68" fmla="*/ 466 w 1735"/>
                <a:gd name="T69" fmla="*/ 1161 h 1246"/>
                <a:gd name="T70" fmla="*/ 283 w 1735"/>
                <a:gd name="T71" fmla="*/ 1222 h 1246"/>
                <a:gd name="T72" fmla="*/ 291 w 1735"/>
                <a:gd name="T73" fmla="*/ 1107 h 1246"/>
                <a:gd name="T74" fmla="*/ 237 w 1735"/>
                <a:gd name="T75" fmla="*/ 1016 h 1246"/>
                <a:gd name="T76" fmla="*/ 84 w 1735"/>
                <a:gd name="T77" fmla="*/ 863 h 1246"/>
                <a:gd name="T78" fmla="*/ 100 w 1735"/>
                <a:gd name="T79" fmla="*/ 710 h 1246"/>
                <a:gd name="T80" fmla="*/ 39 w 1735"/>
                <a:gd name="T81" fmla="*/ 649 h 1246"/>
                <a:gd name="T82" fmla="*/ 31 w 1735"/>
                <a:gd name="T83" fmla="*/ 550 h 1246"/>
                <a:gd name="T84" fmla="*/ 46 w 1735"/>
                <a:gd name="T85" fmla="*/ 427 h 1246"/>
                <a:gd name="T86" fmla="*/ 61 w 1735"/>
                <a:gd name="T87" fmla="*/ 336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5" h="1246">
                  <a:moveTo>
                    <a:pt x="61" y="336"/>
                  </a:moveTo>
                  <a:lnTo>
                    <a:pt x="61" y="336"/>
                  </a:lnTo>
                  <a:cubicBezTo>
                    <a:pt x="84" y="336"/>
                    <a:pt x="107" y="320"/>
                    <a:pt x="138" y="320"/>
                  </a:cubicBezTo>
                  <a:cubicBezTo>
                    <a:pt x="168" y="328"/>
                    <a:pt x="191" y="351"/>
                    <a:pt x="222" y="359"/>
                  </a:cubicBezTo>
                  <a:cubicBezTo>
                    <a:pt x="222" y="359"/>
                    <a:pt x="237" y="290"/>
                    <a:pt x="245" y="290"/>
                  </a:cubicBezTo>
                  <a:cubicBezTo>
                    <a:pt x="253" y="290"/>
                    <a:pt x="291" y="298"/>
                    <a:pt x="291" y="298"/>
                  </a:cubicBezTo>
                  <a:cubicBezTo>
                    <a:pt x="298" y="282"/>
                    <a:pt x="314" y="275"/>
                    <a:pt x="321" y="260"/>
                  </a:cubicBezTo>
                  <a:cubicBezTo>
                    <a:pt x="329" y="244"/>
                    <a:pt x="321" y="221"/>
                    <a:pt x="329" y="214"/>
                  </a:cubicBezTo>
                  <a:cubicBezTo>
                    <a:pt x="359" y="198"/>
                    <a:pt x="390" y="221"/>
                    <a:pt x="420" y="214"/>
                  </a:cubicBezTo>
                  <a:cubicBezTo>
                    <a:pt x="443" y="214"/>
                    <a:pt x="466" y="206"/>
                    <a:pt x="489" y="191"/>
                  </a:cubicBezTo>
                  <a:cubicBezTo>
                    <a:pt x="512" y="183"/>
                    <a:pt x="528" y="145"/>
                    <a:pt x="558" y="137"/>
                  </a:cubicBezTo>
                  <a:cubicBezTo>
                    <a:pt x="589" y="137"/>
                    <a:pt x="619" y="160"/>
                    <a:pt x="642" y="175"/>
                  </a:cubicBezTo>
                  <a:cubicBezTo>
                    <a:pt x="657" y="183"/>
                    <a:pt x="665" y="214"/>
                    <a:pt x="680" y="214"/>
                  </a:cubicBezTo>
                  <a:cubicBezTo>
                    <a:pt x="703" y="214"/>
                    <a:pt x="726" y="198"/>
                    <a:pt x="734" y="175"/>
                  </a:cubicBezTo>
                  <a:cubicBezTo>
                    <a:pt x="757" y="152"/>
                    <a:pt x="757" y="114"/>
                    <a:pt x="772" y="84"/>
                  </a:cubicBezTo>
                  <a:cubicBezTo>
                    <a:pt x="787" y="68"/>
                    <a:pt x="803" y="53"/>
                    <a:pt x="810" y="38"/>
                  </a:cubicBezTo>
                  <a:lnTo>
                    <a:pt x="810" y="38"/>
                  </a:lnTo>
                  <a:cubicBezTo>
                    <a:pt x="841" y="38"/>
                    <a:pt x="879" y="38"/>
                    <a:pt x="902" y="30"/>
                  </a:cubicBezTo>
                  <a:cubicBezTo>
                    <a:pt x="917" y="30"/>
                    <a:pt x="917" y="7"/>
                    <a:pt x="925" y="7"/>
                  </a:cubicBezTo>
                  <a:cubicBezTo>
                    <a:pt x="932" y="0"/>
                    <a:pt x="947" y="0"/>
                    <a:pt x="955" y="7"/>
                  </a:cubicBezTo>
                  <a:cubicBezTo>
                    <a:pt x="963" y="15"/>
                    <a:pt x="970" y="30"/>
                    <a:pt x="986" y="30"/>
                  </a:cubicBezTo>
                  <a:cubicBezTo>
                    <a:pt x="1001" y="38"/>
                    <a:pt x="1024" y="23"/>
                    <a:pt x="1039" y="30"/>
                  </a:cubicBezTo>
                  <a:cubicBezTo>
                    <a:pt x="1055" y="38"/>
                    <a:pt x="1047" y="53"/>
                    <a:pt x="1055" y="61"/>
                  </a:cubicBezTo>
                  <a:cubicBezTo>
                    <a:pt x="1062" y="68"/>
                    <a:pt x="1070" y="61"/>
                    <a:pt x="1077" y="68"/>
                  </a:cubicBezTo>
                  <a:cubicBezTo>
                    <a:pt x="1085" y="76"/>
                    <a:pt x="1077" y="107"/>
                    <a:pt x="1093" y="107"/>
                  </a:cubicBezTo>
                  <a:cubicBezTo>
                    <a:pt x="1123" y="99"/>
                    <a:pt x="1131" y="46"/>
                    <a:pt x="1161" y="46"/>
                  </a:cubicBezTo>
                  <a:cubicBezTo>
                    <a:pt x="1184" y="46"/>
                    <a:pt x="1161" y="91"/>
                    <a:pt x="1177" y="107"/>
                  </a:cubicBezTo>
                  <a:cubicBezTo>
                    <a:pt x="1184" y="114"/>
                    <a:pt x="1200" y="107"/>
                    <a:pt x="1215" y="107"/>
                  </a:cubicBezTo>
                  <a:lnTo>
                    <a:pt x="1215" y="107"/>
                  </a:lnTo>
                  <a:cubicBezTo>
                    <a:pt x="1222" y="114"/>
                    <a:pt x="1222" y="122"/>
                    <a:pt x="1230" y="122"/>
                  </a:cubicBezTo>
                  <a:cubicBezTo>
                    <a:pt x="1253" y="129"/>
                    <a:pt x="1268" y="122"/>
                    <a:pt x="1291" y="129"/>
                  </a:cubicBezTo>
                  <a:cubicBezTo>
                    <a:pt x="1291" y="129"/>
                    <a:pt x="1314" y="237"/>
                    <a:pt x="1314" y="244"/>
                  </a:cubicBezTo>
                  <a:cubicBezTo>
                    <a:pt x="1314" y="252"/>
                    <a:pt x="1329" y="320"/>
                    <a:pt x="1329" y="320"/>
                  </a:cubicBezTo>
                  <a:cubicBezTo>
                    <a:pt x="1360" y="320"/>
                    <a:pt x="1391" y="328"/>
                    <a:pt x="1421" y="313"/>
                  </a:cubicBezTo>
                  <a:cubicBezTo>
                    <a:pt x="1436" y="313"/>
                    <a:pt x="1436" y="290"/>
                    <a:pt x="1436" y="275"/>
                  </a:cubicBezTo>
                  <a:cubicBezTo>
                    <a:pt x="1444" y="252"/>
                    <a:pt x="1429" y="221"/>
                    <a:pt x="1444" y="206"/>
                  </a:cubicBezTo>
                  <a:cubicBezTo>
                    <a:pt x="1452" y="183"/>
                    <a:pt x="1482" y="191"/>
                    <a:pt x="1497" y="183"/>
                  </a:cubicBezTo>
                  <a:cubicBezTo>
                    <a:pt x="1528" y="175"/>
                    <a:pt x="1536" y="168"/>
                    <a:pt x="1566" y="152"/>
                  </a:cubicBezTo>
                  <a:lnTo>
                    <a:pt x="1566" y="152"/>
                  </a:lnTo>
                  <a:cubicBezTo>
                    <a:pt x="1574" y="160"/>
                    <a:pt x="1574" y="168"/>
                    <a:pt x="1581" y="175"/>
                  </a:cubicBezTo>
                  <a:cubicBezTo>
                    <a:pt x="1574" y="229"/>
                    <a:pt x="1612" y="343"/>
                    <a:pt x="1643" y="389"/>
                  </a:cubicBezTo>
                  <a:cubicBezTo>
                    <a:pt x="1650" y="412"/>
                    <a:pt x="1696" y="450"/>
                    <a:pt x="1734" y="481"/>
                  </a:cubicBezTo>
                  <a:lnTo>
                    <a:pt x="1734" y="481"/>
                  </a:lnTo>
                  <a:cubicBezTo>
                    <a:pt x="1704" y="489"/>
                    <a:pt x="1673" y="489"/>
                    <a:pt x="1643" y="512"/>
                  </a:cubicBezTo>
                  <a:cubicBezTo>
                    <a:pt x="1612" y="534"/>
                    <a:pt x="1574" y="565"/>
                    <a:pt x="1551" y="596"/>
                  </a:cubicBezTo>
                  <a:cubicBezTo>
                    <a:pt x="1543" y="618"/>
                    <a:pt x="1543" y="649"/>
                    <a:pt x="1536" y="672"/>
                  </a:cubicBezTo>
                  <a:cubicBezTo>
                    <a:pt x="1528" y="695"/>
                    <a:pt x="1505" y="718"/>
                    <a:pt x="1490" y="741"/>
                  </a:cubicBezTo>
                  <a:lnTo>
                    <a:pt x="1490" y="741"/>
                  </a:lnTo>
                  <a:cubicBezTo>
                    <a:pt x="1482" y="756"/>
                    <a:pt x="1490" y="786"/>
                    <a:pt x="1467" y="802"/>
                  </a:cubicBezTo>
                  <a:cubicBezTo>
                    <a:pt x="1452" y="817"/>
                    <a:pt x="1414" y="802"/>
                    <a:pt x="1398" y="817"/>
                  </a:cubicBezTo>
                  <a:cubicBezTo>
                    <a:pt x="1383" y="832"/>
                    <a:pt x="1406" y="848"/>
                    <a:pt x="1406" y="863"/>
                  </a:cubicBezTo>
                  <a:lnTo>
                    <a:pt x="1406" y="863"/>
                  </a:lnTo>
                  <a:cubicBezTo>
                    <a:pt x="1398" y="871"/>
                    <a:pt x="1383" y="878"/>
                    <a:pt x="1375" y="878"/>
                  </a:cubicBezTo>
                  <a:cubicBezTo>
                    <a:pt x="1352" y="871"/>
                    <a:pt x="1337" y="848"/>
                    <a:pt x="1314" y="848"/>
                  </a:cubicBezTo>
                  <a:cubicBezTo>
                    <a:pt x="1284" y="848"/>
                    <a:pt x="1253" y="863"/>
                    <a:pt x="1230" y="878"/>
                  </a:cubicBezTo>
                  <a:cubicBezTo>
                    <a:pt x="1215" y="878"/>
                    <a:pt x="1215" y="916"/>
                    <a:pt x="1207" y="909"/>
                  </a:cubicBezTo>
                  <a:cubicBezTo>
                    <a:pt x="1169" y="886"/>
                    <a:pt x="1169" y="832"/>
                    <a:pt x="1131" y="817"/>
                  </a:cubicBezTo>
                  <a:cubicBezTo>
                    <a:pt x="1108" y="802"/>
                    <a:pt x="1070" y="802"/>
                    <a:pt x="1047" y="817"/>
                  </a:cubicBezTo>
                  <a:cubicBezTo>
                    <a:pt x="1024" y="832"/>
                    <a:pt x="1047" y="863"/>
                    <a:pt x="1032" y="886"/>
                  </a:cubicBezTo>
                  <a:cubicBezTo>
                    <a:pt x="1032" y="893"/>
                    <a:pt x="1001" y="893"/>
                    <a:pt x="993" y="901"/>
                  </a:cubicBezTo>
                  <a:cubicBezTo>
                    <a:pt x="986" y="939"/>
                    <a:pt x="1001" y="985"/>
                    <a:pt x="1009" y="1023"/>
                  </a:cubicBezTo>
                  <a:lnTo>
                    <a:pt x="1009" y="1023"/>
                  </a:lnTo>
                  <a:cubicBezTo>
                    <a:pt x="986" y="1023"/>
                    <a:pt x="970" y="1031"/>
                    <a:pt x="955" y="1038"/>
                  </a:cubicBezTo>
                  <a:cubicBezTo>
                    <a:pt x="932" y="1038"/>
                    <a:pt x="902" y="1016"/>
                    <a:pt x="886" y="1031"/>
                  </a:cubicBezTo>
                  <a:cubicBezTo>
                    <a:pt x="856" y="1061"/>
                    <a:pt x="886" y="1123"/>
                    <a:pt x="848" y="1153"/>
                  </a:cubicBezTo>
                  <a:cubicBezTo>
                    <a:pt x="825" y="1168"/>
                    <a:pt x="803" y="1107"/>
                    <a:pt x="772" y="1115"/>
                  </a:cubicBezTo>
                  <a:cubicBezTo>
                    <a:pt x="749" y="1115"/>
                    <a:pt x="780" y="1161"/>
                    <a:pt x="764" y="1168"/>
                  </a:cubicBezTo>
                  <a:cubicBezTo>
                    <a:pt x="711" y="1207"/>
                    <a:pt x="650" y="1229"/>
                    <a:pt x="596" y="1245"/>
                  </a:cubicBezTo>
                  <a:cubicBezTo>
                    <a:pt x="581" y="1245"/>
                    <a:pt x="581" y="1222"/>
                    <a:pt x="573" y="1214"/>
                  </a:cubicBezTo>
                  <a:cubicBezTo>
                    <a:pt x="535" y="1191"/>
                    <a:pt x="505" y="1161"/>
                    <a:pt x="466" y="1161"/>
                  </a:cubicBezTo>
                  <a:cubicBezTo>
                    <a:pt x="436" y="1161"/>
                    <a:pt x="420" y="1199"/>
                    <a:pt x="390" y="1207"/>
                  </a:cubicBezTo>
                  <a:cubicBezTo>
                    <a:pt x="359" y="1222"/>
                    <a:pt x="314" y="1214"/>
                    <a:pt x="283" y="1222"/>
                  </a:cubicBezTo>
                  <a:lnTo>
                    <a:pt x="283" y="1222"/>
                  </a:lnTo>
                  <a:cubicBezTo>
                    <a:pt x="283" y="1184"/>
                    <a:pt x="291" y="1146"/>
                    <a:pt x="291" y="1107"/>
                  </a:cubicBezTo>
                  <a:cubicBezTo>
                    <a:pt x="291" y="1077"/>
                    <a:pt x="283" y="1038"/>
                    <a:pt x="268" y="1016"/>
                  </a:cubicBezTo>
                  <a:cubicBezTo>
                    <a:pt x="260" y="1000"/>
                    <a:pt x="245" y="1023"/>
                    <a:pt x="237" y="1016"/>
                  </a:cubicBezTo>
                  <a:cubicBezTo>
                    <a:pt x="230" y="1008"/>
                    <a:pt x="230" y="993"/>
                    <a:pt x="222" y="977"/>
                  </a:cubicBezTo>
                  <a:cubicBezTo>
                    <a:pt x="176" y="939"/>
                    <a:pt x="123" y="909"/>
                    <a:pt x="84" y="863"/>
                  </a:cubicBezTo>
                  <a:cubicBezTo>
                    <a:pt x="61" y="832"/>
                    <a:pt x="46" y="794"/>
                    <a:pt x="54" y="764"/>
                  </a:cubicBezTo>
                  <a:cubicBezTo>
                    <a:pt x="54" y="741"/>
                    <a:pt x="92" y="733"/>
                    <a:pt x="100" y="710"/>
                  </a:cubicBezTo>
                  <a:cubicBezTo>
                    <a:pt x="100" y="695"/>
                    <a:pt x="92" y="679"/>
                    <a:pt x="84" y="664"/>
                  </a:cubicBezTo>
                  <a:cubicBezTo>
                    <a:pt x="77" y="657"/>
                    <a:pt x="54" y="664"/>
                    <a:pt x="39" y="649"/>
                  </a:cubicBezTo>
                  <a:cubicBezTo>
                    <a:pt x="23" y="634"/>
                    <a:pt x="8" y="611"/>
                    <a:pt x="0" y="580"/>
                  </a:cubicBezTo>
                  <a:cubicBezTo>
                    <a:pt x="0" y="565"/>
                    <a:pt x="23" y="557"/>
                    <a:pt x="31" y="550"/>
                  </a:cubicBezTo>
                  <a:cubicBezTo>
                    <a:pt x="39" y="527"/>
                    <a:pt x="31" y="504"/>
                    <a:pt x="31" y="489"/>
                  </a:cubicBezTo>
                  <a:cubicBezTo>
                    <a:pt x="39" y="466"/>
                    <a:pt x="39" y="450"/>
                    <a:pt x="46" y="427"/>
                  </a:cubicBezTo>
                  <a:cubicBezTo>
                    <a:pt x="46" y="412"/>
                    <a:pt x="61" y="404"/>
                    <a:pt x="61" y="389"/>
                  </a:cubicBezTo>
                  <a:cubicBezTo>
                    <a:pt x="69" y="374"/>
                    <a:pt x="61" y="351"/>
                    <a:pt x="61" y="33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49" name="Freeform 119"/>
            <p:cNvSpPr>
              <a:spLocks noChangeArrowheads="1"/>
            </p:cNvSpPr>
            <p:nvPr/>
          </p:nvSpPr>
          <p:spPr bwMode="auto">
            <a:xfrm>
              <a:off x="5897180" y="5508625"/>
              <a:ext cx="852431" cy="1144588"/>
            </a:xfrm>
            <a:custGeom>
              <a:avLst/>
              <a:gdLst>
                <a:gd name="T0" fmla="*/ 938 w 2368"/>
                <a:gd name="T1" fmla="*/ 520 h 3178"/>
                <a:gd name="T2" fmla="*/ 961 w 2368"/>
                <a:gd name="T3" fmla="*/ 611 h 3178"/>
                <a:gd name="T4" fmla="*/ 565 w 2368"/>
                <a:gd name="T5" fmla="*/ 680 h 3178"/>
                <a:gd name="T6" fmla="*/ 588 w 2368"/>
                <a:gd name="T7" fmla="*/ 733 h 3178"/>
                <a:gd name="T8" fmla="*/ 519 w 2368"/>
                <a:gd name="T9" fmla="*/ 794 h 3178"/>
                <a:gd name="T10" fmla="*/ 359 w 2368"/>
                <a:gd name="T11" fmla="*/ 1076 h 3178"/>
                <a:gd name="T12" fmla="*/ 137 w 2368"/>
                <a:gd name="T13" fmla="*/ 1443 h 3178"/>
                <a:gd name="T14" fmla="*/ 91 w 2368"/>
                <a:gd name="T15" fmla="*/ 1726 h 3178"/>
                <a:gd name="T16" fmla="*/ 107 w 2368"/>
                <a:gd name="T17" fmla="*/ 1932 h 3178"/>
                <a:gd name="T18" fmla="*/ 229 w 2368"/>
                <a:gd name="T19" fmla="*/ 2092 h 3178"/>
                <a:gd name="T20" fmla="*/ 359 w 2368"/>
                <a:gd name="T21" fmla="*/ 2413 h 3178"/>
                <a:gd name="T22" fmla="*/ 649 w 2368"/>
                <a:gd name="T23" fmla="*/ 2665 h 3178"/>
                <a:gd name="T24" fmla="*/ 778 w 2368"/>
                <a:gd name="T25" fmla="*/ 3070 h 3178"/>
                <a:gd name="T26" fmla="*/ 1045 w 2368"/>
                <a:gd name="T27" fmla="*/ 2810 h 3178"/>
                <a:gd name="T28" fmla="*/ 1236 w 2368"/>
                <a:gd name="T29" fmla="*/ 2688 h 3178"/>
                <a:gd name="T30" fmla="*/ 1251 w 2368"/>
                <a:gd name="T31" fmla="*/ 2742 h 3178"/>
                <a:gd name="T32" fmla="*/ 1366 w 2368"/>
                <a:gd name="T33" fmla="*/ 2673 h 3178"/>
                <a:gd name="T34" fmla="*/ 1488 w 2368"/>
                <a:gd name="T35" fmla="*/ 2742 h 3178"/>
                <a:gd name="T36" fmla="*/ 1626 w 2368"/>
                <a:gd name="T37" fmla="*/ 2665 h 3178"/>
                <a:gd name="T38" fmla="*/ 1817 w 2368"/>
                <a:gd name="T39" fmla="*/ 2612 h 3178"/>
                <a:gd name="T40" fmla="*/ 1916 w 2368"/>
                <a:gd name="T41" fmla="*/ 2619 h 3178"/>
                <a:gd name="T42" fmla="*/ 1992 w 2368"/>
                <a:gd name="T43" fmla="*/ 2596 h 3178"/>
                <a:gd name="T44" fmla="*/ 2099 w 2368"/>
                <a:gd name="T45" fmla="*/ 2566 h 3178"/>
                <a:gd name="T46" fmla="*/ 2122 w 2368"/>
                <a:gd name="T47" fmla="*/ 2321 h 3178"/>
                <a:gd name="T48" fmla="*/ 2115 w 2368"/>
                <a:gd name="T49" fmla="*/ 2199 h 3178"/>
                <a:gd name="T50" fmla="*/ 2137 w 2368"/>
                <a:gd name="T51" fmla="*/ 2115 h 3178"/>
                <a:gd name="T52" fmla="*/ 2222 w 2368"/>
                <a:gd name="T53" fmla="*/ 1993 h 3178"/>
                <a:gd name="T54" fmla="*/ 2359 w 2368"/>
                <a:gd name="T55" fmla="*/ 1978 h 3178"/>
                <a:gd name="T56" fmla="*/ 2367 w 2368"/>
                <a:gd name="T57" fmla="*/ 1863 h 3178"/>
                <a:gd name="T58" fmla="*/ 2313 w 2368"/>
                <a:gd name="T59" fmla="*/ 1772 h 3178"/>
                <a:gd name="T60" fmla="*/ 2160 w 2368"/>
                <a:gd name="T61" fmla="*/ 1619 h 3178"/>
                <a:gd name="T62" fmla="*/ 2176 w 2368"/>
                <a:gd name="T63" fmla="*/ 1466 h 3178"/>
                <a:gd name="T64" fmla="*/ 2115 w 2368"/>
                <a:gd name="T65" fmla="*/ 1405 h 3178"/>
                <a:gd name="T66" fmla="*/ 2107 w 2368"/>
                <a:gd name="T67" fmla="*/ 1306 h 3178"/>
                <a:gd name="T68" fmla="*/ 2122 w 2368"/>
                <a:gd name="T69" fmla="*/ 1183 h 3178"/>
                <a:gd name="T70" fmla="*/ 2137 w 2368"/>
                <a:gd name="T71" fmla="*/ 1092 h 3178"/>
                <a:gd name="T72" fmla="*/ 2099 w 2368"/>
                <a:gd name="T73" fmla="*/ 1076 h 3178"/>
                <a:gd name="T74" fmla="*/ 2023 w 2368"/>
                <a:gd name="T75" fmla="*/ 977 h 3178"/>
                <a:gd name="T76" fmla="*/ 1985 w 2368"/>
                <a:gd name="T77" fmla="*/ 947 h 3178"/>
                <a:gd name="T78" fmla="*/ 1870 w 2368"/>
                <a:gd name="T79" fmla="*/ 1046 h 3178"/>
                <a:gd name="T80" fmla="*/ 1763 w 2368"/>
                <a:gd name="T81" fmla="*/ 1008 h 3178"/>
                <a:gd name="T82" fmla="*/ 1733 w 2368"/>
                <a:gd name="T83" fmla="*/ 901 h 3178"/>
                <a:gd name="T84" fmla="*/ 1740 w 2368"/>
                <a:gd name="T85" fmla="*/ 794 h 3178"/>
                <a:gd name="T86" fmla="*/ 1748 w 2368"/>
                <a:gd name="T87" fmla="*/ 642 h 3178"/>
                <a:gd name="T88" fmla="*/ 1740 w 2368"/>
                <a:gd name="T89" fmla="*/ 596 h 3178"/>
                <a:gd name="T90" fmla="*/ 1893 w 2368"/>
                <a:gd name="T91" fmla="*/ 436 h 3178"/>
                <a:gd name="T92" fmla="*/ 1862 w 2368"/>
                <a:gd name="T93" fmla="*/ 352 h 3178"/>
                <a:gd name="T94" fmla="*/ 1779 w 2368"/>
                <a:gd name="T95" fmla="*/ 321 h 3178"/>
                <a:gd name="T96" fmla="*/ 1710 w 2368"/>
                <a:gd name="T97" fmla="*/ 207 h 3178"/>
                <a:gd name="T98" fmla="*/ 1618 w 2368"/>
                <a:gd name="T99" fmla="*/ 153 h 3178"/>
                <a:gd name="T100" fmla="*/ 1496 w 2368"/>
                <a:gd name="T101" fmla="*/ 0 h 3178"/>
                <a:gd name="T102" fmla="*/ 1450 w 2368"/>
                <a:gd name="T103" fmla="*/ 31 h 3178"/>
                <a:gd name="T104" fmla="*/ 1305 w 2368"/>
                <a:gd name="T105" fmla="*/ 115 h 3178"/>
                <a:gd name="T106" fmla="*/ 1297 w 2368"/>
                <a:gd name="T107" fmla="*/ 146 h 3178"/>
                <a:gd name="T108" fmla="*/ 1236 w 2368"/>
                <a:gd name="T109" fmla="*/ 222 h 3178"/>
                <a:gd name="T110" fmla="*/ 969 w 2368"/>
                <a:gd name="T111" fmla="*/ 314 h 3178"/>
                <a:gd name="T112" fmla="*/ 961 w 2368"/>
                <a:gd name="T113" fmla="*/ 329 h 3178"/>
                <a:gd name="T114" fmla="*/ 992 w 2368"/>
                <a:gd name="T115" fmla="*/ 375 h 3178"/>
                <a:gd name="T116" fmla="*/ 931 w 2368"/>
                <a:gd name="T117" fmla="*/ 520 h 3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68" h="3178">
                  <a:moveTo>
                    <a:pt x="938" y="520"/>
                  </a:moveTo>
                  <a:lnTo>
                    <a:pt x="938" y="520"/>
                  </a:lnTo>
                  <a:cubicBezTo>
                    <a:pt x="938" y="528"/>
                    <a:pt x="923" y="558"/>
                    <a:pt x="900" y="573"/>
                  </a:cubicBezTo>
                  <a:cubicBezTo>
                    <a:pt x="847" y="650"/>
                    <a:pt x="923" y="611"/>
                    <a:pt x="961" y="611"/>
                  </a:cubicBezTo>
                  <a:cubicBezTo>
                    <a:pt x="961" y="725"/>
                    <a:pt x="717" y="604"/>
                    <a:pt x="687" y="627"/>
                  </a:cubicBezTo>
                  <a:cubicBezTo>
                    <a:pt x="649" y="657"/>
                    <a:pt x="588" y="634"/>
                    <a:pt x="565" y="680"/>
                  </a:cubicBezTo>
                  <a:cubicBezTo>
                    <a:pt x="558" y="688"/>
                    <a:pt x="550" y="718"/>
                    <a:pt x="558" y="725"/>
                  </a:cubicBezTo>
                  <a:cubicBezTo>
                    <a:pt x="565" y="733"/>
                    <a:pt x="580" y="733"/>
                    <a:pt x="588" y="733"/>
                  </a:cubicBezTo>
                  <a:cubicBezTo>
                    <a:pt x="596" y="733"/>
                    <a:pt x="626" y="733"/>
                    <a:pt x="626" y="741"/>
                  </a:cubicBezTo>
                  <a:cubicBezTo>
                    <a:pt x="580" y="748"/>
                    <a:pt x="611" y="870"/>
                    <a:pt x="519" y="794"/>
                  </a:cubicBezTo>
                  <a:cubicBezTo>
                    <a:pt x="443" y="725"/>
                    <a:pt x="420" y="863"/>
                    <a:pt x="382" y="931"/>
                  </a:cubicBezTo>
                  <a:cubicBezTo>
                    <a:pt x="351" y="993"/>
                    <a:pt x="344" y="1008"/>
                    <a:pt x="359" y="1076"/>
                  </a:cubicBezTo>
                  <a:cubicBezTo>
                    <a:pt x="366" y="1130"/>
                    <a:pt x="313" y="1176"/>
                    <a:pt x="290" y="1222"/>
                  </a:cubicBezTo>
                  <a:cubicBezTo>
                    <a:pt x="252" y="1298"/>
                    <a:pt x="168" y="1352"/>
                    <a:pt x="137" y="1443"/>
                  </a:cubicBezTo>
                  <a:cubicBezTo>
                    <a:pt x="122" y="1489"/>
                    <a:pt x="130" y="1520"/>
                    <a:pt x="130" y="1565"/>
                  </a:cubicBezTo>
                  <a:cubicBezTo>
                    <a:pt x="130" y="1611"/>
                    <a:pt x="91" y="1672"/>
                    <a:pt x="91" y="1726"/>
                  </a:cubicBezTo>
                  <a:cubicBezTo>
                    <a:pt x="91" y="1772"/>
                    <a:pt x="61" y="1779"/>
                    <a:pt x="30" y="1794"/>
                  </a:cubicBezTo>
                  <a:cubicBezTo>
                    <a:pt x="0" y="1810"/>
                    <a:pt x="99" y="1902"/>
                    <a:pt x="107" y="1932"/>
                  </a:cubicBezTo>
                  <a:cubicBezTo>
                    <a:pt x="122" y="1978"/>
                    <a:pt x="145" y="1970"/>
                    <a:pt x="168" y="2001"/>
                  </a:cubicBezTo>
                  <a:cubicBezTo>
                    <a:pt x="191" y="2031"/>
                    <a:pt x="214" y="2062"/>
                    <a:pt x="229" y="2092"/>
                  </a:cubicBezTo>
                  <a:cubicBezTo>
                    <a:pt x="244" y="2161"/>
                    <a:pt x="305" y="2207"/>
                    <a:pt x="344" y="2260"/>
                  </a:cubicBezTo>
                  <a:cubicBezTo>
                    <a:pt x="366" y="2299"/>
                    <a:pt x="359" y="2375"/>
                    <a:pt x="359" y="2413"/>
                  </a:cubicBezTo>
                  <a:cubicBezTo>
                    <a:pt x="374" y="2497"/>
                    <a:pt x="466" y="2574"/>
                    <a:pt x="496" y="2650"/>
                  </a:cubicBezTo>
                  <a:cubicBezTo>
                    <a:pt x="542" y="2765"/>
                    <a:pt x="580" y="2665"/>
                    <a:pt x="649" y="2665"/>
                  </a:cubicBezTo>
                  <a:cubicBezTo>
                    <a:pt x="649" y="2726"/>
                    <a:pt x="542" y="2795"/>
                    <a:pt x="588" y="2871"/>
                  </a:cubicBezTo>
                  <a:cubicBezTo>
                    <a:pt x="596" y="2925"/>
                    <a:pt x="709" y="3177"/>
                    <a:pt x="778" y="3070"/>
                  </a:cubicBezTo>
                  <a:cubicBezTo>
                    <a:pt x="824" y="3001"/>
                    <a:pt x="915" y="2765"/>
                    <a:pt x="969" y="2726"/>
                  </a:cubicBezTo>
                  <a:cubicBezTo>
                    <a:pt x="976" y="2742"/>
                    <a:pt x="1030" y="2795"/>
                    <a:pt x="1045" y="2810"/>
                  </a:cubicBezTo>
                  <a:cubicBezTo>
                    <a:pt x="1083" y="2856"/>
                    <a:pt x="1061" y="2871"/>
                    <a:pt x="1091" y="2818"/>
                  </a:cubicBezTo>
                  <a:cubicBezTo>
                    <a:pt x="1122" y="2780"/>
                    <a:pt x="1221" y="2612"/>
                    <a:pt x="1236" y="2688"/>
                  </a:cubicBezTo>
                  <a:cubicBezTo>
                    <a:pt x="1244" y="2704"/>
                    <a:pt x="1251" y="2719"/>
                    <a:pt x="1251" y="2742"/>
                  </a:cubicBezTo>
                  <a:lnTo>
                    <a:pt x="1251" y="2742"/>
                  </a:lnTo>
                  <a:cubicBezTo>
                    <a:pt x="1290" y="2726"/>
                    <a:pt x="1320" y="2726"/>
                    <a:pt x="1351" y="2711"/>
                  </a:cubicBezTo>
                  <a:cubicBezTo>
                    <a:pt x="1358" y="2704"/>
                    <a:pt x="1358" y="2681"/>
                    <a:pt x="1366" y="2673"/>
                  </a:cubicBezTo>
                  <a:cubicBezTo>
                    <a:pt x="1397" y="2665"/>
                    <a:pt x="1427" y="2673"/>
                    <a:pt x="1450" y="2688"/>
                  </a:cubicBezTo>
                  <a:cubicBezTo>
                    <a:pt x="1473" y="2696"/>
                    <a:pt x="1465" y="2726"/>
                    <a:pt x="1488" y="2742"/>
                  </a:cubicBezTo>
                  <a:cubicBezTo>
                    <a:pt x="1511" y="2757"/>
                    <a:pt x="1542" y="2765"/>
                    <a:pt x="1565" y="2757"/>
                  </a:cubicBezTo>
                  <a:cubicBezTo>
                    <a:pt x="1595" y="2734"/>
                    <a:pt x="1595" y="2681"/>
                    <a:pt x="1626" y="2665"/>
                  </a:cubicBezTo>
                  <a:cubicBezTo>
                    <a:pt x="1656" y="2658"/>
                    <a:pt x="1695" y="2688"/>
                    <a:pt x="1725" y="2673"/>
                  </a:cubicBezTo>
                  <a:cubicBezTo>
                    <a:pt x="1763" y="2665"/>
                    <a:pt x="1786" y="2627"/>
                    <a:pt x="1817" y="2612"/>
                  </a:cubicBezTo>
                  <a:cubicBezTo>
                    <a:pt x="1847" y="2604"/>
                    <a:pt x="1878" y="2596"/>
                    <a:pt x="1908" y="2604"/>
                  </a:cubicBezTo>
                  <a:cubicBezTo>
                    <a:pt x="1916" y="2604"/>
                    <a:pt x="1916" y="2612"/>
                    <a:pt x="1916" y="2619"/>
                  </a:cubicBezTo>
                  <a:lnTo>
                    <a:pt x="1916" y="2619"/>
                  </a:lnTo>
                  <a:cubicBezTo>
                    <a:pt x="1947" y="2612"/>
                    <a:pt x="1970" y="2612"/>
                    <a:pt x="1992" y="2596"/>
                  </a:cubicBezTo>
                  <a:cubicBezTo>
                    <a:pt x="2015" y="2581"/>
                    <a:pt x="2015" y="2543"/>
                    <a:pt x="2038" y="2535"/>
                  </a:cubicBezTo>
                  <a:cubicBezTo>
                    <a:pt x="2061" y="2528"/>
                    <a:pt x="2084" y="2581"/>
                    <a:pt x="2099" y="2566"/>
                  </a:cubicBezTo>
                  <a:cubicBezTo>
                    <a:pt x="2122" y="2520"/>
                    <a:pt x="2115" y="2467"/>
                    <a:pt x="2122" y="2413"/>
                  </a:cubicBezTo>
                  <a:cubicBezTo>
                    <a:pt x="2122" y="2383"/>
                    <a:pt x="2137" y="2352"/>
                    <a:pt x="2122" y="2321"/>
                  </a:cubicBezTo>
                  <a:cubicBezTo>
                    <a:pt x="2115" y="2291"/>
                    <a:pt x="2061" y="2283"/>
                    <a:pt x="2061" y="2253"/>
                  </a:cubicBezTo>
                  <a:cubicBezTo>
                    <a:pt x="2061" y="2222"/>
                    <a:pt x="2092" y="2215"/>
                    <a:pt x="2115" y="2199"/>
                  </a:cubicBezTo>
                  <a:cubicBezTo>
                    <a:pt x="2130" y="2192"/>
                    <a:pt x="2160" y="2199"/>
                    <a:pt x="2168" y="2184"/>
                  </a:cubicBezTo>
                  <a:cubicBezTo>
                    <a:pt x="2176" y="2161"/>
                    <a:pt x="2137" y="2138"/>
                    <a:pt x="2137" y="2115"/>
                  </a:cubicBezTo>
                  <a:cubicBezTo>
                    <a:pt x="2137" y="2092"/>
                    <a:pt x="2153" y="2062"/>
                    <a:pt x="2168" y="2046"/>
                  </a:cubicBezTo>
                  <a:cubicBezTo>
                    <a:pt x="2176" y="2024"/>
                    <a:pt x="2199" y="2001"/>
                    <a:pt x="2222" y="1993"/>
                  </a:cubicBezTo>
                  <a:cubicBezTo>
                    <a:pt x="2252" y="1985"/>
                    <a:pt x="2290" y="2008"/>
                    <a:pt x="2321" y="2001"/>
                  </a:cubicBezTo>
                  <a:cubicBezTo>
                    <a:pt x="2336" y="2001"/>
                    <a:pt x="2344" y="1985"/>
                    <a:pt x="2359" y="1978"/>
                  </a:cubicBezTo>
                  <a:lnTo>
                    <a:pt x="2359" y="1978"/>
                  </a:lnTo>
                  <a:cubicBezTo>
                    <a:pt x="2359" y="1940"/>
                    <a:pt x="2367" y="1902"/>
                    <a:pt x="2367" y="1863"/>
                  </a:cubicBezTo>
                  <a:cubicBezTo>
                    <a:pt x="2367" y="1833"/>
                    <a:pt x="2359" y="1794"/>
                    <a:pt x="2344" y="1772"/>
                  </a:cubicBezTo>
                  <a:cubicBezTo>
                    <a:pt x="2336" y="1756"/>
                    <a:pt x="2321" y="1779"/>
                    <a:pt x="2313" y="1772"/>
                  </a:cubicBezTo>
                  <a:cubicBezTo>
                    <a:pt x="2306" y="1764"/>
                    <a:pt x="2306" y="1749"/>
                    <a:pt x="2298" y="1733"/>
                  </a:cubicBezTo>
                  <a:cubicBezTo>
                    <a:pt x="2252" y="1695"/>
                    <a:pt x="2199" y="1665"/>
                    <a:pt x="2160" y="1619"/>
                  </a:cubicBezTo>
                  <a:cubicBezTo>
                    <a:pt x="2137" y="1588"/>
                    <a:pt x="2122" y="1550"/>
                    <a:pt x="2130" y="1520"/>
                  </a:cubicBezTo>
                  <a:cubicBezTo>
                    <a:pt x="2130" y="1497"/>
                    <a:pt x="2168" y="1489"/>
                    <a:pt x="2176" y="1466"/>
                  </a:cubicBezTo>
                  <a:cubicBezTo>
                    <a:pt x="2176" y="1451"/>
                    <a:pt x="2168" y="1435"/>
                    <a:pt x="2160" y="1420"/>
                  </a:cubicBezTo>
                  <a:cubicBezTo>
                    <a:pt x="2153" y="1413"/>
                    <a:pt x="2130" y="1420"/>
                    <a:pt x="2115" y="1405"/>
                  </a:cubicBezTo>
                  <a:cubicBezTo>
                    <a:pt x="2099" y="1390"/>
                    <a:pt x="2084" y="1367"/>
                    <a:pt x="2076" y="1336"/>
                  </a:cubicBezTo>
                  <a:cubicBezTo>
                    <a:pt x="2076" y="1321"/>
                    <a:pt x="2099" y="1313"/>
                    <a:pt x="2107" y="1306"/>
                  </a:cubicBezTo>
                  <a:cubicBezTo>
                    <a:pt x="2115" y="1283"/>
                    <a:pt x="2107" y="1260"/>
                    <a:pt x="2107" y="1245"/>
                  </a:cubicBezTo>
                  <a:cubicBezTo>
                    <a:pt x="2115" y="1222"/>
                    <a:pt x="2115" y="1206"/>
                    <a:pt x="2122" y="1183"/>
                  </a:cubicBezTo>
                  <a:cubicBezTo>
                    <a:pt x="2122" y="1168"/>
                    <a:pt x="2137" y="1160"/>
                    <a:pt x="2137" y="1145"/>
                  </a:cubicBezTo>
                  <a:cubicBezTo>
                    <a:pt x="2145" y="1130"/>
                    <a:pt x="2137" y="1107"/>
                    <a:pt x="2137" y="1092"/>
                  </a:cubicBezTo>
                  <a:lnTo>
                    <a:pt x="2137" y="1092"/>
                  </a:lnTo>
                  <a:cubicBezTo>
                    <a:pt x="2130" y="1084"/>
                    <a:pt x="2115" y="1084"/>
                    <a:pt x="2099" y="1076"/>
                  </a:cubicBezTo>
                  <a:cubicBezTo>
                    <a:pt x="2092" y="1061"/>
                    <a:pt x="2092" y="1046"/>
                    <a:pt x="2084" y="1038"/>
                  </a:cubicBezTo>
                  <a:cubicBezTo>
                    <a:pt x="2069" y="1016"/>
                    <a:pt x="2046" y="1000"/>
                    <a:pt x="2023" y="977"/>
                  </a:cubicBezTo>
                  <a:cubicBezTo>
                    <a:pt x="2015" y="962"/>
                    <a:pt x="2008" y="939"/>
                    <a:pt x="1992" y="924"/>
                  </a:cubicBezTo>
                  <a:cubicBezTo>
                    <a:pt x="1985" y="916"/>
                    <a:pt x="1992" y="939"/>
                    <a:pt x="1985" y="947"/>
                  </a:cubicBezTo>
                  <a:cubicBezTo>
                    <a:pt x="1970" y="962"/>
                    <a:pt x="1939" y="962"/>
                    <a:pt x="1924" y="977"/>
                  </a:cubicBezTo>
                  <a:cubicBezTo>
                    <a:pt x="1901" y="1000"/>
                    <a:pt x="1893" y="1031"/>
                    <a:pt x="1870" y="1046"/>
                  </a:cubicBezTo>
                  <a:cubicBezTo>
                    <a:pt x="1855" y="1061"/>
                    <a:pt x="1832" y="1061"/>
                    <a:pt x="1809" y="1054"/>
                  </a:cubicBezTo>
                  <a:cubicBezTo>
                    <a:pt x="1794" y="1046"/>
                    <a:pt x="1779" y="1023"/>
                    <a:pt x="1763" y="1008"/>
                  </a:cubicBezTo>
                  <a:cubicBezTo>
                    <a:pt x="1748" y="985"/>
                    <a:pt x="1748" y="962"/>
                    <a:pt x="1740" y="939"/>
                  </a:cubicBezTo>
                  <a:cubicBezTo>
                    <a:pt x="1740" y="924"/>
                    <a:pt x="1740" y="908"/>
                    <a:pt x="1733" y="901"/>
                  </a:cubicBezTo>
                  <a:cubicBezTo>
                    <a:pt x="1725" y="878"/>
                    <a:pt x="1695" y="863"/>
                    <a:pt x="1702" y="840"/>
                  </a:cubicBezTo>
                  <a:cubicBezTo>
                    <a:pt x="1702" y="824"/>
                    <a:pt x="1725" y="809"/>
                    <a:pt x="1740" y="794"/>
                  </a:cubicBezTo>
                  <a:cubicBezTo>
                    <a:pt x="1756" y="771"/>
                    <a:pt x="1779" y="748"/>
                    <a:pt x="1786" y="718"/>
                  </a:cubicBezTo>
                  <a:cubicBezTo>
                    <a:pt x="1786" y="688"/>
                    <a:pt x="1763" y="665"/>
                    <a:pt x="1748" y="642"/>
                  </a:cubicBezTo>
                  <a:cubicBezTo>
                    <a:pt x="1740" y="627"/>
                    <a:pt x="1710" y="634"/>
                    <a:pt x="1710" y="627"/>
                  </a:cubicBezTo>
                  <a:cubicBezTo>
                    <a:pt x="1710" y="611"/>
                    <a:pt x="1733" y="611"/>
                    <a:pt x="1740" y="596"/>
                  </a:cubicBezTo>
                  <a:cubicBezTo>
                    <a:pt x="1756" y="566"/>
                    <a:pt x="1740" y="520"/>
                    <a:pt x="1763" y="497"/>
                  </a:cubicBezTo>
                  <a:cubicBezTo>
                    <a:pt x="1794" y="459"/>
                    <a:pt x="1855" y="467"/>
                    <a:pt x="1893" y="436"/>
                  </a:cubicBezTo>
                  <a:cubicBezTo>
                    <a:pt x="1901" y="428"/>
                    <a:pt x="1893" y="405"/>
                    <a:pt x="1885" y="390"/>
                  </a:cubicBezTo>
                  <a:cubicBezTo>
                    <a:pt x="1885" y="375"/>
                    <a:pt x="1870" y="367"/>
                    <a:pt x="1862" y="352"/>
                  </a:cubicBezTo>
                  <a:cubicBezTo>
                    <a:pt x="1862" y="337"/>
                    <a:pt x="1878" y="306"/>
                    <a:pt x="1862" y="306"/>
                  </a:cubicBezTo>
                  <a:cubicBezTo>
                    <a:pt x="1840" y="291"/>
                    <a:pt x="1809" y="321"/>
                    <a:pt x="1779" y="321"/>
                  </a:cubicBezTo>
                  <a:cubicBezTo>
                    <a:pt x="1763" y="321"/>
                    <a:pt x="1763" y="306"/>
                    <a:pt x="1756" y="298"/>
                  </a:cubicBezTo>
                  <a:cubicBezTo>
                    <a:pt x="1740" y="268"/>
                    <a:pt x="1733" y="230"/>
                    <a:pt x="1710" y="207"/>
                  </a:cubicBezTo>
                  <a:cubicBezTo>
                    <a:pt x="1695" y="192"/>
                    <a:pt x="1672" y="207"/>
                    <a:pt x="1656" y="192"/>
                  </a:cubicBezTo>
                  <a:cubicBezTo>
                    <a:pt x="1641" y="184"/>
                    <a:pt x="1626" y="169"/>
                    <a:pt x="1618" y="153"/>
                  </a:cubicBezTo>
                  <a:cubicBezTo>
                    <a:pt x="1603" y="123"/>
                    <a:pt x="1618" y="85"/>
                    <a:pt x="1595" y="54"/>
                  </a:cubicBezTo>
                  <a:cubicBezTo>
                    <a:pt x="1572" y="23"/>
                    <a:pt x="1526" y="16"/>
                    <a:pt x="1496" y="0"/>
                  </a:cubicBezTo>
                  <a:lnTo>
                    <a:pt x="1496" y="0"/>
                  </a:lnTo>
                  <a:cubicBezTo>
                    <a:pt x="1488" y="8"/>
                    <a:pt x="1465" y="16"/>
                    <a:pt x="1450" y="31"/>
                  </a:cubicBezTo>
                  <a:cubicBezTo>
                    <a:pt x="1427" y="54"/>
                    <a:pt x="1397" y="85"/>
                    <a:pt x="1358" y="92"/>
                  </a:cubicBezTo>
                  <a:cubicBezTo>
                    <a:pt x="1343" y="100"/>
                    <a:pt x="1305" y="100"/>
                    <a:pt x="1305" y="115"/>
                  </a:cubicBezTo>
                  <a:lnTo>
                    <a:pt x="1305" y="115"/>
                  </a:lnTo>
                  <a:cubicBezTo>
                    <a:pt x="1297" y="115"/>
                    <a:pt x="1297" y="138"/>
                    <a:pt x="1297" y="146"/>
                  </a:cubicBezTo>
                  <a:cubicBezTo>
                    <a:pt x="1290" y="153"/>
                    <a:pt x="1282" y="153"/>
                    <a:pt x="1274" y="161"/>
                  </a:cubicBezTo>
                  <a:cubicBezTo>
                    <a:pt x="1251" y="184"/>
                    <a:pt x="1251" y="199"/>
                    <a:pt x="1236" y="222"/>
                  </a:cubicBezTo>
                  <a:cubicBezTo>
                    <a:pt x="1190" y="237"/>
                    <a:pt x="1160" y="314"/>
                    <a:pt x="1099" y="321"/>
                  </a:cubicBezTo>
                  <a:cubicBezTo>
                    <a:pt x="1091" y="337"/>
                    <a:pt x="976" y="329"/>
                    <a:pt x="969" y="314"/>
                  </a:cubicBezTo>
                  <a:lnTo>
                    <a:pt x="961" y="329"/>
                  </a:lnTo>
                  <a:lnTo>
                    <a:pt x="961" y="329"/>
                  </a:lnTo>
                  <a:cubicBezTo>
                    <a:pt x="954" y="337"/>
                    <a:pt x="961" y="337"/>
                    <a:pt x="961" y="344"/>
                  </a:cubicBezTo>
                  <a:cubicBezTo>
                    <a:pt x="992" y="375"/>
                    <a:pt x="992" y="375"/>
                    <a:pt x="992" y="375"/>
                  </a:cubicBezTo>
                  <a:cubicBezTo>
                    <a:pt x="1015" y="375"/>
                    <a:pt x="969" y="444"/>
                    <a:pt x="961" y="451"/>
                  </a:cubicBezTo>
                  <a:cubicBezTo>
                    <a:pt x="954" y="467"/>
                    <a:pt x="954" y="512"/>
                    <a:pt x="931" y="520"/>
                  </a:cubicBezTo>
                  <a:lnTo>
                    <a:pt x="938" y="520"/>
                  </a:ln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50" name="Freeform 120"/>
            <p:cNvSpPr>
              <a:spLocks noChangeArrowheads="1"/>
            </p:cNvSpPr>
            <p:nvPr/>
          </p:nvSpPr>
          <p:spPr bwMode="auto">
            <a:xfrm>
              <a:off x="6922637" y="5721350"/>
              <a:ext cx="187313" cy="101600"/>
            </a:xfrm>
            <a:custGeom>
              <a:avLst/>
              <a:gdLst>
                <a:gd name="T0" fmla="*/ 519 w 520"/>
                <a:gd name="T1" fmla="*/ 136 h 282"/>
                <a:gd name="T2" fmla="*/ 519 w 520"/>
                <a:gd name="T3" fmla="*/ 136 h 282"/>
                <a:gd name="T4" fmla="*/ 489 w 520"/>
                <a:gd name="T5" fmla="*/ 53 h 282"/>
                <a:gd name="T6" fmla="*/ 489 w 520"/>
                <a:gd name="T7" fmla="*/ 53 h 282"/>
                <a:gd name="T8" fmla="*/ 389 w 520"/>
                <a:gd name="T9" fmla="*/ 38 h 282"/>
                <a:gd name="T10" fmla="*/ 313 w 520"/>
                <a:gd name="T11" fmla="*/ 61 h 282"/>
                <a:gd name="T12" fmla="*/ 198 w 520"/>
                <a:gd name="T13" fmla="*/ 53 h 282"/>
                <a:gd name="T14" fmla="*/ 130 w 520"/>
                <a:gd name="T15" fmla="*/ 7 h 282"/>
                <a:gd name="T16" fmla="*/ 130 w 520"/>
                <a:gd name="T17" fmla="*/ 7 h 282"/>
                <a:gd name="T18" fmla="*/ 92 w 520"/>
                <a:gd name="T19" fmla="*/ 0 h 282"/>
                <a:gd name="T20" fmla="*/ 61 w 520"/>
                <a:gd name="T21" fmla="*/ 22 h 282"/>
                <a:gd name="T22" fmla="*/ 23 w 520"/>
                <a:gd name="T23" fmla="*/ 84 h 282"/>
                <a:gd name="T24" fmla="*/ 38 w 520"/>
                <a:gd name="T25" fmla="*/ 121 h 282"/>
                <a:gd name="T26" fmla="*/ 0 w 520"/>
                <a:gd name="T27" fmla="*/ 159 h 282"/>
                <a:gd name="T28" fmla="*/ 38 w 520"/>
                <a:gd name="T29" fmla="*/ 205 h 282"/>
                <a:gd name="T30" fmla="*/ 38 w 520"/>
                <a:gd name="T31" fmla="*/ 205 h 282"/>
                <a:gd name="T32" fmla="*/ 130 w 520"/>
                <a:gd name="T33" fmla="*/ 197 h 282"/>
                <a:gd name="T34" fmla="*/ 153 w 520"/>
                <a:gd name="T35" fmla="*/ 174 h 282"/>
                <a:gd name="T36" fmla="*/ 183 w 520"/>
                <a:gd name="T37" fmla="*/ 174 h 282"/>
                <a:gd name="T38" fmla="*/ 214 w 520"/>
                <a:gd name="T39" fmla="*/ 197 h 282"/>
                <a:gd name="T40" fmla="*/ 267 w 520"/>
                <a:gd name="T41" fmla="*/ 197 h 282"/>
                <a:gd name="T42" fmla="*/ 283 w 520"/>
                <a:gd name="T43" fmla="*/ 228 h 282"/>
                <a:gd name="T44" fmla="*/ 305 w 520"/>
                <a:gd name="T45" fmla="*/ 235 h 282"/>
                <a:gd name="T46" fmla="*/ 321 w 520"/>
                <a:gd name="T47" fmla="*/ 274 h 282"/>
                <a:gd name="T48" fmla="*/ 389 w 520"/>
                <a:gd name="T49" fmla="*/ 213 h 282"/>
                <a:gd name="T50" fmla="*/ 405 w 520"/>
                <a:gd name="T51" fmla="*/ 274 h 282"/>
                <a:gd name="T52" fmla="*/ 443 w 520"/>
                <a:gd name="T53" fmla="*/ 274 h 282"/>
                <a:gd name="T54" fmla="*/ 443 w 520"/>
                <a:gd name="T55" fmla="*/ 274 h 282"/>
                <a:gd name="T56" fmla="*/ 443 w 520"/>
                <a:gd name="T57" fmla="*/ 144 h 282"/>
                <a:gd name="T58" fmla="*/ 519 w 520"/>
                <a:gd name="T59" fmla="*/ 136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20" h="282">
                  <a:moveTo>
                    <a:pt x="519" y="136"/>
                  </a:moveTo>
                  <a:lnTo>
                    <a:pt x="519" y="136"/>
                  </a:lnTo>
                  <a:cubicBezTo>
                    <a:pt x="489" y="53"/>
                    <a:pt x="489" y="53"/>
                    <a:pt x="489" y="53"/>
                  </a:cubicBezTo>
                  <a:lnTo>
                    <a:pt x="489" y="53"/>
                  </a:lnTo>
                  <a:cubicBezTo>
                    <a:pt x="458" y="45"/>
                    <a:pt x="428" y="38"/>
                    <a:pt x="389" y="38"/>
                  </a:cubicBezTo>
                  <a:cubicBezTo>
                    <a:pt x="367" y="38"/>
                    <a:pt x="344" y="61"/>
                    <a:pt x="313" y="61"/>
                  </a:cubicBezTo>
                  <a:cubicBezTo>
                    <a:pt x="275" y="61"/>
                    <a:pt x="237" y="61"/>
                    <a:pt x="198" y="53"/>
                  </a:cubicBezTo>
                  <a:cubicBezTo>
                    <a:pt x="175" y="38"/>
                    <a:pt x="153" y="22"/>
                    <a:pt x="130" y="7"/>
                  </a:cubicBezTo>
                  <a:lnTo>
                    <a:pt x="130" y="7"/>
                  </a:lnTo>
                  <a:cubicBezTo>
                    <a:pt x="114" y="7"/>
                    <a:pt x="99" y="0"/>
                    <a:pt x="92" y="0"/>
                  </a:cubicBezTo>
                  <a:cubicBezTo>
                    <a:pt x="76" y="7"/>
                    <a:pt x="69" y="15"/>
                    <a:pt x="61" y="22"/>
                  </a:cubicBezTo>
                  <a:cubicBezTo>
                    <a:pt x="46" y="45"/>
                    <a:pt x="31" y="61"/>
                    <a:pt x="23" y="84"/>
                  </a:cubicBezTo>
                  <a:cubicBezTo>
                    <a:pt x="23" y="99"/>
                    <a:pt x="46" y="106"/>
                    <a:pt x="38" y="121"/>
                  </a:cubicBezTo>
                  <a:cubicBezTo>
                    <a:pt x="31" y="136"/>
                    <a:pt x="0" y="144"/>
                    <a:pt x="0" y="159"/>
                  </a:cubicBezTo>
                  <a:cubicBezTo>
                    <a:pt x="0" y="182"/>
                    <a:pt x="23" y="190"/>
                    <a:pt x="38" y="205"/>
                  </a:cubicBezTo>
                  <a:lnTo>
                    <a:pt x="38" y="205"/>
                  </a:lnTo>
                  <a:cubicBezTo>
                    <a:pt x="69" y="205"/>
                    <a:pt x="107" y="205"/>
                    <a:pt x="130" y="197"/>
                  </a:cubicBezTo>
                  <a:cubicBezTo>
                    <a:pt x="145" y="197"/>
                    <a:pt x="145" y="174"/>
                    <a:pt x="153" y="174"/>
                  </a:cubicBezTo>
                  <a:cubicBezTo>
                    <a:pt x="160" y="167"/>
                    <a:pt x="175" y="167"/>
                    <a:pt x="183" y="174"/>
                  </a:cubicBezTo>
                  <a:cubicBezTo>
                    <a:pt x="191" y="182"/>
                    <a:pt x="198" y="197"/>
                    <a:pt x="214" y="197"/>
                  </a:cubicBezTo>
                  <a:cubicBezTo>
                    <a:pt x="229" y="205"/>
                    <a:pt x="252" y="190"/>
                    <a:pt x="267" y="197"/>
                  </a:cubicBezTo>
                  <a:cubicBezTo>
                    <a:pt x="283" y="205"/>
                    <a:pt x="275" y="220"/>
                    <a:pt x="283" y="228"/>
                  </a:cubicBezTo>
                  <a:cubicBezTo>
                    <a:pt x="290" y="235"/>
                    <a:pt x="298" y="228"/>
                    <a:pt x="305" y="235"/>
                  </a:cubicBezTo>
                  <a:cubicBezTo>
                    <a:pt x="313" y="243"/>
                    <a:pt x="305" y="274"/>
                    <a:pt x="321" y="274"/>
                  </a:cubicBezTo>
                  <a:cubicBezTo>
                    <a:pt x="351" y="266"/>
                    <a:pt x="359" y="213"/>
                    <a:pt x="389" y="213"/>
                  </a:cubicBezTo>
                  <a:cubicBezTo>
                    <a:pt x="412" y="213"/>
                    <a:pt x="389" y="258"/>
                    <a:pt x="405" y="274"/>
                  </a:cubicBezTo>
                  <a:cubicBezTo>
                    <a:pt x="412" y="281"/>
                    <a:pt x="428" y="274"/>
                    <a:pt x="443" y="274"/>
                  </a:cubicBezTo>
                  <a:lnTo>
                    <a:pt x="443" y="274"/>
                  </a:lnTo>
                  <a:cubicBezTo>
                    <a:pt x="443" y="228"/>
                    <a:pt x="420" y="182"/>
                    <a:pt x="443" y="144"/>
                  </a:cubicBezTo>
                  <a:cubicBezTo>
                    <a:pt x="458" y="121"/>
                    <a:pt x="496" y="136"/>
                    <a:pt x="519" y="13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51" name="Freeform 121"/>
            <p:cNvSpPr>
              <a:spLocks noChangeArrowheads="1"/>
            </p:cNvSpPr>
            <p:nvPr/>
          </p:nvSpPr>
          <p:spPr bwMode="auto">
            <a:xfrm>
              <a:off x="7098838" y="5691188"/>
              <a:ext cx="104768" cy="82550"/>
            </a:xfrm>
            <a:custGeom>
              <a:avLst/>
              <a:gdLst>
                <a:gd name="T0" fmla="*/ 0 w 291"/>
                <a:gd name="T1" fmla="*/ 76 h 229"/>
                <a:gd name="T2" fmla="*/ 0 w 291"/>
                <a:gd name="T3" fmla="*/ 76 h 229"/>
                <a:gd name="T4" fmla="*/ 0 w 291"/>
                <a:gd name="T5" fmla="*/ 137 h 229"/>
                <a:gd name="T6" fmla="*/ 0 w 291"/>
                <a:gd name="T7" fmla="*/ 137 h 229"/>
                <a:gd name="T8" fmla="*/ 30 w 291"/>
                <a:gd name="T9" fmla="*/ 220 h 229"/>
                <a:gd name="T10" fmla="*/ 30 w 291"/>
                <a:gd name="T11" fmla="*/ 220 h 229"/>
                <a:gd name="T12" fmla="*/ 153 w 291"/>
                <a:gd name="T13" fmla="*/ 228 h 229"/>
                <a:gd name="T14" fmla="*/ 267 w 291"/>
                <a:gd name="T15" fmla="*/ 190 h 229"/>
                <a:gd name="T16" fmla="*/ 267 w 291"/>
                <a:gd name="T17" fmla="*/ 190 h 229"/>
                <a:gd name="T18" fmla="*/ 267 w 291"/>
                <a:gd name="T19" fmla="*/ 61 h 229"/>
                <a:gd name="T20" fmla="*/ 214 w 291"/>
                <a:gd name="T21" fmla="*/ 0 h 229"/>
                <a:gd name="T22" fmla="*/ 214 w 291"/>
                <a:gd name="T23" fmla="*/ 0 h 229"/>
                <a:gd name="T24" fmla="*/ 137 w 291"/>
                <a:gd name="T25" fmla="*/ 61 h 229"/>
                <a:gd name="T26" fmla="*/ 0 w 291"/>
                <a:gd name="T27" fmla="*/ 7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1" h="229">
                  <a:moveTo>
                    <a:pt x="0" y="76"/>
                  </a:moveTo>
                  <a:lnTo>
                    <a:pt x="0" y="76"/>
                  </a:lnTo>
                  <a:cubicBezTo>
                    <a:pt x="0" y="137"/>
                    <a:pt x="0" y="137"/>
                    <a:pt x="0" y="137"/>
                  </a:cubicBezTo>
                  <a:lnTo>
                    <a:pt x="0" y="137"/>
                  </a:lnTo>
                  <a:cubicBezTo>
                    <a:pt x="30" y="220"/>
                    <a:pt x="30" y="220"/>
                    <a:pt x="30" y="220"/>
                  </a:cubicBezTo>
                  <a:lnTo>
                    <a:pt x="30" y="220"/>
                  </a:lnTo>
                  <a:cubicBezTo>
                    <a:pt x="76" y="220"/>
                    <a:pt x="114" y="228"/>
                    <a:pt x="153" y="228"/>
                  </a:cubicBezTo>
                  <a:cubicBezTo>
                    <a:pt x="198" y="220"/>
                    <a:pt x="229" y="205"/>
                    <a:pt x="267" y="190"/>
                  </a:cubicBezTo>
                  <a:lnTo>
                    <a:pt x="267" y="190"/>
                  </a:lnTo>
                  <a:cubicBezTo>
                    <a:pt x="275" y="145"/>
                    <a:pt x="290" y="76"/>
                    <a:pt x="267" y="61"/>
                  </a:cubicBezTo>
                  <a:cubicBezTo>
                    <a:pt x="252" y="45"/>
                    <a:pt x="229" y="23"/>
                    <a:pt x="214" y="0"/>
                  </a:cubicBezTo>
                  <a:lnTo>
                    <a:pt x="214" y="0"/>
                  </a:lnTo>
                  <a:cubicBezTo>
                    <a:pt x="183" y="30"/>
                    <a:pt x="175" y="45"/>
                    <a:pt x="137" y="61"/>
                  </a:cubicBezTo>
                  <a:cubicBezTo>
                    <a:pt x="91" y="76"/>
                    <a:pt x="46" y="68"/>
                    <a:pt x="0" y="7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52" name="Freeform 122"/>
            <p:cNvSpPr>
              <a:spLocks noChangeArrowheads="1"/>
            </p:cNvSpPr>
            <p:nvPr/>
          </p:nvSpPr>
          <p:spPr bwMode="auto">
            <a:xfrm>
              <a:off x="6970259" y="5627689"/>
              <a:ext cx="130167" cy="115887"/>
            </a:xfrm>
            <a:custGeom>
              <a:avLst/>
              <a:gdLst>
                <a:gd name="T0" fmla="*/ 359 w 360"/>
                <a:gd name="T1" fmla="*/ 252 h 322"/>
                <a:gd name="T2" fmla="*/ 359 w 360"/>
                <a:gd name="T3" fmla="*/ 252 h 322"/>
                <a:gd name="T4" fmla="*/ 259 w 360"/>
                <a:gd name="T5" fmla="*/ 191 h 322"/>
                <a:gd name="T6" fmla="*/ 267 w 360"/>
                <a:gd name="T7" fmla="*/ 122 h 322"/>
                <a:gd name="T8" fmla="*/ 206 w 360"/>
                <a:gd name="T9" fmla="*/ 99 h 322"/>
                <a:gd name="T10" fmla="*/ 206 w 360"/>
                <a:gd name="T11" fmla="*/ 46 h 322"/>
                <a:gd name="T12" fmla="*/ 206 w 360"/>
                <a:gd name="T13" fmla="*/ 46 h 322"/>
                <a:gd name="T14" fmla="*/ 168 w 360"/>
                <a:gd name="T15" fmla="*/ 0 h 322"/>
                <a:gd name="T16" fmla="*/ 91 w 360"/>
                <a:gd name="T17" fmla="*/ 46 h 322"/>
                <a:gd name="T18" fmla="*/ 107 w 360"/>
                <a:gd name="T19" fmla="*/ 115 h 322"/>
                <a:gd name="T20" fmla="*/ 30 w 360"/>
                <a:gd name="T21" fmla="*/ 153 h 322"/>
                <a:gd name="T22" fmla="*/ 0 w 360"/>
                <a:gd name="T23" fmla="*/ 267 h 322"/>
                <a:gd name="T24" fmla="*/ 0 w 360"/>
                <a:gd name="T25" fmla="*/ 267 h 322"/>
                <a:gd name="T26" fmla="*/ 68 w 360"/>
                <a:gd name="T27" fmla="*/ 313 h 322"/>
                <a:gd name="T28" fmla="*/ 183 w 360"/>
                <a:gd name="T29" fmla="*/ 321 h 322"/>
                <a:gd name="T30" fmla="*/ 259 w 360"/>
                <a:gd name="T31" fmla="*/ 298 h 322"/>
                <a:gd name="T32" fmla="*/ 359 w 360"/>
                <a:gd name="T33" fmla="*/ 313 h 322"/>
                <a:gd name="T34" fmla="*/ 359 w 360"/>
                <a:gd name="T35" fmla="*/ 313 h 322"/>
                <a:gd name="T36" fmla="*/ 359 w 360"/>
                <a:gd name="T37" fmla="*/ 25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0" h="322">
                  <a:moveTo>
                    <a:pt x="359" y="252"/>
                  </a:moveTo>
                  <a:lnTo>
                    <a:pt x="359" y="252"/>
                  </a:lnTo>
                  <a:cubicBezTo>
                    <a:pt x="328" y="229"/>
                    <a:pt x="282" y="221"/>
                    <a:pt x="259" y="191"/>
                  </a:cubicBezTo>
                  <a:cubicBezTo>
                    <a:pt x="244" y="168"/>
                    <a:pt x="282" y="145"/>
                    <a:pt x="267" y="122"/>
                  </a:cubicBezTo>
                  <a:cubicBezTo>
                    <a:pt x="259" y="107"/>
                    <a:pt x="221" y="115"/>
                    <a:pt x="206" y="99"/>
                  </a:cubicBezTo>
                  <a:cubicBezTo>
                    <a:pt x="198" y="84"/>
                    <a:pt x="206" y="61"/>
                    <a:pt x="206" y="46"/>
                  </a:cubicBezTo>
                  <a:lnTo>
                    <a:pt x="206" y="46"/>
                  </a:lnTo>
                  <a:cubicBezTo>
                    <a:pt x="191" y="30"/>
                    <a:pt x="183" y="0"/>
                    <a:pt x="168" y="0"/>
                  </a:cubicBezTo>
                  <a:cubicBezTo>
                    <a:pt x="137" y="0"/>
                    <a:pt x="107" y="15"/>
                    <a:pt x="91" y="46"/>
                  </a:cubicBezTo>
                  <a:cubicBezTo>
                    <a:pt x="76" y="61"/>
                    <a:pt x="114" y="92"/>
                    <a:pt x="107" y="115"/>
                  </a:cubicBezTo>
                  <a:cubicBezTo>
                    <a:pt x="91" y="138"/>
                    <a:pt x="53" y="130"/>
                    <a:pt x="30" y="153"/>
                  </a:cubicBezTo>
                  <a:cubicBezTo>
                    <a:pt x="15" y="183"/>
                    <a:pt x="7" y="229"/>
                    <a:pt x="0" y="267"/>
                  </a:cubicBezTo>
                  <a:lnTo>
                    <a:pt x="0" y="267"/>
                  </a:lnTo>
                  <a:cubicBezTo>
                    <a:pt x="23" y="282"/>
                    <a:pt x="45" y="298"/>
                    <a:pt x="68" y="313"/>
                  </a:cubicBezTo>
                  <a:cubicBezTo>
                    <a:pt x="107" y="321"/>
                    <a:pt x="145" y="321"/>
                    <a:pt x="183" y="321"/>
                  </a:cubicBezTo>
                  <a:cubicBezTo>
                    <a:pt x="214" y="321"/>
                    <a:pt x="237" y="298"/>
                    <a:pt x="259" y="298"/>
                  </a:cubicBezTo>
                  <a:cubicBezTo>
                    <a:pt x="298" y="298"/>
                    <a:pt x="328" y="305"/>
                    <a:pt x="359" y="313"/>
                  </a:cubicBezTo>
                  <a:lnTo>
                    <a:pt x="359" y="313"/>
                  </a:lnTo>
                  <a:cubicBezTo>
                    <a:pt x="359" y="252"/>
                    <a:pt x="359" y="252"/>
                    <a:pt x="359" y="25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53" name="Freeform 123"/>
            <p:cNvSpPr>
              <a:spLocks noChangeArrowheads="1"/>
            </p:cNvSpPr>
            <p:nvPr/>
          </p:nvSpPr>
          <p:spPr bwMode="auto">
            <a:xfrm>
              <a:off x="7041691" y="5630863"/>
              <a:ext cx="134929" cy="88900"/>
            </a:xfrm>
            <a:custGeom>
              <a:avLst/>
              <a:gdLst>
                <a:gd name="T0" fmla="*/ 375 w 376"/>
                <a:gd name="T1" fmla="*/ 168 h 245"/>
                <a:gd name="T2" fmla="*/ 375 w 376"/>
                <a:gd name="T3" fmla="*/ 168 h 245"/>
                <a:gd name="T4" fmla="*/ 291 w 376"/>
                <a:gd name="T5" fmla="*/ 0 h 245"/>
                <a:gd name="T6" fmla="*/ 291 w 376"/>
                <a:gd name="T7" fmla="*/ 0 h 245"/>
                <a:gd name="T8" fmla="*/ 252 w 376"/>
                <a:gd name="T9" fmla="*/ 15 h 245"/>
                <a:gd name="T10" fmla="*/ 229 w 376"/>
                <a:gd name="T11" fmla="*/ 53 h 245"/>
                <a:gd name="T12" fmla="*/ 199 w 376"/>
                <a:gd name="T13" fmla="*/ 68 h 245"/>
                <a:gd name="T14" fmla="*/ 153 w 376"/>
                <a:gd name="T15" fmla="*/ 53 h 245"/>
                <a:gd name="T16" fmla="*/ 92 w 376"/>
                <a:gd name="T17" fmla="*/ 61 h 245"/>
                <a:gd name="T18" fmla="*/ 61 w 376"/>
                <a:gd name="T19" fmla="*/ 45 h 245"/>
                <a:gd name="T20" fmla="*/ 8 w 376"/>
                <a:gd name="T21" fmla="*/ 38 h 245"/>
                <a:gd name="T22" fmla="*/ 8 w 376"/>
                <a:gd name="T23" fmla="*/ 38 h 245"/>
                <a:gd name="T24" fmla="*/ 8 w 376"/>
                <a:gd name="T25" fmla="*/ 91 h 245"/>
                <a:gd name="T26" fmla="*/ 69 w 376"/>
                <a:gd name="T27" fmla="*/ 114 h 245"/>
                <a:gd name="T28" fmla="*/ 61 w 376"/>
                <a:gd name="T29" fmla="*/ 183 h 245"/>
                <a:gd name="T30" fmla="*/ 161 w 376"/>
                <a:gd name="T31" fmla="*/ 244 h 245"/>
                <a:gd name="T32" fmla="*/ 161 w 376"/>
                <a:gd name="T33" fmla="*/ 244 h 245"/>
                <a:gd name="T34" fmla="*/ 298 w 376"/>
                <a:gd name="T35" fmla="*/ 229 h 245"/>
                <a:gd name="T36" fmla="*/ 375 w 376"/>
                <a:gd name="T37" fmla="*/ 16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45">
                  <a:moveTo>
                    <a:pt x="375" y="168"/>
                  </a:moveTo>
                  <a:lnTo>
                    <a:pt x="375" y="168"/>
                  </a:lnTo>
                  <a:cubicBezTo>
                    <a:pt x="336" y="122"/>
                    <a:pt x="314" y="61"/>
                    <a:pt x="291" y="0"/>
                  </a:cubicBezTo>
                  <a:lnTo>
                    <a:pt x="291" y="0"/>
                  </a:lnTo>
                  <a:cubicBezTo>
                    <a:pt x="268" y="7"/>
                    <a:pt x="275" y="0"/>
                    <a:pt x="252" y="15"/>
                  </a:cubicBezTo>
                  <a:cubicBezTo>
                    <a:pt x="237" y="22"/>
                    <a:pt x="245" y="38"/>
                    <a:pt x="229" y="53"/>
                  </a:cubicBezTo>
                  <a:cubicBezTo>
                    <a:pt x="222" y="61"/>
                    <a:pt x="214" y="68"/>
                    <a:pt x="199" y="68"/>
                  </a:cubicBezTo>
                  <a:cubicBezTo>
                    <a:pt x="184" y="76"/>
                    <a:pt x="168" y="61"/>
                    <a:pt x="153" y="53"/>
                  </a:cubicBezTo>
                  <a:cubicBezTo>
                    <a:pt x="130" y="53"/>
                    <a:pt x="115" y="61"/>
                    <a:pt x="92" y="61"/>
                  </a:cubicBezTo>
                  <a:cubicBezTo>
                    <a:pt x="84" y="61"/>
                    <a:pt x="69" y="45"/>
                    <a:pt x="61" y="45"/>
                  </a:cubicBezTo>
                  <a:cubicBezTo>
                    <a:pt x="39" y="38"/>
                    <a:pt x="23" y="38"/>
                    <a:pt x="8" y="38"/>
                  </a:cubicBezTo>
                  <a:lnTo>
                    <a:pt x="8" y="38"/>
                  </a:lnTo>
                  <a:cubicBezTo>
                    <a:pt x="8" y="53"/>
                    <a:pt x="0" y="76"/>
                    <a:pt x="8" y="91"/>
                  </a:cubicBezTo>
                  <a:cubicBezTo>
                    <a:pt x="23" y="107"/>
                    <a:pt x="61" y="99"/>
                    <a:pt x="69" y="114"/>
                  </a:cubicBezTo>
                  <a:cubicBezTo>
                    <a:pt x="84" y="137"/>
                    <a:pt x="46" y="160"/>
                    <a:pt x="61" y="183"/>
                  </a:cubicBezTo>
                  <a:cubicBezTo>
                    <a:pt x="84" y="213"/>
                    <a:pt x="130" y="221"/>
                    <a:pt x="161" y="244"/>
                  </a:cubicBezTo>
                  <a:lnTo>
                    <a:pt x="161" y="244"/>
                  </a:lnTo>
                  <a:cubicBezTo>
                    <a:pt x="207" y="236"/>
                    <a:pt x="252" y="244"/>
                    <a:pt x="298" y="229"/>
                  </a:cubicBezTo>
                  <a:cubicBezTo>
                    <a:pt x="336" y="213"/>
                    <a:pt x="344" y="198"/>
                    <a:pt x="375" y="16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54" name="Freeform 124"/>
            <p:cNvSpPr>
              <a:spLocks noChangeArrowheads="1"/>
            </p:cNvSpPr>
            <p:nvPr/>
          </p:nvSpPr>
          <p:spPr bwMode="auto">
            <a:xfrm>
              <a:off x="5017762" y="5210175"/>
              <a:ext cx="1349287" cy="838200"/>
            </a:xfrm>
            <a:custGeom>
              <a:avLst/>
              <a:gdLst>
                <a:gd name="T0" fmla="*/ 3741 w 3750"/>
                <a:gd name="T1" fmla="*/ 978 h 2330"/>
                <a:gd name="T2" fmla="*/ 3543 w 3750"/>
                <a:gd name="T3" fmla="*/ 1153 h 2330"/>
                <a:gd name="T4" fmla="*/ 3405 w 3750"/>
                <a:gd name="T5" fmla="*/ 1161 h 2330"/>
                <a:gd name="T6" fmla="*/ 3405 w 3750"/>
                <a:gd name="T7" fmla="*/ 1283 h 2330"/>
                <a:gd name="T8" fmla="*/ 3329 w 3750"/>
                <a:gd name="T9" fmla="*/ 1375 h 2330"/>
                <a:gd name="T10" fmla="*/ 2574 w 3750"/>
                <a:gd name="T11" fmla="*/ 1360 h 2330"/>
                <a:gd name="T12" fmla="*/ 2436 w 3750"/>
                <a:gd name="T13" fmla="*/ 1679 h 2330"/>
                <a:gd name="T14" fmla="*/ 1802 w 3750"/>
                <a:gd name="T15" fmla="*/ 1924 h 2330"/>
                <a:gd name="T16" fmla="*/ 1764 w 3750"/>
                <a:gd name="T17" fmla="*/ 1977 h 2330"/>
                <a:gd name="T18" fmla="*/ 1489 w 3750"/>
                <a:gd name="T19" fmla="*/ 1786 h 2330"/>
                <a:gd name="T20" fmla="*/ 1329 w 3750"/>
                <a:gd name="T21" fmla="*/ 1802 h 2330"/>
                <a:gd name="T22" fmla="*/ 1107 w 3750"/>
                <a:gd name="T23" fmla="*/ 2122 h 2330"/>
                <a:gd name="T24" fmla="*/ 672 w 3750"/>
                <a:gd name="T25" fmla="*/ 1802 h 2330"/>
                <a:gd name="T26" fmla="*/ 450 w 3750"/>
                <a:gd name="T27" fmla="*/ 2008 h 2330"/>
                <a:gd name="T28" fmla="*/ 511 w 3750"/>
                <a:gd name="T29" fmla="*/ 2267 h 2330"/>
                <a:gd name="T30" fmla="*/ 290 w 3750"/>
                <a:gd name="T31" fmla="*/ 1908 h 2330"/>
                <a:gd name="T32" fmla="*/ 160 w 3750"/>
                <a:gd name="T33" fmla="*/ 1260 h 2330"/>
                <a:gd name="T34" fmla="*/ 328 w 3750"/>
                <a:gd name="T35" fmla="*/ 1512 h 2330"/>
                <a:gd name="T36" fmla="*/ 420 w 3750"/>
                <a:gd name="T37" fmla="*/ 1191 h 2330"/>
                <a:gd name="T38" fmla="*/ 771 w 3750"/>
                <a:gd name="T39" fmla="*/ 1161 h 2330"/>
                <a:gd name="T40" fmla="*/ 909 w 3750"/>
                <a:gd name="T41" fmla="*/ 1024 h 2330"/>
                <a:gd name="T42" fmla="*/ 1008 w 3750"/>
                <a:gd name="T43" fmla="*/ 878 h 2330"/>
                <a:gd name="T44" fmla="*/ 1222 w 3750"/>
                <a:gd name="T45" fmla="*/ 810 h 2330"/>
                <a:gd name="T46" fmla="*/ 1291 w 3750"/>
                <a:gd name="T47" fmla="*/ 817 h 2330"/>
                <a:gd name="T48" fmla="*/ 1382 w 3750"/>
                <a:gd name="T49" fmla="*/ 565 h 2330"/>
                <a:gd name="T50" fmla="*/ 1566 w 3750"/>
                <a:gd name="T51" fmla="*/ 405 h 2330"/>
                <a:gd name="T52" fmla="*/ 1756 w 3750"/>
                <a:gd name="T53" fmla="*/ 458 h 2330"/>
                <a:gd name="T54" fmla="*/ 1779 w 3750"/>
                <a:gd name="T55" fmla="*/ 260 h 2330"/>
                <a:gd name="T56" fmla="*/ 1924 w 3750"/>
                <a:gd name="T57" fmla="*/ 53 h 2330"/>
                <a:gd name="T58" fmla="*/ 2008 w 3750"/>
                <a:gd name="T59" fmla="*/ 23 h 2330"/>
                <a:gd name="T60" fmla="*/ 2276 w 3750"/>
                <a:gd name="T61" fmla="*/ 138 h 2330"/>
                <a:gd name="T62" fmla="*/ 2398 w 3750"/>
                <a:gd name="T63" fmla="*/ 336 h 2330"/>
                <a:gd name="T64" fmla="*/ 2490 w 3750"/>
                <a:gd name="T65" fmla="*/ 481 h 2330"/>
                <a:gd name="T66" fmla="*/ 2604 w 3750"/>
                <a:gd name="T67" fmla="*/ 390 h 2330"/>
                <a:gd name="T68" fmla="*/ 2650 w 3750"/>
                <a:gd name="T69" fmla="*/ 191 h 2330"/>
                <a:gd name="T70" fmla="*/ 2749 w 3750"/>
                <a:gd name="T71" fmla="*/ 168 h 2330"/>
                <a:gd name="T72" fmla="*/ 3002 w 3750"/>
                <a:gd name="T73" fmla="*/ 61 h 2330"/>
                <a:gd name="T74" fmla="*/ 3085 w 3750"/>
                <a:gd name="T75" fmla="*/ 145 h 2330"/>
                <a:gd name="T76" fmla="*/ 3024 w 3750"/>
                <a:gd name="T77" fmla="*/ 344 h 2330"/>
                <a:gd name="T78" fmla="*/ 3191 w 3750"/>
                <a:gd name="T79" fmla="*/ 275 h 2330"/>
                <a:gd name="T80" fmla="*/ 3344 w 3750"/>
                <a:gd name="T81" fmla="*/ 344 h 2330"/>
                <a:gd name="T82" fmla="*/ 3436 w 3750"/>
                <a:gd name="T83" fmla="*/ 527 h 2330"/>
                <a:gd name="T84" fmla="*/ 3573 w 3750"/>
                <a:gd name="T85" fmla="*/ 489 h 2330"/>
                <a:gd name="T86" fmla="*/ 3695 w 3750"/>
                <a:gd name="T87" fmla="*/ 550 h 2330"/>
                <a:gd name="T88" fmla="*/ 3726 w 3750"/>
                <a:gd name="T89" fmla="*/ 672 h 2330"/>
                <a:gd name="T90" fmla="*/ 3749 w 3750"/>
                <a:gd name="T91" fmla="*/ 947 h 2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0" h="2330">
                  <a:moveTo>
                    <a:pt x="3749" y="947"/>
                  </a:moveTo>
                  <a:lnTo>
                    <a:pt x="3749" y="947"/>
                  </a:lnTo>
                  <a:cubicBezTo>
                    <a:pt x="3741" y="947"/>
                    <a:pt x="3741" y="970"/>
                    <a:pt x="3741" y="978"/>
                  </a:cubicBezTo>
                  <a:cubicBezTo>
                    <a:pt x="3734" y="985"/>
                    <a:pt x="3726" y="985"/>
                    <a:pt x="3718" y="993"/>
                  </a:cubicBezTo>
                  <a:cubicBezTo>
                    <a:pt x="3695" y="1016"/>
                    <a:pt x="3695" y="1031"/>
                    <a:pt x="3680" y="1054"/>
                  </a:cubicBezTo>
                  <a:cubicBezTo>
                    <a:pt x="3634" y="1069"/>
                    <a:pt x="3604" y="1146"/>
                    <a:pt x="3543" y="1153"/>
                  </a:cubicBezTo>
                  <a:cubicBezTo>
                    <a:pt x="3535" y="1169"/>
                    <a:pt x="3420" y="1161"/>
                    <a:pt x="3413" y="1146"/>
                  </a:cubicBezTo>
                  <a:lnTo>
                    <a:pt x="3405" y="1161"/>
                  </a:lnTo>
                  <a:lnTo>
                    <a:pt x="3405" y="1161"/>
                  </a:lnTo>
                  <a:cubicBezTo>
                    <a:pt x="3398" y="1169"/>
                    <a:pt x="3405" y="1169"/>
                    <a:pt x="3405" y="1176"/>
                  </a:cubicBezTo>
                  <a:cubicBezTo>
                    <a:pt x="3436" y="1207"/>
                    <a:pt x="3436" y="1207"/>
                    <a:pt x="3436" y="1207"/>
                  </a:cubicBezTo>
                  <a:cubicBezTo>
                    <a:pt x="3459" y="1207"/>
                    <a:pt x="3413" y="1276"/>
                    <a:pt x="3405" y="1283"/>
                  </a:cubicBezTo>
                  <a:cubicBezTo>
                    <a:pt x="3398" y="1299"/>
                    <a:pt x="3398" y="1344"/>
                    <a:pt x="3375" y="1352"/>
                  </a:cubicBezTo>
                  <a:cubicBezTo>
                    <a:pt x="3382" y="1352"/>
                    <a:pt x="3382" y="1352"/>
                    <a:pt x="3382" y="1352"/>
                  </a:cubicBezTo>
                  <a:cubicBezTo>
                    <a:pt x="3375" y="1352"/>
                    <a:pt x="3359" y="1360"/>
                    <a:pt x="3329" y="1375"/>
                  </a:cubicBezTo>
                  <a:cubicBezTo>
                    <a:pt x="3260" y="1421"/>
                    <a:pt x="3078" y="1421"/>
                    <a:pt x="2986" y="1405"/>
                  </a:cubicBezTo>
                  <a:cubicBezTo>
                    <a:pt x="2887" y="1382"/>
                    <a:pt x="2788" y="1398"/>
                    <a:pt x="2688" y="1405"/>
                  </a:cubicBezTo>
                  <a:cubicBezTo>
                    <a:pt x="2627" y="1413"/>
                    <a:pt x="2612" y="1360"/>
                    <a:pt x="2574" y="1360"/>
                  </a:cubicBezTo>
                  <a:cubicBezTo>
                    <a:pt x="2574" y="1398"/>
                    <a:pt x="2581" y="1421"/>
                    <a:pt x="2566" y="1459"/>
                  </a:cubicBezTo>
                  <a:cubicBezTo>
                    <a:pt x="2551" y="1497"/>
                    <a:pt x="2581" y="1527"/>
                    <a:pt x="2581" y="1565"/>
                  </a:cubicBezTo>
                  <a:cubicBezTo>
                    <a:pt x="2581" y="1679"/>
                    <a:pt x="2505" y="1641"/>
                    <a:pt x="2436" y="1679"/>
                  </a:cubicBezTo>
                  <a:cubicBezTo>
                    <a:pt x="2345" y="1672"/>
                    <a:pt x="2367" y="1634"/>
                    <a:pt x="2283" y="1695"/>
                  </a:cubicBezTo>
                  <a:cubicBezTo>
                    <a:pt x="2215" y="1740"/>
                    <a:pt x="2184" y="1794"/>
                    <a:pt x="2131" y="1832"/>
                  </a:cubicBezTo>
                  <a:cubicBezTo>
                    <a:pt x="2062" y="1886"/>
                    <a:pt x="1879" y="1992"/>
                    <a:pt x="1802" y="1924"/>
                  </a:cubicBezTo>
                  <a:cubicBezTo>
                    <a:pt x="1795" y="1916"/>
                    <a:pt x="1772" y="1863"/>
                    <a:pt x="1764" y="1870"/>
                  </a:cubicBezTo>
                  <a:cubicBezTo>
                    <a:pt x="1749" y="1924"/>
                    <a:pt x="1764" y="1931"/>
                    <a:pt x="1764" y="1977"/>
                  </a:cubicBezTo>
                  <a:lnTo>
                    <a:pt x="1764" y="1977"/>
                  </a:lnTo>
                  <a:cubicBezTo>
                    <a:pt x="1749" y="1939"/>
                    <a:pt x="1657" y="1916"/>
                    <a:pt x="1627" y="1893"/>
                  </a:cubicBezTo>
                  <a:cubicBezTo>
                    <a:pt x="1588" y="1863"/>
                    <a:pt x="1543" y="1817"/>
                    <a:pt x="1535" y="1763"/>
                  </a:cubicBezTo>
                  <a:cubicBezTo>
                    <a:pt x="1527" y="1717"/>
                    <a:pt x="1512" y="1786"/>
                    <a:pt x="1489" y="1786"/>
                  </a:cubicBezTo>
                  <a:cubicBezTo>
                    <a:pt x="1466" y="1786"/>
                    <a:pt x="1390" y="1725"/>
                    <a:pt x="1359" y="1710"/>
                  </a:cubicBezTo>
                  <a:cubicBezTo>
                    <a:pt x="1313" y="1695"/>
                    <a:pt x="1283" y="1611"/>
                    <a:pt x="1275" y="1702"/>
                  </a:cubicBezTo>
                  <a:cubicBezTo>
                    <a:pt x="1268" y="1756"/>
                    <a:pt x="1298" y="1779"/>
                    <a:pt x="1329" y="1802"/>
                  </a:cubicBezTo>
                  <a:cubicBezTo>
                    <a:pt x="1397" y="1855"/>
                    <a:pt x="1313" y="1992"/>
                    <a:pt x="1321" y="2054"/>
                  </a:cubicBezTo>
                  <a:cubicBezTo>
                    <a:pt x="1336" y="2115"/>
                    <a:pt x="1344" y="2153"/>
                    <a:pt x="1291" y="2199"/>
                  </a:cubicBezTo>
                  <a:cubicBezTo>
                    <a:pt x="1260" y="2214"/>
                    <a:pt x="1145" y="2138"/>
                    <a:pt x="1107" y="2122"/>
                  </a:cubicBezTo>
                  <a:cubicBezTo>
                    <a:pt x="1000" y="2069"/>
                    <a:pt x="985" y="1962"/>
                    <a:pt x="909" y="1908"/>
                  </a:cubicBezTo>
                  <a:cubicBezTo>
                    <a:pt x="847" y="1870"/>
                    <a:pt x="817" y="1855"/>
                    <a:pt x="771" y="1809"/>
                  </a:cubicBezTo>
                  <a:cubicBezTo>
                    <a:pt x="748" y="1786"/>
                    <a:pt x="702" y="1802"/>
                    <a:pt x="672" y="1802"/>
                  </a:cubicBezTo>
                  <a:cubicBezTo>
                    <a:pt x="649" y="1794"/>
                    <a:pt x="626" y="1756"/>
                    <a:pt x="611" y="1733"/>
                  </a:cubicBezTo>
                  <a:cubicBezTo>
                    <a:pt x="565" y="1687"/>
                    <a:pt x="473" y="1779"/>
                    <a:pt x="435" y="1802"/>
                  </a:cubicBezTo>
                  <a:cubicBezTo>
                    <a:pt x="351" y="1848"/>
                    <a:pt x="435" y="1939"/>
                    <a:pt x="450" y="2008"/>
                  </a:cubicBezTo>
                  <a:cubicBezTo>
                    <a:pt x="473" y="2130"/>
                    <a:pt x="473" y="2130"/>
                    <a:pt x="473" y="2130"/>
                  </a:cubicBezTo>
                  <a:cubicBezTo>
                    <a:pt x="519" y="2191"/>
                    <a:pt x="519" y="2191"/>
                    <a:pt x="519" y="2191"/>
                  </a:cubicBezTo>
                  <a:cubicBezTo>
                    <a:pt x="511" y="2267"/>
                    <a:pt x="511" y="2267"/>
                    <a:pt x="511" y="2267"/>
                  </a:cubicBezTo>
                  <a:cubicBezTo>
                    <a:pt x="504" y="2298"/>
                    <a:pt x="549" y="2313"/>
                    <a:pt x="557" y="2329"/>
                  </a:cubicBezTo>
                  <a:cubicBezTo>
                    <a:pt x="458" y="2329"/>
                    <a:pt x="351" y="2252"/>
                    <a:pt x="397" y="2153"/>
                  </a:cubicBezTo>
                  <a:cubicBezTo>
                    <a:pt x="412" y="2122"/>
                    <a:pt x="320" y="1939"/>
                    <a:pt x="290" y="1908"/>
                  </a:cubicBezTo>
                  <a:cubicBezTo>
                    <a:pt x="252" y="1848"/>
                    <a:pt x="168" y="1817"/>
                    <a:pt x="130" y="1748"/>
                  </a:cubicBezTo>
                  <a:cubicBezTo>
                    <a:pt x="107" y="1664"/>
                    <a:pt x="0" y="1557"/>
                    <a:pt x="30" y="1451"/>
                  </a:cubicBezTo>
                  <a:cubicBezTo>
                    <a:pt x="45" y="1382"/>
                    <a:pt x="61" y="1260"/>
                    <a:pt x="160" y="1260"/>
                  </a:cubicBezTo>
                  <a:cubicBezTo>
                    <a:pt x="160" y="1283"/>
                    <a:pt x="198" y="1337"/>
                    <a:pt x="206" y="1367"/>
                  </a:cubicBezTo>
                  <a:cubicBezTo>
                    <a:pt x="213" y="1405"/>
                    <a:pt x="206" y="1451"/>
                    <a:pt x="206" y="1489"/>
                  </a:cubicBezTo>
                  <a:cubicBezTo>
                    <a:pt x="213" y="1565"/>
                    <a:pt x="366" y="1588"/>
                    <a:pt x="328" y="1512"/>
                  </a:cubicBezTo>
                  <a:cubicBezTo>
                    <a:pt x="282" y="1436"/>
                    <a:pt x="252" y="1360"/>
                    <a:pt x="244" y="1283"/>
                  </a:cubicBezTo>
                  <a:lnTo>
                    <a:pt x="244" y="1283"/>
                  </a:lnTo>
                  <a:cubicBezTo>
                    <a:pt x="297" y="1253"/>
                    <a:pt x="382" y="1230"/>
                    <a:pt x="420" y="1191"/>
                  </a:cubicBezTo>
                  <a:cubicBezTo>
                    <a:pt x="458" y="1161"/>
                    <a:pt x="450" y="1092"/>
                    <a:pt x="488" y="1077"/>
                  </a:cubicBezTo>
                  <a:cubicBezTo>
                    <a:pt x="534" y="1069"/>
                    <a:pt x="565" y="1130"/>
                    <a:pt x="603" y="1146"/>
                  </a:cubicBezTo>
                  <a:cubicBezTo>
                    <a:pt x="657" y="1161"/>
                    <a:pt x="718" y="1169"/>
                    <a:pt x="771" y="1161"/>
                  </a:cubicBezTo>
                  <a:cubicBezTo>
                    <a:pt x="824" y="1161"/>
                    <a:pt x="878" y="1146"/>
                    <a:pt x="924" y="1123"/>
                  </a:cubicBezTo>
                  <a:cubicBezTo>
                    <a:pt x="939" y="1115"/>
                    <a:pt x="939" y="1084"/>
                    <a:pt x="947" y="1069"/>
                  </a:cubicBezTo>
                  <a:cubicBezTo>
                    <a:pt x="947" y="1069"/>
                    <a:pt x="909" y="1031"/>
                    <a:pt x="909" y="1024"/>
                  </a:cubicBezTo>
                  <a:cubicBezTo>
                    <a:pt x="909" y="1016"/>
                    <a:pt x="939" y="917"/>
                    <a:pt x="939" y="917"/>
                  </a:cubicBezTo>
                  <a:cubicBezTo>
                    <a:pt x="947" y="901"/>
                    <a:pt x="962" y="878"/>
                    <a:pt x="977" y="871"/>
                  </a:cubicBezTo>
                  <a:cubicBezTo>
                    <a:pt x="985" y="863"/>
                    <a:pt x="1000" y="878"/>
                    <a:pt x="1008" y="878"/>
                  </a:cubicBezTo>
                  <a:cubicBezTo>
                    <a:pt x="1031" y="863"/>
                    <a:pt x="1038" y="825"/>
                    <a:pt x="1061" y="825"/>
                  </a:cubicBezTo>
                  <a:cubicBezTo>
                    <a:pt x="1092" y="817"/>
                    <a:pt x="1130" y="848"/>
                    <a:pt x="1161" y="840"/>
                  </a:cubicBezTo>
                  <a:cubicBezTo>
                    <a:pt x="1184" y="840"/>
                    <a:pt x="1206" y="817"/>
                    <a:pt x="1222" y="810"/>
                  </a:cubicBezTo>
                  <a:lnTo>
                    <a:pt x="1222" y="810"/>
                  </a:lnTo>
                  <a:cubicBezTo>
                    <a:pt x="1229" y="832"/>
                    <a:pt x="1222" y="886"/>
                    <a:pt x="1252" y="886"/>
                  </a:cubicBezTo>
                  <a:cubicBezTo>
                    <a:pt x="1275" y="894"/>
                    <a:pt x="1283" y="848"/>
                    <a:pt x="1291" y="817"/>
                  </a:cubicBezTo>
                  <a:cubicBezTo>
                    <a:pt x="1306" y="787"/>
                    <a:pt x="1298" y="748"/>
                    <a:pt x="1313" y="718"/>
                  </a:cubicBezTo>
                  <a:cubicBezTo>
                    <a:pt x="1321" y="703"/>
                    <a:pt x="1344" y="718"/>
                    <a:pt x="1352" y="710"/>
                  </a:cubicBezTo>
                  <a:cubicBezTo>
                    <a:pt x="1367" y="665"/>
                    <a:pt x="1367" y="611"/>
                    <a:pt x="1382" y="565"/>
                  </a:cubicBezTo>
                  <a:cubicBezTo>
                    <a:pt x="1405" y="512"/>
                    <a:pt x="1428" y="466"/>
                    <a:pt x="1466" y="435"/>
                  </a:cubicBezTo>
                  <a:cubicBezTo>
                    <a:pt x="1481" y="420"/>
                    <a:pt x="1504" y="435"/>
                    <a:pt x="1527" y="435"/>
                  </a:cubicBezTo>
                  <a:cubicBezTo>
                    <a:pt x="1543" y="428"/>
                    <a:pt x="1550" y="405"/>
                    <a:pt x="1566" y="405"/>
                  </a:cubicBezTo>
                  <a:cubicBezTo>
                    <a:pt x="1573" y="397"/>
                    <a:pt x="1588" y="397"/>
                    <a:pt x="1604" y="405"/>
                  </a:cubicBezTo>
                  <a:cubicBezTo>
                    <a:pt x="1649" y="428"/>
                    <a:pt x="1672" y="481"/>
                    <a:pt x="1726" y="496"/>
                  </a:cubicBezTo>
                  <a:cubicBezTo>
                    <a:pt x="1741" y="504"/>
                    <a:pt x="1749" y="474"/>
                    <a:pt x="1756" y="458"/>
                  </a:cubicBezTo>
                  <a:cubicBezTo>
                    <a:pt x="1756" y="458"/>
                    <a:pt x="1756" y="413"/>
                    <a:pt x="1756" y="405"/>
                  </a:cubicBezTo>
                  <a:cubicBezTo>
                    <a:pt x="1756" y="390"/>
                    <a:pt x="1810" y="321"/>
                    <a:pt x="1810" y="321"/>
                  </a:cubicBezTo>
                  <a:cubicBezTo>
                    <a:pt x="1802" y="298"/>
                    <a:pt x="1779" y="282"/>
                    <a:pt x="1779" y="260"/>
                  </a:cubicBezTo>
                  <a:cubicBezTo>
                    <a:pt x="1779" y="221"/>
                    <a:pt x="1779" y="176"/>
                    <a:pt x="1802" y="153"/>
                  </a:cubicBezTo>
                  <a:cubicBezTo>
                    <a:pt x="1833" y="115"/>
                    <a:pt x="1894" y="122"/>
                    <a:pt x="1932" y="92"/>
                  </a:cubicBezTo>
                  <a:cubicBezTo>
                    <a:pt x="1947" y="84"/>
                    <a:pt x="1917" y="61"/>
                    <a:pt x="1924" y="53"/>
                  </a:cubicBezTo>
                  <a:cubicBezTo>
                    <a:pt x="1932" y="30"/>
                    <a:pt x="1955" y="15"/>
                    <a:pt x="1970" y="0"/>
                  </a:cubicBezTo>
                  <a:lnTo>
                    <a:pt x="1970" y="0"/>
                  </a:lnTo>
                  <a:cubicBezTo>
                    <a:pt x="1985" y="7"/>
                    <a:pt x="1993" y="23"/>
                    <a:pt x="2008" y="23"/>
                  </a:cubicBezTo>
                  <a:cubicBezTo>
                    <a:pt x="2047" y="30"/>
                    <a:pt x="2085" y="15"/>
                    <a:pt x="2123" y="23"/>
                  </a:cubicBezTo>
                  <a:cubicBezTo>
                    <a:pt x="2161" y="23"/>
                    <a:pt x="2192" y="38"/>
                    <a:pt x="2222" y="61"/>
                  </a:cubicBezTo>
                  <a:cubicBezTo>
                    <a:pt x="2245" y="84"/>
                    <a:pt x="2260" y="115"/>
                    <a:pt x="2276" y="138"/>
                  </a:cubicBezTo>
                  <a:cubicBezTo>
                    <a:pt x="2291" y="153"/>
                    <a:pt x="2299" y="176"/>
                    <a:pt x="2306" y="191"/>
                  </a:cubicBezTo>
                  <a:cubicBezTo>
                    <a:pt x="2322" y="221"/>
                    <a:pt x="2337" y="252"/>
                    <a:pt x="2352" y="275"/>
                  </a:cubicBezTo>
                  <a:cubicBezTo>
                    <a:pt x="2367" y="298"/>
                    <a:pt x="2390" y="313"/>
                    <a:pt x="2398" y="336"/>
                  </a:cubicBezTo>
                  <a:cubicBezTo>
                    <a:pt x="2406" y="351"/>
                    <a:pt x="2398" y="382"/>
                    <a:pt x="2406" y="397"/>
                  </a:cubicBezTo>
                  <a:cubicBezTo>
                    <a:pt x="2406" y="413"/>
                    <a:pt x="2429" y="428"/>
                    <a:pt x="2436" y="435"/>
                  </a:cubicBezTo>
                  <a:cubicBezTo>
                    <a:pt x="2452" y="451"/>
                    <a:pt x="2467" y="474"/>
                    <a:pt x="2490" y="481"/>
                  </a:cubicBezTo>
                  <a:cubicBezTo>
                    <a:pt x="2497" y="489"/>
                    <a:pt x="2520" y="489"/>
                    <a:pt x="2528" y="481"/>
                  </a:cubicBezTo>
                  <a:cubicBezTo>
                    <a:pt x="2543" y="451"/>
                    <a:pt x="2535" y="413"/>
                    <a:pt x="2558" y="390"/>
                  </a:cubicBezTo>
                  <a:cubicBezTo>
                    <a:pt x="2566" y="382"/>
                    <a:pt x="2597" y="405"/>
                    <a:pt x="2604" y="390"/>
                  </a:cubicBezTo>
                  <a:cubicBezTo>
                    <a:pt x="2619" y="367"/>
                    <a:pt x="2604" y="328"/>
                    <a:pt x="2604" y="298"/>
                  </a:cubicBezTo>
                  <a:cubicBezTo>
                    <a:pt x="2604" y="267"/>
                    <a:pt x="2589" y="237"/>
                    <a:pt x="2604" y="214"/>
                  </a:cubicBezTo>
                  <a:cubicBezTo>
                    <a:pt x="2612" y="199"/>
                    <a:pt x="2635" y="199"/>
                    <a:pt x="2650" y="191"/>
                  </a:cubicBezTo>
                  <a:cubicBezTo>
                    <a:pt x="2673" y="176"/>
                    <a:pt x="2696" y="168"/>
                    <a:pt x="2711" y="153"/>
                  </a:cubicBezTo>
                  <a:lnTo>
                    <a:pt x="2711" y="153"/>
                  </a:lnTo>
                  <a:cubicBezTo>
                    <a:pt x="2727" y="160"/>
                    <a:pt x="2734" y="168"/>
                    <a:pt x="2749" y="168"/>
                  </a:cubicBezTo>
                  <a:cubicBezTo>
                    <a:pt x="2772" y="168"/>
                    <a:pt x="2803" y="160"/>
                    <a:pt x="2833" y="153"/>
                  </a:cubicBezTo>
                  <a:cubicBezTo>
                    <a:pt x="2879" y="145"/>
                    <a:pt x="2933" y="153"/>
                    <a:pt x="2971" y="130"/>
                  </a:cubicBezTo>
                  <a:cubicBezTo>
                    <a:pt x="2994" y="115"/>
                    <a:pt x="2979" y="76"/>
                    <a:pt x="3002" y="61"/>
                  </a:cubicBezTo>
                  <a:cubicBezTo>
                    <a:pt x="3009" y="53"/>
                    <a:pt x="3024" y="76"/>
                    <a:pt x="3040" y="76"/>
                  </a:cubicBezTo>
                  <a:cubicBezTo>
                    <a:pt x="3070" y="92"/>
                    <a:pt x="3108" y="76"/>
                    <a:pt x="3131" y="99"/>
                  </a:cubicBezTo>
                  <a:cubicBezTo>
                    <a:pt x="3139" y="122"/>
                    <a:pt x="3101" y="130"/>
                    <a:pt x="3085" y="145"/>
                  </a:cubicBezTo>
                  <a:cubicBezTo>
                    <a:pt x="3063" y="160"/>
                    <a:pt x="3047" y="176"/>
                    <a:pt x="3032" y="199"/>
                  </a:cubicBezTo>
                  <a:cubicBezTo>
                    <a:pt x="3024" y="221"/>
                    <a:pt x="3017" y="252"/>
                    <a:pt x="3017" y="275"/>
                  </a:cubicBezTo>
                  <a:cubicBezTo>
                    <a:pt x="3017" y="298"/>
                    <a:pt x="3009" y="328"/>
                    <a:pt x="3024" y="344"/>
                  </a:cubicBezTo>
                  <a:cubicBezTo>
                    <a:pt x="3047" y="351"/>
                    <a:pt x="3063" y="321"/>
                    <a:pt x="3085" y="305"/>
                  </a:cubicBezTo>
                  <a:cubicBezTo>
                    <a:pt x="3101" y="290"/>
                    <a:pt x="3116" y="260"/>
                    <a:pt x="3145" y="252"/>
                  </a:cubicBezTo>
                  <a:cubicBezTo>
                    <a:pt x="3161" y="244"/>
                    <a:pt x="3176" y="260"/>
                    <a:pt x="3191" y="275"/>
                  </a:cubicBezTo>
                  <a:cubicBezTo>
                    <a:pt x="3207" y="282"/>
                    <a:pt x="3207" y="321"/>
                    <a:pt x="3230" y="321"/>
                  </a:cubicBezTo>
                  <a:cubicBezTo>
                    <a:pt x="3260" y="328"/>
                    <a:pt x="3298" y="290"/>
                    <a:pt x="3337" y="298"/>
                  </a:cubicBezTo>
                  <a:cubicBezTo>
                    <a:pt x="3352" y="305"/>
                    <a:pt x="3344" y="328"/>
                    <a:pt x="3344" y="344"/>
                  </a:cubicBezTo>
                  <a:cubicBezTo>
                    <a:pt x="3359" y="367"/>
                    <a:pt x="3367" y="382"/>
                    <a:pt x="3375" y="405"/>
                  </a:cubicBezTo>
                  <a:cubicBezTo>
                    <a:pt x="3390" y="428"/>
                    <a:pt x="3413" y="443"/>
                    <a:pt x="3428" y="466"/>
                  </a:cubicBezTo>
                  <a:cubicBezTo>
                    <a:pt x="3436" y="481"/>
                    <a:pt x="3420" y="512"/>
                    <a:pt x="3436" y="527"/>
                  </a:cubicBezTo>
                  <a:cubicBezTo>
                    <a:pt x="3443" y="535"/>
                    <a:pt x="3459" y="527"/>
                    <a:pt x="3474" y="527"/>
                  </a:cubicBezTo>
                  <a:cubicBezTo>
                    <a:pt x="3482" y="527"/>
                    <a:pt x="3489" y="542"/>
                    <a:pt x="3497" y="535"/>
                  </a:cubicBezTo>
                  <a:cubicBezTo>
                    <a:pt x="3527" y="527"/>
                    <a:pt x="3543" y="496"/>
                    <a:pt x="3573" y="489"/>
                  </a:cubicBezTo>
                  <a:cubicBezTo>
                    <a:pt x="3589" y="489"/>
                    <a:pt x="3604" y="504"/>
                    <a:pt x="3619" y="512"/>
                  </a:cubicBezTo>
                  <a:cubicBezTo>
                    <a:pt x="3642" y="512"/>
                    <a:pt x="3657" y="489"/>
                    <a:pt x="3673" y="496"/>
                  </a:cubicBezTo>
                  <a:cubicBezTo>
                    <a:pt x="3688" y="504"/>
                    <a:pt x="3703" y="535"/>
                    <a:pt x="3695" y="550"/>
                  </a:cubicBezTo>
                  <a:cubicBezTo>
                    <a:pt x="3688" y="580"/>
                    <a:pt x="3627" y="588"/>
                    <a:pt x="3634" y="619"/>
                  </a:cubicBezTo>
                  <a:cubicBezTo>
                    <a:pt x="3642" y="649"/>
                    <a:pt x="3695" y="611"/>
                    <a:pt x="3726" y="626"/>
                  </a:cubicBezTo>
                  <a:cubicBezTo>
                    <a:pt x="3734" y="634"/>
                    <a:pt x="3734" y="657"/>
                    <a:pt x="3726" y="672"/>
                  </a:cubicBezTo>
                  <a:cubicBezTo>
                    <a:pt x="3718" y="687"/>
                    <a:pt x="3695" y="687"/>
                    <a:pt x="3695" y="703"/>
                  </a:cubicBezTo>
                  <a:cubicBezTo>
                    <a:pt x="3680" y="764"/>
                    <a:pt x="3657" y="825"/>
                    <a:pt x="3665" y="878"/>
                  </a:cubicBezTo>
                  <a:cubicBezTo>
                    <a:pt x="3673" y="917"/>
                    <a:pt x="3718" y="924"/>
                    <a:pt x="3749" y="94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55" name="Freeform 125"/>
            <p:cNvSpPr>
              <a:spLocks noChangeArrowheads="1"/>
            </p:cNvSpPr>
            <p:nvPr/>
          </p:nvSpPr>
          <p:spPr bwMode="auto">
            <a:xfrm>
              <a:off x="5106656" y="5068888"/>
              <a:ext cx="393674" cy="603250"/>
            </a:xfrm>
            <a:custGeom>
              <a:avLst/>
              <a:gdLst>
                <a:gd name="T0" fmla="*/ 0 w 1093"/>
                <a:gd name="T1" fmla="*/ 1673 h 1674"/>
                <a:gd name="T2" fmla="*/ 244 w 1093"/>
                <a:gd name="T3" fmla="*/ 1467 h 1674"/>
                <a:gd name="T4" fmla="*/ 527 w 1093"/>
                <a:gd name="T5" fmla="*/ 1551 h 1674"/>
                <a:gd name="T6" fmla="*/ 703 w 1093"/>
                <a:gd name="T7" fmla="*/ 1459 h 1674"/>
                <a:gd name="T8" fmla="*/ 695 w 1093"/>
                <a:gd name="T9" fmla="*/ 1307 h 1674"/>
                <a:gd name="T10" fmla="*/ 764 w 1093"/>
                <a:gd name="T11" fmla="*/ 1268 h 1674"/>
                <a:gd name="T12" fmla="*/ 917 w 1093"/>
                <a:gd name="T13" fmla="*/ 1230 h 1674"/>
                <a:gd name="T14" fmla="*/ 978 w 1093"/>
                <a:gd name="T15" fmla="*/ 1200 h 1674"/>
                <a:gd name="T16" fmla="*/ 1001 w 1093"/>
                <a:gd name="T17" fmla="*/ 1032 h 1674"/>
                <a:gd name="T18" fmla="*/ 1008 w 1093"/>
                <a:gd name="T19" fmla="*/ 955 h 1674"/>
                <a:gd name="T20" fmla="*/ 978 w 1093"/>
                <a:gd name="T21" fmla="*/ 879 h 1674"/>
                <a:gd name="T22" fmla="*/ 962 w 1093"/>
                <a:gd name="T23" fmla="*/ 772 h 1674"/>
                <a:gd name="T24" fmla="*/ 878 w 1093"/>
                <a:gd name="T25" fmla="*/ 711 h 1674"/>
                <a:gd name="T26" fmla="*/ 855 w 1093"/>
                <a:gd name="T27" fmla="*/ 650 h 1674"/>
                <a:gd name="T28" fmla="*/ 871 w 1093"/>
                <a:gd name="T29" fmla="*/ 573 h 1674"/>
                <a:gd name="T30" fmla="*/ 772 w 1093"/>
                <a:gd name="T31" fmla="*/ 558 h 1674"/>
                <a:gd name="T32" fmla="*/ 825 w 1093"/>
                <a:gd name="T33" fmla="*/ 482 h 1674"/>
                <a:gd name="T34" fmla="*/ 886 w 1093"/>
                <a:gd name="T35" fmla="*/ 535 h 1674"/>
                <a:gd name="T36" fmla="*/ 1001 w 1093"/>
                <a:gd name="T37" fmla="*/ 520 h 1674"/>
                <a:gd name="T38" fmla="*/ 940 w 1093"/>
                <a:gd name="T39" fmla="*/ 451 h 1674"/>
                <a:gd name="T40" fmla="*/ 932 w 1093"/>
                <a:gd name="T41" fmla="*/ 397 h 1674"/>
                <a:gd name="T42" fmla="*/ 1001 w 1093"/>
                <a:gd name="T43" fmla="*/ 329 h 1674"/>
                <a:gd name="T44" fmla="*/ 1085 w 1093"/>
                <a:gd name="T45" fmla="*/ 260 h 1674"/>
                <a:gd name="T46" fmla="*/ 1031 w 1093"/>
                <a:gd name="T47" fmla="*/ 107 h 1674"/>
                <a:gd name="T48" fmla="*/ 894 w 1093"/>
                <a:gd name="T49" fmla="*/ 100 h 1674"/>
                <a:gd name="T50" fmla="*/ 802 w 1093"/>
                <a:gd name="T51" fmla="*/ 0 h 1674"/>
                <a:gd name="T52" fmla="*/ 718 w 1093"/>
                <a:gd name="T53" fmla="*/ 84 h 1674"/>
                <a:gd name="T54" fmla="*/ 580 w 1093"/>
                <a:gd name="T55" fmla="*/ 84 h 1674"/>
                <a:gd name="T56" fmla="*/ 588 w 1093"/>
                <a:gd name="T57" fmla="*/ 107 h 1674"/>
                <a:gd name="T58" fmla="*/ 634 w 1093"/>
                <a:gd name="T59" fmla="*/ 252 h 1674"/>
                <a:gd name="T60" fmla="*/ 474 w 1093"/>
                <a:gd name="T61" fmla="*/ 550 h 1674"/>
                <a:gd name="T62" fmla="*/ 321 w 1093"/>
                <a:gd name="T63" fmla="*/ 810 h 1674"/>
                <a:gd name="T64" fmla="*/ 298 w 1093"/>
                <a:gd name="T65" fmla="*/ 1024 h 1674"/>
                <a:gd name="T66" fmla="*/ 92 w 1093"/>
                <a:gd name="T67" fmla="*/ 1307 h 1674"/>
                <a:gd name="T68" fmla="*/ 0 w 1093"/>
                <a:gd name="T69" fmla="*/ 1673 h 1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93" h="1674">
                  <a:moveTo>
                    <a:pt x="0" y="1673"/>
                  </a:moveTo>
                  <a:lnTo>
                    <a:pt x="0" y="1673"/>
                  </a:lnTo>
                  <a:cubicBezTo>
                    <a:pt x="53" y="1643"/>
                    <a:pt x="138" y="1620"/>
                    <a:pt x="176" y="1581"/>
                  </a:cubicBezTo>
                  <a:cubicBezTo>
                    <a:pt x="214" y="1551"/>
                    <a:pt x="206" y="1482"/>
                    <a:pt x="244" y="1467"/>
                  </a:cubicBezTo>
                  <a:cubicBezTo>
                    <a:pt x="290" y="1459"/>
                    <a:pt x="321" y="1520"/>
                    <a:pt x="359" y="1536"/>
                  </a:cubicBezTo>
                  <a:cubicBezTo>
                    <a:pt x="413" y="1551"/>
                    <a:pt x="474" y="1559"/>
                    <a:pt x="527" y="1551"/>
                  </a:cubicBezTo>
                  <a:cubicBezTo>
                    <a:pt x="580" y="1551"/>
                    <a:pt x="634" y="1536"/>
                    <a:pt x="680" y="1513"/>
                  </a:cubicBezTo>
                  <a:cubicBezTo>
                    <a:pt x="695" y="1505"/>
                    <a:pt x="695" y="1474"/>
                    <a:pt x="703" y="1459"/>
                  </a:cubicBezTo>
                  <a:cubicBezTo>
                    <a:pt x="703" y="1459"/>
                    <a:pt x="665" y="1421"/>
                    <a:pt x="665" y="1414"/>
                  </a:cubicBezTo>
                  <a:cubicBezTo>
                    <a:pt x="665" y="1406"/>
                    <a:pt x="695" y="1307"/>
                    <a:pt x="695" y="1307"/>
                  </a:cubicBezTo>
                  <a:cubicBezTo>
                    <a:pt x="703" y="1291"/>
                    <a:pt x="718" y="1268"/>
                    <a:pt x="733" y="1261"/>
                  </a:cubicBezTo>
                  <a:cubicBezTo>
                    <a:pt x="741" y="1253"/>
                    <a:pt x="756" y="1268"/>
                    <a:pt x="764" y="1268"/>
                  </a:cubicBezTo>
                  <a:cubicBezTo>
                    <a:pt x="787" y="1253"/>
                    <a:pt x="794" y="1215"/>
                    <a:pt x="817" y="1215"/>
                  </a:cubicBezTo>
                  <a:cubicBezTo>
                    <a:pt x="848" y="1207"/>
                    <a:pt x="886" y="1238"/>
                    <a:pt x="917" y="1230"/>
                  </a:cubicBezTo>
                  <a:cubicBezTo>
                    <a:pt x="940" y="1230"/>
                    <a:pt x="962" y="1207"/>
                    <a:pt x="978" y="1200"/>
                  </a:cubicBezTo>
                  <a:lnTo>
                    <a:pt x="978" y="1200"/>
                  </a:lnTo>
                  <a:cubicBezTo>
                    <a:pt x="970" y="1169"/>
                    <a:pt x="955" y="1131"/>
                    <a:pt x="962" y="1100"/>
                  </a:cubicBezTo>
                  <a:cubicBezTo>
                    <a:pt x="962" y="1077"/>
                    <a:pt x="985" y="1055"/>
                    <a:pt x="1001" y="1032"/>
                  </a:cubicBezTo>
                  <a:cubicBezTo>
                    <a:pt x="1008" y="1009"/>
                    <a:pt x="1024" y="986"/>
                    <a:pt x="1024" y="955"/>
                  </a:cubicBezTo>
                  <a:cubicBezTo>
                    <a:pt x="1024" y="955"/>
                    <a:pt x="1008" y="963"/>
                    <a:pt x="1008" y="955"/>
                  </a:cubicBezTo>
                  <a:cubicBezTo>
                    <a:pt x="1001" y="947"/>
                    <a:pt x="1016" y="932"/>
                    <a:pt x="1016" y="925"/>
                  </a:cubicBezTo>
                  <a:cubicBezTo>
                    <a:pt x="1008" y="909"/>
                    <a:pt x="985" y="902"/>
                    <a:pt x="978" y="879"/>
                  </a:cubicBezTo>
                  <a:cubicBezTo>
                    <a:pt x="978" y="856"/>
                    <a:pt x="1008" y="841"/>
                    <a:pt x="1008" y="810"/>
                  </a:cubicBezTo>
                  <a:cubicBezTo>
                    <a:pt x="1001" y="795"/>
                    <a:pt x="978" y="780"/>
                    <a:pt x="962" y="772"/>
                  </a:cubicBezTo>
                  <a:cubicBezTo>
                    <a:pt x="947" y="764"/>
                    <a:pt x="932" y="772"/>
                    <a:pt x="924" y="772"/>
                  </a:cubicBezTo>
                  <a:cubicBezTo>
                    <a:pt x="909" y="757"/>
                    <a:pt x="901" y="734"/>
                    <a:pt x="878" y="711"/>
                  </a:cubicBezTo>
                  <a:cubicBezTo>
                    <a:pt x="863" y="695"/>
                    <a:pt x="840" y="688"/>
                    <a:pt x="825" y="665"/>
                  </a:cubicBezTo>
                  <a:cubicBezTo>
                    <a:pt x="825" y="657"/>
                    <a:pt x="848" y="657"/>
                    <a:pt x="855" y="650"/>
                  </a:cubicBezTo>
                  <a:cubicBezTo>
                    <a:pt x="871" y="634"/>
                    <a:pt x="886" y="619"/>
                    <a:pt x="886" y="596"/>
                  </a:cubicBezTo>
                  <a:cubicBezTo>
                    <a:pt x="886" y="589"/>
                    <a:pt x="878" y="581"/>
                    <a:pt x="871" y="573"/>
                  </a:cubicBezTo>
                  <a:cubicBezTo>
                    <a:pt x="848" y="573"/>
                    <a:pt x="833" y="589"/>
                    <a:pt x="810" y="581"/>
                  </a:cubicBezTo>
                  <a:cubicBezTo>
                    <a:pt x="794" y="581"/>
                    <a:pt x="764" y="573"/>
                    <a:pt x="772" y="558"/>
                  </a:cubicBezTo>
                  <a:cubicBezTo>
                    <a:pt x="772" y="535"/>
                    <a:pt x="810" y="535"/>
                    <a:pt x="825" y="520"/>
                  </a:cubicBezTo>
                  <a:cubicBezTo>
                    <a:pt x="833" y="512"/>
                    <a:pt x="817" y="482"/>
                    <a:pt x="825" y="482"/>
                  </a:cubicBezTo>
                  <a:cubicBezTo>
                    <a:pt x="840" y="474"/>
                    <a:pt x="863" y="482"/>
                    <a:pt x="878" y="497"/>
                  </a:cubicBezTo>
                  <a:cubicBezTo>
                    <a:pt x="886" y="505"/>
                    <a:pt x="871" y="528"/>
                    <a:pt x="886" y="535"/>
                  </a:cubicBezTo>
                  <a:cubicBezTo>
                    <a:pt x="909" y="550"/>
                    <a:pt x="940" y="550"/>
                    <a:pt x="962" y="550"/>
                  </a:cubicBezTo>
                  <a:cubicBezTo>
                    <a:pt x="978" y="543"/>
                    <a:pt x="993" y="535"/>
                    <a:pt x="1001" y="520"/>
                  </a:cubicBezTo>
                  <a:cubicBezTo>
                    <a:pt x="1008" y="505"/>
                    <a:pt x="1008" y="489"/>
                    <a:pt x="1001" y="482"/>
                  </a:cubicBezTo>
                  <a:cubicBezTo>
                    <a:pt x="985" y="466"/>
                    <a:pt x="955" y="466"/>
                    <a:pt x="940" y="451"/>
                  </a:cubicBezTo>
                  <a:cubicBezTo>
                    <a:pt x="940" y="436"/>
                    <a:pt x="962" y="428"/>
                    <a:pt x="955" y="420"/>
                  </a:cubicBezTo>
                  <a:cubicBezTo>
                    <a:pt x="955" y="405"/>
                    <a:pt x="932" y="413"/>
                    <a:pt x="932" y="397"/>
                  </a:cubicBezTo>
                  <a:cubicBezTo>
                    <a:pt x="932" y="375"/>
                    <a:pt x="947" y="352"/>
                    <a:pt x="962" y="329"/>
                  </a:cubicBezTo>
                  <a:cubicBezTo>
                    <a:pt x="970" y="321"/>
                    <a:pt x="993" y="336"/>
                    <a:pt x="1001" y="329"/>
                  </a:cubicBezTo>
                  <a:cubicBezTo>
                    <a:pt x="1008" y="321"/>
                    <a:pt x="1008" y="298"/>
                    <a:pt x="1024" y="291"/>
                  </a:cubicBezTo>
                  <a:cubicBezTo>
                    <a:pt x="1039" y="275"/>
                    <a:pt x="1077" y="283"/>
                    <a:pt x="1085" y="260"/>
                  </a:cubicBezTo>
                  <a:cubicBezTo>
                    <a:pt x="1092" y="222"/>
                    <a:pt x="1077" y="176"/>
                    <a:pt x="1062" y="138"/>
                  </a:cubicBezTo>
                  <a:cubicBezTo>
                    <a:pt x="1062" y="123"/>
                    <a:pt x="1047" y="115"/>
                    <a:pt x="1031" y="107"/>
                  </a:cubicBezTo>
                  <a:cubicBezTo>
                    <a:pt x="1016" y="107"/>
                    <a:pt x="993" y="115"/>
                    <a:pt x="978" y="115"/>
                  </a:cubicBezTo>
                  <a:lnTo>
                    <a:pt x="894" y="100"/>
                  </a:lnTo>
                  <a:cubicBezTo>
                    <a:pt x="886" y="92"/>
                    <a:pt x="863" y="31"/>
                    <a:pt x="863" y="31"/>
                  </a:cubicBezTo>
                  <a:cubicBezTo>
                    <a:pt x="840" y="23"/>
                    <a:pt x="817" y="8"/>
                    <a:pt x="802" y="0"/>
                  </a:cubicBezTo>
                  <a:lnTo>
                    <a:pt x="802" y="0"/>
                  </a:lnTo>
                  <a:cubicBezTo>
                    <a:pt x="772" y="31"/>
                    <a:pt x="749" y="61"/>
                    <a:pt x="718" y="84"/>
                  </a:cubicBezTo>
                  <a:cubicBezTo>
                    <a:pt x="695" y="92"/>
                    <a:pt x="680" y="100"/>
                    <a:pt x="657" y="100"/>
                  </a:cubicBezTo>
                  <a:cubicBezTo>
                    <a:pt x="642" y="100"/>
                    <a:pt x="596" y="92"/>
                    <a:pt x="580" y="84"/>
                  </a:cubicBezTo>
                  <a:lnTo>
                    <a:pt x="580" y="84"/>
                  </a:lnTo>
                  <a:cubicBezTo>
                    <a:pt x="588" y="92"/>
                    <a:pt x="588" y="100"/>
                    <a:pt x="588" y="107"/>
                  </a:cubicBezTo>
                  <a:cubicBezTo>
                    <a:pt x="588" y="130"/>
                    <a:pt x="619" y="161"/>
                    <a:pt x="611" y="176"/>
                  </a:cubicBezTo>
                  <a:cubicBezTo>
                    <a:pt x="588" y="237"/>
                    <a:pt x="588" y="191"/>
                    <a:pt x="634" y="252"/>
                  </a:cubicBezTo>
                  <a:cubicBezTo>
                    <a:pt x="672" y="298"/>
                    <a:pt x="665" y="413"/>
                    <a:pt x="634" y="466"/>
                  </a:cubicBezTo>
                  <a:cubicBezTo>
                    <a:pt x="588" y="535"/>
                    <a:pt x="535" y="520"/>
                    <a:pt x="474" y="550"/>
                  </a:cubicBezTo>
                  <a:cubicBezTo>
                    <a:pt x="436" y="566"/>
                    <a:pt x="451" y="642"/>
                    <a:pt x="443" y="680"/>
                  </a:cubicBezTo>
                  <a:cubicBezTo>
                    <a:pt x="428" y="711"/>
                    <a:pt x="321" y="810"/>
                    <a:pt x="321" y="810"/>
                  </a:cubicBezTo>
                  <a:cubicBezTo>
                    <a:pt x="328" y="848"/>
                    <a:pt x="328" y="871"/>
                    <a:pt x="328" y="917"/>
                  </a:cubicBezTo>
                  <a:cubicBezTo>
                    <a:pt x="328" y="955"/>
                    <a:pt x="298" y="978"/>
                    <a:pt x="298" y="1024"/>
                  </a:cubicBezTo>
                  <a:cubicBezTo>
                    <a:pt x="275" y="1077"/>
                    <a:pt x="222" y="1138"/>
                    <a:pt x="199" y="1192"/>
                  </a:cubicBezTo>
                  <a:cubicBezTo>
                    <a:pt x="168" y="1268"/>
                    <a:pt x="130" y="1253"/>
                    <a:pt x="92" y="1307"/>
                  </a:cubicBezTo>
                  <a:cubicBezTo>
                    <a:pt x="76" y="1329"/>
                    <a:pt x="92" y="1406"/>
                    <a:pt x="69" y="1444"/>
                  </a:cubicBezTo>
                  <a:cubicBezTo>
                    <a:pt x="15" y="1520"/>
                    <a:pt x="0" y="1597"/>
                    <a:pt x="0" y="167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56" name="Freeform 126"/>
            <p:cNvSpPr>
              <a:spLocks noChangeArrowheads="1"/>
            </p:cNvSpPr>
            <p:nvPr/>
          </p:nvSpPr>
          <p:spPr bwMode="auto">
            <a:xfrm>
              <a:off x="5413022" y="4854576"/>
              <a:ext cx="190488" cy="142875"/>
            </a:xfrm>
            <a:custGeom>
              <a:avLst/>
              <a:gdLst>
                <a:gd name="T0" fmla="*/ 31 w 529"/>
                <a:gd name="T1" fmla="*/ 206 h 398"/>
                <a:gd name="T2" fmla="*/ 31 w 529"/>
                <a:gd name="T3" fmla="*/ 206 h 398"/>
                <a:gd name="T4" fmla="*/ 0 w 529"/>
                <a:gd name="T5" fmla="*/ 145 h 398"/>
                <a:gd name="T6" fmla="*/ 0 w 529"/>
                <a:gd name="T7" fmla="*/ 145 h 398"/>
                <a:gd name="T8" fmla="*/ 46 w 529"/>
                <a:gd name="T9" fmla="*/ 114 h 398"/>
                <a:gd name="T10" fmla="*/ 100 w 529"/>
                <a:gd name="T11" fmla="*/ 53 h 398"/>
                <a:gd name="T12" fmla="*/ 192 w 529"/>
                <a:gd name="T13" fmla="*/ 53 h 398"/>
                <a:gd name="T14" fmla="*/ 275 w 529"/>
                <a:gd name="T15" fmla="*/ 0 h 398"/>
                <a:gd name="T16" fmla="*/ 275 w 529"/>
                <a:gd name="T17" fmla="*/ 0 h 398"/>
                <a:gd name="T18" fmla="*/ 283 w 529"/>
                <a:gd name="T19" fmla="*/ 76 h 398"/>
                <a:gd name="T20" fmla="*/ 329 w 529"/>
                <a:gd name="T21" fmla="*/ 76 h 398"/>
                <a:gd name="T22" fmla="*/ 367 w 529"/>
                <a:gd name="T23" fmla="*/ 30 h 398"/>
                <a:gd name="T24" fmla="*/ 428 w 529"/>
                <a:gd name="T25" fmla="*/ 30 h 398"/>
                <a:gd name="T26" fmla="*/ 444 w 529"/>
                <a:gd name="T27" fmla="*/ 91 h 398"/>
                <a:gd name="T28" fmla="*/ 474 w 529"/>
                <a:gd name="T29" fmla="*/ 99 h 398"/>
                <a:gd name="T30" fmla="*/ 474 w 529"/>
                <a:gd name="T31" fmla="*/ 99 h 398"/>
                <a:gd name="T32" fmla="*/ 459 w 529"/>
                <a:gd name="T33" fmla="*/ 137 h 398"/>
                <a:gd name="T34" fmla="*/ 421 w 529"/>
                <a:gd name="T35" fmla="*/ 145 h 398"/>
                <a:gd name="T36" fmla="*/ 459 w 529"/>
                <a:gd name="T37" fmla="*/ 214 h 398"/>
                <a:gd name="T38" fmla="*/ 520 w 529"/>
                <a:gd name="T39" fmla="*/ 259 h 398"/>
                <a:gd name="T40" fmla="*/ 520 w 529"/>
                <a:gd name="T41" fmla="*/ 336 h 398"/>
                <a:gd name="T42" fmla="*/ 474 w 529"/>
                <a:gd name="T43" fmla="*/ 397 h 398"/>
                <a:gd name="T44" fmla="*/ 474 w 529"/>
                <a:gd name="T45" fmla="*/ 397 h 398"/>
                <a:gd name="T46" fmla="*/ 436 w 529"/>
                <a:gd name="T47" fmla="*/ 374 h 398"/>
                <a:gd name="T48" fmla="*/ 344 w 529"/>
                <a:gd name="T49" fmla="*/ 366 h 398"/>
                <a:gd name="T50" fmla="*/ 337 w 529"/>
                <a:gd name="T51" fmla="*/ 336 h 398"/>
                <a:gd name="T52" fmla="*/ 260 w 529"/>
                <a:gd name="T53" fmla="*/ 275 h 398"/>
                <a:gd name="T54" fmla="*/ 237 w 529"/>
                <a:gd name="T55" fmla="*/ 290 h 398"/>
                <a:gd name="T56" fmla="*/ 192 w 529"/>
                <a:gd name="T57" fmla="*/ 244 h 398"/>
                <a:gd name="T58" fmla="*/ 130 w 529"/>
                <a:gd name="T59" fmla="*/ 236 h 398"/>
                <a:gd name="T60" fmla="*/ 146 w 529"/>
                <a:gd name="T61" fmla="*/ 198 h 398"/>
                <a:gd name="T62" fmla="*/ 85 w 529"/>
                <a:gd name="T63" fmla="*/ 152 h 398"/>
                <a:gd name="T64" fmla="*/ 31 w 529"/>
                <a:gd name="T65" fmla="*/ 206 h 398"/>
                <a:gd name="T66" fmla="*/ 31 w 529"/>
                <a:gd name="T67" fmla="*/ 206 h 398"/>
                <a:gd name="T68" fmla="*/ 0 w 529"/>
                <a:gd name="T69" fmla="*/ 145 h 398"/>
                <a:gd name="T70" fmla="*/ 31 w 529"/>
                <a:gd name="T71" fmla="*/ 206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29" h="398">
                  <a:moveTo>
                    <a:pt x="31" y="206"/>
                  </a:moveTo>
                  <a:lnTo>
                    <a:pt x="31" y="206"/>
                  </a:lnTo>
                  <a:cubicBezTo>
                    <a:pt x="0" y="145"/>
                    <a:pt x="0" y="145"/>
                    <a:pt x="0" y="145"/>
                  </a:cubicBezTo>
                  <a:lnTo>
                    <a:pt x="0" y="145"/>
                  </a:lnTo>
                  <a:cubicBezTo>
                    <a:pt x="16" y="129"/>
                    <a:pt x="31" y="122"/>
                    <a:pt x="46" y="114"/>
                  </a:cubicBezTo>
                  <a:cubicBezTo>
                    <a:pt x="69" y="91"/>
                    <a:pt x="77" y="68"/>
                    <a:pt x="100" y="53"/>
                  </a:cubicBezTo>
                  <a:cubicBezTo>
                    <a:pt x="130" y="45"/>
                    <a:pt x="161" y="61"/>
                    <a:pt x="192" y="53"/>
                  </a:cubicBezTo>
                  <a:cubicBezTo>
                    <a:pt x="222" y="45"/>
                    <a:pt x="245" y="15"/>
                    <a:pt x="275" y="0"/>
                  </a:cubicBezTo>
                  <a:lnTo>
                    <a:pt x="275" y="0"/>
                  </a:lnTo>
                  <a:cubicBezTo>
                    <a:pt x="275" y="23"/>
                    <a:pt x="268" y="53"/>
                    <a:pt x="283" y="76"/>
                  </a:cubicBezTo>
                  <a:cubicBezTo>
                    <a:pt x="291" y="84"/>
                    <a:pt x="314" y="84"/>
                    <a:pt x="329" y="76"/>
                  </a:cubicBezTo>
                  <a:cubicBezTo>
                    <a:pt x="344" y="68"/>
                    <a:pt x="344" y="38"/>
                    <a:pt x="367" y="30"/>
                  </a:cubicBezTo>
                  <a:cubicBezTo>
                    <a:pt x="382" y="23"/>
                    <a:pt x="413" y="15"/>
                    <a:pt x="428" y="30"/>
                  </a:cubicBezTo>
                  <a:cubicBezTo>
                    <a:pt x="451" y="38"/>
                    <a:pt x="436" y="76"/>
                    <a:pt x="444" y="91"/>
                  </a:cubicBezTo>
                  <a:cubicBezTo>
                    <a:pt x="451" y="99"/>
                    <a:pt x="467" y="99"/>
                    <a:pt x="474" y="99"/>
                  </a:cubicBezTo>
                  <a:lnTo>
                    <a:pt x="474" y="99"/>
                  </a:lnTo>
                  <a:cubicBezTo>
                    <a:pt x="474" y="114"/>
                    <a:pt x="474" y="129"/>
                    <a:pt x="459" y="137"/>
                  </a:cubicBezTo>
                  <a:cubicBezTo>
                    <a:pt x="451" y="145"/>
                    <a:pt x="421" y="129"/>
                    <a:pt x="421" y="145"/>
                  </a:cubicBezTo>
                  <a:cubicBezTo>
                    <a:pt x="421" y="168"/>
                    <a:pt x="444" y="191"/>
                    <a:pt x="459" y="214"/>
                  </a:cubicBezTo>
                  <a:cubicBezTo>
                    <a:pt x="474" y="229"/>
                    <a:pt x="505" y="236"/>
                    <a:pt x="520" y="259"/>
                  </a:cubicBezTo>
                  <a:cubicBezTo>
                    <a:pt x="528" y="282"/>
                    <a:pt x="528" y="313"/>
                    <a:pt x="520" y="336"/>
                  </a:cubicBezTo>
                  <a:cubicBezTo>
                    <a:pt x="512" y="359"/>
                    <a:pt x="489" y="374"/>
                    <a:pt x="474" y="397"/>
                  </a:cubicBezTo>
                  <a:lnTo>
                    <a:pt x="474" y="397"/>
                  </a:lnTo>
                  <a:cubicBezTo>
                    <a:pt x="459" y="389"/>
                    <a:pt x="444" y="381"/>
                    <a:pt x="436" y="374"/>
                  </a:cubicBezTo>
                  <a:cubicBezTo>
                    <a:pt x="405" y="374"/>
                    <a:pt x="375" y="374"/>
                    <a:pt x="344" y="366"/>
                  </a:cubicBezTo>
                  <a:cubicBezTo>
                    <a:pt x="337" y="359"/>
                    <a:pt x="344" y="343"/>
                    <a:pt x="337" y="336"/>
                  </a:cubicBezTo>
                  <a:cubicBezTo>
                    <a:pt x="314" y="313"/>
                    <a:pt x="291" y="290"/>
                    <a:pt x="260" y="275"/>
                  </a:cubicBezTo>
                  <a:cubicBezTo>
                    <a:pt x="253" y="267"/>
                    <a:pt x="245" y="290"/>
                    <a:pt x="237" y="290"/>
                  </a:cubicBezTo>
                  <a:cubicBezTo>
                    <a:pt x="214" y="275"/>
                    <a:pt x="214" y="252"/>
                    <a:pt x="192" y="244"/>
                  </a:cubicBezTo>
                  <a:cubicBezTo>
                    <a:pt x="176" y="236"/>
                    <a:pt x="146" y="252"/>
                    <a:pt x="130" y="236"/>
                  </a:cubicBezTo>
                  <a:cubicBezTo>
                    <a:pt x="123" y="229"/>
                    <a:pt x="153" y="206"/>
                    <a:pt x="146" y="198"/>
                  </a:cubicBezTo>
                  <a:cubicBezTo>
                    <a:pt x="130" y="175"/>
                    <a:pt x="107" y="152"/>
                    <a:pt x="85" y="152"/>
                  </a:cubicBezTo>
                  <a:cubicBezTo>
                    <a:pt x="54" y="152"/>
                    <a:pt x="46" y="183"/>
                    <a:pt x="31" y="206"/>
                  </a:cubicBezTo>
                  <a:lnTo>
                    <a:pt x="31" y="206"/>
                  </a:lnTo>
                  <a:cubicBezTo>
                    <a:pt x="0" y="145"/>
                    <a:pt x="0" y="145"/>
                    <a:pt x="0" y="145"/>
                  </a:cubicBezTo>
                  <a:lnTo>
                    <a:pt x="31" y="206"/>
                  </a:ln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57" name="Freeform 127"/>
            <p:cNvSpPr>
              <a:spLocks noChangeArrowheads="1"/>
            </p:cNvSpPr>
            <p:nvPr/>
          </p:nvSpPr>
          <p:spPr bwMode="auto">
            <a:xfrm>
              <a:off x="5366989" y="4910138"/>
              <a:ext cx="376212" cy="622300"/>
            </a:xfrm>
            <a:custGeom>
              <a:avLst/>
              <a:gdLst>
                <a:gd name="T0" fmla="*/ 603 w 1047"/>
                <a:gd name="T1" fmla="*/ 245 h 1728"/>
                <a:gd name="T2" fmla="*/ 473 w 1047"/>
                <a:gd name="T3" fmla="*/ 214 h 1728"/>
                <a:gd name="T4" fmla="*/ 389 w 1047"/>
                <a:gd name="T5" fmla="*/ 123 h 1728"/>
                <a:gd name="T6" fmla="*/ 321 w 1047"/>
                <a:gd name="T7" fmla="*/ 92 h 1728"/>
                <a:gd name="T8" fmla="*/ 275 w 1047"/>
                <a:gd name="T9" fmla="*/ 46 h 1728"/>
                <a:gd name="T10" fmla="*/ 160 w 1047"/>
                <a:gd name="T11" fmla="*/ 54 h 1728"/>
                <a:gd name="T12" fmla="*/ 114 w 1047"/>
                <a:gd name="T13" fmla="*/ 107 h 1728"/>
                <a:gd name="T14" fmla="*/ 7 w 1047"/>
                <a:gd name="T15" fmla="*/ 252 h 1728"/>
                <a:gd name="T16" fmla="*/ 68 w 1047"/>
                <a:gd name="T17" fmla="*/ 321 h 1728"/>
                <a:gd name="T18" fmla="*/ 168 w 1047"/>
                <a:gd name="T19" fmla="*/ 283 h 1728"/>
                <a:gd name="T20" fmla="*/ 214 w 1047"/>
                <a:gd name="T21" fmla="*/ 298 h 1728"/>
                <a:gd name="T22" fmla="*/ 107 w 1047"/>
                <a:gd name="T23" fmla="*/ 375 h 1728"/>
                <a:gd name="T24" fmla="*/ 84 w 1047"/>
                <a:gd name="T25" fmla="*/ 398 h 1728"/>
                <a:gd name="T26" fmla="*/ 76 w 1047"/>
                <a:gd name="T27" fmla="*/ 443 h 1728"/>
                <a:gd name="T28" fmla="*/ 168 w 1047"/>
                <a:gd name="T29" fmla="*/ 543 h 1728"/>
                <a:gd name="T30" fmla="*/ 305 w 1047"/>
                <a:gd name="T31" fmla="*/ 550 h 1728"/>
                <a:gd name="T32" fmla="*/ 359 w 1047"/>
                <a:gd name="T33" fmla="*/ 703 h 1728"/>
                <a:gd name="T34" fmla="*/ 275 w 1047"/>
                <a:gd name="T35" fmla="*/ 772 h 1728"/>
                <a:gd name="T36" fmla="*/ 206 w 1047"/>
                <a:gd name="T37" fmla="*/ 840 h 1728"/>
                <a:gd name="T38" fmla="*/ 214 w 1047"/>
                <a:gd name="T39" fmla="*/ 894 h 1728"/>
                <a:gd name="T40" fmla="*/ 275 w 1047"/>
                <a:gd name="T41" fmla="*/ 963 h 1728"/>
                <a:gd name="T42" fmla="*/ 160 w 1047"/>
                <a:gd name="T43" fmla="*/ 978 h 1728"/>
                <a:gd name="T44" fmla="*/ 99 w 1047"/>
                <a:gd name="T45" fmla="*/ 925 h 1728"/>
                <a:gd name="T46" fmla="*/ 46 w 1047"/>
                <a:gd name="T47" fmla="*/ 1001 h 1728"/>
                <a:gd name="T48" fmla="*/ 145 w 1047"/>
                <a:gd name="T49" fmla="*/ 1016 h 1728"/>
                <a:gd name="T50" fmla="*/ 129 w 1047"/>
                <a:gd name="T51" fmla="*/ 1093 h 1728"/>
                <a:gd name="T52" fmla="*/ 152 w 1047"/>
                <a:gd name="T53" fmla="*/ 1154 h 1728"/>
                <a:gd name="T54" fmla="*/ 236 w 1047"/>
                <a:gd name="T55" fmla="*/ 1215 h 1728"/>
                <a:gd name="T56" fmla="*/ 252 w 1047"/>
                <a:gd name="T57" fmla="*/ 1322 h 1728"/>
                <a:gd name="T58" fmla="*/ 282 w 1047"/>
                <a:gd name="T59" fmla="*/ 1398 h 1728"/>
                <a:gd name="T60" fmla="*/ 275 w 1047"/>
                <a:gd name="T61" fmla="*/ 1475 h 1728"/>
                <a:gd name="T62" fmla="*/ 252 w 1047"/>
                <a:gd name="T63" fmla="*/ 1643 h 1728"/>
                <a:gd name="T64" fmla="*/ 282 w 1047"/>
                <a:gd name="T65" fmla="*/ 1719 h 1728"/>
                <a:gd name="T66" fmla="*/ 343 w 1047"/>
                <a:gd name="T67" fmla="*/ 1551 h 1728"/>
                <a:gd name="T68" fmla="*/ 412 w 1047"/>
                <a:gd name="T69" fmla="*/ 1398 h 1728"/>
                <a:gd name="T70" fmla="*/ 557 w 1047"/>
                <a:gd name="T71" fmla="*/ 1268 h 1728"/>
                <a:gd name="T72" fmla="*/ 634 w 1047"/>
                <a:gd name="T73" fmla="*/ 1238 h 1728"/>
                <a:gd name="T74" fmla="*/ 786 w 1047"/>
                <a:gd name="T75" fmla="*/ 1291 h 1728"/>
                <a:gd name="T76" fmla="*/ 840 w 1047"/>
                <a:gd name="T77" fmla="*/ 1154 h 1728"/>
                <a:gd name="T78" fmla="*/ 832 w 1047"/>
                <a:gd name="T79" fmla="*/ 986 h 1728"/>
                <a:gd name="T80" fmla="*/ 954 w 1047"/>
                <a:gd name="T81" fmla="*/ 886 h 1728"/>
                <a:gd name="T82" fmla="*/ 1000 w 1047"/>
                <a:gd name="T83" fmla="*/ 833 h 1728"/>
                <a:gd name="T84" fmla="*/ 947 w 1047"/>
                <a:gd name="T85" fmla="*/ 772 h 1728"/>
                <a:gd name="T86" fmla="*/ 1038 w 1047"/>
                <a:gd name="T87" fmla="*/ 642 h 1728"/>
                <a:gd name="T88" fmla="*/ 970 w 1047"/>
                <a:gd name="T89" fmla="*/ 550 h 1728"/>
                <a:gd name="T90" fmla="*/ 924 w 1047"/>
                <a:gd name="T91" fmla="*/ 489 h 1728"/>
                <a:gd name="T92" fmla="*/ 748 w 1047"/>
                <a:gd name="T93" fmla="*/ 535 h 1728"/>
                <a:gd name="T94" fmla="*/ 634 w 1047"/>
                <a:gd name="T95" fmla="*/ 588 h 1728"/>
                <a:gd name="T96" fmla="*/ 664 w 1047"/>
                <a:gd name="T97" fmla="*/ 482 h 1728"/>
                <a:gd name="T98" fmla="*/ 672 w 1047"/>
                <a:gd name="T99" fmla="*/ 413 h 1728"/>
                <a:gd name="T100" fmla="*/ 603 w 1047"/>
                <a:gd name="T101" fmla="*/ 245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47" h="1728">
                  <a:moveTo>
                    <a:pt x="603" y="245"/>
                  </a:moveTo>
                  <a:lnTo>
                    <a:pt x="603" y="245"/>
                  </a:lnTo>
                  <a:cubicBezTo>
                    <a:pt x="588" y="237"/>
                    <a:pt x="573" y="229"/>
                    <a:pt x="565" y="222"/>
                  </a:cubicBezTo>
                  <a:cubicBezTo>
                    <a:pt x="534" y="222"/>
                    <a:pt x="504" y="222"/>
                    <a:pt x="473" y="214"/>
                  </a:cubicBezTo>
                  <a:cubicBezTo>
                    <a:pt x="466" y="207"/>
                    <a:pt x="473" y="191"/>
                    <a:pt x="466" y="184"/>
                  </a:cubicBezTo>
                  <a:cubicBezTo>
                    <a:pt x="443" y="161"/>
                    <a:pt x="420" y="138"/>
                    <a:pt x="389" y="123"/>
                  </a:cubicBezTo>
                  <a:cubicBezTo>
                    <a:pt x="382" y="115"/>
                    <a:pt x="374" y="138"/>
                    <a:pt x="366" y="138"/>
                  </a:cubicBezTo>
                  <a:cubicBezTo>
                    <a:pt x="343" y="123"/>
                    <a:pt x="343" y="100"/>
                    <a:pt x="321" y="92"/>
                  </a:cubicBezTo>
                  <a:cubicBezTo>
                    <a:pt x="305" y="84"/>
                    <a:pt x="275" y="100"/>
                    <a:pt x="259" y="84"/>
                  </a:cubicBezTo>
                  <a:cubicBezTo>
                    <a:pt x="252" y="77"/>
                    <a:pt x="282" y="54"/>
                    <a:pt x="275" y="46"/>
                  </a:cubicBezTo>
                  <a:cubicBezTo>
                    <a:pt x="259" y="23"/>
                    <a:pt x="236" y="0"/>
                    <a:pt x="214" y="0"/>
                  </a:cubicBezTo>
                  <a:cubicBezTo>
                    <a:pt x="183" y="0"/>
                    <a:pt x="175" y="31"/>
                    <a:pt x="160" y="54"/>
                  </a:cubicBezTo>
                  <a:lnTo>
                    <a:pt x="160" y="54"/>
                  </a:lnTo>
                  <a:cubicBezTo>
                    <a:pt x="145" y="69"/>
                    <a:pt x="129" y="84"/>
                    <a:pt x="114" y="107"/>
                  </a:cubicBezTo>
                  <a:cubicBezTo>
                    <a:pt x="91" y="138"/>
                    <a:pt x="76" y="184"/>
                    <a:pt x="53" y="214"/>
                  </a:cubicBezTo>
                  <a:cubicBezTo>
                    <a:pt x="38" y="229"/>
                    <a:pt x="15" y="237"/>
                    <a:pt x="7" y="252"/>
                  </a:cubicBezTo>
                  <a:cubicBezTo>
                    <a:pt x="0" y="260"/>
                    <a:pt x="23" y="268"/>
                    <a:pt x="30" y="283"/>
                  </a:cubicBezTo>
                  <a:cubicBezTo>
                    <a:pt x="38" y="291"/>
                    <a:pt x="53" y="321"/>
                    <a:pt x="68" y="321"/>
                  </a:cubicBezTo>
                  <a:cubicBezTo>
                    <a:pt x="99" y="321"/>
                    <a:pt x="114" y="275"/>
                    <a:pt x="137" y="268"/>
                  </a:cubicBezTo>
                  <a:cubicBezTo>
                    <a:pt x="152" y="260"/>
                    <a:pt x="160" y="275"/>
                    <a:pt x="168" y="283"/>
                  </a:cubicBezTo>
                  <a:cubicBezTo>
                    <a:pt x="183" y="283"/>
                    <a:pt x="198" y="268"/>
                    <a:pt x="214" y="275"/>
                  </a:cubicBezTo>
                  <a:cubicBezTo>
                    <a:pt x="221" y="275"/>
                    <a:pt x="221" y="291"/>
                    <a:pt x="214" y="298"/>
                  </a:cubicBezTo>
                  <a:cubicBezTo>
                    <a:pt x="191" y="314"/>
                    <a:pt x="152" y="306"/>
                    <a:pt x="129" y="321"/>
                  </a:cubicBezTo>
                  <a:cubicBezTo>
                    <a:pt x="114" y="336"/>
                    <a:pt x="122" y="359"/>
                    <a:pt x="107" y="375"/>
                  </a:cubicBezTo>
                  <a:cubicBezTo>
                    <a:pt x="107" y="382"/>
                    <a:pt x="91" y="390"/>
                    <a:pt x="84" y="398"/>
                  </a:cubicBezTo>
                  <a:lnTo>
                    <a:pt x="84" y="398"/>
                  </a:lnTo>
                  <a:cubicBezTo>
                    <a:pt x="76" y="443"/>
                    <a:pt x="76" y="443"/>
                    <a:pt x="76" y="443"/>
                  </a:cubicBezTo>
                  <a:lnTo>
                    <a:pt x="76" y="443"/>
                  </a:lnTo>
                  <a:cubicBezTo>
                    <a:pt x="91" y="451"/>
                    <a:pt x="114" y="466"/>
                    <a:pt x="137" y="474"/>
                  </a:cubicBezTo>
                  <a:cubicBezTo>
                    <a:pt x="137" y="474"/>
                    <a:pt x="160" y="535"/>
                    <a:pt x="168" y="543"/>
                  </a:cubicBezTo>
                  <a:lnTo>
                    <a:pt x="252" y="558"/>
                  </a:lnTo>
                  <a:cubicBezTo>
                    <a:pt x="267" y="558"/>
                    <a:pt x="290" y="550"/>
                    <a:pt x="305" y="550"/>
                  </a:cubicBezTo>
                  <a:cubicBezTo>
                    <a:pt x="321" y="558"/>
                    <a:pt x="336" y="566"/>
                    <a:pt x="336" y="581"/>
                  </a:cubicBezTo>
                  <a:cubicBezTo>
                    <a:pt x="351" y="619"/>
                    <a:pt x="366" y="665"/>
                    <a:pt x="359" y="703"/>
                  </a:cubicBezTo>
                  <a:cubicBezTo>
                    <a:pt x="351" y="726"/>
                    <a:pt x="313" y="718"/>
                    <a:pt x="298" y="734"/>
                  </a:cubicBezTo>
                  <a:cubicBezTo>
                    <a:pt x="282" y="741"/>
                    <a:pt x="282" y="764"/>
                    <a:pt x="275" y="772"/>
                  </a:cubicBezTo>
                  <a:cubicBezTo>
                    <a:pt x="267" y="779"/>
                    <a:pt x="244" y="764"/>
                    <a:pt x="236" y="772"/>
                  </a:cubicBezTo>
                  <a:cubicBezTo>
                    <a:pt x="221" y="795"/>
                    <a:pt x="206" y="818"/>
                    <a:pt x="206" y="840"/>
                  </a:cubicBezTo>
                  <a:cubicBezTo>
                    <a:pt x="206" y="856"/>
                    <a:pt x="229" y="848"/>
                    <a:pt x="229" y="863"/>
                  </a:cubicBezTo>
                  <a:cubicBezTo>
                    <a:pt x="236" y="871"/>
                    <a:pt x="214" y="879"/>
                    <a:pt x="214" y="894"/>
                  </a:cubicBezTo>
                  <a:cubicBezTo>
                    <a:pt x="229" y="909"/>
                    <a:pt x="259" y="909"/>
                    <a:pt x="275" y="925"/>
                  </a:cubicBezTo>
                  <a:cubicBezTo>
                    <a:pt x="282" y="932"/>
                    <a:pt x="282" y="948"/>
                    <a:pt x="275" y="963"/>
                  </a:cubicBezTo>
                  <a:cubicBezTo>
                    <a:pt x="267" y="978"/>
                    <a:pt x="252" y="986"/>
                    <a:pt x="236" y="993"/>
                  </a:cubicBezTo>
                  <a:cubicBezTo>
                    <a:pt x="214" y="993"/>
                    <a:pt x="183" y="993"/>
                    <a:pt x="160" y="978"/>
                  </a:cubicBezTo>
                  <a:cubicBezTo>
                    <a:pt x="145" y="971"/>
                    <a:pt x="160" y="948"/>
                    <a:pt x="152" y="940"/>
                  </a:cubicBezTo>
                  <a:cubicBezTo>
                    <a:pt x="137" y="925"/>
                    <a:pt x="114" y="917"/>
                    <a:pt x="99" y="925"/>
                  </a:cubicBezTo>
                  <a:cubicBezTo>
                    <a:pt x="91" y="925"/>
                    <a:pt x="107" y="955"/>
                    <a:pt x="99" y="963"/>
                  </a:cubicBezTo>
                  <a:cubicBezTo>
                    <a:pt x="84" y="978"/>
                    <a:pt x="46" y="978"/>
                    <a:pt x="46" y="1001"/>
                  </a:cubicBezTo>
                  <a:cubicBezTo>
                    <a:pt x="38" y="1016"/>
                    <a:pt x="68" y="1024"/>
                    <a:pt x="84" y="1024"/>
                  </a:cubicBezTo>
                  <a:cubicBezTo>
                    <a:pt x="107" y="1032"/>
                    <a:pt x="122" y="1016"/>
                    <a:pt x="145" y="1016"/>
                  </a:cubicBezTo>
                  <a:cubicBezTo>
                    <a:pt x="152" y="1024"/>
                    <a:pt x="160" y="1032"/>
                    <a:pt x="160" y="1039"/>
                  </a:cubicBezTo>
                  <a:cubicBezTo>
                    <a:pt x="160" y="1062"/>
                    <a:pt x="145" y="1077"/>
                    <a:pt x="129" y="1093"/>
                  </a:cubicBezTo>
                  <a:cubicBezTo>
                    <a:pt x="122" y="1100"/>
                    <a:pt x="99" y="1100"/>
                    <a:pt x="99" y="1108"/>
                  </a:cubicBezTo>
                  <a:cubicBezTo>
                    <a:pt x="114" y="1131"/>
                    <a:pt x="137" y="1138"/>
                    <a:pt x="152" y="1154"/>
                  </a:cubicBezTo>
                  <a:cubicBezTo>
                    <a:pt x="175" y="1177"/>
                    <a:pt x="183" y="1200"/>
                    <a:pt x="198" y="1215"/>
                  </a:cubicBezTo>
                  <a:cubicBezTo>
                    <a:pt x="206" y="1215"/>
                    <a:pt x="221" y="1207"/>
                    <a:pt x="236" y="1215"/>
                  </a:cubicBezTo>
                  <a:cubicBezTo>
                    <a:pt x="252" y="1223"/>
                    <a:pt x="275" y="1238"/>
                    <a:pt x="282" y="1253"/>
                  </a:cubicBezTo>
                  <a:cubicBezTo>
                    <a:pt x="282" y="1284"/>
                    <a:pt x="252" y="1299"/>
                    <a:pt x="252" y="1322"/>
                  </a:cubicBezTo>
                  <a:cubicBezTo>
                    <a:pt x="259" y="1345"/>
                    <a:pt x="282" y="1352"/>
                    <a:pt x="290" y="1368"/>
                  </a:cubicBezTo>
                  <a:cubicBezTo>
                    <a:pt x="290" y="1375"/>
                    <a:pt x="275" y="1390"/>
                    <a:pt x="282" y="1398"/>
                  </a:cubicBezTo>
                  <a:cubicBezTo>
                    <a:pt x="282" y="1406"/>
                    <a:pt x="298" y="1398"/>
                    <a:pt x="298" y="1398"/>
                  </a:cubicBezTo>
                  <a:cubicBezTo>
                    <a:pt x="298" y="1429"/>
                    <a:pt x="282" y="1452"/>
                    <a:pt x="275" y="1475"/>
                  </a:cubicBezTo>
                  <a:cubicBezTo>
                    <a:pt x="259" y="1498"/>
                    <a:pt x="236" y="1520"/>
                    <a:pt x="236" y="1543"/>
                  </a:cubicBezTo>
                  <a:cubicBezTo>
                    <a:pt x="229" y="1574"/>
                    <a:pt x="244" y="1612"/>
                    <a:pt x="252" y="1643"/>
                  </a:cubicBezTo>
                  <a:lnTo>
                    <a:pt x="252" y="1643"/>
                  </a:lnTo>
                  <a:cubicBezTo>
                    <a:pt x="259" y="1665"/>
                    <a:pt x="252" y="1719"/>
                    <a:pt x="282" y="1719"/>
                  </a:cubicBezTo>
                  <a:cubicBezTo>
                    <a:pt x="305" y="1727"/>
                    <a:pt x="313" y="1681"/>
                    <a:pt x="321" y="1650"/>
                  </a:cubicBezTo>
                  <a:cubicBezTo>
                    <a:pt x="336" y="1620"/>
                    <a:pt x="328" y="1581"/>
                    <a:pt x="343" y="1551"/>
                  </a:cubicBezTo>
                  <a:cubicBezTo>
                    <a:pt x="351" y="1536"/>
                    <a:pt x="374" y="1551"/>
                    <a:pt x="382" y="1543"/>
                  </a:cubicBezTo>
                  <a:cubicBezTo>
                    <a:pt x="397" y="1498"/>
                    <a:pt x="397" y="1444"/>
                    <a:pt x="412" y="1398"/>
                  </a:cubicBezTo>
                  <a:cubicBezTo>
                    <a:pt x="435" y="1345"/>
                    <a:pt x="458" y="1299"/>
                    <a:pt x="496" y="1268"/>
                  </a:cubicBezTo>
                  <a:cubicBezTo>
                    <a:pt x="511" y="1253"/>
                    <a:pt x="534" y="1268"/>
                    <a:pt x="557" y="1268"/>
                  </a:cubicBezTo>
                  <a:cubicBezTo>
                    <a:pt x="573" y="1261"/>
                    <a:pt x="580" y="1238"/>
                    <a:pt x="596" y="1238"/>
                  </a:cubicBezTo>
                  <a:cubicBezTo>
                    <a:pt x="603" y="1230"/>
                    <a:pt x="618" y="1230"/>
                    <a:pt x="634" y="1238"/>
                  </a:cubicBezTo>
                  <a:cubicBezTo>
                    <a:pt x="679" y="1261"/>
                    <a:pt x="702" y="1314"/>
                    <a:pt x="756" y="1329"/>
                  </a:cubicBezTo>
                  <a:cubicBezTo>
                    <a:pt x="771" y="1337"/>
                    <a:pt x="779" y="1307"/>
                    <a:pt x="786" y="1291"/>
                  </a:cubicBezTo>
                  <a:cubicBezTo>
                    <a:pt x="786" y="1291"/>
                    <a:pt x="786" y="1246"/>
                    <a:pt x="786" y="1238"/>
                  </a:cubicBezTo>
                  <a:cubicBezTo>
                    <a:pt x="786" y="1223"/>
                    <a:pt x="840" y="1154"/>
                    <a:pt x="840" y="1154"/>
                  </a:cubicBezTo>
                  <a:cubicBezTo>
                    <a:pt x="832" y="1131"/>
                    <a:pt x="809" y="1115"/>
                    <a:pt x="809" y="1093"/>
                  </a:cubicBezTo>
                  <a:cubicBezTo>
                    <a:pt x="809" y="1054"/>
                    <a:pt x="809" y="1009"/>
                    <a:pt x="832" y="986"/>
                  </a:cubicBezTo>
                  <a:cubicBezTo>
                    <a:pt x="863" y="948"/>
                    <a:pt x="924" y="955"/>
                    <a:pt x="962" y="925"/>
                  </a:cubicBezTo>
                  <a:cubicBezTo>
                    <a:pt x="977" y="917"/>
                    <a:pt x="947" y="894"/>
                    <a:pt x="954" y="886"/>
                  </a:cubicBezTo>
                  <a:cubicBezTo>
                    <a:pt x="962" y="863"/>
                    <a:pt x="985" y="848"/>
                    <a:pt x="1000" y="833"/>
                  </a:cubicBezTo>
                  <a:lnTo>
                    <a:pt x="1000" y="833"/>
                  </a:lnTo>
                  <a:cubicBezTo>
                    <a:pt x="947" y="772"/>
                    <a:pt x="947" y="772"/>
                    <a:pt x="947" y="772"/>
                  </a:cubicBezTo>
                  <a:lnTo>
                    <a:pt x="947" y="772"/>
                  </a:lnTo>
                  <a:cubicBezTo>
                    <a:pt x="954" y="749"/>
                    <a:pt x="962" y="718"/>
                    <a:pt x="977" y="695"/>
                  </a:cubicBezTo>
                  <a:cubicBezTo>
                    <a:pt x="993" y="673"/>
                    <a:pt x="1023" y="665"/>
                    <a:pt x="1038" y="642"/>
                  </a:cubicBezTo>
                  <a:cubicBezTo>
                    <a:pt x="1046" y="627"/>
                    <a:pt x="1046" y="604"/>
                    <a:pt x="1046" y="588"/>
                  </a:cubicBezTo>
                  <a:cubicBezTo>
                    <a:pt x="1046" y="588"/>
                    <a:pt x="970" y="558"/>
                    <a:pt x="970" y="550"/>
                  </a:cubicBezTo>
                  <a:lnTo>
                    <a:pt x="954" y="520"/>
                  </a:lnTo>
                  <a:cubicBezTo>
                    <a:pt x="947" y="512"/>
                    <a:pt x="939" y="489"/>
                    <a:pt x="924" y="489"/>
                  </a:cubicBezTo>
                  <a:cubicBezTo>
                    <a:pt x="893" y="497"/>
                    <a:pt x="871" y="535"/>
                    <a:pt x="832" y="543"/>
                  </a:cubicBezTo>
                  <a:cubicBezTo>
                    <a:pt x="809" y="550"/>
                    <a:pt x="779" y="535"/>
                    <a:pt x="748" y="535"/>
                  </a:cubicBezTo>
                  <a:cubicBezTo>
                    <a:pt x="725" y="543"/>
                    <a:pt x="702" y="550"/>
                    <a:pt x="679" y="558"/>
                  </a:cubicBezTo>
                  <a:cubicBezTo>
                    <a:pt x="664" y="566"/>
                    <a:pt x="657" y="588"/>
                    <a:pt x="634" y="588"/>
                  </a:cubicBezTo>
                  <a:cubicBezTo>
                    <a:pt x="626" y="588"/>
                    <a:pt x="611" y="573"/>
                    <a:pt x="618" y="558"/>
                  </a:cubicBezTo>
                  <a:cubicBezTo>
                    <a:pt x="626" y="527"/>
                    <a:pt x="649" y="504"/>
                    <a:pt x="664" y="482"/>
                  </a:cubicBezTo>
                  <a:cubicBezTo>
                    <a:pt x="679" y="466"/>
                    <a:pt x="702" y="466"/>
                    <a:pt x="702" y="443"/>
                  </a:cubicBezTo>
                  <a:cubicBezTo>
                    <a:pt x="702" y="428"/>
                    <a:pt x="679" y="428"/>
                    <a:pt x="672" y="413"/>
                  </a:cubicBezTo>
                  <a:cubicBezTo>
                    <a:pt x="657" y="382"/>
                    <a:pt x="649" y="344"/>
                    <a:pt x="634" y="306"/>
                  </a:cubicBezTo>
                  <a:cubicBezTo>
                    <a:pt x="626" y="283"/>
                    <a:pt x="611" y="260"/>
                    <a:pt x="603" y="24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58" name="Freeform 128"/>
            <p:cNvSpPr>
              <a:spLocks noChangeArrowheads="1"/>
            </p:cNvSpPr>
            <p:nvPr/>
          </p:nvSpPr>
          <p:spPr bwMode="auto">
            <a:xfrm>
              <a:off x="5565413" y="4835526"/>
              <a:ext cx="492093" cy="550863"/>
            </a:xfrm>
            <a:custGeom>
              <a:avLst/>
              <a:gdLst>
                <a:gd name="T0" fmla="*/ 397 w 1368"/>
                <a:gd name="T1" fmla="*/ 978 h 1529"/>
                <a:gd name="T2" fmla="*/ 488 w 1368"/>
                <a:gd name="T3" fmla="*/ 848 h 1529"/>
                <a:gd name="T4" fmla="*/ 420 w 1368"/>
                <a:gd name="T5" fmla="*/ 756 h 1529"/>
                <a:gd name="T6" fmla="*/ 374 w 1368"/>
                <a:gd name="T7" fmla="*/ 695 h 1529"/>
                <a:gd name="T8" fmla="*/ 198 w 1368"/>
                <a:gd name="T9" fmla="*/ 741 h 1529"/>
                <a:gd name="T10" fmla="*/ 84 w 1368"/>
                <a:gd name="T11" fmla="*/ 794 h 1529"/>
                <a:gd name="T12" fmla="*/ 114 w 1368"/>
                <a:gd name="T13" fmla="*/ 688 h 1529"/>
                <a:gd name="T14" fmla="*/ 122 w 1368"/>
                <a:gd name="T15" fmla="*/ 619 h 1529"/>
                <a:gd name="T16" fmla="*/ 53 w 1368"/>
                <a:gd name="T17" fmla="*/ 451 h 1529"/>
                <a:gd name="T18" fmla="*/ 99 w 1368"/>
                <a:gd name="T19" fmla="*/ 390 h 1529"/>
                <a:gd name="T20" fmla="*/ 38 w 1368"/>
                <a:gd name="T21" fmla="*/ 268 h 1529"/>
                <a:gd name="T22" fmla="*/ 38 w 1368"/>
                <a:gd name="T23" fmla="*/ 191 h 1529"/>
                <a:gd name="T24" fmla="*/ 53 w 1368"/>
                <a:gd name="T25" fmla="*/ 153 h 1529"/>
                <a:gd name="T26" fmla="*/ 76 w 1368"/>
                <a:gd name="T27" fmla="*/ 54 h 1529"/>
                <a:gd name="T28" fmla="*/ 145 w 1368"/>
                <a:gd name="T29" fmla="*/ 8 h 1529"/>
                <a:gd name="T30" fmla="*/ 244 w 1368"/>
                <a:gd name="T31" fmla="*/ 54 h 1529"/>
                <a:gd name="T32" fmla="*/ 267 w 1368"/>
                <a:gd name="T33" fmla="*/ 15 h 1529"/>
                <a:gd name="T34" fmla="*/ 366 w 1368"/>
                <a:gd name="T35" fmla="*/ 122 h 1529"/>
                <a:gd name="T36" fmla="*/ 573 w 1368"/>
                <a:gd name="T37" fmla="*/ 306 h 1529"/>
                <a:gd name="T38" fmla="*/ 695 w 1368"/>
                <a:gd name="T39" fmla="*/ 222 h 1529"/>
                <a:gd name="T40" fmla="*/ 832 w 1368"/>
                <a:gd name="T41" fmla="*/ 176 h 1529"/>
                <a:gd name="T42" fmla="*/ 932 w 1368"/>
                <a:gd name="T43" fmla="*/ 130 h 1529"/>
                <a:gd name="T44" fmla="*/ 1130 w 1368"/>
                <a:gd name="T45" fmla="*/ 145 h 1529"/>
                <a:gd name="T46" fmla="*/ 1252 w 1368"/>
                <a:gd name="T47" fmla="*/ 199 h 1529"/>
                <a:gd name="T48" fmla="*/ 1329 w 1368"/>
                <a:gd name="T49" fmla="*/ 352 h 1529"/>
                <a:gd name="T50" fmla="*/ 1344 w 1368"/>
                <a:gd name="T51" fmla="*/ 405 h 1529"/>
                <a:gd name="T52" fmla="*/ 1229 w 1368"/>
                <a:gd name="T53" fmla="*/ 619 h 1529"/>
                <a:gd name="T54" fmla="*/ 1214 w 1368"/>
                <a:gd name="T55" fmla="*/ 772 h 1529"/>
                <a:gd name="T56" fmla="*/ 1229 w 1368"/>
                <a:gd name="T57" fmla="*/ 901 h 1529"/>
                <a:gd name="T58" fmla="*/ 1138 w 1368"/>
                <a:gd name="T59" fmla="*/ 1108 h 1529"/>
                <a:gd name="T60" fmla="*/ 1191 w 1368"/>
                <a:gd name="T61" fmla="*/ 1192 h 1529"/>
                <a:gd name="T62" fmla="*/ 1084 w 1368"/>
                <a:gd name="T63" fmla="*/ 1253 h 1529"/>
                <a:gd name="T64" fmla="*/ 1084 w 1368"/>
                <a:gd name="T65" fmla="*/ 1429 h 1529"/>
                <a:gd name="T66" fmla="*/ 1008 w 1368"/>
                <a:gd name="T67" fmla="*/ 1520 h 1529"/>
                <a:gd name="T68" fmla="*/ 916 w 1368"/>
                <a:gd name="T69" fmla="*/ 1474 h 1529"/>
                <a:gd name="T70" fmla="*/ 878 w 1368"/>
                <a:gd name="T71" fmla="*/ 1375 h 1529"/>
                <a:gd name="T72" fmla="*/ 786 w 1368"/>
                <a:gd name="T73" fmla="*/ 1230 h 1529"/>
                <a:gd name="T74" fmla="*/ 702 w 1368"/>
                <a:gd name="T75" fmla="*/ 1100 h 1529"/>
                <a:gd name="T76" fmla="*/ 488 w 1368"/>
                <a:gd name="T77" fmla="*/ 1062 h 1529"/>
                <a:gd name="T78" fmla="*/ 450 w 1368"/>
                <a:gd name="T79" fmla="*/ 1039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68" h="1529">
                  <a:moveTo>
                    <a:pt x="397" y="978"/>
                  </a:moveTo>
                  <a:lnTo>
                    <a:pt x="397" y="978"/>
                  </a:lnTo>
                  <a:cubicBezTo>
                    <a:pt x="404" y="955"/>
                    <a:pt x="412" y="924"/>
                    <a:pt x="427" y="901"/>
                  </a:cubicBezTo>
                  <a:cubicBezTo>
                    <a:pt x="443" y="879"/>
                    <a:pt x="473" y="871"/>
                    <a:pt x="488" y="848"/>
                  </a:cubicBezTo>
                  <a:cubicBezTo>
                    <a:pt x="496" y="833"/>
                    <a:pt x="496" y="810"/>
                    <a:pt x="496" y="794"/>
                  </a:cubicBezTo>
                  <a:cubicBezTo>
                    <a:pt x="496" y="794"/>
                    <a:pt x="420" y="764"/>
                    <a:pt x="420" y="756"/>
                  </a:cubicBezTo>
                  <a:lnTo>
                    <a:pt x="404" y="726"/>
                  </a:lnTo>
                  <a:cubicBezTo>
                    <a:pt x="397" y="718"/>
                    <a:pt x="389" y="695"/>
                    <a:pt x="374" y="695"/>
                  </a:cubicBezTo>
                  <a:cubicBezTo>
                    <a:pt x="343" y="703"/>
                    <a:pt x="321" y="741"/>
                    <a:pt x="282" y="749"/>
                  </a:cubicBezTo>
                  <a:cubicBezTo>
                    <a:pt x="259" y="756"/>
                    <a:pt x="229" y="741"/>
                    <a:pt x="198" y="741"/>
                  </a:cubicBezTo>
                  <a:cubicBezTo>
                    <a:pt x="175" y="749"/>
                    <a:pt x="152" y="756"/>
                    <a:pt x="129" y="764"/>
                  </a:cubicBezTo>
                  <a:cubicBezTo>
                    <a:pt x="114" y="772"/>
                    <a:pt x="107" y="794"/>
                    <a:pt x="84" y="794"/>
                  </a:cubicBezTo>
                  <a:cubicBezTo>
                    <a:pt x="76" y="794"/>
                    <a:pt x="61" y="779"/>
                    <a:pt x="68" y="764"/>
                  </a:cubicBezTo>
                  <a:cubicBezTo>
                    <a:pt x="76" y="733"/>
                    <a:pt x="99" y="710"/>
                    <a:pt x="114" y="688"/>
                  </a:cubicBezTo>
                  <a:cubicBezTo>
                    <a:pt x="129" y="672"/>
                    <a:pt x="152" y="672"/>
                    <a:pt x="152" y="649"/>
                  </a:cubicBezTo>
                  <a:cubicBezTo>
                    <a:pt x="152" y="634"/>
                    <a:pt x="129" y="634"/>
                    <a:pt x="122" y="619"/>
                  </a:cubicBezTo>
                  <a:cubicBezTo>
                    <a:pt x="107" y="588"/>
                    <a:pt x="99" y="550"/>
                    <a:pt x="84" y="512"/>
                  </a:cubicBezTo>
                  <a:cubicBezTo>
                    <a:pt x="76" y="489"/>
                    <a:pt x="61" y="466"/>
                    <a:pt x="53" y="451"/>
                  </a:cubicBezTo>
                  <a:lnTo>
                    <a:pt x="53" y="451"/>
                  </a:lnTo>
                  <a:cubicBezTo>
                    <a:pt x="68" y="428"/>
                    <a:pt x="91" y="413"/>
                    <a:pt x="99" y="390"/>
                  </a:cubicBezTo>
                  <a:cubicBezTo>
                    <a:pt x="107" y="367"/>
                    <a:pt x="107" y="336"/>
                    <a:pt x="99" y="313"/>
                  </a:cubicBezTo>
                  <a:cubicBezTo>
                    <a:pt x="84" y="290"/>
                    <a:pt x="53" y="283"/>
                    <a:pt x="38" y="268"/>
                  </a:cubicBezTo>
                  <a:cubicBezTo>
                    <a:pt x="23" y="245"/>
                    <a:pt x="0" y="222"/>
                    <a:pt x="0" y="199"/>
                  </a:cubicBezTo>
                  <a:cubicBezTo>
                    <a:pt x="0" y="183"/>
                    <a:pt x="30" y="199"/>
                    <a:pt x="38" y="191"/>
                  </a:cubicBezTo>
                  <a:cubicBezTo>
                    <a:pt x="53" y="183"/>
                    <a:pt x="53" y="168"/>
                    <a:pt x="53" y="153"/>
                  </a:cubicBezTo>
                  <a:lnTo>
                    <a:pt x="53" y="153"/>
                  </a:lnTo>
                  <a:cubicBezTo>
                    <a:pt x="76" y="145"/>
                    <a:pt x="107" y="138"/>
                    <a:pt x="114" y="115"/>
                  </a:cubicBezTo>
                  <a:cubicBezTo>
                    <a:pt x="122" y="92"/>
                    <a:pt x="84" y="77"/>
                    <a:pt x="76" y="54"/>
                  </a:cubicBezTo>
                  <a:cubicBezTo>
                    <a:pt x="68" y="38"/>
                    <a:pt x="76" y="15"/>
                    <a:pt x="84" y="8"/>
                  </a:cubicBezTo>
                  <a:cubicBezTo>
                    <a:pt x="107" y="0"/>
                    <a:pt x="129" y="0"/>
                    <a:pt x="145" y="8"/>
                  </a:cubicBezTo>
                  <a:cubicBezTo>
                    <a:pt x="160" y="15"/>
                    <a:pt x="160" y="46"/>
                    <a:pt x="175" y="46"/>
                  </a:cubicBezTo>
                  <a:cubicBezTo>
                    <a:pt x="198" y="61"/>
                    <a:pt x="221" y="61"/>
                    <a:pt x="244" y="54"/>
                  </a:cubicBezTo>
                  <a:cubicBezTo>
                    <a:pt x="252" y="46"/>
                    <a:pt x="259" y="31"/>
                    <a:pt x="267" y="23"/>
                  </a:cubicBezTo>
                  <a:cubicBezTo>
                    <a:pt x="267" y="15"/>
                    <a:pt x="267" y="15"/>
                    <a:pt x="267" y="15"/>
                  </a:cubicBezTo>
                  <a:cubicBezTo>
                    <a:pt x="305" y="46"/>
                    <a:pt x="343" y="61"/>
                    <a:pt x="374" y="92"/>
                  </a:cubicBezTo>
                  <a:cubicBezTo>
                    <a:pt x="382" y="99"/>
                    <a:pt x="359" y="115"/>
                    <a:pt x="366" y="122"/>
                  </a:cubicBezTo>
                  <a:cubicBezTo>
                    <a:pt x="420" y="176"/>
                    <a:pt x="481" y="206"/>
                    <a:pt x="534" y="260"/>
                  </a:cubicBezTo>
                  <a:cubicBezTo>
                    <a:pt x="550" y="268"/>
                    <a:pt x="550" y="306"/>
                    <a:pt x="573" y="306"/>
                  </a:cubicBezTo>
                  <a:cubicBezTo>
                    <a:pt x="595" y="298"/>
                    <a:pt x="588" y="252"/>
                    <a:pt x="603" y="245"/>
                  </a:cubicBezTo>
                  <a:cubicBezTo>
                    <a:pt x="634" y="222"/>
                    <a:pt x="664" y="229"/>
                    <a:pt x="695" y="222"/>
                  </a:cubicBezTo>
                  <a:cubicBezTo>
                    <a:pt x="740" y="206"/>
                    <a:pt x="786" y="191"/>
                    <a:pt x="832" y="176"/>
                  </a:cubicBezTo>
                  <a:lnTo>
                    <a:pt x="832" y="176"/>
                  </a:lnTo>
                  <a:cubicBezTo>
                    <a:pt x="847" y="168"/>
                    <a:pt x="863" y="176"/>
                    <a:pt x="870" y="168"/>
                  </a:cubicBezTo>
                  <a:cubicBezTo>
                    <a:pt x="893" y="160"/>
                    <a:pt x="909" y="138"/>
                    <a:pt x="932" y="130"/>
                  </a:cubicBezTo>
                  <a:cubicBezTo>
                    <a:pt x="977" y="115"/>
                    <a:pt x="1023" y="99"/>
                    <a:pt x="1069" y="99"/>
                  </a:cubicBezTo>
                  <a:cubicBezTo>
                    <a:pt x="1092" y="107"/>
                    <a:pt x="1107" y="138"/>
                    <a:pt x="1130" y="145"/>
                  </a:cubicBezTo>
                  <a:cubicBezTo>
                    <a:pt x="1168" y="168"/>
                    <a:pt x="1214" y="183"/>
                    <a:pt x="1252" y="199"/>
                  </a:cubicBezTo>
                  <a:lnTo>
                    <a:pt x="1252" y="199"/>
                  </a:lnTo>
                  <a:cubicBezTo>
                    <a:pt x="1268" y="222"/>
                    <a:pt x="1283" y="245"/>
                    <a:pt x="1290" y="268"/>
                  </a:cubicBezTo>
                  <a:cubicBezTo>
                    <a:pt x="1306" y="298"/>
                    <a:pt x="1306" y="329"/>
                    <a:pt x="1329" y="352"/>
                  </a:cubicBezTo>
                  <a:cubicBezTo>
                    <a:pt x="1336" y="359"/>
                    <a:pt x="1359" y="344"/>
                    <a:pt x="1367" y="359"/>
                  </a:cubicBezTo>
                  <a:cubicBezTo>
                    <a:pt x="1367" y="374"/>
                    <a:pt x="1359" y="390"/>
                    <a:pt x="1344" y="405"/>
                  </a:cubicBezTo>
                  <a:cubicBezTo>
                    <a:pt x="1313" y="443"/>
                    <a:pt x="1268" y="466"/>
                    <a:pt x="1245" y="504"/>
                  </a:cubicBezTo>
                  <a:cubicBezTo>
                    <a:pt x="1222" y="542"/>
                    <a:pt x="1252" y="588"/>
                    <a:pt x="1229" y="619"/>
                  </a:cubicBezTo>
                  <a:cubicBezTo>
                    <a:pt x="1222" y="642"/>
                    <a:pt x="1168" y="611"/>
                    <a:pt x="1168" y="634"/>
                  </a:cubicBezTo>
                  <a:cubicBezTo>
                    <a:pt x="1161" y="680"/>
                    <a:pt x="1207" y="726"/>
                    <a:pt x="1214" y="772"/>
                  </a:cubicBezTo>
                  <a:cubicBezTo>
                    <a:pt x="1214" y="787"/>
                    <a:pt x="1199" y="794"/>
                    <a:pt x="1199" y="810"/>
                  </a:cubicBezTo>
                  <a:cubicBezTo>
                    <a:pt x="1199" y="840"/>
                    <a:pt x="1222" y="871"/>
                    <a:pt x="1229" y="901"/>
                  </a:cubicBezTo>
                  <a:cubicBezTo>
                    <a:pt x="1229" y="909"/>
                    <a:pt x="1214" y="909"/>
                    <a:pt x="1207" y="917"/>
                  </a:cubicBezTo>
                  <a:cubicBezTo>
                    <a:pt x="1184" y="978"/>
                    <a:pt x="1145" y="1039"/>
                    <a:pt x="1138" y="1108"/>
                  </a:cubicBezTo>
                  <a:cubicBezTo>
                    <a:pt x="1138" y="1146"/>
                    <a:pt x="1176" y="1161"/>
                    <a:pt x="1191" y="1192"/>
                  </a:cubicBezTo>
                  <a:lnTo>
                    <a:pt x="1191" y="1192"/>
                  </a:lnTo>
                  <a:cubicBezTo>
                    <a:pt x="1176" y="1207"/>
                    <a:pt x="1153" y="1215"/>
                    <a:pt x="1130" y="1230"/>
                  </a:cubicBezTo>
                  <a:cubicBezTo>
                    <a:pt x="1115" y="1238"/>
                    <a:pt x="1092" y="1238"/>
                    <a:pt x="1084" y="1253"/>
                  </a:cubicBezTo>
                  <a:cubicBezTo>
                    <a:pt x="1069" y="1276"/>
                    <a:pt x="1084" y="1306"/>
                    <a:pt x="1084" y="1337"/>
                  </a:cubicBezTo>
                  <a:cubicBezTo>
                    <a:pt x="1084" y="1367"/>
                    <a:pt x="1099" y="1406"/>
                    <a:pt x="1084" y="1429"/>
                  </a:cubicBezTo>
                  <a:cubicBezTo>
                    <a:pt x="1077" y="1444"/>
                    <a:pt x="1046" y="1421"/>
                    <a:pt x="1038" y="1429"/>
                  </a:cubicBezTo>
                  <a:cubicBezTo>
                    <a:pt x="1015" y="1452"/>
                    <a:pt x="1023" y="1490"/>
                    <a:pt x="1008" y="1520"/>
                  </a:cubicBezTo>
                  <a:cubicBezTo>
                    <a:pt x="1000" y="1528"/>
                    <a:pt x="977" y="1528"/>
                    <a:pt x="970" y="1520"/>
                  </a:cubicBezTo>
                  <a:cubicBezTo>
                    <a:pt x="947" y="1513"/>
                    <a:pt x="932" y="1490"/>
                    <a:pt x="916" y="1474"/>
                  </a:cubicBezTo>
                  <a:cubicBezTo>
                    <a:pt x="909" y="1467"/>
                    <a:pt x="886" y="1452"/>
                    <a:pt x="886" y="1436"/>
                  </a:cubicBezTo>
                  <a:cubicBezTo>
                    <a:pt x="878" y="1421"/>
                    <a:pt x="886" y="1390"/>
                    <a:pt x="878" y="1375"/>
                  </a:cubicBezTo>
                  <a:cubicBezTo>
                    <a:pt x="870" y="1352"/>
                    <a:pt x="847" y="1337"/>
                    <a:pt x="832" y="1314"/>
                  </a:cubicBezTo>
                  <a:cubicBezTo>
                    <a:pt x="817" y="1291"/>
                    <a:pt x="802" y="1260"/>
                    <a:pt x="786" y="1230"/>
                  </a:cubicBezTo>
                  <a:cubicBezTo>
                    <a:pt x="779" y="1215"/>
                    <a:pt x="771" y="1192"/>
                    <a:pt x="756" y="1177"/>
                  </a:cubicBezTo>
                  <a:cubicBezTo>
                    <a:pt x="740" y="1154"/>
                    <a:pt x="725" y="1123"/>
                    <a:pt x="702" y="1100"/>
                  </a:cubicBezTo>
                  <a:cubicBezTo>
                    <a:pt x="672" y="1077"/>
                    <a:pt x="641" y="1062"/>
                    <a:pt x="603" y="1062"/>
                  </a:cubicBezTo>
                  <a:cubicBezTo>
                    <a:pt x="565" y="1054"/>
                    <a:pt x="527" y="1069"/>
                    <a:pt x="488" y="1062"/>
                  </a:cubicBezTo>
                  <a:cubicBezTo>
                    <a:pt x="473" y="1062"/>
                    <a:pt x="465" y="1046"/>
                    <a:pt x="450" y="1039"/>
                  </a:cubicBezTo>
                  <a:lnTo>
                    <a:pt x="450" y="1039"/>
                  </a:lnTo>
                  <a:cubicBezTo>
                    <a:pt x="397" y="978"/>
                    <a:pt x="397" y="978"/>
                    <a:pt x="397" y="97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59" name="Freeform 129"/>
            <p:cNvSpPr>
              <a:spLocks noChangeArrowheads="1"/>
            </p:cNvSpPr>
            <p:nvPr/>
          </p:nvSpPr>
          <p:spPr bwMode="auto">
            <a:xfrm>
              <a:off x="6027346" y="4678363"/>
              <a:ext cx="206362" cy="182562"/>
            </a:xfrm>
            <a:custGeom>
              <a:avLst/>
              <a:gdLst>
                <a:gd name="T0" fmla="*/ 38 w 573"/>
                <a:gd name="T1" fmla="*/ 23 h 505"/>
                <a:gd name="T2" fmla="*/ 38 w 573"/>
                <a:gd name="T3" fmla="*/ 23 h 505"/>
                <a:gd name="T4" fmla="*/ 7 w 573"/>
                <a:gd name="T5" fmla="*/ 91 h 505"/>
                <a:gd name="T6" fmla="*/ 23 w 573"/>
                <a:gd name="T7" fmla="*/ 122 h 505"/>
                <a:gd name="T8" fmla="*/ 7 w 573"/>
                <a:gd name="T9" fmla="*/ 153 h 505"/>
                <a:gd name="T10" fmla="*/ 38 w 573"/>
                <a:gd name="T11" fmla="*/ 183 h 505"/>
                <a:gd name="T12" fmla="*/ 23 w 573"/>
                <a:gd name="T13" fmla="*/ 267 h 505"/>
                <a:gd name="T14" fmla="*/ 91 w 573"/>
                <a:gd name="T15" fmla="*/ 282 h 505"/>
                <a:gd name="T16" fmla="*/ 68 w 573"/>
                <a:gd name="T17" fmla="*/ 374 h 505"/>
                <a:gd name="T18" fmla="*/ 53 w 573"/>
                <a:gd name="T19" fmla="*/ 435 h 505"/>
                <a:gd name="T20" fmla="*/ 91 w 573"/>
                <a:gd name="T21" fmla="*/ 504 h 505"/>
                <a:gd name="T22" fmla="*/ 91 w 573"/>
                <a:gd name="T23" fmla="*/ 504 h 505"/>
                <a:gd name="T24" fmla="*/ 130 w 573"/>
                <a:gd name="T25" fmla="*/ 496 h 505"/>
                <a:gd name="T26" fmla="*/ 130 w 573"/>
                <a:gd name="T27" fmla="*/ 496 h 505"/>
                <a:gd name="T28" fmla="*/ 244 w 573"/>
                <a:gd name="T29" fmla="*/ 374 h 505"/>
                <a:gd name="T30" fmla="*/ 275 w 573"/>
                <a:gd name="T31" fmla="*/ 351 h 505"/>
                <a:gd name="T32" fmla="*/ 313 w 573"/>
                <a:gd name="T33" fmla="*/ 351 h 505"/>
                <a:gd name="T34" fmla="*/ 358 w 573"/>
                <a:gd name="T35" fmla="*/ 328 h 505"/>
                <a:gd name="T36" fmla="*/ 373 w 573"/>
                <a:gd name="T37" fmla="*/ 313 h 505"/>
                <a:gd name="T38" fmla="*/ 511 w 573"/>
                <a:gd name="T39" fmla="*/ 298 h 505"/>
                <a:gd name="T40" fmla="*/ 511 w 573"/>
                <a:gd name="T41" fmla="*/ 237 h 505"/>
                <a:gd name="T42" fmla="*/ 564 w 573"/>
                <a:gd name="T43" fmla="*/ 198 h 505"/>
                <a:gd name="T44" fmla="*/ 564 w 573"/>
                <a:gd name="T45" fmla="*/ 198 h 505"/>
                <a:gd name="T46" fmla="*/ 572 w 573"/>
                <a:gd name="T47" fmla="*/ 160 h 505"/>
                <a:gd name="T48" fmla="*/ 572 w 573"/>
                <a:gd name="T49" fmla="*/ 160 h 505"/>
                <a:gd name="T50" fmla="*/ 396 w 573"/>
                <a:gd name="T51" fmla="*/ 45 h 505"/>
                <a:gd name="T52" fmla="*/ 183 w 573"/>
                <a:gd name="T53" fmla="*/ 53 h 505"/>
                <a:gd name="T54" fmla="*/ 107 w 573"/>
                <a:gd name="T55" fmla="*/ 0 h 505"/>
                <a:gd name="T56" fmla="*/ 38 w 573"/>
                <a:gd name="T57" fmla="*/ 23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3" h="505">
                  <a:moveTo>
                    <a:pt x="38" y="23"/>
                  </a:moveTo>
                  <a:lnTo>
                    <a:pt x="38" y="23"/>
                  </a:lnTo>
                  <a:cubicBezTo>
                    <a:pt x="23" y="45"/>
                    <a:pt x="15" y="61"/>
                    <a:pt x="7" y="91"/>
                  </a:cubicBezTo>
                  <a:cubicBezTo>
                    <a:pt x="7" y="99"/>
                    <a:pt x="23" y="114"/>
                    <a:pt x="23" y="122"/>
                  </a:cubicBezTo>
                  <a:cubicBezTo>
                    <a:pt x="23" y="137"/>
                    <a:pt x="0" y="145"/>
                    <a:pt x="7" y="153"/>
                  </a:cubicBezTo>
                  <a:cubicBezTo>
                    <a:pt x="7" y="168"/>
                    <a:pt x="38" y="168"/>
                    <a:pt x="38" y="183"/>
                  </a:cubicBezTo>
                  <a:cubicBezTo>
                    <a:pt x="38" y="214"/>
                    <a:pt x="7" y="244"/>
                    <a:pt x="23" y="267"/>
                  </a:cubicBezTo>
                  <a:cubicBezTo>
                    <a:pt x="30" y="282"/>
                    <a:pt x="76" y="259"/>
                    <a:pt x="91" y="282"/>
                  </a:cubicBezTo>
                  <a:cubicBezTo>
                    <a:pt x="99" y="305"/>
                    <a:pt x="76" y="343"/>
                    <a:pt x="68" y="374"/>
                  </a:cubicBezTo>
                  <a:cubicBezTo>
                    <a:pt x="61" y="397"/>
                    <a:pt x="53" y="412"/>
                    <a:pt x="53" y="435"/>
                  </a:cubicBezTo>
                  <a:cubicBezTo>
                    <a:pt x="61" y="458"/>
                    <a:pt x="76" y="481"/>
                    <a:pt x="91" y="504"/>
                  </a:cubicBezTo>
                  <a:lnTo>
                    <a:pt x="91" y="504"/>
                  </a:lnTo>
                  <a:cubicBezTo>
                    <a:pt x="130" y="496"/>
                    <a:pt x="130" y="496"/>
                    <a:pt x="130" y="496"/>
                  </a:cubicBezTo>
                  <a:lnTo>
                    <a:pt x="130" y="496"/>
                  </a:lnTo>
                  <a:cubicBezTo>
                    <a:pt x="168" y="450"/>
                    <a:pt x="206" y="412"/>
                    <a:pt x="244" y="374"/>
                  </a:cubicBezTo>
                  <a:cubicBezTo>
                    <a:pt x="252" y="366"/>
                    <a:pt x="260" y="359"/>
                    <a:pt x="275" y="351"/>
                  </a:cubicBezTo>
                  <a:cubicBezTo>
                    <a:pt x="282" y="351"/>
                    <a:pt x="298" y="359"/>
                    <a:pt x="313" y="351"/>
                  </a:cubicBezTo>
                  <a:cubicBezTo>
                    <a:pt x="328" y="351"/>
                    <a:pt x="342" y="343"/>
                    <a:pt x="358" y="328"/>
                  </a:cubicBezTo>
                  <a:cubicBezTo>
                    <a:pt x="365" y="328"/>
                    <a:pt x="365" y="313"/>
                    <a:pt x="373" y="313"/>
                  </a:cubicBezTo>
                  <a:cubicBezTo>
                    <a:pt x="419" y="298"/>
                    <a:pt x="472" y="313"/>
                    <a:pt x="511" y="298"/>
                  </a:cubicBezTo>
                  <a:cubicBezTo>
                    <a:pt x="526" y="282"/>
                    <a:pt x="503" y="252"/>
                    <a:pt x="511" y="237"/>
                  </a:cubicBezTo>
                  <a:cubicBezTo>
                    <a:pt x="526" y="214"/>
                    <a:pt x="549" y="214"/>
                    <a:pt x="564" y="198"/>
                  </a:cubicBezTo>
                  <a:lnTo>
                    <a:pt x="564" y="198"/>
                  </a:lnTo>
                  <a:cubicBezTo>
                    <a:pt x="572" y="160"/>
                    <a:pt x="572" y="160"/>
                    <a:pt x="572" y="160"/>
                  </a:cubicBezTo>
                  <a:lnTo>
                    <a:pt x="572" y="160"/>
                  </a:lnTo>
                  <a:cubicBezTo>
                    <a:pt x="503" y="145"/>
                    <a:pt x="434" y="91"/>
                    <a:pt x="396" y="45"/>
                  </a:cubicBezTo>
                  <a:cubicBezTo>
                    <a:pt x="381" y="30"/>
                    <a:pt x="237" y="68"/>
                    <a:pt x="183" y="53"/>
                  </a:cubicBezTo>
                  <a:cubicBezTo>
                    <a:pt x="160" y="45"/>
                    <a:pt x="114" y="0"/>
                    <a:pt x="107" y="0"/>
                  </a:cubicBezTo>
                  <a:cubicBezTo>
                    <a:pt x="84" y="15"/>
                    <a:pt x="61" y="15"/>
                    <a:pt x="38" y="2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60" name="Freeform 130"/>
            <p:cNvSpPr>
              <a:spLocks noChangeArrowheads="1"/>
            </p:cNvSpPr>
            <p:nvPr/>
          </p:nvSpPr>
          <p:spPr bwMode="auto">
            <a:xfrm>
              <a:off x="5974961" y="4738688"/>
              <a:ext cx="838145" cy="811212"/>
            </a:xfrm>
            <a:custGeom>
              <a:avLst/>
              <a:gdLst>
                <a:gd name="T0" fmla="*/ 236 w 2329"/>
                <a:gd name="T1" fmla="*/ 336 h 2254"/>
                <a:gd name="T2" fmla="*/ 160 w 2329"/>
                <a:gd name="T3" fmla="*/ 420 h 2254"/>
                <a:gd name="T4" fmla="*/ 152 w 2329"/>
                <a:gd name="T5" fmla="*/ 535 h 2254"/>
                <a:gd name="T6" fmla="*/ 206 w 2329"/>
                <a:gd name="T7" fmla="*/ 672 h 2254"/>
                <a:gd name="T8" fmla="*/ 30 w 2329"/>
                <a:gd name="T9" fmla="*/ 901 h 2254"/>
                <a:gd name="T10" fmla="*/ 91 w 2329"/>
                <a:gd name="T11" fmla="*/ 1168 h 2254"/>
                <a:gd name="T12" fmla="*/ 53 w 2329"/>
                <a:gd name="T13" fmla="*/ 1459 h 2254"/>
                <a:gd name="T14" fmla="*/ 175 w 2329"/>
                <a:gd name="T15" fmla="*/ 1459 h 2254"/>
                <a:gd name="T16" fmla="*/ 382 w 2329"/>
                <a:gd name="T17" fmla="*/ 1382 h 2254"/>
                <a:gd name="T18" fmla="*/ 374 w 2329"/>
                <a:gd name="T19" fmla="*/ 1505 h 2254"/>
                <a:gd name="T20" fmla="*/ 427 w 2329"/>
                <a:gd name="T21" fmla="*/ 1611 h 2254"/>
                <a:gd name="T22" fmla="*/ 572 w 2329"/>
                <a:gd name="T23" fmla="*/ 1627 h 2254"/>
                <a:gd name="T24" fmla="*/ 717 w 2329"/>
                <a:gd name="T25" fmla="*/ 1711 h 2254"/>
                <a:gd name="T26" fmla="*/ 816 w 2329"/>
                <a:gd name="T27" fmla="*/ 1833 h 2254"/>
                <a:gd name="T28" fmla="*/ 961 w 2329"/>
                <a:gd name="T29" fmla="*/ 1818 h 2254"/>
                <a:gd name="T30" fmla="*/ 976 w 2329"/>
                <a:gd name="T31" fmla="*/ 1925 h 2254"/>
                <a:gd name="T32" fmla="*/ 1037 w 2329"/>
                <a:gd name="T33" fmla="*/ 2009 h 2254"/>
                <a:gd name="T34" fmla="*/ 1091 w 2329"/>
                <a:gd name="T35" fmla="*/ 2253 h 2254"/>
                <a:gd name="T36" fmla="*/ 1282 w 2329"/>
                <a:gd name="T37" fmla="*/ 2138 h 2254"/>
                <a:gd name="T38" fmla="*/ 1351 w 2329"/>
                <a:gd name="T39" fmla="*/ 2016 h 2254"/>
                <a:gd name="T40" fmla="*/ 1427 w 2329"/>
                <a:gd name="T41" fmla="*/ 1841 h 2254"/>
                <a:gd name="T42" fmla="*/ 1756 w 2329"/>
                <a:gd name="T43" fmla="*/ 1627 h 2254"/>
                <a:gd name="T44" fmla="*/ 1870 w 2329"/>
                <a:gd name="T45" fmla="*/ 1497 h 2254"/>
                <a:gd name="T46" fmla="*/ 2084 w 2329"/>
                <a:gd name="T47" fmla="*/ 1382 h 2254"/>
                <a:gd name="T48" fmla="*/ 2115 w 2329"/>
                <a:gd name="T49" fmla="*/ 1313 h 2254"/>
                <a:gd name="T50" fmla="*/ 2008 w 2329"/>
                <a:gd name="T51" fmla="*/ 1069 h 2254"/>
                <a:gd name="T52" fmla="*/ 1939 w 2329"/>
                <a:gd name="T53" fmla="*/ 1016 h 2254"/>
                <a:gd name="T54" fmla="*/ 1885 w 2329"/>
                <a:gd name="T55" fmla="*/ 894 h 2254"/>
                <a:gd name="T56" fmla="*/ 1992 w 2329"/>
                <a:gd name="T57" fmla="*/ 840 h 2254"/>
                <a:gd name="T58" fmla="*/ 2130 w 2329"/>
                <a:gd name="T59" fmla="*/ 619 h 2254"/>
                <a:gd name="T60" fmla="*/ 2168 w 2329"/>
                <a:gd name="T61" fmla="*/ 565 h 2254"/>
                <a:gd name="T62" fmla="*/ 2260 w 2329"/>
                <a:gd name="T63" fmla="*/ 427 h 2254"/>
                <a:gd name="T64" fmla="*/ 2298 w 2329"/>
                <a:gd name="T65" fmla="*/ 397 h 2254"/>
                <a:gd name="T66" fmla="*/ 2328 w 2329"/>
                <a:gd name="T67" fmla="*/ 374 h 2254"/>
                <a:gd name="T68" fmla="*/ 1985 w 2329"/>
                <a:gd name="T69" fmla="*/ 46 h 2254"/>
                <a:gd name="T70" fmla="*/ 1717 w 2329"/>
                <a:gd name="T71" fmla="*/ 99 h 2254"/>
                <a:gd name="T72" fmla="*/ 1542 w 2329"/>
                <a:gd name="T73" fmla="*/ 69 h 2254"/>
                <a:gd name="T74" fmla="*/ 1557 w 2329"/>
                <a:gd name="T75" fmla="*/ 191 h 2254"/>
                <a:gd name="T76" fmla="*/ 1481 w 2329"/>
                <a:gd name="T77" fmla="*/ 305 h 2254"/>
                <a:gd name="T78" fmla="*/ 1351 w 2329"/>
                <a:gd name="T79" fmla="*/ 260 h 2254"/>
                <a:gd name="T80" fmla="*/ 1114 w 2329"/>
                <a:gd name="T81" fmla="*/ 298 h 2254"/>
                <a:gd name="T82" fmla="*/ 1060 w 2329"/>
                <a:gd name="T83" fmla="*/ 313 h 2254"/>
                <a:gd name="T84" fmla="*/ 923 w 2329"/>
                <a:gd name="T85" fmla="*/ 336 h 2254"/>
                <a:gd name="T86" fmla="*/ 640 w 2329"/>
                <a:gd name="T87" fmla="*/ 626 h 2254"/>
                <a:gd name="T88" fmla="*/ 595 w 2329"/>
                <a:gd name="T89" fmla="*/ 512 h 2254"/>
                <a:gd name="T90" fmla="*/ 420 w 2329"/>
                <a:gd name="T91" fmla="*/ 450 h 2254"/>
                <a:gd name="T92" fmla="*/ 275 w 2329"/>
                <a:gd name="T93" fmla="*/ 328 h 2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29" h="2254">
                  <a:moveTo>
                    <a:pt x="275" y="328"/>
                  </a:moveTo>
                  <a:lnTo>
                    <a:pt x="275" y="328"/>
                  </a:lnTo>
                  <a:cubicBezTo>
                    <a:pt x="236" y="336"/>
                    <a:pt x="236" y="336"/>
                    <a:pt x="236" y="336"/>
                  </a:cubicBezTo>
                  <a:lnTo>
                    <a:pt x="236" y="336"/>
                  </a:lnTo>
                  <a:cubicBezTo>
                    <a:pt x="213" y="344"/>
                    <a:pt x="191" y="351"/>
                    <a:pt x="175" y="366"/>
                  </a:cubicBezTo>
                  <a:cubicBezTo>
                    <a:pt x="160" y="382"/>
                    <a:pt x="175" y="405"/>
                    <a:pt x="160" y="420"/>
                  </a:cubicBezTo>
                  <a:cubicBezTo>
                    <a:pt x="152" y="435"/>
                    <a:pt x="130" y="450"/>
                    <a:pt x="114" y="466"/>
                  </a:cubicBezTo>
                  <a:lnTo>
                    <a:pt x="114" y="466"/>
                  </a:lnTo>
                  <a:cubicBezTo>
                    <a:pt x="130" y="489"/>
                    <a:pt x="145" y="512"/>
                    <a:pt x="152" y="535"/>
                  </a:cubicBezTo>
                  <a:cubicBezTo>
                    <a:pt x="168" y="565"/>
                    <a:pt x="168" y="596"/>
                    <a:pt x="191" y="619"/>
                  </a:cubicBezTo>
                  <a:cubicBezTo>
                    <a:pt x="198" y="626"/>
                    <a:pt x="221" y="611"/>
                    <a:pt x="229" y="626"/>
                  </a:cubicBezTo>
                  <a:cubicBezTo>
                    <a:pt x="229" y="641"/>
                    <a:pt x="221" y="657"/>
                    <a:pt x="206" y="672"/>
                  </a:cubicBezTo>
                  <a:cubicBezTo>
                    <a:pt x="175" y="710"/>
                    <a:pt x="130" y="733"/>
                    <a:pt x="107" y="771"/>
                  </a:cubicBezTo>
                  <a:cubicBezTo>
                    <a:pt x="84" y="809"/>
                    <a:pt x="114" y="855"/>
                    <a:pt x="91" y="886"/>
                  </a:cubicBezTo>
                  <a:cubicBezTo>
                    <a:pt x="84" y="909"/>
                    <a:pt x="30" y="878"/>
                    <a:pt x="30" y="901"/>
                  </a:cubicBezTo>
                  <a:cubicBezTo>
                    <a:pt x="23" y="947"/>
                    <a:pt x="69" y="993"/>
                    <a:pt x="76" y="1039"/>
                  </a:cubicBezTo>
                  <a:cubicBezTo>
                    <a:pt x="76" y="1054"/>
                    <a:pt x="61" y="1061"/>
                    <a:pt x="61" y="1077"/>
                  </a:cubicBezTo>
                  <a:cubicBezTo>
                    <a:pt x="61" y="1107"/>
                    <a:pt x="84" y="1138"/>
                    <a:pt x="91" y="1168"/>
                  </a:cubicBezTo>
                  <a:cubicBezTo>
                    <a:pt x="91" y="1176"/>
                    <a:pt x="76" y="1176"/>
                    <a:pt x="69" y="1184"/>
                  </a:cubicBezTo>
                  <a:cubicBezTo>
                    <a:pt x="46" y="1245"/>
                    <a:pt x="7" y="1306"/>
                    <a:pt x="0" y="1375"/>
                  </a:cubicBezTo>
                  <a:cubicBezTo>
                    <a:pt x="0" y="1413"/>
                    <a:pt x="38" y="1428"/>
                    <a:pt x="53" y="1459"/>
                  </a:cubicBezTo>
                  <a:lnTo>
                    <a:pt x="53" y="1459"/>
                  </a:lnTo>
                  <a:cubicBezTo>
                    <a:pt x="69" y="1466"/>
                    <a:pt x="76" y="1474"/>
                    <a:pt x="91" y="1474"/>
                  </a:cubicBezTo>
                  <a:cubicBezTo>
                    <a:pt x="114" y="1474"/>
                    <a:pt x="145" y="1466"/>
                    <a:pt x="175" y="1459"/>
                  </a:cubicBezTo>
                  <a:cubicBezTo>
                    <a:pt x="221" y="1451"/>
                    <a:pt x="275" y="1459"/>
                    <a:pt x="313" y="1436"/>
                  </a:cubicBezTo>
                  <a:cubicBezTo>
                    <a:pt x="336" y="1421"/>
                    <a:pt x="321" y="1382"/>
                    <a:pt x="344" y="1367"/>
                  </a:cubicBezTo>
                  <a:cubicBezTo>
                    <a:pt x="351" y="1359"/>
                    <a:pt x="366" y="1382"/>
                    <a:pt x="382" y="1382"/>
                  </a:cubicBezTo>
                  <a:cubicBezTo>
                    <a:pt x="412" y="1398"/>
                    <a:pt x="450" y="1382"/>
                    <a:pt x="473" y="1405"/>
                  </a:cubicBezTo>
                  <a:cubicBezTo>
                    <a:pt x="481" y="1428"/>
                    <a:pt x="443" y="1436"/>
                    <a:pt x="427" y="1451"/>
                  </a:cubicBezTo>
                  <a:cubicBezTo>
                    <a:pt x="405" y="1466"/>
                    <a:pt x="389" y="1482"/>
                    <a:pt x="374" y="1505"/>
                  </a:cubicBezTo>
                  <a:cubicBezTo>
                    <a:pt x="366" y="1527"/>
                    <a:pt x="359" y="1558"/>
                    <a:pt x="359" y="1581"/>
                  </a:cubicBezTo>
                  <a:cubicBezTo>
                    <a:pt x="359" y="1604"/>
                    <a:pt x="351" y="1634"/>
                    <a:pt x="366" y="1650"/>
                  </a:cubicBezTo>
                  <a:cubicBezTo>
                    <a:pt x="389" y="1657"/>
                    <a:pt x="405" y="1627"/>
                    <a:pt x="427" y="1611"/>
                  </a:cubicBezTo>
                  <a:cubicBezTo>
                    <a:pt x="443" y="1596"/>
                    <a:pt x="458" y="1566"/>
                    <a:pt x="487" y="1558"/>
                  </a:cubicBezTo>
                  <a:cubicBezTo>
                    <a:pt x="503" y="1550"/>
                    <a:pt x="518" y="1566"/>
                    <a:pt x="533" y="1581"/>
                  </a:cubicBezTo>
                  <a:cubicBezTo>
                    <a:pt x="549" y="1588"/>
                    <a:pt x="549" y="1627"/>
                    <a:pt x="572" y="1627"/>
                  </a:cubicBezTo>
                  <a:cubicBezTo>
                    <a:pt x="602" y="1634"/>
                    <a:pt x="640" y="1596"/>
                    <a:pt x="679" y="1604"/>
                  </a:cubicBezTo>
                  <a:cubicBezTo>
                    <a:pt x="694" y="1611"/>
                    <a:pt x="686" y="1634"/>
                    <a:pt x="686" y="1650"/>
                  </a:cubicBezTo>
                  <a:cubicBezTo>
                    <a:pt x="701" y="1673"/>
                    <a:pt x="709" y="1688"/>
                    <a:pt x="717" y="1711"/>
                  </a:cubicBezTo>
                  <a:cubicBezTo>
                    <a:pt x="732" y="1734"/>
                    <a:pt x="755" y="1749"/>
                    <a:pt x="770" y="1772"/>
                  </a:cubicBezTo>
                  <a:cubicBezTo>
                    <a:pt x="778" y="1787"/>
                    <a:pt x="762" y="1818"/>
                    <a:pt x="778" y="1833"/>
                  </a:cubicBezTo>
                  <a:cubicBezTo>
                    <a:pt x="785" y="1841"/>
                    <a:pt x="801" y="1833"/>
                    <a:pt x="816" y="1833"/>
                  </a:cubicBezTo>
                  <a:cubicBezTo>
                    <a:pt x="824" y="1833"/>
                    <a:pt x="831" y="1848"/>
                    <a:pt x="839" y="1841"/>
                  </a:cubicBezTo>
                  <a:cubicBezTo>
                    <a:pt x="869" y="1833"/>
                    <a:pt x="885" y="1802"/>
                    <a:pt x="915" y="1795"/>
                  </a:cubicBezTo>
                  <a:cubicBezTo>
                    <a:pt x="931" y="1795"/>
                    <a:pt x="946" y="1810"/>
                    <a:pt x="961" y="1818"/>
                  </a:cubicBezTo>
                  <a:cubicBezTo>
                    <a:pt x="984" y="1818"/>
                    <a:pt x="999" y="1795"/>
                    <a:pt x="1015" y="1802"/>
                  </a:cubicBezTo>
                  <a:cubicBezTo>
                    <a:pt x="1030" y="1810"/>
                    <a:pt x="1045" y="1841"/>
                    <a:pt x="1037" y="1856"/>
                  </a:cubicBezTo>
                  <a:cubicBezTo>
                    <a:pt x="1030" y="1886"/>
                    <a:pt x="969" y="1894"/>
                    <a:pt x="976" y="1925"/>
                  </a:cubicBezTo>
                  <a:cubicBezTo>
                    <a:pt x="984" y="1955"/>
                    <a:pt x="1037" y="1917"/>
                    <a:pt x="1068" y="1932"/>
                  </a:cubicBezTo>
                  <a:cubicBezTo>
                    <a:pt x="1076" y="1940"/>
                    <a:pt x="1076" y="1963"/>
                    <a:pt x="1068" y="1978"/>
                  </a:cubicBezTo>
                  <a:cubicBezTo>
                    <a:pt x="1060" y="1993"/>
                    <a:pt x="1037" y="1993"/>
                    <a:pt x="1037" y="2009"/>
                  </a:cubicBezTo>
                  <a:cubicBezTo>
                    <a:pt x="1022" y="2070"/>
                    <a:pt x="999" y="2131"/>
                    <a:pt x="1007" y="2184"/>
                  </a:cubicBezTo>
                  <a:cubicBezTo>
                    <a:pt x="1015" y="2223"/>
                    <a:pt x="1060" y="2230"/>
                    <a:pt x="1091" y="2253"/>
                  </a:cubicBezTo>
                  <a:lnTo>
                    <a:pt x="1091" y="2253"/>
                  </a:lnTo>
                  <a:cubicBezTo>
                    <a:pt x="1091" y="2238"/>
                    <a:pt x="1129" y="2238"/>
                    <a:pt x="1144" y="2230"/>
                  </a:cubicBezTo>
                  <a:cubicBezTo>
                    <a:pt x="1183" y="2223"/>
                    <a:pt x="1213" y="2192"/>
                    <a:pt x="1236" y="2169"/>
                  </a:cubicBezTo>
                  <a:cubicBezTo>
                    <a:pt x="1251" y="2154"/>
                    <a:pt x="1274" y="2146"/>
                    <a:pt x="1282" y="2138"/>
                  </a:cubicBezTo>
                  <a:lnTo>
                    <a:pt x="1282" y="2138"/>
                  </a:lnTo>
                  <a:cubicBezTo>
                    <a:pt x="1290" y="2131"/>
                    <a:pt x="1290" y="2123"/>
                    <a:pt x="1290" y="2123"/>
                  </a:cubicBezTo>
                  <a:cubicBezTo>
                    <a:pt x="1297" y="2100"/>
                    <a:pt x="1328" y="2016"/>
                    <a:pt x="1351" y="2016"/>
                  </a:cubicBezTo>
                  <a:cubicBezTo>
                    <a:pt x="1366" y="2009"/>
                    <a:pt x="1396" y="2009"/>
                    <a:pt x="1396" y="1986"/>
                  </a:cubicBezTo>
                  <a:cubicBezTo>
                    <a:pt x="1396" y="1963"/>
                    <a:pt x="1412" y="1948"/>
                    <a:pt x="1412" y="1932"/>
                  </a:cubicBezTo>
                  <a:cubicBezTo>
                    <a:pt x="1358" y="1917"/>
                    <a:pt x="1419" y="1863"/>
                    <a:pt x="1427" y="1841"/>
                  </a:cubicBezTo>
                  <a:cubicBezTo>
                    <a:pt x="1465" y="1810"/>
                    <a:pt x="1488" y="1795"/>
                    <a:pt x="1519" y="1757"/>
                  </a:cubicBezTo>
                  <a:cubicBezTo>
                    <a:pt x="1549" y="1719"/>
                    <a:pt x="1626" y="1642"/>
                    <a:pt x="1671" y="1627"/>
                  </a:cubicBezTo>
                  <a:cubicBezTo>
                    <a:pt x="1702" y="1619"/>
                    <a:pt x="1733" y="1611"/>
                    <a:pt x="1756" y="1627"/>
                  </a:cubicBezTo>
                  <a:cubicBezTo>
                    <a:pt x="1763" y="1634"/>
                    <a:pt x="1778" y="1657"/>
                    <a:pt x="1786" y="1650"/>
                  </a:cubicBezTo>
                  <a:cubicBezTo>
                    <a:pt x="1794" y="1650"/>
                    <a:pt x="1817" y="1634"/>
                    <a:pt x="1824" y="1627"/>
                  </a:cubicBezTo>
                  <a:cubicBezTo>
                    <a:pt x="1878" y="1611"/>
                    <a:pt x="1847" y="1497"/>
                    <a:pt x="1870" y="1497"/>
                  </a:cubicBezTo>
                  <a:cubicBezTo>
                    <a:pt x="1916" y="1474"/>
                    <a:pt x="1916" y="1474"/>
                    <a:pt x="1916" y="1474"/>
                  </a:cubicBezTo>
                  <a:cubicBezTo>
                    <a:pt x="1946" y="1459"/>
                    <a:pt x="1969" y="1421"/>
                    <a:pt x="2008" y="1428"/>
                  </a:cubicBezTo>
                  <a:cubicBezTo>
                    <a:pt x="2030" y="1436"/>
                    <a:pt x="2069" y="1398"/>
                    <a:pt x="2084" y="1382"/>
                  </a:cubicBezTo>
                  <a:cubicBezTo>
                    <a:pt x="2092" y="1375"/>
                    <a:pt x="2130" y="1329"/>
                    <a:pt x="2130" y="1313"/>
                  </a:cubicBezTo>
                  <a:lnTo>
                    <a:pt x="2130" y="1313"/>
                  </a:lnTo>
                  <a:cubicBezTo>
                    <a:pt x="2122" y="1313"/>
                    <a:pt x="2122" y="1313"/>
                    <a:pt x="2115" y="1313"/>
                  </a:cubicBezTo>
                  <a:cubicBezTo>
                    <a:pt x="2115" y="1306"/>
                    <a:pt x="2061" y="1268"/>
                    <a:pt x="2053" y="1260"/>
                  </a:cubicBezTo>
                  <a:cubicBezTo>
                    <a:pt x="2030" y="1214"/>
                    <a:pt x="2046" y="1184"/>
                    <a:pt x="2030" y="1138"/>
                  </a:cubicBezTo>
                  <a:cubicBezTo>
                    <a:pt x="2030" y="1115"/>
                    <a:pt x="2023" y="1084"/>
                    <a:pt x="2008" y="1069"/>
                  </a:cubicBezTo>
                  <a:cubicBezTo>
                    <a:pt x="2000" y="1061"/>
                    <a:pt x="1969" y="1039"/>
                    <a:pt x="1962" y="1023"/>
                  </a:cubicBezTo>
                  <a:cubicBezTo>
                    <a:pt x="1962" y="1023"/>
                    <a:pt x="1954" y="1016"/>
                    <a:pt x="1946" y="1016"/>
                  </a:cubicBezTo>
                  <a:lnTo>
                    <a:pt x="1939" y="1016"/>
                  </a:lnTo>
                  <a:cubicBezTo>
                    <a:pt x="1939" y="1008"/>
                    <a:pt x="1946" y="955"/>
                    <a:pt x="1931" y="947"/>
                  </a:cubicBezTo>
                  <a:cubicBezTo>
                    <a:pt x="1923" y="932"/>
                    <a:pt x="1901" y="924"/>
                    <a:pt x="1901" y="909"/>
                  </a:cubicBezTo>
                  <a:cubicBezTo>
                    <a:pt x="1893" y="901"/>
                    <a:pt x="1885" y="894"/>
                    <a:pt x="1885" y="894"/>
                  </a:cubicBezTo>
                  <a:cubicBezTo>
                    <a:pt x="1878" y="886"/>
                    <a:pt x="1862" y="840"/>
                    <a:pt x="1862" y="832"/>
                  </a:cubicBezTo>
                  <a:cubicBezTo>
                    <a:pt x="1870" y="832"/>
                    <a:pt x="1870" y="832"/>
                    <a:pt x="1870" y="832"/>
                  </a:cubicBezTo>
                  <a:cubicBezTo>
                    <a:pt x="1908" y="832"/>
                    <a:pt x="1954" y="840"/>
                    <a:pt x="1992" y="840"/>
                  </a:cubicBezTo>
                  <a:cubicBezTo>
                    <a:pt x="2015" y="809"/>
                    <a:pt x="2030" y="756"/>
                    <a:pt x="2061" y="718"/>
                  </a:cubicBezTo>
                  <a:cubicBezTo>
                    <a:pt x="2076" y="702"/>
                    <a:pt x="2099" y="695"/>
                    <a:pt x="2115" y="680"/>
                  </a:cubicBezTo>
                  <a:cubicBezTo>
                    <a:pt x="2130" y="649"/>
                    <a:pt x="2130" y="649"/>
                    <a:pt x="2130" y="619"/>
                  </a:cubicBezTo>
                  <a:lnTo>
                    <a:pt x="2130" y="611"/>
                  </a:lnTo>
                  <a:cubicBezTo>
                    <a:pt x="2137" y="611"/>
                    <a:pt x="2145" y="603"/>
                    <a:pt x="2145" y="603"/>
                  </a:cubicBezTo>
                  <a:cubicBezTo>
                    <a:pt x="2153" y="596"/>
                    <a:pt x="2168" y="573"/>
                    <a:pt x="2168" y="565"/>
                  </a:cubicBezTo>
                  <a:cubicBezTo>
                    <a:pt x="2237" y="565"/>
                    <a:pt x="2198" y="512"/>
                    <a:pt x="2244" y="504"/>
                  </a:cubicBezTo>
                  <a:cubicBezTo>
                    <a:pt x="2252" y="489"/>
                    <a:pt x="2252" y="458"/>
                    <a:pt x="2260" y="450"/>
                  </a:cubicBezTo>
                  <a:cubicBezTo>
                    <a:pt x="2260" y="443"/>
                    <a:pt x="2260" y="435"/>
                    <a:pt x="2260" y="427"/>
                  </a:cubicBezTo>
                  <a:lnTo>
                    <a:pt x="2267" y="420"/>
                  </a:lnTo>
                  <a:cubicBezTo>
                    <a:pt x="2275" y="412"/>
                    <a:pt x="2282" y="405"/>
                    <a:pt x="2290" y="405"/>
                  </a:cubicBezTo>
                  <a:cubicBezTo>
                    <a:pt x="2290" y="397"/>
                    <a:pt x="2298" y="397"/>
                    <a:pt x="2298" y="397"/>
                  </a:cubicBezTo>
                  <a:cubicBezTo>
                    <a:pt x="2305" y="397"/>
                    <a:pt x="2313" y="389"/>
                    <a:pt x="2313" y="389"/>
                  </a:cubicBezTo>
                  <a:cubicBezTo>
                    <a:pt x="2328" y="374"/>
                    <a:pt x="2328" y="374"/>
                    <a:pt x="2328" y="374"/>
                  </a:cubicBezTo>
                  <a:lnTo>
                    <a:pt x="2328" y="374"/>
                  </a:lnTo>
                  <a:cubicBezTo>
                    <a:pt x="2305" y="336"/>
                    <a:pt x="2282" y="298"/>
                    <a:pt x="2275" y="267"/>
                  </a:cubicBezTo>
                  <a:cubicBezTo>
                    <a:pt x="2275" y="168"/>
                    <a:pt x="2191" y="183"/>
                    <a:pt x="2168" y="99"/>
                  </a:cubicBezTo>
                  <a:cubicBezTo>
                    <a:pt x="2160" y="76"/>
                    <a:pt x="2008" y="38"/>
                    <a:pt x="1985" y="46"/>
                  </a:cubicBezTo>
                  <a:cubicBezTo>
                    <a:pt x="1916" y="61"/>
                    <a:pt x="1847" y="46"/>
                    <a:pt x="1801" y="0"/>
                  </a:cubicBezTo>
                  <a:lnTo>
                    <a:pt x="1801" y="0"/>
                  </a:lnTo>
                  <a:cubicBezTo>
                    <a:pt x="1763" y="46"/>
                    <a:pt x="1756" y="61"/>
                    <a:pt x="1717" y="99"/>
                  </a:cubicBezTo>
                  <a:cubicBezTo>
                    <a:pt x="1694" y="114"/>
                    <a:pt x="1679" y="145"/>
                    <a:pt x="1656" y="137"/>
                  </a:cubicBezTo>
                  <a:cubicBezTo>
                    <a:pt x="1633" y="130"/>
                    <a:pt x="1633" y="91"/>
                    <a:pt x="1610" y="76"/>
                  </a:cubicBezTo>
                  <a:cubicBezTo>
                    <a:pt x="1587" y="69"/>
                    <a:pt x="1565" y="61"/>
                    <a:pt x="1542" y="69"/>
                  </a:cubicBezTo>
                  <a:cubicBezTo>
                    <a:pt x="1526" y="69"/>
                    <a:pt x="1542" y="91"/>
                    <a:pt x="1534" y="99"/>
                  </a:cubicBezTo>
                  <a:cubicBezTo>
                    <a:pt x="1526" y="114"/>
                    <a:pt x="1488" y="114"/>
                    <a:pt x="1496" y="130"/>
                  </a:cubicBezTo>
                  <a:cubicBezTo>
                    <a:pt x="1496" y="160"/>
                    <a:pt x="1542" y="168"/>
                    <a:pt x="1557" y="191"/>
                  </a:cubicBezTo>
                  <a:cubicBezTo>
                    <a:pt x="1565" y="214"/>
                    <a:pt x="1565" y="252"/>
                    <a:pt x="1549" y="267"/>
                  </a:cubicBezTo>
                  <a:cubicBezTo>
                    <a:pt x="1534" y="282"/>
                    <a:pt x="1511" y="244"/>
                    <a:pt x="1496" y="252"/>
                  </a:cubicBezTo>
                  <a:cubicBezTo>
                    <a:pt x="1481" y="260"/>
                    <a:pt x="1496" y="298"/>
                    <a:pt x="1481" y="305"/>
                  </a:cubicBezTo>
                  <a:cubicBezTo>
                    <a:pt x="1458" y="313"/>
                    <a:pt x="1427" y="298"/>
                    <a:pt x="1404" y="290"/>
                  </a:cubicBezTo>
                  <a:cubicBezTo>
                    <a:pt x="1389" y="290"/>
                    <a:pt x="1389" y="275"/>
                    <a:pt x="1381" y="267"/>
                  </a:cubicBezTo>
                  <a:cubicBezTo>
                    <a:pt x="1373" y="267"/>
                    <a:pt x="1358" y="260"/>
                    <a:pt x="1351" y="260"/>
                  </a:cubicBezTo>
                  <a:cubicBezTo>
                    <a:pt x="1312" y="267"/>
                    <a:pt x="1274" y="298"/>
                    <a:pt x="1236" y="298"/>
                  </a:cubicBezTo>
                  <a:cubicBezTo>
                    <a:pt x="1221" y="298"/>
                    <a:pt x="1206" y="267"/>
                    <a:pt x="1183" y="267"/>
                  </a:cubicBezTo>
                  <a:cubicBezTo>
                    <a:pt x="1160" y="267"/>
                    <a:pt x="1137" y="282"/>
                    <a:pt x="1114" y="298"/>
                  </a:cubicBezTo>
                  <a:cubicBezTo>
                    <a:pt x="1099" y="305"/>
                    <a:pt x="1106" y="336"/>
                    <a:pt x="1091" y="336"/>
                  </a:cubicBezTo>
                  <a:cubicBezTo>
                    <a:pt x="1076" y="344"/>
                    <a:pt x="1068" y="321"/>
                    <a:pt x="1060" y="313"/>
                  </a:cubicBezTo>
                  <a:lnTo>
                    <a:pt x="1060" y="313"/>
                  </a:lnTo>
                  <a:cubicBezTo>
                    <a:pt x="1045" y="328"/>
                    <a:pt x="1037" y="351"/>
                    <a:pt x="1015" y="366"/>
                  </a:cubicBezTo>
                  <a:cubicBezTo>
                    <a:pt x="992" y="382"/>
                    <a:pt x="969" y="405"/>
                    <a:pt x="938" y="397"/>
                  </a:cubicBezTo>
                  <a:cubicBezTo>
                    <a:pt x="923" y="397"/>
                    <a:pt x="946" y="328"/>
                    <a:pt x="923" y="336"/>
                  </a:cubicBezTo>
                  <a:cubicBezTo>
                    <a:pt x="839" y="382"/>
                    <a:pt x="762" y="450"/>
                    <a:pt x="701" y="527"/>
                  </a:cubicBezTo>
                  <a:cubicBezTo>
                    <a:pt x="686" y="542"/>
                    <a:pt x="717" y="580"/>
                    <a:pt x="709" y="596"/>
                  </a:cubicBezTo>
                  <a:cubicBezTo>
                    <a:pt x="694" y="619"/>
                    <a:pt x="663" y="626"/>
                    <a:pt x="640" y="626"/>
                  </a:cubicBezTo>
                  <a:cubicBezTo>
                    <a:pt x="625" y="619"/>
                    <a:pt x="610" y="596"/>
                    <a:pt x="610" y="580"/>
                  </a:cubicBezTo>
                  <a:cubicBezTo>
                    <a:pt x="610" y="565"/>
                    <a:pt x="625" y="557"/>
                    <a:pt x="625" y="542"/>
                  </a:cubicBezTo>
                  <a:cubicBezTo>
                    <a:pt x="617" y="527"/>
                    <a:pt x="595" y="527"/>
                    <a:pt x="595" y="512"/>
                  </a:cubicBezTo>
                  <a:cubicBezTo>
                    <a:pt x="587" y="504"/>
                    <a:pt x="602" y="489"/>
                    <a:pt x="595" y="481"/>
                  </a:cubicBezTo>
                  <a:cubicBezTo>
                    <a:pt x="587" y="450"/>
                    <a:pt x="587" y="389"/>
                    <a:pt x="556" y="382"/>
                  </a:cubicBezTo>
                  <a:cubicBezTo>
                    <a:pt x="503" y="374"/>
                    <a:pt x="473" y="450"/>
                    <a:pt x="420" y="450"/>
                  </a:cubicBezTo>
                  <a:cubicBezTo>
                    <a:pt x="405" y="458"/>
                    <a:pt x="405" y="412"/>
                    <a:pt x="389" y="405"/>
                  </a:cubicBezTo>
                  <a:cubicBezTo>
                    <a:pt x="374" y="389"/>
                    <a:pt x="344" y="405"/>
                    <a:pt x="328" y="397"/>
                  </a:cubicBezTo>
                  <a:cubicBezTo>
                    <a:pt x="305" y="382"/>
                    <a:pt x="290" y="351"/>
                    <a:pt x="275" y="32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61" name="Freeform 131"/>
            <p:cNvSpPr>
              <a:spLocks noChangeArrowheads="1"/>
            </p:cNvSpPr>
            <p:nvPr/>
          </p:nvSpPr>
          <p:spPr bwMode="auto">
            <a:xfrm>
              <a:off x="6073380" y="4749801"/>
              <a:ext cx="282557" cy="214313"/>
            </a:xfrm>
            <a:custGeom>
              <a:avLst/>
              <a:gdLst>
                <a:gd name="T0" fmla="*/ 785 w 786"/>
                <a:gd name="T1" fmla="*/ 283 h 597"/>
                <a:gd name="T2" fmla="*/ 785 w 786"/>
                <a:gd name="T3" fmla="*/ 283 h 597"/>
                <a:gd name="T4" fmla="*/ 740 w 786"/>
                <a:gd name="T5" fmla="*/ 336 h 597"/>
                <a:gd name="T6" fmla="*/ 663 w 786"/>
                <a:gd name="T7" fmla="*/ 367 h 597"/>
                <a:gd name="T8" fmla="*/ 648 w 786"/>
                <a:gd name="T9" fmla="*/ 306 h 597"/>
                <a:gd name="T10" fmla="*/ 426 w 786"/>
                <a:gd name="T11" fmla="*/ 497 h 597"/>
                <a:gd name="T12" fmla="*/ 434 w 786"/>
                <a:gd name="T13" fmla="*/ 566 h 597"/>
                <a:gd name="T14" fmla="*/ 365 w 786"/>
                <a:gd name="T15" fmla="*/ 596 h 597"/>
                <a:gd name="T16" fmla="*/ 335 w 786"/>
                <a:gd name="T17" fmla="*/ 550 h 597"/>
                <a:gd name="T18" fmla="*/ 350 w 786"/>
                <a:gd name="T19" fmla="*/ 512 h 597"/>
                <a:gd name="T20" fmla="*/ 320 w 786"/>
                <a:gd name="T21" fmla="*/ 482 h 597"/>
                <a:gd name="T22" fmla="*/ 320 w 786"/>
                <a:gd name="T23" fmla="*/ 451 h 597"/>
                <a:gd name="T24" fmla="*/ 281 w 786"/>
                <a:gd name="T25" fmla="*/ 352 h 597"/>
                <a:gd name="T26" fmla="*/ 145 w 786"/>
                <a:gd name="T27" fmla="*/ 420 h 597"/>
                <a:gd name="T28" fmla="*/ 114 w 786"/>
                <a:gd name="T29" fmla="*/ 375 h 597"/>
                <a:gd name="T30" fmla="*/ 53 w 786"/>
                <a:gd name="T31" fmla="*/ 367 h 597"/>
                <a:gd name="T32" fmla="*/ 0 w 786"/>
                <a:gd name="T33" fmla="*/ 298 h 597"/>
                <a:gd name="T34" fmla="*/ 0 w 786"/>
                <a:gd name="T35" fmla="*/ 298 h 597"/>
                <a:gd name="T36" fmla="*/ 114 w 786"/>
                <a:gd name="T37" fmla="*/ 176 h 597"/>
                <a:gd name="T38" fmla="*/ 145 w 786"/>
                <a:gd name="T39" fmla="*/ 153 h 597"/>
                <a:gd name="T40" fmla="*/ 183 w 786"/>
                <a:gd name="T41" fmla="*/ 153 h 597"/>
                <a:gd name="T42" fmla="*/ 228 w 786"/>
                <a:gd name="T43" fmla="*/ 130 h 597"/>
                <a:gd name="T44" fmla="*/ 243 w 786"/>
                <a:gd name="T45" fmla="*/ 115 h 597"/>
                <a:gd name="T46" fmla="*/ 381 w 786"/>
                <a:gd name="T47" fmla="*/ 100 h 597"/>
                <a:gd name="T48" fmla="*/ 381 w 786"/>
                <a:gd name="T49" fmla="*/ 39 h 597"/>
                <a:gd name="T50" fmla="*/ 434 w 786"/>
                <a:gd name="T51" fmla="*/ 0 h 597"/>
                <a:gd name="T52" fmla="*/ 434 w 786"/>
                <a:gd name="T53" fmla="*/ 0 h 597"/>
                <a:gd name="T54" fmla="*/ 549 w 786"/>
                <a:gd name="T55" fmla="*/ 84 h 597"/>
                <a:gd name="T56" fmla="*/ 556 w 786"/>
                <a:gd name="T57" fmla="*/ 54 h 597"/>
                <a:gd name="T58" fmla="*/ 602 w 786"/>
                <a:gd name="T59" fmla="*/ 46 h 597"/>
                <a:gd name="T60" fmla="*/ 656 w 786"/>
                <a:gd name="T61" fmla="*/ 153 h 597"/>
                <a:gd name="T62" fmla="*/ 694 w 786"/>
                <a:gd name="T63" fmla="*/ 176 h 597"/>
                <a:gd name="T64" fmla="*/ 762 w 786"/>
                <a:gd name="T65" fmla="*/ 222 h 597"/>
                <a:gd name="T66" fmla="*/ 785 w 786"/>
                <a:gd name="T67" fmla="*/ 283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86" h="597">
                  <a:moveTo>
                    <a:pt x="785" y="283"/>
                  </a:moveTo>
                  <a:lnTo>
                    <a:pt x="785" y="283"/>
                  </a:lnTo>
                  <a:cubicBezTo>
                    <a:pt x="770" y="298"/>
                    <a:pt x="762" y="321"/>
                    <a:pt x="740" y="336"/>
                  </a:cubicBezTo>
                  <a:cubicBezTo>
                    <a:pt x="717" y="352"/>
                    <a:pt x="694" y="375"/>
                    <a:pt x="663" y="367"/>
                  </a:cubicBezTo>
                  <a:cubicBezTo>
                    <a:pt x="648" y="367"/>
                    <a:pt x="671" y="298"/>
                    <a:pt x="648" y="306"/>
                  </a:cubicBezTo>
                  <a:cubicBezTo>
                    <a:pt x="564" y="352"/>
                    <a:pt x="487" y="420"/>
                    <a:pt x="426" y="497"/>
                  </a:cubicBezTo>
                  <a:cubicBezTo>
                    <a:pt x="411" y="512"/>
                    <a:pt x="442" y="550"/>
                    <a:pt x="434" y="566"/>
                  </a:cubicBezTo>
                  <a:cubicBezTo>
                    <a:pt x="419" y="589"/>
                    <a:pt x="388" y="596"/>
                    <a:pt x="365" y="596"/>
                  </a:cubicBezTo>
                  <a:cubicBezTo>
                    <a:pt x="350" y="589"/>
                    <a:pt x="335" y="566"/>
                    <a:pt x="335" y="550"/>
                  </a:cubicBezTo>
                  <a:cubicBezTo>
                    <a:pt x="335" y="535"/>
                    <a:pt x="350" y="527"/>
                    <a:pt x="350" y="512"/>
                  </a:cubicBezTo>
                  <a:cubicBezTo>
                    <a:pt x="342" y="497"/>
                    <a:pt x="320" y="497"/>
                    <a:pt x="320" y="482"/>
                  </a:cubicBezTo>
                  <a:cubicBezTo>
                    <a:pt x="312" y="474"/>
                    <a:pt x="327" y="459"/>
                    <a:pt x="320" y="451"/>
                  </a:cubicBezTo>
                  <a:cubicBezTo>
                    <a:pt x="312" y="420"/>
                    <a:pt x="312" y="359"/>
                    <a:pt x="281" y="352"/>
                  </a:cubicBezTo>
                  <a:cubicBezTo>
                    <a:pt x="228" y="344"/>
                    <a:pt x="198" y="420"/>
                    <a:pt x="145" y="420"/>
                  </a:cubicBezTo>
                  <a:cubicBezTo>
                    <a:pt x="130" y="428"/>
                    <a:pt x="130" y="382"/>
                    <a:pt x="114" y="375"/>
                  </a:cubicBezTo>
                  <a:cubicBezTo>
                    <a:pt x="99" y="359"/>
                    <a:pt x="69" y="375"/>
                    <a:pt x="53" y="367"/>
                  </a:cubicBezTo>
                  <a:cubicBezTo>
                    <a:pt x="30" y="352"/>
                    <a:pt x="15" y="321"/>
                    <a:pt x="0" y="298"/>
                  </a:cubicBezTo>
                  <a:lnTo>
                    <a:pt x="0" y="298"/>
                  </a:lnTo>
                  <a:cubicBezTo>
                    <a:pt x="38" y="252"/>
                    <a:pt x="76" y="214"/>
                    <a:pt x="114" y="176"/>
                  </a:cubicBezTo>
                  <a:cubicBezTo>
                    <a:pt x="122" y="168"/>
                    <a:pt x="130" y="161"/>
                    <a:pt x="145" y="153"/>
                  </a:cubicBezTo>
                  <a:cubicBezTo>
                    <a:pt x="152" y="153"/>
                    <a:pt x="168" y="161"/>
                    <a:pt x="183" y="153"/>
                  </a:cubicBezTo>
                  <a:cubicBezTo>
                    <a:pt x="198" y="153"/>
                    <a:pt x="212" y="145"/>
                    <a:pt x="228" y="130"/>
                  </a:cubicBezTo>
                  <a:cubicBezTo>
                    <a:pt x="235" y="130"/>
                    <a:pt x="235" y="115"/>
                    <a:pt x="243" y="115"/>
                  </a:cubicBezTo>
                  <a:cubicBezTo>
                    <a:pt x="289" y="100"/>
                    <a:pt x="342" y="115"/>
                    <a:pt x="381" y="100"/>
                  </a:cubicBezTo>
                  <a:cubicBezTo>
                    <a:pt x="396" y="84"/>
                    <a:pt x="373" y="54"/>
                    <a:pt x="381" y="39"/>
                  </a:cubicBezTo>
                  <a:cubicBezTo>
                    <a:pt x="396" y="16"/>
                    <a:pt x="419" y="16"/>
                    <a:pt x="434" y="0"/>
                  </a:cubicBezTo>
                  <a:lnTo>
                    <a:pt x="434" y="0"/>
                  </a:lnTo>
                  <a:cubicBezTo>
                    <a:pt x="472" y="31"/>
                    <a:pt x="503" y="69"/>
                    <a:pt x="549" y="84"/>
                  </a:cubicBezTo>
                  <a:cubicBezTo>
                    <a:pt x="556" y="92"/>
                    <a:pt x="549" y="61"/>
                    <a:pt x="556" y="54"/>
                  </a:cubicBezTo>
                  <a:cubicBezTo>
                    <a:pt x="572" y="46"/>
                    <a:pt x="594" y="31"/>
                    <a:pt x="602" y="46"/>
                  </a:cubicBezTo>
                  <a:cubicBezTo>
                    <a:pt x="633" y="69"/>
                    <a:pt x="633" y="115"/>
                    <a:pt x="656" y="153"/>
                  </a:cubicBezTo>
                  <a:cubicBezTo>
                    <a:pt x="663" y="161"/>
                    <a:pt x="679" y="168"/>
                    <a:pt x="694" y="176"/>
                  </a:cubicBezTo>
                  <a:cubicBezTo>
                    <a:pt x="717" y="191"/>
                    <a:pt x="740" y="207"/>
                    <a:pt x="762" y="222"/>
                  </a:cubicBezTo>
                  <a:cubicBezTo>
                    <a:pt x="778" y="237"/>
                    <a:pt x="778" y="260"/>
                    <a:pt x="785" y="28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62" name="Freeform 132"/>
            <p:cNvSpPr>
              <a:spLocks noChangeArrowheads="1"/>
            </p:cNvSpPr>
            <p:nvPr/>
          </p:nvSpPr>
          <p:spPr bwMode="auto">
            <a:xfrm>
              <a:off x="6230532" y="4614863"/>
              <a:ext cx="393674" cy="247650"/>
            </a:xfrm>
            <a:custGeom>
              <a:avLst/>
              <a:gdLst>
                <a:gd name="T0" fmla="*/ 8 w 1093"/>
                <a:gd name="T1" fmla="*/ 336 h 689"/>
                <a:gd name="T2" fmla="*/ 8 w 1093"/>
                <a:gd name="T3" fmla="*/ 336 h 689"/>
                <a:gd name="T4" fmla="*/ 0 w 1093"/>
                <a:gd name="T5" fmla="*/ 374 h 689"/>
                <a:gd name="T6" fmla="*/ 0 w 1093"/>
                <a:gd name="T7" fmla="*/ 374 h 689"/>
                <a:gd name="T8" fmla="*/ 115 w 1093"/>
                <a:gd name="T9" fmla="*/ 458 h 689"/>
                <a:gd name="T10" fmla="*/ 122 w 1093"/>
                <a:gd name="T11" fmla="*/ 428 h 689"/>
                <a:gd name="T12" fmla="*/ 168 w 1093"/>
                <a:gd name="T13" fmla="*/ 420 h 689"/>
                <a:gd name="T14" fmla="*/ 222 w 1093"/>
                <a:gd name="T15" fmla="*/ 527 h 689"/>
                <a:gd name="T16" fmla="*/ 260 w 1093"/>
                <a:gd name="T17" fmla="*/ 550 h 689"/>
                <a:gd name="T18" fmla="*/ 328 w 1093"/>
                <a:gd name="T19" fmla="*/ 596 h 689"/>
                <a:gd name="T20" fmla="*/ 351 w 1093"/>
                <a:gd name="T21" fmla="*/ 657 h 689"/>
                <a:gd name="T22" fmla="*/ 351 w 1093"/>
                <a:gd name="T23" fmla="*/ 657 h 689"/>
                <a:gd name="T24" fmla="*/ 382 w 1093"/>
                <a:gd name="T25" fmla="*/ 680 h 689"/>
                <a:gd name="T26" fmla="*/ 405 w 1093"/>
                <a:gd name="T27" fmla="*/ 642 h 689"/>
                <a:gd name="T28" fmla="*/ 474 w 1093"/>
                <a:gd name="T29" fmla="*/ 611 h 689"/>
                <a:gd name="T30" fmla="*/ 527 w 1093"/>
                <a:gd name="T31" fmla="*/ 642 h 689"/>
                <a:gd name="T32" fmla="*/ 642 w 1093"/>
                <a:gd name="T33" fmla="*/ 604 h 689"/>
                <a:gd name="T34" fmla="*/ 672 w 1093"/>
                <a:gd name="T35" fmla="*/ 611 h 689"/>
                <a:gd name="T36" fmla="*/ 695 w 1093"/>
                <a:gd name="T37" fmla="*/ 634 h 689"/>
                <a:gd name="T38" fmla="*/ 772 w 1093"/>
                <a:gd name="T39" fmla="*/ 649 h 689"/>
                <a:gd name="T40" fmla="*/ 787 w 1093"/>
                <a:gd name="T41" fmla="*/ 596 h 689"/>
                <a:gd name="T42" fmla="*/ 840 w 1093"/>
                <a:gd name="T43" fmla="*/ 611 h 689"/>
                <a:gd name="T44" fmla="*/ 848 w 1093"/>
                <a:gd name="T45" fmla="*/ 535 h 689"/>
                <a:gd name="T46" fmla="*/ 787 w 1093"/>
                <a:gd name="T47" fmla="*/ 474 h 689"/>
                <a:gd name="T48" fmla="*/ 825 w 1093"/>
                <a:gd name="T49" fmla="*/ 443 h 689"/>
                <a:gd name="T50" fmla="*/ 833 w 1093"/>
                <a:gd name="T51" fmla="*/ 413 h 689"/>
                <a:gd name="T52" fmla="*/ 901 w 1093"/>
                <a:gd name="T53" fmla="*/ 420 h 689"/>
                <a:gd name="T54" fmla="*/ 947 w 1093"/>
                <a:gd name="T55" fmla="*/ 481 h 689"/>
                <a:gd name="T56" fmla="*/ 1008 w 1093"/>
                <a:gd name="T57" fmla="*/ 443 h 689"/>
                <a:gd name="T58" fmla="*/ 1092 w 1093"/>
                <a:gd name="T59" fmla="*/ 344 h 689"/>
                <a:gd name="T60" fmla="*/ 1092 w 1093"/>
                <a:gd name="T61" fmla="*/ 344 h 689"/>
                <a:gd name="T62" fmla="*/ 1069 w 1093"/>
                <a:gd name="T63" fmla="*/ 321 h 689"/>
                <a:gd name="T64" fmla="*/ 863 w 1093"/>
                <a:gd name="T65" fmla="*/ 206 h 689"/>
                <a:gd name="T66" fmla="*/ 634 w 1093"/>
                <a:gd name="T67" fmla="*/ 15 h 689"/>
                <a:gd name="T68" fmla="*/ 435 w 1093"/>
                <a:gd name="T69" fmla="*/ 8 h 689"/>
                <a:gd name="T70" fmla="*/ 298 w 1093"/>
                <a:gd name="T71" fmla="*/ 115 h 689"/>
                <a:gd name="T72" fmla="*/ 176 w 1093"/>
                <a:gd name="T73" fmla="*/ 252 h 689"/>
                <a:gd name="T74" fmla="*/ 99 w 1093"/>
                <a:gd name="T75" fmla="*/ 313 h 689"/>
                <a:gd name="T76" fmla="*/ 8 w 1093"/>
                <a:gd name="T77" fmla="*/ 336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3" h="689">
                  <a:moveTo>
                    <a:pt x="8" y="336"/>
                  </a:moveTo>
                  <a:lnTo>
                    <a:pt x="8" y="336"/>
                  </a:lnTo>
                  <a:cubicBezTo>
                    <a:pt x="0" y="374"/>
                    <a:pt x="0" y="374"/>
                    <a:pt x="0" y="374"/>
                  </a:cubicBezTo>
                  <a:lnTo>
                    <a:pt x="0" y="374"/>
                  </a:lnTo>
                  <a:cubicBezTo>
                    <a:pt x="38" y="405"/>
                    <a:pt x="69" y="443"/>
                    <a:pt x="115" y="458"/>
                  </a:cubicBezTo>
                  <a:cubicBezTo>
                    <a:pt x="122" y="466"/>
                    <a:pt x="115" y="435"/>
                    <a:pt x="122" y="428"/>
                  </a:cubicBezTo>
                  <a:cubicBezTo>
                    <a:pt x="138" y="420"/>
                    <a:pt x="160" y="405"/>
                    <a:pt x="168" y="420"/>
                  </a:cubicBezTo>
                  <a:cubicBezTo>
                    <a:pt x="199" y="443"/>
                    <a:pt x="199" y="489"/>
                    <a:pt x="222" y="527"/>
                  </a:cubicBezTo>
                  <a:cubicBezTo>
                    <a:pt x="229" y="535"/>
                    <a:pt x="245" y="542"/>
                    <a:pt x="260" y="550"/>
                  </a:cubicBezTo>
                  <a:cubicBezTo>
                    <a:pt x="283" y="565"/>
                    <a:pt x="306" y="581"/>
                    <a:pt x="328" y="596"/>
                  </a:cubicBezTo>
                  <a:cubicBezTo>
                    <a:pt x="344" y="611"/>
                    <a:pt x="344" y="634"/>
                    <a:pt x="351" y="657"/>
                  </a:cubicBezTo>
                  <a:lnTo>
                    <a:pt x="351" y="657"/>
                  </a:lnTo>
                  <a:cubicBezTo>
                    <a:pt x="359" y="665"/>
                    <a:pt x="367" y="688"/>
                    <a:pt x="382" y="680"/>
                  </a:cubicBezTo>
                  <a:cubicBezTo>
                    <a:pt x="397" y="680"/>
                    <a:pt x="390" y="649"/>
                    <a:pt x="405" y="642"/>
                  </a:cubicBezTo>
                  <a:cubicBezTo>
                    <a:pt x="428" y="626"/>
                    <a:pt x="451" y="611"/>
                    <a:pt x="474" y="611"/>
                  </a:cubicBezTo>
                  <a:cubicBezTo>
                    <a:pt x="497" y="611"/>
                    <a:pt x="512" y="642"/>
                    <a:pt x="527" y="642"/>
                  </a:cubicBezTo>
                  <a:cubicBezTo>
                    <a:pt x="565" y="642"/>
                    <a:pt x="603" y="611"/>
                    <a:pt x="642" y="604"/>
                  </a:cubicBezTo>
                  <a:cubicBezTo>
                    <a:pt x="649" y="604"/>
                    <a:pt x="664" y="611"/>
                    <a:pt x="672" y="611"/>
                  </a:cubicBezTo>
                  <a:cubicBezTo>
                    <a:pt x="680" y="619"/>
                    <a:pt x="680" y="634"/>
                    <a:pt x="695" y="634"/>
                  </a:cubicBezTo>
                  <a:cubicBezTo>
                    <a:pt x="718" y="642"/>
                    <a:pt x="749" y="657"/>
                    <a:pt x="772" y="649"/>
                  </a:cubicBezTo>
                  <a:cubicBezTo>
                    <a:pt x="787" y="642"/>
                    <a:pt x="772" y="604"/>
                    <a:pt x="787" y="596"/>
                  </a:cubicBezTo>
                  <a:cubicBezTo>
                    <a:pt x="802" y="588"/>
                    <a:pt x="825" y="626"/>
                    <a:pt x="840" y="611"/>
                  </a:cubicBezTo>
                  <a:cubicBezTo>
                    <a:pt x="856" y="596"/>
                    <a:pt x="856" y="558"/>
                    <a:pt x="848" y="535"/>
                  </a:cubicBezTo>
                  <a:cubicBezTo>
                    <a:pt x="833" y="512"/>
                    <a:pt x="787" y="504"/>
                    <a:pt x="787" y="474"/>
                  </a:cubicBezTo>
                  <a:cubicBezTo>
                    <a:pt x="779" y="458"/>
                    <a:pt x="817" y="458"/>
                    <a:pt x="825" y="443"/>
                  </a:cubicBezTo>
                  <a:cubicBezTo>
                    <a:pt x="833" y="435"/>
                    <a:pt x="817" y="413"/>
                    <a:pt x="833" y="413"/>
                  </a:cubicBezTo>
                  <a:cubicBezTo>
                    <a:pt x="856" y="405"/>
                    <a:pt x="878" y="413"/>
                    <a:pt x="901" y="420"/>
                  </a:cubicBezTo>
                  <a:cubicBezTo>
                    <a:pt x="924" y="435"/>
                    <a:pt x="924" y="474"/>
                    <a:pt x="947" y="481"/>
                  </a:cubicBezTo>
                  <a:cubicBezTo>
                    <a:pt x="970" y="489"/>
                    <a:pt x="985" y="458"/>
                    <a:pt x="1008" y="443"/>
                  </a:cubicBezTo>
                  <a:cubicBezTo>
                    <a:pt x="1047" y="405"/>
                    <a:pt x="1054" y="390"/>
                    <a:pt x="1092" y="344"/>
                  </a:cubicBezTo>
                  <a:lnTo>
                    <a:pt x="1092" y="344"/>
                  </a:lnTo>
                  <a:cubicBezTo>
                    <a:pt x="1085" y="336"/>
                    <a:pt x="1077" y="329"/>
                    <a:pt x="1069" y="321"/>
                  </a:cubicBezTo>
                  <a:cubicBezTo>
                    <a:pt x="1001" y="237"/>
                    <a:pt x="955" y="237"/>
                    <a:pt x="863" y="206"/>
                  </a:cubicBezTo>
                  <a:cubicBezTo>
                    <a:pt x="733" y="160"/>
                    <a:pt x="749" y="23"/>
                    <a:pt x="634" y="15"/>
                  </a:cubicBezTo>
                  <a:cubicBezTo>
                    <a:pt x="435" y="8"/>
                    <a:pt x="435" y="8"/>
                    <a:pt x="435" y="8"/>
                  </a:cubicBezTo>
                  <a:cubicBezTo>
                    <a:pt x="344" y="0"/>
                    <a:pt x="367" y="84"/>
                    <a:pt x="298" y="115"/>
                  </a:cubicBezTo>
                  <a:cubicBezTo>
                    <a:pt x="222" y="168"/>
                    <a:pt x="321" y="244"/>
                    <a:pt x="176" y="252"/>
                  </a:cubicBezTo>
                  <a:cubicBezTo>
                    <a:pt x="160" y="252"/>
                    <a:pt x="122" y="306"/>
                    <a:pt x="99" y="313"/>
                  </a:cubicBezTo>
                  <a:cubicBezTo>
                    <a:pt x="69" y="336"/>
                    <a:pt x="38" y="344"/>
                    <a:pt x="8" y="33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63" name="Freeform 133"/>
            <p:cNvSpPr>
              <a:spLocks noChangeArrowheads="1"/>
            </p:cNvSpPr>
            <p:nvPr/>
          </p:nvSpPr>
          <p:spPr bwMode="auto">
            <a:xfrm>
              <a:off x="5708279" y="4583113"/>
              <a:ext cx="284144" cy="201612"/>
            </a:xfrm>
            <a:custGeom>
              <a:avLst/>
              <a:gdLst>
                <a:gd name="T0" fmla="*/ 374 w 788"/>
                <a:gd name="T1" fmla="*/ 77 h 559"/>
                <a:gd name="T2" fmla="*/ 374 w 788"/>
                <a:gd name="T3" fmla="*/ 77 h 559"/>
                <a:gd name="T4" fmla="*/ 267 w 788"/>
                <a:gd name="T5" fmla="*/ 0 h 559"/>
                <a:gd name="T6" fmla="*/ 267 w 788"/>
                <a:gd name="T7" fmla="*/ 0 h 559"/>
                <a:gd name="T8" fmla="*/ 229 w 788"/>
                <a:gd name="T9" fmla="*/ 77 h 559"/>
                <a:gd name="T10" fmla="*/ 267 w 788"/>
                <a:gd name="T11" fmla="*/ 123 h 559"/>
                <a:gd name="T12" fmla="*/ 252 w 788"/>
                <a:gd name="T13" fmla="*/ 146 h 559"/>
                <a:gd name="T14" fmla="*/ 176 w 788"/>
                <a:gd name="T15" fmla="*/ 161 h 559"/>
                <a:gd name="T16" fmla="*/ 46 w 788"/>
                <a:gd name="T17" fmla="*/ 153 h 559"/>
                <a:gd name="T18" fmla="*/ 15 w 788"/>
                <a:gd name="T19" fmla="*/ 191 h 559"/>
                <a:gd name="T20" fmla="*/ 15 w 788"/>
                <a:gd name="T21" fmla="*/ 191 h 559"/>
                <a:gd name="T22" fmla="*/ 7 w 788"/>
                <a:gd name="T23" fmla="*/ 245 h 559"/>
                <a:gd name="T24" fmla="*/ 53 w 788"/>
                <a:gd name="T25" fmla="*/ 260 h 559"/>
                <a:gd name="T26" fmla="*/ 76 w 788"/>
                <a:gd name="T27" fmla="*/ 283 h 559"/>
                <a:gd name="T28" fmla="*/ 68 w 788"/>
                <a:gd name="T29" fmla="*/ 313 h 559"/>
                <a:gd name="T30" fmla="*/ 122 w 788"/>
                <a:gd name="T31" fmla="*/ 321 h 559"/>
                <a:gd name="T32" fmla="*/ 145 w 788"/>
                <a:gd name="T33" fmla="*/ 375 h 559"/>
                <a:gd name="T34" fmla="*/ 260 w 788"/>
                <a:gd name="T35" fmla="*/ 382 h 559"/>
                <a:gd name="T36" fmla="*/ 191 w 788"/>
                <a:gd name="T37" fmla="*/ 444 h 559"/>
                <a:gd name="T38" fmla="*/ 267 w 788"/>
                <a:gd name="T39" fmla="*/ 520 h 559"/>
                <a:gd name="T40" fmla="*/ 290 w 788"/>
                <a:gd name="T41" fmla="*/ 550 h 559"/>
                <a:gd name="T42" fmla="*/ 313 w 788"/>
                <a:gd name="T43" fmla="*/ 558 h 559"/>
                <a:gd name="T44" fmla="*/ 313 w 788"/>
                <a:gd name="T45" fmla="*/ 558 h 559"/>
                <a:gd name="T46" fmla="*/ 405 w 788"/>
                <a:gd name="T47" fmla="*/ 543 h 559"/>
                <a:gd name="T48" fmla="*/ 450 w 788"/>
                <a:gd name="T49" fmla="*/ 466 h 559"/>
                <a:gd name="T50" fmla="*/ 550 w 788"/>
                <a:gd name="T51" fmla="*/ 428 h 559"/>
                <a:gd name="T52" fmla="*/ 550 w 788"/>
                <a:gd name="T53" fmla="*/ 405 h 559"/>
                <a:gd name="T54" fmla="*/ 580 w 788"/>
                <a:gd name="T55" fmla="*/ 367 h 559"/>
                <a:gd name="T56" fmla="*/ 664 w 788"/>
                <a:gd name="T57" fmla="*/ 291 h 559"/>
                <a:gd name="T58" fmla="*/ 756 w 788"/>
                <a:gd name="T59" fmla="*/ 321 h 559"/>
                <a:gd name="T60" fmla="*/ 787 w 788"/>
                <a:gd name="T61" fmla="*/ 268 h 559"/>
                <a:gd name="T62" fmla="*/ 787 w 788"/>
                <a:gd name="T63" fmla="*/ 268 h 559"/>
                <a:gd name="T64" fmla="*/ 626 w 788"/>
                <a:gd name="T65" fmla="*/ 230 h 559"/>
                <a:gd name="T66" fmla="*/ 420 w 788"/>
                <a:gd name="T67" fmla="*/ 153 h 559"/>
                <a:gd name="T68" fmla="*/ 420 w 788"/>
                <a:gd name="T69" fmla="*/ 153 h 559"/>
                <a:gd name="T70" fmla="*/ 374 w 788"/>
                <a:gd name="T71" fmla="*/ 77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88" h="559">
                  <a:moveTo>
                    <a:pt x="374" y="77"/>
                  </a:moveTo>
                  <a:lnTo>
                    <a:pt x="374" y="77"/>
                  </a:lnTo>
                  <a:cubicBezTo>
                    <a:pt x="267" y="0"/>
                    <a:pt x="267" y="0"/>
                    <a:pt x="267" y="0"/>
                  </a:cubicBezTo>
                  <a:lnTo>
                    <a:pt x="267" y="0"/>
                  </a:lnTo>
                  <a:cubicBezTo>
                    <a:pt x="252" y="23"/>
                    <a:pt x="229" y="46"/>
                    <a:pt x="229" y="77"/>
                  </a:cubicBezTo>
                  <a:cubicBezTo>
                    <a:pt x="237" y="100"/>
                    <a:pt x="267" y="107"/>
                    <a:pt x="267" y="123"/>
                  </a:cubicBezTo>
                  <a:cubicBezTo>
                    <a:pt x="275" y="130"/>
                    <a:pt x="267" y="146"/>
                    <a:pt x="252" y="146"/>
                  </a:cubicBezTo>
                  <a:cubicBezTo>
                    <a:pt x="229" y="161"/>
                    <a:pt x="198" y="161"/>
                    <a:pt x="176" y="161"/>
                  </a:cubicBezTo>
                  <a:cubicBezTo>
                    <a:pt x="130" y="161"/>
                    <a:pt x="84" y="146"/>
                    <a:pt x="46" y="153"/>
                  </a:cubicBezTo>
                  <a:cubicBezTo>
                    <a:pt x="30" y="153"/>
                    <a:pt x="23" y="176"/>
                    <a:pt x="15" y="191"/>
                  </a:cubicBezTo>
                  <a:lnTo>
                    <a:pt x="15" y="191"/>
                  </a:lnTo>
                  <a:cubicBezTo>
                    <a:pt x="15" y="214"/>
                    <a:pt x="0" y="230"/>
                    <a:pt x="7" y="245"/>
                  </a:cubicBezTo>
                  <a:cubicBezTo>
                    <a:pt x="15" y="260"/>
                    <a:pt x="38" y="245"/>
                    <a:pt x="53" y="260"/>
                  </a:cubicBezTo>
                  <a:cubicBezTo>
                    <a:pt x="68" y="260"/>
                    <a:pt x="76" y="275"/>
                    <a:pt x="76" y="283"/>
                  </a:cubicBezTo>
                  <a:cubicBezTo>
                    <a:pt x="76" y="298"/>
                    <a:pt x="61" y="313"/>
                    <a:pt x="68" y="313"/>
                  </a:cubicBezTo>
                  <a:cubicBezTo>
                    <a:pt x="84" y="329"/>
                    <a:pt x="107" y="306"/>
                    <a:pt x="122" y="321"/>
                  </a:cubicBezTo>
                  <a:cubicBezTo>
                    <a:pt x="137" y="329"/>
                    <a:pt x="122" y="367"/>
                    <a:pt x="145" y="375"/>
                  </a:cubicBezTo>
                  <a:cubicBezTo>
                    <a:pt x="176" y="390"/>
                    <a:pt x="237" y="352"/>
                    <a:pt x="260" y="382"/>
                  </a:cubicBezTo>
                  <a:cubicBezTo>
                    <a:pt x="275" y="405"/>
                    <a:pt x="183" y="413"/>
                    <a:pt x="191" y="444"/>
                  </a:cubicBezTo>
                  <a:cubicBezTo>
                    <a:pt x="191" y="482"/>
                    <a:pt x="244" y="489"/>
                    <a:pt x="267" y="520"/>
                  </a:cubicBezTo>
                  <a:cubicBezTo>
                    <a:pt x="282" y="527"/>
                    <a:pt x="282" y="543"/>
                    <a:pt x="290" y="550"/>
                  </a:cubicBezTo>
                  <a:cubicBezTo>
                    <a:pt x="298" y="558"/>
                    <a:pt x="305" y="558"/>
                    <a:pt x="313" y="558"/>
                  </a:cubicBezTo>
                  <a:lnTo>
                    <a:pt x="313" y="558"/>
                  </a:lnTo>
                  <a:cubicBezTo>
                    <a:pt x="343" y="550"/>
                    <a:pt x="382" y="558"/>
                    <a:pt x="405" y="543"/>
                  </a:cubicBezTo>
                  <a:cubicBezTo>
                    <a:pt x="428" y="520"/>
                    <a:pt x="428" y="482"/>
                    <a:pt x="450" y="466"/>
                  </a:cubicBezTo>
                  <a:cubicBezTo>
                    <a:pt x="481" y="444"/>
                    <a:pt x="519" y="444"/>
                    <a:pt x="550" y="428"/>
                  </a:cubicBezTo>
                  <a:cubicBezTo>
                    <a:pt x="557" y="428"/>
                    <a:pt x="550" y="413"/>
                    <a:pt x="550" y="405"/>
                  </a:cubicBezTo>
                  <a:cubicBezTo>
                    <a:pt x="557" y="390"/>
                    <a:pt x="573" y="375"/>
                    <a:pt x="580" y="367"/>
                  </a:cubicBezTo>
                  <a:cubicBezTo>
                    <a:pt x="611" y="336"/>
                    <a:pt x="626" y="298"/>
                    <a:pt x="664" y="291"/>
                  </a:cubicBezTo>
                  <a:cubicBezTo>
                    <a:pt x="695" y="283"/>
                    <a:pt x="725" y="329"/>
                    <a:pt x="756" y="321"/>
                  </a:cubicBezTo>
                  <a:cubicBezTo>
                    <a:pt x="787" y="313"/>
                    <a:pt x="779" y="291"/>
                    <a:pt x="787" y="268"/>
                  </a:cubicBezTo>
                  <a:lnTo>
                    <a:pt x="787" y="268"/>
                  </a:lnTo>
                  <a:cubicBezTo>
                    <a:pt x="741" y="252"/>
                    <a:pt x="687" y="237"/>
                    <a:pt x="626" y="230"/>
                  </a:cubicBezTo>
                  <a:cubicBezTo>
                    <a:pt x="542" y="222"/>
                    <a:pt x="496" y="169"/>
                    <a:pt x="420" y="153"/>
                  </a:cubicBezTo>
                  <a:lnTo>
                    <a:pt x="420" y="153"/>
                  </a:lnTo>
                  <a:cubicBezTo>
                    <a:pt x="374" y="77"/>
                    <a:pt x="374" y="77"/>
                    <a:pt x="374" y="7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64" name="Freeform 134"/>
            <p:cNvSpPr>
              <a:spLocks noChangeArrowheads="1"/>
            </p:cNvSpPr>
            <p:nvPr/>
          </p:nvSpPr>
          <p:spPr bwMode="auto">
            <a:xfrm>
              <a:off x="5820984" y="4678363"/>
              <a:ext cx="242871" cy="228600"/>
            </a:xfrm>
            <a:custGeom>
              <a:avLst/>
              <a:gdLst>
                <a:gd name="T0" fmla="*/ 611 w 673"/>
                <a:gd name="T1" fmla="*/ 23 h 635"/>
                <a:gd name="T2" fmla="*/ 611 w 673"/>
                <a:gd name="T3" fmla="*/ 23 h 635"/>
                <a:gd name="T4" fmla="*/ 474 w 673"/>
                <a:gd name="T5" fmla="*/ 0 h 635"/>
                <a:gd name="T6" fmla="*/ 474 w 673"/>
                <a:gd name="T7" fmla="*/ 0 h 635"/>
                <a:gd name="T8" fmla="*/ 443 w 673"/>
                <a:gd name="T9" fmla="*/ 53 h 635"/>
                <a:gd name="T10" fmla="*/ 351 w 673"/>
                <a:gd name="T11" fmla="*/ 23 h 635"/>
                <a:gd name="T12" fmla="*/ 267 w 673"/>
                <a:gd name="T13" fmla="*/ 99 h 635"/>
                <a:gd name="T14" fmla="*/ 237 w 673"/>
                <a:gd name="T15" fmla="*/ 137 h 635"/>
                <a:gd name="T16" fmla="*/ 237 w 673"/>
                <a:gd name="T17" fmla="*/ 160 h 635"/>
                <a:gd name="T18" fmla="*/ 137 w 673"/>
                <a:gd name="T19" fmla="*/ 198 h 635"/>
                <a:gd name="T20" fmla="*/ 92 w 673"/>
                <a:gd name="T21" fmla="*/ 275 h 635"/>
                <a:gd name="T22" fmla="*/ 0 w 673"/>
                <a:gd name="T23" fmla="*/ 290 h 635"/>
                <a:gd name="T24" fmla="*/ 0 w 673"/>
                <a:gd name="T25" fmla="*/ 290 h 635"/>
                <a:gd name="T26" fmla="*/ 46 w 673"/>
                <a:gd name="T27" fmla="*/ 351 h 635"/>
                <a:gd name="T28" fmla="*/ 160 w 673"/>
                <a:gd name="T29" fmla="*/ 313 h 635"/>
                <a:gd name="T30" fmla="*/ 168 w 673"/>
                <a:gd name="T31" fmla="*/ 343 h 635"/>
                <a:gd name="T32" fmla="*/ 107 w 673"/>
                <a:gd name="T33" fmla="*/ 389 h 635"/>
                <a:gd name="T34" fmla="*/ 130 w 673"/>
                <a:gd name="T35" fmla="*/ 473 h 635"/>
                <a:gd name="T36" fmla="*/ 168 w 673"/>
                <a:gd name="T37" fmla="*/ 512 h 635"/>
                <a:gd name="T38" fmla="*/ 137 w 673"/>
                <a:gd name="T39" fmla="*/ 542 h 635"/>
                <a:gd name="T40" fmla="*/ 122 w 673"/>
                <a:gd name="T41" fmla="*/ 611 h 635"/>
                <a:gd name="T42" fmla="*/ 122 w 673"/>
                <a:gd name="T43" fmla="*/ 611 h 635"/>
                <a:gd name="T44" fmla="*/ 160 w 673"/>
                <a:gd name="T45" fmla="*/ 603 h 635"/>
                <a:gd name="T46" fmla="*/ 222 w 673"/>
                <a:gd name="T47" fmla="*/ 565 h 635"/>
                <a:gd name="T48" fmla="*/ 359 w 673"/>
                <a:gd name="T49" fmla="*/ 534 h 635"/>
                <a:gd name="T50" fmla="*/ 420 w 673"/>
                <a:gd name="T51" fmla="*/ 580 h 635"/>
                <a:gd name="T52" fmla="*/ 542 w 673"/>
                <a:gd name="T53" fmla="*/ 634 h 635"/>
                <a:gd name="T54" fmla="*/ 542 w 673"/>
                <a:gd name="T55" fmla="*/ 634 h 635"/>
                <a:gd name="T56" fmla="*/ 588 w 673"/>
                <a:gd name="T57" fmla="*/ 588 h 635"/>
                <a:gd name="T58" fmla="*/ 603 w 673"/>
                <a:gd name="T59" fmla="*/ 534 h 635"/>
                <a:gd name="T60" fmla="*/ 664 w 673"/>
                <a:gd name="T61" fmla="*/ 504 h 635"/>
                <a:gd name="T62" fmla="*/ 664 w 673"/>
                <a:gd name="T63" fmla="*/ 504 h 635"/>
                <a:gd name="T64" fmla="*/ 626 w 673"/>
                <a:gd name="T65" fmla="*/ 435 h 635"/>
                <a:gd name="T66" fmla="*/ 641 w 673"/>
                <a:gd name="T67" fmla="*/ 374 h 635"/>
                <a:gd name="T68" fmla="*/ 664 w 673"/>
                <a:gd name="T69" fmla="*/ 282 h 635"/>
                <a:gd name="T70" fmla="*/ 596 w 673"/>
                <a:gd name="T71" fmla="*/ 267 h 635"/>
                <a:gd name="T72" fmla="*/ 611 w 673"/>
                <a:gd name="T73" fmla="*/ 183 h 635"/>
                <a:gd name="T74" fmla="*/ 580 w 673"/>
                <a:gd name="T75" fmla="*/ 153 h 635"/>
                <a:gd name="T76" fmla="*/ 596 w 673"/>
                <a:gd name="T77" fmla="*/ 122 h 635"/>
                <a:gd name="T78" fmla="*/ 580 w 673"/>
                <a:gd name="T79" fmla="*/ 91 h 635"/>
                <a:gd name="T80" fmla="*/ 611 w 673"/>
                <a:gd name="T81" fmla="*/ 23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3" h="635">
                  <a:moveTo>
                    <a:pt x="611" y="23"/>
                  </a:moveTo>
                  <a:lnTo>
                    <a:pt x="611" y="23"/>
                  </a:lnTo>
                  <a:cubicBezTo>
                    <a:pt x="565" y="23"/>
                    <a:pt x="519" y="15"/>
                    <a:pt x="474" y="0"/>
                  </a:cubicBezTo>
                  <a:lnTo>
                    <a:pt x="474" y="0"/>
                  </a:lnTo>
                  <a:cubicBezTo>
                    <a:pt x="466" y="23"/>
                    <a:pt x="474" y="45"/>
                    <a:pt x="443" y="53"/>
                  </a:cubicBezTo>
                  <a:cubicBezTo>
                    <a:pt x="412" y="61"/>
                    <a:pt x="382" y="15"/>
                    <a:pt x="351" y="23"/>
                  </a:cubicBezTo>
                  <a:cubicBezTo>
                    <a:pt x="313" y="30"/>
                    <a:pt x="298" y="68"/>
                    <a:pt x="267" y="99"/>
                  </a:cubicBezTo>
                  <a:cubicBezTo>
                    <a:pt x="260" y="107"/>
                    <a:pt x="244" y="122"/>
                    <a:pt x="237" y="137"/>
                  </a:cubicBezTo>
                  <a:cubicBezTo>
                    <a:pt x="237" y="145"/>
                    <a:pt x="244" y="160"/>
                    <a:pt x="237" y="160"/>
                  </a:cubicBezTo>
                  <a:cubicBezTo>
                    <a:pt x="206" y="176"/>
                    <a:pt x="168" y="176"/>
                    <a:pt x="137" y="198"/>
                  </a:cubicBezTo>
                  <a:cubicBezTo>
                    <a:pt x="115" y="214"/>
                    <a:pt x="115" y="252"/>
                    <a:pt x="92" y="275"/>
                  </a:cubicBezTo>
                  <a:cubicBezTo>
                    <a:pt x="69" y="290"/>
                    <a:pt x="30" y="282"/>
                    <a:pt x="0" y="290"/>
                  </a:cubicBezTo>
                  <a:lnTo>
                    <a:pt x="0" y="290"/>
                  </a:lnTo>
                  <a:cubicBezTo>
                    <a:pt x="15" y="313"/>
                    <a:pt x="23" y="351"/>
                    <a:pt x="46" y="351"/>
                  </a:cubicBezTo>
                  <a:cubicBezTo>
                    <a:pt x="84" y="359"/>
                    <a:pt x="122" y="320"/>
                    <a:pt x="160" y="313"/>
                  </a:cubicBezTo>
                  <a:cubicBezTo>
                    <a:pt x="168" y="313"/>
                    <a:pt x="176" y="336"/>
                    <a:pt x="168" y="343"/>
                  </a:cubicBezTo>
                  <a:cubicBezTo>
                    <a:pt x="153" y="359"/>
                    <a:pt x="115" y="366"/>
                    <a:pt x="107" y="389"/>
                  </a:cubicBezTo>
                  <a:cubicBezTo>
                    <a:pt x="99" y="412"/>
                    <a:pt x="122" y="443"/>
                    <a:pt x="130" y="473"/>
                  </a:cubicBezTo>
                  <a:cubicBezTo>
                    <a:pt x="137" y="489"/>
                    <a:pt x="160" y="489"/>
                    <a:pt x="168" y="512"/>
                  </a:cubicBezTo>
                  <a:cubicBezTo>
                    <a:pt x="168" y="519"/>
                    <a:pt x="145" y="527"/>
                    <a:pt x="137" y="542"/>
                  </a:cubicBezTo>
                  <a:cubicBezTo>
                    <a:pt x="130" y="565"/>
                    <a:pt x="130" y="588"/>
                    <a:pt x="122" y="611"/>
                  </a:cubicBezTo>
                  <a:lnTo>
                    <a:pt x="122" y="611"/>
                  </a:lnTo>
                  <a:cubicBezTo>
                    <a:pt x="137" y="603"/>
                    <a:pt x="153" y="611"/>
                    <a:pt x="160" y="603"/>
                  </a:cubicBezTo>
                  <a:cubicBezTo>
                    <a:pt x="183" y="595"/>
                    <a:pt x="199" y="573"/>
                    <a:pt x="222" y="565"/>
                  </a:cubicBezTo>
                  <a:cubicBezTo>
                    <a:pt x="267" y="550"/>
                    <a:pt x="313" y="534"/>
                    <a:pt x="359" y="534"/>
                  </a:cubicBezTo>
                  <a:cubicBezTo>
                    <a:pt x="382" y="542"/>
                    <a:pt x="397" y="573"/>
                    <a:pt x="420" y="580"/>
                  </a:cubicBezTo>
                  <a:cubicBezTo>
                    <a:pt x="458" y="603"/>
                    <a:pt x="504" y="618"/>
                    <a:pt x="542" y="634"/>
                  </a:cubicBezTo>
                  <a:lnTo>
                    <a:pt x="542" y="634"/>
                  </a:lnTo>
                  <a:cubicBezTo>
                    <a:pt x="558" y="618"/>
                    <a:pt x="580" y="603"/>
                    <a:pt x="588" y="588"/>
                  </a:cubicBezTo>
                  <a:cubicBezTo>
                    <a:pt x="603" y="573"/>
                    <a:pt x="588" y="550"/>
                    <a:pt x="603" y="534"/>
                  </a:cubicBezTo>
                  <a:cubicBezTo>
                    <a:pt x="619" y="519"/>
                    <a:pt x="641" y="512"/>
                    <a:pt x="664" y="504"/>
                  </a:cubicBezTo>
                  <a:lnTo>
                    <a:pt x="664" y="504"/>
                  </a:lnTo>
                  <a:cubicBezTo>
                    <a:pt x="649" y="481"/>
                    <a:pt x="634" y="458"/>
                    <a:pt x="626" y="435"/>
                  </a:cubicBezTo>
                  <a:cubicBezTo>
                    <a:pt x="626" y="412"/>
                    <a:pt x="634" y="397"/>
                    <a:pt x="641" y="374"/>
                  </a:cubicBezTo>
                  <a:cubicBezTo>
                    <a:pt x="649" y="343"/>
                    <a:pt x="672" y="305"/>
                    <a:pt x="664" y="282"/>
                  </a:cubicBezTo>
                  <a:cubicBezTo>
                    <a:pt x="649" y="259"/>
                    <a:pt x="603" y="282"/>
                    <a:pt x="596" y="267"/>
                  </a:cubicBezTo>
                  <a:cubicBezTo>
                    <a:pt x="580" y="244"/>
                    <a:pt x="611" y="214"/>
                    <a:pt x="611" y="183"/>
                  </a:cubicBezTo>
                  <a:cubicBezTo>
                    <a:pt x="611" y="168"/>
                    <a:pt x="580" y="168"/>
                    <a:pt x="580" y="153"/>
                  </a:cubicBezTo>
                  <a:cubicBezTo>
                    <a:pt x="573" y="145"/>
                    <a:pt x="596" y="137"/>
                    <a:pt x="596" y="122"/>
                  </a:cubicBezTo>
                  <a:cubicBezTo>
                    <a:pt x="596" y="114"/>
                    <a:pt x="580" y="99"/>
                    <a:pt x="580" y="91"/>
                  </a:cubicBezTo>
                  <a:cubicBezTo>
                    <a:pt x="588" y="61"/>
                    <a:pt x="596" y="45"/>
                    <a:pt x="611" y="2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65" name="Freeform 135"/>
            <p:cNvSpPr>
              <a:spLocks noChangeArrowheads="1"/>
            </p:cNvSpPr>
            <p:nvPr/>
          </p:nvSpPr>
          <p:spPr bwMode="auto">
            <a:xfrm>
              <a:off x="5603510" y="4651376"/>
              <a:ext cx="280970" cy="295275"/>
            </a:xfrm>
            <a:custGeom>
              <a:avLst/>
              <a:gdLst>
                <a:gd name="T0" fmla="*/ 305 w 780"/>
                <a:gd name="T1" fmla="*/ 0 h 819"/>
                <a:gd name="T2" fmla="*/ 305 w 780"/>
                <a:gd name="T3" fmla="*/ 0 h 819"/>
                <a:gd name="T4" fmla="*/ 297 w 780"/>
                <a:gd name="T5" fmla="*/ 54 h 819"/>
                <a:gd name="T6" fmla="*/ 343 w 780"/>
                <a:gd name="T7" fmla="*/ 69 h 819"/>
                <a:gd name="T8" fmla="*/ 366 w 780"/>
                <a:gd name="T9" fmla="*/ 92 h 819"/>
                <a:gd name="T10" fmla="*/ 358 w 780"/>
                <a:gd name="T11" fmla="*/ 122 h 819"/>
                <a:gd name="T12" fmla="*/ 412 w 780"/>
                <a:gd name="T13" fmla="*/ 130 h 819"/>
                <a:gd name="T14" fmla="*/ 435 w 780"/>
                <a:gd name="T15" fmla="*/ 184 h 819"/>
                <a:gd name="T16" fmla="*/ 550 w 780"/>
                <a:gd name="T17" fmla="*/ 191 h 819"/>
                <a:gd name="T18" fmla="*/ 481 w 780"/>
                <a:gd name="T19" fmla="*/ 253 h 819"/>
                <a:gd name="T20" fmla="*/ 557 w 780"/>
                <a:gd name="T21" fmla="*/ 329 h 819"/>
                <a:gd name="T22" fmla="*/ 580 w 780"/>
                <a:gd name="T23" fmla="*/ 359 h 819"/>
                <a:gd name="T24" fmla="*/ 603 w 780"/>
                <a:gd name="T25" fmla="*/ 367 h 819"/>
                <a:gd name="T26" fmla="*/ 603 w 780"/>
                <a:gd name="T27" fmla="*/ 367 h 819"/>
                <a:gd name="T28" fmla="*/ 649 w 780"/>
                <a:gd name="T29" fmla="*/ 428 h 819"/>
                <a:gd name="T30" fmla="*/ 763 w 780"/>
                <a:gd name="T31" fmla="*/ 390 h 819"/>
                <a:gd name="T32" fmla="*/ 771 w 780"/>
                <a:gd name="T33" fmla="*/ 420 h 819"/>
                <a:gd name="T34" fmla="*/ 710 w 780"/>
                <a:gd name="T35" fmla="*/ 466 h 819"/>
                <a:gd name="T36" fmla="*/ 733 w 780"/>
                <a:gd name="T37" fmla="*/ 550 h 819"/>
                <a:gd name="T38" fmla="*/ 771 w 780"/>
                <a:gd name="T39" fmla="*/ 589 h 819"/>
                <a:gd name="T40" fmla="*/ 740 w 780"/>
                <a:gd name="T41" fmla="*/ 619 h 819"/>
                <a:gd name="T42" fmla="*/ 725 w 780"/>
                <a:gd name="T43" fmla="*/ 688 h 819"/>
                <a:gd name="T44" fmla="*/ 725 w 780"/>
                <a:gd name="T45" fmla="*/ 688 h 819"/>
                <a:gd name="T46" fmla="*/ 588 w 780"/>
                <a:gd name="T47" fmla="*/ 734 h 819"/>
                <a:gd name="T48" fmla="*/ 496 w 780"/>
                <a:gd name="T49" fmla="*/ 757 h 819"/>
                <a:gd name="T50" fmla="*/ 466 w 780"/>
                <a:gd name="T51" fmla="*/ 818 h 819"/>
                <a:gd name="T52" fmla="*/ 427 w 780"/>
                <a:gd name="T53" fmla="*/ 772 h 819"/>
                <a:gd name="T54" fmla="*/ 259 w 780"/>
                <a:gd name="T55" fmla="*/ 634 h 819"/>
                <a:gd name="T56" fmla="*/ 267 w 780"/>
                <a:gd name="T57" fmla="*/ 604 h 819"/>
                <a:gd name="T58" fmla="*/ 160 w 780"/>
                <a:gd name="T59" fmla="*/ 527 h 819"/>
                <a:gd name="T60" fmla="*/ 160 w 780"/>
                <a:gd name="T61" fmla="*/ 527 h 819"/>
                <a:gd name="T62" fmla="*/ 91 w 780"/>
                <a:gd name="T63" fmla="*/ 474 h 819"/>
                <a:gd name="T64" fmla="*/ 68 w 780"/>
                <a:gd name="T65" fmla="*/ 428 h 819"/>
                <a:gd name="T66" fmla="*/ 0 w 780"/>
                <a:gd name="T67" fmla="*/ 413 h 819"/>
                <a:gd name="T68" fmla="*/ 0 w 780"/>
                <a:gd name="T69" fmla="*/ 359 h 819"/>
                <a:gd name="T70" fmla="*/ 0 w 780"/>
                <a:gd name="T71" fmla="*/ 359 h 819"/>
                <a:gd name="T72" fmla="*/ 61 w 780"/>
                <a:gd name="T73" fmla="*/ 352 h 819"/>
                <a:gd name="T74" fmla="*/ 61 w 780"/>
                <a:gd name="T75" fmla="*/ 352 h 819"/>
                <a:gd name="T76" fmla="*/ 38 w 780"/>
                <a:gd name="T77" fmla="*/ 314 h 819"/>
                <a:gd name="T78" fmla="*/ 145 w 780"/>
                <a:gd name="T79" fmla="*/ 321 h 819"/>
                <a:gd name="T80" fmla="*/ 160 w 780"/>
                <a:gd name="T81" fmla="*/ 291 h 819"/>
                <a:gd name="T82" fmla="*/ 244 w 780"/>
                <a:gd name="T83" fmla="*/ 275 h 819"/>
                <a:gd name="T84" fmla="*/ 229 w 780"/>
                <a:gd name="T85" fmla="*/ 222 h 819"/>
                <a:gd name="T86" fmla="*/ 259 w 780"/>
                <a:gd name="T87" fmla="*/ 199 h 819"/>
                <a:gd name="T88" fmla="*/ 252 w 780"/>
                <a:gd name="T89" fmla="*/ 168 h 819"/>
                <a:gd name="T90" fmla="*/ 145 w 780"/>
                <a:gd name="T91" fmla="*/ 214 h 819"/>
                <a:gd name="T92" fmla="*/ 160 w 780"/>
                <a:gd name="T93" fmla="*/ 176 h 819"/>
                <a:gd name="T94" fmla="*/ 152 w 780"/>
                <a:gd name="T95" fmla="*/ 138 h 819"/>
                <a:gd name="T96" fmla="*/ 114 w 780"/>
                <a:gd name="T97" fmla="*/ 84 h 819"/>
                <a:gd name="T98" fmla="*/ 106 w 780"/>
                <a:gd name="T99" fmla="*/ 54 h 819"/>
                <a:gd name="T100" fmla="*/ 106 w 780"/>
                <a:gd name="T101" fmla="*/ 54 h 819"/>
                <a:gd name="T102" fmla="*/ 175 w 780"/>
                <a:gd name="T103" fmla="*/ 31 h 819"/>
                <a:gd name="T104" fmla="*/ 191 w 780"/>
                <a:gd name="T105" fmla="*/ 8 h 819"/>
                <a:gd name="T106" fmla="*/ 305 w 780"/>
                <a:gd name="T107" fmla="*/ 0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0" h="819">
                  <a:moveTo>
                    <a:pt x="305" y="0"/>
                  </a:moveTo>
                  <a:lnTo>
                    <a:pt x="305" y="0"/>
                  </a:lnTo>
                  <a:cubicBezTo>
                    <a:pt x="305" y="23"/>
                    <a:pt x="290" y="39"/>
                    <a:pt x="297" y="54"/>
                  </a:cubicBezTo>
                  <a:cubicBezTo>
                    <a:pt x="305" y="69"/>
                    <a:pt x="328" y="54"/>
                    <a:pt x="343" y="69"/>
                  </a:cubicBezTo>
                  <a:cubicBezTo>
                    <a:pt x="358" y="69"/>
                    <a:pt x="366" y="84"/>
                    <a:pt x="366" y="92"/>
                  </a:cubicBezTo>
                  <a:cubicBezTo>
                    <a:pt x="366" y="107"/>
                    <a:pt x="351" y="122"/>
                    <a:pt x="358" y="122"/>
                  </a:cubicBezTo>
                  <a:cubicBezTo>
                    <a:pt x="374" y="138"/>
                    <a:pt x="397" y="115"/>
                    <a:pt x="412" y="130"/>
                  </a:cubicBezTo>
                  <a:cubicBezTo>
                    <a:pt x="427" y="138"/>
                    <a:pt x="412" y="176"/>
                    <a:pt x="435" y="184"/>
                  </a:cubicBezTo>
                  <a:cubicBezTo>
                    <a:pt x="466" y="199"/>
                    <a:pt x="527" y="161"/>
                    <a:pt x="550" y="191"/>
                  </a:cubicBezTo>
                  <a:cubicBezTo>
                    <a:pt x="565" y="214"/>
                    <a:pt x="473" y="222"/>
                    <a:pt x="481" y="253"/>
                  </a:cubicBezTo>
                  <a:cubicBezTo>
                    <a:pt x="481" y="291"/>
                    <a:pt x="534" y="298"/>
                    <a:pt x="557" y="329"/>
                  </a:cubicBezTo>
                  <a:cubicBezTo>
                    <a:pt x="572" y="336"/>
                    <a:pt x="572" y="352"/>
                    <a:pt x="580" y="359"/>
                  </a:cubicBezTo>
                  <a:cubicBezTo>
                    <a:pt x="588" y="367"/>
                    <a:pt x="595" y="367"/>
                    <a:pt x="603" y="367"/>
                  </a:cubicBezTo>
                  <a:lnTo>
                    <a:pt x="603" y="367"/>
                  </a:lnTo>
                  <a:cubicBezTo>
                    <a:pt x="618" y="390"/>
                    <a:pt x="626" y="428"/>
                    <a:pt x="649" y="428"/>
                  </a:cubicBezTo>
                  <a:cubicBezTo>
                    <a:pt x="687" y="436"/>
                    <a:pt x="725" y="397"/>
                    <a:pt x="763" y="390"/>
                  </a:cubicBezTo>
                  <a:cubicBezTo>
                    <a:pt x="771" y="390"/>
                    <a:pt x="779" y="413"/>
                    <a:pt x="771" y="420"/>
                  </a:cubicBezTo>
                  <a:cubicBezTo>
                    <a:pt x="756" y="436"/>
                    <a:pt x="718" y="443"/>
                    <a:pt x="710" y="466"/>
                  </a:cubicBezTo>
                  <a:cubicBezTo>
                    <a:pt x="702" y="489"/>
                    <a:pt x="725" y="520"/>
                    <a:pt x="733" y="550"/>
                  </a:cubicBezTo>
                  <a:cubicBezTo>
                    <a:pt x="740" y="566"/>
                    <a:pt x="763" y="566"/>
                    <a:pt x="771" y="589"/>
                  </a:cubicBezTo>
                  <a:cubicBezTo>
                    <a:pt x="771" y="596"/>
                    <a:pt x="748" y="604"/>
                    <a:pt x="740" y="619"/>
                  </a:cubicBezTo>
                  <a:cubicBezTo>
                    <a:pt x="733" y="642"/>
                    <a:pt x="733" y="665"/>
                    <a:pt x="725" y="688"/>
                  </a:cubicBezTo>
                  <a:lnTo>
                    <a:pt x="725" y="688"/>
                  </a:lnTo>
                  <a:cubicBezTo>
                    <a:pt x="679" y="703"/>
                    <a:pt x="633" y="718"/>
                    <a:pt x="588" y="734"/>
                  </a:cubicBezTo>
                  <a:cubicBezTo>
                    <a:pt x="557" y="741"/>
                    <a:pt x="527" y="734"/>
                    <a:pt x="496" y="757"/>
                  </a:cubicBezTo>
                  <a:cubicBezTo>
                    <a:pt x="481" y="764"/>
                    <a:pt x="488" y="810"/>
                    <a:pt x="466" y="818"/>
                  </a:cubicBezTo>
                  <a:cubicBezTo>
                    <a:pt x="443" y="818"/>
                    <a:pt x="443" y="780"/>
                    <a:pt x="427" y="772"/>
                  </a:cubicBezTo>
                  <a:cubicBezTo>
                    <a:pt x="374" y="718"/>
                    <a:pt x="313" y="688"/>
                    <a:pt x="259" y="634"/>
                  </a:cubicBezTo>
                  <a:cubicBezTo>
                    <a:pt x="252" y="627"/>
                    <a:pt x="275" y="611"/>
                    <a:pt x="267" y="604"/>
                  </a:cubicBezTo>
                  <a:cubicBezTo>
                    <a:pt x="236" y="573"/>
                    <a:pt x="198" y="558"/>
                    <a:pt x="160" y="527"/>
                  </a:cubicBezTo>
                  <a:lnTo>
                    <a:pt x="160" y="527"/>
                  </a:lnTo>
                  <a:cubicBezTo>
                    <a:pt x="91" y="474"/>
                    <a:pt x="91" y="474"/>
                    <a:pt x="91" y="474"/>
                  </a:cubicBezTo>
                  <a:cubicBezTo>
                    <a:pt x="68" y="428"/>
                    <a:pt x="68" y="428"/>
                    <a:pt x="68" y="428"/>
                  </a:cubicBezTo>
                  <a:cubicBezTo>
                    <a:pt x="0" y="413"/>
                    <a:pt x="0" y="413"/>
                    <a:pt x="0" y="413"/>
                  </a:cubicBezTo>
                  <a:cubicBezTo>
                    <a:pt x="0" y="359"/>
                    <a:pt x="0" y="359"/>
                    <a:pt x="0" y="359"/>
                  </a:cubicBezTo>
                  <a:lnTo>
                    <a:pt x="0" y="359"/>
                  </a:lnTo>
                  <a:cubicBezTo>
                    <a:pt x="22" y="359"/>
                    <a:pt x="45" y="352"/>
                    <a:pt x="61" y="352"/>
                  </a:cubicBezTo>
                  <a:lnTo>
                    <a:pt x="61" y="352"/>
                  </a:lnTo>
                  <a:cubicBezTo>
                    <a:pt x="53" y="336"/>
                    <a:pt x="22" y="314"/>
                    <a:pt x="38" y="314"/>
                  </a:cubicBezTo>
                  <a:cubicBezTo>
                    <a:pt x="76" y="298"/>
                    <a:pt x="114" y="329"/>
                    <a:pt x="145" y="321"/>
                  </a:cubicBezTo>
                  <a:cubicBezTo>
                    <a:pt x="160" y="321"/>
                    <a:pt x="152" y="298"/>
                    <a:pt x="160" y="291"/>
                  </a:cubicBezTo>
                  <a:cubicBezTo>
                    <a:pt x="183" y="283"/>
                    <a:pt x="221" y="298"/>
                    <a:pt x="244" y="275"/>
                  </a:cubicBezTo>
                  <a:cubicBezTo>
                    <a:pt x="259" y="268"/>
                    <a:pt x="229" y="245"/>
                    <a:pt x="229" y="222"/>
                  </a:cubicBezTo>
                  <a:cubicBezTo>
                    <a:pt x="236" y="214"/>
                    <a:pt x="252" y="207"/>
                    <a:pt x="259" y="199"/>
                  </a:cubicBezTo>
                  <a:cubicBezTo>
                    <a:pt x="259" y="184"/>
                    <a:pt x="259" y="161"/>
                    <a:pt x="252" y="168"/>
                  </a:cubicBezTo>
                  <a:cubicBezTo>
                    <a:pt x="214" y="168"/>
                    <a:pt x="183" y="207"/>
                    <a:pt x="145" y="214"/>
                  </a:cubicBezTo>
                  <a:cubicBezTo>
                    <a:pt x="137" y="214"/>
                    <a:pt x="160" y="191"/>
                    <a:pt x="160" y="176"/>
                  </a:cubicBezTo>
                  <a:cubicBezTo>
                    <a:pt x="160" y="161"/>
                    <a:pt x="160" y="145"/>
                    <a:pt x="152" y="138"/>
                  </a:cubicBezTo>
                  <a:cubicBezTo>
                    <a:pt x="145" y="115"/>
                    <a:pt x="122" y="107"/>
                    <a:pt x="114" y="84"/>
                  </a:cubicBezTo>
                  <a:cubicBezTo>
                    <a:pt x="106" y="77"/>
                    <a:pt x="106" y="69"/>
                    <a:pt x="106" y="54"/>
                  </a:cubicBezTo>
                  <a:lnTo>
                    <a:pt x="106" y="54"/>
                  </a:lnTo>
                  <a:cubicBezTo>
                    <a:pt x="129" y="46"/>
                    <a:pt x="152" y="46"/>
                    <a:pt x="175" y="31"/>
                  </a:cubicBezTo>
                  <a:cubicBezTo>
                    <a:pt x="183" y="31"/>
                    <a:pt x="183" y="8"/>
                    <a:pt x="191" y="8"/>
                  </a:cubicBezTo>
                  <a:cubicBezTo>
                    <a:pt x="229" y="0"/>
                    <a:pt x="267" y="8"/>
                    <a:pt x="305"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66" name="Freeform 136"/>
            <p:cNvSpPr>
              <a:spLocks noChangeArrowheads="1"/>
            </p:cNvSpPr>
            <p:nvPr/>
          </p:nvSpPr>
          <p:spPr bwMode="auto">
            <a:xfrm>
              <a:off x="5363814" y="4598988"/>
              <a:ext cx="150802" cy="190500"/>
            </a:xfrm>
            <a:custGeom>
              <a:avLst/>
              <a:gdLst>
                <a:gd name="T0" fmla="*/ 84 w 421"/>
                <a:gd name="T1" fmla="*/ 0 h 528"/>
                <a:gd name="T2" fmla="*/ 84 w 421"/>
                <a:gd name="T3" fmla="*/ 0 h 528"/>
                <a:gd name="T4" fmla="*/ 160 w 421"/>
                <a:gd name="T5" fmla="*/ 23 h 528"/>
                <a:gd name="T6" fmla="*/ 191 w 421"/>
                <a:gd name="T7" fmla="*/ 23 h 528"/>
                <a:gd name="T8" fmla="*/ 222 w 421"/>
                <a:gd name="T9" fmla="*/ 46 h 528"/>
                <a:gd name="T10" fmla="*/ 275 w 421"/>
                <a:gd name="T11" fmla="*/ 61 h 528"/>
                <a:gd name="T12" fmla="*/ 237 w 421"/>
                <a:gd name="T13" fmla="*/ 84 h 528"/>
                <a:gd name="T14" fmla="*/ 267 w 421"/>
                <a:gd name="T15" fmla="*/ 206 h 528"/>
                <a:gd name="T16" fmla="*/ 298 w 421"/>
                <a:gd name="T17" fmla="*/ 206 h 528"/>
                <a:gd name="T18" fmla="*/ 344 w 421"/>
                <a:gd name="T19" fmla="*/ 283 h 528"/>
                <a:gd name="T20" fmla="*/ 374 w 421"/>
                <a:gd name="T21" fmla="*/ 298 h 528"/>
                <a:gd name="T22" fmla="*/ 374 w 421"/>
                <a:gd name="T23" fmla="*/ 298 h 528"/>
                <a:gd name="T24" fmla="*/ 405 w 421"/>
                <a:gd name="T25" fmla="*/ 359 h 528"/>
                <a:gd name="T26" fmla="*/ 412 w 421"/>
                <a:gd name="T27" fmla="*/ 436 h 528"/>
                <a:gd name="T28" fmla="*/ 412 w 421"/>
                <a:gd name="T29" fmla="*/ 436 h 528"/>
                <a:gd name="T30" fmla="*/ 420 w 421"/>
                <a:gd name="T31" fmla="*/ 497 h 528"/>
                <a:gd name="T32" fmla="*/ 397 w 421"/>
                <a:gd name="T33" fmla="*/ 527 h 528"/>
                <a:gd name="T34" fmla="*/ 397 w 421"/>
                <a:gd name="T35" fmla="*/ 527 h 528"/>
                <a:gd name="T36" fmla="*/ 329 w 421"/>
                <a:gd name="T37" fmla="*/ 481 h 528"/>
                <a:gd name="T38" fmla="*/ 252 w 421"/>
                <a:gd name="T39" fmla="*/ 413 h 528"/>
                <a:gd name="T40" fmla="*/ 23 w 421"/>
                <a:gd name="T41" fmla="*/ 390 h 528"/>
                <a:gd name="T42" fmla="*/ 23 w 421"/>
                <a:gd name="T43" fmla="*/ 390 h 528"/>
                <a:gd name="T44" fmla="*/ 61 w 421"/>
                <a:gd name="T45" fmla="*/ 321 h 528"/>
                <a:gd name="T46" fmla="*/ 54 w 421"/>
                <a:gd name="T47" fmla="*/ 267 h 528"/>
                <a:gd name="T48" fmla="*/ 0 w 421"/>
                <a:gd name="T49" fmla="*/ 206 h 528"/>
                <a:gd name="T50" fmla="*/ 54 w 421"/>
                <a:gd name="T51" fmla="*/ 199 h 528"/>
                <a:gd name="T52" fmla="*/ 84 w 421"/>
                <a:gd name="T53" fmla="*/ 161 h 528"/>
                <a:gd name="T54" fmla="*/ 61 w 421"/>
                <a:gd name="T55" fmla="*/ 92 h 528"/>
                <a:gd name="T56" fmla="*/ 84 w 421"/>
                <a:gd name="T57" fmla="*/ 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1" h="528">
                  <a:moveTo>
                    <a:pt x="84" y="0"/>
                  </a:moveTo>
                  <a:lnTo>
                    <a:pt x="84" y="0"/>
                  </a:lnTo>
                  <a:cubicBezTo>
                    <a:pt x="107" y="8"/>
                    <a:pt x="130" y="15"/>
                    <a:pt x="160" y="23"/>
                  </a:cubicBezTo>
                  <a:cubicBezTo>
                    <a:pt x="168" y="23"/>
                    <a:pt x="183" y="15"/>
                    <a:pt x="191" y="23"/>
                  </a:cubicBezTo>
                  <a:cubicBezTo>
                    <a:pt x="206" y="23"/>
                    <a:pt x="206" y="38"/>
                    <a:pt x="222" y="46"/>
                  </a:cubicBezTo>
                  <a:cubicBezTo>
                    <a:pt x="237" y="54"/>
                    <a:pt x="267" y="38"/>
                    <a:pt x="275" y="61"/>
                  </a:cubicBezTo>
                  <a:cubicBezTo>
                    <a:pt x="283" y="69"/>
                    <a:pt x="244" y="69"/>
                    <a:pt x="237" y="84"/>
                  </a:cubicBezTo>
                  <a:cubicBezTo>
                    <a:pt x="237" y="130"/>
                    <a:pt x="252" y="168"/>
                    <a:pt x="267" y="206"/>
                  </a:cubicBezTo>
                  <a:cubicBezTo>
                    <a:pt x="275" y="214"/>
                    <a:pt x="290" y="199"/>
                    <a:pt x="298" y="206"/>
                  </a:cubicBezTo>
                  <a:cubicBezTo>
                    <a:pt x="321" y="229"/>
                    <a:pt x="321" y="260"/>
                    <a:pt x="344" y="283"/>
                  </a:cubicBezTo>
                  <a:cubicBezTo>
                    <a:pt x="351" y="290"/>
                    <a:pt x="367" y="290"/>
                    <a:pt x="374" y="298"/>
                  </a:cubicBezTo>
                  <a:lnTo>
                    <a:pt x="374" y="298"/>
                  </a:lnTo>
                  <a:cubicBezTo>
                    <a:pt x="405" y="359"/>
                    <a:pt x="405" y="359"/>
                    <a:pt x="405" y="359"/>
                  </a:cubicBezTo>
                  <a:cubicBezTo>
                    <a:pt x="412" y="436"/>
                    <a:pt x="412" y="436"/>
                    <a:pt x="412" y="436"/>
                  </a:cubicBezTo>
                  <a:lnTo>
                    <a:pt x="412" y="436"/>
                  </a:lnTo>
                  <a:cubicBezTo>
                    <a:pt x="412" y="459"/>
                    <a:pt x="420" y="474"/>
                    <a:pt x="420" y="497"/>
                  </a:cubicBezTo>
                  <a:cubicBezTo>
                    <a:pt x="420" y="504"/>
                    <a:pt x="405" y="512"/>
                    <a:pt x="397" y="527"/>
                  </a:cubicBezTo>
                  <a:lnTo>
                    <a:pt x="397" y="527"/>
                  </a:lnTo>
                  <a:cubicBezTo>
                    <a:pt x="374" y="512"/>
                    <a:pt x="351" y="497"/>
                    <a:pt x="329" y="481"/>
                  </a:cubicBezTo>
                  <a:cubicBezTo>
                    <a:pt x="298" y="459"/>
                    <a:pt x="283" y="428"/>
                    <a:pt x="252" y="413"/>
                  </a:cubicBezTo>
                  <a:cubicBezTo>
                    <a:pt x="176" y="390"/>
                    <a:pt x="99" y="398"/>
                    <a:pt x="23" y="390"/>
                  </a:cubicBezTo>
                  <a:lnTo>
                    <a:pt x="23" y="390"/>
                  </a:lnTo>
                  <a:cubicBezTo>
                    <a:pt x="38" y="367"/>
                    <a:pt x="61" y="344"/>
                    <a:pt x="61" y="321"/>
                  </a:cubicBezTo>
                  <a:cubicBezTo>
                    <a:pt x="69" y="306"/>
                    <a:pt x="61" y="283"/>
                    <a:pt x="54" y="267"/>
                  </a:cubicBezTo>
                  <a:cubicBezTo>
                    <a:pt x="38" y="245"/>
                    <a:pt x="0" y="229"/>
                    <a:pt x="0" y="206"/>
                  </a:cubicBezTo>
                  <a:cubicBezTo>
                    <a:pt x="0" y="191"/>
                    <a:pt x="38" y="206"/>
                    <a:pt x="54" y="199"/>
                  </a:cubicBezTo>
                  <a:cubicBezTo>
                    <a:pt x="69" y="191"/>
                    <a:pt x="84" y="176"/>
                    <a:pt x="84" y="161"/>
                  </a:cubicBezTo>
                  <a:cubicBezTo>
                    <a:pt x="92" y="138"/>
                    <a:pt x="69" y="115"/>
                    <a:pt x="61" y="92"/>
                  </a:cubicBezTo>
                  <a:cubicBezTo>
                    <a:pt x="61" y="61"/>
                    <a:pt x="76" y="31"/>
                    <a:pt x="84"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67" name="Freeform 137"/>
            <p:cNvSpPr>
              <a:spLocks noChangeArrowheads="1"/>
            </p:cNvSpPr>
            <p:nvPr/>
          </p:nvSpPr>
          <p:spPr bwMode="auto">
            <a:xfrm>
              <a:off x="5506680" y="4748214"/>
              <a:ext cx="153977" cy="142875"/>
            </a:xfrm>
            <a:custGeom>
              <a:avLst/>
              <a:gdLst>
                <a:gd name="T0" fmla="*/ 15 w 429"/>
                <a:gd name="T1" fmla="*/ 23 h 398"/>
                <a:gd name="T2" fmla="*/ 15 w 429"/>
                <a:gd name="T3" fmla="*/ 23 h 398"/>
                <a:gd name="T4" fmla="*/ 69 w 429"/>
                <a:gd name="T5" fmla="*/ 38 h 398"/>
                <a:gd name="T6" fmla="*/ 69 w 429"/>
                <a:gd name="T7" fmla="*/ 68 h 398"/>
                <a:gd name="T8" fmla="*/ 92 w 429"/>
                <a:gd name="T9" fmla="*/ 76 h 398"/>
                <a:gd name="T10" fmla="*/ 145 w 429"/>
                <a:gd name="T11" fmla="*/ 53 h 398"/>
                <a:gd name="T12" fmla="*/ 153 w 429"/>
                <a:gd name="T13" fmla="*/ 7 h 398"/>
                <a:gd name="T14" fmla="*/ 176 w 429"/>
                <a:gd name="T15" fmla="*/ 7 h 398"/>
                <a:gd name="T16" fmla="*/ 222 w 429"/>
                <a:gd name="T17" fmla="*/ 68 h 398"/>
                <a:gd name="T18" fmla="*/ 237 w 429"/>
                <a:gd name="T19" fmla="*/ 91 h 398"/>
                <a:gd name="T20" fmla="*/ 268 w 429"/>
                <a:gd name="T21" fmla="*/ 91 h 398"/>
                <a:gd name="T22" fmla="*/ 268 w 429"/>
                <a:gd name="T23" fmla="*/ 91 h 398"/>
                <a:gd name="T24" fmla="*/ 268 w 429"/>
                <a:gd name="T25" fmla="*/ 145 h 398"/>
                <a:gd name="T26" fmla="*/ 336 w 429"/>
                <a:gd name="T27" fmla="*/ 160 h 398"/>
                <a:gd name="T28" fmla="*/ 359 w 429"/>
                <a:gd name="T29" fmla="*/ 206 h 398"/>
                <a:gd name="T30" fmla="*/ 428 w 429"/>
                <a:gd name="T31" fmla="*/ 259 h 398"/>
                <a:gd name="T32" fmla="*/ 428 w 429"/>
                <a:gd name="T33" fmla="*/ 267 h 398"/>
                <a:gd name="T34" fmla="*/ 405 w 429"/>
                <a:gd name="T35" fmla="*/ 298 h 398"/>
                <a:gd name="T36" fmla="*/ 336 w 429"/>
                <a:gd name="T37" fmla="*/ 290 h 398"/>
                <a:gd name="T38" fmla="*/ 306 w 429"/>
                <a:gd name="T39" fmla="*/ 252 h 398"/>
                <a:gd name="T40" fmla="*/ 245 w 429"/>
                <a:gd name="T41" fmla="*/ 252 h 398"/>
                <a:gd name="T42" fmla="*/ 237 w 429"/>
                <a:gd name="T43" fmla="*/ 298 h 398"/>
                <a:gd name="T44" fmla="*/ 275 w 429"/>
                <a:gd name="T45" fmla="*/ 359 h 398"/>
                <a:gd name="T46" fmla="*/ 214 w 429"/>
                <a:gd name="T47" fmla="*/ 397 h 398"/>
                <a:gd name="T48" fmla="*/ 214 w 429"/>
                <a:gd name="T49" fmla="*/ 397 h 398"/>
                <a:gd name="T50" fmla="*/ 184 w 429"/>
                <a:gd name="T51" fmla="*/ 389 h 398"/>
                <a:gd name="T52" fmla="*/ 168 w 429"/>
                <a:gd name="T53" fmla="*/ 328 h 398"/>
                <a:gd name="T54" fmla="*/ 107 w 429"/>
                <a:gd name="T55" fmla="*/ 328 h 398"/>
                <a:gd name="T56" fmla="*/ 69 w 429"/>
                <a:gd name="T57" fmla="*/ 374 h 398"/>
                <a:gd name="T58" fmla="*/ 23 w 429"/>
                <a:gd name="T59" fmla="*/ 374 h 398"/>
                <a:gd name="T60" fmla="*/ 15 w 429"/>
                <a:gd name="T61" fmla="*/ 298 h 398"/>
                <a:gd name="T62" fmla="*/ 15 w 429"/>
                <a:gd name="T63" fmla="*/ 298 h 398"/>
                <a:gd name="T64" fmla="*/ 23 w 429"/>
                <a:gd name="T65" fmla="*/ 229 h 398"/>
                <a:gd name="T66" fmla="*/ 15 w 429"/>
                <a:gd name="T67" fmla="*/ 206 h 398"/>
                <a:gd name="T68" fmla="*/ 38 w 429"/>
                <a:gd name="T69" fmla="*/ 191 h 398"/>
                <a:gd name="T70" fmla="*/ 31 w 429"/>
                <a:gd name="T71" fmla="*/ 145 h 398"/>
                <a:gd name="T72" fmla="*/ 0 w 429"/>
                <a:gd name="T73" fmla="*/ 114 h 398"/>
                <a:gd name="T74" fmla="*/ 0 w 429"/>
                <a:gd name="T75" fmla="*/ 114 h 398"/>
                <a:gd name="T76" fmla="*/ 23 w 429"/>
                <a:gd name="T77" fmla="*/ 84 h 398"/>
                <a:gd name="T78" fmla="*/ 15 w 429"/>
                <a:gd name="T79" fmla="*/ 23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9" h="398">
                  <a:moveTo>
                    <a:pt x="15" y="23"/>
                  </a:moveTo>
                  <a:lnTo>
                    <a:pt x="15" y="23"/>
                  </a:lnTo>
                  <a:cubicBezTo>
                    <a:pt x="31" y="30"/>
                    <a:pt x="54" y="23"/>
                    <a:pt x="69" y="38"/>
                  </a:cubicBezTo>
                  <a:cubicBezTo>
                    <a:pt x="77" y="38"/>
                    <a:pt x="61" y="53"/>
                    <a:pt x="69" y="68"/>
                  </a:cubicBezTo>
                  <a:cubicBezTo>
                    <a:pt x="69" y="76"/>
                    <a:pt x="84" y="76"/>
                    <a:pt x="92" y="76"/>
                  </a:cubicBezTo>
                  <a:cubicBezTo>
                    <a:pt x="115" y="76"/>
                    <a:pt x="138" y="68"/>
                    <a:pt x="145" y="53"/>
                  </a:cubicBezTo>
                  <a:cubicBezTo>
                    <a:pt x="153" y="46"/>
                    <a:pt x="138" y="23"/>
                    <a:pt x="153" y="7"/>
                  </a:cubicBezTo>
                  <a:cubicBezTo>
                    <a:pt x="153" y="0"/>
                    <a:pt x="168" y="0"/>
                    <a:pt x="176" y="7"/>
                  </a:cubicBezTo>
                  <a:cubicBezTo>
                    <a:pt x="199" y="23"/>
                    <a:pt x="207" y="46"/>
                    <a:pt x="222" y="68"/>
                  </a:cubicBezTo>
                  <a:cubicBezTo>
                    <a:pt x="229" y="76"/>
                    <a:pt x="229" y="91"/>
                    <a:pt x="237" y="91"/>
                  </a:cubicBezTo>
                  <a:cubicBezTo>
                    <a:pt x="245" y="91"/>
                    <a:pt x="260" y="91"/>
                    <a:pt x="268" y="91"/>
                  </a:cubicBezTo>
                  <a:lnTo>
                    <a:pt x="268" y="91"/>
                  </a:lnTo>
                  <a:cubicBezTo>
                    <a:pt x="268" y="145"/>
                    <a:pt x="268" y="145"/>
                    <a:pt x="268" y="145"/>
                  </a:cubicBezTo>
                  <a:cubicBezTo>
                    <a:pt x="336" y="160"/>
                    <a:pt x="336" y="160"/>
                    <a:pt x="336" y="160"/>
                  </a:cubicBezTo>
                  <a:cubicBezTo>
                    <a:pt x="359" y="206"/>
                    <a:pt x="359" y="206"/>
                    <a:pt x="359" y="206"/>
                  </a:cubicBezTo>
                  <a:cubicBezTo>
                    <a:pt x="428" y="259"/>
                    <a:pt x="428" y="259"/>
                    <a:pt x="428" y="259"/>
                  </a:cubicBezTo>
                  <a:cubicBezTo>
                    <a:pt x="428" y="267"/>
                    <a:pt x="428" y="267"/>
                    <a:pt x="428" y="267"/>
                  </a:cubicBezTo>
                  <a:cubicBezTo>
                    <a:pt x="420" y="275"/>
                    <a:pt x="413" y="290"/>
                    <a:pt x="405" y="298"/>
                  </a:cubicBezTo>
                  <a:cubicBezTo>
                    <a:pt x="382" y="305"/>
                    <a:pt x="359" y="305"/>
                    <a:pt x="336" y="290"/>
                  </a:cubicBezTo>
                  <a:cubicBezTo>
                    <a:pt x="321" y="290"/>
                    <a:pt x="321" y="259"/>
                    <a:pt x="306" y="252"/>
                  </a:cubicBezTo>
                  <a:cubicBezTo>
                    <a:pt x="290" y="244"/>
                    <a:pt x="268" y="244"/>
                    <a:pt x="245" y="252"/>
                  </a:cubicBezTo>
                  <a:cubicBezTo>
                    <a:pt x="237" y="259"/>
                    <a:pt x="229" y="282"/>
                    <a:pt x="237" y="298"/>
                  </a:cubicBezTo>
                  <a:cubicBezTo>
                    <a:pt x="245" y="321"/>
                    <a:pt x="283" y="336"/>
                    <a:pt x="275" y="359"/>
                  </a:cubicBezTo>
                  <a:cubicBezTo>
                    <a:pt x="268" y="382"/>
                    <a:pt x="237" y="389"/>
                    <a:pt x="214" y="397"/>
                  </a:cubicBezTo>
                  <a:lnTo>
                    <a:pt x="214" y="397"/>
                  </a:lnTo>
                  <a:cubicBezTo>
                    <a:pt x="207" y="397"/>
                    <a:pt x="191" y="397"/>
                    <a:pt x="184" y="389"/>
                  </a:cubicBezTo>
                  <a:cubicBezTo>
                    <a:pt x="176" y="374"/>
                    <a:pt x="191" y="336"/>
                    <a:pt x="168" y="328"/>
                  </a:cubicBezTo>
                  <a:cubicBezTo>
                    <a:pt x="153" y="313"/>
                    <a:pt x="122" y="321"/>
                    <a:pt x="107" y="328"/>
                  </a:cubicBezTo>
                  <a:cubicBezTo>
                    <a:pt x="84" y="336"/>
                    <a:pt x="84" y="366"/>
                    <a:pt x="69" y="374"/>
                  </a:cubicBezTo>
                  <a:cubicBezTo>
                    <a:pt x="54" y="382"/>
                    <a:pt x="31" y="382"/>
                    <a:pt x="23" y="374"/>
                  </a:cubicBezTo>
                  <a:cubicBezTo>
                    <a:pt x="8" y="351"/>
                    <a:pt x="15" y="321"/>
                    <a:pt x="15" y="298"/>
                  </a:cubicBezTo>
                  <a:lnTo>
                    <a:pt x="15" y="298"/>
                  </a:lnTo>
                  <a:cubicBezTo>
                    <a:pt x="15" y="275"/>
                    <a:pt x="23" y="252"/>
                    <a:pt x="23" y="229"/>
                  </a:cubicBezTo>
                  <a:cubicBezTo>
                    <a:pt x="23" y="221"/>
                    <a:pt x="15" y="214"/>
                    <a:pt x="15" y="206"/>
                  </a:cubicBezTo>
                  <a:cubicBezTo>
                    <a:pt x="15" y="198"/>
                    <a:pt x="31" y="198"/>
                    <a:pt x="38" y="191"/>
                  </a:cubicBezTo>
                  <a:cubicBezTo>
                    <a:pt x="38" y="175"/>
                    <a:pt x="38" y="160"/>
                    <a:pt x="31" y="145"/>
                  </a:cubicBezTo>
                  <a:cubicBezTo>
                    <a:pt x="23" y="129"/>
                    <a:pt x="8" y="122"/>
                    <a:pt x="0" y="114"/>
                  </a:cubicBezTo>
                  <a:lnTo>
                    <a:pt x="0" y="114"/>
                  </a:lnTo>
                  <a:cubicBezTo>
                    <a:pt x="8" y="99"/>
                    <a:pt x="23" y="91"/>
                    <a:pt x="23" y="84"/>
                  </a:cubicBezTo>
                  <a:cubicBezTo>
                    <a:pt x="23" y="61"/>
                    <a:pt x="15" y="46"/>
                    <a:pt x="15" y="2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68" name="Freeform 138"/>
            <p:cNvSpPr>
              <a:spLocks noChangeArrowheads="1"/>
            </p:cNvSpPr>
            <p:nvPr/>
          </p:nvSpPr>
          <p:spPr bwMode="auto">
            <a:xfrm>
              <a:off x="5498742" y="4651376"/>
              <a:ext cx="198425" cy="131763"/>
            </a:xfrm>
            <a:custGeom>
              <a:avLst/>
              <a:gdLst>
                <a:gd name="T0" fmla="*/ 352 w 551"/>
                <a:gd name="T1" fmla="*/ 352 h 368"/>
                <a:gd name="T2" fmla="*/ 352 w 551"/>
                <a:gd name="T3" fmla="*/ 352 h 368"/>
                <a:gd name="T4" fmla="*/ 329 w 551"/>
                <a:gd name="T5" fmla="*/ 314 h 368"/>
                <a:gd name="T6" fmla="*/ 436 w 551"/>
                <a:gd name="T7" fmla="*/ 321 h 368"/>
                <a:gd name="T8" fmla="*/ 451 w 551"/>
                <a:gd name="T9" fmla="*/ 291 h 368"/>
                <a:gd name="T10" fmla="*/ 535 w 551"/>
                <a:gd name="T11" fmla="*/ 275 h 368"/>
                <a:gd name="T12" fmla="*/ 520 w 551"/>
                <a:gd name="T13" fmla="*/ 222 h 368"/>
                <a:gd name="T14" fmla="*/ 550 w 551"/>
                <a:gd name="T15" fmla="*/ 199 h 368"/>
                <a:gd name="T16" fmla="*/ 543 w 551"/>
                <a:gd name="T17" fmla="*/ 168 h 368"/>
                <a:gd name="T18" fmla="*/ 436 w 551"/>
                <a:gd name="T19" fmla="*/ 214 h 368"/>
                <a:gd name="T20" fmla="*/ 451 w 551"/>
                <a:gd name="T21" fmla="*/ 176 h 368"/>
                <a:gd name="T22" fmla="*/ 443 w 551"/>
                <a:gd name="T23" fmla="*/ 138 h 368"/>
                <a:gd name="T24" fmla="*/ 405 w 551"/>
                <a:gd name="T25" fmla="*/ 84 h 368"/>
                <a:gd name="T26" fmla="*/ 397 w 551"/>
                <a:gd name="T27" fmla="*/ 54 h 368"/>
                <a:gd name="T28" fmla="*/ 397 w 551"/>
                <a:gd name="T29" fmla="*/ 54 h 368"/>
                <a:gd name="T30" fmla="*/ 382 w 551"/>
                <a:gd name="T31" fmla="*/ 0 h 368"/>
                <a:gd name="T32" fmla="*/ 329 w 551"/>
                <a:gd name="T33" fmla="*/ 46 h 368"/>
                <a:gd name="T34" fmla="*/ 291 w 551"/>
                <a:gd name="T35" fmla="*/ 23 h 368"/>
                <a:gd name="T36" fmla="*/ 245 w 551"/>
                <a:gd name="T37" fmla="*/ 23 h 368"/>
                <a:gd name="T38" fmla="*/ 191 w 551"/>
                <a:gd name="T39" fmla="*/ 0 h 368"/>
                <a:gd name="T40" fmla="*/ 176 w 551"/>
                <a:gd name="T41" fmla="*/ 16 h 368"/>
                <a:gd name="T42" fmla="*/ 199 w 551"/>
                <a:gd name="T43" fmla="*/ 92 h 368"/>
                <a:gd name="T44" fmla="*/ 207 w 551"/>
                <a:gd name="T45" fmla="*/ 138 h 368"/>
                <a:gd name="T46" fmla="*/ 161 w 551"/>
                <a:gd name="T47" fmla="*/ 191 h 368"/>
                <a:gd name="T48" fmla="*/ 115 w 551"/>
                <a:gd name="T49" fmla="*/ 184 h 368"/>
                <a:gd name="T50" fmla="*/ 61 w 551"/>
                <a:gd name="T51" fmla="*/ 130 h 368"/>
                <a:gd name="T52" fmla="*/ 0 w 551"/>
                <a:gd name="T53" fmla="*/ 153 h 368"/>
                <a:gd name="T54" fmla="*/ 0 w 551"/>
                <a:gd name="T55" fmla="*/ 153 h 368"/>
                <a:gd name="T56" fmla="*/ 31 w 551"/>
                <a:gd name="T57" fmla="*/ 214 h 368"/>
                <a:gd name="T58" fmla="*/ 38 w 551"/>
                <a:gd name="T59" fmla="*/ 291 h 368"/>
                <a:gd name="T60" fmla="*/ 38 w 551"/>
                <a:gd name="T61" fmla="*/ 291 h 368"/>
                <a:gd name="T62" fmla="*/ 92 w 551"/>
                <a:gd name="T63" fmla="*/ 306 h 368"/>
                <a:gd name="T64" fmla="*/ 92 w 551"/>
                <a:gd name="T65" fmla="*/ 336 h 368"/>
                <a:gd name="T66" fmla="*/ 115 w 551"/>
                <a:gd name="T67" fmla="*/ 344 h 368"/>
                <a:gd name="T68" fmla="*/ 168 w 551"/>
                <a:gd name="T69" fmla="*/ 321 h 368"/>
                <a:gd name="T70" fmla="*/ 176 w 551"/>
                <a:gd name="T71" fmla="*/ 275 h 368"/>
                <a:gd name="T72" fmla="*/ 199 w 551"/>
                <a:gd name="T73" fmla="*/ 275 h 368"/>
                <a:gd name="T74" fmla="*/ 245 w 551"/>
                <a:gd name="T75" fmla="*/ 336 h 368"/>
                <a:gd name="T76" fmla="*/ 260 w 551"/>
                <a:gd name="T77" fmla="*/ 359 h 368"/>
                <a:gd name="T78" fmla="*/ 352 w 551"/>
                <a:gd name="T79" fmla="*/ 35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1" h="368">
                  <a:moveTo>
                    <a:pt x="352" y="352"/>
                  </a:moveTo>
                  <a:lnTo>
                    <a:pt x="352" y="352"/>
                  </a:lnTo>
                  <a:cubicBezTo>
                    <a:pt x="344" y="336"/>
                    <a:pt x="313" y="314"/>
                    <a:pt x="329" y="314"/>
                  </a:cubicBezTo>
                  <a:cubicBezTo>
                    <a:pt x="367" y="298"/>
                    <a:pt x="405" y="329"/>
                    <a:pt x="436" y="321"/>
                  </a:cubicBezTo>
                  <a:cubicBezTo>
                    <a:pt x="451" y="321"/>
                    <a:pt x="443" y="298"/>
                    <a:pt x="451" y="291"/>
                  </a:cubicBezTo>
                  <a:cubicBezTo>
                    <a:pt x="474" y="283"/>
                    <a:pt x="512" y="298"/>
                    <a:pt x="535" y="275"/>
                  </a:cubicBezTo>
                  <a:cubicBezTo>
                    <a:pt x="550" y="268"/>
                    <a:pt x="520" y="245"/>
                    <a:pt x="520" y="222"/>
                  </a:cubicBezTo>
                  <a:cubicBezTo>
                    <a:pt x="527" y="214"/>
                    <a:pt x="543" y="207"/>
                    <a:pt x="550" y="199"/>
                  </a:cubicBezTo>
                  <a:cubicBezTo>
                    <a:pt x="550" y="184"/>
                    <a:pt x="550" y="161"/>
                    <a:pt x="543" y="168"/>
                  </a:cubicBezTo>
                  <a:cubicBezTo>
                    <a:pt x="505" y="168"/>
                    <a:pt x="474" y="207"/>
                    <a:pt x="436" y="214"/>
                  </a:cubicBezTo>
                  <a:cubicBezTo>
                    <a:pt x="428" y="214"/>
                    <a:pt x="451" y="191"/>
                    <a:pt x="451" y="176"/>
                  </a:cubicBezTo>
                  <a:cubicBezTo>
                    <a:pt x="451" y="161"/>
                    <a:pt x="451" y="145"/>
                    <a:pt x="443" y="138"/>
                  </a:cubicBezTo>
                  <a:cubicBezTo>
                    <a:pt x="436" y="115"/>
                    <a:pt x="413" y="107"/>
                    <a:pt x="405" y="84"/>
                  </a:cubicBezTo>
                  <a:cubicBezTo>
                    <a:pt x="397" y="77"/>
                    <a:pt x="397" y="69"/>
                    <a:pt x="397" y="54"/>
                  </a:cubicBezTo>
                  <a:lnTo>
                    <a:pt x="397" y="54"/>
                  </a:lnTo>
                  <a:cubicBezTo>
                    <a:pt x="390" y="39"/>
                    <a:pt x="397" y="0"/>
                    <a:pt x="382" y="0"/>
                  </a:cubicBezTo>
                  <a:cubicBezTo>
                    <a:pt x="359" y="0"/>
                    <a:pt x="352" y="39"/>
                    <a:pt x="329" y="46"/>
                  </a:cubicBezTo>
                  <a:cubicBezTo>
                    <a:pt x="313" y="54"/>
                    <a:pt x="298" y="31"/>
                    <a:pt x="291" y="23"/>
                  </a:cubicBezTo>
                  <a:cubicBezTo>
                    <a:pt x="275" y="23"/>
                    <a:pt x="252" y="31"/>
                    <a:pt x="245" y="23"/>
                  </a:cubicBezTo>
                  <a:cubicBezTo>
                    <a:pt x="222" y="23"/>
                    <a:pt x="207" y="8"/>
                    <a:pt x="191" y="0"/>
                  </a:cubicBezTo>
                  <a:cubicBezTo>
                    <a:pt x="184" y="0"/>
                    <a:pt x="176" y="8"/>
                    <a:pt x="176" y="16"/>
                  </a:cubicBezTo>
                  <a:cubicBezTo>
                    <a:pt x="176" y="39"/>
                    <a:pt x="199" y="69"/>
                    <a:pt x="199" y="92"/>
                  </a:cubicBezTo>
                  <a:cubicBezTo>
                    <a:pt x="207" y="107"/>
                    <a:pt x="207" y="130"/>
                    <a:pt x="207" y="138"/>
                  </a:cubicBezTo>
                  <a:cubicBezTo>
                    <a:pt x="191" y="161"/>
                    <a:pt x="184" y="184"/>
                    <a:pt x="161" y="191"/>
                  </a:cubicBezTo>
                  <a:cubicBezTo>
                    <a:pt x="145" y="199"/>
                    <a:pt x="122" y="199"/>
                    <a:pt x="115" y="184"/>
                  </a:cubicBezTo>
                  <a:cubicBezTo>
                    <a:pt x="92" y="176"/>
                    <a:pt x="84" y="138"/>
                    <a:pt x="61" y="130"/>
                  </a:cubicBezTo>
                  <a:cubicBezTo>
                    <a:pt x="38" y="122"/>
                    <a:pt x="23" y="145"/>
                    <a:pt x="0" y="153"/>
                  </a:cubicBezTo>
                  <a:lnTo>
                    <a:pt x="0" y="153"/>
                  </a:lnTo>
                  <a:cubicBezTo>
                    <a:pt x="31" y="214"/>
                    <a:pt x="31" y="214"/>
                    <a:pt x="31" y="214"/>
                  </a:cubicBezTo>
                  <a:cubicBezTo>
                    <a:pt x="38" y="291"/>
                    <a:pt x="38" y="291"/>
                    <a:pt x="38" y="291"/>
                  </a:cubicBezTo>
                  <a:lnTo>
                    <a:pt x="38" y="291"/>
                  </a:lnTo>
                  <a:cubicBezTo>
                    <a:pt x="54" y="298"/>
                    <a:pt x="77" y="291"/>
                    <a:pt x="92" y="306"/>
                  </a:cubicBezTo>
                  <a:cubicBezTo>
                    <a:pt x="100" y="306"/>
                    <a:pt x="84" y="321"/>
                    <a:pt x="92" y="336"/>
                  </a:cubicBezTo>
                  <a:cubicBezTo>
                    <a:pt x="92" y="344"/>
                    <a:pt x="107" y="344"/>
                    <a:pt x="115" y="344"/>
                  </a:cubicBezTo>
                  <a:cubicBezTo>
                    <a:pt x="138" y="344"/>
                    <a:pt x="161" y="336"/>
                    <a:pt x="168" y="321"/>
                  </a:cubicBezTo>
                  <a:cubicBezTo>
                    <a:pt x="176" y="314"/>
                    <a:pt x="161" y="291"/>
                    <a:pt x="176" y="275"/>
                  </a:cubicBezTo>
                  <a:cubicBezTo>
                    <a:pt x="176" y="268"/>
                    <a:pt x="191" y="268"/>
                    <a:pt x="199" y="275"/>
                  </a:cubicBezTo>
                  <a:cubicBezTo>
                    <a:pt x="222" y="291"/>
                    <a:pt x="230" y="314"/>
                    <a:pt x="245" y="336"/>
                  </a:cubicBezTo>
                  <a:cubicBezTo>
                    <a:pt x="252" y="344"/>
                    <a:pt x="252" y="359"/>
                    <a:pt x="260" y="359"/>
                  </a:cubicBezTo>
                  <a:cubicBezTo>
                    <a:pt x="291" y="367"/>
                    <a:pt x="321" y="352"/>
                    <a:pt x="352" y="35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69" name="Freeform 139"/>
            <p:cNvSpPr>
              <a:spLocks noChangeArrowheads="1"/>
            </p:cNvSpPr>
            <p:nvPr/>
          </p:nvSpPr>
          <p:spPr bwMode="auto">
            <a:xfrm>
              <a:off x="5201899" y="4719638"/>
              <a:ext cx="190488" cy="119062"/>
            </a:xfrm>
            <a:custGeom>
              <a:avLst/>
              <a:gdLst>
                <a:gd name="T0" fmla="*/ 474 w 528"/>
                <a:gd name="T1" fmla="*/ 100 h 330"/>
                <a:gd name="T2" fmla="*/ 474 w 528"/>
                <a:gd name="T3" fmla="*/ 100 h 330"/>
                <a:gd name="T4" fmla="*/ 482 w 528"/>
                <a:gd name="T5" fmla="*/ 115 h 330"/>
                <a:gd name="T6" fmla="*/ 505 w 528"/>
                <a:gd name="T7" fmla="*/ 138 h 330"/>
                <a:gd name="T8" fmla="*/ 505 w 528"/>
                <a:gd name="T9" fmla="*/ 199 h 330"/>
                <a:gd name="T10" fmla="*/ 520 w 528"/>
                <a:gd name="T11" fmla="*/ 245 h 330"/>
                <a:gd name="T12" fmla="*/ 482 w 528"/>
                <a:gd name="T13" fmla="*/ 275 h 330"/>
                <a:gd name="T14" fmla="*/ 459 w 528"/>
                <a:gd name="T15" fmla="*/ 321 h 330"/>
                <a:gd name="T16" fmla="*/ 375 w 528"/>
                <a:gd name="T17" fmla="*/ 306 h 330"/>
                <a:gd name="T18" fmla="*/ 336 w 528"/>
                <a:gd name="T19" fmla="*/ 283 h 330"/>
                <a:gd name="T20" fmla="*/ 283 w 528"/>
                <a:gd name="T21" fmla="*/ 283 h 330"/>
                <a:gd name="T22" fmla="*/ 283 w 528"/>
                <a:gd name="T23" fmla="*/ 283 h 330"/>
                <a:gd name="T24" fmla="*/ 260 w 528"/>
                <a:gd name="T25" fmla="*/ 245 h 330"/>
                <a:gd name="T26" fmla="*/ 222 w 528"/>
                <a:gd name="T27" fmla="*/ 222 h 330"/>
                <a:gd name="T28" fmla="*/ 207 w 528"/>
                <a:gd name="T29" fmla="*/ 168 h 330"/>
                <a:gd name="T30" fmla="*/ 161 w 528"/>
                <a:gd name="T31" fmla="*/ 206 h 330"/>
                <a:gd name="T32" fmla="*/ 107 w 528"/>
                <a:gd name="T33" fmla="*/ 222 h 330"/>
                <a:gd name="T34" fmla="*/ 0 w 528"/>
                <a:gd name="T35" fmla="*/ 206 h 330"/>
                <a:gd name="T36" fmla="*/ 0 w 528"/>
                <a:gd name="T37" fmla="*/ 206 h 330"/>
                <a:gd name="T38" fmla="*/ 8 w 528"/>
                <a:gd name="T39" fmla="*/ 123 h 330"/>
                <a:gd name="T40" fmla="*/ 38 w 528"/>
                <a:gd name="T41" fmla="*/ 39 h 330"/>
                <a:gd name="T42" fmla="*/ 100 w 528"/>
                <a:gd name="T43" fmla="*/ 16 h 330"/>
                <a:gd name="T44" fmla="*/ 252 w 528"/>
                <a:gd name="T45" fmla="*/ 62 h 330"/>
                <a:gd name="T46" fmla="*/ 474 w 528"/>
                <a:gd name="T47" fmla="*/ 10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8" h="330">
                  <a:moveTo>
                    <a:pt x="474" y="100"/>
                  </a:moveTo>
                  <a:lnTo>
                    <a:pt x="474" y="100"/>
                  </a:lnTo>
                  <a:cubicBezTo>
                    <a:pt x="474" y="107"/>
                    <a:pt x="474" y="107"/>
                    <a:pt x="482" y="115"/>
                  </a:cubicBezTo>
                  <a:cubicBezTo>
                    <a:pt x="482" y="130"/>
                    <a:pt x="505" y="123"/>
                    <a:pt x="505" y="138"/>
                  </a:cubicBezTo>
                  <a:cubicBezTo>
                    <a:pt x="512" y="153"/>
                    <a:pt x="505" y="176"/>
                    <a:pt x="505" y="199"/>
                  </a:cubicBezTo>
                  <a:cubicBezTo>
                    <a:pt x="505" y="214"/>
                    <a:pt x="527" y="229"/>
                    <a:pt x="520" y="245"/>
                  </a:cubicBezTo>
                  <a:cubicBezTo>
                    <a:pt x="512" y="260"/>
                    <a:pt x="489" y="260"/>
                    <a:pt x="482" y="275"/>
                  </a:cubicBezTo>
                  <a:cubicBezTo>
                    <a:pt x="466" y="283"/>
                    <a:pt x="482" y="314"/>
                    <a:pt x="459" y="321"/>
                  </a:cubicBezTo>
                  <a:cubicBezTo>
                    <a:pt x="436" y="329"/>
                    <a:pt x="405" y="321"/>
                    <a:pt x="375" y="306"/>
                  </a:cubicBezTo>
                  <a:cubicBezTo>
                    <a:pt x="359" y="306"/>
                    <a:pt x="352" y="283"/>
                    <a:pt x="336" y="283"/>
                  </a:cubicBezTo>
                  <a:cubicBezTo>
                    <a:pt x="321" y="275"/>
                    <a:pt x="298" y="283"/>
                    <a:pt x="283" y="283"/>
                  </a:cubicBezTo>
                  <a:lnTo>
                    <a:pt x="283" y="283"/>
                  </a:lnTo>
                  <a:cubicBezTo>
                    <a:pt x="275" y="268"/>
                    <a:pt x="268" y="252"/>
                    <a:pt x="260" y="245"/>
                  </a:cubicBezTo>
                  <a:cubicBezTo>
                    <a:pt x="252" y="237"/>
                    <a:pt x="237" y="237"/>
                    <a:pt x="222" y="222"/>
                  </a:cubicBezTo>
                  <a:cubicBezTo>
                    <a:pt x="214" y="206"/>
                    <a:pt x="222" y="176"/>
                    <a:pt x="207" y="168"/>
                  </a:cubicBezTo>
                  <a:cubicBezTo>
                    <a:pt x="184" y="168"/>
                    <a:pt x="184" y="199"/>
                    <a:pt x="161" y="206"/>
                  </a:cubicBezTo>
                  <a:cubicBezTo>
                    <a:pt x="146" y="214"/>
                    <a:pt x="123" y="222"/>
                    <a:pt x="107" y="222"/>
                  </a:cubicBezTo>
                  <a:cubicBezTo>
                    <a:pt x="69" y="222"/>
                    <a:pt x="38" y="206"/>
                    <a:pt x="0" y="206"/>
                  </a:cubicBezTo>
                  <a:lnTo>
                    <a:pt x="0" y="206"/>
                  </a:lnTo>
                  <a:cubicBezTo>
                    <a:pt x="0" y="176"/>
                    <a:pt x="0" y="153"/>
                    <a:pt x="8" y="123"/>
                  </a:cubicBezTo>
                  <a:cubicBezTo>
                    <a:pt x="23" y="100"/>
                    <a:pt x="8" y="62"/>
                    <a:pt x="38" y="39"/>
                  </a:cubicBezTo>
                  <a:cubicBezTo>
                    <a:pt x="54" y="23"/>
                    <a:pt x="77" y="23"/>
                    <a:pt x="100" y="16"/>
                  </a:cubicBezTo>
                  <a:cubicBezTo>
                    <a:pt x="146" y="0"/>
                    <a:pt x="207" y="39"/>
                    <a:pt x="252" y="62"/>
                  </a:cubicBezTo>
                  <a:cubicBezTo>
                    <a:pt x="313" y="84"/>
                    <a:pt x="398" y="92"/>
                    <a:pt x="474" y="10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70" name="Freeform 140"/>
            <p:cNvSpPr>
              <a:spLocks noChangeArrowheads="1"/>
            </p:cNvSpPr>
            <p:nvPr/>
          </p:nvSpPr>
          <p:spPr bwMode="auto">
            <a:xfrm>
              <a:off x="5284444" y="4738689"/>
              <a:ext cx="236522" cy="173037"/>
            </a:xfrm>
            <a:custGeom>
              <a:avLst/>
              <a:gdLst>
                <a:gd name="T0" fmla="*/ 244 w 657"/>
                <a:gd name="T1" fmla="*/ 8 h 482"/>
                <a:gd name="T2" fmla="*/ 244 w 657"/>
                <a:gd name="T3" fmla="*/ 8 h 482"/>
                <a:gd name="T4" fmla="*/ 374 w 657"/>
                <a:gd name="T5" fmla="*/ 46 h 482"/>
                <a:gd name="T6" fmla="*/ 244 w 657"/>
                <a:gd name="T7" fmla="*/ 46 h 482"/>
                <a:gd name="T8" fmla="*/ 244 w 657"/>
                <a:gd name="T9" fmla="*/ 46 h 482"/>
                <a:gd name="T10" fmla="*/ 252 w 657"/>
                <a:gd name="T11" fmla="*/ 61 h 482"/>
                <a:gd name="T12" fmla="*/ 275 w 657"/>
                <a:gd name="T13" fmla="*/ 84 h 482"/>
                <a:gd name="T14" fmla="*/ 275 w 657"/>
                <a:gd name="T15" fmla="*/ 145 h 482"/>
                <a:gd name="T16" fmla="*/ 290 w 657"/>
                <a:gd name="T17" fmla="*/ 191 h 482"/>
                <a:gd name="T18" fmla="*/ 252 w 657"/>
                <a:gd name="T19" fmla="*/ 221 h 482"/>
                <a:gd name="T20" fmla="*/ 229 w 657"/>
                <a:gd name="T21" fmla="*/ 267 h 482"/>
                <a:gd name="T22" fmla="*/ 145 w 657"/>
                <a:gd name="T23" fmla="*/ 252 h 482"/>
                <a:gd name="T24" fmla="*/ 106 w 657"/>
                <a:gd name="T25" fmla="*/ 229 h 482"/>
                <a:gd name="T26" fmla="*/ 53 w 657"/>
                <a:gd name="T27" fmla="*/ 229 h 482"/>
                <a:gd name="T28" fmla="*/ 53 w 657"/>
                <a:gd name="T29" fmla="*/ 229 h 482"/>
                <a:gd name="T30" fmla="*/ 7 w 657"/>
                <a:gd name="T31" fmla="*/ 260 h 482"/>
                <a:gd name="T32" fmla="*/ 91 w 657"/>
                <a:gd name="T33" fmla="*/ 321 h 482"/>
                <a:gd name="T34" fmla="*/ 99 w 657"/>
                <a:gd name="T35" fmla="*/ 351 h 482"/>
                <a:gd name="T36" fmla="*/ 145 w 657"/>
                <a:gd name="T37" fmla="*/ 366 h 482"/>
                <a:gd name="T38" fmla="*/ 175 w 657"/>
                <a:gd name="T39" fmla="*/ 405 h 482"/>
                <a:gd name="T40" fmla="*/ 191 w 657"/>
                <a:gd name="T41" fmla="*/ 466 h 482"/>
                <a:gd name="T42" fmla="*/ 221 w 657"/>
                <a:gd name="T43" fmla="*/ 443 h 482"/>
                <a:gd name="T44" fmla="*/ 267 w 657"/>
                <a:gd name="T45" fmla="*/ 481 h 482"/>
                <a:gd name="T46" fmla="*/ 336 w 657"/>
                <a:gd name="T47" fmla="*/ 435 h 482"/>
                <a:gd name="T48" fmla="*/ 358 w 657"/>
                <a:gd name="T49" fmla="*/ 466 h 482"/>
                <a:gd name="T50" fmla="*/ 358 w 657"/>
                <a:gd name="T51" fmla="*/ 466 h 482"/>
                <a:gd name="T52" fmla="*/ 404 w 657"/>
                <a:gd name="T53" fmla="*/ 435 h 482"/>
                <a:gd name="T54" fmla="*/ 458 w 657"/>
                <a:gd name="T55" fmla="*/ 374 h 482"/>
                <a:gd name="T56" fmla="*/ 550 w 657"/>
                <a:gd name="T57" fmla="*/ 374 h 482"/>
                <a:gd name="T58" fmla="*/ 633 w 657"/>
                <a:gd name="T59" fmla="*/ 321 h 482"/>
                <a:gd name="T60" fmla="*/ 633 w 657"/>
                <a:gd name="T61" fmla="*/ 321 h 482"/>
                <a:gd name="T62" fmla="*/ 641 w 657"/>
                <a:gd name="T63" fmla="*/ 252 h 482"/>
                <a:gd name="T64" fmla="*/ 633 w 657"/>
                <a:gd name="T65" fmla="*/ 229 h 482"/>
                <a:gd name="T66" fmla="*/ 656 w 657"/>
                <a:gd name="T67" fmla="*/ 214 h 482"/>
                <a:gd name="T68" fmla="*/ 649 w 657"/>
                <a:gd name="T69" fmla="*/ 168 h 482"/>
                <a:gd name="T70" fmla="*/ 618 w 657"/>
                <a:gd name="T71" fmla="*/ 137 h 482"/>
                <a:gd name="T72" fmla="*/ 618 w 657"/>
                <a:gd name="T73" fmla="*/ 137 h 482"/>
                <a:gd name="T74" fmla="*/ 550 w 657"/>
                <a:gd name="T75" fmla="*/ 91 h 482"/>
                <a:gd name="T76" fmla="*/ 473 w 657"/>
                <a:gd name="T77" fmla="*/ 23 h 482"/>
                <a:gd name="T78" fmla="*/ 244 w 657"/>
                <a:gd name="T79" fmla="*/ 0 h 482"/>
                <a:gd name="T80" fmla="*/ 244 w 657"/>
                <a:gd name="T81" fmla="*/ 0 h 482"/>
                <a:gd name="T82" fmla="*/ 244 w 657"/>
                <a:gd name="T83" fmla="*/ 8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57" h="482">
                  <a:moveTo>
                    <a:pt x="244" y="8"/>
                  </a:moveTo>
                  <a:lnTo>
                    <a:pt x="244" y="8"/>
                  </a:lnTo>
                  <a:cubicBezTo>
                    <a:pt x="297" y="15"/>
                    <a:pt x="351" y="30"/>
                    <a:pt x="374" y="46"/>
                  </a:cubicBezTo>
                  <a:cubicBezTo>
                    <a:pt x="336" y="46"/>
                    <a:pt x="290" y="46"/>
                    <a:pt x="244" y="46"/>
                  </a:cubicBezTo>
                  <a:lnTo>
                    <a:pt x="244" y="46"/>
                  </a:lnTo>
                  <a:cubicBezTo>
                    <a:pt x="244" y="53"/>
                    <a:pt x="244" y="53"/>
                    <a:pt x="252" y="61"/>
                  </a:cubicBezTo>
                  <a:cubicBezTo>
                    <a:pt x="252" y="76"/>
                    <a:pt x="275" y="69"/>
                    <a:pt x="275" y="84"/>
                  </a:cubicBezTo>
                  <a:cubicBezTo>
                    <a:pt x="282" y="99"/>
                    <a:pt x="275" y="122"/>
                    <a:pt x="275" y="145"/>
                  </a:cubicBezTo>
                  <a:cubicBezTo>
                    <a:pt x="275" y="160"/>
                    <a:pt x="297" y="175"/>
                    <a:pt x="290" y="191"/>
                  </a:cubicBezTo>
                  <a:cubicBezTo>
                    <a:pt x="282" y="206"/>
                    <a:pt x="259" y="206"/>
                    <a:pt x="252" y="221"/>
                  </a:cubicBezTo>
                  <a:cubicBezTo>
                    <a:pt x="236" y="229"/>
                    <a:pt x="252" y="260"/>
                    <a:pt x="229" y="267"/>
                  </a:cubicBezTo>
                  <a:cubicBezTo>
                    <a:pt x="206" y="275"/>
                    <a:pt x="175" y="267"/>
                    <a:pt x="145" y="252"/>
                  </a:cubicBezTo>
                  <a:cubicBezTo>
                    <a:pt x="129" y="252"/>
                    <a:pt x="122" y="229"/>
                    <a:pt x="106" y="229"/>
                  </a:cubicBezTo>
                  <a:cubicBezTo>
                    <a:pt x="91" y="221"/>
                    <a:pt x="68" y="229"/>
                    <a:pt x="53" y="229"/>
                  </a:cubicBezTo>
                  <a:lnTo>
                    <a:pt x="53" y="229"/>
                  </a:lnTo>
                  <a:cubicBezTo>
                    <a:pt x="38" y="237"/>
                    <a:pt x="0" y="244"/>
                    <a:pt x="7" y="260"/>
                  </a:cubicBezTo>
                  <a:cubicBezTo>
                    <a:pt x="22" y="290"/>
                    <a:pt x="68" y="298"/>
                    <a:pt x="91" y="321"/>
                  </a:cubicBezTo>
                  <a:cubicBezTo>
                    <a:pt x="106" y="328"/>
                    <a:pt x="91" y="344"/>
                    <a:pt x="99" y="351"/>
                  </a:cubicBezTo>
                  <a:cubicBezTo>
                    <a:pt x="114" y="366"/>
                    <a:pt x="129" y="359"/>
                    <a:pt x="145" y="366"/>
                  </a:cubicBezTo>
                  <a:cubicBezTo>
                    <a:pt x="160" y="374"/>
                    <a:pt x="168" y="389"/>
                    <a:pt x="175" y="405"/>
                  </a:cubicBezTo>
                  <a:cubicBezTo>
                    <a:pt x="191" y="427"/>
                    <a:pt x="175" y="458"/>
                    <a:pt x="191" y="466"/>
                  </a:cubicBezTo>
                  <a:cubicBezTo>
                    <a:pt x="206" y="473"/>
                    <a:pt x="206" y="443"/>
                    <a:pt x="221" y="443"/>
                  </a:cubicBezTo>
                  <a:cubicBezTo>
                    <a:pt x="236" y="443"/>
                    <a:pt x="244" y="481"/>
                    <a:pt x="267" y="481"/>
                  </a:cubicBezTo>
                  <a:cubicBezTo>
                    <a:pt x="290" y="473"/>
                    <a:pt x="305" y="435"/>
                    <a:pt x="336" y="435"/>
                  </a:cubicBezTo>
                  <a:cubicBezTo>
                    <a:pt x="343" y="435"/>
                    <a:pt x="351" y="450"/>
                    <a:pt x="358" y="466"/>
                  </a:cubicBezTo>
                  <a:lnTo>
                    <a:pt x="358" y="466"/>
                  </a:lnTo>
                  <a:cubicBezTo>
                    <a:pt x="374" y="450"/>
                    <a:pt x="389" y="443"/>
                    <a:pt x="404" y="435"/>
                  </a:cubicBezTo>
                  <a:cubicBezTo>
                    <a:pt x="427" y="412"/>
                    <a:pt x="435" y="389"/>
                    <a:pt x="458" y="374"/>
                  </a:cubicBezTo>
                  <a:cubicBezTo>
                    <a:pt x="488" y="366"/>
                    <a:pt x="519" y="382"/>
                    <a:pt x="550" y="374"/>
                  </a:cubicBezTo>
                  <a:cubicBezTo>
                    <a:pt x="580" y="366"/>
                    <a:pt x="603" y="336"/>
                    <a:pt x="633" y="321"/>
                  </a:cubicBezTo>
                  <a:lnTo>
                    <a:pt x="633" y="321"/>
                  </a:lnTo>
                  <a:cubicBezTo>
                    <a:pt x="633" y="298"/>
                    <a:pt x="641" y="275"/>
                    <a:pt x="641" y="252"/>
                  </a:cubicBezTo>
                  <a:cubicBezTo>
                    <a:pt x="641" y="244"/>
                    <a:pt x="633" y="237"/>
                    <a:pt x="633" y="229"/>
                  </a:cubicBezTo>
                  <a:cubicBezTo>
                    <a:pt x="633" y="221"/>
                    <a:pt x="649" y="221"/>
                    <a:pt x="656" y="214"/>
                  </a:cubicBezTo>
                  <a:cubicBezTo>
                    <a:pt x="656" y="198"/>
                    <a:pt x="656" y="183"/>
                    <a:pt x="649" y="168"/>
                  </a:cubicBezTo>
                  <a:cubicBezTo>
                    <a:pt x="641" y="152"/>
                    <a:pt x="626" y="145"/>
                    <a:pt x="618" y="137"/>
                  </a:cubicBezTo>
                  <a:lnTo>
                    <a:pt x="618" y="137"/>
                  </a:lnTo>
                  <a:cubicBezTo>
                    <a:pt x="595" y="122"/>
                    <a:pt x="572" y="107"/>
                    <a:pt x="550" y="91"/>
                  </a:cubicBezTo>
                  <a:cubicBezTo>
                    <a:pt x="519" y="69"/>
                    <a:pt x="504" y="38"/>
                    <a:pt x="473" y="23"/>
                  </a:cubicBezTo>
                  <a:cubicBezTo>
                    <a:pt x="397" y="0"/>
                    <a:pt x="320" y="8"/>
                    <a:pt x="244" y="0"/>
                  </a:cubicBezTo>
                  <a:lnTo>
                    <a:pt x="244" y="0"/>
                  </a:lnTo>
                  <a:cubicBezTo>
                    <a:pt x="244" y="0"/>
                    <a:pt x="244" y="0"/>
                    <a:pt x="244" y="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71" name="Freeform 141"/>
            <p:cNvSpPr>
              <a:spLocks noChangeArrowheads="1"/>
            </p:cNvSpPr>
            <p:nvPr/>
          </p:nvSpPr>
          <p:spPr bwMode="auto">
            <a:xfrm>
              <a:off x="5284444" y="3732213"/>
              <a:ext cx="939739" cy="822325"/>
            </a:xfrm>
            <a:custGeom>
              <a:avLst/>
              <a:gdLst>
                <a:gd name="T0" fmla="*/ 175 w 2612"/>
                <a:gd name="T1" fmla="*/ 810 h 2285"/>
                <a:gd name="T2" fmla="*/ 22 w 2612"/>
                <a:gd name="T3" fmla="*/ 749 h 2285"/>
                <a:gd name="T4" fmla="*/ 236 w 2612"/>
                <a:gd name="T5" fmla="*/ 672 h 2285"/>
                <a:gd name="T6" fmla="*/ 244 w 2612"/>
                <a:gd name="T7" fmla="*/ 512 h 2285"/>
                <a:gd name="T8" fmla="*/ 404 w 2612"/>
                <a:gd name="T9" fmla="*/ 436 h 2285"/>
                <a:gd name="T10" fmla="*/ 641 w 2612"/>
                <a:gd name="T11" fmla="*/ 344 h 2285"/>
                <a:gd name="T12" fmla="*/ 802 w 2612"/>
                <a:gd name="T13" fmla="*/ 252 h 2285"/>
                <a:gd name="T14" fmla="*/ 847 w 2612"/>
                <a:gd name="T15" fmla="*/ 153 h 2285"/>
                <a:gd name="T16" fmla="*/ 1107 w 2612"/>
                <a:gd name="T17" fmla="*/ 138 h 2285"/>
                <a:gd name="T18" fmla="*/ 1199 w 2612"/>
                <a:gd name="T19" fmla="*/ 153 h 2285"/>
                <a:gd name="T20" fmla="*/ 1252 w 2612"/>
                <a:gd name="T21" fmla="*/ 0 h 2285"/>
                <a:gd name="T22" fmla="*/ 1390 w 2612"/>
                <a:gd name="T23" fmla="*/ 69 h 2285"/>
                <a:gd name="T24" fmla="*/ 1466 w 2612"/>
                <a:gd name="T25" fmla="*/ 46 h 2285"/>
                <a:gd name="T26" fmla="*/ 1604 w 2612"/>
                <a:gd name="T27" fmla="*/ 92 h 2285"/>
                <a:gd name="T28" fmla="*/ 1726 w 2612"/>
                <a:gd name="T29" fmla="*/ 61 h 2285"/>
                <a:gd name="T30" fmla="*/ 1840 w 2612"/>
                <a:gd name="T31" fmla="*/ 161 h 2285"/>
                <a:gd name="T32" fmla="*/ 1986 w 2612"/>
                <a:gd name="T33" fmla="*/ 206 h 2285"/>
                <a:gd name="T34" fmla="*/ 2123 w 2612"/>
                <a:gd name="T35" fmla="*/ 214 h 2285"/>
                <a:gd name="T36" fmla="*/ 2169 w 2612"/>
                <a:gd name="T37" fmla="*/ 405 h 2285"/>
                <a:gd name="T38" fmla="*/ 2192 w 2612"/>
                <a:gd name="T39" fmla="*/ 649 h 2285"/>
                <a:gd name="T40" fmla="*/ 2481 w 2612"/>
                <a:gd name="T41" fmla="*/ 840 h 2285"/>
                <a:gd name="T42" fmla="*/ 2466 w 2612"/>
                <a:gd name="T43" fmla="*/ 978 h 2285"/>
                <a:gd name="T44" fmla="*/ 2435 w 2612"/>
                <a:gd name="T45" fmla="*/ 1070 h 2285"/>
                <a:gd name="T46" fmla="*/ 2404 w 2612"/>
                <a:gd name="T47" fmla="*/ 1192 h 2285"/>
                <a:gd name="T48" fmla="*/ 2557 w 2612"/>
                <a:gd name="T49" fmla="*/ 1291 h 2285"/>
                <a:gd name="T50" fmla="*/ 2496 w 2612"/>
                <a:gd name="T51" fmla="*/ 1474 h 2285"/>
                <a:gd name="T52" fmla="*/ 2314 w 2612"/>
                <a:gd name="T53" fmla="*/ 1704 h 2285"/>
                <a:gd name="T54" fmla="*/ 2215 w 2612"/>
                <a:gd name="T55" fmla="*/ 1864 h 2285"/>
                <a:gd name="T56" fmla="*/ 2161 w 2612"/>
                <a:gd name="T57" fmla="*/ 1940 h 2285"/>
                <a:gd name="T58" fmla="*/ 2299 w 2612"/>
                <a:gd name="T59" fmla="*/ 2032 h 2285"/>
                <a:gd name="T60" fmla="*/ 2261 w 2612"/>
                <a:gd name="T61" fmla="*/ 2177 h 2285"/>
                <a:gd name="T62" fmla="*/ 2138 w 2612"/>
                <a:gd name="T63" fmla="*/ 2200 h 2285"/>
                <a:gd name="T64" fmla="*/ 2008 w 2612"/>
                <a:gd name="T65" fmla="*/ 2246 h 2285"/>
                <a:gd name="T66" fmla="*/ 1817 w 2612"/>
                <a:gd name="T67" fmla="*/ 2215 h 2285"/>
                <a:gd name="T68" fmla="*/ 1718 w 2612"/>
                <a:gd name="T69" fmla="*/ 2284 h 2285"/>
                <a:gd name="T70" fmla="*/ 1810 w 2612"/>
                <a:gd name="T71" fmla="*/ 2108 h 2285"/>
                <a:gd name="T72" fmla="*/ 1688 w 2612"/>
                <a:gd name="T73" fmla="*/ 2101 h 2285"/>
                <a:gd name="T74" fmla="*/ 1535 w 2612"/>
                <a:gd name="T75" fmla="*/ 2070 h 2285"/>
                <a:gd name="T76" fmla="*/ 1405 w 2612"/>
                <a:gd name="T77" fmla="*/ 2108 h 2285"/>
                <a:gd name="T78" fmla="*/ 1313 w 2612"/>
                <a:gd name="T79" fmla="*/ 2009 h 2285"/>
                <a:gd name="T80" fmla="*/ 1077 w 2612"/>
                <a:gd name="T81" fmla="*/ 1887 h 2285"/>
                <a:gd name="T82" fmla="*/ 840 w 2612"/>
                <a:gd name="T83" fmla="*/ 1787 h 2285"/>
                <a:gd name="T84" fmla="*/ 771 w 2612"/>
                <a:gd name="T85" fmla="*/ 1658 h 2285"/>
                <a:gd name="T86" fmla="*/ 840 w 2612"/>
                <a:gd name="T87" fmla="*/ 1368 h 2285"/>
                <a:gd name="T88" fmla="*/ 985 w 2612"/>
                <a:gd name="T89" fmla="*/ 1352 h 2285"/>
                <a:gd name="T90" fmla="*/ 679 w 2612"/>
                <a:gd name="T91" fmla="*/ 1322 h 2285"/>
                <a:gd name="T92" fmla="*/ 580 w 2612"/>
                <a:gd name="T93" fmla="*/ 1123 h 2285"/>
                <a:gd name="T94" fmla="*/ 366 w 2612"/>
                <a:gd name="T95" fmla="*/ 1176 h 2285"/>
                <a:gd name="T96" fmla="*/ 229 w 2612"/>
                <a:gd name="T97" fmla="*/ 1237 h 2285"/>
                <a:gd name="T98" fmla="*/ 137 w 2612"/>
                <a:gd name="T99" fmla="*/ 1306 h 2285"/>
                <a:gd name="T100" fmla="*/ 122 w 2612"/>
                <a:gd name="T101" fmla="*/ 1154 h 2285"/>
                <a:gd name="T102" fmla="*/ 213 w 2612"/>
                <a:gd name="T103" fmla="*/ 1039 h 2285"/>
                <a:gd name="T104" fmla="*/ 175 w 2612"/>
                <a:gd name="T105" fmla="*/ 917 h 2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12" h="2285">
                  <a:moveTo>
                    <a:pt x="175" y="917"/>
                  </a:moveTo>
                  <a:lnTo>
                    <a:pt x="175" y="917"/>
                  </a:lnTo>
                  <a:cubicBezTo>
                    <a:pt x="175" y="886"/>
                    <a:pt x="198" y="840"/>
                    <a:pt x="175" y="810"/>
                  </a:cubicBezTo>
                  <a:cubicBezTo>
                    <a:pt x="160" y="795"/>
                    <a:pt x="129" y="840"/>
                    <a:pt x="106" y="848"/>
                  </a:cubicBezTo>
                  <a:cubicBezTo>
                    <a:pt x="83" y="848"/>
                    <a:pt x="45" y="856"/>
                    <a:pt x="22" y="833"/>
                  </a:cubicBezTo>
                  <a:cubicBezTo>
                    <a:pt x="7" y="810"/>
                    <a:pt x="0" y="764"/>
                    <a:pt x="22" y="749"/>
                  </a:cubicBezTo>
                  <a:cubicBezTo>
                    <a:pt x="53" y="726"/>
                    <a:pt x="99" y="749"/>
                    <a:pt x="137" y="741"/>
                  </a:cubicBezTo>
                  <a:cubicBezTo>
                    <a:pt x="175" y="733"/>
                    <a:pt x="206" y="726"/>
                    <a:pt x="236" y="710"/>
                  </a:cubicBezTo>
                  <a:cubicBezTo>
                    <a:pt x="244" y="703"/>
                    <a:pt x="236" y="688"/>
                    <a:pt x="236" y="672"/>
                  </a:cubicBezTo>
                  <a:cubicBezTo>
                    <a:pt x="229" y="665"/>
                    <a:pt x="206" y="665"/>
                    <a:pt x="213" y="657"/>
                  </a:cubicBezTo>
                  <a:cubicBezTo>
                    <a:pt x="213" y="626"/>
                    <a:pt x="236" y="611"/>
                    <a:pt x="244" y="581"/>
                  </a:cubicBezTo>
                  <a:cubicBezTo>
                    <a:pt x="252" y="558"/>
                    <a:pt x="236" y="535"/>
                    <a:pt x="244" y="512"/>
                  </a:cubicBezTo>
                  <a:cubicBezTo>
                    <a:pt x="259" y="489"/>
                    <a:pt x="290" y="497"/>
                    <a:pt x="305" y="481"/>
                  </a:cubicBezTo>
                  <a:cubicBezTo>
                    <a:pt x="328" y="458"/>
                    <a:pt x="320" y="405"/>
                    <a:pt x="351" y="390"/>
                  </a:cubicBezTo>
                  <a:cubicBezTo>
                    <a:pt x="374" y="382"/>
                    <a:pt x="389" y="420"/>
                    <a:pt x="404" y="436"/>
                  </a:cubicBezTo>
                  <a:cubicBezTo>
                    <a:pt x="427" y="451"/>
                    <a:pt x="443" y="497"/>
                    <a:pt x="465" y="481"/>
                  </a:cubicBezTo>
                  <a:cubicBezTo>
                    <a:pt x="527" y="443"/>
                    <a:pt x="534" y="359"/>
                    <a:pt x="588" y="321"/>
                  </a:cubicBezTo>
                  <a:cubicBezTo>
                    <a:pt x="603" y="306"/>
                    <a:pt x="626" y="351"/>
                    <a:pt x="641" y="344"/>
                  </a:cubicBezTo>
                  <a:cubicBezTo>
                    <a:pt x="664" y="329"/>
                    <a:pt x="664" y="290"/>
                    <a:pt x="687" y="268"/>
                  </a:cubicBezTo>
                  <a:cubicBezTo>
                    <a:pt x="702" y="252"/>
                    <a:pt x="733" y="252"/>
                    <a:pt x="748" y="252"/>
                  </a:cubicBezTo>
                  <a:cubicBezTo>
                    <a:pt x="771" y="252"/>
                    <a:pt x="786" y="260"/>
                    <a:pt x="802" y="252"/>
                  </a:cubicBezTo>
                  <a:cubicBezTo>
                    <a:pt x="817" y="245"/>
                    <a:pt x="825" y="229"/>
                    <a:pt x="840" y="214"/>
                  </a:cubicBezTo>
                  <a:cubicBezTo>
                    <a:pt x="847" y="206"/>
                    <a:pt x="863" y="206"/>
                    <a:pt x="870" y="191"/>
                  </a:cubicBezTo>
                  <a:cubicBezTo>
                    <a:pt x="870" y="176"/>
                    <a:pt x="847" y="168"/>
                    <a:pt x="847" y="153"/>
                  </a:cubicBezTo>
                  <a:cubicBezTo>
                    <a:pt x="855" y="138"/>
                    <a:pt x="863" y="115"/>
                    <a:pt x="878" y="115"/>
                  </a:cubicBezTo>
                  <a:cubicBezTo>
                    <a:pt x="931" y="115"/>
                    <a:pt x="969" y="153"/>
                    <a:pt x="1015" y="153"/>
                  </a:cubicBezTo>
                  <a:cubicBezTo>
                    <a:pt x="1046" y="161"/>
                    <a:pt x="1077" y="138"/>
                    <a:pt x="1107" y="138"/>
                  </a:cubicBezTo>
                  <a:cubicBezTo>
                    <a:pt x="1122" y="138"/>
                    <a:pt x="1122" y="168"/>
                    <a:pt x="1130" y="168"/>
                  </a:cubicBezTo>
                  <a:cubicBezTo>
                    <a:pt x="1145" y="168"/>
                    <a:pt x="1153" y="145"/>
                    <a:pt x="1168" y="138"/>
                  </a:cubicBezTo>
                  <a:cubicBezTo>
                    <a:pt x="1176" y="138"/>
                    <a:pt x="1183" y="161"/>
                    <a:pt x="1199" y="153"/>
                  </a:cubicBezTo>
                  <a:cubicBezTo>
                    <a:pt x="1214" y="145"/>
                    <a:pt x="1214" y="122"/>
                    <a:pt x="1222" y="99"/>
                  </a:cubicBezTo>
                  <a:cubicBezTo>
                    <a:pt x="1222" y="76"/>
                    <a:pt x="1206" y="54"/>
                    <a:pt x="1214" y="31"/>
                  </a:cubicBezTo>
                  <a:cubicBezTo>
                    <a:pt x="1222" y="15"/>
                    <a:pt x="1237" y="0"/>
                    <a:pt x="1252" y="0"/>
                  </a:cubicBezTo>
                  <a:cubicBezTo>
                    <a:pt x="1275" y="8"/>
                    <a:pt x="1290" y="31"/>
                    <a:pt x="1306" y="46"/>
                  </a:cubicBezTo>
                  <a:cubicBezTo>
                    <a:pt x="1321" y="54"/>
                    <a:pt x="1329" y="69"/>
                    <a:pt x="1344" y="76"/>
                  </a:cubicBezTo>
                  <a:cubicBezTo>
                    <a:pt x="1359" y="76"/>
                    <a:pt x="1374" y="76"/>
                    <a:pt x="1390" y="69"/>
                  </a:cubicBezTo>
                  <a:cubicBezTo>
                    <a:pt x="1405" y="61"/>
                    <a:pt x="1405" y="31"/>
                    <a:pt x="1420" y="31"/>
                  </a:cubicBezTo>
                  <a:cubicBezTo>
                    <a:pt x="1436" y="23"/>
                    <a:pt x="1451" y="38"/>
                    <a:pt x="1466" y="46"/>
                  </a:cubicBezTo>
                  <a:lnTo>
                    <a:pt x="1466" y="46"/>
                  </a:lnTo>
                  <a:cubicBezTo>
                    <a:pt x="1481" y="54"/>
                    <a:pt x="1489" y="76"/>
                    <a:pt x="1504" y="76"/>
                  </a:cubicBezTo>
                  <a:cubicBezTo>
                    <a:pt x="1527" y="76"/>
                    <a:pt x="1542" y="38"/>
                    <a:pt x="1573" y="38"/>
                  </a:cubicBezTo>
                  <a:cubicBezTo>
                    <a:pt x="1588" y="46"/>
                    <a:pt x="1588" y="76"/>
                    <a:pt x="1604" y="92"/>
                  </a:cubicBezTo>
                  <a:cubicBezTo>
                    <a:pt x="1619" y="99"/>
                    <a:pt x="1642" y="99"/>
                    <a:pt x="1657" y="92"/>
                  </a:cubicBezTo>
                  <a:cubicBezTo>
                    <a:pt x="1672" y="84"/>
                    <a:pt x="1665" y="54"/>
                    <a:pt x="1680" y="46"/>
                  </a:cubicBezTo>
                  <a:cubicBezTo>
                    <a:pt x="1695" y="38"/>
                    <a:pt x="1711" y="61"/>
                    <a:pt x="1726" y="61"/>
                  </a:cubicBezTo>
                  <a:cubicBezTo>
                    <a:pt x="1756" y="61"/>
                    <a:pt x="1787" y="38"/>
                    <a:pt x="1810" y="54"/>
                  </a:cubicBezTo>
                  <a:cubicBezTo>
                    <a:pt x="1840" y="69"/>
                    <a:pt x="1840" y="107"/>
                    <a:pt x="1840" y="138"/>
                  </a:cubicBezTo>
                  <a:cubicBezTo>
                    <a:pt x="1848" y="145"/>
                    <a:pt x="1840" y="153"/>
                    <a:pt x="1840" y="161"/>
                  </a:cubicBezTo>
                  <a:cubicBezTo>
                    <a:pt x="1840" y="168"/>
                    <a:pt x="1833" y="176"/>
                    <a:pt x="1840" y="176"/>
                  </a:cubicBezTo>
                  <a:cubicBezTo>
                    <a:pt x="1856" y="176"/>
                    <a:pt x="1871" y="161"/>
                    <a:pt x="1886" y="168"/>
                  </a:cubicBezTo>
                  <a:cubicBezTo>
                    <a:pt x="1917" y="168"/>
                    <a:pt x="1947" y="206"/>
                    <a:pt x="1986" y="206"/>
                  </a:cubicBezTo>
                  <a:cubicBezTo>
                    <a:pt x="2001" y="206"/>
                    <a:pt x="2008" y="176"/>
                    <a:pt x="2031" y="176"/>
                  </a:cubicBezTo>
                  <a:cubicBezTo>
                    <a:pt x="2062" y="176"/>
                    <a:pt x="2092" y="199"/>
                    <a:pt x="2123" y="214"/>
                  </a:cubicBezTo>
                  <a:lnTo>
                    <a:pt x="2123" y="214"/>
                  </a:lnTo>
                  <a:cubicBezTo>
                    <a:pt x="2123" y="245"/>
                    <a:pt x="2108" y="275"/>
                    <a:pt x="2115" y="306"/>
                  </a:cubicBezTo>
                  <a:cubicBezTo>
                    <a:pt x="2115" y="329"/>
                    <a:pt x="2146" y="329"/>
                    <a:pt x="2153" y="344"/>
                  </a:cubicBezTo>
                  <a:cubicBezTo>
                    <a:pt x="2169" y="359"/>
                    <a:pt x="2169" y="382"/>
                    <a:pt x="2169" y="405"/>
                  </a:cubicBezTo>
                  <a:cubicBezTo>
                    <a:pt x="2153" y="443"/>
                    <a:pt x="2123" y="474"/>
                    <a:pt x="2115" y="512"/>
                  </a:cubicBezTo>
                  <a:cubicBezTo>
                    <a:pt x="2115" y="535"/>
                    <a:pt x="2146" y="543"/>
                    <a:pt x="2153" y="558"/>
                  </a:cubicBezTo>
                  <a:cubicBezTo>
                    <a:pt x="2169" y="588"/>
                    <a:pt x="2169" y="626"/>
                    <a:pt x="2192" y="649"/>
                  </a:cubicBezTo>
                  <a:cubicBezTo>
                    <a:pt x="2199" y="665"/>
                    <a:pt x="2215" y="672"/>
                    <a:pt x="2230" y="680"/>
                  </a:cubicBezTo>
                  <a:cubicBezTo>
                    <a:pt x="2230" y="680"/>
                    <a:pt x="2222" y="756"/>
                    <a:pt x="2283" y="779"/>
                  </a:cubicBezTo>
                  <a:cubicBezTo>
                    <a:pt x="2352" y="802"/>
                    <a:pt x="2427" y="802"/>
                    <a:pt x="2481" y="840"/>
                  </a:cubicBezTo>
                  <a:cubicBezTo>
                    <a:pt x="2496" y="848"/>
                    <a:pt x="2466" y="871"/>
                    <a:pt x="2466" y="894"/>
                  </a:cubicBezTo>
                  <a:cubicBezTo>
                    <a:pt x="2458" y="901"/>
                    <a:pt x="2458" y="917"/>
                    <a:pt x="2458" y="932"/>
                  </a:cubicBezTo>
                  <a:cubicBezTo>
                    <a:pt x="2458" y="947"/>
                    <a:pt x="2450" y="978"/>
                    <a:pt x="2466" y="978"/>
                  </a:cubicBezTo>
                  <a:cubicBezTo>
                    <a:pt x="2496" y="985"/>
                    <a:pt x="2534" y="947"/>
                    <a:pt x="2565" y="947"/>
                  </a:cubicBezTo>
                  <a:cubicBezTo>
                    <a:pt x="2580" y="955"/>
                    <a:pt x="2565" y="978"/>
                    <a:pt x="2557" y="985"/>
                  </a:cubicBezTo>
                  <a:cubicBezTo>
                    <a:pt x="2519" y="1016"/>
                    <a:pt x="2458" y="1024"/>
                    <a:pt x="2435" y="1070"/>
                  </a:cubicBezTo>
                  <a:cubicBezTo>
                    <a:pt x="2420" y="1093"/>
                    <a:pt x="2450" y="1123"/>
                    <a:pt x="2458" y="1146"/>
                  </a:cubicBezTo>
                  <a:cubicBezTo>
                    <a:pt x="2458" y="1161"/>
                    <a:pt x="2458" y="1176"/>
                    <a:pt x="2450" y="1176"/>
                  </a:cubicBezTo>
                  <a:cubicBezTo>
                    <a:pt x="2435" y="1192"/>
                    <a:pt x="2404" y="1176"/>
                    <a:pt x="2404" y="1192"/>
                  </a:cubicBezTo>
                  <a:cubicBezTo>
                    <a:pt x="2390" y="1215"/>
                    <a:pt x="2398" y="1245"/>
                    <a:pt x="2420" y="1253"/>
                  </a:cubicBezTo>
                  <a:cubicBezTo>
                    <a:pt x="2458" y="1283"/>
                    <a:pt x="2512" y="1276"/>
                    <a:pt x="2557" y="1291"/>
                  </a:cubicBezTo>
                  <a:lnTo>
                    <a:pt x="2557" y="1291"/>
                  </a:lnTo>
                  <a:cubicBezTo>
                    <a:pt x="2611" y="1375"/>
                    <a:pt x="2611" y="1375"/>
                    <a:pt x="2611" y="1375"/>
                  </a:cubicBezTo>
                  <a:lnTo>
                    <a:pt x="2611" y="1375"/>
                  </a:lnTo>
                  <a:cubicBezTo>
                    <a:pt x="2573" y="1383"/>
                    <a:pt x="2542" y="1413"/>
                    <a:pt x="2496" y="1474"/>
                  </a:cubicBezTo>
                  <a:cubicBezTo>
                    <a:pt x="2481" y="1505"/>
                    <a:pt x="2360" y="1604"/>
                    <a:pt x="2352" y="1620"/>
                  </a:cubicBezTo>
                  <a:lnTo>
                    <a:pt x="2352" y="1620"/>
                  </a:lnTo>
                  <a:cubicBezTo>
                    <a:pt x="2306" y="1642"/>
                    <a:pt x="2322" y="1681"/>
                    <a:pt x="2314" y="1704"/>
                  </a:cubicBezTo>
                  <a:cubicBezTo>
                    <a:pt x="2306" y="1719"/>
                    <a:pt x="2283" y="1726"/>
                    <a:pt x="2276" y="1749"/>
                  </a:cubicBezTo>
                  <a:cubicBezTo>
                    <a:pt x="2261" y="1780"/>
                    <a:pt x="2268" y="1818"/>
                    <a:pt x="2253" y="1841"/>
                  </a:cubicBezTo>
                  <a:cubicBezTo>
                    <a:pt x="2245" y="1856"/>
                    <a:pt x="2230" y="1856"/>
                    <a:pt x="2215" y="1864"/>
                  </a:cubicBezTo>
                  <a:cubicBezTo>
                    <a:pt x="2199" y="1864"/>
                    <a:pt x="2176" y="1841"/>
                    <a:pt x="2161" y="1849"/>
                  </a:cubicBezTo>
                  <a:cubicBezTo>
                    <a:pt x="2146" y="1864"/>
                    <a:pt x="2123" y="1887"/>
                    <a:pt x="2123" y="1910"/>
                  </a:cubicBezTo>
                  <a:cubicBezTo>
                    <a:pt x="2123" y="1925"/>
                    <a:pt x="2153" y="1925"/>
                    <a:pt x="2161" y="1940"/>
                  </a:cubicBezTo>
                  <a:cubicBezTo>
                    <a:pt x="2161" y="1956"/>
                    <a:pt x="2146" y="1979"/>
                    <a:pt x="2161" y="1986"/>
                  </a:cubicBezTo>
                  <a:cubicBezTo>
                    <a:pt x="2192" y="2001"/>
                    <a:pt x="2230" y="1979"/>
                    <a:pt x="2261" y="1994"/>
                  </a:cubicBezTo>
                  <a:cubicBezTo>
                    <a:pt x="2276" y="2001"/>
                    <a:pt x="2291" y="2017"/>
                    <a:pt x="2299" y="2032"/>
                  </a:cubicBezTo>
                  <a:cubicBezTo>
                    <a:pt x="2306" y="2055"/>
                    <a:pt x="2322" y="2085"/>
                    <a:pt x="2306" y="2108"/>
                  </a:cubicBezTo>
                  <a:cubicBezTo>
                    <a:pt x="2299" y="2131"/>
                    <a:pt x="2253" y="2116"/>
                    <a:pt x="2245" y="2139"/>
                  </a:cubicBezTo>
                  <a:cubicBezTo>
                    <a:pt x="2238" y="2147"/>
                    <a:pt x="2261" y="2162"/>
                    <a:pt x="2261" y="2177"/>
                  </a:cubicBezTo>
                  <a:cubicBezTo>
                    <a:pt x="2261" y="2185"/>
                    <a:pt x="2245" y="2185"/>
                    <a:pt x="2238" y="2185"/>
                  </a:cubicBezTo>
                  <a:cubicBezTo>
                    <a:pt x="2222" y="2185"/>
                    <a:pt x="2199" y="2169"/>
                    <a:pt x="2184" y="2169"/>
                  </a:cubicBezTo>
                  <a:cubicBezTo>
                    <a:pt x="2169" y="2177"/>
                    <a:pt x="2146" y="2185"/>
                    <a:pt x="2138" y="2200"/>
                  </a:cubicBezTo>
                  <a:cubicBezTo>
                    <a:pt x="2130" y="2208"/>
                    <a:pt x="2146" y="2238"/>
                    <a:pt x="2130" y="2246"/>
                  </a:cubicBezTo>
                  <a:cubicBezTo>
                    <a:pt x="2115" y="2261"/>
                    <a:pt x="2085" y="2269"/>
                    <a:pt x="2062" y="2269"/>
                  </a:cubicBezTo>
                  <a:cubicBezTo>
                    <a:pt x="2047" y="2269"/>
                    <a:pt x="2031" y="2246"/>
                    <a:pt x="2008" y="2246"/>
                  </a:cubicBezTo>
                  <a:cubicBezTo>
                    <a:pt x="1963" y="2238"/>
                    <a:pt x="1917" y="2254"/>
                    <a:pt x="1871" y="2246"/>
                  </a:cubicBezTo>
                  <a:cubicBezTo>
                    <a:pt x="1863" y="2238"/>
                    <a:pt x="1863" y="2215"/>
                    <a:pt x="1856" y="2208"/>
                  </a:cubicBezTo>
                  <a:cubicBezTo>
                    <a:pt x="1840" y="2208"/>
                    <a:pt x="1825" y="2208"/>
                    <a:pt x="1817" y="2215"/>
                  </a:cubicBezTo>
                  <a:cubicBezTo>
                    <a:pt x="1802" y="2231"/>
                    <a:pt x="1817" y="2254"/>
                    <a:pt x="1802" y="2269"/>
                  </a:cubicBezTo>
                  <a:cubicBezTo>
                    <a:pt x="1779" y="2284"/>
                    <a:pt x="1749" y="2276"/>
                    <a:pt x="1718" y="2284"/>
                  </a:cubicBezTo>
                  <a:lnTo>
                    <a:pt x="1718" y="2284"/>
                  </a:lnTo>
                  <a:cubicBezTo>
                    <a:pt x="1718" y="2261"/>
                    <a:pt x="1695" y="2231"/>
                    <a:pt x="1711" y="2208"/>
                  </a:cubicBezTo>
                  <a:cubicBezTo>
                    <a:pt x="1718" y="2185"/>
                    <a:pt x="1764" y="2192"/>
                    <a:pt x="1779" y="2169"/>
                  </a:cubicBezTo>
                  <a:cubicBezTo>
                    <a:pt x="1794" y="2154"/>
                    <a:pt x="1817" y="2131"/>
                    <a:pt x="1810" y="2108"/>
                  </a:cubicBezTo>
                  <a:cubicBezTo>
                    <a:pt x="1810" y="2085"/>
                    <a:pt x="1779" y="2085"/>
                    <a:pt x="1756" y="2085"/>
                  </a:cubicBezTo>
                  <a:cubicBezTo>
                    <a:pt x="1741" y="2085"/>
                    <a:pt x="1741" y="2108"/>
                    <a:pt x="1726" y="2108"/>
                  </a:cubicBezTo>
                  <a:cubicBezTo>
                    <a:pt x="1711" y="2108"/>
                    <a:pt x="1695" y="2101"/>
                    <a:pt x="1688" y="2101"/>
                  </a:cubicBezTo>
                  <a:cubicBezTo>
                    <a:pt x="1672" y="2108"/>
                    <a:pt x="1672" y="2131"/>
                    <a:pt x="1657" y="2131"/>
                  </a:cubicBezTo>
                  <a:cubicBezTo>
                    <a:pt x="1626" y="2131"/>
                    <a:pt x="1596" y="2131"/>
                    <a:pt x="1565" y="2116"/>
                  </a:cubicBezTo>
                  <a:cubicBezTo>
                    <a:pt x="1550" y="2108"/>
                    <a:pt x="1550" y="2085"/>
                    <a:pt x="1535" y="2070"/>
                  </a:cubicBezTo>
                  <a:cubicBezTo>
                    <a:pt x="1527" y="2062"/>
                    <a:pt x="1519" y="2055"/>
                    <a:pt x="1512" y="2062"/>
                  </a:cubicBezTo>
                  <a:cubicBezTo>
                    <a:pt x="1474" y="2070"/>
                    <a:pt x="1443" y="2093"/>
                    <a:pt x="1405" y="2108"/>
                  </a:cubicBezTo>
                  <a:lnTo>
                    <a:pt x="1405" y="2108"/>
                  </a:lnTo>
                  <a:cubicBezTo>
                    <a:pt x="1397" y="2085"/>
                    <a:pt x="1405" y="2047"/>
                    <a:pt x="1382" y="2024"/>
                  </a:cubicBezTo>
                  <a:cubicBezTo>
                    <a:pt x="1374" y="2017"/>
                    <a:pt x="1359" y="2055"/>
                    <a:pt x="1344" y="2047"/>
                  </a:cubicBezTo>
                  <a:cubicBezTo>
                    <a:pt x="1329" y="2047"/>
                    <a:pt x="1329" y="2017"/>
                    <a:pt x="1313" y="2009"/>
                  </a:cubicBezTo>
                  <a:cubicBezTo>
                    <a:pt x="1290" y="2001"/>
                    <a:pt x="1267" y="2024"/>
                    <a:pt x="1244" y="2009"/>
                  </a:cubicBezTo>
                  <a:cubicBezTo>
                    <a:pt x="1206" y="1979"/>
                    <a:pt x="1191" y="1917"/>
                    <a:pt x="1145" y="1879"/>
                  </a:cubicBezTo>
                  <a:cubicBezTo>
                    <a:pt x="1130" y="1872"/>
                    <a:pt x="1100" y="1887"/>
                    <a:pt x="1077" y="1887"/>
                  </a:cubicBezTo>
                  <a:cubicBezTo>
                    <a:pt x="1054" y="1879"/>
                    <a:pt x="1046" y="1849"/>
                    <a:pt x="1031" y="1849"/>
                  </a:cubicBezTo>
                  <a:cubicBezTo>
                    <a:pt x="1008" y="1849"/>
                    <a:pt x="1000" y="1879"/>
                    <a:pt x="985" y="1872"/>
                  </a:cubicBezTo>
                  <a:cubicBezTo>
                    <a:pt x="931" y="1856"/>
                    <a:pt x="886" y="1826"/>
                    <a:pt x="840" y="1787"/>
                  </a:cubicBezTo>
                  <a:cubicBezTo>
                    <a:pt x="817" y="1772"/>
                    <a:pt x="794" y="1757"/>
                    <a:pt x="779" y="1734"/>
                  </a:cubicBezTo>
                  <a:cubicBezTo>
                    <a:pt x="771" y="1719"/>
                    <a:pt x="802" y="1711"/>
                    <a:pt x="802" y="1696"/>
                  </a:cubicBezTo>
                  <a:cubicBezTo>
                    <a:pt x="802" y="1681"/>
                    <a:pt x="771" y="1673"/>
                    <a:pt x="771" y="1658"/>
                  </a:cubicBezTo>
                  <a:cubicBezTo>
                    <a:pt x="763" y="1635"/>
                    <a:pt x="756" y="1604"/>
                    <a:pt x="771" y="1581"/>
                  </a:cubicBezTo>
                  <a:cubicBezTo>
                    <a:pt x="786" y="1566"/>
                    <a:pt x="832" y="1597"/>
                    <a:pt x="840" y="1574"/>
                  </a:cubicBezTo>
                  <a:cubicBezTo>
                    <a:pt x="863" y="1505"/>
                    <a:pt x="817" y="1436"/>
                    <a:pt x="840" y="1368"/>
                  </a:cubicBezTo>
                  <a:cubicBezTo>
                    <a:pt x="847" y="1345"/>
                    <a:pt x="878" y="1406"/>
                    <a:pt x="901" y="1406"/>
                  </a:cubicBezTo>
                  <a:cubicBezTo>
                    <a:pt x="916" y="1406"/>
                    <a:pt x="916" y="1375"/>
                    <a:pt x="939" y="1368"/>
                  </a:cubicBezTo>
                  <a:cubicBezTo>
                    <a:pt x="947" y="1360"/>
                    <a:pt x="977" y="1368"/>
                    <a:pt x="985" y="1352"/>
                  </a:cubicBezTo>
                  <a:cubicBezTo>
                    <a:pt x="992" y="1329"/>
                    <a:pt x="985" y="1291"/>
                    <a:pt x="977" y="1268"/>
                  </a:cubicBezTo>
                  <a:cubicBezTo>
                    <a:pt x="962" y="1245"/>
                    <a:pt x="939" y="1222"/>
                    <a:pt x="916" y="1222"/>
                  </a:cubicBezTo>
                  <a:cubicBezTo>
                    <a:pt x="832" y="1237"/>
                    <a:pt x="763" y="1329"/>
                    <a:pt x="679" y="1322"/>
                  </a:cubicBezTo>
                  <a:cubicBezTo>
                    <a:pt x="641" y="1314"/>
                    <a:pt x="687" y="1237"/>
                    <a:pt x="672" y="1199"/>
                  </a:cubicBezTo>
                  <a:cubicBezTo>
                    <a:pt x="664" y="1176"/>
                    <a:pt x="641" y="1161"/>
                    <a:pt x="626" y="1146"/>
                  </a:cubicBezTo>
                  <a:cubicBezTo>
                    <a:pt x="611" y="1131"/>
                    <a:pt x="595" y="1115"/>
                    <a:pt x="580" y="1123"/>
                  </a:cubicBezTo>
                  <a:cubicBezTo>
                    <a:pt x="565" y="1123"/>
                    <a:pt x="565" y="1146"/>
                    <a:pt x="550" y="1154"/>
                  </a:cubicBezTo>
                  <a:cubicBezTo>
                    <a:pt x="496" y="1176"/>
                    <a:pt x="450" y="1192"/>
                    <a:pt x="389" y="1207"/>
                  </a:cubicBezTo>
                  <a:cubicBezTo>
                    <a:pt x="381" y="1207"/>
                    <a:pt x="374" y="1184"/>
                    <a:pt x="366" y="1176"/>
                  </a:cubicBezTo>
                  <a:cubicBezTo>
                    <a:pt x="343" y="1176"/>
                    <a:pt x="320" y="1176"/>
                    <a:pt x="313" y="1192"/>
                  </a:cubicBezTo>
                  <a:cubicBezTo>
                    <a:pt x="305" y="1207"/>
                    <a:pt x="343" y="1230"/>
                    <a:pt x="328" y="1237"/>
                  </a:cubicBezTo>
                  <a:cubicBezTo>
                    <a:pt x="297" y="1253"/>
                    <a:pt x="259" y="1230"/>
                    <a:pt x="229" y="1237"/>
                  </a:cubicBezTo>
                  <a:cubicBezTo>
                    <a:pt x="213" y="1245"/>
                    <a:pt x="198" y="1253"/>
                    <a:pt x="183" y="1268"/>
                  </a:cubicBezTo>
                  <a:cubicBezTo>
                    <a:pt x="175" y="1276"/>
                    <a:pt x="183" y="1291"/>
                    <a:pt x="175" y="1306"/>
                  </a:cubicBezTo>
                  <a:cubicBezTo>
                    <a:pt x="168" y="1314"/>
                    <a:pt x="152" y="1306"/>
                    <a:pt x="137" y="1306"/>
                  </a:cubicBezTo>
                  <a:lnTo>
                    <a:pt x="137" y="1306"/>
                  </a:lnTo>
                  <a:cubicBezTo>
                    <a:pt x="114" y="1299"/>
                    <a:pt x="76" y="1299"/>
                    <a:pt x="76" y="1268"/>
                  </a:cubicBezTo>
                  <a:cubicBezTo>
                    <a:pt x="68" y="1230"/>
                    <a:pt x="129" y="1199"/>
                    <a:pt x="122" y="1154"/>
                  </a:cubicBezTo>
                  <a:cubicBezTo>
                    <a:pt x="122" y="1131"/>
                    <a:pt x="76" y="1138"/>
                    <a:pt x="61" y="1115"/>
                  </a:cubicBezTo>
                  <a:cubicBezTo>
                    <a:pt x="53" y="1108"/>
                    <a:pt x="53" y="1093"/>
                    <a:pt x="68" y="1085"/>
                  </a:cubicBezTo>
                  <a:cubicBezTo>
                    <a:pt x="114" y="1070"/>
                    <a:pt x="160" y="1054"/>
                    <a:pt x="213" y="1039"/>
                  </a:cubicBezTo>
                  <a:cubicBezTo>
                    <a:pt x="236" y="1039"/>
                    <a:pt x="282" y="1070"/>
                    <a:pt x="282" y="1039"/>
                  </a:cubicBezTo>
                  <a:cubicBezTo>
                    <a:pt x="290" y="1008"/>
                    <a:pt x="252" y="978"/>
                    <a:pt x="229" y="955"/>
                  </a:cubicBezTo>
                  <a:cubicBezTo>
                    <a:pt x="213" y="940"/>
                    <a:pt x="191" y="932"/>
                    <a:pt x="175" y="91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72" name="Freeform 142"/>
            <p:cNvSpPr>
              <a:spLocks noChangeArrowheads="1"/>
            </p:cNvSpPr>
            <p:nvPr/>
          </p:nvSpPr>
          <p:spPr bwMode="auto">
            <a:xfrm>
              <a:off x="5843208" y="4219576"/>
              <a:ext cx="682581" cy="461963"/>
            </a:xfrm>
            <a:custGeom>
              <a:avLst/>
              <a:gdLst>
                <a:gd name="T0" fmla="*/ 0 w 1894"/>
                <a:gd name="T1" fmla="*/ 1085 h 1284"/>
                <a:gd name="T2" fmla="*/ 0 w 1894"/>
                <a:gd name="T3" fmla="*/ 1085 h 1284"/>
                <a:gd name="T4" fmla="*/ 38 w 1894"/>
                <a:gd name="T5" fmla="*/ 1016 h 1284"/>
                <a:gd name="T6" fmla="*/ 161 w 1894"/>
                <a:gd name="T7" fmla="*/ 1008 h 1284"/>
                <a:gd name="T8" fmla="*/ 122 w 1894"/>
                <a:gd name="T9" fmla="*/ 970 h 1284"/>
                <a:gd name="T10" fmla="*/ 168 w 1894"/>
                <a:gd name="T11" fmla="*/ 932 h 1284"/>
                <a:gd name="T12" fmla="*/ 168 w 1894"/>
                <a:gd name="T13" fmla="*/ 932 h 1284"/>
                <a:gd name="T14" fmla="*/ 252 w 1894"/>
                <a:gd name="T15" fmla="*/ 917 h 1284"/>
                <a:gd name="T16" fmla="*/ 267 w 1894"/>
                <a:gd name="T17" fmla="*/ 863 h 1284"/>
                <a:gd name="T18" fmla="*/ 306 w 1894"/>
                <a:gd name="T19" fmla="*/ 856 h 1284"/>
                <a:gd name="T20" fmla="*/ 321 w 1894"/>
                <a:gd name="T21" fmla="*/ 894 h 1284"/>
                <a:gd name="T22" fmla="*/ 458 w 1894"/>
                <a:gd name="T23" fmla="*/ 894 h 1284"/>
                <a:gd name="T24" fmla="*/ 512 w 1894"/>
                <a:gd name="T25" fmla="*/ 917 h 1284"/>
                <a:gd name="T26" fmla="*/ 580 w 1894"/>
                <a:gd name="T27" fmla="*/ 894 h 1284"/>
                <a:gd name="T28" fmla="*/ 588 w 1894"/>
                <a:gd name="T29" fmla="*/ 848 h 1284"/>
                <a:gd name="T30" fmla="*/ 634 w 1894"/>
                <a:gd name="T31" fmla="*/ 817 h 1284"/>
                <a:gd name="T32" fmla="*/ 688 w 1894"/>
                <a:gd name="T33" fmla="*/ 833 h 1284"/>
                <a:gd name="T34" fmla="*/ 711 w 1894"/>
                <a:gd name="T35" fmla="*/ 825 h 1284"/>
                <a:gd name="T36" fmla="*/ 695 w 1894"/>
                <a:gd name="T37" fmla="*/ 787 h 1284"/>
                <a:gd name="T38" fmla="*/ 756 w 1894"/>
                <a:gd name="T39" fmla="*/ 756 h 1284"/>
                <a:gd name="T40" fmla="*/ 749 w 1894"/>
                <a:gd name="T41" fmla="*/ 680 h 1284"/>
                <a:gd name="T42" fmla="*/ 711 w 1894"/>
                <a:gd name="T43" fmla="*/ 642 h 1284"/>
                <a:gd name="T44" fmla="*/ 611 w 1894"/>
                <a:gd name="T45" fmla="*/ 634 h 1284"/>
                <a:gd name="T46" fmla="*/ 611 w 1894"/>
                <a:gd name="T47" fmla="*/ 588 h 1284"/>
                <a:gd name="T48" fmla="*/ 573 w 1894"/>
                <a:gd name="T49" fmla="*/ 558 h 1284"/>
                <a:gd name="T50" fmla="*/ 611 w 1894"/>
                <a:gd name="T51" fmla="*/ 497 h 1284"/>
                <a:gd name="T52" fmla="*/ 665 w 1894"/>
                <a:gd name="T53" fmla="*/ 512 h 1284"/>
                <a:gd name="T54" fmla="*/ 703 w 1894"/>
                <a:gd name="T55" fmla="*/ 489 h 1284"/>
                <a:gd name="T56" fmla="*/ 726 w 1894"/>
                <a:gd name="T57" fmla="*/ 397 h 1284"/>
                <a:gd name="T58" fmla="*/ 764 w 1894"/>
                <a:gd name="T59" fmla="*/ 352 h 1284"/>
                <a:gd name="T60" fmla="*/ 802 w 1894"/>
                <a:gd name="T61" fmla="*/ 268 h 1284"/>
                <a:gd name="T62" fmla="*/ 802 w 1894"/>
                <a:gd name="T63" fmla="*/ 268 h 1284"/>
                <a:gd name="T64" fmla="*/ 1359 w 1894"/>
                <a:gd name="T65" fmla="*/ 23 h 1284"/>
                <a:gd name="T66" fmla="*/ 1473 w 1894"/>
                <a:gd name="T67" fmla="*/ 145 h 1284"/>
                <a:gd name="T68" fmla="*/ 1603 w 1894"/>
                <a:gd name="T69" fmla="*/ 352 h 1284"/>
                <a:gd name="T70" fmla="*/ 1786 w 1894"/>
                <a:gd name="T71" fmla="*/ 550 h 1284"/>
                <a:gd name="T72" fmla="*/ 1672 w 1894"/>
                <a:gd name="T73" fmla="*/ 649 h 1284"/>
                <a:gd name="T74" fmla="*/ 1458 w 1894"/>
                <a:gd name="T75" fmla="*/ 764 h 1284"/>
                <a:gd name="T76" fmla="*/ 1305 w 1894"/>
                <a:gd name="T77" fmla="*/ 703 h 1284"/>
                <a:gd name="T78" fmla="*/ 1046 w 1894"/>
                <a:gd name="T79" fmla="*/ 871 h 1284"/>
                <a:gd name="T80" fmla="*/ 946 w 1894"/>
                <a:gd name="T81" fmla="*/ 963 h 1284"/>
                <a:gd name="T82" fmla="*/ 900 w 1894"/>
                <a:gd name="T83" fmla="*/ 1108 h 1284"/>
                <a:gd name="T84" fmla="*/ 787 w 1894"/>
                <a:gd name="T85" fmla="*/ 1138 h 1284"/>
                <a:gd name="T86" fmla="*/ 603 w 1894"/>
                <a:gd name="T87" fmla="*/ 1199 h 1284"/>
                <a:gd name="T88" fmla="*/ 519 w 1894"/>
                <a:gd name="T89" fmla="*/ 1238 h 1284"/>
                <a:gd name="T90" fmla="*/ 390 w 1894"/>
                <a:gd name="T91" fmla="*/ 1199 h 1284"/>
                <a:gd name="T92" fmla="*/ 214 w 1894"/>
                <a:gd name="T93" fmla="*/ 1146 h 1284"/>
                <a:gd name="T94" fmla="*/ 46 w 1894"/>
                <a:gd name="T95" fmla="*/ 1161 h 1284"/>
                <a:gd name="T96" fmla="*/ 46 w 1894"/>
                <a:gd name="T97" fmla="*/ 1161 h 1284"/>
                <a:gd name="T98" fmla="*/ 0 w 1894"/>
                <a:gd name="T99" fmla="*/ 1085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94" h="1284">
                  <a:moveTo>
                    <a:pt x="0" y="1085"/>
                  </a:moveTo>
                  <a:lnTo>
                    <a:pt x="0" y="1085"/>
                  </a:lnTo>
                  <a:cubicBezTo>
                    <a:pt x="15" y="1062"/>
                    <a:pt x="15" y="1024"/>
                    <a:pt x="38" y="1016"/>
                  </a:cubicBezTo>
                  <a:cubicBezTo>
                    <a:pt x="76" y="993"/>
                    <a:pt x="130" y="1024"/>
                    <a:pt x="161" y="1008"/>
                  </a:cubicBezTo>
                  <a:cubicBezTo>
                    <a:pt x="176" y="1001"/>
                    <a:pt x="122" y="993"/>
                    <a:pt x="122" y="970"/>
                  </a:cubicBezTo>
                  <a:cubicBezTo>
                    <a:pt x="122" y="955"/>
                    <a:pt x="153" y="947"/>
                    <a:pt x="168" y="932"/>
                  </a:cubicBezTo>
                  <a:lnTo>
                    <a:pt x="168" y="932"/>
                  </a:lnTo>
                  <a:cubicBezTo>
                    <a:pt x="199" y="924"/>
                    <a:pt x="229" y="932"/>
                    <a:pt x="252" y="917"/>
                  </a:cubicBezTo>
                  <a:cubicBezTo>
                    <a:pt x="267" y="902"/>
                    <a:pt x="252" y="879"/>
                    <a:pt x="267" y="863"/>
                  </a:cubicBezTo>
                  <a:cubicBezTo>
                    <a:pt x="275" y="856"/>
                    <a:pt x="290" y="856"/>
                    <a:pt x="306" y="856"/>
                  </a:cubicBezTo>
                  <a:cubicBezTo>
                    <a:pt x="313" y="863"/>
                    <a:pt x="313" y="886"/>
                    <a:pt x="321" y="894"/>
                  </a:cubicBezTo>
                  <a:cubicBezTo>
                    <a:pt x="367" y="902"/>
                    <a:pt x="413" y="886"/>
                    <a:pt x="458" y="894"/>
                  </a:cubicBezTo>
                  <a:cubicBezTo>
                    <a:pt x="481" y="894"/>
                    <a:pt x="497" y="917"/>
                    <a:pt x="512" y="917"/>
                  </a:cubicBezTo>
                  <a:cubicBezTo>
                    <a:pt x="535" y="917"/>
                    <a:pt x="565" y="909"/>
                    <a:pt x="580" y="894"/>
                  </a:cubicBezTo>
                  <a:cubicBezTo>
                    <a:pt x="596" y="886"/>
                    <a:pt x="580" y="856"/>
                    <a:pt x="588" y="848"/>
                  </a:cubicBezTo>
                  <a:cubicBezTo>
                    <a:pt x="596" y="833"/>
                    <a:pt x="619" y="825"/>
                    <a:pt x="634" y="817"/>
                  </a:cubicBezTo>
                  <a:cubicBezTo>
                    <a:pt x="649" y="817"/>
                    <a:pt x="672" y="833"/>
                    <a:pt x="688" y="833"/>
                  </a:cubicBezTo>
                  <a:cubicBezTo>
                    <a:pt x="695" y="833"/>
                    <a:pt x="711" y="833"/>
                    <a:pt x="711" y="825"/>
                  </a:cubicBezTo>
                  <a:cubicBezTo>
                    <a:pt x="711" y="810"/>
                    <a:pt x="688" y="795"/>
                    <a:pt x="695" y="787"/>
                  </a:cubicBezTo>
                  <a:cubicBezTo>
                    <a:pt x="703" y="764"/>
                    <a:pt x="749" y="779"/>
                    <a:pt x="756" y="756"/>
                  </a:cubicBezTo>
                  <a:cubicBezTo>
                    <a:pt x="772" y="733"/>
                    <a:pt x="756" y="703"/>
                    <a:pt x="749" y="680"/>
                  </a:cubicBezTo>
                  <a:cubicBezTo>
                    <a:pt x="741" y="665"/>
                    <a:pt x="726" y="649"/>
                    <a:pt x="711" y="642"/>
                  </a:cubicBezTo>
                  <a:cubicBezTo>
                    <a:pt x="680" y="627"/>
                    <a:pt x="642" y="649"/>
                    <a:pt x="611" y="634"/>
                  </a:cubicBezTo>
                  <a:cubicBezTo>
                    <a:pt x="596" y="627"/>
                    <a:pt x="611" y="604"/>
                    <a:pt x="611" y="588"/>
                  </a:cubicBezTo>
                  <a:cubicBezTo>
                    <a:pt x="603" y="573"/>
                    <a:pt x="573" y="573"/>
                    <a:pt x="573" y="558"/>
                  </a:cubicBezTo>
                  <a:cubicBezTo>
                    <a:pt x="573" y="535"/>
                    <a:pt x="596" y="512"/>
                    <a:pt x="611" y="497"/>
                  </a:cubicBezTo>
                  <a:cubicBezTo>
                    <a:pt x="626" y="489"/>
                    <a:pt x="649" y="512"/>
                    <a:pt x="665" y="512"/>
                  </a:cubicBezTo>
                  <a:cubicBezTo>
                    <a:pt x="680" y="504"/>
                    <a:pt x="695" y="504"/>
                    <a:pt x="703" y="489"/>
                  </a:cubicBezTo>
                  <a:cubicBezTo>
                    <a:pt x="718" y="466"/>
                    <a:pt x="711" y="428"/>
                    <a:pt x="726" y="397"/>
                  </a:cubicBezTo>
                  <a:cubicBezTo>
                    <a:pt x="733" y="374"/>
                    <a:pt x="756" y="367"/>
                    <a:pt x="764" y="352"/>
                  </a:cubicBezTo>
                  <a:cubicBezTo>
                    <a:pt x="772" y="329"/>
                    <a:pt x="756" y="290"/>
                    <a:pt x="802" y="268"/>
                  </a:cubicBezTo>
                  <a:lnTo>
                    <a:pt x="802" y="268"/>
                  </a:lnTo>
                  <a:cubicBezTo>
                    <a:pt x="992" y="268"/>
                    <a:pt x="1175" y="23"/>
                    <a:pt x="1359" y="23"/>
                  </a:cubicBezTo>
                  <a:cubicBezTo>
                    <a:pt x="1481" y="23"/>
                    <a:pt x="1488" y="0"/>
                    <a:pt x="1473" y="145"/>
                  </a:cubicBezTo>
                  <a:cubicBezTo>
                    <a:pt x="1466" y="252"/>
                    <a:pt x="1481" y="344"/>
                    <a:pt x="1603" y="352"/>
                  </a:cubicBezTo>
                  <a:cubicBezTo>
                    <a:pt x="1664" y="367"/>
                    <a:pt x="1893" y="497"/>
                    <a:pt x="1786" y="550"/>
                  </a:cubicBezTo>
                  <a:cubicBezTo>
                    <a:pt x="1748" y="565"/>
                    <a:pt x="1710" y="627"/>
                    <a:pt x="1672" y="649"/>
                  </a:cubicBezTo>
                  <a:cubicBezTo>
                    <a:pt x="1634" y="688"/>
                    <a:pt x="1504" y="756"/>
                    <a:pt x="1458" y="764"/>
                  </a:cubicBezTo>
                  <a:cubicBezTo>
                    <a:pt x="1359" y="772"/>
                    <a:pt x="1374" y="733"/>
                    <a:pt x="1305" y="703"/>
                  </a:cubicBezTo>
                  <a:cubicBezTo>
                    <a:pt x="1252" y="680"/>
                    <a:pt x="1091" y="840"/>
                    <a:pt x="1046" y="871"/>
                  </a:cubicBezTo>
                  <a:cubicBezTo>
                    <a:pt x="1015" y="894"/>
                    <a:pt x="962" y="932"/>
                    <a:pt x="946" y="963"/>
                  </a:cubicBezTo>
                  <a:cubicBezTo>
                    <a:pt x="923" y="1016"/>
                    <a:pt x="954" y="1062"/>
                    <a:pt x="900" y="1108"/>
                  </a:cubicBezTo>
                  <a:cubicBezTo>
                    <a:pt x="877" y="1138"/>
                    <a:pt x="825" y="1154"/>
                    <a:pt x="787" y="1138"/>
                  </a:cubicBezTo>
                  <a:cubicBezTo>
                    <a:pt x="741" y="1123"/>
                    <a:pt x="642" y="1177"/>
                    <a:pt x="603" y="1199"/>
                  </a:cubicBezTo>
                  <a:cubicBezTo>
                    <a:pt x="565" y="1207"/>
                    <a:pt x="588" y="1283"/>
                    <a:pt x="519" y="1238"/>
                  </a:cubicBezTo>
                  <a:cubicBezTo>
                    <a:pt x="489" y="1215"/>
                    <a:pt x="428" y="1199"/>
                    <a:pt x="390" y="1199"/>
                  </a:cubicBezTo>
                  <a:cubicBezTo>
                    <a:pt x="321" y="1192"/>
                    <a:pt x="290" y="1146"/>
                    <a:pt x="214" y="1146"/>
                  </a:cubicBezTo>
                  <a:cubicBezTo>
                    <a:pt x="161" y="1146"/>
                    <a:pt x="99" y="1161"/>
                    <a:pt x="46" y="1161"/>
                  </a:cubicBezTo>
                  <a:lnTo>
                    <a:pt x="46" y="1161"/>
                  </a:lnTo>
                  <a:cubicBezTo>
                    <a:pt x="0" y="1085"/>
                    <a:pt x="0" y="1085"/>
                    <a:pt x="0" y="108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73" name="Freeform 143"/>
            <p:cNvSpPr>
              <a:spLocks noChangeArrowheads="1"/>
            </p:cNvSpPr>
            <p:nvPr/>
          </p:nvSpPr>
          <p:spPr bwMode="auto">
            <a:xfrm>
              <a:off x="5765424" y="4471988"/>
              <a:ext cx="173027" cy="138112"/>
            </a:xfrm>
            <a:custGeom>
              <a:avLst/>
              <a:gdLst>
                <a:gd name="T0" fmla="*/ 214 w 482"/>
                <a:gd name="T1" fmla="*/ 382 h 383"/>
                <a:gd name="T2" fmla="*/ 214 w 482"/>
                <a:gd name="T3" fmla="*/ 382 h 383"/>
                <a:gd name="T4" fmla="*/ 252 w 482"/>
                <a:gd name="T5" fmla="*/ 313 h 383"/>
                <a:gd name="T6" fmla="*/ 375 w 482"/>
                <a:gd name="T7" fmla="*/ 305 h 383"/>
                <a:gd name="T8" fmla="*/ 336 w 482"/>
                <a:gd name="T9" fmla="*/ 267 h 383"/>
                <a:gd name="T10" fmla="*/ 382 w 482"/>
                <a:gd name="T11" fmla="*/ 229 h 383"/>
                <a:gd name="T12" fmla="*/ 382 w 482"/>
                <a:gd name="T13" fmla="*/ 229 h 383"/>
                <a:gd name="T14" fmla="*/ 375 w 482"/>
                <a:gd name="T15" fmla="*/ 153 h 383"/>
                <a:gd name="T16" fmla="*/ 443 w 482"/>
                <a:gd name="T17" fmla="*/ 114 h 383"/>
                <a:gd name="T18" fmla="*/ 474 w 482"/>
                <a:gd name="T19" fmla="*/ 53 h 383"/>
                <a:gd name="T20" fmla="*/ 420 w 482"/>
                <a:gd name="T21" fmla="*/ 30 h 383"/>
                <a:gd name="T22" fmla="*/ 390 w 482"/>
                <a:gd name="T23" fmla="*/ 53 h 383"/>
                <a:gd name="T24" fmla="*/ 352 w 482"/>
                <a:gd name="T25" fmla="*/ 46 h 383"/>
                <a:gd name="T26" fmla="*/ 321 w 482"/>
                <a:gd name="T27" fmla="*/ 76 h 383"/>
                <a:gd name="T28" fmla="*/ 229 w 482"/>
                <a:gd name="T29" fmla="*/ 61 h 383"/>
                <a:gd name="T30" fmla="*/ 199 w 482"/>
                <a:gd name="T31" fmla="*/ 15 h 383"/>
                <a:gd name="T32" fmla="*/ 176 w 482"/>
                <a:gd name="T33" fmla="*/ 7 h 383"/>
                <a:gd name="T34" fmla="*/ 69 w 482"/>
                <a:gd name="T35" fmla="*/ 53 h 383"/>
                <a:gd name="T36" fmla="*/ 69 w 482"/>
                <a:gd name="T37" fmla="*/ 53 h 383"/>
                <a:gd name="T38" fmla="*/ 31 w 482"/>
                <a:gd name="T39" fmla="*/ 92 h 383"/>
                <a:gd name="T40" fmla="*/ 31 w 482"/>
                <a:gd name="T41" fmla="*/ 176 h 383"/>
                <a:gd name="T42" fmla="*/ 31 w 482"/>
                <a:gd name="T43" fmla="*/ 214 h 383"/>
                <a:gd name="T44" fmla="*/ 0 w 482"/>
                <a:gd name="T45" fmla="*/ 229 h 383"/>
                <a:gd name="T46" fmla="*/ 16 w 482"/>
                <a:gd name="T47" fmla="*/ 267 h 383"/>
                <a:gd name="T48" fmla="*/ 107 w 482"/>
                <a:gd name="T49" fmla="*/ 305 h 383"/>
                <a:gd name="T50" fmla="*/ 107 w 482"/>
                <a:gd name="T51" fmla="*/ 305 h 383"/>
                <a:gd name="T52" fmla="*/ 214 w 482"/>
                <a:gd name="T53" fmla="*/ 38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2" h="383">
                  <a:moveTo>
                    <a:pt x="214" y="382"/>
                  </a:moveTo>
                  <a:lnTo>
                    <a:pt x="214" y="382"/>
                  </a:lnTo>
                  <a:cubicBezTo>
                    <a:pt x="229" y="359"/>
                    <a:pt x="229" y="321"/>
                    <a:pt x="252" y="313"/>
                  </a:cubicBezTo>
                  <a:cubicBezTo>
                    <a:pt x="290" y="290"/>
                    <a:pt x="344" y="321"/>
                    <a:pt x="375" y="305"/>
                  </a:cubicBezTo>
                  <a:cubicBezTo>
                    <a:pt x="390" y="298"/>
                    <a:pt x="336" y="290"/>
                    <a:pt x="336" y="267"/>
                  </a:cubicBezTo>
                  <a:cubicBezTo>
                    <a:pt x="336" y="252"/>
                    <a:pt x="367" y="244"/>
                    <a:pt x="382" y="229"/>
                  </a:cubicBezTo>
                  <a:lnTo>
                    <a:pt x="382" y="229"/>
                  </a:lnTo>
                  <a:cubicBezTo>
                    <a:pt x="382" y="206"/>
                    <a:pt x="359" y="176"/>
                    <a:pt x="375" y="153"/>
                  </a:cubicBezTo>
                  <a:cubicBezTo>
                    <a:pt x="382" y="130"/>
                    <a:pt x="428" y="137"/>
                    <a:pt x="443" y="114"/>
                  </a:cubicBezTo>
                  <a:cubicBezTo>
                    <a:pt x="458" y="99"/>
                    <a:pt x="481" y="76"/>
                    <a:pt x="474" y="53"/>
                  </a:cubicBezTo>
                  <a:cubicBezTo>
                    <a:pt x="474" y="30"/>
                    <a:pt x="443" y="30"/>
                    <a:pt x="420" y="30"/>
                  </a:cubicBezTo>
                  <a:cubicBezTo>
                    <a:pt x="405" y="30"/>
                    <a:pt x="405" y="53"/>
                    <a:pt x="390" y="53"/>
                  </a:cubicBezTo>
                  <a:cubicBezTo>
                    <a:pt x="375" y="53"/>
                    <a:pt x="359" y="46"/>
                    <a:pt x="352" y="46"/>
                  </a:cubicBezTo>
                  <a:cubicBezTo>
                    <a:pt x="336" y="53"/>
                    <a:pt x="336" y="76"/>
                    <a:pt x="321" y="76"/>
                  </a:cubicBezTo>
                  <a:cubicBezTo>
                    <a:pt x="290" y="76"/>
                    <a:pt x="260" y="76"/>
                    <a:pt x="229" y="61"/>
                  </a:cubicBezTo>
                  <a:cubicBezTo>
                    <a:pt x="214" y="53"/>
                    <a:pt x="214" y="30"/>
                    <a:pt x="199" y="15"/>
                  </a:cubicBezTo>
                  <a:cubicBezTo>
                    <a:pt x="191" y="7"/>
                    <a:pt x="183" y="0"/>
                    <a:pt x="176" y="7"/>
                  </a:cubicBezTo>
                  <a:cubicBezTo>
                    <a:pt x="138" y="15"/>
                    <a:pt x="107" y="38"/>
                    <a:pt x="69" y="53"/>
                  </a:cubicBezTo>
                  <a:lnTo>
                    <a:pt x="69" y="53"/>
                  </a:lnTo>
                  <a:cubicBezTo>
                    <a:pt x="61" y="69"/>
                    <a:pt x="38" y="76"/>
                    <a:pt x="31" y="92"/>
                  </a:cubicBezTo>
                  <a:cubicBezTo>
                    <a:pt x="23" y="122"/>
                    <a:pt x="31" y="145"/>
                    <a:pt x="31" y="176"/>
                  </a:cubicBezTo>
                  <a:cubicBezTo>
                    <a:pt x="31" y="191"/>
                    <a:pt x="31" y="206"/>
                    <a:pt x="31" y="214"/>
                  </a:cubicBezTo>
                  <a:cubicBezTo>
                    <a:pt x="23" y="229"/>
                    <a:pt x="8" y="221"/>
                    <a:pt x="0" y="229"/>
                  </a:cubicBezTo>
                  <a:cubicBezTo>
                    <a:pt x="0" y="244"/>
                    <a:pt x="8" y="260"/>
                    <a:pt x="16" y="267"/>
                  </a:cubicBezTo>
                  <a:cubicBezTo>
                    <a:pt x="38" y="282"/>
                    <a:pt x="77" y="290"/>
                    <a:pt x="107" y="305"/>
                  </a:cubicBezTo>
                  <a:lnTo>
                    <a:pt x="107" y="305"/>
                  </a:lnTo>
                  <a:cubicBezTo>
                    <a:pt x="214" y="382"/>
                    <a:pt x="214" y="382"/>
                    <a:pt x="214" y="38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74" name="Freeform 144"/>
            <p:cNvSpPr>
              <a:spLocks noChangeArrowheads="1"/>
            </p:cNvSpPr>
            <p:nvPr/>
          </p:nvSpPr>
          <p:spPr bwMode="auto">
            <a:xfrm>
              <a:off x="5219360" y="4133851"/>
              <a:ext cx="588925" cy="588963"/>
            </a:xfrm>
            <a:custGeom>
              <a:avLst/>
              <a:gdLst>
                <a:gd name="T0" fmla="*/ 489 w 1636"/>
                <a:gd name="T1" fmla="*/ 1291 h 1636"/>
                <a:gd name="T2" fmla="*/ 596 w 1636"/>
                <a:gd name="T3" fmla="*/ 1314 h 1636"/>
                <a:gd name="T4" fmla="*/ 680 w 1636"/>
                <a:gd name="T5" fmla="*/ 1352 h 1636"/>
                <a:gd name="T6" fmla="*/ 672 w 1636"/>
                <a:gd name="T7" fmla="*/ 1497 h 1636"/>
                <a:gd name="T8" fmla="*/ 749 w 1636"/>
                <a:gd name="T9" fmla="*/ 1574 h 1636"/>
                <a:gd name="T10" fmla="*/ 779 w 1636"/>
                <a:gd name="T11" fmla="*/ 1589 h 1636"/>
                <a:gd name="T12" fmla="*/ 894 w 1636"/>
                <a:gd name="T13" fmla="*/ 1620 h 1636"/>
                <a:gd name="T14" fmla="*/ 986 w 1636"/>
                <a:gd name="T15" fmla="*/ 1574 h 1636"/>
                <a:gd name="T16" fmla="*/ 955 w 1636"/>
                <a:gd name="T17" fmla="*/ 1452 h 1636"/>
                <a:gd name="T18" fmla="*/ 1024 w 1636"/>
                <a:gd name="T19" fmla="*/ 1459 h 1636"/>
                <a:gd name="T20" fmla="*/ 1108 w 1636"/>
                <a:gd name="T21" fmla="*/ 1482 h 1636"/>
                <a:gd name="T22" fmla="*/ 1176 w 1636"/>
                <a:gd name="T23" fmla="*/ 1490 h 1636"/>
                <a:gd name="T24" fmla="*/ 1245 w 1636"/>
                <a:gd name="T25" fmla="*/ 1467 h 1636"/>
                <a:gd name="T26" fmla="*/ 1375 w 1636"/>
                <a:gd name="T27" fmla="*/ 1436 h 1636"/>
                <a:gd name="T28" fmla="*/ 1406 w 1636"/>
                <a:gd name="T29" fmla="*/ 1398 h 1636"/>
                <a:gd name="T30" fmla="*/ 1612 w 1636"/>
                <a:gd name="T31" fmla="*/ 1391 h 1636"/>
                <a:gd name="T32" fmla="*/ 1589 w 1636"/>
                <a:gd name="T33" fmla="*/ 1322 h 1636"/>
                <a:gd name="T34" fmla="*/ 1627 w 1636"/>
                <a:gd name="T35" fmla="*/ 1245 h 1636"/>
                <a:gd name="T36" fmla="*/ 1520 w 1636"/>
                <a:gd name="T37" fmla="*/ 1169 h 1636"/>
                <a:gd name="T38" fmla="*/ 1551 w 1636"/>
                <a:gd name="T39" fmla="*/ 1116 h 1636"/>
                <a:gd name="T40" fmla="*/ 1589 w 1636"/>
                <a:gd name="T41" fmla="*/ 993 h 1636"/>
                <a:gd name="T42" fmla="*/ 1566 w 1636"/>
                <a:gd name="T43" fmla="*/ 909 h 1636"/>
                <a:gd name="T44" fmla="*/ 1497 w 1636"/>
                <a:gd name="T45" fmla="*/ 894 h 1636"/>
                <a:gd name="T46" fmla="*/ 1329 w 1636"/>
                <a:gd name="T47" fmla="*/ 764 h 1636"/>
                <a:gd name="T48" fmla="*/ 1215 w 1636"/>
                <a:gd name="T49" fmla="*/ 734 h 1636"/>
                <a:gd name="T50" fmla="*/ 1024 w 1636"/>
                <a:gd name="T51" fmla="*/ 672 h 1636"/>
                <a:gd name="T52" fmla="*/ 986 w 1636"/>
                <a:gd name="T53" fmla="*/ 581 h 1636"/>
                <a:gd name="T54" fmla="*/ 955 w 1636"/>
                <a:gd name="T55" fmla="*/ 466 h 1636"/>
                <a:gd name="T56" fmla="*/ 1024 w 1636"/>
                <a:gd name="T57" fmla="*/ 253 h 1636"/>
                <a:gd name="T58" fmla="*/ 1123 w 1636"/>
                <a:gd name="T59" fmla="*/ 253 h 1636"/>
                <a:gd name="T60" fmla="*/ 1161 w 1636"/>
                <a:gd name="T61" fmla="*/ 153 h 1636"/>
                <a:gd name="T62" fmla="*/ 863 w 1636"/>
                <a:gd name="T63" fmla="*/ 207 h 1636"/>
                <a:gd name="T64" fmla="*/ 810 w 1636"/>
                <a:gd name="T65" fmla="*/ 31 h 1636"/>
                <a:gd name="T66" fmla="*/ 734 w 1636"/>
                <a:gd name="T67" fmla="*/ 39 h 1636"/>
                <a:gd name="T68" fmla="*/ 550 w 1636"/>
                <a:gd name="T69" fmla="*/ 61 h 1636"/>
                <a:gd name="T70" fmla="*/ 512 w 1636"/>
                <a:gd name="T71" fmla="*/ 122 h 1636"/>
                <a:gd name="T72" fmla="*/ 367 w 1636"/>
                <a:gd name="T73" fmla="*/ 153 h 1636"/>
                <a:gd name="T74" fmla="*/ 321 w 1636"/>
                <a:gd name="T75" fmla="*/ 191 h 1636"/>
                <a:gd name="T76" fmla="*/ 275 w 1636"/>
                <a:gd name="T77" fmla="*/ 237 h 1636"/>
                <a:gd name="T78" fmla="*/ 191 w 1636"/>
                <a:gd name="T79" fmla="*/ 237 h 1636"/>
                <a:gd name="T80" fmla="*/ 138 w 1636"/>
                <a:gd name="T81" fmla="*/ 298 h 1636"/>
                <a:gd name="T82" fmla="*/ 8 w 1636"/>
                <a:gd name="T83" fmla="*/ 474 h 1636"/>
                <a:gd name="T84" fmla="*/ 100 w 1636"/>
                <a:gd name="T85" fmla="*/ 604 h 1636"/>
                <a:gd name="T86" fmla="*/ 290 w 1636"/>
                <a:gd name="T87" fmla="*/ 611 h 1636"/>
                <a:gd name="T88" fmla="*/ 283 w 1636"/>
                <a:gd name="T89" fmla="*/ 741 h 1636"/>
                <a:gd name="T90" fmla="*/ 252 w 1636"/>
                <a:gd name="T91" fmla="*/ 879 h 1636"/>
                <a:gd name="T92" fmla="*/ 283 w 1636"/>
                <a:gd name="T93" fmla="*/ 1062 h 1636"/>
                <a:gd name="T94" fmla="*/ 443 w 1636"/>
                <a:gd name="T95" fmla="*/ 1207 h 1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36" h="1636">
                  <a:moveTo>
                    <a:pt x="489" y="1291"/>
                  </a:moveTo>
                  <a:lnTo>
                    <a:pt x="489" y="1291"/>
                  </a:lnTo>
                  <a:cubicBezTo>
                    <a:pt x="512" y="1299"/>
                    <a:pt x="535" y="1306"/>
                    <a:pt x="565" y="1314"/>
                  </a:cubicBezTo>
                  <a:cubicBezTo>
                    <a:pt x="573" y="1314"/>
                    <a:pt x="588" y="1306"/>
                    <a:pt x="596" y="1314"/>
                  </a:cubicBezTo>
                  <a:cubicBezTo>
                    <a:pt x="611" y="1314"/>
                    <a:pt x="611" y="1329"/>
                    <a:pt x="627" y="1337"/>
                  </a:cubicBezTo>
                  <a:cubicBezTo>
                    <a:pt x="642" y="1345"/>
                    <a:pt x="672" y="1329"/>
                    <a:pt x="680" y="1352"/>
                  </a:cubicBezTo>
                  <a:cubicBezTo>
                    <a:pt x="688" y="1360"/>
                    <a:pt x="649" y="1360"/>
                    <a:pt x="642" y="1375"/>
                  </a:cubicBezTo>
                  <a:cubicBezTo>
                    <a:pt x="642" y="1421"/>
                    <a:pt x="657" y="1459"/>
                    <a:pt x="672" y="1497"/>
                  </a:cubicBezTo>
                  <a:cubicBezTo>
                    <a:pt x="680" y="1505"/>
                    <a:pt x="695" y="1490"/>
                    <a:pt x="703" y="1497"/>
                  </a:cubicBezTo>
                  <a:cubicBezTo>
                    <a:pt x="726" y="1520"/>
                    <a:pt x="726" y="1551"/>
                    <a:pt x="749" y="1574"/>
                  </a:cubicBezTo>
                  <a:cubicBezTo>
                    <a:pt x="756" y="1581"/>
                    <a:pt x="772" y="1581"/>
                    <a:pt x="779" y="1589"/>
                  </a:cubicBezTo>
                  <a:lnTo>
                    <a:pt x="779" y="1589"/>
                  </a:lnTo>
                  <a:cubicBezTo>
                    <a:pt x="802" y="1581"/>
                    <a:pt x="817" y="1558"/>
                    <a:pt x="840" y="1566"/>
                  </a:cubicBezTo>
                  <a:cubicBezTo>
                    <a:pt x="863" y="1574"/>
                    <a:pt x="871" y="1612"/>
                    <a:pt x="894" y="1620"/>
                  </a:cubicBezTo>
                  <a:cubicBezTo>
                    <a:pt x="901" y="1635"/>
                    <a:pt x="924" y="1635"/>
                    <a:pt x="940" y="1627"/>
                  </a:cubicBezTo>
                  <a:cubicBezTo>
                    <a:pt x="963" y="1620"/>
                    <a:pt x="970" y="1597"/>
                    <a:pt x="986" y="1574"/>
                  </a:cubicBezTo>
                  <a:cubicBezTo>
                    <a:pt x="986" y="1566"/>
                    <a:pt x="986" y="1543"/>
                    <a:pt x="978" y="1528"/>
                  </a:cubicBezTo>
                  <a:cubicBezTo>
                    <a:pt x="978" y="1505"/>
                    <a:pt x="955" y="1475"/>
                    <a:pt x="955" y="1452"/>
                  </a:cubicBezTo>
                  <a:cubicBezTo>
                    <a:pt x="955" y="1444"/>
                    <a:pt x="963" y="1436"/>
                    <a:pt x="970" y="1436"/>
                  </a:cubicBezTo>
                  <a:cubicBezTo>
                    <a:pt x="986" y="1444"/>
                    <a:pt x="1001" y="1459"/>
                    <a:pt x="1024" y="1459"/>
                  </a:cubicBezTo>
                  <a:cubicBezTo>
                    <a:pt x="1031" y="1467"/>
                    <a:pt x="1054" y="1459"/>
                    <a:pt x="1070" y="1459"/>
                  </a:cubicBezTo>
                  <a:cubicBezTo>
                    <a:pt x="1077" y="1467"/>
                    <a:pt x="1092" y="1490"/>
                    <a:pt x="1108" y="1482"/>
                  </a:cubicBezTo>
                  <a:cubicBezTo>
                    <a:pt x="1131" y="1475"/>
                    <a:pt x="1138" y="1436"/>
                    <a:pt x="1161" y="1436"/>
                  </a:cubicBezTo>
                  <a:cubicBezTo>
                    <a:pt x="1176" y="1436"/>
                    <a:pt x="1169" y="1475"/>
                    <a:pt x="1176" y="1490"/>
                  </a:cubicBezTo>
                  <a:lnTo>
                    <a:pt x="1176" y="1490"/>
                  </a:lnTo>
                  <a:cubicBezTo>
                    <a:pt x="1199" y="1482"/>
                    <a:pt x="1222" y="1482"/>
                    <a:pt x="1245" y="1467"/>
                  </a:cubicBezTo>
                  <a:cubicBezTo>
                    <a:pt x="1253" y="1467"/>
                    <a:pt x="1253" y="1444"/>
                    <a:pt x="1261" y="1444"/>
                  </a:cubicBezTo>
                  <a:cubicBezTo>
                    <a:pt x="1299" y="1436"/>
                    <a:pt x="1337" y="1444"/>
                    <a:pt x="1375" y="1436"/>
                  </a:cubicBezTo>
                  <a:lnTo>
                    <a:pt x="1375" y="1436"/>
                  </a:lnTo>
                  <a:cubicBezTo>
                    <a:pt x="1383" y="1421"/>
                    <a:pt x="1390" y="1398"/>
                    <a:pt x="1406" y="1398"/>
                  </a:cubicBezTo>
                  <a:cubicBezTo>
                    <a:pt x="1444" y="1391"/>
                    <a:pt x="1490" y="1406"/>
                    <a:pt x="1536" y="1406"/>
                  </a:cubicBezTo>
                  <a:cubicBezTo>
                    <a:pt x="1558" y="1406"/>
                    <a:pt x="1589" y="1406"/>
                    <a:pt x="1612" y="1391"/>
                  </a:cubicBezTo>
                  <a:cubicBezTo>
                    <a:pt x="1627" y="1391"/>
                    <a:pt x="1635" y="1375"/>
                    <a:pt x="1627" y="1368"/>
                  </a:cubicBezTo>
                  <a:cubicBezTo>
                    <a:pt x="1627" y="1352"/>
                    <a:pt x="1597" y="1345"/>
                    <a:pt x="1589" y="1322"/>
                  </a:cubicBezTo>
                  <a:cubicBezTo>
                    <a:pt x="1589" y="1291"/>
                    <a:pt x="1612" y="1268"/>
                    <a:pt x="1627" y="1245"/>
                  </a:cubicBezTo>
                  <a:lnTo>
                    <a:pt x="1627" y="1245"/>
                  </a:lnTo>
                  <a:cubicBezTo>
                    <a:pt x="1597" y="1230"/>
                    <a:pt x="1558" y="1222"/>
                    <a:pt x="1536" y="1207"/>
                  </a:cubicBezTo>
                  <a:cubicBezTo>
                    <a:pt x="1528" y="1200"/>
                    <a:pt x="1520" y="1184"/>
                    <a:pt x="1520" y="1169"/>
                  </a:cubicBezTo>
                  <a:cubicBezTo>
                    <a:pt x="1528" y="1161"/>
                    <a:pt x="1543" y="1169"/>
                    <a:pt x="1551" y="1154"/>
                  </a:cubicBezTo>
                  <a:cubicBezTo>
                    <a:pt x="1551" y="1146"/>
                    <a:pt x="1551" y="1131"/>
                    <a:pt x="1551" y="1116"/>
                  </a:cubicBezTo>
                  <a:cubicBezTo>
                    <a:pt x="1551" y="1085"/>
                    <a:pt x="1543" y="1062"/>
                    <a:pt x="1551" y="1032"/>
                  </a:cubicBezTo>
                  <a:cubicBezTo>
                    <a:pt x="1558" y="1016"/>
                    <a:pt x="1581" y="1009"/>
                    <a:pt x="1589" y="993"/>
                  </a:cubicBezTo>
                  <a:lnTo>
                    <a:pt x="1589" y="993"/>
                  </a:lnTo>
                  <a:cubicBezTo>
                    <a:pt x="1581" y="970"/>
                    <a:pt x="1589" y="932"/>
                    <a:pt x="1566" y="909"/>
                  </a:cubicBezTo>
                  <a:cubicBezTo>
                    <a:pt x="1558" y="902"/>
                    <a:pt x="1543" y="940"/>
                    <a:pt x="1528" y="932"/>
                  </a:cubicBezTo>
                  <a:cubicBezTo>
                    <a:pt x="1513" y="932"/>
                    <a:pt x="1513" y="902"/>
                    <a:pt x="1497" y="894"/>
                  </a:cubicBezTo>
                  <a:cubicBezTo>
                    <a:pt x="1474" y="886"/>
                    <a:pt x="1451" y="909"/>
                    <a:pt x="1428" y="894"/>
                  </a:cubicBezTo>
                  <a:cubicBezTo>
                    <a:pt x="1390" y="864"/>
                    <a:pt x="1375" y="802"/>
                    <a:pt x="1329" y="764"/>
                  </a:cubicBezTo>
                  <a:cubicBezTo>
                    <a:pt x="1314" y="757"/>
                    <a:pt x="1284" y="772"/>
                    <a:pt x="1261" y="772"/>
                  </a:cubicBezTo>
                  <a:cubicBezTo>
                    <a:pt x="1238" y="764"/>
                    <a:pt x="1230" y="734"/>
                    <a:pt x="1215" y="734"/>
                  </a:cubicBezTo>
                  <a:cubicBezTo>
                    <a:pt x="1192" y="734"/>
                    <a:pt x="1184" y="764"/>
                    <a:pt x="1169" y="757"/>
                  </a:cubicBezTo>
                  <a:cubicBezTo>
                    <a:pt x="1115" y="741"/>
                    <a:pt x="1070" y="711"/>
                    <a:pt x="1024" y="672"/>
                  </a:cubicBezTo>
                  <a:cubicBezTo>
                    <a:pt x="1001" y="657"/>
                    <a:pt x="978" y="642"/>
                    <a:pt x="963" y="619"/>
                  </a:cubicBezTo>
                  <a:cubicBezTo>
                    <a:pt x="955" y="604"/>
                    <a:pt x="986" y="596"/>
                    <a:pt x="986" y="581"/>
                  </a:cubicBezTo>
                  <a:cubicBezTo>
                    <a:pt x="986" y="566"/>
                    <a:pt x="955" y="558"/>
                    <a:pt x="955" y="543"/>
                  </a:cubicBezTo>
                  <a:cubicBezTo>
                    <a:pt x="947" y="520"/>
                    <a:pt x="940" y="489"/>
                    <a:pt x="955" y="466"/>
                  </a:cubicBezTo>
                  <a:cubicBezTo>
                    <a:pt x="970" y="451"/>
                    <a:pt x="1016" y="482"/>
                    <a:pt x="1024" y="459"/>
                  </a:cubicBezTo>
                  <a:cubicBezTo>
                    <a:pt x="1047" y="390"/>
                    <a:pt x="1001" y="321"/>
                    <a:pt x="1024" y="253"/>
                  </a:cubicBezTo>
                  <a:cubicBezTo>
                    <a:pt x="1031" y="230"/>
                    <a:pt x="1062" y="291"/>
                    <a:pt x="1085" y="291"/>
                  </a:cubicBezTo>
                  <a:cubicBezTo>
                    <a:pt x="1100" y="291"/>
                    <a:pt x="1100" y="260"/>
                    <a:pt x="1123" y="253"/>
                  </a:cubicBezTo>
                  <a:cubicBezTo>
                    <a:pt x="1131" y="245"/>
                    <a:pt x="1161" y="253"/>
                    <a:pt x="1169" y="237"/>
                  </a:cubicBezTo>
                  <a:cubicBezTo>
                    <a:pt x="1176" y="214"/>
                    <a:pt x="1169" y="176"/>
                    <a:pt x="1161" y="153"/>
                  </a:cubicBezTo>
                  <a:cubicBezTo>
                    <a:pt x="1146" y="130"/>
                    <a:pt x="1123" y="107"/>
                    <a:pt x="1100" y="107"/>
                  </a:cubicBezTo>
                  <a:cubicBezTo>
                    <a:pt x="1016" y="122"/>
                    <a:pt x="947" y="214"/>
                    <a:pt x="863" y="207"/>
                  </a:cubicBezTo>
                  <a:cubicBezTo>
                    <a:pt x="825" y="199"/>
                    <a:pt x="871" y="122"/>
                    <a:pt x="856" y="84"/>
                  </a:cubicBezTo>
                  <a:cubicBezTo>
                    <a:pt x="848" y="61"/>
                    <a:pt x="825" y="46"/>
                    <a:pt x="810" y="31"/>
                  </a:cubicBezTo>
                  <a:cubicBezTo>
                    <a:pt x="795" y="16"/>
                    <a:pt x="779" y="0"/>
                    <a:pt x="764" y="8"/>
                  </a:cubicBezTo>
                  <a:cubicBezTo>
                    <a:pt x="749" y="8"/>
                    <a:pt x="749" y="31"/>
                    <a:pt x="734" y="39"/>
                  </a:cubicBezTo>
                  <a:cubicBezTo>
                    <a:pt x="680" y="61"/>
                    <a:pt x="634" y="77"/>
                    <a:pt x="573" y="92"/>
                  </a:cubicBezTo>
                  <a:cubicBezTo>
                    <a:pt x="565" y="92"/>
                    <a:pt x="558" y="69"/>
                    <a:pt x="550" y="61"/>
                  </a:cubicBezTo>
                  <a:cubicBezTo>
                    <a:pt x="527" y="61"/>
                    <a:pt x="504" y="61"/>
                    <a:pt x="497" y="77"/>
                  </a:cubicBezTo>
                  <a:cubicBezTo>
                    <a:pt x="489" y="92"/>
                    <a:pt x="527" y="115"/>
                    <a:pt x="512" y="122"/>
                  </a:cubicBezTo>
                  <a:cubicBezTo>
                    <a:pt x="481" y="138"/>
                    <a:pt x="443" y="115"/>
                    <a:pt x="413" y="122"/>
                  </a:cubicBezTo>
                  <a:cubicBezTo>
                    <a:pt x="397" y="130"/>
                    <a:pt x="382" y="138"/>
                    <a:pt x="367" y="153"/>
                  </a:cubicBezTo>
                  <a:cubicBezTo>
                    <a:pt x="359" y="161"/>
                    <a:pt x="367" y="176"/>
                    <a:pt x="359" y="191"/>
                  </a:cubicBezTo>
                  <a:cubicBezTo>
                    <a:pt x="352" y="199"/>
                    <a:pt x="336" y="191"/>
                    <a:pt x="321" y="191"/>
                  </a:cubicBezTo>
                  <a:lnTo>
                    <a:pt x="321" y="191"/>
                  </a:lnTo>
                  <a:cubicBezTo>
                    <a:pt x="306" y="207"/>
                    <a:pt x="298" y="237"/>
                    <a:pt x="275" y="237"/>
                  </a:cubicBezTo>
                  <a:cubicBezTo>
                    <a:pt x="260" y="245"/>
                    <a:pt x="245" y="222"/>
                    <a:pt x="222" y="222"/>
                  </a:cubicBezTo>
                  <a:cubicBezTo>
                    <a:pt x="206" y="222"/>
                    <a:pt x="199" y="230"/>
                    <a:pt x="191" y="237"/>
                  </a:cubicBezTo>
                  <a:cubicBezTo>
                    <a:pt x="176" y="253"/>
                    <a:pt x="191" y="283"/>
                    <a:pt x="176" y="298"/>
                  </a:cubicBezTo>
                  <a:cubicBezTo>
                    <a:pt x="168" y="314"/>
                    <a:pt x="145" y="291"/>
                    <a:pt x="138" y="298"/>
                  </a:cubicBezTo>
                  <a:cubicBezTo>
                    <a:pt x="100" y="329"/>
                    <a:pt x="69" y="375"/>
                    <a:pt x="38" y="413"/>
                  </a:cubicBezTo>
                  <a:cubicBezTo>
                    <a:pt x="31" y="428"/>
                    <a:pt x="0" y="451"/>
                    <a:pt x="8" y="474"/>
                  </a:cubicBezTo>
                  <a:cubicBezTo>
                    <a:pt x="23" y="512"/>
                    <a:pt x="77" y="527"/>
                    <a:pt x="100" y="566"/>
                  </a:cubicBezTo>
                  <a:cubicBezTo>
                    <a:pt x="107" y="573"/>
                    <a:pt x="84" y="596"/>
                    <a:pt x="100" y="604"/>
                  </a:cubicBezTo>
                  <a:cubicBezTo>
                    <a:pt x="123" y="611"/>
                    <a:pt x="153" y="589"/>
                    <a:pt x="184" y="596"/>
                  </a:cubicBezTo>
                  <a:cubicBezTo>
                    <a:pt x="214" y="596"/>
                    <a:pt x="260" y="589"/>
                    <a:pt x="290" y="611"/>
                  </a:cubicBezTo>
                  <a:cubicBezTo>
                    <a:pt x="306" y="627"/>
                    <a:pt x="267" y="650"/>
                    <a:pt x="267" y="672"/>
                  </a:cubicBezTo>
                  <a:cubicBezTo>
                    <a:pt x="267" y="695"/>
                    <a:pt x="298" y="718"/>
                    <a:pt x="283" y="741"/>
                  </a:cubicBezTo>
                  <a:cubicBezTo>
                    <a:pt x="283" y="757"/>
                    <a:pt x="237" y="726"/>
                    <a:pt x="237" y="741"/>
                  </a:cubicBezTo>
                  <a:cubicBezTo>
                    <a:pt x="222" y="787"/>
                    <a:pt x="252" y="833"/>
                    <a:pt x="252" y="879"/>
                  </a:cubicBezTo>
                  <a:cubicBezTo>
                    <a:pt x="252" y="909"/>
                    <a:pt x="237" y="940"/>
                    <a:pt x="245" y="963"/>
                  </a:cubicBezTo>
                  <a:cubicBezTo>
                    <a:pt x="245" y="1001"/>
                    <a:pt x="267" y="1032"/>
                    <a:pt x="283" y="1062"/>
                  </a:cubicBezTo>
                  <a:cubicBezTo>
                    <a:pt x="298" y="1100"/>
                    <a:pt x="298" y="1154"/>
                    <a:pt x="329" y="1184"/>
                  </a:cubicBezTo>
                  <a:cubicBezTo>
                    <a:pt x="359" y="1215"/>
                    <a:pt x="413" y="1184"/>
                    <a:pt x="443" y="1207"/>
                  </a:cubicBezTo>
                  <a:cubicBezTo>
                    <a:pt x="466" y="1222"/>
                    <a:pt x="474" y="1261"/>
                    <a:pt x="489" y="129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75" name="Freeform 145"/>
            <p:cNvSpPr>
              <a:spLocks noChangeArrowheads="1"/>
            </p:cNvSpPr>
            <p:nvPr/>
          </p:nvSpPr>
          <p:spPr bwMode="auto">
            <a:xfrm>
              <a:off x="7833803" y="9539288"/>
              <a:ext cx="131753" cy="93662"/>
            </a:xfrm>
            <a:custGeom>
              <a:avLst/>
              <a:gdLst>
                <a:gd name="T0" fmla="*/ 321 w 368"/>
                <a:gd name="T1" fmla="*/ 260 h 261"/>
                <a:gd name="T2" fmla="*/ 321 w 368"/>
                <a:gd name="T3" fmla="*/ 260 h 261"/>
                <a:gd name="T4" fmla="*/ 367 w 368"/>
                <a:gd name="T5" fmla="*/ 176 h 261"/>
                <a:gd name="T6" fmla="*/ 336 w 368"/>
                <a:gd name="T7" fmla="*/ 123 h 261"/>
                <a:gd name="T8" fmla="*/ 275 w 368"/>
                <a:gd name="T9" fmla="*/ 123 h 261"/>
                <a:gd name="T10" fmla="*/ 260 w 368"/>
                <a:gd name="T11" fmla="*/ 54 h 261"/>
                <a:gd name="T12" fmla="*/ 183 w 368"/>
                <a:gd name="T13" fmla="*/ 23 h 261"/>
                <a:gd name="T14" fmla="*/ 183 w 368"/>
                <a:gd name="T15" fmla="*/ 23 h 261"/>
                <a:gd name="T16" fmla="*/ 115 w 368"/>
                <a:gd name="T17" fmla="*/ 8 h 261"/>
                <a:gd name="T18" fmla="*/ 92 w 368"/>
                <a:gd name="T19" fmla="*/ 54 h 261"/>
                <a:gd name="T20" fmla="*/ 15 w 368"/>
                <a:gd name="T21" fmla="*/ 54 h 261"/>
                <a:gd name="T22" fmla="*/ 61 w 368"/>
                <a:gd name="T23" fmla="*/ 199 h 261"/>
                <a:gd name="T24" fmla="*/ 61 w 368"/>
                <a:gd name="T25" fmla="*/ 199 h 261"/>
                <a:gd name="T26" fmla="*/ 321 w 368"/>
                <a:gd name="T27" fmla="*/ 26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8" h="261">
                  <a:moveTo>
                    <a:pt x="321" y="260"/>
                  </a:moveTo>
                  <a:lnTo>
                    <a:pt x="321" y="260"/>
                  </a:lnTo>
                  <a:cubicBezTo>
                    <a:pt x="336" y="237"/>
                    <a:pt x="367" y="199"/>
                    <a:pt x="367" y="176"/>
                  </a:cubicBezTo>
                  <a:cubicBezTo>
                    <a:pt x="367" y="153"/>
                    <a:pt x="359" y="130"/>
                    <a:pt x="336" y="123"/>
                  </a:cubicBezTo>
                  <a:cubicBezTo>
                    <a:pt x="321" y="115"/>
                    <a:pt x="290" y="138"/>
                    <a:pt x="275" y="123"/>
                  </a:cubicBezTo>
                  <a:cubicBezTo>
                    <a:pt x="260" y="107"/>
                    <a:pt x="275" y="69"/>
                    <a:pt x="260" y="54"/>
                  </a:cubicBezTo>
                  <a:cubicBezTo>
                    <a:pt x="244" y="31"/>
                    <a:pt x="206" y="31"/>
                    <a:pt x="183" y="23"/>
                  </a:cubicBezTo>
                  <a:lnTo>
                    <a:pt x="183" y="23"/>
                  </a:lnTo>
                  <a:cubicBezTo>
                    <a:pt x="161" y="15"/>
                    <a:pt x="138" y="0"/>
                    <a:pt x="115" y="8"/>
                  </a:cubicBezTo>
                  <a:cubicBezTo>
                    <a:pt x="99" y="8"/>
                    <a:pt x="107" y="46"/>
                    <a:pt x="92" y="54"/>
                  </a:cubicBezTo>
                  <a:cubicBezTo>
                    <a:pt x="69" y="69"/>
                    <a:pt x="23" y="31"/>
                    <a:pt x="15" y="54"/>
                  </a:cubicBezTo>
                  <a:cubicBezTo>
                    <a:pt x="0" y="92"/>
                    <a:pt x="46" y="161"/>
                    <a:pt x="61" y="199"/>
                  </a:cubicBezTo>
                  <a:lnTo>
                    <a:pt x="61" y="199"/>
                  </a:lnTo>
                  <a:cubicBezTo>
                    <a:pt x="153" y="207"/>
                    <a:pt x="237" y="229"/>
                    <a:pt x="321" y="26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76" name="Freeform 146"/>
            <p:cNvSpPr>
              <a:spLocks noChangeArrowheads="1"/>
            </p:cNvSpPr>
            <p:nvPr/>
          </p:nvSpPr>
          <p:spPr bwMode="auto">
            <a:xfrm>
              <a:off x="7898885" y="9302750"/>
              <a:ext cx="566701" cy="401638"/>
            </a:xfrm>
            <a:custGeom>
              <a:avLst/>
              <a:gdLst>
                <a:gd name="T0" fmla="*/ 245 w 1575"/>
                <a:gd name="T1" fmla="*/ 39 h 1117"/>
                <a:gd name="T2" fmla="*/ 245 w 1575"/>
                <a:gd name="T3" fmla="*/ 39 h 1117"/>
                <a:gd name="T4" fmla="*/ 291 w 1575"/>
                <a:gd name="T5" fmla="*/ 23 h 1117"/>
                <a:gd name="T6" fmla="*/ 291 w 1575"/>
                <a:gd name="T7" fmla="*/ 23 h 1117"/>
                <a:gd name="T8" fmla="*/ 451 w 1575"/>
                <a:gd name="T9" fmla="*/ 16 h 1117"/>
                <a:gd name="T10" fmla="*/ 466 w 1575"/>
                <a:gd name="T11" fmla="*/ 92 h 1117"/>
                <a:gd name="T12" fmla="*/ 611 w 1575"/>
                <a:gd name="T13" fmla="*/ 84 h 1117"/>
                <a:gd name="T14" fmla="*/ 726 w 1575"/>
                <a:gd name="T15" fmla="*/ 84 h 1117"/>
                <a:gd name="T16" fmla="*/ 795 w 1575"/>
                <a:gd name="T17" fmla="*/ 161 h 1117"/>
                <a:gd name="T18" fmla="*/ 909 w 1575"/>
                <a:gd name="T19" fmla="*/ 230 h 1117"/>
                <a:gd name="T20" fmla="*/ 963 w 1575"/>
                <a:gd name="T21" fmla="*/ 298 h 1117"/>
                <a:gd name="T22" fmla="*/ 1100 w 1575"/>
                <a:gd name="T23" fmla="*/ 375 h 1117"/>
                <a:gd name="T24" fmla="*/ 1207 w 1575"/>
                <a:gd name="T25" fmla="*/ 336 h 1117"/>
                <a:gd name="T26" fmla="*/ 1291 w 1575"/>
                <a:gd name="T27" fmla="*/ 375 h 1117"/>
                <a:gd name="T28" fmla="*/ 1391 w 1575"/>
                <a:gd name="T29" fmla="*/ 359 h 1117"/>
                <a:gd name="T30" fmla="*/ 1497 w 1575"/>
                <a:gd name="T31" fmla="*/ 505 h 1117"/>
                <a:gd name="T32" fmla="*/ 1566 w 1575"/>
                <a:gd name="T33" fmla="*/ 505 h 1117"/>
                <a:gd name="T34" fmla="*/ 1543 w 1575"/>
                <a:gd name="T35" fmla="*/ 611 h 1117"/>
                <a:gd name="T36" fmla="*/ 1543 w 1575"/>
                <a:gd name="T37" fmla="*/ 611 h 1117"/>
                <a:gd name="T38" fmla="*/ 1391 w 1575"/>
                <a:gd name="T39" fmla="*/ 604 h 1117"/>
                <a:gd name="T40" fmla="*/ 1192 w 1575"/>
                <a:gd name="T41" fmla="*/ 780 h 1117"/>
                <a:gd name="T42" fmla="*/ 1161 w 1575"/>
                <a:gd name="T43" fmla="*/ 795 h 1117"/>
                <a:gd name="T44" fmla="*/ 657 w 1575"/>
                <a:gd name="T45" fmla="*/ 1001 h 1117"/>
                <a:gd name="T46" fmla="*/ 321 w 1575"/>
                <a:gd name="T47" fmla="*/ 970 h 1117"/>
                <a:gd name="T48" fmla="*/ 199 w 1575"/>
                <a:gd name="T49" fmla="*/ 947 h 1117"/>
                <a:gd name="T50" fmla="*/ 138 w 1575"/>
                <a:gd name="T51" fmla="*/ 917 h 1117"/>
                <a:gd name="T52" fmla="*/ 138 w 1575"/>
                <a:gd name="T53" fmla="*/ 917 h 1117"/>
                <a:gd name="T54" fmla="*/ 184 w 1575"/>
                <a:gd name="T55" fmla="*/ 833 h 1117"/>
                <a:gd name="T56" fmla="*/ 153 w 1575"/>
                <a:gd name="T57" fmla="*/ 780 h 1117"/>
                <a:gd name="T58" fmla="*/ 92 w 1575"/>
                <a:gd name="T59" fmla="*/ 780 h 1117"/>
                <a:gd name="T60" fmla="*/ 77 w 1575"/>
                <a:gd name="T61" fmla="*/ 711 h 1117"/>
                <a:gd name="T62" fmla="*/ 0 w 1575"/>
                <a:gd name="T63" fmla="*/ 680 h 1117"/>
                <a:gd name="T64" fmla="*/ 0 w 1575"/>
                <a:gd name="T65" fmla="*/ 680 h 1117"/>
                <a:gd name="T66" fmla="*/ 39 w 1575"/>
                <a:gd name="T67" fmla="*/ 520 h 1117"/>
                <a:gd name="T68" fmla="*/ 31 w 1575"/>
                <a:gd name="T69" fmla="*/ 443 h 1117"/>
                <a:gd name="T70" fmla="*/ 77 w 1575"/>
                <a:gd name="T71" fmla="*/ 405 h 1117"/>
                <a:gd name="T72" fmla="*/ 191 w 1575"/>
                <a:gd name="T73" fmla="*/ 436 h 1117"/>
                <a:gd name="T74" fmla="*/ 222 w 1575"/>
                <a:gd name="T75" fmla="*/ 268 h 1117"/>
                <a:gd name="T76" fmla="*/ 161 w 1575"/>
                <a:gd name="T77" fmla="*/ 161 h 1117"/>
                <a:gd name="T78" fmla="*/ 275 w 1575"/>
                <a:gd name="T79" fmla="*/ 115 h 1117"/>
                <a:gd name="T80" fmla="*/ 245 w 1575"/>
                <a:gd name="T81" fmla="*/ 39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75" h="1117">
                  <a:moveTo>
                    <a:pt x="245" y="39"/>
                  </a:moveTo>
                  <a:lnTo>
                    <a:pt x="245" y="39"/>
                  </a:lnTo>
                  <a:cubicBezTo>
                    <a:pt x="291" y="23"/>
                    <a:pt x="291" y="23"/>
                    <a:pt x="291" y="23"/>
                  </a:cubicBezTo>
                  <a:lnTo>
                    <a:pt x="291" y="23"/>
                  </a:lnTo>
                  <a:cubicBezTo>
                    <a:pt x="344" y="23"/>
                    <a:pt x="405" y="0"/>
                    <a:pt x="451" y="16"/>
                  </a:cubicBezTo>
                  <a:cubicBezTo>
                    <a:pt x="474" y="31"/>
                    <a:pt x="443" y="84"/>
                    <a:pt x="466" y="92"/>
                  </a:cubicBezTo>
                  <a:cubicBezTo>
                    <a:pt x="512" y="107"/>
                    <a:pt x="566" y="92"/>
                    <a:pt x="611" y="84"/>
                  </a:cubicBezTo>
                  <a:cubicBezTo>
                    <a:pt x="650" y="84"/>
                    <a:pt x="688" y="69"/>
                    <a:pt x="726" y="84"/>
                  </a:cubicBezTo>
                  <a:cubicBezTo>
                    <a:pt x="757" y="100"/>
                    <a:pt x="772" y="138"/>
                    <a:pt x="795" y="161"/>
                  </a:cubicBezTo>
                  <a:cubicBezTo>
                    <a:pt x="833" y="191"/>
                    <a:pt x="871" y="207"/>
                    <a:pt x="909" y="230"/>
                  </a:cubicBezTo>
                  <a:cubicBezTo>
                    <a:pt x="932" y="253"/>
                    <a:pt x="940" y="283"/>
                    <a:pt x="963" y="298"/>
                  </a:cubicBezTo>
                  <a:cubicBezTo>
                    <a:pt x="1001" y="329"/>
                    <a:pt x="1047" y="359"/>
                    <a:pt x="1100" y="375"/>
                  </a:cubicBezTo>
                  <a:cubicBezTo>
                    <a:pt x="1139" y="375"/>
                    <a:pt x="1169" y="336"/>
                    <a:pt x="1207" y="336"/>
                  </a:cubicBezTo>
                  <a:cubicBezTo>
                    <a:pt x="1238" y="336"/>
                    <a:pt x="1261" y="367"/>
                    <a:pt x="1291" y="375"/>
                  </a:cubicBezTo>
                  <a:cubicBezTo>
                    <a:pt x="1322" y="375"/>
                    <a:pt x="1360" y="344"/>
                    <a:pt x="1391" y="359"/>
                  </a:cubicBezTo>
                  <a:cubicBezTo>
                    <a:pt x="1436" y="390"/>
                    <a:pt x="1452" y="466"/>
                    <a:pt x="1497" y="505"/>
                  </a:cubicBezTo>
                  <a:cubicBezTo>
                    <a:pt x="1513" y="520"/>
                    <a:pt x="1551" y="482"/>
                    <a:pt x="1566" y="505"/>
                  </a:cubicBezTo>
                  <a:cubicBezTo>
                    <a:pt x="1574" y="528"/>
                    <a:pt x="1543" y="589"/>
                    <a:pt x="1543" y="611"/>
                  </a:cubicBezTo>
                  <a:lnTo>
                    <a:pt x="1543" y="611"/>
                  </a:lnTo>
                  <a:cubicBezTo>
                    <a:pt x="1490" y="604"/>
                    <a:pt x="1429" y="589"/>
                    <a:pt x="1391" y="604"/>
                  </a:cubicBezTo>
                  <a:cubicBezTo>
                    <a:pt x="1306" y="634"/>
                    <a:pt x="1268" y="734"/>
                    <a:pt x="1192" y="780"/>
                  </a:cubicBezTo>
                  <a:cubicBezTo>
                    <a:pt x="1161" y="795"/>
                    <a:pt x="1161" y="795"/>
                    <a:pt x="1161" y="795"/>
                  </a:cubicBezTo>
                  <a:cubicBezTo>
                    <a:pt x="932" y="833"/>
                    <a:pt x="833" y="825"/>
                    <a:pt x="657" y="1001"/>
                  </a:cubicBezTo>
                  <a:cubicBezTo>
                    <a:pt x="543" y="1116"/>
                    <a:pt x="443" y="1047"/>
                    <a:pt x="321" y="970"/>
                  </a:cubicBezTo>
                  <a:cubicBezTo>
                    <a:pt x="291" y="947"/>
                    <a:pt x="237" y="963"/>
                    <a:pt x="199" y="947"/>
                  </a:cubicBezTo>
                  <a:cubicBezTo>
                    <a:pt x="176" y="932"/>
                    <a:pt x="161" y="925"/>
                    <a:pt x="138" y="917"/>
                  </a:cubicBezTo>
                  <a:lnTo>
                    <a:pt x="138" y="917"/>
                  </a:lnTo>
                  <a:cubicBezTo>
                    <a:pt x="153" y="894"/>
                    <a:pt x="184" y="856"/>
                    <a:pt x="184" y="833"/>
                  </a:cubicBezTo>
                  <a:cubicBezTo>
                    <a:pt x="184" y="810"/>
                    <a:pt x="176" y="787"/>
                    <a:pt x="153" y="780"/>
                  </a:cubicBezTo>
                  <a:cubicBezTo>
                    <a:pt x="138" y="772"/>
                    <a:pt x="107" y="795"/>
                    <a:pt x="92" y="780"/>
                  </a:cubicBezTo>
                  <a:cubicBezTo>
                    <a:pt x="77" y="764"/>
                    <a:pt x="92" y="726"/>
                    <a:pt x="77" y="711"/>
                  </a:cubicBezTo>
                  <a:cubicBezTo>
                    <a:pt x="61" y="688"/>
                    <a:pt x="23" y="688"/>
                    <a:pt x="0" y="680"/>
                  </a:cubicBezTo>
                  <a:lnTo>
                    <a:pt x="0" y="680"/>
                  </a:lnTo>
                  <a:cubicBezTo>
                    <a:pt x="8" y="627"/>
                    <a:pt x="31" y="573"/>
                    <a:pt x="39" y="520"/>
                  </a:cubicBezTo>
                  <a:cubicBezTo>
                    <a:pt x="46" y="497"/>
                    <a:pt x="23" y="466"/>
                    <a:pt x="31" y="443"/>
                  </a:cubicBezTo>
                  <a:cubicBezTo>
                    <a:pt x="39" y="428"/>
                    <a:pt x="54" y="405"/>
                    <a:pt x="77" y="405"/>
                  </a:cubicBezTo>
                  <a:cubicBezTo>
                    <a:pt x="115" y="398"/>
                    <a:pt x="161" y="459"/>
                    <a:pt x="191" y="436"/>
                  </a:cubicBezTo>
                  <a:cubicBezTo>
                    <a:pt x="230" y="398"/>
                    <a:pt x="222" y="321"/>
                    <a:pt x="222" y="268"/>
                  </a:cubicBezTo>
                  <a:cubicBezTo>
                    <a:pt x="214" y="230"/>
                    <a:pt x="153" y="199"/>
                    <a:pt x="161" y="161"/>
                  </a:cubicBezTo>
                  <a:cubicBezTo>
                    <a:pt x="176" y="123"/>
                    <a:pt x="253" y="146"/>
                    <a:pt x="275" y="115"/>
                  </a:cubicBezTo>
                  <a:cubicBezTo>
                    <a:pt x="291" y="92"/>
                    <a:pt x="260" y="61"/>
                    <a:pt x="245" y="3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77" name="Freeform 147"/>
            <p:cNvSpPr>
              <a:spLocks noChangeArrowheads="1"/>
            </p:cNvSpPr>
            <p:nvPr/>
          </p:nvSpPr>
          <p:spPr bwMode="auto">
            <a:xfrm>
              <a:off x="7435366" y="9293225"/>
              <a:ext cx="569876" cy="419100"/>
            </a:xfrm>
            <a:custGeom>
              <a:avLst/>
              <a:gdLst>
                <a:gd name="T0" fmla="*/ 1290 w 1582"/>
                <a:gd name="T1" fmla="*/ 710 h 1162"/>
                <a:gd name="T2" fmla="*/ 1290 w 1582"/>
                <a:gd name="T3" fmla="*/ 710 h 1162"/>
                <a:gd name="T4" fmla="*/ 1329 w 1582"/>
                <a:gd name="T5" fmla="*/ 550 h 1162"/>
                <a:gd name="T6" fmla="*/ 1321 w 1582"/>
                <a:gd name="T7" fmla="*/ 473 h 1162"/>
                <a:gd name="T8" fmla="*/ 1367 w 1582"/>
                <a:gd name="T9" fmla="*/ 435 h 1162"/>
                <a:gd name="T10" fmla="*/ 1481 w 1582"/>
                <a:gd name="T11" fmla="*/ 466 h 1162"/>
                <a:gd name="T12" fmla="*/ 1512 w 1582"/>
                <a:gd name="T13" fmla="*/ 298 h 1162"/>
                <a:gd name="T14" fmla="*/ 1451 w 1582"/>
                <a:gd name="T15" fmla="*/ 191 h 1162"/>
                <a:gd name="T16" fmla="*/ 1565 w 1582"/>
                <a:gd name="T17" fmla="*/ 145 h 1162"/>
                <a:gd name="T18" fmla="*/ 1535 w 1582"/>
                <a:gd name="T19" fmla="*/ 69 h 1162"/>
                <a:gd name="T20" fmla="*/ 1535 w 1582"/>
                <a:gd name="T21" fmla="*/ 69 h 1162"/>
                <a:gd name="T22" fmla="*/ 1390 w 1582"/>
                <a:gd name="T23" fmla="*/ 61 h 1162"/>
                <a:gd name="T24" fmla="*/ 1298 w 1582"/>
                <a:gd name="T25" fmla="*/ 69 h 1162"/>
                <a:gd name="T26" fmla="*/ 1260 w 1582"/>
                <a:gd name="T27" fmla="*/ 8 h 1162"/>
                <a:gd name="T28" fmla="*/ 1199 w 1582"/>
                <a:gd name="T29" fmla="*/ 0 h 1162"/>
                <a:gd name="T30" fmla="*/ 1099 w 1582"/>
                <a:gd name="T31" fmla="*/ 69 h 1162"/>
                <a:gd name="T32" fmla="*/ 832 w 1582"/>
                <a:gd name="T33" fmla="*/ 160 h 1162"/>
                <a:gd name="T34" fmla="*/ 626 w 1582"/>
                <a:gd name="T35" fmla="*/ 206 h 1162"/>
                <a:gd name="T36" fmla="*/ 526 w 1582"/>
                <a:gd name="T37" fmla="*/ 198 h 1162"/>
                <a:gd name="T38" fmla="*/ 420 w 1582"/>
                <a:gd name="T39" fmla="*/ 221 h 1162"/>
                <a:gd name="T40" fmla="*/ 320 w 1582"/>
                <a:gd name="T41" fmla="*/ 198 h 1162"/>
                <a:gd name="T42" fmla="*/ 320 w 1582"/>
                <a:gd name="T43" fmla="*/ 198 h 1162"/>
                <a:gd name="T44" fmla="*/ 229 w 1582"/>
                <a:gd name="T45" fmla="*/ 260 h 1162"/>
                <a:gd name="T46" fmla="*/ 175 w 1582"/>
                <a:gd name="T47" fmla="*/ 252 h 1162"/>
                <a:gd name="T48" fmla="*/ 107 w 1582"/>
                <a:gd name="T49" fmla="*/ 344 h 1162"/>
                <a:gd name="T50" fmla="*/ 45 w 1582"/>
                <a:gd name="T51" fmla="*/ 504 h 1162"/>
                <a:gd name="T52" fmla="*/ 0 w 1582"/>
                <a:gd name="T53" fmla="*/ 672 h 1162"/>
                <a:gd name="T54" fmla="*/ 38 w 1582"/>
                <a:gd name="T55" fmla="*/ 741 h 1162"/>
                <a:gd name="T56" fmla="*/ 0 w 1582"/>
                <a:gd name="T57" fmla="*/ 825 h 1162"/>
                <a:gd name="T58" fmla="*/ 38 w 1582"/>
                <a:gd name="T59" fmla="*/ 1023 h 1162"/>
                <a:gd name="T60" fmla="*/ 38 w 1582"/>
                <a:gd name="T61" fmla="*/ 1023 h 1162"/>
                <a:gd name="T62" fmla="*/ 76 w 1582"/>
                <a:gd name="T63" fmla="*/ 1031 h 1162"/>
                <a:gd name="T64" fmla="*/ 236 w 1582"/>
                <a:gd name="T65" fmla="*/ 1161 h 1162"/>
                <a:gd name="T66" fmla="*/ 236 w 1582"/>
                <a:gd name="T67" fmla="*/ 1161 h 1162"/>
                <a:gd name="T68" fmla="*/ 595 w 1582"/>
                <a:gd name="T69" fmla="*/ 947 h 1162"/>
                <a:gd name="T70" fmla="*/ 1069 w 1582"/>
                <a:gd name="T71" fmla="*/ 878 h 1162"/>
                <a:gd name="T72" fmla="*/ 1168 w 1582"/>
                <a:gd name="T73" fmla="*/ 886 h 1162"/>
                <a:gd name="T74" fmla="*/ 1168 w 1582"/>
                <a:gd name="T75" fmla="*/ 886 h 1162"/>
                <a:gd name="T76" fmla="*/ 1122 w 1582"/>
                <a:gd name="T77" fmla="*/ 741 h 1162"/>
                <a:gd name="T78" fmla="*/ 1199 w 1582"/>
                <a:gd name="T79" fmla="*/ 741 h 1162"/>
                <a:gd name="T80" fmla="*/ 1222 w 1582"/>
                <a:gd name="T81" fmla="*/ 695 h 1162"/>
                <a:gd name="T82" fmla="*/ 1290 w 1582"/>
                <a:gd name="T83" fmla="*/ 71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82" h="1162">
                  <a:moveTo>
                    <a:pt x="1290" y="710"/>
                  </a:moveTo>
                  <a:lnTo>
                    <a:pt x="1290" y="710"/>
                  </a:lnTo>
                  <a:cubicBezTo>
                    <a:pt x="1298" y="657"/>
                    <a:pt x="1321" y="603"/>
                    <a:pt x="1329" y="550"/>
                  </a:cubicBezTo>
                  <a:cubicBezTo>
                    <a:pt x="1336" y="527"/>
                    <a:pt x="1313" y="496"/>
                    <a:pt x="1321" y="473"/>
                  </a:cubicBezTo>
                  <a:cubicBezTo>
                    <a:pt x="1329" y="458"/>
                    <a:pt x="1344" y="435"/>
                    <a:pt x="1367" y="435"/>
                  </a:cubicBezTo>
                  <a:cubicBezTo>
                    <a:pt x="1405" y="428"/>
                    <a:pt x="1451" y="489"/>
                    <a:pt x="1481" y="466"/>
                  </a:cubicBezTo>
                  <a:cubicBezTo>
                    <a:pt x="1520" y="428"/>
                    <a:pt x="1512" y="351"/>
                    <a:pt x="1512" y="298"/>
                  </a:cubicBezTo>
                  <a:cubicBezTo>
                    <a:pt x="1504" y="260"/>
                    <a:pt x="1443" y="229"/>
                    <a:pt x="1451" y="191"/>
                  </a:cubicBezTo>
                  <a:cubicBezTo>
                    <a:pt x="1466" y="153"/>
                    <a:pt x="1543" y="176"/>
                    <a:pt x="1565" y="145"/>
                  </a:cubicBezTo>
                  <a:cubicBezTo>
                    <a:pt x="1581" y="122"/>
                    <a:pt x="1550" y="91"/>
                    <a:pt x="1535" y="69"/>
                  </a:cubicBezTo>
                  <a:lnTo>
                    <a:pt x="1535" y="69"/>
                  </a:lnTo>
                  <a:cubicBezTo>
                    <a:pt x="1489" y="69"/>
                    <a:pt x="1443" y="61"/>
                    <a:pt x="1390" y="61"/>
                  </a:cubicBezTo>
                  <a:cubicBezTo>
                    <a:pt x="1359" y="69"/>
                    <a:pt x="1329" y="84"/>
                    <a:pt x="1298" y="69"/>
                  </a:cubicBezTo>
                  <a:cubicBezTo>
                    <a:pt x="1275" y="61"/>
                    <a:pt x="1275" y="30"/>
                    <a:pt x="1260" y="8"/>
                  </a:cubicBezTo>
                  <a:cubicBezTo>
                    <a:pt x="1260" y="8"/>
                    <a:pt x="1206" y="0"/>
                    <a:pt x="1199" y="0"/>
                  </a:cubicBezTo>
                  <a:cubicBezTo>
                    <a:pt x="1191" y="0"/>
                    <a:pt x="1099" y="69"/>
                    <a:pt x="1099" y="69"/>
                  </a:cubicBezTo>
                  <a:cubicBezTo>
                    <a:pt x="1008" y="99"/>
                    <a:pt x="924" y="130"/>
                    <a:pt x="832" y="160"/>
                  </a:cubicBezTo>
                  <a:cubicBezTo>
                    <a:pt x="763" y="176"/>
                    <a:pt x="695" y="198"/>
                    <a:pt x="626" y="206"/>
                  </a:cubicBezTo>
                  <a:cubicBezTo>
                    <a:pt x="595" y="206"/>
                    <a:pt x="557" y="191"/>
                    <a:pt x="526" y="198"/>
                  </a:cubicBezTo>
                  <a:cubicBezTo>
                    <a:pt x="488" y="198"/>
                    <a:pt x="458" y="221"/>
                    <a:pt x="420" y="221"/>
                  </a:cubicBezTo>
                  <a:cubicBezTo>
                    <a:pt x="382" y="221"/>
                    <a:pt x="351" y="206"/>
                    <a:pt x="320" y="198"/>
                  </a:cubicBezTo>
                  <a:lnTo>
                    <a:pt x="320" y="198"/>
                  </a:lnTo>
                  <a:cubicBezTo>
                    <a:pt x="290" y="214"/>
                    <a:pt x="259" y="244"/>
                    <a:pt x="229" y="260"/>
                  </a:cubicBezTo>
                  <a:cubicBezTo>
                    <a:pt x="213" y="267"/>
                    <a:pt x="190" y="244"/>
                    <a:pt x="175" y="252"/>
                  </a:cubicBezTo>
                  <a:cubicBezTo>
                    <a:pt x="145" y="275"/>
                    <a:pt x="122" y="313"/>
                    <a:pt x="107" y="344"/>
                  </a:cubicBezTo>
                  <a:cubicBezTo>
                    <a:pt x="84" y="397"/>
                    <a:pt x="68" y="450"/>
                    <a:pt x="45" y="504"/>
                  </a:cubicBezTo>
                  <a:cubicBezTo>
                    <a:pt x="30" y="558"/>
                    <a:pt x="7" y="611"/>
                    <a:pt x="0" y="672"/>
                  </a:cubicBezTo>
                  <a:cubicBezTo>
                    <a:pt x="0" y="695"/>
                    <a:pt x="38" y="710"/>
                    <a:pt x="38" y="741"/>
                  </a:cubicBezTo>
                  <a:cubicBezTo>
                    <a:pt x="38" y="771"/>
                    <a:pt x="0" y="794"/>
                    <a:pt x="0" y="825"/>
                  </a:cubicBezTo>
                  <a:cubicBezTo>
                    <a:pt x="0" y="871"/>
                    <a:pt x="30" y="985"/>
                    <a:pt x="38" y="1023"/>
                  </a:cubicBezTo>
                  <a:lnTo>
                    <a:pt x="38" y="1023"/>
                  </a:lnTo>
                  <a:cubicBezTo>
                    <a:pt x="53" y="1023"/>
                    <a:pt x="61" y="1031"/>
                    <a:pt x="76" y="1031"/>
                  </a:cubicBezTo>
                  <a:cubicBezTo>
                    <a:pt x="129" y="1046"/>
                    <a:pt x="198" y="1161"/>
                    <a:pt x="236" y="1161"/>
                  </a:cubicBezTo>
                  <a:lnTo>
                    <a:pt x="236" y="1161"/>
                  </a:lnTo>
                  <a:cubicBezTo>
                    <a:pt x="236" y="1000"/>
                    <a:pt x="481" y="970"/>
                    <a:pt x="595" y="947"/>
                  </a:cubicBezTo>
                  <a:cubicBezTo>
                    <a:pt x="763" y="909"/>
                    <a:pt x="901" y="962"/>
                    <a:pt x="1069" y="878"/>
                  </a:cubicBezTo>
                  <a:cubicBezTo>
                    <a:pt x="1099" y="878"/>
                    <a:pt x="1138" y="878"/>
                    <a:pt x="1168" y="886"/>
                  </a:cubicBezTo>
                  <a:lnTo>
                    <a:pt x="1168" y="886"/>
                  </a:lnTo>
                  <a:cubicBezTo>
                    <a:pt x="1153" y="848"/>
                    <a:pt x="1107" y="779"/>
                    <a:pt x="1122" y="741"/>
                  </a:cubicBezTo>
                  <a:cubicBezTo>
                    <a:pt x="1130" y="718"/>
                    <a:pt x="1176" y="756"/>
                    <a:pt x="1199" y="741"/>
                  </a:cubicBezTo>
                  <a:cubicBezTo>
                    <a:pt x="1214" y="733"/>
                    <a:pt x="1206" y="695"/>
                    <a:pt x="1222" y="695"/>
                  </a:cubicBezTo>
                  <a:cubicBezTo>
                    <a:pt x="1245" y="687"/>
                    <a:pt x="1268" y="702"/>
                    <a:pt x="1290" y="71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78" name="Freeform 148"/>
            <p:cNvSpPr>
              <a:spLocks noChangeArrowheads="1"/>
            </p:cNvSpPr>
            <p:nvPr/>
          </p:nvSpPr>
          <p:spPr bwMode="auto">
            <a:xfrm>
              <a:off x="5801935" y="9144001"/>
              <a:ext cx="893704" cy="461963"/>
            </a:xfrm>
            <a:custGeom>
              <a:avLst/>
              <a:gdLst>
                <a:gd name="T0" fmla="*/ 2397 w 2482"/>
                <a:gd name="T1" fmla="*/ 23 h 1285"/>
                <a:gd name="T2" fmla="*/ 2466 w 2482"/>
                <a:gd name="T3" fmla="*/ 229 h 1285"/>
                <a:gd name="T4" fmla="*/ 2282 w 2482"/>
                <a:gd name="T5" fmla="*/ 550 h 1285"/>
                <a:gd name="T6" fmla="*/ 2336 w 2482"/>
                <a:gd name="T7" fmla="*/ 627 h 1285"/>
                <a:gd name="T8" fmla="*/ 2328 w 2482"/>
                <a:gd name="T9" fmla="*/ 726 h 1285"/>
                <a:gd name="T10" fmla="*/ 2328 w 2482"/>
                <a:gd name="T11" fmla="*/ 886 h 1285"/>
                <a:gd name="T12" fmla="*/ 2137 w 2482"/>
                <a:gd name="T13" fmla="*/ 963 h 1285"/>
                <a:gd name="T14" fmla="*/ 1916 w 2482"/>
                <a:gd name="T15" fmla="*/ 886 h 1285"/>
                <a:gd name="T16" fmla="*/ 1900 w 2482"/>
                <a:gd name="T17" fmla="*/ 1115 h 1285"/>
                <a:gd name="T18" fmla="*/ 1580 w 2482"/>
                <a:gd name="T19" fmla="*/ 1184 h 1285"/>
                <a:gd name="T20" fmla="*/ 1427 w 2482"/>
                <a:gd name="T21" fmla="*/ 1230 h 1285"/>
                <a:gd name="T22" fmla="*/ 1373 w 2482"/>
                <a:gd name="T23" fmla="*/ 1284 h 1285"/>
                <a:gd name="T24" fmla="*/ 1243 w 2482"/>
                <a:gd name="T25" fmla="*/ 1200 h 1285"/>
                <a:gd name="T26" fmla="*/ 1228 w 2482"/>
                <a:gd name="T27" fmla="*/ 1070 h 1285"/>
                <a:gd name="T28" fmla="*/ 1068 w 2482"/>
                <a:gd name="T29" fmla="*/ 1093 h 1285"/>
                <a:gd name="T30" fmla="*/ 1037 w 2482"/>
                <a:gd name="T31" fmla="*/ 955 h 1285"/>
                <a:gd name="T32" fmla="*/ 794 w 2482"/>
                <a:gd name="T33" fmla="*/ 871 h 1285"/>
                <a:gd name="T34" fmla="*/ 710 w 2482"/>
                <a:gd name="T35" fmla="*/ 772 h 1285"/>
                <a:gd name="T36" fmla="*/ 595 w 2482"/>
                <a:gd name="T37" fmla="*/ 764 h 1285"/>
                <a:gd name="T38" fmla="*/ 511 w 2482"/>
                <a:gd name="T39" fmla="*/ 741 h 1285"/>
                <a:gd name="T40" fmla="*/ 351 w 2482"/>
                <a:gd name="T41" fmla="*/ 795 h 1285"/>
                <a:gd name="T42" fmla="*/ 366 w 2482"/>
                <a:gd name="T43" fmla="*/ 680 h 1285"/>
                <a:gd name="T44" fmla="*/ 198 w 2482"/>
                <a:gd name="T45" fmla="*/ 619 h 1285"/>
                <a:gd name="T46" fmla="*/ 15 w 2482"/>
                <a:gd name="T47" fmla="*/ 375 h 1285"/>
                <a:gd name="T48" fmla="*/ 183 w 2482"/>
                <a:gd name="T49" fmla="*/ 359 h 1285"/>
                <a:gd name="T50" fmla="*/ 183 w 2482"/>
                <a:gd name="T51" fmla="*/ 321 h 1285"/>
                <a:gd name="T52" fmla="*/ 702 w 2482"/>
                <a:gd name="T53" fmla="*/ 375 h 1285"/>
                <a:gd name="T54" fmla="*/ 1114 w 2482"/>
                <a:gd name="T55" fmla="*/ 314 h 1285"/>
                <a:gd name="T56" fmla="*/ 1259 w 2482"/>
                <a:gd name="T57" fmla="*/ 168 h 1285"/>
                <a:gd name="T58" fmla="*/ 1282 w 2482"/>
                <a:gd name="T59" fmla="*/ 0 h 1285"/>
                <a:gd name="T60" fmla="*/ 1358 w 2482"/>
                <a:gd name="T61" fmla="*/ 77 h 1285"/>
                <a:gd name="T62" fmla="*/ 1473 w 2482"/>
                <a:gd name="T63" fmla="*/ 77 h 1285"/>
                <a:gd name="T64" fmla="*/ 1587 w 2482"/>
                <a:gd name="T65" fmla="*/ 16 h 1285"/>
                <a:gd name="T66" fmla="*/ 1786 w 2482"/>
                <a:gd name="T67" fmla="*/ 39 h 1285"/>
                <a:gd name="T68" fmla="*/ 2000 w 2482"/>
                <a:gd name="T69" fmla="*/ 85 h 1285"/>
                <a:gd name="T70" fmla="*/ 2129 w 2482"/>
                <a:gd name="T71" fmla="*/ 146 h 1285"/>
                <a:gd name="T72" fmla="*/ 2397 w 2482"/>
                <a:gd name="T73" fmla="*/ 23 h 1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82" h="1285">
                  <a:moveTo>
                    <a:pt x="2397" y="23"/>
                  </a:moveTo>
                  <a:lnTo>
                    <a:pt x="2397" y="23"/>
                  </a:lnTo>
                  <a:cubicBezTo>
                    <a:pt x="2412" y="46"/>
                    <a:pt x="2435" y="69"/>
                    <a:pt x="2443" y="100"/>
                  </a:cubicBezTo>
                  <a:cubicBezTo>
                    <a:pt x="2458" y="138"/>
                    <a:pt x="2481" y="191"/>
                    <a:pt x="2466" y="229"/>
                  </a:cubicBezTo>
                  <a:cubicBezTo>
                    <a:pt x="2435" y="321"/>
                    <a:pt x="2374" y="398"/>
                    <a:pt x="2328" y="482"/>
                  </a:cubicBezTo>
                  <a:cubicBezTo>
                    <a:pt x="2313" y="504"/>
                    <a:pt x="2282" y="520"/>
                    <a:pt x="2282" y="550"/>
                  </a:cubicBezTo>
                  <a:cubicBezTo>
                    <a:pt x="2282" y="581"/>
                    <a:pt x="2321" y="604"/>
                    <a:pt x="2336" y="627"/>
                  </a:cubicBezTo>
                  <a:lnTo>
                    <a:pt x="2336" y="627"/>
                  </a:lnTo>
                  <a:cubicBezTo>
                    <a:pt x="2328" y="634"/>
                    <a:pt x="2313" y="642"/>
                    <a:pt x="2305" y="650"/>
                  </a:cubicBezTo>
                  <a:cubicBezTo>
                    <a:pt x="2305" y="680"/>
                    <a:pt x="2336" y="703"/>
                    <a:pt x="2328" y="726"/>
                  </a:cubicBezTo>
                  <a:cubicBezTo>
                    <a:pt x="2313" y="772"/>
                    <a:pt x="2252" y="795"/>
                    <a:pt x="2252" y="833"/>
                  </a:cubicBezTo>
                  <a:cubicBezTo>
                    <a:pt x="2252" y="863"/>
                    <a:pt x="2343" y="871"/>
                    <a:pt x="2328" y="886"/>
                  </a:cubicBezTo>
                  <a:cubicBezTo>
                    <a:pt x="2290" y="925"/>
                    <a:pt x="2221" y="894"/>
                    <a:pt x="2175" y="909"/>
                  </a:cubicBezTo>
                  <a:cubicBezTo>
                    <a:pt x="2160" y="917"/>
                    <a:pt x="2152" y="971"/>
                    <a:pt x="2137" y="963"/>
                  </a:cubicBezTo>
                  <a:cubicBezTo>
                    <a:pt x="2091" y="940"/>
                    <a:pt x="2099" y="863"/>
                    <a:pt x="2053" y="848"/>
                  </a:cubicBezTo>
                  <a:cubicBezTo>
                    <a:pt x="2007" y="833"/>
                    <a:pt x="1954" y="856"/>
                    <a:pt x="1916" y="886"/>
                  </a:cubicBezTo>
                  <a:cubicBezTo>
                    <a:pt x="1900" y="902"/>
                    <a:pt x="1908" y="940"/>
                    <a:pt x="1908" y="971"/>
                  </a:cubicBezTo>
                  <a:cubicBezTo>
                    <a:pt x="1900" y="1016"/>
                    <a:pt x="1923" y="1070"/>
                    <a:pt x="1900" y="1115"/>
                  </a:cubicBezTo>
                  <a:cubicBezTo>
                    <a:pt x="1893" y="1138"/>
                    <a:pt x="1854" y="1123"/>
                    <a:pt x="1839" y="1123"/>
                  </a:cubicBezTo>
                  <a:cubicBezTo>
                    <a:pt x="1755" y="1146"/>
                    <a:pt x="1664" y="1161"/>
                    <a:pt x="1580" y="1184"/>
                  </a:cubicBezTo>
                  <a:cubicBezTo>
                    <a:pt x="1557" y="1192"/>
                    <a:pt x="1541" y="1200"/>
                    <a:pt x="1518" y="1207"/>
                  </a:cubicBezTo>
                  <a:cubicBezTo>
                    <a:pt x="1488" y="1215"/>
                    <a:pt x="1450" y="1215"/>
                    <a:pt x="1427" y="1230"/>
                  </a:cubicBezTo>
                  <a:cubicBezTo>
                    <a:pt x="1404" y="1238"/>
                    <a:pt x="1396" y="1268"/>
                    <a:pt x="1373" y="1284"/>
                  </a:cubicBezTo>
                  <a:lnTo>
                    <a:pt x="1373" y="1284"/>
                  </a:lnTo>
                  <a:cubicBezTo>
                    <a:pt x="1358" y="1253"/>
                    <a:pt x="1358" y="1215"/>
                    <a:pt x="1328" y="1192"/>
                  </a:cubicBezTo>
                  <a:cubicBezTo>
                    <a:pt x="1305" y="1177"/>
                    <a:pt x="1266" y="1207"/>
                    <a:pt x="1243" y="1200"/>
                  </a:cubicBezTo>
                  <a:cubicBezTo>
                    <a:pt x="1221" y="1184"/>
                    <a:pt x="1213" y="1154"/>
                    <a:pt x="1213" y="1131"/>
                  </a:cubicBezTo>
                  <a:cubicBezTo>
                    <a:pt x="1205" y="1108"/>
                    <a:pt x="1236" y="1085"/>
                    <a:pt x="1228" y="1070"/>
                  </a:cubicBezTo>
                  <a:cubicBezTo>
                    <a:pt x="1221" y="1054"/>
                    <a:pt x="1198" y="1062"/>
                    <a:pt x="1182" y="1062"/>
                  </a:cubicBezTo>
                  <a:cubicBezTo>
                    <a:pt x="1144" y="1070"/>
                    <a:pt x="1106" y="1093"/>
                    <a:pt x="1068" y="1093"/>
                  </a:cubicBezTo>
                  <a:cubicBezTo>
                    <a:pt x="1045" y="1085"/>
                    <a:pt x="1022" y="1070"/>
                    <a:pt x="1022" y="1047"/>
                  </a:cubicBezTo>
                  <a:cubicBezTo>
                    <a:pt x="1014" y="1016"/>
                    <a:pt x="1060" y="978"/>
                    <a:pt x="1037" y="955"/>
                  </a:cubicBezTo>
                  <a:cubicBezTo>
                    <a:pt x="999" y="932"/>
                    <a:pt x="947" y="978"/>
                    <a:pt x="908" y="963"/>
                  </a:cubicBezTo>
                  <a:cubicBezTo>
                    <a:pt x="863" y="948"/>
                    <a:pt x="840" y="894"/>
                    <a:pt x="794" y="871"/>
                  </a:cubicBezTo>
                  <a:cubicBezTo>
                    <a:pt x="771" y="856"/>
                    <a:pt x="733" y="894"/>
                    <a:pt x="717" y="871"/>
                  </a:cubicBezTo>
                  <a:cubicBezTo>
                    <a:pt x="694" y="848"/>
                    <a:pt x="725" y="802"/>
                    <a:pt x="710" y="772"/>
                  </a:cubicBezTo>
                  <a:cubicBezTo>
                    <a:pt x="702" y="757"/>
                    <a:pt x="679" y="749"/>
                    <a:pt x="656" y="749"/>
                  </a:cubicBezTo>
                  <a:cubicBezTo>
                    <a:pt x="641" y="749"/>
                    <a:pt x="618" y="764"/>
                    <a:pt x="595" y="764"/>
                  </a:cubicBezTo>
                  <a:cubicBezTo>
                    <a:pt x="588" y="764"/>
                    <a:pt x="580" y="741"/>
                    <a:pt x="572" y="741"/>
                  </a:cubicBezTo>
                  <a:cubicBezTo>
                    <a:pt x="550" y="734"/>
                    <a:pt x="527" y="726"/>
                    <a:pt x="511" y="741"/>
                  </a:cubicBezTo>
                  <a:cubicBezTo>
                    <a:pt x="496" y="757"/>
                    <a:pt x="496" y="802"/>
                    <a:pt x="473" y="810"/>
                  </a:cubicBezTo>
                  <a:cubicBezTo>
                    <a:pt x="435" y="825"/>
                    <a:pt x="381" y="818"/>
                    <a:pt x="351" y="795"/>
                  </a:cubicBezTo>
                  <a:cubicBezTo>
                    <a:pt x="336" y="779"/>
                    <a:pt x="366" y="757"/>
                    <a:pt x="366" y="734"/>
                  </a:cubicBezTo>
                  <a:cubicBezTo>
                    <a:pt x="374" y="718"/>
                    <a:pt x="381" y="696"/>
                    <a:pt x="366" y="680"/>
                  </a:cubicBezTo>
                  <a:cubicBezTo>
                    <a:pt x="358" y="665"/>
                    <a:pt x="336" y="680"/>
                    <a:pt x="320" y="680"/>
                  </a:cubicBezTo>
                  <a:cubicBezTo>
                    <a:pt x="275" y="665"/>
                    <a:pt x="236" y="642"/>
                    <a:pt x="198" y="619"/>
                  </a:cubicBezTo>
                  <a:cubicBezTo>
                    <a:pt x="137" y="573"/>
                    <a:pt x="68" y="535"/>
                    <a:pt x="30" y="482"/>
                  </a:cubicBezTo>
                  <a:cubicBezTo>
                    <a:pt x="7" y="451"/>
                    <a:pt x="0" y="405"/>
                    <a:pt x="15" y="375"/>
                  </a:cubicBezTo>
                  <a:cubicBezTo>
                    <a:pt x="22" y="359"/>
                    <a:pt x="53" y="367"/>
                    <a:pt x="68" y="367"/>
                  </a:cubicBezTo>
                  <a:cubicBezTo>
                    <a:pt x="106" y="359"/>
                    <a:pt x="152" y="375"/>
                    <a:pt x="183" y="359"/>
                  </a:cubicBezTo>
                  <a:cubicBezTo>
                    <a:pt x="198" y="344"/>
                    <a:pt x="183" y="344"/>
                    <a:pt x="183" y="321"/>
                  </a:cubicBezTo>
                  <a:lnTo>
                    <a:pt x="183" y="321"/>
                  </a:lnTo>
                  <a:cubicBezTo>
                    <a:pt x="313" y="329"/>
                    <a:pt x="481" y="268"/>
                    <a:pt x="572" y="306"/>
                  </a:cubicBezTo>
                  <a:cubicBezTo>
                    <a:pt x="603" y="329"/>
                    <a:pt x="656" y="382"/>
                    <a:pt x="702" y="375"/>
                  </a:cubicBezTo>
                  <a:cubicBezTo>
                    <a:pt x="809" y="398"/>
                    <a:pt x="847" y="382"/>
                    <a:pt x="939" y="359"/>
                  </a:cubicBezTo>
                  <a:cubicBezTo>
                    <a:pt x="1014" y="337"/>
                    <a:pt x="1037" y="275"/>
                    <a:pt x="1114" y="314"/>
                  </a:cubicBezTo>
                  <a:cubicBezTo>
                    <a:pt x="1152" y="329"/>
                    <a:pt x="1182" y="344"/>
                    <a:pt x="1221" y="306"/>
                  </a:cubicBezTo>
                  <a:cubicBezTo>
                    <a:pt x="1266" y="268"/>
                    <a:pt x="1259" y="222"/>
                    <a:pt x="1259" y="168"/>
                  </a:cubicBezTo>
                  <a:cubicBezTo>
                    <a:pt x="1259" y="107"/>
                    <a:pt x="1266" y="54"/>
                    <a:pt x="1282" y="0"/>
                  </a:cubicBezTo>
                  <a:lnTo>
                    <a:pt x="1282" y="0"/>
                  </a:lnTo>
                  <a:cubicBezTo>
                    <a:pt x="1289" y="8"/>
                    <a:pt x="1312" y="31"/>
                    <a:pt x="1328" y="39"/>
                  </a:cubicBezTo>
                  <a:cubicBezTo>
                    <a:pt x="1335" y="54"/>
                    <a:pt x="1343" y="69"/>
                    <a:pt x="1358" y="77"/>
                  </a:cubicBezTo>
                  <a:cubicBezTo>
                    <a:pt x="1389" y="92"/>
                    <a:pt x="1419" y="92"/>
                    <a:pt x="1450" y="92"/>
                  </a:cubicBezTo>
                  <a:cubicBezTo>
                    <a:pt x="1457" y="92"/>
                    <a:pt x="1457" y="77"/>
                    <a:pt x="1473" y="77"/>
                  </a:cubicBezTo>
                  <a:cubicBezTo>
                    <a:pt x="1511" y="69"/>
                    <a:pt x="1564" y="92"/>
                    <a:pt x="1602" y="69"/>
                  </a:cubicBezTo>
                  <a:cubicBezTo>
                    <a:pt x="1618" y="62"/>
                    <a:pt x="1572" y="23"/>
                    <a:pt x="1587" y="16"/>
                  </a:cubicBezTo>
                  <a:cubicBezTo>
                    <a:pt x="1656" y="8"/>
                    <a:pt x="1717" y="31"/>
                    <a:pt x="1786" y="39"/>
                  </a:cubicBezTo>
                  <a:lnTo>
                    <a:pt x="1786" y="39"/>
                  </a:lnTo>
                  <a:cubicBezTo>
                    <a:pt x="1816" y="62"/>
                    <a:pt x="1854" y="92"/>
                    <a:pt x="1885" y="115"/>
                  </a:cubicBezTo>
                  <a:cubicBezTo>
                    <a:pt x="1885" y="115"/>
                    <a:pt x="1992" y="85"/>
                    <a:pt x="2000" y="85"/>
                  </a:cubicBezTo>
                  <a:cubicBezTo>
                    <a:pt x="2007" y="85"/>
                    <a:pt x="2076" y="107"/>
                    <a:pt x="2076" y="107"/>
                  </a:cubicBezTo>
                  <a:cubicBezTo>
                    <a:pt x="2099" y="123"/>
                    <a:pt x="2114" y="153"/>
                    <a:pt x="2129" y="146"/>
                  </a:cubicBezTo>
                  <a:cubicBezTo>
                    <a:pt x="2168" y="138"/>
                    <a:pt x="2183" y="92"/>
                    <a:pt x="2221" y="77"/>
                  </a:cubicBezTo>
                  <a:cubicBezTo>
                    <a:pt x="2275" y="46"/>
                    <a:pt x="2336" y="39"/>
                    <a:pt x="2397" y="2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79" name="Freeform 149"/>
            <p:cNvSpPr>
              <a:spLocks noChangeArrowheads="1"/>
            </p:cNvSpPr>
            <p:nvPr/>
          </p:nvSpPr>
          <p:spPr bwMode="auto">
            <a:xfrm>
              <a:off x="6622619" y="8805864"/>
              <a:ext cx="517491" cy="687387"/>
            </a:xfrm>
            <a:custGeom>
              <a:avLst/>
              <a:gdLst>
                <a:gd name="T0" fmla="*/ 115 w 1437"/>
                <a:gd name="T1" fmla="*/ 962 h 1911"/>
                <a:gd name="T2" fmla="*/ 184 w 1437"/>
                <a:gd name="T3" fmla="*/ 1168 h 1911"/>
                <a:gd name="T4" fmla="*/ 0 w 1437"/>
                <a:gd name="T5" fmla="*/ 1489 h 1911"/>
                <a:gd name="T6" fmla="*/ 54 w 1437"/>
                <a:gd name="T7" fmla="*/ 1566 h 1911"/>
                <a:gd name="T8" fmla="*/ 275 w 1437"/>
                <a:gd name="T9" fmla="*/ 1688 h 1911"/>
                <a:gd name="T10" fmla="*/ 382 w 1437"/>
                <a:gd name="T11" fmla="*/ 1825 h 1911"/>
                <a:gd name="T12" fmla="*/ 535 w 1437"/>
                <a:gd name="T13" fmla="*/ 1841 h 1911"/>
                <a:gd name="T14" fmla="*/ 634 w 1437"/>
                <a:gd name="T15" fmla="*/ 1802 h 1911"/>
                <a:gd name="T16" fmla="*/ 818 w 1437"/>
                <a:gd name="T17" fmla="*/ 1757 h 1911"/>
                <a:gd name="T18" fmla="*/ 1146 w 1437"/>
                <a:gd name="T19" fmla="*/ 1825 h 1911"/>
                <a:gd name="T20" fmla="*/ 1116 w 1437"/>
                <a:gd name="T21" fmla="*/ 1635 h 1911"/>
                <a:gd name="T22" fmla="*/ 1100 w 1437"/>
                <a:gd name="T23" fmla="*/ 1405 h 1911"/>
                <a:gd name="T24" fmla="*/ 1215 w 1437"/>
                <a:gd name="T25" fmla="*/ 1153 h 1911"/>
                <a:gd name="T26" fmla="*/ 1291 w 1437"/>
                <a:gd name="T27" fmla="*/ 1016 h 1911"/>
                <a:gd name="T28" fmla="*/ 1413 w 1437"/>
                <a:gd name="T29" fmla="*/ 916 h 1911"/>
                <a:gd name="T30" fmla="*/ 1421 w 1437"/>
                <a:gd name="T31" fmla="*/ 825 h 1911"/>
                <a:gd name="T32" fmla="*/ 1314 w 1437"/>
                <a:gd name="T33" fmla="*/ 703 h 1911"/>
                <a:gd name="T34" fmla="*/ 1383 w 1437"/>
                <a:gd name="T35" fmla="*/ 618 h 1911"/>
                <a:gd name="T36" fmla="*/ 1299 w 1437"/>
                <a:gd name="T37" fmla="*/ 435 h 1911"/>
                <a:gd name="T38" fmla="*/ 1261 w 1437"/>
                <a:gd name="T39" fmla="*/ 451 h 1911"/>
                <a:gd name="T40" fmla="*/ 1054 w 1437"/>
                <a:gd name="T41" fmla="*/ 527 h 1911"/>
                <a:gd name="T42" fmla="*/ 909 w 1437"/>
                <a:gd name="T43" fmla="*/ 420 h 1911"/>
                <a:gd name="T44" fmla="*/ 917 w 1437"/>
                <a:gd name="T45" fmla="*/ 282 h 1911"/>
                <a:gd name="T46" fmla="*/ 986 w 1437"/>
                <a:gd name="T47" fmla="*/ 160 h 1911"/>
                <a:gd name="T48" fmla="*/ 993 w 1437"/>
                <a:gd name="T49" fmla="*/ 69 h 1911"/>
                <a:gd name="T50" fmla="*/ 940 w 1437"/>
                <a:gd name="T51" fmla="*/ 0 h 1911"/>
                <a:gd name="T52" fmla="*/ 764 w 1437"/>
                <a:gd name="T53" fmla="*/ 38 h 1911"/>
                <a:gd name="T54" fmla="*/ 665 w 1437"/>
                <a:gd name="T55" fmla="*/ 61 h 1911"/>
                <a:gd name="T56" fmla="*/ 489 w 1437"/>
                <a:gd name="T57" fmla="*/ 46 h 1911"/>
                <a:gd name="T58" fmla="*/ 268 w 1437"/>
                <a:gd name="T59" fmla="*/ 237 h 1911"/>
                <a:gd name="T60" fmla="*/ 145 w 1437"/>
                <a:gd name="T61" fmla="*/ 321 h 1911"/>
                <a:gd name="T62" fmla="*/ 61 w 1437"/>
                <a:gd name="T63" fmla="*/ 519 h 1911"/>
                <a:gd name="T64" fmla="*/ 107 w 1437"/>
                <a:gd name="T65" fmla="*/ 703 h 1911"/>
                <a:gd name="T66" fmla="*/ 122 w 1437"/>
                <a:gd name="T67" fmla="*/ 741 h 1911"/>
                <a:gd name="T68" fmla="*/ 39 w 1437"/>
                <a:gd name="T69" fmla="*/ 893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37" h="1911">
                  <a:moveTo>
                    <a:pt x="115" y="962"/>
                  </a:moveTo>
                  <a:lnTo>
                    <a:pt x="115" y="962"/>
                  </a:lnTo>
                  <a:cubicBezTo>
                    <a:pt x="130" y="985"/>
                    <a:pt x="153" y="1008"/>
                    <a:pt x="161" y="1039"/>
                  </a:cubicBezTo>
                  <a:cubicBezTo>
                    <a:pt x="176" y="1077"/>
                    <a:pt x="199" y="1130"/>
                    <a:pt x="184" y="1168"/>
                  </a:cubicBezTo>
                  <a:cubicBezTo>
                    <a:pt x="153" y="1260"/>
                    <a:pt x="92" y="1337"/>
                    <a:pt x="46" y="1421"/>
                  </a:cubicBezTo>
                  <a:cubicBezTo>
                    <a:pt x="31" y="1443"/>
                    <a:pt x="0" y="1459"/>
                    <a:pt x="0" y="1489"/>
                  </a:cubicBezTo>
                  <a:cubicBezTo>
                    <a:pt x="0" y="1520"/>
                    <a:pt x="39" y="1543"/>
                    <a:pt x="54" y="1566"/>
                  </a:cubicBezTo>
                  <a:lnTo>
                    <a:pt x="54" y="1566"/>
                  </a:lnTo>
                  <a:cubicBezTo>
                    <a:pt x="107" y="1581"/>
                    <a:pt x="161" y="1573"/>
                    <a:pt x="199" y="1596"/>
                  </a:cubicBezTo>
                  <a:cubicBezTo>
                    <a:pt x="237" y="1612"/>
                    <a:pt x="252" y="1657"/>
                    <a:pt x="275" y="1688"/>
                  </a:cubicBezTo>
                  <a:cubicBezTo>
                    <a:pt x="298" y="1726"/>
                    <a:pt x="314" y="1764"/>
                    <a:pt x="336" y="1802"/>
                  </a:cubicBezTo>
                  <a:cubicBezTo>
                    <a:pt x="344" y="1818"/>
                    <a:pt x="367" y="1818"/>
                    <a:pt x="382" y="1825"/>
                  </a:cubicBezTo>
                  <a:cubicBezTo>
                    <a:pt x="397" y="1848"/>
                    <a:pt x="397" y="1902"/>
                    <a:pt x="428" y="1902"/>
                  </a:cubicBezTo>
                  <a:cubicBezTo>
                    <a:pt x="466" y="1902"/>
                    <a:pt x="497" y="1856"/>
                    <a:pt x="535" y="1841"/>
                  </a:cubicBezTo>
                  <a:cubicBezTo>
                    <a:pt x="566" y="1825"/>
                    <a:pt x="604" y="1818"/>
                    <a:pt x="634" y="1802"/>
                  </a:cubicBezTo>
                  <a:lnTo>
                    <a:pt x="634" y="1802"/>
                  </a:lnTo>
                  <a:cubicBezTo>
                    <a:pt x="680" y="1787"/>
                    <a:pt x="711" y="1772"/>
                    <a:pt x="756" y="1764"/>
                  </a:cubicBezTo>
                  <a:cubicBezTo>
                    <a:pt x="772" y="1757"/>
                    <a:pt x="795" y="1749"/>
                    <a:pt x="818" y="1757"/>
                  </a:cubicBezTo>
                  <a:cubicBezTo>
                    <a:pt x="909" y="1802"/>
                    <a:pt x="986" y="1879"/>
                    <a:pt x="1085" y="1902"/>
                  </a:cubicBezTo>
                  <a:cubicBezTo>
                    <a:pt x="1116" y="1910"/>
                    <a:pt x="1131" y="1856"/>
                    <a:pt x="1146" y="1825"/>
                  </a:cubicBezTo>
                  <a:cubicBezTo>
                    <a:pt x="1161" y="1787"/>
                    <a:pt x="1192" y="1741"/>
                    <a:pt x="1184" y="1703"/>
                  </a:cubicBezTo>
                  <a:cubicBezTo>
                    <a:pt x="1177" y="1665"/>
                    <a:pt x="1116" y="1665"/>
                    <a:pt x="1116" y="1635"/>
                  </a:cubicBezTo>
                  <a:cubicBezTo>
                    <a:pt x="1100" y="1581"/>
                    <a:pt x="1138" y="1520"/>
                    <a:pt x="1138" y="1466"/>
                  </a:cubicBezTo>
                  <a:cubicBezTo>
                    <a:pt x="1138" y="1443"/>
                    <a:pt x="1108" y="1428"/>
                    <a:pt x="1100" y="1405"/>
                  </a:cubicBezTo>
                  <a:cubicBezTo>
                    <a:pt x="1077" y="1337"/>
                    <a:pt x="1016" y="1260"/>
                    <a:pt x="1047" y="1199"/>
                  </a:cubicBezTo>
                  <a:cubicBezTo>
                    <a:pt x="1070" y="1146"/>
                    <a:pt x="1161" y="1168"/>
                    <a:pt x="1215" y="1153"/>
                  </a:cubicBezTo>
                  <a:cubicBezTo>
                    <a:pt x="1245" y="1138"/>
                    <a:pt x="1283" y="1146"/>
                    <a:pt x="1299" y="1115"/>
                  </a:cubicBezTo>
                  <a:cubicBezTo>
                    <a:pt x="1314" y="1085"/>
                    <a:pt x="1291" y="1046"/>
                    <a:pt x="1291" y="1016"/>
                  </a:cubicBezTo>
                  <a:cubicBezTo>
                    <a:pt x="1283" y="993"/>
                    <a:pt x="1276" y="970"/>
                    <a:pt x="1283" y="955"/>
                  </a:cubicBezTo>
                  <a:cubicBezTo>
                    <a:pt x="1291" y="939"/>
                    <a:pt x="1398" y="924"/>
                    <a:pt x="1413" y="916"/>
                  </a:cubicBezTo>
                  <a:lnTo>
                    <a:pt x="1413" y="916"/>
                  </a:lnTo>
                  <a:cubicBezTo>
                    <a:pt x="1421" y="886"/>
                    <a:pt x="1436" y="855"/>
                    <a:pt x="1421" y="825"/>
                  </a:cubicBezTo>
                  <a:cubicBezTo>
                    <a:pt x="1413" y="802"/>
                    <a:pt x="1375" y="794"/>
                    <a:pt x="1360" y="771"/>
                  </a:cubicBezTo>
                  <a:cubicBezTo>
                    <a:pt x="1345" y="749"/>
                    <a:pt x="1314" y="726"/>
                    <a:pt x="1314" y="703"/>
                  </a:cubicBezTo>
                  <a:cubicBezTo>
                    <a:pt x="1322" y="680"/>
                    <a:pt x="1368" y="695"/>
                    <a:pt x="1375" y="680"/>
                  </a:cubicBezTo>
                  <a:cubicBezTo>
                    <a:pt x="1390" y="664"/>
                    <a:pt x="1390" y="641"/>
                    <a:pt x="1383" y="618"/>
                  </a:cubicBezTo>
                  <a:cubicBezTo>
                    <a:pt x="1368" y="596"/>
                    <a:pt x="1337" y="580"/>
                    <a:pt x="1329" y="557"/>
                  </a:cubicBezTo>
                  <a:cubicBezTo>
                    <a:pt x="1314" y="519"/>
                    <a:pt x="1306" y="474"/>
                    <a:pt x="1299" y="435"/>
                  </a:cubicBezTo>
                  <a:lnTo>
                    <a:pt x="1299" y="435"/>
                  </a:lnTo>
                  <a:cubicBezTo>
                    <a:pt x="1261" y="451"/>
                    <a:pt x="1261" y="451"/>
                    <a:pt x="1261" y="451"/>
                  </a:cubicBezTo>
                  <a:lnTo>
                    <a:pt x="1261" y="451"/>
                  </a:lnTo>
                  <a:cubicBezTo>
                    <a:pt x="1192" y="474"/>
                    <a:pt x="1131" y="512"/>
                    <a:pt x="1054" y="527"/>
                  </a:cubicBezTo>
                  <a:cubicBezTo>
                    <a:pt x="1024" y="535"/>
                    <a:pt x="978" y="535"/>
                    <a:pt x="947" y="512"/>
                  </a:cubicBezTo>
                  <a:cubicBezTo>
                    <a:pt x="925" y="489"/>
                    <a:pt x="917" y="451"/>
                    <a:pt x="909" y="420"/>
                  </a:cubicBezTo>
                  <a:cubicBezTo>
                    <a:pt x="894" y="389"/>
                    <a:pt x="886" y="351"/>
                    <a:pt x="894" y="321"/>
                  </a:cubicBezTo>
                  <a:cubicBezTo>
                    <a:pt x="894" y="305"/>
                    <a:pt x="917" y="298"/>
                    <a:pt x="917" y="282"/>
                  </a:cubicBezTo>
                  <a:cubicBezTo>
                    <a:pt x="925" y="244"/>
                    <a:pt x="894" y="214"/>
                    <a:pt x="909" y="183"/>
                  </a:cubicBezTo>
                  <a:cubicBezTo>
                    <a:pt x="925" y="160"/>
                    <a:pt x="970" y="176"/>
                    <a:pt x="986" y="160"/>
                  </a:cubicBezTo>
                  <a:cubicBezTo>
                    <a:pt x="1001" y="145"/>
                    <a:pt x="970" y="130"/>
                    <a:pt x="970" y="114"/>
                  </a:cubicBezTo>
                  <a:cubicBezTo>
                    <a:pt x="978" y="99"/>
                    <a:pt x="986" y="84"/>
                    <a:pt x="993" y="69"/>
                  </a:cubicBezTo>
                  <a:lnTo>
                    <a:pt x="993" y="69"/>
                  </a:lnTo>
                  <a:cubicBezTo>
                    <a:pt x="978" y="46"/>
                    <a:pt x="970" y="0"/>
                    <a:pt x="940" y="0"/>
                  </a:cubicBezTo>
                  <a:cubicBezTo>
                    <a:pt x="902" y="0"/>
                    <a:pt x="886" y="61"/>
                    <a:pt x="841" y="69"/>
                  </a:cubicBezTo>
                  <a:cubicBezTo>
                    <a:pt x="818" y="76"/>
                    <a:pt x="795" y="23"/>
                    <a:pt x="764" y="38"/>
                  </a:cubicBezTo>
                  <a:cubicBezTo>
                    <a:pt x="749" y="46"/>
                    <a:pt x="779" y="99"/>
                    <a:pt x="756" y="99"/>
                  </a:cubicBezTo>
                  <a:cubicBezTo>
                    <a:pt x="726" y="107"/>
                    <a:pt x="695" y="53"/>
                    <a:pt x="665" y="61"/>
                  </a:cubicBezTo>
                  <a:cubicBezTo>
                    <a:pt x="642" y="69"/>
                    <a:pt x="665" y="130"/>
                    <a:pt x="642" y="130"/>
                  </a:cubicBezTo>
                  <a:cubicBezTo>
                    <a:pt x="589" y="122"/>
                    <a:pt x="543" y="23"/>
                    <a:pt x="489" y="46"/>
                  </a:cubicBezTo>
                  <a:cubicBezTo>
                    <a:pt x="413" y="76"/>
                    <a:pt x="405" y="199"/>
                    <a:pt x="336" y="252"/>
                  </a:cubicBezTo>
                  <a:cubicBezTo>
                    <a:pt x="321" y="267"/>
                    <a:pt x="291" y="229"/>
                    <a:pt x="268" y="237"/>
                  </a:cubicBezTo>
                  <a:cubicBezTo>
                    <a:pt x="222" y="252"/>
                    <a:pt x="184" y="290"/>
                    <a:pt x="145" y="321"/>
                  </a:cubicBezTo>
                  <a:lnTo>
                    <a:pt x="145" y="321"/>
                  </a:lnTo>
                  <a:cubicBezTo>
                    <a:pt x="153" y="366"/>
                    <a:pt x="184" y="405"/>
                    <a:pt x="161" y="451"/>
                  </a:cubicBezTo>
                  <a:cubicBezTo>
                    <a:pt x="145" y="489"/>
                    <a:pt x="77" y="481"/>
                    <a:pt x="61" y="519"/>
                  </a:cubicBezTo>
                  <a:cubicBezTo>
                    <a:pt x="54" y="542"/>
                    <a:pt x="107" y="550"/>
                    <a:pt x="115" y="580"/>
                  </a:cubicBezTo>
                  <a:cubicBezTo>
                    <a:pt x="122" y="618"/>
                    <a:pt x="107" y="664"/>
                    <a:pt x="107" y="703"/>
                  </a:cubicBezTo>
                  <a:lnTo>
                    <a:pt x="107" y="703"/>
                  </a:lnTo>
                  <a:cubicBezTo>
                    <a:pt x="115" y="718"/>
                    <a:pt x="122" y="726"/>
                    <a:pt x="122" y="741"/>
                  </a:cubicBezTo>
                  <a:cubicBezTo>
                    <a:pt x="122" y="779"/>
                    <a:pt x="130" y="817"/>
                    <a:pt x="115" y="848"/>
                  </a:cubicBezTo>
                  <a:cubicBezTo>
                    <a:pt x="100" y="871"/>
                    <a:pt x="39" y="863"/>
                    <a:pt x="39" y="893"/>
                  </a:cubicBezTo>
                  <a:cubicBezTo>
                    <a:pt x="39" y="924"/>
                    <a:pt x="92" y="939"/>
                    <a:pt x="115" y="96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80" name="Freeform 150"/>
            <p:cNvSpPr>
              <a:spLocks noChangeArrowheads="1"/>
            </p:cNvSpPr>
            <p:nvPr/>
          </p:nvSpPr>
          <p:spPr bwMode="auto">
            <a:xfrm>
              <a:off x="6438481" y="9050339"/>
              <a:ext cx="231760" cy="149225"/>
            </a:xfrm>
            <a:custGeom>
              <a:avLst/>
              <a:gdLst>
                <a:gd name="T0" fmla="*/ 15 w 642"/>
                <a:gd name="T1" fmla="*/ 298 h 413"/>
                <a:gd name="T2" fmla="*/ 15 w 642"/>
                <a:gd name="T3" fmla="*/ 298 h 413"/>
                <a:gd name="T4" fmla="*/ 114 w 642"/>
                <a:gd name="T5" fmla="*/ 374 h 413"/>
                <a:gd name="T6" fmla="*/ 229 w 642"/>
                <a:gd name="T7" fmla="*/ 344 h 413"/>
                <a:gd name="T8" fmla="*/ 305 w 642"/>
                <a:gd name="T9" fmla="*/ 366 h 413"/>
                <a:gd name="T10" fmla="*/ 358 w 642"/>
                <a:gd name="T11" fmla="*/ 405 h 413"/>
                <a:gd name="T12" fmla="*/ 450 w 642"/>
                <a:gd name="T13" fmla="*/ 336 h 413"/>
                <a:gd name="T14" fmla="*/ 626 w 642"/>
                <a:gd name="T15" fmla="*/ 282 h 413"/>
                <a:gd name="T16" fmla="*/ 626 w 642"/>
                <a:gd name="T17" fmla="*/ 282 h 413"/>
                <a:gd name="T18" fmla="*/ 550 w 642"/>
                <a:gd name="T19" fmla="*/ 213 h 413"/>
                <a:gd name="T20" fmla="*/ 626 w 642"/>
                <a:gd name="T21" fmla="*/ 168 h 413"/>
                <a:gd name="T22" fmla="*/ 633 w 642"/>
                <a:gd name="T23" fmla="*/ 61 h 413"/>
                <a:gd name="T24" fmla="*/ 618 w 642"/>
                <a:gd name="T25" fmla="*/ 23 h 413"/>
                <a:gd name="T26" fmla="*/ 618 w 642"/>
                <a:gd name="T27" fmla="*/ 23 h 413"/>
                <a:gd name="T28" fmla="*/ 527 w 642"/>
                <a:gd name="T29" fmla="*/ 0 h 413"/>
                <a:gd name="T30" fmla="*/ 381 w 642"/>
                <a:gd name="T31" fmla="*/ 38 h 413"/>
                <a:gd name="T32" fmla="*/ 267 w 642"/>
                <a:gd name="T33" fmla="*/ 15 h 413"/>
                <a:gd name="T34" fmla="*/ 267 w 642"/>
                <a:gd name="T35" fmla="*/ 15 h 413"/>
                <a:gd name="T36" fmla="*/ 244 w 642"/>
                <a:gd name="T37" fmla="*/ 61 h 413"/>
                <a:gd name="T38" fmla="*/ 206 w 642"/>
                <a:gd name="T39" fmla="*/ 61 h 413"/>
                <a:gd name="T40" fmla="*/ 175 w 642"/>
                <a:gd name="T41" fmla="*/ 91 h 413"/>
                <a:gd name="T42" fmla="*/ 175 w 642"/>
                <a:gd name="T43" fmla="*/ 91 h 413"/>
                <a:gd name="T44" fmla="*/ 83 w 642"/>
                <a:gd name="T45" fmla="*/ 145 h 413"/>
                <a:gd name="T46" fmla="*/ 68 w 642"/>
                <a:gd name="T47" fmla="*/ 244 h 413"/>
                <a:gd name="T48" fmla="*/ 15 w 642"/>
                <a:gd name="T49" fmla="*/ 175 h 413"/>
                <a:gd name="T50" fmla="*/ 0 w 642"/>
                <a:gd name="T51" fmla="*/ 198 h 413"/>
                <a:gd name="T52" fmla="*/ 15 w 642"/>
                <a:gd name="T53" fmla="*/ 298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2" h="413">
                  <a:moveTo>
                    <a:pt x="15" y="298"/>
                  </a:moveTo>
                  <a:lnTo>
                    <a:pt x="15" y="298"/>
                  </a:lnTo>
                  <a:cubicBezTo>
                    <a:pt x="45" y="321"/>
                    <a:pt x="83" y="351"/>
                    <a:pt x="114" y="374"/>
                  </a:cubicBezTo>
                  <a:cubicBezTo>
                    <a:pt x="114" y="374"/>
                    <a:pt x="221" y="344"/>
                    <a:pt x="229" y="344"/>
                  </a:cubicBezTo>
                  <a:cubicBezTo>
                    <a:pt x="236" y="344"/>
                    <a:pt x="305" y="366"/>
                    <a:pt x="305" y="366"/>
                  </a:cubicBezTo>
                  <a:cubicBezTo>
                    <a:pt x="328" y="382"/>
                    <a:pt x="343" y="412"/>
                    <a:pt x="358" y="405"/>
                  </a:cubicBezTo>
                  <a:cubicBezTo>
                    <a:pt x="397" y="397"/>
                    <a:pt x="412" y="351"/>
                    <a:pt x="450" y="336"/>
                  </a:cubicBezTo>
                  <a:cubicBezTo>
                    <a:pt x="504" y="305"/>
                    <a:pt x="565" y="298"/>
                    <a:pt x="626" y="282"/>
                  </a:cubicBezTo>
                  <a:lnTo>
                    <a:pt x="626" y="282"/>
                  </a:lnTo>
                  <a:cubicBezTo>
                    <a:pt x="603" y="259"/>
                    <a:pt x="550" y="244"/>
                    <a:pt x="550" y="213"/>
                  </a:cubicBezTo>
                  <a:cubicBezTo>
                    <a:pt x="550" y="183"/>
                    <a:pt x="611" y="191"/>
                    <a:pt x="626" y="168"/>
                  </a:cubicBezTo>
                  <a:cubicBezTo>
                    <a:pt x="641" y="137"/>
                    <a:pt x="633" y="99"/>
                    <a:pt x="633" y="61"/>
                  </a:cubicBezTo>
                  <a:cubicBezTo>
                    <a:pt x="633" y="46"/>
                    <a:pt x="626" y="38"/>
                    <a:pt x="618" y="23"/>
                  </a:cubicBezTo>
                  <a:lnTo>
                    <a:pt x="618" y="23"/>
                  </a:lnTo>
                  <a:cubicBezTo>
                    <a:pt x="588" y="15"/>
                    <a:pt x="557" y="0"/>
                    <a:pt x="527" y="0"/>
                  </a:cubicBezTo>
                  <a:cubicBezTo>
                    <a:pt x="473" y="0"/>
                    <a:pt x="427" y="38"/>
                    <a:pt x="381" y="38"/>
                  </a:cubicBezTo>
                  <a:cubicBezTo>
                    <a:pt x="336" y="38"/>
                    <a:pt x="305" y="23"/>
                    <a:pt x="267" y="15"/>
                  </a:cubicBezTo>
                  <a:lnTo>
                    <a:pt x="267" y="15"/>
                  </a:lnTo>
                  <a:cubicBezTo>
                    <a:pt x="259" y="30"/>
                    <a:pt x="259" y="53"/>
                    <a:pt x="244" y="61"/>
                  </a:cubicBezTo>
                  <a:cubicBezTo>
                    <a:pt x="236" y="69"/>
                    <a:pt x="221" y="53"/>
                    <a:pt x="206" y="61"/>
                  </a:cubicBezTo>
                  <a:cubicBezTo>
                    <a:pt x="191" y="61"/>
                    <a:pt x="183" y="76"/>
                    <a:pt x="175" y="91"/>
                  </a:cubicBezTo>
                  <a:lnTo>
                    <a:pt x="175" y="91"/>
                  </a:lnTo>
                  <a:cubicBezTo>
                    <a:pt x="145" y="107"/>
                    <a:pt x="106" y="122"/>
                    <a:pt x="83" y="145"/>
                  </a:cubicBezTo>
                  <a:cubicBezTo>
                    <a:pt x="68" y="175"/>
                    <a:pt x="99" y="229"/>
                    <a:pt x="68" y="244"/>
                  </a:cubicBezTo>
                  <a:cubicBezTo>
                    <a:pt x="45" y="252"/>
                    <a:pt x="38" y="191"/>
                    <a:pt x="15" y="175"/>
                  </a:cubicBezTo>
                  <a:cubicBezTo>
                    <a:pt x="7" y="168"/>
                    <a:pt x="0" y="191"/>
                    <a:pt x="0" y="198"/>
                  </a:cubicBezTo>
                  <a:cubicBezTo>
                    <a:pt x="0" y="229"/>
                    <a:pt x="7" y="267"/>
                    <a:pt x="15" y="298"/>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81" name="Freeform 151"/>
            <p:cNvSpPr>
              <a:spLocks noChangeArrowheads="1"/>
            </p:cNvSpPr>
            <p:nvPr/>
          </p:nvSpPr>
          <p:spPr bwMode="auto">
            <a:xfrm>
              <a:off x="6263868" y="8993188"/>
              <a:ext cx="239697" cy="184150"/>
            </a:xfrm>
            <a:custGeom>
              <a:avLst/>
              <a:gdLst>
                <a:gd name="T0" fmla="*/ 481 w 665"/>
                <a:gd name="T1" fmla="*/ 0 h 513"/>
                <a:gd name="T2" fmla="*/ 481 w 665"/>
                <a:gd name="T3" fmla="*/ 0 h 513"/>
                <a:gd name="T4" fmla="*/ 527 w 665"/>
                <a:gd name="T5" fmla="*/ 46 h 513"/>
                <a:gd name="T6" fmla="*/ 580 w 665"/>
                <a:gd name="T7" fmla="*/ 77 h 513"/>
                <a:gd name="T8" fmla="*/ 588 w 665"/>
                <a:gd name="T9" fmla="*/ 153 h 513"/>
                <a:gd name="T10" fmla="*/ 580 w 665"/>
                <a:gd name="T11" fmla="*/ 214 h 513"/>
                <a:gd name="T12" fmla="*/ 664 w 665"/>
                <a:gd name="T13" fmla="*/ 252 h 513"/>
                <a:gd name="T14" fmla="*/ 664 w 665"/>
                <a:gd name="T15" fmla="*/ 252 h 513"/>
                <a:gd name="T16" fmla="*/ 572 w 665"/>
                <a:gd name="T17" fmla="*/ 306 h 513"/>
                <a:gd name="T18" fmla="*/ 557 w 665"/>
                <a:gd name="T19" fmla="*/ 405 h 513"/>
                <a:gd name="T20" fmla="*/ 504 w 665"/>
                <a:gd name="T21" fmla="*/ 336 h 513"/>
                <a:gd name="T22" fmla="*/ 489 w 665"/>
                <a:gd name="T23" fmla="*/ 359 h 513"/>
                <a:gd name="T24" fmla="*/ 504 w 665"/>
                <a:gd name="T25" fmla="*/ 459 h 513"/>
                <a:gd name="T26" fmla="*/ 504 w 665"/>
                <a:gd name="T27" fmla="*/ 459 h 513"/>
                <a:gd name="T28" fmla="*/ 305 w 665"/>
                <a:gd name="T29" fmla="*/ 436 h 513"/>
                <a:gd name="T30" fmla="*/ 320 w 665"/>
                <a:gd name="T31" fmla="*/ 489 h 513"/>
                <a:gd name="T32" fmla="*/ 191 w 665"/>
                <a:gd name="T33" fmla="*/ 497 h 513"/>
                <a:gd name="T34" fmla="*/ 168 w 665"/>
                <a:gd name="T35" fmla="*/ 512 h 513"/>
                <a:gd name="T36" fmla="*/ 76 w 665"/>
                <a:gd name="T37" fmla="*/ 497 h 513"/>
                <a:gd name="T38" fmla="*/ 46 w 665"/>
                <a:gd name="T39" fmla="*/ 459 h 513"/>
                <a:gd name="T40" fmla="*/ 0 w 665"/>
                <a:gd name="T41" fmla="*/ 420 h 513"/>
                <a:gd name="T42" fmla="*/ 0 w 665"/>
                <a:gd name="T43" fmla="*/ 420 h 513"/>
                <a:gd name="T44" fmla="*/ 23 w 665"/>
                <a:gd name="T45" fmla="*/ 352 h 513"/>
                <a:gd name="T46" fmla="*/ 221 w 665"/>
                <a:gd name="T47" fmla="*/ 184 h 513"/>
                <a:gd name="T48" fmla="*/ 458 w 665"/>
                <a:gd name="T49" fmla="*/ 16 h 513"/>
                <a:gd name="T50" fmla="*/ 481 w 665"/>
                <a:gd name="T51"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5" h="513">
                  <a:moveTo>
                    <a:pt x="481" y="0"/>
                  </a:moveTo>
                  <a:lnTo>
                    <a:pt x="481" y="0"/>
                  </a:lnTo>
                  <a:cubicBezTo>
                    <a:pt x="504" y="31"/>
                    <a:pt x="496" y="23"/>
                    <a:pt x="527" y="46"/>
                  </a:cubicBezTo>
                  <a:cubicBezTo>
                    <a:pt x="542" y="61"/>
                    <a:pt x="572" y="61"/>
                    <a:pt x="580" y="77"/>
                  </a:cubicBezTo>
                  <a:cubicBezTo>
                    <a:pt x="595" y="99"/>
                    <a:pt x="588" y="130"/>
                    <a:pt x="588" y="153"/>
                  </a:cubicBezTo>
                  <a:cubicBezTo>
                    <a:pt x="588" y="176"/>
                    <a:pt x="565" y="199"/>
                    <a:pt x="580" y="214"/>
                  </a:cubicBezTo>
                  <a:cubicBezTo>
                    <a:pt x="595" y="245"/>
                    <a:pt x="634" y="237"/>
                    <a:pt x="664" y="252"/>
                  </a:cubicBezTo>
                  <a:lnTo>
                    <a:pt x="664" y="252"/>
                  </a:lnTo>
                  <a:cubicBezTo>
                    <a:pt x="634" y="268"/>
                    <a:pt x="595" y="283"/>
                    <a:pt x="572" y="306"/>
                  </a:cubicBezTo>
                  <a:cubicBezTo>
                    <a:pt x="557" y="336"/>
                    <a:pt x="588" y="390"/>
                    <a:pt x="557" y="405"/>
                  </a:cubicBezTo>
                  <a:cubicBezTo>
                    <a:pt x="534" y="413"/>
                    <a:pt x="527" y="352"/>
                    <a:pt x="504" y="336"/>
                  </a:cubicBezTo>
                  <a:cubicBezTo>
                    <a:pt x="496" y="329"/>
                    <a:pt x="489" y="352"/>
                    <a:pt x="489" y="359"/>
                  </a:cubicBezTo>
                  <a:cubicBezTo>
                    <a:pt x="489" y="390"/>
                    <a:pt x="496" y="428"/>
                    <a:pt x="504" y="459"/>
                  </a:cubicBezTo>
                  <a:lnTo>
                    <a:pt x="504" y="459"/>
                  </a:lnTo>
                  <a:cubicBezTo>
                    <a:pt x="435" y="451"/>
                    <a:pt x="374" y="428"/>
                    <a:pt x="305" y="436"/>
                  </a:cubicBezTo>
                  <a:cubicBezTo>
                    <a:pt x="290" y="443"/>
                    <a:pt x="336" y="482"/>
                    <a:pt x="320" y="489"/>
                  </a:cubicBezTo>
                  <a:cubicBezTo>
                    <a:pt x="282" y="512"/>
                    <a:pt x="229" y="489"/>
                    <a:pt x="191" y="497"/>
                  </a:cubicBezTo>
                  <a:cubicBezTo>
                    <a:pt x="175" y="497"/>
                    <a:pt x="175" y="512"/>
                    <a:pt x="168" y="512"/>
                  </a:cubicBezTo>
                  <a:cubicBezTo>
                    <a:pt x="137" y="512"/>
                    <a:pt x="107" y="512"/>
                    <a:pt x="76" y="497"/>
                  </a:cubicBezTo>
                  <a:cubicBezTo>
                    <a:pt x="61" y="489"/>
                    <a:pt x="53" y="474"/>
                    <a:pt x="46" y="459"/>
                  </a:cubicBezTo>
                  <a:cubicBezTo>
                    <a:pt x="30" y="451"/>
                    <a:pt x="7" y="428"/>
                    <a:pt x="0" y="420"/>
                  </a:cubicBezTo>
                  <a:lnTo>
                    <a:pt x="0" y="420"/>
                  </a:lnTo>
                  <a:cubicBezTo>
                    <a:pt x="7" y="397"/>
                    <a:pt x="15" y="374"/>
                    <a:pt x="23" y="352"/>
                  </a:cubicBezTo>
                  <a:cubicBezTo>
                    <a:pt x="53" y="283"/>
                    <a:pt x="183" y="275"/>
                    <a:pt x="221" y="184"/>
                  </a:cubicBezTo>
                  <a:cubicBezTo>
                    <a:pt x="290" y="84"/>
                    <a:pt x="359" y="61"/>
                    <a:pt x="458" y="16"/>
                  </a:cubicBezTo>
                  <a:cubicBezTo>
                    <a:pt x="466" y="8"/>
                    <a:pt x="473" y="8"/>
                    <a:pt x="481"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82" name="Freeform 152"/>
            <p:cNvSpPr>
              <a:spLocks noChangeArrowheads="1"/>
            </p:cNvSpPr>
            <p:nvPr/>
          </p:nvSpPr>
          <p:spPr bwMode="auto">
            <a:xfrm>
              <a:off x="6851203" y="9091613"/>
              <a:ext cx="712742" cy="622300"/>
            </a:xfrm>
            <a:custGeom>
              <a:avLst/>
              <a:gdLst>
                <a:gd name="T0" fmla="*/ 1513 w 1980"/>
                <a:gd name="T1" fmla="*/ 1566 h 1728"/>
                <a:gd name="T2" fmla="*/ 1658 w 1980"/>
                <a:gd name="T3" fmla="*/ 1581 h 1728"/>
                <a:gd name="T4" fmla="*/ 1658 w 1980"/>
                <a:gd name="T5" fmla="*/ 1299 h 1728"/>
                <a:gd name="T6" fmla="*/ 1665 w 1980"/>
                <a:gd name="T7" fmla="*/ 1062 h 1728"/>
                <a:gd name="T8" fmla="*/ 1795 w 1980"/>
                <a:gd name="T9" fmla="*/ 810 h 1728"/>
                <a:gd name="T10" fmla="*/ 1940 w 1980"/>
                <a:gd name="T11" fmla="*/ 756 h 1728"/>
                <a:gd name="T12" fmla="*/ 1956 w 1980"/>
                <a:gd name="T13" fmla="*/ 688 h 1728"/>
                <a:gd name="T14" fmla="*/ 1818 w 1980"/>
                <a:gd name="T15" fmla="*/ 604 h 1728"/>
                <a:gd name="T16" fmla="*/ 1803 w 1980"/>
                <a:gd name="T17" fmla="*/ 443 h 1728"/>
                <a:gd name="T18" fmla="*/ 1887 w 1980"/>
                <a:gd name="T19" fmla="*/ 352 h 1728"/>
                <a:gd name="T20" fmla="*/ 1979 w 1980"/>
                <a:gd name="T21" fmla="*/ 344 h 1728"/>
                <a:gd name="T22" fmla="*/ 1910 w 1980"/>
                <a:gd name="T23" fmla="*/ 138 h 1728"/>
                <a:gd name="T24" fmla="*/ 1826 w 1980"/>
                <a:gd name="T25" fmla="*/ 84 h 1728"/>
                <a:gd name="T26" fmla="*/ 1658 w 1980"/>
                <a:gd name="T27" fmla="*/ 46 h 1728"/>
                <a:gd name="T28" fmla="*/ 1566 w 1980"/>
                <a:gd name="T29" fmla="*/ 61 h 1728"/>
                <a:gd name="T30" fmla="*/ 1497 w 1980"/>
                <a:gd name="T31" fmla="*/ 69 h 1728"/>
                <a:gd name="T32" fmla="*/ 1383 w 1980"/>
                <a:gd name="T33" fmla="*/ 23 h 1728"/>
                <a:gd name="T34" fmla="*/ 1291 w 1980"/>
                <a:gd name="T35" fmla="*/ 46 h 1728"/>
                <a:gd name="T36" fmla="*/ 879 w 1980"/>
                <a:gd name="T37" fmla="*/ 77 h 1728"/>
                <a:gd name="T38" fmla="*/ 779 w 1980"/>
                <a:gd name="T39" fmla="*/ 122 h 1728"/>
                <a:gd name="T40" fmla="*/ 649 w 1980"/>
                <a:gd name="T41" fmla="*/ 161 h 1728"/>
                <a:gd name="T42" fmla="*/ 665 w 1980"/>
                <a:gd name="T43" fmla="*/ 321 h 1728"/>
                <a:gd name="T44" fmla="*/ 413 w 1980"/>
                <a:gd name="T45" fmla="*/ 405 h 1728"/>
                <a:gd name="T46" fmla="*/ 504 w 1980"/>
                <a:gd name="T47" fmla="*/ 672 h 1728"/>
                <a:gd name="T48" fmla="*/ 550 w 1980"/>
                <a:gd name="T49" fmla="*/ 909 h 1728"/>
                <a:gd name="T50" fmla="*/ 451 w 1980"/>
                <a:gd name="T51" fmla="*/ 1108 h 1728"/>
                <a:gd name="T52" fmla="*/ 122 w 1980"/>
                <a:gd name="T53" fmla="*/ 970 h 1728"/>
                <a:gd name="T54" fmla="*/ 0 w 1980"/>
                <a:gd name="T55" fmla="*/ 1008 h 1728"/>
                <a:gd name="T56" fmla="*/ 191 w 1980"/>
                <a:gd name="T57" fmla="*/ 1138 h 1728"/>
                <a:gd name="T58" fmla="*/ 199 w 1980"/>
                <a:gd name="T59" fmla="*/ 1222 h 1728"/>
                <a:gd name="T60" fmla="*/ 176 w 1980"/>
                <a:gd name="T61" fmla="*/ 1322 h 1728"/>
                <a:gd name="T62" fmla="*/ 245 w 1980"/>
                <a:gd name="T63" fmla="*/ 1398 h 1728"/>
                <a:gd name="T64" fmla="*/ 329 w 1980"/>
                <a:gd name="T65" fmla="*/ 1520 h 1728"/>
                <a:gd name="T66" fmla="*/ 436 w 1980"/>
                <a:gd name="T67" fmla="*/ 1574 h 1728"/>
                <a:gd name="T68" fmla="*/ 420 w 1980"/>
                <a:gd name="T69" fmla="*/ 1673 h 1728"/>
                <a:gd name="T70" fmla="*/ 627 w 1980"/>
                <a:gd name="T71" fmla="*/ 1727 h 1728"/>
                <a:gd name="T72" fmla="*/ 1008 w 1980"/>
                <a:gd name="T73" fmla="*/ 1505 h 1728"/>
                <a:gd name="T74" fmla="*/ 833 w 1980"/>
                <a:gd name="T75" fmla="*/ 1253 h 1728"/>
                <a:gd name="T76" fmla="*/ 756 w 1980"/>
                <a:gd name="T77" fmla="*/ 1169 h 1728"/>
                <a:gd name="T78" fmla="*/ 963 w 1980"/>
                <a:gd name="T79" fmla="*/ 1116 h 1728"/>
                <a:gd name="T80" fmla="*/ 871 w 1980"/>
                <a:gd name="T81" fmla="*/ 1268 h 1728"/>
                <a:gd name="T82" fmla="*/ 986 w 1980"/>
                <a:gd name="T83" fmla="*/ 1352 h 1728"/>
                <a:gd name="T84" fmla="*/ 1207 w 1980"/>
                <a:gd name="T85" fmla="*/ 1505 h 1728"/>
                <a:gd name="T86" fmla="*/ 1368 w 1980"/>
                <a:gd name="T87" fmla="*/ 1551 h 1728"/>
                <a:gd name="T88" fmla="*/ 1306 w 1980"/>
                <a:gd name="T89" fmla="*/ 1398 h 1728"/>
                <a:gd name="T90" fmla="*/ 1360 w 1980"/>
                <a:gd name="T91" fmla="*/ 1352 h 1728"/>
                <a:gd name="T92" fmla="*/ 1520 w 1980"/>
                <a:gd name="T93" fmla="*/ 1337 h 1728"/>
                <a:gd name="T94" fmla="*/ 1513 w 1980"/>
                <a:gd name="T95" fmla="*/ 1566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80" h="1728">
                  <a:moveTo>
                    <a:pt x="1513" y="1566"/>
                  </a:moveTo>
                  <a:lnTo>
                    <a:pt x="1513" y="1566"/>
                  </a:lnTo>
                  <a:cubicBezTo>
                    <a:pt x="1566" y="1566"/>
                    <a:pt x="1612" y="1566"/>
                    <a:pt x="1658" y="1581"/>
                  </a:cubicBezTo>
                  <a:lnTo>
                    <a:pt x="1658" y="1581"/>
                  </a:lnTo>
                  <a:cubicBezTo>
                    <a:pt x="1650" y="1543"/>
                    <a:pt x="1620" y="1429"/>
                    <a:pt x="1620" y="1383"/>
                  </a:cubicBezTo>
                  <a:cubicBezTo>
                    <a:pt x="1620" y="1352"/>
                    <a:pt x="1658" y="1329"/>
                    <a:pt x="1658" y="1299"/>
                  </a:cubicBezTo>
                  <a:cubicBezTo>
                    <a:pt x="1658" y="1268"/>
                    <a:pt x="1620" y="1253"/>
                    <a:pt x="1620" y="1230"/>
                  </a:cubicBezTo>
                  <a:cubicBezTo>
                    <a:pt x="1627" y="1169"/>
                    <a:pt x="1650" y="1116"/>
                    <a:pt x="1665" y="1062"/>
                  </a:cubicBezTo>
                  <a:cubicBezTo>
                    <a:pt x="1688" y="1008"/>
                    <a:pt x="1704" y="955"/>
                    <a:pt x="1727" y="902"/>
                  </a:cubicBezTo>
                  <a:cubicBezTo>
                    <a:pt x="1742" y="871"/>
                    <a:pt x="1765" y="833"/>
                    <a:pt x="1795" y="810"/>
                  </a:cubicBezTo>
                  <a:cubicBezTo>
                    <a:pt x="1810" y="802"/>
                    <a:pt x="1833" y="825"/>
                    <a:pt x="1849" y="818"/>
                  </a:cubicBezTo>
                  <a:cubicBezTo>
                    <a:pt x="1879" y="802"/>
                    <a:pt x="1910" y="772"/>
                    <a:pt x="1940" y="756"/>
                  </a:cubicBezTo>
                  <a:lnTo>
                    <a:pt x="1940" y="756"/>
                  </a:lnTo>
                  <a:cubicBezTo>
                    <a:pt x="1940" y="734"/>
                    <a:pt x="1963" y="711"/>
                    <a:pt x="1956" y="688"/>
                  </a:cubicBezTo>
                  <a:cubicBezTo>
                    <a:pt x="1933" y="649"/>
                    <a:pt x="1902" y="611"/>
                    <a:pt x="1864" y="588"/>
                  </a:cubicBezTo>
                  <a:cubicBezTo>
                    <a:pt x="1849" y="581"/>
                    <a:pt x="1826" y="619"/>
                    <a:pt x="1818" y="604"/>
                  </a:cubicBezTo>
                  <a:cubicBezTo>
                    <a:pt x="1803" y="573"/>
                    <a:pt x="1826" y="535"/>
                    <a:pt x="1826" y="504"/>
                  </a:cubicBezTo>
                  <a:cubicBezTo>
                    <a:pt x="1826" y="482"/>
                    <a:pt x="1803" y="466"/>
                    <a:pt x="1803" y="443"/>
                  </a:cubicBezTo>
                  <a:cubicBezTo>
                    <a:pt x="1803" y="420"/>
                    <a:pt x="1810" y="397"/>
                    <a:pt x="1826" y="374"/>
                  </a:cubicBezTo>
                  <a:cubicBezTo>
                    <a:pt x="1841" y="359"/>
                    <a:pt x="1864" y="344"/>
                    <a:pt x="1887" y="352"/>
                  </a:cubicBezTo>
                  <a:cubicBezTo>
                    <a:pt x="1910" y="352"/>
                    <a:pt x="1933" y="382"/>
                    <a:pt x="1963" y="382"/>
                  </a:cubicBezTo>
                  <a:cubicBezTo>
                    <a:pt x="1979" y="382"/>
                    <a:pt x="1971" y="359"/>
                    <a:pt x="1979" y="344"/>
                  </a:cubicBezTo>
                  <a:cubicBezTo>
                    <a:pt x="1979" y="313"/>
                    <a:pt x="1979" y="275"/>
                    <a:pt x="1971" y="245"/>
                  </a:cubicBezTo>
                  <a:cubicBezTo>
                    <a:pt x="1956" y="207"/>
                    <a:pt x="1933" y="168"/>
                    <a:pt x="1910" y="138"/>
                  </a:cubicBezTo>
                  <a:lnTo>
                    <a:pt x="1910" y="138"/>
                  </a:lnTo>
                  <a:cubicBezTo>
                    <a:pt x="1826" y="84"/>
                    <a:pt x="1826" y="84"/>
                    <a:pt x="1826" y="84"/>
                  </a:cubicBezTo>
                  <a:lnTo>
                    <a:pt x="1826" y="84"/>
                  </a:lnTo>
                  <a:cubicBezTo>
                    <a:pt x="1765" y="69"/>
                    <a:pt x="1711" y="54"/>
                    <a:pt x="1658" y="46"/>
                  </a:cubicBezTo>
                  <a:cubicBezTo>
                    <a:pt x="1643" y="46"/>
                    <a:pt x="1635" y="61"/>
                    <a:pt x="1627" y="61"/>
                  </a:cubicBezTo>
                  <a:cubicBezTo>
                    <a:pt x="1604" y="61"/>
                    <a:pt x="1589" y="61"/>
                    <a:pt x="1566" y="61"/>
                  </a:cubicBezTo>
                  <a:lnTo>
                    <a:pt x="1566" y="61"/>
                  </a:lnTo>
                  <a:cubicBezTo>
                    <a:pt x="1543" y="61"/>
                    <a:pt x="1520" y="77"/>
                    <a:pt x="1497" y="69"/>
                  </a:cubicBezTo>
                  <a:cubicBezTo>
                    <a:pt x="1467" y="61"/>
                    <a:pt x="1452" y="16"/>
                    <a:pt x="1421" y="8"/>
                  </a:cubicBezTo>
                  <a:cubicBezTo>
                    <a:pt x="1413" y="0"/>
                    <a:pt x="1398" y="8"/>
                    <a:pt x="1383" y="23"/>
                  </a:cubicBezTo>
                  <a:cubicBezTo>
                    <a:pt x="1375" y="31"/>
                    <a:pt x="1383" y="61"/>
                    <a:pt x="1375" y="61"/>
                  </a:cubicBezTo>
                  <a:cubicBezTo>
                    <a:pt x="1345" y="69"/>
                    <a:pt x="1322" y="54"/>
                    <a:pt x="1291" y="46"/>
                  </a:cubicBezTo>
                  <a:cubicBezTo>
                    <a:pt x="1169" y="38"/>
                    <a:pt x="1054" y="16"/>
                    <a:pt x="932" y="23"/>
                  </a:cubicBezTo>
                  <a:cubicBezTo>
                    <a:pt x="909" y="23"/>
                    <a:pt x="886" y="54"/>
                    <a:pt x="879" y="77"/>
                  </a:cubicBezTo>
                  <a:cubicBezTo>
                    <a:pt x="879" y="92"/>
                    <a:pt x="909" y="115"/>
                    <a:pt x="894" y="122"/>
                  </a:cubicBezTo>
                  <a:cubicBezTo>
                    <a:pt x="863" y="138"/>
                    <a:pt x="818" y="122"/>
                    <a:pt x="779" y="122"/>
                  </a:cubicBezTo>
                  <a:lnTo>
                    <a:pt x="779" y="122"/>
                  </a:lnTo>
                  <a:cubicBezTo>
                    <a:pt x="764" y="130"/>
                    <a:pt x="657" y="145"/>
                    <a:pt x="649" y="161"/>
                  </a:cubicBezTo>
                  <a:cubicBezTo>
                    <a:pt x="642" y="176"/>
                    <a:pt x="649" y="199"/>
                    <a:pt x="657" y="222"/>
                  </a:cubicBezTo>
                  <a:cubicBezTo>
                    <a:pt x="657" y="252"/>
                    <a:pt x="680" y="291"/>
                    <a:pt x="665" y="321"/>
                  </a:cubicBezTo>
                  <a:cubicBezTo>
                    <a:pt x="649" y="352"/>
                    <a:pt x="611" y="344"/>
                    <a:pt x="581" y="359"/>
                  </a:cubicBezTo>
                  <a:cubicBezTo>
                    <a:pt x="527" y="374"/>
                    <a:pt x="436" y="352"/>
                    <a:pt x="413" y="405"/>
                  </a:cubicBezTo>
                  <a:cubicBezTo>
                    <a:pt x="382" y="466"/>
                    <a:pt x="443" y="543"/>
                    <a:pt x="466" y="611"/>
                  </a:cubicBezTo>
                  <a:cubicBezTo>
                    <a:pt x="474" y="634"/>
                    <a:pt x="504" y="649"/>
                    <a:pt x="504" y="672"/>
                  </a:cubicBezTo>
                  <a:cubicBezTo>
                    <a:pt x="504" y="726"/>
                    <a:pt x="466" y="787"/>
                    <a:pt x="482" y="841"/>
                  </a:cubicBezTo>
                  <a:cubicBezTo>
                    <a:pt x="482" y="871"/>
                    <a:pt x="543" y="871"/>
                    <a:pt x="550" y="909"/>
                  </a:cubicBezTo>
                  <a:cubicBezTo>
                    <a:pt x="558" y="947"/>
                    <a:pt x="527" y="993"/>
                    <a:pt x="512" y="1031"/>
                  </a:cubicBezTo>
                  <a:cubicBezTo>
                    <a:pt x="497" y="1062"/>
                    <a:pt x="482" y="1116"/>
                    <a:pt x="451" y="1108"/>
                  </a:cubicBezTo>
                  <a:cubicBezTo>
                    <a:pt x="352" y="1085"/>
                    <a:pt x="275" y="1008"/>
                    <a:pt x="184" y="963"/>
                  </a:cubicBezTo>
                  <a:cubicBezTo>
                    <a:pt x="161" y="955"/>
                    <a:pt x="138" y="963"/>
                    <a:pt x="122" y="970"/>
                  </a:cubicBezTo>
                  <a:cubicBezTo>
                    <a:pt x="77" y="978"/>
                    <a:pt x="46" y="993"/>
                    <a:pt x="0" y="1008"/>
                  </a:cubicBezTo>
                  <a:lnTo>
                    <a:pt x="0" y="1008"/>
                  </a:lnTo>
                  <a:cubicBezTo>
                    <a:pt x="38" y="1070"/>
                    <a:pt x="54" y="1138"/>
                    <a:pt x="107" y="1177"/>
                  </a:cubicBezTo>
                  <a:cubicBezTo>
                    <a:pt x="138" y="1199"/>
                    <a:pt x="161" y="1146"/>
                    <a:pt x="191" y="1138"/>
                  </a:cubicBezTo>
                  <a:cubicBezTo>
                    <a:pt x="199" y="1138"/>
                    <a:pt x="230" y="1138"/>
                    <a:pt x="230" y="1154"/>
                  </a:cubicBezTo>
                  <a:cubicBezTo>
                    <a:pt x="237" y="1177"/>
                    <a:pt x="214" y="1199"/>
                    <a:pt x="199" y="1222"/>
                  </a:cubicBezTo>
                  <a:cubicBezTo>
                    <a:pt x="191" y="1230"/>
                    <a:pt x="184" y="1238"/>
                    <a:pt x="176" y="1245"/>
                  </a:cubicBezTo>
                  <a:cubicBezTo>
                    <a:pt x="168" y="1276"/>
                    <a:pt x="161" y="1306"/>
                    <a:pt x="176" y="1322"/>
                  </a:cubicBezTo>
                  <a:cubicBezTo>
                    <a:pt x="191" y="1345"/>
                    <a:pt x="230" y="1306"/>
                    <a:pt x="245" y="1322"/>
                  </a:cubicBezTo>
                  <a:cubicBezTo>
                    <a:pt x="260" y="1337"/>
                    <a:pt x="245" y="1375"/>
                    <a:pt x="245" y="1398"/>
                  </a:cubicBezTo>
                  <a:cubicBezTo>
                    <a:pt x="252" y="1444"/>
                    <a:pt x="237" y="1497"/>
                    <a:pt x="260" y="1535"/>
                  </a:cubicBezTo>
                  <a:cubicBezTo>
                    <a:pt x="275" y="1551"/>
                    <a:pt x="306" y="1505"/>
                    <a:pt x="329" y="1520"/>
                  </a:cubicBezTo>
                  <a:cubicBezTo>
                    <a:pt x="344" y="1528"/>
                    <a:pt x="321" y="1581"/>
                    <a:pt x="344" y="1589"/>
                  </a:cubicBezTo>
                  <a:cubicBezTo>
                    <a:pt x="374" y="1604"/>
                    <a:pt x="413" y="1551"/>
                    <a:pt x="436" y="1574"/>
                  </a:cubicBezTo>
                  <a:cubicBezTo>
                    <a:pt x="459" y="1589"/>
                    <a:pt x="428" y="1650"/>
                    <a:pt x="420" y="1673"/>
                  </a:cubicBezTo>
                  <a:lnTo>
                    <a:pt x="420" y="1673"/>
                  </a:lnTo>
                  <a:cubicBezTo>
                    <a:pt x="443" y="1673"/>
                    <a:pt x="474" y="1673"/>
                    <a:pt x="497" y="1681"/>
                  </a:cubicBezTo>
                  <a:cubicBezTo>
                    <a:pt x="566" y="1666"/>
                    <a:pt x="588" y="1711"/>
                    <a:pt x="627" y="1727"/>
                  </a:cubicBezTo>
                  <a:cubicBezTo>
                    <a:pt x="627" y="1681"/>
                    <a:pt x="818" y="1589"/>
                    <a:pt x="863" y="1581"/>
                  </a:cubicBezTo>
                  <a:cubicBezTo>
                    <a:pt x="924" y="1566"/>
                    <a:pt x="955" y="1551"/>
                    <a:pt x="1008" y="1505"/>
                  </a:cubicBezTo>
                  <a:cubicBezTo>
                    <a:pt x="1093" y="1429"/>
                    <a:pt x="871" y="1322"/>
                    <a:pt x="833" y="1253"/>
                  </a:cubicBezTo>
                  <a:lnTo>
                    <a:pt x="833" y="1253"/>
                  </a:lnTo>
                  <a:cubicBezTo>
                    <a:pt x="825" y="1253"/>
                    <a:pt x="818" y="1245"/>
                    <a:pt x="818" y="1245"/>
                  </a:cubicBezTo>
                  <a:cubicBezTo>
                    <a:pt x="779" y="1222"/>
                    <a:pt x="741" y="1207"/>
                    <a:pt x="756" y="1169"/>
                  </a:cubicBezTo>
                  <a:cubicBezTo>
                    <a:pt x="779" y="1070"/>
                    <a:pt x="886" y="1070"/>
                    <a:pt x="940" y="1077"/>
                  </a:cubicBezTo>
                  <a:cubicBezTo>
                    <a:pt x="955" y="1085"/>
                    <a:pt x="963" y="1100"/>
                    <a:pt x="963" y="1116"/>
                  </a:cubicBezTo>
                  <a:cubicBezTo>
                    <a:pt x="986" y="1146"/>
                    <a:pt x="1024" y="1184"/>
                    <a:pt x="1001" y="1215"/>
                  </a:cubicBezTo>
                  <a:cubicBezTo>
                    <a:pt x="978" y="1253"/>
                    <a:pt x="917" y="1260"/>
                    <a:pt x="871" y="1268"/>
                  </a:cubicBezTo>
                  <a:lnTo>
                    <a:pt x="871" y="1268"/>
                  </a:lnTo>
                  <a:cubicBezTo>
                    <a:pt x="917" y="1291"/>
                    <a:pt x="970" y="1337"/>
                    <a:pt x="986" y="1352"/>
                  </a:cubicBezTo>
                  <a:cubicBezTo>
                    <a:pt x="1031" y="1383"/>
                    <a:pt x="1070" y="1421"/>
                    <a:pt x="1108" y="1452"/>
                  </a:cubicBezTo>
                  <a:cubicBezTo>
                    <a:pt x="1138" y="1474"/>
                    <a:pt x="1184" y="1482"/>
                    <a:pt x="1207" y="1505"/>
                  </a:cubicBezTo>
                  <a:cubicBezTo>
                    <a:pt x="1230" y="1535"/>
                    <a:pt x="1276" y="1604"/>
                    <a:pt x="1314" y="1558"/>
                  </a:cubicBezTo>
                  <a:cubicBezTo>
                    <a:pt x="1345" y="1528"/>
                    <a:pt x="1352" y="1543"/>
                    <a:pt x="1368" y="1551"/>
                  </a:cubicBezTo>
                  <a:lnTo>
                    <a:pt x="1368" y="1551"/>
                  </a:lnTo>
                  <a:cubicBezTo>
                    <a:pt x="1352" y="1513"/>
                    <a:pt x="1322" y="1429"/>
                    <a:pt x="1306" y="1398"/>
                  </a:cubicBezTo>
                  <a:cubicBezTo>
                    <a:pt x="1306" y="1383"/>
                    <a:pt x="1283" y="1368"/>
                    <a:pt x="1299" y="1360"/>
                  </a:cubicBezTo>
                  <a:cubicBezTo>
                    <a:pt x="1314" y="1345"/>
                    <a:pt x="1345" y="1368"/>
                    <a:pt x="1360" y="1352"/>
                  </a:cubicBezTo>
                  <a:cubicBezTo>
                    <a:pt x="1375" y="1345"/>
                    <a:pt x="1368" y="1306"/>
                    <a:pt x="1383" y="1306"/>
                  </a:cubicBezTo>
                  <a:cubicBezTo>
                    <a:pt x="1429" y="1299"/>
                    <a:pt x="1490" y="1299"/>
                    <a:pt x="1520" y="1337"/>
                  </a:cubicBezTo>
                  <a:cubicBezTo>
                    <a:pt x="1543" y="1360"/>
                    <a:pt x="1505" y="1406"/>
                    <a:pt x="1505" y="1436"/>
                  </a:cubicBezTo>
                  <a:cubicBezTo>
                    <a:pt x="1505" y="1459"/>
                    <a:pt x="1513" y="1543"/>
                    <a:pt x="1513" y="156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83" name="Freeform 153"/>
            <p:cNvSpPr>
              <a:spLocks noChangeArrowheads="1"/>
            </p:cNvSpPr>
            <p:nvPr/>
          </p:nvSpPr>
          <p:spPr bwMode="auto">
            <a:xfrm>
              <a:off x="7313137" y="9559925"/>
              <a:ext cx="93656" cy="96838"/>
            </a:xfrm>
            <a:custGeom>
              <a:avLst/>
              <a:gdLst>
                <a:gd name="T0" fmla="*/ 85 w 261"/>
                <a:gd name="T1" fmla="*/ 252 h 268"/>
                <a:gd name="T2" fmla="*/ 85 w 261"/>
                <a:gd name="T3" fmla="*/ 252 h 268"/>
                <a:gd name="T4" fmla="*/ 138 w 261"/>
                <a:gd name="T5" fmla="*/ 252 h 268"/>
                <a:gd name="T6" fmla="*/ 230 w 261"/>
                <a:gd name="T7" fmla="*/ 267 h 268"/>
                <a:gd name="T8" fmla="*/ 230 w 261"/>
                <a:gd name="T9" fmla="*/ 267 h 268"/>
                <a:gd name="T10" fmla="*/ 222 w 261"/>
                <a:gd name="T11" fmla="*/ 137 h 268"/>
                <a:gd name="T12" fmla="*/ 237 w 261"/>
                <a:gd name="T13" fmla="*/ 38 h 268"/>
                <a:gd name="T14" fmla="*/ 100 w 261"/>
                <a:gd name="T15" fmla="*/ 7 h 268"/>
                <a:gd name="T16" fmla="*/ 77 w 261"/>
                <a:gd name="T17" fmla="*/ 53 h 268"/>
                <a:gd name="T18" fmla="*/ 16 w 261"/>
                <a:gd name="T19" fmla="*/ 61 h 268"/>
                <a:gd name="T20" fmla="*/ 23 w 261"/>
                <a:gd name="T21" fmla="*/ 99 h 268"/>
                <a:gd name="T22" fmla="*/ 85 w 261"/>
                <a:gd name="T23" fmla="*/ 252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 h="268">
                  <a:moveTo>
                    <a:pt x="85" y="252"/>
                  </a:moveTo>
                  <a:lnTo>
                    <a:pt x="85" y="252"/>
                  </a:lnTo>
                  <a:cubicBezTo>
                    <a:pt x="92" y="259"/>
                    <a:pt x="108" y="259"/>
                    <a:pt x="138" y="252"/>
                  </a:cubicBezTo>
                  <a:cubicBezTo>
                    <a:pt x="169" y="259"/>
                    <a:pt x="199" y="267"/>
                    <a:pt x="230" y="267"/>
                  </a:cubicBezTo>
                  <a:lnTo>
                    <a:pt x="230" y="267"/>
                  </a:lnTo>
                  <a:cubicBezTo>
                    <a:pt x="230" y="244"/>
                    <a:pt x="222" y="160"/>
                    <a:pt x="222" y="137"/>
                  </a:cubicBezTo>
                  <a:cubicBezTo>
                    <a:pt x="222" y="107"/>
                    <a:pt x="260" y="61"/>
                    <a:pt x="237" y="38"/>
                  </a:cubicBezTo>
                  <a:cubicBezTo>
                    <a:pt x="207" y="0"/>
                    <a:pt x="146" y="0"/>
                    <a:pt x="100" y="7"/>
                  </a:cubicBezTo>
                  <a:cubicBezTo>
                    <a:pt x="85" y="7"/>
                    <a:pt x="92" y="46"/>
                    <a:pt x="77" y="53"/>
                  </a:cubicBezTo>
                  <a:cubicBezTo>
                    <a:pt x="62" y="69"/>
                    <a:pt x="31" y="46"/>
                    <a:pt x="16" y="61"/>
                  </a:cubicBezTo>
                  <a:cubicBezTo>
                    <a:pt x="0" y="69"/>
                    <a:pt x="23" y="84"/>
                    <a:pt x="23" y="99"/>
                  </a:cubicBezTo>
                  <a:cubicBezTo>
                    <a:pt x="39" y="130"/>
                    <a:pt x="69" y="214"/>
                    <a:pt x="85" y="25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84" name="Freeform 154"/>
            <p:cNvSpPr>
              <a:spLocks noChangeArrowheads="1"/>
            </p:cNvSpPr>
            <p:nvPr/>
          </p:nvSpPr>
          <p:spPr bwMode="auto">
            <a:xfrm>
              <a:off x="7117887" y="9477375"/>
              <a:ext cx="101593" cy="71438"/>
            </a:xfrm>
            <a:custGeom>
              <a:avLst/>
              <a:gdLst>
                <a:gd name="T0" fmla="*/ 92 w 284"/>
                <a:gd name="T1" fmla="*/ 183 h 199"/>
                <a:gd name="T2" fmla="*/ 92 w 284"/>
                <a:gd name="T3" fmla="*/ 183 h 199"/>
                <a:gd name="T4" fmla="*/ 84 w 284"/>
                <a:gd name="T5" fmla="*/ 175 h 199"/>
                <a:gd name="T6" fmla="*/ 130 w 284"/>
                <a:gd name="T7" fmla="*/ 198 h 199"/>
                <a:gd name="T8" fmla="*/ 130 w 284"/>
                <a:gd name="T9" fmla="*/ 198 h 199"/>
                <a:gd name="T10" fmla="*/ 260 w 284"/>
                <a:gd name="T11" fmla="*/ 145 h 199"/>
                <a:gd name="T12" fmla="*/ 222 w 284"/>
                <a:gd name="T13" fmla="*/ 46 h 199"/>
                <a:gd name="T14" fmla="*/ 199 w 284"/>
                <a:gd name="T15" fmla="*/ 7 h 199"/>
                <a:gd name="T16" fmla="*/ 15 w 284"/>
                <a:gd name="T17" fmla="*/ 99 h 199"/>
                <a:gd name="T18" fmla="*/ 77 w 284"/>
                <a:gd name="T19" fmla="*/ 175 h 199"/>
                <a:gd name="T20" fmla="*/ 92 w 284"/>
                <a:gd name="T21" fmla="*/ 18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199">
                  <a:moveTo>
                    <a:pt x="92" y="183"/>
                  </a:moveTo>
                  <a:lnTo>
                    <a:pt x="92" y="183"/>
                  </a:lnTo>
                  <a:cubicBezTo>
                    <a:pt x="84" y="183"/>
                    <a:pt x="84" y="175"/>
                    <a:pt x="84" y="175"/>
                  </a:cubicBezTo>
                  <a:cubicBezTo>
                    <a:pt x="92" y="175"/>
                    <a:pt x="115" y="183"/>
                    <a:pt x="130" y="198"/>
                  </a:cubicBezTo>
                  <a:lnTo>
                    <a:pt x="130" y="198"/>
                  </a:lnTo>
                  <a:cubicBezTo>
                    <a:pt x="176" y="190"/>
                    <a:pt x="237" y="183"/>
                    <a:pt x="260" y="145"/>
                  </a:cubicBezTo>
                  <a:cubicBezTo>
                    <a:pt x="283" y="114"/>
                    <a:pt x="245" y="76"/>
                    <a:pt x="222" y="46"/>
                  </a:cubicBezTo>
                  <a:cubicBezTo>
                    <a:pt x="222" y="30"/>
                    <a:pt x="214" y="15"/>
                    <a:pt x="199" y="7"/>
                  </a:cubicBezTo>
                  <a:cubicBezTo>
                    <a:pt x="145" y="0"/>
                    <a:pt x="38" y="0"/>
                    <a:pt x="15" y="99"/>
                  </a:cubicBezTo>
                  <a:cubicBezTo>
                    <a:pt x="0" y="137"/>
                    <a:pt x="38" y="152"/>
                    <a:pt x="77" y="175"/>
                  </a:cubicBezTo>
                  <a:cubicBezTo>
                    <a:pt x="77" y="175"/>
                    <a:pt x="84" y="183"/>
                    <a:pt x="92" y="18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85" name="Freeform 155"/>
            <p:cNvSpPr>
              <a:spLocks noChangeArrowheads="1"/>
            </p:cNvSpPr>
            <p:nvPr/>
          </p:nvSpPr>
          <p:spPr bwMode="auto">
            <a:xfrm>
              <a:off x="6294028" y="9369426"/>
              <a:ext cx="723853" cy="511175"/>
            </a:xfrm>
            <a:custGeom>
              <a:avLst/>
              <a:gdLst>
                <a:gd name="T0" fmla="*/ 7 w 2010"/>
                <a:gd name="T1" fmla="*/ 657 h 1421"/>
                <a:gd name="T2" fmla="*/ 152 w 2010"/>
                <a:gd name="T3" fmla="*/ 580 h 1421"/>
                <a:gd name="T4" fmla="*/ 473 w 2010"/>
                <a:gd name="T5" fmla="*/ 496 h 1421"/>
                <a:gd name="T6" fmla="*/ 542 w 2010"/>
                <a:gd name="T7" fmla="*/ 344 h 1421"/>
                <a:gd name="T8" fmla="*/ 687 w 2010"/>
                <a:gd name="T9" fmla="*/ 221 h 1421"/>
                <a:gd name="T10" fmla="*/ 809 w 2010"/>
                <a:gd name="T11" fmla="*/ 282 h 1421"/>
                <a:gd name="T12" fmla="*/ 886 w 2010"/>
                <a:gd name="T13" fmla="*/ 206 h 1421"/>
                <a:gd name="T14" fmla="*/ 939 w 2010"/>
                <a:gd name="T15" fmla="*/ 23 h 1421"/>
                <a:gd name="T16" fmla="*/ 970 w 2010"/>
                <a:gd name="T17" fmla="*/ 0 h 1421"/>
                <a:gd name="T18" fmla="*/ 1191 w 2010"/>
                <a:gd name="T19" fmla="*/ 122 h 1421"/>
                <a:gd name="T20" fmla="*/ 1298 w 2010"/>
                <a:gd name="T21" fmla="*/ 259 h 1421"/>
                <a:gd name="T22" fmla="*/ 1451 w 2010"/>
                <a:gd name="T23" fmla="*/ 275 h 1421"/>
                <a:gd name="T24" fmla="*/ 1550 w 2010"/>
                <a:gd name="T25" fmla="*/ 236 h 1421"/>
                <a:gd name="T26" fmla="*/ 1741 w 2010"/>
                <a:gd name="T27" fmla="*/ 366 h 1421"/>
                <a:gd name="T28" fmla="*/ 1749 w 2010"/>
                <a:gd name="T29" fmla="*/ 450 h 1421"/>
                <a:gd name="T30" fmla="*/ 1726 w 2010"/>
                <a:gd name="T31" fmla="*/ 550 h 1421"/>
                <a:gd name="T32" fmla="*/ 1795 w 2010"/>
                <a:gd name="T33" fmla="*/ 626 h 1421"/>
                <a:gd name="T34" fmla="*/ 1879 w 2010"/>
                <a:gd name="T35" fmla="*/ 748 h 1421"/>
                <a:gd name="T36" fmla="*/ 1986 w 2010"/>
                <a:gd name="T37" fmla="*/ 802 h 1421"/>
                <a:gd name="T38" fmla="*/ 1970 w 2010"/>
                <a:gd name="T39" fmla="*/ 901 h 1421"/>
                <a:gd name="T40" fmla="*/ 1848 w 2010"/>
                <a:gd name="T41" fmla="*/ 955 h 1421"/>
                <a:gd name="T42" fmla="*/ 1764 w 2010"/>
                <a:gd name="T43" fmla="*/ 825 h 1421"/>
                <a:gd name="T44" fmla="*/ 1695 w 2010"/>
                <a:gd name="T45" fmla="*/ 786 h 1421"/>
                <a:gd name="T46" fmla="*/ 1619 w 2010"/>
                <a:gd name="T47" fmla="*/ 763 h 1421"/>
                <a:gd name="T48" fmla="*/ 1482 w 2010"/>
                <a:gd name="T49" fmla="*/ 741 h 1421"/>
                <a:gd name="T50" fmla="*/ 1405 w 2010"/>
                <a:gd name="T51" fmla="*/ 977 h 1421"/>
                <a:gd name="T52" fmla="*/ 1581 w 2010"/>
                <a:gd name="T53" fmla="*/ 1069 h 1421"/>
                <a:gd name="T54" fmla="*/ 1566 w 2010"/>
                <a:gd name="T55" fmla="*/ 1176 h 1421"/>
                <a:gd name="T56" fmla="*/ 1428 w 2010"/>
                <a:gd name="T57" fmla="*/ 1291 h 1421"/>
                <a:gd name="T58" fmla="*/ 1275 w 2010"/>
                <a:gd name="T59" fmla="*/ 1207 h 1421"/>
                <a:gd name="T60" fmla="*/ 825 w 2010"/>
                <a:gd name="T61" fmla="*/ 1146 h 1421"/>
                <a:gd name="T62" fmla="*/ 779 w 2010"/>
                <a:gd name="T63" fmla="*/ 1245 h 1421"/>
                <a:gd name="T64" fmla="*/ 840 w 2010"/>
                <a:gd name="T65" fmla="*/ 1352 h 1421"/>
                <a:gd name="T66" fmla="*/ 809 w 2010"/>
                <a:gd name="T67" fmla="*/ 1420 h 1421"/>
                <a:gd name="T68" fmla="*/ 794 w 2010"/>
                <a:gd name="T69" fmla="*/ 1313 h 1421"/>
                <a:gd name="T70" fmla="*/ 756 w 2010"/>
                <a:gd name="T71" fmla="*/ 1245 h 1421"/>
                <a:gd name="T72" fmla="*/ 84 w 2010"/>
                <a:gd name="T73" fmla="*/ 909 h 1421"/>
                <a:gd name="T74" fmla="*/ 15 w 2010"/>
                <a:gd name="T75" fmla="*/ 939 h 1421"/>
                <a:gd name="T76" fmla="*/ 38 w 2010"/>
                <a:gd name="T77" fmla="*/ 809 h 1421"/>
                <a:gd name="T78" fmla="*/ 107 w 2010"/>
                <a:gd name="T79" fmla="*/ 718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10" h="1421">
                  <a:moveTo>
                    <a:pt x="7" y="657"/>
                  </a:moveTo>
                  <a:lnTo>
                    <a:pt x="7" y="657"/>
                  </a:lnTo>
                  <a:cubicBezTo>
                    <a:pt x="30" y="641"/>
                    <a:pt x="38" y="611"/>
                    <a:pt x="61" y="603"/>
                  </a:cubicBezTo>
                  <a:cubicBezTo>
                    <a:pt x="84" y="588"/>
                    <a:pt x="122" y="588"/>
                    <a:pt x="152" y="580"/>
                  </a:cubicBezTo>
                  <a:cubicBezTo>
                    <a:pt x="175" y="573"/>
                    <a:pt x="191" y="565"/>
                    <a:pt x="214" y="557"/>
                  </a:cubicBezTo>
                  <a:cubicBezTo>
                    <a:pt x="298" y="534"/>
                    <a:pt x="389" y="519"/>
                    <a:pt x="473" y="496"/>
                  </a:cubicBezTo>
                  <a:cubicBezTo>
                    <a:pt x="488" y="496"/>
                    <a:pt x="527" y="511"/>
                    <a:pt x="534" y="488"/>
                  </a:cubicBezTo>
                  <a:cubicBezTo>
                    <a:pt x="557" y="443"/>
                    <a:pt x="534" y="389"/>
                    <a:pt x="542" y="344"/>
                  </a:cubicBezTo>
                  <a:cubicBezTo>
                    <a:pt x="542" y="313"/>
                    <a:pt x="534" y="275"/>
                    <a:pt x="550" y="259"/>
                  </a:cubicBezTo>
                  <a:cubicBezTo>
                    <a:pt x="588" y="229"/>
                    <a:pt x="641" y="206"/>
                    <a:pt x="687" y="221"/>
                  </a:cubicBezTo>
                  <a:cubicBezTo>
                    <a:pt x="733" y="236"/>
                    <a:pt x="725" y="313"/>
                    <a:pt x="771" y="336"/>
                  </a:cubicBezTo>
                  <a:cubicBezTo>
                    <a:pt x="786" y="344"/>
                    <a:pt x="794" y="290"/>
                    <a:pt x="809" y="282"/>
                  </a:cubicBezTo>
                  <a:cubicBezTo>
                    <a:pt x="855" y="267"/>
                    <a:pt x="924" y="298"/>
                    <a:pt x="962" y="259"/>
                  </a:cubicBezTo>
                  <a:cubicBezTo>
                    <a:pt x="977" y="244"/>
                    <a:pt x="886" y="236"/>
                    <a:pt x="886" y="206"/>
                  </a:cubicBezTo>
                  <a:cubicBezTo>
                    <a:pt x="886" y="168"/>
                    <a:pt x="947" y="145"/>
                    <a:pt x="962" y="99"/>
                  </a:cubicBezTo>
                  <a:cubicBezTo>
                    <a:pt x="970" y="76"/>
                    <a:pt x="939" y="53"/>
                    <a:pt x="939" y="23"/>
                  </a:cubicBezTo>
                  <a:cubicBezTo>
                    <a:pt x="947" y="15"/>
                    <a:pt x="962" y="7"/>
                    <a:pt x="970" y="0"/>
                  </a:cubicBezTo>
                  <a:lnTo>
                    <a:pt x="970" y="0"/>
                  </a:lnTo>
                  <a:cubicBezTo>
                    <a:pt x="1023" y="15"/>
                    <a:pt x="1077" y="7"/>
                    <a:pt x="1115" y="30"/>
                  </a:cubicBezTo>
                  <a:cubicBezTo>
                    <a:pt x="1153" y="46"/>
                    <a:pt x="1168" y="91"/>
                    <a:pt x="1191" y="122"/>
                  </a:cubicBezTo>
                  <a:cubicBezTo>
                    <a:pt x="1214" y="160"/>
                    <a:pt x="1230" y="198"/>
                    <a:pt x="1252" y="236"/>
                  </a:cubicBezTo>
                  <a:cubicBezTo>
                    <a:pt x="1260" y="252"/>
                    <a:pt x="1283" y="252"/>
                    <a:pt x="1298" y="259"/>
                  </a:cubicBezTo>
                  <a:cubicBezTo>
                    <a:pt x="1313" y="282"/>
                    <a:pt x="1313" y="336"/>
                    <a:pt x="1344" y="336"/>
                  </a:cubicBezTo>
                  <a:cubicBezTo>
                    <a:pt x="1382" y="336"/>
                    <a:pt x="1413" y="290"/>
                    <a:pt x="1451" y="275"/>
                  </a:cubicBezTo>
                  <a:cubicBezTo>
                    <a:pt x="1482" y="259"/>
                    <a:pt x="1520" y="252"/>
                    <a:pt x="1550" y="236"/>
                  </a:cubicBezTo>
                  <a:lnTo>
                    <a:pt x="1550" y="236"/>
                  </a:lnTo>
                  <a:cubicBezTo>
                    <a:pt x="1588" y="298"/>
                    <a:pt x="1604" y="366"/>
                    <a:pt x="1657" y="405"/>
                  </a:cubicBezTo>
                  <a:cubicBezTo>
                    <a:pt x="1688" y="427"/>
                    <a:pt x="1711" y="374"/>
                    <a:pt x="1741" y="366"/>
                  </a:cubicBezTo>
                  <a:cubicBezTo>
                    <a:pt x="1749" y="366"/>
                    <a:pt x="1780" y="366"/>
                    <a:pt x="1780" y="382"/>
                  </a:cubicBezTo>
                  <a:cubicBezTo>
                    <a:pt x="1787" y="405"/>
                    <a:pt x="1764" y="427"/>
                    <a:pt x="1749" y="450"/>
                  </a:cubicBezTo>
                  <a:cubicBezTo>
                    <a:pt x="1741" y="458"/>
                    <a:pt x="1734" y="466"/>
                    <a:pt x="1726" y="473"/>
                  </a:cubicBezTo>
                  <a:cubicBezTo>
                    <a:pt x="1718" y="504"/>
                    <a:pt x="1711" y="534"/>
                    <a:pt x="1726" y="550"/>
                  </a:cubicBezTo>
                  <a:cubicBezTo>
                    <a:pt x="1741" y="573"/>
                    <a:pt x="1780" y="534"/>
                    <a:pt x="1795" y="550"/>
                  </a:cubicBezTo>
                  <a:cubicBezTo>
                    <a:pt x="1810" y="565"/>
                    <a:pt x="1795" y="603"/>
                    <a:pt x="1795" y="626"/>
                  </a:cubicBezTo>
                  <a:cubicBezTo>
                    <a:pt x="1802" y="672"/>
                    <a:pt x="1787" y="725"/>
                    <a:pt x="1810" y="763"/>
                  </a:cubicBezTo>
                  <a:cubicBezTo>
                    <a:pt x="1825" y="779"/>
                    <a:pt x="1856" y="733"/>
                    <a:pt x="1879" y="748"/>
                  </a:cubicBezTo>
                  <a:cubicBezTo>
                    <a:pt x="1894" y="756"/>
                    <a:pt x="1871" y="809"/>
                    <a:pt x="1894" y="817"/>
                  </a:cubicBezTo>
                  <a:cubicBezTo>
                    <a:pt x="1924" y="832"/>
                    <a:pt x="1963" y="779"/>
                    <a:pt x="1986" y="802"/>
                  </a:cubicBezTo>
                  <a:cubicBezTo>
                    <a:pt x="2009" y="817"/>
                    <a:pt x="1978" y="878"/>
                    <a:pt x="1970" y="901"/>
                  </a:cubicBezTo>
                  <a:lnTo>
                    <a:pt x="1970" y="901"/>
                  </a:lnTo>
                  <a:cubicBezTo>
                    <a:pt x="1947" y="909"/>
                    <a:pt x="1917" y="916"/>
                    <a:pt x="1894" y="947"/>
                  </a:cubicBezTo>
                  <a:cubicBezTo>
                    <a:pt x="1886" y="955"/>
                    <a:pt x="1871" y="955"/>
                    <a:pt x="1848" y="955"/>
                  </a:cubicBezTo>
                  <a:lnTo>
                    <a:pt x="1848" y="955"/>
                  </a:lnTo>
                  <a:cubicBezTo>
                    <a:pt x="1825" y="924"/>
                    <a:pt x="1787" y="855"/>
                    <a:pt x="1764" y="825"/>
                  </a:cubicBezTo>
                  <a:cubicBezTo>
                    <a:pt x="1749" y="817"/>
                    <a:pt x="1749" y="794"/>
                    <a:pt x="1734" y="786"/>
                  </a:cubicBezTo>
                  <a:cubicBezTo>
                    <a:pt x="1726" y="779"/>
                    <a:pt x="1703" y="786"/>
                    <a:pt x="1695" y="786"/>
                  </a:cubicBezTo>
                  <a:cubicBezTo>
                    <a:pt x="1665" y="779"/>
                    <a:pt x="1642" y="771"/>
                    <a:pt x="1619" y="763"/>
                  </a:cubicBezTo>
                  <a:lnTo>
                    <a:pt x="1619" y="763"/>
                  </a:lnTo>
                  <a:cubicBezTo>
                    <a:pt x="1596" y="748"/>
                    <a:pt x="1581" y="710"/>
                    <a:pt x="1550" y="710"/>
                  </a:cubicBezTo>
                  <a:cubicBezTo>
                    <a:pt x="1527" y="702"/>
                    <a:pt x="1497" y="718"/>
                    <a:pt x="1482" y="741"/>
                  </a:cubicBezTo>
                  <a:cubicBezTo>
                    <a:pt x="1466" y="763"/>
                    <a:pt x="1474" y="802"/>
                    <a:pt x="1466" y="832"/>
                  </a:cubicBezTo>
                  <a:cubicBezTo>
                    <a:pt x="1459" y="855"/>
                    <a:pt x="1413" y="955"/>
                    <a:pt x="1405" y="977"/>
                  </a:cubicBezTo>
                  <a:lnTo>
                    <a:pt x="1405" y="977"/>
                  </a:lnTo>
                  <a:cubicBezTo>
                    <a:pt x="1405" y="1008"/>
                    <a:pt x="1550" y="1077"/>
                    <a:pt x="1581" y="1069"/>
                  </a:cubicBezTo>
                  <a:cubicBezTo>
                    <a:pt x="1604" y="1061"/>
                    <a:pt x="1588" y="1092"/>
                    <a:pt x="1588" y="1107"/>
                  </a:cubicBezTo>
                  <a:cubicBezTo>
                    <a:pt x="1596" y="1153"/>
                    <a:pt x="1642" y="1146"/>
                    <a:pt x="1566" y="1176"/>
                  </a:cubicBezTo>
                  <a:cubicBezTo>
                    <a:pt x="1535" y="1184"/>
                    <a:pt x="1581" y="1260"/>
                    <a:pt x="1558" y="1260"/>
                  </a:cubicBezTo>
                  <a:cubicBezTo>
                    <a:pt x="1520" y="1260"/>
                    <a:pt x="1436" y="1245"/>
                    <a:pt x="1428" y="1291"/>
                  </a:cubicBezTo>
                  <a:cubicBezTo>
                    <a:pt x="1405" y="1298"/>
                    <a:pt x="1397" y="1275"/>
                    <a:pt x="1390" y="1252"/>
                  </a:cubicBezTo>
                  <a:cubicBezTo>
                    <a:pt x="1344" y="1252"/>
                    <a:pt x="1321" y="1222"/>
                    <a:pt x="1275" y="1207"/>
                  </a:cubicBezTo>
                  <a:cubicBezTo>
                    <a:pt x="1230" y="1191"/>
                    <a:pt x="1176" y="1207"/>
                    <a:pt x="1130" y="1191"/>
                  </a:cubicBezTo>
                  <a:cubicBezTo>
                    <a:pt x="1023" y="1176"/>
                    <a:pt x="932" y="1146"/>
                    <a:pt x="825" y="1146"/>
                  </a:cubicBezTo>
                  <a:cubicBezTo>
                    <a:pt x="825" y="1168"/>
                    <a:pt x="794" y="1207"/>
                    <a:pt x="779" y="1229"/>
                  </a:cubicBezTo>
                  <a:cubicBezTo>
                    <a:pt x="779" y="1245"/>
                    <a:pt x="779" y="1245"/>
                    <a:pt x="779" y="1245"/>
                  </a:cubicBezTo>
                  <a:cubicBezTo>
                    <a:pt x="779" y="1268"/>
                    <a:pt x="794" y="1283"/>
                    <a:pt x="809" y="1298"/>
                  </a:cubicBezTo>
                  <a:cubicBezTo>
                    <a:pt x="817" y="1313"/>
                    <a:pt x="840" y="1336"/>
                    <a:pt x="840" y="1352"/>
                  </a:cubicBezTo>
                  <a:cubicBezTo>
                    <a:pt x="840" y="1367"/>
                    <a:pt x="825" y="1382"/>
                    <a:pt x="817" y="1398"/>
                  </a:cubicBezTo>
                  <a:cubicBezTo>
                    <a:pt x="809" y="1405"/>
                    <a:pt x="809" y="1420"/>
                    <a:pt x="809" y="1420"/>
                  </a:cubicBezTo>
                  <a:cubicBezTo>
                    <a:pt x="802" y="1398"/>
                    <a:pt x="794" y="1390"/>
                    <a:pt x="794" y="1367"/>
                  </a:cubicBezTo>
                  <a:cubicBezTo>
                    <a:pt x="794" y="1352"/>
                    <a:pt x="802" y="1329"/>
                    <a:pt x="794" y="1313"/>
                  </a:cubicBezTo>
                  <a:cubicBezTo>
                    <a:pt x="786" y="1306"/>
                    <a:pt x="779" y="1298"/>
                    <a:pt x="771" y="1283"/>
                  </a:cubicBezTo>
                  <a:cubicBezTo>
                    <a:pt x="763" y="1275"/>
                    <a:pt x="763" y="1260"/>
                    <a:pt x="756" y="1245"/>
                  </a:cubicBezTo>
                  <a:cubicBezTo>
                    <a:pt x="664" y="1138"/>
                    <a:pt x="351" y="1031"/>
                    <a:pt x="282" y="970"/>
                  </a:cubicBezTo>
                  <a:cubicBezTo>
                    <a:pt x="236" y="955"/>
                    <a:pt x="130" y="901"/>
                    <a:pt x="84" y="909"/>
                  </a:cubicBezTo>
                  <a:cubicBezTo>
                    <a:pt x="61" y="916"/>
                    <a:pt x="38" y="924"/>
                    <a:pt x="15" y="939"/>
                  </a:cubicBezTo>
                  <a:lnTo>
                    <a:pt x="15" y="939"/>
                  </a:lnTo>
                  <a:cubicBezTo>
                    <a:pt x="15" y="916"/>
                    <a:pt x="15" y="863"/>
                    <a:pt x="23" y="840"/>
                  </a:cubicBezTo>
                  <a:cubicBezTo>
                    <a:pt x="23" y="825"/>
                    <a:pt x="38" y="817"/>
                    <a:pt x="38" y="809"/>
                  </a:cubicBezTo>
                  <a:cubicBezTo>
                    <a:pt x="30" y="794"/>
                    <a:pt x="0" y="794"/>
                    <a:pt x="7" y="786"/>
                  </a:cubicBezTo>
                  <a:cubicBezTo>
                    <a:pt x="30" y="748"/>
                    <a:pt x="107" y="756"/>
                    <a:pt x="107" y="718"/>
                  </a:cubicBezTo>
                  <a:cubicBezTo>
                    <a:pt x="107" y="680"/>
                    <a:pt x="46" y="680"/>
                    <a:pt x="7" y="65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86" name="Freeform 156"/>
            <p:cNvSpPr>
              <a:spLocks noChangeArrowheads="1"/>
            </p:cNvSpPr>
            <p:nvPr/>
          </p:nvSpPr>
          <p:spPr bwMode="auto">
            <a:xfrm>
              <a:off x="6862316" y="9644063"/>
              <a:ext cx="96831" cy="74612"/>
            </a:xfrm>
            <a:custGeom>
              <a:avLst/>
              <a:gdLst>
                <a:gd name="T0" fmla="*/ 267 w 268"/>
                <a:gd name="T1" fmla="*/ 192 h 208"/>
                <a:gd name="T2" fmla="*/ 267 w 268"/>
                <a:gd name="T3" fmla="*/ 192 h 208"/>
                <a:gd name="T4" fmla="*/ 183 w 268"/>
                <a:gd name="T5" fmla="*/ 62 h 208"/>
                <a:gd name="T6" fmla="*/ 153 w 268"/>
                <a:gd name="T7" fmla="*/ 23 h 208"/>
                <a:gd name="T8" fmla="*/ 114 w 268"/>
                <a:gd name="T9" fmla="*/ 23 h 208"/>
                <a:gd name="T10" fmla="*/ 38 w 268"/>
                <a:gd name="T11" fmla="*/ 0 h 208"/>
                <a:gd name="T12" fmla="*/ 38 w 268"/>
                <a:gd name="T13" fmla="*/ 0 h 208"/>
                <a:gd name="T14" fmla="*/ 7 w 268"/>
                <a:gd name="T15" fmla="*/ 54 h 208"/>
                <a:gd name="T16" fmla="*/ 68 w 268"/>
                <a:gd name="T17" fmla="*/ 85 h 208"/>
                <a:gd name="T18" fmla="*/ 61 w 268"/>
                <a:gd name="T19" fmla="*/ 207 h 208"/>
                <a:gd name="T20" fmla="*/ 61 w 268"/>
                <a:gd name="T21" fmla="*/ 207 h 208"/>
                <a:gd name="T22" fmla="*/ 214 w 268"/>
                <a:gd name="T23" fmla="*/ 176 h 208"/>
                <a:gd name="T24" fmla="*/ 267 w 268"/>
                <a:gd name="T25" fmla="*/ 19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8" h="208">
                  <a:moveTo>
                    <a:pt x="267" y="192"/>
                  </a:moveTo>
                  <a:lnTo>
                    <a:pt x="267" y="192"/>
                  </a:lnTo>
                  <a:cubicBezTo>
                    <a:pt x="244" y="161"/>
                    <a:pt x="206" y="92"/>
                    <a:pt x="183" y="62"/>
                  </a:cubicBezTo>
                  <a:cubicBezTo>
                    <a:pt x="168" y="54"/>
                    <a:pt x="168" y="31"/>
                    <a:pt x="153" y="23"/>
                  </a:cubicBezTo>
                  <a:cubicBezTo>
                    <a:pt x="145" y="16"/>
                    <a:pt x="122" y="23"/>
                    <a:pt x="114" y="23"/>
                  </a:cubicBezTo>
                  <a:cubicBezTo>
                    <a:pt x="84" y="16"/>
                    <a:pt x="61" y="8"/>
                    <a:pt x="38" y="0"/>
                  </a:cubicBezTo>
                  <a:lnTo>
                    <a:pt x="38" y="0"/>
                  </a:lnTo>
                  <a:cubicBezTo>
                    <a:pt x="30" y="16"/>
                    <a:pt x="0" y="31"/>
                    <a:pt x="7" y="54"/>
                  </a:cubicBezTo>
                  <a:cubicBezTo>
                    <a:pt x="15" y="69"/>
                    <a:pt x="61" y="62"/>
                    <a:pt x="68" y="85"/>
                  </a:cubicBezTo>
                  <a:cubicBezTo>
                    <a:pt x="84" y="115"/>
                    <a:pt x="68" y="176"/>
                    <a:pt x="61" y="207"/>
                  </a:cubicBezTo>
                  <a:lnTo>
                    <a:pt x="61" y="207"/>
                  </a:lnTo>
                  <a:cubicBezTo>
                    <a:pt x="99" y="176"/>
                    <a:pt x="153" y="161"/>
                    <a:pt x="214" y="176"/>
                  </a:cubicBezTo>
                  <a:cubicBezTo>
                    <a:pt x="229" y="176"/>
                    <a:pt x="252" y="184"/>
                    <a:pt x="267" y="19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87" name="Freeform 157"/>
            <p:cNvSpPr>
              <a:spLocks noChangeArrowheads="1"/>
            </p:cNvSpPr>
            <p:nvPr/>
          </p:nvSpPr>
          <p:spPr bwMode="auto">
            <a:xfrm>
              <a:off x="7049629" y="9647239"/>
              <a:ext cx="322241" cy="206375"/>
            </a:xfrm>
            <a:custGeom>
              <a:avLst/>
              <a:gdLst>
                <a:gd name="T0" fmla="*/ 359 w 895"/>
                <a:gd name="T1" fmla="*/ 413 h 574"/>
                <a:gd name="T2" fmla="*/ 359 w 895"/>
                <a:gd name="T3" fmla="*/ 413 h 574"/>
                <a:gd name="T4" fmla="*/ 275 w 895"/>
                <a:gd name="T5" fmla="*/ 367 h 574"/>
                <a:gd name="T6" fmla="*/ 199 w 895"/>
                <a:gd name="T7" fmla="*/ 298 h 574"/>
                <a:gd name="T8" fmla="*/ 115 w 895"/>
                <a:gd name="T9" fmla="*/ 237 h 574"/>
                <a:gd name="T10" fmla="*/ 329 w 895"/>
                <a:gd name="T11" fmla="*/ 161 h 574"/>
                <a:gd name="T12" fmla="*/ 481 w 895"/>
                <a:gd name="T13" fmla="*/ 61 h 574"/>
                <a:gd name="T14" fmla="*/ 604 w 895"/>
                <a:gd name="T15" fmla="*/ 92 h 574"/>
                <a:gd name="T16" fmla="*/ 733 w 895"/>
                <a:gd name="T17" fmla="*/ 115 h 574"/>
                <a:gd name="T18" fmla="*/ 848 w 895"/>
                <a:gd name="T19" fmla="*/ 252 h 574"/>
                <a:gd name="T20" fmla="*/ 764 w 895"/>
                <a:gd name="T21" fmla="*/ 321 h 574"/>
                <a:gd name="T22" fmla="*/ 710 w 895"/>
                <a:gd name="T23" fmla="*/ 397 h 574"/>
                <a:gd name="T24" fmla="*/ 581 w 895"/>
                <a:gd name="T25" fmla="*/ 497 h 574"/>
                <a:gd name="T26" fmla="*/ 413 w 895"/>
                <a:gd name="T27" fmla="*/ 458 h 574"/>
                <a:gd name="T28" fmla="*/ 359 w 895"/>
                <a:gd name="T29" fmla="*/ 413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95" h="574">
                  <a:moveTo>
                    <a:pt x="359" y="413"/>
                  </a:moveTo>
                  <a:lnTo>
                    <a:pt x="359" y="413"/>
                  </a:lnTo>
                  <a:cubicBezTo>
                    <a:pt x="329" y="397"/>
                    <a:pt x="306" y="390"/>
                    <a:pt x="275" y="367"/>
                  </a:cubicBezTo>
                  <a:cubicBezTo>
                    <a:pt x="252" y="352"/>
                    <a:pt x="229" y="290"/>
                    <a:pt x="199" y="298"/>
                  </a:cubicBezTo>
                  <a:cubicBezTo>
                    <a:pt x="0" y="352"/>
                    <a:pt x="99" y="306"/>
                    <a:pt x="115" y="237"/>
                  </a:cubicBezTo>
                  <a:cubicBezTo>
                    <a:pt x="130" y="168"/>
                    <a:pt x="275" y="191"/>
                    <a:pt x="329" y="161"/>
                  </a:cubicBezTo>
                  <a:cubicBezTo>
                    <a:pt x="390" y="130"/>
                    <a:pt x="436" y="115"/>
                    <a:pt x="481" y="61"/>
                  </a:cubicBezTo>
                  <a:cubicBezTo>
                    <a:pt x="535" y="0"/>
                    <a:pt x="543" y="61"/>
                    <a:pt x="604" y="92"/>
                  </a:cubicBezTo>
                  <a:cubicBezTo>
                    <a:pt x="649" y="115"/>
                    <a:pt x="680" y="115"/>
                    <a:pt x="733" y="115"/>
                  </a:cubicBezTo>
                  <a:cubicBezTo>
                    <a:pt x="764" y="115"/>
                    <a:pt x="825" y="222"/>
                    <a:pt x="848" y="252"/>
                  </a:cubicBezTo>
                  <a:cubicBezTo>
                    <a:pt x="894" y="298"/>
                    <a:pt x="779" y="313"/>
                    <a:pt x="764" y="321"/>
                  </a:cubicBezTo>
                  <a:cubicBezTo>
                    <a:pt x="703" y="336"/>
                    <a:pt x="726" y="359"/>
                    <a:pt x="710" y="397"/>
                  </a:cubicBezTo>
                  <a:cubicBezTo>
                    <a:pt x="688" y="474"/>
                    <a:pt x="634" y="443"/>
                    <a:pt x="581" y="497"/>
                  </a:cubicBezTo>
                  <a:cubicBezTo>
                    <a:pt x="497" y="573"/>
                    <a:pt x="489" y="489"/>
                    <a:pt x="413" y="458"/>
                  </a:cubicBezTo>
                  <a:lnTo>
                    <a:pt x="359" y="413"/>
                  </a:ln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88" name="Freeform 158"/>
            <p:cNvSpPr>
              <a:spLocks noChangeArrowheads="1"/>
            </p:cNvSpPr>
            <p:nvPr/>
          </p:nvSpPr>
          <p:spPr bwMode="auto">
            <a:xfrm>
              <a:off x="6798820" y="9621838"/>
              <a:ext cx="93656" cy="127000"/>
            </a:xfrm>
            <a:custGeom>
              <a:avLst/>
              <a:gdLst>
                <a:gd name="T0" fmla="*/ 0 w 261"/>
                <a:gd name="T1" fmla="*/ 275 h 353"/>
                <a:gd name="T2" fmla="*/ 0 w 261"/>
                <a:gd name="T3" fmla="*/ 275 h 353"/>
                <a:gd name="T4" fmla="*/ 84 w 261"/>
                <a:gd name="T5" fmla="*/ 283 h 353"/>
                <a:gd name="T6" fmla="*/ 161 w 261"/>
                <a:gd name="T7" fmla="*/ 275 h 353"/>
                <a:gd name="T8" fmla="*/ 153 w 261"/>
                <a:gd name="T9" fmla="*/ 329 h 353"/>
                <a:gd name="T10" fmla="*/ 183 w 261"/>
                <a:gd name="T11" fmla="*/ 352 h 353"/>
                <a:gd name="T12" fmla="*/ 237 w 261"/>
                <a:gd name="T13" fmla="*/ 268 h 353"/>
                <a:gd name="T14" fmla="*/ 237 w 261"/>
                <a:gd name="T15" fmla="*/ 268 h 353"/>
                <a:gd name="T16" fmla="*/ 244 w 261"/>
                <a:gd name="T17" fmla="*/ 146 h 353"/>
                <a:gd name="T18" fmla="*/ 183 w 261"/>
                <a:gd name="T19" fmla="*/ 115 h 353"/>
                <a:gd name="T20" fmla="*/ 214 w 261"/>
                <a:gd name="T21" fmla="*/ 61 h 353"/>
                <a:gd name="T22" fmla="*/ 214 w 261"/>
                <a:gd name="T23" fmla="*/ 61 h 353"/>
                <a:gd name="T24" fmla="*/ 145 w 261"/>
                <a:gd name="T25" fmla="*/ 8 h 353"/>
                <a:gd name="T26" fmla="*/ 77 w 261"/>
                <a:gd name="T27" fmla="*/ 39 h 353"/>
                <a:gd name="T28" fmla="*/ 61 w 261"/>
                <a:gd name="T29" fmla="*/ 130 h 353"/>
                <a:gd name="T30" fmla="*/ 0 w 261"/>
                <a:gd name="T31" fmla="*/ 27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353">
                  <a:moveTo>
                    <a:pt x="0" y="275"/>
                  </a:moveTo>
                  <a:lnTo>
                    <a:pt x="0" y="275"/>
                  </a:lnTo>
                  <a:cubicBezTo>
                    <a:pt x="31" y="275"/>
                    <a:pt x="54" y="283"/>
                    <a:pt x="84" y="283"/>
                  </a:cubicBezTo>
                  <a:cubicBezTo>
                    <a:pt x="115" y="275"/>
                    <a:pt x="138" y="268"/>
                    <a:pt x="161" y="275"/>
                  </a:cubicBezTo>
                  <a:cubicBezTo>
                    <a:pt x="168" y="298"/>
                    <a:pt x="153" y="306"/>
                    <a:pt x="153" y="329"/>
                  </a:cubicBezTo>
                  <a:cubicBezTo>
                    <a:pt x="153" y="336"/>
                    <a:pt x="183" y="352"/>
                    <a:pt x="183" y="352"/>
                  </a:cubicBezTo>
                  <a:cubicBezTo>
                    <a:pt x="191" y="321"/>
                    <a:pt x="214" y="291"/>
                    <a:pt x="237" y="268"/>
                  </a:cubicBezTo>
                  <a:lnTo>
                    <a:pt x="237" y="268"/>
                  </a:lnTo>
                  <a:cubicBezTo>
                    <a:pt x="244" y="237"/>
                    <a:pt x="260" y="176"/>
                    <a:pt x="244" y="146"/>
                  </a:cubicBezTo>
                  <a:cubicBezTo>
                    <a:pt x="237" y="123"/>
                    <a:pt x="191" y="130"/>
                    <a:pt x="183" y="115"/>
                  </a:cubicBezTo>
                  <a:cubicBezTo>
                    <a:pt x="176" y="92"/>
                    <a:pt x="206" y="77"/>
                    <a:pt x="214" y="61"/>
                  </a:cubicBezTo>
                  <a:lnTo>
                    <a:pt x="214" y="61"/>
                  </a:lnTo>
                  <a:cubicBezTo>
                    <a:pt x="191" y="46"/>
                    <a:pt x="176" y="8"/>
                    <a:pt x="145" y="8"/>
                  </a:cubicBezTo>
                  <a:cubicBezTo>
                    <a:pt x="122" y="0"/>
                    <a:pt x="92" y="16"/>
                    <a:pt x="77" y="39"/>
                  </a:cubicBezTo>
                  <a:cubicBezTo>
                    <a:pt x="61" y="61"/>
                    <a:pt x="69" y="100"/>
                    <a:pt x="61" y="130"/>
                  </a:cubicBezTo>
                  <a:cubicBezTo>
                    <a:pt x="54" y="153"/>
                    <a:pt x="8" y="253"/>
                    <a:pt x="0" y="27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89" name="Freeform 159"/>
            <p:cNvSpPr>
              <a:spLocks noChangeArrowheads="1"/>
            </p:cNvSpPr>
            <p:nvPr/>
          </p:nvSpPr>
          <p:spPr bwMode="auto">
            <a:xfrm>
              <a:off x="5916228" y="9879013"/>
              <a:ext cx="85719" cy="127000"/>
            </a:xfrm>
            <a:custGeom>
              <a:avLst/>
              <a:gdLst>
                <a:gd name="T0" fmla="*/ 184 w 238"/>
                <a:gd name="T1" fmla="*/ 0 h 352"/>
                <a:gd name="T2" fmla="*/ 184 w 238"/>
                <a:gd name="T3" fmla="*/ 0 h 352"/>
                <a:gd name="T4" fmla="*/ 77 w 238"/>
                <a:gd name="T5" fmla="*/ 61 h 352"/>
                <a:gd name="T6" fmla="*/ 61 w 238"/>
                <a:gd name="T7" fmla="*/ 122 h 352"/>
                <a:gd name="T8" fmla="*/ 8 w 238"/>
                <a:gd name="T9" fmla="*/ 168 h 352"/>
                <a:gd name="T10" fmla="*/ 8 w 238"/>
                <a:gd name="T11" fmla="*/ 221 h 352"/>
                <a:gd name="T12" fmla="*/ 77 w 238"/>
                <a:gd name="T13" fmla="*/ 282 h 352"/>
                <a:gd name="T14" fmla="*/ 92 w 238"/>
                <a:gd name="T15" fmla="*/ 336 h 352"/>
                <a:gd name="T16" fmla="*/ 214 w 238"/>
                <a:gd name="T17" fmla="*/ 328 h 352"/>
                <a:gd name="T18" fmla="*/ 214 w 238"/>
                <a:gd name="T19" fmla="*/ 328 h 352"/>
                <a:gd name="T20" fmla="*/ 222 w 238"/>
                <a:gd name="T21" fmla="*/ 305 h 352"/>
                <a:gd name="T22" fmla="*/ 161 w 238"/>
                <a:gd name="T23" fmla="*/ 191 h 352"/>
                <a:gd name="T24" fmla="*/ 199 w 238"/>
                <a:gd name="T25" fmla="*/ 137 h 352"/>
                <a:gd name="T26" fmla="*/ 184 w 238"/>
                <a:gd name="T2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8" h="352">
                  <a:moveTo>
                    <a:pt x="184" y="0"/>
                  </a:moveTo>
                  <a:lnTo>
                    <a:pt x="184" y="0"/>
                  </a:lnTo>
                  <a:cubicBezTo>
                    <a:pt x="153" y="23"/>
                    <a:pt x="100" y="38"/>
                    <a:pt x="77" y="61"/>
                  </a:cubicBezTo>
                  <a:cubicBezTo>
                    <a:pt x="61" y="76"/>
                    <a:pt x="69" y="107"/>
                    <a:pt x="61" y="122"/>
                  </a:cubicBezTo>
                  <a:cubicBezTo>
                    <a:pt x="46" y="145"/>
                    <a:pt x="16" y="153"/>
                    <a:pt x="8" y="168"/>
                  </a:cubicBezTo>
                  <a:cubicBezTo>
                    <a:pt x="0" y="183"/>
                    <a:pt x="0" y="206"/>
                    <a:pt x="8" y="221"/>
                  </a:cubicBezTo>
                  <a:cubicBezTo>
                    <a:pt x="23" y="244"/>
                    <a:pt x="61" y="259"/>
                    <a:pt x="77" y="282"/>
                  </a:cubicBezTo>
                  <a:cubicBezTo>
                    <a:pt x="92" y="298"/>
                    <a:pt x="77" y="328"/>
                    <a:pt x="92" y="336"/>
                  </a:cubicBezTo>
                  <a:cubicBezTo>
                    <a:pt x="130" y="351"/>
                    <a:pt x="168" y="336"/>
                    <a:pt x="214" y="328"/>
                  </a:cubicBezTo>
                  <a:lnTo>
                    <a:pt x="214" y="328"/>
                  </a:lnTo>
                  <a:cubicBezTo>
                    <a:pt x="214" y="321"/>
                    <a:pt x="214" y="313"/>
                    <a:pt x="222" y="305"/>
                  </a:cubicBezTo>
                  <a:cubicBezTo>
                    <a:pt x="107" y="305"/>
                    <a:pt x="31" y="191"/>
                    <a:pt x="161" y="191"/>
                  </a:cubicBezTo>
                  <a:cubicBezTo>
                    <a:pt x="207" y="191"/>
                    <a:pt x="237" y="183"/>
                    <a:pt x="199" y="137"/>
                  </a:cubicBezTo>
                  <a:cubicBezTo>
                    <a:pt x="161" y="107"/>
                    <a:pt x="168" y="46"/>
                    <a:pt x="184"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90" name="Freeform 160"/>
            <p:cNvSpPr>
              <a:spLocks noChangeArrowheads="1"/>
            </p:cNvSpPr>
            <p:nvPr/>
          </p:nvSpPr>
          <p:spPr bwMode="auto">
            <a:xfrm>
              <a:off x="5311429" y="9234489"/>
              <a:ext cx="1020697" cy="935037"/>
            </a:xfrm>
            <a:custGeom>
              <a:avLst/>
              <a:gdLst>
                <a:gd name="T0" fmla="*/ 15 w 2834"/>
                <a:gd name="T1" fmla="*/ 191 h 2598"/>
                <a:gd name="T2" fmla="*/ 7 w 2834"/>
                <a:gd name="T3" fmla="*/ 146 h 2598"/>
                <a:gd name="T4" fmla="*/ 23 w 2834"/>
                <a:gd name="T5" fmla="*/ 130 h 2598"/>
                <a:gd name="T6" fmla="*/ 38 w 2834"/>
                <a:gd name="T7" fmla="*/ 184 h 2598"/>
                <a:gd name="T8" fmla="*/ 15 w 2834"/>
                <a:gd name="T9" fmla="*/ 191 h 2598"/>
                <a:gd name="T10" fmla="*/ 886 w 2834"/>
                <a:gd name="T11" fmla="*/ 2208 h 2598"/>
                <a:gd name="T12" fmla="*/ 1283 w 2834"/>
                <a:gd name="T13" fmla="*/ 2452 h 2598"/>
                <a:gd name="T14" fmla="*/ 1528 w 2834"/>
                <a:gd name="T15" fmla="*/ 2597 h 2598"/>
                <a:gd name="T16" fmla="*/ 1635 w 2834"/>
                <a:gd name="T17" fmla="*/ 2552 h 2598"/>
                <a:gd name="T18" fmla="*/ 1833 w 2834"/>
                <a:gd name="T19" fmla="*/ 2254 h 2598"/>
                <a:gd name="T20" fmla="*/ 1894 w 2834"/>
                <a:gd name="T21" fmla="*/ 2116 h 2598"/>
                <a:gd name="T22" fmla="*/ 1772 w 2834"/>
                <a:gd name="T23" fmla="*/ 2124 h 2598"/>
                <a:gd name="T24" fmla="*/ 1688 w 2834"/>
                <a:gd name="T25" fmla="*/ 2009 h 2598"/>
                <a:gd name="T26" fmla="*/ 1741 w 2834"/>
                <a:gd name="T27" fmla="*/ 1910 h 2598"/>
                <a:gd name="T28" fmla="*/ 1864 w 2834"/>
                <a:gd name="T29" fmla="*/ 1788 h 2598"/>
                <a:gd name="T30" fmla="*/ 1955 w 2834"/>
                <a:gd name="T31" fmla="*/ 1612 h 2598"/>
                <a:gd name="T32" fmla="*/ 2351 w 2834"/>
                <a:gd name="T33" fmla="*/ 1413 h 2598"/>
                <a:gd name="T34" fmla="*/ 2603 w 2834"/>
                <a:gd name="T35" fmla="*/ 1368 h 2598"/>
                <a:gd name="T36" fmla="*/ 2741 w 2834"/>
                <a:gd name="T37" fmla="*/ 1314 h 2598"/>
                <a:gd name="T38" fmla="*/ 2764 w 2834"/>
                <a:gd name="T39" fmla="*/ 1184 h 2598"/>
                <a:gd name="T40" fmla="*/ 2833 w 2834"/>
                <a:gd name="T41" fmla="*/ 1093 h 2598"/>
                <a:gd name="T42" fmla="*/ 2733 w 2834"/>
                <a:gd name="T43" fmla="*/ 1032 h 2598"/>
                <a:gd name="T44" fmla="*/ 2603 w 2834"/>
                <a:gd name="T45" fmla="*/ 948 h 2598"/>
                <a:gd name="T46" fmla="*/ 2588 w 2834"/>
                <a:gd name="T47" fmla="*/ 818 h 2598"/>
                <a:gd name="T48" fmla="*/ 2428 w 2834"/>
                <a:gd name="T49" fmla="*/ 841 h 2598"/>
                <a:gd name="T50" fmla="*/ 2397 w 2834"/>
                <a:gd name="T51" fmla="*/ 703 h 2598"/>
                <a:gd name="T52" fmla="*/ 2154 w 2834"/>
                <a:gd name="T53" fmla="*/ 619 h 2598"/>
                <a:gd name="T54" fmla="*/ 2070 w 2834"/>
                <a:gd name="T55" fmla="*/ 520 h 2598"/>
                <a:gd name="T56" fmla="*/ 1955 w 2834"/>
                <a:gd name="T57" fmla="*/ 512 h 2598"/>
                <a:gd name="T58" fmla="*/ 1871 w 2834"/>
                <a:gd name="T59" fmla="*/ 489 h 2598"/>
                <a:gd name="T60" fmla="*/ 1711 w 2834"/>
                <a:gd name="T61" fmla="*/ 543 h 2598"/>
                <a:gd name="T62" fmla="*/ 1726 w 2834"/>
                <a:gd name="T63" fmla="*/ 428 h 2598"/>
                <a:gd name="T64" fmla="*/ 1558 w 2834"/>
                <a:gd name="T65" fmla="*/ 367 h 2598"/>
                <a:gd name="T66" fmla="*/ 1375 w 2834"/>
                <a:gd name="T67" fmla="*/ 123 h 2598"/>
                <a:gd name="T68" fmla="*/ 1543 w 2834"/>
                <a:gd name="T69" fmla="*/ 107 h 2598"/>
                <a:gd name="T70" fmla="*/ 1543 w 2834"/>
                <a:gd name="T71" fmla="*/ 69 h 2598"/>
                <a:gd name="T72" fmla="*/ 1405 w 2834"/>
                <a:gd name="T73" fmla="*/ 0 h 2598"/>
                <a:gd name="T74" fmla="*/ 1398 w 2834"/>
                <a:gd name="T75" fmla="*/ 8 h 2598"/>
                <a:gd name="T76" fmla="*/ 848 w 2834"/>
                <a:gd name="T77" fmla="*/ 107 h 2598"/>
                <a:gd name="T78" fmla="*/ 710 w 2834"/>
                <a:gd name="T79" fmla="*/ 237 h 2598"/>
                <a:gd name="T80" fmla="*/ 611 w 2834"/>
                <a:gd name="T81" fmla="*/ 604 h 2598"/>
                <a:gd name="T82" fmla="*/ 252 w 2834"/>
                <a:gd name="T83" fmla="*/ 558 h 2598"/>
                <a:gd name="T84" fmla="*/ 206 w 2834"/>
                <a:gd name="T85" fmla="*/ 749 h 2598"/>
                <a:gd name="T86" fmla="*/ 382 w 2834"/>
                <a:gd name="T87" fmla="*/ 749 h 2598"/>
                <a:gd name="T88" fmla="*/ 443 w 2834"/>
                <a:gd name="T89" fmla="*/ 894 h 2598"/>
                <a:gd name="T90" fmla="*/ 412 w 2834"/>
                <a:gd name="T91" fmla="*/ 1047 h 2598"/>
                <a:gd name="T92" fmla="*/ 328 w 2834"/>
                <a:gd name="T93" fmla="*/ 1093 h 2598"/>
                <a:gd name="T94" fmla="*/ 458 w 2834"/>
                <a:gd name="T95" fmla="*/ 1161 h 2598"/>
                <a:gd name="T96" fmla="*/ 527 w 2834"/>
                <a:gd name="T97" fmla="*/ 1291 h 2598"/>
                <a:gd name="T98" fmla="*/ 565 w 2834"/>
                <a:gd name="T99" fmla="*/ 1368 h 2598"/>
                <a:gd name="T100" fmla="*/ 619 w 2834"/>
                <a:gd name="T101" fmla="*/ 1482 h 2598"/>
                <a:gd name="T102" fmla="*/ 664 w 2834"/>
                <a:gd name="T103" fmla="*/ 1612 h 2598"/>
                <a:gd name="T104" fmla="*/ 672 w 2834"/>
                <a:gd name="T105" fmla="*/ 1711 h 2598"/>
                <a:gd name="T106" fmla="*/ 817 w 2834"/>
                <a:gd name="T107" fmla="*/ 1811 h 2598"/>
                <a:gd name="T108" fmla="*/ 726 w 2834"/>
                <a:gd name="T109" fmla="*/ 1918 h 2598"/>
                <a:gd name="T110" fmla="*/ 787 w 2834"/>
                <a:gd name="T111" fmla="*/ 1994 h 2598"/>
                <a:gd name="T112" fmla="*/ 848 w 2834"/>
                <a:gd name="T113" fmla="*/ 1979 h 2598"/>
                <a:gd name="T114" fmla="*/ 978 w 2834"/>
                <a:gd name="T115" fmla="*/ 2040 h 2598"/>
                <a:gd name="T116" fmla="*/ 1008 w 2834"/>
                <a:gd name="T117" fmla="*/ 2132 h 2598"/>
                <a:gd name="T118" fmla="*/ 947 w 2834"/>
                <a:gd name="T119" fmla="*/ 2200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34" h="2598">
                  <a:moveTo>
                    <a:pt x="15" y="191"/>
                  </a:moveTo>
                  <a:lnTo>
                    <a:pt x="15" y="191"/>
                  </a:lnTo>
                  <a:cubicBezTo>
                    <a:pt x="15" y="184"/>
                    <a:pt x="7" y="176"/>
                    <a:pt x="7" y="169"/>
                  </a:cubicBezTo>
                  <a:cubicBezTo>
                    <a:pt x="7" y="161"/>
                    <a:pt x="7" y="153"/>
                    <a:pt x="7" y="146"/>
                  </a:cubicBezTo>
                  <a:cubicBezTo>
                    <a:pt x="7" y="138"/>
                    <a:pt x="0" y="115"/>
                    <a:pt x="15" y="107"/>
                  </a:cubicBezTo>
                  <a:cubicBezTo>
                    <a:pt x="23" y="107"/>
                    <a:pt x="23" y="123"/>
                    <a:pt x="23" y="130"/>
                  </a:cubicBezTo>
                  <a:cubicBezTo>
                    <a:pt x="23" y="138"/>
                    <a:pt x="30" y="161"/>
                    <a:pt x="38" y="169"/>
                  </a:cubicBezTo>
                  <a:cubicBezTo>
                    <a:pt x="38" y="176"/>
                    <a:pt x="38" y="184"/>
                    <a:pt x="38" y="184"/>
                  </a:cubicBezTo>
                  <a:cubicBezTo>
                    <a:pt x="38" y="191"/>
                    <a:pt x="30" y="199"/>
                    <a:pt x="15" y="207"/>
                  </a:cubicBezTo>
                  <a:cubicBezTo>
                    <a:pt x="15" y="191"/>
                    <a:pt x="15" y="191"/>
                    <a:pt x="15" y="191"/>
                  </a:cubicBezTo>
                  <a:close/>
                  <a:moveTo>
                    <a:pt x="886" y="2208"/>
                  </a:moveTo>
                  <a:lnTo>
                    <a:pt x="886" y="2208"/>
                  </a:lnTo>
                  <a:cubicBezTo>
                    <a:pt x="886" y="2391"/>
                    <a:pt x="1031" y="2353"/>
                    <a:pt x="1168" y="2353"/>
                  </a:cubicBezTo>
                  <a:cubicBezTo>
                    <a:pt x="1214" y="2376"/>
                    <a:pt x="1276" y="2399"/>
                    <a:pt x="1283" y="2452"/>
                  </a:cubicBezTo>
                  <a:cubicBezTo>
                    <a:pt x="1283" y="2513"/>
                    <a:pt x="1329" y="2552"/>
                    <a:pt x="1382" y="2582"/>
                  </a:cubicBezTo>
                  <a:cubicBezTo>
                    <a:pt x="1405" y="2590"/>
                    <a:pt x="1497" y="2513"/>
                    <a:pt x="1528" y="2597"/>
                  </a:cubicBezTo>
                  <a:cubicBezTo>
                    <a:pt x="1543" y="2597"/>
                    <a:pt x="1550" y="2567"/>
                    <a:pt x="1573" y="2559"/>
                  </a:cubicBezTo>
                  <a:cubicBezTo>
                    <a:pt x="1589" y="2559"/>
                    <a:pt x="1612" y="2552"/>
                    <a:pt x="1635" y="2552"/>
                  </a:cubicBezTo>
                  <a:cubicBezTo>
                    <a:pt x="1635" y="2475"/>
                    <a:pt x="1619" y="2430"/>
                    <a:pt x="1673" y="2353"/>
                  </a:cubicBezTo>
                  <a:cubicBezTo>
                    <a:pt x="1718" y="2277"/>
                    <a:pt x="1741" y="2254"/>
                    <a:pt x="1833" y="2254"/>
                  </a:cubicBezTo>
                  <a:lnTo>
                    <a:pt x="1833" y="2254"/>
                  </a:lnTo>
                  <a:cubicBezTo>
                    <a:pt x="1833" y="2193"/>
                    <a:pt x="1871" y="2162"/>
                    <a:pt x="1894" y="2116"/>
                  </a:cubicBezTo>
                  <a:lnTo>
                    <a:pt x="1894" y="2116"/>
                  </a:lnTo>
                  <a:cubicBezTo>
                    <a:pt x="1848" y="2124"/>
                    <a:pt x="1810" y="2139"/>
                    <a:pt x="1772" y="2124"/>
                  </a:cubicBezTo>
                  <a:cubicBezTo>
                    <a:pt x="1757" y="2116"/>
                    <a:pt x="1772" y="2086"/>
                    <a:pt x="1757" y="2070"/>
                  </a:cubicBezTo>
                  <a:cubicBezTo>
                    <a:pt x="1741" y="2047"/>
                    <a:pt x="1703" y="2032"/>
                    <a:pt x="1688" y="2009"/>
                  </a:cubicBezTo>
                  <a:cubicBezTo>
                    <a:pt x="1680" y="1994"/>
                    <a:pt x="1680" y="1971"/>
                    <a:pt x="1688" y="1956"/>
                  </a:cubicBezTo>
                  <a:cubicBezTo>
                    <a:pt x="1696" y="1941"/>
                    <a:pt x="1726" y="1933"/>
                    <a:pt x="1741" y="1910"/>
                  </a:cubicBezTo>
                  <a:cubicBezTo>
                    <a:pt x="1749" y="1895"/>
                    <a:pt x="1741" y="1864"/>
                    <a:pt x="1757" y="1849"/>
                  </a:cubicBezTo>
                  <a:cubicBezTo>
                    <a:pt x="1780" y="1826"/>
                    <a:pt x="1833" y="1811"/>
                    <a:pt x="1864" y="1788"/>
                  </a:cubicBezTo>
                  <a:lnTo>
                    <a:pt x="1864" y="1788"/>
                  </a:lnTo>
                  <a:cubicBezTo>
                    <a:pt x="1864" y="1765"/>
                    <a:pt x="1940" y="1643"/>
                    <a:pt x="1955" y="1612"/>
                  </a:cubicBezTo>
                  <a:cubicBezTo>
                    <a:pt x="1986" y="1574"/>
                    <a:pt x="2108" y="1597"/>
                    <a:pt x="2169" y="1543"/>
                  </a:cubicBezTo>
                  <a:cubicBezTo>
                    <a:pt x="2230" y="1482"/>
                    <a:pt x="2261" y="1429"/>
                    <a:pt x="2351" y="1413"/>
                  </a:cubicBezTo>
                  <a:cubicBezTo>
                    <a:pt x="2397" y="1406"/>
                    <a:pt x="2474" y="1421"/>
                    <a:pt x="2497" y="1391"/>
                  </a:cubicBezTo>
                  <a:cubicBezTo>
                    <a:pt x="2527" y="1360"/>
                    <a:pt x="2565" y="1360"/>
                    <a:pt x="2603" y="1368"/>
                  </a:cubicBezTo>
                  <a:cubicBezTo>
                    <a:pt x="2657" y="1375"/>
                    <a:pt x="2695" y="1345"/>
                    <a:pt x="2741" y="1314"/>
                  </a:cubicBezTo>
                  <a:lnTo>
                    <a:pt x="2741" y="1314"/>
                  </a:lnTo>
                  <a:cubicBezTo>
                    <a:pt x="2741" y="1291"/>
                    <a:pt x="2741" y="1238"/>
                    <a:pt x="2749" y="1215"/>
                  </a:cubicBezTo>
                  <a:cubicBezTo>
                    <a:pt x="2749" y="1200"/>
                    <a:pt x="2764" y="1192"/>
                    <a:pt x="2764" y="1184"/>
                  </a:cubicBezTo>
                  <a:cubicBezTo>
                    <a:pt x="2756" y="1169"/>
                    <a:pt x="2726" y="1169"/>
                    <a:pt x="2733" y="1161"/>
                  </a:cubicBezTo>
                  <a:cubicBezTo>
                    <a:pt x="2756" y="1123"/>
                    <a:pt x="2833" y="1131"/>
                    <a:pt x="2833" y="1093"/>
                  </a:cubicBezTo>
                  <a:cubicBezTo>
                    <a:pt x="2833" y="1055"/>
                    <a:pt x="2772" y="1055"/>
                    <a:pt x="2733" y="1032"/>
                  </a:cubicBezTo>
                  <a:lnTo>
                    <a:pt x="2733" y="1032"/>
                  </a:lnTo>
                  <a:cubicBezTo>
                    <a:pt x="2718" y="1001"/>
                    <a:pt x="2718" y="963"/>
                    <a:pt x="2688" y="940"/>
                  </a:cubicBezTo>
                  <a:cubicBezTo>
                    <a:pt x="2665" y="925"/>
                    <a:pt x="2626" y="955"/>
                    <a:pt x="2603" y="948"/>
                  </a:cubicBezTo>
                  <a:cubicBezTo>
                    <a:pt x="2581" y="932"/>
                    <a:pt x="2573" y="902"/>
                    <a:pt x="2573" y="879"/>
                  </a:cubicBezTo>
                  <a:cubicBezTo>
                    <a:pt x="2565" y="856"/>
                    <a:pt x="2596" y="833"/>
                    <a:pt x="2588" y="818"/>
                  </a:cubicBezTo>
                  <a:cubicBezTo>
                    <a:pt x="2581" y="802"/>
                    <a:pt x="2558" y="810"/>
                    <a:pt x="2542" y="810"/>
                  </a:cubicBezTo>
                  <a:cubicBezTo>
                    <a:pt x="2504" y="818"/>
                    <a:pt x="2466" y="841"/>
                    <a:pt x="2428" y="841"/>
                  </a:cubicBezTo>
                  <a:cubicBezTo>
                    <a:pt x="2405" y="833"/>
                    <a:pt x="2382" y="818"/>
                    <a:pt x="2382" y="795"/>
                  </a:cubicBezTo>
                  <a:cubicBezTo>
                    <a:pt x="2374" y="764"/>
                    <a:pt x="2420" y="726"/>
                    <a:pt x="2397" y="703"/>
                  </a:cubicBezTo>
                  <a:cubicBezTo>
                    <a:pt x="2359" y="680"/>
                    <a:pt x="2307" y="726"/>
                    <a:pt x="2268" y="711"/>
                  </a:cubicBezTo>
                  <a:cubicBezTo>
                    <a:pt x="2223" y="696"/>
                    <a:pt x="2200" y="642"/>
                    <a:pt x="2154" y="619"/>
                  </a:cubicBezTo>
                  <a:cubicBezTo>
                    <a:pt x="2131" y="604"/>
                    <a:pt x="2093" y="642"/>
                    <a:pt x="2077" y="619"/>
                  </a:cubicBezTo>
                  <a:cubicBezTo>
                    <a:pt x="2054" y="596"/>
                    <a:pt x="2085" y="550"/>
                    <a:pt x="2070" y="520"/>
                  </a:cubicBezTo>
                  <a:cubicBezTo>
                    <a:pt x="2062" y="505"/>
                    <a:pt x="2039" y="497"/>
                    <a:pt x="2016" y="497"/>
                  </a:cubicBezTo>
                  <a:cubicBezTo>
                    <a:pt x="2001" y="497"/>
                    <a:pt x="1978" y="512"/>
                    <a:pt x="1955" y="512"/>
                  </a:cubicBezTo>
                  <a:cubicBezTo>
                    <a:pt x="1948" y="512"/>
                    <a:pt x="1940" y="489"/>
                    <a:pt x="1932" y="489"/>
                  </a:cubicBezTo>
                  <a:cubicBezTo>
                    <a:pt x="1910" y="482"/>
                    <a:pt x="1887" y="474"/>
                    <a:pt x="1871" y="489"/>
                  </a:cubicBezTo>
                  <a:cubicBezTo>
                    <a:pt x="1856" y="505"/>
                    <a:pt x="1856" y="550"/>
                    <a:pt x="1833" y="558"/>
                  </a:cubicBezTo>
                  <a:cubicBezTo>
                    <a:pt x="1795" y="573"/>
                    <a:pt x="1741" y="566"/>
                    <a:pt x="1711" y="543"/>
                  </a:cubicBezTo>
                  <a:cubicBezTo>
                    <a:pt x="1696" y="527"/>
                    <a:pt x="1726" y="505"/>
                    <a:pt x="1726" y="482"/>
                  </a:cubicBezTo>
                  <a:cubicBezTo>
                    <a:pt x="1734" y="466"/>
                    <a:pt x="1741" y="444"/>
                    <a:pt x="1726" y="428"/>
                  </a:cubicBezTo>
                  <a:cubicBezTo>
                    <a:pt x="1718" y="413"/>
                    <a:pt x="1696" y="428"/>
                    <a:pt x="1680" y="428"/>
                  </a:cubicBezTo>
                  <a:cubicBezTo>
                    <a:pt x="1635" y="413"/>
                    <a:pt x="1596" y="390"/>
                    <a:pt x="1558" y="367"/>
                  </a:cubicBezTo>
                  <a:cubicBezTo>
                    <a:pt x="1497" y="321"/>
                    <a:pt x="1428" y="283"/>
                    <a:pt x="1390" y="230"/>
                  </a:cubicBezTo>
                  <a:cubicBezTo>
                    <a:pt x="1367" y="199"/>
                    <a:pt x="1360" y="153"/>
                    <a:pt x="1375" y="123"/>
                  </a:cubicBezTo>
                  <a:cubicBezTo>
                    <a:pt x="1382" y="107"/>
                    <a:pt x="1413" y="115"/>
                    <a:pt x="1428" y="115"/>
                  </a:cubicBezTo>
                  <a:cubicBezTo>
                    <a:pt x="1466" y="107"/>
                    <a:pt x="1512" y="123"/>
                    <a:pt x="1543" y="107"/>
                  </a:cubicBezTo>
                  <a:cubicBezTo>
                    <a:pt x="1558" y="92"/>
                    <a:pt x="1543" y="92"/>
                    <a:pt x="1543" y="69"/>
                  </a:cubicBezTo>
                  <a:lnTo>
                    <a:pt x="1543" y="69"/>
                  </a:lnTo>
                  <a:cubicBezTo>
                    <a:pt x="1489" y="62"/>
                    <a:pt x="1436" y="46"/>
                    <a:pt x="1405" y="0"/>
                  </a:cubicBezTo>
                  <a:lnTo>
                    <a:pt x="1405" y="0"/>
                  </a:lnTo>
                  <a:cubicBezTo>
                    <a:pt x="1398" y="8"/>
                    <a:pt x="1398" y="8"/>
                    <a:pt x="1398" y="8"/>
                  </a:cubicBezTo>
                  <a:lnTo>
                    <a:pt x="1398" y="8"/>
                  </a:lnTo>
                  <a:cubicBezTo>
                    <a:pt x="1329" y="54"/>
                    <a:pt x="1191" y="46"/>
                    <a:pt x="1107" y="77"/>
                  </a:cubicBezTo>
                  <a:cubicBezTo>
                    <a:pt x="1031" y="100"/>
                    <a:pt x="924" y="100"/>
                    <a:pt x="848" y="107"/>
                  </a:cubicBezTo>
                  <a:cubicBezTo>
                    <a:pt x="810" y="115"/>
                    <a:pt x="741" y="115"/>
                    <a:pt x="749" y="153"/>
                  </a:cubicBezTo>
                  <a:cubicBezTo>
                    <a:pt x="764" y="191"/>
                    <a:pt x="733" y="214"/>
                    <a:pt x="710" y="237"/>
                  </a:cubicBezTo>
                  <a:cubicBezTo>
                    <a:pt x="687" y="268"/>
                    <a:pt x="710" y="367"/>
                    <a:pt x="703" y="413"/>
                  </a:cubicBezTo>
                  <a:cubicBezTo>
                    <a:pt x="687" y="489"/>
                    <a:pt x="649" y="543"/>
                    <a:pt x="611" y="604"/>
                  </a:cubicBezTo>
                  <a:cubicBezTo>
                    <a:pt x="542" y="642"/>
                    <a:pt x="474" y="673"/>
                    <a:pt x="420" y="589"/>
                  </a:cubicBezTo>
                  <a:cubicBezTo>
                    <a:pt x="405" y="558"/>
                    <a:pt x="290" y="558"/>
                    <a:pt x="252" y="558"/>
                  </a:cubicBezTo>
                  <a:cubicBezTo>
                    <a:pt x="252" y="627"/>
                    <a:pt x="229" y="688"/>
                    <a:pt x="206" y="749"/>
                  </a:cubicBezTo>
                  <a:lnTo>
                    <a:pt x="206" y="749"/>
                  </a:lnTo>
                  <a:cubicBezTo>
                    <a:pt x="237" y="749"/>
                    <a:pt x="252" y="749"/>
                    <a:pt x="282" y="749"/>
                  </a:cubicBezTo>
                  <a:cubicBezTo>
                    <a:pt x="313" y="749"/>
                    <a:pt x="351" y="734"/>
                    <a:pt x="382" y="749"/>
                  </a:cubicBezTo>
                  <a:cubicBezTo>
                    <a:pt x="397" y="757"/>
                    <a:pt x="389" y="780"/>
                    <a:pt x="397" y="795"/>
                  </a:cubicBezTo>
                  <a:cubicBezTo>
                    <a:pt x="412" y="833"/>
                    <a:pt x="435" y="863"/>
                    <a:pt x="443" y="894"/>
                  </a:cubicBezTo>
                  <a:cubicBezTo>
                    <a:pt x="451" y="902"/>
                    <a:pt x="435" y="909"/>
                    <a:pt x="428" y="917"/>
                  </a:cubicBezTo>
                  <a:cubicBezTo>
                    <a:pt x="420" y="955"/>
                    <a:pt x="428" y="1009"/>
                    <a:pt x="412" y="1047"/>
                  </a:cubicBezTo>
                  <a:cubicBezTo>
                    <a:pt x="397" y="1070"/>
                    <a:pt x="367" y="1062"/>
                    <a:pt x="344" y="1077"/>
                  </a:cubicBezTo>
                  <a:cubicBezTo>
                    <a:pt x="336" y="1077"/>
                    <a:pt x="328" y="1085"/>
                    <a:pt x="328" y="1093"/>
                  </a:cubicBezTo>
                  <a:cubicBezTo>
                    <a:pt x="336" y="1108"/>
                    <a:pt x="351" y="1100"/>
                    <a:pt x="359" y="1108"/>
                  </a:cubicBezTo>
                  <a:cubicBezTo>
                    <a:pt x="397" y="1123"/>
                    <a:pt x="420" y="1154"/>
                    <a:pt x="458" y="1161"/>
                  </a:cubicBezTo>
                  <a:cubicBezTo>
                    <a:pt x="474" y="1169"/>
                    <a:pt x="489" y="1116"/>
                    <a:pt x="496" y="1131"/>
                  </a:cubicBezTo>
                  <a:cubicBezTo>
                    <a:pt x="527" y="1177"/>
                    <a:pt x="519" y="1238"/>
                    <a:pt x="527" y="1291"/>
                  </a:cubicBezTo>
                  <a:cubicBezTo>
                    <a:pt x="535" y="1299"/>
                    <a:pt x="527" y="1314"/>
                    <a:pt x="535" y="1322"/>
                  </a:cubicBezTo>
                  <a:cubicBezTo>
                    <a:pt x="542" y="1337"/>
                    <a:pt x="557" y="1352"/>
                    <a:pt x="565" y="1368"/>
                  </a:cubicBezTo>
                  <a:cubicBezTo>
                    <a:pt x="580" y="1398"/>
                    <a:pt x="573" y="1436"/>
                    <a:pt x="588" y="1467"/>
                  </a:cubicBezTo>
                  <a:cubicBezTo>
                    <a:pt x="596" y="1482"/>
                    <a:pt x="619" y="1467"/>
                    <a:pt x="619" y="1482"/>
                  </a:cubicBezTo>
                  <a:cubicBezTo>
                    <a:pt x="626" y="1521"/>
                    <a:pt x="603" y="1566"/>
                    <a:pt x="619" y="1604"/>
                  </a:cubicBezTo>
                  <a:cubicBezTo>
                    <a:pt x="619" y="1627"/>
                    <a:pt x="657" y="1604"/>
                    <a:pt x="664" y="1612"/>
                  </a:cubicBezTo>
                  <a:cubicBezTo>
                    <a:pt x="680" y="1627"/>
                    <a:pt x="680" y="1643"/>
                    <a:pt x="680" y="1658"/>
                  </a:cubicBezTo>
                  <a:cubicBezTo>
                    <a:pt x="680" y="1681"/>
                    <a:pt x="664" y="1704"/>
                    <a:pt x="672" y="1711"/>
                  </a:cubicBezTo>
                  <a:cubicBezTo>
                    <a:pt x="695" y="1734"/>
                    <a:pt x="733" y="1719"/>
                    <a:pt x="756" y="1734"/>
                  </a:cubicBezTo>
                  <a:cubicBezTo>
                    <a:pt x="779" y="1750"/>
                    <a:pt x="817" y="1780"/>
                    <a:pt x="817" y="1811"/>
                  </a:cubicBezTo>
                  <a:cubicBezTo>
                    <a:pt x="810" y="1841"/>
                    <a:pt x="764" y="1834"/>
                    <a:pt x="749" y="1857"/>
                  </a:cubicBezTo>
                  <a:cubicBezTo>
                    <a:pt x="733" y="1872"/>
                    <a:pt x="718" y="1895"/>
                    <a:pt x="726" y="1918"/>
                  </a:cubicBezTo>
                  <a:cubicBezTo>
                    <a:pt x="733" y="1933"/>
                    <a:pt x="764" y="1918"/>
                    <a:pt x="771" y="1933"/>
                  </a:cubicBezTo>
                  <a:cubicBezTo>
                    <a:pt x="787" y="1948"/>
                    <a:pt x="779" y="1979"/>
                    <a:pt x="787" y="1994"/>
                  </a:cubicBezTo>
                  <a:lnTo>
                    <a:pt x="787" y="1994"/>
                  </a:lnTo>
                  <a:cubicBezTo>
                    <a:pt x="810" y="1994"/>
                    <a:pt x="825" y="1986"/>
                    <a:pt x="848" y="1979"/>
                  </a:cubicBezTo>
                  <a:cubicBezTo>
                    <a:pt x="871" y="1971"/>
                    <a:pt x="901" y="1956"/>
                    <a:pt x="924" y="1963"/>
                  </a:cubicBezTo>
                  <a:cubicBezTo>
                    <a:pt x="947" y="1979"/>
                    <a:pt x="955" y="2017"/>
                    <a:pt x="978" y="2040"/>
                  </a:cubicBezTo>
                  <a:cubicBezTo>
                    <a:pt x="1001" y="2055"/>
                    <a:pt x="1054" y="2047"/>
                    <a:pt x="1062" y="2078"/>
                  </a:cubicBezTo>
                  <a:cubicBezTo>
                    <a:pt x="1069" y="2101"/>
                    <a:pt x="1024" y="2109"/>
                    <a:pt x="1008" y="2132"/>
                  </a:cubicBezTo>
                  <a:cubicBezTo>
                    <a:pt x="1001" y="2139"/>
                    <a:pt x="1016" y="2155"/>
                    <a:pt x="1008" y="2170"/>
                  </a:cubicBezTo>
                  <a:cubicBezTo>
                    <a:pt x="993" y="2185"/>
                    <a:pt x="970" y="2193"/>
                    <a:pt x="947" y="2200"/>
                  </a:cubicBezTo>
                  <a:cubicBezTo>
                    <a:pt x="932" y="2208"/>
                    <a:pt x="909" y="2208"/>
                    <a:pt x="886" y="2208"/>
                  </a:cubicBez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91" name="Freeform 161"/>
            <p:cNvSpPr>
              <a:spLocks noChangeArrowheads="1"/>
            </p:cNvSpPr>
            <p:nvPr/>
          </p:nvSpPr>
          <p:spPr bwMode="auto">
            <a:xfrm>
              <a:off x="5584462" y="9939339"/>
              <a:ext cx="112706" cy="90487"/>
            </a:xfrm>
            <a:custGeom>
              <a:avLst/>
              <a:gdLst>
                <a:gd name="T0" fmla="*/ 130 w 314"/>
                <a:gd name="T1" fmla="*/ 252 h 253"/>
                <a:gd name="T2" fmla="*/ 130 w 314"/>
                <a:gd name="T3" fmla="*/ 252 h 253"/>
                <a:gd name="T4" fmla="*/ 191 w 314"/>
                <a:gd name="T5" fmla="*/ 244 h 253"/>
                <a:gd name="T6" fmla="*/ 252 w 314"/>
                <a:gd name="T7" fmla="*/ 214 h 253"/>
                <a:gd name="T8" fmla="*/ 252 w 314"/>
                <a:gd name="T9" fmla="*/ 176 h 253"/>
                <a:gd name="T10" fmla="*/ 306 w 314"/>
                <a:gd name="T11" fmla="*/ 122 h 253"/>
                <a:gd name="T12" fmla="*/ 222 w 314"/>
                <a:gd name="T13" fmla="*/ 84 h 253"/>
                <a:gd name="T14" fmla="*/ 168 w 314"/>
                <a:gd name="T15" fmla="*/ 7 h 253"/>
                <a:gd name="T16" fmla="*/ 92 w 314"/>
                <a:gd name="T17" fmla="*/ 23 h 253"/>
                <a:gd name="T18" fmla="*/ 31 w 314"/>
                <a:gd name="T19" fmla="*/ 38 h 253"/>
                <a:gd name="T20" fmla="*/ 31 w 314"/>
                <a:gd name="T21" fmla="*/ 38 h 253"/>
                <a:gd name="T22" fmla="*/ 8 w 314"/>
                <a:gd name="T23" fmla="*/ 122 h 253"/>
                <a:gd name="T24" fmla="*/ 61 w 314"/>
                <a:gd name="T25" fmla="*/ 252 h 253"/>
                <a:gd name="T26" fmla="*/ 61 w 314"/>
                <a:gd name="T27" fmla="*/ 252 h 253"/>
                <a:gd name="T28" fmla="*/ 130 w 314"/>
                <a:gd name="T29" fmla="*/ 244 h 253"/>
                <a:gd name="T30" fmla="*/ 130 w 314"/>
                <a:gd name="T31" fmla="*/ 244 h 253"/>
                <a:gd name="T32" fmla="*/ 130 w 314"/>
                <a:gd name="T33" fmla="*/ 252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4" h="253">
                  <a:moveTo>
                    <a:pt x="130" y="252"/>
                  </a:moveTo>
                  <a:lnTo>
                    <a:pt x="130" y="252"/>
                  </a:lnTo>
                  <a:cubicBezTo>
                    <a:pt x="153" y="252"/>
                    <a:pt x="176" y="252"/>
                    <a:pt x="191" y="244"/>
                  </a:cubicBezTo>
                  <a:cubicBezTo>
                    <a:pt x="214" y="237"/>
                    <a:pt x="237" y="229"/>
                    <a:pt x="252" y="214"/>
                  </a:cubicBezTo>
                  <a:cubicBezTo>
                    <a:pt x="260" y="199"/>
                    <a:pt x="245" y="183"/>
                    <a:pt x="252" y="176"/>
                  </a:cubicBezTo>
                  <a:cubicBezTo>
                    <a:pt x="268" y="153"/>
                    <a:pt x="313" y="145"/>
                    <a:pt x="306" y="122"/>
                  </a:cubicBezTo>
                  <a:cubicBezTo>
                    <a:pt x="298" y="91"/>
                    <a:pt x="245" y="99"/>
                    <a:pt x="222" y="84"/>
                  </a:cubicBezTo>
                  <a:cubicBezTo>
                    <a:pt x="199" y="61"/>
                    <a:pt x="191" y="23"/>
                    <a:pt x="168" y="7"/>
                  </a:cubicBezTo>
                  <a:cubicBezTo>
                    <a:pt x="145" y="0"/>
                    <a:pt x="115" y="15"/>
                    <a:pt x="92" y="23"/>
                  </a:cubicBezTo>
                  <a:cubicBezTo>
                    <a:pt x="69" y="30"/>
                    <a:pt x="54" y="38"/>
                    <a:pt x="31" y="38"/>
                  </a:cubicBezTo>
                  <a:lnTo>
                    <a:pt x="31" y="38"/>
                  </a:lnTo>
                  <a:cubicBezTo>
                    <a:pt x="23" y="69"/>
                    <a:pt x="0" y="99"/>
                    <a:pt x="8" y="122"/>
                  </a:cubicBezTo>
                  <a:cubicBezTo>
                    <a:pt x="15" y="153"/>
                    <a:pt x="46" y="229"/>
                    <a:pt x="61" y="252"/>
                  </a:cubicBezTo>
                  <a:lnTo>
                    <a:pt x="61" y="252"/>
                  </a:lnTo>
                  <a:cubicBezTo>
                    <a:pt x="84" y="244"/>
                    <a:pt x="99" y="237"/>
                    <a:pt x="130" y="244"/>
                  </a:cubicBezTo>
                  <a:lnTo>
                    <a:pt x="130" y="244"/>
                  </a:lnTo>
                  <a:cubicBezTo>
                    <a:pt x="130" y="252"/>
                    <a:pt x="130" y="252"/>
                    <a:pt x="130" y="25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92" name="Freeform 162"/>
            <p:cNvSpPr>
              <a:spLocks noChangeArrowheads="1"/>
            </p:cNvSpPr>
            <p:nvPr/>
          </p:nvSpPr>
          <p:spPr bwMode="auto">
            <a:xfrm>
              <a:off x="4387564" y="9499600"/>
              <a:ext cx="1219121" cy="927100"/>
            </a:xfrm>
            <a:custGeom>
              <a:avLst/>
              <a:gdLst>
                <a:gd name="T0" fmla="*/ 8 w 3385"/>
                <a:gd name="T1" fmla="*/ 2551 h 2575"/>
                <a:gd name="T2" fmla="*/ 69 w 3385"/>
                <a:gd name="T3" fmla="*/ 2536 h 2575"/>
                <a:gd name="T4" fmla="*/ 0 w 3385"/>
                <a:gd name="T5" fmla="*/ 2566 h 2575"/>
                <a:gd name="T6" fmla="*/ 3384 w 3385"/>
                <a:gd name="T7" fmla="*/ 1474 h 2575"/>
                <a:gd name="T8" fmla="*/ 3331 w 3385"/>
                <a:gd name="T9" fmla="*/ 1344 h 2575"/>
                <a:gd name="T10" fmla="*/ 3354 w 3385"/>
                <a:gd name="T11" fmla="*/ 1260 h 2575"/>
                <a:gd name="T12" fmla="*/ 3293 w 3385"/>
                <a:gd name="T13" fmla="*/ 1184 h 2575"/>
                <a:gd name="T14" fmla="*/ 3384 w 3385"/>
                <a:gd name="T15" fmla="*/ 1077 h 2575"/>
                <a:gd name="T16" fmla="*/ 3239 w 3385"/>
                <a:gd name="T17" fmla="*/ 977 h 2575"/>
                <a:gd name="T18" fmla="*/ 3231 w 3385"/>
                <a:gd name="T19" fmla="*/ 878 h 2575"/>
                <a:gd name="T20" fmla="*/ 3186 w 3385"/>
                <a:gd name="T21" fmla="*/ 748 h 2575"/>
                <a:gd name="T22" fmla="*/ 3132 w 3385"/>
                <a:gd name="T23" fmla="*/ 634 h 2575"/>
                <a:gd name="T24" fmla="*/ 3094 w 3385"/>
                <a:gd name="T25" fmla="*/ 557 h 2575"/>
                <a:gd name="T26" fmla="*/ 3025 w 3385"/>
                <a:gd name="T27" fmla="*/ 427 h 2575"/>
                <a:gd name="T28" fmla="*/ 2895 w 3385"/>
                <a:gd name="T29" fmla="*/ 359 h 2575"/>
                <a:gd name="T30" fmla="*/ 2979 w 3385"/>
                <a:gd name="T31" fmla="*/ 313 h 2575"/>
                <a:gd name="T32" fmla="*/ 3010 w 3385"/>
                <a:gd name="T33" fmla="*/ 160 h 2575"/>
                <a:gd name="T34" fmla="*/ 2949 w 3385"/>
                <a:gd name="T35" fmla="*/ 15 h 2575"/>
                <a:gd name="T36" fmla="*/ 2773 w 3385"/>
                <a:gd name="T37" fmla="*/ 15 h 2575"/>
                <a:gd name="T38" fmla="*/ 2750 w 3385"/>
                <a:gd name="T39" fmla="*/ 114 h 2575"/>
                <a:gd name="T40" fmla="*/ 2674 w 3385"/>
                <a:gd name="T41" fmla="*/ 473 h 2575"/>
                <a:gd name="T42" fmla="*/ 2437 w 3385"/>
                <a:gd name="T43" fmla="*/ 710 h 2575"/>
                <a:gd name="T44" fmla="*/ 2185 w 3385"/>
                <a:gd name="T45" fmla="*/ 901 h 2575"/>
                <a:gd name="T46" fmla="*/ 2017 w 3385"/>
                <a:gd name="T47" fmla="*/ 1000 h 2575"/>
                <a:gd name="T48" fmla="*/ 1795 w 3385"/>
                <a:gd name="T49" fmla="*/ 1520 h 2575"/>
                <a:gd name="T50" fmla="*/ 1582 w 3385"/>
                <a:gd name="T51" fmla="*/ 1726 h 2575"/>
                <a:gd name="T52" fmla="*/ 1322 w 3385"/>
                <a:gd name="T53" fmla="*/ 1810 h 2575"/>
                <a:gd name="T54" fmla="*/ 1047 w 3385"/>
                <a:gd name="T55" fmla="*/ 1940 h 2575"/>
                <a:gd name="T56" fmla="*/ 940 w 3385"/>
                <a:gd name="T57" fmla="*/ 2184 h 2575"/>
                <a:gd name="T58" fmla="*/ 1207 w 3385"/>
                <a:gd name="T59" fmla="*/ 2184 h 2575"/>
                <a:gd name="T60" fmla="*/ 1375 w 3385"/>
                <a:gd name="T61" fmla="*/ 2077 h 2575"/>
                <a:gd name="T62" fmla="*/ 1757 w 3385"/>
                <a:gd name="T63" fmla="*/ 2452 h 2575"/>
                <a:gd name="T64" fmla="*/ 1925 w 3385"/>
                <a:gd name="T65" fmla="*/ 2337 h 2575"/>
                <a:gd name="T66" fmla="*/ 1918 w 3385"/>
                <a:gd name="T67" fmla="*/ 2123 h 2575"/>
                <a:gd name="T68" fmla="*/ 1986 w 3385"/>
                <a:gd name="T69" fmla="*/ 1963 h 2575"/>
                <a:gd name="T70" fmla="*/ 2047 w 3385"/>
                <a:gd name="T71" fmla="*/ 2016 h 2575"/>
                <a:gd name="T72" fmla="*/ 2139 w 3385"/>
                <a:gd name="T73" fmla="*/ 1856 h 2575"/>
                <a:gd name="T74" fmla="*/ 2292 w 3385"/>
                <a:gd name="T75" fmla="*/ 1787 h 2575"/>
                <a:gd name="T76" fmla="*/ 2422 w 3385"/>
                <a:gd name="T77" fmla="*/ 1741 h 2575"/>
                <a:gd name="T78" fmla="*/ 2452 w 3385"/>
                <a:gd name="T79" fmla="*/ 1619 h 2575"/>
                <a:gd name="T80" fmla="*/ 2567 w 3385"/>
                <a:gd name="T81" fmla="*/ 1573 h 2575"/>
                <a:gd name="T82" fmla="*/ 3041 w 3385"/>
                <a:gd name="T83" fmla="*/ 1474 h 2575"/>
                <a:gd name="T84" fmla="*/ 3277 w 3385"/>
                <a:gd name="T85" fmla="*/ 1543 h 2575"/>
                <a:gd name="T86" fmla="*/ 3300 w 3385"/>
                <a:gd name="T87" fmla="*/ 1565 h 2575"/>
                <a:gd name="T88" fmla="*/ 3384 w 3385"/>
                <a:gd name="T89" fmla="*/ 1474 h 2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85" h="2575">
                  <a:moveTo>
                    <a:pt x="8" y="2551"/>
                  </a:moveTo>
                  <a:lnTo>
                    <a:pt x="8" y="2551"/>
                  </a:lnTo>
                  <a:cubicBezTo>
                    <a:pt x="23" y="2551"/>
                    <a:pt x="23" y="2513"/>
                    <a:pt x="23" y="2505"/>
                  </a:cubicBezTo>
                  <a:cubicBezTo>
                    <a:pt x="31" y="2497"/>
                    <a:pt x="92" y="2513"/>
                    <a:pt x="69" y="2536"/>
                  </a:cubicBezTo>
                  <a:cubicBezTo>
                    <a:pt x="62" y="2543"/>
                    <a:pt x="54" y="2551"/>
                    <a:pt x="46" y="2566"/>
                  </a:cubicBezTo>
                  <a:cubicBezTo>
                    <a:pt x="39" y="2574"/>
                    <a:pt x="8" y="2566"/>
                    <a:pt x="0" y="2566"/>
                  </a:cubicBezTo>
                  <a:cubicBezTo>
                    <a:pt x="8" y="2551"/>
                    <a:pt x="8" y="2551"/>
                    <a:pt x="8" y="2551"/>
                  </a:cubicBezTo>
                  <a:close/>
                  <a:moveTo>
                    <a:pt x="3384" y="1474"/>
                  </a:moveTo>
                  <a:lnTo>
                    <a:pt x="3384" y="1474"/>
                  </a:lnTo>
                  <a:cubicBezTo>
                    <a:pt x="3369" y="1451"/>
                    <a:pt x="3338" y="1375"/>
                    <a:pt x="3331" y="1344"/>
                  </a:cubicBezTo>
                  <a:cubicBezTo>
                    <a:pt x="3323" y="1321"/>
                    <a:pt x="3346" y="1291"/>
                    <a:pt x="3354" y="1260"/>
                  </a:cubicBezTo>
                  <a:lnTo>
                    <a:pt x="3354" y="1260"/>
                  </a:lnTo>
                  <a:cubicBezTo>
                    <a:pt x="3346" y="1245"/>
                    <a:pt x="3354" y="1214"/>
                    <a:pt x="3338" y="1199"/>
                  </a:cubicBezTo>
                  <a:cubicBezTo>
                    <a:pt x="3331" y="1184"/>
                    <a:pt x="3300" y="1199"/>
                    <a:pt x="3293" y="1184"/>
                  </a:cubicBezTo>
                  <a:cubicBezTo>
                    <a:pt x="3285" y="1161"/>
                    <a:pt x="3300" y="1138"/>
                    <a:pt x="3316" y="1123"/>
                  </a:cubicBezTo>
                  <a:cubicBezTo>
                    <a:pt x="3331" y="1100"/>
                    <a:pt x="3377" y="1107"/>
                    <a:pt x="3384" y="1077"/>
                  </a:cubicBezTo>
                  <a:cubicBezTo>
                    <a:pt x="3384" y="1046"/>
                    <a:pt x="3346" y="1016"/>
                    <a:pt x="3323" y="1000"/>
                  </a:cubicBezTo>
                  <a:cubicBezTo>
                    <a:pt x="3300" y="985"/>
                    <a:pt x="3262" y="1000"/>
                    <a:pt x="3239" y="977"/>
                  </a:cubicBezTo>
                  <a:cubicBezTo>
                    <a:pt x="3231" y="970"/>
                    <a:pt x="3247" y="947"/>
                    <a:pt x="3247" y="924"/>
                  </a:cubicBezTo>
                  <a:cubicBezTo>
                    <a:pt x="3247" y="909"/>
                    <a:pt x="3247" y="893"/>
                    <a:pt x="3231" y="878"/>
                  </a:cubicBezTo>
                  <a:cubicBezTo>
                    <a:pt x="3224" y="870"/>
                    <a:pt x="3186" y="893"/>
                    <a:pt x="3186" y="870"/>
                  </a:cubicBezTo>
                  <a:cubicBezTo>
                    <a:pt x="3170" y="832"/>
                    <a:pt x="3193" y="787"/>
                    <a:pt x="3186" y="748"/>
                  </a:cubicBezTo>
                  <a:cubicBezTo>
                    <a:pt x="3186" y="733"/>
                    <a:pt x="3163" y="748"/>
                    <a:pt x="3155" y="733"/>
                  </a:cubicBezTo>
                  <a:cubicBezTo>
                    <a:pt x="3140" y="702"/>
                    <a:pt x="3147" y="664"/>
                    <a:pt x="3132" y="634"/>
                  </a:cubicBezTo>
                  <a:cubicBezTo>
                    <a:pt x="3124" y="618"/>
                    <a:pt x="3109" y="603"/>
                    <a:pt x="3102" y="588"/>
                  </a:cubicBezTo>
                  <a:cubicBezTo>
                    <a:pt x="3094" y="580"/>
                    <a:pt x="3102" y="565"/>
                    <a:pt x="3094" y="557"/>
                  </a:cubicBezTo>
                  <a:cubicBezTo>
                    <a:pt x="3086" y="504"/>
                    <a:pt x="3094" y="443"/>
                    <a:pt x="3063" y="397"/>
                  </a:cubicBezTo>
                  <a:cubicBezTo>
                    <a:pt x="3056" y="382"/>
                    <a:pt x="3041" y="435"/>
                    <a:pt x="3025" y="427"/>
                  </a:cubicBezTo>
                  <a:cubicBezTo>
                    <a:pt x="2987" y="420"/>
                    <a:pt x="2964" y="389"/>
                    <a:pt x="2926" y="374"/>
                  </a:cubicBezTo>
                  <a:cubicBezTo>
                    <a:pt x="2918" y="366"/>
                    <a:pt x="2903" y="374"/>
                    <a:pt x="2895" y="359"/>
                  </a:cubicBezTo>
                  <a:cubicBezTo>
                    <a:pt x="2895" y="351"/>
                    <a:pt x="2903" y="343"/>
                    <a:pt x="2911" y="343"/>
                  </a:cubicBezTo>
                  <a:cubicBezTo>
                    <a:pt x="2934" y="328"/>
                    <a:pt x="2964" y="336"/>
                    <a:pt x="2979" y="313"/>
                  </a:cubicBezTo>
                  <a:cubicBezTo>
                    <a:pt x="2995" y="275"/>
                    <a:pt x="2987" y="221"/>
                    <a:pt x="2995" y="183"/>
                  </a:cubicBezTo>
                  <a:cubicBezTo>
                    <a:pt x="3002" y="175"/>
                    <a:pt x="3018" y="168"/>
                    <a:pt x="3010" y="160"/>
                  </a:cubicBezTo>
                  <a:cubicBezTo>
                    <a:pt x="3002" y="129"/>
                    <a:pt x="2979" y="99"/>
                    <a:pt x="2964" y="61"/>
                  </a:cubicBezTo>
                  <a:cubicBezTo>
                    <a:pt x="2956" y="46"/>
                    <a:pt x="2964" y="23"/>
                    <a:pt x="2949" y="15"/>
                  </a:cubicBezTo>
                  <a:cubicBezTo>
                    <a:pt x="2918" y="0"/>
                    <a:pt x="2880" y="15"/>
                    <a:pt x="2849" y="15"/>
                  </a:cubicBezTo>
                  <a:cubicBezTo>
                    <a:pt x="2819" y="15"/>
                    <a:pt x="2804" y="15"/>
                    <a:pt x="2773" y="15"/>
                  </a:cubicBezTo>
                  <a:lnTo>
                    <a:pt x="2773" y="15"/>
                  </a:lnTo>
                  <a:cubicBezTo>
                    <a:pt x="2766" y="46"/>
                    <a:pt x="2750" y="76"/>
                    <a:pt x="2750" y="114"/>
                  </a:cubicBezTo>
                  <a:cubicBezTo>
                    <a:pt x="2743" y="198"/>
                    <a:pt x="2781" y="282"/>
                    <a:pt x="2773" y="374"/>
                  </a:cubicBezTo>
                  <a:cubicBezTo>
                    <a:pt x="2766" y="458"/>
                    <a:pt x="2720" y="435"/>
                    <a:pt x="2674" y="473"/>
                  </a:cubicBezTo>
                  <a:cubicBezTo>
                    <a:pt x="2605" y="535"/>
                    <a:pt x="2628" y="611"/>
                    <a:pt x="2529" y="664"/>
                  </a:cubicBezTo>
                  <a:cubicBezTo>
                    <a:pt x="2498" y="679"/>
                    <a:pt x="2422" y="672"/>
                    <a:pt x="2437" y="710"/>
                  </a:cubicBezTo>
                  <a:cubicBezTo>
                    <a:pt x="2452" y="748"/>
                    <a:pt x="2437" y="809"/>
                    <a:pt x="2407" y="840"/>
                  </a:cubicBezTo>
                  <a:cubicBezTo>
                    <a:pt x="2345" y="909"/>
                    <a:pt x="2269" y="901"/>
                    <a:pt x="2185" y="901"/>
                  </a:cubicBezTo>
                  <a:cubicBezTo>
                    <a:pt x="2185" y="954"/>
                    <a:pt x="2193" y="962"/>
                    <a:pt x="2139" y="962"/>
                  </a:cubicBezTo>
                  <a:cubicBezTo>
                    <a:pt x="2124" y="1016"/>
                    <a:pt x="2063" y="1000"/>
                    <a:pt x="2017" y="1000"/>
                  </a:cubicBezTo>
                  <a:cubicBezTo>
                    <a:pt x="2002" y="1084"/>
                    <a:pt x="2032" y="1336"/>
                    <a:pt x="1902" y="1329"/>
                  </a:cubicBezTo>
                  <a:cubicBezTo>
                    <a:pt x="1803" y="1321"/>
                    <a:pt x="1834" y="1459"/>
                    <a:pt x="1795" y="1520"/>
                  </a:cubicBezTo>
                  <a:cubicBezTo>
                    <a:pt x="1757" y="1588"/>
                    <a:pt x="1719" y="1543"/>
                    <a:pt x="1688" y="1619"/>
                  </a:cubicBezTo>
                  <a:cubicBezTo>
                    <a:pt x="1666" y="1665"/>
                    <a:pt x="1612" y="1696"/>
                    <a:pt x="1582" y="1726"/>
                  </a:cubicBezTo>
                  <a:cubicBezTo>
                    <a:pt x="1513" y="1795"/>
                    <a:pt x="1505" y="1741"/>
                    <a:pt x="1436" y="1795"/>
                  </a:cubicBezTo>
                  <a:cubicBezTo>
                    <a:pt x="1391" y="1840"/>
                    <a:pt x="1360" y="1917"/>
                    <a:pt x="1322" y="1810"/>
                  </a:cubicBezTo>
                  <a:cubicBezTo>
                    <a:pt x="1299" y="1810"/>
                    <a:pt x="1284" y="1802"/>
                    <a:pt x="1253" y="1818"/>
                  </a:cubicBezTo>
                  <a:cubicBezTo>
                    <a:pt x="1177" y="1848"/>
                    <a:pt x="1123" y="1925"/>
                    <a:pt x="1047" y="1940"/>
                  </a:cubicBezTo>
                  <a:cubicBezTo>
                    <a:pt x="1009" y="1948"/>
                    <a:pt x="940" y="2001"/>
                    <a:pt x="963" y="2054"/>
                  </a:cubicBezTo>
                  <a:cubicBezTo>
                    <a:pt x="978" y="2100"/>
                    <a:pt x="932" y="2177"/>
                    <a:pt x="940" y="2184"/>
                  </a:cubicBezTo>
                  <a:cubicBezTo>
                    <a:pt x="986" y="2215"/>
                    <a:pt x="986" y="2268"/>
                    <a:pt x="1047" y="2238"/>
                  </a:cubicBezTo>
                  <a:cubicBezTo>
                    <a:pt x="1093" y="2215"/>
                    <a:pt x="1154" y="2192"/>
                    <a:pt x="1207" y="2184"/>
                  </a:cubicBezTo>
                  <a:cubicBezTo>
                    <a:pt x="1238" y="2177"/>
                    <a:pt x="1207" y="2131"/>
                    <a:pt x="1230" y="2100"/>
                  </a:cubicBezTo>
                  <a:cubicBezTo>
                    <a:pt x="1261" y="2047"/>
                    <a:pt x="1337" y="2032"/>
                    <a:pt x="1375" y="2077"/>
                  </a:cubicBezTo>
                  <a:cubicBezTo>
                    <a:pt x="1444" y="2161"/>
                    <a:pt x="1582" y="2131"/>
                    <a:pt x="1635" y="2245"/>
                  </a:cubicBezTo>
                  <a:cubicBezTo>
                    <a:pt x="1673" y="2314"/>
                    <a:pt x="1650" y="2429"/>
                    <a:pt x="1757" y="2452"/>
                  </a:cubicBezTo>
                  <a:cubicBezTo>
                    <a:pt x="1765" y="2398"/>
                    <a:pt x="1795" y="2390"/>
                    <a:pt x="1834" y="2360"/>
                  </a:cubicBezTo>
                  <a:cubicBezTo>
                    <a:pt x="1864" y="2337"/>
                    <a:pt x="1925" y="2345"/>
                    <a:pt x="1925" y="2337"/>
                  </a:cubicBezTo>
                  <a:cubicBezTo>
                    <a:pt x="1941" y="2299"/>
                    <a:pt x="1979" y="2253"/>
                    <a:pt x="1979" y="2215"/>
                  </a:cubicBezTo>
                  <a:cubicBezTo>
                    <a:pt x="1979" y="2184"/>
                    <a:pt x="1933" y="2146"/>
                    <a:pt x="1918" y="2123"/>
                  </a:cubicBezTo>
                  <a:cubicBezTo>
                    <a:pt x="1902" y="2100"/>
                    <a:pt x="1948" y="2093"/>
                    <a:pt x="1948" y="2062"/>
                  </a:cubicBezTo>
                  <a:cubicBezTo>
                    <a:pt x="1956" y="2016"/>
                    <a:pt x="1979" y="1993"/>
                    <a:pt x="1986" y="1963"/>
                  </a:cubicBezTo>
                  <a:cubicBezTo>
                    <a:pt x="1994" y="1925"/>
                    <a:pt x="1994" y="1886"/>
                    <a:pt x="2002" y="1848"/>
                  </a:cubicBezTo>
                  <a:cubicBezTo>
                    <a:pt x="2047" y="1856"/>
                    <a:pt x="2025" y="1993"/>
                    <a:pt x="2047" y="2016"/>
                  </a:cubicBezTo>
                  <a:cubicBezTo>
                    <a:pt x="2063" y="1993"/>
                    <a:pt x="2078" y="1993"/>
                    <a:pt x="2093" y="1986"/>
                  </a:cubicBezTo>
                  <a:cubicBezTo>
                    <a:pt x="2124" y="1955"/>
                    <a:pt x="2101" y="1879"/>
                    <a:pt x="2139" y="1856"/>
                  </a:cubicBezTo>
                  <a:cubicBezTo>
                    <a:pt x="2170" y="1833"/>
                    <a:pt x="2177" y="1871"/>
                    <a:pt x="2200" y="1871"/>
                  </a:cubicBezTo>
                  <a:cubicBezTo>
                    <a:pt x="2208" y="1871"/>
                    <a:pt x="2269" y="1795"/>
                    <a:pt x="2292" y="1787"/>
                  </a:cubicBezTo>
                  <a:cubicBezTo>
                    <a:pt x="2353" y="1764"/>
                    <a:pt x="2361" y="1810"/>
                    <a:pt x="2391" y="1818"/>
                  </a:cubicBezTo>
                  <a:cubicBezTo>
                    <a:pt x="2391" y="1795"/>
                    <a:pt x="2422" y="1772"/>
                    <a:pt x="2422" y="1741"/>
                  </a:cubicBezTo>
                  <a:cubicBezTo>
                    <a:pt x="2422" y="1703"/>
                    <a:pt x="2422" y="1673"/>
                    <a:pt x="2422" y="1634"/>
                  </a:cubicBezTo>
                  <a:cubicBezTo>
                    <a:pt x="2437" y="1627"/>
                    <a:pt x="2445" y="1619"/>
                    <a:pt x="2452" y="1619"/>
                  </a:cubicBezTo>
                  <a:cubicBezTo>
                    <a:pt x="2460" y="1611"/>
                    <a:pt x="2460" y="1596"/>
                    <a:pt x="2452" y="1588"/>
                  </a:cubicBezTo>
                  <a:cubicBezTo>
                    <a:pt x="2437" y="1520"/>
                    <a:pt x="2567" y="1466"/>
                    <a:pt x="2567" y="1573"/>
                  </a:cubicBezTo>
                  <a:cubicBezTo>
                    <a:pt x="2597" y="1588"/>
                    <a:pt x="2697" y="1527"/>
                    <a:pt x="2758" y="1543"/>
                  </a:cubicBezTo>
                  <a:cubicBezTo>
                    <a:pt x="2865" y="1565"/>
                    <a:pt x="2941" y="1497"/>
                    <a:pt x="3041" y="1474"/>
                  </a:cubicBezTo>
                  <a:cubicBezTo>
                    <a:pt x="3086" y="1466"/>
                    <a:pt x="3140" y="1474"/>
                    <a:pt x="3186" y="1482"/>
                  </a:cubicBezTo>
                  <a:cubicBezTo>
                    <a:pt x="3216" y="1489"/>
                    <a:pt x="3262" y="1543"/>
                    <a:pt x="3277" y="1543"/>
                  </a:cubicBezTo>
                  <a:cubicBezTo>
                    <a:pt x="3277" y="1550"/>
                    <a:pt x="3293" y="1558"/>
                    <a:pt x="3293" y="1565"/>
                  </a:cubicBezTo>
                  <a:cubicBezTo>
                    <a:pt x="3293" y="1565"/>
                    <a:pt x="3293" y="1565"/>
                    <a:pt x="3300" y="1565"/>
                  </a:cubicBezTo>
                  <a:cubicBezTo>
                    <a:pt x="3300" y="1573"/>
                    <a:pt x="3323" y="1573"/>
                    <a:pt x="3331" y="1573"/>
                  </a:cubicBezTo>
                  <a:cubicBezTo>
                    <a:pt x="3338" y="1535"/>
                    <a:pt x="3354" y="1489"/>
                    <a:pt x="3384" y="1474"/>
                  </a:cubicBez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93" name="Freeform 163"/>
            <p:cNvSpPr>
              <a:spLocks noChangeArrowheads="1"/>
            </p:cNvSpPr>
            <p:nvPr/>
          </p:nvSpPr>
          <p:spPr bwMode="auto">
            <a:xfrm>
              <a:off x="4192315" y="6399214"/>
              <a:ext cx="446058" cy="236537"/>
            </a:xfrm>
            <a:custGeom>
              <a:avLst/>
              <a:gdLst>
                <a:gd name="T0" fmla="*/ 31 w 1239"/>
                <a:gd name="T1" fmla="*/ 260 h 658"/>
                <a:gd name="T2" fmla="*/ 31 w 1239"/>
                <a:gd name="T3" fmla="*/ 260 h 658"/>
                <a:gd name="T4" fmla="*/ 115 w 1239"/>
                <a:gd name="T5" fmla="*/ 168 h 658"/>
                <a:gd name="T6" fmla="*/ 153 w 1239"/>
                <a:gd name="T7" fmla="*/ 161 h 658"/>
                <a:gd name="T8" fmla="*/ 237 w 1239"/>
                <a:gd name="T9" fmla="*/ 107 h 658"/>
                <a:gd name="T10" fmla="*/ 267 w 1239"/>
                <a:gd name="T11" fmla="*/ 122 h 658"/>
                <a:gd name="T12" fmla="*/ 329 w 1239"/>
                <a:gd name="T13" fmla="*/ 69 h 658"/>
                <a:gd name="T14" fmla="*/ 352 w 1239"/>
                <a:gd name="T15" fmla="*/ 61 h 658"/>
                <a:gd name="T16" fmla="*/ 375 w 1239"/>
                <a:gd name="T17" fmla="*/ 23 h 658"/>
                <a:gd name="T18" fmla="*/ 443 w 1239"/>
                <a:gd name="T19" fmla="*/ 0 h 658"/>
                <a:gd name="T20" fmla="*/ 474 w 1239"/>
                <a:gd name="T21" fmla="*/ 31 h 658"/>
                <a:gd name="T22" fmla="*/ 504 w 1239"/>
                <a:gd name="T23" fmla="*/ 0 h 658"/>
                <a:gd name="T24" fmla="*/ 504 w 1239"/>
                <a:gd name="T25" fmla="*/ 0 h 658"/>
                <a:gd name="T26" fmla="*/ 611 w 1239"/>
                <a:gd name="T27" fmla="*/ 31 h 658"/>
                <a:gd name="T28" fmla="*/ 627 w 1239"/>
                <a:gd name="T29" fmla="*/ 16 h 658"/>
                <a:gd name="T30" fmla="*/ 703 w 1239"/>
                <a:gd name="T31" fmla="*/ 46 h 658"/>
                <a:gd name="T32" fmla="*/ 733 w 1239"/>
                <a:gd name="T33" fmla="*/ 46 h 658"/>
                <a:gd name="T34" fmla="*/ 779 w 1239"/>
                <a:gd name="T35" fmla="*/ 77 h 658"/>
                <a:gd name="T36" fmla="*/ 817 w 1239"/>
                <a:gd name="T37" fmla="*/ 138 h 658"/>
                <a:gd name="T38" fmla="*/ 871 w 1239"/>
                <a:gd name="T39" fmla="*/ 84 h 658"/>
                <a:gd name="T40" fmla="*/ 947 w 1239"/>
                <a:gd name="T41" fmla="*/ 54 h 658"/>
                <a:gd name="T42" fmla="*/ 993 w 1239"/>
                <a:gd name="T43" fmla="*/ 77 h 658"/>
                <a:gd name="T44" fmla="*/ 993 w 1239"/>
                <a:gd name="T45" fmla="*/ 77 h 658"/>
                <a:gd name="T46" fmla="*/ 963 w 1239"/>
                <a:gd name="T47" fmla="*/ 107 h 658"/>
                <a:gd name="T48" fmla="*/ 970 w 1239"/>
                <a:gd name="T49" fmla="*/ 122 h 658"/>
                <a:gd name="T50" fmla="*/ 1031 w 1239"/>
                <a:gd name="T51" fmla="*/ 283 h 658"/>
                <a:gd name="T52" fmla="*/ 1069 w 1239"/>
                <a:gd name="T53" fmla="*/ 237 h 658"/>
                <a:gd name="T54" fmla="*/ 1100 w 1239"/>
                <a:gd name="T55" fmla="*/ 237 h 658"/>
                <a:gd name="T56" fmla="*/ 1131 w 1239"/>
                <a:gd name="T57" fmla="*/ 222 h 658"/>
                <a:gd name="T58" fmla="*/ 1230 w 1239"/>
                <a:gd name="T59" fmla="*/ 252 h 658"/>
                <a:gd name="T60" fmla="*/ 1230 w 1239"/>
                <a:gd name="T61" fmla="*/ 252 h 658"/>
                <a:gd name="T62" fmla="*/ 1207 w 1239"/>
                <a:gd name="T63" fmla="*/ 443 h 658"/>
                <a:gd name="T64" fmla="*/ 1024 w 1239"/>
                <a:gd name="T65" fmla="*/ 596 h 658"/>
                <a:gd name="T66" fmla="*/ 932 w 1239"/>
                <a:gd name="T67" fmla="*/ 650 h 658"/>
                <a:gd name="T68" fmla="*/ 856 w 1239"/>
                <a:gd name="T69" fmla="*/ 566 h 658"/>
                <a:gd name="T70" fmla="*/ 779 w 1239"/>
                <a:gd name="T71" fmla="*/ 550 h 658"/>
                <a:gd name="T72" fmla="*/ 733 w 1239"/>
                <a:gd name="T73" fmla="*/ 474 h 658"/>
                <a:gd name="T74" fmla="*/ 627 w 1239"/>
                <a:gd name="T75" fmla="*/ 451 h 658"/>
                <a:gd name="T76" fmla="*/ 627 w 1239"/>
                <a:gd name="T77" fmla="*/ 451 h 658"/>
                <a:gd name="T78" fmla="*/ 527 w 1239"/>
                <a:gd name="T79" fmla="*/ 451 h 658"/>
                <a:gd name="T80" fmla="*/ 466 w 1239"/>
                <a:gd name="T81" fmla="*/ 497 h 658"/>
                <a:gd name="T82" fmla="*/ 290 w 1239"/>
                <a:gd name="T83" fmla="*/ 543 h 658"/>
                <a:gd name="T84" fmla="*/ 138 w 1239"/>
                <a:gd name="T85" fmla="*/ 589 h 658"/>
                <a:gd name="T86" fmla="*/ 61 w 1239"/>
                <a:gd name="T87" fmla="*/ 611 h 658"/>
                <a:gd name="T88" fmla="*/ 0 w 1239"/>
                <a:gd name="T89" fmla="*/ 527 h 658"/>
                <a:gd name="T90" fmla="*/ 23 w 1239"/>
                <a:gd name="T91" fmla="*/ 443 h 658"/>
                <a:gd name="T92" fmla="*/ 31 w 1239"/>
                <a:gd name="T93" fmla="*/ 344 h 658"/>
                <a:gd name="T94" fmla="*/ 31 w 1239"/>
                <a:gd name="T95" fmla="*/ 26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9" h="658">
                  <a:moveTo>
                    <a:pt x="31" y="260"/>
                  </a:moveTo>
                  <a:lnTo>
                    <a:pt x="31" y="260"/>
                  </a:lnTo>
                  <a:cubicBezTo>
                    <a:pt x="54" y="237"/>
                    <a:pt x="92" y="184"/>
                    <a:pt x="115" y="168"/>
                  </a:cubicBezTo>
                  <a:cubicBezTo>
                    <a:pt x="130" y="161"/>
                    <a:pt x="145" y="168"/>
                    <a:pt x="153" y="161"/>
                  </a:cubicBezTo>
                  <a:cubicBezTo>
                    <a:pt x="183" y="153"/>
                    <a:pt x="206" y="130"/>
                    <a:pt x="237" y="107"/>
                  </a:cubicBezTo>
                  <a:lnTo>
                    <a:pt x="267" y="122"/>
                  </a:lnTo>
                  <a:cubicBezTo>
                    <a:pt x="275" y="122"/>
                    <a:pt x="329" y="69"/>
                    <a:pt x="329" y="69"/>
                  </a:cubicBezTo>
                  <a:cubicBezTo>
                    <a:pt x="336" y="61"/>
                    <a:pt x="344" y="69"/>
                    <a:pt x="352" y="61"/>
                  </a:cubicBezTo>
                  <a:cubicBezTo>
                    <a:pt x="359" y="54"/>
                    <a:pt x="359" y="31"/>
                    <a:pt x="375" y="23"/>
                  </a:cubicBezTo>
                  <a:cubicBezTo>
                    <a:pt x="397" y="8"/>
                    <a:pt x="420" y="0"/>
                    <a:pt x="443" y="0"/>
                  </a:cubicBezTo>
                  <a:cubicBezTo>
                    <a:pt x="458" y="8"/>
                    <a:pt x="458" y="31"/>
                    <a:pt x="474" y="31"/>
                  </a:cubicBezTo>
                  <a:cubicBezTo>
                    <a:pt x="489" y="31"/>
                    <a:pt x="497" y="8"/>
                    <a:pt x="504" y="0"/>
                  </a:cubicBezTo>
                  <a:lnTo>
                    <a:pt x="504" y="0"/>
                  </a:lnTo>
                  <a:cubicBezTo>
                    <a:pt x="542" y="16"/>
                    <a:pt x="581" y="31"/>
                    <a:pt x="611" y="31"/>
                  </a:cubicBezTo>
                  <a:cubicBezTo>
                    <a:pt x="619" y="31"/>
                    <a:pt x="619" y="8"/>
                    <a:pt x="627" y="16"/>
                  </a:cubicBezTo>
                  <a:cubicBezTo>
                    <a:pt x="657" y="16"/>
                    <a:pt x="680" y="39"/>
                    <a:pt x="703" y="46"/>
                  </a:cubicBezTo>
                  <a:cubicBezTo>
                    <a:pt x="711" y="46"/>
                    <a:pt x="726" y="46"/>
                    <a:pt x="733" y="46"/>
                  </a:cubicBezTo>
                  <a:cubicBezTo>
                    <a:pt x="756" y="54"/>
                    <a:pt x="772" y="61"/>
                    <a:pt x="779" y="77"/>
                  </a:cubicBezTo>
                  <a:cubicBezTo>
                    <a:pt x="802" y="92"/>
                    <a:pt x="794" y="138"/>
                    <a:pt x="817" y="138"/>
                  </a:cubicBezTo>
                  <a:cubicBezTo>
                    <a:pt x="840" y="145"/>
                    <a:pt x="848" y="100"/>
                    <a:pt x="871" y="84"/>
                  </a:cubicBezTo>
                  <a:cubicBezTo>
                    <a:pt x="894" y="69"/>
                    <a:pt x="924" y="61"/>
                    <a:pt x="947" y="54"/>
                  </a:cubicBezTo>
                  <a:cubicBezTo>
                    <a:pt x="970" y="54"/>
                    <a:pt x="978" y="69"/>
                    <a:pt x="993" y="77"/>
                  </a:cubicBezTo>
                  <a:lnTo>
                    <a:pt x="993" y="77"/>
                  </a:lnTo>
                  <a:cubicBezTo>
                    <a:pt x="986" y="84"/>
                    <a:pt x="970" y="92"/>
                    <a:pt x="963" y="107"/>
                  </a:cubicBezTo>
                  <a:cubicBezTo>
                    <a:pt x="955" y="115"/>
                    <a:pt x="970" y="115"/>
                    <a:pt x="970" y="122"/>
                  </a:cubicBezTo>
                  <a:cubicBezTo>
                    <a:pt x="993" y="176"/>
                    <a:pt x="993" y="245"/>
                    <a:pt x="1031" y="283"/>
                  </a:cubicBezTo>
                  <a:cubicBezTo>
                    <a:pt x="1047" y="298"/>
                    <a:pt x="1054" y="245"/>
                    <a:pt x="1069" y="237"/>
                  </a:cubicBezTo>
                  <a:cubicBezTo>
                    <a:pt x="1077" y="230"/>
                    <a:pt x="1092" y="245"/>
                    <a:pt x="1100" y="237"/>
                  </a:cubicBezTo>
                  <a:cubicBezTo>
                    <a:pt x="1108" y="237"/>
                    <a:pt x="1115" y="222"/>
                    <a:pt x="1131" y="222"/>
                  </a:cubicBezTo>
                  <a:cubicBezTo>
                    <a:pt x="1154" y="230"/>
                    <a:pt x="1207" y="252"/>
                    <a:pt x="1230" y="252"/>
                  </a:cubicBezTo>
                  <a:lnTo>
                    <a:pt x="1230" y="252"/>
                  </a:lnTo>
                  <a:cubicBezTo>
                    <a:pt x="1238" y="314"/>
                    <a:pt x="1222" y="428"/>
                    <a:pt x="1207" y="443"/>
                  </a:cubicBezTo>
                  <a:cubicBezTo>
                    <a:pt x="1154" y="489"/>
                    <a:pt x="1092" y="566"/>
                    <a:pt x="1024" y="596"/>
                  </a:cubicBezTo>
                  <a:cubicBezTo>
                    <a:pt x="1001" y="619"/>
                    <a:pt x="963" y="657"/>
                    <a:pt x="932" y="650"/>
                  </a:cubicBezTo>
                  <a:cubicBezTo>
                    <a:pt x="825" y="611"/>
                    <a:pt x="978" y="589"/>
                    <a:pt x="856" y="566"/>
                  </a:cubicBezTo>
                  <a:cubicBezTo>
                    <a:pt x="817" y="566"/>
                    <a:pt x="810" y="566"/>
                    <a:pt x="779" y="550"/>
                  </a:cubicBezTo>
                  <a:cubicBezTo>
                    <a:pt x="741" y="520"/>
                    <a:pt x="794" y="489"/>
                    <a:pt x="733" y="474"/>
                  </a:cubicBezTo>
                  <a:cubicBezTo>
                    <a:pt x="711" y="474"/>
                    <a:pt x="634" y="443"/>
                    <a:pt x="627" y="451"/>
                  </a:cubicBezTo>
                  <a:lnTo>
                    <a:pt x="627" y="451"/>
                  </a:lnTo>
                  <a:cubicBezTo>
                    <a:pt x="581" y="451"/>
                    <a:pt x="550" y="489"/>
                    <a:pt x="527" y="451"/>
                  </a:cubicBezTo>
                  <a:cubicBezTo>
                    <a:pt x="489" y="390"/>
                    <a:pt x="474" y="459"/>
                    <a:pt x="466" y="497"/>
                  </a:cubicBezTo>
                  <a:cubicBezTo>
                    <a:pt x="443" y="642"/>
                    <a:pt x="359" y="504"/>
                    <a:pt x="290" y="543"/>
                  </a:cubicBezTo>
                  <a:cubicBezTo>
                    <a:pt x="214" y="581"/>
                    <a:pt x="229" y="589"/>
                    <a:pt x="138" y="589"/>
                  </a:cubicBezTo>
                  <a:cubicBezTo>
                    <a:pt x="107" y="589"/>
                    <a:pt x="77" y="619"/>
                    <a:pt x="61" y="611"/>
                  </a:cubicBezTo>
                  <a:cubicBezTo>
                    <a:pt x="54" y="604"/>
                    <a:pt x="8" y="535"/>
                    <a:pt x="0" y="527"/>
                  </a:cubicBezTo>
                  <a:cubicBezTo>
                    <a:pt x="0" y="497"/>
                    <a:pt x="31" y="489"/>
                    <a:pt x="23" y="443"/>
                  </a:cubicBezTo>
                  <a:cubicBezTo>
                    <a:pt x="15" y="405"/>
                    <a:pt x="23" y="390"/>
                    <a:pt x="31" y="344"/>
                  </a:cubicBezTo>
                  <a:cubicBezTo>
                    <a:pt x="38" y="306"/>
                    <a:pt x="38" y="275"/>
                    <a:pt x="31" y="26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94" name="Freeform 164"/>
            <p:cNvSpPr>
              <a:spLocks noChangeArrowheads="1"/>
            </p:cNvSpPr>
            <p:nvPr/>
          </p:nvSpPr>
          <p:spPr bwMode="auto">
            <a:xfrm>
              <a:off x="4349467" y="6232526"/>
              <a:ext cx="261921" cy="220663"/>
            </a:xfrm>
            <a:custGeom>
              <a:avLst/>
              <a:gdLst>
                <a:gd name="T0" fmla="*/ 68 w 726"/>
                <a:gd name="T1" fmla="*/ 466 h 612"/>
                <a:gd name="T2" fmla="*/ 68 w 726"/>
                <a:gd name="T3" fmla="*/ 466 h 612"/>
                <a:gd name="T4" fmla="*/ 175 w 726"/>
                <a:gd name="T5" fmla="*/ 497 h 612"/>
                <a:gd name="T6" fmla="*/ 191 w 726"/>
                <a:gd name="T7" fmla="*/ 482 h 612"/>
                <a:gd name="T8" fmla="*/ 267 w 726"/>
                <a:gd name="T9" fmla="*/ 512 h 612"/>
                <a:gd name="T10" fmla="*/ 297 w 726"/>
                <a:gd name="T11" fmla="*/ 512 h 612"/>
                <a:gd name="T12" fmla="*/ 343 w 726"/>
                <a:gd name="T13" fmla="*/ 543 h 612"/>
                <a:gd name="T14" fmla="*/ 381 w 726"/>
                <a:gd name="T15" fmla="*/ 604 h 612"/>
                <a:gd name="T16" fmla="*/ 435 w 726"/>
                <a:gd name="T17" fmla="*/ 550 h 612"/>
                <a:gd name="T18" fmla="*/ 511 w 726"/>
                <a:gd name="T19" fmla="*/ 520 h 612"/>
                <a:gd name="T20" fmla="*/ 557 w 726"/>
                <a:gd name="T21" fmla="*/ 543 h 612"/>
                <a:gd name="T22" fmla="*/ 557 w 726"/>
                <a:gd name="T23" fmla="*/ 543 h 612"/>
                <a:gd name="T24" fmla="*/ 572 w 726"/>
                <a:gd name="T25" fmla="*/ 489 h 612"/>
                <a:gd name="T26" fmla="*/ 641 w 726"/>
                <a:gd name="T27" fmla="*/ 550 h 612"/>
                <a:gd name="T28" fmla="*/ 695 w 726"/>
                <a:gd name="T29" fmla="*/ 520 h 612"/>
                <a:gd name="T30" fmla="*/ 672 w 726"/>
                <a:gd name="T31" fmla="*/ 497 h 612"/>
                <a:gd name="T32" fmla="*/ 695 w 726"/>
                <a:gd name="T33" fmla="*/ 466 h 612"/>
                <a:gd name="T34" fmla="*/ 687 w 726"/>
                <a:gd name="T35" fmla="*/ 436 h 612"/>
                <a:gd name="T36" fmla="*/ 718 w 726"/>
                <a:gd name="T37" fmla="*/ 421 h 612"/>
                <a:gd name="T38" fmla="*/ 679 w 726"/>
                <a:gd name="T39" fmla="*/ 329 h 612"/>
                <a:gd name="T40" fmla="*/ 679 w 726"/>
                <a:gd name="T41" fmla="*/ 275 h 612"/>
                <a:gd name="T42" fmla="*/ 725 w 726"/>
                <a:gd name="T43" fmla="*/ 222 h 612"/>
                <a:gd name="T44" fmla="*/ 710 w 726"/>
                <a:gd name="T45" fmla="*/ 176 h 612"/>
                <a:gd name="T46" fmla="*/ 710 w 726"/>
                <a:gd name="T47" fmla="*/ 176 h 612"/>
                <a:gd name="T48" fmla="*/ 672 w 726"/>
                <a:gd name="T49" fmla="*/ 161 h 612"/>
                <a:gd name="T50" fmla="*/ 603 w 726"/>
                <a:gd name="T51" fmla="*/ 184 h 612"/>
                <a:gd name="T52" fmla="*/ 565 w 726"/>
                <a:gd name="T53" fmla="*/ 153 h 612"/>
                <a:gd name="T54" fmla="*/ 534 w 726"/>
                <a:gd name="T55" fmla="*/ 153 h 612"/>
                <a:gd name="T56" fmla="*/ 534 w 726"/>
                <a:gd name="T57" fmla="*/ 123 h 612"/>
                <a:gd name="T58" fmla="*/ 550 w 726"/>
                <a:gd name="T59" fmla="*/ 100 h 612"/>
                <a:gd name="T60" fmla="*/ 496 w 726"/>
                <a:gd name="T61" fmla="*/ 84 h 612"/>
                <a:gd name="T62" fmla="*/ 420 w 726"/>
                <a:gd name="T63" fmla="*/ 16 h 612"/>
                <a:gd name="T64" fmla="*/ 389 w 726"/>
                <a:gd name="T65" fmla="*/ 16 h 612"/>
                <a:gd name="T66" fmla="*/ 381 w 726"/>
                <a:gd name="T67" fmla="*/ 0 h 612"/>
                <a:gd name="T68" fmla="*/ 297 w 726"/>
                <a:gd name="T69" fmla="*/ 23 h 612"/>
                <a:gd name="T70" fmla="*/ 297 w 726"/>
                <a:gd name="T71" fmla="*/ 23 h 612"/>
                <a:gd name="T72" fmla="*/ 259 w 726"/>
                <a:gd name="T73" fmla="*/ 100 h 612"/>
                <a:gd name="T74" fmla="*/ 267 w 726"/>
                <a:gd name="T75" fmla="*/ 130 h 612"/>
                <a:gd name="T76" fmla="*/ 168 w 726"/>
                <a:gd name="T77" fmla="*/ 138 h 612"/>
                <a:gd name="T78" fmla="*/ 145 w 726"/>
                <a:gd name="T79" fmla="*/ 123 h 612"/>
                <a:gd name="T80" fmla="*/ 122 w 726"/>
                <a:gd name="T81" fmla="*/ 146 h 612"/>
                <a:gd name="T82" fmla="*/ 61 w 726"/>
                <a:gd name="T83" fmla="*/ 138 h 612"/>
                <a:gd name="T84" fmla="*/ 22 w 726"/>
                <a:gd name="T85" fmla="*/ 123 h 612"/>
                <a:gd name="T86" fmla="*/ 0 w 726"/>
                <a:gd name="T87" fmla="*/ 130 h 612"/>
                <a:gd name="T88" fmla="*/ 0 w 726"/>
                <a:gd name="T89" fmla="*/ 130 h 612"/>
                <a:gd name="T90" fmla="*/ 53 w 726"/>
                <a:gd name="T91" fmla="*/ 275 h 612"/>
                <a:gd name="T92" fmla="*/ 61 w 726"/>
                <a:gd name="T93" fmla="*/ 359 h 612"/>
                <a:gd name="T94" fmla="*/ 45 w 726"/>
                <a:gd name="T95" fmla="*/ 413 h 612"/>
                <a:gd name="T96" fmla="*/ 68 w 726"/>
                <a:gd name="T97" fmla="*/ 46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6" h="612">
                  <a:moveTo>
                    <a:pt x="68" y="466"/>
                  </a:moveTo>
                  <a:lnTo>
                    <a:pt x="68" y="466"/>
                  </a:lnTo>
                  <a:cubicBezTo>
                    <a:pt x="106" y="482"/>
                    <a:pt x="145" y="497"/>
                    <a:pt x="175" y="497"/>
                  </a:cubicBezTo>
                  <a:cubicBezTo>
                    <a:pt x="183" y="497"/>
                    <a:pt x="183" y="474"/>
                    <a:pt x="191" y="482"/>
                  </a:cubicBezTo>
                  <a:cubicBezTo>
                    <a:pt x="221" y="482"/>
                    <a:pt x="244" y="505"/>
                    <a:pt x="267" y="512"/>
                  </a:cubicBezTo>
                  <a:cubicBezTo>
                    <a:pt x="275" y="512"/>
                    <a:pt x="290" y="512"/>
                    <a:pt x="297" y="512"/>
                  </a:cubicBezTo>
                  <a:cubicBezTo>
                    <a:pt x="320" y="520"/>
                    <a:pt x="336" y="527"/>
                    <a:pt x="343" y="543"/>
                  </a:cubicBezTo>
                  <a:cubicBezTo>
                    <a:pt x="366" y="558"/>
                    <a:pt x="358" y="604"/>
                    <a:pt x="381" y="604"/>
                  </a:cubicBezTo>
                  <a:cubicBezTo>
                    <a:pt x="404" y="611"/>
                    <a:pt x="412" y="566"/>
                    <a:pt x="435" y="550"/>
                  </a:cubicBezTo>
                  <a:cubicBezTo>
                    <a:pt x="458" y="535"/>
                    <a:pt x="488" y="527"/>
                    <a:pt x="511" y="520"/>
                  </a:cubicBezTo>
                  <a:cubicBezTo>
                    <a:pt x="534" y="520"/>
                    <a:pt x="542" y="535"/>
                    <a:pt x="557" y="543"/>
                  </a:cubicBezTo>
                  <a:lnTo>
                    <a:pt x="557" y="543"/>
                  </a:lnTo>
                  <a:cubicBezTo>
                    <a:pt x="557" y="543"/>
                    <a:pt x="572" y="497"/>
                    <a:pt x="572" y="489"/>
                  </a:cubicBezTo>
                  <a:lnTo>
                    <a:pt x="641" y="550"/>
                  </a:lnTo>
                  <a:cubicBezTo>
                    <a:pt x="664" y="543"/>
                    <a:pt x="687" y="543"/>
                    <a:pt x="695" y="520"/>
                  </a:cubicBezTo>
                  <a:cubicBezTo>
                    <a:pt x="702" y="512"/>
                    <a:pt x="672" y="505"/>
                    <a:pt x="672" y="497"/>
                  </a:cubicBezTo>
                  <a:cubicBezTo>
                    <a:pt x="672" y="482"/>
                    <a:pt x="687" y="482"/>
                    <a:pt x="695" y="466"/>
                  </a:cubicBezTo>
                  <a:cubicBezTo>
                    <a:pt x="695" y="459"/>
                    <a:pt x="679" y="444"/>
                    <a:pt x="687" y="436"/>
                  </a:cubicBezTo>
                  <a:cubicBezTo>
                    <a:pt x="695" y="428"/>
                    <a:pt x="710" y="428"/>
                    <a:pt x="718" y="421"/>
                  </a:cubicBezTo>
                  <a:cubicBezTo>
                    <a:pt x="718" y="421"/>
                    <a:pt x="679" y="336"/>
                    <a:pt x="679" y="329"/>
                  </a:cubicBezTo>
                  <a:cubicBezTo>
                    <a:pt x="679" y="321"/>
                    <a:pt x="679" y="275"/>
                    <a:pt x="679" y="275"/>
                  </a:cubicBezTo>
                  <a:cubicBezTo>
                    <a:pt x="695" y="260"/>
                    <a:pt x="718" y="245"/>
                    <a:pt x="725" y="222"/>
                  </a:cubicBezTo>
                  <a:cubicBezTo>
                    <a:pt x="725" y="207"/>
                    <a:pt x="718" y="191"/>
                    <a:pt x="710" y="176"/>
                  </a:cubicBezTo>
                  <a:lnTo>
                    <a:pt x="710" y="176"/>
                  </a:lnTo>
                  <a:cubicBezTo>
                    <a:pt x="695" y="169"/>
                    <a:pt x="687" y="161"/>
                    <a:pt x="672" y="161"/>
                  </a:cubicBezTo>
                  <a:cubicBezTo>
                    <a:pt x="649" y="161"/>
                    <a:pt x="626" y="184"/>
                    <a:pt x="603" y="184"/>
                  </a:cubicBezTo>
                  <a:cubicBezTo>
                    <a:pt x="588" y="176"/>
                    <a:pt x="580" y="161"/>
                    <a:pt x="565" y="153"/>
                  </a:cubicBezTo>
                  <a:cubicBezTo>
                    <a:pt x="557" y="153"/>
                    <a:pt x="542" y="161"/>
                    <a:pt x="534" y="153"/>
                  </a:cubicBezTo>
                  <a:cubicBezTo>
                    <a:pt x="527" y="146"/>
                    <a:pt x="527" y="130"/>
                    <a:pt x="534" y="123"/>
                  </a:cubicBezTo>
                  <a:cubicBezTo>
                    <a:pt x="534" y="115"/>
                    <a:pt x="557" y="107"/>
                    <a:pt x="550" y="100"/>
                  </a:cubicBezTo>
                  <a:cubicBezTo>
                    <a:pt x="534" y="84"/>
                    <a:pt x="511" y="92"/>
                    <a:pt x="496" y="84"/>
                  </a:cubicBezTo>
                  <a:cubicBezTo>
                    <a:pt x="466" y="61"/>
                    <a:pt x="450" y="31"/>
                    <a:pt x="420" y="16"/>
                  </a:cubicBezTo>
                  <a:cubicBezTo>
                    <a:pt x="412" y="8"/>
                    <a:pt x="397" y="23"/>
                    <a:pt x="389" y="16"/>
                  </a:cubicBezTo>
                  <a:cubicBezTo>
                    <a:pt x="381" y="16"/>
                    <a:pt x="389" y="0"/>
                    <a:pt x="381" y="0"/>
                  </a:cubicBezTo>
                  <a:cubicBezTo>
                    <a:pt x="351" y="0"/>
                    <a:pt x="328" y="16"/>
                    <a:pt x="297" y="23"/>
                  </a:cubicBezTo>
                  <a:lnTo>
                    <a:pt x="297" y="23"/>
                  </a:lnTo>
                  <a:cubicBezTo>
                    <a:pt x="282" y="46"/>
                    <a:pt x="267" y="69"/>
                    <a:pt x="259" y="100"/>
                  </a:cubicBezTo>
                  <a:cubicBezTo>
                    <a:pt x="259" y="107"/>
                    <a:pt x="275" y="123"/>
                    <a:pt x="267" y="130"/>
                  </a:cubicBezTo>
                  <a:cubicBezTo>
                    <a:pt x="236" y="146"/>
                    <a:pt x="198" y="146"/>
                    <a:pt x="168" y="138"/>
                  </a:cubicBezTo>
                  <a:cubicBezTo>
                    <a:pt x="152" y="138"/>
                    <a:pt x="152" y="115"/>
                    <a:pt x="145" y="123"/>
                  </a:cubicBezTo>
                  <a:cubicBezTo>
                    <a:pt x="129" y="123"/>
                    <a:pt x="129" y="138"/>
                    <a:pt x="122" y="146"/>
                  </a:cubicBezTo>
                  <a:cubicBezTo>
                    <a:pt x="99" y="146"/>
                    <a:pt x="76" y="146"/>
                    <a:pt x="61" y="138"/>
                  </a:cubicBezTo>
                  <a:cubicBezTo>
                    <a:pt x="45" y="130"/>
                    <a:pt x="38" y="123"/>
                    <a:pt x="22" y="123"/>
                  </a:cubicBezTo>
                  <a:cubicBezTo>
                    <a:pt x="15" y="115"/>
                    <a:pt x="7" y="123"/>
                    <a:pt x="0" y="130"/>
                  </a:cubicBezTo>
                  <a:lnTo>
                    <a:pt x="0" y="130"/>
                  </a:lnTo>
                  <a:cubicBezTo>
                    <a:pt x="15" y="176"/>
                    <a:pt x="38" y="230"/>
                    <a:pt x="53" y="275"/>
                  </a:cubicBezTo>
                  <a:cubicBezTo>
                    <a:pt x="61" y="306"/>
                    <a:pt x="61" y="336"/>
                    <a:pt x="61" y="359"/>
                  </a:cubicBezTo>
                  <a:cubicBezTo>
                    <a:pt x="61" y="382"/>
                    <a:pt x="45" y="398"/>
                    <a:pt x="45" y="413"/>
                  </a:cubicBezTo>
                  <a:cubicBezTo>
                    <a:pt x="53" y="436"/>
                    <a:pt x="61" y="451"/>
                    <a:pt x="68" y="46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95" name="Freeform 165"/>
            <p:cNvSpPr>
              <a:spLocks noChangeArrowheads="1"/>
            </p:cNvSpPr>
            <p:nvPr/>
          </p:nvSpPr>
          <p:spPr bwMode="auto">
            <a:xfrm>
              <a:off x="4066911" y="6210301"/>
              <a:ext cx="307955" cy="284163"/>
            </a:xfrm>
            <a:custGeom>
              <a:avLst/>
              <a:gdLst>
                <a:gd name="T0" fmla="*/ 787 w 856"/>
                <a:gd name="T1" fmla="*/ 191 h 788"/>
                <a:gd name="T2" fmla="*/ 787 w 856"/>
                <a:gd name="T3" fmla="*/ 191 h 788"/>
                <a:gd name="T4" fmla="*/ 840 w 856"/>
                <a:gd name="T5" fmla="*/ 336 h 788"/>
                <a:gd name="T6" fmla="*/ 848 w 856"/>
                <a:gd name="T7" fmla="*/ 420 h 788"/>
                <a:gd name="T8" fmla="*/ 832 w 856"/>
                <a:gd name="T9" fmla="*/ 474 h 788"/>
                <a:gd name="T10" fmla="*/ 855 w 856"/>
                <a:gd name="T11" fmla="*/ 527 h 788"/>
                <a:gd name="T12" fmla="*/ 855 w 856"/>
                <a:gd name="T13" fmla="*/ 527 h 788"/>
                <a:gd name="T14" fmla="*/ 825 w 856"/>
                <a:gd name="T15" fmla="*/ 558 h 788"/>
                <a:gd name="T16" fmla="*/ 794 w 856"/>
                <a:gd name="T17" fmla="*/ 527 h 788"/>
                <a:gd name="T18" fmla="*/ 726 w 856"/>
                <a:gd name="T19" fmla="*/ 550 h 788"/>
                <a:gd name="T20" fmla="*/ 703 w 856"/>
                <a:gd name="T21" fmla="*/ 588 h 788"/>
                <a:gd name="T22" fmla="*/ 680 w 856"/>
                <a:gd name="T23" fmla="*/ 596 h 788"/>
                <a:gd name="T24" fmla="*/ 618 w 856"/>
                <a:gd name="T25" fmla="*/ 649 h 788"/>
                <a:gd name="T26" fmla="*/ 588 w 856"/>
                <a:gd name="T27" fmla="*/ 634 h 788"/>
                <a:gd name="T28" fmla="*/ 504 w 856"/>
                <a:gd name="T29" fmla="*/ 688 h 788"/>
                <a:gd name="T30" fmla="*/ 466 w 856"/>
                <a:gd name="T31" fmla="*/ 695 h 788"/>
                <a:gd name="T32" fmla="*/ 382 w 856"/>
                <a:gd name="T33" fmla="*/ 787 h 788"/>
                <a:gd name="T34" fmla="*/ 382 w 856"/>
                <a:gd name="T35" fmla="*/ 787 h 788"/>
                <a:gd name="T36" fmla="*/ 282 w 856"/>
                <a:gd name="T37" fmla="*/ 703 h 788"/>
                <a:gd name="T38" fmla="*/ 206 w 856"/>
                <a:gd name="T39" fmla="*/ 734 h 788"/>
                <a:gd name="T40" fmla="*/ 122 w 856"/>
                <a:gd name="T41" fmla="*/ 649 h 788"/>
                <a:gd name="T42" fmla="*/ 69 w 856"/>
                <a:gd name="T43" fmla="*/ 527 h 788"/>
                <a:gd name="T44" fmla="*/ 38 w 856"/>
                <a:gd name="T45" fmla="*/ 420 h 788"/>
                <a:gd name="T46" fmla="*/ 30 w 856"/>
                <a:gd name="T47" fmla="*/ 390 h 788"/>
                <a:gd name="T48" fmla="*/ 30 w 856"/>
                <a:gd name="T49" fmla="*/ 390 h 788"/>
                <a:gd name="T50" fmla="*/ 115 w 856"/>
                <a:gd name="T51" fmla="*/ 321 h 788"/>
                <a:gd name="T52" fmla="*/ 145 w 856"/>
                <a:gd name="T53" fmla="*/ 245 h 788"/>
                <a:gd name="T54" fmla="*/ 160 w 856"/>
                <a:gd name="T55" fmla="*/ 145 h 788"/>
                <a:gd name="T56" fmla="*/ 252 w 856"/>
                <a:gd name="T57" fmla="*/ 153 h 788"/>
                <a:gd name="T58" fmla="*/ 282 w 856"/>
                <a:gd name="T59" fmla="*/ 176 h 788"/>
                <a:gd name="T60" fmla="*/ 313 w 856"/>
                <a:gd name="T61" fmla="*/ 161 h 788"/>
                <a:gd name="T62" fmla="*/ 305 w 856"/>
                <a:gd name="T63" fmla="*/ 99 h 788"/>
                <a:gd name="T64" fmla="*/ 313 w 856"/>
                <a:gd name="T65" fmla="*/ 69 h 788"/>
                <a:gd name="T66" fmla="*/ 359 w 856"/>
                <a:gd name="T67" fmla="*/ 46 h 788"/>
                <a:gd name="T68" fmla="*/ 374 w 856"/>
                <a:gd name="T69" fmla="*/ 0 h 788"/>
                <a:gd name="T70" fmla="*/ 435 w 856"/>
                <a:gd name="T71" fmla="*/ 31 h 788"/>
                <a:gd name="T72" fmla="*/ 481 w 856"/>
                <a:gd name="T73" fmla="*/ 16 h 788"/>
                <a:gd name="T74" fmla="*/ 519 w 856"/>
                <a:gd name="T75" fmla="*/ 8 h 788"/>
                <a:gd name="T76" fmla="*/ 519 w 856"/>
                <a:gd name="T77" fmla="*/ 8 h 788"/>
                <a:gd name="T78" fmla="*/ 580 w 856"/>
                <a:gd name="T79" fmla="*/ 84 h 788"/>
                <a:gd name="T80" fmla="*/ 618 w 856"/>
                <a:gd name="T81" fmla="*/ 130 h 788"/>
                <a:gd name="T82" fmla="*/ 649 w 856"/>
                <a:gd name="T83" fmla="*/ 122 h 788"/>
                <a:gd name="T84" fmla="*/ 649 w 856"/>
                <a:gd name="T85" fmla="*/ 161 h 788"/>
                <a:gd name="T86" fmla="*/ 664 w 856"/>
                <a:gd name="T87" fmla="*/ 214 h 788"/>
                <a:gd name="T88" fmla="*/ 710 w 856"/>
                <a:gd name="T89" fmla="*/ 237 h 788"/>
                <a:gd name="T90" fmla="*/ 748 w 856"/>
                <a:gd name="T91" fmla="*/ 230 h 788"/>
                <a:gd name="T92" fmla="*/ 787 w 856"/>
                <a:gd name="T93" fmla="*/ 191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56" h="788">
                  <a:moveTo>
                    <a:pt x="787" y="191"/>
                  </a:moveTo>
                  <a:lnTo>
                    <a:pt x="787" y="191"/>
                  </a:lnTo>
                  <a:cubicBezTo>
                    <a:pt x="802" y="237"/>
                    <a:pt x="825" y="291"/>
                    <a:pt x="840" y="336"/>
                  </a:cubicBezTo>
                  <a:cubicBezTo>
                    <a:pt x="848" y="367"/>
                    <a:pt x="848" y="397"/>
                    <a:pt x="848" y="420"/>
                  </a:cubicBezTo>
                  <a:cubicBezTo>
                    <a:pt x="848" y="443"/>
                    <a:pt x="832" y="459"/>
                    <a:pt x="832" y="474"/>
                  </a:cubicBezTo>
                  <a:cubicBezTo>
                    <a:pt x="840" y="497"/>
                    <a:pt x="848" y="512"/>
                    <a:pt x="855" y="527"/>
                  </a:cubicBezTo>
                  <a:lnTo>
                    <a:pt x="855" y="527"/>
                  </a:lnTo>
                  <a:cubicBezTo>
                    <a:pt x="848" y="535"/>
                    <a:pt x="840" y="558"/>
                    <a:pt x="825" y="558"/>
                  </a:cubicBezTo>
                  <a:cubicBezTo>
                    <a:pt x="809" y="558"/>
                    <a:pt x="809" y="535"/>
                    <a:pt x="794" y="527"/>
                  </a:cubicBezTo>
                  <a:cubicBezTo>
                    <a:pt x="771" y="527"/>
                    <a:pt x="748" y="535"/>
                    <a:pt x="726" y="550"/>
                  </a:cubicBezTo>
                  <a:cubicBezTo>
                    <a:pt x="710" y="558"/>
                    <a:pt x="710" y="581"/>
                    <a:pt x="703" y="588"/>
                  </a:cubicBezTo>
                  <a:cubicBezTo>
                    <a:pt x="695" y="596"/>
                    <a:pt x="687" y="588"/>
                    <a:pt x="680" y="596"/>
                  </a:cubicBezTo>
                  <a:cubicBezTo>
                    <a:pt x="680" y="596"/>
                    <a:pt x="626" y="649"/>
                    <a:pt x="618" y="649"/>
                  </a:cubicBezTo>
                  <a:lnTo>
                    <a:pt x="588" y="634"/>
                  </a:lnTo>
                  <a:cubicBezTo>
                    <a:pt x="557" y="657"/>
                    <a:pt x="534" y="680"/>
                    <a:pt x="504" y="688"/>
                  </a:cubicBezTo>
                  <a:cubicBezTo>
                    <a:pt x="496" y="695"/>
                    <a:pt x="481" y="688"/>
                    <a:pt x="466" y="695"/>
                  </a:cubicBezTo>
                  <a:cubicBezTo>
                    <a:pt x="443" y="711"/>
                    <a:pt x="405" y="764"/>
                    <a:pt x="382" y="787"/>
                  </a:cubicBezTo>
                  <a:lnTo>
                    <a:pt x="382" y="787"/>
                  </a:lnTo>
                  <a:cubicBezTo>
                    <a:pt x="374" y="749"/>
                    <a:pt x="336" y="749"/>
                    <a:pt x="282" y="703"/>
                  </a:cubicBezTo>
                  <a:cubicBezTo>
                    <a:pt x="252" y="726"/>
                    <a:pt x="267" y="779"/>
                    <a:pt x="206" y="734"/>
                  </a:cubicBezTo>
                  <a:cubicBezTo>
                    <a:pt x="176" y="711"/>
                    <a:pt x="145" y="672"/>
                    <a:pt x="122" y="649"/>
                  </a:cubicBezTo>
                  <a:cubicBezTo>
                    <a:pt x="99" y="596"/>
                    <a:pt x="115" y="558"/>
                    <a:pt x="69" y="527"/>
                  </a:cubicBezTo>
                  <a:cubicBezTo>
                    <a:pt x="0" y="482"/>
                    <a:pt x="53" y="474"/>
                    <a:pt x="38" y="420"/>
                  </a:cubicBezTo>
                  <a:cubicBezTo>
                    <a:pt x="30" y="390"/>
                    <a:pt x="30" y="390"/>
                    <a:pt x="30" y="390"/>
                  </a:cubicBezTo>
                  <a:lnTo>
                    <a:pt x="30" y="390"/>
                  </a:lnTo>
                  <a:cubicBezTo>
                    <a:pt x="46" y="367"/>
                    <a:pt x="99" y="344"/>
                    <a:pt x="115" y="321"/>
                  </a:cubicBezTo>
                  <a:cubicBezTo>
                    <a:pt x="130" y="298"/>
                    <a:pt x="137" y="268"/>
                    <a:pt x="145" y="245"/>
                  </a:cubicBezTo>
                  <a:cubicBezTo>
                    <a:pt x="153" y="207"/>
                    <a:pt x="137" y="161"/>
                    <a:pt x="160" y="145"/>
                  </a:cubicBezTo>
                  <a:cubicBezTo>
                    <a:pt x="183" y="122"/>
                    <a:pt x="221" y="145"/>
                    <a:pt x="252" y="153"/>
                  </a:cubicBezTo>
                  <a:cubicBezTo>
                    <a:pt x="267" y="161"/>
                    <a:pt x="267" y="176"/>
                    <a:pt x="282" y="176"/>
                  </a:cubicBezTo>
                  <a:cubicBezTo>
                    <a:pt x="290" y="176"/>
                    <a:pt x="313" y="176"/>
                    <a:pt x="313" y="161"/>
                  </a:cubicBezTo>
                  <a:cubicBezTo>
                    <a:pt x="321" y="145"/>
                    <a:pt x="305" y="122"/>
                    <a:pt x="305" y="99"/>
                  </a:cubicBezTo>
                  <a:cubicBezTo>
                    <a:pt x="305" y="92"/>
                    <a:pt x="305" y="77"/>
                    <a:pt x="313" y="69"/>
                  </a:cubicBezTo>
                  <a:cubicBezTo>
                    <a:pt x="328" y="54"/>
                    <a:pt x="344" y="61"/>
                    <a:pt x="359" y="46"/>
                  </a:cubicBezTo>
                  <a:cubicBezTo>
                    <a:pt x="366" y="38"/>
                    <a:pt x="359" y="8"/>
                    <a:pt x="374" y="0"/>
                  </a:cubicBezTo>
                  <a:cubicBezTo>
                    <a:pt x="397" y="0"/>
                    <a:pt x="412" y="31"/>
                    <a:pt x="435" y="31"/>
                  </a:cubicBezTo>
                  <a:cubicBezTo>
                    <a:pt x="451" y="31"/>
                    <a:pt x="466" y="23"/>
                    <a:pt x="481" y="16"/>
                  </a:cubicBezTo>
                  <a:cubicBezTo>
                    <a:pt x="496" y="16"/>
                    <a:pt x="504" y="8"/>
                    <a:pt x="519" y="8"/>
                  </a:cubicBezTo>
                  <a:lnTo>
                    <a:pt x="519" y="8"/>
                  </a:lnTo>
                  <a:cubicBezTo>
                    <a:pt x="542" y="31"/>
                    <a:pt x="557" y="61"/>
                    <a:pt x="580" y="84"/>
                  </a:cubicBezTo>
                  <a:cubicBezTo>
                    <a:pt x="588" y="99"/>
                    <a:pt x="603" y="115"/>
                    <a:pt x="618" y="130"/>
                  </a:cubicBezTo>
                  <a:cubicBezTo>
                    <a:pt x="626" y="130"/>
                    <a:pt x="641" y="115"/>
                    <a:pt x="649" y="122"/>
                  </a:cubicBezTo>
                  <a:cubicBezTo>
                    <a:pt x="657" y="130"/>
                    <a:pt x="649" y="153"/>
                    <a:pt x="649" y="161"/>
                  </a:cubicBezTo>
                  <a:cubicBezTo>
                    <a:pt x="657" y="184"/>
                    <a:pt x="649" y="199"/>
                    <a:pt x="664" y="214"/>
                  </a:cubicBezTo>
                  <a:cubicBezTo>
                    <a:pt x="672" y="230"/>
                    <a:pt x="695" y="237"/>
                    <a:pt x="710" y="237"/>
                  </a:cubicBezTo>
                  <a:cubicBezTo>
                    <a:pt x="726" y="245"/>
                    <a:pt x="741" y="237"/>
                    <a:pt x="748" y="230"/>
                  </a:cubicBezTo>
                  <a:cubicBezTo>
                    <a:pt x="764" y="222"/>
                    <a:pt x="771" y="207"/>
                    <a:pt x="787" y="19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96" name="Freeform 166"/>
            <p:cNvSpPr>
              <a:spLocks noChangeArrowheads="1"/>
            </p:cNvSpPr>
            <p:nvPr/>
          </p:nvSpPr>
          <p:spPr bwMode="auto">
            <a:xfrm>
              <a:off x="4243112" y="6083301"/>
              <a:ext cx="214298" cy="214313"/>
            </a:xfrm>
            <a:custGeom>
              <a:avLst/>
              <a:gdLst>
                <a:gd name="T0" fmla="*/ 30 w 596"/>
                <a:gd name="T1" fmla="*/ 359 h 597"/>
                <a:gd name="T2" fmla="*/ 30 w 596"/>
                <a:gd name="T3" fmla="*/ 359 h 597"/>
                <a:gd name="T4" fmla="*/ 91 w 596"/>
                <a:gd name="T5" fmla="*/ 435 h 597"/>
                <a:gd name="T6" fmla="*/ 129 w 596"/>
                <a:gd name="T7" fmla="*/ 481 h 597"/>
                <a:gd name="T8" fmla="*/ 160 w 596"/>
                <a:gd name="T9" fmla="*/ 473 h 597"/>
                <a:gd name="T10" fmla="*/ 160 w 596"/>
                <a:gd name="T11" fmla="*/ 512 h 597"/>
                <a:gd name="T12" fmla="*/ 175 w 596"/>
                <a:gd name="T13" fmla="*/ 565 h 597"/>
                <a:gd name="T14" fmla="*/ 221 w 596"/>
                <a:gd name="T15" fmla="*/ 588 h 597"/>
                <a:gd name="T16" fmla="*/ 259 w 596"/>
                <a:gd name="T17" fmla="*/ 581 h 597"/>
                <a:gd name="T18" fmla="*/ 298 w 596"/>
                <a:gd name="T19" fmla="*/ 542 h 597"/>
                <a:gd name="T20" fmla="*/ 298 w 596"/>
                <a:gd name="T21" fmla="*/ 542 h 597"/>
                <a:gd name="T22" fmla="*/ 320 w 596"/>
                <a:gd name="T23" fmla="*/ 535 h 597"/>
                <a:gd name="T24" fmla="*/ 359 w 596"/>
                <a:gd name="T25" fmla="*/ 550 h 597"/>
                <a:gd name="T26" fmla="*/ 420 w 596"/>
                <a:gd name="T27" fmla="*/ 558 h 597"/>
                <a:gd name="T28" fmla="*/ 443 w 596"/>
                <a:gd name="T29" fmla="*/ 535 h 597"/>
                <a:gd name="T30" fmla="*/ 466 w 596"/>
                <a:gd name="T31" fmla="*/ 550 h 597"/>
                <a:gd name="T32" fmla="*/ 565 w 596"/>
                <a:gd name="T33" fmla="*/ 542 h 597"/>
                <a:gd name="T34" fmla="*/ 557 w 596"/>
                <a:gd name="T35" fmla="*/ 512 h 597"/>
                <a:gd name="T36" fmla="*/ 595 w 596"/>
                <a:gd name="T37" fmla="*/ 435 h 597"/>
                <a:gd name="T38" fmla="*/ 595 w 596"/>
                <a:gd name="T39" fmla="*/ 435 h 597"/>
                <a:gd name="T40" fmla="*/ 550 w 596"/>
                <a:gd name="T41" fmla="*/ 367 h 597"/>
                <a:gd name="T42" fmla="*/ 527 w 596"/>
                <a:gd name="T43" fmla="*/ 306 h 597"/>
                <a:gd name="T44" fmla="*/ 550 w 596"/>
                <a:gd name="T45" fmla="*/ 267 h 597"/>
                <a:gd name="T46" fmla="*/ 496 w 596"/>
                <a:gd name="T47" fmla="*/ 206 h 597"/>
                <a:gd name="T48" fmla="*/ 489 w 596"/>
                <a:gd name="T49" fmla="*/ 107 h 597"/>
                <a:gd name="T50" fmla="*/ 443 w 596"/>
                <a:gd name="T51" fmla="*/ 53 h 597"/>
                <a:gd name="T52" fmla="*/ 443 w 596"/>
                <a:gd name="T53" fmla="*/ 53 h 597"/>
                <a:gd name="T54" fmla="*/ 412 w 596"/>
                <a:gd name="T55" fmla="*/ 8 h 597"/>
                <a:gd name="T56" fmla="*/ 252 w 596"/>
                <a:gd name="T57" fmla="*/ 69 h 597"/>
                <a:gd name="T58" fmla="*/ 252 w 596"/>
                <a:gd name="T59" fmla="*/ 69 h 597"/>
                <a:gd name="T60" fmla="*/ 68 w 596"/>
                <a:gd name="T61" fmla="*/ 145 h 597"/>
                <a:gd name="T62" fmla="*/ 68 w 596"/>
                <a:gd name="T63" fmla="*/ 145 h 597"/>
                <a:gd name="T64" fmla="*/ 7 w 596"/>
                <a:gd name="T65" fmla="*/ 229 h 597"/>
                <a:gd name="T66" fmla="*/ 30 w 596"/>
                <a:gd name="T67" fmla="*/ 359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6" h="597">
                  <a:moveTo>
                    <a:pt x="30" y="359"/>
                  </a:moveTo>
                  <a:lnTo>
                    <a:pt x="30" y="359"/>
                  </a:lnTo>
                  <a:cubicBezTo>
                    <a:pt x="53" y="382"/>
                    <a:pt x="68" y="412"/>
                    <a:pt x="91" y="435"/>
                  </a:cubicBezTo>
                  <a:cubicBezTo>
                    <a:pt x="99" y="450"/>
                    <a:pt x="114" y="466"/>
                    <a:pt x="129" y="481"/>
                  </a:cubicBezTo>
                  <a:cubicBezTo>
                    <a:pt x="137" y="481"/>
                    <a:pt x="152" y="466"/>
                    <a:pt x="160" y="473"/>
                  </a:cubicBezTo>
                  <a:cubicBezTo>
                    <a:pt x="168" y="481"/>
                    <a:pt x="160" y="504"/>
                    <a:pt x="160" y="512"/>
                  </a:cubicBezTo>
                  <a:cubicBezTo>
                    <a:pt x="168" y="535"/>
                    <a:pt x="160" y="550"/>
                    <a:pt x="175" y="565"/>
                  </a:cubicBezTo>
                  <a:cubicBezTo>
                    <a:pt x="183" y="581"/>
                    <a:pt x="206" y="588"/>
                    <a:pt x="221" y="588"/>
                  </a:cubicBezTo>
                  <a:cubicBezTo>
                    <a:pt x="237" y="596"/>
                    <a:pt x="252" y="588"/>
                    <a:pt x="259" y="581"/>
                  </a:cubicBezTo>
                  <a:cubicBezTo>
                    <a:pt x="275" y="573"/>
                    <a:pt x="282" y="558"/>
                    <a:pt x="298" y="542"/>
                  </a:cubicBezTo>
                  <a:lnTo>
                    <a:pt x="298" y="542"/>
                  </a:lnTo>
                  <a:cubicBezTo>
                    <a:pt x="305" y="535"/>
                    <a:pt x="313" y="527"/>
                    <a:pt x="320" y="535"/>
                  </a:cubicBezTo>
                  <a:cubicBezTo>
                    <a:pt x="336" y="535"/>
                    <a:pt x="343" y="542"/>
                    <a:pt x="359" y="550"/>
                  </a:cubicBezTo>
                  <a:cubicBezTo>
                    <a:pt x="374" y="558"/>
                    <a:pt x="397" y="558"/>
                    <a:pt x="420" y="558"/>
                  </a:cubicBezTo>
                  <a:cubicBezTo>
                    <a:pt x="427" y="550"/>
                    <a:pt x="427" y="535"/>
                    <a:pt x="443" y="535"/>
                  </a:cubicBezTo>
                  <a:cubicBezTo>
                    <a:pt x="450" y="527"/>
                    <a:pt x="450" y="550"/>
                    <a:pt x="466" y="550"/>
                  </a:cubicBezTo>
                  <a:cubicBezTo>
                    <a:pt x="496" y="558"/>
                    <a:pt x="534" y="558"/>
                    <a:pt x="565" y="542"/>
                  </a:cubicBezTo>
                  <a:cubicBezTo>
                    <a:pt x="573" y="535"/>
                    <a:pt x="557" y="519"/>
                    <a:pt x="557" y="512"/>
                  </a:cubicBezTo>
                  <a:cubicBezTo>
                    <a:pt x="565" y="481"/>
                    <a:pt x="580" y="458"/>
                    <a:pt x="595" y="435"/>
                  </a:cubicBezTo>
                  <a:lnTo>
                    <a:pt x="595" y="435"/>
                  </a:lnTo>
                  <a:cubicBezTo>
                    <a:pt x="580" y="412"/>
                    <a:pt x="565" y="389"/>
                    <a:pt x="550" y="367"/>
                  </a:cubicBezTo>
                  <a:cubicBezTo>
                    <a:pt x="542" y="351"/>
                    <a:pt x="527" y="328"/>
                    <a:pt x="527" y="306"/>
                  </a:cubicBezTo>
                  <a:cubicBezTo>
                    <a:pt x="527" y="290"/>
                    <a:pt x="557" y="283"/>
                    <a:pt x="550" y="267"/>
                  </a:cubicBezTo>
                  <a:cubicBezTo>
                    <a:pt x="542" y="237"/>
                    <a:pt x="504" y="229"/>
                    <a:pt x="496" y="206"/>
                  </a:cubicBezTo>
                  <a:cubicBezTo>
                    <a:pt x="489" y="176"/>
                    <a:pt x="504" y="137"/>
                    <a:pt x="489" y="107"/>
                  </a:cubicBezTo>
                  <a:cubicBezTo>
                    <a:pt x="481" y="84"/>
                    <a:pt x="458" y="69"/>
                    <a:pt x="443" y="53"/>
                  </a:cubicBezTo>
                  <a:lnTo>
                    <a:pt x="443" y="53"/>
                  </a:lnTo>
                  <a:cubicBezTo>
                    <a:pt x="427" y="38"/>
                    <a:pt x="427" y="0"/>
                    <a:pt x="412" y="8"/>
                  </a:cubicBezTo>
                  <a:cubicBezTo>
                    <a:pt x="359" y="8"/>
                    <a:pt x="305" y="46"/>
                    <a:pt x="252" y="69"/>
                  </a:cubicBezTo>
                  <a:lnTo>
                    <a:pt x="252" y="69"/>
                  </a:lnTo>
                  <a:cubicBezTo>
                    <a:pt x="68" y="145"/>
                    <a:pt x="68" y="145"/>
                    <a:pt x="68" y="145"/>
                  </a:cubicBezTo>
                  <a:lnTo>
                    <a:pt x="68" y="145"/>
                  </a:lnTo>
                  <a:cubicBezTo>
                    <a:pt x="45" y="176"/>
                    <a:pt x="15" y="198"/>
                    <a:pt x="7" y="229"/>
                  </a:cubicBezTo>
                  <a:cubicBezTo>
                    <a:pt x="0" y="275"/>
                    <a:pt x="23" y="313"/>
                    <a:pt x="30" y="35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97" name="Freeform 167"/>
            <p:cNvSpPr>
              <a:spLocks noChangeArrowheads="1"/>
            </p:cNvSpPr>
            <p:nvPr/>
          </p:nvSpPr>
          <p:spPr bwMode="auto">
            <a:xfrm>
              <a:off x="4536779" y="6180139"/>
              <a:ext cx="293669" cy="327025"/>
            </a:xfrm>
            <a:custGeom>
              <a:avLst/>
              <a:gdLst>
                <a:gd name="T0" fmla="*/ 191 w 818"/>
                <a:gd name="T1" fmla="*/ 321 h 910"/>
                <a:gd name="T2" fmla="*/ 191 w 818"/>
                <a:gd name="T3" fmla="*/ 321 h 910"/>
                <a:gd name="T4" fmla="*/ 206 w 818"/>
                <a:gd name="T5" fmla="*/ 367 h 910"/>
                <a:gd name="T6" fmla="*/ 160 w 818"/>
                <a:gd name="T7" fmla="*/ 420 h 910"/>
                <a:gd name="T8" fmla="*/ 160 w 818"/>
                <a:gd name="T9" fmla="*/ 474 h 910"/>
                <a:gd name="T10" fmla="*/ 199 w 818"/>
                <a:gd name="T11" fmla="*/ 566 h 910"/>
                <a:gd name="T12" fmla="*/ 168 w 818"/>
                <a:gd name="T13" fmla="*/ 581 h 910"/>
                <a:gd name="T14" fmla="*/ 176 w 818"/>
                <a:gd name="T15" fmla="*/ 611 h 910"/>
                <a:gd name="T16" fmla="*/ 153 w 818"/>
                <a:gd name="T17" fmla="*/ 642 h 910"/>
                <a:gd name="T18" fmla="*/ 176 w 818"/>
                <a:gd name="T19" fmla="*/ 665 h 910"/>
                <a:gd name="T20" fmla="*/ 122 w 818"/>
                <a:gd name="T21" fmla="*/ 695 h 910"/>
                <a:gd name="T22" fmla="*/ 53 w 818"/>
                <a:gd name="T23" fmla="*/ 634 h 910"/>
                <a:gd name="T24" fmla="*/ 38 w 818"/>
                <a:gd name="T25" fmla="*/ 688 h 910"/>
                <a:gd name="T26" fmla="*/ 38 w 818"/>
                <a:gd name="T27" fmla="*/ 688 h 910"/>
                <a:gd name="T28" fmla="*/ 8 w 818"/>
                <a:gd name="T29" fmla="*/ 718 h 910"/>
                <a:gd name="T30" fmla="*/ 15 w 818"/>
                <a:gd name="T31" fmla="*/ 733 h 910"/>
                <a:gd name="T32" fmla="*/ 76 w 818"/>
                <a:gd name="T33" fmla="*/ 894 h 910"/>
                <a:gd name="T34" fmla="*/ 114 w 818"/>
                <a:gd name="T35" fmla="*/ 848 h 910"/>
                <a:gd name="T36" fmla="*/ 145 w 818"/>
                <a:gd name="T37" fmla="*/ 848 h 910"/>
                <a:gd name="T38" fmla="*/ 176 w 818"/>
                <a:gd name="T39" fmla="*/ 833 h 910"/>
                <a:gd name="T40" fmla="*/ 275 w 818"/>
                <a:gd name="T41" fmla="*/ 863 h 910"/>
                <a:gd name="T42" fmla="*/ 275 w 818"/>
                <a:gd name="T43" fmla="*/ 863 h 910"/>
                <a:gd name="T44" fmla="*/ 267 w 818"/>
                <a:gd name="T45" fmla="*/ 818 h 910"/>
                <a:gd name="T46" fmla="*/ 351 w 818"/>
                <a:gd name="T47" fmla="*/ 703 h 910"/>
                <a:gd name="T48" fmla="*/ 603 w 818"/>
                <a:gd name="T49" fmla="*/ 703 h 910"/>
                <a:gd name="T50" fmla="*/ 657 w 818"/>
                <a:gd name="T51" fmla="*/ 695 h 910"/>
                <a:gd name="T52" fmla="*/ 664 w 818"/>
                <a:gd name="T53" fmla="*/ 650 h 910"/>
                <a:gd name="T54" fmla="*/ 817 w 818"/>
                <a:gd name="T55" fmla="*/ 466 h 910"/>
                <a:gd name="T56" fmla="*/ 779 w 818"/>
                <a:gd name="T57" fmla="*/ 329 h 910"/>
                <a:gd name="T58" fmla="*/ 626 w 818"/>
                <a:gd name="T59" fmla="*/ 352 h 910"/>
                <a:gd name="T60" fmla="*/ 634 w 818"/>
                <a:gd name="T61" fmla="*/ 291 h 910"/>
                <a:gd name="T62" fmla="*/ 657 w 818"/>
                <a:gd name="T63" fmla="*/ 145 h 910"/>
                <a:gd name="T64" fmla="*/ 649 w 818"/>
                <a:gd name="T65" fmla="*/ 92 h 910"/>
                <a:gd name="T66" fmla="*/ 649 w 818"/>
                <a:gd name="T67" fmla="*/ 92 h 910"/>
                <a:gd name="T68" fmla="*/ 550 w 818"/>
                <a:gd name="T69" fmla="*/ 122 h 910"/>
                <a:gd name="T70" fmla="*/ 535 w 818"/>
                <a:gd name="T71" fmla="*/ 77 h 910"/>
                <a:gd name="T72" fmla="*/ 443 w 818"/>
                <a:gd name="T73" fmla="*/ 77 h 910"/>
                <a:gd name="T74" fmla="*/ 412 w 818"/>
                <a:gd name="T75" fmla="*/ 39 h 910"/>
                <a:gd name="T76" fmla="*/ 389 w 818"/>
                <a:gd name="T77" fmla="*/ 0 h 910"/>
                <a:gd name="T78" fmla="*/ 389 w 818"/>
                <a:gd name="T79" fmla="*/ 0 h 910"/>
                <a:gd name="T80" fmla="*/ 313 w 818"/>
                <a:gd name="T81" fmla="*/ 39 h 910"/>
                <a:gd name="T82" fmla="*/ 313 w 818"/>
                <a:gd name="T83" fmla="*/ 39 h 910"/>
                <a:gd name="T84" fmla="*/ 260 w 818"/>
                <a:gd name="T85" fmla="*/ 92 h 910"/>
                <a:gd name="T86" fmla="*/ 244 w 818"/>
                <a:gd name="T87" fmla="*/ 130 h 910"/>
                <a:gd name="T88" fmla="*/ 237 w 818"/>
                <a:gd name="T89" fmla="*/ 161 h 910"/>
                <a:gd name="T90" fmla="*/ 221 w 818"/>
                <a:gd name="T91" fmla="*/ 176 h 910"/>
                <a:gd name="T92" fmla="*/ 206 w 818"/>
                <a:gd name="T93" fmla="*/ 222 h 910"/>
                <a:gd name="T94" fmla="*/ 206 w 818"/>
                <a:gd name="T95" fmla="*/ 252 h 910"/>
                <a:gd name="T96" fmla="*/ 214 w 818"/>
                <a:gd name="T97" fmla="*/ 275 h 910"/>
                <a:gd name="T98" fmla="*/ 191 w 818"/>
                <a:gd name="T99" fmla="*/ 32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18" h="910">
                  <a:moveTo>
                    <a:pt x="191" y="321"/>
                  </a:moveTo>
                  <a:lnTo>
                    <a:pt x="191" y="321"/>
                  </a:lnTo>
                  <a:cubicBezTo>
                    <a:pt x="199" y="336"/>
                    <a:pt x="206" y="352"/>
                    <a:pt x="206" y="367"/>
                  </a:cubicBezTo>
                  <a:cubicBezTo>
                    <a:pt x="199" y="390"/>
                    <a:pt x="176" y="405"/>
                    <a:pt x="160" y="420"/>
                  </a:cubicBezTo>
                  <a:cubicBezTo>
                    <a:pt x="160" y="420"/>
                    <a:pt x="160" y="466"/>
                    <a:pt x="160" y="474"/>
                  </a:cubicBezTo>
                  <a:cubicBezTo>
                    <a:pt x="160" y="481"/>
                    <a:pt x="199" y="566"/>
                    <a:pt x="199" y="566"/>
                  </a:cubicBezTo>
                  <a:cubicBezTo>
                    <a:pt x="191" y="573"/>
                    <a:pt x="176" y="573"/>
                    <a:pt x="168" y="581"/>
                  </a:cubicBezTo>
                  <a:cubicBezTo>
                    <a:pt x="160" y="589"/>
                    <a:pt x="176" y="604"/>
                    <a:pt x="176" y="611"/>
                  </a:cubicBezTo>
                  <a:cubicBezTo>
                    <a:pt x="168" y="627"/>
                    <a:pt x="153" y="627"/>
                    <a:pt x="153" y="642"/>
                  </a:cubicBezTo>
                  <a:cubicBezTo>
                    <a:pt x="153" y="650"/>
                    <a:pt x="183" y="657"/>
                    <a:pt x="176" y="665"/>
                  </a:cubicBezTo>
                  <a:cubicBezTo>
                    <a:pt x="168" y="688"/>
                    <a:pt x="145" y="688"/>
                    <a:pt x="122" y="695"/>
                  </a:cubicBezTo>
                  <a:lnTo>
                    <a:pt x="53" y="634"/>
                  </a:lnTo>
                  <a:cubicBezTo>
                    <a:pt x="53" y="642"/>
                    <a:pt x="38" y="688"/>
                    <a:pt x="38" y="688"/>
                  </a:cubicBezTo>
                  <a:lnTo>
                    <a:pt x="38" y="688"/>
                  </a:lnTo>
                  <a:cubicBezTo>
                    <a:pt x="31" y="695"/>
                    <a:pt x="15" y="703"/>
                    <a:pt x="8" y="718"/>
                  </a:cubicBezTo>
                  <a:cubicBezTo>
                    <a:pt x="0" y="726"/>
                    <a:pt x="15" y="726"/>
                    <a:pt x="15" y="733"/>
                  </a:cubicBezTo>
                  <a:cubicBezTo>
                    <a:pt x="38" y="787"/>
                    <a:pt x="38" y="856"/>
                    <a:pt x="76" y="894"/>
                  </a:cubicBezTo>
                  <a:cubicBezTo>
                    <a:pt x="92" y="909"/>
                    <a:pt x="99" y="856"/>
                    <a:pt x="114" y="848"/>
                  </a:cubicBezTo>
                  <a:cubicBezTo>
                    <a:pt x="122" y="841"/>
                    <a:pt x="137" y="856"/>
                    <a:pt x="145" y="848"/>
                  </a:cubicBezTo>
                  <a:cubicBezTo>
                    <a:pt x="153" y="848"/>
                    <a:pt x="160" y="833"/>
                    <a:pt x="176" y="833"/>
                  </a:cubicBezTo>
                  <a:cubicBezTo>
                    <a:pt x="199" y="841"/>
                    <a:pt x="252" y="863"/>
                    <a:pt x="275" y="863"/>
                  </a:cubicBezTo>
                  <a:lnTo>
                    <a:pt x="275" y="863"/>
                  </a:lnTo>
                  <a:cubicBezTo>
                    <a:pt x="275" y="841"/>
                    <a:pt x="275" y="825"/>
                    <a:pt x="267" y="818"/>
                  </a:cubicBezTo>
                  <a:cubicBezTo>
                    <a:pt x="221" y="764"/>
                    <a:pt x="298" y="718"/>
                    <a:pt x="351" y="703"/>
                  </a:cubicBezTo>
                  <a:cubicBezTo>
                    <a:pt x="397" y="695"/>
                    <a:pt x="581" y="627"/>
                    <a:pt x="603" y="703"/>
                  </a:cubicBezTo>
                  <a:cubicBezTo>
                    <a:pt x="619" y="772"/>
                    <a:pt x="642" y="726"/>
                    <a:pt x="657" y="695"/>
                  </a:cubicBezTo>
                  <a:cubicBezTo>
                    <a:pt x="664" y="688"/>
                    <a:pt x="664" y="650"/>
                    <a:pt x="664" y="650"/>
                  </a:cubicBezTo>
                  <a:cubicBezTo>
                    <a:pt x="687" y="726"/>
                    <a:pt x="810" y="512"/>
                    <a:pt x="817" y="466"/>
                  </a:cubicBezTo>
                  <a:cubicBezTo>
                    <a:pt x="817" y="413"/>
                    <a:pt x="817" y="367"/>
                    <a:pt x="779" y="329"/>
                  </a:cubicBezTo>
                  <a:cubicBezTo>
                    <a:pt x="733" y="275"/>
                    <a:pt x="672" y="344"/>
                    <a:pt x="626" y="352"/>
                  </a:cubicBezTo>
                  <a:cubicBezTo>
                    <a:pt x="573" y="367"/>
                    <a:pt x="611" y="306"/>
                    <a:pt x="634" y="291"/>
                  </a:cubicBezTo>
                  <a:cubicBezTo>
                    <a:pt x="657" y="268"/>
                    <a:pt x="657" y="183"/>
                    <a:pt x="657" y="145"/>
                  </a:cubicBezTo>
                  <a:cubicBezTo>
                    <a:pt x="657" y="138"/>
                    <a:pt x="649" y="115"/>
                    <a:pt x="649" y="92"/>
                  </a:cubicBezTo>
                  <a:lnTo>
                    <a:pt x="649" y="92"/>
                  </a:lnTo>
                  <a:cubicBezTo>
                    <a:pt x="634" y="100"/>
                    <a:pt x="565" y="130"/>
                    <a:pt x="550" y="122"/>
                  </a:cubicBezTo>
                  <a:cubicBezTo>
                    <a:pt x="535" y="115"/>
                    <a:pt x="550" y="84"/>
                    <a:pt x="535" y="77"/>
                  </a:cubicBezTo>
                  <a:cubicBezTo>
                    <a:pt x="504" y="69"/>
                    <a:pt x="473" y="92"/>
                    <a:pt x="443" y="77"/>
                  </a:cubicBezTo>
                  <a:cubicBezTo>
                    <a:pt x="428" y="69"/>
                    <a:pt x="420" y="54"/>
                    <a:pt x="412" y="39"/>
                  </a:cubicBezTo>
                  <a:cubicBezTo>
                    <a:pt x="405" y="23"/>
                    <a:pt x="397" y="8"/>
                    <a:pt x="389" y="0"/>
                  </a:cubicBezTo>
                  <a:lnTo>
                    <a:pt x="389" y="0"/>
                  </a:lnTo>
                  <a:cubicBezTo>
                    <a:pt x="313" y="39"/>
                    <a:pt x="313" y="39"/>
                    <a:pt x="313" y="39"/>
                  </a:cubicBezTo>
                  <a:lnTo>
                    <a:pt x="313" y="39"/>
                  </a:lnTo>
                  <a:cubicBezTo>
                    <a:pt x="298" y="54"/>
                    <a:pt x="275" y="69"/>
                    <a:pt x="260" y="92"/>
                  </a:cubicBezTo>
                  <a:cubicBezTo>
                    <a:pt x="252" y="100"/>
                    <a:pt x="252" y="115"/>
                    <a:pt x="244" y="130"/>
                  </a:cubicBezTo>
                  <a:cubicBezTo>
                    <a:pt x="244" y="138"/>
                    <a:pt x="244" y="153"/>
                    <a:pt x="237" y="161"/>
                  </a:cubicBezTo>
                  <a:cubicBezTo>
                    <a:pt x="237" y="168"/>
                    <a:pt x="229" y="168"/>
                    <a:pt x="221" y="176"/>
                  </a:cubicBezTo>
                  <a:cubicBezTo>
                    <a:pt x="214" y="191"/>
                    <a:pt x="206" y="206"/>
                    <a:pt x="206" y="222"/>
                  </a:cubicBezTo>
                  <a:cubicBezTo>
                    <a:pt x="199" y="229"/>
                    <a:pt x="199" y="245"/>
                    <a:pt x="206" y="252"/>
                  </a:cubicBezTo>
                  <a:cubicBezTo>
                    <a:pt x="206" y="260"/>
                    <a:pt x="214" y="268"/>
                    <a:pt x="214" y="275"/>
                  </a:cubicBezTo>
                  <a:cubicBezTo>
                    <a:pt x="206" y="291"/>
                    <a:pt x="199" y="306"/>
                    <a:pt x="191" y="32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98" name="Freeform 168"/>
            <p:cNvSpPr>
              <a:spLocks noChangeArrowheads="1"/>
            </p:cNvSpPr>
            <p:nvPr/>
          </p:nvSpPr>
          <p:spPr bwMode="auto">
            <a:xfrm>
              <a:off x="4401851" y="6049963"/>
              <a:ext cx="247634" cy="247650"/>
            </a:xfrm>
            <a:custGeom>
              <a:avLst/>
              <a:gdLst>
                <a:gd name="T0" fmla="*/ 0 w 688"/>
                <a:gd name="T1" fmla="*/ 145 h 689"/>
                <a:gd name="T2" fmla="*/ 0 w 688"/>
                <a:gd name="T3" fmla="*/ 145 h 689"/>
                <a:gd name="T4" fmla="*/ 46 w 688"/>
                <a:gd name="T5" fmla="*/ 199 h 689"/>
                <a:gd name="T6" fmla="*/ 53 w 688"/>
                <a:gd name="T7" fmla="*/ 298 h 689"/>
                <a:gd name="T8" fmla="*/ 107 w 688"/>
                <a:gd name="T9" fmla="*/ 359 h 689"/>
                <a:gd name="T10" fmla="*/ 84 w 688"/>
                <a:gd name="T11" fmla="*/ 398 h 689"/>
                <a:gd name="T12" fmla="*/ 107 w 688"/>
                <a:gd name="T13" fmla="*/ 459 h 689"/>
                <a:gd name="T14" fmla="*/ 152 w 688"/>
                <a:gd name="T15" fmla="*/ 527 h 689"/>
                <a:gd name="T16" fmla="*/ 152 w 688"/>
                <a:gd name="T17" fmla="*/ 527 h 689"/>
                <a:gd name="T18" fmla="*/ 236 w 688"/>
                <a:gd name="T19" fmla="*/ 504 h 689"/>
                <a:gd name="T20" fmla="*/ 244 w 688"/>
                <a:gd name="T21" fmla="*/ 520 h 689"/>
                <a:gd name="T22" fmla="*/ 275 w 688"/>
                <a:gd name="T23" fmla="*/ 520 h 689"/>
                <a:gd name="T24" fmla="*/ 351 w 688"/>
                <a:gd name="T25" fmla="*/ 588 h 689"/>
                <a:gd name="T26" fmla="*/ 405 w 688"/>
                <a:gd name="T27" fmla="*/ 604 h 689"/>
                <a:gd name="T28" fmla="*/ 389 w 688"/>
                <a:gd name="T29" fmla="*/ 627 h 689"/>
                <a:gd name="T30" fmla="*/ 389 w 688"/>
                <a:gd name="T31" fmla="*/ 657 h 689"/>
                <a:gd name="T32" fmla="*/ 420 w 688"/>
                <a:gd name="T33" fmla="*/ 657 h 689"/>
                <a:gd name="T34" fmla="*/ 458 w 688"/>
                <a:gd name="T35" fmla="*/ 688 h 689"/>
                <a:gd name="T36" fmla="*/ 527 w 688"/>
                <a:gd name="T37" fmla="*/ 665 h 689"/>
                <a:gd name="T38" fmla="*/ 565 w 688"/>
                <a:gd name="T39" fmla="*/ 680 h 689"/>
                <a:gd name="T40" fmla="*/ 565 w 688"/>
                <a:gd name="T41" fmla="*/ 680 h 689"/>
                <a:gd name="T42" fmla="*/ 588 w 688"/>
                <a:gd name="T43" fmla="*/ 634 h 689"/>
                <a:gd name="T44" fmla="*/ 580 w 688"/>
                <a:gd name="T45" fmla="*/ 611 h 689"/>
                <a:gd name="T46" fmla="*/ 580 w 688"/>
                <a:gd name="T47" fmla="*/ 581 h 689"/>
                <a:gd name="T48" fmla="*/ 595 w 688"/>
                <a:gd name="T49" fmla="*/ 535 h 689"/>
                <a:gd name="T50" fmla="*/ 611 w 688"/>
                <a:gd name="T51" fmla="*/ 520 h 689"/>
                <a:gd name="T52" fmla="*/ 618 w 688"/>
                <a:gd name="T53" fmla="*/ 489 h 689"/>
                <a:gd name="T54" fmla="*/ 634 w 688"/>
                <a:gd name="T55" fmla="*/ 451 h 689"/>
                <a:gd name="T56" fmla="*/ 687 w 688"/>
                <a:gd name="T57" fmla="*/ 398 h 689"/>
                <a:gd name="T58" fmla="*/ 687 w 688"/>
                <a:gd name="T59" fmla="*/ 398 h 689"/>
                <a:gd name="T60" fmla="*/ 664 w 688"/>
                <a:gd name="T61" fmla="*/ 390 h 689"/>
                <a:gd name="T62" fmla="*/ 657 w 688"/>
                <a:gd name="T63" fmla="*/ 352 h 689"/>
                <a:gd name="T64" fmla="*/ 641 w 688"/>
                <a:gd name="T65" fmla="*/ 344 h 689"/>
                <a:gd name="T66" fmla="*/ 649 w 688"/>
                <a:gd name="T67" fmla="*/ 321 h 689"/>
                <a:gd name="T68" fmla="*/ 618 w 688"/>
                <a:gd name="T69" fmla="*/ 298 h 689"/>
                <a:gd name="T70" fmla="*/ 611 w 688"/>
                <a:gd name="T71" fmla="*/ 245 h 689"/>
                <a:gd name="T72" fmla="*/ 557 w 688"/>
                <a:gd name="T73" fmla="*/ 206 h 689"/>
                <a:gd name="T74" fmla="*/ 557 w 688"/>
                <a:gd name="T75" fmla="*/ 206 h 689"/>
                <a:gd name="T76" fmla="*/ 527 w 688"/>
                <a:gd name="T77" fmla="*/ 252 h 689"/>
                <a:gd name="T78" fmla="*/ 496 w 688"/>
                <a:gd name="T79" fmla="*/ 229 h 689"/>
                <a:gd name="T80" fmla="*/ 481 w 688"/>
                <a:gd name="T81" fmla="*/ 168 h 689"/>
                <a:gd name="T82" fmla="*/ 427 w 688"/>
                <a:gd name="T83" fmla="*/ 130 h 689"/>
                <a:gd name="T84" fmla="*/ 412 w 688"/>
                <a:gd name="T85" fmla="*/ 46 h 689"/>
                <a:gd name="T86" fmla="*/ 412 w 688"/>
                <a:gd name="T87" fmla="*/ 46 h 689"/>
                <a:gd name="T88" fmla="*/ 336 w 688"/>
                <a:gd name="T89" fmla="*/ 0 h 689"/>
                <a:gd name="T90" fmla="*/ 252 w 688"/>
                <a:gd name="T91" fmla="*/ 23 h 689"/>
                <a:gd name="T92" fmla="*/ 259 w 688"/>
                <a:gd name="T93" fmla="*/ 38 h 689"/>
                <a:gd name="T94" fmla="*/ 137 w 688"/>
                <a:gd name="T95" fmla="*/ 69 h 689"/>
                <a:gd name="T96" fmla="*/ 107 w 688"/>
                <a:gd name="T97" fmla="*/ 107 h 689"/>
                <a:gd name="T98" fmla="*/ 61 w 688"/>
                <a:gd name="T99" fmla="*/ 84 h 689"/>
                <a:gd name="T100" fmla="*/ 30 w 688"/>
                <a:gd name="T101" fmla="*/ 92 h 689"/>
                <a:gd name="T102" fmla="*/ 38 w 688"/>
                <a:gd name="T103" fmla="*/ 130 h 689"/>
                <a:gd name="T104" fmla="*/ 0 w 688"/>
                <a:gd name="T105" fmla="*/ 14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8" h="689">
                  <a:moveTo>
                    <a:pt x="0" y="145"/>
                  </a:moveTo>
                  <a:lnTo>
                    <a:pt x="0" y="145"/>
                  </a:lnTo>
                  <a:cubicBezTo>
                    <a:pt x="15" y="161"/>
                    <a:pt x="38" y="176"/>
                    <a:pt x="46" y="199"/>
                  </a:cubicBezTo>
                  <a:cubicBezTo>
                    <a:pt x="61" y="229"/>
                    <a:pt x="46" y="268"/>
                    <a:pt x="53" y="298"/>
                  </a:cubicBezTo>
                  <a:cubicBezTo>
                    <a:pt x="61" y="321"/>
                    <a:pt x="99" y="329"/>
                    <a:pt x="107" y="359"/>
                  </a:cubicBezTo>
                  <a:cubicBezTo>
                    <a:pt x="114" y="375"/>
                    <a:pt x="84" y="382"/>
                    <a:pt x="84" y="398"/>
                  </a:cubicBezTo>
                  <a:cubicBezTo>
                    <a:pt x="84" y="420"/>
                    <a:pt x="99" y="443"/>
                    <a:pt x="107" y="459"/>
                  </a:cubicBezTo>
                  <a:cubicBezTo>
                    <a:pt x="122" y="481"/>
                    <a:pt x="137" y="504"/>
                    <a:pt x="152" y="527"/>
                  </a:cubicBezTo>
                  <a:lnTo>
                    <a:pt x="152" y="527"/>
                  </a:lnTo>
                  <a:cubicBezTo>
                    <a:pt x="183" y="520"/>
                    <a:pt x="206" y="504"/>
                    <a:pt x="236" y="504"/>
                  </a:cubicBezTo>
                  <a:cubicBezTo>
                    <a:pt x="244" y="504"/>
                    <a:pt x="236" y="520"/>
                    <a:pt x="244" y="520"/>
                  </a:cubicBezTo>
                  <a:cubicBezTo>
                    <a:pt x="252" y="527"/>
                    <a:pt x="267" y="512"/>
                    <a:pt x="275" y="520"/>
                  </a:cubicBezTo>
                  <a:cubicBezTo>
                    <a:pt x="305" y="535"/>
                    <a:pt x="321" y="565"/>
                    <a:pt x="351" y="588"/>
                  </a:cubicBezTo>
                  <a:cubicBezTo>
                    <a:pt x="366" y="596"/>
                    <a:pt x="389" y="588"/>
                    <a:pt x="405" y="604"/>
                  </a:cubicBezTo>
                  <a:cubicBezTo>
                    <a:pt x="412" y="611"/>
                    <a:pt x="389" y="619"/>
                    <a:pt x="389" y="627"/>
                  </a:cubicBezTo>
                  <a:cubicBezTo>
                    <a:pt x="382" y="634"/>
                    <a:pt x="382" y="650"/>
                    <a:pt x="389" y="657"/>
                  </a:cubicBezTo>
                  <a:cubicBezTo>
                    <a:pt x="397" y="665"/>
                    <a:pt x="412" y="657"/>
                    <a:pt x="420" y="657"/>
                  </a:cubicBezTo>
                  <a:cubicBezTo>
                    <a:pt x="435" y="665"/>
                    <a:pt x="443" y="680"/>
                    <a:pt x="458" y="688"/>
                  </a:cubicBezTo>
                  <a:cubicBezTo>
                    <a:pt x="481" y="688"/>
                    <a:pt x="504" y="665"/>
                    <a:pt x="527" y="665"/>
                  </a:cubicBezTo>
                  <a:cubicBezTo>
                    <a:pt x="542" y="665"/>
                    <a:pt x="550" y="673"/>
                    <a:pt x="565" y="680"/>
                  </a:cubicBezTo>
                  <a:lnTo>
                    <a:pt x="565" y="680"/>
                  </a:lnTo>
                  <a:cubicBezTo>
                    <a:pt x="573" y="665"/>
                    <a:pt x="580" y="650"/>
                    <a:pt x="588" y="634"/>
                  </a:cubicBezTo>
                  <a:cubicBezTo>
                    <a:pt x="588" y="627"/>
                    <a:pt x="580" y="619"/>
                    <a:pt x="580" y="611"/>
                  </a:cubicBezTo>
                  <a:cubicBezTo>
                    <a:pt x="573" y="604"/>
                    <a:pt x="573" y="588"/>
                    <a:pt x="580" y="581"/>
                  </a:cubicBezTo>
                  <a:cubicBezTo>
                    <a:pt x="580" y="565"/>
                    <a:pt x="588" y="550"/>
                    <a:pt x="595" y="535"/>
                  </a:cubicBezTo>
                  <a:cubicBezTo>
                    <a:pt x="603" y="527"/>
                    <a:pt x="611" y="527"/>
                    <a:pt x="611" y="520"/>
                  </a:cubicBezTo>
                  <a:cubicBezTo>
                    <a:pt x="618" y="512"/>
                    <a:pt x="618" y="497"/>
                    <a:pt x="618" y="489"/>
                  </a:cubicBezTo>
                  <a:cubicBezTo>
                    <a:pt x="626" y="474"/>
                    <a:pt x="626" y="459"/>
                    <a:pt x="634" y="451"/>
                  </a:cubicBezTo>
                  <a:cubicBezTo>
                    <a:pt x="649" y="428"/>
                    <a:pt x="672" y="413"/>
                    <a:pt x="687" y="398"/>
                  </a:cubicBezTo>
                  <a:lnTo>
                    <a:pt x="687" y="398"/>
                  </a:lnTo>
                  <a:cubicBezTo>
                    <a:pt x="680" y="398"/>
                    <a:pt x="672" y="398"/>
                    <a:pt x="664" y="390"/>
                  </a:cubicBezTo>
                  <a:cubicBezTo>
                    <a:pt x="664" y="375"/>
                    <a:pt x="664" y="359"/>
                    <a:pt x="657" y="352"/>
                  </a:cubicBezTo>
                  <a:cubicBezTo>
                    <a:pt x="657" y="344"/>
                    <a:pt x="641" y="352"/>
                    <a:pt x="641" y="344"/>
                  </a:cubicBezTo>
                  <a:cubicBezTo>
                    <a:pt x="641" y="336"/>
                    <a:pt x="649" y="329"/>
                    <a:pt x="649" y="321"/>
                  </a:cubicBezTo>
                  <a:cubicBezTo>
                    <a:pt x="641" y="313"/>
                    <a:pt x="618" y="306"/>
                    <a:pt x="618" y="298"/>
                  </a:cubicBezTo>
                  <a:cubicBezTo>
                    <a:pt x="611" y="283"/>
                    <a:pt x="618" y="260"/>
                    <a:pt x="611" y="245"/>
                  </a:cubicBezTo>
                  <a:cubicBezTo>
                    <a:pt x="595" y="222"/>
                    <a:pt x="573" y="222"/>
                    <a:pt x="557" y="206"/>
                  </a:cubicBezTo>
                  <a:lnTo>
                    <a:pt x="557" y="206"/>
                  </a:lnTo>
                  <a:cubicBezTo>
                    <a:pt x="550" y="222"/>
                    <a:pt x="550" y="245"/>
                    <a:pt x="527" y="252"/>
                  </a:cubicBezTo>
                  <a:cubicBezTo>
                    <a:pt x="519" y="260"/>
                    <a:pt x="504" y="237"/>
                    <a:pt x="496" y="229"/>
                  </a:cubicBezTo>
                  <a:cubicBezTo>
                    <a:pt x="488" y="206"/>
                    <a:pt x="488" y="184"/>
                    <a:pt x="481" y="168"/>
                  </a:cubicBezTo>
                  <a:cubicBezTo>
                    <a:pt x="466" y="145"/>
                    <a:pt x="435" y="145"/>
                    <a:pt x="427" y="130"/>
                  </a:cubicBezTo>
                  <a:cubicBezTo>
                    <a:pt x="412" y="107"/>
                    <a:pt x="412" y="77"/>
                    <a:pt x="412" y="46"/>
                  </a:cubicBezTo>
                  <a:lnTo>
                    <a:pt x="412" y="46"/>
                  </a:lnTo>
                  <a:cubicBezTo>
                    <a:pt x="382" y="31"/>
                    <a:pt x="366" y="8"/>
                    <a:pt x="336" y="0"/>
                  </a:cubicBezTo>
                  <a:cubicBezTo>
                    <a:pt x="305" y="0"/>
                    <a:pt x="282" y="8"/>
                    <a:pt x="252" y="23"/>
                  </a:cubicBezTo>
                  <a:cubicBezTo>
                    <a:pt x="244" y="23"/>
                    <a:pt x="267" y="38"/>
                    <a:pt x="259" y="38"/>
                  </a:cubicBezTo>
                  <a:cubicBezTo>
                    <a:pt x="221" y="61"/>
                    <a:pt x="175" y="54"/>
                    <a:pt x="137" y="69"/>
                  </a:cubicBezTo>
                  <a:cubicBezTo>
                    <a:pt x="122" y="77"/>
                    <a:pt x="122" y="100"/>
                    <a:pt x="107" y="107"/>
                  </a:cubicBezTo>
                  <a:cubicBezTo>
                    <a:pt x="91" y="107"/>
                    <a:pt x="76" y="84"/>
                    <a:pt x="61" y="84"/>
                  </a:cubicBezTo>
                  <a:cubicBezTo>
                    <a:pt x="53" y="84"/>
                    <a:pt x="30" y="84"/>
                    <a:pt x="30" y="92"/>
                  </a:cubicBezTo>
                  <a:cubicBezTo>
                    <a:pt x="23" y="100"/>
                    <a:pt x="46" y="115"/>
                    <a:pt x="38" y="130"/>
                  </a:cubicBezTo>
                  <a:cubicBezTo>
                    <a:pt x="30" y="138"/>
                    <a:pt x="15" y="138"/>
                    <a:pt x="0" y="14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199" name="Freeform 169"/>
            <p:cNvSpPr>
              <a:spLocks noChangeArrowheads="1"/>
            </p:cNvSpPr>
            <p:nvPr/>
          </p:nvSpPr>
          <p:spPr bwMode="auto">
            <a:xfrm>
              <a:off x="4671709" y="6003925"/>
              <a:ext cx="231760" cy="357188"/>
            </a:xfrm>
            <a:custGeom>
              <a:avLst/>
              <a:gdLst>
                <a:gd name="T0" fmla="*/ 275 w 643"/>
                <a:gd name="T1" fmla="*/ 581 h 994"/>
                <a:gd name="T2" fmla="*/ 275 w 643"/>
                <a:gd name="T3" fmla="*/ 581 h 994"/>
                <a:gd name="T4" fmla="*/ 176 w 643"/>
                <a:gd name="T5" fmla="*/ 611 h 994"/>
                <a:gd name="T6" fmla="*/ 161 w 643"/>
                <a:gd name="T7" fmla="*/ 566 h 994"/>
                <a:gd name="T8" fmla="*/ 69 w 643"/>
                <a:gd name="T9" fmla="*/ 566 h 994"/>
                <a:gd name="T10" fmla="*/ 38 w 643"/>
                <a:gd name="T11" fmla="*/ 528 h 994"/>
                <a:gd name="T12" fmla="*/ 15 w 643"/>
                <a:gd name="T13" fmla="*/ 489 h 994"/>
                <a:gd name="T14" fmla="*/ 15 w 643"/>
                <a:gd name="T15" fmla="*/ 489 h 994"/>
                <a:gd name="T16" fmla="*/ 0 w 643"/>
                <a:gd name="T17" fmla="*/ 459 h 994"/>
                <a:gd name="T18" fmla="*/ 8 w 643"/>
                <a:gd name="T19" fmla="*/ 413 h 994"/>
                <a:gd name="T20" fmla="*/ 61 w 643"/>
                <a:gd name="T21" fmla="*/ 329 h 994"/>
                <a:gd name="T22" fmla="*/ 61 w 643"/>
                <a:gd name="T23" fmla="*/ 291 h 994"/>
                <a:gd name="T24" fmla="*/ 115 w 643"/>
                <a:gd name="T25" fmla="*/ 237 h 994"/>
                <a:gd name="T26" fmla="*/ 99 w 643"/>
                <a:gd name="T27" fmla="*/ 214 h 994"/>
                <a:gd name="T28" fmla="*/ 92 w 643"/>
                <a:gd name="T29" fmla="*/ 153 h 994"/>
                <a:gd name="T30" fmla="*/ 92 w 643"/>
                <a:gd name="T31" fmla="*/ 153 h 994"/>
                <a:gd name="T32" fmla="*/ 130 w 643"/>
                <a:gd name="T33" fmla="*/ 130 h 994"/>
                <a:gd name="T34" fmla="*/ 161 w 643"/>
                <a:gd name="T35" fmla="*/ 107 h 994"/>
                <a:gd name="T36" fmla="*/ 222 w 643"/>
                <a:gd name="T37" fmla="*/ 138 h 994"/>
                <a:gd name="T38" fmla="*/ 245 w 643"/>
                <a:gd name="T39" fmla="*/ 123 h 994"/>
                <a:gd name="T40" fmla="*/ 268 w 643"/>
                <a:gd name="T41" fmla="*/ 138 h 994"/>
                <a:gd name="T42" fmla="*/ 329 w 643"/>
                <a:gd name="T43" fmla="*/ 107 h 994"/>
                <a:gd name="T44" fmla="*/ 336 w 643"/>
                <a:gd name="T45" fmla="*/ 54 h 994"/>
                <a:gd name="T46" fmla="*/ 367 w 643"/>
                <a:gd name="T47" fmla="*/ 46 h 994"/>
                <a:gd name="T48" fmla="*/ 390 w 643"/>
                <a:gd name="T49" fmla="*/ 0 h 994"/>
                <a:gd name="T50" fmla="*/ 390 w 643"/>
                <a:gd name="T51" fmla="*/ 0 h 994"/>
                <a:gd name="T52" fmla="*/ 451 w 643"/>
                <a:gd name="T53" fmla="*/ 153 h 994"/>
                <a:gd name="T54" fmla="*/ 543 w 643"/>
                <a:gd name="T55" fmla="*/ 321 h 994"/>
                <a:gd name="T56" fmla="*/ 558 w 643"/>
                <a:gd name="T57" fmla="*/ 634 h 994"/>
                <a:gd name="T58" fmla="*/ 573 w 643"/>
                <a:gd name="T59" fmla="*/ 734 h 994"/>
                <a:gd name="T60" fmla="*/ 520 w 643"/>
                <a:gd name="T61" fmla="*/ 917 h 994"/>
                <a:gd name="T62" fmla="*/ 428 w 643"/>
                <a:gd name="T63" fmla="*/ 795 h 994"/>
                <a:gd name="T64" fmla="*/ 459 w 643"/>
                <a:gd name="T65" fmla="*/ 619 h 994"/>
                <a:gd name="T66" fmla="*/ 275 w 643"/>
                <a:gd name="T67" fmla="*/ 298 h 994"/>
                <a:gd name="T68" fmla="*/ 191 w 643"/>
                <a:gd name="T69" fmla="*/ 336 h 994"/>
                <a:gd name="T70" fmla="*/ 229 w 643"/>
                <a:gd name="T71" fmla="*/ 413 h 994"/>
                <a:gd name="T72" fmla="*/ 275 w 643"/>
                <a:gd name="T73" fmla="*/ 581 h 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43" h="994">
                  <a:moveTo>
                    <a:pt x="275" y="581"/>
                  </a:moveTo>
                  <a:lnTo>
                    <a:pt x="275" y="581"/>
                  </a:lnTo>
                  <a:cubicBezTo>
                    <a:pt x="260" y="589"/>
                    <a:pt x="191" y="619"/>
                    <a:pt x="176" y="611"/>
                  </a:cubicBezTo>
                  <a:cubicBezTo>
                    <a:pt x="161" y="604"/>
                    <a:pt x="176" y="573"/>
                    <a:pt x="161" y="566"/>
                  </a:cubicBezTo>
                  <a:cubicBezTo>
                    <a:pt x="130" y="558"/>
                    <a:pt x="99" y="581"/>
                    <a:pt x="69" y="566"/>
                  </a:cubicBezTo>
                  <a:cubicBezTo>
                    <a:pt x="54" y="558"/>
                    <a:pt x="46" y="543"/>
                    <a:pt x="38" y="528"/>
                  </a:cubicBezTo>
                  <a:cubicBezTo>
                    <a:pt x="31" y="512"/>
                    <a:pt x="23" y="497"/>
                    <a:pt x="15" y="489"/>
                  </a:cubicBezTo>
                  <a:lnTo>
                    <a:pt x="15" y="489"/>
                  </a:lnTo>
                  <a:cubicBezTo>
                    <a:pt x="15" y="474"/>
                    <a:pt x="8" y="466"/>
                    <a:pt x="0" y="459"/>
                  </a:cubicBezTo>
                  <a:cubicBezTo>
                    <a:pt x="0" y="443"/>
                    <a:pt x="0" y="420"/>
                    <a:pt x="8" y="413"/>
                  </a:cubicBezTo>
                  <a:cubicBezTo>
                    <a:pt x="23" y="382"/>
                    <a:pt x="46" y="359"/>
                    <a:pt x="61" y="329"/>
                  </a:cubicBezTo>
                  <a:cubicBezTo>
                    <a:pt x="69" y="321"/>
                    <a:pt x="54" y="306"/>
                    <a:pt x="61" y="291"/>
                  </a:cubicBezTo>
                  <a:cubicBezTo>
                    <a:pt x="69" y="268"/>
                    <a:pt x="99" y="260"/>
                    <a:pt x="115" y="237"/>
                  </a:cubicBezTo>
                  <a:cubicBezTo>
                    <a:pt x="115" y="230"/>
                    <a:pt x="99" y="222"/>
                    <a:pt x="99" y="214"/>
                  </a:cubicBezTo>
                  <a:cubicBezTo>
                    <a:pt x="92" y="191"/>
                    <a:pt x="92" y="176"/>
                    <a:pt x="92" y="153"/>
                  </a:cubicBezTo>
                  <a:lnTo>
                    <a:pt x="92" y="153"/>
                  </a:lnTo>
                  <a:cubicBezTo>
                    <a:pt x="107" y="146"/>
                    <a:pt x="115" y="138"/>
                    <a:pt x="130" y="130"/>
                  </a:cubicBezTo>
                  <a:cubicBezTo>
                    <a:pt x="138" y="123"/>
                    <a:pt x="145" y="107"/>
                    <a:pt x="161" y="107"/>
                  </a:cubicBezTo>
                  <a:cubicBezTo>
                    <a:pt x="184" y="115"/>
                    <a:pt x="199" y="130"/>
                    <a:pt x="222" y="138"/>
                  </a:cubicBezTo>
                  <a:cubicBezTo>
                    <a:pt x="229" y="138"/>
                    <a:pt x="237" y="123"/>
                    <a:pt x="245" y="123"/>
                  </a:cubicBezTo>
                  <a:cubicBezTo>
                    <a:pt x="252" y="123"/>
                    <a:pt x="260" y="146"/>
                    <a:pt x="268" y="138"/>
                  </a:cubicBezTo>
                  <a:cubicBezTo>
                    <a:pt x="290" y="138"/>
                    <a:pt x="313" y="123"/>
                    <a:pt x="329" y="107"/>
                  </a:cubicBezTo>
                  <a:cubicBezTo>
                    <a:pt x="336" y="92"/>
                    <a:pt x="329" y="69"/>
                    <a:pt x="336" y="54"/>
                  </a:cubicBezTo>
                  <a:cubicBezTo>
                    <a:pt x="344" y="46"/>
                    <a:pt x="359" y="54"/>
                    <a:pt x="367" y="46"/>
                  </a:cubicBezTo>
                  <a:cubicBezTo>
                    <a:pt x="382" y="31"/>
                    <a:pt x="382" y="23"/>
                    <a:pt x="390" y="0"/>
                  </a:cubicBezTo>
                  <a:lnTo>
                    <a:pt x="390" y="0"/>
                  </a:lnTo>
                  <a:cubicBezTo>
                    <a:pt x="451" y="31"/>
                    <a:pt x="428" y="92"/>
                    <a:pt x="451" y="153"/>
                  </a:cubicBezTo>
                  <a:cubicBezTo>
                    <a:pt x="474" y="214"/>
                    <a:pt x="527" y="253"/>
                    <a:pt x="543" y="321"/>
                  </a:cubicBezTo>
                  <a:cubicBezTo>
                    <a:pt x="565" y="436"/>
                    <a:pt x="642" y="535"/>
                    <a:pt x="558" y="634"/>
                  </a:cubicBezTo>
                  <a:cubicBezTo>
                    <a:pt x="527" y="665"/>
                    <a:pt x="573" y="695"/>
                    <a:pt x="573" y="734"/>
                  </a:cubicBezTo>
                  <a:cubicBezTo>
                    <a:pt x="573" y="764"/>
                    <a:pt x="527" y="879"/>
                    <a:pt x="520" y="917"/>
                  </a:cubicBezTo>
                  <a:cubicBezTo>
                    <a:pt x="497" y="993"/>
                    <a:pt x="459" y="833"/>
                    <a:pt x="428" y="795"/>
                  </a:cubicBezTo>
                  <a:cubicBezTo>
                    <a:pt x="390" y="749"/>
                    <a:pt x="459" y="680"/>
                    <a:pt x="459" y="619"/>
                  </a:cubicBezTo>
                  <a:cubicBezTo>
                    <a:pt x="459" y="451"/>
                    <a:pt x="405" y="375"/>
                    <a:pt x="275" y="298"/>
                  </a:cubicBezTo>
                  <a:cubicBezTo>
                    <a:pt x="214" y="260"/>
                    <a:pt x="237" y="291"/>
                    <a:pt x="191" y="336"/>
                  </a:cubicBezTo>
                  <a:cubicBezTo>
                    <a:pt x="145" y="390"/>
                    <a:pt x="176" y="375"/>
                    <a:pt x="229" y="413"/>
                  </a:cubicBezTo>
                  <a:cubicBezTo>
                    <a:pt x="252" y="436"/>
                    <a:pt x="268" y="520"/>
                    <a:pt x="275" y="58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00" name="Freeform 170"/>
            <p:cNvSpPr>
              <a:spLocks noChangeArrowheads="1"/>
            </p:cNvSpPr>
            <p:nvPr/>
          </p:nvSpPr>
          <p:spPr bwMode="auto">
            <a:xfrm>
              <a:off x="4600276" y="6059489"/>
              <a:ext cx="112706" cy="134937"/>
            </a:xfrm>
            <a:custGeom>
              <a:avLst/>
              <a:gdLst>
                <a:gd name="T0" fmla="*/ 236 w 314"/>
                <a:gd name="T1" fmla="*/ 0 h 376"/>
                <a:gd name="T2" fmla="*/ 236 w 314"/>
                <a:gd name="T3" fmla="*/ 0 h 376"/>
                <a:gd name="T4" fmla="*/ 290 w 314"/>
                <a:gd name="T5" fmla="*/ 0 h 376"/>
                <a:gd name="T6" fmla="*/ 290 w 314"/>
                <a:gd name="T7" fmla="*/ 0 h 376"/>
                <a:gd name="T8" fmla="*/ 297 w 314"/>
                <a:gd name="T9" fmla="*/ 61 h 376"/>
                <a:gd name="T10" fmla="*/ 313 w 314"/>
                <a:gd name="T11" fmla="*/ 84 h 376"/>
                <a:gd name="T12" fmla="*/ 259 w 314"/>
                <a:gd name="T13" fmla="*/ 138 h 376"/>
                <a:gd name="T14" fmla="*/ 259 w 314"/>
                <a:gd name="T15" fmla="*/ 176 h 376"/>
                <a:gd name="T16" fmla="*/ 206 w 314"/>
                <a:gd name="T17" fmla="*/ 260 h 376"/>
                <a:gd name="T18" fmla="*/ 198 w 314"/>
                <a:gd name="T19" fmla="*/ 306 h 376"/>
                <a:gd name="T20" fmla="*/ 213 w 314"/>
                <a:gd name="T21" fmla="*/ 336 h 376"/>
                <a:gd name="T22" fmla="*/ 213 w 314"/>
                <a:gd name="T23" fmla="*/ 336 h 376"/>
                <a:gd name="T24" fmla="*/ 137 w 314"/>
                <a:gd name="T25" fmla="*/ 375 h 376"/>
                <a:gd name="T26" fmla="*/ 137 w 314"/>
                <a:gd name="T27" fmla="*/ 375 h 376"/>
                <a:gd name="T28" fmla="*/ 114 w 314"/>
                <a:gd name="T29" fmla="*/ 367 h 376"/>
                <a:gd name="T30" fmla="*/ 107 w 314"/>
                <a:gd name="T31" fmla="*/ 329 h 376"/>
                <a:gd name="T32" fmla="*/ 91 w 314"/>
                <a:gd name="T33" fmla="*/ 321 h 376"/>
                <a:gd name="T34" fmla="*/ 99 w 314"/>
                <a:gd name="T35" fmla="*/ 298 h 376"/>
                <a:gd name="T36" fmla="*/ 68 w 314"/>
                <a:gd name="T37" fmla="*/ 275 h 376"/>
                <a:gd name="T38" fmla="*/ 61 w 314"/>
                <a:gd name="T39" fmla="*/ 222 h 376"/>
                <a:gd name="T40" fmla="*/ 7 w 314"/>
                <a:gd name="T41" fmla="*/ 183 h 376"/>
                <a:gd name="T42" fmla="*/ 7 w 314"/>
                <a:gd name="T43" fmla="*/ 183 h 376"/>
                <a:gd name="T44" fmla="*/ 0 w 314"/>
                <a:gd name="T45" fmla="*/ 161 h 376"/>
                <a:gd name="T46" fmla="*/ 68 w 314"/>
                <a:gd name="T47" fmla="*/ 130 h 376"/>
                <a:gd name="T48" fmla="*/ 91 w 314"/>
                <a:gd name="T49" fmla="*/ 100 h 376"/>
                <a:gd name="T50" fmla="*/ 152 w 314"/>
                <a:gd name="T51" fmla="*/ 92 h 376"/>
                <a:gd name="T52" fmla="*/ 183 w 314"/>
                <a:gd name="T53" fmla="*/ 61 h 376"/>
                <a:gd name="T54" fmla="*/ 213 w 314"/>
                <a:gd name="T55" fmla="*/ 61 h 376"/>
                <a:gd name="T56" fmla="*/ 236 w 314"/>
                <a:gd name="T57" fmla="*/ 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4" h="376">
                  <a:moveTo>
                    <a:pt x="236" y="0"/>
                  </a:moveTo>
                  <a:lnTo>
                    <a:pt x="236" y="0"/>
                  </a:lnTo>
                  <a:cubicBezTo>
                    <a:pt x="290" y="0"/>
                    <a:pt x="290" y="0"/>
                    <a:pt x="290" y="0"/>
                  </a:cubicBezTo>
                  <a:lnTo>
                    <a:pt x="290" y="0"/>
                  </a:lnTo>
                  <a:cubicBezTo>
                    <a:pt x="290" y="23"/>
                    <a:pt x="290" y="38"/>
                    <a:pt x="297" y="61"/>
                  </a:cubicBezTo>
                  <a:cubicBezTo>
                    <a:pt x="297" y="69"/>
                    <a:pt x="313" y="77"/>
                    <a:pt x="313" y="84"/>
                  </a:cubicBezTo>
                  <a:cubicBezTo>
                    <a:pt x="297" y="107"/>
                    <a:pt x="267" y="115"/>
                    <a:pt x="259" y="138"/>
                  </a:cubicBezTo>
                  <a:cubicBezTo>
                    <a:pt x="252" y="153"/>
                    <a:pt x="267" y="168"/>
                    <a:pt x="259" y="176"/>
                  </a:cubicBezTo>
                  <a:cubicBezTo>
                    <a:pt x="244" y="206"/>
                    <a:pt x="221" y="229"/>
                    <a:pt x="206" y="260"/>
                  </a:cubicBezTo>
                  <a:cubicBezTo>
                    <a:pt x="198" y="267"/>
                    <a:pt x="198" y="290"/>
                    <a:pt x="198" y="306"/>
                  </a:cubicBezTo>
                  <a:cubicBezTo>
                    <a:pt x="206" y="313"/>
                    <a:pt x="213" y="321"/>
                    <a:pt x="213" y="336"/>
                  </a:cubicBezTo>
                  <a:lnTo>
                    <a:pt x="213" y="336"/>
                  </a:lnTo>
                  <a:cubicBezTo>
                    <a:pt x="137" y="375"/>
                    <a:pt x="137" y="375"/>
                    <a:pt x="137" y="375"/>
                  </a:cubicBezTo>
                  <a:lnTo>
                    <a:pt x="137" y="375"/>
                  </a:lnTo>
                  <a:cubicBezTo>
                    <a:pt x="130" y="375"/>
                    <a:pt x="122" y="375"/>
                    <a:pt x="114" y="367"/>
                  </a:cubicBezTo>
                  <a:cubicBezTo>
                    <a:pt x="114" y="352"/>
                    <a:pt x="114" y="336"/>
                    <a:pt x="107" y="329"/>
                  </a:cubicBezTo>
                  <a:cubicBezTo>
                    <a:pt x="107" y="321"/>
                    <a:pt x="91" y="329"/>
                    <a:pt x="91" y="321"/>
                  </a:cubicBezTo>
                  <a:cubicBezTo>
                    <a:pt x="91" y="313"/>
                    <a:pt x="99" y="306"/>
                    <a:pt x="99" y="298"/>
                  </a:cubicBezTo>
                  <a:cubicBezTo>
                    <a:pt x="91" y="290"/>
                    <a:pt x="68" y="283"/>
                    <a:pt x="68" y="275"/>
                  </a:cubicBezTo>
                  <a:cubicBezTo>
                    <a:pt x="61" y="260"/>
                    <a:pt x="68" y="237"/>
                    <a:pt x="61" y="222"/>
                  </a:cubicBezTo>
                  <a:cubicBezTo>
                    <a:pt x="45" y="199"/>
                    <a:pt x="23" y="199"/>
                    <a:pt x="7" y="183"/>
                  </a:cubicBezTo>
                  <a:lnTo>
                    <a:pt x="7" y="183"/>
                  </a:lnTo>
                  <a:cubicBezTo>
                    <a:pt x="7" y="176"/>
                    <a:pt x="0" y="168"/>
                    <a:pt x="0" y="161"/>
                  </a:cubicBezTo>
                  <a:cubicBezTo>
                    <a:pt x="23" y="145"/>
                    <a:pt x="53" y="145"/>
                    <a:pt x="68" y="130"/>
                  </a:cubicBezTo>
                  <a:cubicBezTo>
                    <a:pt x="84" y="122"/>
                    <a:pt x="76" y="100"/>
                    <a:pt x="91" y="100"/>
                  </a:cubicBezTo>
                  <a:cubicBezTo>
                    <a:pt x="114" y="84"/>
                    <a:pt x="137" y="100"/>
                    <a:pt x="152" y="92"/>
                  </a:cubicBezTo>
                  <a:cubicBezTo>
                    <a:pt x="168" y="92"/>
                    <a:pt x="168" y="69"/>
                    <a:pt x="183" y="61"/>
                  </a:cubicBezTo>
                  <a:cubicBezTo>
                    <a:pt x="191" y="61"/>
                    <a:pt x="206" y="69"/>
                    <a:pt x="213" y="61"/>
                  </a:cubicBezTo>
                  <a:cubicBezTo>
                    <a:pt x="229" y="46"/>
                    <a:pt x="229" y="23"/>
                    <a:pt x="236"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01" name="Freeform 171"/>
            <p:cNvSpPr>
              <a:spLocks noChangeArrowheads="1"/>
            </p:cNvSpPr>
            <p:nvPr/>
          </p:nvSpPr>
          <p:spPr bwMode="auto">
            <a:xfrm>
              <a:off x="4657422" y="5995988"/>
              <a:ext cx="153978" cy="63500"/>
            </a:xfrm>
            <a:custGeom>
              <a:avLst/>
              <a:gdLst>
                <a:gd name="T0" fmla="*/ 76 w 429"/>
                <a:gd name="T1" fmla="*/ 175 h 176"/>
                <a:gd name="T2" fmla="*/ 76 w 429"/>
                <a:gd name="T3" fmla="*/ 175 h 176"/>
                <a:gd name="T4" fmla="*/ 130 w 429"/>
                <a:gd name="T5" fmla="*/ 175 h 176"/>
                <a:gd name="T6" fmla="*/ 130 w 429"/>
                <a:gd name="T7" fmla="*/ 175 h 176"/>
                <a:gd name="T8" fmla="*/ 168 w 429"/>
                <a:gd name="T9" fmla="*/ 152 h 176"/>
                <a:gd name="T10" fmla="*/ 199 w 429"/>
                <a:gd name="T11" fmla="*/ 129 h 176"/>
                <a:gd name="T12" fmla="*/ 260 w 429"/>
                <a:gd name="T13" fmla="*/ 160 h 176"/>
                <a:gd name="T14" fmla="*/ 283 w 429"/>
                <a:gd name="T15" fmla="*/ 145 h 176"/>
                <a:gd name="T16" fmla="*/ 306 w 429"/>
                <a:gd name="T17" fmla="*/ 160 h 176"/>
                <a:gd name="T18" fmla="*/ 367 w 429"/>
                <a:gd name="T19" fmla="*/ 129 h 176"/>
                <a:gd name="T20" fmla="*/ 374 w 429"/>
                <a:gd name="T21" fmla="*/ 76 h 176"/>
                <a:gd name="T22" fmla="*/ 405 w 429"/>
                <a:gd name="T23" fmla="*/ 68 h 176"/>
                <a:gd name="T24" fmla="*/ 428 w 429"/>
                <a:gd name="T25" fmla="*/ 22 h 176"/>
                <a:gd name="T26" fmla="*/ 428 w 429"/>
                <a:gd name="T27" fmla="*/ 22 h 176"/>
                <a:gd name="T28" fmla="*/ 389 w 429"/>
                <a:gd name="T29" fmla="*/ 15 h 176"/>
                <a:gd name="T30" fmla="*/ 122 w 429"/>
                <a:gd name="T31" fmla="*/ 38 h 176"/>
                <a:gd name="T32" fmla="*/ 0 w 429"/>
                <a:gd name="T33" fmla="*/ 122 h 176"/>
                <a:gd name="T34" fmla="*/ 0 w 429"/>
                <a:gd name="T35" fmla="*/ 122 h 176"/>
                <a:gd name="T36" fmla="*/ 0 w 429"/>
                <a:gd name="T37" fmla="*/ 152 h 176"/>
                <a:gd name="T38" fmla="*/ 31 w 429"/>
                <a:gd name="T39" fmla="*/ 175 h 176"/>
                <a:gd name="T40" fmla="*/ 61 w 429"/>
                <a:gd name="T41" fmla="*/ 168 h 176"/>
                <a:gd name="T42" fmla="*/ 76 w 429"/>
                <a:gd name="T43" fmla="*/ 17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9" h="176">
                  <a:moveTo>
                    <a:pt x="76" y="175"/>
                  </a:moveTo>
                  <a:lnTo>
                    <a:pt x="76" y="175"/>
                  </a:lnTo>
                  <a:cubicBezTo>
                    <a:pt x="130" y="175"/>
                    <a:pt x="130" y="175"/>
                    <a:pt x="130" y="175"/>
                  </a:cubicBezTo>
                  <a:lnTo>
                    <a:pt x="130" y="175"/>
                  </a:lnTo>
                  <a:cubicBezTo>
                    <a:pt x="145" y="168"/>
                    <a:pt x="153" y="160"/>
                    <a:pt x="168" y="152"/>
                  </a:cubicBezTo>
                  <a:cubicBezTo>
                    <a:pt x="176" y="145"/>
                    <a:pt x="183" y="129"/>
                    <a:pt x="199" y="129"/>
                  </a:cubicBezTo>
                  <a:cubicBezTo>
                    <a:pt x="222" y="137"/>
                    <a:pt x="237" y="152"/>
                    <a:pt x="260" y="160"/>
                  </a:cubicBezTo>
                  <a:cubicBezTo>
                    <a:pt x="267" y="160"/>
                    <a:pt x="275" y="145"/>
                    <a:pt x="283" y="145"/>
                  </a:cubicBezTo>
                  <a:cubicBezTo>
                    <a:pt x="290" y="145"/>
                    <a:pt x="298" y="168"/>
                    <a:pt x="306" y="160"/>
                  </a:cubicBezTo>
                  <a:cubicBezTo>
                    <a:pt x="328" y="160"/>
                    <a:pt x="351" y="145"/>
                    <a:pt x="367" y="129"/>
                  </a:cubicBezTo>
                  <a:cubicBezTo>
                    <a:pt x="374" y="114"/>
                    <a:pt x="367" y="91"/>
                    <a:pt x="374" y="76"/>
                  </a:cubicBezTo>
                  <a:cubicBezTo>
                    <a:pt x="382" y="68"/>
                    <a:pt x="397" y="76"/>
                    <a:pt x="405" y="68"/>
                  </a:cubicBezTo>
                  <a:cubicBezTo>
                    <a:pt x="420" y="53"/>
                    <a:pt x="420" y="45"/>
                    <a:pt x="428" y="22"/>
                  </a:cubicBezTo>
                  <a:lnTo>
                    <a:pt x="428" y="22"/>
                  </a:lnTo>
                  <a:cubicBezTo>
                    <a:pt x="420" y="22"/>
                    <a:pt x="405" y="15"/>
                    <a:pt x="389" y="15"/>
                  </a:cubicBezTo>
                  <a:cubicBezTo>
                    <a:pt x="313" y="0"/>
                    <a:pt x="191" y="7"/>
                    <a:pt x="122" y="38"/>
                  </a:cubicBezTo>
                  <a:cubicBezTo>
                    <a:pt x="99" y="53"/>
                    <a:pt x="46" y="91"/>
                    <a:pt x="0" y="122"/>
                  </a:cubicBezTo>
                  <a:lnTo>
                    <a:pt x="0" y="122"/>
                  </a:lnTo>
                  <a:cubicBezTo>
                    <a:pt x="0" y="137"/>
                    <a:pt x="0" y="145"/>
                    <a:pt x="0" y="152"/>
                  </a:cubicBezTo>
                  <a:cubicBezTo>
                    <a:pt x="8" y="168"/>
                    <a:pt x="15" y="175"/>
                    <a:pt x="31" y="175"/>
                  </a:cubicBezTo>
                  <a:cubicBezTo>
                    <a:pt x="38" y="175"/>
                    <a:pt x="53" y="168"/>
                    <a:pt x="61" y="168"/>
                  </a:cubicBezTo>
                  <a:cubicBezTo>
                    <a:pt x="69" y="168"/>
                    <a:pt x="69" y="175"/>
                    <a:pt x="76" y="17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02" name="Freeform 172"/>
            <p:cNvSpPr>
              <a:spLocks noChangeArrowheads="1"/>
            </p:cNvSpPr>
            <p:nvPr/>
          </p:nvSpPr>
          <p:spPr bwMode="auto">
            <a:xfrm>
              <a:off x="4551067" y="6007101"/>
              <a:ext cx="134928" cy="138113"/>
            </a:xfrm>
            <a:custGeom>
              <a:avLst/>
              <a:gdLst>
                <a:gd name="T0" fmla="*/ 298 w 375"/>
                <a:gd name="T1" fmla="*/ 92 h 383"/>
                <a:gd name="T2" fmla="*/ 298 w 375"/>
                <a:gd name="T3" fmla="*/ 92 h 383"/>
                <a:gd name="T4" fmla="*/ 298 w 375"/>
                <a:gd name="T5" fmla="*/ 122 h 383"/>
                <a:gd name="T6" fmla="*/ 329 w 375"/>
                <a:gd name="T7" fmla="*/ 145 h 383"/>
                <a:gd name="T8" fmla="*/ 359 w 375"/>
                <a:gd name="T9" fmla="*/ 138 h 383"/>
                <a:gd name="T10" fmla="*/ 374 w 375"/>
                <a:gd name="T11" fmla="*/ 145 h 383"/>
                <a:gd name="T12" fmla="*/ 374 w 375"/>
                <a:gd name="T13" fmla="*/ 145 h 383"/>
                <a:gd name="T14" fmla="*/ 351 w 375"/>
                <a:gd name="T15" fmla="*/ 206 h 383"/>
                <a:gd name="T16" fmla="*/ 321 w 375"/>
                <a:gd name="T17" fmla="*/ 206 h 383"/>
                <a:gd name="T18" fmla="*/ 290 w 375"/>
                <a:gd name="T19" fmla="*/ 237 h 383"/>
                <a:gd name="T20" fmla="*/ 229 w 375"/>
                <a:gd name="T21" fmla="*/ 245 h 383"/>
                <a:gd name="T22" fmla="*/ 206 w 375"/>
                <a:gd name="T23" fmla="*/ 275 h 383"/>
                <a:gd name="T24" fmla="*/ 138 w 375"/>
                <a:gd name="T25" fmla="*/ 306 h 383"/>
                <a:gd name="T26" fmla="*/ 145 w 375"/>
                <a:gd name="T27" fmla="*/ 328 h 383"/>
                <a:gd name="T28" fmla="*/ 145 w 375"/>
                <a:gd name="T29" fmla="*/ 328 h 383"/>
                <a:gd name="T30" fmla="*/ 115 w 375"/>
                <a:gd name="T31" fmla="*/ 374 h 383"/>
                <a:gd name="T32" fmla="*/ 84 w 375"/>
                <a:gd name="T33" fmla="*/ 351 h 383"/>
                <a:gd name="T34" fmla="*/ 69 w 375"/>
                <a:gd name="T35" fmla="*/ 290 h 383"/>
                <a:gd name="T36" fmla="*/ 15 w 375"/>
                <a:gd name="T37" fmla="*/ 252 h 383"/>
                <a:gd name="T38" fmla="*/ 0 w 375"/>
                <a:gd name="T39" fmla="*/ 168 h 383"/>
                <a:gd name="T40" fmla="*/ 0 w 375"/>
                <a:gd name="T41" fmla="*/ 168 h 383"/>
                <a:gd name="T42" fmla="*/ 54 w 375"/>
                <a:gd name="T43" fmla="*/ 153 h 383"/>
                <a:gd name="T44" fmla="*/ 38 w 375"/>
                <a:gd name="T45" fmla="*/ 107 h 383"/>
                <a:gd name="T46" fmla="*/ 84 w 375"/>
                <a:gd name="T47" fmla="*/ 31 h 383"/>
                <a:gd name="T48" fmla="*/ 84 w 375"/>
                <a:gd name="T49" fmla="*/ 31 h 383"/>
                <a:gd name="T50" fmla="*/ 122 w 375"/>
                <a:gd name="T51" fmla="*/ 61 h 383"/>
                <a:gd name="T52" fmla="*/ 145 w 375"/>
                <a:gd name="T53" fmla="*/ 46 h 383"/>
                <a:gd name="T54" fmla="*/ 145 w 375"/>
                <a:gd name="T55" fmla="*/ 8 h 383"/>
                <a:gd name="T56" fmla="*/ 206 w 375"/>
                <a:gd name="T57" fmla="*/ 61 h 383"/>
                <a:gd name="T58" fmla="*/ 206 w 375"/>
                <a:gd name="T59" fmla="*/ 61 h 383"/>
                <a:gd name="T60" fmla="*/ 191 w 375"/>
                <a:gd name="T61" fmla="*/ 160 h 383"/>
                <a:gd name="T62" fmla="*/ 298 w 375"/>
                <a:gd name="T63" fmla="*/ 9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5" h="383">
                  <a:moveTo>
                    <a:pt x="298" y="92"/>
                  </a:moveTo>
                  <a:lnTo>
                    <a:pt x="298" y="92"/>
                  </a:lnTo>
                  <a:cubicBezTo>
                    <a:pt x="298" y="107"/>
                    <a:pt x="298" y="115"/>
                    <a:pt x="298" y="122"/>
                  </a:cubicBezTo>
                  <a:cubicBezTo>
                    <a:pt x="306" y="138"/>
                    <a:pt x="313" y="145"/>
                    <a:pt x="329" y="145"/>
                  </a:cubicBezTo>
                  <a:cubicBezTo>
                    <a:pt x="336" y="145"/>
                    <a:pt x="351" y="138"/>
                    <a:pt x="359" y="138"/>
                  </a:cubicBezTo>
                  <a:cubicBezTo>
                    <a:pt x="367" y="138"/>
                    <a:pt x="367" y="145"/>
                    <a:pt x="374" y="145"/>
                  </a:cubicBezTo>
                  <a:lnTo>
                    <a:pt x="374" y="145"/>
                  </a:lnTo>
                  <a:cubicBezTo>
                    <a:pt x="367" y="168"/>
                    <a:pt x="367" y="191"/>
                    <a:pt x="351" y="206"/>
                  </a:cubicBezTo>
                  <a:cubicBezTo>
                    <a:pt x="344" y="214"/>
                    <a:pt x="329" y="206"/>
                    <a:pt x="321" y="206"/>
                  </a:cubicBezTo>
                  <a:cubicBezTo>
                    <a:pt x="306" y="214"/>
                    <a:pt x="306" y="237"/>
                    <a:pt x="290" y="237"/>
                  </a:cubicBezTo>
                  <a:cubicBezTo>
                    <a:pt x="275" y="245"/>
                    <a:pt x="252" y="229"/>
                    <a:pt x="229" y="245"/>
                  </a:cubicBezTo>
                  <a:cubicBezTo>
                    <a:pt x="214" y="245"/>
                    <a:pt x="222" y="267"/>
                    <a:pt x="206" y="275"/>
                  </a:cubicBezTo>
                  <a:cubicBezTo>
                    <a:pt x="191" y="290"/>
                    <a:pt x="161" y="290"/>
                    <a:pt x="138" y="306"/>
                  </a:cubicBezTo>
                  <a:cubicBezTo>
                    <a:pt x="138" y="313"/>
                    <a:pt x="145" y="321"/>
                    <a:pt x="145" y="328"/>
                  </a:cubicBezTo>
                  <a:lnTo>
                    <a:pt x="145" y="328"/>
                  </a:lnTo>
                  <a:cubicBezTo>
                    <a:pt x="138" y="344"/>
                    <a:pt x="138" y="367"/>
                    <a:pt x="115" y="374"/>
                  </a:cubicBezTo>
                  <a:cubicBezTo>
                    <a:pt x="107" y="382"/>
                    <a:pt x="92" y="359"/>
                    <a:pt x="84" y="351"/>
                  </a:cubicBezTo>
                  <a:cubicBezTo>
                    <a:pt x="76" y="328"/>
                    <a:pt x="76" y="306"/>
                    <a:pt x="69" y="290"/>
                  </a:cubicBezTo>
                  <a:cubicBezTo>
                    <a:pt x="54" y="267"/>
                    <a:pt x="23" y="267"/>
                    <a:pt x="15" y="252"/>
                  </a:cubicBezTo>
                  <a:cubicBezTo>
                    <a:pt x="0" y="229"/>
                    <a:pt x="0" y="199"/>
                    <a:pt x="0" y="168"/>
                  </a:cubicBezTo>
                  <a:lnTo>
                    <a:pt x="0" y="168"/>
                  </a:lnTo>
                  <a:cubicBezTo>
                    <a:pt x="15" y="168"/>
                    <a:pt x="38" y="168"/>
                    <a:pt x="54" y="153"/>
                  </a:cubicBezTo>
                  <a:cubicBezTo>
                    <a:pt x="61" y="138"/>
                    <a:pt x="38" y="122"/>
                    <a:pt x="38" y="107"/>
                  </a:cubicBezTo>
                  <a:cubicBezTo>
                    <a:pt x="46" y="76"/>
                    <a:pt x="69" y="53"/>
                    <a:pt x="84" y="31"/>
                  </a:cubicBezTo>
                  <a:lnTo>
                    <a:pt x="84" y="31"/>
                  </a:lnTo>
                  <a:cubicBezTo>
                    <a:pt x="99" y="38"/>
                    <a:pt x="107" y="53"/>
                    <a:pt x="122" y="61"/>
                  </a:cubicBezTo>
                  <a:cubicBezTo>
                    <a:pt x="130" y="61"/>
                    <a:pt x="138" y="53"/>
                    <a:pt x="145" y="46"/>
                  </a:cubicBezTo>
                  <a:cubicBezTo>
                    <a:pt x="153" y="31"/>
                    <a:pt x="138" y="0"/>
                    <a:pt x="145" y="8"/>
                  </a:cubicBezTo>
                  <a:cubicBezTo>
                    <a:pt x="176" y="15"/>
                    <a:pt x="183" y="38"/>
                    <a:pt x="206" y="61"/>
                  </a:cubicBezTo>
                  <a:lnTo>
                    <a:pt x="206" y="61"/>
                  </a:lnTo>
                  <a:cubicBezTo>
                    <a:pt x="199" y="84"/>
                    <a:pt x="191" y="122"/>
                    <a:pt x="191" y="160"/>
                  </a:cubicBezTo>
                  <a:cubicBezTo>
                    <a:pt x="206" y="160"/>
                    <a:pt x="252" y="130"/>
                    <a:pt x="298" y="9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03" name="Freeform 173"/>
            <p:cNvSpPr>
              <a:spLocks noChangeArrowheads="1"/>
            </p:cNvSpPr>
            <p:nvPr/>
          </p:nvSpPr>
          <p:spPr bwMode="auto">
            <a:xfrm>
              <a:off x="4292321" y="5861050"/>
              <a:ext cx="288906" cy="247650"/>
            </a:xfrm>
            <a:custGeom>
              <a:avLst/>
              <a:gdLst>
                <a:gd name="T0" fmla="*/ 306 w 803"/>
                <a:gd name="T1" fmla="*/ 672 h 689"/>
                <a:gd name="T2" fmla="*/ 306 w 803"/>
                <a:gd name="T3" fmla="*/ 672 h 689"/>
                <a:gd name="T4" fmla="*/ 344 w 803"/>
                <a:gd name="T5" fmla="*/ 657 h 689"/>
                <a:gd name="T6" fmla="*/ 336 w 803"/>
                <a:gd name="T7" fmla="*/ 619 h 689"/>
                <a:gd name="T8" fmla="*/ 367 w 803"/>
                <a:gd name="T9" fmla="*/ 611 h 689"/>
                <a:gd name="T10" fmla="*/ 413 w 803"/>
                <a:gd name="T11" fmla="*/ 634 h 689"/>
                <a:gd name="T12" fmla="*/ 443 w 803"/>
                <a:gd name="T13" fmla="*/ 596 h 689"/>
                <a:gd name="T14" fmla="*/ 565 w 803"/>
                <a:gd name="T15" fmla="*/ 565 h 689"/>
                <a:gd name="T16" fmla="*/ 558 w 803"/>
                <a:gd name="T17" fmla="*/ 550 h 689"/>
                <a:gd name="T18" fmla="*/ 642 w 803"/>
                <a:gd name="T19" fmla="*/ 527 h 689"/>
                <a:gd name="T20" fmla="*/ 718 w 803"/>
                <a:gd name="T21" fmla="*/ 573 h 689"/>
                <a:gd name="T22" fmla="*/ 718 w 803"/>
                <a:gd name="T23" fmla="*/ 573 h 689"/>
                <a:gd name="T24" fmla="*/ 772 w 803"/>
                <a:gd name="T25" fmla="*/ 558 h 689"/>
                <a:gd name="T26" fmla="*/ 756 w 803"/>
                <a:gd name="T27" fmla="*/ 512 h 689"/>
                <a:gd name="T28" fmla="*/ 802 w 803"/>
                <a:gd name="T29" fmla="*/ 436 h 689"/>
                <a:gd name="T30" fmla="*/ 802 w 803"/>
                <a:gd name="T31" fmla="*/ 436 h 689"/>
                <a:gd name="T32" fmla="*/ 787 w 803"/>
                <a:gd name="T33" fmla="*/ 413 h 689"/>
                <a:gd name="T34" fmla="*/ 695 w 803"/>
                <a:gd name="T35" fmla="*/ 405 h 689"/>
                <a:gd name="T36" fmla="*/ 672 w 803"/>
                <a:gd name="T37" fmla="*/ 352 h 689"/>
                <a:gd name="T38" fmla="*/ 718 w 803"/>
                <a:gd name="T39" fmla="*/ 260 h 689"/>
                <a:gd name="T40" fmla="*/ 665 w 803"/>
                <a:gd name="T41" fmla="*/ 153 h 689"/>
                <a:gd name="T42" fmla="*/ 649 w 803"/>
                <a:gd name="T43" fmla="*/ 99 h 689"/>
                <a:gd name="T44" fmla="*/ 627 w 803"/>
                <a:gd name="T45" fmla="*/ 61 h 689"/>
                <a:gd name="T46" fmla="*/ 627 w 803"/>
                <a:gd name="T47" fmla="*/ 61 h 689"/>
                <a:gd name="T48" fmla="*/ 604 w 803"/>
                <a:gd name="T49" fmla="*/ 16 h 689"/>
                <a:gd name="T50" fmla="*/ 558 w 803"/>
                <a:gd name="T51" fmla="*/ 8 h 689"/>
                <a:gd name="T52" fmla="*/ 489 w 803"/>
                <a:gd name="T53" fmla="*/ 23 h 689"/>
                <a:gd name="T54" fmla="*/ 428 w 803"/>
                <a:gd name="T55" fmla="*/ 69 h 689"/>
                <a:gd name="T56" fmla="*/ 367 w 803"/>
                <a:gd name="T57" fmla="*/ 54 h 689"/>
                <a:gd name="T58" fmla="*/ 375 w 803"/>
                <a:gd name="T59" fmla="*/ 69 h 689"/>
                <a:gd name="T60" fmla="*/ 298 w 803"/>
                <a:gd name="T61" fmla="*/ 69 h 689"/>
                <a:gd name="T62" fmla="*/ 237 w 803"/>
                <a:gd name="T63" fmla="*/ 46 h 689"/>
                <a:gd name="T64" fmla="*/ 191 w 803"/>
                <a:gd name="T65" fmla="*/ 99 h 689"/>
                <a:gd name="T66" fmla="*/ 130 w 803"/>
                <a:gd name="T67" fmla="*/ 92 h 689"/>
                <a:gd name="T68" fmla="*/ 31 w 803"/>
                <a:gd name="T69" fmla="*/ 92 h 689"/>
                <a:gd name="T70" fmla="*/ 31 w 803"/>
                <a:gd name="T71" fmla="*/ 92 h 689"/>
                <a:gd name="T72" fmla="*/ 46 w 803"/>
                <a:gd name="T73" fmla="*/ 153 h 689"/>
                <a:gd name="T74" fmla="*/ 38 w 803"/>
                <a:gd name="T75" fmla="*/ 206 h 689"/>
                <a:gd name="T76" fmla="*/ 0 w 803"/>
                <a:gd name="T77" fmla="*/ 283 h 689"/>
                <a:gd name="T78" fmla="*/ 0 w 803"/>
                <a:gd name="T79" fmla="*/ 283 h 689"/>
                <a:gd name="T80" fmla="*/ 38 w 803"/>
                <a:gd name="T81" fmla="*/ 359 h 689"/>
                <a:gd name="T82" fmla="*/ 145 w 803"/>
                <a:gd name="T83" fmla="*/ 458 h 689"/>
                <a:gd name="T84" fmla="*/ 115 w 803"/>
                <a:gd name="T85" fmla="*/ 688 h 689"/>
                <a:gd name="T86" fmla="*/ 115 w 803"/>
                <a:gd name="T87" fmla="*/ 688 h 689"/>
                <a:gd name="T88" fmla="*/ 275 w 803"/>
                <a:gd name="T89" fmla="*/ 627 h 689"/>
                <a:gd name="T90" fmla="*/ 306 w 803"/>
                <a:gd name="T91"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3" h="689">
                  <a:moveTo>
                    <a:pt x="306" y="672"/>
                  </a:moveTo>
                  <a:lnTo>
                    <a:pt x="306" y="672"/>
                  </a:lnTo>
                  <a:cubicBezTo>
                    <a:pt x="321" y="665"/>
                    <a:pt x="336" y="665"/>
                    <a:pt x="344" y="657"/>
                  </a:cubicBezTo>
                  <a:cubicBezTo>
                    <a:pt x="352" y="642"/>
                    <a:pt x="329" y="627"/>
                    <a:pt x="336" y="619"/>
                  </a:cubicBezTo>
                  <a:cubicBezTo>
                    <a:pt x="336" y="611"/>
                    <a:pt x="359" y="611"/>
                    <a:pt x="367" y="611"/>
                  </a:cubicBezTo>
                  <a:cubicBezTo>
                    <a:pt x="382" y="611"/>
                    <a:pt x="397" y="634"/>
                    <a:pt x="413" y="634"/>
                  </a:cubicBezTo>
                  <a:cubicBezTo>
                    <a:pt x="428" y="627"/>
                    <a:pt x="428" y="604"/>
                    <a:pt x="443" y="596"/>
                  </a:cubicBezTo>
                  <a:cubicBezTo>
                    <a:pt x="481" y="581"/>
                    <a:pt x="527" y="588"/>
                    <a:pt x="565" y="565"/>
                  </a:cubicBezTo>
                  <a:cubicBezTo>
                    <a:pt x="573" y="565"/>
                    <a:pt x="550" y="550"/>
                    <a:pt x="558" y="550"/>
                  </a:cubicBezTo>
                  <a:cubicBezTo>
                    <a:pt x="588" y="535"/>
                    <a:pt x="611" y="527"/>
                    <a:pt x="642" y="527"/>
                  </a:cubicBezTo>
                  <a:cubicBezTo>
                    <a:pt x="672" y="535"/>
                    <a:pt x="688" y="558"/>
                    <a:pt x="718" y="573"/>
                  </a:cubicBezTo>
                  <a:lnTo>
                    <a:pt x="718" y="573"/>
                  </a:lnTo>
                  <a:cubicBezTo>
                    <a:pt x="733" y="573"/>
                    <a:pt x="756" y="573"/>
                    <a:pt x="772" y="558"/>
                  </a:cubicBezTo>
                  <a:cubicBezTo>
                    <a:pt x="779" y="543"/>
                    <a:pt x="756" y="527"/>
                    <a:pt x="756" y="512"/>
                  </a:cubicBezTo>
                  <a:cubicBezTo>
                    <a:pt x="764" y="481"/>
                    <a:pt x="787" y="458"/>
                    <a:pt x="802" y="436"/>
                  </a:cubicBezTo>
                  <a:lnTo>
                    <a:pt x="802" y="436"/>
                  </a:lnTo>
                  <a:cubicBezTo>
                    <a:pt x="794" y="428"/>
                    <a:pt x="794" y="420"/>
                    <a:pt x="787" y="413"/>
                  </a:cubicBezTo>
                  <a:cubicBezTo>
                    <a:pt x="756" y="405"/>
                    <a:pt x="718" y="428"/>
                    <a:pt x="695" y="405"/>
                  </a:cubicBezTo>
                  <a:cubicBezTo>
                    <a:pt x="672" y="397"/>
                    <a:pt x="672" y="367"/>
                    <a:pt x="672" y="352"/>
                  </a:cubicBezTo>
                  <a:cubicBezTo>
                    <a:pt x="680" y="321"/>
                    <a:pt x="726" y="298"/>
                    <a:pt x="718" y="260"/>
                  </a:cubicBezTo>
                  <a:cubicBezTo>
                    <a:pt x="718" y="222"/>
                    <a:pt x="680" y="191"/>
                    <a:pt x="665" y="153"/>
                  </a:cubicBezTo>
                  <a:cubicBezTo>
                    <a:pt x="657" y="138"/>
                    <a:pt x="657" y="115"/>
                    <a:pt x="649" y="99"/>
                  </a:cubicBezTo>
                  <a:cubicBezTo>
                    <a:pt x="642" y="84"/>
                    <a:pt x="634" y="77"/>
                    <a:pt x="627" y="61"/>
                  </a:cubicBezTo>
                  <a:lnTo>
                    <a:pt x="627" y="61"/>
                  </a:lnTo>
                  <a:cubicBezTo>
                    <a:pt x="619" y="46"/>
                    <a:pt x="619" y="23"/>
                    <a:pt x="604" y="16"/>
                  </a:cubicBezTo>
                  <a:cubicBezTo>
                    <a:pt x="588" y="0"/>
                    <a:pt x="573" y="8"/>
                    <a:pt x="558" y="8"/>
                  </a:cubicBezTo>
                  <a:cubicBezTo>
                    <a:pt x="535" y="16"/>
                    <a:pt x="512" y="16"/>
                    <a:pt x="489" y="23"/>
                  </a:cubicBezTo>
                  <a:lnTo>
                    <a:pt x="428" y="69"/>
                  </a:lnTo>
                  <a:cubicBezTo>
                    <a:pt x="420" y="69"/>
                    <a:pt x="367" y="54"/>
                    <a:pt x="367" y="54"/>
                  </a:cubicBezTo>
                  <a:cubicBezTo>
                    <a:pt x="367" y="61"/>
                    <a:pt x="382" y="69"/>
                    <a:pt x="375" y="69"/>
                  </a:cubicBezTo>
                  <a:cubicBezTo>
                    <a:pt x="352" y="77"/>
                    <a:pt x="329" y="69"/>
                    <a:pt x="298" y="69"/>
                  </a:cubicBezTo>
                  <a:cubicBezTo>
                    <a:pt x="283" y="61"/>
                    <a:pt x="260" y="39"/>
                    <a:pt x="237" y="46"/>
                  </a:cubicBezTo>
                  <a:cubicBezTo>
                    <a:pt x="214" y="54"/>
                    <a:pt x="214" y="92"/>
                    <a:pt x="191" y="99"/>
                  </a:cubicBezTo>
                  <a:cubicBezTo>
                    <a:pt x="168" y="107"/>
                    <a:pt x="153" y="92"/>
                    <a:pt x="130" y="92"/>
                  </a:cubicBezTo>
                  <a:cubicBezTo>
                    <a:pt x="100" y="84"/>
                    <a:pt x="61" y="92"/>
                    <a:pt x="31" y="92"/>
                  </a:cubicBezTo>
                  <a:lnTo>
                    <a:pt x="31" y="92"/>
                  </a:lnTo>
                  <a:cubicBezTo>
                    <a:pt x="38" y="115"/>
                    <a:pt x="46" y="138"/>
                    <a:pt x="46" y="153"/>
                  </a:cubicBezTo>
                  <a:cubicBezTo>
                    <a:pt x="46" y="168"/>
                    <a:pt x="38" y="191"/>
                    <a:pt x="38" y="206"/>
                  </a:cubicBezTo>
                  <a:cubicBezTo>
                    <a:pt x="23" y="229"/>
                    <a:pt x="15" y="260"/>
                    <a:pt x="0" y="283"/>
                  </a:cubicBezTo>
                  <a:lnTo>
                    <a:pt x="0" y="283"/>
                  </a:lnTo>
                  <a:cubicBezTo>
                    <a:pt x="15" y="306"/>
                    <a:pt x="23" y="336"/>
                    <a:pt x="38" y="359"/>
                  </a:cubicBezTo>
                  <a:cubicBezTo>
                    <a:pt x="69" y="397"/>
                    <a:pt x="130" y="413"/>
                    <a:pt x="145" y="458"/>
                  </a:cubicBezTo>
                  <a:cubicBezTo>
                    <a:pt x="161" y="535"/>
                    <a:pt x="122" y="611"/>
                    <a:pt x="115" y="688"/>
                  </a:cubicBezTo>
                  <a:lnTo>
                    <a:pt x="115" y="688"/>
                  </a:lnTo>
                  <a:cubicBezTo>
                    <a:pt x="168" y="665"/>
                    <a:pt x="222" y="627"/>
                    <a:pt x="275" y="627"/>
                  </a:cubicBezTo>
                  <a:cubicBezTo>
                    <a:pt x="290" y="619"/>
                    <a:pt x="290" y="657"/>
                    <a:pt x="306" y="67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04" name="Freeform 174"/>
            <p:cNvSpPr>
              <a:spLocks noChangeArrowheads="1"/>
            </p:cNvSpPr>
            <p:nvPr/>
          </p:nvSpPr>
          <p:spPr bwMode="auto">
            <a:xfrm>
              <a:off x="4517731" y="5875339"/>
              <a:ext cx="130167" cy="153987"/>
            </a:xfrm>
            <a:custGeom>
              <a:avLst/>
              <a:gdLst>
                <a:gd name="T0" fmla="*/ 297 w 360"/>
                <a:gd name="T1" fmla="*/ 427 h 428"/>
                <a:gd name="T2" fmla="*/ 297 w 360"/>
                <a:gd name="T3" fmla="*/ 427 h 428"/>
                <a:gd name="T4" fmla="*/ 236 w 360"/>
                <a:gd name="T5" fmla="*/ 374 h 428"/>
                <a:gd name="T6" fmla="*/ 236 w 360"/>
                <a:gd name="T7" fmla="*/ 412 h 428"/>
                <a:gd name="T8" fmla="*/ 213 w 360"/>
                <a:gd name="T9" fmla="*/ 427 h 428"/>
                <a:gd name="T10" fmla="*/ 175 w 360"/>
                <a:gd name="T11" fmla="*/ 397 h 428"/>
                <a:gd name="T12" fmla="*/ 175 w 360"/>
                <a:gd name="T13" fmla="*/ 397 h 428"/>
                <a:gd name="T14" fmla="*/ 160 w 360"/>
                <a:gd name="T15" fmla="*/ 374 h 428"/>
                <a:gd name="T16" fmla="*/ 68 w 360"/>
                <a:gd name="T17" fmla="*/ 366 h 428"/>
                <a:gd name="T18" fmla="*/ 45 w 360"/>
                <a:gd name="T19" fmla="*/ 313 h 428"/>
                <a:gd name="T20" fmla="*/ 91 w 360"/>
                <a:gd name="T21" fmla="*/ 221 h 428"/>
                <a:gd name="T22" fmla="*/ 38 w 360"/>
                <a:gd name="T23" fmla="*/ 114 h 428"/>
                <a:gd name="T24" fmla="*/ 22 w 360"/>
                <a:gd name="T25" fmla="*/ 60 h 428"/>
                <a:gd name="T26" fmla="*/ 0 w 360"/>
                <a:gd name="T27" fmla="*/ 22 h 428"/>
                <a:gd name="T28" fmla="*/ 0 w 360"/>
                <a:gd name="T29" fmla="*/ 22 h 428"/>
                <a:gd name="T30" fmla="*/ 61 w 360"/>
                <a:gd name="T31" fmla="*/ 15 h 428"/>
                <a:gd name="T32" fmla="*/ 76 w 360"/>
                <a:gd name="T33" fmla="*/ 22 h 428"/>
                <a:gd name="T34" fmla="*/ 91 w 360"/>
                <a:gd name="T35" fmla="*/ 7 h 428"/>
                <a:gd name="T36" fmla="*/ 137 w 360"/>
                <a:gd name="T37" fmla="*/ 0 h 428"/>
                <a:gd name="T38" fmla="*/ 137 w 360"/>
                <a:gd name="T39" fmla="*/ 0 h 428"/>
                <a:gd name="T40" fmla="*/ 145 w 360"/>
                <a:gd name="T41" fmla="*/ 38 h 428"/>
                <a:gd name="T42" fmla="*/ 175 w 360"/>
                <a:gd name="T43" fmla="*/ 68 h 428"/>
                <a:gd name="T44" fmla="*/ 198 w 360"/>
                <a:gd name="T45" fmla="*/ 45 h 428"/>
                <a:gd name="T46" fmla="*/ 206 w 360"/>
                <a:gd name="T47" fmla="*/ 76 h 428"/>
                <a:gd name="T48" fmla="*/ 236 w 360"/>
                <a:gd name="T49" fmla="*/ 53 h 428"/>
                <a:gd name="T50" fmla="*/ 259 w 360"/>
                <a:gd name="T51" fmla="*/ 68 h 428"/>
                <a:gd name="T52" fmla="*/ 297 w 360"/>
                <a:gd name="T53" fmla="*/ 53 h 428"/>
                <a:gd name="T54" fmla="*/ 336 w 360"/>
                <a:gd name="T55" fmla="*/ 76 h 428"/>
                <a:gd name="T56" fmla="*/ 336 w 360"/>
                <a:gd name="T57" fmla="*/ 76 h 428"/>
                <a:gd name="T58" fmla="*/ 305 w 360"/>
                <a:gd name="T59" fmla="*/ 99 h 428"/>
                <a:gd name="T60" fmla="*/ 305 w 360"/>
                <a:gd name="T61" fmla="*/ 122 h 428"/>
                <a:gd name="T62" fmla="*/ 320 w 360"/>
                <a:gd name="T63" fmla="*/ 144 h 428"/>
                <a:gd name="T64" fmla="*/ 297 w 360"/>
                <a:gd name="T65" fmla="*/ 229 h 428"/>
                <a:gd name="T66" fmla="*/ 320 w 360"/>
                <a:gd name="T67" fmla="*/ 244 h 428"/>
                <a:gd name="T68" fmla="*/ 359 w 360"/>
                <a:gd name="T69" fmla="*/ 320 h 428"/>
                <a:gd name="T70" fmla="*/ 359 w 360"/>
                <a:gd name="T71" fmla="*/ 320 h 428"/>
                <a:gd name="T72" fmla="*/ 297 w 360"/>
                <a:gd name="T73" fmla="*/ 427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428">
                  <a:moveTo>
                    <a:pt x="297" y="427"/>
                  </a:moveTo>
                  <a:lnTo>
                    <a:pt x="297" y="427"/>
                  </a:lnTo>
                  <a:cubicBezTo>
                    <a:pt x="274" y="404"/>
                    <a:pt x="267" y="381"/>
                    <a:pt x="236" y="374"/>
                  </a:cubicBezTo>
                  <a:cubicBezTo>
                    <a:pt x="229" y="366"/>
                    <a:pt x="244" y="397"/>
                    <a:pt x="236" y="412"/>
                  </a:cubicBezTo>
                  <a:cubicBezTo>
                    <a:pt x="229" y="419"/>
                    <a:pt x="221" y="427"/>
                    <a:pt x="213" y="427"/>
                  </a:cubicBezTo>
                  <a:cubicBezTo>
                    <a:pt x="198" y="419"/>
                    <a:pt x="190" y="404"/>
                    <a:pt x="175" y="397"/>
                  </a:cubicBezTo>
                  <a:lnTo>
                    <a:pt x="175" y="397"/>
                  </a:lnTo>
                  <a:cubicBezTo>
                    <a:pt x="167" y="389"/>
                    <a:pt x="167" y="381"/>
                    <a:pt x="160" y="374"/>
                  </a:cubicBezTo>
                  <a:cubicBezTo>
                    <a:pt x="129" y="366"/>
                    <a:pt x="91" y="389"/>
                    <a:pt x="68" y="366"/>
                  </a:cubicBezTo>
                  <a:cubicBezTo>
                    <a:pt x="45" y="358"/>
                    <a:pt x="45" y="328"/>
                    <a:pt x="45" y="313"/>
                  </a:cubicBezTo>
                  <a:cubicBezTo>
                    <a:pt x="53" y="282"/>
                    <a:pt x="99" y="259"/>
                    <a:pt x="91" y="221"/>
                  </a:cubicBezTo>
                  <a:cubicBezTo>
                    <a:pt x="91" y="183"/>
                    <a:pt x="53" y="152"/>
                    <a:pt x="38" y="114"/>
                  </a:cubicBezTo>
                  <a:cubicBezTo>
                    <a:pt x="30" y="99"/>
                    <a:pt x="30" y="76"/>
                    <a:pt x="22" y="60"/>
                  </a:cubicBezTo>
                  <a:cubicBezTo>
                    <a:pt x="15" y="45"/>
                    <a:pt x="7" y="38"/>
                    <a:pt x="0" y="22"/>
                  </a:cubicBezTo>
                  <a:lnTo>
                    <a:pt x="0" y="22"/>
                  </a:lnTo>
                  <a:cubicBezTo>
                    <a:pt x="22" y="15"/>
                    <a:pt x="38" y="7"/>
                    <a:pt x="61" y="15"/>
                  </a:cubicBezTo>
                  <a:cubicBezTo>
                    <a:pt x="68" y="15"/>
                    <a:pt x="68" y="30"/>
                    <a:pt x="76" y="22"/>
                  </a:cubicBezTo>
                  <a:cubicBezTo>
                    <a:pt x="84" y="22"/>
                    <a:pt x="84" y="7"/>
                    <a:pt x="91" y="7"/>
                  </a:cubicBezTo>
                  <a:cubicBezTo>
                    <a:pt x="106" y="0"/>
                    <a:pt x="122" y="0"/>
                    <a:pt x="137" y="0"/>
                  </a:cubicBezTo>
                  <a:lnTo>
                    <a:pt x="137" y="0"/>
                  </a:lnTo>
                  <a:cubicBezTo>
                    <a:pt x="137" y="7"/>
                    <a:pt x="137" y="22"/>
                    <a:pt x="145" y="38"/>
                  </a:cubicBezTo>
                  <a:cubicBezTo>
                    <a:pt x="152" y="53"/>
                    <a:pt x="160" y="68"/>
                    <a:pt x="175" y="68"/>
                  </a:cubicBezTo>
                  <a:cubicBezTo>
                    <a:pt x="183" y="68"/>
                    <a:pt x="190" y="53"/>
                    <a:pt x="198" y="45"/>
                  </a:cubicBezTo>
                  <a:cubicBezTo>
                    <a:pt x="198" y="45"/>
                    <a:pt x="198" y="76"/>
                    <a:pt x="206" y="76"/>
                  </a:cubicBezTo>
                  <a:cubicBezTo>
                    <a:pt x="206" y="68"/>
                    <a:pt x="236" y="53"/>
                    <a:pt x="236" y="53"/>
                  </a:cubicBezTo>
                  <a:cubicBezTo>
                    <a:pt x="244" y="60"/>
                    <a:pt x="252" y="68"/>
                    <a:pt x="259" y="68"/>
                  </a:cubicBezTo>
                  <a:cubicBezTo>
                    <a:pt x="274" y="68"/>
                    <a:pt x="290" y="45"/>
                    <a:pt x="297" y="53"/>
                  </a:cubicBezTo>
                  <a:cubicBezTo>
                    <a:pt x="313" y="53"/>
                    <a:pt x="320" y="68"/>
                    <a:pt x="336" y="76"/>
                  </a:cubicBezTo>
                  <a:lnTo>
                    <a:pt x="336" y="76"/>
                  </a:lnTo>
                  <a:cubicBezTo>
                    <a:pt x="320" y="83"/>
                    <a:pt x="313" y="91"/>
                    <a:pt x="305" y="99"/>
                  </a:cubicBezTo>
                  <a:cubicBezTo>
                    <a:pt x="297" y="106"/>
                    <a:pt x="305" y="114"/>
                    <a:pt x="305" y="122"/>
                  </a:cubicBezTo>
                  <a:cubicBezTo>
                    <a:pt x="305" y="129"/>
                    <a:pt x="320" y="137"/>
                    <a:pt x="320" y="144"/>
                  </a:cubicBezTo>
                  <a:cubicBezTo>
                    <a:pt x="313" y="175"/>
                    <a:pt x="297" y="198"/>
                    <a:pt x="297" y="229"/>
                  </a:cubicBezTo>
                  <a:cubicBezTo>
                    <a:pt x="297" y="236"/>
                    <a:pt x="320" y="236"/>
                    <a:pt x="320" y="244"/>
                  </a:cubicBezTo>
                  <a:cubicBezTo>
                    <a:pt x="336" y="267"/>
                    <a:pt x="343" y="297"/>
                    <a:pt x="359" y="320"/>
                  </a:cubicBezTo>
                  <a:lnTo>
                    <a:pt x="359" y="320"/>
                  </a:lnTo>
                  <a:cubicBezTo>
                    <a:pt x="328" y="351"/>
                    <a:pt x="305" y="381"/>
                    <a:pt x="297" y="42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05" name="Freeform 175"/>
            <p:cNvSpPr>
              <a:spLocks noChangeArrowheads="1"/>
            </p:cNvSpPr>
            <p:nvPr/>
          </p:nvSpPr>
          <p:spPr bwMode="auto">
            <a:xfrm>
              <a:off x="3998653" y="5929314"/>
              <a:ext cx="352402" cy="206375"/>
            </a:xfrm>
            <a:custGeom>
              <a:avLst/>
              <a:gdLst>
                <a:gd name="T0" fmla="*/ 817 w 979"/>
                <a:gd name="T1" fmla="*/ 92 h 574"/>
                <a:gd name="T2" fmla="*/ 817 w 979"/>
                <a:gd name="T3" fmla="*/ 92 h 574"/>
                <a:gd name="T4" fmla="*/ 855 w 979"/>
                <a:gd name="T5" fmla="*/ 168 h 574"/>
                <a:gd name="T6" fmla="*/ 962 w 979"/>
                <a:gd name="T7" fmla="*/ 267 h 574"/>
                <a:gd name="T8" fmla="*/ 932 w 979"/>
                <a:gd name="T9" fmla="*/ 497 h 574"/>
                <a:gd name="T10" fmla="*/ 932 w 979"/>
                <a:gd name="T11" fmla="*/ 497 h 574"/>
                <a:gd name="T12" fmla="*/ 748 w 979"/>
                <a:gd name="T13" fmla="*/ 573 h 574"/>
                <a:gd name="T14" fmla="*/ 748 w 979"/>
                <a:gd name="T15" fmla="*/ 573 h 574"/>
                <a:gd name="T16" fmla="*/ 642 w 979"/>
                <a:gd name="T17" fmla="*/ 504 h 574"/>
                <a:gd name="T18" fmla="*/ 603 w 979"/>
                <a:gd name="T19" fmla="*/ 489 h 574"/>
                <a:gd name="T20" fmla="*/ 596 w 979"/>
                <a:gd name="T21" fmla="*/ 512 h 574"/>
                <a:gd name="T22" fmla="*/ 550 w 979"/>
                <a:gd name="T23" fmla="*/ 512 h 574"/>
                <a:gd name="T24" fmla="*/ 512 w 979"/>
                <a:gd name="T25" fmla="*/ 497 h 574"/>
                <a:gd name="T26" fmla="*/ 481 w 979"/>
                <a:gd name="T27" fmla="*/ 542 h 574"/>
                <a:gd name="T28" fmla="*/ 443 w 979"/>
                <a:gd name="T29" fmla="*/ 481 h 574"/>
                <a:gd name="T30" fmla="*/ 374 w 979"/>
                <a:gd name="T31" fmla="*/ 497 h 574"/>
                <a:gd name="T32" fmla="*/ 344 w 979"/>
                <a:gd name="T33" fmla="*/ 489 h 574"/>
                <a:gd name="T34" fmla="*/ 313 w 979"/>
                <a:gd name="T35" fmla="*/ 466 h 574"/>
                <a:gd name="T36" fmla="*/ 237 w 979"/>
                <a:gd name="T37" fmla="*/ 489 h 574"/>
                <a:gd name="T38" fmla="*/ 175 w 979"/>
                <a:gd name="T39" fmla="*/ 497 h 574"/>
                <a:gd name="T40" fmla="*/ 107 w 979"/>
                <a:gd name="T41" fmla="*/ 481 h 574"/>
                <a:gd name="T42" fmla="*/ 76 w 979"/>
                <a:gd name="T43" fmla="*/ 466 h 574"/>
                <a:gd name="T44" fmla="*/ 76 w 979"/>
                <a:gd name="T45" fmla="*/ 466 h 574"/>
                <a:gd name="T46" fmla="*/ 99 w 979"/>
                <a:gd name="T47" fmla="*/ 390 h 574"/>
                <a:gd name="T48" fmla="*/ 38 w 979"/>
                <a:gd name="T49" fmla="*/ 275 h 574"/>
                <a:gd name="T50" fmla="*/ 69 w 979"/>
                <a:gd name="T51" fmla="*/ 237 h 574"/>
                <a:gd name="T52" fmla="*/ 23 w 979"/>
                <a:gd name="T53" fmla="*/ 191 h 574"/>
                <a:gd name="T54" fmla="*/ 31 w 979"/>
                <a:gd name="T55" fmla="*/ 122 h 574"/>
                <a:gd name="T56" fmla="*/ 15 w 979"/>
                <a:gd name="T57" fmla="*/ 46 h 574"/>
                <a:gd name="T58" fmla="*/ 69 w 979"/>
                <a:gd name="T59" fmla="*/ 15 h 574"/>
                <a:gd name="T60" fmla="*/ 69 w 979"/>
                <a:gd name="T61" fmla="*/ 15 h 574"/>
                <a:gd name="T62" fmla="*/ 145 w 979"/>
                <a:gd name="T63" fmla="*/ 54 h 574"/>
                <a:gd name="T64" fmla="*/ 214 w 979"/>
                <a:gd name="T65" fmla="*/ 61 h 574"/>
                <a:gd name="T66" fmla="*/ 306 w 979"/>
                <a:gd name="T67" fmla="*/ 8 h 574"/>
                <a:gd name="T68" fmla="*/ 374 w 979"/>
                <a:gd name="T69" fmla="*/ 46 h 574"/>
                <a:gd name="T70" fmla="*/ 382 w 979"/>
                <a:gd name="T71" fmla="*/ 8 h 574"/>
                <a:gd name="T72" fmla="*/ 405 w 979"/>
                <a:gd name="T73" fmla="*/ 8 h 574"/>
                <a:gd name="T74" fmla="*/ 466 w 979"/>
                <a:gd name="T75" fmla="*/ 107 h 574"/>
                <a:gd name="T76" fmla="*/ 527 w 979"/>
                <a:gd name="T77" fmla="*/ 145 h 574"/>
                <a:gd name="T78" fmla="*/ 588 w 979"/>
                <a:gd name="T79" fmla="*/ 115 h 574"/>
                <a:gd name="T80" fmla="*/ 664 w 979"/>
                <a:gd name="T81" fmla="*/ 77 h 574"/>
                <a:gd name="T82" fmla="*/ 710 w 979"/>
                <a:gd name="T83" fmla="*/ 92 h 574"/>
                <a:gd name="T84" fmla="*/ 733 w 979"/>
                <a:gd name="T85" fmla="*/ 77 h 574"/>
                <a:gd name="T86" fmla="*/ 817 w 979"/>
                <a:gd name="T87" fmla="*/ 92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79" h="574">
                  <a:moveTo>
                    <a:pt x="817" y="92"/>
                  </a:moveTo>
                  <a:lnTo>
                    <a:pt x="817" y="92"/>
                  </a:lnTo>
                  <a:cubicBezTo>
                    <a:pt x="832" y="115"/>
                    <a:pt x="840" y="145"/>
                    <a:pt x="855" y="168"/>
                  </a:cubicBezTo>
                  <a:cubicBezTo>
                    <a:pt x="886" y="206"/>
                    <a:pt x="947" y="222"/>
                    <a:pt x="962" y="267"/>
                  </a:cubicBezTo>
                  <a:cubicBezTo>
                    <a:pt x="978" y="344"/>
                    <a:pt x="939" y="420"/>
                    <a:pt x="932" y="497"/>
                  </a:cubicBezTo>
                  <a:lnTo>
                    <a:pt x="932" y="497"/>
                  </a:lnTo>
                  <a:cubicBezTo>
                    <a:pt x="748" y="573"/>
                    <a:pt x="748" y="573"/>
                    <a:pt x="748" y="573"/>
                  </a:cubicBezTo>
                  <a:lnTo>
                    <a:pt x="748" y="573"/>
                  </a:lnTo>
                  <a:cubicBezTo>
                    <a:pt x="718" y="550"/>
                    <a:pt x="680" y="520"/>
                    <a:pt x="642" y="504"/>
                  </a:cubicBezTo>
                  <a:cubicBezTo>
                    <a:pt x="626" y="497"/>
                    <a:pt x="611" y="489"/>
                    <a:pt x="603" y="489"/>
                  </a:cubicBezTo>
                  <a:cubicBezTo>
                    <a:pt x="596" y="497"/>
                    <a:pt x="603" y="504"/>
                    <a:pt x="596" y="512"/>
                  </a:cubicBezTo>
                  <a:cubicBezTo>
                    <a:pt x="580" y="512"/>
                    <a:pt x="565" y="512"/>
                    <a:pt x="550" y="512"/>
                  </a:cubicBezTo>
                  <a:cubicBezTo>
                    <a:pt x="535" y="512"/>
                    <a:pt x="527" y="489"/>
                    <a:pt x="512" y="497"/>
                  </a:cubicBezTo>
                  <a:cubicBezTo>
                    <a:pt x="496" y="504"/>
                    <a:pt x="504" y="542"/>
                    <a:pt x="481" y="542"/>
                  </a:cubicBezTo>
                  <a:cubicBezTo>
                    <a:pt x="458" y="535"/>
                    <a:pt x="466" y="489"/>
                    <a:pt x="443" y="481"/>
                  </a:cubicBezTo>
                  <a:cubicBezTo>
                    <a:pt x="420" y="474"/>
                    <a:pt x="397" y="497"/>
                    <a:pt x="374" y="497"/>
                  </a:cubicBezTo>
                  <a:cubicBezTo>
                    <a:pt x="367" y="497"/>
                    <a:pt x="351" y="497"/>
                    <a:pt x="344" y="489"/>
                  </a:cubicBezTo>
                  <a:cubicBezTo>
                    <a:pt x="328" y="481"/>
                    <a:pt x="328" y="466"/>
                    <a:pt x="313" y="466"/>
                  </a:cubicBezTo>
                  <a:cubicBezTo>
                    <a:pt x="290" y="466"/>
                    <a:pt x="260" y="481"/>
                    <a:pt x="237" y="489"/>
                  </a:cubicBezTo>
                  <a:cubicBezTo>
                    <a:pt x="214" y="497"/>
                    <a:pt x="198" y="504"/>
                    <a:pt x="175" y="497"/>
                  </a:cubicBezTo>
                  <a:cubicBezTo>
                    <a:pt x="153" y="497"/>
                    <a:pt x="130" y="489"/>
                    <a:pt x="107" y="481"/>
                  </a:cubicBezTo>
                  <a:cubicBezTo>
                    <a:pt x="99" y="481"/>
                    <a:pt x="92" y="474"/>
                    <a:pt x="76" y="466"/>
                  </a:cubicBezTo>
                  <a:lnTo>
                    <a:pt x="76" y="466"/>
                  </a:lnTo>
                  <a:cubicBezTo>
                    <a:pt x="84" y="443"/>
                    <a:pt x="107" y="420"/>
                    <a:pt x="99" y="390"/>
                  </a:cubicBezTo>
                  <a:cubicBezTo>
                    <a:pt x="92" y="352"/>
                    <a:pt x="53" y="313"/>
                    <a:pt x="38" y="275"/>
                  </a:cubicBezTo>
                  <a:cubicBezTo>
                    <a:pt x="38" y="260"/>
                    <a:pt x="69" y="252"/>
                    <a:pt x="69" y="237"/>
                  </a:cubicBezTo>
                  <a:cubicBezTo>
                    <a:pt x="61" y="222"/>
                    <a:pt x="31" y="214"/>
                    <a:pt x="23" y="191"/>
                  </a:cubicBezTo>
                  <a:cubicBezTo>
                    <a:pt x="15" y="168"/>
                    <a:pt x="31" y="145"/>
                    <a:pt x="31" y="122"/>
                  </a:cubicBezTo>
                  <a:cubicBezTo>
                    <a:pt x="23" y="100"/>
                    <a:pt x="0" y="69"/>
                    <a:pt x="15" y="46"/>
                  </a:cubicBezTo>
                  <a:cubicBezTo>
                    <a:pt x="23" y="31"/>
                    <a:pt x="46" y="23"/>
                    <a:pt x="69" y="15"/>
                  </a:cubicBezTo>
                  <a:lnTo>
                    <a:pt x="69" y="15"/>
                  </a:lnTo>
                  <a:cubicBezTo>
                    <a:pt x="92" y="31"/>
                    <a:pt x="122" y="46"/>
                    <a:pt x="145" y="54"/>
                  </a:cubicBezTo>
                  <a:cubicBezTo>
                    <a:pt x="168" y="61"/>
                    <a:pt x="191" y="69"/>
                    <a:pt x="214" y="61"/>
                  </a:cubicBezTo>
                  <a:cubicBezTo>
                    <a:pt x="244" y="54"/>
                    <a:pt x="267" y="8"/>
                    <a:pt x="306" y="8"/>
                  </a:cubicBezTo>
                  <a:cubicBezTo>
                    <a:pt x="328" y="0"/>
                    <a:pt x="344" y="46"/>
                    <a:pt x="374" y="46"/>
                  </a:cubicBezTo>
                  <a:cubicBezTo>
                    <a:pt x="382" y="46"/>
                    <a:pt x="374" y="15"/>
                    <a:pt x="382" y="8"/>
                  </a:cubicBezTo>
                  <a:cubicBezTo>
                    <a:pt x="382" y="0"/>
                    <a:pt x="397" y="0"/>
                    <a:pt x="405" y="8"/>
                  </a:cubicBezTo>
                  <a:cubicBezTo>
                    <a:pt x="428" y="38"/>
                    <a:pt x="443" y="77"/>
                    <a:pt x="466" y="107"/>
                  </a:cubicBezTo>
                  <a:cubicBezTo>
                    <a:pt x="481" y="122"/>
                    <a:pt x="504" y="145"/>
                    <a:pt x="527" y="145"/>
                  </a:cubicBezTo>
                  <a:cubicBezTo>
                    <a:pt x="550" y="145"/>
                    <a:pt x="573" y="130"/>
                    <a:pt x="588" y="115"/>
                  </a:cubicBezTo>
                  <a:cubicBezTo>
                    <a:pt x="619" y="107"/>
                    <a:pt x="642" y="84"/>
                    <a:pt x="664" y="77"/>
                  </a:cubicBezTo>
                  <a:cubicBezTo>
                    <a:pt x="680" y="77"/>
                    <a:pt x="695" y="92"/>
                    <a:pt x="710" y="92"/>
                  </a:cubicBezTo>
                  <a:cubicBezTo>
                    <a:pt x="718" y="92"/>
                    <a:pt x="725" y="77"/>
                    <a:pt x="733" y="77"/>
                  </a:cubicBezTo>
                  <a:cubicBezTo>
                    <a:pt x="764" y="77"/>
                    <a:pt x="794" y="84"/>
                    <a:pt x="817" y="9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06" name="Freeform 176"/>
            <p:cNvSpPr>
              <a:spLocks noChangeArrowheads="1"/>
            </p:cNvSpPr>
            <p:nvPr/>
          </p:nvSpPr>
          <p:spPr bwMode="auto">
            <a:xfrm>
              <a:off x="4022463" y="5729288"/>
              <a:ext cx="292081" cy="252412"/>
            </a:xfrm>
            <a:custGeom>
              <a:avLst/>
              <a:gdLst>
                <a:gd name="T0" fmla="*/ 0 w 810"/>
                <a:gd name="T1" fmla="*/ 572 h 703"/>
                <a:gd name="T2" fmla="*/ 0 w 810"/>
                <a:gd name="T3" fmla="*/ 572 h 703"/>
                <a:gd name="T4" fmla="*/ 76 w 810"/>
                <a:gd name="T5" fmla="*/ 611 h 703"/>
                <a:gd name="T6" fmla="*/ 145 w 810"/>
                <a:gd name="T7" fmla="*/ 618 h 703"/>
                <a:gd name="T8" fmla="*/ 237 w 810"/>
                <a:gd name="T9" fmla="*/ 565 h 703"/>
                <a:gd name="T10" fmla="*/ 305 w 810"/>
                <a:gd name="T11" fmla="*/ 603 h 703"/>
                <a:gd name="T12" fmla="*/ 313 w 810"/>
                <a:gd name="T13" fmla="*/ 565 h 703"/>
                <a:gd name="T14" fmla="*/ 336 w 810"/>
                <a:gd name="T15" fmla="*/ 565 h 703"/>
                <a:gd name="T16" fmla="*/ 397 w 810"/>
                <a:gd name="T17" fmla="*/ 664 h 703"/>
                <a:gd name="T18" fmla="*/ 458 w 810"/>
                <a:gd name="T19" fmla="*/ 702 h 703"/>
                <a:gd name="T20" fmla="*/ 519 w 810"/>
                <a:gd name="T21" fmla="*/ 672 h 703"/>
                <a:gd name="T22" fmla="*/ 595 w 810"/>
                <a:gd name="T23" fmla="*/ 634 h 703"/>
                <a:gd name="T24" fmla="*/ 641 w 810"/>
                <a:gd name="T25" fmla="*/ 649 h 703"/>
                <a:gd name="T26" fmla="*/ 664 w 810"/>
                <a:gd name="T27" fmla="*/ 634 h 703"/>
                <a:gd name="T28" fmla="*/ 748 w 810"/>
                <a:gd name="T29" fmla="*/ 649 h 703"/>
                <a:gd name="T30" fmla="*/ 748 w 810"/>
                <a:gd name="T31" fmla="*/ 649 h 703"/>
                <a:gd name="T32" fmla="*/ 786 w 810"/>
                <a:gd name="T33" fmla="*/ 572 h 703"/>
                <a:gd name="T34" fmla="*/ 794 w 810"/>
                <a:gd name="T35" fmla="*/ 519 h 703"/>
                <a:gd name="T36" fmla="*/ 779 w 810"/>
                <a:gd name="T37" fmla="*/ 458 h 703"/>
                <a:gd name="T38" fmla="*/ 779 w 810"/>
                <a:gd name="T39" fmla="*/ 458 h 703"/>
                <a:gd name="T40" fmla="*/ 794 w 810"/>
                <a:gd name="T41" fmla="*/ 374 h 703"/>
                <a:gd name="T42" fmla="*/ 809 w 810"/>
                <a:gd name="T43" fmla="*/ 343 h 703"/>
                <a:gd name="T44" fmla="*/ 779 w 810"/>
                <a:gd name="T45" fmla="*/ 236 h 703"/>
                <a:gd name="T46" fmla="*/ 740 w 810"/>
                <a:gd name="T47" fmla="*/ 168 h 703"/>
                <a:gd name="T48" fmla="*/ 740 w 810"/>
                <a:gd name="T49" fmla="*/ 84 h 703"/>
                <a:gd name="T50" fmla="*/ 740 w 810"/>
                <a:gd name="T51" fmla="*/ 84 h 703"/>
                <a:gd name="T52" fmla="*/ 687 w 810"/>
                <a:gd name="T53" fmla="*/ 0 h 703"/>
                <a:gd name="T54" fmla="*/ 687 w 810"/>
                <a:gd name="T55" fmla="*/ 0 h 703"/>
                <a:gd name="T56" fmla="*/ 656 w 810"/>
                <a:gd name="T57" fmla="*/ 39 h 703"/>
                <a:gd name="T58" fmla="*/ 595 w 810"/>
                <a:gd name="T59" fmla="*/ 46 h 703"/>
                <a:gd name="T60" fmla="*/ 557 w 810"/>
                <a:gd name="T61" fmla="*/ 31 h 703"/>
                <a:gd name="T62" fmla="*/ 527 w 810"/>
                <a:gd name="T63" fmla="*/ 39 h 703"/>
                <a:gd name="T64" fmla="*/ 504 w 810"/>
                <a:gd name="T65" fmla="*/ 77 h 703"/>
                <a:gd name="T66" fmla="*/ 458 w 810"/>
                <a:gd name="T67" fmla="*/ 91 h 703"/>
                <a:gd name="T68" fmla="*/ 420 w 810"/>
                <a:gd name="T69" fmla="*/ 54 h 703"/>
                <a:gd name="T70" fmla="*/ 313 w 810"/>
                <a:gd name="T71" fmla="*/ 91 h 703"/>
                <a:gd name="T72" fmla="*/ 313 w 810"/>
                <a:gd name="T73" fmla="*/ 91 h 703"/>
                <a:gd name="T74" fmla="*/ 336 w 810"/>
                <a:gd name="T75" fmla="*/ 137 h 703"/>
                <a:gd name="T76" fmla="*/ 336 w 810"/>
                <a:gd name="T77" fmla="*/ 206 h 703"/>
                <a:gd name="T78" fmla="*/ 305 w 810"/>
                <a:gd name="T79" fmla="*/ 213 h 703"/>
                <a:gd name="T80" fmla="*/ 275 w 810"/>
                <a:gd name="T81" fmla="*/ 290 h 703"/>
                <a:gd name="T82" fmla="*/ 175 w 810"/>
                <a:gd name="T83" fmla="*/ 252 h 703"/>
                <a:gd name="T84" fmla="*/ 145 w 810"/>
                <a:gd name="T85" fmla="*/ 259 h 703"/>
                <a:gd name="T86" fmla="*/ 145 w 810"/>
                <a:gd name="T87" fmla="*/ 313 h 703"/>
                <a:gd name="T88" fmla="*/ 106 w 810"/>
                <a:gd name="T89" fmla="*/ 359 h 703"/>
                <a:gd name="T90" fmla="*/ 106 w 810"/>
                <a:gd name="T91" fmla="*/ 359 h 703"/>
                <a:gd name="T92" fmla="*/ 84 w 810"/>
                <a:gd name="T93" fmla="*/ 412 h 703"/>
                <a:gd name="T94" fmla="*/ 122 w 810"/>
                <a:gd name="T95" fmla="*/ 458 h 703"/>
                <a:gd name="T96" fmla="*/ 99 w 810"/>
                <a:gd name="T97" fmla="*/ 488 h 703"/>
                <a:gd name="T98" fmla="*/ 61 w 810"/>
                <a:gd name="T99" fmla="*/ 488 h 703"/>
                <a:gd name="T100" fmla="*/ 61 w 810"/>
                <a:gd name="T101" fmla="*/ 488 h 703"/>
                <a:gd name="T102" fmla="*/ 53 w 810"/>
                <a:gd name="T103" fmla="*/ 549 h 703"/>
                <a:gd name="T104" fmla="*/ 0 w 810"/>
                <a:gd name="T105" fmla="*/ 572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0" h="703">
                  <a:moveTo>
                    <a:pt x="0" y="572"/>
                  </a:moveTo>
                  <a:lnTo>
                    <a:pt x="0" y="572"/>
                  </a:lnTo>
                  <a:cubicBezTo>
                    <a:pt x="23" y="588"/>
                    <a:pt x="53" y="603"/>
                    <a:pt x="76" y="611"/>
                  </a:cubicBezTo>
                  <a:cubicBezTo>
                    <a:pt x="99" y="618"/>
                    <a:pt x="122" y="626"/>
                    <a:pt x="145" y="618"/>
                  </a:cubicBezTo>
                  <a:cubicBezTo>
                    <a:pt x="175" y="611"/>
                    <a:pt x="198" y="565"/>
                    <a:pt x="237" y="565"/>
                  </a:cubicBezTo>
                  <a:cubicBezTo>
                    <a:pt x="259" y="557"/>
                    <a:pt x="275" y="603"/>
                    <a:pt x="305" y="603"/>
                  </a:cubicBezTo>
                  <a:cubicBezTo>
                    <a:pt x="313" y="603"/>
                    <a:pt x="305" y="572"/>
                    <a:pt x="313" y="565"/>
                  </a:cubicBezTo>
                  <a:cubicBezTo>
                    <a:pt x="313" y="557"/>
                    <a:pt x="328" y="557"/>
                    <a:pt x="336" y="565"/>
                  </a:cubicBezTo>
                  <a:cubicBezTo>
                    <a:pt x="359" y="595"/>
                    <a:pt x="374" y="634"/>
                    <a:pt x="397" y="664"/>
                  </a:cubicBezTo>
                  <a:cubicBezTo>
                    <a:pt x="412" y="679"/>
                    <a:pt x="435" y="702"/>
                    <a:pt x="458" y="702"/>
                  </a:cubicBezTo>
                  <a:cubicBezTo>
                    <a:pt x="481" y="702"/>
                    <a:pt x="504" y="687"/>
                    <a:pt x="519" y="672"/>
                  </a:cubicBezTo>
                  <a:cubicBezTo>
                    <a:pt x="550" y="664"/>
                    <a:pt x="573" y="641"/>
                    <a:pt x="595" y="634"/>
                  </a:cubicBezTo>
                  <a:cubicBezTo>
                    <a:pt x="611" y="634"/>
                    <a:pt x="626" y="649"/>
                    <a:pt x="641" y="649"/>
                  </a:cubicBezTo>
                  <a:cubicBezTo>
                    <a:pt x="649" y="649"/>
                    <a:pt x="656" y="634"/>
                    <a:pt x="664" y="634"/>
                  </a:cubicBezTo>
                  <a:cubicBezTo>
                    <a:pt x="695" y="634"/>
                    <a:pt x="725" y="641"/>
                    <a:pt x="748" y="649"/>
                  </a:cubicBezTo>
                  <a:lnTo>
                    <a:pt x="748" y="649"/>
                  </a:lnTo>
                  <a:cubicBezTo>
                    <a:pt x="763" y="626"/>
                    <a:pt x="771" y="595"/>
                    <a:pt x="786" y="572"/>
                  </a:cubicBezTo>
                  <a:cubicBezTo>
                    <a:pt x="786" y="557"/>
                    <a:pt x="794" y="534"/>
                    <a:pt x="794" y="519"/>
                  </a:cubicBezTo>
                  <a:cubicBezTo>
                    <a:pt x="794" y="504"/>
                    <a:pt x="786" y="481"/>
                    <a:pt x="779" y="458"/>
                  </a:cubicBezTo>
                  <a:lnTo>
                    <a:pt x="779" y="458"/>
                  </a:lnTo>
                  <a:cubicBezTo>
                    <a:pt x="786" y="435"/>
                    <a:pt x="786" y="405"/>
                    <a:pt x="794" y="374"/>
                  </a:cubicBezTo>
                  <a:cubicBezTo>
                    <a:pt x="794" y="366"/>
                    <a:pt x="809" y="359"/>
                    <a:pt x="809" y="343"/>
                  </a:cubicBezTo>
                  <a:cubicBezTo>
                    <a:pt x="802" y="305"/>
                    <a:pt x="786" y="267"/>
                    <a:pt x="779" y="236"/>
                  </a:cubicBezTo>
                  <a:cubicBezTo>
                    <a:pt x="763" y="206"/>
                    <a:pt x="748" y="191"/>
                    <a:pt x="740" y="168"/>
                  </a:cubicBezTo>
                  <a:cubicBezTo>
                    <a:pt x="733" y="137"/>
                    <a:pt x="740" y="114"/>
                    <a:pt x="740" y="84"/>
                  </a:cubicBezTo>
                  <a:lnTo>
                    <a:pt x="740" y="84"/>
                  </a:lnTo>
                  <a:cubicBezTo>
                    <a:pt x="687" y="0"/>
                    <a:pt x="687" y="0"/>
                    <a:pt x="687" y="0"/>
                  </a:cubicBezTo>
                  <a:lnTo>
                    <a:pt x="687" y="0"/>
                  </a:lnTo>
                  <a:cubicBezTo>
                    <a:pt x="679" y="16"/>
                    <a:pt x="672" y="31"/>
                    <a:pt x="656" y="39"/>
                  </a:cubicBezTo>
                  <a:cubicBezTo>
                    <a:pt x="641" y="46"/>
                    <a:pt x="618" y="46"/>
                    <a:pt x="595" y="46"/>
                  </a:cubicBezTo>
                  <a:cubicBezTo>
                    <a:pt x="580" y="46"/>
                    <a:pt x="573" y="39"/>
                    <a:pt x="557" y="31"/>
                  </a:cubicBezTo>
                  <a:cubicBezTo>
                    <a:pt x="542" y="31"/>
                    <a:pt x="534" y="31"/>
                    <a:pt x="527" y="39"/>
                  </a:cubicBezTo>
                  <a:cubicBezTo>
                    <a:pt x="511" y="46"/>
                    <a:pt x="511" y="69"/>
                    <a:pt x="504" y="77"/>
                  </a:cubicBezTo>
                  <a:cubicBezTo>
                    <a:pt x="488" y="84"/>
                    <a:pt x="473" y="91"/>
                    <a:pt x="458" y="91"/>
                  </a:cubicBezTo>
                  <a:cubicBezTo>
                    <a:pt x="443" y="84"/>
                    <a:pt x="435" y="54"/>
                    <a:pt x="420" y="54"/>
                  </a:cubicBezTo>
                  <a:cubicBezTo>
                    <a:pt x="381" y="54"/>
                    <a:pt x="343" y="77"/>
                    <a:pt x="313" y="91"/>
                  </a:cubicBezTo>
                  <a:lnTo>
                    <a:pt x="313" y="91"/>
                  </a:lnTo>
                  <a:cubicBezTo>
                    <a:pt x="320" y="107"/>
                    <a:pt x="328" y="122"/>
                    <a:pt x="336" y="137"/>
                  </a:cubicBezTo>
                  <a:cubicBezTo>
                    <a:pt x="343" y="160"/>
                    <a:pt x="343" y="183"/>
                    <a:pt x="336" y="206"/>
                  </a:cubicBezTo>
                  <a:cubicBezTo>
                    <a:pt x="328" y="221"/>
                    <a:pt x="305" y="206"/>
                    <a:pt x="305" y="213"/>
                  </a:cubicBezTo>
                  <a:cubicBezTo>
                    <a:pt x="282" y="236"/>
                    <a:pt x="298" y="282"/>
                    <a:pt x="275" y="290"/>
                  </a:cubicBezTo>
                  <a:cubicBezTo>
                    <a:pt x="237" y="297"/>
                    <a:pt x="206" y="259"/>
                    <a:pt x="175" y="252"/>
                  </a:cubicBezTo>
                  <a:cubicBezTo>
                    <a:pt x="160" y="252"/>
                    <a:pt x="152" y="252"/>
                    <a:pt x="145" y="259"/>
                  </a:cubicBezTo>
                  <a:cubicBezTo>
                    <a:pt x="137" y="274"/>
                    <a:pt x="152" y="297"/>
                    <a:pt x="145" y="313"/>
                  </a:cubicBezTo>
                  <a:cubicBezTo>
                    <a:pt x="137" y="336"/>
                    <a:pt x="122" y="343"/>
                    <a:pt x="106" y="359"/>
                  </a:cubicBezTo>
                  <a:lnTo>
                    <a:pt x="106" y="359"/>
                  </a:lnTo>
                  <a:cubicBezTo>
                    <a:pt x="99" y="374"/>
                    <a:pt x="84" y="389"/>
                    <a:pt x="84" y="412"/>
                  </a:cubicBezTo>
                  <a:cubicBezTo>
                    <a:pt x="84" y="427"/>
                    <a:pt x="114" y="435"/>
                    <a:pt x="122" y="458"/>
                  </a:cubicBezTo>
                  <a:cubicBezTo>
                    <a:pt x="122" y="465"/>
                    <a:pt x="114" y="481"/>
                    <a:pt x="99" y="488"/>
                  </a:cubicBezTo>
                  <a:cubicBezTo>
                    <a:pt x="91" y="488"/>
                    <a:pt x="76" y="488"/>
                    <a:pt x="61" y="488"/>
                  </a:cubicBezTo>
                  <a:lnTo>
                    <a:pt x="61" y="488"/>
                  </a:lnTo>
                  <a:cubicBezTo>
                    <a:pt x="53" y="511"/>
                    <a:pt x="61" y="534"/>
                    <a:pt x="53" y="549"/>
                  </a:cubicBezTo>
                  <a:cubicBezTo>
                    <a:pt x="38" y="565"/>
                    <a:pt x="15" y="565"/>
                    <a:pt x="0" y="572"/>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07" name="Freeform 177"/>
            <p:cNvSpPr>
              <a:spLocks noChangeArrowheads="1"/>
            </p:cNvSpPr>
            <p:nvPr/>
          </p:nvSpPr>
          <p:spPr bwMode="auto">
            <a:xfrm>
              <a:off x="4285972" y="5641976"/>
              <a:ext cx="315892" cy="258763"/>
            </a:xfrm>
            <a:custGeom>
              <a:avLst/>
              <a:gdLst>
                <a:gd name="T0" fmla="*/ 642 w 879"/>
                <a:gd name="T1" fmla="*/ 671 h 718"/>
                <a:gd name="T2" fmla="*/ 642 w 879"/>
                <a:gd name="T3" fmla="*/ 671 h 718"/>
                <a:gd name="T4" fmla="*/ 703 w 879"/>
                <a:gd name="T5" fmla="*/ 664 h 718"/>
                <a:gd name="T6" fmla="*/ 718 w 879"/>
                <a:gd name="T7" fmla="*/ 671 h 718"/>
                <a:gd name="T8" fmla="*/ 733 w 879"/>
                <a:gd name="T9" fmla="*/ 656 h 718"/>
                <a:gd name="T10" fmla="*/ 779 w 879"/>
                <a:gd name="T11" fmla="*/ 649 h 718"/>
                <a:gd name="T12" fmla="*/ 779 w 879"/>
                <a:gd name="T13" fmla="*/ 649 h 718"/>
                <a:gd name="T14" fmla="*/ 756 w 879"/>
                <a:gd name="T15" fmla="*/ 580 h 718"/>
                <a:gd name="T16" fmla="*/ 855 w 879"/>
                <a:gd name="T17" fmla="*/ 572 h 718"/>
                <a:gd name="T18" fmla="*/ 878 w 879"/>
                <a:gd name="T19" fmla="*/ 557 h 718"/>
                <a:gd name="T20" fmla="*/ 848 w 879"/>
                <a:gd name="T21" fmla="*/ 496 h 718"/>
                <a:gd name="T22" fmla="*/ 817 w 879"/>
                <a:gd name="T23" fmla="*/ 496 h 718"/>
                <a:gd name="T24" fmla="*/ 802 w 879"/>
                <a:gd name="T25" fmla="*/ 480 h 718"/>
                <a:gd name="T26" fmla="*/ 764 w 879"/>
                <a:gd name="T27" fmla="*/ 480 h 718"/>
                <a:gd name="T28" fmla="*/ 733 w 879"/>
                <a:gd name="T29" fmla="*/ 389 h 718"/>
                <a:gd name="T30" fmla="*/ 726 w 879"/>
                <a:gd name="T31" fmla="*/ 381 h 718"/>
                <a:gd name="T32" fmla="*/ 741 w 879"/>
                <a:gd name="T33" fmla="*/ 343 h 718"/>
                <a:gd name="T34" fmla="*/ 756 w 879"/>
                <a:gd name="T35" fmla="*/ 267 h 718"/>
                <a:gd name="T36" fmla="*/ 733 w 879"/>
                <a:gd name="T37" fmla="*/ 244 h 718"/>
                <a:gd name="T38" fmla="*/ 642 w 879"/>
                <a:gd name="T39" fmla="*/ 145 h 718"/>
                <a:gd name="T40" fmla="*/ 642 w 879"/>
                <a:gd name="T41" fmla="*/ 145 h 718"/>
                <a:gd name="T42" fmla="*/ 580 w 879"/>
                <a:gd name="T43" fmla="*/ 122 h 718"/>
                <a:gd name="T44" fmla="*/ 542 w 879"/>
                <a:gd name="T45" fmla="*/ 8 h 718"/>
                <a:gd name="T46" fmla="*/ 504 w 879"/>
                <a:gd name="T47" fmla="*/ 8 h 718"/>
                <a:gd name="T48" fmla="*/ 504 w 879"/>
                <a:gd name="T49" fmla="*/ 8 h 718"/>
                <a:gd name="T50" fmla="*/ 405 w 879"/>
                <a:gd name="T51" fmla="*/ 61 h 718"/>
                <a:gd name="T52" fmla="*/ 351 w 879"/>
                <a:gd name="T53" fmla="*/ 84 h 718"/>
                <a:gd name="T54" fmla="*/ 290 w 879"/>
                <a:gd name="T55" fmla="*/ 77 h 718"/>
                <a:gd name="T56" fmla="*/ 290 w 879"/>
                <a:gd name="T57" fmla="*/ 153 h 718"/>
                <a:gd name="T58" fmla="*/ 252 w 879"/>
                <a:gd name="T59" fmla="*/ 145 h 718"/>
                <a:gd name="T60" fmla="*/ 229 w 879"/>
                <a:gd name="T61" fmla="*/ 168 h 718"/>
                <a:gd name="T62" fmla="*/ 183 w 879"/>
                <a:gd name="T63" fmla="*/ 161 h 718"/>
                <a:gd name="T64" fmla="*/ 145 w 879"/>
                <a:gd name="T65" fmla="*/ 191 h 718"/>
                <a:gd name="T66" fmla="*/ 92 w 879"/>
                <a:gd name="T67" fmla="*/ 206 h 718"/>
                <a:gd name="T68" fmla="*/ 153 w 879"/>
                <a:gd name="T69" fmla="*/ 267 h 718"/>
                <a:gd name="T70" fmla="*/ 130 w 879"/>
                <a:gd name="T71" fmla="*/ 283 h 718"/>
                <a:gd name="T72" fmla="*/ 130 w 879"/>
                <a:gd name="T73" fmla="*/ 335 h 718"/>
                <a:gd name="T74" fmla="*/ 53 w 879"/>
                <a:gd name="T75" fmla="*/ 321 h 718"/>
                <a:gd name="T76" fmla="*/ 7 w 879"/>
                <a:gd name="T77" fmla="*/ 328 h 718"/>
                <a:gd name="T78" fmla="*/ 7 w 879"/>
                <a:gd name="T79" fmla="*/ 328 h 718"/>
                <a:gd name="T80" fmla="*/ 7 w 879"/>
                <a:gd name="T81" fmla="*/ 412 h 718"/>
                <a:gd name="T82" fmla="*/ 46 w 879"/>
                <a:gd name="T83" fmla="*/ 480 h 718"/>
                <a:gd name="T84" fmla="*/ 76 w 879"/>
                <a:gd name="T85" fmla="*/ 587 h 718"/>
                <a:gd name="T86" fmla="*/ 61 w 879"/>
                <a:gd name="T87" fmla="*/ 618 h 718"/>
                <a:gd name="T88" fmla="*/ 46 w 879"/>
                <a:gd name="T89" fmla="*/ 702 h 718"/>
                <a:gd name="T90" fmla="*/ 46 w 879"/>
                <a:gd name="T91" fmla="*/ 702 h 718"/>
                <a:gd name="T92" fmla="*/ 145 w 879"/>
                <a:gd name="T93" fmla="*/ 702 h 718"/>
                <a:gd name="T94" fmla="*/ 206 w 879"/>
                <a:gd name="T95" fmla="*/ 709 h 718"/>
                <a:gd name="T96" fmla="*/ 252 w 879"/>
                <a:gd name="T97" fmla="*/ 656 h 718"/>
                <a:gd name="T98" fmla="*/ 313 w 879"/>
                <a:gd name="T99" fmla="*/ 679 h 718"/>
                <a:gd name="T100" fmla="*/ 390 w 879"/>
                <a:gd name="T101" fmla="*/ 679 h 718"/>
                <a:gd name="T102" fmla="*/ 382 w 879"/>
                <a:gd name="T103" fmla="*/ 664 h 718"/>
                <a:gd name="T104" fmla="*/ 443 w 879"/>
                <a:gd name="T105" fmla="*/ 679 h 718"/>
                <a:gd name="T106" fmla="*/ 504 w 879"/>
                <a:gd name="T107" fmla="*/ 633 h 718"/>
                <a:gd name="T108" fmla="*/ 573 w 879"/>
                <a:gd name="T109" fmla="*/ 618 h 718"/>
                <a:gd name="T110" fmla="*/ 619 w 879"/>
                <a:gd name="T111" fmla="*/ 626 h 718"/>
                <a:gd name="T112" fmla="*/ 642 w 879"/>
                <a:gd name="T113" fmla="*/ 6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9" h="718">
                  <a:moveTo>
                    <a:pt x="642" y="671"/>
                  </a:moveTo>
                  <a:lnTo>
                    <a:pt x="642" y="671"/>
                  </a:lnTo>
                  <a:cubicBezTo>
                    <a:pt x="664" y="664"/>
                    <a:pt x="680" y="656"/>
                    <a:pt x="703" y="664"/>
                  </a:cubicBezTo>
                  <a:cubicBezTo>
                    <a:pt x="710" y="664"/>
                    <a:pt x="710" y="679"/>
                    <a:pt x="718" y="671"/>
                  </a:cubicBezTo>
                  <a:cubicBezTo>
                    <a:pt x="726" y="671"/>
                    <a:pt x="726" y="656"/>
                    <a:pt x="733" y="656"/>
                  </a:cubicBezTo>
                  <a:cubicBezTo>
                    <a:pt x="748" y="649"/>
                    <a:pt x="764" y="649"/>
                    <a:pt x="779" y="649"/>
                  </a:cubicBezTo>
                  <a:lnTo>
                    <a:pt x="779" y="649"/>
                  </a:lnTo>
                  <a:cubicBezTo>
                    <a:pt x="771" y="626"/>
                    <a:pt x="741" y="595"/>
                    <a:pt x="756" y="580"/>
                  </a:cubicBezTo>
                  <a:cubicBezTo>
                    <a:pt x="787" y="557"/>
                    <a:pt x="825" y="580"/>
                    <a:pt x="855" y="572"/>
                  </a:cubicBezTo>
                  <a:cubicBezTo>
                    <a:pt x="871" y="572"/>
                    <a:pt x="878" y="564"/>
                    <a:pt x="878" y="557"/>
                  </a:cubicBezTo>
                  <a:cubicBezTo>
                    <a:pt x="878" y="534"/>
                    <a:pt x="863" y="511"/>
                    <a:pt x="848" y="496"/>
                  </a:cubicBezTo>
                  <a:cubicBezTo>
                    <a:pt x="840" y="488"/>
                    <a:pt x="825" y="503"/>
                    <a:pt x="817" y="496"/>
                  </a:cubicBezTo>
                  <a:cubicBezTo>
                    <a:pt x="809" y="496"/>
                    <a:pt x="809" y="480"/>
                    <a:pt x="802" y="480"/>
                  </a:cubicBezTo>
                  <a:cubicBezTo>
                    <a:pt x="787" y="473"/>
                    <a:pt x="771" y="488"/>
                    <a:pt x="764" y="480"/>
                  </a:cubicBezTo>
                  <a:cubicBezTo>
                    <a:pt x="748" y="457"/>
                    <a:pt x="748" y="419"/>
                    <a:pt x="733" y="389"/>
                  </a:cubicBezTo>
                  <a:lnTo>
                    <a:pt x="726" y="381"/>
                  </a:lnTo>
                  <a:cubicBezTo>
                    <a:pt x="726" y="366"/>
                    <a:pt x="733" y="358"/>
                    <a:pt x="741" y="343"/>
                  </a:cubicBezTo>
                  <a:cubicBezTo>
                    <a:pt x="748" y="321"/>
                    <a:pt x="756" y="290"/>
                    <a:pt x="756" y="267"/>
                  </a:cubicBezTo>
                  <a:cubicBezTo>
                    <a:pt x="756" y="252"/>
                    <a:pt x="741" y="252"/>
                    <a:pt x="733" y="244"/>
                  </a:cubicBezTo>
                  <a:cubicBezTo>
                    <a:pt x="703" y="214"/>
                    <a:pt x="672" y="176"/>
                    <a:pt x="642" y="145"/>
                  </a:cubicBezTo>
                  <a:lnTo>
                    <a:pt x="642" y="145"/>
                  </a:lnTo>
                  <a:cubicBezTo>
                    <a:pt x="619" y="138"/>
                    <a:pt x="596" y="138"/>
                    <a:pt x="580" y="122"/>
                  </a:cubicBezTo>
                  <a:cubicBezTo>
                    <a:pt x="557" y="92"/>
                    <a:pt x="565" y="38"/>
                    <a:pt x="542" y="8"/>
                  </a:cubicBezTo>
                  <a:cubicBezTo>
                    <a:pt x="534" y="0"/>
                    <a:pt x="512" y="8"/>
                    <a:pt x="504" y="8"/>
                  </a:cubicBezTo>
                  <a:lnTo>
                    <a:pt x="504" y="8"/>
                  </a:lnTo>
                  <a:cubicBezTo>
                    <a:pt x="473" y="31"/>
                    <a:pt x="443" y="46"/>
                    <a:pt x="405" y="61"/>
                  </a:cubicBezTo>
                  <a:cubicBezTo>
                    <a:pt x="390" y="77"/>
                    <a:pt x="374" y="84"/>
                    <a:pt x="351" y="84"/>
                  </a:cubicBezTo>
                  <a:cubicBezTo>
                    <a:pt x="328" y="92"/>
                    <a:pt x="305" y="69"/>
                    <a:pt x="290" y="77"/>
                  </a:cubicBezTo>
                  <a:cubicBezTo>
                    <a:pt x="275" y="100"/>
                    <a:pt x="298" y="130"/>
                    <a:pt x="290" y="153"/>
                  </a:cubicBezTo>
                  <a:cubicBezTo>
                    <a:pt x="282" y="161"/>
                    <a:pt x="259" y="145"/>
                    <a:pt x="252" y="145"/>
                  </a:cubicBezTo>
                  <a:cubicBezTo>
                    <a:pt x="237" y="153"/>
                    <a:pt x="237" y="168"/>
                    <a:pt x="229" y="168"/>
                  </a:cubicBezTo>
                  <a:cubicBezTo>
                    <a:pt x="214" y="168"/>
                    <a:pt x="198" y="161"/>
                    <a:pt x="183" y="161"/>
                  </a:cubicBezTo>
                  <a:cubicBezTo>
                    <a:pt x="168" y="168"/>
                    <a:pt x="160" y="183"/>
                    <a:pt x="145" y="191"/>
                  </a:cubicBezTo>
                  <a:cubicBezTo>
                    <a:pt x="130" y="199"/>
                    <a:pt x="92" y="191"/>
                    <a:pt x="92" y="206"/>
                  </a:cubicBezTo>
                  <a:cubicBezTo>
                    <a:pt x="99" y="237"/>
                    <a:pt x="145" y="237"/>
                    <a:pt x="153" y="267"/>
                  </a:cubicBezTo>
                  <a:cubicBezTo>
                    <a:pt x="160" y="275"/>
                    <a:pt x="137" y="275"/>
                    <a:pt x="130" y="283"/>
                  </a:cubicBezTo>
                  <a:cubicBezTo>
                    <a:pt x="122" y="298"/>
                    <a:pt x="145" y="328"/>
                    <a:pt x="130" y="335"/>
                  </a:cubicBezTo>
                  <a:cubicBezTo>
                    <a:pt x="107" y="343"/>
                    <a:pt x="76" y="321"/>
                    <a:pt x="53" y="321"/>
                  </a:cubicBezTo>
                  <a:cubicBezTo>
                    <a:pt x="38" y="321"/>
                    <a:pt x="23" y="328"/>
                    <a:pt x="7" y="328"/>
                  </a:cubicBezTo>
                  <a:lnTo>
                    <a:pt x="7" y="328"/>
                  </a:lnTo>
                  <a:cubicBezTo>
                    <a:pt x="7" y="358"/>
                    <a:pt x="0" y="381"/>
                    <a:pt x="7" y="412"/>
                  </a:cubicBezTo>
                  <a:cubicBezTo>
                    <a:pt x="15" y="435"/>
                    <a:pt x="30" y="450"/>
                    <a:pt x="46" y="480"/>
                  </a:cubicBezTo>
                  <a:cubicBezTo>
                    <a:pt x="53" y="511"/>
                    <a:pt x="69" y="549"/>
                    <a:pt x="76" y="587"/>
                  </a:cubicBezTo>
                  <a:cubicBezTo>
                    <a:pt x="76" y="603"/>
                    <a:pt x="61" y="610"/>
                    <a:pt x="61" y="618"/>
                  </a:cubicBezTo>
                  <a:cubicBezTo>
                    <a:pt x="53" y="649"/>
                    <a:pt x="53" y="679"/>
                    <a:pt x="46" y="702"/>
                  </a:cubicBezTo>
                  <a:lnTo>
                    <a:pt x="46" y="702"/>
                  </a:lnTo>
                  <a:cubicBezTo>
                    <a:pt x="76" y="702"/>
                    <a:pt x="115" y="694"/>
                    <a:pt x="145" y="702"/>
                  </a:cubicBezTo>
                  <a:cubicBezTo>
                    <a:pt x="168" y="702"/>
                    <a:pt x="183" y="717"/>
                    <a:pt x="206" y="709"/>
                  </a:cubicBezTo>
                  <a:cubicBezTo>
                    <a:pt x="229" y="702"/>
                    <a:pt x="229" y="664"/>
                    <a:pt x="252" y="656"/>
                  </a:cubicBezTo>
                  <a:cubicBezTo>
                    <a:pt x="275" y="649"/>
                    <a:pt x="298" y="671"/>
                    <a:pt x="313" y="679"/>
                  </a:cubicBezTo>
                  <a:cubicBezTo>
                    <a:pt x="344" y="679"/>
                    <a:pt x="367" y="687"/>
                    <a:pt x="390" y="679"/>
                  </a:cubicBezTo>
                  <a:cubicBezTo>
                    <a:pt x="397" y="679"/>
                    <a:pt x="382" y="671"/>
                    <a:pt x="382" y="664"/>
                  </a:cubicBezTo>
                  <a:cubicBezTo>
                    <a:pt x="382" y="664"/>
                    <a:pt x="435" y="679"/>
                    <a:pt x="443" y="679"/>
                  </a:cubicBezTo>
                  <a:lnTo>
                    <a:pt x="504" y="633"/>
                  </a:lnTo>
                  <a:cubicBezTo>
                    <a:pt x="527" y="626"/>
                    <a:pt x="550" y="626"/>
                    <a:pt x="573" y="618"/>
                  </a:cubicBezTo>
                  <a:cubicBezTo>
                    <a:pt x="588" y="618"/>
                    <a:pt x="603" y="610"/>
                    <a:pt x="619" y="626"/>
                  </a:cubicBezTo>
                  <a:cubicBezTo>
                    <a:pt x="634" y="633"/>
                    <a:pt x="634" y="656"/>
                    <a:pt x="642" y="67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08" name="Freeform 178"/>
            <p:cNvSpPr>
              <a:spLocks noChangeArrowheads="1"/>
            </p:cNvSpPr>
            <p:nvPr/>
          </p:nvSpPr>
          <p:spPr bwMode="auto">
            <a:xfrm>
              <a:off x="4624087" y="5894389"/>
              <a:ext cx="122229" cy="96837"/>
            </a:xfrm>
            <a:custGeom>
              <a:avLst/>
              <a:gdLst>
                <a:gd name="T0" fmla="*/ 62 w 338"/>
                <a:gd name="T1" fmla="*/ 267 h 268"/>
                <a:gd name="T2" fmla="*/ 62 w 338"/>
                <a:gd name="T3" fmla="*/ 267 h 268"/>
                <a:gd name="T4" fmla="*/ 23 w 338"/>
                <a:gd name="T5" fmla="*/ 191 h 268"/>
                <a:gd name="T6" fmla="*/ 0 w 338"/>
                <a:gd name="T7" fmla="*/ 176 h 268"/>
                <a:gd name="T8" fmla="*/ 23 w 338"/>
                <a:gd name="T9" fmla="*/ 91 h 268"/>
                <a:gd name="T10" fmla="*/ 8 w 338"/>
                <a:gd name="T11" fmla="*/ 69 h 268"/>
                <a:gd name="T12" fmla="*/ 8 w 338"/>
                <a:gd name="T13" fmla="*/ 46 h 268"/>
                <a:gd name="T14" fmla="*/ 39 w 338"/>
                <a:gd name="T15" fmla="*/ 23 h 268"/>
                <a:gd name="T16" fmla="*/ 39 w 338"/>
                <a:gd name="T17" fmla="*/ 23 h 268"/>
                <a:gd name="T18" fmla="*/ 84 w 338"/>
                <a:gd name="T19" fmla="*/ 0 h 268"/>
                <a:gd name="T20" fmla="*/ 153 w 338"/>
                <a:gd name="T21" fmla="*/ 0 h 268"/>
                <a:gd name="T22" fmla="*/ 222 w 338"/>
                <a:gd name="T23" fmla="*/ 23 h 268"/>
                <a:gd name="T24" fmla="*/ 245 w 338"/>
                <a:gd name="T25" fmla="*/ 61 h 268"/>
                <a:gd name="T26" fmla="*/ 275 w 338"/>
                <a:gd name="T27" fmla="*/ 23 h 268"/>
                <a:gd name="T28" fmla="*/ 337 w 338"/>
                <a:gd name="T29" fmla="*/ 23 h 268"/>
                <a:gd name="T30" fmla="*/ 337 w 338"/>
                <a:gd name="T31" fmla="*/ 23 h 268"/>
                <a:gd name="T32" fmla="*/ 337 w 338"/>
                <a:gd name="T33" fmla="*/ 46 h 268"/>
                <a:gd name="T34" fmla="*/ 275 w 338"/>
                <a:gd name="T35" fmla="*/ 137 h 268"/>
                <a:gd name="T36" fmla="*/ 222 w 338"/>
                <a:gd name="T37" fmla="*/ 168 h 268"/>
                <a:gd name="T38" fmla="*/ 199 w 338"/>
                <a:gd name="T39" fmla="*/ 176 h 268"/>
                <a:gd name="T40" fmla="*/ 145 w 338"/>
                <a:gd name="T41" fmla="*/ 206 h 268"/>
                <a:gd name="T42" fmla="*/ 62 w 338"/>
                <a:gd name="T43"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8" h="268">
                  <a:moveTo>
                    <a:pt x="62" y="267"/>
                  </a:moveTo>
                  <a:lnTo>
                    <a:pt x="62" y="267"/>
                  </a:lnTo>
                  <a:cubicBezTo>
                    <a:pt x="46" y="244"/>
                    <a:pt x="39" y="214"/>
                    <a:pt x="23" y="191"/>
                  </a:cubicBezTo>
                  <a:cubicBezTo>
                    <a:pt x="23" y="183"/>
                    <a:pt x="0" y="183"/>
                    <a:pt x="0" y="176"/>
                  </a:cubicBezTo>
                  <a:cubicBezTo>
                    <a:pt x="0" y="145"/>
                    <a:pt x="16" y="122"/>
                    <a:pt x="23" y="91"/>
                  </a:cubicBezTo>
                  <a:cubicBezTo>
                    <a:pt x="23" y="84"/>
                    <a:pt x="8" y="76"/>
                    <a:pt x="8" y="69"/>
                  </a:cubicBezTo>
                  <a:cubicBezTo>
                    <a:pt x="8" y="61"/>
                    <a:pt x="0" y="53"/>
                    <a:pt x="8" y="46"/>
                  </a:cubicBezTo>
                  <a:cubicBezTo>
                    <a:pt x="16" y="38"/>
                    <a:pt x="23" y="30"/>
                    <a:pt x="39" y="23"/>
                  </a:cubicBezTo>
                  <a:lnTo>
                    <a:pt x="39" y="23"/>
                  </a:lnTo>
                  <a:cubicBezTo>
                    <a:pt x="54" y="15"/>
                    <a:pt x="69" y="0"/>
                    <a:pt x="84" y="0"/>
                  </a:cubicBezTo>
                  <a:cubicBezTo>
                    <a:pt x="107" y="0"/>
                    <a:pt x="130" y="0"/>
                    <a:pt x="153" y="0"/>
                  </a:cubicBezTo>
                  <a:cubicBezTo>
                    <a:pt x="176" y="7"/>
                    <a:pt x="207" y="7"/>
                    <a:pt x="222" y="23"/>
                  </a:cubicBezTo>
                  <a:cubicBezTo>
                    <a:pt x="237" y="30"/>
                    <a:pt x="229" y="61"/>
                    <a:pt x="245" y="61"/>
                  </a:cubicBezTo>
                  <a:cubicBezTo>
                    <a:pt x="260" y="61"/>
                    <a:pt x="260" y="30"/>
                    <a:pt x="275" y="23"/>
                  </a:cubicBezTo>
                  <a:cubicBezTo>
                    <a:pt x="298" y="15"/>
                    <a:pt x="314" y="23"/>
                    <a:pt x="337" y="23"/>
                  </a:cubicBezTo>
                  <a:lnTo>
                    <a:pt x="337" y="23"/>
                  </a:lnTo>
                  <a:cubicBezTo>
                    <a:pt x="337" y="30"/>
                    <a:pt x="337" y="38"/>
                    <a:pt x="337" y="46"/>
                  </a:cubicBezTo>
                  <a:cubicBezTo>
                    <a:pt x="337" y="69"/>
                    <a:pt x="291" y="122"/>
                    <a:pt x="275" y="137"/>
                  </a:cubicBezTo>
                  <a:cubicBezTo>
                    <a:pt x="260" y="153"/>
                    <a:pt x="237" y="160"/>
                    <a:pt x="222" y="168"/>
                  </a:cubicBezTo>
                  <a:cubicBezTo>
                    <a:pt x="214" y="176"/>
                    <a:pt x="207" y="176"/>
                    <a:pt x="199" y="176"/>
                  </a:cubicBezTo>
                  <a:cubicBezTo>
                    <a:pt x="176" y="183"/>
                    <a:pt x="161" y="199"/>
                    <a:pt x="145" y="206"/>
                  </a:cubicBezTo>
                  <a:cubicBezTo>
                    <a:pt x="107" y="229"/>
                    <a:pt x="84" y="244"/>
                    <a:pt x="62" y="26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09" name="Freeform 179"/>
            <p:cNvSpPr>
              <a:spLocks noChangeArrowheads="1"/>
            </p:cNvSpPr>
            <p:nvPr/>
          </p:nvSpPr>
          <p:spPr bwMode="auto">
            <a:xfrm>
              <a:off x="4517731" y="5630863"/>
              <a:ext cx="228585" cy="285750"/>
            </a:xfrm>
            <a:custGeom>
              <a:avLst/>
              <a:gdLst>
                <a:gd name="T0" fmla="*/ 137 w 635"/>
                <a:gd name="T1" fmla="*/ 679 h 794"/>
                <a:gd name="T2" fmla="*/ 137 w 635"/>
                <a:gd name="T3" fmla="*/ 679 h 794"/>
                <a:gd name="T4" fmla="*/ 145 w 635"/>
                <a:gd name="T5" fmla="*/ 717 h 794"/>
                <a:gd name="T6" fmla="*/ 175 w 635"/>
                <a:gd name="T7" fmla="*/ 747 h 794"/>
                <a:gd name="T8" fmla="*/ 198 w 635"/>
                <a:gd name="T9" fmla="*/ 724 h 794"/>
                <a:gd name="T10" fmla="*/ 206 w 635"/>
                <a:gd name="T11" fmla="*/ 755 h 794"/>
                <a:gd name="T12" fmla="*/ 236 w 635"/>
                <a:gd name="T13" fmla="*/ 732 h 794"/>
                <a:gd name="T14" fmla="*/ 259 w 635"/>
                <a:gd name="T15" fmla="*/ 747 h 794"/>
                <a:gd name="T16" fmla="*/ 297 w 635"/>
                <a:gd name="T17" fmla="*/ 732 h 794"/>
                <a:gd name="T18" fmla="*/ 336 w 635"/>
                <a:gd name="T19" fmla="*/ 755 h 794"/>
                <a:gd name="T20" fmla="*/ 336 w 635"/>
                <a:gd name="T21" fmla="*/ 755 h 794"/>
                <a:gd name="T22" fmla="*/ 381 w 635"/>
                <a:gd name="T23" fmla="*/ 732 h 794"/>
                <a:gd name="T24" fmla="*/ 450 w 635"/>
                <a:gd name="T25" fmla="*/ 732 h 794"/>
                <a:gd name="T26" fmla="*/ 519 w 635"/>
                <a:gd name="T27" fmla="*/ 755 h 794"/>
                <a:gd name="T28" fmla="*/ 542 w 635"/>
                <a:gd name="T29" fmla="*/ 793 h 794"/>
                <a:gd name="T30" fmla="*/ 572 w 635"/>
                <a:gd name="T31" fmla="*/ 755 h 794"/>
                <a:gd name="T32" fmla="*/ 634 w 635"/>
                <a:gd name="T33" fmla="*/ 755 h 794"/>
                <a:gd name="T34" fmla="*/ 634 w 635"/>
                <a:gd name="T35" fmla="*/ 755 h 794"/>
                <a:gd name="T36" fmla="*/ 618 w 635"/>
                <a:gd name="T37" fmla="*/ 686 h 794"/>
                <a:gd name="T38" fmla="*/ 603 w 635"/>
                <a:gd name="T39" fmla="*/ 625 h 794"/>
                <a:gd name="T40" fmla="*/ 488 w 635"/>
                <a:gd name="T41" fmla="*/ 541 h 794"/>
                <a:gd name="T42" fmla="*/ 542 w 635"/>
                <a:gd name="T43" fmla="*/ 701 h 794"/>
                <a:gd name="T44" fmla="*/ 504 w 635"/>
                <a:gd name="T45" fmla="*/ 633 h 794"/>
                <a:gd name="T46" fmla="*/ 435 w 635"/>
                <a:gd name="T47" fmla="*/ 571 h 794"/>
                <a:gd name="T48" fmla="*/ 359 w 635"/>
                <a:gd name="T49" fmla="*/ 404 h 794"/>
                <a:gd name="T50" fmla="*/ 274 w 635"/>
                <a:gd name="T51" fmla="*/ 252 h 794"/>
                <a:gd name="T52" fmla="*/ 183 w 635"/>
                <a:gd name="T53" fmla="*/ 84 h 794"/>
                <a:gd name="T54" fmla="*/ 167 w 635"/>
                <a:gd name="T55" fmla="*/ 0 h 794"/>
                <a:gd name="T56" fmla="*/ 167 w 635"/>
                <a:gd name="T57" fmla="*/ 0 h 794"/>
                <a:gd name="T58" fmla="*/ 114 w 635"/>
                <a:gd name="T59" fmla="*/ 38 h 794"/>
                <a:gd name="T60" fmla="*/ 53 w 635"/>
                <a:gd name="T61" fmla="*/ 99 h 794"/>
                <a:gd name="T62" fmla="*/ 0 w 635"/>
                <a:gd name="T63" fmla="*/ 175 h 794"/>
                <a:gd name="T64" fmla="*/ 0 w 635"/>
                <a:gd name="T65" fmla="*/ 175 h 794"/>
                <a:gd name="T66" fmla="*/ 91 w 635"/>
                <a:gd name="T67" fmla="*/ 274 h 794"/>
                <a:gd name="T68" fmla="*/ 114 w 635"/>
                <a:gd name="T69" fmla="*/ 297 h 794"/>
                <a:gd name="T70" fmla="*/ 99 w 635"/>
                <a:gd name="T71" fmla="*/ 373 h 794"/>
                <a:gd name="T72" fmla="*/ 84 w 635"/>
                <a:gd name="T73" fmla="*/ 411 h 794"/>
                <a:gd name="T74" fmla="*/ 91 w 635"/>
                <a:gd name="T75" fmla="*/ 419 h 794"/>
                <a:gd name="T76" fmla="*/ 122 w 635"/>
                <a:gd name="T77" fmla="*/ 510 h 794"/>
                <a:gd name="T78" fmla="*/ 160 w 635"/>
                <a:gd name="T79" fmla="*/ 510 h 794"/>
                <a:gd name="T80" fmla="*/ 175 w 635"/>
                <a:gd name="T81" fmla="*/ 526 h 794"/>
                <a:gd name="T82" fmla="*/ 206 w 635"/>
                <a:gd name="T83" fmla="*/ 526 h 794"/>
                <a:gd name="T84" fmla="*/ 236 w 635"/>
                <a:gd name="T85" fmla="*/ 587 h 794"/>
                <a:gd name="T86" fmla="*/ 213 w 635"/>
                <a:gd name="T87" fmla="*/ 602 h 794"/>
                <a:gd name="T88" fmla="*/ 114 w 635"/>
                <a:gd name="T89" fmla="*/ 610 h 794"/>
                <a:gd name="T90" fmla="*/ 137 w 635"/>
                <a:gd name="T91" fmla="*/ 679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5" h="794">
                  <a:moveTo>
                    <a:pt x="137" y="679"/>
                  </a:moveTo>
                  <a:lnTo>
                    <a:pt x="137" y="679"/>
                  </a:lnTo>
                  <a:cubicBezTo>
                    <a:pt x="137" y="686"/>
                    <a:pt x="137" y="701"/>
                    <a:pt x="145" y="717"/>
                  </a:cubicBezTo>
                  <a:cubicBezTo>
                    <a:pt x="152" y="732"/>
                    <a:pt x="160" y="747"/>
                    <a:pt x="175" y="747"/>
                  </a:cubicBezTo>
                  <a:cubicBezTo>
                    <a:pt x="183" y="747"/>
                    <a:pt x="190" y="732"/>
                    <a:pt x="198" y="724"/>
                  </a:cubicBezTo>
                  <a:cubicBezTo>
                    <a:pt x="198" y="724"/>
                    <a:pt x="198" y="755"/>
                    <a:pt x="206" y="755"/>
                  </a:cubicBezTo>
                  <a:cubicBezTo>
                    <a:pt x="206" y="747"/>
                    <a:pt x="236" y="732"/>
                    <a:pt x="236" y="732"/>
                  </a:cubicBezTo>
                  <a:cubicBezTo>
                    <a:pt x="244" y="739"/>
                    <a:pt x="252" y="747"/>
                    <a:pt x="259" y="747"/>
                  </a:cubicBezTo>
                  <a:cubicBezTo>
                    <a:pt x="274" y="747"/>
                    <a:pt x="290" y="724"/>
                    <a:pt x="297" y="732"/>
                  </a:cubicBezTo>
                  <a:cubicBezTo>
                    <a:pt x="313" y="732"/>
                    <a:pt x="320" y="747"/>
                    <a:pt x="336" y="755"/>
                  </a:cubicBezTo>
                  <a:lnTo>
                    <a:pt x="336" y="755"/>
                  </a:lnTo>
                  <a:cubicBezTo>
                    <a:pt x="351" y="747"/>
                    <a:pt x="366" y="732"/>
                    <a:pt x="381" y="732"/>
                  </a:cubicBezTo>
                  <a:cubicBezTo>
                    <a:pt x="404" y="732"/>
                    <a:pt x="427" y="732"/>
                    <a:pt x="450" y="732"/>
                  </a:cubicBezTo>
                  <a:cubicBezTo>
                    <a:pt x="473" y="739"/>
                    <a:pt x="504" y="739"/>
                    <a:pt x="519" y="755"/>
                  </a:cubicBezTo>
                  <a:cubicBezTo>
                    <a:pt x="534" y="762"/>
                    <a:pt x="526" y="793"/>
                    <a:pt x="542" y="793"/>
                  </a:cubicBezTo>
                  <a:cubicBezTo>
                    <a:pt x="557" y="793"/>
                    <a:pt x="557" y="762"/>
                    <a:pt x="572" y="755"/>
                  </a:cubicBezTo>
                  <a:cubicBezTo>
                    <a:pt x="595" y="747"/>
                    <a:pt x="611" y="755"/>
                    <a:pt x="634" y="755"/>
                  </a:cubicBezTo>
                  <a:lnTo>
                    <a:pt x="634" y="755"/>
                  </a:lnTo>
                  <a:cubicBezTo>
                    <a:pt x="626" y="732"/>
                    <a:pt x="618" y="709"/>
                    <a:pt x="618" y="686"/>
                  </a:cubicBezTo>
                  <a:cubicBezTo>
                    <a:pt x="618" y="663"/>
                    <a:pt x="603" y="648"/>
                    <a:pt x="603" y="625"/>
                  </a:cubicBezTo>
                  <a:cubicBezTo>
                    <a:pt x="588" y="564"/>
                    <a:pt x="542" y="541"/>
                    <a:pt x="488" y="541"/>
                  </a:cubicBezTo>
                  <a:cubicBezTo>
                    <a:pt x="488" y="602"/>
                    <a:pt x="549" y="640"/>
                    <a:pt x="542" y="701"/>
                  </a:cubicBezTo>
                  <a:cubicBezTo>
                    <a:pt x="526" y="686"/>
                    <a:pt x="519" y="656"/>
                    <a:pt x="504" y="633"/>
                  </a:cubicBezTo>
                  <a:cubicBezTo>
                    <a:pt x="473" y="610"/>
                    <a:pt x="450" y="610"/>
                    <a:pt x="435" y="571"/>
                  </a:cubicBezTo>
                  <a:cubicBezTo>
                    <a:pt x="412" y="503"/>
                    <a:pt x="442" y="449"/>
                    <a:pt x="359" y="404"/>
                  </a:cubicBezTo>
                  <a:cubicBezTo>
                    <a:pt x="297" y="365"/>
                    <a:pt x="320" y="297"/>
                    <a:pt x="274" y="252"/>
                  </a:cubicBezTo>
                  <a:cubicBezTo>
                    <a:pt x="206" y="191"/>
                    <a:pt x="137" y="206"/>
                    <a:pt x="183" y="84"/>
                  </a:cubicBezTo>
                  <a:cubicBezTo>
                    <a:pt x="229" y="38"/>
                    <a:pt x="198" y="15"/>
                    <a:pt x="167" y="0"/>
                  </a:cubicBezTo>
                  <a:lnTo>
                    <a:pt x="167" y="0"/>
                  </a:lnTo>
                  <a:cubicBezTo>
                    <a:pt x="137" y="30"/>
                    <a:pt x="145" y="15"/>
                    <a:pt x="114" y="38"/>
                  </a:cubicBezTo>
                  <a:cubicBezTo>
                    <a:pt x="91" y="61"/>
                    <a:pt x="68" y="76"/>
                    <a:pt x="53" y="99"/>
                  </a:cubicBezTo>
                  <a:cubicBezTo>
                    <a:pt x="30" y="122"/>
                    <a:pt x="15" y="152"/>
                    <a:pt x="0" y="175"/>
                  </a:cubicBezTo>
                  <a:lnTo>
                    <a:pt x="0" y="175"/>
                  </a:lnTo>
                  <a:cubicBezTo>
                    <a:pt x="30" y="206"/>
                    <a:pt x="61" y="244"/>
                    <a:pt x="91" y="274"/>
                  </a:cubicBezTo>
                  <a:cubicBezTo>
                    <a:pt x="99" y="282"/>
                    <a:pt x="114" y="282"/>
                    <a:pt x="114" y="297"/>
                  </a:cubicBezTo>
                  <a:cubicBezTo>
                    <a:pt x="114" y="320"/>
                    <a:pt x="106" y="351"/>
                    <a:pt x="99" y="373"/>
                  </a:cubicBezTo>
                  <a:cubicBezTo>
                    <a:pt x="91" y="388"/>
                    <a:pt x="84" y="396"/>
                    <a:pt x="84" y="411"/>
                  </a:cubicBezTo>
                  <a:lnTo>
                    <a:pt x="91" y="419"/>
                  </a:lnTo>
                  <a:cubicBezTo>
                    <a:pt x="106" y="449"/>
                    <a:pt x="106" y="487"/>
                    <a:pt x="122" y="510"/>
                  </a:cubicBezTo>
                  <a:cubicBezTo>
                    <a:pt x="129" y="518"/>
                    <a:pt x="145" y="503"/>
                    <a:pt x="160" y="510"/>
                  </a:cubicBezTo>
                  <a:cubicBezTo>
                    <a:pt x="167" y="510"/>
                    <a:pt x="167" y="526"/>
                    <a:pt x="175" y="526"/>
                  </a:cubicBezTo>
                  <a:cubicBezTo>
                    <a:pt x="183" y="533"/>
                    <a:pt x="198" y="518"/>
                    <a:pt x="206" y="526"/>
                  </a:cubicBezTo>
                  <a:cubicBezTo>
                    <a:pt x="221" y="541"/>
                    <a:pt x="236" y="564"/>
                    <a:pt x="236" y="587"/>
                  </a:cubicBezTo>
                  <a:cubicBezTo>
                    <a:pt x="236" y="594"/>
                    <a:pt x="229" y="602"/>
                    <a:pt x="213" y="602"/>
                  </a:cubicBezTo>
                  <a:cubicBezTo>
                    <a:pt x="183" y="610"/>
                    <a:pt x="145" y="587"/>
                    <a:pt x="114" y="610"/>
                  </a:cubicBezTo>
                  <a:cubicBezTo>
                    <a:pt x="99" y="625"/>
                    <a:pt x="129" y="656"/>
                    <a:pt x="137" y="679"/>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10" name="Freeform 180"/>
            <p:cNvSpPr>
              <a:spLocks noChangeArrowheads="1"/>
            </p:cNvSpPr>
            <p:nvPr/>
          </p:nvSpPr>
          <p:spPr bwMode="auto">
            <a:xfrm>
              <a:off x="4228825" y="5519739"/>
              <a:ext cx="239697" cy="244475"/>
            </a:xfrm>
            <a:custGeom>
              <a:avLst/>
              <a:gdLst>
                <a:gd name="T0" fmla="*/ 114 w 665"/>
                <a:gd name="T1" fmla="*/ 580 h 680"/>
                <a:gd name="T2" fmla="*/ 114 w 665"/>
                <a:gd name="T3" fmla="*/ 580 h 680"/>
                <a:gd name="T4" fmla="*/ 91 w 665"/>
                <a:gd name="T5" fmla="*/ 497 h 680"/>
                <a:gd name="T6" fmla="*/ 61 w 665"/>
                <a:gd name="T7" fmla="*/ 481 h 680"/>
                <a:gd name="T8" fmla="*/ 38 w 665"/>
                <a:gd name="T9" fmla="*/ 420 h 680"/>
                <a:gd name="T10" fmla="*/ 38 w 665"/>
                <a:gd name="T11" fmla="*/ 275 h 680"/>
                <a:gd name="T12" fmla="*/ 7 w 665"/>
                <a:gd name="T13" fmla="*/ 214 h 680"/>
                <a:gd name="T14" fmla="*/ 45 w 665"/>
                <a:gd name="T15" fmla="*/ 199 h 680"/>
                <a:gd name="T16" fmla="*/ 68 w 665"/>
                <a:gd name="T17" fmla="*/ 76 h 680"/>
                <a:gd name="T18" fmla="*/ 83 w 665"/>
                <a:gd name="T19" fmla="*/ 54 h 680"/>
                <a:gd name="T20" fmla="*/ 145 w 665"/>
                <a:gd name="T21" fmla="*/ 46 h 680"/>
                <a:gd name="T22" fmla="*/ 145 w 665"/>
                <a:gd name="T23" fmla="*/ 46 h 680"/>
                <a:gd name="T24" fmla="*/ 221 w 665"/>
                <a:gd name="T25" fmla="*/ 0 h 680"/>
                <a:gd name="T26" fmla="*/ 244 w 665"/>
                <a:gd name="T27" fmla="*/ 38 h 680"/>
                <a:gd name="T28" fmla="*/ 275 w 665"/>
                <a:gd name="T29" fmla="*/ 31 h 680"/>
                <a:gd name="T30" fmla="*/ 297 w 665"/>
                <a:gd name="T31" fmla="*/ 76 h 680"/>
                <a:gd name="T32" fmla="*/ 366 w 665"/>
                <a:gd name="T33" fmla="*/ 54 h 680"/>
                <a:gd name="T34" fmla="*/ 427 w 665"/>
                <a:gd name="T35" fmla="*/ 99 h 680"/>
                <a:gd name="T36" fmla="*/ 442 w 665"/>
                <a:gd name="T37" fmla="*/ 138 h 680"/>
                <a:gd name="T38" fmla="*/ 519 w 665"/>
                <a:gd name="T39" fmla="*/ 130 h 680"/>
                <a:gd name="T40" fmla="*/ 565 w 665"/>
                <a:gd name="T41" fmla="*/ 107 h 680"/>
                <a:gd name="T42" fmla="*/ 595 w 665"/>
                <a:gd name="T43" fmla="*/ 99 h 680"/>
                <a:gd name="T44" fmla="*/ 595 w 665"/>
                <a:gd name="T45" fmla="*/ 214 h 680"/>
                <a:gd name="T46" fmla="*/ 626 w 665"/>
                <a:gd name="T47" fmla="*/ 283 h 680"/>
                <a:gd name="T48" fmla="*/ 664 w 665"/>
                <a:gd name="T49" fmla="*/ 344 h 680"/>
                <a:gd name="T50" fmla="*/ 664 w 665"/>
                <a:gd name="T51" fmla="*/ 344 h 680"/>
                <a:gd name="T52" fmla="*/ 565 w 665"/>
                <a:gd name="T53" fmla="*/ 397 h 680"/>
                <a:gd name="T54" fmla="*/ 511 w 665"/>
                <a:gd name="T55" fmla="*/ 420 h 680"/>
                <a:gd name="T56" fmla="*/ 450 w 665"/>
                <a:gd name="T57" fmla="*/ 413 h 680"/>
                <a:gd name="T58" fmla="*/ 450 w 665"/>
                <a:gd name="T59" fmla="*/ 489 h 680"/>
                <a:gd name="T60" fmla="*/ 412 w 665"/>
                <a:gd name="T61" fmla="*/ 481 h 680"/>
                <a:gd name="T62" fmla="*/ 389 w 665"/>
                <a:gd name="T63" fmla="*/ 504 h 680"/>
                <a:gd name="T64" fmla="*/ 343 w 665"/>
                <a:gd name="T65" fmla="*/ 497 h 680"/>
                <a:gd name="T66" fmla="*/ 305 w 665"/>
                <a:gd name="T67" fmla="*/ 527 h 680"/>
                <a:gd name="T68" fmla="*/ 252 w 665"/>
                <a:gd name="T69" fmla="*/ 542 h 680"/>
                <a:gd name="T70" fmla="*/ 313 w 665"/>
                <a:gd name="T71" fmla="*/ 603 h 680"/>
                <a:gd name="T72" fmla="*/ 290 w 665"/>
                <a:gd name="T73" fmla="*/ 619 h 680"/>
                <a:gd name="T74" fmla="*/ 290 w 665"/>
                <a:gd name="T75" fmla="*/ 671 h 680"/>
                <a:gd name="T76" fmla="*/ 213 w 665"/>
                <a:gd name="T77" fmla="*/ 657 h 680"/>
                <a:gd name="T78" fmla="*/ 167 w 665"/>
                <a:gd name="T79" fmla="*/ 664 h 680"/>
                <a:gd name="T80" fmla="*/ 167 w 665"/>
                <a:gd name="T81" fmla="*/ 664 h 680"/>
                <a:gd name="T82" fmla="*/ 114 w 665"/>
                <a:gd name="T83" fmla="*/ 58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5" h="680">
                  <a:moveTo>
                    <a:pt x="114" y="580"/>
                  </a:moveTo>
                  <a:lnTo>
                    <a:pt x="114" y="580"/>
                  </a:lnTo>
                  <a:cubicBezTo>
                    <a:pt x="106" y="558"/>
                    <a:pt x="106" y="527"/>
                    <a:pt x="91" y="497"/>
                  </a:cubicBezTo>
                  <a:cubicBezTo>
                    <a:pt x="83" y="489"/>
                    <a:pt x="68" y="489"/>
                    <a:pt x="61" y="481"/>
                  </a:cubicBezTo>
                  <a:cubicBezTo>
                    <a:pt x="45" y="466"/>
                    <a:pt x="38" y="443"/>
                    <a:pt x="38" y="420"/>
                  </a:cubicBezTo>
                  <a:cubicBezTo>
                    <a:pt x="30" y="374"/>
                    <a:pt x="45" y="328"/>
                    <a:pt x="38" y="275"/>
                  </a:cubicBezTo>
                  <a:cubicBezTo>
                    <a:pt x="30" y="252"/>
                    <a:pt x="0" y="237"/>
                    <a:pt x="7" y="214"/>
                  </a:cubicBezTo>
                  <a:cubicBezTo>
                    <a:pt x="7" y="199"/>
                    <a:pt x="38" y="214"/>
                    <a:pt x="45" y="199"/>
                  </a:cubicBezTo>
                  <a:cubicBezTo>
                    <a:pt x="61" y="161"/>
                    <a:pt x="53" y="115"/>
                    <a:pt x="68" y="76"/>
                  </a:cubicBezTo>
                  <a:cubicBezTo>
                    <a:pt x="68" y="69"/>
                    <a:pt x="76" y="54"/>
                    <a:pt x="83" y="54"/>
                  </a:cubicBezTo>
                  <a:cubicBezTo>
                    <a:pt x="106" y="46"/>
                    <a:pt x="122" y="46"/>
                    <a:pt x="145" y="46"/>
                  </a:cubicBezTo>
                  <a:lnTo>
                    <a:pt x="145" y="46"/>
                  </a:lnTo>
                  <a:cubicBezTo>
                    <a:pt x="167" y="31"/>
                    <a:pt x="190" y="0"/>
                    <a:pt x="221" y="0"/>
                  </a:cubicBezTo>
                  <a:cubicBezTo>
                    <a:pt x="236" y="0"/>
                    <a:pt x="236" y="31"/>
                    <a:pt x="244" y="38"/>
                  </a:cubicBezTo>
                  <a:cubicBezTo>
                    <a:pt x="252" y="46"/>
                    <a:pt x="267" y="31"/>
                    <a:pt x="275" y="31"/>
                  </a:cubicBezTo>
                  <a:cubicBezTo>
                    <a:pt x="282" y="46"/>
                    <a:pt x="282" y="69"/>
                    <a:pt x="297" y="76"/>
                  </a:cubicBezTo>
                  <a:cubicBezTo>
                    <a:pt x="320" y="76"/>
                    <a:pt x="343" y="46"/>
                    <a:pt x="366" y="54"/>
                  </a:cubicBezTo>
                  <a:cubicBezTo>
                    <a:pt x="389" y="61"/>
                    <a:pt x="412" y="84"/>
                    <a:pt x="427" y="99"/>
                  </a:cubicBezTo>
                  <a:cubicBezTo>
                    <a:pt x="435" y="107"/>
                    <a:pt x="427" y="130"/>
                    <a:pt x="442" y="138"/>
                  </a:cubicBezTo>
                  <a:cubicBezTo>
                    <a:pt x="465" y="145"/>
                    <a:pt x="488" y="138"/>
                    <a:pt x="519" y="130"/>
                  </a:cubicBezTo>
                  <a:cubicBezTo>
                    <a:pt x="534" y="122"/>
                    <a:pt x="550" y="115"/>
                    <a:pt x="565" y="107"/>
                  </a:cubicBezTo>
                  <a:cubicBezTo>
                    <a:pt x="572" y="107"/>
                    <a:pt x="595" y="84"/>
                    <a:pt x="595" y="99"/>
                  </a:cubicBezTo>
                  <a:cubicBezTo>
                    <a:pt x="611" y="138"/>
                    <a:pt x="595" y="176"/>
                    <a:pt x="595" y="214"/>
                  </a:cubicBezTo>
                  <a:cubicBezTo>
                    <a:pt x="603" y="237"/>
                    <a:pt x="618" y="260"/>
                    <a:pt x="626" y="283"/>
                  </a:cubicBezTo>
                  <a:cubicBezTo>
                    <a:pt x="633" y="306"/>
                    <a:pt x="649" y="321"/>
                    <a:pt x="664" y="344"/>
                  </a:cubicBezTo>
                  <a:lnTo>
                    <a:pt x="664" y="344"/>
                  </a:lnTo>
                  <a:cubicBezTo>
                    <a:pt x="633" y="367"/>
                    <a:pt x="603" y="382"/>
                    <a:pt x="565" y="397"/>
                  </a:cubicBezTo>
                  <a:cubicBezTo>
                    <a:pt x="550" y="413"/>
                    <a:pt x="534" y="420"/>
                    <a:pt x="511" y="420"/>
                  </a:cubicBezTo>
                  <a:cubicBezTo>
                    <a:pt x="488" y="428"/>
                    <a:pt x="465" y="405"/>
                    <a:pt x="450" y="413"/>
                  </a:cubicBezTo>
                  <a:cubicBezTo>
                    <a:pt x="435" y="436"/>
                    <a:pt x="458" y="466"/>
                    <a:pt x="450" y="489"/>
                  </a:cubicBezTo>
                  <a:cubicBezTo>
                    <a:pt x="442" y="497"/>
                    <a:pt x="419" y="481"/>
                    <a:pt x="412" y="481"/>
                  </a:cubicBezTo>
                  <a:cubicBezTo>
                    <a:pt x="397" y="489"/>
                    <a:pt x="397" y="504"/>
                    <a:pt x="389" y="504"/>
                  </a:cubicBezTo>
                  <a:cubicBezTo>
                    <a:pt x="374" y="504"/>
                    <a:pt x="358" y="497"/>
                    <a:pt x="343" y="497"/>
                  </a:cubicBezTo>
                  <a:cubicBezTo>
                    <a:pt x="328" y="504"/>
                    <a:pt x="320" y="519"/>
                    <a:pt x="305" y="527"/>
                  </a:cubicBezTo>
                  <a:cubicBezTo>
                    <a:pt x="290" y="535"/>
                    <a:pt x="252" y="527"/>
                    <a:pt x="252" y="542"/>
                  </a:cubicBezTo>
                  <a:cubicBezTo>
                    <a:pt x="259" y="573"/>
                    <a:pt x="305" y="573"/>
                    <a:pt x="313" y="603"/>
                  </a:cubicBezTo>
                  <a:cubicBezTo>
                    <a:pt x="320" y="611"/>
                    <a:pt x="297" y="611"/>
                    <a:pt x="290" y="619"/>
                  </a:cubicBezTo>
                  <a:cubicBezTo>
                    <a:pt x="282" y="634"/>
                    <a:pt x="305" y="664"/>
                    <a:pt x="290" y="671"/>
                  </a:cubicBezTo>
                  <a:cubicBezTo>
                    <a:pt x="267" y="679"/>
                    <a:pt x="236" y="657"/>
                    <a:pt x="213" y="657"/>
                  </a:cubicBezTo>
                  <a:cubicBezTo>
                    <a:pt x="198" y="657"/>
                    <a:pt x="183" y="664"/>
                    <a:pt x="167" y="664"/>
                  </a:cubicBezTo>
                  <a:lnTo>
                    <a:pt x="167" y="664"/>
                  </a:lnTo>
                  <a:cubicBezTo>
                    <a:pt x="114" y="580"/>
                    <a:pt x="114" y="580"/>
                    <a:pt x="114" y="58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11" name="Freeform 181"/>
            <p:cNvSpPr>
              <a:spLocks noChangeArrowheads="1"/>
            </p:cNvSpPr>
            <p:nvPr/>
          </p:nvSpPr>
          <p:spPr bwMode="auto">
            <a:xfrm>
              <a:off x="3803402" y="6097588"/>
              <a:ext cx="465108" cy="254000"/>
            </a:xfrm>
            <a:custGeom>
              <a:avLst/>
              <a:gdLst>
                <a:gd name="T0" fmla="*/ 1252 w 1291"/>
                <a:gd name="T1" fmla="*/ 321 h 704"/>
                <a:gd name="T2" fmla="*/ 1252 w 1291"/>
                <a:gd name="T3" fmla="*/ 321 h 704"/>
                <a:gd name="T4" fmla="*/ 1229 w 1291"/>
                <a:gd name="T5" fmla="*/ 191 h 704"/>
                <a:gd name="T6" fmla="*/ 1290 w 1291"/>
                <a:gd name="T7" fmla="*/ 107 h 704"/>
                <a:gd name="T8" fmla="*/ 1290 w 1291"/>
                <a:gd name="T9" fmla="*/ 107 h 704"/>
                <a:gd name="T10" fmla="*/ 1184 w 1291"/>
                <a:gd name="T11" fmla="*/ 38 h 704"/>
                <a:gd name="T12" fmla="*/ 1145 w 1291"/>
                <a:gd name="T13" fmla="*/ 23 h 704"/>
                <a:gd name="T14" fmla="*/ 1138 w 1291"/>
                <a:gd name="T15" fmla="*/ 46 h 704"/>
                <a:gd name="T16" fmla="*/ 1092 w 1291"/>
                <a:gd name="T17" fmla="*/ 46 h 704"/>
                <a:gd name="T18" fmla="*/ 1054 w 1291"/>
                <a:gd name="T19" fmla="*/ 31 h 704"/>
                <a:gd name="T20" fmla="*/ 1023 w 1291"/>
                <a:gd name="T21" fmla="*/ 76 h 704"/>
                <a:gd name="T22" fmla="*/ 985 w 1291"/>
                <a:gd name="T23" fmla="*/ 15 h 704"/>
                <a:gd name="T24" fmla="*/ 916 w 1291"/>
                <a:gd name="T25" fmla="*/ 31 h 704"/>
                <a:gd name="T26" fmla="*/ 886 w 1291"/>
                <a:gd name="T27" fmla="*/ 23 h 704"/>
                <a:gd name="T28" fmla="*/ 855 w 1291"/>
                <a:gd name="T29" fmla="*/ 0 h 704"/>
                <a:gd name="T30" fmla="*/ 779 w 1291"/>
                <a:gd name="T31" fmla="*/ 23 h 704"/>
                <a:gd name="T32" fmla="*/ 717 w 1291"/>
                <a:gd name="T33" fmla="*/ 31 h 704"/>
                <a:gd name="T34" fmla="*/ 649 w 1291"/>
                <a:gd name="T35" fmla="*/ 15 h 704"/>
                <a:gd name="T36" fmla="*/ 618 w 1291"/>
                <a:gd name="T37" fmla="*/ 0 h 704"/>
                <a:gd name="T38" fmla="*/ 618 w 1291"/>
                <a:gd name="T39" fmla="*/ 0 h 704"/>
                <a:gd name="T40" fmla="*/ 603 w 1291"/>
                <a:gd name="T41" fmla="*/ 54 h 704"/>
                <a:gd name="T42" fmla="*/ 603 w 1291"/>
                <a:gd name="T43" fmla="*/ 107 h 704"/>
                <a:gd name="T44" fmla="*/ 527 w 1291"/>
                <a:gd name="T45" fmla="*/ 153 h 704"/>
                <a:gd name="T46" fmla="*/ 511 w 1291"/>
                <a:gd name="T47" fmla="*/ 206 h 704"/>
                <a:gd name="T48" fmla="*/ 442 w 1291"/>
                <a:gd name="T49" fmla="*/ 206 h 704"/>
                <a:gd name="T50" fmla="*/ 374 w 1291"/>
                <a:gd name="T51" fmla="*/ 275 h 704"/>
                <a:gd name="T52" fmla="*/ 244 w 1291"/>
                <a:gd name="T53" fmla="*/ 290 h 704"/>
                <a:gd name="T54" fmla="*/ 229 w 1291"/>
                <a:gd name="T55" fmla="*/ 313 h 704"/>
                <a:gd name="T56" fmla="*/ 183 w 1291"/>
                <a:gd name="T57" fmla="*/ 313 h 704"/>
                <a:gd name="T58" fmla="*/ 106 w 1291"/>
                <a:gd name="T59" fmla="*/ 367 h 704"/>
                <a:gd name="T60" fmla="*/ 0 w 1291"/>
                <a:gd name="T61" fmla="*/ 390 h 704"/>
                <a:gd name="T62" fmla="*/ 0 w 1291"/>
                <a:gd name="T63" fmla="*/ 390 h 704"/>
                <a:gd name="T64" fmla="*/ 0 w 1291"/>
                <a:gd name="T65" fmla="*/ 435 h 704"/>
                <a:gd name="T66" fmla="*/ 30 w 1291"/>
                <a:gd name="T67" fmla="*/ 466 h 704"/>
                <a:gd name="T68" fmla="*/ 30 w 1291"/>
                <a:gd name="T69" fmla="*/ 520 h 704"/>
                <a:gd name="T70" fmla="*/ 45 w 1291"/>
                <a:gd name="T71" fmla="*/ 573 h 704"/>
                <a:gd name="T72" fmla="*/ 106 w 1291"/>
                <a:gd name="T73" fmla="*/ 573 h 704"/>
                <a:gd name="T74" fmla="*/ 145 w 1291"/>
                <a:gd name="T75" fmla="*/ 642 h 704"/>
                <a:gd name="T76" fmla="*/ 198 w 1291"/>
                <a:gd name="T77" fmla="*/ 695 h 704"/>
                <a:gd name="T78" fmla="*/ 267 w 1291"/>
                <a:gd name="T79" fmla="*/ 642 h 704"/>
                <a:gd name="T80" fmla="*/ 267 w 1291"/>
                <a:gd name="T81" fmla="*/ 642 h 704"/>
                <a:gd name="T82" fmla="*/ 442 w 1291"/>
                <a:gd name="T83" fmla="*/ 527 h 704"/>
                <a:gd name="T84" fmla="*/ 504 w 1291"/>
                <a:gd name="T85" fmla="*/ 428 h 704"/>
                <a:gd name="T86" fmla="*/ 588 w 1291"/>
                <a:gd name="T87" fmla="*/ 474 h 704"/>
                <a:gd name="T88" fmla="*/ 679 w 1291"/>
                <a:gd name="T89" fmla="*/ 588 h 704"/>
                <a:gd name="T90" fmla="*/ 748 w 1291"/>
                <a:gd name="T91" fmla="*/ 649 h 704"/>
                <a:gd name="T92" fmla="*/ 763 w 1291"/>
                <a:gd name="T93" fmla="*/ 703 h 704"/>
                <a:gd name="T94" fmla="*/ 763 w 1291"/>
                <a:gd name="T95" fmla="*/ 703 h 704"/>
                <a:gd name="T96" fmla="*/ 848 w 1291"/>
                <a:gd name="T97" fmla="*/ 634 h 704"/>
                <a:gd name="T98" fmla="*/ 878 w 1291"/>
                <a:gd name="T99" fmla="*/ 558 h 704"/>
                <a:gd name="T100" fmla="*/ 893 w 1291"/>
                <a:gd name="T101" fmla="*/ 458 h 704"/>
                <a:gd name="T102" fmla="*/ 985 w 1291"/>
                <a:gd name="T103" fmla="*/ 466 h 704"/>
                <a:gd name="T104" fmla="*/ 1015 w 1291"/>
                <a:gd name="T105" fmla="*/ 489 h 704"/>
                <a:gd name="T106" fmla="*/ 1046 w 1291"/>
                <a:gd name="T107" fmla="*/ 474 h 704"/>
                <a:gd name="T108" fmla="*/ 1038 w 1291"/>
                <a:gd name="T109" fmla="*/ 412 h 704"/>
                <a:gd name="T110" fmla="*/ 1046 w 1291"/>
                <a:gd name="T111" fmla="*/ 382 h 704"/>
                <a:gd name="T112" fmla="*/ 1092 w 1291"/>
                <a:gd name="T113" fmla="*/ 359 h 704"/>
                <a:gd name="T114" fmla="*/ 1107 w 1291"/>
                <a:gd name="T115" fmla="*/ 313 h 704"/>
                <a:gd name="T116" fmla="*/ 1168 w 1291"/>
                <a:gd name="T117" fmla="*/ 344 h 704"/>
                <a:gd name="T118" fmla="*/ 1214 w 1291"/>
                <a:gd name="T119" fmla="*/ 329 h 704"/>
                <a:gd name="T120" fmla="*/ 1252 w 1291"/>
                <a:gd name="T121" fmla="*/ 321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91" h="704">
                  <a:moveTo>
                    <a:pt x="1252" y="321"/>
                  </a:moveTo>
                  <a:lnTo>
                    <a:pt x="1252" y="321"/>
                  </a:lnTo>
                  <a:cubicBezTo>
                    <a:pt x="1245" y="275"/>
                    <a:pt x="1222" y="237"/>
                    <a:pt x="1229" y="191"/>
                  </a:cubicBezTo>
                  <a:cubicBezTo>
                    <a:pt x="1237" y="160"/>
                    <a:pt x="1267" y="138"/>
                    <a:pt x="1290" y="107"/>
                  </a:cubicBezTo>
                  <a:lnTo>
                    <a:pt x="1290" y="107"/>
                  </a:lnTo>
                  <a:cubicBezTo>
                    <a:pt x="1260" y="84"/>
                    <a:pt x="1222" y="54"/>
                    <a:pt x="1184" y="38"/>
                  </a:cubicBezTo>
                  <a:cubicBezTo>
                    <a:pt x="1168" y="31"/>
                    <a:pt x="1153" y="23"/>
                    <a:pt x="1145" y="23"/>
                  </a:cubicBezTo>
                  <a:cubicBezTo>
                    <a:pt x="1138" y="31"/>
                    <a:pt x="1145" y="38"/>
                    <a:pt x="1138" y="46"/>
                  </a:cubicBezTo>
                  <a:cubicBezTo>
                    <a:pt x="1122" y="46"/>
                    <a:pt x="1107" y="46"/>
                    <a:pt x="1092" y="46"/>
                  </a:cubicBezTo>
                  <a:cubicBezTo>
                    <a:pt x="1077" y="46"/>
                    <a:pt x="1069" y="23"/>
                    <a:pt x="1054" y="31"/>
                  </a:cubicBezTo>
                  <a:cubicBezTo>
                    <a:pt x="1038" y="38"/>
                    <a:pt x="1046" y="76"/>
                    <a:pt x="1023" y="76"/>
                  </a:cubicBezTo>
                  <a:cubicBezTo>
                    <a:pt x="1000" y="69"/>
                    <a:pt x="1008" y="23"/>
                    <a:pt x="985" y="15"/>
                  </a:cubicBezTo>
                  <a:cubicBezTo>
                    <a:pt x="962" y="8"/>
                    <a:pt x="939" y="31"/>
                    <a:pt x="916" y="31"/>
                  </a:cubicBezTo>
                  <a:cubicBezTo>
                    <a:pt x="909" y="31"/>
                    <a:pt x="893" y="31"/>
                    <a:pt x="886" y="23"/>
                  </a:cubicBezTo>
                  <a:cubicBezTo>
                    <a:pt x="870" y="15"/>
                    <a:pt x="870" y="0"/>
                    <a:pt x="855" y="0"/>
                  </a:cubicBezTo>
                  <a:cubicBezTo>
                    <a:pt x="832" y="0"/>
                    <a:pt x="802" y="15"/>
                    <a:pt x="779" y="23"/>
                  </a:cubicBezTo>
                  <a:cubicBezTo>
                    <a:pt x="756" y="31"/>
                    <a:pt x="740" y="38"/>
                    <a:pt x="717" y="31"/>
                  </a:cubicBezTo>
                  <a:cubicBezTo>
                    <a:pt x="695" y="31"/>
                    <a:pt x="672" y="23"/>
                    <a:pt x="649" y="15"/>
                  </a:cubicBezTo>
                  <a:cubicBezTo>
                    <a:pt x="641" y="15"/>
                    <a:pt x="634" y="8"/>
                    <a:pt x="618" y="0"/>
                  </a:cubicBezTo>
                  <a:lnTo>
                    <a:pt x="618" y="0"/>
                  </a:lnTo>
                  <a:cubicBezTo>
                    <a:pt x="611" y="15"/>
                    <a:pt x="603" y="31"/>
                    <a:pt x="603" y="54"/>
                  </a:cubicBezTo>
                  <a:cubicBezTo>
                    <a:pt x="595" y="69"/>
                    <a:pt x="611" y="92"/>
                    <a:pt x="603" y="107"/>
                  </a:cubicBezTo>
                  <a:cubicBezTo>
                    <a:pt x="588" y="130"/>
                    <a:pt x="550" y="130"/>
                    <a:pt x="527" y="153"/>
                  </a:cubicBezTo>
                  <a:cubicBezTo>
                    <a:pt x="519" y="168"/>
                    <a:pt x="527" y="199"/>
                    <a:pt x="511" y="206"/>
                  </a:cubicBezTo>
                  <a:cubicBezTo>
                    <a:pt x="488" y="222"/>
                    <a:pt x="465" y="199"/>
                    <a:pt x="442" y="206"/>
                  </a:cubicBezTo>
                  <a:cubicBezTo>
                    <a:pt x="412" y="222"/>
                    <a:pt x="404" y="260"/>
                    <a:pt x="374" y="275"/>
                  </a:cubicBezTo>
                  <a:cubicBezTo>
                    <a:pt x="336" y="290"/>
                    <a:pt x="290" y="275"/>
                    <a:pt x="244" y="290"/>
                  </a:cubicBezTo>
                  <a:cubicBezTo>
                    <a:pt x="236" y="290"/>
                    <a:pt x="236" y="313"/>
                    <a:pt x="229" y="313"/>
                  </a:cubicBezTo>
                  <a:cubicBezTo>
                    <a:pt x="213" y="321"/>
                    <a:pt x="198" y="306"/>
                    <a:pt x="183" y="313"/>
                  </a:cubicBezTo>
                  <a:cubicBezTo>
                    <a:pt x="160" y="329"/>
                    <a:pt x="137" y="351"/>
                    <a:pt x="106" y="367"/>
                  </a:cubicBezTo>
                  <a:cubicBezTo>
                    <a:pt x="76" y="374"/>
                    <a:pt x="38" y="382"/>
                    <a:pt x="0" y="390"/>
                  </a:cubicBezTo>
                  <a:lnTo>
                    <a:pt x="0" y="390"/>
                  </a:lnTo>
                  <a:cubicBezTo>
                    <a:pt x="0" y="405"/>
                    <a:pt x="0" y="420"/>
                    <a:pt x="0" y="435"/>
                  </a:cubicBezTo>
                  <a:cubicBezTo>
                    <a:pt x="7" y="451"/>
                    <a:pt x="23" y="451"/>
                    <a:pt x="30" y="466"/>
                  </a:cubicBezTo>
                  <a:cubicBezTo>
                    <a:pt x="38" y="481"/>
                    <a:pt x="30" y="497"/>
                    <a:pt x="30" y="520"/>
                  </a:cubicBezTo>
                  <a:cubicBezTo>
                    <a:pt x="38" y="535"/>
                    <a:pt x="30" y="558"/>
                    <a:pt x="45" y="573"/>
                  </a:cubicBezTo>
                  <a:cubicBezTo>
                    <a:pt x="61" y="581"/>
                    <a:pt x="91" y="558"/>
                    <a:pt x="106" y="573"/>
                  </a:cubicBezTo>
                  <a:cubicBezTo>
                    <a:pt x="129" y="588"/>
                    <a:pt x="129" y="619"/>
                    <a:pt x="145" y="642"/>
                  </a:cubicBezTo>
                  <a:cubicBezTo>
                    <a:pt x="160" y="657"/>
                    <a:pt x="175" y="687"/>
                    <a:pt x="198" y="695"/>
                  </a:cubicBezTo>
                  <a:cubicBezTo>
                    <a:pt x="229" y="695"/>
                    <a:pt x="236" y="657"/>
                    <a:pt x="267" y="642"/>
                  </a:cubicBezTo>
                  <a:lnTo>
                    <a:pt x="267" y="642"/>
                  </a:lnTo>
                  <a:cubicBezTo>
                    <a:pt x="397" y="642"/>
                    <a:pt x="366" y="619"/>
                    <a:pt x="442" y="527"/>
                  </a:cubicBezTo>
                  <a:cubicBezTo>
                    <a:pt x="450" y="512"/>
                    <a:pt x="481" y="412"/>
                    <a:pt x="504" y="428"/>
                  </a:cubicBezTo>
                  <a:cubicBezTo>
                    <a:pt x="534" y="443"/>
                    <a:pt x="557" y="458"/>
                    <a:pt x="588" y="474"/>
                  </a:cubicBezTo>
                  <a:cubicBezTo>
                    <a:pt x="634" y="489"/>
                    <a:pt x="679" y="543"/>
                    <a:pt x="679" y="588"/>
                  </a:cubicBezTo>
                  <a:cubicBezTo>
                    <a:pt x="679" y="619"/>
                    <a:pt x="740" y="604"/>
                    <a:pt x="748" y="649"/>
                  </a:cubicBezTo>
                  <a:cubicBezTo>
                    <a:pt x="763" y="703"/>
                    <a:pt x="763" y="703"/>
                    <a:pt x="763" y="703"/>
                  </a:cubicBezTo>
                  <a:lnTo>
                    <a:pt x="763" y="703"/>
                  </a:lnTo>
                  <a:cubicBezTo>
                    <a:pt x="779" y="680"/>
                    <a:pt x="832" y="657"/>
                    <a:pt x="848" y="634"/>
                  </a:cubicBezTo>
                  <a:cubicBezTo>
                    <a:pt x="863" y="611"/>
                    <a:pt x="870" y="581"/>
                    <a:pt x="878" y="558"/>
                  </a:cubicBezTo>
                  <a:cubicBezTo>
                    <a:pt x="886" y="520"/>
                    <a:pt x="870" y="474"/>
                    <a:pt x="893" y="458"/>
                  </a:cubicBezTo>
                  <a:cubicBezTo>
                    <a:pt x="916" y="435"/>
                    <a:pt x="954" y="458"/>
                    <a:pt x="985" y="466"/>
                  </a:cubicBezTo>
                  <a:cubicBezTo>
                    <a:pt x="1000" y="474"/>
                    <a:pt x="1000" y="489"/>
                    <a:pt x="1015" y="489"/>
                  </a:cubicBezTo>
                  <a:cubicBezTo>
                    <a:pt x="1023" y="489"/>
                    <a:pt x="1046" y="489"/>
                    <a:pt x="1046" y="474"/>
                  </a:cubicBezTo>
                  <a:cubicBezTo>
                    <a:pt x="1054" y="458"/>
                    <a:pt x="1038" y="435"/>
                    <a:pt x="1038" y="412"/>
                  </a:cubicBezTo>
                  <a:cubicBezTo>
                    <a:pt x="1038" y="405"/>
                    <a:pt x="1038" y="390"/>
                    <a:pt x="1046" y="382"/>
                  </a:cubicBezTo>
                  <a:cubicBezTo>
                    <a:pt x="1061" y="367"/>
                    <a:pt x="1077" y="374"/>
                    <a:pt x="1092" y="359"/>
                  </a:cubicBezTo>
                  <a:cubicBezTo>
                    <a:pt x="1099" y="351"/>
                    <a:pt x="1092" y="321"/>
                    <a:pt x="1107" y="313"/>
                  </a:cubicBezTo>
                  <a:cubicBezTo>
                    <a:pt x="1130" y="313"/>
                    <a:pt x="1145" y="344"/>
                    <a:pt x="1168" y="344"/>
                  </a:cubicBezTo>
                  <a:cubicBezTo>
                    <a:pt x="1184" y="344"/>
                    <a:pt x="1199" y="336"/>
                    <a:pt x="1214" y="329"/>
                  </a:cubicBezTo>
                  <a:cubicBezTo>
                    <a:pt x="1229" y="329"/>
                    <a:pt x="1237" y="321"/>
                    <a:pt x="1252" y="321"/>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12" name="Freeform 182"/>
            <p:cNvSpPr>
              <a:spLocks noChangeArrowheads="1"/>
            </p:cNvSpPr>
            <p:nvPr/>
          </p:nvSpPr>
          <p:spPr bwMode="auto">
            <a:xfrm>
              <a:off x="3604979" y="5895976"/>
              <a:ext cx="439708" cy="371475"/>
            </a:xfrm>
            <a:custGeom>
              <a:avLst/>
              <a:gdLst>
                <a:gd name="T0" fmla="*/ 1222 w 1223"/>
                <a:gd name="T1" fmla="*/ 23 h 1033"/>
                <a:gd name="T2" fmla="*/ 1222 w 1223"/>
                <a:gd name="T3" fmla="*/ 23 h 1033"/>
                <a:gd name="T4" fmla="*/ 1214 w 1223"/>
                <a:gd name="T5" fmla="*/ 84 h 1033"/>
                <a:gd name="T6" fmla="*/ 1161 w 1223"/>
                <a:gd name="T7" fmla="*/ 107 h 1033"/>
                <a:gd name="T8" fmla="*/ 1161 w 1223"/>
                <a:gd name="T9" fmla="*/ 107 h 1033"/>
                <a:gd name="T10" fmla="*/ 1107 w 1223"/>
                <a:gd name="T11" fmla="*/ 138 h 1033"/>
                <a:gd name="T12" fmla="*/ 1123 w 1223"/>
                <a:gd name="T13" fmla="*/ 214 h 1033"/>
                <a:gd name="T14" fmla="*/ 1115 w 1223"/>
                <a:gd name="T15" fmla="*/ 283 h 1033"/>
                <a:gd name="T16" fmla="*/ 1161 w 1223"/>
                <a:gd name="T17" fmla="*/ 329 h 1033"/>
                <a:gd name="T18" fmla="*/ 1130 w 1223"/>
                <a:gd name="T19" fmla="*/ 367 h 1033"/>
                <a:gd name="T20" fmla="*/ 1191 w 1223"/>
                <a:gd name="T21" fmla="*/ 482 h 1033"/>
                <a:gd name="T22" fmla="*/ 1168 w 1223"/>
                <a:gd name="T23" fmla="*/ 558 h 1033"/>
                <a:gd name="T24" fmla="*/ 1168 w 1223"/>
                <a:gd name="T25" fmla="*/ 558 h 1033"/>
                <a:gd name="T26" fmla="*/ 1153 w 1223"/>
                <a:gd name="T27" fmla="*/ 612 h 1033"/>
                <a:gd name="T28" fmla="*/ 1153 w 1223"/>
                <a:gd name="T29" fmla="*/ 665 h 1033"/>
                <a:gd name="T30" fmla="*/ 1077 w 1223"/>
                <a:gd name="T31" fmla="*/ 711 h 1033"/>
                <a:gd name="T32" fmla="*/ 1061 w 1223"/>
                <a:gd name="T33" fmla="*/ 764 h 1033"/>
                <a:gd name="T34" fmla="*/ 992 w 1223"/>
                <a:gd name="T35" fmla="*/ 764 h 1033"/>
                <a:gd name="T36" fmla="*/ 924 w 1223"/>
                <a:gd name="T37" fmla="*/ 833 h 1033"/>
                <a:gd name="T38" fmla="*/ 794 w 1223"/>
                <a:gd name="T39" fmla="*/ 848 h 1033"/>
                <a:gd name="T40" fmla="*/ 779 w 1223"/>
                <a:gd name="T41" fmla="*/ 871 h 1033"/>
                <a:gd name="T42" fmla="*/ 733 w 1223"/>
                <a:gd name="T43" fmla="*/ 871 h 1033"/>
                <a:gd name="T44" fmla="*/ 656 w 1223"/>
                <a:gd name="T45" fmla="*/ 925 h 1033"/>
                <a:gd name="T46" fmla="*/ 550 w 1223"/>
                <a:gd name="T47" fmla="*/ 948 h 1033"/>
                <a:gd name="T48" fmla="*/ 550 w 1223"/>
                <a:gd name="T49" fmla="*/ 948 h 1033"/>
                <a:gd name="T50" fmla="*/ 450 w 1223"/>
                <a:gd name="T51" fmla="*/ 932 h 1033"/>
                <a:gd name="T52" fmla="*/ 435 w 1223"/>
                <a:gd name="T53" fmla="*/ 970 h 1033"/>
                <a:gd name="T54" fmla="*/ 313 w 1223"/>
                <a:gd name="T55" fmla="*/ 1032 h 1033"/>
                <a:gd name="T56" fmla="*/ 244 w 1223"/>
                <a:gd name="T57" fmla="*/ 963 h 1033"/>
                <a:gd name="T58" fmla="*/ 214 w 1223"/>
                <a:gd name="T59" fmla="*/ 848 h 1033"/>
                <a:gd name="T60" fmla="*/ 214 w 1223"/>
                <a:gd name="T61" fmla="*/ 764 h 1033"/>
                <a:gd name="T62" fmla="*/ 252 w 1223"/>
                <a:gd name="T63" fmla="*/ 657 h 1033"/>
                <a:gd name="T64" fmla="*/ 290 w 1223"/>
                <a:gd name="T65" fmla="*/ 612 h 1033"/>
                <a:gd name="T66" fmla="*/ 275 w 1223"/>
                <a:gd name="T67" fmla="*/ 573 h 1033"/>
                <a:gd name="T68" fmla="*/ 191 w 1223"/>
                <a:gd name="T69" fmla="*/ 589 h 1033"/>
                <a:gd name="T70" fmla="*/ 145 w 1223"/>
                <a:gd name="T71" fmla="*/ 543 h 1033"/>
                <a:gd name="T72" fmla="*/ 84 w 1223"/>
                <a:gd name="T73" fmla="*/ 543 h 1033"/>
                <a:gd name="T74" fmla="*/ 45 w 1223"/>
                <a:gd name="T75" fmla="*/ 482 h 1033"/>
                <a:gd name="T76" fmla="*/ 0 w 1223"/>
                <a:gd name="T77" fmla="*/ 459 h 1033"/>
                <a:gd name="T78" fmla="*/ 0 w 1223"/>
                <a:gd name="T79" fmla="*/ 459 h 1033"/>
                <a:gd name="T80" fmla="*/ 84 w 1223"/>
                <a:gd name="T81" fmla="*/ 421 h 1033"/>
                <a:gd name="T82" fmla="*/ 198 w 1223"/>
                <a:gd name="T83" fmla="*/ 405 h 1033"/>
                <a:gd name="T84" fmla="*/ 244 w 1223"/>
                <a:gd name="T85" fmla="*/ 375 h 1033"/>
                <a:gd name="T86" fmla="*/ 275 w 1223"/>
                <a:gd name="T87" fmla="*/ 375 h 1033"/>
                <a:gd name="T88" fmla="*/ 351 w 1223"/>
                <a:gd name="T89" fmla="*/ 352 h 1033"/>
                <a:gd name="T90" fmla="*/ 427 w 1223"/>
                <a:gd name="T91" fmla="*/ 375 h 1033"/>
                <a:gd name="T92" fmla="*/ 473 w 1223"/>
                <a:gd name="T93" fmla="*/ 298 h 1033"/>
                <a:gd name="T94" fmla="*/ 496 w 1223"/>
                <a:gd name="T95" fmla="*/ 245 h 1033"/>
                <a:gd name="T96" fmla="*/ 565 w 1223"/>
                <a:gd name="T97" fmla="*/ 214 h 1033"/>
                <a:gd name="T98" fmla="*/ 618 w 1223"/>
                <a:gd name="T99" fmla="*/ 184 h 1033"/>
                <a:gd name="T100" fmla="*/ 626 w 1223"/>
                <a:gd name="T101" fmla="*/ 123 h 1033"/>
                <a:gd name="T102" fmla="*/ 679 w 1223"/>
                <a:gd name="T103" fmla="*/ 115 h 1033"/>
                <a:gd name="T104" fmla="*/ 702 w 1223"/>
                <a:gd name="T105" fmla="*/ 130 h 1033"/>
                <a:gd name="T106" fmla="*/ 771 w 1223"/>
                <a:gd name="T107" fmla="*/ 84 h 1033"/>
                <a:gd name="T108" fmla="*/ 931 w 1223"/>
                <a:gd name="T109" fmla="*/ 92 h 1033"/>
                <a:gd name="T110" fmla="*/ 992 w 1223"/>
                <a:gd name="T111" fmla="*/ 46 h 1033"/>
                <a:gd name="T112" fmla="*/ 1130 w 1223"/>
                <a:gd name="T113" fmla="*/ 8 h 1033"/>
                <a:gd name="T114" fmla="*/ 1222 w 1223"/>
                <a:gd name="T115" fmla="*/ 23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23" h="1033">
                  <a:moveTo>
                    <a:pt x="1222" y="23"/>
                  </a:moveTo>
                  <a:lnTo>
                    <a:pt x="1222" y="23"/>
                  </a:lnTo>
                  <a:cubicBezTo>
                    <a:pt x="1214" y="46"/>
                    <a:pt x="1222" y="69"/>
                    <a:pt x="1214" y="84"/>
                  </a:cubicBezTo>
                  <a:cubicBezTo>
                    <a:pt x="1199" y="100"/>
                    <a:pt x="1176" y="100"/>
                    <a:pt x="1161" y="107"/>
                  </a:cubicBezTo>
                  <a:lnTo>
                    <a:pt x="1161" y="107"/>
                  </a:lnTo>
                  <a:cubicBezTo>
                    <a:pt x="1138" y="115"/>
                    <a:pt x="1115" y="123"/>
                    <a:pt x="1107" y="138"/>
                  </a:cubicBezTo>
                  <a:cubicBezTo>
                    <a:pt x="1092" y="161"/>
                    <a:pt x="1115" y="192"/>
                    <a:pt x="1123" y="214"/>
                  </a:cubicBezTo>
                  <a:cubicBezTo>
                    <a:pt x="1123" y="237"/>
                    <a:pt x="1107" y="260"/>
                    <a:pt x="1115" y="283"/>
                  </a:cubicBezTo>
                  <a:cubicBezTo>
                    <a:pt x="1123" y="306"/>
                    <a:pt x="1153" y="314"/>
                    <a:pt x="1161" y="329"/>
                  </a:cubicBezTo>
                  <a:cubicBezTo>
                    <a:pt x="1161" y="344"/>
                    <a:pt x="1130" y="352"/>
                    <a:pt x="1130" y="367"/>
                  </a:cubicBezTo>
                  <a:cubicBezTo>
                    <a:pt x="1145" y="405"/>
                    <a:pt x="1184" y="444"/>
                    <a:pt x="1191" y="482"/>
                  </a:cubicBezTo>
                  <a:cubicBezTo>
                    <a:pt x="1199" y="512"/>
                    <a:pt x="1176" y="535"/>
                    <a:pt x="1168" y="558"/>
                  </a:cubicBezTo>
                  <a:lnTo>
                    <a:pt x="1168" y="558"/>
                  </a:lnTo>
                  <a:cubicBezTo>
                    <a:pt x="1161" y="573"/>
                    <a:pt x="1153" y="589"/>
                    <a:pt x="1153" y="612"/>
                  </a:cubicBezTo>
                  <a:cubicBezTo>
                    <a:pt x="1145" y="627"/>
                    <a:pt x="1161" y="650"/>
                    <a:pt x="1153" y="665"/>
                  </a:cubicBezTo>
                  <a:cubicBezTo>
                    <a:pt x="1138" y="688"/>
                    <a:pt x="1100" y="688"/>
                    <a:pt x="1077" y="711"/>
                  </a:cubicBezTo>
                  <a:cubicBezTo>
                    <a:pt x="1069" y="726"/>
                    <a:pt x="1077" y="757"/>
                    <a:pt x="1061" y="764"/>
                  </a:cubicBezTo>
                  <a:cubicBezTo>
                    <a:pt x="1038" y="780"/>
                    <a:pt x="1015" y="757"/>
                    <a:pt x="992" y="764"/>
                  </a:cubicBezTo>
                  <a:cubicBezTo>
                    <a:pt x="962" y="780"/>
                    <a:pt x="954" y="818"/>
                    <a:pt x="924" y="833"/>
                  </a:cubicBezTo>
                  <a:cubicBezTo>
                    <a:pt x="886" y="848"/>
                    <a:pt x="840" y="833"/>
                    <a:pt x="794" y="848"/>
                  </a:cubicBezTo>
                  <a:cubicBezTo>
                    <a:pt x="786" y="848"/>
                    <a:pt x="786" y="871"/>
                    <a:pt x="779" y="871"/>
                  </a:cubicBezTo>
                  <a:cubicBezTo>
                    <a:pt x="763" y="879"/>
                    <a:pt x="748" y="864"/>
                    <a:pt x="733" y="871"/>
                  </a:cubicBezTo>
                  <a:cubicBezTo>
                    <a:pt x="710" y="887"/>
                    <a:pt x="687" y="909"/>
                    <a:pt x="656" y="925"/>
                  </a:cubicBezTo>
                  <a:cubicBezTo>
                    <a:pt x="626" y="932"/>
                    <a:pt x="588" y="940"/>
                    <a:pt x="550" y="948"/>
                  </a:cubicBezTo>
                  <a:lnTo>
                    <a:pt x="550" y="948"/>
                  </a:lnTo>
                  <a:cubicBezTo>
                    <a:pt x="519" y="940"/>
                    <a:pt x="481" y="925"/>
                    <a:pt x="450" y="932"/>
                  </a:cubicBezTo>
                  <a:cubicBezTo>
                    <a:pt x="443" y="940"/>
                    <a:pt x="443" y="963"/>
                    <a:pt x="435" y="970"/>
                  </a:cubicBezTo>
                  <a:cubicBezTo>
                    <a:pt x="397" y="993"/>
                    <a:pt x="359" y="1032"/>
                    <a:pt x="313" y="1032"/>
                  </a:cubicBezTo>
                  <a:cubicBezTo>
                    <a:pt x="282" y="1032"/>
                    <a:pt x="259" y="993"/>
                    <a:pt x="244" y="963"/>
                  </a:cubicBezTo>
                  <a:cubicBezTo>
                    <a:pt x="229" y="932"/>
                    <a:pt x="221" y="887"/>
                    <a:pt x="214" y="848"/>
                  </a:cubicBezTo>
                  <a:cubicBezTo>
                    <a:pt x="214" y="818"/>
                    <a:pt x="214" y="795"/>
                    <a:pt x="214" y="764"/>
                  </a:cubicBezTo>
                  <a:cubicBezTo>
                    <a:pt x="221" y="726"/>
                    <a:pt x="237" y="696"/>
                    <a:pt x="252" y="657"/>
                  </a:cubicBezTo>
                  <a:cubicBezTo>
                    <a:pt x="259" y="642"/>
                    <a:pt x="282" y="634"/>
                    <a:pt x="290" y="612"/>
                  </a:cubicBezTo>
                  <a:cubicBezTo>
                    <a:pt x="290" y="596"/>
                    <a:pt x="275" y="589"/>
                    <a:pt x="275" y="573"/>
                  </a:cubicBezTo>
                  <a:cubicBezTo>
                    <a:pt x="275" y="573"/>
                    <a:pt x="198" y="589"/>
                    <a:pt x="191" y="589"/>
                  </a:cubicBezTo>
                  <a:lnTo>
                    <a:pt x="145" y="543"/>
                  </a:lnTo>
                  <a:cubicBezTo>
                    <a:pt x="122" y="543"/>
                    <a:pt x="99" y="551"/>
                    <a:pt x="84" y="543"/>
                  </a:cubicBezTo>
                  <a:cubicBezTo>
                    <a:pt x="61" y="528"/>
                    <a:pt x="53" y="505"/>
                    <a:pt x="45" y="482"/>
                  </a:cubicBezTo>
                  <a:cubicBezTo>
                    <a:pt x="38" y="474"/>
                    <a:pt x="7" y="466"/>
                    <a:pt x="0" y="459"/>
                  </a:cubicBezTo>
                  <a:lnTo>
                    <a:pt x="0" y="459"/>
                  </a:lnTo>
                  <a:cubicBezTo>
                    <a:pt x="23" y="444"/>
                    <a:pt x="68" y="428"/>
                    <a:pt x="84" y="421"/>
                  </a:cubicBezTo>
                  <a:cubicBezTo>
                    <a:pt x="122" y="413"/>
                    <a:pt x="160" y="421"/>
                    <a:pt x="198" y="405"/>
                  </a:cubicBezTo>
                  <a:cubicBezTo>
                    <a:pt x="214" y="398"/>
                    <a:pt x="229" y="375"/>
                    <a:pt x="244" y="375"/>
                  </a:cubicBezTo>
                  <a:cubicBezTo>
                    <a:pt x="252" y="367"/>
                    <a:pt x="267" y="382"/>
                    <a:pt x="275" y="375"/>
                  </a:cubicBezTo>
                  <a:cubicBezTo>
                    <a:pt x="305" y="375"/>
                    <a:pt x="320" y="352"/>
                    <a:pt x="351" y="352"/>
                  </a:cubicBezTo>
                  <a:cubicBezTo>
                    <a:pt x="374" y="352"/>
                    <a:pt x="404" y="382"/>
                    <a:pt x="427" y="375"/>
                  </a:cubicBezTo>
                  <a:cubicBezTo>
                    <a:pt x="450" y="359"/>
                    <a:pt x="458" y="321"/>
                    <a:pt x="473" y="298"/>
                  </a:cubicBezTo>
                  <a:cubicBezTo>
                    <a:pt x="481" y="283"/>
                    <a:pt x="481" y="260"/>
                    <a:pt x="496" y="245"/>
                  </a:cubicBezTo>
                  <a:cubicBezTo>
                    <a:pt x="519" y="230"/>
                    <a:pt x="542" y="230"/>
                    <a:pt x="565" y="214"/>
                  </a:cubicBezTo>
                  <a:cubicBezTo>
                    <a:pt x="588" y="207"/>
                    <a:pt x="611" y="199"/>
                    <a:pt x="618" y="184"/>
                  </a:cubicBezTo>
                  <a:cubicBezTo>
                    <a:pt x="634" y="169"/>
                    <a:pt x="611" y="138"/>
                    <a:pt x="626" y="123"/>
                  </a:cubicBezTo>
                  <a:cubicBezTo>
                    <a:pt x="641" y="115"/>
                    <a:pt x="664" y="115"/>
                    <a:pt x="679" y="115"/>
                  </a:cubicBezTo>
                  <a:cubicBezTo>
                    <a:pt x="687" y="115"/>
                    <a:pt x="695" y="130"/>
                    <a:pt x="702" y="130"/>
                  </a:cubicBezTo>
                  <a:cubicBezTo>
                    <a:pt x="725" y="123"/>
                    <a:pt x="740" y="84"/>
                    <a:pt x="771" y="84"/>
                  </a:cubicBezTo>
                  <a:cubicBezTo>
                    <a:pt x="825" y="69"/>
                    <a:pt x="878" y="100"/>
                    <a:pt x="931" y="92"/>
                  </a:cubicBezTo>
                  <a:cubicBezTo>
                    <a:pt x="954" y="84"/>
                    <a:pt x="970" y="54"/>
                    <a:pt x="992" y="46"/>
                  </a:cubicBezTo>
                  <a:cubicBezTo>
                    <a:pt x="1038" y="23"/>
                    <a:pt x="1084" y="8"/>
                    <a:pt x="1130" y="8"/>
                  </a:cubicBezTo>
                  <a:cubicBezTo>
                    <a:pt x="1161" y="0"/>
                    <a:pt x="1191" y="16"/>
                    <a:pt x="1222" y="2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13" name="Freeform 183"/>
            <p:cNvSpPr>
              <a:spLocks noChangeArrowheads="1"/>
            </p:cNvSpPr>
            <p:nvPr/>
          </p:nvSpPr>
          <p:spPr bwMode="auto">
            <a:xfrm>
              <a:off x="3338296" y="6061075"/>
              <a:ext cx="593686" cy="488950"/>
            </a:xfrm>
            <a:custGeom>
              <a:avLst/>
              <a:gdLst>
                <a:gd name="T0" fmla="*/ 741 w 1651"/>
                <a:gd name="T1" fmla="*/ 0 h 1360"/>
                <a:gd name="T2" fmla="*/ 741 w 1651"/>
                <a:gd name="T3" fmla="*/ 0 h 1360"/>
                <a:gd name="T4" fmla="*/ 786 w 1651"/>
                <a:gd name="T5" fmla="*/ 23 h 1360"/>
                <a:gd name="T6" fmla="*/ 825 w 1651"/>
                <a:gd name="T7" fmla="*/ 84 h 1360"/>
                <a:gd name="T8" fmla="*/ 886 w 1651"/>
                <a:gd name="T9" fmla="*/ 84 h 1360"/>
                <a:gd name="T10" fmla="*/ 932 w 1651"/>
                <a:gd name="T11" fmla="*/ 130 h 1360"/>
                <a:gd name="T12" fmla="*/ 1016 w 1651"/>
                <a:gd name="T13" fmla="*/ 114 h 1360"/>
                <a:gd name="T14" fmla="*/ 1031 w 1651"/>
                <a:gd name="T15" fmla="*/ 153 h 1360"/>
                <a:gd name="T16" fmla="*/ 993 w 1651"/>
                <a:gd name="T17" fmla="*/ 198 h 1360"/>
                <a:gd name="T18" fmla="*/ 955 w 1651"/>
                <a:gd name="T19" fmla="*/ 305 h 1360"/>
                <a:gd name="T20" fmla="*/ 955 w 1651"/>
                <a:gd name="T21" fmla="*/ 389 h 1360"/>
                <a:gd name="T22" fmla="*/ 985 w 1651"/>
                <a:gd name="T23" fmla="*/ 504 h 1360"/>
                <a:gd name="T24" fmla="*/ 1054 w 1651"/>
                <a:gd name="T25" fmla="*/ 573 h 1360"/>
                <a:gd name="T26" fmla="*/ 1176 w 1651"/>
                <a:gd name="T27" fmla="*/ 511 h 1360"/>
                <a:gd name="T28" fmla="*/ 1191 w 1651"/>
                <a:gd name="T29" fmla="*/ 473 h 1360"/>
                <a:gd name="T30" fmla="*/ 1291 w 1651"/>
                <a:gd name="T31" fmla="*/ 489 h 1360"/>
                <a:gd name="T32" fmla="*/ 1291 w 1651"/>
                <a:gd name="T33" fmla="*/ 489 h 1360"/>
                <a:gd name="T34" fmla="*/ 1291 w 1651"/>
                <a:gd name="T35" fmla="*/ 534 h 1360"/>
                <a:gd name="T36" fmla="*/ 1321 w 1651"/>
                <a:gd name="T37" fmla="*/ 565 h 1360"/>
                <a:gd name="T38" fmla="*/ 1321 w 1651"/>
                <a:gd name="T39" fmla="*/ 619 h 1360"/>
                <a:gd name="T40" fmla="*/ 1336 w 1651"/>
                <a:gd name="T41" fmla="*/ 672 h 1360"/>
                <a:gd name="T42" fmla="*/ 1397 w 1651"/>
                <a:gd name="T43" fmla="*/ 672 h 1360"/>
                <a:gd name="T44" fmla="*/ 1436 w 1651"/>
                <a:gd name="T45" fmla="*/ 741 h 1360"/>
                <a:gd name="T46" fmla="*/ 1489 w 1651"/>
                <a:gd name="T47" fmla="*/ 794 h 1360"/>
                <a:gd name="T48" fmla="*/ 1558 w 1651"/>
                <a:gd name="T49" fmla="*/ 741 h 1360"/>
                <a:gd name="T50" fmla="*/ 1558 w 1651"/>
                <a:gd name="T51" fmla="*/ 741 h 1360"/>
                <a:gd name="T52" fmla="*/ 1566 w 1651"/>
                <a:gd name="T53" fmla="*/ 802 h 1360"/>
                <a:gd name="T54" fmla="*/ 1535 w 1651"/>
                <a:gd name="T55" fmla="*/ 832 h 1360"/>
                <a:gd name="T56" fmla="*/ 1596 w 1651"/>
                <a:gd name="T57" fmla="*/ 924 h 1360"/>
                <a:gd name="T58" fmla="*/ 1535 w 1651"/>
                <a:gd name="T59" fmla="*/ 1077 h 1360"/>
                <a:gd name="T60" fmla="*/ 1459 w 1651"/>
                <a:gd name="T61" fmla="*/ 1253 h 1360"/>
                <a:gd name="T62" fmla="*/ 1397 w 1651"/>
                <a:gd name="T63" fmla="*/ 1344 h 1360"/>
                <a:gd name="T64" fmla="*/ 1390 w 1651"/>
                <a:gd name="T65" fmla="*/ 1230 h 1360"/>
                <a:gd name="T66" fmla="*/ 1344 w 1651"/>
                <a:gd name="T67" fmla="*/ 1298 h 1360"/>
                <a:gd name="T68" fmla="*/ 1359 w 1651"/>
                <a:gd name="T69" fmla="*/ 1329 h 1360"/>
                <a:gd name="T70" fmla="*/ 1359 w 1651"/>
                <a:gd name="T71" fmla="*/ 1329 h 1360"/>
                <a:gd name="T72" fmla="*/ 1359 w 1651"/>
                <a:gd name="T73" fmla="*/ 1329 h 1360"/>
                <a:gd name="T74" fmla="*/ 1329 w 1651"/>
                <a:gd name="T75" fmla="*/ 1344 h 1360"/>
                <a:gd name="T76" fmla="*/ 1252 w 1651"/>
                <a:gd name="T77" fmla="*/ 1306 h 1360"/>
                <a:gd name="T78" fmla="*/ 1184 w 1651"/>
                <a:gd name="T79" fmla="*/ 1268 h 1360"/>
                <a:gd name="T80" fmla="*/ 978 w 1651"/>
                <a:gd name="T81" fmla="*/ 1329 h 1360"/>
                <a:gd name="T82" fmla="*/ 878 w 1651"/>
                <a:gd name="T83" fmla="*/ 1260 h 1360"/>
                <a:gd name="T84" fmla="*/ 794 w 1651"/>
                <a:gd name="T85" fmla="*/ 1176 h 1360"/>
                <a:gd name="T86" fmla="*/ 756 w 1651"/>
                <a:gd name="T87" fmla="*/ 1115 h 1360"/>
                <a:gd name="T88" fmla="*/ 634 w 1651"/>
                <a:gd name="T89" fmla="*/ 1100 h 1360"/>
                <a:gd name="T90" fmla="*/ 496 w 1651"/>
                <a:gd name="T91" fmla="*/ 1077 h 1360"/>
                <a:gd name="T92" fmla="*/ 473 w 1651"/>
                <a:gd name="T93" fmla="*/ 932 h 1360"/>
                <a:gd name="T94" fmla="*/ 366 w 1651"/>
                <a:gd name="T95" fmla="*/ 840 h 1360"/>
                <a:gd name="T96" fmla="*/ 244 w 1651"/>
                <a:gd name="T97" fmla="*/ 680 h 1360"/>
                <a:gd name="T98" fmla="*/ 175 w 1651"/>
                <a:gd name="T99" fmla="*/ 634 h 1360"/>
                <a:gd name="T100" fmla="*/ 175 w 1651"/>
                <a:gd name="T101" fmla="*/ 642 h 1360"/>
                <a:gd name="T102" fmla="*/ 30 w 1651"/>
                <a:gd name="T103" fmla="*/ 443 h 1360"/>
                <a:gd name="T104" fmla="*/ 0 w 1651"/>
                <a:gd name="T105" fmla="*/ 405 h 1360"/>
                <a:gd name="T106" fmla="*/ 99 w 1651"/>
                <a:gd name="T107" fmla="*/ 389 h 1360"/>
                <a:gd name="T108" fmla="*/ 168 w 1651"/>
                <a:gd name="T109" fmla="*/ 336 h 1360"/>
                <a:gd name="T110" fmla="*/ 259 w 1651"/>
                <a:gd name="T111" fmla="*/ 198 h 1360"/>
                <a:gd name="T112" fmla="*/ 374 w 1651"/>
                <a:gd name="T113" fmla="*/ 221 h 1360"/>
                <a:gd name="T114" fmla="*/ 550 w 1651"/>
                <a:gd name="T115" fmla="*/ 191 h 1360"/>
                <a:gd name="T116" fmla="*/ 588 w 1651"/>
                <a:gd name="T117" fmla="*/ 92 h 1360"/>
                <a:gd name="T118" fmla="*/ 695 w 1651"/>
                <a:gd name="T119" fmla="*/ 30 h 1360"/>
                <a:gd name="T120" fmla="*/ 741 w 1651"/>
                <a:gd name="T121" fmla="*/ 0 h 1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51" h="1360">
                  <a:moveTo>
                    <a:pt x="741" y="0"/>
                  </a:moveTo>
                  <a:lnTo>
                    <a:pt x="741" y="0"/>
                  </a:lnTo>
                  <a:cubicBezTo>
                    <a:pt x="748" y="7"/>
                    <a:pt x="779" y="15"/>
                    <a:pt x="786" y="23"/>
                  </a:cubicBezTo>
                  <a:cubicBezTo>
                    <a:pt x="794" y="46"/>
                    <a:pt x="802" y="69"/>
                    <a:pt x="825" y="84"/>
                  </a:cubicBezTo>
                  <a:cubicBezTo>
                    <a:pt x="840" y="92"/>
                    <a:pt x="863" y="84"/>
                    <a:pt x="886" y="84"/>
                  </a:cubicBezTo>
                  <a:lnTo>
                    <a:pt x="932" y="130"/>
                  </a:lnTo>
                  <a:cubicBezTo>
                    <a:pt x="939" y="130"/>
                    <a:pt x="1016" y="114"/>
                    <a:pt x="1016" y="114"/>
                  </a:cubicBezTo>
                  <a:cubicBezTo>
                    <a:pt x="1016" y="130"/>
                    <a:pt x="1031" y="137"/>
                    <a:pt x="1031" y="153"/>
                  </a:cubicBezTo>
                  <a:cubicBezTo>
                    <a:pt x="1023" y="175"/>
                    <a:pt x="1000" y="183"/>
                    <a:pt x="993" y="198"/>
                  </a:cubicBezTo>
                  <a:cubicBezTo>
                    <a:pt x="978" y="237"/>
                    <a:pt x="962" y="267"/>
                    <a:pt x="955" y="305"/>
                  </a:cubicBezTo>
                  <a:cubicBezTo>
                    <a:pt x="955" y="336"/>
                    <a:pt x="955" y="359"/>
                    <a:pt x="955" y="389"/>
                  </a:cubicBezTo>
                  <a:cubicBezTo>
                    <a:pt x="962" y="428"/>
                    <a:pt x="970" y="473"/>
                    <a:pt x="985" y="504"/>
                  </a:cubicBezTo>
                  <a:cubicBezTo>
                    <a:pt x="1000" y="534"/>
                    <a:pt x="1023" y="573"/>
                    <a:pt x="1054" y="573"/>
                  </a:cubicBezTo>
                  <a:cubicBezTo>
                    <a:pt x="1100" y="573"/>
                    <a:pt x="1138" y="534"/>
                    <a:pt x="1176" y="511"/>
                  </a:cubicBezTo>
                  <a:cubicBezTo>
                    <a:pt x="1184" y="504"/>
                    <a:pt x="1184" y="481"/>
                    <a:pt x="1191" y="473"/>
                  </a:cubicBezTo>
                  <a:cubicBezTo>
                    <a:pt x="1222" y="466"/>
                    <a:pt x="1260" y="481"/>
                    <a:pt x="1291" y="489"/>
                  </a:cubicBezTo>
                  <a:lnTo>
                    <a:pt x="1291" y="489"/>
                  </a:lnTo>
                  <a:cubicBezTo>
                    <a:pt x="1291" y="504"/>
                    <a:pt x="1291" y="519"/>
                    <a:pt x="1291" y="534"/>
                  </a:cubicBezTo>
                  <a:cubicBezTo>
                    <a:pt x="1298" y="550"/>
                    <a:pt x="1314" y="550"/>
                    <a:pt x="1321" y="565"/>
                  </a:cubicBezTo>
                  <a:cubicBezTo>
                    <a:pt x="1329" y="580"/>
                    <a:pt x="1321" y="596"/>
                    <a:pt x="1321" y="619"/>
                  </a:cubicBezTo>
                  <a:cubicBezTo>
                    <a:pt x="1329" y="634"/>
                    <a:pt x="1321" y="657"/>
                    <a:pt x="1336" y="672"/>
                  </a:cubicBezTo>
                  <a:cubicBezTo>
                    <a:pt x="1352" y="680"/>
                    <a:pt x="1382" y="657"/>
                    <a:pt x="1397" y="672"/>
                  </a:cubicBezTo>
                  <a:cubicBezTo>
                    <a:pt x="1420" y="687"/>
                    <a:pt x="1420" y="718"/>
                    <a:pt x="1436" y="741"/>
                  </a:cubicBezTo>
                  <a:cubicBezTo>
                    <a:pt x="1451" y="756"/>
                    <a:pt x="1466" y="786"/>
                    <a:pt x="1489" y="794"/>
                  </a:cubicBezTo>
                  <a:cubicBezTo>
                    <a:pt x="1520" y="794"/>
                    <a:pt x="1527" y="756"/>
                    <a:pt x="1558" y="741"/>
                  </a:cubicBezTo>
                  <a:lnTo>
                    <a:pt x="1558" y="741"/>
                  </a:lnTo>
                  <a:cubicBezTo>
                    <a:pt x="1558" y="756"/>
                    <a:pt x="1566" y="779"/>
                    <a:pt x="1566" y="802"/>
                  </a:cubicBezTo>
                  <a:cubicBezTo>
                    <a:pt x="1566" y="832"/>
                    <a:pt x="1543" y="817"/>
                    <a:pt x="1535" y="832"/>
                  </a:cubicBezTo>
                  <a:cubicBezTo>
                    <a:pt x="1527" y="848"/>
                    <a:pt x="1581" y="909"/>
                    <a:pt x="1596" y="924"/>
                  </a:cubicBezTo>
                  <a:cubicBezTo>
                    <a:pt x="1650" y="993"/>
                    <a:pt x="1634" y="1077"/>
                    <a:pt x="1535" y="1077"/>
                  </a:cubicBezTo>
                  <a:cubicBezTo>
                    <a:pt x="1466" y="1084"/>
                    <a:pt x="1474" y="1207"/>
                    <a:pt x="1459" y="1253"/>
                  </a:cubicBezTo>
                  <a:cubicBezTo>
                    <a:pt x="1443" y="1283"/>
                    <a:pt x="1405" y="1314"/>
                    <a:pt x="1397" y="1344"/>
                  </a:cubicBezTo>
                  <a:cubicBezTo>
                    <a:pt x="1352" y="1344"/>
                    <a:pt x="1390" y="1245"/>
                    <a:pt x="1390" y="1230"/>
                  </a:cubicBezTo>
                  <a:cubicBezTo>
                    <a:pt x="1390" y="1184"/>
                    <a:pt x="1291" y="1222"/>
                    <a:pt x="1344" y="1298"/>
                  </a:cubicBezTo>
                  <a:cubicBezTo>
                    <a:pt x="1344" y="1306"/>
                    <a:pt x="1367" y="1329"/>
                    <a:pt x="1359" y="1329"/>
                  </a:cubicBezTo>
                  <a:lnTo>
                    <a:pt x="1359" y="1329"/>
                  </a:lnTo>
                  <a:lnTo>
                    <a:pt x="1359" y="1329"/>
                  </a:lnTo>
                  <a:cubicBezTo>
                    <a:pt x="1352" y="1329"/>
                    <a:pt x="1336" y="1344"/>
                    <a:pt x="1329" y="1344"/>
                  </a:cubicBezTo>
                  <a:cubicBezTo>
                    <a:pt x="1291" y="1344"/>
                    <a:pt x="1275" y="1329"/>
                    <a:pt x="1252" y="1306"/>
                  </a:cubicBezTo>
                  <a:cubicBezTo>
                    <a:pt x="1237" y="1291"/>
                    <a:pt x="1184" y="1283"/>
                    <a:pt x="1184" y="1268"/>
                  </a:cubicBezTo>
                  <a:cubicBezTo>
                    <a:pt x="1184" y="1191"/>
                    <a:pt x="1031" y="1359"/>
                    <a:pt x="978" y="1329"/>
                  </a:cubicBezTo>
                  <a:cubicBezTo>
                    <a:pt x="939" y="1306"/>
                    <a:pt x="916" y="1268"/>
                    <a:pt x="878" y="1260"/>
                  </a:cubicBezTo>
                  <a:cubicBezTo>
                    <a:pt x="817" y="1245"/>
                    <a:pt x="886" y="1176"/>
                    <a:pt x="794" y="1176"/>
                  </a:cubicBezTo>
                  <a:cubicBezTo>
                    <a:pt x="748" y="1176"/>
                    <a:pt x="802" y="1123"/>
                    <a:pt x="756" y="1115"/>
                  </a:cubicBezTo>
                  <a:cubicBezTo>
                    <a:pt x="718" y="1115"/>
                    <a:pt x="664" y="1100"/>
                    <a:pt x="634" y="1100"/>
                  </a:cubicBezTo>
                  <a:cubicBezTo>
                    <a:pt x="542" y="1100"/>
                    <a:pt x="572" y="1123"/>
                    <a:pt x="496" y="1077"/>
                  </a:cubicBezTo>
                  <a:cubicBezTo>
                    <a:pt x="481" y="1069"/>
                    <a:pt x="481" y="955"/>
                    <a:pt x="473" y="932"/>
                  </a:cubicBezTo>
                  <a:cubicBezTo>
                    <a:pt x="450" y="825"/>
                    <a:pt x="458" y="886"/>
                    <a:pt x="366" y="840"/>
                  </a:cubicBezTo>
                  <a:cubicBezTo>
                    <a:pt x="321" y="817"/>
                    <a:pt x="259" y="680"/>
                    <a:pt x="244" y="680"/>
                  </a:cubicBezTo>
                  <a:cubicBezTo>
                    <a:pt x="198" y="672"/>
                    <a:pt x="191" y="695"/>
                    <a:pt x="175" y="634"/>
                  </a:cubicBezTo>
                  <a:cubicBezTo>
                    <a:pt x="175" y="634"/>
                    <a:pt x="175" y="634"/>
                    <a:pt x="175" y="642"/>
                  </a:cubicBezTo>
                  <a:cubicBezTo>
                    <a:pt x="160" y="588"/>
                    <a:pt x="7" y="489"/>
                    <a:pt x="30" y="443"/>
                  </a:cubicBezTo>
                  <a:cubicBezTo>
                    <a:pt x="46" y="412"/>
                    <a:pt x="15" y="428"/>
                    <a:pt x="0" y="405"/>
                  </a:cubicBezTo>
                  <a:cubicBezTo>
                    <a:pt x="15" y="397"/>
                    <a:pt x="69" y="397"/>
                    <a:pt x="99" y="389"/>
                  </a:cubicBezTo>
                  <a:cubicBezTo>
                    <a:pt x="122" y="374"/>
                    <a:pt x="137" y="336"/>
                    <a:pt x="168" y="336"/>
                  </a:cubicBezTo>
                  <a:cubicBezTo>
                    <a:pt x="221" y="336"/>
                    <a:pt x="244" y="244"/>
                    <a:pt x="259" y="198"/>
                  </a:cubicBezTo>
                  <a:cubicBezTo>
                    <a:pt x="282" y="153"/>
                    <a:pt x="343" y="221"/>
                    <a:pt x="374" y="221"/>
                  </a:cubicBezTo>
                  <a:cubicBezTo>
                    <a:pt x="405" y="221"/>
                    <a:pt x="542" y="214"/>
                    <a:pt x="550" y="191"/>
                  </a:cubicBezTo>
                  <a:cubicBezTo>
                    <a:pt x="557" y="160"/>
                    <a:pt x="565" y="122"/>
                    <a:pt x="588" y="92"/>
                  </a:cubicBezTo>
                  <a:cubicBezTo>
                    <a:pt x="611" y="76"/>
                    <a:pt x="664" y="53"/>
                    <a:pt x="695" y="30"/>
                  </a:cubicBezTo>
                  <a:cubicBezTo>
                    <a:pt x="733" y="7"/>
                    <a:pt x="741" y="7"/>
                    <a:pt x="741"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14" name="Freeform 184"/>
            <p:cNvSpPr>
              <a:spLocks noChangeArrowheads="1"/>
            </p:cNvSpPr>
            <p:nvPr/>
          </p:nvSpPr>
          <p:spPr bwMode="auto">
            <a:xfrm>
              <a:off x="3474812" y="5726114"/>
              <a:ext cx="592098" cy="344487"/>
            </a:xfrm>
            <a:custGeom>
              <a:avLst/>
              <a:gdLst>
                <a:gd name="T0" fmla="*/ 832 w 1643"/>
                <a:gd name="T1" fmla="*/ 0 h 955"/>
                <a:gd name="T2" fmla="*/ 763 w 1643"/>
                <a:gd name="T3" fmla="*/ 159 h 955"/>
                <a:gd name="T4" fmla="*/ 596 w 1643"/>
                <a:gd name="T5" fmla="*/ 495 h 955"/>
                <a:gd name="T6" fmla="*/ 565 w 1643"/>
                <a:gd name="T7" fmla="*/ 579 h 955"/>
                <a:gd name="T8" fmla="*/ 557 w 1643"/>
                <a:gd name="T9" fmla="*/ 587 h 955"/>
                <a:gd name="T10" fmla="*/ 374 w 1643"/>
                <a:gd name="T11" fmla="*/ 625 h 955"/>
                <a:gd name="T12" fmla="*/ 114 w 1643"/>
                <a:gd name="T13" fmla="*/ 664 h 955"/>
                <a:gd name="T14" fmla="*/ 38 w 1643"/>
                <a:gd name="T15" fmla="*/ 740 h 955"/>
                <a:gd name="T16" fmla="*/ 122 w 1643"/>
                <a:gd name="T17" fmla="*/ 885 h 955"/>
                <a:gd name="T18" fmla="*/ 359 w 1643"/>
                <a:gd name="T19" fmla="*/ 885 h 955"/>
                <a:gd name="T20" fmla="*/ 359 w 1643"/>
                <a:gd name="T21" fmla="*/ 931 h 955"/>
                <a:gd name="T22" fmla="*/ 557 w 1643"/>
                <a:gd name="T23" fmla="*/ 877 h 955"/>
                <a:gd name="T24" fmla="*/ 634 w 1643"/>
                <a:gd name="T25" fmla="*/ 847 h 955"/>
                <a:gd name="T26" fmla="*/ 786 w 1643"/>
                <a:gd name="T27" fmla="*/ 847 h 955"/>
                <a:gd name="T28" fmla="*/ 855 w 1643"/>
                <a:gd name="T29" fmla="*/ 717 h 955"/>
                <a:gd name="T30" fmla="*/ 977 w 1643"/>
                <a:gd name="T31" fmla="*/ 656 h 955"/>
                <a:gd name="T32" fmla="*/ 1038 w 1643"/>
                <a:gd name="T33" fmla="*/ 587 h 955"/>
                <a:gd name="T34" fmla="*/ 1130 w 1643"/>
                <a:gd name="T35" fmla="*/ 556 h 955"/>
                <a:gd name="T36" fmla="*/ 1351 w 1643"/>
                <a:gd name="T37" fmla="*/ 518 h 955"/>
                <a:gd name="T38" fmla="*/ 1581 w 1643"/>
                <a:gd name="T39" fmla="*/ 495 h 955"/>
                <a:gd name="T40" fmla="*/ 1619 w 1643"/>
                <a:gd name="T41" fmla="*/ 495 h 955"/>
                <a:gd name="T42" fmla="*/ 1604 w 1643"/>
                <a:gd name="T43" fmla="*/ 419 h 955"/>
                <a:gd name="T44" fmla="*/ 1626 w 1643"/>
                <a:gd name="T45" fmla="*/ 366 h 955"/>
                <a:gd name="T46" fmla="*/ 1512 w 1643"/>
                <a:gd name="T47" fmla="*/ 335 h 955"/>
                <a:gd name="T48" fmla="*/ 1474 w 1643"/>
                <a:gd name="T49" fmla="*/ 358 h 955"/>
                <a:gd name="T50" fmla="*/ 1405 w 1643"/>
                <a:gd name="T51" fmla="*/ 381 h 955"/>
                <a:gd name="T52" fmla="*/ 1329 w 1643"/>
                <a:gd name="T53" fmla="*/ 389 h 955"/>
                <a:gd name="T54" fmla="*/ 1222 w 1643"/>
                <a:gd name="T55" fmla="*/ 266 h 955"/>
                <a:gd name="T56" fmla="*/ 1161 w 1643"/>
                <a:gd name="T57" fmla="*/ 266 h 955"/>
                <a:gd name="T58" fmla="*/ 1168 w 1643"/>
                <a:gd name="T59" fmla="*/ 175 h 955"/>
                <a:gd name="T60" fmla="*/ 1084 w 1643"/>
                <a:gd name="T61" fmla="*/ 91 h 955"/>
                <a:gd name="T62" fmla="*/ 970 w 1643"/>
                <a:gd name="T63" fmla="*/ 106 h 955"/>
                <a:gd name="T64" fmla="*/ 893 w 1643"/>
                <a:gd name="T65" fmla="*/ 38 h 9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43" h="955">
                  <a:moveTo>
                    <a:pt x="832" y="0"/>
                  </a:moveTo>
                  <a:lnTo>
                    <a:pt x="832" y="0"/>
                  </a:lnTo>
                  <a:cubicBezTo>
                    <a:pt x="832" y="15"/>
                    <a:pt x="832" y="23"/>
                    <a:pt x="802" y="30"/>
                  </a:cubicBezTo>
                  <a:cubicBezTo>
                    <a:pt x="756" y="46"/>
                    <a:pt x="756" y="114"/>
                    <a:pt x="763" y="159"/>
                  </a:cubicBezTo>
                  <a:cubicBezTo>
                    <a:pt x="779" y="251"/>
                    <a:pt x="725" y="335"/>
                    <a:pt x="664" y="396"/>
                  </a:cubicBezTo>
                  <a:cubicBezTo>
                    <a:pt x="626" y="434"/>
                    <a:pt x="596" y="434"/>
                    <a:pt x="596" y="495"/>
                  </a:cubicBezTo>
                  <a:cubicBezTo>
                    <a:pt x="596" y="511"/>
                    <a:pt x="626" y="595"/>
                    <a:pt x="588" y="595"/>
                  </a:cubicBezTo>
                  <a:lnTo>
                    <a:pt x="565" y="579"/>
                  </a:lnTo>
                  <a:lnTo>
                    <a:pt x="557" y="587"/>
                  </a:lnTo>
                  <a:lnTo>
                    <a:pt x="557" y="587"/>
                  </a:lnTo>
                  <a:cubicBezTo>
                    <a:pt x="511" y="602"/>
                    <a:pt x="481" y="572"/>
                    <a:pt x="443" y="579"/>
                  </a:cubicBezTo>
                  <a:cubicBezTo>
                    <a:pt x="443" y="595"/>
                    <a:pt x="382" y="625"/>
                    <a:pt x="374" y="625"/>
                  </a:cubicBezTo>
                  <a:cubicBezTo>
                    <a:pt x="298" y="648"/>
                    <a:pt x="252" y="725"/>
                    <a:pt x="183" y="618"/>
                  </a:cubicBezTo>
                  <a:cubicBezTo>
                    <a:pt x="152" y="572"/>
                    <a:pt x="137" y="625"/>
                    <a:pt x="114" y="664"/>
                  </a:cubicBezTo>
                  <a:cubicBezTo>
                    <a:pt x="91" y="702"/>
                    <a:pt x="53" y="686"/>
                    <a:pt x="23" y="694"/>
                  </a:cubicBezTo>
                  <a:cubicBezTo>
                    <a:pt x="23" y="709"/>
                    <a:pt x="61" y="717"/>
                    <a:pt x="38" y="740"/>
                  </a:cubicBezTo>
                  <a:cubicBezTo>
                    <a:pt x="0" y="793"/>
                    <a:pt x="53" y="801"/>
                    <a:pt x="91" y="816"/>
                  </a:cubicBezTo>
                  <a:cubicBezTo>
                    <a:pt x="122" y="839"/>
                    <a:pt x="99" y="870"/>
                    <a:pt x="122" y="885"/>
                  </a:cubicBezTo>
                  <a:cubicBezTo>
                    <a:pt x="145" y="900"/>
                    <a:pt x="206" y="831"/>
                    <a:pt x="244" y="893"/>
                  </a:cubicBezTo>
                  <a:cubicBezTo>
                    <a:pt x="282" y="954"/>
                    <a:pt x="313" y="893"/>
                    <a:pt x="359" y="885"/>
                  </a:cubicBezTo>
                  <a:cubicBezTo>
                    <a:pt x="359" y="908"/>
                    <a:pt x="359" y="923"/>
                    <a:pt x="359" y="931"/>
                  </a:cubicBezTo>
                  <a:lnTo>
                    <a:pt x="359" y="931"/>
                  </a:lnTo>
                  <a:cubicBezTo>
                    <a:pt x="382" y="916"/>
                    <a:pt x="427" y="900"/>
                    <a:pt x="443" y="893"/>
                  </a:cubicBezTo>
                  <a:cubicBezTo>
                    <a:pt x="481" y="885"/>
                    <a:pt x="519" y="893"/>
                    <a:pt x="557" y="877"/>
                  </a:cubicBezTo>
                  <a:cubicBezTo>
                    <a:pt x="573" y="870"/>
                    <a:pt x="588" y="847"/>
                    <a:pt x="603" y="847"/>
                  </a:cubicBezTo>
                  <a:cubicBezTo>
                    <a:pt x="611" y="839"/>
                    <a:pt x="626" y="854"/>
                    <a:pt x="634" y="847"/>
                  </a:cubicBezTo>
                  <a:cubicBezTo>
                    <a:pt x="664" y="847"/>
                    <a:pt x="679" y="824"/>
                    <a:pt x="710" y="824"/>
                  </a:cubicBezTo>
                  <a:cubicBezTo>
                    <a:pt x="733" y="824"/>
                    <a:pt x="763" y="854"/>
                    <a:pt x="786" y="847"/>
                  </a:cubicBezTo>
                  <a:cubicBezTo>
                    <a:pt x="809" y="831"/>
                    <a:pt x="817" y="793"/>
                    <a:pt x="832" y="770"/>
                  </a:cubicBezTo>
                  <a:cubicBezTo>
                    <a:pt x="840" y="755"/>
                    <a:pt x="840" y="732"/>
                    <a:pt x="855" y="717"/>
                  </a:cubicBezTo>
                  <a:cubicBezTo>
                    <a:pt x="878" y="702"/>
                    <a:pt x="901" y="702"/>
                    <a:pt x="924" y="686"/>
                  </a:cubicBezTo>
                  <a:cubicBezTo>
                    <a:pt x="947" y="679"/>
                    <a:pt x="970" y="671"/>
                    <a:pt x="977" y="656"/>
                  </a:cubicBezTo>
                  <a:cubicBezTo>
                    <a:pt x="993" y="641"/>
                    <a:pt x="970" y="610"/>
                    <a:pt x="985" y="595"/>
                  </a:cubicBezTo>
                  <a:cubicBezTo>
                    <a:pt x="1000" y="587"/>
                    <a:pt x="1023" y="587"/>
                    <a:pt x="1038" y="587"/>
                  </a:cubicBezTo>
                  <a:cubicBezTo>
                    <a:pt x="1046" y="587"/>
                    <a:pt x="1054" y="602"/>
                    <a:pt x="1061" y="602"/>
                  </a:cubicBezTo>
                  <a:cubicBezTo>
                    <a:pt x="1084" y="595"/>
                    <a:pt x="1099" y="556"/>
                    <a:pt x="1130" y="556"/>
                  </a:cubicBezTo>
                  <a:cubicBezTo>
                    <a:pt x="1184" y="541"/>
                    <a:pt x="1237" y="572"/>
                    <a:pt x="1290" y="564"/>
                  </a:cubicBezTo>
                  <a:cubicBezTo>
                    <a:pt x="1313" y="556"/>
                    <a:pt x="1329" y="526"/>
                    <a:pt x="1351" y="518"/>
                  </a:cubicBezTo>
                  <a:cubicBezTo>
                    <a:pt x="1397" y="495"/>
                    <a:pt x="1443" y="480"/>
                    <a:pt x="1489" y="480"/>
                  </a:cubicBezTo>
                  <a:cubicBezTo>
                    <a:pt x="1520" y="472"/>
                    <a:pt x="1550" y="488"/>
                    <a:pt x="1581" y="495"/>
                  </a:cubicBezTo>
                  <a:lnTo>
                    <a:pt x="1581" y="495"/>
                  </a:lnTo>
                  <a:cubicBezTo>
                    <a:pt x="1596" y="495"/>
                    <a:pt x="1611" y="495"/>
                    <a:pt x="1619" y="495"/>
                  </a:cubicBezTo>
                  <a:cubicBezTo>
                    <a:pt x="1634" y="488"/>
                    <a:pt x="1642" y="472"/>
                    <a:pt x="1642" y="465"/>
                  </a:cubicBezTo>
                  <a:cubicBezTo>
                    <a:pt x="1634" y="442"/>
                    <a:pt x="1604" y="434"/>
                    <a:pt x="1604" y="419"/>
                  </a:cubicBezTo>
                  <a:cubicBezTo>
                    <a:pt x="1604" y="396"/>
                    <a:pt x="1619" y="381"/>
                    <a:pt x="1626" y="366"/>
                  </a:cubicBezTo>
                  <a:lnTo>
                    <a:pt x="1626" y="366"/>
                  </a:lnTo>
                  <a:cubicBezTo>
                    <a:pt x="1611" y="350"/>
                    <a:pt x="1596" y="335"/>
                    <a:pt x="1581" y="327"/>
                  </a:cubicBezTo>
                  <a:cubicBezTo>
                    <a:pt x="1558" y="327"/>
                    <a:pt x="1535" y="327"/>
                    <a:pt x="1512" y="335"/>
                  </a:cubicBezTo>
                  <a:cubicBezTo>
                    <a:pt x="1497" y="343"/>
                    <a:pt x="1489" y="350"/>
                    <a:pt x="1474" y="358"/>
                  </a:cubicBezTo>
                  <a:lnTo>
                    <a:pt x="1474" y="358"/>
                  </a:lnTo>
                  <a:cubicBezTo>
                    <a:pt x="1459" y="366"/>
                    <a:pt x="1443" y="358"/>
                    <a:pt x="1428" y="366"/>
                  </a:cubicBezTo>
                  <a:cubicBezTo>
                    <a:pt x="1420" y="366"/>
                    <a:pt x="1413" y="381"/>
                    <a:pt x="1405" y="381"/>
                  </a:cubicBezTo>
                  <a:cubicBezTo>
                    <a:pt x="1390" y="381"/>
                    <a:pt x="1367" y="373"/>
                    <a:pt x="1351" y="373"/>
                  </a:cubicBezTo>
                  <a:cubicBezTo>
                    <a:pt x="1344" y="373"/>
                    <a:pt x="1336" y="389"/>
                    <a:pt x="1329" y="389"/>
                  </a:cubicBezTo>
                  <a:cubicBezTo>
                    <a:pt x="1321" y="381"/>
                    <a:pt x="1321" y="358"/>
                    <a:pt x="1313" y="350"/>
                  </a:cubicBezTo>
                  <a:cubicBezTo>
                    <a:pt x="1283" y="320"/>
                    <a:pt x="1260" y="281"/>
                    <a:pt x="1222" y="266"/>
                  </a:cubicBezTo>
                  <a:cubicBezTo>
                    <a:pt x="1207" y="259"/>
                    <a:pt x="1199" y="281"/>
                    <a:pt x="1184" y="289"/>
                  </a:cubicBezTo>
                  <a:cubicBezTo>
                    <a:pt x="1168" y="289"/>
                    <a:pt x="1161" y="274"/>
                    <a:pt x="1161" y="266"/>
                  </a:cubicBezTo>
                  <a:cubicBezTo>
                    <a:pt x="1161" y="259"/>
                    <a:pt x="1191" y="266"/>
                    <a:pt x="1191" y="251"/>
                  </a:cubicBezTo>
                  <a:cubicBezTo>
                    <a:pt x="1191" y="228"/>
                    <a:pt x="1191" y="190"/>
                    <a:pt x="1168" y="175"/>
                  </a:cubicBezTo>
                  <a:cubicBezTo>
                    <a:pt x="1138" y="159"/>
                    <a:pt x="1084" y="205"/>
                    <a:pt x="1061" y="182"/>
                  </a:cubicBezTo>
                  <a:cubicBezTo>
                    <a:pt x="1046" y="159"/>
                    <a:pt x="1099" y="121"/>
                    <a:pt x="1084" y="91"/>
                  </a:cubicBezTo>
                  <a:cubicBezTo>
                    <a:pt x="1069" y="76"/>
                    <a:pt x="1038" y="84"/>
                    <a:pt x="1008" y="84"/>
                  </a:cubicBezTo>
                  <a:cubicBezTo>
                    <a:pt x="993" y="84"/>
                    <a:pt x="985" y="106"/>
                    <a:pt x="970" y="106"/>
                  </a:cubicBezTo>
                  <a:cubicBezTo>
                    <a:pt x="954" y="106"/>
                    <a:pt x="939" y="114"/>
                    <a:pt x="924" y="98"/>
                  </a:cubicBezTo>
                  <a:cubicBezTo>
                    <a:pt x="909" y="84"/>
                    <a:pt x="909" y="53"/>
                    <a:pt x="893" y="38"/>
                  </a:cubicBezTo>
                  <a:cubicBezTo>
                    <a:pt x="878" y="23"/>
                    <a:pt x="848" y="15"/>
                    <a:pt x="832" y="0"/>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15" name="Freeform 185"/>
            <p:cNvSpPr>
              <a:spLocks noChangeArrowheads="1"/>
            </p:cNvSpPr>
            <p:nvPr/>
          </p:nvSpPr>
          <p:spPr bwMode="auto">
            <a:xfrm>
              <a:off x="3925632" y="5489575"/>
              <a:ext cx="220648" cy="368300"/>
            </a:xfrm>
            <a:custGeom>
              <a:avLst/>
              <a:gdLst>
                <a:gd name="T0" fmla="*/ 222 w 612"/>
                <a:gd name="T1" fmla="*/ 1015 h 1024"/>
                <a:gd name="T2" fmla="*/ 222 w 612"/>
                <a:gd name="T3" fmla="*/ 1015 h 1024"/>
                <a:gd name="T4" fmla="*/ 260 w 612"/>
                <a:gd name="T5" fmla="*/ 992 h 1024"/>
                <a:gd name="T6" fmla="*/ 329 w 612"/>
                <a:gd name="T7" fmla="*/ 984 h 1024"/>
                <a:gd name="T8" fmla="*/ 374 w 612"/>
                <a:gd name="T9" fmla="*/ 1023 h 1024"/>
                <a:gd name="T10" fmla="*/ 374 w 612"/>
                <a:gd name="T11" fmla="*/ 1023 h 1024"/>
                <a:gd name="T12" fmla="*/ 413 w 612"/>
                <a:gd name="T13" fmla="*/ 977 h 1024"/>
                <a:gd name="T14" fmla="*/ 413 w 612"/>
                <a:gd name="T15" fmla="*/ 923 h 1024"/>
                <a:gd name="T16" fmla="*/ 443 w 612"/>
                <a:gd name="T17" fmla="*/ 916 h 1024"/>
                <a:gd name="T18" fmla="*/ 543 w 612"/>
                <a:gd name="T19" fmla="*/ 954 h 1024"/>
                <a:gd name="T20" fmla="*/ 573 w 612"/>
                <a:gd name="T21" fmla="*/ 877 h 1024"/>
                <a:gd name="T22" fmla="*/ 604 w 612"/>
                <a:gd name="T23" fmla="*/ 870 h 1024"/>
                <a:gd name="T24" fmla="*/ 604 w 612"/>
                <a:gd name="T25" fmla="*/ 801 h 1024"/>
                <a:gd name="T26" fmla="*/ 581 w 612"/>
                <a:gd name="T27" fmla="*/ 755 h 1024"/>
                <a:gd name="T28" fmla="*/ 581 w 612"/>
                <a:gd name="T29" fmla="*/ 755 h 1024"/>
                <a:gd name="T30" fmla="*/ 573 w 612"/>
                <a:gd name="T31" fmla="*/ 733 h 1024"/>
                <a:gd name="T32" fmla="*/ 566 w 612"/>
                <a:gd name="T33" fmla="*/ 642 h 1024"/>
                <a:gd name="T34" fmla="*/ 535 w 612"/>
                <a:gd name="T35" fmla="*/ 611 h 1024"/>
                <a:gd name="T36" fmla="*/ 558 w 612"/>
                <a:gd name="T37" fmla="*/ 535 h 1024"/>
                <a:gd name="T38" fmla="*/ 520 w 612"/>
                <a:gd name="T39" fmla="*/ 520 h 1024"/>
                <a:gd name="T40" fmla="*/ 527 w 612"/>
                <a:gd name="T41" fmla="*/ 336 h 1024"/>
                <a:gd name="T42" fmla="*/ 512 w 612"/>
                <a:gd name="T43" fmla="*/ 237 h 1024"/>
                <a:gd name="T44" fmla="*/ 436 w 612"/>
                <a:gd name="T45" fmla="*/ 183 h 1024"/>
                <a:gd name="T46" fmla="*/ 474 w 612"/>
                <a:gd name="T47" fmla="*/ 61 h 1024"/>
                <a:gd name="T48" fmla="*/ 474 w 612"/>
                <a:gd name="T49" fmla="*/ 61 h 1024"/>
                <a:gd name="T50" fmla="*/ 321 w 612"/>
                <a:gd name="T51" fmla="*/ 31 h 1024"/>
                <a:gd name="T52" fmla="*/ 260 w 612"/>
                <a:gd name="T53" fmla="*/ 107 h 1024"/>
                <a:gd name="T54" fmla="*/ 176 w 612"/>
                <a:gd name="T55" fmla="*/ 283 h 1024"/>
                <a:gd name="T56" fmla="*/ 130 w 612"/>
                <a:gd name="T57" fmla="*/ 390 h 1024"/>
                <a:gd name="T58" fmla="*/ 0 w 612"/>
                <a:gd name="T59" fmla="*/ 397 h 1024"/>
                <a:gd name="T60" fmla="*/ 0 w 612"/>
                <a:gd name="T61" fmla="*/ 397 h 1024"/>
                <a:gd name="T62" fmla="*/ 38 w 612"/>
                <a:gd name="T63" fmla="*/ 558 h 1024"/>
                <a:gd name="T64" fmla="*/ 107 w 612"/>
                <a:gd name="T65" fmla="*/ 565 h 1024"/>
                <a:gd name="T66" fmla="*/ 92 w 612"/>
                <a:gd name="T67" fmla="*/ 718 h 1024"/>
                <a:gd name="T68" fmla="*/ 168 w 612"/>
                <a:gd name="T69" fmla="*/ 763 h 1024"/>
                <a:gd name="T70" fmla="*/ 168 w 612"/>
                <a:gd name="T71" fmla="*/ 832 h 1024"/>
                <a:gd name="T72" fmla="*/ 191 w 612"/>
                <a:gd name="T73" fmla="*/ 832 h 1024"/>
                <a:gd name="T74" fmla="*/ 176 w 612"/>
                <a:gd name="T75" fmla="*/ 931 h 1024"/>
                <a:gd name="T76" fmla="*/ 214 w 612"/>
                <a:gd name="T77" fmla="*/ 984 h 1024"/>
                <a:gd name="T78" fmla="*/ 222 w 612"/>
                <a:gd name="T79" fmla="*/ 1015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2" h="1024">
                  <a:moveTo>
                    <a:pt x="222" y="1015"/>
                  </a:moveTo>
                  <a:lnTo>
                    <a:pt x="222" y="1015"/>
                  </a:lnTo>
                  <a:cubicBezTo>
                    <a:pt x="237" y="1007"/>
                    <a:pt x="245" y="1000"/>
                    <a:pt x="260" y="992"/>
                  </a:cubicBezTo>
                  <a:cubicBezTo>
                    <a:pt x="283" y="984"/>
                    <a:pt x="306" y="984"/>
                    <a:pt x="329" y="984"/>
                  </a:cubicBezTo>
                  <a:cubicBezTo>
                    <a:pt x="344" y="992"/>
                    <a:pt x="359" y="1007"/>
                    <a:pt x="374" y="1023"/>
                  </a:cubicBezTo>
                  <a:lnTo>
                    <a:pt x="374" y="1023"/>
                  </a:lnTo>
                  <a:cubicBezTo>
                    <a:pt x="390" y="1007"/>
                    <a:pt x="405" y="1000"/>
                    <a:pt x="413" y="977"/>
                  </a:cubicBezTo>
                  <a:cubicBezTo>
                    <a:pt x="420" y="961"/>
                    <a:pt x="405" y="938"/>
                    <a:pt x="413" y="923"/>
                  </a:cubicBezTo>
                  <a:cubicBezTo>
                    <a:pt x="420" y="916"/>
                    <a:pt x="428" y="916"/>
                    <a:pt x="443" y="916"/>
                  </a:cubicBezTo>
                  <a:cubicBezTo>
                    <a:pt x="474" y="923"/>
                    <a:pt x="505" y="961"/>
                    <a:pt x="543" y="954"/>
                  </a:cubicBezTo>
                  <a:cubicBezTo>
                    <a:pt x="566" y="946"/>
                    <a:pt x="550" y="900"/>
                    <a:pt x="573" y="877"/>
                  </a:cubicBezTo>
                  <a:cubicBezTo>
                    <a:pt x="573" y="870"/>
                    <a:pt x="596" y="885"/>
                    <a:pt x="604" y="870"/>
                  </a:cubicBezTo>
                  <a:cubicBezTo>
                    <a:pt x="611" y="847"/>
                    <a:pt x="611" y="824"/>
                    <a:pt x="604" y="801"/>
                  </a:cubicBezTo>
                  <a:cubicBezTo>
                    <a:pt x="596" y="786"/>
                    <a:pt x="588" y="771"/>
                    <a:pt x="581" y="755"/>
                  </a:cubicBezTo>
                  <a:lnTo>
                    <a:pt x="581" y="755"/>
                  </a:lnTo>
                  <a:cubicBezTo>
                    <a:pt x="573" y="748"/>
                    <a:pt x="573" y="741"/>
                    <a:pt x="573" y="733"/>
                  </a:cubicBezTo>
                  <a:cubicBezTo>
                    <a:pt x="566" y="703"/>
                    <a:pt x="573" y="672"/>
                    <a:pt x="566" y="642"/>
                  </a:cubicBezTo>
                  <a:cubicBezTo>
                    <a:pt x="558" y="626"/>
                    <a:pt x="535" y="626"/>
                    <a:pt x="535" y="611"/>
                  </a:cubicBezTo>
                  <a:cubicBezTo>
                    <a:pt x="535" y="588"/>
                    <a:pt x="558" y="558"/>
                    <a:pt x="558" y="535"/>
                  </a:cubicBezTo>
                  <a:cubicBezTo>
                    <a:pt x="558" y="520"/>
                    <a:pt x="520" y="535"/>
                    <a:pt x="520" y="520"/>
                  </a:cubicBezTo>
                  <a:cubicBezTo>
                    <a:pt x="512" y="458"/>
                    <a:pt x="527" y="397"/>
                    <a:pt x="527" y="336"/>
                  </a:cubicBezTo>
                  <a:cubicBezTo>
                    <a:pt x="527" y="305"/>
                    <a:pt x="527" y="267"/>
                    <a:pt x="512" y="237"/>
                  </a:cubicBezTo>
                  <a:cubicBezTo>
                    <a:pt x="497" y="214"/>
                    <a:pt x="443" y="214"/>
                    <a:pt x="436" y="183"/>
                  </a:cubicBezTo>
                  <a:cubicBezTo>
                    <a:pt x="428" y="138"/>
                    <a:pt x="466" y="99"/>
                    <a:pt x="474" y="61"/>
                  </a:cubicBezTo>
                  <a:lnTo>
                    <a:pt x="474" y="61"/>
                  </a:lnTo>
                  <a:cubicBezTo>
                    <a:pt x="428" y="61"/>
                    <a:pt x="382" y="76"/>
                    <a:pt x="321" y="31"/>
                  </a:cubicBezTo>
                  <a:cubicBezTo>
                    <a:pt x="283" y="0"/>
                    <a:pt x="275" y="84"/>
                    <a:pt x="260" y="107"/>
                  </a:cubicBezTo>
                  <a:cubicBezTo>
                    <a:pt x="176" y="283"/>
                    <a:pt x="176" y="283"/>
                    <a:pt x="176" y="283"/>
                  </a:cubicBezTo>
                  <a:cubicBezTo>
                    <a:pt x="161" y="313"/>
                    <a:pt x="153" y="374"/>
                    <a:pt x="130" y="390"/>
                  </a:cubicBezTo>
                  <a:cubicBezTo>
                    <a:pt x="84" y="420"/>
                    <a:pt x="38" y="412"/>
                    <a:pt x="0" y="397"/>
                  </a:cubicBezTo>
                  <a:lnTo>
                    <a:pt x="0" y="397"/>
                  </a:lnTo>
                  <a:cubicBezTo>
                    <a:pt x="8" y="435"/>
                    <a:pt x="8" y="527"/>
                    <a:pt x="38" y="558"/>
                  </a:cubicBezTo>
                  <a:cubicBezTo>
                    <a:pt x="54" y="573"/>
                    <a:pt x="92" y="542"/>
                    <a:pt x="107" y="565"/>
                  </a:cubicBezTo>
                  <a:cubicBezTo>
                    <a:pt x="122" y="611"/>
                    <a:pt x="77" y="672"/>
                    <a:pt x="92" y="718"/>
                  </a:cubicBezTo>
                  <a:cubicBezTo>
                    <a:pt x="107" y="748"/>
                    <a:pt x="153" y="741"/>
                    <a:pt x="168" y="763"/>
                  </a:cubicBezTo>
                  <a:cubicBezTo>
                    <a:pt x="176" y="786"/>
                    <a:pt x="161" y="809"/>
                    <a:pt x="168" y="832"/>
                  </a:cubicBezTo>
                  <a:cubicBezTo>
                    <a:pt x="168" y="832"/>
                    <a:pt x="191" y="824"/>
                    <a:pt x="191" y="832"/>
                  </a:cubicBezTo>
                  <a:cubicBezTo>
                    <a:pt x="191" y="870"/>
                    <a:pt x="176" y="900"/>
                    <a:pt x="176" y="931"/>
                  </a:cubicBezTo>
                  <a:cubicBezTo>
                    <a:pt x="184" y="954"/>
                    <a:pt x="199" y="969"/>
                    <a:pt x="214" y="984"/>
                  </a:cubicBezTo>
                  <a:cubicBezTo>
                    <a:pt x="214" y="992"/>
                    <a:pt x="214" y="1007"/>
                    <a:pt x="222" y="1015"/>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16" name="Freeform 186"/>
            <p:cNvSpPr>
              <a:spLocks noChangeArrowheads="1"/>
            </p:cNvSpPr>
            <p:nvPr/>
          </p:nvSpPr>
          <p:spPr bwMode="auto">
            <a:xfrm>
              <a:off x="3763718" y="5624514"/>
              <a:ext cx="242871" cy="242887"/>
            </a:xfrm>
            <a:custGeom>
              <a:avLst/>
              <a:gdLst>
                <a:gd name="T0" fmla="*/ 450 w 673"/>
                <a:gd name="T1" fmla="*/ 23 h 673"/>
                <a:gd name="T2" fmla="*/ 450 w 673"/>
                <a:gd name="T3" fmla="*/ 23 h 673"/>
                <a:gd name="T4" fmla="*/ 366 w 673"/>
                <a:gd name="T5" fmla="*/ 0 h 673"/>
                <a:gd name="T6" fmla="*/ 267 w 673"/>
                <a:gd name="T7" fmla="*/ 31 h 673"/>
                <a:gd name="T8" fmla="*/ 267 w 673"/>
                <a:gd name="T9" fmla="*/ 31 h 673"/>
                <a:gd name="T10" fmla="*/ 191 w 673"/>
                <a:gd name="T11" fmla="*/ 16 h 673"/>
                <a:gd name="T12" fmla="*/ 91 w 673"/>
                <a:gd name="T13" fmla="*/ 46 h 673"/>
                <a:gd name="T14" fmla="*/ 38 w 673"/>
                <a:gd name="T15" fmla="*/ 153 h 673"/>
                <a:gd name="T16" fmla="*/ 23 w 673"/>
                <a:gd name="T17" fmla="*/ 252 h 673"/>
                <a:gd name="T18" fmla="*/ 30 w 673"/>
                <a:gd name="T19" fmla="*/ 283 h 673"/>
                <a:gd name="T20" fmla="*/ 30 w 673"/>
                <a:gd name="T21" fmla="*/ 283 h 673"/>
                <a:gd name="T22" fmla="*/ 91 w 673"/>
                <a:gd name="T23" fmla="*/ 321 h 673"/>
                <a:gd name="T24" fmla="*/ 122 w 673"/>
                <a:gd name="T25" fmla="*/ 381 h 673"/>
                <a:gd name="T26" fmla="*/ 168 w 673"/>
                <a:gd name="T27" fmla="*/ 389 h 673"/>
                <a:gd name="T28" fmla="*/ 206 w 673"/>
                <a:gd name="T29" fmla="*/ 367 h 673"/>
                <a:gd name="T30" fmla="*/ 282 w 673"/>
                <a:gd name="T31" fmla="*/ 374 h 673"/>
                <a:gd name="T32" fmla="*/ 259 w 673"/>
                <a:gd name="T33" fmla="*/ 465 h 673"/>
                <a:gd name="T34" fmla="*/ 366 w 673"/>
                <a:gd name="T35" fmla="*/ 458 h 673"/>
                <a:gd name="T36" fmla="*/ 389 w 673"/>
                <a:gd name="T37" fmla="*/ 534 h 673"/>
                <a:gd name="T38" fmla="*/ 359 w 673"/>
                <a:gd name="T39" fmla="*/ 549 h 673"/>
                <a:gd name="T40" fmla="*/ 382 w 673"/>
                <a:gd name="T41" fmla="*/ 572 h 673"/>
                <a:gd name="T42" fmla="*/ 420 w 673"/>
                <a:gd name="T43" fmla="*/ 549 h 673"/>
                <a:gd name="T44" fmla="*/ 511 w 673"/>
                <a:gd name="T45" fmla="*/ 633 h 673"/>
                <a:gd name="T46" fmla="*/ 527 w 673"/>
                <a:gd name="T47" fmla="*/ 672 h 673"/>
                <a:gd name="T48" fmla="*/ 549 w 673"/>
                <a:gd name="T49" fmla="*/ 656 h 673"/>
                <a:gd name="T50" fmla="*/ 603 w 673"/>
                <a:gd name="T51" fmla="*/ 664 h 673"/>
                <a:gd name="T52" fmla="*/ 626 w 673"/>
                <a:gd name="T53" fmla="*/ 649 h 673"/>
                <a:gd name="T54" fmla="*/ 672 w 673"/>
                <a:gd name="T55" fmla="*/ 641 h 673"/>
                <a:gd name="T56" fmla="*/ 672 w 673"/>
                <a:gd name="T57" fmla="*/ 641 h 673"/>
                <a:gd name="T58" fmla="*/ 664 w 673"/>
                <a:gd name="T59" fmla="*/ 610 h 673"/>
                <a:gd name="T60" fmla="*/ 626 w 673"/>
                <a:gd name="T61" fmla="*/ 557 h 673"/>
                <a:gd name="T62" fmla="*/ 641 w 673"/>
                <a:gd name="T63" fmla="*/ 458 h 673"/>
                <a:gd name="T64" fmla="*/ 618 w 673"/>
                <a:gd name="T65" fmla="*/ 458 h 673"/>
                <a:gd name="T66" fmla="*/ 618 w 673"/>
                <a:gd name="T67" fmla="*/ 389 h 673"/>
                <a:gd name="T68" fmla="*/ 542 w 673"/>
                <a:gd name="T69" fmla="*/ 344 h 673"/>
                <a:gd name="T70" fmla="*/ 557 w 673"/>
                <a:gd name="T71" fmla="*/ 191 h 673"/>
                <a:gd name="T72" fmla="*/ 488 w 673"/>
                <a:gd name="T73" fmla="*/ 184 h 673"/>
                <a:gd name="T74" fmla="*/ 450 w 673"/>
                <a:gd name="T75" fmla="*/ 23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73" h="673">
                  <a:moveTo>
                    <a:pt x="450" y="23"/>
                  </a:moveTo>
                  <a:lnTo>
                    <a:pt x="450" y="23"/>
                  </a:lnTo>
                  <a:cubicBezTo>
                    <a:pt x="420" y="16"/>
                    <a:pt x="389" y="0"/>
                    <a:pt x="366" y="0"/>
                  </a:cubicBezTo>
                  <a:cubicBezTo>
                    <a:pt x="313" y="0"/>
                    <a:pt x="305" y="16"/>
                    <a:pt x="267" y="31"/>
                  </a:cubicBezTo>
                  <a:lnTo>
                    <a:pt x="267" y="31"/>
                  </a:lnTo>
                  <a:cubicBezTo>
                    <a:pt x="191" y="16"/>
                    <a:pt x="191" y="16"/>
                    <a:pt x="191" y="16"/>
                  </a:cubicBezTo>
                  <a:cubicBezTo>
                    <a:pt x="152" y="46"/>
                    <a:pt x="137" y="16"/>
                    <a:pt x="91" y="46"/>
                  </a:cubicBezTo>
                  <a:cubicBezTo>
                    <a:pt x="84" y="61"/>
                    <a:pt x="0" y="146"/>
                    <a:pt x="38" y="153"/>
                  </a:cubicBezTo>
                  <a:cubicBezTo>
                    <a:pt x="38" y="184"/>
                    <a:pt x="23" y="214"/>
                    <a:pt x="23" y="252"/>
                  </a:cubicBezTo>
                  <a:cubicBezTo>
                    <a:pt x="23" y="268"/>
                    <a:pt x="23" y="275"/>
                    <a:pt x="30" y="283"/>
                  </a:cubicBezTo>
                  <a:lnTo>
                    <a:pt x="30" y="283"/>
                  </a:lnTo>
                  <a:cubicBezTo>
                    <a:pt x="46" y="298"/>
                    <a:pt x="76" y="306"/>
                    <a:pt x="91" y="321"/>
                  </a:cubicBezTo>
                  <a:cubicBezTo>
                    <a:pt x="107" y="336"/>
                    <a:pt x="107" y="367"/>
                    <a:pt x="122" y="381"/>
                  </a:cubicBezTo>
                  <a:cubicBezTo>
                    <a:pt x="137" y="397"/>
                    <a:pt x="152" y="389"/>
                    <a:pt x="168" y="389"/>
                  </a:cubicBezTo>
                  <a:cubicBezTo>
                    <a:pt x="183" y="389"/>
                    <a:pt x="191" y="367"/>
                    <a:pt x="206" y="367"/>
                  </a:cubicBezTo>
                  <a:cubicBezTo>
                    <a:pt x="236" y="367"/>
                    <a:pt x="267" y="359"/>
                    <a:pt x="282" y="374"/>
                  </a:cubicBezTo>
                  <a:cubicBezTo>
                    <a:pt x="297" y="404"/>
                    <a:pt x="244" y="442"/>
                    <a:pt x="259" y="465"/>
                  </a:cubicBezTo>
                  <a:cubicBezTo>
                    <a:pt x="282" y="488"/>
                    <a:pt x="336" y="442"/>
                    <a:pt x="366" y="458"/>
                  </a:cubicBezTo>
                  <a:cubicBezTo>
                    <a:pt x="389" y="473"/>
                    <a:pt x="389" y="511"/>
                    <a:pt x="389" y="534"/>
                  </a:cubicBezTo>
                  <a:cubicBezTo>
                    <a:pt x="389" y="549"/>
                    <a:pt x="359" y="542"/>
                    <a:pt x="359" y="549"/>
                  </a:cubicBezTo>
                  <a:cubicBezTo>
                    <a:pt x="359" y="557"/>
                    <a:pt x="366" y="572"/>
                    <a:pt x="382" y="572"/>
                  </a:cubicBezTo>
                  <a:cubicBezTo>
                    <a:pt x="397" y="564"/>
                    <a:pt x="405" y="542"/>
                    <a:pt x="420" y="549"/>
                  </a:cubicBezTo>
                  <a:cubicBezTo>
                    <a:pt x="458" y="564"/>
                    <a:pt x="481" y="603"/>
                    <a:pt x="511" y="633"/>
                  </a:cubicBezTo>
                  <a:cubicBezTo>
                    <a:pt x="519" y="641"/>
                    <a:pt x="519" y="664"/>
                    <a:pt x="527" y="672"/>
                  </a:cubicBezTo>
                  <a:cubicBezTo>
                    <a:pt x="534" y="672"/>
                    <a:pt x="542" y="656"/>
                    <a:pt x="549" y="656"/>
                  </a:cubicBezTo>
                  <a:cubicBezTo>
                    <a:pt x="565" y="656"/>
                    <a:pt x="588" y="664"/>
                    <a:pt x="603" y="664"/>
                  </a:cubicBezTo>
                  <a:cubicBezTo>
                    <a:pt x="611" y="664"/>
                    <a:pt x="618" y="649"/>
                    <a:pt x="626" y="649"/>
                  </a:cubicBezTo>
                  <a:cubicBezTo>
                    <a:pt x="641" y="641"/>
                    <a:pt x="657" y="649"/>
                    <a:pt x="672" y="641"/>
                  </a:cubicBezTo>
                  <a:lnTo>
                    <a:pt x="672" y="641"/>
                  </a:lnTo>
                  <a:cubicBezTo>
                    <a:pt x="664" y="633"/>
                    <a:pt x="664" y="618"/>
                    <a:pt x="664" y="610"/>
                  </a:cubicBezTo>
                  <a:cubicBezTo>
                    <a:pt x="649" y="595"/>
                    <a:pt x="634" y="580"/>
                    <a:pt x="626" y="557"/>
                  </a:cubicBezTo>
                  <a:cubicBezTo>
                    <a:pt x="626" y="526"/>
                    <a:pt x="641" y="496"/>
                    <a:pt x="641" y="458"/>
                  </a:cubicBezTo>
                  <a:cubicBezTo>
                    <a:pt x="641" y="450"/>
                    <a:pt x="618" y="458"/>
                    <a:pt x="618" y="458"/>
                  </a:cubicBezTo>
                  <a:cubicBezTo>
                    <a:pt x="611" y="435"/>
                    <a:pt x="626" y="412"/>
                    <a:pt x="618" y="389"/>
                  </a:cubicBezTo>
                  <a:cubicBezTo>
                    <a:pt x="603" y="367"/>
                    <a:pt x="557" y="374"/>
                    <a:pt x="542" y="344"/>
                  </a:cubicBezTo>
                  <a:cubicBezTo>
                    <a:pt x="527" y="298"/>
                    <a:pt x="572" y="237"/>
                    <a:pt x="557" y="191"/>
                  </a:cubicBezTo>
                  <a:cubicBezTo>
                    <a:pt x="542" y="168"/>
                    <a:pt x="504" y="199"/>
                    <a:pt x="488" y="184"/>
                  </a:cubicBezTo>
                  <a:cubicBezTo>
                    <a:pt x="458" y="153"/>
                    <a:pt x="458" y="61"/>
                    <a:pt x="450" y="2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17" name="Freeform 187"/>
            <p:cNvSpPr>
              <a:spLocks noChangeArrowheads="1"/>
            </p:cNvSpPr>
            <p:nvPr/>
          </p:nvSpPr>
          <p:spPr bwMode="auto">
            <a:xfrm>
              <a:off x="4079610" y="5462589"/>
              <a:ext cx="201600" cy="300037"/>
            </a:xfrm>
            <a:custGeom>
              <a:avLst/>
              <a:gdLst>
                <a:gd name="T0" fmla="*/ 46 w 559"/>
                <a:gd name="T1" fmla="*/ 137 h 832"/>
                <a:gd name="T2" fmla="*/ 46 w 559"/>
                <a:gd name="T3" fmla="*/ 137 h 832"/>
                <a:gd name="T4" fmla="*/ 8 w 559"/>
                <a:gd name="T5" fmla="*/ 259 h 832"/>
                <a:gd name="T6" fmla="*/ 84 w 559"/>
                <a:gd name="T7" fmla="*/ 313 h 832"/>
                <a:gd name="T8" fmla="*/ 99 w 559"/>
                <a:gd name="T9" fmla="*/ 412 h 832"/>
                <a:gd name="T10" fmla="*/ 92 w 559"/>
                <a:gd name="T11" fmla="*/ 596 h 832"/>
                <a:gd name="T12" fmla="*/ 130 w 559"/>
                <a:gd name="T13" fmla="*/ 611 h 832"/>
                <a:gd name="T14" fmla="*/ 107 w 559"/>
                <a:gd name="T15" fmla="*/ 687 h 832"/>
                <a:gd name="T16" fmla="*/ 138 w 559"/>
                <a:gd name="T17" fmla="*/ 718 h 832"/>
                <a:gd name="T18" fmla="*/ 145 w 559"/>
                <a:gd name="T19" fmla="*/ 809 h 832"/>
                <a:gd name="T20" fmla="*/ 153 w 559"/>
                <a:gd name="T21" fmla="*/ 831 h 832"/>
                <a:gd name="T22" fmla="*/ 153 w 559"/>
                <a:gd name="T23" fmla="*/ 831 h 832"/>
                <a:gd name="T24" fmla="*/ 260 w 559"/>
                <a:gd name="T25" fmla="*/ 794 h 832"/>
                <a:gd name="T26" fmla="*/ 298 w 559"/>
                <a:gd name="T27" fmla="*/ 831 h 832"/>
                <a:gd name="T28" fmla="*/ 344 w 559"/>
                <a:gd name="T29" fmla="*/ 817 h 832"/>
                <a:gd name="T30" fmla="*/ 367 w 559"/>
                <a:gd name="T31" fmla="*/ 779 h 832"/>
                <a:gd name="T32" fmla="*/ 397 w 559"/>
                <a:gd name="T33" fmla="*/ 771 h 832"/>
                <a:gd name="T34" fmla="*/ 435 w 559"/>
                <a:gd name="T35" fmla="*/ 786 h 832"/>
                <a:gd name="T36" fmla="*/ 496 w 559"/>
                <a:gd name="T37" fmla="*/ 779 h 832"/>
                <a:gd name="T38" fmla="*/ 527 w 559"/>
                <a:gd name="T39" fmla="*/ 740 h 832"/>
                <a:gd name="T40" fmla="*/ 527 w 559"/>
                <a:gd name="T41" fmla="*/ 740 h 832"/>
                <a:gd name="T42" fmla="*/ 504 w 559"/>
                <a:gd name="T43" fmla="*/ 657 h 832"/>
                <a:gd name="T44" fmla="*/ 474 w 559"/>
                <a:gd name="T45" fmla="*/ 641 h 832"/>
                <a:gd name="T46" fmla="*/ 451 w 559"/>
                <a:gd name="T47" fmla="*/ 580 h 832"/>
                <a:gd name="T48" fmla="*/ 451 w 559"/>
                <a:gd name="T49" fmla="*/ 435 h 832"/>
                <a:gd name="T50" fmla="*/ 420 w 559"/>
                <a:gd name="T51" fmla="*/ 374 h 832"/>
                <a:gd name="T52" fmla="*/ 458 w 559"/>
                <a:gd name="T53" fmla="*/ 359 h 832"/>
                <a:gd name="T54" fmla="*/ 481 w 559"/>
                <a:gd name="T55" fmla="*/ 236 h 832"/>
                <a:gd name="T56" fmla="*/ 496 w 559"/>
                <a:gd name="T57" fmla="*/ 214 h 832"/>
                <a:gd name="T58" fmla="*/ 558 w 559"/>
                <a:gd name="T59" fmla="*/ 206 h 832"/>
                <a:gd name="T60" fmla="*/ 558 w 559"/>
                <a:gd name="T61" fmla="*/ 206 h 832"/>
                <a:gd name="T62" fmla="*/ 542 w 559"/>
                <a:gd name="T63" fmla="*/ 99 h 832"/>
                <a:gd name="T64" fmla="*/ 535 w 559"/>
                <a:gd name="T65" fmla="*/ 45 h 832"/>
                <a:gd name="T66" fmla="*/ 535 w 559"/>
                <a:gd name="T67" fmla="*/ 0 h 832"/>
                <a:gd name="T68" fmla="*/ 535 w 559"/>
                <a:gd name="T69" fmla="*/ 0 h 832"/>
                <a:gd name="T70" fmla="*/ 290 w 559"/>
                <a:gd name="T71" fmla="*/ 68 h 832"/>
                <a:gd name="T72" fmla="*/ 122 w 559"/>
                <a:gd name="T73" fmla="*/ 145 h 832"/>
                <a:gd name="T74" fmla="*/ 46 w 559"/>
                <a:gd name="T75" fmla="*/ 137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59" h="832">
                  <a:moveTo>
                    <a:pt x="46" y="137"/>
                  </a:moveTo>
                  <a:lnTo>
                    <a:pt x="46" y="137"/>
                  </a:lnTo>
                  <a:cubicBezTo>
                    <a:pt x="38" y="175"/>
                    <a:pt x="0" y="214"/>
                    <a:pt x="8" y="259"/>
                  </a:cubicBezTo>
                  <a:cubicBezTo>
                    <a:pt x="15" y="290"/>
                    <a:pt x="69" y="290"/>
                    <a:pt x="84" y="313"/>
                  </a:cubicBezTo>
                  <a:cubicBezTo>
                    <a:pt x="99" y="343"/>
                    <a:pt x="99" y="381"/>
                    <a:pt x="99" y="412"/>
                  </a:cubicBezTo>
                  <a:cubicBezTo>
                    <a:pt x="99" y="473"/>
                    <a:pt x="84" y="534"/>
                    <a:pt x="92" y="596"/>
                  </a:cubicBezTo>
                  <a:cubicBezTo>
                    <a:pt x="92" y="611"/>
                    <a:pt x="130" y="596"/>
                    <a:pt x="130" y="611"/>
                  </a:cubicBezTo>
                  <a:cubicBezTo>
                    <a:pt x="130" y="634"/>
                    <a:pt x="107" y="664"/>
                    <a:pt x="107" y="687"/>
                  </a:cubicBezTo>
                  <a:cubicBezTo>
                    <a:pt x="107" y="702"/>
                    <a:pt x="130" y="702"/>
                    <a:pt x="138" y="718"/>
                  </a:cubicBezTo>
                  <a:cubicBezTo>
                    <a:pt x="145" y="748"/>
                    <a:pt x="138" y="779"/>
                    <a:pt x="145" y="809"/>
                  </a:cubicBezTo>
                  <a:cubicBezTo>
                    <a:pt x="145" y="817"/>
                    <a:pt x="145" y="824"/>
                    <a:pt x="153" y="831"/>
                  </a:cubicBezTo>
                  <a:lnTo>
                    <a:pt x="153" y="831"/>
                  </a:lnTo>
                  <a:cubicBezTo>
                    <a:pt x="183" y="817"/>
                    <a:pt x="221" y="794"/>
                    <a:pt x="260" y="794"/>
                  </a:cubicBezTo>
                  <a:cubicBezTo>
                    <a:pt x="275" y="794"/>
                    <a:pt x="283" y="824"/>
                    <a:pt x="298" y="831"/>
                  </a:cubicBezTo>
                  <a:cubicBezTo>
                    <a:pt x="313" y="831"/>
                    <a:pt x="328" y="824"/>
                    <a:pt x="344" y="817"/>
                  </a:cubicBezTo>
                  <a:cubicBezTo>
                    <a:pt x="351" y="809"/>
                    <a:pt x="351" y="786"/>
                    <a:pt x="367" y="779"/>
                  </a:cubicBezTo>
                  <a:cubicBezTo>
                    <a:pt x="374" y="771"/>
                    <a:pt x="382" y="771"/>
                    <a:pt x="397" y="771"/>
                  </a:cubicBezTo>
                  <a:cubicBezTo>
                    <a:pt x="413" y="779"/>
                    <a:pt x="420" y="786"/>
                    <a:pt x="435" y="786"/>
                  </a:cubicBezTo>
                  <a:cubicBezTo>
                    <a:pt x="458" y="786"/>
                    <a:pt x="481" y="786"/>
                    <a:pt x="496" y="779"/>
                  </a:cubicBezTo>
                  <a:cubicBezTo>
                    <a:pt x="512" y="771"/>
                    <a:pt x="519" y="756"/>
                    <a:pt x="527" y="740"/>
                  </a:cubicBezTo>
                  <a:lnTo>
                    <a:pt x="527" y="740"/>
                  </a:lnTo>
                  <a:cubicBezTo>
                    <a:pt x="519" y="718"/>
                    <a:pt x="519" y="687"/>
                    <a:pt x="504" y="657"/>
                  </a:cubicBezTo>
                  <a:cubicBezTo>
                    <a:pt x="496" y="649"/>
                    <a:pt x="481" y="649"/>
                    <a:pt x="474" y="641"/>
                  </a:cubicBezTo>
                  <a:cubicBezTo>
                    <a:pt x="458" y="626"/>
                    <a:pt x="451" y="603"/>
                    <a:pt x="451" y="580"/>
                  </a:cubicBezTo>
                  <a:cubicBezTo>
                    <a:pt x="443" y="534"/>
                    <a:pt x="458" y="488"/>
                    <a:pt x="451" y="435"/>
                  </a:cubicBezTo>
                  <a:cubicBezTo>
                    <a:pt x="443" y="412"/>
                    <a:pt x="413" y="397"/>
                    <a:pt x="420" y="374"/>
                  </a:cubicBezTo>
                  <a:cubicBezTo>
                    <a:pt x="420" y="359"/>
                    <a:pt x="451" y="374"/>
                    <a:pt x="458" y="359"/>
                  </a:cubicBezTo>
                  <a:cubicBezTo>
                    <a:pt x="474" y="321"/>
                    <a:pt x="466" y="275"/>
                    <a:pt x="481" y="236"/>
                  </a:cubicBezTo>
                  <a:cubicBezTo>
                    <a:pt x="481" y="229"/>
                    <a:pt x="489" y="214"/>
                    <a:pt x="496" y="214"/>
                  </a:cubicBezTo>
                  <a:cubicBezTo>
                    <a:pt x="519" y="206"/>
                    <a:pt x="535" y="206"/>
                    <a:pt x="558" y="206"/>
                  </a:cubicBezTo>
                  <a:lnTo>
                    <a:pt x="558" y="206"/>
                  </a:lnTo>
                  <a:cubicBezTo>
                    <a:pt x="550" y="168"/>
                    <a:pt x="550" y="137"/>
                    <a:pt x="542" y="99"/>
                  </a:cubicBezTo>
                  <a:cubicBezTo>
                    <a:pt x="542" y="84"/>
                    <a:pt x="535" y="61"/>
                    <a:pt x="535" y="45"/>
                  </a:cubicBezTo>
                  <a:cubicBezTo>
                    <a:pt x="527" y="23"/>
                    <a:pt x="535" y="23"/>
                    <a:pt x="535" y="0"/>
                  </a:cubicBezTo>
                  <a:lnTo>
                    <a:pt x="535" y="0"/>
                  </a:lnTo>
                  <a:cubicBezTo>
                    <a:pt x="290" y="68"/>
                    <a:pt x="290" y="68"/>
                    <a:pt x="290" y="68"/>
                  </a:cubicBezTo>
                  <a:cubicBezTo>
                    <a:pt x="206" y="107"/>
                    <a:pt x="199" y="160"/>
                    <a:pt x="122" y="145"/>
                  </a:cubicBezTo>
                  <a:cubicBezTo>
                    <a:pt x="92" y="137"/>
                    <a:pt x="69" y="137"/>
                    <a:pt x="46" y="13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18" name="Freeform 188"/>
            <p:cNvSpPr>
              <a:spLocks noChangeArrowheads="1"/>
            </p:cNvSpPr>
            <p:nvPr/>
          </p:nvSpPr>
          <p:spPr bwMode="auto">
            <a:xfrm>
              <a:off x="4270097" y="5372101"/>
              <a:ext cx="307955" cy="322263"/>
            </a:xfrm>
            <a:custGeom>
              <a:avLst/>
              <a:gdLst>
                <a:gd name="T0" fmla="*/ 504 w 856"/>
                <a:gd name="T1" fmla="*/ 68 h 894"/>
                <a:gd name="T2" fmla="*/ 504 w 856"/>
                <a:gd name="T3" fmla="*/ 68 h 894"/>
                <a:gd name="T4" fmla="*/ 374 w 856"/>
                <a:gd name="T5" fmla="*/ 68 h 894"/>
                <a:gd name="T6" fmla="*/ 405 w 856"/>
                <a:gd name="T7" fmla="*/ 30 h 894"/>
                <a:gd name="T8" fmla="*/ 436 w 856"/>
                <a:gd name="T9" fmla="*/ 7 h 894"/>
                <a:gd name="T10" fmla="*/ 558 w 856"/>
                <a:gd name="T11" fmla="*/ 38 h 894"/>
                <a:gd name="T12" fmla="*/ 558 w 856"/>
                <a:gd name="T13" fmla="*/ 38 h 894"/>
                <a:gd name="T14" fmla="*/ 542 w 856"/>
                <a:gd name="T15" fmla="*/ 91 h 894"/>
                <a:gd name="T16" fmla="*/ 527 w 856"/>
                <a:gd name="T17" fmla="*/ 145 h 894"/>
                <a:gd name="T18" fmla="*/ 512 w 856"/>
                <a:gd name="T19" fmla="*/ 145 h 894"/>
                <a:gd name="T20" fmla="*/ 519 w 856"/>
                <a:gd name="T21" fmla="*/ 91 h 894"/>
                <a:gd name="T22" fmla="*/ 504 w 856"/>
                <a:gd name="T23" fmla="*/ 68 h 894"/>
                <a:gd name="T24" fmla="*/ 855 w 856"/>
                <a:gd name="T25" fmla="*/ 718 h 894"/>
                <a:gd name="T26" fmla="*/ 855 w 856"/>
                <a:gd name="T27" fmla="*/ 718 h 894"/>
                <a:gd name="T28" fmla="*/ 787 w 856"/>
                <a:gd name="T29" fmla="*/ 702 h 894"/>
                <a:gd name="T30" fmla="*/ 764 w 856"/>
                <a:gd name="T31" fmla="*/ 588 h 894"/>
                <a:gd name="T32" fmla="*/ 634 w 856"/>
                <a:gd name="T33" fmla="*/ 282 h 894"/>
                <a:gd name="T34" fmla="*/ 405 w 856"/>
                <a:gd name="T35" fmla="*/ 236 h 894"/>
                <a:gd name="T36" fmla="*/ 283 w 856"/>
                <a:gd name="T37" fmla="*/ 206 h 894"/>
                <a:gd name="T38" fmla="*/ 122 w 856"/>
                <a:gd name="T39" fmla="*/ 191 h 894"/>
                <a:gd name="T40" fmla="*/ 8 w 856"/>
                <a:gd name="T41" fmla="*/ 252 h 894"/>
                <a:gd name="T42" fmla="*/ 8 w 856"/>
                <a:gd name="T43" fmla="*/ 252 h 894"/>
                <a:gd name="T44" fmla="*/ 8 w 856"/>
                <a:gd name="T45" fmla="*/ 297 h 894"/>
                <a:gd name="T46" fmla="*/ 15 w 856"/>
                <a:gd name="T47" fmla="*/ 351 h 894"/>
                <a:gd name="T48" fmla="*/ 31 w 856"/>
                <a:gd name="T49" fmla="*/ 458 h 894"/>
                <a:gd name="T50" fmla="*/ 31 w 856"/>
                <a:gd name="T51" fmla="*/ 458 h 894"/>
                <a:gd name="T52" fmla="*/ 107 w 856"/>
                <a:gd name="T53" fmla="*/ 412 h 894"/>
                <a:gd name="T54" fmla="*/ 130 w 856"/>
                <a:gd name="T55" fmla="*/ 450 h 894"/>
                <a:gd name="T56" fmla="*/ 161 w 856"/>
                <a:gd name="T57" fmla="*/ 443 h 894"/>
                <a:gd name="T58" fmla="*/ 183 w 856"/>
                <a:gd name="T59" fmla="*/ 488 h 894"/>
                <a:gd name="T60" fmla="*/ 252 w 856"/>
                <a:gd name="T61" fmla="*/ 466 h 894"/>
                <a:gd name="T62" fmla="*/ 313 w 856"/>
                <a:gd name="T63" fmla="*/ 511 h 894"/>
                <a:gd name="T64" fmla="*/ 328 w 856"/>
                <a:gd name="T65" fmla="*/ 550 h 894"/>
                <a:gd name="T66" fmla="*/ 405 w 856"/>
                <a:gd name="T67" fmla="*/ 542 h 894"/>
                <a:gd name="T68" fmla="*/ 451 w 856"/>
                <a:gd name="T69" fmla="*/ 519 h 894"/>
                <a:gd name="T70" fmla="*/ 481 w 856"/>
                <a:gd name="T71" fmla="*/ 511 h 894"/>
                <a:gd name="T72" fmla="*/ 481 w 856"/>
                <a:gd name="T73" fmla="*/ 626 h 894"/>
                <a:gd name="T74" fmla="*/ 512 w 856"/>
                <a:gd name="T75" fmla="*/ 695 h 894"/>
                <a:gd name="T76" fmla="*/ 550 w 856"/>
                <a:gd name="T77" fmla="*/ 756 h 894"/>
                <a:gd name="T78" fmla="*/ 550 w 856"/>
                <a:gd name="T79" fmla="*/ 756 h 894"/>
                <a:gd name="T80" fmla="*/ 588 w 856"/>
                <a:gd name="T81" fmla="*/ 756 h 894"/>
                <a:gd name="T82" fmla="*/ 626 w 856"/>
                <a:gd name="T83" fmla="*/ 870 h 894"/>
                <a:gd name="T84" fmla="*/ 688 w 856"/>
                <a:gd name="T85" fmla="*/ 893 h 894"/>
                <a:gd name="T86" fmla="*/ 688 w 856"/>
                <a:gd name="T87" fmla="*/ 893 h 894"/>
                <a:gd name="T88" fmla="*/ 741 w 856"/>
                <a:gd name="T89" fmla="*/ 817 h 894"/>
                <a:gd name="T90" fmla="*/ 802 w 856"/>
                <a:gd name="T91" fmla="*/ 756 h 894"/>
                <a:gd name="T92" fmla="*/ 855 w 856"/>
                <a:gd name="T93" fmla="*/ 718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56" h="894">
                  <a:moveTo>
                    <a:pt x="504" y="68"/>
                  </a:moveTo>
                  <a:lnTo>
                    <a:pt x="504" y="68"/>
                  </a:lnTo>
                  <a:cubicBezTo>
                    <a:pt x="458" y="53"/>
                    <a:pt x="420" y="68"/>
                    <a:pt x="374" y="68"/>
                  </a:cubicBezTo>
                  <a:cubicBezTo>
                    <a:pt x="374" y="53"/>
                    <a:pt x="397" y="38"/>
                    <a:pt x="405" y="30"/>
                  </a:cubicBezTo>
                  <a:cubicBezTo>
                    <a:pt x="413" y="23"/>
                    <a:pt x="420" y="0"/>
                    <a:pt x="436" y="7"/>
                  </a:cubicBezTo>
                  <a:cubicBezTo>
                    <a:pt x="474" y="23"/>
                    <a:pt x="512" y="38"/>
                    <a:pt x="558" y="38"/>
                  </a:cubicBezTo>
                  <a:lnTo>
                    <a:pt x="558" y="38"/>
                  </a:lnTo>
                  <a:cubicBezTo>
                    <a:pt x="558" y="53"/>
                    <a:pt x="542" y="68"/>
                    <a:pt x="542" y="91"/>
                  </a:cubicBezTo>
                  <a:cubicBezTo>
                    <a:pt x="535" y="106"/>
                    <a:pt x="535" y="129"/>
                    <a:pt x="527" y="145"/>
                  </a:cubicBezTo>
                  <a:cubicBezTo>
                    <a:pt x="519" y="160"/>
                    <a:pt x="512" y="160"/>
                    <a:pt x="512" y="145"/>
                  </a:cubicBezTo>
                  <a:cubicBezTo>
                    <a:pt x="504" y="129"/>
                    <a:pt x="512" y="106"/>
                    <a:pt x="519" y="91"/>
                  </a:cubicBezTo>
                  <a:cubicBezTo>
                    <a:pt x="504" y="68"/>
                    <a:pt x="504" y="68"/>
                    <a:pt x="504" y="68"/>
                  </a:cubicBezTo>
                  <a:close/>
                  <a:moveTo>
                    <a:pt x="855" y="718"/>
                  </a:moveTo>
                  <a:lnTo>
                    <a:pt x="855" y="718"/>
                  </a:lnTo>
                  <a:cubicBezTo>
                    <a:pt x="833" y="710"/>
                    <a:pt x="802" y="710"/>
                    <a:pt x="787" y="702"/>
                  </a:cubicBezTo>
                  <a:cubicBezTo>
                    <a:pt x="710" y="695"/>
                    <a:pt x="749" y="649"/>
                    <a:pt x="764" y="588"/>
                  </a:cubicBezTo>
                  <a:cubicBezTo>
                    <a:pt x="817" y="420"/>
                    <a:pt x="764" y="381"/>
                    <a:pt x="634" y="282"/>
                  </a:cubicBezTo>
                  <a:cubicBezTo>
                    <a:pt x="550" y="221"/>
                    <a:pt x="512" y="236"/>
                    <a:pt x="405" y="236"/>
                  </a:cubicBezTo>
                  <a:cubicBezTo>
                    <a:pt x="367" y="236"/>
                    <a:pt x="321" y="206"/>
                    <a:pt x="283" y="206"/>
                  </a:cubicBezTo>
                  <a:cubicBezTo>
                    <a:pt x="229" y="206"/>
                    <a:pt x="168" y="244"/>
                    <a:pt x="122" y="191"/>
                  </a:cubicBezTo>
                  <a:cubicBezTo>
                    <a:pt x="92" y="160"/>
                    <a:pt x="8" y="206"/>
                    <a:pt x="8" y="252"/>
                  </a:cubicBezTo>
                  <a:lnTo>
                    <a:pt x="8" y="252"/>
                  </a:lnTo>
                  <a:cubicBezTo>
                    <a:pt x="8" y="275"/>
                    <a:pt x="0" y="275"/>
                    <a:pt x="8" y="297"/>
                  </a:cubicBezTo>
                  <a:cubicBezTo>
                    <a:pt x="8" y="313"/>
                    <a:pt x="15" y="336"/>
                    <a:pt x="15" y="351"/>
                  </a:cubicBezTo>
                  <a:cubicBezTo>
                    <a:pt x="23" y="389"/>
                    <a:pt x="23" y="420"/>
                    <a:pt x="31" y="458"/>
                  </a:cubicBezTo>
                  <a:lnTo>
                    <a:pt x="31" y="458"/>
                  </a:lnTo>
                  <a:cubicBezTo>
                    <a:pt x="53" y="443"/>
                    <a:pt x="76" y="412"/>
                    <a:pt x="107" y="412"/>
                  </a:cubicBezTo>
                  <a:cubicBezTo>
                    <a:pt x="122" y="412"/>
                    <a:pt x="122" y="443"/>
                    <a:pt x="130" y="450"/>
                  </a:cubicBezTo>
                  <a:cubicBezTo>
                    <a:pt x="138" y="458"/>
                    <a:pt x="153" y="443"/>
                    <a:pt x="161" y="443"/>
                  </a:cubicBezTo>
                  <a:cubicBezTo>
                    <a:pt x="168" y="458"/>
                    <a:pt x="168" y="481"/>
                    <a:pt x="183" y="488"/>
                  </a:cubicBezTo>
                  <a:cubicBezTo>
                    <a:pt x="206" y="488"/>
                    <a:pt x="229" y="458"/>
                    <a:pt x="252" y="466"/>
                  </a:cubicBezTo>
                  <a:cubicBezTo>
                    <a:pt x="275" y="473"/>
                    <a:pt x="298" y="496"/>
                    <a:pt x="313" y="511"/>
                  </a:cubicBezTo>
                  <a:cubicBezTo>
                    <a:pt x="321" y="519"/>
                    <a:pt x="313" y="542"/>
                    <a:pt x="328" y="550"/>
                  </a:cubicBezTo>
                  <a:cubicBezTo>
                    <a:pt x="351" y="557"/>
                    <a:pt x="374" y="550"/>
                    <a:pt x="405" y="542"/>
                  </a:cubicBezTo>
                  <a:cubicBezTo>
                    <a:pt x="420" y="534"/>
                    <a:pt x="436" y="527"/>
                    <a:pt x="451" y="519"/>
                  </a:cubicBezTo>
                  <a:cubicBezTo>
                    <a:pt x="458" y="519"/>
                    <a:pt x="481" y="496"/>
                    <a:pt x="481" y="511"/>
                  </a:cubicBezTo>
                  <a:cubicBezTo>
                    <a:pt x="497" y="550"/>
                    <a:pt x="481" y="588"/>
                    <a:pt x="481" y="626"/>
                  </a:cubicBezTo>
                  <a:cubicBezTo>
                    <a:pt x="489" y="649"/>
                    <a:pt x="504" y="672"/>
                    <a:pt x="512" y="695"/>
                  </a:cubicBezTo>
                  <a:cubicBezTo>
                    <a:pt x="519" y="718"/>
                    <a:pt x="535" y="733"/>
                    <a:pt x="550" y="756"/>
                  </a:cubicBezTo>
                  <a:lnTo>
                    <a:pt x="550" y="756"/>
                  </a:lnTo>
                  <a:cubicBezTo>
                    <a:pt x="558" y="756"/>
                    <a:pt x="580" y="748"/>
                    <a:pt x="588" y="756"/>
                  </a:cubicBezTo>
                  <a:cubicBezTo>
                    <a:pt x="611" y="786"/>
                    <a:pt x="603" y="840"/>
                    <a:pt x="626" y="870"/>
                  </a:cubicBezTo>
                  <a:cubicBezTo>
                    <a:pt x="642" y="886"/>
                    <a:pt x="665" y="886"/>
                    <a:pt x="688" y="893"/>
                  </a:cubicBezTo>
                  <a:lnTo>
                    <a:pt x="688" y="893"/>
                  </a:lnTo>
                  <a:cubicBezTo>
                    <a:pt x="703" y="870"/>
                    <a:pt x="718" y="840"/>
                    <a:pt x="741" y="817"/>
                  </a:cubicBezTo>
                  <a:cubicBezTo>
                    <a:pt x="756" y="794"/>
                    <a:pt x="779" y="779"/>
                    <a:pt x="802" y="756"/>
                  </a:cubicBezTo>
                  <a:cubicBezTo>
                    <a:pt x="833" y="733"/>
                    <a:pt x="825" y="748"/>
                    <a:pt x="855" y="718"/>
                  </a:cubicBez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19" name="Freeform 189"/>
            <p:cNvSpPr>
              <a:spLocks noChangeArrowheads="1"/>
            </p:cNvSpPr>
            <p:nvPr/>
          </p:nvSpPr>
          <p:spPr bwMode="auto">
            <a:xfrm>
              <a:off x="4911406" y="4779964"/>
              <a:ext cx="536540" cy="473075"/>
            </a:xfrm>
            <a:custGeom>
              <a:avLst/>
              <a:gdLst>
                <a:gd name="T0" fmla="*/ 191 w 1490"/>
                <a:gd name="T1" fmla="*/ 1276 h 1315"/>
                <a:gd name="T2" fmla="*/ 114 w 1490"/>
                <a:gd name="T3" fmla="*/ 1230 h 1315"/>
                <a:gd name="T4" fmla="*/ 76 w 1490"/>
                <a:gd name="T5" fmla="*/ 1024 h 1315"/>
                <a:gd name="T6" fmla="*/ 69 w 1490"/>
                <a:gd name="T7" fmla="*/ 673 h 1315"/>
                <a:gd name="T8" fmla="*/ 359 w 1490"/>
                <a:gd name="T9" fmla="*/ 657 h 1315"/>
                <a:gd name="T10" fmla="*/ 435 w 1490"/>
                <a:gd name="T11" fmla="*/ 1016 h 1315"/>
                <a:gd name="T12" fmla="*/ 466 w 1490"/>
                <a:gd name="T13" fmla="*/ 1177 h 1315"/>
                <a:gd name="T14" fmla="*/ 374 w 1490"/>
                <a:gd name="T15" fmla="*/ 1299 h 1315"/>
                <a:gd name="T16" fmla="*/ 191 w 1490"/>
                <a:gd name="T17" fmla="*/ 1276 h 1315"/>
                <a:gd name="T18" fmla="*/ 710 w 1490"/>
                <a:gd name="T19" fmla="*/ 421 h 1315"/>
                <a:gd name="T20" fmla="*/ 741 w 1490"/>
                <a:gd name="T21" fmla="*/ 344 h 1315"/>
                <a:gd name="T22" fmla="*/ 786 w 1490"/>
                <a:gd name="T23" fmla="*/ 367 h 1315"/>
                <a:gd name="T24" fmla="*/ 771 w 1490"/>
                <a:gd name="T25" fmla="*/ 405 h 1315"/>
                <a:gd name="T26" fmla="*/ 733 w 1490"/>
                <a:gd name="T27" fmla="*/ 436 h 1315"/>
                <a:gd name="T28" fmla="*/ 710 w 1490"/>
                <a:gd name="T29" fmla="*/ 421 h 1315"/>
                <a:gd name="T30" fmla="*/ 809 w 1490"/>
                <a:gd name="T31" fmla="*/ 38 h 1315"/>
                <a:gd name="T32" fmla="*/ 809 w 1490"/>
                <a:gd name="T33" fmla="*/ 199 h 1315"/>
                <a:gd name="T34" fmla="*/ 786 w 1490"/>
                <a:gd name="T35" fmla="*/ 474 h 1315"/>
                <a:gd name="T36" fmla="*/ 909 w 1490"/>
                <a:gd name="T37" fmla="*/ 757 h 1315"/>
                <a:gd name="T38" fmla="*/ 1122 w 1490"/>
                <a:gd name="T39" fmla="*/ 886 h 1315"/>
                <a:gd name="T40" fmla="*/ 1260 w 1490"/>
                <a:gd name="T41" fmla="*/ 886 h 1315"/>
                <a:gd name="T42" fmla="*/ 1344 w 1490"/>
                <a:gd name="T43" fmla="*/ 802 h 1315"/>
                <a:gd name="T44" fmla="*/ 1352 w 1490"/>
                <a:gd name="T45" fmla="*/ 757 h 1315"/>
                <a:gd name="T46" fmla="*/ 1397 w 1490"/>
                <a:gd name="T47" fmla="*/ 680 h 1315"/>
                <a:gd name="T48" fmla="*/ 1482 w 1490"/>
                <a:gd name="T49" fmla="*/ 634 h 1315"/>
                <a:gd name="T50" fmla="*/ 1405 w 1490"/>
                <a:gd name="T51" fmla="*/ 627 h 1315"/>
                <a:gd name="T52" fmla="*/ 1298 w 1490"/>
                <a:gd name="T53" fmla="*/ 642 h 1315"/>
                <a:gd name="T54" fmla="*/ 1321 w 1490"/>
                <a:gd name="T55" fmla="*/ 573 h 1315"/>
                <a:gd name="T56" fmla="*/ 1428 w 1490"/>
                <a:gd name="T57" fmla="*/ 413 h 1315"/>
                <a:gd name="T58" fmla="*/ 1375 w 1490"/>
                <a:gd name="T59" fmla="*/ 321 h 1315"/>
                <a:gd name="T60" fmla="*/ 1260 w 1490"/>
                <a:gd name="T61" fmla="*/ 329 h 1315"/>
                <a:gd name="T62" fmla="*/ 1214 w 1490"/>
                <a:gd name="T63" fmla="*/ 291 h 1315"/>
                <a:gd name="T64" fmla="*/ 1138 w 1490"/>
                <a:gd name="T65" fmla="*/ 237 h 1315"/>
                <a:gd name="T66" fmla="*/ 1046 w 1490"/>
                <a:gd name="T67" fmla="*/ 146 h 1315"/>
                <a:gd name="T68" fmla="*/ 1092 w 1490"/>
                <a:gd name="T69" fmla="*/ 115 h 1315"/>
                <a:gd name="T70" fmla="*/ 1031 w 1490"/>
                <a:gd name="T71" fmla="*/ 54 h 1315"/>
                <a:gd name="T72" fmla="*/ 970 w 1490"/>
                <a:gd name="T73" fmla="*/ 38 h 1315"/>
                <a:gd name="T74" fmla="*/ 809 w 1490"/>
                <a:gd name="T75" fmla="*/ 38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90" h="1315">
                  <a:moveTo>
                    <a:pt x="191" y="1276"/>
                  </a:moveTo>
                  <a:lnTo>
                    <a:pt x="191" y="1276"/>
                  </a:lnTo>
                  <a:cubicBezTo>
                    <a:pt x="175" y="1268"/>
                    <a:pt x="137" y="1245"/>
                    <a:pt x="122" y="1238"/>
                  </a:cubicBezTo>
                  <a:cubicBezTo>
                    <a:pt x="114" y="1230"/>
                    <a:pt x="114" y="1238"/>
                    <a:pt x="114" y="1230"/>
                  </a:cubicBezTo>
                  <a:cubicBezTo>
                    <a:pt x="107" y="1222"/>
                    <a:pt x="107" y="1154"/>
                    <a:pt x="107" y="1138"/>
                  </a:cubicBezTo>
                  <a:cubicBezTo>
                    <a:pt x="53" y="1115"/>
                    <a:pt x="76" y="1062"/>
                    <a:pt x="76" y="1024"/>
                  </a:cubicBezTo>
                  <a:cubicBezTo>
                    <a:pt x="76" y="970"/>
                    <a:pt x="76" y="940"/>
                    <a:pt x="53" y="894"/>
                  </a:cubicBezTo>
                  <a:cubicBezTo>
                    <a:pt x="0" y="802"/>
                    <a:pt x="0" y="764"/>
                    <a:pt x="69" y="673"/>
                  </a:cubicBezTo>
                  <a:cubicBezTo>
                    <a:pt x="107" y="611"/>
                    <a:pt x="145" y="581"/>
                    <a:pt x="183" y="527"/>
                  </a:cubicBezTo>
                  <a:cubicBezTo>
                    <a:pt x="267" y="428"/>
                    <a:pt x="313" y="588"/>
                    <a:pt x="359" y="657"/>
                  </a:cubicBezTo>
                  <a:cubicBezTo>
                    <a:pt x="412" y="734"/>
                    <a:pt x="366" y="818"/>
                    <a:pt x="382" y="894"/>
                  </a:cubicBezTo>
                  <a:cubicBezTo>
                    <a:pt x="450" y="917"/>
                    <a:pt x="473" y="955"/>
                    <a:pt x="435" y="1016"/>
                  </a:cubicBezTo>
                  <a:cubicBezTo>
                    <a:pt x="382" y="1093"/>
                    <a:pt x="443" y="1054"/>
                    <a:pt x="473" y="1100"/>
                  </a:cubicBezTo>
                  <a:cubicBezTo>
                    <a:pt x="481" y="1108"/>
                    <a:pt x="458" y="1154"/>
                    <a:pt x="466" y="1177"/>
                  </a:cubicBezTo>
                  <a:cubicBezTo>
                    <a:pt x="473" y="1192"/>
                    <a:pt x="511" y="1291"/>
                    <a:pt x="450" y="1276"/>
                  </a:cubicBezTo>
                  <a:cubicBezTo>
                    <a:pt x="405" y="1268"/>
                    <a:pt x="412" y="1284"/>
                    <a:pt x="374" y="1299"/>
                  </a:cubicBezTo>
                  <a:cubicBezTo>
                    <a:pt x="321" y="1314"/>
                    <a:pt x="328" y="1307"/>
                    <a:pt x="275" y="1307"/>
                  </a:cubicBezTo>
                  <a:cubicBezTo>
                    <a:pt x="191" y="1276"/>
                    <a:pt x="191" y="1276"/>
                    <a:pt x="191" y="1276"/>
                  </a:cubicBezTo>
                  <a:close/>
                  <a:moveTo>
                    <a:pt x="710" y="421"/>
                  </a:moveTo>
                  <a:lnTo>
                    <a:pt x="710" y="421"/>
                  </a:lnTo>
                  <a:cubicBezTo>
                    <a:pt x="710" y="405"/>
                    <a:pt x="718" y="390"/>
                    <a:pt x="725" y="382"/>
                  </a:cubicBezTo>
                  <a:cubicBezTo>
                    <a:pt x="725" y="367"/>
                    <a:pt x="733" y="352"/>
                    <a:pt x="741" y="344"/>
                  </a:cubicBezTo>
                  <a:cubicBezTo>
                    <a:pt x="748" y="329"/>
                    <a:pt x="764" y="306"/>
                    <a:pt x="779" y="321"/>
                  </a:cubicBezTo>
                  <a:cubicBezTo>
                    <a:pt x="786" y="336"/>
                    <a:pt x="786" y="352"/>
                    <a:pt x="786" y="367"/>
                  </a:cubicBezTo>
                  <a:cubicBezTo>
                    <a:pt x="794" y="375"/>
                    <a:pt x="794" y="390"/>
                    <a:pt x="794" y="398"/>
                  </a:cubicBezTo>
                  <a:cubicBezTo>
                    <a:pt x="786" y="398"/>
                    <a:pt x="779" y="405"/>
                    <a:pt x="771" y="405"/>
                  </a:cubicBezTo>
                  <a:cubicBezTo>
                    <a:pt x="764" y="413"/>
                    <a:pt x="756" y="421"/>
                    <a:pt x="748" y="428"/>
                  </a:cubicBezTo>
                  <a:cubicBezTo>
                    <a:pt x="748" y="436"/>
                    <a:pt x="741" y="436"/>
                    <a:pt x="733" y="436"/>
                  </a:cubicBezTo>
                  <a:cubicBezTo>
                    <a:pt x="725" y="443"/>
                    <a:pt x="725" y="451"/>
                    <a:pt x="718" y="459"/>
                  </a:cubicBezTo>
                  <a:cubicBezTo>
                    <a:pt x="710" y="421"/>
                    <a:pt x="710" y="421"/>
                    <a:pt x="710" y="421"/>
                  </a:cubicBezTo>
                  <a:close/>
                  <a:moveTo>
                    <a:pt x="809" y="38"/>
                  </a:moveTo>
                  <a:lnTo>
                    <a:pt x="809" y="38"/>
                  </a:lnTo>
                  <a:lnTo>
                    <a:pt x="809" y="38"/>
                  </a:lnTo>
                  <a:cubicBezTo>
                    <a:pt x="802" y="92"/>
                    <a:pt x="802" y="146"/>
                    <a:pt x="809" y="199"/>
                  </a:cubicBezTo>
                  <a:cubicBezTo>
                    <a:pt x="840" y="390"/>
                    <a:pt x="840" y="390"/>
                    <a:pt x="840" y="390"/>
                  </a:cubicBezTo>
                  <a:cubicBezTo>
                    <a:pt x="847" y="428"/>
                    <a:pt x="809" y="451"/>
                    <a:pt x="786" y="474"/>
                  </a:cubicBezTo>
                  <a:cubicBezTo>
                    <a:pt x="764" y="505"/>
                    <a:pt x="779" y="588"/>
                    <a:pt x="809" y="604"/>
                  </a:cubicBezTo>
                  <a:cubicBezTo>
                    <a:pt x="863" y="634"/>
                    <a:pt x="901" y="703"/>
                    <a:pt x="909" y="757"/>
                  </a:cubicBezTo>
                  <a:cubicBezTo>
                    <a:pt x="985" y="772"/>
                    <a:pt x="1084" y="810"/>
                    <a:pt x="1122" y="886"/>
                  </a:cubicBezTo>
                  <a:lnTo>
                    <a:pt x="1122" y="886"/>
                  </a:lnTo>
                  <a:cubicBezTo>
                    <a:pt x="1138" y="894"/>
                    <a:pt x="1184" y="902"/>
                    <a:pt x="1199" y="902"/>
                  </a:cubicBezTo>
                  <a:cubicBezTo>
                    <a:pt x="1222" y="902"/>
                    <a:pt x="1237" y="894"/>
                    <a:pt x="1260" y="886"/>
                  </a:cubicBezTo>
                  <a:cubicBezTo>
                    <a:pt x="1291" y="863"/>
                    <a:pt x="1314" y="833"/>
                    <a:pt x="1344" y="802"/>
                  </a:cubicBezTo>
                  <a:lnTo>
                    <a:pt x="1344" y="802"/>
                  </a:lnTo>
                  <a:cubicBezTo>
                    <a:pt x="1352" y="757"/>
                    <a:pt x="1352" y="757"/>
                    <a:pt x="1352" y="757"/>
                  </a:cubicBezTo>
                  <a:lnTo>
                    <a:pt x="1352" y="757"/>
                  </a:lnTo>
                  <a:cubicBezTo>
                    <a:pt x="1359" y="749"/>
                    <a:pt x="1375" y="741"/>
                    <a:pt x="1375" y="734"/>
                  </a:cubicBezTo>
                  <a:cubicBezTo>
                    <a:pt x="1390" y="718"/>
                    <a:pt x="1382" y="695"/>
                    <a:pt x="1397" y="680"/>
                  </a:cubicBezTo>
                  <a:cubicBezTo>
                    <a:pt x="1420" y="665"/>
                    <a:pt x="1459" y="673"/>
                    <a:pt x="1482" y="657"/>
                  </a:cubicBezTo>
                  <a:cubicBezTo>
                    <a:pt x="1489" y="650"/>
                    <a:pt x="1489" y="634"/>
                    <a:pt x="1482" y="634"/>
                  </a:cubicBezTo>
                  <a:cubicBezTo>
                    <a:pt x="1466" y="627"/>
                    <a:pt x="1451" y="642"/>
                    <a:pt x="1436" y="642"/>
                  </a:cubicBezTo>
                  <a:cubicBezTo>
                    <a:pt x="1428" y="634"/>
                    <a:pt x="1420" y="619"/>
                    <a:pt x="1405" y="627"/>
                  </a:cubicBezTo>
                  <a:cubicBezTo>
                    <a:pt x="1382" y="634"/>
                    <a:pt x="1367" y="680"/>
                    <a:pt x="1336" y="680"/>
                  </a:cubicBezTo>
                  <a:cubicBezTo>
                    <a:pt x="1321" y="680"/>
                    <a:pt x="1306" y="650"/>
                    <a:pt x="1298" y="642"/>
                  </a:cubicBezTo>
                  <a:cubicBezTo>
                    <a:pt x="1291" y="627"/>
                    <a:pt x="1268" y="619"/>
                    <a:pt x="1275" y="611"/>
                  </a:cubicBezTo>
                  <a:cubicBezTo>
                    <a:pt x="1283" y="596"/>
                    <a:pt x="1306" y="588"/>
                    <a:pt x="1321" y="573"/>
                  </a:cubicBezTo>
                  <a:cubicBezTo>
                    <a:pt x="1344" y="543"/>
                    <a:pt x="1359" y="497"/>
                    <a:pt x="1382" y="466"/>
                  </a:cubicBezTo>
                  <a:cubicBezTo>
                    <a:pt x="1397" y="443"/>
                    <a:pt x="1413" y="428"/>
                    <a:pt x="1428" y="413"/>
                  </a:cubicBezTo>
                  <a:cubicBezTo>
                    <a:pt x="1397" y="352"/>
                    <a:pt x="1397" y="352"/>
                    <a:pt x="1397" y="352"/>
                  </a:cubicBezTo>
                  <a:cubicBezTo>
                    <a:pt x="1390" y="336"/>
                    <a:pt x="1382" y="321"/>
                    <a:pt x="1375" y="321"/>
                  </a:cubicBezTo>
                  <a:cubicBezTo>
                    <a:pt x="1344" y="321"/>
                    <a:pt x="1329" y="359"/>
                    <a:pt x="1306" y="367"/>
                  </a:cubicBezTo>
                  <a:cubicBezTo>
                    <a:pt x="1283" y="367"/>
                    <a:pt x="1275" y="329"/>
                    <a:pt x="1260" y="329"/>
                  </a:cubicBezTo>
                  <a:cubicBezTo>
                    <a:pt x="1245" y="329"/>
                    <a:pt x="1245" y="359"/>
                    <a:pt x="1230" y="352"/>
                  </a:cubicBezTo>
                  <a:cubicBezTo>
                    <a:pt x="1214" y="344"/>
                    <a:pt x="1230" y="313"/>
                    <a:pt x="1214" y="291"/>
                  </a:cubicBezTo>
                  <a:cubicBezTo>
                    <a:pt x="1207" y="275"/>
                    <a:pt x="1199" y="260"/>
                    <a:pt x="1184" y="252"/>
                  </a:cubicBezTo>
                  <a:cubicBezTo>
                    <a:pt x="1168" y="245"/>
                    <a:pt x="1153" y="252"/>
                    <a:pt x="1138" y="237"/>
                  </a:cubicBezTo>
                  <a:cubicBezTo>
                    <a:pt x="1130" y="230"/>
                    <a:pt x="1145" y="214"/>
                    <a:pt x="1130" y="207"/>
                  </a:cubicBezTo>
                  <a:cubicBezTo>
                    <a:pt x="1107" y="184"/>
                    <a:pt x="1061" y="176"/>
                    <a:pt x="1046" y="146"/>
                  </a:cubicBezTo>
                  <a:cubicBezTo>
                    <a:pt x="1039" y="130"/>
                    <a:pt x="1077" y="123"/>
                    <a:pt x="1092" y="115"/>
                  </a:cubicBezTo>
                  <a:lnTo>
                    <a:pt x="1092" y="115"/>
                  </a:lnTo>
                  <a:cubicBezTo>
                    <a:pt x="1084" y="100"/>
                    <a:pt x="1077" y="84"/>
                    <a:pt x="1069" y="77"/>
                  </a:cubicBezTo>
                  <a:cubicBezTo>
                    <a:pt x="1061" y="69"/>
                    <a:pt x="1046" y="69"/>
                    <a:pt x="1031" y="54"/>
                  </a:cubicBezTo>
                  <a:cubicBezTo>
                    <a:pt x="1023" y="38"/>
                    <a:pt x="1031" y="8"/>
                    <a:pt x="1016" y="0"/>
                  </a:cubicBezTo>
                  <a:cubicBezTo>
                    <a:pt x="993" y="0"/>
                    <a:pt x="993" y="31"/>
                    <a:pt x="970" y="38"/>
                  </a:cubicBezTo>
                  <a:cubicBezTo>
                    <a:pt x="955" y="46"/>
                    <a:pt x="932" y="54"/>
                    <a:pt x="916" y="54"/>
                  </a:cubicBezTo>
                  <a:cubicBezTo>
                    <a:pt x="878" y="54"/>
                    <a:pt x="847" y="38"/>
                    <a:pt x="809" y="38"/>
                  </a:cubicBez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20" name="Freeform 190"/>
            <p:cNvSpPr>
              <a:spLocks noChangeArrowheads="1"/>
            </p:cNvSpPr>
            <p:nvPr/>
          </p:nvSpPr>
          <p:spPr bwMode="auto">
            <a:xfrm>
              <a:off x="4003415" y="3975100"/>
              <a:ext cx="1395322" cy="1430338"/>
            </a:xfrm>
            <a:custGeom>
              <a:avLst/>
              <a:gdLst>
                <a:gd name="T0" fmla="*/ 2826 w 3874"/>
                <a:gd name="T1" fmla="*/ 2276 h 3973"/>
                <a:gd name="T2" fmla="*/ 3124 w 3874"/>
                <a:gd name="T3" fmla="*/ 2620 h 3973"/>
                <a:gd name="T4" fmla="*/ 1940 w 3874"/>
                <a:gd name="T5" fmla="*/ 2849 h 3973"/>
                <a:gd name="T6" fmla="*/ 1971 w 3874"/>
                <a:gd name="T7" fmla="*/ 2903 h 3973"/>
                <a:gd name="T8" fmla="*/ 810 w 3874"/>
                <a:gd name="T9" fmla="*/ 2559 h 3973"/>
                <a:gd name="T10" fmla="*/ 1230 w 3874"/>
                <a:gd name="T11" fmla="*/ 2208 h 3973"/>
                <a:gd name="T12" fmla="*/ 1268 w 3874"/>
                <a:gd name="T13" fmla="*/ 3002 h 3973"/>
                <a:gd name="T14" fmla="*/ 1115 w 3874"/>
                <a:gd name="T15" fmla="*/ 2590 h 3973"/>
                <a:gd name="T16" fmla="*/ 1635 w 3874"/>
                <a:gd name="T17" fmla="*/ 2513 h 3973"/>
                <a:gd name="T18" fmla="*/ 1879 w 3874"/>
                <a:gd name="T19" fmla="*/ 1673 h 3973"/>
                <a:gd name="T20" fmla="*/ 1131 w 3874"/>
                <a:gd name="T21" fmla="*/ 1902 h 3973"/>
                <a:gd name="T22" fmla="*/ 1978 w 3874"/>
                <a:gd name="T23" fmla="*/ 1482 h 3973"/>
                <a:gd name="T24" fmla="*/ 2047 w 3874"/>
                <a:gd name="T25" fmla="*/ 1497 h 3973"/>
                <a:gd name="T26" fmla="*/ 23 w 3874"/>
                <a:gd name="T27" fmla="*/ 512 h 3973"/>
                <a:gd name="T28" fmla="*/ 298 w 3874"/>
                <a:gd name="T29" fmla="*/ 527 h 3973"/>
                <a:gd name="T30" fmla="*/ 23 w 3874"/>
                <a:gd name="T31" fmla="*/ 696 h 3973"/>
                <a:gd name="T32" fmla="*/ 741 w 3874"/>
                <a:gd name="T33" fmla="*/ 61 h 3973"/>
                <a:gd name="T34" fmla="*/ 466 w 3874"/>
                <a:gd name="T35" fmla="*/ 352 h 3973"/>
                <a:gd name="T36" fmla="*/ 1742 w 3874"/>
                <a:gd name="T37" fmla="*/ 1077 h 3973"/>
                <a:gd name="T38" fmla="*/ 2101 w 3874"/>
                <a:gd name="T39" fmla="*/ 779 h 3973"/>
                <a:gd name="T40" fmla="*/ 1230 w 3874"/>
                <a:gd name="T41" fmla="*/ 283 h 3973"/>
                <a:gd name="T42" fmla="*/ 1100 w 3874"/>
                <a:gd name="T43" fmla="*/ 466 h 3973"/>
                <a:gd name="T44" fmla="*/ 1337 w 3874"/>
                <a:gd name="T45" fmla="*/ 581 h 3973"/>
                <a:gd name="T46" fmla="*/ 1558 w 3874"/>
                <a:gd name="T47" fmla="*/ 863 h 3973"/>
                <a:gd name="T48" fmla="*/ 1046 w 3874"/>
                <a:gd name="T49" fmla="*/ 1169 h 3973"/>
                <a:gd name="T50" fmla="*/ 1551 w 3874"/>
                <a:gd name="T51" fmla="*/ 1093 h 3973"/>
                <a:gd name="T52" fmla="*/ 917 w 3874"/>
                <a:gd name="T53" fmla="*/ 1093 h 3973"/>
                <a:gd name="T54" fmla="*/ 1283 w 3874"/>
                <a:gd name="T55" fmla="*/ 588 h 3973"/>
                <a:gd name="T56" fmla="*/ 1161 w 3874"/>
                <a:gd name="T57" fmla="*/ 573 h 3973"/>
                <a:gd name="T58" fmla="*/ 2307 w 3874"/>
                <a:gd name="T59" fmla="*/ 527 h 3973"/>
                <a:gd name="T60" fmla="*/ 2223 w 3874"/>
                <a:gd name="T61" fmla="*/ 650 h 3973"/>
                <a:gd name="T62" fmla="*/ 2505 w 3874"/>
                <a:gd name="T63" fmla="*/ 482 h 3973"/>
                <a:gd name="T64" fmla="*/ 2276 w 3874"/>
                <a:gd name="T65" fmla="*/ 818 h 3973"/>
                <a:gd name="T66" fmla="*/ 2131 w 3874"/>
                <a:gd name="T67" fmla="*/ 1429 h 3973"/>
                <a:gd name="T68" fmla="*/ 2200 w 3874"/>
                <a:gd name="T69" fmla="*/ 1597 h 3973"/>
                <a:gd name="T70" fmla="*/ 2040 w 3874"/>
                <a:gd name="T71" fmla="*/ 2139 h 3973"/>
                <a:gd name="T72" fmla="*/ 2139 w 3874"/>
                <a:gd name="T73" fmla="*/ 2811 h 3973"/>
                <a:gd name="T74" fmla="*/ 2047 w 3874"/>
                <a:gd name="T75" fmla="*/ 3934 h 3973"/>
                <a:gd name="T76" fmla="*/ 2345 w 3874"/>
                <a:gd name="T77" fmla="*/ 3392 h 3973"/>
                <a:gd name="T78" fmla="*/ 2482 w 3874"/>
                <a:gd name="T79" fmla="*/ 2246 h 3973"/>
                <a:gd name="T80" fmla="*/ 3010 w 3874"/>
                <a:gd name="T81" fmla="*/ 1329 h 3973"/>
                <a:gd name="T82" fmla="*/ 2643 w 3874"/>
                <a:gd name="T83" fmla="*/ 1925 h 3973"/>
                <a:gd name="T84" fmla="*/ 2872 w 3874"/>
                <a:gd name="T85" fmla="*/ 2154 h 3973"/>
                <a:gd name="T86" fmla="*/ 3094 w 3874"/>
                <a:gd name="T87" fmla="*/ 2338 h 3973"/>
                <a:gd name="T88" fmla="*/ 3315 w 3874"/>
                <a:gd name="T89" fmla="*/ 1704 h 3973"/>
                <a:gd name="T90" fmla="*/ 3476 w 3874"/>
                <a:gd name="T91" fmla="*/ 1956 h 3973"/>
                <a:gd name="T92" fmla="*/ 3804 w 3874"/>
                <a:gd name="T93" fmla="*/ 2124 h 3973"/>
                <a:gd name="T94" fmla="*/ 3865 w 3874"/>
                <a:gd name="T95" fmla="*/ 1895 h 3973"/>
                <a:gd name="T96" fmla="*/ 3659 w 3874"/>
                <a:gd name="T97" fmla="*/ 1505 h 3973"/>
                <a:gd name="T98" fmla="*/ 3666 w 3874"/>
                <a:gd name="T99" fmla="*/ 1054 h 3973"/>
                <a:gd name="T100" fmla="*/ 3514 w 3874"/>
                <a:gd name="T101" fmla="*/ 741 h 3973"/>
                <a:gd name="T102" fmla="*/ 3697 w 3874"/>
                <a:gd name="T103" fmla="*/ 634 h 3973"/>
                <a:gd name="T104" fmla="*/ 3842 w 3874"/>
                <a:gd name="T105" fmla="*/ 367 h 3973"/>
                <a:gd name="T106" fmla="*/ 3499 w 3874"/>
                <a:gd name="T107" fmla="*/ 321 h 3973"/>
                <a:gd name="T108" fmla="*/ 3040 w 3874"/>
                <a:gd name="T109" fmla="*/ 474 h 3973"/>
                <a:gd name="T110" fmla="*/ 2979 w 3874"/>
                <a:gd name="T111" fmla="*/ 237 h 3973"/>
                <a:gd name="T112" fmla="*/ 2727 w 3874"/>
                <a:gd name="T113" fmla="*/ 268 h 3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874" h="3973">
                  <a:moveTo>
                    <a:pt x="3063" y="2681"/>
                  </a:moveTo>
                  <a:lnTo>
                    <a:pt x="3063" y="2681"/>
                  </a:lnTo>
                  <a:cubicBezTo>
                    <a:pt x="3040" y="2659"/>
                    <a:pt x="3032" y="2620"/>
                    <a:pt x="3010" y="2597"/>
                  </a:cubicBezTo>
                  <a:cubicBezTo>
                    <a:pt x="2994" y="2574"/>
                    <a:pt x="2933" y="2513"/>
                    <a:pt x="2941" y="2483"/>
                  </a:cubicBezTo>
                  <a:cubicBezTo>
                    <a:pt x="2949" y="2406"/>
                    <a:pt x="2926" y="2399"/>
                    <a:pt x="2880" y="2345"/>
                  </a:cubicBezTo>
                  <a:cubicBezTo>
                    <a:pt x="2864" y="2330"/>
                    <a:pt x="2834" y="2292"/>
                    <a:pt x="2826" y="2276"/>
                  </a:cubicBezTo>
                  <a:cubicBezTo>
                    <a:pt x="2826" y="2269"/>
                    <a:pt x="2857" y="2208"/>
                    <a:pt x="2864" y="2208"/>
                  </a:cubicBezTo>
                  <a:lnTo>
                    <a:pt x="2864" y="2208"/>
                  </a:lnTo>
                  <a:cubicBezTo>
                    <a:pt x="2880" y="2208"/>
                    <a:pt x="2994" y="2315"/>
                    <a:pt x="3010" y="2338"/>
                  </a:cubicBezTo>
                  <a:cubicBezTo>
                    <a:pt x="3025" y="2353"/>
                    <a:pt x="3032" y="2376"/>
                    <a:pt x="3040" y="2391"/>
                  </a:cubicBezTo>
                  <a:cubicBezTo>
                    <a:pt x="3048" y="2406"/>
                    <a:pt x="3071" y="2406"/>
                    <a:pt x="3086" y="2422"/>
                  </a:cubicBezTo>
                  <a:cubicBezTo>
                    <a:pt x="3109" y="2437"/>
                    <a:pt x="3139" y="2597"/>
                    <a:pt x="3124" y="2620"/>
                  </a:cubicBezTo>
                  <a:cubicBezTo>
                    <a:pt x="3094" y="2651"/>
                    <a:pt x="3116" y="2659"/>
                    <a:pt x="3139" y="2681"/>
                  </a:cubicBezTo>
                  <a:cubicBezTo>
                    <a:pt x="3170" y="2727"/>
                    <a:pt x="3101" y="2727"/>
                    <a:pt x="3071" y="2720"/>
                  </a:cubicBezTo>
                  <a:cubicBezTo>
                    <a:pt x="3063" y="2681"/>
                    <a:pt x="3063" y="2681"/>
                    <a:pt x="3063" y="2681"/>
                  </a:cubicBezTo>
                  <a:close/>
                  <a:moveTo>
                    <a:pt x="1940" y="2964"/>
                  </a:moveTo>
                  <a:lnTo>
                    <a:pt x="1940" y="2964"/>
                  </a:lnTo>
                  <a:cubicBezTo>
                    <a:pt x="1917" y="2933"/>
                    <a:pt x="1917" y="2880"/>
                    <a:pt x="1940" y="2849"/>
                  </a:cubicBezTo>
                  <a:cubicBezTo>
                    <a:pt x="1948" y="2834"/>
                    <a:pt x="1955" y="2811"/>
                    <a:pt x="1963" y="2796"/>
                  </a:cubicBezTo>
                  <a:cubicBezTo>
                    <a:pt x="1963" y="2788"/>
                    <a:pt x="1963" y="2781"/>
                    <a:pt x="1971" y="2773"/>
                  </a:cubicBezTo>
                  <a:cubicBezTo>
                    <a:pt x="1971" y="2765"/>
                    <a:pt x="1986" y="2750"/>
                    <a:pt x="1986" y="2743"/>
                  </a:cubicBezTo>
                  <a:lnTo>
                    <a:pt x="1986" y="2743"/>
                  </a:lnTo>
                  <a:cubicBezTo>
                    <a:pt x="2001" y="2781"/>
                    <a:pt x="1986" y="2826"/>
                    <a:pt x="1971" y="2865"/>
                  </a:cubicBezTo>
                  <a:cubicBezTo>
                    <a:pt x="1971" y="2880"/>
                    <a:pt x="1971" y="2888"/>
                    <a:pt x="1971" y="2903"/>
                  </a:cubicBezTo>
                  <a:cubicBezTo>
                    <a:pt x="1971" y="2926"/>
                    <a:pt x="1963" y="2941"/>
                    <a:pt x="1963" y="2956"/>
                  </a:cubicBezTo>
                  <a:cubicBezTo>
                    <a:pt x="1940" y="2964"/>
                    <a:pt x="1940" y="2964"/>
                    <a:pt x="1940" y="2964"/>
                  </a:cubicBezTo>
                  <a:close/>
                  <a:moveTo>
                    <a:pt x="749" y="2826"/>
                  </a:moveTo>
                  <a:lnTo>
                    <a:pt x="749" y="2826"/>
                  </a:lnTo>
                  <a:cubicBezTo>
                    <a:pt x="779" y="2804"/>
                    <a:pt x="772" y="2720"/>
                    <a:pt x="810" y="2674"/>
                  </a:cubicBezTo>
                  <a:cubicBezTo>
                    <a:pt x="840" y="2643"/>
                    <a:pt x="886" y="2567"/>
                    <a:pt x="810" y="2559"/>
                  </a:cubicBezTo>
                  <a:cubicBezTo>
                    <a:pt x="810" y="2551"/>
                    <a:pt x="810" y="2551"/>
                    <a:pt x="810" y="2551"/>
                  </a:cubicBezTo>
                  <a:cubicBezTo>
                    <a:pt x="802" y="2551"/>
                    <a:pt x="802" y="2551"/>
                    <a:pt x="802" y="2544"/>
                  </a:cubicBezTo>
                  <a:cubicBezTo>
                    <a:pt x="863" y="2521"/>
                    <a:pt x="833" y="2384"/>
                    <a:pt x="863" y="2376"/>
                  </a:cubicBezTo>
                  <a:cubicBezTo>
                    <a:pt x="917" y="2361"/>
                    <a:pt x="993" y="2361"/>
                    <a:pt x="1016" y="2292"/>
                  </a:cubicBezTo>
                  <a:cubicBezTo>
                    <a:pt x="1046" y="2292"/>
                    <a:pt x="1092" y="2345"/>
                    <a:pt x="1123" y="2315"/>
                  </a:cubicBezTo>
                  <a:cubicBezTo>
                    <a:pt x="1146" y="2292"/>
                    <a:pt x="1207" y="2208"/>
                    <a:pt x="1230" y="2208"/>
                  </a:cubicBezTo>
                  <a:cubicBezTo>
                    <a:pt x="1238" y="2185"/>
                    <a:pt x="1314" y="2162"/>
                    <a:pt x="1337" y="2154"/>
                  </a:cubicBezTo>
                  <a:cubicBezTo>
                    <a:pt x="1390" y="2124"/>
                    <a:pt x="1360" y="2185"/>
                    <a:pt x="1352" y="2223"/>
                  </a:cubicBezTo>
                  <a:cubicBezTo>
                    <a:pt x="1344" y="2246"/>
                    <a:pt x="1375" y="2399"/>
                    <a:pt x="1383" y="2429"/>
                  </a:cubicBezTo>
                  <a:cubicBezTo>
                    <a:pt x="1406" y="2513"/>
                    <a:pt x="1413" y="2551"/>
                    <a:pt x="1467" y="2613"/>
                  </a:cubicBezTo>
                  <a:cubicBezTo>
                    <a:pt x="1490" y="2643"/>
                    <a:pt x="1543" y="2842"/>
                    <a:pt x="1505" y="2872"/>
                  </a:cubicBezTo>
                  <a:cubicBezTo>
                    <a:pt x="1436" y="2941"/>
                    <a:pt x="1383" y="3040"/>
                    <a:pt x="1268" y="3002"/>
                  </a:cubicBezTo>
                  <a:cubicBezTo>
                    <a:pt x="1222" y="2987"/>
                    <a:pt x="1207" y="3086"/>
                    <a:pt x="1184" y="3117"/>
                  </a:cubicBezTo>
                  <a:cubicBezTo>
                    <a:pt x="1092" y="3224"/>
                    <a:pt x="970" y="3056"/>
                    <a:pt x="1054" y="2995"/>
                  </a:cubicBezTo>
                  <a:cubicBezTo>
                    <a:pt x="1085" y="2972"/>
                    <a:pt x="1169" y="2956"/>
                    <a:pt x="1154" y="2911"/>
                  </a:cubicBezTo>
                  <a:cubicBezTo>
                    <a:pt x="1138" y="2872"/>
                    <a:pt x="1108" y="2826"/>
                    <a:pt x="1100" y="2788"/>
                  </a:cubicBezTo>
                  <a:cubicBezTo>
                    <a:pt x="1054" y="2773"/>
                    <a:pt x="1046" y="2735"/>
                    <a:pt x="1062" y="2697"/>
                  </a:cubicBezTo>
                  <a:cubicBezTo>
                    <a:pt x="1123" y="2697"/>
                    <a:pt x="1154" y="2643"/>
                    <a:pt x="1115" y="2590"/>
                  </a:cubicBezTo>
                  <a:cubicBezTo>
                    <a:pt x="1024" y="2468"/>
                    <a:pt x="894" y="3025"/>
                    <a:pt x="756" y="2857"/>
                  </a:cubicBezTo>
                  <a:cubicBezTo>
                    <a:pt x="749" y="2826"/>
                    <a:pt x="749" y="2826"/>
                    <a:pt x="749" y="2826"/>
                  </a:cubicBezTo>
                  <a:close/>
                  <a:moveTo>
                    <a:pt x="1436" y="2445"/>
                  </a:moveTo>
                  <a:lnTo>
                    <a:pt x="1436" y="2445"/>
                  </a:lnTo>
                  <a:cubicBezTo>
                    <a:pt x="1467" y="2506"/>
                    <a:pt x="1467" y="2506"/>
                    <a:pt x="1467" y="2506"/>
                  </a:cubicBezTo>
                  <a:cubicBezTo>
                    <a:pt x="1497" y="2544"/>
                    <a:pt x="1604" y="2551"/>
                    <a:pt x="1635" y="2513"/>
                  </a:cubicBezTo>
                  <a:cubicBezTo>
                    <a:pt x="1673" y="2460"/>
                    <a:pt x="1673" y="2376"/>
                    <a:pt x="1703" y="2315"/>
                  </a:cubicBezTo>
                  <a:cubicBezTo>
                    <a:pt x="1726" y="2261"/>
                    <a:pt x="1772" y="2238"/>
                    <a:pt x="1795" y="2177"/>
                  </a:cubicBezTo>
                  <a:cubicBezTo>
                    <a:pt x="1833" y="2101"/>
                    <a:pt x="1849" y="2017"/>
                    <a:pt x="1887" y="1940"/>
                  </a:cubicBezTo>
                  <a:cubicBezTo>
                    <a:pt x="1933" y="1849"/>
                    <a:pt x="2017" y="1734"/>
                    <a:pt x="2047" y="1650"/>
                  </a:cubicBezTo>
                  <a:cubicBezTo>
                    <a:pt x="2055" y="1627"/>
                    <a:pt x="2032" y="1520"/>
                    <a:pt x="2009" y="1551"/>
                  </a:cubicBezTo>
                  <a:cubicBezTo>
                    <a:pt x="1879" y="1673"/>
                    <a:pt x="1879" y="1673"/>
                    <a:pt x="1879" y="1673"/>
                  </a:cubicBezTo>
                  <a:cubicBezTo>
                    <a:pt x="1833" y="1719"/>
                    <a:pt x="1474" y="1986"/>
                    <a:pt x="1558" y="2055"/>
                  </a:cubicBezTo>
                  <a:cubicBezTo>
                    <a:pt x="1589" y="2070"/>
                    <a:pt x="1619" y="2086"/>
                    <a:pt x="1650" y="2101"/>
                  </a:cubicBezTo>
                  <a:cubicBezTo>
                    <a:pt x="1596" y="2101"/>
                    <a:pt x="1482" y="2132"/>
                    <a:pt x="1459" y="2177"/>
                  </a:cubicBezTo>
                  <a:cubicBezTo>
                    <a:pt x="1436" y="2231"/>
                    <a:pt x="1398" y="2391"/>
                    <a:pt x="1436" y="2445"/>
                  </a:cubicBezTo>
                  <a:close/>
                  <a:moveTo>
                    <a:pt x="1131" y="1902"/>
                  </a:moveTo>
                  <a:lnTo>
                    <a:pt x="1131" y="1902"/>
                  </a:lnTo>
                  <a:cubicBezTo>
                    <a:pt x="1115" y="1849"/>
                    <a:pt x="1169" y="1749"/>
                    <a:pt x="1199" y="1719"/>
                  </a:cubicBezTo>
                  <a:cubicBezTo>
                    <a:pt x="1230" y="1688"/>
                    <a:pt x="1299" y="1597"/>
                    <a:pt x="1337" y="1597"/>
                  </a:cubicBezTo>
                  <a:cubicBezTo>
                    <a:pt x="1360" y="1673"/>
                    <a:pt x="1276" y="1749"/>
                    <a:pt x="1253" y="1826"/>
                  </a:cubicBezTo>
                  <a:cubicBezTo>
                    <a:pt x="1245" y="1864"/>
                    <a:pt x="1184" y="2017"/>
                    <a:pt x="1131" y="1948"/>
                  </a:cubicBezTo>
                  <a:cubicBezTo>
                    <a:pt x="1131" y="1902"/>
                    <a:pt x="1131" y="1902"/>
                    <a:pt x="1131" y="1902"/>
                  </a:cubicBezTo>
                  <a:close/>
                  <a:moveTo>
                    <a:pt x="1978" y="1482"/>
                  </a:moveTo>
                  <a:lnTo>
                    <a:pt x="1978" y="1482"/>
                  </a:lnTo>
                  <a:cubicBezTo>
                    <a:pt x="1963" y="1459"/>
                    <a:pt x="2009" y="1444"/>
                    <a:pt x="2017" y="1429"/>
                  </a:cubicBezTo>
                  <a:cubicBezTo>
                    <a:pt x="2032" y="1398"/>
                    <a:pt x="2032" y="1368"/>
                    <a:pt x="2040" y="1337"/>
                  </a:cubicBezTo>
                  <a:cubicBezTo>
                    <a:pt x="2055" y="1360"/>
                    <a:pt x="2063" y="1383"/>
                    <a:pt x="2070" y="1406"/>
                  </a:cubicBezTo>
                  <a:cubicBezTo>
                    <a:pt x="2085" y="1436"/>
                    <a:pt x="2101" y="1459"/>
                    <a:pt x="2070" y="1482"/>
                  </a:cubicBezTo>
                  <a:cubicBezTo>
                    <a:pt x="2063" y="1482"/>
                    <a:pt x="2055" y="1497"/>
                    <a:pt x="2047" y="1497"/>
                  </a:cubicBezTo>
                  <a:cubicBezTo>
                    <a:pt x="2047" y="1505"/>
                    <a:pt x="2032" y="1505"/>
                    <a:pt x="2032" y="1505"/>
                  </a:cubicBezTo>
                  <a:cubicBezTo>
                    <a:pt x="2017" y="1505"/>
                    <a:pt x="2009" y="1513"/>
                    <a:pt x="1994" y="1513"/>
                  </a:cubicBezTo>
                  <a:cubicBezTo>
                    <a:pt x="1978" y="1482"/>
                    <a:pt x="1978" y="1482"/>
                    <a:pt x="1978" y="1482"/>
                  </a:cubicBezTo>
                  <a:close/>
                  <a:moveTo>
                    <a:pt x="31" y="642"/>
                  </a:moveTo>
                  <a:lnTo>
                    <a:pt x="31" y="642"/>
                  </a:lnTo>
                  <a:cubicBezTo>
                    <a:pt x="8" y="627"/>
                    <a:pt x="0" y="527"/>
                    <a:pt x="23" y="512"/>
                  </a:cubicBezTo>
                  <a:cubicBezTo>
                    <a:pt x="54" y="482"/>
                    <a:pt x="107" y="497"/>
                    <a:pt x="145" y="504"/>
                  </a:cubicBezTo>
                  <a:cubicBezTo>
                    <a:pt x="206" y="512"/>
                    <a:pt x="222" y="459"/>
                    <a:pt x="268" y="459"/>
                  </a:cubicBezTo>
                  <a:cubicBezTo>
                    <a:pt x="313" y="459"/>
                    <a:pt x="352" y="443"/>
                    <a:pt x="367" y="398"/>
                  </a:cubicBezTo>
                  <a:lnTo>
                    <a:pt x="367" y="398"/>
                  </a:lnTo>
                  <a:cubicBezTo>
                    <a:pt x="374" y="421"/>
                    <a:pt x="397" y="428"/>
                    <a:pt x="405" y="459"/>
                  </a:cubicBezTo>
                  <a:cubicBezTo>
                    <a:pt x="382" y="474"/>
                    <a:pt x="252" y="474"/>
                    <a:pt x="298" y="527"/>
                  </a:cubicBezTo>
                  <a:cubicBezTo>
                    <a:pt x="313" y="550"/>
                    <a:pt x="283" y="581"/>
                    <a:pt x="260" y="573"/>
                  </a:cubicBezTo>
                  <a:cubicBezTo>
                    <a:pt x="245" y="565"/>
                    <a:pt x="168" y="588"/>
                    <a:pt x="183" y="611"/>
                  </a:cubicBezTo>
                  <a:cubicBezTo>
                    <a:pt x="160" y="650"/>
                    <a:pt x="206" y="696"/>
                    <a:pt x="153" y="718"/>
                  </a:cubicBezTo>
                  <a:cubicBezTo>
                    <a:pt x="130" y="726"/>
                    <a:pt x="115" y="711"/>
                    <a:pt x="99" y="696"/>
                  </a:cubicBezTo>
                  <a:cubicBezTo>
                    <a:pt x="84" y="673"/>
                    <a:pt x="77" y="680"/>
                    <a:pt x="54" y="680"/>
                  </a:cubicBezTo>
                  <a:cubicBezTo>
                    <a:pt x="54" y="688"/>
                    <a:pt x="31" y="696"/>
                    <a:pt x="23" y="696"/>
                  </a:cubicBezTo>
                  <a:cubicBezTo>
                    <a:pt x="31" y="642"/>
                    <a:pt x="31" y="642"/>
                    <a:pt x="31" y="642"/>
                  </a:cubicBezTo>
                  <a:close/>
                  <a:moveTo>
                    <a:pt x="466" y="321"/>
                  </a:moveTo>
                  <a:lnTo>
                    <a:pt x="466" y="321"/>
                  </a:lnTo>
                  <a:cubicBezTo>
                    <a:pt x="497" y="283"/>
                    <a:pt x="542" y="290"/>
                    <a:pt x="565" y="245"/>
                  </a:cubicBezTo>
                  <a:cubicBezTo>
                    <a:pt x="581" y="214"/>
                    <a:pt x="588" y="191"/>
                    <a:pt x="619" y="168"/>
                  </a:cubicBezTo>
                  <a:cubicBezTo>
                    <a:pt x="657" y="130"/>
                    <a:pt x="703" y="107"/>
                    <a:pt x="741" y="61"/>
                  </a:cubicBezTo>
                  <a:cubicBezTo>
                    <a:pt x="772" y="38"/>
                    <a:pt x="810" y="23"/>
                    <a:pt x="840" y="0"/>
                  </a:cubicBezTo>
                  <a:cubicBezTo>
                    <a:pt x="856" y="38"/>
                    <a:pt x="840" y="168"/>
                    <a:pt x="794" y="184"/>
                  </a:cubicBezTo>
                  <a:cubicBezTo>
                    <a:pt x="772" y="199"/>
                    <a:pt x="772" y="184"/>
                    <a:pt x="749" y="207"/>
                  </a:cubicBezTo>
                  <a:cubicBezTo>
                    <a:pt x="710" y="252"/>
                    <a:pt x="672" y="352"/>
                    <a:pt x="596" y="329"/>
                  </a:cubicBezTo>
                  <a:cubicBezTo>
                    <a:pt x="573" y="321"/>
                    <a:pt x="542" y="298"/>
                    <a:pt x="520" y="329"/>
                  </a:cubicBezTo>
                  <a:cubicBezTo>
                    <a:pt x="504" y="352"/>
                    <a:pt x="520" y="390"/>
                    <a:pt x="466" y="352"/>
                  </a:cubicBezTo>
                  <a:cubicBezTo>
                    <a:pt x="466" y="321"/>
                    <a:pt x="466" y="321"/>
                    <a:pt x="466" y="321"/>
                  </a:cubicBezTo>
                  <a:close/>
                  <a:moveTo>
                    <a:pt x="1551" y="1093"/>
                  </a:moveTo>
                  <a:lnTo>
                    <a:pt x="1551" y="1093"/>
                  </a:lnTo>
                  <a:cubicBezTo>
                    <a:pt x="1596" y="1070"/>
                    <a:pt x="1665" y="1085"/>
                    <a:pt x="1688" y="1054"/>
                  </a:cubicBezTo>
                  <a:cubicBezTo>
                    <a:pt x="1696" y="1039"/>
                    <a:pt x="1772" y="917"/>
                    <a:pt x="1772" y="986"/>
                  </a:cubicBezTo>
                  <a:cubicBezTo>
                    <a:pt x="1780" y="1032"/>
                    <a:pt x="1742" y="1062"/>
                    <a:pt x="1742" y="1077"/>
                  </a:cubicBezTo>
                  <a:cubicBezTo>
                    <a:pt x="1818" y="1077"/>
                    <a:pt x="1856" y="1093"/>
                    <a:pt x="1917" y="1047"/>
                  </a:cubicBezTo>
                  <a:cubicBezTo>
                    <a:pt x="1940" y="1032"/>
                    <a:pt x="2093" y="902"/>
                    <a:pt x="2063" y="894"/>
                  </a:cubicBezTo>
                  <a:cubicBezTo>
                    <a:pt x="2017" y="894"/>
                    <a:pt x="1986" y="917"/>
                    <a:pt x="1948" y="917"/>
                  </a:cubicBezTo>
                  <a:cubicBezTo>
                    <a:pt x="1948" y="879"/>
                    <a:pt x="1994" y="772"/>
                    <a:pt x="2024" y="848"/>
                  </a:cubicBezTo>
                  <a:cubicBezTo>
                    <a:pt x="2040" y="909"/>
                    <a:pt x="2108" y="840"/>
                    <a:pt x="2085" y="787"/>
                  </a:cubicBezTo>
                  <a:cubicBezTo>
                    <a:pt x="2070" y="734"/>
                    <a:pt x="2047" y="757"/>
                    <a:pt x="2101" y="779"/>
                  </a:cubicBezTo>
                  <a:cubicBezTo>
                    <a:pt x="2131" y="787"/>
                    <a:pt x="2131" y="772"/>
                    <a:pt x="2131" y="749"/>
                  </a:cubicBezTo>
                  <a:cubicBezTo>
                    <a:pt x="2116" y="588"/>
                    <a:pt x="1810" y="512"/>
                    <a:pt x="1681" y="482"/>
                  </a:cubicBezTo>
                  <a:cubicBezTo>
                    <a:pt x="1612" y="474"/>
                    <a:pt x="1619" y="405"/>
                    <a:pt x="1596" y="344"/>
                  </a:cubicBezTo>
                  <a:cubicBezTo>
                    <a:pt x="1574" y="283"/>
                    <a:pt x="1497" y="260"/>
                    <a:pt x="1482" y="191"/>
                  </a:cubicBezTo>
                  <a:cubicBezTo>
                    <a:pt x="1474" y="138"/>
                    <a:pt x="1360" y="115"/>
                    <a:pt x="1314" y="153"/>
                  </a:cubicBezTo>
                  <a:cubicBezTo>
                    <a:pt x="1238" y="214"/>
                    <a:pt x="1161" y="153"/>
                    <a:pt x="1230" y="283"/>
                  </a:cubicBezTo>
                  <a:cubicBezTo>
                    <a:pt x="1230" y="283"/>
                    <a:pt x="1131" y="229"/>
                    <a:pt x="1077" y="252"/>
                  </a:cubicBezTo>
                  <a:cubicBezTo>
                    <a:pt x="1062" y="260"/>
                    <a:pt x="1054" y="306"/>
                    <a:pt x="1069" y="313"/>
                  </a:cubicBezTo>
                  <a:cubicBezTo>
                    <a:pt x="1085" y="329"/>
                    <a:pt x="1100" y="321"/>
                    <a:pt x="1115" y="321"/>
                  </a:cubicBezTo>
                  <a:cubicBezTo>
                    <a:pt x="1138" y="336"/>
                    <a:pt x="1085" y="390"/>
                    <a:pt x="1069" y="398"/>
                  </a:cubicBezTo>
                  <a:cubicBezTo>
                    <a:pt x="1062" y="405"/>
                    <a:pt x="1016" y="413"/>
                    <a:pt x="1016" y="428"/>
                  </a:cubicBezTo>
                  <a:cubicBezTo>
                    <a:pt x="1024" y="451"/>
                    <a:pt x="1085" y="459"/>
                    <a:pt x="1100" y="466"/>
                  </a:cubicBezTo>
                  <a:cubicBezTo>
                    <a:pt x="1131" y="482"/>
                    <a:pt x="1169" y="482"/>
                    <a:pt x="1207" y="482"/>
                  </a:cubicBezTo>
                  <a:cubicBezTo>
                    <a:pt x="1253" y="482"/>
                    <a:pt x="1276" y="520"/>
                    <a:pt x="1306" y="543"/>
                  </a:cubicBezTo>
                  <a:cubicBezTo>
                    <a:pt x="1321" y="550"/>
                    <a:pt x="1337" y="565"/>
                    <a:pt x="1352" y="565"/>
                  </a:cubicBezTo>
                  <a:cubicBezTo>
                    <a:pt x="1352" y="573"/>
                    <a:pt x="1352" y="573"/>
                    <a:pt x="1352" y="573"/>
                  </a:cubicBezTo>
                  <a:cubicBezTo>
                    <a:pt x="1344" y="573"/>
                    <a:pt x="1337" y="581"/>
                    <a:pt x="1337" y="581"/>
                  </a:cubicBezTo>
                  <a:lnTo>
                    <a:pt x="1337" y="581"/>
                  </a:lnTo>
                  <a:cubicBezTo>
                    <a:pt x="1383" y="596"/>
                    <a:pt x="1352" y="642"/>
                    <a:pt x="1421" y="611"/>
                  </a:cubicBezTo>
                  <a:cubicBezTo>
                    <a:pt x="1451" y="596"/>
                    <a:pt x="1520" y="558"/>
                    <a:pt x="1558" y="558"/>
                  </a:cubicBezTo>
                  <a:cubicBezTo>
                    <a:pt x="1596" y="734"/>
                    <a:pt x="1375" y="680"/>
                    <a:pt x="1367" y="726"/>
                  </a:cubicBezTo>
                  <a:cubicBezTo>
                    <a:pt x="1367" y="810"/>
                    <a:pt x="1260" y="840"/>
                    <a:pt x="1268" y="925"/>
                  </a:cubicBezTo>
                  <a:cubicBezTo>
                    <a:pt x="1268" y="993"/>
                    <a:pt x="1413" y="909"/>
                    <a:pt x="1444" y="894"/>
                  </a:cubicBezTo>
                  <a:cubicBezTo>
                    <a:pt x="1459" y="886"/>
                    <a:pt x="1558" y="848"/>
                    <a:pt x="1558" y="863"/>
                  </a:cubicBezTo>
                  <a:cubicBezTo>
                    <a:pt x="1551" y="940"/>
                    <a:pt x="1474" y="978"/>
                    <a:pt x="1398" y="978"/>
                  </a:cubicBezTo>
                  <a:cubicBezTo>
                    <a:pt x="1344" y="986"/>
                    <a:pt x="1276" y="1093"/>
                    <a:pt x="1222" y="993"/>
                  </a:cubicBezTo>
                  <a:lnTo>
                    <a:pt x="1222" y="993"/>
                  </a:lnTo>
                  <a:cubicBezTo>
                    <a:pt x="1222" y="1077"/>
                    <a:pt x="1192" y="1077"/>
                    <a:pt x="1138" y="1024"/>
                  </a:cubicBezTo>
                  <a:cubicBezTo>
                    <a:pt x="1085" y="970"/>
                    <a:pt x="1046" y="978"/>
                    <a:pt x="1001" y="1024"/>
                  </a:cubicBezTo>
                  <a:cubicBezTo>
                    <a:pt x="955" y="1100"/>
                    <a:pt x="1008" y="1115"/>
                    <a:pt x="1046" y="1169"/>
                  </a:cubicBezTo>
                  <a:cubicBezTo>
                    <a:pt x="1077" y="1215"/>
                    <a:pt x="1085" y="1222"/>
                    <a:pt x="1138" y="1200"/>
                  </a:cubicBezTo>
                  <a:cubicBezTo>
                    <a:pt x="1177" y="1184"/>
                    <a:pt x="1192" y="1161"/>
                    <a:pt x="1245" y="1154"/>
                  </a:cubicBezTo>
                  <a:cubicBezTo>
                    <a:pt x="1268" y="1154"/>
                    <a:pt x="1299" y="1154"/>
                    <a:pt x="1321" y="1161"/>
                  </a:cubicBezTo>
                  <a:cubicBezTo>
                    <a:pt x="1360" y="1169"/>
                    <a:pt x="1390" y="1123"/>
                    <a:pt x="1429" y="1123"/>
                  </a:cubicBezTo>
                  <a:cubicBezTo>
                    <a:pt x="1474" y="1123"/>
                    <a:pt x="1482" y="1161"/>
                    <a:pt x="1520" y="1115"/>
                  </a:cubicBezTo>
                  <a:cubicBezTo>
                    <a:pt x="1551" y="1093"/>
                    <a:pt x="1551" y="1093"/>
                    <a:pt x="1551" y="1093"/>
                  </a:cubicBezTo>
                  <a:close/>
                  <a:moveTo>
                    <a:pt x="947" y="986"/>
                  </a:moveTo>
                  <a:lnTo>
                    <a:pt x="947" y="986"/>
                  </a:lnTo>
                  <a:cubicBezTo>
                    <a:pt x="955" y="1009"/>
                    <a:pt x="955" y="1009"/>
                    <a:pt x="955" y="1009"/>
                  </a:cubicBezTo>
                  <a:cubicBezTo>
                    <a:pt x="955" y="1024"/>
                    <a:pt x="947" y="1039"/>
                    <a:pt x="940" y="1054"/>
                  </a:cubicBezTo>
                  <a:cubicBezTo>
                    <a:pt x="940" y="1062"/>
                    <a:pt x="940" y="1070"/>
                    <a:pt x="932" y="1077"/>
                  </a:cubicBezTo>
                  <a:cubicBezTo>
                    <a:pt x="932" y="1085"/>
                    <a:pt x="924" y="1093"/>
                    <a:pt x="917" y="1093"/>
                  </a:cubicBezTo>
                  <a:cubicBezTo>
                    <a:pt x="879" y="1108"/>
                    <a:pt x="871" y="1077"/>
                    <a:pt x="902" y="1054"/>
                  </a:cubicBezTo>
                  <a:cubicBezTo>
                    <a:pt x="909" y="1047"/>
                    <a:pt x="917" y="1039"/>
                    <a:pt x="917" y="1024"/>
                  </a:cubicBezTo>
                  <a:cubicBezTo>
                    <a:pt x="917" y="1001"/>
                    <a:pt x="940" y="1001"/>
                    <a:pt x="947" y="986"/>
                  </a:cubicBezTo>
                  <a:close/>
                  <a:moveTo>
                    <a:pt x="1268" y="573"/>
                  </a:moveTo>
                  <a:lnTo>
                    <a:pt x="1268" y="573"/>
                  </a:lnTo>
                  <a:cubicBezTo>
                    <a:pt x="1283" y="588"/>
                    <a:pt x="1283" y="588"/>
                    <a:pt x="1283" y="588"/>
                  </a:cubicBezTo>
                  <a:cubicBezTo>
                    <a:pt x="1299" y="596"/>
                    <a:pt x="1337" y="627"/>
                    <a:pt x="1329" y="642"/>
                  </a:cubicBezTo>
                  <a:cubicBezTo>
                    <a:pt x="1321" y="642"/>
                    <a:pt x="1314" y="650"/>
                    <a:pt x="1299" y="642"/>
                  </a:cubicBezTo>
                  <a:cubicBezTo>
                    <a:pt x="1283" y="642"/>
                    <a:pt x="1260" y="642"/>
                    <a:pt x="1245" y="634"/>
                  </a:cubicBezTo>
                  <a:cubicBezTo>
                    <a:pt x="1207" y="634"/>
                    <a:pt x="1177" y="619"/>
                    <a:pt x="1138" y="611"/>
                  </a:cubicBezTo>
                  <a:cubicBezTo>
                    <a:pt x="1123" y="604"/>
                    <a:pt x="1077" y="596"/>
                    <a:pt x="1077" y="581"/>
                  </a:cubicBezTo>
                  <a:cubicBezTo>
                    <a:pt x="1085" y="543"/>
                    <a:pt x="1146" y="573"/>
                    <a:pt x="1161" y="573"/>
                  </a:cubicBezTo>
                  <a:cubicBezTo>
                    <a:pt x="1184" y="573"/>
                    <a:pt x="1199" y="565"/>
                    <a:pt x="1215" y="558"/>
                  </a:cubicBezTo>
                  <a:cubicBezTo>
                    <a:pt x="1238" y="550"/>
                    <a:pt x="1245" y="581"/>
                    <a:pt x="1268" y="573"/>
                  </a:cubicBezTo>
                  <a:close/>
                  <a:moveTo>
                    <a:pt x="2223" y="650"/>
                  </a:moveTo>
                  <a:lnTo>
                    <a:pt x="2223" y="650"/>
                  </a:lnTo>
                  <a:cubicBezTo>
                    <a:pt x="2223" y="627"/>
                    <a:pt x="2230" y="588"/>
                    <a:pt x="2253" y="573"/>
                  </a:cubicBezTo>
                  <a:cubicBezTo>
                    <a:pt x="2269" y="558"/>
                    <a:pt x="2292" y="543"/>
                    <a:pt x="2307" y="527"/>
                  </a:cubicBezTo>
                  <a:cubicBezTo>
                    <a:pt x="2330" y="504"/>
                    <a:pt x="2345" y="466"/>
                    <a:pt x="2368" y="451"/>
                  </a:cubicBezTo>
                  <a:cubicBezTo>
                    <a:pt x="2383" y="436"/>
                    <a:pt x="2429" y="398"/>
                    <a:pt x="2452" y="390"/>
                  </a:cubicBezTo>
                  <a:cubicBezTo>
                    <a:pt x="2452" y="421"/>
                    <a:pt x="2414" y="443"/>
                    <a:pt x="2399" y="466"/>
                  </a:cubicBezTo>
                  <a:cubicBezTo>
                    <a:pt x="2376" y="497"/>
                    <a:pt x="2345" y="535"/>
                    <a:pt x="2315" y="565"/>
                  </a:cubicBezTo>
                  <a:cubicBezTo>
                    <a:pt x="2292" y="588"/>
                    <a:pt x="2284" y="611"/>
                    <a:pt x="2261" y="627"/>
                  </a:cubicBezTo>
                  <a:cubicBezTo>
                    <a:pt x="2223" y="650"/>
                    <a:pt x="2223" y="650"/>
                    <a:pt x="2223" y="650"/>
                  </a:cubicBezTo>
                  <a:close/>
                  <a:moveTo>
                    <a:pt x="2643" y="199"/>
                  </a:moveTo>
                  <a:lnTo>
                    <a:pt x="2643" y="199"/>
                  </a:lnTo>
                  <a:cubicBezTo>
                    <a:pt x="2620" y="222"/>
                    <a:pt x="2590" y="245"/>
                    <a:pt x="2574" y="252"/>
                  </a:cubicBezTo>
                  <a:cubicBezTo>
                    <a:pt x="2528" y="275"/>
                    <a:pt x="2544" y="313"/>
                    <a:pt x="2513" y="352"/>
                  </a:cubicBezTo>
                  <a:cubicBezTo>
                    <a:pt x="2490" y="413"/>
                    <a:pt x="2498" y="497"/>
                    <a:pt x="2574" y="459"/>
                  </a:cubicBezTo>
                  <a:cubicBezTo>
                    <a:pt x="2643" y="428"/>
                    <a:pt x="2559" y="543"/>
                    <a:pt x="2505" y="482"/>
                  </a:cubicBezTo>
                  <a:cubicBezTo>
                    <a:pt x="2467" y="443"/>
                    <a:pt x="2460" y="489"/>
                    <a:pt x="2437" y="543"/>
                  </a:cubicBezTo>
                  <a:cubicBezTo>
                    <a:pt x="2429" y="550"/>
                    <a:pt x="2376" y="611"/>
                    <a:pt x="2406" y="611"/>
                  </a:cubicBezTo>
                  <a:cubicBezTo>
                    <a:pt x="2452" y="611"/>
                    <a:pt x="2475" y="550"/>
                    <a:pt x="2475" y="627"/>
                  </a:cubicBezTo>
                  <a:cubicBezTo>
                    <a:pt x="2475" y="673"/>
                    <a:pt x="2521" y="665"/>
                    <a:pt x="2551" y="657"/>
                  </a:cubicBezTo>
                  <a:cubicBezTo>
                    <a:pt x="2528" y="680"/>
                    <a:pt x="2498" y="688"/>
                    <a:pt x="2460" y="688"/>
                  </a:cubicBezTo>
                  <a:cubicBezTo>
                    <a:pt x="2452" y="688"/>
                    <a:pt x="2315" y="802"/>
                    <a:pt x="2276" y="818"/>
                  </a:cubicBezTo>
                  <a:cubicBezTo>
                    <a:pt x="2238" y="833"/>
                    <a:pt x="2177" y="894"/>
                    <a:pt x="2246" y="902"/>
                  </a:cubicBezTo>
                  <a:cubicBezTo>
                    <a:pt x="2315" y="917"/>
                    <a:pt x="2269" y="909"/>
                    <a:pt x="2284" y="955"/>
                  </a:cubicBezTo>
                  <a:cubicBezTo>
                    <a:pt x="2292" y="986"/>
                    <a:pt x="2230" y="1070"/>
                    <a:pt x="2200" y="1077"/>
                  </a:cubicBezTo>
                  <a:cubicBezTo>
                    <a:pt x="2093" y="1093"/>
                    <a:pt x="2146" y="1123"/>
                    <a:pt x="2131" y="1200"/>
                  </a:cubicBezTo>
                  <a:cubicBezTo>
                    <a:pt x="2101" y="1253"/>
                    <a:pt x="2108" y="1307"/>
                    <a:pt x="2116" y="1352"/>
                  </a:cubicBezTo>
                  <a:cubicBezTo>
                    <a:pt x="2124" y="1368"/>
                    <a:pt x="2116" y="1452"/>
                    <a:pt x="2131" y="1429"/>
                  </a:cubicBezTo>
                  <a:cubicBezTo>
                    <a:pt x="2162" y="1390"/>
                    <a:pt x="2154" y="1291"/>
                    <a:pt x="2177" y="1245"/>
                  </a:cubicBezTo>
                  <a:cubicBezTo>
                    <a:pt x="2200" y="1184"/>
                    <a:pt x="2185" y="1253"/>
                    <a:pt x="2207" y="1261"/>
                  </a:cubicBezTo>
                  <a:cubicBezTo>
                    <a:pt x="2223" y="1268"/>
                    <a:pt x="2299" y="1245"/>
                    <a:pt x="2315" y="1230"/>
                  </a:cubicBezTo>
                  <a:cubicBezTo>
                    <a:pt x="2315" y="1268"/>
                    <a:pt x="2246" y="1329"/>
                    <a:pt x="2246" y="1375"/>
                  </a:cubicBezTo>
                  <a:cubicBezTo>
                    <a:pt x="2246" y="1429"/>
                    <a:pt x="2207" y="1513"/>
                    <a:pt x="2185" y="1559"/>
                  </a:cubicBezTo>
                  <a:cubicBezTo>
                    <a:pt x="2169" y="1582"/>
                    <a:pt x="2154" y="1627"/>
                    <a:pt x="2200" y="1597"/>
                  </a:cubicBezTo>
                  <a:cubicBezTo>
                    <a:pt x="2223" y="1574"/>
                    <a:pt x="2246" y="1505"/>
                    <a:pt x="2276" y="1505"/>
                  </a:cubicBezTo>
                  <a:cubicBezTo>
                    <a:pt x="2261" y="1536"/>
                    <a:pt x="2238" y="1589"/>
                    <a:pt x="2238" y="1627"/>
                  </a:cubicBezTo>
                  <a:cubicBezTo>
                    <a:pt x="2238" y="1650"/>
                    <a:pt x="2269" y="1688"/>
                    <a:pt x="2253" y="1711"/>
                  </a:cubicBezTo>
                  <a:cubicBezTo>
                    <a:pt x="2238" y="1727"/>
                    <a:pt x="2207" y="1727"/>
                    <a:pt x="2200" y="1749"/>
                  </a:cubicBezTo>
                  <a:cubicBezTo>
                    <a:pt x="2055" y="2017"/>
                    <a:pt x="2055" y="2017"/>
                    <a:pt x="2055" y="2017"/>
                  </a:cubicBezTo>
                  <a:cubicBezTo>
                    <a:pt x="2055" y="2047"/>
                    <a:pt x="2017" y="2116"/>
                    <a:pt x="2040" y="2139"/>
                  </a:cubicBezTo>
                  <a:cubicBezTo>
                    <a:pt x="2063" y="2162"/>
                    <a:pt x="2078" y="2307"/>
                    <a:pt x="2093" y="2284"/>
                  </a:cubicBezTo>
                  <a:cubicBezTo>
                    <a:pt x="2101" y="2269"/>
                    <a:pt x="2185" y="2147"/>
                    <a:pt x="2177" y="2215"/>
                  </a:cubicBezTo>
                  <a:cubicBezTo>
                    <a:pt x="2162" y="2269"/>
                    <a:pt x="2154" y="2299"/>
                    <a:pt x="2131" y="2345"/>
                  </a:cubicBezTo>
                  <a:cubicBezTo>
                    <a:pt x="2093" y="2422"/>
                    <a:pt x="2070" y="2468"/>
                    <a:pt x="2108" y="2544"/>
                  </a:cubicBezTo>
                  <a:cubicBezTo>
                    <a:pt x="2131" y="2590"/>
                    <a:pt x="2154" y="2636"/>
                    <a:pt x="2200" y="2636"/>
                  </a:cubicBezTo>
                  <a:cubicBezTo>
                    <a:pt x="2200" y="2674"/>
                    <a:pt x="2185" y="2804"/>
                    <a:pt x="2139" y="2811"/>
                  </a:cubicBezTo>
                  <a:cubicBezTo>
                    <a:pt x="2009" y="2834"/>
                    <a:pt x="2124" y="2903"/>
                    <a:pt x="2070" y="2979"/>
                  </a:cubicBezTo>
                  <a:cubicBezTo>
                    <a:pt x="2063" y="3010"/>
                    <a:pt x="2063" y="3033"/>
                    <a:pt x="2063" y="3063"/>
                  </a:cubicBezTo>
                  <a:cubicBezTo>
                    <a:pt x="1978" y="3170"/>
                    <a:pt x="2032" y="3346"/>
                    <a:pt x="2017" y="3476"/>
                  </a:cubicBezTo>
                  <a:cubicBezTo>
                    <a:pt x="2001" y="3583"/>
                    <a:pt x="1917" y="3575"/>
                    <a:pt x="1887" y="3659"/>
                  </a:cubicBezTo>
                  <a:cubicBezTo>
                    <a:pt x="1864" y="3720"/>
                    <a:pt x="1879" y="3843"/>
                    <a:pt x="1879" y="3904"/>
                  </a:cubicBezTo>
                  <a:cubicBezTo>
                    <a:pt x="1925" y="3934"/>
                    <a:pt x="1986" y="3972"/>
                    <a:pt x="2047" y="3934"/>
                  </a:cubicBezTo>
                  <a:cubicBezTo>
                    <a:pt x="2078" y="3911"/>
                    <a:pt x="2124" y="3896"/>
                    <a:pt x="2154" y="3904"/>
                  </a:cubicBezTo>
                  <a:cubicBezTo>
                    <a:pt x="2215" y="3904"/>
                    <a:pt x="2276" y="3835"/>
                    <a:pt x="2307" y="3797"/>
                  </a:cubicBezTo>
                  <a:cubicBezTo>
                    <a:pt x="2353" y="3751"/>
                    <a:pt x="2299" y="3674"/>
                    <a:pt x="2292" y="3621"/>
                  </a:cubicBezTo>
                  <a:cubicBezTo>
                    <a:pt x="2269" y="3598"/>
                    <a:pt x="2238" y="3590"/>
                    <a:pt x="2207" y="3590"/>
                  </a:cubicBezTo>
                  <a:cubicBezTo>
                    <a:pt x="2207" y="3568"/>
                    <a:pt x="2315" y="3575"/>
                    <a:pt x="2299" y="3506"/>
                  </a:cubicBezTo>
                  <a:cubicBezTo>
                    <a:pt x="2292" y="3460"/>
                    <a:pt x="2338" y="3437"/>
                    <a:pt x="2345" y="3392"/>
                  </a:cubicBezTo>
                  <a:cubicBezTo>
                    <a:pt x="2353" y="3315"/>
                    <a:pt x="2376" y="3247"/>
                    <a:pt x="2376" y="3170"/>
                  </a:cubicBezTo>
                  <a:cubicBezTo>
                    <a:pt x="2376" y="3109"/>
                    <a:pt x="2444" y="3201"/>
                    <a:pt x="2414" y="3101"/>
                  </a:cubicBezTo>
                  <a:cubicBezTo>
                    <a:pt x="2391" y="3010"/>
                    <a:pt x="2421" y="2888"/>
                    <a:pt x="2452" y="2804"/>
                  </a:cubicBezTo>
                  <a:cubicBezTo>
                    <a:pt x="2475" y="2750"/>
                    <a:pt x="2498" y="2697"/>
                    <a:pt x="2544" y="2666"/>
                  </a:cubicBezTo>
                  <a:cubicBezTo>
                    <a:pt x="2582" y="2636"/>
                    <a:pt x="2635" y="2636"/>
                    <a:pt x="2651" y="2582"/>
                  </a:cubicBezTo>
                  <a:cubicBezTo>
                    <a:pt x="2651" y="2483"/>
                    <a:pt x="2513" y="2338"/>
                    <a:pt x="2482" y="2246"/>
                  </a:cubicBezTo>
                  <a:cubicBezTo>
                    <a:pt x="2444" y="2124"/>
                    <a:pt x="2437" y="2024"/>
                    <a:pt x="2437" y="1902"/>
                  </a:cubicBezTo>
                  <a:cubicBezTo>
                    <a:pt x="2544" y="1963"/>
                    <a:pt x="2574" y="1948"/>
                    <a:pt x="2620" y="1834"/>
                  </a:cubicBezTo>
                  <a:cubicBezTo>
                    <a:pt x="2635" y="1795"/>
                    <a:pt x="2681" y="1788"/>
                    <a:pt x="2696" y="1734"/>
                  </a:cubicBezTo>
                  <a:cubicBezTo>
                    <a:pt x="2704" y="1704"/>
                    <a:pt x="2750" y="1665"/>
                    <a:pt x="2765" y="1627"/>
                  </a:cubicBezTo>
                  <a:cubicBezTo>
                    <a:pt x="2788" y="1574"/>
                    <a:pt x="2849" y="1551"/>
                    <a:pt x="2895" y="1536"/>
                  </a:cubicBezTo>
                  <a:cubicBezTo>
                    <a:pt x="2964" y="1505"/>
                    <a:pt x="2979" y="1383"/>
                    <a:pt x="3010" y="1329"/>
                  </a:cubicBezTo>
                  <a:cubicBezTo>
                    <a:pt x="3025" y="1299"/>
                    <a:pt x="3162" y="1261"/>
                    <a:pt x="3185" y="1261"/>
                  </a:cubicBezTo>
                  <a:cubicBezTo>
                    <a:pt x="3178" y="1261"/>
                    <a:pt x="3086" y="1337"/>
                    <a:pt x="3071" y="1352"/>
                  </a:cubicBezTo>
                  <a:cubicBezTo>
                    <a:pt x="3010" y="1436"/>
                    <a:pt x="3017" y="1520"/>
                    <a:pt x="2910" y="1574"/>
                  </a:cubicBezTo>
                  <a:cubicBezTo>
                    <a:pt x="2887" y="1582"/>
                    <a:pt x="2849" y="1582"/>
                    <a:pt x="2834" y="1612"/>
                  </a:cubicBezTo>
                  <a:cubicBezTo>
                    <a:pt x="2803" y="1673"/>
                    <a:pt x="2811" y="1688"/>
                    <a:pt x="2750" y="1727"/>
                  </a:cubicBezTo>
                  <a:cubicBezTo>
                    <a:pt x="2704" y="1757"/>
                    <a:pt x="2681" y="1879"/>
                    <a:pt x="2643" y="1925"/>
                  </a:cubicBezTo>
                  <a:cubicBezTo>
                    <a:pt x="2597" y="1986"/>
                    <a:pt x="2590" y="2086"/>
                    <a:pt x="2590" y="2162"/>
                  </a:cubicBezTo>
                  <a:cubicBezTo>
                    <a:pt x="2620" y="2276"/>
                    <a:pt x="2597" y="2345"/>
                    <a:pt x="2719" y="2399"/>
                  </a:cubicBezTo>
                  <a:cubicBezTo>
                    <a:pt x="2750" y="2414"/>
                    <a:pt x="2773" y="2445"/>
                    <a:pt x="2803" y="2452"/>
                  </a:cubicBezTo>
                  <a:cubicBezTo>
                    <a:pt x="2849" y="2468"/>
                    <a:pt x="2811" y="2414"/>
                    <a:pt x="2796" y="2391"/>
                  </a:cubicBezTo>
                  <a:cubicBezTo>
                    <a:pt x="2765" y="2322"/>
                    <a:pt x="2757" y="2276"/>
                    <a:pt x="2803" y="2223"/>
                  </a:cubicBezTo>
                  <a:cubicBezTo>
                    <a:pt x="2826" y="2185"/>
                    <a:pt x="2811" y="2078"/>
                    <a:pt x="2872" y="2154"/>
                  </a:cubicBezTo>
                  <a:cubicBezTo>
                    <a:pt x="2903" y="2185"/>
                    <a:pt x="2941" y="2200"/>
                    <a:pt x="2979" y="2231"/>
                  </a:cubicBezTo>
                  <a:cubicBezTo>
                    <a:pt x="3032" y="2292"/>
                    <a:pt x="3025" y="2208"/>
                    <a:pt x="3010" y="2170"/>
                  </a:cubicBezTo>
                  <a:cubicBezTo>
                    <a:pt x="2994" y="2139"/>
                    <a:pt x="2987" y="2101"/>
                    <a:pt x="2971" y="2070"/>
                  </a:cubicBezTo>
                  <a:cubicBezTo>
                    <a:pt x="2949" y="2032"/>
                    <a:pt x="2941" y="1986"/>
                    <a:pt x="2987" y="2055"/>
                  </a:cubicBezTo>
                  <a:cubicBezTo>
                    <a:pt x="3032" y="2101"/>
                    <a:pt x="3055" y="2185"/>
                    <a:pt x="3071" y="2246"/>
                  </a:cubicBezTo>
                  <a:cubicBezTo>
                    <a:pt x="3086" y="2284"/>
                    <a:pt x="3048" y="2338"/>
                    <a:pt x="3094" y="2338"/>
                  </a:cubicBezTo>
                  <a:cubicBezTo>
                    <a:pt x="3116" y="2338"/>
                    <a:pt x="3162" y="2361"/>
                    <a:pt x="3178" y="2345"/>
                  </a:cubicBezTo>
                  <a:cubicBezTo>
                    <a:pt x="3208" y="2307"/>
                    <a:pt x="3231" y="2193"/>
                    <a:pt x="3254" y="2139"/>
                  </a:cubicBezTo>
                  <a:cubicBezTo>
                    <a:pt x="3269" y="2116"/>
                    <a:pt x="3277" y="2086"/>
                    <a:pt x="3277" y="2055"/>
                  </a:cubicBezTo>
                  <a:cubicBezTo>
                    <a:pt x="3285" y="2032"/>
                    <a:pt x="3239" y="2040"/>
                    <a:pt x="3231" y="2017"/>
                  </a:cubicBezTo>
                  <a:cubicBezTo>
                    <a:pt x="3330" y="2040"/>
                    <a:pt x="3292" y="1986"/>
                    <a:pt x="3285" y="1918"/>
                  </a:cubicBezTo>
                  <a:cubicBezTo>
                    <a:pt x="3300" y="1841"/>
                    <a:pt x="3338" y="1772"/>
                    <a:pt x="3315" y="1704"/>
                  </a:cubicBezTo>
                  <a:cubicBezTo>
                    <a:pt x="3300" y="1650"/>
                    <a:pt x="3292" y="1627"/>
                    <a:pt x="3292" y="1574"/>
                  </a:cubicBezTo>
                  <a:cubicBezTo>
                    <a:pt x="3285" y="1444"/>
                    <a:pt x="3338" y="1643"/>
                    <a:pt x="3353" y="1673"/>
                  </a:cubicBezTo>
                  <a:cubicBezTo>
                    <a:pt x="3353" y="1688"/>
                    <a:pt x="3430" y="1520"/>
                    <a:pt x="3460" y="1490"/>
                  </a:cubicBezTo>
                  <a:cubicBezTo>
                    <a:pt x="3460" y="1551"/>
                    <a:pt x="3399" y="1673"/>
                    <a:pt x="3376" y="1727"/>
                  </a:cubicBezTo>
                  <a:cubicBezTo>
                    <a:pt x="3353" y="1780"/>
                    <a:pt x="3338" y="2032"/>
                    <a:pt x="3399" y="2017"/>
                  </a:cubicBezTo>
                  <a:cubicBezTo>
                    <a:pt x="3445" y="2009"/>
                    <a:pt x="3552" y="2009"/>
                    <a:pt x="3476" y="1956"/>
                  </a:cubicBezTo>
                  <a:cubicBezTo>
                    <a:pt x="3437" y="1925"/>
                    <a:pt x="3407" y="1857"/>
                    <a:pt x="3407" y="1811"/>
                  </a:cubicBezTo>
                  <a:cubicBezTo>
                    <a:pt x="3445" y="1841"/>
                    <a:pt x="3499" y="1933"/>
                    <a:pt x="3537" y="1948"/>
                  </a:cubicBezTo>
                  <a:cubicBezTo>
                    <a:pt x="3590" y="1963"/>
                    <a:pt x="3590" y="1979"/>
                    <a:pt x="3605" y="2024"/>
                  </a:cubicBezTo>
                  <a:cubicBezTo>
                    <a:pt x="3628" y="2086"/>
                    <a:pt x="3720" y="2109"/>
                    <a:pt x="3804" y="2132"/>
                  </a:cubicBezTo>
                  <a:lnTo>
                    <a:pt x="3804" y="2132"/>
                  </a:lnTo>
                  <a:cubicBezTo>
                    <a:pt x="3804" y="2124"/>
                    <a:pt x="3804" y="2124"/>
                    <a:pt x="3804" y="2124"/>
                  </a:cubicBezTo>
                  <a:lnTo>
                    <a:pt x="3804" y="2124"/>
                  </a:lnTo>
                  <a:cubicBezTo>
                    <a:pt x="3819" y="2101"/>
                    <a:pt x="3842" y="2078"/>
                    <a:pt x="3842" y="2055"/>
                  </a:cubicBezTo>
                  <a:cubicBezTo>
                    <a:pt x="3850" y="2040"/>
                    <a:pt x="3842" y="2017"/>
                    <a:pt x="3835" y="2001"/>
                  </a:cubicBezTo>
                  <a:cubicBezTo>
                    <a:pt x="3819" y="1979"/>
                    <a:pt x="3781" y="1963"/>
                    <a:pt x="3781" y="1940"/>
                  </a:cubicBezTo>
                  <a:cubicBezTo>
                    <a:pt x="3781" y="1925"/>
                    <a:pt x="3819" y="1940"/>
                    <a:pt x="3835" y="1933"/>
                  </a:cubicBezTo>
                  <a:cubicBezTo>
                    <a:pt x="3850" y="1925"/>
                    <a:pt x="3865" y="1910"/>
                    <a:pt x="3865" y="1895"/>
                  </a:cubicBezTo>
                  <a:cubicBezTo>
                    <a:pt x="3873" y="1872"/>
                    <a:pt x="3850" y="1849"/>
                    <a:pt x="3842" y="1826"/>
                  </a:cubicBezTo>
                  <a:cubicBezTo>
                    <a:pt x="3842" y="1795"/>
                    <a:pt x="3857" y="1765"/>
                    <a:pt x="3865" y="1734"/>
                  </a:cubicBezTo>
                  <a:lnTo>
                    <a:pt x="3865" y="1734"/>
                  </a:lnTo>
                  <a:cubicBezTo>
                    <a:pt x="3850" y="1704"/>
                    <a:pt x="3842" y="1665"/>
                    <a:pt x="3819" y="1650"/>
                  </a:cubicBezTo>
                  <a:cubicBezTo>
                    <a:pt x="3789" y="1627"/>
                    <a:pt x="3735" y="1658"/>
                    <a:pt x="3705" y="1627"/>
                  </a:cubicBezTo>
                  <a:cubicBezTo>
                    <a:pt x="3674" y="1597"/>
                    <a:pt x="3674" y="1543"/>
                    <a:pt x="3659" y="1505"/>
                  </a:cubicBezTo>
                  <a:cubicBezTo>
                    <a:pt x="3643" y="1475"/>
                    <a:pt x="3621" y="1444"/>
                    <a:pt x="3621" y="1406"/>
                  </a:cubicBezTo>
                  <a:cubicBezTo>
                    <a:pt x="3613" y="1383"/>
                    <a:pt x="3628" y="1352"/>
                    <a:pt x="3628" y="1322"/>
                  </a:cubicBezTo>
                  <a:cubicBezTo>
                    <a:pt x="3628" y="1276"/>
                    <a:pt x="3598" y="1230"/>
                    <a:pt x="3613" y="1184"/>
                  </a:cubicBezTo>
                  <a:cubicBezTo>
                    <a:pt x="3613" y="1169"/>
                    <a:pt x="3659" y="1200"/>
                    <a:pt x="3659" y="1184"/>
                  </a:cubicBezTo>
                  <a:cubicBezTo>
                    <a:pt x="3674" y="1161"/>
                    <a:pt x="3643" y="1138"/>
                    <a:pt x="3643" y="1115"/>
                  </a:cubicBezTo>
                  <a:cubicBezTo>
                    <a:pt x="3643" y="1093"/>
                    <a:pt x="3682" y="1070"/>
                    <a:pt x="3666" y="1054"/>
                  </a:cubicBezTo>
                  <a:cubicBezTo>
                    <a:pt x="3636" y="1032"/>
                    <a:pt x="3590" y="1039"/>
                    <a:pt x="3560" y="1039"/>
                  </a:cubicBezTo>
                  <a:cubicBezTo>
                    <a:pt x="3529" y="1032"/>
                    <a:pt x="3499" y="1054"/>
                    <a:pt x="3476" y="1047"/>
                  </a:cubicBezTo>
                  <a:cubicBezTo>
                    <a:pt x="3460" y="1039"/>
                    <a:pt x="3483" y="1016"/>
                    <a:pt x="3476" y="1009"/>
                  </a:cubicBezTo>
                  <a:cubicBezTo>
                    <a:pt x="3453" y="970"/>
                    <a:pt x="3399" y="955"/>
                    <a:pt x="3384" y="917"/>
                  </a:cubicBezTo>
                  <a:cubicBezTo>
                    <a:pt x="3376" y="894"/>
                    <a:pt x="3407" y="871"/>
                    <a:pt x="3414" y="856"/>
                  </a:cubicBezTo>
                  <a:cubicBezTo>
                    <a:pt x="3445" y="818"/>
                    <a:pt x="3476" y="772"/>
                    <a:pt x="3514" y="741"/>
                  </a:cubicBezTo>
                  <a:cubicBezTo>
                    <a:pt x="3521" y="734"/>
                    <a:pt x="3544" y="757"/>
                    <a:pt x="3552" y="741"/>
                  </a:cubicBezTo>
                  <a:cubicBezTo>
                    <a:pt x="3567" y="726"/>
                    <a:pt x="3552" y="696"/>
                    <a:pt x="3567" y="680"/>
                  </a:cubicBezTo>
                  <a:cubicBezTo>
                    <a:pt x="3575" y="673"/>
                    <a:pt x="3582" y="665"/>
                    <a:pt x="3598" y="665"/>
                  </a:cubicBezTo>
                  <a:cubicBezTo>
                    <a:pt x="3621" y="665"/>
                    <a:pt x="3636" y="688"/>
                    <a:pt x="3651" y="680"/>
                  </a:cubicBezTo>
                  <a:cubicBezTo>
                    <a:pt x="3674" y="680"/>
                    <a:pt x="3682" y="650"/>
                    <a:pt x="3697" y="634"/>
                  </a:cubicBezTo>
                  <a:lnTo>
                    <a:pt x="3697" y="634"/>
                  </a:lnTo>
                  <a:cubicBezTo>
                    <a:pt x="3674" y="627"/>
                    <a:pt x="3636" y="627"/>
                    <a:pt x="3636" y="596"/>
                  </a:cubicBezTo>
                  <a:cubicBezTo>
                    <a:pt x="3628" y="558"/>
                    <a:pt x="3689" y="527"/>
                    <a:pt x="3682" y="482"/>
                  </a:cubicBezTo>
                  <a:cubicBezTo>
                    <a:pt x="3682" y="459"/>
                    <a:pt x="3636" y="466"/>
                    <a:pt x="3621" y="443"/>
                  </a:cubicBezTo>
                  <a:cubicBezTo>
                    <a:pt x="3613" y="436"/>
                    <a:pt x="3613" y="421"/>
                    <a:pt x="3628" y="413"/>
                  </a:cubicBezTo>
                  <a:cubicBezTo>
                    <a:pt x="3674" y="398"/>
                    <a:pt x="3720" y="382"/>
                    <a:pt x="3773" y="367"/>
                  </a:cubicBezTo>
                  <a:cubicBezTo>
                    <a:pt x="3796" y="367"/>
                    <a:pt x="3842" y="398"/>
                    <a:pt x="3842" y="367"/>
                  </a:cubicBezTo>
                  <a:cubicBezTo>
                    <a:pt x="3850" y="336"/>
                    <a:pt x="3812" y="306"/>
                    <a:pt x="3789" y="283"/>
                  </a:cubicBezTo>
                  <a:cubicBezTo>
                    <a:pt x="3773" y="268"/>
                    <a:pt x="3751" y="260"/>
                    <a:pt x="3735" y="245"/>
                  </a:cubicBezTo>
                  <a:lnTo>
                    <a:pt x="3735" y="245"/>
                  </a:lnTo>
                  <a:cubicBezTo>
                    <a:pt x="3697" y="252"/>
                    <a:pt x="3651" y="252"/>
                    <a:pt x="3621" y="268"/>
                  </a:cubicBezTo>
                  <a:cubicBezTo>
                    <a:pt x="3598" y="275"/>
                    <a:pt x="3590" y="313"/>
                    <a:pt x="3567" y="321"/>
                  </a:cubicBezTo>
                  <a:cubicBezTo>
                    <a:pt x="3552" y="329"/>
                    <a:pt x="3521" y="313"/>
                    <a:pt x="3499" y="321"/>
                  </a:cubicBezTo>
                  <a:cubicBezTo>
                    <a:pt x="3476" y="329"/>
                    <a:pt x="3468" y="352"/>
                    <a:pt x="3445" y="359"/>
                  </a:cubicBezTo>
                  <a:cubicBezTo>
                    <a:pt x="3414" y="375"/>
                    <a:pt x="3376" y="375"/>
                    <a:pt x="3346" y="367"/>
                  </a:cubicBezTo>
                  <a:cubicBezTo>
                    <a:pt x="3315" y="367"/>
                    <a:pt x="3277" y="336"/>
                    <a:pt x="3239" y="344"/>
                  </a:cubicBezTo>
                  <a:cubicBezTo>
                    <a:pt x="3216" y="352"/>
                    <a:pt x="3216" y="375"/>
                    <a:pt x="3201" y="390"/>
                  </a:cubicBezTo>
                  <a:cubicBezTo>
                    <a:pt x="3178" y="413"/>
                    <a:pt x="3155" y="443"/>
                    <a:pt x="3132" y="451"/>
                  </a:cubicBezTo>
                  <a:cubicBezTo>
                    <a:pt x="3101" y="466"/>
                    <a:pt x="3071" y="474"/>
                    <a:pt x="3040" y="474"/>
                  </a:cubicBezTo>
                  <a:cubicBezTo>
                    <a:pt x="3025" y="474"/>
                    <a:pt x="3010" y="474"/>
                    <a:pt x="2994" y="466"/>
                  </a:cubicBezTo>
                  <a:cubicBezTo>
                    <a:pt x="2979" y="459"/>
                    <a:pt x="2971" y="436"/>
                    <a:pt x="2971" y="421"/>
                  </a:cubicBezTo>
                  <a:cubicBezTo>
                    <a:pt x="2971" y="405"/>
                    <a:pt x="2994" y="405"/>
                    <a:pt x="2994" y="390"/>
                  </a:cubicBezTo>
                  <a:cubicBezTo>
                    <a:pt x="3002" y="367"/>
                    <a:pt x="2971" y="352"/>
                    <a:pt x="2971" y="329"/>
                  </a:cubicBezTo>
                  <a:cubicBezTo>
                    <a:pt x="2979" y="298"/>
                    <a:pt x="3017" y="283"/>
                    <a:pt x="3017" y="252"/>
                  </a:cubicBezTo>
                  <a:cubicBezTo>
                    <a:pt x="3017" y="237"/>
                    <a:pt x="2994" y="237"/>
                    <a:pt x="2979" y="237"/>
                  </a:cubicBezTo>
                  <a:cubicBezTo>
                    <a:pt x="2956" y="229"/>
                    <a:pt x="2933" y="245"/>
                    <a:pt x="2910" y="229"/>
                  </a:cubicBezTo>
                  <a:cubicBezTo>
                    <a:pt x="2903" y="222"/>
                    <a:pt x="2926" y="199"/>
                    <a:pt x="2910" y="199"/>
                  </a:cubicBezTo>
                  <a:cubicBezTo>
                    <a:pt x="2887" y="184"/>
                    <a:pt x="2849" y="168"/>
                    <a:pt x="2819" y="184"/>
                  </a:cubicBezTo>
                  <a:cubicBezTo>
                    <a:pt x="2803" y="199"/>
                    <a:pt x="2826" y="229"/>
                    <a:pt x="2819" y="252"/>
                  </a:cubicBezTo>
                  <a:cubicBezTo>
                    <a:pt x="2819" y="260"/>
                    <a:pt x="2819" y="283"/>
                    <a:pt x="2803" y="283"/>
                  </a:cubicBezTo>
                  <a:cubicBezTo>
                    <a:pt x="2780" y="283"/>
                    <a:pt x="2757" y="268"/>
                    <a:pt x="2727" y="268"/>
                  </a:cubicBezTo>
                  <a:cubicBezTo>
                    <a:pt x="2719" y="268"/>
                    <a:pt x="2704" y="283"/>
                    <a:pt x="2689" y="275"/>
                  </a:cubicBezTo>
                  <a:cubicBezTo>
                    <a:pt x="2666" y="252"/>
                    <a:pt x="2658" y="222"/>
                    <a:pt x="2643" y="199"/>
                  </a:cubicBez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21" name="Freeform 191"/>
            <p:cNvSpPr>
              <a:spLocks noChangeArrowheads="1"/>
            </p:cNvSpPr>
            <p:nvPr/>
          </p:nvSpPr>
          <p:spPr bwMode="auto">
            <a:xfrm>
              <a:off x="6043220" y="3697289"/>
              <a:ext cx="547651" cy="530225"/>
            </a:xfrm>
            <a:custGeom>
              <a:avLst/>
              <a:gdLst>
                <a:gd name="T0" fmla="*/ 869 w 1520"/>
                <a:gd name="T1" fmla="*/ 1436 h 1475"/>
                <a:gd name="T2" fmla="*/ 869 w 1520"/>
                <a:gd name="T3" fmla="*/ 1436 h 1475"/>
                <a:gd name="T4" fmla="*/ 801 w 1520"/>
                <a:gd name="T5" fmla="*/ 1336 h 1475"/>
                <a:gd name="T6" fmla="*/ 602 w 1520"/>
                <a:gd name="T7" fmla="*/ 1344 h 1475"/>
                <a:gd name="T8" fmla="*/ 526 w 1520"/>
                <a:gd name="T9" fmla="*/ 1359 h 1475"/>
                <a:gd name="T10" fmla="*/ 449 w 1520"/>
                <a:gd name="T11" fmla="*/ 1390 h 1475"/>
                <a:gd name="T12" fmla="*/ 449 w 1520"/>
                <a:gd name="T13" fmla="*/ 1390 h 1475"/>
                <a:gd name="T14" fmla="*/ 312 w 1520"/>
                <a:gd name="T15" fmla="*/ 1352 h 1475"/>
                <a:gd name="T16" fmla="*/ 296 w 1520"/>
                <a:gd name="T17" fmla="*/ 1291 h 1475"/>
                <a:gd name="T18" fmla="*/ 342 w 1520"/>
                <a:gd name="T19" fmla="*/ 1275 h 1475"/>
                <a:gd name="T20" fmla="*/ 350 w 1520"/>
                <a:gd name="T21" fmla="*/ 1245 h 1475"/>
                <a:gd name="T22" fmla="*/ 327 w 1520"/>
                <a:gd name="T23" fmla="*/ 1169 h 1475"/>
                <a:gd name="T24" fmla="*/ 449 w 1520"/>
                <a:gd name="T25" fmla="*/ 1084 h 1475"/>
                <a:gd name="T26" fmla="*/ 457 w 1520"/>
                <a:gd name="T27" fmla="*/ 1046 h 1475"/>
                <a:gd name="T28" fmla="*/ 358 w 1520"/>
                <a:gd name="T29" fmla="*/ 1077 h 1475"/>
                <a:gd name="T30" fmla="*/ 350 w 1520"/>
                <a:gd name="T31" fmla="*/ 1031 h 1475"/>
                <a:gd name="T32" fmla="*/ 358 w 1520"/>
                <a:gd name="T33" fmla="*/ 993 h 1475"/>
                <a:gd name="T34" fmla="*/ 373 w 1520"/>
                <a:gd name="T35" fmla="*/ 939 h 1475"/>
                <a:gd name="T36" fmla="*/ 175 w 1520"/>
                <a:gd name="T37" fmla="*/ 878 h 1475"/>
                <a:gd name="T38" fmla="*/ 122 w 1520"/>
                <a:gd name="T39" fmla="*/ 779 h 1475"/>
                <a:gd name="T40" fmla="*/ 84 w 1520"/>
                <a:gd name="T41" fmla="*/ 748 h 1475"/>
                <a:gd name="T42" fmla="*/ 45 w 1520"/>
                <a:gd name="T43" fmla="*/ 657 h 1475"/>
                <a:gd name="T44" fmla="*/ 7 w 1520"/>
                <a:gd name="T45" fmla="*/ 611 h 1475"/>
                <a:gd name="T46" fmla="*/ 61 w 1520"/>
                <a:gd name="T47" fmla="*/ 504 h 1475"/>
                <a:gd name="T48" fmla="*/ 45 w 1520"/>
                <a:gd name="T49" fmla="*/ 443 h 1475"/>
                <a:gd name="T50" fmla="*/ 7 w 1520"/>
                <a:gd name="T51" fmla="*/ 405 h 1475"/>
                <a:gd name="T52" fmla="*/ 15 w 1520"/>
                <a:gd name="T53" fmla="*/ 313 h 1475"/>
                <a:gd name="T54" fmla="*/ 15 w 1520"/>
                <a:gd name="T55" fmla="*/ 313 h 1475"/>
                <a:gd name="T56" fmla="*/ 61 w 1520"/>
                <a:gd name="T57" fmla="*/ 252 h 1475"/>
                <a:gd name="T58" fmla="*/ 160 w 1520"/>
                <a:gd name="T59" fmla="*/ 214 h 1475"/>
                <a:gd name="T60" fmla="*/ 153 w 1520"/>
                <a:gd name="T61" fmla="*/ 160 h 1475"/>
                <a:gd name="T62" fmla="*/ 198 w 1520"/>
                <a:gd name="T63" fmla="*/ 175 h 1475"/>
                <a:gd name="T64" fmla="*/ 304 w 1520"/>
                <a:gd name="T65" fmla="*/ 214 h 1475"/>
                <a:gd name="T66" fmla="*/ 365 w 1520"/>
                <a:gd name="T67" fmla="*/ 214 h 1475"/>
                <a:gd name="T68" fmla="*/ 404 w 1520"/>
                <a:gd name="T69" fmla="*/ 267 h 1475"/>
                <a:gd name="T70" fmla="*/ 434 w 1520"/>
                <a:gd name="T71" fmla="*/ 252 h 1475"/>
                <a:gd name="T72" fmla="*/ 449 w 1520"/>
                <a:gd name="T73" fmla="*/ 145 h 1475"/>
                <a:gd name="T74" fmla="*/ 480 w 1520"/>
                <a:gd name="T75" fmla="*/ 76 h 1475"/>
                <a:gd name="T76" fmla="*/ 526 w 1520"/>
                <a:gd name="T77" fmla="*/ 53 h 1475"/>
                <a:gd name="T78" fmla="*/ 717 w 1520"/>
                <a:gd name="T79" fmla="*/ 23 h 1475"/>
                <a:gd name="T80" fmla="*/ 778 w 1520"/>
                <a:gd name="T81" fmla="*/ 0 h 1475"/>
                <a:gd name="T82" fmla="*/ 862 w 1520"/>
                <a:gd name="T83" fmla="*/ 23 h 1475"/>
                <a:gd name="T84" fmla="*/ 915 w 1520"/>
                <a:gd name="T85" fmla="*/ 69 h 1475"/>
                <a:gd name="T86" fmla="*/ 984 w 1520"/>
                <a:gd name="T87" fmla="*/ 69 h 1475"/>
                <a:gd name="T88" fmla="*/ 1038 w 1520"/>
                <a:gd name="T89" fmla="*/ 160 h 1475"/>
                <a:gd name="T90" fmla="*/ 1083 w 1520"/>
                <a:gd name="T91" fmla="*/ 198 h 1475"/>
                <a:gd name="T92" fmla="*/ 1099 w 1520"/>
                <a:gd name="T93" fmla="*/ 260 h 1475"/>
                <a:gd name="T94" fmla="*/ 1129 w 1520"/>
                <a:gd name="T95" fmla="*/ 267 h 1475"/>
                <a:gd name="T96" fmla="*/ 1106 w 1520"/>
                <a:gd name="T97" fmla="*/ 359 h 1475"/>
                <a:gd name="T98" fmla="*/ 1144 w 1520"/>
                <a:gd name="T99" fmla="*/ 481 h 1475"/>
                <a:gd name="T100" fmla="*/ 1190 w 1520"/>
                <a:gd name="T101" fmla="*/ 557 h 1475"/>
                <a:gd name="T102" fmla="*/ 1366 w 1520"/>
                <a:gd name="T103" fmla="*/ 580 h 1475"/>
                <a:gd name="T104" fmla="*/ 1511 w 1520"/>
                <a:gd name="T105" fmla="*/ 672 h 1475"/>
                <a:gd name="T106" fmla="*/ 1511 w 1520"/>
                <a:gd name="T107" fmla="*/ 672 h 1475"/>
                <a:gd name="T108" fmla="*/ 1488 w 1520"/>
                <a:gd name="T109" fmla="*/ 802 h 1475"/>
                <a:gd name="T110" fmla="*/ 1412 w 1520"/>
                <a:gd name="T111" fmla="*/ 939 h 1475"/>
                <a:gd name="T112" fmla="*/ 1182 w 1520"/>
                <a:gd name="T113" fmla="*/ 1237 h 1475"/>
                <a:gd name="T114" fmla="*/ 1022 w 1520"/>
                <a:gd name="T115" fmla="*/ 1413 h 1475"/>
                <a:gd name="T116" fmla="*/ 869 w 1520"/>
                <a:gd name="T117" fmla="*/ 1436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20" h="1475">
                  <a:moveTo>
                    <a:pt x="869" y="1436"/>
                  </a:moveTo>
                  <a:lnTo>
                    <a:pt x="869" y="1436"/>
                  </a:lnTo>
                  <a:cubicBezTo>
                    <a:pt x="854" y="1413"/>
                    <a:pt x="831" y="1344"/>
                    <a:pt x="801" y="1336"/>
                  </a:cubicBezTo>
                  <a:cubicBezTo>
                    <a:pt x="740" y="1321"/>
                    <a:pt x="671" y="1336"/>
                    <a:pt x="602" y="1344"/>
                  </a:cubicBezTo>
                  <a:cubicBezTo>
                    <a:pt x="571" y="1344"/>
                    <a:pt x="549" y="1352"/>
                    <a:pt x="526" y="1359"/>
                  </a:cubicBezTo>
                  <a:cubicBezTo>
                    <a:pt x="503" y="1367"/>
                    <a:pt x="480" y="1375"/>
                    <a:pt x="449" y="1390"/>
                  </a:cubicBezTo>
                  <a:lnTo>
                    <a:pt x="449" y="1390"/>
                  </a:lnTo>
                  <a:cubicBezTo>
                    <a:pt x="404" y="1375"/>
                    <a:pt x="350" y="1382"/>
                    <a:pt x="312" y="1352"/>
                  </a:cubicBezTo>
                  <a:cubicBezTo>
                    <a:pt x="290" y="1344"/>
                    <a:pt x="282" y="1314"/>
                    <a:pt x="296" y="1291"/>
                  </a:cubicBezTo>
                  <a:cubicBezTo>
                    <a:pt x="296" y="1275"/>
                    <a:pt x="327" y="1291"/>
                    <a:pt x="342" y="1275"/>
                  </a:cubicBezTo>
                  <a:cubicBezTo>
                    <a:pt x="350" y="1275"/>
                    <a:pt x="350" y="1260"/>
                    <a:pt x="350" y="1245"/>
                  </a:cubicBezTo>
                  <a:cubicBezTo>
                    <a:pt x="342" y="1222"/>
                    <a:pt x="312" y="1192"/>
                    <a:pt x="327" y="1169"/>
                  </a:cubicBezTo>
                  <a:cubicBezTo>
                    <a:pt x="350" y="1123"/>
                    <a:pt x="411" y="1115"/>
                    <a:pt x="449" y="1084"/>
                  </a:cubicBezTo>
                  <a:cubicBezTo>
                    <a:pt x="457" y="1077"/>
                    <a:pt x="472" y="1054"/>
                    <a:pt x="457" y="1046"/>
                  </a:cubicBezTo>
                  <a:cubicBezTo>
                    <a:pt x="426" y="1046"/>
                    <a:pt x="388" y="1084"/>
                    <a:pt x="358" y="1077"/>
                  </a:cubicBezTo>
                  <a:cubicBezTo>
                    <a:pt x="342" y="1077"/>
                    <a:pt x="350" y="1046"/>
                    <a:pt x="350" y="1031"/>
                  </a:cubicBezTo>
                  <a:cubicBezTo>
                    <a:pt x="350" y="1016"/>
                    <a:pt x="350" y="1000"/>
                    <a:pt x="358" y="993"/>
                  </a:cubicBezTo>
                  <a:cubicBezTo>
                    <a:pt x="358" y="970"/>
                    <a:pt x="388" y="947"/>
                    <a:pt x="373" y="939"/>
                  </a:cubicBezTo>
                  <a:cubicBezTo>
                    <a:pt x="319" y="901"/>
                    <a:pt x="244" y="901"/>
                    <a:pt x="175" y="878"/>
                  </a:cubicBezTo>
                  <a:cubicBezTo>
                    <a:pt x="114" y="855"/>
                    <a:pt x="122" y="779"/>
                    <a:pt x="122" y="779"/>
                  </a:cubicBezTo>
                  <a:cubicBezTo>
                    <a:pt x="107" y="771"/>
                    <a:pt x="91" y="764"/>
                    <a:pt x="84" y="748"/>
                  </a:cubicBezTo>
                  <a:cubicBezTo>
                    <a:pt x="61" y="725"/>
                    <a:pt x="61" y="687"/>
                    <a:pt x="45" y="657"/>
                  </a:cubicBezTo>
                  <a:cubicBezTo>
                    <a:pt x="38" y="642"/>
                    <a:pt x="7" y="634"/>
                    <a:pt x="7" y="611"/>
                  </a:cubicBezTo>
                  <a:cubicBezTo>
                    <a:pt x="15" y="573"/>
                    <a:pt x="45" y="542"/>
                    <a:pt x="61" y="504"/>
                  </a:cubicBezTo>
                  <a:cubicBezTo>
                    <a:pt x="61" y="481"/>
                    <a:pt x="61" y="458"/>
                    <a:pt x="45" y="443"/>
                  </a:cubicBezTo>
                  <a:cubicBezTo>
                    <a:pt x="38" y="428"/>
                    <a:pt x="7" y="428"/>
                    <a:pt x="7" y="405"/>
                  </a:cubicBezTo>
                  <a:cubicBezTo>
                    <a:pt x="0" y="374"/>
                    <a:pt x="15" y="344"/>
                    <a:pt x="15" y="313"/>
                  </a:cubicBezTo>
                  <a:lnTo>
                    <a:pt x="15" y="313"/>
                  </a:lnTo>
                  <a:cubicBezTo>
                    <a:pt x="30" y="290"/>
                    <a:pt x="45" y="267"/>
                    <a:pt x="61" y="252"/>
                  </a:cubicBezTo>
                  <a:cubicBezTo>
                    <a:pt x="91" y="237"/>
                    <a:pt x="137" y="244"/>
                    <a:pt x="160" y="214"/>
                  </a:cubicBezTo>
                  <a:cubicBezTo>
                    <a:pt x="168" y="198"/>
                    <a:pt x="137" y="168"/>
                    <a:pt x="153" y="160"/>
                  </a:cubicBezTo>
                  <a:cubicBezTo>
                    <a:pt x="160" y="145"/>
                    <a:pt x="183" y="175"/>
                    <a:pt x="198" y="175"/>
                  </a:cubicBezTo>
                  <a:cubicBezTo>
                    <a:pt x="236" y="191"/>
                    <a:pt x="267" y="206"/>
                    <a:pt x="304" y="214"/>
                  </a:cubicBezTo>
                  <a:cubicBezTo>
                    <a:pt x="319" y="214"/>
                    <a:pt x="342" y="206"/>
                    <a:pt x="365" y="214"/>
                  </a:cubicBezTo>
                  <a:cubicBezTo>
                    <a:pt x="381" y="229"/>
                    <a:pt x="381" y="260"/>
                    <a:pt x="404" y="267"/>
                  </a:cubicBezTo>
                  <a:cubicBezTo>
                    <a:pt x="411" y="275"/>
                    <a:pt x="426" y="260"/>
                    <a:pt x="434" y="252"/>
                  </a:cubicBezTo>
                  <a:cubicBezTo>
                    <a:pt x="449" y="214"/>
                    <a:pt x="442" y="175"/>
                    <a:pt x="449" y="145"/>
                  </a:cubicBezTo>
                  <a:cubicBezTo>
                    <a:pt x="457" y="122"/>
                    <a:pt x="465" y="99"/>
                    <a:pt x="480" y="76"/>
                  </a:cubicBezTo>
                  <a:cubicBezTo>
                    <a:pt x="495" y="61"/>
                    <a:pt x="510" y="53"/>
                    <a:pt x="526" y="53"/>
                  </a:cubicBezTo>
                  <a:cubicBezTo>
                    <a:pt x="587" y="38"/>
                    <a:pt x="656" y="31"/>
                    <a:pt x="717" y="23"/>
                  </a:cubicBezTo>
                  <a:cubicBezTo>
                    <a:pt x="740" y="15"/>
                    <a:pt x="755" y="0"/>
                    <a:pt x="778" y="0"/>
                  </a:cubicBezTo>
                  <a:cubicBezTo>
                    <a:pt x="808" y="0"/>
                    <a:pt x="839" y="8"/>
                    <a:pt x="862" y="23"/>
                  </a:cubicBezTo>
                  <a:cubicBezTo>
                    <a:pt x="885" y="31"/>
                    <a:pt x="892" y="61"/>
                    <a:pt x="915" y="69"/>
                  </a:cubicBezTo>
                  <a:cubicBezTo>
                    <a:pt x="930" y="76"/>
                    <a:pt x="961" y="53"/>
                    <a:pt x="984" y="69"/>
                  </a:cubicBezTo>
                  <a:cubicBezTo>
                    <a:pt x="1015" y="92"/>
                    <a:pt x="1015" y="137"/>
                    <a:pt x="1038" y="160"/>
                  </a:cubicBezTo>
                  <a:cubicBezTo>
                    <a:pt x="1045" y="175"/>
                    <a:pt x="1076" y="183"/>
                    <a:pt x="1083" y="198"/>
                  </a:cubicBezTo>
                  <a:cubicBezTo>
                    <a:pt x="1091" y="214"/>
                    <a:pt x="1083" y="244"/>
                    <a:pt x="1099" y="260"/>
                  </a:cubicBezTo>
                  <a:cubicBezTo>
                    <a:pt x="1099" y="275"/>
                    <a:pt x="1129" y="260"/>
                    <a:pt x="1129" y="267"/>
                  </a:cubicBezTo>
                  <a:cubicBezTo>
                    <a:pt x="1129" y="298"/>
                    <a:pt x="1106" y="328"/>
                    <a:pt x="1106" y="359"/>
                  </a:cubicBezTo>
                  <a:cubicBezTo>
                    <a:pt x="1106" y="405"/>
                    <a:pt x="1121" y="443"/>
                    <a:pt x="1144" y="481"/>
                  </a:cubicBezTo>
                  <a:cubicBezTo>
                    <a:pt x="1152" y="512"/>
                    <a:pt x="1167" y="542"/>
                    <a:pt x="1190" y="557"/>
                  </a:cubicBezTo>
                  <a:cubicBezTo>
                    <a:pt x="1244" y="580"/>
                    <a:pt x="1313" y="565"/>
                    <a:pt x="1366" y="580"/>
                  </a:cubicBezTo>
                  <a:cubicBezTo>
                    <a:pt x="1419" y="603"/>
                    <a:pt x="1465" y="642"/>
                    <a:pt x="1511" y="672"/>
                  </a:cubicBezTo>
                  <a:lnTo>
                    <a:pt x="1511" y="672"/>
                  </a:lnTo>
                  <a:cubicBezTo>
                    <a:pt x="1511" y="725"/>
                    <a:pt x="1519" y="771"/>
                    <a:pt x="1488" y="802"/>
                  </a:cubicBezTo>
                  <a:cubicBezTo>
                    <a:pt x="1457" y="825"/>
                    <a:pt x="1358" y="901"/>
                    <a:pt x="1412" y="939"/>
                  </a:cubicBezTo>
                  <a:cubicBezTo>
                    <a:pt x="1496" y="1008"/>
                    <a:pt x="1244" y="1176"/>
                    <a:pt x="1182" y="1237"/>
                  </a:cubicBezTo>
                  <a:cubicBezTo>
                    <a:pt x="1022" y="1413"/>
                    <a:pt x="1022" y="1413"/>
                    <a:pt x="1022" y="1413"/>
                  </a:cubicBezTo>
                  <a:cubicBezTo>
                    <a:pt x="961" y="1474"/>
                    <a:pt x="923" y="1444"/>
                    <a:pt x="869" y="1436"/>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22" name="Freeform 192"/>
            <p:cNvSpPr>
              <a:spLocks noChangeArrowheads="1"/>
            </p:cNvSpPr>
            <p:nvPr/>
          </p:nvSpPr>
          <p:spPr bwMode="auto">
            <a:xfrm>
              <a:off x="6205134" y="4173538"/>
              <a:ext cx="150802" cy="55562"/>
            </a:xfrm>
            <a:custGeom>
              <a:avLst/>
              <a:gdLst>
                <a:gd name="T0" fmla="*/ 54 w 421"/>
                <a:gd name="T1" fmla="*/ 153 h 154"/>
                <a:gd name="T2" fmla="*/ 54 w 421"/>
                <a:gd name="T3" fmla="*/ 153 h 154"/>
                <a:gd name="T4" fmla="*/ 145 w 421"/>
                <a:gd name="T5" fmla="*/ 146 h 154"/>
                <a:gd name="T6" fmla="*/ 298 w 421"/>
                <a:gd name="T7" fmla="*/ 100 h 154"/>
                <a:gd name="T8" fmla="*/ 375 w 421"/>
                <a:gd name="T9" fmla="*/ 115 h 154"/>
                <a:gd name="T10" fmla="*/ 420 w 421"/>
                <a:gd name="T11" fmla="*/ 115 h 154"/>
                <a:gd name="T12" fmla="*/ 420 w 421"/>
                <a:gd name="T13" fmla="*/ 115 h 154"/>
                <a:gd name="T14" fmla="*/ 352 w 421"/>
                <a:gd name="T15" fmla="*/ 15 h 154"/>
                <a:gd name="T16" fmla="*/ 153 w 421"/>
                <a:gd name="T17" fmla="*/ 23 h 154"/>
                <a:gd name="T18" fmla="*/ 77 w 421"/>
                <a:gd name="T19" fmla="*/ 38 h 154"/>
                <a:gd name="T20" fmla="*/ 0 w 421"/>
                <a:gd name="T21" fmla="*/ 69 h 154"/>
                <a:gd name="T22" fmla="*/ 0 w 421"/>
                <a:gd name="T23" fmla="*/ 69 h 154"/>
                <a:gd name="T24" fmla="*/ 54 w 421"/>
                <a:gd name="T25" fmla="*/ 15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154">
                  <a:moveTo>
                    <a:pt x="54" y="153"/>
                  </a:moveTo>
                  <a:lnTo>
                    <a:pt x="54" y="153"/>
                  </a:lnTo>
                  <a:cubicBezTo>
                    <a:pt x="77" y="138"/>
                    <a:pt x="107" y="138"/>
                    <a:pt x="145" y="146"/>
                  </a:cubicBezTo>
                  <a:cubicBezTo>
                    <a:pt x="207" y="146"/>
                    <a:pt x="245" y="115"/>
                    <a:pt x="298" y="100"/>
                  </a:cubicBezTo>
                  <a:cubicBezTo>
                    <a:pt x="321" y="92"/>
                    <a:pt x="359" y="123"/>
                    <a:pt x="375" y="115"/>
                  </a:cubicBezTo>
                  <a:cubicBezTo>
                    <a:pt x="390" y="107"/>
                    <a:pt x="405" y="107"/>
                    <a:pt x="420" y="115"/>
                  </a:cubicBezTo>
                  <a:lnTo>
                    <a:pt x="420" y="115"/>
                  </a:lnTo>
                  <a:cubicBezTo>
                    <a:pt x="405" y="92"/>
                    <a:pt x="382" y="23"/>
                    <a:pt x="352" y="15"/>
                  </a:cubicBezTo>
                  <a:cubicBezTo>
                    <a:pt x="291" y="0"/>
                    <a:pt x="222" y="15"/>
                    <a:pt x="153" y="23"/>
                  </a:cubicBezTo>
                  <a:cubicBezTo>
                    <a:pt x="122" y="23"/>
                    <a:pt x="100" y="31"/>
                    <a:pt x="77" y="38"/>
                  </a:cubicBezTo>
                  <a:cubicBezTo>
                    <a:pt x="54" y="46"/>
                    <a:pt x="31" y="54"/>
                    <a:pt x="0" y="69"/>
                  </a:cubicBezTo>
                  <a:lnTo>
                    <a:pt x="0" y="69"/>
                  </a:lnTo>
                  <a:cubicBezTo>
                    <a:pt x="54" y="153"/>
                    <a:pt x="54" y="153"/>
                    <a:pt x="54" y="153"/>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23" name="Freeform 193"/>
            <p:cNvSpPr>
              <a:spLocks noChangeArrowheads="1"/>
            </p:cNvSpPr>
            <p:nvPr/>
          </p:nvSpPr>
          <p:spPr bwMode="auto">
            <a:xfrm>
              <a:off x="5813047" y="2909888"/>
              <a:ext cx="1160387" cy="1028700"/>
            </a:xfrm>
            <a:custGeom>
              <a:avLst/>
              <a:gdLst>
                <a:gd name="T0" fmla="*/ 2695 w 3223"/>
                <a:gd name="T1" fmla="*/ 1391 h 2858"/>
                <a:gd name="T2" fmla="*/ 2481 w 3223"/>
                <a:gd name="T3" fmla="*/ 1368 h 2858"/>
                <a:gd name="T4" fmla="*/ 2481 w 3223"/>
                <a:gd name="T5" fmla="*/ 1658 h 2858"/>
                <a:gd name="T6" fmla="*/ 2466 w 3223"/>
                <a:gd name="T7" fmla="*/ 1765 h 2858"/>
                <a:gd name="T8" fmla="*/ 2558 w 3223"/>
                <a:gd name="T9" fmla="*/ 1772 h 2858"/>
                <a:gd name="T10" fmla="*/ 2733 w 3223"/>
                <a:gd name="T11" fmla="*/ 1772 h 2858"/>
                <a:gd name="T12" fmla="*/ 2520 w 3223"/>
                <a:gd name="T13" fmla="*/ 2185 h 2858"/>
                <a:gd name="T14" fmla="*/ 2153 w 3223"/>
                <a:gd name="T15" fmla="*/ 2857 h 2858"/>
                <a:gd name="T16" fmla="*/ 1832 w 3223"/>
                <a:gd name="T17" fmla="*/ 2742 h 2858"/>
                <a:gd name="T18" fmla="*/ 1771 w 3223"/>
                <a:gd name="T19" fmla="*/ 2452 h 2858"/>
                <a:gd name="T20" fmla="*/ 1680 w 3223"/>
                <a:gd name="T21" fmla="*/ 2345 h 2858"/>
                <a:gd name="T22" fmla="*/ 1504 w 3223"/>
                <a:gd name="T23" fmla="*/ 2208 h 2858"/>
                <a:gd name="T24" fmla="*/ 1168 w 3223"/>
                <a:gd name="T25" fmla="*/ 2238 h 2858"/>
                <a:gd name="T26" fmla="*/ 1076 w 3223"/>
                <a:gd name="T27" fmla="*/ 2437 h 2858"/>
                <a:gd name="T28" fmla="*/ 946 w 3223"/>
                <a:gd name="T29" fmla="*/ 2399 h 2858"/>
                <a:gd name="T30" fmla="*/ 802 w 3223"/>
                <a:gd name="T31" fmla="*/ 2399 h 2858"/>
                <a:gd name="T32" fmla="*/ 657 w 3223"/>
                <a:gd name="T33" fmla="*/ 2498 h 2858"/>
                <a:gd name="T34" fmla="*/ 420 w 3223"/>
                <a:gd name="T35" fmla="*/ 2452 h 2858"/>
                <a:gd name="T36" fmla="*/ 374 w 3223"/>
                <a:gd name="T37" fmla="*/ 2422 h 2858"/>
                <a:gd name="T38" fmla="*/ 214 w 3223"/>
                <a:gd name="T39" fmla="*/ 2330 h 2858"/>
                <a:gd name="T40" fmla="*/ 107 w 3223"/>
                <a:gd name="T41" fmla="*/ 2322 h 2858"/>
                <a:gd name="T42" fmla="*/ 0 w 3223"/>
                <a:gd name="T43" fmla="*/ 2330 h 2858"/>
                <a:gd name="T44" fmla="*/ 84 w 3223"/>
                <a:gd name="T45" fmla="*/ 2040 h 2858"/>
                <a:gd name="T46" fmla="*/ 153 w 3223"/>
                <a:gd name="T47" fmla="*/ 1902 h 2858"/>
                <a:gd name="T48" fmla="*/ 283 w 3223"/>
                <a:gd name="T49" fmla="*/ 1849 h 2858"/>
                <a:gd name="T50" fmla="*/ 474 w 3223"/>
                <a:gd name="T51" fmla="*/ 1841 h 2858"/>
                <a:gd name="T52" fmla="*/ 764 w 3223"/>
                <a:gd name="T53" fmla="*/ 1788 h 2858"/>
                <a:gd name="T54" fmla="*/ 795 w 3223"/>
                <a:gd name="T55" fmla="*/ 1558 h 2858"/>
                <a:gd name="T56" fmla="*/ 1191 w 3223"/>
                <a:gd name="T57" fmla="*/ 1268 h 2858"/>
                <a:gd name="T58" fmla="*/ 1374 w 3223"/>
                <a:gd name="T59" fmla="*/ 1138 h 2858"/>
                <a:gd name="T60" fmla="*/ 1298 w 3223"/>
                <a:gd name="T61" fmla="*/ 886 h 2858"/>
                <a:gd name="T62" fmla="*/ 1366 w 3223"/>
                <a:gd name="T63" fmla="*/ 642 h 2858"/>
                <a:gd name="T64" fmla="*/ 1588 w 3223"/>
                <a:gd name="T65" fmla="*/ 512 h 2858"/>
                <a:gd name="T66" fmla="*/ 1763 w 3223"/>
                <a:gd name="T67" fmla="*/ 604 h 2858"/>
                <a:gd name="T68" fmla="*/ 1824 w 3223"/>
                <a:gd name="T69" fmla="*/ 497 h 2858"/>
                <a:gd name="T70" fmla="*/ 1710 w 3223"/>
                <a:gd name="T71" fmla="*/ 374 h 2858"/>
                <a:gd name="T72" fmla="*/ 1641 w 3223"/>
                <a:gd name="T73" fmla="*/ 69 h 2858"/>
                <a:gd name="T74" fmla="*/ 2367 w 3223"/>
                <a:gd name="T75" fmla="*/ 38 h 2858"/>
                <a:gd name="T76" fmla="*/ 2642 w 3223"/>
                <a:gd name="T77" fmla="*/ 38 h 2858"/>
                <a:gd name="T78" fmla="*/ 2970 w 3223"/>
                <a:gd name="T79" fmla="*/ 107 h 2858"/>
                <a:gd name="T80" fmla="*/ 3116 w 3223"/>
                <a:gd name="T81" fmla="*/ 283 h 2858"/>
                <a:gd name="T82" fmla="*/ 3131 w 3223"/>
                <a:gd name="T83" fmla="*/ 848 h 2858"/>
                <a:gd name="T84" fmla="*/ 2924 w 3223"/>
                <a:gd name="T85" fmla="*/ 1100 h 2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23" h="2858">
                  <a:moveTo>
                    <a:pt x="2756" y="1398"/>
                  </a:moveTo>
                  <a:lnTo>
                    <a:pt x="2756" y="1398"/>
                  </a:lnTo>
                  <a:cubicBezTo>
                    <a:pt x="2733" y="1391"/>
                    <a:pt x="2718" y="1383"/>
                    <a:pt x="2695" y="1391"/>
                  </a:cubicBezTo>
                  <a:cubicBezTo>
                    <a:pt x="2672" y="1391"/>
                    <a:pt x="2657" y="1436"/>
                    <a:pt x="2627" y="1436"/>
                  </a:cubicBezTo>
                  <a:cubicBezTo>
                    <a:pt x="2596" y="1429"/>
                    <a:pt x="2588" y="1391"/>
                    <a:pt x="2566" y="1375"/>
                  </a:cubicBezTo>
                  <a:cubicBezTo>
                    <a:pt x="2535" y="1368"/>
                    <a:pt x="2504" y="1352"/>
                    <a:pt x="2481" y="1368"/>
                  </a:cubicBezTo>
                  <a:cubicBezTo>
                    <a:pt x="2459" y="1383"/>
                    <a:pt x="2436" y="1421"/>
                    <a:pt x="2443" y="1459"/>
                  </a:cubicBezTo>
                  <a:cubicBezTo>
                    <a:pt x="2451" y="1505"/>
                    <a:pt x="2504" y="1536"/>
                    <a:pt x="2512" y="1581"/>
                  </a:cubicBezTo>
                  <a:cubicBezTo>
                    <a:pt x="2512" y="1612"/>
                    <a:pt x="2504" y="1643"/>
                    <a:pt x="2481" y="1658"/>
                  </a:cubicBezTo>
                  <a:cubicBezTo>
                    <a:pt x="2443" y="1673"/>
                    <a:pt x="2397" y="1627"/>
                    <a:pt x="2367" y="1650"/>
                  </a:cubicBezTo>
                  <a:cubicBezTo>
                    <a:pt x="2336" y="1681"/>
                    <a:pt x="2329" y="1742"/>
                    <a:pt x="2352" y="1772"/>
                  </a:cubicBezTo>
                  <a:cubicBezTo>
                    <a:pt x="2374" y="1803"/>
                    <a:pt x="2428" y="1742"/>
                    <a:pt x="2466" y="1765"/>
                  </a:cubicBezTo>
                  <a:cubicBezTo>
                    <a:pt x="2481" y="1772"/>
                    <a:pt x="2436" y="1803"/>
                    <a:pt x="2451" y="1818"/>
                  </a:cubicBezTo>
                  <a:cubicBezTo>
                    <a:pt x="2459" y="1833"/>
                    <a:pt x="2481" y="1826"/>
                    <a:pt x="2497" y="1818"/>
                  </a:cubicBezTo>
                  <a:cubicBezTo>
                    <a:pt x="2520" y="1810"/>
                    <a:pt x="2535" y="1788"/>
                    <a:pt x="2558" y="1772"/>
                  </a:cubicBezTo>
                  <a:cubicBezTo>
                    <a:pt x="2604" y="1749"/>
                    <a:pt x="2642" y="1704"/>
                    <a:pt x="2695" y="1711"/>
                  </a:cubicBezTo>
                  <a:cubicBezTo>
                    <a:pt x="2726" y="1711"/>
                    <a:pt x="2718" y="1749"/>
                    <a:pt x="2733" y="1772"/>
                  </a:cubicBezTo>
                  <a:lnTo>
                    <a:pt x="2733" y="1772"/>
                  </a:lnTo>
                  <a:cubicBezTo>
                    <a:pt x="2703" y="1864"/>
                    <a:pt x="2657" y="1963"/>
                    <a:pt x="2596" y="2040"/>
                  </a:cubicBezTo>
                  <a:cubicBezTo>
                    <a:pt x="2604" y="2070"/>
                    <a:pt x="2550" y="2170"/>
                    <a:pt x="2520" y="2177"/>
                  </a:cubicBezTo>
                  <a:cubicBezTo>
                    <a:pt x="2520" y="2177"/>
                    <a:pt x="2520" y="2177"/>
                    <a:pt x="2520" y="2185"/>
                  </a:cubicBezTo>
                  <a:cubicBezTo>
                    <a:pt x="2627" y="2208"/>
                    <a:pt x="2405" y="2552"/>
                    <a:pt x="2382" y="2597"/>
                  </a:cubicBezTo>
                  <a:cubicBezTo>
                    <a:pt x="2329" y="2666"/>
                    <a:pt x="2245" y="2689"/>
                    <a:pt x="2191" y="2750"/>
                  </a:cubicBezTo>
                  <a:cubicBezTo>
                    <a:pt x="2161" y="2781"/>
                    <a:pt x="2153" y="2819"/>
                    <a:pt x="2153" y="2857"/>
                  </a:cubicBezTo>
                  <a:lnTo>
                    <a:pt x="2153" y="2857"/>
                  </a:lnTo>
                  <a:cubicBezTo>
                    <a:pt x="2107" y="2827"/>
                    <a:pt x="2061" y="2788"/>
                    <a:pt x="2008" y="2765"/>
                  </a:cubicBezTo>
                  <a:cubicBezTo>
                    <a:pt x="1955" y="2750"/>
                    <a:pt x="1886" y="2765"/>
                    <a:pt x="1832" y="2742"/>
                  </a:cubicBezTo>
                  <a:cubicBezTo>
                    <a:pt x="1809" y="2727"/>
                    <a:pt x="1794" y="2697"/>
                    <a:pt x="1786" y="2666"/>
                  </a:cubicBezTo>
                  <a:cubicBezTo>
                    <a:pt x="1763" y="2628"/>
                    <a:pt x="1748" y="2590"/>
                    <a:pt x="1748" y="2544"/>
                  </a:cubicBezTo>
                  <a:cubicBezTo>
                    <a:pt x="1748" y="2513"/>
                    <a:pt x="1771" y="2483"/>
                    <a:pt x="1771" y="2452"/>
                  </a:cubicBezTo>
                  <a:cubicBezTo>
                    <a:pt x="1771" y="2445"/>
                    <a:pt x="1741" y="2460"/>
                    <a:pt x="1741" y="2445"/>
                  </a:cubicBezTo>
                  <a:cubicBezTo>
                    <a:pt x="1725" y="2429"/>
                    <a:pt x="1733" y="2399"/>
                    <a:pt x="1725" y="2383"/>
                  </a:cubicBezTo>
                  <a:cubicBezTo>
                    <a:pt x="1718" y="2368"/>
                    <a:pt x="1687" y="2360"/>
                    <a:pt x="1680" y="2345"/>
                  </a:cubicBezTo>
                  <a:cubicBezTo>
                    <a:pt x="1657" y="2322"/>
                    <a:pt x="1657" y="2277"/>
                    <a:pt x="1626" y="2254"/>
                  </a:cubicBezTo>
                  <a:cubicBezTo>
                    <a:pt x="1603" y="2238"/>
                    <a:pt x="1572" y="2261"/>
                    <a:pt x="1557" y="2254"/>
                  </a:cubicBezTo>
                  <a:cubicBezTo>
                    <a:pt x="1534" y="2246"/>
                    <a:pt x="1527" y="2216"/>
                    <a:pt x="1504" y="2208"/>
                  </a:cubicBezTo>
                  <a:cubicBezTo>
                    <a:pt x="1481" y="2193"/>
                    <a:pt x="1450" y="2185"/>
                    <a:pt x="1420" y="2185"/>
                  </a:cubicBezTo>
                  <a:cubicBezTo>
                    <a:pt x="1397" y="2185"/>
                    <a:pt x="1382" y="2200"/>
                    <a:pt x="1359" y="2208"/>
                  </a:cubicBezTo>
                  <a:cubicBezTo>
                    <a:pt x="1298" y="2216"/>
                    <a:pt x="1229" y="2223"/>
                    <a:pt x="1168" y="2238"/>
                  </a:cubicBezTo>
                  <a:cubicBezTo>
                    <a:pt x="1152" y="2238"/>
                    <a:pt x="1137" y="2246"/>
                    <a:pt x="1122" y="2261"/>
                  </a:cubicBezTo>
                  <a:cubicBezTo>
                    <a:pt x="1107" y="2284"/>
                    <a:pt x="1099" y="2307"/>
                    <a:pt x="1091" y="2330"/>
                  </a:cubicBezTo>
                  <a:cubicBezTo>
                    <a:pt x="1084" y="2360"/>
                    <a:pt x="1091" y="2399"/>
                    <a:pt x="1076" y="2437"/>
                  </a:cubicBezTo>
                  <a:cubicBezTo>
                    <a:pt x="1068" y="2445"/>
                    <a:pt x="1053" y="2460"/>
                    <a:pt x="1046" y="2452"/>
                  </a:cubicBezTo>
                  <a:cubicBezTo>
                    <a:pt x="1023" y="2445"/>
                    <a:pt x="1023" y="2414"/>
                    <a:pt x="1007" y="2399"/>
                  </a:cubicBezTo>
                  <a:cubicBezTo>
                    <a:pt x="984" y="2391"/>
                    <a:pt x="961" y="2399"/>
                    <a:pt x="946" y="2399"/>
                  </a:cubicBezTo>
                  <a:cubicBezTo>
                    <a:pt x="909" y="2391"/>
                    <a:pt x="878" y="2376"/>
                    <a:pt x="840" y="2360"/>
                  </a:cubicBezTo>
                  <a:cubicBezTo>
                    <a:pt x="825" y="2360"/>
                    <a:pt x="802" y="2330"/>
                    <a:pt x="795" y="2345"/>
                  </a:cubicBezTo>
                  <a:cubicBezTo>
                    <a:pt x="779" y="2353"/>
                    <a:pt x="810" y="2383"/>
                    <a:pt x="802" y="2399"/>
                  </a:cubicBezTo>
                  <a:cubicBezTo>
                    <a:pt x="779" y="2429"/>
                    <a:pt x="733" y="2422"/>
                    <a:pt x="703" y="2437"/>
                  </a:cubicBezTo>
                  <a:cubicBezTo>
                    <a:pt x="687" y="2452"/>
                    <a:pt x="672" y="2475"/>
                    <a:pt x="657" y="2498"/>
                  </a:cubicBezTo>
                  <a:lnTo>
                    <a:pt x="657" y="2498"/>
                  </a:lnTo>
                  <a:cubicBezTo>
                    <a:pt x="626" y="2483"/>
                    <a:pt x="596" y="2460"/>
                    <a:pt x="565" y="2460"/>
                  </a:cubicBezTo>
                  <a:cubicBezTo>
                    <a:pt x="542" y="2460"/>
                    <a:pt x="535" y="2490"/>
                    <a:pt x="520" y="2490"/>
                  </a:cubicBezTo>
                  <a:cubicBezTo>
                    <a:pt x="481" y="2490"/>
                    <a:pt x="451" y="2452"/>
                    <a:pt x="420" y="2452"/>
                  </a:cubicBezTo>
                  <a:cubicBezTo>
                    <a:pt x="405" y="2445"/>
                    <a:pt x="390" y="2460"/>
                    <a:pt x="374" y="2460"/>
                  </a:cubicBezTo>
                  <a:cubicBezTo>
                    <a:pt x="367" y="2460"/>
                    <a:pt x="374" y="2452"/>
                    <a:pt x="374" y="2445"/>
                  </a:cubicBezTo>
                  <a:cubicBezTo>
                    <a:pt x="374" y="2437"/>
                    <a:pt x="382" y="2429"/>
                    <a:pt x="374" y="2422"/>
                  </a:cubicBezTo>
                  <a:cubicBezTo>
                    <a:pt x="374" y="2391"/>
                    <a:pt x="374" y="2353"/>
                    <a:pt x="344" y="2338"/>
                  </a:cubicBezTo>
                  <a:cubicBezTo>
                    <a:pt x="321" y="2322"/>
                    <a:pt x="290" y="2345"/>
                    <a:pt x="260" y="2345"/>
                  </a:cubicBezTo>
                  <a:cubicBezTo>
                    <a:pt x="245" y="2345"/>
                    <a:pt x="229" y="2322"/>
                    <a:pt x="214" y="2330"/>
                  </a:cubicBezTo>
                  <a:cubicBezTo>
                    <a:pt x="199" y="2338"/>
                    <a:pt x="206" y="2368"/>
                    <a:pt x="191" y="2376"/>
                  </a:cubicBezTo>
                  <a:cubicBezTo>
                    <a:pt x="176" y="2383"/>
                    <a:pt x="153" y="2383"/>
                    <a:pt x="138" y="2376"/>
                  </a:cubicBezTo>
                  <a:cubicBezTo>
                    <a:pt x="122" y="2360"/>
                    <a:pt x="122" y="2330"/>
                    <a:pt x="107" y="2322"/>
                  </a:cubicBezTo>
                  <a:cubicBezTo>
                    <a:pt x="76" y="2322"/>
                    <a:pt x="61" y="2360"/>
                    <a:pt x="38" y="2360"/>
                  </a:cubicBezTo>
                  <a:cubicBezTo>
                    <a:pt x="23" y="2360"/>
                    <a:pt x="15" y="2338"/>
                    <a:pt x="0" y="2330"/>
                  </a:cubicBezTo>
                  <a:lnTo>
                    <a:pt x="0" y="2330"/>
                  </a:lnTo>
                  <a:cubicBezTo>
                    <a:pt x="23" y="2284"/>
                    <a:pt x="53" y="2254"/>
                    <a:pt x="69" y="2208"/>
                  </a:cubicBezTo>
                  <a:cubicBezTo>
                    <a:pt x="84" y="2170"/>
                    <a:pt x="84" y="2124"/>
                    <a:pt x="92" y="2085"/>
                  </a:cubicBezTo>
                  <a:cubicBezTo>
                    <a:pt x="92" y="2070"/>
                    <a:pt x="84" y="2055"/>
                    <a:pt x="84" y="2040"/>
                  </a:cubicBezTo>
                  <a:cubicBezTo>
                    <a:pt x="92" y="2024"/>
                    <a:pt x="107" y="2009"/>
                    <a:pt x="99" y="2002"/>
                  </a:cubicBezTo>
                  <a:cubicBezTo>
                    <a:pt x="99" y="1979"/>
                    <a:pt x="69" y="1956"/>
                    <a:pt x="84" y="1933"/>
                  </a:cubicBezTo>
                  <a:cubicBezTo>
                    <a:pt x="92" y="1910"/>
                    <a:pt x="130" y="1910"/>
                    <a:pt x="153" y="1902"/>
                  </a:cubicBezTo>
                  <a:cubicBezTo>
                    <a:pt x="160" y="1895"/>
                    <a:pt x="168" y="1887"/>
                    <a:pt x="176" y="1879"/>
                  </a:cubicBezTo>
                  <a:lnTo>
                    <a:pt x="176" y="1879"/>
                  </a:lnTo>
                  <a:cubicBezTo>
                    <a:pt x="214" y="1872"/>
                    <a:pt x="245" y="1849"/>
                    <a:pt x="283" y="1849"/>
                  </a:cubicBezTo>
                  <a:cubicBezTo>
                    <a:pt x="290" y="1849"/>
                    <a:pt x="298" y="1864"/>
                    <a:pt x="306" y="1864"/>
                  </a:cubicBezTo>
                  <a:cubicBezTo>
                    <a:pt x="359" y="1856"/>
                    <a:pt x="397" y="1826"/>
                    <a:pt x="443" y="1818"/>
                  </a:cubicBezTo>
                  <a:cubicBezTo>
                    <a:pt x="458" y="1818"/>
                    <a:pt x="458" y="1841"/>
                    <a:pt x="474" y="1841"/>
                  </a:cubicBezTo>
                  <a:cubicBezTo>
                    <a:pt x="512" y="1849"/>
                    <a:pt x="550" y="1841"/>
                    <a:pt x="588" y="1833"/>
                  </a:cubicBezTo>
                  <a:cubicBezTo>
                    <a:pt x="619" y="1826"/>
                    <a:pt x="649" y="1795"/>
                    <a:pt x="687" y="1788"/>
                  </a:cubicBezTo>
                  <a:cubicBezTo>
                    <a:pt x="710" y="1780"/>
                    <a:pt x="741" y="1795"/>
                    <a:pt x="764" y="1788"/>
                  </a:cubicBezTo>
                  <a:cubicBezTo>
                    <a:pt x="787" y="1780"/>
                    <a:pt x="817" y="1765"/>
                    <a:pt x="825" y="1742"/>
                  </a:cubicBezTo>
                  <a:cubicBezTo>
                    <a:pt x="840" y="1704"/>
                    <a:pt x="810" y="1666"/>
                    <a:pt x="802" y="1627"/>
                  </a:cubicBezTo>
                  <a:cubicBezTo>
                    <a:pt x="802" y="1604"/>
                    <a:pt x="779" y="1574"/>
                    <a:pt x="795" y="1558"/>
                  </a:cubicBezTo>
                  <a:cubicBezTo>
                    <a:pt x="840" y="1528"/>
                    <a:pt x="909" y="1543"/>
                    <a:pt x="946" y="1497"/>
                  </a:cubicBezTo>
                  <a:cubicBezTo>
                    <a:pt x="992" y="1452"/>
                    <a:pt x="961" y="1368"/>
                    <a:pt x="1007" y="1322"/>
                  </a:cubicBezTo>
                  <a:cubicBezTo>
                    <a:pt x="1053" y="1276"/>
                    <a:pt x="1130" y="1268"/>
                    <a:pt x="1191" y="1268"/>
                  </a:cubicBezTo>
                  <a:cubicBezTo>
                    <a:pt x="1229" y="1261"/>
                    <a:pt x="1267" y="1314"/>
                    <a:pt x="1298" y="1306"/>
                  </a:cubicBezTo>
                  <a:cubicBezTo>
                    <a:pt x="1336" y="1299"/>
                    <a:pt x="1351" y="1253"/>
                    <a:pt x="1374" y="1222"/>
                  </a:cubicBezTo>
                  <a:cubicBezTo>
                    <a:pt x="1374" y="1222"/>
                    <a:pt x="1374" y="1154"/>
                    <a:pt x="1374" y="1138"/>
                  </a:cubicBezTo>
                  <a:cubicBezTo>
                    <a:pt x="1374" y="1123"/>
                    <a:pt x="1374" y="1024"/>
                    <a:pt x="1374" y="1024"/>
                  </a:cubicBezTo>
                  <a:cubicBezTo>
                    <a:pt x="1382" y="1001"/>
                    <a:pt x="1412" y="986"/>
                    <a:pt x="1405" y="970"/>
                  </a:cubicBezTo>
                  <a:cubicBezTo>
                    <a:pt x="1382" y="932"/>
                    <a:pt x="1298" y="932"/>
                    <a:pt x="1298" y="886"/>
                  </a:cubicBezTo>
                  <a:cubicBezTo>
                    <a:pt x="1290" y="841"/>
                    <a:pt x="1389" y="833"/>
                    <a:pt x="1397" y="787"/>
                  </a:cubicBezTo>
                  <a:cubicBezTo>
                    <a:pt x="1397" y="757"/>
                    <a:pt x="1313" y="780"/>
                    <a:pt x="1305" y="749"/>
                  </a:cubicBezTo>
                  <a:cubicBezTo>
                    <a:pt x="1298" y="711"/>
                    <a:pt x="1336" y="672"/>
                    <a:pt x="1366" y="642"/>
                  </a:cubicBezTo>
                  <a:cubicBezTo>
                    <a:pt x="1389" y="627"/>
                    <a:pt x="1427" y="649"/>
                    <a:pt x="1450" y="634"/>
                  </a:cubicBezTo>
                  <a:cubicBezTo>
                    <a:pt x="1481" y="611"/>
                    <a:pt x="1481" y="558"/>
                    <a:pt x="1511" y="535"/>
                  </a:cubicBezTo>
                  <a:cubicBezTo>
                    <a:pt x="1534" y="520"/>
                    <a:pt x="1565" y="505"/>
                    <a:pt x="1588" y="512"/>
                  </a:cubicBezTo>
                  <a:cubicBezTo>
                    <a:pt x="1618" y="527"/>
                    <a:pt x="1618" y="573"/>
                    <a:pt x="1649" y="588"/>
                  </a:cubicBezTo>
                  <a:cubicBezTo>
                    <a:pt x="1664" y="596"/>
                    <a:pt x="1664" y="558"/>
                    <a:pt x="1672" y="558"/>
                  </a:cubicBezTo>
                  <a:cubicBezTo>
                    <a:pt x="1710" y="558"/>
                    <a:pt x="1733" y="604"/>
                    <a:pt x="1763" y="604"/>
                  </a:cubicBezTo>
                  <a:cubicBezTo>
                    <a:pt x="1794" y="604"/>
                    <a:pt x="1809" y="566"/>
                    <a:pt x="1832" y="550"/>
                  </a:cubicBezTo>
                  <a:cubicBezTo>
                    <a:pt x="1840" y="543"/>
                    <a:pt x="1863" y="535"/>
                    <a:pt x="1863" y="520"/>
                  </a:cubicBezTo>
                  <a:cubicBezTo>
                    <a:pt x="1863" y="505"/>
                    <a:pt x="1840" y="497"/>
                    <a:pt x="1824" y="497"/>
                  </a:cubicBezTo>
                  <a:cubicBezTo>
                    <a:pt x="1809" y="489"/>
                    <a:pt x="1786" y="512"/>
                    <a:pt x="1771" y="505"/>
                  </a:cubicBezTo>
                  <a:cubicBezTo>
                    <a:pt x="1748" y="497"/>
                    <a:pt x="1718" y="489"/>
                    <a:pt x="1702" y="466"/>
                  </a:cubicBezTo>
                  <a:cubicBezTo>
                    <a:pt x="1687" y="436"/>
                    <a:pt x="1725" y="405"/>
                    <a:pt x="1710" y="374"/>
                  </a:cubicBezTo>
                  <a:cubicBezTo>
                    <a:pt x="1687" y="336"/>
                    <a:pt x="1626" y="336"/>
                    <a:pt x="1618" y="298"/>
                  </a:cubicBezTo>
                  <a:cubicBezTo>
                    <a:pt x="1603" y="245"/>
                    <a:pt x="1649" y="199"/>
                    <a:pt x="1657" y="153"/>
                  </a:cubicBezTo>
                  <a:cubicBezTo>
                    <a:pt x="1657" y="107"/>
                    <a:pt x="1649" y="115"/>
                    <a:pt x="1641" y="69"/>
                  </a:cubicBezTo>
                  <a:lnTo>
                    <a:pt x="1641" y="69"/>
                  </a:lnTo>
                  <a:cubicBezTo>
                    <a:pt x="1664" y="77"/>
                    <a:pt x="1687" y="77"/>
                    <a:pt x="1702" y="77"/>
                  </a:cubicBezTo>
                  <a:cubicBezTo>
                    <a:pt x="1817" y="54"/>
                    <a:pt x="2321" y="214"/>
                    <a:pt x="2367" y="38"/>
                  </a:cubicBezTo>
                  <a:lnTo>
                    <a:pt x="2367" y="38"/>
                  </a:lnTo>
                  <a:cubicBezTo>
                    <a:pt x="2405" y="38"/>
                    <a:pt x="2451" y="92"/>
                    <a:pt x="2497" y="92"/>
                  </a:cubicBezTo>
                  <a:cubicBezTo>
                    <a:pt x="2558" y="100"/>
                    <a:pt x="2604" y="92"/>
                    <a:pt x="2642" y="38"/>
                  </a:cubicBezTo>
                  <a:cubicBezTo>
                    <a:pt x="2672" y="0"/>
                    <a:pt x="2672" y="0"/>
                    <a:pt x="2672" y="0"/>
                  </a:cubicBezTo>
                  <a:cubicBezTo>
                    <a:pt x="2711" y="0"/>
                    <a:pt x="2756" y="61"/>
                    <a:pt x="2802" y="77"/>
                  </a:cubicBezTo>
                  <a:cubicBezTo>
                    <a:pt x="2863" y="92"/>
                    <a:pt x="2902" y="107"/>
                    <a:pt x="2970" y="107"/>
                  </a:cubicBezTo>
                  <a:cubicBezTo>
                    <a:pt x="2970" y="107"/>
                    <a:pt x="2970" y="107"/>
                    <a:pt x="2970" y="115"/>
                  </a:cubicBezTo>
                  <a:cubicBezTo>
                    <a:pt x="2993" y="168"/>
                    <a:pt x="2993" y="168"/>
                    <a:pt x="2993" y="168"/>
                  </a:cubicBezTo>
                  <a:cubicBezTo>
                    <a:pt x="3008" y="214"/>
                    <a:pt x="3070" y="268"/>
                    <a:pt x="3116" y="283"/>
                  </a:cubicBezTo>
                  <a:cubicBezTo>
                    <a:pt x="3116" y="367"/>
                    <a:pt x="3123" y="382"/>
                    <a:pt x="3146" y="466"/>
                  </a:cubicBezTo>
                  <a:cubicBezTo>
                    <a:pt x="3169" y="535"/>
                    <a:pt x="3161" y="604"/>
                    <a:pt x="3177" y="672"/>
                  </a:cubicBezTo>
                  <a:cubicBezTo>
                    <a:pt x="3222" y="680"/>
                    <a:pt x="3138" y="818"/>
                    <a:pt x="3131" y="848"/>
                  </a:cubicBezTo>
                  <a:cubicBezTo>
                    <a:pt x="3116" y="871"/>
                    <a:pt x="3085" y="879"/>
                    <a:pt x="3062" y="902"/>
                  </a:cubicBezTo>
                  <a:cubicBezTo>
                    <a:pt x="3039" y="932"/>
                    <a:pt x="3062" y="970"/>
                    <a:pt x="3008" y="993"/>
                  </a:cubicBezTo>
                  <a:cubicBezTo>
                    <a:pt x="3001" y="1016"/>
                    <a:pt x="2940" y="1077"/>
                    <a:pt x="2924" y="1100"/>
                  </a:cubicBezTo>
                  <a:cubicBezTo>
                    <a:pt x="2863" y="1184"/>
                    <a:pt x="2802" y="1291"/>
                    <a:pt x="2756" y="1398"/>
                  </a:cubicBezTo>
                </a:path>
              </a:pathLst>
            </a:custGeom>
            <a:solidFill>
              <a:schemeClr val="accent2"/>
            </a:solid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24" name="Freeform 194"/>
            <p:cNvSpPr>
              <a:spLocks noChangeArrowheads="1"/>
            </p:cNvSpPr>
            <p:nvPr/>
          </p:nvSpPr>
          <p:spPr bwMode="auto">
            <a:xfrm>
              <a:off x="4119295" y="1876425"/>
              <a:ext cx="2136636" cy="2298700"/>
            </a:xfrm>
            <a:custGeom>
              <a:avLst/>
              <a:gdLst>
                <a:gd name="T0" fmla="*/ 1039 w 5935"/>
                <a:gd name="T1" fmla="*/ 5240 h 6387"/>
                <a:gd name="T2" fmla="*/ 840 w 5935"/>
                <a:gd name="T3" fmla="*/ 5401 h 6387"/>
                <a:gd name="T4" fmla="*/ 817 w 5935"/>
                <a:gd name="T5" fmla="*/ 4835 h 6387"/>
                <a:gd name="T6" fmla="*/ 321 w 5935"/>
                <a:gd name="T7" fmla="*/ 4767 h 6387"/>
                <a:gd name="T8" fmla="*/ 306 w 5935"/>
                <a:gd name="T9" fmla="*/ 4782 h 6387"/>
                <a:gd name="T10" fmla="*/ 1046 w 5935"/>
                <a:gd name="T11" fmla="*/ 3919 h 6387"/>
                <a:gd name="T12" fmla="*/ 710 w 5935"/>
                <a:gd name="T13" fmla="*/ 2910 h 6387"/>
                <a:gd name="T14" fmla="*/ 535 w 5935"/>
                <a:gd name="T15" fmla="*/ 3506 h 6387"/>
                <a:gd name="T16" fmla="*/ 244 w 5935"/>
                <a:gd name="T17" fmla="*/ 3483 h 6387"/>
                <a:gd name="T18" fmla="*/ 374 w 5935"/>
                <a:gd name="T19" fmla="*/ 3926 h 6387"/>
                <a:gd name="T20" fmla="*/ 794 w 5935"/>
                <a:gd name="T21" fmla="*/ 4392 h 6387"/>
                <a:gd name="T22" fmla="*/ 1482 w 5935"/>
                <a:gd name="T23" fmla="*/ 4430 h 6387"/>
                <a:gd name="T24" fmla="*/ 1772 w 5935"/>
                <a:gd name="T25" fmla="*/ 4194 h 6387"/>
                <a:gd name="T26" fmla="*/ 1260 w 5935"/>
                <a:gd name="T27" fmla="*/ 4094 h 6387"/>
                <a:gd name="T28" fmla="*/ 1268 w 5935"/>
                <a:gd name="T29" fmla="*/ 3552 h 6387"/>
                <a:gd name="T30" fmla="*/ 1115 w 5935"/>
                <a:gd name="T31" fmla="*/ 3743 h 6387"/>
                <a:gd name="T32" fmla="*/ 1268 w 5935"/>
                <a:gd name="T33" fmla="*/ 3308 h 6387"/>
                <a:gd name="T34" fmla="*/ 1253 w 5935"/>
                <a:gd name="T35" fmla="*/ 3399 h 6387"/>
                <a:gd name="T36" fmla="*/ 932 w 5935"/>
                <a:gd name="T37" fmla="*/ 4538 h 6387"/>
                <a:gd name="T38" fmla="*/ 4270 w 5935"/>
                <a:gd name="T39" fmla="*/ 3231 h 6387"/>
                <a:gd name="T40" fmla="*/ 4231 w 5935"/>
                <a:gd name="T41" fmla="*/ 3269 h 6387"/>
                <a:gd name="T42" fmla="*/ 3842 w 5935"/>
                <a:gd name="T43" fmla="*/ 3079 h 6387"/>
                <a:gd name="T44" fmla="*/ 4438 w 5935"/>
                <a:gd name="T45" fmla="*/ 2941 h 6387"/>
                <a:gd name="T46" fmla="*/ 3995 w 5935"/>
                <a:gd name="T47" fmla="*/ 2429 h 6387"/>
                <a:gd name="T48" fmla="*/ 4644 w 5935"/>
                <a:gd name="T49" fmla="*/ 1933 h 6387"/>
                <a:gd name="T50" fmla="*/ 5674 w 5935"/>
                <a:gd name="T51" fmla="*/ 1024 h 6387"/>
                <a:gd name="T52" fmla="*/ 5622 w 5935"/>
                <a:gd name="T53" fmla="*/ 54 h 6387"/>
                <a:gd name="T54" fmla="*/ 4682 w 5935"/>
                <a:gd name="T55" fmla="*/ 313 h 6387"/>
                <a:gd name="T56" fmla="*/ 3712 w 5935"/>
                <a:gd name="T57" fmla="*/ 367 h 6387"/>
                <a:gd name="T58" fmla="*/ 3101 w 5935"/>
                <a:gd name="T59" fmla="*/ 451 h 6387"/>
                <a:gd name="T60" fmla="*/ 2704 w 5935"/>
                <a:gd name="T61" fmla="*/ 619 h 6387"/>
                <a:gd name="T62" fmla="*/ 2696 w 5935"/>
                <a:gd name="T63" fmla="*/ 1253 h 6387"/>
                <a:gd name="T64" fmla="*/ 2368 w 5935"/>
                <a:gd name="T65" fmla="*/ 1650 h 6387"/>
                <a:gd name="T66" fmla="*/ 2475 w 5935"/>
                <a:gd name="T67" fmla="*/ 2246 h 6387"/>
                <a:gd name="T68" fmla="*/ 2436 w 5935"/>
                <a:gd name="T69" fmla="*/ 2468 h 6387"/>
                <a:gd name="T70" fmla="*/ 1871 w 5935"/>
                <a:gd name="T71" fmla="*/ 2674 h 6387"/>
                <a:gd name="T72" fmla="*/ 1535 w 5935"/>
                <a:gd name="T73" fmla="*/ 3025 h 6387"/>
                <a:gd name="T74" fmla="*/ 1772 w 5935"/>
                <a:gd name="T75" fmla="*/ 3384 h 6387"/>
                <a:gd name="T76" fmla="*/ 1467 w 5935"/>
                <a:gd name="T77" fmla="*/ 3667 h 6387"/>
                <a:gd name="T78" fmla="*/ 1978 w 5935"/>
                <a:gd name="T79" fmla="*/ 3911 h 6387"/>
                <a:gd name="T80" fmla="*/ 1803 w 5935"/>
                <a:gd name="T81" fmla="*/ 4232 h 6387"/>
                <a:gd name="T82" fmla="*/ 1688 w 5935"/>
                <a:gd name="T83" fmla="*/ 4835 h 6387"/>
                <a:gd name="T84" fmla="*/ 1421 w 5935"/>
                <a:gd name="T85" fmla="*/ 5301 h 6387"/>
                <a:gd name="T86" fmla="*/ 1062 w 5935"/>
                <a:gd name="T87" fmla="*/ 5630 h 6387"/>
                <a:gd name="T88" fmla="*/ 1444 w 5935"/>
                <a:gd name="T89" fmla="*/ 5912 h 6387"/>
                <a:gd name="T90" fmla="*/ 2253 w 5935"/>
                <a:gd name="T91" fmla="*/ 5889 h 6387"/>
                <a:gd name="T92" fmla="*/ 2482 w 5935"/>
                <a:gd name="T93" fmla="*/ 5805 h 6387"/>
                <a:gd name="T94" fmla="*/ 2482 w 5935"/>
                <a:gd name="T95" fmla="*/ 6111 h 6387"/>
                <a:gd name="T96" fmla="*/ 2673 w 5935"/>
                <a:gd name="T97" fmla="*/ 6218 h 6387"/>
                <a:gd name="T98" fmla="*/ 3124 w 5935"/>
                <a:gd name="T99" fmla="*/ 6187 h 6387"/>
                <a:gd name="T100" fmla="*/ 3261 w 5935"/>
                <a:gd name="T101" fmla="*/ 5989 h 6387"/>
                <a:gd name="T102" fmla="*/ 3544 w 5935"/>
                <a:gd name="T103" fmla="*/ 5637 h 6387"/>
                <a:gd name="T104" fmla="*/ 4041 w 5935"/>
                <a:gd name="T105" fmla="*/ 5408 h 6387"/>
                <a:gd name="T106" fmla="*/ 4407 w 5935"/>
                <a:gd name="T107" fmla="*/ 5294 h 6387"/>
                <a:gd name="T108" fmla="*/ 4659 w 5935"/>
                <a:gd name="T109" fmla="*/ 5187 h 6387"/>
                <a:gd name="T110" fmla="*/ 4858 w 5935"/>
                <a:gd name="T111" fmla="*/ 4774 h 6387"/>
                <a:gd name="T112" fmla="*/ 5347 w 5935"/>
                <a:gd name="T113" fmla="*/ 4377 h 6387"/>
                <a:gd name="T114" fmla="*/ 5301 w 5935"/>
                <a:gd name="T115" fmla="*/ 3697 h 6387"/>
                <a:gd name="T116" fmla="*/ 4904 w 5935"/>
                <a:gd name="T117" fmla="*/ 3399 h 6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935" h="6387">
                  <a:moveTo>
                    <a:pt x="955" y="5294"/>
                  </a:moveTo>
                  <a:lnTo>
                    <a:pt x="955" y="5294"/>
                  </a:lnTo>
                  <a:cubicBezTo>
                    <a:pt x="932" y="5294"/>
                    <a:pt x="901" y="5248"/>
                    <a:pt x="909" y="5225"/>
                  </a:cubicBezTo>
                  <a:cubicBezTo>
                    <a:pt x="917" y="5210"/>
                    <a:pt x="939" y="5202"/>
                    <a:pt x="955" y="5202"/>
                  </a:cubicBezTo>
                  <a:cubicBezTo>
                    <a:pt x="993" y="5202"/>
                    <a:pt x="985" y="5171"/>
                    <a:pt x="993" y="5141"/>
                  </a:cubicBezTo>
                  <a:cubicBezTo>
                    <a:pt x="993" y="5133"/>
                    <a:pt x="993" y="5110"/>
                    <a:pt x="1008" y="5110"/>
                  </a:cubicBezTo>
                  <a:cubicBezTo>
                    <a:pt x="1023" y="5110"/>
                    <a:pt x="1039" y="5103"/>
                    <a:pt x="1046" y="5103"/>
                  </a:cubicBezTo>
                  <a:cubicBezTo>
                    <a:pt x="1054" y="5141"/>
                    <a:pt x="1054" y="5210"/>
                    <a:pt x="1039" y="5240"/>
                  </a:cubicBezTo>
                  <a:cubicBezTo>
                    <a:pt x="1039" y="5248"/>
                    <a:pt x="1031" y="5255"/>
                    <a:pt x="1031" y="5271"/>
                  </a:cubicBezTo>
                  <a:cubicBezTo>
                    <a:pt x="1031" y="5286"/>
                    <a:pt x="1046" y="5294"/>
                    <a:pt x="1031" y="5301"/>
                  </a:cubicBezTo>
                  <a:cubicBezTo>
                    <a:pt x="1016" y="5317"/>
                    <a:pt x="993" y="5317"/>
                    <a:pt x="970" y="5309"/>
                  </a:cubicBezTo>
                  <a:cubicBezTo>
                    <a:pt x="955" y="5294"/>
                    <a:pt x="955" y="5294"/>
                    <a:pt x="955" y="5294"/>
                  </a:cubicBezTo>
                  <a:close/>
                  <a:moveTo>
                    <a:pt x="886" y="5393"/>
                  </a:moveTo>
                  <a:lnTo>
                    <a:pt x="886" y="5393"/>
                  </a:lnTo>
                  <a:cubicBezTo>
                    <a:pt x="878" y="5401"/>
                    <a:pt x="871" y="5393"/>
                    <a:pt x="863" y="5393"/>
                  </a:cubicBezTo>
                  <a:cubicBezTo>
                    <a:pt x="856" y="5393"/>
                    <a:pt x="848" y="5401"/>
                    <a:pt x="840" y="5401"/>
                  </a:cubicBezTo>
                  <a:cubicBezTo>
                    <a:pt x="833" y="5408"/>
                    <a:pt x="840" y="5431"/>
                    <a:pt x="848" y="5439"/>
                  </a:cubicBezTo>
                  <a:cubicBezTo>
                    <a:pt x="863" y="5439"/>
                    <a:pt x="863" y="5439"/>
                    <a:pt x="878" y="5439"/>
                  </a:cubicBezTo>
                  <a:cubicBezTo>
                    <a:pt x="894" y="5439"/>
                    <a:pt x="901" y="5416"/>
                    <a:pt x="909" y="5408"/>
                  </a:cubicBezTo>
                  <a:cubicBezTo>
                    <a:pt x="886" y="5393"/>
                    <a:pt x="886" y="5393"/>
                    <a:pt x="886" y="5393"/>
                  </a:cubicBezTo>
                  <a:close/>
                  <a:moveTo>
                    <a:pt x="550" y="4904"/>
                  </a:moveTo>
                  <a:lnTo>
                    <a:pt x="550" y="4904"/>
                  </a:lnTo>
                  <a:cubicBezTo>
                    <a:pt x="603" y="4889"/>
                    <a:pt x="672" y="4751"/>
                    <a:pt x="733" y="4782"/>
                  </a:cubicBezTo>
                  <a:cubicBezTo>
                    <a:pt x="764" y="4790"/>
                    <a:pt x="802" y="4813"/>
                    <a:pt x="817" y="4835"/>
                  </a:cubicBezTo>
                  <a:cubicBezTo>
                    <a:pt x="871" y="4889"/>
                    <a:pt x="817" y="4858"/>
                    <a:pt x="817" y="4904"/>
                  </a:cubicBezTo>
                  <a:cubicBezTo>
                    <a:pt x="886" y="4919"/>
                    <a:pt x="878" y="4942"/>
                    <a:pt x="863" y="5003"/>
                  </a:cubicBezTo>
                  <a:cubicBezTo>
                    <a:pt x="848" y="5049"/>
                    <a:pt x="825" y="5057"/>
                    <a:pt x="802" y="5095"/>
                  </a:cubicBezTo>
                  <a:cubicBezTo>
                    <a:pt x="779" y="5126"/>
                    <a:pt x="779" y="5156"/>
                    <a:pt x="725" y="5133"/>
                  </a:cubicBezTo>
                  <a:cubicBezTo>
                    <a:pt x="680" y="5110"/>
                    <a:pt x="672" y="5034"/>
                    <a:pt x="634" y="5011"/>
                  </a:cubicBezTo>
                  <a:cubicBezTo>
                    <a:pt x="611" y="4988"/>
                    <a:pt x="558" y="4950"/>
                    <a:pt x="535" y="4927"/>
                  </a:cubicBezTo>
                  <a:cubicBezTo>
                    <a:pt x="550" y="4904"/>
                    <a:pt x="550" y="4904"/>
                    <a:pt x="550" y="4904"/>
                  </a:cubicBezTo>
                  <a:close/>
                  <a:moveTo>
                    <a:pt x="321" y="4767"/>
                  </a:moveTo>
                  <a:lnTo>
                    <a:pt x="321" y="4767"/>
                  </a:lnTo>
                  <a:cubicBezTo>
                    <a:pt x="351" y="4767"/>
                    <a:pt x="389" y="4744"/>
                    <a:pt x="420" y="4744"/>
                  </a:cubicBezTo>
                  <a:cubicBezTo>
                    <a:pt x="435" y="4744"/>
                    <a:pt x="451" y="4744"/>
                    <a:pt x="458" y="4744"/>
                  </a:cubicBezTo>
                  <a:cubicBezTo>
                    <a:pt x="473" y="4751"/>
                    <a:pt x="512" y="4774"/>
                    <a:pt x="466" y="4774"/>
                  </a:cubicBezTo>
                  <a:cubicBezTo>
                    <a:pt x="451" y="4774"/>
                    <a:pt x="428" y="4774"/>
                    <a:pt x="412" y="4774"/>
                  </a:cubicBezTo>
                  <a:cubicBezTo>
                    <a:pt x="389" y="4782"/>
                    <a:pt x="374" y="4805"/>
                    <a:pt x="359" y="4813"/>
                  </a:cubicBezTo>
                  <a:cubicBezTo>
                    <a:pt x="351" y="4813"/>
                    <a:pt x="336" y="4820"/>
                    <a:pt x="321" y="4820"/>
                  </a:cubicBezTo>
                  <a:cubicBezTo>
                    <a:pt x="306" y="4820"/>
                    <a:pt x="306" y="4797"/>
                    <a:pt x="306" y="4782"/>
                  </a:cubicBezTo>
                  <a:cubicBezTo>
                    <a:pt x="321" y="4767"/>
                    <a:pt x="321" y="4767"/>
                    <a:pt x="321" y="4767"/>
                  </a:cubicBezTo>
                  <a:close/>
                  <a:moveTo>
                    <a:pt x="1291" y="4163"/>
                  </a:moveTo>
                  <a:lnTo>
                    <a:pt x="1291" y="4163"/>
                  </a:lnTo>
                  <a:cubicBezTo>
                    <a:pt x="1268" y="4148"/>
                    <a:pt x="1268" y="4148"/>
                    <a:pt x="1268" y="4148"/>
                  </a:cubicBezTo>
                  <a:cubicBezTo>
                    <a:pt x="1237" y="4140"/>
                    <a:pt x="1230" y="4125"/>
                    <a:pt x="1207" y="4125"/>
                  </a:cubicBezTo>
                  <a:cubicBezTo>
                    <a:pt x="1184" y="4125"/>
                    <a:pt x="1169" y="4148"/>
                    <a:pt x="1153" y="4148"/>
                  </a:cubicBezTo>
                  <a:cubicBezTo>
                    <a:pt x="1153" y="4110"/>
                    <a:pt x="1184" y="4010"/>
                    <a:pt x="1108" y="4026"/>
                  </a:cubicBezTo>
                  <a:cubicBezTo>
                    <a:pt x="1023" y="4041"/>
                    <a:pt x="1100" y="3965"/>
                    <a:pt x="1046" y="3919"/>
                  </a:cubicBezTo>
                  <a:cubicBezTo>
                    <a:pt x="1008" y="3873"/>
                    <a:pt x="1039" y="3850"/>
                    <a:pt x="1039" y="3804"/>
                  </a:cubicBezTo>
                  <a:cubicBezTo>
                    <a:pt x="1039" y="3758"/>
                    <a:pt x="939" y="3751"/>
                    <a:pt x="978" y="3728"/>
                  </a:cubicBezTo>
                  <a:cubicBezTo>
                    <a:pt x="1008" y="3713"/>
                    <a:pt x="1008" y="3705"/>
                    <a:pt x="1008" y="3674"/>
                  </a:cubicBezTo>
                  <a:cubicBezTo>
                    <a:pt x="1008" y="3514"/>
                    <a:pt x="1054" y="3254"/>
                    <a:pt x="955" y="3117"/>
                  </a:cubicBezTo>
                  <a:cubicBezTo>
                    <a:pt x="932" y="3079"/>
                    <a:pt x="878" y="3124"/>
                    <a:pt x="878" y="3071"/>
                  </a:cubicBezTo>
                  <a:cubicBezTo>
                    <a:pt x="878" y="2987"/>
                    <a:pt x="794" y="2964"/>
                    <a:pt x="787" y="2895"/>
                  </a:cubicBezTo>
                  <a:cubicBezTo>
                    <a:pt x="787" y="2865"/>
                    <a:pt x="733" y="2910"/>
                    <a:pt x="710" y="2910"/>
                  </a:cubicBezTo>
                  <a:lnTo>
                    <a:pt x="710" y="2910"/>
                  </a:lnTo>
                  <a:cubicBezTo>
                    <a:pt x="710" y="3002"/>
                    <a:pt x="672" y="3033"/>
                    <a:pt x="581" y="3056"/>
                  </a:cubicBezTo>
                  <a:cubicBezTo>
                    <a:pt x="581" y="3079"/>
                    <a:pt x="596" y="3102"/>
                    <a:pt x="603" y="3117"/>
                  </a:cubicBezTo>
                  <a:cubicBezTo>
                    <a:pt x="611" y="3147"/>
                    <a:pt x="611" y="3216"/>
                    <a:pt x="619" y="3231"/>
                  </a:cubicBezTo>
                  <a:cubicBezTo>
                    <a:pt x="642" y="3262"/>
                    <a:pt x="703" y="3246"/>
                    <a:pt x="649" y="3292"/>
                  </a:cubicBezTo>
                  <a:cubicBezTo>
                    <a:pt x="565" y="3361"/>
                    <a:pt x="703" y="3438"/>
                    <a:pt x="718" y="3521"/>
                  </a:cubicBezTo>
                  <a:cubicBezTo>
                    <a:pt x="695" y="3521"/>
                    <a:pt x="603" y="3453"/>
                    <a:pt x="603" y="3422"/>
                  </a:cubicBezTo>
                  <a:cubicBezTo>
                    <a:pt x="596" y="3430"/>
                    <a:pt x="603" y="3483"/>
                    <a:pt x="581" y="3491"/>
                  </a:cubicBezTo>
                  <a:cubicBezTo>
                    <a:pt x="565" y="3499"/>
                    <a:pt x="535" y="3521"/>
                    <a:pt x="535" y="3506"/>
                  </a:cubicBezTo>
                  <a:cubicBezTo>
                    <a:pt x="512" y="3453"/>
                    <a:pt x="473" y="3407"/>
                    <a:pt x="428" y="3377"/>
                  </a:cubicBezTo>
                  <a:cubicBezTo>
                    <a:pt x="351" y="3338"/>
                    <a:pt x="389" y="3331"/>
                    <a:pt x="344" y="3269"/>
                  </a:cubicBezTo>
                  <a:cubicBezTo>
                    <a:pt x="313" y="3224"/>
                    <a:pt x="267" y="3124"/>
                    <a:pt x="244" y="3216"/>
                  </a:cubicBezTo>
                  <a:cubicBezTo>
                    <a:pt x="237" y="3262"/>
                    <a:pt x="199" y="3354"/>
                    <a:pt x="260" y="3354"/>
                  </a:cubicBezTo>
                  <a:cubicBezTo>
                    <a:pt x="290" y="3354"/>
                    <a:pt x="298" y="3407"/>
                    <a:pt x="321" y="3422"/>
                  </a:cubicBezTo>
                  <a:cubicBezTo>
                    <a:pt x="374" y="3468"/>
                    <a:pt x="351" y="3460"/>
                    <a:pt x="351" y="3521"/>
                  </a:cubicBezTo>
                  <a:cubicBezTo>
                    <a:pt x="344" y="3521"/>
                    <a:pt x="313" y="3491"/>
                    <a:pt x="306" y="3483"/>
                  </a:cubicBezTo>
                  <a:cubicBezTo>
                    <a:pt x="283" y="3460"/>
                    <a:pt x="275" y="3483"/>
                    <a:pt x="244" y="3483"/>
                  </a:cubicBezTo>
                  <a:cubicBezTo>
                    <a:pt x="244" y="3567"/>
                    <a:pt x="321" y="3590"/>
                    <a:pt x="260" y="3682"/>
                  </a:cubicBezTo>
                  <a:cubicBezTo>
                    <a:pt x="229" y="3652"/>
                    <a:pt x="69" y="3308"/>
                    <a:pt x="69" y="3537"/>
                  </a:cubicBezTo>
                  <a:cubicBezTo>
                    <a:pt x="69" y="3575"/>
                    <a:pt x="99" y="3613"/>
                    <a:pt x="107" y="3644"/>
                  </a:cubicBezTo>
                  <a:cubicBezTo>
                    <a:pt x="76" y="3644"/>
                    <a:pt x="38" y="3613"/>
                    <a:pt x="8" y="3613"/>
                  </a:cubicBezTo>
                  <a:cubicBezTo>
                    <a:pt x="0" y="3613"/>
                    <a:pt x="0" y="3697"/>
                    <a:pt x="0" y="3720"/>
                  </a:cubicBezTo>
                  <a:cubicBezTo>
                    <a:pt x="61" y="3720"/>
                    <a:pt x="99" y="3667"/>
                    <a:pt x="99" y="3781"/>
                  </a:cubicBezTo>
                  <a:cubicBezTo>
                    <a:pt x="99" y="3850"/>
                    <a:pt x="145" y="3926"/>
                    <a:pt x="229" y="3911"/>
                  </a:cubicBezTo>
                  <a:cubicBezTo>
                    <a:pt x="298" y="3957"/>
                    <a:pt x="367" y="4033"/>
                    <a:pt x="374" y="3926"/>
                  </a:cubicBezTo>
                  <a:cubicBezTo>
                    <a:pt x="374" y="3881"/>
                    <a:pt x="351" y="3781"/>
                    <a:pt x="397" y="3781"/>
                  </a:cubicBezTo>
                  <a:cubicBezTo>
                    <a:pt x="428" y="3781"/>
                    <a:pt x="412" y="3873"/>
                    <a:pt x="451" y="3850"/>
                  </a:cubicBezTo>
                  <a:cubicBezTo>
                    <a:pt x="481" y="3835"/>
                    <a:pt x="489" y="3789"/>
                    <a:pt x="496" y="3865"/>
                  </a:cubicBezTo>
                  <a:cubicBezTo>
                    <a:pt x="504" y="3919"/>
                    <a:pt x="519" y="3965"/>
                    <a:pt x="558" y="3934"/>
                  </a:cubicBezTo>
                  <a:cubicBezTo>
                    <a:pt x="588" y="3919"/>
                    <a:pt x="779" y="4117"/>
                    <a:pt x="657" y="4026"/>
                  </a:cubicBezTo>
                  <a:cubicBezTo>
                    <a:pt x="542" y="3942"/>
                    <a:pt x="443" y="4041"/>
                    <a:pt x="535" y="4163"/>
                  </a:cubicBezTo>
                  <a:cubicBezTo>
                    <a:pt x="642" y="4324"/>
                    <a:pt x="642" y="4324"/>
                    <a:pt x="642" y="4324"/>
                  </a:cubicBezTo>
                  <a:cubicBezTo>
                    <a:pt x="710" y="4415"/>
                    <a:pt x="802" y="4362"/>
                    <a:pt x="794" y="4392"/>
                  </a:cubicBezTo>
                  <a:cubicBezTo>
                    <a:pt x="794" y="4408"/>
                    <a:pt x="733" y="4515"/>
                    <a:pt x="771" y="4484"/>
                  </a:cubicBezTo>
                  <a:cubicBezTo>
                    <a:pt x="802" y="4461"/>
                    <a:pt x="848" y="4453"/>
                    <a:pt x="878" y="4438"/>
                  </a:cubicBezTo>
                  <a:cubicBezTo>
                    <a:pt x="932" y="4408"/>
                    <a:pt x="962" y="4446"/>
                    <a:pt x="1008" y="4423"/>
                  </a:cubicBezTo>
                  <a:cubicBezTo>
                    <a:pt x="1023" y="4415"/>
                    <a:pt x="1039" y="4346"/>
                    <a:pt x="1069" y="4423"/>
                  </a:cubicBezTo>
                  <a:cubicBezTo>
                    <a:pt x="1077" y="4461"/>
                    <a:pt x="1062" y="4599"/>
                    <a:pt x="1115" y="4583"/>
                  </a:cubicBezTo>
                  <a:cubicBezTo>
                    <a:pt x="1138" y="4568"/>
                    <a:pt x="1214" y="4308"/>
                    <a:pt x="1214" y="4316"/>
                  </a:cubicBezTo>
                  <a:cubicBezTo>
                    <a:pt x="1245" y="4362"/>
                    <a:pt x="1237" y="4453"/>
                    <a:pt x="1291" y="4453"/>
                  </a:cubicBezTo>
                  <a:cubicBezTo>
                    <a:pt x="1352" y="4453"/>
                    <a:pt x="1428" y="4430"/>
                    <a:pt x="1482" y="4430"/>
                  </a:cubicBezTo>
                  <a:cubicBezTo>
                    <a:pt x="1321" y="4515"/>
                    <a:pt x="1321" y="4515"/>
                    <a:pt x="1321" y="4515"/>
                  </a:cubicBezTo>
                  <a:cubicBezTo>
                    <a:pt x="1222" y="4560"/>
                    <a:pt x="1275" y="4652"/>
                    <a:pt x="1230" y="4728"/>
                  </a:cubicBezTo>
                  <a:cubicBezTo>
                    <a:pt x="1123" y="4896"/>
                    <a:pt x="1275" y="4919"/>
                    <a:pt x="1367" y="4805"/>
                  </a:cubicBezTo>
                  <a:cubicBezTo>
                    <a:pt x="1398" y="4767"/>
                    <a:pt x="1474" y="4621"/>
                    <a:pt x="1505" y="4621"/>
                  </a:cubicBezTo>
                  <a:cubicBezTo>
                    <a:pt x="1535" y="4621"/>
                    <a:pt x="1596" y="4538"/>
                    <a:pt x="1581" y="4507"/>
                  </a:cubicBezTo>
                  <a:cubicBezTo>
                    <a:pt x="1528" y="4408"/>
                    <a:pt x="1581" y="4469"/>
                    <a:pt x="1642" y="4438"/>
                  </a:cubicBezTo>
                  <a:cubicBezTo>
                    <a:pt x="1665" y="4430"/>
                    <a:pt x="1696" y="4392"/>
                    <a:pt x="1719" y="4377"/>
                  </a:cubicBezTo>
                  <a:cubicBezTo>
                    <a:pt x="1787" y="4331"/>
                    <a:pt x="1772" y="4270"/>
                    <a:pt x="1772" y="4194"/>
                  </a:cubicBezTo>
                  <a:cubicBezTo>
                    <a:pt x="1780" y="4171"/>
                    <a:pt x="1619" y="4140"/>
                    <a:pt x="1581" y="4156"/>
                  </a:cubicBezTo>
                  <a:cubicBezTo>
                    <a:pt x="1444" y="4232"/>
                    <a:pt x="1421" y="4263"/>
                    <a:pt x="1291" y="4163"/>
                  </a:cubicBezTo>
                  <a:close/>
                  <a:moveTo>
                    <a:pt x="1329" y="4026"/>
                  </a:moveTo>
                  <a:lnTo>
                    <a:pt x="1329" y="4026"/>
                  </a:lnTo>
                  <a:cubicBezTo>
                    <a:pt x="1360" y="4056"/>
                    <a:pt x="1360" y="4056"/>
                    <a:pt x="1360" y="4056"/>
                  </a:cubicBezTo>
                  <a:cubicBezTo>
                    <a:pt x="1360" y="4079"/>
                    <a:pt x="1367" y="4110"/>
                    <a:pt x="1360" y="4133"/>
                  </a:cubicBezTo>
                  <a:cubicBezTo>
                    <a:pt x="1344" y="4148"/>
                    <a:pt x="1321" y="4140"/>
                    <a:pt x="1306" y="4140"/>
                  </a:cubicBezTo>
                  <a:cubicBezTo>
                    <a:pt x="1306" y="4125"/>
                    <a:pt x="1268" y="4102"/>
                    <a:pt x="1260" y="4094"/>
                  </a:cubicBezTo>
                  <a:cubicBezTo>
                    <a:pt x="1245" y="4079"/>
                    <a:pt x="1207" y="4056"/>
                    <a:pt x="1214" y="4041"/>
                  </a:cubicBezTo>
                  <a:cubicBezTo>
                    <a:pt x="1214" y="4026"/>
                    <a:pt x="1222" y="4018"/>
                    <a:pt x="1237" y="4010"/>
                  </a:cubicBezTo>
                  <a:cubicBezTo>
                    <a:pt x="1253" y="4010"/>
                    <a:pt x="1283" y="4003"/>
                    <a:pt x="1298" y="4010"/>
                  </a:cubicBezTo>
                  <a:cubicBezTo>
                    <a:pt x="1306" y="4010"/>
                    <a:pt x="1321" y="4026"/>
                    <a:pt x="1329" y="4026"/>
                  </a:cubicBezTo>
                  <a:close/>
                  <a:moveTo>
                    <a:pt x="1253" y="3499"/>
                  </a:moveTo>
                  <a:lnTo>
                    <a:pt x="1253" y="3499"/>
                  </a:lnTo>
                  <a:cubicBezTo>
                    <a:pt x="1260" y="3468"/>
                    <a:pt x="1260" y="3468"/>
                    <a:pt x="1260" y="3468"/>
                  </a:cubicBezTo>
                  <a:cubicBezTo>
                    <a:pt x="1314" y="3476"/>
                    <a:pt x="1268" y="3514"/>
                    <a:pt x="1268" y="3552"/>
                  </a:cubicBezTo>
                  <a:cubicBezTo>
                    <a:pt x="1268" y="3613"/>
                    <a:pt x="1222" y="3636"/>
                    <a:pt x="1199" y="3690"/>
                  </a:cubicBezTo>
                  <a:cubicBezTo>
                    <a:pt x="1184" y="3735"/>
                    <a:pt x="1199" y="3774"/>
                    <a:pt x="1214" y="3812"/>
                  </a:cubicBezTo>
                  <a:cubicBezTo>
                    <a:pt x="1214" y="3835"/>
                    <a:pt x="1298" y="3934"/>
                    <a:pt x="1245" y="3957"/>
                  </a:cubicBezTo>
                  <a:cubicBezTo>
                    <a:pt x="1230" y="3957"/>
                    <a:pt x="1184" y="3995"/>
                    <a:pt x="1176" y="3995"/>
                  </a:cubicBezTo>
                  <a:cubicBezTo>
                    <a:pt x="1146" y="3995"/>
                    <a:pt x="1146" y="3957"/>
                    <a:pt x="1138" y="3942"/>
                  </a:cubicBezTo>
                  <a:cubicBezTo>
                    <a:pt x="1130" y="3926"/>
                    <a:pt x="1123" y="3919"/>
                    <a:pt x="1115" y="3911"/>
                  </a:cubicBezTo>
                  <a:cubicBezTo>
                    <a:pt x="1115" y="3896"/>
                    <a:pt x="1123" y="3888"/>
                    <a:pt x="1123" y="3873"/>
                  </a:cubicBezTo>
                  <a:cubicBezTo>
                    <a:pt x="1123" y="3827"/>
                    <a:pt x="1130" y="3781"/>
                    <a:pt x="1115" y="3743"/>
                  </a:cubicBezTo>
                  <a:cubicBezTo>
                    <a:pt x="1108" y="3690"/>
                    <a:pt x="1130" y="3652"/>
                    <a:pt x="1130" y="3613"/>
                  </a:cubicBezTo>
                  <a:cubicBezTo>
                    <a:pt x="1169" y="3606"/>
                    <a:pt x="1161" y="3636"/>
                    <a:pt x="1192" y="3636"/>
                  </a:cubicBezTo>
                  <a:cubicBezTo>
                    <a:pt x="1214" y="3636"/>
                    <a:pt x="1222" y="3583"/>
                    <a:pt x="1222" y="3560"/>
                  </a:cubicBezTo>
                  <a:cubicBezTo>
                    <a:pt x="1222" y="3529"/>
                    <a:pt x="1230" y="3537"/>
                    <a:pt x="1245" y="3521"/>
                  </a:cubicBezTo>
                  <a:cubicBezTo>
                    <a:pt x="1253" y="3514"/>
                    <a:pt x="1245" y="3506"/>
                    <a:pt x="1253" y="3499"/>
                  </a:cubicBezTo>
                  <a:close/>
                  <a:moveTo>
                    <a:pt x="1253" y="3399"/>
                  </a:moveTo>
                  <a:lnTo>
                    <a:pt x="1253" y="3399"/>
                  </a:lnTo>
                  <a:cubicBezTo>
                    <a:pt x="1260" y="3369"/>
                    <a:pt x="1268" y="3338"/>
                    <a:pt x="1268" y="3308"/>
                  </a:cubicBezTo>
                  <a:cubicBezTo>
                    <a:pt x="1275" y="3285"/>
                    <a:pt x="1268" y="3246"/>
                    <a:pt x="1298" y="3246"/>
                  </a:cubicBezTo>
                  <a:cubicBezTo>
                    <a:pt x="1306" y="3254"/>
                    <a:pt x="1306" y="3254"/>
                    <a:pt x="1306" y="3262"/>
                  </a:cubicBezTo>
                  <a:cubicBezTo>
                    <a:pt x="1306" y="3285"/>
                    <a:pt x="1306" y="3308"/>
                    <a:pt x="1306" y="3331"/>
                  </a:cubicBezTo>
                  <a:cubicBezTo>
                    <a:pt x="1298" y="3346"/>
                    <a:pt x="1298" y="3369"/>
                    <a:pt x="1298" y="3392"/>
                  </a:cubicBezTo>
                  <a:cubicBezTo>
                    <a:pt x="1291" y="3407"/>
                    <a:pt x="1291" y="3422"/>
                    <a:pt x="1291" y="3438"/>
                  </a:cubicBezTo>
                  <a:lnTo>
                    <a:pt x="1291" y="3438"/>
                  </a:lnTo>
                  <a:cubicBezTo>
                    <a:pt x="1275" y="3438"/>
                    <a:pt x="1260" y="3445"/>
                    <a:pt x="1253" y="3430"/>
                  </a:cubicBezTo>
                  <a:cubicBezTo>
                    <a:pt x="1253" y="3399"/>
                    <a:pt x="1253" y="3399"/>
                    <a:pt x="1253" y="3399"/>
                  </a:cubicBezTo>
                  <a:close/>
                  <a:moveTo>
                    <a:pt x="871" y="4553"/>
                  </a:moveTo>
                  <a:lnTo>
                    <a:pt x="871" y="4553"/>
                  </a:lnTo>
                  <a:cubicBezTo>
                    <a:pt x="863" y="4538"/>
                    <a:pt x="856" y="4522"/>
                    <a:pt x="863" y="4507"/>
                  </a:cubicBezTo>
                  <a:cubicBezTo>
                    <a:pt x="863" y="4499"/>
                    <a:pt x="871" y="4507"/>
                    <a:pt x="878" y="4507"/>
                  </a:cubicBezTo>
                  <a:cubicBezTo>
                    <a:pt x="894" y="4499"/>
                    <a:pt x="894" y="4492"/>
                    <a:pt x="901" y="4484"/>
                  </a:cubicBezTo>
                  <a:cubicBezTo>
                    <a:pt x="917" y="4469"/>
                    <a:pt x="939" y="4461"/>
                    <a:pt x="955" y="4476"/>
                  </a:cubicBezTo>
                  <a:cubicBezTo>
                    <a:pt x="970" y="4492"/>
                    <a:pt x="962" y="4492"/>
                    <a:pt x="947" y="4492"/>
                  </a:cubicBezTo>
                  <a:cubicBezTo>
                    <a:pt x="917" y="4499"/>
                    <a:pt x="932" y="4522"/>
                    <a:pt x="932" y="4538"/>
                  </a:cubicBezTo>
                  <a:cubicBezTo>
                    <a:pt x="932" y="4545"/>
                    <a:pt x="924" y="4560"/>
                    <a:pt x="917" y="4560"/>
                  </a:cubicBezTo>
                  <a:cubicBezTo>
                    <a:pt x="909" y="4568"/>
                    <a:pt x="894" y="4568"/>
                    <a:pt x="878" y="4560"/>
                  </a:cubicBezTo>
                  <a:cubicBezTo>
                    <a:pt x="871" y="4553"/>
                    <a:pt x="871" y="4553"/>
                    <a:pt x="871" y="4553"/>
                  </a:cubicBezTo>
                  <a:close/>
                  <a:moveTo>
                    <a:pt x="4812" y="3056"/>
                  </a:moveTo>
                  <a:lnTo>
                    <a:pt x="4812" y="3056"/>
                  </a:lnTo>
                  <a:cubicBezTo>
                    <a:pt x="4766" y="3094"/>
                    <a:pt x="4728" y="3147"/>
                    <a:pt x="4682" y="3178"/>
                  </a:cubicBezTo>
                  <a:cubicBezTo>
                    <a:pt x="4552" y="3254"/>
                    <a:pt x="4529" y="3216"/>
                    <a:pt x="4407" y="3193"/>
                  </a:cubicBezTo>
                  <a:cubicBezTo>
                    <a:pt x="4361" y="3185"/>
                    <a:pt x="4331" y="3231"/>
                    <a:pt x="4270" y="3231"/>
                  </a:cubicBezTo>
                  <a:cubicBezTo>
                    <a:pt x="4270" y="3269"/>
                    <a:pt x="4361" y="3277"/>
                    <a:pt x="4323" y="3323"/>
                  </a:cubicBezTo>
                  <a:cubicBezTo>
                    <a:pt x="4208" y="3438"/>
                    <a:pt x="4208" y="3438"/>
                    <a:pt x="4208" y="3438"/>
                  </a:cubicBezTo>
                  <a:cubicBezTo>
                    <a:pt x="4178" y="3468"/>
                    <a:pt x="4147" y="3422"/>
                    <a:pt x="4147" y="3483"/>
                  </a:cubicBezTo>
                  <a:cubicBezTo>
                    <a:pt x="4140" y="3560"/>
                    <a:pt x="4079" y="3506"/>
                    <a:pt x="4048" y="3506"/>
                  </a:cubicBezTo>
                  <a:cubicBezTo>
                    <a:pt x="3979" y="3506"/>
                    <a:pt x="3911" y="3537"/>
                    <a:pt x="3834" y="3537"/>
                  </a:cubicBezTo>
                  <a:cubicBezTo>
                    <a:pt x="3789" y="3537"/>
                    <a:pt x="3781" y="3491"/>
                    <a:pt x="3743" y="3483"/>
                  </a:cubicBezTo>
                  <a:cubicBezTo>
                    <a:pt x="3758" y="3422"/>
                    <a:pt x="3979" y="3514"/>
                    <a:pt x="4041" y="3468"/>
                  </a:cubicBezTo>
                  <a:cubicBezTo>
                    <a:pt x="4125" y="3392"/>
                    <a:pt x="4056" y="3269"/>
                    <a:pt x="4231" y="3269"/>
                  </a:cubicBezTo>
                  <a:cubicBezTo>
                    <a:pt x="4201" y="3178"/>
                    <a:pt x="4293" y="3102"/>
                    <a:pt x="4354" y="3025"/>
                  </a:cubicBezTo>
                  <a:cubicBezTo>
                    <a:pt x="4377" y="3017"/>
                    <a:pt x="4430" y="2979"/>
                    <a:pt x="4392" y="2964"/>
                  </a:cubicBezTo>
                  <a:cubicBezTo>
                    <a:pt x="4346" y="2949"/>
                    <a:pt x="4346" y="2941"/>
                    <a:pt x="4300" y="2964"/>
                  </a:cubicBezTo>
                  <a:cubicBezTo>
                    <a:pt x="4254" y="2994"/>
                    <a:pt x="4186" y="3048"/>
                    <a:pt x="4125" y="2994"/>
                  </a:cubicBezTo>
                  <a:cubicBezTo>
                    <a:pt x="4079" y="2941"/>
                    <a:pt x="3911" y="3102"/>
                    <a:pt x="3872" y="3140"/>
                  </a:cubicBezTo>
                  <a:cubicBezTo>
                    <a:pt x="3827" y="3185"/>
                    <a:pt x="3773" y="3224"/>
                    <a:pt x="3727" y="3269"/>
                  </a:cubicBezTo>
                  <a:cubicBezTo>
                    <a:pt x="3735" y="3231"/>
                    <a:pt x="3743" y="3193"/>
                    <a:pt x="3766" y="3162"/>
                  </a:cubicBezTo>
                  <a:cubicBezTo>
                    <a:pt x="3789" y="3132"/>
                    <a:pt x="3827" y="3117"/>
                    <a:pt x="3842" y="3079"/>
                  </a:cubicBezTo>
                  <a:cubicBezTo>
                    <a:pt x="3857" y="3048"/>
                    <a:pt x="3872" y="3048"/>
                    <a:pt x="3903" y="3025"/>
                  </a:cubicBezTo>
                  <a:cubicBezTo>
                    <a:pt x="3941" y="3002"/>
                    <a:pt x="3926" y="2972"/>
                    <a:pt x="3987" y="2956"/>
                  </a:cubicBezTo>
                  <a:cubicBezTo>
                    <a:pt x="4155" y="2926"/>
                    <a:pt x="4155" y="2926"/>
                    <a:pt x="4155" y="2926"/>
                  </a:cubicBezTo>
                  <a:cubicBezTo>
                    <a:pt x="4224" y="2918"/>
                    <a:pt x="4224" y="2857"/>
                    <a:pt x="4270" y="2827"/>
                  </a:cubicBezTo>
                  <a:cubicBezTo>
                    <a:pt x="4293" y="2811"/>
                    <a:pt x="4323" y="2819"/>
                    <a:pt x="4354" y="2819"/>
                  </a:cubicBezTo>
                  <a:cubicBezTo>
                    <a:pt x="4354" y="2811"/>
                    <a:pt x="4384" y="2788"/>
                    <a:pt x="4384" y="2796"/>
                  </a:cubicBezTo>
                  <a:cubicBezTo>
                    <a:pt x="4384" y="2834"/>
                    <a:pt x="4354" y="2872"/>
                    <a:pt x="4354" y="2903"/>
                  </a:cubicBezTo>
                  <a:cubicBezTo>
                    <a:pt x="4354" y="2918"/>
                    <a:pt x="4438" y="2979"/>
                    <a:pt x="4438" y="2941"/>
                  </a:cubicBezTo>
                  <a:cubicBezTo>
                    <a:pt x="4438" y="2918"/>
                    <a:pt x="4468" y="2888"/>
                    <a:pt x="4476" y="2865"/>
                  </a:cubicBezTo>
                  <a:cubicBezTo>
                    <a:pt x="4514" y="2781"/>
                    <a:pt x="4583" y="2689"/>
                    <a:pt x="4636" y="2613"/>
                  </a:cubicBezTo>
                  <a:cubicBezTo>
                    <a:pt x="4667" y="2567"/>
                    <a:pt x="4843" y="2360"/>
                    <a:pt x="4690" y="2437"/>
                  </a:cubicBezTo>
                  <a:cubicBezTo>
                    <a:pt x="4629" y="2460"/>
                    <a:pt x="4675" y="2529"/>
                    <a:pt x="4568" y="2529"/>
                  </a:cubicBezTo>
                  <a:cubicBezTo>
                    <a:pt x="4476" y="2529"/>
                    <a:pt x="4499" y="2437"/>
                    <a:pt x="4392" y="2513"/>
                  </a:cubicBezTo>
                  <a:cubicBezTo>
                    <a:pt x="4331" y="2559"/>
                    <a:pt x="4331" y="2529"/>
                    <a:pt x="4270" y="2506"/>
                  </a:cubicBezTo>
                  <a:cubicBezTo>
                    <a:pt x="4224" y="2490"/>
                    <a:pt x="4147" y="2506"/>
                    <a:pt x="4117" y="2468"/>
                  </a:cubicBezTo>
                  <a:cubicBezTo>
                    <a:pt x="4071" y="2429"/>
                    <a:pt x="4048" y="2437"/>
                    <a:pt x="3995" y="2429"/>
                  </a:cubicBezTo>
                  <a:cubicBezTo>
                    <a:pt x="3956" y="2422"/>
                    <a:pt x="3842" y="2383"/>
                    <a:pt x="3842" y="2337"/>
                  </a:cubicBezTo>
                  <a:cubicBezTo>
                    <a:pt x="3857" y="2376"/>
                    <a:pt x="4132" y="2422"/>
                    <a:pt x="4186" y="2429"/>
                  </a:cubicBezTo>
                  <a:cubicBezTo>
                    <a:pt x="4231" y="2445"/>
                    <a:pt x="4254" y="2422"/>
                    <a:pt x="4293" y="2406"/>
                  </a:cubicBezTo>
                  <a:cubicBezTo>
                    <a:pt x="4369" y="2383"/>
                    <a:pt x="4377" y="2460"/>
                    <a:pt x="4377" y="2337"/>
                  </a:cubicBezTo>
                  <a:cubicBezTo>
                    <a:pt x="4377" y="2223"/>
                    <a:pt x="4445" y="2261"/>
                    <a:pt x="4331" y="2193"/>
                  </a:cubicBezTo>
                  <a:cubicBezTo>
                    <a:pt x="4262" y="2147"/>
                    <a:pt x="4369" y="2177"/>
                    <a:pt x="4377" y="2185"/>
                  </a:cubicBezTo>
                  <a:cubicBezTo>
                    <a:pt x="4407" y="2215"/>
                    <a:pt x="4415" y="2139"/>
                    <a:pt x="4430" y="2108"/>
                  </a:cubicBezTo>
                  <a:cubicBezTo>
                    <a:pt x="4537" y="2040"/>
                    <a:pt x="4606" y="2070"/>
                    <a:pt x="4644" y="1933"/>
                  </a:cubicBezTo>
                  <a:cubicBezTo>
                    <a:pt x="4659" y="1879"/>
                    <a:pt x="4888" y="1719"/>
                    <a:pt x="4942" y="1696"/>
                  </a:cubicBezTo>
                  <a:cubicBezTo>
                    <a:pt x="4995" y="1666"/>
                    <a:pt x="5072" y="1551"/>
                    <a:pt x="5117" y="1543"/>
                  </a:cubicBezTo>
                  <a:cubicBezTo>
                    <a:pt x="5125" y="1528"/>
                    <a:pt x="5194" y="1490"/>
                    <a:pt x="5209" y="1452"/>
                  </a:cubicBezTo>
                  <a:cubicBezTo>
                    <a:pt x="5263" y="1345"/>
                    <a:pt x="5263" y="1345"/>
                    <a:pt x="5263" y="1345"/>
                  </a:cubicBezTo>
                  <a:cubicBezTo>
                    <a:pt x="5278" y="1306"/>
                    <a:pt x="5415" y="1199"/>
                    <a:pt x="5415" y="1192"/>
                  </a:cubicBezTo>
                  <a:cubicBezTo>
                    <a:pt x="5431" y="1192"/>
                    <a:pt x="5461" y="1177"/>
                    <a:pt x="5477" y="1169"/>
                  </a:cubicBezTo>
                  <a:cubicBezTo>
                    <a:pt x="5515" y="1161"/>
                    <a:pt x="5568" y="1108"/>
                    <a:pt x="5614" y="1100"/>
                  </a:cubicBezTo>
                  <a:cubicBezTo>
                    <a:pt x="5643" y="1100"/>
                    <a:pt x="5659" y="1047"/>
                    <a:pt x="5674" y="1024"/>
                  </a:cubicBezTo>
                  <a:cubicBezTo>
                    <a:pt x="5712" y="993"/>
                    <a:pt x="5804" y="924"/>
                    <a:pt x="5819" y="879"/>
                  </a:cubicBezTo>
                  <a:cubicBezTo>
                    <a:pt x="5827" y="833"/>
                    <a:pt x="5842" y="779"/>
                    <a:pt x="5857" y="734"/>
                  </a:cubicBezTo>
                  <a:cubicBezTo>
                    <a:pt x="5880" y="665"/>
                    <a:pt x="5850" y="657"/>
                    <a:pt x="5827" y="611"/>
                  </a:cubicBezTo>
                  <a:cubicBezTo>
                    <a:pt x="5781" y="543"/>
                    <a:pt x="5743" y="512"/>
                    <a:pt x="5758" y="413"/>
                  </a:cubicBezTo>
                  <a:cubicBezTo>
                    <a:pt x="5857" y="359"/>
                    <a:pt x="5934" y="184"/>
                    <a:pt x="5934" y="69"/>
                  </a:cubicBezTo>
                  <a:cubicBezTo>
                    <a:pt x="5804" y="54"/>
                    <a:pt x="5804" y="54"/>
                    <a:pt x="5804" y="54"/>
                  </a:cubicBezTo>
                  <a:cubicBezTo>
                    <a:pt x="5781" y="46"/>
                    <a:pt x="5758" y="69"/>
                    <a:pt x="5743" y="115"/>
                  </a:cubicBezTo>
                  <a:cubicBezTo>
                    <a:pt x="5697" y="115"/>
                    <a:pt x="5697" y="38"/>
                    <a:pt x="5622" y="54"/>
                  </a:cubicBezTo>
                  <a:cubicBezTo>
                    <a:pt x="5561" y="61"/>
                    <a:pt x="5492" y="84"/>
                    <a:pt x="5431" y="69"/>
                  </a:cubicBezTo>
                  <a:cubicBezTo>
                    <a:pt x="5408" y="61"/>
                    <a:pt x="5362" y="0"/>
                    <a:pt x="5354" y="16"/>
                  </a:cubicBezTo>
                  <a:cubicBezTo>
                    <a:pt x="5331" y="46"/>
                    <a:pt x="5301" y="107"/>
                    <a:pt x="5347" y="122"/>
                  </a:cubicBezTo>
                  <a:cubicBezTo>
                    <a:pt x="5415" y="153"/>
                    <a:pt x="5400" y="199"/>
                    <a:pt x="5385" y="252"/>
                  </a:cubicBezTo>
                  <a:cubicBezTo>
                    <a:pt x="5339" y="245"/>
                    <a:pt x="5270" y="153"/>
                    <a:pt x="5186" y="176"/>
                  </a:cubicBezTo>
                  <a:cubicBezTo>
                    <a:pt x="5049" y="230"/>
                    <a:pt x="5186" y="122"/>
                    <a:pt x="5049" y="153"/>
                  </a:cubicBezTo>
                  <a:cubicBezTo>
                    <a:pt x="5003" y="168"/>
                    <a:pt x="4934" y="161"/>
                    <a:pt x="4896" y="191"/>
                  </a:cubicBezTo>
                  <a:cubicBezTo>
                    <a:pt x="4843" y="245"/>
                    <a:pt x="4758" y="306"/>
                    <a:pt x="4682" y="313"/>
                  </a:cubicBezTo>
                  <a:cubicBezTo>
                    <a:pt x="4636" y="313"/>
                    <a:pt x="4377" y="329"/>
                    <a:pt x="4361" y="260"/>
                  </a:cubicBezTo>
                  <a:cubicBezTo>
                    <a:pt x="4346" y="138"/>
                    <a:pt x="4293" y="374"/>
                    <a:pt x="4231" y="344"/>
                  </a:cubicBezTo>
                  <a:cubicBezTo>
                    <a:pt x="4163" y="306"/>
                    <a:pt x="4155" y="382"/>
                    <a:pt x="4086" y="382"/>
                  </a:cubicBezTo>
                  <a:cubicBezTo>
                    <a:pt x="4033" y="382"/>
                    <a:pt x="4056" y="405"/>
                    <a:pt x="4025" y="436"/>
                  </a:cubicBezTo>
                  <a:cubicBezTo>
                    <a:pt x="3995" y="459"/>
                    <a:pt x="3934" y="413"/>
                    <a:pt x="3911" y="405"/>
                  </a:cubicBezTo>
                  <a:cubicBezTo>
                    <a:pt x="3834" y="359"/>
                    <a:pt x="3674" y="611"/>
                    <a:pt x="3659" y="672"/>
                  </a:cubicBezTo>
                  <a:cubicBezTo>
                    <a:pt x="3659" y="649"/>
                    <a:pt x="3674" y="520"/>
                    <a:pt x="3682" y="505"/>
                  </a:cubicBezTo>
                  <a:cubicBezTo>
                    <a:pt x="3727" y="451"/>
                    <a:pt x="3735" y="436"/>
                    <a:pt x="3712" y="367"/>
                  </a:cubicBezTo>
                  <a:cubicBezTo>
                    <a:pt x="3689" y="306"/>
                    <a:pt x="3628" y="298"/>
                    <a:pt x="3567" y="291"/>
                  </a:cubicBezTo>
                  <a:cubicBezTo>
                    <a:pt x="3338" y="252"/>
                    <a:pt x="3529" y="428"/>
                    <a:pt x="3399" y="474"/>
                  </a:cubicBezTo>
                  <a:cubicBezTo>
                    <a:pt x="3322" y="497"/>
                    <a:pt x="3300" y="634"/>
                    <a:pt x="3216" y="665"/>
                  </a:cubicBezTo>
                  <a:cubicBezTo>
                    <a:pt x="3193" y="672"/>
                    <a:pt x="3216" y="619"/>
                    <a:pt x="3223" y="611"/>
                  </a:cubicBezTo>
                  <a:cubicBezTo>
                    <a:pt x="3254" y="566"/>
                    <a:pt x="3322" y="482"/>
                    <a:pt x="3338" y="428"/>
                  </a:cubicBezTo>
                  <a:cubicBezTo>
                    <a:pt x="3376" y="329"/>
                    <a:pt x="3200" y="313"/>
                    <a:pt x="3170" y="222"/>
                  </a:cubicBezTo>
                  <a:cubicBezTo>
                    <a:pt x="3162" y="222"/>
                    <a:pt x="3162" y="291"/>
                    <a:pt x="3155" y="306"/>
                  </a:cubicBezTo>
                  <a:cubicBezTo>
                    <a:pt x="3101" y="451"/>
                    <a:pt x="3101" y="451"/>
                    <a:pt x="3101" y="451"/>
                  </a:cubicBezTo>
                  <a:cubicBezTo>
                    <a:pt x="3109" y="420"/>
                    <a:pt x="3116" y="382"/>
                    <a:pt x="3116" y="352"/>
                  </a:cubicBezTo>
                  <a:cubicBezTo>
                    <a:pt x="3116" y="336"/>
                    <a:pt x="3086" y="313"/>
                    <a:pt x="3078" y="283"/>
                  </a:cubicBezTo>
                  <a:cubicBezTo>
                    <a:pt x="3070" y="191"/>
                    <a:pt x="3017" y="161"/>
                    <a:pt x="2925" y="161"/>
                  </a:cubicBezTo>
                  <a:cubicBezTo>
                    <a:pt x="2880" y="161"/>
                    <a:pt x="2811" y="107"/>
                    <a:pt x="2811" y="168"/>
                  </a:cubicBezTo>
                  <a:cubicBezTo>
                    <a:pt x="2811" y="230"/>
                    <a:pt x="2803" y="321"/>
                    <a:pt x="2765" y="367"/>
                  </a:cubicBezTo>
                  <a:cubicBezTo>
                    <a:pt x="2742" y="405"/>
                    <a:pt x="2696" y="390"/>
                    <a:pt x="2673" y="420"/>
                  </a:cubicBezTo>
                  <a:cubicBezTo>
                    <a:pt x="2643" y="459"/>
                    <a:pt x="2650" y="505"/>
                    <a:pt x="2628" y="550"/>
                  </a:cubicBezTo>
                  <a:cubicBezTo>
                    <a:pt x="2612" y="573"/>
                    <a:pt x="2681" y="604"/>
                    <a:pt x="2704" y="619"/>
                  </a:cubicBezTo>
                  <a:cubicBezTo>
                    <a:pt x="2788" y="665"/>
                    <a:pt x="2689" y="672"/>
                    <a:pt x="2650" y="703"/>
                  </a:cubicBezTo>
                  <a:cubicBezTo>
                    <a:pt x="2582" y="787"/>
                    <a:pt x="2704" y="795"/>
                    <a:pt x="2719" y="833"/>
                  </a:cubicBezTo>
                  <a:cubicBezTo>
                    <a:pt x="2650" y="833"/>
                    <a:pt x="2643" y="787"/>
                    <a:pt x="2605" y="787"/>
                  </a:cubicBezTo>
                  <a:cubicBezTo>
                    <a:pt x="2566" y="779"/>
                    <a:pt x="2612" y="871"/>
                    <a:pt x="2528" y="863"/>
                  </a:cubicBezTo>
                  <a:cubicBezTo>
                    <a:pt x="2482" y="863"/>
                    <a:pt x="2490" y="902"/>
                    <a:pt x="2528" y="902"/>
                  </a:cubicBezTo>
                  <a:cubicBezTo>
                    <a:pt x="2574" y="902"/>
                    <a:pt x="2543" y="932"/>
                    <a:pt x="2543" y="963"/>
                  </a:cubicBezTo>
                  <a:cubicBezTo>
                    <a:pt x="2543" y="1024"/>
                    <a:pt x="2582" y="1039"/>
                    <a:pt x="2582" y="1093"/>
                  </a:cubicBezTo>
                  <a:cubicBezTo>
                    <a:pt x="2582" y="1192"/>
                    <a:pt x="2673" y="1199"/>
                    <a:pt x="2696" y="1253"/>
                  </a:cubicBezTo>
                  <a:cubicBezTo>
                    <a:pt x="2643" y="1253"/>
                    <a:pt x="2635" y="1207"/>
                    <a:pt x="2582" y="1230"/>
                  </a:cubicBezTo>
                  <a:cubicBezTo>
                    <a:pt x="2543" y="1253"/>
                    <a:pt x="2490" y="1268"/>
                    <a:pt x="2444" y="1245"/>
                  </a:cubicBezTo>
                  <a:cubicBezTo>
                    <a:pt x="2406" y="1230"/>
                    <a:pt x="2375" y="1207"/>
                    <a:pt x="2414" y="1261"/>
                  </a:cubicBezTo>
                  <a:cubicBezTo>
                    <a:pt x="2429" y="1283"/>
                    <a:pt x="2345" y="1314"/>
                    <a:pt x="2322" y="1306"/>
                  </a:cubicBezTo>
                  <a:cubicBezTo>
                    <a:pt x="2253" y="1276"/>
                    <a:pt x="2253" y="1207"/>
                    <a:pt x="2200" y="1276"/>
                  </a:cubicBezTo>
                  <a:cubicBezTo>
                    <a:pt x="2169" y="1322"/>
                    <a:pt x="2192" y="1306"/>
                    <a:pt x="2223" y="1329"/>
                  </a:cubicBezTo>
                  <a:cubicBezTo>
                    <a:pt x="2299" y="1368"/>
                    <a:pt x="2284" y="1536"/>
                    <a:pt x="2345" y="1566"/>
                  </a:cubicBezTo>
                  <a:cubicBezTo>
                    <a:pt x="2436" y="1604"/>
                    <a:pt x="2330" y="1574"/>
                    <a:pt x="2368" y="1650"/>
                  </a:cubicBezTo>
                  <a:cubicBezTo>
                    <a:pt x="2383" y="1673"/>
                    <a:pt x="2398" y="1795"/>
                    <a:pt x="2360" y="1810"/>
                  </a:cubicBezTo>
                  <a:cubicBezTo>
                    <a:pt x="2345" y="1818"/>
                    <a:pt x="2238" y="1795"/>
                    <a:pt x="2223" y="1780"/>
                  </a:cubicBezTo>
                  <a:cubicBezTo>
                    <a:pt x="2200" y="1765"/>
                    <a:pt x="2161" y="1704"/>
                    <a:pt x="2139" y="1696"/>
                  </a:cubicBezTo>
                  <a:cubicBezTo>
                    <a:pt x="2139" y="1734"/>
                    <a:pt x="2078" y="1780"/>
                    <a:pt x="2116" y="1803"/>
                  </a:cubicBezTo>
                  <a:cubicBezTo>
                    <a:pt x="2169" y="1841"/>
                    <a:pt x="2139" y="1856"/>
                    <a:pt x="2139" y="1902"/>
                  </a:cubicBezTo>
                  <a:cubicBezTo>
                    <a:pt x="2223" y="1902"/>
                    <a:pt x="2276" y="1948"/>
                    <a:pt x="2307" y="2017"/>
                  </a:cubicBezTo>
                  <a:cubicBezTo>
                    <a:pt x="2353" y="2124"/>
                    <a:pt x="2421" y="2085"/>
                    <a:pt x="2505" y="2139"/>
                  </a:cubicBezTo>
                  <a:cubicBezTo>
                    <a:pt x="2566" y="2170"/>
                    <a:pt x="2467" y="2238"/>
                    <a:pt x="2475" y="2246"/>
                  </a:cubicBezTo>
                  <a:cubicBezTo>
                    <a:pt x="2543" y="2299"/>
                    <a:pt x="2543" y="2299"/>
                    <a:pt x="2543" y="2299"/>
                  </a:cubicBezTo>
                  <a:cubicBezTo>
                    <a:pt x="2589" y="2345"/>
                    <a:pt x="2696" y="2475"/>
                    <a:pt x="2696" y="2544"/>
                  </a:cubicBezTo>
                  <a:cubicBezTo>
                    <a:pt x="2666" y="2544"/>
                    <a:pt x="2628" y="2399"/>
                    <a:pt x="2589" y="2376"/>
                  </a:cubicBezTo>
                  <a:cubicBezTo>
                    <a:pt x="2414" y="2269"/>
                    <a:pt x="2414" y="2269"/>
                    <a:pt x="2414" y="2269"/>
                  </a:cubicBezTo>
                  <a:cubicBezTo>
                    <a:pt x="2360" y="2238"/>
                    <a:pt x="2307" y="2292"/>
                    <a:pt x="2261" y="2231"/>
                  </a:cubicBezTo>
                  <a:cubicBezTo>
                    <a:pt x="2238" y="2200"/>
                    <a:pt x="2230" y="2215"/>
                    <a:pt x="2192" y="2215"/>
                  </a:cubicBezTo>
                  <a:cubicBezTo>
                    <a:pt x="2192" y="2292"/>
                    <a:pt x="2269" y="2284"/>
                    <a:pt x="2307" y="2337"/>
                  </a:cubicBezTo>
                  <a:cubicBezTo>
                    <a:pt x="2322" y="2360"/>
                    <a:pt x="2490" y="2483"/>
                    <a:pt x="2436" y="2468"/>
                  </a:cubicBezTo>
                  <a:cubicBezTo>
                    <a:pt x="2391" y="2460"/>
                    <a:pt x="2368" y="2422"/>
                    <a:pt x="2322" y="2422"/>
                  </a:cubicBezTo>
                  <a:cubicBezTo>
                    <a:pt x="2291" y="2414"/>
                    <a:pt x="2253" y="2345"/>
                    <a:pt x="2207" y="2322"/>
                  </a:cubicBezTo>
                  <a:cubicBezTo>
                    <a:pt x="2078" y="2269"/>
                    <a:pt x="2177" y="2391"/>
                    <a:pt x="2078" y="2437"/>
                  </a:cubicBezTo>
                  <a:cubicBezTo>
                    <a:pt x="1955" y="2452"/>
                    <a:pt x="1932" y="2360"/>
                    <a:pt x="1932" y="2261"/>
                  </a:cubicBezTo>
                  <a:cubicBezTo>
                    <a:pt x="1894" y="2254"/>
                    <a:pt x="1825" y="2208"/>
                    <a:pt x="1818" y="2269"/>
                  </a:cubicBezTo>
                  <a:cubicBezTo>
                    <a:pt x="1818" y="2307"/>
                    <a:pt x="1780" y="2368"/>
                    <a:pt x="1810" y="2399"/>
                  </a:cubicBezTo>
                  <a:cubicBezTo>
                    <a:pt x="1894" y="2468"/>
                    <a:pt x="1894" y="2513"/>
                    <a:pt x="1864" y="2605"/>
                  </a:cubicBezTo>
                  <a:cubicBezTo>
                    <a:pt x="1856" y="2628"/>
                    <a:pt x="1864" y="2658"/>
                    <a:pt x="1871" y="2674"/>
                  </a:cubicBezTo>
                  <a:cubicBezTo>
                    <a:pt x="1894" y="2727"/>
                    <a:pt x="1787" y="2689"/>
                    <a:pt x="1772" y="2628"/>
                  </a:cubicBezTo>
                  <a:cubicBezTo>
                    <a:pt x="1764" y="2582"/>
                    <a:pt x="1764" y="2559"/>
                    <a:pt x="1749" y="2521"/>
                  </a:cubicBezTo>
                  <a:cubicBezTo>
                    <a:pt x="1734" y="2483"/>
                    <a:pt x="1749" y="2391"/>
                    <a:pt x="1696" y="2406"/>
                  </a:cubicBezTo>
                  <a:cubicBezTo>
                    <a:pt x="1634" y="2422"/>
                    <a:pt x="1604" y="2437"/>
                    <a:pt x="1543" y="2437"/>
                  </a:cubicBezTo>
                  <a:cubicBezTo>
                    <a:pt x="1543" y="2475"/>
                    <a:pt x="1550" y="2742"/>
                    <a:pt x="1566" y="2750"/>
                  </a:cubicBezTo>
                  <a:cubicBezTo>
                    <a:pt x="1642" y="2819"/>
                    <a:pt x="1742" y="2788"/>
                    <a:pt x="1742" y="2910"/>
                  </a:cubicBezTo>
                  <a:cubicBezTo>
                    <a:pt x="1726" y="2910"/>
                    <a:pt x="1703" y="2880"/>
                    <a:pt x="1673" y="2880"/>
                  </a:cubicBezTo>
                  <a:cubicBezTo>
                    <a:pt x="1558" y="2880"/>
                    <a:pt x="1589" y="2949"/>
                    <a:pt x="1535" y="3025"/>
                  </a:cubicBezTo>
                  <a:cubicBezTo>
                    <a:pt x="1489" y="3109"/>
                    <a:pt x="1604" y="3071"/>
                    <a:pt x="1627" y="3140"/>
                  </a:cubicBezTo>
                  <a:cubicBezTo>
                    <a:pt x="1634" y="3162"/>
                    <a:pt x="1657" y="3224"/>
                    <a:pt x="1680" y="3239"/>
                  </a:cubicBezTo>
                  <a:cubicBezTo>
                    <a:pt x="1742" y="3292"/>
                    <a:pt x="1711" y="3338"/>
                    <a:pt x="1803" y="3338"/>
                  </a:cubicBezTo>
                  <a:cubicBezTo>
                    <a:pt x="1894" y="3338"/>
                    <a:pt x="1902" y="3331"/>
                    <a:pt x="1978" y="3369"/>
                  </a:cubicBezTo>
                  <a:cubicBezTo>
                    <a:pt x="1978" y="3384"/>
                    <a:pt x="1978" y="3384"/>
                    <a:pt x="1978" y="3384"/>
                  </a:cubicBezTo>
                  <a:cubicBezTo>
                    <a:pt x="1940" y="3392"/>
                    <a:pt x="1909" y="3377"/>
                    <a:pt x="1864" y="3384"/>
                  </a:cubicBezTo>
                  <a:cubicBezTo>
                    <a:pt x="1848" y="3384"/>
                    <a:pt x="1848" y="3407"/>
                    <a:pt x="1825" y="3392"/>
                  </a:cubicBezTo>
                  <a:cubicBezTo>
                    <a:pt x="1810" y="3377"/>
                    <a:pt x="1787" y="3377"/>
                    <a:pt x="1772" y="3384"/>
                  </a:cubicBezTo>
                  <a:cubicBezTo>
                    <a:pt x="1772" y="3407"/>
                    <a:pt x="1787" y="3415"/>
                    <a:pt x="1787" y="3438"/>
                  </a:cubicBezTo>
                  <a:cubicBezTo>
                    <a:pt x="1787" y="3476"/>
                    <a:pt x="1726" y="3407"/>
                    <a:pt x="1726" y="3399"/>
                  </a:cubicBezTo>
                  <a:cubicBezTo>
                    <a:pt x="1696" y="3377"/>
                    <a:pt x="1719" y="3361"/>
                    <a:pt x="1696" y="3338"/>
                  </a:cubicBezTo>
                  <a:lnTo>
                    <a:pt x="1696" y="3338"/>
                  </a:lnTo>
                  <a:cubicBezTo>
                    <a:pt x="1680" y="3407"/>
                    <a:pt x="1543" y="3254"/>
                    <a:pt x="1512" y="3246"/>
                  </a:cubicBezTo>
                  <a:lnTo>
                    <a:pt x="1497" y="3246"/>
                  </a:lnTo>
                  <a:cubicBezTo>
                    <a:pt x="1497" y="3246"/>
                    <a:pt x="1497" y="3246"/>
                    <a:pt x="1489" y="3246"/>
                  </a:cubicBezTo>
                  <a:cubicBezTo>
                    <a:pt x="1459" y="3369"/>
                    <a:pt x="1444" y="3544"/>
                    <a:pt x="1467" y="3667"/>
                  </a:cubicBezTo>
                  <a:cubicBezTo>
                    <a:pt x="1482" y="3674"/>
                    <a:pt x="1512" y="3667"/>
                    <a:pt x="1520" y="3674"/>
                  </a:cubicBezTo>
                  <a:cubicBezTo>
                    <a:pt x="1528" y="3697"/>
                    <a:pt x="1512" y="3743"/>
                    <a:pt x="1520" y="3774"/>
                  </a:cubicBezTo>
                  <a:cubicBezTo>
                    <a:pt x="1520" y="3781"/>
                    <a:pt x="1558" y="3911"/>
                    <a:pt x="1566" y="3919"/>
                  </a:cubicBezTo>
                  <a:cubicBezTo>
                    <a:pt x="1596" y="3965"/>
                    <a:pt x="1665" y="3904"/>
                    <a:pt x="1696" y="3881"/>
                  </a:cubicBezTo>
                  <a:cubicBezTo>
                    <a:pt x="1726" y="3865"/>
                    <a:pt x="1795" y="3796"/>
                    <a:pt x="1825" y="3796"/>
                  </a:cubicBezTo>
                  <a:cubicBezTo>
                    <a:pt x="1833" y="3796"/>
                    <a:pt x="1818" y="3842"/>
                    <a:pt x="1848" y="3865"/>
                  </a:cubicBezTo>
                  <a:cubicBezTo>
                    <a:pt x="1971" y="3972"/>
                    <a:pt x="1994" y="3789"/>
                    <a:pt x="2078" y="3758"/>
                  </a:cubicBezTo>
                  <a:cubicBezTo>
                    <a:pt x="2039" y="3812"/>
                    <a:pt x="2039" y="3873"/>
                    <a:pt x="1978" y="3911"/>
                  </a:cubicBezTo>
                  <a:cubicBezTo>
                    <a:pt x="1948" y="3934"/>
                    <a:pt x="1856" y="3995"/>
                    <a:pt x="1818" y="3965"/>
                  </a:cubicBezTo>
                  <a:cubicBezTo>
                    <a:pt x="1757" y="3919"/>
                    <a:pt x="1734" y="4003"/>
                    <a:pt x="1703" y="4049"/>
                  </a:cubicBezTo>
                  <a:cubicBezTo>
                    <a:pt x="1642" y="4125"/>
                    <a:pt x="1719" y="4133"/>
                    <a:pt x="1780" y="4125"/>
                  </a:cubicBezTo>
                  <a:cubicBezTo>
                    <a:pt x="1886" y="4110"/>
                    <a:pt x="1978" y="4148"/>
                    <a:pt x="2055" y="4201"/>
                  </a:cubicBezTo>
                  <a:cubicBezTo>
                    <a:pt x="2085" y="4224"/>
                    <a:pt x="2108" y="4255"/>
                    <a:pt x="2139" y="4278"/>
                  </a:cubicBezTo>
                  <a:cubicBezTo>
                    <a:pt x="2184" y="4308"/>
                    <a:pt x="2108" y="4285"/>
                    <a:pt x="2085" y="4270"/>
                  </a:cubicBezTo>
                  <a:cubicBezTo>
                    <a:pt x="2039" y="4247"/>
                    <a:pt x="1994" y="4148"/>
                    <a:pt x="1940" y="4171"/>
                  </a:cubicBezTo>
                  <a:cubicBezTo>
                    <a:pt x="1894" y="4186"/>
                    <a:pt x="1825" y="4194"/>
                    <a:pt x="1803" y="4232"/>
                  </a:cubicBezTo>
                  <a:cubicBezTo>
                    <a:pt x="1772" y="4301"/>
                    <a:pt x="1864" y="4270"/>
                    <a:pt x="1825" y="4339"/>
                  </a:cubicBezTo>
                  <a:cubicBezTo>
                    <a:pt x="1764" y="4446"/>
                    <a:pt x="1657" y="4507"/>
                    <a:pt x="1864" y="4522"/>
                  </a:cubicBezTo>
                  <a:cubicBezTo>
                    <a:pt x="1932" y="4530"/>
                    <a:pt x="1902" y="4637"/>
                    <a:pt x="2024" y="4637"/>
                  </a:cubicBezTo>
                  <a:cubicBezTo>
                    <a:pt x="2093" y="4637"/>
                    <a:pt x="2009" y="4675"/>
                    <a:pt x="1971" y="4667"/>
                  </a:cubicBezTo>
                  <a:cubicBezTo>
                    <a:pt x="1917" y="4660"/>
                    <a:pt x="1902" y="4599"/>
                    <a:pt x="1841" y="4606"/>
                  </a:cubicBezTo>
                  <a:cubicBezTo>
                    <a:pt x="1833" y="4606"/>
                    <a:pt x="1688" y="4568"/>
                    <a:pt x="1680" y="4606"/>
                  </a:cubicBezTo>
                  <a:cubicBezTo>
                    <a:pt x="1680" y="4644"/>
                    <a:pt x="1596" y="4728"/>
                    <a:pt x="1573" y="4751"/>
                  </a:cubicBezTo>
                  <a:cubicBezTo>
                    <a:pt x="1573" y="4805"/>
                    <a:pt x="1642" y="4858"/>
                    <a:pt x="1688" y="4835"/>
                  </a:cubicBezTo>
                  <a:cubicBezTo>
                    <a:pt x="1749" y="4813"/>
                    <a:pt x="1734" y="4866"/>
                    <a:pt x="1749" y="4904"/>
                  </a:cubicBezTo>
                  <a:cubicBezTo>
                    <a:pt x="1757" y="4927"/>
                    <a:pt x="1871" y="5011"/>
                    <a:pt x="1841" y="5011"/>
                  </a:cubicBezTo>
                  <a:cubicBezTo>
                    <a:pt x="1764" y="5019"/>
                    <a:pt x="1696" y="4996"/>
                    <a:pt x="1673" y="4912"/>
                  </a:cubicBezTo>
                  <a:cubicBezTo>
                    <a:pt x="1642" y="4912"/>
                    <a:pt x="1581" y="4919"/>
                    <a:pt x="1550" y="4912"/>
                  </a:cubicBezTo>
                  <a:cubicBezTo>
                    <a:pt x="1497" y="4896"/>
                    <a:pt x="1505" y="5042"/>
                    <a:pt x="1482" y="5088"/>
                  </a:cubicBezTo>
                  <a:cubicBezTo>
                    <a:pt x="1467" y="5110"/>
                    <a:pt x="1451" y="5126"/>
                    <a:pt x="1436" y="5149"/>
                  </a:cubicBezTo>
                  <a:cubicBezTo>
                    <a:pt x="1413" y="5187"/>
                    <a:pt x="1512" y="5202"/>
                    <a:pt x="1428" y="5225"/>
                  </a:cubicBezTo>
                  <a:cubicBezTo>
                    <a:pt x="1390" y="5240"/>
                    <a:pt x="1337" y="5317"/>
                    <a:pt x="1421" y="5301"/>
                  </a:cubicBezTo>
                  <a:cubicBezTo>
                    <a:pt x="1505" y="5286"/>
                    <a:pt x="1566" y="5255"/>
                    <a:pt x="1650" y="5255"/>
                  </a:cubicBezTo>
                  <a:cubicBezTo>
                    <a:pt x="1650" y="5278"/>
                    <a:pt x="1558" y="5317"/>
                    <a:pt x="1581" y="5340"/>
                  </a:cubicBezTo>
                  <a:cubicBezTo>
                    <a:pt x="1589" y="5347"/>
                    <a:pt x="1696" y="5362"/>
                    <a:pt x="1657" y="5378"/>
                  </a:cubicBezTo>
                  <a:cubicBezTo>
                    <a:pt x="1619" y="5393"/>
                    <a:pt x="1474" y="5424"/>
                    <a:pt x="1467" y="5454"/>
                  </a:cubicBezTo>
                  <a:cubicBezTo>
                    <a:pt x="1459" y="5492"/>
                    <a:pt x="1413" y="5546"/>
                    <a:pt x="1421" y="5584"/>
                  </a:cubicBezTo>
                  <a:cubicBezTo>
                    <a:pt x="1421" y="5599"/>
                    <a:pt x="1421" y="5676"/>
                    <a:pt x="1405" y="5676"/>
                  </a:cubicBezTo>
                  <a:cubicBezTo>
                    <a:pt x="1352" y="5676"/>
                    <a:pt x="1352" y="5553"/>
                    <a:pt x="1291" y="5599"/>
                  </a:cubicBezTo>
                  <a:cubicBezTo>
                    <a:pt x="1230" y="5645"/>
                    <a:pt x="1138" y="5630"/>
                    <a:pt x="1062" y="5630"/>
                  </a:cubicBezTo>
                  <a:cubicBezTo>
                    <a:pt x="962" y="5660"/>
                    <a:pt x="840" y="5683"/>
                    <a:pt x="932" y="5821"/>
                  </a:cubicBezTo>
                  <a:cubicBezTo>
                    <a:pt x="970" y="5897"/>
                    <a:pt x="1130" y="5828"/>
                    <a:pt x="1214" y="5859"/>
                  </a:cubicBezTo>
                  <a:cubicBezTo>
                    <a:pt x="1283" y="5882"/>
                    <a:pt x="1344" y="5859"/>
                    <a:pt x="1413" y="5874"/>
                  </a:cubicBezTo>
                  <a:cubicBezTo>
                    <a:pt x="1512" y="5897"/>
                    <a:pt x="1558" y="5782"/>
                    <a:pt x="1673" y="5782"/>
                  </a:cubicBezTo>
                  <a:cubicBezTo>
                    <a:pt x="1742" y="5782"/>
                    <a:pt x="1818" y="5851"/>
                    <a:pt x="1909" y="5851"/>
                  </a:cubicBezTo>
                  <a:lnTo>
                    <a:pt x="1909" y="5851"/>
                  </a:lnTo>
                  <a:cubicBezTo>
                    <a:pt x="1825" y="5874"/>
                    <a:pt x="1787" y="5874"/>
                    <a:pt x="1703" y="5836"/>
                  </a:cubicBezTo>
                  <a:cubicBezTo>
                    <a:pt x="1596" y="5782"/>
                    <a:pt x="1535" y="5966"/>
                    <a:pt x="1444" y="5912"/>
                  </a:cubicBezTo>
                  <a:cubicBezTo>
                    <a:pt x="1382" y="5874"/>
                    <a:pt x="1291" y="5958"/>
                    <a:pt x="1230" y="5958"/>
                  </a:cubicBezTo>
                  <a:lnTo>
                    <a:pt x="1230" y="5958"/>
                  </a:lnTo>
                  <a:cubicBezTo>
                    <a:pt x="1230" y="5966"/>
                    <a:pt x="1230" y="5966"/>
                    <a:pt x="1230" y="5966"/>
                  </a:cubicBezTo>
                  <a:cubicBezTo>
                    <a:pt x="1283" y="5989"/>
                    <a:pt x="1352" y="6180"/>
                    <a:pt x="1421" y="6226"/>
                  </a:cubicBezTo>
                  <a:cubicBezTo>
                    <a:pt x="1482" y="6271"/>
                    <a:pt x="1566" y="6287"/>
                    <a:pt x="1642" y="6310"/>
                  </a:cubicBezTo>
                  <a:cubicBezTo>
                    <a:pt x="1673" y="6317"/>
                    <a:pt x="1726" y="6378"/>
                    <a:pt x="1734" y="6378"/>
                  </a:cubicBezTo>
                  <a:cubicBezTo>
                    <a:pt x="1886" y="6386"/>
                    <a:pt x="2017" y="6126"/>
                    <a:pt x="2093" y="6027"/>
                  </a:cubicBezTo>
                  <a:cubicBezTo>
                    <a:pt x="2146" y="6012"/>
                    <a:pt x="2207" y="5928"/>
                    <a:pt x="2253" y="5889"/>
                  </a:cubicBezTo>
                  <a:cubicBezTo>
                    <a:pt x="2284" y="5859"/>
                    <a:pt x="2291" y="5821"/>
                    <a:pt x="2322" y="5798"/>
                  </a:cubicBezTo>
                  <a:cubicBezTo>
                    <a:pt x="2337" y="5775"/>
                    <a:pt x="2353" y="5821"/>
                    <a:pt x="2391" y="5790"/>
                  </a:cubicBezTo>
                  <a:cubicBezTo>
                    <a:pt x="2406" y="5775"/>
                    <a:pt x="2414" y="5729"/>
                    <a:pt x="2429" y="5706"/>
                  </a:cubicBezTo>
                  <a:cubicBezTo>
                    <a:pt x="2452" y="5660"/>
                    <a:pt x="2658" y="5446"/>
                    <a:pt x="2597" y="5416"/>
                  </a:cubicBezTo>
                  <a:cubicBezTo>
                    <a:pt x="2513" y="5385"/>
                    <a:pt x="2398" y="5401"/>
                    <a:pt x="2299" y="5378"/>
                  </a:cubicBezTo>
                  <a:cubicBezTo>
                    <a:pt x="2345" y="5347"/>
                    <a:pt x="2673" y="5385"/>
                    <a:pt x="2650" y="5431"/>
                  </a:cubicBezTo>
                  <a:cubicBezTo>
                    <a:pt x="2612" y="5523"/>
                    <a:pt x="2551" y="5614"/>
                    <a:pt x="2498" y="5699"/>
                  </a:cubicBezTo>
                  <a:cubicBezTo>
                    <a:pt x="2459" y="5752"/>
                    <a:pt x="2391" y="5798"/>
                    <a:pt x="2482" y="5805"/>
                  </a:cubicBezTo>
                  <a:cubicBezTo>
                    <a:pt x="2521" y="5813"/>
                    <a:pt x="2421" y="5889"/>
                    <a:pt x="2414" y="5897"/>
                  </a:cubicBezTo>
                  <a:cubicBezTo>
                    <a:pt x="2322" y="5951"/>
                    <a:pt x="2322" y="5951"/>
                    <a:pt x="2322" y="5951"/>
                  </a:cubicBezTo>
                  <a:cubicBezTo>
                    <a:pt x="2276" y="5974"/>
                    <a:pt x="2337" y="5958"/>
                    <a:pt x="2345" y="5981"/>
                  </a:cubicBezTo>
                  <a:cubicBezTo>
                    <a:pt x="2345" y="5996"/>
                    <a:pt x="2330" y="6012"/>
                    <a:pt x="2322" y="6027"/>
                  </a:cubicBezTo>
                  <a:lnTo>
                    <a:pt x="2322" y="6027"/>
                  </a:lnTo>
                  <a:cubicBezTo>
                    <a:pt x="2337" y="6050"/>
                    <a:pt x="2345" y="6080"/>
                    <a:pt x="2368" y="6103"/>
                  </a:cubicBezTo>
                  <a:cubicBezTo>
                    <a:pt x="2383" y="6111"/>
                    <a:pt x="2398" y="6096"/>
                    <a:pt x="2406" y="6096"/>
                  </a:cubicBezTo>
                  <a:cubicBezTo>
                    <a:pt x="2436" y="6096"/>
                    <a:pt x="2459" y="6111"/>
                    <a:pt x="2482" y="6111"/>
                  </a:cubicBezTo>
                  <a:cubicBezTo>
                    <a:pt x="2498" y="6111"/>
                    <a:pt x="2498" y="6088"/>
                    <a:pt x="2498" y="6080"/>
                  </a:cubicBezTo>
                  <a:cubicBezTo>
                    <a:pt x="2505" y="6057"/>
                    <a:pt x="2482" y="6027"/>
                    <a:pt x="2498" y="6012"/>
                  </a:cubicBezTo>
                  <a:cubicBezTo>
                    <a:pt x="2528" y="5996"/>
                    <a:pt x="2566" y="6012"/>
                    <a:pt x="2589" y="6027"/>
                  </a:cubicBezTo>
                  <a:cubicBezTo>
                    <a:pt x="2605" y="6027"/>
                    <a:pt x="2582" y="6050"/>
                    <a:pt x="2589" y="6057"/>
                  </a:cubicBezTo>
                  <a:cubicBezTo>
                    <a:pt x="2612" y="6073"/>
                    <a:pt x="2635" y="6057"/>
                    <a:pt x="2658" y="6065"/>
                  </a:cubicBezTo>
                  <a:cubicBezTo>
                    <a:pt x="2673" y="6065"/>
                    <a:pt x="2696" y="6065"/>
                    <a:pt x="2696" y="6080"/>
                  </a:cubicBezTo>
                  <a:cubicBezTo>
                    <a:pt x="2696" y="6111"/>
                    <a:pt x="2658" y="6126"/>
                    <a:pt x="2650" y="6157"/>
                  </a:cubicBezTo>
                  <a:cubicBezTo>
                    <a:pt x="2650" y="6180"/>
                    <a:pt x="2681" y="6195"/>
                    <a:pt x="2673" y="6218"/>
                  </a:cubicBezTo>
                  <a:cubicBezTo>
                    <a:pt x="2673" y="6233"/>
                    <a:pt x="2650" y="6233"/>
                    <a:pt x="2650" y="6249"/>
                  </a:cubicBezTo>
                  <a:cubicBezTo>
                    <a:pt x="2650" y="6264"/>
                    <a:pt x="2658" y="6287"/>
                    <a:pt x="2673" y="6294"/>
                  </a:cubicBezTo>
                  <a:cubicBezTo>
                    <a:pt x="2689" y="6302"/>
                    <a:pt x="2704" y="6302"/>
                    <a:pt x="2719" y="6302"/>
                  </a:cubicBezTo>
                  <a:cubicBezTo>
                    <a:pt x="2750" y="6302"/>
                    <a:pt x="2780" y="6294"/>
                    <a:pt x="2811" y="6279"/>
                  </a:cubicBezTo>
                  <a:cubicBezTo>
                    <a:pt x="2834" y="6271"/>
                    <a:pt x="2857" y="6241"/>
                    <a:pt x="2880" y="6218"/>
                  </a:cubicBezTo>
                  <a:cubicBezTo>
                    <a:pt x="2895" y="6203"/>
                    <a:pt x="2895" y="6180"/>
                    <a:pt x="2918" y="6172"/>
                  </a:cubicBezTo>
                  <a:cubicBezTo>
                    <a:pt x="2956" y="6164"/>
                    <a:pt x="2994" y="6195"/>
                    <a:pt x="3025" y="6195"/>
                  </a:cubicBezTo>
                  <a:cubicBezTo>
                    <a:pt x="3055" y="6203"/>
                    <a:pt x="3093" y="6203"/>
                    <a:pt x="3124" y="6187"/>
                  </a:cubicBezTo>
                  <a:cubicBezTo>
                    <a:pt x="3147" y="6180"/>
                    <a:pt x="3155" y="6157"/>
                    <a:pt x="3178" y="6149"/>
                  </a:cubicBezTo>
                  <a:cubicBezTo>
                    <a:pt x="3200" y="6141"/>
                    <a:pt x="3231" y="6157"/>
                    <a:pt x="3246" y="6149"/>
                  </a:cubicBezTo>
                  <a:cubicBezTo>
                    <a:pt x="3269" y="6141"/>
                    <a:pt x="3277" y="6103"/>
                    <a:pt x="3300" y="6096"/>
                  </a:cubicBezTo>
                  <a:cubicBezTo>
                    <a:pt x="3330" y="6080"/>
                    <a:pt x="3376" y="6080"/>
                    <a:pt x="3414" y="6073"/>
                  </a:cubicBezTo>
                  <a:lnTo>
                    <a:pt x="3414" y="6073"/>
                  </a:lnTo>
                  <a:cubicBezTo>
                    <a:pt x="3414" y="6042"/>
                    <a:pt x="3437" y="5996"/>
                    <a:pt x="3414" y="5966"/>
                  </a:cubicBezTo>
                  <a:cubicBezTo>
                    <a:pt x="3399" y="5951"/>
                    <a:pt x="3368" y="5996"/>
                    <a:pt x="3345" y="6004"/>
                  </a:cubicBezTo>
                  <a:cubicBezTo>
                    <a:pt x="3322" y="6004"/>
                    <a:pt x="3284" y="6012"/>
                    <a:pt x="3261" y="5989"/>
                  </a:cubicBezTo>
                  <a:cubicBezTo>
                    <a:pt x="3246" y="5966"/>
                    <a:pt x="3239" y="5920"/>
                    <a:pt x="3261" y="5905"/>
                  </a:cubicBezTo>
                  <a:cubicBezTo>
                    <a:pt x="3292" y="5882"/>
                    <a:pt x="3338" y="5905"/>
                    <a:pt x="3376" y="5897"/>
                  </a:cubicBezTo>
                  <a:cubicBezTo>
                    <a:pt x="3414" y="5889"/>
                    <a:pt x="3445" y="5882"/>
                    <a:pt x="3475" y="5866"/>
                  </a:cubicBezTo>
                  <a:cubicBezTo>
                    <a:pt x="3483" y="5859"/>
                    <a:pt x="3475" y="5844"/>
                    <a:pt x="3475" y="5828"/>
                  </a:cubicBezTo>
                  <a:cubicBezTo>
                    <a:pt x="3468" y="5821"/>
                    <a:pt x="3445" y="5821"/>
                    <a:pt x="3452" y="5813"/>
                  </a:cubicBezTo>
                  <a:cubicBezTo>
                    <a:pt x="3452" y="5782"/>
                    <a:pt x="3475" y="5767"/>
                    <a:pt x="3483" y="5737"/>
                  </a:cubicBezTo>
                  <a:cubicBezTo>
                    <a:pt x="3491" y="5714"/>
                    <a:pt x="3475" y="5691"/>
                    <a:pt x="3483" y="5668"/>
                  </a:cubicBezTo>
                  <a:cubicBezTo>
                    <a:pt x="3498" y="5645"/>
                    <a:pt x="3529" y="5653"/>
                    <a:pt x="3544" y="5637"/>
                  </a:cubicBezTo>
                  <a:cubicBezTo>
                    <a:pt x="3567" y="5614"/>
                    <a:pt x="3559" y="5561"/>
                    <a:pt x="3590" y="5546"/>
                  </a:cubicBezTo>
                  <a:cubicBezTo>
                    <a:pt x="3613" y="5538"/>
                    <a:pt x="3628" y="5576"/>
                    <a:pt x="3643" y="5592"/>
                  </a:cubicBezTo>
                  <a:cubicBezTo>
                    <a:pt x="3666" y="5607"/>
                    <a:pt x="3682" y="5653"/>
                    <a:pt x="3704" y="5637"/>
                  </a:cubicBezTo>
                  <a:cubicBezTo>
                    <a:pt x="3766" y="5599"/>
                    <a:pt x="3773" y="5515"/>
                    <a:pt x="3827" y="5477"/>
                  </a:cubicBezTo>
                  <a:cubicBezTo>
                    <a:pt x="3842" y="5462"/>
                    <a:pt x="3865" y="5507"/>
                    <a:pt x="3880" y="5500"/>
                  </a:cubicBezTo>
                  <a:cubicBezTo>
                    <a:pt x="3903" y="5485"/>
                    <a:pt x="3903" y="5446"/>
                    <a:pt x="3926" y="5424"/>
                  </a:cubicBezTo>
                  <a:cubicBezTo>
                    <a:pt x="3941" y="5408"/>
                    <a:pt x="3972" y="5408"/>
                    <a:pt x="3987" y="5408"/>
                  </a:cubicBezTo>
                  <a:cubicBezTo>
                    <a:pt x="4010" y="5408"/>
                    <a:pt x="4025" y="5416"/>
                    <a:pt x="4041" y="5408"/>
                  </a:cubicBezTo>
                  <a:cubicBezTo>
                    <a:pt x="4056" y="5401"/>
                    <a:pt x="4064" y="5385"/>
                    <a:pt x="4079" y="5370"/>
                  </a:cubicBezTo>
                  <a:cubicBezTo>
                    <a:pt x="4086" y="5362"/>
                    <a:pt x="4102" y="5362"/>
                    <a:pt x="4109" y="5347"/>
                  </a:cubicBezTo>
                  <a:cubicBezTo>
                    <a:pt x="4109" y="5332"/>
                    <a:pt x="4086" y="5324"/>
                    <a:pt x="4086" y="5309"/>
                  </a:cubicBezTo>
                  <a:cubicBezTo>
                    <a:pt x="4094" y="5294"/>
                    <a:pt x="4102" y="5271"/>
                    <a:pt x="4117" y="5271"/>
                  </a:cubicBezTo>
                  <a:cubicBezTo>
                    <a:pt x="4170" y="5271"/>
                    <a:pt x="4208" y="5309"/>
                    <a:pt x="4254" y="5309"/>
                  </a:cubicBezTo>
                  <a:cubicBezTo>
                    <a:pt x="4285" y="5317"/>
                    <a:pt x="4316" y="5294"/>
                    <a:pt x="4346" y="5294"/>
                  </a:cubicBezTo>
                  <a:cubicBezTo>
                    <a:pt x="4361" y="5294"/>
                    <a:pt x="4361" y="5324"/>
                    <a:pt x="4369" y="5324"/>
                  </a:cubicBezTo>
                  <a:cubicBezTo>
                    <a:pt x="4384" y="5324"/>
                    <a:pt x="4392" y="5301"/>
                    <a:pt x="4407" y="5294"/>
                  </a:cubicBezTo>
                  <a:cubicBezTo>
                    <a:pt x="4415" y="5294"/>
                    <a:pt x="4422" y="5317"/>
                    <a:pt x="4438" y="5309"/>
                  </a:cubicBezTo>
                  <a:cubicBezTo>
                    <a:pt x="4453" y="5301"/>
                    <a:pt x="4453" y="5278"/>
                    <a:pt x="4461" y="5255"/>
                  </a:cubicBezTo>
                  <a:cubicBezTo>
                    <a:pt x="4461" y="5232"/>
                    <a:pt x="4445" y="5210"/>
                    <a:pt x="4453" y="5187"/>
                  </a:cubicBezTo>
                  <a:cubicBezTo>
                    <a:pt x="4461" y="5171"/>
                    <a:pt x="4476" y="5156"/>
                    <a:pt x="4491" y="5156"/>
                  </a:cubicBezTo>
                  <a:cubicBezTo>
                    <a:pt x="4514" y="5164"/>
                    <a:pt x="4529" y="5187"/>
                    <a:pt x="4545" y="5202"/>
                  </a:cubicBezTo>
                  <a:cubicBezTo>
                    <a:pt x="4560" y="5210"/>
                    <a:pt x="4568" y="5225"/>
                    <a:pt x="4583" y="5232"/>
                  </a:cubicBezTo>
                  <a:cubicBezTo>
                    <a:pt x="4598" y="5232"/>
                    <a:pt x="4613" y="5232"/>
                    <a:pt x="4629" y="5225"/>
                  </a:cubicBezTo>
                  <a:cubicBezTo>
                    <a:pt x="4644" y="5217"/>
                    <a:pt x="4644" y="5187"/>
                    <a:pt x="4659" y="5187"/>
                  </a:cubicBezTo>
                  <a:cubicBezTo>
                    <a:pt x="4675" y="5179"/>
                    <a:pt x="4690" y="5194"/>
                    <a:pt x="4705" y="5202"/>
                  </a:cubicBezTo>
                  <a:lnTo>
                    <a:pt x="4705" y="5202"/>
                  </a:lnTo>
                  <a:cubicBezTo>
                    <a:pt x="4728" y="5156"/>
                    <a:pt x="4758" y="5126"/>
                    <a:pt x="4774" y="5080"/>
                  </a:cubicBezTo>
                  <a:cubicBezTo>
                    <a:pt x="4789" y="5042"/>
                    <a:pt x="4789" y="4996"/>
                    <a:pt x="4797" y="4957"/>
                  </a:cubicBezTo>
                  <a:cubicBezTo>
                    <a:pt x="4797" y="4942"/>
                    <a:pt x="4789" y="4927"/>
                    <a:pt x="4789" y="4912"/>
                  </a:cubicBezTo>
                  <a:cubicBezTo>
                    <a:pt x="4797" y="4896"/>
                    <a:pt x="4812" y="4881"/>
                    <a:pt x="4804" y="4874"/>
                  </a:cubicBezTo>
                  <a:cubicBezTo>
                    <a:pt x="4804" y="4851"/>
                    <a:pt x="4774" y="4828"/>
                    <a:pt x="4789" y="4805"/>
                  </a:cubicBezTo>
                  <a:cubicBezTo>
                    <a:pt x="4797" y="4782"/>
                    <a:pt x="4835" y="4782"/>
                    <a:pt x="4858" y="4774"/>
                  </a:cubicBezTo>
                  <a:cubicBezTo>
                    <a:pt x="4865" y="4767"/>
                    <a:pt x="4873" y="4759"/>
                    <a:pt x="4881" y="4751"/>
                  </a:cubicBezTo>
                  <a:lnTo>
                    <a:pt x="4881" y="4751"/>
                  </a:lnTo>
                  <a:cubicBezTo>
                    <a:pt x="4919" y="4705"/>
                    <a:pt x="4957" y="4652"/>
                    <a:pt x="5003" y="4621"/>
                  </a:cubicBezTo>
                  <a:cubicBezTo>
                    <a:pt x="5026" y="4606"/>
                    <a:pt x="5056" y="4629"/>
                    <a:pt x="5087" y="4614"/>
                  </a:cubicBezTo>
                  <a:cubicBezTo>
                    <a:pt x="5117" y="4606"/>
                    <a:pt x="5148" y="4583"/>
                    <a:pt x="5179" y="4553"/>
                  </a:cubicBezTo>
                  <a:cubicBezTo>
                    <a:pt x="5194" y="4530"/>
                    <a:pt x="5179" y="4492"/>
                    <a:pt x="5202" y="4476"/>
                  </a:cubicBezTo>
                  <a:cubicBezTo>
                    <a:pt x="5240" y="4446"/>
                    <a:pt x="5293" y="4476"/>
                    <a:pt x="5324" y="4453"/>
                  </a:cubicBezTo>
                  <a:cubicBezTo>
                    <a:pt x="5347" y="4438"/>
                    <a:pt x="5339" y="4400"/>
                    <a:pt x="5347" y="4377"/>
                  </a:cubicBezTo>
                  <a:cubicBezTo>
                    <a:pt x="5354" y="4346"/>
                    <a:pt x="5369" y="4316"/>
                    <a:pt x="5362" y="4285"/>
                  </a:cubicBezTo>
                  <a:cubicBezTo>
                    <a:pt x="5362" y="4270"/>
                    <a:pt x="5324" y="4285"/>
                    <a:pt x="5316" y="4263"/>
                  </a:cubicBezTo>
                  <a:cubicBezTo>
                    <a:pt x="5308" y="4224"/>
                    <a:pt x="5347" y="4171"/>
                    <a:pt x="5331" y="4125"/>
                  </a:cubicBezTo>
                  <a:cubicBezTo>
                    <a:pt x="5324" y="4102"/>
                    <a:pt x="5263" y="4117"/>
                    <a:pt x="5263" y="4087"/>
                  </a:cubicBezTo>
                  <a:cubicBezTo>
                    <a:pt x="5263" y="4049"/>
                    <a:pt x="5308" y="4026"/>
                    <a:pt x="5331" y="3988"/>
                  </a:cubicBezTo>
                  <a:cubicBezTo>
                    <a:pt x="5362" y="3942"/>
                    <a:pt x="5415" y="3904"/>
                    <a:pt x="5423" y="3850"/>
                  </a:cubicBezTo>
                  <a:cubicBezTo>
                    <a:pt x="5431" y="3804"/>
                    <a:pt x="5408" y="3766"/>
                    <a:pt x="5377" y="3728"/>
                  </a:cubicBezTo>
                  <a:cubicBezTo>
                    <a:pt x="5362" y="3705"/>
                    <a:pt x="5324" y="3713"/>
                    <a:pt x="5301" y="3697"/>
                  </a:cubicBezTo>
                  <a:cubicBezTo>
                    <a:pt x="5278" y="3674"/>
                    <a:pt x="5270" y="3629"/>
                    <a:pt x="5247" y="3621"/>
                  </a:cubicBezTo>
                  <a:cubicBezTo>
                    <a:pt x="5225" y="3613"/>
                    <a:pt x="5217" y="3644"/>
                    <a:pt x="5194" y="3652"/>
                  </a:cubicBezTo>
                  <a:cubicBezTo>
                    <a:pt x="5156" y="3659"/>
                    <a:pt x="5110" y="3644"/>
                    <a:pt x="5072" y="3659"/>
                  </a:cubicBezTo>
                  <a:cubicBezTo>
                    <a:pt x="5049" y="3667"/>
                    <a:pt x="5056" y="3713"/>
                    <a:pt x="5033" y="3713"/>
                  </a:cubicBezTo>
                  <a:cubicBezTo>
                    <a:pt x="5003" y="3720"/>
                    <a:pt x="4957" y="3713"/>
                    <a:pt x="4942" y="3690"/>
                  </a:cubicBezTo>
                  <a:cubicBezTo>
                    <a:pt x="4919" y="3667"/>
                    <a:pt x="4942" y="3636"/>
                    <a:pt x="4942" y="3613"/>
                  </a:cubicBezTo>
                  <a:cubicBezTo>
                    <a:pt x="4942" y="3552"/>
                    <a:pt x="4942" y="3491"/>
                    <a:pt x="4927" y="3438"/>
                  </a:cubicBezTo>
                  <a:cubicBezTo>
                    <a:pt x="4927" y="3422"/>
                    <a:pt x="4904" y="3415"/>
                    <a:pt x="4904" y="3399"/>
                  </a:cubicBezTo>
                  <a:cubicBezTo>
                    <a:pt x="4904" y="3369"/>
                    <a:pt x="4919" y="3331"/>
                    <a:pt x="4911" y="3300"/>
                  </a:cubicBezTo>
                  <a:cubicBezTo>
                    <a:pt x="4904" y="3269"/>
                    <a:pt x="4865" y="3254"/>
                    <a:pt x="4858" y="3231"/>
                  </a:cubicBezTo>
                  <a:cubicBezTo>
                    <a:pt x="4835" y="3178"/>
                    <a:pt x="4827" y="3117"/>
                    <a:pt x="4812" y="3056"/>
                  </a:cubicBez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25" name="Freeform 195"/>
            <p:cNvSpPr>
              <a:spLocks noChangeArrowheads="1"/>
            </p:cNvSpPr>
            <p:nvPr/>
          </p:nvSpPr>
          <p:spPr bwMode="auto">
            <a:xfrm>
              <a:off x="3624027" y="2027238"/>
              <a:ext cx="866719" cy="1846262"/>
            </a:xfrm>
            <a:custGeom>
              <a:avLst/>
              <a:gdLst>
                <a:gd name="T0" fmla="*/ 764 w 2407"/>
                <a:gd name="T1" fmla="*/ 2368 h 5127"/>
                <a:gd name="T2" fmla="*/ 772 w 2407"/>
                <a:gd name="T3" fmla="*/ 2429 h 5127"/>
                <a:gd name="T4" fmla="*/ 710 w 2407"/>
                <a:gd name="T5" fmla="*/ 2414 h 5127"/>
                <a:gd name="T6" fmla="*/ 191 w 2407"/>
                <a:gd name="T7" fmla="*/ 4645 h 5127"/>
                <a:gd name="T8" fmla="*/ 390 w 2407"/>
                <a:gd name="T9" fmla="*/ 4354 h 5127"/>
                <a:gd name="T10" fmla="*/ 275 w 2407"/>
                <a:gd name="T11" fmla="*/ 4698 h 5127"/>
                <a:gd name="T12" fmla="*/ 61 w 2407"/>
                <a:gd name="T13" fmla="*/ 5072 h 5127"/>
                <a:gd name="T14" fmla="*/ 46 w 2407"/>
                <a:gd name="T15" fmla="*/ 5019 h 5127"/>
                <a:gd name="T16" fmla="*/ 0 w 2407"/>
                <a:gd name="T17" fmla="*/ 5065 h 5127"/>
                <a:gd name="T18" fmla="*/ 53 w 2407"/>
                <a:gd name="T19" fmla="*/ 5110 h 5127"/>
                <a:gd name="T20" fmla="*/ 611 w 2407"/>
                <a:gd name="T21" fmla="*/ 4262 h 5127"/>
                <a:gd name="T22" fmla="*/ 558 w 2407"/>
                <a:gd name="T23" fmla="*/ 4285 h 5127"/>
                <a:gd name="T24" fmla="*/ 581 w 2407"/>
                <a:gd name="T25" fmla="*/ 4370 h 5127"/>
                <a:gd name="T26" fmla="*/ 611 w 2407"/>
                <a:gd name="T27" fmla="*/ 4262 h 5127"/>
                <a:gd name="T28" fmla="*/ 947 w 2407"/>
                <a:gd name="T29" fmla="*/ 2651 h 5127"/>
                <a:gd name="T30" fmla="*/ 833 w 2407"/>
                <a:gd name="T31" fmla="*/ 2926 h 5127"/>
                <a:gd name="T32" fmla="*/ 710 w 2407"/>
                <a:gd name="T33" fmla="*/ 3262 h 5127"/>
                <a:gd name="T34" fmla="*/ 710 w 2407"/>
                <a:gd name="T35" fmla="*/ 3568 h 5127"/>
                <a:gd name="T36" fmla="*/ 619 w 2407"/>
                <a:gd name="T37" fmla="*/ 3850 h 5127"/>
                <a:gd name="T38" fmla="*/ 703 w 2407"/>
                <a:gd name="T39" fmla="*/ 4194 h 5127"/>
                <a:gd name="T40" fmla="*/ 382 w 2407"/>
                <a:gd name="T41" fmla="*/ 3942 h 5127"/>
                <a:gd name="T42" fmla="*/ 390 w 2407"/>
                <a:gd name="T43" fmla="*/ 3476 h 5127"/>
                <a:gd name="T44" fmla="*/ 413 w 2407"/>
                <a:gd name="T45" fmla="*/ 3170 h 5127"/>
                <a:gd name="T46" fmla="*/ 298 w 2407"/>
                <a:gd name="T47" fmla="*/ 2597 h 5127"/>
                <a:gd name="T48" fmla="*/ 611 w 2407"/>
                <a:gd name="T49" fmla="*/ 2559 h 5127"/>
                <a:gd name="T50" fmla="*/ 657 w 2407"/>
                <a:gd name="T51" fmla="*/ 2300 h 5127"/>
                <a:gd name="T52" fmla="*/ 665 w 2407"/>
                <a:gd name="T53" fmla="*/ 2238 h 5127"/>
                <a:gd name="T54" fmla="*/ 718 w 2407"/>
                <a:gd name="T55" fmla="*/ 2300 h 5127"/>
                <a:gd name="T56" fmla="*/ 1031 w 2407"/>
                <a:gd name="T57" fmla="*/ 1834 h 5127"/>
                <a:gd name="T58" fmla="*/ 947 w 2407"/>
                <a:gd name="T59" fmla="*/ 1895 h 5127"/>
                <a:gd name="T60" fmla="*/ 978 w 2407"/>
                <a:gd name="T61" fmla="*/ 1917 h 5127"/>
                <a:gd name="T62" fmla="*/ 1054 w 2407"/>
                <a:gd name="T63" fmla="*/ 1849 h 5127"/>
                <a:gd name="T64" fmla="*/ 2047 w 2407"/>
                <a:gd name="T65" fmla="*/ 1543 h 5127"/>
                <a:gd name="T66" fmla="*/ 2039 w 2407"/>
                <a:gd name="T67" fmla="*/ 1177 h 5127"/>
                <a:gd name="T68" fmla="*/ 2169 w 2407"/>
                <a:gd name="T69" fmla="*/ 986 h 5127"/>
                <a:gd name="T70" fmla="*/ 2406 w 2407"/>
                <a:gd name="T71" fmla="*/ 810 h 5127"/>
                <a:gd name="T72" fmla="*/ 2208 w 2407"/>
                <a:gd name="T73" fmla="*/ 955 h 5127"/>
                <a:gd name="T74" fmla="*/ 2231 w 2407"/>
                <a:gd name="T75" fmla="*/ 718 h 5127"/>
                <a:gd name="T76" fmla="*/ 2337 w 2407"/>
                <a:gd name="T77" fmla="*/ 291 h 5127"/>
                <a:gd name="T78" fmla="*/ 2162 w 2407"/>
                <a:gd name="T79" fmla="*/ 130 h 5127"/>
                <a:gd name="T80" fmla="*/ 1619 w 2407"/>
                <a:gd name="T81" fmla="*/ 566 h 5127"/>
                <a:gd name="T82" fmla="*/ 1444 w 2407"/>
                <a:gd name="T83" fmla="*/ 963 h 5127"/>
                <a:gd name="T84" fmla="*/ 1314 w 2407"/>
                <a:gd name="T85" fmla="*/ 871 h 5127"/>
                <a:gd name="T86" fmla="*/ 1260 w 2407"/>
                <a:gd name="T87" fmla="*/ 963 h 5127"/>
                <a:gd name="T88" fmla="*/ 978 w 2407"/>
                <a:gd name="T89" fmla="*/ 909 h 5127"/>
                <a:gd name="T90" fmla="*/ 886 w 2407"/>
                <a:gd name="T91" fmla="*/ 1138 h 5127"/>
                <a:gd name="T92" fmla="*/ 939 w 2407"/>
                <a:gd name="T93" fmla="*/ 1429 h 5127"/>
                <a:gd name="T94" fmla="*/ 840 w 2407"/>
                <a:gd name="T95" fmla="*/ 1574 h 5127"/>
                <a:gd name="T96" fmla="*/ 1283 w 2407"/>
                <a:gd name="T97" fmla="*/ 1849 h 5127"/>
                <a:gd name="T98" fmla="*/ 886 w 2407"/>
                <a:gd name="T99" fmla="*/ 2093 h 5127"/>
                <a:gd name="T100" fmla="*/ 1085 w 2407"/>
                <a:gd name="T101" fmla="*/ 2391 h 5127"/>
                <a:gd name="T102" fmla="*/ 1360 w 2407"/>
                <a:gd name="T103" fmla="*/ 2162 h 5127"/>
                <a:gd name="T104" fmla="*/ 1398 w 2407"/>
                <a:gd name="T105" fmla="*/ 1979 h 5127"/>
                <a:gd name="T106" fmla="*/ 1551 w 2407"/>
                <a:gd name="T107" fmla="*/ 2017 h 5127"/>
                <a:gd name="T108" fmla="*/ 1658 w 2407"/>
                <a:gd name="T109" fmla="*/ 1811 h 5127"/>
                <a:gd name="T110" fmla="*/ 1902 w 2407"/>
                <a:gd name="T111" fmla="*/ 1612 h 5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07" h="5127">
                  <a:moveTo>
                    <a:pt x="710" y="2414"/>
                  </a:moveTo>
                  <a:lnTo>
                    <a:pt x="710" y="2414"/>
                  </a:lnTo>
                  <a:cubicBezTo>
                    <a:pt x="718" y="2407"/>
                    <a:pt x="749" y="2368"/>
                    <a:pt x="764" y="2368"/>
                  </a:cubicBezTo>
                  <a:cubicBezTo>
                    <a:pt x="779" y="2368"/>
                    <a:pt x="810" y="2368"/>
                    <a:pt x="810" y="2384"/>
                  </a:cubicBezTo>
                  <a:cubicBezTo>
                    <a:pt x="810" y="2399"/>
                    <a:pt x="817" y="2407"/>
                    <a:pt x="802" y="2414"/>
                  </a:cubicBezTo>
                  <a:cubicBezTo>
                    <a:pt x="795" y="2414"/>
                    <a:pt x="779" y="2422"/>
                    <a:pt x="772" y="2429"/>
                  </a:cubicBezTo>
                  <a:cubicBezTo>
                    <a:pt x="764" y="2437"/>
                    <a:pt x="764" y="2445"/>
                    <a:pt x="749" y="2452"/>
                  </a:cubicBezTo>
                  <a:cubicBezTo>
                    <a:pt x="733" y="2460"/>
                    <a:pt x="710" y="2475"/>
                    <a:pt x="695" y="2452"/>
                  </a:cubicBezTo>
                  <a:cubicBezTo>
                    <a:pt x="710" y="2414"/>
                    <a:pt x="710" y="2414"/>
                    <a:pt x="710" y="2414"/>
                  </a:cubicBezTo>
                  <a:close/>
                  <a:moveTo>
                    <a:pt x="191" y="4759"/>
                  </a:moveTo>
                  <a:lnTo>
                    <a:pt x="191" y="4759"/>
                  </a:lnTo>
                  <a:cubicBezTo>
                    <a:pt x="184" y="4721"/>
                    <a:pt x="153" y="4668"/>
                    <a:pt x="191" y="4645"/>
                  </a:cubicBezTo>
                  <a:cubicBezTo>
                    <a:pt x="245" y="4606"/>
                    <a:pt x="267" y="4522"/>
                    <a:pt x="313" y="4476"/>
                  </a:cubicBezTo>
                  <a:cubicBezTo>
                    <a:pt x="328" y="4461"/>
                    <a:pt x="336" y="4423"/>
                    <a:pt x="336" y="4393"/>
                  </a:cubicBezTo>
                  <a:cubicBezTo>
                    <a:pt x="336" y="4362"/>
                    <a:pt x="351" y="4362"/>
                    <a:pt x="390" y="4354"/>
                  </a:cubicBezTo>
                  <a:cubicBezTo>
                    <a:pt x="390" y="4400"/>
                    <a:pt x="336" y="4446"/>
                    <a:pt x="382" y="4484"/>
                  </a:cubicBezTo>
                  <a:cubicBezTo>
                    <a:pt x="481" y="4560"/>
                    <a:pt x="359" y="4583"/>
                    <a:pt x="328" y="4652"/>
                  </a:cubicBezTo>
                  <a:cubicBezTo>
                    <a:pt x="321" y="4683"/>
                    <a:pt x="290" y="4675"/>
                    <a:pt x="275" y="4698"/>
                  </a:cubicBezTo>
                  <a:cubicBezTo>
                    <a:pt x="267" y="4721"/>
                    <a:pt x="260" y="4744"/>
                    <a:pt x="237" y="4767"/>
                  </a:cubicBezTo>
                  <a:cubicBezTo>
                    <a:pt x="191" y="4759"/>
                    <a:pt x="191" y="4759"/>
                    <a:pt x="191" y="4759"/>
                  </a:cubicBezTo>
                  <a:close/>
                  <a:moveTo>
                    <a:pt x="61" y="5072"/>
                  </a:moveTo>
                  <a:lnTo>
                    <a:pt x="61" y="5072"/>
                  </a:lnTo>
                  <a:cubicBezTo>
                    <a:pt x="69" y="5057"/>
                    <a:pt x="69" y="5034"/>
                    <a:pt x="61" y="5011"/>
                  </a:cubicBezTo>
                  <a:cubicBezTo>
                    <a:pt x="61" y="5011"/>
                    <a:pt x="53" y="5019"/>
                    <a:pt x="46" y="5019"/>
                  </a:cubicBezTo>
                  <a:cubicBezTo>
                    <a:pt x="38" y="5019"/>
                    <a:pt x="38" y="5019"/>
                    <a:pt x="31" y="5026"/>
                  </a:cubicBezTo>
                  <a:cubicBezTo>
                    <a:pt x="15" y="5026"/>
                    <a:pt x="0" y="5034"/>
                    <a:pt x="0" y="5042"/>
                  </a:cubicBezTo>
                  <a:cubicBezTo>
                    <a:pt x="0" y="5049"/>
                    <a:pt x="0" y="5057"/>
                    <a:pt x="0" y="5065"/>
                  </a:cubicBezTo>
                  <a:cubicBezTo>
                    <a:pt x="0" y="5072"/>
                    <a:pt x="0" y="5072"/>
                    <a:pt x="8" y="5080"/>
                  </a:cubicBezTo>
                  <a:cubicBezTo>
                    <a:pt x="8" y="5087"/>
                    <a:pt x="8" y="5103"/>
                    <a:pt x="8" y="5110"/>
                  </a:cubicBezTo>
                  <a:cubicBezTo>
                    <a:pt x="15" y="5126"/>
                    <a:pt x="38" y="5110"/>
                    <a:pt x="53" y="5110"/>
                  </a:cubicBezTo>
                  <a:cubicBezTo>
                    <a:pt x="61" y="5072"/>
                    <a:pt x="61" y="5072"/>
                    <a:pt x="61" y="5072"/>
                  </a:cubicBezTo>
                  <a:close/>
                  <a:moveTo>
                    <a:pt x="611" y="4262"/>
                  </a:moveTo>
                  <a:lnTo>
                    <a:pt x="611" y="4262"/>
                  </a:lnTo>
                  <a:cubicBezTo>
                    <a:pt x="603" y="4262"/>
                    <a:pt x="596" y="4262"/>
                    <a:pt x="588" y="4262"/>
                  </a:cubicBezTo>
                  <a:cubicBezTo>
                    <a:pt x="581" y="4262"/>
                    <a:pt x="565" y="4262"/>
                    <a:pt x="558" y="4262"/>
                  </a:cubicBezTo>
                  <a:cubicBezTo>
                    <a:pt x="558" y="4270"/>
                    <a:pt x="558" y="4270"/>
                    <a:pt x="558" y="4285"/>
                  </a:cubicBezTo>
                  <a:cubicBezTo>
                    <a:pt x="558" y="4293"/>
                    <a:pt x="550" y="4293"/>
                    <a:pt x="558" y="4301"/>
                  </a:cubicBezTo>
                  <a:cubicBezTo>
                    <a:pt x="558" y="4316"/>
                    <a:pt x="565" y="4324"/>
                    <a:pt x="565" y="4339"/>
                  </a:cubicBezTo>
                  <a:cubicBezTo>
                    <a:pt x="565" y="4347"/>
                    <a:pt x="565" y="4377"/>
                    <a:pt x="581" y="4370"/>
                  </a:cubicBezTo>
                  <a:cubicBezTo>
                    <a:pt x="596" y="4370"/>
                    <a:pt x="596" y="4354"/>
                    <a:pt x="596" y="4347"/>
                  </a:cubicBezTo>
                  <a:cubicBezTo>
                    <a:pt x="603" y="4331"/>
                    <a:pt x="603" y="4316"/>
                    <a:pt x="611" y="4293"/>
                  </a:cubicBezTo>
                  <a:cubicBezTo>
                    <a:pt x="611" y="4262"/>
                    <a:pt x="611" y="4262"/>
                    <a:pt x="611" y="4262"/>
                  </a:cubicBezTo>
                  <a:close/>
                  <a:moveTo>
                    <a:pt x="833" y="2536"/>
                  </a:moveTo>
                  <a:lnTo>
                    <a:pt x="833" y="2536"/>
                  </a:lnTo>
                  <a:cubicBezTo>
                    <a:pt x="924" y="2582"/>
                    <a:pt x="1008" y="2529"/>
                    <a:pt x="947" y="2651"/>
                  </a:cubicBezTo>
                  <a:cubicBezTo>
                    <a:pt x="894" y="2742"/>
                    <a:pt x="924" y="2727"/>
                    <a:pt x="825" y="2758"/>
                  </a:cubicBezTo>
                  <a:cubicBezTo>
                    <a:pt x="833" y="2788"/>
                    <a:pt x="878" y="2788"/>
                    <a:pt x="871" y="2826"/>
                  </a:cubicBezTo>
                  <a:cubicBezTo>
                    <a:pt x="863" y="2857"/>
                    <a:pt x="856" y="2895"/>
                    <a:pt x="833" y="2926"/>
                  </a:cubicBezTo>
                  <a:cubicBezTo>
                    <a:pt x="810" y="2964"/>
                    <a:pt x="795" y="3094"/>
                    <a:pt x="787" y="3147"/>
                  </a:cubicBezTo>
                  <a:cubicBezTo>
                    <a:pt x="772" y="3216"/>
                    <a:pt x="710" y="3140"/>
                    <a:pt x="726" y="3209"/>
                  </a:cubicBezTo>
                  <a:cubicBezTo>
                    <a:pt x="733" y="3232"/>
                    <a:pt x="703" y="3254"/>
                    <a:pt x="710" y="3262"/>
                  </a:cubicBezTo>
                  <a:cubicBezTo>
                    <a:pt x="733" y="3315"/>
                    <a:pt x="779" y="3384"/>
                    <a:pt x="710" y="3430"/>
                  </a:cubicBezTo>
                  <a:cubicBezTo>
                    <a:pt x="695" y="3445"/>
                    <a:pt x="619" y="3430"/>
                    <a:pt x="634" y="3461"/>
                  </a:cubicBezTo>
                  <a:cubicBezTo>
                    <a:pt x="657" y="3491"/>
                    <a:pt x="703" y="3529"/>
                    <a:pt x="710" y="3568"/>
                  </a:cubicBezTo>
                  <a:cubicBezTo>
                    <a:pt x="687" y="3613"/>
                    <a:pt x="749" y="3636"/>
                    <a:pt x="741" y="3667"/>
                  </a:cubicBezTo>
                  <a:cubicBezTo>
                    <a:pt x="741" y="3690"/>
                    <a:pt x="680" y="3713"/>
                    <a:pt x="665" y="3743"/>
                  </a:cubicBezTo>
                  <a:cubicBezTo>
                    <a:pt x="649" y="3781"/>
                    <a:pt x="642" y="3820"/>
                    <a:pt x="619" y="3850"/>
                  </a:cubicBezTo>
                  <a:cubicBezTo>
                    <a:pt x="588" y="3896"/>
                    <a:pt x="581" y="3873"/>
                    <a:pt x="619" y="3911"/>
                  </a:cubicBezTo>
                  <a:cubicBezTo>
                    <a:pt x="657" y="3942"/>
                    <a:pt x="665" y="4049"/>
                    <a:pt x="642" y="4095"/>
                  </a:cubicBezTo>
                  <a:cubicBezTo>
                    <a:pt x="626" y="4110"/>
                    <a:pt x="695" y="4171"/>
                    <a:pt x="703" y="4194"/>
                  </a:cubicBezTo>
                  <a:cubicBezTo>
                    <a:pt x="726" y="4285"/>
                    <a:pt x="642" y="4217"/>
                    <a:pt x="611" y="4209"/>
                  </a:cubicBezTo>
                  <a:cubicBezTo>
                    <a:pt x="550" y="4194"/>
                    <a:pt x="443" y="4270"/>
                    <a:pt x="420" y="4163"/>
                  </a:cubicBezTo>
                  <a:cubicBezTo>
                    <a:pt x="405" y="4095"/>
                    <a:pt x="405" y="4010"/>
                    <a:pt x="382" y="3942"/>
                  </a:cubicBezTo>
                  <a:cubicBezTo>
                    <a:pt x="374" y="3919"/>
                    <a:pt x="367" y="3888"/>
                    <a:pt x="351" y="3873"/>
                  </a:cubicBezTo>
                  <a:cubicBezTo>
                    <a:pt x="344" y="3865"/>
                    <a:pt x="420" y="3629"/>
                    <a:pt x="428" y="3590"/>
                  </a:cubicBezTo>
                  <a:cubicBezTo>
                    <a:pt x="428" y="3552"/>
                    <a:pt x="413" y="3506"/>
                    <a:pt x="390" y="3476"/>
                  </a:cubicBezTo>
                  <a:cubicBezTo>
                    <a:pt x="336" y="3407"/>
                    <a:pt x="405" y="3438"/>
                    <a:pt x="428" y="3369"/>
                  </a:cubicBezTo>
                  <a:cubicBezTo>
                    <a:pt x="451" y="3346"/>
                    <a:pt x="458" y="3323"/>
                    <a:pt x="451" y="3300"/>
                  </a:cubicBezTo>
                  <a:cubicBezTo>
                    <a:pt x="420" y="3300"/>
                    <a:pt x="390" y="3193"/>
                    <a:pt x="413" y="3170"/>
                  </a:cubicBezTo>
                  <a:cubicBezTo>
                    <a:pt x="504" y="3094"/>
                    <a:pt x="451" y="2964"/>
                    <a:pt x="359" y="2911"/>
                  </a:cubicBezTo>
                  <a:cubicBezTo>
                    <a:pt x="336" y="2895"/>
                    <a:pt x="206" y="2804"/>
                    <a:pt x="214" y="2796"/>
                  </a:cubicBezTo>
                  <a:cubicBezTo>
                    <a:pt x="252" y="2750"/>
                    <a:pt x="260" y="2659"/>
                    <a:pt x="298" y="2597"/>
                  </a:cubicBezTo>
                  <a:cubicBezTo>
                    <a:pt x="344" y="2536"/>
                    <a:pt x="359" y="2590"/>
                    <a:pt x="413" y="2597"/>
                  </a:cubicBezTo>
                  <a:cubicBezTo>
                    <a:pt x="451" y="2605"/>
                    <a:pt x="474" y="2559"/>
                    <a:pt x="497" y="2536"/>
                  </a:cubicBezTo>
                  <a:cubicBezTo>
                    <a:pt x="542" y="2498"/>
                    <a:pt x="565" y="2613"/>
                    <a:pt x="611" y="2559"/>
                  </a:cubicBezTo>
                  <a:cubicBezTo>
                    <a:pt x="642" y="2536"/>
                    <a:pt x="726" y="2483"/>
                    <a:pt x="772" y="2521"/>
                  </a:cubicBezTo>
                  <a:cubicBezTo>
                    <a:pt x="833" y="2536"/>
                    <a:pt x="833" y="2536"/>
                    <a:pt x="833" y="2536"/>
                  </a:cubicBezTo>
                  <a:close/>
                  <a:moveTo>
                    <a:pt x="657" y="2300"/>
                  </a:moveTo>
                  <a:lnTo>
                    <a:pt x="657" y="2300"/>
                  </a:lnTo>
                  <a:cubicBezTo>
                    <a:pt x="649" y="2300"/>
                    <a:pt x="634" y="2277"/>
                    <a:pt x="634" y="2269"/>
                  </a:cubicBezTo>
                  <a:cubicBezTo>
                    <a:pt x="634" y="2246"/>
                    <a:pt x="642" y="2246"/>
                    <a:pt x="665" y="2238"/>
                  </a:cubicBezTo>
                  <a:cubicBezTo>
                    <a:pt x="672" y="2231"/>
                    <a:pt x="695" y="2223"/>
                    <a:pt x="703" y="2223"/>
                  </a:cubicBezTo>
                  <a:cubicBezTo>
                    <a:pt x="726" y="2231"/>
                    <a:pt x="733" y="2261"/>
                    <a:pt x="733" y="2277"/>
                  </a:cubicBezTo>
                  <a:cubicBezTo>
                    <a:pt x="733" y="2292"/>
                    <a:pt x="733" y="2292"/>
                    <a:pt x="718" y="2300"/>
                  </a:cubicBezTo>
                  <a:cubicBezTo>
                    <a:pt x="710" y="2300"/>
                    <a:pt x="687" y="2300"/>
                    <a:pt x="672" y="2300"/>
                  </a:cubicBezTo>
                  <a:cubicBezTo>
                    <a:pt x="657" y="2300"/>
                    <a:pt x="657" y="2300"/>
                    <a:pt x="657" y="2300"/>
                  </a:cubicBezTo>
                  <a:close/>
                  <a:moveTo>
                    <a:pt x="1031" y="1834"/>
                  </a:moveTo>
                  <a:lnTo>
                    <a:pt x="1031" y="1834"/>
                  </a:lnTo>
                  <a:cubicBezTo>
                    <a:pt x="1016" y="1841"/>
                    <a:pt x="993" y="1841"/>
                    <a:pt x="985" y="1864"/>
                  </a:cubicBezTo>
                  <a:cubicBezTo>
                    <a:pt x="978" y="1879"/>
                    <a:pt x="962" y="1887"/>
                    <a:pt x="947" y="1895"/>
                  </a:cubicBezTo>
                  <a:cubicBezTo>
                    <a:pt x="939" y="1902"/>
                    <a:pt x="924" y="1887"/>
                    <a:pt x="924" y="1910"/>
                  </a:cubicBezTo>
                  <a:cubicBezTo>
                    <a:pt x="917" y="1917"/>
                    <a:pt x="909" y="1979"/>
                    <a:pt x="932" y="1956"/>
                  </a:cubicBezTo>
                  <a:cubicBezTo>
                    <a:pt x="939" y="1940"/>
                    <a:pt x="955" y="1917"/>
                    <a:pt x="978" y="1917"/>
                  </a:cubicBezTo>
                  <a:cubicBezTo>
                    <a:pt x="993" y="1917"/>
                    <a:pt x="993" y="1917"/>
                    <a:pt x="1008" y="1933"/>
                  </a:cubicBezTo>
                  <a:cubicBezTo>
                    <a:pt x="1024" y="1956"/>
                    <a:pt x="1047" y="1940"/>
                    <a:pt x="1047" y="1917"/>
                  </a:cubicBezTo>
                  <a:cubicBezTo>
                    <a:pt x="1054" y="1895"/>
                    <a:pt x="1054" y="1879"/>
                    <a:pt x="1054" y="1849"/>
                  </a:cubicBezTo>
                  <a:cubicBezTo>
                    <a:pt x="1031" y="1834"/>
                    <a:pt x="1031" y="1834"/>
                    <a:pt x="1031" y="1834"/>
                  </a:cubicBezTo>
                  <a:close/>
                  <a:moveTo>
                    <a:pt x="2047" y="1543"/>
                  </a:moveTo>
                  <a:lnTo>
                    <a:pt x="2047" y="1543"/>
                  </a:lnTo>
                  <a:cubicBezTo>
                    <a:pt x="2047" y="1505"/>
                    <a:pt x="2047" y="1505"/>
                    <a:pt x="2047" y="1505"/>
                  </a:cubicBezTo>
                  <a:cubicBezTo>
                    <a:pt x="2070" y="1467"/>
                    <a:pt x="2024" y="1253"/>
                    <a:pt x="1986" y="1230"/>
                  </a:cubicBezTo>
                  <a:cubicBezTo>
                    <a:pt x="1978" y="1223"/>
                    <a:pt x="2032" y="1184"/>
                    <a:pt x="2039" y="1177"/>
                  </a:cubicBezTo>
                  <a:cubicBezTo>
                    <a:pt x="2062" y="1146"/>
                    <a:pt x="2039" y="1062"/>
                    <a:pt x="2032" y="1032"/>
                  </a:cubicBezTo>
                  <a:cubicBezTo>
                    <a:pt x="2017" y="963"/>
                    <a:pt x="2123" y="1100"/>
                    <a:pt x="2123" y="1009"/>
                  </a:cubicBezTo>
                  <a:cubicBezTo>
                    <a:pt x="2123" y="971"/>
                    <a:pt x="2139" y="986"/>
                    <a:pt x="2169" y="986"/>
                  </a:cubicBezTo>
                  <a:lnTo>
                    <a:pt x="2169" y="986"/>
                  </a:lnTo>
                  <a:cubicBezTo>
                    <a:pt x="2208" y="1138"/>
                    <a:pt x="2345" y="993"/>
                    <a:pt x="2368" y="909"/>
                  </a:cubicBezTo>
                  <a:cubicBezTo>
                    <a:pt x="2375" y="886"/>
                    <a:pt x="2406" y="825"/>
                    <a:pt x="2406" y="810"/>
                  </a:cubicBezTo>
                  <a:cubicBezTo>
                    <a:pt x="2406" y="802"/>
                    <a:pt x="2375" y="818"/>
                    <a:pt x="2368" y="810"/>
                  </a:cubicBezTo>
                  <a:cubicBezTo>
                    <a:pt x="2353" y="841"/>
                    <a:pt x="2307" y="841"/>
                    <a:pt x="2292" y="879"/>
                  </a:cubicBezTo>
                  <a:cubicBezTo>
                    <a:pt x="2276" y="917"/>
                    <a:pt x="2246" y="948"/>
                    <a:pt x="2208" y="955"/>
                  </a:cubicBezTo>
                  <a:cubicBezTo>
                    <a:pt x="2116" y="993"/>
                    <a:pt x="2085" y="909"/>
                    <a:pt x="2108" y="841"/>
                  </a:cubicBezTo>
                  <a:cubicBezTo>
                    <a:pt x="2108" y="779"/>
                    <a:pt x="2162" y="825"/>
                    <a:pt x="2169" y="779"/>
                  </a:cubicBezTo>
                  <a:cubicBezTo>
                    <a:pt x="2185" y="734"/>
                    <a:pt x="2177" y="734"/>
                    <a:pt x="2231" y="718"/>
                  </a:cubicBezTo>
                  <a:cubicBezTo>
                    <a:pt x="2253" y="718"/>
                    <a:pt x="2299" y="581"/>
                    <a:pt x="2353" y="566"/>
                  </a:cubicBezTo>
                  <a:cubicBezTo>
                    <a:pt x="2353" y="558"/>
                    <a:pt x="2353" y="558"/>
                    <a:pt x="2353" y="558"/>
                  </a:cubicBezTo>
                  <a:cubicBezTo>
                    <a:pt x="2185" y="520"/>
                    <a:pt x="2360" y="367"/>
                    <a:pt x="2337" y="291"/>
                  </a:cubicBezTo>
                  <a:cubicBezTo>
                    <a:pt x="2314" y="245"/>
                    <a:pt x="2337" y="252"/>
                    <a:pt x="2337" y="207"/>
                  </a:cubicBezTo>
                  <a:cubicBezTo>
                    <a:pt x="2330" y="176"/>
                    <a:pt x="2261" y="130"/>
                    <a:pt x="2246" y="92"/>
                  </a:cubicBezTo>
                  <a:cubicBezTo>
                    <a:pt x="2200" y="0"/>
                    <a:pt x="2192" y="92"/>
                    <a:pt x="2162" y="130"/>
                  </a:cubicBezTo>
                  <a:cubicBezTo>
                    <a:pt x="2100" y="207"/>
                    <a:pt x="1978" y="237"/>
                    <a:pt x="1910" y="306"/>
                  </a:cubicBezTo>
                  <a:cubicBezTo>
                    <a:pt x="1871" y="344"/>
                    <a:pt x="1803" y="459"/>
                    <a:pt x="1764" y="482"/>
                  </a:cubicBezTo>
                  <a:cubicBezTo>
                    <a:pt x="1742" y="512"/>
                    <a:pt x="1665" y="573"/>
                    <a:pt x="1619" y="566"/>
                  </a:cubicBezTo>
                  <a:cubicBezTo>
                    <a:pt x="1543" y="566"/>
                    <a:pt x="1566" y="573"/>
                    <a:pt x="1497" y="611"/>
                  </a:cubicBezTo>
                  <a:cubicBezTo>
                    <a:pt x="1398" y="665"/>
                    <a:pt x="1299" y="680"/>
                    <a:pt x="1345" y="818"/>
                  </a:cubicBezTo>
                  <a:cubicBezTo>
                    <a:pt x="1360" y="848"/>
                    <a:pt x="1444" y="955"/>
                    <a:pt x="1444" y="963"/>
                  </a:cubicBezTo>
                  <a:cubicBezTo>
                    <a:pt x="1428" y="963"/>
                    <a:pt x="1406" y="963"/>
                    <a:pt x="1390" y="963"/>
                  </a:cubicBezTo>
                  <a:cubicBezTo>
                    <a:pt x="1390" y="963"/>
                    <a:pt x="1390" y="963"/>
                    <a:pt x="1383" y="963"/>
                  </a:cubicBezTo>
                  <a:cubicBezTo>
                    <a:pt x="1383" y="940"/>
                    <a:pt x="1329" y="886"/>
                    <a:pt x="1314" y="871"/>
                  </a:cubicBezTo>
                  <a:cubicBezTo>
                    <a:pt x="1299" y="856"/>
                    <a:pt x="1245" y="764"/>
                    <a:pt x="1230" y="779"/>
                  </a:cubicBezTo>
                  <a:cubicBezTo>
                    <a:pt x="1222" y="787"/>
                    <a:pt x="1207" y="833"/>
                    <a:pt x="1214" y="848"/>
                  </a:cubicBezTo>
                  <a:cubicBezTo>
                    <a:pt x="1237" y="879"/>
                    <a:pt x="1260" y="925"/>
                    <a:pt x="1260" y="963"/>
                  </a:cubicBezTo>
                  <a:cubicBezTo>
                    <a:pt x="1237" y="963"/>
                    <a:pt x="1199" y="986"/>
                    <a:pt x="1192" y="986"/>
                  </a:cubicBezTo>
                  <a:cubicBezTo>
                    <a:pt x="1176" y="940"/>
                    <a:pt x="1153" y="902"/>
                    <a:pt x="1100" y="909"/>
                  </a:cubicBezTo>
                  <a:cubicBezTo>
                    <a:pt x="1024" y="925"/>
                    <a:pt x="1008" y="833"/>
                    <a:pt x="978" y="909"/>
                  </a:cubicBezTo>
                  <a:cubicBezTo>
                    <a:pt x="970" y="932"/>
                    <a:pt x="939" y="971"/>
                    <a:pt x="955" y="1001"/>
                  </a:cubicBezTo>
                  <a:cubicBezTo>
                    <a:pt x="993" y="1070"/>
                    <a:pt x="909" y="1024"/>
                    <a:pt x="894" y="1047"/>
                  </a:cubicBezTo>
                  <a:cubicBezTo>
                    <a:pt x="886" y="1070"/>
                    <a:pt x="894" y="1116"/>
                    <a:pt x="886" y="1138"/>
                  </a:cubicBezTo>
                  <a:cubicBezTo>
                    <a:pt x="878" y="1161"/>
                    <a:pt x="848" y="1192"/>
                    <a:pt x="848" y="1215"/>
                  </a:cubicBezTo>
                  <a:cubicBezTo>
                    <a:pt x="848" y="1246"/>
                    <a:pt x="886" y="1268"/>
                    <a:pt x="863" y="1307"/>
                  </a:cubicBezTo>
                  <a:cubicBezTo>
                    <a:pt x="833" y="1375"/>
                    <a:pt x="924" y="1398"/>
                    <a:pt x="939" y="1429"/>
                  </a:cubicBezTo>
                  <a:cubicBezTo>
                    <a:pt x="939" y="1429"/>
                    <a:pt x="978" y="1513"/>
                    <a:pt x="978" y="1536"/>
                  </a:cubicBezTo>
                  <a:cubicBezTo>
                    <a:pt x="978" y="1566"/>
                    <a:pt x="917" y="1528"/>
                    <a:pt x="901" y="1528"/>
                  </a:cubicBezTo>
                  <a:cubicBezTo>
                    <a:pt x="817" y="1490"/>
                    <a:pt x="733" y="1528"/>
                    <a:pt x="840" y="1574"/>
                  </a:cubicBezTo>
                  <a:cubicBezTo>
                    <a:pt x="901" y="1597"/>
                    <a:pt x="886" y="1589"/>
                    <a:pt x="917" y="1643"/>
                  </a:cubicBezTo>
                  <a:cubicBezTo>
                    <a:pt x="947" y="1711"/>
                    <a:pt x="1008" y="1734"/>
                    <a:pt x="1077" y="1750"/>
                  </a:cubicBezTo>
                  <a:cubicBezTo>
                    <a:pt x="1138" y="1757"/>
                    <a:pt x="1283" y="1765"/>
                    <a:pt x="1283" y="1849"/>
                  </a:cubicBezTo>
                  <a:cubicBezTo>
                    <a:pt x="1276" y="1917"/>
                    <a:pt x="1146" y="1788"/>
                    <a:pt x="1115" y="1948"/>
                  </a:cubicBezTo>
                  <a:cubicBezTo>
                    <a:pt x="1108" y="1986"/>
                    <a:pt x="1054" y="2025"/>
                    <a:pt x="1031" y="2055"/>
                  </a:cubicBezTo>
                  <a:cubicBezTo>
                    <a:pt x="993" y="2109"/>
                    <a:pt x="939" y="2147"/>
                    <a:pt x="886" y="2093"/>
                  </a:cubicBezTo>
                  <a:cubicBezTo>
                    <a:pt x="825" y="2032"/>
                    <a:pt x="863" y="2131"/>
                    <a:pt x="894" y="2170"/>
                  </a:cubicBezTo>
                  <a:cubicBezTo>
                    <a:pt x="1031" y="2330"/>
                    <a:pt x="1031" y="2330"/>
                    <a:pt x="1031" y="2330"/>
                  </a:cubicBezTo>
                  <a:cubicBezTo>
                    <a:pt x="1047" y="2345"/>
                    <a:pt x="1077" y="2376"/>
                    <a:pt x="1085" y="2391"/>
                  </a:cubicBezTo>
                  <a:cubicBezTo>
                    <a:pt x="1085" y="2391"/>
                    <a:pt x="1085" y="2399"/>
                    <a:pt x="1092" y="2399"/>
                  </a:cubicBezTo>
                  <a:cubicBezTo>
                    <a:pt x="1161" y="2399"/>
                    <a:pt x="1253" y="2185"/>
                    <a:pt x="1299" y="2147"/>
                  </a:cubicBezTo>
                  <a:cubicBezTo>
                    <a:pt x="1322" y="2131"/>
                    <a:pt x="1345" y="2170"/>
                    <a:pt x="1360" y="2162"/>
                  </a:cubicBezTo>
                  <a:cubicBezTo>
                    <a:pt x="1367" y="2147"/>
                    <a:pt x="1375" y="2131"/>
                    <a:pt x="1398" y="2116"/>
                  </a:cubicBezTo>
                  <a:cubicBezTo>
                    <a:pt x="1421" y="2101"/>
                    <a:pt x="1482" y="2124"/>
                    <a:pt x="1444" y="2078"/>
                  </a:cubicBezTo>
                  <a:cubicBezTo>
                    <a:pt x="1428" y="2063"/>
                    <a:pt x="1398" y="2002"/>
                    <a:pt x="1398" y="1979"/>
                  </a:cubicBezTo>
                  <a:cubicBezTo>
                    <a:pt x="1337" y="1971"/>
                    <a:pt x="1390" y="1925"/>
                    <a:pt x="1398" y="1902"/>
                  </a:cubicBezTo>
                  <a:cubicBezTo>
                    <a:pt x="1436" y="1902"/>
                    <a:pt x="1482" y="1940"/>
                    <a:pt x="1520" y="1940"/>
                  </a:cubicBezTo>
                  <a:cubicBezTo>
                    <a:pt x="1528" y="1971"/>
                    <a:pt x="1512" y="2002"/>
                    <a:pt x="1551" y="2017"/>
                  </a:cubicBezTo>
                  <a:cubicBezTo>
                    <a:pt x="1635" y="2055"/>
                    <a:pt x="1596" y="1956"/>
                    <a:pt x="1574" y="1902"/>
                  </a:cubicBezTo>
                  <a:cubicBezTo>
                    <a:pt x="1535" y="1795"/>
                    <a:pt x="1635" y="1887"/>
                    <a:pt x="1658" y="1811"/>
                  </a:cubicBezTo>
                  <a:lnTo>
                    <a:pt x="1658" y="1811"/>
                  </a:lnTo>
                  <a:cubicBezTo>
                    <a:pt x="1665" y="1818"/>
                    <a:pt x="1688" y="1834"/>
                    <a:pt x="1688" y="1849"/>
                  </a:cubicBezTo>
                  <a:cubicBezTo>
                    <a:pt x="1742" y="1849"/>
                    <a:pt x="1772" y="1895"/>
                    <a:pt x="1795" y="1811"/>
                  </a:cubicBezTo>
                  <a:cubicBezTo>
                    <a:pt x="1933" y="1788"/>
                    <a:pt x="1887" y="1696"/>
                    <a:pt x="1902" y="1612"/>
                  </a:cubicBezTo>
                  <a:cubicBezTo>
                    <a:pt x="1994" y="1589"/>
                    <a:pt x="1956" y="1658"/>
                    <a:pt x="2047" y="1543"/>
                  </a:cubicBez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26" name="Freeform 196"/>
            <p:cNvSpPr>
              <a:spLocks noChangeArrowheads="1"/>
            </p:cNvSpPr>
            <p:nvPr/>
          </p:nvSpPr>
          <p:spPr bwMode="auto">
            <a:xfrm>
              <a:off x="6024171" y="1084264"/>
              <a:ext cx="593686" cy="727075"/>
            </a:xfrm>
            <a:custGeom>
              <a:avLst/>
              <a:gdLst>
                <a:gd name="T0" fmla="*/ 207 w 1650"/>
                <a:gd name="T1" fmla="*/ 1482 h 2018"/>
                <a:gd name="T2" fmla="*/ 84 w 1650"/>
                <a:gd name="T3" fmla="*/ 1612 h 2018"/>
                <a:gd name="T4" fmla="*/ 321 w 1650"/>
                <a:gd name="T5" fmla="*/ 1887 h 2018"/>
                <a:gd name="T6" fmla="*/ 358 w 1650"/>
                <a:gd name="T7" fmla="*/ 1627 h 2018"/>
                <a:gd name="T8" fmla="*/ 442 w 1650"/>
                <a:gd name="T9" fmla="*/ 1857 h 2018"/>
                <a:gd name="T10" fmla="*/ 344 w 1650"/>
                <a:gd name="T11" fmla="*/ 1818 h 2018"/>
                <a:gd name="T12" fmla="*/ 534 w 1650"/>
                <a:gd name="T13" fmla="*/ 1666 h 2018"/>
                <a:gd name="T14" fmla="*/ 473 w 1650"/>
                <a:gd name="T15" fmla="*/ 1765 h 2018"/>
                <a:gd name="T16" fmla="*/ 534 w 1650"/>
                <a:gd name="T17" fmla="*/ 1734 h 2018"/>
                <a:gd name="T18" fmla="*/ 534 w 1650"/>
                <a:gd name="T19" fmla="*/ 1666 h 2018"/>
                <a:gd name="T20" fmla="*/ 763 w 1650"/>
                <a:gd name="T21" fmla="*/ 1742 h 2018"/>
                <a:gd name="T22" fmla="*/ 702 w 1650"/>
                <a:gd name="T23" fmla="*/ 1887 h 2018"/>
                <a:gd name="T24" fmla="*/ 809 w 1650"/>
                <a:gd name="T25" fmla="*/ 1941 h 2018"/>
                <a:gd name="T26" fmla="*/ 855 w 1650"/>
                <a:gd name="T27" fmla="*/ 1711 h 2018"/>
                <a:gd name="T28" fmla="*/ 801 w 1650"/>
                <a:gd name="T29" fmla="*/ 1612 h 2018"/>
                <a:gd name="T30" fmla="*/ 824 w 1650"/>
                <a:gd name="T31" fmla="*/ 1666 h 2018"/>
                <a:gd name="T32" fmla="*/ 855 w 1650"/>
                <a:gd name="T33" fmla="*/ 1589 h 2018"/>
                <a:gd name="T34" fmla="*/ 595 w 1650"/>
                <a:gd name="T35" fmla="*/ 1085 h 2018"/>
                <a:gd name="T36" fmla="*/ 824 w 1650"/>
                <a:gd name="T37" fmla="*/ 1291 h 2018"/>
                <a:gd name="T38" fmla="*/ 984 w 1650"/>
                <a:gd name="T39" fmla="*/ 1429 h 2018"/>
                <a:gd name="T40" fmla="*/ 641 w 1650"/>
                <a:gd name="T41" fmla="*/ 1406 h 2018"/>
                <a:gd name="T42" fmla="*/ 329 w 1650"/>
                <a:gd name="T43" fmla="*/ 1253 h 2018"/>
                <a:gd name="T44" fmla="*/ 229 w 1650"/>
                <a:gd name="T45" fmla="*/ 1146 h 2018"/>
                <a:gd name="T46" fmla="*/ 130 w 1650"/>
                <a:gd name="T47" fmla="*/ 1116 h 2018"/>
                <a:gd name="T48" fmla="*/ 321 w 1650"/>
                <a:gd name="T49" fmla="*/ 749 h 2018"/>
                <a:gd name="T50" fmla="*/ 618 w 1650"/>
                <a:gd name="T51" fmla="*/ 894 h 2018"/>
                <a:gd name="T52" fmla="*/ 1000 w 1650"/>
                <a:gd name="T53" fmla="*/ 1368 h 2018"/>
                <a:gd name="T54" fmla="*/ 1137 w 1650"/>
                <a:gd name="T55" fmla="*/ 1444 h 2018"/>
                <a:gd name="T56" fmla="*/ 1137 w 1650"/>
                <a:gd name="T57" fmla="*/ 1299 h 2018"/>
                <a:gd name="T58" fmla="*/ 954 w 1650"/>
                <a:gd name="T59" fmla="*/ 978 h 2018"/>
                <a:gd name="T60" fmla="*/ 817 w 1650"/>
                <a:gd name="T61" fmla="*/ 1032 h 2018"/>
                <a:gd name="T62" fmla="*/ 977 w 1650"/>
                <a:gd name="T63" fmla="*/ 1116 h 2018"/>
                <a:gd name="T64" fmla="*/ 992 w 1650"/>
                <a:gd name="T65" fmla="*/ 940 h 2018"/>
                <a:gd name="T66" fmla="*/ 1328 w 1650"/>
                <a:gd name="T67" fmla="*/ 787 h 2018"/>
                <a:gd name="T68" fmla="*/ 1259 w 1650"/>
                <a:gd name="T69" fmla="*/ 818 h 2018"/>
                <a:gd name="T70" fmla="*/ 1275 w 1650"/>
                <a:gd name="T71" fmla="*/ 894 h 2018"/>
                <a:gd name="T72" fmla="*/ 1389 w 1650"/>
                <a:gd name="T73" fmla="*/ 863 h 2018"/>
                <a:gd name="T74" fmla="*/ 610 w 1650"/>
                <a:gd name="T75" fmla="*/ 642 h 2018"/>
                <a:gd name="T76" fmla="*/ 580 w 1650"/>
                <a:gd name="T77" fmla="*/ 795 h 2018"/>
                <a:gd name="T78" fmla="*/ 740 w 1650"/>
                <a:gd name="T79" fmla="*/ 634 h 2018"/>
                <a:gd name="T80" fmla="*/ 824 w 1650"/>
                <a:gd name="T81" fmla="*/ 711 h 2018"/>
                <a:gd name="T82" fmla="*/ 786 w 1650"/>
                <a:gd name="T83" fmla="*/ 749 h 2018"/>
                <a:gd name="T84" fmla="*/ 832 w 1650"/>
                <a:gd name="T85" fmla="*/ 741 h 2018"/>
                <a:gd name="T86" fmla="*/ 1084 w 1650"/>
                <a:gd name="T87" fmla="*/ 505 h 2018"/>
                <a:gd name="T88" fmla="*/ 969 w 1650"/>
                <a:gd name="T89" fmla="*/ 619 h 2018"/>
                <a:gd name="T90" fmla="*/ 1069 w 1650"/>
                <a:gd name="T91" fmla="*/ 764 h 2018"/>
                <a:gd name="T92" fmla="*/ 809 w 1650"/>
                <a:gd name="T93" fmla="*/ 275 h 2018"/>
                <a:gd name="T94" fmla="*/ 679 w 1650"/>
                <a:gd name="T95" fmla="*/ 191 h 2018"/>
                <a:gd name="T96" fmla="*/ 717 w 1650"/>
                <a:gd name="T97" fmla="*/ 375 h 2018"/>
                <a:gd name="T98" fmla="*/ 900 w 1650"/>
                <a:gd name="T99" fmla="*/ 367 h 2018"/>
                <a:gd name="T100" fmla="*/ 878 w 1650"/>
                <a:gd name="T101" fmla="*/ 153 h 2018"/>
                <a:gd name="T102" fmla="*/ 839 w 1650"/>
                <a:gd name="T103" fmla="*/ 77 h 2018"/>
                <a:gd name="T104" fmla="*/ 878 w 1650"/>
                <a:gd name="T105" fmla="*/ 153 h 2018"/>
                <a:gd name="T106" fmla="*/ 1397 w 1650"/>
                <a:gd name="T107" fmla="*/ 283 h 2018"/>
                <a:gd name="T108" fmla="*/ 1214 w 1650"/>
                <a:gd name="T109" fmla="*/ 482 h 2018"/>
                <a:gd name="T110" fmla="*/ 1344 w 1650"/>
                <a:gd name="T111" fmla="*/ 466 h 2018"/>
                <a:gd name="T112" fmla="*/ 1588 w 1650"/>
                <a:gd name="T113" fmla="*/ 291 h 2018"/>
                <a:gd name="T114" fmla="*/ 1565 w 1650"/>
                <a:gd name="T115" fmla="*/ 62 h 2018"/>
                <a:gd name="T116" fmla="*/ 1634 w 1650"/>
                <a:gd name="T117" fmla="*/ 23 h 2018"/>
                <a:gd name="T118" fmla="*/ 1557 w 1650"/>
                <a:gd name="T119" fmla="*/ 77 h 2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2018">
                  <a:moveTo>
                    <a:pt x="358" y="1627"/>
                  </a:moveTo>
                  <a:lnTo>
                    <a:pt x="358" y="1627"/>
                  </a:lnTo>
                  <a:cubicBezTo>
                    <a:pt x="306" y="1597"/>
                    <a:pt x="344" y="1521"/>
                    <a:pt x="268" y="1498"/>
                  </a:cubicBezTo>
                  <a:cubicBezTo>
                    <a:pt x="252" y="1498"/>
                    <a:pt x="214" y="1498"/>
                    <a:pt x="207" y="1482"/>
                  </a:cubicBezTo>
                  <a:cubicBezTo>
                    <a:pt x="176" y="1467"/>
                    <a:pt x="168" y="1398"/>
                    <a:pt x="130" y="1413"/>
                  </a:cubicBezTo>
                  <a:cubicBezTo>
                    <a:pt x="99" y="1429"/>
                    <a:pt x="46" y="1444"/>
                    <a:pt x="31" y="1467"/>
                  </a:cubicBezTo>
                  <a:cubicBezTo>
                    <a:pt x="15" y="1490"/>
                    <a:pt x="0" y="1543"/>
                    <a:pt x="0" y="1574"/>
                  </a:cubicBezTo>
                  <a:cubicBezTo>
                    <a:pt x="0" y="1597"/>
                    <a:pt x="61" y="1589"/>
                    <a:pt x="84" y="1612"/>
                  </a:cubicBezTo>
                  <a:cubicBezTo>
                    <a:pt x="92" y="1627"/>
                    <a:pt x="92" y="1673"/>
                    <a:pt x="99" y="1696"/>
                  </a:cubicBezTo>
                  <a:cubicBezTo>
                    <a:pt x="107" y="1734"/>
                    <a:pt x="168" y="1765"/>
                    <a:pt x="191" y="1803"/>
                  </a:cubicBezTo>
                  <a:cubicBezTo>
                    <a:pt x="207" y="1826"/>
                    <a:pt x="214" y="1872"/>
                    <a:pt x="245" y="1872"/>
                  </a:cubicBezTo>
                  <a:cubicBezTo>
                    <a:pt x="260" y="1864"/>
                    <a:pt x="313" y="1895"/>
                    <a:pt x="321" y="1887"/>
                  </a:cubicBezTo>
                  <a:cubicBezTo>
                    <a:pt x="321" y="1857"/>
                    <a:pt x="290" y="1849"/>
                    <a:pt x="313" y="1811"/>
                  </a:cubicBezTo>
                  <a:cubicBezTo>
                    <a:pt x="329" y="1795"/>
                    <a:pt x="366" y="1788"/>
                    <a:pt x="381" y="1765"/>
                  </a:cubicBezTo>
                  <a:cubicBezTo>
                    <a:pt x="389" y="1734"/>
                    <a:pt x="366" y="1696"/>
                    <a:pt x="366" y="1666"/>
                  </a:cubicBezTo>
                  <a:cubicBezTo>
                    <a:pt x="358" y="1627"/>
                    <a:pt x="358" y="1627"/>
                    <a:pt x="358" y="1627"/>
                  </a:cubicBezTo>
                  <a:close/>
                  <a:moveTo>
                    <a:pt x="458" y="1795"/>
                  </a:moveTo>
                  <a:lnTo>
                    <a:pt x="458" y="1795"/>
                  </a:lnTo>
                  <a:cubicBezTo>
                    <a:pt x="465" y="1818"/>
                    <a:pt x="465" y="1818"/>
                    <a:pt x="465" y="1818"/>
                  </a:cubicBezTo>
                  <a:cubicBezTo>
                    <a:pt x="465" y="1834"/>
                    <a:pt x="458" y="1849"/>
                    <a:pt x="442" y="1857"/>
                  </a:cubicBezTo>
                  <a:cubicBezTo>
                    <a:pt x="427" y="1864"/>
                    <a:pt x="404" y="1857"/>
                    <a:pt x="396" y="1864"/>
                  </a:cubicBezTo>
                  <a:cubicBezTo>
                    <a:pt x="381" y="1872"/>
                    <a:pt x="373" y="1887"/>
                    <a:pt x="366" y="1872"/>
                  </a:cubicBezTo>
                  <a:cubicBezTo>
                    <a:pt x="358" y="1872"/>
                    <a:pt x="336" y="1849"/>
                    <a:pt x="336" y="1841"/>
                  </a:cubicBezTo>
                  <a:cubicBezTo>
                    <a:pt x="336" y="1834"/>
                    <a:pt x="344" y="1818"/>
                    <a:pt x="344" y="1818"/>
                  </a:cubicBezTo>
                  <a:cubicBezTo>
                    <a:pt x="358" y="1803"/>
                    <a:pt x="381" y="1811"/>
                    <a:pt x="404" y="1811"/>
                  </a:cubicBezTo>
                  <a:cubicBezTo>
                    <a:pt x="419" y="1811"/>
                    <a:pt x="427" y="1803"/>
                    <a:pt x="442" y="1803"/>
                  </a:cubicBezTo>
                  <a:cubicBezTo>
                    <a:pt x="450" y="1803"/>
                    <a:pt x="450" y="1803"/>
                    <a:pt x="458" y="1795"/>
                  </a:cubicBezTo>
                  <a:close/>
                  <a:moveTo>
                    <a:pt x="534" y="1666"/>
                  </a:moveTo>
                  <a:lnTo>
                    <a:pt x="534" y="1666"/>
                  </a:lnTo>
                  <a:cubicBezTo>
                    <a:pt x="519" y="1666"/>
                    <a:pt x="511" y="1673"/>
                    <a:pt x="503" y="1673"/>
                  </a:cubicBezTo>
                  <a:cubicBezTo>
                    <a:pt x="480" y="1681"/>
                    <a:pt x="465" y="1696"/>
                    <a:pt x="458" y="1719"/>
                  </a:cubicBezTo>
                  <a:cubicBezTo>
                    <a:pt x="450" y="1734"/>
                    <a:pt x="465" y="1750"/>
                    <a:pt x="473" y="1765"/>
                  </a:cubicBezTo>
                  <a:cubicBezTo>
                    <a:pt x="480" y="1773"/>
                    <a:pt x="503" y="1765"/>
                    <a:pt x="511" y="1773"/>
                  </a:cubicBezTo>
                  <a:cubicBezTo>
                    <a:pt x="519" y="1773"/>
                    <a:pt x="534" y="1773"/>
                    <a:pt x="542" y="1765"/>
                  </a:cubicBezTo>
                  <a:cubicBezTo>
                    <a:pt x="549" y="1765"/>
                    <a:pt x="549" y="1757"/>
                    <a:pt x="549" y="1750"/>
                  </a:cubicBezTo>
                  <a:cubicBezTo>
                    <a:pt x="557" y="1742"/>
                    <a:pt x="542" y="1734"/>
                    <a:pt x="534" y="1734"/>
                  </a:cubicBezTo>
                  <a:cubicBezTo>
                    <a:pt x="526" y="1734"/>
                    <a:pt x="519" y="1719"/>
                    <a:pt x="511" y="1719"/>
                  </a:cubicBezTo>
                  <a:cubicBezTo>
                    <a:pt x="511" y="1711"/>
                    <a:pt x="503" y="1711"/>
                    <a:pt x="511" y="1704"/>
                  </a:cubicBezTo>
                  <a:cubicBezTo>
                    <a:pt x="519" y="1696"/>
                    <a:pt x="526" y="1688"/>
                    <a:pt x="534" y="1681"/>
                  </a:cubicBezTo>
                  <a:cubicBezTo>
                    <a:pt x="534" y="1666"/>
                    <a:pt x="534" y="1666"/>
                    <a:pt x="534" y="1666"/>
                  </a:cubicBezTo>
                  <a:close/>
                  <a:moveTo>
                    <a:pt x="855" y="1711"/>
                  </a:moveTo>
                  <a:lnTo>
                    <a:pt x="855" y="1711"/>
                  </a:lnTo>
                  <a:cubicBezTo>
                    <a:pt x="839" y="1719"/>
                    <a:pt x="839" y="1704"/>
                    <a:pt x="824" y="1704"/>
                  </a:cubicBezTo>
                  <a:cubicBezTo>
                    <a:pt x="801" y="1711"/>
                    <a:pt x="794" y="1742"/>
                    <a:pt x="763" y="1742"/>
                  </a:cubicBezTo>
                  <a:cubicBezTo>
                    <a:pt x="755" y="1742"/>
                    <a:pt x="740" y="1727"/>
                    <a:pt x="732" y="1719"/>
                  </a:cubicBezTo>
                  <a:cubicBezTo>
                    <a:pt x="725" y="1719"/>
                    <a:pt x="679" y="1727"/>
                    <a:pt x="664" y="1727"/>
                  </a:cubicBezTo>
                  <a:cubicBezTo>
                    <a:pt x="648" y="1727"/>
                    <a:pt x="694" y="1765"/>
                    <a:pt x="694" y="1780"/>
                  </a:cubicBezTo>
                  <a:cubicBezTo>
                    <a:pt x="618" y="1803"/>
                    <a:pt x="702" y="1834"/>
                    <a:pt x="702" y="1887"/>
                  </a:cubicBezTo>
                  <a:cubicBezTo>
                    <a:pt x="702" y="1902"/>
                    <a:pt x="694" y="1910"/>
                    <a:pt x="702" y="1933"/>
                  </a:cubicBezTo>
                  <a:cubicBezTo>
                    <a:pt x="702" y="1948"/>
                    <a:pt x="717" y="1956"/>
                    <a:pt x="732" y="1963"/>
                  </a:cubicBezTo>
                  <a:cubicBezTo>
                    <a:pt x="755" y="1986"/>
                    <a:pt x="740" y="2017"/>
                    <a:pt x="786" y="2009"/>
                  </a:cubicBezTo>
                  <a:cubicBezTo>
                    <a:pt x="817" y="2009"/>
                    <a:pt x="809" y="1956"/>
                    <a:pt x="809" y="1941"/>
                  </a:cubicBezTo>
                  <a:cubicBezTo>
                    <a:pt x="809" y="1910"/>
                    <a:pt x="801" y="1902"/>
                    <a:pt x="794" y="1880"/>
                  </a:cubicBezTo>
                  <a:cubicBezTo>
                    <a:pt x="786" y="1857"/>
                    <a:pt x="809" y="1834"/>
                    <a:pt x="824" y="1811"/>
                  </a:cubicBezTo>
                  <a:cubicBezTo>
                    <a:pt x="839" y="1795"/>
                    <a:pt x="847" y="1773"/>
                    <a:pt x="855" y="1742"/>
                  </a:cubicBezTo>
                  <a:cubicBezTo>
                    <a:pt x="855" y="1711"/>
                    <a:pt x="855" y="1711"/>
                    <a:pt x="855" y="1711"/>
                  </a:cubicBezTo>
                  <a:close/>
                  <a:moveTo>
                    <a:pt x="855" y="1589"/>
                  </a:moveTo>
                  <a:lnTo>
                    <a:pt x="855" y="1589"/>
                  </a:lnTo>
                  <a:cubicBezTo>
                    <a:pt x="847" y="1597"/>
                    <a:pt x="839" y="1597"/>
                    <a:pt x="824" y="1605"/>
                  </a:cubicBezTo>
                  <a:cubicBezTo>
                    <a:pt x="817" y="1605"/>
                    <a:pt x="809" y="1605"/>
                    <a:pt x="801" y="1612"/>
                  </a:cubicBezTo>
                  <a:cubicBezTo>
                    <a:pt x="786" y="1627"/>
                    <a:pt x="763" y="1627"/>
                    <a:pt x="748" y="1643"/>
                  </a:cubicBezTo>
                  <a:cubicBezTo>
                    <a:pt x="748" y="1643"/>
                    <a:pt x="748" y="1650"/>
                    <a:pt x="748" y="1658"/>
                  </a:cubicBezTo>
                  <a:cubicBezTo>
                    <a:pt x="763" y="1666"/>
                    <a:pt x="778" y="1673"/>
                    <a:pt x="794" y="1673"/>
                  </a:cubicBezTo>
                  <a:cubicBezTo>
                    <a:pt x="801" y="1666"/>
                    <a:pt x="817" y="1666"/>
                    <a:pt x="824" y="1666"/>
                  </a:cubicBezTo>
                  <a:cubicBezTo>
                    <a:pt x="839" y="1666"/>
                    <a:pt x="847" y="1681"/>
                    <a:pt x="862" y="1673"/>
                  </a:cubicBezTo>
                  <a:cubicBezTo>
                    <a:pt x="870" y="1666"/>
                    <a:pt x="862" y="1658"/>
                    <a:pt x="862" y="1650"/>
                  </a:cubicBezTo>
                  <a:cubicBezTo>
                    <a:pt x="862" y="1635"/>
                    <a:pt x="862" y="1627"/>
                    <a:pt x="870" y="1627"/>
                  </a:cubicBezTo>
                  <a:cubicBezTo>
                    <a:pt x="855" y="1589"/>
                    <a:pt x="855" y="1589"/>
                    <a:pt x="855" y="1589"/>
                  </a:cubicBezTo>
                  <a:close/>
                  <a:moveTo>
                    <a:pt x="618" y="894"/>
                  </a:moveTo>
                  <a:lnTo>
                    <a:pt x="618" y="894"/>
                  </a:lnTo>
                  <a:cubicBezTo>
                    <a:pt x="641" y="948"/>
                    <a:pt x="679" y="971"/>
                    <a:pt x="664" y="1039"/>
                  </a:cubicBezTo>
                  <a:cubicBezTo>
                    <a:pt x="648" y="1131"/>
                    <a:pt x="587" y="1001"/>
                    <a:pt x="595" y="1085"/>
                  </a:cubicBezTo>
                  <a:cubicBezTo>
                    <a:pt x="595" y="1123"/>
                    <a:pt x="549" y="1138"/>
                    <a:pt x="519" y="1146"/>
                  </a:cubicBezTo>
                  <a:cubicBezTo>
                    <a:pt x="519" y="1184"/>
                    <a:pt x="641" y="1200"/>
                    <a:pt x="671" y="1192"/>
                  </a:cubicBezTo>
                  <a:cubicBezTo>
                    <a:pt x="732" y="1169"/>
                    <a:pt x="771" y="1161"/>
                    <a:pt x="832" y="1215"/>
                  </a:cubicBezTo>
                  <a:cubicBezTo>
                    <a:pt x="855" y="1238"/>
                    <a:pt x="817" y="1253"/>
                    <a:pt x="824" y="1291"/>
                  </a:cubicBezTo>
                  <a:cubicBezTo>
                    <a:pt x="824" y="1383"/>
                    <a:pt x="923" y="1261"/>
                    <a:pt x="939" y="1261"/>
                  </a:cubicBezTo>
                  <a:cubicBezTo>
                    <a:pt x="962" y="1261"/>
                    <a:pt x="1000" y="1238"/>
                    <a:pt x="992" y="1276"/>
                  </a:cubicBezTo>
                  <a:cubicBezTo>
                    <a:pt x="984" y="1314"/>
                    <a:pt x="946" y="1299"/>
                    <a:pt x="946" y="1345"/>
                  </a:cubicBezTo>
                  <a:cubicBezTo>
                    <a:pt x="946" y="1391"/>
                    <a:pt x="939" y="1413"/>
                    <a:pt x="984" y="1429"/>
                  </a:cubicBezTo>
                  <a:cubicBezTo>
                    <a:pt x="1030" y="1444"/>
                    <a:pt x="984" y="1658"/>
                    <a:pt x="916" y="1543"/>
                  </a:cubicBezTo>
                  <a:cubicBezTo>
                    <a:pt x="878" y="1475"/>
                    <a:pt x="817" y="1521"/>
                    <a:pt x="786" y="1490"/>
                  </a:cubicBezTo>
                  <a:cubicBezTo>
                    <a:pt x="732" y="1429"/>
                    <a:pt x="740" y="1375"/>
                    <a:pt x="725" y="1307"/>
                  </a:cubicBezTo>
                  <a:cubicBezTo>
                    <a:pt x="710" y="1314"/>
                    <a:pt x="671" y="1391"/>
                    <a:pt x="641" y="1406"/>
                  </a:cubicBezTo>
                  <a:cubicBezTo>
                    <a:pt x="595" y="1421"/>
                    <a:pt x="564" y="1406"/>
                    <a:pt x="519" y="1436"/>
                  </a:cubicBezTo>
                  <a:cubicBezTo>
                    <a:pt x="488" y="1459"/>
                    <a:pt x="458" y="1444"/>
                    <a:pt x="419" y="1444"/>
                  </a:cubicBezTo>
                  <a:cubicBezTo>
                    <a:pt x="343" y="1452"/>
                    <a:pt x="373" y="1452"/>
                    <a:pt x="336" y="1391"/>
                  </a:cubicBezTo>
                  <a:cubicBezTo>
                    <a:pt x="306" y="1352"/>
                    <a:pt x="298" y="1299"/>
                    <a:pt x="329" y="1253"/>
                  </a:cubicBezTo>
                  <a:cubicBezTo>
                    <a:pt x="350" y="1223"/>
                    <a:pt x="344" y="1200"/>
                    <a:pt x="358" y="1161"/>
                  </a:cubicBezTo>
                  <a:cubicBezTo>
                    <a:pt x="358" y="1146"/>
                    <a:pt x="321" y="1039"/>
                    <a:pt x="298" y="1055"/>
                  </a:cubicBezTo>
                  <a:cubicBezTo>
                    <a:pt x="275" y="1062"/>
                    <a:pt x="313" y="1169"/>
                    <a:pt x="313" y="1184"/>
                  </a:cubicBezTo>
                  <a:cubicBezTo>
                    <a:pt x="290" y="1184"/>
                    <a:pt x="245" y="1123"/>
                    <a:pt x="229" y="1146"/>
                  </a:cubicBezTo>
                  <a:cubicBezTo>
                    <a:pt x="222" y="1169"/>
                    <a:pt x="290" y="1261"/>
                    <a:pt x="268" y="1291"/>
                  </a:cubicBezTo>
                  <a:cubicBezTo>
                    <a:pt x="252" y="1322"/>
                    <a:pt x="207" y="1337"/>
                    <a:pt x="176" y="1337"/>
                  </a:cubicBezTo>
                  <a:cubicBezTo>
                    <a:pt x="115" y="1337"/>
                    <a:pt x="130" y="1314"/>
                    <a:pt x="122" y="1269"/>
                  </a:cubicBezTo>
                  <a:cubicBezTo>
                    <a:pt x="107" y="1207"/>
                    <a:pt x="122" y="1177"/>
                    <a:pt x="130" y="1116"/>
                  </a:cubicBezTo>
                  <a:cubicBezTo>
                    <a:pt x="138" y="1093"/>
                    <a:pt x="145" y="1070"/>
                    <a:pt x="145" y="1039"/>
                  </a:cubicBezTo>
                  <a:cubicBezTo>
                    <a:pt x="153" y="994"/>
                    <a:pt x="138" y="948"/>
                    <a:pt x="138" y="902"/>
                  </a:cubicBezTo>
                  <a:cubicBezTo>
                    <a:pt x="161" y="848"/>
                    <a:pt x="145" y="825"/>
                    <a:pt x="214" y="787"/>
                  </a:cubicBezTo>
                  <a:cubicBezTo>
                    <a:pt x="245" y="772"/>
                    <a:pt x="290" y="757"/>
                    <a:pt x="321" y="749"/>
                  </a:cubicBezTo>
                  <a:cubicBezTo>
                    <a:pt x="389" y="726"/>
                    <a:pt x="404" y="772"/>
                    <a:pt x="458" y="795"/>
                  </a:cubicBezTo>
                  <a:cubicBezTo>
                    <a:pt x="480" y="810"/>
                    <a:pt x="503" y="810"/>
                    <a:pt x="526" y="818"/>
                  </a:cubicBezTo>
                  <a:cubicBezTo>
                    <a:pt x="549" y="833"/>
                    <a:pt x="572" y="848"/>
                    <a:pt x="595" y="863"/>
                  </a:cubicBezTo>
                  <a:cubicBezTo>
                    <a:pt x="618" y="894"/>
                    <a:pt x="618" y="894"/>
                    <a:pt x="618" y="894"/>
                  </a:cubicBezTo>
                  <a:close/>
                  <a:moveTo>
                    <a:pt x="1122" y="1299"/>
                  </a:moveTo>
                  <a:lnTo>
                    <a:pt x="1122" y="1299"/>
                  </a:lnTo>
                  <a:cubicBezTo>
                    <a:pt x="1107" y="1314"/>
                    <a:pt x="1084" y="1322"/>
                    <a:pt x="1069" y="1337"/>
                  </a:cubicBezTo>
                  <a:cubicBezTo>
                    <a:pt x="1053" y="1345"/>
                    <a:pt x="984" y="1337"/>
                    <a:pt x="1000" y="1368"/>
                  </a:cubicBezTo>
                  <a:cubicBezTo>
                    <a:pt x="1023" y="1391"/>
                    <a:pt x="1030" y="1421"/>
                    <a:pt x="1038" y="1459"/>
                  </a:cubicBezTo>
                  <a:lnTo>
                    <a:pt x="1038" y="1459"/>
                  </a:lnTo>
                  <a:cubicBezTo>
                    <a:pt x="1046" y="1459"/>
                    <a:pt x="1053" y="1452"/>
                    <a:pt x="1061" y="1444"/>
                  </a:cubicBezTo>
                  <a:cubicBezTo>
                    <a:pt x="1084" y="1436"/>
                    <a:pt x="1114" y="1444"/>
                    <a:pt x="1137" y="1444"/>
                  </a:cubicBezTo>
                  <a:cubicBezTo>
                    <a:pt x="1137" y="1436"/>
                    <a:pt x="1137" y="1429"/>
                    <a:pt x="1137" y="1429"/>
                  </a:cubicBezTo>
                  <a:cubicBezTo>
                    <a:pt x="1145" y="1406"/>
                    <a:pt x="1130" y="1383"/>
                    <a:pt x="1130" y="1360"/>
                  </a:cubicBezTo>
                  <a:cubicBezTo>
                    <a:pt x="1130" y="1352"/>
                    <a:pt x="1137" y="1337"/>
                    <a:pt x="1137" y="1330"/>
                  </a:cubicBezTo>
                  <a:cubicBezTo>
                    <a:pt x="1145" y="1314"/>
                    <a:pt x="1137" y="1314"/>
                    <a:pt x="1137" y="1299"/>
                  </a:cubicBezTo>
                  <a:cubicBezTo>
                    <a:pt x="1122" y="1299"/>
                    <a:pt x="1122" y="1299"/>
                    <a:pt x="1122" y="1299"/>
                  </a:cubicBezTo>
                  <a:close/>
                  <a:moveTo>
                    <a:pt x="992" y="940"/>
                  </a:moveTo>
                  <a:lnTo>
                    <a:pt x="992" y="940"/>
                  </a:lnTo>
                  <a:cubicBezTo>
                    <a:pt x="969" y="940"/>
                    <a:pt x="969" y="963"/>
                    <a:pt x="954" y="978"/>
                  </a:cubicBezTo>
                  <a:cubicBezTo>
                    <a:pt x="946" y="1001"/>
                    <a:pt x="931" y="1024"/>
                    <a:pt x="900" y="1024"/>
                  </a:cubicBezTo>
                  <a:cubicBezTo>
                    <a:pt x="878" y="1024"/>
                    <a:pt x="839" y="1001"/>
                    <a:pt x="832" y="978"/>
                  </a:cubicBezTo>
                  <a:lnTo>
                    <a:pt x="832" y="978"/>
                  </a:lnTo>
                  <a:cubicBezTo>
                    <a:pt x="832" y="1001"/>
                    <a:pt x="824" y="1009"/>
                    <a:pt x="817" y="1032"/>
                  </a:cubicBezTo>
                  <a:cubicBezTo>
                    <a:pt x="809" y="1039"/>
                    <a:pt x="794" y="1062"/>
                    <a:pt x="809" y="1077"/>
                  </a:cubicBezTo>
                  <a:cubicBezTo>
                    <a:pt x="824" y="1085"/>
                    <a:pt x="839" y="1085"/>
                    <a:pt x="855" y="1093"/>
                  </a:cubicBezTo>
                  <a:cubicBezTo>
                    <a:pt x="885" y="1100"/>
                    <a:pt x="900" y="1108"/>
                    <a:pt x="923" y="1131"/>
                  </a:cubicBezTo>
                  <a:cubicBezTo>
                    <a:pt x="946" y="1146"/>
                    <a:pt x="962" y="1138"/>
                    <a:pt x="977" y="1116"/>
                  </a:cubicBezTo>
                  <a:cubicBezTo>
                    <a:pt x="992" y="1093"/>
                    <a:pt x="969" y="1062"/>
                    <a:pt x="969" y="1039"/>
                  </a:cubicBezTo>
                  <a:cubicBezTo>
                    <a:pt x="969" y="1024"/>
                    <a:pt x="977" y="1016"/>
                    <a:pt x="977" y="1009"/>
                  </a:cubicBezTo>
                  <a:cubicBezTo>
                    <a:pt x="984" y="1001"/>
                    <a:pt x="992" y="986"/>
                    <a:pt x="1000" y="971"/>
                  </a:cubicBezTo>
                  <a:cubicBezTo>
                    <a:pt x="992" y="940"/>
                    <a:pt x="992" y="940"/>
                    <a:pt x="992" y="940"/>
                  </a:cubicBezTo>
                  <a:close/>
                  <a:moveTo>
                    <a:pt x="1389" y="841"/>
                  </a:moveTo>
                  <a:lnTo>
                    <a:pt x="1389" y="841"/>
                  </a:lnTo>
                  <a:cubicBezTo>
                    <a:pt x="1367" y="856"/>
                    <a:pt x="1282" y="856"/>
                    <a:pt x="1298" y="818"/>
                  </a:cubicBezTo>
                  <a:cubicBezTo>
                    <a:pt x="1305" y="795"/>
                    <a:pt x="1305" y="802"/>
                    <a:pt x="1328" y="787"/>
                  </a:cubicBezTo>
                  <a:cubicBezTo>
                    <a:pt x="1336" y="780"/>
                    <a:pt x="1328" y="764"/>
                    <a:pt x="1321" y="764"/>
                  </a:cubicBezTo>
                  <a:cubicBezTo>
                    <a:pt x="1305" y="764"/>
                    <a:pt x="1282" y="772"/>
                    <a:pt x="1282" y="757"/>
                  </a:cubicBezTo>
                  <a:cubicBezTo>
                    <a:pt x="1282" y="734"/>
                    <a:pt x="1252" y="688"/>
                    <a:pt x="1244" y="734"/>
                  </a:cubicBezTo>
                  <a:cubicBezTo>
                    <a:pt x="1244" y="757"/>
                    <a:pt x="1252" y="795"/>
                    <a:pt x="1259" y="818"/>
                  </a:cubicBezTo>
                  <a:cubicBezTo>
                    <a:pt x="1275" y="879"/>
                    <a:pt x="1236" y="833"/>
                    <a:pt x="1206" y="871"/>
                  </a:cubicBezTo>
                  <a:cubicBezTo>
                    <a:pt x="1198" y="879"/>
                    <a:pt x="1175" y="932"/>
                    <a:pt x="1168" y="948"/>
                  </a:cubicBezTo>
                  <a:cubicBezTo>
                    <a:pt x="1168" y="971"/>
                    <a:pt x="1198" y="971"/>
                    <a:pt x="1206" y="948"/>
                  </a:cubicBezTo>
                  <a:cubicBezTo>
                    <a:pt x="1214" y="917"/>
                    <a:pt x="1236" y="886"/>
                    <a:pt x="1275" y="894"/>
                  </a:cubicBezTo>
                  <a:cubicBezTo>
                    <a:pt x="1321" y="894"/>
                    <a:pt x="1321" y="940"/>
                    <a:pt x="1313" y="971"/>
                  </a:cubicBezTo>
                  <a:cubicBezTo>
                    <a:pt x="1328" y="971"/>
                    <a:pt x="1336" y="955"/>
                    <a:pt x="1359" y="948"/>
                  </a:cubicBezTo>
                  <a:cubicBezTo>
                    <a:pt x="1367" y="948"/>
                    <a:pt x="1428" y="948"/>
                    <a:pt x="1405" y="932"/>
                  </a:cubicBezTo>
                  <a:cubicBezTo>
                    <a:pt x="1397" y="917"/>
                    <a:pt x="1367" y="879"/>
                    <a:pt x="1389" y="863"/>
                  </a:cubicBezTo>
                  <a:cubicBezTo>
                    <a:pt x="1389" y="841"/>
                    <a:pt x="1389" y="841"/>
                    <a:pt x="1389" y="841"/>
                  </a:cubicBezTo>
                  <a:close/>
                  <a:moveTo>
                    <a:pt x="710" y="642"/>
                  </a:moveTo>
                  <a:lnTo>
                    <a:pt x="710" y="642"/>
                  </a:lnTo>
                  <a:cubicBezTo>
                    <a:pt x="679" y="665"/>
                    <a:pt x="641" y="673"/>
                    <a:pt x="610" y="642"/>
                  </a:cubicBezTo>
                  <a:cubicBezTo>
                    <a:pt x="587" y="611"/>
                    <a:pt x="618" y="596"/>
                    <a:pt x="572" y="581"/>
                  </a:cubicBezTo>
                  <a:cubicBezTo>
                    <a:pt x="534" y="573"/>
                    <a:pt x="542" y="589"/>
                    <a:pt x="534" y="619"/>
                  </a:cubicBezTo>
                  <a:cubicBezTo>
                    <a:pt x="519" y="642"/>
                    <a:pt x="496" y="650"/>
                    <a:pt x="496" y="688"/>
                  </a:cubicBezTo>
                  <a:cubicBezTo>
                    <a:pt x="503" y="719"/>
                    <a:pt x="557" y="772"/>
                    <a:pt x="580" y="795"/>
                  </a:cubicBezTo>
                  <a:cubicBezTo>
                    <a:pt x="610" y="818"/>
                    <a:pt x="633" y="818"/>
                    <a:pt x="664" y="810"/>
                  </a:cubicBezTo>
                  <a:cubicBezTo>
                    <a:pt x="687" y="810"/>
                    <a:pt x="717" y="810"/>
                    <a:pt x="717" y="795"/>
                  </a:cubicBezTo>
                  <a:cubicBezTo>
                    <a:pt x="732" y="764"/>
                    <a:pt x="710" y="726"/>
                    <a:pt x="725" y="703"/>
                  </a:cubicBezTo>
                  <a:cubicBezTo>
                    <a:pt x="732" y="688"/>
                    <a:pt x="763" y="657"/>
                    <a:pt x="740" y="634"/>
                  </a:cubicBezTo>
                  <a:cubicBezTo>
                    <a:pt x="710" y="642"/>
                    <a:pt x="710" y="642"/>
                    <a:pt x="710" y="642"/>
                  </a:cubicBezTo>
                  <a:close/>
                  <a:moveTo>
                    <a:pt x="832" y="741"/>
                  </a:moveTo>
                  <a:lnTo>
                    <a:pt x="832" y="741"/>
                  </a:lnTo>
                  <a:cubicBezTo>
                    <a:pt x="832" y="734"/>
                    <a:pt x="824" y="719"/>
                    <a:pt x="824" y="711"/>
                  </a:cubicBezTo>
                  <a:cubicBezTo>
                    <a:pt x="817" y="703"/>
                    <a:pt x="824" y="696"/>
                    <a:pt x="817" y="688"/>
                  </a:cubicBezTo>
                  <a:cubicBezTo>
                    <a:pt x="809" y="680"/>
                    <a:pt x="794" y="673"/>
                    <a:pt x="778" y="680"/>
                  </a:cubicBezTo>
                  <a:cubicBezTo>
                    <a:pt x="771" y="688"/>
                    <a:pt x="763" y="711"/>
                    <a:pt x="771" y="719"/>
                  </a:cubicBezTo>
                  <a:cubicBezTo>
                    <a:pt x="771" y="734"/>
                    <a:pt x="778" y="741"/>
                    <a:pt x="786" y="749"/>
                  </a:cubicBezTo>
                  <a:cubicBezTo>
                    <a:pt x="786" y="764"/>
                    <a:pt x="794" y="780"/>
                    <a:pt x="794" y="787"/>
                  </a:cubicBezTo>
                  <a:cubicBezTo>
                    <a:pt x="794" y="795"/>
                    <a:pt x="794" y="802"/>
                    <a:pt x="801" y="802"/>
                  </a:cubicBezTo>
                  <a:cubicBezTo>
                    <a:pt x="809" y="802"/>
                    <a:pt x="824" y="787"/>
                    <a:pt x="824" y="780"/>
                  </a:cubicBezTo>
                  <a:cubicBezTo>
                    <a:pt x="832" y="741"/>
                    <a:pt x="832" y="741"/>
                    <a:pt x="832" y="741"/>
                  </a:cubicBezTo>
                  <a:close/>
                  <a:moveTo>
                    <a:pt x="1069" y="657"/>
                  </a:moveTo>
                  <a:lnTo>
                    <a:pt x="1069" y="657"/>
                  </a:lnTo>
                  <a:cubicBezTo>
                    <a:pt x="1053" y="611"/>
                    <a:pt x="1076" y="581"/>
                    <a:pt x="1084" y="543"/>
                  </a:cubicBezTo>
                  <a:cubicBezTo>
                    <a:pt x="1092" y="520"/>
                    <a:pt x="1107" y="520"/>
                    <a:pt x="1084" y="505"/>
                  </a:cubicBezTo>
                  <a:cubicBezTo>
                    <a:pt x="1076" y="489"/>
                    <a:pt x="1061" y="466"/>
                    <a:pt x="1061" y="451"/>
                  </a:cubicBezTo>
                  <a:cubicBezTo>
                    <a:pt x="1023" y="451"/>
                    <a:pt x="1038" y="535"/>
                    <a:pt x="1038" y="558"/>
                  </a:cubicBezTo>
                  <a:cubicBezTo>
                    <a:pt x="1030" y="573"/>
                    <a:pt x="1023" y="627"/>
                    <a:pt x="1023" y="634"/>
                  </a:cubicBezTo>
                  <a:cubicBezTo>
                    <a:pt x="1007" y="650"/>
                    <a:pt x="977" y="634"/>
                    <a:pt x="969" y="619"/>
                  </a:cubicBezTo>
                  <a:cubicBezTo>
                    <a:pt x="954" y="596"/>
                    <a:pt x="962" y="634"/>
                    <a:pt x="962" y="642"/>
                  </a:cubicBezTo>
                  <a:cubicBezTo>
                    <a:pt x="969" y="665"/>
                    <a:pt x="984" y="680"/>
                    <a:pt x="992" y="696"/>
                  </a:cubicBezTo>
                  <a:cubicBezTo>
                    <a:pt x="1000" y="711"/>
                    <a:pt x="1000" y="741"/>
                    <a:pt x="1000" y="757"/>
                  </a:cubicBezTo>
                  <a:cubicBezTo>
                    <a:pt x="1023" y="757"/>
                    <a:pt x="1046" y="764"/>
                    <a:pt x="1069" y="764"/>
                  </a:cubicBezTo>
                  <a:cubicBezTo>
                    <a:pt x="1069" y="734"/>
                    <a:pt x="1061" y="711"/>
                    <a:pt x="1061" y="680"/>
                  </a:cubicBezTo>
                  <a:cubicBezTo>
                    <a:pt x="1069" y="657"/>
                    <a:pt x="1069" y="657"/>
                    <a:pt x="1069" y="657"/>
                  </a:cubicBezTo>
                  <a:close/>
                  <a:moveTo>
                    <a:pt x="809" y="275"/>
                  </a:moveTo>
                  <a:lnTo>
                    <a:pt x="809" y="275"/>
                  </a:lnTo>
                  <a:cubicBezTo>
                    <a:pt x="786" y="260"/>
                    <a:pt x="732" y="237"/>
                    <a:pt x="717" y="214"/>
                  </a:cubicBezTo>
                  <a:cubicBezTo>
                    <a:pt x="710" y="207"/>
                    <a:pt x="732" y="199"/>
                    <a:pt x="740" y="184"/>
                  </a:cubicBezTo>
                  <a:cubicBezTo>
                    <a:pt x="740" y="169"/>
                    <a:pt x="740" y="146"/>
                    <a:pt x="740" y="130"/>
                  </a:cubicBezTo>
                  <a:cubicBezTo>
                    <a:pt x="725" y="130"/>
                    <a:pt x="694" y="184"/>
                    <a:pt x="679" y="191"/>
                  </a:cubicBezTo>
                  <a:cubicBezTo>
                    <a:pt x="641" y="207"/>
                    <a:pt x="618" y="184"/>
                    <a:pt x="580" y="184"/>
                  </a:cubicBezTo>
                  <a:cubicBezTo>
                    <a:pt x="580" y="199"/>
                    <a:pt x="625" y="230"/>
                    <a:pt x="625" y="252"/>
                  </a:cubicBezTo>
                  <a:cubicBezTo>
                    <a:pt x="641" y="298"/>
                    <a:pt x="610" y="321"/>
                    <a:pt x="656" y="352"/>
                  </a:cubicBezTo>
                  <a:cubicBezTo>
                    <a:pt x="687" y="367"/>
                    <a:pt x="710" y="428"/>
                    <a:pt x="717" y="375"/>
                  </a:cubicBezTo>
                  <a:cubicBezTo>
                    <a:pt x="732" y="306"/>
                    <a:pt x="786" y="329"/>
                    <a:pt x="824" y="359"/>
                  </a:cubicBezTo>
                  <a:cubicBezTo>
                    <a:pt x="862" y="390"/>
                    <a:pt x="855" y="428"/>
                    <a:pt x="870" y="474"/>
                  </a:cubicBezTo>
                  <a:cubicBezTo>
                    <a:pt x="878" y="474"/>
                    <a:pt x="885" y="436"/>
                    <a:pt x="893" y="428"/>
                  </a:cubicBezTo>
                  <a:cubicBezTo>
                    <a:pt x="908" y="413"/>
                    <a:pt x="939" y="390"/>
                    <a:pt x="900" y="367"/>
                  </a:cubicBezTo>
                  <a:cubicBezTo>
                    <a:pt x="878" y="352"/>
                    <a:pt x="855" y="321"/>
                    <a:pt x="847" y="291"/>
                  </a:cubicBezTo>
                  <a:cubicBezTo>
                    <a:pt x="809" y="275"/>
                    <a:pt x="809" y="275"/>
                    <a:pt x="809" y="275"/>
                  </a:cubicBezTo>
                  <a:close/>
                  <a:moveTo>
                    <a:pt x="878" y="153"/>
                  </a:moveTo>
                  <a:lnTo>
                    <a:pt x="878" y="153"/>
                  </a:lnTo>
                  <a:cubicBezTo>
                    <a:pt x="870" y="184"/>
                    <a:pt x="870" y="184"/>
                    <a:pt x="870" y="184"/>
                  </a:cubicBezTo>
                  <a:cubicBezTo>
                    <a:pt x="839" y="230"/>
                    <a:pt x="847" y="138"/>
                    <a:pt x="817" y="130"/>
                  </a:cubicBezTo>
                  <a:cubicBezTo>
                    <a:pt x="817" y="123"/>
                    <a:pt x="809" y="115"/>
                    <a:pt x="817" y="107"/>
                  </a:cubicBezTo>
                  <a:cubicBezTo>
                    <a:pt x="824" y="92"/>
                    <a:pt x="832" y="85"/>
                    <a:pt x="839" y="77"/>
                  </a:cubicBezTo>
                  <a:cubicBezTo>
                    <a:pt x="847" y="62"/>
                    <a:pt x="855" y="31"/>
                    <a:pt x="878" y="31"/>
                  </a:cubicBezTo>
                  <a:lnTo>
                    <a:pt x="878" y="31"/>
                  </a:lnTo>
                  <a:cubicBezTo>
                    <a:pt x="885" y="54"/>
                    <a:pt x="885" y="69"/>
                    <a:pt x="870" y="85"/>
                  </a:cubicBezTo>
                  <a:cubicBezTo>
                    <a:pt x="862" y="100"/>
                    <a:pt x="862" y="138"/>
                    <a:pt x="878" y="153"/>
                  </a:cubicBezTo>
                  <a:close/>
                  <a:moveTo>
                    <a:pt x="1580" y="260"/>
                  </a:moveTo>
                  <a:lnTo>
                    <a:pt x="1580" y="260"/>
                  </a:lnTo>
                  <a:cubicBezTo>
                    <a:pt x="1527" y="275"/>
                    <a:pt x="1450" y="405"/>
                    <a:pt x="1397" y="405"/>
                  </a:cubicBezTo>
                  <a:cubicBezTo>
                    <a:pt x="1290" y="405"/>
                    <a:pt x="1397" y="344"/>
                    <a:pt x="1397" y="283"/>
                  </a:cubicBezTo>
                  <a:cubicBezTo>
                    <a:pt x="1374" y="291"/>
                    <a:pt x="1367" y="314"/>
                    <a:pt x="1328" y="314"/>
                  </a:cubicBezTo>
                  <a:cubicBezTo>
                    <a:pt x="1313" y="314"/>
                    <a:pt x="1328" y="344"/>
                    <a:pt x="1328" y="359"/>
                  </a:cubicBezTo>
                  <a:cubicBezTo>
                    <a:pt x="1321" y="390"/>
                    <a:pt x="1305" y="390"/>
                    <a:pt x="1282" y="398"/>
                  </a:cubicBezTo>
                  <a:cubicBezTo>
                    <a:pt x="1236" y="421"/>
                    <a:pt x="1229" y="451"/>
                    <a:pt x="1214" y="482"/>
                  </a:cubicBezTo>
                  <a:cubicBezTo>
                    <a:pt x="1206" y="512"/>
                    <a:pt x="1160" y="520"/>
                    <a:pt x="1160" y="535"/>
                  </a:cubicBezTo>
                  <a:cubicBezTo>
                    <a:pt x="1160" y="550"/>
                    <a:pt x="1160" y="627"/>
                    <a:pt x="1175" y="604"/>
                  </a:cubicBezTo>
                  <a:cubicBezTo>
                    <a:pt x="1191" y="566"/>
                    <a:pt x="1244" y="466"/>
                    <a:pt x="1298" y="482"/>
                  </a:cubicBezTo>
                  <a:cubicBezTo>
                    <a:pt x="1321" y="489"/>
                    <a:pt x="1328" y="474"/>
                    <a:pt x="1344" y="466"/>
                  </a:cubicBezTo>
                  <a:cubicBezTo>
                    <a:pt x="1382" y="444"/>
                    <a:pt x="1389" y="497"/>
                    <a:pt x="1420" y="444"/>
                  </a:cubicBezTo>
                  <a:cubicBezTo>
                    <a:pt x="1443" y="413"/>
                    <a:pt x="1450" y="413"/>
                    <a:pt x="1481" y="398"/>
                  </a:cubicBezTo>
                  <a:cubicBezTo>
                    <a:pt x="1519" y="375"/>
                    <a:pt x="1519" y="344"/>
                    <a:pt x="1565" y="344"/>
                  </a:cubicBezTo>
                  <a:cubicBezTo>
                    <a:pt x="1641" y="344"/>
                    <a:pt x="1603" y="337"/>
                    <a:pt x="1588" y="291"/>
                  </a:cubicBezTo>
                  <a:cubicBezTo>
                    <a:pt x="1580" y="260"/>
                    <a:pt x="1580" y="260"/>
                    <a:pt x="1580" y="260"/>
                  </a:cubicBezTo>
                  <a:close/>
                  <a:moveTo>
                    <a:pt x="1557" y="77"/>
                  </a:moveTo>
                  <a:lnTo>
                    <a:pt x="1557" y="77"/>
                  </a:lnTo>
                  <a:cubicBezTo>
                    <a:pt x="1565" y="77"/>
                    <a:pt x="1565" y="69"/>
                    <a:pt x="1565" y="62"/>
                  </a:cubicBezTo>
                  <a:cubicBezTo>
                    <a:pt x="1573" y="54"/>
                    <a:pt x="1573" y="16"/>
                    <a:pt x="1588" y="16"/>
                  </a:cubicBezTo>
                  <a:cubicBezTo>
                    <a:pt x="1603" y="16"/>
                    <a:pt x="1611" y="16"/>
                    <a:pt x="1626" y="8"/>
                  </a:cubicBezTo>
                  <a:cubicBezTo>
                    <a:pt x="1626" y="8"/>
                    <a:pt x="1649" y="0"/>
                    <a:pt x="1649" y="8"/>
                  </a:cubicBezTo>
                  <a:cubicBezTo>
                    <a:pt x="1649" y="8"/>
                    <a:pt x="1641" y="16"/>
                    <a:pt x="1634" y="23"/>
                  </a:cubicBezTo>
                  <a:cubicBezTo>
                    <a:pt x="1626" y="31"/>
                    <a:pt x="1611" y="39"/>
                    <a:pt x="1611" y="46"/>
                  </a:cubicBezTo>
                  <a:cubicBezTo>
                    <a:pt x="1611" y="62"/>
                    <a:pt x="1634" y="85"/>
                    <a:pt x="1619" y="100"/>
                  </a:cubicBezTo>
                  <a:cubicBezTo>
                    <a:pt x="1603" y="123"/>
                    <a:pt x="1588" y="92"/>
                    <a:pt x="1565" y="100"/>
                  </a:cubicBezTo>
                  <a:lnTo>
                    <a:pt x="1557" y="77"/>
                  </a:ln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27" name="Freeform 197"/>
            <p:cNvSpPr>
              <a:spLocks noChangeArrowheads="1"/>
            </p:cNvSpPr>
            <p:nvPr/>
          </p:nvSpPr>
          <p:spPr bwMode="auto">
            <a:xfrm>
              <a:off x="8000479" y="1116013"/>
              <a:ext cx="773063" cy="1122362"/>
            </a:xfrm>
            <a:custGeom>
              <a:avLst/>
              <a:gdLst>
                <a:gd name="T0" fmla="*/ 8 w 2147"/>
                <a:gd name="T1" fmla="*/ 2260 h 3117"/>
                <a:gd name="T2" fmla="*/ 107 w 2147"/>
                <a:gd name="T3" fmla="*/ 2306 h 3117"/>
                <a:gd name="T4" fmla="*/ 1971 w 2147"/>
                <a:gd name="T5" fmla="*/ 442 h 3117"/>
                <a:gd name="T6" fmla="*/ 2055 w 2147"/>
                <a:gd name="T7" fmla="*/ 259 h 3117"/>
                <a:gd name="T8" fmla="*/ 2100 w 2147"/>
                <a:gd name="T9" fmla="*/ 61 h 3117"/>
                <a:gd name="T10" fmla="*/ 1948 w 2147"/>
                <a:gd name="T11" fmla="*/ 7 h 3117"/>
                <a:gd name="T12" fmla="*/ 1856 w 2147"/>
                <a:gd name="T13" fmla="*/ 267 h 3117"/>
                <a:gd name="T14" fmla="*/ 1803 w 2147"/>
                <a:gd name="T15" fmla="*/ 504 h 3117"/>
                <a:gd name="T16" fmla="*/ 2017 w 2147"/>
                <a:gd name="T17" fmla="*/ 511 h 3117"/>
                <a:gd name="T18" fmla="*/ 1742 w 2147"/>
                <a:gd name="T19" fmla="*/ 909 h 3117"/>
                <a:gd name="T20" fmla="*/ 1665 w 2147"/>
                <a:gd name="T21" fmla="*/ 1138 h 3117"/>
                <a:gd name="T22" fmla="*/ 1489 w 2147"/>
                <a:gd name="T23" fmla="*/ 1031 h 3117"/>
                <a:gd name="T24" fmla="*/ 1497 w 2147"/>
                <a:gd name="T25" fmla="*/ 626 h 3117"/>
                <a:gd name="T26" fmla="*/ 1688 w 2147"/>
                <a:gd name="T27" fmla="*/ 366 h 3117"/>
                <a:gd name="T28" fmla="*/ 1719 w 2147"/>
                <a:gd name="T29" fmla="*/ 649 h 3117"/>
                <a:gd name="T30" fmla="*/ 1726 w 2147"/>
                <a:gd name="T31" fmla="*/ 748 h 3117"/>
                <a:gd name="T32" fmla="*/ 1902 w 2147"/>
                <a:gd name="T33" fmla="*/ 870 h 3117"/>
                <a:gd name="T34" fmla="*/ 1887 w 2147"/>
                <a:gd name="T35" fmla="*/ 702 h 3117"/>
                <a:gd name="T36" fmla="*/ 2062 w 2147"/>
                <a:gd name="T37" fmla="*/ 786 h 3117"/>
                <a:gd name="T38" fmla="*/ 2093 w 2147"/>
                <a:gd name="T39" fmla="*/ 855 h 3117"/>
                <a:gd name="T40" fmla="*/ 1978 w 2147"/>
                <a:gd name="T41" fmla="*/ 878 h 3117"/>
                <a:gd name="T42" fmla="*/ 932 w 2147"/>
                <a:gd name="T43" fmla="*/ 1168 h 3117"/>
                <a:gd name="T44" fmla="*/ 1054 w 2147"/>
                <a:gd name="T45" fmla="*/ 1260 h 3117"/>
                <a:gd name="T46" fmla="*/ 1100 w 2147"/>
                <a:gd name="T47" fmla="*/ 1474 h 3117"/>
                <a:gd name="T48" fmla="*/ 1153 w 2147"/>
                <a:gd name="T49" fmla="*/ 1405 h 3117"/>
                <a:gd name="T50" fmla="*/ 1230 w 2147"/>
                <a:gd name="T51" fmla="*/ 1145 h 3117"/>
                <a:gd name="T52" fmla="*/ 1253 w 2147"/>
                <a:gd name="T53" fmla="*/ 824 h 3117"/>
                <a:gd name="T54" fmla="*/ 1123 w 2147"/>
                <a:gd name="T55" fmla="*/ 748 h 3117"/>
                <a:gd name="T56" fmla="*/ 1046 w 2147"/>
                <a:gd name="T57" fmla="*/ 1084 h 3117"/>
                <a:gd name="T58" fmla="*/ 856 w 2147"/>
                <a:gd name="T59" fmla="*/ 1092 h 3117"/>
                <a:gd name="T60" fmla="*/ 856 w 2147"/>
                <a:gd name="T61" fmla="*/ 1153 h 3117"/>
                <a:gd name="T62" fmla="*/ 1436 w 2147"/>
                <a:gd name="T63" fmla="*/ 2719 h 3117"/>
                <a:gd name="T64" fmla="*/ 1436 w 2147"/>
                <a:gd name="T65" fmla="*/ 2482 h 3117"/>
                <a:gd name="T66" fmla="*/ 1505 w 2147"/>
                <a:gd name="T67" fmla="*/ 2222 h 3117"/>
                <a:gd name="T68" fmla="*/ 1428 w 2147"/>
                <a:gd name="T69" fmla="*/ 1985 h 3117"/>
                <a:gd name="T70" fmla="*/ 1535 w 2147"/>
                <a:gd name="T71" fmla="*/ 1901 h 3117"/>
                <a:gd name="T72" fmla="*/ 1619 w 2147"/>
                <a:gd name="T73" fmla="*/ 1680 h 3117"/>
                <a:gd name="T74" fmla="*/ 1627 w 2147"/>
                <a:gd name="T75" fmla="*/ 1565 h 3117"/>
                <a:gd name="T76" fmla="*/ 1680 w 2147"/>
                <a:gd name="T77" fmla="*/ 1275 h 3117"/>
                <a:gd name="T78" fmla="*/ 1428 w 2147"/>
                <a:gd name="T79" fmla="*/ 1328 h 3117"/>
                <a:gd name="T80" fmla="*/ 1329 w 2147"/>
                <a:gd name="T81" fmla="*/ 1168 h 3117"/>
                <a:gd name="T82" fmla="*/ 1245 w 2147"/>
                <a:gd name="T83" fmla="*/ 1527 h 3117"/>
                <a:gd name="T84" fmla="*/ 1023 w 2147"/>
                <a:gd name="T85" fmla="*/ 1703 h 3117"/>
                <a:gd name="T86" fmla="*/ 672 w 2147"/>
                <a:gd name="T87" fmla="*/ 1787 h 3117"/>
                <a:gd name="T88" fmla="*/ 856 w 2147"/>
                <a:gd name="T89" fmla="*/ 2039 h 3117"/>
                <a:gd name="T90" fmla="*/ 901 w 2147"/>
                <a:gd name="T91" fmla="*/ 2054 h 3117"/>
                <a:gd name="T92" fmla="*/ 1046 w 2147"/>
                <a:gd name="T93" fmla="*/ 2222 h 3117"/>
                <a:gd name="T94" fmla="*/ 1138 w 2147"/>
                <a:gd name="T95" fmla="*/ 2085 h 3117"/>
                <a:gd name="T96" fmla="*/ 1306 w 2147"/>
                <a:gd name="T97" fmla="*/ 2123 h 3117"/>
                <a:gd name="T98" fmla="*/ 1298 w 2147"/>
                <a:gd name="T99" fmla="*/ 2482 h 3117"/>
                <a:gd name="T100" fmla="*/ 1199 w 2147"/>
                <a:gd name="T101" fmla="*/ 2864 h 3117"/>
                <a:gd name="T102" fmla="*/ 1291 w 2147"/>
                <a:gd name="T103" fmla="*/ 3085 h 3117"/>
                <a:gd name="T104" fmla="*/ 1329 w 2147"/>
                <a:gd name="T105" fmla="*/ 2910 h 3117"/>
                <a:gd name="T106" fmla="*/ 1581 w 2147"/>
                <a:gd name="T107" fmla="*/ 2245 h 3117"/>
                <a:gd name="T108" fmla="*/ 1612 w 2147"/>
                <a:gd name="T109" fmla="*/ 2146 h 3117"/>
                <a:gd name="T110" fmla="*/ 1749 w 2147"/>
                <a:gd name="T111" fmla="*/ 2237 h 3117"/>
                <a:gd name="T112" fmla="*/ 1612 w 2147"/>
                <a:gd name="T113" fmla="*/ 2345 h 3117"/>
                <a:gd name="T114" fmla="*/ 1787 w 2147"/>
                <a:gd name="T115" fmla="*/ 1649 h 3117"/>
                <a:gd name="T116" fmla="*/ 1764 w 2147"/>
                <a:gd name="T117" fmla="*/ 1542 h 3117"/>
                <a:gd name="T118" fmla="*/ 1879 w 2147"/>
                <a:gd name="T119" fmla="*/ 1481 h 3117"/>
                <a:gd name="T120" fmla="*/ 1787 w 2147"/>
                <a:gd name="T121" fmla="*/ 1649 h 3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47" h="3117">
                  <a:moveTo>
                    <a:pt x="53" y="2329"/>
                  </a:moveTo>
                  <a:lnTo>
                    <a:pt x="53" y="2329"/>
                  </a:lnTo>
                  <a:cubicBezTo>
                    <a:pt x="53" y="2314"/>
                    <a:pt x="38" y="2299"/>
                    <a:pt x="31" y="2291"/>
                  </a:cubicBezTo>
                  <a:cubicBezTo>
                    <a:pt x="23" y="2283"/>
                    <a:pt x="0" y="2276"/>
                    <a:pt x="8" y="2260"/>
                  </a:cubicBezTo>
                  <a:cubicBezTo>
                    <a:pt x="15" y="2253"/>
                    <a:pt x="23" y="2245"/>
                    <a:pt x="31" y="2237"/>
                  </a:cubicBezTo>
                  <a:cubicBezTo>
                    <a:pt x="38" y="2222"/>
                    <a:pt x="38" y="2222"/>
                    <a:pt x="46" y="2214"/>
                  </a:cubicBezTo>
                  <a:cubicBezTo>
                    <a:pt x="61" y="2199"/>
                    <a:pt x="84" y="2207"/>
                    <a:pt x="92" y="2222"/>
                  </a:cubicBezTo>
                  <a:cubicBezTo>
                    <a:pt x="114" y="2253"/>
                    <a:pt x="107" y="2276"/>
                    <a:pt x="107" y="2306"/>
                  </a:cubicBezTo>
                  <a:cubicBezTo>
                    <a:pt x="107" y="2322"/>
                    <a:pt x="107" y="2329"/>
                    <a:pt x="107" y="2337"/>
                  </a:cubicBezTo>
                  <a:cubicBezTo>
                    <a:pt x="107" y="2360"/>
                    <a:pt x="76" y="2345"/>
                    <a:pt x="69" y="2345"/>
                  </a:cubicBezTo>
                  <a:cubicBezTo>
                    <a:pt x="53" y="2329"/>
                    <a:pt x="53" y="2329"/>
                    <a:pt x="53" y="2329"/>
                  </a:cubicBezTo>
                  <a:close/>
                  <a:moveTo>
                    <a:pt x="1971" y="442"/>
                  </a:moveTo>
                  <a:lnTo>
                    <a:pt x="1971" y="442"/>
                  </a:lnTo>
                  <a:cubicBezTo>
                    <a:pt x="1986" y="397"/>
                    <a:pt x="2032" y="374"/>
                    <a:pt x="2055" y="336"/>
                  </a:cubicBezTo>
                  <a:cubicBezTo>
                    <a:pt x="2078" y="282"/>
                    <a:pt x="1986" y="290"/>
                    <a:pt x="1994" y="282"/>
                  </a:cubicBezTo>
                  <a:cubicBezTo>
                    <a:pt x="2001" y="274"/>
                    <a:pt x="2039" y="267"/>
                    <a:pt x="2055" y="259"/>
                  </a:cubicBezTo>
                  <a:cubicBezTo>
                    <a:pt x="2085" y="252"/>
                    <a:pt x="2047" y="206"/>
                    <a:pt x="2032" y="198"/>
                  </a:cubicBezTo>
                  <a:cubicBezTo>
                    <a:pt x="2032" y="190"/>
                    <a:pt x="2146" y="221"/>
                    <a:pt x="2100" y="145"/>
                  </a:cubicBezTo>
                  <a:cubicBezTo>
                    <a:pt x="2093" y="122"/>
                    <a:pt x="2039" y="106"/>
                    <a:pt x="2100" y="91"/>
                  </a:cubicBezTo>
                  <a:cubicBezTo>
                    <a:pt x="2139" y="91"/>
                    <a:pt x="2131" y="76"/>
                    <a:pt x="2100" y="61"/>
                  </a:cubicBezTo>
                  <a:cubicBezTo>
                    <a:pt x="2024" y="22"/>
                    <a:pt x="2024" y="22"/>
                    <a:pt x="2024" y="22"/>
                  </a:cubicBezTo>
                  <a:cubicBezTo>
                    <a:pt x="1986" y="7"/>
                    <a:pt x="1986" y="114"/>
                    <a:pt x="1963" y="122"/>
                  </a:cubicBezTo>
                  <a:cubicBezTo>
                    <a:pt x="1963" y="99"/>
                    <a:pt x="1963" y="76"/>
                    <a:pt x="1963" y="61"/>
                  </a:cubicBezTo>
                  <a:cubicBezTo>
                    <a:pt x="1963" y="53"/>
                    <a:pt x="1963" y="0"/>
                    <a:pt x="1948" y="7"/>
                  </a:cubicBezTo>
                  <a:cubicBezTo>
                    <a:pt x="1925" y="15"/>
                    <a:pt x="1902" y="68"/>
                    <a:pt x="1894" y="91"/>
                  </a:cubicBezTo>
                  <a:cubicBezTo>
                    <a:pt x="1879" y="114"/>
                    <a:pt x="1841" y="152"/>
                    <a:pt x="1841" y="167"/>
                  </a:cubicBezTo>
                  <a:cubicBezTo>
                    <a:pt x="1841" y="175"/>
                    <a:pt x="1856" y="198"/>
                    <a:pt x="1856" y="213"/>
                  </a:cubicBezTo>
                  <a:cubicBezTo>
                    <a:pt x="1864" y="229"/>
                    <a:pt x="1864" y="252"/>
                    <a:pt x="1856" y="267"/>
                  </a:cubicBezTo>
                  <a:cubicBezTo>
                    <a:pt x="1856" y="320"/>
                    <a:pt x="1810" y="351"/>
                    <a:pt x="1825" y="404"/>
                  </a:cubicBezTo>
                  <a:cubicBezTo>
                    <a:pt x="1833" y="427"/>
                    <a:pt x="1803" y="404"/>
                    <a:pt x="1810" y="427"/>
                  </a:cubicBezTo>
                  <a:cubicBezTo>
                    <a:pt x="1810" y="442"/>
                    <a:pt x="1818" y="458"/>
                    <a:pt x="1810" y="473"/>
                  </a:cubicBezTo>
                  <a:cubicBezTo>
                    <a:pt x="1803" y="488"/>
                    <a:pt x="1795" y="488"/>
                    <a:pt x="1803" y="504"/>
                  </a:cubicBezTo>
                  <a:cubicBezTo>
                    <a:pt x="1818" y="542"/>
                    <a:pt x="1825" y="542"/>
                    <a:pt x="1864" y="519"/>
                  </a:cubicBezTo>
                  <a:cubicBezTo>
                    <a:pt x="1879" y="511"/>
                    <a:pt x="1902" y="511"/>
                    <a:pt x="1925" y="519"/>
                  </a:cubicBezTo>
                  <a:cubicBezTo>
                    <a:pt x="1932" y="526"/>
                    <a:pt x="1948" y="534"/>
                    <a:pt x="1955" y="534"/>
                  </a:cubicBezTo>
                  <a:cubicBezTo>
                    <a:pt x="1971" y="534"/>
                    <a:pt x="2009" y="526"/>
                    <a:pt x="2017" y="511"/>
                  </a:cubicBezTo>
                  <a:cubicBezTo>
                    <a:pt x="2024" y="504"/>
                    <a:pt x="1971" y="481"/>
                    <a:pt x="1971" y="465"/>
                  </a:cubicBezTo>
                  <a:cubicBezTo>
                    <a:pt x="1971" y="442"/>
                    <a:pt x="1971" y="442"/>
                    <a:pt x="1971" y="442"/>
                  </a:cubicBezTo>
                  <a:close/>
                  <a:moveTo>
                    <a:pt x="1742" y="909"/>
                  </a:moveTo>
                  <a:lnTo>
                    <a:pt x="1742" y="909"/>
                  </a:lnTo>
                  <a:cubicBezTo>
                    <a:pt x="1742" y="924"/>
                    <a:pt x="1742" y="924"/>
                    <a:pt x="1742" y="924"/>
                  </a:cubicBezTo>
                  <a:cubicBezTo>
                    <a:pt x="1742" y="947"/>
                    <a:pt x="1719" y="962"/>
                    <a:pt x="1696" y="970"/>
                  </a:cubicBezTo>
                  <a:cubicBezTo>
                    <a:pt x="1680" y="985"/>
                    <a:pt x="1711" y="1023"/>
                    <a:pt x="1719" y="1038"/>
                  </a:cubicBezTo>
                  <a:cubicBezTo>
                    <a:pt x="1734" y="1069"/>
                    <a:pt x="1711" y="1138"/>
                    <a:pt x="1665" y="1138"/>
                  </a:cubicBezTo>
                  <a:cubicBezTo>
                    <a:pt x="1650" y="1138"/>
                    <a:pt x="1604" y="1115"/>
                    <a:pt x="1596" y="1122"/>
                  </a:cubicBezTo>
                  <a:cubicBezTo>
                    <a:pt x="1581" y="1130"/>
                    <a:pt x="1604" y="1145"/>
                    <a:pt x="1596" y="1161"/>
                  </a:cubicBezTo>
                  <a:lnTo>
                    <a:pt x="1596" y="1161"/>
                  </a:lnTo>
                  <a:cubicBezTo>
                    <a:pt x="1535" y="1122"/>
                    <a:pt x="1497" y="1115"/>
                    <a:pt x="1489" y="1031"/>
                  </a:cubicBezTo>
                  <a:cubicBezTo>
                    <a:pt x="1489" y="1015"/>
                    <a:pt x="1474" y="1000"/>
                    <a:pt x="1474" y="977"/>
                  </a:cubicBezTo>
                  <a:cubicBezTo>
                    <a:pt x="1467" y="954"/>
                    <a:pt x="1467" y="924"/>
                    <a:pt x="1467" y="893"/>
                  </a:cubicBezTo>
                  <a:cubicBezTo>
                    <a:pt x="1467" y="832"/>
                    <a:pt x="1428" y="817"/>
                    <a:pt x="1444" y="748"/>
                  </a:cubicBezTo>
                  <a:cubicBezTo>
                    <a:pt x="1459" y="710"/>
                    <a:pt x="1489" y="664"/>
                    <a:pt x="1497" y="626"/>
                  </a:cubicBezTo>
                  <a:cubicBezTo>
                    <a:pt x="1505" y="588"/>
                    <a:pt x="1535" y="618"/>
                    <a:pt x="1543" y="595"/>
                  </a:cubicBezTo>
                  <a:cubicBezTo>
                    <a:pt x="1558" y="557"/>
                    <a:pt x="1550" y="504"/>
                    <a:pt x="1558" y="465"/>
                  </a:cubicBezTo>
                  <a:cubicBezTo>
                    <a:pt x="1581" y="404"/>
                    <a:pt x="1558" y="366"/>
                    <a:pt x="1635" y="381"/>
                  </a:cubicBezTo>
                  <a:cubicBezTo>
                    <a:pt x="1658" y="381"/>
                    <a:pt x="1673" y="366"/>
                    <a:pt x="1688" y="366"/>
                  </a:cubicBezTo>
                  <a:cubicBezTo>
                    <a:pt x="1787" y="389"/>
                    <a:pt x="1734" y="465"/>
                    <a:pt x="1764" y="526"/>
                  </a:cubicBezTo>
                  <a:cubicBezTo>
                    <a:pt x="1772" y="549"/>
                    <a:pt x="1772" y="572"/>
                    <a:pt x="1772" y="595"/>
                  </a:cubicBezTo>
                  <a:cubicBezTo>
                    <a:pt x="1772" y="618"/>
                    <a:pt x="1772" y="641"/>
                    <a:pt x="1780" y="656"/>
                  </a:cubicBezTo>
                  <a:cubicBezTo>
                    <a:pt x="1795" y="695"/>
                    <a:pt x="1734" y="664"/>
                    <a:pt x="1719" y="649"/>
                  </a:cubicBezTo>
                  <a:cubicBezTo>
                    <a:pt x="1703" y="641"/>
                    <a:pt x="1688" y="595"/>
                    <a:pt x="1673" y="595"/>
                  </a:cubicBezTo>
                  <a:cubicBezTo>
                    <a:pt x="1665" y="595"/>
                    <a:pt x="1665" y="595"/>
                    <a:pt x="1665" y="595"/>
                  </a:cubicBezTo>
                  <a:cubicBezTo>
                    <a:pt x="1665" y="611"/>
                    <a:pt x="1703" y="687"/>
                    <a:pt x="1711" y="695"/>
                  </a:cubicBezTo>
                  <a:cubicBezTo>
                    <a:pt x="1726" y="710"/>
                    <a:pt x="1749" y="725"/>
                    <a:pt x="1726" y="748"/>
                  </a:cubicBezTo>
                  <a:cubicBezTo>
                    <a:pt x="1719" y="763"/>
                    <a:pt x="1688" y="763"/>
                    <a:pt x="1680" y="771"/>
                  </a:cubicBezTo>
                  <a:cubicBezTo>
                    <a:pt x="1665" y="786"/>
                    <a:pt x="1719" y="817"/>
                    <a:pt x="1734" y="824"/>
                  </a:cubicBezTo>
                  <a:cubicBezTo>
                    <a:pt x="1757" y="855"/>
                    <a:pt x="1757" y="878"/>
                    <a:pt x="1742" y="909"/>
                  </a:cubicBezTo>
                  <a:close/>
                  <a:moveTo>
                    <a:pt x="1902" y="870"/>
                  </a:moveTo>
                  <a:lnTo>
                    <a:pt x="1902" y="870"/>
                  </a:lnTo>
                  <a:cubicBezTo>
                    <a:pt x="1894" y="840"/>
                    <a:pt x="1879" y="817"/>
                    <a:pt x="1871" y="786"/>
                  </a:cubicBezTo>
                  <a:cubicBezTo>
                    <a:pt x="1871" y="771"/>
                    <a:pt x="1848" y="740"/>
                    <a:pt x="1848" y="733"/>
                  </a:cubicBezTo>
                  <a:cubicBezTo>
                    <a:pt x="1856" y="725"/>
                    <a:pt x="1879" y="702"/>
                    <a:pt x="1887" y="702"/>
                  </a:cubicBezTo>
                  <a:cubicBezTo>
                    <a:pt x="1917" y="702"/>
                    <a:pt x="1925" y="740"/>
                    <a:pt x="1955" y="695"/>
                  </a:cubicBezTo>
                  <a:cubicBezTo>
                    <a:pt x="1971" y="679"/>
                    <a:pt x="2017" y="695"/>
                    <a:pt x="2032" y="702"/>
                  </a:cubicBezTo>
                  <a:cubicBezTo>
                    <a:pt x="2032" y="717"/>
                    <a:pt x="2039" y="733"/>
                    <a:pt x="2039" y="748"/>
                  </a:cubicBezTo>
                  <a:cubicBezTo>
                    <a:pt x="2047" y="763"/>
                    <a:pt x="2062" y="771"/>
                    <a:pt x="2062" y="786"/>
                  </a:cubicBezTo>
                  <a:cubicBezTo>
                    <a:pt x="2070" y="786"/>
                    <a:pt x="2078" y="763"/>
                    <a:pt x="2093" y="756"/>
                  </a:cubicBezTo>
                  <a:cubicBezTo>
                    <a:pt x="2100" y="748"/>
                    <a:pt x="2116" y="740"/>
                    <a:pt x="2123" y="740"/>
                  </a:cubicBezTo>
                  <a:lnTo>
                    <a:pt x="2123" y="740"/>
                  </a:lnTo>
                  <a:cubicBezTo>
                    <a:pt x="2123" y="786"/>
                    <a:pt x="2093" y="817"/>
                    <a:pt x="2093" y="855"/>
                  </a:cubicBezTo>
                  <a:cubicBezTo>
                    <a:pt x="2093" y="916"/>
                    <a:pt x="2039" y="863"/>
                    <a:pt x="2024" y="840"/>
                  </a:cubicBezTo>
                  <a:cubicBezTo>
                    <a:pt x="2001" y="824"/>
                    <a:pt x="1994" y="832"/>
                    <a:pt x="1971" y="824"/>
                  </a:cubicBezTo>
                  <a:cubicBezTo>
                    <a:pt x="1948" y="809"/>
                    <a:pt x="1948" y="809"/>
                    <a:pt x="1948" y="809"/>
                  </a:cubicBezTo>
                  <a:cubicBezTo>
                    <a:pt x="1910" y="801"/>
                    <a:pt x="1978" y="870"/>
                    <a:pt x="1978" y="878"/>
                  </a:cubicBezTo>
                  <a:cubicBezTo>
                    <a:pt x="1986" y="893"/>
                    <a:pt x="1925" y="924"/>
                    <a:pt x="1910" y="886"/>
                  </a:cubicBezTo>
                  <a:cubicBezTo>
                    <a:pt x="1902" y="870"/>
                    <a:pt x="1902" y="870"/>
                    <a:pt x="1902" y="870"/>
                  </a:cubicBezTo>
                  <a:close/>
                  <a:moveTo>
                    <a:pt x="932" y="1168"/>
                  </a:moveTo>
                  <a:lnTo>
                    <a:pt x="932" y="1168"/>
                  </a:lnTo>
                  <a:cubicBezTo>
                    <a:pt x="1001" y="1168"/>
                    <a:pt x="970" y="1184"/>
                    <a:pt x="970" y="1229"/>
                  </a:cubicBezTo>
                  <a:cubicBezTo>
                    <a:pt x="970" y="1283"/>
                    <a:pt x="1008" y="1222"/>
                    <a:pt x="1016" y="1206"/>
                  </a:cubicBezTo>
                  <a:cubicBezTo>
                    <a:pt x="1016" y="1199"/>
                    <a:pt x="1023" y="1145"/>
                    <a:pt x="1031" y="1153"/>
                  </a:cubicBezTo>
                  <a:cubicBezTo>
                    <a:pt x="1031" y="1168"/>
                    <a:pt x="1046" y="1252"/>
                    <a:pt x="1054" y="1260"/>
                  </a:cubicBezTo>
                  <a:cubicBezTo>
                    <a:pt x="1077" y="1290"/>
                    <a:pt x="1031" y="1328"/>
                    <a:pt x="1062" y="1367"/>
                  </a:cubicBezTo>
                  <a:cubicBezTo>
                    <a:pt x="1085" y="1397"/>
                    <a:pt x="1092" y="1382"/>
                    <a:pt x="1123" y="1390"/>
                  </a:cubicBezTo>
                  <a:cubicBezTo>
                    <a:pt x="1123" y="1405"/>
                    <a:pt x="1108" y="1420"/>
                    <a:pt x="1108" y="1443"/>
                  </a:cubicBezTo>
                  <a:cubicBezTo>
                    <a:pt x="1115" y="1458"/>
                    <a:pt x="1123" y="1481"/>
                    <a:pt x="1100" y="1474"/>
                  </a:cubicBezTo>
                  <a:cubicBezTo>
                    <a:pt x="1054" y="1466"/>
                    <a:pt x="1031" y="1497"/>
                    <a:pt x="1039" y="1542"/>
                  </a:cubicBezTo>
                  <a:cubicBezTo>
                    <a:pt x="1039" y="1611"/>
                    <a:pt x="1161" y="1619"/>
                    <a:pt x="1161" y="1550"/>
                  </a:cubicBezTo>
                  <a:cubicBezTo>
                    <a:pt x="1161" y="1520"/>
                    <a:pt x="1184" y="1458"/>
                    <a:pt x="1161" y="1443"/>
                  </a:cubicBezTo>
                  <a:cubicBezTo>
                    <a:pt x="1161" y="1436"/>
                    <a:pt x="1146" y="1413"/>
                    <a:pt x="1153" y="1405"/>
                  </a:cubicBezTo>
                  <a:cubicBezTo>
                    <a:pt x="1169" y="1397"/>
                    <a:pt x="1184" y="1390"/>
                    <a:pt x="1192" y="1374"/>
                  </a:cubicBezTo>
                  <a:cubicBezTo>
                    <a:pt x="1214" y="1344"/>
                    <a:pt x="1207" y="1290"/>
                    <a:pt x="1230" y="1252"/>
                  </a:cubicBezTo>
                  <a:cubicBezTo>
                    <a:pt x="1245" y="1222"/>
                    <a:pt x="1268" y="1222"/>
                    <a:pt x="1245" y="1184"/>
                  </a:cubicBezTo>
                  <a:cubicBezTo>
                    <a:pt x="1222" y="1168"/>
                    <a:pt x="1230" y="1168"/>
                    <a:pt x="1230" y="1145"/>
                  </a:cubicBezTo>
                  <a:cubicBezTo>
                    <a:pt x="1230" y="1122"/>
                    <a:pt x="1253" y="1061"/>
                    <a:pt x="1237" y="1046"/>
                  </a:cubicBezTo>
                  <a:cubicBezTo>
                    <a:pt x="1230" y="1031"/>
                    <a:pt x="1192" y="1008"/>
                    <a:pt x="1222" y="992"/>
                  </a:cubicBezTo>
                  <a:cubicBezTo>
                    <a:pt x="1268" y="962"/>
                    <a:pt x="1268" y="977"/>
                    <a:pt x="1268" y="924"/>
                  </a:cubicBezTo>
                  <a:cubicBezTo>
                    <a:pt x="1268" y="870"/>
                    <a:pt x="1199" y="847"/>
                    <a:pt x="1253" y="824"/>
                  </a:cubicBezTo>
                  <a:cubicBezTo>
                    <a:pt x="1283" y="817"/>
                    <a:pt x="1275" y="786"/>
                    <a:pt x="1283" y="763"/>
                  </a:cubicBezTo>
                  <a:cubicBezTo>
                    <a:pt x="1283" y="740"/>
                    <a:pt x="1291" y="679"/>
                    <a:pt x="1268" y="695"/>
                  </a:cubicBezTo>
                  <a:cubicBezTo>
                    <a:pt x="1199" y="725"/>
                    <a:pt x="1237" y="717"/>
                    <a:pt x="1230" y="771"/>
                  </a:cubicBezTo>
                  <a:cubicBezTo>
                    <a:pt x="1199" y="771"/>
                    <a:pt x="1153" y="748"/>
                    <a:pt x="1123" y="748"/>
                  </a:cubicBezTo>
                  <a:cubicBezTo>
                    <a:pt x="1108" y="740"/>
                    <a:pt x="1062" y="801"/>
                    <a:pt x="1069" y="817"/>
                  </a:cubicBezTo>
                  <a:cubicBezTo>
                    <a:pt x="1069" y="855"/>
                    <a:pt x="1077" y="855"/>
                    <a:pt x="1054" y="893"/>
                  </a:cubicBezTo>
                  <a:cubicBezTo>
                    <a:pt x="1031" y="909"/>
                    <a:pt x="993" y="947"/>
                    <a:pt x="993" y="970"/>
                  </a:cubicBezTo>
                  <a:cubicBezTo>
                    <a:pt x="993" y="1008"/>
                    <a:pt x="1046" y="1061"/>
                    <a:pt x="1046" y="1084"/>
                  </a:cubicBezTo>
                  <a:cubicBezTo>
                    <a:pt x="1031" y="1084"/>
                    <a:pt x="947" y="992"/>
                    <a:pt x="939" y="985"/>
                  </a:cubicBezTo>
                  <a:cubicBezTo>
                    <a:pt x="939" y="970"/>
                    <a:pt x="939" y="931"/>
                    <a:pt x="924" y="931"/>
                  </a:cubicBezTo>
                  <a:cubicBezTo>
                    <a:pt x="909" y="931"/>
                    <a:pt x="878" y="977"/>
                    <a:pt x="871" y="992"/>
                  </a:cubicBezTo>
                  <a:cubicBezTo>
                    <a:pt x="863" y="1015"/>
                    <a:pt x="856" y="1061"/>
                    <a:pt x="856" y="1092"/>
                  </a:cubicBezTo>
                  <a:cubicBezTo>
                    <a:pt x="833" y="1099"/>
                    <a:pt x="825" y="1061"/>
                    <a:pt x="802" y="1084"/>
                  </a:cubicBezTo>
                  <a:cubicBezTo>
                    <a:pt x="787" y="1099"/>
                    <a:pt x="787" y="1107"/>
                    <a:pt x="787" y="1130"/>
                  </a:cubicBezTo>
                  <a:cubicBezTo>
                    <a:pt x="779" y="1153"/>
                    <a:pt x="771" y="1161"/>
                    <a:pt x="794" y="1176"/>
                  </a:cubicBezTo>
                  <a:cubicBezTo>
                    <a:pt x="817" y="1191"/>
                    <a:pt x="840" y="1161"/>
                    <a:pt x="856" y="1153"/>
                  </a:cubicBezTo>
                  <a:cubicBezTo>
                    <a:pt x="878" y="1145"/>
                    <a:pt x="901" y="1153"/>
                    <a:pt x="917" y="1161"/>
                  </a:cubicBezTo>
                  <a:cubicBezTo>
                    <a:pt x="932" y="1168"/>
                    <a:pt x="932" y="1168"/>
                    <a:pt x="932" y="1168"/>
                  </a:cubicBezTo>
                  <a:close/>
                  <a:moveTo>
                    <a:pt x="1436" y="2719"/>
                  </a:moveTo>
                  <a:lnTo>
                    <a:pt x="1436" y="2719"/>
                  </a:lnTo>
                  <a:cubicBezTo>
                    <a:pt x="1459" y="2681"/>
                    <a:pt x="1352" y="2627"/>
                    <a:pt x="1413" y="2574"/>
                  </a:cubicBezTo>
                  <a:cubicBezTo>
                    <a:pt x="1428" y="2566"/>
                    <a:pt x="1451" y="2566"/>
                    <a:pt x="1467" y="2558"/>
                  </a:cubicBezTo>
                  <a:cubicBezTo>
                    <a:pt x="1467" y="2551"/>
                    <a:pt x="1451" y="2528"/>
                    <a:pt x="1444" y="2520"/>
                  </a:cubicBezTo>
                  <a:cubicBezTo>
                    <a:pt x="1436" y="2512"/>
                    <a:pt x="1436" y="2489"/>
                    <a:pt x="1436" y="2482"/>
                  </a:cubicBezTo>
                  <a:cubicBezTo>
                    <a:pt x="1436" y="2444"/>
                    <a:pt x="1421" y="2413"/>
                    <a:pt x="1421" y="2367"/>
                  </a:cubicBezTo>
                  <a:cubicBezTo>
                    <a:pt x="1428" y="2360"/>
                    <a:pt x="1444" y="2337"/>
                    <a:pt x="1444" y="2329"/>
                  </a:cubicBezTo>
                  <a:cubicBezTo>
                    <a:pt x="1451" y="2314"/>
                    <a:pt x="1436" y="2306"/>
                    <a:pt x="1444" y="2291"/>
                  </a:cubicBezTo>
                  <a:cubicBezTo>
                    <a:pt x="1467" y="2260"/>
                    <a:pt x="1505" y="2268"/>
                    <a:pt x="1505" y="2222"/>
                  </a:cubicBezTo>
                  <a:cubicBezTo>
                    <a:pt x="1505" y="2199"/>
                    <a:pt x="1512" y="2176"/>
                    <a:pt x="1505" y="2153"/>
                  </a:cubicBezTo>
                  <a:cubicBezTo>
                    <a:pt x="1505" y="2131"/>
                    <a:pt x="1467" y="2123"/>
                    <a:pt x="1474" y="2100"/>
                  </a:cubicBezTo>
                  <a:cubicBezTo>
                    <a:pt x="1489" y="2062"/>
                    <a:pt x="1505" y="2054"/>
                    <a:pt x="1467" y="2024"/>
                  </a:cubicBezTo>
                  <a:cubicBezTo>
                    <a:pt x="1451" y="2008"/>
                    <a:pt x="1444" y="2008"/>
                    <a:pt x="1428" y="1985"/>
                  </a:cubicBezTo>
                  <a:cubicBezTo>
                    <a:pt x="1428" y="1970"/>
                    <a:pt x="1406" y="1955"/>
                    <a:pt x="1421" y="1940"/>
                  </a:cubicBezTo>
                  <a:cubicBezTo>
                    <a:pt x="1428" y="1924"/>
                    <a:pt x="1444" y="1917"/>
                    <a:pt x="1451" y="1901"/>
                  </a:cubicBezTo>
                  <a:cubicBezTo>
                    <a:pt x="1474" y="1863"/>
                    <a:pt x="1467" y="1917"/>
                    <a:pt x="1497" y="1932"/>
                  </a:cubicBezTo>
                  <a:cubicBezTo>
                    <a:pt x="1512" y="1932"/>
                    <a:pt x="1528" y="1909"/>
                    <a:pt x="1535" y="1901"/>
                  </a:cubicBezTo>
                  <a:cubicBezTo>
                    <a:pt x="1535" y="1863"/>
                    <a:pt x="1581" y="1871"/>
                    <a:pt x="1581" y="1856"/>
                  </a:cubicBezTo>
                  <a:cubicBezTo>
                    <a:pt x="1596" y="1817"/>
                    <a:pt x="1550" y="1833"/>
                    <a:pt x="1528" y="1810"/>
                  </a:cubicBezTo>
                  <a:cubicBezTo>
                    <a:pt x="1505" y="1787"/>
                    <a:pt x="1589" y="1733"/>
                    <a:pt x="1612" y="1733"/>
                  </a:cubicBezTo>
                  <a:cubicBezTo>
                    <a:pt x="1635" y="1733"/>
                    <a:pt x="1619" y="1695"/>
                    <a:pt x="1619" y="1680"/>
                  </a:cubicBezTo>
                  <a:cubicBezTo>
                    <a:pt x="1627" y="1649"/>
                    <a:pt x="1581" y="1672"/>
                    <a:pt x="1558" y="1665"/>
                  </a:cubicBezTo>
                  <a:cubicBezTo>
                    <a:pt x="1520" y="1649"/>
                    <a:pt x="1528" y="1642"/>
                    <a:pt x="1482" y="1642"/>
                  </a:cubicBezTo>
                  <a:cubicBezTo>
                    <a:pt x="1482" y="1626"/>
                    <a:pt x="1489" y="1596"/>
                    <a:pt x="1505" y="1588"/>
                  </a:cubicBezTo>
                  <a:cubicBezTo>
                    <a:pt x="1535" y="1581"/>
                    <a:pt x="1612" y="1611"/>
                    <a:pt x="1627" y="1565"/>
                  </a:cubicBezTo>
                  <a:cubicBezTo>
                    <a:pt x="1635" y="1542"/>
                    <a:pt x="1635" y="1489"/>
                    <a:pt x="1635" y="1466"/>
                  </a:cubicBezTo>
                  <a:cubicBezTo>
                    <a:pt x="1604" y="1466"/>
                    <a:pt x="1589" y="1474"/>
                    <a:pt x="1566" y="1497"/>
                  </a:cubicBezTo>
                  <a:cubicBezTo>
                    <a:pt x="1535" y="1535"/>
                    <a:pt x="1573" y="1458"/>
                    <a:pt x="1573" y="1451"/>
                  </a:cubicBezTo>
                  <a:cubicBezTo>
                    <a:pt x="1596" y="1420"/>
                    <a:pt x="1680" y="1298"/>
                    <a:pt x="1680" y="1275"/>
                  </a:cubicBezTo>
                  <a:cubicBezTo>
                    <a:pt x="1642" y="1275"/>
                    <a:pt x="1589" y="1351"/>
                    <a:pt x="1581" y="1382"/>
                  </a:cubicBezTo>
                  <a:cubicBezTo>
                    <a:pt x="1573" y="1413"/>
                    <a:pt x="1489" y="1512"/>
                    <a:pt x="1489" y="1420"/>
                  </a:cubicBezTo>
                  <a:cubicBezTo>
                    <a:pt x="1489" y="1367"/>
                    <a:pt x="1451" y="1390"/>
                    <a:pt x="1413" y="1374"/>
                  </a:cubicBezTo>
                  <a:cubicBezTo>
                    <a:pt x="1406" y="1374"/>
                    <a:pt x="1428" y="1336"/>
                    <a:pt x="1428" y="1328"/>
                  </a:cubicBezTo>
                  <a:cubicBezTo>
                    <a:pt x="1451" y="1306"/>
                    <a:pt x="1489" y="1245"/>
                    <a:pt x="1459" y="1222"/>
                  </a:cubicBezTo>
                  <a:cubicBezTo>
                    <a:pt x="1421" y="1199"/>
                    <a:pt x="1436" y="1184"/>
                    <a:pt x="1428" y="1153"/>
                  </a:cubicBezTo>
                  <a:cubicBezTo>
                    <a:pt x="1413" y="1092"/>
                    <a:pt x="1383" y="1145"/>
                    <a:pt x="1360" y="1168"/>
                  </a:cubicBezTo>
                  <a:cubicBezTo>
                    <a:pt x="1352" y="1184"/>
                    <a:pt x="1344" y="1168"/>
                    <a:pt x="1329" y="1168"/>
                  </a:cubicBezTo>
                  <a:cubicBezTo>
                    <a:pt x="1314" y="1168"/>
                    <a:pt x="1314" y="1199"/>
                    <a:pt x="1306" y="1206"/>
                  </a:cubicBezTo>
                  <a:cubicBezTo>
                    <a:pt x="1268" y="1252"/>
                    <a:pt x="1360" y="1260"/>
                    <a:pt x="1337" y="1283"/>
                  </a:cubicBezTo>
                  <a:cubicBezTo>
                    <a:pt x="1291" y="1321"/>
                    <a:pt x="1245" y="1275"/>
                    <a:pt x="1237" y="1367"/>
                  </a:cubicBezTo>
                  <a:cubicBezTo>
                    <a:pt x="1222" y="1420"/>
                    <a:pt x="1184" y="1489"/>
                    <a:pt x="1245" y="1527"/>
                  </a:cubicBezTo>
                  <a:cubicBezTo>
                    <a:pt x="1291" y="1558"/>
                    <a:pt x="1268" y="1542"/>
                    <a:pt x="1245" y="1565"/>
                  </a:cubicBezTo>
                  <a:cubicBezTo>
                    <a:pt x="1214" y="1596"/>
                    <a:pt x="1214" y="1642"/>
                    <a:pt x="1169" y="1672"/>
                  </a:cubicBezTo>
                  <a:cubicBezTo>
                    <a:pt x="1115" y="1703"/>
                    <a:pt x="1077" y="1634"/>
                    <a:pt x="1039" y="1634"/>
                  </a:cubicBezTo>
                  <a:cubicBezTo>
                    <a:pt x="1039" y="1649"/>
                    <a:pt x="1054" y="1695"/>
                    <a:pt x="1023" y="1703"/>
                  </a:cubicBezTo>
                  <a:cubicBezTo>
                    <a:pt x="1008" y="1703"/>
                    <a:pt x="985" y="1688"/>
                    <a:pt x="962" y="1688"/>
                  </a:cubicBezTo>
                  <a:cubicBezTo>
                    <a:pt x="947" y="1688"/>
                    <a:pt x="924" y="1733"/>
                    <a:pt x="901" y="1741"/>
                  </a:cubicBezTo>
                  <a:cubicBezTo>
                    <a:pt x="856" y="1779"/>
                    <a:pt x="833" y="1726"/>
                    <a:pt x="787" y="1718"/>
                  </a:cubicBezTo>
                  <a:cubicBezTo>
                    <a:pt x="764" y="1726"/>
                    <a:pt x="611" y="1733"/>
                    <a:pt x="672" y="1787"/>
                  </a:cubicBezTo>
                  <a:cubicBezTo>
                    <a:pt x="695" y="1810"/>
                    <a:pt x="687" y="1817"/>
                    <a:pt x="672" y="1848"/>
                  </a:cubicBezTo>
                  <a:cubicBezTo>
                    <a:pt x="664" y="1886"/>
                    <a:pt x="672" y="1947"/>
                    <a:pt x="710" y="1962"/>
                  </a:cubicBezTo>
                  <a:cubicBezTo>
                    <a:pt x="726" y="1970"/>
                    <a:pt x="749" y="1970"/>
                    <a:pt x="756" y="1985"/>
                  </a:cubicBezTo>
                  <a:cubicBezTo>
                    <a:pt x="794" y="2077"/>
                    <a:pt x="833" y="1962"/>
                    <a:pt x="856" y="2039"/>
                  </a:cubicBezTo>
                  <a:cubicBezTo>
                    <a:pt x="863" y="2070"/>
                    <a:pt x="886" y="2054"/>
                    <a:pt x="901" y="2031"/>
                  </a:cubicBezTo>
                  <a:cubicBezTo>
                    <a:pt x="917" y="2016"/>
                    <a:pt x="939" y="2001"/>
                    <a:pt x="955" y="1978"/>
                  </a:cubicBezTo>
                  <a:cubicBezTo>
                    <a:pt x="955" y="1978"/>
                    <a:pt x="955" y="1978"/>
                    <a:pt x="962" y="1978"/>
                  </a:cubicBezTo>
                  <a:cubicBezTo>
                    <a:pt x="962" y="2024"/>
                    <a:pt x="932" y="2031"/>
                    <a:pt x="901" y="2054"/>
                  </a:cubicBezTo>
                  <a:cubicBezTo>
                    <a:pt x="894" y="2070"/>
                    <a:pt x="886" y="2092"/>
                    <a:pt x="894" y="2100"/>
                  </a:cubicBezTo>
                  <a:cubicBezTo>
                    <a:pt x="901" y="2131"/>
                    <a:pt x="924" y="2115"/>
                    <a:pt x="947" y="2123"/>
                  </a:cubicBezTo>
                  <a:cubicBezTo>
                    <a:pt x="978" y="2153"/>
                    <a:pt x="955" y="2161"/>
                    <a:pt x="1001" y="2176"/>
                  </a:cubicBezTo>
                  <a:cubicBezTo>
                    <a:pt x="1008" y="2176"/>
                    <a:pt x="1046" y="2214"/>
                    <a:pt x="1046" y="2222"/>
                  </a:cubicBezTo>
                  <a:lnTo>
                    <a:pt x="1046" y="2222"/>
                  </a:lnTo>
                  <a:cubicBezTo>
                    <a:pt x="1046" y="2214"/>
                    <a:pt x="1039" y="2138"/>
                    <a:pt x="1062" y="2138"/>
                  </a:cubicBezTo>
                  <a:cubicBezTo>
                    <a:pt x="1077" y="2146"/>
                    <a:pt x="1108" y="2192"/>
                    <a:pt x="1115" y="2161"/>
                  </a:cubicBezTo>
                  <a:cubicBezTo>
                    <a:pt x="1123" y="2131"/>
                    <a:pt x="1115" y="2100"/>
                    <a:pt x="1138" y="2085"/>
                  </a:cubicBezTo>
                  <a:cubicBezTo>
                    <a:pt x="1153" y="2062"/>
                    <a:pt x="1169" y="2085"/>
                    <a:pt x="1192" y="2077"/>
                  </a:cubicBezTo>
                  <a:cubicBezTo>
                    <a:pt x="1222" y="2062"/>
                    <a:pt x="1253" y="2008"/>
                    <a:pt x="1275" y="1978"/>
                  </a:cubicBezTo>
                  <a:cubicBezTo>
                    <a:pt x="1298" y="1940"/>
                    <a:pt x="1291" y="1993"/>
                    <a:pt x="1291" y="2008"/>
                  </a:cubicBezTo>
                  <a:cubicBezTo>
                    <a:pt x="1291" y="2054"/>
                    <a:pt x="1306" y="2085"/>
                    <a:pt x="1306" y="2123"/>
                  </a:cubicBezTo>
                  <a:cubicBezTo>
                    <a:pt x="1306" y="2169"/>
                    <a:pt x="1291" y="2222"/>
                    <a:pt x="1298" y="2268"/>
                  </a:cubicBezTo>
                  <a:cubicBezTo>
                    <a:pt x="1298" y="2283"/>
                    <a:pt x="1283" y="2322"/>
                    <a:pt x="1283" y="2337"/>
                  </a:cubicBezTo>
                  <a:cubicBezTo>
                    <a:pt x="1329" y="2306"/>
                    <a:pt x="1329" y="2306"/>
                    <a:pt x="1329" y="2306"/>
                  </a:cubicBezTo>
                  <a:cubicBezTo>
                    <a:pt x="1344" y="2329"/>
                    <a:pt x="1314" y="2451"/>
                    <a:pt x="1298" y="2482"/>
                  </a:cubicBezTo>
                  <a:cubicBezTo>
                    <a:pt x="1275" y="2589"/>
                    <a:pt x="1275" y="2589"/>
                    <a:pt x="1275" y="2589"/>
                  </a:cubicBezTo>
                  <a:cubicBezTo>
                    <a:pt x="1260" y="2627"/>
                    <a:pt x="1237" y="2658"/>
                    <a:pt x="1230" y="2696"/>
                  </a:cubicBezTo>
                  <a:cubicBezTo>
                    <a:pt x="1222" y="2749"/>
                    <a:pt x="1245" y="2787"/>
                    <a:pt x="1245" y="2841"/>
                  </a:cubicBezTo>
                  <a:cubicBezTo>
                    <a:pt x="1245" y="2864"/>
                    <a:pt x="1214" y="2856"/>
                    <a:pt x="1199" y="2864"/>
                  </a:cubicBezTo>
                  <a:cubicBezTo>
                    <a:pt x="1176" y="2872"/>
                    <a:pt x="1207" y="2933"/>
                    <a:pt x="1169" y="2948"/>
                  </a:cubicBezTo>
                  <a:cubicBezTo>
                    <a:pt x="1153" y="2956"/>
                    <a:pt x="1138" y="2948"/>
                    <a:pt x="1153" y="2971"/>
                  </a:cubicBezTo>
                  <a:cubicBezTo>
                    <a:pt x="1169" y="2994"/>
                    <a:pt x="1169" y="3062"/>
                    <a:pt x="1199" y="3039"/>
                  </a:cubicBezTo>
                  <a:cubicBezTo>
                    <a:pt x="1253" y="2994"/>
                    <a:pt x="1268" y="3039"/>
                    <a:pt x="1291" y="3085"/>
                  </a:cubicBezTo>
                  <a:cubicBezTo>
                    <a:pt x="1291" y="3093"/>
                    <a:pt x="1306" y="3116"/>
                    <a:pt x="1321" y="3116"/>
                  </a:cubicBezTo>
                  <a:cubicBezTo>
                    <a:pt x="1321" y="3116"/>
                    <a:pt x="1314" y="3078"/>
                    <a:pt x="1314" y="3070"/>
                  </a:cubicBezTo>
                  <a:cubicBezTo>
                    <a:pt x="1314" y="3062"/>
                    <a:pt x="1329" y="3039"/>
                    <a:pt x="1337" y="3024"/>
                  </a:cubicBezTo>
                  <a:cubicBezTo>
                    <a:pt x="1344" y="2986"/>
                    <a:pt x="1321" y="2940"/>
                    <a:pt x="1329" y="2910"/>
                  </a:cubicBezTo>
                  <a:cubicBezTo>
                    <a:pt x="1352" y="2841"/>
                    <a:pt x="1344" y="2818"/>
                    <a:pt x="1344" y="2757"/>
                  </a:cubicBezTo>
                  <a:cubicBezTo>
                    <a:pt x="1344" y="2688"/>
                    <a:pt x="1398" y="2742"/>
                    <a:pt x="1428" y="2734"/>
                  </a:cubicBezTo>
                  <a:cubicBezTo>
                    <a:pt x="1436" y="2719"/>
                    <a:pt x="1436" y="2719"/>
                    <a:pt x="1436" y="2719"/>
                  </a:cubicBezTo>
                  <a:close/>
                  <a:moveTo>
                    <a:pt x="1581" y="2245"/>
                  </a:moveTo>
                  <a:lnTo>
                    <a:pt x="1581" y="2245"/>
                  </a:lnTo>
                  <a:cubicBezTo>
                    <a:pt x="1596" y="2222"/>
                    <a:pt x="1550" y="2176"/>
                    <a:pt x="1550" y="2146"/>
                  </a:cubicBezTo>
                  <a:cubicBezTo>
                    <a:pt x="1550" y="2138"/>
                    <a:pt x="1550" y="2108"/>
                    <a:pt x="1566" y="2115"/>
                  </a:cubicBezTo>
                  <a:cubicBezTo>
                    <a:pt x="1581" y="2131"/>
                    <a:pt x="1596" y="2146"/>
                    <a:pt x="1612" y="2146"/>
                  </a:cubicBezTo>
                  <a:cubicBezTo>
                    <a:pt x="1627" y="2146"/>
                    <a:pt x="1665" y="2100"/>
                    <a:pt x="1658" y="2146"/>
                  </a:cubicBezTo>
                  <a:cubicBezTo>
                    <a:pt x="1658" y="2184"/>
                    <a:pt x="1650" y="2184"/>
                    <a:pt x="1688" y="2192"/>
                  </a:cubicBezTo>
                  <a:cubicBezTo>
                    <a:pt x="1703" y="2199"/>
                    <a:pt x="1703" y="2214"/>
                    <a:pt x="1726" y="2214"/>
                  </a:cubicBezTo>
                  <a:cubicBezTo>
                    <a:pt x="1749" y="2214"/>
                    <a:pt x="1749" y="2214"/>
                    <a:pt x="1749" y="2237"/>
                  </a:cubicBezTo>
                  <a:cubicBezTo>
                    <a:pt x="1749" y="2253"/>
                    <a:pt x="1749" y="2283"/>
                    <a:pt x="1726" y="2268"/>
                  </a:cubicBezTo>
                  <a:cubicBezTo>
                    <a:pt x="1703" y="2245"/>
                    <a:pt x="1696" y="2199"/>
                    <a:pt x="1673" y="2245"/>
                  </a:cubicBezTo>
                  <a:cubicBezTo>
                    <a:pt x="1665" y="2268"/>
                    <a:pt x="1650" y="2283"/>
                    <a:pt x="1658" y="2306"/>
                  </a:cubicBezTo>
                  <a:cubicBezTo>
                    <a:pt x="1658" y="2337"/>
                    <a:pt x="1642" y="2390"/>
                    <a:pt x="1612" y="2345"/>
                  </a:cubicBezTo>
                  <a:cubicBezTo>
                    <a:pt x="1604" y="2329"/>
                    <a:pt x="1604" y="2314"/>
                    <a:pt x="1589" y="2306"/>
                  </a:cubicBezTo>
                  <a:cubicBezTo>
                    <a:pt x="1573" y="2299"/>
                    <a:pt x="1558" y="2283"/>
                    <a:pt x="1573" y="2260"/>
                  </a:cubicBezTo>
                  <a:cubicBezTo>
                    <a:pt x="1581" y="2245"/>
                    <a:pt x="1581" y="2245"/>
                    <a:pt x="1581" y="2245"/>
                  </a:cubicBezTo>
                  <a:close/>
                  <a:moveTo>
                    <a:pt x="1787" y="1649"/>
                  </a:moveTo>
                  <a:lnTo>
                    <a:pt x="1787" y="1649"/>
                  </a:lnTo>
                  <a:cubicBezTo>
                    <a:pt x="1772" y="1665"/>
                    <a:pt x="1742" y="1657"/>
                    <a:pt x="1726" y="1642"/>
                  </a:cubicBezTo>
                  <a:cubicBezTo>
                    <a:pt x="1711" y="1619"/>
                    <a:pt x="1742" y="1611"/>
                    <a:pt x="1742" y="1596"/>
                  </a:cubicBezTo>
                  <a:cubicBezTo>
                    <a:pt x="1749" y="1581"/>
                    <a:pt x="1757" y="1558"/>
                    <a:pt x="1764" y="1542"/>
                  </a:cubicBezTo>
                  <a:cubicBezTo>
                    <a:pt x="1780" y="1535"/>
                    <a:pt x="1787" y="1535"/>
                    <a:pt x="1803" y="1520"/>
                  </a:cubicBezTo>
                  <a:cubicBezTo>
                    <a:pt x="1810" y="1512"/>
                    <a:pt x="1818" y="1497"/>
                    <a:pt x="1825" y="1489"/>
                  </a:cubicBezTo>
                  <a:cubicBezTo>
                    <a:pt x="1833" y="1481"/>
                    <a:pt x="1841" y="1489"/>
                    <a:pt x="1848" y="1489"/>
                  </a:cubicBezTo>
                  <a:cubicBezTo>
                    <a:pt x="1864" y="1489"/>
                    <a:pt x="1871" y="1481"/>
                    <a:pt x="1879" y="1481"/>
                  </a:cubicBezTo>
                  <a:cubicBezTo>
                    <a:pt x="1910" y="1474"/>
                    <a:pt x="1917" y="1474"/>
                    <a:pt x="1894" y="1497"/>
                  </a:cubicBezTo>
                  <a:cubicBezTo>
                    <a:pt x="1879" y="1520"/>
                    <a:pt x="1856" y="1542"/>
                    <a:pt x="1841" y="1565"/>
                  </a:cubicBezTo>
                  <a:cubicBezTo>
                    <a:pt x="1825" y="1588"/>
                    <a:pt x="1810" y="1611"/>
                    <a:pt x="1795" y="1634"/>
                  </a:cubicBezTo>
                  <a:lnTo>
                    <a:pt x="1787" y="1649"/>
                  </a:lnTo>
                  <a:close/>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228" name="Freeform 198"/>
            <p:cNvSpPr>
              <a:spLocks noChangeArrowheads="1"/>
            </p:cNvSpPr>
            <p:nvPr/>
          </p:nvSpPr>
          <p:spPr bwMode="auto">
            <a:xfrm>
              <a:off x="5851144" y="2886076"/>
              <a:ext cx="631784" cy="701675"/>
            </a:xfrm>
            <a:custGeom>
              <a:avLst/>
              <a:gdLst>
                <a:gd name="T0" fmla="*/ 69 w 1757"/>
                <a:gd name="T1" fmla="*/ 1947 h 1948"/>
                <a:gd name="T2" fmla="*/ 199 w 1757"/>
                <a:gd name="T3" fmla="*/ 1932 h 1948"/>
                <a:gd name="T4" fmla="*/ 367 w 1757"/>
                <a:gd name="T5" fmla="*/ 1909 h 1948"/>
                <a:gd name="T6" fmla="*/ 580 w 1757"/>
                <a:gd name="T7" fmla="*/ 1856 h 1948"/>
                <a:gd name="T8" fmla="*/ 718 w 1757"/>
                <a:gd name="T9" fmla="*/ 1810 h 1948"/>
                <a:gd name="T10" fmla="*/ 688 w 1757"/>
                <a:gd name="T11" fmla="*/ 1626 h 1948"/>
                <a:gd name="T12" fmla="*/ 900 w 1757"/>
                <a:gd name="T13" fmla="*/ 1390 h 1948"/>
                <a:gd name="T14" fmla="*/ 1191 w 1757"/>
                <a:gd name="T15" fmla="*/ 1374 h 1948"/>
                <a:gd name="T16" fmla="*/ 1267 w 1757"/>
                <a:gd name="T17" fmla="*/ 1206 h 1948"/>
                <a:gd name="T18" fmla="*/ 1298 w 1757"/>
                <a:gd name="T19" fmla="*/ 1038 h 1948"/>
                <a:gd name="T20" fmla="*/ 1290 w 1757"/>
                <a:gd name="T21" fmla="*/ 855 h 1948"/>
                <a:gd name="T22" fmla="*/ 1259 w 1757"/>
                <a:gd name="T23" fmla="*/ 710 h 1948"/>
                <a:gd name="T24" fmla="*/ 1404 w 1757"/>
                <a:gd name="T25" fmla="*/ 603 h 1948"/>
                <a:gd name="T26" fmla="*/ 1542 w 1757"/>
                <a:gd name="T27" fmla="*/ 656 h 1948"/>
                <a:gd name="T28" fmla="*/ 1656 w 1757"/>
                <a:gd name="T29" fmla="*/ 672 h 1948"/>
                <a:gd name="T30" fmla="*/ 1756 w 1757"/>
                <a:gd name="T31" fmla="*/ 588 h 1948"/>
                <a:gd name="T32" fmla="*/ 1664 w 1757"/>
                <a:gd name="T33" fmla="*/ 573 h 1948"/>
                <a:gd name="T34" fmla="*/ 1603 w 1757"/>
                <a:gd name="T35" fmla="*/ 442 h 1948"/>
                <a:gd name="T36" fmla="*/ 1550 w 1757"/>
                <a:gd name="T37" fmla="*/ 221 h 1948"/>
                <a:gd name="T38" fmla="*/ 1534 w 1757"/>
                <a:gd name="T39" fmla="*/ 137 h 1948"/>
                <a:gd name="T40" fmla="*/ 1175 w 1757"/>
                <a:gd name="T41" fmla="*/ 183 h 1948"/>
                <a:gd name="T42" fmla="*/ 611 w 1757"/>
                <a:gd name="T43" fmla="*/ 23 h 1948"/>
                <a:gd name="T44" fmla="*/ 290 w 1757"/>
                <a:gd name="T45" fmla="*/ 213 h 1948"/>
                <a:gd name="T46" fmla="*/ 145 w 1757"/>
                <a:gd name="T47" fmla="*/ 213 h 1948"/>
                <a:gd name="T48" fmla="*/ 0 w 1757"/>
                <a:gd name="T49" fmla="*/ 252 h 1948"/>
                <a:gd name="T50" fmla="*/ 46 w 1757"/>
                <a:gd name="T51" fmla="*/ 427 h 1948"/>
                <a:gd name="T52" fmla="*/ 92 w 1757"/>
                <a:gd name="T53" fmla="*/ 595 h 1948"/>
                <a:gd name="T54" fmla="*/ 130 w 1757"/>
                <a:gd name="T55" fmla="*/ 809 h 1948"/>
                <a:gd name="T56" fmla="*/ 221 w 1757"/>
                <a:gd name="T57" fmla="*/ 909 h 1948"/>
                <a:gd name="T58" fmla="*/ 382 w 1757"/>
                <a:gd name="T59" fmla="*/ 848 h 1948"/>
                <a:gd name="T60" fmla="*/ 489 w 1757"/>
                <a:gd name="T61" fmla="*/ 893 h 1948"/>
                <a:gd name="T62" fmla="*/ 611 w 1757"/>
                <a:gd name="T63" fmla="*/ 1046 h 1948"/>
                <a:gd name="T64" fmla="*/ 451 w 1757"/>
                <a:gd name="T65" fmla="*/ 1283 h 1948"/>
                <a:gd name="T66" fmla="*/ 504 w 1757"/>
                <a:gd name="T67" fmla="*/ 1459 h 1948"/>
                <a:gd name="T68" fmla="*/ 535 w 1757"/>
                <a:gd name="T69" fmla="*/ 1573 h 1948"/>
                <a:gd name="T70" fmla="*/ 390 w 1757"/>
                <a:gd name="T71" fmla="*/ 1672 h 1948"/>
                <a:gd name="T72" fmla="*/ 275 w 1757"/>
                <a:gd name="T73" fmla="*/ 1810 h 1948"/>
                <a:gd name="T74" fmla="*/ 69 w 1757"/>
                <a:gd name="T75" fmla="*/ 1947 h 1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57" h="1948">
                  <a:moveTo>
                    <a:pt x="69" y="1947"/>
                  </a:moveTo>
                  <a:lnTo>
                    <a:pt x="69" y="1947"/>
                  </a:lnTo>
                  <a:cubicBezTo>
                    <a:pt x="107" y="1940"/>
                    <a:pt x="138" y="1917"/>
                    <a:pt x="176" y="1917"/>
                  </a:cubicBezTo>
                  <a:cubicBezTo>
                    <a:pt x="183" y="1917"/>
                    <a:pt x="191" y="1932"/>
                    <a:pt x="199" y="1932"/>
                  </a:cubicBezTo>
                  <a:cubicBezTo>
                    <a:pt x="252" y="1924"/>
                    <a:pt x="290" y="1894"/>
                    <a:pt x="336" y="1886"/>
                  </a:cubicBezTo>
                  <a:cubicBezTo>
                    <a:pt x="351" y="1886"/>
                    <a:pt x="351" y="1909"/>
                    <a:pt x="367" y="1909"/>
                  </a:cubicBezTo>
                  <a:cubicBezTo>
                    <a:pt x="405" y="1917"/>
                    <a:pt x="443" y="1909"/>
                    <a:pt x="481" y="1901"/>
                  </a:cubicBezTo>
                  <a:cubicBezTo>
                    <a:pt x="512" y="1894"/>
                    <a:pt x="542" y="1863"/>
                    <a:pt x="580" y="1856"/>
                  </a:cubicBezTo>
                  <a:cubicBezTo>
                    <a:pt x="603" y="1848"/>
                    <a:pt x="634" y="1863"/>
                    <a:pt x="657" y="1856"/>
                  </a:cubicBezTo>
                  <a:cubicBezTo>
                    <a:pt x="680" y="1848"/>
                    <a:pt x="710" y="1833"/>
                    <a:pt x="718" y="1810"/>
                  </a:cubicBezTo>
                  <a:cubicBezTo>
                    <a:pt x="733" y="1772"/>
                    <a:pt x="703" y="1734"/>
                    <a:pt x="695" y="1695"/>
                  </a:cubicBezTo>
                  <a:cubicBezTo>
                    <a:pt x="695" y="1672"/>
                    <a:pt x="672" y="1642"/>
                    <a:pt x="688" y="1626"/>
                  </a:cubicBezTo>
                  <a:cubicBezTo>
                    <a:pt x="733" y="1596"/>
                    <a:pt x="802" y="1611"/>
                    <a:pt x="839" y="1565"/>
                  </a:cubicBezTo>
                  <a:cubicBezTo>
                    <a:pt x="885" y="1520"/>
                    <a:pt x="854" y="1436"/>
                    <a:pt x="900" y="1390"/>
                  </a:cubicBezTo>
                  <a:cubicBezTo>
                    <a:pt x="946" y="1344"/>
                    <a:pt x="1023" y="1336"/>
                    <a:pt x="1084" y="1336"/>
                  </a:cubicBezTo>
                  <a:cubicBezTo>
                    <a:pt x="1122" y="1329"/>
                    <a:pt x="1160" y="1382"/>
                    <a:pt x="1191" y="1374"/>
                  </a:cubicBezTo>
                  <a:cubicBezTo>
                    <a:pt x="1229" y="1367"/>
                    <a:pt x="1244" y="1321"/>
                    <a:pt x="1267" y="1290"/>
                  </a:cubicBezTo>
                  <a:cubicBezTo>
                    <a:pt x="1267" y="1290"/>
                    <a:pt x="1267" y="1222"/>
                    <a:pt x="1267" y="1206"/>
                  </a:cubicBezTo>
                  <a:cubicBezTo>
                    <a:pt x="1267" y="1191"/>
                    <a:pt x="1267" y="1092"/>
                    <a:pt x="1267" y="1092"/>
                  </a:cubicBezTo>
                  <a:cubicBezTo>
                    <a:pt x="1275" y="1069"/>
                    <a:pt x="1305" y="1054"/>
                    <a:pt x="1298" y="1038"/>
                  </a:cubicBezTo>
                  <a:cubicBezTo>
                    <a:pt x="1275" y="1000"/>
                    <a:pt x="1191" y="1000"/>
                    <a:pt x="1191" y="954"/>
                  </a:cubicBezTo>
                  <a:cubicBezTo>
                    <a:pt x="1183" y="909"/>
                    <a:pt x="1282" y="901"/>
                    <a:pt x="1290" y="855"/>
                  </a:cubicBezTo>
                  <a:cubicBezTo>
                    <a:pt x="1290" y="825"/>
                    <a:pt x="1206" y="848"/>
                    <a:pt x="1198" y="817"/>
                  </a:cubicBezTo>
                  <a:cubicBezTo>
                    <a:pt x="1191" y="779"/>
                    <a:pt x="1229" y="740"/>
                    <a:pt x="1259" y="710"/>
                  </a:cubicBezTo>
                  <a:cubicBezTo>
                    <a:pt x="1282" y="695"/>
                    <a:pt x="1320" y="717"/>
                    <a:pt x="1343" y="702"/>
                  </a:cubicBezTo>
                  <a:cubicBezTo>
                    <a:pt x="1374" y="679"/>
                    <a:pt x="1374" y="626"/>
                    <a:pt x="1404" y="603"/>
                  </a:cubicBezTo>
                  <a:cubicBezTo>
                    <a:pt x="1427" y="588"/>
                    <a:pt x="1458" y="573"/>
                    <a:pt x="1481" y="580"/>
                  </a:cubicBezTo>
                  <a:cubicBezTo>
                    <a:pt x="1511" y="595"/>
                    <a:pt x="1511" y="641"/>
                    <a:pt x="1542" y="656"/>
                  </a:cubicBezTo>
                  <a:cubicBezTo>
                    <a:pt x="1557" y="664"/>
                    <a:pt x="1557" y="626"/>
                    <a:pt x="1565" y="626"/>
                  </a:cubicBezTo>
                  <a:cubicBezTo>
                    <a:pt x="1603" y="626"/>
                    <a:pt x="1626" y="672"/>
                    <a:pt x="1656" y="672"/>
                  </a:cubicBezTo>
                  <a:cubicBezTo>
                    <a:pt x="1687" y="672"/>
                    <a:pt x="1702" y="634"/>
                    <a:pt x="1725" y="618"/>
                  </a:cubicBezTo>
                  <a:cubicBezTo>
                    <a:pt x="1733" y="611"/>
                    <a:pt x="1756" y="603"/>
                    <a:pt x="1756" y="588"/>
                  </a:cubicBezTo>
                  <a:cubicBezTo>
                    <a:pt x="1756" y="573"/>
                    <a:pt x="1733" y="565"/>
                    <a:pt x="1717" y="565"/>
                  </a:cubicBezTo>
                  <a:cubicBezTo>
                    <a:pt x="1702" y="557"/>
                    <a:pt x="1679" y="580"/>
                    <a:pt x="1664" y="573"/>
                  </a:cubicBezTo>
                  <a:cubicBezTo>
                    <a:pt x="1641" y="565"/>
                    <a:pt x="1611" y="557"/>
                    <a:pt x="1595" y="534"/>
                  </a:cubicBezTo>
                  <a:cubicBezTo>
                    <a:pt x="1580" y="504"/>
                    <a:pt x="1618" y="473"/>
                    <a:pt x="1603" y="442"/>
                  </a:cubicBezTo>
                  <a:cubicBezTo>
                    <a:pt x="1580" y="404"/>
                    <a:pt x="1519" y="404"/>
                    <a:pt x="1511" y="366"/>
                  </a:cubicBezTo>
                  <a:cubicBezTo>
                    <a:pt x="1496" y="313"/>
                    <a:pt x="1542" y="267"/>
                    <a:pt x="1550" y="221"/>
                  </a:cubicBezTo>
                  <a:cubicBezTo>
                    <a:pt x="1550" y="175"/>
                    <a:pt x="1542" y="183"/>
                    <a:pt x="1534" y="137"/>
                  </a:cubicBezTo>
                  <a:lnTo>
                    <a:pt x="1534" y="137"/>
                  </a:lnTo>
                  <a:cubicBezTo>
                    <a:pt x="1481" y="122"/>
                    <a:pt x="1420" y="91"/>
                    <a:pt x="1374" y="91"/>
                  </a:cubicBezTo>
                  <a:cubicBezTo>
                    <a:pt x="1290" y="122"/>
                    <a:pt x="1252" y="122"/>
                    <a:pt x="1175" y="183"/>
                  </a:cubicBezTo>
                  <a:cubicBezTo>
                    <a:pt x="1114" y="229"/>
                    <a:pt x="1015" y="175"/>
                    <a:pt x="954" y="152"/>
                  </a:cubicBezTo>
                  <a:cubicBezTo>
                    <a:pt x="877" y="129"/>
                    <a:pt x="672" y="0"/>
                    <a:pt x="611" y="23"/>
                  </a:cubicBezTo>
                  <a:cubicBezTo>
                    <a:pt x="535" y="61"/>
                    <a:pt x="443" y="91"/>
                    <a:pt x="367" y="91"/>
                  </a:cubicBezTo>
                  <a:cubicBezTo>
                    <a:pt x="382" y="145"/>
                    <a:pt x="367" y="213"/>
                    <a:pt x="290" y="213"/>
                  </a:cubicBezTo>
                  <a:cubicBezTo>
                    <a:pt x="206" y="213"/>
                    <a:pt x="183" y="183"/>
                    <a:pt x="183" y="275"/>
                  </a:cubicBezTo>
                  <a:cubicBezTo>
                    <a:pt x="168" y="275"/>
                    <a:pt x="168" y="213"/>
                    <a:pt x="145" y="213"/>
                  </a:cubicBezTo>
                  <a:cubicBezTo>
                    <a:pt x="99" y="213"/>
                    <a:pt x="61" y="221"/>
                    <a:pt x="15" y="244"/>
                  </a:cubicBezTo>
                  <a:cubicBezTo>
                    <a:pt x="15" y="244"/>
                    <a:pt x="8" y="252"/>
                    <a:pt x="0" y="252"/>
                  </a:cubicBezTo>
                  <a:lnTo>
                    <a:pt x="0" y="252"/>
                  </a:lnTo>
                  <a:cubicBezTo>
                    <a:pt x="15" y="313"/>
                    <a:pt x="23" y="374"/>
                    <a:pt x="46" y="427"/>
                  </a:cubicBezTo>
                  <a:cubicBezTo>
                    <a:pt x="53" y="450"/>
                    <a:pt x="92" y="465"/>
                    <a:pt x="99" y="496"/>
                  </a:cubicBezTo>
                  <a:cubicBezTo>
                    <a:pt x="107" y="527"/>
                    <a:pt x="92" y="565"/>
                    <a:pt x="92" y="595"/>
                  </a:cubicBezTo>
                  <a:cubicBezTo>
                    <a:pt x="92" y="611"/>
                    <a:pt x="115" y="618"/>
                    <a:pt x="115" y="634"/>
                  </a:cubicBezTo>
                  <a:cubicBezTo>
                    <a:pt x="130" y="687"/>
                    <a:pt x="130" y="748"/>
                    <a:pt x="130" y="809"/>
                  </a:cubicBezTo>
                  <a:cubicBezTo>
                    <a:pt x="130" y="832"/>
                    <a:pt x="107" y="863"/>
                    <a:pt x="130" y="886"/>
                  </a:cubicBezTo>
                  <a:cubicBezTo>
                    <a:pt x="145" y="909"/>
                    <a:pt x="191" y="916"/>
                    <a:pt x="221" y="909"/>
                  </a:cubicBezTo>
                  <a:cubicBezTo>
                    <a:pt x="244" y="909"/>
                    <a:pt x="237" y="863"/>
                    <a:pt x="260" y="855"/>
                  </a:cubicBezTo>
                  <a:cubicBezTo>
                    <a:pt x="298" y="840"/>
                    <a:pt x="344" y="855"/>
                    <a:pt x="382" y="848"/>
                  </a:cubicBezTo>
                  <a:cubicBezTo>
                    <a:pt x="405" y="840"/>
                    <a:pt x="413" y="809"/>
                    <a:pt x="435" y="817"/>
                  </a:cubicBezTo>
                  <a:cubicBezTo>
                    <a:pt x="458" y="825"/>
                    <a:pt x="466" y="870"/>
                    <a:pt x="489" y="893"/>
                  </a:cubicBezTo>
                  <a:cubicBezTo>
                    <a:pt x="512" y="909"/>
                    <a:pt x="550" y="901"/>
                    <a:pt x="565" y="924"/>
                  </a:cubicBezTo>
                  <a:cubicBezTo>
                    <a:pt x="596" y="962"/>
                    <a:pt x="619" y="1000"/>
                    <a:pt x="611" y="1046"/>
                  </a:cubicBezTo>
                  <a:cubicBezTo>
                    <a:pt x="603" y="1100"/>
                    <a:pt x="550" y="1138"/>
                    <a:pt x="519" y="1184"/>
                  </a:cubicBezTo>
                  <a:cubicBezTo>
                    <a:pt x="496" y="1222"/>
                    <a:pt x="451" y="1245"/>
                    <a:pt x="451" y="1283"/>
                  </a:cubicBezTo>
                  <a:cubicBezTo>
                    <a:pt x="451" y="1313"/>
                    <a:pt x="512" y="1298"/>
                    <a:pt x="519" y="1321"/>
                  </a:cubicBezTo>
                  <a:cubicBezTo>
                    <a:pt x="535" y="1367"/>
                    <a:pt x="496" y="1420"/>
                    <a:pt x="504" y="1459"/>
                  </a:cubicBezTo>
                  <a:cubicBezTo>
                    <a:pt x="512" y="1481"/>
                    <a:pt x="550" y="1466"/>
                    <a:pt x="550" y="1481"/>
                  </a:cubicBezTo>
                  <a:cubicBezTo>
                    <a:pt x="557" y="1512"/>
                    <a:pt x="542" y="1542"/>
                    <a:pt x="535" y="1573"/>
                  </a:cubicBezTo>
                  <a:cubicBezTo>
                    <a:pt x="527" y="1596"/>
                    <a:pt x="535" y="1634"/>
                    <a:pt x="512" y="1649"/>
                  </a:cubicBezTo>
                  <a:cubicBezTo>
                    <a:pt x="481" y="1672"/>
                    <a:pt x="428" y="1642"/>
                    <a:pt x="390" y="1672"/>
                  </a:cubicBezTo>
                  <a:cubicBezTo>
                    <a:pt x="367" y="1688"/>
                    <a:pt x="382" y="1726"/>
                    <a:pt x="367" y="1749"/>
                  </a:cubicBezTo>
                  <a:cubicBezTo>
                    <a:pt x="336" y="1779"/>
                    <a:pt x="305" y="1802"/>
                    <a:pt x="275" y="1810"/>
                  </a:cubicBezTo>
                  <a:cubicBezTo>
                    <a:pt x="244" y="1825"/>
                    <a:pt x="214" y="1802"/>
                    <a:pt x="191" y="1817"/>
                  </a:cubicBezTo>
                  <a:cubicBezTo>
                    <a:pt x="145" y="1848"/>
                    <a:pt x="107" y="1901"/>
                    <a:pt x="69" y="1947"/>
                  </a:cubicBez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grpSp>
      <p:sp>
        <p:nvSpPr>
          <p:cNvPr id="229" name="TextBox 228"/>
          <p:cNvSpPr txBox="1"/>
          <p:nvPr/>
        </p:nvSpPr>
        <p:spPr>
          <a:xfrm>
            <a:off x="7309947" y="1169458"/>
            <a:ext cx="975780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UNITED KINGDOM</a:t>
            </a:r>
          </a:p>
        </p:txBody>
      </p:sp>
      <p:sp>
        <p:nvSpPr>
          <p:cNvPr id="230" name="TextBox 229"/>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231" name="Straight Connector 230"/>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9205746"/>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a:spLocks/>
          </p:cNvSpPr>
          <p:nvPr/>
        </p:nvSpPr>
        <p:spPr bwMode="auto">
          <a:xfrm>
            <a:off x="2271987" y="9016269"/>
            <a:ext cx="1984518"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BLACK PEOPLE</a:t>
            </a:r>
          </a:p>
        </p:txBody>
      </p:sp>
      <p:sp>
        <p:nvSpPr>
          <p:cNvPr id="28" name="Rectangle 27"/>
          <p:cNvSpPr>
            <a:spLocks/>
          </p:cNvSpPr>
          <p:nvPr/>
        </p:nvSpPr>
        <p:spPr bwMode="auto">
          <a:xfrm>
            <a:off x="2271987" y="10007117"/>
            <a:ext cx="2372444"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HISPANIC PEOPLE</a:t>
            </a:r>
          </a:p>
        </p:txBody>
      </p:sp>
      <p:sp>
        <p:nvSpPr>
          <p:cNvPr id="29" name="Rectangle 28"/>
          <p:cNvSpPr>
            <a:spLocks/>
          </p:cNvSpPr>
          <p:nvPr/>
        </p:nvSpPr>
        <p:spPr bwMode="auto">
          <a:xfrm>
            <a:off x="2271987" y="8029337"/>
            <a:ext cx="1981312"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WHITE PEOPLE</a:t>
            </a:r>
          </a:p>
        </p:txBody>
      </p:sp>
      <p:sp>
        <p:nvSpPr>
          <p:cNvPr id="30" name="Rectangle 29"/>
          <p:cNvSpPr/>
          <p:nvPr/>
        </p:nvSpPr>
        <p:spPr>
          <a:xfrm>
            <a:off x="2294289" y="9667836"/>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6" name="Rectangle 35"/>
          <p:cNvSpPr>
            <a:spLocks/>
          </p:cNvSpPr>
          <p:nvPr/>
        </p:nvSpPr>
        <p:spPr bwMode="auto">
          <a:xfrm>
            <a:off x="9874744" y="8608207"/>
            <a:ext cx="569067"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65 %</a:t>
            </a:r>
          </a:p>
        </p:txBody>
      </p:sp>
      <p:sp>
        <p:nvSpPr>
          <p:cNvPr id="37" name="Rectangle 36"/>
          <p:cNvSpPr>
            <a:spLocks/>
          </p:cNvSpPr>
          <p:nvPr/>
        </p:nvSpPr>
        <p:spPr bwMode="auto">
          <a:xfrm>
            <a:off x="9874441" y="9597094"/>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93 %</a:t>
            </a:r>
          </a:p>
        </p:txBody>
      </p:sp>
      <p:sp>
        <p:nvSpPr>
          <p:cNvPr id="38" name="Rectangle 37"/>
          <p:cNvSpPr/>
          <p:nvPr/>
        </p:nvSpPr>
        <p:spPr>
          <a:xfrm>
            <a:off x="2294848" y="9625957"/>
            <a:ext cx="4138441" cy="1490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9" name="Rectangle 38"/>
          <p:cNvSpPr>
            <a:spLocks/>
          </p:cNvSpPr>
          <p:nvPr/>
        </p:nvSpPr>
        <p:spPr bwMode="auto">
          <a:xfrm>
            <a:off x="9872839" y="10587942"/>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57 %</a:t>
            </a:r>
          </a:p>
        </p:txBody>
      </p:sp>
      <p:sp>
        <p:nvSpPr>
          <p:cNvPr id="40" name="Subtitle 2"/>
          <p:cNvSpPr txBox="1">
            <a:spLocks/>
          </p:cNvSpPr>
          <p:nvPr/>
        </p:nvSpPr>
        <p:spPr>
          <a:xfrm>
            <a:off x="2030500" y="4752293"/>
            <a:ext cx="9162415"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 with personality at this stage. I’m of the school of thought that believes that you’re better off mastering a few typeface.</a:t>
            </a:r>
          </a:p>
        </p:txBody>
      </p:sp>
      <p:sp>
        <p:nvSpPr>
          <p:cNvPr id="42" name="Rectangle 41"/>
          <p:cNvSpPr/>
          <p:nvPr/>
        </p:nvSpPr>
        <p:spPr>
          <a:xfrm>
            <a:off x="2271987" y="8708463"/>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3" name="Rectangle 42"/>
          <p:cNvSpPr/>
          <p:nvPr/>
        </p:nvSpPr>
        <p:spPr>
          <a:xfrm>
            <a:off x="2294289" y="10670476"/>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4" name="Rectangle 43"/>
          <p:cNvSpPr/>
          <p:nvPr/>
        </p:nvSpPr>
        <p:spPr>
          <a:xfrm>
            <a:off x="2271988" y="8653537"/>
            <a:ext cx="4658426"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5" name="Rectangle 44"/>
          <p:cNvSpPr/>
          <p:nvPr/>
        </p:nvSpPr>
        <p:spPr>
          <a:xfrm>
            <a:off x="2294849" y="10631315"/>
            <a:ext cx="4138444"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grpSp>
        <p:nvGrpSpPr>
          <p:cNvPr id="16" name="Group 15"/>
          <p:cNvGrpSpPr/>
          <p:nvPr/>
        </p:nvGrpSpPr>
        <p:grpSpPr>
          <a:xfrm>
            <a:off x="13091532" y="3913551"/>
            <a:ext cx="11292809" cy="8259538"/>
            <a:chOff x="2979926" y="-33603"/>
            <a:chExt cx="6221676" cy="4549336"/>
          </a:xfrm>
          <a:solidFill>
            <a:schemeClr val="bg1">
              <a:lumMod val="85000"/>
            </a:schemeClr>
          </a:solidFill>
        </p:grpSpPr>
        <p:sp>
          <p:nvSpPr>
            <p:cNvPr id="17" name="Freeform 100"/>
            <p:cNvSpPr>
              <a:spLocks noEditPoints="1"/>
            </p:cNvSpPr>
            <p:nvPr/>
          </p:nvSpPr>
          <p:spPr bwMode="auto">
            <a:xfrm>
              <a:off x="5709811" y="2172878"/>
              <a:ext cx="237477" cy="119327"/>
            </a:xfrm>
            <a:custGeom>
              <a:avLst/>
              <a:gdLst>
                <a:gd name="T0" fmla="*/ 44 w 104"/>
                <a:gd name="T1" fmla="*/ 1 h 54"/>
                <a:gd name="T2" fmla="*/ 48 w 104"/>
                <a:gd name="T3" fmla="*/ 4 h 54"/>
                <a:gd name="T4" fmla="*/ 51 w 104"/>
                <a:gd name="T5" fmla="*/ 5 h 54"/>
                <a:gd name="T6" fmla="*/ 57 w 104"/>
                <a:gd name="T7" fmla="*/ 8 h 54"/>
                <a:gd name="T8" fmla="*/ 69 w 104"/>
                <a:gd name="T9" fmla="*/ 9 h 54"/>
                <a:gd name="T10" fmla="*/ 71 w 104"/>
                <a:gd name="T11" fmla="*/ 7 h 54"/>
                <a:gd name="T12" fmla="*/ 75 w 104"/>
                <a:gd name="T13" fmla="*/ 6 h 54"/>
                <a:gd name="T14" fmla="*/ 82 w 104"/>
                <a:gd name="T15" fmla="*/ 4 h 54"/>
                <a:gd name="T16" fmla="*/ 85 w 104"/>
                <a:gd name="T17" fmla="*/ 8 h 54"/>
                <a:gd name="T18" fmla="*/ 87 w 104"/>
                <a:gd name="T19" fmla="*/ 8 h 54"/>
                <a:gd name="T20" fmla="*/ 91 w 104"/>
                <a:gd name="T21" fmla="*/ 12 h 54"/>
                <a:gd name="T22" fmla="*/ 94 w 104"/>
                <a:gd name="T23" fmla="*/ 15 h 54"/>
                <a:gd name="T24" fmla="*/ 92 w 104"/>
                <a:gd name="T25" fmla="*/ 22 h 54"/>
                <a:gd name="T26" fmla="*/ 92 w 104"/>
                <a:gd name="T27" fmla="*/ 25 h 54"/>
                <a:gd name="T28" fmla="*/ 92 w 104"/>
                <a:gd name="T29" fmla="*/ 35 h 54"/>
                <a:gd name="T30" fmla="*/ 95 w 104"/>
                <a:gd name="T31" fmla="*/ 39 h 54"/>
                <a:gd name="T32" fmla="*/ 95 w 104"/>
                <a:gd name="T33" fmla="*/ 40 h 54"/>
                <a:gd name="T34" fmla="*/ 99 w 104"/>
                <a:gd name="T35" fmla="*/ 39 h 54"/>
                <a:gd name="T36" fmla="*/ 100 w 104"/>
                <a:gd name="T37" fmla="*/ 38 h 54"/>
                <a:gd name="T38" fmla="*/ 99 w 104"/>
                <a:gd name="T39" fmla="*/ 39 h 54"/>
                <a:gd name="T40" fmla="*/ 90 w 104"/>
                <a:gd name="T41" fmla="*/ 41 h 54"/>
                <a:gd name="T42" fmla="*/ 82 w 104"/>
                <a:gd name="T43" fmla="*/ 46 h 54"/>
                <a:gd name="T44" fmla="*/ 61 w 104"/>
                <a:gd name="T45" fmla="*/ 48 h 54"/>
                <a:gd name="T46" fmla="*/ 46 w 104"/>
                <a:gd name="T47" fmla="*/ 49 h 54"/>
                <a:gd name="T48" fmla="*/ 37 w 104"/>
                <a:gd name="T49" fmla="*/ 51 h 54"/>
                <a:gd name="T50" fmla="*/ 24 w 104"/>
                <a:gd name="T51" fmla="*/ 52 h 54"/>
                <a:gd name="T52" fmla="*/ 17 w 104"/>
                <a:gd name="T53" fmla="*/ 52 h 54"/>
                <a:gd name="T54" fmla="*/ 4 w 104"/>
                <a:gd name="T55" fmla="*/ 53 h 54"/>
                <a:gd name="T56" fmla="*/ 5 w 104"/>
                <a:gd name="T57" fmla="*/ 49 h 54"/>
                <a:gd name="T58" fmla="*/ 13 w 104"/>
                <a:gd name="T59" fmla="*/ 40 h 54"/>
                <a:gd name="T60" fmla="*/ 8 w 104"/>
                <a:gd name="T61" fmla="*/ 38 h 54"/>
                <a:gd name="T62" fmla="*/ 4 w 104"/>
                <a:gd name="T63" fmla="*/ 35 h 54"/>
                <a:gd name="T64" fmla="*/ 9 w 104"/>
                <a:gd name="T65" fmla="*/ 22 h 54"/>
                <a:gd name="T66" fmla="*/ 25 w 104"/>
                <a:gd name="T67" fmla="*/ 25 h 54"/>
                <a:gd name="T68" fmla="*/ 38 w 104"/>
                <a:gd name="T69" fmla="*/ 8 h 54"/>
                <a:gd name="T70" fmla="*/ 40 w 104"/>
                <a:gd name="T71" fmla="*/ 1 h 54"/>
                <a:gd name="T72" fmla="*/ 44 w 104"/>
                <a:gd name="T73" fmla="*/ 1 h 54"/>
                <a:gd name="T74" fmla="*/ 102 w 104"/>
                <a:gd name="T75" fmla="*/ 37 h 54"/>
                <a:gd name="T76" fmla="*/ 102 w 104"/>
                <a:gd name="T77" fmla="*/ 37 h 54"/>
                <a:gd name="T78" fmla="*/ 102 w 104"/>
                <a:gd name="T79" fmla="*/ 37 h 54"/>
                <a:gd name="T80" fmla="*/ 102 w 104"/>
                <a:gd name="T81" fmla="*/ 38 h 54"/>
                <a:gd name="T82" fmla="*/ 102 w 104"/>
                <a:gd name="T83" fmla="*/ 37 h 54"/>
                <a:gd name="T84" fmla="*/ 102 w 104"/>
                <a:gd name="T85" fmla="*/ 37 h 54"/>
                <a:gd name="T86" fmla="*/ 102 w 104"/>
                <a:gd name="T87" fmla="*/ 38 h 54"/>
                <a:gd name="T88" fmla="*/ 102 w 104"/>
                <a:gd name="T89" fmla="*/ 38 h 54"/>
                <a:gd name="T90" fmla="*/ 104 w 104"/>
                <a:gd name="T91" fmla="*/ 42 h 54"/>
                <a:gd name="T92" fmla="*/ 104 w 104"/>
                <a:gd name="T93" fmla="*/ 42 h 54"/>
                <a:gd name="T94" fmla="*/ 102 w 104"/>
                <a:gd name="T9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4" h="54">
                  <a:moveTo>
                    <a:pt x="44" y="1"/>
                  </a:moveTo>
                  <a:cubicBezTo>
                    <a:pt x="48" y="4"/>
                    <a:pt x="48" y="4"/>
                    <a:pt x="48" y="4"/>
                  </a:cubicBezTo>
                  <a:cubicBezTo>
                    <a:pt x="51" y="5"/>
                    <a:pt x="51" y="5"/>
                    <a:pt x="51" y="5"/>
                  </a:cubicBezTo>
                  <a:cubicBezTo>
                    <a:pt x="57" y="8"/>
                    <a:pt x="57" y="8"/>
                    <a:pt x="57" y="8"/>
                  </a:cubicBezTo>
                  <a:cubicBezTo>
                    <a:pt x="69" y="9"/>
                    <a:pt x="69" y="9"/>
                    <a:pt x="69" y="9"/>
                  </a:cubicBezTo>
                  <a:cubicBezTo>
                    <a:pt x="71" y="7"/>
                    <a:pt x="71" y="7"/>
                    <a:pt x="71" y="7"/>
                  </a:cubicBezTo>
                  <a:cubicBezTo>
                    <a:pt x="75" y="6"/>
                    <a:pt x="75" y="6"/>
                    <a:pt x="75" y="6"/>
                  </a:cubicBezTo>
                  <a:cubicBezTo>
                    <a:pt x="82" y="4"/>
                    <a:pt x="82" y="4"/>
                    <a:pt x="82" y="4"/>
                  </a:cubicBezTo>
                  <a:cubicBezTo>
                    <a:pt x="85" y="8"/>
                    <a:pt x="85" y="8"/>
                    <a:pt x="85" y="8"/>
                  </a:cubicBezTo>
                  <a:cubicBezTo>
                    <a:pt x="87" y="8"/>
                    <a:pt x="87" y="8"/>
                    <a:pt x="87" y="8"/>
                  </a:cubicBezTo>
                  <a:cubicBezTo>
                    <a:pt x="87" y="8"/>
                    <a:pt x="89" y="10"/>
                    <a:pt x="91" y="12"/>
                  </a:cubicBezTo>
                  <a:cubicBezTo>
                    <a:pt x="92" y="14"/>
                    <a:pt x="94" y="15"/>
                    <a:pt x="94" y="15"/>
                  </a:cubicBezTo>
                  <a:cubicBezTo>
                    <a:pt x="92" y="22"/>
                    <a:pt x="92" y="22"/>
                    <a:pt x="92" y="22"/>
                  </a:cubicBezTo>
                  <a:cubicBezTo>
                    <a:pt x="92" y="25"/>
                    <a:pt x="92" y="25"/>
                    <a:pt x="92" y="25"/>
                  </a:cubicBezTo>
                  <a:cubicBezTo>
                    <a:pt x="92" y="35"/>
                    <a:pt x="92" y="35"/>
                    <a:pt x="92" y="35"/>
                  </a:cubicBezTo>
                  <a:cubicBezTo>
                    <a:pt x="95" y="39"/>
                    <a:pt x="95" y="39"/>
                    <a:pt x="95" y="39"/>
                  </a:cubicBezTo>
                  <a:cubicBezTo>
                    <a:pt x="95" y="40"/>
                    <a:pt x="95" y="40"/>
                    <a:pt x="95" y="40"/>
                  </a:cubicBezTo>
                  <a:cubicBezTo>
                    <a:pt x="99" y="39"/>
                    <a:pt x="99" y="39"/>
                    <a:pt x="99" y="39"/>
                  </a:cubicBezTo>
                  <a:cubicBezTo>
                    <a:pt x="99" y="39"/>
                    <a:pt x="100" y="39"/>
                    <a:pt x="100" y="38"/>
                  </a:cubicBezTo>
                  <a:cubicBezTo>
                    <a:pt x="100" y="39"/>
                    <a:pt x="99" y="39"/>
                    <a:pt x="99" y="39"/>
                  </a:cubicBezTo>
                  <a:cubicBezTo>
                    <a:pt x="90" y="41"/>
                    <a:pt x="90" y="41"/>
                    <a:pt x="90" y="41"/>
                  </a:cubicBezTo>
                  <a:cubicBezTo>
                    <a:pt x="82" y="46"/>
                    <a:pt x="82" y="46"/>
                    <a:pt x="82" y="46"/>
                  </a:cubicBezTo>
                  <a:cubicBezTo>
                    <a:pt x="82" y="46"/>
                    <a:pt x="63" y="48"/>
                    <a:pt x="61" y="48"/>
                  </a:cubicBezTo>
                  <a:cubicBezTo>
                    <a:pt x="60" y="48"/>
                    <a:pt x="48" y="49"/>
                    <a:pt x="46" y="49"/>
                  </a:cubicBezTo>
                  <a:cubicBezTo>
                    <a:pt x="45" y="50"/>
                    <a:pt x="39" y="51"/>
                    <a:pt x="37" y="51"/>
                  </a:cubicBezTo>
                  <a:cubicBezTo>
                    <a:pt x="35" y="51"/>
                    <a:pt x="26" y="52"/>
                    <a:pt x="24" y="52"/>
                  </a:cubicBezTo>
                  <a:cubicBezTo>
                    <a:pt x="22" y="52"/>
                    <a:pt x="17" y="52"/>
                    <a:pt x="17" y="52"/>
                  </a:cubicBezTo>
                  <a:cubicBezTo>
                    <a:pt x="17" y="52"/>
                    <a:pt x="7" y="53"/>
                    <a:pt x="4" y="53"/>
                  </a:cubicBezTo>
                  <a:cubicBezTo>
                    <a:pt x="1" y="54"/>
                    <a:pt x="5" y="49"/>
                    <a:pt x="5" y="49"/>
                  </a:cubicBezTo>
                  <a:cubicBezTo>
                    <a:pt x="5" y="49"/>
                    <a:pt x="17" y="39"/>
                    <a:pt x="13" y="40"/>
                  </a:cubicBezTo>
                  <a:cubicBezTo>
                    <a:pt x="8" y="38"/>
                    <a:pt x="8" y="38"/>
                    <a:pt x="8" y="38"/>
                  </a:cubicBezTo>
                  <a:cubicBezTo>
                    <a:pt x="4" y="35"/>
                    <a:pt x="4" y="35"/>
                    <a:pt x="4" y="35"/>
                  </a:cubicBezTo>
                  <a:cubicBezTo>
                    <a:pt x="0" y="26"/>
                    <a:pt x="5" y="22"/>
                    <a:pt x="9" y="22"/>
                  </a:cubicBezTo>
                  <a:cubicBezTo>
                    <a:pt x="12" y="22"/>
                    <a:pt x="20" y="25"/>
                    <a:pt x="25" y="25"/>
                  </a:cubicBezTo>
                  <a:cubicBezTo>
                    <a:pt x="43" y="25"/>
                    <a:pt x="39" y="19"/>
                    <a:pt x="38" y="8"/>
                  </a:cubicBezTo>
                  <a:cubicBezTo>
                    <a:pt x="38" y="5"/>
                    <a:pt x="39" y="2"/>
                    <a:pt x="40" y="1"/>
                  </a:cubicBezTo>
                  <a:cubicBezTo>
                    <a:pt x="41" y="0"/>
                    <a:pt x="43" y="2"/>
                    <a:pt x="44" y="1"/>
                  </a:cubicBezTo>
                  <a:close/>
                  <a:moveTo>
                    <a:pt x="102" y="37"/>
                  </a:moveTo>
                  <a:cubicBezTo>
                    <a:pt x="102" y="37"/>
                    <a:pt x="102" y="37"/>
                    <a:pt x="102" y="37"/>
                  </a:cubicBezTo>
                  <a:cubicBezTo>
                    <a:pt x="102" y="37"/>
                    <a:pt x="102" y="37"/>
                    <a:pt x="102" y="37"/>
                  </a:cubicBezTo>
                  <a:cubicBezTo>
                    <a:pt x="102" y="38"/>
                    <a:pt x="102" y="38"/>
                    <a:pt x="102" y="38"/>
                  </a:cubicBezTo>
                  <a:cubicBezTo>
                    <a:pt x="102" y="37"/>
                    <a:pt x="102" y="37"/>
                    <a:pt x="102" y="37"/>
                  </a:cubicBezTo>
                  <a:cubicBezTo>
                    <a:pt x="102" y="37"/>
                    <a:pt x="102" y="37"/>
                    <a:pt x="102" y="37"/>
                  </a:cubicBezTo>
                  <a:close/>
                  <a:moveTo>
                    <a:pt x="102" y="38"/>
                  </a:moveTo>
                  <a:cubicBezTo>
                    <a:pt x="102" y="38"/>
                    <a:pt x="102" y="38"/>
                    <a:pt x="102" y="38"/>
                  </a:cubicBezTo>
                  <a:cubicBezTo>
                    <a:pt x="103" y="39"/>
                    <a:pt x="104" y="41"/>
                    <a:pt x="104" y="42"/>
                  </a:cubicBezTo>
                  <a:cubicBezTo>
                    <a:pt x="104" y="42"/>
                    <a:pt x="104" y="42"/>
                    <a:pt x="104" y="42"/>
                  </a:cubicBezTo>
                  <a:cubicBezTo>
                    <a:pt x="104" y="41"/>
                    <a:pt x="103" y="39"/>
                    <a:pt x="102" y="38"/>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8" name="Freeform 23"/>
            <p:cNvSpPr>
              <a:spLocks/>
            </p:cNvSpPr>
            <p:nvPr/>
          </p:nvSpPr>
          <p:spPr bwMode="auto">
            <a:xfrm>
              <a:off x="5951686" y="3592015"/>
              <a:ext cx="171511" cy="172598"/>
            </a:xfrm>
            <a:custGeom>
              <a:avLst/>
              <a:gdLst>
                <a:gd name="T0" fmla="*/ 70 w 75"/>
                <a:gd name="T1" fmla="*/ 49 h 78"/>
                <a:gd name="T2" fmla="*/ 52 w 75"/>
                <a:gd name="T3" fmla="*/ 56 h 78"/>
                <a:gd name="T4" fmla="*/ 40 w 75"/>
                <a:gd name="T5" fmla="*/ 65 h 78"/>
                <a:gd name="T6" fmla="*/ 38 w 75"/>
                <a:gd name="T7" fmla="*/ 77 h 78"/>
                <a:gd name="T8" fmla="*/ 32 w 75"/>
                <a:gd name="T9" fmla="*/ 76 h 78"/>
                <a:gd name="T10" fmla="*/ 31 w 75"/>
                <a:gd name="T11" fmla="*/ 70 h 78"/>
                <a:gd name="T12" fmla="*/ 30 w 75"/>
                <a:gd name="T13" fmla="*/ 66 h 78"/>
                <a:gd name="T14" fmla="*/ 26 w 75"/>
                <a:gd name="T15" fmla="*/ 60 h 78"/>
                <a:gd name="T16" fmla="*/ 21 w 75"/>
                <a:gd name="T17" fmla="*/ 57 h 78"/>
                <a:gd name="T18" fmla="*/ 19 w 75"/>
                <a:gd name="T19" fmla="*/ 57 h 78"/>
                <a:gd name="T20" fmla="*/ 15 w 75"/>
                <a:gd name="T21" fmla="*/ 55 h 78"/>
                <a:gd name="T22" fmla="*/ 13 w 75"/>
                <a:gd name="T23" fmla="*/ 49 h 78"/>
                <a:gd name="T24" fmla="*/ 9 w 75"/>
                <a:gd name="T25" fmla="*/ 46 h 78"/>
                <a:gd name="T26" fmla="*/ 6 w 75"/>
                <a:gd name="T27" fmla="*/ 44 h 78"/>
                <a:gd name="T28" fmla="*/ 1 w 75"/>
                <a:gd name="T29" fmla="*/ 34 h 78"/>
                <a:gd name="T30" fmla="*/ 10 w 75"/>
                <a:gd name="T31" fmla="*/ 29 h 78"/>
                <a:gd name="T32" fmla="*/ 16 w 75"/>
                <a:gd name="T33" fmla="*/ 27 h 78"/>
                <a:gd name="T34" fmla="*/ 20 w 75"/>
                <a:gd name="T35" fmla="*/ 24 h 78"/>
                <a:gd name="T36" fmla="*/ 25 w 75"/>
                <a:gd name="T37" fmla="*/ 15 h 78"/>
                <a:gd name="T38" fmla="*/ 24 w 75"/>
                <a:gd name="T39" fmla="*/ 8 h 78"/>
                <a:gd name="T40" fmla="*/ 25 w 75"/>
                <a:gd name="T41" fmla="*/ 4 h 78"/>
                <a:gd name="T42" fmla="*/ 32 w 75"/>
                <a:gd name="T43" fmla="*/ 2 h 78"/>
                <a:gd name="T44" fmla="*/ 39 w 75"/>
                <a:gd name="T45" fmla="*/ 7 h 78"/>
                <a:gd name="T46" fmla="*/ 47 w 75"/>
                <a:gd name="T47" fmla="*/ 11 h 78"/>
                <a:gd name="T48" fmla="*/ 50 w 75"/>
                <a:gd name="T49" fmla="*/ 17 h 78"/>
                <a:gd name="T50" fmla="*/ 59 w 75"/>
                <a:gd name="T51" fmla="*/ 23 h 78"/>
                <a:gd name="T52" fmla="*/ 67 w 75"/>
                <a:gd name="T53" fmla="*/ 26 h 78"/>
                <a:gd name="T54" fmla="*/ 75 w 75"/>
                <a:gd name="T55" fmla="*/ 26 h 78"/>
                <a:gd name="T56" fmla="*/ 73 w 75"/>
                <a:gd name="T57" fmla="*/ 31 h 78"/>
                <a:gd name="T58" fmla="*/ 70 w 75"/>
                <a:gd name="T59" fmla="*/ 37 h 78"/>
                <a:gd name="T60" fmla="*/ 70 w 75"/>
                <a:gd name="T61" fmla="*/ 43 h 78"/>
                <a:gd name="T62" fmla="*/ 70 w 75"/>
                <a:gd name="T63" fmla="*/ 4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5" h="78">
                  <a:moveTo>
                    <a:pt x="71" y="48"/>
                  </a:moveTo>
                  <a:cubicBezTo>
                    <a:pt x="70" y="49"/>
                    <a:pt x="70" y="49"/>
                    <a:pt x="70" y="49"/>
                  </a:cubicBezTo>
                  <a:cubicBezTo>
                    <a:pt x="66" y="51"/>
                    <a:pt x="61" y="49"/>
                    <a:pt x="60" y="56"/>
                  </a:cubicBezTo>
                  <a:cubicBezTo>
                    <a:pt x="60" y="68"/>
                    <a:pt x="56" y="56"/>
                    <a:pt x="52" y="56"/>
                  </a:cubicBezTo>
                  <a:cubicBezTo>
                    <a:pt x="49" y="56"/>
                    <a:pt x="49" y="58"/>
                    <a:pt x="47" y="60"/>
                  </a:cubicBezTo>
                  <a:cubicBezTo>
                    <a:pt x="44" y="62"/>
                    <a:pt x="41" y="63"/>
                    <a:pt x="40" y="65"/>
                  </a:cubicBezTo>
                  <a:cubicBezTo>
                    <a:pt x="40" y="67"/>
                    <a:pt x="39" y="69"/>
                    <a:pt x="39" y="71"/>
                  </a:cubicBezTo>
                  <a:cubicBezTo>
                    <a:pt x="40" y="74"/>
                    <a:pt x="40" y="77"/>
                    <a:pt x="38" y="77"/>
                  </a:cubicBezTo>
                  <a:cubicBezTo>
                    <a:pt x="37" y="77"/>
                    <a:pt x="34" y="78"/>
                    <a:pt x="32" y="77"/>
                  </a:cubicBezTo>
                  <a:cubicBezTo>
                    <a:pt x="32" y="76"/>
                    <a:pt x="32" y="76"/>
                    <a:pt x="32" y="76"/>
                  </a:cubicBezTo>
                  <a:cubicBezTo>
                    <a:pt x="33" y="73"/>
                    <a:pt x="33" y="73"/>
                    <a:pt x="33" y="73"/>
                  </a:cubicBezTo>
                  <a:cubicBezTo>
                    <a:pt x="31" y="70"/>
                    <a:pt x="31" y="70"/>
                    <a:pt x="31" y="70"/>
                  </a:cubicBezTo>
                  <a:cubicBezTo>
                    <a:pt x="31" y="70"/>
                    <a:pt x="31" y="70"/>
                    <a:pt x="31" y="69"/>
                  </a:cubicBezTo>
                  <a:cubicBezTo>
                    <a:pt x="30" y="68"/>
                    <a:pt x="30" y="66"/>
                    <a:pt x="30" y="66"/>
                  </a:cubicBezTo>
                  <a:cubicBezTo>
                    <a:pt x="29" y="63"/>
                    <a:pt x="29" y="63"/>
                    <a:pt x="29" y="63"/>
                  </a:cubicBezTo>
                  <a:cubicBezTo>
                    <a:pt x="29" y="63"/>
                    <a:pt x="27" y="61"/>
                    <a:pt x="26" y="60"/>
                  </a:cubicBezTo>
                  <a:cubicBezTo>
                    <a:pt x="26" y="60"/>
                    <a:pt x="26" y="59"/>
                    <a:pt x="24" y="58"/>
                  </a:cubicBezTo>
                  <a:cubicBezTo>
                    <a:pt x="23" y="58"/>
                    <a:pt x="21" y="57"/>
                    <a:pt x="21" y="57"/>
                  </a:cubicBezTo>
                  <a:cubicBezTo>
                    <a:pt x="20" y="57"/>
                    <a:pt x="20" y="57"/>
                    <a:pt x="20" y="57"/>
                  </a:cubicBezTo>
                  <a:cubicBezTo>
                    <a:pt x="20" y="57"/>
                    <a:pt x="19" y="57"/>
                    <a:pt x="19" y="57"/>
                  </a:cubicBezTo>
                  <a:cubicBezTo>
                    <a:pt x="17" y="55"/>
                    <a:pt x="17" y="55"/>
                    <a:pt x="17" y="55"/>
                  </a:cubicBezTo>
                  <a:cubicBezTo>
                    <a:pt x="15" y="55"/>
                    <a:pt x="15" y="55"/>
                    <a:pt x="15" y="55"/>
                  </a:cubicBezTo>
                  <a:cubicBezTo>
                    <a:pt x="14" y="52"/>
                    <a:pt x="14" y="52"/>
                    <a:pt x="14" y="52"/>
                  </a:cubicBezTo>
                  <a:cubicBezTo>
                    <a:pt x="13" y="49"/>
                    <a:pt x="13" y="49"/>
                    <a:pt x="13" y="49"/>
                  </a:cubicBezTo>
                  <a:cubicBezTo>
                    <a:pt x="11" y="47"/>
                    <a:pt x="11" y="47"/>
                    <a:pt x="11" y="47"/>
                  </a:cubicBezTo>
                  <a:cubicBezTo>
                    <a:pt x="9" y="46"/>
                    <a:pt x="9" y="46"/>
                    <a:pt x="9" y="46"/>
                  </a:cubicBezTo>
                  <a:cubicBezTo>
                    <a:pt x="8" y="45"/>
                    <a:pt x="8" y="45"/>
                    <a:pt x="8" y="45"/>
                  </a:cubicBezTo>
                  <a:cubicBezTo>
                    <a:pt x="6" y="44"/>
                    <a:pt x="6" y="44"/>
                    <a:pt x="6" y="44"/>
                  </a:cubicBezTo>
                  <a:cubicBezTo>
                    <a:pt x="5" y="42"/>
                    <a:pt x="7" y="40"/>
                    <a:pt x="6" y="38"/>
                  </a:cubicBezTo>
                  <a:cubicBezTo>
                    <a:pt x="4" y="36"/>
                    <a:pt x="0" y="34"/>
                    <a:pt x="1" y="34"/>
                  </a:cubicBezTo>
                  <a:cubicBezTo>
                    <a:pt x="2" y="32"/>
                    <a:pt x="6" y="33"/>
                    <a:pt x="8" y="32"/>
                  </a:cubicBezTo>
                  <a:cubicBezTo>
                    <a:pt x="9" y="32"/>
                    <a:pt x="9" y="30"/>
                    <a:pt x="10" y="29"/>
                  </a:cubicBezTo>
                  <a:cubicBezTo>
                    <a:pt x="11" y="29"/>
                    <a:pt x="13" y="30"/>
                    <a:pt x="13" y="28"/>
                  </a:cubicBezTo>
                  <a:cubicBezTo>
                    <a:pt x="13" y="26"/>
                    <a:pt x="15" y="26"/>
                    <a:pt x="16" y="27"/>
                  </a:cubicBezTo>
                  <a:cubicBezTo>
                    <a:pt x="16" y="27"/>
                    <a:pt x="17" y="27"/>
                    <a:pt x="19" y="25"/>
                  </a:cubicBezTo>
                  <a:cubicBezTo>
                    <a:pt x="22" y="24"/>
                    <a:pt x="20" y="24"/>
                    <a:pt x="20" y="24"/>
                  </a:cubicBezTo>
                  <a:cubicBezTo>
                    <a:pt x="19" y="21"/>
                    <a:pt x="19" y="21"/>
                    <a:pt x="19" y="21"/>
                  </a:cubicBezTo>
                  <a:cubicBezTo>
                    <a:pt x="25" y="15"/>
                    <a:pt x="25" y="15"/>
                    <a:pt x="25" y="15"/>
                  </a:cubicBezTo>
                  <a:cubicBezTo>
                    <a:pt x="26" y="10"/>
                    <a:pt x="26" y="10"/>
                    <a:pt x="26" y="10"/>
                  </a:cubicBezTo>
                  <a:cubicBezTo>
                    <a:pt x="26" y="10"/>
                    <a:pt x="25" y="9"/>
                    <a:pt x="24" y="8"/>
                  </a:cubicBezTo>
                  <a:cubicBezTo>
                    <a:pt x="22" y="6"/>
                    <a:pt x="23" y="6"/>
                    <a:pt x="23" y="5"/>
                  </a:cubicBezTo>
                  <a:cubicBezTo>
                    <a:pt x="24" y="4"/>
                    <a:pt x="25" y="4"/>
                    <a:pt x="25" y="4"/>
                  </a:cubicBezTo>
                  <a:cubicBezTo>
                    <a:pt x="26" y="3"/>
                    <a:pt x="28" y="3"/>
                    <a:pt x="30" y="1"/>
                  </a:cubicBezTo>
                  <a:cubicBezTo>
                    <a:pt x="32" y="0"/>
                    <a:pt x="32" y="2"/>
                    <a:pt x="32" y="2"/>
                  </a:cubicBezTo>
                  <a:cubicBezTo>
                    <a:pt x="32" y="2"/>
                    <a:pt x="33" y="5"/>
                    <a:pt x="36" y="6"/>
                  </a:cubicBezTo>
                  <a:cubicBezTo>
                    <a:pt x="38" y="7"/>
                    <a:pt x="39" y="7"/>
                    <a:pt x="39" y="7"/>
                  </a:cubicBezTo>
                  <a:cubicBezTo>
                    <a:pt x="42" y="7"/>
                    <a:pt x="42" y="7"/>
                    <a:pt x="42" y="7"/>
                  </a:cubicBezTo>
                  <a:cubicBezTo>
                    <a:pt x="47" y="11"/>
                    <a:pt x="47" y="11"/>
                    <a:pt x="47" y="11"/>
                  </a:cubicBezTo>
                  <a:cubicBezTo>
                    <a:pt x="47" y="11"/>
                    <a:pt x="47" y="11"/>
                    <a:pt x="48" y="12"/>
                  </a:cubicBezTo>
                  <a:cubicBezTo>
                    <a:pt x="49" y="13"/>
                    <a:pt x="50" y="17"/>
                    <a:pt x="50" y="17"/>
                  </a:cubicBezTo>
                  <a:cubicBezTo>
                    <a:pt x="58" y="19"/>
                    <a:pt x="58" y="19"/>
                    <a:pt x="58" y="19"/>
                  </a:cubicBezTo>
                  <a:cubicBezTo>
                    <a:pt x="59" y="23"/>
                    <a:pt x="59" y="23"/>
                    <a:pt x="59" y="23"/>
                  </a:cubicBezTo>
                  <a:cubicBezTo>
                    <a:pt x="59" y="23"/>
                    <a:pt x="63" y="23"/>
                    <a:pt x="65" y="24"/>
                  </a:cubicBezTo>
                  <a:cubicBezTo>
                    <a:pt x="67" y="24"/>
                    <a:pt x="67" y="26"/>
                    <a:pt x="67" y="26"/>
                  </a:cubicBezTo>
                  <a:cubicBezTo>
                    <a:pt x="70" y="25"/>
                    <a:pt x="70" y="25"/>
                    <a:pt x="70" y="25"/>
                  </a:cubicBezTo>
                  <a:cubicBezTo>
                    <a:pt x="75" y="26"/>
                    <a:pt x="75" y="26"/>
                    <a:pt x="75" y="26"/>
                  </a:cubicBezTo>
                  <a:cubicBezTo>
                    <a:pt x="75" y="26"/>
                    <a:pt x="75" y="27"/>
                    <a:pt x="74" y="28"/>
                  </a:cubicBezTo>
                  <a:cubicBezTo>
                    <a:pt x="73" y="28"/>
                    <a:pt x="73" y="30"/>
                    <a:pt x="73" y="31"/>
                  </a:cubicBezTo>
                  <a:cubicBezTo>
                    <a:pt x="73" y="33"/>
                    <a:pt x="73" y="34"/>
                    <a:pt x="73" y="35"/>
                  </a:cubicBezTo>
                  <a:cubicBezTo>
                    <a:pt x="72" y="37"/>
                    <a:pt x="71" y="36"/>
                    <a:pt x="70" y="37"/>
                  </a:cubicBezTo>
                  <a:cubicBezTo>
                    <a:pt x="69" y="37"/>
                    <a:pt x="70" y="39"/>
                    <a:pt x="71" y="41"/>
                  </a:cubicBezTo>
                  <a:cubicBezTo>
                    <a:pt x="71" y="42"/>
                    <a:pt x="71" y="42"/>
                    <a:pt x="70" y="43"/>
                  </a:cubicBezTo>
                  <a:cubicBezTo>
                    <a:pt x="68" y="45"/>
                    <a:pt x="67" y="45"/>
                    <a:pt x="67" y="45"/>
                  </a:cubicBezTo>
                  <a:cubicBezTo>
                    <a:pt x="70" y="48"/>
                    <a:pt x="70" y="48"/>
                    <a:pt x="70" y="48"/>
                  </a:cubicBezTo>
                  <a:cubicBezTo>
                    <a:pt x="70" y="48"/>
                    <a:pt x="70" y="48"/>
                    <a:pt x="71" y="48"/>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19" name="Freeform 5"/>
            <p:cNvSpPr>
              <a:spLocks/>
            </p:cNvSpPr>
            <p:nvPr/>
          </p:nvSpPr>
          <p:spPr bwMode="auto">
            <a:xfrm>
              <a:off x="5900013" y="3680445"/>
              <a:ext cx="193500" cy="353719"/>
            </a:xfrm>
            <a:custGeom>
              <a:avLst/>
              <a:gdLst>
                <a:gd name="T0" fmla="*/ 57 w 85"/>
                <a:gd name="T1" fmla="*/ 158 h 160"/>
                <a:gd name="T2" fmla="*/ 58 w 85"/>
                <a:gd name="T3" fmla="*/ 151 h 160"/>
                <a:gd name="T4" fmla="*/ 63 w 85"/>
                <a:gd name="T5" fmla="*/ 149 h 160"/>
                <a:gd name="T6" fmla="*/ 58 w 85"/>
                <a:gd name="T7" fmla="*/ 142 h 160"/>
                <a:gd name="T8" fmla="*/ 61 w 85"/>
                <a:gd name="T9" fmla="*/ 137 h 160"/>
                <a:gd name="T10" fmla="*/ 75 w 85"/>
                <a:gd name="T11" fmla="*/ 124 h 160"/>
                <a:gd name="T12" fmla="*/ 84 w 85"/>
                <a:gd name="T13" fmla="*/ 96 h 160"/>
                <a:gd name="T14" fmla="*/ 79 w 85"/>
                <a:gd name="T15" fmla="*/ 91 h 160"/>
                <a:gd name="T16" fmla="*/ 73 w 85"/>
                <a:gd name="T17" fmla="*/ 88 h 160"/>
                <a:gd name="T18" fmla="*/ 68 w 85"/>
                <a:gd name="T19" fmla="*/ 90 h 160"/>
                <a:gd name="T20" fmla="*/ 68 w 85"/>
                <a:gd name="T21" fmla="*/ 90 h 160"/>
                <a:gd name="T22" fmla="*/ 68 w 85"/>
                <a:gd name="T23" fmla="*/ 90 h 160"/>
                <a:gd name="T24" fmla="*/ 65 w 85"/>
                <a:gd name="T25" fmla="*/ 81 h 160"/>
                <a:gd name="T26" fmla="*/ 59 w 85"/>
                <a:gd name="T27" fmla="*/ 76 h 160"/>
                <a:gd name="T28" fmla="*/ 55 w 85"/>
                <a:gd name="T29" fmla="*/ 68 h 160"/>
                <a:gd name="T30" fmla="*/ 52 w 85"/>
                <a:gd name="T31" fmla="*/ 59 h 160"/>
                <a:gd name="T32" fmla="*/ 56 w 85"/>
                <a:gd name="T33" fmla="*/ 53 h 160"/>
                <a:gd name="T34" fmla="*/ 54 w 85"/>
                <a:gd name="T35" fmla="*/ 43 h 160"/>
                <a:gd name="T36" fmla="*/ 55 w 85"/>
                <a:gd name="T37" fmla="*/ 36 h 160"/>
                <a:gd name="T38" fmla="*/ 53 w 85"/>
                <a:gd name="T39" fmla="*/ 26 h 160"/>
                <a:gd name="T40" fmla="*/ 44 w 85"/>
                <a:gd name="T41" fmla="*/ 17 h 160"/>
                <a:gd name="T42" fmla="*/ 37 w 85"/>
                <a:gd name="T43" fmla="*/ 12 h 160"/>
                <a:gd name="T44" fmla="*/ 31 w 85"/>
                <a:gd name="T45" fmla="*/ 5 h 160"/>
                <a:gd name="T46" fmla="*/ 24 w 85"/>
                <a:gd name="T47" fmla="*/ 7 h 160"/>
                <a:gd name="T48" fmla="*/ 19 w 85"/>
                <a:gd name="T49" fmla="*/ 9 h 160"/>
                <a:gd name="T50" fmla="*/ 17 w 85"/>
                <a:gd name="T51" fmla="*/ 3 h 160"/>
                <a:gd name="T52" fmla="*/ 14 w 85"/>
                <a:gd name="T53" fmla="*/ 0 h 160"/>
                <a:gd name="T54" fmla="*/ 9 w 85"/>
                <a:gd name="T55" fmla="*/ 9 h 160"/>
                <a:gd name="T56" fmla="*/ 5 w 85"/>
                <a:gd name="T57" fmla="*/ 15 h 160"/>
                <a:gd name="T58" fmla="*/ 3 w 85"/>
                <a:gd name="T59" fmla="*/ 21 h 160"/>
                <a:gd name="T60" fmla="*/ 1 w 85"/>
                <a:gd name="T61" fmla="*/ 28 h 160"/>
                <a:gd name="T62" fmla="*/ 5 w 85"/>
                <a:gd name="T63" fmla="*/ 33 h 160"/>
                <a:gd name="T64" fmla="*/ 5 w 85"/>
                <a:gd name="T65" fmla="*/ 39 h 160"/>
                <a:gd name="T66" fmla="*/ 6 w 85"/>
                <a:gd name="T67" fmla="*/ 45 h 160"/>
                <a:gd name="T68" fmla="*/ 14 w 85"/>
                <a:gd name="T69" fmla="*/ 45 h 160"/>
                <a:gd name="T70" fmla="*/ 14 w 85"/>
                <a:gd name="T71" fmla="*/ 54 h 160"/>
                <a:gd name="T72" fmla="*/ 13 w 85"/>
                <a:gd name="T73" fmla="*/ 59 h 160"/>
                <a:gd name="T74" fmla="*/ 14 w 85"/>
                <a:gd name="T75" fmla="*/ 61 h 160"/>
                <a:gd name="T76" fmla="*/ 11 w 85"/>
                <a:gd name="T77" fmla="*/ 67 h 160"/>
                <a:gd name="T78" fmla="*/ 11 w 85"/>
                <a:gd name="T79" fmla="*/ 71 h 160"/>
                <a:gd name="T80" fmla="*/ 14 w 85"/>
                <a:gd name="T81" fmla="*/ 77 h 160"/>
                <a:gd name="T82" fmla="*/ 14 w 85"/>
                <a:gd name="T83" fmla="*/ 87 h 160"/>
                <a:gd name="T84" fmla="*/ 14 w 85"/>
                <a:gd name="T85" fmla="*/ 93 h 160"/>
                <a:gd name="T86" fmla="*/ 13 w 85"/>
                <a:gd name="T87" fmla="*/ 97 h 160"/>
                <a:gd name="T88" fmla="*/ 11 w 85"/>
                <a:gd name="T89" fmla="*/ 101 h 160"/>
                <a:gd name="T90" fmla="*/ 12 w 85"/>
                <a:gd name="T91" fmla="*/ 111 h 160"/>
                <a:gd name="T92" fmla="*/ 19 w 85"/>
                <a:gd name="T93" fmla="*/ 119 h 160"/>
                <a:gd name="T94" fmla="*/ 18 w 85"/>
                <a:gd name="T95" fmla="*/ 126 h 160"/>
                <a:gd name="T96" fmla="*/ 13 w 85"/>
                <a:gd name="T97" fmla="*/ 120 h 160"/>
                <a:gd name="T98" fmla="*/ 14 w 85"/>
                <a:gd name="T99" fmla="*/ 124 h 160"/>
                <a:gd name="T100" fmla="*/ 19 w 85"/>
                <a:gd name="T101" fmla="*/ 131 h 160"/>
                <a:gd name="T102" fmla="*/ 32 w 85"/>
                <a:gd name="T103" fmla="*/ 138 h 160"/>
                <a:gd name="T104" fmla="*/ 38 w 85"/>
                <a:gd name="T105" fmla="*/ 139 h 160"/>
                <a:gd name="T106" fmla="*/ 44 w 85"/>
                <a:gd name="T107" fmla="*/ 151 h 160"/>
                <a:gd name="T108" fmla="*/ 46 w 85"/>
                <a:gd name="T109"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 h="160">
                  <a:moveTo>
                    <a:pt x="49" y="158"/>
                  </a:moveTo>
                  <a:cubicBezTo>
                    <a:pt x="52" y="160"/>
                    <a:pt x="52" y="160"/>
                    <a:pt x="52" y="160"/>
                  </a:cubicBezTo>
                  <a:cubicBezTo>
                    <a:pt x="55" y="159"/>
                    <a:pt x="55" y="159"/>
                    <a:pt x="55" y="159"/>
                  </a:cubicBezTo>
                  <a:cubicBezTo>
                    <a:pt x="57" y="158"/>
                    <a:pt x="57" y="158"/>
                    <a:pt x="57" y="158"/>
                  </a:cubicBezTo>
                  <a:cubicBezTo>
                    <a:pt x="57" y="158"/>
                    <a:pt x="59" y="156"/>
                    <a:pt x="59" y="156"/>
                  </a:cubicBezTo>
                  <a:cubicBezTo>
                    <a:pt x="59" y="156"/>
                    <a:pt x="59" y="154"/>
                    <a:pt x="59" y="154"/>
                  </a:cubicBezTo>
                  <a:cubicBezTo>
                    <a:pt x="58" y="153"/>
                    <a:pt x="58" y="153"/>
                    <a:pt x="58" y="153"/>
                  </a:cubicBezTo>
                  <a:cubicBezTo>
                    <a:pt x="58" y="153"/>
                    <a:pt x="57" y="151"/>
                    <a:pt x="58" y="151"/>
                  </a:cubicBezTo>
                  <a:cubicBezTo>
                    <a:pt x="59" y="151"/>
                    <a:pt x="60" y="150"/>
                    <a:pt x="60" y="151"/>
                  </a:cubicBezTo>
                  <a:cubicBezTo>
                    <a:pt x="61" y="151"/>
                    <a:pt x="60" y="151"/>
                    <a:pt x="61" y="151"/>
                  </a:cubicBezTo>
                  <a:cubicBezTo>
                    <a:pt x="62" y="151"/>
                    <a:pt x="63" y="150"/>
                    <a:pt x="63" y="150"/>
                  </a:cubicBezTo>
                  <a:cubicBezTo>
                    <a:pt x="63" y="149"/>
                    <a:pt x="63" y="149"/>
                    <a:pt x="63" y="149"/>
                  </a:cubicBezTo>
                  <a:cubicBezTo>
                    <a:pt x="63" y="149"/>
                    <a:pt x="63" y="149"/>
                    <a:pt x="63" y="149"/>
                  </a:cubicBezTo>
                  <a:cubicBezTo>
                    <a:pt x="62" y="148"/>
                    <a:pt x="59" y="146"/>
                    <a:pt x="58" y="146"/>
                  </a:cubicBezTo>
                  <a:cubicBezTo>
                    <a:pt x="58" y="145"/>
                    <a:pt x="57" y="144"/>
                    <a:pt x="57" y="144"/>
                  </a:cubicBezTo>
                  <a:cubicBezTo>
                    <a:pt x="57" y="143"/>
                    <a:pt x="58" y="142"/>
                    <a:pt x="58" y="142"/>
                  </a:cubicBezTo>
                  <a:cubicBezTo>
                    <a:pt x="57" y="141"/>
                    <a:pt x="57" y="141"/>
                    <a:pt x="57" y="141"/>
                  </a:cubicBezTo>
                  <a:cubicBezTo>
                    <a:pt x="57" y="141"/>
                    <a:pt x="58" y="140"/>
                    <a:pt x="59" y="140"/>
                  </a:cubicBezTo>
                  <a:cubicBezTo>
                    <a:pt x="59" y="140"/>
                    <a:pt x="60" y="140"/>
                    <a:pt x="60" y="140"/>
                  </a:cubicBezTo>
                  <a:cubicBezTo>
                    <a:pt x="61" y="137"/>
                    <a:pt x="61" y="137"/>
                    <a:pt x="61" y="137"/>
                  </a:cubicBezTo>
                  <a:cubicBezTo>
                    <a:pt x="61" y="137"/>
                    <a:pt x="61" y="136"/>
                    <a:pt x="62" y="136"/>
                  </a:cubicBezTo>
                  <a:cubicBezTo>
                    <a:pt x="62" y="136"/>
                    <a:pt x="63" y="136"/>
                    <a:pt x="63" y="136"/>
                  </a:cubicBezTo>
                  <a:cubicBezTo>
                    <a:pt x="70" y="132"/>
                    <a:pt x="70" y="132"/>
                    <a:pt x="70" y="132"/>
                  </a:cubicBezTo>
                  <a:cubicBezTo>
                    <a:pt x="75" y="124"/>
                    <a:pt x="75" y="124"/>
                    <a:pt x="75" y="124"/>
                  </a:cubicBezTo>
                  <a:cubicBezTo>
                    <a:pt x="77" y="115"/>
                    <a:pt x="77" y="115"/>
                    <a:pt x="77" y="115"/>
                  </a:cubicBezTo>
                  <a:cubicBezTo>
                    <a:pt x="80" y="107"/>
                    <a:pt x="80" y="107"/>
                    <a:pt x="80" y="107"/>
                  </a:cubicBezTo>
                  <a:cubicBezTo>
                    <a:pt x="80" y="107"/>
                    <a:pt x="84" y="103"/>
                    <a:pt x="84" y="104"/>
                  </a:cubicBezTo>
                  <a:cubicBezTo>
                    <a:pt x="85" y="105"/>
                    <a:pt x="84" y="96"/>
                    <a:pt x="84" y="96"/>
                  </a:cubicBezTo>
                  <a:cubicBezTo>
                    <a:pt x="81" y="93"/>
                    <a:pt x="81" y="93"/>
                    <a:pt x="81" y="93"/>
                  </a:cubicBezTo>
                  <a:cubicBezTo>
                    <a:pt x="81" y="91"/>
                    <a:pt x="81" y="91"/>
                    <a:pt x="81" y="91"/>
                  </a:cubicBezTo>
                  <a:cubicBezTo>
                    <a:pt x="81" y="91"/>
                    <a:pt x="80" y="91"/>
                    <a:pt x="80" y="91"/>
                  </a:cubicBezTo>
                  <a:cubicBezTo>
                    <a:pt x="80" y="91"/>
                    <a:pt x="80" y="91"/>
                    <a:pt x="79" y="91"/>
                  </a:cubicBezTo>
                  <a:cubicBezTo>
                    <a:pt x="79" y="90"/>
                    <a:pt x="79" y="90"/>
                    <a:pt x="79" y="90"/>
                  </a:cubicBezTo>
                  <a:cubicBezTo>
                    <a:pt x="77" y="88"/>
                    <a:pt x="77" y="88"/>
                    <a:pt x="77" y="88"/>
                  </a:cubicBezTo>
                  <a:cubicBezTo>
                    <a:pt x="77" y="88"/>
                    <a:pt x="76" y="89"/>
                    <a:pt x="75" y="89"/>
                  </a:cubicBezTo>
                  <a:cubicBezTo>
                    <a:pt x="74" y="89"/>
                    <a:pt x="74" y="88"/>
                    <a:pt x="73" y="88"/>
                  </a:cubicBezTo>
                  <a:cubicBezTo>
                    <a:pt x="73" y="88"/>
                    <a:pt x="73" y="88"/>
                    <a:pt x="73" y="88"/>
                  </a:cubicBezTo>
                  <a:cubicBezTo>
                    <a:pt x="73" y="88"/>
                    <a:pt x="72" y="88"/>
                    <a:pt x="71" y="88"/>
                  </a:cubicBezTo>
                  <a:cubicBezTo>
                    <a:pt x="70" y="88"/>
                    <a:pt x="69"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89"/>
                    <a:pt x="68" y="89"/>
                    <a:pt x="68" y="89"/>
                  </a:cubicBezTo>
                  <a:cubicBezTo>
                    <a:pt x="68" y="88"/>
                    <a:pt x="68" y="88"/>
                    <a:pt x="67" y="87"/>
                  </a:cubicBezTo>
                  <a:cubicBezTo>
                    <a:pt x="67" y="86"/>
                    <a:pt x="67" y="84"/>
                    <a:pt x="66" y="83"/>
                  </a:cubicBezTo>
                  <a:cubicBezTo>
                    <a:pt x="65" y="82"/>
                    <a:pt x="65" y="81"/>
                    <a:pt x="65" y="81"/>
                  </a:cubicBezTo>
                  <a:cubicBezTo>
                    <a:pt x="65" y="81"/>
                    <a:pt x="63" y="81"/>
                    <a:pt x="62" y="81"/>
                  </a:cubicBezTo>
                  <a:cubicBezTo>
                    <a:pt x="62" y="81"/>
                    <a:pt x="61" y="81"/>
                    <a:pt x="61" y="81"/>
                  </a:cubicBezTo>
                  <a:cubicBezTo>
                    <a:pt x="61" y="81"/>
                    <a:pt x="60" y="79"/>
                    <a:pt x="61" y="79"/>
                  </a:cubicBezTo>
                  <a:cubicBezTo>
                    <a:pt x="61" y="78"/>
                    <a:pt x="60" y="77"/>
                    <a:pt x="59" y="76"/>
                  </a:cubicBezTo>
                  <a:cubicBezTo>
                    <a:pt x="59" y="76"/>
                    <a:pt x="57" y="73"/>
                    <a:pt x="57" y="73"/>
                  </a:cubicBezTo>
                  <a:cubicBezTo>
                    <a:pt x="57" y="73"/>
                    <a:pt x="56" y="73"/>
                    <a:pt x="56" y="72"/>
                  </a:cubicBezTo>
                  <a:cubicBezTo>
                    <a:pt x="56" y="71"/>
                    <a:pt x="56" y="70"/>
                    <a:pt x="56" y="70"/>
                  </a:cubicBezTo>
                  <a:cubicBezTo>
                    <a:pt x="55" y="68"/>
                    <a:pt x="55" y="68"/>
                    <a:pt x="55" y="68"/>
                  </a:cubicBezTo>
                  <a:cubicBezTo>
                    <a:pt x="55" y="68"/>
                    <a:pt x="57" y="67"/>
                    <a:pt x="57" y="66"/>
                  </a:cubicBezTo>
                  <a:cubicBezTo>
                    <a:pt x="57" y="66"/>
                    <a:pt x="58" y="65"/>
                    <a:pt x="57" y="64"/>
                  </a:cubicBezTo>
                  <a:cubicBezTo>
                    <a:pt x="57" y="63"/>
                    <a:pt x="55" y="62"/>
                    <a:pt x="55" y="62"/>
                  </a:cubicBezTo>
                  <a:cubicBezTo>
                    <a:pt x="54" y="61"/>
                    <a:pt x="53" y="60"/>
                    <a:pt x="52" y="59"/>
                  </a:cubicBezTo>
                  <a:cubicBezTo>
                    <a:pt x="52" y="58"/>
                    <a:pt x="52" y="57"/>
                    <a:pt x="52" y="57"/>
                  </a:cubicBezTo>
                  <a:cubicBezTo>
                    <a:pt x="52" y="57"/>
                    <a:pt x="52" y="56"/>
                    <a:pt x="53" y="56"/>
                  </a:cubicBezTo>
                  <a:cubicBezTo>
                    <a:pt x="54" y="55"/>
                    <a:pt x="55" y="55"/>
                    <a:pt x="55" y="54"/>
                  </a:cubicBezTo>
                  <a:cubicBezTo>
                    <a:pt x="55" y="54"/>
                    <a:pt x="56" y="54"/>
                    <a:pt x="56" y="53"/>
                  </a:cubicBezTo>
                  <a:cubicBezTo>
                    <a:pt x="55" y="52"/>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2"/>
                    <a:pt x="55" y="40"/>
                    <a:pt x="55" y="40"/>
                  </a:cubicBezTo>
                  <a:cubicBezTo>
                    <a:pt x="55" y="39"/>
                    <a:pt x="55" y="37"/>
                    <a:pt x="55" y="37"/>
                  </a:cubicBezTo>
                  <a:cubicBezTo>
                    <a:pt x="55" y="36"/>
                    <a:pt x="55" y="36"/>
                    <a:pt x="55" y="36"/>
                  </a:cubicBezTo>
                  <a:cubicBezTo>
                    <a:pt x="56" y="33"/>
                    <a:pt x="56" y="33"/>
                    <a:pt x="56" y="33"/>
                  </a:cubicBezTo>
                  <a:cubicBezTo>
                    <a:pt x="54" y="30"/>
                    <a:pt x="54" y="30"/>
                    <a:pt x="54" y="30"/>
                  </a:cubicBezTo>
                  <a:cubicBezTo>
                    <a:pt x="54" y="30"/>
                    <a:pt x="54" y="30"/>
                    <a:pt x="54" y="29"/>
                  </a:cubicBezTo>
                  <a:cubicBezTo>
                    <a:pt x="53" y="28"/>
                    <a:pt x="53" y="26"/>
                    <a:pt x="53" y="26"/>
                  </a:cubicBezTo>
                  <a:cubicBezTo>
                    <a:pt x="52" y="23"/>
                    <a:pt x="52" y="23"/>
                    <a:pt x="52" y="23"/>
                  </a:cubicBezTo>
                  <a:cubicBezTo>
                    <a:pt x="52" y="23"/>
                    <a:pt x="50" y="21"/>
                    <a:pt x="49" y="20"/>
                  </a:cubicBezTo>
                  <a:cubicBezTo>
                    <a:pt x="49" y="20"/>
                    <a:pt x="49" y="19"/>
                    <a:pt x="47" y="18"/>
                  </a:cubicBezTo>
                  <a:cubicBezTo>
                    <a:pt x="46" y="18"/>
                    <a:pt x="44" y="17"/>
                    <a:pt x="44" y="17"/>
                  </a:cubicBezTo>
                  <a:cubicBezTo>
                    <a:pt x="42" y="17"/>
                    <a:pt x="42" y="17"/>
                    <a:pt x="42" y="17"/>
                  </a:cubicBezTo>
                  <a:cubicBezTo>
                    <a:pt x="40" y="15"/>
                    <a:pt x="40" y="15"/>
                    <a:pt x="40" y="15"/>
                  </a:cubicBezTo>
                  <a:cubicBezTo>
                    <a:pt x="38" y="15"/>
                    <a:pt x="38" y="15"/>
                    <a:pt x="38" y="15"/>
                  </a:cubicBezTo>
                  <a:cubicBezTo>
                    <a:pt x="37" y="12"/>
                    <a:pt x="37" y="12"/>
                    <a:pt x="37" y="12"/>
                  </a:cubicBezTo>
                  <a:cubicBezTo>
                    <a:pt x="36" y="9"/>
                    <a:pt x="36" y="9"/>
                    <a:pt x="36" y="9"/>
                  </a:cubicBezTo>
                  <a:cubicBezTo>
                    <a:pt x="34" y="7"/>
                    <a:pt x="34" y="7"/>
                    <a:pt x="34" y="7"/>
                  </a:cubicBezTo>
                  <a:cubicBezTo>
                    <a:pt x="32" y="6"/>
                    <a:pt x="32" y="6"/>
                    <a:pt x="32" y="6"/>
                  </a:cubicBezTo>
                  <a:cubicBezTo>
                    <a:pt x="31" y="5"/>
                    <a:pt x="31" y="5"/>
                    <a:pt x="31" y="5"/>
                  </a:cubicBezTo>
                  <a:cubicBezTo>
                    <a:pt x="29" y="4"/>
                    <a:pt x="29" y="4"/>
                    <a:pt x="29" y="4"/>
                  </a:cubicBezTo>
                  <a:cubicBezTo>
                    <a:pt x="28" y="4"/>
                    <a:pt x="28" y="4"/>
                    <a:pt x="28" y="4"/>
                  </a:cubicBezTo>
                  <a:cubicBezTo>
                    <a:pt x="28" y="4"/>
                    <a:pt x="27" y="6"/>
                    <a:pt x="27" y="6"/>
                  </a:cubicBezTo>
                  <a:cubicBezTo>
                    <a:pt x="27" y="6"/>
                    <a:pt x="24" y="7"/>
                    <a:pt x="24" y="7"/>
                  </a:cubicBezTo>
                  <a:cubicBezTo>
                    <a:pt x="22" y="9"/>
                    <a:pt x="22" y="9"/>
                    <a:pt x="22" y="9"/>
                  </a:cubicBezTo>
                  <a:cubicBezTo>
                    <a:pt x="20" y="10"/>
                    <a:pt x="20" y="10"/>
                    <a:pt x="20" y="10"/>
                  </a:cubicBezTo>
                  <a:cubicBezTo>
                    <a:pt x="20" y="10"/>
                    <a:pt x="20" y="10"/>
                    <a:pt x="20" y="9"/>
                  </a:cubicBezTo>
                  <a:cubicBezTo>
                    <a:pt x="19" y="9"/>
                    <a:pt x="19" y="9"/>
                    <a:pt x="19" y="9"/>
                  </a:cubicBezTo>
                  <a:cubicBezTo>
                    <a:pt x="19" y="9"/>
                    <a:pt x="18" y="8"/>
                    <a:pt x="18" y="7"/>
                  </a:cubicBezTo>
                  <a:cubicBezTo>
                    <a:pt x="18" y="7"/>
                    <a:pt x="17" y="6"/>
                    <a:pt x="17" y="6"/>
                  </a:cubicBezTo>
                  <a:cubicBezTo>
                    <a:pt x="17" y="6"/>
                    <a:pt x="17" y="5"/>
                    <a:pt x="17" y="5"/>
                  </a:cubicBezTo>
                  <a:cubicBezTo>
                    <a:pt x="17" y="4"/>
                    <a:pt x="17" y="3"/>
                    <a:pt x="17" y="3"/>
                  </a:cubicBezTo>
                  <a:cubicBezTo>
                    <a:pt x="17" y="2"/>
                    <a:pt x="17" y="2"/>
                    <a:pt x="17" y="2"/>
                  </a:cubicBezTo>
                  <a:cubicBezTo>
                    <a:pt x="16" y="1"/>
                    <a:pt x="16" y="1"/>
                    <a:pt x="16" y="1"/>
                  </a:cubicBezTo>
                  <a:cubicBezTo>
                    <a:pt x="16" y="0"/>
                    <a:pt x="16" y="0"/>
                    <a:pt x="16" y="0"/>
                  </a:cubicBezTo>
                  <a:cubicBezTo>
                    <a:pt x="16" y="0"/>
                    <a:pt x="14" y="0"/>
                    <a:pt x="14" y="0"/>
                  </a:cubicBezTo>
                  <a:cubicBezTo>
                    <a:pt x="14" y="0"/>
                    <a:pt x="10" y="4"/>
                    <a:pt x="10" y="4"/>
                  </a:cubicBezTo>
                  <a:cubicBezTo>
                    <a:pt x="11" y="5"/>
                    <a:pt x="11" y="5"/>
                    <a:pt x="11" y="5"/>
                  </a:cubicBezTo>
                  <a:cubicBezTo>
                    <a:pt x="10" y="7"/>
                    <a:pt x="10" y="7"/>
                    <a:pt x="10" y="7"/>
                  </a:cubicBezTo>
                  <a:cubicBezTo>
                    <a:pt x="9" y="9"/>
                    <a:pt x="9" y="9"/>
                    <a:pt x="9" y="9"/>
                  </a:cubicBezTo>
                  <a:cubicBezTo>
                    <a:pt x="8" y="11"/>
                    <a:pt x="8" y="11"/>
                    <a:pt x="8" y="11"/>
                  </a:cubicBezTo>
                  <a:cubicBezTo>
                    <a:pt x="8" y="11"/>
                    <a:pt x="7" y="12"/>
                    <a:pt x="7" y="13"/>
                  </a:cubicBezTo>
                  <a:cubicBezTo>
                    <a:pt x="7" y="13"/>
                    <a:pt x="6" y="14"/>
                    <a:pt x="6" y="14"/>
                  </a:cubicBezTo>
                  <a:cubicBezTo>
                    <a:pt x="5" y="15"/>
                    <a:pt x="5" y="15"/>
                    <a:pt x="5" y="15"/>
                  </a:cubicBezTo>
                  <a:cubicBezTo>
                    <a:pt x="4" y="16"/>
                    <a:pt x="4" y="16"/>
                    <a:pt x="4" y="16"/>
                  </a:cubicBezTo>
                  <a:cubicBezTo>
                    <a:pt x="4" y="18"/>
                    <a:pt x="4" y="18"/>
                    <a:pt x="4" y="18"/>
                  </a:cubicBezTo>
                  <a:cubicBezTo>
                    <a:pt x="4" y="18"/>
                    <a:pt x="4" y="19"/>
                    <a:pt x="4" y="20"/>
                  </a:cubicBezTo>
                  <a:cubicBezTo>
                    <a:pt x="4" y="20"/>
                    <a:pt x="3" y="21"/>
                    <a:pt x="3" y="21"/>
                  </a:cubicBezTo>
                  <a:cubicBezTo>
                    <a:pt x="2" y="23"/>
                    <a:pt x="2" y="23"/>
                    <a:pt x="2" y="23"/>
                  </a:cubicBezTo>
                  <a:cubicBezTo>
                    <a:pt x="0" y="25"/>
                    <a:pt x="0" y="25"/>
                    <a:pt x="0" y="25"/>
                  </a:cubicBezTo>
                  <a:cubicBezTo>
                    <a:pt x="0" y="27"/>
                    <a:pt x="0" y="27"/>
                    <a:pt x="0" y="27"/>
                  </a:cubicBezTo>
                  <a:cubicBezTo>
                    <a:pt x="1" y="28"/>
                    <a:pt x="1" y="28"/>
                    <a:pt x="1" y="28"/>
                  </a:cubicBezTo>
                  <a:cubicBezTo>
                    <a:pt x="3" y="29"/>
                    <a:pt x="3" y="29"/>
                    <a:pt x="3" y="29"/>
                  </a:cubicBezTo>
                  <a:cubicBezTo>
                    <a:pt x="5" y="30"/>
                    <a:pt x="5" y="30"/>
                    <a:pt x="5" y="30"/>
                  </a:cubicBezTo>
                  <a:cubicBezTo>
                    <a:pt x="5" y="30"/>
                    <a:pt x="5" y="31"/>
                    <a:pt x="5" y="32"/>
                  </a:cubicBezTo>
                  <a:cubicBezTo>
                    <a:pt x="5" y="32"/>
                    <a:pt x="5" y="33"/>
                    <a:pt x="5" y="33"/>
                  </a:cubicBezTo>
                  <a:cubicBezTo>
                    <a:pt x="4" y="35"/>
                    <a:pt x="4" y="35"/>
                    <a:pt x="4" y="35"/>
                  </a:cubicBezTo>
                  <a:cubicBezTo>
                    <a:pt x="4" y="35"/>
                    <a:pt x="5" y="36"/>
                    <a:pt x="5" y="36"/>
                  </a:cubicBezTo>
                  <a:cubicBezTo>
                    <a:pt x="5" y="36"/>
                    <a:pt x="5" y="37"/>
                    <a:pt x="5" y="37"/>
                  </a:cubicBezTo>
                  <a:cubicBezTo>
                    <a:pt x="5" y="37"/>
                    <a:pt x="5" y="39"/>
                    <a:pt x="5" y="39"/>
                  </a:cubicBezTo>
                  <a:cubicBezTo>
                    <a:pt x="4" y="40"/>
                    <a:pt x="4" y="40"/>
                    <a:pt x="4" y="40"/>
                  </a:cubicBezTo>
                  <a:cubicBezTo>
                    <a:pt x="4" y="40"/>
                    <a:pt x="5" y="41"/>
                    <a:pt x="5" y="42"/>
                  </a:cubicBezTo>
                  <a:cubicBezTo>
                    <a:pt x="5" y="42"/>
                    <a:pt x="5" y="43"/>
                    <a:pt x="5" y="43"/>
                  </a:cubicBezTo>
                  <a:cubicBezTo>
                    <a:pt x="4" y="43"/>
                    <a:pt x="6" y="45"/>
                    <a:pt x="6" y="45"/>
                  </a:cubicBezTo>
                  <a:cubicBezTo>
                    <a:pt x="6" y="45"/>
                    <a:pt x="7" y="44"/>
                    <a:pt x="8" y="44"/>
                  </a:cubicBezTo>
                  <a:cubicBezTo>
                    <a:pt x="8" y="44"/>
                    <a:pt x="10" y="44"/>
                    <a:pt x="10" y="44"/>
                  </a:cubicBezTo>
                  <a:cubicBezTo>
                    <a:pt x="12" y="45"/>
                    <a:pt x="12" y="45"/>
                    <a:pt x="12" y="45"/>
                  </a:cubicBezTo>
                  <a:cubicBezTo>
                    <a:pt x="14" y="45"/>
                    <a:pt x="14" y="45"/>
                    <a:pt x="14" y="45"/>
                  </a:cubicBezTo>
                  <a:cubicBezTo>
                    <a:pt x="15" y="47"/>
                    <a:pt x="15" y="47"/>
                    <a:pt x="15" y="47"/>
                  </a:cubicBezTo>
                  <a:cubicBezTo>
                    <a:pt x="15" y="49"/>
                    <a:pt x="15" y="49"/>
                    <a:pt x="15" y="49"/>
                  </a:cubicBezTo>
                  <a:cubicBezTo>
                    <a:pt x="15" y="52"/>
                    <a:pt x="15" y="52"/>
                    <a:pt x="15" y="52"/>
                  </a:cubicBezTo>
                  <a:cubicBezTo>
                    <a:pt x="14" y="54"/>
                    <a:pt x="14" y="54"/>
                    <a:pt x="14" y="54"/>
                  </a:cubicBezTo>
                  <a:cubicBezTo>
                    <a:pt x="16" y="55"/>
                    <a:pt x="16" y="55"/>
                    <a:pt x="16" y="55"/>
                  </a:cubicBezTo>
                  <a:cubicBezTo>
                    <a:pt x="16" y="55"/>
                    <a:pt x="16" y="55"/>
                    <a:pt x="16" y="55"/>
                  </a:cubicBezTo>
                  <a:cubicBezTo>
                    <a:pt x="16" y="55"/>
                    <a:pt x="16" y="57"/>
                    <a:pt x="16" y="58"/>
                  </a:cubicBezTo>
                  <a:cubicBezTo>
                    <a:pt x="15" y="58"/>
                    <a:pt x="14" y="58"/>
                    <a:pt x="13" y="59"/>
                  </a:cubicBezTo>
                  <a:cubicBezTo>
                    <a:pt x="12" y="59"/>
                    <a:pt x="11" y="59"/>
                    <a:pt x="11" y="59"/>
                  </a:cubicBezTo>
                  <a:cubicBezTo>
                    <a:pt x="11" y="60"/>
                    <a:pt x="11" y="60"/>
                    <a:pt x="11" y="60"/>
                  </a:cubicBezTo>
                  <a:cubicBezTo>
                    <a:pt x="13" y="61"/>
                    <a:pt x="13" y="61"/>
                    <a:pt x="13" y="61"/>
                  </a:cubicBezTo>
                  <a:cubicBezTo>
                    <a:pt x="13" y="61"/>
                    <a:pt x="14" y="61"/>
                    <a:pt x="14" y="61"/>
                  </a:cubicBezTo>
                  <a:cubicBezTo>
                    <a:pt x="14" y="62"/>
                    <a:pt x="14" y="64"/>
                    <a:pt x="14" y="64"/>
                  </a:cubicBezTo>
                  <a:cubicBezTo>
                    <a:pt x="14" y="64"/>
                    <a:pt x="14" y="65"/>
                    <a:pt x="13" y="65"/>
                  </a:cubicBezTo>
                  <a:cubicBezTo>
                    <a:pt x="13" y="65"/>
                    <a:pt x="12" y="66"/>
                    <a:pt x="12" y="66"/>
                  </a:cubicBezTo>
                  <a:cubicBezTo>
                    <a:pt x="11" y="67"/>
                    <a:pt x="11" y="67"/>
                    <a:pt x="11" y="67"/>
                  </a:cubicBezTo>
                  <a:cubicBezTo>
                    <a:pt x="10" y="68"/>
                    <a:pt x="10" y="68"/>
                    <a:pt x="10" y="68"/>
                  </a:cubicBezTo>
                  <a:cubicBezTo>
                    <a:pt x="8" y="69"/>
                    <a:pt x="8" y="69"/>
                    <a:pt x="8" y="69"/>
                  </a:cubicBezTo>
                  <a:cubicBezTo>
                    <a:pt x="10" y="71"/>
                    <a:pt x="10" y="71"/>
                    <a:pt x="10" y="71"/>
                  </a:cubicBezTo>
                  <a:cubicBezTo>
                    <a:pt x="11" y="71"/>
                    <a:pt x="11" y="71"/>
                    <a:pt x="11" y="71"/>
                  </a:cubicBezTo>
                  <a:cubicBezTo>
                    <a:pt x="11" y="71"/>
                    <a:pt x="12" y="72"/>
                    <a:pt x="12" y="72"/>
                  </a:cubicBezTo>
                  <a:cubicBezTo>
                    <a:pt x="12" y="72"/>
                    <a:pt x="15" y="74"/>
                    <a:pt x="15" y="74"/>
                  </a:cubicBezTo>
                  <a:cubicBezTo>
                    <a:pt x="14" y="75"/>
                    <a:pt x="14" y="75"/>
                    <a:pt x="14" y="75"/>
                  </a:cubicBezTo>
                  <a:cubicBezTo>
                    <a:pt x="14" y="75"/>
                    <a:pt x="14" y="76"/>
                    <a:pt x="14" y="77"/>
                  </a:cubicBezTo>
                  <a:cubicBezTo>
                    <a:pt x="14" y="78"/>
                    <a:pt x="14" y="81"/>
                    <a:pt x="14" y="81"/>
                  </a:cubicBezTo>
                  <a:cubicBezTo>
                    <a:pt x="13" y="82"/>
                    <a:pt x="13" y="82"/>
                    <a:pt x="13" y="82"/>
                  </a:cubicBezTo>
                  <a:cubicBezTo>
                    <a:pt x="13" y="83"/>
                    <a:pt x="14" y="86"/>
                    <a:pt x="14" y="86"/>
                  </a:cubicBezTo>
                  <a:cubicBezTo>
                    <a:pt x="14" y="87"/>
                    <a:pt x="14" y="87"/>
                    <a:pt x="14" y="87"/>
                  </a:cubicBezTo>
                  <a:cubicBezTo>
                    <a:pt x="13" y="88"/>
                    <a:pt x="13" y="88"/>
                    <a:pt x="13" y="88"/>
                  </a:cubicBezTo>
                  <a:cubicBezTo>
                    <a:pt x="17" y="90"/>
                    <a:pt x="17" y="90"/>
                    <a:pt x="17" y="90"/>
                  </a:cubicBezTo>
                  <a:cubicBezTo>
                    <a:pt x="16" y="92"/>
                    <a:pt x="16" y="92"/>
                    <a:pt x="16" y="92"/>
                  </a:cubicBezTo>
                  <a:cubicBezTo>
                    <a:pt x="14" y="93"/>
                    <a:pt x="14" y="93"/>
                    <a:pt x="14" y="93"/>
                  </a:cubicBezTo>
                  <a:cubicBezTo>
                    <a:pt x="14" y="93"/>
                    <a:pt x="13" y="93"/>
                    <a:pt x="13" y="93"/>
                  </a:cubicBezTo>
                  <a:cubicBezTo>
                    <a:pt x="13" y="94"/>
                    <a:pt x="13" y="95"/>
                    <a:pt x="13" y="95"/>
                  </a:cubicBezTo>
                  <a:cubicBezTo>
                    <a:pt x="14" y="96"/>
                    <a:pt x="14" y="96"/>
                    <a:pt x="14" y="96"/>
                  </a:cubicBezTo>
                  <a:cubicBezTo>
                    <a:pt x="13" y="97"/>
                    <a:pt x="13" y="97"/>
                    <a:pt x="13" y="97"/>
                  </a:cubicBezTo>
                  <a:cubicBezTo>
                    <a:pt x="13" y="97"/>
                    <a:pt x="13" y="97"/>
                    <a:pt x="13" y="97"/>
                  </a:cubicBezTo>
                  <a:cubicBezTo>
                    <a:pt x="13" y="97"/>
                    <a:pt x="13" y="99"/>
                    <a:pt x="13" y="99"/>
                  </a:cubicBezTo>
                  <a:cubicBezTo>
                    <a:pt x="13" y="99"/>
                    <a:pt x="13" y="100"/>
                    <a:pt x="12" y="100"/>
                  </a:cubicBezTo>
                  <a:cubicBezTo>
                    <a:pt x="12" y="100"/>
                    <a:pt x="11" y="101"/>
                    <a:pt x="11" y="101"/>
                  </a:cubicBezTo>
                  <a:cubicBezTo>
                    <a:pt x="12" y="103"/>
                    <a:pt x="12" y="103"/>
                    <a:pt x="12" y="103"/>
                  </a:cubicBezTo>
                  <a:cubicBezTo>
                    <a:pt x="11" y="107"/>
                    <a:pt x="11" y="107"/>
                    <a:pt x="11" y="107"/>
                  </a:cubicBezTo>
                  <a:cubicBezTo>
                    <a:pt x="11" y="108"/>
                    <a:pt x="11" y="108"/>
                    <a:pt x="11" y="108"/>
                  </a:cubicBezTo>
                  <a:cubicBezTo>
                    <a:pt x="12" y="111"/>
                    <a:pt x="12" y="111"/>
                    <a:pt x="12" y="111"/>
                  </a:cubicBezTo>
                  <a:cubicBezTo>
                    <a:pt x="14" y="114"/>
                    <a:pt x="14" y="114"/>
                    <a:pt x="14" y="114"/>
                  </a:cubicBezTo>
                  <a:cubicBezTo>
                    <a:pt x="16" y="116"/>
                    <a:pt x="16" y="116"/>
                    <a:pt x="16" y="116"/>
                  </a:cubicBezTo>
                  <a:cubicBezTo>
                    <a:pt x="17" y="118"/>
                    <a:pt x="17" y="118"/>
                    <a:pt x="17" y="118"/>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5"/>
                    <a:pt x="18" y="126"/>
                  </a:cubicBezTo>
                  <a:cubicBezTo>
                    <a:pt x="18" y="126"/>
                    <a:pt x="18" y="126"/>
                    <a:pt x="17" y="125"/>
                  </a:cubicBezTo>
                  <a:cubicBezTo>
                    <a:pt x="16" y="125"/>
                    <a:pt x="15" y="123"/>
                    <a:pt x="15" y="123"/>
                  </a:cubicBezTo>
                  <a:cubicBezTo>
                    <a:pt x="15" y="123"/>
                    <a:pt x="14" y="121"/>
                    <a:pt x="14" y="121"/>
                  </a:cubicBezTo>
                  <a:cubicBezTo>
                    <a:pt x="14" y="121"/>
                    <a:pt x="13" y="120"/>
                    <a:pt x="13" y="120"/>
                  </a:cubicBezTo>
                  <a:cubicBezTo>
                    <a:pt x="11" y="120"/>
                    <a:pt x="11" y="120"/>
                    <a:pt x="11" y="120"/>
                  </a:cubicBezTo>
                  <a:cubicBezTo>
                    <a:pt x="11" y="120"/>
                    <a:pt x="11" y="121"/>
                    <a:pt x="11" y="121"/>
                  </a:cubicBezTo>
                  <a:cubicBezTo>
                    <a:pt x="11" y="122"/>
                    <a:pt x="11" y="122"/>
                    <a:pt x="12" y="123"/>
                  </a:cubicBezTo>
                  <a:cubicBezTo>
                    <a:pt x="13" y="124"/>
                    <a:pt x="13" y="124"/>
                    <a:pt x="14" y="124"/>
                  </a:cubicBezTo>
                  <a:cubicBezTo>
                    <a:pt x="14" y="124"/>
                    <a:pt x="14" y="125"/>
                    <a:pt x="15" y="125"/>
                  </a:cubicBezTo>
                  <a:cubicBezTo>
                    <a:pt x="15" y="126"/>
                    <a:pt x="15" y="128"/>
                    <a:pt x="15" y="128"/>
                  </a:cubicBezTo>
                  <a:cubicBezTo>
                    <a:pt x="17" y="130"/>
                    <a:pt x="17" y="130"/>
                    <a:pt x="17" y="130"/>
                  </a:cubicBezTo>
                  <a:cubicBezTo>
                    <a:pt x="19" y="131"/>
                    <a:pt x="19" y="131"/>
                    <a:pt x="19" y="131"/>
                  </a:cubicBezTo>
                  <a:cubicBezTo>
                    <a:pt x="27" y="135"/>
                    <a:pt x="27" y="135"/>
                    <a:pt x="27" y="135"/>
                  </a:cubicBezTo>
                  <a:cubicBezTo>
                    <a:pt x="30" y="136"/>
                    <a:pt x="30" y="136"/>
                    <a:pt x="30" y="136"/>
                  </a:cubicBezTo>
                  <a:cubicBezTo>
                    <a:pt x="31" y="136"/>
                    <a:pt x="31" y="136"/>
                    <a:pt x="31" y="136"/>
                  </a:cubicBezTo>
                  <a:cubicBezTo>
                    <a:pt x="32" y="138"/>
                    <a:pt x="32" y="138"/>
                    <a:pt x="32" y="138"/>
                  </a:cubicBezTo>
                  <a:cubicBezTo>
                    <a:pt x="33" y="139"/>
                    <a:pt x="33" y="139"/>
                    <a:pt x="33" y="139"/>
                  </a:cubicBezTo>
                  <a:cubicBezTo>
                    <a:pt x="33" y="139"/>
                    <a:pt x="34" y="139"/>
                    <a:pt x="35" y="139"/>
                  </a:cubicBezTo>
                  <a:cubicBezTo>
                    <a:pt x="35" y="139"/>
                    <a:pt x="37" y="139"/>
                    <a:pt x="37" y="139"/>
                  </a:cubicBezTo>
                  <a:cubicBezTo>
                    <a:pt x="37" y="139"/>
                    <a:pt x="38" y="138"/>
                    <a:pt x="38" y="139"/>
                  </a:cubicBezTo>
                  <a:cubicBezTo>
                    <a:pt x="38" y="140"/>
                    <a:pt x="41" y="145"/>
                    <a:pt x="41" y="145"/>
                  </a:cubicBezTo>
                  <a:cubicBezTo>
                    <a:pt x="41" y="145"/>
                    <a:pt x="41" y="146"/>
                    <a:pt x="42" y="147"/>
                  </a:cubicBezTo>
                  <a:cubicBezTo>
                    <a:pt x="43" y="148"/>
                    <a:pt x="45" y="149"/>
                    <a:pt x="45" y="149"/>
                  </a:cubicBezTo>
                  <a:cubicBezTo>
                    <a:pt x="45" y="149"/>
                    <a:pt x="44" y="150"/>
                    <a:pt x="44" y="151"/>
                  </a:cubicBezTo>
                  <a:cubicBezTo>
                    <a:pt x="45" y="152"/>
                    <a:pt x="44" y="152"/>
                    <a:pt x="45" y="152"/>
                  </a:cubicBezTo>
                  <a:cubicBezTo>
                    <a:pt x="45" y="153"/>
                    <a:pt x="45" y="153"/>
                    <a:pt x="45" y="153"/>
                  </a:cubicBezTo>
                  <a:cubicBezTo>
                    <a:pt x="45" y="153"/>
                    <a:pt x="45" y="153"/>
                    <a:pt x="45" y="154"/>
                  </a:cubicBezTo>
                  <a:cubicBezTo>
                    <a:pt x="46" y="154"/>
                    <a:pt x="46" y="155"/>
                    <a:pt x="46" y="155"/>
                  </a:cubicBezTo>
                  <a:cubicBezTo>
                    <a:pt x="46" y="158"/>
                    <a:pt x="46" y="158"/>
                    <a:pt x="46" y="158"/>
                  </a:cubicBezTo>
                  <a:cubicBezTo>
                    <a:pt x="48" y="158"/>
                    <a:pt x="48" y="158"/>
                    <a:pt x="48" y="158"/>
                  </a:cubicBezTo>
                  <a:lnTo>
                    <a:pt x="49" y="158"/>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20" name="Freeform 6"/>
            <p:cNvSpPr>
              <a:spLocks noEditPoints="1"/>
            </p:cNvSpPr>
            <p:nvPr/>
          </p:nvSpPr>
          <p:spPr bwMode="auto">
            <a:xfrm>
              <a:off x="5900013" y="3680445"/>
              <a:ext cx="193500" cy="353719"/>
            </a:xfrm>
            <a:custGeom>
              <a:avLst/>
              <a:gdLst>
                <a:gd name="T0" fmla="*/ 45 w 85"/>
                <a:gd name="T1" fmla="*/ 154 h 160"/>
                <a:gd name="T2" fmla="*/ 41 w 85"/>
                <a:gd name="T3" fmla="*/ 145 h 160"/>
                <a:gd name="T4" fmla="*/ 15 w 85"/>
                <a:gd name="T5" fmla="*/ 128 h 160"/>
                <a:gd name="T6" fmla="*/ 14 w 85"/>
                <a:gd name="T7" fmla="*/ 121 h 160"/>
                <a:gd name="T8" fmla="*/ 18 w 85"/>
                <a:gd name="T9" fmla="*/ 119 h 160"/>
                <a:gd name="T10" fmla="*/ 12 w 85"/>
                <a:gd name="T11" fmla="*/ 100 h 160"/>
                <a:gd name="T12" fmla="*/ 14 w 85"/>
                <a:gd name="T13" fmla="*/ 93 h 160"/>
                <a:gd name="T14" fmla="*/ 14 w 85"/>
                <a:gd name="T15" fmla="*/ 77 h 160"/>
                <a:gd name="T16" fmla="*/ 11 w 85"/>
                <a:gd name="T17" fmla="*/ 67 h 160"/>
                <a:gd name="T18" fmla="*/ 13 w 85"/>
                <a:gd name="T19" fmla="*/ 58 h 160"/>
                <a:gd name="T20" fmla="*/ 14 w 85"/>
                <a:gd name="T21" fmla="*/ 46 h 160"/>
                <a:gd name="T22" fmla="*/ 4 w 85"/>
                <a:gd name="T23" fmla="*/ 39 h 160"/>
                <a:gd name="T24" fmla="*/ 0 w 85"/>
                <a:gd name="T25" fmla="*/ 27 h 160"/>
                <a:gd name="T26" fmla="*/ 4 w 85"/>
                <a:gd name="T27" fmla="*/ 15 h 160"/>
                <a:gd name="T28" fmla="*/ 16 w 85"/>
                <a:gd name="T29" fmla="*/ 0 h 160"/>
                <a:gd name="T30" fmla="*/ 19 w 85"/>
                <a:gd name="T31" fmla="*/ 8 h 160"/>
                <a:gd name="T32" fmla="*/ 31 w 85"/>
                <a:gd name="T33" fmla="*/ 4 h 160"/>
                <a:gd name="T34" fmla="*/ 42 w 85"/>
                <a:gd name="T35" fmla="*/ 16 h 160"/>
                <a:gd name="T36" fmla="*/ 54 w 85"/>
                <a:gd name="T37" fmla="*/ 30 h 160"/>
                <a:gd name="T38" fmla="*/ 55 w 85"/>
                <a:gd name="T39" fmla="*/ 48 h 160"/>
                <a:gd name="T40" fmla="*/ 52 w 85"/>
                <a:gd name="T41" fmla="*/ 59 h 160"/>
                <a:gd name="T42" fmla="*/ 57 w 85"/>
                <a:gd name="T43" fmla="*/ 73 h 160"/>
                <a:gd name="T44" fmla="*/ 68 w 85"/>
                <a:gd name="T45" fmla="*/ 87 h 160"/>
                <a:gd name="T46" fmla="*/ 77 w 85"/>
                <a:gd name="T47" fmla="*/ 88 h 160"/>
                <a:gd name="T48" fmla="*/ 80 w 85"/>
                <a:gd name="T49" fmla="*/ 107 h 160"/>
                <a:gd name="T50" fmla="*/ 60 w 85"/>
                <a:gd name="T51" fmla="*/ 140 h 160"/>
                <a:gd name="T52" fmla="*/ 61 w 85"/>
                <a:gd name="T53" fmla="*/ 147 h 160"/>
                <a:gd name="T54" fmla="*/ 59 w 85"/>
                <a:gd name="T55" fmla="*/ 154 h 160"/>
                <a:gd name="T56" fmla="*/ 49 w 85"/>
                <a:gd name="T57" fmla="*/ 158 h 160"/>
                <a:gd name="T58" fmla="*/ 57 w 85"/>
                <a:gd name="T59" fmla="*/ 151 h 160"/>
                <a:gd name="T60" fmla="*/ 63 w 85"/>
                <a:gd name="T61" fmla="*/ 149 h 160"/>
                <a:gd name="T62" fmla="*/ 59 w 85"/>
                <a:gd name="T63" fmla="*/ 140 h 160"/>
                <a:gd name="T64" fmla="*/ 75 w 85"/>
                <a:gd name="T65" fmla="*/ 124 h 160"/>
                <a:gd name="T66" fmla="*/ 80 w 85"/>
                <a:gd name="T67" fmla="*/ 91 h 160"/>
                <a:gd name="T68" fmla="*/ 69 w 85"/>
                <a:gd name="T69" fmla="*/ 90 h 160"/>
                <a:gd name="T70" fmla="*/ 65 w 85"/>
                <a:gd name="T71" fmla="*/ 81 h 160"/>
                <a:gd name="T72" fmla="*/ 55 w 85"/>
                <a:gd name="T73" fmla="*/ 68 h 160"/>
                <a:gd name="T74" fmla="*/ 54 w 85"/>
                <a:gd name="T75" fmla="*/ 55 h 160"/>
                <a:gd name="T76" fmla="*/ 54 w 85"/>
                <a:gd name="T77" fmla="*/ 42 h 160"/>
                <a:gd name="T78" fmla="*/ 52 w 85"/>
                <a:gd name="T79" fmla="*/ 26 h 160"/>
                <a:gd name="T80" fmla="*/ 40 w 85"/>
                <a:gd name="T81" fmla="*/ 15 h 160"/>
                <a:gd name="T82" fmla="*/ 24 w 85"/>
                <a:gd name="T83" fmla="*/ 7 h 160"/>
                <a:gd name="T84" fmla="*/ 17 w 85"/>
                <a:gd name="T85" fmla="*/ 5 h 160"/>
                <a:gd name="T86" fmla="*/ 9 w 85"/>
                <a:gd name="T87" fmla="*/ 9 h 160"/>
                <a:gd name="T88" fmla="*/ 4 w 85"/>
                <a:gd name="T89" fmla="*/ 20 h 160"/>
                <a:gd name="T90" fmla="*/ 6 w 85"/>
                <a:gd name="T91" fmla="*/ 32 h 160"/>
                <a:gd name="T92" fmla="*/ 5 w 85"/>
                <a:gd name="T93" fmla="*/ 41 h 160"/>
                <a:gd name="T94" fmla="*/ 15 w 85"/>
                <a:gd name="T95" fmla="*/ 46 h 160"/>
                <a:gd name="T96" fmla="*/ 13 w 85"/>
                <a:gd name="T97" fmla="*/ 59 h 160"/>
                <a:gd name="T98" fmla="*/ 12 w 85"/>
                <a:gd name="T99" fmla="*/ 66 h 160"/>
                <a:gd name="T100" fmla="*/ 15 w 85"/>
                <a:gd name="T101" fmla="*/ 75 h 160"/>
                <a:gd name="T102" fmla="*/ 17 w 85"/>
                <a:gd name="T103" fmla="*/ 92 h 160"/>
                <a:gd name="T104" fmla="*/ 13 w 85"/>
                <a:gd name="T105" fmla="*/ 101 h 160"/>
                <a:gd name="T106" fmla="*/ 18 w 85"/>
                <a:gd name="T107" fmla="*/ 122 h 160"/>
                <a:gd name="T108" fmla="*/ 13 w 85"/>
                <a:gd name="T109" fmla="*/ 120 h 160"/>
                <a:gd name="T110" fmla="*/ 27 w 85"/>
                <a:gd name="T111" fmla="*/ 135 h 160"/>
                <a:gd name="T112" fmla="*/ 38 w 85"/>
                <a:gd name="T113" fmla="*/ 139 h 160"/>
                <a:gd name="T114" fmla="*/ 47 w 85"/>
                <a:gd name="T115"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5" h="160">
                  <a:moveTo>
                    <a:pt x="52" y="160"/>
                  </a:moveTo>
                  <a:cubicBezTo>
                    <a:pt x="52" y="160"/>
                    <a:pt x="52" y="160"/>
                    <a:pt x="52" y="160"/>
                  </a:cubicBezTo>
                  <a:cubicBezTo>
                    <a:pt x="49" y="158"/>
                    <a:pt x="49" y="158"/>
                    <a:pt x="49" y="158"/>
                  </a:cubicBezTo>
                  <a:cubicBezTo>
                    <a:pt x="48" y="159"/>
                    <a:pt x="48" y="159"/>
                    <a:pt x="48" y="159"/>
                  </a:cubicBezTo>
                  <a:cubicBezTo>
                    <a:pt x="46" y="158"/>
                    <a:pt x="46" y="158"/>
                    <a:pt x="46" y="158"/>
                  </a:cubicBezTo>
                  <a:cubicBezTo>
                    <a:pt x="46" y="155"/>
                    <a:pt x="46" y="155"/>
                    <a:pt x="46" y="155"/>
                  </a:cubicBezTo>
                  <a:cubicBezTo>
                    <a:pt x="46" y="155"/>
                    <a:pt x="45" y="155"/>
                    <a:pt x="45" y="154"/>
                  </a:cubicBezTo>
                  <a:cubicBezTo>
                    <a:pt x="45" y="152"/>
                    <a:pt x="45" y="152"/>
                    <a:pt x="45" y="152"/>
                  </a:cubicBezTo>
                  <a:cubicBezTo>
                    <a:pt x="44" y="153"/>
                    <a:pt x="44" y="153"/>
                    <a:pt x="44" y="153"/>
                  </a:cubicBezTo>
                  <a:cubicBezTo>
                    <a:pt x="44" y="152"/>
                    <a:pt x="44" y="152"/>
                    <a:pt x="44" y="152"/>
                  </a:cubicBezTo>
                  <a:cubicBezTo>
                    <a:pt x="44" y="151"/>
                    <a:pt x="44" y="151"/>
                    <a:pt x="44" y="151"/>
                  </a:cubicBezTo>
                  <a:cubicBezTo>
                    <a:pt x="44" y="150"/>
                    <a:pt x="44" y="149"/>
                    <a:pt x="45" y="149"/>
                  </a:cubicBezTo>
                  <a:cubicBezTo>
                    <a:pt x="44" y="149"/>
                    <a:pt x="42" y="148"/>
                    <a:pt x="42" y="147"/>
                  </a:cubicBezTo>
                  <a:cubicBezTo>
                    <a:pt x="41" y="147"/>
                    <a:pt x="41" y="145"/>
                    <a:pt x="41" y="145"/>
                  </a:cubicBezTo>
                  <a:cubicBezTo>
                    <a:pt x="40" y="145"/>
                    <a:pt x="38" y="141"/>
                    <a:pt x="38" y="139"/>
                  </a:cubicBezTo>
                  <a:cubicBezTo>
                    <a:pt x="36" y="139"/>
                    <a:pt x="35" y="139"/>
                    <a:pt x="35" y="139"/>
                  </a:cubicBezTo>
                  <a:cubicBezTo>
                    <a:pt x="34" y="139"/>
                    <a:pt x="33" y="139"/>
                    <a:pt x="33" y="139"/>
                  </a:cubicBezTo>
                  <a:cubicBezTo>
                    <a:pt x="32" y="138"/>
                    <a:pt x="32" y="138"/>
                    <a:pt x="32" y="138"/>
                  </a:cubicBezTo>
                  <a:cubicBezTo>
                    <a:pt x="31" y="137"/>
                    <a:pt x="31" y="137"/>
                    <a:pt x="31" y="137"/>
                  </a:cubicBezTo>
                  <a:cubicBezTo>
                    <a:pt x="27" y="135"/>
                    <a:pt x="27" y="135"/>
                    <a:pt x="27" y="135"/>
                  </a:cubicBezTo>
                  <a:cubicBezTo>
                    <a:pt x="15" y="128"/>
                    <a:pt x="15" y="128"/>
                    <a:pt x="15" y="128"/>
                  </a:cubicBezTo>
                  <a:cubicBezTo>
                    <a:pt x="15" y="128"/>
                    <a:pt x="14" y="126"/>
                    <a:pt x="14" y="125"/>
                  </a:cubicBezTo>
                  <a:cubicBezTo>
                    <a:pt x="14" y="125"/>
                    <a:pt x="14" y="125"/>
                    <a:pt x="14" y="124"/>
                  </a:cubicBezTo>
                  <a:cubicBezTo>
                    <a:pt x="13" y="124"/>
                    <a:pt x="12" y="124"/>
                    <a:pt x="12" y="123"/>
                  </a:cubicBezTo>
                  <a:cubicBezTo>
                    <a:pt x="11" y="123"/>
                    <a:pt x="11" y="122"/>
                    <a:pt x="10" y="121"/>
                  </a:cubicBezTo>
                  <a:cubicBezTo>
                    <a:pt x="10" y="121"/>
                    <a:pt x="10" y="120"/>
                    <a:pt x="10" y="120"/>
                  </a:cubicBezTo>
                  <a:cubicBezTo>
                    <a:pt x="13" y="120"/>
                    <a:pt x="13" y="120"/>
                    <a:pt x="13" y="120"/>
                  </a:cubicBezTo>
                  <a:cubicBezTo>
                    <a:pt x="13" y="120"/>
                    <a:pt x="14" y="121"/>
                    <a:pt x="14" y="121"/>
                  </a:cubicBezTo>
                  <a:cubicBezTo>
                    <a:pt x="15" y="121"/>
                    <a:pt x="15" y="123"/>
                    <a:pt x="15" y="123"/>
                  </a:cubicBezTo>
                  <a:cubicBezTo>
                    <a:pt x="15" y="123"/>
                    <a:pt x="16" y="125"/>
                    <a:pt x="17" y="125"/>
                  </a:cubicBezTo>
                  <a:cubicBezTo>
                    <a:pt x="17" y="125"/>
                    <a:pt x="18" y="125"/>
                    <a:pt x="18" y="125"/>
                  </a:cubicBezTo>
                  <a:cubicBezTo>
                    <a:pt x="18" y="125"/>
                    <a:pt x="18" y="125"/>
                    <a:pt x="18" y="125"/>
                  </a:cubicBezTo>
                  <a:cubicBezTo>
                    <a:pt x="19" y="123"/>
                    <a:pt x="19" y="123"/>
                    <a:pt x="19" y="123"/>
                  </a:cubicBezTo>
                  <a:cubicBezTo>
                    <a:pt x="18" y="122"/>
                    <a:pt x="18" y="122"/>
                    <a:pt x="18" y="122"/>
                  </a:cubicBezTo>
                  <a:cubicBezTo>
                    <a:pt x="18" y="119"/>
                    <a:pt x="18" y="119"/>
                    <a:pt x="18" y="119"/>
                  </a:cubicBezTo>
                  <a:cubicBezTo>
                    <a:pt x="17" y="118"/>
                    <a:pt x="17" y="118"/>
                    <a:pt x="17" y="118"/>
                  </a:cubicBezTo>
                  <a:cubicBezTo>
                    <a:pt x="16" y="116"/>
                    <a:pt x="16" y="116"/>
                    <a:pt x="16" y="116"/>
                  </a:cubicBezTo>
                  <a:cubicBezTo>
                    <a:pt x="12" y="111"/>
                    <a:pt x="12" y="111"/>
                    <a:pt x="12" y="111"/>
                  </a:cubicBezTo>
                  <a:cubicBezTo>
                    <a:pt x="10" y="108"/>
                    <a:pt x="10" y="108"/>
                    <a:pt x="10" y="108"/>
                  </a:cubicBezTo>
                  <a:cubicBezTo>
                    <a:pt x="12" y="103"/>
                    <a:pt x="12" y="103"/>
                    <a:pt x="12" y="103"/>
                  </a:cubicBezTo>
                  <a:cubicBezTo>
                    <a:pt x="11" y="101"/>
                    <a:pt x="11" y="101"/>
                    <a:pt x="11" y="101"/>
                  </a:cubicBezTo>
                  <a:cubicBezTo>
                    <a:pt x="11" y="101"/>
                    <a:pt x="12" y="100"/>
                    <a:pt x="12" y="100"/>
                  </a:cubicBezTo>
                  <a:cubicBezTo>
                    <a:pt x="12" y="100"/>
                    <a:pt x="13" y="99"/>
                    <a:pt x="13" y="99"/>
                  </a:cubicBezTo>
                  <a:cubicBezTo>
                    <a:pt x="13" y="99"/>
                    <a:pt x="13" y="98"/>
                    <a:pt x="13" y="98"/>
                  </a:cubicBezTo>
                  <a:cubicBezTo>
                    <a:pt x="13" y="97"/>
                    <a:pt x="13" y="97"/>
                    <a:pt x="13" y="97"/>
                  </a:cubicBezTo>
                  <a:cubicBezTo>
                    <a:pt x="14" y="95"/>
                    <a:pt x="14" y="95"/>
                    <a:pt x="14" y="95"/>
                  </a:cubicBezTo>
                  <a:cubicBezTo>
                    <a:pt x="12" y="95"/>
                    <a:pt x="12" y="95"/>
                    <a:pt x="12" y="95"/>
                  </a:cubicBezTo>
                  <a:cubicBezTo>
                    <a:pt x="12" y="94"/>
                    <a:pt x="13" y="93"/>
                    <a:pt x="13" y="93"/>
                  </a:cubicBezTo>
                  <a:cubicBezTo>
                    <a:pt x="13" y="93"/>
                    <a:pt x="13" y="93"/>
                    <a:pt x="14" y="93"/>
                  </a:cubicBezTo>
                  <a:cubicBezTo>
                    <a:pt x="16" y="91"/>
                    <a:pt x="16" y="91"/>
                    <a:pt x="16" y="91"/>
                  </a:cubicBezTo>
                  <a:cubicBezTo>
                    <a:pt x="16" y="90"/>
                    <a:pt x="16" y="90"/>
                    <a:pt x="16" y="90"/>
                  </a:cubicBezTo>
                  <a:cubicBezTo>
                    <a:pt x="13" y="89"/>
                    <a:pt x="13" y="89"/>
                    <a:pt x="13" y="89"/>
                  </a:cubicBezTo>
                  <a:cubicBezTo>
                    <a:pt x="14" y="86"/>
                    <a:pt x="14" y="86"/>
                    <a:pt x="14" y="86"/>
                  </a:cubicBezTo>
                  <a:cubicBezTo>
                    <a:pt x="13" y="85"/>
                    <a:pt x="12" y="83"/>
                    <a:pt x="12" y="83"/>
                  </a:cubicBezTo>
                  <a:cubicBezTo>
                    <a:pt x="13" y="81"/>
                    <a:pt x="13" y="81"/>
                    <a:pt x="13" y="81"/>
                  </a:cubicBezTo>
                  <a:cubicBezTo>
                    <a:pt x="13" y="81"/>
                    <a:pt x="14" y="78"/>
                    <a:pt x="14" y="77"/>
                  </a:cubicBezTo>
                  <a:cubicBezTo>
                    <a:pt x="14" y="76"/>
                    <a:pt x="14" y="75"/>
                    <a:pt x="14" y="75"/>
                  </a:cubicBezTo>
                  <a:cubicBezTo>
                    <a:pt x="14" y="74"/>
                    <a:pt x="14" y="74"/>
                    <a:pt x="14" y="74"/>
                  </a:cubicBezTo>
                  <a:cubicBezTo>
                    <a:pt x="13" y="73"/>
                    <a:pt x="12" y="72"/>
                    <a:pt x="12" y="72"/>
                  </a:cubicBezTo>
                  <a:cubicBezTo>
                    <a:pt x="12" y="72"/>
                    <a:pt x="11" y="72"/>
                    <a:pt x="11" y="71"/>
                  </a:cubicBezTo>
                  <a:cubicBezTo>
                    <a:pt x="10" y="71"/>
                    <a:pt x="10" y="71"/>
                    <a:pt x="10" y="71"/>
                  </a:cubicBezTo>
                  <a:cubicBezTo>
                    <a:pt x="8" y="69"/>
                    <a:pt x="8" y="69"/>
                    <a:pt x="8" y="69"/>
                  </a:cubicBezTo>
                  <a:cubicBezTo>
                    <a:pt x="11" y="67"/>
                    <a:pt x="11" y="67"/>
                    <a:pt x="11" y="67"/>
                  </a:cubicBezTo>
                  <a:cubicBezTo>
                    <a:pt x="11" y="66"/>
                    <a:pt x="11" y="66"/>
                    <a:pt x="11" y="66"/>
                  </a:cubicBezTo>
                  <a:cubicBezTo>
                    <a:pt x="12" y="65"/>
                    <a:pt x="13" y="65"/>
                    <a:pt x="13" y="65"/>
                  </a:cubicBezTo>
                  <a:cubicBezTo>
                    <a:pt x="13" y="65"/>
                    <a:pt x="14" y="64"/>
                    <a:pt x="14" y="64"/>
                  </a:cubicBezTo>
                  <a:cubicBezTo>
                    <a:pt x="14" y="63"/>
                    <a:pt x="14" y="62"/>
                    <a:pt x="14" y="61"/>
                  </a:cubicBezTo>
                  <a:cubicBezTo>
                    <a:pt x="11" y="60"/>
                    <a:pt x="11" y="60"/>
                    <a:pt x="11" y="60"/>
                  </a:cubicBezTo>
                  <a:cubicBezTo>
                    <a:pt x="11" y="59"/>
                    <a:pt x="11" y="59"/>
                    <a:pt x="11" y="59"/>
                  </a:cubicBezTo>
                  <a:cubicBezTo>
                    <a:pt x="11" y="59"/>
                    <a:pt x="12" y="59"/>
                    <a:pt x="13" y="58"/>
                  </a:cubicBezTo>
                  <a:cubicBezTo>
                    <a:pt x="14" y="58"/>
                    <a:pt x="15" y="57"/>
                    <a:pt x="15" y="57"/>
                  </a:cubicBezTo>
                  <a:cubicBezTo>
                    <a:pt x="16" y="57"/>
                    <a:pt x="16" y="56"/>
                    <a:pt x="16" y="55"/>
                  </a:cubicBezTo>
                  <a:cubicBezTo>
                    <a:pt x="14" y="54"/>
                    <a:pt x="14" y="54"/>
                    <a:pt x="14" y="54"/>
                  </a:cubicBezTo>
                  <a:cubicBezTo>
                    <a:pt x="15" y="52"/>
                    <a:pt x="15" y="52"/>
                    <a:pt x="15" y="52"/>
                  </a:cubicBezTo>
                  <a:cubicBezTo>
                    <a:pt x="14" y="49"/>
                    <a:pt x="14" y="49"/>
                    <a:pt x="14" y="49"/>
                  </a:cubicBezTo>
                  <a:cubicBezTo>
                    <a:pt x="15" y="47"/>
                    <a:pt x="15" y="47"/>
                    <a:pt x="15" y="47"/>
                  </a:cubicBezTo>
                  <a:cubicBezTo>
                    <a:pt x="14" y="46"/>
                    <a:pt x="14" y="46"/>
                    <a:pt x="14" y="46"/>
                  </a:cubicBezTo>
                  <a:cubicBezTo>
                    <a:pt x="10" y="44"/>
                    <a:pt x="10" y="44"/>
                    <a:pt x="10" y="44"/>
                  </a:cubicBezTo>
                  <a:cubicBezTo>
                    <a:pt x="9" y="44"/>
                    <a:pt x="9" y="44"/>
                    <a:pt x="9" y="44"/>
                  </a:cubicBezTo>
                  <a:cubicBezTo>
                    <a:pt x="8" y="44"/>
                    <a:pt x="7" y="45"/>
                    <a:pt x="7" y="45"/>
                  </a:cubicBezTo>
                  <a:cubicBezTo>
                    <a:pt x="4" y="44"/>
                    <a:pt x="4" y="43"/>
                    <a:pt x="4" y="43"/>
                  </a:cubicBezTo>
                  <a:cubicBezTo>
                    <a:pt x="5" y="43"/>
                    <a:pt x="5" y="42"/>
                    <a:pt x="5" y="42"/>
                  </a:cubicBezTo>
                  <a:cubicBezTo>
                    <a:pt x="4" y="41"/>
                    <a:pt x="4" y="41"/>
                    <a:pt x="4" y="41"/>
                  </a:cubicBezTo>
                  <a:cubicBezTo>
                    <a:pt x="4" y="39"/>
                    <a:pt x="4" y="39"/>
                    <a:pt x="4" y="39"/>
                  </a:cubicBezTo>
                  <a:cubicBezTo>
                    <a:pt x="4" y="39"/>
                    <a:pt x="5" y="37"/>
                    <a:pt x="5" y="37"/>
                  </a:cubicBezTo>
                  <a:cubicBezTo>
                    <a:pt x="4" y="36"/>
                    <a:pt x="4" y="35"/>
                    <a:pt x="4" y="35"/>
                  </a:cubicBezTo>
                  <a:cubicBezTo>
                    <a:pt x="5" y="33"/>
                    <a:pt x="5" y="33"/>
                    <a:pt x="5" y="33"/>
                  </a:cubicBezTo>
                  <a:cubicBezTo>
                    <a:pt x="5" y="32"/>
                    <a:pt x="5" y="32"/>
                    <a:pt x="5" y="32"/>
                  </a:cubicBezTo>
                  <a:cubicBezTo>
                    <a:pt x="5" y="31"/>
                    <a:pt x="5" y="30"/>
                    <a:pt x="5" y="30"/>
                  </a:cubicBezTo>
                  <a:cubicBezTo>
                    <a:pt x="1" y="28"/>
                    <a:pt x="1" y="28"/>
                    <a:pt x="1" y="28"/>
                  </a:cubicBezTo>
                  <a:cubicBezTo>
                    <a:pt x="0" y="27"/>
                    <a:pt x="0" y="27"/>
                    <a:pt x="0" y="27"/>
                  </a:cubicBezTo>
                  <a:cubicBezTo>
                    <a:pt x="0" y="25"/>
                    <a:pt x="0" y="25"/>
                    <a:pt x="0" y="25"/>
                  </a:cubicBezTo>
                  <a:cubicBezTo>
                    <a:pt x="2" y="23"/>
                    <a:pt x="2" y="23"/>
                    <a:pt x="2" y="23"/>
                  </a:cubicBezTo>
                  <a:cubicBezTo>
                    <a:pt x="3" y="21"/>
                    <a:pt x="3" y="21"/>
                    <a:pt x="3" y="21"/>
                  </a:cubicBezTo>
                  <a:cubicBezTo>
                    <a:pt x="3" y="20"/>
                    <a:pt x="3" y="20"/>
                    <a:pt x="3" y="19"/>
                  </a:cubicBezTo>
                  <a:cubicBezTo>
                    <a:pt x="3" y="19"/>
                    <a:pt x="4" y="18"/>
                    <a:pt x="4" y="18"/>
                  </a:cubicBezTo>
                  <a:cubicBezTo>
                    <a:pt x="4" y="16"/>
                    <a:pt x="4" y="16"/>
                    <a:pt x="4" y="16"/>
                  </a:cubicBezTo>
                  <a:cubicBezTo>
                    <a:pt x="4" y="15"/>
                    <a:pt x="4" y="15"/>
                    <a:pt x="4" y="15"/>
                  </a:cubicBezTo>
                  <a:cubicBezTo>
                    <a:pt x="5" y="14"/>
                    <a:pt x="5" y="14"/>
                    <a:pt x="5" y="14"/>
                  </a:cubicBezTo>
                  <a:cubicBezTo>
                    <a:pt x="5" y="14"/>
                    <a:pt x="6" y="13"/>
                    <a:pt x="7" y="13"/>
                  </a:cubicBezTo>
                  <a:cubicBezTo>
                    <a:pt x="7" y="12"/>
                    <a:pt x="7" y="11"/>
                    <a:pt x="7" y="11"/>
                  </a:cubicBezTo>
                  <a:cubicBezTo>
                    <a:pt x="11" y="5"/>
                    <a:pt x="11" y="5"/>
                    <a:pt x="11" y="5"/>
                  </a:cubicBezTo>
                  <a:cubicBezTo>
                    <a:pt x="10" y="4"/>
                    <a:pt x="10" y="4"/>
                    <a:pt x="10" y="4"/>
                  </a:cubicBezTo>
                  <a:cubicBezTo>
                    <a:pt x="13" y="0"/>
                    <a:pt x="14" y="0"/>
                    <a:pt x="14" y="0"/>
                  </a:cubicBezTo>
                  <a:cubicBezTo>
                    <a:pt x="15" y="0"/>
                    <a:pt x="16" y="0"/>
                    <a:pt x="16" y="0"/>
                  </a:cubicBezTo>
                  <a:cubicBezTo>
                    <a:pt x="17" y="1"/>
                    <a:pt x="17" y="1"/>
                    <a:pt x="17" y="1"/>
                  </a:cubicBezTo>
                  <a:cubicBezTo>
                    <a:pt x="18" y="2"/>
                    <a:pt x="18" y="2"/>
                    <a:pt x="18" y="2"/>
                  </a:cubicBezTo>
                  <a:cubicBezTo>
                    <a:pt x="18" y="3"/>
                    <a:pt x="18" y="3"/>
                    <a:pt x="18" y="3"/>
                  </a:cubicBezTo>
                  <a:cubicBezTo>
                    <a:pt x="18" y="4"/>
                    <a:pt x="17" y="4"/>
                    <a:pt x="17" y="5"/>
                  </a:cubicBezTo>
                  <a:cubicBezTo>
                    <a:pt x="18" y="5"/>
                    <a:pt x="17" y="6"/>
                    <a:pt x="17" y="6"/>
                  </a:cubicBezTo>
                  <a:cubicBezTo>
                    <a:pt x="18" y="6"/>
                    <a:pt x="18" y="7"/>
                    <a:pt x="18" y="7"/>
                  </a:cubicBezTo>
                  <a:cubicBezTo>
                    <a:pt x="19" y="8"/>
                    <a:pt x="19" y="8"/>
                    <a:pt x="19" y="8"/>
                  </a:cubicBezTo>
                  <a:cubicBezTo>
                    <a:pt x="19" y="9"/>
                    <a:pt x="20" y="9"/>
                    <a:pt x="20" y="9"/>
                  </a:cubicBezTo>
                  <a:cubicBezTo>
                    <a:pt x="22" y="8"/>
                    <a:pt x="22" y="8"/>
                    <a:pt x="22" y="8"/>
                  </a:cubicBezTo>
                  <a:cubicBezTo>
                    <a:pt x="24" y="7"/>
                    <a:pt x="24" y="7"/>
                    <a:pt x="24" y="7"/>
                  </a:cubicBezTo>
                  <a:cubicBezTo>
                    <a:pt x="24" y="7"/>
                    <a:pt x="26" y="6"/>
                    <a:pt x="27" y="6"/>
                  </a:cubicBezTo>
                  <a:cubicBezTo>
                    <a:pt x="27" y="6"/>
                    <a:pt x="27" y="5"/>
                    <a:pt x="28" y="4"/>
                  </a:cubicBezTo>
                  <a:cubicBezTo>
                    <a:pt x="29" y="4"/>
                    <a:pt x="29" y="4"/>
                    <a:pt x="29" y="4"/>
                  </a:cubicBezTo>
                  <a:cubicBezTo>
                    <a:pt x="31" y="4"/>
                    <a:pt x="31" y="4"/>
                    <a:pt x="31" y="4"/>
                  </a:cubicBezTo>
                  <a:cubicBezTo>
                    <a:pt x="32" y="6"/>
                    <a:pt x="32" y="6"/>
                    <a:pt x="32" y="6"/>
                  </a:cubicBezTo>
                  <a:cubicBezTo>
                    <a:pt x="34" y="7"/>
                    <a:pt x="34" y="7"/>
                    <a:pt x="34" y="7"/>
                  </a:cubicBezTo>
                  <a:cubicBezTo>
                    <a:pt x="36" y="9"/>
                    <a:pt x="36" y="9"/>
                    <a:pt x="36" y="9"/>
                  </a:cubicBezTo>
                  <a:cubicBezTo>
                    <a:pt x="37" y="12"/>
                    <a:pt x="37" y="12"/>
                    <a:pt x="37" y="12"/>
                  </a:cubicBezTo>
                  <a:cubicBezTo>
                    <a:pt x="39" y="15"/>
                    <a:pt x="39" y="15"/>
                    <a:pt x="39" y="15"/>
                  </a:cubicBezTo>
                  <a:cubicBezTo>
                    <a:pt x="40" y="14"/>
                    <a:pt x="40" y="14"/>
                    <a:pt x="40" y="14"/>
                  </a:cubicBezTo>
                  <a:cubicBezTo>
                    <a:pt x="42" y="16"/>
                    <a:pt x="42" y="16"/>
                    <a:pt x="42" y="16"/>
                  </a:cubicBezTo>
                  <a:cubicBezTo>
                    <a:pt x="44" y="17"/>
                    <a:pt x="44" y="17"/>
                    <a:pt x="44" y="17"/>
                  </a:cubicBezTo>
                  <a:cubicBezTo>
                    <a:pt x="44" y="17"/>
                    <a:pt x="46" y="17"/>
                    <a:pt x="48" y="18"/>
                  </a:cubicBezTo>
                  <a:cubicBezTo>
                    <a:pt x="49" y="18"/>
                    <a:pt x="49" y="19"/>
                    <a:pt x="49" y="19"/>
                  </a:cubicBezTo>
                  <a:cubicBezTo>
                    <a:pt x="50" y="21"/>
                    <a:pt x="52" y="23"/>
                    <a:pt x="52" y="23"/>
                  </a:cubicBezTo>
                  <a:cubicBezTo>
                    <a:pt x="53" y="26"/>
                    <a:pt x="53" y="26"/>
                    <a:pt x="53" y="26"/>
                  </a:cubicBezTo>
                  <a:cubicBezTo>
                    <a:pt x="53" y="26"/>
                    <a:pt x="54" y="28"/>
                    <a:pt x="54" y="29"/>
                  </a:cubicBezTo>
                  <a:cubicBezTo>
                    <a:pt x="54" y="29"/>
                    <a:pt x="54" y="30"/>
                    <a:pt x="54" y="30"/>
                  </a:cubicBezTo>
                  <a:cubicBezTo>
                    <a:pt x="57" y="33"/>
                    <a:pt x="57" y="33"/>
                    <a:pt x="57" y="33"/>
                  </a:cubicBezTo>
                  <a:cubicBezTo>
                    <a:pt x="56" y="36"/>
                    <a:pt x="56" y="36"/>
                    <a:pt x="56" y="36"/>
                  </a:cubicBezTo>
                  <a:cubicBezTo>
                    <a:pt x="55" y="38"/>
                    <a:pt x="55" y="38"/>
                    <a:pt x="55" y="38"/>
                  </a:cubicBezTo>
                  <a:cubicBezTo>
                    <a:pt x="55" y="38"/>
                    <a:pt x="55" y="40"/>
                    <a:pt x="55" y="40"/>
                  </a:cubicBezTo>
                  <a:cubicBezTo>
                    <a:pt x="55" y="40"/>
                    <a:pt x="55" y="42"/>
                    <a:pt x="55" y="42"/>
                  </a:cubicBezTo>
                  <a:cubicBezTo>
                    <a:pt x="54" y="43"/>
                    <a:pt x="54" y="43"/>
                    <a:pt x="54" y="43"/>
                  </a:cubicBezTo>
                  <a:cubicBezTo>
                    <a:pt x="55" y="48"/>
                    <a:pt x="55" y="48"/>
                    <a:pt x="55" y="48"/>
                  </a:cubicBezTo>
                  <a:cubicBezTo>
                    <a:pt x="54" y="51"/>
                    <a:pt x="54" y="51"/>
                    <a:pt x="54" y="51"/>
                  </a:cubicBezTo>
                  <a:cubicBezTo>
                    <a:pt x="55" y="51"/>
                    <a:pt x="56" y="52"/>
                    <a:pt x="56" y="53"/>
                  </a:cubicBezTo>
                  <a:cubicBezTo>
                    <a:pt x="57" y="53"/>
                    <a:pt x="56" y="54"/>
                    <a:pt x="56" y="54"/>
                  </a:cubicBezTo>
                  <a:cubicBezTo>
                    <a:pt x="55" y="55"/>
                    <a:pt x="55" y="55"/>
                    <a:pt x="54" y="56"/>
                  </a:cubicBezTo>
                  <a:cubicBezTo>
                    <a:pt x="53" y="56"/>
                    <a:pt x="53" y="56"/>
                    <a:pt x="53" y="56"/>
                  </a:cubicBezTo>
                  <a:cubicBezTo>
                    <a:pt x="53" y="57"/>
                    <a:pt x="52" y="57"/>
                    <a:pt x="52" y="57"/>
                  </a:cubicBezTo>
                  <a:cubicBezTo>
                    <a:pt x="52" y="57"/>
                    <a:pt x="52" y="58"/>
                    <a:pt x="52" y="59"/>
                  </a:cubicBezTo>
                  <a:cubicBezTo>
                    <a:pt x="53" y="60"/>
                    <a:pt x="55" y="61"/>
                    <a:pt x="55" y="61"/>
                  </a:cubicBezTo>
                  <a:cubicBezTo>
                    <a:pt x="55" y="61"/>
                    <a:pt x="57" y="63"/>
                    <a:pt x="57" y="64"/>
                  </a:cubicBezTo>
                  <a:cubicBezTo>
                    <a:pt x="58" y="64"/>
                    <a:pt x="57" y="65"/>
                    <a:pt x="57" y="66"/>
                  </a:cubicBezTo>
                  <a:cubicBezTo>
                    <a:pt x="57" y="66"/>
                    <a:pt x="57" y="67"/>
                    <a:pt x="55" y="68"/>
                  </a:cubicBezTo>
                  <a:cubicBezTo>
                    <a:pt x="56" y="69"/>
                    <a:pt x="56" y="69"/>
                    <a:pt x="56" y="69"/>
                  </a:cubicBezTo>
                  <a:cubicBezTo>
                    <a:pt x="57" y="72"/>
                    <a:pt x="57" y="72"/>
                    <a:pt x="57" y="72"/>
                  </a:cubicBezTo>
                  <a:cubicBezTo>
                    <a:pt x="57" y="72"/>
                    <a:pt x="57" y="73"/>
                    <a:pt x="57" y="73"/>
                  </a:cubicBezTo>
                  <a:cubicBezTo>
                    <a:pt x="58" y="74"/>
                    <a:pt x="59" y="76"/>
                    <a:pt x="60" y="76"/>
                  </a:cubicBezTo>
                  <a:cubicBezTo>
                    <a:pt x="60" y="76"/>
                    <a:pt x="61" y="78"/>
                    <a:pt x="61" y="79"/>
                  </a:cubicBezTo>
                  <a:cubicBezTo>
                    <a:pt x="61" y="79"/>
                    <a:pt x="61" y="80"/>
                    <a:pt x="61" y="80"/>
                  </a:cubicBezTo>
                  <a:cubicBezTo>
                    <a:pt x="61" y="80"/>
                    <a:pt x="62" y="80"/>
                    <a:pt x="62" y="80"/>
                  </a:cubicBezTo>
                  <a:cubicBezTo>
                    <a:pt x="63" y="81"/>
                    <a:pt x="65" y="81"/>
                    <a:pt x="65" y="81"/>
                  </a:cubicBezTo>
                  <a:cubicBezTo>
                    <a:pt x="65" y="81"/>
                    <a:pt x="66" y="82"/>
                    <a:pt x="66" y="83"/>
                  </a:cubicBezTo>
                  <a:cubicBezTo>
                    <a:pt x="67" y="84"/>
                    <a:pt x="68" y="86"/>
                    <a:pt x="68" y="87"/>
                  </a:cubicBezTo>
                  <a:cubicBezTo>
                    <a:pt x="68" y="87"/>
                    <a:pt x="68" y="88"/>
                    <a:pt x="68" y="88"/>
                  </a:cubicBezTo>
                  <a:cubicBezTo>
                    <a:pt x="68" y="89"/>
                    <a:pt x="68" y="89"/>
                    <a:pt x="68" y="89"/>
                  </a:cubicBezTo>
                  <a:cubicBezTo>
                    <a:pt x="68" y="90"/>
                    <a:pt x="69" y="89"/>
                    <a:pt x="69" y="89"/>
                  </a:cubicBezTo>
                  <a:cubicBezTo>
                    <a:pt x="69" y="89"/>
                    <a:pt x="70" y="88"/>
                    <a:pt x="70" y="88"/>
                  </a:cubicBezTo>
                  <a:cubicBezTo>
                    <a:pt x="71" y="88"/>
                    <a:pt x="72" y="88"/>
                    <a:pt x="73" y="88"/>
                  </a:cubicBezTo>
                  <a:cubicBezTo>
                    <a:pt x="74" y="88"/>
                    <a:pt x="74" y="88"/>
                    <a:pt x="74" y="88"/>
                  </a:cubicBezTo>
                  <a:cubicBezTo>
                    <a:pt x="76" y="88"/>
                    <a:pt x="76" y="88"/>
                    <a:pt x="77" y="88"/>
                  </a:cubicBezTo>
                  <a:cubicBezTo>
                    <a:pt x="79" y="89"/>
                    <a:pt x="79" y="89"/>
                    <a:pt x="79" y="89"/>
                  </a:cubicBezTo>
                  <a:cubicBezTo>
                    <a:pt x="80" y="91"/>
                    <a:pt x="80" y="91"/>
                    <a:pt x="80" y="91"/>
                  </a:cubicBezTo>
                  <a:cubicBezTo>
                    <a:pt x="80" y="91"/>
                    <a:pt x="81" y="91"/>
                    <a:pt x="81" y="91"/>
                  </a:cubicBezTo>
                  <a:cubicBezTo>
                    <a:pt x="82" y="93"/>
                    <a:pt x="82" y="93"/>
                    <a:pt x="82" y="93"/>
                  </a:cubicBezTo>
                  <a:cubicBezTo>
                    <a:pt x="84" y="96"/>
                    <a:pt x="84" y="96"/>
                    <a:pt x="84" y="96"/>
                  </a:cubicBezTo>
                  <a:cubicBezTo>
                    <a:pt x="85" y="104"/>
                    <a:pt x="85" y="104"/>
                    <a:pt x="85" y="104"/>
                  </a:cubicBezTo>
                  <a:cubicBezTo>
                    <a:pt x="83" y="104"/>
                    <a:pt x="81" y="106"/>
                    <a:pt x="80" y="107"/>
                  </a:cubicBezTo>
                  <a:cubicBezTo>
                    <a:pt x="77" y="115"/>
                    <a:pt x="77" y="115"/>
                    <a:pt x="77" y="115"/>
                  </a:cubicBezTo>
                  <a:cubicBezTo>
                    <a:pt x="75" y="124"/>
                    <a:pt x="75" y="124"/>
                    <a:pt x="75" y="124"/>
                  </a:cubicBezTo>
                  <a:cubicBezTo>
                    <a:pt x="70" y="132"/>
                    <a:pt x="70" y="132"/>
                    <a:pt x="70" y="132"/>
                  </a:cubicBezTo>
                  <a:cubicBezTo>
                    <a:pt x="63" y="136"/>
                    <a:pt x="63" y="136"/>
                    <a:pt x="63" y="136"/>
                  </a:cubicBezTo>
                  <a:cubicBezTo>
                    <a:pt x="62" y="136"/>
                    <a:pt x="62" y="136"/>
                    <a:pt x="62" y="136"/>
                  </a:cubicBezTo>
                  <a:cubicBezTo>
                    <a:pt x="62" y="136"/>
                    <a:pt x="61" y="137"/>
                    <a:pt x="61" y="137"/>
                  </a:cubicBezTo>
                  <a:cubicBezTo>
                    <a:pt x="60" y="140"/>
                    <a:pt x="60" y="140"/>
                    <a:pt x="60" y="140"/>
                  </a:cubicBezTo>
                  <a:cubicBezTo>
                    <a:pt x="59" y="141"/>
                    <a:pt x="59" y="141"/>
                    <a:pt x="59" y="141"/>
                  </a:cubicBezTo>
                  <a:cubicBezTo>
                    <a:pt x="58" y="141"/>
                    <a:pt x="58" y="141"/>
                    <a:pt x="58" y="141"/>
                  </a:cubicBezTo>
                  <a:cubicBezTo>
                    <a:pt x="58" y="142"/>
                    <a:pt x="58" y="142"/>
                    <a:pt x="58" y="142"/>
                  </a:cubicBezTo>
                  <a:cubicBezTo>
                    <a:pt x="58" y="143"/>
                    <a:pt x="58" y="143"/>
                    <a:pt x="58" y="144"/>
                  </a:cubicBezTo>
                  <a:cubicBezTo>
                    <a:pt x="58" y="144"/>
                    <a:pt x="58" y="144"/>
                    <a:pt x="58" y="145"/>
                  </a:cubicBezTo>
                  <a:cubicBezTo>
                    <a:pt x="58" y="145"/>
                    <a:pt x="59" y="145"/>
                    <a:pt x="59" y="146"/>
                  </a:cubicBezTo>
                  <a:cubicBezTo>
                    <a:pt x="59" y="146"/>
                    <a:pt x="60" y="147"/>
                    <a:pt x="61" y="147"/>
                  </a:cubicBezTo>
                  <a:cubicBezTo>
                    <a:pt x="62" y="148"/>
                    <a:pt x="63" y="148"/>
                    <a:pt x="63" y="148"/>
                  </a:cubicBezTo>
                  <a:cubicBezTo>
                    <a:pt x="64" y="150"/>
                    <a:pt x="64" y="150"/>
                    <a:pt x="64" y="150"/>
                  </a:cubicBezTo>
                  <a:cubicBezTo>
                    <a:pt x="63" y="151"/>
                    <a:pt x="62" y="151"/>
                    <a:pt x="61" y="151"/>
                  </a:cubicBezTo>
                  <a:cubicBezTo>
                    <a:pt x="61" y="151"/>
                    <a:pt x="60" y="151"/>
                    <a:pt x="60" y="151"/>
                  </a:cubicBezTo>
                  <a:cubicBezTo>
                    <a:pt x="59" y="151"/>
                    <a:pt x="59" y="151"/>
                    <a:pt x="58" y="151"/>
                  </a:cubicBezTo>
                  <a:cubicBezTo>
                    <a:pt x="58" y="151"/>
                    <a:pt x="58" y="152"/>
                    <a:pt x="58" y="153"/>
                  </a:cubicBezTo>
                  <a:cubicBezTo>
                    <a:pt x="59" y="154"/>
                    <a:pt x="59" y="154"/>
                    <a:pt x="59" y="154"/>
                  </a:cubicBezTo>
                  <a:cubicBezTo>
                    <a:pt x="59" y="154"/>
                    <a:pt x="59" y="156"/>
                    <a:pt x="59" y="156"/>
                  </a:cubicBezTo>
                  <a:cubicBezTo>
                    <a:pt x="59" y="156"/>
                    <a:pt x="59" y="157"/>
                    <a:pt x="57" y="158"/>
                  </a:cubicBezTo>
                  <a:cubicBezTo>
                    <a:pt x="56" y="160"/>
                    <a:pt x="56" y="160"/>
                    <a:pt x="56" y="160"/>
                  </a:cubicBezTo>
                  <a:cubicBezTo>
                    <a:pt x="52" y="160"/>
                    <a:pt x="52" y="160"/>
                    <a:pt x="52" y="160"/>
                  </a:cubicBezTo>
                  <a:cubicBezTo>
                    <a:pt x="52" y="160"/>
                    <a:pt x="52" y="160"/>
                    <a:pt x="52" y="160"/>
                  </a:cubicBezTo>
                  <a:close/>
                  <a:moveTo>
                    <a:pt x="49" y="158"/>
                  </a:moveTo>
                  <a:cubicBezTo>
                    <a:pt x="49" y="158"/>
                    <a:pt x="49" y="158"/>
                    <a:pt x="49" y="158"/>
                  </a:cubicBezTo>
                  <a:cubicBezTo>
                    <a:pt x="52" y="159"/>
                    <a:pt x="52" y="159"/>
                    <a:pt x="52" y="159"/>
                  </a:cubicBezTo>
                  <a:cubicBezTo>
                    <a:pt x="55" y="159"/>
                    <a:pt x="55" y="159"/>
                    <a:pt x="55" y="159"/>
                  </a:cubicBezTo>
                  <a:cubicBezTo>
                    <a:pt x="57" y="158"/>
                    <a:pt x="57" y="158"/>
                    <a:pt x="57" y="158"/>
                  </a:cubicBezTo>
                  <a:cubicBezTo>
                    <a:pt x="58" y="157"/>
                    <a:pt x="59" y="156"/>
                    <a:pt x="59" y="156"/>
                  </a:cubicBezTo>
                  <a:cubicBezTo>
                    <a:pt x="59" y="156"/>
                    <a:pt x="58" y="154"/>
                    <a:pt x="58" y="154"/>
                  </a:cubicBezTo>
                  <a:cubicBezTo>
                    <a:pt x="58" y="153"/>
                    <a:pt x="58" y="153"/>
                    <a:pt x="58" y="153"/>
                  </a:cubicBezTo>
                  <a:cubicBezTo>
                    <a:pt x="58" y="153"/>
                    <a:pt x="57" y="152"/>
                    <a:pt x="57" y="151"/>
                  </a:cubicBezTo>
                  <a:cubicBezTo>
                    <a:pt x="57" y="151"/>
                    <a:pt x="58" y="150"/>
                    <a:pt x="58" y="150"/>
                  </a:cubicBezTo>
                  <a:cubicBezTo>
                    <a:pt x="59" y="150"/>
                    <a:pt x="59" y="150"/>
                    <a:pt x="59" y="150"/>
                  </a:cubicBezTo>
                  <a:cubicBezTo>
                    <a:pt x="59" y="150"/>
                    <a:pt x="60" y="150"/>
                    <a:pt x="60" y="150"/>
                  </a:cubicBezTo>
                  <a:cubicBezTo>
                    <a:pt x="61" y="151"/>
                    <a:pt x="61" y="151"/>
                    <a:pt x="61" y="151"/>
                  </a:cubicBezTo>
                  <a:cubicBezTo>
                    <a:pt x="61" y="151"/>
                    <a:pt x="61" y="151"/>
                    <a:pt x="61" y="151"/>
                  </a:cubicBezTo>
                  <a:cubicBezTo>
                    <a:pt x="62" y="151"/>
                    <a:pt x="63" y="150"/>
                    <a:pt x="63" y="149"/>
                  </a:cubicBezTo>
                  <a:cubicBezTo>
                    <a:pt x="63" y="149"/>
                    <a:pt x="63" y="149"/>
                    <a:pt x="63" y="149"/>
                  </a:cubicBezTo>
                  <a:cubicBezTo>
                    <a:pt x="62" y="149"/>
                    <a:pt x="62" y="148"/>
                    <a:pt x="61" y="148"/>
                  </a:cubicBezTo>
                  <a:cubicBezTo>
                    <a:pt x="59" y="147"/>
                    <a:pt x="58" y="146"/>
                    <a:pt x="58" y="146"/>
                  </a:cubicBezTo>
                  <a:cubicBezTo>
                    <a:pt x="58" y="146"/>
                    <a:pt x="58" y="145"/>
                    <a:pt x="58" y="145"/>
                  </a:cubicBezTo>
                  <a:cubicBezTo>
                    <a:pt x="57" y="145"/>
                    <a:pt x="57" y="144"/>
                    <a:pt x="57" y="144"/>
                  </a:cubicBezTo>
                  <a:cubicBezTo>
                    <a:pt x="57" y="143"/>
                    <a:pt x="57" y="142"/>
                    <a:pt x="57" y="142"/>
                  </a:cubicBezTo>
                  <a:cubicBezTo>
                    <a:pt x="57" y="141"/>
                    <a:pt x="57" y="141"/>
                    <a:pt x="57" y="141"/>
                  </a:cubicBezTo>
                  <a:cubicBezTo>
                    <a:pt x="57" y="141"/>
                    <a:pt x="58" y="140"/>
                    <a:pt x="59" y="140"/>
                  </a:cubicBezTo>
                  <a:cubicBezTo>
                    <a:pt x="60" y="140"/>
                    <a:pt x="60" y="140"/>
                    <a:pt x="60" y="140"/>
                  </a:cubicBezTo>
                  <a:cubicBezTo>
                    <a:pt x="61" y="137"/>
                    <a:pt x="61" y="137"/>
                    <a:pt x="61" y="137"/>
                  </a:cubicBezTo>
                  <a:cubicBezTo>
                    <a:pt x="61" y="137"/>
                    <a:pt x="61" y="136"/>
                    <a:pt x="62" y="136"/>
                  </a:cubicBezTo>
                  <a:cubicBezTo>
                    <a:pt x="63" y="136"/>
                    <a:pt x="63" y="136"/>
                    <a:pt x="63" y="136"/>
                  </a:cubicBezTo>
                  <a:cubicBezTo>
                    <a:pt x="63" y="136"/>
                    <a:pt x="63" y="136"/>
                    <a:pt x="63" y="136"/>
                  </a:cubicBezTo>
                  <a:cubicBezTo>
                    <a:pt x="70" y="132"/>
                    <a:pt x="70" y="132"/>
                    <a:pt x="70" y="132"/>
                  </a:cubicBezTo>
                  <a:cubicBezTo>
                    <a:pt x="75" y="124"/>
                    <a:pt x="75" y="124"/>
                    <a:pt x="75" y="124"/>
                  </a:cubicBezTo>
                  <a:cubicBezTo>
                    <a:pt x="76" y="115"/>
                    <a:pt x="76" y="115"/>
                    <a:pt x="76" y="115"/>
                  </a:cubicBezTo>
                  <a:cubicBezTo>
                    <a:pt x="79" y="107"/>
                    <a:pt x="79" y="107"/>
                    <a:pt x="79" y="107"/>
                  </a:cubicBezTo>
                  <a:cubicBezTo>
                    <a:pt x="80" y="106"/>
                    <a:pt x="83" y="104"/>
                    <a:pt x="84" y="104"/>
                  </a:cubicBezTo>
                  <a:cubicBezTo>
                    <a:pt x="84" y="103"/>
                    <a:pt x="84" y="100"/>
                    <a:pt x="83" y="96"/>
                  </a:cubicBezTo>
                  <a:cubicBezTo>
                    <a:pt x="81" y="93"/>
                    <a:pt x="81" y="93"/>
                    <a:pt x="81" y="93"/>
                  </a:cubicBezTo>
                  <a:cubicBezTo>
                    <a:pt x="81" y="91"/>
                    <a:pt x="81" y="91"/>
                    <a:pt x="81" y="91"/>
                  </a:cubicBezTo>
                  <a:cubicBezTo>
                    <a:pt x="81" y="92"/>
                    <a:pt x="80" y="92"/>
                    <a:pt x="80" y="91"/>
                  </a:cubicBezTo>
                  <a:cubicBezTo>
                    <a:pt x="80" y="91"/>
                    <a:pt x="79" y="91"/>
                    <a:pt x="79" y="91"/>
                  </a:cubicBezTo>
                  <a:cubicBezTo>
                    <a:pt x="79" y="90"/>
                    <a:pt x="79" y="90"/>
                    <a:pt x="79" y="90"/>
                  </a:cubicBezTo>
                  <a:cubicBezTo>
                    <a:pt x="76" y="89"/>
                    <a:pt x="76" y="89"/>
                    <a:pt x="76" y="89"/>
                  </a:cubicBezTo>
                  <a:cubicBezTo>
                    <a:pt x="76" y="89"/>
                    <a:pt x="76" y="89"/>
                    <a:pt x="75" y="89"/>
                  </a:cubicBezTo>
                  <a:cubicBezTo>
                    <a:pt x="75" y="89"/>
                    <a:pt x="74" y="89"/>
                    <a:pt x="74" y="89"/>
                  </a:cubicBezTo>
                  <a:cubicBezTo>
                    <a:pt x="72" y="88"/>
                    <a:pt x="71" y="88"/>
                    <a:pt x="71" y="89"/>
                  </a:cubicBezTo>
                  <a:cubicBezTo>
                    <a:pt x="70" y="89"/>
                    <a:pt x="70" y="89"/>
                    <a:pt x="69" y="90"/>
                  </a:cubicBezTo>
                  <a:cubicBezTo>
                    <a:pt x="69" y="90"/>
                    <a:pt x="69" y="90"/>
                    <a:pt x="69" y="90"/>
                  </a:cubicBezTo>
                  <a:cubicBezTo>
                    <a:pt x="68" y="91"/>
                    <a:pt x="68" y="90"/>
                    <a:pt x="68" y="90"/>
                  </a:cubicBezTo>
                  <a:cubicBezTo>
                    <a:pt x="68" y="90"/>
                    <a:pt x="68" y="90"/>
                    <a:pt x="67" y="90"/>
                  </a:cubicBezTo>
                  <a:cubicBezTo>
                    <a:pt x="67" y="88"/>
                    <a:pt x="67" y="88"/>
                    <a:pt x="67" y="88"/>
                  </a:cubicBezTo>
                  <a:cubicBezTo>
                    <a:pt x="67" y="88"/>
                    <a:pt x="67" y="87"/>
                    <a:pt x="67" y="87"/>
                  </a:cubicBezTo>
                  <a:cubicBezTo>
                    <a:pt x="67" y="86"/>
                    <a:pt x="66" y="84"/>
                    <a:pt x="66" y="83"/>
                  </a:cubicBezTo>
                  <a:cubicBezTo>
                    <a:pt x="65" y="82"/>
                    <a:pt x="65" y="82"/>
                    <a:pt x="65" y="81"/>
                  </a:cubicBezTo>
                  <a:cubicBezTo>
                    <a:pt x="65" y="81"/>
                    <a:pt x="63" y="81"/>
                    <a:pt x="63" y="81"/>
                  </a:cubicBezTo>
                  <a:cubicBezTo>
                    <a:pt x="62" y="81"/>
                    <a:pt x="61" y="81"/>
                    <a:pt x="61" y="81"/>
                  </a:cubicBezTo>
                  <a:cubicBezTo>
                    <a:pt x="60" y="80"/>
                    <a:pt x="60" y="79"/>
                    <a:pt x="61" y="78"/>
                  </a:cubicBezTo>
                  <a:cubicBezTo>
                    <a:pt x="61" y="78"/>
                    <a:pt x="60" y="77"/>
                    <a:pt x="59" y="76"/>
                  </a:cubicBezTo>
                  <a:cubicBezTo>
                    <a:pt x="59" y="76"/>
                    <a:pt x="57" y="73"/>
                    <a:pt x="57" y="73"/>
                  </a:cubicBezTo>
                  <a:cubicBezTo>
                    <a:pt x="57" y="73"/>
                    <a:pt x="56" y="73"/>
                    <a:pt x="56" y="72"/>
                  </a:cubicBezTo>
                  <a:cubicBezTo>
                    <a:pt x="55" y="68"/>
                    <a:pt x="55" y="68"/>
                    <a:pt x="55" y="68"/>
                  </a:cubicBezTo>
                  <a:cubicBezTo>
                    <a:pt x="56" y="67"/>
                    <a:pt x="56" y="66"/>
                    <a:pt x="56" y="66"/>
                  </a:cubicBezTo>
                  <a:cubicBezTo>
                    <a:pt x="57" y="65"/>
                    <a:pt x="57" y="64"/>
                    <a:pt x="57" y="64"/>
                  </a:cubicBezTo>
                  <a:cubicBezTo>
                    <a:pt x="57" y="64"/>
                    <a:pt x="55" y="62"/>
                    <a:pt x="54" y="62"/>
                  </a:cubicBezTo>
                  <a:cubicBezTo>
                    <a:pt x="54" y="62"/>
                    <a:pt x="52" y="60"/>
                    <a:pt x="52" y="59"/>
                  </a:cubicBezTo>
                  <a:cubicBezTo>
                    <a:pt x="51" y="58"/>
                    <a:pt x="51" y="57"/>
                    <a:pt x="51" y="57"/>
                  </a:cubicBezTo>
                  <a:cubicBezTo>
                    <a:pt x="52" y="56"/>
                    <a:pt x="52" y="56"/>
                    <a:pt x="53" y="56"/>
                  </a:cubicBezTo>
                  <a:cubicBezTo>
                    <a:pt x="54" y="55"/>
                    <a:pt x="54" y="55"/>
                    <a:pt x="54" y="55"/>
                  </a:cubicBezTo>
                  <a:cubicBezTo>
                    <a:pt x="54" y="55"/>
                    <a:pt x="55" y="54"/>
                    <a:pt x="55" y="54"/>
                  </a:cubicBezTo>
                  <a:cubicBezTo>
                    <a:pt x="55" y="53"/>
                    <a:pt x="55" y="53"/>
                    <a:pt x="55" y="53"/>
                  </a:cubicBezTo>
                  <a:cubicBezTo>
                    <a:pt x="55" y="53"/>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1"/>
                    <a:pt x="54" y="40"/>
                    <a:pt x="54" y="40"/>
                  </a:cubicBezTo>
                  <a:cubicBezTo>
                    <a:pt x="54" y="39"/>
                    <a:pt x="55" y="38"/>
                    <a:pt x="55" y="37"/>
                  </a:cubicBezTo>
                  <a:cubicBezTo>
                    <a:pt x="55" y="35"/>
                    <a:pt x="55" y="35"/>
                    <a:pt x="55" y="35"/>
                  </a:cubicBezTo>
                  <a:cubicBezTo>
                    <a:pt x="56" y="33"/>
                    <a:pt x="56" y="33"/>
                    <a:pt x="56" y="33"/>
                  </a:cubicBezTo>
                  <a:cubicBezTo>
                    <a:pt x="54" y="30"/>
                    <a:pt x="54" y="30"/>
                    <a:pt x="54" y="30"/>
                  </a:cubicBezTo>
                  <a:cubicBezTo>
                    <a:pt x="54" y="30"/>
                    <a:pt x="54" y="30"/>
                    <a:pt x="53" y="29"/>
                  </a:cubicBezTo>
                  <a:cubicBezTo>
                    <a:pt x="53" y="28"/>
                    <a:pt x="52" y="26"/>
                    <a:pt x="52" y="26"/>
                  </a:cubicBezTo>
                  <a:cubicBezTo>
                    <a:pt x="51" y="24"/>
                    <a:pt x="51" y="24"/>
                    <a:pt x="51" y="24"/>
                  </a:cubicBezTo>
                  <a:cubicBezTo>
                    <a:pt x="51" y="23"/>
                    <a:pt x="49" y="21"/>
                    <a:pt x="49" y="21"/>
                  </a:cubicBezTo>
                  <a:cubicBezTo>
                    <a:pt x="49" y="20"/>
                    <a:pt x="48" y="20"/>
                    <a:pt x="48" y="20"/>
                  </a:cubicBezTo>
                  <a:cubicBezTo>
                    <a:pt x="48" y="19"/>
                    <a:pt x="48" y="19"/>
                    <a:pt x="47" y="19"/>
                  </a:cubicBezTo>
                  <a:cubicBezTo>
                    <a:pt x="46" y="18"/>
                    <a:pt x="44" y="17"/>
                    <a:pt x="44" y="17"/>
                  </a:cubicBezTo>
                  <a:cubicBezTo>
                    <a:pt x="42" y="17"/>
                    <a:pt x="42" y="17"/>
                    <a:pt x="42" y="17"/>
                  </a:cubicBezTo>
                  <a:cubicBezTo>
                    <a:pt x="40" y="15"/>
                    <a:pt x="40" y="15"/>
                    <a:pt x="40" y="15"/>
                  </a:cubicBezTo>
                  <a:cubicBezTo>
                    <a:pt x="39" y="16"/>
                    <a:pt x="39" y="16"/>
                    <a:pt x="39" y="16"/>
                  </a:cubicBezTo>
                  <a:cubicBezTo>
                    <a:pt x="36" y="12"/>
                    <a:pt x="36" y="12"/>
                    <a:pt x="36" y="12"/>
                  </a:cubicBezTo>
                  <a:cubicBezTo>
                    <a:pt x="36" y="9"/>
                    <a:pt x="36" y="9"/>
                    <a:pt x="36" y="9"/>
                  </a:cubicBezTo>
                  <a:cubicBezTo>
                    <a:pt x="29" y="4"/>
                    <a:pt x="29" y="4"/>
                    <a:pt x="29" y="4"/>
                  </a:cubicBezTo>
                  <a:cubicBezTo>
                    <a:pt x="28" y="5"/>
                    <a:pt x="28" y="5"/>
                    <a:pt x="28" y="5"/>
                  </a:cubicBezTo>
                  <a:cubicBezTo>
                    <a:pt x="28" y="5"/>
                    <a:pt x="27" y="6"/>
                    <a:pt x="27" y="6"/>
                  </a:cubicBezTo>
                  <a:cubicBezTo>
                    <a:pt x="27" y="7"/>
                    <a:pt x="24" y="7"/>
                    <a:pt x="24" y="7"/>
                  </a:cubicBezTo>
                  <a:cubicBezTo>
                    <a:pt x="23" y="9"/>
                    <a:pt x="23" y="9"/>
                    <a:pt x="23" y="9"/>
                  </a:cubicBezTo>
                  <a:cubicBezTo>
                    <a:pt x="20" y="10"/>
                    <a:pt x="20" y="10"/>
                    <a:pt x="20" y="10"/>
                  </a:cubicBezTo>
                  <a:cubicBezTo>
                    <a:pt x="20" y="10"/>
                    <a:pt x="19" y="10"/>
                    <a:pt x="19" y="10"/>
                  </a:cubicBezTo>
                  <a:cubicBezTo>
                    <a:pt x="19" y="9"/>
                    <a:pt x="18" y="9"/>
                    <a:pt x="18" y="9"/>
                  </a:cubicBezTo>
                  <a:cubicBezTo>
                    <a:pt x="18" y="8"/>
                    <a:pt x="18" y="8"/>
                    <a:pt x="18" y="8"/>
                  </a:cubicBezTo>
                  <a:cubicBezTo>
                    <a:pt x="17" y="7"/>
                    <a:pt x="17" y="6"/>
                    <a:pt x="17" y="6"/>
                  </a:cubicBezTo>
                  <a:cubicBezTo>
                    <a:pt x="17" y="5"/>
                    <a:pt x="17" y="5"/>
                    <a:pt x="17" y="5"/>
                  </a:cubicBezTo>
                  <a:cubicBezTo>
                    <a:pt x="17" y="4"/>
                    <a:pt x="17" y="4"/>
                    <a:pt x="17" y="3"/>
                  </a:cubicBezTo>
                  <a:cubicBezTo>
                    <a:pt x="17" y="2"/>
                    <a:pt x="17" y="2"/>
                    <a:pt x="17" y="2"/>
                  </a:cubicBezTo>
                  <a:cubicBezTo>
                    <a:pt x="15" y="1"/>
                    <a:pt x="15" y="1"/>
                    <a:pt x="15" y="1"/>
                  </a:cubicBezTo>
                  <a:cubicBezTo>
                    <a:pt x="15" y="1"/>
                    <a:pt x="14" y="0"/>
                    <a:pt x="14" y="0"/>
                  </a:cubicBezTo>
                  <a:cubicBezTo>
                    <a:pt x="14" y="1"/>
                    <a:pt x="12" y="2"/>
                    <a:pt x="11" y="4"/>
                  </a:cubicBezTo>
                  <a:cubicBezTo>
                    <a:pt x="11" y="5"/>
                    <a:pt x="11" y="5"/>
                    <a:pt x="11" y="5"/>
                  </a:cubicBezTo>
                  <a:cubicBezTo>
                    <a:pt x="9" y="9"/>
                    <a:pt x="9" y="9"/>
                    <a:pt x="9" y="9"/>
                  </a:cubicBezTo>
                  <a:cubicBezTo>
                    <a:pt x="8" y="12"/>
                    <a:pt x="8" y="12"/>
                    <a:pt x="8" y="12"/>
                  </a:cubicBezTo>
                  <a:cubicBezTo>
                    <a:pt x="8" y="12"/>
                    <a:pt x="8" y="13"/>
                    <a:pt x="7" y="13"/>
                  </a:cubicBezTo>
                  <a:cubicBezTo>
                    <a:pt x="7" y="14"/>
                    <a:pt x="6" y="15"/>
                    <a:pt x="6" y="15"/>
                  </a:cubicBezTo>
                  <a:cubicBezTo>
                    <a:pt x="5" y="15"/>
                    <a:pt x="5" y="15"/>
                    <a:pt x="5" y="15"/>
                  </a:cubicBezTo>
                  <a:cubicBezTo>
                    <a:pt x="4" y="16"/>
                    <a:pt x="4" y="16"/>
                    <a:pt x="4" y="16"/>
                  </a:cubicBezTo>
                  <a:cubicBezTo>
                    <a:pt x="5" y="18"/>
                    <a:pt x="5" y="18"/>
                    <a:pt x="5" y="18"/>
                  </a:cubicBezTo>
                  <a:cubicBezTo>
                    <a:pt x="4" y="18"/>
                    <a:pt x="4" y="19"/>
                    <a:pt x="4" y="20"/>
                  </a:cubicBezTo>
                  <a:cubicBezTo>
                    <a:pt x="4" y="20"/>
                    <a:pt x="4" y="20"/>
                    <a:pt x="3" y="21"/>
                  </a:cubicBezTo>
                  <a:cubicBezTo>
                    <a:pt x="3" y="23"/>
                    <a:pt x="3" y="23"/>
                    <a:pt x="3" y="23"/>
                  </a:cubicBezTo>
                  <a:cubicBezTo>
                    <a:pt x="0" y="26"/>
                    <a:pt x="0" y="26"/>
                    <a:pt x="0" y="26"/>
                  </a:cubicBezTo>
                  <a:cubicBezTo>
                    <a:pt x="0" y="27"/>
                    <a:pt x="0" y="27"/>
                    <a:pt x="0" y="27"/>
                  </a:cubicBezTo>
                  <a:cubicBezTo>
                    <a:pt x="1" y="28"/>
                    <a:pt x="1" y="28"/>
                    <a:pt x="1" y="28"/>
                  </a:cubicBezTo>
                  <a:cubicBezTo>
                    <a:pt x="5" y="30"/>
                    <a:pt x="5" y="30"/>
                    <a:pt x="5" y="30"/>
                  </a:cubicBezTo>
                  <a:cubicBezTo>
                    <a:pt x="6" y="30"/>
                    <a:pt x="6" y="31"/>
                    <a:pt x="6" y="32"/>
                  </a:cubicBezTo>
                  <a:cubicBezTo>
                    <a:pt x="6" y="32"/>
                    <a:pt x="5" y="33"/>
                    <a:pt x="5" y="33"/>
                  </a:cubicBezTo>
                  <a:cubicBezTo>
                    <a:pt x="5" y="35"/>
                    <a:pt x="5" y="35"/>
                    <a:pt x="5" y="35"/>
                  </a:cubicBezTo>
                  <a:cubicBezTo>
                    <a:pt x="5" y="35"/>
                    <a:pt x="5" y="36"/>
                    <a:pt x="5" y="36"/>
                  </a:cubicBezTo>
                  <a:cubicBezTo>
                    <a:pt x="5" y="36"/>
                    <a:pt x="6" y="37"/>
                    <a:pt x="6" y="37"/>
                  </a:cubicBezTo>
                  <a:cubicBezTo>
                    <a:pt x="6" y="38"/>
                    <a:pt x="5" y="39"/>
                    <a:pt x="5" y="39"/>
                  </a:cubicBezTo>
                  <a:cubicBezTo>
                    <a:pt x="4" y="40"/>
                    <a:pt x="4" y="40"/>
                    <a:pt x="4" y="40"/>
                  </a:cubicBezTo>
                  <a:cubicBezTo>
                    <a:pt x="5" y="41"/>
                    <a:pt x="5" y="41"/>
                    <a:pt x="5" y="41"/>
                  </a:cubicBezTo>
                  <a:cubicBezTo>
                    <a:pt x="5" y="41"/>
                    <a:pt x="5" y="43"/>
                    <a:pt x="5" y="43"/>
                  </a:cubicBezTo>
                  <a:cubicBezTo>
                    <a:pt x="5" y="43"/>
                    <a:pt x="6" y="44"/>
                    <a:pt x="7" y="44"/>
                  </a:cubicBezTo>
                  <a:cubicBezTo>
                    <a:pt x="7" y="44"/>
                    <a:pt x="7" y="44"/>
                    <a:pt x="8" y="44"/>
                  </a:cubicBezTo>
                  <a:cubicBezTo>
                    <a:pt x="9" y="44"/>
                    <a:pt x="9" y="44"/>
                    <a:pt x="9" y="44"/>
                  </a:cubicBezTo>
                  <a:cubicBezTo>
                    <a:pt x="10" y="44"/>
                    <a:pt x="10" y="44"/>
                    <a:pt x="10" y="44"/>
                  </a:cubicBezTo>
                  <a:cubicBezTo>
                    <a:pt x="14" y="45"/>
                    <a:pt x="14" y="45"/>
                    <a:pt x="14" y="45"/>
                  </a:cubicBezTo>
                  <a:cubicBezTo>
                    <a:pt x="15" y="46"/>
                    <a:pt x="15" y="46"/>
                    <a:pt x="15" y="46"/>
                  </a:cubicBezTo>
                  <a:cubicBezTo>
                    <a:pt x="15" y="49"/>
                    <a:pt x="15" y="49"/>
                    <a:pt x="15" y="49"/>
                  </a:cubicBezTo>
                  <a:cubicBezTo>
                    <a:pt x="16" y="52"/>
                    <a:pt x="16" y="52"/>
                    <a:pt x="16" y="52"/>
                  </a:cubicBezTo>
                  <a:cubicBezTo>
                    <a:pt x="15" y="54"/>
                    <a:pt x="15" y="54"/>
                    <a:pt x="15" y="54"/>
                  </a:cubicBezTo>
                  <a:cubicBezTo>
                    <a:pt x="16" y="54"/>
                    <a:pt x="16" y="54"/>
                    <a:pt x="16" y="54"/>
                  </a:cubicBezTo>
                  <a:cubicBezTo>
                    <a:pt x="16" y="54"/>
                    <a:pt x="16" y="55"/>
                    <a:pt x="16" y="55"/>
                  </a:cubicBezTo>
                  <a:cubicBezTo>
                    <a:pt x="16" y="56"/>
                    <a:pt x="16" y="58"/>
                    <a:pt x="16" y="58"/>
                  </a:cubicBezTo>
                  <a:cubicBezTo>
                    <a:pt x="15" y="58"/>
                    <a:pt x="14" y="59"/>
                    <a:pt x="13" y="59"/>
                  </a:cubicBezTo>
                  <a:cubicBezTo>
                    <a:pt x="12" y="59"/>
                    <a:pt x="11" y="59"/>
                    <a:pt x="11" y="59"/>
                  </a:cubicBezTo>
                  <a:cubicBezTo>
                    <a:pt x="11" y="60"/>
                    <a:pt x="11" y="60"/>
                    <a:pt x="11" y="60"/>
                  </a:cubicBezTo>
                  <a:cubicBezTo>
                    <a:pt x="13" y="61"/>
                    <a:pt x="13" y="61"/>
                    <a:pt x="13" y="61"/>
                  </a:cubicBezTo>
                  <a:cubicBezTo>
                    <a:pt x="14" y="61"/>
                    <a:pt x="14" y="61"/>
                    <a:pt x="14" y="61"/>
                  </a:cubicBezTo>
                  <a:cubicBezTo>
                    <a:pt x="15" y="62"/>
                    <a:pt x="15" y="64"/>
                    <a:pt x="15" y="64"/>
                  </a:cubicBezTo>
                  <a:cubicBezTo>
                    <a:pt x="14" y="64"/>
                    <a:pt x="14" y="65"/>
                    <a:pt x="14" y="65"/>
                  </a:cubicBezTo>
                  <a:cubicBezTo>
                    <a:pt x="13" y="65"/>
                    <a:pt x="12" y="66"/>
                    <a:pt x="12" y="66"/>
                  </a:cubicBezTo>
                  <a:cubicBezTo>
                    <a:pt x="10" y="68"/>
                    <a:pt x="10" y="68"/>
                    <a:pt x="10" y="68"/>
                  </a:cubicBezTo>
                  <a:cubicBezTo>
                    <a:pt x="9" y="69"/>
                    <a:pt x="9" y="69"/>
                    <a:pt x="9" y="69"/>
                  </a:cubicBezTo>
                  <a:cubicBezTo>
                    <a:pt x="10" y="71"/>
                    <a:pt x="10" y="71"/>
                    <a:pt x="10" y="71"/>
                  </a:cubicBezTo>
                  <a:cubicBezTo>
                    <a:pt x="11" y="71"/>
                    <a:pt x="11" y="71"/>
                    <a:pt x="11" y="71"/>
                  </a:cubicBezTo>
                  <a:cubicBezTo>
                    <a:pt x="12" y="71"/>
                    <a:pt x="12" y="71"/>
                    <a:pt x="12" y="72"/>
                  </a:cubicBezTo>
                  <a:cubicBezTo>
                    <a:pt x="12" y="72"/>
                    <a:pt x="12" y="72"/>
                    <a:pt x="15" y="73"/>
                  </a:cubicBezTo>
                  <a:cubicBezTo>
                    <a:pt x="15" y="75"/>
                    <a:pt x="15" y="75"/>
                    <a:pt x="15" y="75"/>
                  </a:cubicBezTo>
                  <a:cubicBezTo>
                    <a:pt x="15" y="75"/>
                    <a:pt x="15" y="76"/>
                    <a:pt x="15" y="77"/>
                  </a:cubicBezTo>
                  <a:cubicBezTo>
                    <a:pt x="15" y="78"/>
                    <a:pt x="14" y="81"/>
                    <a:pt x="14" y="81"/>
                  </a:cubicBezTo>
                  <a:cubicBezTo>
                    <a:pt x="13" y="83"/>
                    <a:pt x="13" y="83"/>
                    <a:pt x="13" y="83"/>
                  </a:cubicBezTo>
                  <a:cubicBezTo>
                    <a:pt x="13" y="83"/>
                    <a:pt x="14" y="84"/>
                    <a:pt x="14" y="86"/>
                  </a:cubicBezTo>
                  <a:cubicBezTo>
                    <a:pt x="13" y="89"/>
                    <a:pt x="13" y="89"/>
                    <a:pt x="13" y="89"/>
                  </a:cubicBezTo>
                  <a:cubicBezTo>
                    <a:pt x="17" y="90"/>
                    <a:pt x="17" y="90"/>
                    <a:pt x="17" y="90"/>
                  </a:cubicBezTo>
                  <a:cubicBezTo>
                    <a:pt x="17" y="92"/>
                    <a:pt x="17" y="92"/>
                    <a:pt x="17" y="92"/>
                  </a:cubicBezTo>
                  <a:cubicBezTo>
                    <a:pt x="14" y="93"/>
                    <a:pt x="14" y="93"/>
                    <a:pt x="14" y="93"/>
                  </a:cubicBezTo>
                  <a:cubicBezTo>
                    <a:pt x="14" y="93"/>
                    <a:pt x="13" y="93"/>
                    <a:pt x="13" y="94"/>
                  </a:cubicBezTo>
                  <a:cubicBezTo>
                    <a:pt x="13" y="94"/>
                    <a:pt x="13" y="95"/>
                    <a:pt x="13" y="95"/>
                  </a:cubicBezTo>
                  <a:cubicBezTo>
                    <a:pt x="15" y="95"/>
                    <a:pt x="15" y="95"/>
                    <a:pt x="15" y="95"/>
                  </a:cubicBezTo>
                  <a:cubicBezTo>
                    <a:pt x="13" y="97"/>
                    <a:pt x="13" y="97"/>
                    <a:pt x="13" y="97"/>
                  </a:cubicBezTo>
                  <a:cubicBezTo>
                    <a:pt x="13" y="97"/>
                    <a:pt x="13" y="99"/>
                    <a:pt x="13" y="99"/>
                  </a:cubicBezTo>
                  <a:cubicBezTo>
                    <a:pt x="13" y="99"/>
                    <a:pt x="13" y="100"/>
                    <a:pt x="13" y="101"/>
                  </a:cubicBezTo>
                  <a:cubicBezTo>
                    <a:pt x="12" y="101"/>
                    <a:pt x="12" y="101"/>
                    <a:pt x="12" y="101"/>
                  </a:cubicBezTo>
                  <a:cubicBezTo>
                    <a:pt x="12" y="103"/>
                    <a:pt x="12" y="103"/>
                    <a:pt x="12" y="103"/>
                  </a:cubicBezTo>
                  <a:cubicBezTo>
                    <a:pt x="11" y="108"/>
                    <a:pt x="11" y="108"/>
                    <a:pt x="11" y="108"/>
                  </a:cubicBezTo>
                  <a:cubicBezTo>
                    <a:pt x="14" y="114"/>
                    <a:pt x="14" y="114"/>
                    <a:pt x="14" y="114"/>
                  </a:cubicBezTo>
                  <a:cubicBezTo>
                    <a:pt x="17" y="117"/>
                    <a:pt x="17" y="117"/>
                    <a:pt x="17" y="117"/>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6"/>
                    <a:pt x="18" y="126"/>
                  </a:cubicBezTo>
                  <a:cubicBezTo>
                    <a:pt x="18" y="126"/>
                    <a:pt x="17" y="126"/>
                    <a:pt x="17" y="126"/>
                  </a:cubicBezTo>
                  <a:cubicBezTo>
                    <a:pt x="16" y="125"/>
                    <a:pt x="15" y="123"/>
                    <a:pt x="15" y="123"/>
                  </a:cubicBezTo>
                  <a:cubicBezTo>
                    <a:pt x="15" y="123"/>
                    <a:pt x="14" y="122"/>
                    <a:pt x="14" y="121"/>
                  </a:cubicBezTo>
                  <a:cubicBezTo>
                    <a:pt x="14" y="121"/>
                    <a:pt x="13" y="120"/>
                    <a:pt x="13" y="120"/>
                  </a:cubicBezTo>
                  <a:cubicBezTo>
                    <a:pt x="11" y="120"/>
                    <a:pt x="11" y="120"/>
                    <a:pt x="11" y="120"/>
                  </a:cubicBezTo>
                  <a:cubicBezTo>
                    <a:pt x="11" y="121"/>
                    <a:pt x="11" y="121"/>
                    <a:pt x="11" y="121"/>
                  </a:cubicBezTo>
                  <a:cubicBezTo>
                    <a:pt x="11" y="121"/>
                    <a:pt x="12" y="122"/>
                    <a:pt x="12" y="123"/>
                  </a:cubicBezTo>
                  <a:cubicBezTo>
                    <a:pt x="13" y="123"/>
                    <a:pt x="14" y="124"/>
                    <a:pt x="14" y="124"/>
                  </a:cubicBezTo>
                  <a:cubicBezTo>
                    <a:pt x="14" y="124"/>
                    <a:pt x="15" y="125"/>
                    <a:pt x="15" y="125"/>
                  </a:cubicBezTo>
                  <a:cubicBezTo>
                    <a:pt x="15" y="125"/>
                    <a:pt x="16" y="128"/>
                    <a:pt x="16" y="128"/>
                  </a:cubicBezTo>
                  <a:cubicBezTo>
                    <a:pt x="27" y="135"/>
                    <a:pt x="27" y="135"/>
                    <a:pt x="27" y="135"/>
                  </a:cubicBezTo>
                  <a:cubicBezTo>
                    <a:pt x="31" y="136"/>
                    <a:pt x="31" y="136"/>
                    <a:pt x="31" y="136"/>
                  </a:cubicBezTo>
                  <a:cubicBezTo>
                    <a:pt x="32" y="138"/>
                    <a:pt x="32" y="138"/>
                    <a:pt x="32" y="138"/>
                  </a:cubicBezTo>
                  <a:cubicBezTo>
                    <a:pt x="33" y="138"/>
                    <a:pt x="33" y="138"/>
                    <a:pt x="33" y="138"/>
                  </a:cubicBezTo>
                  <a:cubicBezTo>
                    <a:pt x="33" y="138"/>
                    <a:pt x="34" y="138"/>
                    <a:pt x="35" y="138"/>
                  </a:cubicBezTo>
                  <a:cubicBezTo>
                    <a:pt x="35" y="138"/>
                    <a:pt x="35" y="138"/>
                    <a:pt x="35" y="138"/>
                  </a:cubicBezTo>
                  <a:cubicBezTo>
                    <a:pt x="35" y="138"/>
                    <a:pt x="37" y="139"/>
                    <a:pt x="37" y="139"/>
                  </a:cubicBezTo>
                  <a:cubicBezTo>
                    <a:pt x="37" y="139"/>
                    <a:pt x="38" y="139"/>
                    <a:pt x="38" y="139"/>
                  </a:cubicBezTo>
                  <a:cubicBezTo>
                    <a:pt x="38" y="140"/>
                    <a:pt x="40" y="143"/>
                    <a:pt x="41" y="145"/>
                  </a:cubicBezTo>
                  <a:cubicBezTo>
                    <a:pt x="41" y="145"/>
                    <a:pt x="42" y="146"/>
                    <a:pt x="42" y="147"/>
                  </a:cubicBezTo>
                  <a:cubicBezTo>
                    <a:pt x="43" y="147"/>
                    <a:pt x="45" y="148"/>
                    <a:pt x="45" y="148"/>
                  </a:cubicBezTo>
                  <a:cubicBezTo>
                    <a:pt x="45" y="149"/>
                    <a:pt x="45" y="150"/>
                    <a:pt x="45" y="151"/>
                  </a:cubicBezTo>
                  <a:cubicBezTo>
                    <a:pt x="45" y="151"/>
                    <a:pt x="45" y="151"/>
                    <a:pt x="45" y="152"/>
                  </a:cubicBezTo>
                  <a:cubicBezTo>
                    <a:pt x="45" y="153"/>
                    <a:pt x="46" y="153"/>
                    <a:pt x="46" y="153"/>
                  </a:cubicBezTo>
                  <a:cubicBezTo>
                    <a:pt x="46" y="154"/>
                    <a:pt x="47" y="155"/>
                    <a:pt x="47" y="155"/>
                  </a:cubicBezTo>
                  <a:cubicBezTo>
                    <a:pt x="47" y="158"/>
                    <a:pt x="47" y="158"/>
                    <a:pt x="47" y="158"/>
                  </a:cubicBezTo>
                  <a:cubicBezTo>
                    <a:pt x="48" y="158"/>
                    <a:pt x="48" y="158"/>
                    <a:pt x="48" y="158"/>
                  </a:cubicBezTo>
                  <a:lnTo>
                    <a:pt x="49" y="158"/>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21" name="Freeform 84"/>
            <p:cNvSpPr>
              <a:spLocks/>
            </p:cNvSpPr>
            <p:nvPr/>
          </p:nvSpPr>
          <p:spPr bwMode="auto">
            <a:xfrm>
              <a:off x="5810959" y="3583492"/>
              <a:ext cx="177008" cy="196037"/>
            </a:xfrm>
            <a:custGeom>
              <a:avLst/>
              <a:gdLst>
                <a:gd name="T0" fmla="*/ 46 w 78"/>
                <a:gd name="T1" fmla="*/ 88 h 89"/>
                <a:gd name="T2" fmla="*/ 44 w 78"/>
                <a:gd name="T3" fmla="*/ 86 h 89"/>
                <a:gd name="T4" fmla="*/ 44 w 78"/>
                <a:gd name="T5" fmla="*/ 81 h 89"/>
                <a:gd name="T6" fmla="*/ 44 w 78"/>
                <a:gd name="T7" fmla="*/ 77 h 89"/>
                <a:gd name="T8" fmla="*/ 42 w 78"/>
                <a:gd name="T9" fmla="*/ 73 h 89"/>
                <a:gd name="T10" fmla="*/ 39 w 78"/>
                <a:gd name="T11" fmla="*/ 69 h 89"/>
                <a:gd name="T12" fmla="*/ 43 w 78"/>
                <a:gd name="T13" fmla="*/ 64 h 89"/>
                <a:gd name="T14" fmla="*/ 44 w 78"/>
                <a:gd name="T15" fmla="*/ 59 h 89"/>
                <a:gd name="T16" fmla="*/ 47 w 78"/>
                <a:gd name="T17" fmla="*/ 55 h 89"/>
                <a:gd name="T18" fmla="*/ 50 w 78"/>
                <a:gd name="T19" fmla="*/ 49 h 89"/>
                <a:gd name="T20" fmla="*/ 55 w 78"/>
                <a:gd name="T21" fmla="*/ 44 h 89"/>
                <a:gd name="T22" fmla="*/ 56 w 78"/>
                <a:gd name="T23" fmla="*/ 47 h 89"/>
                <a:gd name="T24" fmla="*/ 57 w 78"/>
                <a:gd name="T25" fmla="*/ 51 h 89"/>
                <a:gd name="T26" fmla="*/ 59 w 78"/>
                <a:gd name="T27" fmla="*/ 54 h 89"/>
                <a:gd name="T28" fmla="*/ 66 w 78"/>
                <a:gd name="T29" fmla="*/ 50 h 89"/>
                <a:gd name="T30" fmla="*/ 68 w 78"/>
                <a:gd name="T31" fmla="*/ 48 h 89"/>
                <a:gd name="T32" fmla="*/ 67 w 78"/>
                <a:gd name="T33" fmla="*/ 41 h 89"/>
                <a:gd name="T34" fmla="*/ 70 w 78"/>
                <a:gd name="T35" fmla="*/ 36 h 89"/>
                <a:gd name="T36" fmla="*/ 78 w 78"/>
                <a:gd name="T37" fmla="*/ 31 h 89"/>
                <a:gd name="T38" fmla="*/ 71 w 78"/>
                <a:gd name="T39" fmla="*/ 25 h 89"/>
                <a:gd name="T40" fmla="*/ 62 w 78"/>
                <a:gd name="T41" fmla="*/ 20 h 89"/>
                <a:gd name="T42" fmla="*/ 57 w 78"/>
                <a:gd name="T43" fmla="*/ 17 h 89"/>
                <a:gd name="T44" fmla="*/ 50 w 78"/>
                <a:gd name="T45" fmla="*/ 19 h 89"/>
                <a:gd name="T46" fmla="*/ 46 w 78"/>
                <a:gd name="T47" fmla="*/ 17 h 89"/>
                <a:gd name="T48" fmla="*/ 40 w 78"/>
                <a:gd name="T49" fmla="*/ 14 h 89"/>
                <a:gd name="T50" fmla="*/ 38 w 78"/>
                <a:gd name="T51" fmla="*/ 10 h 89"/>
                <a:gd name="T52" fmla="*/ 33 w 78"/>
                <a:gd name="T53" fmla="*/ 7 h 89"/>
                <a:gd name="T54" fmla="*/ 26 w 78"/>
                <a:gd name="T55" fmla="*/ 5 h 89"/>
                <a:gd name="T56" fmla="*/ 25 w 78"/>
                <a:gd name="T57" fmla="*/ 0 h 89"/>
                <a:gd name="T58" fmla="*/ 20 w 78"/>
                <a:gd name="T59" fmla="*/ 2 h 89"/>
                <a:gd name="T60" fmla="*/ 17 w 78"/>
                <a:gd name="T61" fmla="*/ 0 h 89"/>
                <a:gd name="T62" fmla="*/ 14 w 78"/>
                <a:gd name="T63" fmla="*/ 4 h 89"/>
                <a:gd name="T64" fmla="*/ 17 w 78"/>
                <a:gd name="T65" fmla="*/ 6 h 89"/>
                <a:gd name="T66" fmla="*/ 19 w 78"/>
                <a:gd name="T67" fmla="*/ 10 h 89"/>
                <a:gd name="T68" fmla="*/ 20 w 78"/>
                <a:gd name="T69" fmla="*/ 14 h 89"/>
                <a:gd name="T70" fmla="*/ 17 w 78"/>
                <a:gd name="T71" fmla="*/ 14 h 89"/>
                <a:gd name="T72" fmla="*/ 12 w 78"/>
                <a:gd name="T73" fmla="*/ 12 h 89"/>
                <a:gd name="T74" fmla="*/ 8 w 78"/>
                <a:gd name="T75" fmla="*/ 20 h 89"/>
                <a:gd name="T76" fmla="*/ 7 w 78"/>
                <a:gd name="T77" fmla="*/ 28 h 89"/>
                <a:gd name="T78" fmla="*/ 0 w 78"/>
                <a:gd name="T79" fmla="*/ 32 h 89"/>
                <a:gd name="T80" fmla="*/ 3 w 78"/>
                <a:gd name="T81" fmla="*/ 40 h 89"/>
                <a:gd name="T82" fmla="*/ 4 w 78"/>
                <a:gd name="T83" fmla="*/ 46 h 89"/>
                <a:gd name="T84" fmla="*/ 7 w 78"/>
                <a:gd name="T85" fmla="*/ 49 h 89"/>
                <a:gd name="T86" fmla="*/ 5 w 78"/>
                <a:gd name="T87" fmla="*/ 54 h 89"/>
                <a:gd name="T88" fmla="*/ 3 w 78"/>
                <a:gd name="T89" fmla="*/ 57 h 89"/>
                <a:gd name="T90" fmla="*/ 5 w 78"/>
                <a:gd name="T91" fmla="*/ 61 h 89"/>
                <a:gd name="T92" fmla="*/ 12 w 78"/>
                <a:gd name="T93" fmla="*/ 60 h 89"/>
                <a:gd name="T94" fmla="*/ 13 w 78"/>
                <a:gd name="T95" fmla="*/ 57 h 89"/>
                <a:gd name="T96" fmla="*/ 16 w 78"/>
                <a:gd name="T97" fmla="*/ 60 h 89"/>
                <a:gd name="T98" fmla="*/ 14 w 78"/>
                <a:gd name="T99" fmla="*/ 61 h 89"/>
                <a:gd name="T100" fmla="*/ 12 w 78"/>
                <a:gd name="T101" fmla="*/ 63 h 89"/>
                <a:gd name="T102" fmla="*/ 8 w 78"/>
                <a:gd name="T103" fmla="*/ 65 h 89"/>
                <a:gd name="T104" fmla="*/ 13 w 78"/>
                <a:gd name="T105" fmla="*/ 65 h 89"/>
                <a:gd name="T106" fmla="*/ 17 w 78"/>
                <a:gd name="T107" fmla="*/ 69 h 89"/>
                <a:gd name="T108" fmla="*/ 25 w 78"/>
                <a:gd name="T109" fmla="*/ 71 h 89"/>
                <a:gd name="T110" fmla="*/ 30 w 78"/>
                <a:gd name="T111" fmla="*/ 75 h 89"/>
                <a:gd name="T112" fmla="*/ 31 w 78"/>
                <a:gd name="T113" fmla="*/ 77 h 89"/>
                <a:gd name="T114" fmla="*/ 34 w 78"/>
                <a:gd name="T115" fmla="*/ 80 h 89"/>
                <a:gd name="T116" fmla="*/ 36 w 78"/>
                <a:gd name="T117" fmla="*/ 84 h 89"/>
                <a:gd name="T118" fmla="*/ 40 w 78"/>
                <a:gd name="T119" fmla="*/ 8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8" h="89">
                  <a:moveTo>
                    <a:pt x="42" y="87"/>
                  </a:moveTo>
                  <a:cubicBezTo>
                    <a:pt x="42" y="87"/>
                    <a:pt x="47" y="89"/>
                    <a:pt x="46" y="89"/>
                  </a:cubicBezTo>
                  <a:cubicBezTo>
                    <a:pt x="46" y="89"/>
                    <a:pt x="46" y="89"/>
                    <a:pt x="46" y="88"/>
                  </a:cubicBezTo>
                  <a:cubicBezTo>
                    <a:pt x="46" y="88"/>
                    <a:pt x="45" y="89"/>
                    <a:pt x="45" y="89"/>
                  </a:cubicBezTo>
                  <a:cubicBezTo>
                    <a:pt x="45" y="89"/>
                    <a:pt x="43" y="87"/>
                    <a:pt x="44" y="87"/>
                  </a:cubicBezTo>
                  <a:cubicBezTo>
                    <a:pt x="44" y="87"/>
                    <a:pt x="44" y="86"/>
                    <a:pt x="44" y="86"/>
                  </a:cubicBezTo>
                  <a:cubicBezTo>
                    <a:pt x="44" y="85"/>
                    <a:pt x="43" y="84"/>
                    <a:pt x="43" y="84"/>
                  </a:cubicBezTo>
                  <a:cubicBezTo>
                    <a:pt x="44" y="83"/>
                    <a:pt x="44" y="83"/>
                    <a:pt x="44" y="83"/>
                  </a:cubicBezTo>
                  <a:cubicBezTo>
                    <a:pt x="44" y="83"/>
                    <a:pt x="44" y="81"/>
                    <a:pt x="44" y="81"/>
                  </a:cubicBezTo>
                  <a:cubicBezTo>
                    <a:pt x="44" y="81"/>
                    <a:pt x="44" y="80"/>
                    <a:pt x="44" y="80"/>
                  </a:cubicBezTo>
                  <a:cubicBezTo>
                    <a:pt x="44" y="80"/>
                    <a:pt x="43" y="79"/>
                    <a:pt x="43" y="79"/>
                  </a:cubicBezTo>
                  <a:cubicBezTo>
                    <a:pt x="44" y="77"/>
                    <a:pt x="44" y="77"/>
                    <a:pt x="44" y="77"/>
                  </a:cubicBezTo>
                  <a:cubicBezTo>
                    <a:pt x="44" y="77"/>
                    <a:pt x="44" y="76"/>
                    <a:pt x="44" y="76"/>
                  </a:cubicBezTo>
                  <a:cubicBezTo>
                    <a:pt x="44" y="75"/>
                    <a:pt x="44" y="74"/>
                    <a:pt x="44" y="74"/>
                  </a:cubicBezTo>
                  <a:cubicBezTo>
                    <a:pt x="42" y="73"/>
                    <a:pt x="42" y="73"/>
                    <a:pt x="42" y="73"/>
                  </a:cubicBezTo>
                  <a:cubicBezTo>
                    <a:pt x="40" y="72"/>
                    <a:pt x="40" y="72"/>
                    <a:pt x="40" y="72"/>
                  </a:cubicBezTo>
                  <a:cubicBezTo>
                    <a:pt x="39" y="71"/>
                    <a:pt x="39" y="71"/>
                    <a:pt x="39" y="71"/>
                  </a:cubicBezTo>
                  <a:cubicBezTo>
                    <a:pt x="39" y="69"/>
                    <a:pt x="39" y="69"/>
                    <a:pt x="39" y="69"/>
                  </a:cubicBezTo>
                  <a:cubicBezTo>
                    <a:pt x="41" y="67"/>
                    <a:pt x="41" y="67"/>
                    <a:pt x="41" y="67"/>
                  </a:cubicBezTo>
                  <a:cubicBezTo>
                    <a:pt x="42" y="65"/>
                    <a:pt x="42" y="65"/>
                    <a:pt x="42" y="65"/>
                  </a:cubicBezTo>
                  <a:cubicBezTo>
                    <a:pt x="42" y="65"/>
                    <a:pt x="43" y="64"/>
                    <a:pt x="43" y="64"/>
                  </a:cubicBezTo>
                  <a:cubicBezTo>
                    <a:pt x="43" y="63"/>
                    <a:pt x="43" y="62"/>
                    <a:pt x="43" y="62"/>
                  </a:cubicBezTo>
                  <a:cubicBezTo>
                    <a:pt x="43" y="60"/>
                    <a:pt x="43" y="60"/>
                    <a:pt x="43" y="60"/>
                  </a:cubicBezTo>
                  <a:cubicBezTo>
                    <a:pt x="44" y="59"/>
                    <a:pt x="44" y="59"/>
                    <a:pt x="44" y="59"/>
                  </a:cubicBezTo>
                  <a:cubicBezTo>
                    <a:pt x="45" y="58"/>
                    <a:pt x="45" y="58"/>
                    <a:pt x="45" y="58"/>
                  </a:cubicBezTo>
                  <a:cubicBezTo>
                    <a:pt x="45" y="58"/>
                    <a:pt x="46" y="57"/>
                    <a:pt x="46" y="57"/>
                  </a:cubicBezTo>
                  <a:cubicBezTo>
                    <a:pt x="46" y="56"/>
                    <a:pt x="47" y="55"/>
                    <a:pt x="47" y="55"/>
                  </a:cubicBezTo>
                  <a:cubicBezTo>
                    <a:pt x="48" y="53"/>
                    <a:pt x="48" y="53"/>
                    <a:pt x="48" y="53"/>
                  </a:cubicBezTo>
                  <a:cubicBezTo>
                    <a:pt x="49" y="51"/>
                    <a:pt x="49" y="51"/>
                    <a:pt x="49" y="51"/>
                  </a:cubicBezTo>
                  <a:cubicBezTo>
                    <a:pt x="50" y="49"/>
                    <a:pt x="50" y="49"/>
                    <a:pt x="50" y="49"/>
                  </a:cubicBezTo>
                  <a:cubicBezTo>
                    <a:pt x="49" y="48"/>
                    <a:pt x="49" y="48"/>
                    <a:pt x="49" y="48"/>
                  </a:cubicBezTo>
                  <a:cubicBezTo>
                    <a:pt x="49" y="48"/>
                    <a:pt x="53" y="44"/>
                    <a:pt x="53" y="44"/>
                  </a:cubicBezTo>
                  <a:cubicBezTo>
                    <a:pt x="53" y="44"/>
                    <a:pt x="55" y="44"/>
                    <a:pt x="55" y="44"/>
                  </a:cubicBezTo>
                  <a:cubicBezTo>
                    <a:pt x="55" y="45"/>
                    <a:pt x="55" y="45"/>
                    <a:pt x="55" y="45"/>
                  </a:cubicBezTo>
                  <a:cubicBezTo>
                    <a:pt x="56" y="46"/>
                    <a:pt x="56" y="46"/>
                    <a:pt x="56" y="46"/>
                  </a:cubicBezTo>
                  <a:cubicBezTo>
                    <a:pt x="56" y="47"/>
                    <a:pt x="56" y="47"/>
                    <a:pt x="56" y="47"/>
                  </a:cubicBezTo>
                  <a:cubicBezTo>
                    <a:pt x="56" y="47"/>
                    <a:pt x="56" y="48"/>
                    <a:pt x="56" y="49"/>
                  </a:cubicBezTo>
                  <a:cubicBezTo>
                    <a:pt x="56" y="49"/>
                    <a:pt x="56" y="50"/>
                    <a:pt x="56" y="50"/>
                  </a:cubicBezTo>
                  <a:cubicBezTo>
                    <a:pt x="56" y="50"/>
                    <a:pt x="57" y="51"/>
                    <a:pt x="57" y="51"/>
                  </a:cubicBezTo>
                  <a:cubicBezTo>
                    <a:pt x="57" y="52"/>
                    <a:pt x="58" y="53"/>
                    <a:pt x="58" y="53"/>
                  </a:cubicBezTo>
                  <a:cubicBezTo>
                    <a:pt x="58" y="53"/>
                    <a:pt x="58" y="53"/>
                    <a:pt x="59" y="53"/>
                  </a:cubicBezTo>
                  <a:cubicBezTo>
                    <a:pt x="59" y="54"/>
                    <a:pt x="59" y="54"/>
                    <a:pt x="59" y="54"/>
                  </a:cubicBezTo>
                  <a:cubicBezTo>
                    <a:pt x="61" y="53"/>
                    <a:pt x="61" y="53"/>
                    <a:pt x="61" y="53"/>
                  </a:cubicBezTo>
                  <a:cubicBezTo>
                    <a:pt x="63" y="51"/>
                    <a:pt x="63" y="51"/>
                    <a:pt x="63" y="51"/>
                  </a:cubicBezTo>
                  <a:cubicBezTo>
                    <a:pt x="63" y="51"/>
                    <a:pt x="66" y="50"/>
                    <a:pt x="66" y="50"/>
                  </a:cubicBezTo>
                  <a:cubicBezTo>
                    <a:pt x="66" y="50"/>
                    <a:pt x="67" y="48"/>
                    <a:pt x="67" y="48"/>
                  </a:cubicBezTo>
                  <a:cubicBezTo>
                    <a:pt x="68" y="48"/>
                    <a:pt x="68" y="48"/>
                    <a:pt x="68" y="48"/>
                  </a:cubicBezTo>
                  <a:cubicBezTo>
                    <a:pt x="68" y="48"/>
                    <a:pt x="68" y="48"/>
                    <a:pt x="68" y="48"/>
                  </a:cubicBezTo>
                  <a:cubicBezTo>
                    <a:pt x="67" y="46"/>
                    <a:pt x="69" y="44"/>
                    <a:pt x="68" y="42"/>
                  </a:cubicBezTo>
                  <a:cubicBezTo>
                    <a:pt x="68" y="42"/>
                    <a:pt x="67" y="41"/>
                    <a:pt x="67" y="41"/>
                  </a:cubicBezTo>
                  <a:cubicBezTo>
                    <a:pt x="67" y="41"/>
                    <a:pt x="67" y="41"/>
                    <a:pt x="67" y="41"/>
                  </a:cubicBezTo>
                  <a:cubicBezTo>
                    <a:pt x="67" y="41"/>
                    <a:pt x="67" y="41"/>
                    <a:pt x="67" y="41"/>
                  </a:cubicBezTo>
                  <a:cubicBezTo>
                    <a:pt x="65" y="39"/>
                    <a:pt x="62" y="38"/>
                    <a:pt x="63" y="38"/>
                  </a:cubicBezTo>
                  <a:cubicBezTo>
                    <a:pt x="64" y="36"/>
                    <a:pt x="68" y="37"/>
                    <a:pt x="70" y="36"/>
                  </a:cubicBezTo>
                  <a:cubicBezTo>
                    <a:pt x="71" y="36"/>
                    <a:pt x="71" y="34"/>
                    <a:pt x="72" y="33"/>
                  </a:cubicBezTo>
                  <a:cubicBezTo>
                    <a:pt x="73" y="33"/>
                    <a:pt x="75" y="34"/>
                    <a:pt x="75" y="32"/>
                  </a:cubicBezTo>
                  <a:cubicBezTo>
                    <a:pt x="75" y="30"/>
                    <a:pt x="77" y="30"/>
                    <a:pt x="78" y="31"/>
                  </a:cubicBezTo>
                  <a:cubicBezTo>
                    <a:pt x="78" y="31"/>
                    <a:pt x="78" y="31"/>
                    <a:pt x="78" y="31"/>
                  </a:cubicBezTo>
                  <a:cubicBezTo>
                    <a:pt x="77" y="29"/>
                    <a:pt x="74" y="27"/>
                    <a:pt x="73" y="26"/>
                  </a:cubicBezTo>
                  <a:cubicBezTo>
                    <a:pt x="73" y="26"/>
                    <a:pt x="73" y="25"/>
                    <a:pt x="71" y="25"/>
                  </a:cubicBezTo>
                  <a:cubicBezTo>
                    <a:pt x="70" y="25"/>
                    <a:pt x="68" y="23"/>
                    <a:pt x="68" y="23"/>
                  </a:cubicBezTo>
                  <a:cubicBezTo>
                    <a:pt x="65" y="23"/>
                    <a:pt x="65" y="23"/>
                    <a:pt x="65" y="23"/>
                  </a:cubicBezTo>
                  <a:cubicBezTo>
                    <a:pt x="65" y="23"/>
                    <a:pt x="62" y="20"/>
                    <a:pt x="62" y="20"/>
                  </a:cubicBezTo>
                  <a:cubicBezTo>
                    <a:pt x="61" y="20"/>
                    <a:pt x="58" y="19"/>
                    <a:pt x="58" y="19"/>
                  </a:cubicBezTo>
                  <a:cubicBezTo>
                    <a:pt x="58" y="17"/>
                    <a:pt x="58" y="17"/>
                    <a:pt x="58" y="17"/>
                  </a:cubicBezTo>
                  <a:cubicBezTo>
                    <a:pt x="58" y="17"/>
                    <a:pt x="57" y="17"/>
                    <a:pt x="57" y="17"/>
                  </a:cubicBezTo>
                  <a:cubicBezTo>
                    <a:pt x="56" y="17"/>
                    <a:pt x="55" y="18"/>
                    <a:pt x="55" y="18"/>
                  </a:cubicBezTo>
                  <a:cubicBezTo>
                    <a:pt x="52" y="19"/>
                    <a:pt x="52" y="19"/>
                    <a:pt x="52" y="19"/>
                  </a:cubicBezTo>
                  <a:cubicBezTo>
                    <a:pt x="52" y="19"/>
                    <a:pt x="50" y="19"/>
                    <a:pt x="50" y="19"/>
                  </a:cubicBezTo>
                  <a:cubicBezTo>
                    <a:pt x="49" y="18"/>
                    <a:pt x="48" y="16"/>
                    <a:pt x="48" y="16"/>
                  </a:cubicBezTo>
                  <a:cubicBezTo>
                    <a:pt x="48" y="16"/>
                    <a:pt x="48" y="16"/>
                    <a:pt x="47" y="16"/>
                  </a:cubicBezTo>
                  <a:cubicBezTo>
                    <a:pt x="46" y="17"/>
                    <a:pt x="48" y="18"/>
                    <a:pt x="46" y="17"/>
                  </a:cubicBezTo>
                  <a:cubicBezTo>
                    <a:pt x="43" y="16"/>
                    <a:pt x="43" y="16"/>
                    <a:pt x="43" y="16"/>
                  </a:cubicBezTo>
                  <a:cubicBezTo>
                    <a:pt x="41" y="14"/>
                    <a:pt x="41" y="14"/>
                    <a:pt x="41" y="14"/>
                  </a:cubicBezTo>
                  <a:cubicBezTo>
                    <a:pt x="40" y="14"/>
                    <a:pt x="40" y="14"/>
                    <a:pt x="40" y="14"/>
                  </a:cubicBezTo>
                  <a:cubicBezTo>
                    <a:pt x="39" y="14"/>
                    <a:pt x="39" y="14"/>
                    <a:pt x="39" y="14"/>
                  </a:cubicBezTo>
                  <a:cubicBezTo>
                    <a:pt x="39" y="14"/>
                    <a:pt x="38" y="12"/>
                    <a:pt x="38" y="12"/>
                  </a:cubicBezTo>
                  <a:cubicBezTo>
                    <a:pt x="38" y="12"/>
                    <a:pt x="38" y="10"/>
                    <a:pt x="38" y="10"/>
                  </a:cubicBezTo>
                  <a:cubicBezTo>
                    <a:pt x="37" y="10"/>
                    <a:pt x="34" y="9"/>
                    <a:pt x="34" y="9"/>
                  </a:cubicBezTo>
                  <a:cubicBezTo>
                    <a:pt x="33" y="7"/>
                    <a:pt x="33" y="7"/>
                    <a:pt x="33" y="7"/>
                  </a:cubicBezTo>
                  <a:cubicBezTo>
                    <a:pt x="33" y="7"/>
                    <a:pt x="33" y="7"/>
                    <a:pt x="33" y="7"/>
                  </a:cubicBezTo>
                  <a:cubicBezTo>
                    <a:pt x="32" y="7"/>
                    <a:pt x="30" y="6"/>
                    <a:pt x="30" y="6"/>
                  </a:cubicBezTo>
                  <a:cubicBezTo>
                    <a:pt x="29" y="5"/>
                    <a:pt x="29" y="5"/>
                    <a:pt x="29" y="5"/>
                  </a:cubicBezTo>
                  <a:cubicBezTo>
                    <a:pt x="26" y="5"/>
                    <a:pt x="26" y="5"/>
                    <a:pt x="26" y="5"/>
                  </a:cubicBezTo>
                  <a:cubicBezTo>
                    <a:pt x="25" y="3"/>
                    <a:pt x="25" y="3"/>
                    <a:pt x="25" y="3"/>
                  </a:cubicBezTo>
                  <a:cubicBezTo>
                    <a:pt x="25" y="3"/>
                    <a:pt x="24" y="2"/>
                    <a:pt x="24" y="2"/>
                  </a:cubicBezTo>
                  <a:cubicBezTo>
                    <a:pt x="25" y="2"/>
                    <a:pt x="25" y="0"/>
                    <a:pt x="25" y="0"/>
                  </a:cubicBezTo>
                  <a:cubicBezTo>
                    <a:pt x="23" y="0"/>
                    <a:pt x="23" y="0"/>
                    <a:pt x="23" y="0"/>
                  </a:cubicBezTo>
                  <a:cubicBezTo>
                    <a:pt x="23" y="0"/>
                    <a:pt x="21" y="1"/>
                    <a:pt x="21" y="1"/>
                  </a:cubicBezTo>
                  <a:cubicBezTo>
                    <a:pt x="21" y="1"/>
                    <a:pt x="20" y="2"/>
                    <a:pt x="20" y="2"/>
                  </a:cubicBezTo>
                  <a:cubicBezTo>
                    <a:pt x="19" y="2"/>
                    <a:pt x="19" y="2"/>
                    <a:pt x="19" y="2"/>
                  </a:cubicBezTo>
                  <a:cubicBezTo>
                    <a:pt x="18" y="1"/>
                    <a:pt x="18" y="1"/>
                    <a:pt x="18" y="1"/>
                  </a:cubicBezTo>
                  <a:cubicBezTo>
                    <a:pt x="17" y="0"/>
                    <a:pt x="17" y="0"/>
                    <a:pt x="17" y="0"/>
                  </a:cubicBezTo>
                  <a:cubicBezTo>
                    <a:pt x="15" y="2"/>
                    <a:pt x="15" y="2"/>
                    <a:pt x="15" y="2"/>
                  </a:cubicBezTo>
                  <a:cubicBezTo>
                    <a:pt x="14" y="3"/>
                    <a:pt x="14" y="3"/>
                    <a:pt x="14" y="3"/>
                  </a:cubicBezTo>
                  <a:cubicBezTo>
                    <a:pt x="14" y="3"/>
                    <a:pt x="14" y="4"/>
                    <a:pt x="14" y="4"/>
                  </a:cubicBezTo>
                  <a:cubicBezTo>
                    <a:pt x="14" y="4"/>
                    <a:pt x="16" y="4"/>
                    <a:pt x="16" y="4"/>
                  </a:cubicBezTo>
                  <a:cubicBezTo>
                    <a:pt x="16" y="6"/>
                    <a:pt x="16" y="6"/>
                    <a:pt x="16" y="6"/>
                  </a:cubicBezTo>
                  <a:cubicBezTo>
                    <a:pt x="16" y="6"/>
                    <a:pt x="16" y="6"/>
                    <a:pt x="17" y="6"/>
                  </a:cubicBezTo>
                  <a:cubicBezTo>
                    <a:pt x="17" y="6"/>
                    <a:pt x="18" y="7"/>
                    <a:pt x="18" y="7"/>
                  </a:cubicBezTo>
                  <a:cubicBezTo>
                    <a:pt x="19" y="8"/>
                    <a:pt x="19" y="8"/>
                    <a:pt x="19" y="8"/>
                  </a:cubicBezTo>
                  <a:cubicBezTo>
                    <a:pt x="19" y="10"/>
                    <a:pt x="19" y="10"/>
                    <a:pt x="19" y="10"/>
                  </a:cubicBezTo>
                  <a:cubicBezTo>
                    <a:pt x="21" y="11"/>
                    <a:pt x="21" y="11"/>
                    <a:pt x="21" y="11"/>
                  </a:cubicBezTo>
                  <a:cubicBezTo>
                    <a:pt x="21" y="13"/>
                    <a:pt x="21" y="13"/>
                    <a:pt x="21" y="13"/>
                  </a:cubicBezTo>
                  <a:cubicBezTo>
                    <a:pt x="20" y="14"/>
                    <a:pt x="20" y="14"/>
                    <a:pt x="20" y="14"/>
                  </a:cubicBezTo>
                  <a:cubicBezTo>
                    <a:pt x="19" y="15"/>
                    <a:pt x="19" y="15"/>
                    <a:pt x="19" y="15"/>
                  </a:cubicBezTo>
                  <a:cubicBezTo>
                    <a:pt x="17" y="15"/>
                    <a:pt x="17" y="15"/>
                    <a:pt x="17" y="15"/>
                  </a:cubicBezTo>
                  <a:cubicBezTo>
                    <a:pt x="17" y="14"/>
                    <a:pt x="17" y="14"/>
                    <a:pt x="17" y="14"/>
                  </a:cubicBezTo>
                  <a:cubicBezTo>
                    <a:pt x="16" y="12"/>
                    <a:pt x="16" y="12"/>
                    <a:pt x="16" y="12"/>
                  </a:cubicBezTo>
                  <a:cubicBezTo>
                    <a:pt x="15" y="11"/>
                    <a:pt x="15" y="11"/>
                    <a:pt x="15" y="11"/>
                  </a:cubicBezTo>
                  <a:cubicBezTo>
                    <a:pt x="12" y="12"/>
                    <a:pt x="12" y="12"/>
                    <a:pt x="12" y="12"/>
                  </a:cubicBezTo>
                  <a:cubicBezTo>
                    <a:pt x="12" y="14"/>
                    <a:pt x="12" y="14"/>
                    <a:pt x="12" y="14"/>
                  </a:cubicBezTo>
                  <a:cubicBezTo>
                    <a:pt x="7" y="18"/>
                    <a:pt x="7" y="18"/>
                    <a:pt x="7" y="18"/>
                  </a:cubicBezTo>
                  <a:cubicBezTo>
                    <a:pt x="8" y="20"/>
                    <a:pt x="8" y="20"/>
                    <a:pt x="8" y="20"/>
                  </a:cubicBezTo>
                  <a:cubicBezTo>
                    <a:pt x="6" y="22"/>
                    <a:pt x="6" y="22"/>
                    <a:pt x="6" y="22"/>
                  </a:cubicBezTo>
                  <a:cubicBezTo>
                    <a:pt x="6" y="25"/>
                    <a:pt x="6" y="25"/>
                    <a:pt x="6" y="25"/>
                  </a:cubicBezTo>
                  <a:cubicBezTo>
                    <a:pt x="7" y="28"/>
                    <a:pt x="7" y="28"/>
                    <a:pt x="7" y="28"/>
                  </a:cubicBezTo>
                  <a:cubicBezTo>
                    <a:pt x="7" y="30"/>
                    <a:pt x="7" y="30"/>
                    <a:pt x="7" y="30"/>
                  </a:cubicBezTo>
                  <a:cubicBezTo>
                    <a:pt x="3" y="31"/>
                    <a:pt x="3" y="31"/>
                    <a:pt x="3" y="31"/>
                  </a:cubicBezTo>
                  <a:cubicBezTo>
                    <a:pt x="0" y="32"/>
                    <a:pt x="0" y="32"/>
                    <a:pt x="0" y="32"/>
                  </a:cubicBezTo>
                  <a:cubicBezTo>
                    <a:pt x="0" y="35"/>
                    <a:pt x="0" y="35"/>
                    <a:pt x="0" y="35"/>
                  </a:cubicBezTo>
                  <a:cubicBezTo>
                    <a:pt x="0" y="36"/>
                    <a:pt x="0" y="36"/>
                    <a:pt x="0" y="36"/>
                  </a:cubicBezTo>
                  <a:cubicBezTo>
                    <a:pt x="3" y="40"/>
                    <a:pt x="3" y="40"/>
                    <a:pt x="3" y="40"/>
                  </a:cubicBezTo>
                  <a:cubicBezTo>
                    <a:pt x="2" y="41"/>
                    <a:pt x="2" y="41"/>
                    <a:pt x="2" y="41"/>
                  </a:cubicBezTo>
                  <a:cubicBezTo>
                    <a:pt x="1" y="42"/>
                    <a:pt x="1" y="42"/>
                    <a:pt x="1" y="42"/>
                  </a:cubicBezTo>
                  <a:cubicBezTo>
                    <a:pt x="4" y="46"/>
                    <a:pt x="4" y="46"/>
                    <a:pt x="4" y="46"/>
                  </a:cubicBezTo>
                  <a:cubicBezTo>
                    <a:pt x="5" y="47"/>
                    <a:pt x="5" y="47"/>
                    <a:pt x="5" y="47"/>
                  </a:cubicBezTo>
                  <a:cubicBezTo>
                    <a:pt x="7" y="47"/>
                    <a:pt x="7" y="47"/>
                    <a:pt x="7" y="47"/>
                  </a:cubicBezTo>
                  <a:cubicBezTo>
                    <a:pt x="7" y="49"/>
                    <a:pt x="7" y="49"/>
                    <a:pt x="7" y="49"/>
                  </a:cubicBezTo>
                  <a:cubicBezTo>
                    <a:pt x="7" y="50"/>
                    <a:pt x="7" y="50"/>
                    <a:pt x="7" y="50"/>
                  </a:cubicBezTo>
                  <a:cubicBezTo>
                    <a:pt x="7" y="52"/>
                    <a:pt x="7" y="52"/>
                    <a:pt x="7" y="52"/>
                  </a:cubicBezTo>
                  <a:cubicBezTo>
                    <a:pt x="5" y="54"/>
                    <a:pt x="5" y="54"/>
                    <a:pt x="5" y="54"/>
                  </a:cubicBezTo>
                  <a:cubicBezTo>
                    <a:pt x="6" y="56"/>
                    <a:pt x="6" y="56"/>
                    <a:pt x="6" y="56"/>
                  </a:cubicBezTo>
                  <a:cubicBezTo>
                    <a:pt x="4" y="55"/>
                    <a:pt x="4" y="55"/>
                    <a:pt x="4" y="55"/>
                  </a:cubicBezTo>
                  <a:cubicBezTo>
                    <a:pt x="3" y="57"/>
                    <a:pt x="3" y="57"/>
                    <a:pt x="3" y="57"/>
                  </a:cubicBezTo>
                  <a:cubicBezTo>
                    <a:pt x="4" y="58"/>
                    <a:pt x="4" y="58"/>
                    <a:pt x="4" y="58"/>
                  </a:cubicBezTo>
                  <a:cubicBezTo>
                    <a:pt x="3" y="59"/>
                    <a:pt x="3" y="59"/>
                    <a:pt x="3" y="59"/>
                  </a:cubicBezTo>
                  <a:cubicBezTo>
                    <a:pt x="5" y="61"/>
                    <a:pt x="5" y="61"/>
                    <a:pt x="5" y="61"/>
                  </a:cubicBezTo>
                  <a:cubicBezTo>
                    <a:pt x="9" y="62"/>
                    <a:pt x="9" y="62"/>
                    <a:pt x="9" y="62"/>
                  </a:cubicBezTo>
                  <a:cubicBezTo>
                    <a:pt x="11" y="61"/>
                    <a:pt x="11" y="61"/>
                    <a:pt x="11" y="61"/>
                  </a:cubicBezTo>
                  <a:cubicBezTo>
                    <a:pt x="12" y="60"/>
                    <a:pt x="12" y="60"/>
                    <a:pt x="12" y="60"/>
                  </a:cubicBezTo>
                  <a:cubicBezTo>
                    <a:pt x="11" y="59"/>
                    <a:pt x="11" y="59"/>
                    <a:pt x="11" y="59"/>
                  </a:cubicBezTo>
                  <a:cubicBezTo>
                    <a:pt x="11" y="59"/>
                    <a:pt x="11" y="58"/>
                    <a:pt x="12" y="58"/>
                  </a:cubicBezTo>
                  <a:cubicBezTo>
                    <a:pt x="12" y="57"/>
                    <a:pt x="13" y="57"/>
                    <a:pt x="13" y="57"/>
                  </a:cubicBezTo>
                  <a:cubicBezTo>
                    <a:pt x="13" y="58"/>
                    <a:pt x="13" y="58"/>
                    <a:pt x="13" y="58"/>
                  </a:cubicBezTo>
                  <a:cubicBezTo>
                    <a:pt x="16" y="58"/>
                    <a:pt x="16" y="58"/>
                    <a:pt x="16" y="58"/>
                  </a:cubicBezTo>
                  <a:cubicBezTo>
                    <a:pt x="16" y="60"/>
                    <a:pt x="16" y="60"/>
                    <a:pt x="16" y="60"/>
                  </a:cubicBezTo>
                  <a:cubicBezTo>
                    <a:pt x="15" y="61"/>
                    <a:pt x="15" y="61"/>
                    <a:pt x="15" y="61"/>
                  </a:cubicBezTo>
                  <a:cubicBezTo>
                    <a:pt x="14" y="60"/>
                    <a:pt x="14" y="60"/>
                    <a:pt x="14" y="60"/>
                  </a:cubicBezTo>
                  <a:cubicBezTo>
                    <a:pt x="14" y="60"/>
                    <a:pt x="14" y="61"/>
                    <a:pt x="14" y="61"/>
                  </a:cubicBezTo>
                  <a:cubicBezTo>
                    <a:pt x="14" y="61"/>
                    <a:pt x="14" y="64"/>
                    <a:pt x="14" y="64"/>
                  </a:cubicBezTo>
                  <a:cubicBezTo>
                    <a:pt x="14" y="64"/>
                    <a:pt x="14" y="65"/>
                    <a:pt x="13" y="64"/>
                  </a:cubicBezTo>
                  <a:cubicBezTo>
                    <a:pt x="13" y="64"/>
                    <a:pt x="12" y="63"/>
                    <a:pt x="12" y="63"/>
                  </a:cubicBezTo>
                  <a:cubicBezTo>
                    <a:pt x="9" y="62"/>
                    <a:pt x="9" y="62"/>
                    <a:pt x="9" y="62"/>
                  </a:cubicBezTo>
                  <a:cubicBezTo>
                    <a:pt x="8" y="63"/>
                    <a:pt x="8" y="63"/>
                    <a:pt x="8" y="63"/>
                  </a:cubicBezTo>
                  <a:cubicBezTo>
                    <a:pt x="8" y="63"/>
                    <a:pt x="8" y="64"/>
                    <a:pt x="8" y="65"/>
                  </a:cubicBezTo>
                  <a:cubicBezTo>
                    <a:pt x="9" y="65"/>
                    <a:pt x="10" y="65"/>
                    <a:pt x="10" y="65"/>
                  </a:cubicBezTo>
                  <a:cubicBezTo>
                    <a:pt x="10" y="65"/>
                    <a:pt x="12" y="65"/>
                    <a:pt x="12" y="65"/>
                  </a:cubicBezTo>
                  <a:cubicBezTo>
                    <a:pt x="12" y="65"/>
                    <a:pt x="12" y="65"/>
                    <a:pt x="13" y="65"/>
                  </a:cubicBezTo>
                  <a:cubicBezTo>
                    <a:pt x="13" y="65"/>
                    <a:pt x="15" y="65"/>
                    <a:pt x="15" y="65"/>
                  </a:cubicBezTo>
                  <a:cubicBezTo>
                    <a:pt x="15" y="67"/>
                    <a:pt x="15" y="67"/>
                    <a:pt x="15" y="67"/>
                  </a:cubicBezTo>
                  <a:cubicBezTo>
                    <a:pt x="17" y="69"/>
                    <a:pt x="17" y="69"/>
                    <a:pt x="17" y="69"/>
                  </a:cubicBezTo>
                  <a:cubicBezTo>
                    <a:pt x="21" y="69"/>
                    <a:pt x="21" y="69"/>
                    <a:pt x="21" y="69"/>
                  </a:cubicBezTo>
                  <a:cubicBezTo>
                    <a:pt x="22" y="69"/>
                    <a:pt x="22" y="69"/>
                    <a:pt x="22" y="69"/>
                  </a:cubicBezTo>
                  <a:cubicBezTo>
                    <a:pt x="25" y="71"/>
                    <a:pt x="25" y="71"/>
                    <a:pt x="25" y="71"/>
                  </a:cubicBezTo>
                  <a:cubicBezTo>
                    <a:pt x="25" y="71"/>
                    <a:pt x="26" y="73"/>
                    <a:pt x="27" y="73"/>
                  </a:cubicBezTo>
                  <a:cubicBezTo>
                    <a:pt x="27" y="73"/>
                    <a:pt x="28" y="75"/>
                    <a:pt x="28" y="75"/>
                  </a:cubicBezTo>
                  <a:cubicBezTo>
                    <a:pt x="30" y="75"/>
                    <a:pt x="30" y="75"/>
                    <a:pt x="30" y="75"/>
                  </a:cubicBezTo>
                  <a:cubicBezTo>
                    <a:pt x="31" y="75"/>
                    <a:pt x="31" y="75"/>
                    <a:pt x="31" y="75"/>
                  </a:cubicBezTo>
                  <a:cubicBezTo>
                    <a:pt x="31" y="75"/>
                    <a:pt x="32" y="76"/>
                    <a:pt x="32" y="76"/>
                  </a:cubicBezTo>
                  <a:cubicBezTo>
                    <a:pt x="31" y="77"/>
                    <a:pt x="31" y="77"/>
                    <a:pt x="31" y="77"/>
                  </a:cubicBezTo>
                  <a:cubicBezTo>
                    <a:pt x="32" y="79"/>
                    <a:pt x="32" y="79"/>
                    <a:pt x="32" y="79"/>
                  </a:cubicBezTo>
                  <a:cubicBezTo>
                    <a:pt x="34" y="79"/>
                    <a:pt x="34" y="79"/>
                    <a:pt x="34" y="79"/>
                  </a:cubicBezTo>
                  <a:cubicBezTo>
                    <a:pt x="34" y="79"/>
                    <a:pt x="34" y="79"/>
                    <a:pt x="34" y="80"/>
                  </a:cubicBezTo>
                  <a:cubicBezTo>
                    <a:pt x="34" y="80"/>
                    <a:pt x="35" y="82"/>
                    <a:pt x="35" y="82"/>
                  </a:cubicBezTo>
                  <a:cubicBezTo>
                    <a:pt x="35" y="83"/>
                    <a:pt x="35" y="83"/>
                    <a:pt x="35" y="83"/>
                  </a:cubicBezTo>
                  <a:cubicBezTo>
                    <a:pt x="35" y="83"/>
                    <a:pt x="36" y="83"/>
                    <a:pt x="36" y="84"/>
                  </a:cubicBezTo>
                  <a:cubicBezTo>
                    <a:pt x="36" y="84"/>
                    <a:pt x="36" y="84"/>
                    <a:pt x="36" y="85"/>
                  </a:cubicBezTo>
                  <a:cubicBezTo>
                    <a:pt x="37" y="85"/>
                    <a:pt x="39" y="85"/>
                    <a:pt x="39" y="85"/>
                  </a:cubicBezTo>
                  <a:cubicBezTo>
                    <a:pt x="40" y="86"/>
                    <a:pt x="40" y="86"/>
                    <a:pt x="40" y="86"/>
                  </a:cubicBezTo>
                  <a:cubicBezTo>
                    <a:pt x="41" y="87"/>
                    <a:pt x="41" y="87"/>
                    <a:pt x="41" y="87"/>
                  </a:cubicBezTo>
                  <a:lnTo>
                    <a:pt x="42" y="87"/>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23" name="Freeform 193"/>
            <p:cNvSpPr>
              <a:spLocks/>
            </p:cNvSpPr>
            <p:nvPr/>
          </p:nvSpPr>
          <p:spPr bwMode="auto">
            <a:xfrm>
              <a:off x="6017652" y="3676183"/>
              <a:ext cx="241875" cy="205626"/>
            </a:xfrm>
            <a:custGeom>
              <a:avLst/>
              <a:gdLst>
                <a:gd name="T0" fmla="*/ 19 w 106"/>
                <a:gd name="T1" fmla="*/ 90 h 93"/>
                <a:gd name="T2" fmla="*/ 16 w 106"/>
                <a:gd name="T3" fmla="*/ 91 h 93"/>
                <a:gd name="T4" fmla="*/ 14 w 106"/>
                <a:gd name="T5" fmla="*/ 85 h 93"/>
                <a:gd name="T6" fmla="*/ 10 w 106"/>
                <a:gd name="T7" fmla="*/ 83 h 93"/>
                <a:gd name="T8" fmla="*/ 9 w 106"/>
                <a:gd name="T9" fmla="*/ 81 h 93"/>
                <a:gd name="T10" fmla="*/ 5 w 106"/>
                <a:gd name="T11" fmla="*/ 75 h 93"/>
                <a:gd name="T12" fmla="*/ 4 w 106"/>
                <a:gd name="T13" fmla="*/ 72 h 93"/>
                <a:gd name="T14" fmla="*/ 5 w 106"/>
                <a:gd name="T15" fmla="*/ 68 h 93"/>
                <a:gd name="T16" fmla="*/ 3 w 106"/>
                <a:gd name="T17" fmla="*/ 64 h 93"/>
                <a:gd name="T18" fmla="*/ 0 w 106"/>
                <a:gd name="T19" fmla="*/ 59 h 93"/>
                <a:gd name="T20" fmla="*/ 3 w 106"/>
                <a:gd name="T21" fmla="*/ 56 h 93"/>
                <a:gd name="T22" fmla="*/ 2 w 106"/>
                <a:gd name="T23" fmla="*/ 53 h 93"/>
                <a:gd name="T24" fmla="*/ 2 w 106"/>
                <a:gd name="T25" fmla="*/ 49 h 93"/>
                <a:gd name="T26" fmla="*/ 2 w 106"/>
                <a:gd name="T27" fmla="*/ 44 h 93"/>
                <a:gd name="T28" fmla="*/ 3 w 106"/>
                <a:gd name="T29" fmla="*/ 39 h 93"/>
                <a:gd name="T30" fmla="*/ 9 w 106"/>
                <a:gd name="T31" fmla="*/ 39 h 93"/>
                <a:gd name="T32" fmla="*/ 11 w 106"/>
                <a:gd name="T33" fmla="*/ 27 h 93"/>
                <a:gd name="T34" fmla="*/ 23 w 106"/>
                <a:gd name="T35" fmla="*/ 18 h 93"/>
                <a:gd name="T36" fmla="*/ 26 w 106"/>
                <a:gd name="T37" fmla="*/ 21 h 93"/>
                <a:gd name="T38" fmla="*/ 31 w 106"/>
                <a:gd name="T39" fmla="*/ 18 h 93"/>
                <a:gd name="T40" fmla="*/ 42 w 106"/>
                <a:gd name="T41" fmla="*/ 10 h 93"/>
                <a:gd name="T42" fmla="*/ 46 w 106"/>
                <a:gd name="T43" fmla="*/ 11 h 93"/>
                <a:gd name="T44" fmla="*/ 52 w 106"/>
                <a:gd name="T45" fmla="*/ 6 h 93"/>
                <a:gd name="T46" fmla="*/ 57 w 106"/>
                <a:gd name="T47" fmla="*/ 4 h 93"/>
                <a:gd name="T48" fmla="*/ 62 w 106"/>
                <a:gd name="T49" fmla="*/ 3 h 93"/>
                <a:gd name="T50" fmla="*/ 68 w 106"/>
                <a:gd name="T51" fmla="*/ 1 h 93"/>
                <a:gd name="T52" fmla="*/ 73 w 106"/>
                <a:gd name="T53" fmla="*/ 0 h 93"/>
                <a:gd name="T54" fmla="*/ 94 w 106"/>
                <a:gd name="T55" fmla="*/ 15 h 93"/>
                <a:gd name="T56" fmla="*/ 105 w 106"/>
                <a:gd name="T57" fmla="*/ 30 h 93"/>
                <a:gd name="T58" fmla="*/ 106 w 106"/>
                <a:gd name="T59" fmla="*/ 48 h 93"/>
                <a:gd name="T60" fmla="*/ 97 w 106"/>
                <a:gd name="T61" fmla="*/ 51 h 93"/>
                <a:gd name="T62" fmla="*/ 93 w 106"/>
                <a:gd name="T63" fmla="*/ 64 h 93"/>
                <a:gd name="T64" fmla="*/ 72 w 106"/>
                <a:gd name="T65" fmla="*/ 68 h 93"/>
                <a:gd name="T66" fmla="*/ 63 w 106"/>
                <a:gd name="T67" fmla="*/ 76 h 93"/>
                <a:gd name="T68" fmla="*/ 53 w 106"/>
                <a:gd name="T69" fmla="*/ 85 h 93"/>
                <a:gd name="T70" fmla="*/ 41 w 106"/>
                <a:gd name="T71" fmla="*/ 87 h 93"/>
                <a:gd name="T72" fmla="*/ 29 w 106"/>
                <a:gd name="T73" fmla="*/ 90 h 93"/>
                <a:gd name="T74" fmla="*/ 28 w 106"/>
                <a:gd name="T75" fmla="*/ 93 h 93"/>
                <a:gd name="T76" fmla="*/ 27 w 106"/>
                <a:gd name="T77" fmla="*/ 92 h 93"/>
                <a:gd name="T78" fmla="*/ 23 w 106"/>
                <a:gd name="T79" fmla="*/ 9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 h="93">
                  <a:moveTo>
                    <a:pt x="21" y="90"/>
                  </a:moveTo>
                  <a:cubicBezTo>
                    <a:pt x="21" y="90"/>
                    <a:pt x="20" y="90"/>
                    <a:pt x="19" y="90"/>
                  </a:cubicBezTo>
                  <a:cubicBezTo>
                    <a:pt x="18" y="90"/>
                    <a:pt x="17" y="92"/>
                    <a:pt x="16" y="92"/>
                  </a:cubicBezTo>
                  <a:cubicBezTo>
                    <a:pt x="16" y="92"/>
                    <a:pt x="16" y="92"/>
                    <a:pt x="16" y="91"/>
                  </a:cubicBezTo>
                  <a:cubicBezTo>
                    <a:pt x="16" y="90"/>
                    <a:pt x="16" y="90"/>
                    <a:pt x="15" y="89"/>
                  </a:cubicBezTo>
                  <a:cubicBezTo>
                    <a:pt x="15" y="88"/>
                    <a:pt x="15" y="86"/>
                    <a:pt x="14" y="85"/>
                  </a:cubicBezTo>
                  <a:cubicBezTo>
                    <a:pt x="13" y="84"/>
                    <a:pt x="13" y="83"/>
                    <a:pt x="13" y="83"/>
                  </a:cubicBezTo>
                  <a:cubicBezTo>
                    <a:pt x="13" y="83"/>
                    <a:pt x="11" y="83"/>
                    <a:pt x="10" y="83"/>
                  </a:cubicBezTo>
                  <a:cubicBezTo>
                    <a:pt x="10" y="83"/>
                    <a:pt x="9" y="83"/>
                    <a:pt x="9" y="83"/>
                  </a:cubicBezTo>
                  <a:cubicBezTo>
                    <a:pt x="9" y="83"/>
                    <a:pt x="8" y="81"/>
                    <a:pt x="9" y="81"/>
                  </a:cubicBezTo>
                  <a:cubicBezTo>
                    <a:pt x="9" y="80"/>
                    <a:pt x="8" y="79"/>
                    <a:pt x="7" y="78"/>
                  </a:cubicBezTo>
                  <a:cubicBezTo>
                    <a:pt x="7" y="78"/>
                    <a:pt x="5" y="75"/>
                    <a:pt x="5" y="75"/>
                  </a:cubicBezTo>
                  <a:cubicBezTo>
                    <a:pt x="5" y="75"/>
                    <a:pt x="4" y="75"/>
                    <a:pt x="4" y="74"/>
                  </a:cubicBezTo>
                  <a:cubicBezTo>
                    <a:pt x="4" y="73"/>
                    <a:pt x="4" y="72"/>
                    <a:pt x="4" y="72"/>
                  </a:cubicBezTo>
                  <a:cubicBezTo>
                    <a:pt x="3" y="70"/>
                    <a:pt x="3" y="70"/>
                    <a:pt x="3" y="70"/>
                  </a:cubicBezTo>
                  <a:cubicBezTo>
                    <a:pt x="3" y="70"/>
                    <a:pt x="5" y="69"/>
                    <a:pt x="5" y="68"/>
                  </a:cubicBezTo>
                  <a:cubicBezTo>
                    <a:pt x="5" y="68"/>
                    <a:pt x="6" y="67"/>
                    <a:pt x="5" y="66"/>
                  </a:cubicBezTo>
                  <a:cubicBezTo>
                    <a:pt x="5" y="65"/>
                    <a:pt x="3" y="64"/>
                    <a:pt x="3" y="64"/>
                  </a:cubicBezTo>
                  <a:cubicBezTo>
                    <a:pt x="2" y="63"/>
                    <a:pt x="1" y="62"/>
                    <a:pt x="0" y="61"/>
                  </a:cubicBezTo>
                  <a:cubicBezTo>
                    <a:pt x="0" y="60"/>
                    <a:pt x="0" y="59"/>
                    <a:pt x="0" y="59"/>
                  </a:cubicBezTo>
                  <a:cubicBezTo>
                    <a:pt x="0" y="59"/>
                    <a:pt x="0" y="58"/>
                    <a:pt x="1" y="58"/>
                  </a:cubicBezTo>
                  <a:cubicBezTo>
                    <a:pt x="2" y="57"/>
                    <a:pt x="3" y="57"/>
                    <a:pt x="3" y="56"/>
                  </a:cubicBezTo>
                  <a:cubicBezTo>
                    <a:pt x="3" y="56"/>
                    <a:pt x="4" y="56"/>
                    <a:pt x="4" y="55"/>
                  </a:cubicBezTo>
                  <a:cubicBezTo>
                    <a:pt x="3" y="54"/>
                    <a:pt x="2" y="53"/>
                    <a:pt x="2" y="53"/>
                  </a:cubicBezTo>
                  <a:cubicBezTo>
                    <a:pt x="3" y="50"/>
                    <a:pt x="3" y="50"/>
                    <a:pt x="3" y="50"/>
                  </a:cubicBezTo>
                  <a:cubicBezTo>
                    <a:pt x="2" y="49"/>
                    <a:pt x="2" y="49"/>
                    <a:pt x="2" y="49"/>
                  </a:cubicBezTo>
                  <a:cubicBezTo>
                    <a:pt x="2" y="45"/>
                    <a:pt x="2" y="45"/>
                    <a:pt x="2" y="45"/>
                  </a:cubicBezTo>
                  <a:cubicBezTo>
                    <a:pt x="2" y="44"/>
                    <a:pt x="2" y="44"/>
                    <a:pt x="2" y="44"/>
                  </a:cubicBezTo>
                  <a:cubicBezTo>
                    <a:pt x="2" y="44"/>
                    <a:pt x="3" y="42"/>
                    <a:pt x="3" y="42"/>
                  </a:cubicBezTo>
                  <a:cubicBezTo>
                    <a:pt x="3" y="41"/>
                    <a:pt x="3" y="39"/>
                    <a:pt x="3" y="39"/>
                  </a:cubicBezTo>
                  <a:cubicBezTo>
                    <a:pt x="3" y="39"/>
                    <a:pt x="3" y="39"/>
                    <a:pt x="3" y="39"/>
                  </a:cubicBezTo>
                  <a:cubicBezTo>
                    <a:pt x="5" y="40"/>
                    <a:pt x="8" y="39"/>
                    <a:pt x="9" y="39"/>
                  </a:cubicBezTo>
                  <a:cubicBezTo>
                    <a:pt x="11" y="39"/>
                    <a:pt x="11" y="36"/>
                    <a:pt x="10" y="33"/>
                  </a:cubicBezTo>
                  <a:cubicBezTo>
                    <a:pt x="10" y="31"/>
                    <a:pt x="11" y="29"/>
                    <a:pt x="11" y="27"/>
                  </a:cubicBezTo>
                  <a:cubicBezTo>
                    <a:pt x="12" y="25"/>
                    <a:pt x="15" y="24"/>
                    <a:pt x="18" y="22"/>
                  </a:cubicBezTo>
                  <a:cubicBezTo>
                    <a:pt x="20" y="20"/>
                    <a:pt x="20" y="18"/>
                    <a:pt x="23" y="18"/>
                  </a:cubicBezTo>
                  <a:cubicBezTo>
                    <a:pt x="23" y="18"/>
                    <a:pt x="24" y="18"/>
                    <a:pt x="25" y="19"/>
                  </a:cubicBezTo>
                  <a:cubicBezTo>
                    <a:pt x="25" y="19"/>
                    <a:pt x="25" y="20"/>
                    <a:pt x="26" y="21"/>
                  </a:cubicBezTo>
                  <a:cubicBezTo>
                    <a:pt x="26" y="21"/>
                    <a:pt x="26" y="21"/>
                    <a:pt x="27" y="21"/>
                  </a:cubicBezTo>
                  <a:cubicBezTo>
                    <a:pt x="29" y="24"/>
                    <a:pt x="31" y="26"/>
                    <a:pt x="31" y="18"/>
                  </a:cubicBezTo>
                  <a:cubicBezTo>
                    <a:pt x="32" y="11"/>
                    <a:pt x="37" y="13"/>
                    <a:pt x="41" y="11"/>
                  </a:cubicBezTo>
                  <a:cubicBezTo>
                    <a:pt x="41" y="11"/>
                    <a:pt x="41" y="11"/>
                    <a:pt x="42" y="10"/>
                  </a:cubicBezTo>
                  <a:cubicBezTo>
                    <a:pt x="43" y="11"/>
                    <a:pt x="44" y="11"/>
                    <a:pt x="45" y="11"/>
                  </a:cubicBezTo>
                  <a:cubicBezTo>
                    <a:pt x="46" y="11"/>
                    <a:pt x="46" y="11"/>
                    <a:pt x="46" y="11"/>
                  </a:cubicBezTo>
                  <a:cubicBezTo>
                    <a:pt x="46" y="11"/>
                    <a:pt x="49" y="7"/>
                    <a:pt x="49" y="7"/>
                  </a:cubicBezTo>
                  <a:cubicBezTo>
                    <a:pt x="50" y="7"/>
                    <a:pt x="52" y="6"/>
                    <a:pt x="52" y="6"/>
                  </a:cubicBezTo>
                  <a:cubicBezTo>
                    <a:pt x="54" y="3"/>
                    <a:pt x="54" y="3"/>
                    <a:pt x="54" y="3"/>
                  </a:cubicBezTo>
                  <a:cubicBezTo>
                    <a:pt x="54" y="3"/>
                    <a:pt x="56" y="4"/>
                    <a:pt x="57" y="4"/>
                  </a:cubicBezTo>
                  <a:cubicBezTo>
                    <a:pt x="58" y="4"/>
                    <a:pt x="59" y="4"/>
                    <a:pt x="61" y="4"/>
                  </a:cubicBezTo>
                  <a:cubicBezTo>
                    <a:pt x="62" y="3"/>
                    <a:pt x="62" y="3"/>
                    <a:pt x="62" y="3"/>
                  </a:cubicBezTo>
                  <a:cubicBezTo>
                    <a:pt x="62" y="3"/>
                    <a:pt x="64" y="1"/>
                    <a:pt x="66" y="1"/>
                  </a:cubicBezTo>
                  <a:cubicBezTo>
                    <a:pt x="68" y="0"/>
                    <a:pt x="68" y="1"/>
                    <a:pt x="68" y="1"/>
                  </a:cubicBezTo>
                  <a:cubicBezTo>
                    <a:pt x="68" y="1"/>
                    <a:pt x="71" y="1"/>
                    <a:pt x="73" y="1"/>
                  </a:cubicBezTo>
                  <a:cubicBezTo>
                    <a:pt x="73" y="1"/>
                    <a:pt x="73" y="0"/>
                    <a:pt x="73" y="0"/>
                  </a:cubicBezTo>
                  <a:cubicBezTo>
                    <a:pt x="76" y="2"/>
                    <a:pt x="76" y="5"/>
                    <a:pt x="79" y="8"/>
                  </a:cubicBezTo>
                  <a:cubicBezTo>
                    <a:pt x="83" y="12"/>
                    <a:pt x="87" y="11"/>
                    <a:pt x="94" y="15"/>
                  </a:cubicBezTo>
                  <a:cubicBezTo>
                    <a:pt x="94" y="16"/>
                    <a:pt x="98" y="19"/>
                    <a:pt x="99" y="22"/>
                  </a:cubicBezTo>
                  <a:cubicBezTo>
                    <a:pt x="100" y="26"/>
                    <a:pt x="104" y="26"/>
                    <a:pt x="105" y="30"/>
                  </a:cubicBezTo>
                  <a:cubicBezTo>
                    <a:pt x="105" y="33"/>
                    <a:pt x="103" y="34"/>
                    <a:pt x="103" y="37"/>
                  </a:cubicBezTo>
                  <a:cubicBezTo>
                    <a:pt x="103" y="40"/>
                    <a:pt x="105" y="47"/>
                    <a:pt x="106" y="48"/>
                  </a:cubicBezTo>
                  <a:cubicBezTo>
                    <a:pt x="106" y="48"/>
                    <a:pt x="106" y="49"/>
                    <a:pt x="106" y="49"/>
                  </a:cubicBezTo>
                  <a:cubicBezTo>
                    <a:pt x="97" y="51"/>
                    <a:pt x="97" y="51"/>
                    <a:pt x="97" y="51"/>
                  </a:cubicBezTo>
                  <a:cubicBezTo>
                    <a:pt x="98" y="60"/>
                    <a:pt x="98" y="60"/>
                    <a:pt x="98" y="60"/>
                  </a:cubicBezTo>
                  <a:cubicBezTo>
                    <a:pt x="93" y="64"/>
                    <a:pt x="93" y="64"/>
                    <a:pt x="93" y="64"/>
                  </a:cubicBezTo>
                  <a:cubicBezTo>
                    <a:pt x="93" y="64"/>
                    <a:pt x="81" y="66"/>
                    <a:pt x="80" y="66"/>
                  </a:cubicBezTo>
                  <a:cubicBezTo>
                    <a:pt x="79" y="66"/>
                    <a:pt x="74" y="67"/>
                    <a:pt x="72" y="68"/>
                  </a:cubicBezTo>
                  <a:cubicBezTo>
                    <a:pt x="70" y="68"/>
                    <a:pt x="67" y="70"/>
                    <a:pt x="66" y="70"/>
                  </a:cubicBezTo>
                  <a:cubicBezTo>
                    <a:pt x="64" y="71"/>
                    <a:pt x="63" y="76"/>
                    <a:pt x="63" y="76"/>
                  </a:cubicBezTo>
                  <a:cubicBezTo>
                    <a:pt x="63" y="76"/>
                    <a:pt x="60" y="80"/>
                    <a:pt x="59" y="81"/>
                  </a:cubicBezTo>
                  <a:cubicBezTo>
                    <a:pt x="58" y="82"/>
                    <a:pt x="53" y="85"/>
                    <a:pt x="53" y="85"/>
                  </a:cubicBezTo>
                  <a:cubicBezTo>
                    <a:pt x="53" y="85"/>
                    <a:pt x="48" y="85"/>
                    <a:pt x="47" y="85"/>
                  </a:cubicBezTo>
                  <a:cubicBezTo>
                    <a:pt x="45" y="85"/>
                    <a:pt x="43" y="87"/>
                    <a:pt x="41" y="87"/>
                  </a:cubicBezTo>
                  <a:cubicBezTo>
                    <a:pt x="38" y="88"/>
                    <a:pt x="36" y="89"/>
                    <a:pt x="35" y="89"/>
                  </a:cubicBezTo>
                  <a:cubicBezTo>
                    <a:pt x="34" y="89"/>
                    <a:pt x="29" y="90"/>
                    <a:pt x="29" y="90"/>
                  </a:cubicBezTo>
                  <a:cubicBezTo>
                    <a:pt x="29" y="93"/>
                    <a:pt x="29" y="93"/>
                    <a:pt x="29" y="93"/>
                  </a:cubicBezTo>
                  <a:cubicBezTo>
                    <a:pt x="29" y="93"/>
                    <a:pt x="28" y="93"/>
                    <a:pt x="28" y="93"/>
                  </a:cubicBezTo>
                  <a:cubicBezTo>
                    <a:pt x="28" y="93"/>
                    <a:pt x="28" y="93"/>
                    <a:pt x="27" y="93"/>
                  </a:cubicBezTo>
                  <a:cubicBezTo>
                    <a:pt x="27" y="92"/>
                    <a:pt x="27" y="92"/>
                    <a:pt x="27" y="92"/>
                  </a:cubicBezTo>
                  <a:cubicBezTo>
                    <a:pt x="25" y="90"/>
                    <a:pt x="25" y="90"/>
                    <a:pt x="25" y="90"/>
                  </a:cubicBezTo>
                  <a:cubicBezTo>
                    <a:pt x="25" y="90"/>
                    <a:pt x="24" y="91"/>
                    <a:pt x="23" y="91"/>
                  </a:cubicBezTo>
                  <a:cubicBezTo>
                    <a:pt x="22" y="91"/>
                    <a:pt x="22" y="90"/>
                    <a:pt x="21" y="90"/>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24" name="Freeform 47"/>
            <p:cNvSpPr>
              <a:spLocks/>
            </p:cNvSpPr>
            <p:nvPr/>
          </p:nvSpPr>
          <p:spPr bwMode="auto">
            <a:xfrm>
              <a:off x="5588874" y="2851550"/>
              <a:ext cx="445269" cy="240785"/>
            </a:xfrm>
            <a:custGeom>
              <a:avLst/>
              <a:gdLst>
                <a:gd name="T0" fmla="*/ 32 w 195"/>
                <a:gd name="T1" fmla="*/ 49 h 109"/>
                <a:gd name="T2" fmla="*/ 40 w 195"/>
                <a:gd name="T3" fmla="*/ 37 h 109"/>
                <a:gd name="T4" fmla="*/ 47 w 195"/>
                <a:gd name="T5" fmla="*/ 25 h 109"/>
                <a:gd name="T6" fmla="*/ 53 w 195"/>
                <a:gd name="T7" fmla="*/ 15 h 109"/>
                <a:gd name="T8" fmla="*/ 64 w 195"/>
                <a:gd name="T9" fmla="*/ 13 h 109"/>
                <a:gd name="T10" fmla="*/ 71 w 195"/>
                <a:gd name="T11" fmla="*/ 17 h 109"/>
                <a:gd name="T12" fmla="*/ 78 w 195"/>
                <a:gd name="T13" fmla="*/ 8 h 109"/>
                <a:gd name="T14" fmla="*/ 87 w 195"/>
                <a:gd name="T15" fmla="*/ 10 h 109"/>
                <a:gd name="T16" fmla="*/ 96 w 195"/>
                <a:gd name="T17" fmla="*/ 14 h 109"/>
                <a:gd name="T18" fmla="*/ 97 w 195"/>
                <a:gd name="T19" fmla="*/ 22 h 109"/>
                <a:gd name="T20" fmla="*/ 102 w 195"/>
                <a:gd name="T21" fmla="*/ 23 h 109"/>
                <a:gd name="T22" fmla="*/ 106 w 195"/>
                <a:gd name="T23" fmla="*/ 23 h 109"/>
                <a:gd name="T24" fmla="*/ 108 w 195"/>
                <a:gd name="T25" fmla="*/ 20 h 109"/>
                <a:gd name="T26" fmla="*/ 111 w 195"/>
                <a:gd name="T27" fmla="*/ 15 h 109"/>
                <a:gd name="T28" fmla="*/ 114 w 195"/>
                <a:gd name="T29" fmla="*/ 12 h 109"/>
                <a:gd name="T30" fmla="*/ 118 w 195"/>
                <a:gd name="T31" fmla="*/ 9 h 109"/>
                <a:gd name="T32" fmla="*/ 123 w 195"/>
                <a:gd name="T33" fmla="*/ 9 h 109"/>
                <a:gd name="T34" fmla="*/ 126 w 195"/>
                <a:gd name="T35" fmla="*/ 8 h 109"/>
                <a:gd name="T36" fmla="*/ 131 w 195"/>
                <a:gd name="T37" fmla="*/ 9 h 109"/>
                <a:gd name="T38" fmla="*/ 135 w 195"/>
                <a:gd name="T39" fmla="*/ 11 h 109"/>
                <a:gd name="T40" fmla="*/ 142 w 195"/>
                <a:gd name="T41" fmla="*/ 7 h 109"/>
                <a:gd name="T42" fmla="*/ 145 w 195"/>
                <a:gd name="T43" fmla="*/ 4 h 109"/>
                <a:gd name="T44" fmla="*/ 148 w 195"/>
                <a:gd name="T45" fmla="*/ 1 h 109"/>
                <a:gd name="T46" fmla="*/ 154 w 195"/>
                <a:gd name="T47" fmla="*/ 2 h 109"/>
                <a:gd name="T48" fmla="*/ 162 w 195"/>
                <a:gd name="T49" fmla="*/ 1 h 109"/>
                <a:gd name="T50" fmla="*/ 168 w 195"/>
                <a:gd name="T51" fmla="*/ 1 h 109"/>
                <a:gd name="T52" fmla="*/ 173 w 195"/>
                <a:gd name="T53" fmla="*/ 4 h 109"/>
                <a:gd name="T54" fmla="*/ 175 w 195"/>
                <a:gd name="T55" fmla="*/ 9 h 109"/>
                <a:gd name="T56" fmla="*/ 183 w 195"/>
                <a:gd name="T57" fmla="*/ 10 h 109"/>
                <a:gd name="T58" fmla="*/ 187 w 195"/>
                <a:gd name="T59" fmla="*/ 11 h 109"/>
                <a:gd name="T60" fmla="*/ 195 w 195"/>
                <a:gd name="T61" fmla="*/ 12 h 109"/>
                <a:gd name="T62" fmla="*/ 193 w 195"/>
                <a:gd name="T63" fmla="*/ 20 h 109"/>
                <a:gd name="T64" fmla="*/ 192 w 195"/>
                <a:gd name="T65" fmla="*/ 27 h 109"/>
                <a:gd name="T66" fmla="*/ 191 w 195"/>
                <a:gd name="T67" fmla="*/ 33 h 109"/>
                <a:gd name="T68" fmla="*/ 188 w 195"/>
                <a:gd name="T69" fmla="*/ 39 h 109"/>
                <a:gd name="T70" fmla="*/ 188 w 195"/>
                <a:gd name="T71" fmla="*/ 47 h 109"/>
                <a:gd name="T72" fmla="*/ 186 w 195"/>
                <a:gd name="T73" fmla="*/ 52 h 109"/>
                <a:gd name="T74" fmla="*/ 169 w 195"/>
                <a:gd name="T75" fmla="*/ 49 h 109"/>
                <a:gd name="T76" fmla="*/ 146 w 195"/>
                <a:gd name="T77" fmla="*/ 50 h 109"/>
                <a:gd name="T78" fmla="*/ 126 w 195"/>
                <a:gd name="T79" fmla="*/ 70 h 109"/>
                <a:gd name="T80" fmla="*/ 110 w 195"/>
                <a:gd name="T81" fmla="*/ 78 h 109"/>
                <a:gd name="T82" fmla="*/ 94 w 195"/>
                <a:gd name="T83" fmla="*/ 85 h 109"/>
                <a:gd name="T84" fmla="*/ 73 w 195"/>
                <a:gd name="T85" fmla="*/ 96 h 109"/>
                <a:gd name="T86" fmla="*/ 47 w 195"/>
                <a:gd name="T87" fmla="*/ 107 h 109"/>
                <a:gd name="T88" fmla="*/ 22 w 195"/>
                <a:gd name="T89" fmla="*/ 98 h 109"/>
                <a:gd name="T90" fmla="*/ 14 w 195"/>
                <a:gd name="T91" fmla="*/ 102 h 109"/>
                <a:gd name="T92" fmla="*/ 4 w 195"/>
                <a:gd name="T93" fmla="*/ 88 h 109"/>
                <a:gd name="T94" fmla="*/ 0 w 195"/>
                <a:gd name="T95" fmla="*/ 84 h 109"/>
                <a:gd name="T96" fmla="*/ 2 w 195"/>
                <a:gd name="T97" fmla="*/ 75 h 109"/>
                <a:gd name="T98" fmla="*/ 3 w 195"/>
                <a:gd name="T99" fmla="*/ 68 h 109"/>
                <a:gd name="T100" fmla="*/ 5 w 195"/>
                <a:gd name="T101" fmla="*/ 60 h 109"/>
                <a:gd name="T102" fmla="*/ 9 w 195"/>
                <a:gd name="T103" fmla="*/ 55 h 109"/>
                <a:gd name="T104" fmla="*/ 16 w 195"/>
                <a:gd name="T105" fmla="*/ 57 h 109"/>
                <a:gd name="T106" fmla="*/ 22 w 195"/>
                <a:gd name="T107"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5" h="109">
                  <a:moveTo>
                    <a:pt x="26" y="54"/>
                  </a:moveTo>
                  <a:cubicBezTo>
                    <a:pt x="29" y="52"/>
                    <a:pt x="29" y="52"/>
                    <a:pt x="29" y="52"/>
                  </a:cubicBezTo>
                  <a:cubicBezTo>
                    <a:pt x="29" y="52"/>
                    <a:pt x="29" y="49"/>
                    <a:pt x="30" y="50"/>
                  </a:cubicBezTo>
                  <a:cubicBezTo>
                    <a:pt x="30" y="50"/>
                    <a:pt x="32" y="49"/>
                    <a:pt x="32" y="49"/>
                  </a:cubicBezTo>
                  <a:cubicBezTo>
                    <a:pt x="33" y="47"/>
                    <a:pt x="33" y="47"/>
                    <a:pt x="33" y="47"/>
                  </a:cubicBezTo>
                  <a:cubicBezTo>
                    <a:pt x="34" y="44"/>
                    <a:pt x="34" y="44"/>
                    <a:pt x="34" y="44"/>
                  </a:cubicBezTo>
                  <a:cubicBezTo>
                    <a:pt x="39" y="42"/>
                    <a:pt x="39" y="42"/>
                    <a:pt x="39" y="42"/>
                  </a:cubicBezTo>
                  <a:cubicBezTo>
                    <a:pt x="40" y="37"/>
                    <a:pt x="40" y="37"/>
                    <a:pt x="40" y="37"/>
                  </a:cubicBezTo>
                  <a:cubicBezTo>
                    <a:pt x="39" y="34"/>
                    <a:pt x="39" y="34"/>
                    <a:pt x="39" y="34"/>
                  </a:cubicBezTo>
                  <a:cubicBezTo>
                    <a:pt x="39" y="34"/>
                    <a:pt x="39" y="30"/>
                    <a:pt x="40" y="30"/>
                  </a:cubicBezTo>
                  <a:cubicBezTo>
                    <a:pt x="41" y="30"/>
                    <a:pt x="44" y="28"/>
                    <a:pt x="44" y="28"/>
                  </a:cubicBezTo>
                  <a:cubicBezTo>
                    <a:pt x="47" y="25"/>
                    <a:pt x="47" y="25"/>
                    <a:pt x="47" y="25"/>
                  </a:cubicBezTo>
                  <a:cubicBezTo>
                    <a:pt x="47" y="23"/>
                    <a:pt x="47" y="23"/>
                    <a:pt x="47" y="23"/>
                  </a:cubicBezTo>
                  <a:cubicBezTo>
                    <a:pt x="49" y="19"/>
                    <a:pt x="49" y="19"/>
                    <a:pt x="49" y="19"/>
                  </a:cubicBezTo>
                  <a:cubicBezTo>
                    <a:pt x="51" y="17"/>
                    <a:pt x="51" y="17"/>
                    <a:pt x="51" y="17"/>
                  </a:cubicBezTo>
                  <a:cubicBezTo>
                    <a:pt x="53" y="15"/>
                    <a:pt x="53" y="15"/>
                    <a:pt x="53" y="15"/>
                  </a:cubicBezTo>
                  <a:cubicBezTo>
                    <a:pt x="56" y="14"/>
                    <a:pt x="56" y="14"/>
                    <a:pt x="56" y="14"/>
                  </a:cubicBezTo>
                  <a:cubicBezTo>
                    <a:pt x="56" y="14"/>
                    <a:pt x="57" y="14"/>
                    <a:pt x="58" y="14"/>
                  </a:cubicBezTo>
                  <a:cubicBezTo>
                    <a:pt x="59" y="14"/>
                    <a:pt x="60" y="13"/>
                    <a:pt x="60" y="13"/>
                  </a:cubicBezTo>
                  <a:cubicBezTo>
                    <a:pt x="61" y="13"/>
                    <a:pt x="64" y="13"/>
                    <a:pt x="64" y="13"/>
                  </a:cubicBezTo>
                  <a:cubicBezTo>
                    <a:pt x="64" y="13"/>
                    <a:pt x="66" y="11"/>
                    <a:pt x="66" y="12"/>
                  </a:cubicBezTo>
                  <a:cubicBezTo>
                    <a:pt x="66" y="14"/>
                    <a:pt x="66" y="15"/>
                    <a:pt x="66" y="15"/>
                  </a:cubicBezTo>
                  <a:cubicBezTo>
                    <a:pt x="67" y="16"/>
                    <a:pt x="68" y="18"/>
                    <a:pt x="68" y="18"/>
                  </a:cubicBezTo>
                  <a:cubicBezTo>
                    <a:pt x="68" y="18"/>
                    <a:pt x="70" y="18"/>
                    <a:pt x="71" y="17"/>
                  </a:cubicBezTo>
                  <a:cubicBezTo>
                    <a:pt x="72" y="16"/>
                    <a:pt x="74" y="15"/>
                    <a:pt x="74" y="15"/>
                  </a:cubicBezTo>
                  <a:cubicBezTo>
                    <a:pt x="74" y="15"/>
                    <a:pt x="76" y="17"/>
                    <a:pt x="76" y="16"/>
                  </a:cubicBezTo>
                  <a:cubicBezTo>
                    <a:pt x="76" y="15"/>
                    <a:pt x="76" y="11"/>
                    <a:pt x="76" y="11"/>
                  </a:cubicBezTo>
                  <a:cubicBezTo>
                    <a:pt x="78" y="8"/>
                    <a:pt x="78" y="8"/>
                    <a:pt x="78" y="8"/>
                  </a:cubicBezTo>
                  <a:cubicBezTo>
                    <a:pt x="78" y="8"/>
                    <a:pt x="80" y="8"/>
                    <a:pt x="80" y="7"/>
                  </a:cubicBezTo>
                  <a:cubicBezTo>
                    <a:pt x="80" y="6"/>
                    <a:pt x="82" y="4"/>
                    <a:pt x="82" y="4"/>
                  </a:cubicBezTo>
                  <a:cubicBezTo>
                    <a:pt x="85" y="4"/>
                    <a:pt x="85" y="4"/>
                    <a:pt x="85" y="4"/>
                  </a:cubicBezTo>
                  <a:cubicBezTo>
                    <a:pt x="87" y="10"/>
                    <a:pt x="87" y="10"/>
                    <a:pt x="87" y="10"/>
                  </a:cubicBezTo>
                  <a:cubicBezTo>
                    <a:pt x="90" y="12"/>
                    <a:pt x="90" y="12"/>
                    <a:pt x="90" y="12"/>
                  </a:cubicBezTo>
                  <a:cubicBezTo>
                    <a:pt x="91" y="13"/>
                    <a:pt x="91" y="13"/>
                    <a:pt x="91" y="13"/>
                  </a:cubicBezTo>
                  <a:cubicBezTo>
                    <a:pt x="93" y="14"/>
                    <a:pt x="93" y="14"/>
                    <a:pt x="93" y="14"/>
                  </a:cubicBezTo>
                  <a:cubicBezTo>
                    <a:pt x="96" y="14"/>
                    <a:pt x="96" y="14"/>
                    <a:pt x="96" y="14"/>
                  </a:cubicBezTo>
                  <a:cubicBezTo>
                    <a:pt x="96" y="15"/>
                    <a:pt x="96" y="15"/>
                    <a:pt x="96" y="15"/>
                  </a:cubicBezTo>
                  <a:cubicBezTo>
                    <a:pt x="98" y="17"/>
                    <a:pt x="98" y="17"/>
                    <a:pt x="98" y="17"/>
                  </a:cubicBezTo>
                  <a:cubicBezTo>
                    <a:pt x="99" y="20"/>
                    <a:pt x="99" y="20"/>
                    <a:pt x="99" y="20"/>
                  </a:cubicBezTo>
                  <a:cubicBezTo>
                    <a:pt x="97" y="22"/>
                    <a:pt x="97" y="22"/>
                    <a:pt x="97" y="22"/>
                  </a:cubicBezTo>
                  <a:cubicBezTo>
                    <a:pt x="97" y="23"/>
                    <a:pt x="97" y="23"/>
                    <a:pt x="97" y="23"/>
                  </a:cubicBezTo>
                  <a:cubicBezTo>
                    <a:pt x="98" y="24"/>
                    <a:pt x="98" y="24"/>
                    <a:pt x="98" y="24"/>
                  </a:cubicBezTo>
                  <a:cubicBezTo>
                    <a:pt x="98" y="24"/>
                    <a:pt x="99" y="24"/>
                    <a:pt x="99" y="24"/>
                  </a:cubicBezTo>
                  <a:cubicBezTo>
                    <a:pt x="99" y="24"/>
                    <a:pt x="101" y="23"/>
                    <a:pt x="102" y="23"/>
                  </a:cubicBezTo>
                  <a:cubicBezTo>
                    <a:pt x="102" y="23"/>
                    <a:pt x="102" y="22"/>
                    <a:pt x="102" y="22"/>
                  </a:cubicBezTo>
                  <a:cubicBezTo>
                    <a:pt x="102" y="22"/>
                    <a:pt x="104" y="21"/>
                    <a:pt x="104" y="21"/>
                  </a:cubicBezTo>
                  <a:cubicBezTo>
                    <a:pt x="104" y="21"/>
                    <a:pt x="105" y="21"/>
                    <a:pt x="105" y="21"/>
                  </a:cubicBezTo>
                  <a:cubicBezTo>
                    <a:pt x="105" y="22"/>
                    <a:pt x="106" y="23"/>
                    <a:pt x="106" y="23"/>
                  </a:cubicBezTo>
                  <a:cubicBezTo>
                    <a:pt x="106" y="23"/>
                    <a:pt x="107" y="22"/>
                    <a:pt x="107" y="23"/>
                  </a:cubicBezTo>
                  <a:cubicBezTo>
                    <a:pt x="107" y="23"/>
                    <a:pt x="108" y="23"/>
                    <a:pt x="108" y="23"/>
                  </a:cubicBezTo>
                  <a:cubicBezTo>
                    <a:pt x="108" y="23"/>
                    <a:pt x="108" y="23"/>
                    <a:pt x="108" y="22"/>
                  </a:cubicBezTo>
                  <a:cubicBezTo>
                    <a:pt x="108" y="20"/>
                    <a:pt x="108" y="20"/>
                    <a:pt x="108" y="20"/>
                  </a:cubicBezTo>
                  <a:cubicBezTo>
                    <a:pt x="108" y="19"/>
                    <a:pt x="108" y="18"/>
                    <a:pt x="108" y="18"/>
                  </a:cubicBezTo>
                  <a:cubicBezTo>
                    <a:pt x="109" y="17"/>
                    <a:pt x="109" y="17"/>
                    <a:pt x="109" y="16"/>
                  </a:cubicBezTo>
                  <a:cubicBezTo>
                    <a:pt x="109" y="16"/>
                    <a:pt x="108" y="15"/>
                    <a:pt x="109" y="15"/>
                  </a:cubicBezTo>
                  <a:cubicBezTo>
                    <a:pt x="110" y="15"/>
                    <a:pt x="111" y="15"/>
                    <a:pt x="111" y="15"/>
                  </a:cubicBezTo>
                  <a:cubicBezTo>
                    <a:pt x="111" y="15"/>
                    <a:pt x="111" y="14"/>
                    <a:pt x="111" y="14"/>
                  </a:cubicBezTo>
                  <a:cubicBezTo>
                    <a:pt x="111" y="14"/>
                    <a:pt x="112" y="13"/>
                    <a:pt x="113" y="13"/>
                  </a:cubicBezTo>
                  <a:cubicBezTo>
                    <a:pt x="113" y="13"/>
                    <a:pt x="113" y="14"/>
                    <a:pt x="114" y="13"/>
                  </a:cubicBezTo>
                  <a:cubicBezTo>
                    <a:pt x="115" y="12"/>
                    <a:pt x="114" y="12"/>
                    <a:pt x="114" y="12"/>
                  </a:cubicBezTo>
                  <a:cubicBezTo>
                    <a:pt x="114" y="11"/>
                    <a:pt x="114" y="11"/>
                    <a:pt x="114" y="11"/>
                  </a:cubicBezTo>
                  <a:cubicBezTo>
                    <a:pt x="115" y="10"/>
                    <a:pt x="114" y="11"/>
                    <a:pt x="116" y="11"/>
                  </a:cubicBezTo>
                  <a:cubicBezTo>
                    <a:pt x="117" y="10"/>
                    <a:pt x="118" y="10"/>
                    <a:pt x="118" y="10"/>
                  </a:cubicBezTo>
                  <a:cubicBezTo>
                    <a:pt x="118" y="10"/>
                    <a:pt x="118" y="9"/>
                    <a:pt x="118" y="9"/>
                  </a:cubicBezTo>
                  <a:cubicBezTo>
                    <a:pt x="120" y="8"/>
                    <a:pt x="120" y="8"/>
                    <a:pt x="120" y="8"/>
                  </a:cubicBezTo>
                  <a:cubicBezTo>
                    <a:pt x="120" y="8"/>
                    <a:pt x="120" y="9"/>
                    <a:pt x="120" y="9"/>
                  </a:cubicBezTo>
                  <a:cubicBezTo>
                    <a:pt x="120" y="9"/>
                    <a:pt x="121" y="9"/>
                    <a:pt x="122" y="9"/>
                  </a:cubicBezTo>
                  <a:cubicBezTo>
                    <a:pt x="122" y="9"/>
                    <a:pt x="123" y="10"/>
                    <a:pt x="123" y="9"/>
                  </a:cubicBezTo>
                  <a:cubicBezTo>
                    <a:pt x="123" y="9"/>
                    <a:pt x="124" y="9"/>
                    <a:pt x="124" y="8"/>
                  </a:cubicBezTo>
                  <a:cubicBezTo>
                    <a:pt x="124" y="8"/>
                    <a:pt x="124" y="8"/>
                    <a:pt x="124" y="8"/>
                  </a:cubicBezTo>
                  <a:cubicBezTo>
                    <a:pt x="124" y="8"/>
                    <a:pt x="124" y="7"/>
                    <a:pt x="125" y="7"/>
                  </a:cubicBezTo>
                  <a:cubicBezTo>
                    <a:pt x="126" y="8"/>
                    <a:pt x="125" y="8"/>
                    <a:pt x="126" y="8"/>
                  </a:cubicBezTo>
                  <a:cubicBezTo>
                    <a:pt x="126" y="7"/>
                    <a:pt x="128" y="6"/>
                    <a:pt x="128" y="6"/>
                  </a:cubicBezTo>
                  <a:cubicBezTo>
                    <a:pt x="128" y="6"/>
                    <a:pt x="128" y="6"/>
                    <a:pt x="129" y="8"/>
                  </a:cubicBezTo>
                  <a:cubicBezTo>
                    <a:pt x="129" y="9"/>
                    <a:pt x="130" y="9"/>
                    <a:pt x="131" y="9"/>
                  </a:cubicBezTo>
                  <a:cubicBezTo>
                    <a:pt x="131" y="9"/>
                    <a:pt x="131" y="9"/>
                    <a:pt x="131" y="9"/>
                  </a:cubicBezTo>
                  <a:cubicBezTo>
                    <a:pt x="131" y="10"/>
                    <a:pt x="132" y="11"/>
                    <a:pt x="132" y="11"/>
                  </a:cubicBezTo>
                  <a:cubicBezTo>
                    <a:pt x="133" y="11"/>
                    <a:pt x="133" y="11"/>
                    <a:pt x="133" y="11"/>
                  </a:cubicBezTo>
                  <a:cubicBezTo>
                    <a:pt x="134" y="10"/>
                    <a:pt x="134" y="10"/>
                    <a:pt x="134" y="10"/>
                  </a:cubicBezTo>
                  <a:cubicBezTo>
                    <a:pt x="134" y="10"/>
                    <a:pt x="134" y="11"/>
                    <a:pt x="135" y="11"/>
                  </a:cubicBezTo>
                  <a:cubicBezTo>
                    <a:pt x="136" y="11"/>
                    <a:pt x="137" y="12"/>
                    <a:pt x="137" y="12"/>
                  </a:cubicBezTo>
                  <a:cubicBezTo>
                    <a:pt x="137" y="11"/>
                    <a:pt x="138" y="10"/>
                    <a:pt x="138" y="10"/>
                  </a:cubicBezTo>
                  <a:cubicBezTo>
                    <a:pt x="138" y="9"/>
                    <a:pt x="138" y="9"/>
                    <a:pt x="139" y="8"/>
                  </a:cubicBezTo>
                  <a:cubicBezTo>
                    <a:pt x="139" y="8"/>
                    <a:pt x="142" y="7"/>
                    <a:pt x="142" y="7"/>
                  </a:cubicBezTo>
                  <a:cubicBezTo>
                    <a:pt x="142" y="7"/>
                    <a:pt x="141" y="5"/>
                    <a:pt x="140" y="5"/>
                  </a:cubicBezTo>
                  <a:cubicBezTo>
                    <a:pt x="140" y="5"/>
                    <a:pt x="139" y="4"/>
                    <a:pt x="141" y="3"/>
                  </a:cubicBezTo>
                  <a:cubicBezTo>
                    <a:pt x="142" y="3"/>
                    <a:pt x="143" y="3"/>
                    <a:pt x="143" y="3"/>
                  </a:cubicBezTo>
                  <a:cubicBezTo>
                    <a:pt x="145" y="4"/>
                    <a:pt x="145" y="4"/>
                    <a:pt x="145" y="4"/>
                  </a:cubicBezTo>
                  <a:cubicBezTo>
                    <a:pt x="145" y="3"/>
                    <a:pt x="145" y="3"/>
                    <a:pt x="145" y="3"/>
                  </a:cubicBezTo>
                  <a:cubicBezTo>
                    <a:pt x="146" y="2"/>
                    <a:pt x="146" y="2"/>
                    <a:pt x="146" y="2"/>
                  </a:cubicBezTo>
                  <a:cubicBezTo>
                    <a:pt x="146" y="2"/>
                    <a:pt x="147" y="1"/>
                    <a:pt x="147" y="1"/>
                  </a:cubicBezTo>
                  <a:cubicBezTo>
                    <a:pt x="147" y="1"/>
                    <a:pt x="148" y="1"/>
                    <a:pt x="148" y="1"/>
                  </a:cubicBezTo>
                  <a:cubicBezTo>
                    <a:pt x="149" y="1"/>
                    <a:pt x="150" y="1"/>
                    <a:pt x="150" y="1"/>
                  </a:cubicBezTo>
                  <a:cubicBezTo>
                    <a:pt x="150" y="1"/>
                    <a:pt x="151" y="2"/>
                    <a:pt x="151" y="2"/>
                  </a:cubicBezTo>
                  <a:cubicBezTo>
                    <a:pt x="152" y="2"/>
                    <a:pt x="153" y="2"/>
                    <a:pt x="153" y="2"/>
                  </a:cubicBezTo>
                  <a:cubicBezTo>
                    <a:pt x="153" y="2"/>
                    <a:pt x="154" y="3"/>
                    <a:pt x="154" y="2"/>
                  </a:cubicBezTo>
                  <a:cubicBezTo>
                    <a:pt x="155" y="2"/>
                    <a:pt x="155" y="1"/>
                    <a:pt x="155" y="1"/>
                  </a:cubicBezTo>
                  <a:cubicBezTo>
                    <a:pt x="155" y="1"/>
                    <a:pt x="159" y="0"/>
                    <a:pt x="159" y="0"/>
                  </a:cubicBezTo>
                  <a:cubicBezTo>
                    <a:pt x="159" y="0"/>
                    <a:pt x="160" y="0"/>
                    <a:pt x="160" y="0"/>
                  </a:cubicBezTo>
                  <a:cubicBezTo>
                    <a:pt x="161" y="1"/>
                    <a:pt x="162" y="1"/>
                    <a:pt x="162" y="1"/>
                  </a:cubicBezTo>
                  <a:cubicBezTo>
                    <a:pt x="163" y="1"/>
                    <a:pt x="164" y="2"/>
                    <a:pt x="164" y="2"/>
                  </a:cubicBezTo>
                  <a:cubicBezTo>
                    <a:pt x="165" y="3"/>
                    <a:pt x="166" y="3"/>
                    <a:pt x="166" y="3"/>
                  </a:cubicBezTo>
                  <a:cubicBezTo>
                    <a:pt x="166" y="3"/>
                    <a:pt x="166" y="1"/>
                    <a:pt x="166" y="1"/>
                  </a:cubicBezTo>
                  <a:cubicBezTo>
                    <a:pt x="167" y="1"/>
                    <a:pt x="168" y="1"/>
                    <a:pt x="168" y="1"/>
                  </a:cubicBezTo>
                  <a:cubicBezTo>
                    <a:pt x="169" y="2"/>
                    <a:pt x="169" y="2"/>
                    <a:pt x="169" y="2"/>
                  </a:cubicBezTo>
                  <a:cubicBezTo>
                    <a:pt x="169" y="2"/>
                    <a:pt x="170" y="3"/>
                    <a:pt x="171" y="3"/>
                  </a:cubicBezTo>
                  <a:cubicBezTo>
                    <a:pt x="171" y="3"/>
                    <a:pt x="172" y="2"/>
                    <a:pt x="172" y="2"/>
                  </a:cubicBezTo>
                  <a:cubicBezTo>
                    <a:pt x="172" y="3"/>
                    <a:pt x="173" y="3"/>
                    <a:pt x="173" y="4"/>
                  </a:cubicBezTo>
                  <a:cubicBezTo>
                    <a:pt x="173" y="4"/>
                    <a:pt x="174" y="5"/>
                    <a:pt x="174" y="5"/>
                  </a:cubicBezTo>
                  <a:cubicBezTo>
                    <a:pt x="174" y="6"/>
                    <a:pt x="175" y="6"/>
                    <a:pt x="175" y="6"/>
                  </a:cubicBezTo>
                  <a:cubicBezTo>
                    <a:pt x="175" y="7"/>
                    <a:pt x="175" y="8"/>
                    <a:pt x="175" y="8"/>
                  </a:cubicBezTo>
                  <a:cubicBezTo>
                    <a:pt x="175" y="8"/>
                    <a:pt x="175" y="8"/>
                    <a:pt x="175" y="9"/>
                  </a:cubicBezTo>
                  <a:cubicBezTo>
                    <a:pt x="176" y="9"/>
                    <a:pt x="179" y="9"/>
                    <a:pt x="179" y="9"/>
                  </a:cubicBezTo>
                  <a:cubicBezTo>
                    <a:pt x="179" y="9"/>
                    <a:pt x="180" y="9"/>
                    <a:pt x="180" y="10"/>
                  </a:cubicBezTo>
                  <a:cubicBezTo>
                    <a:pt x="180" y="10"/>
                    <a:pt x="182" y="10"/>
                    <a:pt x="182" y="10"/>
                  </a:cubicBezTo>
                  <a:cubicBezTo>
                    <a:pt x="182" y="10"/>
                    <a:pt x="183" y="9"/>
                    <a:pt x="183" y="10"/>
                  </a:cubicBezTo>
                  <a:cubicBezTo>
                    <a:pt x="183" y="10"/>
                    <a:pt x="183" y="11"/>
                    <a:pt x="183" y="11"/>
                  </a:cubicBezTo>
                  <a:cubicBezTo>
                    <a:pt x="185" y="11"/>
                    <a:pt x="185" y="11"/>
                    <a:pt x="185" y="11"/>
                  </a:cubicBezTo>
                  <a:cubicBezTo>
                    <a:pt x="186" y="11"/>
                    <a:pt x="186" y="11"/>
                    <a:pt x="186" y="11"/>
                  </a:cubicBezTo>
                  <a:cubicBezTo>
                    <a:pt x="186" y="11"/>
                    <a:pt x="187" y="10"/>
                    <a:pt x="187" y="11"/>
                  </a:cubicBezTo>
                  <a:cubicBezTo>
                    <a:pt x="187" y="11"/>
                    <a:pt x="188" y="11"/>
                    <a:pt x="188" y="11"/>
                  </a:cubicBezTo>
                  <a:cubicBezTo>
                    <a:pt x="188" y="11"/>
                    <a:pt x="190" y="12"/>
                    <a:pt x="190" y="12"/>
                  </a:cubicBezTo>
                  <a:cubicBezTo>
                    <a:pt x="190" y="12"/>
                    <a:pt x="191" y="12"/>
                    <a:pt x="192" y="12"/>
                  </a:cubicBezTo>
                  <a:cubicBezTo>
                    <a:pt x="192" y="12"/>
                    <a:pt x="195" y="12"/>
                    <a:pt x="195" y="12"/>
                  </a:cubicBezTo>
                  <a:cubicBezTo>
                    <a:pt x="195" y="12"/>
                    <a:pt x="195" y="13"/>
                    <a:pt x="195" y="14"/>
                  </a:cubicBezTo>
                  <a:cubicBezTo>
                    <a:pt x="195" y="14"/>
                    <a:pt x="195" y="16"/>
                    <a:pt x="195" y="16"/>
                  </a:cubicBezTo>
                  <a:cubicBezTo>
                    <a:pt x="195" y="16"/>
                    <a:pt x="194" y="17"/>
                    <a:pt x="194" y="18"/>
                  </a:cubicBezTo>
                  <a:cubicBezTo>
                    <a:pt x="193" y="18"/>
                    <a:pt x="193" y="20"/>
                    <a:pt x="193" y="20"/>
                  </a:cubicBezTo>
                  <a:cubicBezTo>
                    <a:pt x="193" y="20"/>
                    <a:pt x="193" y="21"/>
                    <a:pt x="193" y="21"/>
                  </a:cubicBezTo>
                  <a:cubicBezTo>
                    <a:pt x="193" y="21"/>
                    <a:pt x="193" y="23"/>
                    <a:pt x="193" y="23"/>
                  </a:cubicBezTo>
                  <a:cubicBezTo>
                    <a:pt x="192" y="25"/>
                    <a:pt x="192" y="25"/>
                    <a:pt x="192" y="25"/>
                  </a:cubicBezTo>
                  <a:cubicBezTo>
                    <a:pt x="192" y="25"/>
                    <a:pt x="191" y="26"/>
                    <a:pt x="192" y="27"/>
                  </a:cubicBezTo>
                  <a:cubicBezTo>
                    <a:pt x="192" y="27"/>
                    <a:pt x="192" y="28"/>
                    <a:pt x="192" y="28"/>
                  </a:cubicBezTo>
                  <a:cubicBezTo>
                    <a:pt x="193" y="29"/>
                    <a:pt x="193" y="29"/>
                    <a:pt x="193" y="29"/>
                  </a:cubicBezTo>
                  <a:cubicBezTo>
                    <a:pt x="191" y="31"/>
                    <a:pt x="191" y="31"/>
                    <a:pt x="191" y="31"/>
                  </a:cubicBezTo>
                  <a:cubicBezTo>
                    <a:pt x="191" y="33"/>
                    <a:pt x="191" y="33"/>
                    <a:pt x="191" y="33"/>
                  </a:cubicBezTo>
                  <a:cubicBezTo>
                    <a:pt x="191" y="33"/>
                    <a:pt x="192" y="34"/>
                    <a:pt x="191" y="35"/>
                  </a:cubicBezTo>
                  <a:cubicBezTo>
                    <a:pt x="191" y="35"/>
                    <a:pt x="190" y="36"/>
                    <a:pt x="190" y="36"/>
                  </a:cubicBezTo>
                  <a:cubicBezTo>
                    <a:pt x="190" y="36"/>
                    <a:pt x="188" y="38"/>
                    <a:pt x="188" y="38"/>
                  </a:cubicBezTo>
                  <a:cubicBezTo>
                    <a:pt x="188" y="38"/>
                    <a:pt x="188" y="39"/>
                    <a:pt x="188" y="39"/>
                  </a:cubicBezTo>
                  <a:cubicBezTo>
                    <a:pt x="188" y="39"/>
                    <a:pt x="187" y="41"/>
                    <a:pt x="187" y="41"/>
                  </a:cubicBezTo>
                  <a:cubicBezTo>
                    <a:pt x="187" y="41"/>
                    <a:pt x="187" y="44"/>
                    <a:pt x="187" y="44"/>
                  </a:cubicBezTo>
                  <a:cubicBezTo>
                    <a:pt x="187" y="44"/>
                    <a:pt x="188" y="45"/>
                    <a:pt x="188" y="45"/>
                  </a:cubicBezTo>
                  <a:cubicBezTo>
                    <a:pt x="188" y="45"/>
                    <a:pt x="188" y="46"/>
                    <a:pt x="188" y="47"/>
                  </a:cubicBezTo>
                  <a:cubicBezTo>
                    <a:pt x="187" y="47"/>
                    <a:pt x="188" y="48"/>
                    <a:pt x="188" y="49"/>
                  </a:cubicBezTo>
                  <a:cubicBezTo>
                    <a:pt x="188" y="49"/>
                    <a:pt x="188" y="50"/>
                    <a:pt x="188" y="50"/>
                  </a:cubicBezTo>
                  <a:cubicBezTo>
                    <a:pt x="187" y="52"/>
                    <a:pt x="187" y="52"/>
                    <a:pt x="187" y="52"/>
                  </a:cubicBezTo>
                  <a:cubicBezTo>
                    <a:pt x="186" y="52"/>
                    <a:pt x="186" y="52"/>
                    <a:pt x="186" y="52"/>
                  </a:cubicBezTo>
                  <a:cubicBezTo>
                    <a:pt x="187" y="55"/>
                    <a:pt x="187" y="55"/>
                    <a:pt x="187" y="55"/>
                  </a:cubicBezTo>
                  <a:cubicBezTo>
                    <a:pt x="185" y="57"/>
                    <a:pt x="185" y="57"/>
                    <a:pt x="185" y="57"/>
                  </a:cubicBezTo>
                  <a:cubicBezTo>
                    <a:pt x="177" y="57"/>
                    <a:pt x="177" y="57"/>
                    <a:pt x="177" y="57"/>
                  </a:cubicBezTo>
                  <a:cubicBezTo>
                    <a:pt x="169" y="49"/>
                    <a:pt x="169" y="49"/>
                    <a:pt x="169" y="49"/>
                  </a:cubicBezTo>
                  <a:cubicBezTo>
                    <a:pt x="163" y="48"/>
                    <a:pt x="163" y="48"/>
                    <a:pt x="163" y="48"/>
                  </a:cubicBezTo>
                  <a:cubicBezTo>
                    <a:pt x="158" y="52"/>
                    <a:pt x="158" y="52"/>
                    <a:pt x="158" y="52"/>
                  </a:cubicBezTo>
                  <a:cubicBezTo>
                    <a:pt x="151" y="53"/>
                    <a:pt x="151" y="53"/>
                    <a:pt x="151" y="53"/>
                  </a:cubicBezTo>
                  <a:cubicBezTo>
                    <a:pt x="146" y="50"/>
                    <a:pt x="146" y="50"/>
                    <a:pt x="146" y="50"/>
                  </a:cubicBezTo>
                  <a:cubicBezTo>
                    <a:pt x="132" y="54"/>
                    <a:pt x="132" y="54"/>
                    <a:pt x="132" y="54"/>
                  </a:cubicBezTo>
                  <a:cubicBezTo>
                    <a:pt x="131" y="57"/>
                    <a:pt x="131" y="57"/>
                    <a:pt x="131" y="57"/>
                  </a:cubicBezTo>
                  <a:cubicBezTo>
                    <a:pt x="129" y="64"/>
                    <a:pt x="129" y="64"/>
                    <a:pt x="129" y="64"/>
                  </a:cubicBezTo>
                  <a:cubicBezTo>
                    <a:pt x="126" y="70"/>
                    <a:pt x="126" y="70"/>
                    <a:pt x="126" y="70"/>
                  </a:cubicBezTo>
                  <a:cubicBezTo>
                    <a:pt x="122" y="72"/>
                    <a:pt x="122" y="72"/>
                    <a:pt x="122" y="72"/>
                  </a:cubicBezTo>
                  <a:cubicBezTo>
                    <a:pt x="119" y="74"/>
                    <a:pt x="119" y="74"/>
                    <a:pt x="119" y="74"/>
                  </a:cubicBezTo>
                  <a:cubicBezTo>
                    <a:pt x="116" y="78"/>
                    <a:pt x="116" y="78"/>
                    <a:pt x="116" y="78"/>
                  </a:cubicBezTo>
                  <a:cubicBezTo>
                    <a:pt x="110" y="78"/>
                    <a:pt x="110" y="78"/>
                    <a:pt x="110" y="78"/>
                  </a:cubicBezTo>
                  <a:cubicBezTo>
                    <a:pt x="106" y="77"/>
                    <a:pt x="106" y="77"/>
                    <a:pt x="106" y="77"/>
                  </a:cubicBezTo>
                  <a:cubicBezTo>
                    <a:pt x="100" y="78"/>
                    <a:pt x="100" y="78"/>
                    <a:pt x="100" y="78"/>
                  </a:cubicBezTo>
                  <a:cubicBezTo>
                    <a:pt x="98" y="84"/>
                    <a:pt x="98" y="84"/>
                    <a:pt x="98" y="84"/>
                  </a:cubicBezTo>
                  <a:cubicBezTo>
                    <a:pt x="94" y="85"/>
                    <a:pt x="94" y="85"/>
                    <a:pt x="94" y="85"/>
                  </a:cubicBezTo>
                  <a:cubicBezTo>
                    <a:pt x="87" y="86"/>
                    <a:pt x="87" y="86"/>
                    <a:pt x="87" y="86"/>
                  </a:cubicBezTo>
                  <a:cubicBezTo>
                    <a:pt x="78" y="89"/>
                    <a:pt x="78" y="89"/>
                    <a:pt x="78" y="89"/>
                  </a:cubicBezTo>
                  <a:cubicBezTo>
                    <a:pt x="73" y="94"/>
                    <a:pt x="73" y="94"/>
                    <a:pt x="73" y="94"/>
                  </a:cubicBezTo>
                  <a:cubicBezTo>
                    <a:pt x="73" y="96"/>
                    <a:pt x="73" y="96"/>
                    <a:pt x="73" y="96"/>
                  </a:cubicBezTo>
                  <a:cubicBezTo>
                    <a:pt x="73" y="96"/>
                    <a:pt x="77" y="99"/>
                    <a:pt x="79" y="100"/>
                  </a:cubicBezTo>
                  <a:cubicBezTo>
                    <a:pt x="81" y="102"/>
                    <a:pt x="75" y="103"/>
                    <a:pt x="74" y="104"/>
                  </a:cubicBezTo>
                  <a:cubicBezTo>
                    <a:pt x="73" y="105"/>
                    <a:pt x="64" y="106"/>
                    <a:pt x="64" y="106"/>
                  </a:cubicBezTo>
                  <a:cubicBezTo>
                    <a:pt x="47" y="107"/>
                    <a:pt x="47" y="107"/>
                    <a:pt x="47" y="107"/>
                  </a:cubicBezTo>
                  <a:cubicBezTo>
                    <a:pt x="38" y="109"/>
                    <a:pt x="38" y="109"/>
                    <a:pt x="38" y="109"/>
                  </a:cubicBezTo>
                  <a:cubicBezTo>
                    <a:pt x="34" y="107"/>
                    <a:pt x="34" y="107"/>
                    <a:pt x="34" y="107"/>
                  </a:cubicBezTo>
                  <a:cubicBezTo>
                    <a:pt x="27" y="103"/>
                    <a:pt x="27" y="103"/>
                    <a:pt x="27" y="103"/>
                  </a:cubicBezTo>
                  <a:cubicBezTo>
                    <a:pt x="22" y="98"/>
                    <a:pt x="22" y="98"/>
                    <a:pt x="22" y="98"/>
                  </a:cubicBezTo>
                  <a:cubicBezTo>
                    <a:pt x="22" y="98"/>
                    <a:pt x="22" y="98"/>
                    <a:pt x="22" y="98"/>
                  </a:cubicBezTo>
                  <a:cubicBezTo>
                    <a:pt x="14" y="97"/>
                    <a:pt x="14" y="97"/>
                    <a:pt x="14" y="97"/>
                  </a:cubicBezTo>
                  <a:cubicBezTo>
                    <a:pt x="14" y="98"/>
                    <a:pt x="14" y="98"/>
                    <a:pt x="14" y="98"/>
                  </a:cubicBezTo>
                  <a:cubicBezTo>
                    <a:pt x="14" y="102"/>
                    <a:pt x="14" y="102"/>
                    <a:pt x="14" y="102"/>
                  </a:cubicBezTo>
                  <a:cubicBezTo>
                    <a:pt x="11" y="106"/>
                    <a:pt x="11" y="106"/>
                    <a:pt x="11" y="106"/>
                  </a:cubicBezTo>
                  <a:cubicBezTo>
                    <a:pt x="9" y="103"/>
                    <a:pt x="8" y="98"/>
                    <a:pt x="6" y="93"/>
                  </a:cubicBezTo>
                  <a:cubicBezTo>
                    <a:pt x="6" y="93"/>
                    <a:pt x="6" y="92"/>
                    <a:pt x="5" y="91"/>
                  </a:cubicBezTo>
                  <a:cubicBezTo>
                    <a:pt x="5" y="90"/>
                    <a:pt x="4" y="88"/>
                    <a:pt x="4" y="88"/>
                  </a:cubicBezTo>
                  <a:cubicBezTo>
                    <a:pt x="4" y="88"/>
                    <a:pt x="4" y="88"/>
                    <a:pt x="4" y="88"/>
                  </a:cubicBezTo>
                  <a:cubicBezTo>
                    <a:pt x="3" y="87"/>
                    <a:pt x="2" y="86"/>
                    <a:pt x="2" y="86"/>
                  </a:cubicBezTo>
                  <a:cubicBezTo>
                    <a:pt x="2" y="86"/>
                    <a:pt x="2" y="85"/>
                    <a:pt x="2" y="85"/>
                  </a:cubicBezTo>
                  <a:cubicBezTo>
                    <a:pt x="1" y="85"/>
                    <a:pt x="0" y="84"/>
                    <a:pt x="0" y="84"/>
                  </a:cubicBezTo>
                  <a:cubicBezTo>
                    <a:pt x="0" y="84"/>
                    <a:pt x="0" y="81"/>
                    <a:pt x="0" y="81"/>
                  </a:cubicBezTo>
                  <a:cubicBezTo>
                    <a:pt x="0" y="79"/>
                    <a:pt x="0" y="79"/>
                    <a:pt x="0" y="79"/>
                  </a:cubicBezTo>
                  <a:cubicBezTo>
                    <a:pt x="2" y="77"/>
                    <a:pt x="2" y="77"/>
                    <a:pt x="2" y="77"/>
                  </a:cubicBezTo>
                  <a:cubicBezTo>
                    <a:pt x="2" y="77"/>
                    <a:pt x="2" y="75"/>
                    <a:pt x="2" y="75"/>
                  </a:cubicBezTo>
                  <a:cubicBezTo>
                    <a:pt x="2" y="75"/>
                    <a:pt x="3" y="73"/>
                    <a:pt x="3" y="73"/>
                  </a:cubicBezTo>
                  <a:cubicBezTo>
                    <a:pt x="2" y="72"/>
                    <a:pt x="2" y="72"/>
                    <a:pt x="2" y="72"/>
                  </a:cubicBezTo>
                  <a:cubicBezTo>
                    <a:pt x="2" y="69"/>
                    <a:pt x="2" y="69"/>
                    <a:pt x="2" y="69"/>
                  </a:cubicBezTo>
                  <a:cubicBezTo>
                    <a:pt x="3" y="68"/>
                    <a:pt x="3" y="68"/>
                    <a:pt x="3" y="68"/>
                  </a:cubicBezTo>
                  <a:cubicBezTo>
                    <a:pt x="3" y="66"/>
                    <a:pt x="3" y="66"/>
                    <a:pt x="3" y="66"/>
                  </a:cubicBezTo>
                  <a:cubicBezTo>
                    <a:pt x="3" y="66"/>
                    <a:pt x="3" y="65"/>
                    <a:pt x="3" y="65"/>
                  </a:cubicBezTo>
                  <a:cubicBezTo>
                    <a:pt x="4" y="65"/>
                    <a:pt x="4" y="62"/>
                    <a:pt x="4" y="62"/>
                  </a:cubicBezTo>
                  <a:cubicBezTo>
                    <a:pt x="4" y="62"/>
                    <a:pt x="5" y="60"/>
                    <a:pt x="5" y="60"/>
                  </a:cubicBezTo>
                  <a:cubicBezTo>
                    <a:pt x="6" y="60"/>
                    <a:pt x="6" y="59"/>
                    <a:pt x="6" y="59"/>
                  </a:cubicBezTo>
                  <a:cubicBezTo>
                    <a:pt x="6" y="58"/>
                    <a:pt x="6" y="57"/>
                    <a:pt x="6" y="57"/>
                  </a:cubicBezTo>
                  <a:cubicBezTo>
                    <a:pt x="8" y="56"/>
                    <a:pt x="8" y="56"/>
                    <a:pt x="8" y="56"/>
                  </a:cubicBezTo>
                  <a:cubicBezTo>
                    <a:pt x="8" y="56"/>
                    <a:pt x="9" y="55"/>
                    <a:pt x="9" y="55"/>
                  </a:cubicBezTo>
                  <a:cubicBezTo>
                    <a:pt x="9" y="55"/>
                    <a:pt x="10" y="55"/>
                    <a:pt x="11" y="55"/>
                  </a:cubicBezTo>
                  <a:cubicBezTo>
                    <a:pt x="11" y="55"/>
                    <a:pt x="12" y="55"/>
                    <a:pt x="13" y="55"/>
                  </a:cubicBezTo>
                  <a:cubicBezTo>
                    <a:pt x="13" y="55"/>
                    <a:pt x="13" y="56"/>
                    <a:pt x="14" y="56"/>
                  </a:cubicBezTo>
                  <a:cubicBezTo>
                    <a:pt x="15" y="56"/>
                    <a:pt x="16" y="57"/>
                    <a:pt x="16" y="57"/>
                  </a:cubicBezTo>
                  <a:cubicBezTo>
                    <a:pt x="17" y="56"/>
                    <a:pt x="17" y="56"/>
                    <a:pt x="17" y="56"/>
                  </a:cubicBezTo>
                  <a:cubicBezTo>
                    <a:pt x="18" y="56"/>
                    <a:pt x="18" y="55"/>
                    <a:pt x="18" y="55"/>
                  </a:cubicBezTo>
                  <a:cubicBezTo>
                    <a:pt x="19" y="55"/>
                    <a:pt x="21" y="56"/>
                    <a:pt x="21" y="56"/>
                  </a:cubicBezTo>
                  <a:cubicBezTo>
                    <a:pt x="21" y="56"/>
                    <a:pt x="22" y="57"/>
                    <a:pt x="22" y="56"/>
                  </a:cubicBezTo>
                  <a:cubicBezTo>
                    <a:pt x="23" y="56"/>
                    <a:pt x="24" y="55"/>
                    <a:pt x="24" y="55"/>
                  </a:cubicBezTo>
                  <a:cubicBezTo>
                    <a:pt x="26" y="54"/>
                    <a:pt x="26" y="54"/>
                    <a:pt x="26" y="5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25" name="Freeform 88"/>
            <p:cNvSpPr>
              <a:spLocks/>
            </p:cNvSpPr>
            <p:nvPr/>
          </p:nvSpPr>
          <p:spPr bwMode="auto">
            <a:xfrm>
              <a:off x="5320613" y="3211661"/>
              <a:ext cx="266062" cy="194972"/>
            </a:xfrm>
            <a:custGeom>
              <a:avLst/>
              <a:gdLst>
                <a:gd name="T0" fmla="*/ 5 w 117"/>
                <a:gd name="T1" fmla="*/ 46 h 88"/>
                <a:gd name="T2" fmla="*/ 1 w 117"/>
                <a:gd name="T3" fmla="*/ 42 h 88"/>
                <a:gd name="T4" fmla="*/ 6 w 117"/>
                <a:gd name="T5" fmla="*/ 36 h 88"/>
                <a:gd name="T6" fmla="*/ 10 w 117"/>
                <a:gd name="T7" fmla="*/ 33 h 88"/>
                <a:gd name="T8" fmla="*/ 13 w 117"/>
                <a:gd name="T9" fmla="*/ 27 h 88"/>
                <a:gd name="T10" fmla="*/ 41 w 117"/>
                <a:gd name="T11" fmla="*/ 31 h 88"/>
                <a:gd name="T12" fmla="*/ 48 w 117"/>
                <a:gd name="T13" fmla="*/ 26 h 88"/>
                <a:gd name="T14" fmla="*/ 55 w 117"/>
                <a:gd name="T15" fmla="*/ 19 h 88"/>
                <a:gd name="T16" fmla="*/ 71 w 117"/>
                <a:gd name="T17" fmla="*/ 15 h 88"/>
                <a:gd name="T18" fmla="*/ 85 w 117"/>
                <a:gd name="T19" fmla="*/ 12 h 88"/>
                <a:gd name="T20" fmla="*/ 95 w 117"/>
                <a:gd name="T21" fmla="*/ 8 h 88"/>
                <a:gd name="T22" fmla="*/ 101 w 117"/>
                <a:gd name="T23" fmla="*/ 2 h 88"/>
                <a:gd name="T24" fmla="*/ 107 w 117"/>
                <a:gd name="T25" fmla="*/ 2 h 88"/>
                <a:gd name="T26" fmla="*/ 108 w 117"/>
                <a:gd name="T27" fmla="*/ 5 h 88"/>
                <a:gd name="T28" fmla="*/ 109 w 117"/>
                <a:gd name="T29" fmla="*/ 7 h 88"/>
                <a:gd name="T30" fmla="*/ 111 w 117"/>
                <a:gd name="T31" fmla="*/ 10 h 88"/>
                <a:gd name="T32" fmla="*/ 115 w 117"/>
                <a:gd name="T33" fmla="*/ 19 h 88"/>
                <a:gd name="T34" fmla="*/ 109 w 117"/>
                <a:gd name="T35" fmla="*/ 22 h 88"/>
                <a:gd name="T36" fmla="*/ 107 w 117"/>
                <a:gd name="T37" fmla="*/ 27 h 88"/>
                <a:gd name="T38" fmla="*/ 102 w 117"/>
                <a:gd name="T39" fmla="*/ 28 h 88"/>
                <a:gd name="T40" fmla="*/ 101 w 117"/>
                <a:gd name="T41" fmla="*/ 32 h 88"/>
                <a:gd name="T42" fmla="*/ 96 w 117"/>
                <a:gd name="T43" fmla="*/ 35 h 88"/>
                <a:gd name="T44" fmla="*/ 91 w 117"/>
                <a:gd name="T45" fmla="*/ 38 h 88"/>
                <a:gd name="T46" fmla="*/ 86 w 117"/>
                <a:gd name="T47" fmla="*/ 41 h 88"/>
                <a:gd name="T48" fmla="*/ 87 w 117"/>
                <a:gd name="T49" fmla="*/ 46 h 88"/>
                <a:gd name="T50" fmla="*/ 90 w 117"/>
                <a:gd name="T51" fmla="*/ 49 h 88"/>
                <a:gd name="T52" fmla="*/ 89 w 117"/>
                <a:gd name="T53" fmla="*/ 56 h 88"/>
                <a:gd name="T54" fmla="*/ 88 w 117"/>
                <a:gd name="T55" fmla="*/ 60 h 88"/>
                <a:gd name="T56" fmla="*/ 83 w 117"/>
                <a:gd name="T57" fmla="*/ 62 h 88"/>
                <a:gd name="T58" fmla="*/ 78 w 117"/>
                <a:gd name="T59" fmla="*/ 64 h 88"/>
                <a:gd name="T60" fmla="*/ 76 w 117"/>
                <a:gd name="T61" fmla="*/ 68 h 88"/>
                <a:gd name="T62" fmla="*/ 79 w 117"/>
                <a:gd name="T63" fmla="*/ 69 h 88"/>
                <a:gd name="T64" fmla="*/ 77 w 117"/>
                <a:gd name="T65" fmla="*/ 72 h 88"/>
                <a:gd name="T66" fmla="*/ 76 w 117"/>
                <a:gd name="T67" fmla="*/ 76 h 88"/>
                <a:gd name="T68" fmla="*/ 79 w 117"/>
                <a:gd name="T69" fmla="*/ 80 h 88"/>
                <a:gd name="T70" fmla="*/ 74 w 117"/>
                <a:gd name="T71" fmla="*/ 83 h 88"/>
                <a:gd name="T72" fmla="*/ 69 w 117"/>
                <a:gd name="T73" fmla="*/ 81 h 88"/>
                <a:gd name="T74" fmla="*/ 64 w 117"/>
                <a:gd name="T75" fmla="*/ 80 h 88"/>
                <a:gd name="T76" fmla="*/ 61 w 117"/>
                <a:gd name="T77" fmla="*/ 82 h 88"/>
                <a:gd name="T78" fmla="*/ 55 w 117"/>
                <a:gd name="T79" fmla="*/ 80 h 88"/>
                <a:gd name="T80" fmla="*/ 53 w 117"/>
                <a:gd name="T81" fmla="*/ 77 h 88"/>
                <a:gd name="T82" fmla="*/ 49 w 117"/>
                <a:gd name="T83" fmla="*/ 72 h 88"/>
                <a:gd name="T84" fmla="*/ 46 w 117"/>
                <a:gd name="T85" fmla="*/ 76 h 88"/>
                <a:gd name="T86" fmla="*/ 45 w 117"/>
                <a:gd name="T87" fmla="*/ 80 h 88"/>
                <a:gd name="T88" fmla="*/ 39 w 117"/>
                <a:gd name="T89" fmla="*/ 83 h 88"/>
                <a:gd name="T90" fmla="*/ 33 w 117"/>
                <a:gd name="T91" fmla="*/ 84 h 88"/>
                <a:gd name="T92" fmla="*/ 28 w 117"/>
                <a:gd name="T93" fmla="*/ 83 h 88"/>
                <a:gd name="T94" fmla="*/ 27 w 117"/>
                <a:gd name="T95" fmla="*/ 84 h 88"/>
                <a:gd name="T96" fmla="*/ 24 w 117"/>
                <a:gd name="T97" fmla="*/ 87 h 88"/>
                <a:gd name="T98" fmla="*/ 21 w 117"/>
                <a:gd name="T99" fmla="*/ 88 h 88"/>
                <a:gd name="T100" fmla="*/ 15 w 117"/>
                <a:gd name="T101" fmla="*/ 87 h 88"/>
                <a:gd name="T102" fmla="*/ 11 w 117"/>
                <a:gd name="T103" fmla="*/ 84 h 88"/>
                <a:gd name="T104" fmla="*/ 15 w 117"/>
                <a:gd name="T105" fmla="*/ 82 h 88"/>
                <a:gd name="T106" fmla="*/ 17 w 117"/>
                <a:gd name="T107" fmla="*/ 81 h 88"/>
                <a:gd name="T108" fmla="*/ 19 w 117"/>
                <a:gd name="T109" fmla="*/ 79 h 88"/>
                <a:gd name="T110" fmla="*/ 17 w 117"/>
                <a:gd name="T111" fmla="*/ 77 h 88"/>
                <a:gd name="T112" fmla="*/ 9 w 117"/>
                <a:gd name="T113" fmla="*/ 67 h 88"/>
                <a:gd name="T114" fmla="*/ 11 w 117"/>
                <a:gd name="T115" fmla="*/ 61 h 88"/>
                <a:gd name="T116" fmla="*/ 9 w 117"/>
                <a:gd name="T117" fmla="*/ 58 h 88"/>
                <a:gd name="T118" fmla="*/ 6 w 117"/>
                <a:gd name="T119" fmla="*/ 58 h 88"/>
                <a:gd name="T120" fmla="*/ 5 w 117"/>
                <a:gd name="T121" fmla="*/ 55 h 88"/>
                <a:gd name="T122" fmla="*/ 11 w 117"/>
                <a:gd name="T12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7" h="88">
                  <a:moveTo>
                    <a:pt x="9" y="48"/>
                  </a:moveTo>
                  <a:cubicBezTo>
                    <a:pt x="7" y="47"/>
                    <a:pt x="7" y="47"/>
                    <a:pt x="7" y="47"/>
                  </a:cubicBezTo>
                  <a:cubicBezTo>
                    <a:pt x="5" y="46"/>
                    <a:pt x="5" y="46"/>
                    <a:pt x="5" y="46"/>
                  </a:cubicBezTo>
                  <a:cubicBezTo>
                    <a:pt x="2" y="46"/>
                    <a:pt x="2" y="46"/>
                    <a:pt x="2" y="46"/>
                  </a:cubicBezTo>
                  <a:cubicBezTo>
                    <a:pt x="0" y="44"/>
                    <a:pt x="0" y="44"/>
                    <a:pt x="0" y="44"/>
                  </a:cubicBezTo>
                  <a:cubicBezTo>
                    <a:pt x="1" y="42"/>
                    <a:pt x="1" y="42"/>
                    <a:pt x="1" y="42"/>
                  </a:cubicBezTo>
                  <a:cubicBezTo>
                    <a:pt x="1" y="40"/>
                    <a:pt x="1" y="40"/>
                    <a:pt x="1" y="40"/>
                  </a:cubicBezTo>
                  <a:cubicBezTo>
                    <a:pt x="1" y="40"/>
                    <a:pt x="3" y="38"/>
                    <a:pt x="3" y="38"/>
                  </a:cubicBezTo>
                  <a:cubicBezTo>
                    <a:pt x="4" y="37"/>
                    <a:pt x="6" y="36"/>
                    <a:pt x="6" y="36"/>
                  </a:cubicBezTo>
                  <a:cubicBezTo>
                    <a:pt x="7" y="34"/>
                    <a:pt x="7" y="34"/>
                    <a:pt x="7" y="34"/>
                  </a:cubicBezTo>
                  <a:cubicBezTo>
                    <a:pt x="7" y="34"/>
                    <a:pt x="8" y="33"/>
                    <a:pt x="9" y="33"/>
                  </a:cubicBezTo>
                  <a:cubicBezTo>
                    <a:pt x="10" y="33"/>
                    <a:pt x="10" y="34"/>
                    <a:pt x="10" y="33"/>
                  </a:cubicBezTo>
                  <a:cubicBezTo>
                    <a:pt x="11" y="33"/>
                    <a:pt x="11" y="29"/>
                    <a:pt x="11" y="29"/>
                  </a:cubicBezTo>
                  <a:cubicBezTo>
                    <a:pt x="11" y="27"/>
                    <a:pt x="11" y="27"/>
                    <a:pt x="11" y="27"/>
                  </a:cubicBezTo>
                  <a:cubicBezTo>
                    <a:pt x="13" y="27"/>
                    <a:pt x="13" y="27"/>
                    <a:pt x="13" y="27"/>
                  </a:cubicBezTo>
                  <a:cubicBezTo>
                    <a:pt x="22" y="30"/>
                    <a:pt x="22" y="30"/>
                    <a:pt x="22" y="30"/>
                  </a:cubicBezTo>
                  <a:cubicBezTo>
                    <a:pt x="32" y="31"/>
                    <a:pt x="32" y="31"/>
                    <a:pt x="32" y="31"/>
                  </a:cubicBezTo>
                  <a:cubicBezTo>
                    <a:pt x="41" y="31"/>
                    <a:pt x="41" y="31"/>
                    <a:pt x="41" y="31"/>
                  </a:cubicBezTo>
                  <a:cubicBezTo>
                    <a:pt x="43" y="31"/>
                    <a:pt x="43" y="31"/>
                    <a:pt x="43" y="31"/>
                  </a:cubicBezTo>
                  <a:cubicBezTo>
                    <a:pt x="46" y="29"/>
                    <a:pt x="46" y="29"/>
                    <a:pt x="46" y="29"/>
                  </a:cubicBezTo>
                  <a:cubicBezTo>
                    <a:pt x="48" y="26"/>
                    <a:pt x="48" y="26"/>
                    <a:pt x="48" y="26"/>
                  </a:cubicBezTo>
                  <a:cubicBezTo>
                    <a:pt x="52" y="25"/>
                    <a:pt x="52" y="25"/>
                    <a:pt x="52" y="25"/>
                  </a:cubicBezTo>
                  <a:cubicBezTo>
                    <a:pt x="53" y="23"/>
                    <a:pt x="53" y="23"/>
                    <a:pt x="53" y="23"/>
                  </a:cubicBezTo>
                  <a:cubicBezTo>
                    <a:pt x="55" y="19"/>
                    <a:pt x="55" y="19"/>
                    <a:pt x="55" y="19"/>
                  </a:cubicBezTo>
                  <a:cubicBezTo>
                    <a:pt x="58" y="17"/>
                    <a:pt x="58" y="17"/>
                    <a:pt x="58" y="17"/>
                  </a:cubicBezTo>
                  <a:cubicBezTo>
                    <a:pt x="64" y="17"/>
                    <a:pt x="64" y="17"/>
                    <a:pt x="64" y="17"/>
                  </a:cubicBezTo>
                  <a:cubicBezTo>
                    <a:pt x="71" y="15"/>
                    <a:pt x="71" y="15"/>
                    <a:pt x="71" y="15"/>
                  </a:cubicBezTo>
                  <a:cubicBezTo>
                    <a:pt x="76" y="17"/>
                    <a:pt x="76" y="17"/>
                    <a:pt x="76" y="17"/>
                  </a:cubicBezTo>
                  <a:cubicBezTo>
                    <a:pt x="82" y="13"/>
                    <a:pt x="82" y="13"/>
                    <a:pt x="82" y="13"/>
                  </a:cubicBezTo>
                  <a:cubicBezTo>
                    <a:pt x="85" y="12"/>
                    <a:pt x="85" y="12"/>
                    <a:pt x="85" y="12"/>
                  </a:cubicBezTo>
                  <a:cubicBezTo>
                    <a:pt x="90" y="10"/>
                    <a:pt x="90" y="10"/>
                    <a:pt x="90" y="10"/>
                  </a:cubicBezTo>
                  <a:cubicBezTo>
                    <a:pt x="96" y="14"/>
                    <a:pt x="96" y="14"/>
                    <a:pt x="96" y="14"/>
                  </a:cubicBezTo>
                  <a:cubicBezTo>
                    <a:pt x="95" y="8"/>
                    <a:pt x="95" y="8"/>
                    <a:pt x="95" y="8"/>
                  </a:cubicBezTo>
                  <a:cubicBezTo>
                    <a:pt x="96" y="4"/>
                    <a:pt x="96" y="4"/>
                    <a:pt x="96" y="4"/>
                  </a:cubicBezTo>
                  <a:cubicBezTo>
                    <a:pt x="100" y="2"/>
                    <a:pt x="100" y="2"/>
                    <a:pt x="100" y="2"/>
                  </a:cubicBezTo>
                  <a:cubicBezTo>
                    <a:pt x="101" y="2"/>
                    <a:pt x="101" y="2"/>
                    <a:pt x="101" y="2"/>
                  </a:cubicBezTo>
                  <a:cubicBezTo>
                    <a:pt x="101" y="2"/>
                    <a:pt x="101" y="2"/>
                    <a:pt x="101" y="2"/>
                  </a:cubicBezTo>
                  <a:cubicBezTo>
                    <a:pt x="105" y="0"/>
                    <a:pt x="105" y="0"/>
                    <a:pt x="105" y="0"/>
                  </a:cubicBezTo>
                  <a:cubicBezTo>
                    <a:pt x="107" y="2"/>
                    <a:pt x="107" y="2"/>
                    <a:pt x="107" y="2"/>
                  </a:cubicBezTo>
                  <a:cubicBezTo>
                    <a:pt x="108" y="4"/>
                    <a:pt x="108" y="4"/>
                    <a:pt x="108" y="4"/>
                  </a:cubicBezTo>
                  <a:cubicBezTo>
                    <a:pt x="108" y="4"/>
                    <a:pt x="108" y="4"/>
                    <a:pt x="108" y="4"/>
                  </a:cubicBezTo>
                  <a:cubicBezTo>
                    <a:pt x="108" y="4"/>
                    <a:pt x="108" y="4"/>
                    <a:pt x="108" y="5"/>
                  </a:cubicBezTo>
                  <a:cubicBezTo>
                    <a:pt x="108" y="5"/>
                    <a:pt x="108" y="5"/>
                    <a:pt x="108" y="5"/>
                  </a:cubicBezTo>
                  <a:cubicBezTo>
                    <a:pt x="108" y="6"/>
                    <a:pt x="108" y="6"/>
                    <a:pt x="108" y="6"/>
                  </a:cubicBezTo>
                  <a:cubicBezTo>
                    <a:pt x="109" y="7"/>
                    <a:pt x="109" y="7"/>
                    <a:pt x="109" y="7"/>
                  </a:cubicBezTo>
                  <a:cubicBezTo>
                    <a:pt x="110" y="8"/>
                    <a:pt x="110" y="8"/>
                    <a:pt x="110" y="8"/>
                  </a:cubicBezTo>
                  <a:cubicBezTo>
                    <a:pt x="110" y="8"/>
                    <a:pt x="110" y="8"/>
                    <a:pt x="110" y="8"/>
                  </a:cubicBezTo>
                  <a:cubicBezTo>
                    <a:pt x="111" y="10"/>
                    <a:pt x="111" y="10"/>
                    <a:pt x="111" y="10"/>
                  </a:cubicBezTo>
                  <a:cubicBezTo>
                    <a:pt x="111" y="12"/>
                    <a:pt x="111" y="12"/>
                    <a:pt x="111" y="12"/>
                  </a:cubicBezTo>
                  <a:cubicBezTo>
                    <a:pt x="117" y="19"/>
                    <a:pt x="117" y="19"/>
                    <a:pt x="117" y="19"/>
                  </a:cubicBezTo>
                  <a:cubicBezTo>
                    <a:pt x="117" y="19"/>
                    <a:pt x="115" y="19"/>
                    <a:pt x="115" y="19"/>
                  </a:cubicBezTo>
                  <a:cubicBezTo>
                    <a:pt x="114" y="19"/>
                    <a:pt x="112" y="19"/>
                    <a:pt x="112" y="19"/>
                  </a:cubicBezTo>
                  <a:cubicBezTo>
                    <a:pt x="112" y="19"/>
                    <a:pt x="111" y="20"/>
                    <a:pt x="110" y="20"/>
                  </a:cubicBezTo>
                  <a:cubicBezTo>
                    <a:pt x="110" y="20"/>
                    <a:pt x="109" y="22"/>
                    <a:pt x="109" y="22"/>
                  </a:cubicBezTo>
                  <a:cubicBezTo>
                    <a:pt x="108" y="23"/>
                    <a:pt x="108" y="23"/>
                    <a:pt x="108" y="23"/>
                  </a:cubicBezTo>
                  <a:cubicBezTo>
                    <a:pt x="109" y="24"/>
                    <a:pt x="109" y="24"/>
                    <a:pt x="109" y="24"/>
                  </a:cubicBezTo>
                  <a:cubicBezTo>
                    <a:pt x="111" y="28"/>
                    <a:pt x="112" y="28"/>
                    <a:pt x="107" y="27"/>
                  </a:cubicBezTo>
                  <a:cubicBezTo>
                    <a:pt x="105" y="26"/>
                    <a:pt x="105" y="26"/>
                    <a:pt x="105" y="26"/>
                  </a:cubicBezTo>
                  <a:cubicBezTo>
                    <a:pt x="104" y="27"/>
                    <a:pt x="104" y="27"/>
                    <a:pt x="104" y="27"/>
                  </a:cubicBezTo>
                  <a:cubicBezTo>
                    <a:pt x="102" y="28"/>
                    <a:pt x="102" y="28"/>
                    <a:pt x="102" y="28"/>
                  </a:cubicBezTo>
                  <a:cubicBezTo>
                    <a:pt x="102" y="28"/>
                    <a:pt x="102" y="28"/>
                    <a:pt x="102" y="28"/>
                  </a:cubicBezTo>
                  <a:cubicBezTo>
                    <a:pt x="102" y="28"/>
                    <a:pt x="102" y="30"/>
                    <a:pt x="102" y="30"/>
                  </a:cubicBezTo>
                  <a:cubicBezTo>
                    <a:pt x="101" y="32"/>
                    <a:pt x="101" y="32"/>
                    <a:pt x="101" y="32"/>
                  </a:cubicBezTo>
                  <a:cubicBezTo>
                    <a:pt x="99" y="33"/>
                    <a:pt x="99" y="33"/>
                    <a:pt x="99" y="33"/>
                  </a:cubicBezTo>
                  <a:cubicBezTo>
                    <a:pt x="97" y="34"/>
                    <a:pt x="97" y="34"/>
                    <a:pt x="97" y="34"/>
                  </a:cubicBezTo>
                  <a:cubicBezTo>
                    <a:pt x="96" y="35"/>
                    <a:pt x="96" y="35"/>
                    <a:pt x="96" y="35"/>
                  </a:cubicBezTo>
                  <a:cubicBezTo>
                    <a:pt x="94" y="35"/>
                    <a:pt x="94" y="35"/>
                    <a:pt x="94" y="35"/>
                  </a:cubicBezTo>
                  <a:cubicBezTo>
                    <a:pt x="92" y="36"/>
                    <a:pt x="92" y="36"/>
                    <a:pt x="92" y="36"/>
                  </a:cubicBezTo>
                  <a:cubicBezTo>
                    <a:pt x="91" y="38"/>
                    <a:pt x="91" y="38"/>
                    <a:pt x="91" y="38"/>
                  </a:cubicBezTo>
                  <a:cubicBezTo>
                    <a:pt x="91" y="38"/>
                    <a:pt x="89" y="38"/>
                    <a:pt x="89" y="38"/>
                  </a:cubicBezTo>
                  <a:cubicBezTo>
                    <a:pt x="89" y="38"/>
                    <a:pt x="86" y="39"/>
                    <a:pt x="86" y="39"/>
                  </a:cubicBezTo>
                  <a:cubicBezTo>
                    <a:pt x="86" y="41"/>
                    <a:pt x="86" y="41"/>
                    <a:pt x="86" y="41"/>
                  </a:cubicBezTo>
                  <a:cubicBezTo>
                    <a:pt x="86" y="41"/>
                    <a:pt x="85" y="42"/>
                    <a:pt x="85" y="42"/>
                  </a:cubicBezTo>
                  <a:cubicBezTo>
                    <a:pt x="85" y="42"/>
                    <a:pt x="85" y="45"/>
                    <a:pt x="85" y="45"/>
                  </a:cubicBezTo>
                  <a:cubicBezTo>
                    <a:pt x="85" y="45"/>
                    <a:pt x="87" y="46"/>
                    <a:pt x="87" y="46"/>
                  </a:cubicBezTo>
                  <a:cubicBezTo>
                    <a:pt x="88" y="47"/>
                    <a:pt x="88" y="47"/>
                    <a:pt x="88" y="47"/>
                  </a:cubicBezTo>
                  <a:cubicBezTo>
                    <a:pt x="89" y="48"/>
                    <a:pt x="89" y="48"/>
                    <a:pt x="89" y="48"/>
                  </a:cubicBezTo>
                  <a:cubicBezTo>
                    <a:pt x="89" y="48"/>
                    <a:pt x="90" y="49"/>
                    <a:pt x="90" y="49"/>
                  </a:cubicBezTo>
                  <a:cubicBezTo>
                    <a:pt x="89" y="49"/>
                    <a:pt x="89" y="52"/>
                    <a:pt x="89" y="52"/>
                  </a:cubicBezTo>
                  <a:cubicBezTo>
                    <a:pt x="90" y="55"/>
                    <a:pt x="90" y="55"/>
                    <a:pt x="90" y="55"/>
                  </a:cubicBezTo>
                  <a:cubicBezTo>
                    <a:pt x="89" y="56"/>
                    <a:pt x="89" y="56"/>
                    <a:pt x="89" y="56"/>
                  </a:cubicBezTo>
                  <a:cubicBezTo>
                    <a:pt x="90" y="58"/>
                    <a:pt x="90" y="58"/>
                    <a:pt x="90" y="58"/>
                  </a:cubicBezTo>
                  <a:cubicBezTo>
                    <a:pt x="90" y="58"/>
                    <a:pt x="91" y="58"/>
                    <a:pt x="90" y="59"/>
                  </a:cubicBezTo>
                  <a:cubicBezTo>
                    <a:pt x="89" y="59"/>
                    <a:pt x="88" y="60"/>
                    <a:pt x="88" y="60"/>
                  </a:cubicBezTo>
                  <a:cubicBezTo>
                    <a:pt x="88" y="60"/>
                    <a:pt x="86" y="60"/>
                    <a:pt x="86" y="60"/>
                  </a:cubicBezTo>
                  <a:cubicBezTo>
                    <a:pt x="86" y="60"/>
                    <a:pt x="84" y="60"/>
                    <a:pt x="84" y="60"/>
                  </a:cubicBezTo>
                  <a:cubicBezTo>
                    <a:pt x="83" y="62"/>
                    <a:pt x="83" y="62"/>
                    <a:pt x="83" y="62"/>
                  </a:cubicBezTo>
                  <a:cubicBezTo>
                    <a:pt x="81" y="61"/>
                    <a:pt x="81" y="61"/>
                    <a:pt x="81" y="61"/>
                  </a:cubicBezTo>
                  <a:cubicBezTo>
                    <a:pt x="81" y="63"/>
                    <a:pt x="81" y="63"/>
                    <a:pt x="81" y="63"/>
                  </a:cubicBezTo>
                  <a:cubicBezTo>
                    <a:pt x="78" y="64"/>
                    <a:pt x="78" y="64"/>
                    <a:pt x="78" y="64"/>
                  </a:cubicBezTo>
                  <a:cubicBezTo>
                    <a:pt x="76" y="65"/>
                    <a:pt x="76" y="65"/>
                    <a:pt x="76" y="65"/>
                  </a:cubicBezTo>
                  <a:cubicBezTo>
                    <a:pt x="75" y="67"/>
                    <a:pt x="75" y="67"/>
                    <a:pt x="75" y="67"/>
                  </a:cubicBezTo>
                  <a:cubicBezTo>
                    <a:pt x="76" y="68"/>
                    <a:pt x="76" y="68"/>
                    <a:pt x="76" y="68"/>
                  </a:cubicBezTo>
                  <a:cubicBezTo>
                    <a:pt x="76" y="68"/>
                    <a:pt x="77" y="69"/>
                    <a:pt x="77" y="68"/>
                  </a:cubicBezTo>
                  <a:cubicBezTo>
                    <a:pt x="77" y="68"/>
                    <a:pt x="77" y="67"/>
                    <a:pt x="77" y="67"/>
                  </a:cubicBezTo>
                  <a:cubicBezTo>
                    <a:pt x="78" y="68"/>
                    <a:pt x="79" y="69"/>
                    <a:pt x="79" y="69"/>
                  </a:cubicBezTo>
                  <a:cubicBezTo>
                    <a:pt x="80" y="71"/>
                    <a:pt x="80" y="71"/>
                    <a:pt x="80" y="71"/>
                  </a:cubicBezTo>
                  <a:cubicBezTo>
                    <a:pt x="80" y="71"/>
                    <a:pt x="78" y="71"/>
                    <a:pt x="78" y="71"/>
                  </a:cubicBezTo>
                  <a:cubicBezTo>
                    <a:pt x="78" y="71"/>
                    <a:pt x="77" y="72"/>
                    <a:pt x="77" y="72"/>
                  </a:cubicBezTo>
                  <a:cubicBezTo>
                    <a:pt x="76" y="73"/>
                    <a:pt x="76" y="73"/>
                    <a:pt x="76" y="73"/>
                  </a:cubicBezTo>
                  <a:cubicBezTo>
                    <a:pt x="76" y="74"/>
                    <a:pt x="76" y="74"/>
                    <a:pt x="76" y="75"/>
                  </a:cubicBezTo>
                  <a:cubicBezTo>
                    <a:pt x="76" y="75"/>
                    <a:pt x="76" y="76"/>
                    <a:pt x="76" y="76"/>
                  </a:cubicBezTo>
                  <a:cubicBezTo>
                    <a:pt x="77" y="76"/>
                    <a:pt x="78" y="78"/>
                    <a:pt x="78" y="78"/>
                  </a:cubicBezTo>
                  <a:cubicBezTo>
                    <a:pt x="78" y="78"/>
                    <a:pt x="79" y="79"/>
                    <a:pt x="79" y="79"/>
                  </a:cubicBezTo>
                  <a:cubicBezTo>
                    <a:pt x="79" y="79"/>
                    <a:pt x="79" y="80"/>
                    <a:pt x="79" y="80"/>
                  </a:cubicBezTo>
                  <a:cubicBezTo>
                    <a:pt x="79" y="80"/>
                    <a:pt x="78" y="81"/>
                    <a:pt x="77" y="81"/>
                  </a:cubicBezTo>
                  <a:cubicBezTo>
                    <a:pt x="77" y="81"/>
                    <a:pt x="75" y="81"/>
                    <a:pt x="75" y="81"/>
                  </a:cubicBezTo>
                  <a:cubicBezTo>
                    <a:pt x="75" y="81"/>
                    <a:pt x="74" y="83"/>
                    <a:pt x="74" y="83"/>
                  </a:cubicBezTo>
                  <a:cubicBezTo>
                    <a:pt x="74" y="83"/>
                    <a:pt x="73" y="83"/>
                    <a:pt x="72" y="83"/>
                  </a:cubicBezTo>
                  <a:cubicBezTo>
                    <a:pt x="72" y="83"/>
                    <a:pt x="74" y="84"/>
                    <a:pt x="72" y="83"/>
                  </a:cubicBezTo>
                  <a:cubicBezTo>
                    <a:pt x="69" y="82"/>
                    <a:pt x="69" y="81"/>
                    <a:pt x="69" y="81"/>
                  </a:cubicBezTo>
                  <a:cubicBezTo>
                    <a:pt x="69" y="81"/>
                    <a:pt x="68" y="80"/>
                    <a:pt x="68" y="80"/>
                  </a:cubicBezTo>
                  <a:cubicBezTo>
                    <a:pt x="67" y="80"/>
                    <a:pt x="66" y="80"/>
                    <a:pt x="66" y="80"/>
                  </a:cubicBezTo>
                  <a:cubicBezTo>
                    <a:pt x="64" y="80"/>
                    <a:pt x="64" y="80"/>
                    <a:pt x="64" y="80"/>
                  </a:cubicBezTo>
                  <a:cubicBezTo>
                    <a:pt x="63" y="79"/>
                    <a:pt x="63" y="79"/>
                    <a:pt x="63" y="79"/>
                  </a:cubicBezTo>
                  <a:cubicBezTo>
                    <a:pt x="62" y="81"/>
                    <a:pt x="62" y="81"/>
                    <a:pt x="62" y="81"/>
                  </a:cubicBezTo>
                  <a:cubicBezTo>
                    <a:pt x="62" y="81"/>
                    <a:pt x="62" y="82"/>
                    <a:pt x="61" y="82"/>
                  </a:cubicBezTo>
                  <a:cubicBezTo>
                    <a:pt x="60" y="83"/>
                    <a:pt x="61" y="83"/>
                    <a:pt x="60" y="83"/>
                  </a:cubicBezTo>
                  <a:cubicBezTo>
                    <a:pt x="58" y="83"/>
                    <a:pt x="57" y="81"/>
                    <a:pt x="57" y="81"/>
                  </a:cubicBezTo>
                  <a:cubicBezTo>
                    <a:pt x="57" y="81"/>
                    <a:pt x="55" y="80"/>
                    <a:pt x="55" y="80"/>
                  </a:cubicBezTo>
                  <a:cubicBezTo>
                    <a:pt x="54" y="79"/>
                    <a:pt x="54" y="79"/>
                    <a:pt x="54" y="79"/>
                  </a:cubicBezTo>
                  <a:cubicBezTo>
                    <a:pt x="53" y="79"/>
                    <a:pt x="53" y="80"/>
                    <a:pt x="53" y="78"/>
                  </a:cubicBezTo>
                  <a:cubicBezTo>
                    <a:pt x="53" y="77"/>
                    <a:pt x="53" y="77"/>
                    <a:pt x="53" y="77"/>
                  </a:cubicBezTo>
                  <a:cubicBezTo>
                    <a:pt x="52" y="76"/>
                    <a:pt x="52" y="77"/>
                    <a:pt x="51" y="76"/>
                  </a:cubicBezTo>
                  <a:cubicBezTo>
                    <a:pt x="51" y="75"/>
                    <a:pt x="50" y="74"/>
                    <a:pt x="50" y="74"/>
                  </a:cubicBezTo>
                  <a:cubicBezTo>
                    <a:pt x="49" y="72"/>
                    <a:pt x="49" y="72"/>
                    <a:pt x="49" y="72"/>
                  </a:cubicBezTo>
                  <a:cubicBezTo>
                    <a:pt x="49" y="72"/>
                    <a:pt x="49" y="72"/>
                    <a:pt x="49" y="73"/>
                  </a:cubicBezTo>
                  <a:cubicBezTo>
                    <a:pt x="48" y="74"/>
                    <a:pt x="47" y="74"/>
                    <a:pt x="47" y="74"/>
                  </a:cubicBezTo>
                  <a:cubicBezTo>
                    <a:pt x="47" y="75"/>
                    <a:pt x="46" y="76"/>
                    <a:pt x="46" y="76"/>
                  </a:cubicBezTo>
                  <a:cubicBezTo>
                    <a:pt x="46" y="76"/>
                    <a:pt x="45" y="77"/>
                    <a:pt x="45" y="78"/>
                  </a:cubicBezTo>
                  <a:cubicBezTo>
                    <a:pt x="46" y="78"/>
                    <a:pt x="46" y="78"/>
                    <a:pt x="46" y="79"/>
                  </a:cubicBezTo>
                  <a:cubicBezTo>
                    <a:pt x="46" y="79"/>
                    <a:pt x="45" y="80"/>
                    <a:pt x="45" y="80"/>
                  </a:cubicBezTo>
                  <a:cubicBezTo>
                    <a:pt x="44" y="81"/>
                    <a:pt x="44" y="81"/>
                    <a:pt x="43" y="81"/>
                  </a:cubicBezTo>
                  <a:cubicBezTo>
                    <a:pt x="43" y="82"/>
                    <a:pt x="41" y="83"/>
                    <a:pt x="41" y="83"/>
                  </a:cubicBezTo>
                  <a:cubicBezTo>
                    <a:pt x="39" y="83"/>
                    <a:pt x="39" y="83"/>
                    <a:pt x="39" y="83"/>
                  </a:cubicBezTo>
                  <a:cubicBezTo>
                    <a:pt x="36" y="82"/>
                    <a:pt x="36" y="82"/>
                    <a:pt x="36" y="82"/>
                  </a:cubicBezTo>
                  <a:cubicBezTo>
                    <a:pt x="34" y="84"/>
                    <a:pt x="34" y="84"/>
                    <a:pt x="34" y="84"/>
                  </a:cubicBezTo>
                  <a:cubicBezTo>
                    <a:pt x="34" y="84"/>
                    <a:pt x="33" y="84"/>
                    <a:pt x="33" y="84"/>
                  </a:cubicBezTo>
                  <a:cubicBezTo>
                    <a:pt x="32" y="84"/>
                    <a:pt x="31" y="84"/>
                    <a:pt x="31" y="84"/>
                  </a:cubicBezTo>
                  <a:cubicBezTo>
                    <a:pt x="31" y="84"/>
                    <a:pt x="30" y="83"/>
                    <a:pt x="29" y="83"/>
                  </a:cubicBezTo>
                  <a:cubicBezTo>
                    <a:pt x="29" y="83"/>
                    <a:pt x="28" y="83"/>
                    <a:pt x="28" y="83"/>
                  </a:cubicBezTo>
                  <a:cubicBezTo>
                    <a:pt x="27" y="83"/>
                    <a:pt x="26" y="83"/>
                    <a:pt x="26" y="83"/>
                  </a:cubicBezTo>
                  <a:cubicBezTo>
                    <a:pt x="26" y="84"/>
                    <a:pt x="26" y="84"/>
                    <a:pt x="26" y="84"/>
                  </a:cubicBezTo>
                  <a:cubicBezTo>
                    <a:pt x="26" y="84"/>
                    <a:pt x="27" y="84"/>
                    <a:pt x="27" y="84"/>
                  </a:cubicBezTo>
                  <a:cubicBezTo>
                    <a:pt x="27" y="85"/>
                    <a:pt x="27" y="86"/>
                    <a:pt x="27" y="86"/>
                  </a:cubicBezTo>
                  <a:cubicBezTo>
                    <a:pt x="27" y="86"/>
                    <a:pt x="26" y="86"/>
                    <a:pt x="26" y="86"/>
                  </a:cubicBezTo>
                  <a:cubicBezTo>
                    <a:pt x="26" y="87"/>
                    <a:pt x="24" y="87"/>
                    <a:pt x="24" y="87"/>
                  </a:cubicBezTo>
                  <a:cubicBezTo>
                    <a:pt x="24" y="87"/>
                    <a:pt x="24" y="88"/>
                    <a:pt x="24" y="88"/>
                  </a:cubicBezTo>
                  <a:cubicBezTo>
                    <a:pt x="24" y="88"/>
                    <a:pt x="24" y="88"/>
                    <a:pt x="23" y="88"/>
                  </a:cubicBezTo>
                  <a:cubicBezTo>
                    <a:pt x="22" y="88"/>
                    <a:pt x="22" y="88"/>
                    <a:pt x="21" y="88"/>
                  </a:cubicBezTo>
                  <a:cubicBezTo>
                    <a:pt x="21" y="87"/>
                    <a:pt x="20" y="87"/>
                    <a:pt x="19" y="87"/>
                  </a:cubicBezTo>
                  <a:cubicBezTo>
                    <a:pt x="19" y="87"/>
                    <a:pt x="16" y="86"/>
                    <a:pt x="16" y="86"/>
                  </a:cubicBezTo>
                  <a:cubicBezTo>
                    <a:pt x="16" y="86"/>
                    <a:pt x="15" y="87"/>
                    <a:pt x="15" y="87"/>
                  </a:cubicBezTo>
                  <a:cubicBezTo>
                    <a:pt x="14" y="87"/>
                    <a:pt x="13" y="87"/>
                    <a:pt x="12" y="86"/>
                  </a:cubicBezTo>
                  <a:cubicBezTo>
                    <a:pt x="12" y="86"/>
                    <a:pt x="11" y="86"/>
                    <a:pt x="11" y="86"/>
                  </a:cubicBezTo>
                  <a:cubicBezTo>
                    <a:pt x="11" y="85"/>
                    <a:pt x="11" y="84"/>
                    <a:pt x="11" y="84"/>
                  </a:cubicBezTo>
                  <a:cubicBezTo>
                    <a:pt x="11" y="84"/>
                    <a:pt x="10" y="83"/>
                    <a:pt x="11" y="83"/>
                  </a:cubicBezTo>
                  <a:cubicBezTo>
                    <a:pt x="11" y="83"/>
                    <a:pt x="12" y="83"/>
                    <a:pt x="13" y="83"/>
                  </a:cubicBezTo>
                  <a:cubicBezTo>
                    <a:pt x="14" y="83"/>
                    <a:pt x="15" y="83"/>
                    <a:pt x="15" y="82"/>
                  </a:cubicBezTo>
                  <a:cubicBezTo>
                    <a:pt x="15" y="82"/>
                    <a:pt x="15" y="82"/>
                    <a:pt x="16" y="82"/>
                  </a:cubicBezTo>
                  <a:cubicBezTo>
                    <a:pt x="16" y="82"/>
                    <a:pt x="17" y="83"/>
                    <a:pt x="17" y="82"/>
                  </a:cubicBezTo>
                  <a:cubicBezTo>
                    <a:pt x="17" y="81"/>
                    <a:pt x="17" y="81"/>
                    <a:pt x="17" y="81"/>
                  </a:cubicBezTo>
                  <a:cubicBezTo>
                    <a:pt x="16" y="80"/>
                    <a:pt x="16" y="80"/>
                    <a:pt x="16" y="80"/>
                  </a:cubicBezTo>
                  <a:cubicBezTo>
                    <a:pt x="16" y="80"/>
                    <a:pt x="17" y="79"/>
                    <a:pt x="17" y="79"/>
                  </a:cubicBezTo>
                  <a:cubicBezTo>
                    <a:pt x="18" y="79"/>
                    <a:pt x="19" y="79"/>
                    <a:pt x="19" y="79"/>
                  </a:cubicBezTo>
                  <a:cubicBezTo>
                    <a:pt x="20" y="79"/>
                    <a:pt x="21" y="79"/>
                    <a:pt x="21" y="79"/>
                  </a:cubicBezTo>
                  <a:cubicBezTo>
                    <a:pt x="21" y="79"/>
                    <a:pt x="21" y="79"/>
                    <a:pt x="22" y="78"/>
                  </a:cubicBezTo>
                  <a:cubicBezTo>
                    <a:pt x="22" y="78"/>
                    <a:pt x="18" y="78"/>
                    <a:pt x="17" y="77"/>
                  </a:cubicBezTo>
                  <a:cubicBezTo>
                    <a:pt x="15" y="75"/>
                    <a:pt x="13" y="74"/>
                    <a:pt x="13" y="70"/>
                  </a:cubicBezTo>
                  <a:cubicBezTo>
                    <a:pt x="12" y="70"/>
                    <a:pt x="12" y="68"/>
                    <a:pt x="11" y="68"/>
                  </a:cubicBezTo>
                  <a:cubicBezTo>
                    <a:pt x="11" y="68"/>
                    <a:pt x="9" y="67"/>
                    <a:pt x="9" y="67"/>
                  </a:cubicBezTo>
                  <a:cubicBezTo>
                    <a:pt x="9" y="66"/>
                    <a:pt x="9" y="66"/>
                    <a:pt x="10" y="65"/>
                  </a:cubicBezTo>
                  <a:cubicBezTo>
                    <a:pt x="10" y="64"/>
                    <a:pt x="10" y="64"/>
                    <a:pt x="11" y="63"/>
                  </a:cubicBezTo>
                  <a:cubicBezTo>
                    <a:pt x="11" y="63"/>
                    <a:pt x="11" y="61"/>
                    <a:pt x="11" y="61"/>
                  </a:cubicBezTo>
                  <a:cubicBezTo>
                    <a:pt x="11" y="61"/>
                    <a:pt x="12" y="60"/>
                    <a:pt x="11" y="60"/>
                  </a:cubicBezTo>
                  <a:cubicBezTo>
                    <a:pt x="11" y="59"/>
                    <a:pt x="10" y="58"/>
                    <a:pt x="10" y="58"/>
                  </a:cubicBezTo>
                  <a:cubicBezTo>
                    <a:pt x="10" y="58"/>
                    <a:pt x="10" y="58"/>
                    <a:pt x="9" y="58"/>
                  </a:cubicBezTo>
                  <a:cubicBezTo>
                    <a:pt x="9" y="59"/>
                    <a:pt x="9" y="59"/>
                    <a:pt x="9" y="59"/>
                  </a:cubicBezTo>
                  <a:cubicBezTo>
                    <a:pt x="7" y="60"/>
                    <a:pt x="7" y="60"/>
                    <a:pt x="7" y="60"/>
                  </a:cubicBezTo>
                  <a:cubicBezTo>
                    <a:pt x="7" y="60"/>
                    <a:pt x="6" y="58"/>
                    <a:pt x="6" y="58"/>
                  </a:cubicBezTo>
                  <a:cubicBezTo>
                    <a:pt x="5" y="58"/>
                    <a:pt x="5" y="58"/>
                    <a:pt x="5" y="57"/>
                  </a:cubicBezTo>
                  <a:cubicBezTo>
                    <a:pt x="5" y="57"/>
                    <a:pt x="6" y="56"/>
                    <a:pt x="6" y="56"/>
                  </a:cubicBezTo>
                  <a:cubicBezTo>
                    <a:pt x="6" y="56"/>
                    <a:pt x="5" y="55"/>
                    <a:pt x="5" y="55"/>
                  </a:cubicBezTo>
                  <a:cubicBezTo>
                    <a:pt x="5" y="55"/>
                    <a:pt x="6" y="53"/>
                    <a:pt x="7" y="53"/>
                  </a:cubicBezTo>
                  <a:cubicBezTo>
                    <a:pt x="8" y="52"/>
                    <a:pt x="10" y="50"/>
                    <a:pt x="10" y="50"/>
                  </a:cubicBezTo>
                  <a:cubicBezTo>
                    <a:pt x="11" y="48"/>
                    <a:pt x="11" y="48"/>
                    <a:pt x="11" y="48"/>
                  </a:cubicBezTo>
                  <a:cubicBezTo>
                    <a:pt x="10" y="47"/>
                    <a:pt x="10" y="47"/>
                    <a:pt x="10" y="47"/>
                  </a:cubicBezTo>
                  <a:cubicBezTo>
                    <a:pt x="10" y="47"/>
                    <a:pt x="9" y="48"/>
                    <a:pt x="9" y="48"/>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26" name="Freeform 197"/>
            <p:cNvSpPr>
              <a:spLocks noEditPoints="1"/>
            </p:cNvSpPr>
            <p:nvPr/>
          </p:nvSpPr>
          <p:spPr bwMode="auto">
            <a:xfrm>
              <a:off x="5338204" y="3253212"/>
              <a:ext cx="517832" cy="466653"/>
            </a:xfrm>
            <a:custGeom>
              <a:avLst/>
              <a:gdLst>
                <a:gd name="T0" fmla="*/ 216 w 227"/>
                <a:gd name="T1" fmla="*/ 62 h 211"/>
                <a:gd name="T2" fmla="*/ 209 w 227"/>
                <a:gd name="T3" fmla="*/ 47 h 211"/>
                <a:gd name="T4" fmla="*/ 183 w 227"/>
                <a:gd name="T5" fmla="*/ 33 h 211"/>
                <a:gd name="T6" fmla="*/ 141 w 227"/>
                <a:gd name="T7" fmla="*/ 25 h 211"/>
                <a:gd name="T8" fmla="*/ 102 w 227"/>
                <a:gd name="T9" fmla="*/ 1 h 211"/>
                <a:gd name="T10" fmla="*/ 84 w 227"/>
                <a:gd name="T11" fmla="*/ 17 h 211"/>
                <a:gd name="T12" fmla="*/ 82 w 227"/>
                <a:gd name="T13" fmla="*/ 40 h 211"/>
                <a:gd name="T14" fmla="*/ 70 w 227"/>
                <a:gd name="T15" fmla="*/ 52 h 211"/>
                <a:gd name="T16" fmla="*/ 58 w 227"/>
                <a:gd name="T17" fmla="*/ 61 h 211"/>
                <a:gd name="T18" fmla="*/ 39 w 227"/>
                <a:gd name="T19" fmla="*/ 55 h 211"/>
                <a:gd name="T20" fmla="*/ 18 w 227"/>
                <a:gd name="T21" fmla="*/ 65 h 211"/>
                <a:gd name="T22" fmla="*/ 3 w 227"/>
                <a:gd name="T23" fmla="*/ 67 h 211"/>
                <a:gd name="T24" fmla="*/ 3 w 227"/>
                <a:gd name="T25" fmla="*/ 66 h 211"/>
                <a:gd name="T26" fmla="*/ 3 w 227"/>
                <a:gd name="T27" fmla="*/ 66 h 211"/>
                <a:gd name="T28" fmla="*/ 4 w 227"/>
                <a:gd name="T29" fmla="*/ 77 h 211"/>
                <a:gd name="T30" fmla="*/ 17 w 227"/>
                <a:gd name="T31" fmla="*/ 102 h 211"/>
                <a:gd name="T32" fmla="*/ 30 w 227"/>
                <a:gd name="T33" fmla="*/ 77 h 211"/>
                <a:gd name="T34" fmla="*/ 51 w 227"/>
                <a:gd name="T35" fmla="*/ 92 h 211"/>
                <a:gd name="T36" fmla="*/ 64 w 227"/>
                <a:gd name="T37" fmla="*/ 115 h 211"/>
                <a:gd name="T38" fmla="*/ 53 w 227"/>
                <a:gd name="T39" fmla="*/ 108 h 211"/>
                <a:gd name="T40" fmla="*/ 65 w 227"/>
                <a:gd name="T41" fmla="*/ 124 h 211"/>
                <a:gd name="T42" fmla="*/ 73 w 227"/>
                <a:gd name="T43" fmla="*/ 138 h 211"/>
                <a:gd name="T44" fmla="*/ 72 w 227"/>
                <a:gd name="T45" fmla="*/ 145 h 211"/>
                <a:gd name="T46" fmla="*/ 58 w 227"/>
                <a:gd name="T47" fmla="*/ 130 h 211"/>
                <a:gd name="T48" fmla="*/ 61 w 227"/>
                <a:gd name="T49" fmla="*/ 136 h 211"/>
                <a:gd name="T50" fmla="*/ 76 w 227"/>
                <a:gd name="T51" fmla="*/ 153 h 211"/>
                <a:gd name="T52" fmla="*/ 74 w 227"/>
                <a:gd name="T53" fmla="*/ 146 h 211"/>
                <a:gd name="T54" fmla="*/ 89 w 227"/>
                <a:gd name="T55" fmla="*/ 156 h 211"/>
                <a:gd name="T56" fmla="*/ 99 w 227"/>
                <a:gd name="T57" fmla="*/ 157 h 211"/>
                <a:gd name="T58" fmla="*/ 126 w 227"/>
                <a:gd name="T59" fmla="*/ 164 h 211"/>
                <a:gd name="T60" fmla="*/ 160 w 227"/>
                <a:gd name="T61" fmla="*/ 187 h 211"/>
                <a:gd name="T62" fmla="*/ 140 w 227"/>
                <a:gd name="T63" fmla="*/ 190 h 211"/>
                <a:gd name="T64" fmla="*/ 184 w 227"/>
                <a:gd name="T65" fmla="*/ 200 h 211"/>
                <a:gd name="T66" fmla="*/ 171 w 227"/>
                <a:gd name="T67" fmla="*/ 185 h 211"/>
                <a:gd name="T68" fmla="*/ 153 w 227"/>
                <a:gd name="T69" fmla="*/ 162 h 211"/>
                <a:gd name="T70" fmla="*/ 118 w 227"/>
                <a:gd name="T71" fmla="*/ 135 h 211"/>
                <a:gd name="T72" fmla="*/ 100 w 227"/>
                <a:gd name="T73" fmla="*/ 105 h 211"/>
                <a:gd name="T74" fmla="*/ 88 w 227"/>
                <a:gd name="T75" fmla="*/ 76 h 211"/>
                <a:gd name="T76" fmla="*/ 121 w 227"/>
                <a:gd name="T77" fmla="*/ 70 h 211"/>
                <a:gd name="T78" fmla="*/ 160 w 227"/>
                <a:gd name="T79" fmla="*/ 71 h 211"/>
                <a:gd name="T80" fmla="*/ 189 w 227"/>
                <a:gd name="T81" fmla="*/ 70 h 211"/>
                <a:gd name="T82" fmla="*/ 179 w 227"/>
                <a:gd name="T83" fmla="*/ 190 h 211"/>
                <a:gd name="T84" fmla="*/ 192 w 227"/>
                <a:gd name="T85" fmla="*/ 201 h 211"/>
                <a:gd name="T86" fmla="*/ 159 w 227"/>
                <a:gd name="T87" fmla="*/ 195 h 211"/>
                <a:gd name="T88" fmla="*/ 144 w 227"/>
                <a:gd name="T89" fmla="*/ 199 h 211"/>
                <a:gd name="T90" fmla="*/ 115 w 227"/>
                <a:gd name="T91" fmla="*/ 191 h 211"/>
                <a:gd name="T92" fmla="*/ 136 w 227"/>
                <a:gd name="T93" fmla="*/ 178 h 211"/>
                <a:gd name="T94" fmla="*/ 144 w 227"/>
                <a:gd name="T95" fmla="*/ 180 h 211"/>
                <a:gd name="T96" fmla="*/ 123 w 227"/>
                <a:gd name="T97" fmla="*/ 178 h 211"/>
                <a:gd name="T98" fmla="*/ 129 w 227"/>
                <a:gd name="T99" fmla="*/ 168 h 211"/>
                <a:gd name="T100" fmla="*/ 51 w 227"/>
                <a:gd name="T101" fmla="*/ 93 h 211"/>
                <a:gd name="T102" fmla="*/ 50 w 227"/>
                <a:gd name="T103" fmla="*/ 97 h 211"/>
                <a:gd name="T104" fmla="*/ 60 w 227"/>
                <a:gd name="T105" fmla="*/ 119 h 211"/>
                <a:gd name="T106" fmla="*/ 53 w 227"/>
                <a:gd name="T107" fmla="*/ 121 h 211"/>
                <a:gd name="T108" fmla="*/ 35 w 227"/>
                <a:gd name="T109" fmla="*/ 119 h 211"/>
                <a:gd name="T110" fmla="*/ 36 w 227"/>
                <a:gd name="T111" fmla="*/ 91 h 211"/>
                <a:gd name="T112" fmla="*/ 40 w 227"/>
                <a:gd name="T113" fmla="*/ 103 h 211"/>
                <a:gd name="T114" fmla="*/ 45 w 227"/>
                <a:gd name="T115" fmla="*/ 120 h 211"/>
                <a:gd name="T116" fmla="*/ 37 w 227"/>
                <a:gd name="T117" fmla="*/ 107 h 211"/>
                <a:gd name="T118" fmla="*/ 34 w 227"/>
                <a:gd name="T119"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7" h="211">
                  <a:moveTo>
                    <a:pt x="215" y="82"/>
                  </a:moveTo>
                  <a:cubicBezTo>
                    <a:pt x="215" y="80"/>
                    <a:pt x="214" y="79"/>
                    <a:pt x="216" y="78"/>
                  </a:cubicBezTo>
                  <a:cubicBezTo>
                    <a:pt x="217" y="78"/>
                    <a:pt x="218" y="80"/>
                    <a:pt x="218" y="78"/>
                  </a:cubicBezTo>
                  <a:cubicBezTo>
                    <a:pt x="218" y="76"/>
                    <a:pt x="219" y="77"/>
                    <a:pt x="218" y="75"/>
                  </a:cubicBezTo>
                  <a:cubicBezTo>
                    <a:pt x="218" y="75"/>
                    <a:pt x="218" y="75"/>
                    <a:pt x="218" y="75"/>
                  </a:cubicBezTo>
                  <a:cubicBezTo>
                    <a:pt x="218" y="75"/>
                    <a:pt x="218" y="75"/>
                    <a:pt x="218" y="75"/>
                  </a:cubicBezTo>
                  <a:cubicBezTo>
                    <a:pt x="218" y="75"/>
                    <a:pt x="218" y="77"/>
                    <a:pt x="217" y="77"/>
                  </a:cubicBezTo>
                  <a:cubicBezTo>
                    <a:pt x="217" y="77"/>
                    <a:pt x="216" y="78"/>
                    <a:pt x="215" y="78"/>
                  </a:cubicBezTo>
                  <a:cubicBezTo>
                    <a:pt x="214" y="77"/>
                    <a:pt x="214" y="77"/>
                    <a:pt x="214" y="77"/>
                  </a:cubicBezTo>
                  <a:cubicBezTo>
                    <a:pt x="216" y="75"/>
                    <a:pt x="216" y="75"/>
                    <a:pt x="216" y="75"/>
                  </a:cubicBezTo>
                  <a:cubicBezTo>
                    <a:pt x="216" y="71"/>
                    <a:pt x="216" y="71"/>
                    <a:pt x="216" y="71"/>
                  </a:cubicBezTo>
                  <a:cubicBezTo>
                    <a:pt x="216" y="71"/>
                    <a:pt x="215" y="69"/>
                    <a:pt x="214" y="67"/>
                  </a:cubicBezTo>
                  <a:cubicBezTo>
                    <a:pt x="213" y="66"/>
                    <a:pt x="212" y="65"/>
                    <a:pt x="212" y="65"/>
                  </a:cubicBezTo>
                  <a:cubicBezTo>
                    <a:pt x="215" y="63"/>
                    <a:pt x="215" y="63"/>
                    <a:pt x="215" y="63"/>
                  </a:cubicBezTo>
                  <a:cubicBezTo>
                    <a:pt x="216" y="62"/>
                    <a:pt x="216" y="62"/>
                    <a:pt x="216" y="62"/>
                  </a:cubicBezTo>
                  <a:cubicBezTo>
                    <a:pt x="216" y="61"/>
                    <a:pt x="216" y="61"/>
                    <a:pt x="216" y="61"/>
                  </a:cubicBezTo>
                  <a:cubicBezTo>
                    <a:pt x="216" y="61"/>
                    <a:pt x="218" y="63"/>
                    <a:pt x="220" y="63"/>
                  </a:cubicBezTo>
                  <a:cubicBezTo>
                    <a:pt x="221" y="63"/>
                    <a:pt x="220" y="63"/>
                    <a:pt x="222" y="62"/>
                  </a:cubicBezTo>
                  <a:cubicBezTo>
                    <a:pt x="224" y="62"/>
                    <a:pt x="227" y="59"/>
                    <a:pt x="227" y="59"/>
                  </a:cubicBezTo>
                  <a:cubicBezTo>
                    <a:pt x="227" y="59"/>
                    <a:pt x="225" y="57"/>
                    <a:pt x="224" y="57"/>
                  </a:cubicBezTo>
                  <a:cubicBezTo>
                    <a:pt x="223" y="58"/>
                    <a:pt x="224" y="58"/>
                    <a:pt x="221" y="58"/>
                  </a:cubicBezTo>
                  <a:cubicBezTo>
                    <a:pt x="218" y="57"/>
                    <a:pt x="217" y="56"/>
                    <a:pt x="217" y="56"/>
                  </a:cubicBezTo>
                  <a:cubicBezTo>
                    <a:pt x="217" y="56"/>
                    <a:pt x="216" y="56"/>
                    <a:pt x="215" y="56"/>
                  </a:cubicBezTo>
                  <a:cubicBezTo>
                    <a:pt x="214" y="56"/>
                    <a:pt x="214" y="56"/>
                    <a:pt x="213" y="55"/>
                  </a:cubicBezTo>
                  <a:cubicBezTo>
                    <a:pt x="211" y="53"/>
                    <a:pt x="209" y="51"/>
                    <a:pt x="209" y="51"/>
                  </a:cubicBezTo>
                  <a:cubicBezTo>
                    <a:pt x="209" y="51"/>
                    <a:pt x="207" y="52"/>
                    <a:pt x="207" y="51"/>
                  </a:cubicBezTo>
                  <a:cubicBezTo>
                    <a:pt x="207" y="51"/>
                    <a:pt x="208" y="49"/>
                    <a:pt x="208" y="49"/>
                  </a:cubicBezTo>
                  <a:cubicBezTo>
                    <a:pt x="208" y="48"/>
                    <a:pt x="208" y="48"/>
                    <a:pt x="208" y="48"/>
                  </a:cubicBezTo>
                  <a:cubicBezTo>
                    <a:pt x="207" y="47"/>
                    <a:pt x="207" y="47"/>
                    <a:pt x="207" y="47"/>
                  </a:cubicBezTo>
                  <a:cubicBezTo>
                    <a:pt x="207" y="47"/>
                    <a:pt x="209" y="47"/>
                    <a:pt x="209" y="47"/>
                  </a:cubicBezTo>
                  <a:cubicBezTo>
                    <a:pt x="210" y="46"/>
                    <a:pt x="210" y="46"/>
                    <a:pt x="210" y="46"/>
                  </a:cubicBezTo>
                  <a:cubicBezTo>
                    <a:pt x="212" y="44"/>
                    <a:pt x="210" y="42"/>
                    <a:pt x="207" y="43"/>
                  </a:cubicBezTo>
                  <a:cubicBezTo>
                    <a:pt x="206" y="43"/>
                    <a:pt x="205" y="44"/>
                    <a:pt x="205" y="44"/>
                  </a:cubicBezTo>
                  <a:cubicBezTo>
                    <a:pt x="204" y="44"/>
                    <a:pt x="202" y="43"/>
                    <a:pt x="202" y="42"/>
                  </a:cubicBezTo>
                  <a:cubicBezTo>
                    <a:pt x="202" y="41"/>
                    <a:pt x="201" y="41"/>
                    <a:pt x="203" y="40"/>
                  </a:cubicBezTo>
                  <a:cubicBezTo>
                    <a:pt x="204" y="40"/>
                    <a:pt x="205" y="38"/>
                    <a:pt x="205" y="38"/>
                  </a:cubicBezTo>
                  <a:cubicBezTo>
                    <a:pt x="203" y="35"/>
                    <a:pt x="203" y="35"/>
                    <a:pt x="203" y="35"/>
                  </a:cubicBezTo>
                  <a:cubicBezTo>
                    <a:pt x="204" y="29"/>
                    <a:pt x="204" y="29"/>
                    <a:pt x="204" y="29"/>
                  </a:cubicBezTo>
                  <a:cubicBezTo>
                    <a:pt x="200" y="28"/>
                    <a:pt x="200" y="28"/>
                    <a:pt x="200" y="28"/>
                  </a:cubicBezTo>
                  <a:cubicBezTo>
                    <a:pt x="200" y="26"/>
                    <a:pt x="200" y="26"/>
                    <a:pt x="200" y="26"/>
                  </a:cubicBezTo>
                  <a:cubicBezTo>
                    <a:pt x="198" y="25"/>
                    <a:pt x="198" y="25"/>
                    <a:pt x="198" y="25"/>
                  </a:cubicBezTo>
                  <a:cubicBezTo>
                    <a:pt x="196" y="30"/>
                    <a:pt x="196" y="30"/>
                    <a:pt x="196" y="30"/>
                  </a:cubicBezTo>
                  <a:cubicBezTo>
                    <a:pt x="196" y="30"/>
                    <a:pt x="193" y="31"/>
                    <a:pt x="193" y="32"/>
                  </a:cubicBezTo>
                  <a:cubicBezTo>
                    <a:pt x="192" y="33"/>
                    <a:pt x="187" y="33"/>
                    <a:pt x="187" y="33"/>
                  </a:cubicBezTo>
                  <a:cubicBezTo>
                    <a:pt x="183" y="33"/>
                    <a:pt x="183" y="33"/>
                    <a:pt x="183" y="33"/>
                  </a:cubicBezTo>
                  <a:cubicBezTo>
                    <a:pt x="176" y="35"/>
                    <a:pt x="176" y="35"/>
                    <a:pt x="176" y="35"/>
                  </a:cubicBezTo>
                  <a:cubicBezTo>
                    <a:pt x="176" y="35"/>
                    <a:pt x="174" y="36"/>
                    <a:pt x="173" y="36"/>
                  </a:cubicBezTo>
                  <a:cubicBezTo>
                    <a:pt x="172" y="36"/>
                    <a:pt x="167" y="35"/>
                    <a:pt x="167" y="35"/>
                  </a:cubicBezTo>
                  <a:cubicBezTo>
                    <a:pt x="164" y="36"/>
                    <a:pt x="164" y="36"/>
                    <a:pt x="164" y="36"/>
                  </a:cubicBezTo>
                  <a:cubicBezTo>
                    <a:pt x="157" y="34"/>
                    <a:pt x="157" y="34"/>
                    <a:pt x="157" y="34"/>
                  </a:cubicBezTo>
                  <a:cubicBezTo>
                    <a:pt x="155" y="32"/>
                    <a:pt x="155" y="32"/>
                    <a:pt x="155" y="32"/>
                  </a:cubicBezTo>
                  <a:cubicBezTo>
                    <a:pt x="154" y="31"/>
                    <a:pt x="154" y="31"/>
                    <a:pt x="154" y="31"/>
                  </a:cubicBezTo>
                  <a:cubicBezTo>
                    <a:pt x="149" y="30"/>
                    <a:pt x="149" y="30"/>
                    <a:pt x="149" y="30"/>
                  </a:cubicBezTo>
                  <a:cubicBezTo>
                    <a:pt x="148" y="28"/>
                    <a:pt x="148" y="28"/>
                    <a:pt x="148" y="28"/>
                  </a:cubicBezTo>
                  <a:cubicBezTo>
                    <a:pt x="144" y="28"/>
                    <a:pt x="144" y="28"/>
                    <a:pt x="144" y="28"/>
                  </a:cubicBezTo>
                  <a:cubicBezTo>
                    <a:pt x="144" y="28"/>
                    <a:pt x="144" y="28"/>
                    <a:pt x="144" y="28"/>
                  </a:cubicBezTo>
                  <a:cubicBezTo>
                    <a:pt x="144" y="28"/>
                    <a:pt x="144" y="28"/>
                    <a:pt x="144" y="28"/>
                  </a:cubicBezTo>
                  <a:cubicBezTo>
                    <a:pt x="142" y="27"/>
                    <a:pt x="142" y="27"/>
                    <a:pt x="142" y="27"/>
                  </a:cubicBezTo>
                  <a:cubicBezTo>
                    <a:pt x="142" y="26"/>
                    <a:pt x="142" y="26"/>
                    <a:pt x="142" y="26"/>
                  </a:cubicBezTo>
                  <a:cubicBezTo>
                    <a:pt x="141" y="26"/>
                    <a:pt x="141" y="26"/>
                    <a:pt x="141" y="25"/>
                  </a:cubicBezTo>
                  <a:cubicBezTo>
                    <a:pt x="140" y="24"/>
                    <a:pt x="140" y="24"/>
                    <a:pt x="140" y="24"/>
                  </a:cubicBezTo>
                  <a:cubicBezTo>
                    <a:pt x="135" y="18"/>
                    <a:pt x="135" y="18"/>
                    <a:pt x="135" y="18"/>
                  </a:cubicBezTo>
                  <a:cubicBezTo>
                    <a:pt x="134" y="18"/>
                    <a:pt x="134" y="18"/>
                    <a:pt x="134" y="18"/>
                  </a:cubicBezTo>
                  <a:cubicBezTo>
                    <a:pt x="134" y="18"/>
                    <a:pt x="134" y="18"/>
                    <a:pt x="134" y="18"/>
                  </a:cubicBezTo>
                  <a:cubicBezTo>
                    <a:pt x="125" y="15"/>
                    <a:pt x="125" y="15"/>
                    <a:pt x="125" y="15"/>
                  </a:cubicBezTo>
                  <a:cubicBezTo>
                    <a:pt x="122" y="11"/>
                    <a:pt x="122" y="11"/>
                    <a:pt x="122" y="11"/>
                  </a:cubicBezTo>
                  <a:cubicBezTo>
                    <a:pt x="119" y="9"/>
                    <a:pt x="119" y="9"/>
                    <a:pt x="119" y="9"/>
                  </a:cubicBezTo>
                  <a:cubicBezTo>
                    <a:pt x="115" y="6"/>
                    <a:pt x="115" y="6"/>
                    <a:pt x="115" y="6"/>
                  </a:cubicBezTo>
                  <a:cubicBezTo>
                    <a:pt x="111" y="3"/>
                    <a:pt x="111" y="3"/>
                    <a:pt x="111" y="3"/>
                  </a:cubicBezTo>
                  <a:cubicBezTo>
                    <a:pt x="109" y="1"/>
                    <a:pt x="109" y="1"/>
                    <a:pt x="109" y="1"/>
                  </a:cubicBezTo>
                  <a:cubicBezTo>
                    <a:pt x="109" y="1"/>
                    <a:pt x="109" y="1"/>
                    <a:pt x="109" y="1"/>
                  </a:cubicBezTo>
                  <a:cubicBezTo>
                    <a:pt x="109" y="1"/>
                    <a:pt x="108" y="0"/>
                    <a:pt x="108" y="0"/>
                  </a:cubicBezTo>
                  <a:cubicBezTo>
                    <a:pt x="108" y="0"/>
                    <a:pt x="107" y="0"/>
                    <a:pt x="107" y="0"/>
                  </a:cubicBezTo>
                  <a:cubicBezTo>
                    <a:pt x="106" y="0"/>
                    <a:pt x="104" y="0"/>
                    <a:pt x="104" y="0"/>
                  </a:cubicBezTo>
                  <a:cubicBezTo>
                    <a:pt x="104" y="0"/>
                    <a:pt x="103" y="1"/>
                    <a:pt x="102" y="1"/>
                  </a:cubicBezTo>
                  <a:cubicBezTo>
                    <a:pt x="102" y="1"/>
                    <a:pt x="101" y="3"/>
                    <a:pt x="101" y="3"/>
                  </a:cubicBezTo>
                  <a:cubicBezTo>
                    <a:pt x="100" y="4"/>
                    <a:pt x="100" y="4"/>
                    <a:pt x="100" y="4"/>
                  </a:cubicBezTo>
                  <a:cubicBezTo>
                    <a:pt x="101" y="5"/>
                    <a:pt x="101" y="5"/>
                    <a:pt x="101" y="5"/>
                  </a:cubicBezTo>
                  <a:cubicBezTo>
                    <a:pt x="103" y="9"/>
                    <a:pt x="104" y="9"/>
                    <a:pt x="99" y="8"/>
                  </a:cubicBezTo>
                  <a:cubicBezTo>
                    <a:pt x="97" y="7"/>
                    <a:pt x="97" y="7"/>
                    <a:pt x="97" y="7"/>
                  </a:cubicBezTo>
                  <a:cubicBezTo>
                    <a:pt x="96" y="8"/>
                    <a:pt x="96" y="8"/>
                    <a:pt x="96" y="8"/>
                  </a:cubicBezTo>
                  <a:cubicBezTo>
                    <a:pt x="94" y="9"/>
                    <a:pt x="94" y="9"/>
                    <a:pt x="94" y="9"/>
                  </a:cubicBezTo>
                  <a:cubicBezTo>
                    <a:pt x="94" y="9"/>
                    <a:pt x="94" y="9"/>
                    <a:pt x="94" y="9"/>
                  </a:cubicBezTo>
                  <a:cubicBezTo>
                    <a:pt x="94" y="9"/>
                    <a:pt x="94" y="11"/>
                    <a:pt x="94" y="11"/>
                  </a:cubicBezTo>
                  <a:cubicBezTo>
                    <a:pt x="93" y="13"/>
                    <a:pt x="93" y="13"/>
                    <a:pt x="93" y="13"/>
                  </a:cubicBezTo>
                  <a:cubicBezTo>
                    <a:pt x="91" y="14"/>
                    <a:pt x="91" y="14"/>
                    <a:pt x="91" y="14"/>
                  </a:cubicBezTo>
                  <a:cubicBezTo>
                    <a:pt x="89" y="15"/>
                    <a:pt x="89" y="15"/>
                    <a:pt x="89" y="15"/>
                  </a:cubicBezTo>
                  <a:cubicBezTo>
                    <a:pt x="88" y="16"/>
                    <a:pt x="88" y="16"/>
                    <a:pt x="88" y="16"/>
                  </a:cubicBezTo>
                  <a:cubicBezTo>
                    <a:pt x="86" y="16"/>
                    <a:pt x="86" y="16"/>
                    <a:pt x="86" y="16"/>
                  </a:cubicBezTo>
                  <a:cubicBezTo>
                    <a:pt x="84" y="17"/>
                    <a:pt x="84" y="17"/>
                    <a:pt x="84" y="17"/>
                  </a:cubicBezTo>
                  <a:cubicBezTo>
                    <a:pt x="83" y="19"/>
                    <a:pt x="83" y="19"/>
                    <a:pt x="83" y="19"/>
                  </a:cubicBezTo>
                  <a:cubicBezTo>
                    <a:pt x="83" y="19"/>
                    <a:pt x="81" y="19"/>
                    <a:pt x="81" y="19"/>
                  </a:cubicBezTo>
                  <a:cubicBezTo>
                    <a:pt x="81" y="19"/>
                    <a:pt x="78" y="20"/>
                    <a:pt x="78" y="20"/>
                  </a:cubicBezTo>
                  <a:cubicBezTo>
                    <a:pt x="78" y="22"/>
                    <a:pt x="78" y="22"/>
                    <a:pt x="78" y="22"/>
                  </a:cubicBezTo>
                  <a:cubicBezTo>
                    <a:pt x="78" y="22"/>
                    <a:pt x="77" y="23"/>
                    <a:pt x="77" y="23"/>
                  </a:cubicBezTo>
                  <a:cubicBezTo>
                    <a:pt x="77" y="23"/>
                    <a:pt x="77" y="26"/>
                    <a:pt x="77" y="26"/>
                  </a:cubicBezTo>
                  <a:cubicBezTo>
                    <a:pt x="77" y="26"/>
                    <a:pt x="79" y="27"/>
                    <a:pt x="79" y="27"/>
                  </a:cubicBezTo>
                  <a:cubicBezTo>
                    <a:pt x="80" y="28"/>
                    <a:pt x="80" y="28"/>
                    <a:pt x="80" y="28"/>
                  </a:cubicBezTo>
                  <a:cubicBezTo>
                    <a:pt x="81" y="29"/>
                    <a:pt x="81" y="29"/>
                    <a:pt x="81" y="29"/>
                  </a:cubicBezTo>
                  <a:cubicBezTo>
                    <a:pt x="81" y="29"/>
                    <a:pt x="82" y="30"/>
                    <a:pt x="82" y="30"/>
                  </a:cubicBezTo>
                  <a:cubicBezTo>
                    <a:pt x="81" y="30"/>
                    <a:pt x="81" y="33"/>
                    <a:pt x="81" y="33"/>
                  </a:cubicBezTo>
                  <a:cubicBezTo>
                    <a:pt x="82" y="36"/>
                    <a:pt x="82" y="36"/>
                    <a:pt x="82" y="36"/>
                  </a:cubicBezTo>
                  <a:cubicBezTo>
                    <a:pt x="81" y="37"/>
                    <a:pt x="81" y="37"/>
                    <a:pt x="81" y="37"/>
                  </a:cubicBezTo>
                  <a:cubicBezTo>
                    <a:pt x="82" y="39"/>
                    <a:pt x="82" y="39"/>
                    <a:pt x="82" y="39"/>
                  </a:cubicBezTo>
                  <a:cubicBezTo>
                    <a:pt x="82" y="39"/>
                    <a:pt x="83" y="39"/>
                    <a:pt x="82" y="40"/>
                  </a:cubicBezTo>
                  <a:cubicBezTo>
                    <a:pt x="81" y="40"/>
                    <a:pt x="80" y="41"/>
                    <a:pt x="80" y="41"/>
                  </a:cubicBezTo>
                  <a:cubicBezTo>
                    <a:pt x="80" y="41"/>
                    <a:pt x="78" y="41"/>
                    <a:pt x="78" y="41"/>
                  </a:cubicBezTo>
                  <a:cubicBezTo>
                    <a:pt x="78" y="41"/>
                    <a:pt x="76" y="41"/>
                    <a:pt x="76" y="41"/>
                  </a:cubicBezTo>
                  <a:cubicBezTo>
                    <a:pt x="75" y="43"/>
                    <a:pt x="75" y="43"/>
                    <a:pt x="75" y="43"/>
                  </a:cubicBezTo>
                  <a:cubicBezTo>
                    <a:pt x="73" y="42"/>
                    <a:pt x="73" y="42"/>
                    <a:pt x="73" y="42"/>
                  </a:cubicBezTo>
                  <a:cubicBezTo>
                    <a:pt x="73" y="44"/>
                    <a:pt x="73" y="44"/>
                    <a:pt x="73" y="44"/>
                  </a:cubicBezTo>
                  <a:cubicBezTo>
                    <a:pt x="70" y="45"/>
                    <a:pt x="70" y="45"/>
                    <a:pt x="70" y="45"/>
                  </a:cubicBezTo>
                  <a:cubicBezTo>
                    <a:pt x="68" y="46"/>
                    <a:pt x="68" y="46"/>
                    <a:pt x="68" y="46"/>
                  </a:cubicBezTo>
                  <a:cubicBezTo>
                    <a:pt x="67" y="48"/>
                    <a:pt x="67" y="48"/>
                    <a:pt x="67" y="48"/>
                  </a:cubicBezTo>
                  <a:cubicBezTo>
                    <a:pt x="68" y="49"/>
                    <a:pt x="68" y="49"/>
                    <a:pt x="68" y="49"/>
                  </a:cubicBezTo>
                  <a:cubicBezTo>
                    <a:pt x="68" y="49"/>
                    <a:pt x="69" y="50"/>
                    <a:pt x="69" y="49"/>
                  </a:cubicBezTo>
                  <a:cubicBezTo>
                    <a:pt x="69" y="49"/>
                    <a:pt x="69" y="48"/>
                    <a:pt x="69" y="48"/>
                  </a:cubicBezTo>
                  <a:cubicBezTo>
                    <a:pt x="70" y="49"/>
                    <a:pt x="71" y="50"/>
                    <a:pt x="71" y="50"/>
                  </a:cubicBezTo>
                  <a:cubicBezTo>
                    <a:pt x="72" y="52"/>
                    <a:pt x="72" y="52"/>
                    <a:pt x="72" y="52"/>
                  </a:cubicBezTo>
                  <a:cubicBezTo>
                    <a:pt x="72" y="52"/>
                    <a:pt x="70" y="52"/>
                    <a:pt x="70" y="52"/>
                  </a:cubicBezTo>
                  <a:cubicBezTo>
                    <a:pt x="70" y="52"/>
                    <a:pt x="69" y="53"/>
                    <a:pt x="69" y="53"/>
                  </a:cubicBezTo>
                  <a:cubicBezTo>
                    <a:pt x="68" y="54"/>
                    <a:pt x="68" y="54"/>
                    <a:pt x="68" y="54"/>
                  </a:cubicBezTo>
                  <a:cubicBezTo>
                    <a:pt x="68" y="55"/>
                    <a:pt x="68" y="55"/>
                    <a:pt x="68" y="56"/>
                  </a:cubicBezTo>
                  <a:cubicBezTo>
                    <a:pt x="68" y="56"/>
                    <a:pt x="68" y="57"/>
                    <a:pt x="68" y="57"/>
                  </a:cubicBezTo>
                  <a:cubicBezTo>
                    <a:pt x="69" y="57"/>
                    <a:pt x="70" y="59"/>
                    <a:pt x="70" y="59"/>
                  </a:cubicBezTo>
                  <a:cubicBezTo>
                    <a:pt x="70" y="59"/>
                    <a:pt x="71" y="60"/>
                    <a:pt x="71" y="60"/>
                  </a:cubicBezTo>
                  <a:cubicBezTo>
                    <a:pt x="71" y="60"/>
                    <a:pt x="71" y="61"/>
                    <a:pt x="71" y="61"/>
                  </a:cubicBezTo>
                  <a:cubicBezTo>
                    <a:pt x="71" y="61"/>
                    <a:pt x="70" y="62"/>
                    <a:pt x="69" y="62"/>
                  </a:cubicBezTo>
                  <a:cubicBezTo>
                    <a:pt x="69" y="62"/>
                    <a:pt x="67" y="62"/>
                    <a:pt x="67" y="62"/>
                  </a:cubicBezTo>
                  <a:cubicBezTo>
                    <a:pt x="67" y="62"/>
                    <a:pt x="66" y="64"/>
                    <a:pt x="66" y="64"/>
                  </a:cubicBezTo>
                  <a:cubicBezTo>
                    <a:pt x="66" y="64"/>
                    <a:pt x="65" y="64"/>
                    <a:pt x="64" y="64"/>
                  </a:cubicBezTo>
                  <a:cubicBezTo>
                    <a:pt x="64" y="64"/>
                    <a:pt x="66" y="65"/>
                    <a:pt x="64" y="64"/>
                  </a:cubicBezTo>
                  <a:cubicBezTo>
                    <a:pt x="61" y="63"/>
                    <a:pt x="61" y="62"/>
                    <a:pt x="61" y="62"/>
                  </a:cubicBezTo>
                  <a:cubicBezTo>
                    <a:pt x="61" y="62"/>
                    <a:pt x="60" y="61"/>
                    <a:pt x="60" y="61"/>
                  </a:cubicBezTo>
                  <a:cubicBezTo>
                    <a:pt x="59" y="61"/>
                    <a:pt x="58" y="61"/>
                    <a:pt x="58" y="61"/>
                  </a:cubicBezTo>
                  <a:cubicBezTo>
                    <a:pt x="56" y="61"/>
                    <a:pt x="56" y="61"/>
                    <a:pt x="56" y="61"/>
                  </a:cubicBezTo>
                  <a:cubicBezTo>
                    <a:pt x="55" y="60"/>
                    <a:pt x="55" y="60"/>
                    <a:pt x="55" y="60"/>
                  </a:cubicBezTo>
                  <a:cubicBezTo>
                    <a:pt x="54" y="62"/>
                    <a:pt x="54" y="62"/>
                    <a:pt x="54" y="62"/>
                  </a:cubicBezTo>
                  <a:cubicBezTo>
                    <a:pt x="54" y="62"/>
                    <a:pt x="54" y="63"/>
                    <a:pt x="53" y="63"/>
                  </a:cubicBezTo>
                  <a:cubicBezTo>
                    <a:pt x="52" y="64"/>
                    <a:pt x="53" y="64"/>
                    <a:pt x="52" y="64"/>
                  </a:cubicBezTo>
                  <a:cubicBezTo>
                    <a:pt x="50" y="64"/>
                    <a:pt x="49" y="62"/>
                    <a:pt x="49" y="62"/>
                  </a:cubicBezTo>
                  <a:cubicBezTo>
                    <a:pt x="49" y="62"/>
                    <a:pt x="47" y="61"/>
                    <a:pt x="47" y="61"/>
                  </a:cubicBezTo>
                  <a:cubicBezTo>
                    <a:pt x="46" y="60"/>
                    <a:pt x="46" y="60"/>
                    <a:pt x="46" y="60"/>
                  </a:cubicBezTo>
                  <a:cubicBezTo>
                    <a:pt x="45" y="60"/>
                    <a:pt x="45" y="61"/>
                    <a:pt x="45" y="59"/>
                  </a:cubicBezTo>
                  <a:cubicBezTo>
                    <a:pt x="45" y="58"/>
                    <a:pt x="45" y="58"/>
                    <a:pt x="45" y="58"/>
                  </a:cubicBezTo>
                  <a:cubicBezTo>
                    <a:pt x="44" y="57"/>
                    <a:pt x="44" y="58"/>
                    <a:pt x="43" y="57"/>
                  </a:cubicBezTo>
                  <a:cubicBezTo>
                    <a:pt x="43" y="56"/>
                    <a:pt x="42" y="55"/>
                    <a:pt x="42" y="55"/>
                  </a:cubicBezTo>
                  <a:cubicBezTo>
                    <a:pt x="41" y="53"/>
                    <a:pt x="41" y="53"/>
                    <a:pt x="41" y="53"/>
                  </a:cubicBezTo>
                  <a:cubicBezTo>
                    <a:pt x="41" y="53"/>
                    <a:pt x="41" y="53"/>
                    <a:pt x="41" y="54"/>
                  </a:cubicBezTo>
                  <a:cubicBezTo>
                    <a:pt x="40" y="55"/>
                    <a:pt x="39" y="55"/>
                    <a:pt x="39" y="55"/>
                  </a:cubicBezTo>
                  <a:cubicBezTo>
                    <a:pt x="39" y="56"/>
                    <a:pt x="38" y="57"/>
                    <a:pt x="38" y="57"/>
                  </a:cubicBezTo>
                  <a:cubicBezTo>
                    <a:pt x="38" y="57"/>
                    <a:pt x="37" y="58"/>
                    <a:pt x="37" y="59"/>
                  </a:cubicBezTo>
                  <a:cubicBezTo>
                    <a:pt x="38" y="59"/>
                    <a:pt x="38" y="59"/>
                    <a:pt x="38" y="60"/>
                  </a:cubicBezTo>
                  <a:cubicBezTo>
                    <a:pt x="38" y="60"/>
                    <a:pt x="37" y="61"/>
                    <a:pt x="37" y="61"/>
                  </a:cubicBezTo>
                  <a:cubicBezTo>
                    <a:pt x="36" y="62"/>
                    <a:pt x="36" y="62"/>
                    <a:pt x="35" y="62"/>
                  </a:cubicBezTo>
                  <a:cubicBezTo>
                    <a:pt x="35" y="63"/>
                    <a:pt x="33" y="64"/>
                    <a:pt x="33" y="64"/>
                  </a:cubicBezTo>
                  <a:cubicBezTo>
                    <a:pt x="31" y="64"/>
                    <a:pt x="31" y="64"/>
                    <a:pt x="31" y="64"/>
                  </a:cubicBezTo>
                  <a:cubicBezTo>
                    <a:pt x="28" y="63"/>
                    <a:pt x="28" y="63"/>
                    <a:pt x="28" y="63"/>
                  </a:cubicBezTo>
                  <a:cubicBezTo>
                    <a:pt x="26" y="65"/>
                    <a:pt x="26" y="65"/>
                    <a:pt x="26" y="65"/>
                  </a:cubicBezTo>
                  <a:cubicBezTo>
                    <a:pt x="26" y="65"/>
                    <a:pt x="25" y="65"/>
                    <a:pt x="25" y="65"/>
                  </a:cubicBezTo>
                  <a:cubicBezTo>
                    <a:pt x="24" y="65"/>
                    <a:pt x="23" y="65"/>
                    <a:pt x="23" y="65"/>
                  </a:cubicBezTo>
                  <a:cubicBezTo>
                    <a:pt x="23" y="65"/>
                    <a:pt x="22" y="64"/>
                    <a:pt x="21" y="64"/>
                  </a:cubicBezTo>
                  <a:cubicBezTo>
                    <a:pt x="21" y="64"/>
                    <a:pt x="20" y="64"/>
                    <a:pt x="20" y="64"/>
                  </a:cubicBezTo>
                  <a:cubicBezTo>
                    <a:pt x="19" y="64"/>
                    <a:pt x="18" y="64"/>
                    <a:pt x="18" y="64"/>
                  </a:cubicBezTo>
                  <a:cubicBezTo>
                    <a:pt x="18" y="65"/>
                    <a:pt x="18" y="65"/>
                    <a:pt x="18" y="65"/>
                  </a:cubicBezTo>
                  <a:cubicBezTo>
                    <a:pt x="18" y="65"/>
                    <a:pt x="19" y="65"/>
                    <a:pt x="19" y="65"/>
                  </a:cubicBezTo>
                  <a:cubicBezTo>
                    <a:pt x="19" y="66"/>
                    <a:pt x="19" y="67"/>
                    <a:pt x="19" y="67"/>
                  </a:cubicBezTo>
                  <a:cubicBezTo>
                    <a:pt x="19" y="67"/>
                    <a:pt x="18" y="67"/>
                    <a:pt x="18" y="67"/>
                  </a:cubicBezTo>
                  <a:cubicBezTo>
                    <a:pt x="18" y="68"/>
                    <a:pt x="16" y="68"/>
                    <a:pt x="16" y="68"/>
                  </a:cubicBezTo>
                  <a:cubicBezTo>
                    <a:pt x="16" y="68"/>
                    <a:pt x="16" y="69"/>
                    <a:pt x="16" y="69"/>
                  </a:cubicBezTo>
                  <a:cubicBezTo>
                    <a:pt x="16" y="69"/>
                    <a:pt x="16" y="69"/>
                    <a:pt x="15" y="69"/>
                  </a:cubicBezTo>
                  <a:cubicBezTo>
                    <a:pt x="14" y="69"/>
                    <a:pt x="14" y="69"/>
                    <a:pt x="13" y="69"/>
                  </a:cubicBezTo>
                  <a:cubicBezTo>
                    <a:pt x="13" y="68"/>
                    <a:pt x="12" y="68"/>
                    <a:pt x="11" y="68"/>
                  </a:cubicBezTo>
                  <a:cubicBezTo>
                    <a:pt x="11" y="68"/>
                    <a:pt x="8" y="67"/>
                    <a:pt x="8" y="67"/>
                  </a:cubicBezTo>
                  <a:cubicBezTo>
                    <a:pt x="8" y="67"/>
                    <a:pt x="7" y="68"/>
                    <a:pt x="7" y="68"/>
                  </a:cubicBezTo>
                  <a:cubicBezTo>
                    <a:pt x="6" y="68"/>
                    <a:pt x="5" y="68"/>
                    <a:pt x="4" y="67"/>
                  </a:cubicBezTo>
                  <a:cubicBezTo>
                    <a:pt x="4"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5"/>
                    <a:pt x="3" y="65"/>
                    <a:pt x="3" y="65"/>
                  </a:cubicBezTo>
                  <a:cubicBezTo>
                    <a:pt x="0" y="67"/>
                    <a:pt x="0" y="67"/>
                    <a:pt x="0" y="67"/>
                  </a:cubicBezTo>
                  <a:cubicBezTo>
                    <a:pt x="2" y="71"/>
                    <a:pt x="2" y="71"/>
                    <a:pt x="2" y="71"/>
                  </a:cubicBezTo>
                  <a:cubicBezTo>
                    <a:pt x="1" y="72"/>
                    <a:pt x="1" y="72"/>
                    <a:pt x="1" y="72"/>
                  </a:cubicBezTo>
                  <a:cubicBezTo>
                    <a:pt x="1" y="72"/>
                    <a:pt x="2" y="73"/>
                    <a:pt x="2" y="73"/>
                  </a:cubicBezTo>
                  <a:cubicBezTo>
                    <a:pt x="2" y="74"/>
                    <a:pt x="3" y="74"/>
                    <a:pt x="3" y="75"/>
                  </a:cubicBezTo>
                  <a:cubicBezTo>
                    <a:pt x="3" y="76"/>
                    <a:pt x="3" y="77"/>
                    <a:pt x="3" y="77"/>
                  </a:cubicBezTo>
                  <a:cubicBezTo>
                    <a:pt x="4" y="77"/>
                    <a:pt x="4" y="77"/>
                    <a:pt x="4" y="77"/>
                  </a:cubicBezTo>
                  <a:cubicBezTo>
                    <a:pt x="5" y="79"/>
                    <a:pt x="5" y="79"/>
                    <a:pt x="5" y="79"/>
                  </a:cubicBezTo>
                  <a:cubicBezTo>
                    <a:pt x="5" y="80"/>
                    <a:pt x="5" y="80"/>
                    <a:pt x="5" y="80"/>
                  </a:cubicBezTo>
                  <a:cubicBezTo>
                    <a:pt x="5" y="82"/>
                    <a:pt x="5" y="82"/>
                    <a:pt x="5" y="82"/>
                  </a:cubicBezTo>
                  <a:cubicBezTo>
                    <a:pt x="5" y="82"/>
                    <a:pt x="6" y="83"/>
                    <a:pt x="6" y="84"/>
                  </a:cubicBezTo>
                  <a:cubicBezTo>
                    <a:pt x="6" y="84"/>
                    <a:pt x="6" y="85"/>
                    <a:pt x="6" y="86"/>
                  </a:cubicBezTo>
                  <a:cubicBezTo>
                    <a:pt x="6" y="86"/>
                    <a:pt x="8" y="88"/>
                    <a:pt x="8" y="88"/>
                  </a:cubicBezTo>
                  <a:cubicBezTo>
                    <a:pt x="8" y="90"/>
                    <a:pt x="8" y="90"/>
                    <a:pt x="8" y="90"/>
                  </a:cubicBezTo>
                  <a:cubicBezTo>
                    <a:pt x="8" y="90"/>
                    <a:pt x="9" y="91"/>
                    <a:pt x="10" y="92"/>
                  </a:cubicBezTo>
                  <a:cubicBezTo>
                    <a:pt x="10" y="92"/>
                    <a:pt x="11" y="93"/>
                    <a:pt x="11" y="93"/>
                  </a:cubicBezTo>
                  <a:cubicBezTo>
                    <a:pt x="12" y="95"/>
                    <a:pt x="12" y="95"/>
                    <a:pt x="12" y="95"/>
                  </a:cubicBezTo>
                  <a:cubicBezTo>
                    <a:pt x="13" y="97"/>
                    <a:pt x="13" y="97"/>
                    <a:pt x="13" y="97"/>
                  </a:cubicBezTo>
                  <a:cubicBezTo>
                    <a:pt x="14" y="98"/>
                    <a:pt x="14" y="98"/>
                    <a:pt x="14" y="98"/>
                  </a:cubicBezTo>
                  <a:cubicBezTo>
                    <a:pt x="15" y="100"/>
                    <a:pt x="15" y="100"/>
                    <a:pt x="15" y="100"/>
                  </a:cubicBezTo>
                  <a:cubicBezTo>
                    <a:pt x="16" y="101"/>
                    <a:pt x="16" y="101"/>
                    <a:pt x="16" y="101"/>
                  </a:cubicBezTo>
                  <a:cubicBezTo>
                    <a:pt x="17" y="102"/>
                    <a:pt x="17" y="102"/>
                    <a:pt x="17" y="102"/>
                  </a:cubicBezTo>
                  <a:cubicBezTo>
                    <a:pt x="17" y="102"/>
                    <a:pt x="17" y="103"/>
                    <a:pt x="18" y="103"/>
                  </a:cubicBezTo>
                  <a:cubicBezTo>
                    <a:pt x="19" y="103"/>
                    <a:pt x="20" y="103"/>
                    <a:pt x="20" y="103"/>
                  </a:cubicBezTo>
                  <a:cubicBezTo>
                    <a:pt x="21" y="103"/>
                    <a:pt x="21" y="104"/>
                    <a:pt x="22" y="101"/>
                  </a:cubicBezTo>
                  <a:cubicBezTo>
                    <a:pt x="22" y="99"/>
                    <a:pt x="22" y="98"/>
                    <a:pt x="22" y="98"/>
                  </a:cubicBezTo>
                  <a:cubicBezTo>
                    <a:pt x="22" y="98"/>
                    <a:pt x="23" y="98"/>
                    <a:pt x="23" y="97"/>
                  </a:cubicBezTo>
                  <a:cubicBezTo>
                    <a:pt x="24" y="97"/>
                    <a:pt x="25" y="97"/>
                    <a:pt x="25" y="96"/>
                  </a:cubicBezTo>
                  <a:cubicBezTo>
                    <a:pt x="25" y="94"/>
                    <a:pt x="23" y="93"/>
                    <a:pt x="23" y="93"/>
                  </a:cubicBezTo>
                  <a:cubicBezTo>
                    <a:pt x="23" y="93"/>
                    <a:pt x="25" y="92"/>
                    <a:pt x="26" y="93"/>
                  </a:cubicBezTo>
                  <a:cubicBezTo>
                    <a:pt x="26" y="94"/>
                    <a:pt x="26" y="95"/>
                    <a:pt x="27" y="94"/>
                  </a:cubicBezTo>
                  <a:cubicBezTo>
                    <a:pt x="28" y="92"/>
                    <a:pt x="28" y="92"/>
                    <a:pt x="28" y="92"/>
                  </a:cubicBezTo>
                  <a:cubicBezTo>
                    <a:pt x="27" y="91"/>
                    <a:pt x="27" y="90"/>
                    <a:pt x="27" y="89"/>
                  </a:cubicBezTo>
                  <a:cubicBezTo>
                    <a:pt x="27" y="89"/>
                    <a:pt x="28" y="88"/>
                    <a:pt x="28" y="87"/>
                  </a:cubicBezTo>
                  <a:cubicBezTo>
                    <a:pt x="29" y="86"/>
                    <a:pt x="29" y="85"/>
                    <a:pt x="29" y="84"/>
                  </a:cubicBezTo>
                  <a:cubicBezTo>
                    <a:pt x="29" y="82"/>
                    <a:pt x="29" y="83"/>
                    <a:pt x="30" y="81"/>
                  </a:cubicBezTo>
                  <a:cubicBezTo>
                    <a:pt x="30" y="80"/>
                    <a:pt x="30" y="81"/>
                    <a:pt x="30" y="77"/>
                  </a:cubicBezTo>
                  <a:cubicBezTo>
                    <a:pt x="31" y="74"/>
                    <a:pt x="31" y="73"/>
                    <a:pt x="32" y="73"/>
                  </a:cubicBezTo>
                  <a:cubicBezTo>
                    <a:pt x="32" y="73"/>
                    <a:pt x="40" y="76"/>
                    <a:pt x="40" y="76"/>
                  </a:cubicBezTo>
                  <a:cubicBezTo>
                    <a:pt x="40" y="76"/>
                    <a:pt x="41" y="78"/>
                    <a:pt x="41" y="78"/>
                  </a:cubicBezTo>
                  <a:cubicBezTo>
                    <a:pt x="41" y="79"/>
                    <a:pt x="41" y="80"/>
                    <a:pt x="41" y="80"/>
                  </a:cubicBezTo>
                  <a:cubicBezTo>
                    <a:pt x="41" y="81"/>
                    <a:pt x="40" y="83"/>
                    <a:pt x="40" y="83"/>
                  </a:cubicBezTo>
                  <a:cubicBezTo>
                    <a:pt x="40" y="84"/>
                    <a:pt x="40" y="84"/>
                    <a:pt x="40" y="84"/>
                  </a:cubicBezTo>
                  <a:cubicBezTo>
                    <a:pt x="40" y="84"/>
                    <a:pt x="38" y="84"/>
                    <a:pt x="38" y="86"/>
                  </a:cubicBezTo>
                  <a:cubicBezTo>
                    <a:pt x="37" y="87"/>
                    <a:pt x="37" y="87"/>
                    <a:pt x="38" y="88"/>
                  </a:cubicBezTo>
                  <a:cubicBezTo>
                    <a:pt x="39" y="89"/>
                    <a:pt x="40" y="90"/>
                    <a:pt x="40" y="90"/>
                  </a:cubicBezTo>
                  <a:cubicBezTo>
                    <a:pt x="41" y="90"/>
                    <a:pt x="42" y="89"/>
                    <a:pt x="43" y="89"/>
                  </a:cubicBezTo>
                  <a:cubicBezTo>
                    <a:pt x="43" y="89"/>
                    <a:pt x="44" y="89"/>
                    <a:pt x="44" y="89"/>
                  </a:cubicBezTo>
                  <a:cubicBezTo>
                    <a:pt x="44" y="90"/>
                    <a:pt x="44" y="91"/>
                    <a:pt x="45" y="92"/>
                  </a:cubicBezTo>
                  <a:cubicBezTo>
                    <a:pt x="46" y="92"/>
                    <a:pt x="47" y="93"/>
                    <a:pt x="47" y="93"/>
                  </a:cubicBezTo>
                  <a:cubicBezTo>
                    <a:pt x="48" y="93"/>
                    <a:pt x="49" y="93"/>
                    <a:pt x="49" y="93"/>
                  </a:cubicBezTo>
                  <a:cubicBezTo>
                    <a:pt x="49" y="93"/>
                    <a:pt x="50" y="92"/>
                    <a:pt x="51" y="92"/>
                  </a:cubicBezTo>
                  <a:cubicBezTo>
                    <a:pt x="51" y="92"/>
                    <a:pt x="54" y="95"/>
                    <a:pt x="52" y="91"/>
                  </a:cubicBezTo>
                  <a:cubicBezTo>
                    <a:pt x="49" y="88"/>
                    <a:pt x="49" y="88"/>
                    <a:pt x="49" y="87"/>
                  </a:cubicBezTo>
                  <a:cubicBezTo>
                    <a:pt x="48" y="87"/>
                    <a:pt x="47" y="86"/>
                    <a:pt x="47" y="86"/>
                  </a:cubicBezTo>
                  <a:cubicBezTo>
                    <a:pt x="46" y="86"/>
                    <a:pt x="46" y="86"/>
                    <a:pt x="46" y="86"/>
                  </a:cubicBezTo>
                  <a:cubicBezTo>
                    <a:pt x="46" y="86"/>
                    <a:pt x="46" y="85"/>
                    <a:pt x="46" y="84"/>
                  </a:cubicBezTo>
                  <a:cubicBezTo>
                    <a:pt x="47" y="83"/>
                    <a:pt x="47" y="83"/>
                    <a:pt x="48" y="83"/>
                  </a:cubicBezTo>
                  <a:cubicBezTo>
                    <a:pt x="49" y="83"/>
                    <a:pt x="49" y="82"/>
                    <a:pt x="51" y="84"/>
                  </a:cubicBezTo>
                  <a:cubicBezTo>
                    <a:pt x="52" y="85"/>
                    <a:pt x="52" y="85"/>
                    <a:pt x="52" y="86"/>
                  </a:cubicBezTo>
                  <a:cubicBezTo>
                    <a:pt x="53" y="88"/>
                    <a:pt x="54" y="89"/>
                    <a:pt x="55" y="90"/>
                  </a:cubicBezTo>
                  <a:cubicBezTo>
                    <a:pt x="55" y="90"/>
                    <a:pt x="56" y="90"/>
                    <a:pt x="56" y="92"/>
                  </a:cubicBezTo>
                  <a:cubicBezTo>
                    <a:pt x="56" y="94"/>
                    <a:pt x="56" y="96"/>
                    <a:pt x="56" y="97"/>
                  </a:cubicBezTo>
                  <a:cubicBezTo>
                    <a:pt x="56" y="97"/>
                    <a:pt x="56" y="101"/>
                    <a:pt x="56" y="101"/>
                  </a:cubicBezTo>
                  <a:cubicBezTo>
                    <a:pt x="56" y="101"/>
                    <a:pt x="56" y="103"/>
                    <a:pt x="56" y="104"/>
                  </a:cubicBezTo>
                  <a:cubicBezTo>
                    <a:pt x="56" y="105"/>
                    <a:pt x="61" y="112"/>
                    <a:pt x="61" y="112"/>
                  </a:cubicBezTo>
                  <a:cubicBezTo>
                    <a:pt x="61" y="112"/>
                    <a:pt x="63" y="115"/>
                    <a:pt x="64" y="115"/>
                  </a:cubicBezTo>
                  <a:cubicBezTo>
                    <a:pt x="64" y="115"/>
                    <a:pt x="65" y="118"/>
                    <a:pt x="66" y="119"/>
                  </a:cubicBezTo>
                  <a:cubicBezTo>
                    <a:pt x="68" y="119"/>
                    <a:pt x="72" y="121"/>
                    <a:pt x="72" y="121"/>
                  </a:cubicBezTo>
                  <a:cubicBezTo>
                    <a:pt x="79" y="125"/>
                    <a:pt x="79" y="125"/>
                    <a:pt x="79" y="125"/>
                  </a:cubicBezTo>
                  <a:cubicBezTo>
                    <a:pt x="79" y="125"/>
                    <a:pt x="81" y="128"/>
                    <a:pt x="82" y="128"/>
                  </a:cubicBezTo>
                  <a:cubicBezTo>
                    <a:pt x="82" y="128"/>
                    <a:pt x="87" y="128"/>
                    <a:pt x="83" y="128"/>
                  </a:cubicBezTo>
                  <a:cubicBezTo>
                    <a:pt x="80" y="128"/>
                    <a:pt x="76" y="126"/>
                    <a:pt x="76" y="126"/>
                  </a:cubicBezTo>
                  <a:cubicBezTo>
                    <a:pt x="76" y="126"/>
                    <a:pt x="75" y="124"/>
                    <a:pt x="75" y="124"/>
                  </a:cubicBezTo>
                  <a:cubicBezTo>
                    <a:pt x="74" y="124"/>
                    <a:pt x="70" y="123"/>
                    <a:pt x="69" y="122"/>
                  </a:cubicBezTo>
                  <a:cubicBezTo>
                    <a:pt x="69" y="122"/>
                    <a:pt x="68" y="121"/>
                    <a:pt x="67" y="120"/>
                  </a:cubicBezTo>
                  <a:cubicBezTo>
                    <a:pt x="66" y="118"/>
                    <a:pt x="64" y="117"/>
                    <a:pt x="64" y="117"/>
                  </a:cubicBezTo>
                  <a:cubicBezTo>
                    <a:pt x="64" y="117"/>
                    <a:pt x="63" y="116"/>
                    <a:pt x="62" y="114"/>
                  </a:cubicBezTo>
                  <a:cubicBezTo>
                    <a:pt x="61" y="113"/>
                    <a:pt x="61" y="113"/>
                    <a:pt x="61" y="112"/>
                  </a:cubicBezTo>
                  <a:cubicBezTo>
                    <a:pt x="60" y="112"/>
                    <a:pt x="61" y="112"/>
                    <a:pt x="59" y="111"/>
                  </a:cubicBezTo>
                  <a:cubicBezTo>
                    <a:pt x="57" y="110"/>
                    <a:pt x="56" y="109"/>
                    <a:pt x="56" y="109"/>
                  </a:cubicBezTo>
                  <a:cubicBezTo>
                    <a:pt x="55" y="109"/>
                    <a:pt x="53" y="108"/>
                    <a:pt x="53" y="108"/>
                  </a:cubicBezTo>
                  <a:cubicBezTo>
                    <a:pt x="53" y="108"/>
                    <a:pt x="51" y="106"/>
                    <a:pt x="51" y="106"/>
                  </a:cubicBezTo>
                  <a:cubicBezTo>
                    <a:pt x="51" y="106"/>
                    <a:pt x="50" y="108"/>
                    <a:pt x="52" y="109"/>
                  </a:cubicBezTo>
                  <a:cubicBezTo>
                    <a:pt x="53" y="109"/>
                    <a:pt x="55" y="111"/>
                    <a:pt x="55" y="111"/>
                  </a:cubicBezTo>
                  <a:cubicBezTo>
                    <a:pt x="55" y="111"/>
                    <a:pt x="57" y="112"/>
                    <a:pt x="57" y="112"/>
                  </a:cubicBezTo>
                  <a:cubicBezTo>
                    <a:pt x="57" y="112"/>
                    <a:pt x="57" y="114"/>
                    <a:pt x="57" y="114"/>
                  </a:cubicBezTo>
                  <a:cubicBezTo>
                    <a:pt x="57" y="114"/>
                    <a:pt x="54" y="113"/>
                    <a:pt x="57" y="114"/>
                  </a:cubicBezTo>
                  <a:cubicBezTo>
                    <a:pt x="59" y="115"/>
                    <a:pt x="61" y="115"/>
                    <a:pt x="61" y="115"/>
                  </a:cubicBezTo>
                  <a:cubicBezTo>
                    <a:pt x="61" y="115"/>
                    <a:pt x="59" y="116"/>
                    <a:pt x="58" y="116"/>
                  </a:cubicBezTo>
                  <a:cubicBezTo>
                    <a:pt x="58" y="117"/>
                    <a:pt x="60" y="120"/>
                    <a:pt x="60" y="119"/>
                  </a:cubicBezTo>
                  <a:cubicBezTo>
                    <a:pt x="61" y="119"/>
                    <a:pt x="62" y="120"/>
                    <a:pt x="63" y="120"/>
                  </a:cubicBezTo>
                  <a:cubicBezTo>
                    <a:pt x="63" y="120"/>
                    <a:pt x="65" y="120"/>
                    <a:pt x="65" y="121"/>
                  </a:cubicBezTo>
                  <a:cubicBezTo>
                    <a:pt x="66" y="121"/>
                    <a:pt x="66" y="121"/>
                    <a:pt x="66" y="122"/>
                  </a:cubicBezTo>
                  <a:cubicBezTo>
                    <a:pt x="65" y="122"/>
                    <a:pt x="66" y="124"/>
                    <a:pt x="66" y="124"/>
                  </a:cubicBezTo>
                  <a:cubicBezTo>
                    <a:pt x="68" y="125"/>
                    <a:pt x="68" y="125"/>
                    <a:pt x="68" y="125"/>
                  </a:cubicBezTo>
                  <a:cubicBezTo>
                    <a:pt x="68" y="125"/>
                    <a:pt x="65" y="125"/>
                    <a:pt x="65" y="124"/>
                  </a:cubicBezTo>
                  <a:cubicBezTo>
                    <a:pt x="64" y="124"/>
                    <a:pt x="64" y="123"/>
                    <a:pt x="63" y="124"/>
                  </a:cubicBezTo>
                  <a:cubicBezTo>
                    <a:pt x="62" y="125"/>
                    <a:pt x="62" y="125"/>
                    <a:pt x="62" y="126"/>
                  </a:cubicBezTo>
                  <a:cubicBezTo>
                    <a:pt x="63" y="127"/>
                    <a:pt x="64" y="128"/>
                    <a:pt x="65" y="127"/>
                  </a:cubicBezTo>
                  <a:cubicBezTo>
                    <a:pt x="65" y="127"/>
                    <a:pt x="65" y="127"/>
                    <a:pt x="66" y="126"/>
                  </a:cubicBezTo>
                  <a:cubicBezTo>
                    <a:pt x="66" y="126"/>
                    <a:pt x="66" y="126"/>
                    <a:pt x="67" y="126"/>
                  </a:cubicBezTo>
                  <a:cubicBezTo>
                    <a:pt x="67" y="126"/>
                    <a:pt x="68" y="126"/>
                    <a:pt x="68" y="126"/>
                  </a:cubicBezTo>
                  <a:cubicBezTo>
                    <a:pt x="69" y="125"/>
                    <a:pt x="69" y="125"/>
                    <a:pt x="69" y="125"/>
                  </a:cubicBezTo>
                  <a:cubicBezTo>
                    <a:pt x="69" y="125"/>
                    <a:pt x="69" y="125"/>
                    <a:pt x="69" y="126"/>
                  </a:cubicBezTo>
                  <a:cubicBezTo>
                    <a:pt x="69" y="126"/>
                    <a:pt x="70" y="126"/>
                    <a:pt x="69" y="127"/>
                  </a:cubicBezTo>
                  <a:cubicBezTo>
                    <a:pt x="69" y="128"/>
                    <a:pt x="68" y="128"/>
                    <a:pt x="68" y="128"/>
                  </a:cubicBezTo>
                  <a:cubicBezTo>
                    <a:pt x="68" y="129"/>
                    <a:pt x="67" y="128"/>
                    <a:pt x="68" y="130"/>
                  </a:cubicBezTo>
                  <a:cubicBezTo>
                    <a:pt x="68" y="131"/>
                    <a:pt x="68" y="132"/>
                    <a:pt x="68" y="132"/>
                  </a:cubicBezTo>
                  <a:cubicBezTo>
                    <a:pt x="68" y="132"/>
                    <a:pt x="69" y="132"/>
                    <a:pt x="69" y="132"/>
                  </a:cubicBezTo>
                  <a:cubicBezTo>
                    <a:pt x="70" y="133"/>
                    <a:pt x="70" y="134"/>
                    <a:pt x="70" y="135"/>
                  </a:cubicBezTo>
                  <a:cubicBezTo>
                    <a:pt x="71" y="135"/>
                    <a:pt x="73" y="138"/>
                    <a:pt x="73" y="138"/>
                  </a:cubicBezTo>
                  <a:cubicBezTo>
                    <a:pt x="73" y="138"/>
                    <a:pt x="76" y="140"/>
                    <a:pt x="76" y="140"/>
                  </a:cubicBezTo>
                  <a:cubicBezTo>
                    <a:pt x="76" y="140"/>
                    <a:pt x="77" y="141"/>
                    <a:pt x="77" y="141"/>
                  </a:cubicBezTo>
                  <a:cubicBezTo>
                    <a:pt x="77" y="141"/>
                    <a:pt x="77" y="142"/>
                    <a:pt x="76" y="141"/>
                  </a:cubicBezTo>
                  <a:cubicBezTo>
                    <a:pt x="75" y="140"/>
                    <a:pt x="73" y="139"/>
                    <a:pt x="73" y="139"/>
                  </a:cubicBezTo>
                  <a:cubicBezTo>
                    <a:pt x="73" y="141"/>
                    <a:pt x="73" y="141"/>
                    <a:pt x="73" y="141"/>
                  </a:cubicBezTo>
                  <a:cubicBezTo>
                    <a:pt x="73" y="141"/>
                    <a:pt x="74" y="142"/>
                    <a:pt x="75" y="142"/>
                  </a:cubicBezTo>
                  <a:cubicBezTo>
                    <a:pt x="75" y="143"/>
                    <a:pt x="75" y="143"/>
                    <a:pt x="76" y="144"/>
                  </a:cubicBezTo>
                  <a:cubicBezTo>
                    <a:pt x="77" y="144"/>
                    <a:pt x="78" y="144"/>
                    <a:pt x="79" y="144"/>
                  </a:cubicBezTo>
                  <a:cubicBezTo>
                    <a:pt x="79" y="145"/>
                    <a:pt x="79" y="143"/>
                    <a:pt x="79" y="143"/>
                  </a:cubicBezTo>
                  <a:cubicBezTo>
                    <a:pt x="79" y="143"/>
                    <a:pt x="80" y="143"/>
                    <a:pt x="80" y="143"/>
                  </a:cubicBezTo>
                  <a:cubicBezTo>
                    <a:pt x="80" y="144"/>
                    <a:pt x="81" y="145"/>
                    <a:pt x="80" y="146"/>
                  </a:cubicBezTo>
                  <a:cubicBezTo>
                    <a:pt x="80" y="146"/>
                    <a:pt x="80" y="147"/>
                    <a:pt x="79" y="146"/>
                  </a:cubicBezTo>
                  <a:cubicBezTo>
                    <a:pt x="78" y="146"/>
                    <a:pt x="77" y="145"/>
                    <a:pt x="76" y="145"/>
                  </a:cubicBezTo>
                  <a:cubicBezTo>
                    <a:pt x="76" y="145"/>
                    <a:pt x="75" y="144"/>
                    <a:pt x="74" y="145"/>
                  </a:cubicBezTo>
                  <a:cubicBezTo>
                    <a:pt x="74" y="145"/>
                    <a:pt x="72" y="144"/>
                    <a:pt x="72" y="145"/>
                  </a:cubicBezTo>
                  <a:cubicBezTo>
                    <a:pt x="72" y="146"/>
                    <a:pt x="72" y="147"/>
                    <a:pt x="72" y="147"/>
                  </a:cubicBezTo>
                  <a:cubicBezTo>
                    <a:pt x="72" y="147"/>
                    <a:pt x="71" y="143"/>
                    <a:pt x="70" y="143"/>
                  </a:cubicBezTo>
                  <a:cubicBezTo>
                    <a:pt x="69" y="143"/>
                    <a:pt x="67" y="142"/>
                    <a:pt x="67" y="142"/>
                  </a:cubicBezTo>
                  <a:cubicBezTo>
                    <a:pt x="66" y="140"/>
                    <a:pt x="66" y="140"/>
                    <a:pt x="66" y="140"/>
                  </a:cubicBezTo>
                  <a:cubicBezTo>
                    <a:pt x="66" y="140"/>
                    <a:pt x="67" y="140"/>
                    <a:pt x="67" y="140"/>
                  </a:cubicBezTo>
                  <a:cubicBezTo>
                    <a:pt x="68" y="141"/>
                    <a:pt x="67" y="141"/>
                    <a:pt x="68" y="141"/>
                  </a:cubicBezTo>
                  <a:cubicBezTo>
                    <a:pt x="69" y="141"/>
                    <a:pt x="67" y="139"/>
                    <a:pt x="69" y="139"/>
                  </a:cubicBezTo>
                  <a:cubicBezTo>
                    <a:pt x="71" y="139"/>
                    <a:pt x="71" y="139"/>
                    <a:pt x="71" y="139"/>
                  </a:cubicBezTo>
                  <a:cubicBezTo>
                    <a:pt x="71" y="138"/>
                    <a:pt x="73" y="138"/>
                    <a:pt x="71" y="137"/>
                  </a:cubicBezTo>
                  <a:cubicBezTo>
                    <a:pt x="69" y="136"/>
                    <a:pt x="69" y="136"/>
                    <a:pt x="69" y="136"/>
                  </a:cubicBezTo>
                  <a:cubicBezTo>
                    <a:pt x="68" y="136"/>
                    <a:pt x="68" y="136"/>
                    <a:pt x="68" y="135"/>
                  </a:cubicBezTo>
                  <a:cubicBezTo>
                    <a:pt x="67" y="134"/>
                    <a:pt x="67" y="133"/>
                    <a:pt x="66" y="133"/>
                  </a:cubicBezTo>
                  <a:cubicBezTo>
                    <a:pt x="66" y="133"/>
                    <a:pt x="63" y="133"/>
                    <a:pt x="63" y="133"/>
                  </a:cubicBezTo>
                  <a:cubicBezTo>
                    <a:pt x="63" y="133"/>
                    <a:pt x="62" y="132"/>
                    <a:pt x="61" y="132"/>
                  </a:cubicBezTo>
                  <a:cubicBezTo>
                    <a:pt x="60" y="132"/>
                    <a:pt x="58" y="130"/>
                    <a:pt x="58" y="130"/>
                  </a:cubicBezTo>
                  <a:cubicBezTo>
                    <a:pt x="57" y="129"/>
                    <a:pt x="54" y="128"/>
                    <a:pt x="54" y="128"/>
                  </a:cubicBezTo>
                  <a:cubicBezTo>
                    <a:pt x="54" y="128"/>
                    <a:pt x="53" y="127"/>
                    <a:pt x="52" y="127"/>
                  </a:cubicBezTo>
                  <a:cubicBezTo>
                    <a:pt x="51" y="127"/>
                    <a:pt x="51" y="127"/>
                    <a:pt x="50" y="127"/>
                  </a:cubicBezTo>
                  <a:cubicBezTo>
                    <a:pt x="49" y="126"/>
                    <a:pt x="48" y="125"/>
                    <a:pt x="48" y="125"/>
                  </a:cubicBezTo>
                  <a:cubicBezTo>
                    <a:pt x="47" y="124"/>
                    <a:pt x="46" y="124"/>
                    <a:pt x="46" y="124"/>
                  </a:cubicBezTo>
                  <a:cubicBezTo>
                    <a:pt x="47" y="125"/>
                    <a:pt x="46" y="125"/>
                    <a:pt x="48" y="126"/>
                  </a:cubicBezTo>
                  <a:cubicBezTo>
                    <a:pt x="49" y="127"/>
                    <a:pt x="50" y="127"/>
                    <a:pt x="50" y="127"/>
                  </a:cubicBezTo>
                  <a:cubicBezTo>
                    <a:pt x="50" y="127"/>
                    <a:pt x="51" y="128"/>
                    <a:pt x="51" y="128"/>
                  </a:cubicBezTo>
                  <a:cubicBezTo>
                    <a:pt x="51" y="129"/>
                    <a:pt x="52" y="128"/>
                    <a:pt x="53" y="128"/>
                  </a:cubicBezTo>
                  <a:cubicBezTo>
                    <a:pt x="53" y="129"/>
                    <a:pt x="54" y="129"/>
                    <a:pt x="54" y="130"/>
                  </a:cubicBezTo>
                  <a:cubicBezTo>
                    <a:pt x="54" y="130"/>
                    <a:pt x="57" y="130"/>
                    <a:pt x="57" y="131"/>
                  </a:cubicBezTo>
                  <a:cubicBezTo>
                    <a:pt x="57" y="132"/>
                    <a:pt x="58" y="133"/>
                    <a:pt x="57" y="133"/>
                  </a:cubicBezTo>
                  <a:cubicBezTo>
                    <a:pt x="57" y="133"/>
                    <a:pt x="56" y="134"/>
                    <a:pt x="56" y="134"/>
                  </a:cubicBezTo>
                  <a:cubicBezTo>
                    <a:pt x="57" y="134"/>
                    <a:pt x="58" y="135"/>
                    <a:pt x="59" y="135"/>
                  </a:cubicBezTo>
                  <a:cubicBezTo>
                    <a:pt x="60" y="135"/>
                    <a:pt x="59" y="135"/>
                    <a:pt x="61" y="136"/>
                  </a:cubicBezTo>
                  <a:cubicBezTo>
                    <a:pt x="63" y="136"/>
                    <a:pt x="63" y="138"/>
                    <a:pt x="63" y="138"/>
                  </a:cubicBezTo>
                  <a:cubicBezTo>
                    <a:pt x="63" y="139"/>
                    <a:pt x="65" y="140"/>
                    <a:pt x="65" y="140"/>
                  </a:cubicBezTo>
                  <a:cubicBezTo>
                    <a:pt x="65" y="140"/>
                    <a:pt x="64" y="140"/>
                    <a:pt x="65" y="141"/>
                  </a:cubicBezTo>
                  <a:cubicBezTo>
                    <a:pt x="65" y="141"/>
                    <a:pt x="64" y="141"/>
                    <a:pt x="65" y="142"/>
                  </a:cubicBezTo>
                  <a:cubicBezTo>
                    <a:pt x="66" y="142"/>
                    <a:pt x="67" y="142"/>
                    <a:pt x="67" y="142"/>
                  </a:cubicBezTo>
                  <a:cubicBezTo>
                    <a:pt x="67" y="143"/>
                    <a:pt x="67" y="143"/>
                    <a:pt x="67" y="144"/>
                  </a:cubicBezTo>
                  <a:cubicBezTo>
                    <a:pt x="67" y="144"/>
                    <a:pt x="65" y="146"/>
                    <a:pt x="68" y="146"/>
                  </a:cubicBezTo>
                  <a:cubicBezTo>
                    <a:pt x="70" y="146"/>
                    <a:pt x="70" y="146"/>
                    <a:pt x="70" y="146"/>
                  </a:cubicBezTo>
                  <a:cubicBezTo>
                    <a:pt x="71" y="147"/>
                    <a:pt x="71" y="147"/>
                    <a:pt x="71" y="147"/>
                  </a:cubicBezTo>
                  <a:cubicBezTo>
                    <a:pt x="71" y="147"/>
                    <a:pt x="70" y="148"/>
                    <a:pt x="71" y="149"/>
                  </a:cubicBezTo>
                  <a:cubicBezTo>
                    <a:pt x="71" y="150"/>
                    <a:pt x="75" y="150"/>
                    <a:pt x="75" y="150"/>
                  </a:cubicBezTo>
                  <a:cubicBezTo>
                    <a:pt x="75" y="149"/>
                    <a:pt x="75" y="149"/>
                    <a:pt x="75" y="149"/>
                  </a:cubicBezTo>
                  <a:cubicBezTo>
                    <a:pt x="75" y="149"/>
                    <a:pt x="77" y="150"/>
                    <a:pt x="76" y="150"/>
                  </a:cubicBezTo>
                  <a:cubicBezTo>
                    <a:pt x="76" y="151"/>
                    <a:pt x="75" y="151"/>
                    <a:pt x="75" y="151"/>
                  </a:cubicBezTo>
                  <a:cubicBezTo>
                    <a:pt x="75" y="151"/>
                    <a:pt x="75" y="153"/>
                    <a:pt x="76" y="153"/>
                  </a:cubicBezTo>
                  <a:cubicBezTo>
                    <a:pt x="77" y="153"/>
                    <a:pt x="78" y="154"/>
                    <a:pt x="78" y="154"/>
                  </a:cubicBezTo>
                  <a:cubicBezTo>
                    <a:pt x="78" y="154"/>
                    <a:pt x="79" y="154"/>
                    <a:pt x="79" y="155"/>
                  </a:cubicBezTo>
                  <a:cubicBezTo>
                    <a:pt x="80" y="155"/>
                    <a:pt x="80" y="156"/>
                    <a:pt x="80" y="156"/>
                  </a:cubicBezTo>
                  <a:cubicBezTo>
                    <a:pt x="81" y="156"/>
                    <a:pt x="82" y="156"/>
                    <a:pt x="82" y="157"/>
                  </a:cubicBezTo>
                  <a:cubicBezTo>
                    <a:pt x="83" y="157"/>
                    <a:pt x="84" y="158"/>
                    <a:pt x="84" y="157"/>
                  </a:cubicBezTo>
                  <a:cubicBezTo>
                    <a:pt x="84" y="156"/>
                    <a:pt x="85" y="156"/>
                    <a:pt x="84" y="155"/>
                  </a:cubicBezTo>
                  <a:cubicBezTo>
                    <a:pt x="83" y="154"/>
                    <a:pt x="82" y="154"/>
                    <a:pt x="81" y="154"/>
                  </a:cubicBezTo>
                  <a:cubicBezTo>
                    <a:pt x="81" y="154"/>
                    <a:pt x="80" y="154"/>
                    <a:pt x="80" y="153"/>
                  </a:cubicBezTo>
                  <a:cubicBezTo>
                    <a:pt x="79" y="153"/>
                    <a:pt x="79" y="153"/>
                    <a:pt x="79" y="152"/>
                  </a:cubicBezTo>
                  <a:cubicBezTo>
                    <a:pt x="79" y="151"/>
                    <a:pt x="78" y="150"/>
                    <a:pt x="78" y="150"/>
                  </a:cubicBezTo>
                  <a:cubicBezTo>
                    <a:pt x="78" y="150"/>
                    <a:pt x="78" y="148"/>
                    <a:pt x="78" y="148"/>
                  </a:cubicBezTo>
                  <a:cubicBezTo>
                    <a:pt x="77" y="148"/>
                    <a:pt x="77" y="148"/>
                    <a:pt x="76" y="148"/>
                  </a:cubicBezTo>
                  <a:cubicBezTo>
                    <a:pt x="76" y="148"/>
                    <a:pt x="75" y="147"/>
                    <a:pt x="75" y="147"/>
                  </a:cubicBezTo>
                  <a:cubicBezTo>
                    <a:pt x="74" y="147"/>
                    <a:pt x="73" y="147"/>
                    <a:pt x="73" y="147"/>
                  </a:cubicBezTo>
                  <a:cubicBezTo>
                    <a:pt x="73" y="146"/>
                    <a:pt x="74" y="146"/>
                    <a:pt x="74" y="146"/>
                  </a:cubicBezTo>
                  <a:cubicBezTo>
                    <a:pt x="74" y="146"/>
                    <a:pt x="75" y="146"/>
                    <a:pt x="76" y="146"/>
                  </a:cubicBezTo>
                  <a:cubicBezTo>
                    <a:pt x="77" y="147"/>
                    <a:pt x="77" y="146"/>
                    <a:pt x="78" y="147"/>
                  </a:cubicBezTo>
                  <a:cubicBezTo>
                    <a:pt x="79" y="147"/>
                    <a:pt x="78" y="148"/>
                    <a:pt x="79" y="148"/>
                  </a:cubicBezTo>
                  <a:cubicBezTo>
                    <a:pt x="81" y="148"/>
                    <a:pt x="81" y="147"/>
                    <a:pt x="81" y="147"/>
                  </a:cubicBezTo>
                  <a:cubicBezTo>
                    <a:pt x="83" y="146"/>
                    <a:pt x="83" y="146"/>
                    <a:pt x="83" y="146"/>
                  </a:cubicBezTo>
                  <a:cubicBezTo>
                    <a:pt x="83" y="146"/>
                    <a:pt x="83" y="146"/>
                    <a:pt x="84" y="147"/>
                  </a:cubicBezTo>
                  <a:cubicBezTo>
                    <a:pt x="85" y="147"/>
                    <a:pt x="83" y="148"/>
                    <a:pt x="85" y="148"/>
                  </a:cubicBezTo>
                  <a:cubicBezTo>
                    <a:pt x="87" y="148"/>
                    <a:pt x="88" y="148"/>
                    <a:pt x="88" y="148"/>
                  </a:cubicBezTo>
                  <a:cubicBezTo>
                    <a:pt x="88" y="149"/>
                    <a:pt x="88" y="150"/>
                    <a:pt x="88" y="150"/>
                  </a:cubicBezTo>
                  <a:cubicBezTo>
                    <a:pt x="88" y="150"/>
                    <a:pt x="88" y="151"/>
                    <a:pt x="88" y="151"/>
                  </a:cubicBezTo>
                  <a:cubicBezTo>
                    <a:pt x="89" y="151"/>
                    <a:pt x="91" y="151"/>
                    <a:pt x="91" y="151"/>
                  </a:cubicBezTo>
                  <a:cubicBezTo>
                    <a:pt x="91" y="151"/>
                    <a:pt x="92" y="151"/>
                    <a:pt x="92" y="152"/>
                  </a:cubicBezTo>
                  <a:cubicBezTo>
                    <a:pt x="93" y="153"/>
                    <a:pt x="90" y="154"/>
                    <a:pt x="90" y="154"/>
                  </a:cubicBezTo>
                  <a:cubicBezTo>
                    <a:pt x="90" y="154"/>
                    <a:pt x="89" y="153"/>
                    <a:pt x="89" y="154"/>
                  </a:cubicBezTo>
                  <a:cubicBezTo>
                    <a:pt x="89" y="155"/>
                    <a:pt x="88" y="155"/>
                    <a:pt x="89" y="156"/>
                  </a:cubicBezTo>
                  <a:cubicBezTo>
                    <a:pt x="90" y="156"/>
                    <a:pt x="89" y="156"/>
                    <a:pt x="89" y="156"/>
                  </a:cubicBezTo>
                  <a:cubicBezTo>
                    <a:pt x="88" y="156"/>
                    <a:pt x="87" y="155"/>
                    <a:pt x="88" y="157"/>
                  </a:cubicBezTo>
                  <a:cubicBezTo>
                    <a:pt x="88" y="158"/>
                    <a:pt x="89" y="159"/>
                    <a:pt x="89" y="159"/>
                  </a:cubicBezTo>
                  <a:cubicBezTo>
                    <a:pt x="90" y="159"/>
                    <a:pt x="92" y="159"/>
                    <a:pt x="92" y="159"/>
                  </a:cubicBezTo>
                  <a:cubicBezTo>
                    <a:pt x="93" y="159"/>
                    <a:pt x="94" y="159"/>
                    <a:pt x="93" y="159"/>
                  </a:cubicBezTo>
                  <a:cubicBezTo>
                    <a:pt x="92" y="158"/>
                    <a:pt x="91" y="158"/>
                    <a:pt x="91" y="158"/>
                  </a:cubicBezTo>
                  <a:cubicBezTo>
                    <a:pt x="91" y="158"/>
                    <a:pt x="91" y="158"/>
                    <a:pt x="91" y="157"/>
                  </a:cubicBezTo>
                  <a:cubicBezTo>
                    <a:pt x="91" y="157"/>
                    <a:pt x="92" y="157"/>
                    <a:pt x="92" y="157"/>
                  </a:cubicBezTo>
                  <a:cubicBezTo>
                    <a:pt x="92" y="156"/>
                    <a:pt x="93" y="155"/>
                    <a:pt x="93" y="155"/>
                  </a:cubicBezTo>
                  <a:cubicBezTo>
                    <a:pt x="93" y="155"/>
                    <a:pt x="94" y="153"/>
                    <a:pt x="95" y="154"/>
                  </a:cubicBezTo>
                  <a:cubicBezTo>
                    <a:pt x="95" y="155"/>
                    <a:pt x="95" y="155"/>
                    <a:pt x="96" y="155"/>
                  </a:cubicBezTo>
                  <a:cubicBezTo>
                    <a:pt x="96" y="155"/>
                    <a:pt x="99" y="152"/>
                    <a:pt x="99" y="152"/>
                  </a:cubicBezTo>
                  <a:cubicBezTo>
                    <a:pt x="99" y="152"/>
                    <a:pt x="100" y="152"/>
                    <a:pt x="99" y="153"/>
                  </a:cubicBezTo>
                  <a:cubicBezTo>
                    <a:pt x="99" y="154"/>
                    <a:pt x="98" y="155"/>
                    <a:pt x="99" y="156"/>
                  </a:cubicBezTo>
                  <a:cubicBezTo>
                    <a:pt x="99" y="157"/>
                    <a:pt x="99" y="157"/>
                    <a:pt x="99" y="157"/>
                  </a:cubicBezTo>
                  <a:cubicBezTo>
                    <a:pt x="100" y="158"/>
                    <a:pt x="99" y="158"/>
                    <a:pt x="100" y="159"/>
                  </a:cubicBezTo>
                  <a:cubicBezTo>
                    <a:pt x="100" y="160"/>
                    <a:pt x="100" y="159"/>
                    <a:pt x="100" y="160"/>
                  </a:cubicBezTo>
                  <a:cubicBezTo>
                    <a:pt x="101" y="161"/>
                    <a:pt x="102" y="163"/>
                    <a:pt x="102" y="163"/>
                  </a:cubicBezTo>
                  <a:cubicBezTo>
                    <a:pt x="102" y="163"/>
                    <a:pt x="101" y="164"/>
                    <a:pt x="102" y="164"/>
                  </a:cubicBezTo>
                  <a:cubicBezTo>
                    <a:pt x="103" y="165"/>
                    <a:pt x="105" y="165"/>
                    <a:pt x="105" y="165"/>
                  </a:cubicBezTo>
                  <a:cubicBezTo>
                    <a:pt x="105" y="165"/>
                    <a:pt x="105" y="165"/>
                    <a:pt x="105" y="165"/>
                  </a:cubicBezTo>
                  <a:cubicBezTo>
                    <a:pt x="105" y="165"/>
                    <a:pt x="106" y="166"/>
                    <a:pt x="107" y="165"/>
                  </a:cubicBezTo>
                  <a:cubicBezTo>
                    <a:pt x="107" y="164"/>
                    <a:pt x="108" y="164"/>
                    <a:pt x="108" y="164"/>
                  </a:cubicBezTo>
                  <a:cubicBezTo>
                    <a:pt x="109" y="164"/>
                    <a:pt x="108" y="164"/>
                    <a:pt x="110" y="164"/>
                  </a:cubicBezTo>
                  <a:cubicBezTo>
                    <a:pt x="112" y="164"/>
                    <a:pt x="112" y="165"/>
                    <a:pt x="113" y="164"/>
                  </a:cubicBezTo>
                  <a:cubicBezTo>
                    <a:pt x="114" y="163"/>
                    <a:pt x="113" y="163"/>
                    <a:pt x="115" y="163"/>
                  </a:cubicBezTo>
                  <a:cubicBezTo>
                    <a:pt x="117" y="163"/>
                    <a:pt x="119" y="162"/>
                    <a:pt x="119" y="162"/>
                  </a:cubicBezTo>
                  <a:cubicBezTo>
                    <a:pt x="119" y="162"/>
                    <a:pt x="122" y="162"/>
                    <a:pt x="122" y="162"/>
                  </a:cubicBezTo>
                  <a:cubicBezTo>
                    <a:pt x="124" y="163"/>
                    <a:pt x="124" y="163"/>
                    <a:pt x="124" y="163"/>
                  </a:cubicBezTo>
                  <a:cubicBezTo>
                    <a:pt x="124" y="163"/>
                    <a:pt x="125" y="164"/>
                    <a:pt x="126" y="164"/>
                  </a:cubicBezTo>
                  <a:cubicBezTo>
                    <a:pt x="126" y="164"/>
                    <a:pt x="127" y="164"/>
                    <a:pt x="128" y="164"/>
                  </a:cubicBezTo>
                  <a:cubicBezTo>
                    <a:pt x="128" y="164"/>
                    <a:pt x="132" y="165"/>
                    <a:pt x="132" y="165"/>
                  </a:cubicBezTo>
                  <a:cubicBezTo>
                    <a:pt x="136" y="166"/>
                    <a:pt x="136" y="166"/>
                    <a:pt x="136" y="166"/>
                  </a:cubicBezTo>
                  <a:cubicBezTo>
                    <a:pt x="138" y="167"/>
                    <a:pt x="138" y="167"/>
                    <a:pt x="138" y="167"/>
                  </a:cubicBezTo>
                  <a:cubicBezTo>
                    <a:pt x="142" y="170"/>
                    <a:pt x="142" y="170"/>
                    <a:pt x="142" y="170"/>
                  </a:cubicBezTo>
                  <a:cubicBezTo>
                    <a:pt x="146" y="174"/>
                    <a:pt x="146" y="174"/>
                    <a:pt x="146" y="174"/>
                  </a:cubicBezTo>
                  <a:cubicBezTo>
                    <a:pt x="151" y="176"/>
                    <a:pt x="151" y="176"/>
                    <a:pt x="151" y="176"/>
                  </a:cubicBezTo>
                  <a:cubicBezTo>
                    <a:pt x="154" y="178"/>
                    <a:pt x="154" y="178"/>
                    <a:pt x="154" y="178"/>
                  </a:cubicBezTo>
                  <a:cubicBezTo>
                    <a:pt x="156" y="180"/>
                    <a:pt x="156" y="180"/>
                    <a:pt x="156" y="180"/>
                  </a:cubicBezTo>
                  <a:cubicBezTo>
                    <a:pt x="156" y="180"/>
                    <a:pt x="159" y="182"/>
                    <a:pt x="159" y="182"/>
                  </a:cubicBezTo>
                  <a:cubicBezTo>
                    <a:pt x="160" y="182"/>
                    <a:pt x="163" y="184"/>
                    <a:pt x="163" y="184"/>
                  </a:cubicBezTo>
                  <a:cubicBezTo>
                    <a:pt x="166" y="186"/>
                    <a:pt x="166" y="186"/>
                    <a:pt x="166" y="186"/>
                  </a:cubicBezTo>
                  <a:cubicBezTo>
                    <a:pt x="166" y="186"/>
                    <a:pt x="167" y="188"/>
                    <a:pt x="167" y="188"/>
                  </a:cubicBezTo>
                  <a:cubicBezTo>
                    <a:pt x="167" y="189"/>
                    <a:pt x="166" y="188"/>
                    <a:pt x="165" y="188"/>
                  </a:cubicBezTo>
                  <a:cubicBezTo>
                    <a:pt x="164" y="189"/>
                    <a:pt x="160" y="187"/>
                    <a:pt x="160" y="187"/>
                  </a:cubicBezTo>
                  <a:cubicBezTo>
                    <a:pt x="158" y="185"/>
                    <a:pt x="158" y="185"/>
                    <a:pt x="158" y="185"/>
                  </a:cubicBezTo>
                  <a:cubicBezTo>
                    <a:pt x="155" y="185"/>
                    <a:pt x="155" y="185"/>
                    <a:pt x="155" y="185"/>
                  </a:cubicBezTo>
                  <a:cubicBezTo>
                    <a:pt x="153" y="184"/>
                    <a:pt x="153" y="184"/>
                    <a:pt x="153" y="184"/>
                  </a:cubicBezTo>
                  <a:cubicBezTo>
                    <a:pt x="149" y="185"/>
                    <a:pt x="149" y="185"/>
                    <a:pt x="149" y="185"/>
                  </a:cubicBezTo>
                  <a:cubicBezTo>
                    <a:pt x="146" y="184"/>
                    <a:pt x="146" y="184"/>
                    <a:pt x="146" y="184"/>
                  </a:cubicBezTo>
                  <a:cubicBezTo>
                    <a:pt x="146" y="184"/>
                    <a:pt x="145" y="184"/>
                    <a:pt x="146" y="185"/>
                  </a:cubicBezTo>
                  <a:cubicBezTo>
                    <a:pt x="146" y="185"/>
                    <a:pt x="146" y="186"/>
                    <a:pt x="146" y="186"/>
                  </a:cubicBezTo>
                  <a:cubicBezTo>
                    <a:pt x="143" y="188"/>
                    <a:pt x="143" y="188"/>
                    <a:pt x="143" y="188"/>
                  </a:cubicBezTo>
                  <a:cubicBezTo>
                    <a:pt x="139" y="189"/>
                    <a:pt x="139" y="189"/>
                    <a:pt x="139" y="189"/>
                  </a:cubicBezTo>
                  <a:cubicBezTo>
                    <a:pt x="135" y="189"/>
                    <a:pt x="135" y="189"/>
                    <a:pt x="135" y="189"/>
                  </a:cubicBezTo>
                  <a:cubicBezTo>
                    <a:pt x="132" y="189"/>
                    <a:pt x="132" y="189"/>
                    <a:pt x="132" y="189"/>
                  </a:cubicBezTo>
                  <a:cubicBezTo>
                    <a:pt x="132" y="191"/>
                    <a:pt x="132" y="191"/>
                    <a:pt x="132" y="191"/>
                  </a:cubicBezTo>
                  <a:cubicBezTo>
                    <a:pt x="132" y="191"/>
                    <a:pt x="128" y="191"/>
                    <a:pt x="132" y="192"/>
                  </a:cubicBezTo>
                  <a:cubicBezTo>
                    <a:pt x="136" y="192"/>
                    <a:pt x="138" y="192"/>
                    <a:pt x="138" y="191"/>
                  </a:cubicBezTo>
                  <a:cubicBezTo>
                    <a:pt x="139" y="191"/>
                    <a:pt x="139" y="190"/>
                    <a:pt x="140" y="190"/>
                  </a:cubicBezTo>
                  <a:cubicBezTo>
                    <a:pt x="141" y="190"/>
                    <a:pt x="143" y="190"/>
                    <a:pt x="144" y="190"/>
                  </a:cubicBezTo>
                  <a:cubicBezTo>
                    <a:pt x="144" y="190"/>
                    <a:pt x="145" y="190"/>
                    <a:pt x="147" y="189"/>
                  </a:cubicBezTo>
                  <a:cubicBezTo>
                    <a:pt x="148" y="189"/>
                    <a:pt x="148" y="188"/>
                    <a:pt x="150" y="189"/>
                  </a:cubicBezTo>
                  <a:cubicBezTo>
                    <a:pt x="152" y="190"/>
                    <a:pt x="151" y="187"/>
                    <a:pt x="151" y="187"/>
                  </a:cubicBezTo>
                  <a:cubicBezTo>
                    <a:pt x="151" y="187"/>
                    <a:pt x="151" y="186"/>
                    <a:pt x="152" y="186"/>
                  </a:cubicBezTo>
                  <a:cubicBezTo>
                    <a:pt x="154" y="187"/>
                    <a:pt x="154" y="187"/>
                    <a:pt x="154" y="187"/>
                  </a:cubicBezTo>
                  <a:cubicBezTo>
                    <a:pt x="155" y="187"/>
                    <a:pt x="157" y="188"/>
                    <a:pt x="157" y="188"/>
                  </a:cubicBezTo>
                  <a:cubicBezTo>
                    <a:pt x="158" y="188"/>
                    <a:pt x="162" y="189"/>
                    <a:pt x="162" y="189"/>
                  </a:cubicBezTo>
                  <a:cubicBezTo>
                    <a:pt x="162" y="189"/>
                    <a:pt x="163" y="192"/>
                    <a:pt x="163" y="192"/>
                  </a:cubicBezTo>
                  <a:cubicBezTo>
                    <a:pt x="164" y="192"/>
                    <a:pt x="167" y="192"/>
                    <a:pt x="168" y="192"/>
                  </a:cubicBezTo>
                  <a:cubicBezTo>
                    <a:pt x="169" y="192"/>
                    <a:pt x="171" y="192"/>
                    <a:pt x="172" y="193"/>
                  </a:cubicBezTo>
                  <a:cubicBezTo>
                    <a:pt x="173" y="194"/>
                    <a:pt x="174" y="194"/>
                    <a:pt x="174" y="194"/>
                  </a:cubicBezTo>
                  <a:cubicBezTo>
                    <a:pt x="174" y="194"/>
                    <a:pt x="175" y="195"/>
                    <a:pt x="176" y="196"/>
                  </a:cubicBezTo>
                  <a:cubicBezTo>
                    <a:pt x="176" y="196"/>
                    <a:pt x="179" y="198"/>
                    <a:pt x="179" y="198"/>
                  </a:cubicBezTo>
                  <a:cubicBezTo>
                    <a:pt x="179" y="198"/>
                    <a:pt x="184" y="200"/>
                    <a:pt x="184" y="200"/>
                  </a:cubicBezTo>
                  <a:cubicBezTo>
                    <a:pt x="185" y="199"/>
                    <a:pt x="185" y="199"/>
                    <a:pt x="185" y="199"/>
                  </a:cubicBezTo>
                  <a:cubicBezTo>
                    <a:pt x="185" y="198"/>
                    <a:pt x="185" y="197"/>
                    <a:pt x="185" y="197"/>
                  </a:cubicBezTo>
                  <a:cubicBezTo>
                    <a:pt x="184" y="196"/>
                    <a:pt x="180" y="195"/>
                    <a:pt x="180" y="195"/>
                  </a:cubicBezTo>
                  <a:cubicBezTo>
                    <a:pt x="180" y="195"/>
                    <a:pt x="178" y="194"/>
                    <a:pt x="178" y="194"/>
                  </a:cubicBezTo>
                  <a:cubicBezTo>
                    <a:pt x="177" y="189"/>
                    <a:pt x="178" y="193"/>
                    <a:pt x="175" y="192"/>
                  </a:cubicBezTo>
                  <a:cubicBezTo>
                    <a:pt x="175" y="192"/>
                    <a:pt x="175" y="192"/>
                    <a:pt x="175" y="192"/>
                  </a:cubicBezTo>
                  <a:cubicBezTo>
                    <a:pt x="175" y="192"/>
                    <a:pt x="175" y="192"/>
                    <a:pt x="175" y="192"/>
                  </a:cubicBezTo>
                  <a:cubicBezTo>
                    <a:pt x="173" y="193"/>
                    <a:pt x="173" y="192"/>
                    <a:pt x="173" y="192"/>
                  </a:cubicBezTo>
                  <a:cubicBezTo>
                    <a:pt x="173" y="191"/>
                    <a:pt x="173" y="191"/>
                    <a:pt x="173" y="191"/>
                  </a:cubicBezTo>
                  <a:cubicBezTo>
                    <a:pt x="172" y="190"/>
                    <a:pt x="172" y="190"/>
                    <a:pt x="172" y="190"/>
                  </a:cubicBezTo>
                  <a:cubicBezTo>
                    <a:pt x="172" y="190"/>
                    <a:pt x="171" y="188"/>
                    <a:pt x="172" y="187"/>
                  </a:cubicBezTo>
                  <a:cubicBezTo>
                    <a:pt x="173" y="187"/>
                    <a:pt x="171" y="192"/>
                    <a:pt x="175" y="186"/>
                  </a:cubicBezTo>
                  <a:cubicBezTo>
                    <a:pt x="175" y="186"/>
                    <a:pt x="175" y="185"/>
                    <a:pt x="175" y="185"/>
                  </a:cubicBezTo>
                  <a:cubicBezTo>
                    <a:pt x="174" y="185"/>
                    <a:pt x="174" y="185"/>
                    <a:pt x="174" y="185"/>
                  </a:cubicBezTo>
                  <a:cubicBezTo>
                    <a:pt x="171" y="185"/>
                    <a:pt x="171" y="185"/>
                    <a:pt x="171" y="185"/>
                  </a:cubicBezTo>
                  <a:cubicBezTo>
                    <a:pt x="171" y="185"/>
                    <a:pt x="171" y="186"/>
                    <a:pt x="170" y="187"/>
                  </a:cubicBezTo>
                  <a:cubicBezTo>
                    <a:pt x="169" y="188"/>
                    <a:pt x="169" y="187"/>
                    <a:pt x="169" y="187"/>
                  </a:cubicBezTo>
                  <a:cubicBezTo>
                    <a:pt x="169" y="186"/>
                    <a:pt x="169" y="186"/>
                    <a:pt x="169" y="186"/>
                  </a:cubicBezTo>
                  <a:cubicBezTo>
                    <a:pt x="170" y="185"/>
                    <a:pt x="170" y="185"/>
                    <a:pt x="170" y="185"/>
                  </a:cubicBezTo>
                  <a:cubicBezTo>
                    <a:pt x="170" y="185"/>
                    <a:pt x="170" y="182"/>
                    <a:pt x="170" y="181"/>
                  </a:cubicBezTo>
                  <a:cubicBezTo>
                    <a:pt x="170" y="181"/>
                    <a:pt x="170" y="181"/>
                    <a:pt x="170" y="181"/>
                  </a:cubicBezTo>
                  <a:cubicBezTo>
                    <a:pt x="167" y="179"/>
                    <a:pt x="167" y="179"/>
                    <a:pt x="167" y="179"/>
                  </a:cubicBezTo>
                  <a:cubicBezTo>
                    <a:pt x="165" y="177"/>
                    <a:pt x="165" y="177"/>
                    <a:pt x="165" y="177"/>
                  </a:cubicBezTo>
                  <a:cubicBezTo>
                    <a:pt x="162" y="175"/>
                    <a:pt x="162" y="175"/>
                    <a:pt x="162" y="175"/>
                  </a:cubicBezTo>
                  <a:cubicBezTo>
                    <a:pt x="158" y="171"/>
                    <a:pt x="158" y="171"/>
                    <a:pt x="158" y="171"/>
                  </a:cubicBezTo>
                  <a:cubicBezTo>
                    <a:pt x="156" y="170"/>
                    <a:pt x="156" y="170"/>
                    <a:pt x="156" y="170"/>
                  </a:cubicBezTo>
                  <a:cubicBezTo>
                    <a:pt x="154" y="168"/>
                    <a:pt x="154" y="168"/>
                    <a:pt x="154" y="168"/>
                  </a:cubicBezTo>
                  <a:cubicBezTo>
                    <a:pt x="154" y="166"/>
                    <a:pt x="154" y="166"/>
                    <a:pt x="154" y="166"/>
                  </a:cubicBezTo>
                  <a:cubicBezTo>
                    <a:pt x="153" y="162"/>
                    <a:pt x="153" y="162"/>
                    <a:pt x="153" y="162"/>
                  </a:cubicBezTo>
                  <a:cubicBezTo>
                    <a:pt x="153" y="162"/>
                    <a:pt x="153" y="162"/>
                    <a:pt x="153" y="162"/>
                  </a:cubicBezTo>
                  <a:cubicBezTo>
                    <a:pt x="153" y="162"/>
                    <a:pt x="149" y="161"/>
                    <a:pt x="147" y="160"/>
                  </a:cubicBezTo>
                  <a:cubicBezTo>
                    <a:pt x="145" y="159"/>
                    <a:pt x="145" y="159"/>
                    <a:pt x="145" y="159"/>
                  </a:cubicBezTo>
                  <a:cubicBezTo>
                    <a:pt x="143" y="156"/>
                    <a:pt x="143" y="156"/>
                    <a:pt x="143" y="156"/>
                  </a:cubicBezTo>
                  <a:cubicBezTo>
                    <a:pt x="142" y="155"/>
                    <a:pt x="142" y="155"/>
                    <a:pt x="142" y="155"/>
                  </a:cubicBezTo>
                  <a:cubicBezTo>
                    <a:pt x="139" y="152"/>
                    <a:pt x="139" y="152"/>
                    <a:pt x="139" y="152"/>
                  </a:cubicBezTo>
                  <a:cubicBezTo>
                    <a:pt x="138" y="152"/>
                    <a:pt x="138" y="152"/>
                    <a:pt x="138" y="152"/>
                  </a:cubicBezTo>
                  <a:cubicBezTo>
                    <a:pt x="133" y="150"/>
                    <a:pt x="133" y="150"/>
                    <a:pt x="133" y="150"/>
                  </a:cubicBezTo>
                  <a:cubicBezTo>
                    <a:pt x="132" y="148"/>
                    <a:pt x="132" y="148"/>
                    <a:pt x="132" y="148"/>
                  </a:cubicBezTo>
                  <a:cubicBezTo>
                    <a:pt x="130" y="147"/>
                    <a:pt x="130" y="147"/>
                    <a:pt x="130" y="147"/>
                  </a:cubicBezTo>
                  <a:cubicBezTo>
                    <a:pt x="129" y="145"/>
                    <a:pt x="129" y="145"/>
                    <a:pt x="129" y="145"/>
                  </a:cubicBezTo>
                  <a:cubicBezTo>
                    <a:pt x="126" y="144"/>
                    <a:pt x="126" y="144"/>
                    <a:pt x="126" y="144"/>
                  </a:cubicBezTo>
                  <a:cubicBezTo>
                    <a:pt x="125" y="142"/>
                    <a:pt x="125" y="142"/>
                    <a:pt x="125" y="142"/>
                  </a:cubicBezTo>
                  <a:cubicBezTo>
                    <a:pt x="124" y="141"/>
                    <a:pt x="124" y="141"/>
                    <a:pt x="124" y="141"/>
                  </a:cubicBezTo>
                  <a:cubicBezTo>
                    <a:pt x="121" y="137"/>
                    <a:pt x="121" y="137"/>
                    <a:pt x="121" y="137"/>
                  </a:cubicBezTo>
                  <a:cubicBezTo>
                    <a:pt x="118" y="135"/>
                    <a:pt x="118" y="135"/>
                    <a:pt x="118" y="135"/>
                  </a:cubicBezTo>
                  <a:cubicBezTo>
                    <a:pt x="117" y="134"/>
                    <a:pt x="117" y="134"/>
                    <a:pt x="117" y="134"/>
                  </a:cubicBezTo>
                  <a:cubicBezTo>
                    <a:pt x="116" y="133"/>
                    <a:pt x="116" y="133"/>
                    <a:pt x="116" y="133"/>
                  </a:cubicBezTo>
                  <a:cubicBezTo>
                    <a:pt x="114" y="130"/>
                    <a:pt x="114" y="130"/>
                    <a:pt x="114" y="130"/>
                  </a:cubicBezTo>
                  <a:cubicBezTo>
                    <a:pt x="111" y="127"/>
                    <a:pt x="111" y="127"/>
                    <a:pt x="111" y="127"/>
                  </a:cubicBezTo>
                  <a:cubicBezTo>
                    <a:pt x="109" y="125"/>
                    <a:pt x="109" y="125"/>
                    <a:pt x="109" y="125"/>
                  </a:cubicBezTo>
                  <a:cubicBezTo>
                    <a:pt x="107" y="122"/>
                    <a:pt x="107" y="122"/>
                    <a:pt x="107" y="122"/>
                  </a:cubicBezTo>
                  <a:cubicBezTo>
                    <a:pt x="109" y="120"/>
                    <a:pt x="109" y="120"/>
                    <a:pt x="109" y="120"/>
                  </a:cubicBezTo>
                  <a:cubicBezTo>
                    <a:pt x="108" y="119"/>
                    <a:pt x="107" y="119"/>
                    <a:pt x="107" y="118"/>
                  </a:cubicBezTo>
                  <a:cubicBezTo>
                    <a:pt x="106" y="118"/>
                    <a:pt x="104" y="117"/>
                    <a:pt x="105" y="116"/>
                  </a:cubicBezTo>
                  <a:cubicBezTo>
                    <a:pt x="105" y="115"/>
                    <a:pt x="104" y="114"/>
                    <a:pt x="104" y="112"/>
                  </a:cubicBezTo>
                  <a:cubicBezTo>
                    <a:pt x="104" y="111"/>
                    <a:pt x="104" y="110"/>
                    <a:pt x="103" y="110"/>
                  </a:cubicBezTo>
                  <a:cubicBezTo>
                    <a:pt x="102" y="109"/>
                    <a:pt x="102" y="109"/>
                    <a:pt x="102" y="109"/>
                  </a:cubicBezTo>
                  <a:cubicBezTo>
                    <a:pt x="101" y="109"/>
                    <a:pt x="100" y="109"/>
                    <a:pt x="100" y="109"/>
                  </a:cubicBezTo>
                  <a:cubicBezTo>
                    <a:pt x="99" y="109"/>
                    <a:pt x="99" y="109"/>
                    <a:pt x="99" y="109"/>
                  </a:cubicBezTo>
                  <a:cubicBezTo>
                    <a:pt x="99" y="109"/>
                    <a:pt x="100" y="107"/>
                    <a:pt x="100" y="105"/>
                  </a:cubicBezTo>
                  <a:cubicBezTo>
                    <a:pt x="96" y="104"/>
                    <a:pt x="96" y="104"/>
                    <a:pt x="96" y="104"/>
                  </a:cubicBezTo>
                  <a:cubicBezTo>
                    <a:pt x="96" y="104"/>
                    <a:pt x="96" y="101"/>
                    <a:pt x="94" y="100"/>
                  </a:cubicBezTo>
                  <a:cubicBezTo>
                    <a:pt x="92" y="100"/>
                    <a:pt x="92" y="100"/>
                    <a:pt x="92" y="100"/>
                  </a:cubicBezTo>
                  <a:cubicBezTo>
                    <a:pt x="91" y="101"/>
                    <a:pt x="91" y="102"/>
                    <a:pt x="91" y="102"/>
                  </a:cubicBezTo>
                  <a:cubicBezTo>
                    <a:pt x="87" y="98"/>
                    <a:pt x="87" y="98"/>
                    <a:pt x="87" y="98"/>
                  </a:cubicBezTo>
                  <a:cubicBezTo>
                    <a:pt x="87" y="98"/>
                    <a:pt x="87" y="97"/>
                    <a:pt x="88" y="95"/>
                  </a:cubicBezTo>
                  <a:cubicBezTo>
                    <a:pt x="90" y="93"/>
                    <a:pt x="88" y="92"/>
                    <a:pt x="88" y="92"/>
                  </a:cubicBezTo>
                  <a:cubicBezTo>
                    <a:pt x="87" y="89"/>
                    <a:pt x="87" y="89"/>
                    <a:pt x="87" y="89"/>
                  </a:cubicBezTo>
                  <a:cubicBezTo>
                    <a:pt x="88" y="87"/>
                    <a:pt x="88" y="87"/>
                    <a:pt x="88" y="87"/>
                  </a:cubicBezTo>
                  <a:cubicBezTo>
                    <a:pt x="87" y="86"/>
                    <a:pt x="87" y="86"/>
                    <a:pt x="87" y="86"/>
                  </a:cubicBezTo>
                  <a:cubicBezTo>
                    <a:pt x="86" y="85"/>
                    <a:pt x="86" y="85"/>
                    <a:pt x="86" y="85"/>
                  </a:cubicBezTo>
                  <a:cubicBezTo>
                    <a:pt x="86" y="85"/>
                    <a:pt x="86" y="85"/>
                    <a:pt x="86" y="85"/>
                  </a:cubicBezTo>
                  <a:cubicBezTo>
                    <a:pt x="86" y="85"/>
                    <a:pt x="86" y="85"/>
                    <a:pt x="86" y="85"/>
                  </a:cubicBezTo>
                  <a:cubicBezTo>
                    <a:pt x="88" y="81"/>
                    <a:pt x="88" y="81"/>
                    <a:pt x="88" y="81"/>
                  </a:cubicBezTo>
                  <a:cubicBezTo>
                    <a:pt x="88" y="81"/>
                    <a:pt x="87" y="77"/>
                    <a:pt x="88" y="76"/>
                  </a:cubicBezTo>
                  <a:cubicBezTo>
                    <a:pt x="88" y="76"/>
                    <a:pt x="88" y="76"/>
                    <a:pt x="88" y="76"/>
                  </a:cubicBezTo>
                  <a:cubicBezTo>
                    <a:pt x="88" y="75"/>
                    <a:pt x="88" y="75"/>
                    <a:pt x="89" y="75"/>
                  </a:cubicBezTo>
                  <a:cubicBezTo>
                    <a:pt x="89" y="74"/>
                    <a:pt x="94" y="73"/>
                    <a:pt x="94" y="73"/>
                  </a:cubicBezTo>
                  <a:cubicBezTo>
                    <a:pt x="96" y="72"/>
                    <a:pt x="96" y="72"/>
                    <a:pt x="96" y="72"/>
                  </a:cubicBezTo>
                  <a:cubicBezTo>
                    <a:pt x="100" y="77"/>
                    <a:pt x="100" y="77"/>
                    <a:pt x="100" y="77"/>
                  </a:cubicBezTo>
                  <a:cubicBezTo>
                    <a:pt x="104" y="81"/>
                    <a:pt x="104" y="81"/>
                    <a:pt x="104" y="81"/>
                  </a:cubicBezTo>
                  <a:cubicBezTo>
                    <a:pt x="107" y="83"/>
                    <a:pt x="107" y="83"/>
                    <a:pt x="107" y="83"/>
                  </a:cubicBezTo>
                  <a:cubicBezTo>
                    <a:pt x="107" y="83"/>
                    <a:pt x="108" y="82"/>
                    <a:pt x="109" y="82"/>
                  </a:cubicBezTo>
                  <a:cubicBezTo>
                    <a:pt x="109" y="81"/>
                    <a:pt x="109" y="79"/>
                    <a:pt x="109" y="79"/>
                  </a:cubicBezTo>
                  <a:cubicBezTo>
                    <a:pt x="111" y="77"/>
                    <a:pt x="111" y="77"/>
                    <a:pt x="111" y="77"/>
                  </a:cubicBezTo>
                  <a:cubicBezTo>
                    <a:pt x="112" y="75"/>
                    <a:pt x="112" y="75"/>
                    <a:pt x="112" y="75"/>
                  </a:cubicBezTo>
                  <a:cubicBezTo>
                    <a:pt x="112" y="73"/>
                    <a:pt x="112" y="73"/>
                    <a:pt x="112" y="73"/>
                  </a:cubicBezTo>
                  <a:cubicBezTo>
                    <a:pt x="114" y="72"/>
                    <a:pt x="114" y="72"/>
                    <a:pt x="114" y="72"/>
                  </a:cubicBezTo>
                  <a:cubicBezTo>
                    <a:pt x="117" y="71"/>
                    <a:pt x="117" y="71"/>
                    <a:pt x="117" y="71"/>
                  </a:cubicBezTo>
                  <a:cubicBezTo>
                    <a:pt x="121" y="70"/>
                    <a:pt x="121" y="70"/>
                    <a:pt x="121" y="70"/>
                  </a:cubicBezTo>
                  <a:cubicBezTo>
                    <a:pt x="121" y="70"/>
                    <a:pt x="124" y="71"/>
                    <a:pt x="125" y="71"/>
                  </a:cubicBezTo>
                  <a:cubicBezTo>
                    <a:pt x="125" y="71"/>
                    <a:pt x="126" y="71"/>
                    <a:pt x="126" y="71"/>
                  </a:cubicBezTo>
                  <a:cubicBezTo>
                    <a:pt x="128" y="68"/>
                    <a:pt x="128" y="68"/>
                    <a:pt x="128" y="68"/>
                  </a:cubicBezTo>
                  <a:cubicBezTo>
                    <a:pt x="128" y="68"/>
                    <a:pt x="128" y="68"/>
                    <a:pt x="128" y="68"/>
                  </a:cubicBezTo>
                  <a:cubicBezTo>
                    <a:pt x="129" y="66"/>
                    <a:pt x="129" y="66"/>
                    <a:pt x="129" y="66"/>
                  </a:cubicBezTo>
                  <a:cubicBezTo>
                    <a:pt x="134" y="68"/>
                    <a:pt x="134" y="68"/>
                    <a:pt x="134" y="68"/>
                  </a:cubicBezTo>
                  <a:cubicBezTo>
                    <a:pt x="136" y="70"/>
                    <a:pt x="136" y="70"/>
                    <a:pt x="136" y="70"/>
                  </a:cubicBezTo>
                  <a:cubicBezTo>
                    <a:pt x="141" y="71"/>
                    <a:pt x="141" y="71"/>
                    <a:pt x="141" y="71"/>
                  </a:cubicBezTo>
                  <a:cubicBezTo>
                    <a:pt x="141" y="71"/>
                    <a:pt x="141" y="71"/>
                    <a:pt x="141" y="71"/>
                  </a:cubicBezTo>
                  <a:cubicBezTo>
                    <a:pt x="143" y="71"/>
                    <a:pt x="143" y="71"/>
                    <a:pt x="143" y="71"/>
                  </a:cubicBezTo>
                  <a:cubicBezTo>
                    <a:pt x="143" y="70"/>
                    <a:pt x="143" y="70"/>
                    <a:pt x="143" y="70"/>
                  </a:cubicBezTo>
                  <a:cubicBezTo>
                    <a:pt x="147" y="70"/>
                    <a:pt x="147" y="70"/>
                    <a:pt x="147" y="70"/>
                  </a:cubicBezTo>
                  <a:cubicBezTo>
                    <a:pt x="152" y="71"/>
                    <a:pt x="152" y="71"/>
                    <a:pt x="152" y="71"/>
                  </a:cubicBezTo>
                  <a:cubicBezTo>
                    <a:pt x="155" y="71"/>
                    <a:pt x="155" y="71"/>
                    <a:pt x="155" y="71"/>
                  </a:cubicBezTo>
                  <a:cubicBezTo>
                    <a:pt x="160" y="71"/>
                    <a:pt x="160" y="71"/>
                    <a:pt x="160" y="71"/>
                  </a:cubicBezTo>
                  <a:cubicBezTo>
                    <a:pt x="163" y="72"/>
                    <a:pt x="163" y="72"/>
                    <a:pt x="163" y="72"/>
                  </a:cubicBezTo>
                  <a:cubicBezTo>
                    <a:pt x="165" y="73"/>
                    <a:pt x="165" y="73"/>
                    <a:pt x="165" y="73"/>
                  </a:cubicBezTo>
                  <a:cubicBezTo>
                    <a:pt x="165" y="73"/>
                    <a:pt x="165" y="73"/>
                    <a:pt x="166" y="72"/>
                  </a:cubicBezTo>
                  <a:cubicBezTo>
                    <a:pt x="166" y="72"/>
                    <a:pt x="169" y="72"/>
                    <a:pt x="169" y="72"/>
                  </a:cubicBezTo>
                  <a:cubicBezTo>
                    <a:pt x="170" y="69"/>
                    <a:pt x="170" y="69"/>
                    <a:pt x="170" y="69"/>
                  </a:cubicBezTo>
                  <a:cubicBezTo>
                    <a:pt x="171" y="71"/>
                    <a:pt x="171" y="71"/>
                    <a:pt x="171" y="71"/>
                  </a:cubicBezTo>
                  <a:cubicBezTo>
                    <a:pt x="172" y="71"/>
                    <a:pt x="174" y="71"/>
                    <a:pt x="174" y="71"/>
                  </a:cubicBezTo>
                  <a:cubicBezTo>
                    <a:pt x="175" y="68"/>
                    <a:pt x="175" y="68"/>
                    <a:pt x="175" y="68"/>
                  </a:cubicBezTo>
                  <a:cubicBezTo>
                    <a:pt x="176" y="69"/>
                    <a:pt x="176" y="69"/>
                    <a:pt x="176" y="69"/>
                  </a:cubicBezTo>
                  <a:cubicBezTo>
                    <a:pt x="177" y="69"/>
                    <a:pt x="177" y="69"/>
                    <a:pt x="178" y="69"/>
                  </a:cubicBezTo>
                  <a:cubicBezTo>
                    <a:pt x="179" y="69"/>
                    <a:pt x="180" y="68"/>
                    <a:pt x="180" y="68"/>
                  </a:cubicBezTo>
                  <a:cubicBezTo>
                    <a:pt x="180" y="68"/>
                    <a:pt x="181" y="69"/>
                    <a:pt x="181" y="69"/>
                  </a:cubicBezTo>
                  <a:cubicBezTo>
                    <a:pt x="181" y="69"/>
                    <a:pt x="182" y="68"/>
                    <a:pt x="183" y="68"/>
                  </a:cubicBezTo>
                  <a:cubicBezTo>
                    <a:pt x="185" y="68"/>
                    <a:pt x="186" y="67"/>
                    <a:pt x="186" y="67"/>
                  </a:cubicBezTo>
                  <a:cubicBezTo>
                    <a:pt x="186" y="67"/>
                    <a:pt x="187" y="69"/>
                    <a:pt x="189" y="70"/>
                  </a:cubicBezTo>
                  <a:cubicBezTo>
                    <a:pt x="189" y="70"/>
                    <a:pt x="189" y="70"/>
                    <a:pt x="189" y="70"/>
                  </a:cubicBezTo>
                  <a:cubicBezTo>
                    <a:pt x="191" y="70"/>
                    <a:pt x="191" y="70"/>
                    <a:pt x="191" y="70"/>
                  </a:cubicBezTo>
                  <a:cubicBezTo>
                    <a:pt x="191" y="70"/>
                    <a:pt x="191" y="70"/>
                    <a:pt x="191" y="70"/>
                  </a:cubicBezTo>
                  <a:cubicBezTo>
                    <a:pt x="191" y="70"/>
                    <a:pt x="192" y="69"/>
                    <a:pt x="193" y="69"/>
                  </a:cubicBezTo>
                  <a:cubicBezTo>
                    <a:pt x="195" y="69"/>
                    <a:pt x="196" y="69"/>
                    <a:pt x="197" y="69"/>
                  </a:cubicBezTo>
                  <a:cubicBezTo>
                    <a:pt x="199" y="69"/>
                    <a:pt x="200" y="71"/>
                    <a:pt x="200" y="71"/>
                  </a:cubicBezTo>
                  <a:cubicBezTo>
                    <a:pt x="203" y="74"/>
                    <a:pt x="203" y="74"/>
                    <a:pt x="203" y="74"/>
                  </a:cubicBezTo>
                  <a:cubicBezTo>
                    <a:pt x="203" y="74"/>
                    <a:pt x="204" y="76"/>
                    <a:pt x="204" y="77"/>
                  </a:cubicBezTo>
                  <a:cubicBezTo>
                    <a:pt x="205" y="78"/>
                    <a:pt x="205" y="79"/>
                    <a:pt x="205" y="79"/>
                  </a:cubicBezTo>
                  <a:cubicBezTo>
                    <a:pt x="205" y="79"/>
                    <a:pt x="213" y="82"/>
                    <a:pt x="214" y="82"/>
                  </a:cubicBezTo>
                  <a:cubicBezTo>
                    <a:pt x="214" y="82"/>
                    <a:pt x="215" y="82"/>
                    <a:pt x="215" y="82"/>
                  </a:cubicBezTo>
                  <a:close/>
                  <a:moveTo>
                    <a:pt x="175" y="191"/>
                  </a:moveTo>
                  <a:cubicBezTo>
                    <a:pt x="175" y="191"/>
                    <a:pt x="175" y="191"/>
                    <a:pt x="175" y="191"/>
                  </a:cubicBezTo>
                  <a:cubicBezTo>
                    <a:pt x="176" y="191"/>
                    <a:pt x="176" y="190"/>
                    <a:pt x="176" y="190"/>
                  </a:cubicBezTo>
                  <a:cubicBezTo>
                    <a:pt x="179" y="190"/>
                    <a:pt x="179" y="190"/>
                    <a:pt x="179" y="190"/>
                  </a:cubicBezTo>
                  <a:cubicBezTo>
                    <a:pt x="179" y="190"/>
                    <a:pt x="179" y="190"/>
                    <a:pt x="179" y="190"/>
                  </a:cubicBezTo>
                  <a:cubicBezTo>
                    <a:pt x="182" y="191"/>
                    <a:pt x="182" y="191"/>
                    <a:pt x="182" y="191"/>
                  </a:cubicBezTo>
                  <a:cubicBezTo>
                    <a:pt x="184" y="193"/>
                    <a:pt x="184" y="193"/>
                    <a:pt x="184" y="193"/>
                  </a:cubicBezTo>
                  <a:cubicBezTo>
                    <a:pt x="185" y="195"/>
                    <a:pt x="185" y="195"/>
                    <a:pt x="185" y="195"/>
                  </a:cubicBezTo>
                  <a:cubicBezTo>
                    <a:pt x="187" y="197"/>
                    <a:pt x="187" y="197"/>
                    <a:pt x="187" y="197"/>
                  </a:cubicBezTo>
                  <a:cubicBezTo>
                    <a:pt x="192" y="200"/>
                    <a:pt x="192" y="200"/>
                    <a:pt x="192" y="200"/>
                  </a:cubicBezTo>
                  <a:cubicBezTo>
                    <a:pt x="198" y="203"/>
                    <a:pt x="198" y="203"/>
                    <a:pt x="198" y="203"/>
                  </a:cubicBezTo>
                  <a:cubicBezTo>
                    <a:pt x="198" y="203"/>
                    <a:pt x="202" y="205"/>
                    <a:pt x="203" y="205"/>
                  </a:cubicBezTo>
                  <a:cubicBezTo>
                    <a:pt x="203" y="205"/>
                    <a:pt x="203" y="206"/>
                    <a:pt x="204" y="206"/>
                  </a:cubicBezTo>
                  <a:cubicBezTo>
                    <a:pt x="204" y="207"/>
                    <a:pt x="206" y="210"/>
                    <a:pt x="206" y="210"/>
                  </a:cubicBezTo>
                  <a:cubicBezTo>
                    <a:pt x="207" y="211"/>
                    <a:pt x="204" y="209"/>
                    <a:pt x="204" y="209"/>
                  </a:cubicBezTo>
                  <a:cubicBezTo>
                    <a:pt x="204" y="209"/>
                    <a:pt x="203" y="207"/>
                    <a:pt x="202" y="206"/>
                  </a:cubicBezTo>
                  <a:cubicBezTo>
                    <a:pt x="200" y="206"/>
                    <a:pt x="198" y="206"/>
                    <a:pt x="197" y="205"/>
                  </a:cubicBezTo>
                  <a:cubicBezTo>
                    <a:pt x="196" y="204"/>
                    <a:pt x="196" y="203"/>
                    <a:pt x="196" y="203"/>
                  </a:cubicBezTo>
                  <a:cubicBezTo>
                    <a:pt x="195" y="203"/>
                    <a:pt x="195" y="201"/>
                    <a:pt x="192" y="201"/>
                  </a:cubicBezTo>
                  <a:cubicBezTo>
                    <a:pt x="189" y="200"/>
                    <a:pt x="189" y="201"/>
                    <a:pt x="188" y="199"/>
                  </a:cubicBezTo>
                  <a:cubicBezTo>
                    <a:pt x="187" y="196"/>
                    <a:pt x="187" y="198"/>
                    <a:pt x="186" y="196"/>
                  </a:cubicBezTo>
                  <a:cubicBezTo>
                    <a:pt x="184" y="195"/>
                    <a:pt x="185" y="196"/>
                    <a:pt x="181" y="195"/>
                  </a:cubicBezTo>
                  <a:cubicBezTo>
                    <a:pt x="178" y="193"/>
                    <a:pt x="180" y="194"/>
                    <a:pt x="180" y="193"/>
                  </a:cubicBezTo>
                  <a:cubicBezTo>
                    <a:pt x="179" y="191"/>
                    <a:pt x="180" y="192"/>
                    <a:pt x="178" y="192"/>
                  </a:cubicBezTo>
                  <a:cubicBezTo>
                    <a:pt x="177" y="191"/>
                    <a:pt x="178" y="191"/>
                    <a:pt x="177" y="191"/>
                  </a:cubicBezTo>
                  <a:cubicBezTo>
                    <a:pt x="177" y="191"/>
                    <a:pt x="176" y="192"/>
                    <a:pt x="175" y="192"/>
                  </a:cubicBezTo>
                  <a:cubicBezTo>
                    <a:pt x="175" y="191"/>
                    <a:pt x="175" y="191"/>
                    <a:pt x="175" y="191"/>
                  </a:cubicBezTo>
                  <a:close/>
                  <a:moveTo>
                    <a:pt x="169" y="198"/>
                  </a:moveTo>
                  <a:cubicBezTo>
                    <a:pt x="169" y="198"/>
                    <a:pt x="169" y="198"/>
                    <a:pt x="169" y="198"/>
                  </a:cubicBezTo>
                  <a:cubicBezTo>
                    <a:pt x="169" y="198"/>
                    <a:pt x="167" y="198"/>
                    <a:pt x="166" y="198"/>
                  </a:cubicBezTo>
                  <a:cubicBezTo>
                    <a:pt x="166" y="198"/>
                    <a:pt x="165" y="197"/>
                    <a:pt x="164" y="197"/>
                  </a:cubicBezTo>
                  <a:cubicBezTo>
                    <a:pt x="163" y="197"/>
                    <a:pt x="161" y="197"/>
                    <a:pt x="161" y="197"/>
                  </a:cubicBezTo>
                  <a:cubicBezTo>
                    <a:pt x="160" y="197"/>
                    <a:pt x="159" y="196"/>
                    <a:pt x="159" y="196"/>
                  </a:cubicBezTo>
                  <a:cubicBezTo>
                    <a:pt x="159" y="196"/>
                    <a:pt x="159" y="195"/>
                    <a:pt x="159" y="195"/>
                  </a:cubicBezTo>
                  <a:cubicBezTo>
                    <a:pt x="159" y="195"/>
                    <a:pt x="161" y="194"/>
                    <a:pt x="161" y="194"/>
                  </a:cubicBezTo>
                  <a:cubicBezTo>
                    <a:pt x="161" y="195"/>
                    <a:pt x="167" y="196"/>
                    <a:pt x="167" y="196"/>
                  </a:cubicBezTo>
                  <a:cubicBezTo>
                    <a:pt x="171" y="196"/>
                    <a:pt x="171" y="196"/>
                    <a:pt x="171" y="196"/>
                  </a:cubicBezTo>
                  <a:cubicBezTo>
                    <a:pt x="171" y="196"/>
                    <a:pt x="172" y="196"/>
                    <a:pt x="172" y="196"/>
                  </a:cubicBezTo>
                  <a:cubicBezTo>
                    <a:pt x="172" y="196"/>
                    <a:pt x="173" y="196"/>
                    <a:pt x="174" y="197"/>
                  </a:cubicBezTo>
                  <a:cubicBezTo>
                    <a:pt x="175" y="197"/>
                    <a:pt x="175" y="197"/>
                    <a:pt x="175" y="198"/>
                  </a:cubicBezTo>
                  <a:cubicBezTo>
                    <a:pt x="175" y="198"/>
                    <a:pt x="176" y="199"/>
                    <a:pt x="175" y="199"/>
                  </a:cubicBezTo>
                  <a:cubicBezTo>
                    <a:pt x="175" y="199"/>
                    <a:pt x="174" y="199"/>
                    <a:pt x="174" y="199"/>
                  </a:cubicBezTo>
                  <a:cubicBezTo>
                    <a:pt x="174" y="199"/>
                    <a:pt x="172" y="198"/>
                    <a:pt x="172" y="198"/>
                  </a:cubicBezTo>
                  <a:cubicBezTo>
                    <a:pt x="170" y="198"/>
                    <a:pt x="170" y="198"/>
                    <a:pt x="170" y="198"/>
                  </a:cubicBezTo>
                  <a:cubicBezTo>
                    <a:pt x="169" y="198"/>
                    <a:pt x="169" y="198"/>
                    <a:pt x="169" y="198"/>
                  </a:cubicBezTo>
                  <a:close/>
                  <a:moveTo>
                    <a:pt x="138" y="199"/>
                  </a:moveTo>
                  <a:cubicBezTo>
                    <a:pt x="138" y="199"/>
                    <a:pt x="138" y="199"/>
                    <a:pt x="138" y="199"/>
                  </a:cubicBezTo>
                  <a:cubicBezTo>
                    <a:pt x="138" y="199"/>
                    <a:pt x="142" y="198"/>
                    <a:pt x="142" y="198"/>
                  </a:cubicBezTo>
                  <a:cubicBezTo>
                    <a:pt x="144" y="199"/>
                    <a:pt x="144" y="199"/>
                    <a:pt x="144" y="199"/>
                  </a:cubicBezTo>
                  <a:cubicBezTo>
                    <a:pt x="144" y="199"/>
                    <a:pt x="144" y="200"/>
                    <a:pt x="143" y="200"/>
                  </a:cubicBezTo>
                  <a:cubicBezTo>
                    <a:pt x="143" y="200"/>
                    <a:pt x="141" y="202"/>
                    <a:pt x="141" y="202"/>
                  </a:cubicBezTo>
                  <a:cubicBezTo>
                    <a:pt x="138" y="200"/>
                    <a:pt x="138" y="200"/>
                    <a:pt x="138" y="200"/>
                  </a:cubicBezTo>
                  <a:cubicBezTo>
                    <a:pt x="138" y="199"/>
                    <a:pt x="138" y="199"/>
                    <a:pt x="138" y="199"/>
                  </a:cubicBezTo>
                  <a:close/>
                  <a:moveTo>
                    <a:pt x="107" y="194"/>
                  </a:moveTo>
                  <a:cubicBezTo>
                    <a:pt x="107" y="194"/>
                    <a:pt x="107" y="194"/>
                    <a:pt x="107" y="194"/>
                  </a:cubicBezTo>
                  <a:cubicBezTo>
                    <a:pt x="108" y="194"/>
                    <a:pt x="109" y="193"/>
                    <a:pt x="109" y="194"/>
                  </a:cubicBezTo>
                  <a:cubicBezTo>
                    <a:pt x="109" y="195"/>
                    <a:pt x="108" y="196"/>
                    <a:pt x="108" y="196"/>
                  </a:cubicBezTo>
                  <a:cubicBezTo>
                    <a:pt x="108" y="196"/>
                    <a:pt x="107" y="196"/>
                    <a:pt x="107" y="196"/>
                  </a:cubicBezTo>
                  <a:cubicBezTo>
                    <a:pt x="107" y="195"/>
                    <a:pt x="107" y="194"/>
                    <a:pt x="107" y="194"/>
                  </a:cubicBezTo>
                  <a:close/>
                  <a:moveTo>
                    <a:pt x="113" y="189"/>
                  </a:moveTo>
                  <a:cubicBezTo>
                    <a:pt x="113" y="189"/>
                    <a:pt x="113" y="189"/>
                    <a:pt x="113" y="189"/>
                  </a:cubicBezTo>
                  <a:cubicBezTo>
                    <a:pt x="113" y="189"/>
                    <a:pt x="115" y="188"/>
                    <a:pt x="115" y="188"/>
                  </a:cubicBezTo>
                  <a:cubicBezTo>
                    <a:pt x="116" y="189"/>
                    <a:pt x="117" y="189"/>
                    <a:pt x="116" y="190"/>
                  </a:cubicBezTo>
                  <a:cubicBezTo>
                    <a:pt x="116" y="190"/>
                    <a:pt x="116" y="190"/>
                    <a:pt x="115" y="191"/>
                  </a:cubicBezTo>
                  <a:cubicBezTo>
                    <a:pt x="114" y="192"/>
                    <a:pt x="112" y="193"/>
                    <a:pt x="112" y="193"/>
                  </a:cubicBezTo>
                  <a:cubicBezTo>
                    <a:pt x="112" y="193"/>
                    <a:pt x="112" y="193"/>
                    <a:pt x="111" y="193"/>
                  </a:cubicBezTo>
                  <a:cubicBezTo>
                    <a:pt x="109" y="192"/>
                    <a:pt x="108" y="191"/>
                    <a:pt x="108" y="191"/>
                  </a:cubicBezTo>
                  <a:cubicBezTo>
                    <a:pt x="108" y="191"/>
                    <a:pt x="107" y="190"/>
                    <a:pt x="109" y="190"/>
                  </a:cubicBezTo>
                  <a:cubicBezTo>
                    <a:pt x="110" y="189"/>
                    <a:pt x="111" y="189"/>
                    <a:pt x="111" y="189"/>
                  </a:cubicBezTo>
                  <a:cubicBezTo>
                    <a:pt x="112" y="189"/>
                    <a:pt x="113" y="189"/>
                    <a:pt x="113" y="189"/>
                  </a:cubicBezTo>
                  <a:close/>
                  <a:moveTo>
                    <a:pt x="124" y="178"/>
                  </a:moveTo>
                  <a:cubicBezTo>
                    <a:pt x="124" y="178"/>
                    <a:pt x="124" y="178"/>
                    <a:pt x="124" y="178"/>
                  </a:cubicBezTo>
                  <a:cubicBezTo>
                    <a:pt x="124" y="178"/>
                    <a:pt x="126" y="177"/>
                    <a:pt x="126" y="177"/>
                  </a:cubicBezTo>
                  <a:cubicBezTo>
                    <a:pt x="126" y="177"/>
                    <a:pt x="126" y="177"/>
                    <a:pt x="127" y="177"/>
                  </a:cubicBezTo>
                  <a:cubicBezTo>
                    <a:pt x="127" y="177"/>
                    <a:pt x="127" y="177"/>
                    <a:pt x="128" y="177"/>
                  </a:cubicBezTo>
                  <a:cubicBezTo>
                    <a:pt x="128" y="177"/>
                    <a:pt x="129" y="176"/>
                    <a:pt x="130" y="177"/>
                  </a:cubicBezTo>
                  <a:cubicBezTo>
                    <a:pt x="131" y="177"/>
                    <a:pt x="131" y="178"/>
                    <a:pt x="132" y="178"/>
                  </a:cubicBezTo>
                  <a:cubicBezTo>
                    <a:pt x="132" y="178"/>
                    <a:pt x="133" y="178"/>
                    <a:pt x="133" y="178"/>
                  </a:cubicBezTo>
                  <a:cubicBezTo>
                    <a:pt x="134" y="178"/>
                    <a:pt x="134" y="178"/>
                    <a:pt x="136" y="178"/>
                  </a:cubicBezTo>
                  <a:cubicBezTo>
                    <a:pt x="138" y="178"/>
                    <a:pt x="141" y="178"/>
                    <a:pt x="141" y="178"/>
                  </a:cubicBezTo>
                  <a:cubicBezTo>
                    <a:pt x="141" y="179"/>
                    <a:pt x="142" y="178"/>
                    <a:pt x="143" y="178"/>
                  </a:cubicBezTo>
                  <a:cubicBezTo>
                    <a:pt x="145" y="179"/>
                    <a:pt x="145" y="179"/>
                    <a:pt x="145" y="179"/>
                  </a:cubicBezTo>
                  <a:cubicBezTo>
                    <a:pt x="146" y="179"/>
                    <a:pt x="145" y="180"/>
                    <a:pt x="147" y="179"/>
                  </a:cubicBezTo>
                  <a:cubicBezTo>
                    <a:pt x="148" y="179"/>
                    <a:pt x="148" y="179"/>
                    <a:pt x="148" y="179"/>
                  </a:cubicBezTo>
                  <a:cubicBezTo>
                    <a:pt x="148" y="179"/>
                    <a:pt x="148" y="179"/>
                    <a:pt x="149" y="178"/>
                  </a:cubicBezTo>
                  <a:cubicBezTo>
                    <a:pt x="150" y="178"/>
                    <a:pt x="151" y="177"/>
                    <a:pt x="151" y="177"/>
                  </a:cubicBezTo>
                  <a:cubicBezTo>
                    <a:pt x="152" y="177"/>
                    <a:pt x="152" y="177"/>
                    <a:pt x="152" y="177"/>
                  </a:cubicBezTo>
                  <a:cubicBezTo>
                    <a:pt x="152" y="180"/>
                    <a:pt x="152" y="180"/>
                    <a:pt x="152" y="180"/>
                  </a:cubicBezTo>
                  <a:cubicBezTo>
                    <a:pt x="152" y="180"/>
                    <a:pt x="152" y="180"/>
                    <a:pt x="152" y="181"/>
                  </a:cubicBezTo>
                  <a:cubicBezTo>
                    <a:pt x="152" y="181"/>
                    <a:pt x="151" y="182"/>
                    <a:pt x="150" y="182"/>
                  </a:cubicBezTo>
                  <a:cubicBezTo>
                    <a:pt x="150" y="182"/>
                    <a:pt x="149" y="181"/>
                    <a:pt x="149" y="181"/>
                  </a:cubicBezTo>
                  <a:cubicBezTo>
                    <a:pt x="149" y="180"/>
                    <a:pt x="148" y="180"/>
                    <a:pt x="148" y="180"/>
                  </a:cubicBezTo>
                  <a:cubicBezTo>
                    <a:pt x="147" y="180"/>
                    <a:pt x="146" y="181"/>
                    <a:pt x="145" y="181"/>
                  </a:cubicBezTo>
                  <a:cubicBezTo>
                    <a:pt x="145" y="181"/>
                    <a:pt x="144" y="180"/>
                    <a:pt x="144" y="180"/>
                  </a:cubicBezTo>
                  <a:cubicBezTo>
                    <a:pt x="144" y="180"/>
                    <a:pt x="142" y="180"/>
                    <a:pt x="141" y="180"/>
                  </a:cubicBezTo>
                  <a:cubicBezTo>
                    <a:pt x="141" y="180"/>
                    <a:pt x="140" y="180"/>
                    <a:pt x="139" y="180"/>
                  </a:cubicBezTo>
                  <a:cubicBezTo>
                    <a:pt x="138" y="180"/>
                    <a:pt x="137" y="180"/>
                    <a:pt x="136" y="180"/>
                  </a:cubicBezTo>
                  <a:cubicBezTo>
                    <a:pt x="135" y="181"/>
                    <a:pt x="133" y="180"/>
                    <a:pt x="133" y="181"/>
                  </a:cubicBezTo>
                  <a:cubicBezTo>
                    <a:pt x="133" y="181"/>
                    <a:pt x="133" y="182"/>
                    <a:pt x="133" y="182"/>
                  </a:cubicBezTo>
                  <a:cubicBezTo>
                    <a:pt x="133" y="182"/>
                    <a:pt x="134" y="183"/>
                    <a:pt x="133" y="183"/>
                  </a:cubicBezTo>
                  <a:cubicBezTo>
                    <a:pt x="131" y="183"/>
                    <a:pt x="131" y="183"/>
                    <a:pt x="131" y="182"/>
                  </a:cubicBezTo>
                  <a:cubicBezTo>
                    <a:pt x="130" y="181"/>
                    <a:pt x="132" y="180"/>
                    <a:pt x="129" y="181"/>
                  </a:cubicBezTo>
                  <a:cubicBezTo>
                    <a:pt x="127" y="181"/>
                    <a:pt x="127" y="180"/>
                    <a:pt x="126" y="180"/>
                  </a:cubicBezTo>
                  <a:cubicBezTo>
                    <a:pt x="126" y="181"/>
                    <a:pt x="124" y="179"/>
                    <a:pt x="123" y="180"/>
                  </a:cubicBezTo>
                  <a:cubicBezTo>
                    <a:pt x="123" y="180"/>
                    <a:pt x="122" y="181"/>
                    <a:pt x="122" y="181"/>
                  </a:cubicBezTo>
                  <a:cubicBezTo>
                    <a:pt x="122" y="181"/>
                    <a:pt x="119" y="181"/>
                    <a:pt x="119" y="181"/>
                  </a:cubicBezTo>
                  <a:cubicBezTo>
                    <a:pt x="119" y="181"/>
                    <a:pt x="120" y="178"/>
                    <a:pt x="120" y="178"/>
                  </a:cubicBezTo>
                  <a:cubicBezTo>
                    <a:pt x="120" y="178"/>
                    <a:pt x="120" y="178"/>
                    <a:pt x="121" y="178"/>
                  </a:cubicBezTo>
                  <a:cubicBezTo>
                    <a:pt x="122" y="178"/>
                    <a:pt x="123" y="178"/>
                    <a:pt x="123" y="178"/>
                  </a:cubicBezTo>
                  <a:cubicBezTo>
                    <a:pt x="124" y="178"/>
                    <a:pt x="124" y="178"/>
                    <a:pt x="124" y="178"/>
                  </a:cubicBezTo>
                  <a:close/>
                  <a:moveTo>
                    <a:pt x="120" y="172"/>
                  </a:moveTo>
                  <a:cubicBezTo>
                    <a:pt x="120" y="172"/>
                    <a:pt x="120" y="172"/>
                    <a:pt x="120" y="172"/>
                  </a:cubicBezTo>
                  <a:cubicBezTo>
                    <a:pt x="120" y="172"/>
                    <a:pt x="116" y="170"/>
                    <a:pt x="116" y="170"/>
                  </a:cubicBezTo>
                  <a:cubicBezTo>
                    <a:pt x="115" y="170"/>
                    <a:pt x="114" y="170"/>
                    <a:pt x="113" y="170"/>
                  </a:cubicBezTo>
                  <a:cubicBezTo>
                    <a:pt x="113" y="170"/>
                    <a:pt x="111" y="169"/>
                    <a:pt x="112" y="168"/>
                  </a:cubicBezTo>
                  <a:cubicBezTo>
                    <a:pt x="112" y="168"/>
                    <a:pt x="113" y="167"/>
                    <a:pt x="114" y="168"/>
                  </a:cubicBezTo>
                  <a:cubicBezTo>
                    <a:pt x="115" y="169"/>
                    <a:pt x="116" y="169"/>
                    <a:pt x="116" y="170"/>
                  </a:cubicBezTo>
                  <a:cubicBezTo>
                    <a:pt x="117" y="170"/>
                    <a:pt x="119" y="171"/>
                    <a:pt x="119" y="171"/>
                  </a:cubicBezTo>
                  <a:cubicBezTo>
                    <a:pt x="120" y="171"/>
                    <a:pt x="120" y="172"/>
                    <a:pt x="120" y="171"/>
                  </a:cubicBezTo>
                  <a:cubicBezTo>
                    <a:pt x="121" y="171"/>
                    <a:pt x="121" y="169"/>
                    <a:pt x="121" y="169"/>
                  </a:cubicBezTo>
                  <a:cubicBezTo>
                    <a:pt x="121" y="168"/>
                    <a:pt x="120" y="168"/>
                    <a:pt x="120" y="168"/>
                  </a:cubicBezTo>
                  <a:cubicBezTo>
                    <a:pt x="121" y="168"/>
                    <a:pt x="123" y="167"/>
                    <a:pt x="123" y="167"/>
                  </a:cubicBezTo>
                  <a:cubicBezTo>
                    <a:pt x="124" y="168"/>
                    <a:pt x="125" y="168"/>
                    <a:pt x="126" y="168"/>
                  </a:cubicBezTo>
                  <a:cubicBezTo>
                    <a:pt x="126" y="168"/>
                    <a:pt x="125" y="168"/>
                    <a:pt x="129" y="168"/>
                  </a:cubicBezTo>
                  <a:cubicBezTo>
                    <a:pt x="132" y="168"/>
                    <a:pt x="131" y="168"/>
                    <a:pt x="133" y="168"/>
                  </a:cubicBezTo>
                  <a:cubicBezTo>
                    <a:pt x="134" y="168"/>
                    <a:pt x="136" y="168"/>
                    <a:pt x="136" y="168"/>
                  </a:cubicBezTo>
                  <a:cubicBezTo>
                    <a:pt x="136" y="169"/>
                    <a:pt x="138" y="170"/>
                    <a:pt x="138" y="170"/>
                  </a:cubicBezTo>
                  <a:cubicBezTo>
                    <a:pt x="138" y="171"/>
                    <a:pt x="139" y="171"/>
                    <a:pt x="138" y="172"/>
                  </a:cubicBezTo>
                  <a:cubicBezTo>
                    <a:pt x="136" y="173"/>
                    <a:pt x="136" y="173"/>
                    <a:pt x="134" y="173"/>
                  </a:cubicBezTo>
                  <a:cubicBezTo>
                    <a:pt x="133" y="173"/>
                    <a:pt x="134" y="173"/>
                    <a:pt x="132" y="174"/>
                  </a:cubicBezTo>
                  <a:cubicBezTo>
                    <a:pt x="129" y="174"/>
                    <a:pt x="127" y="174"/>
                    <a:pt x="127" y="174"/>
                  </a:cubicBezTo>
                  <a:cubicBezTo>
                    <a:pt x="127" y="174"/>
                    <a:pt x="128" y="174"/>
                    <a:pt x="125" y="174"/>
                  </a:cubicBezTo>
                  <a:cubicBezTo>
                    <a:pt x="123" y="173"/>
                    <a:pt x="122" y="174"/>
                    <a:pt x="121" y="173"/>
                  </a:cubicBezTo>
                  <a:cubicBezTo>
                    <a:pt x="121" y="173"/>
                    <a:pt x="120" y="172"/>
                    <a:pt x="120" y="172"/>
                  </a:cubicBezTo>
                  <a:close/>
                  <a:moveTo>
                    <a:pt x="50" y="94"/>
                  </a:moveTo>
                  <a:cubicBezTo>
                    <a:pt x="50" y="94"/>
                    <a:pt x="50" y="94"/>
                    <a:pt x="50" y="94"/>
                  </a:cubicBezTo>
                  <a:cubicBezTo>
                    <a:pt x="50" y="94"/>
                    <a:pt x="50" y="93"/>
                    <a:pt x="50" y="93"/>
                  </a:cubicBezTo>
                  <a:cubicBezTo>
                    <a:pt x="50" y="93"/>
                    <a:pt x="50" y="93"/>
                    <a:pt x="50" y="93"/>
                  </a:cubicBezTo>
                  <a:cubicBezTo>
                    <a:pt x="50" y="93"/>
                    <a:pt x="51" y="93"/>
                    <a:pt x="51" y="93"/>
                  </a:cubicBezTo>
                  <a:cubicBezTo>
                    <a:pt x="51" y="94"/>
                    <a:pt x="51" y="94"/>
                    <a:pt x="52" y="94"/>
                  </a:cubicBezTo>
                  <a:cubicBezTo>
                    <a:pt x="52" y="94"/>
                    <a:pt x="52" y="94"/>
                    <a:pt x="53" y="94"/>
                  </a:cubicBezTo>
                  <a:cubicBezTo>
                    <a:pt x="53" y="95"/>
                    <a:pt x="53" y="95"/>
                    <a:pt x="53" y="95"/>
                  </a:cubicBezTo>
                  <a:cubicBezTo>
                    <a:pt x="53" y="95"/>
                    <a:pt x="53" y="97"/>
                    <a:pt x="52" y="96"/>
                  </a:cubicBezTo>
                  <a:cubicBezTo>
                    <a:pt x="51" y="96"/>
                    <a:pt x="50" y="96"/>
                    <a:pt x="50" y="95"/>
                  </a:cubicBezTo>
                  <a:cubicBezTo>
                    <a:pt x="50" y="95"/>
                    <a:pt x="50" y="94"/>
                    <a:pt x="50" y="94"/>
                  </a:cubicBezTo>
                  <a:close/>
                  <a:moveTo>
                    <a:pt x="51" y="103"/>
                  </a:moveTo>
                  <a:cubicBezTo>
                    <a:pt x="51" y="103"/>
                    <a:pt x="51" y="103"/>
                    <a:pt x="51" y="103"/>
                  </a:cubicBezTo>
                  <a:cubicBezTo>
                    <a:pt x="51" y="103"/>
                    <a:pt x="50" y="103"/>
                    <a:pt x="50" y="103"/>
                  </a:cubicBezTo>
                  <a:cubicBezTo>
                    <a:pt x="50" y="103"/>
                    <a:pt x="48" y="102"/>
                    <a:pt x="47" y="102"/>
                  </a:cubicBezTo>
                  <a:cubicBezTo>
                    <a:pt x="47" y="101"/>
                    <a:pt x="47" y="101"/>
                    <a:pt x="48" y="101"/>
                  </a:cubicBezTo>
                  <a:cubicBezTo>
                    <a:pt x="48" y="100"/>
                    <a:pt x="48" y="99"/>
                    <a:pt x="48" y="99"/>
                  </a:cubicBezTo>
                  <a:cubicBezTo>
                    <a:pt x="48" y="99"/>
                    <a:pt x="49" y="98"/>
                    <a:pt x="49" y="98"/>
                  </a:cubicBezTo>
                  <a:cubicBezTo>
                    <a:pt x="50" y="98"/>
                    <a:pt x="50" y="98"/>
                    <a:pt x="50" y="98"/>
                  </a:cubicBezTo>
                  <a:cubicBezTo>
                    <a:pt x="50" y="98"/>
                    <a:pt x="50" y="97"/>
                    <a:pt x="50" y="97"/>
                  </a:cubicBezTo>
                  <a:cubicBezTo>
                    <a:pt x="50" y="96"/>
                    <a:pt x="51" y="96"/>
                    <a:pt x="51" y="96"/>
                  </a:cubicBezTo>
                  <a:cubicBezTo>
                    <a:pt x="51" y="96"/>
                    <a:pt x="53" y="98"/>
                    <a:pt x="53" y="99"/>
                  </a:cubicBezTo>
                  <a:cubicBezTo>
                    <a:pt x="53" y="99"/>
                    <a:pt x="50" y="99"/>
                    <a:pt x="50" y="99"/>
                  </a:cubicBezTo>
                  <a:cubicBezTo>
                    <a:pt x="50" y="99"/>
                    <a:pt x="50" y="99"/>
                    <a:pt x="51" y="101"/>
                  </a:cubicBezTo>
                  <a:cubicBezTo>
                    <a:pt x="52" y="102"/>
                    <a:pt x="52" y="101"/>
                    <a:pt x="52" y="101"/>
                  </a:cubicBezTo>
                  <a:cubicBezTo>
                    <a:pt x="52" y="102"/>
                    <a:pt x="52" y="102"/>
                    <a:pt x="54" y="102"/>
                  </a:cubicBezTo>
                  <a:cubicBezTo>
                    <a:pt x="55" y="103"/>
                    <a:pt x="54" y="103"/>
                    <a:pt x="55" y="104"/>
                  </a:cubicBezTo>
                  <a:cubicBezTo>
                    <a:pt x="55" y="104"/>
                    <a:pt x="54" y="105"/>
                    <a:pt x="54" y="105"/>
                  </a:cubicBezTo>
                  <a:cubicBezTo>
                    <a:pt x="53" y="106"/>
                    <a:pt x="53" y="105"/>
                    <a:pt x="53" y="105"/>
                  </a:cubicBezTo>
                  <a:cubicBezTo>
                    <a:pt x="53" y="105"/>
                    <a:pt x="52" y="103"/>
                    <a:pt x="51" y="103"/>
                  </a:cubicBezTo>
                  <a:close/>
                  <a:moveTo>
                    <a:pt x="55" y="117"/>
                  </a:moveTo>
                  <a:cubicBezTo>
                    <a:pt x="55" y="117"/>
                    <a:pt x="55" y="117"/>
                    <a:pt x="55" y="117"/>
                  </a:cubicBezTo>
                  <a:cubicBezTo>
                    <a:pt x="55" y="117"/>
                    <a:pt x="56" y="116"/>
                    <a:pt x="56" y="117"/>
                  </a:cubicBezTo>
                  <a:cubicBezTo>
                    <a:pt x="57" y="117"/>
                    <a:pt x="57" y="118"/>
                    <a:pt x="57" y="118"/>
                  </a:cubicBezTo>
                  <a:cubicBezTo>
                    <a:pt x="58" y="119"/>
                    <a:pt x="59" y="119"/>
                    <a:pt x="60" y="119"/>
                  </a:cubicBezTo>
                  <a:cubicBezTo>
                    <a:pt x="60" y="120"/>
                    <a:pt x="60" y="121"/>
                    <a:pt x="60" y="121"/>
                  </a:cubicBezTo>
                  <a:cubicBezTo>
                    <a:pt x="60" y="121"/>
                    <a:pt x="59" y="122"/>
                    <a:pt x="59" y="121"/>
                  </a:cubicBezTo>
                  <a:cubicBezTo>
                    <a:pt x="58" y="120"/>
                    <a:pt x="58" y="120"/>
                    <a:pt x="58" y="120"/>
                  </a:cubicBezTo>
                  <a:cubicBezTo>
                    <a:pt x="58" y="120"/>
                    <a:pt x="57" y="119"/>
                    <a:pt x="57" y="119"/>
                  </a:cubicBezTo>
                  <a:cubicBezTo>
                    <a:pt x="57" y="119"/>
                    <a:pt x="55" y="117"/>
                    <a:pt x="55" y="117"/>
                  </a:cubicBezTo>
                  <a:close/>
                  <a:moveTo>
                    <a:pt x="53" y="121"/>
                  </a:moveTo>
                  <a:cubicBezTo>
                    <a:pt x="53" y="121"/>
                    <a:pt x="53" y="121"/>
                    <a:pt x="53" y="121"/>
                  </a:cubicBezTo>
                  <a:cubicBezTo>
                    <a:pt x="53" y="121"/>
                    <a:pt x="53" y="120"/>
                    <a:pt x="53" y="120"/>
                  </a:cubicBezTo>
                  <a:cubicBezTo>
                    <a:pt x="53" y="120"/>
                    <a:pt x="54" y="120"/>
                    <a:pt x="54" y="121"/>
                  </a:cubicBezTo>
                  <a:cubicBezTo>
                    <a:pt x="54" y="121"/>
                    <a:pt x="55" y="122"/>
                    <a:pt x="55" y="122"/>
                  </a:cubicBezTo>
                  <a:cubicBezTo>
                    <a:pt x="55" y="123"/>
                    <a:pt x="54" y="123"/>
                    <a:pt x="54" y="123"/>
                  </a:cubicBezTo>
                  <a:cubicBezTo>
                    <a:pt x="54" y="124"/>
                    <a:pt x="55" y="124"/>
                    <a:pt x="54" y="124"/>
                  </a:cubicBezTo>
                  <a:cubicBezTo>
                    <a:pt x="53" y="124"/>
                    <a:pt x="53" y="124"/>
                    <a:pt x="53" y="124"/>
                  </a:cubicBezTo>
                  <a:cubicBezTo>
                    <a:pt x="53" y="124"/>
                    <a:pt x="53" y="123"/>
                    <a:pt x="53" y="123"/>
                  </a:cubicBezTo>
                  <a:cubicBezTo>
                    <a:pt x="53" y="122"/>
                    <a:pt x="53" y="121"/>
                    <a:pt x="53" y="121"/>
                  </a:cubicBezTo>
                  <a:close/>
                  <a:moveTo>
                    <a:pt x="49" y="121"/>
                  </a:moveTo>
                  <a:cubicBezTo>
                    <a:pt x="49" y="121"/>
                    <a:pt x="49" y="121"/>
                    <a:pt x="49" y="121"/>
                  </a:cubicBezTo>
                  <a:cubicBezTo>
                    <a:pt x="49" y="121"/>
                    <a:pt x="50" y="121"/>
                    <a:pt x="50" y="122"/>
                  </a:cubicBezTo>
                  <a:cubicBezTo>
                    <a:pt x="50" y="122"/>
                    <a:pt x="51" y="122"/>
                    <a:pt x="51" y="123"/>
                  </a:cubicBezTo>
                  <a:cubicBezTo>
                    <a:pt x="51" y="123"/>
                    <a:pt x="51" y="123"/>
                    <a:pt x="51" y="124"/>
                  </a:cubicBezTo>
                  <a:cubicBezTo>
                    <a:pt x="51" y="125"/>
                    <a:pt x="52" y="125"/>
                    <a:pt x="51" y="125"/>
                  </a:cubicBezTo>
                  <a:cubicBezTo>
                    <a:pt x="50" y="124"/>
                    <a:pt x="50" y="124"/>
                    <a:pt x="50" y="124"/>
                  </a:cubicBezTo>
                  <a:cubicBezTo>
                    <a:pt x="49" y="123"/>
                    <a:pt x="49" y="123"/>
                    <a:pt x="49" y="123"/>
                  </a:cubicBezTo>
                  <a:cubicBezTo>
                    <a:pt x="49" y="122"/>
                    <a:pt x="49" y="122"/>
                    <a:pt x="49" y="122"/>
                  </a:cubicBezTo>
                  <a:cubicBezTo>
                    <a:pt x="49" y="121"/>
                    <a:pt x="49" y="121"/>
                    <a:pt x="49" y="121"/>
                  </a:cubicBezTo>
                  <a:close/>
                  <a:moveTo>
                    <a:pt x="34" y="116"/>
                  </a:moveTo>
                  <a:cubicBezTo>
                    <a:pt x="34" y="116"/>
                    <a:pt x="34" y="116"/>
                    <a:pt x="34" y="116"/>
                  </a:cubicBezTo>
                  <a:cubicBezTo>
                    <a:pt x="34" y="116"/>
                    <a:pt x="35" y="116"/>
                    <a:pt x="35" y="116"/>
                  </a:cubicBezTo>
                  <a:cubicBezTo>
                    <a:pt x="36" y="117"/>
                    <a:pt x="35" y="117"/>
                    <a:pt x="36" y="118"/>
                  </a:cubicBezTo>
                  <a:cubicBezTo>
                    <a:pt x="36" y="118"/>
                    <a:pt x="35" y="119"/>
                    <a:pt x="35" y="119"/>
                  </a:cubicBezTo>
                  <a:cubicBezTo>
                    <a:pt x="34" y="118"/>
                    <a:pt x="34" y="118"/>
                    <a:pt x="34" y="118"/>
                  </a:cubicBezTo>
                  <a:cubicBezTo>
                    <a:pt x="34" y="116"/>
                    <a:pt x="34" y="116"/>
                    <a:pt x="34" y="116"/>
                  </a:cubicBezTo>
                  <a:close/>
                  <a:moveTo>
                    <a:pt x="34" y="112"/>
                  </a:moveTo>
                  <a:cubicBezTo>
                    <a:pt x="34" y="112"/>
                    <a:pt x="34" y="112"/>
                    <a:pt x="34" y="112"/>
                  </a:cubicBezTo>
                  <a:cubicBezTo>
                    <a:pt x="34" y="112"/>
                    <a:pt x="32" y="112"/>
                    <a:pt x="32" y="112"/>
                  </a:cubicBezTo>
                  <a:cubicBezTo>
                    <a:pt x="32" y="112"/>
                    <a:pt x="31" y="112"/>
                    <a:pt x="31" y="111"/>
                  </a:cubicBezTo>
                  <a:cubicBezTo>
                    <a:pt x="31" y="111"/>
                    <a:pt x="31" y="110"/>
                    <a:pt x="32" y="110"/>
                  </a:cubicBezTo>
                  <a:cubicBezTo>
                    <a:pt x="32" y="110"/>
                    <a:pt x="32" y="109"/>
                    <a:pt x="32" y="108"/>
                  </a:cubicBezTo>
                  <a:cubicBezTo>
                    <a:pt x="32" y="108"/>
                    <a:pt x="33" y="108"/>
                    <a:pt x="33" y="108"/>
                  </a:cubicBezTo>
                  <a:cubicBezTo>
                    <a:pt x="33" y="108"/>
                    <a:pt x="34" y="109"/>
                    <a:pt x="34" y="109"/>
                  </a:cubicBezTo>
                  <a:cubicBezTo>
                    <a:pt x="34" y="109"/>
                    <a:pt x="34" y="111"/>
                    <a:pt x="34" y="112"/>
                  </a:cubicBezTo>
                  <a:close/>
                  <a:moveTo>
                    <a:pt x="34" y="89"/>
                  </a:moveTo>
                  <a:cubicBezTo>
                    <a:pt x="34" y="89"/>
                    <a:pt x="34" y="89"/>
                    <a:pt x="34" y="89"/>
                  </a:cubicBezTo>
                  <a:cubicBezTo>
                    <a:pt x="34" y="89"/>
                    <a:pt x="36" y="89"/>
                    <a:pt x="36" y="89"/>
                  </a:cubicBezTo>
                  <a:cubicBezTo>
                    <a:pt x="36" y="89"/>
                    <a:pt x="36" y="90"/>
                    <a:pt x="36" y="91"/>
                  </a:cubicBezTo>
                  <a:cubicBezTo>
                    <a:pt x="37" y="91"/>
                    <a:pt x="37" y="92"/>
                    <a:pt x="37" y="92"/>
                  </a:cubicBezTo>
                  <a:cubicBezTo>
                    <a:pt x="38" y="92"/>
                    <a:pt x="38" y="92"/>
                    <a:pt x="38" y="92"/>
                  </a:cubicBezTo>
                  <a:cubicBezTo>
                    <a:pt x="38" y="92"/>
                    <a:pt x="39" y="91"/>
                    <a:pt x="39" y="92"/>
                  </a:cubicBezTo>
                  <a:cubicBezTo>
                    <a:pt x="40" y="92"/>
                    <a:pt x="41" y="91"/>
                    <a:pt x="41" y="91"/>
                  </a:cubicBezTo>
                  <a:cubicBezTo>
                    <a:pt x="41" y="91"/>
                    <a:pt x="42" y="92"/>
                    <a:pt x="42" y="92"/>
                  </a:cubicBezTo>
                  <a:cubicBezTo>
                    <a:pt x="42" y="93"/>
                    <a:pt x="41" y="94"/>
                    <a:pt x="41" y="94"/>
                  </a:cubicBezTo>
                  <a:cubicBezTo>
                    <a:pt x="40" y="94"/>
                    <a:pt x="39" y="93"/>
                    <a:pt x="39" y="93"/>
                  </a:cubicBezTo>
                  <a:cubicBezTo>
                    <a:pt x="39" y="93"/>
                    <a:pt x="38" y="92"/>
                    <a:pt x="38" y="93"/>
                  </a:cubicBezTo>
                  <a:cubicBezTo>
                    <a:pt x="38" y="93"/>
                    <a:pt x="38" y="94"/>
                    <a:pt x="38" y="95"/>
                  </a:cubicBezTo>
                  <a:cubicBezTo>
                    <a:pt x="39" y="95"/>
                    <a:pt x="39" y="95"/>
                    <a:pt x="39" y="96"/>
                  </a:cubicBezTo>
                  <a:cubicBezTo>
                    <a:pt x="38" y="96"/>
                    <a:pt x="38" y="97"/>
                    <a:pt x="38" y="97"/>
                  </a:cubicBezTo>
                  <a:cubicBezTo>
                    <a:pt x="38" y="98"/>
                    <a:pt x="39" y="99"/>
                    <a:pt x="39" y="99"/>
                  </a:cubicBezTo>
                  <a:cubicBezTo>
                    <a:pt x="39" y="99"/>
                    <a:pt x="39" y="99"/>
                    <a:pt x="39" y="100"/>
                  </a:cubicBezTo>
                  <a:cubicBezTo>
                    <a:pt x="39" y="100"/>
                    <a:pt x="40" y="101"/>
                    <a:pt x="40" y="101"/>
                  </a:cubicBezTo>
                  <a:cubicBezTo>
                    <a:pt x="40" y="102"/>
                    <a:pt x="40" y="103"/>
                    <a:pt x="40" y="103"/>
                  </a:cubicBezTo>
                  <a:cubicBezTo>
                    <a:pt x="41" y="104"/>
                    <a:pt x="41" y="104"/>
                    <a:pt x="41" y="104"/>
                  </a:cubicBezTo>
                  <a:cubicBezTo>
                    <a:pt x="40" y="106"/>
                    <a:pt x="40" y="106"/>
                    <a:pt x="40" y="106"/>
                  </a:cubicBezTo>
                  <a:cubicBezTo>
                    <a:pt x="40" y="106"/>
                    <a:pt x="41" y="107"/>
                    <a:pt x="41" y="107"/>
                  </a:cubicBezTo>
                  <a:cubicBezTo>
                    <a:pt x="41" y="108"/>
                    <a:pt x="43" y="109"/>
                    <a:pt x="43" y="110"/>
                  </a:cubicBezTo>
                  <a:cubicBezTo>
                    <a:pt x="43" y="110"/>
                    <a:pt x="43" y="112"/>
                    <a:pt x="42" y="112"/>
                  </a:cubicBezTo>
                  <a:cubicBezTo>
                    <a:pt x="42" y="112"/>
                    <a:pt x="41" y="113"/>
                    <a:pt x="41" y="112"/>
                  </a:cubicBezTo>
                  <a:cubicBezTo>
                    <a:pt x="40" y="111"/>
                    <a:pt x="39" y="109"/>
                    <a:pt x="39" y="109"/>
                  </a:cubicBezTo>
                  <a:cubicBezTo>
                    <a:pt x="39" y="109"/>
                    <a:pt x="39" y="109"/>
                    <a:pt x="39" y="109"/>
                  </a:cubicBezTo>
                  <a:cubicBezTo>
                    <a:pt x="39" y="110"/>
                    <a:pt x="38" y="111"/>
                    <a:pt x="38" y="111"/>
                  </a:cubicBezTo>
                  <a:cubicBezTo>
                    <a:pt x="38" y="112"/>
                    <a:pt x="40" y="113"/>
                    <a:pt x="40" y="113"/>
                  </a:cubicBezTo>
                  <a:cubicBezTo>
                    <a:pt x="40" y="113"/>
                    <a:pt x="39" y="111"/>
                    <a:pt x="40" y="113"/>
                  </a:cubicBezTo>
                  <a:cubicBezTo>
                    <a:pt x="41" y="115"/>
                    <a:pt x="42" y="116"/>
                    <a:pt x="42" y="116"/>
                  </a:cubicBezTo>
                  <a:cubicBezTo>
                    <a:pt x="42" y="116"/>
                    <a:pt x="43" y="117"/>
                    <a:pt x="44" y="117"/>
                  </a:cubicBezTo>
                  <a:cubicBezTo>
                    <a:pt x="44" y="118"/>
                    <a:pt x="44" y="118"/>
                    <a:pt x="45" y="119"/>
                  </a:cubicBezTo>
                  <a:cubicBezTo>
                    <a:pt x="45" y="119"/>
                    <a:pt x="46" y="120"/>
                    <a:pt x="45" y="120"/>
                  </a:cubicBezTo>
                  <a:cubicBezTo>
                    <a:pt x="44" y="121"/>
                    <a:pt x="45" y="121"/>
                    <a:pt x="44" y="121"/>
                  </a:cubicBezTo>
                  <a:cubicBezTo>
                    <a:pt x="44" y="120"/>
                    <a:pt x="43" y="120"/>
                    <a:pt x="43" y="119"/>
                  </a:cubicBezTo>
                  <a:cubicBezTo>
                    <a:pt x="43" y="118"/>
                    <a:pt x="42" y="117"/>
                    <a:pt x="42" y="116"/>
                  </a:cubicBezTo>
                  <a:cubicBezTo>
                    <a:pt x="41" y="116"/>
                    <a:pt x="40" y="115"/>
                    <a:pt x="40" y="115"/>
                  </a:cubicBezTo>
                  <a:cubicBezTo>
                    <a:pt x="39" y="115"/>
                    <a:pt x="39" y="114"/>
                    <a:pt x="39" y="114"/>
                  </a:cubicBezTo>
                  <a:cubicBezTo>
                    <a:pt x="39" y="114"/>
                    <a:pt x="38" y="114"/>
                    <a:pt x="38" y="114"/>
                  </a:cubicBezTo>
                  <a:cubicBezTo>
                    <a:pt x="38" y="114"/>
                    <a:pt x="36" y="114"/>
                    <a:pt x="36" y="114"/>
                  </a:cubicBezTo>
                  <a:cubicBezTo>
                    <a:pt x="36" y="113"/>
                    <a:pt x="36" y="113"/>
                    <a:pt x="37" y="112"/>
                  </a:cubicBezTo>
                  <a:cubicBezTo>
                    <a:pt x="37" y="112"/>
                    <a:pt x="38" y="112"/>
                    <a:pt x="38" y="112"/>
                  </a:cubicBezTo>
                  <a:cubicBezTo>
                    <a:pt x="38" y="112"/>
                    <a:pt x="37" y="111"/>
                    <a:pt x="37" y="111"/>
                  </a:cubicBezTo>
                  <a:cubicBezTo>
                    <a:pt x="37" y="111"/>
                    <a:pt x="37" y="110"/>
                    <a:pt x="37" y="110"/>
                  </a:cubicBezTo>
                  <a:cubicBezTo>
                    <a:pt x="36" y="110"/>
                    <a:pt x="36" y="111"/>
                    <a:pt x="36" y="110"/>
                  </a:cubicBezTo>
                  <a:cubicBezTo>
                    <a:pt x="36" y="109"/>
                    <a:pt x="36" y="109"/>
                    <a:pt x="36" y="108"/>
                  </a:cubicBezTo>
                  <a:cubicBezTo>
                    <a:pt x="36" y="108"/>
                    <a:pt x="36" y="106"/>
                    <a:pt x="36" y="106"/>
                  </a:cubicBezTo>
                  <a:cubicBezTo>
                    <a:pt x="37" y="107"/>
                    <a:pt x="37" y="107"/>
                    <a:pt x="37" y="107"/>
                  </a:cubicBezTo>
                  <a:cubicBezTo>
                    <a:pt x="38" y="105"/>
                    <a:pt x="38" y="105"/>
                    <a:pt x="38" y="105"/>
                  </a:cubicBezTo>
                  <a:cubicBezTo>
                    <a:pt x="38" y="105"/>
                    <a:pt x="38" y="105"/>
                    <a:pt x="37" y="105"/>
                  </a:cubicBezTo>
                  <a:cubicBezTo>
                    <a:pt x="36" y="105"/>
                    <a:pt x="36" y="103"/>
                    <a:pt x="36" y="103"/>
                  </a:cubicBezTo>
                  <a:cubicBezTo>
                    <a:pt x="36" y="103"/>
                    <a:pt x="36" y="102"/>
                    <a:pt x="36" y="102"/>
                  </a:cubicBezTo>
                  <a:cubicBezTo>
                    <a:pt x="36" y="102"/>
                    <a:pt x="35" y="102"/>
                    <a:pt x="35" y="101"/>
                  </a:cubicBezTo>
                  <a:cubicBezTo>
                    <a:pt x="34" y="100"/>
                    <a:pt x="34" y="99"/>
                    <a:pt x="34" y="99"/>
                  </a:cubicBezTo>
                  <a:cubicBezTo>
                    <a:pt x="34" y="99"/>
                    <a:pt x="35" y="99"/>
                    <a:pt x="34" y="98"/>
                  </a:cubicBezTo>
                  <a:cubicBezTo>
                    <a:pt x="34" y="97"/>
                    <a:pt x="34" y="97"/>
                    <a:pt x="33" y="97"/>
                  </a:cubicBezTo>
                  <a:cubicBezTo>
                    <a:pt x="33" y="96"/>
                    <a:pt x="33" y="95"/>
                    <a:pt x="34" y="95"/>
                  </a:cubicBezTo>
                  <a:cubicBezTo>
                    <a:pt x="34" y="95"/>
                    <a:pt x="34" y="95"/>
                    <a:pt x="35" y="95"/>
                  </a:cubicBezTo>
                  <a:cubicBezTo>
                    <a:pt x="35" y="96"/>
                    <a:pt x="36" y="96"/>
                    <a:pt x="36" y="96"/>
                  </a:cubicBezTo>
                  <a:cubicBezTo>
                    <a:pt x="36" y="95"/>
                    <a:pt x="37" y="94"/>
                    <a:pt x="36" y="94"/>
                  </a:cubicBezTo>
                  <a:cubicBezTo>
                    <a:pt x="36" y="93"/>
                    <a:pt x="35" y="92"/>
                    <a:pt x="35" y="92"/>
                  </a:cubicBezTo>
                  <a:cubicBezTo>
                    <a:pt x="34" y="91"/>
                    <a:pt x="34" y="91"/>
                    <a:pt x="34" y="91"/>
                  </a:cubicBezTo>
                  <a:cubicBezTo>
                    <a:pt x="34" y="91"/>
                    <a:pt x="34" y="91"/>
                    <a:pt x="34" y="90"/>
                  </a:cubicBezTo>
                  <a:cubicBezTo>
                    <a:pt x="34" y="90"/>
                    <a:pt x="34" y="89"/>
                    <a:pt x="34" y="89"/>
                  </a:cubicBezTo>
                  <a:close/>
                  <a:moveTo>
                    <a:pt x="33" y="89"/>
                  </a:moveTo>
                  <a:cubicBezTo>
                    <a:pt x="33" y="89"/>
                    <a:pt x="33" y="89"/>
                    <a:pt x="33" y="89"/>
                  </a:cubicBezTo>
                  <a:cubicBezTo>
                    <a:pt x="33" y="89"/>
                    <a:pt x="32" y="88"/>
                    <a:pt x="32" y="87"/>
                  </a:cubicBezTo>
                  <a:cubicBezTo>
                    <a:pt x="32" y="87"/>
                    <a:pt x="32" y="87"/>
                    <a:pt x="32" y="86"/>
                  </a:cubicBezTo>
                  <a:cubicBezTo>
                    <a:pt x="32" y="85"/>
                    <a:pt x="31" y="85"/>
                    <a:pt x="31" y="84"/>
                  </a:cubicBezTo>
                  <a:cubicBezTo>
                    <a:pt x="32" y="84"/>
                    <a:pt x="32" y="83"/>
                    <a:pt x="32" y="83"/>
                  </a:cubicBezTo>
                  <a:cubicBezTo>
                    <a:pt x="33" y="82"/>
                    <a:pt x="34" y="82"/>
                    <a:pt x="34" y="83"/>
                  </a:cubicBezTo>
                  <a:cubicBezTo>
                    <a:pt x="34" y="83"/>
                    <a:pt x="34" y="84"/>
                    <a:pt x="34" y="85"/>
                  </a:cubicBezTo>
                  <a:cubicBezTo>
                    <a:pt x="34" y="85"/>
                    <a:pt x="34" y="86"/>
                    <a:pt x="34" y="86"/>
                  </a:cubicBezTo>
                  <a:cubicBezTo>
                    <a:pt x="34" y="87"/>
                    <a:pt x="35" y="87"/>
                    <a:pt x="35" y="87"/>
                  </a:cubicBezTo>
                  <a:cubicBezTo>
                    <a:pt x="35" y="88"/>
                    <a:pt x="35" y="89"/>
                    <a:pt x="35" y="89"/>
                  </a:cubicBezTo>
                  <a:lnTo>
                    <a:pt x="33" y="89"/>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27" name="Freeform 9"/>
            <p:cNvSpPr>
              <a:spLocks/>
            </p:cNvSpPr>
            <p:nvPr/>
          </p:nvSpPr>
          <p:spPr bwMode="auto">
            <a:xfrm>
              <a:off x="7316079" y="4213154"/>
              <a:ext cx="216588" cy="121458"/>
            </a:xfrm>
            <a:custGeom>
              <a:avLst/>
              <a:gdLst>
                <a:gd name="T0" fmla="*/ 2 w 95"/>
                <a:gd name="T1" fmla="*/ 39 h 55"/>
                <a:gd name="T2" fmla="*/ 2 w 95"/>
                <a:gd name="T3" fmla="*/ 36 h 55"/>
                <a:gd name="T4" fmla="*/ 0 w 95"/>
                <a:gd name="T5" fmla="*/ 31 h 55"/>
                <a:gd name="T6" fmla="*/ 2 w 95"/>
                <a:gd name="T7" fmla="*/ 31 h 55"/>
                <a:gd name="T8" fmla="*/ 7 w 95"/>
                <a:gd name="T9" fmla="*/ 32 h 55"/>
                <a:gd name="T10" fmla="*/ 9 w 95"/>
                <a:gd name="T11" fmla="*/ 31 h 55"/>
                <a:gd name="T12" fmla="*/ 12 w 95"/>
                <a:gd name="T13" fmla="*/ 27 h 55"/>
                <a:gd name="T14" fmla="*/ 15 w 95"/>
                <a:gd name="T15" fmla="*/ 27 h 55"/>
                <a:gd name="T16" fmla="*/ 16 w 95"/>
                <a:gd name="T17" fmla="*/ 26 h 55"/>
                <a:gd name="T18" fmla="*/ 18 w 95"/>
                <a:gd name="T19" fmla="*/ 27 h 55"/>
                <a:gd name="T20" fmla="*/ 20 w 95"/>
                <a:gd name="T21" fmla="*/ 27 h 55"/>
                <a:gd name="T22" fmla="*/ 23 w 95"/>
                <a:gd name="T23" fmla="*/ 28 h 55"/>
                <a:gd name="T24" fmla="*/ 26 w 95"/>
                <a:gd name="T25" fmla="*/ 26 h 55"/>
                <a:gd name="T26" fmla="*/ 28 w 95"/>
                <a:gd name="T27" fmla="*/ 20 h 55"/>
                <a:gd name="T28" fmla="*/ 28 w 95"/>
                <a:gd name="T29" fmla="*/ 16 h 55"/>
                <a:gd name="T30" fmla="*/ 33 w 95"/>
                <a:gd name="T31" fmla="*/ 18 h 55"/>
                <a:gd name="T32" fmla="*/ 36 w 95"/>
                <a:gd name="T33" fmla="*/ 18 h 55"/>
                <a:gd name="T34" fmla="*/ 44 w 95"/>
                <a:gd name="T35" fmla="*/ 19 h 55"/>
                <a:gd name="T36" fmla="*/ 58 w 95"/>
                <a:gd name="T37" fmla="*/ 18 h 55"/>
                <a:gd name="T38" fmla="*/ 61 w 95"/>
                <a:gd name="T39" fmla="*/ 16 h 55"/>
                <a:gd name="T40" fmla="*/ 66 w 95"/>
                <a:gd name="T41" fmla="*/ 15 h 55"/>
                <a:gd name="T42" fmla="*/ 70 w 95"/>
                <a:gd name="T43" fmla="*/ 13 h 55"/>
                <a:gd name="T44" fmla="*/ 76 w 95"/>
                <a:gd name="T45" fmla="*/ 10 h 55"/>
                <a:gd name="T46" fmla="*/ 78 w 95"/>
                <a:gd name="T47" fmla="*/ 8 h 55"/>
                <a:gd name="T48" fmla="*/ 80 w 95"/>
                <a:gd name="T49" fmla="*/ 8 h 55"/>
                <a:gd name="T50" fmla="*/ 83 w 95"/>
                <a:gd name="T51" fmla="*/ 7 h 55"/>
                <a:gd name="T52" fmla="*/ 89 w 95"/>
                <a:gd name="T53" fmla="*/ 3 h 55"/>
                <a:gd name="T54" fmla="*/ 94 w 95"/>
                <a:gd name="T55" fmla="*/ 2 h 55"/>
                <a:gd name="T56" fmla="*/ 89 w 95"/>
                <a:gd name="T57" fmla="*/ 6 h 55"/>
                <a:gd name="T58" fmla="*/ 83 w 95"/>
                <a:gd name="T59" fmla="*/ 11 h 55"/>
                <a:gd name="T60" fmla="*/ 76 w 95"/>
                <a:gd name="T61" fmla="*/ 15 h 55"/>
                <a:gd name="T62" fmla="*/ 73 w 95"/>
                <a:gd name="T63" fmla="*/ 19 h 55"/>
                <a:gd name="T64" fmla="*/ 68 w 95"/>
                <a:gd name="T65" fmla="*/ 20 h 55"/>
                <a:gd name="T66" fmla="*/ 67 w 95"/>
                <a:gd name="T67" fmla="*/ 27 h 55"/>
                <a:gd name="T68" fmla="*/ 73 w 95"/>
                <a:gd name="T69" fmla="*/ 34 h 55"/>
                <a:gd name="T70" fmla="*/ 74 w 95"/>
                <a:gd name="T71" fmla="*/ 38 h 55"/>
                <a:gd name="T72" fmla="*/ 70 w 95"/>
                <a:gd name="T73" fmla="*/ 36 h 55"/>
                <a:gd name="T74" fmla="*/ 63 w 95"/>
                <a:gd name="T75" fmla="*/ 37 h 55"/>
                <a:gd name="T76" fmla="*/ 59 w 95"/>
                <a:gd name="T77" fmla="*/ 36 h 55"/>
                <a:gd name="T78" fmla="*/ 55 w 95"/>
                <a:gd name="T79" fmla="*/ 43 h 55"/>
                <a:gd name="T80" fmla="*/ 52 w 95"/>
                <a:gd name="T81" fmla="*/ 46 h 55"/>
                <a:gd name="T82" fmla="*/ 47 w 95"/>
                <a:gd name="T83" fmla="*/ 47 h 55"/>
                <a:gd name="T84" fmla="*/ 43 w 95"/>
                <a:gd name="T85" fmla="*/ 49 h 55"/>
                <a:gd name="T86" fmla="*/ 36 w 95"/>
                <a:gd name="T87" fmla="*/ 50 h 55"/>
                <a:gd name="T88" fmla="*/ 29 w 95"/>
                <a:gd name="T89" fmla="*/ 53 h 55"/>
                <a:gd name="T90" fmla="*/ 24 w 95"/>
                <a:gd name="T91" fmla="*/ 50 h 55"/>
                <a:gd name="T92" fmla="*/ 19 w 95"/>
                <a:gd name="T93" fmla="*/ 53 h 55"/>
                <a:gd name="T94" fmla="*/ 12 w 95"/>
                <a:gd name="T95" fmla="*/ 50 h 55"/>
                <a:gd name="T96" fmla="*/ 8 w 95"/>
                <a:gd name="T97" fmla="*/ 50 h 55"/>
                <a:gd name="T98" fmla="*/ 5 w 95"/>
                <a:gd name="T99" fmla="*/ 45 h 55"/>
                <a:gd name="T100" fmla="*/ 2 w 95"/>
                <a:gd name="T101" fmla="*/ 3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5" h="55">
                  <a:moveTo>
                    <a:pt x="2" y="39"/>
                  </a:moveTo>
                  <a:cubicBezTo>
                    <a:pt x="2" y="39"/>
                    <a:pt x="2" y="38"/>
                    <a:pt x="2" y="36"/>
                  </a:cubicBezTo>
                  <a:cubicBezTo>
                    <a:pt x="1" y="34"/>
                    <a:pt x="0" y="31"/>
                    <a:pt x="0" y="31"/>
                  </a:cubicBezTo>
                  <a:cubicBezTo>
                    <a:pt x="0" y="31"/>
                    <a:pt x="1" y="30"/>
                    <a:pt x="2" y="31"/>
                  </a:cubicBezTo>
                  <a:cubicBezTo>
                    <a:pt x="3" y="32"/>
                    <a:pt x="4" y="34"/>
                    <a:pt x="7" y="32"/>
                  </a:cubicBezTo>
                  <a:cubicBezTo>
                    <a:pt x="8" y="32"/>
                    <a:pt x="9" y="32"/>
                    <a:pt x="9" y="31"/>
                  </a:cubicBezTo>
                  <a:cubicBezTo>
                    <a:pt x="11" y="29"/>
                    <a:pt x="11" y="27"/>
                    <a:pt x="12" y="27"/>
                  </a:cubicBezTo>
                  <a:cubicBezTo>
                    <a:pt x="13" y="26"/>
                    <a:pt x="13" y="27"/>
                    <a:pt x="15" y="27"/>
                  </a:cubicBezTo>
                  <a:cubicBezTo>
                    <a:pt x="15" y="27"/>
                    <a:pt x="16" y="26"/>
                    <a:pt x="16" y="26"/>
                  </a:cubicBezTo>
                  <a:cubicBezTo>
                    <a:pt x="17" y="26"/>
                    <a:pt x="17" y="27"/>
                    <a:pt x="18" y="27"/>
                  </a:cubicBezTo>
                  <a:cubicBezTo>
                    <a:pt x="19" y="27"/>
                    <a:pt x="19" y="26"/>
                    <a:pt x="20" y="27"/>
                  </a:cubicBezTo>
                  <a:cubicBezTo>
                    <a:pt x="21" y="27"/>
                    <a:pt x="22" y="28"/>
                    <a:pt x="23" y="28"/>
                  </a:cubicBezTo>
                  <a:cubicBezTo>
                    <a:pt x="24" y="28"/>
                    <a:pt x="26" y="28"/>
                    <a:pt x="26" y="26"/>
                  </a:cubicBezTo>
                  <a:cubicBezTo>
                    <a:pt x="27" y="25"/>
                    <a:pt x="28" y="23"/>
                    <a:pt x="28" y="20"/>
                  </a:cubicBezTo>
                  <a:cubicBezTo>
                    <a:pt x="28" y="17"/>
                    <a:pt x="27" y="15"/>
                    <a:pt x="28" y="16"/>
                  </a:cubicBezTo>
                  <a:cubicBezTo>
                    <a:pt x="28" y="16"/>
                    <a:pt x="31" y="17"/>
                    <a:pt x="33" y="18"/>
                  </a:cubicBezTo>
                  <a:cubicBezTo>
                    <a:pt x="35" y="18"/>
                    <a:pt x="34" y="17"/>
                    <a:pt x="36" y="18"/>
                  </a:cubicBezTo>
                  <a:cubicBezTo>
                    <a:pt x="38" y="18"/>
                    <a:pt x="42" y="19"/>
                    <a:pt x="44" y="19"/>
                  </a:cubicBezTo>
                  <a:cubicBezTo>
                    <a:pt x="48" y="19"/>
                    <a:pt x="53" y="19"/>
                    <a:pt x="58" y="18"/>
                  </a:cubicBezTo>
                  <a:cubicBezTo>
                    <a:pt x="58" y="17"/>
                    <a:pt x="60" y="16"/>
                    <a:pt x="61" y="16"/>
                  </a:cubicBezTo>
                  <a:cubicBezTo>
                    <a:pt x="62" y="15"/>
                    <a:pt x="64" y="16"/>
                    <a:pt x="66" y="15"/>
                  </a:cubicBezTo>
                  <a:cubicBezTo>
                    <a:pt x="67" y="15"/>
                    <a:pt x="69" y="14"/>
                    <a:pt x="70" y="13"/>
                  </a:cubicBezTo>
                  <a:cubicBezTo>
                    <a:pt x="72" y="12"/>
                    <a:pt x="74" y="11"/>
                    <a:pt x="76" y="10"/>
                  </a:cubicBezTo>
                  <a:cubicBezTo>
                    <a:pt x="77" y="10"/>
                    <a:pt x="77" y="9"/>
                    <a:pt x="78" y="8"/>
                  </a:cubicBezTo>
                  <a:cubicBezTo>
                    <a:pt x="79" y="8"/>
                    <a:pt x="79" y="8"/>
                    <a:pt x="80" y="8"/>
                  </a:cubicBezTo>
                  <a:cubicBezTo>
                    <a:pt x="81" y="8"/>
                    <a:pt x="82" y="7"/>
                    <a:pt x="83" y="7"/>
                  </a:cubicBezTo>
                  <a:cubicBezTo>
                    <a:pt x="85" y="6"/>
                    <a:pt x="86" y="5"/>
                    <a:pt x="89" y="3"/>
                  </a:cubicBezTo>
                  <a:cubicBezTo>
                    <a:pt x="92" y="0"/>
                    <a:pt x="95" y="0"/>
                    <a:pt x="94" y="2"/>
                  </a:cubicBezTo>
                  <a:cubicBezTo>
                    <a:pt x="94" y="3"/>
                    <a:pt x="90" y="5"/>
                    <a:pt x="89" y="6"/>
                  </a:cubicBezTo>
                  <a:cubicBezTo>
                    <a:pt x="87" y="8"/>
                    <a:pt x="85" y="10"/>
                    <a:pt x="83" y="11"/>
                  </a:cubicBezTo>
                  <a:cubicBezTo>
                    <a:pt x="81" y="11"/>
                    <a:pt x="78" y="13"/>
                    <a:pt x="76" y="15"/>
                  </a:cubicBezTo>
                  <a:cubicBezTo>
                    <a:pt x="74" y="16"/>
                    <a:pt x="74" y="18"/>
                    <a:pt x="73" y="19"/>
                  </a:cubicBezTo>
                  <a:cubicBezTo>
                    <a:pt x="70" y="21"/>
                    <a:pt x="69" y="19"/>
                    <a:pt x="68" y="20"/>
                  </a:cubicBezTo>
                  <a:cubicBezTo>
                    <a:pt x="68" y="22"/>
                    <a:pt x="67" y="25"/>
                    <a:pt x="67" y="27"/>
                  </a:cubicBezTo>
                  <a:cubicBezTo>
                    <a:pt x="68" y="30"/>
                    <a:pt x="71" y="32"/>
                    <a:pt x="73" y="34"/>
                  </a:cubicBezTo>
                  <a:cubicBezTo>
                    <a:pt x="73" y="34"/>
                    <a:pt x="76" y="37"/>
                    <a:pt x="74" y="38"/>
                  </a:cubicBezTo>
                  <a:cubicBezTo>
                    <a:pt x="73" y="38"/>
                    <a:pt x="72" y="36"/>
                    <a:pt x="70" y="36"/>
                  </a:cubicBezTo>
                  <a:cubicBezTo>
                    <a:pt x="68" y="36"/>
                    <a:pt x="65" y="36"/>
                    <a:pt x="63" y="37"/>
                  </a:cubicBezTo>
                  <a:cubicBezTo>
                    <a:pt x="62" y="37"/>
                    <a:pt x="61" y="36"/>
                    <a:pt x="59" y="36"/>
                  </a:cubicBezTo>
                  <a:cubicBezTo>
                    <a:pt x="57" y="37"/>
                    <a:pt x="55" y="41"/>
                    <a:pt x="55" y="43"/>
                  </a:cubicBezTo>
                  <a:cubicBezTo>
                    <a:pt x="55" y="44"/>
                    <a:pt x="53" y="44"/>
                    <a:pt x="52" y="46"/>
                  </a:cubicBezTo>
                  <a:cubicBezTo>
                    <a:pt x="50" y="47"/>
                    <a:pt x="49" y="46"/>
                    <a:pt x="47" y="47"/>
                  </a:cubicBezTo>
                  <a:cubicBezTo>
                    <a:pt x="45" y="48"/>
                    <a:pt x="45" y="49"/>
                    <a:pt x="43" y="49"/>
                  </a:cubicBezTo>
                  <a:cubicBezTo>
                    <a:pt x="40" y="49"/>
                    <a:pt x="37" y="50"/>
                    <a:pt x="36" y="50"/>
                  </a:cubicBezTo>
                  <a:cubicBezTo>
                    <a:pt x="30" y="50"/>
                    <a:pt x="33" y="55"/>
                    <a:pt x="29" y="53"/>
                  </a:cubicBezTo>
                  <a:cubicBezTo>
                    <a:pt x="27" y="53"/>
                    <a:pt x="26" y="51"/>
                    <a:pt x="24" y="50"/>
                  </a:cubicBezTo>
                  <a:cubicBezTo>
                    <a:pt x="23" y="50"/>
                    <a:pt x="21" y="52"/>
                    <a:pt x="19" y="53"/>
                  </a:cubicBezTo>
                  <a:cubicBezTo>
                    <a:pt x="17" y="54"/>
                    <a:pt x="14" y="51"/>
                    <a:pt x="12" y="50"/>
                  </a:cubicBezTo>
                  <a:cubicBezTo>
                    <a:pt x="10" y="49"/>
                    <a:pt x="9" y="51"/>
                    <a:pt x="8" y="50"/>
                  </a:cubicBezTo>
                  <a:cubicBezTo>
                    <a:pt x="6" y="48"/>
                    <a:pt x="7" y="46"/>
                    <a:pt x="5" y="45"/>
                  </a:cubicBezTo>
                  <a:cubicBezTo>
                    <a:pt x="4" y="43"/>
                    <a:pt x="2" y="41"/>
                    <a:pt x="2" y="3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31" name="Freeform 21"/>
            <p:cNvSpPr>
              <a:spLocks/>
            </p:cNvSpPr>
            <p:nvPr/>
          </p:nvSpPr>
          <p:spPr bwMode="auto">
            <a:xfrm>
              <a:off x="5794468" y="3262801"/>
              <a:ext cx="424380" cy="437887"/>
            </a:xfrm>
            <a:custGeom>
              <a:avLst/>
              <a:gdLst>
                <a:gd name="T0" fmla="*/ 13 w 186"/>
                <a:gd name="T1" fmla="*/ 14 h 198"/>
                <a:gd name="T2" fmla="*/ 23 w 186"/>
                <a:gd name="T3" fmla="*/ 6 h 198"/>
                <a:gd name="T4" fmla="*/ 32 w 186"/>
                <a:gd name="T5" fmla="*/ 3 h 198"/>
                <a:gd name="T6" fmla="*/ 48 w 186"/>
                <a:gd name="T7" fmla="*/ 1 h 198"/>
                <a:gd name="T8" fmla="*/ 62 w 186"/>
                <a:gd name="T9" fmla="*/ 9 h 198"/>
                <a:gd name="T10" fmla="*/ 74 w 186"/>
                <a:gd name="T11" fmla="*/ 20 h 198"/>
                <a:gd name="T12" fmla="*/ 77 w 186"/>
                <a:gd name="T13" fmla="*/ 32 h 198"/>
                <a:gd name="T14" fmla="*/ 94 w 186"/>
                <a:gd name="T15" fmla="*/ 40 h 198"/>
                <a:gd name="T16" fmla="*/ 105 w 186"/>
                <a:gd name="T17" fmla="*/ 44 h 198"/>
                <a:gd name="T18" fmla="*/ 109 w 186"/>
                <a:gd name="T19" fmla="*/ 54 h 198"/>
                <a:gd name="T20" fmla="*/ 106 w 186"/>
                <a:gd name="T21" fmla="*/ 63 h 198"/>
                <a:gd name="T22" fmla="*/ 117 w 186"/>
                <a:gd name="T23" fmla="*/ 69 h 198"/>
                <a:gd name="T24" fmla="*/ 131 w 186"/>
                <a:gd name="T25" fmla="*/ 70 h 198"/>
                <a:gd name="T26" fmla="*/ 140 w 186"/>
                <a:gd name="T27" fmla="*/ 68 h 198"/>
                <a:gd name="T28" fmla="*/ 153 w 186"/>
                <a:gd name="T29" fmla="*/ 65 h 198"/>
                <a:gd name="T30" fmla="*/ 154 w 186"/>
                <a:gd name="T31" fmla="*/ 67 h 198"/>
                <a:gd name="T32" fmla="*/ 155 w 186"/>
                <a:gd name="T33" fmla="*/ 77 h 198"/>
                <a:gd name="T34" fmla="*/ 160 w 186"/>
                <a:gd name="T35" fmla="*/ 84 h 198"/>
                <a:gd name="T36" fmla="*/ 156 w 186"/>
                <a:gd name="T37" fmla="*/ 96 h 198"/>
                <a:gd name="T38" fmla="*/ 155 w 186"/>
                <a:gd name="T39" fmla="*/ 112 h 198"/>
                <a:gd name="T40" fmla="*/ 168 w 186"/>
                <a:gd name="T41" fmla="*/ 126 h 198"/>
                <a:gd name="T42" fmla="*/ 182 w 186"/>
                <a:gd name="T43" fmla="*/ 136 h 198"/>
                <a:gd name="T44" fmla="*/ 178 w 186"/>
                <a:gd name="T45" fmla="*/ 151 h 198"/>
                <a:gd name="T46" fmla="*/ 170 w 186"/>
                <a:gd name="T47" fmla="*/ 159 h 198"/>
                <a:gd name="T48" fmla="*/ 170 w 186"/>
                <a:gd name="T49" fmla="*/ 175 h 198"/>
                <a:gd name="T50" fmla="*/ 173 w 186"/>
                <a:gd name="T51" fmla="*/ 185 h 198"/>
                <a:gd name="T52" fmla="*/ 160 w 186"/>
                <a:gd name="T53" fmla="*/ 190 h 198"/>
                <a:gd name="T54" fmla="*/ 150 w 186"/>
                <a:gd name="T55" fmla="*/ 193 h 198"/>
                <a:gd name="T56" fmla="*/ 139 w 186"/>
                <a:gd name="T57" fmla="*/ 197 h 198"/>
                <a:gd name="T58" fmla="*/ 139 w 186"/>
                <a:gd name="T59" fmla="*/ 186 h 198"/>
                <a:gd name="T60" fmla="*/ 144 w 186"/>
                <a:gd name="T61" fmla="*/ 175 h 198"/>
                <a:gd name="T62" fmla="*/ 128 w 186"/>
                <a:gd name="T63" fmla="*/ 172 h 198"/>
                <a:gd name="T64" fmla="*/ 116 w 186"/>
                <a:gd name="T65" fmla="*/ 160 h 198"/>
                <a:gd name="T66" fmla="*/ 101 w 186"/>
                <a:gd name="T67" fmla="*/ 151 h 198"/>
                <a:gd name="T68" fmla="*/ 93 w 186"/>
                <a:gd name="T69" fmla="*/ 157 h 198"/>
                <a:gd name="T70" fmla="*/ 89 w 186"/>
                <a:gd name="T71" fmla="*/ 173 h 198"/>
                <a:gd name="T72" fmla="*/ 81 w 186"/>
                <a:gd name="T73" fmla="*/ 172 h 198"/>
                <a:gd name="T74" fmla="*/ 75 w 186"/>
                <a:gd name="T75" fmla="*/ 168 h 198"/>
                <a:gd name="T76" fmla="*/ 65 w 186"/>
                <a:gd name="T77" fmla="*/ 162 h 198"/>
                <a:gd name="T78" fmla="*/ 57 w 186"/>
                <a:gd name="T79" fmla="*/ 164 h 198"/>
                <a:gd name="T80" fmla="*/ 50 w 186"/>
                <a:gd name="T81" fmla="*/ 161 h 198"/>
                <a:gd name="T82" fmla="*/ 45 w 186"/>
                <a:gd name="T83" fmla="*/ 157 h 198"/>
                <a:gd name="T84" fmla="*/ 40 w 186"/>
                <a:gd name="T85" fmla="*/ 152 h 198"/>
                <a:gd name="T86" fmla="*/ 32 w 186"/>
                <a:gd name="T87" fmla="*/ 148 h 198"/>
                <a:gd name="T88" fmla="*/ 34 w 186"/>
                <a:gd name="T89" fmla="*/ 144 h 198"/>
                <a:gd name="T90" fmla="*/ 43 w 186"/>
                <a:gd name="T91" fmla="*/ 140 h 198"/>
                <a:gd name="T92" fmla="*/ 35 w 186"/>
                <a:gd name="T93" fmla="*/ 127 h 198"/>
                <a:gd name="T94" fmla="*/ 32 w 186"/>
                <a:gd name="T95" fmla="*/ 120 h 198"/>
                <a:gd name="T96" fmla="*/ 43 w 186"/>
                <a:gd name="T97" fmla="*/ 118 h 198"/>
                <a:gd name="T98" fmla="*/ 37 w 186"/>
                <a:gd name="T99" fmla="*/ 111 h 198"/>
                <a:gd name="T100" fmla="*/ 28 w 186"/>
                <a:gd name="T101" fmla="*/ 106 h 198"/>
                <a:gd name="T102" fmla="*/ 22 w 186"/>
                <a:gd name="T103" fmla="*/ 98 h 198"/>
                <a:gd name="T104" fmla="*/ 24 w 186"/>
                <a:gd name="T105" fmla="*/ 87 h 198"/>
                <a:gd name="T106" fmla="*/ 27 w 186"/>
                <a:gd name="T107" fmla="*/ 73 h 198"/>
                <a:gd name="T108" fmla="*/ 15 w 186"/>
                <a:gd name="T109" fmla="*/ 74 h 198"/>
                <a:gd name="T110" fmla="*/ 14 w 186"/>
                <a:gd name="T111" fmla="*/ 63 h 198"/>
                <a:gd name="T112" fmla="*/ 16 w 186"/>
                <a:gd name="T113" fmla="*/ 57 h 198"/>
                <a:gd name="T114" fmla="*/ 24 w 186"/>
                <a:gd name="T115" fmla="*/ 53 h 198"/>
                <a:gd name="T116" fmla="*/ 13 w 186"/>
                <a:gd name="T117" fmla="*/ 51 h 198"/>
                <a:gd name="T118" fmla="*/ 7 w 186"/>
                <a:gd name="T119" fmla="*/ 43 h 198"/>
                <a:gd name="T120" fmla="*/ 5 w 186"/>
                <a:gd name="T121" fmla="*/ 40 h 198"/>
                <a:gd name="T122" fmla="*/ 3 w 186"/>
                <a:gd name="T123" fmla="*/ 31 h 198"/>
                <a:gd name="T124" fmla="*/ 4 w 186"/>
                <a:gd name="T125" fmla="*/ 2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198">
                  <a:moveTo>
                    <a:pt x="11" y="14"/>
                  </a:moveTo>
                  <a:cubicBezTo>
                    <a:pt x="11" y="14"/>
                    <a:pt x="11" y="14"/>
                    <a:pt x="11" y="14"/>
                  </a:cubicBezTo>
                  <a:cubicBezTo>
                    <a:pt x="11" y="14"/>
                    <a:pt x="11" y="14"/>
                    <a:pt x="11" y="14"/>
                  </a:cubicBezTo>
                  <a:cubicBezTo>
                    <a:pt x="12" y="14"/>
                    <a:pt x="12" y="14"/>
                    <a:pt x="13" y="14"/>
                  </a:cubicBezTo>
                  <a:cubicBezTo>
                    <a:pt x="15" y="14"/>
                    <a:pt x="16" y="14"/>
                    <a:pt x="16" y="14"/>
                  </a:cubicBezTo>
                  <a:cubicBezTo>
                    <a:pt x="17" y="11"/>
                    <a:pt x="17" y="11"/>
                    <a:pt x="17" y="11"/>
                  </a:cubicBezTo>
                  <a:cubicBezTo>
                    <a:pt x="19" y="10"/>
                    <a:pt x="19" y="10"/>
                    <a:pt x="19" y="10"/>
                  </a:cubicBezTo>
                  <a:cubicBezTo>
                    <a:pt x="19" y="10"/>
                    <a:pt x="22" y="6"/>
                    <a:pt x="23" y="6"/>
                  </a:cubicBezTo>
                  <a:cubicBezTo>
                    <a:pt x="25" y="6"/>
                    <a:pt x="23" y="4"/>
                    <a:pt x="23" y="4"/>
                  </a:cubicBezTo>
                  <a:cubicBezTo>
                    <a:pt x="23" y="4"/>
                    <a:pt x="28" y="2"/>
                    <a:pt x="30" y="2"/>
                  </a:cubicBezTo>
                  <a:cubicBezTo>
                    <a:pt x="30" y="2"/>
                    <a:pt x="30" y="2"/>
                    <a:pt x="31" y="2"/>
                  </a:cubicBezTo>
                  <a:cubicBezTo>
                    <a:pt x="32" y="2"/>
                    <a:pt x="32" y="3"/>
                    <a:pt x="32" y="3"/>
                  </a:cubicBezTo>
                  <a:cubicBezTo>
                    <a:pt x="36" y="1"/>
                    <a:pt x="36" y="1"/>
                    <a:pt x="36" y="1"/>
                  </a:cubicBezTo>
                  <a:cubicBezTo>
                    <a:pt x="36" y="1"/>
                    <a:pt x="42" y="0"/>
                    <a:pt x="43" y="0"/>
                  </a:cubicBezTo>
                  <a:cubicBezTo>
                    <a:pt x="44" y="0"/>
                    <a:pt x="46" y="1"/>
                    <a:pt x="46" y="1"/>
                  </a:cubicBezTo>
                  <a:cubicBezTo>
                    <a:pt x="48" y="1"/>
                    <a:pt x="48" y="1"/>
                    <a:pt x="48" y="1"/>
                  </a:cubicBezTo>
                  <a:cubicBezTo>
                    <a:pt x="48" y="1"/>
                    <a:pt x="49" y="2"/>
                    <a:pt x="50" y="2"/>
                  </a:cubicBezTo>
                  <a:cubicBezTo>
                    <a:pt x="52" y="3"/>
                    <a:pt x="53" y="6"/>
                    <a:pt x="54" y="6"/>
                  </a:cubicBezTo>
                  <a:cubicBezTo>
                    <a:pt x="56" y="7"/>
                    <a:pt x="58" y="7"/>
                    <a:pt x="59" y="7"/>
                  </a:cubicBezTo>
                  <a:cubicBezTo>
                    <a:pt x="60" y="8"/>
                    <a:pt x="62" y="9"/>
                    <a:pt x="62" y="9"/>
                  </a:cubicBezTo>
                  <a:cubicBezTo>
                    <a:pt x="62" y="9"/>
                    <a:pt x="67" y="14"/>
                    <a:pt x="68" y="14"/>
                  </a:cubicBezTo>
                  <a:cubicBezTo>
                    <a:pt x="69" y="14"/>
                    <a:pt x="69" y="14"/>
                    <a:pt x="70" y="16"/>
                  </a:cubicBezTo>
                  <a:cubicBezTo>
                    <a:pt x="71" y="17"/>
                    <a:pt x="74" y="16"/>
                    <a:pt x="74" y="16"/>
                  </a:cubicBezTo>
                  <a:cubicBezTo>
                    <a:pt x="74" y="16"/>
                    <a:pt x="75" y="19"/>
                    <a:pt x="74" y="20"/>
                  </a:cubicBezTo>
                  <a:cubicBezTo>
                    <a:pt x="74" y="21"/>
                    <a:pt x="74" y="24"/>
                    <a:pt x="74" y="24"/>
                  </a:cubicBezTo>
                  <a:cubicBezTo>
                    <a:pt x="74" y="24"/>
                    <a:pt x="74" y="25"/>
                    <a:pt x="74" y="26"/>
                  </a:cubicBezTo>
                  <a:cubicBezTo>
                    <a:pt x="75" y="28"/>
                    <a:pt x="76" y="28"/>
                    <a:pt x="76" y="30"/>
                  </a:cubicBezTo>
                  <a:cubicBezTo>
                    <a:pt x="77" y="31"/>
                    <a:pt x="76" y="31"/>
                    <a:pt x="77" y="32"/>
                  </a:cubicBezTo>
                  <a:cubicBezTo>
                    <a:pt x="78" y="33"/>
                    <a:pt x="79" y="35"/>
                    <a:pt x="80" y="35"/>
                  </a:cubicBezTo>
                  <a:cubicBezTo>
                    <a:pt x="81" y="35"/>
                    <a:pt x="82" y="35"/>
                    <a:pt x="85" y="36"/>
                  </a:cubicBezTo>
                  <a:cubicBezTo>
                    <a:pt x="88" y="38"/>
                    <a:pt x="89" y="38"/>
                    <a:pt x="90" y="39"/>
                  </a:cubicBezTo>
                  <a:cubicBezTo>
                    <a:pt x="92" y="40"/>
                    <a:pt x="91" y="39"/>
                    <a:pt x="94" y="40"/>
                  </a:cubicBezTo>
                  <a:cubicBezTo>
                    <a:pt x="98" y="41"/>
                    <a:pt x="97" y="40"/>
                    <a:pt x="98" y="41"/>
                  </a:cubicBezTo>
                  <a:cubicBezTo>
                    <a:pt x="99" y="41"/>
                    <a:pt x="98" y="40"/>
                    <a:pt x="100" y="41"/>
                  </a:cubicBezTo>
                  <a:cubicBezTo>
                    <a:pt x="103" y="41"/>
                    <a:pt x="105" y="42"/>
                    <a:pt x="105" y="42"/>
                  </a:cubicBezTo>
                  <a:cubicBezTo>
                    <a:pt x="105" y="44"/>
                    <a:pt x="105" y="44"/>
                    <a:pt x="105" y="44"/>
                  </a:cubicBezTo>
                  <a:cubicBezTo>
                    <a:pt x="103" y="48"/>
                    <a:pt x="103" y="48"/>
                    <a:pt x="103" y="48"/>
                  </a:cubicBezTo>
                  <a:cubicBezTo>
                    <a:pt x="103" y="51"/>
                    <a:pt x="103" y="51"/>
                    <a:pt x="103" y="51"/>
                  </a:cubicBezTo>
                  <a:cubicBezTo>
                    <a:pt x="103" y="51"/>
                    <a:pt x="101" y="51"/>
                    <a:pt x="103" y="52"/>
                  </a:cubicBezTo>
                  <a:cubicBezTo>
                    <a:pt x="105" y="53"/>
                    <a:pt x="109" y="54"/>
                    <a:pt x="109" y="54"/>
                  </a:cubicBezTo>
                  <a:cubicBezTo>
                    <a:pt x="112" y="56"/>
                    <a:pt x="112" y="56"/>
                    <a:pt x="112" y="56"/>
                  </a:cubicBezTo>
                  <a:cubicBezTo>
                    <a:pt x="112" y="56"/>
                    <a:pt x="110" y="59"/>
                    <a:pt x="109" y="60"/>
                  </a:cubicBezTo>
                  <a:cubicBezTo>
                    <a:pt x="108" y="60"/>
                    <a:pt x="105" y="60"/>
                    <a:pt x="105" y="60"/>
                  </a:cubicBezTo>
                  <a:cubicBezTo>
                    <a:pt x="105" y="60"/>
                    <a:pt x="104" y="63"/>
                    <a:pt x="106" y="63"/>
                  </a:cubicBezTo>
                  <a:cubicBezTo>
                    <a:pt x="107" y="64"/>
                    <a:pt x="109" y="64"/>
                    <a:pt x="110" y="64"/>
                  </a:cubicBezTo>
                  <a:cubicBezTo>
                    <a:pt x="111" y="64"/>
                    <a:pt x="113" y="65"/>
                    <a:pt x="113" y="65"/>
                  </a:cubicBezTo>
                  <a:cubicBezTo>
                    <a:pt x="113" y="65"/>
                    <a:pt x="114" y="65"/>
                    <a:pt x="115" y="66"/>
                  </a:cubicBezTo>
                  <a:cubicBezTo>
                    <a:pt x="115" y="68"/>
                    <a:pt x="116" y="69"/>
                    <a:pt x="117" y="69"/>
                  </a:cubicBezTo>
                  <a:cubicBezTo>
                    <a:pt x="118" y="69"/>
                    <a:pt x="120" y="69"/>
                    <a:pt x="121" y="69"/>
                  </a:cubicBezTo>
                  <a:cubicBezTo>
                    <a:pt x="122" y="69"/>
                    <a:pt x="122" y="68"/>
                    <a:pt x="123" y="68"/>
                  </a:cubicBezTo>
                  <a:cubicBezTo>
                    <a:pt x="124" y="69"/>
                    <a:pt x="130" y="68"/>
                    <a:pt x="130" y="68"/>
                  </a:cubicBezTo>
                  <a:cubicBezTo>
                    <a:pt x="130" y="68"/>
                    <a:pt x="130" y="68"/>
                    <a:pt x="131" y="70"/>
                  </a:cubicBezTo>
                  <a:cubicBezTo>
                    <a:pt x="133" y="73"/>
                    <a:pt x="136" y="74"/>
                    <a:pt x="136" y="74"/>
                  </a:cubicBezTo>
                  <a:cubicBezTo>
                    <a:pt x="136" y="74"/>
                    <a:pt x="137" y="75"/>
                    <a:pt x="137" y="74"/>
                  </a:cubicBezTo>
                  <a:cubicBezTo>
                    <a:pt x="137" y="73"/>
                    <a:pt x="138" y="72"/>
                    <a:pt x="138" y="72"/>
                  </a:cubicBezTo>
                  <a:cubicBezTo>
                    <a:pt x="138" y="72"/>
                    <a:pt x="140" y="69"/>
                    <a:pt x="140" y="68"/>
                  </a:cubicBezTo>
                  <a:cubicBezTo>
                    <a:pt x="141" y="67"/>
                    <a:pt x="142" y="64"/>
                    <a:pt x="143" y="64"/>
                  </a:cubicBezTo>
                  <a:cubicBezTo>
                    <a:pt x="144" y="63"/>
                    <a:pt x="147" y="61"/>
                    <a:pt x="147" y="61"/>
                  </a:cubicBezTo>
                  <a:cubicBezTo>
                    <a:pt x="147" y="61"/>
                    <a:pt x="147" y="60"/>
                    <a:pt x="149" y="61"/>
                  </a:cubicBezTo>
                  <a:cubicBezTo>
                    <a:pt x="150" y="63"/>
                    <a:pt x="153" y="65"/>
                    <a:pt x="153" y="65"/>
                  </a:cubicBezTo>
                  <a:cubicBezTo>
                    <a:pt x="158" y="65"/>
                    <a:pt x="158" y="65"/>
                    <a:pt x="158" y="65"/>
                  </a:cubicBezTo>
                  <a:cubicBezTo>
                    <a:pt x="158" y="65"/>
                    <a:pt x="161" y="66"/>
                    <a:pt x="161" y="67"/>
                  </a:cubicBezTo>
                  <a:cubicBezTo>
                    <a:pt x="161" y="68"/>
                    <a:pt x="160" y="68"/>
                    <a:pt x="158" y="69"/>
                  </a:cubicBezTo>
                  <a:cubicBezTo>
                    <a:pt x="157" y="69"/>
                    <a:pt x="154" y="66"/>
                    <a:pt x="154" y="67"/>
                  </a:cubicBezTo>
                  <a:cubicBezTo>
                    <a:pt x="153" y="68"/>
                    <a:pt x="153" y="70"/>
                    <a:pt x="153" y="70"/>
                  </a:cubicBezTo>
                  <a:cubicBezTo>
                    <a:pt x="149" y="72"/>
                    <a:pt x="149" y="72"/>
                    <a:pt x="149" y="72"/>
                  </a:cubicBezTo>
                  <a:cubicBezTo>
                    <a:pt x="150" y="74"/>
                    <a:pt x="150" y="74"/>
                    <a:pt x="150" y="74"/>
                  </a:cubicBezTo>
                  <a:cubicBezTo>
                    <a:pt x="150" y="74"/>
                    <a:pt x="155" y="76"/>
                    <a:pt x="155" y="77"/>
                  </a:cubicBezTo>
                  <a:cubicBezTo>
                    <a:pt x="155" y="78"/>
                    <a:pt x="155" y="80"/>
                    <a:pt x="155" y="80"/>
                  </a:cubicBezTo>
                  <a:cubicBezTo>
                    <a:pt x="158" y="81"/>
                    <a:pt x="158" y="81"/>
                    <a:pt x="158" y="81"/>
                  </a:cubicBezTo>
                  <a:cubicBezTo>
                    <a:pt x="160" y="80"/>
                    <a:pt x="160" y="80"/>
                    <a:pt x="160" y="80"/>
                  </a:cubicBezTo>
                  <a:cubicBezTo>
                    <a:pt x="160" y="84"/>
                    <a:pt x="160" y="84"/>
                    <a:pt x="160" y="84"/>
                  </a:cubicBezTo>
                  <a:cubicBezTo>
                    <a:pt x="160" y="88"/>
                    <a:pt x="160" y="88"/>
                    <a:pt x="160" y="88"/>
                  </a:cubicBezTo>
                  <a:cubicBezTo>
                    <a:pt x="160" y="91"/>
                    <a:pt x="160" y="91"/>
                    <a:pt x="160" y="91"/>
                  </a:cubicBezTo>
                  <a:cubicBezTo>
                    <a:pt x="160" y="91"/>
                    <a:pt x="161" y="94"/>
                    <a:pt x="160" y="94"/>
                  </a:cubicBezTo>
                  <a:cubicBezTo>
                    <a:pt x="159" y="94"/>
                    <a:pt x="156" y="96"/>
                    <a:pt x="156" y="96"/>
                  </a:cubicBezTo>
                  <a:cubicBezTo>
                    <a:pt x="154" y="99"/>
                    <a:pt x="154" y="99"/>
                    <a:pt x="154" y="99"/>
                  </a:cubicBezTo>
                  <a:cubicBezTo>
                    <a:pt x="154" y="99"/>
                    <a:pt x="154" y="103"/>
                    <a:pt x="154" y="104"/>
                  </a:cubicBezTo>
                  <a:cubicBezTo>
                    <a:pt x="155" y="106"/>
                    <a:pt x="154" y="109"/>
                    <a:pt x="154" y="109"/>
                  </a:cubicBezTo>
                  <a:cubicBezTo>
                    <a:pt x="154" y="109"/>
                    <a:pt x="154" y="111"/>
                    <a:pt x="155" y="112"/>
                  </a:cubicBezTo>
                  <a:cubicBezTo>
                    <a:pt x="156" y="113"/>
                    <a:pt x="157" y="115"/>
                    <a:pt x="157" y="115"/>
                  </a:cubicBezTo>
                  <a:cubicBezTo>
                    <a:pt x="157" y="115"/>
                    <a:pt x="158" y="116"/>
                    <a:pt x="159" y="118"/>
                  </a:cubicBezTo>
                  <a:cubicBezTo>
                    <a:pt x="160" y="120"/>
                    <a:pt x="164" y="125"/>
                    <a:pt x="164" y="125"/>
                  </a:cubicBezTo>
                  <a:cubicBezTo>
                    <a:pt x="164" y="125"/>
                    <a:pt x="167" y="126"/>
                    <a:pt x="168" y="126"/>
                  </a:cubicBezTo>
                  <a:cubicBezTo>
                    <a:pt x="168" y="126"/>
                    <a:pt x="172" y="128"/>
                    <a:pt x="172" y="128"/>
                  </a:cubicBezTo>
                  <a:cubicBezTo>
                    <a:pt x="172" y="128"/>
                    <a:pt x="174" y="128"/>
                    <a:pt x="174" y="129"/>
                  </a:cubicBezTo>
                  <a:cubicBezTo>
                    <a:pt x="174" y="129"/>
                    <a:pt x="178" y="135"/>
                    <a:pt x="178" y="135"/>
                  </a:cubicBezTo>
                  <a:cubicBezTo>
                    <a:pt x="182" y="136"/>
                    <a:pt x="182" y="136"/>
                    <a:pt x="182" y="136"/>
                  </a:cubicBezTo>
                  <a:cubicBezTo>
                    <a:pt x="186" y="136"/>
                    <a:pt x="186" y="136"/>
                    <a:pt x="186" y="136"/>
                  </a:cubicBezTo>
                  <a:cubicBezTo>
                    <a:pt x="186" y="136"/>
                    <a:pt x="185" y="141"/>
                    <a:pt x="184" y="142"/>
                  </a:cubicBezTo>
                  <a:cubicBezTo>
                    <a:pt x="183" y="143"/>
                    <a:pt x="180" y="147"/>
                    <a:pt x="180" y="147"/>
                  </a:cubicBezTo>
                  <a:cubicBezTo>
                    <a:pt x="180" y="147"/>
                    <a:pt x="178" y="149"/>
                    <a:pt x="178" y="151"/>
                  </a:cubicBezTo>
                  <a:cubicBezTo>
                    <a:pt x="179" y="152"/>
                    <a:pt x="179" y="155"/>
                    <a:pt x="179" y="155"/>
                  </a:cubicBezTo>
                  <a:cubicBezTo>
                    <a:pt x="179" y="155"/>
                    <a:pt x="177" y="157"/>
                    <a:pt x="176" y="157"/>
                  </a:cubicBezTo>
                  <a:cubicBezTo>
                    <a:pt x="175" y="157"/>
                    <a:pt x="173" y="157"/>
                    <a:pt x="172" y="158"/>
                  </a:cubicBezTo>
                  <a:cubicBezTo>
                    <a:pt x="171" y="158"/>
                    <a:pt x="170" y="159"/>
                    <a:pt x="170" y="159"/>
                  </a:cubicBezTo>
                  <a:cubicBezTo>
                    <a:pt x="169" y="160"/>
                    <a:pt x="167" y="162"/>
                    <a:pt x="167" y="162"/>
                  </a:cubicBezTo>
                  <a:cubicBezTo>
                    <a:pt x="169" y="165"/>
                    <a:pt x="169" y="165"/>
                    <a:pt x="169" y="165"/>
                  </a:cubicBezTo>
                  <a:cubicBezTo>
                    <a:pt x="170" y="170"/>
                    <a:pt x="170" y="170"/>
                    <a:pt x="170" y="170"/>
                  </a:cubicBezTo>
                  <a:cubicBezTo>
                    <a:pt x="170" y="175"/>
                    <a:pt x="170" y="175"/>
                    <a:pt x="170" y="175"/>
                  </a:cubicBezTo>
                  <a:cubicBezTo>
                    <a:pt x="170" y="175"/>
                    <a:pt x="173" y="176"/>
                    <a:pt x="173" y="177"/>
                  </a:cubicBezTo>
                  <a:cubicBezTo>
                    <a:pt x="174" y="177"/>
                    <a:pt x="175" y="180"/>
                    <a:pt x="175" y="180"/>
                  </a:cubicBezTo>
                  <a:cubicBezTo>
                    <a:pt x="174" y="182"/>
                    <a:pt x="174" y="182"/>
                    <a:pt x="174" y="182"/>
                  </a:cubicBezTo>
                  <a:cubicBezTo>
                    <a:pt x="173" y="185"/>
                    <a:pt x="173" y="185"/>
                    <a:pt x="173" y="185"/>
                  </a:cubicBezTo>
                  <a:cubicBezTo>
                    <a:pt x="173" y="185"/>
                    <a:pt x="172" y="187"/>
                    <a:pt x="171" y="188"/>
                  </a:cubicBezTo>
                  <a:cubicBezTo>
                    <a:pt x="169" y="188"/>
                    <a:pt x="166" y="188"/>
                    <a:pt x="166" y="188"/>
                  </a:cubicBezTo>
                  <a:cubicBezTo>
                    <a:pt x="166" y="188"/>
                    <a:pt x="166" y="187"/>
                    <a:pt x="164" y="188"/>
                  </a:cubicBezTo>
                  <a:cubicBezTo>
                    <a:pt x="162" y="188"/>
                    <a:pt x="160" y="190"/>
                    <a:pt x="160" y="190"/>
                  </a:cubicBezTo>
                  <a:cubicBezTo>
                    <a:pt x="160" y="190"/>
                    <a:pt x="160" y="190"/>
                    <a:pt x="159" y="191"/>
                  </a:cubicBezTo>
                  <a:cubicBezTo>
                    <a:pt x="157" y="191"/>
                    <a:pt x="156" y="191"/>
                    <a:pt x="155" y="191"/>
                  </a:cubicBezTo>
                  <a:cubicBezTo>
                    <a:pt x="154" y="191"/>
                    <a:pt x="152" y="190"/>
                    <a:pt x="152" y="190"/>
                  </a:cubicBezTo>
                  <a:cubicBezTo>
                    <a:pt x="150" y="193"/>
                    <a:pt x="150" y="193"/>
                    <a:pt x="150" y="193"/>
                  </a:cubicBezTo>
                  <a:cubicBezTo>
                    <a:pt x="150" y="193"/>
                    <a:pt x="148" y="194"/>
                    <a:pt x="147" y="194"/>
                  </a:cubicBezTo>
                  <a:cubicBezTo>
                    <a:pt x="147" y="194"/>
                    <a:pt x="144" y="198"/>
                    <a:pt x="144" y="198"/>
                  </a:cubicBezTo>
                  <a:cubicBezTo>
                    <a:pt x="144" y="198"/>
                    <a:pt x="144" y="198"/>
                    <a:pt x="143" y="198"/>
                  </a:cubicBezTo>
                  <a:cubicBezTo>
                    <a:pt x="141" y="198"/>
                    <a:pt x="139" y="197"/>
                    <a:pt x="139" y="197"/>
                  </a:cubicBezTo>
                  <a:cubicBezTo>
                    <a:pt x="136" y="194"/>
                    <a:pt x="136" y="194"/>
                    <a:pt x="136" y="194"/>
                  </a:cubicBezTo>
                  <a:cubicBezTo>
                    <a:pt x="136" y="194"/>
                    <a:pt x="137" y="194"/>
                    <a:pt x="139" y="192"/>
                  </a:cubicBezTo>
                  <a:cubicBezTo>
                    <a:pt x="140" y="191"/>
                    <a:pt x="140" y="191"/>
                    <a:pt x="140" y="190"/>
                  </a:cubicBezTo>
                  <a:cubicBezTo>
                    <a:pt x="139" y="188"/>
                    <a:pt x="138" y="186"/>
                    <a:pt x="139" y="186"/>
                  </a:cubicBezTo>
                  <a:cubicBezTo>
                    <a:pt x="140" y="185"/>
                    <a:pt x="141" y="186"/>
                    <a:pt x="142" y="184"/>
                  </a:cubicBezTo>
                  <a:cubicBezTo>
                    <a:pt x="142" y="183"/>
                    <a:pt x="142" y="182"/>
                    <a:pt x="142" y="180"/>
                  </a:cubicBezTo>
                  <a:cubicBezTo>
                    <a:pt x="142" y="179"/>
                    <a:pt x="142" y="177"/>
                    <a:pt x="143" y="177"/>
                  </a:cubicBezTo>
                  <a:cubicBezTo>
                    <a:pt x="144" y="176"/>
                    <a:pt x="144" y="175"/>
                    <a:pt x="144" y="175"/>
                  </a:cubicBezTo>
                  <a:cubicBezTo>
                    <a:pt x="139" y="174"/>
                    <a:pt x="139" y="174"/>
                    <a:pt x="139" y="174"/>
                  </a:cubicBezTo>
                  <a:cubicBezTo>
                    <a:pt x="136" y="175"/>
                    <a:pt x="136" y="175"/>
                    <a:pt x="136" y="175"/>
                  </a:cubicBezTo>
                  <a:cubicBezTo>
                    <a:pt x="136" y="175"/>
                    <a:pt x="136" y="173"/>
                    <a:pt x="134" y="173"/>
                  </a:cubicBezTo>
                  <a:cubicBezTo>
                    <a:pt x="132" y="172"/>
                    <a:pt x="128" y="172"/>
                    <a:pt x="128" y="172"/>
                  </a:cubicBezTo>
                  <a:cubicBezTo>
                    <a:pt x="127" y="168"/>
                    <a:pt x="127" y="168"/>
                    <a:pt x="127" y="168"/>
                  </a:cubicBezTo>
                  <a:cubicBezTo>
                    <a:pt x="119" y="166"/>
                    <a:pt x="119" y="166"/>
                    <a:pt x="119" y="166"/>
                  </a:cubicBezTo>
                  <a:cubicBezTo>
                    <a:pt x="119" y="166"/>
                    <a:pt x="118" y="162"/>
                    <a:pt x="117" y="161"/>
                  </a:cubicBezTo>
                  <a:cubicBezTo>
                    <a:pt x="116" y="160"/>
                    <a:pt x="116" y="160"/>
                    <a:pt x="116" y="160"/>
                  </a:cubicBezTo>
                  <a:cubicBezTo>
                    <a:pt x="111" y="156"/>
                    <a:pt x="111" y="156"/>
                    <a:pt x="111" y="156"/>
                  </a:cubicBezTo>
                  <a:cubicBezTo>
                    <a:pt x="108" y="156"/>
                    <a:pt x="108" y="156"/>
                    <a:pt x="108" y="156"/>
                  </a:cubicBezTo>
                  <a:cubicBezTo>
                    <a:pt x="108" y="156"/>
                    <a:pt x="107" y="156"/>
                    <a:pt x="105" y="155"/>
                  </a:cubicBezTo>
                  <a:cubicBezTo>
                    <a:pt x="102" y="154"/>
                    <a:pt x="101" y="151"/>
                    <a:pt x="101" y="151"/>
                  </a:cubicBezTo>
                  <a:cubicBezTo>
                    <a:pt x="101" y="151"/>
                    <a:pt x="101" y="149"/>
                    <a:pt x="99" y="150"/>
                  </a:cubicBezTo>
                  <a:cubicBezTo>
                    <a:pt x="97" y="152"/>
                    <a:pt x="95" y="152"/>
                    <a:pt x="94" y="153"/>
                  </a:cubicBezTo>
                  <a:cubicBezTo>
                    <a:pt x="94" y="153"/>
                    <a:pt x="93" y="153"/>
                    <a:pt x="92" y="154"/>
                  </a:cubicBezTo>
                  <a:cubicBezTo>
                    <a:pt x="92" y="155"/>
                    <a:pt x="91" y="155"/>
                    <a:pt x="93" y="157"/>
                  </a:cubicBezTo>
                  <a:cubicBezTo>
                    <a:pt x="94" y="158"/>
                    <a:pt x="95" y="159"/>
                    <a:pt x="95" y="159"/>
                  </a:cubicBezTo>
                  <a:cubicBezTo>
                    <a:pt x="94" y="164"/>
                    <a:pt x="94" y="164"/>
                    <a:pt x="94" y="164"/>
                  </a:cubicBezTo>
                  <a:cubicBezTo>
                    <a:pt x="88" y="170"/>
                    <a:pt x="88" y="170"/>
                    <a:pt x="88" y="170"/>
                  </a:cubicBezTo>
                  <a:cubicBezTo>
                    <a:pt x="89" y="173"/>
                    <a:pt x="89" y="173"/>
                    <a:pt x="89" y="173"/>
                  </a:cubicBezTo>
                  <a:cubicBezTo>
                    <a:pt x="89" y="173"/>
                    <a:pt x="91" y="173"/>
                    <a:pt x="88" y="174"/>
                  </a:cubicBezTo>
                  <a:cubicBezTo>
                    <a:pt x="86" y="175"/>
                    <a:pt x="86" y="176"/>
                    <a:pt x="85" y="176"/>
                  </a:cubicBezTo>
                  <a:cubicBezTo>
                    <a:pt x="85" y="175"/>
                    <a:pt x="84" y="174"/>
                    <a:pt x="82" y="173"/>
                  </a:cubicBezTo>
                  <a:cubicBezTo>
                    <a:pt x="81" y="172"/>
                    <a:pt x="81" y="172"/>
                    <a:pt x="81" y="172"/>
                  </a:cubicBezTo>
                  <a:cubicBezTo>
                    <a:pt x="81" y="172"/>
                    <a:pt x="81" y="172"/>
                    <a:pt x="80" y="171"/>
                  </a:cubicBezTo>
                  <a:cubicBezTo>
                    <a:pt x="80" y="171"/>
                    <a:pt x="80" y="171"/>
                    <a:pt x="80" y="171"/>
                  </a:cubicBezTo>
                  <a:cubicBezTo>
                    <a:pt x="80" y="171"/>
                    <a:pt x="80" y="170"/>
                    <a:pt x="78" y="170"/>
                  </a:cubicBezTo>
                  <a:cubicBezTo>
                    <a:pt x="77" y="170"/>
                    <a:pt x="75" y="168"/>
                    <a:pt x="75" y="168"/>
                  </a:cubicBezTo>
                  <a:cubicBezTo>
                    <a:pt x="72" y="168"/>
                    <a:pt x="72" y="168"/>
                    <a:pt x="72" y="168"/>
                  </a:cubicBezTo>
                  <a:cubicBezTo>
                    <a:pt x="72" y="168"/>
                    <a:pt x="69" y="165"/>
                    <a:pt x="69" y="165"/>
                  </a:cubicBezTo>
                  <a:cubicBezTo>
                    <a:pt x="68" y="165"/>
                    <a:pt x="65" y="164"/>
                    <a:pt x="65" y="164"/>
                  </a:cubicBezTo>
                  <a:cubicBezTo>
                    <a:pt x="65" y="162"/>
                    <a:pt x="65" y="162"/>
                    <a:pt x="65" y="162"/>
                  </a:cubicBezTo>
                  <a:cubicBezTo>
                    <a:pt x="65" y="162"/>
                    <a:pt x="64" y="162"/>
                    <a:pt x="64" y="162"/>
                  </a:cubicBezTo>
                  <a:cubicBezTo>
                    <a:pt x="63" y="162"/>
                    <a:pt x="62" y="163"/>
                    <a:pt x="62" y="163"/>
                  </a:cubicBezTo>
                  <a:cubicBezTo>
                    <a:pt x="59" y="164"/>
                    <a:pt x="59" y="164"/>
                    <a:pt x="59" y="164"/>
                  </a:cubicBezTo>
                  <a:cubicBezTo>
                    <a:pt x="59" y="164"/>
                    <a:pt x="57" y="164"/>
                    <a:pt x="57" y="164"/>
                  </a:cubicBezTo>
                  <a:cubicBezTo>
                    <a:pt x="56" y="163"/>
                    <a:pt x="55" y="161"/>
                    <a:pt x="55" y="161"/>
                  </a:cubicBezTo>
                  <a:cubicBezTo>
                    <a:pt x="55" y="161"/>
                    <a:pt x="55" y="161"/>
                    <a:pt x="54" y="161"/>
                  </a:cubicBezTo>
                  <a:cubicBezTo>
                    <a:pt x="53" y="162"/>
                    <a:pt x="55" y="163"/>
                    <a:pt x="53" y="162"/>
                  </a:cubicBezTo>
                  <a:cubicBezTo>
                    <a:pt x="50" y="161"/>
                    <a:pt x="50" y="161"/>
                    <a:pt x="50" y="161"/>
                  </a:cubicBezTo>
                  <a:cubicBezTo>
                    <a:pt x="48" y="159"/>
                    <a:pt x="48" y="159"/>
                    <a:pt x="48" y="159"/>
                  </a:cubicBezTo>
                  <a:cubicBezTo>
                    <a:pt x="47" y="159"/>
                    <a:pt x="47" y="159"/>
                    <a:pt x="47" y="159"/>
                  </a:cubicBezTo>
                  <a:cubicBezTo>
                    <a:pt x="46" y="159"/>
                    <a:pt x="46" y="159"/>
                    <a:pt x="46" y="159"/>
                  </a:cubicBezTo>
                  <a:cubicBezTo>
                    <a:pt x="46" y="159"/>
                    <a:pt x="45" y="157"/>
                    <a:pt x="45" y="157"/>
                  </a:cubicBezTo>
                  <a:cubicBezTo>
                    <a:pt x="45" y="157"/>
                    <a:pt x="45" y="155"/>
                    <a:pt x="45" y="155"/>
                  </a:cubicBezTo>
                  <a:cubicBezTo>
                    <a:pt x="44" y="155"/>
                    <a:pt x="41" y="154"/>
                    <a:pt x="41" y="154"/>
                  </a:cubicBezTo>
                  <a:cubicBezTo>
                    <a:pt x="40" y="152"/>
                    <a:pt x="40" y="152"/>
                    <a:pt x="40" y="152"/>
                  </a:cubicBezTo>
                  <a:cubicBezTo>
                    <a:pt x="40" y="152"/>
                    <a:pt x="40" y="152"/>
                    <a:pt x="40" y="152"/>
                  </a:cubicBezTo>
                  <a:cubicBezTo>
                    <a:pt x="39" y="152"/>
                    <a:pt x="37" y="151"/>
                    <a:pt x="37" y="151"/>
                  </a:cubicBezTo>
                  <a:cubicBezTo>
                    <a:pt x="36" y="150"/>
                    <a:pt x="36" y="150"/>
                    <a:pt x="36" y="150"/>
                  </a:cubicBezTo>
                  <a:cubicBezTo>
                    <a:pt x="33" y="150"/>
                    <a:pt x="33" y="150"/>
                    <a:pt x="33" y="150"/>
                  </a:cubicBezTo>
                  <a:cubicBezTo>
                    <a:pt x="32" y="148"/>
                    <a:pt x="32" y="148"/>
                    <a:pt x="32" y="148"/>
                  </a:cubicBezTo>
                  <a:cubicBezTo>
                    <a:pt x="32" y="148"/>
                    <a:pt x="31" y="147"/>
                    <a:pt x="31" y="147"/>
                  </a:cubicBezTo>
                  <a:cubicBezTo>
                    <a:pt x="32" y="147"/>
                    <a:pt x="32" y="145"/>
                    <a:pt x="32" y="145"/>
                  </a:cubicBezTo>
                  <a:cubicBezTo>
                    <a:pt x="31" y="145"/>
                    <a:pt x="31" y="145"/>
                    <a:pt x="31" y="145"/>
                  </a:cubicBezTo>
                  <a:cubicBezTo>
                    <a:pt x="32" y="144"/>
                    <a:pt x="34" y="144"/>
                    <a:pt x="34" y="144"/>
                  </a:cubicBezTo>
                  <a:cubicBezTo>
                    <a:pt x="36" y="141"/>
                    <a:pt x="36" y="141"/>
                    <a:pt x="36" y="141"/>
                  </a:cubicBezTo>
                  <a:cubicBezTo>
                    <a:pt x="36" y="141"/>
                    <a:pt x="36" y="141"/>
                    <a:pt x="37" y="141"/>
                  </a:cubicBezTo>
                  <a:cubicBezTo>
                    <a:pt x="39" y="142"/>
                    <a:pt x="40" y="142"/>
                    <a:pt x="41" y="142"/>
                  </a:cubicBezTo>
                  <a:cubicBezTo>
                    <a:pt x="42" y="142"/>
                    <a:pt x="43" y="144"/>
                    <a:pt x="43" y="140"/>
                  </a:cubicBezTo>
                  <a:cubicBezTo>
                    <a:pt x="43" y="137"/>
                    <a:pt x="43" y="136"/>
                    <a:pt x="43" y="136"/>
                  </a:cubicBezTo>
                  <a:cubicBezTo>
                    <a:pt x="38" y="132"/>
                    <a:pt x="38" y="132"/>
                    <a:pt x="38" y="132"/>
                  </a:cubicBezTo>
                  <a:cubicBezTo>
                    <a:pt x="38" y="132"/>
                    <a:pt x="38" y="131"/>
                    <a:pt x="37" y="129"/>
                  </a:cubicBezTo>
                  <a:cubicBezTo>
                    <a:pt x="36" y="128"/>
                    <a:pt x="35" y="127"/>
                    <a:pt x="35" y="127"/>
                  </a:cubicBezTo>
                  <a:cubicBezTo>
                    <a:pt x="34" y="127"/>
                    <a:pt x="32" y="125"/>
                    <a:pt x="32" y="125"/>
                  </a:cubicBezTo>
                  <a:cubicBezTo>
                    <a:pt x="31" y="124"/>
                    <a:pt x="30" y="123"/>
                    <a:pt x="30" y="123"/>
                  </a:cubicBezTo>
                  <a:cubicBezTo>
                    <a:pt x="30" y="123"/>
                    <a:pt x="30" y="121"/>
                    <a:pt x="30" y="120"/>
                  </a:cubicBezTo>
                  <a:cubicBezTo>
                    <a:pt x="31" y="120"/>
                    <a:pt x="31" y="120"/>
                    <a:pt x="32" y="120"/>
                  </a:cubicBezTo>
                  <a:cubicBezTo>
                    <a:pt x="33" y="121"/>
                    <a:pt x="34" y="121"/>
                    <a:pt x="35" y="121"/>
                  </a:cubicBezTo>
                  <a:cubicBezTo>
                    <a:pt x="36" y="121"/>
                    <a:pt x="37" y="121"/>
                    <a:pt x="38" y="121"/>
                  </a:cubicBezTo>
                  <a:cubicBezTo>
                    <a:pt x="38" y="121"/>
                    <a:pt x="41" y="120"/>
                    <a:pt x="41" y="120"/>
                  </a:cubicBezTo>
                  <a:cubicBezTo>
                    <a:pt x="42" y="120"/>
                    <a:pt x="42" y="118"/>
                    <a:pt x="43" y="118"/>
                  </a:cubicBezTo>
                  <a:cubicBezTo>
                    <a:pt x="43" y="118"/>
                    <a:pt x="44" y="117"/>
                    <a:pt x="43" y="116"/>
                  </a:cubicBezTo>
                  <a:cubicBezTo>
                    <a:pt x="43" y="116"/>
                    <a:pt x="41" y="115"/>
                    <a:pt x="41" y="115"/>
                  </a:cubicBezTo>
                  <a:cubicBezTo>
                    <a:pt x="40" y="115"/>
                    <a:pt x="39" y="114"/>
                    <a:pt x="39" y="113"/>
                  </a:cubicBezTo>
                  <a:cubicBezTo>
                    <a:pt x="38" y="113"/>
                    <a:pt x="37" y="112"/>
                    <a:pt x="37" y="111"/>
                  </a:cubicBezTo>
                  <a:cubicBezTo>
                    <a:pt x="36" y="111"/>
                    <a:pt x="36" y="112"/>
                    <a:pt x="35" y="112"/>
                  </a:cubicBezTo>
                  <a:cubicBezTo>
                    <a:pt x="34" y="111"/>
                    <a:pt x="33" y="110"/>
                    <a:pt x="32" y="109"/>
                  </a:cubicBezTo>
                  <a:cubicBezTo>
                    <a:pt x="32" y="108"/>
                    <a:pt x="32" y="108"/>
                    <a:pt x="31" y="107"/>
                  </a:cubicBezTo>
                  <a:cubicBezTo>
                    <a:pt x="30" y="107"/>
                    <a:pt x="29" y="106"/>
                    <a:pt x="28" y="106"/>
                  </a:cubicBezTo>
                  <a:cubicBezTo>
                    <a:pt x="27" y="106"/>
                    <a:pt x="27" y="107"/>
                    <a:pt x="25" y="106"/>
                  </a:cubicBezTo>
                  <a:cubicBezTo>
                    <a:pt x="23" y="106"/>
                    <a:pt x="21" y="105"/>
                    <a:pt x="21" y="104"/>
                  </a:cubicBezTo>
                  <a:cubicBezTo>
                    <a:pt x="22" y="103"/>
                    <a:pt x="21" y="103"/>
                    <a:pt x="22" y="102"/>
                  </a:cubicBezTo>
                  <a:cubicBezTo>
                    <a:pt x="22" y="101"/>
                    <a:pt x="22" y="99"/>
                    <a:pt x="22" y="98"/>
                  </a:cubicBezTo>
                  <a:cubicBezTo>
                    <a:pt x="22" y="97"/>
                    <a:pt x="21" y="98"/>
                    <a:pt x="21" y="95"/>
                  </a:cubicBezTo>
                  <a:cubicBezTo>
                    <a:pt x="20" y="92"/>
                    <a:pt x="22" y="93"/>
                    <a:pt x="22" y="93"/>
                  </a:cubicBezTo>
                  <a:cubicBezTo>
                    <a:pt x="22" y="93"/>
                    <a:pt x="23" y="91"/>
                    <a:pt x="23" y="90"/>
                  </a:cubicBezTo>
                  <a:cubicBezTo>
                    <a:pt x="23" y="90"/>
                    <a:pt x="24" y="87"/>
                    <a:pt x="24" y="87"/>
                  </a:cubicBezTo>
                  <a:cubicBezTo>
                    <a:pt x="27" y="83"/>
                    <a:pt x="27" y="83"/>
                    <a:pt x="27" y="83"/>
                  </a:cubicBezTo>
                  <a:cubicBezTo>
                    <a:pt x="27" y="80"/>
                    <a:pt x="27" y="80"/>
                    <a:pt x="27" y="80"/>
                  </a:cubicBezTo>
                  <a:cubicBezTo>
                    <a:pt x="27" y="76"/>
                    <a:pt x="27" y="76"/>
                    <a:pt x="27" y="76"/>
                  </a:cubicBezTo>
                  <a:cubicBezTo>
                    <a:pt x="27" y="73"/>
                    <a:pt x="27" y="73"/>
                    <a:pt x="27" y="73"/>
                  </a:cubicBezTo>
                  <a:cubicBezTo>
                    <a:pt x="24" y="72"/>
                    <a:pt x="24" y="72"/>
                    <a:pt x="24" y="72"/>
                  </a:cubicBezTo>
                  <a:cubicBezTo>
                    <a:pt x="18" y="71"/>
                    <a:pt x="18" y="71"/>
                    <a:pt x="18" y="71"/>
                  </a:cubicBezTo>
                  <a:cubicBezTo>
                    <a:pt x="18" y="71"/>
                    <a:pt x="18" y="73"/>
                    <a:pt x="17" y="73"/>
                  </a:cubicBezTo>
                  <a:cubicBezTo>
                    <a:pt x="17" y="73"/>
                    <a:pt x="16" y="74"/>
                    <a:pt x="15" y="74"/>
                  </a:cubicBezTo>
                  <a:cubicBezTo>
                    <a:pt x="14" y="73"/>
                    <a:pt x="14" y="73"/>
                    <a:pt x="14" y="73"/>
                  </a:cubicBezTo>
                  <a:cubicBezTo>
                    <a:pt x="16" y="71"/>
                    <a:pt x="16" y="71"/>
                    <a:pt x="16" y="71"/>
                  </a:cubicBezTo>
                  <a:cubicBezTo>
                    <a:pt x="16" y="67"/>
                    <a:pt x="16" y="67"/>
                    <a:pt x="16" y="67"/>
                  </a:cubicBezTo>
                  <a:cubicBezTo>
                    <a:pt x="16" y="67"/>
                    <a:pt x="15" y="65"/>
                    <a:pt x="14" y="63"/>
                  </a:cubicBezTo>
                  <a:cubicBezTo>
                    <a:pt x="13" y="62"/>
                    <a:pt x="12" y="61"/>
                    <a:pt x="12" y="61"/>
                  </a:cubicBezTo>
                  <a:cubicBezTo>
                    <a:pt x="15" y="59"/>
                    <a:pt x="15" y="59"/>
                    <a:pt x="15" y="59"/>
                  </a:cubicBezTo>
                  <a:cubicBezTo>
                    <a:pt x="16" y="58"/>
                    <a:pt x="16" y="58"/>
                    <a:pt x="16" y="58"/>
                  </a:cubicBezTo>
                  <a:cubicBezTo>
                    <a:pt x="16" y="57"/>
                    <a:pt x="16" y="57"/>
                    <a:pt x="16" y="57"/>
                  </a:cubicBezTo>
                  <a:cubicBezTo>
                    <a:pt x="16" y="57"/>
                    <a:pt x="18" y="59"/>
                    <a:pt x="20" y="59"/>
                  </a:cubicBezTo>
                  <a:cubicBezTo>
                    <a:pt x="21" y="59"/>
                    <a:pt x="20" y="59"/>
                    <a:pt x="22" y="58"/>
                  </a:cubicBezTo>
                  <a:cubicBezTo>
                    <a:pt x="24" y="58"/>
                    <a:pt x="27" y="55"/>
                    <a:pt x="27" y="55"/>
                  </a:cubicBezTo>
                  <a:cubicBezTo>
                    <a:pt x="27" y="55"/>
                    <a:pt x="25" y="53"/>
                    <a:pt x="24" y="53"/>
                  </a:cubicBezTo>
                  <a:cubicBezTo>
                    <a:pt x="23" y="54"/>
                    <a:pt x="24" y="54"/>
                    <a:pt x="21" y="54"/>
                  </a:cubicBezTo>
                  <a:cubicBezTo>
                    <a:pt x="18" y="53"/>
                    <a:pt x="17" y="52"/>
                    <a:pt x="17" y="52"/>
                  </a:cubicBezTo>
                  <a:cubicBezTo>
                    <a:pt x="17" y="52"/>
                    <a:pt x="16" y="52"/>
                    <a:pt x="15" y="52"/>
                  </a:cubicBezTo>
                  <a:cubicBezTo>
                    <a:pt x="14" y="52"/>
                    <a:pt x="14" y="52"/>
                    <a:pt x="13" y="51"/>
                  </a:cubicBezTo>
                  <a:cubicBezTo>
                    <a:pt x="11" y="49"/>
                    <a:pt x="9" y="47"/>
                    <a:pt x="9" y="47"/>
                  </a:cubicBezTo>
                  <a:cubicBezTo>
                    <a:pt x="9" y="47"/>
                    <a:pt x="7" y="48"/>
                    <a:pt x="7" y="47"/>
                  </a:cubicBezTo>
                  <a:cubicBezTo>
                    <a:pt x="7" y="46"/>
                    <a:pt x="8" y="45"/>
                    <a:pt x="8" y="45"/>
                  </a:cubicBezTo>
                  <a:cubicBezTo>
                    <a:pt x="7" y="43"/>
                    <a:pt x="7" y="43"/>
                    <a:pt x="7" y="43"/>
                  </a:cubicBezTo>
                  <a:cubicBezTo>
                    <a:pt x="7" y="43"/>
                    <a:pt x="9" y="43"/>
                    <a:pt x="10" y="42"/>
                  </a:cubicBezTo>
                  <a:cubicBezTo>
                    <a:pt x="11" y="42"/>
                    <a:pt x="11" y="39"/>
                    <a:pt x="10" y="39"/>
                  </a:cubicBezTo>
                  <a:cubicBezTo>
                    <a:pt x="9" y="39"/>
                    <a:pt x="8" y="38"/>
                    <a:pt x="7" y="39"/>
                  </a:cubicBezTo>
                  <a:cubicBezTo>
                    <a:pt x="6" y="39"/>
                    <a:pt x="5" y="40"/>
                    <a:pt x="5" y="40"/>
                  </a:cubicBezTo>
                  <a:cubicBezTo>
                    <a:pt x="4" y="40"/>
                    <a:pt x="2" y="39"/>
                    <a:pt x="2" y="38"/>
                  </a:cubicBezTo>
                  <a:cubicBezTo>
                    <a:pt x="2" y="37"/>
                    <a:pt x="1" y="37"/>
                    <a:pt x="3" y="36"/>
                  </a:cubicBezTo>
                  <a:cubicBezTo>
                    <a:pt x="4" y="36"/>
                    <a:pt x="5" y="34"/>
                    <a:pt x="5" y="34"/>
                  </a:cubicBezTo>
                  <a:cubicBezTo>
                    <a:pt x="3" y="31"/>
                    <a:pt x="3" y="31"/>
                    <a:pt x="3" y="31"/>
                  </a:cubicBezTo>
                  <a:cubicBezTo>
                    <a:pt x="4" y="25"/>
                    <a:pt x="4" y="25"/>
                    <a:pt x="4" y="25"/>
                  </a:cubicBezTo>
                  <a:cubicBezTo>
                    <a:pt x="0" y="24"/>
                    <a:pt x="0" y="24"/>
                    <a:pt x="0" y="24"/>
                  </a:cubicBezTo>
                  <a:cubicBezTo>
                    <a:pt x="0" y="22"/>
                    <a:pt x="0" y="22"/>
                    <a:pt x="0" y="22"/>
                  </a:cubicBezTo>
                  <a:cubicBezTo>
                    <a:pt x="4" y="20"/>
                    <a:pt x="4" y="20"/>
                    <a:pt x="4" y="20"/>
                  </a:cubicBezTo>
                  <a:cubicBezTo>
                    <a:pt x="8" y="14"/>
                    <a:pt x="8" y="14"/>
                    <a:pt x="8" y="14"/>
                  </a:cubicBezTo>
                  <a:cubicBezTo>
                    <a:pt x="9" y="15"/>
                    <a:pt x="9" y="15"/>
                    <a:pt x="9" y="15"/>
                  </a:cubicBezTo>
                  <a:cubicBezTo>
                    <a:pt x="9" y="15"/>
                    <a:pt x="10" y="15"/>
                    <a:pt x="11" y="1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32" name="Freeform 25"/>
            <p:cNvSpPr>
              <a:spLocks/>
            </p:cNvSpPr>
            <p:nvPr/>
          </p:nvSpPr>
          <p:spPr bwMode="auto">
            <a:xfrm>
              <a:off x="4681844" y="3129624"/>
              <a:ext cx="394695" cy="240785"/>
            </a:xfrm>
            <a:custGeom>
              <a:avLst/>
              <a:gdLst>
                <a:gd name="T0" fmla="*/ 33 w 173"/>
                <a:gd name="T1" fmla="*/ 82 h 109"/>
                <a:gd name="T2" fmla="*/ 34 w 173"/>
                <a:gd name="T3" fmla="*/ 96 h 109"/>
                <a:gd name="T4" fmla="*/ 43 w 173"/>
                <a:gd name="T5" fmla="*/ 106 h 109"/>
                <a:gd name="T6" fmla="*/ 57 w 173"/>
                <a:gd name="T7" fmla="*/ 101 h 109"/>
                <a:gd name="T8" fmla="*/ 68 w 173"/>
                <a:gd name="T9" fmla="*/ 103 h 109"/>
                <a:gd name="T10" fmla="*/ 78 w 173"/>
                <a:gd name="T11" fmla="*/ 97 h 109"/>
                <a:gd name="T12" fmla="*/ 81 w 173"/>
                <a:gd name="T13" fmla="*/ 85 h 109"/>
                <a:gd name="T14" fmla="*/ 88 w 173"/>
                <a:gd name="T15" fmla="*/ 77 h 109"/>
                <a:gd name="T16" fmla="*/ 94 w 173"/>
                <a:gd name="T17" fmla="*/ 85 h 109"/>
                <a:gd name="T18" fmla="*/ 103 w 173"/>
                <a:gd name="T19" fmla="*/ 92 h 109"/>
                <a:gd name="T20" fmla="*/ 110 w 173"/>
                <a:gd name="T21" fmla="*/ 96 h 109"/>
                <a:gd name="T22" fmla="*/ 113 w 173"/>
                <a:gd name="T23" fmla="*/ 108 h 109"/>
                <a:gd name="T24" fmla="*/ 117 w 173"/>
                <a:gd name="T25" fmla="*/ 101 h 109"/>
                <a:gd name="T26" fmla="*/ 121 w 173"/>
                <a:gd name="T27" fmla="*/ 89 h 109"/>
                <a:gd name="T28" fmla="*/ 126 w 173"/>
                <a:gd name="T29" fmla="*/ 80 h 109"/>
                <a:gd name="T30" fmla="*/ 130 w 173"/>
                <a:gd name="T31" fmla="*/ 72 h 109"/>
                <a:gd name="T32" fmla="*/ 136 w 173"/>
                <a:gd name="T33" fmla="*/ 81 h 109"/>
                <a:gd name="T34" fmla="*/ 147 w 173"/>
                <a:gd name="T35" fmla="*/ 78 h 109"/>
                <a:gd name="T36" fmla="*/ 156 w 173"/>
                <a:gd name="T37" fmla="*/ 84 h 109"/>
                <a:gd name="T38" fmla="*/ 158 w 173"/>
                <a:gd name="T39" fmla="*/ 79 h 109"/>
                <a:gd name="T40" fmla="*/ 156 w 173"/>
                <a:gd name="T41" fmla="*/ 71 h 109"/>
                <a:gd name="T42" fmla="*/ 161 w 173"/>
                <a:gd name="T43" fmla="*/ 64 h 109"/>
                <a:gd name="T44" fmla="*/ 170 w 173"/>
                <a:gd name="T45" fmla="*/ 67 h 109"/>
                <a:gd name="T46" fmla="*/ 170 w 173"/>
                <a:gd name="T47" fmla="*/ 58 h 109"/>
                <a:gd name="T48" fmla="*/ 170 w 173"/>
                <a:gd name="T49" fmla="*/ 45 h 109"/>
                <a:gd name="T50" fmla="*/ 163 w 173"/>
                <a:gd name="T51" fmla="*/ 46 h 109"/>
                <a:gd name="T52" fmla="*/ 152 w 173"/>
                <a:gd name="T53" fmla="*/ 48 h 109"/>
                <a:gd name="T54" fmla="*/ 138 w 173"/>
                <a:gd name="T55" fmla="*/ 40 h 109"/>
                <a:gd name="T56" fmla="*/ 133 w 173"/>
                <a:gd name="T57" fmla="*/ 40 h 109"/>
                <a:gd name="T58" fmla="*/ 133 w 173"/>
                <a:gd name="T59" fmla="*/ 35 h 109"/>
                <a:gd name="T60" fmla="*/ 137 w 173"/>
                <a:gd name="T61" fmla="*/ 24 h 109"/>
                <a:gd name="T62" fmla="*/ 136 w 173"/>
                <a:gd name="T63" fmla="*/ 15 h 109"/>
                <a:gd name="T64" fmla="*/ 125 w 173"/>
                <a:gd name="T65" fmla="*/ 8 h 109"/>
                <a:gd name="T66" fmla="*/ 110 w 173"/>
                <a:gd name="T67" fmla="*/ 7 h 109"/>
                <a:gd name="T68" fmla="*/ 102 w 173"/>
                <a:gd name="T69" fmla="*/ 6 h 109"/>
                <a:gd name="T70" fmla="*/ 103 w 173"/>
                <a:gd name="T71" fmla="*/ 1 h 109"/>
                <a:gd name="T72" fmla="*/ 95 w 173"/>
                <a:gd name="T73" fmla="*/ 2 h 109"/>
                <a:gd name="T74" fmla="*/ 100 w 173"/>
                <a:gd name="T75" fmla="*/ 8 h 109"/>
                <a:gd name="T76" fmla="*/ 92 w 173"/>
                <a:gd name="T77" fmla="*/ 12 h 109"/>
                <a:gd name="T78" fmla="*/ 76 w 173"/>
                <a:gd name="T79" fmla="*/ 13 h 109"/>
                <a:gd name="T80" fmla="*/ 65 w 173"/>
                <a:gd name="T81" fmla="*/ 13 h 109"/>
                <a:gd name="T82" fmla="*/ 59 w 173"/>
                <a:gd name="T83" fmla="*/ 14 h 109"/>
                <a:gd name="T84" fmla="*/ 56 w 173"/>
                <a:gd name="T85" fmla="*/ 20 h 109"/>
                <a:gd name="T86" fmla="*/ 46 w 173"/>
                <a:gd name="T87" fmla="*/ 16 h 109"/>
                <a:gd name="T88" fmla="*/ 39 w 173"/>
                <a:gd name="T89" fmla="*/ 20 h 109"/>
                <a:gd name="T90" fmla="*/ 42 w 173"/>
                <a:gd name="T91" fmla="*/ 23 h 109"/>
                <a:gd name="T92" fmla="*/ 37 w 173"/>
                <a:gd name="T93" fmla="*/ 33 h 109"/>
                <a:gd name="T94" fmla="*/ 29 w 173"/>
                <a:gd name="T95" fmla="*/ 41 h 109"/>
                <a:gd name="T96" fmla="*/ 19 w 173"/>
                <a:gd name="T97" fmla="*/ 47 h 109"/>
                <a:gd name="T98" fmla="*/ 19 w 173"/>
                <a:gd name="T99" fmla="*/ 56 h 109"/>
                <a:gd name="T100" fmla="*/ 7 w 173"/>
                <a:gd name="T101" fmla="*/ 67 h 109"/>
                <a:gd name="T102" fmla="*/ 7 w 173"/>
                <a:gd name="T103" fmla="*/ 77 h 109"/>
                <a:gd name="T104" fmla="*/ 0 w 173"/>
                <a:gd name="T105" fmla="*/ 87 h 109"/>
                <a:gd name="T106" fmla="*/ 10 w 173"/>
                <a:gd name="T107" fmla="*/ 87 h 109"/>
                <a:gd name="T108" fmla="*/ 12 w 173"/>
                <a:gd name="T109" fmla="*/ 77 h 109"/>
                <a:gd name="T110" fmla="*/ 31 w 173"/>
                <a:gd name="T111" fmla="*/ 7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3" h="109">
                  <a:moveTo>
                    <a:pt x="31" y="75"/>
                  </a:moveTo>
                  <a:cubicBezTo>
                    <a:pt x="33" y="76"/>
                    <a:pt x="33" y="76"/>
                    <a:pt x="33" y="76"/>
                  </a:cubicBezTo>
                  <a:cubicBezTo>
                    <a:pt x="33" y="78"/>
                    <a:pt x="33" y="78"/>
                    <a:pt x="33" y="78"/>
                  </a:cubicBezTo>
                  <a:cubicBezTo>
                    <a:pt x="33" y="78"/>
                    <a:pt x="33" y="77"/>
                    <a:pt x="32" y="79"/>
                  </a:cubicBezTo>
                  <a:cubicBezTo>
                    <a:pt x="31" y="80"/>
                    <a:pt x="31" y="80"/>
                    <a:pt x="31" y="80"/>
                  </a:cubicBezTo>
                  <a:cubicBezTo>
                    <a:pt x="32" y="80"/>
                    <a:pt x="33" y="81"/>
                    <a:pt x="33" y="81"/>
                  </a:cubicBezTo>
                  <a:cubicBezTo>
                    <a:pt x="33" y="81"/>
                    <a:pt x="34" y="81"/>
                    <a:pt x="33" y="82"/>
                  </a:cubicBezTo>
                  <a:cubicBezTo>
                    <a:pt x="33" y="84"/>
                    <a:pt x="33" y="85"/>
                    <a:pt x="33" y="85"/>
                  </a:cubicBezTo>
                  <a:cubicBezTo>
                    <a:pt x="33" y="85"/>
                    <a:pt x="33" y="86"/>
                    <a:pt x="33" y="87"/>
                  </a:cubicBezTo>
                  <a:cubicBezTo>
                    <a:pt x="32" y="87"/>
                    <a:pt x="31" y="90"/>
                    <a:pt x="31" y="90"/>
                  </a:cubicBezTo>
                  <a:cubicBezTo>
                    <a:pt x="31" y="90"/>
                    <a:pt x="31" y="90"/>
                    <a:pt x="31" y="91"/>
                  </a:cubicBezTo>
                  <a:cubicBezTo>
                    <a:pt x="32" y="91"/>
                    <a:pt x="35" y="91"/>
                    <a:pt x="35" y="91"/>
                  </a:cubicBezTo>
                  <a:cubicBezTo>
                    <a:pt x="35" y="91"/>
                    <a:pt x="35" y="93"/>
                    <a:pt x="35" y="94"/>
                  </a:cubicBezTo>
                  <a:cubicBezTo>
                    <a:pt x="34" y="94"/>
                    <a:pt x="33" y="96"/>
                    <a:pt x="34" y="96"/>
                  </a:cubicBezTo>
                  <a:cubicBezTo>
                    <a:pt x="35" y="96"/>
                    <a:pt x="36" y="97"/>
                    <a:pt x="36" y="97"/>
                  </a:cubicBezTo>
                  <a:cubicBezTo>
                    <a:pt x="36" y="97"/>
                    <a:pt x="37" y="98"/>
                    <a:pt x="37" y="98"/>
                  </a:cubicBezTo>
                  <a:cubicBezTo>
                    <a:pt x="38" y="98"/>
                    <a:pt x="39" y="99"/>
                    <a:pt x="39" y="99"/>
                  </a:cubicBezTo>
                  <a:cubicBezTo>
                    <a:pt x="39" y="99"/>
                    <a:pt x="41" y="101"/>
                    <a:pt x="41" y="101"/>
                  </a:cubicBezTo>
                  <a:cubicBezTo>
                    <a:pt x="41" y="102"/>
                    <a:pt x="40" y="103"/>
                    <a:pt x="40" y="103"/>
                  </a:cubicBezTo>
                  <a:cubicBezTo>
                    <a:pt x="40" y="103"/>
                    <a:pt x="42" y="105"/>
                    <a:pt x="42" y="105"/>
                  </a:cubicBezTo>
                  <a:cubicBezTo>
                    <a:pt x="42" y="105"/>
                    <a:pt x="42" y="106"/>
                    <a:pt x="43" y="106"/>
                  </a:cubicBezTo>
                  <a:cubicBezTo>
                    <a:pt x="44" y="106"/>
                    <a:pt x="45" y="105"/>
                    <a:pt x="45" y="105"/>
                  </a:cubicBezTo>
                  <a:cubicBezTo>
                    <a:pt x="45" y="105"/>
                    <a:pt x="47" y="104"/>
                    <a:pt x="47" y="104"/>
                  </a:cubicBezTo>
                  <a:cubicBezTo>
                    <a:pt x="47" y="104"/>
                    <a:pt x="48" y="103"/>
                    <a:pt x="49" y="103"/>
                  </a:cubicBezTo>
                  <a:cubicBezTo>
                    <a:pt x="50" y="103"/>
                    <a:pt x="51" y="104"/>
                    <a:pt x="52" y="104"/>
                  </a:cubicBezTo>
                  <a:cubicBezTo>
                    <a:pt x="53" y="104"/>
                    <a:pt x="56" y="104"/>
                    <a:pt x="56" y="104"/>
                  </a:cubicBezTo>
                  <a:cubicBezTo>
                    <a:pt x="56" y="102"/>
                    <a:pt x="56" y="102"/>
                    <a:pt x="56" y="102"/>
                  </a:cubicBezTo>
                  <a:cubicBezTo>
                    <a:pt x="56" y="102"/>
                    <a:pt x="56" y="101"/>
                    <a:pt x="57" y="101"/>
                  </a:cubicBezTo>
                  <a:cubicBezTo>
                    <a:pt x="58" y="101"/>
                    <a:pt x="59" y="101"/>
                    <a:pt x="59" y="101"/>
                  </a:cubicBezTo>
                  <a:cubicBezTo>
                    <a:pt x="59" y="101"/>
                    <a:pt x="58" y="100"/>
                    <a:pt x="59" y="100"/>
                  </a:cubicBezTo>
                  <a:cubicBezTo>
                    <a:pt x="59" y="100"/>
                    <a:pt x="61" y="100"/>
                    <a:pt x="62" y="101"/>
                  </a:cubicBezTo>
                  <a:cubicBezTo>
                    <a:pt x="62" y="101"/>
                    <a:pt x="64" y="100"/>
                    <a:pt x="64" y="101"/>
                  </a:cubicBezTo>
                  <a:cubicBezTo>
                    <a:pt x="64" y="101"/>
                    <a:pt x="65" y="102"/>
                    <a:pt x="65" y="102"/>
                  </a:cubicBezTo>
                  <a:cubicBezTo>
                    <a:pt x="65" y="102"/>
                    <a:pt x="66" y="104"/>
                    <a:pt x="66" y="103"/>
                  </a:cubicBezTo>
                  <a:cubicBezTo>
                    <a:pt x="67" y="103"/>
                    <a:pt x="67" y="103"/>
                    <a:pt x="68" y="103"/>
                  </a:cubicBezTo>
                  <a:cubicBezTo>
                    <a:pt x="68" y="104"/>
                    <a:pt x="70" y="104"/>
                    <a:pt x="71" y="104"/>
                  </a:cubicBezTo>
                  <a:cubicBezTo>
                    <a:pt x="71" y="103"/>
                    <a:pt x="71" y="103"/>
                    <a:pt x="71" y="103"/>
                  </a:cubicBezTo>
                  <a:cubicBezTo>
                    <a:pt x="71" y="102"/>
                    <a:pt x="70" y="101"/>
                    <a:pt x="72" y="101"/>
                  </a:cubicBezTo>
                  <a:cubicBezTo>
                    <a:pt x="73" y="101"/>
                    <a:pt x="73" y="100"/>
                    <a:pt x="74" y="100"/>
                  </a:cubicBezTo>
                  <a:cubicBezTo>
                    <a:pt x="75" y="100"/>
                    <a:pt x="76" y="100"/>
                    <a:pt x="76" y="100"/>
                  </a:cubicBezTo>
                  <a:cubicBezTo>
                    <a:pt x="76" y="100"/>
                    <a:pt x="76" y="100"/>
                    <a:pt x="77" y="99"/>
                  </a:cubicBezTo>
                  <a:cubicBezTo>
                    <a:pt x="78" y="98"/>
                    <a:pt x="78" y="97"/>
                    <a:pt x="78" y="97"/>
                  </a:cubicBezTo>
                  <a:cubicBezTo>
                    <a:pt x="78" y="96"/>
                    <a:pt x="78" y="95"/>
                    <a:pt x="78" y="95"/>
                  </a:cubicBezTo>
                  <a:cubicBezTo>
                    <a:pt x="79" y="94"/>
                    <a:pt x="79" y="94"/>
                    <a:pt x="79" y="94"/>
                  </a:cubicBezTo>
                  <a:cubicBezTo>
                    <a:pt x="80" y="93"/>
                    <a:pt x="80" y="93"/>
                    <a:pt x="80" y="93"/>
                  </a:cubicBezTo>
                  <a:cubicBezTo>
                    <a:pt x="80" y="93"/>
                    <a:pt x="80" y="93"/>
                    <a:pt x="81" y="91"/>
                  </a:cubicBezTo>
                  <a:cubicBezTo>
                    <a:pt x="81" y="90"/>
                    <a:pt x="81" y="90"/>
                    <a:pt x="81" y="90"/>
                  </a:cubicBezTo>
                  <a:cubicBezTo>
                    <a:pt x="82" y="88"/>
                    <a:pt x="82" y="88"/>
                    <a:pt x="82" y="88"/>
                  </a:cubicBezTo>
                  <a:cubicBezTo>
                    <a:pt x="81" y="85"/>
                    <a:pt x="81" y="85"/>
                    <a:pt x="81" y="85"/>
                  </a:cubicBezTo>
                  <a:cubicBezTo>
                    <a:pt x="80" y="84"/>
                    <a:pt x="80" y="84"/>
                    <a:pt x="80" y="84"/>
                  </a:cubicBezTo>
                  <a:cubicBezTo>
                    <a:pt x="81" y="83"/>
                    <a:pt x="81" y="83"/>
                    <a:pt x="81" y="83"/>
                  </a:cubicBezTo>
                  <a:cubicBezTo>
                    <a:pt x="81" y="83"/>
                    <a:pt x="82" y="82"/>
                    <a:pt x="83" y="82"/>
                  </a:cubicBezTo>
                  <a:cubicBezTo>
                    <a:pt x="84" y="82"/>
                    <a:pt x="84" y="82"/>
                    <a:pt x="84" y="81"/>
                  </a:cubicBezTo>
                  <a:cubicBezTo>
                    <a:pt x="85" y="81"/>
                    <a:pt x="87" y="79"/>
                    <a:pt x="87" y="79"/>
                  </a:cubicBezTo>
                  <a:cubicBezTo>
                    <a:pt x="87" y="79"/>
                    <a:pt x="87" y="79"/>
                    <a:pt x="88" y="79"/>
                  </a:cubicBezTo>
                  <a:cubicBezTo>
                    <a:pt x="88" y="78"/>
                    <a:pt x="88" y="77"/>
                    <a:pt x="88" y="77"/>
                  </a:cubicBezTo>
                  <a:cubicBezTo>
                    <a:pt x="88" y="77"/>
                    <a:pt x="88" y="76"/>
                    <a:pt x="89" y="76"/>
                  </a:cubicBezTo>
                  <a:cubicBezTo>
                    <a:pt x="90" y="75"/>
                    <a:pt x="94" y="74"/>
                    <a:pt x="94" y="74"/>
                  </a:cubicBezTo>
                  <a:cubicBezTo>
                    <a:pt x="94" y="74"/>
                    <a:pt x="93" y="76"/>
                    <a:pt x="93" y="77"/>
                  </a:cubicBezTo>
                  <a:cubicBezTo>
                    <a:pt x="93" y="78"/>
                    <a:pt x="94" y="80"/>
                    <a:pt x="94" y="80"/>
                  </a:cubicBezTo>
                  <a:cubicBezTo>
                    <a:pt x="94" y="80"/>
                    <a:pt x="93" y="82"/>
                    <a:pt x="93" y="82"/>
                  </a:cubicBezTo>
                  <a:cubicBezTo>
                    <a:pt x="93" y="83"/>
                    <a:pt x="93" y="84"/>
                    <a:pt x="93" y="84"/>
                  </a:cubicBezTo>
                  <a:cubicBezTo>
                    <a:pt x="94" y="85"/>
                    <a:pt x="94" y="85"/>
                    <a:pt x="94" y="85"/>
                  </a:cubicBezTo>
                  <a:cubicBezTo>
                    <a:pt x="94" y="85"/>
                    <a:pt x="94" y="86"/>
                    <a:pt x="94" y="86"/>
                  </a:cubicBezTo>
                  <a:cubicBezTo>
                    <a:pt x="95" y="86"/>
                    <a:pt x="96" y="88"/>
                    <a:pt x="96" y="88"/>
                  </a:cubicBezTo>
                  <a:cubicBezTo>
                    <a:pt x="97" y="88"/>
                    <a:pt x="97" y="88"/>
                    <a:pt x="97" y="88"/>
                  </a:cubicBezTo>
                  <a:cubicBezTo>
                    <a:pt x="97" y="88"/>
                    <a:pt x="98" y="89"/>
                    <a:pt x="98" y="90"/>
                  </a:cubicBezTo>
                  <a:cubicBezTo>
                    <a:pt x="98" y="90"/>
                    <a:pt x="99" y="91"/>
                    <a:pt x="100" y="92"/>
                  </a:cubicBezTo>
                  <a:cubicBezTo>
                    <a:pt x="100" y="92"/>
                    <a:pt x="101" y="92"/>
                    <a:pt x="101" y="92"/>
                  </a:cubicBezTo>
                  <a:cubicBezTo>
                    <a:pt x="102" y="92"/>
                    <a:pt x="103" y="92"/>
                    <a:pt x="103" y="92"/>
                  </a:cubicBezTo>
                  <a:cubicBezTo>
                    <a:pt x="103" y="93"/>
                    <a:pt x="105" y="93"/>
                    <a:pt x="106" y="93"/>
                  </a:cubicBezTo>
                  <a:cubicBezTo>
                    <a:pt x="106" y="94"/>
                    <a:pt x="108" y="93"/>
                    <a:pt x="108" y="93"/>
                  </a:cubicBezTo>
                  <a:cubicBezTo>
                    <a:pt x="109" y="94"/>
                    <a:pt x="109" y="94"/>
                    <a:pt x="109" y="94"/>
                  </a:cubicBezTo>
                  <a:cubicBezTo>
                    <a:pt x="110" y="94"/>
                    <a:pt x="110" y="94"/>
                    <a:pt x="110" y="94"/>
                  </a:cubicBezTo>
                  <a:cubicBezTo>
                    <a:pt x="110" y="94"/>
                    <a:pt x="111" y="94"/>
                    <a:pt x="111" y="95"/>
                  </a:cubicBezTo>
                  <a:cubicBezTo>
                    <a:pt x="110" y="96"/>
                    <a:pt x="110" y="96"/>
                    <a:pt x="110" y="96"/>
                  </a:cubicBezTo>
                  <a:cubicBezTo>
                    <a:pt x="110" y="96"/>
                    <a:pt x="110" y="96"/>
                    <a:pt x="110" y="96"/>
                  </a:cubicBezTo>
                  <a:cubicBezTo>
                    <a:pt x="109" y="97"/>
                    <a:pt x="108" y="99"/>
                    <a:pt x="108" y="99"/>
                  </a:cubicBezTo>
                  <a:cubicBezTo>
                    <a:pt x="111" y="101"/>
                    <a:pt x="111" y="101"/>
                    <a:pt x="111" y="101"/>
                  </a:cubicBezTo>
                  <a:cubicBezTo>
                    <a:pt x="111" y="101"/>
                    <a:pt x="112" y="101"/>
                    <a:pt x="112" y="102"/>
                  </a:cubicBezTo>
                  <a:cubicBezTo>
                    <a:pt x="113" y="103"/>
                    <a:pt x="113" y="104"/>
                    <a:pt x="113" y="104"/>
                  </a:cubicBezTo>
                  <a:cubicBezTo>
                    <a:pt x="113" y="104"/>
                    <a:pt x="113" y="104"/>
                    <a:pt x="113" y="104"/>
                  </a:cubicBezTo>
                  <a:cubicBezTo>
                    <a:pt x="113" y="105"/>
                    <a:pt x="113" y="107"/>
                    <a:pt x="113" y="107"/>
                  </a:cubicBezTo>
                  <a:cubicBezTo>
                    <a:pt x="113" y="107"/>
                    <a:pt x="111" y="108"/>
                    <a:pt x="113" y="108"/>
                  </a:cubicBezTo>
                  <a:cubicBezTo>
                    <a:pt x="115" y="108"/>
                    <a:pt x="115" y="108"/>
                    <a:pt x="115" y="108"/>
                  </a:cubicBezTo>
                  <a:cubicBezTo>
                    <a:pt x="116" y="108"/>
                    <a:pt x="117" y="109"/>
                    <a:pt x="117" y="109"/>
                  </a:cubicBezTo>
                  <a:cubicBezTo>
                    <a:pt x="118" y="108"/>
                    <a:pt x="118" y="108"/>
                    <a:pt x="118" y="108"/>
                  </a:cubicBezTo>
                  <a:cubicBezTo>
                    <a:pt x="118" y="108"/>
                    <a:pt x="117" y="106"/>
                    <a:pt x="119" y="105"/>
                  </a:cubicBezTo>
                  <a:cubicBezTo>
                    <a:pt x="120" y="104"/>
                    <a:pt x="120" y="104"/>
                    <a:pt x="120" y="104"/>
                  </a:cubicBezTo>
                  <a:cubicBezTo>
                    <a:pt x="120" y="104"/>
                    <a:pt x="117" y="103"/>
                    <a:pt x="117" y="102"/>
                  </a:cubicBezTo>
                  <a:cubicBezTo>
                    <a:pt x="117" y="102"/>
                    <a:pt x="116" y="102"/>
                    <a:pt x="117" y="101"/>
                  </a:cubicBezTo>
                  <a:cubicBezTo>
                    <a:pt x="117" y="100"/>
                    <a:pt x="116" y="100"/>
                    <a:pt x="117" y="99"/>
                  </a:cubicBezTo>
                  <a:cubicBezTo>
                    <a:pt x="117" y="99"/>
                    <a:pt x="118" y="99"/>
                    <a:pt x="118" y="98"/>
                  </a:cubicBezTo>
                  <a:cubicBezTo>
                    <a:pt x="118" y="98"/>
                    <a:pt x="117" y="96"/>
                    <a:pt x="117" y="96"/>
                  </a:cubicBezTo>
                  <a:cubicBezTo>
                    <a:pt x="119" y="95"/>
                    <a:pt x="119" y="95"/>
                    <a:pt x="119" y="95"/>
                  </a:cubicBezTo>
                  <a:cubicBezTo>
                    <a:pt x="119" y="95"/>
                    <a:pt x="119" y="94"/>
                    <a:pt x="119" y="94"/>
                  </a:cubicBezTo>
                  <a:cubicBezTo>
                    <a:pt x="119" y="93"/>
                    <a:pt x="119" y="91"/>
                    <a:pt x="119" y="91"/>
                  </a:cubicBezTo>
                  <a:cubicBezTo>
                    <a:pt x="120" y="91"/>
                    <a:pt x="121" y="89"/>
                    <a:pt x="121" y="89"/>
                  </a:cubicBezTo>
                  <a:cubicBezTo>
                    <a:pt x="121" y="89"/>
                    <a:pt x="123" y="89"/>
                    <a:pt x="123" y="89"/>
                  </a:cubicBezTo>
                  <a:cubicBezTo>
                    <a:pt x="123" y="88"/>
                    <a:pt x="124" y="87"/>
                    <a:pt x="124" y="87"/>
                  </a:cubicBezTo>
                  <a:cubicBezTo>
                    <a:pt x="124" y="87"/>
                    <a:pt x="124" y="87"/>
                    <a:pt x="125" y="86"/>
                  </a:cubicBezTo>
                  <a:cubicBezTo>
                    <a:pt x="125" y="85"/>
                    <a:pt x="125" y="84"/>
                    <a:pt x="125" y="84"/>
                  </a:cubicBezTo>
                  <a:cubicBezTo>
                    <a:pt x="125" y="83"/>
                    <a:pt x="126" y="82"/>
                    <a:pt x="126" y="82"/>
                  </a:cubicBezTo>
                  <a:cubicBezTo>
                    <a:pt x="126" y="81"/>
                    <a:pt x="126" y="81"/>
                    <a:pt x="126" y="81"/>
                  </a:cubicBezTo>
                  <a:cubicBezTo>
                    <a:pt x="126" y="81"/>
                    <a:pt x="126" y="80"/>
                    <a:pt x="126" y="80"/>
                  </a:cubicBezTo>
                  <a:cubicBezTo>
                    <a:pt x="126" y="79"/>
                    <a:pt x="126" y="78"/>
                    <a:pt x="126" y="78"/>
                  </a:cubicBezTo>
                  <a:cubicBezTo>
                    <a:pt x="126" y="76"/>
                    <a:pt x="126" y="76"/>
                    <a:pt x="126" y="76"/>
                  </a:cubicBezTo>
                  <a:cubicBezTo>
                    <a:pt x="125" y="74"/>
                    <a:pt x="125" y="74"/>
                    <a:pt x="125" y="74"/>
                  </a:cubicBezTo>
                  <a:cubicBezTo>
                    <a:pt x="125" y="73"/>
                    <a:pt x="125" y="73"/>
                    <a:pt x="125" y="73"/>
                  </a:cubicBezTo>
                  <a:cubicBezTo>
                    <a:pt x="127" y="71"/>
                    <a:pt x="127" y="71"/>
                    <a:pt x="127" y="71"/>
                  </a:cubicBezTo>
                  <a:cubicBezTo>
                    <a:pt x="127" y="71"/>
                    <a:pt x="128" y="70"/>
                    <a:pt x="128" y="71"/>
                  </a:cubicBezTo>
                  <a:cubicBezTo>
                    <a:pt x="129" y="71"/>
                    <a:pt x="130" y="72"/>
                    <a:pt x="130" y="72"/>
                  </a:cubicBezTo>
                  <a:cubicBezTo>
                    <a:pt x="131" y="72"/>
                    <a:pt x="131" y="72"/>
                    <a:pt x="131" y="72"/>
                  </a:cubicBezTo>
                  <a:cubicBezTo>
                    <a:pt x="133" y="71"/>
                    <a:pt x="133" y="71"/>
                    <a:pt x="133" y="71"/>
                  </a:cubicBezTo>
                  <a:cubicBezTo>
                    <a:pt x="133" y="71"/>
                    <a:pt x="134" y="71"/>
                    <a:pt x="134" y="72"/>
                  </a:cubicBezTo>
                  <a:cubicBezTo>
                    <a:pt x="133" y="72"/>
                    <a:pt x="132" y="73"/>
                    <a:pt x="133" y="74"/>
                  </a:cubicBezTo>
                  <a:cubicBezTo>
                    <a:pt x="133" y="74"/>
                    <a:pt x="134" y="75"/>
                    <a:pt x="134" y="76"/>
                  </a:cubicBezTo>
                  <a:cubicBezTo>
                    <a:pt x="134" y="77"/>
                    <a:pt x="134" y="77"/>
                    <a:pt x="134" y="79"/>
                  </a:cubicBezTo>
                  <a:cubicBezTo>
                    <a:pt x="134" y="80"/>
                    <a:pt x="136" y="80"/>
                    <a:pt x="136" y="81"/>
                  </a:cubicBezTo>
                  <a:cubicBezTo>
                    <a:pt x="137" y="81"/>
                    <a:pt x="135" y="82"/>
                    <a:pt x="138" y="82"/>
                  </a:cubicBezTo>
                  <a:cubicBezTo>
                    <a:pt x="140" y="82"/>
                    <a:pt x="142" y="83"/>
                    <a:pt x="142" y="82"/>
                  </a:cubicBezTo>
                  <a:cubicBezTo>
                    <a:pt x="143" y="82"/>
                    <a:pt x="143" y="82"/>
                    <a:pt x="143" y="81"/>
                  </a:cubicBezTo>
                  <a:cubicBezTo>
                    <a:pt x="142" y="80"/>
                    <a:pt x="143" y="79"/>
                    <a:pt x="143" y="79"/>
                  </a:cubicBezTo>
                  <a:cubicBezTo>
                    <a:pt x="143" y="79"/>
                    <a:pt x="144" y="79"/>
                    <a:pt x="144" y="79"/>
                  </a:cubicBezTo>
                  <a:cubicBezTo>
                    <a:pt x="145" y="79"/>
                    <a:pt x="145" y="80"/>
                    <a:pt x="146" y="79"/>
                  </a:cubicBezTo>
                  <a:cubicBezTo>
                    <a:pt x="146" y="79"/>
                    <a:pt x="147" y="78"/>
                    <a:pt x="147" y="78"/>
                  </a:cubicBezTo>
                  <a:cubicBezTo>
                    <a:pt x="149" y="78"/>
                    <a:pt x="149" y="78"/>
                    <a:pt x="149" y="78"/>
                  </a:cubicBezTo>
                  <a:cubicBezTo>
                    <a:pt x="149" y="78"/>
                    <a:pt x="148" y="77"/>
                    <a:pt x="150" y="77"/>
                  </a:cubicBezTo>
                  <a:cubicBezTo>
                    <a:pt x="151" y="77"/>
                    <a:pt x="153" y="77"/>
                    <a:pt x="153" y="77"/>
                  </a:cubicBezTo>
                  <a:cubicBezTo>
                    <a:pt x="153" y="77"/>
                    <a:pt x="153" y="78"/>
                    <a:pt x="153" y="79"/>
                  </a:cubicBezTo>
                  <a:cubicBezTo>
                    <a:pt x="154" y="80"/>
                    <a:pt x="154" y="80"/>
                    <a:pt x="154" y="80"/>
                  </a:cubicBezTo>
                  <a:cubicBezTo>
                    <a:pt x="154" y="80"/>
                    <a:pt x="153" y="80"/>
                    <a:pt x="154" y="82"/>
                  </a:cubicBezTo>
                  <a:cubicBezTo>
                    <a:pt x="155" y="83"/>
                    <a:pt x="156" y="83"/>
                    <a:pt x="156" y="84"/>
                  </a:cubicBezTo>
                  <a:cubicBezTo>
                    <a:pt x="157" y="84"/>
                    <a:pt x="156" y="86"/>
                    <a:pt x="156" y="86"/>
                  </a:cubicBezTo>
                  <a:cubicBezTo>
                    <a:pt x="156" y="86"/>
                    <a:pt x="158" y="86"/>
                    <a:pt x="158" y="86"/>
                  </a:cubicBezTo>
                  <a:cubicBezTo>
                    <a:pt x="158" y="85"/>
                    <a:pt x="158" y="85"/>
                    <a:pt x="159" y="85"/>
                  </a:cubicBezTo>
                  <a:cubicBezTo>
                    <a:pt x="159" y="85"/>
                    <a:pt x="159" y="85"/>
                    <a:pt x="159" y="85"/>
                  </a:cubicBezTo>
                  <a:cubicBezTo>
                    <a:pt x="159" y="85"/>
                    <a:pt x="160" y="84"/>
                    <a:pt x="160" y="83"/>
                  </a:cubicBezTo>
                  <a:cubicBezTo>
                    <a:pt x="160" y="83"/>
                    <a:pt x="160" y="80"/>
                    <a:pt x="159" y="80"/>
                  </a:cubicBezTo>
                  <a:cubicBezTo>
                    <a:pt x="159" y="80"/>
                    <a:pt x="158" y="80"/>
                    <a:pt x="158" y="79"/>
                  </a:cubicBezTo>
                  <a:cubicBezTo>
                    <a:pt x="157" y="78"/>
                    <a:pt x="157" y="78"/>
                    <a:pt x="158" y="78"/>
                  </a:cubicBezTo>
                  <a:cubicBezTo>
                    <a:pt x="158" y="78"/>
                    <a:pt x="159" y="77"/>
                    <a:pt x="159" y="77"/>
                  </a:cubicBezTo>
                  <a:cubicBezTo>
                    <a:pt x="159" y="77"/>
                    <a:pt x="160" y="76"/>
                    <a:pt x="159" y="76"/>
                  </a:cubicBezTo>
                  <a:cubicBezTo>
                    <a:pt x="159" y="75"/>
                    <a:pt x="158" y="74"/>
                    <a:pt x="158" y="74"/>
                  </a:cubicBezTo>
                  <a:cubicBezTo>
                    <a:pt x="158" y="74"/>
                    <a:pt x="157" y="75"/>
                    <a:pt x="156" y="74"/>
                  </a:cubicBezTo>
                  <a:cubicBezTo>
                    <a:pt x="156" y="74"/>
                    <a:pt x="156" y="74"/>
                    <a:pt x="156" y="73"/>
                  </a:cubicBezTo>
                  <a:cubicBezTo>
                    <a:pt x="156" y="73"/>
                    <a:pt x="156" y="71"/>
                    <a:pt x="156" y="71"/>
                  </a:cubicBezTo>
                  <a:cubicBezTo>
                    <a:pt x="155" y="71"/>
                    <a:pt x="155" y="71"/>
                    <a:pt x="155" y="71"/>
                  </a:cubicBezTo>
                  <a:cubicBezTo>
                    <a:pt x="156" y="69"/>
                    <a:pt x="156" y="69"/>
                    <a:pt x="156" y="69"/>
                  </a:cubicBezTo>
                  <a:cubicBezTo>
                    <a:pt x="156" y="68"/>
                    <a:pt x="156" y="68"/>
                    <a:pt x="156" y="68"/>
                  </a:cubicBezTo>
                  <a:cubicBezTo>
                    <a:pt x="156" y="68"/>
                    <a:pt x="156" y="67"/>
                    <a:pt x="157" y="67"/>
                  </a:cubicBezTo>
                  <a:cubicBezTo>
                    <a:pt x="157" y="66"/>
                    <a:pt x="157" y="66"/>
                    <a:pt x="157" y="65"/>
                  </a:cubicBezTo>
                  <a:cubicBezTo>
                    <a:pt x="158" y="65"/>
                    <a:pt x="158" y="64"/>
                    <a:pt x="158" y="64"/>
                  </a:cubicBezTo>
                  <a:cubicBezTo>
                    <a:pt x="159" y="64"/>
                    <a:pt x="160" y="64"/>
                    <a:pt x="161" y="64"/>
                  </a:cubicBezTo>
                  <a:cubicBezTo>
                    <a:pt x="161" y="64"/>
                    <a:pt x="161" y="63"/>
                    <a:pt x="162" y="63"/>
                  </a:cubicBezTo>
                  <a:cubicBezTo>
                    <a:pt x="162" y="63"/>
                    <a:pt x="163" y="64"/>
                    <a:pt x="163" y="64"/>
                  </a:cubicBezTo>
                  <a:cubicBezTo>
                    <a:pt x="163" y="64"/>
                    <a:pt x="163" y="64"/>
                    <a:pt x="163" y="65"/>
                  </a:cubicBezTo>
                  <a:cubicBezTo>
                    <a:pt x="163" y="65"/>
                    <a:pt x="166" y="67"/>
                    <a:pt x="166" y="67"/>
                  </a:cubicBezTo>
                  <a:cubicBezTo>
                    <a:pt x="166" y="67"/>
                    <a:pt x="166" y="67"/>
                    <a:pt x="167" y="67"/>
                  </a:cubicBezTo>
                  <a:cubicBezTo>
                    <a:pt x="167" y="67"/>
                    <a:pt x="166" y="67"/>
                    <a:pt x="167" y="67"/>
                  </a:cubicBezTo>
                  <a:cubicBezTo>
                    <a:pt x="167" y="68"/>
                    <a:pt x="170" y="67"/>
                    <a:pt x="170" y="67"/>
                  </a:cubicBezTo>
                  <a:cubicBezTo>
                    <a:pt x="171" y="67"/>
                    <a:pt x="171" y="67"/>
                    <a:pt x="171" y="67"/>
                  </a:cubicBezTo>
                  <a:cubicBezTo>
                    <a:pt x="171" y="67"/>
                    <a:pt x="171" y="67"/>
                    <a:pt x="171" y="66"/>
                  </a:cubicBezTo>
                  <a:cubicBezTo>
                    <a:pt x="172" y="66"/>
                    <a:pt x="172" y="65"/>
                    <a:pt x="172" y="64"/>
                  </a:cubicBezTo>
                  <a:cubicBezTo>
                    <a:pt x="172" y="64"/>
                    <a:pt x="173" y="64"/>
                    <a:pt x="172" y="63"/>
                  </a:cubicBezTo>
                  <a:cubicBezTo>
                    <a:pt x="170" y="62"/>
                    <a:pt x="169" y="62"/>
                    <a:pt x="169" y="62"/>
                  </a:cubicBezTo>
                  <a:cubicBezTo>
                    <a:pt x="169" y="62"/>
                    <a:pt x="167" y="60"/>
                    <a:pt x="168" y="60"/>
                  </a:cubicBezTo>
                  <a:cubicBezTo>
                    <a:pt x="169" y="59"/>
                    <a:pt x="170" y="58"/>
                    <a:pt x="170" y="58"/>
                  </a:cubicBezTo>
                  <a:cubicBezTo>
                    <a:pt x="169" y="56"/>
                    <a:pt x="169" y="56"/>
                    <a:pt x="169" y="56"/>
                  </a:cubicBezTo>
                  <a:cubicBezTo>
                    <a:pt x="170" y="55"/>
                    <a:pt x="170" y="55"/>
                    <a:pt x="170" y="55"/>
                  </a:cubicBezTo>
                  <a:cubicBezTo>
                    <a:pt x="169" y="53"/>
                    <a:pt x="169" y="53"/>
                    <a:pt x="169" y="53"/>
                  </a:cubicBezTo>
                  <a:cubicBezTo>
                    <a:pt x="169" y="53"/>
                    <a:pt x="170" y="52"/>
                    <a:pt x="170" y="52"/>
                  </a:cubicBezTo>
                  <a:cubicBezTo>
                    <a:pt x="170" y="51"/>
                    <a:pt x="171" y="48"/>
                    <a:pt x="171" y="48"/>
                  </a:cubicBezTo>
                  <a:cubicBezTo>
                    <a:pt x="171" y="48"/>
                    <a:pt x="171" y="47"/>
                    <a:pt x="171" y="46"/>
                  </a:cubicBezTo>
                  <a:cubicBezTo>
                    <a:pt x="171" y="46"/>
                    <a:pt x="170" y="45"/>
                    <a:pt x="170" y="45"/>
                  </a:cubicBezTo>
                  <a:cubicBezTo>
                    <a:pt x="169" y="44"/>
                    <a:pt x="169" y="44"/>
                    <a:pt x="169" y="44"/>
                  </a:cubicBezTo>
                  <a:cubicBezTo>
                    <a:pt x="169" y="44"/>
                    <a:pt x="168" y="42"/>
                    <a:pt x="168" y="42"/>
                  </a:cubicBezTo>
                  <a:cubicBezTo>
                    <a:pt x="167" y="43"/>
                    <a:pt x="166" y="43"/>
                    <a:pt x="166" y="43"/>
                  </a:cubicBezTo>
                  <a:cubicBezTo>
                    <a:pt x="166" y="43"/>
                    <a:pt x="166" y="45"/>
                    <a:pt x="166" y="45"/>
                  </a:cubicBezTo>
                  <a:cubicBezTo>
                    <a:pt x="165" y="46"/>
                    <a:pt x="164" y="46"/>
                    <a:pt x="164" y="46"/>
                  </a:cubicBezTo>
                  <a:cubicBezTo>
                    <a:pt x="164" y="46"/>
                    <a:pt x="164" y="46"/>
                    <a:pt x="164" y="46"/>
                  </a:cubicBezTo>
                  <a:cubicBezTo>
                    <a:pt x="163" y="46"/>
                    <a:pt x="163" y="46"/>
                    <a:pt x="163" y="46"/>
                  </a:cubicBezTo>
                  <a:cubicBezTo>
                    <a:pt x="162" y="48"/>
                    <a:pt x="162" y="48"/>
                    <a:pt x="162" y="48"/>
                  </a:cubicBezTo>
                  <a:cubicBezTo>
                    <a:pt x="161" y="49"/>
                    <a:pt x="161" y="49"/>
                    <a:pt x="161" y="49"/>
                  </a:cubicBezTo>
                  <a:cubicBezTo>
                    <a:pt x="161" y="49"/>
                    <a:pt x="159" y="50"/>
                    <a:pt x="158" y="50"/>
                  </a:cubicBezTo>
                  <a:cubicBezTo>
                    <a:pt x="158" y="50"/>
                    <a:pt x="156" y="50"/>
                    <a:pt x="156" y="50"/>
                  </a:cubicBezTo>
                  <a:cubicBezTo>
                    <a:pt x="155" y="49"/>
                    <a:pt x="155" y="49"/>
                    <a:pt x="155" y="49"/>
                  </a:cubicBezTo>
                  <a:cubicBezTo>
                    <a:pt x="152" y="48"/>
                    <a:pt x="152" y="48"/>
                    <a:pt x="152" y="48"/>
                  </a:cubicBezTo>
                  <a:cubicBezTo>
                    <a:pt x="152" y="48"/>
                    <a:pt x="152" y="48"/>
                    <a:pt x="152" y="48"/>
                  </a:cubicBezTo>
                  <a:cubicBezTo>
                    <a:pt x="150" y="47"/>
                    <a:pt x="150" y="47"/>
                    <a:pt x="150" y="47"/>
                  </a:cubicBezTo>
                  <a:cubicBezTo>
                    <a:pt x="149" y="46"/>
                    <a:pt x="149" y="46"/>
                    <a:pt x="149" y="46"/>
                  </a:cubicBezTo>
                  <a:cubicBezTo>
                    <a:pt x="149" y="44"/>
                    <a:pt x="149" y="44"/>
                    <a:pt x="149" y="44"/>
                  </a:cubicBezTo>
                  <a:cubicBezTo>
                    <a:pt x="147" y="42"/>
                    <a:pt x="147" y="42"/>
                    <a:pt x="147" y="42"/>
                  </a:cubicBezTo>
                  <a:cubicBezTo>
                    <a:pt x="143" y="41"/>
                    <a:pt x="143" y="41"/>
                    <a:pt x="143" y="41"/>
                  </a:cubicBezTo>
                  <a:cubicBezTo>
                    <a:pt x="140" y="40"/>
                    <a:pt x="140" y="40"/>
                    <a:pt x="140" y="40"/>
                  </a:cubicBezTo>
                  <a:cubicBezTo>
                    <a:pt x="138" y="40"/>
                    <a:pt x="138" y="40"/>
                    <a:pt x="138" y="40"/>
                  </a:cubicBezTo>
                  <a:cubicBezTo>
                    <a:pt x="138" y="40"/>
                    <a:pt x="134" y="40"/>
                    <a:pt x="134" y="40"/>
                  </a:cubicBezTo>
                  <a:cubicBezTo>
                    <a:pt x="134"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2" y="40"/>
                    <a:pt x="132" y="40"/>
                    <a:pt x="132" y="40"/>
                  </a:cubicBezTo>
                  <a:cubicBezTo>
                    <a:pt x="133" y="38"/>
                    <a:pt x="133" y="38"/>
                    <a:pt x="133" y="38"/>
                  </a:cubicBezTo>
                  <a:cubicBezTo>
                    <a:pt x="134" y="38"/>
                    <a:pt x="134" y="38"/>
                    <a:pt x="134" y="38"/>
                  </a:cubicBezTo>
                  <a:cubicBezTo>
                    <a:pt x="134" y="37"/>
                    <a:pt x="134" y="37"/>
                    <a:pt x="134" y="37"/>
                  </a:cubicBezTo>
                  <a:cubicBezTo>
                    <a:pt x="134" y="37"/>
                    <a:pt x="133" y="36"/>
                    <a:pt x="133" y="36"/>
                  </a:cubicBezTo>
                  <a:cubicBezTo>
                    <a:pt x="133" y="36"/>
                    <a:pt x="133" y="35"/>
                    <a:pt x="133" y="35"/>
                  </a:cubicBezTo>
                  <a:cubicBezTo>
                    <a:pt x="133" y="35"/>
                    <a:pt x="133" y="35"/>
                    <a:pt x="133" y="35"/>
                  </a:cubicBezTo>
                  <a:cubicBezTo>
                    <a:pt x="133" y="35"/>
                    <a:pt x="133" y="34"/>
                    <a:pt x="133" y="34"/>
                  </a:cubicBezTo>
                  <a:cubicBezTo>
                    <a:pt x="133" y="34"/>
                    <a:pt x="133" y="34"/>
                    <a:pt x="133" y="34"/>
                  </a:cubicBezTo>
                  <a:cubicBezTo>
                    <a:pt x="133" y="33"/>
                    <a:pt x="133" y="33"/>
                    <a:pt x="133" y="33"/>
                  </a:cubicBezTo>
                  <a:cubicBezTo>
                    <a:pt x="134" y="30"/>
                    <a:pt x="134" y="30"/>
                    <a:pt x="134" y="30"/>
                  </a:cubicBezTo>
                  <a:cubicBezTo>
                    <a:pt x="136" y="28"/>
                    <a:pt x="136" y="28"/>
                    <a:pt x="136" y="28"/>
                  </a:cubicBezTo>
                  <a:cubicBezTo>
                    <a:pt x="136" y="28"/>
                    <a:pt x="136" y="26"/>
                    <a:pt x="137" y="26"/>
                  </a:cubicBezTo>
                  <a:cubicBezTo>
                    <a:pt x="137" y="25"/>
                    <a:pt x="137" y="24"/>
                    <a:pt x="137" y="24"/>
                  </a:cubicBezTo>
                  <a:cubicBezTo>
                    <a:pt x="139" y="23"/>
                    <a:pt x="139" y="23"/>
                    <a:pt x="139" y="23"/>
                  </a:cubicBezTo>
                  <a:cubicBezTo>
                    <a:pt x="139" y="23"/>
                    <a:pt x="140" y="22"/>
                    <a:pt x="140" y="22"/>
                  </a:cubicBezTo>
                  <a:cubicBezTo>
                    <a:pt x="140" y="21"/>
                    <a:pt x="139" y="20"/>
                    <a:pt x="139" y="20"/>
                  </a:cubicBezTo>
                  <a:cubicBezTo>
                    <a:pt x="139" y="19"/>
                    <a:pt x="140" y="18"/>
                    <a:pt x="140" y="18"/>
                  </a:cubicBezTo>
                  <a:cubicBezTo>
                    <a:pt x="139" y="18"/>
                    <a:pt x="139" y="17"/>
                    <a:pt x="138" y="17"/>
                  </a:cubicBezTo>
                  <a:cubicBezTo>
                    <a:pt x="138" y="17"/>
                    <a:pt x="137" y="17"/>
                    <a:pt x="137" y="16"/>
                  </a:cubicBezTo>
                  <a:cubicBezTo>
                    <a:pt x="137" y="16"/>
                    <a:pt x="136" y="15"/>
                    <a:pt x="136" y="15"/>
                  </a:cubicBezTo>
                  <a:cubicBezTo>
                    <a:pt x="136" y="15"/>
                    <a:pt x="136" y="13"/>
                    <a:pt x="135" y="13"/>
                  </a:cubicBezTo>
                  <a:cubicBezTo>
                    <a:pt x="135" y="13"/>
                    <a:pt x="134" y="13"/>
                    <a:pt x="133" y="12"/>
                  </a:cubicBezTo>
                  <a:cubicBezTo>
                    <a:pt x="132" y="12"/>
                    <a:pt x="131" y="11"/>
                    <a:pt x="131" y="11"/>
                  </a:cubicBezTo>
                  <a:cubicBezTo>
                    <a:pt x="130" y="11"/>
                    <a:pt x="128" y="9"/>
                    <a:pt x="128" y="9"/>
                  </a:cubicBezTo>
                  <a:cubicBezTo>
                    <a:pt x="128" y="9"/>
                    <a:pt x="128" y="9"/>
                    <a:pt x="127" y="9"/>
                  </a:cubicBezTo>
                  <a:cubicBezTo>
                    <a:pt x="127" y="9"/>
                    <a:pt x="126" y="8"/>
                    <a:pt x="126" y="8"/>
                  </a:cubicBezTo>
                  <a:cubicBezTo>
                    <a:pt x="125" y="8"/>
                    <a:pt x="125" y="8"/>
                    <a:pt x="125" y="8"/>
                  </a:cubicBezTo>
                  <a:cubicBezTo>
                    <a:pt x="125" y="8"/>
                    <a:pt x="125" y="8"/>
                    <a:pt x="125" y="8"/>
                  </a:cubicBezTo>
                  <a:cubicBezTo>
                    <a:pt x="124" y="8"/>
                    <a:pt x="124" y="8"/>
                    <a:pt x="123" y="7"/>
                  </a:cubicBezTo>
                  <a:cubicBezTo>
                    <a:pt x="121" y="7"/>
                    <a:pt x="122" y="7"/>
                    <a:pt x="120" y="7"/>
                  </a:cubicBezTo>
                  <a:cubicBezTo>
                    <a:pt x="119" y="7"/>
                    <a:pt x="118" y="7"/>
                    <a:pt x="118" y="7"/>
                  </a:cubicBezTo>
                  <a:cubicBezTo>
                    <a:pt x="118" y="7"/>
                    <a:pt x="117" y="6"/>
                    <a:pt x="115" y="6"/>
                  </a:cubicBezTo>
                  <a:cubicBezTo>
                    <a:pt x="114" y="7"/>
                    <a:pt x="112" y="8"/>
                    <a:pt x="111" y="8"/>
                  </a:cubicBezTo>
                  <a:cubicBezTo>
                    <a:pt x="111" y="8"/>
                    <a:pt x="110" y="7"/>
                    <a:pt x="110" y="7"/>
                  </a:cubicBezTo>
                  <a:cubicBezTo>
                    <a:pt x="110" y="7"/>
                    <a:pt x="110" y="6"/>
                    <a:pt x="110" y="6"/>
                  </a:cubicBezTo>
                  <a:cubicBezTo>
                    <a:pt x="110" y="6"/>
                    <a:pt x="109" y="5"/>
                    <a:pt x="108" y="4"/>
                  </a:cubicBezTo>
                  <a:cubicBezTo>
                    <a:pt x="108" y="4"/>
                    <a:pt x="107" y="4"/>
                    <a:pt x="107" y="4"/>
                  </a:cubicBezTo>
                  <a:cubicBezTo>
                    <a:pt x="107" y="4"/>
                    <a:pt x="107" y="4"/>
                    <a:pt x="107" y="5"/>
                  </a:cubicBezTo>
                  <a:cubicBezTo>
                    <a:pt x="107" y="6"/>
                    <a:pt x="109" y="6"/>
                    <a:pt x="107" y="6"/>
                  </a:cubicBezTo>
                  <a:cubicBezTo>
                    <a:pt x="106" y="5"/>
                    <a:pt x="105" y="5"/>
                    <a:pt x="105" y="5"/>
                  </a:cubicBezTo>
                  <a:cubicBezTo>
                    <a:pt x="102" y="6"/>
                    <a:pt x="102" y="6"/>
                    <a:pt x="102" y="6"/>
                  </a:cubicBezTo>
                  <a:cubicBezTo>
                    <a:pt x="103" y="5"/>
                    <a:pt x="103" y="5"/>
                    <a:pt x="103" y="5"/>
                  </a:cubicBezTo>
                  <a:cubicBezTo>
                    <a:pt x="103" y="5"/>
                    <a:pt x="104" y="5"/>
                    <a:pt x="104" y="5"/>
                  </a:cubicBezTo>
                  <a:cubicBezTo>
                    <a:pt x="104" y="4"/>
                    <a:pt x="104" y="4"/>
                    <a:pt x="104" y="4"/>
                  </a:cubicBezTo>
                  <a:cubicBezTo>
                    <a:pt x="104" y="4"/>
                    <a:pt x="104" y="3"/>
                    <a:pt x="104" y="3"/>
                  </a:cubicBezTo>
                  <a:cubicBezTo>
                    <a:pt x="105" y="3"/>
                    <a:pt x="106" y="2"/>
                    <a:pt x="105" y="2"/>
                  </a:cubicBezTo>
                  <a:cubicBezTo>
                    <a:pt x="104" y="2"/>
                    <a:pt x="103" y="2"/>
                    <a:pt x="103" y="2"/>
                  </a:cubicBezTo>
                  <a:cubicBezTo>
                    <a:pt x="103" y="1"/>
                    <a:pt x="103" y="1"/>
                    <a:pt x="103" y="1"/>
                  </a:cubicBezTo>
                  <a:cubicBezTo>
                    <a:pt x="103" y="1"/>
                    <a:pt x="102" y="0"/>
                    <a:pt x="102" y="0"/>
                  </a:cubicBezTo>
                  <a:cubicBezTo>
                    <a:pt x="102" y="1"/>
                    <a:pt x="102" y="2"/>
                    <a:pt x="102" y="2"/>
                  </a:cubicBezTo>
                  <a:cubicBezTo>
                    <a:pt x="101" y="2"/>
                    <a:pt x="101" y="2"/>
                    <a:pt x="101" y="1"/>
                  </a:cubicBezTo>
                  <a:cubicBezTo>
                    <a:pt x="101" y="0"/>
                    <a:pt x="101" y="0"/>
                    <a:pt x="101" y="0"/>
                  </a:cubicBezTo>
                  <a:cubicBezTo>
                    <a:pt x="100" y="0"/>
                    <a:pt x="99" y="0"/>
                    <a:pt x="99" y="0"/>
                  </a:cubicBezTo>
                  <a:cubicBezTo>
                    <a:pt x="99" y="0"/>
                    <a:pt x="100" y="1"/>
                    <a:pt x="98" y="1"/>
                  </a:cubicBezTo>
                  <a:cubicBezTo>
                    <a:pt x="97" y="1"/>
                    <a:pt x="96" y="2"/>
                    <a:pt x="95" y="2"/>
                  </a:cubicBezTo>
                  <a:cubicBezTo>
                    <a:pt x="94" y="3"/>
                    <a:pt x="94" y="4"/>
                    <a:pt x="94" y="4"/>
                  </a:cubicBezTo>
                  <a:cubicBezTo>
                    <a:pt x="94" y="5"/>
                    <a:pt x="92" y="5"/>
                    <a:pt x="92" y="6"/>
                  </a:cubicBezTo>
                  <a:cubicBezTo>
                    <a:pt x="93" y="6"/>
                    <a:pt x="92" y="6"/>
                    <a:pt x="94" y="7"/>
                  </a:cubicBezTo>
                  <a:cubicBezTo>
                    <a:pt x="95" y="7"/>
                    <a:pt x="95" y="7"/>
                    <a:pt x="96" y="7"/>
                  </a:cubicBezTo>
                  <a:cubicBezTo>
                    <a:pt x="97" y="8"/>
                    <a:pt x="98" y="7"/>
                    <a:pt x="98" y="7"/>
                  </a:cubicBezTo>
                  <a:cubicBezTo>
                    <a:pt x="98" y="7"/>
                    <a:pt x="98" y="7"/>
                    <a:pt x="99" y="8"/>
                  </a:cubicBezTo>
                  <a:cubicBezTo>
                    <a:pt x="99" y="8"/>
                    <a:pt x="100" y="7"/>
                    <a:pt x="100" y="8"/>
                  </a:cubicBezTo>
                  <a:cubicBezTo>
                    <a:pt x="100" y="9"/>
                    <a:pt x="101" y="10"/>
                    <a:pt x="100" y="10"/>
                  </a:cubicBezTo>
                  <a:cubicBezTo>
                    <a:pt x="99" y="10"/>
                    <a:pt x="98" y="11"/>
                    <a:pt x="98" y="10"/>
                  </a:cubicBezTo>
                  <a:cubicBezTo>
                    <a:pt x="98" y="10"/>
                    <a:pt x="98" y="9"/>
                    <a:pt x="97" y="9"/>
                  </a:cubicBezTo>
                  <a:cubicBezTo>
                    <a:pt x="97" y="9"/>
                    <a:pt x="96" y="9"/>
                    <a:pt x="96" y="9"/>
                  </a:cubicBezTo>
                  <a:cubicBezTo>
                    <a:pt x="95" y="11"/>
                    <a:pt x="95" y="11"/>
                    <a:pt x="95" y="11"/>
                  </a:cubicBezTo>
                  <a:cubicBezTo>
                    <a:pt x="95" y="11"/>
                    <a:pt x="95" y="12"/>
                    <a:pt x="94" y="12"/>
                  </a:cubicBezTo>
                  <a:cubicBezTo>
                    <a:pt x="93" y="12"/>
                    <a:pt x="94" y="12"/>
                    <a:pt x="92" y="12"/>
                  </a:cubicBezTo>
                  <a:cubicBezTo>
                    <a:pt x="90" y="12"/>
                    <a:pt x="90" y="11"/>
                    <a:pt x="89" y="11"/>
                  </a:cubicBezTo>
                  <a:cubicBezTo>
                    <a:pt x="89" y="11"/>
                    <a:pt x="89" y="11"/>
                    <a:pt x="88" y="11"/>
                  </a:cubicBezTo>
                  <a:cubicBezTo>
                    <a:pt x="88" y="11"/>
                    <a:pt x="86" y="9"/>
                    <a:pt x="85" y="11"/>
                  </a:cubicBezTo>
                  <a:cubicBezTo>
                    <a:pt x="84" y="12"/>
                    <a:pt x="83" y="13"/>
                    <a:pt x="83" y="13"/>
                  </a:cubicBezTo>
                  <a:cubicBezTo>
                    <a:pt x="80" y="13"/>
                    <a:pt x="80" y="13"/>
                    <a:pt x="80" y="13"/>
                  </a:cubicBezTo>
                  <a:cubicBezTo>
                    <a:pt x="80" y="13"/>
                    <a:pt x="79" y="13"/>
                    <a:pt x="78" y="13"/>
                  </a:cubicBezTo>
                  <a:cubicBezTo>
                    <a:pt x="77" y="13"/>
                    <a:pt x="76" y="13"/>
                    <a:pt x="76" y="13"/>
                  </a:cubicBezTo>
                  <a:cubicBezTo>
                    <a:pt x="75" y="14"/>
                    <a:pt x="74" y="11"/>
                    <a:pt x="74" y="11"/>
                  </a:cubicBezTo>
                  <a:cubicBezTo>
                    <a:pt x="74" y="11"/>
                    <a:pt x="75" y="9"/>
                    <a:pt x="72" y="11"/>
                  </a:cubicBezTo>
                  <a:cubicBezTo>
                    <a:pt x="69" y="13"/>
                    <a:pt x="68" y="13"/>
                    <a:pt x="68" y="13"/>
                  </a:cubicBezTo>
                  <a:cubicBezTo>
                    <a:pt x="67" y="13"/>
                    <a:pt x="66" y="14"/>
                    <a:pt x="66" y="14"/>
                  </a:cubicBezTo>
                  <a:cubicBezTo>
                    <a:pt x="65" y="13"/>
                    <a:pt x="65" y="13"/>
                    <a:pt x="65" y="13"/>
                  </a:cubicBezTo>
                  <a:cubicBezTo>
                    <a:pt x="65" y="13"/>
                    <a:pt x="65" y="13"/>
                    <a:pt x="65" y="13"/>
                  </a:cubicBezTo>
                  <a:cubicBezTo>
                    <a:pt x="65" y="13"/>
                    <a:pt x="65" y="13"/>
                    <a:pt x="65" y="13"/>
                  </a:cubicBezTo>
                  <a:cubicBezTo>
                    <a:pt x="66" y="13"/>
                    <a:pt x="66" y="12"/>
                    <a:pt x="66" y="12"/>
                  </a:cubicBezTo>
                  <a:cubicBezTo>
                    <a:pt x="65" y="11"/>
                    <a:pt x="65" y="11"/>
                    <a:pt x="65" y="11"/>
                  </a:cubicBezTo>
                  <a:cubicBezTo>
                    <a:pt x="62" y="12"/>
                    <a:pt x="62" y="12"/>
                    <a:pt x="62" y="12"/>
                  </a:cubicBezTo>
                  <a:cubicBezTo>
                    <a:pt x="62" y="12"/>
                    <a:pt x="63" y="12"/>
                    <a:pt x="62" y="12"/>
                  </a:cubicBezTo>
                  <a:cubicBezTo>
                    <a:pt x="62" y="12"/>
                    <a:pt x="60" y="12"/>
                    <a:pt x="60" y="12"/>
                  </a:cubicBezTo>
                  <a:cubicBezTo>
                    <a:pt x="60" y="14"/>
                    <a:pt x="60" y="14"/>
                    <a:pt x="60" y="14"/>
                  </a:cubicBezTo>
                  <a:cubicBezTo>
                    <a:pt x="60" y="14"/>
                    <a:pt x="59" y="14"/>
                    <a:pt x="59" y="14"/>
                  </a:cubicBezTo>
                  <a:cubicBezTo>
                    <a:pt x="59" y="14"/>
                    <a:pt x="59" y="15"/>
                    <a:pt x="59" y="15"/>
                  </a:cubicBezTo>
                  <a:cubicBezTo>
                    <a:pt x="59" y="15"/>
                    <a:pt x="59" y="16"/>
                    <a:pt x="59" y="16"/>
                  </a:cubicBezTo>
                  <a:cubicBezTo>
                    <a:pt x="59" y="16"/>
                    <a:pt x="58" y="16"/>
                    <a:pt x="58" y="16"/>
                  </a:cubicBezTo>
                  <a:cubicBezTo>
                    <a:pt x="58" y="16"/>
                    <a:pt x="57" y="16"/>
                    <a:pt x="57" y="16"/>
                  </a:cubicBezTo>
                  <a:cubicBezTo>
                    <a:pt x="57" y="16"/>
                    <a:pt x="56" y="18"/>
                    <a:pt x="56" y="18"/>
                  </a:cubicBezTo>
                  <a:cubicBezTo>
                    <a:pt x="56" y="18"/>
                    <a:pt x="56" y="19"/>
                    <a:pt x="56" y="19"/>
                  </a:cubicBezTo>
                  <a:cubicBezTo>
                    <a:pt x="56" y="19"/>
                    <a:pt x="56" y="19"/>
                    <a:pt x="56" y="20"/>
                  </a:cubicBezTo>
                  <a:cubicBezTo>
                    <a:pt x="55" y="20"/>
                    <a:pt x="54" y="20"/>
                    <a:pt x="54" y="20"/>
                  </a:cubicBezTo>
                  <a:cubicBezTo>
                    <a:pt x="54" y="20"/>
                    <a:pt x="53" y="20"/>
                    <a:pt x="52" y="20"/>
                  </a:cubicBezTo>
                  <a:cubicBezTo>
                    <a:pt x="52" y="20"/>
                    <a:pt x="51" y="20"/>
                    <a:pt x="51" y="20"/>
                  </a:cubicBezTo>
                  <a:cubicBezTo>
                    <a:pt x="50" y="20"/>
                    <a:pt x="50" y="21"/>
                    <a:pt x="50" y="21"/>
                  </a:cubicBezTo>
                  <a:cubicBezTo>
                    <a:pt x="50" y="21"/>
                    <a:pt x="48" y="20"/>
                    <a:pt x="48" y="20"/>
                  </a:cubicBezTo>
                  <a:cubicBezTo>
                    <a:pt x="47" y="20"/>
                    <a:pt x="47" y="19"/>
                    <a:pt x="47" y="18"/>
                  </a:cubicBezTo>
                  <a:cubicBezTo>
                    <a:pt x="47" y="18"/>
                    <a:pt x="46" y="16"/>
                    <a:pt x="46" y="16"/>
                  </a:cubicBezTo>
                  <a:cubicBezTo>
                    <a:pt x="45" y="17"/>
                    <a:pt x="45" y="17"/>
                    <a:pt x="45" y="17"/>
                  </a:cubicBezTo>
                  <a:cubicBezTo>
                    <a:pt x="42" y="17"/>
                    <a:pt x="42" y="17"/>
                    <a:pt x="42" y="17"/>
                  </a:cubicBezTo>
                  <a:cubicBezTo>
                    <a:pt x="40" y="16"/>
                    <a:pt x="40" y="16"/>
                    <a:pt x="40" y="16"/>
                  </a:cubicBezTo>
                  <a:cubicBezTo>
                    <a:pt x="40" y="18"/>
                    <a:pt x="40" y="18"/>
                    <a:pt x="40" y="18"/>
                  </a:cubicBezTo>
                  <a:cubicBezTo>
                    <a:pt x="40" y="18"/>
                    <a:pt x="41" y="19"/>
                    <a:pt x="41" y="19"/>
                  </a:cubicBezTo>
                  <a:cubicBezTo>
                    <a:pt x="41" y="19"/>
                    <a:pt x="40" y="19"/>
                    <a:pt x="40" y="19"/>
                  </a:cubicBezTo>
                  <a:cubicBezTo>
                    <a:pt x="39" y="20"/>
                    <a:pt x="39" y="20"/>
                    <a:pt x="39" y="20"/>
                  </a:cubicBezTo>
                  <a:cubicBezTo>
                    <a:pt x="38" y="20"/>
                    <a:pt x="38" y="20"/>
                    <a:pt x="38" y="20"/>
                  </a:cubicBezTo>
                  <a:cubicBezTo>
                    <a:pt x="38" y="20"/>
                    <a:pt x="37" y="22"/>
                    <a:pt x="37" y="22"/>
                  </a:cubicBezTo>
                  <a:cubicBezTo>
                    <a:pt x="37" y="23"/>
                    <a:pt x="36" y="23"/>
                    <a:pt x="36" y="23"/>
                  </a:cubicBezTo>
                  <a:cubicBezTo>
                    <a:pt x="36" y="23"/>
                    <a:pt x="35" y="23"/>
                    <a:pt x="36" y="24"/>
                  </a:cubicBezTo>
                  <a:cubicBezTo>
                    <a:pt x="37" y="24"/>
                    <a:pt x="38" y="24"/>
                    <a:pt x="38" y="24"/>
                  </a:cubicBezTo>
                  <a:cubicBezTo>
                    <a:pt x="39" y="24"/>
                    <a:pt x="40" y="24"/>
                    <a:pt x="40" y="24"/>
                  </a:cubicBezTo>
                  <a:cubicBezTo>
                    <a:pt x="40" y="24"/>
                    <a:pt x="42" y="23"/>
                    <a:pt x="42" y="23"/>
                  </a:cubicBezTo>
                  <a:cubicBezTo>
                    <a:pt x="42" y="24"/>
                    <a:pt x="42" y="24"/>
                    <a:pt x="42" y="24"/>
                  </a:cubicBezTo>
                  <a:cubicBezTo>
                    <a:pt x="42" y="26"/>
                    <a:pt x="42" y="26"/>
                    <a:pt x="42" y="26"/>
                  </a:cubicBezTo>
                  <a:cubicBezTo>
                    <a:pt x="41" y="26"/>
                    <a:pt x="41" y="26"/>
                    <a:pt x="41" y="26"/>
                  </a:cubicBezTo>
                  <a:cubicBezTo>
                    <a:pt x="41" y="26"/>
                    <a:pt x="41" y="27"/>
                    <a:pt x="41" y="27"/>
                  </a:cubicBezTo>
                  <a:cubicBezTo>
                    <a:pt x="40" y="28"/>
                    <a:pt x="39" y="28"/>
                    <a:pt x="39" y="28"/>
                  </a:cubicBezTo>
                  <a:cubicBezTo>
                    <a:pt x="38" y="29"/>
                    <a:pt x="38" y="29"/>
                    <a:pt x="38" y="30"/>
                  </a:cubicBezTo>
                  <a:cubicBezTo>
                    <a:pt x="38" y="31"/>
                    <a:pt x="37" y="33"/>
                    <a:pt x="37" y="33"/>
                  </a:cubicBezTo>
                  <a:cubicBezTo>
                    <a:pt x="35" y="34"/>
                    <a:pt x="35" y="34"/>
                    <a:pt x="35" y="34"/>
                  </a:cubicBezTo>
                  <a:cubicBezTo>
                    <a:pt x="33" y="36"/>
                    <a:pt x="33" y="36"/>
                    <a:pt x="33" y="36"/>
                  </a:cubicBezTo>
                  <a:cubicBezTo>
                    <a:pt x="32" y="36"/>
                    <a:pt x="32" y="36"/>
                    <a:pt x="32" y="36"/>
                  </a:cubicBezTo>
                  <a:cubicBezTo>
                    <a:pt x="31" y="37"/>
                    <a:pt x="31" y="37"/>
                    <a:pt x="31" y="37"/>
                  </a:cubicBezTo>
                  <a:cubicBezTo>
                    <a:pt x="31" y="38"/>
                    <a:pt x="31" y="38"/>
                    <a:pt x="31" y="38"/>
                  </a:cubicBezTo>
                  <a:cubicBezTo>
                    <a:pt x="29" y="39"/>
                    <a:pt x="29" y="39"/>
                    <a:pt x="29" y="39"/>
                  </a:cubicBezTo>
                  <a:cubicBezTo>
                    <a:pt x="29" y="41"/>
                    <a:pt x="29" y="41"/>
                    <a:pt x="29" y="41"/>
                  </a:cubicBezTo>
                  <a:cubicBezTo>
                    <a:pt x="28" y="42"/>
                    <a:pt x="28" y="42"/>
                    <a:pt x="28" y="42"/>
                  </a:cubicBezTo>
                  <a:cubicBezTo>
                    <a:pt x="27" y="42"/>
                    <a:pt x="27" y="42"/>
                    <a:pt x="27" y="42"/>
                  </a:cubicBezTo>
                  <a:cubicBezTo>
                    <a:pt x="26" y="44"/>
                    <a:pt x="26" y="44"/>
                    <a:pt x="26" y="44"/>
                  </a:cubicBezTo>
                  <a:cubicBezTo>
                    <a:pt x="26" y="44"/>
                    <a:pt x="25" y="45"/>
                    <a:pt x="25" y="45"/>
                  </a:cubicBezTo>
                  <a:cubicBezTo>
                    <a:pt x="24" y="45"/>
                    <a:pt x="23" y="46"/>
                    <a:pt x="23" y="46"/>
                  </a:cubicBezTo>
                  <a:cubicBezTo>
                    <a:pt x="21" y="46"/>
                    <a:pt x="21" y="46"/>
                    <a:pt x="21" y="46"/>
                  </a:cubicBezTo>
                  <a:cubicBezTo>
                    <a:pt x="21" y="46"/>
                    <a:pt x="20" y="46"/>
                    <a:pt x="19" y="47"/>
                  </a:cubicBezTo>
                  <a:cubicBezTo>
                    <a:pt x="19" y="48"/>
                    <a:pt x="19" y="48"/>
                    <a:pt x="19" y="48"/>
                  </a:cubicBezTo>
                  <a:cubicBezTo>
                    <a:pt x="19" y="49"/>
                    <a:pt x="20" y="50"/>
                    <a:pt x="20" y="50"/>
                  </a:cubicBezTo>
                  <a:cubicBezTo>
                    <a:pt x="20" y="52"/>
                    <a:pt x="20" y="52"/>
                    <a:pt x="20" y="52"/>
                  </a:cubicBezTo>
                  <a:cubicBezTo>
                    <a:pt x="20" y="52"/>
                    <a:pt x="19" y="52"/>
                    <a:pt x="19" y="53"/>
                  </a:cubicBezTo>
                  <a:cubicBezTo>
                    <a:pt x="19" y="53"/>
                    <a:pt x="19" y="54"/>
                    <a:pt x="19" y="54"/>
                  </a:cubicBezTo>
                  <a:cubicBezTo>
                    <a:pt x="19" y="54"/>
                    <a:pt x="19" y="55"/>
                    <a:pt x="19" y="55"/>
                  </a:cubicBezTo>
                  <a:cubicBezTo>
                    <a:pt x="19" y="55"/>
                    <a:pt x="19" y="56"/>
                    <a:pt x="19" y="56"/>
                  </a:cubicBezTo>
                  <a:cubicBezTo>
                    <a:pt x="19" y="56"/>
                    <a:pt x="19" y="57"/>
                    <a:pt x="18" y="58"/>
                  </a:cubicBezTo>
                  <a:cubicBezTo>
                    <a:pt x="18" y="58"/>
                    <a:pt x="17" y="59"/>
                    <a:pt x="17" y="59"/>
                  </a:cubicBezTo>
                  <a:cubicBezTo>
                    <a:pt x="17" y="59"/>
                    <a:pt x="15" y="59"/>
                    <a:pt x="15" y="59"/>
                  </a:cubicBezTo>
                  <a:cubicBezTo>
                    <a:pt x="15" y="60"/>
                    <a:pt x="13" y="60"/>
                    <a:pt x="13" y="60"/>
                  </a:cubicBezTo>
                  <a:cubicBezTo>
                    <a:pt x="11" y="62"/>
                    <a:pt x="11" y="62"/>
                    <a:pt x="11" y="62"/>
                  </a:cubicBezTo>
                  <a:cubicBezTo>
                    <a:pt x="7" y="66"/>
                    <a:pt x="7" y="66"/>
                    <a:pt x="7" y="66"/>
                  </a:cubicBezTo>
                  <a:cubicBezTo>
                    <a:pt x="7" y="66"/>
                    <a:pt x="7" y="67"/>
                    <a:pt x="7" y="67"/>
                  </a:cubicBezTo>
                  <a:cubicBezTo>
                    <a:pt x="7" y="67"/>
                    <a:pt x="7" y="69"/>
                    <a:pt x="7" y="69"/>
                  </a:cubicBezTo>
                  <a:cubicBezTo>
                    <a:pt x="7" y="70"/>
                    <a:pt x="6" y="71"/>
                    <a:pt x="6" y="71"/>
                  </a:cubicBezTo>
                  <a:cubicBezTo>
                    <a:pt x="5" y="72"/>
                    <a:pt x="5" y="72"/>
                    <a:pt x="5" y="72"/>
                  </a:cubicBezTo>
                  <a:cubicBezTo>
                    <a:pt x="5" y="74"/>
                    <a:pt x="5" y="74"/>
                    <a:pt x="5" y="74"/>
                  </a:cubicBezTo>
                  <a:cubicBezTo>
                    <a:pt x="5" y="75"/>
                    <a:pt x="5" y="75"/>
                    <a:pt x="5" y="75"/>
                  </a:cubicBezTo>
                  <a:cubicBezTo>
                    <a:pt x="6" y="76"/>
                    <a:pt x="6" y="76"/>
                    <a:pt x="6" y="76"/>
                  </a:cubicBezTo>
                  <a:cubicBezTo>
                    <a:pt x="7" y="77"/>
                    <a:pt x="7" y="77"/>
                    <a:pt x="7" y="77"/>
                  </a:cubicBezTo>
                  <a:cubicBezTo>
                    <a:pt x="7" y="80"/>
                    <a:pt x="7" y="80"/>
                    <a:pt x="7" y="80"/>
                  </a:cubicBezTo>
                  <a:cubicBezTo>
                    <a:pt x="6" y="82"/>
                    <a:pt x="6" y="82"/>
                    <a:pt x="6" y="82"/>
                  </a:cubicBezTo>
                  <a:cubicBezTo>
                    <a:pt x="6" y="84"/>
                    <a:pt x="6" y="84"/>
                    <a:pt x="6" y="84"/>
                  </a:cubicBezTo>
                  <a:cubicBezTo>
                    <a:pt x="4" y="84"/>
                    <a:pt x="4" y="84"/>
                    <a:pt x="4" y="84"/>
                  </a:cubicBezTo>
                  <a:cubicBezTo>
                    <a:pt x="4" y="84"/>
                    <a:pt x="3" y="85"/>
                    <a:pt x="2" y="85"/>
                  </a:cubicBezTo>
                  <a:cubicBezTo>
                    <a:pt x="2" y="85"/>
                    <a:pt x="1" y="86"/>
                    <a:pt x="1" y="86"/>
                  </a:cubicBezTo>
                  <a:cubicBezTo>
                    <a:pt x="0" y="87"/>
                    <a:pt x="0" y="87"/>
                    <a:pt x="0" y="87"/>
                  </a:cubicBezTo>
                  <a:cubicBezTo>
                    <a:pt x="1" y="88"/>
                    <a:pt x="1" y="88"/>
                    <a:pt x="1" y="88"/>
                  </a:cubicBezTo>
                  <a:cubicBezTo>
                    <a:pt x="1" y="90"/>
                    <a:pt x="1" y="90"/>
                    <a:pt x="1" y="90"/>
                  </a:cubicBezTo>
                  <a:cubicBezTo>
                    <a:pt x="2" y="90"/>
                    <a:pt x="2" y="90"/>
                    <a:pt x="2" y="90"/>
                  </a:cubicBezTo>
                  <a:cubicBezTo>
                    <a:pt x="4" y="89"/>
                    <a:pt x="4" y="89"/>
                    <a:pt x="4" y="89"/>
                  </a:cubicBezTo>
                  <a:cubicBezTo>
                    <a:pt x="6" y="90"/>
                    <a:pt x="6" y="90"/>
                    <a:pt x="6" y="90"/>
                  </a:cubicBezTo>
                  <a:cubicBezTo>
                    <a:pt x="9" y="89"/>
                    <a:pt x="9" y="89"/>
                    <a:pt x="9" y="89"/>
                  </a:cubicBezTo>
                  <a:cubicBezTo>
                    <a:pt x="9" y="89"/>
                    <a:pt x="9" y="88"/>
                    <a:pt x="10" y="87"/>
                  </a:cubicBezTo>
                  <a:cubicBezTo>
                    <a:pt x="11" y="86"/>
                    <a:pt x="12" y="86"/>
                    <a:pt x="12" y="86"/>
                  </a:cubicBezTo>
                  <a:cubicBezTo>
                    <a:pt x="13" y="84"/>
                    <a:pt x="13" y="84"/>
                    <a:pt x="13" y="84"/>
                  </a:cubicBezTo>
                  <a:cubicBezTo>
                    <a:pt x="12" y="84"/>
                    <a:pt x="12" y="84"/>
                    <a:pt x="12" y="84"/>
                  </a:cubicBezTo>
                  <a:cubicBezTo>
                    <a:pt x="12" y="82"/>
                    <a:pt x="12" y="82"/>
                    <a:pt x="12" y="82"/>
                  </a:cubicBezTo>
                  <a:cubicBezTo>
                    <a:pt x="10" y="81"/>
                    <a:pt x="10" y="81"/>
                    <a:pt x="10" y="81"/>
                  </a:cubicBezTo>
                  <a:cubicBezTo>
                    <a:pt x="10" y="81"/>
                    <a:pt x="10" y="80"/>
                    <a:pt x="10" y="80"/>
                  </a:cubicBezTo>
                  <a:cubicBezTo>
                    <a:pt x="11" y="79"/>
                    <a:pt x="12" y="77"/>
                    <a:pt x="12" y="77"/>
                  </a:cubicBezTo>
                  <a:cubicBezTo>
                    <a:pt x="15" y="76"/>
                    <a:pt x="15" y="76"/>
                    <a:pt x="15" y="76"/>
                  </a:cubicBezTo>
                  <a:cubicBezTo>
                    <a:pt x="18" y="75"/>
                    <a:pt x="18" y="75"/>
                    <a:pt x="18" y="75"/>
                  </a:cubicBezTo>
                  <a:cubicBezTo>
                    <a:pt x="19" y="74"/>
                    <a:pt x="19" y="74"/>
                    <a:pt x="19" y="74"/>
                  </a:cubicBezTo>
                  <a:cubicBezTo>
                    <a:pt x="21" y="73"/>
                    <a:pt x="21" y="73"/>
                    <a:pt x="21" y="73"/>
                  </a:cubicBezTo>
                  <a:cubicBezTo>
                    <a:pt x="21" y="73"/>
                    <a:pt x="24" y="73"/>
                    <a:pt x="24" y="73"/>
                  </a:cubicBezTo>
                  <a:cubicBezTo>
                    <a:pt x="24" y="73"/>
                    <a:pt x="28" y="73"/>
                    <a:pt x="28" y="73"/>
                  </a:cubicBezTo>
                  <a:lnTo>
                    <a:pt x="31" y="75"/>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33" name="Freeform 51"/>
            <p:cNvSpPr>
              <a:spLocks/>
            </p:cNvSpPr>
            <p:nvPr/>
          </p:nvSpPr>
          <p:spPr bwMode="auto">
            <a:xfrm>
              <a:off x="5753789" y="1798916"/>
              <a:ext cx="494744" cy="296186"/>
            </a:xfrm>
            <a:custGeom>
              <a:avLst/>
              <a:gdLst>
                <a:gd name="T0" fmla="*/ 31 w 217"/>
                <a:gd name="T1" fmla="*/ 35 h 134"/>
                <a:gd name="T2" fmla="*/ 42 w 217"/>
                <a:gd name="T3" fmla="*/ 43 h 134"/>
                <a:gd name="T4" fmla="*/ 55 w 217"/>
                <a:gd name="T5" fmla="*/ 53 h 134"/>
                <a:gd name="T6" fmla="*/ 66 w 217"/>
                <a:gd name="T7" fmla="*/ 68 h 134"/>
                <a:gd name="T8" fmla="*/ 83 w 217"/>
                <a:gd name="T9" fmla="*/ 64 h 134"/>
                <a:gd name="T10" fmla="*/ 87 w 217"/>
                <a:gd name="T11" fmla="*/ 37 h 134"/>
                <a:gd name="T12" fmla="*/ 83 w 217"/>
                <a:gd name="T13" fmla="*/ 16 h 134"/>
                <a:gd name="T14" fmla="*/ 99 w 217"/>
                <a:gd name="T15" fmla="*/ 3 h 134"/>
                <a:gd name="T16" fmla="*/ 112 w 217"/>
                <a:gd name="T17" fmla="*/ 2 h 134"/>
                <a:gd name="T18" fmla="*/ 125 w 217"/>
                <a:gd name="T19" fmla="*/ 5 h 134"/>
                <a:gd name="T20" fmla="*/ 142 w 217"/>
                <a:gd name="T21" fmla="*/ 17 h 134"/>
                <a:gd name="T22" fmla="*/ 152 w 217"/>
                <a:gd name="T23" fmla="*/ 17 h 134"/>
                <a:gd name="T24" fmla="*/ 159 w 217"/>
                <a:gd name="T25" fmla="*/ 11 h 134"/>
                <a:gd name="T26" fmla="*/ 177 w 217"/>
                <a:gd name="T27" fmla="*/ 11 h 134"/>
                <a:gd name="T28" fmla="*/ 184 w 217"/>
                <a:gd name="T29" fmla="*/ 18 h 134"/>
                <a:gd name="T30" fmla="*/ 192 w 217"/>
                <a:gd name="T31" fmla="*/ 31 h 134"/>
                <a:gd name="T32" fmla="*/ 192 w 217"/>
                <a:gd name="T33" fmla="*/ 46 h 134"/>
                <a:gd name="T34" fmla="*/ 198 w 217"/>
                <a:gd name="T35" fmla="*/ 49 h 134"/>
                <a:gd name="T36" fmla="*/ 206 w 217"/>
                <a:gd name="T37" fmla="*/ 58 h 134"/>
                <a:gd name="T38" fmla="*/ 212 w 217"/>
                <a:gd name="T39" fmla="*/ 66 h 134"/>
                <a:gd name="T40" fmla="*/ 216 w 217"/>
                <a:gd name="T41" fmla="*/ 78 h 134"/>
                <a:gd name="T42" fmla="*/ 211 w 217"/>
                <a:gd name="T43" fmla="*/ 83 h 134"/>
                <a:gd name="T44" fmla="*/ 207 w 217"/>
                <a:gd name="T45" fmla="*/ 100 h 134"/>
                <a:gd name="T46" fmla="*/ 192 w 217"/>
                <a:gd name="T47" fmla="*/ 103 h 134"/>
                <a:gd name="T48" fmla="*/ 185 w 217"/>
                <a:gd name="T49" fmla="*/ 112 h 134"/>
                <a:gd name="T50" fmla="*/ 177 w 217"/>
                <a:gd name="T51" fmla="*/ 115 h 134"/>
                <a:gd name="T52" fmla="*/ 165 w 217"/>
                <a:gd name="T53" fmla="*/ 114 h 134"/>
                <a:gd name="T54" fmla="*/ 157 w 217"/>
                <a:gd name="T55" fmla="*/ 105 h 134"/>
                <a:gd name="T56" fmla="*/ 146 w 217"/>
                <a:gd name="T57" fmla="*/ 101 h 134"/>
                <a:gd name="T58" fmla="*/ 139 w 217"/>
                <a:gd name="T59" fmla="*/ 97 h 134"/>
                <a:gd name="T60" fmla="*/ 124 w 217"/>
                <a:gd name="T61" fmla="*/ 97 h 134"/>
                <a:gd name="T62" fmla="*/ 117 w 217"/>
                <a:gd name="T63" fmla="*/ 87 h 134"/>
                <a:gd name="T64" fmla="*/ 108 w 217"/>
                <a:gd name="T65" fmla="*/ 99 h 134"/>
                <a:gd name="T66" fmla="*/ 94 w 217"/>
                <a:gd name="T67" fmla="*/ 100 h 134"/>
                <a:gd name="T68" fmla="*/ 80 w 217"/>
                <a:gd name="T69" fmla="*/ 100 h 134"/>
                <a:gd name="T70" fmla="*/ 67 w 217"/>
                <a:gd name="T71" fmla="*/ 107 h 134"/>
                <a:gd name="T72" fmla="*/ 55 w 217"/>
                <a:gd name="T73" fmla="*/ 104 h 134"/>
                <a:gd name="T74" fmla="*/ 34 w 217"/>
                <a:gd name="T75" fmla="*/ 106 h 134"/>
                <a:gd name="T76" fmla="*/ 21 w 217"/>
                <a:gd name="T77" fmla="*/ 113 h 134"/>
                <a:gd name="T78" fmla="*/ 14 w 217"/>
                <a:gd name="T79" fmla="*/ 122 h 134"/>
                <a:gd name="T80" fmla="*/ 9 w 217"/>
                <a:gd name="T81" fmla="*/ 131 h 134"/>
                <a:gd name="T82" fmla="*/ 5 w 217"/>
                <a:gd name="T83" fmla="*/ 128 h 134"/>
                <a:gd name="T84" fmla="*/ 3 w 217"/>
                <a:gd name="T85" fmla="*/ 108 h 134"/>
                <a:gd name="T86" fmla="*/ 7 w 217"/>
                <a:gd name="T87" fmla="*/ 83 h 134"/>
                <a:gd name="T88" fmla="*/ 8 w 217"/>
                <a:gd name="T89" fmla="*/ 60 h 134"/>
                <a:gd name="T90" fmla="*/ 19 w 217"/>
                <a:gd name="T91" fmla="*/ 4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134">
                  <a:moveTo>
                    <a:pt x="19" y="45"/>
                  </a:moveTo>
                  <a:cubicBezTo>
                    <a:pt x="24" y="40"/>
                    <a:pt x="24" y="40"/>
                    <a:pt x="24" y="40"/>
                  </a:cubicBezTo>
                  <a:cubicBezTo>
                    <a:pt x="24" y="40"/>
                    <a:pt x="30" y="35"/>
                    <a:pt x="31" y="35"/>
                  </a:cubicBezTo>
                  <a:cubicBezTo>
                    <a:pt x="33" y="34"/>
                    <a:pt x="36" y="32"/>
                    <a:pt x="36" y="33"/>
                  </a:cubicBezTo>
                  <a:cubicBezTo>
                    <a:pt x="36" y="34"/>
                    <a:pt x="37" y="41"/>
                    <a:pt x="37" y="41"/>
                  </a:cubicBezTo>
                  <a:cubicBezTo>
                    <a:pt x="42" y="43"/>
                    <a:pt x="42" y="43"/>
                    <a:pt x="42" y="43"/>
                  </a:cubicBezTo>
                  <a:cubicBezTo>
                    <a:pt x="46" y="46"/>
                    <a:pt x="46" y="46"/>
                    <a:pt x="46" y="46"/>
                  </a:cubicBezTo>
                  <a:cubicBezTo>
                    <a:pt x="54" y="50"/>
                    <a:pt x="54" y="50"/>
                    <a:pt x="54" y="50"/>
                  </a:cubicBezTo>
                  <a:cubicBezTo>
                    <a:pt x="55" y="53"/>
                    <a:pt x="55" y="53"/>
                    <a:pt x="55" y="53"/>
                  </a:cubicBezTo>
                  <a:cubicBezTo>
                    <a:pt x="55" y="53"/>
                    <a:pt x="54" y="55"/>
                    <a:pt x="56" y="58"/>
                  </a:cubicBezTo>
                  <a:cubicBezTo>
                    <a:pt x="59" y="61"/>
                    <a:pt x="60" y="61"/>
                    <a:pt x="61" y="64"/>
                  </a:cubicBezTo>
                  <a:cubicBezTo>
                    <a:pt x="62" y="66"/>
                    <a:pt x="66" y="68"/>
                    <a:pt x="66" y="68"/>
                  </a:cubicBezTo>
                  <a:cubicBezTo>
                    <a:pt x="71" y="69"/>
                    <a:pt x="71" y="69"/>
                    <a:pt x="71" y="69"/>
                  </a:cubicBezTo>
                  <a:cubicBezTo>
                    <a:pt x="71" y="69"/>
                    <a:pt x="76" y="71"/>
                    <a:pt x="77" y="70"/>
                  </a:cubicBezTo>
                  <a:cubicBezTo>
                    <a:pt x="78" y="69"/>
                    <a:pt x="83" y="65"/>
                    <a:pt x="83" y="64"/>
                  </a:cubicBezTo>
                  <a:cubicBezTo>
                    <a:pt x="84" y="63"/>
                    <a:pt x="87" y="59"/>
                    <a:pt x="88" y="58"/>
                  </a:cubicBezTo>
                  <a:cubicBezTo>
                    <a:pt x="89" y="57"/>
                    <a:pt x="92" y="50"/>
                    <a:pt x="92" y="49"/>
                  </a:cubicBezTo>
                  <a:cubicBezTo>
                    <a:pt x="92" y="47"/>
                    <a:pt x="88" y="39"/>
                    <a:pt x="87" y="37"/>
                  </a:cubicBezTo>
                  <a:cubicBezTo>
                    <a:pt x="87" y="35"/>
                    <a:pt x="86" y="29"/>
                    <a:pt x="86" y="29"/>
                  </a:cubicBezTo>
                  <a:cubicBezTo>
                    <a:pt x="82" y="21"/>
                    <a:pt x="82" y="21"/>
                    <a:pt x="82" y="21"/>
                  </a:cubicBezTo>
                  <a:cubicBezTo>
                    <a:pt x="82" y="21"/>
                    <a:pt x="82" y="16"/>
                    <a:pt x="83" y="16"/>
                  </a:cubicBezTo>
                  <a:cubicBezTo>
                    <a:pt x="84" y="15"/>
                    <a:pt x="89" y="11"/>
                    <a:pt x="89" y="11"/>
                  </a:cubicBezTo>
                  <a:cubicBezTo>
                    <a:pt x="94" y="6"/>
                    <a:pt x="94" y="6"/>
                    <a:pt x="94" y="6"/>
                  </a:cubicBezTo>
                  <a:cubicBezTo>
                    <a:pt x="99" y="3"/>
                    <a:pt x="99" y="3"/>
                    <a:pt x="99" y="3"/>
                  </a:cubicBezTo>
                  <a:cubicBezTo>
                    <a:pt x="103" y="0"/>
                    <a:pt x="103" y="0"/>
                    <a:pt x="103" y="0"/>
                  </a:cubicBezTo>
                  <a:cubicBezTo>
                    <a:pt x="108" y="2"/>
                    <a:pt x="108" y="2"/>
                    <a:pt x="108" y="2"/>
                  </a:cubicBezTo>
                  <a:cubicBezTo>
                    <a:pt x="112" y="2"/>
                    <a:pt x="112" y="2"/>
                    <a:pt x="112" y="2"/>
                  </a:cubicBezTo>
                  <a:cubicBezTo>
                    <a:pt x="116" y="4"/>
                    <a:pt x="116" y="4"/>
                    <a:pt x="116" y="4"/>
                  </a:cubicBezTo>
                  <a:cubicBezTo>
                    <a:pt x="121" y="4"/>
                    <a:pt x="121" y="4"/>
                    <a:pt x="121" y="4"/>
                  </a:cubicBezTo>
                  <a:cubicBezTo>
                    <a:pt x="125" y="5"/>
                    <a:pt x="125" y="5"/>
                    <a:pt x="125" y="5"/>
                  </a:cubicBezTo>
                  <a:cubicBezTo>
                    <a:pt x="130" y="7"/>
                    <a:pt x="130" y="7"/>
                    <a:pt x="130" y="7"/>
                  </a:cubicBezTo>
                  <a:cubicBezTo>
                    <a:pt x="139" y="13"/>
                    <a:pt x="139" y="13"/>
                    <a:pt x="139" y="13"/>
                  </a:cubicBezTo>
                  <a:cubicBezTo>
                    <a:pt x="142" y="17"/>
                    <a:pt x="142" y="17"/>
                    <a:pt x="142" y="17"/>
                  </a:cubicBezTo>
                  <a:cubicBezTo>
                    <a:pt x="145" y="18"/>
                    <a:pt x="145" y="18"/>
                    <a:pt x="145" y="18"/>
                  </a:cubicBezTo>
                  <a:cubicBezTo>
                    <a:pt x="145" y="18"/>
                    <a:pt x="147" y="20"/>
                    <a:pt x="149" y="19"/>
                  </a:cubicBezTo>
                  <a:cubicBezTo>
                    <a:pt x="150" y="19"/>
                    <a:pt x="151" y="18"/>
                    <a:pt x="152" y="17"/>
                  </a:cubicBezTo>
                  <a:cubicBezTo>
                    <a:pt x="154" y="16"/>
                    <a:pt x="155" y="14"/>
                    <a:pt x="155" y="14"/>
                  </a:cubicBezTo>
                  <a:cubicBezTo>
                    <a:pt x="157" y="14"/>
                    <a:pt x="157" y="14"/>
                    <a:pt x="157" y="14"/>
                  </a:cubicBezTo>
                  <a:cubicBezTo>
                    <a:pt x="159" y="11"/>
                    <a:pt x="159" y="11"/>
                    <a:pt x="159" y="11"/>
                  </a:cubicBezTo>
                  <a:cubicBezTo>
                    <a:pt x="167" y="13"/>
                    <a:pt x="167" y="13"/>
                    <a:pt x="167" y="13"/>
                  </a:cubicBezTo>
                  <a:cubicBezTo>
                    <a:pt x="171" y="13"/>
                    <a:pt x="171" y="13"/>
                    <a:pt x="171" y="13"/>
                  </a:cubicBezTo>
                  <a:cubicBezTo>
                    <a:pt x="177" y="11"/>
                    <a:pt x="177" y="11"/>
                    <a:pt x="177" y="11"/>
                  </a:cubicBezTo>
                  <a:cubicBezTo>
                    <a:pt x="180" y="14"/>
                    <a:pt x="180" y="14"/>
                    <a:pt x="180" y="14"/>
                  </a:cubicBezTo>
                  <a:cubicBezTo>
                    <a:pt x="180" y="17"/>
                    <a:pt x="180" y="17"/>
                    <a:pt x="180" y="17"/>
                  </a:cubicBezTo>
                  <a:cubicBezTo>
                    <a:pt x="184" y="18"/>
                    <a:pt x="184" y="18"/>
                    <a:pt x="184" y="18"/>
                  </a:cubicBezTo>
                  <a:cubicBezTo>
                    <a:pt x="184" y="18"/>
                    <a:pt x="187" y="20"/>
                    <a:pt x="188" y="20"/>
                  </a:cubicBezTo>
                  <a:cubicBezTo>
                    <a:pt x="189" y="20"/>
                    <a:pt x="191" y="21"/>
                    <a:pt x="191" y="21"/>
                  </a:cubicBezTo>
                  <a:cubicBezTo>
                    <a:pt x="192" y="31"/>
                    <a:pt x="192" y="31"/>
                    <a:pt x="192" y="31"/>
                  </a:cubicBezTo>
                  <a:cubicBezTo>
                    <a:pt x="190" y="34"/>
                    <a:pt x="190" y="34"/>
                    <a:pt x="190" y="34"/>
                  </a:cubicBezTo>
                  <a:cubicBezTo>
                    <a:pt x="192" y="42"/>
                    <a:pt x="192" y="42"/>
                    <a:pt x="192" y="42"/>
                  </a:cubicBezTo>
                  <a:cubicBezTo>
                    <a:pt x="192" y="46"/>
                    <a:pt x="192" y="46"/>
                    <a:pt x="192" y="46"/>
                  </a:cubicBezTo>
                  <a:cubicBezTo>
                    <a:pt x="196" y="43"/>
                    <a:pt x="196" y="43"/>
                    <a:pt x="196" y="43"/>
                  </a:cubicBezTo>
                  <a:cubicBezTo>
                    <a:pt x="200" y="46"/>
                    <a:pt x="200" y="46"/>
                    <a:pt x="200" y="46"/>
                  </a:cubicBezTo>
                  <a:cubicBezTo>
                    <a:pt x="198" y="49"/>
                    <a:pt x="198" y="49"/>
                    <a:pt x="198" y="49"/>
                  </a:cubicBezTo>
                  <a:cubicBezTo>
                    <a:pt x="203" y="53"/>
                    <a:pt x="203" y="53"/>
                    <a:pt x="203" y="53"/>
                  </a:cubicBezTo>
                  <a:cubicBezTo>
                    <a:pt x="207" y="55"/>
                    <a:pt x="207" y="55"/>
                    <a:pt x="207" y="55"/>
                  </a:cubicBezTo>
                  <a:cubicBezTo>
                    <a:pt x="206" y="58"/>
                    <a:pt x="206" y="58"/>
                    <a:pt x="206" y="58"/>
                  </a:cubicBezTo>
                  <a:cubicBezTo>
                    <a:pt x="206" y="58"/>
                    <a:pt x="207" y="59"/>
                    <a:pt x="208" y="59"/>
                  </a:cubicBezTo>
                  <a:cubicBezTo>
                    <a:pt x="209" y="60"/>
                    <a:pt x="211" y="61"/>
                    <a:pt x="211" y="61"/>
                  </a:cubicBezTo>
                  <a:cubicBezTo>
                    <a:pt x="211" y="61"/>
                    <a:pt x="212" y="64"/>
                    <a:pt x="212" y="66"/>
                  </a:cubicBezTo>
                  <a:cubicBezTo>
                    <a:pt x="213" y="67"/>
                    <a:pt x="217" y="70"/>
                    <a:pt x="217" y="70"/>
                  </a:cubicBezTo>
                  <a:cubicBezTo>
                    <a:pt x="216" y="75"/>
                    <a:pt x="216" y="75"/>
                    <a:pt x="216" y="75"/>
                  </a:cubicBezTo>
                  <a:cubicBezTo>
                    <a:pt x="216" y="75"/>
                    <a:pt x="216" y="77"/>
                    <a:pt x="216" y="78"/>
                  </a:cubicBezTo>
                  <a:cubicBezTo>
                    <a:pt x="216" y="79"/>
                    <a:pt x="216" y="80"/>
                    <a:pt x="216" y="81"/>
                  </a:cubicBezTo>
                  <a:cubicBezTo>
                    <a:pt x="216" y="80"/>
                    <a:pt x="216" y="80"/>
                    <a:pt x="216" y="80"/>
                  </a:cubicBezTo>
                  <a:cubicBezTo>
                    <a:pt x="211" y="83"/>
                    <a:pt x="211" y="83"/>
                    <a:pt x="211" y="83"/>
                  </a:cubicBezTo>
                  <a:cubicBezTo>
                    <a:pt x="210" y="90"/>
                    <a:pt x="210" y="90"/>
                    <a:pt x="210" y="90"/>
                  </a:cubicBezTo>
                  <a:cubicBezTo>
                    <a:pt x="205" y="95"/>
                    <a:pt x="205" y="95"/>
                    <a:pt x="205" y="95"/>
                  </a:cubicBezTo>
                  <a:cubicBezTo>
                    <a:pt x="207" y="100"/>
                    <a:pt x="207" y="100"/>
                    <a:pt x="207" y="100"/>
                  </a:cubicBezTo>
                  <a:cubicBezTo>
                    <a:pt x="205" y="103"/>
                    <a:pt x="205" y="103"/>
                    <a:pt x="205" y="103"/>
                  </a:cubicBezTo>
                  <a:cubicBezTo>
                    <a:pt x="197" y="103"/>
                    <a:pt x="197" y="103"/>
                    <a:pt x="197" y="103"/>
                  </a:cubicBezTo>
                  <a:cubicBezTo>
                    <a:pt x="197" y="103"/>
                    <a:pt x="196" y="103"/>
                    <a:pt x="192" y="103"/>
                  </a:cubicBezTo>
                  <a:cubicBezTo>
                    <a:pt x="188" y="103"/>
                    <a:pt x="189" y="103"/>
                    <a:pt x="189" y="103"/>
                  </a:cubicBezTo>
                  <a:cubicBezTo>
                    <a:pt x="186" y="106"/>
                    <a:pt x="186" y="106"/>
                    <a:pt x="186" y="106"/>
                  </a:cubicBezTo>
                  <a:cubicBezTo>
                    <a:pt x="185" y="112"/>
                    <a:pt x="185" y="112"/>
                    <a:pt x="185" y="112"/>
                  </a:cubicBezTo>
                  <a:cubicBezTo>
                    <a:pt x="185" y="112"/>
                    <a:pt x="183" y="112"/>
                    <a:pt x="179" y="113"/>
                  </a:cubicBezTo>
                  <a:cubicBezTo>
                    <a:pt x="177" y="114"/>
                    <a:pt x="177" y="115"/>
                    <a:pt x="177" y="115"/>
                  </a:cubicBezTo>
                  <a:cubicBezTo>
                    <a:pt x="177" y="115"/>
                    <a:pt x="177" y="115"/>
                    <a:pt x="177" y="115"/>
                  </a:cubicBezTo>
                  <a:cubicBezTo>
                    <a:pt x="174" y="115"/>
                    <a:pt x="174" y="115"/>
                    <a:pt x="174" y="115"/>
                  </a:cubicBezTo>
                  <a:cubicBezTo>
                    <a:pt x="169" y="114"/>
                    <a:pt x="169" y="114"/>
                    <a:pt x="169" y="114"/>
                  </a:cubicBezTo>
                  <a:cubicBezTo>
                    <a:pt x="165" y="114"/>
                    <a:pt x="165" y="114"/>
                    <a:pt x="165" y="114"/>
                  </a:cubicBezTo>
                  <a:cubicBezTo>
                    <a:pt x="163" y="110"/>
                    <a:pt x="163" y="110"/>
                    <a:pt x="163" y="110"/>
                  </a:cubicBezTo>
                  <a:cubicBezTo>
                    <a:pt x="160" y="109"/>
                    <a:pt x="160" y="109"/>
                    <a:pt x="160" y="109"/>
                  </a:cubicBezTo>
                  <a:cubicBezTo>
                    <a:pt x="157" y="105"/>
                    <a:pt x="157" y="105"/>
                    <a:pt x="157" y="105"/>
                  </a:cubicBezTo>
                  <a:cubicBezTo>
                    <a:pt x="153" y="104"/>
                    <a:pt x="153" y="104"/>
                    <a:pt x="153" y="104"/>
                  </a:cubicBezTo>
                  <a:cubicBezTo>
                    <a:pt x="151" y="101"/>
                    <a:pt x="151" y="101"/>
                    <a:pt x="151" y="101"/>
                  </a:cubicBezTo>
                  <a:cubicBezTo>
                    <a:pt x="146" y="101"/>
                    <a:pt x="146" y="101"/>
                    <a:pt x="146" y="101"/>
                  </a:cubicBezTo>
                  <a:cubicBezTo>
                    <a:pt x="143" y="99"/>
                    <a:pt x="143" y="99"/>
                    <a:pt x="143" y="99"/>
                  </a:cubicBezTo>
                  <a:cubicBezTo>
                    <a:pt x="142" y="97"/>
                    <a:pt x="142" y="97"/>
                    <a:pt x="142" y="97"/>
                  </a:cubicBezTo>
                  <a:cubicBezTo>
                    <a:pt x="139" y="97"/>
                    <a:pt x="139" y="97"/>
                    <a:pt x="139" y="97"/>
                  </a:cubicBezTo>
                  <a:cubicBezTo>
                    <a:pt x="135" y="98"/>
                    <a:pt x="135" y="98"/>
                    <a:pt x="135" y="98"/>
                  </a:cubicBezTo>
                  <a:cubicBezTo>
                    <a:pt x="128" y="100"/>
                    <a:pt x="128" y="100"/>
                    <a:pt x="128" y="100"/>
                  </a:cubicBezTo>
                  <a:cubicBezTo>
                    <a:pt x="124" y="97"/>
                    <a:pt x="124" y="97"/>
                    <a:pt x="124" y="97"/>
                  </a:cubicBezTo>
                  <a:cubicBezTo>
                    <a:pt x="123" y="96"/>
                    <a:pt x="123" y="96"/>
                    <a:pt x="123" y="96"/>
                  </a:cubicBezTo>
                  <a:cubicBezTo>
                    <a:pt x="119" y="93"/>
                    <a:pt x="119" y="93"/>
                    <a:pt x="119" y="93"/>
                  </a:cubicBezTo>
                  <a:cubicBezTo>
                    <a:pt x="117" y="87"/>
                    <a:pt x="117" y="87"/>
                    <a:pt x="117" y="87"/>
                  </a:cubicBezTo>
                  <a:cubicBezTo>
                    <a:pt x="117" y="87"/>
                    <a:pt x="113" y="90"/>
                    <a:pt x="112" y="90"/>
                  </a:cubicBezTo>
                  <a:cubicBezTo>
                    <a:pt x="112" y="90"/>
                    <a:pt x="109" y="95"/>
                    <a:pt x="109" y="95"/>
                  </a:cubicBezTo>
                  <a:cubicBezTo>
                    <a:pt x="108" y="99"/>
                    <a:pt x="108" y="99"/>
                    <a:pt x="108" y="99"/>
                  </a:cubicBezTo>
                  <a:cubicBezTo>
                    <a:pt x="102" y="97"/>
                    <a:pt x="102" y="97"/>
                    <a:pt x="102" y="97"/>
                  </a:cubicBezTo>
                  <a:cubicBezTo>
                    <a:pt x="102" y="97"/>
                    <a:pt x="99" y="101"/>
                    <a:pt x="99" y="102"/>
                  </a:cubicBezTo>
                  <a:cubicBezTo>
                    <a:pt x="98" y="102"/>
                    <a:pt x="94" y="100"/>
                    <a:pt x="94" y="100"/>
                  </a:cubicBezTo>
                  <a:cubicBezTo>
                    <a:pt x="88" y="100"/>
                    <a:pt x="88" y="100"/>
                    <a:pt x="88" y="100"/>
                  </a:cubicBezTo>
                  <a:cubicBezTo>
                    <a:pt x="88" y="100"/>
                    <a:pt x="82" y="100"/>
                    <a:pt x="81" y="99"/>
                  </a:cubicBezTo>
                  <a:cubicBezTo>
                    <a:pt x="80" y="99"/>
                    <a:pt x="80" y="100"/>
                    <a:pt x="80" y="100"/>
                  </a:cubicBezTo>
                  <a:cubicBezTo>
                    <a:pt x="75" y="101"/>
                    <a:pt x="75" y="101"/>
                    <a:pt x="75" y="101"/>
                  </a:cubicBezTo>
                  <a:cubicBezTo>
                    <a:pt x="69" y="102"/>
                    <a:pt x="69" y="102"/>
                    <a:pt x="69" y="102"/>
                  </a:cubicBezTo>
                  <a:cubicBezTo>
                    <a:pt x="69" y="102"/>
                    <a:pt x="68" y="106"/>
                    <a:pt x="67" y="107"/>
                  </a:cubicBezTo>
                  <a:cubicBezTo>
                    <a:pt x="66" y="107"/>
                    <a:pt x="63" y="104"/>
                    <a:pt x="62" y="103"/>
                  </a:cubicBezTo>
                  <a:cubicBezTo>
                    <a:pt x="62" y="102"/>
                    <a:pt x="59" y="101"/>
                    <a:pt x="59" y="101"/>
                  </a:cubicBezTo>
                  <a:cubicBezTo>
                    <a:pt x="55" y="104"/>
                    <a:pt x="55" y="104"/>
                    <a:pt x="55" y="104"/>
                  </a:cubicBezTo>
                  <a:cubicBezTo>
                    <a:pt x="55" y="104"/>
                    <a:pt x="48" y="105"/>
                    <a:pt x="47" y="105"/>
                  </a:cubicBezTo>
                  <a:cubicBezTo>
                    <a:pt x="46" y="105"/>
                    <a:pt x="41" y="107"/>
                    <a:pt x="41" y="107"/>
                  </a:cubicBezTo>
                  <a:cubicBezTo>
                    <a:pt x="34" y="106"/>
                    <a:pt x="34" y="106"/>
                    <a:pt x="34" y="106"/>
                  </a:cubicBezTo>
                  <a:cubicBezTo>
                    <a:pt x="31" y="109"/>
                    <a:pt x="31" y="109"/>
                    <a:pt x="31" y="109"/>
                  </a:cubicBezTo>
                  <a:cubicBezTo>
                    <a:pt x="25" y="113"/>
                    <a:pt x="25" y="113"/>
                    <a:pt x="25" y="113"/>
                  </a:cubicBezTo>
                  <a:cubicBezTo>
                    <a:pt x="21" y="113"/>
                    <a:pt x="21" y="113"/>
                    <a:pt x="21" y="113"/>
                  </a:cubicBezTo>
                  <a:cubicBezTo>
                    <a:pt x="19" y="118"/>
                    <a:pt x="19" y="118"/>
                    <a:pt x="19" y="118"/>
                  </a:cubicBezTo>
                  <a:cubicBezTo>
                    <a:pt x="15" y="120"/>
                    <a:pt x="15" y="120"/>
                    <a:pt x="15" y="120"/>
                  </a:cubicBezTo>
                  <a:cubicBezTo>
                    <a:pt x="14" y="122"/>
                    <a:pt x="14" y="122"/>
                    <a:pt x="14" y="122"/>
                  </a:cubicBezTo>
                  <a:cubicBezTo>
                    <a:pt x="13" y="128"/>
                    <a:pt x="13" y="128"/>
                    <a:pt x="13" y="128"/>
                  </a:cubicBezTo>
                  <a:cubicBezTo>
                    <a:pt x="13" y="128"/>
                    <a:pt x="10" y="129"/>
                    <a:pt x="8" y="129"/>
                  </a:cubicBezTo>
                  <a:cubicBezTo>
                    <a:pt x="7" y="130"/>
                    <a:pt x="9" y="131"/>
                    <a:pt x="9" y="131"/>
                  </a:cubicBezTo>
                  <a:cubicBezTo>
                    <a:pt x="8" y="134"/>
                    <a:pt x="8" y="134"/>
                    <a:pt x="8" y="134"/>
                  </a:cubicBezTo>
                  <a:cubicBezTo>
                    <a:pt x="8" y="134"/>
                    <a:pt x="7" y="133"/>
                    <a:pt x="7" y="133"/>
                  </a:cubicBezTo>
                  <a:cubicBezTo>
                    <a:pt x="7" y="133"/>
                    <a:pt x="6" y="130"/>
                    <a:pt x="5" y="128"/>
                  </a:cubicBezTo>
                  <a:cubicBezTo>
                    <a:pt x="3" y="126"/>
                    <a:pt x="1" y="117"/>
                    <a:pt x="1" y="117"/>
                  </a:cubicBezTo>
                  <a:cubicBezTo>
                    <a:pt x="3" y="113"/>
                    <a:pt x="3" y="113"/>
                    <a:pt x="3" y="113"/>
                  </a:cubicBezTo>
                  <a:cubicBezTo>
                    <a:pt x="3" y="113"/>
                    <a:pt x="3" y="109"/>
                    <a:pt x="3" y="108"/>
                  </a:cubicBezTo>
                  <a:cubicBezTo>
                    <a:pt x="2" y="106"/>
                    <a:pt x="1" y="97"/>
                    <a:pt x="1" y="97"/>
                  </a:cubicBezTo>
                  <a:cubicBezTo>
                    <a:pt x="1" y="97"/>
                    <a:pt x="0" y="93"/>
                    <a:pt x="0" y="92"/>
                  </a:cubicBezTo>
                  <a:cubicBezTo>
                    <a:pt x="0" y="91"/>
                    <a:pt x="7" y="83"/>
                    <a:pt x="7" y="83"/>
                  </a:cubicBezTo>
                  <a:cubicBezTo>
                    <a:pt x="7" y="82"/>
                    <a:pt x="8" y="74"/>
                    <a:pt x="8" y="74"/>
                  </a:cubicBezTo>
                  <a:cubicBezTo>
                    <a:pt x="6" y="68"/>
                    <a:pt x="6" y="68"/>
                    <a:pt x="6" y="68"/>
                  </a:cubicBezTo>
                  <a:cubicBezTo>
                    <a:pt x="8" y="60"/>
                    <a:pt x="8" y="60"/>
                    <a:pt x="8" y="60"/>
                  </a:cubicBezTo>
                  <a:cubicBezTo>
                    <a:pt x="10" y="51"/>
                    <a:pt x="10" y="51"/>
                    <a:pt x="10" y="51"/>
                  </a:cubicBezTo>
                  <a:cubicBezTo>
                    <a:pt x="10" y="51"/>
                    <a:pt x="11" y="47"/>
                    <a:pt x="12" y="47"/>
                  </a:cubicBezTo>
                  <a:cubicBezTo>
                    <a:pt x="13" y="46"/>
                    <a:pt x="19" y="45"/>
                    <a:pt x="19" y="45"/>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34" name="Freeform 61"/>
            <p:cNvSpPr>
              <a:spLocks noEditPoints="1"/>
            </p:cNvSpPr>
            <p:nvPr/>
          </p:nvSpPr>
          <p:spPr bwMode="auto">
            <a:xfrm>
              <a:off x="5535002" y="3399175"/>
              <a:ext cx="359514" cy="307906"/>
            </a:xfrm>
            <a:custGeom>
              <a:avLst/>
              <a:gdLst>
                <a:gd name="T0" fmla="*/ 132 w 158"/>
                <a:gd name="T1" fmla="*/ 9 h 139"/>
                <a:gd name="T2" fmla="*/ 138 w 158"/>
                <a:gd name="T3" fmla="*/ 25 h 139"/>
                <a:gd name="T4" fmla="*/ 135 w 158"/>
                <a:gd name="T5" fmla="*/ 42 h 139"/>
                <a:gd name="T6" fmla="*/ 151 w 158"/>
                <a:gd name="T7" fmla="*/ 49 h 139"/>
                <a:gd name="T8" fmla="*/ 152 w 158"/>
                <a:gd name="T9" fmla="*/ 59 h 139"/>
                <a:gd name="T10" fmla="*/ 149 w 158"/>
                <a:gd name="T11" fmla="*/ 65 h 139"/>
                <a:gd name="T12" fmla="*/ 151 w 158"/>
                <a:gd name="T13" fmla="*/ 79 h 139"/>
                <a:gd name="T14" fmla="*/ 141 w 158"/>
                <a:gd name="T15" fmla="*/ 85 h 139"/>
                <a:gd name="T16" fmla="*/ 135 w 158"/>
                <a:gd name="T17" fmla="*/ 87 h 139"/>
                <a:gd name="T18" fmla="*/ 140 w 158"/>
                <a:gd name="T19" fmla="*/ 93 h 139"/>
                <a:gd name="T20" fmla="*/ 138 w 158"/>
                <a:gd name="T21" fmla="*/ 97 h 139"/>
                <a:gd name="T22" fmla="*/ 129 w 158"/>
                <a:gd name="T23" fmla="*/ 103 h 139"/>
                <a:gd name="T24" fmla="*/ 121 w 158"/>
                <a:gd name="T25" fmla="*/ 115 h 139"/>
                <a:gd name="T26" fmla="*/ 125 w 158"/>
                <a:gd name="T27" fmla="*/ 129 h 139"/>
                <a:gd name="T28" fmla="*/ 126 w 158"/>
                <a:gd name="T29" fmla="*/ 137 h 139"/>
                <a:gd name="T30" fmla="*/ 118 w 158"/>
                <a:gd name="T31" fmla="*/ 139 h 139"/>
                <a:gd name="T32" fmla="*/ 114 w 158"/>
                <a:gd name="T33" fmla="*/ 138 h 139"/>
                <a:gd name="T34" fmla="*/ 113 w 158"/>
                <a:gd name="T35" fmla="*/ 137 h 139"/>
                <a:gd name="T36" fmla="*/ 113 w 158"/>
                <a:gd name="T37" fmla="*/ 137 h 139"/>
                <a:gd name="T38" fmla="*/ 113 w 158"/>
                <a:gd name="T39" fmla="*/ 137 h 139"/>
                <a:gd name="T40" fmla="*/ 112 w 158"/>
                <a:gd name="T41" fmla="*/ 137 h 139"/>
                <a:gd name="T42" fmla="*/ 99 w 158"/>
                <a:gd name="T43" fmla="*/ 129 h 139"/>
                <a:gd name="T44" fmla="*/ 87 w 158"/>
                <a:gd name="T45" fmla="*/ 116 h 139"/>
                <a:gd name="T46" fmla="*/ 68 w 158"/>
                <a:gd name="T47" fmla="*/ 100 h 139"/>
                <a:gd name="T48" fmla="*/ 56 w 158"/>
                <a:gd name="T49" fmla="*/ 89 h 139"/>
                <a:gd name="T50" fmla="*/ 43 w 158"/>
                <a:gd name="T51" fmla="*/ 79 h 139"/>
                <a:gd name="T52" fmla="*/ 31 w 158"/>
                <a:gd name="T53" fmla="*/ 68 h 139"/>
                <a:gd name="T54" fmla="*/ 23 w 158"/>
                <a:gd name="T55" fmla="*/ 54 h 139"/>
                <a:gd name="T56" fmla="*/ 14 w 158"/>
                <a:gd name="T57" fmla="*/ 43 h 139"/>
                <a:gd name="T58" fmla="*/ 5 w 158"/>
                <a:gd name="T59" fmla="*/ 36 h 139"/>
                <a:gd name="T60" fmla="*/ 1 w 158"/>
                <a:gd name="T61" fmla="*/ 20 h 139"/>
                <a:gd name="T62" fmla="*/ 2 w 158"/>
                <a:gd name="T63" fmla="*/ 10 h 139"/>
                <a:gd name="T64" fmla="*/ 8 w 158"/>
                <a:gd name="T65" fmla="*/ 7 h 139"/>
                <a:gd name="T66" fmla="*/ 23 w 158"/>
                <a:gd name="T67" fmla="*/ 13 h 139"/>
                <a:gd name="T68" fmla="*/ 35 w 158"/>
                <a:gd name="T69" fmla="*/ 4 h 139"/>
                <a:gd name="T70" fmla="*/ 48 w 158"/>
                <a:gd name="T71" fmla="*/ 2 h 139"/>
                <a:gd name="T72" fmla="*/ 61 w 158"/>
                <a:gd name="T73" fmla="*/ 4 h 139"/>
                <a:gd name="T74" fmla="*/ 80 w 158"/>
                <a:gd name="T75" fmla="*/ 6 h 139"/>
                <a:gd name="T76" fmla="*/ 90 w 158"/>
                <a:gd name="T77" fmla="*/ 3 h 139"/>
                <a:gd name="T78" fmla="*/ 97 w 158"/>
                <a:gd name="T79" fmla="*/ 2 h 139"/>
                <a:gd name="T80" fmla="*/ 98 w 158"/>
                <a:gd name="T81" fmla="*/ 2 h 139"/>
                <a:gd name="T82" fmla="*/ 98 w 158"/>
                <a:gd name="T83" fmla="*/ 2 h 139"/>
                <a:gd name="T84" fmla="*/ 99 w 158"/>
                <a:gd name="T85" fmla="*/ 2 h 139"/>
                <a:gd name="T86" fmla="*/ 99 w 158"/>
                <a:gd name="T87" fmla="*/ 2 h 139"/>
                <a:gd name="T88" fmla="*/ 99 w 158"/>
                <a:gd name="T89" fmla="*/ 2 h 139"/>
                <a:gd name="T90" fmla="*/ 100 w 158"/>
                <a:gd name="T91" fmla="*/ 1 h 139"/>
                <a:gd name="T92" fmla="*/ 100 w 158"/>
                <a:gd name="T93" fmla="*/ 1 h 139"/>
                <a:gd name="T94" fmla="*/ 100 w 158"/>
                <a:gd name="T95" fmla="*/ 1 h 139"/>
                <a:gd name="T96" fmla="*/ 100 w 158"/>
                <a:gd name="T97" fmla="*/ 1 h 139"/>
                <a:gd name="T98" fmla="*/ 100 w 158"/>
                <a:gd name="T99" fmla="*/ 1 h 139"/>
                <a:gd name="T100" fmla="*/ 103 w 158"/>
                <a:gd name="T101" fmla="*/ 4 h 139"/>
                <a:gd name="T102" fmla="*/ 117 w 158"/>
                <a:gd name="T103" fmla="*/ 8 h 139"/>
                <a:gd name="T104" fmla="*/ 130 w 158"/>
                <a:gd name="T105" fmla="*/ 1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8" h="139">
                  <a:moveTo>
                    <a:pt x="145" y="83"/>
                  </a:moveTo>
                  <a:cubicBezTo>
                    <a:pt x="146" y="83"/>
                    <a:pt x="146" y="83"/>
                    <a:pt x="146" y="83"/>
                  </a:cubicBezTo>
                  <a:cubicBezTo>
                    <a:pt x="146" y="83"/>
                    <a:pt x="146" y="83"/>
                    <a:pt x="146" y="83"/>
                  </a:cubicBezTo>
                  <a:cubicBezTo>
                    <a:pt x="145" y="83"/>
                    <a:pt x="145" y="83"/>
                    <a:pt x="145" y="83"/>
                  </a:cubicBezTo>
                  <a:close/>
                  <a:moveTo>
                    <a:pt x="132" y="9"/>
                  </a:moveTo>
                  <a:cubicBezTo>
                    <a:pt x="132" y="9"/>
                    <a:pt x="132" y="9"/>
                    <a:pt x="132" y="9"/>
                  </a:cubicBezTo>
                  <a:cubicBezTo>
                    <a:pt x="138" y="10"/>
                    <a:pt x="138" y="10"/>
                    <a:pt x="138" y="10"/>
                  </a:cubicBezTo>
                  <a:cubicBezTo>
                    <a:pt x="141" y="11"/>
                    <a:pt x="141" y="11"/>
                    <a:pt x="141" y="11"/>
                  </a:cubicBezTo>
                  <a:cubicBezTo>
                    <a:pt x="141" y="14"/>
                    <a:pt x="141" y="14"/>
                    <a:pt x="141" y="14"/>
                  </a:cubicBezTo>
                  <a:cubicBezTo>
                    <a:pt x="141" y="18"/>
                    <a:pt x="141" y="18"/>
                    <a:pt x="141" y="18"/>
                  </a:cubicBezTo>
                  <a:cubicBezTo>
                    <a:pt x="141" y="21"/>
                    <a:pt x="141" y="21"/>
                    <a:pt x="141" y="21"/>
                  </a:cubicBezTo>
                  <a:cubicBezTo>
                    <a:pt x="138" y="25"/>
                    <a:pt x="138" y="25"/>
                    <a:pt x="138" y="25"/>
                  </a:cubicBezTo>
                  <a:cubicBezTo>
                    <a:pt x="138" y="25"/>
                    <a:pt x="137" y="28"/>
                    <a:pt x="137" y="28"/>
                  </a:cubicBezTo>
                  <a:cubicBezTo>
                    <a:pt x="137" y="29"/>
                    <a:pt x="136" y="31"/>
                    <a:pt x="136" y="31"/>
                  </a:cubicBezTo>
                  <a:cubicBezTo>
                    <a:pt x="136" y="31"/>
                    <a:pt x="134" y="30"/>
                    <a:pt x="135" y="33"/>
                  </a:cubicBezTo>
                  <a:cubicBezTo>
                    <a:pt x="135" y="36"/>
                    <a:pt x="136" y="35"/>
                    <a:pt x="136" y="36"/>
                  </a:cubicBezTo>
                  <a:cubicBezTo>
                    <a:pt x="136" y="37"/>
                    <a:pt x="136" y="39"/>
                    <a:pt x="136" y="40"/>
                  </a:cubicBezTo>
                  <a:cubicBezTo>
                    <a:pt x="135" y="41"/>
                    <a:pt x="136" y="41"/>
                    <a:pt x="135" y="42"/>
                  </a:cubicBezTo>
                  <a:cubicBezTo>
                    <a:pt x="135" y="43"/>
                    <a:pt x="137" y="44"/>
                    <a:pt x="139" y="44"/>
                  </a:cubicBezTo>
                  <a:cubicBezTo>
                    <a:pt x="141" y="45"/>
                    <a:pt x="141" y="44"/>
                    <a:pt x="142" y="44"/>
                  </a:cubicBezTo>
                  <a:cubicBezTo>
                    <a:pt x="143" y="44"/>
                    <a:pt x="144" y="45"/>
                    <a:pt x="145" y="45"/>
                  </a:cubicBezTo>
                  <a:cubicBezTo>
                    <a:pt x="146" y="46"/>
                    <a:pt x="146" y="46"/>
                    <a:pt x="146" y="47"/>
                  </a:cubicBezTo>
                  <a:cubicBezTo>
                    <a:pt x="147" y="48"/>
                    <a:pt x="148" y="49"/>
                    <a:pt x="149" y="50"/>
                  </a:cubicBezTo>
                  <a:cubicBezTo>
                    <a:pt x="150" y="50"/>
                    <a:pt x="150" y="49"/>
                    <a:pt x="151" y="49"/>
                  </a:cubicBezTo>
                  <a:cubicBezTo>
                    <a:pt x="151" y="50"/>
                    <a:pt x="152" y="51"/>
                    <a:pt x="153" y="51"/>
                  </a:cubicBezTo>
                  <a:cubicBezTo>
                    <a:pt x="153" y="52"/>
                    <a:pt x="154" y="53"/>
                    <a:pt x="155" y="53"/>
                  </a:cubicBezTo>
                  <a:cubicBezTo>
                    <a:pt x="155" y="53"/>
                    <a:pt x="157" y="54"/>
                    <a:pt x="157" y="54"/>
                  </a:cubicBezTo>
                  <a:cubicBezTo>
                    <a:pt x="158" y="55"/>
                    <a:pt x="157" y="56"/>
                    <a:pt x="157" y="56"/>
                  </a:cubicBezTo>
                  <a:cubicBezTo>
                    <a:pt x="156" y="56"/>
                    <a:pt x="156" y="58"/>
                    <a:pt x="155" y="58"/>
                  </a:cubicBezTo>
                  <a:cubicBezTo>
                    <a:pt x="155" y="58"/>
                    <a:pt x="152" y="59"/>
                    <a:pt x="152" y="59"/>
                  </a:cubicBezTo>
                  <a:cubicBezTo>
                    <a:pt x="151" y="59"/>
                    <a:pt x="150" y="59"/>
                    <a:pt x="149" y="59"/>
                  </a:cubicBezTo>
                  <a:cubicBezTo>
                    <a:pt x="148" y="59"/>
                    <a:pt x="147" y="59"/>
                    <a:pt x="146" y="58"/>
                  </a:cubicBezTo>
                  <a:cubicBezTo>
                    <a:pt x="145" y="58"/>
                    <a:pt x="145" y="58"/>
                    <a:pt x="144" y="58"/>
                  </a:cubicBezTo>
                  <a:cubicBezTo>
                    <a:pt x="144" y="59"/>
                    <a:pt x="144" y="61"/>
                    <a:pt x="144" y="61"/>
                  </a:cubicBezTo>
                  <a:cubicBezTo>
                    <a:pt x="144" y="61"/>
                    <a:pt x="145" y="62"/>
                    <a:pt x="146" y="63"/>
                  </a:cubicBezTo>
                  <a:cubicBezTo>
                    <a:pt x="146" y="63"/>
                    <a:pt x="148" y="65"/>
                    <a:pt x="149" y="65"/>
                  </a:cubicBezTo>
                  <a:cubicBezTo>
                    <a:pt x="149" y="65"/>
                    <a:pt x="150" y="66"/>
                    <a:pt x="151" y="67"/>
                  </a:cubicBezTo>
                  <a:cubicBezTo>
                    <a:pt x="152" y="69"/>
                    <a:pt x="152" y="70"/>
                    <a:pt x="152" y="70"/>
                  </a:cubicBezTo>
                  <a:cubicBezTo>
                    <a:pt x="157" y="74"/>
                    <a:pt x="157" y="74"/>
                    <a:pt x="157" y="74"/>
                  </a:cubicBezTo>
                  <a:cubicBezTo>
                    <a:pt x="157" y="74"/>
                    <a:pt x="157" y="75"/>
                    <a:pt x="157" y="78"/>
                  </a:cubicBezTo>
                  <a:cubicBezTo>
                    <a:pt x="157" y="82"/>
                    <a:pt x="156" y="80"/>
                    <a:pt x="155" y="80"/>
                  </a:cubicBezTo>
                  <a:cubicBezTo>
                    <a:pt x="154" y="80"/>
                    <a:pt x="153" y="80"/>
                    <a:pt x="151" y="79"/>
                  </a:cubicBezTo>
                  <a:cubicBezTo>
                    <a:pt x="150" y="79"/>
                    <a:pt x="150" y="79"/>
                    <a:pt x="150" y="79"/>
                  </a:cubicBezTo>
                  <a:cubicBezTo>
                    <a:pt x="148" y="82"/>
                    <a:pt x="148" y="82"/>
                    <a:pt x="148" y="82"/>
                  </a:cubicBezTo>
                  <a:cubicBezTo>
                    <a:pt x="148" y="82"/>
                    <a:pt x="146" y="82"/>
                    <a:pt x="145" y="83"/>
                  </a:cubicBezTo>
                  <a:cubicBezTo>
                    <a:pt x="144" y="83"/>
                    <a:pt x="144" y="83"/>
                    <a:pt x="144" y="83"/>
                  </a:cubicBezTo>
                  <a:cubicBezTo>
                    <a:pt x="144" y="83"/>
                    <a:pt x="142" y="84"/>
                    <a:pt x="142" y="84"/>
                  </a:cubicBezTo>
                  <a:cubicBezTo>
                    <a:pt x="142" y="84"/>
                    <a:pt x="141" y="85"/>
                    <a:pt x="141" y="85"/>
                  </a:cubicBezTo>
                  <a:cubicBezTo>
                    <a:pt x="140" y="85"/>
                    <a:pt x="140" y="85"/>
                    <a:pt x="140" y="85"/>
                  </a:cubicBezTo>
                  <a:cubicBezTo>
                    <a:pt x="139" y="84"/>
                    <a:pt x="139" y="84"/>
                    <a:pt x="139" y="84"/>
                  </a:cubicBezTo>
                  <a:cubicBezTo>
                    <a:pt x="138" y="83"/>
                    <a:pt x="138" y="83"/>
                    <a:pt x="138" y="83"/>
                  </a:cubicBezTo>
                  <a:cubicBezTo>
                    <a:pt x="136" y="85"/>
                    <a:pt x="136" y="85"/>
                    <a:pt x="136" y="85"/>
                  </a:cubicBezTo>
                  <a:cubicBezTo>
                    <a:pt x="135" y="86"/>
                    <a:pt x="135" y="86"/>
                    <a:pt x="135" y="86"/>
                  </a:cubicBezTo>
                  <a:cubicBezTo>
                    <a:pt x="135" y="86"/>
                    <a:pt x="135" y="87"/>
                    <a:pt x="135" y="87"/>
                  </a:cubicBezTo>
                  <a:cubicBezTo>
                    <a:pt x="135" y="87"/>
                    <a:pt x="137" y="87"/>
                    <a:pt x="137" y="87"/>
                  </a:cubicBezTo>
                  <a:cubicBezTo>
                    <a:pt x="137" y="89"/>
                    <a:pt x="137" y="89"/>
                    <a:pt x="137" y="89"/>
                  </a:cubicBezTo>
                  <a:cubicBezTo>
                    <a:pt x="137" y="89"/>
                    <a:pt x="137" y="89"/>
                    <a:pt x="138" y="89"/>
                  </a:cubicBezTo>
                  <a:cubicBezTo>
                    <a:pt x="138" y="89"/>
                    <a:pt x="139" y="90"/>
                    <a:pt x="139" y="90"/>
                  </a:cubicBezTo>
                  <a:cubicBezTo>
                    <a:pt x="140" y="91"/>
                    <a:pt x="140" y="91"/>
                    <a:pt x="140" y="91"/>
                  </a:cubicBezTo>
                  <a:cubicBezTo>
                    <a:pt x="140" y="93"/>
                    <a:pt x="140" y="93"/>
                    <a:pt x="140" y="93"/>
                  </a:cubicBezTo>
                  <a:cubicBezTo>
                    <a:pt x="142" y="94"/>
                    <a:pt x="142" y="94"/>
                    <a:pt x="142" y="94"/>
                  </a:cubicBezTo>
                  <a:cubicBezTo>
                    <a:pt x="142" y="96"/>
                    <a:pt x="142" y="96"/>
                    <a:pt x="142" y="96"/>
                  </a:cubicBezTo>
                  <a:cubicBezTo>
                    <a:pt x="141" y="97"/>
                    <a:pt x="141" y="97"/>
                    <a:pt x="141" y="97"/>
                  </a:cubicBezTo>
                  <a:cubicBezTo>
                    <a:pt x="140" y="98"/>
                    <a:pt x="140" y="98"/>
                    <a:pt x="140" y="98"/>
                  </a:cubicBezTo>
                  <a:cubicBezTo>
                    <a:pt x="138" y="98"/>
                    <a:pt x="138" y="98"/>
                    <a:pt x="138" y="98"/>
                  </a:cubicBezTo>
                  <a:cubicBezTo>
                    <a:pt x="138" y="97"/>
                    <a:pt x="138" y="97"/>
                    <a:pt x="138" y="97"/>
                  </a:cubicBezTo>
                  <a:cubicBezTo>
                    <a:pt x="137" y="95"/>
                    <a:pt x="137" y="95"/>
                    <a:pt x="137" y="95"/>
                  </a:cubicBezTo>
                  <a:cubicBezTo>
                    <a:pt x="136" y="94"/>
                    <a:pt x="136" y="94"/>
                    <a:pt x="136" y="94"/>
                  </a:cubicBezTo>
                  <a:cubicBezTo>
                    <a:pt x="133" y="95"/>
                    <a:pt x="133" y="95"/>
                    <a:pt x="133" y="95"/>
                  </a:cubicBezTo>
                  <a:cubicBezTo>
                    <a:pt x="133" y="97"/>
                    <a:pt x="133" y="97"/>
                    <a:pt x="133" y="97"/>
                  </a:cubicBezTo>
                  <a:cubicBezTo>
                    <a:pt x="128" y="101"/>
                    <a:pt x="128" y="101"/>
                    <a:pt x="128" y="101"/>
                  </a:cubicBezTo>
                  <a:cubicBezTo>
                    <a:pt x="129" y="103"/>
                    <a:pt x="129" y="103"/>
                    <a:pt x="129" y="103"/>
                  </a:cubicBezTo>
                  <a:cubicBezTo>
                    <a:pt x="127" y="105"/>
                    <a:pt x="127" y="105"/>
                    <a:pt x="127" y="105"/>
                  </a:cubicBezTo>
                  <a:cubicBezTo>
                    <a:pt x="127" y="108"/>
                    <a:pt x="127" y="108"/>
                    <a:pt x="127" y="108"/>
                  </a:cubicBezTo>
                  <a:cubicBezTo>
                    <a:pt x="128" y="111"/>
                    <a:pt x="128" y="111"/>
                    <a:pt x="128" y="111"/>
                  </a:cubicBezTo>
                  <a:cubicBezTo>
                    <a:pt x="128" y="113"/>
                    <a:pt x="128" y="113"/>
                    <a:pt x="128" y="113"/>
                  </a:cubicBezTo>
                  <a:cubicBezTo>
                    <a:pt x="124" y="114"/>
                    <a:pt x="124" y="114"/>
                    <a:pt x="124" y="114"/>
                  </a:cubicBezTo>
                  <a:cubicBezTo>
                    <a:pt x="121" y="115"/>
                    <a:pt x="121" y="115"/>
                    <a:pt x="121" y="115"/>
                  </a:cubicBezTo>
                  <a:cubicBezTo>
                    <a:pt x="121" y="118"/>
                    <a:pt x="121" y="118"/>
                    <a:pt x="121" y="118"/>
                  </a:cubicBezTo>
                  <a:cubicBezTo>
                    <a:pt x="121" y="119"/>
                    <a:pt x="121" y="119"/>
                    <a:pt x="121" y="119"/>
                  </a:cubicBezTo>
                  <a:cubicBezTo>
                    <a:pt x="124" y="123"/>
                    <a:pt x="124" y="123"/>
                    <a:pt x="124" y="123"/>
                  </a:cubicBezTo>
                  <a:cubicBezTo>
                    <a:pt x="123" y="124"/>
                    <a:pt x="123" y="124"/>
                    <a:pt x="123" y="124"/>
                  </a:cubicBezTo>
                  <a:cubicBezTo>
                    <a:pt x="122" y="125"/>
                    <a:pt x="122" y="125"/>
                    <a:pt x="122" y="125"/>
                  </a:cubicBezTo>
                  <a:cubicBezTo>
                    <a:pt x="125" y="129"/>
                    <a:pt x="125" y="129"/>
                    <a:pt x="125" y="129"/>
                  </a:cubicBezTo>
                  <a:cubicBezTo>
                    <a:pt x="126" y="130"/>
                    <a:pt x="126" y="130"/>
                    <a:pt x="126" y="130"/>
                  </a:cubicBezTo>
                  <a:cubicBezTo>
                    <a:pt x="128" y="130"/>
                    <a:pt x="128" y="130"/>
                    <a:pt x="128" y="130"/>
                  </a:cubicBezTo>
                  <a:cubicBezTo>
                    <a:pt x="128" y="132"/>
                    <a:pt x="128" y="132"/>
                    <a:pt x="128" y="132"/>
                  </a:cubicBezTo>
                  <a:cubicBezTo>
                    <a:pt x="128" y="133"/>
                    <a:pt x="128" y="133"/>
                    <a:pt x="128" y="133"/>
                  </a:cubicBezTo>
                  <a:cubicBezTo>
                    <a:pt x="128" y="135"/>
                    <a:pt x="128" y="135"/>
                    <a:pt x="128" y="135"/>
                  </a:cubicBezTo>
                  <a:cubicBezTo>
                    <a:pt x="126" y="137"/>
                    <a:pt x="126" y="137"/>
                    <a:pt x="126" y="137"/>
                  </a:cubicBezTo>
                  <a:cubicBezTo>
                    <a:pt x="127" y="139"/>
                    <a:pt x="127" y="139"/>
                    <a:pt x="127" y="139"/>
                  </a:cubicBezTo>
                  <a:cubicBezTo>
                    <a:pt x="125" y="138"/>
                    <a:pt x="125" y="138"/>
                    <a:pt x="125" y="138"/>
                  </a:cubicBezTo>
                  <a:cubicBezTo>
                    <a:pt x="124" y="139"/>
                    <a:pt x="124" y="139"/>
                    <a:pt x="124" y="139"/>
                  </a:cubicBezTo>
                  <a:cubicBezTo>
                    <a:pt x="124" y="139"/>
                    <a:pt x="124" y="139"/>
                    <a:pt x="124" y="139"/>
                  </a:cubicBezTo>
                  <a:cubicBezTo>
                    <a:pt x="121" y="138"/>
                    <a:pt x="121" y="138"/>
                    <a:pt x="121" y="138"/>
                  </a:cubicBezTo>
                  <a:cubicBezTo>
                    <a:pt x="121" y="138"/>
                    <a:pt x="119" y="139"/>
                    <a:pt x="118" y="139"/>
                  </a:cubicBezTo>
                  <a:cubicBezTo>
                    <a:pt x="118" y="139"/>
                    <a:pt x="117" y="139"/>
                    <a:pt x="117" y="139"/>
                  </a:cubicBezTo>
                  <a:cubicBezTo>
                    <a:pt x="117" y="139"/>
                    <a:pt x="115"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7"/>
                    <a:pt x="114" y="137"/>
                    <a:pt x="114" y="137"/>
                  </a:cubicBezTo>
                  <a:cubicBezTo>
                    <a:pt x="114" y="137"/>
                    <a:pt x="114" y="137"/>
                    <a:pt x="114" y="137"/>
                  </a:cubicBezTo>
                  <a:cubicBezTo>
                    <a:pt x="114" y="137"/>
                    <a:pt x="114" y="137"/>
                    <a:pt x="114" y="137"/>
                  </a:cubicBezTo>
                  <a:cubicBezTo>
                    <a:pt x="114" y="137"/>
                    <a:pt x="114" y="137"/>
                    <a:pt x="114"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06" y="134"/>
                    <a:pt x="106" y="134"/>
                    <a:pt x="106" y="134"/>
                  </a:cubicBezTo>
                  <a:cubicBezTo>
                    <a:pt x="101" y="131"/>
                    <a:pt x="101" y="131"/>
                    <a:pt x="101" y="131"/>
                  </a:cubicBezTo>
                  <a:cubicBezTo>
                    <a:pt x="99" y="129"/>
                    <a:pt x="99" y="129"/>
                    <a:pt x="99" y="129"/>
                  </a:cubicBezTo>
                  <a:cubicBezTo>
                    <a:pt x="98" y="125"/>
                    <a:pt x="98" y="125"/>
                    <a:pt x="98" y="125"/>
                  </a:cubicBezTo>
                  <a:cubicBezTo>
                    <a:pt x="93" y="124"/>
                    <a:pt x="93" y="124"/>
                    <a:pt x="93" y="124"/>
                  </a:cubicBezTo>
                  <a:cubicBezTo>
                    <a:pt x="93" y="121"/>
                    <a:pt x="87" y="126"/>
                    <a:pt x="89" y="120"/>
                  </a:cubicBezTo>
                  <a:cubicBezTo>
                    <a:pt x="89" y="120"/>
                    <a:pt x="89" y="119"/>
                    <a:pt x="89" y="119"/>
                  </a:cubicBezTo>
                  <a:cubicBezTo>
                    <a:pt x="89" y="119"/>
                    <a:pt x="89" y="119"/>
                    <a:pt x="89" y="119"/>
                  </a:cubicBezTo>
                  <a:cubicBezTo>
                    <a:pt x="89" y="118"/>
                    <a:pt x="87" y="116"/>
                    <a:pt x="87" y="116"/>
                  </a:cubicBezTo>
                  <a:cubicBezTo>
                    <a:pt x="81" y="113"/>
                    <a:pt x="80" y="110"/>
                    <a:pt x="77" y="109"/>
                  </a:cubicBezTo>
                  <a:cubicBezTo>
                    <a:pt x="76" y="109"/>
                    <a:pt x="76" y="109"/>
                    <a:pt x="76" y="109"/>
                  </a:cubicBezTo>
                  <a:cubicBezTo>
                    <a:pt x="72" y="105"/>
                    <a:pt x="72" y="105"/>
                    <a:pt x="72" y="105"/>
                  </a:cubicBezTo>
                  <a:cubicBezTo>
                    <a:pt x="70" y="104"/>
                    <a:pt x="70" y="104"/>
                    <a:pt x="70" y="104"/>
                  </a:cubicBezTo>
                  <a:cubicBezTo>
                    <a:pt x="68" y="102"/>
                    <a:pt x="68" y="102"/>
                    <a:pt x="68" y="102"/>
                  </a:cubicBezTo>
                  <a:cubicBezTo>
                    <a:pt x="68" y="100"/>
                    <a:pt x="68" y="100"/>
                    <a:pt x="68" y="100"/>
                  </a:cubicBezTo>
                  <a:cubicBezTo>
                    <a:pt x="67" y="96"/>
                    <a:pt x="67" y="96"/>
                    <a:pt x="67" y="96"/>
                  </a:cubicBezTo>
                  <a:cubicBezTo>
                    <a:pt x="67" y="96"/>
                    <a:pt x="67" y="96"/>
                    <a:pt x="67" y="96"/>
                  </a:cubicBezTo>
                  <a:cubicBezTo>
                    <a:pt x="67" y="96"/>
                    <a:pt x="63" y="95"/>
                    <a:pt x="61" y="94"/>
                  </a:cubicBezTo>
                  <a:cubicBezTo>
                    <a:pt x="59" y="93"/>
                    <a:pt x="59" y="93"/>
                    <a:pt x="59" y="93"/>
                  </a:cubicBezTo>
                  <a:cubicBezTo>
                    <a:pt x="57" y="90"/>
                    <a:pt x="57" y="90"/>
                    <a:pt x="57" y="90"/>
                  </a:cubicBezTo>
                  <a:cubicBezTo>
                    <a:pt x="56" y="89"/>
                    <a:pt x="56" y="89"/>
                    <a:pt x="56" y="89"/>
                  </a:cubicBezTo>
                  <a:cubicBezTo>
                    <a:pt x="53" y="86"/>
                    <a:pt x="53" y="86"/>
                    <a:pt x="53" y="86"/>
                  </a:cubicBezTo>
                  <a:cubicBezTo>
                    <a:pt x="52" y="86"/>
                    <a:pt x="52" y="86"/>
                    <a:pt x="52" y="86"/>
                  </a:cubicBezTo>
                  <a:cubicBezTo>
                    <a:pt x="47" y="84"/>
                    <a:pt x="47" y="84"/>
                    <a:pt x="47" y="84"/>
                  </a:cubicBezTo>
                  <a:cubicBezTo>
                    <a:pt x="46" y="82"/>
                    <a:pt x="46" y="82"/>
                    <a:pt x="46" y="82"/>
                  </a:cubicBezTo>
                  <a:cubicBezTo>
                    <a:pt x="44" y="81"/>
                    <a:pt x="44" y="81"/>
                    <a:pt x="44" y="81"/>
                  </a:cubicBezTo>
                  <a:cubicBezTo>
                    <a:pt x="43" y="79"/>
                    <a:pt x="43" y="79"/>
                    <a:pt x="43" y="79"/>
                  </a:cubicBezTo>
                  <a:cubicBezTo>
                    <a:pt x="40" y="78"/>
                    <a:pt x="40" y="78"/>
                    <a:pt x="40" y="78"/>
                  </a:cubicBezTo>
                  <a:cubicBezTo>
                    <a:pt x="39" y="76"/>
                    <a:pt x="39" y="76"/>
                    <a:pt x="39" y="76"/>
                  </a:cubicBezTo>
                  <a:cubicBezTo>
                    <a:pt x="38" y="75"/>
                    <a:pt x="38" y="75"/>
                    <a:pt x="38" y="75"/>
                  </a:cubicBezTo>
                  <a:cubicBezTo>
                    <a:pt x="35" y="71"/>
                    <a:pt x="35" y="71"/>
                    <a:pt x="35" y="71"/>
                  </a:cubicBezTo>
                  <a:cubicBezTo>
                    <a:pt x="32" y="69"/>
                    <a:pt x="32" y="69"/>
                    <a:pt x="32" y="69"/>
                  </a:cubicBezTo>
                  <a:cubicBezTo>
                    <a:pt x="31" y="68"/>
                    <a:pt x="31" y="68"/>
                    <a:pt x="31" y="68"/>
                  </a:cubicBezTo>
                  <a:cubicBezTo>
                    <a:pt x="30" y="67"/>
                    <a:pt x="30" y="67"/>
                    <a:pt x="30" y="67"/>
                  </a:cubicBezTo>
                  <a:cubicBezTo>
                    <a:pt x="28" y="64"/>
                    <a:pt x="28" y="64"/>
                    <a:pt x="28" y="64"/>
                  </a:cubicBezTo>
                  <a:cubicBezTo>
                    <a:pt x="25" y="61"/>
                    <a:pt x="25" y="61"/>
                    <a:pt x="25" y="61"/>
                  </a:cubicBezTo>
                  <a:cubicBezTo>
                    <a:pt x="23" y="59"/>
                    <a:pt x="23" y="59"/>
                    <a:pt x="23" y="59"/>
                  </a:cubicBezTo>
                  <a:cubicBezTo>
                    <a:pt x="21" y="56"/>
                    <a:pt x="21" y="56"/>
                    <a:pt x="21" y="56"/>
                  </a:cubicBezTo>
                  <a:cubicBezTo>
                    <a:pt x="23" y="54"/>
                    <a:pt x="23" y="54"/>
                    <a:pt x="23" y="54"/>
                  </a:cubicBezTo>
                  <a:cubicBezTo>
                    <a:pt x="22" y="53"/>
                    <a:pt x="21" y="53"/>
                    <a:pt x="21" y="52"/>
                  </a:cubicBezTo>
                  <a:cubicBezTo>
                    <a:pt x="20" y="52"/>
                    <a:pt x="18" y="51"/>
                    <a:pt x="19" y="50"/>
                  </a:cubicBezTo>
                  <a:cubicBezTo>
                    <a:pt x="19" y="49"/>
                    <a:pt x="18" y="48"/>
                    <a:pt x="18" y="46"/>
                  </a:cubicBezTo>
                  <a:cubicBezTo>
                    <a:pt x="18" y="45"/>
                    <a:pt x="18" y="44"/>
                    <a:pt x="17" y="44"/>
                  </a:cubicBezTo>
                  <a:cubicBezTo>
                    <a:pt x="16" y="43"/>
                    <a:pt x="16" y="43"/>
                    <a:pt x="16" y="43"/>
                  </a:cubicBezTo>
                  <a:cubicBezTo>
                    <a:pt x="15" y="43"/>
                    <a:pt x="14" y="43"/>
                    <a:pt x="14" y="43"/>
                  </a:cubicBezTo>
                  <a:cubicBezTo>
                    <a:pt x="13" y="43"/>
                    <a:pt x="13" y="43"/>
                    <a:pt x="13" y="43"/>
                  </a:cubicBezTo>
                  <a:cubicBezTo>
                    <a:pt x="13" y="43"/>
                    <a:pt x="14" y="41"/>
                    <a:pt x="14" y="39"/>
                  </a:cubicBezTo>
                  <a:cubicBezTo>
                    <a:pt x="10" y="38"/>
                    <a:pt x="10" y="38"/>
                    <a:pt x="10" y="38"/>
                  </a:cubicBezTo>
                  <a:cubicBezTo>
                    <a:pt x="10" y="38"/>
                    <a:pt x="10" y="35"/>
                    <a:pt x="8" y="34"/>
                  </a:cubicBezTo>
                  <a:cubicBezTo>
                    <a:pt x="6" y="34"/>
                    <a:pt x="6" y="34"/>
                    <a:pt x="6" y="34"/>
                  </a:cubicBezTo>
                  <a:cubicBezTo>
                    <a:pt x="5" y="35"/>
                    <a:pt x="5" y="36"/>
                    <a:pt x="5" y="36"/>
                  </a:cubicBezTo>
                  <a:cubicBezTo>
                    <a:pt x="1" y="32"/>
                    <a:pt x="1" y="32"/>
                    <a:pt x="1" y="32"/>
                  </a:cubicBezTo>
                  <a:cubicBezTo>
                    <a:pt x="1" y="32"/>
                    <a:pt x="1" y="31"/>
                    <a:pt x="2" y="29"/>
                  </a:cubicBezTo>
                  <a:cubicBezTo>
                    <a:pt x="4" y="27"/>
                    <a:pt x="2" y="26"/>
                    <a:pt x="2" y="26"/>
                  </a:cubicBezTo>
                  <a:cubicBezTo>
                    <a:pt x="1" y="23"/>
                    <a:pt x="1" y="23"/>
                    <a:pt x="1" y="23"/>
                  </a:cubicBezTo>
                  <a:cubicBezTo>
                    <a:pt x="2" y="21"/>
                    <a:pt x="2" y="21"/>
                    <a:pt x="2" y="21"/>
                  </a:cubicBezTo>
                  <a:cubicBezTo>
                    <a:pt x="1" y="20"/>
                    <a:pt x="1" y="20"/>
                    <a:pt x="1" y="20"/>
                  </a:cubicBezTo>
                  <a:cubicBezTo>
                    <a:pt x="0" y="19"/>
                    <a:pt x="0" y="19"/>
                    <a:pt x="0" y="19"/>
                  </a:cubicBezTo>
                  <a:cubicBezTo>
                    <a:pt x="0" y="19"/>
                    <a:pt x="0" y="19"/>
                    <a:pt x="0" y="19"/>
                  </a:cubicBezTo>
                  <a:cubicBezTo>
                    <a:pt x="0" y="19"/>
                    <a:pt x="0" y="19"/>
                    <a:pt x="0" y="19"/>
                  </a:cubicBezTo>
                  <a:cubicBezTo>
                    <a:pt x="2" y="15"/>
                    <a:pt x="2" y="15"/>
                    <a:pt x="2" y="15"/>
                  </a:cubicBezTo>
                  <a:cubicBezTo>
                    <a:pt x="2" y="15"/>
                    <a:pt x="1" y="13"/>
                    <a:pt x="1" y="11"/>
                  </a:cubicBezTo>
                  <a:cubicBezTo>
                    <a:pt x="1" y="11"/>
                    <a:pt x="2" y="10"/>
                    <a:pt x="2" y="10"/>
                  </a:cubicBezTo>
                  <a:cubicBezTo>
                    <a:pt x="2" y="10"/>
                    <a:pt x="2" y="10"/>
                    <a:pt x="2" y="10"/>
                  </a:cubicBezTo>
                  <a:cubicBezTo>
                    <a:pt x="2" y="9"/>
                    <a:pt x="2" y="9"/>
                    <a:pt x="2" y="9"/>
                  </a:cubicBezTo>
                  <a:cubicBezTo>
                    <a:pt x="2" y="9"/>
                    <a:pt x="2" y="9"/>
                    <a:pt x="2" y="9"/>
                  </a:cubicBezTo>
                  <a:cubicBezTo>
                    <a:pt x="3" y="9"/>
                    <a:pt x="3" y="9"/>
                    <a:pt x="3" y="9"/>
                  </a:cubicBezTo>
                  <a:cubicBezTo>
                    <a:pt x="3" y="9"/>
                    <a:pt x="3" y="9"/>
                    <a:pt x="3" y="9"/>
                  </a:cubicBezTo>
                  <a:cubicBezTo>
                    <a:pt x="3" y="8"/>
                    <a:pt x="8" y="7"/>
                    <a:pt x="8" y="7"/>
                  </a:cubicBezTo>
                  <a:cubicBezTo>
                    <a:pt x="10" y="6"/>
                    <a:pt x="10" y="6"/>
                    <a:pt x="10" y="6"/>
                  </a:cubicBezTo>
                  <a:cubicBezTo>
                    <a:pt x="14" y="11"/>
                    <a:pt x="14" y="11"/>
                    <a:pt x="14" y="11"/>
                  </a:cubicBezTo>
                  <a:cubicBezTo>
                    <a:pt x="18" y="15"/>
                    <a:pt x="18" y="15"/>
                    <a:pt x="18" y="15"/>
                  </a:cubicBezTo>
                  <a:cubicBezTo>
                    <a:pt x="21" y="17"/>
                    <a:pt x="21" y="17"/>
                    <a:pt x="21" y="17"/>
                  </a:cubicBezTo>
                  <a:cubicBezTo>
                    <a:pt x="21" y="17"/>
                    <a:pt x="22" y="16"/>
                    <a:pt x="23" y="16"/>
                  </a:cubicBezTo>
                  <a:cubicBezTo>
                    <a:pt x="23" y="15"/>
                    <a:pt x="23" y="13"/>
                    <a:pt x="23" y="13"/>
                  </a:cubicBezTo>
                  <a:cubicBezTo>
                    <a:pt x="25" y="11"/>
                    <a:pt x="25" y="11"/>
                    <a:pt x="25" y="11"/>
                  </a:cubicBezTo>
                  <a:cubicBezTo>
                    <a:pt x="26" y="9"/>
                    <a:pt x="26" y="9"/>
                    <a:pt x="26" y="9"/>
                  </a:cubicBezTo>
                  <a:cubicBezTo>
                    <a:pt x="26" y="7"/>
                    <a:pt x="26" y="7"/>
                    <a:pt x="26" y="7"/>
                  </a:cubicBezTo>
                  <a:cubicBezTo>
                    <a:pt x="28" y="6"/>
                    <a:pt x="28" y="6"/>
                    <a:pt x="28" y="6"/>
                  </a:cubicBezTo>
                  <a:cubicBezTo>
                    <a:pt x="31" y="5"/>
                    <a:pt x="31" y="5"/>
                    <a:pt x="31" y="5"/>
                  </a:cubicBezTo>
                  <a:cubicBezTo>
                    <a:pt x="35" y="4"/>
                    <a:pt x="35" y="4"/>
                    <a:pt x="35" y="4"/>
                  </a:cubicBezTo>
                  <a:cubicBezTo>
                    <a:pt x="35" y="4"/>
                    <a:pt x="38" y="5"/>
                    <a:pt x="39" y="5"/>
                  </a:cubicBezTo>
                  <a:cubicBezTo>
                    <a:pt x="39" y="5"/>
                    <a:pt x="40" y="5"/>
                    <a:pt x="40" y="5"/>
                  </a:cubicBezTo>
                  <a:cubicBezTo>
                    <a:pt x="42" y="2"/>
                    <a:pt x="42" y="2"/>
                    <a:pt x="42" y="2"/>
                  </a:cubicBezTo>
                  <a:cubicBezTo>
                    <a:pt x="42" y="2"/>
                    <a:pt x="42" y="2"/>
                    <a:pt x="42" y="2"/>
                  </a:cubicBezTo>
                  <a:cubicBezTo>
                    <a:pt x="43" y="0"/>
                    <a:pt x="43" y="0"/>
                    <a:pt x="43" y="0"/>
                  </a:cubicBezTo>
                  <a:cubicBezTo>
                    <a:pt x="48" y="2"/>
                    <a:pt x="48" y="2"/>
                    <a:pt x="48" y="2"/>
                  </a:cubicBezTo>
                  <a:cubicBezTo>
                    <a:pt x="50" y="4"/>
                    <a:pt x="50" y="4"/>
                    <a:pt x="50" y="4"/>
                  </a:cubicBezTo>
                  <a:cubicBezTo>
                    <a:pt x="55" y="5"/>
                    <a:pt x="55" y="5"/>
                    <a:pt x="55" y="5"/>
                  </a:cubicBezTo>
                  <a:cubicBezTo>
                    <a:pt x="55" y="5"/>
                    <a:pt x="55" y="5"/>
                    <a:pt x="55" y="5"/>
                  </a:cubicBezTo>
                  <a:cubicBezTo>
                    <a:pt x="57" y="5"/>
                    <a:pt x="57" y="5"/>
                    <a:pt x="57" y="5"/>
                  </a:cubicBezTo>
                  <a:cubicBezTo>
                    <a:pt x="57" y="4"/>
                    <a:pt x="57" y="4"/>
                    <a:pt x="57" y="4"/>
                  </a:cubicBezTo>
                  <a:cubicBezTo>
                    <a:pt x="61" y="4"/>
                    <a:pt x="61" y="4"/>
                    <a:pt x="61" y="4"/>
                  </a:cubicBezTo>
                  <a:cubicBezTo>
                    <a:pt x="66" y="5"/>
                    <a:pt x="66" y="5"/>
                    <a:pt x="66" y="5"/>
                  </a:cubicBezTo>
                  <a:cubicBezTo>
                    <a:pt x="69" y="5"/>
                    <a:pt x="69" y="5"/>
                    <a:pt x="69" y="5"/>
                  </a:cubicBezTo>
                  <a:cubicBezTo>
                    <a:pt x="74" y="5"/>
                    <a:pt x="74" y="5"/>
                    <a:pt x="74" y="5"/>
                  </a:cubicBezTo>
                  <a:cubicBezTo>
                    <a:pt x="77" y="6"/>
                    <a:pt x="77" y="6"/>
                    <a:pt x="77" y="6"/>
                  </a:cubicBezTo>
                  <a:cubicBezTo>
                    <a:pt x="79" y="7"/>
                    <a:pt x="79" y="7"/>
                    <a:pt x="79" y="7"/>
                  </a:cubicBezTo>
                  <a:cubicBezTo>
                    <a:pt x="79" y="7"/>
                    <a:pt x="79" y="7"/>
                    <a:pt x="80" y="6"/>
                  </a:cubicBezTo>
                  <a:cubicBezTo>
                    <a:pt x="80" y="6"/>
                    <a:pt x="83" y="6"/>
                    <a:pt x="83" y="6"/>
                  </a:cubicBezTo>
                  <a:cubicBezTo>
                    <a:pt x="84" y="3"/>
                    <a:pt x="84" y="3"/>
                    <a:pt x="84" y="3"/>
                  </a:cubicBezTo>
                  <a:cubicBezTo>
                    <a:pt x="85" y="5"/>
                    <a:pt x="85" y="5"/>
                    <a:pt x="85" y="5"/>
                  </a:cubicBezTo>
                  <a:cubicBezTo>
                    <a:pt x="86" y="5"/>
                    <a:pt x="88" y="5"/>
                    <a:pt x="88" y="5"/>
                  </a:cubicBezTo>
                  <a:cubicBezTo>
                    <a:pt x="89" y="2"/>
                    <a:pt x="89" y="2"/>
                    <a:pt x="89" y="2"/>
                  </a:cubicBezTo>
                  <a:cubicBezTo>
                    <a:pt x="90" y="3"/>
                    <a:pt x="90" y="3"/>
                    <a:pt x="90" y="3"/>
                  </a:cubicBezTo>
                  <a:cubicBezTo>
                    <a:pt x="91" y="3"/>
                    <a:pt x="91" y="3"/>
                    <a:pt x="92" y="3"/>
                  </a:cubicBezTo>
                  <a:cubicBezTo>
                    <a:pt x="93" y="3"/>
                    <a:pt x="94" y="2"/>
                    <a:pt x="94" y="2"/>
                  </a:cubicBezTo>
                  <a:cubicBezTo>
                    <a:pt x="94" y="2"/>
                    <a:pt x="95" y="3"/>
                    <a:pt x="95" y="3"/>
                  </a:cubicBezTo>
                  <a:cubicBezTo>
                    <a:pt x="95" y="3"/>
                    <a:pt x="96" y="2"/>
                    <a:pt x="97" y="2"/>
                  </a:cubicBezTo>
                  <a:cubicBezTo>
                    <a:pt x="97" y="2"/>
                    <a:pt x="97" y="2"/>
                    <a:pt x="97" y="2"/>
                  </a:cubicBezTo>
                  <a:cubicBezTo>
                    <a:pt x="97" y="2"/>
                    <a:pt x="97" y="2"/>
                    <a:pt x="97"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1"/>
                    <a:pt x="99" y="1"/>
                    <a:pt x="99" y="1"/>
                  </a:cubicBezTo>
                  <a:cubicBezTo>
                    <a:pt x="99" y="1"/>
                    <a:pt x="99" y="1"/>
                    <a:pt x="99" y="1"/>
                  </a:cubicBezTo>
                  <a:cubicBezTo>
                    <a:pt x="99" y="1"/>
                    <a:pt x="99" y="1"/>
                    <a:pt x="99" y="1"/>
                  </a:cubicBezTo>
                  <a:cubicBezTo>
                    <a:pt x="99" y="1"/>
                    <a:pt x="99" y="1"/>
                    <a:pt x="99" y="1"/>
                  </a:cubicBezTo>
                  <a:cubicBezTo>
                    <a:pt x="99" y="1"/>
                    <a:pt x="99" y="1"/>
                    <a:pt x="99"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1" y="3"/>
                    <a:pt x="103" y="4"/>
                  </a:cubicBezTo>
                  <a:cubicBezTo>
                    <a:pt x="103" y="4"/>
                    <a:pt x="103" y="4"/>
                    <a:pt x="103" y="4"/>
                  </a:cubicBezTo>
                  <a:cubicBezTo>
                    <a:pt x="105" y="4"/>
                    <a:pt x="105" y="4"/>
                    <a:pt x="105" y="4"/>
                  </a:cubicBezTo>
                  <a:cubicBezTo>
                    <a:pt x="105" y="4"/>
                    <a:pt x="105" y="4"/>
                    <a:pt x="105" y="4"/>
                  </a:cubicBezTo>
                  <a:cubicBezTo>
                    <a:pt x="105" y="4"/>
                    <a:pt x="106" y="3"/>
                    <a:pt x="107" y="3"/>
                  </a:cubicBezTo>
                  <a:cubicBezTo>
                    <a:pt x="109" y="3"/>
                    <a:pt x="110" y="3"/>
                    <a:pt x="111" y="3"/>
                  </a:cubicBezTo>
                  <a:cubicBezTo>
                    <a:pt x="113" y="3"/>
                    <a:pt x="114" y="5"/>
                    <a:pt x="114" y="5"/>
                  </a:cubicBezTo>
                  <a:cubicBezTo>
                    <a:pt x="117" y="8"/>
                    <a:pt x="117" y="8"/>
                    <a:pt x="117" y="8"/>
                  </a:cubicBezTo>
                  <a:cubicBezTo>
                    <a:pt x="117" y="8"/>
                    <a:pt x="118" y="10"/>
                    <a:pt x="118" y="11"/>
                  </a:cubicBezTo>
                  <a:cubicBezTo>
                    <a:pt x="119" y="12"/>
                    <a:pt x="119" y="13"/>
                    <a:pt x="119" y="13"/>
                  </a:cubicBezTo>
                  <a:cubicBezTo>
                    <a:pt x="119" y="13"/>
                    <a:pt x="119" y="13"/>
                    <a:pt x="119" y="13"/>
                  </a:cubicBezTo>
                  <a:cubicBezTo>
                    <a:pt x="120" y="13"/>
                    <a:pt x="127" y="16"/>
                    <a:pt x="128" y="16"/>
                  </a:cubicBezTo>
                  <a:cubicBezTo>
                    <a:pt x="128" y="16"/>
                    <a:pt x="129" y="16"/>
                    <a:pt x="129" y="16"/>
                  </a:cubicBezTo>
                  <a:cubicBezTo>
                    <a:pt x="129" y="14"/>
                    <a:pt x="128" y="13"/>
                    <a:pt x="130" y="12"/>
                  </a:cubicBezTo>
                  <a:cubicBezTo>
                    <a:pt x="131" y="12"/>
                    <a:pt x="132" y="14"/>
                    <a:pt x="132" y="12"/>
                  </a:cubicBezTo>
                  <a:cubicBezTo>
                    <a:pt x="132" y="10"/>
                    <a:pt x="133" y="11"/>
                    <a:pt x="132" y="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35" name="Freeform 63"/>
            <p:cNvSpPr>
              <a:spLocks noEditPoints="1"/>
            </p:cNvSpPr>
            <p:nvPr/>
          </p:nvSpPr>
          <p:spPr bwMode="auto">
            <a:xfrm>
              <a:off x="4877543" y="1947010"/>
              <a:ext cx="322133" cy="369700"/>
            </a:xfrm>
            <a:custGeom>
              <a:avLst/>
              <a:gdLst>
                <a:gd name="T0" fmla="*/ 71 w 141"/>
                <a:gd name="T1" fmla="*/ 5 h 167"/>
                <a:gd name="T2" fmla="*/ 67 w 141"/>
                <a:gd name="T3" fmla="*/ 47 h 167"/>
                <a:gd name="T4" fmla="*/ 87 w 141"/>
                <a:gd name="T5" fmla="*/ 73 h 167"/>
                <a:gd name="T6" fmla="*/ 76 w 141"/>
                <a:gd name="T7" fmla="*/ 89 h 167"/>
                <a:gd name="T8" fmla="*/ 66 w 141"/>
                <a:gd name="T9" fmla="*/ 95 h 167"/>
                <a:gd name="T10" fmla="*/ 60 w 141"/>
                <a:gd name="T11" fmla="*/ 106 h 167"/>
                <a:gd name="T12" fmla="*/ 51 w 141"/>
                <a:gd name="T13" fmla="*/ 115 h 167"/>
                <a:gd name="T14" fmla="*/ 47 w 141"/>
                <a:gd name="T15" fmla="*/ 129 h 167"/>
                <a:gd name="T16" fmla="*/ 44 w 141"/>
                <a:gd name="T17" fmla="*/ 146 h 167"/>
                <a:gd name="T18" fmla="*/ 36 w 141"/>
                <a:gd name="T19" fmla="*/ 157 h 167"/>
                <a:gd name="T20" fmla="*/ 17 w 141"/>
                <a:gd name="T21" fmla="*/ 140 h 167"/>
                <a:gd name="T22" fmla="*/ 4 w 141"/>
                <a:gd name="T23" fmla="*/ 120 h 167"/>
                <a:gd name="T24" fmla="*/ 8 w 141"/>
                <a:gd name="T25" fmla="*/ 95 h 167"/>
                <a:gd name="T26" fmla="*/ 6 w 141"/>
                <a:gd name="T27" fmla="*/ 60 h 167"/>
                <a:gd name="T28" fmla="*/ 18 w 141"/>
                <a:gd name="T29" fmla="*/ 62 h 167"/>
                <a:gd name="T30" fmla="*/ 24 w 141"/>
                <a:gd name="T31" fmla="*/ 44 h 167"/>
                <a:gd name="T32" fmla="*/ 25 w 141"/>
                <a:gd name="T33" fmla="*/ 54 h 167"/>
                <a:gd name="T34" fmla="*/ 33 w 141"/>
                <a:gd name="T35" fmla="*/ 60 h 167"/>
                <a:gd name="T36" fmla="*/ 36 w 141"/>
                <a:gd name="T37" fmla="*/ 56 h 167"/>
                <a:gd name="T38" fmla="*/ 47 w 141"/>
                <a:gd name="T39" fmla="*/ 40 h 167"/>
                <a:gd name="T40" fmla="*/ 34 w 141"/>
                <a:gd name="T41" fmla="*/ 40 h 167"/>
                <a:gd name="T42" fmla="*/ 18 w 141"/>
                <a:gd name="T43" fmla="*/ 46 h 167"/>
                <a:gd name="T44" fmla="*/ 17 w 141"/>
                <a:gd name="T45" fmla="*/ 59 h 167"/>
                <a:gd name="T46" fmla="*/ 5 w 141"/>
                <a:gd name="T47" fmla="*/ 51 h 167"/>
                <a:gd name="T48" fmla="*/ 24 w 141"/>
                <a:gd name="T49" fmla="*/ 33 h 167"/>
                <a:gd name="T50" fmla="*/ 11 w 141"/>
                <a:gd name="T51" fmla="*/ 144 h 167"/>
                <a:gd name="T52" fmla="*/ 68 w 141"/>
                <a:gd name="T53" fmla="*/ 112 h 167"/>
                <a:gd name="T54" fmla="*/ 68 w 141"/>
                <a:gd name="T55" fmla="*/ 112 h 167"/>
                <a:gd name="T56" fmla="*/ 107 w 141"/>
                <a:gd name="T57" fmla="*/ 153 h 167"/>
                <a:gd name="T58" fmla="*/ 105 w 141"/>
                <a:gd name="T59" fmla="*/ 151 h 167"/>
                <a:gd name="T60" fmla="*/ 128 w 141"/>
                <a:gd name="T61" fmla="*/ 143 h 167"/>
                <a:gd name="T62" fmla="*/ 124 w 141"/>
                <a:gd name="T63" fmla="*/ 138 h 167"/>
                <a:gd name="T64" fmla="*/ 132 w 141"/>
                <a:gd name="T65" fmla="*/ 124 h 167"/>
                <a:gd name="T66" fmla="*/ 139 w 141"/>
                <a:gd name="T67" fmla="*/ 110 h 167"/>
                <a:gd name="T68" fmla="*/ 133 w 141"/>
                <a:gd name="T69" fmla="*/ 87 h 167"/>
                <a:gd name="T70" fmla="*/ 119 w 141"/>
                <a:gd name="T71" fmla="*/ 97 h 167"/>
                <a:gd name="T72" fmla="*/ 111 w 141"/>
                <a:gd name="T73" fmla="*/ 108 h 167"/>
                <a:gd name="T74" fmla="*/ 113 w 141"/>
                <a:gd name="T75" fmla="*/ 95 h 167"/>
                <a:gd name="T76" fmla="*/ 105 w 141"/>
                <a:gd name="T77" fmla="*/ 99 h 167"/>
                <a:gd name="T78" fmla="*/ 88 w 141"/>
                <a:gd name="T79" fmla="*/ 108 h 167"/>
                <a:gd name="T80" fmla="*/ 96 w 141"/>
                <a:gd name="T81" fmla="*/ 127 h 167"/>
                <a:gd name="T82" fmla="*/ 112 w 141"/>
                <a:gd name="T83" fmla="*/ 136 h 167"/>
                <a:gd name="T84" fmla="*/ 125 w 141"/>
                <a:gd name="T85" fmla="*/ 147 h 167"/>
                <a:gd name="T86" fmla="*/ 132 w 141"/>
                <a:gd name="T87" fmla="*/ 149 h 167"/>
                <a:gd name="T88" fmla="*/ 128 w 141"/>
                <a:gd name="T89" fmla="*/ 147 h 167"/>
                <a:gd name="T90" fmla="*/ 111 w 141"/>
                <a:gd name="T91" fmla="*/ 154 h 167"/>
                <a:gd name="T92" fmla="*/ 93 w 141"/>
                <a:gd name="T93" fmla="*/ 154 h 167"/>
                <a:gd name="T94" fmla="*/ 106 w 141"/>
                <a:gd name="T95" fmla="*/ 167 h 167"/>
                <a:gd name="T96" fmla="*/ 77 w 141"/>
                <a:gd name="T97" fmla="*/ 121 h 167"/>
                <a:gd name="T98" fmla="*/ 52 w 141"/>
                <a:gd name="T99" fmla="*/ 119 h 167"/>
                <a:gd name="T100" fmla="*/ 61 w 141"/>
                <a:gd name="T101" fmla="*/ 139 h 167"/>
                <a:gd name="T102" fmla="*/ 83 w 141"/>
                <a:gd name="T103" fmla="*/ 143 h 167"/>
                <a:gd name="T104" fmla="*/ 84 w 141"/>
                <a:gd name="T105" fmla="*/ 120 h 167"/>
                <a:gd name="T106" fmla="*/ 74 w 141"/>
                <a:gd name="T107" fmla="*/ 115 h 167"/>
                <a:gd name="T108" fmla="*/ 78 w 141"/>
                <a:gd name="T109" fmla="*/ 99 h 167"/>
                <a:gd name="T110" fmla="*/ 75 w 141"/>
                <a:gd name="T111" fmla="*/ 107 h 167"/>
                <a:gd name="T112" fmla="*/ 89 w 141"/>
                <a:gd name="T113" fmla="*/ 142 h 167"/>
                <a:gd name="T114" fmla="*/ 80 w 141"/>
                <a:gd name="T115" fmla="*/ 157 h 167"/>
                <a:gd name="T116" fmla="*/ 66 w 141"/>
                <a:gd name="T117" fmla="*/ 150 h 167"/>
                <a:gd name="T118" fmla="*/ 67 w 141"/>
                <a:gd name="T119" fmla="*/ 150 h 167"/>
                <a:gd name="T120" fmla="*/ 61 w 141"/>
                <a:gd name="T121" fmla="*/ 155 h 167"/>
                <a:gd name="T122" fmla="*/ 83 w 141"/>
                <a:gd name="T123" fmla="*/ 25 h 167"/>
                <a:gd name="T124" fmla="*/ 85 w 141"/>
                <a:gd name="T125" fmla="*/ 23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1" h="167">
                  <a:moveTo>
                    <a:pt x="38" y="33"/>
                  </a:moveTo>
                  <a:cubicBezTo>
                    <a:pt x="44" y="30"/>
                    <a:pt x="44" y="30"/>
                    <a:pt x="44" y="30"/>
                  </a:cubicBezTo>
                  <a:cubicBezTo>
                    <a:pt x="47" y="24"/>
                    <a:pt x="47" y="24"/>
                    <a:pt x="47" y="24"/>
                  </a:cubicBezTo>
                  <a:cubicBezTo>
                    <a:pt x="51" y="17"/>
                    <a:pt x="51" y="17"/>
                    <a:pt x="51" y="17"/>
                  </a:cubicBezTo>
                  <a:cubicBezTo>
                    <a:pt x="53" y="14"/>
                    <a:pt x="53" y="14"/>
                    <a:pt x="53" y="14"/>
                  </a:cubicBezTo>
                  <a:cubicBezTo>
                    <a:pt x="55" y="9"/>
                    <a:pt x="55" y="9"/>
                    <a:pt x="55" y="9"/>
                  </a:cubicBezTo>
                  <a:cubicBezTo>
                    <a:pt x="61" y="7"/>
                    <a:pt x="61" y="7"/>
                    <a:pt x="61" y="7"/>
                  </a:cubicBezTo>
                  <a:cubicBezTo>
                    <a:pt x="61" y="7"/>
                    <a:pt x="65" y="6"/>
                    <a:pt x="66" y="6"/>
                  </a:cubicBezTo>
                  <a:cubicBezTo>
                    <a:pt x="67" y="5"/>
                    <a:pt x="73" y="0"/>
                    <a:pt x="73" y="0"/>
                  </a:cubicBezTo>
                  <a:cubicBezTo>
                    <a:pt x="74" y="0"/>
                    <a:pt x="74" y="0"/>
                    <a:pt x="74" y="0"/>
                  </a:cubicBezTo>
                  <a:cubicBezTo>
                    <a:pt x="71" y="5"/>
                    <a:pt x="71" y="5"/>
                    <a:pt x="71" y="5"/>
                  </a:cubicBezTo>
                  <a:cubicBezTo>
                    <a:pt x="71" y="8"/>
                    <a:pt x="71" y="8"/>
                    <a:pt x="71" y="8"/>
                  </a:cubicBezTo>
                  <a:cubicBezTo>
                    <a:pt x="71" y="10"/>
                    <a:pt x="71" y="10"/>
                    <a:pt x="71" y="10"/>
                  </a:cubicBezTo>
                  <a:cubicBezTo>
                    <a:pt x="72" y="14"/>
                    <a:pt x="72" y="14"/>
                    <a:pt x="72" y="14"/>
                  </a:cubicBezTo>
                  <a:cubicBezTo>
                    <a:pt x="73" y="15"/>
                    <a:pt x="73" y="15"/>
                    <a:pt x="73" y="15"/>
                  </a:cubicBezTo>
                  <a:cubicBezTo>
                    <a:pt x="73" y="19"/>
                    <a:pt x="73" y="19"/>
                    <a:pt x="73" y="19"/>
                  </a:cubicBezTo>
                  <a:cubicBezTo>
                    <a:pt x="73" y="23"/>
                    <a:pt x="73" y="23"/>
                    <a:pt x="73" y="23"/>
                  </a:cubicBezTo>
                  <a:cubicBezTo>
                    <a:pt x="73" y="23"/>
                    <a:pt x="76" y="25"/>
                    <a:pt x="75" y="26"/>
                  </a:cubicBezTo>
                  <a:cubicBezTo>
                    <a:pt x="73" y="27"/>
                    <a:pt x="71" y="30"/>
                    <a:pt x="71" y="30"/>
                  </a:cubicBezTo>
                  <a:cubicBezTo>
                    <a:pt x="70" y="36"/>
                    <a:pt x="70" y="36"/>
                    <a:pt x="70" y="36"/>
                  </a:cubicBezTo>
                  <a:cubicBezTo>
                    <a:pt x="66" y="41"/>
                    <a:pt x="66" y="41"/>
                    <a:pt x="66" y="41"/>
                  </a:cubicBezTo>
                  <a:cubicBezTo>
                    <a:pt x="67" y="47"/>
                    <a:pt x="67" y="47"/>
                    <a:pt x="67" y="47"/>
                  </a:cubicBezTo>
                  <a:cubicBezTo>
                    <a:pt x="68" y="52"/>
                    <a:pt x="68" y="52"/>
                    <a:pt x="68" y="52"/>
                  </a:cubicBezTo>
                  <a:cubicBezTo>
                    <a:pt x="67" y="56"/>
                    <a:pt x="67" y="56"/>
                    <a:pt x="67" y="56"/>
                  </a:cubicBezTo>
                  <a:cubicBezTo>
                    <a:pt x="70" y="59"/>
                    <a:pt x="70" y="59"/>
                    <a:pt x="70" y="59"/>
                  </a:cubicBezTo>
                  <a:cubicBezTo>
                    <a:pt x="69" y="61"/>
                    <a:pt x="69" y="61"/>
                    <a:pt x="69" y="61"/>
                  </a:cubicBezTo>
                  <a:cubicBezTo>
                    <a:pt x="70" y="64"/>
                    <a:pt x="70" y="64"/>
                    <a:pt x="70" y="64"/>
                  </a:cubicBezTo>
                  <a:cubicBezTo>
                    <a:pt x="73" y="66"/>
                    <a:pt x="73" y="66"/>
                    <a:pt x="73" y="66"/>
                  </a:cubicBezTo>
                  <a:cubicBezTo>
                    <a:pt x="73" y="66"/>
                    <a:pt x="75" y="66"/>
                    <a:pt x="76" y="66"/>
                  </a:cubicBezTo>
                  <a:cubicBezTo>
                    <a:pt x="77" y="66"/>
                    <a:pt x="80" y="65"/>
                    <a:pt x="81" y="65"/>
                  </a:cubicBezTo>
                  <a:cubicBezTo>
                    <a:pt x="82" y="65"/>
                    <a:pt x="84" y="66"/>
                    <a:pt x="84" y="66"/>
                  </a:cubicBezTo>
                  <a:cubicBezTo>
                    <a:pt x="87" y="70"/>
                    <a:pt x="87" y="70"/>
                    <a:pt x="87" y="70"/>
                  </a:cubicBezTo>
                  <a:cubicBezTo>
                    <a:pt x="87" y="73"/>
                    <a:pt x="87" y="73"/>
                    <a:pt x="87" y="73"/>
                  </a:cubicBezTo>
                  <a:cubicBezTo>
                    <a:pt x="87" y="73"/>
                    <a:pt x="86" y="75"/>
                    <a:pt x="86" y="76"/>
                  </a:cubicBezTo>
                  <a:cubicBezTo>
                    <a:pt x="85" y="77"/>
                    <a:pt x="84" y="79"/>
                    <a:pt x="84" y="79"/>
                  </a:cubicBezTo>
                  <a:cubicBezTo>
                    <a:pt x="82" y="81"/>
                    <a:pt x="82" y="81"/>
                    <a:pt x="82" y="81"/>
                  </a:cubicBezTo>
                  <a:cubicBezTo>
                    <a:pt x="81" y="84"/>
                    <a:pt x="81" y="84"/>
                    <a:pt x="81" y="84"/>
                  </a:cubicBezTo>
                  <a:cubicBezTo>
                    <a:pt x="80" y="86"/>
                    <a:pt x="80" y="86"/>
                    <a:pt x="80" y="86"/>
                  </a:cubicBezTo>
                  <a:cubicBezTo>
                    <a:pt x="80" y="86"/>
                    <a:pt x="80" y="86"/>
                    <a:pt x="80" y="86"/>
                  </a:cubicBezTo>
                  <a:cubicBezTo>
                    <a:pt x="78" y="84"/>
                    <a:pt x="78" y="84"/>
                    <a:pt x="78" y="84"/>
                  </a:cubicBezTo>
                  <a:cubicBezTo>
                    <a:pt x="78" y="84"/>
                    <a:pt x="78" y="81"/>
                    <a:pt x="77" y="82"/>
                  </a:cubicBezTo>
                  <a:cubicBezTo>
                    <a:pt x="76" y="82"/>
                    <a:pt x="75" y="84"/>
                    <a:pt x="75" y="84"/>
                  </a:cubicBezTo>
                  <a:cubicBezTo>
                    <a:pt x="76" y="86"/>
                    <a:pt x="76" y="86"/>
                    <a:pt x="76" y="86"/>
                  </a:cubicBezTo>
                  <a:cubicBezTo>
                    <a:pt x="76" y="86"/>
                    <a:pt x="77" y="89"/>
                    <a:pt x="76" y="89"/>
                  </a:cubicBezTo>
                  <a:cubicBezTo>
                    <a:pt x="75" y="89"/>
                    <a:pt x="74" y="89"/>
                    <a:pt x="74" y="89"/>
                  </a:cubicBezTo>
                  <a:cubicBezTo>
                    <a:pt x="73" y="85"/>
                    <a:pt x="73" y="85"/>
                    <a:pt x="73" y="85"/>
                  </a:cubicBezTo>
                  <a:cubicBezTo>
                    <a:pt x="70" y="84"/>
                    <a:pt x="70" y="84"/>
                    <a:pt x="70" y="84"/>
                  </a:cubicBezTo>
                  <a:cubicBezTo>
                    <a:pt x="72" y="80"/>
                    <a:pt x="72" y="80"/>
                    <a:pt x="72" y="80"/>
                  </a:cubicBezTo>
                  <a:cubicBezTo>
                    <a:pt x="70" y="79"/>
                    <a:pt x="70" y="79"/>
                    <a:pt x="70" y="79"/>
                  </a:cubicBezTo>
                  <a:cubicBezTo>
                    <a:pt x="70" y="79"/>
                    <a:pt x="69" y="79"/>
                    <a:pt x="68" y="80"/>
                  </a:cubicBezTo>
                  <a:cubicBezTo>
                    <a:pt x="68" y="81"/>
                    <a:pt x="67" y="85"/>
                    <a:pt x="67" y="85"/>
                  </a:cubicBezTo>
                  <a:cubicBezTo>
                    <a:pt x="66" y="89"/>
                    <a:pt x="66" y="89"/>
                    <a:pt x="66" y="89"/>
                  </a:cubicBezTo>
                  <a:cubicBezTo>
                    <a:pt x="66" y="89"/>
                    <a:pt x="67" y="90"/>
                    <a:pt x="67" y="91"/>
                  </a:cubicBezTo>
                  <a:cubicBezTo>
                    <a:pt x="67" y="92"/>
                    <a:pt x="66" y="93"/>
                    <a:pt x="66" y="93"/>
                  </a:cubicBezTo>
                  <a:cubicBezTo>
                    <a:pt x="66" y="93"/>
                    <a:pt x="66" y="94"/>
                    <a:pt x="66" y="95"/>
                  </a:cubicBezTo>
                  <a:cubicBezTo>
                    <a:pt x="66" y="95"/>
                    <a:pt x="67" y="97"/>
                    <a:pt x="67" y="98"/>
                  </a:cubicBezTo>
                  <a:cubicBezTo>
                    <a:pt x="67" y="98"/>
                    <a:pt x="67" y="99"/>
                    <a:pt x="66" y="99"/>
                  </a:cubicBezTo>
                  <a:cubicBezTo>
                    <a:pt x="66" y="100"/>
                    <a:pt x="66" y="100"/>
                    <a:pt x="66" y="101"/>
                  </a:cubicBezTo>
                  <a:cubicBezTo>
                    <a:pt x="65" y="101"/>
                    <a:pt x="64" y="102"/>
                    <a:pt x="64" y="102"/>
                  </a:cubicBezTo>
                  <a:cubicBezTo>
                    <a:pt x="64" y="102"/>
                    <a:pt x="62" y="103"/>
                    <a:pt x="62" y="103"/>
                  </a:cubicBezTo>
                  <a:cubicBezTo>
                    <a:pt x="62" y="103"/>
                    <a:pt x="61" y="102"/>
                    <a:pt x="60" y="102"/>
                  </a:cubicBezTo>
                  <a:cubicBezTo>
                    <a:pt x="59" y="102"/>
                    <a:pt x="59" y="101"/>
                    <a:pt x="58" y="102"/>
                  </a:cubicBezTo>
                  <a:cubicBezTo>
                    <a:pt x="57" y="103"/>
                    <a:pt x="57" y="103"/>
                    <a:pt x="57" y="103"/>
                  </a:cubicBezTo>
                  <a:cubicBezTo>
                    <a:pt x="58" y="104"/>
                    <a:pt x="58" y="104"/>
                    <a:pt x="58" y="104"/>
                  </a:cubicBezTo>
                  <a:cubicBezTo>
                    <a:pt x="60" y="104"/>
                    <a:pt x="60" y="104"/>
                    <a:pt x="60" y="104"/>
                  </a:cubicBezTo>
                  <a:cubicBezTo>
                    <a:pt x="60" y="106"/>
                    <a:pt x="60" y="106"/>
                    <a:pt x="60" y="106"/>
                  </a:cubicBezTo>
                  <a:cubicBezTo>
                    <a:pt x="60" y="106"/>
                    <a:pt x="61" y="106"/>
                    <a:pt x="61" y="107"/>
                  </a:cubicBezTo>
                  <a:cubicBezTo>
                    <a:pt x="60" y="108"/>
                    <a:pt x="59" y="109"/>
                    <a:pt x="59" y="109"/>
                  </a:cubicBezTo>
                  <a:cubicBezTo>
                    <a:pt x="57" y="111"/>
                    <a:pt x="57" y="111"/>
                    <a:pt x="57" y="111"/>
                  </a:cubicBezTo>
                  <a:cubicBezTo>
                    <a:pt x="55" y="112"/>
                    <a:pt x="55" y="112"/>
                    <a:pt x="55" y="112"/>
                  </a:cubicBezTo>
                  <a:cubicBezTo>
                    <a:pt x="55" y="112"/>
                    <a:pt x="53" y="111"/>
                    <a:pt x="53" y="112"/>
                  </a:cubicBezTo>
                  <a:cubicBezTo>
                    <a:pt x="52" y="112"/>
                    <a:pt x="51" y="112"/>
                    <a:pt x="51" y="112"/>
                  </a:cubicBezTo>
                  <a:cubicBezTo>
                    <a:pt x="51" y="113"/>
                    <a:pt x="53" y="115"/>
                    <a:pt x="53" y="115"/>
                  </a:cubicBezTo>
                  <a:cubicBezTo>
                    <a:pt x="49" y="111"/>
                    <a:pt x="49" y="111"/>
                    <a:pt x="49" y="111"/>
                  </a:cubicBezTo>
                  <a:cubicBezTo>
                    <a:pt x="47" y="111"/>
                    <a:pt x="47" y="111"/>
                    <a:pt x="47" y="111"/>
                  </a:cubicBezTo>
                  <a:cubicBezTo>
                    <a:pt x="50" y="113"/>
                    <a:pt x="50" y="113"/>
                    <a:pt x="50" y="113"/>
                  </a:cubicBezTo>
                  <a:cubicBezTo>
                    <a:pt x="51" y="115"/>
                    <a:pt x="51" y="115"/>
                    <a:pt x="51" y="115"/>
                  </a:cubicBezTo>
                  <a:cubicBezTo>
                    <a:pt x="53" y="116"/>
                    <a:pt x="53" y="116"/>
                    <a:pt x="53" y="116"/>
                  </a:cubicBezTo>
                  <a:cubicBezTo>
                    <a:pt x="52" y="117"/>
                    <a:pt x="52" y="117"/>
                    <a:pt x="52" y="117"/>
                  </a:cubicBezTo>
                  <a:cubicBezTo>
                    <a:pt x="51" y="118"/>
                    <a:pt x="51" y="118"/>
                    <a:pt x="51" y="118"/>
                  </a:cubicBezTo>
                  <a:cubicBezTo>
                    <a:pt x="49" y="120"/>
                    <a:pt x="49" y="120"/>
                    <a:pt x="49" y="120"/>
                  </a:cubicBezTo>
                  <a:cubicBezTo>
                    <a:pt x="49" y="120"/>
                    <a:pt x="48" y="121"/>
                    <a:pt x="47" y="121"/>
                  </a:cubicBezTo>
                  <a:cubicBezTo>
                    <a:pt x="47" y="121"/>
                    <a:pt x="44" y="121"/>
                    <a:pt x="44" y="121"/>
                  </a:cubicBezTo>
                  <a:cubicBezTo>
                    <a:pt x="45" y="122"/>
                    <a:pt x="45" y="122"/>
                    <a:pt x="45" y="122"/>
                  </a:cubicBezTo>
                  <a:cubicBezTo>
                    <a:pt x="47" y="123"/>
                    <a:pt x="47" y="123"/>
                    <a:pt x="47" y="123"/>
                  </a:cubicBezTo>
                  <a:cubicBezTo>
                    <a:pt x="47" y="123"/>
                    <a:pt x="48" y="122"/>
                    <a:pt x="48" y="123"/>
                  </a:cubicBezTo>
                  <a:cubicBezTo>
                    <a:pt x="47" y="123"/>
                    <a:pt x="47" y="123"/>
                    <a:pt x="47" y="124"/>
                  </a:cubicBezTo>
                  <a:cubicBezTo>
                    <a:pt x="47" y="126"/>
                    <a:pt x="47" y="129"/>
                    <a:pt x="47" y="129"/>
                  </a:cubicBezTo>
                  <a:cubicBezTo>
                    <a:pt x="49" y="132"/>
                    <a:pt x="49" y="132"/>
                    <a:pt x="49" y="132"/>
                  </a:cubicBezTo>
                  <a:cubicBezTo>
                    <a:pt x="50" y="133"/>
                    <a:pt x="50" y="133"/>
                    <a:pt x="50" y="133"/>
                  </a:cubicBezTo>
                  <a:cubicBezTo>
                    <a:pt x="50" y="133"/>
                    <a:pt x="50" y="133"/>
                    <a:pt x="50" y="134"/>
                  </a:cubicBezTo>
                  <a:cubicBezTo>
                    <a:pt x="50" y="134"/>
                    <a:pt x="50" y="135"/>
                    <a:pt x="50" y="135"/>
                  </a:cubicBezTo>
                  <a:cubicBezTo>
                    <a:pt x="50" y="137"/>
                    <a:pt x="50" y="137"/>
                    <a:pt x="50" y="137"/>
                  </a:cubicBezTo>
                  <a:cubicBezTo>
                    <a:pt x="50" y="137"/>
                    <a:pt x="49" y="138"/>
                    <a:pt x="48" y="138"/>
                  </a:cubicBezTo>
                  <a:cubicBezTo>
                    <a:pt x="48" y="138"/>
                    <a:pt x="44" y="139"/>
                    <a:pt x="44" y="139"/>
                  </a:cubicBezTo>
                  <a:cubicBezTo>
                    <a:pt x="43" y="141"/>
                    <a:pt x="43" y="141"/>
                    <a:pt x="43" y="141"/>
                  </a:cubicBezTo>
                  <a:cubicBezTo>
                    <a:pt x="45" y="142"/>
                    <a:pt x="45" y="142"/>
                    <a:pt x="45" y="142"/>
                  </a:cubicBezTo>
                  <a:cubicBezTo>
                    <a:pt x="45" y="142"/>
                    <a:pt x="45" y="144"/>
                    <a:pt x="45" y="144"/>
                  </a:cubicBezTo>
                  <a:cubicBezTo>
                    <a:pt x="45" y="145"/>
                    <a:pt x="44" y="146"/>
                    <a:pt x="44" y="146"/>
                  </a:cubicBezTo>
                  <a:cubicBezTo>
                    <a:pt x="46" y="146"/>
                    <a:pt x="46" y="146"/>
                    <a:pt x="46" y="146"/>
                  </a:cubicBezTo>
                  <a:cubicBezTo>
                    <a:pt x="49" y="147"/>
                    <a:pt x="49" y="147"/>
                    <a:pt x="49" y="147"/>
                  </a:cubicBezTo>
                  <a:cubicBezTo>
                    <a:pt x="53" y="152"/>
                    <a:pt x="53" y="152"/>
                    <a:pt x="53" y="152"/>
                  </a:cubicBezTo>
                  <a:cubicBezTo>
                    <a:pt x="52" y="156"/>
                    <a:pt x="52" y="156"/>
                    <a:pt x="52" y="156"/>
                  </a:cubicBezTo>
                  <a:cubicBezTo>
                    <a:pt x="50" y="158"/>
                    <a:pt x="50" y="158"/>
                    <a:pt x="50" y="158"/>
                  </a:cubicBezTo>
                  <a:cubicBezTo>
                    <a:pt x="48" y="154"/>
                    <a:pt x="48" y="154"/>
                    <a:pt x="48" y="154"/>
                  </a:cubicBezTo>
                  <a:cubicBezTo>
                    <a:pt x="48" y="154"/>
                    <a:pt x="47" y="154"/>
                    <a:pt x="47" y="155"/>
                  </a:cubicBezTo>
                  <a:cubicBezTo>
                    <a:pt x="46" y="155"/>
                    <a:pt x="43" y="157"/>
                    <a:pt x="43" y="157"/>
                  </a:cubicBezTo>
                  <a:cubicBezTo>
                    <a:pt x="43" y="157"/>
                    <a:pt x="41" y="158"/>
                    <a:pt x="40" y="158"/>
                  </a:cubicBezTo>
                  <a:cubicBezTo>
                    <a:pt x="40" y="158"/>
                    <a:pt x="39" y="158"/>
                    <a:pt x="39" y="158"/>
                  </a:cubicBezTo>
                  <a:cubicBezTo>
                    <a:pt x="36" y="157"/>
                    <a:pt x="36" y="157"/>
                    <a:pt x="36" y="157"/>
                  </a:cubicBezTo>
                  <a:cubicBezTo>
                    <a:pt x="32" y="155"/>
                    <a:pt x="32" y="155"/>
                    <a:pt x="32" y="155"/>
                  </a:cubicBezTo>
                  <a:cubicBezTo>
                    <a:pt x="32" y="155"/>
                    <a:pt x="30" y="154"/>
                    <a:pt x="29" y="154"/>
                  </a:cubicBezTo>
                  <a:cubicBezTo>
                    <a:pt x="28" y="154"/>
                    <a:pt x="23" y="152"/>
                    <a:pt x="23" y="152"/>
                  </a:cubicBezTo>
                  <a:cubicBezTo>
                    <a:pt x="21" y="153"/>
                    <a:pt x="21" y="153"/>
                    <a:pt x="21" y="153"/>
                  </a:cubicBezTo>
                  <a:cubicBezTo>
                    <a:pt x="18" y="153"/>
                    <a:pt x="18" y="153"/>
                    <a:pt x="18" y="153"/>
                  </a:cubicBezTo>
                  <a:cubicBezTo>
                    <a:pt x="16" y="152"/>
                    <a:pt x="16" y="152"/>
                    <a:pt x="16" y="152"/>
                  </a:cubicBezTo>
                  <a:cubicBezTo>
                    <a:pt x="14" y="149"/>
                    <a:pt x="14" y="149"/>
                    <a:pt x="14" y="149"/>
                  </a:cubicBezTo>
                  <a:cubicBezTo>
                    <a:pt x="14" y="149"/>
                    <a:pt x="13" y="147"/>
                    <a:pt x="13" y="147"/>
                  </a:cubicBezTo>
                  <a:cubicBezTo>
                    <a:pt x="13" y="147"/>
                    <a:pt x="16" y="145"/>
                    <a:pt x="16" y="145"/>
                  </a:cubicBezTo>
                  <a:cubicBezTo>
                    <a:pt x="17" y="145"/>
                    <a:pt x="17" y="144"/>
                    <a:pt x="17" y="144"/>
                  </a:cubicBezTo>
                  <a:cubicBezTo>
                    <a:pt x="17" y="140"/>
                    <a:pt x="17" y="140"/>
                    <a:pt x="17" y="140"/>
                  </a:cubicBezTo>
                  <a:cubicBezTo>
                    <a:pt x="17" y="140"/>
                    <a:pt x="17" y="138"/>
                    <a:pt x="17" y="138"/>
                  </a:cubicBezTo>
                  <a:cubicBezTo>
                    <a:pt x="17" y="137"/>
                    <a:pt x="18" y="136"/>
                    <a:pt x="18" y="136"/>
                  </a:cubicBezTo>
                  <a:cubicBezTo>
                    <a:pt x="18" y="136"/>
                    <a:pt x="18" y="133"/>
                    <a:pt x="17" y="132"/>
                  </a:cubicBezTo>
                  <a:cubicBezTo>
                    <a:pt x="17" y="130"/>
                    <a:pt x="17" y="128"/>
                    <a:pt x="17" y="128"/>
                  </a:cubicBezTo>
                  <a:cubicBezTo>
                    <a:pt x="15" y="125"/>
                    <a:pt x="15" y="125"/>
                    <a:pt x="15" y="125"/>
                  </a:cubicBezTo>
                  <a:cubicBezTo>
                    <a:pt x="15" y="125"/>
                    <a:pt x="14" y="125"/>
                    <a:pt x="12" y="124"/>
                  </a:cubicBezTo>
                  <a:cubicBezTo>
                    <a:pt x="10" y="123"/>
                    <a:pt x="7" y="122"/>
                    <a:pt x="7" y="122"/>
                  </a:cubicBezTo>
                  <a:cubicBezTo>
                    <a:pt x="7" y="119"/>
                    <a:pt x="7" y="119"/>
                    <a:pt x="7" y="119"/>
                  </a:cubicBezTo>
                  <a:cubicBezTo>
                    <a:pt x="6" y="118"/>
                    <a:pt x="6" y="118"/>
                    <a:pt x="6" y="118"/>
                  </a:cubicBezTo>
                  <a:cubicBezTo>
                    <a:pt x="6" y="118"/>
                    <a:pt x="4" y="118"/>
                    <a:pt x="4" y="119"/>
                  </a:cubicBezTo>
                  <a:cubicBezTo>
                    <a:pt x="4" y="119"/>
                    <a:pt x="4" y="120"/>
                    <a:pt x="4" y="120"/>
                  </a:cubicBezTo>
                  <a:cubicBezTo>
                    <a:pt x="2" y="119"/>
                    <a:pt x="2" y="119"/>
                    <a:pt x="2" y="119"/>
                  </a:cubicBezTo>
                  <a:cubicBezTo>
                    <a:pt x="2" y="119"/>
                    <a:pt x="0" y="116"/>
                    <a:pt x="0" y="115"/>
                  </a:cubicBezTo>
                  <a:cubicBezTo>
                    <a:pt x="1" y="115"/>
                    <a:pt x="2" y="114"/>
                    <a:pt x="2" y="113"/>
                  </a:cubicBezTo>
                  <a:cubicBezTo>
                    <a:pt x="3" y="112"/>
                    <a:pt x="4" y="110"/>
                    <a:pt x="4" y="109"/>
                  </a:cubicBezTo>
                  <a:cubicBezTo>
                    <a:pt x="4" y="109"/>
                    <a:pt x="4" y="105"/>
                    <a:pt x="4" y="105"/>
                  </a:cubicBezTo>
                  <a:cubicBezTo>
                    <a:pt x="4" y="105"/>
                    <a:pt x="3" y="104"/>
                    <a:pt x="4" y="104"/>
                  </a:cubicBezTo>
                  <a:cubicBezTo>
                    <a:pt x="5" y="104"/>
                    <a:pt x="4" y="104"/>
                    <a:pt x="5" y="104"/>
                  </a:cubicBezTo>
                  <a:cubicBezTo>
                    <a:pt x="6" y="103"/>
                    <a:pt x="9" y="101"/>
                    <a:pt x="9" y="101"/>
                  </a:cubicBezTo>
                  <a:cubicBezTo>
                    <a:pt x="9" y="99"/>
                    <a:pt x="9" y="99"/>
                    <a:pt x="9" y="99"/>
                  </a:cubicBezTo>
                  <a:cubicBezTo>
                    <a:pt x="9" y="99"/>
                    <a:pt x="8" y="97"/>
                    <a:pt x="8" y="96"/>
                  </a:cubicBezTo>
                  <a:cubicBezTo>
                    <a:pt x="8" y="96"/>
                    <a:pt x="8" y="96"/>
                    <a:pt x="8" y="95"/>
                  </a:cubicBezTo>
                  <a:cubicBezTo>
                    <a:pt x="8" y="93"/>
                    <a:pt x="4" y="89"/>
                    <a:pt x="4" y="89"/>
                  </a:cubicBezTo>
                  <a:cubicBezTo>
                    <a:pt x="2" y="89"/>
                    <a:pt x="2" y="89"/>
                    <a:pt x="2" y="89"/>
                  </a:cubicBezTo>
                  <a:cubicBezTo>
                    <a:pt x="2" y="89"/>
                    <a:pt x="2" y="88"/>
                    <a:pt x="2" y="87"/>
                  </a:cubicBezTo>
                  <a:cubicBezTo>
                    <a:pt x="2" y="87"/>
                    <a:pt x="2" y="84"/>
                    <a:pt x="2" y="84"/>
                  </a:cubicBezTo>
                  <a:cubicBezTo>
                    <a:pt x="3" y="80"/>
                    <a:pt x="3" y="80"/>
                    <a:pt x="3" y="80"/>
                  </a:cubicBezTo>
                  <a:cubicBezTo>
                    <a:pt x="2" y="73"/>
                    <a:pt x="2" y="73"/>
                    <a:pt x="2" y="73"/>
                  </a:cubicBezTo>
                  <a:cubicBezTo>
                    <a:pt x="2" y="68"/>
                    <a:pt x="2" y="68"/>
                    <a:pt x="2" y="68"/>
                  </a:cubicBezTo>
                  <a:cubicBezTo>
                    <a:pt x="2" y="68"/>
                    <a:pt x="2" y="64"/>
                    <a:pt x="2" y="63"/>
                  </a:cubicBezTo>
                  <a:cubicBezTo>
                    <a:pt x="2" y="63"/>
                    <a:pt x="4" y="59"/>
                    <a:pt x="4" y="59"/>
                  </a:cubicBezTo>
                  <a:cubicBezTo>
                    <a:pt x="5" y="57"/>
                    <a:pt x="5" y="57"/>
                    <a:pt x="5" y="57"/>
                  </a:cubicBezTo>
                  <a:cubicBezTo>
                    <a:pt x="6" y="60"/>
                    <a:pt x="6" y="60"/>
                    <a:pt x="6" y="60"/>
                  </a:cubicBezTo>
                  <a:cubicBezTo>
                    <a:pt x="6" y="60"/>
                    <a:pt x="5" y="61"/>
                    <a:pt x="6" y="62"/>
                  </a:cubicBezTo>
                  <a:cubicBezTo>
                    <a:pt x="7" y="62"/>
                    <a:pt x="8" y="62"/>
                    <a:pt x="9" y="62"/>
                  </a:cubicBezTo>
                  <a:cubicBezTo>
                    <a:pt x="9" y="62"/>
                    <a:pt x="10" y="63"/>
                    <a:pt x="10" y="63"/>
                  </a:cubicBezTo>
                  <a:cubicBezTo>
                    <a:pt x="13" y="65"/>
                    <a:pt x="13" y="65"/>
                    <a:pt x="13" y="65"/>
                  </a:cubicBezTo>
                  <a:cubicBezTo>
                    <a:pt x="15" y="67"/>
                    <a:pt x="15" y="67"/>
                    <a:pt x="15" y="67"/>
                  </a:cubicBezTo>
                  <a:cubicBezTo>
                    <a:pt x="17" y="68"/>
                    <a:pt x="17" y="68"/>
                    <a:pt x="17" y="68"/>
                  </a:cubicBezTo>
                  <a:cubicBezTo>
                    <a:pt x="19" y="68"/>
                    <a:pt x="19" y="68"/>
                    <a:pt x="19" y="68"/>
                  </a:cubicBezTo>
                  <a:cubicBezTo>
                    <a:pt x="20" y="67"/>
                    <a:pt x="20" y="67"/>
                    <a:pt x="20" y="67"/>
                  </a:cubicBezTo>
                  <a:cubicBezTo>
                    <a:pt x="20" y="67"/>
                    <a:pt x="20" y="66"/>
                    <a:pt x="20" y="66"/>
                  </a:cubicBezTo>
                  <a:cubicBezTo>
                    <a:pt x="20" y="66"/>
                    <a:pt x="19" y="64"/>
                    <a:pt x="19" y="64"/>
                  </a:cubicBezTo>
                  <a:cubicBezTo>
                    <a:pt x="19" y="63"/>
                    <a:pt x="18" y="62"/>
                    <a:pt x="18" y="62"/>
                  </a:cubicBezTo>
                  <a:cubicBezTo>
                    <a:pt x="21" y="60"/>
                    <a:pt x="21" y="60"/>
                    <a:pt x="21" y="60"/>
                  </a:cubicBezTo>
                  <a:cubicBezTo>
                    <a:pt x="22" y="58"/>
                    <a:pt x="22" y="58"/>
                    <a:pt x="22" y="58"/>
                  </a:cubicBezTo>
                  <a:cubicBezTo>
                    <a:pt x="22" y="58"/>
                    <a:pt x="22" y="57"/>
                    <a:pt x="21" y="57"/>
                  </a:cubicBezTo>
                  <a:cubicBezTo>
                    <a:pt x="20" y="57"/>
                    <a:pt x="18" y="57"/>
                    <a:pt x="18" y="57"/>
                  </a:cubicBezTo>
                  <a:cubicBezTo>
                    <a:pt x="18" y="57"/>
                    <a:pt x="17" y="56"/>
                    <a:pt x="17" y="56"/>
                  </a:cubicBezTo>
                  <a:cubicBezTo>
                    <a:pt x="17" y="56"/>
                    <a:pt x="16" y="54"/>
                    <a:pt x="16" y="54"/>
                  </a:cubicBezTo>
                  <a:cubicBezTo>
                    <a:pt x="16" y="54"/>
                    <a:pt x="16" y="52"/>
                    <a:pt x="17" y="52"/>
                  </a:cubicBezTo>
                  <a:cubicBezTo>
                    <a:pt x="17" y="51"/>
                    <a:pt x="18" y="48"/>
                    <a:pt x="18" y="48"/>
                  </a:cubicBezTo>
                  <a:cubicBezTo>
                    <a:pt x="18" y="48"/>
                    <a:pt x="17" y="46"/>
                    <a:pt x="19" y="46"/>
                  </a:cubicBezTo>
                  <a:cubicBezTo>
                    <a:pt x="21" y="46"/>
                    <a:pt x="22" y="46"/>
                    <a:pt x="22" y="46"/>
                  </a:cubicBezTo>
                  <a:cubicBezTo>
                    <a:pt x="22" y="46"/>
                    <a:pt x="23" y="44"/>
                    <a:pt x="24" y="44"/>
                  </a:cubicBezTo>
                  <a:cubicBezTo>
                    <a:pt x="24" y="44"/>
                    <a:pt x="25" y="43"/>
                    <a:pt x="25" y="44"/>
                  </a:cubicBezTo>
                  <a:cubicBezTo>
                    <a:pt x="26" y="44"/>
                    <a:pt x="25" y="47"/>
                    <a:pt x="25" y="47"/>
                  </a:cubicBezTo>
                  <a:cubicBezTo>
                    <a:pt x="23" y="49"/>
                    <a:pt x="23" y="49"/>
                    <a:pt x="23" y="49"/>
                  </a:cubicBezTo>
                  <a:cubicBezTo>
                    <a:pt x="23" y="49"/>
                    <a:pt x="24" y="50"/>
                    <a:pt x="24" y="51"/>
                  </a:cubicBezTo>
                  <a:cubicBezTo>
                    <a:pt x="24" y="52"/>
                    <a:pt x="24" y="53"/>
                    <a:pt x="24" y="53"/>
                  </a:cubicBezTo>
                  <a:cubicBezTo>
                    <a:pt x="22" y="56"/>
                    <a:pt x="22" y="56"/>
                    <a:pt x="22" y="56"/>
                  </a:cubicBezTo>
                  <a:cubicBezTo>
                    <a:pt x="22" y="56"/>
                    <a:pt x="23" y="56"/>
                    <a:pt x="23" y="56"/>
                  </a:cubicBezTo>
                  <a:cubicBezTo>
                    <a:pt x="23" y="57"/>
                    <a:pt x="23" y="58"/>
                    <a:pt x="23" y="58"/>
                  </a:cubicBezTo>
                  <a:cubicBezTo>
                    <a:pt x="26" y="57"/>
                    <a:pt x="26" y="57"/>
                    <a:pt x="26" y="57"/>
                  </a:cubicBezTo>
                  <a:cubicBezTo>
                    <a:pt x="26" y="57"/>
                    <a:pt x="25" y="56"/>
                    <a:pt x="25" y="56"/>
                  </a:cubicBezTo>
                  <a:cubicBezTo>
                    <a:pt x="25" y="56"/>
                    <a:pt x="24" y="55"/>
                    <a:pt x="25" y="54"/>
                  </a:cubicBezTo>
                  <a:cubicBezTo>
                    <a:pt x="26" y="53"/>
                    <a:pt x="26" y="52"/>
                    <a:pt x="27" y="52"/>
                  </a:cubicBezTo>
                  <a:cubicBezTo>
                    <a:pt x="27" y="51"/>
                    <a:pt x="27" y="51"/>
                    <a:pt x="29" y="51"/>
                  </a:cubicBezTo>
                  <a:cubicBezTo>
                    <a:pt x="30" y="51"/>
                    <a:pt x="32" y="53"/>
                    <a:pt x="32" y="53"/>
                  </a:cubicBezTo>
                  <a:cubicBezTo>
                    <a:pt x="32" y="53"/>
                    <a:pt x="33" y="54"/>
                    <a:pt x="32" y="54"/>
                  </a:cubicBezTo>
                  <a:cubicBezTo>
                    <a:pt x="32" y="55"/>
                    <a:pt x="31" y="56"/>
                    <a:pt x="31" y="56"/>
                  </a:cubicBezTo>
                  <a:cubicBezTo>
                    <a:pt x="33" y="59"/>
                    <a:pt x="33" y="59"/>
                    <a:pt x="33" y="59"/>
                  </a:cubicBezTo>
                  <a:cubicBezTo>
                    <a:pt x="33" y="59"/>
                    <a:pt x="32" y="59"/>
                    <a:pt x="31" y="60"/>
                  </a:cubicBezTo>
                  <a:cubicBezTo>
                    <a:pt x="31" y="60"/>
                    <a:pt x="31" y="61"/>
                    <a:pt x="31" y="61"/>
                  </a:cubicBezTo>
                  <a:cubicBezTo>
                    <a:pt x="31" y="62"/>
                    <a:pt x="28" y="63"/>
                    <a:pt x="31" y="63"/>
                  </a:cubicBezTo>
                  <a:cubicBezTo>
                    <a:pt x="33" y="63"/>
                    <a:pt x="33" y="63"/>
                    <a:pt x="33" y="62"/>
                  </a:cubicBezTo>
                  <a:cubicBezTo>
                    <a:pt x="33" y="62"/>
                    <a:pt x="33" y="60"/>
                    <a:pt x="33" y="60"/>
                  </a:cubicBezTo>
                  <a:cubicBezTo>
                    <a:pt x="33" y="60"/>
                    <a:pt x="34" y="60"/>
                    <a:pt x="34" y="60"/>
                  </a:cubicBezTo>
                  <a:cubicBezTo>
                    <a:pt x="35" y="60"/>
                    <a:pt x="36" y="60"/>
                    <a:pt x="36" y="60"/>
                  </a:cubicBezTo>
                  <a:cubicBezTo>
                    <a:pt x="37" y="61"/>
                    <a:pt x="37" y="61"/>
                    <a:pt x="37" y="61"/>
                  </a:cubicBezTo>
                  <a:cubicBezTo>
                    <a:pt x="37" y="61"/>
                    <a:pt x="37" y="62"/>
                    <a:pt x="37" y="63"/>
                  </a:cubicBezTo>
                  <a:cubicBezTo>
                    <a:pt x="37" y="63"/>
                    <a:pt x="37" y="64"/>
                    <a:pt x="37" y="64"/>
                  </a:cubicBezTo>
                  <a:cubicBezTo>
                    <a:pt x="37" y="64"/>
                    <a:pt x="39" y="66"/>
                    <a:pt x="39" y="65"/>
                  </a:cubicBezTo>
                  <a:cubicBezTo>
                    <a:pt x="39" y="64"/>
                    <a:pt x="40" y="65"/>
                    <a:pt x="39" y="63"/>
                  </a:cubicBezTo>
                  <a:cubicBezTo>
                    <a:pt x="38" y="62"/>
                    <a:pt x="38" y="60"/>
                    <a:pt x="38" y="60"/>
                  </a:cubicBezTo>
                  <a:cubicBezTo>
                    <a:pt x="38" y="60"/>
                    <a:pt x="38" y="60"/>
                    <a:pt x="38" y="59"/>
                  </a:cubicBezTo>
                  <a:cubicBezTo>
                    <a:pt x="38" y="59"/>
                    <a:pt x="38" y="58"/>
                    <a:pt x="38" y="58"/>
                  </a:cubicBezTo>
                  <a:cubicBezTo>
                    <a:pt x="37" y="57"/>
                    <a:pt x="36" y="57"/>
                    <a:pt x="36" y="56"/>
                  </a:cubicBezTo>
                  <a:cubicBezTo>
                    <a:pt x="36" y="56"/>
                    <a:pt x="33" y="53"/>
                    <a:pt x="33" y="53"/>
                  </a:cubicBezTo>
                  <a:cubicBezTo>
                    <a:pt x="33" y="53"/>
                    <a:pt x="33" y="52"/>
                    <a:pt x="33" y="51"/>
                  </a:cubicBezTo>
                  <a:cubicBezTo>
                    <a:pt x="33" y="49"/>
                    <a:pt x="33" y="48"/>
                    <a:pt x="33" y="47"/>
                  </a:cubicBezTo>
                  <a:cubicBezTo>
                    <a:pt x="33" y="47"/>
                    <a:pt x="34" y="45"/>
                    <a:pt x="34" y="45"/>
                  </a:cubicBezTo>
                  <a:cubicBezTo>
                    <a:pt x="34" y="45"/>
                    <a:pt x="34" y="43"/>
                    <a:pt x="35" y="42"/>
                  </a:cubicBezTo>
                  <a:cubicBezTo>
                    <a:pt x="36" y="42"/>
                    <a:pt x="35" y="41"/>
                    <a:pt x="36" y="41"/>
                  </a:cubicBezTo>
                  <a:cubicBezTo>
                    <a:pt x="38" y="40"/>
                    <a:pt x="37" y="40"/>
                    <a:pt x="39" y="40"/>
                  </a:cubicBezTo>
                  <a:cubicBezTo>
                    <a:pt x="40" y="40"/>
                    <a:pt x="42" y="41"/>
                    <a:pt x="43" y="41"/>
                  </a:cubicBezTo>
                  <a:cubicBezTo>
                    <a:pt x="43" y="41"/>
                    <a:pt x="46" y="42"/>
                    <a:pt x="46" y="42"/>
                  </a:cubicBezTo>
                  <a:cubicBezTo>
                    <a:pt x="46" y="42"/>
                    <a:pt x="46" y="41"/>
                    <a:pt x="46" y="41"/>
                  </a:cubicBezTo>
                  <a:cubicBezTo>
                    <a:pt x="47" y="41"/>
                    <a:pt x="47" y="39"/>
                    <a:pt x="47" y="40"/>
                  </a:cubicBezTo>
                  <a:cubicBezTo>
                    <a:pt x="48" y="40"/>
                    <a:pt x="48" y="41"/>
                    <a:pt x="49" y="40"/>
                  </a:cubicBezTo>
                  <a:cubicBezTo>
                    <a:pt x="50" y="39"/>
                    <a:pt x="50" y="38"/>
                    <a:pt x="50" y="38"/>
                  </a:cubicBezTo>
                  <a:cubicBezTo>
                    <a:pt x="50" y="38"/>
                    <a:pt x="51" y="38"/>
                    <a:pt x="52" y="37"/>
                  </a:cubicBezTo>
                  <a:cubicBezTo>
                    <a:pt x="52" y="37"/>
                    <a:pt x="51" y="36"/>
                    <a:pt x="50" y="36"/>
                  </a:cubicBezTo>
                  <a:cubicBezTo>
                    <a:pt x="50" y="36"/>
                    <a:pt x="48" y="36"/>
                    <a:pt x="47" y="37"/>
                  </a:cubicBezTo>
                  <a:cubicBezTo>
                    <a:pt x="46" y="37"/>
                    <a:pt x="47" y="37"/>
                    <a:pt x="45" y="37"/>
                  </a:cubicBezTo>
                  <a:cubicBezTo>
                    <a:pt x="44" y="38"/>
                    <a:pt x="44" y="38"/>
                    <a:pt x="42" y="38"/>
                  </a:cubicBezTo>
                  <a:cubicBezTo>
                    <a:pt x="40" y="38"/>
                    <a:pt x="40" y="38"/>
                    <a:pt x="39" y="39"/>
                  </a:cubicBezTo>
                  <a:cubicBezTo>
                    <a:pt x="38" y="40"/>
                    <a:pt x="37" y="40"/>
                    <a:pt x="37" y="40"/>
                  </a:cubicBezTo>
                  <a:cubicBezTo>
                    <a:pt x="36" y="40"/>
                    <a:pt x="36" y="40"/>
                    <a:pt x="36" y="40"/>
                  </a:cubicBezTo>
                  <a:cubicBezTo>
                    <a:pt x="36" y="40"/>
                    <a:pt x="35" y="40"/>
                    <a:pt x="34" y="40"/>
                  </a:cubicBezTo>
                  <a:cubicBezTo>
                    <a:pt x="34" y="40"/>
                    <a:pt x="33" y="39"/>
                    <a:pt x="33" y="39"/>
                  </a:cubicBezTo>
                  <a:cubicBezTo>
                    <a:pt x="33" y="39"/>
                    <a:pt x="33" y="39"/>
                    <a:pt x="32" y="39"/>
                  </a:cubicBezTo>
                  <a:cubicBezTo>
                    <a:pt x="31" y="39"/>
                    <a:pt x="30" y="40"/>
                    <a:pt x="30" y="40"/>
                  </a:cubicBezTo>
                  <a:cubicBezTo>
                    <a:pt x="28" y="40"/>
                    <a:pt x="28" y="40"/>
                    <a:pt x="28" y="40"/>
                  </a:cubicBezTo>
                  <a:cubicBezTo>
                    <a:pt x="28" y="40"/>
                    <a:pt x="27" y="40"/>
                    <a:pt x="26" y="40"/>
                  </a:cubicBezTo>
                  <a:cubicBezTo>
                    <a:pt x="26" y="41"/>
                    <a:pt x="24" y="41"/>
                    <a:pt x="24" y="41"/>
                  </a:cubicBezTo>
                  <a:cubicBezTo>
                    <a:pt x="24" y="41"/>
                    <a:pt x="24" y="41"/>
                    <a:pt x="23" y="41"/>
                  </a:cubicBezTo>
                  <a:cubicBezTo>
                    <a:pt x="23" y="42"/>
                    <a:pt x="24" y="42"/>
                    <a:pt x="23" y="43"/>
                  </a:cubicBezTo>
                  <a:cubicBezTo>
                    <a:pt x="22" y="43"/>
                    <a:pt x="20" y="43"/>
                    <a:pt x="20" y="43"/>
                  </a:cubicBezTo>
                  <a:cubicBezTo>
                    <a:pt x="19" y="44"/>
                    <a:pt x="19" y="44"/>
                    <a:pt x="19" y="44"/>
                  </a:cubicBezTo>
                  <a:cubicBezTo>
                    <a:pt x="18" y="46"/>
                    <a:pt x="18" y="46"/>
                    <a:pt x="18" y="46"/>
                  </a:cubicBezTo>
                  <a:cubicBezTo>
                    <a:pt x="17" y="46"/>
                    <a:pt x="17" y="46"/>
                    <a:pt x="17" y="46"/>
                  </a:cubicBezTo>
                  <a:cubicBezTo>
                    <a:pt x="16" y="49"/>
                    <a:pt x="16" y="49"/>
                    <a:pt x="16" y="49"/>
                  </a:cubicBezTo>
                  <a:cubicBezTo>
                    <a:pt x="16" y="50"/>
                    <a:pt x="16" y="50"/>
                    <a:pt x="16" y="50"/>
                  </a:cubicBezTo>
                  <a:cubicBezTo>
                    <a:pt x="14" y="52"/>
                    <a:pt x="14" y="52"/>
                    <a:pt x="14" y="52"/>
                  </a:cubicBezTo>
                  <a:cubicBezTo>
                    <a:pt x="13" y="53"/>
                    <a:pt x="13" y="53"/>
                    <a:pt x="13" y="53"/>
                  </a:cubicBezTo>
                  <a:cubicBezTo>
                    <a:pt x="13" y="53"/>
                    <a:pt x="13" y="53"/>
                    <a:pt x="14" y="54"/>
                  </a:cubicBezTo>
                  <a:cubicBezTo>
                    <a:pt x="14" y="54"/>
                    <a:pt x="14" y="55"/>
                    <a:pt x="14" y="55"/>
                  </a:cubicBezTo>
                  <a:cubicBezTo>
                    <a:pt x="13" y="56"/>
                    <a:pt x="13" y="56"/>
                    <a:pt x="13" y="56"/>
                  </a:cubicBezTo>
                  <a:cubicBezTo>
                    <a:pt x="14" y="58"/>
                    <a:pt x="14" y="58"/>
                    <a:pt x="14" y="58"/>
                  </a:cubicBezTo>
                  <a:cubicBezTo>
                    <a:pt x="16" y="57"/>
                    <a:pt x="16" y="57"/>
                    <a:pt x="16" y="57"/>
                  </a:cubicBezTo>
                  <a:cubicBezTo>
                    <a:pt x="17" y="59"/>
                    <a:pt x="17" y="59"/>
                    <a:pt x="17" y="59"/>
                  </a:cubicBezTo>
                  <a:cubicBezTo>
                    <a:pt x="16" y="61"/>
                    <a:pt x="16" y="61"/>
                    <a:pt x="16" y="61"/>
                  </a:cubicBezTo>
                  <a:cubicBezTo>
                    <a:pt x="16" y="61"/>
                    <a:pt x="15" y="62"/>
                    <a:pt x="14" y="62"/>
                  </a:cubicBezTo>
                  <a:cubicBezTo>
                    <a:pt x="14" y="62"/>
                    <a:pt x="13" y="61"/>
                    <a:pt x="13" y="61"/>
                  </a:cubicBezTo>
                  <a:cubicBezTo>
                    <a:pt x="12" y="59"/>
                    <a:pt x="12" y="59"/>
                    <a:pt x="12" y="59"/>
                  </a:cubicBezTo>
                  <a:cubicBezTo>
                    <a:pt x="12" y="58"/>
                    <a:pt x="12" y="58"/>
                    <a:pt x="12" y="58"/>
                  </a:cubicBezTo>
                  <a:cubicBezTo>
                    <a:pt x="12" y="57"/>
                    <a:pt x="12" y="57"/>
                    <a:pt x="12" y="57"/>
                  </a:cubicBezTo>
                  <a:cubicBezTo>
                    <a:pt x="9" y="58"/>
                    <a:pt x="9" y="58"/>
                    <a:pt x="9" y="58"/>
                  </a:cubicBezTo>
                  <a:cubicBezTo>
                    <a:pt x="9" y="57"/>
                    <a:pt x="9" y="57"/>
                    <a:pt x="9" y="57"/>
                  </a:cubicBezTo>
                  <a:cubicBezTo>
                    <a:pt x="9" y="57"/>
                    <a:pt x="8" y="56"/>
                    <a:pt x="8" y="56"/>
                  </a:cubicBezTo>
                  <a:cubicBezTo>
                    <a:pt x="8" y="55"/>
                    <a:pt x="7" y="54"/>
                    <a:pt x="7" y="54"/>
                  </a:cubicBezTo>
                  <a:cubicBezTo>
                    <a:pt x="5" y="51"/>
                    <a:pt x="5" y="51"/>
                    <a:pt x="5" y="51"/>
                  </a:cubicBezTo>
                  <a:cubicBezTo>
                    <a:pt x="5" y="51"/>
                    <a:pt x="5" y="51"/>
                    <a:pt x="6" y="51"/>
                  </a:cubicBezTo>
                  <a:cubicBezTo>
                    <a:pt x="6" y="50"/>
                    <a:pt x="6" y="50"/>
                    <a:pt x="7" y="49"/>
                  </a:cubicBezTo>
                  <a:cubicBezTo>
                    <a:pt x="7" y="48"/>
                    <a:pt x="9" y="46"/>
                    <a:pt x="9" y="46"/>
                  </a:cubicBezTo>
                  <a:cubicBezTo>
                    <a:pt x="10" y="43"/>
                    <a:pt x="10" y="43"/>
                    <a:pt x="10" y="43"/>
                  </a:cubicBezTo>
                  <a:cubicBezTo>
                    <a:pt x="12" y="41"/>
                    <a:pt x="12" y="41"/>
                    <a:pt x="12" y="41"/>
                  </a:cubicBezTo>
                  <a:cubicBezTo>
                    <a:pt x="13" y="39"/>
                    <a:pt x="13" y="39"/>
                    <a:pt x="13" y="39"/>
                  </a:cubicBezTo>
                  <a:cubicBezTo>
                    <a:pt x="15" y="36"/>
                    <a:pt x="15" y="36"/>
                    <a:pt x="15" y="36"/>
                  </a:cubicBezTo>
                  <a:cubicBezTo>
                    <a:pt x="17" y="34"/>
                    <a:pt x="17" y="34"/>
                    <a:pt x="17" y="34"/>
                  </a:cubicBezTo>
                  <a:cubicBezTo>
                    <a:pt x="20" y="34"/>
                    <a:pt x="20" y="34"/>
                    <a:pt x="20" y="34"/>
                  </a:cubicBezTo>
                  <a:cubicBezTo>
                    <a:pt x="20" y="34"/>
                    <a:pt x="22" y="35"/>
                    <a:pt x="22" y="35"/>
                  </a:cubicBezTo>
                  <a:cubicBezTo>
                    <a:pt x="23" y="34"/>
                    <a:pt x="24" y="33"/>
                    <a:pt x="24" y="33"/>
                  </a:cubicBezTo>
                  <a:cubicBezTo>
                    <a:pt x="28" y="32"/>
                    <a:pt x="28" y="32"/>
                    <a:pt x="28" y="32"/>
                  </a:cubicBezTo>
                  <a:cubicBezTo>
                    <a:pt x="29" y="32"/>
                    <a:pt x="29" y="32"/>
                    <a:pt x="29" y="32"/>
                  </a:cubicBezTo>
                  <a:cubicBezTo>
                    <a:pt x="32" y="33"/>
                    <a:pt x="32" y="33"/>
                    <a:pt x="32" y="33"/>
                  </a:cubicBezTo>
                  <a:cubicBezTo>
                    <a:pt x="34" y="33"/>
                    <a:pt x="34" y="33"/>
                    <a:pt x="34" y="33"/>
                  </a:cubicBezTo>
                  <a:cubicBezTo>
                    <a:pt x="38" y="33"/>
                    <a:pt x="38" y="33"/>
                    <a:pt x="38" y="33"/>
                  </a:cubicBezTo>
                  <a:close/>
                  <a:moveTo>
                    <a:pt x="16" y="139"/>
                  </a:moveTo>
                  <a:cubicBezTo>
                    <a:pt x="16" y="139"/>
                    <a:pt x="16" y="139"/>
                    <a:pt x="16" y="139"/>
                  </a:cubicBezTo>
                  <a:cubicBezTo>
                    <a:pt x="16" y="139"/>
                    <a:pt x="14" y="138"/>
                    <a:pt x="14" y="138"/>
                  </a:cubicBezTo>
                  <a:cubicBezTo>
                    <a:pt x="14" y="139"/>
                    <a:pt x="13" y="140"/>
                    <a:pt x="13" y="140"/>
                  </a:cubicBezTo>
                  <a:cubicBezTo>
                    <a:pt x="12" y="143"/>
                    <a:pt x="12" y="143"/>
                    <a:pt x="12" y="143"/>
                  </a:cubicBezTo>
                  <a:cubicBezTo>
                    <a:pt x="11" y="144"/>
                    <a:pt x="11" y="144"/>
                    <a:pt x="11" y="144"/>
                  </a:cubicBezTo>
                  <a:cubicBezTo>
                    <a:pt x="11" y="146"/>
                    <a:pt x="11" y="146"/>
                    <a:pt x="11" y="146"/>
                  </a:cubicBezTo>
                  <a:cubicBezTo>
                    <a:pt x="8" y="147"/>
                    <a:pt x="8" y="147"/>
                    <a:pt x="8" y="147"/>
                  </a:cubicBezTo>
                  <a:cubicBezTo>
                    <a:pt x="8" y="147"/>
                    <a:pt x="8" y="148"/>
                    <a:pt x="9" y="148"/>
                  </a:cubicBezTo>
                  <a:cubicBezTo>
                    <a:pt x="10" y="148"/>
                    <a:pt x="11" y="148"/>
                    <a:pt x="11" y="148"/>
                  </a:cubicBezTo>
                  <a:cubicBezTo>
                    <a:pt x="11" y="147"/>
                    <a:pt x="12" y="146"/>
                    <a:pt x="12" y="146"/>
                  </a:cubicBezTo>
                  <a:cubicBezTo>
                    <a:pt x="12" y="146"/>
                    <a:pt x="13" y="145"/>
                    <a:pt x="13" y="145"/>
                  </a:cubicBezTo>
                  <a:cubicBezTo>
                    <a:pt x="14" y="145"/>
                    <a:pt x="16" y="145"/>
                    <a:pt x="16" y="144"/>
                  </a:cubicBezTo>
                  <a:cubicBezTo>
                    <a:pt x="16" y="143"/>
                    <a:pt x="16" y="142"/>
                    <a:pt x="16" y="142"/>
                  </a:cubicBezTo>
                  <a:cubicBezTo>
                    <a:pt x="16" y="141"/>
                    <a:pt x="16" y="141"/>
                    <a:pt x="16" y="141"/>
                  </a:cubicBezTo>
                  <a:cubicBezTo>
                    <a:pt x="16" y="139"/>
                    <a:pt x="16" y="139"/>
                    <a:pt x="16" y="139"/>
                  </a:cubicBezTo>
                  <a:close/>
                  <a:moveTo>
                    <a:pt x="68" y="112"/>
                  </a:moveTo>
                  <a:cubicBezTo>
                    <a:pt x="68" y="112"/>
                    <a:pt x="68" y="112"/>
                    <a:pt x="68" y="112"/>
                  </a:cubicBezTo>
                  <a:cubicBezTo>
                    <a:pt x="68" y="112"/>
                    <a:pt x="68" y="112"/>
                    <a:pt x="68" y="112"/>
                  </a:cubicBezTo>
                  <a:cubicBezTo>
                    <a:pt x="68" y="112"/>
                    <a:pt x="69" y="111"/>
                    <a:pt x="69" y="111"/>
                  </a:cubicBezTo>
                  <a:cubicBezTo>
                    <a:pt x="69" y="110"/>
                    <a:pt x="68" y="109"/>
                    <a:pt x="68" y="109"/>
                  </a:cubicBezTo>
                  <a:cubicBezTo>
                    <a:pt x="68" y="108"/>
                    <a:pt x="69" y="108"/>
                    <a:pt x="69" y="108"/>
                  </a:cubicBezTo>
                  <a:cubicBezTo>
                    <a:pt x="69" y="108"/>
                    <a:pt x="69" y="107"/>
                    <a:pt x="69" y="107"/>
                  </a:cubicBezTo>
                  <a:cubicBezTo>
                    <a:pt x="69" y="107"/>
                    <a:pt x="68" y="107"/>
                    <a:pt x="68" y="107"/>
                  </a:cubicBezTo>
                  <a:cubicBezTo>
                    <a:pt x="67" y="107"/>
                    <a:pt x="67" y="108"/>
                    <a:pt x="67" y="108"/>
                  </a:cubicBezTo>
                  <a:cubicBezTo>
                    <a:pt x="67" y="108"/>
                    <a:pt x="67" y="109"/>
                    <a:pt x="67" y="109"/>
                  </a:cubicBezTo>
                  <a:cubicBezTo>
                    <a:pt x="67" y="109"/>
                    <a:pt x="67" y="110"/>
                    <a:pt x="67" y="110"/>
                  </a:cubicBezTo>
                  <a:cubicBezTo>
                    <a:pt x="67" y="110"/>
                    <a:pt x="68" y="112"/>
                    <a:pt x="68" y="112"/>
                  </a:cubicBezTo>
                  <a:close/>
                  <a:moveTo>
                    <a:pt x="95" y="139"/>
                  </a:moveTo>
                  <a:cubicBezTo>
                    <a:pt x="95" y="139"/>
                    <a:pt x="95" y="139"/>
                    <a:pt x="95" y="139"/>
                  </a:cubicBezTo>
                  <a:cubicBezTo>
                    <a:pt x="96" y="138"/>
                    <a:pt x="96" y="138"/>
                    <a:pt x="96" y="138"/>
                  </a:cubicBezTo>
                  <a:cubicBezTo>
                    <a:pt x="97" y="139"/>
                    <a:pt x="97" y="139"/>
                    <a:pt x="97" y="139"/>
                  </a:cubicBezTo>
                  <a:cubicBezTo>
                    <a:pt x="97" y="139"/>
                    <a:pt x="96" y="140"/>
                    <a:pt x="96" y="140"/>
                  </a:cubicBezTo>
                  <a:cubicBezTo>
                    <a:pt x="96" y="140"/>
                    <a:pt x="95" y="139"/>
                    <a:pt x="95" y="139"/>
                  </a:cubicBezTo>
                  <a:cubicBezTo>
                    <a:pt x="95" y="139"/>
                    <a:pt x="95" y="139"/>
                    <a:pt x="95" y="139"/>
                  </a:cubicBezTo>
                  <a:close/>
                  <a:moveTo>
                    <a:pt x="106" y="152"/>
                  </a:moveTo>
                  <a:cubicBezTo>
                    <a:pt x="106" y="152"/>
                    <a:pt x="106" y="152"/>
                    <a:pt x="106" y="152"/>
                  </a:cubicBezTo>
                  <a:cubicBezTo>
                    <a:pt x="107" y="152"/>
                    <a:pt x="107" y="152"/>
                    <a:pt x="107" y="152"/>
                  </a:cubicBezTo>
                  <a:cubicBezTo>
                    <a:pt x="107" y="153"/>
                    <a:pt x="107" y="153"/>
                    <a:pt x="107" y="153"/>
                  </a:cubicBezTo>
                  <a:cubicBezTo>
                    <a:pt x="106" y="154"/>
                    <a:pt x="106" y="154"/>
                    <a:pt x="106" y="154"/>
                  </a:cubicBezTo>
                  <a:cubicBezTo>
                    <a:pt x="106" y="153"/>
                    <a:pt x="106" y="153"/>
                    <a:pt x="106" y="153"/>
                  </a:cubicBezTo>
                  <a:cubicBezTo>
                    <a:pt x="106" y="152"/>
                    <a:pt x="106" y="152"/>
                    <a:pt x="106" y="152"/>
                  </a:cubicBezTo>
                  <a:close/>
                  <a:moveTo>
                    <a:pt x="103" y="150"/>
                  </a:moveTo>
                  <a:cubicBezTo>
                    <a:pt x="103" y="150"/>
                    <a:pt x="103" y="150"/>
                    <a:pt x="103" y="150"/>
                  </a:cubicBezTo>
                  <a:cubicBezTo>
                    <a:pt x="102" y="149"/>
                    <a:pt x="102" y="149"/>
                    <a:pt x="102" y="149"/>
                  </a:cubicBezTo>
                  <a:cubicBezTo>
                    <a:pt x="104" y="149"/>
                    <a:pt x="104" y="149"/>
                    <a:pt x="104" y="149"/>
                  </a:cubicBezTo>
                  <a:cubicBezTo>
                    <a:pt x="104" y="149"/>
                    <a:pt x="104" y="149"/>
                    <a:pt x="105" y="149"/>
                  </a:cubicBezTo>
                  <a:cubicBezTo>
                    <a:pt x="105" y="149"/>
                    <a:pt x="106" y="150"/>
                    <a:pt x="106" y="150"/>
                  </a:cubicBezTo>
                  <a:cubicBezTo>
                    <a:pt x="106" y="150"/>
                    <a:pt x="106" y="150"/>
                    <a:pt x="106" y="150"/>
                  </a:cubicBezTo>
                  <a:cubicBezTo>
                    <a:pt x="105" y="150"/>
                    <a:pt x="105" y="151"/>
                    <a:pt x="105" y="151"/>
                  </a:cubicBezTo>
                  <a:cubicBezTo>
                    <a:pt x="104" y="151"/>
                    <a:pt x="103" y="150"/>
                    <a:pt x="103" y="150"/>
                  </a:cubicBezTo>
                  <a:close/>
                  <a:moveTo>
                    <a:pt x="108" y="150"/>
                  </a:moveTo>
                  <a:cubicBezTo>
                    <a:pt x="108" y="150"/>
                    <a:pt x="108" y="150"/>
                    <a:pt x="108" y="150"/>
                  </a:cubicBezTo>
                  <a:cubicBezTo>
                    <a:pt x="107" y="148"/>
                    <a:pt x="107" y="148"/>
                    <a:pt x="107" y="148"/>
                  </a:cubicBezTo>
                  <a:cubicBezTo>
                    <a:pt x="108" y="147"/>
                    <a:pt x="108" y="147"/>
                    <a:pt x="108" y="147"/>
                  </a:cubicBezTo>
                  <a:cubicBezTo>
                    <a:pt x="108" y="147"/>
                    <a:pt x="109" y="148"/>
                    <a:pt x="109" y="148"/>
                  </a:cubicBezTo>
                  <a:cubicBezTo>
                    <a:pt x="109" y="148"/>
                    <a:pt x="108" y="149"/>
                    <a:pt x="108" y="149"/>
                  </a:cubicBezTo>
                  <a:cubicBezTo>
                    <a:pt x="108" y="150"/>
                    <a:pt x="108" y="150"/>
                    <a:pt x="108" y="150"/>
                  </a:cubicBezTo>
                  <a:close/>
                  <a:moveTo>
                    <a:pt x="129" y="144"/>
                  </a:moveTo>
                  <a:cubicBezTo>
                    <a:pt x="129" y="144"/>
                    <a:pt x="129" y="144"/>
                    <a:pt x="129" y="144"/>
                  </a:cubicBezTo>
                  <a:cubicBezTo>
                    <a:pt x="128" y="143"/>
                    <a:pt x="128" y="143"/>
                    <a:pt x="128" y="143"/>
                  </a:cubicBezTo>
                  <a:cubicBezTo>
                    <a:pt x="128" y="143"/>
                    <a:pt x="129" y="142"/>
                    <a:pt x="129" y="142"/>
                  </a:cubicBezTo>
                  <a:cubicBezTo>
                    <a:pt x="130" y="142"/>
                    <a:pt x="131" y="142"/>
                    <a:pt x="131" y="142"/>
                  </a:cubicBezTo>
                  <a:cubicBezTo>
                    <a:pt x="129" y="144"/>
                    <a:pt x="129" y="144"/>
                    <a:pt x="129" y="144"/>
                  </a:cubicBezTo>
                  <a:close/>
                  <a:moveTo>
                    <a:pt x="127" y="145"/>
                  </a:moveTo>
                  <a:cubicBezTo>
                    <a:pt x="127" y="145"/>
                    <a:pt x="127" y="145"/>
                    <a:pt x="127" y="145"/>
                  </a:cubicBezTo>
                  <a:cubicBezTo>
                    <a:pt x="127" y="142"/>
                    <a:pt x="127" y="142"/>
                    <a:pt x="127" y="142"/>
                  </a:cubicBezTo>
                  <a:cubicBezTo>
                    <a:pt x="128" y="141"/>
                    <a:pt x="128" y="141"/>
                    <a:pt x="128" y="141"/>
                  </a:cubicBezTo>
                  <a:cubicBezTo>
                    <a:pt x="127" y="140"/>
                    <a:pt x="127" y="140"/>
                    <a:pt x="127" y="140"/>
                  </a:cubicBezTo>
                  <a:cubicBezTo>
                    <a:pt x="126" y="140"/>
                    <a:pt x="126" y="140"/>
                    <a:pt x="126" y="140"/>
                  </a:cubicBezTo>
                  <a:cubicBezTo>
                    <a:pt x="126" y="140"/>
                    <a:pt x="125" y="138"/>
                    <a:pt x="125" y="138"/>
                  </a:cubicBezTo>
                  <a:cubicBezTo>
                    <a:pt x="125" y="138"/>
                    <a:pt x="124" y="138"/>
                    <a:pt x="124" y="138"/>
                  </a:cubicBezTo>
                  <a:cubicBezTo>
                    <a:pt x="124" y="138"/>
                    <a:pt x="123" y="138"/>
                    <a:pt x="123" y="138"/>
                  </a:cubicBezTo>
                  <a:cubicBezTo>
                    <a:pt x="123" y="138"/>
                    <a:pt x="124" y="137"/>
                    <a:pt x="124" y="137"/>
                  </a:cubicBezTo>
                  <a:cubicBezTo>
                    <a:pt x="124" y="137"/>
                    <a:pt x="124" y="137"/>
                    <a:pt x="125" y="137"/>
                  </a:cubicBezTo>
                  <a:cubicBezTo>
                    <a:pt x="126" y="136"/>
                    <a:pt x="126" y="136"/>
                    <a:pt x="126" y="136"/>
                  </a:cubicBezTo>
                  <a:cubicBezTo>
                    <a:pt x="126" y="136"/>
                    <a:pt x="128" y="133"/>
                    <a:pt x="130" y="133"/>
                  </a:cubicBezTo>
                  <a:cubicBezTo>
                    <a:pt x="131" y="133"/>
                    <a:pt x="133" y="133"/>
                    <a:pt x="133" y="133"/>
                  </a:cubicBezTo>
                  <a:cubicBezTo>
                    <a:pt x="135" y="131"/>
                    <a:pt x="135" y="131"/>
                    <a:pt x="135" y="131"/>
                  </a:cubicBezTo>
                  <a:cubicBezTo>
                    <a:pt x="135" y="131"/>
                    <a:pt x="135" y="130"/>
                    <a:pt x="135" y="130"/>
                  </a:cubicBezTo>
                  <a:cubicBezTo>
                    <a:pt x="136" y="130"/>
                    <a:pt x="135" y="128"/>
                    <a:pt x="135" y="128"/>
                  </a:cubicBezTo>
                  <a:cubicBezTo>
                    <a:pt x="135" y="126"/>
                    <a:pt x="135" y="126"/>
                    <a:pt x="135" y="126"/>
                  </a:cubicBezTo>
                  <a:cubicBezTo>
                    <a:pt x="135" y="126"/>
                    <a:pt x="132" y="124"/>
                    <a:pt x="132" y="124"/>
                  </a:cubicBezTo>
                  <a:cubicBezTo>
                    <a:pt x="132" y="124"/>
                    <a:pt x="128" y="122"/>
                    <a:pt x="128" y="122"/>
                  </a:cubicBezTo>
                  <a:cubicBezTo>
                    <a:pt x="128" y="122"/>
                    <a:pt x="128" y="120"/>
                    <a:pt x="127" y="120"/>
                  </a:cubicBezTo>
                  <a:cubicBezTo>
                    <a:pt x="127" y="120"/>
                    <a:pt x="128" y="118"/>
                    <a:pt x="128" y="118"/>
                  </a:cubicBezTo>
                  <a:cubicBezTo>
                    <a:pt x="128" y="118"/>
                    <a:pt x="130" y="115"/>
                    <a:pt x="132" y="114"/>
                  </a:cubicBezTo>
                  <a:cubicBezTo>
                    <a:pt x="133" y="113"/>
                    <a:pt x="134" y="113"/>
                    <a:pt x="134" y="113"/>
                  </a:cubicBezTo>
                  <a:cubicBezTo>
                    <a:pt x="135" y="113"/>
                    <a:pt x="136" y="114"/>
                    <a:pt x="137" y="115"/>
                  </a:cubicBezTo>
                  <a:cubicBezTo>
                    <a:pt x="137" y="115"/>
                    <a:pt x="138" y="115"/>
                    <a:pt x="139" y="115"/>
                  </a:cubicBezTo>
                  <a:cubicBezTo>
                    <a:pt x="140" y="115"/>
                    <a:pt x="141" y="115"/>
                    <a:pt x="141" y="115"/>
                  </a:cubicBezTo>
                  <a:cubicBezTo>
                    <a:pt x="141" y="115"/>
                    <a:pt x="141" y="113"/>
                    <a:pt x="141" y="112"/>
                  </a:cubicBezTo>
                  <a:cubicBezTo>
                    <a:pt x="141" y="111"/>
                    <a:pt x="141" y="112"/>
                    <a:pt x="140" y="111"/>
                  </a:cubicBezTo>
                  <a:cubicBezTo>
                    <a:pt x="140" y="111"/>
                    <a:pt x="139" y="110"/>
                    <a:pt x="139" y="110"/>
                  </a:cubicBezTo>
                  <a:cubicBezTo>
                    <a:pt x="139" y="110"/>
                    <a:pt x="139" y="109"/>
                    <a:pt x="139" y="109"/>
                  </a:cubicBezTo>
                  <a:cubicBezTo>
                    <a:pt x="139" y="109"/>
                    <a:pt x="139" y="108"/>
                    <a:pt x="139" y="107"/>
                  </a:cubicBezTo>
                  <a:cubicBezTo>
                    <a:pt x="139" y="107"/>
                    <a:pt x="139" y="104"/>
                    <a:pt x="139" y="104"/>
                  </a:cubicBezTo>
                  <a:cubicBezTo>
                    <a:pt x="139" y="103"/>
                    <a:pt x="138" y="101"/>
                    <a:pt x="138" y="101"/>
                  </a:cubicBezTo>
                  <a:cubicBezTo>
                    <a:pt x="138" y="100"/>
                    <a:pt x="137" y="99"/>
                    <a:pt x="137" y="99"/>
                  </a:cubicBezTo>
                  <a:cubicBezTo>
                    <a:pt x="136" y="97"/>
                    <a:pt x="136" y="97"/>
                    <a:pt x="136" y="97"/>
                  </a:cubicBezTo>
                  <a:cubicBezTo>
                    <a:pt x="136" y="97"/>
                    <a:pt x="136" y="97"/>
                    <a:pt x="136" y="96"/>
                  </a:cubicBezTo>
                  <a:cubicBezTo>
                    <a:pt x="136" y="94"/>
                    <a:pt x="137" y="92"/>
                    <a:pt x="137" y="92"/>
                  </a:cubicBezTo>
                  <a:cubicBezTo>
                    <a:pt x="138" y="91"/>
                    <a:pt x="138" y="89"/>
                    <a:pt x="138" y="89"/>
                  </a:cubicBezTo>
                  <a:cubicBezTo>
                    <a:pt x="137" y="88"/>
                    <a:pt x="137" y="88"/>
                    <a:pt x="137" y="88"/>
                  </a:cubicBezTo>
                  <a:cubicBezTo>
                    <a:pt x="137" y="88"/>
                    <a:pt x="133" y="87"/>
                    <a:pt x="133" y="87"/>
                  </a:cubicBezTo>
                  <a:cubicBezTo>
                    <a:pt x="133" y="87"/>
                    <a:pt x="132" y="86"/>
                    <a:pt x="132" y="86"/>
                  </a:cubicBezTo>
                  <a:cubicBezTo>
                    <a:pt x="132" y="85"/>
                    <a:pt x="131" y="85"/>
                    <a:pt x="131" y="85"/>
                  </a:cubicBezTo>
                  <a:cubicBezTo>
                    <a:pt x="131" y="85"/>
                    <a:pt x="127" y="86"/>
                    <a:pt x="127" y="86"/>
                  </a:cubicBezTo>
                  <a:cubicBezTo>
                    <a:pt x="127" y="86"/>
                    <a:pt x="125" y="87"/>
                    <a:pt x="124" y="88"/>
                  </a:cubicBezTo>
                  <a:cubicBezTo>
                    <a:pt x="122" y="88"/>
                    <a:pt x="122" y="88"/>
                    <a:pt x="121" y="89"/>
                  </a:cubicBezTo>
                  <a:cubicBezTo>
                    <a:pt x="119" y="90"/>
                    <a:pt x="119" y="91"/>
                    <a:pt x="118" y="92"/>
                  </a:cubicBezTo>
                  <a:cubicBezTo>
                    <a:pt x="117" y="92"/>
                    <a:pt x="116" y="94"/>
                    <a:pt x="116" y="94"/>
                  </a:cubicBezTo>
                  <a:cubicBezTo>
                    <a:pt x="115" y="95"/>
                    <a:pt x="115" y="95"/>
                    <a:pt x="116" y="96"/>
                  </a:cubicBezTo>
                  <a:cubicBezTo>
                    <a:pt x="116" y="97"/>
                    <a:pt x="117" y="96"/>
                    <a:pt x="117" y="96"/>
                  </a:cubicBezTo>
                  <a:cubicBezTo>
                    <a:pt x="117" y="96"/>
                    <a:pt x="118" y="96"/>
                    <a:pt x="119" y="96"/>
                  </a:cubicBezTo>
                  <a:cubicBezTo>
                    <a:pt x="120" y="96"/>
                    <a:pt x="120" y="97"/>
                    <a:pt x="119" y="97"/>
                  </a:cubicBezTo>
                  <a:cubicBezTo>
                    <a:pt x="119" y="97"/>
                    <a:pt x="119" y="98"/>
                    <a:pt x="119" y="98"/>
                  </a:cubicBezTo>
                  <a:cubicBezTo>
                    <a:pt x="119" y="98"/>
                    <a:pt x="119" y="98"/>
                    <a:pt x="118" y="99"/>
                  </a:cubicBezTo>
                  <a:cubicBezTo>
                    <a:pt x="118" y="99"/>
                    <a:pt x="118" y="100"/>
                    <a:pt x="118" y="101"/>
                  </a:cubicBezTo>
                  <a:cubicBezTo>
                    <a:pt x="118" y="102"/>
                    <a:pt x="117" y="102"/>
                    <a:pt x="117" y="102"/>
                  </a:cubicBezTo>
                  <a:cubicBezTo>
                    <a:pt x="116" y="103"/>
                    <a:pt x="116" y="103"/>
                    <a:pt x="115" y="104"/>
                  </a:cubicBezTo>
                  <a:cubicBezTo>
                    <a:pt x="114" y="104"/>
                    <a:pt x="114" y="105"/>
                    <a:pt x="114" y="105"/>
                  </a:cubicBezTo>
                  <a:cubicBezTo>
                    <a:pt x="114" y="106"/>
                    <a:pt x="114" y="106"/>
                    <a:pt x="115" y="107"/>
                  </a:cubicBezTo>
                  <a:cubicBezTo>
                    <a:pt x="115" y="108"/>
                    <a:pt x="115" y="108"/>
                    <a:pt x="115" y="108"/>
                  </a:cubicBezTo>
                  <a:cubicBezTo>
                    <a:pt x="115" y="109"/>
                    <a:pt x="114" y="110"/>
                    <a:pt x="114" y="109"/>
                  </a:cubicBezTo>
                  <a:cubicBezTo>
                    <a:pt x="114" y="109"/>
                    <a:pt x="114" y="108"/>
                    <a:pt x="114" y="108"/>
                  </a:cubicBezTo>
                  <a:cubicBezTo>
                    <a:pt x="111" y="108"/>
                    <a:pt x="111" y="108"/>
                    <a:pt x="111" y="108"/>
                  </a:cubicBezTo>
                  <a:cubicBezTo>
                    <a:pt x="111" y="108"/>
                    <a:pt x="111" y="108"/>
                    <a:pt x="110" y="108"/>
                  </a:cubicBezTo>
                  <a:cubicBezTo>
                    <a:pt x="110" y="108"/>
                    <a:pt x="112" y="106"/>
                    <a:pt x="112" y="106"/>
                  </a:cubicBezTo>
                  <a:cubicBezTo>
                    <a:pt x="113" y="105"/>
                    <a:pt x="113" y="105"/>
                    <a:pt x="113" y="105"/>
                  </a:cubicBezTo>
                  <a:cubicBezTo>
                    <a:pt x="113" y="104"/>
                    <a:pt x="113" y="104"/>
                    <a:pt x="113" y="104"/>
                  </a:cubicBezTo>
                  <a:cubicBezTo>
                    <a:pt x="110" y="104"/>
                    <a:pt x="110" y="104"/>
                    <a:pt x="110" y="104"/>
                  </a:cubicBezTo>
                  <a:cubicBezTo>
                    <a:pt x="109" y="104"/>
                    <a:pt x="109" y="104"/>
                    <a:pt x="109" y="104"/>
                  </a:cubicBezTo>
                  <a:cubicBezTo>
                    <a:pt x="110" y="103"/>
                    <a:pt x="110" y="103"/>
                    <a:pt x="110" y="103"/>
                  </a:cubicBezTo>
                  <a:cubicBezTo>
                    <a:pt x="110" y="101"/>
                    <a:pt x="110" y="101"/>
                    <a:pt x="110" y="101"/>
                  </a:cubicBezTo>
                  <a:cubicBezTo>
                    <a:pt x="111" y="99"/>
                    <a:pt x="111" y="99"/>
                    <a:pt x="111" y="99"/>
                  </a:cubicBezTo>
                  <a:cubicBezTo>
                    <a:pt x="111" y="99"/>
                    <a:pt x="111" y="97"/>
                    <a:pt x="112" y="97"/>
                  </a:cubicBezTo>
                  <a:cubicBezTo>
                    <a:pt x="112" y="97"/>
                    <a:pt x="113" y="96"/>
                    <a:pt x="113" y="95"/>
                  </a:cubicBezTo>
                  <a:cubicBezTo>
                    <a:pt x="114" y="95"/>
                    <a:pt x="113" y="94"/>
                    <a:pt x="113" y="94"/>
                  </a:cubicBezTo>
                  <a:cubicBezTo>
                    <a:pt x="111" y="94"/>
                    <a:pt x="111" y="94"/>
                    <a:pt x="111" y="94"/>
                  </a:cubicBezTo>
                  <a:cubicBezTo>
                    <a:pt x="109" y="95"/>
                    <a:pt x="109" y="95"/>
                    <a:pt x="109" y="95"/>
                  </a:cubicBezTo>
                  <a:cubicBezTo>
                    <a:pt x="109" y="95"/>
                    <a:pt x="106" y="96"/>
                    <a:pt x="105" y="96"/>
                  </a:cubicBezTo>
                  <a:cubicBezTo>
                    <a:pt x="104" y="96"/>
                    <a:pt x="105" y="96"/>
                    <a:pt x="104" y="96"/>
                  </a:cubicBezTo>
                  <a:cubicBezTo>
                    <a:pt x="104" y="95"/>
                    <a:pt x="103" y="95"/>
                    <a:pt x="103" y="95"/>
                  </a:cubicBezTo>
                  <a:cubicBezTo>
                    <a:pt x="103" y="95"/>
                    <a:pt x="101" y="95"/>
                    <a:pt x="101" y="95"/>
                  </a:cubicBezTo>
                  <a:cubicBezTo>
                    <a:pt x="100" y="95"/>
                    <a:pt x="100" y="96"/>
                    <a:pt x="100" y="96"/>
                  </a:cubicBezTo>
                  <a:cubicBezTo>
                    <a:pt x="100" y="96"/>
                    <a:pt x="103" y="97"/>
                    <a:pt x="104" y="98"/>
                  </a:cubicBezTo>
                  <a:cubicBezTo>
                    <a:pt x="104" y="98"/>
                    <a:pt x="105" y="98"/>
                    <a:pt x="105" y="98"/>
                  </a:cubicBezTo>
                  <a:cubicBezTo>
                    <a:pt x="105" y="99"/>
                    <a:pt x="105" y="99"/>
                    <a:pt x="105" y="99"/>
                  </a:cubicBezTo>
                  <a:cubicBezTo>
                    <a:pt x="105" y="99"/>
                    <a:pt x="104" y="101"/>
                    <a:pt x="103" y="101"/>
                  </a:cubicBezTo>
                  <a:cubicBezTo>
                    <a:pt x="103" y="102"/>
                    <a:pt x="102" y="102"/>
                    <a:pt x="102" y="102"/>
                  </a:cubicBezTo>
                  <a:cubicBezTo>
                    <a:pt x="100" y="103"/>
                    <a:pt x="100" y="103"/>
                    <a:pt x="100" y="103"/>
                  </a:cubicBezTo>
                  <a:cubicBezTo>
                    <a:pt x="100" y="103"/>
                    <a:pt x="101" y="105"/>
                    <a:pt x="101" y="105"/>
                  </a:cubicBezTo>
                  <a:cubicBezTo>
                    <a:pt x="101" y="105"/>
                    <a:pt x="101" y="107"/>
                    <a:pt x="101" y="107"/>
                  </a:cubicBezTo>
                  <a:cubicBezTo>
                    <a:pt x="99" y="106"/>
                    <a:pt x="99" y="106"/>
                    <a:pt x="99" y="106"/>
                  </a:cubicBezTo>
                  <a:cubicBezTo>
                    <a:pt x="96" y="108"/>
                    <a:pt x="96" y="108"/>
                    <a:pt x="96" y="108"/>
                  </a:cubicBezTo>
                  <a:cubicBezTo>
                    <a:pt x="96" y="108"/>
                    <a:pt x="95" y="108"/>
                    <a:pt x="95" y="108"/>
                  </a:cubicBezTo>
                  <a:cubicBezTo>
                    <a:pt x="94" y="108"/>
                    <a:pt x="94" y="107"/>
                    <a:pt x="94" y="107"/>
                  </a:cubicBezTo>
                  <a:cubicBezTo>
                    <a:pt x="93" y="109"/>
                    <a:pt x="93" y="109"/>
                    <a:pt x="93" y="109"/>
                  </a:cubicBezTo>
                  <a:cubicBezTo>
                    <a:pt x="93" y="109"/>
                    <a:pt x="89" y="108"/>
                    <a:pt x="88" y="108"/>
                  </a:cubicBezTo>
                  <a:cubicBezTo>
                    <a:pt x="88" y="108"/>
                    <a:pt x="88" y="110"/>
                    <a:pt x="88" y="110"/>
                  </a:cubicBezTo>
                  <a:cubicBezTo>
                    <a:pt x="90" y="111"/>
                    <a:pt x="90" y="111"/>
                    <a:pt x="90" y="111"/>
                  </a:cubicBezTo>
                  <a:cubicBezTo>
                    <a:pt x="88" y="112"/>
                    <a:pt x="88" y="112"/>
                    <a:pt x="88" y="112"/>
                  </a:cubicBezTo>
                  <a:cubicBezTo>
                    <a:pt x="92" y="114"/>
                    <a:pt x="92" y="114"/>
                    <a:pt x="92" y="114"/>
                  </a:cubicBezTo>
                  <a:cubicBezTo>
                    <a:pt x="93" y="115"/>
                    <a:pt x="93" y="115"/>
                    <a:pt x="93" y="115"/>
                  </a:cubicBezTo>
                  <a:cubicBezTo>
                    <a:pt x="94" y="118"/>
                    <a:pt x="94" y="118"/>
                    <a:pt x="94" y="118"/>
                  </a:cubicBezTo>
                  <a:cubicBezTo>
                    <a:pt x="93" y="119"/>
                    <a:pt x="93" y="119"/>
                    <a:pt x="93" y="119"/>
                  </a:cubicBezTo>
                  <a:cubicBezTo>
                    <a:pt x="95" y="121"/>
                    <a:pt x="95" y="121"/>
                    <a:pt x="95" y="121"/>
                  </a:cubicBezTo>
                  <a:cubicBezTo>
                    <a:pt x="95" y="121"/>
                    <a:pt x="95" y="122"/>
                    <a:pt x="96" y="123"/>
                  </a:cubicBezTo>
                  <a:cubicBezTo>
                    <a:pt x="96" y="123"/>
                    <a:pt x="96" y="125"/>
                    <a:pt x="96" y="125"/>
                  </a:cubicBezTo>
                  <a:cubicBezTo>
                    <a:pt x="96" y="127"/>
                    <a:pt x="96" y="127"/>
                    <a:pt x="96" y="127"/>
                  </a:cubicBezTo>
                  <a:cubicBezTo>
                    <a:pt x="96" y="128"/>
                    <a:pt x="96" y="128"/>
                    <a:pt x="96" y="128"/>
                  </a:cubicBezTo>
                  <a:cubicBezTo>
                    <a:pt x="96" y="128"/>
                    <a:pt x="94" y="129"/>
                    <a:pt x="94" y="130"/>
                  </a:cubicBezTo>
                  <a:cubicBezTo>
                    <a:pt x="94" y="130"/>
                    <a:pt x="95" y="130"/>
                    <a:pt x="95" y="130"/>
                  </a:cubicBezTo>
                  <a:cubicBezTo>
                    <a:pt x="97" y="132"/>
                    <a:pt x="97" y="132"/>
                    <a:pt x="97" y="132"/>
                  </a:cubicBezTo>
                  <a:cubicBezTo>
                    <a:pt x="98" y="134"/>
                    <a:pt x="98" y="134"/>
                    <a:pt x="98" y="134"/>
                  </a:cubicBezTo>
                  <a:cubicBezTo>
                    <a:pt x="98" y="134"/>
                    <a:pt x="97" y="135"/>
                    <a:pt x="97" y="136"/>
                  </a:cubicBezTo>
                  <a:cubicBezTo>
                    <a:pt x="97" y="136"/>
                    <a:pt x="99" y="137"/>
                    <a:pt x="99" y="137"/>
                  </a:cubicBezTo>
                  <a:cubicBezTo>
                    <a:pt x="103" y="137"/>
                    <a:pt x="103" y="137"/>
                    <a:pt x="103" y="137"/>
                  </a:cubicBezTo>
                  <a:cubicBezTo>
                    <a:pt x="105" y="137"/>
                    <a:pt x="105" y="137"/>
                    <a:pt x="105" y="137"/>
                  </a:cubicBezTo>
                  <a:cubicBezTo>
                    <a:pt x="105" y="137"/>
                    <a:pt x="108" y="137"/>
                    <a:pt x="109" y="137"/>
                  </a:cubicBezTo>
                  <a:cubicBezTo>
                    <a:pt x="109" y="137"/>
                    <a:pt x="112" y="136"/>
                    <a:pt x="112" y="136"/>
                  </a:cubicBezTo>
                  <a:cubicBezTo>
                    <a:pt x="112" y="136"/>
                    <a:pt x="114" y="138"/>
                    <a:pt x="115" y="138"/>
                  </a:cubicBezTo>
                  <a:cubicBezTo>
                    <a:pt x="116" y="139"/>
                    <a:pt x="115" y="140"/>
                    <a:pt x="115" y="140"/>
                  </a:cubicBezTo>
                  <a:cubicBezTo>
                    <a:pt x="115" y="141"/>
                    <a:pt x="114" y="141"/>
                    <a:pt x="114" y="141"/>
                  </a:cubicBezTo>
                  <a:cubicBezTo>
                    <a:pt x="114" y="141"/>
                    <a:pt x="115" y="144"/>
                    <a:pt x="115" y="144"/>
                  </a:cubicBezTo>
                  <a:cubicBezTo>
                    <a:pt x="116" y="145"/>
                    <a:pt x="116" y="144"/>
                    <a:pt x="116" y="144"/>
                  </a:cubicBezTo>
                  <a:cubicBezTo>
                    <a:pt x="116" y="144"/>
                    <a:pt x="117" y="145"/>
                    <a:pt x="118" y="146"/>
                  </a:cubicBezTo>
                  <a:cubicBezTo>
                    <a:pt x="118" y="147"/>
                    <a:pt x="119" y="147"/>
                    <a:pt x="119" y="147"/>
                  </a:cubicBezTo>
                  <a:cubicBezTo>
                    <a:pt x="120" y="147"/>
                    <a:pt x="120" y="147"/>
                    <a:pt x="120" y="147"/>
                  </a:cubicBezTo>
                  <a:cubicBezTo>
                    <a:pt x="120" y="147"/>
                    <a:pt x="121" y="147"/>
                    <a:pt x="121" y="148"/>
                  </a:cubicBezTo>
                  <a:cubicBezTo>
                    <a:pt x="122" y="148"/>
                    <a:pt x="123" y="148"/>
                    <a:pt x="124" y="148"/>
                  </a:cubicBezTo>
                  <a:cubicBezTo>
                    <a:pt x="124" y="148"/>
                    <a:pt x="125" y="148"/>
                    <a:pt x="125" y="147"/>
                  </a:cubicBezTo>
                  <a:cubicBezTo>
                    <a:pt x="125" y="147"/>
                    <a:pt x="126" y="147"/>
                    <a:pt x="127" y="147"/>
                  </a:cubicBezTo>
                  <a:cubicBezTo>
                    <a:pt x="127" y="146"/>
                    <a:pt x="127" y="145"/>
                    <a:pt x="127" y="145"/>
                  </a:cubicBezTo>
                  <a:cubicBezTo>
                    <a:pt x="127" y="145"/>
                    <a:pt x="127" y="145"/>
                    <a:pt x="127" y="145"/>
                  </a:cubicBezTo>
                  <a:close/>
                  <a:moveTo>
                    <a:pt x="127" y="150"/>
                  </a:moveTo>
                  <a:cubicBezTo>
                    <a:pt x="127" y="150"/>
                    <a:pt x="127" y="150"/>
                    <a:pt x="127" y="150"/>
                  </a:cubicBezTo>
                  <a:cubicBezTo>
                    <a:pt x="126" y="151"/>
                    <a:pt x="126" y="151"/>
                    <a:pt x="126" y="151"/>
                  </a:cubicBezTo>
                  <a:cubicBezTo>
                    <a:pt x="127" y="151"/>
                    <a:pt x="127" y="151"/>
                    <a:pt x="127" y="151"/>
                  </a:cubicBezTo>
                  <a:cubicBezTo>
                    <a:pt x="127" y="151"/>
                    <a:pt x="129" y="152"/>
                    <a:pt x="129" y="152"/>
                  </a:cubicBezTo>
                  <a:cubicBezTo>
                    <a:pt x="130" y="152"/>
                    <a:pt x="130" y="152"/>
                    <a:pt x="130" y="152"/>
                  </a:cubicBezTo>
                  <a:cubicBezTo>
                    <a:pt x="131" y="151"/>
                    <a:pt x="131" y="151"/>
                    <a:pt x="131" y="151"/>
                  </a:cubicBezTo>
                  <a:cubicBezTo>
                    <a:pt x="132" y="149"/>
                    <a:pt x="132" y="149"/>
                    <a:pt x="132" y="149"/>
                  </a:cubicBezTo>
                  <a:cubicBezTo>
                    <a:pt x="135" y="148"/>
                    <a:pt x="135" y="148"/>
                    <a:pt x="135" y="148"/>
                  </a:cubicBezTo>
                  <a:cubicBezTo>
                    <a:pt x="135" y="148"/>
                    <a:pt x="138" y="148"/>
                    <a:pt x="138" y="148"/>
                  </a:cubicBezTo>
                  <a:cubicBezTo>
                    <a:pt x="138" y="148"/>
                    <a:pt x="139" y="147"/>
                    <a:pt x="139" y="147"/>
                  </a:cubicBezTo>
                  <a:cubicBezTo>
                    <a:pt x="139" y="146"/>
                    <a:pt x="139" y="146"/>
                    <a:pt x="139" y="146"/>
                  </a:cubicBezTo>
                  <a:cubicBezTo>
                    <a:pt x="137" y="144"/>
                    <a:pt x="137" y="144"/>
                    <a:pt x="137" y="144"/>
                  </a:cubicBezTo>
                  <a:cubicBezTo>
                    <a:pt x="135" y="144"/>
                    <a:pt x="135" y="144"/>
                    <a:pt x="135" y="144"/>
                  </a:cubicBezTo>
                  <a:cubicBezTo>
                    <a:pt x="135" y="144"/>
                    <a:pt x="133" y="144"/>
                    <a:pt x="132" y="144"/>
                  </a:cubicBezTo>
                  <a:cubicBezTo>
                    <a:pt x="132" y="144"/>
                    <a:pt x="131" y="144"/>
                    <a:pt x="131" y="144"/>
                  </a:cubicBezTo>
                  <a:cubicBezTo>
                    <a:pt x="131" y="144"/>
                    <a:pt x="131" y="145"/>
                    <a:pt x="131" y="146"/>
                  </a:cubicBezTo>
                  <a:cubicBezTo>
                    <a:pt x="130" y="147"/>
                    <a:pt x="130" y="147"/>
                    <a:pt x="129" y="147"/>
                  </a:cubicBezTo>
                  <a:cubicBezTo>
                    <a:pt x="129" y="147"/>
                    <a:pt x="128" y="147"/>
                    <a:pt x="128" y="147"/>
                  </a:cubicBezTo>
                  <a:cubicBezTo>
                    <a:pt x="127" y="150"/>
                    <a:pt x="127" y="150"/>
                    <a:pt x="127" y="150"/>
                  </a:cubicBezTo>
                  <a:close/>
                  <a:moveTo>
                    <a:pt x="116" y="162"/>
                  </a:moveTo>
                  <a:cubicBezTo>
                    <a:pt x="116" y="162"/>
                    <a:pt x="116" y="162"/>
                    <a:pt x="116" y="162"/>
                  </a:cubicBezTo>
                  <a:cubicBezTo>
                    <a:pt x="117" y="162"/>
                    <a:pt x="117" y="162"/>
                    <a:pt x="117" y="162"/>
                  </a:cubicBezTo>
                  <a:cubicBezTo>
                    <a:pt x="118" y="161"/>
                    <a:pt x="118" y="161"/>
                    <a:pt x="118" y="161"/>
                  </a:cubicBezTo>
                  <a:cubicBezTo>
                    <a:pt x="117" y="159"/>
                    <a:pt x="117" y="159"/>
                    <a:pt x="117" y="159"/>
                  </a:cubicBezTo>
                  <a:cubicBezTo>
                    <a:pt x="116" y="158"/>
                    <a:pt x="116" y="158"/>
                    <a:pt x="116" y="158"/>
                  </a:cubicBezTo>
                  <a:cubicBezTo>
                    <a:pt x="115" y="155"/>
                    <a:pt x="115" y="155"/>
                    <a:pt x="115" y="155"/>
                  </a:cubicBezTo>
                  <a:cubicBezTo>
                    <a:pt x="113" y="153"/>
                    <a:pt x="113" y="153"/>
                    <a:pt x="113" y="153"/>
                  </a:cubicBezTo>
                  <a:cubicBezTo>
                    <a:pt x="112" y="152"/>
                    <a:pt x="112" y="152"/>
                    <a:pt x="112" y="152"/>
                  </a:cubicBezTo>
                  <a:cubicBezTo>
                    <a:pt x="111" y="154"/>
                    <a:pt x="111" y="154"/>
                    <a:pt x="111" y="154"/>
                  </a:cubicBezTo>
                  <a:cubicBezTo>
                    <a:pt x="110" y="155"/>
                    <a:pt x="110" y="155"/>
                    <a:pt x="110" y="155"/>
                  </a:cubicBezTo>
                  <a:cubicBezTo>
                    <a:pt x="109" y="156"/>
                    <a:pt x="109" y="156"/>
                    <a:pt x="109" y="156"/>
                  </a:cubicBezTo>
                  <a:cubicBezTo>
                    <a:pt x="109" y="156"/>
                    <a:pt x="106" y="155"/>
                    <a:pt x="105" y="154"/>
                  </a:cubicBezTo>
                  <a:cubicBezTo>
                    <a:pt x="103" y="153"/>
                    <a:pt x="103" y="153"/>
                    <a:pt x="103" y="153"/>
                  </a:cubicBezTo>
                  <a:cubicBezTo>
                    <a:pt x="103" y="153"/>
                    <a:pt x="102" y="153"/>
                    <a:pt x="101" y="152"/>
                  </a:cubicBezTo>
                  <a:cubicBezTo>
                    <a:pt x="101" y="152"/>
                    <a:pt x="100" y="151"/>
                    <a:pt x="100" y="151"/>
                  </a:cubicBezTo>
                  <a:cubicBezTo>
                    <a:pt x="100" y="151"/>
                    <a:pt x="100" y="150"/>
                    <a:pt x="99" y="150"/>
                  </a:cubicBezTo>
                  <a:cubicBezTo>
                    <a:pt x="99" y="149"/>
                    <a:pt x="98" y="150"/>
                    <a:pt x="97" y="150"/>
                  </a:cubicBezTo>
                  <a:cubicBezTo>
                    <a:pt x="95" y="150"/>
                    <a:pt x="95" y="150"/>
                    <a:pt x="94" y="150"/>
                  </a:cubicBezTo>
                  <a:cubicBezTo>
                    <a:pt x="94" y="151"/>
                    <a:pt x="93" y="151"/>
                    <a:pt x="93" y="151"/>
                  </a:cubicBezTo>
                  <a:cubicBezTo>
                    <a:pt x="92" y="152"/>
                    <a:pt x="93" y="154"/>
                    <a:pt x="93" y="154"/>
                  </a:cubicBezTo>
                  <a:cubicBezTo>
                    <a:pt x="93" y="155"/>
                    <a:pt x="93" y="155"/>
                    <a:pt x="93" y="155"/>
                  </a:cubicBezTo>
                  <a:cubicBezTo>
                    <a:pt x="94" y="157"/>
                    <a:pt x="94" y="157"/>
                    <a:pt x="94" y="157"/>
                  </a:cubicBezTo>
                  <a:cubicBezTo>
                    <a:pt x="92" y="157"/>
                    <a:pt x="92" y="157"/>
                    <a:pt x="92" y="157"/>
                  </a:cubicBezTo>
                  <a:cubicBezTo>
                    <a:pt x="91" y="157"/>
                    <a:pt x="91" y="157"/>
                    <a:pt x="91" y="157"/>
                  </a:cubicBezTo>
                  <a:cubicBezTo>
                    <a:pt x="92" y="159"/>
                    <a:pt x="92" y="159"/>
                    <a:pt x="92" y="159"/>
                  </a:cubicBezTo>
                  <a:cubicBezTo>
                    <a:pt x="92" y="159"/>
                    <a:pt x="92" y="160"/>
                    <a:pt x="93" y="161"/>
                  </a:cubicBezTo>
                  <a:cubicBezTo>
                    <a:pt x="93" y="161"/>
                    <a:pt x="94" y="162"/>
                    <a:pt x="94" y="162"/>
                  </a:cubicBezTo>
                  <a:cubicBezTo>
                    <a:pt x="94" y="162"/>
                    <a:pt x="99" y="163"/>
                    <a:pt x="99" y="163"/>
                  </a:cubicBezTo>
                  <a:cubicBezTo>
                    <a:pt x="100" y="163"/>
                    <a:pt x="100" y="163"/>
                    <a:pt x="100" y="163"/>
                  </a:cubicBezTo>
                  <a:cubicBezTo>
                    <a:pt x="100" y="163"/>
                    <a:pt x="102" y="164"/>
                    <a:pt x="104" y="165"/>
                  </a:cubicBezTo>
                  <a:cubicBezTo>
                    <a:pt x="105" y="166"/>
                    <a:pt x="106" y="167"/>
                    <a:pt x="106" y="167"/>
                  </a:cubicBezTo>
                  <a:cubicBezTo>
                    <a:pt x="106" y="167"/>
                    <a:pt x="108" y="167"/>
                    <a:pt x="108" y="167"/>
                  </a:cubicBezTo>
                  <a:cubicBezTo>
                    <a:pt x="109" y="166"/>
                    <a:pt x="109" y="166"/>
                    <a:pt x="109" y="166"/>
                  </a:cubicBezTo>
                  <a:cubicBezTo>
                    <a:pt x="112" y="165"/>
                    <a:pt x="112" y="165"/>
                    <a:pt x="112" y="165"/>
                  </a:cubicBezTo>
                  <a:cubicBezTo>
                    <a:pt x="114" y="165"/>
                    <a:pt x="114" y="165"/>
                    <a:pt x="114" y="165"/>
                  </a:cubicBezTo>
                  <a:cubicBezTo>
                    <a:pt x="117" y="166"/>
                    <a:pt x="117" y="166"/>
                    <a:pt x="117" y="166"/>
                  </a:cubicBezTo>
                  <a:cubicBezTo>
                    <a:pt x="118" y="166"/>
                    <a:pt x="118" y="166"/>
                    <a:pt x="118" y="166"/>
                  </a:cubicBezTo>
                  <a:cubicBezTo>
                    <a:pt x="118" y="164"/>
                    <a:pt x="118" y="164"/>
                    <a:pt x="118" y="164"/>
                  </a:cubicBezTo>
                  <a:cubicBezTo>
                    <a:pt x="118" y="163"/>
                    <a:pt x="118" y="163"/>
                    <a:pt x="118" y="163"/>
                  </a:cubicBezTo>
                  <a:cubicBezTo>
                    <a:pt x="116" y="162"/>
                    <a:pt x="116" y="162"/>
                    <a:pt x="116" y="162"/>
                  </a:cubicBezTo>
                  <a:close/>
                  <a:moveTo>
                    <a:pt x="77" y="121"/>
                  </a:moveTo>
                  <a:cubicBezTo>
                    <a:pt x="77" y="121"/>
                    <a:pt x="77" y="121"/>
                    <a:pt x="77" y="121"/>
                  </a:cubicBezTo>
                  <a:cubicBezTo>
                    <a:pt x="75" y="120"/>
                    <a:pt x="75" y="120"/>
                    <a:pt x="75" y="120"/>
                  </a:cubicBezTo>
                  <a:cubicBezTo>
                    <a:pt x="73" y="117"/>
                    <a:pt x="73" y="117"/>
                    <a:pt x="73" y="117"/>
                  </a:cubicBezTo>
                  <a:cubicBezTo>
                    <a:pt x="70" y="116"/>
                    <a:pt x="70" y="116"/>
                    <a:pt x="70" y="116"/>
                  </a:cubicBezTo>
                  <a:cubicBezTo>
                    <a:pt x="70" y="116"/>
                    <a:pt x="69" y="113"/>
                    <a:pt x="69" y="113"/>
                  </a:cubicBezTo>
                  <a:cubicBezTo>
                    <a:pt x="68" y="112"/>
                    <a:pt x="68" y="113"/>
                    <a:pt x="68" y="113"/>
                  </a:cubicBezTo>
                  <a:cubicBezTo>
                    <a:pt x="68" y="113"/>
                    <a:pt x="68" y="115"/>
                    <a:pt x="67" y="116"/>
                  </a:cubicBezTo>
                  <a:cubicBezTo>
                    <a:pt x="66" y="116"/>
                    <a:pt x="65" y="116"/>
                    <a:pt x="65" y="116"/>
                  </a:cubicBezTo>
                  <a:cubicBezTo>
                    <a:pt x="63" y="118"/>
                    <a:pt x="63" y="118"/>
                    <a:pt x="63" y="118"/>
                  </a:cubicBezTo>
                  <a:cubicBezTo>
                    <a:pt x="63" y="118"/>
                    <a:pt x="60" y="119"/>
                    <a:pt x="59" y="119"/>
                  </a:cubicBezTo>
                  <a:cubicBezTo>
                    <a:pt x="59" y="119"/>
                    <a:pt x="58" y="120"/>
                    <a:pt x="58" y="120"/>
                  </a:cubicBezTo>
                  <a:cubicBezTo>
                    <a:pt x="52" y="119"/>
                    <a:pt x="52" y="119"/>
                    <a:pt x="52" y="119"/>
                  </a:cubicBezTo>
                  <a:cubicBezTo>
                    <a:pt x="50" y="121"/>
                    <a:pt x="50" y="121"/>
                    <a:pt x="50" y="121"/>
                  </a:cubicBezTo>
                  <a:cubicBezTo>
                    <a:pt x="50" y="122"/>
                    <a:pt x="50" y="122"/>
                    <a:pt x="50" y="122"/>
                  </a:cubicBezTo>
                  <a:cubicBezTo>
                    <a:pt x="51" y="124"/>
                    <a:pt x="51" y="124"/>
                    <a:pt x="51" y="124"/>
                  </a:cubicBezTo>
                  <a:cubicBezTo>
                    <a:pt x="52" y="125"/>
                    <a:pt x="52" y="125"/>
                    <a:pt x="52" y="125"/>
                  </a:cubicBezTo>
                  <a:cubicBezTo>
                    <a:pt x="53" y="125"/>
                    <a:pt x="53" y="125"/>
                    <a:pt x="53" y="125"/>
                  </a:cubicBezTo>
                  <a:cubicBezTo>
                    <a:pt x="53" y="127"/>
                    <a:pt x="53" y="127"/>
                    <a:pt x="53" y="127"/>
                  </a:cubicBezTo>
                  <a:cubicBezTo>
                    <a:pt x="54" y="129"/>
                    <a:pt x="54" y="129"/>
                    <a:pt x="54" y="129"/>
                  </a:cubicBezTo>
                  <a:cubicBezTo>
                    <a:pt x="54" y="129"/>
                    <a:pt x="55" y="130"/>
                    <a:pt x="56" y="132"/>
                  </a:cubicBezTo>
                  <a:cubicBezTo>
                    <a:pt x="57" y="134"/>
                    <a:pt x="56" y="135"/>
                    <a:pt x="56" y="135"/>
                  </a:cubicBezTo>
                  <a:cubicBezTo>
                    <a:pt x="59" y="138"/>
                    <a:pt x="59" y="138"/>
                    <a:pt x="59" y="138"/>
                  </a:cubicBezTo>
                  <a:cubicBezTo>
                    <a:pt x="61" y="139"/>
                    <a:pt x="61" y="139"/>
                    <a:pt x="61" y="139"/>
                  </a:cubicBezTo>
                  <a:cubicBezTo>
                    <a:pt x="61" y="139"/>
                    <a:pt x="62" y="140"/>
                    <a:pt x="63" y="140"/>
                  </a:cubicBezTo>
                  <a:cubicBezTo>
                    <a:pt x="63" y="140"/>
                    <a:pt x="63" y="141"/>
                    <a:pt x="63" y="141"/>
                  </a:cubicBezTo>
                  <a:cubicBezTo>
                    <a:pt x="63" y="143"/>
                    <a:pt x="63" y="143"/>
                    <a:pt x="63" y="143"/>
                  </a:cubicBezTo>
                  <a:cubicBezTo>
                    <a:pt x="64" y="145"/>
                    <a:pt x="64" y="145"/>
                    <a:pt x="64" y="145"/>
                  </a:cubicBezTo>
                  <a:cubicBezTo>
                    <a:pt x="65" y="144"/>
                    <a:pt x="65" y="144"/>
                    <a:pt x="65" y="144"/>
                  </a:cubicBezTo>
                  <a:cubicBezTo>
                    <a:pt x="66" y="143"/>
                    <a:pt x="66" y="143"/>
                    <a:pt x="66" y="143"/>
                  </a:cubicBezTo>
                  <a:cubicBezTo>
                    <a:pt x="71" y="145"/>
                    <a:pt x="71" y="145"/>
                    <a:pt x="71" y="145"/>
                  </a:cubicBezTo>
                  <a:cubicBezTo>
                    <a:pt x="71" y="145"/>
                    <a:pt x="75" y="147"/>
                    <a:pt x="76" y="147"/>
                  </a:cubicBezTo>
                  <a:cubicBezTo>
                    <a:pt x="76" y="147"/>
                    <a:pt x="78" y="145"/>
                    <a:pt x="78" y="145"/>
                  </a:cubicBezTo>
                  <a:cubicBezTo>
                    <a:pt x="79" y="144"/>
                    <a:pt x="82" y="144"/>
                    <a:pt x="82" y="144"/>
                  </a:cubicBezTo>
                  <a:cubicBezTo>
                    <a:pt x="83" y="144"/>
                    <a:pt x="83" y="143"/>
                    <a:pt x="83" y="143"/>
                  </a:cubicBezTo>
                  <a:cubicBezTo>
                    <a:pt x="83" y="142"/>
                    <a:pt x="84" y="141"/>
                    <a:pt x="84" y="140"/>
                  </a:cubicBezTo>
                  <a:cubicBezTo>
                    <a:pt x="84" y="139"/>
                    <a:pt x="85" y="138"/>
                    <a:pt x="85" y="138"/>
                  </a:cubicBezTo>
                  <a:cubicBezTo>
                    <a:pt x="85" y="136"/>
                    <a:pt x="85" y="136"/>
                    <a:pt x="85" y="136"/>
                  </a:cubicBezTo>
                  <a:cubicBezTo>
                    <a:pt x="84" y="133"/>
                    <a:pt x="84" y="133"/>
                    <a:pt x="84" y="133"/>
                  </a:cubicBezTo>
                  <a:cubicBezTo>
                    <a:pt x="85" y="129"/>
                    <a:pt x="85" y="129"/>
                    <a:pt x="85" y="129"/>
                  </a:cubicBezTo>
                  <a:cubicBezTo>
                    <a:pt x="83" y="127"/>
                    <a:pt x="83" y="127"/>
                    <a:pt x="83" y="127"/>
                  </a:cubicBezTo>
                  <a:cubicBezTo>
                    <a:pt x="82" y="126"/>
                    <a:pt x="82" y="126"/>
                    <a:pt x="82" y="126"/>
                  </a:cubicBezTo>
                  <a:cubicBezTo>
                    <a:pt x="82" y="125"/>
                    <a:pt x="82" y="125"/>
                    <a:pt x="82" y="125"/>
                  </a:cubicBezTo>
                  <a:cubicBezTo>
                    <a:pt x="82" y="124"/>
                    <a:pt x="82" y="124"/>
                    <a:pt x="82" y="124"/>
                  </a:cubicBezTo>
                  <a:cubicBezTo>
                    <a:pt x="84" y="123"/>
                    <a:pt x="84" y="123"/>
                    <a:pt x="84" y="123"/>
                  </a:cubicBezTo>
                  <a:cubicBezTo>
                    <a:pt x="84" y="120"/>
                    <a:pt x="84" y="120"/>
                    <a:pt x="84" y="120"/>
                  </a:cubicBezTo>
                  <a:cubicBezTo>
                    <a:pt x="87" y="118"/>
                    <a:pt x="87" y="118"/>
                    <a:pt x="87" y="118"/>
                  </a:cubicBezTo>
                  <a:cubicBezTo>
                    <a:pt x="88" y="115"/>
                    <a:pt x="88" y="115"/>
                    <a:pt x="88" y="115"/>
                  </a:cubicBezTo>
                  <a:cubicBezTo>
                    <a:pt x="88" y="115"/>
                    <a:pt x="84" y="114"/>
                    <a:pt x="83" y="114"/>
                  </a:cubicBezTo>
                  <a:cubicBezTo>
                    <a:pt x="81" y="114"/>
                    <a:pt x="82" y="114"/>
                    <a:pt x="82" y="113"/>
                  </a:cubicBezTo>
                  <a:cubicBezTo>
                    <a:pt x="82" y="113"/>
                    <a:pt x="81" y="112"/>
                    <a:pt x="81" y="112"/>
                  </a:cubicBezTo>
                  <a:cubicBezTo>
                    <a:pt x="81" y="112"/>
                    <a:pt x="79" y="113"/>
                    <a:pt x="79" y="113"/>
                  </a:cubicBezTo>
                  <a:cubicBezTo>
                    <a:pt x="78" y="113"/>
                    <a:pt x="78" y="111"/>
                    <a:pt x="78" y="111"/>
                  </a:cubicBezTo>
                  <a:cubicBezTo>
                    <a:pt x="78" y="111"/>
                    <a:pt x="76" y="112"/>
                    <a:pt x="76" y="112"/>
                  </a:cubicBezTo>
                  <a:cubicBezTo>
                    <a:pt x="75" y="112"/>
                    <a:pt x="73" y="112"/>
                    <a:pt x="73" y="112"/>
                  </a:cubicBezTo>
                  <a:cubicBezTo>
                    <a:pt x="73" y="112"/>
                    <a:pt x="73" y="113"/>
                    <a:pt x="73" y="113"/>
                  </a:cubicBezTo>
                  <a:cubicBezTo>
                    <a:pt x="72" y="114"/>
                    <a:pt x="73" y="115"/>
                    <a:pt x="74" y="115"/>
                  </a:cubicBezTo>
                  <a:cubicBezTo>
                    <a:pt x="74" y="116"/>
                    <a:pt x="75" y="118"/>
                    <a:pt x="75" y="118"/>
                  </a:cubicBezTo>
                  <a:cubicBezTo>
                    <a:pt x="76" y="120"/>
                    <a:pt x="76" y="120"/>
                    <a:pt x="76" y="120"/>
                  </a:cubicBezTo>
                  <a:cubicBezTo>
                    <a:pt x="77" y="121"/>
                    <a:pt x="77" y="121"/>
                    <a:pt x="77" y="121"/>
                  </a:cubicBezTo>
                  <a:close/>
                  <a:moveTo>
                    <a:pt x="75" y="107"/>
                  </a:moveTo>
                  <a:cubicBezTo>
                    <a:pt x="75" y="107"/>
                    <a:pt x="75" y="107"/>
                    <a:pt x="75" y="107"/>
                  </a:cubicBezTo>
                  <a:cubicBezTo>
                    <a:pt x="77" y="107"/>
                    <a:pt x="77" y="107"/>
                    <a:pt x="77" y="107"/>
                  </a:cubicBezTo>
                  <a:cubicBezTo>
                    <a:pt x="78" y="105"/>
                    <a:pt x="78" y="105"/>
                    <a:pt x="78" y="105"/>
                  </a:cubicBezTo>
                  <a:cubicBezTo>
                    <a:pt x="78" y="105"/>
                    <a:pt x="79" y="104"/>
                    <a:pt x="79" y="103"/>
                  </a:cubicBezTo>
                  <a:cubicBezTo>
                    <a:pt x="79" y="103"/>
                    <a:pt x="79" y="102"/>
                    <a:pt x="79" y="102"/>
                  </a:cubicBezTo>
                  <a:cubicBezTo>
                    <a:pt x="79" y="100"/>
                    <a:pt x="79" y="100"/>
                    <a:pt x="79" y="100"/>
                  </a:cubicBezTo>
                  <a:cubicBezTo>
                    <a:pt x="78" y="99"/>
                    <a:pt x="78" y="99"/>
                    <a:pt x="78" y="99"/>
                  </a:cubicBezTo>
                  <a:cubicBezTo>
                    <a:pt x="77" y="97"/>
                    <a:pt x="77" y="97"/>
                    <a:pt x="77" y="97"/>
                  </a:cubicBezTo>
                  <a:cubicBezTo>
                    <a:pt x="76" y="94"/>
                    <a:pt x="76" y="94"/>
                    <a:pt x="76" y="94"/>
                  </a:cubicBezTo>
                  <a:cubicBezTo>
                    <a:pt x="74" y="94"/>
                    <a:pt x="74" y="94"/>
                    <a:pt x="74" y="94"/>
                  </a:cubicBezTo>
                  <a:cubicBezTo>
                    <a:pt x="74" y="94"/>
                    <a:pt x="74" y="96"/>
                    <a:pt x="74" y="96"/>
                  </a:cubicBezTo>
                  <a:cubicBezTo>
                    <a:pt x="74" y="97"/>
                    <a:pt x="75" y="98"/>
                    <a:pt x="75" y="98"/>
                  </a:cubicBezTo>
                  <a:cubicBezTo>
                    <a:pt x="76" y="99"/>
                    <a:pt x="76" y="99"/>
                    <a:pt x="76" y="99"/>
                  </a:cubicBezTo>
                  <a:cubicBezTo>
                    <a:pt x="76" y="100"/>
                    <a:pt x="76" y="100"/>
                    <a:pt x="76" y="100"/>
                  </a:cubicBezTo>
                  <a:cubicBezTo>
                    <a:pt x="75" y="101"/>
                    <a:pt x="75" y="101"/>
                    <a:pt x="75" y="101"/>
                  </a:cubicBezTo>
                  <a:cubicBezTo>
                    <a:pt x="74" y="103"/>
                    <a:pt x="74" y="103"/>
                    <a:pt x="74" y="103"/>
                  </a:cubicBezTo>
                  <a:cubicBezTo>
                    <a:pt x="75" y="105"/>
                    <a:pt x="75" y="105"/>
                    <a:pt x="75" y="105"/>
                  </a:cubicBezTo>
                  <a:cubicBezTo>
                    <a:pt x="75" y="107"/>
                    <a:pt x="75" y="107"/>
                    <a:pt x="75" y="107"/>
                  </a:cubicBezTo>
                  <a:close/>
                  <a:moveTo>
                    <a:pt x="80" y="157"/>
                  </a:moveTo>
                  <a:cubicBezTo>
                    <a:pt x="80" y="157"/>
                    <a:pt x="80" y="157"/>
                    <a:pt x="80" y="157"/>
                  </a:cubicBezTo>
                  <a:cubicBezTo>
                    <a:pt x="81" y="160"/>
                    <a:pt x="81" y="160"/>
                    <a:pt x="81" y="160"/>
                  </a:cubicBezTo>
                  <a:cubicBezTo>
                    <a:pt x="82" y="162"/>
                    <a:pt x="82" y="162"/>
                    <a:pt x="82" y="162"/>
                  </a:cubicBezTo>
                  <a:cubicBezTo>
                    <a:pt x="82" y="162"/>
                    <a:pt x="84" y="163"/>
                    <a:pt x="84" y="162"/>
                  </a:cubicBezTo>
                  <a:cubicBezTo>
                    <a:pt x="84" y="161"/>
                    <a:pt x="83" y="160"/>
                    <a:pt x="84" y="159"/>
                  </a:cubicBezTo>
                  <a:cubicBezTo>
                    <a:pt x="84" y="158"/>
                    <a:pt x="85" y="156"/>
                    <a:pt x="85" y="155"/>
                  </a:cubicBezTo>
                  <a:cubicBezTo>
                    <a:pt x="85" y="154"/>
                    <a:pt x="86" y="153"/>
                    <a:pt x="86" y="152"/>
                  </a:cubicBezTo>
                  <a:cubicBezTo>
                    <a:pt x="87" y="151"/>
                    <a:pt x="88" y="149"/>
                    <a:pt x="88" y="148"/>
                  </a:cubicBezTo>
                  <a:cubicBezTo>
                    <a:pt x="88" y="148"/>
                    <a:pt x="89" y="146"/>
                    <a:pt x="89" y="145"/>
                  </a:cubicBezTo>
                  <a:cubicBezTo>
                    <a:pt x="89" y="145"/>
                    <a:pt x="89" y="142"/>
                    <a:pt x="89" y="142"/>
                  </a:cubicBezTo>
                  <a:cubicBezTo>
                    <a:pt x="89" y="142"/>
                    <a:pt x="88" y="139"/>
                    <a:pt x="88" y="139"/>
                  </a:cubicBezTo>
                  <a:cubicBezTo>
                    <a:pt x="87" y="141"/>
                    <a:pt x="87" y="141"/>
                    <a:pt x="87" y="141"/>
                  </a:cubicBezTo>
                  <a:cubicBezTo>
                    <a:pt x="87" y="143"/>
                    <a:pt x="87" y="143"/>
                    <a:pt x="87" y="143"/>
                  </a:cubicBezTo>
                  <a:cubicBezTo>
                    <a:pt x="85" y="147"/>
                    <a:pt x="85" y="147"/>
                    <a:pt x="85" y="147"/>
                  </a:cubicBezTo>
                  <a:cubicBezTo>
                    <a:pt x="84" y="149"/>
                    <a:pt x="84" y="149"/>
                    <a:pt x="84" y="149"/>
                  </a:cubicBezTo>
                  <a:cubicBezTo>
                    <a:pt x="82" y="151"/>
                    <a:pt x="82" y="151"/>
                    <a:pt x="82" y="151"/>
                  </a:cubicBezTo>
                  <a:cubicBezTo>
                    <a:pt x="82" y="152"/>
                    <a:pt x="82" y="152"/>
                    <a:pt x="82" y="152"/>
                  </a:cubicBezTo>
                  <a:cubicBezTo>
                    <a:pt x="82" y="154"/>
                    <a:pt x="82" y="154"/>
                    <a:pt x="82" y="154"/>
                  </a:cubicBezTo>
                  <a:cubicBezTo>
                    <a:pt x="81" y="155"/>
                    <a:pt x="81" y="155"/>
                    <a:pt x="81" y="155"/>
                  </a:cubicBezTo>
                  <a:cubicBezTo>
                    <a:pt x="81" y="156"/>
                    <a:pt x="81" y="156"/>
                    <a:pt x="81" y="156"/>
                  </a:cubicBezTo>
                  <a:cubicBezTo>
                    <a:pt x="80" y="157"/>
                    <a:pt x="80" y="157"/>
                    <a:pt x="80" y="157"/>
                  </a:cubicBezTo>
                  <a:close/>
                  <a:moveTo>
                    <a:pt x="75" y="148"/>
                  </a:moveTo>
                  <a:cubicBezTo>
                    <a:pt x="75" y="148"/>
                    <a:pt x="75" y="148"/>
                    <a:pt x="75" y="148"/>
                  </a:cubicBezTo>
                  <a:cubicBezTo>
                    <a:pt x="76" y="149"/>
                    <a:pt x="76" y="149"/>
                    <a:pt x="76" y="149"/>
                  </a:cubicBezTo>
                  <a:cubicBezTo>
                    <a:pt x="76" y="149"/>
                    <a:pt x="77" y="152"/>
                    <a:pt x="78" y="152"/>
                  </a:cubicBezTo>
                  <a:cubicBezTo>
                    <a:pt x="78" y="152"/>
                    <a:pt x="81" y="149"/>
                    <a:pt x="81" y="149"/>
                  </a:cubicBezTo>
                  <a:cubicBezTo>
                    <a:pt x="81" y="147"/>
                    <a:pt x="81" y="147"/>
                    <a:pt x="81" y="147"/>
                  </a:cubicBezTo>
                  <a:cubicBezTo>
                    <a:pt x="82" y="145"/>
                    <a:pt x="82" y="145"/>
                    <a:pt x="82" y="145"/>
                  </a:cubicBezTo>
                  <a:cubicBezTo>
                    <a:pt x="79" y="146"/>
                    <a:pt x="79" y="146"/>
                    <a:pt x="79" y="146"/>
                  </a:cubicBezTo>
                  <a:cubicBezTo>
                    <a:pt x="77" y="148"/>
                    <a:pt x="77" y="148"/>
                    <a:pt x="77" y="148"/>
                  </a:cubicBezTo>
                  <a:cubicBezTo>
                    <a:pt x="75" y="148"/>
                    <a:pt x="75" y="148"/>
                    <a:pt x="75" y="148"/>
                  </a:cubicBezTo>
                  <a:close/>
                  <a:moveTo>
                    <a:pt x="66" y="150"/>
                  </a:moveTo>
                  <a:cubicBezTo>
                    <a:pt x="66" y="150"/>
                    <a:pt x="66" y="150"/>
                    <a:pt x="66" y="150"/>
                  </a:cubicBezTo>
                  <a:cubicBezTo>
                    <a:pt x="66" y="150"/>
                    <a:pt x="67" y="153"/>
                    <a:pt x="67" y="153"/>
                  </a:cubicBezTo>
                  <a:cubicBezTo>
                    <a:pt x="68" y="153"/>
                    <a:pt x="69" y="154"/>
                    <a:pt x="69" y="154"/>
                  </a:cubicBezTo>
                  <a:cubicBezTo>
                    <a:pt x="71" y="156"/>
                    <a:pt x="71" y="156"/>
                    <a:pt x="71" y="156"/>
                  </a:cubicBezTo>
                  <a:cubicBezTo>
                    <a:pt x="71" y="156"/>
                    <a:pt x="71" y="157"/>
                    <a:pt x="72" y="157"/>
                  </a:cubicBezTo>
                  <a:cubicBezTo>
                    <a:pt x="72" y="157"/>
                    <a:pt x="74" y="156"/>
                    <a:pt x="74" y="156"/>
                  </a:cubicBezTo>
                  <a:cubicBezTo>
                    <a:pt x="75" y="154"/>
                    <a:pt x="75" y="154"/>
                    <a:pt x="75" y="154"/>
                  </a:cubicBezTo>
                  <a:cubicBezTo>
                    <a:pt x="75" y="154"/>
                    <a:pt x="73" y="154"/>
                    <a:pt x="73" y="154"/>
                  </a:cubicBezTo>
                  <a:cubicBezTo>
                    <a:pt x="72" y="154"/>
                    <a:pt x="71" y="152"/>
                    <a:pt x="71" y="152"/>
                  </a:cubicBezTo>
                  <a:cubicBezTo>
                    <a:pt x="71" y="152"/>
                    <a:pt x="70" y="152"/>
                    <a:pt x="70" y="152"/>
                  </a:cubicBezTo>
                  <a:cubicBezTo>
                    <a:pt x="69" y="152"/>
                    <a:pt x="67" y="150"/>
                    <a:pt x="67" y="150"/>
                  </a:cubicBezTo>
                  <a:cubicBezTo>
                    <a:pt x="66" y="150"/>
                    <a:pt x="66" y="150"/>
                    <a:pt x="66" y="150"/>
                  </a:cubicBezTo>
                  <a:close/>
                  <a:moveTo>
                    <a:pt x="50" y="147"/>
                  </a:moveTo>
                  <a:cubicBezTo>
                    <a:pt x="50" y="147"/>
                    <a:pt x="50" y="147"/>
                    <a:pt x="50" y="147"/>
                  </a:cubicBezTo>
                  <a:cubicBezTo>
                    <a:pt x="52" y="148"/>
                    <a:pt x="52" y="148"/>
                    <a:pt x="52" y="148"/>
                  </a:cubicBezTo>
                  <a:cubicBezTo>
                    <a:pt x="53" y="149"/>
                    <a:pt x="53" y="149"/>
                    <a:pt x="53" y="149"/>
                  </a:cubicBezTo>
                  <a:cubicBezTo>
                    <a:pt x="55" y="150"/>
                    <a:pt x="55" y="150"/>
                    <a:pt x="55" y="150"/>
                  </a:cubicBezTo>
                  <a:cubicBezTo>
                    <a:pt x="53" y="152"/>
                    <a:pt x="53" y="152"/>
                    <a:pt x="53" y="152"/>
                  </a:cubicBezTo>
                  <a:cubicBezTo>
                    <a:pt x="53" y="152"/>
                    <a:pt x="54" y="154"/>
                    <a:pt x="55" y="153"/>
                  </a:cubicBezTo>
                  <a:cubicBezTo>
                    <a:pt x="56" y="153"/>
                    <a:pt x="56" y="153"/>
                    <a:pt x="56" y="153"/>
                  </a:cubicBezTo>
                  <a:cubicBezTo>
                    <a:pt x="56" y="153"/>
                    <a:pt x="58" y="154"/>
                    <a:pt x="58" y="154"/>
                  </a:cubicBezTo>
                  <a:cubicBezTo>
                    <a:pt x="59" y="155"/>
                    <a:pt x="60" y="155"/>
                    <a:pt x="61" y="155"/>
                  </a:cubicBezTo>
                  <a:cubicBezTo>
                    <a:pt x="62" y="155"/>
                    <a:pt x="62" y="154"/>
                    <a:pt x="62" y="154"/>
                  </a:cubicBezTo>
                  <a:cubicBezTo>
                    <a:pt x="62" y="153"/>
                    <a:pt x="62" y="152"/>
                    <a:pt x="62" y="152"/>
                  </a:cubicBezTo>
                  <a:cubicBezTo>
                    <a:pt x="61" y="150"/>
                    <a:pt x="61" y="150"/>
                    <a:pt x="61" y="150"/>
                  </a:cubicBezTo>
                  <a:cubicBezTo>
                    <a:pt x="60" y="148"/>
                    <a:pt x="60" y="148"/>
                    <a:pt x="60" y="148"/>
                  </a:cubicBezTo>
                  <a:cubicBezTo>
                    <a:pt x="56" y="147"/>
                    <a:pt x="56" y="147"/>
                    <a:pt x="56" y="147"/>
                  </a:cubicBezTo>
                  <a:cubicBezTo>
                    <a:pt x="54" y="145"/>
                    <a:pt x="54" y="145"/>
                    <a:pt x="54" y="145"/>
                  </a:cubicBezTo>
                  <a:cubicBezTo>
                    <a:pt x="51" y="144"/>
                    <a:pt x="51" y="144"/>
                    <a:pt x="51" y="144"/>
                  </a:cubicBezTo>
                  <a:cubicBezTo>
                    <a:pt x="50" y="144"/>
                    <a:pt x="50" y="144"/>
                    <a:pt x="50" y="144"/>
                  </a:cubicBezTo>
                  <a:cubicBezTo>
                    <a:pt x="50" y="147"/>
                    <a:pt x="50" y="147"/>
                    <a:pt x="50" y="147"/>
                  </a:cubicBezTo>
                  <a:close/>
                  <a:moveTo>
                    <a:pt x="83" y="25"/>
                  </a:moveTo>
                  <a:cubicBezTo>
                    <a:pt x="83" y="25"/>
                    <a:pt x="83" y="25"/>
                    <a:pt x="83" y="25"/>
                  </a:cubicBezTo>
                  <a:cubicBezTo>
                    <a:pt x="83" y="26"/>
                    <a:pt x="83" y="26"/>
                    <a:pt x="83" y="26"/>
                  </a:cubicBezTo>
                  <a:cubicBezTo>
                    <a:pt x="83" y="26"/>
                    <a:pt x="84" y="26"/>
                    <a:pt x="84" y="26"/>
                  </a:cubicBezTo>
                  <a:cubicBezTo>
                    <a:pt x="84" y="26"/>
                    <a:pt x="85" y="26"/>
                    <a:pt x="85" y="26"/>
                  </a:cubicBezTo>
                  <a:cubicBezTo>
                    <a:pt x="85" y="26"/>
                    <a:pt x="87" y="27"/>
                    <a:pt x="87" y="27"/>
                  </a:cubicBezTo>
                  <a:cubicBezTo>
                    <a:pt x="87" y="28"/>
                    <a:pt x="88" y="27"/>
                    <a:pt x="88" y="27"/>
                  </a:cubicBezTo>
                  <a:cubicBezTo>
                    <a:pt x="89" y="27"/>
                    <a:pt x="89" y="26"/>
                    <a:pt x="89" y="25"/>
                  </a:cubicBezTo>
                  <a:cubicBezTo>
                    <a:pt x="89" y="25"/>
                    <a:pt x="90" y="24"/>
                    <a:pt x="90" y="24"/>
                  </a:cubicBezTo>
                  <a:cubicBezTo>
                    <a:pt x="90" y="24"/>
                    <a:pt x="93" y="22"/>
                    <a:pt x="93" y="22"/>
                  </a:cubicBezTo>
                  <a:cubicBezTo>
                    <a:pt x="93" y="21"/>
                    <a:pt x="91" y="21"/>
                    <a:pt x="91" y="21"/>
                  </a:cubicBezTo>
                  <a:cubicBezTo>
                    <a:pt x="91" y="21"/>
                    <a:pt x="88" y="22"/>
                    <a:pt x="88" y="22"/>
                  </a:cubicBezTo>
                  <a:cubicBezTo>
                    <a:pt x="88" y="22"/>
                    <a:pt x="85" y="23"/>
                    <a:pt x="85" y="23"/>
                  </a:cubicBezTo>
                  <a:lnTo>
                    <a:pt x="83" y="25"/>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46" name="Freeform 144"/>
            <p:cNvSpPr>
              <a:spLocks noEditPoints="1"/>
            </p:cNvSpPr>
            <p:nvPr/>
          </p:nvSpPr>
          <p:spPr bwMode="auto">
            <a:xfrm>
              <a:off x="4518029" y="2422186"/>
              <a:ext cx="310039" cy="351588"/>
            </a:xfrm>
            <a:custGeom>
              <a:avLst/>
              <a:gdLst>
                <a:gd name="T0" fmla="*/ 75 w 136"/>
                <a:gd name="T1" fmla="*/ 25 h 159"/>
                <a:gd name="T2" fmla="*/ 117 w 136"/>
                <a:gd name="T3" fmla="*/ 17 h 159"/>
                <a:gd name="T4" fmla="*/ 125 w 136"/>
                <a:gd name="T5" fmla="*/ 49 h 159"/>
                <a:gd name="T6" fmla="*/ 112 w 136"/>
                <a:gd name="T7" fmla="*/ 67 h 159"/>
                <a:gd name="T8" fmla="*/ 121 w 136"/>
                <a:gd name="T9" fmla="*/ 84 h 159"/>
                <a:gd name="T10" fmla="*/ 114 w 136"/>
                <a:gd name="T11" fmla="*/ 97 h 159"/>
                <a:gd name="T12" fmla="*/ 96 w 136"/>
                <a:gd name="T13" fmla="*/ 100 h 159"/>
                <a:gd name="T14" fmla="*/ 90 w 136"/>
                <a:gd name="T15" fmla="*/ 108 h 159"/>
                <a:gd name="T16" fmla="*/ 92 w 136"/>
                <a:gd name="T17" fmla="*/ 130 h 159"/>
                <a:gd name="T18" fmla="*/ 85 w 136"/>
                <a:gd name="T19" fmla="*/ 141 h 159"/>
                <a:gd name="T20" fmla="*/ 88 w 136"/>
                <a:gd name="T21" fmla="*/ 149 h 159"/>
                <a:gd name="T22" fmla="*/ 85 w 136"/>
                <a:gd name="T23" fmla="*/ 159 h 159"/>
                <a:gd name="T24" fmla="*/ 76 w 136"/>
                <a:gd name="T25" fmla="*/ 148 h 159"/>
                <a:gd name="T26" fmla="*/ 69 w 136"/>
                <a:gd name="T27" fmla="*/ 128 h 159"/>
                <a:gd name="T28" fmla="*/ 56 w 136"/>
                <a:gd name="T29" fmla="*/ 121 h 159"/>
                <a:gd name="T30" fmla="*/ 42 w 136"/>
                <a:gd name="T31" fmla="*/ 119 h 159"/>
                <a:gd name="T32" fmla="*/ 27 w 136"/>
                <a:gd name="T33" fmla="*/ 121 h 159"/>
                <a:gd name="T34" fmla="*/ 13 w 136"/>
                <a:gd name="T35" fmla="*/ 121 h 159"/>
                <a:gd name="T36" fmla="*/ 6 w 136"/>
                <a:gd name="T37" fmla="*/ 112 h 159"/>
                <a:gd name="T38" fmla="*/ 22 w 136"/>
                <a:gd name="T39" fmla="*/ 114 h 159"/>
                <a:gd name="T40" fmla="*/ 27 w 136"/>
                <a:gd name="T41" fmla="*/ 116 h 159"/>
                <a:gd name="T42" fmla="*/ 9 w 136"/>
                <a:gd name="T43" fmla="*/ 111 h 159"/>
                <a:gd name="T44" fmla="*/ 15 w 136"/>
                <a:gd name="T45" fmla="*/ 103 h 159"/>
                <a:gd name="T46" fmla="*/ 25 w 136"/>
                <a:gd name="T47" fmla="*/ 111 h 159"/>
                <a:gd name="T48" fmla="*/ 22 w 136"/>
                <a:gd name="T49" fmla="*/ 105 h 159"/>
                <a:gd name="T50" fmla="*/ 20 w 136"/>
                <a:gd name="T51" fmla="*/ 102 h 159"/>
                <a:gd name="T52" fmla="*/ 20 w 136"/>
                <a:gd name="T53" fmla="*/ 96 h 159"/>
                <a:gd name="T54" fmla="*/ 32 w 136"/>
                <a:gd name="T55" fmla="*/ 104 h 159"/>
                <a:gd name="T56" fmla="*/ 48 w 136"/>
                <a:gd name="T57" fmla="*/ 100 h 159"/>
                <a:gd name="T58" fmla="*/ 30 w 136"/>
                <a:gd name="T59" fmla="*/ 95 h 159"/>
                <a:gd name="T60" fmla="*/ 37 w 136"/>
                <a:gd name="T61" fmla="*/ 73 h 159"/>
                <a:gd name="T62" fmla="*/ 58 w 136"/>
                <a:gd name="T63" fmla="*/ 37 h 159"/>
                <a:gd name="T64" fmla="*/ 67 w 136"/>
                <a:gd name="T65" fmla="*/ 52 h 159"/>
                <a:gd name="T66" fmla="*/ 61 w 136"/>
                <a:gd name="T67" fmla="*/ 64 h 159"/>
                <a:gd name="T68" fmla="*/ 67 w 136"/>
                <a:gd name="T69" fmla="*/ 74 h 159"/>
                <a:gd name="T70" fmla="*/ 66 w 136"/>
                <a:gd name="T71" fmla="*/ 66 h 159"/>
                <a:gd name="T72" fmla="*/ 85 w 136"/>
                <a:gd name="T73" fmla="*/ 65 h 159"/>
                <a:gd name="T74" fmla="*/ 77 w 136"/>
                <a:gd name="T75" fmla="*/ 51 h 159"/>
                <a:gd name="T76" fmla="*/ 71 w 136"/>
                <a:gd name="T77" fmla="*/ 41 h 159"/>
                <a:gd name="T78" fmla="*/ 134 w 136"/>
                <a:gd name="T79" fmla="*/ 0 h 159"/>
                <a:gd name="T80" fmla="*/ 118 w 136"/>
                <a:gd name="T81" fmla="*/ 6 h 159"/>
                <a:gd name="T82" fmla="*/ 111 w 136"/>
                <a:gd name="T83" fmla="*/ 8 h 159"/>
                <a:gd name="T84" fmla="*/ 112 w 136"/>
                <a:gd name="T85" fmla="*/ 9 h 159"/>
                <a:gd name="T86" fmla="*/ 96 w 136"/>
                <a:gd name="T87" fmla="*/ 12 h 159"/>
                <a:gd name="T88" fmla="*/ 98 w 136"/>
                <a:gd name="T89" fmla="*/ 13 h 159"/>
                <a:gd name="T90" fmla="*/ 93 w 136"/>
                <a:gd name="T91" fmla="*/ 13 h 159"/>
                <a:gd name="T92" fmla="*/ 91 w 136"/>
                <a:gd name="T93" fmla="*/ 13 h 159"/>
                <a:gd name="T94" fmla="*/ 81 w 136"/>
                <a:gd name="T95" fmla="*/ 14 h 159"/>
                <a:gd name="T96" fmla="*/ 78 w 136"/>
                <a:gd name="T97" fmla="*/ 14 h 159"/>
                <a:gd name="T98" fmla="*/ 56 w 136"/>
                <a:gd name="T99" fmla="*/ 22 h 159"/>
                <a:gd name="T100" fmla="*/ 60 w 136"/>
                <a:gd name="T101" fmla="*/ 18 h 159"/>
                <a:gd name="T102" fmla="*/ 54 w 136"/>
                <a:gd name="T103" fmla="*/ 25 h 159"/>
                <a:gd name="T104" fmla="*/ 22 w 136"/>
                <a:gd name="T105" fmla="*/ 94 h 159"/>
                <a:gd name="T106" fmla="*/ 29 w 136"/>
                <a:gd name="T107" fmla="*/ 101 h 159"/>
                <a:gd name="T108" fmla="*/ 30 w 136"/>
                <a:gd name="T109" fmla="*/ 97 h 159"/>
                <a:gd name="T110" fmla="*/ 20 w 136"/>
                <a:gd name="T111" fmla="*/ 94 h 159"/>
                <a:gd name="T112" fmla="*/ 76 w 136"/>
                <a:gd name="T113" fmla="*/ 74 h 159"/>
                <a:gd name="T114" fmla="*/ 74 w 136"/>
                <a:gd name="T115" fmla="*/ 7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159">
                  <a:moveTo>
                    <a:pt x="72" y="35"/>
                  </a:moveTo>
                  <a:cubicBezTo>
                    <a:pt x="71" y="33"/>
                    <a:pt x="71" y="33"/>
                    <a:pt x="71" y="33"/>
                  </a:cubicBezTo>
                  <a:cubicBezTo>
                    <a:pt x="69" y="33"/>
                    <a:pt x="69" y="33"/>
                    <a:pt x="69" y="33"/>
                  </a:cubicBezTo>
                  <a:cubicBezTo>
                    <a:pt x="66" y="35"/>
                    <a:pt x="66" y="35"/>
                    <a:pt x="66" y="35"/>
                  </a:cubicBezTo>
                  <a:cubicBezTo>
                    <a:pt x="66" y="33"/>
                    <a:pt x="66" y="33"/>
                    <a:pt x="66" y="33"/>
                  </a:cubicBezTo>
                  <a:cubicBezTo>
                    <a:pt x="70" y="31"/>
                    <a:pt x="70" y="31"/>
                    <a:pt x="70" y="31"/>
                  </a:cubicBezTo>
                  <a:cubicBezTo>
                    <a:pt x="72" y="30"/>
                    <a:pt x="72" y="30"/>
                    <a:pt x="72" y="30"/>
                  </a:cubicBezTo>
                  <a:cubicBezTo>
                    <a:pt x="73" y="28"/>
                    <a:pt x="73" y="28"/>
                    <a:pt x="73" y="28"/>
                  </a:cubicBezTo>
                  <a:cubicBezTo>
                    <a:pt x="75" y="25"/>
                    <a:pt x="75" y="25"/>
                    <a:pt x="75" y="25"/>
                  </a:cubicBezTo>
                  <a:cubicBezTo>
                    <a:pt x="75" y="25"/>
                    <a:pt x="77" y="23"/>
                    <a:pt x="78" y="22"/>
                  </a:cubicBezTo>
                  <a:cubicBezTo>
                    <a:pt x="79" y="22"/>
                    <a:pt x="83" y="20"/>
                    <a:pt x="83" y="20"/>
                  </a:cubicBezTo>
                  <a:cubicBezTo>
                    <a:pt x="83" y="20"/>
                    <a:pt x="87" y="18"/>
                    <a:pt x="88" y="18"/>
                  </a:cubicBezTo>
                  <a:cubicBezTo>
                    <a:pt x="89" y="18"/>
                    <a:pt x="96" y="17"/>
                    <a:pt x="96" y="17"/>
                  </a:cubicBezTo>
                  <a:cubicBezTo>
                    <a:pt x="103" y="19"/>
                    <a:pt x="103" y="19"/>
                    <a:pt x="103" y="19"/>
                  </a:cubicBezTo>
                  <a:cubicBezTo>
                    <a:pt x="103" y="19"/>
                    <a:pt x="105" y="17"/>
                    <a:pt x="107" y="17"/>
                  </a:cubicBezTo>
                  <a:cubicBezTo>
                    <a:pt x="107" y="17"/>
                    <a:pt x="109" y="18"/>
                    <a:pt x="110" y="18"/>
                  </a:cubicBezTo>
                  <a:cubicBezTo>
                    <a:pt x="111" y="18"/>
                    <a:pt x="113" y="17"/>
                    <a:pt x="113" y="17"/>
                  </a:cubicBezTo>
                  <a:cubicBezTo>
                    <a:pt x="117" y="17"/>
                    <a:pt x="117" y="17"/>
                    <a:pt x="117" y="17"/>
                  </a:cubicBezTo>
                  <a:cubicBezTo>
                    <a:pt x="120" y="21"/>
                    <a:pt x="120" y="21"/>
                    <a:pt x="120" y="21"/>
                  </a:cubicBezTo>
                  <a:cubicBezTo>
                    <a:pt x="121" y="25"/>
                    <a:pt x="121" y="25"/>
                    <a:pt x="121" y="25"/>
                  </a:cubicBezTo>
                  <a:cubicBezTo>
                    <a:pt x="126" y="26"/>
                    <a:pt x="126" y="26"/>
                    <a:pt x="126" y="26"/>
                  </a:cubicBezTo>
                  <a:cubicBezTo>
                    <a:pt x="126" y="26"/>
                    <a:pt x="125" y="28"/>
                    <a:pt x="125" y="29"/>
                  </a:cubicBezTo>
                  <a:cubicBezTo>
                    <a:pt x="126" y="29"/>
                    <a:pt x="129" y="30"/>
                    <a:pt x="129" y="30"/>
                  </a:cubicBezTo>
                  <a:cubicBezTo>
                    <a:pt x="129" y="31"/>
                    <a:pt x="129" y="31"/>
                    <a:pt x="129" y="31"/>
                  </a:cubicBezTo>
                  <a:cubicBezTo>
                    <a:pt x="129" y="31"/>
                    <a:pt x="129" y="35"/>
                    <a:pt x="129" y="36"/>
                  </a:cubicBezTo>
                  <a:cubicBezTo>
                    <a:pt x="129" y="37"/>
                    <a:pt x="129" y="43"/>
                    <a:pt x="129" y="43"/>
                  </a:cubicBezTo>
                  <a:cubicBezTo>
                    <a:pt x="129" y="43"/>
                    <a:pt x="126" y="49"/>
                    <a:pt x="125" y="49"/>
                  </a:cubicBezTo>
                  <a:cubicBezTo>
                    <a:pt x="124" y="50"/>
                    <a:pt x="125" y="54"/>
                    <a:pt x="125" y="54"/>
                  </a:cubicBezTo>
                  <a:cubicBezTo>
                    <a:pt x="124" y="59"/>
                    <a:pt x="124" y="59"/>
                    <a:pt x="124" y="59"/>
                  </a:cubicBezTo>
                  <a:cubicBezTo>
                    <a:pt x="124" y="59"/>
                    <a:pt x="124" y="63"/>
                    <a:pt x="123" y="62"/>
                  </a:cubicBezTo>
                  <a:cubicBezTo>
                    <a:pt x="122" y="62"/>
                    <a:pt x="117" y="60"/>
                    <a:pt x="117" y="60"/>
                  </a:cubicBezTo>
                  <a:cubicBezTo>
                    <a:pt x="113" y="61"/>
                    <a:pt x="113" y="61"/>
                    <a:pt x="113" y="61"/>
                  </a:cubicBezTo>
                  <a:cubicBezTo>
                    <a:pt x="113" y="64"/>
                    <a:pt x="113" y="64"/>
                    <a:pt x="113" y="64"/>
                  </a:cubicBezTo>
                  <a:cubicBezTo>
                    <a:pt x="115" y="65"/>
                    <a:pt x="115" y="65"/>
                    <a:pt x="115" y="65"/>
                  </a:cubicBezTo>
                  <a:cubicBezTo>
                    <a:pt x="112" y="65"/>
                    <a:pt x="112" y="65"/>
                    <a:pt x="112" y="65"/>
                  </a:cubicBezTo>
                  <a:cubicBezTo>
                    <a:pt x="112" y="67"/>
                    <a:pt x="112" y="67"/>
                    <a:pt x="112" y="67"/>
                  </a:cubicBezTo>
                  <a:cubicBezTo>
                    <a:pt x="112" y="67"/>
                    <a:pt x="113" y="69"/>
                    <a:pt x="114" y="70"/>
                  </a:cubicBezTo>
                  <a:cubicBezTo>
                    <a:pt x="114" y="71"/>
                    <a:pt x="117" y="71"/>
                    <a:pt x="117" y="71"/>
                  </a:cubicBezTo>
                  <a:cubicBezTo>
                    <a:pt x="119" y="73"/>
                    <a:pt x="119" y="73"/>
                    <a:pt x="119" y="73"/>
                  </a:cubicBezTo>
                  <a:cubicBezTo>
                    <a:pt x="122" y="72"/>
                    <a:pt x="122" y="72"/>
                    <a:pt x="122" y="72"/>
                  </a:cubicBezTo>
                  <a:cubicBezTo>
                    <a:pt x="124" y="76"/>
                    <a:pt x="124" y="76"/>
                    <a:pt x="124" y="76"/>
                  </a:cubicBezTo>
                  <a:cubicBezTo>
                    <a:pt x="123" y="78"/>
                    <a:pt x="123" y="78"/>
                    <a:pt x="123" y="78"/>
                  </a:cubicBezTo>
                  <a:cubicBezTo>
                    <a:pt x="123" y="78"/>
                    <a:pt x="123" y="80"/>
                    <a:pt x="123" y="81"/>
                  </a:cubicBezTo>
                  <a:cubicBezTo>
                    <a:pt x="123" y="82"/>
                    <a:pt x="124" y="83"/>
                    <a:pt x="123" y="83"/>
                  </a:cubicBezTo>
                  <a:cubicBezTo>
                    <a:pt x="123" y="83"/>
                    <a:pt x="121" y="84"/>
                    <a:pt x="121" y="84"/>
                  </a:cubicBezTo>
                  <a:cubicBezTo>
                    <a:pt x="120" y="86"/>
                    <a:pt x="120" y="86"/>
                    <a:pt x="120" y="86"/>
                  </a:cubicBezTo>
                  <a:cubicBezTo>
                    <a:pt x="120" y="86"/>
                    <a:pt x="118" y="87"/>
                    <a:pt x="117" y="87"/>
                  </a:cubicBezTo>
                  <a:cubicBezTo>
                    <a:pt x="116" y="88"/>
                    <a:pt x="116" y="88"/>
                    <a:pt x="116" y="89"/>
                  </a:cubicBezTo>
                  <a:cubicBezTo>
                    <a:pt x="116" y="89"/>
                    <a:pt x="112" y="88"/>
                    <a:pt x="112" y="88"/>
                  </a:cubicBezTo>
                  <a:cubicBezTo>
                    <a:pt x="112" y="91"/>
                    <a:pt x="112" y="91"/>
                    <a:pt x="112" y="91"/>
                  </a:cubicBezTo>
                  <a:cubicBezTo>
                    <a:pt x="110" y="91"/>
                    <a:pt x="110" y="91"/>
                    <a:pt x="110" y="91"/>
                  </a:cubicBezTo>
                  <a:cubicBezTo>
                    <a:pt x="112" y="94"/>
                    <a:pt x="112" y="94"/>
                    <a:pt x="112" y="94"/>
                  </a:cubicBezTo>
                  <a:cubicBezTo>
                    <a:pt x="115" y="96"/>
                    <a:pt x="115" y="96"/>
                    <a:pt x="115" y="96"/>
                  </a:cubicBezTo>
                  <a:cubicBezTo>
                    <a:pt x="114" y="97"/>
                    <a:pt x="114" y="97"/>
                    <a:pt x="114" y="97"/>
                  </a:cubicBezTo>
                  <a:cubicBezTo>
                    <a:pt x="112" y="98"/>
                    <a:pt x="112" y="98"/>
                    <a:pt x="112" y="98"/>
                  </a:cubicBezTo>
                  <a:cubicBezTo>
                    <a:pt x="111" y="100"/>
                    <a:pt x="111" y="100"/>
                    <a:pt x="111" y="100"/>
                  </a:cubicBezTo>
                  <a:cubicBezTo>
                    <a:pt x="108" y="100"/>
                    <a:pt x="108" y="100"/>
                    <a:pt x="108" y="100"/>
                  </a:cubicBezTo>
                  <a:cubicBezTo>
                    <a:pt x="105" y="101"/>
                    <a:pt x="105" y="101"/>
                    <a:pt x="105" y="101"/>
                  </a:cubicBezTo>
                  <a:cubicBezTo>
                    <a:pt x="104" y="101"/>
                    <a:pt x="104" y="101"/>
                    <a:pt x="104" y="101"/>
                  </a:cubicBezTo>
                  <a:cubicBezTo>
                    <a:pt x="101" y="101"/>
                    <a:pt x="101" y="101"/>
                    <a:pt x="101" y="101"/>
                  </a:cubicBezTo>
                  <a:cubicBezTo>
                    <a:pt x="100" y="103"/>
                    <a:pt x="100" y="103"/>
                    <a:pt x="100" y="103"/>
                  </a:cubicBezTo>
                  <a:cubicBezTo>
                    <a:pt x="99" y="101"/>
                    <a:pt x="99" y="101"/>
                    <a:pt x="99" y="101"/>
                  </a:cubicBezTo>
                  <a:cubicBezTo>
                    <a:pt x="96" y="100"/>
                    <a:pt x="96" y="100"/>
                    <a:pt x="96" y="100"/>
                  </a:cubicBezTo>
                  <a:cubicBezTo>
                    <a:pt x="94" y="98"/>
                    <a:pt x="94" y="98"/>
                    <a:pt x="94" y="98"/>
                  </a:cubicBezTo>
                  <a:cubicBezTo>
                    <a:pt x="91" y="99"/>
                    <a:pt x="91" y="99"/>
                    <a:pt x="91" y="99"/>
                  </a:cubicBezTo>
                  <a:cubicBezTo>
                    <a:pt x="94" y="101"/>
                    <a:pt x="94" y="101"/>
                    <a:pt x="94" y="101"/>
                  </a:cubicBezTo>
                  <a:cubicBezTo>
                    <a:pt x="92" y="101"/>
                    <a:pt x="92" y="101"/>
                    <a:pt x="92" y="101"/>
                  </a:cubicBezTo>
                  <a:cubicBezTo>
                    <a:pt x="87" y="100"/>
                    <a:pt x="87" y="100"/>
                    <a:pt x="87" y="100"/>
                  </a:cubicBezTo>
                  <a:cubicBezTo>
                    <a:pt x="87" y="103"/>
                    <a:pt x="87" y="103"/>
                    <a:pt x="87" y="103"/>
                  </a:cubicBezTo>
                  <a:cubicBezTo>
                    <a:pt x="87" y="105"/>
                    <a:pt x="87" y="105"/>
                    <a:pt x="87" y="105"/>
                  </a:cubicBezTo>
                  <a:cubicBezTo>
                    <a:pt x="87" y="105"/>
                    <a:pt x="86" y="106"/>
                    <a:pt x="87" y="106"/>
                  </a:cubicBezTo>
                  <a:cubicBezTo>
                    <a:pt x="88" y="106"/>
                    <a:pt x="90" y="108"/>
                    <a:pt x="90" y="108"/>
                  </a:cubicBezTo>
                  <a:cubicBezTo>
                    <a:pt x="90" y="110"/>
                    <a:pt x="90" y="110"/>
                    <a:pt x="90" y="110"/>
                  </a:cubicBezTo>
                  <a:cubicBezTo>
                    <a:pt x="91" y="112"/>
                    <a:pt x="91" y="112"/>
                    <a:pt x="91" y="112"/>
                  </a:cubicBezTo>
                  <a:cubicBezTo>
                    <a:pt x="91" y="113"/>
                    <a:pt x="91" y="113"/>
                    <a:pt x="91" y="113"/>
                  </a:cubicBezTo>
                  <a:cubicBezTo>
                    <a:pt x="93" y="116"/>
                    <a:pt x="93" y="116"/>
                    <a:pt x="93" y="116"/>
                  </a:cubicBezTo>
                  <a:cubicBezTo>
                    <a:pt x="93" y="119"/>
                    <a:pt x="93" y="119"/>
                    <a:pt x="93" y="119"/>
                  </a:cubicBezTo>
                  <a:cubicBezTo>
                    <a:pt x="95" y="122"/>
                    <a:pt x="95" y="122"/>
                    <a:pt x="95" y="122"/>
                  </a:cubicBezTo>
                  <a:cubicBezTo>
                    <a:pt x="94" y="125"/>
                    <a:pt x="94" y="125"/>
                    <a:pt x="94" y="125"/>
                  </a:cubicBezTo>
                  <a:cubicBezTo>
                    <a:pt x="94" y="125"/>
                    <a:pt x="95" y="127"/>
                    <a:pt x="94" y="128"/>
                  </a:cubicBezTo>
                  <a:cubicBezTo>
                    <a:pt x="94" y="128"/>
                    <a:pt x="92" y="130"/>
                    <a:pt x="92" y="130"/>
                  </a:cubicBezTo>
                  <a:cubicBezTo>
                    <a:pt x="91" y="132"/>
                    <a:pt x="91" y="132"/>
                    <a:pt x="91" y="132"/>
                  </a:cubicBezTo>
                  <a:cubicBezTo>
                    <a:pt x="89" y="133"/>
                    <a:pt x="89" y="133"/>
                    <a:pt x="89" y="133"/>
                  </a:cubicBezTo>
                  <a:cubicBezTo>
                    <a:pt x="89" y="135"/>
                    <a:pt x="89" y="135"/>
                    <a:pt x="89" y="135"/>
                  </a:cubicBezTo>
                  <a:cubicBezTo>
                    <a:pt x="89" y="135"/>
                    <a:pt x="89" y="138"/>
                    <a:pt x="90" y="138"/>
                  </a:cubicBezTo>
                  <a:cubicBezTo>
                    <a:pt x="90" y="138"/>
                    <a:pt x="92" y="136"/>
                    <a:pt x="92" y="136"/>
                  </a:cubicBezTo>
                  <a:cubicBezTo>
                    <a:pt x="92" y="136"/>
                    <a:pt x="94" y="138"/>
                    <a:pt x="93" y="139"/>
                  </a:cubicBezTo>
                  <a:cubicBezTo>
                    <a:pt x="93" y="139"/>
                    <a:pt x="89" y="139"/>
                    <a:pt x="89" y="139"/>
                  </a:cubicBezTo>
                  <a:cubicBezTo>
                    <a:pt x="87" y="139"/>
                    <a:pt x="87" y="139"/>
                    <a:pt x="87" y="139"/>
                  </a:cubicBezTo>
                  <a:cubicBezTo>
                    <a:pt x="87" y="139"/>
                    <a:pt x="86" y="141"/>
                    <a:pt x="85" y="141"/>
                  </a:cubicBezTo>
                  <a:cubicBezTo>
                    <a:pt x="85" y="142"/>
                    <a:pt x="85" y="143"/>
                    <a:pt x="85" y="143"/>
                  </a:cubicBezTo>
                  <a:cubicBezTo>
                    <a:pt x="83" y="141"/>
                    <a:pt x="83" y="141"/>
                    <a:pt x="83" y="141"/>
                  </a:cubicBezTo>
                  <a:cubicBezTo>
                    <a:pt x="82" y="142"/>
                    <a:pt x="82" y="142"/>
                    <a:pt x="82" y="142"/>
                  </a:cubicBezTo>
                  <a:cubicBezTo>
                    <a:pt x="83" y="144"/>
                    <a:pt x="83" y="144"/>
                    <a:pt x="83" y="144"/>
                  </a:cubicBezTo>
                  <a:cubicBezTo>
                    <a:pt x="83" y="146"/>
                    <a:pt x="83" y="146"/>
                    <a:pt x="83" y="146"/>
                  </a:cubicBezTo>
                  <a:cubicBezTo>
                    <a:pt x="83" y="146"/>
                    <a:pt x="85" y="146"/>
                    <a:pt x="85" y="146"/>
                  </a:cubicBezTo>
                  <a:cubicBezTo>
                    <a:pt x="85" y="146"/>
                    <a:pt x="87" y="147"/>
                    <a:pt x="87" y="147"/>
                  </a:cubicBezTo>
                  <a:cubicBezTo>
                    <a:pt x="87" y="147"/>
                    <a:pt x="86" y="148"/>
                    <a:pt x="87" y="148"/>
                  </a:cubicBezTo>
                  <a:cubicBezTo>
                    <a:pt x="87" y="149"/>
                    <a:pt x="87" y="149"/>
                    <a:pt x="88" y="149"/>
                  </a:cubicBezTo>
                  <a:cubicBezTo>
                    <a:pt x="89" y="150"/>
                    <a:pt x="89" y="150"/>
                    <a:pt x="89" y="150"/>
                  </a:cubicBezTo>
                  <a:cubicBezTo>
                    <a:pt x="89" y="150"/>
                    <a:pt x="89" y="152"/>
                    <a:pt x="89" y="153"/>
                  </a:cubicBezTo>
                  <a:cubicBezTo>
                    <a:pt x="88" y="153"/>
                    <a:pt x="88" y="154"/>
                    <a:pt x="88" y="154"/>
                  </a:cubicBezTo>
                  <a:cubicBezTo>
                    <a:pt x="87" y="154"/>
                    <a:pt x="87" y="154"/>
                    <a:pt x="87" y="154"/>
                  </a:cubicBezTo>
                  <a:cubicBezTo>
                    <a:pt x="86" y="155"/>
                    <a:pt x="86" y="156"/>
                    <a:pt x="86" y="156"/>
                  </a:cubicBezTo>
                  <a:cubicBezTo>
                    <a:pt x="86" y="156"/>
                    <a:pt x="85" y="156"/>
                    <a:pt x="85" y="156"/>
                  </a:cubicBezTo>
                  <a:cubicBezTo>
                    <a:pt x="85" y="157"/>
                    <a:pt x="86" y="158"/>
                    <a:pt x="86" y="159"/>
                  </a:cubicBezTo>
                  <a:cubicBezTo>
                    <a:pt x="86" y="159"/>
                    <a:pt x="86" y="159"/>
                    <a:pt x="85" y="159"/>
                  </a:cubicBezTo>
                  <a:cubicBezTo>
                    <a:pt x="85" y="159"/>
                    <a:pt x="85" y="159"/>
                    <a:pt x="85" y="159"/>
                  </a:cubicBezTo>
                  <a:cubicBezTo>
                    <a:pt x="85" y="159"/>
                    <a:pt x="83" y="157"/>
                    <a:pt x="83" y="157"/>
                  </a:cubicBezTo>
                  <a:cubicBezTo>
                    <a:pt x="82" y="157"/>
                    <a:pt x="81" y="158"/>
                    <a:pt x="79" y="158"/>
                  </a:cubicBezTo>
                  <a:cubicBezTo>
                    <a:pt x="78" y="157"/>
                    <a:pt x="78" y="157"/>
                    <a:pt x="78" y="157"/>
                  </a:cubicBezTo>
                  <a:cubicBezTo>
                    <a:pt x="74" y="158"/>
                    <a:pt x="74" y="158"/>
                    <a:pt x="74" y="158"/>
                  </a:cubicBezTo>
                  <a:cubicBezTo>
                    <a:pt x="74" y="156"/>
                    <a:pt x="74" y="156"/>
                    <a:pt x="74" y="156"/>
                  </a:cubicBezTo>
                  <a:cubicBezTo>
                    <a:pt x="73" y="154"/>
                    <a:pt x="73" y="154"/>
                    <a:pt x="73" y="154"/>
                  </a:cubicBezTo>
                  <a:cubicBezTo>
                    <a:pt x="73" y="154"/>
                    <a:pt x="73" y="152"/>
                    <a:pt x="73" y="151"/>
                  </a:cubicBezTo>
                  <a:cubicBezTo>
                    <a:pt x="73" y="151"/>
                    <a:pt x="74" y="150"/>
                    <a:pt x="74" y="150"/>
                  </a:cubicBezTo>
                  <a:cubicBezTo>
                    <a:pt x="75" y="150"/>
                    <a:pt x="76" y="148"/>
                    <a:pt x="76" y="148"/>
                  </a:cubicBezTo>
                  <a:cubicBezTo>
                    <a:pt x="76" y="148"/>
                    <a:pt x="77" y="146"/>
                    <a:pt x="78" y="145"/>
                  </a:cubicBezTo>
                  <a:cubicBezTo>
                    <a:pt x="78" y="145"/>
                    <a:pt x="79" y="142"/>
                    <a:pt x="79" y="142"/>
                  </a:cubicBezTo>
                  <a:cubicBezTo>
                    <a:pt x="79" y="141"/>
                    <a:pt x="80" y="140"/>
                    <a:pt x="80" y="140"/>
                  </a:cubicBezTo>
                  <a:cubicBezTo>
                    <a:pt x="80" y="140"/>
                    <a:pt x="82" y="138"/>
                    <a:pt x="82" y="137"/>
                  </a:cubicBezTo>
                  <a:cubicBezTo>
                    <a:pt x="82" y="136"/>
                    <a:pt x="81" y="136"/>
                    <a:pt x="80" y="136"/>
                  </a:cubicBezTo>
                  <a:cubicBezTo>
                    <a:pt x="80" y="136"/>
                    <a:pt x="77" y="135"/>
                    <a:pt x="76" y="134"/>
                  </a:cubicBezTo>
                  <a:cubicBezTo>
                    <a:pt x="75" y="134"/>
                    <a:pt x="73" y="133"/>
                    <a:pt x="71" y="133"/>
                  </a:cubicBezTo>
                  <a:cubicBezTo>
                    <a:pt x="69" y="132"/>
                    <a:pt x="70" y="132"/>
                    <a:pt x="71" y="130"/>
                  </a:cubicBezTo>
                  <a:cubicBezTo>
                    <a:pt x="71" y="129"/>
                    <a:pt x="69" y="129"/>
                    <a:pt x="69" y="128"/>
                  </a:cubicBezTo>
                  <a:cubicBezTo>
                    <a:pt x="69" y="128"/>
                    <a:pt x="68" y="129"/>
                    <a:pt x="67" y="130"/>
                  </a:cubicBezTo>
                  <a:cubicBezTo>
                    <a:pt x="66" y="130"/>
                    <a:pt x="65" y="129"/>
                    <a:pt x="64" y="129"/>
                  </a:cubicBezTo>
                  <a:cubicBezTo>
                    <a:pt x="64" y="129"/>
                    <a:pt x="61" y="129"/>
                    <a:pt x="61" y="129"/>
                  </a:cubicBezTo>
                  <a:cubicBezTo>
                    <a:pt x="61" y="129"/>
                    <a:pt x="61" y="128"/>
                    <a:pt x="61" y="127"/>
                  </a:cubicBezTo>
                  <a:cubicBezTo>
                    <a:pt x="61" y="126"/>
                    <a:pt x="60" y="126"/>
                    <a:pt x="60" y="126"/>
                  </a:cubicBezTo>
                  <a:cubicBezTo>
                    <a:pt x="60" y="126"/>
                    <a:pt x="58" y="126"/>
                    <a:pt x="58" y="125"/>
                  </a:cubicBezTo>
                  <a:cubicBezTo>
                    <a:pt x="57" y="125"/>
                    <a:pt x="58" y="125"/>
                    <a:pt x="58" y="124"/>
                  </a:cubicBezTo>
                  <a:cubicBezTo>
                    <a:pt x="58" y="123"/>
                    <a:pt x="58" y="124"/>
                    <a:pt x="57" y="124"/>
                  </a:cubicBezTo>
                  <a:cubicBezTo>
                    <a:pt x="56" y="124"/>
                    <a:pt x="56" y="121"/>
                    <a:pt x="56" y="121"/>
                  </a:cubicBezTo>
                  <a:cubicBezTo>
                    <a:pt x="56" y="121"/>
                    <a:pt x="55" y="119"/>
                    <a:pt x="55" y="118"/>
                  </a:cubicBezTo>
                  <a:cubicBezTo>
                    <a:pt x="54" y="116"/>
                    <a:pt x="54" y="118"/>
                    <a:pt x="54" y="118"/>
                  </a:cubicBezTo>
                  <a:cubicBezTo>
                    <a:pt x="52" y="121"/>
                    <a:pt x="52" y="121"/>
                    <a:pt x="52" y="121"/>
                  </a:cubicBezTo>
                  <a:cubicBezTo>
                    <a:pt x="52" y="121"/>
                    <a:pt x="51" y="121"/>
                    <a:pt x="48" y="120"/>
                  </a:cubicBezTo>
                  <a:cubicBezTo>
                    <a:pt x="46" y="119"/>
                    <a:pt x="47" y="119"/>
                    <a:pt x="47" y="119"/>
                  </a:cubicBezTo>
                  <a:cubicBezTo>
                    <a:pt x="49" y="117"/>
                    <a:pt x="49" y="117"/>
                    <a:pt x="49" y="117"/>
                  </a:cubicBezTo>
                  <a:cubicBezTo>
                    <a:pt x="49" y="117"/>
                    <a:pt x="47" y="116"/>
                    <a:pt x="46" y="116"/>
                  </a:cubicBezTo>
                  <a:cubicBezTo>
                    <a:pt x="45" y="115"/>
                    <a:pt x="45" y="115"/>
                    <a:pt x="44" y="117"/>
                  </a:cubicBezTo>
                  <a:cubicBezTo>
                    <a:pt x="43" y="118"/>
                    <a:pt x="43" y="118"/>
                    <a:pt x="42" y="119"/>
                  </a:cubicBezTo>
                  <a:cubicBezTo>
                    <a:pt x="41" y="120"/>
                    <a:pt x="41" y="120"/>
                    <a:pt x="39" y="120"/>
                  </a:cubicBezTo>
                  <a:cubicBezTo>
                    <a:pt x="38" y="120"/>
                    <a:pt x="38" y="119"/>
                    <a:pt x="37" y="119"/>
                  </a:cubicBezTo>
                  <a:cubicBezTo>
                    <a:pt x="37" y="118"/>
                    <a:pt x="37" y="118"/>
                    <a:pt x="36" y="117"/>
                  </a:cubicBezTo>
                  <a:cubicBezTo>
                    <a:pt x="36" y="116"/>
                    <a:pt x="35" y="116"/>
                    <a:pt x="35" y="116"/>
                  </a:cubicBezTo>
                  <a:cubicBezTo>
                    <a:pt x="35" y="116"/>
                    <a:pt x="33" y="117"/>
                    <a:pt x="33" y="118"/>
                  </a:cubicBezTo>
                  <a:cubicBezTo>
                    <a:pt x="32" y="118"/>
                    <a:pt x="33" y="119"/>
                    <a:pt x="33" y="120"/>
                  </a:cubicBezTo>
                  <a:cubicBezTo>
                    <a:pt x="34" y="121"/>
                    <a:pt x="33" y="122"/>
                    <a:pt x="33" y="122"/>
                  </a:cubicBezTo>
                  <a:cubicBezTo>
                    <a:pt x="33" y="122"/>
                    <a:pt x="31" y="122"/>
                    <a:pt x="30" y="122"/>
                  </a:cubicBezTo>
                  <a:cubicBezTo>
                    <a:pt x="29" y="122"/>
                    <a:pt x="28" y="122"/>
                    <a:pt x="27" y="121"/>
                  </a:cubicBezTo>
                  <a:cubicBezTo>
                    <a:pt x="25" y="120"/>
                    <a:pt x="26" y="122"/>
                    <a:pt x="26" y="123"/>
                  </a:cubicBezTo>
                  <a:cubicBezTo>
                    <a:pt x="26" y="123"/>
                    <a:pt x="24" y="125"/>
                    <a:pt x="24" y="125"/>
                  </a:cubicBezTo>
                  <a:cubicBezTo>
                    <a:pt x="24" y="125"/>
                    <a:pt x="24" y="125"/>
                    <a:pt x="24" y="125"/>
                  </a:cubicBezTo>
                  <a:cubicBezTo>
                    <a:pt x="22" y="125"/>
                    <a:pt x="20" y="124"/>
                    <a:pt x="20" y="124"/>
                  </a:cubicBezTo>
                  <a:cubicBezTo>
                    <a:pt x="19" y="125"/>
                    <a:pt x="19" y="125"/>
                    <a:pt x="19" y="125"/>
                  </a:cubicBezTo>
                  <a:cubicBezTo>
                    <a:pt x="16" y="124"/>
                    <a:pt x="16" y="124"/>
                    <a:pt x="16" y="124"/>
                  </a:cubicBezTo>
                  <a:cubicBezTo>
                    <a:pt x="15" y="124"/>
                    <a:pt x="15" y="124"/>
                    <a:pt x="15" y="124"/>
                  </a:cubicBezTo>
                  <a:cubicBezTo>
                    <a:pt x="14" y="121"/>
                    <a:pt x="14" y="121"/>
                    <a:pt x="14" y="121"/>
                  </a:cubicBezTo>
                  <a:cubicBezTo>
                    <a:pt x="13" y="121"/>
                    <a:pt x="13" y="121"/>
                    <a:pt x="13" y="121"/>
                  </a:cubicBezTo>
                  <a:cubicBezTo>
                    <a:pt x="9" y="119"/>
                    <a:pt x="9" y="119"/>
                    <a:pt x="9" y="119"/>
                  </a:cubicBezTo>
                  <a:cubicBezTo>
                    <a:pt x="8" y="118"/>
                    <a:pt x="8" y="118"/>
                    <a:pt x="8" y="118"/>
                  </a:cubicBezTo>
                  <a:cubicBezTo>
                    <a:pt x="6" y="119"/>
                    <a:pt x="6" y="119"/>
                    <a:pt x="6" y="119"/>
                  </a:cubicBezTo>
                  <a:cubicBezTo>
                    <a:pt x="5" y="120"/>
                    <a:pt x="5" y="120"/>
                    <a:pt x="5" y="120"/>
                  </a:cubicBezTo>
                  <a:cubicBezTo>
                    <a:pt x="5" y="120"/>
                    <a:pt x="3" y="121"/>
                    <a:pt x="2" y="121"/>
                  </a:cubicBezTo>
                  <a:cubicBezTo>
                    <a:pt x="2" y="120"/>
                    <a:pt x="0" y="116"/>
                    <a:pt x="0" y="116"/>
                  </a:cubicBezTo>
                  <a:cubicBezTo>
                    <a:pt x="1" y="113"/>
                    <a:pt x="1" y="113"/>
                    <a:pt x="1" y="113"/>
                  </a:cubicBezTo>
                  <a:cubicBezTo>
                    <a:pt x="1" y="113"/>
                    <a:pt x="4" y="112"/>
                    <a:pt x="4" y="112"/>
                  </a:cubicBezTo>
                  <a:cubicBezTo>
                    <a:pt x="4" y="112"/>
                    <a:pt x="6" y="112"/>
                    <a:pt x="6" y="112"/>
                  </a:cubicBezTo>
                  <a:cubicBezTo>
                    <a:pt x="6" y="112"/>
                    <a:pt x="7" y="112"/>
                    <a:pt x="7" y="113"/>
                  </a:cubicBezTo>
                  <a:cubicBezTo>
                    <a:pt x="8" y="113"/>
                    <a:pt x="10" y="115"/>
                    <a:pt x="11" y="115"/>
                  </a:cubicBezTo>
                  <a:cubicBezTo>
                    <a:pt x="11" y="115"/>
                    <a:pt x="13" y="116"/>
                    <a:pt x="13" y="116"/>
                  </a:cubicBezTo>
                  <a:cubicBezTo>
                    <a:pt x="14" y="116"/>
                    <a:pt x="16" y="117"/>
                    <a:pt x="16" y="117"/>
                  </a:cubicBezTo>
                  <a:cubicBezTo>
                    <a:pt x="16" y="117"/>
                    <a:pt x="18" y="117"/>
                    <a:pt x="18" y="117"/>
                  </a:cubicBezTo>
                  <a:cubicBezTo>
                    <a:pt x="18" y="117"/>
                    <a:pt x="20" y="116"/>
                    <a:pt x="20" y="116"/>
                  </a:cubicBezTo>
                  <a:cubicBezTo>
                    <a:pt x="20" y="116"/>
                    <a:pt x="20" y="116"/>
                    <a:pt x="20" y="116"/>
                  </a:cubicBezTo>
                  <a:cubicBezTo>
                    <a:pt x="21" y="115"/>
                    <a:pt x="21" y="114"/>
                    <a:pt x="21" y="114"/>
                  </a:cubicBezTo>
                  <a:cubicBezTo>
                    <a:pt x="21" y="114"/>
                    <a:pt x="22" y="114"/>
                    <a:pt x="22" y="114"/>
                  </a:cubicBezTo>
                  <a:cubicBezTo>
                    <a:pt x="22" y="115"/>
                    <a:pt x="23" y="116"/>
                    <a:pt x="23" y="116"/>
                  </a:cubicBezTo>
                  <a:cubicBezTo>
                    <a:pt x="23" y="116"/>
                    <a:pt x="24" y="117"/>
                    <a:pt x="24" y="117"/>
                  </a:cubicBezTo>
                  <a:cubicBezTo>
                    <a:pt x="25" y="118"/>
                    <a:pt x="26" y="118"/>
                    <a:pt x="26" y="118"/>
                  </a:cubicBezTo>
                  <a:cubicBezTo>
                    <a:pt x="26" y="118"/>
                    <a:pt x="27" y="117"/>
                    <a:pt x="27" y="117"/>
                  </a:cubicBezTo>
                  <a:cubicBezTo>
                    <a:pt x="27" y="117"/>
                    <a:pt x="28" y="118"/>
                    <a:pt x="28" y="117"/>
                  </a:cubicBezTo>
                  <a:cubicBezTo>
                    <a:pt x="28" y="117"/>
                    <a:pt x="29" y="117"/>
                    <a:pt x="29" y="117"/>
                  </a:cubicBezTo>
                  <a:cubicBezTo>
                    <a:pt x="29" y="117"/>
                    <a:pt x="30" y="116"/>
                    <a:pt x="29" y="116"/>
                  </a:cubicBezTo>
                  <a:cubicBezTo>
                    <a:pt x="29" y="116"/>
                    <a:pt x="29" y="115"/>
                    <a:pt x="29" y="116"/>
                  </a:cubicBezTo>
                  <a:cubicBezTo>
                    <a:pt x="28" y="116"/>
                    <a:pt x="28" y="116"/>
                    <a:pt x="27" y="116"/>
                  </a:cubicBezTo>
                  <a:cubicBezTo>
                    <a:pt x="26" y="116"/>
                    <a:pt x="24" y="115"/>
                    <a:pt x="24" y="115"/>
                  </a:cubicBezTo>
                  <a:cubicBezTo>
                    <a:pt x="24" y="114"/>
                    <a:pt x="23" y="114"/>
                    <a:pt x="23" y="113"/>
                  </a:cubicBezTo>
                  <a:cubicBezTo>
                    <a:pt x="22" y="113"/>
                    <a:pt x="22" y="112"/>
                    <a:pt x="21" y="112"/>
                  </a:cubicBezTo>
                  <a:cubicBezTo>
                    <a:pt x="20" y="112"/>
                    <a:pt x="20" y="112"/>
                    <a:pt x="20" y="112"/>
                  </a:cubicBezTo>
                  <a:cubicBezTo>
                    <a:pt x="20" y="112"/>
                    <a:pt x="19" y="113"/>
                    <a:pt x="19" y="114"/>
                  </a:cubicBezTo>
                  <a:cubicBezTo>
                    <a:pt x="19" y="114"/>
                    <a:pt x="20" y="115"/>
                    <a:pt x="18" y="114"/>
                  </a:cubicBezTo>
                  <a:cubicBezTo>
                    <a:pt x="16" y="114"/>
                    <a:pt x="14" y="114"/>
                    <a:pt x="14" y="114"/>
                  </a:cubicBezTo>
                  <a:cubicBezTo>
                    <a:pt x="11" y="111"/>
                    <a:pt x="11" y="111"/>
                    <a:pt x="11" y="111"/>
                  </a:cubicBezTo>
                  <a:cubicBezTo>
                    <a:pt x="11" y="111"/>
                    <a:pt x="10" y="111"/>
                    <a:pt x="9" y="111"/>
                  </a:cubicBezTo>
                  <a:cubicBezTo>
                    <a:pt x="9" y="111"/>
                    <a:pt x="7" y="110"/>
                    <a:pt x="7" y="109"/>
                  </a:cubicBezTo>
                  <a:cubicBezTo>
                    <a:pt x="7" y="109"/>
                    <a:pt x="6" y="108"/>
                    <a:pt x="6" y="107"/>
                  </a:cubicBezTo>
                  <a:cubicBezTo>
                    <a:pt x="6" y="107"/>
                    <a:pt x="5" y="107"/>
                    <a:pt x="5" y="106"/>
                  </a:cubicBezTo>
                  <a:cubicBezTo>
                    <a:pt x="5" y="106"/>
                    <a:pt x="4" y="105"/>
                    <a:pt x="4" y="105"/>
                  </a:cubicBezTo>
                  <a:cubicBezTo>
                    <a:pt x="4" y="105"/>
                    <a:pt x="4" y="104"/>
                    <a:pt x="5" y="103"/>
                  </a:cubicBezTo>
                  <a:cubicBezTo>
                    <a:pt x="7" y="103"/>
                    <a:pt x="7" y="103"/>
                    <a:pt x="8" y="103"/>
                  </a:cubicBezTo>
                  <a:cubicBezTo>
                    <a:pt x="9" y="103"/>
                    <a:pt x="8" y="103"/>
                    <a:pt x="10" y="103"/>
                  </a:cubicBezTo>
                  <a:cubicBezTo>
                    <a:pt x="12" y="103"/>
                    <a:pt x="11" y="103"/>
                    <a:pt x="12" y="103"/>
                  </a:cubicBezTo>
                  <a:cubicBezTo>
                    <a:pt x="13" y="103"/>
                    <a:pt x="15" y="103"/>
                    <a:pt x="15" y="103"/>
                  </a:cubicBezTo>
                  <a:cubicBezTo>
                    <a:pt x="15" y="103"/>
                    <a:pt x="13" y="102"/>
                    <a:pt x="16" y="103"/>
                  </a:cubicBezTo>
                  <a:cubicBezTo>
                    <a:pt x="16" y="103"/>
                    <a:pt x="20" y="104"/>
                    <a:pt x="19" y="106"/>
                  </a:cubicBezTo>
                  <a:cubicBezTo>
                    <a:pt x="19" y="106"/>
                    <a:pt x="18" y="107"/>
                    <a:pt x="18" y="107"/>
                  </a:cubicBezTo>
                  <a:cubicBezTo>
                    <a:pt x="18" y="107"/>
                    <a:pt x="20" y="108"/>
                    <a:pt x="20" y="108"/>
                  </a:cubicBezTo>
                  <a:cubicBezTo>
                    <a:pt x="20" y="108"/>
                    <a:pt x="21" y="107"/>
                    <a:pt x="21" y="107"/>
                  </a:cubicBezTo>
                  <a:cubicBezTo>
                    <a:pt x="22" y="108"/>
                    <a:pt x="22" y="108"/>
                    <a:pt x="22" y="108"/>
                  </a:cubicBezTo>
                  <a:cubicBezTo>
                    <a:pt x="24" y="110"/>
                    <a:pt x="24" y="110"/>
                    <a:pt x="24" y="110"/>
                  </a:cubicBezTo>
                  <a:cubicBezTo>
                    <a:pt x="24" y="110"/>
                    <a:pt x="26" y="110"/>
                    <a:pt x="26" y="110"/>
                  </a:cubicBezTo>
                  <a:cubicBezTo>
                    <a:pt x="25" y="111"/>
                    <a:pt x="24" y="109"/>
                    <a:pt x="25" y="111"/>
                  </a:cubicBezTo>
                  <a:cubicBezTo>
                    <a:pt x="26" y="113"/>
                    <a:pt x="27" y="114"/>
                    <a:pt x="27" y="114"/>
                  </a:cubicBezTo>
                  <a:cubicBezTo>
                    <a:pt x="28" y="114"/>
                    <a:pt x="28" y="114"/>
                    <a:pt x="28" y="114"/>
                  </a:cubicBezTo>
                  <a:cubicBezTo>
                    <a:pt x="28" y="114"/>
                    <a:pt x="28" y="113"/>
                    <a:pt x="29" y="113"/>
                  </a:cubicBezTo>
                  <a:cubicBezTo>
                    <a:pt x="29" y="114"/>
                    <a:pt x="31" y="114"/>
                    <a:pt x="32" y="114"/>
                  </a:cubicBezTo>
                  <a:cubicBezTo>
                    <a:pt x="32" y="114"/>
                    <a:pt x="32" y="113"/>
                    <a:pt x="31" y="111"/>
                  </a:cubicBezTo>
                  <a:cubicBezTo>
                    <a:pt x="30" y="110"/>
                    <a:pt x="29" y="109"/>
                    <a:pt x="29" y="109"/>
                  </a:cubicBezTo>
                  <a:cubicBezTo>
                    <a:pt x="28" y="109"/>
                    <a:pt x="29" y="110"/>
                    <a:pt x="27" y="109"/>
                  </a:cubicBezTo>
                  <a:cubicBezTo>
                    <a:pt x="25" y="108"/>
                    <a:pt x="25" y="109"/>
                    <a:pt x="24" y="108"/>
                  </a:cubicBezTo>
                  <a:cubicBezTo>
                    <a:pt x="23" y="106"/>
                    <a:pt x="22" y="106"/>
                    <a:pt x="22" y="105"/>
                  </a:cubicBezTo>
                  <a:cubicBezTo>
                    <a:pt x="22" y="105"/>
                    <a:pt x="23" y="105"/>
                    <a:pt x="24" y="104"/>
                  </a:cubicBezTo>
                  <a:cubicBezTo>
                    <a:pt x="25" y="104"/>
                    <a:pt x="23" y="103"/>
                    <a:pt x="25" y="104"/>
                  </a:cubicBezTo>
                  <a:cubicBezTo>
                    <a:pt x="28" y="105"/>
                    <a:pt x="28" y="105"/>
                    <a:pt x="29" y="105"/>
                  </a:cubicBezTo>
                  <a:cubicBezTo>
                    <a:pt x="29" y="105"/>
                    <a:pt x="31" y="105"/>
                    <a:pt x="29" y="104"/>
                  </a:cubicBezTo>
                  <a:cubicBezTo>
                    <a:pt x="27" y="104"/>
                    <a:pt x="26" y="103"/>
                    <a:pt x="26" y="103"/>
                  </a:cubicBezTo>
                  <a:cubicBezTo>
                    <a:pt x="24" y="103"/>
                    <a:pt x="24" y="103"/>
                    <a:pt x="24" y="103"/>
                  </a:cubicBezTo>
                  <a:cubicBezTo>
                    <a:pt x="24" y="103"/>
                    <a:pt x="24" y="103"/>
                    <a:pt x="23" y="103"/>
                  </a:cubicBezTo>
                  <a:cubicBezTo>
                    <a:pt x="22" y="103"/>
                    <a:pt x="22" y="104"/>
                    <a:pt x="22" y="103"/>
                  </a:cubicBezTo>
                  <a:cubicBezTo>
                    <a:pt x="21" y="103"/>
                    <a:pt x="20" y="103"/>
                    <a:pt x="20" y="102"/>
                  </a:cubicBezTo>
                  <a:cubicBezTo>
                    <a:pt x="19" y="102"/>
                    <a:pt x="18" y="101"/>
                    <a:pt x="18" y="101"/>
                  </a:cubicBezTo>
                  <a:cubicBezTo>
                    <a:pt x="18" y="100"/>
                    <a:pt x="17" y="99"/>
                    <a:pt x="17" y="99"/>
                  </a:cubicBezTo>
                  <a:cubicBezTo>
                    <a:pt x="17" y="99"/>
                    <a:pt x="17" y="99"/>
                    <a:pt x="17" y="99"/>
                  </a:cubicBezTo>
                  <a:cubicBezTo>
                    <a:pt x="16" y="99"/>
                    <a:pt x="15" y="99"/>
                    <a:pt x="14" y="99"/>
                  </a:cubicBezTo>
                  <a:cubicBezTo>
                    <a:pt x="14" y="99"/>
                    <a:pt x="13" y="99"/>
                    <a:pt x="13" y="99"/>
                  </a:cubicBezTo>
                  <a:cubicBezTo>
                    <a:pt x="13" y="98"/>
                    <a:pt x="13" y="98"/>
                    <a:pt x="13" y="97"/>
                  </a:cubicBezTo>
                  <a:cubicBezTo>
                    <a:pt x="13" y="97"/>
                    <a:pt x="13" y="96"/>
                    <a:pt x="14" y="96"/>
                  </a:cubicBezTo>
                  <a:cubicBezTo>
                    <a:pt x="15" y="96"/>
                    <a:pt x="16" y="96"/>
                    <a:pt x="17" y="96"/>
                  </a:cubicBezTo>
                  <a:cubicBezTo>
                    <a:pt x="18" y="96"/>
                    <a:pt x="19" y="96"/>
                    <a:pt x="20" y="96"/>
                  </a:cubicBezTo>
                  <a:cubicBezTo>
                    <a:pt x="20" y="96"/>
                    <a:pt x="21" y="97"/>
                    <a:pt x="21" y="97"/>
                  </a:cubicBezTo>
                  <a:cubicBezTo>
                    <a:pt x="22" y="98"/>
                    <a:pt x="23" y="98"/>
                    <a:pt x="23" y="98"/>
                  </a:cubicBezTo>
                  <a:cubicBezTo>
                    <a:pt x="23" y="99"/>
                    <a:pt x="23" y="99"/>
                    <a:pt x="24" y="99"/>
                  </a:cubicBezTo>
                  <a:cubicBezTo>
                    <a:pt x="24" y="100"/>
                    <a:pt x="25" y="100"/>
                    <a:pt x="25" y="100"/>
                  </a:cubicBezTo>
                  <a:cubicBezTo>
                    <a:pt x="26" y="102"/>
                    <a:pt x="26" y="102"/>
                    <a:pt x="26" y="102"/>
                  </a:cubicBezTo>
                  <a:cubicBezTo>
                    <a:pt x="26" y="102"/>
                    <a:pt x="26" y="102"/>
                    <a:pt x="26" y="102"/>
                  </a:cubicBezTo>
                  <a:cubicBezTo>
                    <a:pt x="28" y="103"/>
                    <a:pt x="28" y="103"/>
                    <a:pt x="28" y="103"/>
                  </a:cubicBezTo>
                  <a:cubicBezTo>
                    <a:pt x="28" y="103"/>
                    <a:pt x="31" y="104"/>
                    <a:pt x="31" y="104"/>
                  </a:cubicBezTo>
                  <a:cubicBezTo>
                    <a:pt x="31" y="104"/>
                    <a:pt x="31" y="104"/>
                    <a:pt x="32" y="104"/>
                  </a:cubicBezTo>
                  <a:cubicBezTo>
                    <a:pt x="33" y="104"/>
                    <a:pt x="33" y="103"/>
                    <a:pt x="33" y="103"/>
                  </a:cubicBezTo>
                  <a:cubicBezTo>
                    <a:pt x="33" y="103"/>
                    <a:pt x="34" y="103"/>
                    <a:pt x="34" y="103"/>
                  </a:cubicBezTo>
                  <a:cubicBezTo>
                    <a:pt x="34" y="103"/>
                    <a:pt x="37" y="101"/>
                    <a:pt x="37" y="101"/>
                  </a:cubicBezTo>
                  <a:cubicBezTo>
                    <a:pt x="37" y="102"/>
                    <a:pt x="38" y="102"/>
                    <a:pt x="39" y="102"/>
                  </a:cubicBezTo>
                  <a:cubicBezTo>
                    <a:pt x="39" y="102"/>
                    <a:pt x="42" y="104"/>
                    <a:pt x="42" y="104"/>
                  </a:cubicBezTo>
                  <a:cubicBezTo>
                    <a:pt x="42" y="103"/>
                    <a:pt x="42" y="102"/>
                    <a:pt x="42" y="102"/>
                  </a:cubicBezTo>
                  <a:cubicBezTo>
                    <a:pt x="42" y="102"/>
                    <a:pt x="43" y="101"/>
                    <a:pt x="43" y="101"/>
                  </a:cubicBezTo>
                  <a:cubicBezTo>
                    <a:pt x="47" y="101"/>
                    <a:pt x="47" y="101"/>
                    <a:pt x="47" y="101"/>
                  </a:cubicBezTo>
                  <a:cubicBezTo>
                    <a:pt x="47" y="101"/>
                    <a:pt x="48" y="100"/>
                    <a:pt x="48" y="100"/>
                  </a:cubicBezTo>
                  <a:cubicBezTo>
                    <a:pt x="47" y="100"/>
                    <a:pt x="46" y="100"/>
                    <a:pt x="46" y="100"/>
                  </a:cubicBezTo>
                  <a:cubicBezTo>
                    <a:pt x="44" y="101"/>
                    <a:pt x="44" y="101"/>
                    <a:pt x="44" y="101"/>
                  </a:cubicBezTo>
                  <a:cubicBezTo>
                    <a:pt x="42" y="101"/>
                    <a:pt x="42" y="101"/>
                    <a:pt x="42" y="101"/>
                  </a:cubicBezTo>
                  <a:cubicBezTo>
                    <a:pt x="42" y="101"/>
                    <a:pt x="41" y="102"/>
                    <a:pt x="41" y="102"/>
                  </a:cubicBezTo>
                  <a:cubicBezTo>
                    <a:pt x="40" y="102"/>
                    <a:pt x="39" y="101"/>
                    <a:pt x="39" y="101"/>
                  </a:cubicBezTo>
                  <a:cubicBezTo>
                    <a:pt x="38" y="100"/>
                    <a:pt x="36" y="99"/>
                    <a:pt x="36" y="99"/>
                  </a:cubicBezTo>
                  <a:cubicBezTo>
                    <a:pt x="35" y="99"/>
                    <a:pt x="36" y="99"/>
                    <a:pt x="34" y="98"/>
                  </a:cubicBezTo>
                  <a:cubicBezTo>
                    <a:pt x="32" y="97"/>
                    <a:pt x="31" y="96"/>
                    <a:pt x="31" y="96"/>
                  </a:cubicBezTo>
                  <a:cubicBezTo>
                    <a:pt x="30" y="95"/>
                    <a:pt x="30" y="95"/>
                    <a:pt x="30" y="95"/>
                  </a:cubicBezTo>
                  <a:cubicBezTo>
                    <a:pt x="30" y="95"/>
                    <a:pt x="30" y="94"/>
                    <a:pt x="29" y="94"/>
                  </a:cubicBezTo>
                  <a:cubicBezTo>
                    <a:pt x="28" y="93"/>
                    <a:pt x="25" y="92"/>
                    <a:pt x="25" y="92"/>
                  </a:cubicBezTo>
                  <a:cubicBezTo>
                    <a:pt x="25" y="92"/>
                    <a:pt x="25" y="91"/>
                    <a:pt x="25" y="91"/>
                  </a:cubicBezTo>
                  <a:cubicBezTo>
                    <a:pt x="25" y="91"/>
                    <a:pt x="25" y="88"/>
                    <a:pt x="25" y="88"/>
                  </a:cubicBezTo>
                  <a:cubicBezTo>
                    <a:pt x="25" y="87"/>
                    <a:pt x="24" y="85"/>
                    <a:pt x="24" y="85"/>
                  </a:cubicBezTo>
                  <a:cubicBezTo>
                    <a:pt x="24" y="85"/>
                    <a:pt x="26" y="84"/>
                    <a:pt x="26" y="84"/>
                  </a:cubicBezTo>
                  <a:cubicBezTo>
                    <a:pt x="27" y="84"/>
                    <a:pt x="28" y="85"/>
                    <a:pt x="28" y="85"/>
                  </a:cubicBezTo>
                  <a:cubicBezTo>
                    <a:pt x="29" y="84"/>
                    <a:pt x="29" y="84"/>
                    <a:pt x="29" y="84"/>
                  </a:cubicBezTo>
                  <a:cubicBezTo>
                    <a:pt x="37" y="73"/>
                    <a:pt x="37" y="73"/>
                    <a:pt x="37" y="73"/>
                  </a:cubicBezTo>
                  <a:cubicBezTo>
                    <a:pt x="44" y="63"/>
                    <a:pt x="44" y="63"/>
                    <a:pt x="44" y="63"/>
                  </a:cubicBezTo>
                  <a:cubicBezTo>
                    <a:pt x="47" y="48"/>
                    <a:pt x="47" y="48"/>
                    <a:pt x="47" y="48"/>
                  </a:cubicBezTo>
                  <a:cubicBezTo>
                    <a:pt x="49" y="41"/>
                    <a:pt x="49" y="41"/>
                    <a:pt x="49" y="41"/>
                  </a:cubicBezTo>
                  <a:cubicBezTo>
                    <a:pt x="51" y="35"/>
                    <a:pt x="51" y="35"/>
                    <a:pt x="51" y="35"/>
                  </a:cubicBezTo>
                  <a:cubicBezTo>
                    <a:pt x="51" y="35"/>
                    <a:pt x="51" y="34"/>
                    <a:pt x="52" y="35"/>
                  </a:cubicBezTo>
                  <a:cubicBezTo>
                    <a:pt x="52" y="35"/>
                    <a:pt x="53" y="37"/>
                    <a:pt x="53" y="37"/>
                  </a:cubicBezTo>
                  <a:cubicBezTo>
                    <a:pt x="54" y="38"/>
                    <a:pt x="54" y="38"/>
                    <a:pt x="54" y="38"/>
                  </a:cubicBezTo>
                  <a:cubicBezTo>
                    <a:pt x="55" y="38"/>
                    <a:pt x="55" y="38"/>
                    <a:pt x="55" y="38"/>
                  </a:cubicBezTo>
                  <a:cubicBezTo>
                    <a:pt x="55" y="38"/>
                    <a:pt x="57" y="37"/>
                    <a:pt x="58" y="37"/>
                  </a:cubicBezTo>
                  <a:cubicBezTo>
                    <a:pt x="58" y="37"/>
                    <a:pt x="62" y="39"/>
                    <a:pt x="62" y="39"/>
                  </a:cubicBezTo>
                  <a:cubicBezTo>
                    <a:pt x="62" y="39"/>
                    <a:pt x="62" y="41"/>
                    <a:pt x="62" y="42"/>
                  </a:cubicBezTo>
                  <a:cubicBezTo>
                    <a:pt x="62" y="42"/>
                    <a:pt x="64" y="44"/>
                    <a:pt x="63" y="45"/>
                  </a:cubicBezTo>
                  <a:cubicBezTo>
                    <a:pt x="63" y="45"/>
                    <a:pt x="62" y="47"/>
                    <a:pt x="62" y="47"/>
                  </a:cubicBezTo>
                  <a:cubicBezTo>
                    <a:pt x="62" y="47"/>
                    <a:pt x="63" y="48"/>
                    <a:pt x="63" y="48"/>
                  </a:cubicBezTo>
                  <a:cubicBezTo>
                    <a:pt x="64" y="48"/>
                    <a:pt x="64" y="48"/>
                    <a:pt x="65" y="48"/>
                  </a:cubicBezTo>
                  <a:cubicBezTo>
                    <a:pt x="66" y="48"/>
                    <a:pt x="67" y="49"/>
                    <a:pt x="67" y="49"/>
                  </a:cubicBezTo>
                  <a:cubicBezTo>
                    <a:pt x="67" y="49"/>
                    <a:pt x="67" y="50"/>
                    <a:pt x="67" y="50"/>
                  </a:cubicBezTo>
                  <a:cubicBezTo>
                    <a:pt x="67" y="50"/>
                    <a:pt x="67" y="52"/>
                    <a:pt x="67" y="52"/>
                  </a:cubicBezTo>
                  <a:cubicBezTo>
                    <a:pt x="67" y="53"/>
                    <a:pt x="65" y="53"/>
                    <a:pt x="65" y="53"/>
                  </a:cubicBezTo>
                  <a:cubicBezTo>
                    <a:pt x="65" y="53"/>
                    <a:pt x="65" y="54"/>
                    <a:pt x="65" y="54"/>
                  </a:cubicBezTo>
                  <a:cubicBezTo>
                    <a:pt x="64" y="55"/>
                    <a:pt x="63" y="56"/>
                    <a:pt x="62" y="56"/>
                  </a:cubicBezTo>
                  <a:cubicBezTo>
                    <a:pt x="62" y="56"/>
                    <a:pt x="60" y="54"/>
                    <a:pt x="60" y="54"/>
                  </a:cubicBezTo>
                  <a:cubicBezTo>
                    <a:pt x="60" y="54"/>
                    <a:pt x="59" y="55"/>
                    <a:pt x="59" y="55"/>
                  </a:cubicBezTo>
                  <a:cubicBezTo>
                    <a:pt x="60" y="57"/>
                    <a:pt x="60" y="57"/>
                    <a:pt x="60" y="57"/>
                  </a:cubicBezTo>
                  <a:cubicBezTo>
                    <a:pt x="61" y="60"/>
                    <a:pt x="61" y="60"/>
                    <a:pt x="61" y="60"/>
                  </a:cubicBezTo>
                  <a:cubicBezTo>
                    <a:pt x="60" y="61"/>
                    <a:pt x="60" y="61"/>
                    <a:pt x="60" y="61"/>
                  </a:cubicBezTo>
                  <a:cubicBezTo>
                    <a:pt x="61" y="64"/>
                    <a:pt x="61" y="64"/>
                    <a:pt x="61" y="64"/>
                  </a:cubicBezTo>
                  <a:cubicBezTo>
                    <a:pt x="61" y="66"/>
                    <a:pt x="61" y="66"/>
                    <a:pt x="61" y="66"/>
                  </a:cubicBezTo>
                  <a:cubicBezTo>
                    <a:pt x="59" y="67"/>
                    <a:pt x="59" y="67"/>
                    <a:pt x="59" y="67"/>
                  </a:cubicBezTo>
                  <a:cubicBezTo>
                    <a:pt x="59" y="67"/>
                    <a:pt x="58" y="68"/>
                    <a:pt x="57" y="68"/>
                  </a:cubicBezTo>
                  <a:cubicBezTo>
                    <a:pt x="57" y="68"/>
                    <a:pt x="56" y="67"/>
                    <a:pt x="56" y="68"/>
                  </a:cubicBezTo>
                  <a:cubicBezTo>
                    <a:pt x="57" y="69"/>
                    <a:pt x="57" y="70"/>
                    <a:pt x="58" y="70"/>
                  </a:cubicBezTo>
                  <a:cubicBezTo>
                    <a:pt x="59" y="70"/>
                    <a:pt x="61" y="70"/>
                    <a:pt x="61" y="70"/>
                  </a:cubicBezTo>
                  <a:cubicBezTo>
                    <a:pt x="63" y="73"/>
                    <a:pt x="63" y="73"/>
                    <a:pt x="63" y="73"/>
                  </a:cubicBezTo>
                  <a:cubicBezTo>
                    <a:pt x="63" y="73"/>
                    <a:pt x="64" y="73"/>
                    <a:pt x="65" y="73"/>
                  </a:cubicBezTo>
                  <a:cubicBezTo>
                    <a:pt x="65" y="73"/>
                    <a:pt x="67" y="74"/>
                    <a:pt x="67" y="74"/>
                  </a:cubicBezTo>
                  <a:cubicBezTo>
                    <a:pt x="67" y="74"/>
                    <a:pt x="67" y="74"/>
                    <a:pt x="68" y="75"/>
                  </a:cubicBezTo>
                  <a:cubicBezTo>
                    <a:pt x="69" y="75"/>
                    <a:pt x="71" y="76"/>
                    <a:pt x="71" y="76"/>
                  </a:cubicBezTo>
                  <a:cubicBezTo>
                    <a:pt x="71" y="76"/>
                    <a:pt x="71" y="75"/>
                    <a:pt x="70" y="75"/>
                  </a:cubicBezTo>
                  <a:cubicBezTo>
                    <a:pt x="70" y="75"/>
                    <a:pt x="69" y="72"/>
                    <a:pt x="67" y="72"/>
                  </a:cubicBezTo>
                  <a:cubicBezTo>
                    <a:pt x="66" y="71"/>
                    <a:pt x="65" y="71"/>
                    <a:pt x="64" y="71"/>
                  </a:cubicBezTo>
                  <a:cubicBezTo>
                    <a:pt x="63" y="71"/>
                    <a:pt x="61" y="70"/>
                    <a:pt x="61" y="70"/>
                  </a:cubicBezTo>
                  <a:cubicBezTo>
                    <a:pt x="61" y="69"/>
                    <a:pt x="60" y="68"/>
                    <a:pt x="61" y="68"/>
                  </a:cubicBezTo>
                  <a:cubicBezTo>
                    <a:pt x="61" y="67"/>
                    <a:pt x="61" y="66"/>
                    <a:pt x="63" y="66"/>
                  </a:cubicBezTo>
                  <a:cubicBezTo>
                    <a:pt x="64" y="66"/>
                    <a:pt x="65" y="67"/>
                    <a:pt x="66" y="66"/>
                  </a:cubicBezTo>
                  <a:cubicBezTo>
                    <a:pt x="67" y="66"/>
                    <a:pt x="69" y="63"/>
                    <a:pt x="69" y="63"/>
                  </a:cubicBezTo>
                  <a:cubicBezTo>
                    <a:pt x="71" y="61"/>
                    <a:pt x="71" y="61"/>
                    <a:pt x="71" y="61"/>
                  </a:cubicBezTo>
                  <a:cubicBezTo>
                    <a:pt x="74" y="60"/>
                    <a:pt x="74" y="60"/>
                    <a:pt x="74" y="60"/>
                  </a:cubicBezTo>
                  <a:cubicBezTo>
                    <a:pt x="74" y="60"/>
                    <a:pt x="78" y="58"/>
                    <a:pt x="78" y="58"/>
                  </a:cubicBezTo>
                  <a:cubicBezTo>
                    <a:pt x="78" y="58"/>
                    <a:pt x="79" y="58"/>
                    <a:pt x="80" y="59"/>
                  </a:cubicBezTo>
                  <a:cubicBezTo>
                    <a:pt x="81" y="60"/>
                    <a:pt x="81" y="60"/>
                    <a:pt x="81" y="60"/>
                  </a:cubicBezTo>
                  <a:cubicBezTo>
                    <a:pt x="82" y="60"/>
                    <a:pt x="84" y="61"/>
                    <a:pt x="84" y="61"/>
                  </a:cubicBezTo>
                  <a:cubicBezTo>
                    <a:pt x="84" y="61"/>
                    <a:pt x="84" y="61"/>
                    <a:pt x="85" y="62"/>
                  </a:cubicBezTo>
                  <a:cubicBezTo>
                    <a:pt x="85" y="62"/>
                    <a:pt x="86" y="63"/>
                    <a:pt x="85" y="65"/>
                  </a:cubicBezTo>
                  <a:cubicBezTo>
                    <a:pt x="85" y="66"/>
                    <a:pt x="85" y="67"/>
                    <a:pt x="85" y="67"/>
                  </a:cubicBezTo>
                  <a:cubicBezTo>
                    <a:pt x="85" y="67"/>
                    <a:pt x="86" y="66"/>
                    <a:pt x="86" y="65"/>
                  </a:cubicBezTo>
                  <a:cubicBezTo>
                    <a:pt x="86" y="63"/>
                    <a:pt x="86" y="62"/>
                    <a:pt x="86" y="61"/>
                  </a:cubicBezTo>
                  <a:cubicBezTo>
                    <a:pt x="86" y="60"/>
                    <a:pt x="85" y="59"/>
                    <a:pt x="85" y="59"/>
                  </a:cubicBezTo>
                  <a:cubicBezTo>
                    <a:pt x="85" y="59"/>
                    <a:pt x="83" y="60"/>
                    <a:pt x="81" y="59"/>
                  </a:cubicBezTo>
                  <a:cubicBezTo>
                    <a:pt x="80" y="58"/>
                    <a:pt x="80" y="57"/>
                    <a:pt x="79" y="57"/>
                  </a:cubicBezTo>
                  <a:cubicBezTo>
                    <a:pt x="79" y="57"/>
                    <a:pt x="78" y="56"/>
                    <a:pt x="77" y="56"/>
                  </a:cubicBezTo>
                  <a:cubicBezTo>
                    <a:pt x="77" y="56"/>
                    <a:pt x="77" y="55"/>
                    <a:pt x="77" y="54"/>
                  </a:cubicBezTo>
                  <a:cubicBezTo>
                    <a:pt x="77" y="53"/>
                    <a:pt x="77" y="52"/>
                    <a:pt x="77" y="51"/>
                  </a:cubicBezTo>
                  <a:cubicBezTo>
                    <a:pt x="77" y="51"/>
                    <a:pt x="76" y="50"/>
                    <a:pt x="77" y="49"/>
                  </a:cubicBezTo>
                  <a:cubicBezTo>
                    <a:pt x="78" y="48"/>
                    <a:pt x="78" y="48"/>
                    <a:pt x="79" y="48"/>
                  </a:cubicBezTo>
                  <a:cubicBezTo>
                    <a:pt x="79" y="47"/>
                    <a:pt x="81" y="46"/>
                    <a:pt x="80" y="46"/>
                  </a:cubicBezTo>
                  <a:cubicBezTo>
                    <a:pt x="80" y="45"/>
                    <a:pt x="79" y="45"/>
                    <a:pt x="78" y="45"/>
                  </a:cubicBezTo>
                  <a:cubicBezTo>
                    <a:pt x="77" y="45"/>
                    <a:pt x="78" y="46"/>
                    <a:pt x="77" y="46"/>
                  </a:cubicBezTo>
                  <a:cubicBezTo>
                    <a:pt x="75" y="46"/>
                    <a:pt x="75" y="45"/>
                    <a:pt x="74" y="44"/>
                  </a:cubicBezTo>
                  <a:cubicBezTo>
                    <a:pt x="74" y="43"/>
                    <a:pt x="74" y="43"/>
                    <a:pt x="73" y="44"/>
                  </a:cubicBezTo>
                  <a:cubicBezTo>
                    <a:pt x="72" y="44"/>
                    <a:pt x="71" y="43"/>
                    <a:pt x="71" y="43"/>
                  </a:cubicBezTo>
                  <a:cubicBezTo>
                    <a:pt x="71" y="43"/>
                    <a:pt x="70" y="42"/>
                    <a:pt x="71" y="41"/>
                  </a:cubicBezTo>
                  <a:cubicBezTo>
                    <a:pt x="71" y="41"/>
                    <a:pt x="72" y="39"/>
                    <a:pt x="72" y="39"/>
                  </a:cubicBezTo>
                  <a:cubicBezTo>
                    <a:pt x="72" y="39"/>
                    <a:pt x="72" y="36"/>
                    <a:pt x="72" y="36"/>
                  </a:cubicBezTo>
                  <a:cubicBezTo>
                    <a:pt x="72" y="35"/>
                    <a:pt x="72" y="35"/>
                    <a:pt x="72" y="35"/>
                  </a:cubicBezTo>
                  <a:close/>
                  <a:moveTo>
                    <a:pt x="127" y="1"/>
                  </a:moveTo>
                  <a:cubicBezTo>
                    <a:pt x="127" y="1"/>
                    <a:pt x="127" y="1"/>
                    <a:pt x="127" y="1"/>
                  </a:cubicBezTo>
                  <a:cubicBezTo>
                    <a:pt x="127" y="1"/>
                    <a:pt x="127" y="0"/>
                    <a:pt x="128" y="0"/>
                  </a:cubicBezTo>
                  <a:cubicBezTo>
                    <a:pt x="129" y="0"/>
                    <a:pt x="129" y="0"/>
                    <a:pt x="130" y="0"/>
                  </a:cubicBezTo>
                  <a:cubicBezTo>
                    <a:pt x="130" y="0"/>
                    <a:pt x="132" y="0"/>
                    <a:pt x="132" y="0"/>
                  </a:cubicBezTo>
                  <a:cubicBezTo>
                    <a:pt x="132" y="0"/>
                    <a:pt x="133" y="0"/>
                    <a:pt x="134" y="0"/>
                  </a:cubicBezTo>
                  <a:cubicBezTo>
                    <a:pt x="134" y="0"/>
                    <a:pt x="135" y="0"/>
                    <a:pt x="135" y="0"/>
                  </a:cubicBezTo>
                  <a:cubicBezTo>
                    <a:pt x="136" y="0"/>
                    <a:pt x="135" y="1"/>
                    <a:pt x="135" y="1"/>
                  </a:cubicBezTo>
                  <a:cubicBezTo>
                    <a:pt x="133" y="1"/>
                    <a:pt x="133" y="1"/>
                    <a:pt x="133" y="1"/>
                  </a:cubicBezTo>
                  <a:cubicBezTo>
                    <a:pt x="133" y="1"/>
                    <a:pt x="132" y="1"/>
                    <a:pt x="131" y="1"/>
                  </a:cubicBezTo>
                  <a:cubicBezTo>
                    <a:pt x="131" y="2"/>
                    <a:pt x="130" y="2"/>
                    <a:pt x="130" y="2"/>
                  </a:cubicBezTo>
                  <a:cubicBezTo>
                    <a:pt x="130" y="2"/>
                    <a:pt x="129" y="2"/>
                    <a:pt x="129" y="2"/>
                  </a:cubicBezTo>
                  <a:cubicBezTo>
                    <a:pt x="128" y="2"/>
                    <a:pt x="128" y="1"/>
                    <a:pt x="128" y="2"/>
                  </a:cubicBezTo>
                  <a:cubicBezTo>
                    <a:pt x="127" y="2"/>
                    <a:pt x="127" y="1"/>
                    <a:pt x="127" y="1"/>
                  </a:cubicBezTo>
                  <a:close/>
                  <a:moveTo>
                    <a:pt x="118" y="6"/>
                  </a:moveTo>
                  <a:cubicBezTo>
                    <a:pt x="118" y="6"/>
                    <a:pt x="118" y="6"/>
                    <a:pt x="118" y="6"/>
                  </a:cubicBezTo>
                  <a:cubicBezTo>
                    <a:pt x="118" y="6"/>
                    <a:pt x="118" y="5"/>
                    <a:pt x="119" y="5"/>
                  </a:cubicBezTo>
                  <a:cubicBezTo>
                    <a:pt x="119" y="5"/>
                    <a:pt x="119" y="4"/>
                    <a:pt x="120" y="5"/>
                  </a:cubicBezTo>
                  <a:cubicBezTo>
                    <a:pt x="120" y="5"/>
                    <a:pt x="120" y="7"/>
                    <a:pt x="120" y="7"/>
                  </a:cubicBezTo>
                  <a:cubicBezTo>
                    <a:pt x="119" y="7"/>
                    <a:pt x="119" y="7"/>
                    <a:pt x="118" y="7"/>
                  </a:cubicBezTo>
                  <a:cubicBezTo>
                    <a:pt x="118" y="7"/>
                    <a:pt x="118" y="6"/>
                    <a:pt x="118" y="6"/>
                  </a:cubicBezTo>
                  <a:close/>
                  <a:moveTo>
                    <a:pt x="112" y="9"/>
                  </a:moveTo>
                  <a:cubicBezTo>
                    <a:pt x="112" y="9"/>
                    <a:pt x="112" y="9"/>
                    <a:pt x="112" y="9"/>
                  </a:cubicBezTo>
                  <a:cubicBezTo>
                    <a:pt x="112" y="9"/>
                    <a:pt x="111" y="8"/>
                    <a:pt x="111" y="8"/>
                  </a:cubicBezTo>
                  <a:cubicBezTo>
                    <a:pt x="111" y="8"/>
                    <a:pt x="111" y="7"/>
                    <a:pt x="112" y="7"/>
                  </a:cubicBezTo>
                  <a:cubicBezTo>
                    <a:pt x="112" y="7"/>
                    <a:pt x="113" y="7"/>
                    <a:pt x="113" y="7"/>
                  </a:cubicBezTo>
                  <a:cubicBezTo>
                    <a:pt x="114" y="7"/>
                    <a:pt x="114" y="7"/>
                    <a:pt x="114" y="7"/>
                  </a:cubicBezTo>
                  <a:cubicBezTo>
                    <a:pt x="114" y="7"/>
                    <a:pt x="115" y="6"/>
                    <a:pt x="115" y="6"/>
                  </a:cubicBezTo>
                  <a:cubicBezTo>
                    <a:pt x="115" y="6"/>
                    <a:pt x="116" y="8"/>
                    <a:pt x="116" y="8"/>
                  </a:cubicBezTo>
                  <a:cubicBezTo>
                    <a:pt x="116" y="8"/>
                    <a:pt x="116" y="8"/>
                    <a:pt x="115" y="8"/>
                  </a:cubicBezTo>
                  <a:cubicBezTo>
                    <a:pt x="115" y="8"/>
                    <a:pt x="114" y="9"/>
                    <a:pt x="114" y="9"/>
                  </a:cubicBezTo>
                  <a:cubicBezTo>
                    <a:pt x="113" y="10"/>
                    <a:pt x="113" y="10"/>
                    <a:pt x="113" y="10"/>
                  </a:cubicBezTo>
                  <a:cubicBezTo>
                    <a:pt x="112" y="9"/>
                    <a:pt x="112" y="9"/>
                    <a:pt x="112" y="9"/>
                  </a:cubicBezTo>
                  <a:close/>
                  <a:moveTo>
                    <a:pt x="108" y="12"/>
                  </a:moveTo>
                  <a:cubicBezTo>
                    <a:pt x="108" y="12"/>
                    <a:pt x="108" y="12"/>
                    <a:pt x="108" y="12"/>
                  </a:cubicBezTo>
                  <a:cubicBezTo>
                    <a:pt x="108" y="11"/>
                    <a:pt x="107" y="11"/>
                    <a:pt x="107" y="11"/>
                  </a:cubicBezTo>
                  <a:cubicBezTo>
                    <a:pt x="107" y="11"/>
                    <a:pt x="106" y="10"/>
                    <a:pt x="106" y="10"/>
                  </a:cubicBezTo>
                  <a:cubicBezTo>
                    <a:pt x="106" y="10"/>
                    <a:pt x="106" y="9"/>
                    <a:pt x="107" y="9"/>
                  </a:cubicBezTo>
                  <a:cubicBezTo>
                    <a:pt x="107" y="9"/>
                    <a:pt x="107" y="9"/>
                    <a:pt x="107" y="10"/>
                  </a:cubicBezTo>
                  <a:cubicBezTo>
                    <a:pt x="108" y="10"/>
                    <a:pt x="108" y="11"/>
                    <a:pt x="108" y="11"/>
                  </a:cubicBezTo>
                  <a:cubicBezTo>
                    <a:pt x="108" y="12"/>
                    <a:pt x="108" y="12"/>
                    <a:pt x="108" y="12"/>
                  </a:cubicBezTo>
                  <a:close/>
                  <a:moveTo>
                    <a:pt x="96" y="12"/>
                  </a:moveTo>
                  <a:cubicBezTo>
                    <a:pt x="96" y="12"/>
                    <a:pt x="96" y="12"/>
                    <a:pt x="96" y="12"/>
                  </a:cubicBezTo>
                  <a:cubicBezTo>
                    <a:pt x="96" y="12"/>
                    <a:pt x="96" y="12"/>
                    <a:pt x="97" y="12"/>
                  </a:cubicBezTo>
                  <a:cubicBezTo>
                    <a:pt x="98" y="11"/>
                    <a:pt x="98" y="10"/>
                    <a:pt x="99" y="11"/>
                  </a:cubicBezTo>
                  <a:cubicBezTo>
                    <a:pt x="100" y="11"/>
                    <a:pt x="102" y="12"/>
                    <a:pt x="102" y="12"/>
                  </a:cubicBezTo>
                  <a:cubicBezTo>
                    <a:pt x="102" y="12"/>
                    <a:pt x="102" y="11"/>
                    <a:pt x="102" y="11"/>
                  </a:cubicBezTo>
                  <a:cubicBezTo>
                    <a:pt x="103" y="11"/>
                    <a:pt x="103" y="12"/>
                    <a:pt x="103" y="12"/>
                  </a:cubicBezTo>
                  <a:cubicBezTo>
                    <a:pt x="103" y="12"/>
                    <a:pt x="102" y="12"/>
                    <a:pt x="102" y="12"/>
                  </a:cubicBezTo>
                  <a:cubicBezTo>
                    <a:pt x="101" y="13"/>
                    <a:pt x="101" y="13"/>
                    <a:pt x="100" y="13"/>
                  </a:cubicBezTo>
                  <a:cubicBezTo>
                    <a:pt x="99" y="13"/>
                    <a:pt x="99" y="12"/>
                    <a:pt x="98" y="13"/>
                  </a:cubicBezTo>
                  <a:cubicBezTo>
                    <a:pt x="98" y="13"/>
                    <a:pt x="98" y="14"/>
                    <a:pt x="97" y="14"/>
                  </a:cubicBezTo>
                  <a:cubicBezTo>
                    <a:pt x="97" y="14"/>
                    <a:pt x="96" y="14"/>
                    <a:pt x="96" y="14"/>
                  </a:cubicBezTo>
                  <a:cubicBezTo>
                    <a:pt x="96" y="13"/>
                    <a:pt x="96" y="12"/>
                    <a:pt x="96" y="12"/>
                  </a:cubicBezTo>
                  <a:close/>
                  <a:moveTo>
                    <a:pt x="93" y="13"/>
                  </a:moveTo>
                  <a:cubicBezTo>
                    <a:pt x="93" y="13"/>
                    <a:pt x="93" y="13"/>
                    <a:pt x="93" y="13"/>
                  </a:cubicBezTo>
                  <a:cubicBezTo>
                    <a:pt x="93" y="13"/>
                    <a:pt x="93" y="12"/>
                    <a:pt x="94" y="13"/>
                  </a:cubicBezTo>
                  <a:cubicBezTo>
                    <a:pt x="94" y="13"/>
                    <a:pt x="94" y="12"/>
                    <a:pt x="94" y="13"/>
                  </a:cubicBezTo>
                  <a:cubicBezTo>
                    <a:pt x="95" y="14"/>
                    <a:pt x="95" y="15"/>
                    <a:pt x="94" y="15"/>
                  </a:cubicBezTo>
                  <a:cubicBezTo>
                    <a:pt x="93" y="14"/>
                    <a:pt x="93" y="13"/>
                    <a:pt x="93" y="13"/>
                  </a:cubicBezTo>
                  <a:close/>
                  <a:moveTo>
                    <a:pt x="81" y="13"/>
                  </a:moveTo>
                  <a:cubicBezTo>
                    <a:pt x="81" y="13"/>
                    <a:pt x="81" y="13"/>
                    <a:pt x="81" y="13"/>
                  </a:cubicBezTo>
                  <a:cubicBezTo>
                    <a:pt x="81" y="13"/>
                    <a:pt x="81" y="12"/>
                    <a:pt x="82" y="12"/>
                  </a:cubicBezTo>
                  <a:cubicBezTo>
                    <a:pt x="82" y="12"/>
                    <a:pt x="82" y="12"/>
                    <a:pt x="83" y="12"/>
                  </a:cubicBezTo>
                  <a:cubicBezTo>
                    <a:pt x="83" y="13"/>
                    <a:pt x="84" y="13"/>
                    <a:pt x="84" y="13"/>
                  </a:cubicBezTo>
                  <a:cubicBezTo>
                    <a:pt x="85" y="13"/>
                    <a:pt x="85" y="13"/>
                    <a:pt x="85" y="13"/>
                  </a:cubicBezTo>
                  <a:cubicBezTo>
                    <a:pt x="86" y="13"/>
                    <a:pt x="86" y="12"/>
                    <a:pt x="87" y="13"/>
                  </a:cubicBezTo>
                  <a:cubicBezTo>
                    <a:pt x="88" y="13"/>
                    <a:pt x="88" y="13"/>
                    <a:pt x="89" y="13"/>
                  </a:cubicBezTo>
                  <a:cubicBezTo>
                    <a:pt x="89" y="13"/>
                    <a:pt x="91" y="13"/>
                    <a:pt x="91" y="13"/>
                  </a:cubicBezTo>
                  <a:cubicBezTo>
                    <a:pt x="91" y="13"/>
                    <a:pt x="91" y="14"/>
                    <a:pt x="91" y="14"/>
                  </a:cubicBezTo>
                  <a:cubicBezTo>
                    <a:pt x="90" y="14"/>
                    <a:pt x="90" y="14"/>
                    <a:pt x="89" y="14"/>
                  </a:cubicBezTo>
                  <a:cubicBezTo>
                    <a:pt x="89" y="14"/>
                    <a:pt x="90" y="14"/>
                    <a:pt x="88" y="14"/>
                  </a:cubicBezTo>
                  <a:cubicBezTo>
                    <a:pt x="87" y="14"/>
                    <a:pt x="87" y="14"/>
                    <a:pt x="86" y="14"/>
                  </a:cubicBezTo>
                  <a:cubicBezTo>
                    <a:pt x="86" y="14"/>
                    <a:pt x="86" y="14"/>
                    <a:pt x="85" y="14"/>
                  </a:cubicBezTo>
                  <a:cubicBezTo>
                    <a:pt x="85" y="14"/>
                    <a:pt x="85" y="14"/>
                    <a:pt x="85" y="14"/>
                  </a:cubicBezTo>
                  <a:cubicBezTo>
                    <a:pt x="84" y="14"/>
                    <a:pt x="87" y="13"/>
                    <a:pt x="84" y="14"/>
                  </a:cubicBezTo>
                  <a:cubicBezTo>
                    <a:pt x="81" y="15"/>
                    <a:pt x="81" y="15"/>
                    <a:pt x="81" y="15"/>
                  </a:cubicBezTo>
                  <a:cubicBezTo>
                    <a:pt x="81" y="15"/>
                    <a:pt x="81" y="14"/>
                    <a:pt x="81" y="14"/>
                  </a:cubicBezTo>
                  <a:cubicBezTo>
                    <a:pt x="81" y="14"/>
                    <a:pt x="81" y="13"/>
                    <a:pt x="81" y="13"/>
                  </a:cubicBezTo>
                  <a:close/>
                  <a:moveTo>
                    <a:pt x="68" y="16"/>
                  </a:moveTo>
                  <a:cubicBezTo>
                    <a:pt x="68" y="16"/>
                    <a:pt x="68" y="16"/>
                    <a:pt x="68" y="16"/>
                  </a:cubicBezTo>
                  <a:cubicBezTo>
                    <a:pt x="69" y="16"/>
                    <a:pt x="69" y="16"/>
                    <a:pt x="69" y="16"/>
                  </a:cubicBezTo>
                  <a:cubicBezTo>
                    <a:pt x="69" y="16"/>
                    <a:pt x="71" y="16"/>
                    <a:pt x="71" y="15"/>
                  </a:cubicBezTo>
                  <a:cubicBezTo>
                    <a:pt x="72" y="15"/>
                    <a:pt x="72" y="15"/>
                    <a:pt x="72" y="15"/>
                  </a:cubicBezTo>
                  <a:cubicBezTo>
                    <a:pt x="72" y="15"/>
                    <a:pt x="74" y="14"/>
                    <a:pt x="74" y="14"/>
                  </a:cubicBezTo>
                  <a:cubicBezTo>
                    <a:pt x="75" y="14"/>
                    <a:pt x="76" y="13"/>
                    <a:pt x="76" y="13"/>
                  </a:cubicBezTo>
                  <a:cubicBezTo>
                    <a:pt x="76" y="13"/>
                    <a:pt x="78" y="14"/>
                    <a:pt x="78" y="14"/>
                  </a:cubicBezTo>
                  <a:cubicBezTo>
                    <a:pt x="79" y="14"/>
                    <a:pt x="79" y="13"/>
                    <a:pt x="79" y="13"/>
                  </a:cubicBezTo>
                  <a:cubicBezTo>
                    <a:pt x="77" y="12"/>
                    <a:pt x="77" y="12"/>
                    <a:pt x="77" y="12"/>
                  </a:cubicBezTo>
                  <a:cubicBezTo>
                    <a:pt x="73" y="13"/>
                    <a:pt x="73" y="13"/>
                    <a:pt x="73" y="13"/>
                  </a:cubicBezTo>
                  <a:cubicBezTo>
                    <a:pt x="73" y="13"/>
                    <a:pt x="70" y="14"/>
                    <a:pt x="69" y="14"/>
                  </a:cubicBezTo>
                  <a:cubicBezTo>
                    <a:pt x="68" y="13"/>
                    <a:pt x="67" y="14"/>
                    <a:pt x="67" y="14"/>
                  </a:cubicBezTo>
                  <a:cubicBezTo>
                    <a:pt x="66" y="15"/>
                    <a:pt x="66" y="15"/>
                    <a:pt x="66" y="15"/>
                  </a:cubicBezTo>
                  <a:cubicBezTo>
                    <a:pt x="66" y="15"/>
                    <a:pt x="67" y="16"/>
                    <a:pt x="67" y="16"/>
                  </a:cubicBezTo>
                  <a:cubicBezTo>
                    <a:pt x="67" y="17"/>
                    <a:pt x="68" y="16"/>
                    <a:pt x="68" y="16"/>
                  </a:cubicBezTo>
                  <a:close/>
                  <a:moveTo>
                    <a:pt x="56" y="22"/>
                  </a:moveTo>
                  <a:cubicBezTo>
                    <a:pt x="56" y="22"/>
                    <a:pt x="56" y="22"/>
                    <a:pt x="56" y="22"/>
                  </a:cubicBezTo>
                  <a:cubicBezTo>
                    <a:pt x="56" y="22"/>
                    <a:pt x="56" y="22"/>
                    <a:pt x="56" y="22"/>
                  </a:cubicBezTo>
                  <a:cubicBezTo>
                    <a:pt x="57" y="23"/>
                    <a:pt x="57" y="23"/>
                    <a:pt x="57" y="23"/>
                  </a:cubicBezTo>
                  <a:cubicBezTo>
                    <a:pt x="57" y="23"/>
                    <a:pt x="58" y="22"/>
                    <a:pt x="58" y="22"/>
                  </a:cubicBezTo>
                  <a:cubicBezTo>
                    <a:pt x="58" y="21"/>
                    <a:pt x="59" y="21"/>
                    <a:pt x="59" y="21"/>
                  </a:cubicBezTo>
                  <a:cubicBezTo>
                    <a:pt x="59" y="21"/>
                    <a:pt x="60" y="20"/>
                    <a:pt x="61" y="20"/>
                  </a:cubicBezTo>
                  <a:cubicBezTo>
                    <a:pt x="61" y="20"/>
                    <a:pt x="63" y="19"/>
                    <a:pt x="63" y="19"/>
                  </a:cubicBezTo>
                  <a:cubicBezTo>
                    <a:pt x="63" y="18"/>
                    <a:pt x="63" y="18"/>
                    <a:pt x="63" y="18"/>
                  </a:cubicBezTo>
                  <a:cubicBezTo>
                    <a:pt x="63" y="18"/>
                    <a:pt x="60" y="18"/>
                    <a:pt x="60" y="18"/>
                  </a:cubicBezTo>
                  <a:cubicBezTo>
                    <a:pt x="60" y="18"/>
                    <a:pt x="58" y="20"/>
                    <a:pt x="58" y="20"/>
                  </a:cubicBezTo>
                  <a:cubicBezTo>
                    <a:pt x="58" y="20"/>
                    <a:pt x="56" y="22"/>
                    <a:pt x="56" y="22"/>
                  </a:cubicBezTo>
                  <a:close/>
                  <a:moveTo>
                    <a:pt x="55" y="32"/>
                  </a:moveTo>
                  <a:cubicBezTo>
                    <a:pt x="55" y="32"/>
                    <a:pt x="55" y="32"/>
                    <a:pt x="55" y="32"/>
                  </a:cubicBezTo>
                  <a:cubicBezTo>
                    <a:pt x="55" y="32"/>
                    <a:pt x="57" y="30"/>
                    <a:pt x="57" y="29"/>
                  </a:cubicBezTo>
                  <a:cubicBezTo>
                    <a:pt x="57" y="29"/>
                    <a:pt x="57" y="27"/>
                    <a:pt x="57" y="27"/>
                  </a:cubicBezTo>
                  <a:cubicBezTo>
                    <a:pt x="57" y="25"/>
                    <a:pt x="57" y="25"/>
                    <a:pt x="57" y="25"/>
                  </a:cubicBezTo>
                  <a:cubicBezTo>
                    <a:pt x="55" y="23"/>
                    <a:pt x="55" y="23"/>
                    <a:pt x="55" y="23"/>
                  </a:cubicBezTo>
                  <a:cubicBezTo>
                    <a:pt x="55" y="23"/>
                    <a:pt x="54" y="25"/>
                    <a:pt x="54" y="25"/>
                  </a:cubicBezTo>
                  <a:cubicBezTo>
                    <a:pt x="54" y="26"/>
                    <a:pt x="53" y="26"/>
                    <a:pt x="52" y="27"/>
                  </a:cubicBezTo>
                  <a:cubicBezTo>
                    <a:pt x="51" y="28"/>
                    <a:pt x="51" y="29"/>
                    <a:pt x="51" y="30"/>
                  </a:cubicBezTo>
                  <a:cubicBezTo>
                    <a:pt x="51" y="30"/>
                    <a:pt x="50" y="31"/>
                    <a:pt x="50" y="32"/>
                  </a:cubicBezTo>
                  <a:cubicBezTo>
                    <a:pt x="50" y="33"/>
                    <a:pt x="51" y="33"/>
                    <a:pt x="52" y="33"/>
                  </a:cubicBezTo>
                  <a:cubicBezTo>
                    <a:pt x="53" y="33"/>
                    <a:pt x="52" y="33"/>
                    <a:pt x="52" y="33"/>
                  </a:cubicBezTo>
                  <a:cubicBezTo>
                    <a:pt x="55" y="32"/>
                    <a:pt x="55" y="32"/>
                    <a:pt x="55" y="32"/>
                  </a:cubicBezTo>
                  <a:close/>
                  <a:moveTo>
                    <a:pt x="21" y="94"/>
                  </a:moveTo>
                  <a:cubicBezTo>
                    <a:pt x="21" y="94"/>
                    <a:pt x="21" y="94"/>
                    <a:pt x="21" y="94"/>
                  </a:cubicBezTo>
                  <a:cubicBezTo>
                    <a:pt x="21" y="94"/>
                    <a:pt x="21" y="94"/>
                    <a:pt x="22" y="94"/>
                  </a:cubicBezTo>
                  <a:cubicBezTo>
                    <a:pt x="22" y="94"/>
                    <a:pt x="22" y="93"/>
                    <a:pt x="22" y="93"/>
                  </a:cubicBezTo>
                  <a:cubicBezTo>
                    <a:pt x="23" y="93"/>
                    <a:pt x="23" y="94"/>
                    <a:pt x="23" y="94"/>
                  </a:cubicBezTo>
                  <a:cubicBezTo>
                    <a:pt x="24" y="94"/>
                    <a:pt x="24" y="95"/>
                    <a:pt x="24" y="95"/>
                  </a:cubicBezTo>
                  <a:cubicBezTo>
                    <a:pt x="25" y="97"/>
                    <a:pt x="25" y="97"/>
                    <a:pt x="25" y="97"/>
                  </a:cubicBezTo>
                  <a:cubicBezTo>
                    <a:pt x="25" y="97"/>
                    <a:pt x="25" y="98"/>
                    <a:pt x="25" y="98"/>
                  </a:cubicBezTo>
                  <a:cubicBezTo>
                    <a:pt x="25" y="99"/>
                    <a:pt x="25" y="99"/>
                    <a:pt x="25" y="99"/>
                  </a:cubicBezTo>
                  <a:cubicBezTo>
                    <a:pt x="25" y="99"/>
                    <a:pt x="26" y="99"/>
                    <a:pt x="27" y="99"/>
                  </a:cubicBezTo>
                  <a:cubicBezTo>
                    <a:pt x="27" y="99"/>
                    <a:pt x="27" y="100"/>
                    <a:pt x="28" y="100"/>
                  </a:cubicBezTo>
                  <a:cubicBezTo>
                    <a:pt x="29" y="101"/>
                    <a:pt x="29" y="101"/>
                    <a:pt x="29" y="101"/>
                  </a:cubicBezTo>
                  <a:cubicBezTo>
                    <a:pt x="30" y="102"/>
                    <a:pt x="30" y="102"/>
                    <a:pt x="31" y="103"/>
                  </a:cubicBezTo>
                  <a:cubicBezTo>
                    <a:pt x="32" y="103"/>
                    <a:pt x="32" y="103"/>
                    <a:pt x="33" y="103"/>
                  </a:cubicBezTo>
                  <a:cubicBezTo>
                    <a:pt x="33" y="102"/>
                    <a:pt x="33" y="102"/>
                    <a:pt x="34" y="102"/>
                  </a:cubicBezTo>
                  <a:cubicBezTo>
                    <a:pt x="34" y="102"/>
                    <a:pt x="34" y="102"/>
                    <a:pt x="35" y="102"/>
                  </a:cubicBezTo>
                  <a:cubicBezTo>
                    <a:pt x="35" y="101"/>
                    <a:pt x="34" y="101"/>
                    <a:pt x="34" y="101"/>
                  </a:cubicBezTo>
                  <a:cubicBezTo>
                    <a:pt x="34" y="101"/>
                    <a:pt x="33" y="100"/>
                    <a:pt x="32" y="99"/>
                  </a:cubicBezTo>
                  <a:cubicBezTo>
                    <a:pt x="32" y="99"/>
                    <a:pt x="32" y="99"/>
                    <a:pt x="32" y="98"/>
                  </a:cubicBezTo>
                  <a:cubicBezTo>
                    <a:pt x="32" y="98"/>
                    <a:pt x="32" y="98"/>
                    <a:pt x="31" y="97"/>
                  </a:cubicBezTo>
                  <a:cubicBezTo>
                    <a:pt x="30" y="97"/>
                    <a:pt x="30" y="97"/>
                    <a:pt x="30" y="97"/>
                  </a:cubicBezTo>
                  <a:cubicBezTo>
                    <a:pt x="29" y="96"/>
                    <a:pt x="29" y="95"/>
                    <a:pt x="29" y="95"/>
                  </a:cubicBezTo>
                  <a:cubicBezTo>
                    <a:pt x="29" y="95"/>
                    <a:pt x="27" y="95"/>
                    <a:pt x="27" y="94"/>
                  </a:cubicBezTo>
                  <a:cubicBezTo>
                    <a:pt x="27" y="94"/>
                    <a:pt x="26" y="94"/>
                    <a:pt x="26" y="94"/>
                  </a:cubicBezTo>
                  <a:cubicBezTo>
                    <a:pt x="26" y="94"/>
                    <a:pt x="24" y="93"/>
                    <a:pt x="24" y="92"/>
                  </a:cubicBezTo>
                  <a:cubicBezTo>
                    <a:pt x="24" y="92"/>
                    <a:pt x="24" y="91"/>
                    <a:pt x="24" y="91"/>
                  </a:cubicBezTo>
                  <a:cubicBezTo>
                    <a:pt x="24" y="91"/>
                    <a:pt x="23" y="91"/>
                    <a:pt x="22" y="91"/>
                  </a:cubicBezTo>
                  <a:cubicBezTo>
                    <a:pt x="21" y="92"/>
                    <a:pt x="20" y="92"/>
                    <a:pt x="20" y="92"/>
                  </a:cubicBezTo>
                  <a:cubicBezTo>
                    <a:pt x="19" y="92"/>
                    <a:pt x="19" y="93"/>
                    <a:pt x="19" y="93"/>
                  </a:cubicBezTo>
                  <a:cubicBezTo>
                    <a:pt x="19" y="93"/>
                    <a:pt x="19" y="94"/>
                    <a:pt x="20" y="94"/>
                  </a:cubicBezTo>
                  <a:cubicBezTo>
                    <a:pt x="20" y="95"/>
                    <a:pt x="21" y="94"/>
                    <a:pt x="21" y="94"/>
                  </a:cubicBezTo>
                  <a:close/>
                  <a:moveTo>
                    <a:pt x="71" y="75"/>
                  </a:moveTo>
                  <a:cubicBezTo>
                    <a:pt x="71" y="75"/>
                    <a:pt x="71" y="75"/>
                    <a:pt x="71" y="75"/>
                  </a:cubicBezTo>
                  <a:cubicBezTo>
                    <a:pt x="71" y="76"/>
                    <a:pt x="71" y="76"/>
                    <a:pt x="71" y="76"/>
                  </a:cubicBezTo>
                  <a:cubicBezTo>
                    <a:pt x="71" y="76"/>
                    <a:pt x="71" y="76"/>
                    <a:pt x="72" y="76"/>
                  </a:cubicBezTo>
                  <a:cubicBezTo>
                    <a:pt x="72" y="75"/>
                    <a:pt x="72" y="76"/>
                    <a:pt x="73" y="76"/>
                  </a:cubicBezTo>
                  <a:cubicBezTo>
                    <a:pt x="73" y="76"/>
                    <a:pt x="73" y="76"/>
                    <a:pt x="73" y="76"/>
                  </a:cubicBezTo>
                  <a:cubicBezTo>
                    <a:pt x="74" y="76"/>
                    <a:pt x="75" y="74"/>
                    <a:pt x="75" y="74"/>
                  </a:cubicBezTo>
                  <a:cubicBezTo>
                    <a:pt x="75" y="74"/>
                    <a:pt x="75" y="74"/>
                    <a:pt x="76" y="74"/>
                  </a:cubicBezTo>
                  <a:cubicBezTo>
                    <a:pt x="76" y="74"/>
                    <a:pt x="77" y="74"/>
                    <a:pt x="77" y="73"/>
                  </a:cubicBezTo>
                  <a:cubicBezTo>
                    <a:pt x="77" y="73"/>
                    <a:pt x="77" y="73"/>
                    <a:pt x="78" y="73"/>
                  </a:cubicBezTo>
                  <a:cubicBezTo>
                    <a:pt x="78" y="72"/>
                    <a:pt x="78" y="72"/>
                    <a:pt x="78" y="72"/>
                  </a:cubicBezTo>
                  <a:cubicBezTo>
                    <a:pt x="79" y="71"/>
                    <a:pt x="80" y="71"/>
                    <a:pt x="80" y="71"/>
                  </a:cubicBezTo>
                  <a:cubicBezTo>
                    <a:pt x="81" y="70"/>
                    <a:pt x="81" y="70"/>
                    <a:pt x="81" y="69"/>
                  </a:cubicBezTo>
                  <a:cubicBezTo>
                    <a:pt x="81" y="69"/>
                    <a:pt x="80" y="69"/>
                    <a:pt x="80" y="70"/>
                  </a:cubicBezTo>
                  <a:cubicBezTo>
                    <a:pt x="79" y="70"/>
                    <a:pt x="78" y="70"/>
                    <a:pt x="78" y="70"/>
                  </a:cubicBezTo>
                  <a:cubicBezTo>
                    <a:pt x="78" y="71"/>
                    <a:pt x="77" y="71"/>
                    <a:pt x="77" y="71"/>
                  </a:cubicBezTo>
                  <a:cubicBezTo>
                    <a:pt x="76" y="71"/>
                    <a:pt x="75" y="72"/>
                    <a:pt x="74" y="72"/>
                  </a:cubicBezTo>
                  <a:cubicBezTo>
                    <a:pt x="74" y="72"/>
                    <a:pt x="74" y="73"/>
                    <a:pt x="73" y="74"/>
                  </a:cubicBezTo>
                  <a:cubicBezTo>
                    <a:pt x="73" y="74"/>
                    <a:pt x="73" y="74"/>
                    <a:pt x="73" y="75"/>
                  </a:cubicBezTo>
                  <a:cubicBezTo>
                    <a:pt x="72" y="75"/>
                    <a:pt x="71" y="75"/>
                    <a:pt x="71" y="75"/>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47" name="Freeform 217"/>
            <p:cNvSpPr>
              <a:spLocks/>
            </p:cNvSpPr>
            <p:nvPr/>
          </p:nvSpPr>
          <p:spPr bwMode="auto">
            <a:xfrm>
              <a:off x="8054896" y="3267063"/>
              <a:ext cx="384801" cy="263158"/>
            </a:xfrm>
            <a:custGeom>
              <a:avLst/>
              <a:gdLst>
                <a:gd name="T0" fmla="*/ 4 w 169"/>
                <a:gd name="T1" fmla="*/ 28 h 119"/>
                <a:gd name="T2" fmla="*/ 17 w 169"/>
                <a:gd name="T3" fmla="*/ 23 h 119"/>
                <a:gd name="T4" fmla="*/ 24 w 169"/>
                <a:gd name="T5" fmla="*/ 19 h 119"/>
                <a:gd name="T6" fmla="*/ 29 w 169"/>
                <a:gd name="T7" fmla="*/ 16 h 119"/>
                <a:gd name="T8" fmla="*/ 32 w 169"/>
                <a:gd name="T9" fmla="*/ 14 h 119"/>
                <a:gd name="T10" fmla="*/ 38 w 169"/>
                <a:gd name="T11" fmla="*/ 12 h 119"/>
                <a:gd name="T12" fmla="*/ 44 w 169"/>
                <a:gd name="T13" fmla="*/ 11 h 119"/>
                <a:gd name="T14" fmla="*/ 48 w 169"/>
                <a:gd name="T15" fmla="*/ 8 h 119"/>
                <a:gd name="T16" fmla="*/ 56 w 169"/>
                <a:gd name="T17" fmla="*/ 7 h 119"/>
                <a:gd name="T18" fmla="*/ 55 w 169"/>
                <a:gd name="T19" fmla="*/ 2 h 119"/>
                <a:gd name="T20" fmla="*/ 63 w 169"/>
                <a:gd name="T21" fmla="*/ 0 h 119"/>
                <a:gd name="T22" fmla="*/ 69 w 169"/>
                <a:gd name="T23" fmla="*/ 4 h 119"/>
                <a:gd name="T24" fmla="*/ 73 w 169"/>
                <a:gd name="T25" fmla="*/ 8 h 119"/>
                <a:gd name="T26" fmla="*/ 72 w 169"/>
                <a:gd name="T27" fmla="*/ 11 h 119"/>
                <a:gd name="T28" fmla="*/ 78 w 169"/>
                <a:gd name="T29" fmla="*/ 12 h 119"/>
                <a:gd name="T30" fmla="*/ 85 w 169"/>
                <a:gd name="T31" fmla="*/ 10 h 119"/>
                <a:gd name="T32" fmla="*/ 88 w 169"/>
                <a:gd name="T33" fmla="*/ 13 h 119"/>
                <a:gd name="T34" fmla="*/ 95 w 169"/>
                <a:gd name="T35" fmla="*/ 16 h 119"/>
                <a:gd name="T36" fmla="*/ 95 w 169"/>
                <a:gd name="T37" fmla="*/ 21 h 119"/>
                <a:gd name="T38" fmla="*/ 91 w 169"/>
                <a:gd name="T39" fmla="*/ 27 h 119"/>
                <a:gd name="T40" fmla="*/ 95 w 169"/>
                <a:gd name="T41" fmla="*/ 34 h 119"/>
                <a:gd name="T42" fmla="*/ 106 w 169"/>
                <a:gd name="T43" fmla="*/ 41 h 119"/>
                <a:gd name="T44" fmla="*/ 116 w 169"/>
                <a:gd name="T45" fmla="*/ 45 h 119"/>
                <a:gd name="T46" fmla="*/ 123 w 169"/>
                <a:gd name="T47" fmla="*/ 47 h 119"/>
                <a:gd name="T48" fmla="*/ 123 w 169"/>
                <a:gd name="T49" fmla="*/ 53 h 119"/>
                <a:gd name="T50" fmla="*/ 119 w 169"/>
                <a:gd name="T51" fmla="*/ 59 h 119"/>
                <a:gd name="T52" fmla="*/ 110 w 169"/>
                <a:gd name="T53" fmla="*/ 64 h 119"/>
                <a:gd name="T54" fmla="*/ 119 w 169"/>
                <a:gd name="T55" fmla="*/ 66 h 119"/>
                <a:gd name="T56" fmla="*/ 125 w 169"/>
                <a:gd name="T57" fmla="*/ 71 h 119"/>
                <a:gd name="T58" fmla="*/ 140 w 169"/>
                <a:gd name="T59" fmla="*/ 76 h 119"/>
                <a:gd name="T60" fmla="*/ 147 w 169"/>
                <a:gd name="T61" fmla="*/ 76 h 119"/>
                <a:gd name="T62" fmla="*/ 158 w 169"/>
                <a:gd name="T63" fmla="*/ 75 h 119"/>
                <a:gd name="T64" fmla="*/ 155 w 169"/>
                <a:gd name="T65" fmla="*/ 83 h 119"/>
                <a:gd name="T66" fmla="*/ 156 w 169"/>
                <a:gd name="T67" fmla="*/ 87 h 119"/>
                <a:gd name="T68" fmla="*/ 164 w 169"/>
                <a:gd name="T69" fmla="*/ 93 h 119"/>
                <a:gd name="T70" fmla="*/ 158 w 169"/>
                <a:gd name="T71" fmla="*/ 96 h 119"/>
                <a:gd name="T72" fmla="*/ 164 w 169"/>
                <a:gd name="T73" fmla="*/ 101 h 119"/>
                <a:gd name="T74" fmla="*/ 167 w 169"/>
                <a:gd name="T75" fmla="*/ 111 h 119"/>
                <a:gd name="T76" fmla="*/ 162 w 169"/>
                <a:gd name="T77" fmla="*/ 114 h 119"/>
                <a:gd name="T78" fmla="*/ 154 w 169"/>
                <a:gd name="T79" fmla="*/ 119 h 119"/>
                <a:gd name="T80" fmla="*/ 142 w 169"/>
                <a:gd name="T81" fmla="*/ 107 h 119"/>
                <a:gd name="T82" fmla="*/ 138 w 169"/>
                <a:gd name="T83" fmla="*/ 98 h 119"/>
                <a:gd name="T84" fmla="*/ 129 w 169"/>
                <a:gd name="T85" fmla="*/ 97 h 119"/>
                <a:gd name="T86" fmla="*/ 126 w 169"/>
                <a:gd name="T87" fmla="*/ 85 h 119"/>
                <a:gd name="T88" fmla="*/ 114 w 169"/>
                <a:gd name="T89" fmla="*/ 91 h 119"/>
                <a:gd name="T90" fmla="*/ 101 w 169"/>
                <a:gd name="T91" fmla="*/ 90 h 119"/>
                <a:gd name="T92" fmla="*/ 96 w 169"/>
                <a:gd name="T93" fmla="*/ 86 h 119"/>
                <a:gd name="T94" fmla="*/ 88 w 169"/>
                <a:gd name="T95" fmla="*/ 84 h 119"/>
                <a:gd name="T96" fmla="*/ 76 w 169"/>
                <a:gd name="T97" fmla="*/ 88 h 119"/>
                <a:gd name="T98" fmla="*/ 69 w 169"/>
                <a:gd name="T99" fmla="*/ 84 h 119"/>
                <a:gd name="T100" fmla="*/ 56 w 169"/>
                <a:gd name="T101" fmla="*/ 80 h 119"/>
                <a:gd name="T102" fmla="*/ 41 w 169"/>
                <a:gd name="T103" fmla="*/ 83 h 119"/>
                <a:gd name="T104" fmla="*/ 30 w 169"/>
                <a:gd name="T105" fmla="*/ 83 h 119"/>
                <a:gd name="T106" fmla="*/ 26 w 169"/>
                <a:gd name="T107" fmla="*/ 77 h 119"/>
                <a:gd name="T108" fmla="*/ 20 w 169"/>
                <a:gd name="T109" fmla="*/ 71 h 119"/>
                <a:gd name="T110" fmla="*/ 15 w 169"/>
                <a:gd name="T111" fmla="*/ 61 h 119"/>
                <a:gd name="T112" fmla="*/ 18 w 169"/>
                <a:gd name="T113" fmla="*/ 46 h 119"/>
                <a:gd name="T114" fmla="*/ 13 w 169"/>
                <a:gd name="T115" fmla="*/ 37 h 119"/>
                <a:gd name="T116" fmla="*/ 2 w 169"/>
                <a:gd name="T117" fmla="*/ 3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 h="119">
                  <a:moveTo>
                    <a:pt x="2" y="33"/>
                  </a:moveTo>
                  <a:cubicBezTo>
                    <a:pt x="0" y="31"/>
                    <a:pt x="0" y="31"/>
                    <a:pt x="0" y="31"/>
                  </a:cubicBezTo>
                  <a:cubicBezTo>
                    <a:pt x="4" y="28"/>
                    <a:pt x="4" y="28"/>
                    <a:pt x="4" y="28"/>
                  </a:cubicBezTo>
                  <a:cubicBezTo>
                    <a:pt x="4" y="28"/>
                    <a:pt x="6" y="28"/>
                    <a:pt x="7" y="27"/>
                  </a:cubicBezTo>
                  <a:cubicBezTo>
                    <a:pt x="9" y="27"/>
                    <a:pt x="15" y="25"/>
                    <a:pt x="15" y="25"/>
                  </a:cubicBezTo>
                  <a:cubicBezTo>
                    <a:pt x="17" y="23"/>
                    <a:pt x="17" y="23"/>
                    <a:pt x="17" y="23"/>
                  </a:cubicBezTo>
                  <a:cubicBezTo>
                    <a:pt x="17" y="23"/>
                    <a:pt x="19" y="21"/>
                    <a:pt x="19" y="21"/>
                  </a:cubicBezTo>
                  <a:cubicBezTo>
                    <a:pt x="20" y="21"/>
                    <a:pt x="22" y="21"/>
                    <a:pt x="23" y="20"/>
                  </a:cubicBezTo>
                  <a:cubicBezTo>
                    <a:pt x="23" y="20"/>
                    <a:pt x="24" y="19"/>
                    <a:pt x="24" y="19"/>
                  </a:cubicBezTo>
                  <a:cubicBezTo>
                    <a:pt x="24" y="19"/>
                    <a:pt x="24" y="18"/>
                    <a:pt x="25" y="18"/>
                  </a:cubicBezTo>
                  <a:cubicBezTo>
                    <a:pt x="25" y="18"/>
                    <a:pt x="26" y="18"/>
                    <a:pt x="27" y="17"/>
                  </a:cubicBezTo>
                  <a:cubicBezTo>
                    <a:pt x="28" y="17"/>
                    <a:pt x="28" y="17"/>
                    <a:pt x="29" y="16"/>
                  </a:cubicBezTo>
                  <a:cubicBezTo>
                    <a:pt x="29" y="16"/>
                    <a:pt x="30" y="13"/>
                    <a:pt x="30" y="13"/>
                  </a:cubicBezTo>
                  <a:cubicBezTo>
                    <a:pt x="30" y="13"/>
                    <a:pt x="30" y="13"/>
                    <a:pt x="30" y="13"/>
                  </a:cubicBezTo>
                  <a:cubicBezTo>
                    <a:pt x="31" y="13"/>
                    <a:pt x="32" y="14"/>
                    <a:pt x="32" y="14"/>
                  </a:cubicBezTo>
                  <a:cubicBezTo>
                    <a:pt x="32" y="14"/>
                    <a:pt x="34" y="14"/>
                    <a:pt x="35" y="14"/>
                  </a:cubicBezTo>
                  <a:cubicBezTo>
                    <a:pt x="35" y="14"/>
                    <a:pt x="37" y="13"/>
                    <a:pt x="37" y="13"/>
                  </a:cubicBezTo>
                  <a:cubicBezTo>
                    <a:pt x="37" y="13"/>
                    <a:pt x="37" y="12"/>
                    <a:pt x="38" y="12"/>
                  </a:cubicBezTo>
                  <a:cubicBezTo>
                    <a:pt x="39" y="12"/>
                    <a:pt x="40" y="12"/>
                    <a:pt x="41" y="12"/>
                  </a:cubicBezTo>
                  <a:cubicBezTo>
                    <a:pt x="41" y="12"/>
                    <a:pt x="43" y="12"/>
                    <a:pt x="43" y="12"/>
                  </a:cubicBezTo>
                  <a:cubicBezTo>
                    <a:pt x="44" y="11"/>
                    <a:pt x="44" y="11"/>
                    <a:pt x="44" y="11"/>
                  </a:cubicBezTo>
                  <a:cubicBezTo>
                    <a:pt x="45" y="11"/>
                    <a:pt x="44" y="10"/>
                    <a:pt x="45" y="11"/>
                  </a:cubicBezTo>
                  <a:cubicBezTo>
                    <a:pt x="46" y="11"/>
                    <a:pt x="45" y="12"/>
                    <a:pt x="46" y="11"/>
                  </a:cubicBezTo>
                  <a:cubicBezTo>
                    <a:pt x="47" y="10"/>
                    <a:pt x="48" y="8"/>
                    <a:pt x="48" y="8"/>
                  </a:cubicBezTo>
                  <a:cubicBezTo>
                    <a:pt x="48" y="8"/>
                    <a:pt x="47" y="8"/>
                    <a:pt x="49" y="8"/>
                  </a:cubicBezTo>
                  <a:cubicBezTo>
                    <a:pt x="51" y="8"/>
                    <a:pt x="51" y="8"/>
                    <a:pt x="53" y="8"/>
                  </a:cubicBezTo>
                  <a:cubicBezTo>
                    <a:pt x="54" y="8"/>
                    <a:pt x="56" y="7"/>
                    <a:pt x="56" y="7"/>
                  </a:cubicBezTo>
                  <a:cubicBezTo>
                    <a:pt x="57" y="7"/>
                    <a:pt x="58" y="6"/>
                    <a:pt x="58" y="6"/>
                  </a:cubicBezTo>
                  <a:cubicBezTo>
                    <a:pt x="58" y="5"/>
                    <a:pt x="54" y="3"/>
                    <a:pt x="54" y="3"/>
                  </a:cubicBezTo>
                  <a:cubicBezTo>
                    <a:pt x="54" y="3"/>
                    <a:pt x="52" y="2"/>
                    <a:pt x="55" y="2"/>
                  </a:cubicBezTo>
                  <a:cubicBezTo>
                    <a:pt x="58" y="3"/>
                    <a:pt x="59" y="3"/>
                    <a:pt x="59" y="3"/>
                  </a:cubicBezTo>
                  <a:cubicBezTo>
                    <a:pt x="60" y="3"/>
                    <a:pt x="60" y="2"/>
                    <a:pt x="61" y="2"/>
                  </a:cubicBezTo>
                  <a:cubicBezTo>
                    <a:pt x="62" y="1"/>
                    <a:pt x="63" y="0"/>
                    <a:pt x="63" y="0"/>
                  </a:cubicBezTo>
                  <a:cubicBezTo>
                    <a:pt x="64" y="0"/>
                    <a:pt x="66" y="2"/>
                    <a:pt x="66" y="2"/>
                  </a:cubicBezTo>
                  <a:cubicBezTo>
                    <a:pt x="66" y="4"/>
                    <a:pt x="66" y="4"/>
                    <a:pt x="66" y="4"/>
                  </a:cubicBezTo>
                  <a:cubicBezTo>
                    <a:pt x="69" y="4"/>
                    <a:pt x="69" y="4"/>
                    <a:pt x="69" y="4"/>
                  </a:cubicBezTo>
                  <a:cubicBezTo>
                    <a:pt x="69" y="4"/>
                    <a:pt x="70" y="3"/>
                    <a:pt x="71" y="4"/>
                  </a:cubicBezTo>
                  <a:cubicBezTo>
                    <a:pt x="72" y="4"/>
                    <a:pt x="74" y="6"/>
                    <a:pt x="74" y="6"/>
                  </a:cubicBezTo>
                  <a:cubicBezTo>
                    <a:pt x="73" y="8"/>
                    <a:pt x="73" y="8"/>
                    <a:pt x="73" y="8"/>
                  </a:cubicBezTo>
                  <a:cubicBezTo>
                    <a:pt x="69" y="9"/>
                    <a:pt x="69" y="9"/>
                    <a:pt x="69" y="9"/>
                  </a:cubicBezTo>
                  <a:cubicBezTo>
                    <a:pt x="69" y="9"/>
                    <a:pt x="69" y="11"/>
                    <a:pt x="70" y="11"/>
                  </a:cubicBezTo>
                  <a:cubicBezTo>
                    <a:pt x="70" y="11"/>
                    <a:pt x="71" y="12"/>
                    <a:pt x="72" y="11"/>
                  </a:cubicBezTo>
                  <a:cubicBezTo>
                    <a:pt x="73" y="11"/>
                    <a:pt x="73" y="10"/>
                    <a:pt x="73" y="10"/>
                  </a:cubicBezTo>
                  <a:cubicBezTo>
                    <a:pt x="73" y="10"/>
                    <a:pt x="76" y="10"/>
                    <a:pt x="76" y="11"/>
                  </a:cubicBezTo>
                  <a:cubicBezTo>
                    <a:pt x="76" y="11"/>
                    <a:pt x="78" y="12"/>
                    <a:pt x="78" y="12"/>
                  </a:cubicBezTo>
                  <a:cubicBezTo>
                    <a:pt x="79" y="11"/>
                    <a:pt x="80" y="11"/>
                    <a:pt x="81" y="11"/>
                  </a:cubicBezTo>
                  <a:cubicBezTo>
                    <a:pt x="81" y="11"/>
                    <a:pt x="82" y="12"/>
                    <a:pt x="83" y="12"/>
                  </a:cubicBezTo>
                  <a:cubicBezTo>
                    <a:pt x="84" y="12"/>
                    <a:pt x="85" y="10"/>
                    <a:pt x="85" y="10"/>
                  </a:cubicBezTo>
                  <a:cubicBezTo>
                    <a:pt x="85" y="10"/>
                    <a:pt x="86" y="10"/>
                    <a:pt x="86" y="11"/>
                  </a:cubicBezTo>
                  <a:cubicBezTo>
                    <a:pt x="87" y="11"/>
                    <a:pt x="86" y="11"/>
                    <a:pt x="87" y="12"/>
                  </a:cubicBezTo>
                  <a:cubicBezTo>
                    <a:pt x="87" y="13"/>
                    <a:pt x="87" y="13"/>
                    <a:pt x="88" y="13"/>
                  </a:cubicBezTo>
                  <a:cubicBezTo>
                    <a:pt x="89" y="14"/>
                    <a:pt x="91" y="14"/>
                    <a:pt x="91" y="15"/>
                  </a:cubicBezTo>
                  <a:cubicBezTo>
                    <a:pt x="91" y="15"/>
                    <a:pt x="92" y="17"/>
                    <a:pt x="93" y="17"/>
                  </a:cubicBezTo>
                  <a:cubicBezTo>
                    <a:pt x="94" y="16"/>
                    <a:pt x="94" y="16"/>
                    <a:pt x="95" y="16"/>
                  </a:cubicBezTo>
                  <a:cubicBezTo>
                    <a:pt x="96" y="17"/>
                    <a:pt x="98" y="16"/>
                    <a:pt x="98" y="17"/>
                  </a:cubicBezTo>
                  <a:cubicBezTo>
                    <a:pt x="97" y="18"/>
                    <a:pt x="97" y="19"/>
                    <a:pt x="97" y="20"/>
                  </a:cubicBezTo>
                  <a:cubicBezTo>
                    <a:pt x="97" y="20"/>
                    <a:pt x="96" y="21"/>
                    <a:pt x="95" y="21"/>
                  </a:cubicBezTo>
                  <a:cubicBezTo>
                    <a:pt x="94" y="21"/>
                    <a:pt x="93" y="22"/>
                    <a:pt x="93" y="22"/>
                  </a:cubicBezTo>
                  <a:cubicBezTo>
                    <a:pt x="93" y="23"/>
                    <a:pt x="92" y="24"/>
                    <a:pt x="92" y="25"/>
                  </a:cubicBezTo>
                  <a:cubicBezTo>
                    <a:pt x="91" y="26"/>
                    <a:pt x="91" y="27"/>
                    <a:pt x="91" y="27"/>
                  </a:cubicBezTo>
                  <a:cubicBezTo>
                    <a:pt x="90" y="28"/>
                    <a:pt x="90" y="28"/>
                    <a:pt x="90" y="28"/>
                  </a:cubicBezTo>
                  <a:cubicBezTo>
                    <a:pt x="90" y="29"/>
                    <a:pt x="93" y="33"/>
                    <a:pt x="93" y="33"/>
                  </a:cubicBezTo>
                  <a:cubicBezTo>
                    <a:pt x="95" y="34"/>
                    <a:pt x="95" y="34"/>
                    <a:pt x="95" y="34"/>
                  </a:cubicBezTo>
                  <a:cubicBezTo>
                    <a:pt x="96" y="36"/>
                    <a:pt x="96" y="36"/>
                    <a:pt x="96" y="36"/>
                  </a:cubicBezTo>
                  <a:cubicBezTo>
                    <a:pt x="102" y="40"/>
                    <a:pt x="102" y="40"/>
                    <a:pt x="102" y="40"/>
                  </a:cubicBezTo>
                  <a:cubicBezTo>
                    <a:pt x="102" y="40"/>
                    <a:pt x="104" y="41"/>
                    <a:pt x="106" y="41"/>
                  </a:cubicBezTo>
                  <a:cubicBezTo>
                    <a:pt x="108" y="42"/>
                    <a:pt x="110" y="42"/>
                    <a:pt x="110" y="42"/>
                  </a:cubicBezTo>
                  <a:cubicBezTo>
                    <a:pt x="113" y="45"/>
                    <a:pt x="113" y="45"/>
                    <a:pt x="113" y="45"/>
                  </a:cubicBezTo>
                  <a:cubicBezTo>
                    <a:pt x="113" y="45"/>
                    <a:pt x="115" y="45"/>
                    <a:pt x="116" y="45"/>
                  </a:cubicBezTo>
                  <a:cubicBezTo>
                    <a:pt x="116" y="46"/>
                    <a:pt x="119" y="46"/>
                    <a:pt x="119" y="46"/>
                  </a:cubicBezTo>
                  <a:cubicBezTo>
                    <a:pt x="121" y="46"/>
                    <a:pt x="121" y="46"/>
                    <a:pt x="121" y="46"/>
                  </a:cubicBezTo>
                  <a:cubicBezTo>
                    <a:pt x="121" y="46"/>
                    <a:pt x="122" y="45"/>
                    <a:pt x="123" y="47"/>
                  </a:cubicBezTo>
                  <a:cubicBezTo>
                    <a:pt x="123" y="48"/>
                    <a:pt x="124" y="50"/>
                    <a:pt x="124" y="50"/>
                  </a:cubicBezTo>
                  <a:cubicBezTo>
                    <a:pt x="124" y="50"/>
                    <a:pt x="124" y="51"/>
                    <a:pt x="124" y="52"/>
                  </a:cubicBezTo>
                  <a:cubicBezTo>
                    <a:pt x="123" y="52"/>
                    <a:pt x="123" y="52"/>
                    <a:pt x="123" y="53"/>
                  </a:cubicBezTo>
                  <a:cubicBezTo>
                    <a:pt x="123" y="53"/>
                    <a:pt x="123" y="57"/>
                    <a:pt x="123" y="57"/>
                  </a:cubicBezTo>
                  <a:cubicBezTo>
                    <a:pt x="123" y="57"/>
                    <a:pt x="123" y="58"/>
                    <a:pt x="122" y="58"/>
                  </a:cubicBezTo>
                  <a:cubicBezTo>
                    <a:pt x="120" y="59"/>
                    <a:pt x="120" y="59"/>
                    <a:pt x="119" y="59"/>
                  </a:cubicBezTo>
                  <a:cubicBezTo>
                    <a:pt x="117" y="59"/>
                    <a:pt x="114" y="60"/>
                    <a:pt x="113" y="61"/>
                  </a:cubicBezTo>
                  <a:cubicBezTo>
                    <a:pt x="113" y="61"/>
                    <a:pt x="111" y="61"/>
                    <a:pt x="111" y="61"/>
                  </a:cubicBezTo>
                  <a:cubicBezTo>
                    <a:pt x="111" y="62"/>
                    <a:pt x="110" y="64"/>
                    <a:pt x="110" y="64"/>
                  </a:cubicBezTo>
                  <a:cubicBezTo>
                    <a:pt x="110" y="64"/>
                    <a:pt x="110" y="66"/>
                    <a:pt x="112" y="66"/>
                  </a:cubicBezTo>
                  <a:cubicBezTo>
                    <a:pt x="115" y="66"/>
                    <a:pt x="115" y="66"/>
                    <a:pt x="116" y="66"/>
                  </a:cubicBezTo>
                  <a:cubicBezTo>
                    <a:pt x="117" y="66"/>
                    <a:pt x="117" y="65"/>
                    <a:pt x="119" y="66"/>
                  </a:cubicBezTo>
                  <a:cubicBezTo>
                    <a:pt x="120" y="66"/>
                    <a:pt x="121" y="68"/>
                    <a:pt x="121" y="68"/>
                  </a:cubicBezTo>
                  <a:cubicBezTo>
                    <a:pt x="123" y="70"/>
                    <a:pt x="123" y="70"/>
                    <a:pt x="123" y="70"/>
                  </a:cubicBezTo>
                  <a:cubicBezTo>
                    <a:pt x="125" y="71"/>
                    <a:pt x="125" y="71"/>
                    <a:pt x="125" y="71"/>
                  </a:cubicBezTo>
                  <a:cubicBezTo>
                    <a:pt x="131" y="71"/>
                    <a:pt x="131" y="71"/>
                    <a:pt x="131" y="71"/>
                  </a:cubicBezTo>
                  <a:cubicBezTo>
                    <a:pt x="135" y="75"/>
                    <a:pt x="135" y="75"/>
                    <a:pt x="135" y="75"/>
                  </a:cubicBezTo>
                  <a:cubicBezTo>
                    <a:pt x="140" y="76"/>
                    <a:pt x="140" y="76"/>
                    <a:pt x="140" y="76"/>
                  </a:cubicBezTo>
                  <a:cubicBezTo>
                    <a:pt x="140" y="76"/>
                    <a:pt x="140" y="79"/>
                    <a:pt x="141" y="79"/>
                  </a:cubicBezTo>
                  <a:cubicBezTo>
                    <a:pt x="143" y="79"/>
                    <a:pt x="144" y="78"/>
                    <a:pt x="144" y="78"/>
                  </a:cubicBezTo>
                  <a:cubicBezTo>
                    <a:pt x="144" y="78"/>
                    <a:pt x="146" y="76"/>
                    <a:pt x="147" y="76"/>
                  </a:cubicBezTo>
                  <a:cubicBezTo>
                    <a:pt x="149" y="75"/>
                    <a:pt x="148" y="74"/>
                    <a:pt x="150" y="75"/>
                  </a:cubicBezTo>
                  <a:cubicBezTo>
                    <a:pt x="152" y="77"/>
                    <a:pt x="156" y="75"/>
                    <a:pt x="156" y="75"/>
                  </a:cubicBezTo>
                  <a:cubicBezTo>
                    <a:pt x="158" y="75"/>
                    <a:pt x="158" y="75"/>
                    <a:pt x="158" y="75"/>
                  </a:cubicBezTo>
                  <a:cubicBezTo>
                    <a:pt x="158" y="78"/>
                    <a:pt x="158" y="78"/>
                    <a:pt x="158" y="78"/>
                  </a:cubicBezTo>
                  <a:cubicBezTo>
                    <a:pt x="158" y="81"/>
                    <a:pt x="158" y="81"/>
                    <a:pt x="158" y="81"/>
                  </a:cubicBezTo>
                  <a:cubicBezTo>
                    <a:pt x="155" y="83"/>
                    <a:pt x="155" y="83"/>
                    <a:pt x="155" y="83"/>
                  </a:cubicBezTo>
                  <a:cubicBezTo>
                    <a:pt x="154" y="84"/>
                    <a:pt x="154" y="84"/>
                    <a:pt x="154" y="84"/>
                  </a:cubicBezTo>
                  <a:cubicBezTo>
                    <a:pt x="154" y="84"/>
                    <a:pt x="154" y="85"/>
                    <a:pt x="154" y="86"/>
                  </a:cubicBezTo>
                  <a:cubicBezTo>
                    <a:pt x="155" y="86"/>
                    <a:pt x="156" y="87"/>
                    <a:pt x="156" y="87"/>
                  </a:cubicBezTo>
                  <a:cubicBezTo>
                    <a:pt x="160" y="88"/>
                    <a:pt x="160" y="88"/>
                    <a:pt x="160" y="88"/>
                  </a:cubicBezTo>
                  <a:cubicBezTo>
                    <a:pt x="163" y="90"/>
                    <a:pt x="163" y="90"/>
                    <a:pt x="163" y="90"/>
                  </a:cubicBezTo>
                  <a:cubicBezTo>
                    <a:pt x="163" y="90"/>
                    <a:pt x="163" y="93"/>
                    <a:pt x="164" y="93"/>
                  </a:cubicBezTo>
                  <a:cubicBezTo>
                    <a:pt x="165" y="93"/>
                    <a:pt x="167" y="94"/>
                    <a:pt x="167" y="94"/>
                  </a:cubicBezTo>
                  <a:cubicBezTo>
                    <a:pt x="167" y="94"/>
                    <a:pt x="163" y="97"/>
                    <a:pt x="162" y="97"/>
                  </a:cubicBezTo>
                  <a:cubicBezTo>
                    <a:pt x="161" y="97"/>
                    <a:pt x="158" y="96"/>
                    <a:pt x="158" y="96"/>
                  </a:cubicBezTo>
                  <a:cubicBezTo>
                    <a:pt x="159" y="100"/>
                    <a:pt x="159" y="100"/>
                    <a:pt x="159" y="100"/>
                  </a:cubicBezTo>
                  <a:cubicBezTo>
                    <a:pt x="163" y="100"/>
                    <a:pt x="163" y="100"/>
                    <a:pt x="163" y="100"/>
                  </a:cubicBezTo>
                  <a:cubicBezTo>
                    <a:pt x="163" y="100"/>
                    <a:pt x="163" y="100"/>
                    <a:pt x="164" y="101"/>
                  </a:cubicBezTo>
                  <a:cubicBezTo>
                    <a:pt x="164" y="102"/>
                    <a:pt x="165" y="103"/>
                    <a:pt x="165" y="103"/>
                  </a:cubicBezTo>
                  <a:cubicBezTo>
                    <a:pt x="165" y="103"/>
                    <a:pt x="169" y="102"/>
                    <a:pt x="169" y="106"/>
                  </a:cubicBezTo>
                  <a:cubicBezTo>
                    <a:pt x="168" y="107"/>
                    <a:pt x="167" y="110"/>
                    <a:pt x="167" y="111"/>
                  </a:cubicBezTo>
                  <a:cubicBezTo>
                    <a:pt x="168" y="111"/>
                    <a:pt x="168" y="112"/>
                    <a:pt x="168" y="112"/>
                  </a:cubicBezTo>
                  <a:cubicBezTo>
                    <a:pt x="166" y="114"/>
                    <a:pt x="166" y="114"/>
                    <a:pt x="166" y="114"/>
                  </a:cubicBezTo>
                  <a:cubicBezTo>
                    <a:pt x="162" y="114"/>
                    <a:pt x="162" y="114"/>
                    <a:pt x="162" y="114"/>
                  </a:cubicBezTo>
                  <a:cubicBezTo>
                    <a:pt x="158" y="116"/>
                    <a:pt x="158" y="116"/>
                    <a:pt x="158" y="116"/>
                  </a:cubicBezTo>
                  <a:cubicBezTo>
                    <a:pt x="156" y="118"/>
                    <a:pt x="156" y="118"/>
                    <a:pt x="156" y="118"/>
                  </a:cubicBezTo>
                  <a:cubicBezTo>
                    <a:pt x="154" y="119"/>
                    <a:pt x="154" y="119"/>
                    <a:pt x="154" y="119"/>
                  </a:cubicBezTo>
                  <a:cubicBezTo>
                    <a:pt x="151" y="115"/>
                    <a:pt x="151" y="115"/>
                    <a:pt x="151" y="115"/>
                  </a:cubicBezTo>
                  <a:cubicBezTo>
                    <a:pt x="145" y="110"/>
                    <a:pt x="145" y="110"/>
                    <a:pt x="145" y="110"/>
                  </a:cubicBezTo>
                  <a:cubicBezTo>
                    <a:pt x="142" y="107"/>
                    <a:pt x="142" y="107"/>
                    <a:pt x="142" y="107"/>
                  </a:cubicBezTo>
                  <a:cubicBezTo>
                    <a:pt x="140" y="103"/>
                    <a:pt x="140" y="103"/>
                    <a:pt x="140" y="103"/>
                  </a:cubicBezTo>
                  <a:cubicBezTo>
                    <a:pt x="140" y="100"/>
                    <a:pt x="140" y="100"/>
                    <a:pt x="140" y="100"/>
                  </a:cubicBezTo>
                  <a:cubicBezTo>
                    <a:pt x="138" y="98"/>
                    <a:pt x="138" y="98"/>
                    <a:pt x="138" y="98"/>
                  </a:cubicBezTo>
                  <a:cubicBezTo>
                    <a:pt x="138" y="98"/>
                    <a:pt x="137" y="98"/>
                    <a:pt x="135" y="98"/>
                  </a:cubicBezTo>
                  <a:cubicBezTo>
                    <a:pt x="134" y="98"/>
                    <a:pt x="131" y="97"/>
                    <a:pt x="131" y="97"/>
                  </a:cubicBezTo>
                  <a:cubicBezTo>
                    <a:pt x="129" y="97"/>
                    <a:pt x="129" y="97"/>
                    <a:pt x="129" y="97"/>
                  </a:cubicBezTo>
                  <a:cubicBezTo>
                    <a:pt x="129" y="92"/>
                    <a:pt x="129" y="92"/>
                    <a:pt x="129" y="92"/>
                  </a:cubicBezTo>
                  <a:cubicBezTo>
                    <a:pt x="129" y="92"/>
                    <a:pt x="128" y="88"/>
                    <a:pt x="127" y="88"/>
                  </a:cubicBezTo>
                  <a:cubicBezTo>
                    <a:pt x="127" y="87"/>
                    <a:pt x="126" y="85"/>
                    <a:pt x="126" y="85"/>
                  </a:cubicBezTo>
                  <a:cubicBezTo>
                    <a:pt x="126" y="85"/>
                    <a:pt x="123" y="86"/>
                    <a:pt x="121" y="86"/>
                  </a:cubicBezTo>
                  <a:cubicBezTo>
                    <a:pt x="120" y="87"/>
                    <a:pt x="118" y="88"/>
                    <a:pt x="117" y="89"/>
                  </a:cubicBezTo>
                  <a:cubicBezTo>
                    <a:pt x="116" y="90"/>
                    <a:pt x="114" y="91"/>
                    <a:pt x="114" y="91"/>
                  </a:cubicBezTo>
                  <a:cubicBezTo>
                    <a:pt x="109" y="93"/>
                    <a:pt x="109" y="93"/>
                    <a:pt x="109" y="93"/>
                  </a:cubicBezTo>
                  <a:cubicBezTo>
                    <a:pt x="106" y="91"/>
                    <a:pt x="106" y="91"/>
                    <a:pt x="106" y="91"/>
                  </a:cubicBezTo>
                  <a:cubicBezTo>
                    <a:pt x="101" y="90"/>
                    <a:pt x="101" y="90"/>
                    <a:pt x="101" y="90"/>
                  </a:cubicBezTo>
                  <a:cubicBezTo>
                    <a:pt x="99" y="94"/>
                    <a:pt x="99" y="94"/>
                    <a:pt x="99" y="94"/>
                  </a:cubicBezTo>
                  <a:cubicBezTo>
                    <a:pt x="99" y="94"/>
                    <a:pt x="98" y="92"/>
                    <a:pt x="97" y="91"/>
                  </a:cubicBezTo>
                  <a:cubicBezTo>
                    <a:pt x="97" y="89"/>
                    <a:pt x="96" y="86"/>
                    <a:pt x="96" y="86"/>
                  </a:cubicBezTo>
                  <a:cubicBezTo>
                    <a:pt x="96" y="86"/>
                    <a:pt x="95" y="85"/>
                    <a:pt x="94" y="85"/>
                  </a:cubicBezTo>
                  <a:cubicBezTo>
                    <a:pt x="93" y="85"/>
                    <a:pt x="91" y="84"/>
                    <a:pt x="91" y="84"/>
                  </a:cubicBezTo>
                  <a:cubicBezTo>
                    <a:pt x="88" y="84"/>
                    <a:pt x="88" y="84"/>
                    <a:pt x="88" y="84"/>
                  </a:cubicBezTo>
                  <a:cubicBezTo>
                    <a:pt x="85" y="88"/>
                    <a:pt x="85" y="88"/>
                    <a:pt x="85" y="88"/>
                  </a:cubicBezTo>
                  <a:cubicBezTo>
                    <a:pt x="80" y="90"/>
                    <a:pt x="80" y="90"/>
                    <a:pt x="80" y="90"/>
                  </a:cubicBezTo>
                  <a:cubicBezTo>
                    <a:pt x="76" y="88"/>
                    <a:pt x="76" y="88"/>
                    <a:pt x="76" y="88"/>
                  </a:cubicBezTo>
                  <a:cubicBezTo>
                    <a:pt x="76" y="88"/>
                    <a:pt x="75" y="86"/>
                    <a:pt x="74" y="87"/>
                  </a:cubicBezTo>
                  <a:cubicBezTo>
                    <a:pt x="73" y="87"/>
                    <a:pt x="70" y="86"/>
                    <a:pt x="70" y="86"/>
                  </a:cubicBezTo>
                  <a:cubicBezTo>
                    <a:pt x="70" y="86"/>
                    <a:pt x="69" y="85"/>
                    <a:pt x="69" y="84"/>
                  </a:cubicBezTo>
                  <a:cubicBezTo>
                    <a:pt x="69" y="83"/>
                    <a:pt x="66" y="81"/>
                    <a:pt x="66" y="81"/>
                  </a:cubicBezTo>
                  <a:cubicBezTo>
                    <a:pt x="66" y="81"/>
                    <a:pt x="62" y="79"/>
                    <a:pt x="61" y="79"/>
                  </a:cubicBezTo>
                  <a:cubicBezTo>
                    <a:pt x="60" y="80"/>
                    <a:pt x="57" y="80"/>
                    <a:pt x="56" y="80"/>
                  </a:cubicBezTo>
                  <a:cubicBezTo>
                    <a:pt x="54" y="80"/>
                    <a:pt x="49" y="79"/>
                    <a:pt x="49" y="79"/>
                  </a:cubicBezTo>
                  <a:cubicBezTo>
                    <a:pt x="45" y="82"/>
                    <a:pt x="45" y="82"/>
                    <a:pt x="45" y="82"/>
                  </a:cubicBezTo>
                  <a:cubicBezTo>
                    <a:pt x="45" y="82"/>
                    <a:pt x="43" y="82"/>
                    <a:pt x="41" y="83"/>
                  </a:cubicBezTo>
                  <a:cubicBezTo>
                    <a:pt x="40" y="83"/>
                    <a:pt x="38" y="84"/>
                    <a:pt x="38" y="84"/>
                  </a:cubicBezTo>
                  <a:cubicBezTo>
                    <a:pt x="38" y="84"/>
                    <a:pt x="34" y="83"/>
                    <a:pt x="33" y="83"/>
                  </a:cubicBezTo>
                  <a:cubicBezTo>
                    <a:pt x="32" y="83"/>
                    <a:pt x="32" y="83"/>
                    <a:pt x="30" y="83"/>
                  </a:cubicBezTo>
                  <a:cubicBezTo>
                    <a:pt x="28" y="83"/>
                    <a:pt x="23" y="83"/>
                    <a:pt x="23" y="83"/>
                  </a:cubicBezTo>
                  <a:cubicBezTo>
                    <a:pt x="26" y="80"/>
                    <a:pt x="26" y="80"/>
                    <a:pt x="26" y="80"/>
                  </a:cubicBezTo>
                  <a:cubicBezTo>
                    <a:pt x="26" y="80"/>
                    <a:pt x="27" y="78"/>
                    <a:pt x="26" y="77"/>
                  </a:cubicBezTo>
                  <a:cubicBezTo>
                    <a:pt x="25" y="76"/>
                    <a:pt x="25" y="75"/>
                    <a:pt x="24" y="75"/>
                  </a:cubicBezTo>
                  <a:cubicBezTo>
                    <a:pt x="23" y="74"/>
                    <a:pt x="20" y="72"/>
                    <a:pt x="20" y="72"/>
                  </a:cubicBezTo>
                  <a:cubicBezTo>
                    <a:pt x="20" y="72"/>
                    <a:pt x="20" y="72"/>
                    <a:pt x="20" y="71"/>
                  </a:cubicBezTo>
                  <a:cubicBezTo>
                    <a:pt x="19" y="70"/>
                    <a:pt x="18" y="67"/>
                    <a:pt x="18" y="67"/>
                  </a:cubicBezTo>
                  <a:cubicBezTo>
                    <a:pt x="17" y="65"/>
                    <a:pt x="17" y="65"/>
                    <a:pt x="17" y="65"/>
                  </a:cubicBezTo>
                  <a:cubicBezTo>
                    <a:pt x="17" y="65"/>
                    <a:pt x="14" y="63"/>
                    <a:pt x="15" y="61"/>
                  </a:cubicBezTo>
                  <a:cubicBezTo>
                    <a:pt x="16" y="59"/>
                    <a:pt x="18" y="54"/>
                    <a:pt x="18" y="54"/>
                  </a:cubicBezTo>
                  <a:cubicBezTo>
                    <a:pt x="19" y="49"/>
                    <a:pt x="19" y="49"/>
                    <a:pt x="19" y="49"/>
                  </a:cubicBezTo>
                  <a:cubicBezTo>
                    <a:pt x="18" y="46"/>
                    <a:pt x="18" y="46"/>
                    <a:pt x="18" y="46"/>
                  </a:cubicBezTo>
                  <a:cubicBezTo>
                    <a:pt x="16" y="43"/>
                    <a:pt x="16" y="43"/>
                    <a:pt x="16" y="43"/>
                  </a:cubicBezTo>
                  <a:cubicBezTo>
                    <a:pt x="16" y="43"/>
                    <a:pt x="15" y="43"/>
                    <a:pt x="14" y="41"/>
                  </a:cubicBezTo>
                  <a:cubicBezTo>
                    <a:pt x="14" y="38"/>
                    <a:pt x="14" y="38"/>
                    <a:pt x="13" y="37"/>
                  </a:cubicBezTo>
                  <a:cubicBezTo>
                    <a:pt x="12" y="35"/>
                    <a:pt x="8" y="34"/>
                    <a:pt x="8" y="34"/>
                  </a:cubicBezTo>
                  <a:cubicBezTo>
                    <a:pt x="3" y="34"/>
                    <a:pt x="3" y="34"/>
                    <a:pt x="3" y="34"/>
                  </a:cubicBezTo>
                  <a:lnTo>
                    <a:pt x="2" y="33"/>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48" name="Freeform 219"/>
            <p:cNvSpPr>
              <a:spLocks/>
            </p:cNvSpPr>
            <p:nvPr/>
          </p:nvSpPr>
          <p:spPr bwMode="auto">
            <a:xfrm>
              <a:off x="5550394" y="2957026"/>
              <a:ext cx="547516" cy="376093"/>
            </a:xfrm>
            <a:custGeom>
              <a:avLst/>
              <a:gdLst>
                <a:gd name="T0" fmla="*/ 28 w 240"/>
                <a:gd name="T1" fmla="*/ 61 h 170"/>
                <a:gd name="T2" fmla="*/ 31 w 240"/>
                <a:gd name="T3" fmla="*/ 54 h 170"/>
                <a:gd name="T4" fmla="*/ 44 w 240"/>
                <a:gd name="T5" fmla="*/ 55 h 170"/>
                <a:gd name="T6" fmla="*/ 64 w 240"/>
                <a:gd name="T7" fmla="*/ 59 h 170"/>
                <a:gd name="T8" fmla="*/ 96 w 240"/>
                <a:gd name="T9" fmla="*/ 52 h 170"/>
                <a:gd name="T10" fmla="*/ 95 w 240"/>
                <a:gd name="T11" fmla="*/ 41 h 170"/>
                <a:gd name="T12" fmla="*/ 115 w 240"/>
                <a:gd name="T13" fmla="*/ 36 h 170"/>
                <a:gd name="T14" fmla="*/ 127 w 240"/>
                <a:gd name="T15" fmla="*/ 30 h 170"/>
                <a:gd name="T16" fmla="*/ 139 w 240"/>
                <a:gd name="T17" fmla="*/ 24 h 170"/>
                <a:gd name="T18" fmla="*/ 148 w 240"/>
                <a:gd name="T19" fmla="*/ 9 h 170"/>
                <a:gd name="T20" fmla="*/ 168 w 240"/>
                <a:gd name="T21" fmla="*/ 5 h 170"/>
                <a:gd name="T22" fmla="*/ 186 w 240"/>
                <a:gd name="T23" fmla="*/ 1 h 170"/>
                <a:gd name="T24" fmla="*/ 207 w 240"/>
                <a:gd name="T25" fmla="*/ 6 h 170"/>
                <a:gd name="T26" fmla="*/ 218 w 240"/>
                <a:gd name="T27" fmla="*/ 11 h 170"/>
                <a:gd name="T28" fmla="*/ 229 w 240"/>
                <a:gd name="T29" fmla="*/ 17 h 170"/>
                <a:gd name="T30" fmla="*/ 238 w 240"/>
                <a:gd name="T31" fmla="*/ 23 h 170"/>
                <a:gd name="T32" fmla="*/ 234 w 240"/>
                <a:gd name="T33" fmla="*/ 33 h 170"/>
                <a:gd name="T34" fmla="*/ 224 w 240"/>
                <a:gd name="T35" fmla="*/ 39 h 170"/>
                <a:gd name="T36" fmla="*/ 217 w 240"/>
                <a:gd name="T37" fmla="*/ 48 h 170"/>
                <a:gd name="T38" fmla="*/ 213 w 240"/>
                <a:gd name="T39" fmla="*/ 62 h 170"/>
                <a:gd name="T40" fmla="*/ 206 w 240"/>
                <a:gd name="T41" fmla="*/ 75 h 170"/>
                <a:gd name="T42" fmla="*/ 201 w 240"/>
                <a:gd name="T43" fmla="*/ 90 h 170"/>
                <a:gd name="T44" fmla="*/ 199 w 240"/>
                <a:gd name="T45" fmla="*/ 106 h 170"/>
                <a:gd name="T46" fmla="*/ 196 w 240"/>
                <a:gd name="T47" fmla="*/ 117 h 170"/>
                <a:gd name="T48" fmla="*/ 192 w 240"/>
                <a:gd name="T49" fmla="*/ 126 h 170"/>
                <a:gd name="T50" fmla="*/ 177 w 240"/>
                <a:gd name="T51" fmla="*/ 135 h 170"/>
                <a:gd name="T52" fmla="*/ 168 w 240"/>
                <a:gd name="T53" fmla="*/ 139 h 170"/>
                <a:gd name="T54" fmla="*/ 153 w 240"/>
                <a:gd name="T55" fmla="*/ 139 h 170"/>
                <a:gd name="T56" fmla="*/ 139 w 240"/>
                <a:gd name="T57" fmla="*/ 141 h 170"/>
                <a:gd name="T58" fmla="*/ 130 w 240"/>
                <a:gd name="T59" fmla="*/ 144 h 170"/>
                <a:gd name="T60" fmla="*/ 123 w 240"/>
                <a:gd name="T61" fmla="*/ 152 h 170"/>
                <a:gd name="T62" fmla="*/ 115 w 240"/>
                <a:gd name="T63" fmla="*/ 152 h 170"/>
                <a:gd name="T64" fmla="*/ 105 w 240"/>
                <a:gd name="T65" fmla="*/ 159 h 170"/>
                <a:gd name="T66" fmla="*/ 94 w 240"/>
                <a:gd name="T67" fmla="*/ 167 h 170"/>
                <a:gd name="T68" fmla="*/ 80 w 240"/>
                <a:gd name="T69" fmla="*/ 170 h 170"/>
                <a:gd name="T70" fmla="*/ 64 w 240"/>
                <a:gd name="T71" fmla="*/ 168 h 170"/>
                <a:gd name="T72" fmla="*/ 55 w 240"/>
                <a:gd name="T73" fmla="*/ 162 h 170"/>
                <a:gd name="T74" fmla="*/ 42 w 240"/>
                <a:gd name="T75" fmla="*/ 152 h 170"/>
                <a:gd name="T76" fmla="*/ 26 w 240"/>
                <a:gd name="T77" fmla="*/ 143 h 170"/>
                <a:gd name="T78" fmla="*/ 16 w 240"/>
                <a:gd name="T79" fmla="*/ 135 h 170"/>
                <a:gd name="T80" fmla="*/ 7 w 240"/>
                <a:gd name="T81" fmla="*/ 121 h 170"/>
                <a:gd name="T82" fmla="*/ 0 w 240"/>
                <a:gd name="T83" fmla="*/ 117 h 170"/>
                <a:gd name="T84" fmla="*/ 3 w 240"/>
                <a:gd name="T85" fmla="*/ 109 h 170"/>
                <a:gd name="T86" fmla="*/ 8 w 240"/>
                <a:gd name="T87" fmla="*/ 97 h 170"/>
                <a:gd name="T88" fmla="*/ 7 w 240"/>
                <a:gd name="T89" fmla="*/ 88 h 170"/>
                <a:gd name="T90" fmla="*/ 12 w 240"/>
                <a:gd name="T91" fmla="*/ 74 h 170"/>
                <a:gd name="T92" fmla="*/ 8 w 240"/>
                <a:gd name="T93" fmla="*/ 69 h 170"/>
                <a:gd name="T94" fmla="*/ 20 w 240"/>
                <a:gd name="T95" fmla="*/ 70 h 170"/>
                <a:gd name="T96" fmla="*/ 27 w 240"/>
                <a:gd name="T97" fmla="*/ 6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0" h="170">
                  <a:moveTo>
                    <a:pt x="28" y="61"/>
                  </a:moveTo>
                  <a:cubicBezTo>
                    <a:pt x="28" y="61"/>
                    <a:pt x="28" y="61"/>
                    <a:pt x="28" y="61"/>
                  </a:cubicBezTo>
                  <a:cubicBezTo>
                    <a:pt x="28" y="61"/>
                    <a:pt x="28" y="61"/>
                    <a:pt x="28" y="61"/>
                  </a:cubicBezTo>
                  <a:cubicBezTo>
                    <a:pt x="28" y="60"/>
                    <a:pt x="28" y="60"/>
                    <a:pt x="28" y="60"/>
                  </a:cubicBezTo>
                  <a:cubicBezTo>
                    <a:pt x="28" y="58"/>
                    <a:pt x="28" y="58"/>
                    <a:pt x="28" y="58"/>
                  </a:cubicBezTo>
                  <a:cubicBezTo>
                    <a:pt x="31" y="54"/>
                    <a:pt x="31" y="54"/>
                    <a:pt x="31" y="54"/>
                  </a:cubicBezTo>
                  <a:cubicBezTo>
                    <a:pt x="31" y="49"/>
                    <a:pt x="31" y="49"/>
                    <a:pt x="31" y="49"/>
                  </a:cubicBezTo>
                  <a:cubicBezTo>
                    <a:pt x="39" y="50"/>
                    <a:pt x="39" y="50"/>
                    <a:pt x="39" y="50"/>
                  </a:cubicBezTo>
                  <a:cubicBezTo>
                    <a:pt x="44" y="55"/>
                    <a:pt x="44" y="55"/>
                    <a:pt x="44" y="55"/>
                  </a:cubicBezTo>
                  <a:cubicBezTo>
                    <a:pt x="51" y="59"/>
                    <a:pt x="51" y="59"/>
                    <a:pt x="51" y="59"/>
                  </a:cubicBezTo>
                  <a:cubicBezTo>
                    <a:pt x="55" y="61"/>
                    <a:pt x="55" y="61"/>
                    <a:pt x="55" y="61"/>
                  </a:cubicBezTo>
                  <a:cubicBezTo>
                    <a:pt x="64" y="59"/>
                    <a:pt x="64" y="59"/>
                    <a:pt x="64" y="59"/>
                  </a:cubicBezTo>
                  <a:cubicBezTo>
                    <a:pt x="81" y="58"/>
                    <a:pt x="81" y="58"/>
                    <a:pt x="81" y="58"/>
                  </a:cubicBezTo>
                  <a:cubicBezTo>
                    <a:pt x="81" y="58"/>
                    <a:pt x="90" y="57"/>
                    <a:pt x="91" y="56"/>
                  </a:cubicBezTo>
                  <a:cubicBezTo>
                    <a:pt x="92" y="55"/>
                    <a:pt x="98" y="54"/>
                    <a:pt x="96" y="52"/>
                  </a:cubicBezTo>
                  <a:cubicBezTo>
                    <a:pt x="94" y="51"/>
                    <a:pt x="90" y="48"/>
                    <a:pt x="90" y="48"/>
                  </a:cubicBezTo>
                  <a:cubicBezTo>
                    <a:pt x="90" y="46"/>
                    <a:pt x="90" y="46"/>
                    <a:pt x="90" y="46"/>
                  </a:cubicBezTo>
                  <a:cubicBezTo>
                    <a:pt x="95" y="41"/>
                    <a:pt x="95" y="41"/>
                    <a:pt x="95" y="41"/>
                  </a:cubicBezTo>
                  <a:cubicBezTo>
                    <a:pt x="104" y="38"/>
                    <a:pt x="104" y="38"/>
                    <a:pt x="104" y="38"/>
                  </a:cubicBezTo>
                  <a:cubicBezTo>
                    <a:pt x="111" y="37"/>
                    <a:pt x="111" y="37"/>
                    <a:pt x="111" y="37"/>
                  </a:cubicBezTo>
                  <a:cubicBezTo>
                    <a:pt x="115" y="36"/>
                    <a:pt x="115" y="36"/>
                    <a:pt x="115" y="36"/>
                  </a:cubicBezTo>
                  <a:cubicBezTo>
                    <a:pt x="117" y="30"/>
                    <a:pt x="117" y="30"/>
                    <a:pt x="117" y="30"/>
                  </a:cubicBezTo>
                  <a:cubicBezTo>
                    <a:pt x="123" y="29"/>
                    <a:pt x="123" y="29"/>
                    <a:pt x="123" y="29"/>
                  </a:cubicBezTo>
                  <a:cubicBezTo>
                    <a:pt x="127" y="30"/>
                    <a:pt x="127" y="30"/>
                    <a:pt x="127" y="30"/>
                  </a:cubicBezTo>
                  <a:cubicBezTo>
                    <a:pt x="133" y="30"/>
                    <a:pt x="133" y="30"/>
                    <a:pt x="133" y="30"/>
                  </a:cubicBezTo>
                  <a:cubicBezTo>
                    <a:pt x="136" y="26"/>
                    <a:pt x="136" y="26"/>
                    <a:pt x="136" y="26"/>
                  </a:cubicBezTo>
                  <a:cubicBezTo>
                    <a:pt x="139" y="24"/>
                    <a:pt x="139" y="24"/>
                    <a:pt x="139" y="24"/>
                  </a:cubicBezTo>
                  <a:cubicBezTo>
                    <a:pt x="143" y="22"/>
                    <a:pt x="143" y="22"/>
                    <a:pt x="143" y="22"/>
                  </a:cubicBezTo>
                  <a:cubicBezTo>
                    <a:pt x="146" y="16"/>
                    <a:pt x="146" y="16"/>
                    <a:pt x="146" y="16"/>
                  </a:cubicBezTo>
                  <a:cubicBezTo>
                    <a:pt x="148" y="9"/>
                    <a:pt x="148" y="9"/>
                    <a:pt x="148" y="9"/>
                  </a:cubicBezTo>
                  <a:cubicBezTo>
                    <a:pt x="149" y="6"/>
                    <a:pt x="149" y="6"/>
                    <a:pt x="149" y="6"/>
                  </a:cubicBezTo>
                  <a:cubicBezTo>
                    <a:pt x="163" y="2"/>
                    <a:pt x="163" y="2"/>
                    <a:pt x="163" y="2"/>
                  </a:cubicBezTo>
                  <a:cubicBezTo>
                    <a:pt x="168" y="5"/>
                    <a:pt x="168" y="5"/>
                    <a:pt x="168" y="5"/>
                  </a:cubicBezTo>
                  <a:cubicBezTo>
                    <a:pt x="175" y="4"/>
                    <a:pt x="175" y="4"/>
                    <a:pt x="175" y="4"/>
                  </a:cubicBezTo>
                  <a:cubicBezTo>
                    <a:pt x="180" y="0"/>
                    <a:pt x="180" y="0"/>
                    <a:pt x="180" y="0"/>
                  </a:cubicBezTo>
                  <a:cubicBezTo>
                    <a:pt x="186" y="1"/>
                    <a:pt x="186" y="1"/>
                    <a:pt x="186" y="1"/>
                  </a:cubicBezTo>
                  <a:cubicBezTo>
                    <a:pt x="194" y="9"/>
                    <a:pt x="194" y="9"/>
                    <a:pt x="194" y="9"/>
                  </a:cubicBezTo>
                  <a:cubicBezTo>
                    <a:pt x="202" y="9"/>
                    <a:pt x="202" y="9"/>
                    <a:pt x="202" y="9"/>
                  </a:cubicBezTo>
                  <a:cubicBezTo>
                    <a:pt x="207" y="6"/>
                    <a:pt x="207" y="6"/>
                    <a:pt x="207" y="6"/>
                  </a:cubicBezTo>
                  <a:cubicBezTo>
                    <a:pt x="212" y="4"/>
                    <a:pt x="212" y="4"/>
                    <a:pt x="212" y="4"/>
                  </a:cubicBezTo>
                  <a:cubicBezTo>
                    <a:pt x="215" y="7"/>
                    <a:pt x="215" y="7"/>
                    <a:pt x="215" y="7"/>
                  </a:cubicBezTo>
                  <a:cubicBezTo>
                    <a:pt x="218" y="11"/>
                    <a:pt x="218" y="11"/>
                    <a:pt x="218" y="11"/>
                  </a:cubicBezTo>
                  <a:cubicBezTo>
                    <a:pt x="223" y="10"/>
                    <a:pt x="223" y="10"/>
                    <a:pt x="223" y="10"/>
                  </a:cubicBezTo>
                  <a:cubicBezTo>
                    <a:pt x="226" y="14"/>
                    <a:pt x="226" y="14"/>
                    <a:pt x="226" y="14"/>
                  </a:cubicBezTo>
                  <a:cubicBezTo>
                    <a:pt x="229" y="17"/>
                    <a:pt x="229" y="17"/>
                    <a:pt x="229" y="17"/>
                  </a:cubicBezTo>
                  <a:cubicBezTo>
                    <a:pt x="234" y="16"/>
                    <a:pt x="234" y="16"/>
                    <a:pt x="234" y="16"/>
                  </a:cubicBezTo>
                  <a:cubicBezTo>
                    <a:pt x="239" y="19"/>
                    <a:pt x="239" y="19"/>
                    <a:pt x="239" y="19"/>
                  </a:cubicBezTo>
                  <a:cubicBezTo>
                    <a:pt x="238" y="23"/>
                    <a:pt x="238" y="23"/>
                    <a:pt x="238" y="23"/>
                  </a:cubicBezTo>
                  <a:cubicBezTo>
                    <a:pt x="240" y="28"/>
                    <a:pt x="240" y="28"/>
                    <a:pt x="240" y="28"/>
                  </a:cubicBezTo>
                  <a:cubicBezTo>
                    <a:pt x="237" y="31"/>
                    <a:pt x="237" y="31"/>
                    <a:pt x="237" y="31"/>
                  </a:cubicBezTo>
                  <a:cubicBezTo>
                    <a:pt x="237" y="31"/>
                    <a:pt x="236" y="33"/>
                    <a:pt x="234" y="33"/>
                  </a:cubicBezTo>
                  <a:cubicBezTo>
                    <a:pt x="233" y="34"/>
                    <a:pt x="231" y="35"/>
                    <a:pt x="231" y="35"/>
                  </a:cubicBezTo>
                  <a:cubicBezTo>
                    <a:pt x="228" y="38"/>
                    <a:pt x="228" y="38"/>
                    <a:pt x="228" y="38"/>
                  </a:cubicBezTo>
                  <a:cubicBezTo>
                    <a:pt x="224" y="39"/>
                    <a:pt x="224" y="39"/>
                    <a:pt x="224" y="39"/>
                  </a:cubicBezTo>
                  <a:cubicBezTo>
                    <a:pt x="221" y="40"/>
                    <a:pt x="221" y="40"/>
                    <a:pt x="221" y="40"/>
                  </a:cubicBezTo>
                  <a:cubicBezTo>
                    <a:pt x="219" y="42"/>
                    <a:pt x="219" y="42"/>
                    <a:pt x="219" y="42"/>
                  </a:cubicBezTo>
                  <a:cubicBezTo>
                    <a:pt x="217" y="48"/>
                    <a:pt x="217" y="48"/>
                    <a:pt x="217" y="48"/>
                  </a:cubicBezTo>
                  <a:cubicBezTo>
                    <a:pt x="214" y="51"/>
                    <a:pt x="214" y="51"/>
                    <a:pt x="214" y="51"/>
                  </a:cubicBezTo>
                  <a:cubicBezTo>
                    <a:pt x="213" y="56"/>
                    <a:pt x="213" y="56"/>
                    <a:pt x="213" y="56"/>
                  </a:cubicBezTo>
                  <a:cubicBezTo>
                    <a:pt x="213" y="56"/>
                    <a:pt x="215" y="61"/>
                    <a:pt x="213" y="62"/>
                  </a:cubicBezTo>
                  <a:cubicBezTo>
                    <a:pt x="212" y="62"/>
                    <a:pt x="211" y="63"/>
                    <a:pt x="211" y="63"/>
                  </a:cubicBezTo>
                  <a:cubicBezTo>
                    <a:pt x="210" y="71"/>
                    <a:pt x="210" y="71"/>
                    <a:pt x="210" y="71"/>
                  </a:cubicBezTo>
                  <a:cubicBezTo>
                    <a:pt x="206" y="75"/>
                    <a:pt x="206" y="75"/>
                    <a:pt x="206" y="75"/>
                  </a:cubicBezTo>
                  <a:cubicBezTo>
                    <a:pt x="205" y="83"/>
                    <a:pt x="205" y="83"/>
                    <a:pt x="205" y="83"/>
                  </a:cubicBezTo>
                  <a:cubicBezTo>
                    <a:pt x="205" y="83"/>
                    <a:pt x="207" y="87"/>
                    <a:pt x="204" y="87"/>
                  </a:cubicBezTo>
                  <a:cubicBezTo>
                    <a:pt x="202" y="88"/>
                    <a:pt x="201" y="90"/>
                    <a:pt x="201" y="90"/>
                  </a:cubicBezTo>
                  <a:cubicBezTo>
                    <a:pt x="201" y="97"/>
                    <a:pt x="201" y="97"/>
                    <a:pt x="201" y="97"/>
                  </a:cubicBezTo>
                  <a:cubicBezTo>
                    <a:pt x="198" y="102"/>
                    <a:pt x="198" y="102"/>
                    <a:pt x="198" y="102"/>
                  </a:cubicBezTo>
                  <a:cubicBezTo>
                    <a:pt x="199" y="106"/>
                    <a:pt x="199" y="106"/>
                    <a:pt x="199" y="106"/>
                  </a:cubicBezTo>
                  <a:cubicBezTo>
                    <a:pt x="197" y="109"/>
                    <a:pt x="197" y="109"/>
                    <a:pt x="197" y="109"/>
                  </a:cubicBezTo>
                  <a:cubicBezTo>
                    <a:pt x="198" y="114"/>
                    <a:pt x="198" y="114"/>
                    <a:pt x="198" y="114"/>
                  </a:cubicBezTo>
                  <a:cubicBezTo>
                    <a:pt x="196" y="117"/>
                    <a:pt x="196" y="117"/>
                    <a:pt x="196" y="117"/>
                  </a:cubicBezTo>
                  <a:cubicBezTo>
                    <a:pt x="195" y="118"/>
                    <a:pt x="195" y="118"/>
                    <a:pt x="195" y="118"/>
                  </a:cubicBezTo>
                  <a:cubicBezTo>
                    <a:pt x="194" y="121"/>
                    <a:pt x="194" y="121"/>
                    <a:pt x="194" y="121"/>
                  </a:cubicBezTo>
                  <a:cubicBezTo>
                    <a:pt x="192" y="126"/>
                    <a:pt x="192" y="126"/>
                    <a:pt x="192" y="126"/>
                  </a:cubicBezTo>
                  <a:cubicBezTo>
                    <a:pt x="184" y="133"/>
                    <a:pt x="184" y="133"/>
                    <a:pt x="184" y="133"/>
                  </a:cubicBezTo>
                  <a:cubicBezTo>
                    <a:pt x="180" y="132"/>
                    <a:pt x="180" y="132"/>
                    <a:pt x="180" y="132"/>
                  </a:cubicBezTo>
                  <a:cubicBezTo>
                    <a:pt x="177" y="135"/>
                    <a:pt x="177" y="135"/>
                    <a:pt x="177" y="135"/>
                  </a:cubicBezTo>
                  <a:cubicBezTo>
                    <a:pt x="177" y="135"/>
                    <a:pt x="178" y="135"/>
                    <a:pt x="176" y="137"/>
                  </a:cubicBezTo>
                  <a:cubicBezTo>
                    <a:pt x="174" y="138"/>
                    <a:pt x="170" y="139"/>
                    <a:pt x="170" y="139"/>
                  </a:cubicBezTo>
                  <a:cubicBezTo>
                    <a:pt x="168" y="139"/>
                    <a:pt x="168" y="139"/>
                    <a:pt x="168" y="139"/>
                  </a:cubicBezTo>
                  <a:cubicBezTo>
                    <a:pt x="161" y="139"/>
                    <a:pt x="161" y="139"/>
                    <a:pt x="161" y="139"/>
                  </a:cubicBezTo>
                  <a:cubicBezTo>
                    <a:pt x="161" y="139"/>
                    <a:pt x="160" y="138"/>
                    <a:pt x="159" y="139"/>
                  </a:cubicBezTo>
                  <a:cubicBezTo>
                    <a:pt x="158" y="139"/>
                    <a:pt x="153" y="139"/>
                    <a:pt x="153" y="139"/>
                  </a:cubicBezTo>
                  <a:cubicBezTo>
                    <a:pt x="153" y="139"/>
                    <a:pt x="151" y="138"/>
                    <a:pt x="150" y="138"/>
                  </a:cubicBezTo>
                  <a:cubicBezTo>
                    <a:pt x="149" y="138"/>
                    <a:pt x="143" y="139"/>
                    <a:pt x="143" y="139"/>
                  </a:cubicBezTo>
                  <a:cubicBezTo>
                    <a:pt x="139" y="141"/>
                    <a:pt x="139" y="141"/>
                    <a:pt x="139" y="141"/>
                  </a:cubicBezTo>
                  <a:cubicBezTo>
                    <a:pt x="139" y="141"/>
                    <a:pt x="138" y="139"/>
                    <a:pt x="137" y="140"/>
                  </a:cubicBezTo>
                  <a:cubicBezTo>
                    <a:pt x="135" y="140"/>
                    <a:pt x="130" y="142"/>
                    <a:pt x="130" y="142"/>
                  </a:cubicBezTo>
                  <a:cubicBezTo>
                    <a:pt x="130" y="142"/>
                    <a:pt x="132" y="144"/>
                    <a:pt x="130" y="144"/>
                  </a:cubicBezTo>
                  <a:cubicBezTo>
                    <a:pt x="129" y="144"/>
                    <a:pt x="126" y="148"/>
                    <a:pt x="126" y="148"/>
                  </a:cubicBezTo>
                  <a:cubicBezTo>
                    <a:pt x="124" y="149"/>
                    <a:pt x="124" y="149"/>
                    <a:pt x="124" y="149"/>
                  </a:cubicBezTo>
                  <a:cubicBezTo>
                    <a:pt x="123" y="152"/>
                    <a:pt x="123" y="152"/>
                    <a:pt x="123" y="152"/>
                  </a:cubicBezTo>
                  <a:cubicBezTo>
                    <a:pt x="123" y="152"/>
                    <a:pt x="122" y="152"/>
                    <a:pt x="120" y="152"/>
                  </a:cubicBezTo>
                  <a:cubicBezTo>
                    <a:pt x="119" y="152"/>
                    <a:pt x="116" y="153"/>
                    <a:pt x="116" y="153"/>
                  </a:cubicBezTo>
                  <a:cubicBezTo>
                    <a:pt x="115" y="152"/>
                    <a:pt x="115" y="152"/>
                    <a:pt x="115" y="152"/>
                  </a:cubicBezTo>
                  <a:cubicBezTo>
                    <a:pt x="111" y="158"/>
                    <a:pt x="111" y="158"/>
                    <a:pt x="111" y="158"/>
                  </a:cubicBezTo>
                  <a:cubicBezTo>
                    <a:pt x="107" y="160"/>
                    <a:pt x="107" y="160"/>
                    <a:pt x="107" y="160"/>
                  </a:cubicBezTo>
                  <a:cubicBezTo>
                    <a:pt x="105" y="159"/>
                    <a:pt x="105" y="159"/>
                    <a:pt x="105" y="159"/>
                  </a:cubicBezTo>
                  <a:cubicBezTo>
                    <a:pt x="103" y="164"/>
                    <a:pt x="103" y="164"/>
                    <a:pt x="103" y="164"/>
                  </a:cubicBezTo>
                  <a:cubicBezTo>
                    <a:pt x="103" y="164"/>
                    <a:pt x="100" y="165"/>
                    <a:pt x="100" y="166"/>
                  </a:cubicBezTo>
                  <a:cubicBezTo>
                    <a:pt x="99" y="167"/>
                    <a:pt x="94" y="167"/>
                    <a:pt x="94" y="167"/>
                  </a:cubicBezTo>
                  <a:cubicBezTo>
                    <a:pt x="90" y="167"/>
                    <a:pt x="90" y="167"/>
                    <a:pt x="90" y="167"/>
                  </a:cubicBezTo>
                  <a:cubicBezTo>
                    <a:pt x="83" y="169"/>
                    <a:pt x="83" y="169"/>
                    <a:pt x="83" y="169"/>
                  </a:cubicBezTo>
                  <a:cubicBezTo>
                    <a:pt x="83" y="169"/>
                    <a:pt x="81" y="170"/>
                    <a:pt x="80" y="170"/>
                  </a:cubicBezTo>
                  <a:cubicBezTo>
                    <a:pt x="79" y="170"/>
                    <a:pt x="74" y="169"/>
                    <a:pt x="74" y="169"/>
                  </a:cubicBezTo>
                  <a:cubicBezTo>
                    <a:pt x="71" y="170"/>
                    <a:pt x="71" y="170"/>
                    <a:pt x="71" y="170"/>
                  </a:cubicBezTo>
                  <a:cubicBezTo>
                    <a:pt x="64" y="168"/>
                    <a:pt x="64" y="168"/>
                    <a:pt x="64" y="168"/>
                  </a:cubicBezTo>
                  <a:cubicBezTo>
                    <a:pt x="62" y="165"/>
                    <a:pt x="62" y="165"/>
                    <a:pt x="62" y="165"/>
                  </a:cubicBezTo>
                  <a:cubicBezTo>
                    <a:pt x="56" y="164"/>
                    <a:pt x="56" y="164"/>
                    <a:pt x="56" y="164"/>
                  </a:cubicBezTo>
                  <a:cubicBezTo>
                    <a:pt x="55" y="162"/>
                    <a:pt x="55" y="162"/>
                    <a:pt x="55" y="162"/>
                  </a:cubicBezTo>
                  <a:cubicBezTo>
                    <a:pt x="51" y="162"/>
                    <a:pt x="51" y="162"/>
                    <a:pt x="51" y="162"/>
                  </a:cubicBezTo>
                  <a:cubicBezTo>
                    <a:pt x="47" y="158"/>
                    <a:pt x="47" y="158"/>
                    <a:pt x="47" y="158"/>
                  </a:cubicBezTo>
                  <a:cubicBezTo>
                    <a:pt x="42" y="152"/>
                    <a:pt x="42" y="152"/>
                    <a:pt x="42" y="152"/>
                  </a:cubicBezTo>
                  <a:cubicBezTo>
                    <a:pt x="32" y="149"/>
                    <a:pt x="32" y="149"/>
                    <a:pt x="32" y="149"/>
                  </a:cubicBezTo>
                  <a:cubicBezTo>
                    <a:pt x="29" y="145"/>
                    <a:pt x="29" y="145"/>
                    <a:pt x="29" y="145"/>
                  </a:cubicBezTo>
                  <a:cubicBezTo>
                    <a:pt x="26" y="143"/>
                    <a:pt x="26" y="143"/>
                    <a:pt x="26" y="143"/>
                  </a:cubicBezTo>
                  <a:cubicBezTo>
                    <a:pt x="22" y="140"/>
                    <a:pt x="22" y="140"/>
                    <a:pt x="22" y="140"/>
                  </a:cubicBezTo>
                  <a:cubicBezTo>
                    <a:pt x="18" y="137"/>
                    <a:pt x="18" y="137"/>
                    <a:pt x="18" y="137"/>
                  </a:cubicBezTo>
                  <a:cubicBezTo>
                    <a:pt x="16" y="135"/>
                    <a:pt x="16" y="135"/>
                    <a:pt x="16" y="135"/>
                  </a:cubicBezTo>
                  <a:cubicBezTo>
                    <a:pt x="10" y="127"/>
                    <a:pt x="10" y="127"/>
                    <a:pt x="10" y="127"/>
                  </a:cubicBezTo>
                  <a:cubicBezTo>
                    <a:pt x="10" y="125"/>
                    <a:pt x="10" y="125"/>
                    <a:pt x="10" y="125"/>
                  </a:cubicBezTo>
                  <a:cubicBezTo>
                    <a:pt x="7" y="121"/>
                    <a:pt x="7" y="121"/>
                    <a:pt x="7" y="121"/>
                  </a:cubicBezTo>
                  <a:cubicBezTo>
                    <a:pt x="6" y="117"/>
                    <a:pt x="6" y="117"/>
                    <a:pt x="6" y="117"/>
                  </a:cubicBezTo>
                  <a:cubicBezTo>
                    <a:pt x="4" y="115"/>
                    <a:pt x="4" y="115"/>
                    <a:pt x="4" y="115"/>
                  </a:cubicBezTo>
                  <a:cubicBezTo>
                    <a:pt x="0" y="117"/>
                    <a:pt x="0" y="117"/>
                    <a:pt x="0" y="117"/>
                  </a:cubicBezTo>
                  <a:cubicBezTo>
                    <a:pt x="0" y="117"/>
                    <a:pt x="0" y="117"/>
                    <a:pt x="0" y="117"/>
                  </a:cubicBezTo>
                  <a:cubicBezTo>
                    <a:pt x="0" y="116"/>
                    <a:pt x="0" y="116"/>
                    <a:pt x="0" y="116"/>
                  </a:cubicBezTo>
                  <a:cubicBezTo>
                    <a:pt x="3" y="109"/>
                    <a:pt x="3" y="109"/>
                    <a:pt x="3" y="109"/>
                  </a:cubicBezTo>
                  <a:cubicBezTo>
                    <a:pt x="6" y="108"/>
                    <a:pt x="6" y="108"/>
                    <a:pt x="6" y="108"/>
                  </a:cubicBezTo>
                  <a:cubicBezTo>
                    <a:pt x="9" y="103"/>
                    <a:pt x="9" y="103"/>
                    <a:pt x="9" y="103"/>
                  </a:cubicBezTo>
                  <a:cubicBezTo>
                    <a:pt x="8" y="97"/>
                    <a:pt x="8" y="97"/>
                    <a:pt x="8" y="97"/>
                  </a:cubicBezTo>
                  <a:cubicBezTo>
                    <a:pt x="8" y="95"/>
                    <a:pt x="8" y="95"/>
                    <a:pt x="8" y="95"/>
                  </a:cubicBezTo>
                  <a:cubicBezTo>
                    <a:pt x="5" y="89"/>
                    <a:pt x="5" y="89"/>
                    <a:pt x="5" y="89"/>
                  </a:cubicBezTo>
                  <a:cubicBezTo>
                    <a:pt x="5" y="89"/>
                    <a:pt x="6" y="88"/>
                    <a:pt x="7" y="88"/>
                  </a:cubicBezTo>
                  <a:cubicBezTo>
                    <a:pt x="8" y="88"/>
                    <a:pt x="11" y="86"/>
                    <a:pt x="11" y="86"/>
                  </a:cubicBezTo>
                  <a:cubicBezTo>
                    <a:pt x="17" y="82"/>
                    <a:pt x="17" y="82"/>
                    <a:pt x="17" y="82"/>
                  </a:cubicBezTo>
                  <a:cubicBezTo>
                    <a:pt x="12" y="74"/>
                    <a:pt x="12" y="74"/>
                    <a:pt x="12" y="74"/>
                  </a:cubicBezTo>
                  <a:cubicBezTo>
                    <a:pt x="10" y="74"/>
                    <a:pt x="10" y="74"/>
                    <a:pt x="10" y="74"/>
                  </a:cubicBezTo>
                  <a:cubicBezTo>
                    <a:pt x="4" y="72"/>
                    <a:pt x="4" y="72"/>
                    <a:pt x="4" y="72"/>
                  </a:cubicBezTo>
                  <a:cubicBezTo>
                    <a:pt x="8" y="69"/>
                    <a:pt x="8" y="69"/>
                    <a:pt x="8" y="69"/>
                  </a:cubicBezTo>
                  <a:cubicBezTo>
                    <a:pt x="10" y="67"/>
                    <a:pt x="10" y="67"/>
                    <a:pt x="10" y="67"/>
                  </a:cubicBezTo>
                  <a:cubicBezTo>
                    <a:pt x="18" y="70"/>
                    <a:pt x="18" y="70"/>
                    <a:pt x="18" y="70"/>
                  </a:cubicBezTo>
                  <a:cubicBezTo>
                    <a:pt x="18" y="70"/>
                    <a:pt x="21" y="71"/>
                    <a:pt x="20" y="70"/>
                  </a:cubicBezTo>
                  <a:cubicBezTo>
                    <a:pt x="20" y="67"/>
                    <a:pt x="21" y="69"/>
                    <a:pt x="21" y="69"/>
                  </a:cubicBezTo>
                  <a:cubicBezTo>
                    <a:pt x="22" y="71"/>
                    <a:pt x="25" y="69"/>
                    <a:pt x="27" y="69"/>
                  </a:cubicBezTo>
                  <a:cubicBezTo>
                    <a:pt x="30" y="68"/>
                    <a:pt x="28" y="66"/>
                    <a:pt x="27" y="64"/>
                  </a:cubicBezTo>
                  <a:cubicBezTo>
                    <a:pt x="27" y="63"/>
                    <a:pt x="27" y="62"/>
                    <a:pt x="28" y="61"/>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49" name="Freeform 7"/>
            <p:cNvSpPr>
              <a:spLocks/>
            </p:cNvSpPr>
            <p:nvPr/>
          </p:nvSpPr>
          <p:spPr bwMode="auto">
            <a:xfrm>
              <a:off x="5991266" y="1973645"/>
              <a:ext cx="656360" cy="596634"/>
            </a:xfrm>
            <a:custGeom>
              <a:avLst/>
              <a:gdLst>
                <a:gd name="T0" fmla="*/ 83 w 288"/>
                <a:gd name="T1" fmla="*/ 55 h 270"/>
                <a:gd name="T2" fmla="*/ 75 w 288"/>
                <a:gd name="T3" fmla="*/ 45 h 270"/>
                <a:gd name="T4" fmla="*/ 82 w 288"/>
                <a:gd name="T5" fmla="*/ 27 h 270"/>
                <a:gd name="T6" fmla="*/ 101 w 288"/>
                <a:gd name="T7" fmla="*/ 24 h 270"/>
                <a:gd name="T8" fmla="*/ 107 w 288"/>
                <a:gd name="T9" fmla="*/ 4 h 270"/>
                <a:gd name="T10" fmla="*/ 121 w 288"/>
                <a:gd name="T11" fmla="*/ 2 h 270"/>
                <a:gd name="T12" fmla="*/ 136 w 288"/>
                <a:gd name="T13" fmla="*/ 5 h 270"/>
                <a:gd name="T14" fmla="*/ 153 w 288"/>
                <a:gd name="T15" fmla="*/ 7 h 270"/>
                <a:gd name="T16" fmla="*/ 166 w 288"/>
                <a:gd name="T17" fmla="*/ 4 h 270"/>
                <a:gd name="T18" fmla="*/ 189 w 288"/>
                <a:gd name="T19" fmla="*/ 5 h 270"/>
                <a:gd name="T20" fmla="*/ 200 w 288"/>
                <a:gd name="T21" fmla="*/ 6 h 270"/>
                <a:gd name="T22" fmla="*/ 202 w 288"/>
                <a:gd name="T23" fmla="*/ 24 h 270"/>
                <a:gd name="T24" fmla="*/ 210 w 288"/>
                <a:gd name="T25" fmla="*/ 39 h 270"/>
                <a:gd name="T26" fmla="*/ 222 w 288"/>
                <a:gd name="T27" fmla="*/ 53 h 270"/>
                <a:gd name="T28" fmla="*/ 228 w 288"/>
                <a:gd name="T29" fmla="*/ 65 h 270"/>
                <a:gd name="T30" fmla="*/ 251 w 288"/>
                <a:gd name="T31" fmla="*/ 80 h 270"/>
                <a:gd name="T32" fmla="*/ 263 w 288"/>
                <a:gd name="T33" fmla="*/ 85 h 270"/>
                <a:gd name="T34" fmla="*/ 275 w 288"/>
                <a:gd name="T35" fmla="*/ 92 h 270"/>
                <a:gd name="T36" fmla="*/ 288 w 288"/>
                <a:gd name="T37" fmla="*/ 104 h 270"/>
                <a:gd name="T38" fmla="*/ 274 w 288"/>
                <a:gd name="T39" fmla="*/ 121 h 270"/>
                <a:gd name="T40" fmla="*/ 252 w 288"/>
                <a:gd name="T41" fmla="*/ 124 h 270"/>
                <a:gd name="T42" fmla="*/ 259 w 288"/>
                <a:gd name="T43" fmla="*/ 138 h 270"/>
                <a:gd name="T44" fmla="*/ 264 w 288"/>
                <a:gd name="T45" fmla="*/ 151 h 270"/>
                <a:gd name="T46" fmla="*/ 271 w 288"/>
                <a:gd name="T47" fmla="*/ 164 h 270"/>
                <a:gd name="T48" fmla="*/ 276 w 288"/>
                <a:gd name="T49" fmla="*/ 170 h 270"/>
                <a:gd name="T50" fmla="*/ 269 w 288"/>
                <a:gd name="T51" fmla="*/ 182 h 270"/>
                <a:gd name="T52" fmla="*/ 249 w 288"/>
                <a:gd name="T53" fmla="*/ 211 h 270"/>
                <a:gd name="T54" fmla="*/ 260 w 288"/>
                <a:gd name="T55" fmla="*/ 230 h 270"/>
                <a:gd name="T56" fmla="*/ 240 w 288"/>
                <a:gd name="T57" fmla="*/ 225 h 270"/>
                <a:gd name="T58" fmla="*/ 222 w 288"/>
                <a:gd name="T59" fmla="*/ 234 h 270"/>
                <a:gd name="T60" fmla="*/ 207 w 288"/>
                <a:gd name="T61" fmla="*/ 228 h 270"/>
                <a:gd name="T62" fmla="*/ 188 w 288"/>
                <a:gd name="T63" fmla="*/ 235 h 270"/>
                <a:gd name="T64" fmla="*/ 171 w 288"/>
                <a:gd name="T65" fmla="*/ 242 h 270"/>
                <a:gd name="T66" fmla="*/ 154 w 288"/>
                <a:gd name="T67" fmla="*/ 242 h 270"/>
                <a:gd name="T68" fmla="*/ 129 w 288"/>
                <a:gd name="T69" fmla="*/ 240 h 270"/>
                <a:gd name="T70" fmla="*/ 87 w 288"/>
                <a:gd name="T71" fmla="*/ 242 h 270"/>
                <a:gd name="T72" fmla="*/ 56 w 288"/>
                <a:gd name="T73" fmla="*/ 249 h 270"/>
                <a:gd name="T74" fmla="*/ 51 w 288"/>
                <a:gd name="T75" fmla="*/ 253 h 270"/>
                <a:gd name="T76" fmla="*/ 44 w 288"/>
                <a:gd name="T77" fmla="*/ 266 h 270"/>
                <a:gd name="T78" fmla="*/ 27 w 288"/>
                <a:gd name="T79" fmla="*/ 270 h 270"/>
                <a:gd name="T80" fmla="*/ 25 w 288"/>
                <a:gd name="T81" fmla="*/ 249 h 270"/>
                <a:gd name="T82" fmla="*/ 8 w 288"/>
                <a:gd name="T83" fmla="*/ 237 h 270"/>
                <a:gd name="T84" fmla="*/ 21 w 288"/>
                <a:gd name="T85" fmla="*/ 216 h 270"/>
                <a:gd name="T86" fmla="*/ 22 w 288"/>
                <a:gd name="T87" fmla="*/ 194 h 270"/>
                <a:gd name="T88" fmla="*/ 13 w 288"/>
                <a:gd name="T89" fmla="*/ 175 h 270"/>
                <a:gd name="T90" fmla="*/ 9 w 288"/>
                <a:gd name="T91" fmla="*/ 145 h 270"/>
                <a:gd name="T92" fmla="*/ 36 w 288"/>
                <a:gd name="T93" fmla="*/ 136 h 270"/>
                <a:gd name="T94" fmla="*/ 47 w 288"/>
                <a:gd name="T95" fmla="*/ 127 h 270"/>
                <a:gd name="T96" fmla="*/ 59 w 288"/>
                <a:gd name="T97" fmla="*/ 116 h 270"/>
                <a:gd name="T98" fmla="*/ 67 w 288"/>
                <a:gd name="T99" fmla="*/ 115 h 270"/>
                <a:gd name="T100" fmla="*/ 61 w 288"/>
                <a:gd name="T101" fmla="*/ 103 h 270"/>
                <a:gd name="T102" fmla="*/ 60 w 288"/>
                <a:gd name="T103" fmla="*/ 82 h 270"/>
                <a:gd name="T104" fmla="*/ 73 w 288"/>
                <a:gd name="T105" fmla="*/ 6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8" h="270">
                  <a:moveTo>
                    <a:pt x="81" y="66"/>
                  </a:moveTo>
                  <a:cubicBezTo>
                    <a:pt x="80" y="61"/>
                    <a:pt x="80" y="61"/>
                    <a:pt x="80" y="61"/>
                  </a:cubicBezTo>
                  <a:cubicBezTo>
                    <a:pt x="84" y="59"/>
                    <a:pt x="84" y="59"/>
                    <a:pt x="84" y="59"/>
                  </a:cubicBezTo>
                  <a:cubicBezTo>
                    <a:pt x="83" y="55"/>
                    <a:pt x="83" y="55"/>
                    <a:pt x="83" y="55"/>
                  </a:cubicBezTo>
                  <a:cubicBezTo>
                    <a:pt x="76" y="56"/>
                    <a:pt x="76" y="56"/>
                    <a:pt x="76" y="56"/>
                  </a:cubicBezTo>
                  <a:cubicBezTo>
                    <a:pt x="73" y="55"/>
                    <a:pt x="73" y="55"/>
                    <a:pt x="73" y="55"/>
                  </a:cubicBezTo>
                  <a:cubicBezTo>
                    <a:pt x="73" y="50"/>
                    <a:pt x="73" y="50"/>
                    <a:pt x="73" y="50"/>
                  </a:cubicBezTo>
                  <a:cubicBezTo>
                    <a:pt x="75" y="45"/>
                    <a:pt x="75" y="45"/>
                    <a:pt x="75" y="45"/>
                  </a:cubicBezTo>
                  <a:cubicBezTo>
                    <a:pt x="74" y="36"/>
                    <a:pt x="74" y="36"/>
                    <a:pt x="74" y="36"/>
                  </a:cubicBezTo>
                  <a:cubicBezTo>
                    <a:pt x="74" y="36"/>
                    <a:pt x="72" y="36"/>
                    <a:pt x="75" y="34"/>
                  </a:cubicBezTo>
                  <a:cubicBezTo>
                    <a:pt x="79" y="33"/>
                    <a:pt x="81" y="33"/>
                    <a:pt x="81" y="33"/>
                  </a:cubicBezTo>
                  <a:cubicBezTo>
                    <a:pt x="82" y="27"/>
                    <a:pt x="82" y="27"/>
                    <a:pt x="82" y="27"/>
                  </a:cubicBezTo>
                  <a:cubicBezTo>
                    <a:pt x="85" y="24"/>
                    <a:pt x="85" y="24"/>
                    <a:pt x="85" y="24"/>
                  </a:cubicBezTo>
                  <a:cubicBezTo>
                    <a:pt x="85" y="24"/>
                    <a:pt x="84" y="24"/>
                    <a:pt x="88" y="24"/>
                  </a:cubicBezTo>
                  <a:cubicBezTo>
                    <a:pt x="92" y="24"/>
                    <a:pt x="93" y="24"/>
                    <a:pt x="93" y="24"/>
                  </a:cubicBezTo>
                  <a:cubicBezTo>
                    <a:pt x="101" y="24"/>
                    <a:pt x="101" y="24"/>
                    <a:pt x="101" y="24"/>
                  </a:cubicBezTo>
                  <a:cubicBezTo>
                    <a:pt x="103" y="21"/>
                    <a:pt x="103" y="21"/>
                    <a:pt x="103" y="21"/>
                  </a:cubicBezTo>
                  <a:cubicBezTo>
                    <a:pt x="101" y="16"/>
                    <a:pt x="101" y="16"/>
                    <a:pt x="101" y="16"/>
                  </a:cubicBezTo>
                  <a:cubicBezTo>
                    <a:pt x="106" y="11"/>
                    <a:pt x="106" y="11"/>
                    <a:pt x="106" y="11"/>
                  </a:cubicBezTo>
                  <a:cubicBezTo>
                    <a:pt x="107" y="4"/>
                    <a:pt x="107" y="4"/>
                    <a:pt x="107" y="4"/>
                  </a:cubicBezTo>
                  <a:cubicBezTo>
                    <a:pt x="112" y="1"/>
                    <a:pt x="112" y="1"/>
                    <a:pt x="112" y="1"/>
                  </a:cubicBezTo>
                  <a:cubicBezTo>
                    <a:pt x="112" y="1"/>
                    <a:pt x="115" y="4"/>
                    <a:pt x="116" y="4"/>
                  </a:cubicBezTo>
                  <a:cubicBezTo>
                    <a:pt x="117" y="4"/>
                    <a:pt x="118" y="5"/>
                    <a:pt x="119" y="4"/>
                  </a:cubicBezTo>
                  <a:cubicBezTo>
                    <a:pt x="120" y="4"/>
                    <a:pt x="121" y="2"/>
                    <a:pt x="121" y="2"/>
                  </a:cubicBezTo>
                  <a:cubicBezTo>
                    <a:pt x="126" y="0"/>
                    <a:pt x="126" y="0"/>
                    <a:pt x="126" y="0"/>
                  </a:cubicBezTo>
                  <a:cubicBezTo>
                    <a:pt x="129" y="1"/>
                    <a:pt x="129" y="1"/>
                    <a:pt x="129" y="1"/>
                  </a:cubicBezTo>
                  <a:cubicBezTo>
                    <a:pt x="131" y="5"/>
                    <a:pt x="131" y="5"/>
                    <a:pt x="131" y="5"/>
                  </a:cubicBezTo>
                  <a:cubicBezTo>
                    <a:pt x="136" y="5"/>
                    <a:pt x="136" y="5"/>
                    <a:pt x="136" y="5"/>
                  </a:cubicBezTo>
                  <a:cubicBezTo>
                    <a:pt x="137" y="3"/>
                    <a:pt x="137" y="3"/>
                    <a:pt x="137" y="3"/>
                  </a:cubicBezTo>
                  <a:cubicBezTo>
                    <a:pt x="144" y="1"/>
                    <a:pt x="144" y="1"/>
                    <a:pt x="144" y="1"/>
                  </a:cubicBezTo>
                  <a:cubicBezTo>
                    <a:pt x="152" y="1"/>
                    <a:pt x="152" y="1"/>
                    <a:pt x="152" y="1"/>
                  </a:cubicBezTo>
                  <a:cubicBezTo>
                    <a:pt x="153" y="7"/>
                    <a:pt x="153" y="7"/>
                    <a:pt x="153" y="7"/>
                  </a:cubicBezTo>
                  <a:cubicBezTo>
                    <a:pt x="153" y="10"/>
                    <a:pt x="153" y="10"/>
                    <a:pt x="153" y="10"/>
                  </a:cubicBezTo>
                  <a:cubicBezTo>
                    <a:pt x="153" y="10"/>
                    <a:pt x="155" y="13"/>
                    <a:pt x="157" y="12"/>
                  </a:cubicBezTo>
                  <a:cubicBezTo>
                    <a:pt x="158" y="12"/>
                    <a:pt x="162" y="11"/>
                    <a:pt x="163" y="9"/>
                  </a:cubicBezTo>
                  <a:cubicBezTo>
                    <a:pt x="163" y="7"/>
                    <a:pt x="164" y="5"/>
                    <a:pt x="166" y="4"/>
                  </a:cubicBezTo>
                  <a:cubicBezTo>
                    <a:pt x="168" y="4"/>
                    <a:pt x="167" y="3"/>
                    <a:pt x="170" y="2"/>
                  </a:cubicBezTo>
                  <a:cubicBezTo>
                    <a:pt x="174" y="1"/>
                    <a:pt x="177" y="0"/>
                    <a:pt x="177" y="0"/>
                  </a:cubicBezTo>
                  <a:cubicBezTo>
                    <a:pt x="186" y="2"/>
                    <a:pt x="186" y="2"/>
                    <a:pt x="186" y="2"/>
                  </a:cubicBezTo>
                  <a:cubicBezTo>
                    <a:pt x="189" y="5"/>
                    <a:pt x="189" y="5"/>
                    <a:pt x="189" y="5"/>
                  </a:cubicBezTo>
                  <a:cubicBezTo>
                    <a:pt x="192" y="7"/>
                    <a:pt x="192" y="7"/>
                    <a:pt x="192" y="7"/>
                  </a:cubicBezTo>
                  <a:cubicBezTo>
                    <a:pt x="195" y="6"/>
                    <a:pt x="195" y="6"/>
                    <a:pt x="195" y="6"/>
                  </a:cubicBezTo>
                  <a:cubicBezTo>
                    <a:pt x="196" y="8"/>
                    <a:pt x="196" y="8"/>
                    <a:pt x="196" y="8"/>
                  </a:cubicBezTo>
                  <a:cubicBezTo>
                    <a:pt x="200" y="6"/>
                    <a:pt x="200" y="6"/>
                    <a:pt x="200" y="6"/>
                  </a:cubicBezTo>
                  <a:cubicBezTo>
                    <a:pt x="202" y="10"/>
                    <a:pt x="202" y="10"/>
                    <a:pt x="202" y="10"/>
                  </a:cubicBezTo>
                  <a:cubicBezTo>
                    <a:pt x="202" y="18"/>
                    <a:pt x="202" y="18"/>
                    <a:pt x="202" y="18"/>
                  </a:cubicBezTo>
                  <a:cubicBezTo>
                    <a:pt x="202" y="21"/>
                    <a:pt x="202" y="21"/>
                    <a:pt x="202" y="21"/>
                  </a:cubicBezTo>
                  <a:cubicBezTo>
                    <a:pt x="202" y="24"/>
                    <a:pt x="202" y="24"/>
                    <a:pt x="202" y="24"/>
                  </a:cubicBezTo>
                  <a:cubicBezTo>
                    <a:pt x="208" y="28"/>
                    <a:pt x="208" y="28"/>
                    <a:pt x="208" y="28"/>
                  </a:cubicBezTo>
                  <a:cubicBezTo>
                    <a:pt x="211" y="31"/>
                    <a:pt x="211" y="31"/>
                    <a:pt x="211" y="31"/>
                  </a:cubicBezTo>
                  <a:cubicBezTo>
                    <a:pt x="210" y="36"/>
                    <a:pt x="210" y="36"/>
                    <a:pt x="210" y="36"/>
                  </a:cubicBezTo>
                  <a:cubicBezTo>
                    <a:pt x="210" y="39"/>
                    <a:pt x="210" y="39"/>
                    <a:pt x="210" y="39"/>
                  </a:cubicBezTo>
                  <a:cubicBezTo>
                    <a:pt x="207" y="47"/>
                    <a:pt x="207" y="47"/>
                    <a:pt x="207" y="47"/>
                  </a:cubicBezTo>
                  <a:cubicBezTo>
                    <a:pt x="214" y="49"/>
                    <a:pt x="214" y="49"/>
                    <a:pt x="214" y="49"/>
                  </a:cubicBezTo>
                  <a:cubicBezTo>
                    <a:pt x="218" y="53"/>
                    <a:pt x="218" y="53"/>
                    <a:pt x="218" y="53"/>
                  </a:cubicBezTo>
                  <a:cubicBezTo>
                    <a:pt x="222" y="53"/>
                    <a:pt x="222" y="53"/>
                    <a:pt x="222" y="53"/>
                  </a:cubicBezTo>
                  <a:cubicBezTo>
                    <a:pt x="222" y="58"/>
                    <a:pt x="222" y="58"/>
                    <a:pt x="222" y="58"/>
                  </a:cubicBezTo>
                  <a:cubicBezTo>
                    <a:pt x="222" y="58"/>
                    <a:pt x="220" y="61"/>
                    <a:pt x="223" y="61"/>
                  </a:cubicBezTo>
                  <a:cubicBezTo>
                    <a:pt x="226" y="62"/>
                    <a:pt x="227" y="62"/>
                    <a:pt x="227" y="62"/>
                  </a:cubicBezTo>
                  <a:cubicBezTo>
                    <a:pt x="228" y="65"/>
                    <a:pt x="228" y="65"/>
                    <a:pt x="228" y="65"/>
                  </a:cubicBezTo>
                  <a:cubicBezTo>
                    <a:pt x="233" y="72"/>
                    <a:pt x="233" y="72"/>
                    <a:pt x="233" y="72"/>
                  </a:cubicBezTo>
                  <a:cubicBezTo>
                    <a:pt x="244" y="74"/>
                    <a:pt x="244" y="74"/>
                    <a:pt x="244" y="74"/>
                  </a:cubicBezTo>
                  <a:cubicBezTo>
                    <a:pt x="249" y="76"/>
                    <a:pt x="249" y="76"/>
                    <a:pt x="249" y="76"/>
                  </a:cubicBezTo>
                  <a:cubicBezTo>
                    <a:pt x="251" y="80"/>
                    <a:pt x="251" y="80"/>
                    <a:pt x="251" y="80"/>
                  </a:cubicBezTo>
                  <a:cubicBezTo>
                    <a:pt x="252" y="89"/>
                    <a:pt x="252" y="89"/>
                    <a:pt x="252" y="89"/>
                  </a:cubicBezTo>
                  <a:cubicBezTo>
                    <a:pt x="257" y="89"/>
                    <a:pt x="257" y="89"/>
                    <a:pt x="257" y="89"/>
                  </a:cubicBezTo>
                  <a:cubicBezTo>
                    <a:pt x="260" y="86"/>
                    <a:pt x="260" y="86"/>
                    <a:pt x="260" y="86"/>
                  </a:cubicBezTo>
                  <a:cubicBezTo>
                    <a:pt x="263" y="85"/>
                    <a:pt x="263" y="85"/>
                    <a:pt x="263" y="85"/>
                  </a:cubicBezTo>
                  <a:cubicBezTo>
                    <a:pt x="267" y="86"/>
                    <a:pt x="267" y="86"/>
                    <a:pt x="267" y="86"/>
                  </a:cubicBezTo>
                  <a:cubicBezTo>
                    <a:pt x="272" y="87"/>
                    <a:pt x="272" y="87"/>
                    <a:pt x="272" y="87"/>
                  </a:cubicBezTo>
                  <a:cubicBezTo>
                    <a:pt x="277" y="87"/>
                    <a:pt x="277" y="87"/>
                    <a:pt x="277" y="87"/>
                  </a:cubicBezTo>
                  <a:cubicBezTo>
                    <a:pt x="275" y="92"/>
                    <a:pt x="275" y="92"/>
                    <a:pt x="275" y="92"/>
                  </a:cubicBezTo>
                  <a:cubicBezTo>
                    <a:pt x="279" y="95"/>
                    <a:pt x="279" y="95"/>
                    <a:pt x="279" y="95"/>
                  </a:cubicBezTo>
                  <a:cubicBezTo>
                    <a:pt x="283" y="96"/>
                    <a:pt x="283" y="96"/>
                    <a:pt x="283" y="96"/>
                  </a:cubicBezTo>
                  <a:cubicBezTo>
                    <a:pt x="288" y="98"/>
                    <a:pt x="288" y="98"/>
                    <a:pt x="288" y="98"/>
                  </a:cubicBezTo>
                  <a:cubicBezTo>
                    <a:pt x="288" y="104"/>
                    <a:pt x="288" y="104"/>
                    <a:pt x="288" y="104"/>
                  </a:cubicBezTo>
                  <a:cubicBezTo>
                    <a:pt x="286" y="107"/>
                    <a:pt x="286" y="107"/>
                    <a:pt x="286" y="107"/>
                  </a:cubicBezTo>
                  <a:cubicBezTo>
                    <a:pt x="282" y="108"/>
                    <a:pt x="282" y="108"/>
                    <a:pt x="282" y="108"/>
                  </a:cubicBezTo>
                  <a:cubicBezTo>
                    <a:pt x="282" y="108"/>
                    <a:pt x="284" y="113"/>
                    <a:pt x="282" y="114"/>
                  </a:cubicBezTo>
                  <a:cubicBezTo>
                    <a:pt x="281" y="115"/>
                    <a:pt x="274" y="121"/>
                    <a:pt x="274" y="121"/>
                  </a:cubicBezTo>
                  <a:cubicBezTo>
                    <a:pt x="267" y="123"/>
                    <a:pt x="267" y="123"/>
                    <a:pt x="267" y="123"/>
                  </a:cubicBezTo>
                  <a:cubicBezTo>
                    <a:pt x="261" y="121"/>
                    <a:pt x="261" y="121"/>
                    <a:pt x="261" y="121"/>
                  </a:cubicBezTo>
                  <a:cubicBezTo>
                    <a:pt x="261" y="121"/>
                    <a:pt x="260" y="120"/>
                    <a:pt x="256" y="121"/>
                  </a:cubicBezTo>
                  <a:cubicBezTo>
                    <a:pt x="252" y="123"/>
                    <a:pt x="252" y="124"/>
                    <a:pt x="252" y="124"/>
                  </a:cubicBezTo>
                  <a:cubicBezTo>
                    <a:pt x="250" y="131"/>
                    <a:pt x="250" y="131"/>
                    <a:pt x="250" y="131"/>
                  </a:cubicBezTo>
                  <a:cubicBezTo>
                    <a:pt x="250" y="134"/>
                    <a:pt x="250" y="134"/>
                    <a:pt x="250" y="134"/>
                  </a:cubicBezTo>
                  <a:cubicBezTo>
                    <a:pt x="254" y="137"/>
                    <a:pt x="254" y="137"/>
                    <a:pt x="254" y="137"/>
                  </a:cubicBezTo>
                  <a:cubicBezTo>
                    <a:pt x="259" y="138"/>
                    <a:pt x="259" y="138"/>
                    <a:pt x="259" y="138"/>
                  </a:cubicBezTo>
                  <a:cubicBezTo>
                    <a:pt x="262" y="142"/>
                    <a:pt x="262" y="142"/>
                    <a:pt x="262" y="142"/>
                  </a:cubicBezTo>
                  <a:cubicBezTo>
                    <a:pt x="264" y="145"/>
                    <a:pt x="264" y="145"/>
                    <a:pt x="264" y="145"/>
                  </a:cubicBezTo>
                  <a:cubicBezTo>
                    <a:pt x="262" y="149"/>
                    <a:pt x="262" y="149"/>
                    <a:pt x="262" y="149"/>
                  </a:cubicBezTo>
                  <a:cubicBezTo>
                    <a:pt x="264" y="151"/>
                    <a:pt x="264" y="151"/>
                    <a:pt x="264" y="151"/>
                  </a:cubicBezTo>
                  <a:cubicBezTo>
                    <a:pt x="268" y="153"/>
                    <a:pt x="268" y="153"/>
                    <a:pt x="268" y="153"/>
                  </a:cubicBezTo>
                  <a:cubicBezTo>
                    <a:pt x="266" y="155"/>
                    <a:pt x="266" y="155"/>
                    <a:pt x="266" y="155"/>
                  </a:cubicBezTo>
                  <a:cubicBezTo>
                    <a:pt x="269" y="161"/>
                    <a:pt x="269" y="161"/>
                    <a:pt x="269" y="161"/>
                  </a:cubicBezTo>
                  <a:cubicBezTo>
                    <a:pt x="271" y="164"/>
                    <a:pt x="271" y="164"/>
                    <a:pt x="271" y="164"/>
                  </a:cubicBezTo>
                  <a:cubicBezTo>
                    <a:pt x="269" y="166"/>
                    <a:pt x="269" y="166"/>
                    <a:pt x="269" y="166"/>
                  </a:cubicBezTo>
                  <a:cubicBezTo>
                    <a:pt x="272" y="167"/>
                    <a:pt x="272" y="167"/>
                    <a:pt x="272" y="167"/>
                  </a:cubicBezTo>
                  <a:cubicBezTo>
                    <a:pt x="276" y="167"/>
                    <a:pt x="276" y="167"/>
                    <a:pt x="276" y="167"/>
                  </a:cubicBezTo>
                  <a:cubicBezTo>
                    <a:pt x="276" y="170"/>
                    <a:pt x="276" y="170"/>
                    <a:pt x="276" y="170"/>
                  </a:cubicBezTo>
                  <a:cubicBezTo>
                    <a:pt x="283" y="174"/>
                    <a:pt x="283" y="174"/>
                    <a:pt x="283" y="174"/>
                  </a:cubicBezTo>
                  <a:cubicBezTo>
                    <a:pt x="281" y="174"/>
                    <a:pt x="281" y="174"/>
                    <a:pt x="281" y="174"/>
                  </a:cubicBezTo>
                  <a:cubicBezTo>
                    <a:pt x="273" y="176"/>
                    <a:pt x="273" y="176"/>
                    <a:pt x="273" y="176"/>
                  </a:cubicBezTo>
                  <a:cubicBezTo>
                    <a:pt x="269" y="182"/>
                    <a:pt x="269" y="182"/>
                    <a:pt x="269" y="182"/>
                  </a:cubicBezTo>
                  <a:cubicBezTo>
                    <a:pt x="257" y="182"/>
                    <a:pt x="257" y="182"/>
                    <a:pt x="257" y="182"/>
                  </a:cubicBezTo>
                  <a:cubicBezTo>
                    <a:pt x="255" y="194"/>
                    <a:pt x="255" y="194"/>
                    <a:pt x="255" y="194"/>
                  </a:cubicBezTo>
                  <a:cubicBezTo>
                    <a:pt x="252" y="202"/>
                    <a:pt x="252" y="202"/>
                    <a:pt x="252" y="202"/>
                  </a:cubicBezTo>
                  <a:cubicBezTo>
                    <a:pt x="249" y="211"/>
                    <a:pt x="249" y="211"/>
                    <a:pt x="249" y="211"/>
                  </a:cubicBezTo>
                  <a:cubicBezTo>
                    <a:pt x="251" y="216"/>
                    <a:pt x="251" y="216"/>
                    <a:pt x="251" y="216"/>
                  </a:cubicBezTo>
                  <a:cubicBezTo>
                    <a:pt x="254" y="223"/>
                    <a:pt x="254" y="223"/>
                    <a:pt x="254" y="223"/>
                  </a:cubicBezTo>
                  <a:cubicBezTo>
                    <a:pt x="260" y="230"/>
                    <a:pt x="260" y="230"/>
                    <a:pt x="260" y="230"/>
                  </a:cubicBezTo>
                  <a:cubicBezTo>
                    <a:pt x="260" y="230"/>
                    <a:pt x="260" y="230"/>
                    <a:pt x="260" y="230"/>
                  </a:cubicBezTo>
                  <a:cubicBezTo>
                    <a:pt x="254" y="232"/>
                    <a:pt x="254" y="232"/>
                    <a:pt x="254" y="232"/>
                  </a:cubicBezTo>
                  <a:cubicBezTo>
                    <a:pt x="250" y="233"/>
                    <a:pt x="250" y="233"/>
                    <a:pt x="250" y="233"/>
                  </a:cubicBezTo>
                  <a:cubicBezTo>
                    <a:pt x="246" y="227"/>
                    <a:pt x="246" y="227"/>
                    <a:pt x="246" y="227"/>
                  </a:cubicBezTo>
                  <a:cubicBezTo>
                    <a:pt x="240" y="225"/>
                    <a:pt x="240" y="225"/>
                    <a:pt x="240" y="225"/>
                  </a:cubicBezTo>
                  <a:cubicBezTo>
                    <a:pt x="233" y="228"/>
                    <a:pt x="233" y="228"/>
                    <a:pt x="233" y="228"/>
                  </a:cubicBezTo>
                  <a:cubicBezTo>
                    <a:pt x="226" y="230"/>
                    <a:pt x="226" y="230"/>
                    <a:pt x="226" y="230"/>
                  </a:cubicBezTo>
                  <a:cubicBezTo>
                    <a:pt x="224" y="230"/>
                    <a:pt x="224" y="230"/>
                    <a:pt x="224" y="230"/>
                  </a:cubicBezTo>
                  <a:cubicBezTo>
                    <a:pt x="222" y="234"/>
                    <a:pt x="222" y="234"/>
                    <a:pt x="222" y="234"/>
                  </a:cubicBezTo>
                  <a:cubicBezTo>
                    <a:pt x="216" y="237"/>
                    <a:pt x="216" y="237"/>
                    <a:pt x="216" y="237"/>
                  </a:cubicBezTo>
                  <a:cubicBezTo>
                    <a:pt x="216" y="237"/>
                    <a:pt x="214" y="235"/>
                    <a:pt x="213" y="234"/>
                  </a:cubicBezTo>
                  <a:cubicBezTo>
                    <a:pt x="212" y="233"/>
                    <a:pt x="209" y="231"/>
                    <a:pt x="209" y="231"/>
                  </a:cubicBezTo>
                  <a:cubicBezTo>
                    <a:pt x="209" y="231"/>
                    <a:pt x="208" y="229"/>
                    <a:pt x="207" y="228"/>
                  </a:cubicBezTo>
                  <a:cubicBezTo>
                    <a:pt x="206" y="228"/>
                    <a:pt x="200" y="232"/>
                    <a:pt x="200" y="232"/>
                  </a:cubicBezTo>
                  <a:cubicBezTo>
                    <a:pt x="200" y="232"/>
                    <a:pt x="195" y="235"/>
                    <a:pt x="195" y="236"/>
                  </a:cubicBezTo>
                  <a:cubicBezTo>
                    <a:pt x="196" y="236"/>
                    <a:pt x="195" y="241"/>
                    <a:pt x="195" y="241"/>
                  </a:cubicBezTo>
                  <a:cubicBezTo>
                    <a:pt x="188" y="235"/>
                    <a:pt x="188" y="235"/>
                    <a:pt x="188" y="235"/>
                  </a:cubicBezTo>
                  <a:cubicBezTo>
                    <a:pt x="183" y="239"/>
                    <a:pt x="183" y="239"/>
                    <a:pt x="183" y="239"/>
                  </a:cubicBezTo>
                  <a:cubicBezTo>
                    <a:pt x="179" y="236"/>
                    <a:pt x="179" y="236"/>
                    <a:pt x="179" y="236"/>
                  </a:cubicBezTo>
                  <a:cubicBezTo>
                    <a:pt x="177" y="235"/>
                    <a:pt x="177" y="235"/>
                    <a:pt x="177" y="235"/>
                  </a:cubicBezTo>
                  <a:cubicBezTo>
                    <a:pt x="171" y="242"/>
                    <a:pt x="171" y="242"/>
                    <a:pt x="171" y="242"/>
                  </a:cubicBezTo>
                  <a:cubicBezTo>
                    <a:pt x="167" y="240"/>
                    <a:pt x="167" y="240"/>
                    <a:pt x="167" y="240"/>
                  </a:cubicBezTo>
                  <a:cubicBezTo>
                    <a:pt x="165" y="247"/>
                    <a:pt x="165" y="247"/>
                    <a:pt x="165" y="247"/>
                  </a:cubicBezTo>
                  <a:cubicBezTo>
                    <a:pt x="160" y="243"/>
                    <a:pt x="160" y="243"/>
                    <a:pt x="160" y="243"/>
                  </a:cubicBezTo>
                  <a:cubicBezTo>
                    <a:pt x="160" y="243"/>
                    <a:pt x="155" y="242"/>
                    <a:pt x="154" y="242"/>
                  </a:cubicBezTo>
                  <a:cubicBezTo>
                    <a:pt x="153" y="242"/>
                    <a:pt x="150" y="246"/>
                    <a:pt x="150" y="246"/>
                  </a:cubicBezTo>
                  <a:cubicBezTo>
                    <a:pt x="145" y="242"/>
                    <a:pt x="145" y="242"/>
                    <a:pt x="145" y="242"/>
                  </a:cubicBezTo>
                  <a:cubicBezTo>
                    <a:pt x="141" y="239"/>
                    <a:pt x="141" y="239"/>
                    <a:pt x="141" y="239"/>
                  </a:cubicBezTo>
                  <a:cubicBezTo>
                    <a:pt x="141" y="239"/>
                    <a:pt x="130" y="240"/>
                    <a:pt x="129" y="240"/>
                  </a:cubicBezTo>
                  <a:cubicBezTo>
                    <a:pt x="128" y="240"/>
                    <a:pt x="121" y="239"/>
                    <a:pt x="121" y="239"/>
                  </a:cubicBezTo>
                  <a:cubicBezTo>
                    <a:pt x="112" y="241"/>
                    <a:pt x="112" y="241"/>
                    <a:pt x="112" y="241"/>
                  </a:cubicBezTo>
                  <a:cubicBezTo>
                    <a:pt x="99" y="241"/>
                    <a:pt x="99" y="241"/>
                    <a:pt x="99" y="241"/>
                  </a:cubicBezTo>
                  <a:cubicBezTo>
                    <a:pt x="87" y="242"/>
                    <a:pt x="87" y="242"/>
                    <a:pt x="87" y="242"/>
                  </a:cubicBezTo>
                  <a:cubicBezTo>
                    <a:pt x="78" y="242"/>
                    <a:pt x="78" y="242"/>
                    <a:pt x="78" y="242"/>
                  </a:cubicBezTo>
                  <a:cubicBezTo>
                    <a:pt x="71" y="247"/>
                    <a:pt x="71" y="247"/>
                    <a:pt x="71" y="247"/>
                  </a:cubicBezTo>
                  <a:cubicBezTo>
                    <a:pt x="64" y="248"/>
                    <a:pt x="64" y="248"/>
                    <a:pt x="64" y="248"/>
                  </a:cubicBezTo>
                  <a:cubicBezTo>
                    <a:pt x="56" y="249"/>
                    <a:pt x="56" y="249"/>
                    <a:pt x="56" y="249"/>
                  </a:cubicBezTo>
                  <a:cubicBezTo>
                    <a:pt x="55" y="249"/>
                    <a:pt x="55" y="249"/>
                    <a:pt x="55" y="249"/>
                  </a:cubicBezTo>
                  <a:cubicBezTo>
                    <a:pt x="54" y="250"/>
                    <a:pt x="54" y="250"/>
                    <a:pt x="54" y="250"/>
                  </a:cubicBezTo>
                  <a:cubicBezTo>
                    <a:pt x="51" y="252"/>
                    <a:pt x="51" y="252"/>
                    <a:pt x="51" y="252"/>
                  </a:cubicBezTo>
                  <a:cubicBezTo>
                    <a:pt x="51" y="253"/>
                    <a:pt x="51" y="253"/>
                    <a:pt x="51" y="253"/>
                  </a:cubicBezTo>
                  <a:cubicBezTo>
                    <a:pt x="49" y="255"/>
                    <a:pt x="49" y="255"/>
                    <a:pt x="49" y="255"/>
                  </a:cubicBezTo>
                  <a:cubicBezTo>
                    <a:pt x="48" y="260"/>
                    <a:pt x="48" y="260"/>
                    <a:pt x="48" y="260"/>
                  </a:cubicBezTo>
                  <a:cubicBezTo>
                    <a:pt x="47" y="262"/>
                    <a:pt x="45" y="264"/>
                    <a:pt x="44" y="266"/>
                  </a:cubicBezTo>
                  <a:cubicBezTo>
                    <a:pt x="44" y="266"/>
                    <a:pt x="44" y="266"/>
                    <a:pt x="44" y="266"/>
                  </a:cubicBezTo>
                  <a:cubicBezTo>
                    <a:pt x="44" y="266"/>
                    <a:pt x="41" y="265"/>
                    <a:pt x="41" y="267"/>
                  </a:cubicBezTo>
                  <a:cubicBezTo>
                    <a:pt x="41" y="268"/>
                    <a:pt x="41" y="268"/>
                    <a:pt x="41" y="268"/>
                  </a:cubicBezTo>
                  <a:cubicBezTo>
                    <a:pt x="38" y="269"/>
                    <a:pt x="33" y="267"/>
                    <a:pt x="33" y="267"/>
                  </a:cubicBezTo>
                  <a:cubicBezTo>
                    <a:pt x="27" y="270"/>
                    <a:pt x="27" y="270"/>
                    <a:pt x="27" y="270"/>
                  </a:cubicBezTo>
                  <a:cubicBezTo>
                    <a:pt x="27" y="270"/>
                    <a:pt x="27" y="270"/>
                    <a:pt x="27" y="270"/>
                  </a:cubicBezTo>
                  <a:cubicBezTo>
                    <a:pt x="27" y="269"/>
                    <a:pt x="25" y="265"/>
                    <a:pt x="25" y="265"/>
                  </a:cubicBezTo>
                  <a:cubicBezTo>
                    <a:pt x="25" y="265"/>
                    <a:pt x="26" y="258"/>
                    <a:pt x="26" y="258"/>
                  </a:cubicBezTo>
                  <a:cubicBezTo>
                    <a:pt x="26" y="257"/>
                    <a:pt x="25" y="249"/>
                    <a:pt x="25" y="249"/>
                  </a:cubicBezTo>
                  <a:cubicBezTo>
                    <a:pt x="25" y="245"/>
                    <a:pt x="25" y="245"/>
                    <a:pt x="25" y="245"/>
                  </a:cubicBezTo>
                  <a:cubicBezTo>
                    <a:pt x="19" y="241"/>
                    <a:pt x="19" y="241"/>
                    <a:pt x="19" y="241"/>
                  </a:cubicBezTo>
                  <a:cubicBezTo>
                    <a:pt x="19" y="241"/>
                    <a:pt x="12" y="240"/>
                    <a:pt x="10" y="240"/>
                  </a:cubicBezTo>
                  <a:cubicBezTo>
                    <a:pt x="9" y="240"/>
                    <a:pt x="8" y="237"/>
                    <a:pt x="8" y="237"/>
                  </a:cubicBezTo>
                  <a:cubicBezTo>
                    <a:pt x="9" y="234"/>
                    <a:pt x="9" y="234"/>
                    <a:pt x="9" y="234"/>
                  </a:cubicBezTo>
                  <a:cubicBezTo>
                    <a:pt x="12" y="225"/>
                    <a:pt x="12" y="225"/>
                    <a:pt x="12" y="225"/>
                  </a:cubicBezTo>
                  <a:cubicBezTo>
                    <a:pt x="17" y="218"/>
                    <a:pt x="17" y="218"/>
                    <a:pt x="17" y="218"/>
                  </a:cubicBezTo>
                  <a:cubicBezTo>
                    <a:pt x="21" y="216"/>
                    <a:pt x="21" y="216"/>
                    <a:pt x="21" y="216"/>
                  </a:cubicBezTo>
                  <a:cubicBezTo>
                    <a:pt x="21" y="216"/>
                    <a:pt x="25" y="210"/>
                    <a:pt x="26" y="209"/>
                  </a:cubicBezTo>
                  <a:cubicBezTo>
                    <a:pt x="27" y="209"/>
                    <a:pt x="26" y="204"/>
                    <a:pt x="25" y="204"/>
                  </a:cubicBezTo>
                  <a:cubicBezTo>
                    <a:pt x="25" y="203"/>
                    <a:pt x="25" y="200"/>
                    <a:pt x="25" y="199"/>
                  </a:cubicBezTo>
                  <a:cubicBezTo>
                    <a:pt x="25" y="197"/>
                    <a:pt x="22" y="194"/>
                    <a:pt x="22" y="194"/>
                  </a:cubicBezTo>
                  <a:cubicBezTo>
                    <a:pt x="21" y="186"/>
                    <a:pt x="21" y="186"/>
                    <a:pt x="21" y="186"/>
                  </a:cubicBezTo>
                  <a:cubicBezTo>
                    <a:pt x="19" y="184"/>
                    <a:pt x="19" y="184"/>
                    <a:pt x="19" y="184"/>
                  </a:cubicBezTo>
                  <a:cubicBezTo>
                    <a:pt x="19" y="183"/>
                    <a:pt x="19" y="183"/>
                    <a:pt x="19" y="183"/>
                  </a:cubicBezTo>
                  <a:cubicBezTo>
                    <a:pt x="13" y="175"/>
                    <a:pt x="13" y="175"/>
                    <a:pt x="13" y="175"/>
                  </a:cubicBezTo>
                  <a:cubicBezTo>
                    <a:pt x="8" y="164"/>
                    <a:pt x="8" y="164"/>
                    <a:pt x="8" y="164"/>
                  </a:cubicBezTo>
                  <a:cubicBezTo>
                    <a:pt x="8" y="164"/>
                    <a:pt x="2" y="154"/>
                    <a:pt x="1" y="150"/>
                  </a:cubicBezTo>
                  <a:cubicBezTo>
                    <a:pt x="0" y="147"/>
                    <a:pt x="0" y="147"/>
                    <a:pt x="0" y="147"/>
                  </a:cubicBezTo>
                  <a:cubicBezTo>
                    <a:pt x="9" y="145"/>
                    <a:pt x="9" y="145"/>
                    <a:pt x="9" y="145"/>
                  </a:cubicBezTo>
                  <a:cubicBezTo>
                    <a:pt x="19" y="141"/>
                    <a:pt x="19" y="141"/>
                    <a:pt x="19" y="141"/>
                  </a:cubicBezTo>
                  <a:cubicBezTo>
                    <a:pt x="25" y="142"/>
                    <a:pt x="25" y="142"/>
                    <a:pt x="25" y="142"/>
                  </a:cubicBezTo>
                  <a:cubicBezTo>
                    <a:pt x="32" y="141"/>
                    <a:pt x="32" y="141"/>
                    <a:pt x="32" y="141"/>
                  </a:cubicBezTo>
                  <a:cubicBezTo>
                    <a:pt x="36" y="136"/>
                    <a:pt x="36" y="136"/>
                    <a:pt x="36" y="136"/>
                  </a:cubicBezTo>
                  <a:cubicBezTo>
                    <a:pt x="41" y="136"/>
                    <a:pt x="41" y="136"/>
                    <a:pt x="41" y="136"/>
                  </a:cubicBezTo>
                  <a:cubicBezTo>
                    <a:pt x="39" y="129"/>
                    <a:pt x="39" y="129"/>
                    <a:pt x="39" y="129"/>
                  </a:cubicBezTo>
                  <a:cubicBezTo>
                    <a:pt x="39" y="129"/>
                    <a:pt x="40" y="126"/>
                    <a:pt x="41" y="127"/>
                  </a:cubicBezTo>
                  <a:cubicBezTo>
                    <a:pt x="43" y="127"/>
                    <a:pt x="47" y="127"/>
                    <a:pt x="47" y="127"/>
                  </a:cubicBezTo>
                  <a:cubicBezTo>
                    <a:pt x="49" y="123"/>
                    <a:pt x="49" y="123"/>
                    <a:pt x="49" y="123"/>
                  </a:cubicBezTo>
                  <a:cubicBezTo>
                    <a:pt x="49" y="121"/>
                    <a:pt x="49" y="121"/>
                    <a:pt x="49" y="121"/>
                  </a:cubicBezTo>
                  <a:cubicBezTo>
                    <a:pt x="56" y="119"/>
                    <a:pt x="56" y="119"/>
                    <a:pt x="56" y="119"/>
                  </a:cubicBezTo>
                  <a:cubicBezTo>
                    <a:pt x="59" y="116"/>
                    <a:pt x="59" y="116"/>
                    <a:pt x="59" y="116"/>
                  </a:cubicBezTo>
                  <a:cubicBezTo>
                    <a:pt x="61" y="118"/>
                    <a:pt x="61" y="118"/>
                    <a:pt x="61" y="118"/>
                  </a:cubicBezTo>
                  <a:cubicBezTo>
                    <a:pt x="60" y="122"/>
                    <a:pt x="60" y="122"/>
                    <a:pt x="60" y="122"/>
                  </a:cubicBezTo>
                  <a:cubicBezTo>
                    <a:pt x="65" y="121"/>
                    <a:pt x="65" y="121"/>
                    <a:pt x="65" y="121"/>
                  </a:cubicBezTo>
                  <a:cubicBezTo>
                    <a:pt x="67" y="115"/>
                    <a:pt x="67" y="115"/>
                    <a:pt x="67" y="115"/>
                  </a:cubicBezTo>
                  <a:cubicBezTo>
                    <a:pt x="65" y="114"/>
                    <a:pt x="65" y="114"/>
                    <a:pt x="65" y="114"/>
                  </a:cubicBezTo>
                  <a:cubicBezTo>
                    <a:pt x="60" y="112"/>
                    <a:pt x="60" y="112"/>
                    <a:pt x="60" y="112"/>
                  </a:cubicBezTo>
                  <a:cubicBezTo>
                    <a:pt x="60" y="112"/>
                    <a:pt x="58" y="113"/>
                    <a:pt x="58" y="111"/>
                  </a:cubicBezTo>
                  <a:cubicBezTo>
                    <a:pt x="59" y="108"/>
                    <a:pt x="61" y="103"/>
                    <a:pt x="61" y="103"/>
                  </a:cubicBezTo>
                  <a:cubicBezTo>
                    <a:pt x="60" y="97"/>
                    <a:pt x="60" y="97"/>
                    <a:pt x="60" y="97"/>
                  </a:cubicBezTo>
                  <a:cubicBezTo>
                    <a:pt x="59" y="90"/>
                    <a:pt x="59" y="90"/>
                    <a:pt x="59" y="90"/>
                  </a:cubicBezTo>
                  <a:cubicBezTo>
                    <a:pt x="60" y="86"/>
                    <a:pt x="60" y="86"/>
                    <a:pt x="60" y="86"/>
                  </a:cubicBezTo>
                  <a:cubicBezTo>
                    <a:pt x="60" y="82"/>
                    <a:pt x="60" y="82"/>
                    <a:pt x="60" y="82"/>
                  </a:cubicBezTo>
                  <a:cubicBezTo>
                    <a:pt x="62" y="78"/>
                    <a:pt x="62" y="78"/>
                    <a:pt x="62" y="78"/>
                  </a:cubicBezTo>
                  <a:cubicBezTo>
                    <a:pt x="70" y="75"/>
                    <a:pt x="70" y="75"/>
                    <a:pt x="70" y="75"/>
                  </a:cubicBezTo>
                  <a:cubicBezTo>
                    <a:pt x="70" y="68"/>
                    <a:pt x="70" y="68"/>
                    <a:pt x="70" y="68"/>
                  </a:cubicBezTo>
                  <a:cubicBezTo>
                    <a:pt x="73" y="65"/>
                    <a:pt x="73" y="65"/>
                    <a:pt x="73" y="65"/>
                  </a:cubicBezTo>
                  <a:lnTo>
                    <a:pt x="81" y="66"/>
                  </a:lnTo>
                  <a:close/>
                </a:path>
              </a:pathLst>
            </a:custGeom>
            <a:solidFill>
              <a:schemeClr val="accent2"/>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50" name="Freeform 17"/>
            <p:cNvSpPr>
              <a:spLocks/>
            </p:cNvSpPr>
            <p:nvPr/>
          </p:nvSpPr>
          <p:spPr bwMode="auto">
            <a:xfrm>
              <a:off x="6376066" y="2862204"/>
              <a:ext cx="354017" cy="336672"/>
            </a:xfrm>
            <a:custGeom>
              <a:avLst/>
              <a:gdLst>
                <a:gd name="T0" fmla="*/ 110 w 155"/>
                <a:gd name="T1" fmla="*/ 145 h 152"/>
                <a:gd name="T2" fmla="*/ 107 w 155"/>
                <a:gd name="T3" fmla="*/ 137 h 152"/>
                <a:gd name="T4" fmla="*/ 112 w 155"/>
                <a:gd name="T5" fmla="*/ 127 h 152"/>
                <a:gd name="T6" fmla="*/ 117 w 155"/>
                <a:gd name="T7" fmla="*/ 116 h 152"/>
                <a:gd name="T8" fmla="*/ 115 w 155"/>
                <a:gd name="T9" fmla="*/ 104 h 152"/>
                <a:gd name="T10" fmla="*/ 114 w 155"/>
                <a:gd name="T11" fmla="*/ 88 h 152"/>
                <a:gd name="T12" fmla="*/ 123 w 155"/>
                <a:gd name="T13" fmla="*/ 92 h 152"/>
                <a:gd name="T14" fmla="*/ 128 w 155"/>
                <a:gd name="T15" fmla="*/ 90 h 152"/>
                <a:gd name="T16" fmla="*/ 136 w 155"/>
                <a:gd name="T17" fmla="*/ 90 h 152"/>
                <a:gd name="T18" fmla="*/ 143 w 155"/>
                <a:gd name="T19" fmla="*/ 86 h 152"/>
                <a:gd name="T20" fmla="*/ 155 w 155"/>
                <a:gd name="T21" fmla="*/ 83 h 152"/>
                <a:gd name="T22" fmla="*/ 143 w 155"/>
                <a:gd name="T23" fmla="*/ 77 h 152"/>
                <a:gd name="T24" fmla="*/ 141 w 155"/>
                <a:gd name="T25" fmla="*/ 63 h 152"/>
                <a:gd name="T26" fmla="*/ 131 w 155"/>
                <a:gd name="T27" fmla="*/ 62 h 152"/>
                <a:gd name="T28" fmla="*/ 125 w 155"/>
                <a:gd name="T29" fmla="*/ 54 h 152"/>
                <a:gd name="T30" fmla="*/ 122 w 155"/>
                <a:gd name="T31" fmla="*/ 48 h 152"/>
                <a:gd name="T32" fmla="*/ 116 w 155"/>
                <a:gd name="T33" fmla="*/ 44 h 152"/>
                <a:gd name="T34" fmla="*/ 108 w 155"/>
                <a:gd name="T35" fmla="*/ 38 h 152"/>
                <a:gd name="T36" fmla="*/ 103 w 155"/>
                <a:gd name="T37" fmla="*/ 32 h 152"/>
                <a:gd name="T38" fmla="*/ 100 w 155"/>
                <a:gd name="T39" fmla="*/ 21 h 152"/>
                <a:gd name="T40" fmla="*/ 94 w 155"/>
                <a:gd name="T41" fmla="*/ 12 h 152"/>
                <a:gd name="T42" fmla="*/ 83 w 155"/>
                <a:gd name="T43" fmla="*/ 12 h 152"/>
                <a:gd name="T44" fmla="*/ 70 w 155"/>
                <a:gd name="T45" fmla="*/ 11 h 152"/>
                <a:gd name="T46" fmla="*/ 66 w 155"/>
                <a:gd name="T47" fmla="*/ 9 h 152"/>
                <a:gd name="T48" fmla="*/ 65 w 155"/>
                <a:gd name="T49" fmla="*/ 9 h 152"/>
                <a:gd name="T50" fmla="*/ 59 w 155"/>
                <a:gd name="T51" fmla="*/ 10 h 152"/>
                <a:gd name="T52" fmla="*/ 54 w 155"/>
                <a:gd name="T53" fmla="*/ 7 h 152"/>
                <a:gd name="T54" fmla="*/ 44 w 155"/>
                <a:gd name="T55" fmla="*/ 3 h 152"/>
                <a:gd name="T56" fmla="*/ 34 w 155"/>
                <a:gd name="T57" fmla="*/ 2 h 152"/>
                <a:gd name="T58" fmla="*/ 28 w 155"/>
                <a:gd name="T59" fmla="*/ 7 h 152"/>
                <a:gd name="T60" fmla="*/ 24 w 155"/>
                <a:gd name="T61" fmla="*/ 10 h 152"/>
                <a:gd name="T62" fmla="*/ 16 w 155"/>
                <a:gd name="T63" fmla="*/ 12 h 152"/>
                <a:gd name="T64" fmla="*/ 9 w 155"/>
                <a:gd name="T65" fmla="*/ 14 h 152"/>
                <a:gd name="T66" fmla="*/ 8 w 155"/>
                <a:gd name="T67" fmla="*/ 19 h 152"/>
                <a:gd name="T68" fmla="*/ 0 w 155"/>
                <a:gd name="T69" fmla="*/ 22 h 152"/>
                <a:gd name="T70" fmla="*/ 10 w 155"/>
                <a:gd name="T71" fmla="*/ 22 h 152"/>
                <a:gd name="T72" fmla="*/ 16 w 155"/>
                <a:gd name="T73" fmla="*/ 24 h 152"/>
                <a:gd name="T74" fmla="*/ 20 w 155"/>
                <a:gd name="T75" fmla="*/ 27 h 152"/>
                <a:gd name="T76" fmla="*/ 26 w 155"/>
                <a:gd name="T77" fmla="*/ 33 h 152"/>
                <a:gd name="T78" fmla="*/ 29 w 155"/>
                <a:gd name="T79" fmla="*/ 37 h 152"/>
                <a:gd name="T80" fmla="*/ 32 w 155"/>
                <a:gd name="T81" fmla="*/ 42 h 152"/>
                <a:gd name="T82" fmla="*/ 38 w 155"/>
                <a:gd name="T83" fmla="*/ 49 h 152"/>
                <a:gd name="T84" fmla="*/ 44 w 155"/>
                <a:gd name="T85" fmla="*/ 54 h 152"/>
                <a:gd name="T86" fmla="*/ 50 w 155"/>
                <a:gd name="T87" fmla="*/ 61 h 152"/>
                <a:gd name="T88" fmla="*/ 63 w 155"/>
                <a:gd name="T89" fmla="*/ 71 h 152"/>
                <a:gd name="T90" fmla="*/ 76 w 155"/>
                <a:gd name="T91" fmla="*/ 82 h 152"/>
                <a:gd name="T92" fmla="*/ 83 w 155"/>
                <a:gd name="T93" fmla="*/ 94 h 152"/>
                <a:gd name="T94" fmla="*/ 86 w 155"/>
                <a:gd name="T95" fmla="*/ 104 h 152"/>
                <a:gd name="T96" fmla="*/ 85 w 155"/>
                <a:gd name="T97" fmla="*/ 112 h 152"/>
                <a:gd name="T98" fmla="*/ 86 w 155"/>
                <a:gd name="T99" fmla="*/ 122 h 152"/>
                <a:gd name="T100" fmla="*/ 91 w 155"/>
                <a:gd name="T101" fmla="*/ 135 h 152"/>
                <a:gd name="T102" fmla="*/ 94 w 155"/>
                <a:gd name="T103" fmla="*/ 144 h 152"/>
                <a:gd name="T104" fmla="*/ 97 w 155"/>
                <a:gd name="T105" fmla="*/ 15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 h="152">
                  <a:moveTo>
                    <a:pt x="99" y="152"/>
                  </a:moveTo>
                  <a:cubicBezTo>
                    <a:pt x="100" y="148"/>
                    <a:pt x="100" y="148"/>
                    <a:pt x="100" y="148"/>
                  </a:cubicBezTo>
                  <a:cubicBezTo>
                    <a:pt x="100" y="148"/>
                    <a:pt x="103" y="147"/>
                    <a:pt x="104" y="147"/>
                  </a:cubicBezTo>
                  <a:cubicBezTo>
                    <a:pt x="105" y="146"/>
                    <a:pt x="106" y="147"/>
                    <a:pt x="107" y="146"/>
                  </a:cubicBezTo>
                  <a:cubicBezTo>
                    <a:pt x="108" y="146"/>
                    <a:pt x="110" y="145"/>
                    <a:pt x="110" y="145"/>
                  </a:cubicBezTo>
                  <a:cubicBezTo>
                    <a:pt x="109" y="145"/>
                    <a:pt x="109" y="145"/>
                    <a:pt x="109" y="145"/>
                  </a:cubicBezTo>
                  <a:cubicBezTo>
                    <a:pt x="109" y="143"/>
                    <a:pt x="109" y="143"/>
                    <a:pt x="109" y="143"/>
                  </a:cubicBezTo>
                  <a:cubicBezTo>
                    <a:pt x="110" y="141"/>
                    <a:pt x="110" y="141"/>
                    <a:pt x="110" y="141"/>
                  </a:cubicBezTo>
                  <a:cubicBezTo>
                    <a:pt x="106" y="139"/>
                    <a:pt x="106" y="139"/>
                    <a:pt x="106" y="139"/>
                  </a:cubicBezTo>
                  <a:cubicBezTo>
                    <a:pt x="107" y="137"/>
                    <a:pt x="107" y="137"/>
                    <a:pt x="107" y="137"/>
                  </a:cubicBezTo>
                  <a:cubicBezTo>
                    <a:pt x="107" y="137"/>
                    <a:pt x="106" y="135"/>
                    <a:pt x="107" y="135"/>
                  </a:cubicBezTo>
                  <a:cubicBezTo>
                    <a:pt x="108" y="135"/>
                    <a:pt x="108" y="132"/>
                    <a:pt x="108" y="132"/>
                  </a:cubicBezTo>
                  <a:cubicBezTo>
                    <a:pt x="109" y="130"/>
                    <a:pt x="109" y="130"/>
                    <a:pt x="109" y="130"/>
                  </a:cubicBezTo>
                  <a:cubicBezTo>
                    <a:pt x="111" y="130"/>
                    <a:pt x="111" y="130"/>
                    <a:pt x="111" y="130"/>
                  </a:cubicBezTo>
                  <a:cubicBezTo>
                    <a:pt x="111" y="130"/>
                    <a:pt x="111" y="128"/>
                    <a:pt x="112" y="127"/>
                  </a:cubicBezTo>
                  <a:cubicBezTo>
                    <a:pt x="112" y="127"/>
                    <a:pt x="113" y="126"/>
                    <a:pt x="113" y="126"/>
                  </a:cubicBezTo>
                  <a:cubicBezTo>
                    <a:pt x="112" y="123"/>
                    <a:pt x="112" y="123"/>
                    <a:pt x="112" y="123"/>
                  </a:cubicBezTo>
                  <a:cubicBezTo>
                    <a:pt x="112" y="123"/>
                    <a:pt x="110" y="120"/>
                    <a:pt x="111" y="120"/>
                  </a:cubicBezTo>
                  <a:cubicBezTo>
                    <a:pt x="112" y="120"/>
                    <a:pt x="113" y="119"/>
                    <a:pt x="113" y="119"/>
                  </a:cubicBezTo>
                  <a:cubicBezTo>
                    <a:pt x="113" y="119"/>
                    <a:pt x="116" y="116"/>
                    <a:pt x="117" y="116"/>
                  </a:cubicBezTo>
                  <a:cubicBezTo>
                    <a:pt x="117" y="116"/>
                    <a:pt x="119" y="114"/>
                    <a:pt x="119" y="113"/>
                  </a:cubicBezTo>
                  <a:cubicBezTo>
                    <a:pt x="118" y="112"/>
                    <a:pt x="117" y="111"/>
                    <a:pt x="117" y="111"/>
                  </a:cubicBezTo>
                  <a:cubicBezTo>
                    <a:pt x="118" y="107"/>
                    <a:pt x="118" y="107"/>
                    <a:pt x="118" y="107"/>
                  </a:cubicBezTo>
                  <a:cubicBezTo>
                    <a:pt x="118" y="107"/>
                    <a:pt x="119" y="105"/>
                    <a:pt x="118" y="105"/>
                  </a:cubicBezTo>
                  <a:cubicBezTo>
                    <a:pt x="117" y="104"/>
                    <a:pt x="115" y="104"/>
                    <a:pt x="115" y="104"/>
                  </a:cubicBezTo>
                  <a:cubicBezTo>
                    <a:pt x="113" y="102"/>
                    <a:pt x="113" y="102"/>
                    <a:pt x="113" y="102"/>
                  </a:cubicBezTo>
                  <a:cubicBezTo>
                    <a:pt x="113" y="99"/>
                    <a:pt x="113" y="99"/>
                    <a:pt x="113" y="99"/>
                  </a:cubicBezTo>
                  <a:cubicBezTo>
                    <a:pt x="111" y="96"/>
                    <a:pt x="111" y="96"/>
                    <a:pt x="111" y="96"/>
                  </a:cubicBezTo>
                  <a:cubicBezTo>
                    <a:pt x="111" y="96"/>
                    <a:pt x="111" y="94"/>
                    <a:pt x="111" y="93"/>
                  </a:cubicBezTo>
                  <a:cubicBezTo>
                    <a:pt x="112" y="93"/>
                    <a:pt x="114" y="89"/>
                    <a:pt x="114" y="88"/>
                  </a:cubicBezTo>
                  <a:cubicBezTo>
                    <a:pt x="115" y="88"/>
                    <a:pt x="119" y="84"/>
                    <a:pt x="119" y="84"/>
                  </a:cubicBezTo>
                  <a:cubicBezTo>
                    <a:pt x="121" y="89"/>
                    <a:pt x="121" y="89"/>
                    <a:pt x="121" y="89"/>
                  </a:cubicBezTo>
                  <a:cubicBezTo>
                    <a:pt x="121" y="93"/>
                    <a:pt x="121" y="93"/>
                    <a:pt x="121" y="93"/>
                  </a:cubicBezTo>
                  <a:cubicBezTo>
                    <a:pt x="121" y="93"/>
                    <a:pt x="120" y="95"/>
                    <a:pt x="121" y="95"/>
                  </a:cubicBezTo>
                  <a:cubicBezTo>
                    <a:pt x="123" y="94"/>
                    <a:pt x="123" y="92"/>
                    <a:pt x="123" y="92"/>
                  </a:cubicBezTo>
                  <a:cubicBezTo>
                    <a:pt x="124" y="91"/>
                    <a:pt x="124" y="91"/>
                    <a:pt x="124" y="91"/>
                  </a:cubicBezTo>
                  <a:cubicBezTo>
                    <a:pt x="124" y="91"/>
                    <a:pt x="122" y="88"/>
                    <a:pt x="123" y="88"/>
                  </a:cubicBezTo>
                  <a:cubicBezTo>
                    <a:pt x="124" y="88"/>
                    <a:pt x="124" y="86"/>
                    <a:pt x="124" y="88"/>
                  </a:cubicBezTo>
                  <a:cubicBezTo>
                    <a:pt x="125" y="89"/>
                    <a:pt x="125" y="91"/>
                    <a:pt x="126" y="90"/>
                  </a:cubicBezTo>
                  <a:cubicBezTo>
                    <a:pt x="128" y="90"/>
                    <a:pt x="128" y="91"/>
                    <a:pt x="128" y="90"/>
                  </a:cubicBezTo>
                  <a:cubicBezTo>
                    <a:pt x="129" y="89"/>
                    <a:pt x="129" y="88"/>
                    <a:pt x="129" y="88"/>
                  </a:cubicBezTo>
                  <a:cubicBezTo>
                    <a:pt x="130" y="87"/>
                    <a:pt x="130" y="87"/>
                    <a:pt x="130" y="87"/>
                  </a:cubicBezTo>
                  <a:cubicBezTo>
                    <a:pt x="130" y="87"/>
                    <a:pt x="130" y="89"/>
                    <a:pt x="131" y="89"/>
                  </a:cubicBezTo>
                  <a:cubicBezTo>
                    <a:pt x="132" y="89"/>
                    <a:pt x="134" y="89"/>
                    <a:pt x="134" y="89"/>
                  </a:cubicBezTo>
                  <a:cubicBezTo>
                    <a:pt x="136" y="90"/>
                    <a:pt x="136" y="90"/>
                    <a:pt x="136" y="90"/>
                  </a:cubicBezTo>
                  <a:cubicBezTo>
                    <a:pt x="136" y="90"/>
                    <a:pt x="137" y="90"/>
                    <a:pt x="137" y="89"/>
                  </a:cubicBezTo>
                  <a:cubicBezTo>
                    <a:pt x="137" y="88"/>
                    <a:pt x="137" y="87"/>
                    <a:pt x="137" y="87"/>
                  </a:cubicBezTo>
                  <a:cubicBezTo>
                    <a:pt x="139" y="86"/>
                    <a:pt x="139" y="86"/>
                    <a:pt x="139" y="86"/>
                  </a:cubicBezTo>
                  <a:cubicBezTo>
                    <a:pt x="139" y="83"/>
                    <a:pt x="139" y="83"/>
                    <a:pt x="139" y="83"/>
                  </a:cubicBezTo>
                  <a:cubicBezTo>
                    <a:pt x="143" y="86"/>
                    <a:pt x="143" y="86"/>
                    <a:pt x="143" y="86"/>
                  </a:cubicBezTo>
                  <a:cubicBezTo>
                    <a:pt x="144" y="89"/>
                    <a:pt x="144" y="89"/>
                    <a:pt x="144" y="89"/>
                  </a:cubicBezTo>
                  <a:cubicBezTo>
                    <a:pt x="146" y="88"/>
                    <a:pt x="146" y="88"/>
                    <a:pt x="146" y="88"/>
                  </a:cubicBezTo>
                  <a:cubicBezTo>
                    <a:pt x="147" y="85"/>
                    <a:pt x="147" y="85"/>
                    <a:pt x="147" y="85"/>
                  </a:cubicBezTo>
                  <a:cubicBezTo>
                    <a:pt x="147" y="85"/>
                    <a:pt x="150" y="85"/>
                    <a:pt x="151" y="84"/>
                  </a:cubicBezTo>
                  <a:cubicBezTo>
                    <a:pt x="152" y="84"/>
                    <a:pt x="155" y="83"/>
                    <a:pt x="155" y="83"/>
                  </a:cubicBezTo>
                  <a:cubicBezTo>
                    <a:pt x="155" y="82"/>
                    <a:pt x="153" y="81"/>
                    <a:pt x="152" y="82"/>
                  </a:cubicBezTo>
                  <a:cubicBezTo>
                    <a:pt x="151" y="82"/>
                    <a:pt x="149" y="83"/>
                    <a:pt x="148" y="82"/>
                  </a:cubicBezTo>
                  <a:cubicBezTo>
                    <a:pt x="148" y="81"/>
                    <a:pt x="146" y="79"/>
                    <a:pt x="146" y="79"/>
                  </a:cubicBezTo>
                  <a:cubicBezTo>
                    <a:pt x="144" y="79"/>
                    <a:pt x="144" y="79"/>
                    <a:pt x="144" y="79"/>
                  </a:cubicBezTo>
                  <a:cubicBezTo>
                    <a:pt x="144" y="79"/>
                    <a:pt x="142" y="78"/>
                    <a:pt x="143" y="77"/>
                  </a:cubicBezTo>
                  <a:cubicBezTo>
                    <a:pt x="144" y="76"/>
                    <a:pt x="145" y="76"/>
                    <a:pt x="145" y="76"/>
                  </a:cubicBezTo>
                  <a:cubicBezTo>
                    <a:pt x="145" y="76"/>
                    <a:pt x="144" y="74"/>
                    <a:pt x="144" y="73"/>
                  </a:cubicBezTo>
                  <a:cubicBezTo>
                    <a:pt x="144" y="72"/>
                    <a:pt x="144" y="70"/>
                    <a:pt x="143" y="69"/>
                  </a:cubicBezTo>
                  <a:cubicBezTo>
                    <a:pt x="143" y="69"/>
                    <a:pt x="141" y="65"/>
                    <a:pt x="141" y="65"/>
                  </a:cubicBezTo>
                  <a:cubicBezTo>
                    <a:pt x="141" y="63"/>
                    <a:pt x="141" y="63"/>
                    <a:pt x="141" y="63"/>
                  </a:cubicBezTo>
                  <a:cubicBezTo>
                    <a:pt x="139" y="64"/>
                    <a:pt x="139" y="64"/>
                    <a:pt x="139" y="64"/>
                  </a:cubicBezTo>
                  <a:cubicBezTo>
                    <a:pt x="137" y="62"/>
                    <a:pt x="137" y="62"/>
                    <a:pt x="137" y="62"/>
                  </a:cubicBezTo>
                  <a:cubicBezTo>
                    <a:pt x="137" y="62"/>
                    <a:pt x="135" y="62"/>
                    <a:pt x="135" y="63"/>
                  </a:cubicBezTo>
                  <a:cubicBezTo>
                    <a:pt x="134" y="63"/>
                    <a:pt x="133" y="62"/>
                    <a:pt x="133" y="62"/>
                  </a:cubicBezTo>
                  <a:cubicBezTo>
                    <a:pt x="131" y="62"/>
                    <a:pt x="131" y="62"/>
                    <a:pt x="131" y="62"/>
                  </a:cubicBezTo>
                  <a:cubicBezTo>
                    <a:pt x="131" y="62"/>
                    <a:pt x="131" y="62"/>
                    <a:pt x="129" y="62"/>
                  </a:cubicBezTo>
                  <a:cubicBezTo>
                    <a:pt x="128" y="62"/>
                    <a:pt x="126" y="61"/>
                    <a:pt x="125" y="61"/>
                  </a:cubicBezTo>
                  <a:cubicBezTo>
                    <a:pt x="125" y="60"/>
                    <a:pt x="125" y="59"/>
                    <a:pt x="125" y="59"/>
                  </a:cubicBezTo>
                  <a:cubicBezTo>
                    <a:pt x="126" y="58"/>
                    <a:pt x="126" y="57"/>
                    <a:pt x="126" y="57"/>
                  </a:cubicBezTo>
                  <a:cubicBezTo>
                    <a:pt x="126" y="57"/>
                    <a:pt x="126" y="54"/>
                    <a:pt x="125" y="54"/>
                  </a:cubicBezTo>
                  <a:cubicBezTo>
                    <a:pt x="124" y="54"/>
                    <a:pt x="122" y="54"/>
                    <a:pt x="122" y="54"/>
                  </a:cubicBezTo>
                  <a:cubicBezTo>
                    <a:pt x="120" y="53"/>
                    <a:pt x="120" y="53"/>
                    <a:pt x="120" y="53"/>
                  </a:cubicBezTo>
                  <a:cubicBezTo>
                    <a:pt x="123" y="52"/>
                    <a:pt x="123" y="52"/>
                    <a:pt x="123" y="52"/>
                  </a:cubicBezTo>
                  <a:cubicBezTo>
                    <a:pt x="122" y="50"/>
                    <a:pt x="122" y="50"/>
                    <a:pt x="122" y="50"/>
                  </a:cubicBezTo>
                  <a:cubicBezTo>
                    <a:pt x="122" y="50"/>
                    <a:pt x="122" y="48"/>
                    <a:pt x="122" y="48"/>
                  </a:cubicBezTo>
                  <a:cubicBezTo>
                    <a:pt x="122" y="47"/>
                    <a:pt x="121" y="46"/>
                    <a:pt x="121" y="46"/>
                  </a:cubicBezTo>
                  <a:cubicBezTo>
                    <a:pt x="121" y="42"/>
                    <a:pt x="121" y="42"/>
                    <a:pt x="121" y="42"/>
                  </a:cubicBezTo>
                  <a:cubicBezTo>
                    <a:pt x="119" y="42"/>
                    <a:pt x="119" y="42"/>
                    <a:pt x="119" y="42"/>
                  </a:cubicBezTo>
                  <a:cubicBezTo>
                    <a:pt x="117" y="41"/>
                    <a:pt x="117" y="41"/>
                    <a:pt x="117" y="41"/>
                  </a:cubicBezTo>
                  <a:cubicBezTo>
                    <a:pt x="116" y="44"/>
                    <a:pt x="116" y="44"/>
                    <a:pt x="116" y="44"/>
                  </a:cubicBezTo>
                  <a:cubicBezTo>
                    <a:pt x="114" y="45"/>
                    <a:pt x="114" y="45"/>
                    <a:pt x="114" y="45"/>
                  </a:cubicBezTo>
                  <a:cubicBezTo>
                    <a:pt x="113" y="42"/>
                    <a:pt x="113" y="42"/>
                    <a:pt x="113" y="42"/>
                  </a:cubicBezTo>
                  <a:cubicBezTo>
                    <a:pt x="111" y="41"/>
                    <a:pt x="111" y="41"/>
                    <a:pt x="111" y="41"/>
                  </a:cubicBezTo>
                  <a:cubicBezTo>
                    <a:pt x="110" y="41"/>
                    <a:pt x="110" y="41"/>
                    <a:pt x="110" y="41"/>
                  </a:cubicBezTo>
                  <a:cubicBezTo>
                    <a:pt x="108" y="38"/>
                    <a:pt x="108" y="38"/>
                    <a:pt x="108" y="38"/>
                  </a:cubicBezTo>
                  <a:cubicBezTo>
                    <a:pt x="106" y="38"/>
                    <a:pt x="106" y="38"/>
                    <a:pt x="106" y="38"/>
                  </a:cubicBezTo>
                  <a:cubicBezTo>
                    <a:pt x="106" y="38"/>
                    <a:pt x="105" y="41"/>
                    <a:pt x="104" y="39"/>
                  </a:cubicBezTo>
                  <a:cubicBezTo>
                    <a:pt x="103" y="38"/>
                    <a:pt x="103" y="35"/>
                    <a:pt x="103" y="35"/>
                  </a:cubicBezTo>
                  <a:cubicBezTo>
                    <a:pt x="102" y="34"/>
                    <a:pt x="102" y="34"/>
                    <a:pt x="102" y="34"/>
                  </a:cubicBezTo>
                  <a:cubicBezTo>
                    <a:pt x="103" y="32"/>
                    <a:pt x="103" y="32"/>
                    <a:pt x="103" y="32"/>
                  </a:cubicBezTo>
                  <a:cubicBezTo>
                    <a:pt x="103" y="29"/>
                    <a:pt x="103" y="29"/>
                    <a:pt x="103" y="29"/>
                  </a:cubicBezTo>
                  <a:cubicBezTo>
                    <a:pt x="103" y="29"/>
                    <a:pt x="102" y="27"/>
                    <a:pt x="102" y="27"/>
                  </a:cubicBezTo>
                  <a:cubicBezTo>
                    <a:pt x="102" y="26"/>
                    <a:pt x="101" y="24"/>
                    <a:pt x="101" y="24"/>
                  </a:cubicBezTo>
                  <a:cubicBezTo>
                    <a:pt x="102" y="22"/>
                    <a:pt x="102" y="22"/>
                    <a:pt x="102" y="22"/>
                  </a:cubicBezTo>
                  <a:cubicBezTo>
                    <a:pt x="100" y="21"/>
                    <a:pt x="100" y="21"/>
                    <a:pt x="100" y="21"/>
                  </a:cubicBezTo>
                  <a:cubicBezTo>
                    <a:pt x="100" y="18"/>
                    <a:pt x="100" y="18"/>
                    <a:pt x="100" y="18"/>
                  </a:cubicBezTo>
                  <a:cubicBezTo>
                    <a:pt x="100" y="17"/>
                    <a:pt x="100" y="17"/>
                    <a:pt x="100" y="17"/>
                  </a:cubicBezTo>
                  <a:cubicBezTo>
                    <a:pt x="97" y="16"/>
                    <a:pt x="97" y="16"/>
                    <a:pt x="97" y="16"/>
                  </a:cubicBezTo>
                  <a:cubicBezTo>
                    <a:pt x="97" y="16"/>
                    <a:pt x="97" y="15"/>
                    <a:pt x="96" y="14"/>
                  </a:cubicBezTo>
                  <a:cubicBezTo>
                    <a:pt x="96" y="14"/>
                    <a:pt x="94" y="12"/>
                    <a:pt x="94" y="12"/>
                  </a:cubicBezTo>
                  <a:cubicBezTo>
                    <a:pt x="94" y="12"/>
                    <a:pt x="93" y="12"/>
                    <a:pt x="93" y="13"/>
                  </a:cubicBezTo>
                  <a:cubicBezTo>
                    <a:pt x="92" y="14"/>
                    <a:pt x="92" y="16"/>
                    <a:pt x="91" y="16"/>
                  </a:cubicBezTo>
                  <a:cubicBezTo>
                    <a:pt x="91" y="16"/>
                    <a:pt x="92" y="16"/>
                    <a:pt x="89" y="16"/>
                  </a:cubicBezTo>
                  <a:cubicBezTo>
                    <a:pt x="87" y="15"/>
                    <a:pt x="87" y="15"/>
                    <a:pt x="86" y="14"/>
                  </a:cubicBezTo>
                  <a:cubicBezTo>
                    <a:pt x="85" y="14"/>
                    <a:pt x="83" y="12"/>
                    <a:pt x="83" y="12"/>
                  </a:cubicBezTo>
                  <a:cubicBezTo>
                    <a:pt x="82" y="8"/>
                    <a:pt x="82" y="8"/>
                    <a:pt x="82" y="8"/>
                  </a:cubicBezTo>
                  <a:cubicBezTo>
                    <a:pt x="80" y="8"/>
                    <a:pt x="80" y="8"/>
                    <a:pt x="80" y="8"/>
                  </a:cubicBezTo>
                  <a:cubicBezTo>
                    <a:pt x="80" y="8"/>
                    <a:pt x="83" y="9"/>
                    <a:pt x="79" y="9"/>
                  </a:cubicBezTo>
                  <a:cubicBezTo>
                    <a:pt x="75" y="9"/>
                    <a:pt x="71" y="9"/>
                    <a:pt x="71" y="9"/>
                  </a:cubicBezTo>
                  <a:cubicBezTo>
                    <a:pt x="70" y="11"/>
                    <a:pt x="70" y="11"/>
                    <a:pt x="70" y="11"/>
                  </a:cubicBezTo>
                  <a:cubicBezTo>
                    <a:pt x="70" y="11"/>
                    <a:pt x="69" y="13"/>
                    <a:pt x="69" y="14"/>
                  </a:cubicBezTo>
                  <a:cubicBezTo>
                    <a:pt x="69" y="14"/>
                    <a:pt x="70" y="15"/>
                    <a:pt x="69" y="14"/>
                  </a:cubicBezTo>
                  <a:cubicBezTo>
                    <a:pt x="69" y="13"/>
                    <a:pt x="68" y="13"/>
                    <a:pt x="68" y="12"/>
                  </a:cubicBezTo>
                  <a:cubicBezTo>
                    <a:pt x="68" y="12"/>
                    <a:pt x="68" y="11"/>
                    <a:pt x="68" y="11"/>
                  </a:cubicBezTo>
                  <a:cubicBezTo>
                    <a:pt x="68" y="10"/>
                    <a:pt x="66" y="9"/>
                    <a:pt x="66" y="9"/>
                  </a:cubicBezTo>
                  <a:cubicBezTo>
                    <a:pt x="65" y="11"/>
                    <a:pt x="65" y="11"/>
                    <a:pt x="65" y="11"/>
                  </a:cubicBezTo>
                  <a:cubicBezTo>
                    <a:pt x="65" y="11"/>
                    <a:pt x="66" y="12"/>
                    <a:pt x="64" y="12"/>
                  </a:cubicBezTo>
                  <a:cubicBezTo>
                    <a:pt x="63" y="13"/>
                    <a:pt x="63" y="13"/>
                    <a:pt x="63" y="13"/>
                  </a:cubicBezTo>
                  <a:cubicBezTo>
                    <a:pt x="63" y="12"/>
                    <a:pt x="64" y="11"/>
                    <a:pt x="64" y="11"/>
                  </a:cubicBezTo>
                  <a:cubicBezTo>
                    <a:pt x="64" y="11"/>
                    <a:pt x="65" y="9"/>
                    <a:pt x="65" y="9"/>
                  </a:cubicBezTo>
                  <a:cubicBezTo>
                    <a:pt x="65" y="9"/>
                    <a:pt x="65" y="7"/>
                    <a:pt x="64" y="7"/>
                  </a:cubicBezTo>
                  <a:cubicBezTo>
                    <a:pt x="64" y="7"/>
                    <a:pt x="62" y="7"/>
                    <a:pt x="61" y="7"/>
                  </a:cubicBezTo>
                  <a:cubicBezTo>
                    <a:pt x="61" y="7"/>
                    <a:pt x="60" y="8"/>
                    <a:pt x="60" y="8"/>
                  </a:cubicBezTo>
                  <a:cubicBezTo>
                    <a:pt x="60" y="8"/>
                    <a:pt x="61" y="9"/>
                    <a:pt x="60" y="9"/>
                  </a:cubicBezTo>
                  <a:cubicBezTo>
                    <a:pt x="60" y="9"/>
                    <a:pt x="59" y="9"/>
                    <a:pt x="59" y="10"/>
                  </a:cubicBezTo>
                  <a:cubicBezTo>
                    <a:pt x="58" y="10"/>
                    <a:pt x="58" y="8"/>
                    <a:pt x="58" y="8"/>
                  </a:cubicBezTo>
                  <a:cubicBezTo>
                    <a:pt x="58" y="8"/>
                    <a:pt x="57" y="7"/>
                    <a:pt x="57" y="7"/>
                  </a:cubicBezTo>
                  <a:cubicBezTo>
                    <a:pt x="57" y="8"/>
                    <a:pt x="56" y="10"/>
                    <a:pt x="56" y="10"/>
                  </a:cubicBezTo>
                  <a:cubicBezTo>
                    <a:pt x="55" y="10"/>
                    <a:pt x="55" y="10"/>
                    <a:pt x="55" y="9"/>
                  </a:cubicBezTo>
                  <a:cubicBezTo>
                    <a:pt x="54" y="9"/>
                    <a:pt x="54" y="7"/>
                    <a:pt x="54" y="7"/>
                  </a:cubicBezTo>
                  <a:cubicBezTo>
                    <a:pt x="53" y="6"/>
                    <a:pt x="53" y="6"/>
                    <a:pt x="53" y="6"/>
                  </a:cubicBezTo>
                  <a:cubicBezTo>
                    <a:pt x="53" y="6"/>
                    <a:pt x="50" y="6"/>
                    <a:pt x="49" y="6"/>
                  </a:cubicBezTo>
                  <a:cubicBezTo>
                    <a:pt x="49" y="6"/>
                    <a:pt x="47" y="6"/>
                    <a:pt x="47" y="5"/>
                  </a:cubicBezTo>
                  <a:cubicBezTo>
                    <a:pt x="46" y="4"/>
                    <a:pt x="45" y="4"/>
                    <a:pt x="45" y="4"/>
                  </a:cubicBezTo>
                  <a:cubicBezTo>
                    <a:pt x="45" y="4"/>
                    <a:pt x="45" y="4"/>
                    <a:pt x="44" y="3"/>
                  </a:cubicBezTo>
                  <a:cubicBezTo>
                    <a:pt x="43" y="3"/>
                    <a:pt x="43" y="3"/>
                    <a:pt x="42" y="3"/>
                  </a:cubicBezTo>
                  <a:cubicBezTo>
                    <a:pt x="41" y="2"/>
                    <a:pt x="42" y="2"/>
                    <a:pt x="40" y="2"/>
                  </a:cubicBezTo>
                  <a:cubicBezTo>
                    <a:pt x="38" y="2"/>
                    <a:pt x="38" y="4"/>
                    <a:pt x="37" y="3"/>
                  </a:cubicBezTo>
                  <a:cubicBezTo>
                    <a:pt x="35" y="3"/>
                    <a:pt x="35" y="3"/>
                    <a:pt x="35" y="3"/>
                  </a:cubicBezTo>
                  <a:cubicBezTo>
                    <a:pt x="34" y="2"/>
                    <a:pt x="34" y="2"/>
                    <a:pt x="34" y="2"/>
                  </a:cubicBezTo>
                  <a:cubicBezTo>
                    <a:pt x="34" y="1"/>
                    <a:pt x="33" y="0"/>
                    <a:pt x="33" y="1"/>
                  </a:cubicBezTo>
                  <a:cubicBezTo>
                    <a:pt x="33" y="3"/>
                    <a:pt x="33" y="2"/>
                    <a:pt x="32" y="3"/>
                  </a:cubicBezTo>
                  <a:cubicBezTo>
                    <a:pt x="32" y="4"/>
                    <a:pt x="30" y="5"/>
                    <a:pt x="30" y="5"/>
                  </a:cubicBezTo>
                  <a:cubicBezTo>
                    <a:pt x="30" y="5"/>
                    <a:pt x="29" y="5"/>
                    <a:pt x="29" y="6"/>
                  </a:cubicBezTo>
                  <a:cubicBezTo>
                    <a:pt x="29" y="6"/>
                    <a:pt x="28" y="7"/>
                    <a:pt x="28" y="7"/>
                  </a:cubicBezTo>
                  <a:cubicBezTo>
                    <a:pt x="28" y="7"/>
                    <a:pt x="28" y="6"/>
                    <a:pt x="27" y="6"/>
                  </a:cubicBezTo>
                  <a:cubicBezTo>
                    <a:pt x="27" y="6"/>
                    <a:pt x="27" y="6"/>
                    <a:pt x="27" y="6"/>
                  </a:cubicBezTo>
                  <a:cubicBezTo>
                    <a:pt x="27" y="6"/>
                    <a:pt x="25" y="6"/>
                    <a:pt x="25" y="7"/>
                  </a:cubicBezTo>
                  <a:cubicBezTo>
                    <a:pt x="25" y="7"/>
                    <a:pt x="25" y="8"/>
                    <a:pt x="25" y="9"/>
                  </a:cubicBezTo>
                  <a:cubicBezTo>
                    <a:pt x="25" y="9"/>
                    <a:pt x="24" y="10"/>
                    <a:pt x="24" y="10"/>
                  </a:cubicBezTo>
                  <a:cubicBezTo>
                    <a:pt x="22" y="11"/>
                    <a:pt x="22" y="11"/>
                    <a:pt x="22" y="11"/>
                  </a:cubicBezTo>
                  <a:cubicBezTo>
                    <a:pt x="22" y="11"/>
                    <a:pt x="22" y="11"/>
                    <a:pt x="21" y="11"/>
                  </a:cubicBezTo>
                  <a:cubicBezTo>
                    <a:pt x="20" y="11"/>
                    <a:pt x="18" y="11"/>
                    <a:pt x="18" y="11"/>
                  </a:cubicBezTo>
                  <a:cubicBezTo>
                    <a:pt x="17" y="11"/>
                    <a:pt x="16" y="11"/>
                    <a:pt x="16" y="11"/>
                  </a:cubicBezTo>
                  <a:cubicBezTo>
                    <a:pt x="16" y="12"/>
                    <a:pt x="16" y="12"/>
                    <a:pt x="16" y="12"/>
                  </a:cubicBezTo>
                  <a:cubicBezTo>
                    <a:pt x="15" y="13"/>
                    <a:pt x="15" y="13"/>
                    <a:pt x="15" y="13"/>
                  </a:cubicBezTo>
                  <a:cubicBezTo>
                    <a:pt x="15" y="13"/>
                    <a:pt x="14" y="15"/>
                    <a:pt x="13" y="14"/>
                  </a:cubicBezTo>
                  <a:cubicBezTo>
                    <a:pt x="13" y="14"/>
                    <a:pt x="12" y="14"/>
                    <a:pt x="12" y="14"/>
                  </a:cubicBezTo>
                  <a:cubicBezTo>
                    <a:pt x="10" y="13"/>
                    <a:pt x="10" y="13"/>
                    <a:pt x="10" y="13"/>
                  </a:cubicBezTo>
                  <a:cubicBezTo>
                    <a:pt x="10" y="13"/>
                    <a:pt x="9" y="14"/>
                    <a:pt x="9" y="14"/>
                  </a:cubicBezTo>
                  <a:cubicBezTo>
                    <a:pt x="9" y="14"/>
                    <a:pt x="8" y="14"/>
                    <a:pt x="8" y="14"/>
                  </a:cubicBezTo>
                  <a:cubicBezTo>
                    <a:pt x="8" y="14"/>
                    <a:pt x="8" y="14"/>
                    <a:pt x="8" y="14"/>
                  </a:cubicBezTo>
                  <a:cubicBezTo>
                    <a:pt x="8" y="14"/>
                    <a:pt x="8" y="15"/>
                    <a:pt x="9" y="16"/>
                  </a:cubicBezTo>
                  <a:cubicBezTo>
                    <a:pt x="9" y="16"/>
                    <a:pt x="9" y="17"/>
                    <a:pt x="9" y="18"/>
                  </a:cubicBezTo>
                  <a:cubicBezTo>
                    <a:pt x="9" y="18"/>
                    <a:pt x="8" y="19"/>
                    <a:pt x="8" y="19"/>
                  </a:cubicBezTo>
                  <a:cubicBezTo>
                    <a:pt x="7" y="19"/>
                    <a:pt x="6" y="18"/>
                    <a:pt x="6" y="18"/>
                  </a:cubicBezTo>
                  <a:cubicBezTo>
                    <a:pt x="6" y="18"/>
                    <a:pt x="6" y="17"/>
                    <a:pt x="5" y="17"/>
                  </a:cubicBezTo>
                  <a:cubicBezTo>
                    <a:pt x="5" y="18"/>
                    <a:pt x="2" y="19"/>
                    <a:pt x="2" y="19"/>
                  </a:cubicBezTo>
                  <a:cubicBezTo>
                    <a:pt x="2" y="21"/>
                    <a:pt x="2" y="21"/>
                    <a:pt x="2" y="21"/>
                  </a:cubicBezTo>
                  <a:cubicBezTo>
                    <a:pt x="0" y="22"/>
                    <a:pt x="0" y="22"/>
                    <a:pt x="0" y="22"/>
                  </a:cubicBezTo>
                  <a:cubicBezTo>
                    <a:pt x="5" y="22"/>
                    <a:pt x="5" y="22"/>
                    <a:pt x="5" y="22"/>
                  </a:cubicBezTo>
                  <a:cubicBezTo>
                    <a:pt x="6" y="22"/>
                    <a:pt x="6" y="22"/>
                    <a:pt x="6" y="22"/>
                  </a:cubicBezTo>
                  <a:cubicBezTo>
                    <a:pt x="8" y="22"/>
                    <a:pt x="8" y="22"/>
                    <a:pt x="8" y="22"/>
                  </a:cubicBezTo>
                  <a:cubicBezTo>
                    <a:pt x="9" y="21"/>
                    <a:pt x="9" y="21"/>
                    <a:pt x="9" y="21"/>
                  </a:cubicBezTo>
                  <a:cubicBezTo>
                    <a:pt x="9" y="21"/>
                    <a:pt x="10" y="21"/>
                    <a:pt x="10" y="22"/>
                  </a:cubicBezTo>
                  <a:cubicBezTo>
                    <a:pt x="10" y="22"/>
                    <a:pt x="12" y="23"/>
                    <a:pt x="12" y="23"/>
                  </a:cubicBezTo>
                  <a:cubicBezTo>
                    <a:pt x="12" y="23"/>
                    <a:pt x="12" y="23"/>
                    <a:pt x="12" y="23"/>
                  </a:cubicBezTo>
                  <a:cubicBezTo>
                    <a:pt x="15" y="22"/>
                    <a:pt x="15" y="22"/>
                    <a:pt x="15" y="22"/>
                  </a:cubicBezTo>
                  <a:cubicBezTo>
                    <a:pt x="15" y="23"/>
                    <a:pt x="15" y="23"/>
                    <a:pt x="15" y="23"/>
                  </a:cubicBezTo>
                  <a:cubicBezTo>
                    <a:pt x="15" y="23"/>
                    <a:pt x="15" y="24"/>
                    <a:pt x="16" y="24"/>
                  </a:cubicBezTo>
                  <a:cubicBezTo>
                    <a:pt x="17" y="24"/>
                    <a:pt x="17" y="24"/>
                    <a:pt x="17" y="24"/>
                  </a:cubicBezTo>
                  <a:cubicBezTo>
                    <a:pt x="17" y="26"/>
                    <a:pt x="17" y="26"/>
                    <a:pt x="17" y="26"/>
                  </a:cubicBezTo>
                  <a:cubicBezTo>
                    <a:pt x="19" y="26"/>
                    <a:pt x="19" y="26"/>
                    <a:pt x="19" y="26"/>
                  </a:cubicBezTo>
                  <a:cubicBezTo>
                    <a:pt x="19" y="26"/>
                    <a:pt x="20" y="26"/>
                    <a:pt x="20" y="26"/>
                  </a:cubicBezTo>
                  <a:cubicBezTo>
                    <a:pt x="20" y="26"/>
                    <a:pt x="20" y="27"/>
                    <a:pt x="20" y="27"/>
                  </a:cubicBezTo>
                  <a:cubicBezTo>
                    <a:pt x="20" y="27"/>
                    <a:pt x="21" y="28"/>
                    <a:pt x="22" y="29"/>
                  </a:cubicBezTo>
                  <a:cubicBezTo>
                    <a:pt x="22" y="29"/>
                    <a:pt x="23" y="30"/>
                    <a:pt x="23" y="30"/>
                  </a:cubicBezTo>
                  <a:cubicBezTo>
                    <a:pt x="24" y="31"/>
                    <a:pt x="24" y="31"/>
                    <a:pt x="24" y="31"/>
                  </a:cubicBezTo>
                  <a:cubicBezTo>
                    <a:pt x="25" y="32"/>
                    <a:pt x="25" y="32"/>
                    <a:pt x="25" y="32"/>
                  </a:cubicBezTo>
                  <a:cubicBezTo>
                    <a:pt x="26" y="33"/>
                    <a:pt x="26" y="33"/>
                    <a:pt x="26" y="33"/>
                  </a:cubicBezTo>
                  <a:cubicBezTo>
                    <a:pt x="26" y="33"/>
                    <a:pt x="26" y="33"/>
                    <a:pt x="26" y="33"/>
                  </a:cubicBezTo>
                  <a:cubicBezTo>
                    <a:pt x="26" y="34"/>
                    <a:pt x="26" y="35"/>
                    <a:pt x="27" y="35"/>
                  </a:cubicBezTo>
                  <a:cubicBezTo>
                    <a:pt x="27" y="35"/>
                    <a:pt x="27" y="35"/>
                    <a:pt x="28" y="35"/>
                  </a:cubicBezTo>
                  <a:cubicBezTo>
                    <a:pt x="28" y="35"/>
                    <a:pt x="28" y="35"/>
                    <a:pt x="28" y="36"/>
                  </a:cubicBezTo>
                  <a:cubicBezTo>
                    <a:pt x="28" y="36"/>
                    <a:pt x="28" y="36"/>
                    <a:pt x="29" y="37"/>
                  </a:cubicBezTo>
                  <a:cubicBezTo>
                    <a:pt x="29" y="37"/>
                    <a:pt x="30" y="38"/>
                    <a:pt x="30" y="38"/>
                  </a:cubicBezTo>
                  <a:cubicBezTo>
                    <a:pt x="30" y="38"/>
                    <a:pt x="30" y="38"/>
                    <a:pt x="30" y="39"/>
                  </a:cubicBezTo>
                  <a:cubicBezTo>
                    <a:pt x="30" y="40"/>
                    <a:pt x="31" y="41"/>
                    <a:pt x="31" y="41"/>
                  </a:cubicBezTo>
                  <a:cubicBezTo>
                    <a:pt x="31" y="42"/>
                    <a:pt x="32" y="42"/>
                    <a:pt x="32" y="42"/>
                  </a:cubicBezTo>
                  <a:cubicBezTo>
                    <a:pt x="32" y="42"/>
                    <a:pt x="32" y="42"/>
                    <a:pt x="32" y="42"/>
                  </a:cubicBezTo>
                  <a:cubicBezTo>
                    <a:pt x="32" y="42"/>
                    <a:pt x="33" y="42"/>
                    <a:pt x="33" y="43"/>
                  </a:cubicBezTo>
                  <a:cubicBezTo>
                    <a:pt x="33" y="44"/>
                    <a:pt x="32" y="45"/>
                    <a:pt x="33" y="45"/>
                  </a:cubicBezTo>
                  <a:cubicBezTo>
                    <a:pt x="33" y="45"/>
                    <a:pt x="34" y="47"/>
                    <a:pt x="35" y="47"/>
                  </a:cubicBezTo>
                  <a:cubicBezTo>
                    <a:pt x="36" y="47"/>
                    <a:pt x="36" y="47"/>
                    <a:pt x="36" y="47"/>
                  </a:cubicBezTo>
                  <a:cubicBezTo>
                    <a:pt x="37" y="47"/>
                    <a:pt x="37" y="49"/>
                    <a:pt x="38" y="49"/>
                  </a:cubicBezTo>
                  <a:cubicBezTo>
                    <a:pt x="38" y="50"/>
                    <a:pt x="38" y="50"/>
                    <a:pt x="39" y="50"/>
                  </a:cubicBezTo>
                  <a:cubicBezTo>
                    <a:pt x="40" y="50"/>
                    <a:pt x="40" y="50"/>
                    <a:pt x="40" y="50"/>
                  </a:cubicBezTo>
                  <a:cubicBezTo>
                    <a:pt x="40" y="50"/>
                    <a:pt x="40" y="50"/>
                    <a:pt x="40" y="51"/>
                  </a:cubicBezTo>
                  <a:cubicBezTo>
                    <a:pt x="41" y="51"/>
                    <a:pt x="43" y="53"/>
                    <a:pt x="43" y="53"/>
                  </a:cubicBezTo>
                  <a:cubicBezTo>
                    <a:pt x="43" y="53"/>
                    <a:pt x="44" y="54"/>
                    <a:pt x="44" y="54"/>
                  </a:cubicBezTo>
                  <a:cubicBezTo>
                    <a:pt x="44" y="54"/>
                    <a:pt x="45" y="54"/>
                    <a:pt x="46" y="54"/>
                  </a:cubicBezTo>
                  <a:cubicBezTo>
                    <a:pt x="46" y="54"/>
                    <a:pt x="47" y="54"/>
                    <a:pt x="47" y="55"/>
                  </a:cubicBezTo>
                  <a:cubicBezTo>
                    <a:pt x="47" y="56"/>
                    <a:pt x="48" y="56"/>
                    <a:pt x="48" y="57"/>
                  </a:cubicBezTo>
                  <a:cubicBezTo>
                    <a:pt x="48" y="58"/>
                    <a:pt x="49" y="58"/>
                    <a:pt x="49" y="59"/>
                  </a:cubicBezTo>
                  <a:cubicBezTo>
                    <a:pt x="49" y="59"/>
                    <a:pt x="50" y="61"/>
                    <a:pt x="50" y="61"/>
                  </a:cubicBezTo>
                  <a:cubicBezTo>
                    <a:pt x="56" y="63"/>
                    <a:pt x="56" y="63"/>
                    <a:pt x="56" y="63"/>
                  </a:cubicBezTo>
                  <a:cubicBezTo>
                    <a:pt x="57" y="65"/>
                    <a:pt x="57" y="65"/>
                    <a:pt x="57" y="65"/>
                  </a:cubicBezTo>
                  <a:cubicBezTo>
                    <a:pt x="57" y="65"/>
                    <a:pt x="58" y="67"/>
                    <a:pt x="58" y="67"/>
                  </a:cubicBezTo>
                  <a:cubicBezTo>
                    <a:pt x="59" y="68"/>
                    <a:pt x="60" y="68"/>
                    <a:pt x="60" y="68"/>
                  </a:cubicBezTo>
                  <a:cubicBezTo>
                    <a:pt x="63" y="71"/>
                    <a:pt x="63" y="71"/>
                    <a:pt x="63" y="71"/>
                  </a:cubicBezTo>
                  <a:cubicBezTo>
                    <a:pt x="66" y="72"/>
                    <a:pt x="66" y="72"/>
                    <a:pt x="66" y="72"/>
                  </a:cubicBezTo>
                  <a:cubicBezTo>
                    <a:pt x="66" y="72"/>
                    <a:pt x="68" y="73"/>
                    <a:pt x="69" y="73"/>
                  </a:cubicBezTo>
                  <a:cubicBezTo>
                    <a:pt x="69" y="73"/>
                    <a:pt x="71" y="74"/>
                    <a:pt x="72" y="74"/>
                  </a:cubicBezTo>
                  <a:cubicBezTo>
                    <a:pt x="72" y="75"/>
                    <a:pt x="73" y="78"/>
                    <a:pt x="73" y="78"/>
                  </a:cubicBezTo>
                  <a:cubicBezTo>
                    <a:pt x="74" y="78"/>
                    <a:pt x="76" y="80"/>
                    <a:pt x="76" y="82"/>
                  </a:cubicBezTo>
                  <a:cubicBezTo>
                    <a:pt x="77" y="83"/>
                    <a:pt x="77" y="83"/>
                    <a:pt x="77" y="85"/>
                  </a:cubicBezTo>
                  <a:cubicBezTo>
                    <a:pt x="78" y="86"/>
                    <a:pt x="80" y="88"/>
                    <a:pt x="80" y="88"/>
                  </a:cubicBezTo>
                  <a:cubicBezTo>
                    <a:pt x="80" y="88"/>
                    <a:pt x="80" y="88"/>
                    <a:pt x="81" y="90"/>
                  </a:cubicBezTo>
                  <a:cubicBezTo>
                    <a:pt x="82" y="91"/>
                    <a:pt x="83" y="92"/>
                    <a:pt x="83" y="93"/>
                  </a:cubicBezTo>
                  <a:cubicBezTo>
                    <a:pt x="83" y="93"/>
                    <a:pt x="83" y="93"/>
                    <a:pt x="83" y="94"/>
                  </a:cubicBezTo>
                  <a:cubicBezTo>
                    <a:pt x="83" y="94"/>
                    <a:pt x="83" y="95"/>
                    <a:pt x="83" y="95"/>
                  </a:cubicBezTo>
                  <a:cubicBezTo>
                    <a:pt x="83" y="95"/>
                    <a:pt x="84" y="97"/>
                    <a:pt x="84" y="98"/>
                  </a:cubicBezTo>
                  <a:cubicBezTo>
                    <a:pt x="84" y="98"/>
                    <a:pt x="85" y="100"/>
                    <a:pt x="85" y="100"/>
                  </a:cubicBezTo>
                  <a:cubicBezTo>
                    <a:pt x="85" y="101"/>
                    <a:pt x="85" y="101"/>
                    <a:pt x="85" y="101"/>
                  </a:cubicBezTo>
                  <a:cubicBezTo>
                    <a:pt x="86" y="104"/>
                    <a:pt x="86" y="104"/>
                    <a:pt x="86" y="104"/>
                  </a:cubicBezTo>
                  <a:cubicBezTo>
                    <a:pt x="85" y="106"/>
                    <a:pt x="85" y="106"/>
                    <a:pt x="85" y="106"/>
                  </a:cubicBezTo>
                  <a:cubicBezTo>
                    <a:pt x="85" y="106"/>
                    <a:pt x="84" y="107"/>
                    <a:pt x="85" y="107"/>
                  </a:cubicBezTo>
                  <a:cubicBezTo>
                    <a:pt x="86" y="107"/>
                    <a:pt x="87" y="108"/>
                    <a:pt x="86" y="109"/>
                  </a:cubicBezTo>
                  <a:cubicBezTo>
                    <a:pt x="86" y="109"/>
                    <a:pt x="85" y="111"/>
                    <a:pt x="85" y="111"/>
                  </a:cubicBezTo>
                  <a:cubicBezTo>
                    <a:pt x="85" y="112"/>
                    <a:pt x="85" y="112"/>
                    <a:pt x="85" y="112"/>
                  </a:cubicBezTo>
                  <a:cubicBezTo>
                    <a:pt x="84" y="114"/>
                    <a:pt x="84" y="114"/>
                    <a:pt x="84" y="114"/>
                  </a:cubicBezTo>
                  <a:cubicBezTo>
                    <a:pt x="84" y="114"/>
                    <a:pt x="86" y="115"/>
                    <a:pt x="86" y="115"/>
                  </a:cubicBezTo>
                  <a:cubicBezTo>
                    <a:pt x="86" y="116"/>
                    <a:pt x="87" y="117"/>
                    <a:pt x="86" y="118"/>
                  </a:cubicBezTo>
                  <a:cubicBezTo>
                    <a:pt x="86" y="118"/>
                    <a:pt x="86" y="120"/>
                    <a:pt x="86" y="120"/>
                  </a:cubicBezTo>
                  <a:cubicBezTo>
                    <a:pt x="86" y="120"/>
                    <a:pt x="86" y="122"/>
                    <a:pt x="86" y="122"/>
                  </a:cubicBezTo>
                  <a:cubicBezTo>
                    <a:pt x="86" y="122"/>
                    <a:pt x="88" y="123"/>
                    <a:pt x="87" y="124"/>
                  </a:cubicBezTo>
                  <a:cubicBezTo>
                    <a:pt x="87" y="124"/>
                    <a:pt x="87" y="125"/>
                    <a:pt x="87" y="126"/>
                  </a:cubicBezTo>
                  <a:cubicBezTo>
                    <a:pt x="88" y="128"/>
                    <a:pt x="90" y="131"/>
                    <a:pt x="90" y="131"/>
                  </a:cubicBezTo>
                  <a:cubicBezTo>
                    <a:pt x="90" y="131"/>
                    <a:pt x="91" y="133"/>
                    <a:pt x="91" y="133"/>
                  </a:cubicBezTo>
                  <a:cubicBezTo>
                    <a:pt x="91" y="134"/>
                    <a:pt x="90" y="134"/>
                    <a:pt x="91" y="135"/>
                  </a:cubicBezTo>
                  <a:cubicBezTo>
                    <a:pt x="91" y="135"/>
                    <a:pt x="90" y="136"/>
                    <a:pt x="91" y="136"/>
                  </a:cubicBezTo>
                  <a:cubicBezTo>
                    <a:pt x="92" y="137"/>
                    <a:pt x="93" y="139"/>
                    <a:pt x="93" y="139"/>
                  </a:cubicBezTo>
                  <a:cubicBezTo>
                    <a:pt x="93" y="139"/>
                    <a:pt x="93" y="139"/>
                    <a:pt x="94" y="140"/>
                  </a:cubicBezTo>
                  <a:cubicBezTo>
                    <a:pt x="94" y="141"/>
                    <a:pt x="94" y="143"/>
                    <a:pt x="94" y="143"/>
                  </a:cubicBezTo>
                  <a:cubicBezTo>
                    <a:pt x="94" y="144"/>
                    <a:pt x="95" y="144"/>
                    <a:pt x="94" y="144"/>
                  </a:cubicBezTo>
                  <a:cubicBezTo>
                    <a:pt x="94" y="144"/>
                    <a:pt x="93" y="145"/>
                    <a:pt x="93" y="145"/>
                  </a:cubicBezTo>
                  <a:cubicBezTo>
                    <a:pt x="92" y="147"/>
                    <a:pt x="92" y="147"/>
                    <a:pt x="92" y="147"/>
                  </a:cubicBezTo>
                  <a:cubicBezTo>
                    <a:pt x="92" y="147"/>
                    <a:pt x="93" y="148"/>
                    <a:pt x="94" y="148"/>
                  </a:cubicBezTo>
                  <a:cubicBezTo>
                    <a:pt x="94" y="148"/>
                    <a:pt x="95" y="148"/>
                    <a:pt x="95" y="148"/>
                  </a:cubicBezTo>
                  <a:cubicBezTo>
                    <a:pt x="97" y="150"/>
                    <a:pt x="97" y="150"/>
                    <a:pt x="97" y="150"/>
                  </a:cubicBezTo>
                  <a:cubicBezTo>
                    <a:pt x="97" y="152"/>
                    <a:pt x="97" y="152"/>
                    <a:pt x="97" y="152"/>
                  </a:cubicBezTo>
                  <a:lnTo>
                    <a:pt x="99" y="152"/>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51" name="Freeform 29"/>
            <p:cNvSpPr>
              <a:spLocks/>
            </p:cNvSpPr>
            <p:nvPr/>
          </p:nvSpPr>
          <p:spPr bwMode="auto">
            <a:xfrm>
              <a:off x="4446566" y="2676821"/>
              <a:ext cx="294647" cy="240785"/>
            </a:xfrm>
            <a:custGeom>
              <a:avLst/>
              <a:gdLst>
                <a:gd name="T0" fmla="*/ 27 w 129"/>
                <a:gd name="T1" fmla="*/ 5 h 109"/>
                <a:gd name="T2" fmla="*/ 33 w 129"/>
                <a:gd name="T3" fmla="*/ 7 h 109"/>
                <a:gd name="T4" fmla="*/ 40 w 129"/>
                <a:gd name="T5" fmla="*/ 5 h 109"/>
                <a:gd name="T6" fmla="*/ 57 w 129"/>
                <a:gd name="T7" fmla="*/ 8 h 109"/>
                <a:gd name="T8" fmla="*/ 64 w 129"/>
                <a:gd name="T9" fmla="*/ 7 h 109"/>
                <a:gd name="T10" fmla="*/ 66 w 129"/>
                <a:gd name="T11" fmla="*/ 1 h 109"/>
                <a:gd name="T12" fmla="*/ 70 w 129"/>
                <a:gd name="T13" fmla="*/ 5 h 109"/>
                <a:gd name="T14" fmla="*/ 77 w 129"/>
                <a:gd name="T15" fmla="*/ 1 h 109"/>
                <a:gd name="T16" fmla="*/ 79 w 129"/>
                <a:gd name="T17" fmla="*/ 5 h 109"/>
                <a:gd name="T18" fmla="*/ 86 w 129"/>
                <a:gd name="T19" fmla="*/ 3 h 109"/>
                <a:gd name="T20" fmla="*/ 89 w 129"/>
                <a:gd name="T21" fmla="*/ 9 h 109"/>
                <a:gd name="T22" fmla="*/ 92 w 129"/>
                <a:gd name="T23" fmla="*/ 12 h 109"/>
                <a:gd name="T24" fmla="*/ 98 w 129"/>
                <a:gd name="T25" fmla="*/ 15 h 109"/>
                <a:gd name="T26" fmla="*/ 102 w 129"/>
                <a:gd name="T27" fmla="*/ 18 h 109"/>
                <a:gd name="T28" fmla="*/ 113 w 129"/>
                <a:gd name="T29" fmla="*/ 22 h 109"/>
                <a:gd name="T30" fmla="*/ 109 w 129"/>
                <a:gd name="T31" fmla="*/ 30 h 109"/>
                <a:gd name="T32" fmla="*/ 104 w 129"/>
                <a:gd name="T33" fmla="*/ 36 h 109"/>
                <a:gd name="T34" fmla="*/ 105 w 129"/>
                <a:gd name="T35" fmla="*/ 43 h 109"/>
                <a:gd name="T36" fmla="*/ 114 w 129"/>
                <a:gd name="T37" fmla="*/ 42 h 109"/>
                <a:gd name="T38" fmla="*/ 120 w 129"/>
                <a:gd name="T39" fmla="*/ 46 h 109"/>
                <a:gd name="T40" fmla="*/ 124 w 129"/>
                <a:gd name="T41" fmla="*/ 50 h 109"/>
                <a:gd name="T42" fmla="*/ 124 w 129"/>
                <a:gd name="T43" fmla="*/ 57 h 109"/>
                <a:gd name="T44" fmla="*/ 129 w 129"/>
                <a:gd name="T45" fmla="*/ 61 h 109"/>
                <a:gd name="T46" fmla="*/ 127 w 129"/>
                <a:gd name="T47" fmla="*/ 67 h 109"/>
                <a:gd name="T48" fmla="*/ 123 w 129"/>
                <a:gd name="T49" fmla="*/ 70 h 109"/>
                <a:gd name="T50" fmla="*/ 120 w 129"/>
                <a:gd name="T51" fmla="*/ 74 h 109"/>
                <a:gd name="T52" fmla="*/ 117 w 129"/>
                <a:gd name="T53" fmla="*/ 75 h 109"/>
                <a:gd name="T54" fmla="*/ 112 w 129"/>
                <a:gd name="T55" fmla="*/ 77 h 109"/>
                <a:gd name="T56" fmla="*/ 109 w 129"/>
                <a:gd name="T57" fmla="*/ 82 h 109"/>
                <a:gd name="T58" fmla="*/ 105 w 129"/>
                <a:gd name="T59" fmla="*/ 88 h 109"/>
                <a:gd name="T60" fmla="*/ 106 w 129"/>
                <a:gd name="T61" fmla="*/ 92 h 109"/>
                <a:gd name="T62" fmla="*/ 107 w 129"/>
                <a:gd name="T63" fmla="*/ 96 h 109"/>
                <a:gd name="T64" fmla="*/ 110 w 129"/>
                <a:gd name="T65" fmla="*/ 101 h 109"/>
                <a:gd name="T66" fmla="*/ 107 w 129"/>
                <a:gd name="T67" fmla="*/ 107 h 109"/>
                <a:gd name="T68" fmla="*/ 103 w 129"/>
                <a:gd name="T69" fmla="*/ 108 h 109"/>
                <a:gd name="T70" fmla="*/ 96 w 129"/>
                <a:gd name="T71" fmla="*/ 109 h 109"/>
                <a:gd name="T72" fmla="*/ 93 w 129"/>
                <a:gd name="T73" fmla="*/ 104 h 109"/>
                <a:gd name="T74" fmla="*/ 90 w 129"/>
                <a:gd name="T75" fmla="*/ 101 h 109"/>
                <a:gd name="T76" fmla="*/ 85 w 129"/>
                <a:gd name="T77" fmla="*/ 97 h 109"/>
                <a:gd name="T78" fmla="*/ 79 w 129"/>
                <a:gd name="T79" fmla="*/ 94 h 109"/>
                <a:gd name="T80" fmla="*/ 74 w 129"/>
                <a:gd name="T81" fmla="*/ 89 h 109"/>
                <a:gd name="T82" fmla="*/ 74 w 129"/>
                <a:gd name="T83" fmla="*/ 81 h 109"/>
                <a:gd name="T84" fmla="*/ 74 w 129"/>
                <a:gd name="T85" fmla="*/ 73 h 109"/>
                <a:gd name="T86" fmla="*/ 69 w 129"/>
                <a:gd name="T87" fmla="*/ 78 h 109"/>
                <a:gd name="T88" fmla="*/ 63 w 129"/>
                <a:gd name="T89" fmla="*/ 82 h 109"/>
                <a:gd name="T90" fmla="*/ 55 w 129"/>
                <a:gd name="T91" fmla="*/ 82 h 109"/>
                <a:gd name="T92" fmla="*/ 51 w 129"/>
                <a:gd name="T93" fmla="*/ 77 h 109"/>
                <a:gd name="T94" fmla="*/ 52 w 129"/>
                <a:gd name="T95" fmla="*/ 73 h 109"/>
                <a:gd name="T96" fmla="*/ 53 w 129"/>
                <a:gd name="T97" fmla="*/ 66 h 109"/>
                <a:gd name="T98" fmla="*/ 49 w 129"/>
                <a:gd name="T99" fmla="*/ 62 h 109"/>
                <a:gd name="T100" fmla="*/ 42 w 129"/>
                <a:gd name="T101" fmla="*/ 61 h 109"/>
                <a:gd name="T102" fmla="*/ 35 w 129"/>
                <a:gd name="T103" fmla="*/ 60 h 109"/>
                <a:gd name="T104" fmla="*/ 33 w 129"/>
                <a:gd name="T105" fmla="*/ 52 h 109"/>
                <a:gd name="T106" fmla="*/ 27 w 129"/>
                <a:gd name="T107" fmla="*/ 51 h 109"/>
                <a:gd name="T108" fmla="*/ 23 w 129"/>
                <a:gd name="T109" fmla="*/ 46 h 109"/>
                <a:gd name="T110" fmla="*/ 19 w 129"/>
                <a:gd name="T111" fmla="*/ 37 h 109"/>
                <a:gd name="T112" fmla="*/ 11 w 129"/>
                <a:gd name="T113" fmla="*/ 37 h 109"/>
                <a:gd name="T114" fmla="*/ 6 w 129"/>
                <a:gd name="T115" fmla="*/ 35 h 109"/>
                <a:gd name="T116" fmla="*/ 2 w 129"/>
                <a:gd name="T117" fmla="*/ 29 h 109"/>
                <a:gd name="T118" fmla="*/ 0 w 129"/>
                <a:gd name="T119" fmla="*/ 2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9" h="109">
                  <a:moveTo>
                    <a:pt x="1" y="18"/>
                  </a:moveTo>
                  <a:cubicBezTo>
                    <a:pt x="1" y="18"/>
                    <a:pt x="21" y="6"/>
                    <a:pt x="21" y="6"/>
                  </a:cubicBezTo>
                  <a:cubicBezTo>
                    <a:pt x="27" y="5"/>
                    <a:pt x="27" y="5"/>
                    <a:pt x="27" y="5"/>
                  </a:cubicBezTo>
                  <a:cubicBezTo>
                    <a:pt x="30" y="5"/>
                    <a:pt x="30" y="5"/>
                    <a:pt x="30" y="5"/>
                  </a:cubicBezTo>
                  <a:cubicBezTo>
                    <a:pt x="31" y="4"/>
                    <a:pt x="31" y="4"/>
                    <a:pt x="31" y="4"/>
                  </a:cubicBezTo>
                  <a:cubicBezTo>
                    <a:pt x="31" y="4"/>
                    <a:pt x="32" y="7"/>
                    <a:pt x="33" y="7"/>
                  </a:cubicBezTo>
                  <a:cubicBezTo>
                    <a:pt x="33" y="7"/>
                    <a:pt x="35" y="9"/>
                    <a:pt x="35" y="8"/>
                  </a:cubicBezTo>
                  <a:cubicBezTo>
                    <a:pt x="36" y="7"/>
                    <a:pt x="36" y="6"/>
                    <a:pt x="37" y="6"/>
                  </a:cubicBezTo>
                  <a:cubicBezTo>
                    <a:pt x="37" y="5"/>
                    <a:pt x="38" y="4"/>
                    <a:pt x="40" y="5"/>
                  </a:cubicBezTo>
                  <a:cubicBezTo>
                    <a:pt x="41" y="6"/>
                    <a:pt x="41" y="10"/>
                    <a:pt x="41" y="10"/>
                  </a:cubicBezTo>
                  <a:cubicBezTo>
                    <a:pt x="49" y="12"/>
                    <a:pt x="44" y="13"/>
                    <a:pt x="55" y="10"/>
                  </a:cubicBezTo>
                  <a:cubicBezTo>
                    <a:pt x="55" y="10"/>
                    <a:pt x="57" y="8"/>
                    <a:pt x="57" y="8"/>
                  </a:cubicBezTo>
                  <a:cubicBezTo>
                    <a:pt x="57" y="7"/>
                    <a:pt x="56" y="5"/>
                    <a:pt x="58" y="6"/>
                  </a:cubicBezTo>
                  <a:cubicBezTo>
                    <a:pt x="59" y="7"/>
                    <a:pt x="60" y="7"/>
                    <a:pt x="61" y="7"/>
                  </a:cubicBezTo>
                  <a:cubicBezTo>
                    <a:pt x="62" y="7"/>
                    <a:pt x="64" y="7"/>
                    <a:pt x="64" y="7"/>
                  </a:cubicBezTo>
                  <a:cubicBezTo>
                    <a:pt x="64" y="7"/>
                    <a:pt x="65" y="6"/>
                    <a:pt x="64" y="5"/>
                  </a:cubicBezTo>
                  <a:cubicBezTo>
                    <a:pt x="64" y="4"/>
                    <a:pt x="63" y="3"/>
                    <a:pt x="64" y="3"/>
                  </a:cubicBezTo>
                  <a:cubicBezTo>
                    <a:pt x="64" y="2"/>
                    <a:pt x="66" y="1"/>
                    <a:pt x="66" y="1"/>
                  </a:cubicBezTo>
                  <a:cubicBezTo>
                    <a:pt x="66" y="1"/>
                    <a:pt x="67" y="1"/>
                    <a:pt x="67" y="2"/>
                  </a:cubicBezTo>
                  <a:cubicBezTo>
                    <a:pt x="68" y="3"/>
                    <a:pt x="68" y="3"/>
                    <a:pt x="68" y="4"/>
                  </a:cubicBezTo>
                  <a:cubicBezTo>
                    <a:pt x="69" y="4"/>
                    <a:pt x="69" y="5"/>
                    <a:pt x="70" y="5"/>
                  </a:cubicBezTo>
                  <a:cubicBezTo>
                    <a:pt x="72" y="5"/>
                    <a:pt x="72" y="5"/>
                    <a:pt x="73" y="4"/>
                  </a:cubicBezTo>
                  <a:cubicBezTo>
                    <a:pt x="74" y="3"/>
                    <a:pt x="74" y="3"/>
                    <a:pt x="75" y="2"/>
                  </a:cubicBezTo>
                  <a:cubicBezTo>
                    <a:pt x="76" y="0"/>
                    <a:pt x="76" y="0"/>
                    <a:pt x="77" y="1"/>
                  </a:cubicBezTo>
                  <a:cubicBezTo>
                    <a:pt x="78" y="1"/>
                    <a:pt x="80" y="2"/>
                    <a:pt x="80" y="2"/>
                  </a:cubicBezTo>
                  <a:cubicBezTo>
                    <a:pt x="78" y="4"/>
                    <a:pt x="78" y="4"/>
                    <a:pt x="78" y="4"/>
                  </a:cubicBezTo>
                  <a:cubicBezTo>
                    <a:pt x="78" y="4"/>
                    <a:pt x="77" y="4"/>
                    <a:pt x="79" y="5"/>
                  </a:cubicBezTo>
                  <a:cubicBezTo>
                    <a:pt x="82" y="6"/>
                    <a:pt x="83" y="6"/>
                    <a:pt x="83" y="6"/>
                  </a:cubicBezTo>
                  <a:cubicBezTo>
                    <a:pt x="85" y="3"/>
                    <a:pt x="85" y="3"/>
                    <a:pt x="85" y="3"/>
                  </a:cubicBezTo>
                  <a:cubicBezTo>
                    <a:pt x="85" y="3"/>
                    <a:pt x="85" y="1"/>
                    <a:pt x="86" y="3"/>
                  </a:cubicBezTo>
                  <a:cubicBezTo>
                    <a:pt x="86" y="4"/>
                    <a:pt x="87" y="6"/>
                    <a:pt x="87" y="6"/>
                  </a:cubicBezTo>
                  <a:cubicBezTo>
                    <a:pt x="87" y="6"/>
                    <a:pt x="87" y="9"/>
                    <a:pt x="88" y="9"/>
                  </a:cubicBezTo>
                  <a:cubicBezTo>
                    <a:pt x="89" y="9"/>
                    <a:pt x="89" y="8"/>
                    <a:pt x="89" y="9"/>
                  </a:cubicBezTo>
                  <a:cubicBezTo>
                    <a:pt x="89" y="10"/>
                    <a:pt x="88" y="10"/>
                    <a:pt x="89" y="10"/>
                  </a:cubicBezTo>
                  <a:cubicBezTo>
                    <a:pt x="89" y="11"/>
                    <a:pt x="91" y="11"/>
                    <a:pt x="91" y="11"/>
                  </a:cubicBezTo>
                  <a:cubicBezTo>
                    <a:pt x="91" y="11"/>
                    <a:pt x="92" y="11"/>
                    <a:pt x="92" y="12"/>
                  </a:cubicBezTo>
                  <a:cubicBezTo>
                    <a:pt x="92" y="13"/>
                    <a:pt x="92" y="14"/>
                    <a:pt x="92" y="14"/>
                  </a:cubicBezTo>
                  <a:cubicBezTo>
                    <a:pt x="92" y="14"/>
                    <a:pt x="95" y="14"/>
                    <a:pt x="95" y="14"/>
                  </a:cubicBezTo>
                  <a:cubicBezTo>
                    <a:pt x="96" y="14"/>
                    <a:pt x="97" y="15"/>
                    <a:pt x="98" y="15"/>
                  </a:cubicBezTo>
                  <a:cubicBezTo>
                    <a:pt x="99" y="14"/>
                    <a:pt x="100" y="13"/>
                    <a:pt x="100" y="13"/>
                  </a:cubicBezTo>
                  <a:cubicBezTo>
                    <a:pt x="100" y="14"/>
                    <a:pt x="102" y="14"/>
                    <a:pt x="102" y="15"/>
                  </a:cubicBezTo>
                  <a:cubicBezTo>
                    <a:pt x="101" y="17"/>
                    <a:pt x="100" y="17"/>
                    <a:pt x="102" y="18"/>
                  </a:cubicBezTo>
                  <a:cubicBezTo>
                    <a:pt x="104" y="18"/>
                    <a:pt x="106" y="19"/>
                    <a:pt x="107" y="19"/>
                  </a:cubicBezTo>
                  <a:cubicBezTo>
                    <a:pt x="108" y="20"/>
                    <a:pt x="111" y="21"/>
                    <a:pt x="111" y="21"/>
                  </a:cubicBezTo>
                  <a:cubicBezTo>
                    <a:pt x="112" y="21"/>
                    <a:pt x="113" y="21"/>
                    <a:pt x="113" y="22"/>
                  </a:cubicBezTo>
                  <a:cubicBezTo>
                    <a:pt x="113" y="23"/>
                    <a:pt x="111" y="25"/>
                    <a:pt x="111" y="25"/>
                  </a:cubicBezTo>
                  <a:cubicBezTo>
                    <a:pt x="111" y="25"/>
                    <a:pt x="110" y="26"/>
                    <a:pt x="110" y="27"/>
                  </a:cubicBezTo>
                  <a:cubicBezTo>
                    <a:pt x="110" y="27"/>
                    <a:pt x="109" y="30"/>
                    <a:pt x="109" y="30"/>
                  </a:cubicBezTo>
                  <a:cubicBezTo>
                    <a:pt x="108" y="31"/>
                    <a:pt x="107" y="33"/>
                    <a:pt x="107" y="33"/>
                  </a:cubicBezTo>
                  <a:cubicBezTo>
                    <a:pt x="107" y="33"/>
                    <a:pt x="106" y="35"/>
                    <a:pt x="105" y="35"/>
                  </a:cubicBezTo>
                  <a:cubicBezTo>
                    <a:pt x="105" y="35"/>
                    <a:pt x="104" y="36"/>
                    <a:pt x="104" y="36"/>
                  </a:cubicBezTo>
                  <a:cubicBezTo>
                    <a:pt x="104" y="37"/>
                    <a:pt x="104" y="39"/>
                    <a:pt x="104" y="39"/>
                  </a:cubicBezTo>
                  <a:cubicBezTo>
                    <a:pt x="105" y="41"/>
                    <a:pt x="105" y="41"/>
                    <a:pt x="105" y="41"/>
                  </a:cubicBezTo>
                  <a:cubicBezTo>
                    <a:pt x="105" y="43"/>
                    <a:pt x="105" y="43"/>
                    <a:pt x="105" y="43"/>
                  </a:cubicBezTo>
                  <a:cubicBezTo>
                    <a:pt x="109" y="42"/>
                    <a:pt x="109" y="42"/>
                    <a:pt x="109" y="42"/>
                  </a:cubicBezTo>
                  <a:cubicBezTo>
                    <a:pt x="109" y="42"/>
                    <a:pt x="109" y="42"/>
                    <a:pt x="110" y="43"/>
                  </a:cubicBezTo>
                  <a:cubicBezTo>
                    <a:pt x="112" y="43"/>
                    <a:pt x="113" y="42"/>
                    <a:pt x="114" y="42"/>
                  </a:cubicBezTo>
                  <a:cubicBezTo>
                    <a:pt x="114" y="42"/>
                    <a:pt x="116" y="44"/>
                    <a:pt x="116" y="44"/>
                  </a:cubicBezTo>
                  <a:cubicBezTo>
                    <a:pt x="116" y="44"/>
                    <a:pt x="117" y="45"/>
                    <a:pt x="117" y="45"/>
                  </a:cubicBezTo>
                  <a:cubicBezTo>
                    <a:pt x="118" y="45"/>
                    <a:pt x="120" y="46"/>
                    <a:pt x="120" y="46"/>
                  </a:cubicBezTo>
                  <a:cubicBezTo>
                    <a:pt x="120" y="49"/>
                    <a:pt x="120" y="49"/>
                    <a:pt x="120" y="49"/>
                  </a:cubicBezTo>
                  <a:cubicBezTo>
                    <a:pt x="120" y="49"/>
                    <a:pt x="122" y="49"/>
                    <a:pt x="122" y="49"/>
                  </a:cubicBezTo>
                  <a:cubicBezTo>
                    <a:pt x="123" y="49"/>
                    <a:pt x="124" y="50"/>
                    <a:pt x="124" y="50"/>
                  </a:cubicBezTo>
                  <a:cubicBezTo>
                    <a:pt x="124" y="50"/>
                    <a:pt x="124" y="53"/>
                    <a:pt x="123" y="53"/>
                  </a:cubicBezTo>
                  <a:cubicBezTo>
                    <a:pt x="123" y="54"/>
                    <a:pt x="122" y="55"/>
                    <a:pt x="122" y="55"/>
                  </a:cubicBezTo>
                  <a:cubicBezTo>
                    <a:pt x="122" y="55"/>
                    <a:pt x="123" y="57"/>
                    <a:pt x="124" y="57"/>
                  </a:cubicBezTo>
                  <a:cubicBezTo>
                    <a:pt x="124" y="57"/>
                    <a:pt x="126" y="57"/>
                    <a:pt x="126" y="57"/>
                  </a:cubicBezTo>
                  <a:cubicBezTo>
                    <a:pt x="127" y="57"/>
                    <a:pt x="128" y="59"/>
                    <a:pt x="128" y="59"/>
                  </a:cubicBezTo>
                  <a:cubicBezTo>
                    <a:pt x="128" y="59"/>
                    <a:pt x="129" y="60"/>
                    <a:pt x="129" y="61"/>
                  </a:cubicBezTo>
                  <a:cubicBezTo>
                    <a:pt x="129" y="62"/>
                    <a:pt x="128" y="64"/>
                    <a:pt x="128" y="64"/>
                  </a:cubicBezTo>
                  <a:cubicBezTo>
                    <a:pt x="128" y="64"/>
                    <a:pt x="128" y="65"/>
                    <a:pt x="128" y="66"/>
                  </a:cubicBezTo>
                  <a:cubicBezTo>
                    <a:pt x="128" y="66"/>
                    <a:pt x="127" y="67"/>
                    <a:pt x="127" y="67"/>
                  </a:cubicBezTo>
                  <a:cubicBezTo>
                    <a:pt x="125" y="67"/>
                    <a:pt x="125" y="67"/>
                    <a:pt x="125" y="67"/>
                  </a:cubicBezTo>
                  <a:cubicBezTo>
                    <a:pt x="125" y="67"/>
                    <a:pt x="125" y="70"/>
                    <a:pt x="124" y="70"/>
                  </a:cubicBezTo>
                  <a:cubicBezTo>
                    <a:pt x="124" y="70"/>
                    <a:pt x="123" y="70"/>
                    <a:pt x="123" y="70"/>
                  </a:cubicBezTo>
                  <a:cubicBezTo>
                    <a:pt x="122" y="70"/>
                    <a:pt x="121" y="71"/>
                    <a:pt x="121" y="71"/>
                  </a:cubicBezTo>
                  <a:cubicBezTo>
                    <a:pt x="121" y="72"/>
                    <a:pt x="121" y="72"/>
                    <a:pt x="121" y="72"/>
                  </a:cubicBezTo>
                  <a:cubicBezTo>
                    <a:pt x="120" y="74"/>
                    <a:pt x="120" y="74"/>
                    <a:pt x="120" y="74"/>
                  </a:cubicBezTo>
                  <a:cubicBezTo>
                    <a:pt x="120" y="74"/>
                    <a:pt x="120" y="74"/>
                    <a:pt x="119" y="74"/>
                  </a:cubicBezTo>
                  <a:cubicBezTo>
                    <a:pt x="119" y="74"/>
                    <a:pt x="119" y="74"/>
                    <a:pt x="118" y="74"/>
                  </a:cubicBezTo>
                  <a:cubicBezTo>
                    <a:pt x="118" y="75"/>
                    <a:pt x="117" y="75"/>
                    <a:pt x="117" y="75"/>
                  </a:cubicBezTo>
                  <a:cubicBezTo>
                    <a:pt x="117" y="75"/>
                    <a:pt x="116" y="74"/>
                    <a:pt x="115" y="74"/>
                  </a:cubicBezTo>
                  <a:cubicBezTo>
                    <a:pt x="115" y="74"/>
                    <a:pt x="114" y="74"/>
                    <a:pt x="114" y="75"/>
                  </a:cubicBezTo>
                  <a:cubicBezTo>
                    <a:pt x="113" y="76"/>
                    <a:pt x="113" y="77"/>
                    <a:pt x="112" y="77"/>
                  </a:cubicBezTo>
                  <a:cubicBezTo>
                    <a:pt x="112" y="77"/>
                    <a:pt x="111" y="78"/>
                    <a:pt x="111" y="78"/>
                  </a:cubicBezTo>
                  <a:cubicBezTo>
                    <a:pt x="111" y="78"/>
                    <a:pt x="111" y="80"/>
                    <a:pt x="110" y="80"/>
                  </a:cubicBezTo>
                  <a:cubicBezTo>
                    <a:pt x="110" y="81"/>
                    <a:pt x="109" y="82"/>
                    <a:pt x="109" y="82"/>
                  </a:cubicBezTo>
                  <a:cubicBezTo>
                    <a:pt x="109" y="82"/>
                    <a:pt x="109" y="83"/>
                    <a:pt x="109" y="83"/>
                  </a:cubicBezTo>
                  <a:cubicBezTo>
                    <a:pt x="109" y="84"/>
                    <a:pt x="109" y="85"/>
                    <a:pt x="108" y="86"/>
                  </a:cubicBezTo>
                  <a:cubicBezTo>
                    <a:pt x="107" y="86"/>
                    <a:pt x="105" y="88"/>
                    <a:pt x="105" y="88"/>
                  </a:cubicBezTo>
                  <a:cubicBezTo>
                    <a:pt x="105" y="88"/>
                    <a:pt x="105" y="88"/>
                    <a:pt x="105" y="89"/>
                  </a:cubicBezTo>
                  <a:cubicBezTo>
                    <a:pt x="106" y="89"/>
                    <a:pt x="106" y="90"/>
                    <a:pt x="106" y="90"/>
                  </a:cubicBezTo>
                  <a:cubicBezTo>
                    <a:pt x="106" y="92"/>
                    <a:pt x="106" y="92"/>
                    <a:pt x="106" y="92"/>
                  </a:cubicBezTo>
                  <a:cubicBezTo>
                    <a:pt x="106" y="92"/>
                    <a:pt x="105" y="93"/>
                    <a:pt x="105" y="94"/>
                  </a:cubicBezTo>
                  <a:cubicBezTo>
                    <a:pt x="106" y="94"/>
                    <a:pt x="106" y="94"/>
                    <a:pt x="106" y="94"/>
                  </a:cubicBezTo>
                  <a:cubicBezTo>
                    <a:pt x="107" y="96"/>
                    <a:pt x="107" y="96"/>
                    <a:pt x="107" y="96"/>
                  </a:cubicBezTo>
                  <a:cubicBezTo>
                    <a:pt x="108" y="98"/>
                    <a:pt x="108" y="98"/>
                    <a:pt x="108" y="98"/>
                  </a:cubicBezTo>
                  <a:cubicBezTo>
                    <a:pt x="109" y="98"/>
                    <a:pt x="109" y="98"/>
                    <a:pt x="109" y="98"/>
                  </a:cubicBezTo>
                  <a:cubicBezTo>
                    <a:pt x="109" y="98"/>
                    <a:pt x="110" y="100"/>
                    <a:pt x="110" y="101"/>
                  </a:cubicBezTo>
                  <a:cubicBezTo>
                    <a:pt x="110" y="101"/>
                    <a:pt x="110" y="103"/>
                    <a:pt x="110" y="103"/>
                  </a:cubicBezTo>
                  <a:cubicBezTo>
                    <a:pt x="108" y="105"/>
                    <a:pt x="108" y="105"/>
                    <a:pt x="108" y="105"/>
                  </a:cubicBezTo>
                  <a:cubicBezTo>
                    <a:pt x="107" y="107"/>
                    <a:pt x="107" y="107"/>
                    <a:pt x="107" y="107"/>
                  </a:cubicBezTo>
                  <a:cubicBezTo>
                    <a:pt x="107" y="107"/>
                    <a:pt x="106" y="107"/>
                    <a:pt x="106" y="107"/>
                  </a:cubicBezTo>
                  <a:cubicBezTo>
                    <a:pt x="105" y="107"/>
                    <a:pt x="104" y="107"/>
                    <a:pt x="104" y="107"/>
                  </a:cubicBezTo>
                  <a:cubicBezTo>
                    <a:pt x="103" y="108"/>
                    <a:pt x="103" y="108"/>
                    <a:pt x="103" y="108"/>
                  </a:cubicBezTo>
                  <a:cubicBezTo>
                    <a:pt x="101" y="108"/>
                    <a:pt x="101" y="108"/>
                    <a:pt x="101" y="108"/>
                  </a:cubicBezTo>
                  <a:cubicBezTo>
                    <a:pt x="99" y="109"/>
                    <a:pt x="99" y="109"/>
                    <a:pt x="99" y="109"/>
                  </a:cubicBezTo>
                  <a:cubicBezTo>
                    <a:pt x="96" y="109"/>
                    <a:pt x="96" y="109"/>
                    <a:pt x="96" y="109"/>
                  </a:cubicBezTo>
                  <a:cubicBezTo>
                    <a:pt x="95" y="107"/>
                    <a:pt x="95" y="107"/>
                    <a:pt x="95" y="107"/>
                  </a:cubicBezTo>
                  <a:cubicBezTo>
                    <a:pt x="94" y="105"/>
                    <a:pt x="94" y="105"/>
                    <a:pt x="94" y="105"/>
                  </a:cubicBezTo>
                  <a:cubicBezTo>
                    <a:pt x="93" y="104"/>
                    <a:pt x="93" y="104"/>
                    <a:pt x="93" y="104"/>
                  </a:cubicBezTo>
                  <a:cubicBezTo>
                    <a:pt x="92" y="104"/>
                    <a:pt x="92" y="104"/>
                    <a:pt x="92" y="104"/>
                  </a:cubicBezTo>
                  <a:cubicBezTo>
                    <a:pt x="89" y="103"/>
                    <a:pt x="89" y="103"/>
                    <a:pt x="89" y="103"/>
                  </a:cubicBezTo>
                  <a:cubicBezTo>
                    <a:pt x="90" y="101"/>
                    <a:pt x="90" y="101"/>
                    <a:pt x="90" y="101"/>
                  </a:cubicBezTo>
                  <a:cubicBezTo>
                    <a:pt x="90" y="101"/>
                    <a:pt x="89" y="99"/>
                    <a:pt x="89" y="99"/>
                  </a:cubicBezTo>
                  <a:cubicBezTo>
                    <a:pt x="88" y="99"/>
                    <a:pt x="87" y="99"/>
                    <a:pt x="87" y="99"/>
                  </a:cubicBezTo>
                  <a:cubicBezTo>
                    <a:pt x="85" y="97"/>
                    <a:pt x="85" y="97"/>
                    <a:pt x="85" y="97"/>
                  </a:cubicBezTo>
                  <a:cubicBezTo>
                    <a:pt x="85" y="97"/>
                    <a:pt x="85" y="96"/>
                    <a:pt x="84" y="95"/>
                  </a:cubicBezTo>
                  <a:cubicBezTo>
                    <a:pt x="83" y="95"/>
                    <a:pt x="83" y="94"/>
                    <a:pt x="82" y="94"/>
                  </a:cubicBezTo>
                  <a:cubicBezTo>
                    <a:pt x="81" y="94"/>
                    <a:pt x="79" y="94"/>
                    <a:pt x="79" y="94"/>
                  </a:cubicBezTo>
                  <a:cubicBezTo>
                    <a:pt x="79" y="94"/>
                    <a:pt x="78" y="92"/>
                    <a:pt x="77" y="92"/>
                  </a:cubicBezTo>
                  <a:cubicBezTo>
                    <a:pt x="77" y="92"/>
                    <a:pt x="73" y="92"/>
                    <a:pt x="73" y="92"/>
                  </a:cubicBezTo>
                  <a:cubicBezTo>
                    <a:pt x="73" y="92"/>
                    <a:pt x="74" y="89"/>
                    <a:pt x="74" y="89"/>
                  </a:cubicBezTo>
                  <a:cubicBezTo>
                    <a:pt x="74" y="88"/>
                    <a:pt x="74" y="85"/>
                    <a:pt x="74" y="85"/>
                  </a:cubicBezTo>
                  <a:cubicBezTo>
                    <a:pt x="74" y="84"/>
                    <a:pt x="74" y="84"/>
                    <a:pt x="74" y="84"/>
                  </a:cubicBezTo>
                  <a:cubicBezTo>
                    <a:pt x="74" y="84"/>
                    <a:pt x="73" y="83"/>
                    <a:pt x="74" y="81"/>
                  </a:cubicBezTo>
                  <a:cubicBezTo>
                    <a:pt x="75" y="79"/>
                    <a:pt x="74" y="80"/>
                    <a:pt x="75" y="78"/>
                  </a:cubicBezTo>
                  <a:cubicBezTo>
                    <a:pt x="76" y="75"/>
                    <a:pt x="76" y="74"/>
                    <a:pt x="76" y="74"/>
                  </a:cubicBezTo>
                  <a:cubicBezTo>
                    <a:pt x="74" y="73"/>
                    <a:pt x="74" y="73"/>
                    <a:pt x="74" y="73"/>
                  </a:cubicBezTo>
                  <a:cubicBezTo>
                    <a:pt x="74" y="73"/>
                    <a:pt x="73" y="72"/>
                    <a:pt x="72" y="73"/>
                  </a:cubicBezTo>
                  <a:cubicBezTo>
                    <a:pt x="72" y="75"/>
                    <a:pt x="71" y="75"/>
                    <a:pt x="71" y="75"/>
                  </a:cubicBezTo>
                  <a:cubicBezTo>
                    <a:pt x="69" y="78"/>
                    <a:pt x="69" y="78"/>
                    <a:pt x="69" y="78"/>
                  </a:cubicBezTo>
                  <a:cubicBezTo>
                    <a:pt x="69" y="81"/>
                    <a:pt x="69" y="81"/>
                    <a:pt x="69" y="81"/>
                  </a:cubicBezTo>
                  <a:cubicBezTo>
                    <a:pt x="69" y="81"/>
                    <a:pt x="70" y="82"/>
                    <a:pt x="67" y="82"/>
                  </a:cubicBezTo>
                  <a:cubicBezTo>
                    <a:pt x="65" y="82"/>
                    <a:pt x="63" y="82"/>
                    <a:pt x="63" y="82"/>
                  </a:cubicBezTo>
                  <a:cubicBezTo>
                    <a:pt x="63" y="82"/>
                    <a:pt x="65" y="84"/>
                    <a:pt x="63" y="84"/>
                  </a:cubicBezTo>
                  <a:cubicBezTo>
                    <a:pt x="60" y="84"/>
                    <a:pt x="57" y="84"/>
                    <a:pt x="57" y="84"/>
                  </a:cubicBezTo>
                  <a:cubicBezTo>
                    <a:pt x="55" y="82"/>
                    <a:pt x="55" y="82"/>
                    <a:pt x="55" y="82"/>
                  </a:cubicBezTo>
                  <a:cubicBezTo>
                    <a:pt x="51" y="83"/>
                    <a:pt x="51" y="83"/>
                    <a:pt x="51" y="83"/>
                  </a:cubicBezTo>
                  <a:cubicBezTo>
                    <a:pt x="51" y="83"/>
                    <a:pt x="51" y="82"/>
                    <a:pt x="51" y="80"/>
                  </a:cubicBezTo>
                  <a:cubicBezTo>
                    <a:pt x="51" y="79"/>
                    <a:pt x="50" y="77"/>
                    <a:pt x="51" y="77"/>
                  </a:cubicBezTo>
                  <a:cubicBezTo>
                    <a:pt x="52" y="77"/>
                    <a:pt x="53" y="76"/>
                    <a:pt x="53" y="76"/>
                  </a:cubicBezTo>
                  <a:cubicBezTo>
                    <a:pt x="52" y="73"/>
                    <a:pt x="52" y="73"/>
                    <a:pt x="52" y="73"/>
                  </a:cubicBezTo>
                  <a:cubicBezTo>
                    <a:pt x="52" y="73"/>
                    <a:pt x="52" y="73"/>
                    <a:pt x="52" y="73"/>
                  </a:cubicBezTo>
                  <a:cubicBezTo>
                    <a:pt x="52" y="73"/>
                    <a:pt x="51" y="73"/>
                    <a:pt x="51" y="72"/>
                  </a:cubicBezTo>
                  <a:cubicBezTo>
                    <a:pt x="51" y="71"/>
                    <a:pt x="52" y="69"/>
                    <a:pt x="52" y="69"/>
                  </a:cubicBezTo>
                  <a:cubicBezTo>
                    <a:pt x="53" y="68"/>
                    <a:pt x="53" y="66"/>
                    <a:pt x="53" y="66"/>
                  </a:cubicBezTo>
                  <a:cubicBezTo>
                    <a:pt x="52" y="66"/>
                    <a:pt x="52" y="66"/>
                    <a:pt x="52" y="66"/>
                  </a:cubicBezTo>
                  <a:cubicBezTo>
                    <a:pt x="52" y="66"/>
                    <a:pt x="50" y="67"/>
                    <a:pt x="50" y="65"/>
                  </a:cubicBezTo>
                  <a:cubicBezTo>
                    <a:pt x="50" y="64"/>
                    <a:pt x="49" y="62"/>
                    <a:pt x="49" y="62"/>
                  </a:cubicBezTo>
                  <a:cubicBezTo>
                    <a:pt x="49" y="62"/>
                    <a:pt x="47" y="61"/>
                    <a:pt x="47" y="61"/>
                  </a:cubicBezTo>
                  <a:cubicBezTo>
                    <a:pt x="46" y="61"/>
                    <a:pt x="46" y="61"/>
                    <a:pt x="45" y="62"/>
                  </a:cubicBezTo>
                  <a:cubicBezTo>
                    <a:pt x="45" y="62"/>
                    <a:pt x="42" y="61"/>
                    <a:pt x="42" y="61"/>
                  </a:cubicBezTo>
                  <a:cubicBezTo>
                    <a:pt x="42" y="61"/>
                    <a:pt x="39" y="61"/>
                    <a:pt x="39" y="61"/>
                  </a:cubicBezTo>
                  <a:cubicBezTo>
                    <a:pt x="38" y="61"/>
                    <a:pt x="37" y="63"/>
                    <a:pt x="37" y="63"/>
                  </a:cubicBezTo>
                  <a:cubicBezTo>
                    <a:pt x="35" y="60"/>
                    <a:pt x="35" y="60"/>
                    <a:pt x="35" y="60"/>
                  </a:cubicBezTo>
                  <a:cubicBezTo>
                    <a:pt x="36" y="57"/>
                    <a:pt x="36" y="57"/>
                    <a:pt x="36" y="57"/>
                  </a:cubicBezTo>
                  <a:cubicBezTo>
                    <a:pt x="36" y="57"/>
                    <a:pt x="34" y="55"/>
                    <a:pt x="34" y="54"/>
                  </a:cubicBezTo>
                  <a:cubicBezTo>
                    <a:pt x="34" y="54"/>
                    <a:pt x="33" y="52"/>
                    <a:pt x="33" y="52"/>
                  </a:cubicBezTo>
                  <a:cubicBezTo>
                    <a:pt x="31" y="52"/>
                    <a:pt x="31" y="52"/>
                    <a:pt x="31" y="52"/>
                  </a:cubicBezTo>
                  <a:cubicBezTo>
                    <a:pt x="30" y="51"/>
                    <a:pt x="30" y="51"/>
                    <a:pt x="30" y="51"/>
                  </a:cubicBezTo>
                  <a:cubicBezTo>
                    <a:pt x="30" y="51"/>
                    <a:pt x="28" y="51"/>
                    <a:pt x="27" y="51"/>
                  </a:cubicBezTo>
                  <a:cubicBezTo>
                    <a:pt x="26" y="51"/>
                    <a:pt x="26" y="51"/>
                    <a:pt x="25" y="51"/>
                  </a:cubicBezTo>
                  <a:cubicBezTo>
                    <a:pt x="25" y="51"/>
                    <a:pt x="23" y="49"/>
                    <a:pt x="23" y="49"/>
                  </a:cubicBezTo>
                  <a:cubicBezTo>
                    <a:pt x="23" y="48"/>
                    <a:pt x="23" y="47"/>
                    <a:pt x="23" y="46"/>
                  </a:cubicBezTo>
                  <a:cubicBezTo>
                    <a:pt x="22" y="45"/>
                    <a:pt x="21" y="43"/>
                    <a:pt x="21" y="42"/>
                  </a:cubicBezTo>
                  <a:cubicBezTo>
                    <a:pt x="21" y="42"/>
                    <a:pt x="22" y="40"/>
                    <a:pt x="22" y="40"/>
                  </a:cubicBezTo>
                  <a:cubicBezTo>
                    <a:pt x="21" y="39"/>
                    <a:pt x="19" y="37"/>
                    <a:pt x="19" y="37"/>
                  </a:cubicBezTo>
                  <a:cubicBezTo>
                    <a:pt x="18" y="35"/>
                    <a:pt x="18" y="35"/>
                    <a:pt x="18" y="35"/>
                  </a:cubicBezTo>
                  <a:cubicBezTo>
                    <a:pt x="18" y="35"/>
                    <a:pt x="15" y="37"/>
                    <a:pt x="14" y="37"/>
                  </a:cubicBezTo>
                  <a:cubicBezTo>
                    <a:pt x="13" y="37"/>
                    <a:pt x="11" y="36"/>
                    <a:pt x="11" y="37"/>
                  </a:cubicBezTo>
                  <a:cubicBezTo>
                    <a:pt x="11" y="37"/>
                    <a:pt x="12" y="39"/>
                    <a:pt x="11" y="39"/>
                  </a:cubicBezTo>
                  <a:cubicBezTo>
                    <a:pt x="10" y="39"/>
                    <a:pt x="8" y="39"/>
                    <a:pt x="7" y="38"/>
                  </a:cubicBezTo>
                  <a:cubicBezTo>
                    <a:pt x="6" y="37"/>
                    <a:pt x="6" y="36"/>
                    <a:pt x="6" y="35"/>
                  </a:cubicBezTo>
                  <a:cubicBezTo>
                    <a:pt x="5" y="35"/>
                    <a:pt x="5" y="33"/>
                    <a:pt x="4" y="33"/>
                  </a:cubicBezTo>
                  <a:cubicBezTo>
                    <a:pt x="3" y="33"/>
                    <a:pt x="2" y="33"/>
                    <a:pt x="2" y="32"/>
                  </a:cubicBezTo>
                  <a:cubicBezTo>
                    <a:pt x="2" y="32"/>
                    <a:pt x="2" y="29"/>
                    <a:pt x="2" y="29"/>
                  </a:cubicBezTo>
                  <a:cubicBezTo>
                    <a:pt x="2" y="27"/>
                    <a:pt x="2" y="27"/>
                    <a:pt x="2" y="27"/>
                  </a:cubicBezTo>
                  <a:cubicBezTo>
                    <a:pt x="2" y="27"/>
                    <a:pt x="2" y="24"/>
                    <a:pt x="1" y="24"/>
                  </a:cubicBezTo>
                  <a:cubicBezTo>
                    <a:pt x="1" y="23"/>
                    <a:pt x="0" y="22"/>
                    <a:pt x="0" y="22"/>
                  </a:cubicBezTo>
                  <a:cubicBezTo>
                    <a:pt x="0" y="19"/>
                    <a:pt x="0" y="19"/>
                    <a:pt x="0" y="19"/>
                  </a:cubicBezTo>
                  <a:lnTo>
                    <a:pt x="1" y="18"/>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52" name="Freeform 31"/>
            <p:cNvSpPr>
              <a:spLocks/>
            </p:cNvSpPr>
            <p:nvPr/>
          </p:nvSpPr>
          <p:spPr bwMode="auto">
            <a:xfrm>
              <a:off x="5187582" y="2730092"/>
              <a:ext cx="547516" cy="294055"/>
            </a:xfrm>
            <a:custGeom>
              <a:avLst/>
              <a:gdLst>
                <a:gd name="T0" fmla="*/ 56 w 240"/>
                <a:gd name="T1" fmla="*/ 20 h 133"/>
                <a:gd name="T2" fmla="*/ 62 w 240"/>
                <a:gd name="T3" fmla="*/ 12 h 133"/>
                <a:gd name="T4" fmla="*/ 73 w 240"/>
                <a:gd name="T5" fmla="*/ 5 h 133"/>
                <a:gd name="T6" fmla="*/ 85 w 240"/>
                <a:gd name="T7" fmla="*/ 3 h 133"/>
                <a:gd name="T8" fmla="*/ 87 w 240"/>
                <a:gd name="T9" fmla="*/ 11 h 133"/>
                <a:gd name="T10" fmla="*/ 93 w 240"/>
                <a:gd name="T11" fmla="*/ 10 h 133"/>
                <a:gd name="T12" fmla="*/ 99 w 240"/>
                <a:gd name="T13" fmla="*/ 6 h 133"/>
                <a:gd name="T14" fmla="*/ 103 w 240"/>
                <a:gd name="T15" fmla="*/ 3 h 133"/>
                <a:gd name="T16" fmla="*/ 110 w 240"/>
                <a:gd name="T17" fmla="*/ 10 h 133"/>
                <a:gd name="T18" fmla="*/ 118 w 240"/>
                <a:gd name="T19" fmla="*/ 12 h 133"/>
                <a:gd name="T20" fmla="*/ 126 w 240"/>
                <a:gd name="T21" fmla="*/ 15 h 133"/>
                <a:gd name="T22" fmla="*/ 133 w 240"/>
                <a:gd name="T23" fmla="*/ 17 h 133"/>
                <a:gd name="T24" fmla="*/ 142 w 240"/>
                <a:gd name="T25" fmla="*/ 18 h 133"/>
                <a:gd name="T26" fmla="*/ 146 w 240"/>
                <a:gd name="T27" fmla="*/ 25 h 133"/>
                <a:gd name="T28" fmla="*/ 146 w 240"/>
                <a:gd name="T29" fmla="*/ 31 h 133"/>
                <a:gd name="T30" fmla="*/ 154 w 240"/>
                <a:gd name="T31" fmla="*/ 38 h 133"/>
                <a:gd name="T32" fmla="*/ 164 w 240"/>
                <a:gd name="T33" fmla="*/ 44 h 133"/>
                <a:gd name="T34" fmla="*/ 169 w 240"/>
                <a:gd name="T35" fmla="*/ 31 h 133"/>
                <a:gd name="T36" fmla="*/ 176 w 240"/>
                <a:gd name="T37" fmla="*/ 28 h 133"/>
                <a:gd name="T38" fmla="*/ 194 w 240"/>
                <a:gd name="T39" fmla="*/ 29 h 133"/>
                <a:gd name="T40" fmla="*/ 193 w 240"/>
                <a:gd name="T41" fmla="*/ 39 h 133"/>
                <a:gd name="T42" fmla="*/ 203 w 240"/>
                <a:gd name="T43" fmla="*/ 46 h 133"/>
                <a:gd name="T44" fmla="*/ 213 w 240"/>
                <a:gd name="T45" fmla="*/ 45 h 133"/>
                <a:gd name="T46" fmla="*/ 228 w 240"/>
                <a:gd name="T47" fmla="*/ 54 h 133"/>
                <a:gd name="T48" fmla="*/ 237 w 240"/>
                <a:gd name="T49" fmla="*/ 60 h 133"/>
                <a:gd name="T50" fmla="*/ 236 w 240"/>
                <a:gd name="T51" fmla="*/ 68 h 133"/>
                <a:gd name="T52" fmla="*/ 229 w 240"/>
                <a:gd name="T53" fmla="*/ 70 h 133"/>
                <a:gd name="T54" fmla="*/ 223 w 240"/>
                <a:gd name="T55" fmla="*/ 78 h 133"/>
                <a:gd name="T56" fmla="*/ 216 w 240"/>
                <a:gd name="T57" fmla="*/ 85 h 133"/>
                <a:gd name="T58" fmla="*/ 215 w 240"/>
                <a:gd name="T59" fmla="*/ 97 h 133"/>
                <a:gd name="T60" fmla="*/ 208 w 240"/>
                <a:gd name="T61" fmla="*/ 104 h 133"/>
                <a:gd name="T62" fmla="*/ 203 w 240"/>
                <a:gd name="T63" fmla="*/ 109 h 133"/>
                <a:gd name="T64" fmla="*/ 198 w 240"/>
                <a:gd name="T65" fmla="*/ 111 h 133"/>
                <a:gd name="T66" fmla="*/ 193 w 240"/>
                <a:gd name="T67" fmla="*/ 111 h 133"/>
                <a:gd name="T68" fmla="*/ 189 w 240"/>
                <a:gd name="T69" fmla="*/ 110 h 133"/>
                <a:gd name="T70" fmla="*/ 184 w 240"/>
                <a:gd name="T71" fmla="*/ 111 h 133"/>
                <a:gd name="T72" fmla="*/ 181 w 240"/>
                <a:gd name="T73" fmla="*/ 115 h 133"/>
                <a:gd name="T74" fmla="*/ 179 w 240"/>
                <a:gd name="T75" fmla="*/ 121 h 133"/>
                <a:gd name="T76" fmla="*/ 177 w 240"/>
                <a:gd name="T77" fmla="*/ 123 h 133"/>
                <a:gd name="T78" fmla="*/ 163 w 240"/>
                <a:gd name="T79" fmla="*/ 115 h 133"/>
                <a:gd name="T80" fmla="*/ 147 w 240"/>
                <a:gd name="T81" fmla="*/ 118 h 133"/>
                <a:gd name="T82" fmla="*/ 134 w 240"/>
                <a:gd name="T83" fmla="*/ 112 h 133"/>
                <a:gd name="T84" fmla="*/ 119 w 240"/>
                <a:gd name="T85" fmla="*/ 110 h 133"/>
                <a:gd name="T86" fmla="*/ 106 w 240"/>
                <a:gd name="T87" fmla="*/ 108 h 133"/>
                <a:gd name="T88" fmla="*/ 104 w 240"/>
                <a:gd name="T89" fmla="*/ 121 h 133"/>
                <a:gd name="T90" fmla="*/ 97 w 240"/>
                <a:gd name="T91" fmla="*/ 131 h 133"/>
                <a:gd name="T92" fmla="*/ 86 w 240"/>
                <a:gd name="T93" fmla="*/ 131 h 133"/>
                <a:gd name="T94" fmla="*/ 74 w 240"/>
                <a:gd name="T95" fmla="*/ 131 h 133"/>
                <a:gd name="T96" fmla="*/ 63 w 240"/>
                <a:gd name="T97" fmla="*/ 122 h 133"/>
                <a:gd name="T98" fmla="*/ 55 w 240"/>
                <a:gd name="T99" fmla="*/ 114 h 133"/>
                <a:gd name="T100" fmla="*/ 45 w 240"/>
                <a:gd name="T101" fmla="*/ 107 h 133"/>
                <a:gd name="T102" fmla="*/ 39 w 240"/>
                <a:gd name="T103" fmla="*/ 100 h 133"/>
                <a:gd name="T104" fmla="*/ 24 w 240"/>
                <a:gd name="T105" fmla="*/ 93 h 133"/>
                <a:gd name="T106" fmla="*/ 17 w 240"/>
                <a:gd name="T107" fmla="*/ 79 h 133"/>
                <a:gd name="T108" fmla="*/ 16 w 240"/>
                <a:gd name="T109" fmla="*/ 66 h 133"/>
                <a:gd name="T110" fmla="*/ 4 w 240"/>
                <a:gd name="T111" fmla="*/ 55 h 133"/>
                <a:gd name="T112" fmla="*/ 5 w 240"/>
                <a:gd name="T113" fmla="*/ 44 h 133"/>
                <a:gd name="T114" fmla="*/ 10 w 240"/>
                <a:gd name="T115" fmla="*/ 45 h 133"/>
                <a:gd name="T116" fmla="*/ 23 w 240"/>
                <a:gd name="T117" fmla="*/ 38 h 133"/>
                <a:gd name="T118" fmla="*/ 35 w 240"/>
                <a:gd name="T119" fmla="*/ 3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0" h="133">
                  <a:moveTo>
                    <a:pt x="43" y="27"/>
                  </a:moveTo>
                  <a:cubicBezTo>
                    <a:pt x="44" y="27"/>
                    <a:pt x="50" y="22"/>
                    <a:pt x="50" y="22"/>
                  </a:cubicBezTo>
                  <a:cubicBezTo>
                    <a:pt x="56" y="20"/>
                    <a:pt x="56" y="20"/>
                    <a:pt x="56" y="20"/>
                  </a:cubicBezTo>
                  <a:cubicBezTo>
                    <a:pt x="58" y="18"/>
                    <a:pt x="58" y="18"/>
                    <a:pt x="58" y="18"/>
                  </a:cubicBezTo>
                  <a:cubicBezTo>
                    <a:pt x="60" y="14"/>
                    <a:pt x="60" y="14"/>
                    <a:pt x="60" y="14"/>
                  </a:cubicBezTo>
                  <a:cubicBezTo>
                    <a:pt x="60" y="14"/>
                    <a:pt x="59" y="12"/>
                    <a:pt x="62" y="12"/>
                  </a:cubicBezTo>
                  <a:cubicBezTo>
                    <a:pt x="65" y="12"/>
                    <a:pt x="74" y="10"/>
                    <a:pt x="74" y="10"/>
                  </a:cubicBezTo>
                  <a:cubicBezTo>
                    <a:pt x="75" y="8"/>
                    <a:pt x="75" y="8"/>
                    <a:pt x="75" y="8"/>
                  </a:cubicBezTo>
                  <a:cubicBezTo>
                    <a:pt x="73" y="5"/>
                    <a:pt x="73" y="5"/>
                    <a:pt x="73" y="5"/>
                  </a:cubicBezTo>
                  <a:cubicBezTo>
                    <a:pt x="73" y="5"/>
                    <a:pt x="73" y="1"/>
                    <a:pt x="73" y="1"/>
                  </a:cubicBezTo>
                  <a:cubicBezTo>
                    <a:pt x="74" y="0"/>
                    <a:pt x="78" y="0"/>
                    <a:pt x="80" y="0"/>
                  </a:cubicBezTo>
                  <a:cubicBezTo>
                    <a:pt x="82" y="1"/>
                    <a:pt x="84" y="2"/>
                    <a:pt x="85" y="3"/>
                  </a:cubicBezTo>
                  <a:cubicBezTo>
                    <a:pt x="85" y="4"/>
                    <a:pt x="85" y="3"/>
                    <a:pt x="85" y="5"/>
                  </a:cubicBezTo>
                  <a:cubicBezTo>
                    <a:pt x="85" y="7"/>
                    <a:pt x="85" y="9"/>
                    <a:pt x="85" y="9"/>
                  </a:cubicBezTo>
                  <a:cubicBezTo>
                    <a:pt x="85" y="9"/>
                    <a:pt x="86" y="10"/>
                    <a:pt x="87" y="11"/>
                  </a:cubicBezTo>
                  <a:cubicBezTo>
                    <a:pt x="89" y="11"/>
                    <a:pt x="91" y="13"/>
                    <a:pt x="91" y="12"/>
                  </a:cubicBezTo>
                  <a:cubicBezTo>
                    <a:pt x="91" y="12"/>
                    <a:pt x="92" y="11"/>
                    <a:pt x="93" y="10"/>
                  </a:cubicBezTo>
                  <a:cubicBezTo>
                    <a:pt x="93" y="10"/>
                    <a:pt x="93" y="10"/>
                    <a:pt x="93" y="10"/>
                  </a:cubicBezTo>
                  <a:cubicBezTo>
                    <a:pt x="93" y="12"/>
                    <a:pt x="94" y="11"/>
                    <a:pt x="95" y="11"/>
                  </a:cubicBezTo>
                  <a:cubicBezTo>
                    <a:pt x="96" y="11"/>
                    <a:pt x="100" y="9"/>
                    <a:pt x="100" y="9"/>
                  </a:cubicBezTo>
                  <a:cubicBezTo>
                    <a:pt x="100" y="9"/>
                    <a:pt x="99" y="6"/>
                    <a:pt x="99" y="6"/>
                  </a:cubicBezTo>
                  <a:cubicBezTo>
                    <a:pt x="99" y="5"/>
                    <a:pt x="99" y="4"/>
                    <a:pt x="99" y="3"/>
                  </a:cubicBezTo>
                  <a:cubicBezTo>
                    <a:pt x="100" y="2"/>
                    <a:pt x="100" y="2"/>
                    <a:pt x="100" y="2"/>
                  </a:cubicBezTo>
                  <a:cubicBezTo>
                    <a:pt x="101" y="2"/>
                    <a:pt x="103" y="3"/>
                    <a:pt x="103" y="3"/>
                  </a:cubicBezTo>
                  <a:cubicBezTo>
                    <a:pt x="103" y="3"/>
                    <a:pt x="105" y="4"/>
                    <a:pt x="106" y="4"/>
                  </a:cubicBezTo>
                  <a:cubicBezTo>
                    <a:pt x="108" y="4"/>
                    <a:pt x="107" y="6"/>
                    <a:pt x="107" y="6"/>
                  </a:cubicBezTo>
                  <a:cubicBezTo>
                    <a:pt x="107" y="6"/>
                    <a:pt x="108" y="9"/>
                    <a:pt x="110" y="10"/>
                  </a:cubicBezTo>
                  <a:cubicBezTo>
                    <a:pt x="112" y="11"/>
                    <a:pt x="112" y="12"/>
                    <a:pt x="112" y="13"/>
                  </a:cubicBezTo>
                  <a:cubicBezTo>
                    <a:pt x="113" y="13"/>
                    <a:pt x="115" y="13"/>
                    <a:pt x="115" y="13"/>
                  </a:cubicBezTo>
                  <a:cubicBezTo>
                    <a:pt x="118" y="12"/>
                    <a:pt x="118" y="12"/>
                    <a:pt x="118" y="12"/>
                  </a:cubicBezTo>
                  <a:cubicBezTo>
                    <a:pt x="118" y="12"/>
                    <a:pt x="120" y="13"/>
                    <a:pt x="121" y="15"/>
                  </a:cubicBezTo>
                  <a:cubicBezTo>
                    <a:pt x="121" y="16"/>
                    <a:pt x="124" y="16"/>
                    <a:pt x="125" y="15"/>
                  </a:cubicBezTo>
                  <a:cubicBezTo>
                    <a:pt x="126" y="15"/>
                    <a:pt x="126" y="15"/>
                    <a:pt x="126" y="15"/>
                  </a:cubicBezTo>
                  <a:cubicBezTo>
                    <a:pt x="127" y="16"/>
                    <a:pt x="127" y="16"/>
                    <a:pt x="127" y="16"/>
                  </a:cubicBezTo>
                  <a:cubicBezTo>
                    <a:pt x="127" y="16"/>
                    <a:pt x="129" y="20"/>
                    <a:pt x="132" y="17"/>
                  </a:cubicBezTo>
                  <a:cubicBezTo>
                    <a:pt x="135" y="14"/>
                    <a:pt x="133" y="17"/>
                    <a:pt x="133" y="17"/>
                  </a:cubicBezTo>
                  <a:cubicBezTo>
                    <a:pt x="133" y="17"/>
                    <a:pt x="135" y="20"/>
                    <a:pt x="136" y="20"/>
                  </a:cubicBezTo>
                  <a:cubicBezTo>
                    <a:pt x="138" y="20"/>
                    <a:pt x="138" y="20"/>
                    <a:pt x="138" y="20"/>
                  </a:cubicBezTo>
                  <a:cubicBezTo>
                    <a:pt x="142" y="18"/>
                    <a:pt x="142" y="18"/>
                    <a:pt x="142" y="18"/>
                  </a:cubicBezTo>
                  <a:cubicBezTo>
                    <a:pt x="145" y="17"/>
                    <a:pt x="145" y="17"/>
                    <a:pt x="145" y="17"/>
                  </a:cubicBezTo>
                  <a:cubicBezTo>
                    <a:pt x="145" y="17"/>
                    <a:pt x="148" y="17"/>
                    <a:pt x="147" y="22"/>
                  </a:cubicBezTo>
                  <a:cubicBezTo>
                    <a:pt x="147" y="26"/>
                    <a:pt x="146" y="25"/>
                    <a:pt x="146" y="25"/>
                  </a:cubicBezTo>
                  <a:cubicBezTo>
                    <a:pt x="144" y="28"/>
                    <a:pt x="144" y="28"/>
                    <a:pt x="144" y="28"/>
                  </a:cubicBezTo>
                  <a:cubicBezTo>
                    <a:pt x="144" y="31"/>
                    <a:pt x="144" y="31"/>
                    <a:pt x="144" y="31"/>
                  </a:cubicBezTo>
                  <a:cubicBezTo>
                    <a:pt x="144" y="31"/>
                    <a:pt x="145" y="31"/>
                    <a:pt x="146" y="31"/>
                  </a:cubicBezTo>
                  <a:cubicBezTo>
                    <a:pt x="147" y="31"/>
                    <a:pt x="148" y="35"/>
                    <a:pt x="148" y="35"/>
                  </a:cubicBezTo>
                  <a:cubicBezTo>
                    <a:pt x="151" y="36"/>
                    <a:pt x="151" y="36"/>
                    <a:pt x="151" y="36"/>
                  </a:cubicBezTo>
                  <a:cubicBezTo>
                    <a:pt x="151" y="36"/>
                    <a:pt x="152" y="37"/>
                    <a:pt x="154" y="38"/>
                  </a:cubicBezTo>
                  <a:cubicBezTo>
                    <a:pt x="155" y="39"/>
                    <a:pt x="156" y="41"/>
                    <a:pt x="156" y="41"/>
                  </a:cubicBezTo>
                  <a:cubicBezTo>
                    <a:pt x="156" y="41"/>
                    <a:pt x="157" y="45"/>
                    <a:pt x="158" y="46"/>
                  </a:cubicBezTo>
                  <a:cubicBezTo>
                    <a:pt x="158" y="48"/>
                    <a:pt x="164" y="44"/>
                    <a:pt x="164" y="44"/>
                  </a:cubicBezTo>
                  <a:cubicBezTo>
                    <a:pt x="165" y="39"/>
                    <a:pt x="165" y="39"/>
                    <a:pt x="165" y="39"/>
                  </a:cubicBezTo>
                  <a:cubicBezTo>
                    <a:pt x="171" y="37"/>
                    <a:pt x="171" y="37"/>
                    <a:pt x="171" y="37"/>
                  </a:cubicBezTo>
                  <a:cubicBezTo>
                    <a:pt x="169" y="31"/>
                    <a:pt x="169" y="31"/>
                    <a:pt x="169" y="31"/>
                  </a:cubicBezTo>
                  <a:cubicBezTo>
                    <a:pt x="167" y="27"/>
                    <a:pt x="167" y="27"/>
                    <a:pt x="167" y="27"/>
                  </a:cubicBezTo>
                  <a:cubicBezTo>
                    <a:pt x="167" y="27"/>
                    <a:pt x="171" y="28"/>
                    <a:pt x="172" y="27"/>
                  </a:cubicBezTo>
                  <a:cubicBezTo>
                    <a:pt x="173" y="27"/>
                    <a:pt x="176" y="28"/>
                    <a:pt x="176" y="28"/>
                  </a:cubicBezTo>
                  <a:cubicBezTo>
                    <a:pt x="187" y="33"/>
                    <a:pt x="187" y="33"/>
                    <a:pt x="187" y="33"/>
                  </a:cubicBezTo>
                  <a:cubicBezTo>
                    <a:pt x="187" y="33"/>
                    <a:pt x="190" y="32"/>
                    <a:pt x="192" y="32"/>
                  </a:cubicBezTo>
                  <a:cubicBezTo>
                    <a:pt x="194" y="31"/>
                    <a:pt x="194" y="29"/>
                    <a:pt x="194" y="29"/>
                  </a:cubicBezTo>
                  <a:cubicBezTo>
                    <a:pt x="194" y="29"/>
                    <a:pt x="195" y="30"/>
                    <a:pt x="197" y="32"/>
                  </a:cubicBezTo>
                  <a:cubicBezTo>
                    <a:pt x="198" y="35"/>
                    <a:pt x="196" y="34"/>
                    <a:pt x="196" y="35"/>
                  </a:cubicBezTo>
                  <a:cubicBezTo>
                    <a:pt x="195" y="36"/>
                    <a:pt x="193" y="39"/>
                    <a:pt x="193" y="39"/>
                  </a:cubicBezTo>
                  <a:cubicBezTo>
                    <a:pt x="193" y="39"/>
                    <a:pt x="194" y="41"/>
                    <a:pt x="196" y="41"/>
                  </a:cubicBezTo>
                  <a:cubicBezTo>
                    <a:pt x="197" y="41"/>
                    <a:pt x="196" y="42"/>
                    <a:pt x="198" y="44"/>
                  </a:cubicBezTo>
                  <a:cubicBezTo>
                    <a:pt x="199" y="45"/>
                    <a:pt x="203" y="46"/>
                    <a:pt x="203" y="46"/>
                  </a:cubicBezTo>
                  <a:cubicBezTo>
                    <a:pt x="206" y="46"/>
                    <a:pt x="206" y="46"/>
                    <a:pt x="206" y="46"/>
                  </a:cubicBezTo>
                  <a:cubicBezTo>
                    <a:pt x="209" y="43"/>
                    <a:pt x="209" y="43"/>
                    <a:pt x="209" y="43"/>
                  </a:cubicBezTo>
                  <a:cubicBezTo>
                    <a:pt x="209" y="43"/>
                    <a:pt x="212" y="44"/>
                    <a:pt x="213" y="45"/>
                  </a:cubicBezTo>
                  <a:cubicBezTo>
                    <a:pt x="214" y="46"/>
                    <a:pt x="219" y="48"/>
                    <a:pt x="219" y="48"/>
                  </a:cubicBezTo>
                  <a:cubicBezTo>
                    <a:pt x="227" y="46"/>
                    <a:pt x="227" y="46"/>
                    <a:pt x="227" y="46"/>
                  </a:cubicBezTo>
                  <a:cubicBezTo>
                    <a:pt x="228" y="54"/>
                    <a:pt x="228" y="54"/>
                    <a:pt x="228" y="54"/>
                  </a:cubicBezTo>
                  <a:cubicBezTo>
                    <a:pt x="228" y="54"/>
                    <a:pt x="230" y="54"/>
                    <a:pt x="232" y="57"/>
                  </a:cubicBezTo>
                  <a:cubicBezTo>
                    <a:pt x="234" y="59"/>
                    <a:pt x="233" y="57"/>
                    <a:pt x="233" y="57"/>
                  </a:cubicBezTo>
                  <a:cubicBezTo>
                    <a:pt x="233" y="57"/>
                    <a:pt x="237" y="59"/>
                    <a:pt x="237" y="60"/>
                  </a:cubicBezTo>
                  <a:cubicBezTo>
                    <a:pt x="237" y="62"/>
                    <a:pt x="238" y="64"/>
                    <a:pt x="238" y="64"/>
                  </a:cubicBezTo>
                  <a:cubicBezTo>
                    <a:pt x="240" y="68"/>
                    <a:pt x="240" y="68"/>
                    <a:pt x="240" y="68"/>
                  </a:cubicBezTo>
                  <a:cubicBezTo>
                    <a:pt x="239" y="68"/>
                    <a:pt x="237" y="68"/>
                    <a:pt x="236" y="68"/>
                  </a:cubicBezTo>
                  <a:cubicBezTo>
                    <a:pt x="236" y="68"/>
                    <a:pt x="235" y="69"/>
                    <a:pt x="234" y="69"/>
                  </a:cubicBezTo>
                  <a:cubicBezTo>
                    <a:pt x="233" y="69"/>
                    <a:pt x="232" y="69"/>
                    <a:pt x="232" y="69"/>
                  </a:cubicBezTo>
                  <a:cubicBezTo>
                    <a:pt x="229" y="70"/>
                    <a:pt x="229" y="70"/>
                    <a:pt x="229" y="70"/>
                  </a:cubicBezTo>
                  <a:cubicBezTo>
                    <a:pt x="227" y="72"/>
                    <a:pt x="227" y="72"/>
                    <a:pt x="227" y="72"/>
                  </a:cubicBezTo>
                  <a:cubicBezTo>
                    <a:pt x="225" y="74"/>
                    <a:pt x="225" y="74"/>
                    <a:pt x="225" y="74"/>
                  </a:cubicBezTo>
                  <a:cubicBezTo>
                    <a:pt x="223" y="78"/>
                    <a:pt x="223" y="78"/>
                    <a:pt x="223" y="78"/>
                  </a:cubicBezTo>
                  <a:cubicBezTo>
                    <a:pt x="223" y="80"/>
                    <a:pt x="223" y="80"/>
                    <a:pt x="223" y="80"/>
                  </a:cubicBezTo>
                  <a:cubicBezTo>
                    <a:pt x="220" y="83"/>
                    <a:pt x="220" y="83"/>
                    <a:pt x="220" y="83"/>
                  </a:cubicBezTo>
                  <a:cubicBezTo>
                    <a:pt x="220" y="83"/>
                    <a:pt x="217" y="85"/>
                    <a:pt x="216" y="85"/>
                  </a:cubicBezTo>
                  <a:cubicBezTo>
                    <a:pt x="215" y="85"/>
                    <a:pt x="215" y="89"/>
                    <a:pt x="215" y="89"/>
                  </a:cubicBezTo>
                  <a:cubicBezTo>
                    <a:pt x="216" y="92"/>
                    <a:pt x="216" y="92"/>
                    <a:pt x="216" y="92"/>
                  </a:cubicBezTo>
                  <a:cubicBezTo>
                    <a:pt x="215" y="97"/>
                    <a:pt x="215" y="97"/>
                    <a:pt x="215" y="97"/>
                  </a:cubicBezTo>
                  <a:cubicBezTo>
                    <a:pt x="210" y="99"/>
                    <a:pt x="210" y="99"/>
                    <a:pt x="210" y="99"/>
                  </a:cubicBezTo>
                  <a:cubicBezTo>
                    <a:pt x="209" y="102"/>
                    <a:pt x="209" y="102"/>
                    <a:pt x="209" y="102"/>
                  </a:cubicBezTo>
                  <a:cubicBezTo>
                    <a:pt x="208" y="104"/>
                    <a:pt x="208" y="104"/>
                    <a:pt x="208" y="104"/>
                  </a:cubicBezTo>
                  <a:cubicBezTo>
                    <a:pt x="208" y="104"/>
                    <a:pt x="206" y="105"/>
                    <a:pt x="206" y="105"/>
                  </a:cubicBezTo>
                  <a:cubicBezTo>
                    <a:pt x="205" y="104"/>
                    <a:pt x="205" y="107"/>
                    <a:pt x="205" y="107"/>
                  </a:cubicBezTo>
                  <a:cubicBezTo>
                    <a:pt x="203" y="109"/>
                    <a:pt x="203" y="109"/>
                    <a:pt x="203" y="109"/>
                  </a:cubicBezTo>
                  <a:cubicBezTo>
                    <a:pt x="202" y="109"/>
                    <a:pt x="202" y="109"/>
                    <a:pt x="202" y="109"/>
                  </a:cubicBezTo>
                  <a:cubicBezTo>
                    <a:pt x="200" y="110"/>
                    <a:pt x="200" y="110"/>
                    <a:pt x="200" y="110"/>
                  </a:cubicBezTo>
                  <a:cubicBezTo>
                    <a:pt x="200" y="110"/>
                    <a:pt x="199" y="111"/>
                    <a:pt x="198" y="111"/>
                  </a:cubicBezTo>
                  <a:cubicBezTo>
                    <a:pt x="198" y="112"/>
                    <a:pt x="197" y="111"/>
                    <a:pt x="197" y="111"/>
                  </a:cubicBezTo>
                  <a:cubicBezTo>
                    <a:pt x="197" y="111"/>
                    <a:pt x="195" y="110"/>
                    <a:pt x="194" y="110"/>
                  </a:cubicBezTo>
                  <a:cubicBezTo>
                    <a:pt x="194" y="110"/>
                    <a:pt x="194" y="111"/>
                    <a:pt x="193" y="111"/>
                  </a:cubicBezTo>
                  <a:cubicBezTo>
                    <a:pt x="193" y="111"/>
                    <a:pt x="193" y="111"/>
                    <a:pt x="192" y="112"/>
                  </a:cubicBezTo>
                  <a:cubicBezTo>
                    <a:pt x="192" y="112"/>
                    <a:pt x="191" y="111"/>
                    <a:pt x="190" y="111"/>
                  </a:cubicBezTo>
                  <a:cubicBezTo>
                    <a:pt x="189" y="111"/>
                    <a:pt x="189" y="110"/>
                    <a:pt x="189" y="110"/>
                  </a:cubicBezTo>
                  <a:cubicBezTo>
                    <a:pt x="188" y="110"/>
                    <a:pt x="187" y="110"/>
                    <a:pt x="187" y="110"/>
                  </a:cubicBezTo>
                  <a:cubicBezTo>
                    <a:pt x="186" y="110"/>
                    <a:pt x="185" y="110"/>
                    <a:pt x="185" y="110"/>
                  </a:cubicBezTo>
                  <a:cubicBezTo>
                    <a:pt x="185" y="110"/>
                    <a:pt x="184" y="111"/>
                    <a:pt x="184" y="111"/>
                  </a:cubicBezTo>
                  <a:cubicBezTo>
                    <a:pt x="182" y="112"/>
                    <a:pt x="182" y="112"/>
                    <a:pt x="182" y="112"/>
                  </a:cubicBezTo>
                  <a:cubicBezTo>
                    <a:pt x="182" y="112"/>
                    <a:pt x="182" y="113"/>
                    <a:pt x="182" y="114"/>
                  </a:cubicBezTo>
                  <a:cubicBezTo>
                    <a:pt x="182" y="114"/>
                    <a:pt x="182" y="115"/>
                    <a:pt x="181" y="115"/>
                  </a:cubicBezTo>
                  <a:cubicBezTo>
                    <a:pt x="181" y="115"/>
                    <a:pt x="180" y="117"/>
                    <a:pt x="180" y="117"/>
                  </a:cubicBezTo>
                  <a:cubicBezTo>
                    <a:pt x="180" y="117"/>
                    <a:pt x="180" y="120"/>
                    <a:pt x="179" y="120"/>
                  </a:cubicBezTo>
                  <a:cubicBezTo>
                    <a:pt x="179" y="120"/>
                    <a:pt x="179" y="121"/>
                    <a:pt x="179" y="121"/>
                  </a:cubicBezTo>
                  <a:cubicBezTo>
                    <a:pt x="179" y="123"/>
                    <a:pt x="179" y="123"/>
                    <a:pt x="179" y="123"/>
                  </a:cubicBezTo>
                  <a:cubicBezTo>
                    <a:pt x="179" y="124"/>
                    <a:pt x="179" y="124"/>
                    <a:pt x="179" y="124"/>
                  </a:cubicBezTo>
                  <a:cubicBezTo>
                    <a:pt x="177" y="123"/>
                    <a:pt x="177" y="123"/>
                    <a:pt x="177" y="123"/>
                  </a:cubicBezTo>
                  <a:cubicBezTo>
                    <a:pt x="175" y="117"/>
                    <a:pt x="175" y="117"/>
                    <a:pt x="175" y="117"/>
                  </a:cubicBezTo>
                  <a:cubicBezTo>
                    <a:pt x="175" y="117"/>
                    <a:pt x="172" y="118"/>
                    <a:pt x="169" y="118"/>
                  </a:cubicBezTo>
                  <a:cubicBezTo>
                    <a:pt x="166" y="117"/>
                    <a:pt x="164" y="115"/>
                    <a:pt x="163" y="115"/>
                  </a:cubicBezTo>
                  <a:cubicBezTo>
                    <a:pt x="163" y="114"/>
                    <a:pt x="159" y="115"/>
                    <a:pt x="159" y="115"/>
                  </a:cubicBezTo>
                  <a:cubicBezTo>
                    <a:pt x="158" y="119"/>
                    <a:pt x="158" y="119"/>
                    <a:pt x="158" y="119"/>
                  </a:cubicBezTo>
                  <a:cubicBezTo>
                    <a:pt x="147" y="118"/>
                    <a:pt x="147" y="118"/>
                    <a:pt x="147" y="118"/>
                  </a:cubicBezTo>
                  <a:cubicBezTo>
                    <a:pt x="143" y="116"/>
                    <a:pt x="143" y="116"/>
                    <a:pt x="143" y="116"/>
                  </a:cubicBezTo>
                  <a:cubicBezTo>
                    <a:pt x="136" y="113"/>
                    <a:pt x="136" y="113"/>
                    <a:pt x="136" y="113"/>
                  </a:cubicBezTo>
                  <a:cubicBezTo>
                    <a:pt x="134" y="112"/>
                    <a:pt x="134" y="112"/>
                    <a:pt x="134" y="112"/>
                  </a:cubicBezTo>
                  <a:cubicBezTo>
                    <a:pt x="134" y="112"/>
                    <a:pt x="130" y="112"/>
                    <a:pt x="129" y="112"/>
                  </a:cubicBezTo>
                  <a:cubicBezTo>
                    <a:pt x="128" y="112"/>
                    <a:pt x="124" y="111"/>
                    <a:pt x="124" y="111"/>
                  </a:cubicBezTo>
                  <a:cubicBezTo>
                    <a:pt x="124" y="111"/>
                    <a:pt x="120" y="110"/>
                    <a:pt x="119" y="110"/>
                  </a:cubicBezTo>
                  <a:cubicBezTo>
                    <a:pt x="118" y="110"/>
                    <a:pt x="116" y="110"/>
                    <a:pt x="116" y="110"/>
                  </a:cubicBezTo>
                  <a:cubicBezTo>
                    <a:pt x="111" y="109"/>
                    <a:pt x="111" y="109"/>
                    <a:pt x="111" y="109"/>
                  </a:cubicBezTo>
                  <a:cubicBezTo>
                    <a:pt x="111" y="109"/>
                    <a:pt x="108" y="107"/>
                    <a:pt x="106" y="108"/>
                  </a:cubicBezTo>
                  <a:cubicBezTo>
                    <a:pt x="105" y="108"/>
                    <a:pt x="106" y="111"/>
                    <a:pt x="106" y="111"/>
                  </a:cubicBezTo>
                  <a:cubicBezTo>
                    <a:pt x="106" y="111"/>
                    <a:pt x="105" y="116"/>
                    <a:pt x="106" y="117"/>
                  </a:cubicBezTo>
                  <a:cubicBezTo>
                    <a:pt x="106" y="119"/>
                    <a:pt x="104" y="121"/>
                    <a:pt x="104" y="121"/>
                  </a:cubicBezTo>
                  <a:cubicBezTo>
                    <a:pt x="101" y="122"/>
                    <a:pt x="101" y="122"/>
                    <a:pt x="101" y="122"/>
                  </a:cubicBezTo>
                  <a:cubicBezTo>
                    <a:pt x="101" y="122"/>
                    <a:pt x="99" y="125"/>
                    <a:pt x="98" y="125"/>
                  </a:cubicBezTo>
                  <a:cubicBezTo>
                    <a:pt x="97" y="125"/>
                    <a:pt x="97" y="131"/>
                    <a:pt x="97" y="131"/>
                  </a:cubicBezTo>
                  <a:cubicBezTo>
                    <a:pt x="93" y="132"/>
                    <a:pt x="93" y="132"/>
                    <a:pt x="93" y="132"/>
                  </a:cubicBezTo>
                  <a:cubicBezTo>
                    <a:pt x="89" y="129"/>
                    <a:pt x="89" y="129"/>
                    <a:pt x="89" y="129"/>
                  </a:cubicBezTo>
                  <a:cubicBezTo>
                    <a:pt x="86" y="131"/>
                    <a:pt x="86" y="131"/>
                    <a:pt x="86" y="131"/>
                  </a:cubicBezTo>
                  <a:cubicBezTo>
                    <a:pt x="85" y="133"/>
                    <a:pt x="85" y="133"/>
                    <a:pt x="85" y="133"/>
                  </a:cubicBezTo>
                  <a:cubicBezTo>
                    <a:pt x="85" y="133"/>
                    <a:pt x="80" y="132"/>
                    <a:pt x="80" y="132"/>
                  </a:cubicBezTo>
                  <a:cubicBezTo>
                    <a:pt x="79" y="132"/>
                    <a:pt x="74" y="131"/>
                    <a:pt x="74" y="131"/>
                  </a:cubicBezTo>
                  <a:cubicBezTo>
                    <a:pt x="74" y="131"/>
                    <a:pt x="71" y="128"/>
                    <a:pt x="70" y="127"/>
                  </a:cubicBezTo>
                  <a:cubicBezTo>
                    <a:pt x="69" y="126"/>
                    <a:pt x="65" y="124"/>
                    <a:pt x="64" y="123"/>
                  </a:cubicBezTo>
                  <a:cubicBezTo>
                    <a:pt x="63" y="123"/>
                    <a:pt x="63" y="122"/>
                    <a:pt x="63" y="122"/>
                  </a:cubicBezTo>
                  <a:cubicBezTo>
                    <a:pt x="61" y="120"/>
                    <a:pt x="62" y="120"/>
                    <a:pt x="60" y="119"/>
                  </a:cubicBezTo>
                  <a:cubicBezTo>
                    <a:pt x="58" y="118"/>
                    <a:pt x="56" y="118"/>
                    <a:pt x="56" y="117"/>
                  </a:cubicBezTo>
                  <a:cubicBezTo>
                    <a:pt x="56" y="116"/>
                    <a:pt x="57" y="114"/>
                    <a:pt x="55" y="114"/>
                  </a:cubicBezTo>
                  <a:cubicBezTo>
                    <a:pt x="52" y="115"/>
                    <a:pt x="51" y="116"/>
                    <a:pt x="50" y="115"/>
                  </a:cubicBezTo>
                  <a:cubicBezTo>
                    <a:pt x="48" y="113"/>
                    <a:pt x="48" y="113"/>
                    <a:pt x="47" y="111"/>
                  </a:cubicBezTo>
                  <a:cubicBezTo>
                    <a:pt x="47" y="109"/>
                    <a:pt x="47" y="107"/>
                    <a:pt x="45" y="107"/>
                  </a:cubicBezTo>
                  <a:cubicBezTo>
                    <a:pt x="43" y="107"/>
                    <a:pt x="42" y="106"/>
                    <a:pt x="42" y="106"/>
                  </a:cubicBezTo>
                  <a:cubicBezTo>
                    <a:pt x="42" y="106"/>
                    <a:pt x="41" y="107"/>
                    <a:pt x="40" y="105"/>
                  </a:cubicBezTo>
                  <a:cubicBezTo>
                    <a:pt x="39" y="102"/>
                    <a:pt x="42" y="104"/>
                    <a:pt x="39" y="100"/>
                  </a:cubicBezTo>
                  <a:cubicBezTo>
                    <a:pt x="35" y="97"/>
                    <a:pt x="36" y="98"/>
                    <a:pt x="34" y="96"/>
                  </a:cubicBezTo>
                  <a:cubicBezTo>
                    <a:pt x="32" y="94"/>
                    <a:pt x="26" y="96"/>
                    <a:pt x="26" y="96"/>
                  </a:cubicBezTo>
                  <a:cubicBezTo>
                    <a:pt x="26" y="96"/>
                    <a:pt x="26" y="95"/>
                    <a:pt x="24" y="93"/>
                  </a:cubicBezTo>
                  <a:cubicBezTo>
                    <a:pt x="22" y="91"/>
                    <a:pt x="23" y="92"/>
                    <a:pt x="21" y="90"/>
                  </a:cubicBezTo>
                  <a:cubicBezTo>
                    <a:pt x="19" y="87"/>
                    <a:pt x="19" y="88"/>
                    <a:pt x="19" y="85"/>
                  </a:cubicBezTo>
                  <a:cubicBezTo>
                    <a:pt x="18" y="82"/>
                    <a:pt x="19" y="81"/>
                    <a:pt x="17" y="79"/>
                  </a:cubicBezTo>
                  <a:cubicBezTo>
                    <a:pt x="15" y="77"/>
                    <a:pt x="14" y="75"/>
                    <a:pt x="14" y="75"/>
                  </a:cubicBezTo>
                  <a:cubicBezTo>
                    <a:pt x="14" y="75"/>
                    <a:pt x="12" y="73"/>
                    <a:pt x="14" y="70"/>
                  </a:cubicBezTo>
                  <a:cubicBezTo>
                    <a:pt x="16" y="68"/>
                    <a:pt x="16" y="68"/>
                    <a:pt x="16" y="66"/>
                  </a:cubicBezTo>
                  <a:cubicBezTo>
                    <a:pt x="16" y="65"/>
                    <a:pt x="17" y="63"/>
                    <a:pt x="14" y="61"/>
                  </a:cubicBezTo>
                  <a:cubicBezTo>
                    <a:pt x="11" y="59"/>
                    <a:pt x="11" y="59"/>
                    <a:pt x="8" y="57"/>
                  </a:cubicBezTo>
                  <a:cubicBezTo>
                    <a:pt x="6" y="56"/>
                    <a:pt x="5" y="56"/>
                    <a:pt x="4" y="55"/>
                  </a:cubicBezTo>
                  <a:cubicBezTo>
                    <a:pt x="3" y="54"/>
                    <a:pt x="1" y="47"/>
                    <a:pt x="1" y="47"/>
                  </a:cubicBezTo>
                  <a:cubicBezTo>
                    <a:pt x="0" y="44"/>
                    <a:pt x="0" y="44"/>
                    <a:pt x="0" y="44"/>
                  </a:cubicBezTo>
                  <a:cubicBezTo>
                    <a:pt x="5" y="44"/>
                    <a:pt x="5" y="44"/>
                    <a:pt x="5" y="44"/>
                  </a:cubicBezTo>
                  <a:cubicBezTo>
                    <a:pt x="6" y="48"/>
                    <a:pt x="6" y="48"/>
                    <a:pt x="6" y="48"/>
                  </a:cubicBezTo>
                  <a:cubicBezTo>
                    <a:pt x="7" y="51"/>
                    <a:pt x="7" y="51"/>
                    <a:pt x="7" y="51"/>
                  </a:cubicBezTo>
                  <a:cubicBezTo>
                    <a:pt x="10" y="45"/>
                    <a:pt x="10" y="45"/>
                    <a:pt x="10" y="45"/>
                  </a:cubicBezTo>
                  <a:cubicBezTo>
                    <a:pt x="14" y="40"/>
                    <a:pt x="14" y="40"/>
                    <a:pt x="14" y="40"/>
                  </a:cubicBezTo>
                  <a:cubicBezTo>
                    <a:pt x="14" y="40"/>
                    <a:pt x="14" y="40"/>
                    <a:pt x="17" y="40"/>
                  </a:cubicBezTo>
                  <a:cubicBezTo>
                    <a:pt x="19" y="40"/>
                    <a:pt x="22" y="38"/>
                    <a:pt x="23" y="38"/>
                  </a:cubicBezTo>
                  <a:cubicBezTo>
                    <a:pt x="25" y="38"/>
                    <a:pt x="28" y="39"/>
                    <a:pt x="29" y="39"/>
                  </a:cubicBezTo>
                  <a:cubicBezTo>
                    <a:pt x="31" y="38"/>
                    <a:pt x="32" y="38"/>
                    <a:pt x="32" y="36"/>
                  </a:cubicBezTo>
                  <a:cubicBezTo>
                    <a:pt x="33" y="35"/>
                    <a:pt x="31" y="33"/>
                    <a:pt x="35" y="32"/>
                  </a:cubicBezTo>
                  <a:cubicBezTo>
                    <a:pt x="38" y="30"/>
                    <a:pt x="39" y="30"/>
                    <a:pt x="39" y="30"/>
                  </a:cubicBezTo>
                  <a:lnTo>
                    <a:pt x="43" y="27"/>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53" name="Freeform 33"/>
            <p:cNvSpPr>
              <a:spLocks noEditPoints="1"/>
            </p:cNvSpPr>
            <p:nvPr/>
          </p:nvSpPr>
          <p:spPr bwMode="auto">
            <a:xfrm>
              <a:off x="7687686" y="3123231"/>
              <a:ext cx="662956" cy="236523"/>
            </a:xfrm>
            <a:custGeom>
              <a:avLst/>
              <a:gdLst>
                <a:gd name="T0" fmla="*/ 233 w 291"/>
                <a:gd name="T1" fmla="*/ 67 h 107"/>
                <a:gd name="T2" fmla="*/ 238 w 291"/>
                <a:gd name="T3" fmla="*/ 67 h 107"/>
                <a:gd name="T4" fmla="*/ 239 w 291"/>
                <a:gd name="T5" fmla="*/ 67 h 107"/>
                <a:gd name="T6" fmla="*/ 240 w 291"/>
                <a:gd name="T7" fmla="*/ 67 h 107"/>
                <a:gd name="T8" fmla="*/ 240 w 291"/>
                <a:gd name="T9" fmla="*/ 68 h 107"/>
                <a:gd name="T10" fmla="*/ 241 w 291"/>
                <a:gd name="T11" fmla="*/ 68 h 107"/>
                <a:gd name="T12" fmla="*/ 242 w 291"/>
                <a:gd name="T13" fmla="*/ 67 h 107"/>
                <a:gd name="T14" fmla="*/ 243 w 291"/>
                <a:gd name="T15" fmla="*/ 67 h 107"/>
                <a:gd name="T16" fmla="*/ 244 w 291"/>
                <a:gd name="T17" fmla="*/ 67 h 107"/>
                <a:gd name="T18" fmla="*/ 245 w 291"/>
                <a:gd name="T19" fmla="*/ 67 h 107"/>
                <a:gd name="T20" fmla="*/ 247 w 291"/>
                <a:gd name="T21" fmla="*/ 67 h 107"/>
                <a:gd name="T22" fmla="*/ 248 w 291"/>
                <a:gd name="T23" fmla="*/ 67 h 107"/>
                <a:gd name="T24" fmla="*/ 249 w 291"/>
                <a:gd name="T25" fmla="*/ 66 h 107"/>
                <a:gd name="T26" fmla="*/ 250 w 291"/>
                <a:gd name="T27" fmla="*/ 66 h 107"/>
                <a:gd name="T28" fmla="*/ 250 w 291"/>
                <a:gd name="T29" fmla="*/ 66 h 107"/>
                <a:gd name="T30" fmla="*/ 267 w 291"/>
                <a:gd name="T31" fmla="*/ 71 h 107"/>
                <a:gd name="T32" fmla="*/ 268 w 291"/>
                <a:gd name="T33" fmla="*/ 71 h 107"/>
                <a:gd name="T34" fmla="*/ 268 w 291"/>
                <a:gd name="T35" fmla="*/ 71 h 107"/>
                <a:gd name="T36" fmla="*/ 268 w 291"/>
                <a:gd name="T37" fmla="*/ 71 h 107"/>
                <a:gd name="T38" fmla="*/ 233 w 291"/>
                <a:gd name="T39" fmla="*/ 67 h 107"/>
                <a:gd name="T40" fmla="*/ 269 w 291"/>
                <a:gd name="T41" fmla="*/ 71 h 107"/>
                <a:gd name="T42" fmla="*/ 269 w 291"/>
                <a:gd name="T43" fmla="*/ 71 h 107"/>
                <a:gd name="T44" fmla="*/ 270 w 291"/>
                <a:gd name="T45" fmla="*/ 71 h 107"/>
                <a:gd name="T46" fmla="*/ 270 w 291"/>
                <a:gd name="T47" fmla="*/ 70 h 107"/>
                <a:gd name="T48" fmla="*/ 271 w 291"/>
                <a:gd name="T49" fmla="*/ 70 h 107"/>
                <a:gd name="T50" fmla="*/ 271 w 291"/>
                <a:gd name="T51" fmla="*/ 70 h 107"/>
                <a:gd name="T52" fmla="*/ 271 w 291"/>
                <a:gd name="T53" fmla="*/ 70 h 107"/>
                <a:gd name="T54" fmla="*/ 272 w 291"/>
                <a:gd name="T55" fmla="*/ 69 h 107"/>
                <a:gd name="T56" fmla="*/ 272 w 291"/>
                <a:gd name="T57" fmla="*/ 69 h 107"/>
                <a:gd name="T58" fmla="*/ 273 w 291"/>
                <a:gd name="T59" fmla="*/ 69 h 107"/>
                <a:gd name="T60" fmla="*/ 273 w 291"/>
                <a:gd name="T61" fmla="*/ 69 h 107"/>
                <a:gd name="T62" fmla="*/ 273 w 291"/>
                <a:gd name="T63" fmla="*/ 69 h 107"/>
                <a:gd name="T64" fmla="*/ 273 w 291"/>
                <a:gd name="T65" fmla="*/ 69 h 107"/>
                <a:gd name="T66" fmla="*/ 274 w 291"/>
                <a:gd name="T67" fmla="*/ 69 h 107"/>
                <a:gd name="T68" fmla="*/ 274 w 291"/>
                <a:gd name="T69" fmla="*/ 69 h 107"/>
                <a:gd name="T70" fmla="*/ 274 w 291"/>
                <a:gd name="T71" fmla="*/ 69 h 107"/>
                <a:gd name="T72" fmla="*/ 275 w 291"/>
                <a:gd name="T73" fmla="*/ 69 h 107"/>
                <a:gd name="T74" fmla="*/ 289 w 291"/>
                <a:gd name="T75" fmla="*/ 72 h 107"/>
                <a:gd name="T76" fmla="*/ 272 w 291"/>
                <a:gd name="T77" fmla="*/ 47 h 107"/>
                <a:gd name="T78" fmla="*/ 266 w 291"/>
                <a:gd name="T79" fmla="*/ 27 h 107"/>
                <a:gd name="T80" fmla="*/ 235 w 291"/>
                <a:gd name="T81" fmla="*/ 11 h 107"/>
                <a:gd name="T82" fmla="*/ 197 w 291"/>
                <a:gd name="T83" fmla="*/ 0 h 107"/>
                <a:gd name="T84" fmla="*/ 173 w 291"/>
                <a:gd name="T85" fmla="*/ 17 h 107"/>
                <a:gd name="T86" fmla="*/ 157 w 291"/>
                <a:gd name="T87" fmla="*/ 16 h 107"/>
                <a:gd name="T88" fmla="*/ 111 w 291"/>
                <a:gd name="T89" fmla="*/ 2 h 107"/>
                <a:gd name="T90" fmla="*/ 68 w 291"/>
                <a:gd name="T91" fmla="*/ 11 h 107"/>
                <a:gd name="T92" fmla="*/ 40 w 291"/>
                <a:gd name="T93" fmla="*/ 10 h 107"/>
                <a:gd name="T94" fmla="*/ 1 w 291"/>
                <a:gd name="T95" fmla="*/ 10 h 107"/>
                <a:gd name="T96" fmla="*/ 18 w 291"/>
                <a:gd name="T97" fmla="*/ 27 h 107"/>
                <a:gd name="T98" fmla="*/ 44 w 291"/>
                <a:gd name="T99" fmla="*/ 31 h 107"/>
                <a:gd name="T100" fmla="*/ 70 w 291"/>
                <a:gd name="T101" fmla="*/ 48 h 107"/>
                <a:gd name="T102" fmla="*/ 83 w 291"/>
                <a:gd name="T103" fmla="*/ 100 h 107"/>
                <a:gd name="T104" fmla="*/ 124 w 291"/>
                <a:gd name="T105" fmla="*/ 91 h 107"/>
                <a:gd name="T106" fmla="*/ 153 w 291"/>
                <a:gd name="T107" fmla="*/ 102 h 107"/>
                <a:gd name="T108" fmla="*/ 163 w 291"/>
                <a:gd name="T109" fmla="*/ 98 h 107"/>
                <a:gd name="T110" fmla="*/ 184 w 291"/>
                <a:gd name="T111" fmla="*/ 85 h 107"/>
                <a:gd name="T112" fmla="*/ 193 w 291"/>
                <a:gd name="T113" fmla="*/ 79 h 107"/>
                <a:gd name="T114" fmla="*/ 206 w 291"/>
                <a:gd name="T115" fmla="*/ 76 h 107"/>
                <a:gd name="T116" fmla="*/ 215 w 291"/>
                <a:gd name="T117" fmla="*/ 68 h 107"/>
                <a:gd name="T118" fmla="*/ 230 w 291"/>
                <a:gd name="T119" fmla="*/ 6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1" h="107">
                  <a:moveTo>
                    <a:pt x="231" y="69"/>
                  </a:moveTo>
                  <a:cubicBezTo>
                    <a:pt x="232" y="69"/>
                    <a:pt x="232" y="69"/>
                    <a:pt x="232" y="69"/>
                  </a:cubicBezTo>
                  <a:cubicBezTo>
                    <a:pt x="231" y="68"/>
                    <a:pt x="231" y="68"/>
                    <a:pt x="231" y="68"/>
                  </a:cubicBezTo>
                  <a:cubicBezTo>
                    <a:pt x="231" y="68"/>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4" y="67"/>
                    <a:pt x="234" y="67"/>
                    <a:pt x="234" y="67"/>
                  </a:cubicBezTo>
                  <a:cubicBezTo>
                    <a:pt x="234" y="67"/>
                    <a:pt x="234" y="67"/>
                    <a:pt x="234" y="67"/>
                  </a:cubicBezTo>
                  <a:cubicBezTo>
                    <a:pt x="235" y="67"/>
                    <a:pt x="237"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9" y="67"/>
                    <a:pt x="249" y="67"/>
                    <a:pt x="249" y="67"/>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2" y="70"/>
                    <a:pt x="252" y="70"/>
                    <a:pt x="252" y="70"/>
                  </a:cubicBezTo>
                  <a:cubicBezTo>
                    <a:pt x="252" y="70"/>
                    <a:pt x="263" y="72"/>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31" y="69"/>
                    <a:pt x="231" y="69"/>
                    <a:pt x="231" y="69"/>
                  </a:cubicBezTo>
                  <a:close/>
                  <a:moveTo>
                    <a:pt x="233" y="67"/>
                  </a:moveTo>
                  <a:cubicBezTo>
                    <a:pt x="233" y="67"/>
                    <a:pt x="233" y="67"/>
                    <a:pt x="233" y="67"/>
                  </a:cubicBezTo>
                  <a:cubicBezTo>
                    <a:pt x="233" y="67"/>
                    <a:pt x="233" y="67"/>
                    <a:pt x="233" y="67"/>
                  </a:cubicBezTo>
                  <a:cubicBezTo>
                    <a:pt x="233" y="67"/>
                    <a:pt x="233" y="67"/>
                    <a:pt x="233" y="67"/>
                  </a:cubicBezTo>
                  <a:close/>
                  <a:moveTo>
                    <a:pt x="269" y="71"/>
                  </a:move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70" y="71"/>
                    <a:pt x="270" y="71"/>
                    <a:pt x="270" y="71"/>
                  </a:cubicBezTo>
                  <a:cubicBezTo>
                    <a:pt x="270" y="71"/>
                    <a:pt x="270" y="71"/>
                    <a:pt x="270" y="71"/>
                  </a:cubicBezTo>
                  <a:cubicBezTo>
                    <a:pt x="270" y="71"/>
                    <a:pt x="270" y="71"/>
                    <a:pt x="270" y="71"/>
                  </a:cubicBezTo>
                  <a:cubicBezTo>
                    <a:pt x="270" y="71"/>
                    <a:pt x="270" y="71"/>
                    <a:pt x="270" y="71"/>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2" y="70"/>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6" y="69"/>
                    <a:pt x="276" y="69"/>
                    <a:pt x="278" y="70"/>
                  </a:cubicBezTo>
                  <a:cubicBezTo>
                    <a:pt x="280" y="71"/>
                    <a:pt x="283" y="72"/>
                    <a:pt x="285" y="72"/>
                  </a:cubicBezTo>
                  <a:cubicBezTo>
                    <a:pt x="289" y="72"/>
                    <a:pt x="289" y="72"/>
                    <a:pt x="289" y="72"/>
                  </a:cubicBezTo>
                  <a:cubicBezTo>
                    <a:pt x="290" y="69"/>
                    <a:pt x="290" y="69"/>
                    <a:pt x="290" y="69"/>
                  </a:cubicBezTo>
                  <a:cubicBezTo>
                    <a:pt x="291" y="71"/>
                    <a:pt x="289" y="61"/>
                    <a:pt x="290" y="58"/>
                  </a:cubicBezTo>
                  <a:cubicBezTo>
                    <a:pt x="289" y="57"/>
                    <a:pt x="288" y="56"/>
                    <a:pt x="288" y="55"/>
                  </a:cubicBezTo>
                  <a:cubicBezTo>
                    <a:pt x="287" y="54"/>
                    <a:pt x="282" y="54"/>
                    <a:pt x="282" y="54"/>
                  </a:cubicBezTo>
                  <a:cubicBezTo>
                    <a:pt x="278" y="53"/>
                    <a:pt x="278" y="53"/>
                    <a:pt x="278" y="53"/>
                  </a:cubicBezTo>
                  <a:cubicBezTo>
                    <a:pt x="275" y="52"/>
                    <a:pt x="275" y="52"/>
                    <a:pt x="275" y="52"/>
                  </a:cubicBezTo>
                  <a:cubicBezTo>
                    <a:pt x="272" y="47"/>
                    <a:pt x="272" y="47"/>
                    <a:pt x="272" y="47"/>
                  </a:cubicBezTo>
                  <a:cubicBezTo>
                    <a:pt x="269" y="45"/>
                    <a:pt x="269" y="45"/>
                    <a:pt x="269" y="45"/>
                  </a:cubicBezTo>
                  <a:cubicBezTo>
                    <a:pt x="266" y="41"/>
                    <a:pt x="266" y="41"/>
                    <a:pt x="266" y="41"/>
                  </a:cubicBezTo>
                  <a:cubicBezTo>
                    <a:pt x="267" y="39"/>
                    <a:pt x="267" y="39"/>
                    <a:pt x="267" y="39"/>
                  </a:cubicBezTo>
                  <a:cubicBezTo>
                    <a:pt x="270" y="35"/>
                    <a:pt x="270" y="35"/>
                    <a:pt x="270" y="35"/>
                  </a:cubicBezTo>
                  <a:cubicBezTo>
                    <a:pt x="270" y="35"/>
                    <a:pt x="271" y="35"/>
                    <a:pt x="272" y="33"/>
                  </a:cubicBezTo>
                  <a:cubicBezTo>
                    <a:pt x="274" y="30"/>
                    <a:pt x="272" y="30"/>
                    <a:pt x="272" y="30"/>
                  </a:cubicBezTo>
                  <a:cubicBezTo>
                    <a:pt x="272" y="30"/>
                    <a:pt x="268" y="28"/>
                    <a:pt x="266" y="27"/>
                  </a:cubicBezTo>
                  <a:cubicBezTo>
                    <a:pt x="264" y="26"/>
                    <a:pt x="261" y="29"/>
                    <a:pt x="261" y="29"/>
                  </a:cubicBezTo>
                  <a:cubicBezTo>
                    <a:pt x="255" y="28"/>
                    <a:pt x="255" y="28"/>
                    <a:pt x="255" y="28"/>
                  </a:cubicBezTo>
                  <a:cubicBezTo>
                    <a:pt x="250" y="28"/>
                    <a:pt x="250" y="28"/>
                    <a:pt x="250" y="28"/>
                  </a:cubicBezTo>
                  <a:cubicBezTo>
                    <a:pt x="246" y="24"/>
                    <a:pt x="246" y="24"/>
                    <a:pt x="246" y="24"/>
                  </a:cubicBezTo>
                  <a:cubicBezTo>
                    <a:pt x="239" y="22"/>
                    <a:pt x="239" y="22"/>
                    <a:pt x="239" y="22"/>
                  </a:cubicBezTo>
                  <a:cubicBezTo>
                    <a:pt x="235" y="20"/>
                    <a:pt x="235" y="20"/>
                    <a:pt x="235" y="20"/>
                  </a:cubicBezTo>
                  <a:cubicBezTo>
                    <a:pt x="235" y="20"/>
                    <a:pt x="235" y="12"/>
                    <a:pt x="235" y="11"/>
                  </a:cubicBezTo>
                  <a:cubicBezTo>
                    <a:pt x="235" y="9"/>
                    <a:pt x="235" y="6"/>
                    <a:pt x="235" y="6"/>
                  </a:cubicBezTo>
                  <a:cubicBezTo>
                    <a:pt x="235" y="6"/>
                    <a:pt x="229" y="5"/>
                    <a:pt x="226" y="6"/>
                  </a:cubicBezTo>
                  <a:cubicBezTo>
                    <a:pt x="224" y="7"/>
                    <a:pt x="221" y="6"/>
                    <a:pt x="221" y="6"/>
                  </a:cubicBezTo>
                  <a:cubicBezTo>
                    <a:pt x="221" y="6"/>
                    <a:pt x="213" y="5"/>
                    <a:pt x="212" y="3"/>
                  </a:cubicBezTo>
                  <a:cubicBezTo>
                    <a:pt x="212" y="1"/>
                    <a:pt x="212" y="2"/>
                    <a:pt x="211" y="2"/>
                  </a:cubicBezTo>
                  <a:cubicBezTo>
                    <a:pt x="209" y="2"/>
                    <a:pt x="203" y="2"/>
                    <a:pt x="203" y="2"/>
                  </a:cubicBezTo>
                  <a:cubicBezTo>
                    <a:pt x="197" y="0"/>
                    <a:pt x="197" y="0"/>
                    <a:pt x="197" y="0"/>
                  </a:cubicBezTo>
                  <a:cubicBezTo>
                    <a:pt x="197" y="9"/>
                    <a:pt x="197" y="9"/>
                    <a:pt x="197" y="9"/>
                  </a:cubicBezTo>
                  <a:cubicBezTo>
                    <a:pt x="196" y="7"/>
                    <a:pt x="196" y="7"/>
                    <a:pt x="196" y="7"/>
                  </a:cubicBezTo>
                  <a:cubicBezTo>
                    <a:pt x="186" y="6"/>
                    <a:pt x="186" y="6"/>
                    <a:pt x="186" y="6"/>
                  </a:cubicBezTo>
                  <a:cubicBezTo>
                    <a:pt x="180" y="9"/>
                    <a:pt x="180" y="9"/>
                    <a:pt x="180" y="9"/>
                  </a:cubicBezTo>
                  <a:cubicBezTo>
                    <a:pt x="175" y="11"/>
                    <a:pt x="175" y="11"/>
                    <a:pt x="175" y="11"/>
                  </a:cubicBezTo>
                  <a:cubicBezTo>
                    <a:pt x="175" y="14"/>
                    <a:pt x="175" y="14"/>
                    <a:pt x="175" y="14"/>
                  </a:cubicBezTo>
                  <a:cubicBezTo>
                    <a:pt x="173" y="17"/>
                    <a:pt x="173" y="17"/>
                    <a:pt x="173" y="17"/>
                  </a:cubicBezTo>
                  <a:cubicBezTo>
                    <a:pt x="173" y="17"/>
                    <a:pt x="170" y="18"/>
                    <a:pt x="168" y="18"/>
                  </a:cubicBezTo>
                  <a:cubicBezTo>
                    <a:pt x="168" y="19"/>
                    <a:pt x="167" y="21"/>
                    <a:pt x="167" y="22"/>
                  </a:cubicBezTo>
                  <a:cubicBezTo>
                    <a:pt x="166" y="23"/>
                    <a:pt x="164" y="23"/>
                    <a:pt x="164" y="23"/>
                  </a:cubicBezTo>
                  <a:cubicBezTo>
                    <a:pt x="160" y="22"/>
                    <a:pt x="160" y="22"/>
                    <a:pt x="160" y="22"/>
                  </a:cubicBezTo>
                  <a:cubicBezTo>
                    <a:pt x="157" y="22"/>
                    <a:pt x="157" y="22"/>
                    <a:pt x="157" y="22"/>
                  </a:cubicBezTo>
                  <a:cubicBezTo>
                    <a:pt x="155" y="20"/>
                    <a:pt x="155" y="20"/>
                    <a:pt x="155" y="20"/>
                  </a:cubicBezTo>
                  <a:cubicBezTo>
                    <a:pt x="157" y="16"/>
                    <a:pt x="157" y="16"/>
                    <a:pt x="157" y="16"/>
                  </a:cubicBezTo>
                  <a:cubicBezTo>
                    <a:pt x="157" y="14"/>
                    <a:pt x="157" y="14"/>
                    <a:pt x="157" y="14"/>
                  </a:cubicBezTo>
                  <a:cubicBezTo>
                    <a:pt x="151" y="14"/>
                    <a:pt x="151" y="14"/>
                    <a:pt x="151" y="14"/>
                  </a:cubicBezTo>
                  <a:cubicBezTo>
                    <a:pt x="145" y="12"/>
                    <a:pt x="145" y="12"/>
                    <a:pt x="145" y="12"/>
                  </a:cubicBezTo>
                  <a:cubicBezTo>
                    <a:pt x="132" y="11"/>
                    <a:pt x="132" y="11"/>
                    <a:pt x="132" y="11"/>
                  </a:cubicBezTo>
                  <a:cubicBezTo>
                    <a:pt x="124" y="9"/>
                    <a:pt x="124" y="9"/>
                    <a:pt x="124" y="9"/>
                  </a:cubicBezTo>
                  <a:cubicBezTo>
                    <a:pt x="119" y="4"/>
                    <a:pt x="119" y="4"/>
                    <a:pt x="119" y="4"/>
                  </a:cubicBezTo>
                  <a:cubicBezTo>
                    <a:pt x="111" y="2"/>
                    <a:pt x="111" y="2"/>
                    <a:pt x="111" y="2"/>
                  </a:cubicBezTo>
                  <a:cubicBezTo>
                    <a:pt x="104" y="7"/>
                    <a:pt x="104" y="7"/>
                    <a:pt x="104" y="7"/>
                  </a:cubicBezTo>
                  <a:cubicBezTo>
                    <a:pt x="104" y="7"/>
                    <a:pt x="97" y="4"/>
                    <a:pt x="94" y="4"/>
                  </a:cubicBezTo>
                  <a:cubicBezTo>
                    <a:pt x="92" y="5"/>
                    <a:pt x="88" y="6"/>
                    <a:pt x="87" y="7"/>
                  </a:cubicBezTo>
                  <a:cubicBezTo>
                    <a:pt x="86" y="7"/>
                    <a:pt x="84" y="10"/>
                    <a:pt x="83" y="10"/>
                  </a:cubicBezTo>
                  <a:cubicBezTo>
                    <a:pt x="81" y="11"/>
                    <a:pt x="79" y="10"/>
                    <a:pt x="77" y="10"/>
                  </a:cubicBezTo>
                  <a:cubicBezTo>
                    <a:pt x="76" y="11"/>
                    <a:pt x="75" y="12"/>
                    <a:pt x="73" y="12"/>
                  </a:cubicBezTo>
                  <a:cubicBezTo>
                    <a:pt x="71" y="12"/>
                    <a:pt x="70" y="11"/>
                    <a:pt x="68" y="11"/>
                  </a:cubicBezTo>
                  <a:cubicBezTo>
                    <a:pt x="67" y="12"/>
                    <a:pt x="66" y="13"/>
                    <a:pt x="64" y="13"/>
                  </a:cubicBezTo>
                  <a:cubicBezTo>
                    <a:pt x="62" y="13"/>
                    <a:pt x="61" y="11"/>
                    <a:pt x="61" y="11"/>
                  </a:cubicBezTo>
                  <a:cubicBezTo>
                    <a:pt x="58" y="11"/>
                    <a:pt x="58" y="11"/>
                    <a:pt x="58" y="11"/>
                  </a:cubicBezTo>
                  <a:cubicBezTo>
                    <a:pt x="55" y="8"/>
                    <a:pt x="55" y="8"/>
                    <a:pt x="55" y="8"/>
                  </a:cubicBezTo>
                  <a:cubicBezTo>
                    <a:pt x="55" y="8"/>
                    <a:pt x="54" y="10"/>
                    <a:pt x="51" y="10"/>
                  </a:cubicBezTo>
                  <a:cubicBezTo>
                    <a:pt x="49" y="9"/>
                    <a:pt x="47" y="8"/>
                    <a:pt x="45" y="9"/>
                  </a:cubicBezTo>
                  <a:cubicBezTo>
                    <a:pt x="43" y="9"/>
                    <a:pt x="40" y="10"/>
                    <a:pt x="40" y="10"/>
                  </a:cubicBezTo>
                  <a:cubicBezTo>
                    <a:pt x="32" y="7"/>
                    <a:pt x="32" y="7"/>
                    <a:pt x="32" y="7"/>
                  </a:cubicBezTo>
                  <a:cubicBezTo>
                    <a:pt x="27" y="6"/>
                    <a:pt x="27" y="6"/>
                    <a:pt x="27" y="6"/>
                  </a:cubicBezTo>
                  <a:cubicBezTo>
                    <a:pt x="23" y="5"/>
                    <a:pt x="23" y="5"/>
                    <a:pt x="23" y="5"/>
                  </a:cubicBezTo>
                  <a:cubicBezTo>
                    <a:pt x="21" y="8"/>
                    <a:pt x="21" y="8"/>
                    <a:pt x="21" y="8"/>
                  </a:cubicBezTo>
                  <a:cubicBezTo>
                    <a:pt x="16" y="8"/>
                    <a:pt x="16" y="8"/>
                    <a:pt x="16" y="8"/>
                  </a:cubicBezTo>
                  <a:cubicBezTo>
                    <a:pt x="16" y="8"/>
                    <a:pt x="10" y="6"/>
                    <a:pt x="6" y="7"/>
                  </a:cubicBezTo>
                  <a:cubicBezTo>
                    <a:pt x="5" y="7"/>
                    <a:pt x="2" y="10"/>
                    <a:pt x="1" y="10"/>
                  </a:cubicBezTo>
                  <a:cubicBezTo>
                    <a:pt x="0" y="11"/>
                    <a:pt x="1" y="11"/>
                    <a:pt x="2" y="14"/>
                  </a:cubicBezTo>
                  <a:cubicBezTo>
                    <a:pt x="2" y="16"/>
                    <a:pt x="1" y="20"/>
                    <a:pt x="1" y="20"/>
                  </a:cubicBezTo>
                  <a:cubicBezTo>
                    <a:pt x="7" y="21"/>
                    <a:pt x="7" y="21"/>
                    <a:pt x="7" y="21"/>
                  </a:cubicBezTo>
                  <a:cubicBezTo>
                    <a:pt x="12" y="23"/>
                    <a:pt x="12" y="23"/>
                    <a:pt x="12" y="23"/>
                  </a:cubicBezTo>
                  <a:cubicBezTo>
                    <a:pt x="13" y="27"/>
                    <a:pt x="13" y="27"/>
                    <a:pt x="13" y="27"/>
                  </a:cubicBezTo>
                  <a:cubicBezTo>
                    <a:pt x="13" y="27"/>
                    <a:pt x="16" y="30"/>
                    <a:pt x="17" y="29"/>
                  </a:cubicBezTo>
                  <a:cubicBezTo>
                    <a:pt x="18" y="29"/>
                    <a:pt x="17" y="28"/>
                    <a:pt x="18" y="27"/>
                  </a:cubicBezTo>
                  <a:cubicBezTo>
                    <a:pt x="18" y="27"/>
                    <a:pt x="19" y="29"/>
                    <a:pt x="21" y="29"/>
                  </a:cubicBezTo>
                  <a:cubicBezTo>
                    <a:pt x="21" y="29"/>
                    <a:pt x="23" y="28"/>
                    <a:pt x="24" y="28"/>
                  </a:cubicBezTo>
                  <a:cubicBezTo>
                    <a:pt x="26" y="29"/>
                    <a:pt x="27" y="30"/>
                    <a:pt x="28" y="30"/>
                  </a:cubicBezTo>
                  <a:cubicBezTo>
                    <a:pt x="29" y="30"/>
                    <a:pt x="31" y="29"/>
                    <a:pt x="31" y="29"/>
                  </a:cubicBezTo>
                  <a:cubicBezTo>
                    <a:pt x="33" y="28"/>
                    <a:pt x="36" y="27"/>
                    <a:pt x="39" y="30"/>
                  </a:cubicBezTo>
                  <a:cubicBezTo>
                    <a:pt x="41" y="32"/>
                    <a:pt x="40" y="33"/>
                    <a:pt x="42" y="33"/>
                  </a:cubicBezTo>
                  <a:cubicBezTo>
                    <a:pt x="43" y="33"/>
                    <a:pt x="43" y="31"/>
                    <a:pt x="44" y="31"/>
                  </a:cubicBezTo>
                  <a:cubicBezTo>
                    <a:pt x="46" y="31"/>
                    <a:pt x="46" y="32"/>
                    <a:pt x="47" y="33"/>
                  </a:cubicBezTo>
                  <a:cubicBezTo>
                    <a:pt x="49" y="35"/>
                    <a:pt x="49" y="37"/>
                    <a:pt x="51" y="38"/>
                  </a:cubicBezTo>
                  <a:cubicBezTo>
                    <a:pt x="51" y="39"/>
                    <a:pt x="52" y="40"/>
                    <a:pt x="54" y="40"/>
                  </a:cubicBezTo>
                  <a:cubicBezTo>
                    <a:pt x="54" y="40"/>
                    <a:pt x="55" y="39"/>
                    <a:pt x="55" y="39"/>
                  </a:cubicBezTo>
                  <a:cubicBezTo>
                    <a:pt x="57" y="39"/>
                    <a:pt x="59" y="39"/>
                    <a:pt x="60" y="40"/>
                  </a:cubicBezTo>
                  <a:cubicBezTo>
                    <a:pt x="64" y="40"/>
                    <a:pt x="65" y="40"/>
                    <a:pt x="66" y="41"/>
                  </a:cubicBezTo>
                  <a:cubicBezTo>
                    <a:pt x="67" y="43"/>
                    <a:pt x="69" y="46"/>
                    <a:pt x="70" y="48"/>
                  </a:cubicBezTo>
                  <a:cubicBezTo>
                    <a:pt x="71" y="50"/>
                    <a:pt x="72" y="54"/>
                    <a:pt x="73" y="55"/>
                  </a:cubicBezTo>
                  <a:cubicBezTo>
                    <a:pt x="74" y="57"/>
                    <a:pt x="77" y="58"/>
                    <a:pt x="78" y="60"/>
                  </a:cubicBezTo>
                  <a:cubicBezTo>
                    <a:pt x="79" y="61"/>
                    <a:pt x="81" y="67"/>
                    <a:pt x="82" y="69"/>
                  </a:cubicBezTo>
                  <a:cubicBezTo>
                    <a:pt x="82" y="71"/>
                    <a:pt x="85" y="74"/>
                    <a:pt x="86" y="78"/>
                  </a:cubicBezTo>
                  <a:cubicBezTo>
                    <a:pt x="88" y="82"/>
                    <a:pt x="88" y="85"/>
                    <a:pt x="88" y="85"/>
                  </a:cubicBezTo>
                  <a:cubicBezTo>
                    <a:pt x="88" y="89"/>
                    <a:pt x="88" y="89"/>
                    <a:pt x="88" y="89"/>
                  </a:cubicBezTo>
                  <a:cubicBezTo>
                    <a:pt x="88" y="89"/>
                    <a:pt x="85" y="98"/>
                    <a:pt x="83" y="100"/>
                  </a:cubicBezTo>
                  <a:cubicBezTo>
                    <a:pt x="81" y="102"/>
                    <a:pt x="84" y="105"/>
                    <a:pt x="87" y="106"/>
                  </a:cubicBezTo>
                  <a:cubicBezTo>
                    <a:pt x="90" y="107"/>
                    <a:pt x="98" y="103"/>
                    <a:pt x="98" y="103"/>
                  </a:cubicBezTo>
                  <a:cubicBezTo>
                    <a:pt x="103" y="101"/>
                    <a:pt x="103" y="101"/>
                    <a:pt x="103" y="101"/>
                  </a:cubicBezTo>
                  <a:cubicBezTo>
                    <a:pt x="108" y="100"/>
                    <a:pt x="108" y="100"/>
                    <a:pt x="108" y="100"/>
                  </a:cubicBezTo>
                  <a:cubicBezTo>
                    <a:pt x="108" y="100"/>
                    <a:pt x="120" y="99"/>
                    <a:pt x="122" y="98"/>
                  </a:cubicBezTo>
                  <a:cubicBezTo>
                    <a:pt x="125" y="96"/>
                    <a:pt x="125" y="94"/>
                    <a:pt x="125" y="94"/>
                  </a:cubicBezTo>
                  <a:cubicBezTo>
                    <a:pt x="124" y="91"/>
                    <a:pt x="124" y="91"/>
                    <a:pt x="124" y="91"/>
                  </a:cubicBezTo>
                  <a:cubicBezTo>
                    <a:pt x="124" y="91"/>
                    <a:pt x="130" y="88"/>
                    <a:pt x="133" y="87"/>
                  </a:cubicBezTo>
                  <a:cubicBezTo>
                    <a:pt x="135" y="86"/>
                    <a:pt x="137" y="88"/>
                    <a:pt x="137" y="88"/>
                  </a:cubicBezTo>
                  <a:cubicBezTo>
                    <a:pt x="140" y="91"/>
                    <a:pt x="140" y="91"/>
                    <a:pt x="140" y="91"/>
                  </a:cubicBezTo>
                  <a:cubicBezTo>
                    <a:pt x="144" y="95"/>
                    <a:pt x="144" y="95"/>
                    <a:pt x="144" y="95"/>
                  </a:cubicBezTo>
                  <a:cubicBezTo>
                    <a:pt x="149" y="96"/>
                    <a:pt x="149" y="96"/>
                    <a:pt x="149" y="96"/>
                  </a:cubicBezTo>
                  <a:cubicBezTo>
                    <a:pt x="149" y="96"/>
                    <a:pt x="152" y="99"/>
                    <a:pt x="153" y="100"/>
                  </a:cubicBezTo>
                  <a:cubicBezTo>
                    <a:pt x="153" y="102"/>
                    <a:pt x="153" y="102"/>
                    <a:pt x="153" y="102"/>
                  </a:cubicBezTo>
                  <a:cubicBezTo>
                    <a:pt x="159" y="102"/>
                    <a:pt x="159" y="102"/>
                    <a:pt x="159" y="102"/>
                  </a:cubicBezTo>
                  <a:cubicBezTo>
                    <a:pt x="164" y="100"/>
                    <a:pt x="164" y="100"/>
                    <a:pt x="164" y="100"/>
                  </a:cubicBezTo>
                  <a:cubicBezTo>
                    <a:pt x="169" y="103"/>
                    <a:pt x="169" y="103"/>
                    <a:pt x="169" y="103"/>
                  </a:cubicBezTo>
                  <a:cubicBezTo>
                    <a:pt x="174" y="101"/>
                    <a:pt x="174" y="101"/>
                    <a:pt x="174" y="101"/>
                  </a:cubicBezTo>
                  <a:cubicBezTo>
                    <a:pt x="173" y="100"/>
                    <a:pt x="169" y="99"/>
                    <a:pt x="169" y="99"/>
                  </a:cubicBezTo>
                  <a:cubicBezTo>
                    <a:pt x="164" y="99"/>
                    <a:pt x="164" y="99"/>
                    <a:pt x="164" y="99"/>
                  </a:cubicBezTo>
                  <a:cubicBezTo>
                    <a:pt x="163" y="98"/>
                    <a:pt x="163" y="98"/>
                    <a:pt x="163" y="98"/>
                  </a:cubicBezTo>
                  <a:cubicBezTo>
                    <a:pt x="161" y="96"/>
                    <a:pt x="161" y="96"/>
                    <a:pt x="161" y="96"/>
                  </a:cubicBezTo>
                  <a:cubicBezTo>
                    <a:pt x="165" y="93"/>
                    <a:pt x="165" y="93"/>
                    <a:pt x="165" y="93"/>
                  </a:cubicBezTo>
                  <a:cubicBezTo>
                    <a:pt x="165" y="93"/>
                    <a:pt x="167" y="93"/>
                    <a:pt x="168" y="92"/>
                  </a:cubicBezTo>
                  <a:cubicBezTo>
                    <a:pt x="170" y="92"/>
                    <a:pt x="176" y="90"/>
                    <a:pt x="176" y="90"/>
                  </a:cubicBezTo>
                  <a:cubicBezTo>
                    <a:pt x="178" y="88"/>
                    <a:pt x="178" y="88"/>
                    <a:pt x="178" y="88"/>
                  </a:cubicBezTo>
                  <a:cubicBezTo>
                    <a:pt x="178" y="88"/>
                    <a:pt x="180" y="86"/>
                    <a:pt x="180" y="86"/>
                  </a:cubicBezTo>
                  <a:cubicBezTo>
                    <a:pt x="181" y="86"/>
                    <a:pt x="183" y="86"/>
                    <a:pt x="184" y="85"/>
                  </a:cubicBezTo>
                  <a:cubicBezTo>
                    <a:pt x="184" y="85"/>
                    <a:pt x="185" y="84"/>
                    <a:pt x="185" y="84"/>
                  </a:cubicBezTo>
                  <a:cubicBezTo>
                    <a:pt x="185" y="84"/>
                    <a:pt x="185" y="83"/>
                    <a:pt x="186" y="83"/>
                  </a:cubicBezTo>
                  <a:cubicBezTo>
                    <a:pt x="186" y="83"/>
                    <a:pt x="187" y="83"/>
                    <a:pt x="188" y="82"/>
                  </a:cubicBezTo>
                  <a:cubicBezTo>
                    <a:pt x="189" y="82"/>
                    <a:pt x="189" y="82"/>
                    <a:pt x="190" y="81"/>
                  </a:cubicBezTo>
                  <a:cubicBezTo>
                    <a:pt x="190" y="81"/>
                    <a:pt x="191" y="78"/>
                    <a:pt x="191" y="78"/>
                  </a:cubicBezTo>
                  <a:cubicBezTo>
                    <a:pt x="191" y="78"/>
                    <a:pt x="191" y="78"/>
                    <a:pt x="191" y="78"/>
                  </a:cubicBezTo>
                  <a:cubicBezTo>
                    <a:pt x="192" y="78"/>
                    <a:pt x="193" y="79"/>
                    <a:pt x="193" y="79"/>
                  </a:cubicBezTo>
                  <a:cubicBezTo>
                    <a:pt x="193" y="79"/>
                    <a:pt x="195" y="79"/>
                    <a:pt x="196" y="79"/>
                  </a:cubicBezTo>
                  <a:cubicBezTo>
                    <a:pt x="196" y="79"/>
                    <a:pt x="198" y="78"/>
                    <a:pt x="198" y="78"/>
                  </a:cubicBezTo>
                  <a:cubicBezTo>
                    <a:pt x="198" y="78"/>
                    <a:pt x="198" y="77"/>
                    <a:pt x="199" y="77"/>
                  </a:cubicBezTo>
                  <a:cubicBezTo>
                    <a:pt x="200" y="77"/>
                    <a:pt x="201" y="77"/>
                    <a:pt x="202" y="77"/>
                  </a:cubicBezTo>
                  <a:cubicBezTo>
                    <a:pt x="202" y="77"/>
                    <a:pt x="204" y="77"/>
                    <a:pt x="204" y="77"/>
                  </a:cubicBezTo>
                  <a:cubicBezTo>
                    <a:pt x="205" y="76"/>
                    <a:pt x="205" y="76"/>
                    <a:pt x="205" y="76"/>
                  </a:cubicBezTo>
                  <a:cubicBezTo>
                    <a:pt x="206" y="76"/>
                    <a:pt x="205" y="75"/>
                    <a:pt x="206" y="76"/>
                  </a:cubicBezTo>
                  <a:cubicBezTo>
                    <a:pt x="207" y="76"/>
                    <a:pt x="206" y="77"/>
                    <a:pt x="207" y="76"/>
                  </a:cubicBezTo>
                  <a:cubicBezTo>
                    <a:pt x="208" y="75"/>
                    <a:pt x="209" y="73"/>
                    <a:pt x="209" y="73"/>
                  </a:cubicBezTo>
                  <a:cubicBezTo>
                    <a:pt x="209" y="73"/>
                    <a:pt x="208" y="73"/>
                    <a:pt x="210" y="73"/>
                  </a:cubicBezTo>
                  <a:cubicBezTo>
                    <a:pt x="212" y="73"/>
                    <a:pt x="212" y="73"/>
                    <a:pt x="214" y="73"/>
                  </a:cubicBezTo>
                  <a:cubicBezTo>
                    <a:pt x="215" y="73"/>
                    <a:pt x="217" y="72"/>
                    <a:pt x="217" y="72"/>
                  </a:cubicBezTo>
                  <a:cubicBezTo>
                    <a:pt x="218" y="72"/>
                    <a:pt x="219" y="71"/>
                    <a:pt x="219" y="71"/>
                  </a:cubicBezTo>
                  <a:cubicBezTo>
                    <a:pt x="219" y="70"/>
                    <a:pt x="215" y="68"/>
                    <a:pt x="215" y="68"/>
                  </a:cubicBezTo>
                  <a:cubicBezTo>
                    <a:pt x="215" y="68"/>
                    <a:pt x="213" y="67"/>
                    <a:pt x="216" y="67"/>
                  </a:cubicBezTo>
                  <a:cubicBezTo>
                    <a:pt x="219" y="68"/>
                    <a:pt x="220" y="68"/>
                    <a:pt x="220" y="68"/>
                  </a:cubicBezTo>
                  <a:cubicBezTo>
                    <a:pt x="221" y="68"/>
                    <a:pt x="221" y="67"/>
                    <a:pt x="222" y="67"/>
                  </a:cubicBezTo>
                  <a:cubicBezTo>
                    <a:pt x="223" y="66"/>
                    <a:pt x="224" y="65"/>
                    <a:pt x="224" y="65"/>
                  </a:cubicBezTo>
                  <a:cubicBezTo>
                    <a:pt x="225" y="65"/>
                    <a:pt x="227" y="67"/>
                    <a:pt x="227" y="67"/>
                  </a:cubicBezTo>
                  <a:cubicBezTo>
                    <a:pt x="227" y="69"/>
                    <a:pt x="227" y="69"/>
                    <a:pt x="227" y="69"/>
                  </a:cubicBezTo>
                  <a:cubicBezTo>
                    <a:pt x="230" y="69"/>
                    <a:pt x="230" y="69"/>
                    <a:pt x="230" y="69"/>
                  </a:cubicBezTo>
                  <a:cubicBezTo>
                    <a:pt x="230" y="69"/>
                    <a:pt x="231" y="69"/>
                    <a:pt x="231" y="69"/>
                  </a:cubicBezTo>
                  <a:cubicBezTo>
                    <a:pt x="269" y="71"/>
                    <a:pt x="269" y="71"/>
                    <a:pt x="269" y="71"/>
                  </a:cubicBezTo>
                  <a:close/>
                  <a:moveTo>
                    <a:pt x="269" y="71"/>
                  </a:moveTo>
                  <a:cubicBezTo>
                    <a:pt x="269" y="71"/>
                    <a:pt x="269" y="71"/>
                    <a:pt x="269" y="71"/>
                  </a:cubicBezTo>
                  <a:cubicBezTo>
                    <a:pt x="269" y="71"/>
                    <a:pt x="269" y="71"/>
                    <a:pt x="269" y="71"/>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54" name="Freeform 41"/>
            <p:cNvSpPr>
              <a:spLocks/>
            </p:cNvSpPr>
            <p:nvPr/>
          </p:nvSpPr>
          <p:spPr bwMode="auto">
            <a:xfrm>
              <a:off x="5769181" y="1991757"/>
              <a:ext cx="413386" cy="308971"/>
            </a:xfrm>
            <a:custGeom>
              <a:avLst/>
              <a:gdLst>
                <a:gd name="T0" fmla="*/ 24 w 181"/>
                <a:gd name="T1" fmla="*/ 22 h 140"/>
                <a:gd name="T2" fmla="*/ 34 w 181"/>
                <a:gd name="T3" fmla="*/ 20 h 140"/>
                <a:gd name="T4" fmla="*/ 48 w 181"/>
                <a:gd name="T5" fmla="*/ 17 h 140"/>
                <a:gd name="T6" fmla="*/ 55 w 181"/>
                <a:gd name="T7" fmla="*/ 16 h 140"/>
                <a:gd name="T8" fmla="*/ 62 w 181"/>
                <a:gd name="T9" fmla="*/ 15 h 140"/>
                <a:gd name="T10" fmla="*/ 73 w 181"/>
                <a:gd name="T11" fmla="*/ 13 h 140"/>
                <a:gd name="T12" fmla="*/ 81 w 181"/>
                <a:gd name="T13" fmla="*/ 13 h 140"/>
                <a:gd name="T14" fmla="*/ 92 w 181"/>
                <a:gd name="T15" fmla="*/ 15 h 140"/>
                <a:gd name="T16" fmla="*/ 101 w 181"/>
                <a:gd name="T17" fmla="*/ 12 h 140"/>
                <a:gd name="T18" fmla="*/ 105 w 181"/>
                <a:gd name="T19" fmla="*/ 3 h 140"/>
                <a:gd name="T20" fmla="*/ 112 w 181"/>
                <a:gd name="T21" fmla="*/ 6 h 140"/>
                <a:gd name="T22" fmla="*/ 117 w 181"/>
                <a:gd name="T23" fmla="*/ 10 h 140"/>
                <a:gd name="T24" fmla="*/ 128 w 181"/>
                <a:gd name="T25" fmla="*/ 11 h 140"/>
                <a:gd name="T26" fmla="*/ 135 w 181"/>
                <a:gd name="T27" fmla="*/ 10 h 140"/>
                <a:gd name="T28" fmla="*/ 139 w 181"/>
                <a:gd name="T29" fmla="*/ 14 h 140"/>
                <a:gd name="T30" fmla="*/ 146 w 181"/>
                <a:gd name="T31" fmla="*/ 17 h 140"/>
                <a:gd name="T32" fmla="*/ 153 w 181"/>
                <a:gd name="T33" fmla="*/ 22 h 140"/>
                <a:gd name="T34" fmla="*/ 158 w 181"/>
                <a:gd name="T35" fmla="*/ 27 h 140"/>
                <a:gd name="T36" fmla="*/ 167 w 181"/>
                <a:gd name="T37" fmla="*/ 28 h 140"/>
                <a:gd name="T38" fmla="*/ 170 w 181"/>
                <a:gd name="T39" fmla="*/ 28 h 140"/>
                <a:gd name="T40" fmla="*/ 172 w 181"/>
                <a:gd name="T41" fmla="*/ 37 h 140"/>
                <a:gd name="T42" fmla="*/ 170 w 181"/>
                <a:gd name="T43" fmla="*/ 47 h 140"/>
                <a:gd name="T44" fmla="*/ 180 w 181"/>
                <a:gd name="T45" fmla="*/ 47 h 140"/>
                <a:gd name="T46" fmla="*/ 177 w 181"/>
                <a:gd name="T47" fmla="*/ 53 h 140"/>
                <a:gd name="T48" fmla="*/ 170 w 181"/>
                <a:gd name="T49" fmla="*/ 57 h 140"/>
                <a:gd name="T50" fmla="*/ 167 w 181"/>
                <a:gd name="T51" fmla="*/ 67 h 140"/>
                <a:gd name="T52" fmla="*/ 157 w 181"/>
                <a:gd name="T53" fmla="*/ 74 h 140"/>
                <a:gd name="T54" fmla="*/ 156 w 181"/>
                <a:gd name="T55" fmla="*/ 82 h 140"/>
                <a:gd name="T56" fmla="*/ 158 w 181"/>
                <a:gd name="T57" fmla="*/ 95 h 140"/>
                <a:gd name="T58" fmla="*/ 157 w 181"/>
                <a:gd name="T59" fmla="*/ 104 h 140"/>
                <a:gd name="T60" fmla="*/ 164 w 181"/>
                <a:gd name="T61" fmla="*/ 107 h 140"/>
                <a:gd name="T62" fmla="*/ 157 w 181"/>
                <a:gd name="T63" fmla="*/ 114 h 140"/>
                <a:gd name="T64" fmla="*/ 156 w 181"/>
                <a:gd name="T65" fmla="*/ 108 h 140"/>
                <a:gd name="T66" fmla="*/ 146 w 181"/>
                <a:gd name="T67" fmla="*/ 113 h 140"/>
                <a:gd name="T68" fmla="*/ 144 w 181"/>
                <a:gd name="T69" fmla="*/ 119 h 140"/>
                <a:gd name="T70" fmla="*/ 136 w 181"/>
                <a:gd name="T71" fmla="*/ 121 h 140"/>
                <a:gd name="T72" fmla="*/ 133 w 181"/>
                <a:gd name="T73" fmla="*/ 128 h 140"/>
                <a:gd name="T74" fmla="*/ 122 w 181"/>
                <a:gd name="T75" fmla="*/ 134 h 140"/>
                <a:gd name="T76" fmla="*/ 106 w 181"/>
                <a:gd name="T77" fmla="*/ 137 h 140"/>
                <a:gd name="T78" fmla="*/ 97 w 181"/>
                <a:gd name="T79" fmla="*/ 140 h 140"/>
                <a:gd name="T80" fmla="*/ 93 w 181"/>
                <a:gd name="T81" fmla="*/ 131 h 140"/>
                <a:gd name="T82" fmla="*/ 79 w 181"/>
                <a:gd name="T83" fmla="*/ 124 h 140"/>
                <a:gd name="T84" fmla="*/ 73 w 181"/>
                <a:gd name="T85" fmla="*/ 121 h 140"/>
                <a:gd name="T86" fmla="*/ 69 w 181"/>
                <a:gd name="T87" fmla="*/ 121 h 140"/>
                <a:gd name="T88" fmla="*/ 66 w 181"/>
                <a:gd name="T89" fmla="*/ 107 h 140"/>
                <a:gd name="T90" fmla="*/ 68 w 181"/>
                <a:gd name="T91" fmla="*/ 97 h 140"/>
                <a:gd name="T92" fmla="*/ 61 w 181"/>
                <a:gd name="T93" fmla="*/ 90 h 140"/>
                <a:gd name="T94" fmla="*/ 56 w 181"/>
                <a:gd name="T95" fmla="*/ 86 h 140"/>
                <a:gd name="T96" fmla="*/ 45 w 181"/>
                <a:gd name="T97" fmla="*/ 89 h 140"/>
                <a:gd name="T98" fmla="*/ 31 w 181"/>
                <a:gd name="T99" fmla="*/ 90 h 140"/>
                <a:gd name="T100" fmla="*/ 22 w 181"/>
                <a:gd name="T101" fmla="*/ 86 h 140"/>
                <a:gd name="T102" fmla="*/ 13 w 181"/>
                <a:gd name="T103" fmla="*/ 79 h 140"/>
                <a:gd name="T104" fmla="*/ 11 w 181"/>
                <a:gd name="T105" fmla="*/ 69 h 140"/>
                <a:gd name="T106" fmla="*/ 4 w 181"/>
                <a:gd name="T107" fmla="*/ 60 h 140"/>
                <a:gd name="T108" fmla="*/ 1 w 181"/>
                <a:gd name="T109" fmla="*/ 49 h 140"/>
                <a:gd name="T110" fmla="*/ 1 w 181"/>
                <a:gd name="T111" fmla="*/ 42 h 140"/>
                <a:gd name="T112" fmla="*/ 7 w 181"/>
                <a:gd name="T113" fmla="*/ 35 h 140"/>
                <a:gd name="T114" fmla="*/ 12 w 181"/>
                <a:gd name="T115" fmla="*/ 31 h 140"/>
                <a:gd name="T116" fmla="*/ 18 w 181"/>
                <a:gd name="T117" fmla="*/ 2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1" h="140">
                  <a:moveTo>
                    <a:pt x="18" y="26"/>
                  </a:moveTo>
                  <a:cubicBezTo>
                    <a:pt x="24" y="22"/>
                    <a:pt x="24" y="22"/>
                    <a:pt x="24" y="22"/>
                  </a:cubicBezTo>
                  <a:cubicBezTo>
                    <a:pt x="27" y="19"/>
                    <a:pt x="27" y="19"/>
                    <a:pt x="27" y="19"/>
                  </a:cubicBezTo>
                  <a:cubicBezTo>
                    <a:pt x="34" y="20"/>
                    <a:pt x="34" y="20"/>
                    <a:pt x="34" y="20"/>
                  </a:cubicBezTo>
                  <a:cubicBezTo>
                    <a:pt x="34" y="20"/>
                    <a:pt x="39" y="18"/>
                    <a:pt x="40" y="18"/>
                  </a:cubicBezTo>
                  <a:cubicBezTo>
                    <a:pt x="41" y="18"/>
                    <a:pt x="48" y="17"/>
                    <a:pt x="48" y="17"/>
                  </a:cubicBezTo>
                  <a:cubicBezTo>
                    <a:pt x="52" y="14"/>
                    <a:pt x="52" y="14"/>
                    <a:pt x="52" y="14"/>
                  </a:cubicBezTo>
                  <a:cubicBezTo>
                    <a:pt x="52" y="14"/>
                    <a:pt x="55" y="15"/>
                    <a:pt x="55" y="16"/>
                  </a:cubicBezTo>
                  <a:cubicBezTo>
                    <a:pt x="56" y="17"/>
                    <a:pt x="59" y="20"/>
                    <a:pt x="60" y="20"/>
                  </a:cubicBezTo>
                  <a:cubicBezTo>
                    <a:pt x="61" y="19"/>
                    <a:pt x="62" y="15"/>
                    <a:pt x="62" y="15"/>
                  </a:cubicBezTo>
                  <a:cubicBezTo>
                    <a:pt x="68" y="14"/>
                    <a:pt x="68" y="14"/>
                    <a:pt x="68" y="14"/>
                  </a:cubicBezTo>
                  <a:cubicBezTo>
                    <a:pt x="73" y="13"/>
                    <a:pt x="73" y="13"/>
                    <a:pt x="73" y="13"/>
                  </a:cubicBezTo>
                  <a:cubicBezTo>
                    <a:pt x="73" y="13"/>
                    <a:pt x="73" y="12"/>
                    <a:pt x="74" y="12"/>
                  </a:cubicBezTo>
                  <a:cubicBezTo>
                    <a:pt x="75" y="13"/>
                    <a:pt x="81" y="13"/>
                    <a:pt x="81" y="13"/>
                  </a:cubicBezTo>
                  <a:cubicBezTo>
                    <a:pt x="87" y="13"/>
                    <a:pt x="87" y="13"/>
                    <a:pt x="87" y="13"/>
                  </a:cubicBezTo>
                  <a:cubicBezTo>
                    <a:pt x="87" y="13"/>
                    <a:pt x="91" y="15"/>
                    <a:pt x="92" y="15"/>
                  </a:cubicBezTo>
                  <a:cubicBezTo>
                    <a:pt x="92" y="14"/>
                    <a:pt x="95" y="10"/>
                    <a:pt x="95" y="10"/>
                  </a:cubicBezTo>
                  <a:cubicBezTo>
                    <a:pt x="101" y="12"/>
                    <a:pt x="101" y="12"/>
                    <a:pt x="101" y="12"/>
                  </a:cubicBezTo>
                  <a:cubicBezTo>
                    <a:pt x="102" y="8"/>
                    <a:pt x="102" y="8"/>
                    <a:pt x="102" y="8"/>
                  </a:cubicBezTo>
                  <a:cubicBezTo>
                    <a:pt x="102" y="8"/>
                    <a:pt x="105" y="3"/>
                    <a:pt x="105" y="3"/>
                  </a:cubicBezTo>
                  <a:cubicBezTo>
                    <a:pt x="106" y="3"/>
                    <a:pt x="110" y="0"/>
                    <a:pt x="110" y="0"/>
                  </a:cubicBezTo>
                  <a:cubicBezTo>
                    <a:pt x="112" y="6"/>
                    <a:pt x="112" y="6"/>
                    <a:pt x="112" y="6"/>
                  </a:cubicBezTo>
                  <a:cubicBezTo>
                    <a:pt x="116" y="9"/>
                    <a:pt x="116" y="9"/>
                    <a:pt x="116" y="9"/>
                  </a:cubicBezTo>
                  <a:cubicBezTo>
                    <a:pt x="117" y="10"/>
                    <a:pt x="117" y="10"/>
                    <a:pt x="117" y="10"/>
                  </a:cubicBezTo>
                  <a:cubicBezTo>
                    <a:pt x="121" y="13"/>
                    <a:pt x="121" y="13"/>
                    <a:pt x="121" y="13"/>
                  </a:cubicBezTo>
                  <a:cubicBezTo>
                    <a:pt x="128" y="11"/>
                    <a:pt x="128" y="11"/>
                    <a:pt x="128" y="11"/>
                  </a:cubicBezTo>
                  <a:cubicBezTo>
                    <a:pt x="132" y="10"/>
                    <a:pt x="132" y="10"/>
                    <a:pt x="132" y="10"/>
                  </a:cubicBezTo>
                  <a:cubicBezTo>
                    <a:pt x="135" y="10"/>
                    <a:pt x="135" y="10"/>
                    <a:pt x="135" y="10"/>
                  </a:cubicBezTo>
                  <a:cubicBezTo>
                    <a:pt x="136" y="12"/>
                    <a:pt x="136" y="12"/>
                    <a:pt x="136" y="12"/>
                  </a:cubicBezTo>
                  <a:cubicBezTo>
                    <a:pt x="139" y="14"/>
                    <a:pt x="139" y="14"/>
                    <a:pt x="139" y="14"/>
                  </a:cubicBezTo>
                  <a:cubicBezTo>
                    <a:pt x="144" y="14"/>
                    <a:pt x="144" y="14"/>
                    <a:pt x="144" y="14"/>
                  </a:cubicBezTo>
                  <a:cubicBezTo>
                    <a:pt x="146" y="17"/>
                    <a:pt x="146" y="17"/>
                    <a:pt x="146" y="17"/>
                  </a:cubicBezTo>
                  <a:cubicBezTo>
                    <a:pt x="150" y="18"/>
                    <a:pt x="150" y="18"/>
                    <a:pt x="150" y="18"/>
                  </a:cubicBezTo>
                  <a:cubicBezTo>
                    <a:pt x="153" y="22"/>
                    <a:pt x="153" y="22"/>
                    <a:pt x="153" y="22"/>
                  </a:cubicBezTo>
                  <a:cubicBezTo>
                    <a:pt x="156" y="23"/>
                    <a:pt x="156" y="23"/>
                    <a:pt x="156" y="23"/>
                  </a:cubicBezTo>
                  <a:cubicBezTo>
                    <a:pt x="158" y="27"/>
                    <a:pt x="158" y="27"/>
                    <a:pt x="158" y="27"/>
                  </a:cubicBezTo>
                  <a:cubicBezTo>
                    <a:pt x="162" y="27"/>
                    <a:pt x="162" y="27"/>
                    <a:pt x="162" y="27"/>
                  </a:cubicBezTo>
                  <a:cubicBezTo>
                    <a:pt x="167" y="28"/>
                    <a:pt x="167" y="28"/>
                    <a:pt x="167" y="28"/>
                  </a:cubicBezTo>
                  <a:cubicBezTo>
                    <a:pt x="170" y="28"/>
                    <a:pt x="170" y="28"/>
                    <a:pt x="170" y="28"/>
                  </a:cubicBezTo>
                  <a:cubicBezTo>
                    <a:pt x="170" y="28"/>
                    <a:pt x="170" y="28"/>
                    <a:pt x="170" y="28"/>
                  </a:cubicBezTo>
                  <a:cubicBezTo>
                    <a:pt x="171" y="28"/>
                    <a:pt x="171" y="28"/>
                    <a:pt x="171" y="28"/>
                  </a:cubicBezTo>
                  <a:cubicBezTo>
                    <a:pt x="172" y="37"/>
                    <a:pt x="172" y="37"/>
                    <a:pt x="172" y="37"/>
                  </a:cubicBezTo>
                  <a:cubicBezTo>
                    <a:pt x="170" y="42"/>
                    <a:pt x="170" y="42"/>
                    <a:pt x="170" y="42"/>
                  </a:cubicBezTo>
                  <a:cubicBezTo>
                    <a:pt x="170" y="47"/>
                    <a:pt x="170" y="47"/>
                    <a:pt x="170" y="47"/>
                  </a:cubicBezTo>
                  <a:cubicBezTo>
                    <a:pt x="173" y="48"/>
                    <a:pt x="173" y="48"/>
                    <a:pt x="173" y="48"/>
                  </a:cubicBezTo>
                  <a:cubicBezTo>
                    <a:pt x="180" y="47"/>
                    <a:pt x="180" y="47"/>
                    <a:pt x="180" y="47"/>
                  </a:cubicBezTo>
                  <a:cubicBezTo>
                    <a:pt x="181" y="51"/>
                    <a:pt x="181" y="51"/>
                    <a:pt x="181" y="51"/>
                  </a:cubicBezTo>
                  <a:cubicBezTo>
                    <a:pt x="177" y="53"/>
                    <a:pt x="177" y="53"/>
                    <a:pt x="177" y="53"/>
                  </a:cubicBezTo>
                  <a:cubicBezTo>
                    <a:pt x="178" y="58"/>
                    <a:pt x="178" y="58"/>
                    <a:pt x="178" y="58"/>
                  </a:cubicBezTo>
                  <a:cubicBezTo>
                    <a:pt x="170" y="57"/>
                    <a:pt x="170" y="57"/>
                    <a:pt x="170" y="57"/>
                  </a:cubicBezTo>
                  <a:cubicBezTo>
                    <a:pt x="167" y="60"/>
                    <a:pt x="167" y="60"/>
                    <a:pt x="167" y="60"/>
                  </a:cubicBezTo>
                  <a:cubicBezTo>
                    <a:pt x="167" y="67"/>
                    <a:pt x="167" y="67"/>
                    <a:pt x="167" y="67"/>
                  </a:cubicBezTo>
                  <a:cubicBezTo>
                    <a:pt x="159" y="70"/>
                    <a:pt x="159" y="70"/>
                    <a:pt x="159" y="70"/>
                  </a:cubicBezTo>
                  <a:cubicBezTo>
                    <a:pt x="157" y="74"/>
                    <a:pt x="157" y="74"/>
                    <a:pt x="157" y="74"/>
                  </a:cubicBezTo>
                  <a:cubicBezTo>
                    <a:pt x="157" y="78"/>
                    <a:pt x="157" y="78"/>
                    <a:pt x="157" y="78"/>
                  </a:cubicBezTo>
                  <a:cubicBezTo>
                    <a:pt x="156" y="82"/>
                    <a:pt x="156" y="82"/>
                    <a:pt x="156" y="82"/>
                  </a:cubicBezTo>
                  <a:cubicBezTo>
                    <a:pt x="157" y="89"/>
                    <a:pt x="157" y="89"/>
                    <a:pt x="157" y="89"/>
                  </a:cubicBezTo>
                  <a:cubicBezTo>
                    <a:pt x="158" y="95"/>
                    <a:pt x="158" y="95"/>
                    <a:pt x="158" y="95"/>
                  </a:cubicBezTo>
                  <a:cubicBezTo>
                    <a:pt x="158" y="95"/>
                    <a:pt x="156" y="100"/>
                    <a:pt x="155" y="103"/>
                  </a:cubicBezTo>
                  <a:cubicBezTo>
                    <a:pt x="155" y="105"/>
                    <a:pt x="157" y="104"/>
                    <a:pt x="157" y="104"/>
                  </a:cubicBezTo>
                  <a:cubicBezTo>
                    <a:pt x="162" y="106"/>
                    <a:pt x="162" y="106"/>
                    <a:pt x="162" y="106"/>
                  </a:cubicBezTo>
                  <a:cubicBezTo>
                    <a:pt x="164" y="107"/>
                    <a:pt x="164" y="107"/>
                    <a:pt x="164" y="107"/>
                  </a:cubicBezTo>
                  <a:cubicBezTo>
                    <a:pt x="162" y="113"/>
                    <a:pt x="162" y="113"/>
                    <a:pt x="162" y="113"/>
                  </a:cubicBezTo>
                  <a:cubicBezTo>
                    <a:pt x="157" y="114"/>
                    <a:pt x="157" y="114"/>
                    <a:pt x="157" y="114"/>
                  </a:cubicBezTo>
                  <a:cubicBezTo>
                    <a:pt x="158" y="110"/>
                    <a:pt x="158" y="110"/>
                    <a:pt x="158" y="110"/>
                  </a:cubicBezTo>
                  <a:cubicBezTo>
                    <a:pt x="156" y="108"/>
                    <a:pt x="156" y="108"/>
                    <a:pt x="156" y="108"/>
                  </a:cubicBezTo>
                  <a:cubicBezTo>
                    <a:pt x="153" y="111"/>
                    <a:pt x="153" y="111"/>
                    <a:pt x="153" y="111"/>
                  </a:cubicBezTo>
                  <a:cubicBezTo>
                    <a:pt x="146" y="113"/>
                    <a:pt x="146" y="113"/>
                    <a:pt x="146" y="113"/>
                  </a:cubicBezTo>
                  <a:cubicBezTo>
                    <a:pt x="146" y="115"/>
                    <a:pt x="146" y="115"/>
                    <a:pt x="146" y="115"/>
                  </a:cubicBezTo>
                  <a:cubicBezTo>
                    <a:pt x="144" y="119"/>
                    <a:pt x="144" y="119"/>
                    <a:pt x="144" y="119"/>
                  </a:cubicBezTo>
                  <a:cubicBezTo>
                    <a:pt x="144" y="119"/>
                    <a:pt x="140" y="119"/>
                    <a:pt x="138" y="119"/>
                  </a:cubicBezTo>
                  <a:cubicBezTo>
                    <a:pt x="137" y="118"/>
                    <a:pt x="136" y="121"/>
                    <a:pt x="136" y="121"/>
                  </a:cubicBezTo>
                  <a:cubicBezTo>
                    <a:pt x="138" y="128"/>
                    <a:pt x="138" y="128"/>
                    <a:pt x="138" y="128"/>
                  </a:cubicBezTo>
                  <a:cubicBezTo>
                    <a:pt x="133" y="128"/>
                    <a:pt x="133" y="128"/>
                    <a:pt x="133" y="128"/>
                  </a:cubicBezTo>
                  <a:cubicBezTo>
                    <a:pt x="129" y="133"/>
                    <a:pt x="129" y="133"/>
                    <a:pt x="129" y="133"/>
                  </a:cubicBezTo>
                  <a:cubicBezTo>
                    <a:pt x="122" y="134"/>
                    <a:pt x="122" y="134"/>
                    <a:pt x="122" y="134"/>
                  </a:cubicBezTo>
                  <a:cubicBezTo>
                    <a:pt x="116" y="133"/>
                    <a:pt x="116" y="133"/>
                    <a:pt x="116" y="133"/>
                  </a:cubicBezTo>
                  <a:cubicBezTo>
                    <a:pt x="106" y="137"/>
                    <a:pt x="106" y="137"/>
                    <a:pt x="106" y="137"/>
                  </a:cubicBezTo>
                  <a:cubicBezTo>
                    <a:pt x="97" y="139"/>
                    <a:pt x="97" y="139"/>
                    <a:pt x="97" y="139"/>
                  </a:cubicBezTo>
                  <a:cubicBezTo>
                    <a:pt x="97" y="140"/>
                    <a:pt x="97" y="140"/>
                    <a:pt x="97" y="140"/>
                  </a:cubicBezTo>
                  <a:cubicBezTo>
                    <a:pt x="96" y="134"/>
                    <a:pt x="96" y="134"/>
                    <a:pt x="96" y="134"/>
                  </a:cubicBezTo>
                  <a:cubicBezTo>
                    <a:pt x="93" y="131"/>
                    <a:pt x="93" y="131"/>
                    <a:pt x="93" y="131"/>
                  </a:cubicBezTo>
                  <a:cubicBezTo>
                    <a:pt x="93" y="131"/>
                    <a:pt x="90" y="125"/>
                    <a:pt x="90" y="124"/>
                  </a:cubicBezTo>
                  <a:cubicBezTo>
                    <a:pt x="90" y="124"/>
                    <a:pt x="79" y="124"/>
                    <a:pt x="79" y="124"/>
                  </a:cubicBezTo>
                  <a:cubicBezTo>
                    <a:pt x="79" y="124"/>
                    <a:pt x="77" y="121"/>
                    <a:pt x="76" y="119"/>
                  </a:cubicBezTo>
                  <a:cubicBezTo>
                    <a:pt x="76" y="118"/>
                    <a:pt x="73" y="121"/>
                    <a:pt x="73" y="121"/>
                  </a:cubicBezTo>
                  <a:cubicBezTo>
                    <a:pt x="69" y="122"/>
                    <a:pt x="69" y="122"/>
                    <a:pt x="69" y="122"/>
                  </a:cubicBezTo>
                  <a:cubicBezTo>
                    <a:pt x="69" y="121"/>
                    <a:pt x="69" y="121"/>
                    <a:pt x="69" y="121"/>
                  </a:cubicBezTo>
                  <a:cubicBezTo>
                    <a:pt x="66" y="117"/>
                    <a:pt x="66" y="117"/>
                    <a:pt x="66" y="117"/>
                  </a:cubicBezTo>
                  <a:cubicBezTo>
                    <a:pt x="66" y="107"/>
                    <a:pt x="66" y="107"/>
                    <a:pt x="66" y="107"/>
                  </a:cubicBezTo>
                  <a:cubicBezTo>
                    <a:pt x="66" y="104"/>
                    <a:pt x="66" y="104"/>
                    <a:pt x="66" y="104"/>
                  </a:cubicBezTo>
                  <a:cubicBezTo>
                    <a:pt x="68" y="97"/>
                    <a:pt x="68" y="97"/>
                    <a:pt x="68" y="97"/>
                  </a:cubicBezTo>
                  <a:cubicBezTo>
                    <a:pt x="68" y="97"/>
                    <a:pt x="66" y="96"/>
                    <a:pt x="65" y="94"/>
                  </a:cubicBezTo>
                  <a:cubicBezTo>
                    <a:pt x="63" y="92"/>
                    <a:pt x="61" y="90"/>
                    <a:pt x="61" y="90"/>
                  </a:cubicBezTo>
                  <a:cubicBezTo>
                    <a:pt x="59" y="90"/>
                    <a:pt x="59" y="90"/>
                    <a:pt x="59" y="90"/>
                  </a:cubicBezTo>
                  <a:cubicBezTo>
                    <a:pt x="56" y="86"/>
                    <a:pt x="56" y="86"/>
                    <a:pt x="56" y="86"/>
                  </a:cubicBezTo>
                  <a:cubicBezTo>
                    <a:pt x="49" y="88"/>
                    <a:pt x="49" y="88"/>
                    <a:pt x="49" y="88"/>
                  </a:cubicBezTo>
                  <a:cubicBezTo>
                    <a:pt x="45" y="89"/>
                    <a:pt x="45" y="89"/>
                    <a:pt x="45" y="89"/>
                  </a:cubicBezTo>
                  <a:cubicBezTo>
                    <a:pt x="43" y="91"/>
                    <a:pt x="43" y="91"/>
                    <a:pt x="43" y="91"/>
                  </a:cubicBezTo>
                  <a:cubicBezTo>
                    <a:pt x="31" y="90"/>
                    <a:pt x="31" y="90"/>
                    <a:pt x="31" y="90"/>
                  </a:cubicBezTo>
                  <a:cubicBezTo>
                    <a:pt x="25" y="87"/>
                    <a:pt x="25" y="87"/>
                    <a:pt x="25" y="87"/>
                  </a:cubicBezTo>
                  <a:cubicBezTo>
                    <a:pt x="22" y="86"/>
                    <a:pt x="22" y="86"/>
                    <a:pt x="22" y="86"/>
                  </a:cubicBezTo>
                  <a:cubicBezTo>
                    <a:pt x="18" y="83"/>
                    <a:pt x="18" y="83"/>
                    <a:pt x="18" y="83"/>
                  </a:cubicBezTo>
                  <a:cubicBezTo>
                    <a:pt x="13" y="79"/>
                    <a:pt x="13" y="79"/>
                    <a:pt x="13" y="79"/>
                  </a:cubicBezTo>
                  <a:cubicBezTo>
                    <a:pt x="12" y="73"/>
                    <a:pt x="12" y="73"/>
                    <a:pt x="12" y="73"/>
                  </a:cubicBezTo>
                  <a:cubicBezTo>
                    <a:pt x="11" y="69"/>
                    <a:pt x="11" y="69"/>
                    <a:pt x="11" y="69"/>
                  </a:cubicBezTo>
                  <a:cubicBezTo>
                    <a:pt x="6" y="64"/>
                    <a:pt x="6" y="64"/>
                    <a:pt x="6" y="64"/>
                  </a:cubicBezTo>
                  <a:cubicBezTo>
                    <a:pt x="4" y="60"/>
                    <a:pt x="4" y="60"/>
                    <a:pt x="4" y="60"/>
                  </a:cubicBezTo>
                  <a:cubicBezTo>
                    <a:pt x="4" y="54"/>
                    <a:pt x="4" y="54"/>
                    <a:pt x="4" y="54"/>
                  </a:cubicBezTo>
                  <a:cubicBezTo>
                    <a:pt x="1" y="49"/>
                    <a:pt x="1" y="49"/>
                    <a:pt x="1" y="49"/>
                  </a:cubicBezTo>
                  <a:cubicBezTo>
                    <a:pt x="2" y="44"/>
                    <a:pt x="2" y="44"/>
                    <a:pt x="2" y="44"/>
                  </a:cubicBezTo>
                  <a:cubicBezTo>
                    <a:pt x="2" y="44"/>
                    <a:pt x="0" y="43"/>
                    <a:pt x="1" y="42"/>
                  </a:cubicBezTo>
                  <a:cubicBezTo>
                    <a:pt x="3" y="42"/>
                    <a:pt x="6" y="41"/>
                    <a:pt x="6" y="41"/>
                  </a:cubicBezTo>
                  <a:cubicBezTo>
                    <a:pt x="7" y="35"/>
                    <a:pt x="7" y="35"/>
                    <a:pt x="7" y="35"/>
                  </a:cubicBezTo>
                  <a:cubicBezTo>
                    <a:pt x="8" y="33"/>
                    <a:pt x="8" y="33"/>
                    <a:pt x="8" y="33"/>
                  </a:cubicBezTo>
                  <a:cubicBezTo>
                    <a:pt x="12" y="31"/>
                    <a:pt x="12" y="31"/>
                    <a:pt x="12" y="31"/>
                  </a:cubicBezTo>
                  <a:cubicBezTo>
                    <a:pt x="14" y="26"/>
                    <a:pt x="14" y="26"/>
                    <a:pt x="14" y="26"/>
                  </a:cubicBezTo>
                  <a:lnTo>
                    <a:pt x="18" y="26"/>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55" name="Freeform 53"/>
            <p:cNvSpPr>
              <a:spLocks noEditPoints="1"/>
            </p:cNvSpPr>
            <p:nvPr/>
          </p:nvSpPr>
          <p:spPr bwMode="auto">
            <a:xfrm>
              <a:off x="5766982" y="1595422"/>
              <a:ext cx="401292" cy="265289"/>
            </a:xfrm>
            <a:custGeom>
              <a:avLst/>
              <a:gdLst>
                <a:gd name="T0" fmla="*/ 39 w 176"/>
                <a:gd name="T1" fmla="*/ 45 h 120"/>
                <a:gd name="T2" fmla="*/ 46 w 176"/>
                <a:gd name="T3" fmla="*/ 36 h 120"/>
                <a:gd name="T4" fmla="*/ 51 w 176"/>
                <a:gd name="T5" fmla="*/ 29 h 120"/>
                <a:gd name="T6" fmla="*/ 59 w 176"/>
                <a:gd name="T7" fmla="*/ 23 h 120"/>
                <a:gd name="T8" fmla="*/ 69 w 176"/>
                <a:gd name="T9" fmla="*/ 17 h 120"/>
                <a:gd name="T10" fmla="*/ 81 w 176"/>
                <a:gd name="T11" fmla="*/ 15 h 120"/>
                <a:gd name="T12" fmla="*/ 89 w 176"/>
                <a:gd name="T13" fmla="*/ 6 h 120"/>
                <a:gd name="T14" fmla="*/ 97 w 176"/>
                <a:gd name="T15" fmla="*/ 7 h 120"/>
                <a:gd name="T16" fmla="*/ 109 w 176"/>
                <a:gd name="T17" fmla="*/ 4 h 120"/>
                <a:gd name="T18" fmla="*/ 128 w 176"/>
                <a:gd name="T19" fmla="*/ 7 h 120"/>
                <a:gd name="T20" fmla="*/ 154 w 176"/>
                <a:gd name="T21" fmla="*/ 3 h 120"/>
                <a:gd name="T22" fmla="*/ 157 w 176"/>
                <a:gd name="T23" fmla="*/ 15 h 120"/>
                <a:gd name="T24" fmla="*/ 162 w 176"/>
                <a:gd name="T25" fmla="*/ 70 h 120"/>
                <a:gd name="T26" fmla="*/ 171 w 176"/>
                <a:gd name="T27" fmla="*/ 80 h 120"/>
                <a:gd name="T28" fmla="*/ 168 w 176"/>
                <a:gd name="T29" fmla="*/ 90 h 120"/>
                <a:gd name="T30" fmla="*/ 165 w 176"/>
                <a:gd name="T31" fmla="*/ 105 h 120"/>
                <a:gd name="T32" fmla="*/ 146 w 176"/>
                <a:gd name="T33" fmla="*/ 109 h 120"/>
                <a:gd name="T34" fmla="*/ 124 w 176"/>
                <a:gd name="T35" fmla="*/ 99 h 120"/>
                <a:gd name="T36" fmla="*/ 102 w 176"/>
                <a:gd name="T37" fmla="*/ 94 h 120"/>
                <a:gd name="T38" fmla="*/ 78 w 176"/>
                <a:gd name="T39" fmla="*/ 107 h 120"/>
                <a:gd name="T40" fmla="*/ 77 w 176"/>
                <a:gd name="T41" fmla="*/ 87 h 120"/>
                <a:gd name="T42" fmla="*/ 71 w 176"/>
                <a:gd name="T43" fmla="*/ 83 h 120"/>
                <a:gd name="T44" fmla="*/ 61 w 176"/>
                <a:gd name="T45" fmla="*/ 86 h 120"/>
                <a:gd name="T46" fmla="*/ 48 w 176"/>
                <a:gd name="T47" fmla="*/ 75 h 120"/>
                <a:gd name="T48" fmla="*/ 48 w 176"/>
                <a:gd name="T49" fmla="*/ 67 h 120"/>
                <a:gd name="T50" fmla="*/ 53 w 176"/>
                <a:gd name="T51" fmla="*/ 62 h 120"/>
                <a:gd name="T52" fmla="*/ 42 w 176"/>
                <a:gd name="T53" fmla="*/ 59 h 120"/>
                <a:gd name="T54" fmla="*/ 45 w 176"/>
                <a:gd name="T55" fmla="*/ 51 h 120"/>
                <a:gd name="T56" fmla="*/ 23 w 176"/>
                <a:gd name="T57" fmla="*/ 103 h 120"/>
                <a:gd name="T58" fmla="*/ 22 w 176"/>
                <a:gd name="T59" fmla="*/ 105 h 120"/>
                <a:gd name="T60" fmla="*/ 64 w 176"/>
                <a:gd name="T61" fmla="*/ 98 h 120"/>
                <a:gd name="T62" fmla="*/ 9 w 176"/>
                <a:gd name="T63" fmla="*/ 91 h 120"/>
                <a:gd name="T64" fmla="*/ 4 w 176"/>
                <a:gd name="T65" fmla="*/ 87 h 120"/>
                <a:gd name="T66" fmla="*/ 3 w 176"/>
                <a:gd name="T67" fmla="*/ 91 h 120"/>
                <a:gd name="T68" fmla="*/ 5 w 176"/>
                <a:gd name="T69" fmla="*/ 98 h 120"/>
                <a:gd name="T70" fmla="*/ 10 w 176"/>
                <a:gd name="T71" fmla="*/ 103 h 120"/>
                <a:gd name="T72" fmla="*/ 14 w 176"/>
                <a:gd name="T73" fmla="*/ 110 h 120"/>
                <a:gd name="T74" fmla="*/ 13 w 176"/>
                <a:gd name="T75" fmla="*/ 119 h 120"/>
                <a:gd name="T76" fmla="*/ 17 w 176"/>
                <a:gd name="T77" fmla="*/ 109 h 120"/>
                <a:gd name="T78" fmla="*/ 23 w 176"/>
                <a:gd name="T79" fmla="*/ 99 h 120"/>
                <a:gd name="T80" fmla="*/ 29 w 176"/>
                <a:gd name="T81" fmla="*/ 97 h 120"/>
                <a:gd name="T82" fmla="*/ 33 w 176"/>
                <a:gd name="T83" fmla="*/ 89 h 120"/>
                <a:gd name="T84" fmla="*/ 37 w 176"/>
                <a:gd name="T85" fmla="*/ 84 h 120"/>
                <a:gd name="T86" fmla="*/ 41 w 176"/>
                <a:gd name="T87" fmla="*/ 81 h 120"/>
                <a:gd name="T88" fmla="*/ 28 w 176"/>
                <a:gd name="T89" fmla="*/ 77 h 120"/>
                <a:gd name="T90" fmla="*/ 19 w 176"/>
                <a:gd name="T91" fmla="*/ 81 h 120"/>
                <a:gd name="T92" fmla="*/ 12 w 176"/>
                <a:gd name="T93" fmla="*/ 86 h 120"/>
                <a:gd name="T94" fmla="*/ 35 w 176"/>
                <a:gd name="T95" fmla="*/ 76 h 120"/>
                <a:gd name="T96" fmla="*/ 43 w 176"/>
                <a:gd name="T97" fmla="*/ 76 h 120"/>
                <a:gd name="T98" fmla="*/ 36 w 176"/>
                <a:gd name="T99" fmla="*/ 75 h 120"/>
                <a:gd name="T100" fmla="*/ 27 w 176"/>
                <a:gd name="T101" fmla="*/ 59 h 120"/>
                <a:gd name="T102" fmla="*/ 27 w 176"/>
                <a:gd name="T103" fmla="*/ 65 h 120"/>
                <a:gd name="T104" fmla="*/ 22 w 176"/>
                <a:gd name="T105" fmla="*/ 70 h 120"/>
                <a:gd name="T106" fmla="*/ 14 w 176"/>
                <a:gd name="T107" fmla="*/ 68 h 120"/>
                <a:gd name="T108" fmla="*/ 3 w 176"/>
                <a:gd name="T109" fmla="*/ 64 h 120"/>
                <a:gd name="T110" fmla="*/ 16 w 176"/>
                <a:gd name="T111" fmla="*/ 54 h 120"/>
                <a:gd name="T112" fmla="*/ 36 w 176"/>
                <a:gd name="T113" fmla="*/ 52 h 120"/>
                <a:gd name="T114" fmla="*/ 33 w 176"/>
                <a:gd name="T115" fmla="*/ 57 h 120"/>
                <a:gd name="T116" fmla="*/ 36 w 176"/>
                <a:gd name="T117" fmla="*/ 5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20">
                  <a:moveTo>
                    <a:pt x="39" y="52"/>
                  </a:moveTo>
                  <a:cubicBezTo>
                    <a:pt x="40" y="50"/>
                    <a:pt x="40" y="50"/>
                    <a:pt x="40" y="50"/>
                  </a:cubicBezTo>
                  <a:cubicBezTo>
                    <a:pt x="41" y="48"/>
                    <a:pt x="41" y="48"/>
                    <a:pt x="41" y="48"/>
                  </a:cubicBezTo>
                  <a:cubicBezTo>
                    <a:pt x="41" y="45"/>
                    <a:pt x="41" y="45"/>
                    <a:pt x="41" y="45"/>
                  </a:cubicBezTo>
                  <a:cubicBezTo>
                    <a:pt x="39" y="45"/>
                    <a:pt x="39" y="45"/>
                    <a:pt x="39" y="45"/>
                  </a:cubicBezTo>
                  <a:cubicBezTo>
                    <a:pt x="38" y="42"/>
                    <a:pt x="38" y="42"/>
                    <a:pt x="38" y="42"/>
                  </a:cubicBezTo>
                  <a:cubicBezTo>
                    <a:pt x="38" y="42"/>
                    <a:pt x="39" y="41"/>
                    <a:pt x="40" y="41"/>
                  </a:cubicBezTo>
                  <a:cubicBezTo>
                    <a:pt x="40" y="40"/>
                    <a:pt x="43" y="40"/>
                    <a:pt x="43" y="40"/>
                  </a:cubicBezTo>
                  <a:cubicBezTo>
                    <a:pt x="45" y="38"/>
                    <a:pt x="45" y="38"/>
                    <a:pt x="45" y="38"/>
                  </a:cubicBezTo>
                  <a:cubicBezTo>
                    <a:pt x="45" y="38"/>
                    <a:pt x="44" y="36"/>
                    <a:pt x="46" y="36"/>
                  </a:cubicBezTo>
                  <a:cubicBezTo>
                    <a:pt x="47" y="36"/>
                    <a:pt x="49" y="36"/>
                    <a:pt x="50" y="36"/>
                  </a:cubicBezTo>
                  <a:cubicBezTo>
                    <a:pt x="51" y="36"/>
                    <a:pt x="52" y="35"/>
                    <a:pt x="52" y="35"/>
                  </a:cubicBezTo>
                  <a:cubicBezTo>
                    <a:pt x="54" y="35"/>
                    <a:pt x="55" y="36"/>
                    <a:pt x="54" y="35"/>
                  </a:cubicBezTo>
                  <a:cubicBezTo>
                    <a:pt x="54" y="35"/>
                    <a:pt x="54" y="34"/>
                    <a:pt x="53" y="33"/>
                  </a:cubicBezTo>
                  <a:cubicBezTo>
                    <a:pt x="52" y="32"/>
                    <a:pt x="49" y="30"/>
                    <a:pt x="51" y="29"/>
                  </a:cubicBezTo>
                  <a:cubicBezTo>
                    <a:pt x="52" y="28"/>
                    <a:pt x="53" y="28"/>
                    <a:pt x="54" y="29"/>
                  </a:cubicBezTo>
                  <a:cubicBezTo>
                    <a:pt x="55" y="29"/>
                    <a:pt x="56" y="31"/>
                    <a:pt x="56" y="31"/>
                  </a:cubicBezTo>
                  <a:cubicBezTo>
                    <a:pt x="56" y="27"/>
                    <a:pt x="56" y="27"/>
                    <a:pt x="56" y="27"/>
                  </a:cubicBezTo>
                  <a:cubicBezTo>
                    <a:pt x="56" y="27"/>
                    <a:pt x="59" y="27"/>
                    <a:pt x="60" y="26"/>
                  </a:cubicBezTo>
                  <a:cubicBezTo>
                    <a:pt x="60" y="25"/>
                    <a:pt x="59" y="23"/>
                    <a:pt x="59" y="23"/>
                  </a:cubicBezTo>
                  <a:cubicBezTo>
                    <a:pt x="59" y="23"/>
                    <a:pt x="59" y="23"/>
                    <a:pt x="62" y="23"/>
                  </a:cubicBezTo>
                  <a:cubicBezTo>
                    <a:pt x="65" y="22"/>
                    <a:pt x="64" y="22"/>
                    <a:pt x="66" y="22"/>
                  </a:cubicBezTo>
                  <a:cubicBezTo>
                    <a:pt x="67" y="22"/>
                    <a:pt x="70" y="22"/>
                    <a:pt x="70" y="22"/>
                  </a:cubicBezTo>
                  <a:cubicBezTo>
                    <a:pt x="70" y="22"/>
                    <a:pt x="72" y="21"/>
                    <a:pt x="71" y="20"/>
                  </a:cubicBezTo>
                  <a:cubicBezTo>
                    <a:pt x="71" y="19"/>
                    <a:pt x="69" y="17"/>
                    <a:pt x="69" y="17"/>
                  </a:cubicBezTo>
                  <a:cubicBezTo>
                    <a:pt x="69" y="17"/>
                    <a:pt x="70" y="14"/>
                    <a:pt x="70" y="15"/>
                  </a:cubicBezTo>
                  <a:cubicBezTo>
                    <a:pt x="70" y="17"/>
                    <a:pt x="73" y="19"/>
                    <a:pt x="73" y="19"/>
                  </a:cubicBezTo>
                  <a:cubicBezTo>
                    <a:pt x="75" y="17"/>
                    <a:pt x="75" y="17"/>
                    <a:pt x="75" y="17"/>
                  </a:cubicBezTo>
                  <a:cubicBezTo>
                    <a:pt x="78" y="16"/>
                    <a:pt x="78" y="16"/>
                    <a:pt x="78" y="16"/>
                  </a:cubicBezTo>
                  <a:cubicBezTo>
                    <a:pt x="81" y="15"/>
                    <a:pt x="81" y="15"/>
                    <a:pt x="81" y="15"/>
                  </a:cubicBezTo>
                  <a:cubicBezTo>
                    <a:pt x="81" y="15"/>
                    <a:pt x="84" y="15"/>
                    <a:pt x="86" y="15"/>
                  </a:cubicBezTo>
                  <a:cubicBezTo>
                    <a:pt x="87" y="15"/>
                    <a:pt x="90" y="14"/>
                    <a:pt x="90" y="14"/>
                  </a:cubicBezTo>
                  <a:cubicBezTo>
                    <a:pt x="91" y="12"/>
                    <a:pt x="91" y="12"/>
                    <a:pt x="91" y="12"/>
                  </a:cubicBezTo>
                  <a:cubicBezTo>
                    <a:pt x="87" y="8"/>
                    <a:pt x="87" y="8"/>
                    <a:pt x="87" y="8"/>
                  </a:cubicBezTo>
                  <a:cubicBezTo>
                    <a:pt x="87" y="8"/>
                    <a:pt x="89" y="5"/>
                    <a:pt x="89" y="6"/>
                  </a:cubicBezTo>
                  <a:cubicBezTo>
                    <a:pt x="90" y="7"/>
                    <a:pt x="90" y="9"/>
                    <a:pt x="91" y="9"/>
                  </a:cubicBezTo>
                  <a:cubicBezTo>
                    <a:pt x="92" y="9"/>
                    <a:pt x="93" y="10"/>
                    <a:pt x="94" y="9"/>
                  </a:cubicBezTo>
                  <a:cubicBezTo>
                    <a:pt x="94" y="8"/>
                    <a:pt x="94" y="5"/>
                    <a:pt x="94" y="5"/>
                  </a:cubicBezTo>
                  <a:cubicBezTo>
                    <a:pt x="94" y="5"/>
                    <a:pt x="93" y="4"/>
                    <a:pt x="94" y="4"/>
                  </a:cubicBezTo>
                  <a:cubicBezTo>
                    <a:pt x="95" y="5"/>
                    <a:pt x="97" y="7"/>
                    <a:pt x="97" y="7"/>
                  </a:cubicBezTo>
                  <a:cubicBezTo>
                    <a:pt x="100" y="7"/>
                    <a:pt x="100" y="7"/>
                    <a:pt x="100" y="7"/>
                  </a:cubicBezTo>
                  <a:cubicBezTo>
                    <a:pt x="103" y="4"/>
                    <a:pt x="103" y="4"/>
                    <a:pt x="103" y="4"/>
                  </a:cubicBezTo>
                  <a:cubicBezTo>
                    <a:pt x="104" y="6"/>
                    <a:pt x="104" y="6"/>
                    <a:pt x="104" y="6"/>
                  </a:cubicBezTo>
                  <a:cubicBezTo>
                    <a:pt x="104" y="6"/>
                    <a:pt x="106" y="5"/>
                    <a:pt x="107" y="5"/>
                  </a:cubicBezTo>
                  <a:cubicBezTo>
                    <a:pt x="108" y="5"/>
                    <a:pt x="108" y="4"/>
                    <a:pt x="109" y="4"/>
                  </a:cubicBezTo>
                  <a:cubicBezTo>
                    <a:pt x="110" y="4"/>
                    <a:pt x="112" y="5"/>
                    <a:pt x="112" y="5"/>
                  </a:cubicBezTo>
                  <a:cubicBezTo>
                    <a:pt x="117" y="6"/>
                    <a:pt x="117" y="6"/>
                    <a:pt x="117" y="6"/>
                  </a:cubicBezTo>
                  <a:cubicBezTo>
                    <a:pt x="119" y="3"/>
                    <a:pt x="119" y="3"/>
                    <a:pt x="119" y="3"/>
                  </a:cubicBezTo>
                  <a:cubicBezTo>
                    <a:pt x="124" y="5"/>
                    <a:pt x="124" y="5"/>
                    <a:pt x="124" y="5"/>
                  </a:cubicBezTo>
                  <a:cubicBezTo>
                    <a:pt x="128" y="7"/>
                    <a:pt x="128" y="7"/>
                    <a:pt x="128" y="7"/>
                  </a:cubicBezTo>
                  <a:cubicBezTo>
                    <a:pt x="133" y="7"/>
                    <a:pt x="133" y="7"/>
                    <a:pt x="133" y="7"/>
                  </a:cubicBezTo>
                  <a:cubicBezTo>
                    <a:pt x="133" y="7"/>
                    <a:pt x="137" y="5"/>
                    <a:pt x="138" y="5"/>
                  </a:cubicBezTo>
                  <a:cubicBezTo>
                    <a:pt x="140" y="4"/>
                    <a:pt x="144" y="4"/>
                    <a:pt x="144" y="4"/>
                  </a:cubicBezTo>
                  <a:cubicBezTo>
                    <a:pt x="144" y="4"/>
                    <a:pt x="145" y="4"/>
                    <a:pt x="147" y="4"/>
                  </a:cubicBezTo>
                  <a:cubicBezTo>
                    <a:pt x="149" y="3"/>
                    <a:pt x="154" y="3"/>
                    <a:pt x="154" y="3"/>
                  </a:cubicBezTo>
                  <a:cubicBezTo>
                    <a:pt x="157" y="0"/>
                    <a:pt x="157" y="0"/>
                    <a:pt x="157" y="0"/>
                  </a:cubicBezTo>
                  <a:cubicBezTo>
                    <a:pt x="162" y="2"/>
                    <a:pt x="162" y="2"/>
                    <a:pt x="162" y="2"/>
                  </a:cubicBezTo>
                  <a:cubicBezTo>
                    <a:pt x="162" y="4"/>
                    <a:pt x="162" y="4"/>
                    <a:pt x="162" y="4"/>
                  </a:cubicBezTo>
                  <a:cubicBezTo>
                    <a:pt x="157" y="8"/>
                    <a:pt x="157" y="8"/>
                    <a:pt x="157" y="8"/>
                  </a:cubicBezTo>
                  <a:cubicBezTo>
                    <a:pt x="157" y="15"/>
                    <a:pt x="157" y="15"/>
                    <a:pt x="157" y="15"/>
                  </a:cubicBezTo>
                  <a:cubicBezTo>
                    <a:pt x="156" y="25"/>
                    <a:pt x="153" y="30"/>
                    <a:pt x="152" y="36"/>
                  </a:cubicBezTo>
                  <a:cubicBezTo>
                    <a:pt x="151" y="39"/>
                    <a:pt x="149" y="40"/>
                    <a:pt x="152" y="45"/>
                  </a:cubicBezTo>
                  <a:cubicBezTo>
                    <a:pt x="154" y="47"/>
                    <a:pt x="154" y="54"/>
                    <a:pt x="158" y="58"/>
                  </a:cubicBezTo>
                  <a:cubicBezTo>
                    <a:pt x="160" y="60"/>
                    <a:pt x="158" y="65"/>
                    <a:pt x="161" y="67"/>
                  </a:cubicBezTo>
                  <a:cubicBezTo>
                    <a:pt x="161" y="67"/>
                    <a:pt x="161" y="68"/>
                    <a:pt x="162" y="70"/>
                  </a:cubicBezTo>
                  <a:cubicBezTo>
                    <a:pt x="164" y="72"/>
                    <a:pt x="164" y="71"/>
                    <a:pt x="165" y="72"/>
                  </a:cubicBezTo>
                  <a:cubicBezTo>
                    <a:pt x="165" y="72"/>
                    <a:pt x="167" y="73"/>
                    <a:pt x="168" y="74"/>
                  </a:cubicBezTo>
                  <a:cubicBezTo>
                    <a:pt x="169" y="75"/>
                    <a:pt x="169" y="77"/>
                    <a:pt x="169" y="78"/>
                  </a:cubicBezTo>
                  <a:cubicBezTo>
                    <a:pt x="169" y="79"/>
                    <a:pt x="170" y="80"/>
                    <a:pt x="170" y="80"/>
                  </a:cubicBezTo>
                  <a:cubicBezTo>
                    <a:pt x="170" y="80"/>
                    <a:pt x="171" y="79"/>
                    <a:pt x="171" y="80"/>
                  </a:cubicBezTo>
                  <a:cubicBezTo>
                    <a:pt x="171" y="81"/>
                    <a:pt x="170" y="79"/>
                    <a:pt x="171" y="81"/>
                  </a:cubicBezTo>
                  <a:cubicBezTo>
                    <a:pt x="173" y="83"/>
                    <a:pt x="176" y="83"/>
                    <a:pt x="176" y="83"/>
                  </a:cubicBezTo>
                  <a:cubicBezTo>
                    <a:pt x="175" y="87"/>
                    <a:pt x="175" y="87"/>
                    <a:pt x="175" y="87"/>
                  </a:cubicBezTo>
                  <a:cubicBezTo>
                    <a:pt x="173" y="88"/>
                    <a:pt x="173" y="88"/>
                    <a:pt x="173" y="88"/>
                  </a:cubicBezTo>
                  <a:cubicBezTo>
                    <a:pt x="173" y="88"/>
                    <a:pt x="168" y="88"/>
                    <a:pt x="168" y="90"/>
                  </a:cubicBezTo>
                  <a:cubicBezTo>
                    <a:pt x="168" y="91"/>
                    <a:pt x="168" y="95"/>
                    <a:pt x="168" y="95"/>
                  </a:cubicBezTo>
                  <a:cubicBezTo>
                    <a:pt x="165" y="98"/>
                    <a:pt x="165" y="98"/>
                    <a:pt x="165" y="98"/>
                  </a:cubicBezTo>
                  <a:cubicBezTo>
                    <a:pt x="165" y="98"/>
                    <a:pt x="167" y="102"/>
                    <a:pt x="167" y="103"/>
                  </a:cubicBezTo>
                  <a:cubicBezTo>
                    <a:pt x="167" y="104"/>
                    <a:pt x="168" y="104"/>
                    <a:pt x="168" y="104"/>
                  </a:cubicBezTo>
                  <a:cubicBezTo>
                    <a:pt x="165" y="105"/>
                    <a:pt x="165" y="105"/>
                    <a:pt x="165" y="105"/>
                  </a:cubicBezTo>
                  <a:cubicBezTo>
                    <a:pt x="161" y="105"/>
                    <a:pt x="161" y="105"/>
                    <a:pt x="161" y="105"/>
                  </a:cubicBezTo>
                  <a:cubicBezTo>
                    <a:pt x="153" y="103"/>
                    <a:pt x="153" y="103"/>
                    <a:pt x="153" y="103"/>
                  </a:cubicBezTo>
                  <a:cubicBezTo>
                    <a:pt x="151" y="106"/>
                    <a:pt x="151" y="106"/>
                    <a:pt x="151" y="106"/>
                  </a:cubicBezTo>
                  <a:cubicBezTo>
                    <a:pt x="149" y="106"/>
                    <a:pt x="149" y="106"/>
                    <a:pt x="149" y="106"/>
                  </a:cubicBezTo>
                  <a:cubicBezTo>
                    <a:pt x="149" y="106"/>
                    <a:pt x="148" y="108"/>
                    <a:pt x="146" y="109"/>
                  </a:cubicBezTo>
                  <a:cubicBezTo>
                    <a:pt x="145" y="110"/>
                    <a:pt x="144" y="111"/>
                    <a:pt x="143" y="111"/>
                  </a:cubicBezTo>
                  <a:cubicBezTo>
                    <a:pt x="141" y="112"/>
                    <a:pt x="139" y="110"/>
                    <a:pt x="139" y="110"/>
                  </a:cubicBezTo>
                  <a:cubicBezTo>
                    <a:pt x="136" y="109"/>
                    <a:pt x="136" y="109"/>
                    <a:pt x="136" y="109"/>
                  </a:cubicBezTo>
                  <a:cubicBezTo>
                    <a:pt x="133" y="105"/>
                    <a:pt x="133" y="105"/>
                    <a:pt x="133" y="105"/>
                  </a:cubicBezTo>
                  <a:cubicBezTo>
                    <a:pt x="124" y="99"/>
                    <a:pt x="124" y="99"/>
                    <a:pt x="124" y="99"/>
                  </a:cubicBezTo>
                  <a:cubicBezTo>
                    <a:pt x="119" y="97"/>
                    <a:pt x="119" y="97"/>
                    <a:pt x="119" y="97"/>
                  </a:cubicBezTo>
                  <a:cubicBezTo>
                    <a:pt x="115" y="96"/>
                    <a:pt x="115" y="96"/>
                    <a:pt x="115" y="96"/>
                  </a:cubicBezTo>
                  <a:cubicBezTo>
                    <a:pt x="110" y="96"/>
                    <a:pt x="110" y="96"/>
                    <a:pt x="110" y="96"/>
                  </a:cubicBezTo>
                  <a:cubicBezTo>
                    <a:pt x="106" y="94"/>
                    <a:pt x="106" y="94"/>
                    <a:pt x="106" y="94"/>
                  </a:cubicBezTo>
                  <a:cubicBezTo>
                    <a:pt x="102" y="94"/>
                    <a:pt x="102" y="94"/>
                    <a:pt x="102" y="94"/>
                  </a:cubicBezTo>
                  <a:cubicBezTo>
                    <a:pt x="97" y="92"/>
                    <a:pt x="97" y="92"/>
                    <a:pt x="97" y="92"/>
                  </a:cubicBezTo>
                  <a:cubicBezTo>
                    <a:pt x="93" y="95"/>
                    <a:pt x="93" y="95"/>
                    <a:pt x="93" y="95"/>
                  </a:cubicBezTo>
                  <a:cubicBezTo>
                    <a:pt x="88" y="98"/>
                    <a:pt x="88" y="98"/>
                    <a:pt x="88" y="98"/>
                  </a:cubicBezTo>
                  <a:cubicBezTo>
                    <a:pt x="83" y="103"/>
                    <a:pt x="83" y="103"/>
                    <a:pt x="83" y="103"/>
                  </a:cubicBezTo>
                  <a:cubicBezTo>
                    <a:pt x="83" y="103"/>
                    <a:pt x="80" y="106"/>
                    <a:pt x="78" y="107"/>
                  </a:cubicBezTo>
                  <a:cubicBezTo>
                    <a:pt x="77" y="106"/>
                    <a:pt x="77" y="106"/>
                    <a:pt x="77" y="106"/>
                  </a:cubicBezTo>
                  <a:cubicBezTo>
                    <a:pt x="77" y="106"/>
                    <a:pt x="77" y="103"/>
                    <a:pt x="78" y="101"/>
                  </a:cubicBezTo>
                  <a:cubicBezTo>
                    <a:pt x="79" y="100"/>
                    <a:pt x="79" y="98"/>
                    <a:pt x="79" y="97"/>
                  </a:cubicBezTo>
                  <a:cubicBezTo>
                    <a:pt x="79" y="96"/>
                    <a:pt x="79" y="94"/>
                    <a:pt x="78" y="92"/>
                  </a:cubicBezTo>
                  <a:cubicBezTo>
                    <a:pt x="78" y="90"/>
                    <a:pt x="77" y="87"/>
                    <a:pt x="77" y="87"/>
                  </a:cubicBezTo>
                  <a:cubicBezTo>
                    <a:pt x="80" y="85"/>
                    <a:pt x="80" y="85"/>
                    <a:pt x="80" y="85"/>
                  </a:cubicBezTo>
                  <a:cubicBezTo>
                    <a:pt x="78" y="80"/>
                    <a:pt x="78" y="80"/>
                    <a:pt x="78" y="80"/>
                  </a:cubicBezTo>
                  <a:cubicBezTo>
                    <a:pt x="76" y="80"/>
                    <a:pt x="76" y="80"/>
                    <a:pt x="76" y="80"/>
                  </a:cubicBezTo>
                  <a:cubicBezTo>
                    <a:pt x="73" y="80"/>
                    <a:pt x="73" y="80"/>
                    <a:pt x="73" y="80"/>
                  </a:cubicBezTo>
                  <a:cubicBezTo>
                    <a:pt x="71" y="83"/>
                    <a:pt x="71" y="83"/>
                    <a:pt x="71" y="83"/>
                  </a:cubicBezTo>
                  <a:cubicBezTo>
                    <a:pt x="71" y="83"/>
                    <a:pt x="72" y="85"/>
                    <a:pt x="72" y="86"/>
                  </a:cubicBezTo>
                  <a:cubicBezTo>
                    <a:pt x="71" y="87"/>
                    <a:pt x="69" y="87"/>
                    <a:pt x="69" y="87"/>
                  </a:cubicBezTo>
                  <a:cubicBezTo>
                    <a:pt x="68" y="88"/>
                    <a:pt x="68" y="91"/>
                    <a:pt x="68" y="91"/>
                  </a:cubicBezTo>
                  <a:cubicBezTo>
                    <a:pt x="64" y="87"/>
                    <a:pt x="64" y="87"/>
                    <a:pt x="64" y="87"/>
                  </a:cubicBezTo>
                  <a:cubicBezTo>
                    <a:pt x="64" y="87"/>
                    <a:pt x="62" y="87"/>
                    <a:pt x="61" y="86"/>
                  </a:cubicBezTo>
                  <a:cubicBezTo>
                    <a:pt x="60" y="86"/>
                    <a:pt x="58" y="86"/>
                    <a:pt x="58" y="86"/>
                  </a:cubicBezTo>
                  <a:cubicBezTo>
                    <a:pt x="58" y="86"/>
                    <a:pt x="58" y="86"/>
                    <a:pt x="57" y="86"/>
                  </a:cubicBezTo>
                  <a:cubicBezTo>
                    <a:pt x="55" y="86"/>
                    <a:pt x="55" y="86"/>
                    <a:pt x="54" y="84"/>
                  </a:cubicBezTo>
                  <a:cubicBezTo>
                    <a:pt x="53" y="82"/>
                    <a:pt x="50" y="77"/>
                    <a:pt x="50" y="77"/>
                  </a:cubicBezTo>
                  <a:cubicBezTo>
                    <a:pt x="50" y="77"/>
                    <a:pt x="49" y="75"/>
                    <a:pt x="48" y="75"/>
                  </a:cubicBezTo>
                  <a:cubicBezTo>
                    <a:pt x="48" y="75"/>
                    <a:pt x="47" y="77"/>
                    <a:pt x="47" y="77"/>
                  </a:cubicBezTo>
                  <a:cubicBezTo>
                    <a:pt x="46" y="77"/>
                    <a:pt x="46" y="75"/>
                    <a:pt x="46" y="74"/>
                  </a:cubicBezTo>
                  <a:cubicBezTo>
                    <a:pt x="46" y="73"/>
                    <a:pt x="46" y="72"/>
                    <a:pt x="46" y="70"/>
                  </a:cubicBezTo>
                  <a:cubicBezTo>
                    <a:pt x="46" y="68"/>
                    <a:pt x="45" y="66"/>
                    <a:pt x="46" y="66"/>
                  </a:cubicBezTo>
                  <a:cubicBezTo>
                    <a:pt x="46" y="66"/>
                    <a:pt x="47" y="67"/>
                    <a:pt x="48" y="67"/>
                  </a:cubicBezTo>
                  <a:cubicBezTo>
                    <a:pt x="49" y="67"/>
                    <a:pt x="49" y="65"/>
                    <a:pt x="49" y="65"/>
                  </a:cubicBezTo>
                  <a:cubicBezTo>
                    <a:pt x="50" y="65"/>
                    <a:pt x="51" y="66"/>
                    <a:pt x="51" y="66"/>
                  </a:cubicBezTo>
                  <a:cubicBezTo>
                    <a:pt x="52" y="66"/>
                    <a:pt x="53" y="66"/>
                    <a:pt x="53" y="66"/>
                  </a:cubicBezTo>
                  <a:cubicBezTo>
                    <a:pt x="54" y="65"/>
                    <a:pt x="54" y="65"/>
                    <a:pt x="54" y="64"/>
                  </a:cubicBezTo>
                  <a:cubicBezTo>
                    <a:pt x="54" y="63"/>
                    <a:pt x="53" y="62"/>
                    <a:pt x="53" y="62"/>
                  </a:cubicBezTo>
                  <a:cubicBezTo>
                    <a:pt x="52" y="62"/>
                    <a:pt x="46" y="65"/>
                    <a:pt x="46" y="65"/>
                  </a:cubicBezTo>
                  <a:cubicBezTo>
                    <a:pt x="42" y="65"/>
                    <a:pt x="42" y="65"/>
                    <a:pt x="42" y="65"/>
                  </a:cubicBezTo>
                  <a:cubicBezTo>
                    <a:pt x="44" y="63"/>
                    <a:pt x="44" y="63"/>
                    <a:pt x="44" y="63"/>
                  </a:cubicBezTo>
                  <a:cubicBezTo>
                    <a:pt x="42" y="61"/>
                    <a:pt x="42" y="61"/>
                    <a:pt x="42" y="61"/>
                  </a:cubicBezTo>
                  <a:cubicBezTo>
                    <a:pt x="42" y="59"/>
                    <a:pt x="42" y="59"/>
                    <a:pt x="42" y="59"/>
                  </a:cubicBezTo>
                  <a:cubicBezTo>
                    <a:pt x="40" y="58"/>
                    <a:pt x="40" y="58"/>
                    <a:pt x="40" y="58"/>
                  </a:cubicBezTo>
                  <a:cubicBezTo>
                    <a:pt x="41" y="56"/>
                    <a:pt x="41" y="56"/>
                    <a:pt x="41" y="56"/>
                  </a:cubicBezTo>
                  <a:cubicBezTo>
                    <a:pt x="43" y="56"/>
                    <a:pt x="43" y="56"/>
                    <a:pt x="43" y="56"/>
                  </a:cubicBezTo>
                  <a:cubicBezTo>
                    <a:pt x="45" y="55"/>
                    <a:pt x="45" y="55"/>
                    <a:pt x="45" y="55"/>
                  </a:cubicBezTo>
                  <a:cubicBezTo>
                    <a:pt x="45" y="51"/>
                    <a:pt x="45" y="51"/>
                    <a:pt x="45" y="51"/>
                  </a:cubicBezTo>
                  <a:cubicBezTo>
                    <a:pt x="43" y="52"/>
                    <a:pt x="43" y="52"/>
                    <a:pt x="43" y="52"/>
                  </a:cubicBezTo>
                  <a:cubicBezTo>
                    <a:pt x="44" y="54"/>
                    <a:pt x="44" y="54"/>
                    <a:pt x="44" y="54"/>
                  </a:cubicBezTo>
                  <a:cubicBezTo>
                    <a:pt x="40" y="54"/>
                    <a:pt x="40" y="54"/>
                    <a:pt x="40" y="54"/>
                  </a:cubicBezTo>
                  <a:cubicBezTo>
                    <a:pt x="39" y="52"/>
                    <a:pt x="39" y="52"/>
                    <a:pt x="39" y="52"/>
                  </a:cubicBezTo>
                  <a:close/>
                  <a:moveTo>
                    <a:pt x="23" y="103"/>
                  </a:moveTo>
                  <a:cubicBezTo>
                    <a:pt x="23" y="103"/>
                    <a:pt x="23" y="103"/>
                    <a:pt x="23" y="103"/>
                  </a:cubicBezTo>
                  <a:cubicBezTo>
                    <a:pt x="23" y="103"/>
                    <a:pt x="25" y="103"/>
                    <a:pt x="25" y="103"/>
                  </a:cubicBezTo>
                  <a:cubicBezTo>
                    <a:pt x="25" y="103"/>
                    <a:pt x="26" y="104"/>
                    <a:pt x="25" y="104"/>
                  </a:cubicBezTo>
                  <a:cubicBezTo>
                    <a:pt x="25" y="105"/>
                    <a:pt x="26" y="105"/>
                    <a:pt x="25" y="105"/>
                  </a:cubicBezTo>
                  <a:cubicBezTo>
                    <a:pt x="24" y="105"/>
                    <a:pt x="22" y="106"/>
                    <a:pt x="22" y="105"/>
                  </a:cubicBezTo>
                  <a:cubicBezTo>
                    <a:pt x="22" y="105"/>
                    <a:pt x="23" y="104"/>
                    <a:pt x="23" y="104"/>
                  </a:cubicBezTo>
                  <a:cubicBezTo>
                    <a:pt x="23" y="103"/>
                    <a:pt x="23" y="103"/>
                    <a:pt x="23" y="103"/>
                  </a:cubicBezTo>
                  <a:close/>
                  <a:moveTo>
                    <a:pt x="64" y="95"/>
                  </a:moveTo>
                  <a:cubicBezTo>
                    <a:pt x="64" y="95"/>
                    <a:pt x="64" y="95"/>
                    <a:pt x="64" y="95"/>
                  </a:cubicBezTo>
                  <a:cubicBezTo>
                    <a:pt x="64" y="95"/>
                    <a:pt x="63" y="98"/>
                    <a:pt x="64" y="98"/>
                  </a:cubicBezTo>
                  <a:cubicBezTo>
                    <a:pt x="64" y="98"/>
                    <a:pt x="65" y="98"/>
                    <a:pt x="66" y="98"/>
                  </a:cubicBezTo>
                  <a:cubicBezTo>
                    <a:pt x="67" y="97"/>
                    <a:pt x="67" y="97"/>
                    <a:pt x="67" y="97"/>
                  </a:cubicBezTo>
                  <a:cubicBezTo>
                    <a:pt x="67" y="96"/>
                    <a:pt x="67" y="95"/>
                    <a:pt x="67" y="95"/>
                  </a:cubicBezTo>
                  <a:cubicBezTo>
                    <a:pt x="64" y="95"/>
                    <a:pt x="64" y="95"/>
                    <a:pt x="64" y="95"/>
                  </a:cubicBezTo>
                  <a:close/>
                  <a:moveTo>
                    <a:pt x="9" y="91"/>
                  </a:moveTo>
                  <a:cubicBezTo>
                    <a:pt x="9" y="91"/>
                    <a:pt x="9" y="91"/>
                    <a:pt x="9" y="91"/>
                  </a:cubicBezTo>
                  <a:cubicBezTo>
                    <a:pt x="8" y="92"/>
                    <a:pt x="8" y="92"/>
                    <a:pt x="8" y="92"/>
                  </a:cubicBezTo>
                  <a:cubicBezTo>
                    <a:pt x="8" y="92"/>
                    <a:pt x="7" y="89"/>
                    <a:pt x="7" y="88"/>
                  </a:cubicBezTo>
                  <a:cubicBezTo>
                    <a:pt x="7" y="88"/>
                    <a:pt x="5" y="87"/>
                    <a:pt x="5" y="87"/>
                  </a:cubicBezTo>
                  <a:cubicBezTo>
                    <a:pt x="5" y="87"/>
                    <a:pt x="4" y="87"/>
                    <a:pt x="4" y="87"/>
                  </a:cubicBezTo>
                  <a:cubicBezTo>
                    <a:pt x="3" y="87"/>
                    <a:pt x="3" y="88"/>
                    <a:pt x="3" y="88"/>
                  </a:cubicBezTo>
                  <a:cubicBezTo>
                    <a:pt x="2" y="88"/>
                    <a:pt x="2" y="88"/>
                    <a:pt x="2" y="88"/>
                  </a:cubicBezTo>
                  <a:cubicBezTo>
                    <a:pt x="2" y="88"/>
                    <a:pt x="1" y="88"/>
                    <a:pt x="1" y="88"/>
                  </a:cubicBezTo>
                  <a:cubicBezTo>
                    <a:pt x="0" y="89"/>
                    <a:pt x="1" y="90"/>
                    <a:pt x="1" y="90"/>
                  </a:cubicBezTo>
                  <a:cubicBezTo>
                    <a:pt x="1" y="90"/>
                    <a:pt x="2" y="90"/>
                    <a:pt x="3" y="91"/>
                  </a:cubicBezTo>
                  <a:cubicBezTo>
                    <a:pt x="4" y="91"/>
                    <a:pt x="4" y="91"/>
                    <a:pt x="4" y="91"/>
                  </a:cubicBezTo>
                  <a:cubicBezTo>
                    <a:pt x="4" y="91"/>
                    <a:pt x="6" y="93"/>
                    <a:pt x="7" y="94"/>
                  </a:cubicBezTo>
                  <a:cubicBezTo>
                    <a:pt x="7" y="94"/>
                    <a:pt x="7" y="95"/>
                    <a:pt x="7" y="95"/>
                  </a:cubicBezTo>
                  <a:cubicBezTo>
                    <a:pt x="4" y="97"/>
                    <a:pt x="4" y="97"/>
                    <a:pt x="4" y="97"/>
                  </a:cubicBezTo>
                  <a:cubicBezTo>
                    <a:pt x="4" y="97"/>
                    <a:pt x="5" y="98"/>
                    <a:pt x="5" y="98"/>
                  </a:cubicBezTo>
                  <a:cubicBezTo>
                    <a:pt x="6" y="98"/>
                    <a:pt x="4" y="99"/>
                    <a:pt x="4" y="99"/>
                  </a:cubicBezTo>
                  <a:cubicBezTo>
                    <a:pt x="4" y="99"/>
                    <a:pt x="4" y="101"/>
                    <a:pt x="4" y="101"/>
                  </a:cubicBezTo>
                  <a:cubicBezTo>
                    <a:pt x="4" y="101"/>
                    <a:pt x="5" y="102"/>
                    <a:pt x="7" y="102"/>
                  </a:cubicBezTo>
                  <a:cubicBezTo>
                    <a:pt x="9" y="103"/>
                    <a:pt x="9" y="102"/>
                    <a:pt x="9" y="102"/>
                  </a:cubicBezTo>
                  <a:cubicBezTo>
                    <a:pt x="10" y="103"/>
                    <a:pt x="10" y="103"/>
                    <a:pt x="10" y="103"/>
                  </a:cubicBezTo>
                  <a:cubicBezTo>
                    <a:pt x="10" y="104"/>
                    <a:pt x="10" y="104"/>
                    <a:pt x="10" y="104"/>
                  </a:cubicBezTo>
                  <a:cubicBezTo>
                    <a:pt x="11" y="105"/>
                    <a:pt x="11" y="105"/>
                    <a:pt x="11" y="105"/>
                  </a:cubicBezTo>
                  <a:cubicBezTo>
                    <a:pt x="14" y="106"/>
                    <a:pt x="14" y="106"/>
                    <a:pt x="14" y="106"/>
                  </a:cubicBezTo>
                  <a:cubicBezTo>
                    <a:pt x="14" y="107"/>
                    <a:pt x="14" y="107"/>
                    <a:pt x="14" y="107"/>
                  </a:cubicBezTo>
                  <a:cubicBezTo>
                    <a:pt x="14" y="110"/>
                    <a:pt x="14" y="110"/>
                    <a:pt x="14" y="110"/>
                  </a:cubicBezTo>
                  <a:cubicBezTo>
                    <a:pt x="14" y="110"/>
                    <a:pt x="13" y="110"/>
                    <a:pt x="12" y="110"/>
                  </a:cubicBezTo>
                  <a:cubicBezTo>
                    <a:pt x="12" y="111"/>
                    <a:pt x="12" y="112"/>
                    <a:pt x="11" y="112"/>
                  </a:cubicBezTo>
                  <a:cubicBezTo>
                    <a:pt x="11" y="112"/>
                    <a:pt x="11" y="114"/>
                    <a:pt x="10" y="115"/>
                  </a:cubicBezTo>
                  <a:cubicBezTo>
                    <a:pt x="10" y="116"/>
                    <a:pt x="11" y="117"/>
                    <a:pt x="11" y="118"/>
                  </a:cubicBezTo>
                  <a:cubicBezTo>
                    <a:pt x="11" y="120"/>
                    <a:pt x="12" y="119"/>
                    <a:pt x="13" y="119"/>
                  </a:cubicBezTo>
                  <a:cubicBezTo>
                    <a:pt x="13" y="119"/>
                    <a:pt x="14" y="118"/>
                    <a:pt x="14" y="118"/>
                  </a:cubicBezTo>
                  <a:cubicBezTo>
                    <a:pt x="15" y="118"/>
                    <a:pt x="16" y="116"/>
                    <a:pt x="17" y="115"/>
                  </a:cubicBezTo>
                  <a:cubicBezTo>
                    <a:pt x="17" y="114"/>
                    <a:pt x="17" y="113"/>
                    <a:pt x="17" y="113"/>
                  </a:cubicBezTo>
                  <a:cubicBezTo>
                    <a:pt x="16" y="112"/>
                    <a:pt x="17" y="110"/>
                    <a:pt x="17" y="110"/>
                  </a:cubicBezTo>
                  <a:cubicBezTo>
                    <a:pt x="17" y="109"/>
                    <a:pt x="17" y="109"/>
                    <a:pt x="17" y="109"/>
                  </a:cubicBezTo>
                  <a:cubicBezTo>
                    <a:pt x="16" y="105"/>
                    <a:pt x="16" y="105"/>
                    <a:pt x="16" y="105"/>
                  </a:cubicBezTo>
                  <a:cubicBezTo>
                    <a:pt x="18" y="101"/>
                    <a:pt x="18" y="101"/>
                    <a:pt x="18" y="101"/>
                  </a:cubicBezTo>
                  <a:cubicBezTo>
                    <a:pt x="20" y="101"/>
                    <a:pt x="20" y="101"/>
                    <a:pt x="20" y="101"/>
                  </a:cubicBezTo>
                  <a:cubicBezTo>
                    <a:pt x="23" y="99"/>
                    <a:pt x="23" y="99"/>
                    <a:pt x="23" y="99"/>
                  </a:cubicBezTo>
                  <a:cubicBezTo>
                    <a:pt x="23" y="99"/>
                    <a:pt x="23" y="99"/>
                    <a:pt x="23" y="99"/>
                  </a:cubicBezTo>
                  <a:cubicBezTo>
                    <a:pt x="23" y="99"/>
                    <a:pt x="24" y="99"/>
                    <a:pt x="25" y="98"/>
                  </a:cubicBezTo>
                  <a:cubicBezTo>
                    <a:pt x="27" y="98"/>
                    <a:pt x="26" y="99"/>
                    <a:pt x="27" y="99"/>
                  </a:cubicBezTo>
                  <a:cubicBezTo>
                    <a:pt x="27" y="100"/>
                    <a:pt x="28" y="100"/>
                    <a:pt x="29" y="100"/>
                  </a:cubicBezTo>
                  <a:cubicBezTo>
                    <a:pt x="29" y="100"/>
                    <a:pt x="30" y="98"/>
                    <a:pt x="30" y="98"/>
                  </a:cubicBezTo>
                  <a:cubicBezTo>
                    <a:pt x="30" y="97"/>
                    <a:pt x="29" y="97"/>
                    <a:pt x="29" y="97"/>
                  </a:cubicBezTo>
                  <a:cubicBezTo>
                    <a:pt x="28" y="95"/>
                    <a:pt x="28" y="95"/>
                    <a:pt x="28" y="95"/>
                  </a:cubicBezTo>
                  <a:cubicBezTo>
                    <a:pt x="31" y="94"/>
                    <a:pt x="31" y="94"/>
                    <a:pt x="31" y="94"/>
                  </a:cubicBezTo>
                  <a:cubicBezTo>
                    <a:pt x="32" y="93"/>
                    <a:pt x="32" y="93"/>
                    <a:pt x="32" y="93"/>
                  </a:cubicBezTo>
                  <a:cubicBezTo>
                    <a:pt x="34" y="91"/>
                    <a:pt x="34" y="91"/>
                    <a:pt x="34" y="91"/>
                  </a:cubicBezTo>
                  <a:cubicBezTo>
                    <a:pt x="33" y="89"/>
                    <a:pt x="33" y="89"/>
                    <a:pt x="33" y="89"/>
                  </a:cubicBezTo>
                  <a:cubicBezTo>
                    <a:pt x="33" y="89"/>
                    <a:pt x="35" y="89"/>
                    <a:pt x="36" y="89"/>
                  </a:cubicBezTo>
                  <a:cubicBezTo>
                    <a:pt x="36" y="89"/>
                    <a:pt x="36" y="88"/>
                    <a:pt x="36" y="88"/>
                  </a:cubicBezTo>
                  <a:cubicBezTo>
                    <a:pt x="35" y="86"/>
                    <a:pt x="35" y="86"/>
                    <a:pt x="35" y="86"/>
                  </a:cubicBezTo>
                  <a:cubicBezTo>
                    <a:pt x="35" y="86"/>
                    <a:pt x="37" y="86"/>
                    <a:pt x="38" y="85"/>
                  </a:cubicBezTo>
                  <a:cubicBezTo>
                    <a:pt x="38" y="85"/>
                    <a:pt x="37" y="84"/>
                    <a:pt x="37" y="84"/>
                  </a:cubicBezTo>
                  <a:cubicBezTo>
                    <a:pt x="37" y="83"/>
                    <a:pt x="38" y="82"/>
                    <a:pt x="38" y="82"/>
                  </a:cubicBezTo>
                  <a:cubicBezTo>
                    <a:pt x="38" y="82"/>
                    <a:pt x="40" y="84"/>
                    <a:pt x="41" y="84"/>
                  </a:cubicBezTo>
                  <a:cubicBezTo>
                    <a:pt x="42" y="85"/>
                    <a:pt x="42" y="84"/>
                    <a:pt x="43" y="84"/>
                  </a:cubicBezTo>
                  <a:cubicBezTo>
                    <a:pt x="43" y="83"/>
                    <a:pt x="42" y="82"/>
                    <a:pt x="42" y="82"/>
                  </a:cubicBezTo>
                  <a:cubicBezTo>
                    <a:pt x="41" y="81"/>
                    <a:pt x="41" y="81"/>
                    <a:pt x="41" y="81"/>
                  </a:cubicBezTo>
                  <a:cubicBezTo>
                    <a:pt x="38" y="80"/>
                    <a:pt x="38" y="80"/>
                    <a:pt x="38" y="80"/>
                  </a:cubicBezTo>
                  <a:cubicBezTo>
                    <a:pt x="34" y="78"/>
                    <a:pt x="34" y="78"/>
                    <a:pt x="34" y="78"/>
                  </a:cubicBezTo>
                  <a:cubicBezTo>
                    <a:pt x="34" y="78"/>
                    <a:pt x="31" y="78"/>
                    <a:pt x="31" y="77"/>
                  </a:cubicBezTo>
                  <a:cubicBezTo>
                    <a:pt x="30" y="77"/>
                    <a:pt x="30" y="77"/>
                    <a:pt x="30" y="77"/>
                  </a:cubicBezTo>
                  <a:cubicBezTo>
                    <a:pt x="30" y="77"/>
                    <a:pt x="28" y="77"/>
                    <a:pt x="28" y="77"/>
                  </a:cubicBezTo>
                  <a:cubicBezTo>
                    <a:pt x="27" y="77"/>
                    <a:pt x="26" y="78"/>
                    <a:pt x="25" y="79"/>
                  </a:cubicBezTo>
                  <a:cubicBezTo>
                    <a:pt x="25" y="79"/>
                    <a:pt x="24" y="80"/>
                    <a:pt x="23" y="80"/>
                  </a:cubicBezTo>
                  <a:cubicBezTo>
                    <a:pt x="23" y="80"/>
                    <a:pt x="22" y="78"/>
                    <a:pt x="22" y="78"/>
                  </a:cubicBezTo>
                  <a:cubicBezTo>
                    <a:pt x="20" y="78"/>
                    <a:pt x="20" y="78"/>
                    <a:pt x="20" y="78"/>
                  </a:cubicBezTo>
                  <a:cubicBezTo>
                    <a:pt x="20" y="78"/>
                    <a:pt x="19" y="80"/>
                    <a:pt x="19" y="81"/>
                  </a:cubicBezTo>
                  <a:cubicBezTo>
                    <a:pt x="19" y="81"/>
                    <a:pt x="17" y="81"/>
                    <a:pt x="16" y="81"/>
                  </a:cubicBezTo>
                  <a:cubicBezTo>
                    <a:pt x="15" y="82"/>
                    <a:pt x="14" y="82"/>
                    <a:pt x="13" y="83"/>
                  </a:cubicBezTo>
                  <a:cubicBezTo>
                    <a:pt x="12" y="83"/>
                    <a:pt x="14" y="84"/>
                    <a:pt x="14" y="84"/>
                  </a:cubicBezTo>
                  <a:cubicBezTo>
                    <a:pt x="14" y="86"/>
                    <a:pt x="14" y="86"/>
                    <a:pt x="14" y="86"/>
                  </a:cubicBezTo>
                  <a:cubicBezTo>
                    <a:pt x="12" y="86"/>
                    <a:pt x="12" y="86"/>
                    <a:pt x="12" y="86"/>
                  </a:cubicBezTo>
                  <a:cubicBezTo>
                    <a:pt x="11" y="85"/>
                    <a:pt x="11" y="85"/>
                    <a:pt x="11" y="85"/>
                  </a:cubicBezTo>
                  <a:cubicBezTo>
                    <a:pt x="9" y="87"/>
                    <a:pt x="9" y="87"/>
                    <a:pt x="9" y="87"/>
                  </a:cubicBezTo>
                  <a:cubicBezTo>
                    <a:pt x="8" y="89"/>
                    <a:pt x="8" y="89"/>
                    <a:pt x="8" y="89"/>
                  </a:cubicBezTo>
                  <a:cubicBezTo>
                    <a:pt x="8" y="89"/>
                    <a:pt x="9" y="91"/>
                    <a:pt x="9" y="91"/>
                  </a:cubicBezTo>
                  <a:close/>
                  <a:moveTo>
                    <a:pt x="35" y="76"/>
                  </a:moveTo>
                  <a:cubicBezTo>
                    <a:pt x="35" y="76"/>
                    <a:pt x="35" y="76"/>
                    <a:pt x="35" y="76"/>
                  </a:cubicBezTo>
                  <a:cubicBezTo>
                    <a:pt x="36" y="77"/>
                    <a:pt x="36" y="77"/>
                    <a:pt x="36" y="77"/>
                  </a:cubicBezTo>
                  <a:cubicBezTo>
                    <a:pt x="36" y="77"/>
                    <a:pt x="37" y="78"/>
                    <a:pt x="39" y="78"/>
                  </a:cubicBezTo>
                  <a:cubicBezTo>
                    <a:pt x="42" y="78"/>
                    <a:pt x="42" y="80"/>
                    <a:pt x="44" y="78"/>
                  </a:cubicBezTo>
                  <a:cubicBezTo>
                    <a:pt x="44" y="77"/>
                    <a:pt x="44" y="77"/>
                    <a:pt x="43" y="76"/>
                  </a:cubicBezTo>
                  <a:cubicBezTo>
                    <a:pt x="43" y="75"/>
                    <a:pt x="42" y="75"/>
                    <a:pt x="42" y="74"/>
                  </a:cubicBezTo>
                  <a:cubicBezTo>
                    <a:pt x="42" y="74"/>
                    <a:pt x="42" y="74"/>
                    <a:pt x="40" y="72"/>
                  </a:cubicBezTo>
                  <a:cubicBezTo>
                    <a:pt x="39" y="71"/>
                    <a:pt x="39" y="72"/>
                    <a:pt x="38" y="72"/>
                  </a:cubicBezTo>
                  <a:cubicBezTo>
                    <a:pt x="37" y="72"/>
                    <a:pt x="36" y="72"/>
                    <a:pt x="35" y="72"/>
                  </a:cubicBezTo>
                  <a:cubicBezTo>
                    <a:pt x="34" y="73"/>
                    <a:pt x="36" y="74"/>
                    <a:pt x="36" y="75"/>
                  </a:cubicBezTo>
                  <a:cubicBezTo>
                    <a:pt x="36" y="75"/>
                    <a:pt x="35" y="76"/>
                    <a:pt x="35" y="76"/>
                  </a:cubicBezTo>
                  <a:close/>
                  <a:moveTo>
                    <a:pt x="22" y="57"/>
                  </a:moveTo>
                  <a:cubicBezTo>
                    <a:pt x="22" y="57"/>
                    <a:pt x="22" y="57"/>
                    <a:pt x="22" y="57"/>
                  </a:cubicBezTo>
                  <a:cubicBezTo>
                    <a:pt x="22" y="56"/>
                    <a:pt x="24" y="56"/>
                    <a:pt x="25" y="57"/>
                  </a:cubicBezTo>
                  <a:cubicBezTo>
                    <a:pt x="25" y="57"/>
                    <a:pt x="27" y="58"/>
                    <a:pt x="27" y="59"/>
                  </a:cubicBezTo>
                  <a:cubicBezTo>
                    <a:pt x="27" y="59"/>
                    <a:pt x="28" y="59"/>
                    <a:pt x="28" y="60"/>
                  </a:cubicBezTo>
                  <a:cubicBezTo>
                    <a:pt x="28" y="60"/>
                    <a:pt x="29" y="61"/>
                    <a:pt x="29" y="62"/>
                  </a:cubicBezTo>
                  <a:cubicBezTo>
                    <a:pt x="30" y="63"/>
                    <a:pt x="31" y="64"/>
                    <a:pt x="31" y="64"/>
                  </a:cubicBezTo>
                  <a:cubicBezTo>
                    <a:pt x="31" y="64"/>
                    <a:pt x="32" y="65"/>
                    <a:pt x="31" y="65"/>
                  </a:cubicBezTo>
                  <a:cubicBezTo>
                    <a:pt x="30" y="65"/>
                    <a:pt x="27" y="65"/>
                    <a:pt x="27" y="65"/>
                  </a:cubicBezTo>
                  <a:cubicBezTo>
                    <a:pt x="27" y="65"/>
                    <a:pt x="26" y="66"/>
                    <a:pt x="26" y="66"/>
                  </a:cubicBezTo>
                  <a:cubicBezTo>
                    <a:pt x="26" y="67"/>
                    <a:pt x="28" y="68"/>
                    <a:pt x="27" y="68"/>
                  </a:cubicBezTo>
                  <a:cubicBezTo>
                    <a:pt x="26" y="69"/>
                    <a:pt x="26" y="69"/>
                    <a:pt x="25" y="69"/>
                  </a:cubicBezTo>
                  <a:cubicBezTo>
                    <a:pt x="24" y="68"/>
                    <a:pt x="23" y="66"/>
                    <a:pt x="23" y="66"/>
                  </a:cubicBezTo>
                  <a:cubicBezTo>
                    <a:pt x="22" y="67"/>
                    <a:pt x="22" y="70"/>
                    <a:pt x="22" y="70"/>
                  </a:cubicBezTo>
                  <a:cubicBezTo>
                    <a:pt x="22" y="71"/>
                    <a:pt x="23" y="72"/>
                    <a:pt x="22" y="73"/>
                  </a:cubicBezTo>
                  <a:cubicBezTo>
                    <a:pt x="22" y="73"/>
                    <a:pt x="19" y="74"/>
                    <a:pt x="19" y="74"/>
                  </a:cubicBezTo>
                  <a:cubicBezTo>
                    <a:pt x="19" y="74"/>
                    <a:pt x="18" y="74"/>
                    <a:pt x="18" y="74"/>
                  </a:cubicBezTo>
                  <a:cubicBezTo>
                    <a:pt x="17" y="74"/>
                    <a:pt x="15" y="72"/>
                    <a:pt x="14" y="71"/>
                  </a:cubicBezTo>
                  <a:cubicBezTo>
                    <a:pt x="14" y="70"/>
                    <a:pt x="14" y="68"/>
                    <a:pt x="14" y="68"/>
                  </a:cubicBezTo>
                  <a:cubicBezTo>
                    <a:pt x="13" y="67"/>
                    <a:pt x="12" y="66"/>
                    <a:pt x="12" y="66"/>
                  </a:cubicBezTo>
                  <a:cubicBezTo>
                    <a:pt x="12" y="66"/>
                    <a:pt x="13" y="65"/>
                    <a:pt x="11" y="66"/>
                  </a:cubicBezTo>
                  <a:cubicBezTo>
                    <a:pt x="8" y="66"/>
                    <a:pt x="9" y="67"/>
                    <a:pt x="8" y="67"/>
                  </a:cubicBezTo>
                  <a:cubicBezTo>
                    <a:pt x="7" y="66"/>
                    <a:pt x="7" y="65"/>
                    <a:pt x="5" y="65"/>
                  </a:cubicBezTo>
                  <a:cubicBezTo>
                    <a:pt x="4" y="65"/>
                    <a:pt x="3" y="64"/>
                    <a:pt x="3" y="64"/>
                  </a:cubicBezTo>
                  <a:cubicBezTo>
                    <a:pt x="3" y="64"/>
                    <a:pt x="6" y="62"/>
                    <a:pt x="7" y="62"/>
                  </a:cubicBezTo>
                  <a:cubicBezTo>
                    <a:pt x="8" y="62"/>
                    <a:pt x="7" y="62"/>
                    <a:pt x="9" y="62"/>
                  </a:cubicBezTo>
                  <a:cubicBezTo>
                    <a:pt x="12" y="61"/>
                    <a:pt x="13" y="63"/>
                    <a:pt x="13" y="61"/>
                  </a:cubicBezTo>
                  <a:cubicBezTo>
                    <a:pt x="14" y="59"/>
                    <a:pt x="14" y="58"/>
                    <a:pt x="15" y="57"/>
                  </a:cubicBezTo>
                  <a:cubicBezTo>
                    <a:pt x="15" y="56"/>
                    <a:pt x="16" y="54"/>
                    <a:pt x="16" y="54"/>
                  </a:cubicBezTo>
                  <a:cubicBezTo>
                    <a:pt x="16" y="53"/>
                    <a:pt x="19" y="53"/>
                    <a:pt x="19" y="53"/>
                  </a:cubicBezTo>
                  <a:cubicBezTo>
                    <a:pt x="20" y="56"/>
                    <a:pt x="20" y="56"/>
                    <a:pt x="20" y="56"/>
                  </a:cubicBezTo>
                  <a:cubicBezTo>
                    <a:pt x="20" y="56"/>
                    <a:pt x="20" y="57"/>
                    <a:pt x="21" y="57"/>
                  </a:cubicBezTo>
                  <a:cubicBezTo>
                    <a:pt x="22" y="57"/>
                    <a:pt x="22" y="57"/>
                    <a:pt x="22" y="57"/>
                  </a:cubicBezTo>
                  <a:close/>
                  <a:moveTo>
                    <a:pt x="36" y="52"/>
                  </a:moveTo>
                  <a:cubicBezTo>
                    <a:pt x="36" y="52"/>
                    <a:pt x="36" y="52"/>
                    <a:pt x="36" y="52"/>
                  </a:cubicBezTo>
                  <a:cubicBezTo>
                    <a:pt x="35" y="53"/>
                    <a:pt x="35" y="53"/>
                    <a:pt x="35" y="53"/>
                  </a:cubicBezTo>
                  <a:cubicBezTo>
                    <a:pt x="31" y="53"/>
                    <a:pt x="31" y="53"/>
                    <a:pt x="31" y="53"/>
                  </a:cubicBezTo>
                  <a:cubicBezTo>
                    <a:pt x="31" y="55"/>
                    <a:pt x="31" y="55"/>
                    <a:pt x="31" y="55"/>
                  </a:cubicBezTo>
                  <a:cubicBezTo>
                    <a:pt x="33" y="57"/>
                    <a:pt x="33" y="57"/>
                    <a:pt x="33" y="57"/>
                  </a:cubicBezTo>
                  <a:cubicBezTo>
                    <a:pt x="33" y="57"/>
                    <a:pt x="34" y="56"/>
                    <a:pt x="35" y="56"/>
                  </a:cubicBezTo>
                  <a:cubicBezTo>
                    <a:pt x="36" y="56"/>
                    <a:pt x="38" y="56"/>
                    <a:pt x="38" y="56"/>
                  </a:cubicBezTo>
                  <a:cubicBezTo>
                    <a:pt x="39" y="55"/>
                    <a:pt x="39" y="55"/>
                    <a:pt x="39" y="55"/>
                  </a:cubicBezTo>
                  <a:cubicBezTo>
                    <a:pt x="38" y="52"/>
                    <a:pt x="38" y="52"/>
                    <a:pt x="38" y="52"/>
                  </a:cubicBezTo>
                  <a:lnTo>
                    <a:pt x="36" y="52"/>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56" name="Freeform 195"/>
            <p:cNvSpPr>
              <a:spLocks/>
            </p:cNvSpPr>
            <p:nvPr/>
          </p:nvSpPr>
          <p:spPr bwMode="auto">
            <a:xfrm>
              <a:off x="6144086" y="3377866"/>
              <a:ext cx="556312" cy="405924"/>
            </a:xfrm>
            <a:custGeom>
              <a:avLst/>
              <a:gdLst>
                <a:gd name="T0" fmla="*/ 7 w 244"/>
                <a:gd name="T1" fmla="*/ 36 h 184"/>
                <a:gd name="T2" fmla="*/ 21 w 244"/>
                <a:gd name="T3" fmla="*/ 52 h 184"/>
                <a:gd name="T4" fmla="*/ 77 w 244"/>
                <a:gd name="T5" fmla="*/ 49 h 184"/>
                <a:gd name="T6" fmla="*/ 144 w 244"/>
                <a:gd name="T7" fmla="*/ 21 h 184"/>
                <a:gd name="T8" fmla="*/ 203 w 244"/>
                <a:gd name="T9" fmla="*/ 3 h 184"/>
                <a:gd name="T10" fmla="*/ 238 w 244"/>
                <a:gd name="T11" fmla="*/ 8 h 184"/>
                <a:gd name="T12" fmla="*/ 241 w 244"/>
                <a:gd name="T13" fmla="*/ 22 h 184"/>
                <a:gd name="T14" fmla="*/ 232 w 244"/>
                <a:gd name="T15" fmla="*/ 27 h 184"/>
                <a:gd name="T16" fmla="*/ 225 w 244"/>
                <a:gd name="T17" fmla="*/ 36 h 184"/>
                <a:gd name="T18" fmla="*/ 225 w 244"/>
                <a:gd name="T19" fmla="*/ 56 h 184"/>
                <a:gd name="T20" fmla="*/ 222 w 244"/>
                <a:gd name="T21" fmla="*/ 69 h 184"/>
                <a:gd name="T22" fmla="*/ 220 w 244"/>
                <a:gd name="T23" fmla="*/ 76 h 184"/>
                <a:gd name="T24" fmla="*/ 216 w 244"/>
                <a:gd name="T25" fmla="*/ 83 h 184"/>
                <a:gd name="T26" fmla="*/ 232 w 244"/>
                <a:gd name="T27" fmla="*/ 92 h 184"/>
                <a:gd name="T28" fmla="*/ 244 w 244"/>
                <a:gd name="T29" fmla="*/ 102 h 184"/>
                <a:gd name="T30" fmla="*/ 231 w 244"/>
                <a:gd name="T31" fmla="*/ 108 h 184"/>
                <a:gd name="T32" fmla="*/ 211 w 244"/>
                <a:gd name="T33" fmla="*/ 106 h 184"/>
                <a:gd name="T34" fmla="*/ 201 w 244"/>
                <a:gd name="T35" fmla="*/ 115 h 184"/>
                <a:gd name="T36" fmla="*/ 188 w 244"/>
                <a:gd name="T37" fmla="*/ 126 h 184"/>
                <a:gd name="T38" fmla="*/ 181 w 244"/>
                <a:gd name="T39" fmla="*/ 135 h 184"/>
                <a:gd name="T40" fmla="*/ 179 w 244"/>
                <a:gd name="T41" fmla="*/ 147 h 184"/>
                <a:gd name="T42" fmla="*/ 174 w 244"/>
                <a:gd name="T43" fmla="*/ 158 h 184"/>
                <a:gd name="T44" fmla="*/ 155 w 244"/>
                <a:gd name="T45" fmla="*/ 165 h 184"/>
                <a:gd name="T46" fmla="*/ 139 w 244"/>
                <a:gd name="T47" fmla="*/ 167 h 184"/>
                <a:gd name="T48" fmla="*/ 116 w 244"/>
                <a:gd name="T49" fmla="*/ 164 h 184"/>
                <a:gd name="T50" fmla="*/ 104 w 244"/>
                <a:gd name="T51" fmla="*/ 163 h 184"/>
                <a:gd name="T52" fmla="*/ 92 w 244"/>
                <a:gd name="T53" fmla="*/ 169 h 184"/>
                <a:gd name="T54" fmla="*/ 70 w 244"/>
                <a:gd name="T55" fmla="*/ 177 h 184"/>
                <a:gd name="T56" fmla="*/ 57 w 244"/>
                <a:gd name="T57" fmla="*/ 184 h 184"/>
                <a:gd name="T58" fmla="*/ 51 w 244"/>
                <a:gd name="T59" fmla="*/ 183 h 184"/>
                <a:gd name="T60" fmla="*/ 48 w 244"/>
                <a:gd name="T61" fmla="*/ 172 h 184"/>
                <a:gd name="T62" fmla="*/ 50 w 244"/>
                <a:gd name="T63" fmla="*/ 165 h 184"/>
                <a:gd name="T64" fmla="*/ 24 w 244"/>
                <a:gd name="T65" fmla="*/ 143 h 184"/>
                <a:gd name="T66" fmla="*/ 21 w 244"/>
                <a:gd name="T67" fmla="*/ 138 h 184"/>
                <a:gd name="T68" fmla="*/ 20 w 244"/>
                <a:gd name="T69" fmla="*/ 133 h 184"/>
                <a:gd name="T70" fmla="*/ 20 w 244"/>
                <a:gd name="T71" fmla="*/ 125 h 184"/>
                <a:gd name="T72" fmla="*/ 16 w 244"/>
                <a:gd name="T73" fmla="*/ 113 h 184"/>
                <a:gd name="T74" fmla="*/ 19 w 244"/>
                <a:gd name="T75" fmla="*/ 106 h 184"/>
                <a:gd name="T76" fmla="*/ 25 w 244"/>
                <a:gd name="T77" fmla="*/ 99 h 184"/>
                <a:gd name="T78" fmla="*/ 33 w 244"/>
                <a:gd name="T79" fmla="*/ 84 h 184"/>
                <a:gd name="T80" fmla="*/ 21 w 244"/>
                <a:gd name="T81" fmla="*/ 77 h 184"/>
                <a:gd name="T82" fmla="*/ 11 w 244"/>
                <a:gd name="T83" fmla="*/ 73 h 184"/>
                <a:gd name="T84" fmla="*/ 2 w 244"/>
                <a:gd name="T85" fmla="*/ 60 h 184"/>
                <a:gd name="T86" fmla="*/ 1 w 244"/>
                <a:gd name="T87" fmla="*/ 47 h 184"/>
                <a:gd name="T88" fmla="*/ 7 w 244"/>
                <a:gd name="T89" fmla="*/ 39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4" h="184">
                  <a:moveTo>
                    <a:pt x="7" y="38"/>
                  </a:moveTo>
                  <a:cubicBezTo>
                    <a:pt x="7" y="36"/>
                    <a:pt x="7" y="36"/>
                    <a:pt x="7" y="36"/>
                  </a:cubicBezTo>
                  <a:cubicBezTo>
                    <a:pt x="7" y="36"/>
                    <a:pt x="7" y="36"/>
                    <a:pt x="7" y="36"/>
                  </a:cubicBezTo>
                  <a:cubicBezTo>
                    <a:pt x="14" y="34"/>
                    <a:pt x="20" y="38"/>
                    <a:pt x="23" y="38"/>
                  </a:cubicBezTo>
                  <a:cubicBezTo>
                    <a:pt x="29" y="39"/>
                    <a:pt x="16" y="46"/>
                    <a:pt x="18" y="46"/>
                  </a:cubicBezTo>
                  <a:cubicBezTo>
                    <a:pt x="20" y="45"/>
                    <a:pt x="18" y="51"/>
                    <a:pt x="21" y="52"/>
                  </a:cubicBezTo>
                  <a:cubicBezTo>
                    <a:pt x="26" y="53"/>
                    <a:pt x="30" y="49"/>
                    <a:pt x="36" y="49"/>
                  </a:cubicBezTo>
                  <a:cubicBezTo>
                    <a:pt x="41" y="48"/>
                    <a:pt x="47" y="51"/>
                    <a:pt x="49" y="49"/>
                  </a:cubicBezTo>
                  <a:cubicBezTo>
                    <a:pt x="53" y="44"/>
                    <a:pt x="69" y="54"/>
                    <a:pt x="77" y="49"/>
                  </a:cubicBezTo>
                  <a:cubicBezTo>
                    <a:pt x="82" y="45"/>
                    <a:pt x="102" y="43"/>
                    <a:pt x="109" y="43"/>
                  </a:cubicBezTo>
                  <a:cubicBezTo>
                    <a:pt x="127" y="42"/>
                    <a:pt x="128" y="42"/>
                    <a:pt x="136" y="37"/>
                  </a:cubicBezTo>
                  <a:cubicBezTo>
                    <a:pt x="136" y="37"/>
                    <a:pt x="141" y="26"/>
                    <a:pt x="144" y="21"/>
                  </a:cubicBezTo>
                  <a:cubicBezTo>
                    <a:pt x="146" y="17"/>
                    <a:pt x="152" y="15"/>
                    <a:pt x="158" y="11"/>
                  </a:cubicBezTo>
                  <a:cubicBezTo>
                    <a:pt x="163" y="7"/>
                    <a:pt x="176" y="3"/>
                    <a:pt x="179" y="2"/>
                  </a:cubicBezTo>
                  <a:cubicBezTo>
                    <a:pt x="182" y="2"/>
                    <a:pt x="203" y="3"/>
                    <a:pt x="203" y="3"/>
                  </a:cubicBezTo>
                  <a:cubicBezTo>
                    <a:pt x="214" y="0"/>
                    <a:pt x="214" y="0"/>
                    <a:pt x="214" y="0"/>
                  </a:cubicBezTo>
                  <a:cubicBezTo>
                    <a:pt x="214" y="0"/>
                    <a:pt x="216" y="8"/>
                    <a:pt x="219" y="9"/>
                  </a:cubicBezTo>
                  <a:cubicBezTo>
                    <a:pt x="228" y="10"/>
                    <a:pt x="235" y="10"/>
                    <a:pt x="238" y="8"/>
                  </a:cubicBezTo>
                  <a:cubicBezTo>
                    <a:pt x="239" y="8"/>
                    <a:pt x="239" y="10"/>
                    <a:pt x="240" y="11"/>
                  </a:cubicBezTo>
                  <a:cubicBezTo>
                    <a:pt x="241" y="13"/>
                    <a:pt x="242" y="17"/>
                    <a:pt x="242" y="17"/>
                  </a:cubicBezTo>
                  <a:cubicBezTo>
                    <a:pt x="241" y="22"/>
                    <a:pt x="241" y="22"/>
                    <a:pt x="241" y="22"/>
                  </a:cubicBezTo>
                  <a:cubicBezTo>
                    <a:pt x="240" y="23"/>
                    <a:pt x="240" y="23"/>
                    <a:pt x="240" y="23"/>
                  </a:cubicBezTo>
                  <a:cubicBezTo>
                    <a:pt x="235" y="26"/>
                    <a:pt x="235" y="26"/>
                    <a:pt x="235" y="26"/>
                  </a:cubicBezTo>
                  <a:cubicBezTo>
                    <a:pt x="235" y="26"/>
                    <a:pt x="233" y="26"/>
                    <a:pt x="232" y="27"/>
                  </a:cubicBezTo>
                  <a:cubicBezTo>
                    <a:pt x="231" y="27"/>
                    <a:pt x="229" y="28"/>
                    <a:pt x="229" y="28"/>
                  </a:cubicBezTo>
                  <a:cubicBezTo>
                    <a:pt x="229" y="28"/>
                    <a:pt x="227" y="30"/>
                    <a:pt x="227" y="31"/>
                  </a:cubicBezTo>
                  <a:cubicBezTo>
                    <a:pt x="226" y="33"/>
                    <a:pt x="225" y="36"/>
                    <a:pt x="225" y="36"/>
                  </a:cubicBezTo>
                  <a:cubicBezTo>
                    <a:pt x="223" y="41"/>
                    <a:pt x="223" y="41"/>
                    <a:pt x="223" y="41"/>
                  </a:cubicBezTo>
                  <a:cubicBezTo>
                    <a:pt x="223" y="48"/>
                    <a:pt x="223" y="48"/>
                    <a:pt x="223" y="48"/>
                  </a:cubicBezTo>
                  <a:cubicBezTo>
                    <a:pt x="225" y="56"/>
                    <a:pt x="225" y="56"/>
                    <a:pt x="225" y="56"/>
                  </a:cubicBezTo>
                  <a:cubicBezTo>
                    <a:pt x="227" y="65"/>
                    <a:pt x="227" y="65"/>
                    <a:pt x="227" y="65"/>
                  </a:cubicBezTo>
                  <a:cubicBezTo>
                    <a:pt x="227" y="65"/>
                    <a:pt x="224" y="68"/>
                    <a:pt x="223" y="68"/>
                  </a:cubicBezTo>
                  <a:cubicBezTo>
                    <a:pt x="223" y="68"/>
                    <a:pt x="222" y="69"/>
                    <a:pt x="222" y="69"/>
                  </a:cubicBezTo>
                  <a:cubicBezTo>
                    <a:pt x="222" y="71"/>
                    <a:pt x="222" y="71"/>
                    <a:pt x="222" y="71"/>
                  </a:cubicBezTo>
                  <a:cubicBezTo>
                    <a:pt x="221" y="74"/>
                    <a:pt x="221" y="74"/>
                    <a:pt x="221" y="74"/>
                  </a:cubicBezTo>
                  <a:cubicBezTo>
                    <a:pt x="220" y="76"/>
                    <a:pt x="220" y="76"/>
                    <a:pt x="220" y="76"/>
                  </a:cubicBezTo>
                  <a:cubicBezTo>
                    <a:pt x="220" y="76"/>
                    <a:pt x="219" y="78"/>
                    <a:pt x="218" y="78"/>
                  </a:cubicBezTo>
                  <a:cubicBezTo>
                    <a:pt x="217" y="79"/>
                    <a:pt x="215" y="81"/>
                    <a:pt x="215" y="81"/>
                  </a:cubicBezTo>
                  <a:cubicBezTo>
                    <a:pt x="216" y="83"/>
                    <a:pt x="216" y="83"/>
                    <a:pt x="216" y="83"/>
                  </a:cubicBezTo>
                  <a:cubicBezTo>
                    <a:pt x="227" y="85"/>
                    <a:pt x="227" y="85"/>
                    <a:pt x="227" y="85"/>
                  </a:cubicBezTo>
                  <a:cubicBezTo>
                    <a:pt x="227" y="87"/>
                    <a:pt x="227" y="87"/>
                    <a:pt x="227" y="87"/>
                  </a:cubicBezTo>
                  <a:cubicBezTo>
                    <a:pt x="232" y="92"/>
                    <a:pt x="232" y="92"/>
                    <a:pt x="232" y="92"/>
                  </a:cubicBezTo>
                  <a:cubicBezTo>
                    <a:pt x="235" y="97"/>
                    <a:pt x="235" y="97"/>
                    <a:pt x="235" y="97"/>
                  </a:cubicBezTo>
                  <a:cubicBezTo>
                    <a:pt x="240" y="99"/>
                    <a:pt x="240" y="99"/>
                    <a:pt x="240" y="99"/>
                  </a:cubicBezTo>
                  <a:cubicBezTo>
                    <a:pt x="240" y="99"/>
                    <a:pt x="244" y="102"/>
                    <a:pt x="244" y="102"/>
                  </a:cubicBezTo>
                  <a:cubicBezTo>
                    <a:pt x="243" y="103"/>
                    <a:pt x="238" y="105"/>
                    <a:pt x="238" y="105"/>
                  </a:cubicBezTo>
                  <a:cubicBezTo>
                    <a:pt x="235" y="107"/>
                    <a:pt x="235" y="107"/>
                    <a:pt x="235" y="107"/>
                  </a:cubicBezTo>
                  <a:cubicBezTo>
                    <a:pt x="235" y="107"/>
                    <a:pt x="233" y="107"/>
                    <a:pt x="231" y="108"/>
                  </a:cubicBezTo>
                  <a:cubicBezTo>
                    <a:pt x="230" y="109"/>
                    <a:pt x="224" y="112"/>
                    <a:pt x="224" y="112"/>
                  </a:cubicBezTo>
                  <a:cubicBezTo>
                    <a:pt x="216" y="107"/>
                    <a:pt x="216" y="107"/>
                    <a:pt x="216" y="107"/>
                  </a:cubicBezTo>
                  <a:cubicBezTo>
                    <a:pt x="211" y="106"/>
                    <a:pt x="211" y="106"/>
                    <a:pt x="211" y="106"/>
                  </a:cubicBezTo>
                  <a:cubicBezTo>
                    <a:pt x="209" y="109"/>
                    <a:pt x="209" y="109"/>
                    <a:pt x="209" y="109"/>
                  </a:cubicBezTo>
                  <a:cubicBezTo>
                    <a:pt x="204" y="110"/>
                    <a:pt x="204" y="110"/>
                    <a:pt x="204" y="110"/>
                  </a:cubicBezTo>
                  <a:cubicBezTo>
                    <a:pt x="201" y="115"/>
                    <a:pt x="201" y="115"/>
                    <a:pt x="201" y="115"/>
                  </a:cubicBezTo>
                  <a:cubicBezTo>
                    <a:pt x="201" y="115"/>
                    <a:pt x="194" y="117"/>
                    <a:pt x="192" y="118"/>
                  </a:cubicBezTo>
                  <a:cubicBezTo>
                    <a:pt x="191" y="119"/>
                    <a:pt x="187" y="122"/>
                    <a:pt x="187" y="122"/>
                  </a:cubicBezTo>
                  <a:cubicBezTo>
                    <a:pt x="188" y="126"/>
                    <a:pt x="188" y="126"/>
                    <a:pt x="188" y="126"/>
                  </a:cubicBezTo>
                  <a:cubicBezTo>
                    <a:pt x="184" y="129"/>
                    <a:pt x="184" y="129"/>
                    <a:pt x="184" y="129"/>
                  </a:cubicBezTo>
                  <a:cubicBezTo>
                    <a:pt x="184" y="129"/>
                    <a:pt x="181" y="130"/>
                    <a:pt x="180" y="132"/>
                  </a:cubicBezTo>
                  <a:cubicBezTo>
                    <a:pt x="180" y="134"/>
                    <a:pt x="181" y="135"/>
                    <a:pt x="181" y="135"/>
                  </a:cubicBezTo>
                  <a:cubicBezTo>
                    <a:pt x="179" y="135"/>
                    <a:pt x="176" y="136"/>
                    <a:pt x="175" y="137"/>
                  </a:cubicBezTo>
                  <a:cubicBezTo>
                    <a:pt x="174" y="137"/>
                    <a:pt x="174" y="139"/>
                    <a:pt x="175" y="141"/>
                  </a:cubicBezTo>
                  <a:cubicBezTo>
                    <a:pt x="175" y="142"/>
                    <a:pt x="177" y="144"/>
                    <a:pt x="179" y="147"/>
                  </a:cubicBezTo>
                  <a:cubicBezTo>
                    <a:pt x="180" y="150"/>
                    <a:pt x="181" y="150"/>
                    <a:pt x="181" y="151"/>
                  </a:cubicBezTo>
                  <a:cubicBezTo>
                    <a:pt x="181" y="152"/>
                    <a:pt x="180" y="155"/>
                    <a:pt x="179" y="156"/>
                  </a:cubicBezTo>
                  <a:cubicBezTo>
                    <a:pt x="177" y="158"/>
                    <a:pt x="175" y="158"/>
                    <a:pt x="174" y="158"/>
                  </a:cubicBezTo>
                  <a:cubicBezTo>
                    <a:pt x="173" y="159"/>
                    <a:pt x="170" y="161"/>
                    <a:pt x="169" y="161"/>
                  </a:cubicBezTo>
                  <a:cubicBezTo>
                    <a:pt x="168" y="162"/>
                    <a:pt x="163" y="163"/>
                    <a:pt x="162" y="163"/>
                  </a:cubicBezTo>
                  <a:cubicBezTo>
                    <a:pt x="161" y="163"/>
                    <a:pt x="155" y="165"/>
                    <a:pt x="155" y="165"/>
                  </a:cubicBezTo>
                  <a:cubicBezTo>
                    <a:pt x="150" y="167"/>
                    <a:pt x="150" y="167"/>
                    <a:pt x="150" y="167"/>
                  </a:cubicBezTo>
                  <a:cubicBezTo>
                    <a:pt x="147" y="169"/>
                    <a:pt x="147" y="169"/>
                    <a:pt x="147" y="169"/>
                  </a:cubicBezTo>
                  <a:cubicBezTo>
                    <a:pt x="139" y="167"/>
                    <a:pt x="139" y="167"/>
                    <a:pt x="139" y="167"/>
                  </a:cubicBezTo>
                  <a:cubicBezTo>
                    <a:pt x="129" y="164"/>
                    <a:pt x="129" y="164"/>
                    <a:pt x="129" y="164"/>
                  </a:cubicBezTo>
                  <a:cubicBezTo>
                    <a:pt x="129" y="164"/>
                    <a:pt x="124" y="168"/>
                    <a:pt x="123" y="168"/>
                  </a:cubicBezTo>
                  <a:cubicBezTo>
                    <a:pt x="122" y="168"/>
                    <a:pt x="116" y="164"/>
                    <a:pt x="116" y="164"/>
                  </a:cubicBezTo>
                  <a:cubicBezTo>
                    <a:pt x="113" y="159"/>
                    <a:pt x="113" y="159"/>
                    <a:pt x="113" y="159"/>
                  </a:cubicBezTo>
                  <a:cubicBezTo>
                    <a:pt x="113" y="159"/>
                    <a:pt x="107" y="160"/>
                    <a:pt x="106" y="160"/>
                  </a:cubicBezTo>
                  <a:cubicBezTo>
                    <a:pt x="105" y="160"/>
                    <a:pt x="104" y="162"/>
                    <a:pt x="104" y="163"/>
                  </a:cubicBezTo>
                  <a:cubicBezTo>
                    <a:pt x="103" y="163"/>
                    <a:pt x="101" y="163"/>
                    <a:pt x="99" y="163"/>
                  </a:cubicBezTo>
                  <a:cubicBezTo>
                    <a:pt x="96" y="163"/>
                    <a:pt x="94" y="165"/>
                    <a:pt x="94" y="165"/>
                  </a:cubicBezTo>
                  <a:cubicBezTo>
                    <a:pt x="92" y="169"/>
                    <a:pt x="92" y="169"/>
                    <a:pt x="92" y="169"/>
                  </a:cubicBezTo>
                  <a:cubicBezTo>
                    <a:pt x="92" y="169"/>
                    <a:pt x="87" y="171"/>
                    <a:pt x="87" y="171"/>
                  </a:cubicBezTo>
                  <a:cubicBezTo>
                    <a:pt x="86" y="172"/>
                    <a:pt x="77" y="175"/>
                    <a:pt x="77" y="175"/>
                  </a:cubicBezTo>
                  <a:cubicBezTo>
                    <a:pt x="70" y="177"/>
                    <a:pt x="70" y="177"/>
                    <a:pt x="70" y="177"/>
                  </a:cubicBezTo>
                  <a:cubicBezTo>
                    <a:pt x="70" y="177"/>
                    <a:pt x="68" y="178"/>
                    <a:pt x="67" y="177"/>
                  </a:cubicBezTo>
                  <a:cubicBezTo>
                    <a:pt x="66" y="177"/>
                    <a:pt x="63" y="180"/>
                    <a:pt x="63" y="180"/>
                  </a:cubicBezTo>
                  <a:cubicBezTo>
                    <a:pt x="57" y="184"/>
                    <a:pt x="57" y="184"/>
                    <a:pt x="57" y="184"/>
                  </a:cubicBezTo>
                  <a:cubicBezTo>
                    <a:pt x="51" y="184"/>
                    <a:pt x="51" y="184"/>
                    <a:pt x="51" y="184"/>
                  </a:cubicBezTo>
                  <a:cubicBezTo>
                    <a:pt x="51" y="184"/>
                    <a:pt x="51" y="183"/>
                    <a:pt x="51" y="183"/>
                  </a:cubicBezTo>
                  <a:cubicBezTo>
                    <a:pt x="51" y="183"/>
                    <a:pt x="51" y="183"/>
                    <a:pt x="51" y="183"/>
                  </a:cubicBezTo>
                  <a:cubicBezTo>
                    <a:pt x="51" y="182"/>
                    <a:pt x="51" y="182"/>
                    <a:pt x="51" y="182"/>
                  </a:cubicBezTo>
                  <a:cubicBezTo>
                    <a:pt x="51" y="181"/>
                    <a:pt x="50" y="180"/>
                    <a:pt x="50" y="178"/>
                  </a:cubicBezTo>
                  <a:cubicBezTo>
                    <a:pt x="49" y="176"/>
                    <a:pt x="48" y="174"/>
                    <a:pt x="48" y="172"/>
                  </a:cubicBezTo>
                  <a:cubicBezTo>
                    <a:pt x="48" y="171"/>
                    <a:pt x="49" y="170"/>
                    <a:pt x="49" y="169"/>
                  </a:cubicBezTo>
                  <a:cubicBezTo>
                    <a:pt x="49" y="169"/>
                    <a:pt x="49" y="169"/>
                    <a:pt x="49" y="169"/>
                  </a:cubicBezTo>
                  <a:cubicBezTo>
                    <a:pt x="50" y="168"/>
                    <a:pt x="50" y="167"/>
                    <a:pt x="50" y="165"/>
                  </a:cubicBezTo>
                  <a:cubicBezTo>
                    <a:pt x="49" y="161"/>
                    <a:pt x="45" y="161"/>
                    <a:pt x="44" y="157"/>
                  </a:cubicBezTo>
                  <a:cubicBezTo>
                    <a:pt x="43" y="154"/>
                    <a:pt x="39" y="151"/>
                    <a:pt x="39" y="150"/>
                  </a:cubicBezTo>
                  <a:cubicBezTo>
                    <a:pt x="32" y="146"/>
                    <a:pt x="28" y="147"/>
                    <a:pt x="24" y="143"/>
                  </a:cubicBezTo>
                  <a:cubicBezTo>
                    <a:pt x="23" y="142"/>
                    <a:pt x="22" y="141"/>
                    <a:pt x="22" y="140"/>
                  </a:cubicBezTo>
                  <a:cubicBezTo>
                    <a:pt x="23" y="139"/>
                    <a:pt x="23" y="139"/>
                    <a:pt x="23" y="139"/>
                  </a:cubicBezTo>
                  <a:cubicBezTo>
                    <a:pt x="23" y="139"/>
                    <a:pt x="22" y="139"/>
                    <a:pt x="21" y="138"/>
                  </a:cubicBezTo>
                  <a:cubicBezTo>
                    <a:pt x="20" y="137"/>
                    <a:pt x="19" y="136"/>
                    <a:pt x="18" y="135"/>
                  </a:cubicBezTo>
                  <a:cubicBezTo>
                    <a:pt x="18" y="135"/>
                    <a:pt x="18" y="135"/>
                    <a:pt x="18" y="135"/>
                  </a:cubicBezTo>
                  <a:cubicBezTo>
                    <a:pt x="19" y="135"/>
                    <a:pt x="20" y="133"/>
                    <a:pt x="20" y="133"/>
                  </a:cubicBezTo>
                  <a:cubicBezTo>
                    <a:pt x="21" y="130"/>
                    <a:pt x="21" y="130"/>
                    <a:pt x="21" y="130"/>
                  </a:cubicBezTo>
                  <a:cubicBezTo>
                    <a:pt x="22" y="128"/>
                    <a:pt x="22" y="128"/>
                    <a:pt x="22" y="128"/>
                  </a:cubicBezTo>
                  <a:cubicBezTo>
                    <a:pt x="22" y="128"/>
                    <a:pt x="21" y="125"/>
                    <a:pt x="20" y="125"/>
                  </a:cubicBezTo>
                  <a:cubicBezTo>
                    <a:pt x="20" y="124"/>
                    <a:pt x="17" y="123"/>
                    <a:pt x="17" y="123"/>
                  </a:cubicBezTo>
                  <a:cubicBezTo>
                    <a:pt x="17" y="118"/>
                    <a:pt x="17" y="118"/>
                    <a:pt x="17" y="118"/>
                  </a:cubicBezTo>
                  <a:cubicBezTo>
                    <a:pt x="16" y="113"/>
                    <a:pt x="16" y="113"/>
                    <a:pt x="16" y="113"/>
                  </a:cubicBezTo>
                  <a:cubicBezTo>
                    <a:pt x="14" y="110"/>
                    <a:pt x="14" y="110"/>
                    <a:pt x="14" y="110"/>
                  </a:cubicBezTo>
                  <a:cubicBezTo>
                    <a:pt x="14" y="110"/>
                    <a:pt x="16" y="108"/>
                    <a:pt x="17" y="107"/>
                  </a:cubicBezTo>
                  <a:cubicBezTo>
                    <a:pt x="17" y="107"/>
                    <a:pt x="18" y="106"/>
                    <a:pt x="19" y="106"/>
                  </a:cubicBezTo>
                  <a:cubicBezTo>
                    <a:pt x="20" y="105"/>
                    <a:pt x="22" y="105"/>
                    <a:pt x="23" y="105"/>
                  </a:cubicBezTo>
                  <a:cubicBezTo>
                    <a:pt x="24" y="105"/>
                    <a:pt x="26" y="103"/>
                    <a:pt x="26" y="103"/>
                  </a:cubicBezTo>
                  <a:cubicBezTo>
                    <a:pt x="26" y="103"/>
                    <a:pt x="26" y="100"/>
                    <a:pt x="25" y="99"/>
                  </a:cubicBezTo>
                  <a:cubicBezTo>
                    <a:pt x="25" y="97"/>
                    <a:pt x="27" y="95"/>
                    <a:pt x="27" y="95"/>
                  </a:cubicBezTo>
                  <a:cubicBezTo>
                    <a:pt x="27" y="95"/>
                    <a:pt x="30" y="91"/>
                    <a:pt x="31" y="90"/>
                  </a:cubicBezTo>
                  <a:cubicBezTo>
                    <a:pt x="32" y="89"/>
                    <a:pt x="33" y="84"/>
                    <a:pt x="33" y="84"/>
                  </a:cubicBezTo>
                  <a:cubicBezTo>
                    <a:pt x="29" y="84"/>
                    <a:pt x="29" y="84"/>
                    <a:pt x="29" y="84"/>
                  </a:cubicBezTo>
                  <a:cubicBezTo>
                    <a:pt x="25" y="83"/>
                    <a:pt x="25" y="83"/>
                    <a:pt x="25" y="83"/>
                  </a:cubicBezTo>
                  <a:cubicBezTo>
                    <a:pt x="25" y="83"/>
                    <a:pt x="21" y="77"/>
                    <a:pt x="21" y="77"/>
                  </a:cubicBezTo>
                  <a:cubicBezTo>
                    <a:pt x="21" y="76"/>
                    <a:pt x="19" y="76"/>
                    <a:pt x="19" y="76"/>
                  </a:cubicBezTo>
                  <a:cubicBezTo>
                    <a:pt x="19" y="76"/>
                    <a:pt x="15" y="74"/>
                    <a:pt x="15" y="74"/>
                  </a:cubicBezTo>
                  <a:cubicBezTo>
                    <a:pt x="14" y="74"/>
                    <a:pt x="11" y="73"/>
                    <a:pt x="11" y="73"/>
                  </a:cubicBezTo>
                  <a:cubicBezTo>
                    <a:pt x="11" y="73"/>
                    <a:pt x="7" y="68"/>
                    <a:pt x="6" y="66"/>
                  </a:cubicBezTo>
                  <a:cubicBezTo>
                    <a:pt x="5" y="64"/>
                    <a:pt x="4" y="63"/>
                    <a:pt x="4" y="63"/>
                  </a:cubicBezTo>
                  <a:cubicBezTo>
                    <a:pt x="4" y="63"/>
                    <a:pt x="3" y="61"/>
                    <a:pt x="2" y="60"/>
                  </a:cubicBezTo>
                  <a:cubicBezTo>
                    <a:pt x="1" y="59"/>
                    <a:pt x="1" y="57"/>
                    <a:pt x="1" y="57"/>
                  </a:cubicBezTo>
                  <a:cubicBezTo>
                    <a:pt x="1" y="57"/>
                    <a:pt x="2" y="54"/>
                    <a:pt x="1" y="52"/>
                  </a:cubicBezTo>
                  <a:cubicBezTo>
                    <a:pt x="1" y="51"/>
                    <a:pt x="0" y="47"/>
                    <a:pt x="1" y="47"/>
                  </a:cubicBezTo>
                  <a:cubicBezTo>
                    <a:pt x="2" y="45"/>
                    <a:pt x="3" y="43"/>
                    <a:pt x="5" y="42"/>
                  </a:cubicBezTo>
                  <a:cubicBezTo>
                    <a:pt x="6" y="42"/>
                    <a:pt x="6" y="42"/>
                    <a:pt x="7" y="42"/>
                  </a:cubicBezTo>
                  <a:cubicBezTo>
                    <a:pt x="8" y="42"/>
                    <a:pt x="7" y="39"/>
                    <a:pt x="7" y="39"/>
                  </a:cubicBezTo>
                  <a:lnTo>
                    <a:pt x="7" y="38"/>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57" name="Freeform 212"/>
            <p:cNvSpPr>
              <a:spLocks noEditPoints="1"/>
            </p:cNvSpPr>
            <p:nvPr/>
          </p:nvSpPr>
          <p:spPr bwMode="auto">
            <a:xfrm>
              <a:off x="8212115" y="3121100"/>
              <a:ext cx="622278" cy="493289"/>
            </a:xfrm>
            <a:custGeom>
              <a:avLst/>
              <a:gdLst>
                <a:gd name="T0" fmla="*/ 3 w 273"/>
                <a:gd name="T1" fmla="*/ 68 h 223"/>
                <a:gd name="T2" fmla="*/ 41 w 273"/>
                <a:gd name="T3" fmla="*/ 71 h 223"/>
                <a:gd name="T4" fmla="*/ 60 w 273"/>
                <a:gd name="T5" fmla="*/ 70 h 223"/>
                <a:gd name="T6" fmla="*/ 73 w 273"/>
                <a:gd name="T7" fmla="*/ 54 h 223"/>
                <a:gd name="T8" fmla="*/ 49 w 273"/>
                <a:gd name="T9" fmla="*/ 36 h 223"/>
                <a:gd name="T10" fmla="*/ 65 w 273"/>
                <a:gd name="T11" fmla="*/ 28 h 223"/>
                <a:gd name="T12" fmla="*/ 87 w 273"/>
                <a:gd name="T13" fmla="*/ 33 h 223"/>
                <a:gd name="T14" fmla="*/ 101 w 273"/>
                <a:gd name="T15" fmla="*/ 44 h 223"/>
                <a:gd name="T16" fmla="*/ 128 w 273"/>
                <a:gd name="T17" fmla="*/ 54 h 223"/>
                <a:gd name="T18" fmla="*/ 145 w 273"/>
                <a:gd name="T19" fmla="*/ 30 h 223"/>
                <a:gd name="T20" fmla="*/ 161 w 273"/>
                <a:gd name="T21" fmla="*/ 0 h 223"/>
                <a:gd name="T22" fmla="*/ 202 w 273"/>
                <a:gd name="T23" fmla="*/ 43 h 223"/>
                <a:gd name="T24" fmla="*/ 227 w 273"/>
                <a:gd name="T25" fmla="*/ 63 h 223"/>
                <a:gd name="T26" fmla="*/ 260 w 273"/>
                <a:gd name="T27" fmla="*/ 65 h 223"/>
                <a:gd name="T28" fmla="*/ 262 w 273"/>
                <a:gd name="T29" fmla="*/ 72 h 223"/>
                <a:gd name="T30" fmla="*/ 240 w 273"/>
                <a:gd name="T31" fmla="*/ 85 h 223"/>
                <a:gd name="T32" fmla="*/ 233 w 273"/>
                <a:gd name="T33" fmla="*/ 106 h 223"/>
                <a:gd name="T34" fmla="*/ 236 w 273"/>
                <a:gd name="T35" fmla="*/ 125 h 223"/>
                <a:gd name="T36" fmla="*/ 243 w 273"/>
                <a:gd name="T37" fmla="*/ 148 h 223"/>
                <a:gd name="T38" fmla="*/ 237 w 273"/>
                <a:gd name="T39" fmla="*/ 172 h 223"/>
                <a:gd name="T40" fmla="*/ 229 w 273"/>
                <a:gd name="T41" fmla="*/ 161 h 223"/>
                <a:gd name="T42" fmla="*/ 223 w 273"/>
                <a:gd name="T43" fmla="*/ 178 h 223"/>
                <a:gd name="T44" fmla="*/ 230 w 273"/>
                <a:gd name="T45" fmla="*/ 201 h 223"/>
                <a:gd name="T46" fmla="*/ 211 w 273"/>
                <a:gd name="T47" fmla="*/ 207 h 223"/>
                <a:gd name="T48" fmla="*/ 195 w 273"/>
                <a:gd name="T49" fmla="*/ 200 h 223"/>
                <a:gd name="T50" fmla="*/ 193 w 273"/>
                <a:gd name="T51" fmla="*/ 177 h 223"/>
                <a:gd name="T52" fmla="*/ 189 w 273"/>
                <a:gd name="T53" fmla="*/ 154 h 223"/>
                <a:gd name="T54" fmla="*/ 152 w 273"/>
                <a:gd name="T55" fmla="*/ 156 h 223"/>
                <a:gd name="T56" fmla="*/ 123 w 273"/>
                <a:gd name="T57" fmla="*/ 193 h 223"/>
                <a:gd name="T58" fmla="*/ 98 w 273"/>
                <a:gd name="T59" fmla="*/ 195 h 223"/>
                <a:gd name="T60" fmla="*/ 96 w 273"/>
                <a:gd name="T61" fmla="*/ 182 h 223"/>
                <a:gd name="T62" fmla="*/ 98 w 273"/>
                <a:gd name="T63" fmla="*/ 169 h 223"/>
                <a:gd name="T64" fmla="*/ 89 w 273"/>
                <a:gd name="T65" fmla="*/ 162 h 223"/>
                <a:gd name="T66" fmla="*/ 91 w 273"/>
                <a:gd name="T67" fmla="*/ 154 h 223"/>
                <a:gd name="T68" fmla="*/ 89 w 273"/>
                <a:gd name="T69" fmla="*/ 147 h 223"/>
                <a:gd name="T70" fmla="*/ 78 w 273"/>
                <a:gd name="T71" fmla="*/ 142 h 223"/>
                <a:gd name="T72" fmla="*/ 62 w 273"/>
                <a:gd name="T73" fmla="*/ 137 h 223"/>
                <a:gd name="T74" fmla="*/ 47 w 273"/>
                <a:gd name="T75" fmla="*/ 132 h 223"/>
                <a:gd name="T76" fmla="*/ 50 w 273"/>
                <a:gd name="T77" fmla="*/ 125 h 223"/>
                <a:gd name="T78" fmla="*/ 55 w 273"/>
                <a:gd name="T79" fmla="*/ 116 h 223"/>
                <a:gd name="T80" fmla="*/ 44 w 273"/>
                <a:gd name="T81" fmla="*/ 111 h 223"/>
                <a:gd name="T82" fmla="*/ 26 w 273"/>
                <a:gd name="T83" fmla="*/ 100 h 223"/>
                <a:gd name="T84" fmla="*/ 24 w 273"/>
                <a:gd name="T85" fmla="*/ 88 h 223"/>
                <a:gd name="T86" fmla="*/ 24 w 273"/>
                <a:gd name="T87" fmla="*/ 83 h 223"/>
                <a:gd name="T88" fmla="*/ 16 w 273"/>
                <a:gd name="T89" fmla="*/ 76 h 223"/>
                <a:gd name="T90" fmla="*/ 4 w 273"/>
                <a:gd name="T91" fmla="*/ 76 h 223"/>
                <a:gd name="T92" fmla="*/ 10 w 273"/>
                <a:gd name="T93" fmla="*/ 182 h 223"/>
                <a:gd name="T94" fmla="*/ 26 w 273"/>
                <a:gd name="T95" fmla="*/ 198 h 223"/>
                <a:gd name="T96" fmla="*/ 44 w 273"/>
                <a:gd name="T97" fmla="*/ 209 h 223"/>
                <a:gd name="T98" fmla="*/ 76 w 273"/>
                <a:gd name="T99" fmla="*/ 223 h 223"/>
                <a:gd name="T100" fmla="*/ 78 w 273"/>
                <a:gd name="T101" fmla="*/ 204 h 223"/>
                <a:gd name="T102" fmla="*/ 69 w 273"/>
                <a:gd name="T103" fmla="*/ 195 h 223"/>
                <a:gd name="T104" fmla="*/ 61 w 273"/>
                <a:gd name="T105" fmla="*/ 180 h 223"/>
                <a:gd name="T106" fmla="*/ 34 w 273"/>
                <a:gd name="T107" fmla="*/ 186 h 223"/>
                <a:gd name="T108" fmla="*/ 18 w 273"/>
                <a:gd name="T109" fmla="*/ 18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 h="223">
                  <a:moveTo>
                    <a:pt x="0" y="75"/>
                  </a:moveTo>
                  <a:cubicBezTo>
                    <a:pt x="1" y="75"/>
                    <a:pt x="3" y="74"/>
                    <a:pt x="4" y="74"/>
                  </a:cubicBezTo>
                  <a:cubicBezTo>
                    <a:pt x="4" y="73"/>
                    <a:pt x="5" y="73"/>
                    <a:pt x="5" y="72"/>
                  </a:cubicBezTo>
                  <a:cubicBezTo>
                    <a:pt x="5" y="72"/>
                    <a:pt x="2" y="71"/>
                    <a:pt x="1" y="69"/>
                  </a:cubicBezTo>
                  <a:cubicBezTo>
                    <a:pt x="1" y="69"/>
                    <a:pt x="3" y="68"/>
                    <a:pt x="3" y="68"/>
                  </a:cubicBezTo>
                  <a:cubicBezTo>
                    <a:pt x="3" y="68"/>
                    <a:pt x="9" y="69"/>
                    <a:pt x="11" y="69"/>
                  </a:cubicBezTo>
                  <a:cubicBezTo>
                    <a:pt x="13" y="69"/>
                    <a:pt x="20" y="67"/>
                    <a:pt x="20" y="67"/>
                  </a:cubicBezTo>
                  <a:cubicBezTo>
                    <a:pt x="22" y="71"/>
                    <a:pt x="22" y="71"/>
                    <a:pt x="22" y="71"/>
                  </a:cubicBezTo>
                  <a:cubicBezTo>
                    <a:pt x="22" y="71"/>
                    <a:pt x="33" y="71"/>
                    <a:pt x="37" y="72"/>
                  </a:cubicBezTo>
                  <a:cubicBezTo>
                    <a:pt x="39" y="73"/>
                    <a:pt x="39" y="72"/>
                    <a:pt x="41" y="71"/>
                  </a:cubicBezTo>
                  <a:cubicBezTo>
                    <a:pt x="42" y="70"/>
                    <a:pt x="44" y="69"/>
                    <a:pt x="45" y="70"/>
                  </a:cubicBezTo>
                  <a:cubicBezTo>
                    <a:pt x="46" y="70"/>
                    <a:pt x="46" y="70"/>
                    <a:pt x="48" y="71"/>
                  </a:cubicBezTo>
                  <a:cubicBezTo>
                    <a:pt x="50" y="72"/>
                    <a:pt x="53" y="73"/>
                    <a:pt x="55" y="73"/>
                  </a:cubicBezTo>
                  <a:cubicBezTo>
                    <a:pt x="59" y="73"/>
                    <a:pt x="59" y="73"/>
                    <a:pt x="59" y="73"/>
                  </a:cubicBezTo>
                  <a:cubicBezTo>
                    <a:pt x="60" y="70"/>
                    <a:pt x="60" y="70"/>
                    <a:pt x="60" y="70"/>
                  </a:cubicBezTo>
                  <a:cubicBezTo>
                    <a:pt x="62" y="72"/>
                    <a:pt x="58" y="59"/>
                    <a:pt x="60" y="59"/>
                  </a:cubicBezTo>
                  <a:cubicBezTo>
                    <a:pt x="63" y="58"/>
                    <a:pt x="64" y="61"/>
                    <a:pt x="68" y="60"/>
                  </a:cubicBezTo>
                  <a:cubicBezTo>
                    <a:pt x="72" y="58"/>
                    <a:pt x="78" y="66"/>
                    <a:pt x="79" y="62"/>
                  </a:cubicBezTo>
                  <a:cubicBezTo>
                    <a:pt x="80" y="59"/>
                    <a:pt x="86" y="63"/>
                    <a:pt x="81" y="59"/>
                  </a:cubicBezTo>
                  <a:cubicBezTo>
                    <a:pt x="75" y="54"/>
                    <a:pt x="77" y="55"/>
                    <a:pt x="73" y="54"/>
                  </a:cubicBezTo>
                  <a:cubicBezTo>
                    <a:pt x="69" y="52"/>
                    <a:pt x="66" y="51"/>
                    <a:pt x="64" y="50"/>
                  </a:cubicBezTo>
                  <a:cubicBezTo>
                    <a:pt x="62" y="50"/>
                    <a:pt x="63" y="50"/>
                    <a:pt x="60" y="48"/>
                  </a:cubicBezTo>
                  <a:cubicBezTo>
                    <a:pt x="57" y="46"/>
                    <a:pt x="54" y="44"/>
                    <a:pt x="54" y="44"/>
                  </a:cubicBezTo>
                  <a:cubicBezTo>
                    <a:pt x="54" y="44"/>
                    <a:pt x="51" y="43"/>
                    <a:pt x="51" y="41"/>
                  </a:cubicBezTo>
                  <a:cubicBezTo>
                    <a:pt x="50" y="39"/>
                    <a:pt x="49" y="36"/>
                    <a:pt x="49" y="36"/>
                  </a:cubicBezTo>
                  <a:cubicBezTo>
                    <a:pt x="54" y="32"/>
                    <a:pt x="54" y="32"/>
                    <a:pt x="54" y="32"/>
                  </a:cubicBezTo>
                  <a:cubicBezTo>
                    <a:pt x="57" y="25"/>
                    <a:pt x="57" y="25"/>
                    <a:pt x="57" y="25"/>
                  </a:cubicBezTo>
                  <a:cubicBezTo>
                    <a:pt x="57" y="25"/>
                    <a:pt x="54" y="23"/>
                    <a:pt x="59" y="23"/>
                  </a:cubicBezTo>
                  <a:cubicBezTo>
                    <a:pt x="63" y="23"/>
                    <a:pt x="63" y="23"/>
                    <a:pt x="63" y="23"/>
                  </a:cubicBezTo>
                  <a:cubicBezTo>
                    <a:pt x="63" y="23"/>
                    <a:pt x="64" y="29"/>
                    <a:pt x="65" y="28"/>
                  </a:cubicBezTo>
                  <a:cubicBezTo>
                    <a:pt x="67" y="28"/>
                    <a:pt x="68" y="26"/>
                    <a:pt x="69" y="25"/>
                  </a:cubicBezTo>
                  <a:cubicBezTo>
                    <a:pt x="70" y="24"/>
                    <a:pt x="73" y="21"/>
                    <a:pt x="74" y="22"/>
                  </a:cubicBezTo>
                  <a:cubicBezTo>
                    <a:pt x="74" y="24"/>
                    <a:pt x="71" y="27"/>
                    <a:pt x="75" y="27"/>
                  </a:cubicBezTo>
                  <a:cubicBezTo>
                    <a:pt x="79" y="27"/>
                    <a:pt x="78" y="29"/>
                    <a:pt x="81" y="30"/>
                  </a:cubicBezTo>
                  <a:cubicBezTo>
                    <a:pt x="84" y="30"/>
                    <a:pt x="87" y="32"/>
                    <a:pt x="87" y="33"/>
                  </a:cubicBezTo>
                  <a:cubicBezTo>
                    <a:pt x="87" y="34"/>
                    <a:pt x="87" y="35"/>
                    <a:pt x="88" y="36"/>
                  </a:cubicBezTo>
                  <a:cubicBezTo>
                    <a:pt x="90" y="37"/>
                    <a:pt x="91" y="36"/>
                    <a:pt x="93" y="36"/>
                  </a:cubicBezTo>
                  <a:cubicBezTo>
                    <a:pt x="95" y="36"/>
                    <a:pt x="95" y="34"/>
                    <a:pt x="96" y="36"/>
                  </a:cubicBezTo>
                  <a:cubicBezTo>
                    <a:pt x="96" y="38"/>
                    <a:pt x="97" y="39"/>
                    <a:pt x="97" y="39"/>
                  </a:cubicBezTo>
                  <a:cubicBezTo>
                    <a:pt x="101" y="44"/>
                    <a:pt x="101" y="44"/>
                    <a:pt x="101" y="44"/>
                  </a:cubicBezTo>
                  <a:cubicBezTo>
                    <a:pt x="105" y="48"/>
                    <a:pt x="105" y="48"/>
                    <a:pt x="105" y="48"/>
                  </a:cubicBezTo>
                  <a:cubicBezTo>
                    <a:pt x="105" y="48"/>
                    <a:pt x="102" y="48"/>
                    <a:pt x="106" y="50"/>
                  </a:cubicBezTo>
                  <a:cubicBezTo>
                    <a:pt x="110" y="51"/>
                    <a:pt x="113" y="51"/>
                    <a:pt x="113" y="51"/>
                  </a:cubicBezTo>
                  <a:cubicBezTo>
                    <a:pt x="113" y="51"/>
                    <a:pt x="113" y="51"/>
                    <a:pt x="117" y="52"/>
                  </a:cubicBezTo>
                  <a:cubicBezTo>
                    <a:pt x="121" y="53"/>
                    <a:pt x="124" y="55"/>
                    <a:pt x="128" y="54"/>
                  </a:cubicBezTo>
                  <a:cubicBezTo>
                    <a:pt x="133" y="54"/>
                    <a:pt x="137" y="49"/>
                    <a:pt x="137" y="49"/>
                  </a:cubicBezTo>
                  <a:cubicBezTo>
                    <a:pt x="137" y="49"/>
                    <a:pt x="139" y="46"/>
                    <a:pt x="138" y="44"/>
                  </a:cubicBezTo>
                  <a:cubicBezTo>
                    <a:pt x="138" y="42"/>
                    <a:pt x="140" y="38"/>
                    <a:pt x="142" y="37"/>
                  </a:cubicBezTo>
                  <a:cubicBezTo>
                    <a:pt x="144" y="36"/>
                    <a:pt x="141" y="35"/>
                    <a:pt x="142" y="33"/>
                  </a:cubicBezTo>
                  <a:cubicBezTo>
                    <a:pt x="143" y="32"/>
                    <a:pt x="144" y="31"/>
                    <a:pt x="145" y="30"/>
                  </a:cubicBezTo>
                  <a:cubicBezTo>
                    <a:pt x="147" y="29"/>
                    <a:pt x="153" y="23"/>
                    <a:pt x="153" y="23"/>
                  </a:cubicBezTo>
                  <a:cubicBezTo>
                    <a:pt x="155" y="18"/>
                    <a:pt x="155" y="18"/>
                    <a:pt x="155" y="18"/>
                  </a:cubicBezTo>
                  <a:cubicBezTo>
                    <a:pt x="155" y="18"/>
                    <a:pt x="155" y="12"/>
                    <a:pt x="156" y="11"/>
                  </a:cubicBezTo>
                  <a:cubicBezTo>
                    <a:pt x="157" y="10"/>
                    <a:pt x="160" y="2"/>
                    <a:pt x="160" y="2"/>
                  </a:cubicBezTo>
                  <a:cubicBezTo>
                    <a:pt x="161" y="0"/>
                    <a:pt x="161" y="0"/>
                    <a:pt x="161" y="0"/>
                  </a:cubicBezTo>
                  <a:cubicBezTo>
                    <a:pt x="161" y="0"/>
                    <a:pt x="181" y="18"/>
                    <a:pt x="182" y="18"/>
                  </a:cubicBezTo>
                  <a:cubicBezTo>
                    <a:pt x="183" y="18"/>
                    <a:pt x="191" y="23"/>
                    <a:pt x="192" y="25"/>
                  </a:cubicBezTo>
                  <a:cubicBezTo>
                    <a:pt x="193" y="26"/>
                    <a:pt x="199" y="34"/>
                    <a:pt x="199" y="34"/>
                  </a:cubicBezTo>
                  <a:cubicBezTo>
                    <a:pt x="200" y="38"/>
                    <a:pt x="200" y="38"/>
                    <a:pt x="200" y="38"/>
                  </a:cubicBezTo>
                  <a:cubicBezTo>
                    <a:pt x="200" y="38"/>
                    <a:pt x="200" y="41"/>
                    <a:pt x="202" y="43"/>
                  </a:cubicBezTo>
                  <a:cubicBezTo>
                    <a:pt x="204" y="44"/>
                    <a:pt x="208" y="48"/>
                    <a:pt x="210" y="49"/>
                  </a:cubicBezTo>
                  <a:cubicBezTo>
                    <a:pt x="212" y="49"/>
                    <a:pt x="220" y="54"/>
                    <a:pt x="220" y="54"/>
                  </a:cubicBezTo>
                  <a:cubicBezTo>
                    <a:pt x="220" y="54"/>
                    <a:pt x="221" y="51"/>
                    <a:pt x="222" y="53"/>
                  </a:cubicBezTo>
                  <a:cubicBezTo>
                    <a:pt x="223" y="55"/>
                    <a:pt x="224" y="58"/>
                    <a:pt x="224" y="59"/>
                  </a:cubicBezTo>
                  <a:cubicBezTo>
                    <a:pt x="224" y="60"/>
                    <a:pt x="225" y="64"/>
                    <a:pt x="227" y="63"/>
                  </a:cubicBezTo>
                  <a:cubicBezTo>
                    <a:pt x="229" y="63"/>
                    <a:pt x="235" y="63"/>
                    <a:pt x="235" y="63"/>
                  </a:cubicBezTo>
                  <a:cubicBezTo>
                    <a:pt x="235" y="63"/>
                    <a:pt x="236" y="65"/>
                    <a:pt x="239" y="65"/>
                  </a:cubicBezTo>
                  <a:cubicBezTo>
                    <a:pt x="242" y="65"/>
                    <a:pt x="243" y="64"/>
                    <a:pt x="245" y="63"/>
                  </a:cubicBezTo>
                  <a:cubicBezTo>
                    <a:pt x="246" y="63"/>
                    <a:pt x="254" y="62"/>
                    <a:pt x="254" y="62"/>
                  </a:cubicBezTo>
                  <a:cubicBezTo>
                    <a:pt x="260" y="65"/>
                    <a:pt x="260" y="65"/>
                    <a:pt x="260" y="65"/>
                  </a:cubicBezTo>
                  <a:cubicBezTo>
                    <a:pt x="266" y="67"/>
                    <a:pt x="266" y="67"/>
                    <a:pt x="266" y="67"/>
                  </a:cubicBezTo>
                  <a:cubicBezTo>
                    <a:pt x="271" y="72"/>
                    <a:pt x="271" y="72"/>
                    <a:pt x="271" y="72"/>
                  </a:cubicBezTo>
                  <a:cubicBezTo>
                    <a:pt x="273" y="76"/>
                    <a:pt x="273" y="76"/>
                    <a:pt x="273" y="76"/>
                  </a:cubicBezTo>
                  <a:cubicBezTo>
                    <a:pt x="273" y="76"/>
                    <a:pt x="267" y="71"/>
                    <a:pt x="266" y="71"/>
                  </a:cubicBezTo>
                  <a:cubicBezTo>
                    <a:pt x="265" y="72"/>
                    <a:pt x="263" y="72"/>
                    <a:pt x="262" y="72"/>
                  </a:cubicBezTo>
                  <a:cubicBezTo>
                    <a:pt x="260" y="73"/>
                    <a:pt x="255" y="74"/>
                    <a:pt x="255" y="74"/>
                  </a:cubicBezTo>
                  <a:cubicBezTo>
                    <a:pt x="252" y="76"/>
                    <a:pt x="252" y="76"/>
                    <a:pt x="252" y="76"/>
                  </a:cubicBezTo>
                  <a:cubicBezTo>
                    <a:pt x="248" y="76"/>
                    <a:pt x="248" y="76"/>
                    <a:pt x="248" y="76"/>
                  </a:cubicBezTo>
                  <a:cubicBezTo>
                    <a:pt x="245" y="81"/>
                    <a:pt x="245" y="81"/>
                    <a:pt x="245" y="81"/>
                  </a:cubicBezTo>
                  <a:cubicBezTo>
                    <a:pt x="240" y="85"/>
                    <a:pt x="240" y="85"/>
                    <a:pt x="240" y="85"/>
                  </a:cubicBezTo>
                  <a:cubicBezTo>
                    <a:pt x="234" y="90"/>
                    <a:pt x="234" y="90"/>
                    <a:pt x="234" y="90"/>
                  </a:cubicBezTo>
                  <a:cubicBezTo>
                    <a:pt x="231" y="97"/>
                    <a:pt x="231" y="97"/>
                    <a:pt x="231" y="97"/>
                  </a:cubicBezTo>
                  <a:cubicBezTo>
                    <a:pt x="231" y="97"/>
                    <a:pt x="235" y="100"/>
                    <a:pt x="234" y="100"/>
                  </a:cubicBezTo>
                  <a:cubicBezTo>
                    <a:pt x="233" y="101"/>
                    <a:pt x="231" y="103"/>
                    <a:pt x="231" y="103"/>
                  </a:cubicBezTo>
                  <a:cubicBezTo>
                    <a:pt x="233" y="106"/>
                    <a:pt x="233" y="106"/>
                    <a:pt x="233" y="106"/>
                  </a:cubicBezTo>
                  <a:cubicBezTo>
                    <a:pt x="232" y="110"/>
                    <a:pt x="232" y="110"/>
                    <a:pt x="232" y="110"/>
                  </a:cubicBezTo>
                  <a:cubicBezTo>
                    <a:pt x="236" y="114"/>
                    <a:pt x="236" y="114"/>
                    <a:pt x="236" y="114"/>
                  </a:cubicBezTo>
                  <a:cubicBezTo>
                    <a:pt x="235" y="117"/>
                    <a:pt x="235" y="117"/>
                    <a:pt x="235" y="117"/>
                  </a:cubicBezTo>
                  <a:cubicBezTo>
                    <a:pt x="236" y="121"/>
                    <a:pt x="236" y="121"/>
                    <a:pt x="236" y="121"/>
                  </a:cubicBezTo>
                  <a:cubicBezTo>
                    <a:pt x="236" y="121"/>
                    <a:pt x="240" y="121"/>
                    <a:pt x="236" y="125"/>
                  </a:cubicBezTo>
                  <a:cubicBezTo>
                    <a:pt x="233" y="128"/>
                    <a:pt x="232" y="129"/>
                    <a:pt x="232" y="130"/>
                  </a:cubicBezTo>
                  <a:cubicBezTo>
                    <a:pt x="233" y="132"/>
                    <a:pt x="234" y="136"/>
                    <a:pt x="234" y="136"/>
                  </a:cubicBezTo>
                  <a:cubicBezTo>
                    <a:pt x="234" y="136"/>
                    <a:pt x="233" y="139"/>
                    <a:pt x="235" y="141"/>
                  </a:cubicBezTo>
                  <a:cubicBezTo>
                    <a:pt x="236" y="142"/>
                    <a:pt x="241" y="144"/>
                    <a:pt x="241" y="144"/>
                  </a:cubicBezTo>
                  <a:cubicBezTo>
                    <a:pt x="241" y="144"/>
                    <a:pt x="243" y="147"/>
                    <a:pt x="243" y="148"/>
                  </a:cubicBezTo>
                  <a:cubicBezTo>
                    <a:pt x="242" y="149"/>
                    <a:pt x="236" y="150"/>
                    <a:pt x="236" y="150"/>
                  </a:cubicBezTo>
                  <a:cubicBezTo>
                    <a:pt x="236" y="150"/>
                    <a:pt x="236" y="153"/>
                    <a:pt x="236" y="154"/>
                  </a:cubicBezTo>
                  <a:cubicBezTo>
                    <a:pt x="236" y="155"/>
                    <a:pt x="237" y="160"/>
                    <a:pt x="237" y="160"/>
                  </a:cubicBezTo>
                  <a:cubicBezTo>
                    <a:pt x="239" y="166"/>
                    <a:pt x="239" y="166"/>
                    <a:pt x="239" y="166"/>
                  </a:cubicBezTo>
                  <a:cubicBezTo>
                    <a:pt x="239" y="166"/>
                    <a:pt x="239" y="170"/>
                    <a:pt x="237" y="172"/>
                  </a:cubicBezTo>
                  <a:cubicBezTo>
                    <a:pt x="234" y="174"/>
                    <a:pt x="233" y="175"/>
                    <a:pt x="231" y="173"/>
                  </a:cubicBezTo>
                  <a:cubicBezTo>
                    <a:pt x="235" y="169"/>
                    <a:pt x="235" y="169"/>
                    <a:pt x="235" y="169"/>
                  </a:cubicBezTo>
                  <a:cubicBezTo>
                    <a:pt x="234" y="165"/>
                    <a:pt x="234" y="165"/>
                    <a:pt x="234" y="165"/>
                  </a:cubicBezTo>
                  <a:cubicBezTo>
                    <a:pt x="231" y="166"/>
                    <a:pt x="231" y="166"/>
                    <a:pt x="231" y="166"/>
                  </a:cubicBezTo>
                  <a:cubicBezTo>
                    <a:pt x="229" y="161"/>
                    <a:pt x="229" y="161"/>
                    <a:pt x="229" y="161"/>
                  </a:cubicBezTo>
                  <a:cubicBezTo>
                    <a:pt x="225" y="162"/>
                    <a:pt x="225" y="162"/>
                    <a:pt x="225" y="162"/>
                  </a:cubicBezTo>
                  <a:cubicBezTo>
                    <a:pt x="223" y="168"/>
                    <a:pt x="223" y="168"/>
                    <a:pt x="223" y="168"/>
                  </a:cubicBezTo>
                  <a:cubicBezTo>
                    <a:pt x="225" y="174"/>
                    <a:pt x="225" y="174"/>
                    <a:pt x="225" y="174"/>
                  </a:cubicBezTo>
                  <a:cubicBezTo>
                    <a:pt x="226" y="177"/>
                    <a:pt x="226" y="177"/>
                    <a:pt x="226" y="177"/>
                  </a:cubicBezTo>
                  <a:cubicBezTo>
                    <a:pt x="226" y="177"/>
                    <a:pt x="224" y="177"/>
                    <a:pt x="223" y="178"/>
                  </a:cubicBezTo>
                  <a:cubicBezTo>
                    <a:pt x="223" y="178"/>
                    <a:pt x="221" y="179"/>
                    <a:pt x="222" y="180"/>
                  </a:cubicBezTo>
                  <a:cubicBezTo>
                    <a:pt x="223" y="181"/>
                    <a:pt x="224" y="183"/>
                    <a:pt x="224" y="183"/>
                  </a:cubicBezTo>
                  <a:cubicBezTo>
                    <a:pt x="224" y="184"/>
                    <a:pt x="225" y="188"/>
                    <a:pt x="225" y="188"/>
                  </a:cubicBezTo>
                  <a:cubicBezTo>
                    <a:pt x="227" y="192"/>
                    <a:pt x="227" y="192"/>
                    <a:pt x="227" y="192"/>
                  </a:cubicBezTo>
                  <a:cubicBezTo>
                    <a:pt x="227" y="192"/>
                    <a:pt x="230" y="200"/>
                    <a:pt x="230" y="201"/>
                  </a:cubicBezTo>
                  <a:cubicBezTo>
                    <a:pt x="230" y="201"/>
                    <a:pt x="232" y="209"/>
                    <a:pt x="232" y="209"/>
                  </a:cubicBezTo>
                  <a:cubicBezTo>
                    <a:pt x="232" y="209"/>
                    <a:pt x="227" y="214"/>
                    <a:pt x="226" y="215"/>
                  </a:cubicBezTo>
                  <a:cubicBezTo>
                    <a:pt x="224" y="216"/>
                    <a:pt x="224" y="218"/>
                    <a:pt x="223" y="217"/>
                  </a:cubicBezTo>
                  <a:cubicBezTo>
                    <a:pt x="222" y="216"/>
                    <a:pt x="220" y="214"/>
                    <a:pt x="218" y="213"/>
                  </a:cubicBezTo>
                  <a:cubicBezTo>
                    <a:pt x="217" y="212"/>
                    <a:pt x="212" y="208"/>
                    <a:pt x="211" y="207"/>
                  </a:cubicBezTo>
                  <a:cubicBezTo>
                    <a:pt x="210" y="206"/>
                    <a:pt x="208" y="205"/>
                    <a:pt x="208" y="205"/>
                  </a:cubicBezTo>
                  <a:cubicBezTo>
                    <a:pt x="208" y="205"/>
                    <a:pt x="207" y="207"/>
                    <a:pt x="206" y="207"/>
                  </a:cubicBezTo>
                  <a:cubicBezTo>
                    <a:pt x="205" y="207"/>
                    <a:pt x="203" y="206"/>
                    <a:pt x="203" y="206"/>
                  </a:cubicBezTo>
                  <a:cubicBezTo>
                    <a:pt x="202" y="206"/>
                    <a:pt x="200" y="205"/>
                    <a:pt x="199" y="204"/>
                  </a:cubicBezTo>
                  <a:cubicBezTo>
                    <a:pt x="197" y="202"/>
                    <a:pt x="196" y="200"/>
                    <a:pt x="195" y="200"/>
                  </a:cubicBezTo>
                  <a:cubicBezTo>
                    <a:pt x="195" y="200"/>
                    <a:pt x="195" y="199"/>
                    <a:pt x="191" y="199"/>
                  </a:cubicBezTo>
                  <a:cubicBezTo>
                    <a:pt x="187" y="200"/>
                    <a:pt x="179" y="200"/>
                    <a:pt x="184" y="194"/>
                  </a:cubicBezTo>
                  <a:cubicBezTo>
                    <a:pt x="185" y="192"/>
                    <a:pt x="183" y="189"/>
                    <a:pt x="189" y="186"/>
                  </a:cubicBezTo>
                  <a:cubicBezTo>
                    <a:pt x="189" y="186"/>
                    <a:pt x="194" y="184"/>
                    <a:pt x="195" y="182"/>
                  </a:cubicBezTo>
                  <a:cubicBezTo>
                    <a:pt x="197" y="180"/>
                    <a:pt x="193" y="177"/>
                    <a:pt x="193" y="177"/>
                  </a:cubicBezTo>
                  <a:cubicBezTo>
                    <a:pt x="192" y="177"/>
                    <a:pt x="191" y="177"/>
                    <a:pt x="189" y="176"/>
                  </a:cubicBezTo>
                  <a:cubicBezTo>
                    <a:pt x="188" y="176"/>
                    <a:pt x="183" y="173"/>
                    <a:pt x="183" y="172"/>
                  </a:cubicBezTo>
                  <a:cubicBezTo>
                    <a:pt x="182" y="170"/>
                    <a:pt x="182" y="169"/>
                    <a:pt x="183" y="165"/>
                  </a:cubicBezTo>
                  <a:cubicBezTo>
                    <a:pt x="184" y="161"/>
                    <a:pt x="185" y="163"/>
                    <a:pt x="187" y="161"/>
                  </a:cubicBezTo>
                  <a:cubicBezTo>
                    <a:pt x="190" y="158"/>
                    <a:pt x="192" y="156"/>
                    <a:pt x="189" y="154"/>
                  </a:cubicBezTo>
                  <a:cubicBezTo>
                    <a:pt x="186" y="153"/>
                    <a:pt x="185" y="154"/>
                    <a:pt x="179" y="150"/>
                  </a:cubicBezTo>
                  <a:cubicBezTo>
                    <a:pt x="173" y="146"/>
                    <a:pt x="171" y="144"/>
                    <a:pt x="170" y="144"/>
                  </a:cubicBezTo>
                  <a:cubicBezTo>
                    <a:pt x="169" y="143"/>
                    <a:pt x="168" y="142"/>
                    <a:pt x="166" y="143"/>
                  </a:cubicBezTo>
                  <a:cubicBezTo>
                    <a:pt x="165" y="144"/>
                    <a:pt x="160" y="149"/>
                    <a:pt x="159" y="150"/>
                  </a:cubicBezTo>
                  <a:cubicBezTo>
                    <a:pt x="158" y="151"/>
                    <a:pt x="152" y="156"/>
                    <a:pt x="152" y="156"/>
                  </a:cubicBezTo>
                  <a:cubicBezTo>
                    <a:pt x="151" y="157"/>
                    <a:pt x="141" y="164"/>
                    <a:pt x="141" y="164"/>
                  </a:cubicBezTo>
                  <a:cubicBezTo>
                    <a:pt x="141" y="164"/>
                    <a:pt x="138" y="172"/>
                    <a:pt x="136" y="175"/>
                  </a:cubicBezTo>
                  <a:cubicBezTo>
                    <a:pt x="135" y="178"/>
                    <a:pt x="129" y="182"/>
                    <a:pt x="129" y="184"/>
                  </a:cubicBezTo>
                  <a:cubicBezTo>
                    <a:pt x="129" y="185"/>
                    <a:pt x="129" y="188"/>
                    <a:pt x="128" y="189"/>
                  </a:cubicBezTo>
                  <a:cubicBezTo>
                    <a:pt x="128" y="189"/>
                    <a:pt x="125" y="193"/>
                    <a:pt x="123" y="193"/>
                  </a:cubicBezTo>
                  <a:cubicBezTo>
                    <a:pt x="122" y="194"/>
                    <a:pt x="116" y="195"/>
                    <a:pt x="116" y="197"/>
                  </a:cubicBezTo>
                  <a:cubicBezTo>
                    <a:pt x="116" y="199"/>
                    <a:pt x="119" y="199"/>
                    <a:pt x="116" y="203"/>
                  </a:cubicBezTo>
                  <a:cubicBezTo>
                    <a:pt x="113" y="206"/>
                    <a:pt x="110" y="220"/>
                    <a:pt x="107" y="208"/>
                  </a:cubicBezTo>
                  <a:cubicBezTo>
                    <a:pt x="105" y="200"/>
                    <a:pt x="105" y="199"/>
                    <a:pt x="103" y="198"/>
                  </a:cubicBezTo>
                  <a:cubicBezTo>
                    <a:pt x="100" y="196"/>
                    <a:pt x="98" y="195"/>
                    <a:pt x="98" y="195"/>
                  </a:cubicBezTo>
                  <a:cubicBezTo>
                    <a:pt x="98" y="195"/>
                    <a:pt x="96" y="192"/>
                    <a:pt x="100" y="191"/>
                  </a:cubicBezTo>
                  <a:cubicBezTo>
                    <a:pt x="104" y="191"/>
                    <a:pt x="105" y="193"/>
                    <a:pt x="107" y="191"/>
                  </a:cubicBezTo>
                  <a:cubicBezTo>
                    <a:pt x="110" y="189"/>
                    <a:pt x="111" y="188"/>
                    <a:pt x="107" y="187"/>
                  </a:cubicBezTo>
                  <a:cubicBezTo>
                    <a:pt x="103" y="186"/>
                    <a:pt x="105" y="188"/>
                    <a:pt x="101" y="186"/>
                  </a:cubicBezTo>
                  <a:cubicBezTo>
                    <a:pt x="98" y="183"/>
                    <a:pt x="97" y="183"/>
                    <a:pt x="96" y="182"/>
                  </a:cubicBezTo>
                  <a:cubicBezTo>
                    <a:pt x="96" y="181"/>
                    <a:pt x="96" y="181"/>
                    <a:pt x="97" y="180"/>
                  </a:cubicBezTo>
                  <a:cubicBezTo>
                    <a:pt x="99" y="177"/>
                    <a:pt x="99" y="177"/>
                    <a:pt x="99" y="177"/>
                  </a:cubicBezTo>
                  <a:cubicBezTo>
                    <a:pt x="99" y="177"/>
                    <a:pt x="99" y="177"/>
                    <a:pt x="98" y="177"/>
                  </a:cubicBezTo>
                  <a:cubicBezTo>
                    <a:pt x="98" y="175"/>
                    <a:pt x="100" y="173"/>
                    <a:pt x="100" y="171"/>
                  </a:cubicBezTo>
                  <a:cubicBezTo>
                    <a:pt x="100" y="170"/>
                    <a:pt x="99" y="169"/>
                    <a:pt x="98" y="169"/>
                  </a:cubicBezTo>
                  <a:cubicBezTo>
                    <a:pt x="97" y="169"/>
                    <a:pt x="98" y="169"/>
                    <a:pt x="96" y="169"/>
                  </a:cubicBezTo>
                  <a:cubicBezTo>
                    <a:pt x="96" y="168"/>
                    <a:pt x="95" y="168"/>
                    <a:pt x="95" y="167"/>
                  </a:cubicBezTo>
                  <a:cubicBezTo>
                    <a:pt x="94" y="166"/>
                    <a:pt x="94" y="166"/>
                    <a:pt x="94" y="166"/>
                  </a:cubicBezTo>
                  <a:cubicBezTo>
                    <a:pt x="90" y="166"/>
                    <a:pt x="90" y="166"/>
                    <a:pt x="90" y="166"/>
                  </a:cubicBezTo>
                  <a:cubicBezTo>
                    <a:pt x="89" y="162"/>
                    <a:pt x="89" y="162"/>
                    <a:pt x="89" y="162"/>
                  </a:cubicBezTo>
                  <a:cubicBezTo>
                    <a:pt x="89" y="162"/>
                    <a:pt x="92" y="163"/>
                    <a:pt x="93" y="163"/>
                  </a:cubicBezTo>
                  <a:cubicBezTo>
                    <a:pt x="94" y="163"/>
                    <a:pt x="98" y="160"/>
                    <a:pt x="98" y="160"/>
                  </a:cubicBezTo>
                  <a:cubicBezTo>
                    <a:pt x="98" y="160"/>
                    <a:pt x="96" y="159"/>
                    <a:pt x="95" y="159"/>
                  </a:cubicBezTo>
                  <a:cubicBezTo>
                    <a:pt x="94" y="159"/>
                    <a:pt x="94" y="156"/>
                    <a:pt x="94" y="156"/>
                  </a:cubicBezTo>
                  <a:cubicBezTo>
                    <a:pt x="91" y="154"/>
                    <a:pt x="91" y="154"/>
                    <a:pt x="91" y="154"/>
                  </a:cubicBezTo>
                  <a:cubicBezTo>
                    <a:pt x="87" y="153"/>
                    <a:pt x="87" y="153"/>
                    <a:pt x="87" y="153"/>
                  </a:cubicBezTo>
                  <a:cubicBezTo>
                    <a:pt x="87" y="153"/>
                    <a:pt x="86" y="152"/>
                    <a:pt x="85" y="152"/>
                  </a:cubicBezTo>
                  <a:cubicBezTo>
                    <a:pt x="85" y="151"/>
                    <a:pt x="85" y="150"/>
                    <a:pt x="85" y="150"/>
                  </a:cubicBezTo>
                  <a:cubicBezTo>
                    <a:pt x="86" y="149"/>
                    <a:pt x="86" y="149"/>
                    <a:pt x="86" y="149"/>
                  </a:cubicBezTo>
                  <a:cubicBezTo>
                    <a:pt x="89" y="147"/>
                    <a:pt x="89" y="147"/>
                    <a:pt x="89" y="147"/>
                  </a:cubicBezTo>
                  <a:cubicBezTo>
                    <a:pt x="89" y="144"/>
                    <a:pt x="89" y="144"/>
                    <a:pt x="89" y="144"/>
                  </a:cubicBezTo>
                  <a:cubicBezTo>
                    <a:pt x="89" y="141"/>
                    <a:pt x="89" y="141"/>
                    <a:pt x="89" y="141"/>
                  </a:cubicBezTo>
                  <a:cubicBezTo>
                    <a:pt x="87" y="141"/>
                    <a:pt x="87" y="141"/>
                    <a:pt x="87" y="141"/>
                  </a:cubicBezTo>
                  <a:cubicBezTo>
                    <a:pt x="87" y="141"/>
                    <a:pt x="83" y="143"/>
                    <a:pt x="81" y="141"/>
                  </a:cubicBezTo>
                  <a:cubicBezTo>
                    <a:pt x="79" y="140"/>
                    <a:pt x="80" y="141"/>
                    <a:pt x="78" y="142"/>
                  </a:cubicBezTo>
                  <a:cubicBezTo>
                    <a:pt x="77" y="142"/>
                    <a:pt x="75" y="144"/>
                    <a:pt x="75" y="144"/>
                  </a:cubicBezTo>
                  <a:cubicBezTo>
                    <a:pt x="75" y="144"/>
                    <a:pt x="74" y="145"/>
                    <a:pt x="72" y="145"/>
                  </a:cubicBezTo>
                  <a:cubicBezTo>
                    <a:pt x="71" y="145"/>
                    <a:pt x="71" y="142"/>
                    <a:pt x="71" y="142"/>
                  </a:cubicBezTo>
                  <a:cubicBezTo>
                    <a:pt x="66" y="141"/>
                    <a:pt x="66" y="141"/>
                    <a:pt x="66" y="141"/>
                  </a:cubicBezTo>
                  <a:cubicBezTo>
                    <a:pt x="62" y="137"/>
                    <a:pt x="62" y="137"/>
                    <a:pt x="62" y="137"/>
                  </a:cubicBezTo>
                  <a:cubicBezTo>
                    <a:pt x="56" y="137"/>
                    <a:pt x="56" y="137"/>
                    <a:pt x="56" y="137"/>
                  </a:cubicBezTo>
                  <a:cubicBezTo>
                    <a:pt x="54" y="136"/>
                    <a:pt x="54" y="136"/>
                    <a:pt x="54" y="136"/>
                  </a:cubicBezTo>
                  <a:cubicBezTo>
                    <a:pt x="52" y="134"/>
                    <a:pt x="52" y="134"/>
                    <a:pt x="52" y="134"/>
                  </a:cubicBezTo>
                  <a:cubicBezTo>
                    <a:pt x="52" y="134"/>
                    <a:pt x="51" y="132"/>
                    <a:pt x="50" y="132"/>
                  </a:cubicBezTo>
                  <a:cubicBezTo>
                    <a:pt x="48" y="131"/>
                    <a:pt x="48" y="132"/>
                    <a:pt x="47" y="132"/>
                  </a:cubicBezTo>
                  <a:cubicBezTo>
                    <a:pt x="46" y="132"/>
                    <a:pt x="46" y="132"/>
                    <a:pt x="43" y="132"/>
                  </a:cubicBezTo>
                  <a:cubicBezTo>
                    <a:pt x="41" y="132"/>
                    <a:pt x="41" y="130"/>
                    <a:pt x="41" y="130"/>
                  </a:cubicBezTo>
                  <a:cubicBezTo>
                    <a:pt x="41" y="130"/>
                    <a:pt x="42" y="128"/>
                    <a:pt x="42" y="127"/>
                  </a:cubicBezTo>
                  <a:cubicBezTo>
                    <a:pt x="42" y="127"/>
                    <a:pt x="44" y="127"/>
                    <a:pt x="44" y="127"/>
                  </a:cubicBezTo>
                  <a:cubicBezTo>
                    <a:pt x="45" y="126"/>
                    <a:pt x="48" y="125"/>
                    <a:pt x="50" y="125"/>
                  </a:cubicBezTo>
                  <a:cubicBezTo>
                    <a:pt x="51" y="125"/>
                    <a:pt x="51" y="125"/>
                    <a:pt x="53" y="124"/>
                  </a:cubicBezTo>
                  <a:cubicBezTo>
                    <a:pt x="54" y="124"/>
                    <a:pt x="54" y="123"/>
                    <a:pt x="54" y="123"/>
                  </a:cubicBezTo>
                  <a:cubicBezTo>
                    <a:pt x="54" y="123"/>
                    <a:pt x="54" y="119"/>
                    <a:pt x="54" y="119"/>
                  </a:cubicBezTo>
                  <a:cubicBezTo>
                    <a:pt x="54" y="118"/>
                    <a:pt x="54" y="118"/>
                    <a:pt x="55" y="118"/>
                  </a:cubicBezTo>
                  <a:cubicBezTo>
                    <a:pt x="55" y="117"/>
                    <a:pt x="55" y="116"/>
                    <a:pt x="55" y="116"/>
                  </a:cubicBezTo>
                  <a:cubicBezTo>
                    <a:pt x="55" y="116"/>
                    <a:pt x="54" y="114"/>
                    <a:pt x="54" y="113"/>
                  </a:cubicBezTo>
                  <a:cubicBezTo>
                    <a:pt x="53" y="111"/>
                    <a:pt x="52" y="112"/>
                    <a:pt x="52" y="112"/>
                  </a:cubicBezTo>
                  <a:cubicBezTo>
                    <a:pt x="50" y="112"/>
                    <a:pt x="50" y="112"/>
                    <a:pt x="50" y="112"/>
                  </a:cubicBezTo>
                  <a:cubicBezTo>
                    <a:pt x="50" y="112"/>
                    <a:pt x="47" y="112"/>
                    <a:pt x="47" y="111"/>
                  </a:cubicBezTo>
                  <a:cubicBezTo>
                    <a:pt x="46" y="111"/>
                    <a:pt x="44" y="111"/>
                    <a:pt x="44" y="111"/>
                  </a:cubicBezTo>
                  <a:cubicBezTo>
                    <a:pt x="41" y="108"/>
                    <a:pt x="41" y="108"/>
                    <a:pt x="41" y="108"/>
                  </a:cubicBezTo>
                  <a:cubicBezTo>
                    <a:pt x="41" y="108"/>
                    <a:pt x="39" y="108"/>
                    <a:pt x="37" y="108"/>
                  </a:cubicBezTo>
                  <a:cubicBezTo>
                    <a:pt x="35" y="107"/>
                    <a:pt x="33" y="106"/>
                    <a:pt x="33" y="106"/>
                  </a:cubicBezTo>
                  <a:cubicBezTo>
                    <a:pt x="27" y="102"/>
                    <a:pt x="27" y="102"/>
                    <a:pt x="27" y="102"/>
                  </a:cubicBezTo>
                  <a:cubicBezTo>
                    <a:pt x="26" y="100"/>
                    <a:pt x="26" y="100"/>
                    <a:pt x="26" y="100"/>
                  </a:cubicBezTo>
                  <a:cubicBezTo>
                    <a:pt x="24" y="99"/>
                    <a:pt x="24" y="99"/>
                    <a:pt x="24" y="99"/>
                  </a:cubicBezTo>
                  <a:cubicBezTo>
                    <a:pt x="24" y="99"/>
                    <a:pt x="21" y="95"/>
                    <a:pt x="21" y="94"/>
                  </a:cubicBezTo>
                  <a:cubicBezTo>
                    <a:pt x="21" y="94"/>
                    <a:pt x="21" y="94"/>
                    <a:pt x="22" y="93"/>
                  </a:cubicBezTo>
                  <a:cubicBezTo>
                    <a:pt x="22" y="93"/>
                    <a:pt x="22" y="92"/>
                    <a:pt x="23" y="91"/>
                  </a:cubicBezTo>
                  <a:cubicBezTo>
                    <a:pt x="23" y="90"/>
                    <a:pt x="24" y="89"/>
                    <a:pt x="24" y="88"/>
                  </a:cubicBezTo>
                  <a:cubicBezTo>
                    <a:pt x="24" y="88"/>
                    <a:pt x="25" y="87"/>
                    <a:pt x="26" y="87"/>
                  </a:cubicBezTo>
                  <a:cubicBezTo>
                    <a:pt x="27" y="87"/>
                    <a:pt x="28" y="86"/>
                    <a:pt x="28" y="86"/>
                  </a:cubicBezTo>
                  <a:cubicBezTo>
                    <a:pt x="28" y="85"/>
                    <a:pt x="28" y="84"/>
                    <a:pt x="29" y="83"/>
                  </a:cubicBezTo>
                  <a:cubicBezTo>
                    <a:pt x="29" y="82"/>
                    <a:pt x="27" y="83"/>
                    <a:pt x="26" y="82"/>
                  </a:cubicBezTo>
                  <a:cubicBezTo>
                    <a:pt x="25" y="82"/>
                    <a:pt x="25" y="82"/>
                    <a:pt x="24" y="83"/>
                  </a:cubicBezTo>
                  <a:cubicBezTo>
                    <a:pt x="23" y="83"/>
                    <a:pt x="22" y="81"/>
                    <a:pt x="22" y="81"/>
                  </a:cubicBezTo>
                  <a:cubicBezTo>
                    <a:pt x="22" y="80"/>
                    <a:pt x="20" y="80"/>
                    <a:pt x="19" y="79"/>
                  </a:cubicBezTo>
                  <a:cubicBezTo>
                    <a:pt x="18" y="79"/>
                    <a:pt x="18" y="79"/>
                    <a:pt x="18" y="78"/>
                  </a:cubicBezTo>
                  <a:cubicBezTo>
                    <a:pt x="17" y="77"/>
                    <a:pt x="18" y="77"/>
                    <a:pt x="17" y="77"/>
                  </a:cubicBezTo>
                  <a:cubicBezTo>
                    <a:pt x="17" y="76"/>
                    <a:pt x="16" y="76"/>
                    <a:pt x="16" y="76"/>
                  </a:cubicBezTo>
                  <a:cubicBezTo>
                    <a:pt x="16" y="76"/>
                    <a:pt x="15" y="78"/>
                    <a:pt x="14" y="78"/>
                  </a:cubicBezTo>
                  <a:cubicBezTo>
                    <a:pt x="13" y="78"/>
                    <a:pt x="12" y="77"/>
                    <a:pt x="12" y="77"/>
                  </a:cubicBezTo>
                  <a:cubicBezTo>
                    <a:pt x="11" y="77"/>
                    <a:pt x="10" y="77"/>
                    <a:pt x="9" y="78"/>
                  </a:cubicBezTo>
                  <a:cubicBezTo>
                    <a:pt x="9" y="78"/>
                    <a:pt x="7" y="77"/>
                    <a:pt x="7" y="77"/>
                  </a:cubicBezTo>
                  <a:cubicBezTo>
                    <a:pt x="7" y="76"/>
                    <a:pt x="4" y="76"/>
                    <a:pt x="4" y="76"/>
                  </a:cubicBezTo>
                  <a:cubicBezTo>
                    <a:pt x="4" y="76"/>
                    <a:pt x="4" y="77"/>
                    <a:pt x="3" y="77"/>
                  </a:cubicBezTo>
                  <a:cubicBezTo>
                    <a:pt x="2" y="78"/>
                    <a:pt x="1" y="77"/>
                    <a:pt x="1" y="77"/>
                  </a:cubicBezTo>
                  <a:cubicBezTo>
                    <a:pt x="0" y="77"/>
                    <a:pt x="0" y="76"/>
                    <a:pt x="0" y="75"/>
                  </a:cubicBezTo>
                  <a:close/>
                  <a:moveTo>
                    <a:pt x="10" y="182"/>
                  </a:moveTo>
                  <a:cubicBezTo>
                    <a:pt x="10" y="182"/>
                    <a:pt x="10" y="182"/>
                    <a:pt x="10" y="182"/>
                  </a:cubicBezTo>
                  <a:cubicBezTo>
                    <a:pt x="10" y="185"/>
                    <a:pt x="10" y="185"/>
                    <a:pt x="10" y="185"/>
                  </a:cubicBezTo>
                  <a:cubicBezTo>
                    <a:pt x="16" y="187"/>
                    <a:pt x="16" y="187"/>
                    <a:pt x="16" y="187"/>
                  </a:cubicBezTo>
                  <a:cubicBezTo>
                    <a:pt x="20" y="190"/>
                    <a:pt x="20" y="190"/>
                    <a:pt x="20" y="190"/>
                  </a:cubicBezTo>
                  <a:cubicBezTo>
                    <a:pt x="20" y="190"/>
                    <a:pt x="22" y="195"/>
                    <a:pt x="22" y="196"/>
                  </a:cubicBezTo>
                  <a:cubicBezTo>
                    <a:pt x="22" y="198"/>
                    <a:pt x="25" y="198"/>
                    <a:pt x="26" y="198"/>
                  </a:cubicBezTo>
                  <a:cubicBezTo>
                    <a:pt x="26" y="198"/>
                    <a:pt x="30" y="199"/>
                    <a:pt x="30" y="199"/>
                  </a:cubicBezTo>
                  <a:cubicBezTo>
                    <a:pt x="30" y="199"/>
                    <a:pt x="32" y="201"/>
                    <a:pt x="33" y="202"/>
                  </a:cubicBezTo>
                  <a:cubicBezTo>
                    <a:pt x="33" y="203"/>
                    <a:pt x="33" y="205"/>
                    <a:pt x="33" y="205"/>
                  </a:cubicBezTo>
                  <a:cubicBezTo>
                    <a:pt x="37" y="209"/>
                    <a:pt x="37" y="209"/>
                    <a:pt x="37" y="209"/>
                  </a:cubicBezTo>
                  <a:cubicBezTo>
                    <a:pt x="44" y="209"/>
                    <a:pt x="44" y="209"/>
                    <a:pt x="44" y="209"/>
                  </a:cubicBezTo>
                  <a:cubicBezTo>
                    <a:pt x="44" y="209"/>
                    <a:pt x="51" y="215"/>
                    <a:pt x="52" y="216"/>
                  </a:cubicBezTo>
                  <a:cubicBezTo>
                    <a:pt x="52" y="217"/>
                    <a:pt x="56" y="221"/>
                    <a:pt x="56" y="221"/>
                  </a:cubicBezTo>
                  <a:cubicBezTo>
                    <a:pt x="56" y="221"/>
                    <a:pt x="63" y="221"/>
                    <a:pt x="64" y="221"/>
                  </a:cubicBezTo>
                  <a:cubicBezTo>
                    <a:pt x="64" y="221"/>
                    <a:pt x="71" y="221"/>
                    <a:pt x="71" y="221"/>
                  </a:cubicBezTo>
                  <a:cubicBezTo>
                    <a:pt x="76" y="223"/>
                    <a:pt x="76" y="223"/>
                    <a:pt x="76" y="223"/>
                  </a:cubicBezTo>
                  <a:cubicBezTo>
                    <a:pt x="81" y="222"/>
                    <a:pt x="81" y="222"/>
                    <a:pt x="81" y="222"/>
                  </a:cubicBezTo>
                  <a:cubicBezTo>
                    <a:pt x="92" y="219"/>
                    <a:pt x="92" y="219"/>
                    <a:pt x="92" y="219"/>
                  </a:cubicBezTo>
                  <a:cubicBezTo>
                    <a:pt x="92" y="219"/>
                    <a:pt x="89" y="217"/>
                    <a:pt x="89" y="217"/>
                  </a:cubicBezTo>
                  <a:cubicBezTo>
                    <a:pt x="89" y="216"/>
                    <a:pt x="85" y="211"/>
                    <a:pt x="85" y="211"/>
                  </a:cubicBezTo>
                  <a:cubicBezTo>
                    <a:pt x="85" y="211"/>
                    <a:pt x="79" y="204"/>
                    <a:pt x="78" y="204"/>
                  </a:cubicBezTo>
                  <a:cubicBezTo>
                    <a:pt x="78" y="203"/>
                    <a:pt x="77" y="202"/>
                    <a:pt x="77" y="201"/>
                  </a:cubicBezTo>
                  <a:cubicBezTo>
                    <a:pt x="77" y="199"/>
                    <a:pt x="78" y="198"/>
                    <a:pt x="78" y="197"/>
                  </a:cubicBezTo>
                  <a:cubicBezTo>
                    <a:pt x="79" y="196"/>
                    <a:pt x="79" y="194"/>
                    <a:pt x="79" y="194"/>
                  </a:cubicBezTo>
                  <a:cubicBezTo>
                    <a:pt x="79" y="194"/>
                    <a:pt x="76" y="194"/>
                    <a:pt x="74" y="194"/>
                  </a:cubicBezTo>
                  <a:cubicBezTo>
                    <a:pt x="73" y="194"/>
                    <a:pt x="71" y="195"/>
                    <a:pt x="69" y="195"/>
                  </a:cubicBezTo>
                  <a:cubicBezTo>
                    <a:pt x="68" y="195"/>
                    <a:pt x="66" y="194"/>
                    <a:pt x="66" y="194"/>
                  </a:cubicBezTo>
                  <a:cubicBezTo>
                    <a:pt x="65" y="194"/>
                    <a:pt x="65" y="191"/>
                    <a:pt x="65" y="191"/>
                  </a:cubicBezTo>
                  <a:cubicBezTo>
                    <a:pt x="67" y="187"/>
                    <a:pt x="67" y="187"/>
                    <a:pt x="67" y="187"/>
                  </a:cubicBezTo>
                  <a:cubicBezTo>
                    <a:pt x="65" y="184"/>
                    <a:pt x="65" y="184"/>
                    <a:pt x="65" y="184"/>
                  </a:cubicBezTo>
                  <a:cubicBezTo>
                    <a:pt x="61" y="180"/>
                    <a:pt x="61" y="180"/>
                    <a:pt x="61" y="180"/>
                  </a:cubicBezTo>
                  <a:cubicBezTo>
                    <a:pt x="61" y="180"/>
                    <a:pt x="54" y="183"/>
                    <a:pt x="53" y="183"/>
                  </a:cubicBezTo>
                  <a:cubicBezTo>
                    <a:pt x="52" y="183"/>
                    <a:pt x="48" y="188"/>
                    <a:pt x="47" y="188"/>
                  </a:cubicBezTo>
                  <a:cubicBezTo>
                    <a:pt x="47" y="188"/>
                    <a:pt x="44" y="185"/>
                    <a:pt x="44" y="185"/>
                  </a:cubicBezTo>
                  <a:cubicBezTo>
                    <a:pt x="36" y="183"/>
                    <a:pt x="36" y="183"/>
                    <a:pt x="36" y="183"/>
                  </a:cubicBezTo>
                  <a:cubicBezTo>
                    <a:pt x="36" y="183"/>
                    <a:pt x="35" y="185"/>
                    <a:pt x="34" y="186"/>
                  </a:cubicBezTo>
                  <a:cubicBezTo>
                    <a:pt x="33" y="187"/>
                    <a:pt x="32" y="186"/>
                    <a:pt x="32" y="185"/>
                  </a:cubicBezTo>
                  <a:cubicBezTo>
                    <a:pt x="31" y="183"/>
                    <a:pt x="33" y="180"/>
                    <a:pt x="33" y="180"/>
                  </a:cubicBezTo>
                  <a:cubicBezTo>
                    <a:pt x="27" y="177"/>
                    <a:pt x="27" y="177"/>
                    <a:pt x="27" y="177"/>
                  </a:cubicBezTo>
                  <a:cubicBezTo>
                    <a:pt x="23" y="175"/>
                    <a:pt x="23" y="175"/>
                    <a:pt x="23" y="175"/>
                  </a:cubicBezTo>
                  <a:cubicBezTo>
                    <a:pt x="18" y="180"/>
                    <a:pt x="18" y="180"/>
                    <a:pt x="18" y="180"/>
                  </a:cubicBezTo>
                  <a:cubicBezTo>
                    <a:pt x="18" y="180"/>
                    <a:pt x="11" y="181"/>
                    <a:pt x="10" y="182"/>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58" name="Freeform 221"/>
            <p:cNvSpPr>
              <a:spLocks noEditPoints="1"/>
            </p:cNvSpPr>
            <p:nvPr/>
          </p:nvSpPr>
          <p:spPr bwMode="auto">
            <a:xfrm>
              <a:off x="4983088" y="2966615"/>
              <a:ext cx="635471" cy="313233"/>
            </a:xfrm>
            <a:custGeom>
              <a:avLst/>
              <a:gdLst>
                <a:gd name="T0" fmla="*/ 196 w 279"/>
                <a:gd name="T1" fmla="*/ 4 h 142"/>
                <a:gd name="T2" fmla="*/ 219 w 279"/>
                <a:gd name="T3" fmla="*/ 5 h 142"/>
                <a:gd name="T4" fmla="*/ 249 w 279"/>
                <a:gd name="T5" fmla="*/ 8 h 142"/>
                <a:gd name="T6" fmla="*/ 268 w 279"/>
                <a:gd name="T7" fmla="*/ 17 h 142"/>
                <a:gd name="T8" fmla="*/ 266 w 279"/>
                <a:gd name="T9" fmla="*/ 29 h 142"/>
                <a:gd name="T10" fmla="*/ 271 w 279"/>
                <a:gd name="T11" fmla="*/ 39 h 142"/>
                <a:gd name="T12" fmla="*/ 277 w 279"/>
                <a:gd name="T13" fmla="*/ 56 h 142"/>
                <a:gd name="T14" fmla="*/ 259 w 279"/>
                <a:gd name="T15" fmla="*/ 63 h 142"/>
                <a:gd name="T16" fmla="*/ 260 w 279"/>
                <a:gd name="T17" fmla="*/ 82 h 142"/>
                <a:gd name="T18" fmla="*/ 255 w 279"/>
                <a:gd name="T19" fmla="*/ 104 h 142"/>
                <a:gd name="T20" fmla="*/ 238 w 279"/>
                <a:gd name="T21" fmla="*/ 121 h 142"/>
                <a:gd name="T22" fmla="*/ 206 w 279"/>
                <a:gd name="T23" fmla="*/ 128 h 142"/>
                <a:gd name="T24" fmla="*/ 191 w 279"/>
                <a:gd name="T25" fmla="*/ 142 h 142"/>
                <a:gd name="T26" fmla="*/ 146 w 279"/>
                <a:gd name="T27" fmla="*/ 138 h 142"/>
                <a:gd name="T28" fmla="*/ 104 w 279"/>
                <a:gd name="T29" fmla="*/ 126 h 142"/>
                <a:gd name="T30" fmla="*/ 94 w 279"/>
                <a:gd name="T31" fmla="*/ 112 h 142"/>
                <a:gd name="T32" fmla="*/ 60 w 279"/>
                <a:gd name="T33" fmla="*/ 121 h 142"/>
                <a:gd name="T34" fmla="*/ 39 w 279"/>
                <a:gd name="T35" fmla="*/ 126 h 142"/>
                <a:gd name="T36" fmla="*/ 37 w 279"/>
                <a:gd name="T37" fmla="*/ 118 h 142"/>
                <a:gd name="T38" fmla="*/ 31 w 279"/>
                <a:gd name="T39" fmla="*/ 120 h 142"/>
                <a:gd name="T40" fmla="*/ 26 w 279"/>
                <a:gd name="T41" fmla="*/ 124 h 142"/>
                <a:gd name="T42" fmla="*/ 17 w 279"/>
                <a:gd name="T43" fmla="*/ 120 h 142"/>
                <a:gd name="T44" fmla="*/ 2 w 279"/>
                <a:gd name="T45" fmla="*/ 114 h 142"/>
                <a:gd name="T46" fmla="*/ 2 w 279"/>
                <a:gd name="T47" fmla="*/ 113 h 142"/>
                <a:gd name="T48" fmla="*/ 4 w 279"/>
                <a:gd name="T49" fmla="*/ 113 h 142"/>
                <a:gd name="T50" fmla="*/ 5 w 279"/>
                <a:gd name="T51" fmla="*/ 112 h 142"/>
                <a:gd name="T52" fmla="*/ 4 w 279"/>
                <a:gd name="T53" fmla="*/ 111 h 142"/>
                <a:gd name="T54" fmla="*/ 4 w 279"/>
                <a:gd name="T55" fmla="*/ 110 h 142"/>
                <a:gd name="T56" fmla="*/ 3 w 279"/>
                <a:gd name="T57" fmla="*/ 109 h 142"/>
                <a:gd name="T58" fmla="*/ 3 w 279"/>
                <a:gd name="T59" fmla="*/ 108 h 142"/>
                <a:gd name="T60" fmla="*/ 2 w 279"/>
                <a:gd name="T61" fmla="*/ 106 h 142"/>
                <a:gd name="T62" fmla="*/ 2 w 279"/>
                <a:gd name="T63" fmla="*/ 104 h 142"/>
                <a:gd name="T64" fmla="*/ 7 w 279"/>
                <a:gd name="T65" fmla="*/ 94 h 142"/>
                <a:gd name="T66" fmla="*/ 6 w 279"/>
                <a:gd name="T67" fmla="*/ 91 h 142"/>
                <a:gd name="T68" fmla="*/ 6 w 279"/>
                <a:gd name="T69" fmla="*/ 91 h 142"/>
                <a:gd name="T70" fmla="*/ 6 w 279"/>
                <a:gd name="T71" fmla="*/ 90 h 142"/>
                <a:gd name="T72" fmla="*/ 6 w 279"/>
                <a:gd name="T73" fmla="*/ 90 h 142"/>
                <a:gd name="T74" fmla="*/ 23 w 279"/>
                <a:gd name="T75" fmla="*/ 94 h 142"/>
                <a:gd name="T76" fmla="*/ 32 w 279"/>
                <a:gd name="T77" fmla="*/ 101 h 142"/>
                <a:gd name="T78" fmla="*/ 38 w 279"/>
                <a:gd name="T79" fmla="*/ 88 h 142"/>
                <a:gd name="T80" fmla="*/ 55 w 279"/>
                <a:gd name="T81" fmla="*/ 95 h 142"/>
                <a:gd name="T82" fmla="*/ 73 w 279"/>
                <a:gd name="T83" fmla="*/ 88 h 142"/>
                <a:gd name="T84" fmla="*/ 95 w 279"/>
                <a:gd name="T85" fmla="*/ 82 h 142"/>
                <a:gd name="T86" fmla="*/ 110 w 279"/>
                <a:gd name="T87" fmla="*/ 80 h 142"/>
                <a:gd name="T88" fmla="*/ 123 w 279"/>
                <a:gd name="T89" fmla="*/ 85 h 142"/>
                <a:gd name="T90" fmla="*/ 130 w 279"/>
                <a:gd name="T91" fmla="*/ 76 h 142"/>
                <a:gd name="T92" fmla="*/ 123 w 279"/>
                <a:gd name="T93" fmla="*/ 62 h 142"/>
                <a:gd name="T94" fmla="*/ 126 w 279"/>
                <a:gd name="T95" fmla="*/ 48 h 142"/>
                <a:gd name="T96" fmla="*/ 141 w 279"/>
                <a:gd name="T97" fmla="*/ 38 h 142"/>
                <a:gd name="T98" fmla="*/ 152 w 279"/>
                <a:gd name="T99" fmla="*/ 29 h 142"/>
                <a:gd name="T100" fmla="*/ 160 w 279"/>
                <a:gd name="T101" fmla="*/ 20 h 142"/>
                <a:gd name="T102" fmla="*/ 183 w 279"/>
                <a:gd name="T103" fmla="*/ 25 h 142"/>
                <a:gd name="T104" fmla="*/ 1 w 279"/>
                <a:gd name="T105" fmla="*/ 114 h 142"/>
                <a:gd name="T106" fmla="*/ 1 w 279"/>
                <a:gd name="T107" fmla="*/ 114 h 142"/>
                <a:gd name="T108" fmla="*/ 2 w 279"/>
                <a:gd name="T109" fmla="*/ 1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 h="142">
                  <a:moveTo>
                    <a:pt x="187" y="24"/>
                  </a:moveTo>
                  <a:cubicBezTo>
                    <a:pt x="187" y="24"/>
                    <a:pt x="187" y="18"/>
                    <a:pt x="188" y="18"/>
                  </a:cubicBezTo>
                  <a:cubicBezTo>
                    <a:pt x="189" y="18"/>
                    <a:pt x="191" y="15"/>
                    <a:pt x="191" y="15"/>
                  </a:cubicBezTo>
                  <a:cubicBezTo>
                    <a:pt x="194" y="14"/>
                    <a:pt x="194" y="14"/>
                    <a:pt x="194" y="14"/>
                  </a:cubicBezTo>
                  <a:cubicBezTo>
                    <a:pt x="194" y="14"/>
                    <a:pt x="196" y="12"/>
                    <a:pt x="196" y="10"/>
                  </a:cubicBezTo>
                  <a:cubicBezTo>
                    <a:pt x="195" y="9"/>
                    <a:pt x="196" y="4"/>
                    <a:pt x="196" y="4"/>
                  </a:cubicBezTo>
                  <a:cubicBezTo>
                    <a:pt x="196" y="4"/>
                    <a:pt x="195" y="1"/>
                    <a:pt x="196" y="1"/>
                  </a:cubicBezTo>
                  <a:cubicBezTo>
                    <a:pt x="198" y="0"/>
                    <a:pt x="201" y="2"/>
                    <a:pt x="201" y="2"/>
                  </a:cubicBezTo>
                  <a:cubicBezTo>
                    <a:pt x="206" y="3"/>
                    <a:pt x="206" y="3"/>
                    <a:pt x="206" y="3"/>
                  </a:cubicBezTo>
                  <a:cubicBezTo>
                    <a:pt x="206" y="3"/>
                    <a:pt x="208" y="3"/>
                    <a:pt x="209" y="3"/>
                  </a:cubicBezTo>
                  <a:cubicBezTo>
                    <a:pt x="210" y="3"/>
                    <a:pt x="214" y="4"/>
                    <a:pt x="214" y="4"/>
                  </a:cubicBezTo>
                  <a:cubicBezTo>
                    <a:pt x="214" y="4"/>
                    <a:pt x="218" y="5"/>
                    <a:pt x="219" y="5"/>
                  </a:cubicBezTo>
                  <a:cubicBezTo>
                    <a:pt x="220" y="5"/>
                    <a:pt x="224" y="5"/>
                    <a:pt x="224" y="5"/>
                  </a:cubicBezTo>
                  <a:cubicBezTo>
                    <a:pt x="226" y="6"/>
                    <a:pt x="226" y="6"/>
                    <a:pt x="226" y="6"/>
                  </a:cubicBezTo>
                  <a:cubicBezTo>
                    <a:pt x="233" y="9"/>
                    <a:pt x="233" y="9"/>
                    <a:pt x="233" y="9"/>
                  </a:cubicBezTo>
                  <a:cubicBezTo>
                    <a:pt x="237" y="11"/>
                    <a:pt x="237" y="11"/>
                    <a:pt x="237" y="11"/>
                  </a:cubicBezTo>
                  <a:cubicBezTo>
                    <a:pt x="248" y="12"/>
                    <a:pt x="248" y="12"/>
                    <a:pt x="248" y="12"/>
                  </a:cubicBezTo>
                  <a:cubicBezTo>
                    <a:pt x="249" y="8"/>
                    <a:pt x="249" y="8"/>
                    <a:pt x="249" y="8"/>
                  </a:cubicBezTo>
                  <a:cubicBezTo>
                    <a:pt x="249" y="8"/>
                    <a:pt x="253" y="7"/>
                    <a:pt x="253" y="8"/>
                  </a:cubicBezTo>
                  <a:cubicBezTo>
                    <a:pt x="254" y="8"/>
                    <a:pt x="256" y="10"/>
                    <a:pt x="259" y="11"/>
                  </a:cubicBezTo>
                  <a:cubicBezTo>
                    <a:pt x="262" y="11"/>
                    <a:pt x="265" y="10"/>
                    <a:pt x="265" y="10"/>
                  </a:cubicBezTo>
                  <a:cubicBezTo>
                    <a:pt x="267" y="16"/>
                    <a:pt x="267" y="16"/>
                    <a:pt x="267" y="16"/>
                  </a:cubicBezTo>
                  <a:cubicBezTo>
                    <a:pt x="269" y="17"/>
                    <a:pt x="269" y="17"/>
                    <a:pt x="269" y="17"/>
                  </a:cubicBezTo>
                  <a:cubicBezTo>
                    <a:pt x="268" y="17"/>
                    <a:pt x="268" y="17"/>
                    <a:pt x="268" y="17"/>
                  </a:cubicBezTo>
                  <a:cubicBezTo>
                    <a:pt x="268" y="20"/>
                    <a:pt x="268" y="20"/>
                    <a:pt x="268" y="20"/>
                  </a:cubicBezTo>
                  <a:cubicBezTo>
                    <a:pt x="269" y="21"/>
                    <a:pt x="269" y="21"/>
                    <a:pt x="269" y="21"/>
                  </a:cubicBezTo>
                  <a:cubicBezTo>
                    <a:pt x="269" y="21"/>
                    <a:pt x="268" y="23"/>
                    <a:pt x="268" y="23"/>
                  </a:cubicBezTo>
                  <a:cubicBezTo>
                    <a:pt x="268" y="23"/>
                    <a:pt x="268" y="25"/>
                    <a:pt x="268" y="25"/>
                  </a:cubicBezTo>
                  <a:cubicBezTo>
                    <a:pt x="266" y="27"/>
                    <a:pt x="266" y="27"/>
                    <a:pt x="266" y="27"/>
                  </a:cubicBezTo>
                  <a:cubicBezTo>
                    <a:pt x="266" y="29"/>
                    <a:pt x="266" y="29"/>
                    <a:pt x="266" y="29"/>
                  </a:cubicBezTo>
                  <a:cubicBezTo>
                    <a:pt x="266" y="29"/>
                    <a:pt x="266" y="32"/>
                    <a:pt x="266" y="32"/>
                  </a:cubicBezTo>
                  <a:cubicBezTo>
                    <a:pt x="266" y="32"/>
                    <a:pt x="267" y="33"/>
                    <a:pt x="268" y="33"/>
                  </a:cubicBezTo>
                  <a:cubicBezTo>
                    <a:pt x="268" y="33"/>
                    <a:pt x="268" y="34"/>
                    <a:pt x="268" y="34"/>
                  </a:cubicBezTo>
                  <a:cubicBezTo>
                    <a:pt x="268" y="34"/>
                    <a:pt x="269" y="35"/>
                    <a:pt x="270" y="36"/>
                  </a:cubicBezTo>
                  <a:cubicBezTo>
                    <a:pt x="270" y="36"/>
                    <a:pt x="270" y="36"/>
                    <a:pt x="270" y="36"/>
                  </a:cubicBezTo>
                  <a:cubicBezTo>
                    <a:pt x="270" y="36"/>
                    <a:pt x="271" y="38"/>
                    <a:pt x="271" y="39"/>
                  </a:cubicBezTo>
                  <a:cubicBezTo>
                    <a:pt x="272" y="40"/>
                    <a:pt x="272" y="41"/>
                    <a:pt x="272" y="41"/>
                  </a:cubicBezTo>
                  <a:cubicBezTo>
                    <a:pt x="272" y="41"/>
                    <a:pt x="273" y="43"/>
                    <a:pt x="274" y="43"/>
                  </a:cubicBezTo>
                  <a:cubicBezTo>
                    <a:pt x="274" y="43"/>
                    <a:pt x="275" y="43"/>
                    <a:pt x="276" y="43"/>
                  </a:cubicBezTo>
                  <a:cubicBezTo>
                    <a:pt x="276" y="43"/>
                    <a:pt x="277" y="43"/>
                    <a:pt x="277" y="43"/>
                  </a:cubicBezTo>
                  <a:cubicBezTo>
                    <a:pt x="277" y="44"/>
                    <a:pt x="276" y="50"/>
                    <a:pt x="276" y="50"/>
                  </a:cubicBezTo>
                  <a:cubicBezTo>
                    <a:pt x="277" y="56"/>
                    <a:pt x="277" y="56"/>
                    <a:pt x="277" y="56"/>
                  </a:cubicBezTo>
                  <a:cubicBezTo>
                    <a:pt x="277" y="56"/>
                    <a:pt x="276" y="59"/>
                    <a:pt x="276" y="60"/>
                  </a:cubicBezTo>
                  <a:cubicBezTo>
                    <a:pt x="277" y="62"/>
                    <a:pt x="279" y="64"/>
                    <a:pt x="276" y="65"/>
                  </a:cubicBezTo>
                  <a:cubicBezTo>
                    <a:pt x="274" y="65"/>
                    <a:pt x="271" y="67"/>
                    <a:pt x="270" y="65"/>
                  </a:cubicBezTo>
                  <a:cubicBezTo>
                    <a:pt x="270" y="65"/>
                    <a:pt x="269" y="63"/>
                    <a:pt x="269" y="66"/>
                  </a:cubicBezTo>
                  <a:cubicBezTo>
                    <a:pt x="270" y="67"/>
                    <a:pt x="267" y="66"/>
                    <a:pt x="267" y="66"/>
                  </a:cubicBezTo>
                  <a:cubicBezTo>
                    <a:pt x="259" y="63"/>
                    <a:pt x="259" y="63"/>
                    <a:pt x="259" y="63"/>
                  </a:cubicBezTo>
                  <a:cubicBezTo>
                    <a:pt x="257" y="65"/>
                    <a:pt x="257" y="65"/>
                    <a:pt x="257" y="65"/>
                  </a:cubicBezTo>
                  <a:cubicBezTo>
                    <a:pt x="253" y="68"/>
                    <a:pt x="253" y="68"/>
                    <a:pt x="253" y="68"/>
                  </a:cubicBezTo>
                  <a:cubicBezTo>
                    <a:pt x="259" y="70"/>
                    <a:pt x="259" y="70"/>
                    <a:pt x="259" y="70"/>
                  </a:cubicBezTo>
                  <a:cubicBezTo>
                    <a:pt x="261" y="70"/>
                    <a:pt x="261" y="70"/>
                    <a:pt x="261" y="70"/>
                  </a:cubicBezTo>
                  <a:cubicBezTo>
                    <a:pt x="266" y="78"/>
                    <a:pt x="266" y="78"/>
                    <a:pt x="266" y="78"/>
                  </a:cubicBezTo>
                  <a:cubicBezTo>
                    <a:pt x="260" y="82"/>
                    <a:pt x="260" y="82"/>
                    <a:pt x="260" y="82"/>
                  </a:cubicBezTo>
                  <a:cubicBezTo>
                    <a:pt x="260" y="82"/>
                    <a:pt x="257" y="84"/>
                    <a:pt x="256" y="84"/>
                  </a:cubicBezTo>
                  <a:cubicBezTo>
                    <a:pt x="255" y="84"/>
                    <a:pt x="254" y="85"/>
                    <a:pt x="254" y="85"/>
                  </a:cubicBezTo>
                  <a:cubicBezTo>
                    <a:pt x="257" y="91"/>
                    <a:pt x="257" y="91"/>
                    <a:pt x="257" y="91"/>
                  </a:cubicBezTo>
                  <a:cubicBezTo>
                    <a:pt x="257" y="93"/>
                    <a:pt x="257" y="93"/>
                    <a:pt x="257" y="93"/>
                  </a:cubicBezTo>
                  <a:cubicBezTo>
                    <a:pt x="258" y="99"/>
                    <a:pt x="258" y="99"/>
                    <a:pt x="258" y="99"/>
                  </a:cubicBezTo>
                  <a:cubicBezTo>
                    <a:pt x="255" y="104"/>
                    <a:pt x="255" y="104"/>
                    <a:pt x="255" y="104"/>
                  </a:cubicBezTo>
                  <a:cubicBezTo>
                    <a:pt x="252" y="105"/>
                    <a:pt x="252" y="105"/>
                    <a:pt x="252" y="105"/>
                  </a:cubicBezTo>
                  <a:cubicBezTo>
                    <a:pt x="249" y="112"/>
                    <a:pt x="249" y="112"/>
                    <a:pt x="249" y="112"/>
                  </a:cubicBezTo>
                  <a:cubicBezTo>
                    <a:pt x="244" y="115"/>
                    <a:pt x="244" y="115"/>
                    <a:pt x="244" y="115"/>
                  </a:cubicBezTo>
                  <a:cubicBezTo>
                    <a:pt x="243" y="119"/>
                    <a:pt x="243" y="119"/>
                    <a:pt x="243" y="119"/>
                  </a:cubicBezTo>
                  <a:cubicBezTo>
                    <a:pt x="244" y="125"/>
                    <a:pt x="244" y="125"/>
                    <a:pt x="244" y="125"/>
                  </a:cubicBezTo>
                  <a:cubicBezTo>
                    <a:pt x="238" y="121"/>
                    <a:pt x="238" y="121"/>
                    <a:pt x="238" y="121"/>
                  </a:cubicBezTo>
                  <a:cubicBezTo>
                    <a:pt x="233" y="123"/>
                    <a:pt x="233" y="123"/>
                    <a:pt x="233" y="123"/>
                  </a:cubicBezTo>
                  <a:cubicBezTo>
                    <a:pt x="230" y="124"/>
                    <a:pt x="230" y="124"/>
                    <a:pt x="230" y="124"/>
                  </a:cubicBezTo>
                  <a:cubicBezTo>
                    <a:pt x="224" y="128"/>
                    <a:pt x="224" y="128"/>
                    <a:pt x="224" y="128"/>
                  </a:cubicBezTo>
                  <a:cubicBezTo>
                    <a:pt x="219" y="126"/>
                    <a:pt x="219" y="126"/>
                    <a:pt x="219" y="126"/>
                  </a:cubicBezTo>
                  <a:cubicBezTo>
                    <a:pt x="212" y="128"/>
                    <a:pt x="212" y="128"/>
                    <a:pt x="212" y="128"/>
                  </a:cubicBezTo>
                  <a:cubicBezTo>
                    <a:pt x="206" y="128"/>
                    <a:pt x="206" y="128"/>
                    <a:pt x="206" y="128"/>
                  </a:cubicBezTo>
                  <a:cubicBezTo>
                    <a:pt x="203" y="130"/>
                    <a:pt x="203" y="130"/>
                    <a:pt x="203" y="130"/>
                  </a:cubicBezTo>
                  <a:cubicBezTo>
                    <a:pt x="201" y="134"/>
                    <a:pt x="201" y="134"/>
                    <a:pt x="201" y="134"/>
                  </a:cubicBezTo>
                  <a:cubicBezTo>
                    <a:pt x="200" y="136"/>
                    <a:pt x="200" y="136"/>
                    <a:pt x="200" y="136"/>
                  </a:cubicBezTo>
                  <a:cubicBezTo>
                    <a:pt x="196" y="137"/>
                    <a:pt x="196" y="137"/>
                    <a:pt x="196" y="137"/>
                  </a:cubicBezTo>
                  <a:cubicBezTo>
                    <a:pt x="194" y="140"/>
                    <a:pt x="194" y="140"/>
                    <a:pt x="194" y="140"/>
                  </a:cubicBezTo>
                  <a:cubicBezTo>
                    <a:pt x="191" y="142"/>
                    <a:pt x="191" y="142"/>
                    <a:pt x="191" y="142"/>
                  </a:cubicBezTo>
                  <a:cubicBezTo>
                    <a:pt x="189" y="142"/>
                    <a:pt x="189" y="142"/>
                    <a:pt x="189" y="142"/>
                  </a:cubicBezTo>
                  <a:cubicBezTo>
                    <a:pt x="180" y="142"/>
                    <a:pt x="180" y="142"/>
                    <a:pt x="180" y="142"/>
                  </a:cubicBezTo>
                  <a:cubicBezTo>
                    <a:pt x="170" y="141"/>
                    <a:pt x="170" y="141"/>
                    <a:pt x="170" y="141"/>
                  </a:cubicBezTo>
                  <a:cubicBezTo>
                    <a:pt x="161" y="138"/>
                    <a:pt x="161" y="138"/>
                    <a:pt x="161" y="138"/>
                  </a:cubicBezTo>
                  <a:cubicBezTo>
                    <a:pt x="154" y="139"/>
                    <a:pt x="154" y="139"/>
                    <a:pt x="154" y="139"/>
                  </a:cubicBezTo>
                  <a:cubicBezTo>
                    <a:pt x="154" y="139"/>
                    <a:pt x="149" y="138"/>
                    <a:pt x="146" y="138"/>
                  </a:cubicBezTo>
                  <a:cubicBezTo>
                    <a:pt x="142" y="138"/>
                    <a:pt x="134" y="136"/>
                    <a:pt x="134" y="136"/>
                  </a:cubicBezTo>
                  <a:cubicBezTo>
                    <a:pt x="124" y="133"/>
                    <a:pt x="124" y="133"/>
                    <a:pt x="124" y="133"/>
                  </a:cubicBezTo>
                  <a:cubicBezTo>
                    <a:pt x="118" y="133"/>
                    <a:pt x="118" y="133"/>
                    <a:pt x="118" y="133"/>
                  </a:cubicBezTo>
                  <a:cubicBezTo>
                    <a:pt x="109" y="132"/>
                    <a:pt x="109" y="132"/>
                    <a:pt x="109" y="132"/>
                  </a:cubicBezTo>
                  <a:cubicBezTo>
                    <a:pt x="109" y="132"/>
                    <a:pt x="108" y="130"/>
                    <a:pt x="107" y="129"/>
                  </a:cubicBezTo>
                  <a:cubicBezTo>
                    <a:pt x="107" y="128"/>
                    <a:pt x="104" y="126"/>
                    <a:pt x="104" y="126"/>
                  </a:cubicBezTo>
                  <a:cubicBezTo>
                    <a:pt x="104" y="124"/>
                    <a:pt x="104" y="124"/>
                    <a:pt x="104" y="124"/>
                  </a:cubicBezTo>
                  <a:cubicBezTo>
                    <a:pt x="102" y="119"/>
                    <a:pt x="102" y="119"/>
                    <a:pt x="102" y="119"/>
                  </a:cubicBezTo>
                  <a:cubicBezTo>
                    <a:pt x="100" y="115"/>
                    <a:pt x="100" y="115"/>
                    <a:pt x="100" y="115"/>
                  </a:cubicBezTo>
                  <a:cubicBezTo>
                    <a:pt x="102" y="112"/>
                    <a:pt x="102" y="112"/>
                    <a:pt x="102" y="112"/>
                  </a:cubicBezTo>
                  <a:cubicBezTo>
                    <a:pt x="100" y="111"/>
                    <a:pt x="100" y="111"/>
                    <a:pt x="100" y="111"/>
                  </a:cubicBezTo>
                  <a:cubicBezTo>
                    <a:pt x="100" y="111"/>
                    <a:pt x="96" y="112"/>
                    <a:pt x="94" y="112"/>
                  </a:cubicBezTo>
                  <a:cubicBezTo>
                    <a:pt x="93" y="113"/>
                    <a:pt x="87" y="114"/>
                    <a:pt x="87" y="114"/>
                  </a:cubicBezTo>
                  <a:cubicBezTo>
                    <a:pt x="85" y="115"/>
                    <a:pt x="85" y="115"/>
                    <a:pt x="85" y="115"/>
                  </a:cubicBezTo>
                  <a:cubicBezTo>
                    <a:pt x="77" y="115"/>
                    <a:pt x="77" y="115"/>
                    <a:pt x="77" y="115"/>
                  </a:cubicBezTo>
                  <a:cubicBezTo>
                    <a:pt x="69" y="116"/>
                    <a:pt x="69" y="116"/>
                    <a:pt x="69" y="116"/>
                  </a:cubicBezTo>
                  <a:cubicBezTo>
                    <a:pt x="66" y="118"/>
                    <a:pt x="66" y="118"/>
                    <a:pt x="66" y="118"/>
                  </a:cubicBezTo>
                  <a:cubicBezTo>
                    <a:pt x="60" y="121"/>
                    <a:pt x="60" y="121"/>
                    <a:pt x="60" y="121"/>
                  </a:cubicBezTo>
                  <a:cubicBezTo>
                    <a:pt x="60" y="125"/>
                    <a:pt x="60" y="125"/>
                    <a:pt x="60" y="125"/>
                  </a:cubicBezTo>
                  <a:cubicBezTo>
                    <a:pt x="57" y="129"/>
                    <a:pt x="57" y="129"/>
                    <a:pt x="57" y="129"/>
                  </a:cubicBezTo>
                  <a:cubicBezTo>
                    <a:pt x="52" y="129"/>
                    <a:pt x="52" y="129"/>
                    <a:pt x="52" y="129"/>
                  </a:cubicBezTo>
                  <a:cubicBezTo>
                    <a:pt x="47" y="125"/>
                    <a:pt x="47" y="125"/>
                    <a:pt x="47" y="125"/>
                  </a:cubicBezTo>
                  <a:cubicBezTo>
                    <a:pt x="45" y="127"/>
                    <a:pt x="45" y="127"/>
                    <a:pt x="45" y="127"/>
                  </a:cubicBezTo>
                  <a:cubicBezTo>
                    <a:pt x="39" y="126"/>
                    <a:pt x="39" y="126"/>
                    <a:pt x="39" y="126"/>
                  </a:cubicBezTo>
                  <a:cubicBezTo>
                    <a:pt x="38" y="127"/>
                    <a:pt x="38" y="127"/>
                    <a:pt x="38" y="127"/>
                  </a:cubicBezTo>
                  <a:cubicBezTo>
                    <a:pt x="38" y="127"/>
                    <a:pt x="38" y="126"/>
                    <a:pt x="38" y="126"/>
                  </a:cubicBezTo>
                  <a:cubicBezTo>
                    <a:pt x="38" y="125"/>
                    <a:pt x="39" y="122"/>
                    <a:pt x="39" y="122"/>
                  </a:cubicBezTo>
                  <a:cubicBezTo>
                    <a:pt x="39" y="122"/>
                    <a:pt x="39" y="121"/>
                    <a:pt x="39" y="120"/>
                  </a:cubicBezTo>
                  <a:cubicBezTo>
                    <a:pt x="39" y="120"/>
                    <a:pt x="38" y="119"/>
                    <a:pt x="38" y="119"/>
                  </a:cubicBezTo>
                  <a:cubicBezTo>
                    <a:pt x="37" y="118"/>
                    <a:pt x="37" y="118"/>
                    <a:pt x="37" y="118"/>
                  </a:cubicBezTo>
                  <a:cubicBezTo>
                    <a:pt x="37" y="118"/>
                    <a:pt x="36" y="116"/>
                    <a:pt x="36" y="116"/>
                  </a:cubicBezTo>
                  <a:cubicBezTo>
                    <a:pt x="35" y="117"/>
                    <a:pt x="34" y="117"/>
                    <a:pt x="34" y="117"/>
                  </a:cubicBezTo>
                  <a:cubicBezTo>
                    <a:pt x="34" y="117"/>
                    <a:pt x="34" y="119"/>
                    <a:pt x="34" y="119"/>
                  </a:cubicBezTo>
                  <a:cubicBezTo>
                    <a:pt x="33" y="120"/>
                    <a:pt x="32" y="120"/>
                    <a:pt x="32" y="120"/>
                  </a:cubicBezTo>
                  <a:cubicBezTo>
                    <a:pt x="32" y="120"/>
                    <a:pt x="32" y="120"/>
                    <a:pt x="32" y="120"/>
                  </a:cubicBezTo>
                  <a:cubicBezTo>
                    <a:pt x="31" y="120"/>
                    <a:pt x="31" y="120"/>
                    <a:pt x="31" y="120"/>
                  </a:cubicBezTo>
                  <a:cubicBezTo>
                    <a:pt x="30" y="122"/>
                    <a:pt x="30" y="122"/>
                    <a:pt x="30" y="122"/>
                  </a:cubicBezTo>
                  <a:cubicBezTo>
                    <a:pt x="29" y="123"/>
                    <a:pt x="29" y="123"/>
                    <a:pt x="29" y="123"/>
                  </a:cubicBezTo>
                  <a:cubicBezTo>
                    <a:pt x="29" y="123"/>
                    <a:pt x="29" y="123"/>
                    <a:pt x="29" y="123"/>
                  </a:cubicBezTo>
                  <a:cubicBezTo>
                    <a:pt x="29" y="123"/>
                    <a:pt x="29" y="123"/>
                    <a:pt x="29" y="123"/>
                  </a:cubicBezTo>
                  <a:cubicBezTo>
                    <a:pt x="29" y="123"/>
                    <a:pt x="28" y="123"/>
                    <a:pt x="28" y="124"/>
                  </a:cubicBezTo>
                  <a:cubicBezTo>
                    <a:pt x="28" y="124"/>
                    <a:pt x="27" y="124"/>
                    <a:pt x="26" y="124"/>
                  </a:cubicBezTo>
                  <a:cubicBezTo>
                    <a:pt x="26" y="124"/>
                    <a:pt x="24" y="124"/>
                    <a:pt x="24" y="124"/>
                  </a:cubicBezTo>
                  <a:cubicBezTo>
                    <a:pt x="23" y="123"/>
                    <a:pt x="23" y="123"/>
                    <a:pt x="23" y="123"/>
                  </a:cubicBezTo>
                  <a:cubicBezTo>
                    <a:pt x="20" y="122"/>
                    <a:pt x="20" y="122"/>
                    <a:pt x="20" y="122"/>
                  </a:cubicBezTo>
                  <a:cubicBezTo>
                    <a:pt x="20" y="122"/>
                    <a:pt x="20" y="122"/>
                    <a:pt x="20" y="122"/>
                  </a:cubicBezTo>
                  <a:cubicBezTo>
                    <a:pt x="18" y="121"/>
                    <a:pt x="18" y="121"/>
                    <a:pt x="18" y="121"/>
                  </a:cubicBezTo>
                  <a:cubicBezTo>
                    <a:pt x="17" y="120"/>
                    <a:pt x="17" y="120"/>
                    <a:pt x="17" y="120"/>
                  </a:cubicBezTo>
                  <a:cubicBezTo>
                    <a:pt x="17" y="118"/>
                    <a:pt x="17" y="118"/>
                    <a:pt x="17" y="118"/>
                  </a:cubicBezTo>
                  <a:cubicBezTo>
                    <a:pt x="15" y="116"/>
                    <a:pt x="15" y="116"/>
                    <a:pt x="15" y="116"/>
                  </a:cubicBezTo>
                  <a:cubicBezTo>
                    <a:pt x="11" y="115"/>
                    <a:pt x="11" y="115"/>
                    <a:pt x="11" y="115"/>
                  </a:cubicBezTo>
                  <a:cubicBezTo>
                    <a:pt x="8" y="114"/>
                    <a:pt x="8" y="114"/>
                    <a:pt x="8" y="114"/>
                  </a:cubicBezTo>
                  <a:cubicBezTo>
                    <a:pt x="6" y="114"/>
                    <a:pt x="6" y="114"/>
                    <a:pt x="6" y="114"/>
                  </a:cubicBezTo>
                  <a:cubicBezTo>
                    <a:pt x="6" y="114"/>
                    <a:pt x="2" y="114"/>
                    <a:pt x="2" y="114"/>
                  </a:cubicBezTo>
                  <a:cubicBezTo>
                    <a:pt x="2" y="114"/>
                    <a:pt x="1" y="114"/>
                    <a:pt x="1" y="114"/>
                  </a:cubicBezTo>
                  <a:cubicBezTo>
                    <a:pt x="1" y="114"/>
                    <a:pt x="1" y="114"/>
                    <a:pt x="1" y="114"/>
                  </a:cubicBezTo>
                  <a:cubicBezTo>
                    <a:pt x="1" y="114"/>
                    <a:pt x="1" y="114"/>
                    <a:pt x="1" y="114"/>
                  </a:cubicBezTo>
                  <a:cubicBezTo>
                    <a:pt x="1" y="114"/>
                    <a:pt x="1" y="114"/>
                    <a:pt x="1" y="114"/>
                  </a:cubicBezTo>
                  <a:cubicBezTo>
                    <a:pt x="2" y="114"/>
                    <a:pt x="2" y="114"/>
                    <a:pt x="2" y="114"/>
                  </a:cubicBezTo>
                  <a:cubicBezTo>
                    <a:pt x="2" y="114"/>
                    <a:pt x="2" y="113"/>
                    <a:pt x="2" y="113"/>
                  </a:cubicBezTo>
                  <a:cubicBezTo>
                    <a:pt x="2" y="113"/>
                    <a:pt x="2" y="113"/>
                    <a:pt x="2" y="113"/>
                  </a:cubicBezTo>
                  <a:cubicBezTo>
                    <a:pt x="2" y="113"/>
                    <a:pt x="3" y="114"/>
                    <a:pt x="3" y="114"/>
                  </a:cubicBezTo>
                  <a:cubicBezTo>
                    <a:pt x="3" y="114"/>
                    <a:pt x="3" y="114"/>
                    <a:pt x="3" y="114"/>
                  </a:cubicBezTo>
                  <a:cubicBezTo>
                    <a:pt x="3" y="114"/>
                    <a:pt x="3" y="114"/>
                    <a:pt x="3" y="114"/>
                  </a:cubicBezTo>
                  <a:cubicBezTo>
                    <a:pt x="3" y="114"/>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5" y="113"/>
                  </a:cubicBezTo>
                  <a:cubicBezTo>
                    <a:pt x="5" y="113"/>
                    <a:pt x="5" y="113"/>
                    <a:pt x="5" y="112"/>
                  </a:cubicBezTo>
                  <a:cubicBezTo>
                    <a:pt x="5" y="112"/>
                    <a:pt x="5" y="112"/>
                    <a:pt x="5" y="112"/>
                  </a:cubicBezTo>
                  <a:cubicBezTo>
                    <a:pt x="5" y="112"/>
                    <a:pt x="5" y="112"/>
                    <a:pt x="4" y="112"/>
                  </a:cubicBezTo>
                  <a:cubicBezTo>
                    <a:pt x="4" y="112"/>
                    <a:pt x="4" y="112"/>
                    <a:pt x="4" y="112"/>
                  </a:cubicBezTo>
                  <a:cubicBezTo>
                    <a:pt x="4" y="112"/>
                    <a:pt x="4" y="112"/>
                    <a:pt x="4" y="111"/>
                  </a:cubicBezTo>
                  <a:cubicBezTo>
                    <a:pt x="4" y="111"/>
                    <a:pt x="5" y="111"/>
                    <a:pt x="5" y="111"/>
                  </a:cubicBezTo>
                  <a:cubicBezTo>
                    <a:pt x="5" y="111"/>
                    <a:pt x="5" y="111"/>
                    <a:pt x="4" y="111"/>
                  </a:cubicBezTo>
                  <a:cubicBezTo>
                    <a:pt x="4" y="111"/>
                    <a:pt x="4" y="111"/>
                    <a:pt x="4" y="111"/>
                  </a:cubicBezTo>
                  <a:cubicBezTo>
                    <a:pt x="4" y="110"/>
                    <a:pt x="4" y="111"/>
                    <a:pt x="4" y="111"/>
                  </a:cubicBezTo>
                  <a:cubicBezTo>
                    <a:pt x="4" y="110"/>
                    <a:pt x="4" y="110"/>
                    <a:pt x="4" y="110"/>
                  </a:cubicBezTo>
                  <a:cubicBezTo>
                    <a:pt x="4" y="110"/>
                    <a:pt x="4" y="110"/>
                    <a:pt x="4" y="110"/>
                  </a:cubicBezTo>
                  <a:cubicBezTo>
                    <a:pt x="4" y="110"/>
                    <a:pt x="4" y="110"/>
                    <a:pt x="4" y="110"/>
                  </a:cubicBezTo>
                  <a:cubicBezTo>
                    <a:pt x="4" y="110"/>
                    <a:pt x="4" y="110"/>
                    <a:pt x="4" y="110"/>
                  </a:cubicBezTo>
                  <a:cubicBezTo>
                    <a:pt x="4" y="110"/>
                    <a:pt x="4" y="110"/>
                    <a:pt x="4" y="110"/>
                  </a:cubicBezTo>
                  <a:cubicBezTo>
                    <a:pt x="3" y="110"/>
                    <a:pt x="3" y="110"/>
                    <a:pt x="3" y="110"/>
                  </a:cubicBezTo>
                  <a:cubicBezTo>
                    <a:pt x="3" y="110"/>
                    <a:pt x="3" y="110"/>
                    <a:pt x="3" y="110"/>
                  </a:cubicBezTo>
                  <a:cubicBezTo>
                    <a:pt x="3" y="109"/>
                    <a:pt x="3" y="109"/>
                    <a:pt x="3" y="109"/>
                  </a:cubicBezTo>
                  <a:cubicBezTo>
                    <a:pt x="3" y="109"/>
                    <a:pt x="3" y="109"/>
                    <a:pt x="3" y="109"/>
                  </a:cubicBezTo>
                  <a:cubicBezTo>
                    <a:pt x="3" y="109"/>
                    <a:pt x="3" y="109"/>
                    <a:pt x="3" y="109"/>
                  </a:cubicBezTo>
                  <a:cubicBezTo>
                    <a:pt x="3" y="109"/>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7"/>
                    <a:pt x="3" y="108"/>
                    <a:pt x="3" y="107"/>
                  </a:cubicBezTo>
                  <a:cubicBezTo>
                    <a:pt x="3" y="107"/>
                    <a:pt x="3" y="107"/>
                    <a:pt x="3" y="107"/>
                  </a:cubicBezTo>
                  <a:cubicBezTo>
                    <a:pt x="3" y="107"/>
                    <a:pt x="3" y="107"/>
                    <a:pt x="3" y="107"/>
                  </a:cubicBezTo>
                  <a:cubicBezTo>
                    <a:pt x="3" y="107"/>
                    <a:pt x="2" y="107"/>
                    <a:pt x="2" y="106"/>
                  </a:cubicBezTo>
                  <a:cubicBezTo>
                    <a:pt x="2" y="106"/>
                    <a:pt x="2" y="106"/>
                    <a:pt x="2" y="106"/>
                  </a:cubicBezTo>
                  <a:cubicBezTo>
                    <a:pt x="2" y="106"/>
                    <a:pt x="2" y="106"/>
                    <a:pt x="2" y="106"/>
                  </a:cubicBezTo>
                  <a:cubicBezTo>
                    <a:pt x="2" y="106"/>
                    <a:pt x="2" y="106"/>
                    <a:pt x="2" y="106"/>
                  </a:cubicBezTo>
                  <a:cubicBezTo>
                    <a:pt x="2" y="107"/>
                    <a:pt x="2" y="107"/>
                    <a:pt x="2" y="107"/>
                  </a:cubicBezTo>
                  <a:cubicBezTo>
                    <a:pt x="2" y="108"/>
                    <a:pt x="2" y="108"/>
                    <a:pt x="2" y="108"/>
                  </a:cubicBezTo>
                  <a:cubicBezTo>
                    <a:pt x="1" y="108"/>
                    <a:pt x="1" y="108"/>
                    <a:pt x="1" y="108"/>
                  </a:cubicBezTo>
                  <a:cubicBezTo>
                    <a:pt x="1" y="107"/>
                    <a:pt x="1" y="107"/>
                    <a:pt x="1" y="107"/>
                  </a:cubicBezTo>
                  <a:cubicBezTo>
                    <a:pt x="2" y="104"/>
                    <a:pt x="2" y="104"/>
                    <a:pt x="2" y="104"/>
                  </a:cubicBezTo>
                  <a:cubicBezTo>
                    <a:pt x="4" y="102"/>
                    <a:pt x="4" y="102"/>
                    <a:pt x="4" y="102"/>
                  </a:cubicBezTo>
                  <a:cubicBezTo>
                    <a:pt x="4" y="102"/>
                    <a:pt x="4" y="100"/>
                    <a:pt x="5" y="100"/>
                  </a:cubicBezTo>
                  <a:cubicBezTo>
                    <a:pt x="5" y="99"/>
                    <a:pt x="5" y="98"/>
                    <a:pt x="5" y="98"/>
                  </a:cubicBezTo>
                  <a:cubicBezTo>
                    <a:pt x="7" y="97"/>
                    <a:pt x="7" y="97"/>
                    <a:pt x="7" y="97"/>
                  </a:cubicBezTo>
                  <a:cubicBezTo>
                    <a:pt x="7" y="97"/>
                    <a:pt x="8" y="96"/>
                    <a:pt x="8" y="96"/>
                  </a:cubicBezTo>
                  <a:cubicBezTo>
                    <a:pt x="8" y="95"/>
                    <a:pt x="7" y="94"/>
                    <a:pt x="7" y="94"/>
                  </a:cubicBezTo>
                  <a:cubicBezTo>
                    <a:pt x="7" y="93"/>
                    <a:pt x="8" y="92"/>
                    <a:pt x="8" y="92"/>
                  </a:cubicBezTo>
                  <a:cubicBezTo>
                    <a:pt x="7" y="92"/>
                    <a:pt x="7"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8" y="88"/>
                    <a:pt x="10" y="86"/>
                    <a:pt x="10" y="86"/>
                  </a:cubicBezTo>
                  <a:cubicBezTo>
                    <a:pt x="10" y="86"/>
                    <a:pt x="12" y="85"/>
                    <a:pt x="14" y="86"/>
                  </a:cubicBezTo>
                  <a:cubicBezTo>
                    <a:pt x="15" y="87"/>
                    <a:pt x="17" y="89"/>
                    <a:pt x="18" y="90"/>
                  </a:cubicBezTo>
                  <a:cubicBezTo>
                    <a:pt x="18" y="90"/>
                    <a:pt x="19" y="91"/>
                    <a:pt x="20" y="91"/>
                  </a:cubicBezTo>
                  <a:cubicBezTo>
                    <a:pt x="21" y="91"/>
                    <a:pt x="22" y="92"/>
                    <a:pt x="22" y="92"/>
                  </a:cubicBezTo>
                  <a:cubicBezTo>
                    <a:pt x="22" y="93"/>
                    <a:pt x="23" y="92"/>
                    <a:pt x="23" y="94"/>
                  </a:cubicBezTo>
                  <a:cubicBezTo>
                    <a:pt x="22" y="96"/>
                    <a:pt x="22" y="98"/>
                    <a:pt x="23" y="98"/>
                  </a:cubicBezTo>
                  <a:cubicBezTo>
                    <a:pt x="25" y="97"/>
                    <a:pt x="26" y="96"/>
                    <a:pt x="26" y="97"/>
                  </a:cubicBezTo>
                  <a:cubicBezTo>
                    <a:pt x="26" y="98"/>
                    <a:pt x="27" y="97"/>
                    <a:pt x="26" y="99"/>
                  </a:cubicBezTo>
                  <a:cubicBezTo>
                    <a:pt x="26" y="101"/>
                    <a:pt x="25" y="102"/>
                    <a:pt x="26" y="102"/>
                  </a:cubicBezTo>
                  <a:cubicBezTo>
                    <a:pt x="28" y="103"/>
                    <a:pt x="30" y="104"/>
                    <a:pt x="31" y="103"/>
                  </a:cubicBezTo>
                  <a:cubicBezTo>
                    <a:pt x="32" y="101"/>
                    <a:pt x="31" y="103"/>
                    <a:pt x="32" y="101"/>
                  </a:cubicBezTo>
                  <a:cubicBezTo>
                    <a:pt x="33" y="98"/>
                    <a:pt x="33" y="99"/>
                    <a:pt x="34" y="98"/>
                  </a:cubicBezTo>
                  <a:cubicBezTo>
                    <a:pt x="34" y="96"/>
                    <a:pt x="34" y="97"/>
                    <a:pt x="35" y="95"/>
                  </a:cubicBezTo>
                  <a:cubicBezTo>
                    <a:pt x="35" y="93"/>
                    <a:pt x="36" y="94"/>
                    <a:pt x="35" y="93"/>
                  </a:cubicBezTo>
                  <a:cubicBezTo>
                    <a:pt x="35" y="93"/>
                    <a:pt x="35" y="92"/>
                    <a:pt x="34" y="91"/>
                  </a:cubicBezTo>
                  <a:cubicBezTo>
                    <a:pt x="34" y="89"/>
                    <a:pt x="32" y="90"/>
                    <a:pt x="35" y="89"/>
                  </a:cubicBezTo>
                  <a:cubicBezTo>
                    <a:pt x="37" y="88"/>
                    <a:pt x="38" y="88"/>
                    <a:pt x="38" y="88"/>
                  </a:cubicBezTo>
                  <a:cubicBezTo>
                    <a:pt x="38" y="87"/>
                    <a:pt x="41" y="87"/>
                    <a:pt x="41" y="87"/>
                  </a:cubicBezTo>
                  <a:cubicBezTo>
                    <a:pt x="41" y="87"/>
                    <a:pt x="44" y="87"/>
                    <a:pt x="44" y="87"/>
                  </a:cubicBezTo>
                  <a:cubicBezTo>
                    <a:pt x="45" y="87"/>
                    <a:pt x="49" y="87"/>
                    <a:pt x="49" y="88"/>
                  </a:cubicBezTo>
                  <a:cubicBezTo>
                    <a:pt x="49" y="89"/>
                    <a:pt x="51" y="89"/>
                    <a:pt x="51" y="89"/>
                  </a:cubicBezTo>
                  <a:cubicBezTo>
                    <a:pt x="51" y="89"/>
                    <a:pt x="53" y="89"/>
                    <a:pt x="54" y="91"/>
                  </a:cubicBezTo>
                  <a:cubicBezTo>
                    <a:pt x="54" y="94"/>
                    <a:pt x="54" y="96"/>
                    <a:pt x="55" y="95"/>
                  </a:cubicBezTo>
                  <a:cubicBezTo>
                    <a:pt x="56" y="95"/>
                    <a:pt x="58" y="97"/>
                    <a:pt x="58" y="96"/>
                  </a:cubicBezTo>
                  <a:cubicBezTo>
                    <a:pt x="59" y="95"/>
                    <a:pt x="60" y="94"/>
                    <a:pt x="61" y="94"/>
                  </a:cubicBezTo>
                  <a:cubicBezTo>
                    <a:pt x="62" y="94"/>
                    <a:pt x="60" y="93"/>
                    <a:pt x="63" y="93"/>
                  </a:cubicBezTo>
                  <a:cubicBezTo>
                    <a:pt x="67" y="94"/>
                    <a:pt x="66" y="95"/>
                    <a:pt x="68" y="93"/>
                  </a:cubicBezTo>
                  <a:cubicBezTo>
                    <a:pt x="69" y="91"/>
                    <a:pt x="69" y="91"/>
                    <a:pt x="71" y="90"/>
                  </a:cubicBezTo>
                  <a:cubicBezTo>
                    <a:pt x="72" y="89"/>
                    <a:pt x="72" y="89"/>
                    <a:pt x="73" y="88"/>
                  </a:cubicBezTo>
                  <a:cubicBezTo>
                    <a:pt x="73" y="88"/>
                    <a:pt x="77" y="88"/>
                    <a:pt x="77" y="88"/>
                  </a:cubicBezTo>
                  <a:cubicBezTo>
                    <a:pt x="78" y="87"/>
                    <a:pt x="79" y="85"/>
                    <a:pt x="80" y="85"/>
                  </a:cubicBezTo>
                  <a:cubicBezTo>
                    <a:pt x="80" y="85"/>
                    <a:pt x="84" y="85"/>
                    <a:pt x="85" y="85"/>
                  </a:cubicBezTo>
                  <a:cubicBezTo>
                    <a:pt x="86" y="85"/>
                    <a:pt x="88" y="85"/>
                    <a:pt x="89" y="84"/>
                  </a:cubicBezTo>
                  <a:cubicBezTo>
                    <a:pt x="89" y="83"/>
                    <a:pt x="89" y="83"/>
                    <a:pt x="90" y="82"/>
                  </a:cubicBezTo>
                  <a:cubicBezTo>
                    <a:pt x="92" y="82"/>
                    <a:pt x="93" y="82"/>
                    <a:pt x="95" y="82"/>
                  </a:cubicBezTo>
                  <a:cubicBezTo>
                    <a:pt x="97" y="82"/>
                    <a:pt x="97" y="82"/>
                    <a:pt x="98" y="82"/>
                  </a:cubicBezTo>
                  <a:cubicBezTo>
                    <a:pt x="99" y="82"/>
                    <a:pt x="100" y="84"/>
                    <a:pt x="100" y="81"/>
                  </a:cubicBezTo>
                  <a:cubicBezTo>
                    <a:pt x="99" y="78"/>
                    <a:pt x="98" y="78"/>
                    <a:pt x="99" y="77"/>
                  </a:cubicBezTo>
                  <a:cubicBezTo>
                    <a:pt x="101" y="77"/>
                    <a:pt x="103" y="77"/>
                    <a:pt x="103" y="77"/>
                  </a:cubicBezTo>
                  <a:cubicBezTo>
                    <a:pt x="104" y="77"/>
                    <a:pt x="108" y="78"/>
                    <a:pt x="109" y="78"/>
                  </a:cubicBezTo>
                  <a:cubicBezTo>
                    <a:pt x="109" y="78"/>
                    <a:pt x="110" y="80"/>
                    <a:pt x="110" y="80"/>
                  </a:cubicBezTo>
                  <a:cubicBezTo>
                    <a:pt x="111" y="80"/>
                    <a:pt x="112" y="81"/>
                    <a:pt x="113" y="80"/>
                  </a:cubicBezTo>
                  <a:cubicBezTo>
                    <a:pt x="113" y="80"/>
                    <a:pt x="114" y="78"/>
                    <a:pt x="115" y="78"/>
                  </a:cubicBezTo>
                  <a:cubicBezTo>
                    <a:pt x="116" y="78"/>
                    <a:pt x="119" y="78"/>
                    <a:pt x="119" y="78"/>
                  </a:cubicBezTo>
                  <a:cubicBezTo>
                    <a:pt x="119" y="78"/>
                    <a:pt x="123" y="79"/>
                    <a:pt x="123" y="79"/>
                  </a:cubicBezTo>
                  <a:cubicBezTo>
                    <a:pt x="123" y="79"/>
                    <a:pt x="122" y="81"/>
                    <a:pt x="122" y="82"/>
                  </a:cubicBezTo>
                  <a:cubicBezTo>
                    <a:pt x="122" y="83"/>
                    <a:pt x="122" y="84"/>
                    <a:pt x="123" y="85"/>
                  </a:cubicBezTo>
                  <a:cubicBezTo>
                    <a:pt x="123" y="85"/>
                    <a:pt x="125" y="87"/>
                    <a:pt x="125" y="87"/>
                  </a:cubicBezTo>
                  <a:cubicBezTo>
                    <a:pt x="125" y="87"/>
                    <a:pt x="130" y="89"/>
                    <a:pt x="130" y="89"/>
                  </a:cubicBezTo>
                  <a:cubicBezTo>
                    <a:pt x="130" y="89"/>
                    <a:pt x="131" y="90"/>
                    <a:pt x="131" y="86"/>
                  </a:cubicBezTo>
                  <a:cubicBezTo>
                    <a:pt x="131" y="82"/>
                    <a:pt x="131" y="81"/>
                    <a:pt x="131" y="81"/>
                  </a:cubicBezTo>
                  <a:cubicBezTo>
                    <a:pt x="131" y="77"/>
                    <a:pt x="131" y="77"/>
                    <a:pt x="131" y="77"/>
                  </a:cubicBezTo>
                  <a:cubicBezTo>
                    <a:pt x="131" y="77"/>
                    <a:pt x="131" y="76"/>
                    <a:pt x="130" y="76"/>
                  </a:cubicBezTo>
                  <a:cubicBezTo>
                    <a:pt x="130" y="76"/>
                    <a:pt x="129" y="76"/>
                    <a:pt x="129" y="76"/>
                  </a:cubicBezTo>
                  <a:cubicBezTo>
                    <a:pt x="129" y="76"/>
                    <a:pt x="125" y="75"/>
                    <a:pt x="124" y="75"/>
                  </a:cubicBezTo>
                  <a:cubicBezTo>
                    <a:pt x="123" y="75"/>
                    <a:pt x="124" y="73"/>
                    <a:pt x="124" y="72"/>
                  </a:cubicBezTo>
                  <a:cubicBezTo>
                    <a:pt x="124" y="72"/>
                    <a:pt x="126" y="70"/>
                    <a:pt x="126" y="70"/>
                  </a:cubicBezTo>
                  <a:cubicBezTo>
                    <a:pt x="126" y="67"/>
                    <a:pt x="126" y="67"/>
                    <a:pt x="126" y="67"/>
                  </a:cubicBezTo>
                  <a:cubicBezTo>
                    <a:pt x="123" y="62"/>
                    <a:pt x="123" y="62"/>
                    <a:pt x="123" y="62"/>
                  </a:cubicBezTo>
                  <a:cubicBezTo>
                    <a:pt x="120" y="59"/>
                    <a:pt x="120" y="59"/>
                    <a:pt x="120" y="59"/>
                  </a:cubicBezTo>
                  <a:cubicBezTo>
                    <a:pt x="118" y="54"/>
                    <a:pt x="118" y="54"/>
                    <a:pt x="118" y="54"/>
                  </a:cubicBezTo>
                  <a:cubicBezTo>
                    <a:pt x="118" y="54"/>
                    <a:pt x="118" y="54"/>
                    <a:pt x="118" y="54"/>
                  </a:cubicBezTo>
                  <a:cubicBezTo>
                    <a:pt x="118" y="54"/>
                    <a:pt x="118" y="54"/>
                    <a:pt x="118" y="54"/>
                  </a:cubicBezTo>
                  <a:cubicBezTo>
                    <a:pt x="121" y="52"/>
                    <a:pt x="121" y="52"/>
                    <a:pt x="121" y="52"/>
                  </a:cubicBezTo>
                  <a:cubicBezTo>
                    <a:pt x="123" y="50"/>
                    <a:pt x="126" y="48"/>
                    <a:pt x="126" y="48"/>
                  </a:cubicBezTo>
                  <a:cubicBezTo>
                    <a:pt x="126" y="48"/>
                    <a:pt x="126" y="48"/>
                    <a:pt x="127" y="48"/>
                  </a:cubicBezTo>
                  <a:cubicBezTo>
                    <a:pt x="129" y="46"/>
                    <a:pt x="129" y="46"/>
                    <a:pt x="129" y="46"/>
                  </a:cubicBezTo>
                  <a:cubicBezTo>
                    <a:pt x="129" y="46"/>
                    <a:pt x="134" y="44"/>
                    <a:pt x="134" y="44"/>
                  </a:cubicBezTo>
                  <a:cubicBezTo>
                    <a:pt x="134" y="44"/>
                    <a:pt x="135" y="43"/>
                    <a:pt x="135" y="43"/>
                  </a:cubicBezTo>
                  <a:cubicBezTo>
                    <a:pt x="136" y="43"/>
                    <a:pt x="136" y="43"/>
                    <a:pt x="136" y="43"/>
                  </a:cubicBezTo>
                  <a:cubicBezTo>
                    <a:pt x="141" y="38"/>
                    <a:pt x="141" y="38"/>
                    <a:pt x="141" y="38"/>
                  </a:cubicBezTo>
                  <a:cubicBezTo>
                    <a:pt x="141" y="33"/>
                    <a:pt x="141" y="33"/>
                    <a:pt x="141" y="33"/>
                  </a:cubicBezTo>
                  <a:cubicBezTo>
                    <a:pt x="142" y="31"/>
                    <a:pt x="142" y="31"/>
                    <a:pt x="142" y="31"/>
                  </a:cubicBezTo>
                  <a:cubicBezTo>
                    <a:pt x="142" y="30"/>
                    <a:pt x="142" y="28"/>
                    <a:pt x="142" y="28"/>
                  </a:cubicBezTo>
                  <a:cubicBezTo>
                    <a:pt x="148" y="28"/>
                    <a:pt x="148" y="28"/>
                    <a:pt x="148" y="28"/>
                  </a:cubicBezTo>
                  <a:cubicBezTo>
                    <a:pt x="148" y="28"/>
                    <a:pt x="149" y="29"/>
                    <a:pt x="150" y="30"/>
                  </a:cubicBezTo>
                  <a:cubicBezTo>
                    <a:pt x="151" y="30"/>
                    <a:pt x="152" y="29"/>
                    <a:pt x="152" y="29"/>
                  </a:cubicBezTo>
                  <a:cubicBezTo>
                    <a:pt x="153" y="29"/>
                    <a:pt x="154" y="27"/>
                    <a:pt x="154" y="27"/>
                  </a:cubicBezTo>
                  <a:cubicBezTo>
                    <a:pt x="154" y="24"/>
                    <a:pt x="154" y="24"/>
                    <a:pt x="154" y="24"/>
                  </a:cubicBezTo>
                  <a:cubicBezTo>
                    <a:pt x="153" y="19"/>
                    <a:pt x="153" y="19"/>
                    <a:pt x="153" y="19"/>
                  </a:cubicBezTo>
                  <a:cubicBezTo>
                    <a:pt x="153" y="16"/>
                    <a:pt x="153" y="16"/>
                    <a:pt x="153" y="16"/>
                  </a:cubicBezTo>
                  <a:cubicBezTo>
                    <a:pt x="153" y="16"/>
                    <a:pt x="153" y="16"/>
                    <a:pt x="153" y="16"/>
                  </a:cubicBezTo>
                  <a:cubicBezTo>
                    <a:pt x="154" y="16"/>
                    <a:pt x="158" y="19"/>
                    <a:pt x="160" y="20"/>
                  </a:cubicBezTo>
                  <a:cubicBezTo>
                    <a:pt x="161" y="21"/>
                    <a:pt x="164" y="24"/>
                    <a:pt x="164" y="24"/>
                  </a:cubicBezTo>
                  <a:cubicBezTo>
                    <a:pt x="164" y="24"/>
                    <a:pt x="169" y="25"/>
                    <a:pt x="170" y="25"/>
                  </a:cubicBezTo>
                  <a:cubicBezTo>
                    <a:pt x="170" y="25"/>
                    <a:pt x="175" y="26"/>
                    <a:pt x="175" y="26"/>
                  </a:cubicBezTo>
                  <a:cubicBezTo>
                    <a:pt x="176" y="24"/>
                    <a:pt x="176" y="24"/>
                    <a:pt x="176" y="24"/>
                  </a:cubicBezTo>
                  <a:cubicBezTo>
                    <a:pt x="179" y="22"/>
                    <a:pt x="179" y="22"/>
                    <a:pt x="179" y="22"/>
                  </a:cubicBezTo>
                  <a:cubicBezTo>
                    <a:pt x="183" y="25"/>
                    <a:pt x="183" y="25"/>
                    <a:pt x="183" y="25"/>
                  </a:cubicBezTo>
                  <a:cubicBezTo>
                    <a:pt x="187" y="24"/>
                    <a:pt x="187" y="24"/>
                    <a:pt x="187" y="24"/>
                  </a:cubicBezTo>
                  <a:close/>
                  <a:moveTo>
                    <a:pt x="5" y="91"/>
                  </a:moveTo>
                  <a:cubicBezTo>
                    <a:pt x="5" y="91"/>
                    <a:pt x="5" y="91"/>
                    <a:pt x="5" y="91"/>
                  </a:cubicBezTo>
                  <a:cubicBezTo>
                    <a:pt x="5" y="91"/>
                    <a:pt x="5" y="91"/>
                    <a:pt x="5" y="91"/>
                  </a:cubicBezTo>
                  <a:cubicBezTo>
                    <a:pt x="5" y="91"/>
                    <a:pt x="5" y="91"/>
                    <a:pt x="5" y="91"/>
                  </a:cubicBezTo>
                  <a:close/>
                  <a:moveTo>
                    <a:pt x="1" y="114"/>
                  </a:moveTo>
                  <a:cubicBezTo>
                    <a:pt x="1" y="114"/>
                    <a:pt x="1" y="114"/>
                    <a:pt x="1" y="114"/>
                  </a:cubicBezTo>
                  <a:cubicBezTo>
                    <a:pt x="1" y="114"/>
                    <a:pt x="1" y="114"/>
                    <a:pt x="1" y="114"/>
                  </a:cubicBezTo>
                  <a:cubicBezTo>
                    <a:pt x="1" y="114"/>
                    <a:pt x="1" y="114"/>
                    <a:pt x="1" y="114"/>
                  </a:cubicBezTo>
                  <a:cubicBezTo>
                    <a:pt x="1" y="114"/>
                    <a:pt x="1" y="114"/>
                    <a:pt x="1" y="114"/>
                  </a:cubicBezTo>
                  <a:close/>
                  <a:moveTo>
                    <a:pt x="1" y="114"/>
                  </a:moveTo>
                  <a:cubicBezTo>
                    <a:pt x="1" y="114"/>
                    <a:pt x="1" y="114"/>
                    <a:pt x="1" y="114"/>
                  </a:cubicBezTo>
                  <a:cubicBezTo>
                    <a:pt x="1" y="114"/>
                    <a:pt x="1" y="113"/>
                    <a:pt x="1" y="113"/>
                  </a:cubicBezTo>
                  <a:cubicBezTo>
                    <a:pt x="1" y="113"/>
                    <a:pt x="1" y="113"/>
                    <a:pt x="1" y="113"/>
                  </a:cubicBezTo>
                  <a:cubicBezTo>
                    <a:pt x="1" y="113"/>
                    <a:pt x="2" y="113"/>
                    <a:pt x="2" y="112"/>
                  </a:cubicBezTo>
                  <a:cubicBezTo>
                    <a:pt x="2" y="112"/>
                    <a:pt x="2" y="112"/>
                    <a:pt x="2" y="112"/>
                  </a:cubicBezTo>
                  <a:cubicBezTo>
                    <a:pt x="2" y="112"/>
                    <a:pt x="2" y="112"/>
                    <a:pt x="2" y="112"/>
                  </a:cubicBezTo>
                  <a:cubicBezTo>
                    <a:pt x="2" y="112"/>
                    <a:pt x="2" y="112"/>
                    <a:pt x="2" y="112"/>
                  </a:cubicBezTo>
                  <a:cubicBezTo>
                    <a:pt x="1" y="112"/>
                    <a:pt x="1" y="112"/>
                    <a:pt x="1" y="112"/>
                  </a:cubicBezTo>
                  <a:cubicBezTo>
                    <a:pt x="0" y="114"/>
                    <a:pt x="0" y="114"/>
                    <a:pt x="0" y="114"/>
                  </a:cubicBezTo>
                  <a:lnTo>
                    <a:pt x="1" y="114"/>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59" name="Freeform 11"/>
            <p:cNvSpPr>
              <a:spLocks noEditPoints="1"/>
            </p:cNvSpPr>
            <p:nvPr/>
          </p:nvSpPr>
          <p:spPr bwMode="auto">
            <a:xfrm>
              <a:off x="3808896" y="2714111"/>
              <a:ext cx="1185186" cy="1190072"/>
            </a:xfrm>
            <a:custGeom>
              <a:avLst/>
              <a:gdLst>
                <a:gd name="T0" fmla="*/ 269 w 520"/>
                <a:gd name="T1" fmla="*/ 424 h 538"/>
                <a:gd name="T2" fmla="*/ 326 w 520"/>
                <a:gd name="T3" fmla="*/ 423 h 538"/>
                <a:gd name="T4" fmla="*/ 401 w 520"/>
                <a:gd name="T5" fmla="*/ 437 h 538"/>
                <a:gd name="T6" fmla="*/ 432 w 520"/>
                <a:gd name="T7" fmla="*/ 408 h 538"/>
                <a:gd name="T8" fmla="*/ 434 w 520"/>
                <a:gd name="T9" fmla="*/ 407 h 538"/>
                <a:gd name="T10" fmla="*/ 435 w 520"/>
                <a:gd name="T11" fmla="*/ 406 h 538"/>
                <a:gd name="T12" fmla="*/ 436 w 520"/>
                <a:gd name="T13" fmla="*/ 406 h 538"/>
                <a:gd name="T14" fmla="*/ 421 w 520"/>
                <a:gd name="T15" fmla="*/ 359 h 538"/>
                <a:gd name="T16" fmla="*/ 425 w 520"/>
                <a:gd name="T17" fmla="*/ 310 h 538"/>
                <a:gd name="T18" fmla="*/ 418 w 520"/>
                <a:gd name="T19" fmla="*/ 279 h 538"/>
                <a:gd name="T20" fmla="*/ 414 w 520"/>
                <a:gd name="T21" fmla="*/ 263 h 538"/>
                <a:gd name="T22" fmla="*/ 395 w 520"/>
                <a:gd name="T23" fmla="*/ 272 h 538"/>
                <a:gd name="T24" fmla="*/ 384 w 520"/>
                <a:gd name="T25" fmla="*/ 274 h 538"/>
                <a:gd name="T26" fmla="*/ 389 w 520"/>
                <a:gd name="T27" fmla="*/ 259 h 538"/>
                <a:gd name="T28" fmla="*/ 402 w 520"/>
                <a:gd name="T29" fmla="*/ 242 h 538"/>
                <a:gd name="T30" fmla="*/ 411 w 520"/>
                <a:gd name="T31" fmla="*/ 230 h 538"/>
                <a:gd name="T32" fmla="*/ 424 w 520"/>
                <a:gd name="T33" fmla="*/ 215 h 538"/>
                <a:gd name="T34" fmla="*/ 422 w 520"/>
                <a:gd name="T35" fmla="*/ 208 h 538"/>
                <a:gd name="T36" fmla="*/ 434 w 520"/>
                <a:gd name="T37" fmla="*/ 208 h 538"/>
                <a:gd name="T38" fmla="*/ 443 w 520"/>
                <a:gd name="T39" fmla="*/ 202 h 538"/>
                <a:gd name="T40" fmla="*/ 451 w 520"/>
                <a:gd name="T41" fmla="*/ 160 h 538"/>
                <a:gd name="T42" fmla="*/ 430 w 520"/>
                <a:gd name="T43" fmla="*/ 116 h 538"/>
                <a:gd name="T44" fmla="*/ 401 w 520"/>
                <a:gd name="T45" fmla="*/ 94 h 538"/>
                <a:gd name="T46" fmla="*/ 391 w 520"/>
                <a:gd name="T47" fmla="*/ 95 h 538"/>
                <a:gd name="T48" fmla="*/ 383 w 520"/>
                <a:gd name="T49" fmla="*/ 91 h 538"/>
                <a:gd name="T50" fmla="*/ 367 w 520"/>
                <a:gd name="T51" fmla="*/ 82 h 538"/>
                <a:gd name="T52" fmla="*/ 355 w 520"/>
                <a:gd name="T53" fmla="*/ 61 h 538"/>
                <a:gd name="T54" fmla="*/ 335 w 520"/>
                <a:gd name="T55" fmla="*/ 65 h 538"/>
                <a:gd name="T56" fmla="*/ 330 w 520"/>
                <a:gd name="T57" fmla="*/ 48 h 538"/>
                <a:gd name="T58" fmla="*/ 311 w 520"/>
                <a:gd name="T59" fmla="*/ 35 h 538"/>
                <a:gd name="T60" fmla="*/ 291 w 520"/>
                <a:gd name="T61" fmla="*/ 20 h 538"/>
                <a:gd name="T62" fmla="*/ 281 w 520"/>
                <a:gd name="T63" fmla="*/ 1 h 538"/>
                <a:gd name="T64" fmla="*/ 229 w 520"/>
                <a:gd name="T65" fmla="*/ 53 h 538"/>
                <a:gd name="T66" fmla="*/ 145 w 520"/>
                <a:gd name="T67" fmla="*/ 76 h 538"/>
                <a:gd name="T68" fmla="*/ 117 w 520"/>
                <a:gd name="T69" fmla="*/ 65 h 538"/>
                <a:gd name="T70" fmla="*/ 107 w 520"/>
                <a:gd name="T71" fmla="*/ 111 h 538"/>
                <a:gd name="T72" fmla="*/ 46 w 520"/>
                <a:gd name="T73" fmla="*/ 99 h 538"/>
                <a:gd name="T74" fmla="*/ 16 w 520"/>
                <a:gd name="T75" fmla="*/ 117 h 538"/>
                <a:gd name="T76" fmla="*/ 19 w 520"/>
                <a:gd name="T77" fmla="*/ 145 h 538"/>
                <a:gd name="T78" fmla="*/ 58 w 520"/>
                <a:gd name="T79" fmla="*/ 167 h 538"/>
                <a:gd name="T80" fmla="*/ 91 w 520"/>
                <a:gd name="T81" fmla="*/ 200 h 538"/>
                <a:gd name="T82" fmla="*/ 95 w 520"/>
                <a:gd name="T83" fmla="*/ 228 h 538"/>
                <a:gd name="T84" fmla="*/ 109 w 520"/>
                <a:gd name="T85" fmla="*/ 250 h 538"/>
                <a:gd name="T86" fmla="*/ 109 w 520"/>
                <a:gd name="T87" fmla="*/ 265 h 538"/>
                <a:gd name="T88" fmla="*/ 114 w 520"/>
                <a:gd name="T89" fmla="*/ 284 h 538"/>
                <a:gd name="T90" fmla="*/ 92 w 520"/>
                <a:gd name="T91" fmla="*/ 371 h 538"/>
                <a:gd name="T92" fmla="*/ 159 w 520"/>
                <a:gd name="T93" fmla="*/ 443 h 538"/>
                <a:gd name="T94" fmla="*/ 193 w 520"/>
                <a:gd name="T95" fmla="*/ 453 h 538"/>
                <a:gd name="T96" fmla="*/ 197 w 520"/>
                <a:gd name="T97" fmla="*/ 450 h 538"/>
                <a:gd name="T98" fmla="*/ 203 w 520"/>
                <a:gd name="T99" fmla="*/ 453 h 538"/>
                <a:gd name="T100" fmla="*/ 208 w 520"/>
                <a:gd name="T101" fmla="*/ 456 h 538"/>
                <a:gd name="T102" fmla="*/ 203 w 520"/>
                <a:gd name="T103" fmla="*/ 460 h 538"/>
                <a:gd name="T104" fmla="*/ 198 w 520"/>
                <a:gd name="T105" fmla="*/ 462 h 538"/>
                <a:gd name="T106" fmla="*/ 243 w 520"/>
                <a:gd name="T107" fmla="*/ 471 h 538"/>
                <a:gd name="T108" fmla="*/ 193 w 520"/>
                <a:gd name="T109" fmla="*/ 458 h 538"/>
                <a:gd name="T110" fmla="*/ 449 w 520"/>
                <a:gd name="T111" fmla="*/ 200 h 538"/>
                <a:gd name="T112" fmla="*/ 511 w 520"/>
                <a:gd name="T113" fmla="*/ 523 h 538"/>
                <a:gd name="T114" fmla="*/ 517 w 520"/>
                <a:gd name="T115" fmla="*/ 468 h 538"/>
                <a:gd name="T116" fmla="*/ 485 w 520"/>
                <a:gd name="T117" fmla="*/ 478 h 538"/>
                <a:gd name="T118" fmla="*/ 493 w 520"/>
                <a:gd name="T119" fmla="*/ 52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0" h="538">
                  <a:moveTo>
                    <a:pt x="259" y="471"/>
                  </a:moveTo>
                  <a:cubicBezTo>
                    <a:pt x="261" y="468"/>
                    <a:pt x="261" y="468"/>
                    <a:pt x="261" y="468"/>
                  </a:cubicBezTo>
                  <a:cubicBezTo>
                    <a:pt x="261" y="468"/>
                    <a:pt x="261" y="462"/>
                    <a:pt x="259" y="461"/>
                  </a:cubicBezTo>
                  <a:cubicBezTo>
                    <a:pt x="258" y="460"/>
                    <a:pt x="257" y="459"/>
                    <a:pt x="257" y="459"/>
                  </a:cubicBezTo>
                  <a:cubicBezTo>
                    <a:pt x="257" y="459"/>
                    <a:pt x="257" y="455"/>
                    <a:pt x="257" y="453"/>
                  </a:cubicBezTo>
                  <a:cubicBezTo>
                    <a:pt x="257" y="452"/>
                    <a:pt x="257" y="448"/>
                    <a:pt x="257" y="447"/>
                  </a:cubicBezTo>
                  <a:cubicBezTo>
                    <a:pt x="257" y="446"/>
                    <a:pt x="258" y="442"/>
                    <a:pt x="258" y="441"/>
                  </a:cubicBezTo>
                  <a:cubicBezTo>
                    <a:pt x="258" y="441"/>
                    <a:pt x="257" y="441"/>
                    <a:pt x="259" y="439"/>
                  </a:cubicBezTo>
                  <a:cubicBezTo>
                    <a:pt x="261" y="436"/>
                    <a:pt x="261" y="434"/>
                    <a:pt x="261" y="434"/>
                  </a:cubicBezTo>
                  <a:cubicBezTo>
                    <a:pt x="265" y="429"/>
                    <a:pt x="265" y="429"/>
                    <a:pt x="265" y="429"/>
                  </a:cubicBezTo>
                  <a:cubicBezTo>
                    <a:pt x="265" y="429"/>
                    <a:pt x="268" y="424"/>
                    <a:pt x="269" y="424"/>
                  </a:cubicBezTo>
                  <a:cubicBezTo>
                    <a:pt x="270" y="425"/>
                    <a:pt x="274" y="424"/>
                    <a:pt x="275" y="424"/>
                  </a:cubicBezTo>
                  <a:cubicBezTo>
                    <a:pt x="276" y="424"/>
                    <a:pt x="280" y="428"/>
                    <a:pt x="282" y="424"/>
                  </a:cubicBezTo>
                  <a:cubicBezTo>
                    <a:pt x="284" y="421"/>
                    <a:pt x="285" y="419"/>
                    <a:pt x="285" y="418"/>
                  </a:cubicBezTo>
                  <a:cubicBezTo>
                    <a:pt x="286" y="417"/>
                    <a:pt x="287" y="414"/>
                    <a:pt x="290" y="414"/>
                  </a:cubicBezTo>
                  <a:cubicBezTo>
                    <a:pt x="293" y="413"/>
                    <a:pt x="300" y="413"/>
                    <a:pt x="300" y="413"/>
                  </a:cubicBezTo>
                  <a:cubicBezTo>
                    <a:pt x="303" y="414"/>
                    <a:pt x="303" y="414"/>
                    <a:pt x="303" y="414"/>
                  </a:cubicBezTo>
                  <a:cubicBezTo>
                    <a:pt x="311" y="417"/>
                    <a:pt x="311" y="417"/>
                    <a:pt x="311" y="417"/>
                  </a:cubicBezTo>
                  <a:cubicBezTo>
                    <a:pt x="311" y="417"/>
                    <a:pt x="314" y="417"/>
                    <a:pt x="316" y="417"/>
                  </a:cubicBezTo>
                  <a:cubicBezTo>
                    <a:pt x="317" y="417"/>
                    <a:pt x="318" y="417"/>
                    <a:pt x="318" y="417"/>
                  </a:cubicBezTo>
                  <a:cubicBezTo>
                    <a:pt x="321" y="421"/>
                    <a:pt x="321" y="421"/>
                    <a:pt x="321" y="421"/>
                  </a:cubicBezTo>
                  <a:cubicBezTo>
                    <a:pt x="321" y="421"/>
                    <a:pt x="325" y="423"/>
                    <a:pt x="326" y="423"/>
                  </a:cubicBezTo>
                  <a:cubicBezTo>
                    <a:pt x="327" y="423"/>
                    <a:pt x="335" y="421"/>
                    <a:pt x="335" y="421"/>
                  </a:cubicBezTo>
                  <a:cubicBezTo>
                    <a:pt x="335" y="421"/>
                    <a:pt x="338" y="420"/>
                    <a:pt x="339" y="421"/>
                  </a:cubicBezTo>
                  <a:cubicBezTo>
                    <a:pt x="340" y="422"/>
                    <a:pt x="343" y="423"/>
                    <a:pt x="344" y="424"/>
                  </a:cubicBezTo>
                  <a:cubicBezTo>
                    <a:pt x="344" y="425"/>
                    <a:pt x="352" y="429"/>
                    <a:pt x="354" y="430"/>
                  </a:cubicBezTo>
                  <a:cubicBezTo>
                    <a:pt x="355" y="431"/>
                    <a:pt x="359" y="430"/>
                    <a:pt x="359" y="430"/>
                  </a:cubicBezTo>
                  <a:cubicBezTo>
                    <a:pt x="361" y="435"/>
                    <a:pt x="361" y="435"/>
                    <a:pt x="361" y="435"/>
                  </a:cubicBezTo>
                  <a:cubicBezTo>
                    <a:pt x="371" y="438"/>
                    <a:pt x="371" y="438"/>
                    <a:pt x="371" y="438"/>
                  </a:cubicBezTo>
                  <a:cubicBezTo>
                    <a:pt x="375" y="438"/>
                    <a:pt x="375" y="438"/>
                    <a:pt x="375" y="438"/>
                  </a:cubicBezTo>
                  <a:cubicBezTo>
                    <a:pt x="389" y="443"/>
                    <a:pt x="389" y="443"/>
                    <a:pt x="389" y="443"/>
                  </a:cubicBezTo>
                  <a:cubicBezTo>
                    <a:pt x="398" y="436"/>
                    <a:pt x="398" y="436"/>
                    <a:pt x="398" y="436"/>
                  </a:cubicBezTo>
                  <a:cubicBezTo>
                    <a:pt x="398" y="436"/>
                    <a:pt x="400" y="437"/>
                    <a:pt x="401" y="437"/>
                  </a:cubicBezTo>
                  <a:cubicBezTo>
                    <a:pt x="402" y="437"/>
                    <a:pt x="404" y="429"/>
                    <a:pt x="404" y="429"/>
                  </a:cubicBezTo>
                  <a:cubicBezTo>
                    <a:pt x="404" y="429"/>
                    <a:pt x="404" y="427"/>
                    <a:pt x="405" y="427"/>
                  </a:cubicBezTo>
                  <a:cubicBezTo>
                    <a:pt x="407" y="427"/>
                    <a:pt x="414" y="424"/>
                    <a:pt x="414" y="424"/>
                  </a:cubicBezTo>
                  <a:cubicBezTo>
                    <a:pt x="414" y="423"/>
                    <a:pt x="413" y="419"/>
                    <a:pt x="416" y="418"/>
                  </a:cubicBezTo>
                  <a:cubicBezTo>
                    <a:pt x="418" y="417"/>
                    <a:pt x="422" y="414"/>
                    <a:pt x="422" y="414"/>
                  </a:cubicBezTo>
                  <a:cubicBezTo>
                    <a:pt x="423" y="413"/>
                    <a:pt x="421" y="411"/>
                    <a:pt x="424" y="410"/>
                  </a:cubicBezTo>
                  <a:cubicBezTo>
                    <a:pt x="426" y="410"/>
                    <a:pt x="429" y="409"/>
                    <a:pt x="431" y="409"/>
                  </a:cubicBezTo>
                  <a:cubicBezTo>
                    <a:pt x="431" y="409"/>
                    <a:pt x="431" y="409"/>
                    <a:pt x="431" y="409"/>
                  </a:cubicBezTo>
                  <a:cubicBezTo>
                    <a:pt x="431" y="408"/>
                    <a:pt x="431" y="408"/>
                    <a:pt x="431" y="408"/>
                  </a:cubicBezTo>
                  <a:cubicBezTo>
                    <a:pt x="431" y="408"/>
                    <a:pt x="431" y="408"/>
                    <a:pt x="431"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3" y="407"/>
                    <a:pt x="433" y="407"/>
                    <a:pt x="433" y="407"/>
                  </a:cubicBezTo>
                  <a:cubicBezTo>
                    <a:pt x="433" y="407"/>
                    <a:pt x="433" y="407"/>
                    <a:pt x="433" y="407"/>
                  </a:cubicBezTo>
                  <a:cubicBezTo>
                    <a:pt x="433" y="407"/>
                    <a:pt x="433" y="407"/>
                    <a:pt x="433"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5" y="407"/>
                    <a:pt x="435" y="407"/>
                    <a:pt x="435" y="407"/>
                  </a:cubicBezTo>
                  <a:cubicBezTo>
                    <a:pt x="435" y="407"/>
                    <a:pt x="435" y="407"/>
                    <a:pt x="435" y="407"/>
                  </a:cubicBezTo>
                  <a:cubicBezTo>
                    <a:pt x="435" y="407"/>
                    <a:pt x="435" y="407"/>
                    <a:pt x="435" y="407"/>
                  </a:cubicBezTo>
                  <a:cubicBezTo>
                    <a:pt x="435" y="407"/>
                    <a:pt x="435" y="407"/>
                    <a:pt x="435" y="407"/>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7" y="405"/>
                    <a:pt x="438" y="405"/>
                    <a:pt x="438" y="405"/>
                  </a:cubicBezTo>
                  <a:cubicBezTo>
                    <a:pt x="444" y="400"/>
                    <a:pt x="444" y="400"/>
                    <a:pt x="444" y="400"/>
                  </a:cubicBezTo>
                  <a:cubicBezTo>
                    <a:pt x="447" y="389"/>
                    <a:pt x="447" y="389"/>
                    <a:pt x="447" y="389"/>
                  </a:cubicBezTo>
                  <a:cubicBezTo>
                    <a:pt x="443" y="386"/>
                    <a:pt x="443" y="386"/>
                    <a:pt x="443" y="386"/>
                  </a:cubicBezTo>
                  <a:cubicBezTo>
                    <a:pt x="434" y="386"/>
                    <a:pt x="434" y="386"/>
                    <a:pt x="434" y="386"/>
                  </a:cubicBezTo>
                  <a:cubicBezTo>
                    <a:pt x="424" y="382"/>
                    <a:pt x="424" y="382"/>
                    <a:pt x="424" y="382"/>
                  </a:cubicBezTo>
                  <a:cubicBezTo>
                    <a:pt x="419" y="374"/>
                    <a:pt x="419" y="374"/>
                    <a:pt x="419" y="374"/>
                  </a:cubicBezTo>
                  <a:cubicBezTo>
                    <a:pt x="416" y="374"/>
                    <a:pt x="416" y="374"/>
                    <a:pt x="416" y="374"/>
                  </a:cubicBezTo>
                  <a:cubicBezTo>
                    <a:pt x="415" y="367"/>
                    <a:pt x="413" y="370"/>
                    <a:pt x="417" y="365"/>
                  </a:cubicBezTo>
                  <a:cubicBezTo>
                    <a:pt x="421" y="359"/>
                    <a:pt x="421" y="359"/>
                    <a:pt x="421" y="359"/>
                  </a:cubicBezTo>
                  <a:cubicBezTo>
                    <a:pt x="420" y="349"/>
                    <a:pt x="420" y="349"/>
                    <a:pt x="420" y="349"/>
                  </a:cubicBezTo>
                  <a:cubicBezTo>
                    <a:pt x="417" y="346"/>
                    <a:pt x="417" y="346"/>
                    <a:pt x="417" y="346"/>
                  </a:cubicBezTo>
                  <a:cubicBezTo>
                    <a:pt x="412" y="343"/>
                    <a:pt x="412" y="343"/>
                    <a:pt x="412" y="343"/>
                  </a:cubicBezTo>
                  <a:cubicBezTo>
                    <a:pt x="412" y="343"/>
                    <a:pt x="409" y="339"/>
                    <a:pt x="408" y="338"/>
                  </a:cubicBezTo>
                  <a:cubicBezTo>
                    <a:pt x="408" y="338"/>
                    <a:pt x="408" y="336"/>
                    <a:pt x="408" y="336"/>
                  </a:cubicBezTo>
                  <a:cubicBezTo>
                    <a:pt x="407" y="335"/>
                    <a:pt x="411" y="335"/>
                    <a:pt x="411" y="335"/>
                  </a:cubicBezTo>
                  <a:cubicBezTo>
                    <a:pt x="412" y="335"/>
                    <a:pt x="415" y="334"/>
                    <a:pt x="416" y="334"/>
                  </a:cubicBezTo>
                  <a:cubicBezTo>
                    <a:pt x="417" y="334"/>
                    <a:pt x="421" y="330"/>
                    <a:pt x="421" y="330"/>
                  </a:cubicBezTo>
                  <a:cubicBezTo>
                    <a:pt x="421" y="330"/>
                    <a:pt x="423" y="326"/>
                    <a:pt x="425" y="325"/>
                  </a:cubicBezTo>
                  <a:cubicBezTo>
                    <a:pt x="426" y="324"/>
                    <a:pt x="428" y="316"/>
                    <a:pt x="428" y="315"/>
                  </a:cubicBezTo>
                  <a:cubicBezTo>
                    <a:pt x="428" y="315"/>
                    <a:pt x="426" y="310"/>
                    <a:pt x="425" y="310"/>
                  </a:cubicBezTo>
                  <a:cubicBezTo>
                    <a:pt x="416" y="306"/>
                    <a:pt x="418" y="304"/>
                    <a:pt x="414" y="302"/>
                  </a:cubicBezTo>
                  <a:cubicBezTo>
                    <a:pt x="414" y="297"/>
                    <a:pt x="414" y="297"/>
                    <a:pt x="414" y="297"/>
                  </a:cubicBezTo>
                  <a:cubicBezTo>
                    <a:pt x="419" y="293"/>
                    <a:pt x="419" y="293"/>
                    <a:pt x="419" y="293"/>
                  </a:cubicBezTo>
                  <a:cubicBezTo>
                    <a:pt x="420" y="292"/>
                    <a:pt x="422" y="291"/>
                    <a:pt x="423" y="291"/>
                  </a:cubicBezTo>
                  <a:cubicBezTo>
                    <a:pt x="424" y="289"/>
                    <a:pt x="424" y="289"/>
                    <a:pt x="424" y="289"/>
                  </a:cubicBezTo>
                  <a:cubicBezTo>
                    <a:pt x="424" y="289"/>
                    <a:pt x="422" y="287"/>
                    <a:pt x="422" y="287"/>
                  </a:cubicBezTo>
                  <a:cubicBezTo>
                    <a:pt x="422" y="287"/>
                    <a:pt x="421" y="286"/>
                    <a:pt x="420" y="286"/>
                  </a:cubicBezTo>
                  <a:cubicBezTo>
                    <a:pt x="420" y="286"/>
                    <a:pt x="419" y="285"/>
                    <a:pt x="419" y="285"/>
                  </a:cubicBezTo>
                  <a:cubicBezTo>
                    <a:pt x="419" y="285"/>
                    <a:pt x="418" y="284"/>
                    <a:pt x="417" y="284"/>
                  </a:cubicBezTo>
                  <a:cubicBezTo>
                    <a:pt x="416" y="284"/>
                    <a:pt x="417" y="282"/>
                    <a:pt x="418" y="282"/>
                  </a:cubicBezTo>
                  <a:cubicBezTo>
                    <a:pt x="418" y="281"/>
                    <a:pt x="418" y="279"/>
                    <a:pt x="418" y="279"/>
                  </a:cubicBezTo>
                  <a:cubicBezTo>
                    <a:pt x="418" y="279"/>
                    <a:pt x="415" y="279"/>
                    <a:pt x="414" y="279"/>
                  </a:cubicBezTo>
                  <a:cubicBezTo>
                    <a:pt x="414" y="278"/>
                    <a:pt x="414" y="278"/>
                    <a:pt x="414" y="278"/>
                  </a:cubicBezTo>
                  <a:cubicBezTo>
                    <a:pt x="414" y="278"/>
                    <a:pt x="415" y="275"/>
                    <a:pt x="416" y="275"/>
                  </a:cubicBezTo>
                  <a:cubicBezTo>
                    <a:pt x="416" y="274"/>
                    <a:pt x="416" y="273"/>
                    <a:pt x="416" y="273"/>
                  </a:cubicBezTo>
                  <a:cubicBezTo>
                    <a:pt x="416" y="273"/>
                    <a:pt x="416" y="272"/>
                    <a:pt x="416" y="270"/>
                  </a:cubicBezTo>
                  <a:cubicBezTo>
                    <a:pt x="417" y="269"/>
                    <a:pt x="416" y="269"/>
                    <a:pt x="416" y="269"/>
                  </a:cubicBezTo>
                  <a:cubicBezTo>
                    <a:pt x="416" y="269"/>
                    <a:pt x="415" y="268"/>
                    <a:pt x="414" y="268"/>
                  </a:cubicBezTo>
                  <a:cubicBezTo>
                    <a:pt x="414" y="268"/>
                    <a:pt x="414" y="268"/>
                    <a:pt x="415" y="267"/>
                  </a:cubicBezTo>
                  <a:cubicBezTo>
                    <a:pt x="416" y="265"/>
                    <a:pt x="416" y="266"/>
                    <a:pt x="416" y="266"/>
                  </a:cubicBezTo>
                  <a:cubicBezTo>
                    <a:pt x="416" y="264"/>
                    <a:pt x="416" y="264"/>
                    <a:pt x="416" y="264"/>
                  </a:cubicBezTo>
                  <a:cubicBezTo>
                    <a:pt x="414" y="263"/>
                    <a:pt x="414" y="263"/>
                    <a:pt x="414" y="263"/>
                  </a:cubicBezTo>
                  <a:cubicBezTo>
                    <a:pt x="411" y="261"/>
                    <a:pt x="411" y="261"/>
                    <a:pt x="411" y="261"/>
                  </a:cubicBezTo>
                  <a:cubicBezTo>
                    <a:pt x="411" y="261"/>
                    <a:pt x="407" y="261"/>
                    <a:pt x="407" y="261"/>
                  </a:cubicBezTo>
                  <a:cubicBezTo>
                    <a:pt x="407" y="261"/>
                    <a:pt x="404" y="261"/>
                    <a:pt x="404" y="261"/>
                  </a:cubicBezTo>
                  <a:cubicBezTo>
                    <a:pt x="402" y="262"/>
                    <a:pt x="402" y="262"/>
                    <a:pt x="402" y="262"/>
                  </a:cubicBezTo>
                  <a:cubicBezTo>
                    <a:pt x="401" y="263"/>
                    <a:pt x="401" y="263"/>
                    <a:pt x="401" y="263"/>
                  </a:cubicBezTo>
                  <a:cubicBezTo>
                    <a:pt x="398" y="264"/>
                    <a:pt x="398" y="264"/>
                    <a:pt x="398" y="264"/>
                  </a:cubicBezTo>
                  <a:cubicBezTo>
                    <a:pt x="395" y="265"/>
                    <a:pt x="395" y="265"/>
                    <a:pt x="395" y="265"/>
                  </a:cubicBezTo>
                  <a:cubicBezTo>
                    <a:pt x="395" y="265"/>
                    <a:pt x="394" y="267"/>
                    <a:pt x="393" y="268"/>
                  </a:cubicBezTo>
                  <a:cubicBezTo>
                    <a:pt x="393" y="268"/>
                    <a:pt x="393" y="269"/>
                    <a:pt x="393" y="269"/>
                  </a:cubicBezTo>
                  <a:cubicBezTo>
                    <a:pt x="395" y="270"/>
                    <a:pt x="395" y="270"/>
                    <a:pt x="395" y="270"/>
                  </a:cubicBezTo>
                  <a:cubicBezTo>
                    <a:pt x="395" y="272"/>
                    <a:pt x="395" y="272"/>
                    <a:pt x="395" y="272"/>
                  </a:cubicBezTo>
                  <a:cubicBezTo>
                    <a:pt x="396" y="272"/>
                    <a:pt x="396" y="272"/>
                    <a:pt x="396" y="272"/>
                  </a:cubicBezTo>
                  <a:cubicBezTo>
                    <a:pt x="395" y="274"/>
                    <a:pt x="395" y="274"/>
                    <a:pt x="395" y="274"/>
                  </a:cubicBezTo>
                  <a:cubicBezTo>
                    <a:pt x="395" y="274"/>
                    <a:pt x="394" y="274"/>
                    <a:pt x="393" y="275"/>
                  </a:cubicBezTo>
                  <a:cubicBezTo>
                    <a:pt x="392" y="276"/>
                    <a:pt x="392" y="277"/>
                    <a:pt x="392" y="277"/>
                  </a:cubicBezTo>
                  <a:cubicBezTo>
                    <a:pt x="389" y="278"/>
                    <a:pt x="389" y="278"/>
                    <a:pt x="389" y="278"/>
                  </a:cubicBezTo>
                  <a:cubicBezTo>
                    <a:pt x="387" y="277"/>
                    <a:pt x="387" y="277"/>
                    <a:pt x="387" y="277"/>
                  </a:cubicBezTo>
                  <a:cubicBezTo>
                    <a:pt x="385" y="278"/>
                    <a:pt x="385" y="278"/>
                    <a:pt x="385" y="278"/>
                  </a:cubicBezTo>
                  <a:cubicBezTo>
                    <a:pt x="384" y="278"/>
                    <a:pt x="384" y="278"/>
                    <a:pt x="384" y="278"/>
                  </a:cubicBezTo>
                  <a:cubicBezTo>
                    <a:pt x="384" y="276"/>
                    <a:pt x="384" y="276"/>
                    <a:pt x="384" y="276"/>
                  </a:cubicBezTo>
                  <a:cubicBezTo>
                    <a:pt x="383" y="275"/>
                    <a:pt x="383" y="275"/>
                    <a:pt x="383" y="275"/>
                  </a:cubicBezTo>
                  <a:cubicBezTo>
                    <a:pt x="384" y="274"/>
                    <a:pt x="384" y="274"/>
                    <a:pt x="384" y="274"/>
                  </a:cubicBezTo>
                  <a:cubicBezTo>
                    <a:pt x="384" y="274"/>
                    <a:pt x="385" y="273"/>
                    <a:pt x="385" y="273"/>
                  </a:cubicBezTo>
                  <a:cubicBezTo>
                    <a:pt x="386" y="273"/>
                    <a:pt x="387" y="272"/>
                    <a:pt x="387" y="272"/>
                  </a:cubicBezTo>
                  <a:cubicBezTo>
                    <a:pt x="389" y="272"/>
                    <a:pt x="389" y="272"/>
                    <a:pt x="389" y="272"/>
                  </a:cubicBezTo>
                  <a:cubicBezTo>
                    <a:pt x="389" y="270"/>
                    <a:pt x="389" y="270"/>
                    <a:pt x="389" y="270"/>
                  </a:cubicBezTo>
                  <a:cubicBezTo>
                    <a:pt x="390" y="268"/>
                    <a:pt x="390" y="268"/>
                    <a:pt x="390" y="268"/>
                  </a:cubicBezTo>
                  <a:cubicBezTo>
                    <a:pt x="390" y="265"/>
                    <a:pt x="390" y="265"/>
                    <a:pt x="390" y="265"/>
                  </a:cubicBezTo>
                  <a:cubicBezTo>
                    <a:pt x="389" y="264"/>
                    <a:pt x="389" y="264"/>
                    <a:pt x="389" y="264"/>
                  </a:cubicBezTo>
                  <a:cubicBezTo>
                    <a:pt x="388" y="263"/>
                    <a:pt x="388" y="263"/>
                    <a:pt x="388" y="263"/>
                  </a:cubicBezTo>
                  <a:cubicBezTo>
                    <a:pt x="388" y="262"/>
                    <a:pt x="388" y="262"/>
                    <a:pt x="388" y="262"/>
                  </a:cubicBezTo>
                  <a:cubicBezTo>
                    <a:pt x="388" y="260"/>
                    <a:pt x="388" y="260"/>
                    <a:pt x="388" y="260"/>
                  </a:cubicBezTo>
                  <a:cubicBezTo>
                    <a:pt x="389" y="259"/>
                    <a:pt x="389" y="259"/>
                    <a:pt x="389" y="259"/>
                  </a:cubicBezTo>
                  <a:cubicBezTo>
                    <a:pt x="389" y="259"/>
                    <a:pt x="390" y="258"/>
                    <a:pt x="390" y="257"/>
                  </a:cubicBezTo>
                  <a:cubicBezTo>
                    <a:pt x="390" y="257"/>
                    <a:pt x="390" y="255"/>
                    <a:pt x="390" y="255"/>
                  </a:cubicBezTo>
                  <a:cubicBezTo>
                    <a:pt x="390" y="255"/>
                    <a:pt x="390" y="254"/>
                    <a:pt x="390" y="254"/>
                  </a:cubicBezTo>
                  <a:cubicBezTo>
                    <a:pt x="394" y="250"/>
                    <a:pt x="394" y="250"/>
                    <a:pt x="394" y="250"/>
                  </a:cubicBezTo>
                  <a:cubicBezTo>
                    <a:pt x="396" y="248"/>
                    <a:pt x="396" y="248"/>
                    <a:pt x="396" y="248"/>
                  </a:cubicBezTo>
                  <a:cubicBezTo>
                    <a:pt x="396" y="248"/>
                    <a:pt x="398" y="248"/>
                    <a:pt x="398" y="247"/>
                  </a:cubicBezTo>
                  <a:cubicBezTo>
                    <a:pt x="398" y="247"/>
                    <a:pt x="400" y="247"/>
                    <a:pt x="400" y="247"/>
                  </a:cubicBezTo>
                  <a:cubicBezTo>
                    <a:pt x="400" y="247"/>
                    <a:pt x="401" y="246"/>
                    <a:pt x="401" y="246"/>
                  </a:cubicBezTo>
                  <a:cubicBezTo>
                    <a:pt x="402" y="245"/>
                    <a:pt x="402" y="244"/>
                    <a:pt x="402" y="244"/>
                  </a:cubicBezTo>
                  <a:cubicBezTo>
                    <a:pt x="402" y="244"/>
                    <a:pt x="402" y="243"/>
                    <a:pt x="402" y="243"/>
                  </a:cubicBezTo>
                  <a:cubicBezTo>
                    <a:pt x="402" y="243"/>
                    <a:pt x="402" y="242"/>
                    <a:pt x="402" y="242"/>
                  </a:cubicBezTo>
                  <a:cubicBezTo>
                    <a:pt x="402" y="242"/>
                    <a:pt x="402" y="241"/>
                    <a:pt x="402" y="241"/>
                  </a:cubicBezTo>
                  <a:cubicBezTo>
                    <a:pt x="402" y="240"/>
                    <a:pt x="403" y="240"/>
                    <a:pt x="403" y="240"/>
                  </a:cubicBezTo>
                  <a:cubicBezTo>
                    <a:pt x="403" y="238"/>
                    <a:pt x="403" y="238"/>
                    <a:pt x="403" y="238"/>
                  </a:cubicBezTo>
                  <a:cubicBezTo>
                    <a:pt x="403" y="238"/>
                    <a:pt x="402" y="237"/>
                    <a:pt x="402" y="236"/>
                  </a:cubicBezTo>
                  <a:cubicBezTo>
                    <a:pt x="402" y="236"/>
                    <a:pt x="402" y="236"/>
                    <a:pt x="402" y="235"/>
                  </a:cubicBezTo>
                  <a:cubicBezTo>
                    <a:pt x="403" y="234"/>
                    <a:pt x="404" y="234"/>
                    <a:pt x="404" y="234"/>
                  </a:cubicBezTo>
                  <a:cubicBezTo>
                    <a:pt x="406" y="234"/>
                    <a:pt x="406" y="234"/>
                    <a:pt x="406" y="234"/>
                  </a:cubicBezTo>
                  <a:cubicBezTo>
                    <a:pt x="406" y="234"/>
                    <a:pt x="407" y="233"/>
                    <a:pt x="408" y="233"/>
                  </a:cubicBezTo>
                  <a:cubicBezTo>
                    <a:pt x="408" y="233"/>
                    <a:pt x="409" y="232"/>
                    <a:pt x="409" y="232"/>
                  </a:cubicBezTo>
                  <a:cubicBezTo>
                    <a:pt x="410" y="230"/>
                    <a:pt x="410" y="230"/>
                    <a:pt x="410" y="230"/>
                  </a:cubicBezTo>
                  <a:cubicBezTo>
                    <a:pt x="411" y="230"/>
                    <a:pt x="411" y="230"/>
                    <a:pt x="411" y="230"/>
                  </a:cubicBezTo>
                  <a:cubicBezTo>
                    <a:pt x="412" y="229"/>
                    <a:pt x="412" y="229"/>
                    <a:pt x="412" y="229"/>
                  </a:cubicBezTo>
                  <a:cubicBezTo>
                    <a:pt x="412" y="227"/>
                    <a:pt x="412" y="227"/>
                    <a:pt x="412" y="227"/>
                  </a:cubicBezTo>
                  <a:cubicBezTo>
                    <a:pt x="414" y="226"/>
                    <a:pt x="414" y="226"/>
                    <a:pt x="414" y="226"/>
                  </a:cubicBezTo>
                  <a:cubicBezTo>
                    <a:pt x="414" y="225"/>
                    <a:pt x="414" y="225"/>
                    <a:pt x="414" y="225"/>
                  </a:cubicBezTo>
                  <a:cubicBezTo>
                    <a:pt x="415" y="224"/>
                    <a:pt x="415" y="224"/>
                    <a:pt x="415" y="224"/>
                  </a:cubicBezTo>
                  <a:cubicBezTo>
                    <a:pt x="416" y="224"/>
                    <a:pt x="416" y="224"/>
                    <a:pt x="416" y="224"/>
                  </a:cubicBezTo>
                  <a:cubicBezTo>
                    <a:pt x="418" y="222"/>
                    <a:pt x="418" y="222"/>
                    <a:pt x="418" y="222"/>
                  </a:cubicBezTo>
                  <a:cubicBezTo>
                    <a:pt x="420" y="221"/>
                    <a:pt x="420" y="221"/>
                    <a:pt x="420" y="221"/>
                  </a:cubicBezTo>
                  <a:cubicBezTo>
                    <a:pt x="420" y="221"/>
                    <a:pt x="421" y="219"/>
                    <a:pt x="421" y="218"/>
                  </a:cubicBezTo>
                  <a:cubicBezTo>
                    <a:pt x="421" y="217"/>
                    <a:pt x="421" y="217"/>
                    <a:pt x="422" y="216"/>
                  </a:cubicBezTo>
                  <a:cubicBezTo>
                    <a:pt x="422" y="216"/>
                    <a:pt x="423" y="216"/>
                    <a:pt x="424" y="215"/>
                  </a:cubicBezTo>
                  <a:cubicBezTo>
                    <a:pt x="424" y="215"/>
                    <a:pt x="424" y="214"/>
                    <a:pt x="424" y="214"/>
                  </a:cubicBezTo>
                  <a:cubicBezTo>
                    <a:pt x="425" y="214"/>
                    <a:pt x="425" y="214"/>
                    <a:pt x="425" y="214"/>
                  </a:cubicBezTo>
                  <a:cubicBezTo>
                    <a:pt x="425" y="212"/>
                    <a:pt x="425" y="212"/>
                    <a:pt x="425" y="212"/>
                  </a:cubicBezTo>
                  <a:cubicBezTo>
                    <a:pt x="425" y="211"/>
                    <a:pt x="425" y="211"/>
                    <a:pt x="425" y="211"/>
                  </a:cubicBezTo>
                  <a:cubicBezTo>
                    <a:pt x="425" y="211"/>
                    <a:pt x="423" y="212"/>
                    <a:pt x="423" y="212"/>
                  </a:cubicBezTo>
                  <a:cubicBezTo>
                    <a:pt x="423" y="212"/>
                    <a:pt x="422" y="212"/>
                    <a:pt x="421" y="212"/>
                  </a:cubicBezTo>
                  <a:cubicBezTo>
                    <a:pt x="421" y="212"/>
                    <a:pt x="420" y="212"/>
                    <a:pt x="419" y="212"/>
                  </a:cubicBezTo>
                  <a:cubicBezTo>
                    <a:pt x="418" y="211"/>
                    <a:pt x="419" y="211"/>
                    <a:pt x="419" y="211"/>
                  </a:cubicBezTo>
                  <a:cubicBezTo>
                    <a:pt x="419" y="211"/>
                    <a:pt x="420" y="211"/>
                    <a:pt x="420" y="210"/>
                  </a:cubicBezTo>
                  <a:cubicBezTo>
                    <a:pt x="420" y="210"/>
                    <a:pt x="421" y="208"/>
                    <a:pt x="421" y="208"/>
                  </a:cubicBezTo>
                  <a:cubicBezTo>
                    <a:pt x="422" y="208"/>
                    <a:pt x="422" y="208"/>
                    <a:pt x="422" y="208"/>
                  </a:cubicBezTo>
                  <a:cubicBezTo>
                    <a:pt x="423" y="207"/>
                    <a:pt x="423" y="207"/>
                    <a:pt x="423" y="207"/>
                  </a:cubicBezTo>
                  <a:cubicBezTo>
                    <a:pt x="423" y="207"/>
                    <a:pt x="424" y="207"/>
                    <a:pt x="424" y="207"/>
                  </a:cubicBezTo>
                  <a:cubicBezTo>
                    <a:pt x="424" y="207"/>
                    <a:pt x="423" y="206"/>
                    <a:pt x="423" y="206"/>
                  </a:cubicBezTo>
                  <a:cubicBezTo>
                    <a:pt x="423" y="204"/>
                    <a:pt x="423" y="204"/>
                    <a:pt x="423" y="204"/>
                  </a:cubicBezTo>
                  <a:cubicBezTo>
                    <a:pt x="425" y="205"/>
                    <a:pt x="425" y="205"/>
                    <a:pt x="425" y="205"/>
                  </a:cubicBezTo>
                  <a:cubicBezTo>
                    <a:pt x="428" y="205"/>
                    <a:pt x="428" y="205"/>
                    <a:pt x="428" y="205"/>
                  </a:cubicBezTo>
                  <a:cubicBezTo>
                    <a:pt x="429" y="204"/>
                    <a:pt x="429" y="204"/>
                    <a:pt x="429" y="204"/>
                  </a:cubicBezTo>
                  <a:cubicBezTo>
                    <a:pt x="429" y="204"/>
                    <a:pt x="430" y="206"/>
                    <a:pt x="430" y="206"/>
                  </a:cubicBezTo>
                  <a:cubicBezTo>
                    <a:pt x="430" y="207"/>
                    <a:pt x="430" y="208"/>
                    <a:pt x="431" y="208"/>
                  </a:cubicBezTo>
                  <a:cubicBezTo>
                    <a:pt x="431" y="208"/>
                    <a:pt x="433" y="209"/>
                    <a:pt x="433" y="209"/>
                  </a:cubicBezTo>
                  <a:cubicBezTo>
                    <a:pt x="433" y="209"/>
                    <a:pt x="433" y="208"/>
                    <a:pt x="434" y="208"/>
                  </a:cubicBezTo>
                  <a:cubicBezTo>
                    <a:pt x="434" y="208"/>
                    <a:pt x="435" y="208"/>
                    <a:pt x="435" y="208"/>
                  </a:cubicBezTo>
                  <a:cubicBezTo>
                    <a:pt x="436" y="208"/>
                    <a:pt x="437" y="208"/>
                    <a:pt x="437" y="208"/>
                  </a:cubicBezTo>
                  <a:cubicBezTo>
                    <a:pt x="437" y="208"/>
                    <a:pt x="438" y="208"/>
                    <a:pt x="439" y="208"/>
                  </a:cubicBezTo>
                  <a:cubicBezTo>
                    <a:pt x="439" y="207"/>
                    <a:pt x="439" y="207"/>
                    <a:pt x="439" y="207"/>
                  </a:cubicBezTo>
                  <a:cubicBezTo>
                    <a:pt x="439" y="207"/>
                    <a:pt x="439" y="206"/>
                    <a:pt x="439" y="206"/>
                  </a:cubicBezTo>
                  <a:cubicBezTo>
                    <a:pt x="439" y="206"/>
                    <a:pt x="440" y="204"/>
                    <a:pt x="440" y="204"/>
                  </a:cubicBezTo>
                  <a:cubicBezTo>
                    <a:pt x="440" y="204"/>
                    <a:pt x="441" y="204"/>
                    <a:pt x="441" y="204"/>
                  </a:cubicBezTo>
                  <a:cubicBezTo>
                    <a:pt x="441" y="204"/>
                    <a:pt x="442" y="204"/>
                    <a:pt x="442" y="204"/>
                  </a:cubicBezTo>
                  <a:cubicBezTo>
                    <a:pt x="442" y="204"/>
                    <a:pt x="442" y="203"/>
                    <a:pt x="442" y="203"/>
                  </a:cubicBezTo>
                  <a:cubicBezTo>
                    <a:pt x="442" y="203"/>
                    <a:pt x="442" y="202"/>
                    <a:pt x="442" y="202"/>
                  </a:cubicBezTo>
                  <a:cubicBezTo>
                    <a:pt x="442" y="202"/>
                    <a:pt x="443" y="202"/>
                    <a:pt x="443" y="202"/>
                  </a:cubicBezTo>
                  <a:cubicBezTo>
                    <a:pt x="443" y="200"/>
                    <a:pt x="443" y="200"/>
                    <a:pt x="443" y="200"/>
                  </a:cubicBezTo>
                  <a:cubicBezTo>
                    <a:pt x="443" y="200"/>
                    <a:pt x="445" y="200"/>
                    <a:pt x="445" y="200"/>
                  </a:cubicBezTo>
                  <a:cubicBezTo>
                    <a:pt x="446" y="200"/>
                    <a:pt x="445" y="200"/>
                    <a:pt x="445" y="200"/>
                  </a:cubicBezTo>
                  <a:cubicBezTo>
                    <a:pt x="448" y="199"/>
                    <a:pt x="448" y="199"/>
                    <a:pt x="448" y="199"/>
                  </a:cubicBezTo>
                  <a:cubicBezTo>
                    <a:pt x="448" y="199"/>
                    <a:pt x="448" y="199"/>
                    <a:pt x="448" y="200"/>
                  </a:cubicBezTo>
                  <a:cubicBezTo>
                    <a:pt x="446" y="197"/>
                    <a:pt x="443" y="193"/>
                    <a:pt x="443" y="193"/>
                  </a:cubicBezTo>
                  <a:cubicBezTo>
                    <a:pt x="445" y="189"/>
                    <a:pt x="445" y="189"/>
                    <a:pt x="445" y="189"/>
                  </a:cubicBezTo>
                  <a:cubicBezTo>
                    <a:pt x="445" y="189"/>
                    <a:pt x="446" y="182"/>
                    <a:pt x="446" y="180"/>
                  </a:cubicBezTo>
                  <a:cubicBezTo>
                    <a:pt x="446" y="179"/>
                    <a:pt x="446" y="173"/>
                    <a:pt x="446" y="173"/>
                  </a:cubicBezTo>
                  <a:cubicBezTo>
                    <a:pt x="446" y="173"/>
                    <a:pt x="442" y="172"/>
                    <a:pt x="445" y="169"/>
                  </a:cubicBezTo>
                  <a:cubicBezTo>
                    <a:pt x="448" y="165"/>
                    <a:pt x="451" y="160"/>
                    <a:pt x="451" y="160"/>
                  </a:cubicBezTo>
                  <a:cubicBezTo>
                    <a:pt x="451" y="150"/>
                    <a:pt x="451" y="150"/>
                    <a:pt x="451" y="150"/>
                  </a:cubicBezTo>
                  <a:cubicBezTo>
                    <a:pt x="451" y="150"/>
                    <a:pt x="448" y="147"/>
                    <a:pt x="452" y="145"/>
                  </a:cubicBezTo>
                  <a:cubicBezTo>
                    <a:pt x="456" y="142"/>
                    <a:pt x="463" y="133"/>
                    <a:pt x="463" y="133"/>
                  </a:cubicBezTo>
                  <a:cubicBezTo>
                    <a:pt x="470" y="125"/>
                    <a:pt x="470" y="125"/>
                    <a:pt x="470" y="125"/>
                  </a:cubicBezTo>
                  <a:cubicBezTo>
                    <a:pt x="458" y="122"/>
                    <a:pt x="458" y="122"/>
                    <a:pt x="458" y="122"/>
                  </a:cubicBezTo>
                  <a:cubicBezTo>
                    <a:pt x="451" y="121"/>
                    <a:pt x="451" y="121"/>
                    <a:pt x="451" y="121"/>
                  </a:cubicBezTo>
                  <a:cubicBezTo>
                    <a:pt x="446" y="118"/>
                    <a:pt x="446" y="118"/>
                    <a:pt x="446" y="118"/>
                  </a:cubicBezTo>
                  <a:cubicBezTo>
                    <a:pt x="443" y="113"/>
                    <a:pt x="443" y="113"/>
                    <a:pt x="443" y="113"/>
                  </a:cubicBezTo>
                  <a:cubicBezTo>
                    <a:pt x="440" y="115"/>
                    <a:pt x="440" y="115"/>
                    <a:pt x="440" y="115"/>
                  </a:cubicBezTo>
                  <a:cubicBezTo>
                    <a:pt x="437" y="117"/>
                    <a:pt x="437" y="117"/>
                    <a:pt x="437" y="117"/>
                  </a:cubicBezTo>
                  <a:cubicBezTo>
                    <a:pt x="430" y="116"/>
                    <a:pt x="430" y="116"/>
                    <a:pt x="430" y="116"/>
                  </a:cubicBezTo>
                  <a:cubicBezTo>
                    <a:pt x="425" y="111"/>
                    <a:pt x="425" y="111"/>
                    <a:pt x="425" y="111"/>
                  </a:cubicBezTo>
                  <a:cubicBezTo>
                    <a:pt x="421" y="114"/>
                    <a:pt x="421" y="114"/>
                    <a:pt x="421" y="114"/>
                  </a:cubicBezTo>
                  <a:cubicBezTo>
                    <a:pt x="417" y="111"/>
                    <a:pt x="417" y="111"/>
                    <a:pt x="417" y="111"/>
                  </a:cubicBezTo>
                  <a:cubicBezTo>
                    <a:pt x="414" y="106"/>
                    <a:pt x="414" y="106"/>
                    <a:pt x="414" y="106"/>
                  </a:cubicBezTo>
                  <a:cubicBezTo>
                    <a:pt x="413" y="102"/>
                    <a:pt x="413" y="102"/>
                    <a:pt x="413" y="102"/>
                  </a:cubicBezTo>
                  <a:cubicBezTo>
                    <a:pt x="408" y="97"/>
                    <a:pt x="408" y="97"/>
                    <a:pt x="408" y="97"/>
                  </a:cubicBezTo>
                  <a:cubicBezTo>
                    <a:pt x="406" y="97"/>
                    <a:pt x="406" y="97"/>
                    <a:pt x="406" y="97"/>
                  </a:cubicBezTo>
                  <a:cubicBezTo>
                    <a:pt x="406" y="98"/>
                    <a:pt x="405" y="98"/>
                    <a:pt x="405" y="98"/>
                  </a:cubicBezTo>
                  <a:cubicBezTo>
                    <a:pt x="405" y="98"/>
                    <a:pt x="402" y="97"/>
                    <a:pt x="402" y="97"/>
                  </a:cubicBezTo>
                  <a:cubicBezTo>
                    <a:pt x="402" y="95"/>
                    <a:pt x="402" y="95"/>
                    <a:pt x="402" y="95"/>
                  </a:cubicBezTo>
                  <a:cubicBezTo>
                    <a:pt x="401" y="94"/>
                    <a:pt x="401" y="94"/>
                    <a:pt x="401" y="94"/>
                  </a:cubicBezTo>
                  <a:cubicBezTo>
                    <a:pt x="399" y="94"/>
                    <a:pt x="399" y="94"/>
                    <a:pt x="399" y="94"/>
                  </a:cubicBezTo>
                  <a:cubicBezTo>
                    <a:pt x="397" y="95"/>
                    <a:pt x="397" y="95"/>
                    <a:pt x="397" y="95"/>
                  </a:cubicBezTo>
                  <a:cubicBezTo>
                    <a:pt x="396" y="96"/>
                    <a:pt x="396" y="96"/>
                    <a:pt x="396" y="96"/>
                  </a:cubicBezTo>
                  <a:cubicBezTo>
                    <a:pt x="396" y="96"/>
                    <a:pt x="396" y="96"/>
                    <a:pt x="396" y="96"/>
                  </a:cubicBezTo>
                  <a:cubicBezTo>
                    <a:pt x="395" y="97"/>
                    <a:pt x="395" y="97"/>
                    <a:pt x="395" y="97"/>
                  </a:cubicBezTo>
                  <a:cubicBezTo>
                    <a:pt x="394" y="97"/>
                    <a:pt x="394" y="97"/>
                    <a:pt x="394" y="97"/>
                  </a:cubicBezTo>
                  <a:cubicBezTo>
                    <a:pt x="394" y="97"/>
                    <a:pt x="394" y="97"/>
                    <a:pt x="394" y="97"/>
                  </a:cubicBezTo>
                  <a:cubicBezTo>
                    <a:pt x="394" y="97"/>
                    <a:pt x="393" y="97"/>
                    <a:pt x="393" y="97"/>
                  </a:cubicBezTo>
                  <a:cubicBezTo>
                    <a:pt x="391" y="97"/>
                    <a:pt x="391" y="97"/>
                    <a:pt x="391" y="97"/>
                  </a:cubicBezTo>
                  <a:cubicBezTo>
                    <a:pt x="391" y="96"/>
                    <a:pt x="391" y="96"/>
                    <a:pt x="391" y="96"/>
                  </a:cubicBezTo>
                  <a:cubicBezTo>
                    <a:pt x="391" y="95"/>
                    <a:pt x="391" y="95"/>
                    <a:pt x="391" y="95"/>
                  </a:cubicBezTo>
                  <a:cubicBezTo>
                    <a:pt x="389" y="94"/>
                    <a:pt x="389" y="94"/>
                    <a:pt x="389" y="94"/>
                  </a:cubicBezTo>
                  <a:cubicBezTo>
                    <a:pt x="388" y="94"/>
                    <a:pt x="388" y="94"/>
                    <a:pt x="388" y="94"/>
                  </a:cubicBezTo>
                  <a:cubicBezTo>
                    <a:pt x="388" y="94"/>
                    <a:pt x="387" y="93"/>
                    <a:pt x="387" y="93"/>
                  </a:cubicBezTo>
                  <a:cubicBezTo>
                    <a:pt x="386" y="93"/>
                    <a:pt x="386" y="92"/>
                    <a:pt x="386" y="92"/>
                  </a:cubicBezTo>
                  <a:cubicBezTo>
                    <a:pt x="385" y="91"/>
                    <a:pt x="385" y="91"/>
                    <a:pt x="385" y="91"/>
                  </a:cubicBezTo>
                  <a:cubicBezTo>
                    <a:pt x="387" y="91"/>
                    <a:pt x="387" y="91"/>
                    <a:pt x="387" y="91"/>
                  </a:cubicBezTo>
                  <a:cubicBezTo>
                    <a:pt x="387" y="91"/>
                    <a:pt x="387" y="90"/>
                    <a:pt x="387" y="90"/>
                  </a:cubicBezTo>
                  <a:cubicBezTo>
                    <a:pt x="387" y="90"/>
                    <a:pt x="387" y="90"/>
                    <a:pt x="387" y="90"/>
                  </a:cubicBezTo>
                  <a:cubicBezTo>
                    <a:pt x="387" y="90"/>
                    <a:pt x="386" y="90"/>
                    <a:pt x="386" y="90"/>
                  </a:cubicBezTo>
                  <a:cubicBezTo>
                    <a:pt x="384" y="90"/>
                    <a:pt x="384" y="90"/>
                    <a:pt x="384" y="90"/>
                  </a:cubicBezTo>
                  <a:cubicBezTo>
                    <a:pt x="383" y="91"/>
                    <a:pt x="383" y="91"/>
                    <a:pt x="383" y="91"/>
                  </a:cubicBezTo>
                  <a:cubicBezTo>
                    <a:pt x="381" y="91"/>
                    <a:pt x="381" y="91"/>
                    <a:pt x="381" y="91"/>
                  </a:cubicBezTo>
                  <a:cubicBezTo>
                    <a:pt x="379" y="92"/>
                    <a:pt x="379" y="92"/>
                    <a:pt x="379" y="92"/>
                  </a:cubicBezTo>
                  <a:cubicBezTo>
                    <a:pt x="376" y="92"/>
                    <a:pt x="376" y="92"/>
                    <a:pt x="376" y="92"/>
                  </a:cubicBezTo>
                  <a:cubicBezTo>
                    <a:pt x="375" y="90"/>
                    <a:pt x="375" y="90"/>
                    <a:pt x="375" y="90"/>
                  </a:cubicBezTo>
                  <a:cubicBezTo>
                    <a:pt x="374" y="88"/>
                    <a:pt x="374" y="88"/>
                    <a:pt x="374" y="88"/>
                  </a:cubicBezTo>
                  <a:cubicBezTo>
                    <a:pt x="373" y="87"/>
                    <a:pt x="373" y="87"/>
                    <a:pt x="373" y="87"/>
                  </a:cubicBezTo>
                  <a:cubicBezTo>
                    <a:pt x="372" y="87"/>
                    <a:pt x="372" y="87"/>
                    <a:pt x="372" y="87"/>
                  </a:cubicBezTo>
                  <a:cubicBezTo>
                    <a:pt x="369" y="86"/>
                    <a:pt x="369" y="86"/>
                    <a:pt x="369" y="86"/>
                  </a:cubicBezTo>
                  <a:cubicBezTo>
                    <a:pt x="370" y="84"/>
                    <a:pt x="370" y="84"/>
                    <a:pt x="370" y="84"/>
                  </a:cubicBezTo>
                  <a:cubicBezTo>
                    <a:pt x="370" y="84"/>
                    <a:pt x="369" y="82"/>
                    <a:pt x="369" y="82"/>
                  </a:cubicBezTo>
                  <a:cubicBezTo>
                    <a:pt x="368" y="82"/>
                    <a:pt x="367" y="82"/>
                    <a:pt x="367" y="82"/>
                  </a:cubicBezTo>
                  <a:cubicBezTo>
                    <a:pt x="365" y="80"/>
                    <a:pt x="365" y="80"/>
                    <a:pt x="365" y="80"/>
                  </a:cubicBezTo>
                  <a:cubicBezTo>
                    <a:pt x="365" y="80"/>
                    <a:pt x="365" y="79"/>
                    <a:pt x="364" y="78"/>
                  </a:cubicBezTo>
                  <a:cubicBezTo>
                    <a:pt x="363" y="78"/>
                    <a:pt x="363" y="77"/>
                    <a:pt x="362" y="77"/>
                  </a:cubicBezTo>
                  <a:cubicBezTo>
                    <a:pt x="361" y="77"/>
                    <a:pt x="359" y="77"/>
                    <a:pt x="359" y="77"/>
                  </a:cubicBezTo>
                  <a:cubicBezTo>
                    <a:pt x="359" y="77"/>
                    <a:pt x="358" y="75"/>
                    <a:pt x="357" y="75"/>
                  </a:cubicBezTo>
                  <a:cubicBezTo>
                    <a:pt x="357" y="75"/>
                    <a:pt x="353" y="75"/>
                    <a:pt x="353" y="75"/>
                  </a:cubicBezTo>
                  <a:cubicBezTo>
                    <a:pt x="353" y="75"/>
                    <a:pt x="354" y="72"/>
                    <a:pt x="354" y="72"/>
                  </a:cubicBezTo>
                  <a:cubicBezTo>
                    <a:pt x="354" y="71"/>
                    <a:pt x="354" y="68"/>
                    <a:pt x="354" y="68"/>
                  </a:cubicBezTo>
                  <a:cubicBezTo>
                    <a:pt x="354" y="67"/>
                    <a:pt x="354" y="67"/>
                    <a:pt x="354" y="67"/>
                  </a:cubicBezTo>
                  <a:cubicBezTo>
                    <a:pt x="354" y="67"/>
                    <a:pt x="353" y="66"/>
                    <a:pt x="354" y="64"/>
                  </a:cubicBezTo>
                  <a:cubicBezTo>
                    <a:pt x="355" y="62"/>
                    <a:pt x="354" y="63"/>
                    <a:pt x="355" y="61"/>
                  </a:cubicBezTo>
                  <a:cubicBezTo>
                    <a:pt x="356" y="58"/>
                    <a:pt x="356" y="57"/>
                    <a:pt x="356" y="57"/>
                  </a:cubicBezTo>
                  <a:cubicBezTo>
                    <a:pt x="354" y="56"/>
                    <a:pt x="354" y="56"/>
                    <a:pt x="354" y="56"/>
                  </a:cubicBezTo>
                  <a:cubicBezTo>
                    <a:pt x="354" y="56"/>
                    <a:pt x="353" y="55"/>
                    <a:pt x="352" y="56"/>
                  </a:cubicBezTo>
                  <a:cubicBezTo>
                    <a:pt x="352" y="58"/>
                    <a:pt x="351" y="58"/>
                    <a:pt x="351" y="58"/>
                  </a:cubicBezTo>
                  <a:cubicBezTo>
                    <a:pt x="349" y="61"/>
                    <a:pt x="349" y="61"/>
                    <a:pt x="349" y="61"/>
                  </a:cubicBezTo>
                  <a:cubicBezTo>
                    <a:pt x="349" y="64"/>
                    <a:pt x="349" y="64"/>
                    <a:pt x="349" y="64"/>
                  </a:cubicBezTo>
                  <a:cubicBezTo>
                    <a:pt x="349" y="64"/>
                    <a:pt x="350" y="65"/>
                    <a:pt x="347" y="65"/>
                  </a:cubicBezTo>
                  <a:cubicBezTo>
                    <a:pt x="345" y="65"/>
                    <a:pt x="343" y="65"/>
                    <a:pt x="343" y="65"/>
                  </a:cubicBezTo>
                  <a:cubicBezTo>
                    <a:pt x="343" y="65"/>
                    <a:pt x="345" y="67"/>
                    <a:pt x="342" y="67"/>
                  </a:cubicBezTo>
                  <a:cubicBezTo>
                    <a:pt x="340" y="67"/>
                    <a:pt x="337" y="67"/>
                    <a:pt x="337" y="67"/>
                  </a:cubicBezTo>
                  <a:cubicBezTo>
                    <a:pt x="335" y="65"/>
                    <a:pt x="335" y="65"/>
                    <a:pt x="335" y="65"/>
                  </a:cubicBezTo>
                  <a:cubicBezTo>
                    <a:pt x="331" y="66"/>
                    <a:pt x="331" y="66"/>
                    <a:pt x="331" y="66"/>
                  </a:cubicBezTo>
                  <a:cubicBezTo>
                    <a:pt x="331" y="66"/>
                    <a:pt x="331" y="65"/>
                    <a:pt x="331" y="63"/>
                  </a:cubicBezTo>
                  <a:cubicBezTo>
                    <a:pt x="331" y="62"/>
                    <a:pt x="330" y="60"/>
                    <a:pt x="331" y="60"/>
                  </a:cubicBezTo>
                  <a:cubicBezTo>
                    <a:pt x="332" y="60"/>
                    <a:pt x="333" y="59"/>
                    <a:pt x="333" y="59"/>
                  </a:cubicBezTo>
                  <a:cubicBezTo>
                    <a:pt x="332" y="56"/>
                    <a:pt x="332" y="56"/>
                    <a:pt x="332" y="56"/>
                  </a:cubicBezTo>
                  <a:cubicBezTo>
                    <a:pt x="332" y="56"/>
                    <a:pt x="332" y="56"/>
                    <a:pt x="332" y="56"/>
                  </a:cubicBezTo>
                  <a:cubicBezTo>
                    <a:pt x="332" y="56"/>
                    <a:pt x="331" y="56"/>
                    <a:pt x="331" y="55"/>
                  </a:cubicBezTo>
                  <a:cubicBezTo>
                    <a:pt x="331" y="54"/>
                    <a:pt x="332" y="52"/>
                    <a:pt x="332" y="52"/>
                  </a:cubicBezTo>
                  <a:cubicBezTo>
                    <a:pt x="333" y="51"/>
                    <a:pt x="333" y="49"/>
                    <a:pt x="333" y="49"/>
                  </a:cubicBezTo>
                  <a:cubicBezTo>
                    <a:pt x="332" y="49"/>
                    <a:pt x="332" y="49"/>
                    <a:pt x="332" y="49"/>
                  </a:cubicBezTo>
                  <a:cubicBezTo>
                    <a:pt x="332" y="49"/>
                    <a:pt x="330" y="50"/>
                    <a:pt x="330" y="48"/>
                  </a:cubicBezTo>
                  <a:cubicBezTo>
                    <a:pt x="330" y="47"/>
                    <a:pt x="329" y="45"/>
                    <a:pt x="329" y="45"/>
                  </a:cubicBezTo>
                  <a:cubicBezTo>
                    <a:pt x="329" y="45"/>
                    <a:pt x="327" y="44"/>
                    <a:pt x="327" y="44"/>
                  </a:cubicBezTo>
                  <a:cubicBezTo>
                    <a:pt x="326" y="44"/>
                    <a:pt x="326" y="44"/>
                    <a:pt x="325" y="45"/>
                  </a:cubicBezTo>
                  <a:cubicBezTo>
                    <a:pt x="325" y="45"/>
                    <a:pt x="322" y="44"/>
                    <a:pt x="322" y="44"/>
                  </a:cubicBezTo>
                  <a:cubicBezTo>
                    <a:pt x="322" y="44"/>
                    <a:pt x="319" y="44"/>
                    <a:pt x="319" y="44"/>
                  </a:cubicBezTo>
                  <a:cubicBezTo>
                    <a:pt x="318" y="44"/>
                    <a:pt x="317" y="46"/>
                    <a:pt x="317" y="46"/>
                  </a:cubicBezTo>
                  <a:cubicBezTo>
                    <a:pt x="315" y="43"/>
                    <a:pt x="315" y="43"/>
                    <a:pt x="315" y="43"/>
                  </a:cubicBezTo>
                  <a:cubicBezTo>
                    <a:pt x="316" y="40"/>
                    <a:pt x="316" y="40"/>
                    <a:pt x="316" y="40"/>
                  </a:cubicBezTo>
                  <a:cubicBezTo>
                    <a:pt x="316" y="40"/>
                    <a:pt x="314" y="38"/>
                    <a:pt x="314" y="37"/>
                  </a:cubicBezTo>
                  <a:cubicBezTo>
                    <a:pt x="314" y="37"/>
                    <a:pt x="313" y="35"/>
                    <a:pt x="313" y="35"/>
                  </a:cubicBezTo>
                  <a:cubicBezTo>
                    <a:pt x="311" y="35"/>
                    <a:pt x="311" y="35"/>
                    <a:pt x="311" y="35"/>
                  </a:cubicBezTo>
                  <a:cubicBezTo>
                    <a:pt x="310" y="34"/>
                    <a:pt x="310" y="34"/>
                    <a:pt x="310" y="34"/>
                  </a:cubicBezTo>
                  <a:cubicBezTo>
                    <a:pt x="310" y="34"/>
                    <a:pt x="308" y="34"/>
                    <a:pt x="307" y="34"/>
                  </a:cubicBezTo>
                  <a:cubicBezTo>
                    <a:pt x="306" y="34"/>
                    <a:pt x="306" y="34"/>
                    <a:pt x="305" y="34"/>
                  </a:cubicBezTo>
                  <a:cubicBezTo>
                    <a:pt x="305" y="34"/>
                    <a:pt x="303" y="32"/>
                    <a:pt x="303" y="32"/>
                  </a:cubicBezTo>
                  <a:cubicBezTo>
                    <a:pt x="303" y="31"/>
                    <a:pt x="303" y="30"/>
                    <a:pt x="303" y="29"/>
                  </a:cubicBezTo>
                  <a:cubicBezTo>
                    <a:pt x="302" y="28"/>
                    <a:pt x="301" y="26"/>
                    <a:pt x="301" y="25"/>
                  </a:cubicBezTo>
                  <a:cubicBezTo>
                    <a:pt x="301" y="25"/>
                    <a:pt x="302" y="23"/>
                    <a:pt x="302" y="23"/>
                  </a:cubicBezTo>
                  <a:cubicBezTo>
                    <a:pt x="301" y="22"/>
                    <a:pt x="299" y="20"/>
                    <a:pt x="299" y="20"/>
                  </a:cubicBezTo>
                  <a:cubicBezTo>
                    <a:pt x="298" y="18"/>
                    <a:pt x="298" y="18"/>
                    <a:pt x="298" y="18"/>
                  </a:cubicBezTo>
                  <a:cubicBezTo>
                    <a:pt x="298" y="18"/>
                    <a:pt x="295" y="20"/>
                    <a:pt x="294" y="20"/>
                  </a:cubicBezTo>
                  <a:cubicBezTo>
                    <a:pt x="293" y="20"/>
                    <a:pt x="291" y="19"/>
                    <a:pt x="291" y="20"/>
                  </a:cubicBezTo>
                  <a:cubicBezTo>
                    <a:pt x="291" y="20"/>
                    <a:pt x="292" y="22"/>
                    <a:pt x="291" y="22"/>
                  </a:cubicBezTo>
                  <a:cubicBezTo>
                    <a:pt x="290" y="22"/>
                    <a:pt x="288" y="22"/>
                    <a:pt x="287" y="21"/>
                  </a:cubicBezTo>
                  <a:cubicBezTo>
                    <a:pt x="286" y="20"/>
                    <a:pt x="286" y="19"/>
                    <a:pt x="286" y="18"/>
                  </a:cubicBezTo>
                  <a:cubicBezTo>
                    <a:pt x="285" y="18"/>
                    <a:pt x="285" y="16"/>
                    <a:pt x="284" y="16"/>
                  </a:cubicBezTo>
                  <a:cubicBezTo>
                    <a:pt x="283" y="16"/>
                    <a:pt x="282" y="16"/>
                    <a:pt x="282" y="15"/>
                  </a:cubicBezTo>
                  <a:cubicBezTo>
                    <a:pt x="282" y="15"/>
                    <a:pt x="282" y="12"/>
                    <a:pt x="282" y="12"/>
                  </a:cubicBezTo>
                  <a:cubicBezTo>
                    <a:pt x="282" y="10"/>
                    <a:pt x="282" y="10"/>
                    <a:pt x="282" y="10"/>
                  </a:cubicBezTo>
                  <a:cubicBezTo>
                    <a:pt x="282" y="10"/>
                    <a:pt x="282" y="7"/>
                    <a:pt x="281" y="7"/>
                  </a:cubicBezTo>
                  <a:cubicBezTo>
                    <a:pt x="281" y="6"/>
                    <a:pt x="280" y="5"/>
                    <a:pt x="280" y="5"/>
                  </a:cubicBezTo>
                  <a:cubicBezTo>
                    <a:pt x="280" y="2"/>
                    <a:pt x="280" y="2"/>
                    <a:pt x="280" y="2"/>
                  </a:cubicBezTo>
                  <a:cubicBezTo>
                    <a:pt x="281" y="1"/>
                    <a:pt x="281" y="1"/>
                    <a:pt x="281" y="1"/>
                  </a:cubicBezTo>
                  <a:cubicBezTo>
                    <a:pt x="281" y="1"/>
                    <a:pt x="281" y="0"/>
                    <a:pt x="282" y="0"/>
                  </a:cubicBezTo>
                  <a:cubicBezTo>
                    <a:pt x="259" y="4"/>
                    <a:pt x="259" y="4"/>
                    <a:pt x="259" y="4"/>
                  </a:cubicBezTo>
                  <a:cubicBezTo>
                    <a:pt x="249" y="5"/>
                    <a:pt x="249" y="5"/>
                    <a:pt x="249" y="5"/>
                  </a:cubicBezTo>
                  <a:cubicBezTo>
                    <a:pt x="245" y="10"/>
                    <a:pt x="245" y="10"/>
                    <a:pt x="245" y="10"/>
                  </a:cubicBezTo>
                  <a:cubicBezTo>
                    <a:pt x="243" y="15"/>
                    <a:pt x="243" y="15"/>
                    <a:pt x="243" y="15"/>
                  </a:cubicBezTo>
                  <a:cubicBezTo>
                    <a:pt x="244" y="23"/>
                    <a:pt x="244" y="23"/>
                    <a:pt x="244" y="23"/>
                  </a:cubicBezTo>
                  <a:cubicBezTo>
                    <a:pt x="241" y="28"/>
                    <a:pt x="241" y="28"/>
                    <a:pt x="241" y="28"/>
                  </a:cubicBezTo>
                  <a:cubicBezTo>
                    <a:pt x="241" y="34"/>
                    <a:pt x="241" y="34"/>
                    <a:pt x="241" y="34"/>
                  </a:cubicBezTo>
                  <a:cubicBezTo>
                    <a:pt x="241" y="43"/>
                    <a:pt x="241" y="43"/>
                    <a:pt x="241" y="43"/>
                  </a:cubicBezTo>
                  <a:cubicBezTo>
                    <a:pt x="236" y="46"/>
                    <a:pt x="236" y="46"/>
                    <a:pt x="236" y="46"/>
                  </a:cubicBezTo>
                  <a:cubicBezTo>
                    <a:pt x="229" y="53"/>
                    <a:pt x="229" y="53"/>
                    <a:pt x="229" y="53"/>
                  </a:cubicBezTo>
                  <a:cubicBezTo>
                    <a:pt x="219" y="57"/>
                    <a:pt x="219" y="57"/>
                    <a:pt x="219" y="57"/>
                  </a:cubicBezTo>
                  <a:cubicBezTo>
                    <a:pt x="206" y="60"/>
                    <a:pt x="206" y="60"/>
                    <a:pt x="206" y="60"/>
                  </a:cubicBezTo>
                  <a:cubicBezTo>
                    <a:pt x="196" y="63"/>
                    <a:pt x="196" y="63"/>
                    <a:pt x="196" y="63"/>
                  </a:cubicBezTo>
                  <a:cubicBezTo>
                    <a:pt x="187" y="68"/>
                    <a:pt x="187" y="68"/>
                    <a:pt x="187" y="68"/>
                  </a:cubicBezTo>
                  <a:cubicBezTo>
                    <a:pt x="185" y="75"/>
                    <a:pt x="185" y="75"/>
                    <a:pt x="185" y="75"/>
                  </a:cubicBezTo>
                  <a:cubicBezTo>
                    <a:pt x="184" y="84"/>
                    <a:pt x="184" y="84"/>
                    <a:pt x="184" y="84"/>
                  </a:cubicBezTo>
                  <a:cubicBezTo>
                    <a:pt x="177" y="87"/>
                    <a:pt x="177" y="87"/>
                    <a:pt x="177" y="87"/>
                  </a:cubicBezTo>
                  <a:cubicBezTo>
                    <a:pt x="177" y="87"/>
                    <a:pt x="174" y="89"/>
                    <a:pt x="172" y="88"/>
                  </a:cubicBezTo>
                  <a:cubicBezTo>
                    <a:pt x="169" y="88"/>
                    <a:pt x="163" y="86"/>
                    <a:pt x="163" y="86"/>
                  </a:cubicBezTo>
                  <a:cubicBezTo>
                    <a:pt x="163" y="86"/>
                    <a:pt x="156" y="82"/>
                    <a:pt x="153" y="82"/>
                  </a:cubicBezTo>
                  <a:cubicBezTo>
                    <a:pt x="150" y="81"/>
                    <a:pt x="145" y="76"/>
                    <a:pt x="145" y="76"/>
                  </a:cubicBezTo>
                  <a:cubicBezTo>
                    <a:pt x="140" y="80"/>
                    <a:pt x="140" y="80"/>
                    <a:pt x="140" y="80"/>
                  </a:cubicBezTo>
                  <a:cubicBezTo>
                    <a:pt x="140" y="80"/>
                    <a:pt x="137" y="77"/>
                    <a:pt x="137" y="75"/>
                  </a:cubicBezTo>
                  <a:cubicBezTo>
                    <a:pt x="137" y="74"/>
                    <a:pt x="137" y="74"/>
                    <a:pt x="137" y="72"/>
                  </a:cubicBezTo>
                  <a:cubicBezTo>
                    <a:pt x="137" y="69"/>
                    <a:pt x="137" y="64"/>
                    <a:pt x="137" y="64"/>
                  </a:cubicBezTo>
                  <a:cubicBezTo>
                    <a:pt x="130" y="61"/>
                    <a:pt x="130" y="61"/>
                    <a:pt x="130" y="61"/>
                  </a:cubicBezTo>
                  <a:cubicBezTo>
                    <a:pt x="123" y="60"/>
                    <a:pt x="123" y="60"/>
                    <a:pt x="123" y="60"/>
                  </a:cubicBezTo>
                  <a:cubicBezTo>
                    <a:pt x="123" y="60"/>
                    <a:pt x="123" y="62"/>
                    <a:pt x="121" y="60"/>
                  </a:cubicBezTo>
                  <a:cubicBezTo>
                    <a:pt x="118" y="58"/>
                    <a:pt x="118" y="54"/>
                    <a:pt x="118" y="54"/>
                  </a:cubicBezTo>
                  <a:cubicBezTo>
                    <a:pt x="112" y="51"/>
                    <a:pt x="112" y="51"/>
                    <a:pt x="112" y="51"/>
                  </a:cubicBezTo>
                  <a:cubicBezTo>
                    <a:pt x="110" y="59"/>
                    <a:pt x="110" y="59"/>
                    <a:pt x="110" y="59"/>
                  </a:cubicBezTo>
                  <a:cubicBezTo>
                    <a:pt x="117" y="65"/>
                    <a:pt x="117" y="65"/>
                    <a:pt x="117" y="65"/>
                  </a:cubicBezTo>
                  <a:cubicBezTo>
                    <a:pt x="119" y="69"/>
                    <a:pt x="119" y="69"/>
                    <a:pt x="119" y="69"/>
                  </a:cubicBezTo>
                  <a:cubicBezTo>
                    <a:pt x="117" y="75"/>
                    <a:pt x="117" y="75"/>
                    <a:pt x="117" y="75"/>
                  </a:cubicBezTo>
                  <a:cubicBezTo>
                    <a:pt x="119" y="80"/>
                    <a:pt x="119" y="80"/>
                    <a:pt x="119" y="80"/>
                  </a:cubicBezTo>
                  <a:cubicBezTo>
                    <a:pt x="120" y="84"/>
                    <a:pt x="120" y="84"/>
                    <a:pt x="120" y="84"/>
                  </a:cubicBezTo>
                  <a:cubicBezTo>
                    <a:pt x="120" y="84"/>
                    <a:pt x="121" y="84"/>
                    <a:pt x="121" y="87"/>
                  </a:cubicBezTo>
                  <a:cubicBezTo>
                    <a:pt x="121" y="89"/>
                    <a:pt x="120" y="99"/>
                    <a:pt x="120" y="99"/>
                  </a:cubicBezTo>
                  <a:cubicBezTo>
                    <a:pt x="120" y="107"/>
                    <a:pt x="120" y="107"/>
                    <a:pt x="120" y="107"/>
                  </a:cubicBezTo>
                  <a:cubicBezTo>
                    <a:pt x="123" y="115"/>
                    <a:pt x="123" y="115"/>
                    <a:pt x="123" y="115"/>
                  </a:cubicBezTo>
                  <a:cubicBezTo>
                    <a:pt x="123" y="115"/>
                    <a:pt x="118" y="118"/>
                    <a:pt x="116" y="118"/>
                  </a:cubicBezTo>
                  <a:cubicBezTo>
                    <a:pt x="114" y="118"/>
                    <a:pt x="109" y="116"/>
                    <a:pt x="109" y="116"/>
                  </a:cubicBezTo>
                  <a:cubicBezTo>
                    <a:pt x="107" y="111"/>
                    <a:pt x="107" y="111"/>
                    <a:pt x="107" y="111"/>
                  </a:cubicBezTo>
                  <a:cubicBezTo>
                    <a:pt x="95" y="112"/>
                    <a:pt x="95" y="112"/>
                    <a:pt x="95" y="112"/>
                  </a:cubicBezTo>
                  <a:cubicBezTo>
                    <a:pt x="88" y="111"/>
                    <a:pt x="88" y="111"/>
                    <a:pt x="88" y="111"/>
                  </a:cubicBezTo>
                  <a:cubicBezTo>
                    <a:pt x="82" y="115"/>
                    <a:pt x="82" y="115"/>
                    <a:pt x="82" y="115"/>
                  </a:cubicBezTo>
                  <a:cubicBezTo>
                    <a:pt x="78" y="114"/>
                    <a:pt x="78" y="114"/>
                    <a:pt x="78" y="114"/>
                  </a:cubicBezTo>
                  <a:cubicBezTo>
                    <a:pt x="74" y="110"/>
                    <a:pt x="74" y="110"/>
                    <a:pt x="74" y="110"/>
                  </a:cubicBezTo>
                  <a:cubicBezTo>
                    <a:pt x="73" y="104"/>
                    <a:pt x="73" y="104"/>
                    <a:pt x="73" y="104"/>
                  </a:cubicBezTo>
                  <a:cubicBezTo>
                    <a:pt x="71" y="99"/>
                    <a:pt x="71" y="99"/>
                    <a:pt x="71" y="99"/>
                  </a:cubicBezTo>
                  <a:cubicBezTo>
                    <a:pt x="67" y="94"/>
                    <a:pt x="67" y="94"/>
                    <a:pt x="67" y="94"/>
                  </a:cubicBezTo>
                  <a:cubicBezTo>
                    <a:pt x="54" y="95"/>
                    <a:pt x="54" y="95"/>
                    <a:pt x="54" y="95"/>
                  </a:cubicBezTo>
                  <a:cubicBezTo>
                    <a:pt x="49" y="96"/>
                    <a:pt x="49" y="96"/>
                    <a:pt x="49" y="96"/>
                  </a:cubicBezTo>
                  <a:cubicBezTo>
                    <a:pt x="46" y="99"/>
                    <a:pt x="46" y="99"/>
                    <a:pt x="46" y="99"/>
                  </a:cubicBezTo>
                  <a:cubicBezTo>
                    <a:pt x="40" y="98"/>
                    <a:pt x="40" y="98"/>
                    <a:pt x="40" y="98"/>
                  </a:cubicBezTo>
                  <a:cubicBezTo>
                    <a:pt x="38" y="101"/>
                    <a:pt x="38" y="101"/>
                    <a:pt x="38" y="101"/>
                  </a:cubicBezTo>
                  <a:cubicBezTo>
                    <a:pt x="31" y="99"/>
                    <a:pt x="31" y="99"/>
                    <a:pt x="31" y="99"/>
                  </a:cubicBezTo>
                  <a:cubicBezTo>
                    <a:pt x="24" y="100"/>
                    <a:pt x="24" y="100"/>
                    <a:pt x="24" y="100"/>
                  </a:cubicBezTo>
                  <a:cubicBezTo>
                    <a:pt x="19" y="99"/>
                    <a:pt x="19" y="99"/>
                    <a:pt x="19" y="99"/>
                  </a:cubicBezTo>
                  <a:cubicBezTo>
                    <a:pt x="10" y="101"/>
                    <a:pt x="10" y="101"/>
                    <a:pt x="10" y="101"/>
                  </a:cubicBezTo>
                  <a:cubicBezTo>
                    <a:pt x="5" y="105"/>
                    <a:pt x="5" y="105"/>
                    <a:pt x="5" y="105"/>
                  </a:cubicBezTo>
                  <a:cubicBezTo>
                    <a:pt x="0" y="113"/>
                    <a:pt x="0" y="113"/>
                    <a:pt x="0" y="113"/>
                  </a:cubicBezTo>
                  <a:cubicBezTo>
                    <a:pt x="0" y="113"/>
                    <a:pt x="2" y="113"/>
                    <a:pt x="4" y="113"/>
                  </a:cubicBezTo>
                  <a:cubicBezTo>
                    <a:pt x="5" y="113"/>
                    <a:pt x="14" y="114"/>
                    <a:pt x="14" y="114"/>
                  </a:cubicBezTo>
                  <a:cubicBezTo>
                    <a:pt x="16" y="117"/>
                    <a:pt x="16" y="117"/>
                    <a:pt x="16" y="117"/>
                  </a:cubicBezTo>
                  <a:cubicBezTo>
                    <a:pt x="10" y="120"/>
                    <a:pt x="10" y="120"/>
                    <a:pt x="10" y="120"/>
                  </a:cubicBezTo>
                  <a:cubicBezTo>
                    <a:pt x="15" y="122"/>
                    <a:pt x="15" y="122"/>
                    <a:pt x="15" y="122"/>
                  </a:cubicBezTo>
                  <a:cubicBezTo>
                    <a:pt x="16" y="124"/>
                    <a:pt x="16" y="124"/>
                    <a:pt x="16" y="124"/>
                  </a:cubicBezTo>
                  <a:cubicBezTo>
                    <a:pt x="16" y="127"/>
                    <a:pt x="16" y="127"/>
                    <a:pt x="16" y="127"/>
                  </a:cubicBezTo>
                  <a:cubicBezTo>
                    <a:pt x="5" y="128"/>
                    <a:pt x="5" y="128"/>
                    <a:pt x="5" y="128"/>
                  </a:cubicBezTo>
                  <a:cubicBezTo>
                    <a:pt x="5" y="128"/>
                    <a:pt x="2" y="127"/>
                    <a:pt x="2" y="129"/>
                  </a:cubicBezTo>
                  <a:cubicBezTo>
                    <a:pt x="1" y="131"/>
                    <a:pt x="5" y="132"/>
                    <a:pt x="5" y="132"/>
                  </a:cubicBezTo>
                  <a:cubicBezTo>
                    <a:pt x="10" y="135"/>
                    <a:pt x="10" y="135"/>
                    <a:pt x="10" y="135"/>
                  </a:cubicBezTo>
                  <a:cubicBezTo>
                    <a:pt x="9" y="145"/>
                    <a:pt x="9" y="145"/>
                    <a:pt x="9" y="145"/>
                  </a:cubicBezTo>
                  <a:cubicBezTo>
                    <a:pt x="13" y="145"/>
                    <a:pt x="13" y="145"/>
                    <a:pt x="13" y="145"/>
                  </a:cubicBezTo>
                  <a:cubicBezTo>
                    <a:pt x="19" y="145"/>
                    <a:pt x="19" y="145"/>
                    <a:pt x="19" y="145"/>
                  </a:cubicBezTo>
                  <a:cubicBezTo>
                    <a:pt x="19" y="145"/>
                    <a:pt x="20" y="143"/>
                    <a:pt x="23" y="142"/>
                  </a:cubicBezTo>
                  <a:cubicBezTo>
                    <a:pt x="25" y="142"/>
                    <a:pt x="28" y="142"/>
                    <a:pt x="28" y="142"/>
                  </a:cubicBezTo>
                  <a:cubicBezTo>
                    <a:pt x="28" y="142"/>
                    <a:pt x="28" y="141"/>
                    <a:pt x="30" y="146"/>
                  </a:cubicBezTo>
                  <a:cubicBezTo>
                    <a:pt x="31" y="150"/>
                    <a:pt x="31" y="150"/>
                    <a:pt x="31" y="150"/>
                  </a:cubicBezTo>
                  <a:cubicBezTo>
                    <a:pt x="35" y="151"/>
                    <a:pt x="35" y="151"/>
                    <a:pt x="35" y="151"/>
                  </a:cubicBezTo>
                  <a:cubicBezTo>
                    <a:pt x="37" y="152"/>
                    <a:pt x="37" y="152"/>
                    <a:pt x="37" y="152"/>
                  </a:cubicBezTo>
                  <a:cubicBezTo>
                    <a:pt x="37" y="152"/>
                    <a:pt x="41" y="154"/>
                    <a:pt x="43" y="155"/>
                  </a:cubicBezTo>
                  <a:cubicBezTo>
                    <a:pt x="45" y="156"/>
                    <a:pt x="49" y="160"/>
                    <a:pt x="49" y="160"/>
                  </a:cubicBezTo>
                  <a:cubicBezTo>
                    <a:pt x="51" y="161"/>
                    <a:pt x="51" y="161"/>
                    <a:pt x="51" y="161"/>
                  </a:cubicBezTo>
                  <a:cubicBezTo>
                    <a:pt x="51" y="166"/>
                    <a:pt x="51" y="166"/>
                    <a:pt x="51" y="166"/>
                  </a:cubicBezTo>
                  <a:cubicBezTo>
                    <a:pt x="51" y="166"/>
                    <a:pt x="55" y="167"/>
                    <a:pt x="58" y="167"/>
                  </a:cubicBezTo>
                  <a:cubicBezTo>
                    <a:pt x="61" y="167"/>
                    <a:pt x="68" y="166"/>
                    <a:pt x="68" y="166"/>
                  </a:cubicBezTo>
                  <a:cubicBezTo>
                    <a:pt x="70" y="170"/>
                    <a:pt x="70" y="170"/>
                    <a:pt x="70" y="170"/>
                  </a:cubicBezTo>
                  <a:cubicBezTo>
                    <a:pt x="72" y="170"/>
                    <a:pt x="81" y="173"/>
                    <a:pt x="81" y="173"/>
                  </a:cubicBezTo>
                  <a:cubicBezTo>
                    <a:pt x="78" y="177"/>
                    <a:pt x="78" y="177"/>
                    <a:pt x="78" y="177"/>
                  </a:cubicBezTo>
                  <a:cubicBezTo>
                    <a:pt x="75" y="180"/>
                    <a:pt x="75" y="180"/>
                    <a:pt x="75" y="180"/>
                  </a:cubicBezTo>
                  <a:cubicBezTo>
                    <a:pt x="74" y="183"/>
                    <a:pt x="74" y="183"/>
                    <a:pt x="74" y="183"/>
                  </a:cubicBezTo>
                  <a:cubicBezTo>
                    <a:pt x="74" y="183"/>
                    <a:pt x="75" y="183"/>
                    <a:pt x="79" y="184"/>
                  </a:cubicBezTo>
                  <a:cubicBezTo>
                    <a:pt x="83" y="185"/>
                    <a:pt x="86" y="187"/>
                    <a:pt x="86" y="187"/>
                  </a:cubicBezTo>
                  <a:cubicBezTo>
                    <a:pt x="84" y="192"/>
                    <a:pt x="84" y="192"/>
                    <a:pt x="84" y="192"/>
                  </a:cubicBezTo>
                  <a:cubicBezTo>
                    <a:pt x="89" y="196"/>
                    <a:pt x="89" y="196"/>
                    <a:pt x="89" y="196"/>
                  </a:cubicBezTo>
                  <a:cubicBezTo>
                    <a:pt x="89" y="196"/>
                    <a:pt x="91" y="199"/>
                    <a:pt x="91" y="200"/>
                  </a:cubicBezTo>
                  <a:cubicBezTo>
                    <a:pt x="90" y="201"/>
                    <a:pt x="90" y="203"/>
                    <a:pt x="90" y="203"/>
                  </a:cubicBezTo>
                  <a:cubicBezTo>
                    <a:pt x="87" y="202"/>
                    <a:pt x="87" y="202"/>
                    <a:pt x="87" y="202"/>
                  </a:cubicBezTo>
                  <a:cubicBezTo>
                    <a:pt x="87" y="202"/>
                    <a:pt x="87" y="204"/>
                    <a:pt x="86" y="202"/>
                  </a:cubicBezTo>
                  <a:cubicBezTo>
                    <a:pt x="84" y="200"/>
                    <a:pt x="83" y="198"/>
                    <a:pt x="83" y="198"/>
                  </a:cubicBezTo>
                  <a:cubicBezTo>
                    <a:pt x="82" y="202"/>
                    <a:pt x="82" y="202"/>
                    <a:pt x="82" y="202"/>
                  </a:cubicBezTo>
                  <a:cubicBezTo>
                    <a:pt x="82" y="202"/>
                    <a:pt x="83" y="206"/>
                    <a:pt x="84" y="207"/>
                  </a:cubicBezTo>
                  <a:cubicBezTo>
                    <a:pt x="86" y="207"/>
                    <a:pt x="86" y="206"/>
                    <a:pt x="86" y="209"/>
                  </a:cubicBezTo>
                  <a:cubicBezTo>
                    <a:pt x="86" y="211"/>
                    <a:pt x="87" y="216"/>
                    <a:pt x="88" y="217"/>
                  </a:cubicBezTo>
                  <a:cubicBezTo>
                    <a:pt x="89" y="219"/>
                    <a:pt x="89" y="224"/>
                    <a:pt x="90" y="225"/>
                  </a:cubicBezTo>
                  <a:cubicBezTo>
                    <a:pt x="92" y="225"/>
                    <a:pt x="93" y="226"/>
                    <a:pt x="93" y="226"/>
                  </a:cubicBezTo>
                  <a:cubicBezTo>
                    <a:pt x="95" y="228"/>
                    <a:pt x="95" y="228"/>
                    <a:pt x="95" y="228"/>
                  </a:cubicBezTo>
                  <a:cubicBezTo>
                    <a:pt x="101" y="233"/>
                    <a:pt x="101" y="233"/>
                    <a:pt x="101" y="233"/>
                  </a:cubicBezTo>
                  <a:cubicBezTo>
                    <a:pt x="101" y="233"/>
                    <a:pt x="105" y="236"/>
                    <a:pt x="107" y="237"/>
                  </a:cubicBezTo>
                  <a:cubicBezTo>
                    <a:pt x="109" y="238"/>
                    <a:pt x="110" y="238"/>
                    <a:pt x="110" y="238"/>
                  </a:cubicBezTo>
                  <a:cubicBezTo>
                    <a:pt x="115" y="243"/>
                    <a:pt x="115" y="243"/>
                    <a:pt x="115" y="243"/>
                  </a:cubicBezTo>
                  <a:cubicBezTo>
                    <a:pt x="115" y="243"/>
                    <a:pt x="118" y="248"/>
                    <a:pt x="117" y="248"/>
                  </a:cubicBezTo>
                  <a:cubicBezTo>
                    <a:pt x="116" y="248"/>
                    <a:pt x="117" y="249"/>
                    <a:pt x="115" y="249"/>
                  </a:cubicBezTo>
                  <a:cubicBezTo>
                    <a:pt x="112" y="249"/>
                    <a:pt x="113" y="251"/>
                    <a:pt x="111" y="249"/>
                  </a:cubicBezTo>
                  <a:cubicBezTo>
                    <a:pt x="108" y="247"/>
                    <a:pt x="106" y="244"/>
                    <a:pt x="103" y="244"/>
                  </a:cubicBezTo>
                  <a:cubicBezTo>
                    <a:pt x="100" y="244"/>
                    <a:pt x="100" y="244"/>
                    <a:pt x="100" y="244"/>
                  </a:cubicBezTo>
                  <a:cubicBezTo>
                    <a:pt x="106" y="249"/>
                    <a:pt x="106" y="249"/>
                    <a:pt x="106" y="249"/>
                  </a:cubicBezTo>
                  <a:cubicBezTo>
                    <a:pt x="109" y="250"/>
                    <a:pt x="109" y="250"/>
                    <a:pt x="109" y="250"/>
                  </a:cubicBezTo>
                  <a:cubicBezTo>
                    <a:pt x="113" y="254"/>
                    <a:pt x="113" y="254"/>
                    <a:pt x="113" y="254"/>
                  </a:cubicBezTo>
                  <a:cubicBezTo>
                    <a:pt x="114" y="254"/>
                    <a:pt x="114" y="254"/>
                    <a:pt x="114" y="254"/>
                  </a:cubicBezTo>
                  <a:cubicBezTo>
                    <a:pt x="114" y="254"/>
                    <a:pt x="115" y="256"/>
                    <a:pt x="115" y="257"/>
                  </a:cubicBezTo>
                  <a:cubicBezTo>
                    <a:pt x="115" y="258"/>
                    <a:pt x="114" y="261"/>
                    <a:pt x="113" y="262"/>
                  </a:cubicBezTo>
                  <a:cubicBezTo>
                    <a:pt x="113" y="264"/>
                    <a:pt x="113" y="266"/>
                    <a:pt x="113" y="266"/>
                  </a:cubicBezTo>
                  <a:cubicBezTo>
                    <a:pt x="110" y="259"/>
                    <a:pt x="110" y="259"/>
                    <a:pt x="110" y="259"/>
                  </a:cubicBezTo>
                  <a:cubicBezTo>
                    <a:pt x="110" y="259"/>
                    <a:pt x="111" y="257"/>
                    <a:pt x="109" y="256"/>
                  </a:cubicBezTo>
                  <a:cubicBezTo>
                    <a:pt x="107" y="256"/>
                    <a:pt x="105" y="257"/>
                    <a:pt x="105" y="257"/>
                  </a:cubicBezTo>
                  <a:cubicBezTo>
                    <a:pt x="105" y="257"/>
                    <a:pt x="104" y="259"/>
                    <a:pt x="105" y="260"/>
                  </a:cubicBezTo>
                  <a:cubicBezTo>
                    <a:pt x="107" y="261"/>
                    <a:pt x="108" y="262"/>
                    <a:pt x="108" y="263"/>
                  </a:cubicBezTo>
                  <a:cubicBezTo>
                    <a:pt x="109" y="264"/>
                    <a:pt x="109" y="265"/>
                    <a:pt x="109" y="265"/>
                  </a:cubicBezTo>
                  <a:cubicBezTo>
                    <a:pt x="109" y="265"/>
                    <a:pt x="111" y="265"/>
                    <a:pt x="111" y="267"/>
                  </a:cubicBezTo>
                  <a:cubicBezTo>
                    <a:pt x="111" y="270"/>
                    <a:pt x="110" y="273"/>
                    <a:pt x="110" y="273"/>
                  </a:cubicBezTo>
                  <a:cubicBezTo>
                    <a:pt x="110" y="273"/>
                    <a:pt x="108" y="273"/>
                    <a:pt x="111" y="275"/>
                  </a:cubicBezTo>
                  <a:cubicBezTo>
                    <a:pt x="114" y="277"/>
                    <a:pt x="115" y="278"/>
                    <a:pt x="116" y="279"/>
                  </a:cubicBezTo>
                  <a:cubicBezTo>
                    <a:pt x="117" y="280"/>
                    <a:pt x="121" y="285"/>
                    <a:pt x="121" y="285"/>
                  </a:cubicBezTo>
                  <a:cubicBezTo>
                    <a:pt x="124" y="289"/>
                    <a:pt x="124" y="289"/>
                    <a:pt x="124" y="289"/>
                  </a:cubicBezTo>
                  <a:cubicBezTo>
                    <a:pt x="124" y="289"/>
                    <a:pt x="124" y="291"/>
                    <a:pt x="124" y="291"/>
                  </a:cubicBezTo>
                  <a:cubicBezTo>
                    <a:pt x="123" y="291"/>
                    <a:pt x="121" y="291"/>
                    <a:pt x="121" y="291"/>
                  </a:cubicBezTo>
                  <a:cubicBezTo>
                    <a:pt x="121" y="291"/>
                    <a:pt x="120" y="291"/>
                    <a:pt x="119" y="290"/>
                  </a:cubicBezTo>
                  <a:cubicBezTo>
                    <a:pt x="118" y="288"/>
                    <a:pt x="116" y="285"/>
                    <a:pt x="116" y="285"/>
                  </a:cubicBezTo>
                  <a:cubicBezTo>
                    <a:pt x="114" y="284"/>
                    <a:pt x="114" y="284"/>
                    <a:pt x="114" y="284"/>
                  </a:cubicBezTo>
                  <a:cubicBezTo>
                    <a:pt x="112" y="285"/>
                    <a:pt x="112" y="285"/>
                    <a:pt x="112" y="285"/>
                  </a:cubicBezTo>
                  <a:cubicBezTo>
                    <a:pt x="112" y="285"/>
                    <a:pt x="110" y="289"/>
                    <a:pt x="110" y="289"/>
                  </a:cubicBezTo>
                  <a:cubicBezTo>
                    <a:pt x="110" y="290"/>
                    <a:pt x="107" y="296"/>
                    <a:pt x="107" y="296"/>
                  </a:cubicBezTo>
                  <a:cubicBezTo>
                    <a:pt x="105" y="308"/>
                    <a:pt x="105" y="308"/>
                    <a:pt x="105" y="308"/>
                  </a:cubicBezTo>
                  <a:cubicBezTo>
                    <a:pt x="105" y="308"/>
                    <a:pt x="105" y="322"/>
                    <a:pt x="104" y="323"/>
                  </a:cubicBezTo>
                  <a:cubicBezTo>
                    <a:pt x="104" y="324"/>
                    <a:pt x="100" y="334"/>
                    <a:pt x="100" y="334"/>
                  </a:cubicBezTo>
                  <a:cubicBezTo>
                    <a:pt x="100" y="334"/>
                    <a:pt x="100" y="335"/>
                    <a:pt x="100" y="338"/>
                  </a:cubicBezTo>
                  <a:cubicBezTo>
                    <a:pt x="99" y="341"/>
                    <a:pt x="98" y="346"/>
                    <a:pt x="98" y="346"/>
                  </a:cubicBezTo>
                  <a:cubicBezTo>
                    <a:pt x="98" y="346"/>
                    <a:pt x="97" y="350"/>
                    <a:pt x="97" y="352"/>
                  </a:cubicBezTo>
                  <a:cubicBezTo>
                    <a:pt x="96" y="354"/>
                    <a:pt x="93" y="362"/>
                    <a:pt x="93" y="362"/>
                  </a:cubicBezTo>
                  <a:cubicBezTo>
                    <a:pt x="92" y="371"/>
                    <a:pt x="92" y="371"/>
                    <a:pt x="92" y="371"/>
                  </a:cubicBezTo>
                  <a:cubicBezTo>
                    <a:pt x="84" y="388"/>
                    <a:pt x="84" y="388"/>
                    <a:pt x="84" y="388"/>
                  </a:cubicBezTo>
                  <a:cubicBezTo>
                    <a:pt x="78" y="393"/>
                    <a:pt x="78" y="393"/>
                    <a:pt x="78" y="393"/>
                  </a:cubicBezTo>
                  <a:cubicBezTo>
                    <a:pt x="75" y="395"/>
                    <a:pt x="75" y="395"/>
                    <a:pt x="75" y="395"/>
                  </a:cubicBezTo>
                  <a:cubicBezTo>
                    <a:pt x="78" y="396"/>
                    <a:pt x="80" y="397"/>
                    <a:pt x="81" y="400"/>
                  </a:cubicBezTo>
                  <a:cubicBezTo>
                    <a:pt x="83" y="405"/>
                    <a:pt x="87" y="413"/>
                    <a:pt x="87" y="413"/>
                  </a:cubicBezTo>
                  <a:cubicBezTo>
                    <a:pt x="100" y="418"/>
                    <a:pt x="100" y="418"/>
                    <a:pt x="100" y="418"/>
                  </a:cubicBezTo>
                  <a:cubicBezTo>
                    <a:pt x="100" y="418"/>
                    <a:pt x="107" y="424"/>
                    <a:pt x="108" y="426"/>
                  </a:cubicBezTo>
                  <a:cubicBezTo>
                    <a:pt x="109" y="427"/>
                    <a:pt x="124" y="432"/>
                    <a:pt x="124" y="432"/>
                  </a:cubicBezTo>
                  <a:cubicBezTo>
                    <a:pt x="134" y="441"/>
                    <a:pt x="134" y="441"/>
                    <a:pt x="134" y="441"/>
                  </a:cubicBezTo>
                  <a:cubicBezTo>
                    <a:pt x="149" y="441"/>
                    <a:pt x="149" y="441"/>
                    <a:pt x="149" y="441"/>
                  </a:cubicBezTo>
                  <a:cubicBezTo>
                    <a:pt x="159" y="443"/>
                    <a:pt x="159" y="443"/>
                    <a:pt x="159" y="443"/>
                  </a:cubicBezTo>
                  <a:cubicBezTo>
                    <a:pt x="164" y="437"/>
                    <a:pt x="164" y="437"/>
                    <a:pt x="164" y="437"/>
                  </a:cubicBezTo>
                  <a:cubicBezTo>
                    <a:pt x="164" y="437"/>
                    <a:pt x="189" y="449"/>
                    <a:pt x="190" y="449"/>
                  </a:cubicBezTo>
                  <a:cubicBezTo>
                    <a:pt x="191" y="449"/>
                    <a:pt x="191" y="452"/>
                    <a:pt x="192" y="455"/>
                  </a:cubicBezTo>
                  <a:cubicBezTo>
                    <a:pt x="192" y="455"/>
                    <a:pt x="192" y="455"/>
                    <a:pt x="192" y="455"/>
                  </a:cubicBezTo>
                  <a:cubicBezTo>
                    <a:pt x="192" y="455"/>
                    <a:pt x="192" y="455"/>
                    <a:pt x="192" y="455"/>
                  </a:cubicBezTo>
                  <a:cubicBezTo>
                    <a:pt x="193" y="455"/>
                    <a:pt x="193" y="455"/>
                    <a:pt x="193" y="455"/>
                  </a:cubicBezTo>
                  <a:cubicBezTo>
                    <a:pt x="193" y="455"/>
                    <a:pt x="192" y="454"/>
                    <a:pt x="192" y="454"/>
                  </a:cubicBezTo>
                  <a:cubicBezTo>
                    <a:pt x="192" y="453"/>
                    <a:pt x="192" y="453"/>
                    <a:pt x="192" y="453"/>
                  </a:cubicBezTo>
                  <a:cubicBezTo>
                    <a:pt x="193" y="453"/>
                    <a:pt x="193" y="453"/>
                    <a:pt x="193" y="453"/>
                  </a:cubicBezTo>
                  <a:cubicBezTo>
                    <a:pt x="193" y="453"/>
                    <a:pt x="193" y="453"/>
                    <a:pt x="193" y="453"/>
                  </a:cubicBezTo>
                  <a:cubicBezTo>
                    <a:pt x="193" y="453"/>
                    <a:pt x="193" y="453"/>
                    <a:pt x="193" y="453"/>
                  </a:cubicBezTo>
                  <a:cubicBezTo>
                    <a:pt x="194" y="453"/>
                    <a:pt x="194" y="453"/>
                    <a:pt x="194" y="453"/>
                  </a:cubicBezTo>
                  <a:cubicBezTo>
                    <a:pt x="195" y="452"/>
                    <a:pt x="195" y="452"/>
                    <a:pt x="195" y="452"/>
                  </a:cubicBezTo>
                  <a:cubicBezTo>
                    <a:pt x="195" y="452"/>
                    <a:pt x="195" y="452"/>
                    <a:pt x="195" y="452"/>
                  </a:cubicBezTo>
                  <a:cubicBezTo>
                    <a:pt x="195" y="451"/>
                    <a:pt x="194" y="451"/>
                    <a:pt x="194" y="451"/>
                  </a:cubicBezTo>
                  <a:cubicBezTo>
                    <a:pt x="194" y="451"/>
                    <a:pt x="195" y="451"/>
                    <a:pt x="195" y="450"/>
                  </a:cubicBezTo>
                  <a:cubicBezTo>
                    <a:pt x="195" y="450"/>
                    <a:pt x="195" y="450"/>
                    <a:pt x="195" y="450"/>
                  </a:cubicBezTo>
                  <a:cubicBezTo>
                    <a:pt x="196" y="450"/>
                    <a:pt x="196" y="450"/>
                    <a:pt x="196" y="450"/>
                  </a:cubicBezTo>
                  <a:cubicBezTo>
                    <a:pt x="196" y="450"/>
                    <a:pt x="196" y="450"/>
                    <a:pt x="196" y="450"/>
                  </a:cubicBezTo>
                  <a:cubicBezTo>
                    <a:pt x="196" y="450"/>
                    <a:pt x="196" y="450"/>
                    <a:pt x="196" y="450"/>
                  </a:cubicBezTo>
                  <a:cubicBezTo>
                    <a:pt x="197" y="450"/>
                    <a:pt x="197" y="450"/>
                    <a:pt x="197" y="450"/>
                  </a:cubicBezTo>
                  <a:cubicBezTo>
                    <a:pt x="197" y="450"/>
                    <a:pt x="197" y="450"/>
                    <a:pt x="197" y="450"/>
                  </a:cubicBezTo>
                  <a:cubicBezTo>
                    <a:pt x="198" y="450"/>
                    <a:pt x="198" y="450"/>
                    <a:pt x="198" y="450"/>
                  </a:cubicBezTo>
                  <a:cubicBezTo>
                    <a:pt x="198" y="450"/>
                    <a:pt x="198" y="450"/>
                    <a:pt x="198" y="450"/>
                  </a:cubicBezTo>
                  <a:cubicBezTo>
                    <a:pt x="198" y="450"/>
                    <a:pt x="199" y="450"/>
                    <a:pt x="199" y="450"/>
                  </a:cubicBezTo>
                  <a:cubicBezTo>
                    <a:pt x="199" y="450"/>
                    <a:pt x="199" y="451"/>
                    <a:pt x="199" y="451"/>
                  </a:cubicBezTo>
                  <a:cubicBezTo>
                    <a:pt x="199" y="451"/>
                    <a:pt x="199" y="451"/>
                    <a:pt x="199" y="451"/>
                  </a:cubicBezTo>
                  <a:cubicBezTo>
                    <a:pt x="199" y="451"/>
                    <a:pt x="200" y="451"/>
                    <a:pt x="200" y="451"/>
                  </a:cubicBezTo>
                  <a:cubicBezTo>
                    <a:pt x="200" y="451"/>
                    <a:pt x="200" y="452"/>
                    <a:pt x="200" y="452"/>
                  </a:cubicBezTo>
                  <a:cubicBezTo>
                    <a:pt x="200" y="452"/>
                    <a:pt x="201" y="452"/>
                    <a:pt x="201" y="452"/>
                  </a:cubicBezTo>
                  <a:cubicBezTo>
                    <a:pt x="201" y="452"/>
                    <a:pt x="202" y="452"/>
                    <a:pt x="202" y="452"/>
                  </a:cubicBezTo>
                  <a:cubicBezTo>
                    <a:pt x="202" y="452"/>
                    <a:pt x="202" y="452"/>
                    <a:pt x="202" y="453"/>
                  </a:cubicBezTo>
                  <a:cubicBezTo>
                    <a:pt x="203" y="453"/>
                    <a:pt x="203" y="453"/>
                    <a:pt x="203" y="453"/>
                  </a:cubicBezTo>
                  <a:cubicBezTo>
                    <a:pt x="203" y="452"/>
                    <a:pt x="204" y="452"/>
                    <a:pt x="204" y="452"/>
                  </a:cubicBezTo>
                  <a:cubicBezTo>
                    <a:pt x="204" y="453"/>
                    <a:pt x="204" y="453"/>
                    <a:pt x="204" y="453"/>
                  </a:cubicBezTo>
                  <a:cubicBezTo>
                    <a:pt x="205" y="453"/>
                    <a:pt x="205" y="453"/>
                    <a:pt x="205" y="453"/>
                  </a:cubicBezTo>
                  <a:cubicBezTo>
                    <a:pt x="206" y="453"/>
                    <a:pt x="206" y="453"/>
                    <a:pt x="206" y="453"/>
                  </a:cubicBezTo>
                  <a:cubicBezTo>
                    <a:pt x="206" y="454"/>
                    <a:pt x="206" y="454"/>
                    <a:pt x="206" y="454"/>
                  </a:cubicBezTo>
                  <a:cubicBezTo>
                    <a:pt x="205" y="454"/>
                    <a:pt x="205" y="454"/>
                    <a:pt x="205" y="454"/>
                  </a:cubicBezTo>
                  <a:cubicBezTo>
                    <a:pt x="205" y="454"/>
                    <a:pt x="205" y="454"/>
                    <a:pt x="205" y="454"/>
                  </a:cubicBezTo>
                  <a:cubicBezTo>
                    <a:pt x="205" y="455"/>
                    <a:pt x="205" y="455"/>
                    <a:pt x="205" y="455"/>
                  </a:cubicBezTo>
                  <a:cubicBezTo>
                    <a:pt x="206" y="455"/>
                    <a:pt x="206" y="455"/>
                    <a:pt x="206" y="455"/>
                  </a:cubicBezTo>
                  <a:cubicBezTo>
                    <a:pt x="206" y="455"/>
                    <a:pt x="206" y="455"/>
                    <a:pt x="206" y="455"/>
                  </a:cubicBezTo>
                  <a:cubicBezTo>
                    <a:pt x="208" y="456"/>
                    <a:pt x="208" y="456"/>
                    <a:pt x="208" y="456"/>
                  </a:cubicBezTo>
                  <a:cubicBezTo>
                    <a:pt x="207" y="456"/>
                    <a:pt x="207" y="456"/>
                    <a:pt x="207" y="456"/>
                  </a:cubicBezTo>
                  <a:cubicBezTo>
                    <a:pt x="207" y="456"/>
                    <a:pt x="207" y="456"/>
                    <a:pt x="207" y="456"/>
                  </a:cubicBezTo>
                  <a:cubicBezTo>
                    <a:pt x="207" y="456"/>
                    <a:pt x="206" y="456"/>
                    <a:pt x="206" y="456"/>
                  </a:cubicBezTo>
                  <a:cubicBezTo>
                    <a:pt x="206" y="456"/>
                    <a:pt x="205" y="456"/>
                    <a:pt x="205" y="456"/>
                  </a:cubicBezTo>
                  <a:cubicBezTo>
                    <a:pt x="205" y="457"/>
                    <a:pt x="205" y="457"/>
                    <a:pt x="205" y="457"/>
                  </a:cubicBezTo>
                  <a:cubicBezTo>
                    <a:pt x="205" y="459"/>
                    <a:pt x="205" y="459"/>
                    <a:pt x="205" y="459"/>
                  </a:cubicBezTo>
                  <a:cubicBezTo>
                    <a:pt x="204" y="459"/>
                    <a:pt x="204" y="459"/>
                    <a:pt x="204" y="459"/>
                  </a:cubicBezTo>
                  <a:cubicBezTo>
                    <a:pt x="204" y="460"/>
                    <a:pt x="204" y="460"/>
                    <a:pt x="204" y="460"/>
                  </a:cubicBezTo>
                  <a:cubicBezTo>
                    <a:pt x="204" y="460"/>
                    <a:pt x="204" y="460"/>
                    <a:pt x="204" y="460"/>
                  </a:cubicBezTo>
                  <a:cubicBezTo>
                    <a:pt x="204" y="460"/>
                    <a:pt x="204" y="460"/>
                    <a:pt x="204" y="460"/>
                  </a:cubicBezTo>
                  <a:cubicBezTo>
                    <a:pt x="204" y="460"/>
                    <a:pt x="204" y="460"/>
                    <a:pt x="203" y="460"/>
                  </a:cubicBezTo>
                  <a:cubicBezTo>
                    <a:pt x="203" y="460"/>
                    <a:pt x="203" y="460"/>
                    <a:pt x="203" y="460"/>
                  </a:cubicBezTo>
                  <a:cubicBezTo>
                    <a:pt x="202" y="459"/>
                    <a:pt x="202" y="459"/>
                    <a:pt x="202" y="459"/>
                  </a:cubicBezTo>
                  <a:cubicBezTo>
                    <a:pt x="202" y="460"/>
                    <a:pt x="202" y="460"/>
                    <a:pt x="202" y="460"/>
                  </a:cubicBezTo>
                  <a:cubicBezTo>
                    <a:pt x="202" y="461"/>
                    <a:pt x="202" y="461"/>
                    <a:pt x="202" y="461"/>
                  </a:cubicBezTo>
                  <a:cubicBezTo>
                    <a:pt x="202" y="461"/>
                    <a:pt x="202" y="461"/>
                    <a:pt x="202" y="461"/>
                  </a:cubicBezTo>
                  <a:cubicBezTo>
                    <a:pt x="201" y="461"/>
                    <a:pt x="201" y="461"/>
                    <a:pt x="201" y="461"/>
                  </a:cubicBezTo>
                  <a:cubicBezTo>
                    <a:pt x="200" y="461"/>
                    <a:pt x="200" y="461"/>
                    <a:pt x="200" y="461"/>
                  </a:cubicBezTo>
                  <a:cubicBezTo>
                    <a:pt x="199" y="461"/>
                    <a:pt x="199" y="461"/>
                    <a:pt x="199" y="461"/>
                  </a:cubicBezTo>
                  <a:cubicBezTo>
                    <a:pt x="199" y="461"/>
                    <a:pt x="199" y="461"/>
                    <a:pt x="199" y="461"/>
                  </a:cubicBezTo>
                  <a:cubicBezTo>
                    <a:pt x="198" y="462"/>
                    <a:pt x="198" y="462"/>
                    <a:pt x="198" y="462"/>
                  </a:cubicBezTo>
                  <a:cubicBezTo>
                    <a:pt x="198" y="462"/>
                    <a:pt x="198" y="462"/>
                    <a:pt x="198" y="462"/>
                  </a:cubicBezTo>
                  <a:cubicBezTo>
                    <a:pt x="198" y="462"/>
                    <a:pt x="198" y="462"/>
                    <a:pt x="198" y="462"/>
                  </a:cubicBezTo>
                  <a:cubicBezTo>
                    <a:pt x="198" y="462"/>
                    <a:pt x="198" y="462"/>
                    <a:pt x="198" y="462"/>
                  </a:cubicBezTo>
                  <a:cubicBezTo>
                    <a:pt x="197" y="461"/>
                    <a:pt x="197" y="461"/>
                    <a:pt x="197" y="461"/>
                  </a:cubicBezTo>
                  <a:cubicBezTo>
                    <a:pt x="197" y="462"/>
                    <a:pt x="197" y="462"/>
                    <a:pt x="197" y="462"/>
                  </a:cubicBezTo>
                  <a:cubicBezTo>
                    <a:pt x="197" y="462"/>
                    <a:pt x="197" y="462"/>
                    <a:pt x="197" y="462"/>
                  </a:cubicBezTo>
                  <a:cubicBezTo>
                    <a:pt x="197" y="462"/>
                    <a:pt x="197" y="462"/>
                    <a:pt x="197" y="462"/>
                  </a:cubicBezTo>
                  <a:cubicBezTo>
                    <a:pt x="210" y="465"/>
                    <a:pt x="210" y="465"/>
                    <a:pt x="210" y="465"/>
                  </a:cubicBezTo>
                  <a:cubicBezTo>
                    <a:pt x="213" y="466"/>
                    <a:pt x="213" y="468"/>
                    <a:pt x="216" y="470"/>
                  </a:cubicBezTo>
                  <a:cubicBezTo>
                    <a:pt x="224" y="467"/>
                    <a:pt x="224" y="467"/>
                    <a:pt x="224" y="467"/>
                  </a:cubicBezTo>
                  <a:cubicBezTo>
                    <a:pt x="234" y="474"/>
                    <a:pt x="234" y="474"/>
                    <a:pt x="234" y="474"/>
                  </a:cubicBezTo>
                  <a:cubicBezTo>
                    <a:pt x="243" y="471"/>
                    <a:pt x="243" y="471"/>
                    <a:pt x="243" y="471"/>
                  </a:cubicBezTo>
                  <a:cubicBezTo>
                    <a:pt x="252" y="471"/>
                    <a:pt x="252" y="471"/>
                    <a:pt x="252" y="471"/>
                  </a:cubicBezTo>
                  <a:cubicBezTo>
                    <a:pt x="252" y="470"/>
                    <a:pt x="256" y="470"/>
                    <a:pt x="259" y="471"/>
                  </a:cubicBezTo>
                  <a:cubicBezTo>
                    <a:pt x="259" y="471"/>
                    <a:pt x="259" y="471"/>
                    <a:pt x="259" y="471"/>
                  </a:cubicBezTo>
                  <a:close/>
                  <a:moveTo>
                    <a:pt x="192" y="456"/>
                  </a:moveTo>
                  <a:cubicBezTo>
                    <a:pt x="192" y="456"/>
                    <a:pt x="192" y="456"/>
                    <a:pt x="192" y="456"/>
                  </a:cubicBezTo>
                  <a:cubicBezTo>
                    <a:pt x="192" y="456"/>
                    <a:pt x="192" y="456"/>
                    <a:pt x="192" y="456"/>
                  </a:cubicBezTo>
                  <a:cubicBezTo>
                    <a:pt x="192" y="456"/>
                    <a:pt x="193" y="456"/>
                    <a:pt x="193" y="456"/>
                  </a:cubicBezTo>
                  <a:cubicBezTo>
                    <a:pt x="193" y="456"/>
                    <a:pt x="193" y="457"/>
                    <a:pt x="193" y="457"/>
                  </a:cubicBezTo>
                  <a:cubicBezTo>
                    <a:pt x="193" y="457"/>
                    <a:pt x="193" y="457"/>
                    <a:pt x="193" y="457"/>
                  </a:cubicBezTo>
                  <a:cubicBezTo>
                    <a:pt x="193" y="457"/>
                    <a:pt x="193" y="457"/>
                    <a:pt x="194" y="458"/>
                  </a:cubicBezTo>
                  <a:cubicBezTo>
                    <a:pt x="194" y="458"/>
                    <a:pt x="193" y="458"/>
                    <a:pt x="193" y="458"/>
                  </a:cubicBezTo>
                  <a:cubicBezTo>
                    <a:pt x="193" y="458"/>
                    <a:pt x="193" y="458"/>
                    <a:pt x="193" y="458"/>
                  </a:cubicBezTo>
                  <a:cubicBezTo>
                    <a:pt x="192" y="458"/>
                    <a:pt x="192" y="458"/>
                    <a:pt x="192" y="458"/>
                  </a:cubicBezTo>
                  <a:cubicBezTo>
                    <a:pt x="192" y="458"/>
                    <a:pt x="192" y="458"/>
                    <a:pt x="192" y="458"/>
                  </a:cubicBezTo>
                  <a:cubicBezTo>
                    <a:pt x="192" y="456"/>
                    <a:pt x="192" y="456"/>
                    <a:pt x="192" y="456"/>
                  </a:cubicBezTo>
                  <a:close/>
                  <a:moveTo>
                    <a:pt x="450" y="202"/>
                  </a:moveTo>
                  <a:cubicBezTo>
                    <a:pt x="450" y="202"/>
                    <a:pt x="450" y="202"/>
                    <a:pt x="450" y="202"/>
                  </a:cubicBezTo>
                  <a:cubicBezTo>
                    <a:pt x="449" y="202"/>
                    <a:pt x="449" y="202"/>
                    <a:pt x="449" y="202"/>
                  </a:cubicBezTo>
                  <a:cubicBezTo>
                    <a:pt x="448" y="201"/>
                    <a:pt x="448" y="201"/>
                    <a:pt x="448" y="201"/>
                  </a:cubicBezTo>
                  <a:cubicBezTo>
                    <a:pt x="448" y="201"/>
                    <a:pt x="448" y="201"/>
                    <a:pt x="448" y="201"/>
                  </a:cubicBezTo>
                  <a:cubicBezTo>
                    <a:pt x="448" y="201"/>
                    <a:pt x="448" y="201"/>
                    <a:pt x="448" y="201"/>
                  </a:cubicBezTo>
                  <a:cubicBezTo>
                    <a:pt x="449" y="201"/>
                    <a:pt x="449" y="200"/>
                    <a:pt x="449" y="200"/>
                  </a:cubicBezTo>
                  <a:cubicBezTo>
                    <a:pt x="449" y="201"/>
                    <a:pt x="450" y="201"/>
                    <a:pt x="450" y="202"/>
                  </a:cubicBezTo>
                  <a:close/>
                  <a:moveTo>
                    <a:pt x="493" y="520"/>
                  </a:moveTo>
                  <a:cubicBezTo>
                    <a:pt x="493" y="520"/>
                    <a:pt x="493" y="520"/>
                    <a:pt x="493" y="520"/>
                  </a:cubicBezTo>
                  <a:cubicBezTo>
                    <a:pt x="491" y="524"/>
                    <a:pt x="491" y="524"/>
                    <a:pt x="491" y="524"/>
                  </a:cubicBezTo>
                  <a:cubicBezTo>
                    <a:pt x="489" y="527"/>
                    <a:pt x="489" y="527"/>
                    <a:pt x="489" y="527"/>
                  </a:cubicBezTo>
                  <a:cubicBezTo>
                    <a:pt x="494" y="529"/>
                    <a:pt x="494" y="529"/>
                    <a:pt x="494" y="529"/>
                  </a:cubicBezTo>
                  <a:cubicBezTo>
                    <a:pt x="497" y="533"/>
                    <a:pt x="497" y="533"/>
                    <a:pt x="497" y="533"/>
                  </a:cubicBezTo>
                  <a:cubicBezTo>
                    <a:pt x="497" y="533"/>
                    <a:pt x="499" y="536"/>
                    <a:pt x="501" y="536"/>
                  </a:cubicBezTo>
                  <a:cubicBezTo>
                    <a:pt x="503" y="536"/>
                    <a:pt x="506" y="538"/>
                    <a:pt x="506" y="538"/>
                  </a:cubicBezTo>
                  <a:cubicBezTo>
                    <a:pt x="506" y="538"/>
                    <a:pt x="508" y="535"/>
                    <a:pt x="508" y="531"/>
                  </a:cubicBezTo>
                  <a:cubicBezTo>
                    <a:pt x="509" y="528"/>
                    <a:pt x="505" y="524"/>
                    <a:pt x="511" y="523"/>
                  </a:cubicBezTo>
                  <a:cubicBezTo>
                    <a:pt x="517" y="523"/>
                    <a:pt x="513" y="516"/>
                    <a:pt x="513" y="516"/>
                  </a:cubicBezTo>
                  <a:cubicBezTo>
                    <a:pt x="513" y="511"/>
                    <a:pt x="513" y="511"/>
                    <a:pt x="513" y="511"/>
                  </a:cubicBezTo>
                  <a:cubicBezTo>
                    <a:pt x="512" y="505"/>
                    <a:pt x="512" y="505"/>
                    <a:pt x="512" y="505"/>
                  </a:cubicBezTo>
                  <a:cubicBezTo>
                    <a:pt x="513" y="503"/>
                    <a:pt x="513" y="503"/>
                    <a:pt x="513" y="503"/>
                  </a:cubicBezTo>
                  <a:cubicBezTo>
                    <a:pt x="516" y="499"/>
                    <a:pt x="516" y="499"/>
                    <a:pt x="516" y="499"/>
                  </a:cubicBezTo>
                  <a:cubicBezTo>
                    <a:pt x="519" y="496"/>
                    <a:pt x="519" y="496"/>
                    <a:pt x="519" y="496"/>
                  </a:cubicBezTo>
                  <a:cubicBezTo>
                    <a:pt x="519" y="496"/>
                    <a:pt x="520" y="493"/>
                    <a:pt x="520" y="491"/>
                  </a:cubicBezTo>
                  <a:cubicBezTo>
                    <a:pt x="519" y="490"/>
                    <a:pt x="516" y="485"/>
                    <a:pt x="516" y="485"/>
                  </a:cubicBezTo>
                  <a:cubicBezTo>
                    <a:pt x="519" y="473"/>
                    <a:pt x="519" y="473"/>
                    <a:pt x="519" y="473"/>
                  </a:cubicBezTo>
                  <a:cubicBezTo>
                    <a:pt x="518" y="471"/>
                    <a:pt x="518" y="471"/>
                    <a:pt x="518" y="471"/>
                  </a:cubicBezTo>
                  <a:cubicBezTo>
                    <a:pt x="517" y="468"/>
                    <a:pt x="517" y="468"/>
                    <a:pt x="517" y="468"/>
                  </a:cubicBezTo>
                  <a:cubicBezTo>
                    <a:pt x="515" y="459"/>
                    <a:pt x="515" y="459"/>
                    <a:pt x="515" y="459"/>
                  </a:cubicBezTo>
                  <a:cubicBezTo>
                    <a:pt x="515" y="447"/>
                    <a:pt x="515" y="447"/>
                    <a:pt x="515" y="447"/>
                  </a:cubicBezTo>
                  <a:cubicBezTo>
                    <a:pt x="509" y="449"/>
                    <a:pt x="509" y="449"/>
                    <a:pt x="509" y="449"/>
                  </a:cubicBezTo>
                  <a:cubicBezTo>
                    <a:pt x="511" y="454"/>
                    <a:pt x="511" y="454"/>
                    <a:pt x="511" y="454"/>
                  </a:cubicBezTo>
                  <a:cubicBezTo>
                    <a:pt x="509" y="463"/>
                    <a:pt x="509" y="463"/>
                    <a:pt x="509" y="463"/>
                  </a:cubicBezTo>
                  <a:cubicBezTo>
                    <a:pt x="504" y="464"/>
                    <a:pt x="504" y="464"/>
                    <a:pt x="504" y="464"/>
                  </a:cubicBezTo>
                  <a:cubicBezTo>
                    <a:pt x="502" y="465"/>
                    <a:pt x="502" y="465"/>
                    <a:pt x="502" y="465"/>
                  </a:cubicBezTo>
                  <a:cubicBezTo>
                    <a:pt x="499" y="468"/>
                    <a:pt x="499" y="468"/>
                    <a:pt x="499" y="468"/>
                  </a:cubicBezTo>
                  <a:cubicBezTo>
                    <a:pt x="494" y="469"/>
                    <a:pt x="494" y="469"/>
                    <a:pt x="494" y="469"/>
                  </a:cubicBezTo>
                  <a:cubicBezTo>
                    <a:pt x="489" y="473"/>
                    <a:pt x="489" y="473"/>
                    <a:pt x="489" y="473"/>
                  </a:cubicBezTo>
                  <a:cubicBezTo>
                    <a:pt x="485" y="478"/>
                    <a:pt x="485" y="478"/>
                    <a:pt x="485" y="478"/>
                  </a:cubicBezTo>
                  <a:cubicBezTo>
                    <a:pt x="482" y="481"/>
                    <a:pt x="482" y="481"/>
                    <a:pt x="482" y="481"/>
                  </a:cubicBezTo>
                  <a:cubicBezTo>
                    <a:pt x="482" y="481"/>
                    <a:pt x="482" y="483"/>
                    <a:pt x="484" y="485"/>
                  </a:cubicBezTo>
                  <a:cubicBezTo>
                    <a:pt x="486" y="488"/>
                    <a:pt x="481" y="498"/>
                    <a:pt x="481" y="498"/>
                  </a:cubicBezTo>
                  <a:cubicBezTo>
                    <a:pt x="485" y="498"/>
                    <a:pt x="485" y="498"/>
                    <a:pt x="485" y="498"/>
                  </a:cubicBezTo>
                  <a:cubicBezTo>
                    <a:pt x="486" y="503"/>
                    <a:pt x="486" y="503"/>
                    <a:pt x="486" y="503"/>
                  </a:cubicBezTo>
                  <a:cubicBezTo>
                    <a:pt x="483" y="508"/>
                    <a:pt x="483" y="508"/>
                    <a:pt x="483" y="508"/>
                  </a:cubicBezTo>
                  <a:cubicBezTo>
                    <a:pt x="486" y="510"/>
                    <a:pt x="486" y="510"/>
                    <a:pt x="486" y="510"/>
                  </a:cubicBezTo>
                  <a:cubicBezTo>
                    <a:pt x="489" y="510"/>
                    <a:pt x="489" y="510"/>
                    <a:pt x="489" y="510"/>
                  </a:cubicBezTo>
                  <a:cubicBezTo>
                    <a:pt x="486" y="516"/>
                    <a:pt x="486" y="516"/>
                    <a:pt x="486" y="516"/>
                  </a:cubicBezTo>
                  <a:cubicBezTo>
                    <a:pt x="486" y="518"/>
                    <a:pt x="486" y="518"/>
                    <a:pt x="486" y="518"/>
                  </a:cubicBezTo>
                  <a:lnTo>
                    <a:pt x="493" y="520"/>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60" name="Freeform 13"/>
            <p:cNvSpPr>
              <a:spLocks/>
            </p:cNvSpPr>
            <p:nvPr/>
          </p:nvSpPr>
          <p:spPr bwMode="auto">
            <a:xfrm>
              <a:off x="2979926" y="1055254"/>
              <a:ext cx="543119" cy="437887"/>
            </a:xfrm>
            <a:custGeom>
              <a:avLst/>
              <a:gdLst>
                <a:gd name="T0" fmla="*/ 46 w 238"/>
                <a:gd name="T1" fmla="*/ 78 h 198"/>
                <a:gd name="T2" fmla="*/ 30 w 238"/>
                <a:gd name="T3" fmla="*/ 73 h 198"/>
                <a:gd name="T4" fmla="*/ 10 w 238"/>
                <a:gd name="T5" fmla="*/ 70 h 198"/>
                <a:gd name="T6" fmla="*/ 13 w 238"/>
                <a:gd name="T7" fmla="*/ 76 h 198"/>
                <a:gd name="T8" fmla="*/ 34 w 238"/>
                <a:gd name="T9" fmla="*/ 91 h 198"/>
                <a:gd name="T10" fmla="*/ 35 w 238"/>
                <a:gd name="T11" fmla="*/ 107 h 198"/>
                <a:gd name="T12" fmla="*/ 34 w 238"/>
                <a:gd name="T13" fmla="*/ 113 h 198"/>
                <a:gd name="T14" fmla="*/ 25 w 238"/>
                <a:gd name="T15" fmla="*/ 127 h 198"/>
                <a:gd name="T16" fmla="*/ 9 w 238"/>
                <a:gd name="T17" fmla="*/ 124 h 198"/>
                <a:gd name="T18" fmla="*/ 20 w 238"/>
                <a:gd name="T19" fmla="*/ 138 h 198"/>
                <a:gd name="T20" fmla="*/ 48 w 238"/>
                <a:gd name="T21" fmla="*/ 162 h 198"/>
                <a:gd name="T22" fmla="*/ 85 w 238"/>
                <a:gd name="T23" fmla="*/ 195 h 198"/>
                <a:gd name="T24" fmla="*/ 131 w 238"/>
                <a:gd name="T25" fmla="*/ 189 h 198"/>
                <a:gd name="T26" fmla="*/ 164 w 238"/>
                <a:gd name="T27" fmla="*/ 181 h 198"/>
                <a:gd name="T28" fmla="*/ 194 w 238"/>
                <a:gd name="T29" fmla="*/ 178 h 198"/>
                <a:gd name="T30" fmla="*/ 212 w 238"/>
                <a:gd name="T31" fmla="*/ 165 h 198"/>
                <a:gd name="T32" fmla="*/ 226 w 238"/>
                <a:gd name="T33" fmla="*/ 157 h 198"/>
                <a:gd name="T34" fmla="*/ 230 w 238"/>
                <a:gd name="T35" fmla="*/ 148 h 198"/>
                <a:gd name="T36" fmla="*/ 235 w 238"/>
                <a:gd name="T37" fmla="*/ 133 h 198"/>
                <a:gd name="T38" fmla="*/ 227 w 238"/>
                <a:gd name="T39" fmla="*/ 109 h 198"/>
                <a:gd name="T40" fmla="*/ 224 w 238"/>
                <a:gd name="T41" fmla="*/ 92 h 198"/>
                <a:gd name="T42" fmla="*/ 228 w 238"/>
                <a:gd name="T43" fmla="*/ 76 h 198"/>
                <a:gd name="T44" fmla="*/ 210 w 238"/>
                <a:gd name="T45" fmla="*/ 76 h 198"/>
                <a:gd name="T46" fmla="*/ 206 w 238"/>
                <a:gd name="T47" fmla="*/ 58 h 198"/>
                <a:gd name="T48" fmla="*/ 192 w 238"/>
                <a:gd name="T49" fmla="*/ 68 h 198"/>
                <a:gd name="T50" fmla="*/ 173 w 238"/>
                <a:gd name="T51" fmla="*/ 66 h 198"/>
                <a:gd name="T52" fmla="*/ 160 w 238"/>
                <a:gd name="T53" fmla="*/ 64 h 198"/>
                <a:gd name="T54" fmla="*/ 147 w 238"/>
                <a:gd name="T55" fmla="*/ 80 h 198"/>
                <a:gd name="T56" fmla="*/ 141 w 238"/>
                <a:gd name="T57" fmla="*/ 54 h 198"/>
                <a:gd name="T58" fmla="*/ 128 w 238"/>
                <a:gd name="T59" fmla="*/ 53 h 198"/>
                <a:gd name="T60" fmla="*/ 119 w 238"/>
                <a:gd name="T61" fmla="*/ 67 h 198"/>
                <a:gd name="T62" fmla="*/ 109 w 238"/>
                <a:gd name="T63" fmla="*/ 43 h 198"/>
                <a:gd name="T64" fmla="*/ 96 w 238"/>
                <a:gd name="T65" fmla="*/ 67 h 198"/>
                <a:gd name="T66" fmla="*/ 80 w 238"/>
                <a:gd name="T67" fmla="*/ 67 h 198"/>
                <a:gd name="T68" fmla="*/ 71 w 238"/>
                <a:gd name="T69" fmla="*/ 75 h 198"/>
                <a:gd name="T70" fmla="*/ 75 w 238"/>
                <a:gd name="T71" fmla="*/ 59 h 198"/>
                <a:gd name="T72" fmla="*/ 78 w 238"/>
                <a:gd name="T73" fmla="*/ 52 h 198"/>
                <a:gd name="T74" fmla="*/ 83 w 238"/>
                <a:gd name="T75" fmla="*/ 39 h 198"/>
                <a:gd name="T76" fmla="*/ 80 w 238"/>
                <a:gd name="T77" fmla="*/ 29 h 198"/>
                <a:gd name="T78" fmla="*/ 74 w 238"/>
                <a:gd name="T79" fmla="*/ 7 h 198"/>
                <a:gd name="T80" fmla="*/ 63 w 238"/>
                <a:gd name="T81" fmla="*/ 1 h 198"/>
                <a:gd name="T82" fmla="*/ 61 w 238"/>
                <a:gd name="T83" fmla="*/ 8 h 198"/>
                <a:gd name="T84" fmla="*/ 67 w 238"/>
                <a:gd name="T85" fmla="*/ 12 h 198"/>
                <a:gd name="T86" fmla="*/ 57 w 238"/>
                <a:gd name="T87" fmla="*/ 12 h 198"/>
                <a:gd name="T88" fmla="*/ 62 w 238"/>
                <a:gd name="T89" fmla="*/ 33 h 198"/>
                <a:gd name="T90" fmla="*/ 59 w 238"/>
                <a:gd name="T91" fmla="*/ 28 h 198"/>
                <a:gd name="T92" fmla="*/ 55 w 238"/>
                <a:gd name="T93" fmla="*/ 24 h 198"/>
                <a:gd name="T94" fmla="*/ 53 w 238"/>
                <a:gd name="T95" fmla="*/ 15 h 198"/>
                <a:gd name="T96" fmla="*/ 43 w 238"/>
                <a:gd name="T97" fmla="*/ 9 h 198"/>
                <a:gd name="T98" fmla="*/ 36 w 238"/>
                <a:gd name="T99" fmla="*/ 18 h 198"/>
                <a:gd name="T100" fmla="*/ 32 w 238"/>
                <a:gd name="T101" fmla="*/ 26 h 198"/>
                <a:gd name="T102" fmla="*/ 31 w 238"/>
                <a:gd name="T103" fmla="*/ 30 h 198"/>
                <a:gd name="T104" fmla="*/ 23 w 238"/>
                <a:gd name="T105" fmla="*/ 28 h 198"/>
                <a:gd name="T106" fmla="*/ 23 w 238"/>
                <a:gd name="T107" fmla="*/ 36 h 198"/>
                <a:gd name="T108" fmla="*/ 11 w 238"/>
                <a:gd name="T109" fmla="*/ 29 h 198"/>
                <a:gd name="T110" fmla="*/ 20 w 238"/>
                <a:gd name="T111" fmla="*/ 44 h 198"/>
                <a:gd name="T112" fmla="*/ 36 w 238"/>
                <a:gd name="T113" fmla="*/ 46 h 198"/>
                <a:gd name="T114" fmla="*/ 44 w 238"/>
                <a:gd name="T115" fmla="*/ 46 h 198"/>
                <a:gd name="T116" fmla="*/ 53 w 238"/>
                <a:gd name="T117" fmla="*/ 52 h 198"/>
                <a:gd name="T118" fmla="*/ 59 w 238"/>
                <a:gd name="T119" fmla="*/ 59 h 198"/>
                <a:gd name="T120" fmla="*/ 47 w 238"/>
                <a:gd name="T121" fmla="*/ 65 h 198"/>
                <a:gd name="T122" fmla="*/ 46 w 238"/>
                <a:gd name="T123" fmla="*/ 73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 h="198">
                  <a:moveTo>
                    <a:pt x="48" y="74"/>
                  </a:moveTo>
                  <a:cubicBezTo>
                    <a:pt x="52" y="77"/>
                    <a:pt x="52" y="77"/>
                    <a:pt x="52" y="77"/>
                  </a:cubicBezTo>
                  <a:cubicBezTo>
                    <a:pt x="55" y="75"/>
                    <a:pt x="55" y="75"/>
                    <a:pt x="55" y="75"/>
                  </a:cubicBezTo>
                  <a:cubicBezTo>
                    <a:pt x="57" y="73"/>
                    <a:pt x="57" y="73"/>
                    <a:pt x="57" y="73"/>
                  </a:cubicBezTo>
                  <a:cubicBezTo>
                    <a:pt x="59" y="75"/>
                    <a:pt x="59" y="75"/>
                    <a:pt x="59" y="75"/>
                  </a:cubicBezTo>
                  <a:cubicBezTo>
                    <a:pt x="56" y="78"/>
                    <a:pt x="56" y="78"/>
                    <a:pt x="56" y="78"/>
                  </a:cubicBezTo>
                  <a:cubicBezTo>
                    <a:pt x="54" y="80"/>
                    <a:pt x="54" y="80"/>
                    <a:pt x="54" y="80"/>
                  </a:cubicBezTo>
                  <a:cubicBezTo>
                    <a:pt x="54" y="83"/>
                    <a:pt x="54" y="83"/>
                    <a:pt x="54" y="83"/>
                  </a:cubicBezTo>
                  <a:cubicBezTo>
                    <a:pt x="50" y="82"/>
                    <a:pt x="50" y="82"/>
                    <a:pt x="50" y="82"/>
                  </a:cubicBezTo>
                  <a:cubicBezTo>
                    <a:pt x="46" y="78"/>
                    <a:pt x="46" y="78"/>
                    <a:pt x="46" y="78"/>
                  </a:cubicBezTo>
                  <a:cubicBezTo>
                    <a:pt x="44" y="77"/>
                    <a:pt x="44" y="77"/>
                    <a:pt x="44" y="77"/>
                  </a:cubicBezTo>
                  <a:cubicBezTo>
                    <a:pt x="42" y="76"/>
                    <a:pt x="42" y="76"/>
                    <a:pt x="42" y="76"/>
                  </a:cubicBezTo>
                  <a:cubicBezTo>
                    <a:pt x="41" y="73"/>
                    <a:pt x="41" y="73"/>
                    <a:pt x="41" y="73"/>
                  </a:cubicBezTo>
                  <a:cubicBezTo>
                    <a:pt x="40" y="74"/>
                    <a:pt x="40" y="74"/>
                    <a:pt x="40" y="74"/>
                  </a:cubicBezTo>
                  <a:cubicBezTo>
                    <a:pt x="36" y="75"/>
                    <a:pt x="36" y="75"/>
                    <a:pt x="36" y="75"/>
                  </a:cubicBezTo>
                  <a:cubicBezTo>
                    <a:pt x="35" y="76"/>
                    <a:pt x="35" y="76"/>
                    <a:pt x="35" y="76"/>
                  </a:cubicBezTo>
                  <a:cubicBezTo>
                    <a:pt x="34" y="74"/>
                    <a:pt x="34" y="74"/>
                    <a:pt x="34" y="74"/>
                  </a:cubicBezTo>
                  <a:cubicBezTo>
                    <a:pt x="35" y="72"/>
                    <a:pt x="35" y="72"/>
                    <a:pt x="35" y="72"/>
                  </a:cubicBezTo>
                  <a:cubicBezTo>
                    <a:pt x="32" y="72"/>
                    <a:pt x="32" y="72"/>
                    <a:pt x="32" y="72"/>
                  </a:cubicBezTo>
                  <a:cubicBezTo>
                    <a:pt x="32" y="72"/>
                    <a:pt x="31" y="73"/>
                    <a:pt x="30" y="73"/>
                  </a:cubicBezTo>
                  <a:cubicBezTo>
                    <a:pt x="29" y="73"/>
                    <a:pt x="28" y="73"/>
                    <a:pt x="28" y="73"/>
                  </a:cubicBezTo>
                  <a:cubicBezTo>
                    <a:pt x="27" y="72"/>
                    <a:pt x="26" y="71"/>
                    <a:pt x="25" y="71"/>
                  </a:cubicBezTo>
                  <a:cubicBezTo>
                    <a:pt x="24" y="70"/>
                    <a:pt x="23" y="69"/>
                    <a:pt x="23" y="69"/>
                  </a:cubicBezTo>
                  <a:cubicBezTo>
                    <a:pt x="21" y="70"/>
                    <a:pt x="21" y="70"/>
                    <a:pt x="21" y="70"/>
                  </a:cubicBezTo>
                  <a:cubicBezTo>
                    <a:pt x="19" y="72"/>
                    <a:pt x="19" y="72"/>
                    <a:pt x="19" y="72"/>
                  </a:cubicBezTo>
                  <a:cubicBezTo>
                    <a:pt x="19" y="71"/>
                    <a:pt x="19" y="71"/>
                    <a:pt x="19" y="71"/>
                  </a:cubicBezTo>
                  <a:cubicBezTo>
                    <a:pt x="17" y="70"/>
                    <a:pt x="17" y="70"/>
                    <a:pt x="17" y="70"/>
                  </a:cubicBezTo>
                  <a:cubicBezTo>
                    <a:pt x="13" y="70"/>
                    <a:pt x="13" y="70"/>
                    <a:pt x="13" y="70"/>
                  </a:cubicBezTo>
                  <a:cubicBezTo>
                    <a:pt x="12" y="70"/>
                    <a:pt x="12" y="70"/>
                    <a:pt x="12" y="70"/>
                  </a:cubicBezTo>
                  <a:cubicBezTo>
                    <a:pt x="12" y="70"/>
                    <a:pt x="12" y="70"/>
                    <a:pt x="10" y="70"/>
                  </a:cubicBezTo>
                  <a:cubicBezTo>
                    <a:pt x="9" y="69"/>
                    <a:pt x="9" y="69"/>
                    <a:pt x="9" y="69"/>
                  </a:cubicBezTo>
                  <a:cubicBezTo>
                    <a:pt x="6" y="68"/>
                    <a:pt x="6" y="68"/>
                    <a:pt x="6" y="68"/>
                  </a:cubicBezTo>
                  <a:cubicBezTo>
                    <a:pt x="3" y="67"/>
                    <a:pt x="3" y="67"/>
                    <a:pt x="3" y="67"/>
                  </a:cubicBezTo>
                  <a:cubicBezTo>
                    <a:pt x="3" y="67"/>
                    <a:pt x="2" y="67"/>
                    <a:pt x="2" y="68"/>
                  </a:cubicBezTo>
                  <a:cubicBezTo>
                    <a:pt x="2" y="70"/>
                    <a:pt x="0" y="71"/>
                    <a:pt x="0" y="72"/>
                  </a:cubicBezTo>
                  <a:cubicBezTo>
                    <a:pt x="1" y="73"/>
                    <a:pt x="2" y="73"/>
                    <a:pt x="3" y="75"/>
                  </a:cubicBezTo>
                  <a:cubicBezTo>
                    <a:pt x="5" y="76"/>
                    <a:pt x="5" y="76"/>
                    <a:pt x="5" y="76"/>
                  </a:cubicBezTo>
                  <a:cubicBezTo>
                    <a:pt x="8" y="76"/>
                    <a:pt x="8" y="76"/>
                    <a:pt x="8" y="76"/>
                  </a:cubicBezTo>
                  <a:cubicBezTo>
                    <a:pt x="9" y="75"/>
                    <a:pt x="9" y="75"/>
                    <a:pt x="9" y="75"/>
                  </a:cubicBezTo>
                  <a:cubicBezTo>
                    <a:pt x="13" y="76"/>
                    <a:pt x="13" y="76"/>
                    <a:pt x="13" y="76"/>
                  </a:cubicBezTo>
                  <a:cubicBezTo>
                    <a:pt x="14" y="78"/>
                    <a:pt x="15" y="80"/>
                    <a:pt x="16" y="79"/>
                  </a:cubicBezTo>
                  <a:cubicBezTo>
                    <a:pt x="17" y="78"/>
                    <a:pt x="17" y="78"/>
                    <a:pt x="17" y="78"/>
                  </a:cubicBezTo>
                  <a:cubicBezTo>
                    <a:pt x="19" y="79"/>
                    <a:pt x="19" y="79"/>
                    <a:pt x="19" y="79"/>
                  </a:cubicBezTo>
                  <a:cubicBezTo>
                    <a:pt x="19" y="79"/>
                    <a:pt x="20" y="83"/>
                    <a:pt x="22" y="83"/>
                  </a:cubicBezTo>
                  <a:cubicBezTo>
                    <a:pt x="23" y="84"/>
                    <a:pt x="24" y="84"/>
                    <a:pt x="24" y="84"/>
                  </a:cubicBezTo>
                  <a:cubicBezTo>
                    <a:pt x="28" y="86"/>
                    <a:pt x="28" y="86"/>
                    <a:pt x="28" y="86"/>
                  </a:cubicBezTo>
                  <a:cubicBezTo>
                    <a:pt x="30" y="86"/>
                    <a:pt x="30" y="86"/>
                    <a:pt x="30" y="86"/>
                  </a:cubicBezTo>
                  <a:cubicBezTo>
                    <a:pt x="30" y="86"/>
                    <a:pt x="33" y="85"/>
                    <a:pt x="33" y="86"/>
                  </a:cubicBezTo>
                  <a:cubicBezTo>
                    <a:pt x="33" y="87"/>
                    <a:pt x="35" y="88"/>
                    <a:pt x="34" y="89"/>
                  </a:cubicBezTo>
                  <a:cubicBezTo>
                    <a:pt x="34" y="89"/>
                    <a:pt x="34" y="90"/>
                    <a:pt x="34" y="91"/>
                  </a:cubicBezTo>
                  <a:cubicBezTo>
                    <a:pt x="34" y="92"/>
                    <a:pt x="34" y="93"/>
                    <a:pt x="34" y="93"/>
                  </a:cubicBezTo>
                  <a:cubicBezTo>
                    <a:pt x="31" y="96"/>
                    <a:pt x="31" y="96"/>
                    <a:pt x="31" y="96"/>
                  </a:cubicBezTo>
                  <a:cubicBezTo>
                    <a:pt x="31" y="98"/>
                    <a:pt x="31" y="98"/>
                    <a:pt x="31" y="98"/>
                  </a:cubicBezTo>
                  <a:cubicBezTo>
                    <a:pt x="31" y="98"/>
                    <a:pt x="31" y="100"/>
                    <a:pt x="30" y="100"/>
                  </a:cubicBezTo>
                  <a:cubicBezTo>
                    <a:pt x="30" y="101"/>
                    <a:pt x="29" y="104"/>
                    <a:pt x="29" y="104"/>
                  </a:cubicBezTo>
                  <a:cubicBezTo>
                    <a:pt x="32" y="102"/>
                    <a:pt x="32" y="102"/>
                    <a:pt x="32" y="102"/>
                  </a:cubicBezTo>
                  <a:cubicBezTo>
                    <a:pt x="32" y="102"/>
                    <a:pt x="33" y="102"/>
                    <a:pt x="33" y="103"/>
                  </a:cubicBezTo>
                  <a:cubicBezTo>
                    <a:pt x="32" y="105"/>
                    <a:pt x="31" y="106"/>
                    <a:pt x="31" y="106"/>
                  </a:cubicBezTo>
                  <a:cubicBezTo>
                    <a:pt x="31" y="106"/>
                    <a:pt x="32" y="109"/>
                    <a:pt x="33" y="108"/>
                  </a:cubicBezTo>
                  <a:cubicBezTo>
                    <a:pt x="35" y="107"/>
                    <a:pt x="35" y="107"/>
                    <a:pt x="35" y="107"/>
                  </a:cubicBezTo>
                  <a:cubicBezTo>
                    <a:pt x="37" y="106"/>
                    <a:pt x="37" y="106"/>
                    <a:pt x="37" y="106"/>
                  </a:cubicBezTo>
                  <a:cubicBezTo>
                    <a:pt x="40" y="105"/>
                    <a:pt x="40" y="105"/>
                    <a:pt x="40" y="105"/>
                  </a:cubicBezTo>
                  <a:cubicBezTo>
                    <a:pt x="40" y="105"/>
                    <a:pt x="40" y="105"/>
                    <a:pt x="41" y="104"/>
                  </a:cubicBezTo>
                  <a:cubicBezTo>
                    <a:pt x="43" y="104"/>
                    <a:pt x="46" y="104"/>
                    <a:pt x="46" y="104"/>
                  </a:cubicBezTo>
                  <a:cubicBezTo>
                    <a:pt x="46" y="104"/>
                    <a:pt x="47" y="107"/>
                    <a:pt x="46" y="107"/>
                  </a:cubicBezTo>
                  <a:cubicBezTo>
                    <a:pt x="45" y="107"/>
                    <a:pt x="41" y="106"/>
                    <a:pt x="41" y="106"/>
                  </a:cubicBezTo>
                  <a:cubicBezTo>
                    <a:pt x="39" y="107"/>
                    <a:pt x="39" y="107"/>
                    <a:pt x="39" y="107"/>
                  </a:cubicBezTo>
                  <a:cubicBezTo>
                    <a:pt x="37" y="108"/>
                    <a:pt x="37" y="108"/>
                    <a:pt x="37" y="108"/>
                  </a:cubicBezTo>
                  <a:cubicBezTo>
                    <a:pt x="35" y="110"/>
                    <a:pt x="35" y="110"/>
                    <a:pt x="35" y="110"/>
                  </a:cubicBezTo>
                  <a:cubicBezTo>
                    <a:pt x="35" y="110"/>
                    <a:pt x="33" y="113"/>
                    <a:pt x="34" y="113"/>
                  </a:cubicBezTo>
                  <a:cubicBezTo>
                    <a:pt x="35" y="114"/>
                    <a:pt x="32" y="115"/>
                    <a:pt x="32" y="115"/>
                  </a:cubicBezTo>
                  <a:cubicBezTo>
                    <a:pt x="31" y="115"/>
                    <a:pt x="31" y="115"/>
                    <a:pt x="31" y="115"/>
                  </a:cubicBezTo>
                  <a:cubicBezTo>
                    <a:pt x="31" y="116"/>
                    <a:pt x="31" y="116"/>
                    <a:pt x="31" y="116"/>
                  </a:cubicBezTo>
                  <a:cubicBezTo>
                    <a:pt x="31" y="116"/>
                    <a:pt x="31" y="116"/>
                    <a:pt x="32" y="117"/>
                  </a:cubicBezTo>
                  <a:cubicBezTo>
                    <a:pt x="33" y="117"/>
                    <a:pt x="36" y="117"/>
                    <a:pt x="36" y="117"/>
                  </a:cubicBezTo>
                  <a:cubicBezTo>
                    <a:pt x="36" y="117"/>
                    <a:pt x="38" y="116"/>
                    <a:pt x="37" y="117"/>
                  </a:cubicBezTo>
                  <a:cubicBezTo>
                    <a:pt x="37" y="118"/>
                    <a:pt x="36" y="121"/>
                    <a:pt x="36" y="121"/>
                  </a:cubicBezTo>
                  <a:cubicBezTo>
                    <a:pt x="36" y="121"/>
                    <a:pt x="35" y="122"/>
                    <a:pt x="32" y="122"/>
                  </a:cubicBezTo>
                  <a:cubicBezTo>
                    <a:pt x="30" y="123"/>
                    <a:pt x="27" y="124"/>
                    <a:pt x="27" y="124"/>
                  </a:cubicBezTo>
                  <a:cubicBezTo>
                    <a:pt x="25" y="127"/>
                    <a:pt x="25" y="127"/>
                    <a:pt x="25" y="127"/>
                  </a:cubicBezTo>
                  <a:cubicBezTo>
                    <a:pt x="25" y="127"/>
                    <a:pt x="26" y="128"/>
                    <a:pt x="23" y="128"/>
                  </a:cubicBezTo>
                  <a:cubicBezTo>
                    <a:pt x="21" y="128"/>
                    <a:pt x="19" y="128"/>
                    <a:pt x="19" y="128"/>
                  </a:cubicBezTo>
                  <a:cubicBezTo>
                    <a:pt x="17" y="128"/>
                    <a:pt x="17" y="128"/>
                    <a:pt x="17" y="128"/>
                  </a:cubicBezTo>
                  <a:cubicBezTo>
                    <a:pt x="17" y="128"/>
                    <a:pt x="15" y="129"/>
                    <a:pt x="15" y="129"/>
                  </a:cubicBezTo>
                  <a:cubicBezTo>
                    <a:pt x="14" y="128"/>
                    <a:pt x="13" y="127"/>
                    <a:pt x="13" y="127"/>
                  </a:cubicBezTo>
                  <a:cubicBezTo>
                    <a:pt x="14" y="123"/>
                    <a:pt x="14" y="123"/>
                    <a:pt x="14" y="123"/>
                  </a:cubicBezTo>
                  <a:cubicBezTo>
                    <a:pt x="13" y="122"/>
                    <a:pt x="13" y="122"/>
                    <a:pt x="13" y="122"/>
                  </a:cubicBezTo>
                  <a:cubicBezTo>
                    <a:pt x="13" y="119"/>
                    <a:pt x="13" y="119"/>
                    <a:pt x="13" y="119"/>
                  </a:cubicBezTo>
                  <a:cubicBezTo>
                    <a:pt x="13" y="119"/>
                    <a:pt x="10" y="121"/>
                    <a:pt x="10" y="122"/>
                  </a:cubicBezTo>
                  <a:cubicBezTo>
                    <a:pt x="9" y="122"/>
                    <a:pt x="9" y="124"/>
                    <a:pt x="9" y="124"/>
                  </a:cubicBezTo>
                  <a:cubicBezTo>
                    <a:pt x="7" y="127"/>
                    <a:pt x="7" y="127"/>
                    <a:pt x="7" y="127"/>
                  </a:cubicBezTo>
                  <a:cubicBezTo>
                    <a:pt x="6" y="127"/>
                    <a:pt x="6" y="127"/>
                    <a:pt x="6" y="127"/>
                  </a:cubicBezTo>
                  <a:cubicBezTo>
                    <a:pt x="6" y="131"/>
                    <a:pt x="6" y="131"/>
                    <a:pt x="6" y="131"/>
                  </a:cubicBezTo>
                  <a:cubicBezTo>
                    <a:pt x="5" y="133"/>
                    <a:pt x="5" y="133"/>
                    <a:pt x="5" y="133"/>
                  </a:cubicBezTo>
                  <a:cubicBezTo>
                    <a:pt x="5" y="133"/>
                    <a:pt x="4" y="133"/>
                    <a:pt x="5" y="134"/>
                  </a:cubicBezTo>
                  <a:cubicBezTo>
                    <a:pt x="6" y="134"/>
                    <a:pt x="10" y="136"/>
                    <a:pt x="10" y="136"/>
                  </a:cubicBezTo>
                  <a:cubicBezTo>
                    <a:pt x="10" y="136"/>
                    <a:pt x="11" y="135"/>
                    <a:pt x="13" y="137"/>
                  </a:cubicBezTo>
                  <a:cubicBezTo>
                    <a:pt x="14" y="138"/>
                    <a:pt x="16" y="139"/>
                    <a:pt x="16" y="139"/>
                  </a:cubicBezTo>
                  <a:cubicBezTo>
                    <a:pt x="17" y="139"/>
                    <a:pt x="17" y="139"/>
                    <a:pt x="17" y="139"/>
                  </a:cubicBezTo>
                  <a:cubicBezTo>
                    <a:pt x="20" y="138"/>
                    <a:pt x="20" y="138"/>
                    <a:pt x="20" y="138"/>
                  </a:cubicBezTo>
                  <a:cubicBezTo>
                    <a:pt x="22" y="140"/>
                    <a:pt x="22" y="140"/>
                    <a:pt x="22" y="140"/>
                  </a:cubicBezTo>
                  <a:cubicBezTo>
                    <a:pt x="27" y="141"/>
                    <a:pt x="27" y="141"/>
                    <a:pt x="27" y="141"/>
                  </a:cubicBezTo>
                  <a:cubicBezTo>
                    <a:pt x="27" y="141"/>
                    <a:pt x="28" y="143"/>
                    <a:pt x="28" y="144"/>
                  </a:cubicBezTo>
                  <a:cubicBezTo>
                    <a:pt x="29" y="144"/>
                    <a:pt x="31" y="147"/>
                    <a:pt x="31" y="147"/>
                  </a:cubicBezTo>
                  <a:cubicBezTo>
                    <a:pt x="31" y="147"/>
                    <a:pt x="31" y="145"/>
                    <a:pt x="33" y="146"/>
                  </a:cubicBezTo>
                  <a:cubicBezTo>
                    <a:pt x="36" y="146"/>
                    <a:pt x="37" y="146"/>
                    <a:pt x="37" y="146"/>
                  </a:cubicBezTo>
                  <a:cubicBezTo>
                    <a:pt x="37" y="146"/>
                    <a:pt x="39" y="146"/>
                    <a:pt x="40" y="147"/>
                  </a:cubicBezTo>
                  <a:cubicBezTo>
                    <a:pt x="41" y="148"/>
                    <a:pt x="44" y="153"/>
                    <a:pt x="44" y="153"/>
                  </a:cubicBezTo>
                  <a:cubicBezTo>
                    <a:pt x="46" y="158"/>
                    <a:pt x="46" y="158"/>
                    <a:pt x="46" y="158"/>
                  </a:cubicBezTo>
                  <a:cubicBezTo>
                    <a:pt x="48" y="162"/>
                    <a:pt x="48" y="162"/>
                    <a:pt x="48" y="162"/>
                  </a:cubicBezTo>
                  <a:cubicBezTo>
                    <a:pt x="48" y="162"/>
                    <a:pt x="48" y="163"/>
                    <a:pt x="50" y="164"/>
                  </a:cubicBezTo>
                  <a:cubicBezTo>
                    <a:pt x="52" y="166"/>
                    <a:pt x="53" y="168"/>
                    <a:pt x="53" y="168"/>
                  </a:cubicBezTo>
                  <a:cubicBezTo>
                    <a:pt x="53" y="168"/>
                    <a:pt x="53" y="169"/>
                    <a:pt x="54" y="170"/>
                  </a:cubicBezTo>
                  <a:cubicBezTo>
                    <a:pt x="55" y="172"/>
                    <a:pt x="57" y="174"/>
                    <a:pt x="57" y="174"/>
                  </a:cubicBezTo>
                  <a:cubicBezTo>
                    <a:pt x="57" y="174"/>
                    <a:pt x="57" y="175"/>
                    <a:pt x="58" y="176"/>
                  </a:cubicBezTo>
                  <a:cubicBezTo>
                    <a:pt x="60" y="177"/>
                    <a:pt x="62" y="177"/>
                    <a:pt x="63" y="178"/>
                  </a:cubicBezTo>
                  <a:cubicBezTo>
                    <a:pt x="65" y="180"/>
                    <a:pt x="67" y="182"/>
                    <a:pt x="67" y="182"/>
                  </a:cubicBezTo>
                  <a:cubicBezTo>
                    <a:pt x="67" y="182"/>
                    <a:pt x="72" y="187"/>
                    <a:pt x="74" y="189"/>
                  </a:cubicBezTo>
                  <a:cubicBezTo>
                    <a:pt x="76" y="191"/>
                    <a:pt x="78" y="193"/>
                    <a:pt x="79" y="193"/>
                  </a:cubicBezTo>
                  <a:cubicBezTo>
                    <a:pt x="80" y="194"/>
                    <a:pt x="85" y="195"/>
                    <a:pt x="85" y="195"/>
                  </a:cubicBezTo>
                  <a:cubicBezTo>
                    <a:pt x="85" y="195"/>
                    <a:pt x="88" y="198"/>
                    <a:pt x="89" y="197"/>
                  </a:cubicBezTo>
                  <a:cubicBezTo>
                    <a:pt x="91" y="197"/>
                    <a:pt x="87" y="196"/>
                    <a:pt x="93" y="196"/>
                  </a:cubicBezTo>
                  <a:cubicBezTo>
                    <a:pt x="99" y="196"/>
                    <a:pt x="103" y="198"/>
                    <a:pt x="103" y="198"/>
                  </a:cubicBezTo>
                  <a:cubicBezTo>
                    <a:pt x="107" y="195"/>
                    <a:pt x="107" y="195"/>
                    <a:pt x="107" y="195"/>
                  </a:cubicBezTo>
                  <a:cubicBezTo>
                    <a:pt x="107" y="195"/>
                    <a:pt x="106" y="197"/>
                    <a:pt x="107" y="194"/>
                  </a:cubicBezTo>
                  <a:cubicBezTo>
                    <a:pt x="108" y="192"/>
                    <a:pt x="109" y="190"/>
                    <a:pt x="109" y="190"/>
                  </a:cubicBezTo>
                  <a:cubicBezTo>
                    <a:pt x="109" y="190"/>
                    <a:pt x="108" y="188"/>
                    <a:pt x="111" y="188"/>
                  </a:cubicBezTo>
                  <a:cubicBezTo>
                    <a:pt x="113" y="188"/>
                    <a:pt x="119" y="187"/>
                    <a:pt x="120" y="187"/>
                  </a:cubicBezTo>
                  <a:cubicBezTo>
                    <a:pt x="121" y="187"/>
                    <a:pt x="121" y="188"/>
                    <a:pt x="122" y="187"/>
                  </a:cubicBezTo>
                  <a:cubicBezTo>
                    <a:pt x="122" y="186"/>
                    <a:pt x="131" y="189"/>
                    <a:pt x="131" y="189"/>
                  </a:cubicBezTo>
                  <a:cubicBezTo>
                    <a:pt x="132" y="187"/>
                    <a:pt x="132" y="187"/>
                    <a:pt x="132" y="187"/>
                  </a:cubicBezTo>
                  <a:cubicBezTo>
                    <a:pt x="134" y="186"/>
                    <a:pt x="134" y="186"/>
                    <a:pt x="134" y="186"/>
                  </a:cubicBezTo>
                  <a:cubicBezTo>
                    <a:pt x="136" y="190"/>
                    <a:pt x="136" y="190"/>
                    <a:pt x="136" y="190"/>
                  </a:cubicBezTo>
                  <a:cubicBezTo>
                    <a:pt x="140" y="190"/>
                    <a:pt x="140" y="190"/>
                    <a:pt x="140" y="190"/>
                  </a:cubicBezTo>
                  <a:cubicBezTo>
                    <a:pt x="140" y="190"/>
                    <a:pt x="143" y="189"/>
                    <a:pt x="145" y="189"/>
                  </a:cubicBezTo>
                  <a:cubicBezTo>
                    <a:pt x="146" y="189"/>
                    <a:pt x="150" y="187"/>
                    <a:pt x="150" y="187"/>
                  </a:cubicBezTo>
                  <a:cubicBezTo>
                    <a:pt x="150" y="187"/>
                    <a:pt x="151" y="185"/>
                    <a:pt x="152" y="185"/>
                  </a:cubicBezTo>
                  <a:cubicBezTo>
                    <a:pt x="153" y="184"/>
                    <a:pt x="156" y="184"/>
                    <a:pt x="157" y="184"/>
                  </a:cubicBezTo>
                  <a:cubicBezTo>
                    <a:pt x="159" y="184"/>
                    <a:pt x="162" y="183"/>
                    <a:pt x="162" y="183"/>
                  </a:cubicBezTo>
                  <a:cubicBezTo>
                    <a:pt x="164" y="181"/>
                    <a:pt x="164" y="181"/>
                    <a:pt x="164" y="181"/>
                  </a:cubicBezTo>
                  <a:cubicBezTo>
                    <a:pt x="164" y="181"/>
                    <a:pt x="165" y="180"/>
                    <a:pt x="167" y="180"/>
                  </a:cubicBezTo>
                  <a:cubicBezTo>
                    <a:pt x="168" y="181"/>
                    <a:pt x="172" y="181"/>
                    <a:pt x="172" y="181"/>
                  </a:cubicBezTo>
                  <a:cubicBezTo>
                    <a:pt x="175" y="179"/>
                    <a:pt x="175" y="179"/>
                    <a:pt x="175" y="179"/>
                  </a:cubicBezTo>
                  <a:cubicBezTo>
                    <a:pt x="178" y="178"/>
                    <a:pt x="178" y="178"/>
                    <a:pt x="178" y="178"/>
                  </a:cubicBezTo>
                  <a:cubicBezTo>
                    <a:pt x="178" y="178"/>
                    <a:pt x="178" y="177"/>
                    <a:pt x="179" y="178"/>
                  </a:cubicBezTo>
                  <a:cubicBezTo>
                    <a:pt x="180" y="179"/>
                    <a:pt x="182" y="181"/>
                    <a:pt x="182" y="181"/>
                  </a:cubicBezTo>
                  <a:cubicBezTo>
                    <a:pt x="186" y="182"/>
                    <a:pt x="186" y="182"/>
                    <a:pt x="186" y="182"/>
                  </a:cubicBezTo>
                  <a:cubicBezTo>
                    <a:pt x="189" y="181"/>
                    <a:pt x="189" y="181"/>
                    <a:pt x="189" y="181"/>
                  </a:cubicBezTo>
                  <a:cubicBezTo>
                    <a:pt x="191" y="179"/>
                    <a:pt x="191" y="179"/>
                    <a:pt x="191" y="179"/>
                  </a:cubicBezTo>
                  <a:cubicBezTo>
                    <a:pt x="191" y="179"/>
                    <a:pt x="191" y="178"/>
                    <a:pt x="194" y="178"/>
                  </a:cubicBezTo>
                  <a:cubicBezTo>
                    <a:pt x="197" y="178"/>
                    <a:pt x="198" y="178"/>
                    <a:pt x="198" y="178"/>
                  </a:cubicBezTo>
                  <a:cubicBezTo>
                    <a:pt x="198" y="178"/>
                    <a:pt x="201" y="178"/>
                    <a:pt x="201" y="177"/>
                  </a:cubicBezTo>
                  <a:cubicBezTo>
                    <a:pt x="201" y="176"/>
                    <a:pt x="201" y="174"/>
                    <a:pt x="202" y="173"/>
                  </a:cubicBezTo>
                  <a:cubicBezTo>
                    <a:pt x="202" y="172"/>
                    <a:pt x="206" y="168"/>
                    <a:pt x="206" y="168"/>
                  </a:cubicBezTo>
                  <a:cubicBezTo>
                    <a:pt x="208" y="167"/>
                    <a:pt x="208" y="167"/>
                    <a:pt x="208" y="167"/>
                  </a:cubicBezTo>
                  <a:cubicBezTo>
                    <a:pt x="207" y="164"/>
                    <a:pt x="207" y="164"/>
                    <a:pt x="207" y="164"/>
                  </a:cubicBezTo>
                  <a:cubicBezTo>
                    <a:pt x="208" y="162"/>
                    <a:pt x="208" y="162"/>
                    <a:pt x="208" y="162"/>
                  </a:cubicBezTo>
                  <a:cubicBezTo>
                    <a:pt x="208" y="162"/>
                    <a:pt x="211" y="161"/>
                    <a:pt x="210" y="163"/>
                  </a:cubicBezTo>
                  <a:cubicBezTo>
                    <a:pt x="209" y="165"/>
                    <a:pt x="210" y="166"/>
                    <a:pt x="210" y="166"/>
                  </a:cubicBezTo>
                  <a:cubicBezTo>
                    <a:pt x="210" y="166"/>
                    <a:pt x="211" y="165"/>
                    <a:pt x="212" y="165"/>
                  </a:cubicBezTo>
                  <a:cubicBezTo>
                    <a:pt x="214" y="165"/>
                    <a:pt x="214" y="164"/>
                    <a:pt x="215" y="164"/>
                  </a:cubicBezTo>
                  <a:cubicBezTo>
                    <a:pt x="217" y="165"/>
                    <a:pt x="218" y="164"/>
                    <a:pt x="218" y="164"/>
                  </a:cubicBezTo>
                  <a:cubicBezTo>
                    <a:pt x="218" y="164"/>
                    <a:pt x="217" y="162"/>
                    <a:pt x="218" y="162"/>
                  </a:cubicBezTo>
                  <a:cubicBezTo>
                    <a:pt x="219" y="163"/>
                    <a:pt x="221" y="163"/>
                    <a:pt x="221" y="163"/>
                  </a:cubicBezTo>
                  <a:cubicBezTo>
                    <a:pt x="221" y="163"/>
                    <a:pt x="222" y="163"/>
                    <a:pt x="222" y="162"/>
                  </a:cubicBezTo>
                  <a:cubicBezTo>
                    <a:pt x="222" y="162"/>
                    <a:pt x="219" y="160"/>
                    <a:pt x="220" y="160"/>
                  </a:cubicBezTo>
                  <a:cubicBezTo>
                    <a:pt x="221" y="161"/>
                    <a:pt x="223" y="160"/>
                    <a:pt x="223" y="160"/>
                  </a:cubicBezTo>
                  <a:cubicBezTo>
                    <a:pt x="223" y="160"/>
                    <a:pt x="226" y="161"/>
                    <a:pt x="223" y="159"/>
                  </a:cubicBezTo>
                  <a:cubicBezTo>
                    <a:pt x="221" y="156"/>
                    <a:pt x="224" y="156"/>
                    <a:pt x="224" y="156"/>
                  </a:cubicBezTo>
                  <a:cubicBezTo>
                    <a:pt x="224" y="156"/>
                    <a:pt x="227" y="157"/>
                    <a:pt x="226" y="157"/>
                  </a:cubicBezTo>
                  <a:cubicBezTo>
                    <a:pt x="225" y="156"/>
                    <a:pt x="221" y="151"/>
                    <a:pt x="221" y="151"/>
                  </a:cubicBezTo>
                  <a:cubicBezTo>
                    <a:pt x="221" y="150"/>
                    <a:pt x="221" y="150"/>
                    <a:pt x="221" y="150"/>
                  </a:cubicBezTo>
                  <a:cubicBezTo>
                    <a:pt x="221" y="148"/>
                    <a:pt x="221" y="148"/>
                    <a:pt x="221" y="148"/>
                  </a:cubicBezTo>
                  <a:cubicBezTo>
                    <a:pt x="221" y="148"/>
                    <a:pt x="223" y="149"/>
                    <a:pt x="224" y="150"/>
                  </a:cubicBezTo>
                  <a:cubicBezTo>
                    <a:pt x="224" y="150"/>
                    <a:pt x="224" y="150"/>
                    <a:pt x="225" y="151"/>
                  </a:cubicBezTo>
                  <a:cubicBezTo>
                    <a:pt x="227" y="152"/>
                    <a:pt x="226" y="154"/>
                    <a:pt x="227" y="154"/>
                  </a:cubicBezTo>
                  <a:cubicBezTo>
                    <a:pt x="228" y="155"/>
                    <a:pt x="231" y="154"/>
                    <a:pt x="231" y="154"/>
                  </a:cubicBezTo>
                  <a:cubicBezTo>
                    <a:pt x="233" y="151"/>
                    <a:pt x="233" y="151"/>
                    <a:pt x="233" y="151"/>
                  </a:cubicBezTo>
                  <a:cubicBezTo>
                    <a:pt x="233" y="151"/>
                    <a:pt x="237" y="147"/>
                    <a:pt x="236" y="147"/>
                  </a:cubicBezTo>
                  <a:cubicBezTo>
                    <a:pt x="235" y="146"/>
                    <a:pt x="230" y="148"/>
                    <a:pt x="230" y="148"/>
                  </a:cubicBezTo>
                  <a:cubicBezTo>
                    <a:pt x="232" y="144"/>
                    <a:pt x="232" y="144"/>
                    <a:pt x="232" y="144"/>
                  </a:cubicBezTo>
                  <a:cubicBezTo>
                    <a:pt x="229" y="143"/>
                    <a:pt x="229" y="143"/>
                    <a:pt x="229" y="143"/>
                  </a:cubicBezTo>
                  <a:cubicBezTo>
                    <a:pt x="228" y="142"/>
                    <a:pt x="228" y="142"/>
                    <a:pt x="228" y="142"/>
                  </a:cubicBezTo>
                  <a:cubicBezTo>
                    <a:pt x="228" y="142"/>
                    <a:pt x="231" y="142"/>
                    <a:pt x="231" y="142"/>
                  </a:cubicBezTo>
                  <a:cubicBezTo>
                    <a:pt x="232" y="142"/>
                    <a:pt x="234" y="141"/>
                    <a:pt x="234" y="141"/>
                  </a:cubicBezTo>
                  <a:cubicBezTo>
                    <a:pt x="234" y="139"/>
                    <a:pt x="234" y="139"/>
                    <a:pt x="234" y="139"/>
                  </a:cubicBezTo>
                  <a:cubicBezTo>
                    <a:pt x="231" y="137"/>
                    <a:pt x="231" y="137"/>
                    <a:pt x="231" y="137"/>
                  </a:cubicBezTo>
                  <a:cubicBezTo>
                    <a:pt x="232" y="136"/>
                    <a:pt x="232" y="136"/>
                    <a:pt x="232" y="136"/>
                  </a:cubicBezTo>
                  <a:cubicBezTo>
                    <a:pt x="233" y="134"/>
                    <a:pt x="233" y="134"/>
                    <a:pt x="233" y="134"/>
                  </a:cubicBezTo>
                  <a:cubicBezTo>
                    <a:pt x="235" y="133"/>
                    <a:pt x="235" y="133"/>
                    <a:pt x="235" y="133"/>
                  </a:cubicBezTo>
                  <a:cubicBezTo>
                    <a:pt x="238" y="127"/>
                    <a:pt x="238" y="127"/>
                    <a:pt x="238" y="127"/>
                  </a:cubicBezTo>
                  <a:cubicBezTo>
                    <a:pt x="237" y="125"/>
                    <a:pt x="237" y="125"/>
                    <a:pt x="237" y="125"/>
                  </a:cubicBezTo>
                  <a:cubicBezTo>
                    <a:pt x="235" y="125"/>
                    <a:pt x="235" y="125"/>
                    <a:pt x="235" y="125"/>
                  </a:cubicBezTo>
                  <a:cubicBezTo>
                    <a:pt x="235" y="121"/>
                    <a:pt x="235" y="121"/>
                    <a:pt x="235" y="121"/>
                  </a:cubicBezTo>
                  <a:cubicBezTo>
                    <a:pt x="231" y="119"/>
                    <a:pt x="231" y="119"/>
                    <a:pt x="231" y="119"/>
                  </a:cubicBezTo>
                  <a:cubicBezTo>
                    <a:pt x="231" y="119"/>
                    <a:pt x="228" y="117"/>
                    <a:pt x="228" y="116"/>
                  </a:cubicBezTo>
                  <a:cubicBezTo>
                    <a:pt x="228" y="116"/>
                    <a:pt x="228" y="114"/>
                    <a:pt x="227" y="115"/>
                  </a:cubicBezTo>
                  <a:cubicBezTo>
                    <a:pt x="226" y="115"/>
                    <a:pt x="225" y="114"/>
                    <a:pt x="225" y="114"/>
                  </a:cubicBezTo>
                  <a:cubicBezTo>
                    <a:pt x="225" y="114"/>
                    <a:pt x="225" y="111"/>
                    <a:pt x="225" y="111"/>
                  </a:cubicBezTo>
                  <a:cubicBezTo>
                    <a:pt x="225" y="111"/>
                    <a:pt x="227" y="110"/>
                    <a:pt x="227" y="109"/>
                  </a:cubicBezTo>
                  <a:cubicBezTo>
                    <a:pt x="228" y="108"/>
                    <a:pt x="227" y="106"/>
                    <a:pt x="227" y="106"/>
                  </a:cubicBezTo>
                  <a:cubicBezTo>
                    <a:pt x="226" y="106"/>
                    <a:pt x="224" y="107"/>
                    <a:pt x="224" y="107"/>
                  </a:cubicBezTo>
                  <a:cubicBezTo>
                    <a:pt x="218" y="108"/>
                    <a:pt x="218" y="108"/>
                    <a:pt x="218" y="108"/>
                  </a:cubicBezTo>
                  <a:cubicBezTo>
                    <a:pt x="216" y="107"/>
                    <a:pt x="216" y="107"/>
                    <a:pt x="216" y="107"/>
                  </a:cubicBezTo>
                  <a:cubicBezTo>
                    <a:pt x="216" y="107"/>
                    <a:pt x="217" y="107"/>
                    <a:pt x="217" y="106"/>
                  </a:cubicBezTo>
                  <a:cubicBezTo>
                    <a:pt x="218" y="105"/>
                    <a:pt x="218" y="104"/>
                    <a:pt x="219" y="103"/>
                  </a:cubicBezTo>
                  <a:cubicBezTo>
                    <a:pt x="220" y="102"/>
                    <a:pt x="220" y="103"/>
                    <a:pt x="221" y="101"/>
                  </a:cubicBezTo>
                  <a:cubicBezTo>
                    <a:pt x="223" y="100"/>
                    <a:pt x="225" y="98"/>
                    <a:pt x="225" y="98"/>
                  </a:cubicBezTo>
                  <a:cubicBezTo>
                    <a:pt x="225" y="95"/>
                    <a:pt x="225" y="95"/>
                    <a:pt x="225" y="95"/>
                  </a:cubicBezTo>
                  <a:cubicBezTo>
                    <a:pt x="224" y="92"/>
                    <a:pt x="224" y="92"/>
                    <a:pt x="224" y="92"/>
                  </a:cubicBezTo>
                  <a:cubicBezTo>
                    <a:pt x="224" y="92"/>
                    <a:pt x="223" y="91"/>
                    <a:pt x="222" y="91"/>
                  </a:cubicBezTo>
                  <a:cubicBezTo>
                    <a:pt x="221" y="91"/>
                    <a:pt x="222" y="93"/>
                    <a:pt x="220" y="91"/>
                  </a:cubicBezTo>
                  <a:cubicBezTo>
                    <a:pt x="219" y="90"/>
                    <a:pt x="219" y="90"/>
                    <a:pt x="218" y="88"/>
                  </a:cubicBezTo>
                  <a:cubicBezTo>
                    <a:pt x="217" y="87"/>
                    <a:pt x="217" y="85"/>
                    <a:pt x="217" y="85"/>
                  </a:cubicBezTo>
                  <a:cubicBezTo>
                    <a:pt x="217" y="85"/>
                    <a:pt x="215" y="84"/>
                    <a:pt x="216" y="84"/>
                  </a:cubicBezTo>
                  <a:cubicBezTo>
                    <a:pt x="218" y="84"/>
                    <a:pt x="219" y="85"/>
                    <a:pt x="220" y="84"/>
                  </a:cubicBezTo>
                  <a:cubicBezTo>
                    <a:pt x="221" y="83"/>
                    <a:pt x="221" y="84"/>
                    <a:pt x="221" y="83"/>
                  </a:cubicBezTo>
                  <a:cubicBezTo>
                    <a:pt x="221" y="82"/>
                    <a:pt x="222" y="79"/>
                    <a:pt x="222" y="79"/>
                  </a:cubicBezTo>
                  <a:cubicBezTo>
                    <a:pt x="222" y="78"/>
                    <a:pt x="222" y="78"/>
                    <a:pt x="224" y="77"/>
                  </a:cubicBezTo>
                  <a:cubicBezTo>
                    <a:pt x="227" y="76"/>
                    <a:pt x="226" y="76"/>
                    <a:pt x="228" y="76"/>
                  </a:cubicBezTo>
                  <a:cubicBezTo>
                    <a:pt x="229" y="75"/>
                    <a:pt x="230" y="74"/>
                    <a:pt x="229" y="74"/>
                  </a:cubicBezTo>
                  <a:cubicBezTo>
                    <a:pt x="229" y="73"/>
                    <a:pt x="227" y="73"/>
                    <a:pt x="227" y="73"/>
                  </a:cubicBezTo>
                  <a:cubicBezTo>
                    <a:pt x="226" y="72"/>
                    <a:pt x="224" y="74"/>
                    <a:pt x="224" y="74"/>
                  </a:cubicBezTo>
                  <a:cubicBezTo>
                    <a:pt x="224" y="74"/>
                    <a:pt x="222" y="75"/>
                    <a:pt x="221" y="76"/>
                  </a:cubicBezTo>
                  <a:cubicBezTo>
                    <a:pt x="220" y="77"/>
                    <a:pt x="219" y="76"/>
                    <a:pt x="218" y="76"/>
                  </a:cubicBezTo>
                  <a:cubicBezTo>
                    <a:pt x="217" y="76"/>
                    <a:pt x="217" y="76"/>
                    <a:pt x="217" y="76"/>
                  </a:cubicBezTo>
                  <a:cubicBezTo>
                    <a:pt x="217" y="76"/>
                    <a:pt x="215" y="75"/>
                    <a:pt x="214" y="77"/>
                  </a:cubicBezTo>
                  <a:cubicBezTo>
                    <a:pt x="214" y="79"/>
                    <a:pt x="212" y="81"/>
                    <a:pt x="212" y="81"/>
                  </a:cubicBezTo>
                  <a:cubicBezTo>
                    <a:pt x="212" y="81"/>
                    <a:pt x="211" y="82"/>
                    <a:pt x="211" y="80"/>
                  </a:cubicBezTo>
                  <a:cubicBezTo>
                    <a:pt x="211" y="79"/>
                    <a:pt x="210" y="76"/>
                    <a:pt x="210" y="76"/>
                  </a:cubicBezTo>
                  <a:cubicBezTo>
                    <a:pt x="210" y="76"/>
                    <a:pt x="210" y="76"/>
                    <a:pt x="210" y="76"/>
                  </a:cubicBezTo>
                  <a:cubicBezTo>
                    <a:pt x="209" y="76"/>
                    <a:pt x="206" y="75"/>
                    <a:pt x="206" y="75"/>
                  </a:cubicBezTo>
                  <a:cubicBezTo>
                    <a:pt x="206" y="75"/>
                    <a:pt x="207" y="75"/>
                    <a:pt x="207" y="73"/>
                  </a:cubicBezTo>
                  <a:cubicBezTo>
                    <a:pt x="206" y="72"/>
                    <a:pt x="206" y="71"/>
                    <a:pt x="206" y="71"/>
                  </a:cubicBezTo>
                  <a:cubicBezTo>
                    <a:pt x="207" y="71"/>
                    <a:pt x="208" y="71"/>
                    <a:pt x="208" y="71"/>
                  </a:cubicBezTo>
                  <a:cubicBezTo>
                    <a:pt x="209" y="71"/>
                    <a:pt x="209" y="71"/>
                    <a:pt x="209" y="69"/>
                  </a:cubicBezTo>
                  <a:cubicBezTo>
                    <a:pt x="209" y="66"/>
                    <a:pt x="208" y="65"/>
                    <a:pt x="208" y="65"/>
                  </a:cubicBezTo>
                  <a:cubicBezTo>
                    <a:pt x="208" y="65"/>
                    <a:pt x="207" y="64"/>
                    <a:pt x="207" y="64"/>
                  </a:cubicBezTo>
                  <a:cubicBezTo>
                    <a:pt x="207" y="60"/>
                    <a:pt x="207" y="60"/>
                    <a:pt x="207" y="60"/>
                  </a:cubicBezTo>
                  <a:cubicBezTo>
                    <a:pt x="207" y="60"/>
                    <a:pt x="207" y="59"/>
                    <a:pt x="206" y="58"/>
                  </a:cubicBezTo>
                  <a:cubicBezTo>
                    <a:pt x="205" y="57"/>
                    <a:pt x="205" y="56"/>
                    <a:pt x="204" y="57"/>
                  </a:cubicBezTo>
                  <a:cubicBezTo>
                    <a:pt x="204" y="57"/>
                    <a:pt x="203" y="58"/>
                    <a:pt x="202" y="58"/>
                  </a:cubicBezTo>
                  <a:cubicBezTo>
                    <a:pt x="201" y="57"/>
                    <a:pt x="199" y="56"/>
                    <a:pt x="199" y="56"/>
                  </a:cubicBezTo>
                  <a:cubicBezTo>
                    <a:pt x="195" y="54"/>
                    <a:pt x="195" y="54"/>
                    <a:pt x="195" y="54"/>
                  </a:cubicBezTo>
                  <a:cubicBezTo>
                    <a:pt x="195" y="54"/>
                    <a:pt x="195" y="54"/>
                    <a:pt x="194" y="55"/>
                  </a:cubicBezTo>
                  <a:cubicBezTo>
                    <a:pt x="194" y="56"/>
                    <a:pt x="193" y="55"/>
                    <a:pt x="193" y="57"/>
                  </a:cubicBezTo>
                  <a:cubicBezTo>
                    <a:pt x="194" y="58"/>
                    <a:pt x="194" y="59"/>
                    <a:pt x="194" y="60"/>
                  </a:cubicBezTo>
                  <a:cubicBezTo>
                    <a:pt x="193" y="61"/>
                    <a:pt x="193" y="62"/>
                    <a:pt x="193" y="64"/>
                  </a:cubicBezTo>
                  <a:cubicBezTo>
                    <a:pt x="192" y="65"/>
                    <a:pt x="191" y="65"/>
                    <a:pt x="191" y="66"/>
                  </a:cubicBezTo>
                  <a:cubicBezTo>
                    <a:pt x="191" y="67"/>
                    <a:pt x="192" y="67"/>
                    <a:pt x="192" y="68"/>
                  </a:cubicBezTo>
                  <a:cubicBezTo>
                    <a:pt x="192" y="68"/>
                    <a:pt x="191" y="70"/>
                    <a:pt x="190" y="70"/>
                  </a:cubicBezTo>
                  <a:cubicBezTo>
                    <a:pt x="190" y="71"/>
                    <a:pt x="189" y="72"/>
                    <a:pt x="188" y="72"/>
                  </a:cubicBezTo>
                  <a:cubicBezTo>
                    <a:pt x="188" y="71"/>
                    <a:pt x="187" y="71"/>
                    <a:pt x="186" y="71"/>
                  </a:cubicBezTo>
                  <a:cubicBezTo>
                    <a:pt x="185" y="71"/>
                    <a:pt x="184" y="72"/>
                    <a:pt x="184" y="72"/>
                  </a:cubicBezTo>
                  <a:cubicBezTo>
                    <a:pt x="184" y="72"/>
                    <a:pt x="183" y="73"/>
                    <a:pt x="182" y="72"/>
                  </a:cubicBezTo>
                  <a:cubicBezTo>
                    <a:pt x="180" y="71"/>
                    <a:pt x="179" y="70"/>
                    <a:pt x="179" y="70"/>
                  </a:cubicBezTo>
                  <a:cubicBezTo>
                    <a:pt x="179" y="68"/>
                    <a:pt x="179" y="68"/>
                    <a:pt x="179" y="68"/>
                  </a:cubicBezTo>
                  <a:cubicBezTo>
                    <a:pt x="179" y="68"/>
                    <a:pt x="183" y="69"/>
                    <a:pt x="178" y="66"/>
                  </a:cubicBezTo>
                  <a:cubicBezTo>
                    <a:pt x="174" y="64"/>
                    <a:pt x="174" y="64"/>
                    <a:pt x="174" y="64"/>
                  </a:cubicBezTo>
                  <a:cubicBezTo>
                    <a:pt x="174" y="64"/>
                    <a:pt x="174" y="65"/>
                    <a:pt x="173" y="66"/>
                  </a:cubicBezTo>
                  <a:cubicBezTo>
                    <a:pt x="172" y="66"/>
                    <a:pt x="172" y="67"/>
                    <a:pt x="172" y="67"/>
                  </a:cubicBezTo>
                  <a:cubicBezTo>
                    <a:pt x="171" y="69"/>
                    <a:pt x="171" y="69"/>
                    <a:pt x="171" y="69"/>
                  </a:cubicBezTo>
                  <a:cubicBezTo>
                    <a:pt x="170" y="69"/>
                    <a:pt x="170" y="69"/>
                    <a:pt x="170" y="69"/>
                  </a:cubicBezTo>
                  <a:cubicBezTo>
                    <a:pt x="168" y="72"/>
                    <a:pt x="168" y="72"/>
                    <a:pt x="168" y="72"/>
                  </a:cubicBezTo>
                  <a:cubicBezTo>
                    <a:pt x="168" y="72"/>
                    <a:pt x="167" y="73"/>
                    <a:pt x="166" y="73"/>
                  </a:cubicBezTo>
                  <a:cubicBezTo>
                    <a:pt x="166" y="73"/>
                    <a:pt x="165" y="73"/>
                    <a:pt x="165" y="73"/>
                  </a:cubicBezTo>
                  <a:cubicBezTo>
                    <a:pt x="164" y="73"/>
                    <a:pt x="163" y="73"/>
                    <a:pt x="163" y="72"/>
                  </a:cubicBezTo>
                  <a:cubicBezTo>
                    <a:pt x="162" y="72"/>
                    <a:pt x="162" y="72"/>
                    <a:pt x="162" y="71"/>
                  </a:cubicBezTo>
                  <a:cubicBezTo>
                    <a:pt x="162" y="70"/>
                    <a:pt x="162" y="68"/>
                    <a:pt x="161" y="67"/>
                  </a:cubicBezTo>
                  <a:cubicBezTo>
                    <a:pt x="161" y="66"/>
                    <a:pt x="161" y="66"/>
                    <a:pt x="160" y="64"/>
                  </a:cubicBezTo>
                  <a:cubicBezTo>
                    <a:pt x="159" y="63"/>
                    <a:pt x="158" y="61"/>
                    <a:pt x="158" y="61"/>
                  </a:cubicBezTo>
                  <a:cubicBezTo>
                    <a:pt x="153" y="58"/>
                    <a:pt x="153" y="58"/>
                    <a:pt x="153" y="58"/>
                  </a:cubicBezTo>
                  <a:cubicBezTo>
                    <a:pt x="153" y="58"/>
                    <a:pt x="154" y="57"/>
                    <a:pt x="152" y="57"/>
                  </a:cubicBezTo>
                  <a:cubicBezTo>
                    <a:pt x="151" y="58"/>
                    <a:pt x="149" y="60"/>
                    <a:pt x="149" y="60"/>
                  </a:cubicBezTo>
                  <a:cubicBezTo>
                    <a:pt x="149" y="60"/>
                    <a:pt x="149" y="62"/>
                    <a:pt x="149" y="63"/>
                  </a:cubicBezTo>
                  <a:cubicBezTo>
                    <a:pt x="149" y="63"/>
                    <a:pt x="148" y="64"/>
                    <a:pt x="148" y="65"/>
                  </a:cubicBezTo>
                  <a:cubicBezTo>
                    <a:pt x="149" y="67"/>
                    <a:pt x="150" y="69"/>
                    <a:pt x="149" y="70"/>
                  </a:cubicBezTo>
                  <a:cubicBezTo>
                    <a:pt x="149" y="70"/>
                    <a:pt x="148" y="72"/>
                    <a:pt x="148" y="74"/>
                  </a:cubicBezTo>
                  <a:cubicBezTo>
                    <a:pt x="148" y="76"/>
                    <a:pt x="149" y="78"/>
                    <a:pt x="148" y="78"/>
                  </a:cubicBezTo>
                  <a:cubicBezTo>
                    <a:pt x="147" y="79"/>
                    <a:pt x="147" y="80"/>
                    <a:pt x="147" y="80"/>
                  </a:cubicBezTo>
                  <a:cubicBezTo>
                    <a:pt x="146" y="80"/>
                    <a:pt x="146" y="80"/>
                    <a:pt x="146" y="80"/>
                  </a:cubicBezTo>
                  <a:cubicBezTo>
                    <a:pt x="146" y="80"/>
                    <a:pt x="146" y="79"/>
                    <a:pt x="147" y="76"/>
                  </a:cubicBezTo>
                  <a:cubicBezTo>
                    <a:pt x="147" y="73"/>
                    <a:pt x="146" y="72"/>
                    <a:pt x="146" y="71"/>
                  </a:cubicBezTo>
                  <a:cubicBezTo>
                    <a:pt x="145" y="71"/>
                    <a:pt x="145" y="71"/>
                    <a:pt x="145" y="70"/>
                  </a:cubicBezTo>
                  <a:cubicBezTo>
                    <a:pt x="145" y="69"/>
                    <a:pt x="145" y="68"/>
                    <a:pt x="145" y="68"/>
                  </a:cubicBezTo>
                  <a:cubicBezTo>
                    <a:pt x="145" y="68"/>
                    <a:pt x="143" y="66"/>
                    <a:pt x="143" y="65"/>
                  </a:cubicBezTo>
                  <a:cubicBezTo>
                    <a:pt x="143" y="64"/>
                    <a:pt x="144" y="63"/>
                    <a:pt x="144" y="61"/>
                  </a:cubicBezTo>
                  <a:cubicBezTo>
                    <a:pt x="144" y="58"/>
                    <a:pt x="145" y="58"/>
                    <a:pt x="144" y="57"/>
                  </a:cubicBezTo>
                  <a:cubicBezTo>
                    <a:pt x="143" y="56"/>
                    <a:pt x="144" y="55"/>
                    <a:pt x="143" y="54"/>
                  </a:cubicBezTo>
                  <a:cubicBezTo>
                    <a:pt x="142" y="54"/>
                    <a:pt x="142" y="55"/>
                    <a:pt x="141" y="54"/>
                  </a:cubicBezTo>
                  <a:cubicBezTo>
                    <a:pt x="141" y="54"/>
                    <a:pt x="141" y="55"/>
                    <a:pt x="141" y="55"/>
                  </a:cubicBezTo>
                  <a:cubicBezTo>
                    <a:pt x="142" y="53"/>
                    <a:pt x="142" y="53"/>
                    <a:pt x="142" y="53"/>
                  </a:cubicBezTo>
                  <a:cubicBezTo>
                    <a:pt x="142" y="53"/>
                    <a:pt x="143" y="49"/>
                    <a:pt x="142" y="51"/>
                  </a:cubicBezTo>
                  <a:cubicBezTo>
                    <a:pt x="141" y="52"/>
                    <a:pt x="138" y="53"/>
                    <a:pt x="138" y="52"/>
                  </a:cubicBezTo>
                  <a:cubicBezTo>
                    <a:pt x="139" y="51"/>
                    <a:pt x="138" y="50"/>
                    <a:pt x="138" y="50"/>
                  </a:cubicBezTo>
                  <a:cubicBezTo>
                    <a:pt x="138" y="50"/>
                    <a:pt x="134" y="50"/>
                    <a:pt x="134" y="50"/>
                  </a:cubicBezTo>
                  <a:cubicBezTo>
                    <a:pt x="134" y="50"/>
                    <a:pt x="134" y="49"/>
                    <a:pt x="134" y="51"/>
                  </a:cubicBezTo>
                  <a:cubicBezTo>
                    <a:pt x="134" y="52"/>
                    <a:pt x="135" y="54"/>
                    <a:pt x="133" y="54"/>
                  </a:cubicBezTo>
                  <a:cubicBezTo>
                    <a:pt x="131" y="55"/>
                    <a:pt x="130" y="55"/>
                    <a:pt x="130" y="55"/>
                  </a:cubicBezTo>
                  <a:cubicBezTo>
                    <a:pt x="130" y="54"/>
                    <a:pt x="128" y="53"/>
                    <a:pt x="128" y="53"/>
                  </a:cubicBezTo>
                  <a:cubicBezTo>
                    <a:pt x="128" y="53"/>
                    <a:pt x="127" y="53"/>
                    <a:pt x="126" y="53"/>
                  </a:cubicBezTo>
                  <a:cubicBezTo>
                    <a:pt x="126" y="54"/>
                    <a:pt x="124" y="54"/>
                    <a:pt x="124" y="54"/>
                  </a:cubicBezTo>
                  <a:cubicBezTo>
                    <a:pt x="124" y="56"/>
                    <a:pt x="124" y="56"/>
                    <a:pt x="124" y="56"/>
                  </a:cubicBezTo>
                  <a:cubicBezTo>
                    <a:pt x="124" y="57"/>
                    <a:pt x="124" y="57"/>
                    <a:pt x="124" y="57"/>
                  </a:cubicBezTo>
                  <a:cubicBezTo>
                    <a:pt x="124" y="57"/>
                    <a:pt x="123" y="57"/>
                    <a:pt x="123" y="57"/>
                  </a:cubicBezTo>
                  <a:cubicBezTo>
                    <a:pt x="122" y="58"/>
                    <a:pt x="121" y="58"/>
                    <a:pt x="122" y="59"/>
                  </a:cubicBezTo>
                  <a:cubicBezTo>
                    <a:pt x="122" y="59"/>
                    <a:pt x="122" y="59"/>
                    <a:pt x="122" y="61"/>
                  </a:cubicBezTo>
                  <a:cubicBezTo>
                    <a:pt x="122" y="62"/>
                    <a:pt x="122" y="62"/>
                    <a:pt x="122" y="63"/>
                  </a:cubicBezTo>
                  <a:cubicBezTo>
                    <a:pt x="121" y="64"/>
                    <a:pt x="121" y="65"/>
                    <a:pt x="120" y="66"/>
                  </a:cubicBezTo>
                  <a:cubicBezTo>
                    <a:pt x="120" y="66"/>
                    <a:pt x="119" y="67"/>
                    <a:pt x="119" y="67"/>
                  </a:cubicBezTo>
                  <a:cubicBezTo>
                    <a:pt x="118" y="68"/>
                    <a:pt x="118" y="68"/>
                    <a:pt x="117" y="68"/>
                  </a:cubicBezTo>
                  <a:cubicBezTo>
                    <a:pt x="116" y="68"/>
                    <a:pt x="116" y="69"/>
                    <a:pt x="116" y="68"/>
                  </a:cubicBezTo>
                  <a:cubicBezTo>
                    <a:pt x="116" y="66"/>
                    <a:pt x="116" y="65"/>
                    <a:pt x="116" y="63"/>
                  </a:cubicBezTo>
                  <a:cubicBezTo>
                    <a:pt x="116" y="62"/>
                    <a:pt x="117" y="62"/>
                    <a:pt x="115" y="60"/>
                  </a:cubicBezTo>
                  <a:cubicBezTo>
                    <a:pt x="114" y="58"/>
                    <a:pt x="113" y="58"/>
                    <a:pt x="113" y="57"/>
                  </a:cubicBezTo>
                  <a:cubicBezTo>
                    <a:pt x="113" y="57"/>
                    <a:pt x="113" y="56"/>
                    <a:pt x="113" y="55"/>
                  </a:cubicBezTo>
                  <a:cubicBezTo>
                    <a:pt x="113" y="54"/>
                    <a:pt x="113" y="56"/>
                    <a:pt x="113" y="52"/>
                  </a:cubicBezTo>
                  <a:cubicBezTo>
                    <a:pt x="114" y="49"/>
                    <a:pt x="113" y="48"/>
                    <a:pt x="113" y="48"/>
                  </a:cubicBezTo>
                  <a:cubicBezTo>
                    <a:pt x="113" y="48"/>
                    <a:pt x="114" y="43"/>
                    <a:pt x="114" y="43"/>
                  </a:cubicBezTo>
                  <a:cubicBezTo>
                    <a:pt x="113" y="43"/>
                    <a:pt x="110" y="43"/>
                    <a:pt x="109" y="43"/>
                  </a:cubicBezTo>
                  <a:cubicBezTo>
                    <a:pt x="108" y="43"/>
                    <a:pt x="108" y="43"/>
                    <a:pt x="107" y="43"/>
                  </a:cubicBezTo>
                  <a:cubicBezTo>
                    <a:pt x="107" y="44"/>
                    <a:pt x="106" y="43"/>
                    <a:pt x="106" y="45"/>
                  </a:cubicBezTo>
                  <a:cubicBezTo>
                    <a:pt x="105" y="47"/>
                    <a:pt x="104" y="47"/>
                    <a:pt x="104" y="49"/>
                  </a:cubicBezTo>
                  <a:cubicBezTo>
                    <a:pt x="104" y="50"/>
                    <a:pt x="104" y="52"/>
                    <a:pt x="104" y="52"/>
                  </a:cubicBezTo>
                  <a:cubicBezTo>
                    <a:pt x="104" y="53"/>
                    <a:pt x="103" y="54"/>
                    <a:pt x="103" y="54"/>
                  </a:cubicBezTo>
                  <a:cubicBezTo>
                    <a:pt x="103" y="54"/>
                    <a:pt x="103" y="55"/>
                    <a:pt x="103" y="57"/>
                  </a:cubicBezTo>
                  <a:cubicBezTo>
                    <a:pt x="102" y="59"/>
                    <a:pt x="102" y="60"/>
                    <a:pt x="102" y="61"/>
                  </a:cubicBezTo>
                  <a:cubicBezTo>
                    <a:pt x="102" y="61"/>
                    <a:pt x="102" y="61"/>
                    <a:pt x="101" y="62"/>
                  </a:cubicBezTo>
                  <a:cubicBezTo>
                    <a:pt x="100" y="63"/>
                    <a:pt x="98" y="66"/>
                    <a:pt x="97" y="66"/>
                  </a:cubicBezTo>
                  <a:cubicBezTo>
                    <a:pt x="97" y="66"/>
                    <a:pt x="97" y="66"/>
                    <a:pt x="96" y="67"/>
                  </a:cubicBezTo>
                  <a:cubicBezTo>
                    <a:pt x="96" y="67"/>
                    <a:pt x="94" y="70"/>
                    <a:pt x="93" y="70"/>
                  </a:cubicBezTo>
                  <a:cubicBezTo>
                    <a:pt x="92" y="71"/>
                    <a:pt x="93" y="71"/>
                    <a:pt x="92" y="71"/>
                  </a:cubicBezTo>
                  <a:cubicBezTo>
                    <a:pt x="92" y="70"/>
                    <a:pt x="91" y="70"/>
                    <a:pt x="91" y="69"/>
                  </a:cubicBezTo>
                  <a:cubicBezTo>
                    <a:pt x="91" y="67"/>
                    <a:pt x="91" y="67"/>
                    <a:pt x="92" y="65"/>
                  </a:cubicBezTo>
                  <a:cubicBezTo>
                    <a:pt x="92" y="64"/>
                    <a:pt x="93" y="62"/>
                    <a:pt x="93" y="62"/>
                  </a:cubicBezTo>
                  <a:cubicBezTo>
                    <a:pt x="93" y="62"/>
                    <a:pt x="94" y="61"/>
                    <a:pt x="93" y="61"/>
                  </a:cubicBezTo>
                  <a:cubicBezTo>
                    <a:pt x="92" y="61"/>
                    <a:pt x="91" y="61"/>
                    <a:pt x="90" y="61"/>
                  </a:cubicBezTo>
                  <a:cubicBezTo>
                    <a:pt x="88" y="61"/>
                    <a:pt x="86" y="62"/>
                    <a:pt x="85" y="63"/>
                  </a:cubicBezTo>
                  <a:cubicBezTo>
                    <a:pt x="84" y="63"/>
                    <a:pt x="84" y="64"/>
                    <a:pt x="82" y="66"/>
                  </a:cubicBezTo>
                  <a:cubicBezTo>
                    <a:pt x="80" y="67"/>
                    <a:pt x="80" y="67"/>
                    <a:pt x="80" y="67"/>
                  </a:cubicBezTo>
                  <a:cubicBezTo>
                    <a:pt x="79" y="69"/>
                    <a:pt x="79" y="69"/>
                    <a:pt x="79" y="69"/>
                  </a:cubicBezTo>
                  <a:cubicBezTo>
                    <a:pt x="79" y="70"/>
                    <a:pt x="79" y="70"/>
                    <a:pt x="79" y="70"/>
                  </a:cubicBezTo>
                  <a:cubicBezTo>
                    <a:pt x="79" y="70"/>
                    <a:pt x="79" y="68"/>
                    <a:pt x="79" y="68"/>
                  </a:cubicBezTo>
                  <a:cubicBezTo>
                    <a:pt x="79" y="68"/>
                    <a:pt x="78" y="68"/>
                    <a:pt x="78" y="69"/>
                  </a:cubicBezTo>
                  <a:cubicBezTo>
                    <a:pt x="78" y="69"/>
                    <a:pt x="77" y="70"/>
                    <a:pt x="77" y="70"/>
                  </a:cubicBezTo>
                  <a:cubicBezTo>
                    <a:pt x="76" y="71"/>
                    <a:pt x="76" y="72"/>
                    <a:pt x="76" y="73"/>
                  </a:cubicBezTo>
                  <a:cubicBezTo>
                    <a:pt x="75" y="74"/>
                    <a:pt x="75" y="76"/>
                    <a:pt x="74" y="76"/>
                  </a:cubicBezTo>
                  <a:cubicBezTo>
                    <a:pt x="74" y="76"/>
                    <a:pt x="74" y="77"/>
                    <a:pt x="74" y="77"/>
                  </a:cubicBezTo>
                  <a:cubicBezTo>
                    <a:pt x="73" y="77"/>
                    <a:pt x="72" y="78"/>
                    <a:pt x="72" y="78"/>
                  </a:cubicBezTo>
                  <a:cubicBezTo>
                    <a:pt x="72" y="79"/>
                    <a:pt x="71" y="77"/>
                    <a:pt x="71" y="75"/>
                  </a:cubicBezTo>
                  <a:cubicBezTo>
                    <a:pt x="72" y="74"/>
                    <a:pt x="72" y="74"/>
                    <a:pt x="72" y="73"/>
                  </a:cubicBezTo>
                  <a:cubicBezTo>
                    <a:pt x="73" y="73"/>
                    <a:pt x="73" y="71"/>
                    <a:pt x="74" y="71"/>
                  </a:cubicBezTo>
                  <a:cubicBezTo>
                    <a:pt x="74" y="71"/>
                    <a:pt x="74" y="72"/>
                    <a:pt x="74" y="70"/>
                  </a:cubicBezTo>
                  <a:cubicBezTo>
                    <a:pt x="75" y="68"/>
                    <a:pt x="75" y="67"/>
                    <a:pt x="75" y="67"/>
                  </a:cubicBezTo>
                  <a:cubicBezTo>
                    <a:pt x="75" y="67"/>
                    <a:pt x="75" y="67"/>
                    <a:pt x="75" y="66"/>
                  </a:cubicBezTo>
                  <a:cubicBezTo>
                    <a:pt x="74" y="65"/>
                    <a:pt x="74" y="66"/>
                    <a:pt x="74" y="65"/>
                  </a:cubicBezTo>
                  <a:cubicBezTo>
                    <a:pt x="75" y="64"/>
                    <a:pt x="75" y="63"/>
                    <a:pt x="75" y="62"/>
                  </a:cubicBezTo>
                  <a:cubicBezTo>
                    <a:pt x="76" y="62"/>
                    <a:pt x="76" y="61"/>
                    <a:pt x="76" y="61"/>
                  </a:cubicBezTo>
                  <a:cubicBezTo>
                    <a:pt x="76" y="61"/>
                    <a:pt x="76" y="61"/>
                    <a:pt x="76" y="60"/>
                  </a:cubicBezTo>
                  <a:cubicBezTo>
                    <a:pt x="76" y="60"/>
                    <a:pt x="75" y="59"/>
                    <a:pt x="75" y="59"/>
                  </a:cubicBezTo>
                  <a:cubicBezTo>
                    <a:pt x="75" y="59"/>
                    <a:pt x="75" y="58"/>
                    <a:pt x="75" y="58"/>
                  </a:cubicBezTo>
                  <a:cubicBezTo>
                    <a:pt x="75" y="58"/>
                    <a:pt x="76" y="57"/>
                    <a:pt x="76" y="56"/>
                  </a:cubicBezTo>
                  <a:cubicBezTo>
                    <a:pt x="75" y="56"/>
                    <a:pt x="75" y="55"/>
                    <a:pt x="74" y="54"/>
                  </a:cubicBezTo>
                  <a:cubicBezTo>
                    <a:pt x="73" y="54"/>
                    <a:pt x="73" y="54"/>
                    <a:pt x="73" y="53"/>
                  </a:cubicBezTo>
                  <a:cubicBezTo>
                    <a:pt x="73" y="53"/>
                    <a:pt x="71" y="52"/>
                    <a:pt x="71" y="52"/>
                  </a:cubicBezTo>
                  <a:cubicBezTo>
                    <a:pt x="71" y="52"/>
                    <a:pt x="72" y="50"/>
                    <a:pt x="72" y="50"/>
                  </a:cubicBezTo>
                  <a:cubicBezTo>
                    <a:pt x="72" y="50"/>
                    <a:pt x="72" y="49"/>
                    <a:pt x="73" y="49"/>
                  </a:cubicBezTo>
                  <a:cubicBezTo>
                    <a:pt x="73" y="50"/>
                    <a:pt x="73" y="51"/>
                    <a:pt x="73" y="51"/>
                  </a:cubicBezTo>
                  <a:cubicBezTo>
                    <a:pt x="73" y="52"/>
                    <a:pt x="76" y="53"/>
                    <a:pt x="76" y="53"/>
                  </a:cubicBezTo>
                  <a:cubicBezTo>
                    <a:pt x="76" y="53"/>
                    <a:pt x="78" y="52"/>
                    <a:pt x="78" y="52"/>
                  </a:cubicBezTo>
                  <a:cubicBezTo>
                    <a:pt x="79" y="52"/>
                    <a:pt x="79" y="50"/>
                    <a:pt x="79" y="50"/>
                  </a:cubicBezTo>
                  <a:cubicBezTo>
                    <a:pt x="79" y="50"/>
                    <a:pt x="78" y="50"/>
                    <a:pt x="79" y="49"/>
                  </a:cubicBezTo>
                  <a:cubicBezTo>
                    <a:pt x="80" y="49"/>
                    <a:pt x="82" y="48"/>
                    <a:pt x="82" y="48"/>
                  </a:cubicBezTo>
                  <a:cubicBezTo>
                    <a:pt x="82" y="47"/>
                    <a:pt x="83" y="47"/>
                    <a:pt x="83" y="47"/>
                  </a:cubicBezTo>
                  <a:cubicBezTo>
                    <a:pt x="83" y="47"/>
                    <a:pt x="84" y="46"/>
                    <a:pt x="84" y="46"/>
                  </a:cubicBezTo>
                  <a:cubicBezTo>
                    <a:pt x="84" y="45"/>
                    <a:pt x="85" y="45"/>
                    <a:pt x="84" y="44"/>
                  </a:cubicBezTo>
                  <a:cubicBezTo>
                    <a:pt x="84" y="44"/>
                    <a:pt x="84" y="43"/>
                    <a:pt x="84" y="42"/>
                  </a:cubicBezTo>
                  <a:cubicBezTo>
                    <a:pt x="84" y="42"/>
                    <a:pt x="86" y="43"/>
                    <a:pt x="84" y="41"/>
                  </a:cubicBezTo>
                  <a:cubicBezTo>
                    <a:pt x="82" y="40"/>
                    <a:pt x="80" y="39"/>
                    <a:pt x="81" y="39"/>
                  </a:cubicBezTo>
                  <a:cubicBezTo>
                    <a:pt x="82" y="39"/>
                    <a:pt x="83" y="39"/>
                    <a:pt x="83" y="39"/>
                  </a:cubicBezTo>
                  <a:cubicBezTo>
                    <a:pt x="84" y="39"/>
                    <a:pt x="85" y="40"/>
                    <a:pt x="85" y="39"/>
                  </a:cubicBezTo>
                  <a:cubicBezTo>
                    <a:pt x="86" y="39"/>
                    <a:pt x="86" y="39"/>
                    <a:pt x="86" y="38"/>
                  </a:cubicBezTo>
                  <a:cubicBezTo>
                    <a:pt x="85" y="37"/>
                    <a:pt x="85" y="37"/>
                    <a:pt x="85" y="37"/>
                  </a:cubicBezTo>
                  <a:cubicBezTo>
                    <a:pt x="84" y="36"/>
                    <a:pt x="84" y="36"/>
                    <a:pt x="83" y="36"/>
                  </a:cubicBezTo>
                  <a:cubicBezTo>
                    <a:pt x="83" y="36"/>
                    <a:pt x="82" y="37"/>
                    <a:pt x="83" y="35"/>
                  </a:cubicBezTo>
                  <a:cubicBezTo>
                    <a:pt x="83" y="33"/>
                    <a:pt x="83" y="33"/>
                    <a:pt x="83" y="32"/>
                  </a:cubicBezTo>
                  <a:cubicBezTo>
                    <a:pt x="83" y="32"/>
                    <a:pt x="85" y="32"/>
                    <a:pt x="83" y="32"/>
                  </a:cubicBezTo>
                  <a:cubicBezTo>
                    <a:pt x="82" y="31"/>
                    <a:pt x="82" y="31"/>
                    <a:pt x="82" y="31"/>
                  </a:cubicBezTo>
                  <a:cubicBezTo>
                    <a:pt x="81" y="31"/>
                    <a:pt x="82" y="31"/>
                    <a:pt x="80" y="31"/>
                  </a:cubicBezTo>
                  <a:cubicBezTo>
                    <a:pt x="79" y="31"/>
                    <a:pt x="80" y="29"/>
                    <a:pt x="80" y="29"/>
                  </a:cubicBezTo>
                  <a:cubicBezTo>
                    <a:pt x="80" y="28"/>
                    <a:pt x="81" y="24"/>
                    <a:pt x="81" y="24"/>
                  </a:cubicBezTo>
                  <a:cubicBezTo>
                    <a:pt x="80" y="23"/>
                    <a:pt x="80" y="23"/>
                    <a:pt x="80" y="23"/>
                  </a:cubicBezTo>
                  <a:cubicBezTo>
                    <a:pt x="80" y="23"/>
                    <a:pt x="79" y="21"/>
                    <a:pt x="79" y="21"/>
                  </a:cubicBezTo>
                  <a:cubicBezTo>
                    <a:pt x="79" y="20"/>
                    <a:pt x="79" y="19"/>
                    <a:pt x="78" y="19"/>
                  </a:cubicBezTo>
                  <a:cubicBezTo>
                    <a:pt x="78" y="19"/>
                    <a:pt x="77" y="18"/>
                    <a:pt x="77" y="18"/>
                  </a:cubicBezTo>
                  <a:cubicBezTo>
                    <a:pt x="77" y="18"/>
                    <a:pt x="76" y="18"/>
                    <a:pt x="76" y="17"/>
                  </a:cubicBezTo>
                  <a:cubicBezTo>
                    <a:pt x="76" y="16"/>
                    <a:pt x="76" y="15"/>
                    <a:pt x="76" y="15"/>
                  </a:cubicBezTo>
                  <a:cubicBezTo>
                    <a:pt x="76" y="14"/>
                    <a:pt x="76" y="13"/>
                    <a:pt x="76" y="13"/>
                  </a:cubicBezTo>
                  <a:cubicBezTo>
                    <a:pt x="74" y="8"/>
                    <a:pt x="74" y="8"/>
                    <a:pt x="74" y="8"/>
                  </a:cubicBezTo>
                  <a:cubicBezTo>
                    <a:pt x="74" y="7"/>
                    <a:pt x="74" y="7"/>
                    <a:pt x="74" y="7"/>
                  </a:cubicBezTo>
                  <a:cubicBezTo>
                    <a:pt x="73" y="5"/>
                    <a:pt x="73" y="5"/>
                    <a:pt x="73" y="5"/>
                  </a:cubicBezTo>
                  <a:cubicBezTo>
                    <a:pt x="72" y="5"/>
                    <a:pt x="72" y="5"/>
                    <a:pt x="72" y="5"/>
                  </a:cubicBezTo>
                  <a:cubicBezTo>
                    <a:pt x="72" y="3"/>
                    <a:pt x="72" y="3"/>
                    <a:pt x="72" y="3"/>
                  </a:cubicBezTo>
                  <a:cubicBezTo>
                    <a:pt x="72" y="3"/>
                    <a:pt x="71" y="3"/>
                    <a:pt x="71" y="4"/>
                  </a:cubicBezTo>
                  <a:cubicBezTo>
                    <a:pt x="71" y="4"/>
                    <a:pt x="71" y="5"/>
                    <a:pt x="70" y="5"/>
                  </a:cubicBezTo>
                  <a:cubicBezTo>
                    <a:pt x="69" y="5"/>
                    <a:pt x="68" y="4"/>
                    <a:pt x="68" y="4"/>
                  </a:cubicBezTo>
                  <a:cubicBezTo>
                    <a:pt x="68" y="4"/>
                    <a:pt x="68" y="3"/>
                    <a:pt x="68" y="2"/>
                  </a:cubicBezTo>
                  <a:cubicBezTo>
                    <a:pt x="67" y="2"/>
                    <a:pt x="64" y="0"/>
                    <a:pt x="64" y="0"/>
                  </a:cubicBezTo>
                  <a:cubicBezTo>
                    <a:pt x="64" y="0"/>
                    <a:pt x="64" y="0"/>
                    <a:pt x="64" y="1"/>
                  </a:cubicBezTo>
                  <a:cubicBezTo>
                    <a:pt x="64" y="1"/>
                    <a:pt x="63" y="2"/>
                    <a:pt x="63" y="1"/>
                  </a:cubicBezTo>
                  <a:cubicBezTo>
                    <a:pt x="62" y="1"/>
                    <a:pt x="60" y="0"/>
                    <a:pt x="60" y="0"/>
                  </a:cubicBezTo>
                  <a:cubicBezTo>
                    <a:pt x="60" y="0"/>
                    <a:pt x="60" y="1"/>
                    <a:pt x="60" y="1"/>
                  </a:cubicBezTo>
                  <a:cubicBezTo>
                    <a:pt x="60" y="2"/>
                    <a:pt x="61" y="3"/>
                    <a:pt x="61" y="3"/>
                  </a:cubicBezTo>
                  <a:cubicBezTo>
                    <a:pt x="60" y="3"/>
                    <a:pt x="59" y="3"/>
                    <a:pt x="59" y="3"/>
                  </a:cubicBezTo>
                  <a:cubicBezTo>
                    <a:pt x="59" y="3"/>
                    <a:pt x="59" y="3"/>
                    <a:pt x="58" y="3"/>
                  </a:cubicBezTo>
                  <a:cubicBezTo>
                    <a:pt x="58" y="2"/>
                    <a:pt x="57" y="2"/>
                    <a:pt x="57" y="2"/>
                  </a:cubicBezTo>
                  <a:cubicBezTo>
                    <a:pt x="57" y="3"/>
                    <a:pt x="56" y="3"/>
                    <a:pt x="56" y="5"/>
                  </a:cubicBezTo>
                  <a:cubicBezTo>
                    <a:pt x="57" y="6"/>
                    <a:pt x="56" y="6"/>
                    <a:pt x="57" y="7"/>
                  </a:cubicBezTo>
                  <a:cubicBezTo>
                    <a:pt x="58" y="7"/>
                    <a:pt x="58" y="7"/>
                    <a:pt x="59" y="8"/>
                  </a:cubicBezTo>
                  <a:cubicBezTo>
                    <a:pt x="60" y="8"/>
                    <a:pt x="60" y="8"/>
                    <a:pt x="61" y="8"/>
                  </a:cubicBezTo>
                  <a:cubicBezTo>
                    <a:pt x="61" y="8"/>
                    <a:pt x="62" y="8"/>
                    <a:pt x="63" y="8"/>
                  </a:cubicBezTo>
                  <a:cubicBezTo>
                    <a:pt x="63" y="8"/>
                    <a:pt x="64" y="7"/>
                    <a:pt x="64" y="7"/>
                  </a:cubicBezTo>
                  <a:cubicBezTo>
                    <a:pt x="64" y="7"/>
                    <a:pt x="64" y="8"/>
                    <a:pt x="64" y="8"/>
                  </a:cubicBezTo>
                  <a:cubicBezTo>
                    <a:pt x="64" y="8"/>
                    <a:pt x="63" y="8"/>
                    <a:pt x="64" y="9"/>
                  </a:cubicBezTo>
                  <a:cubicBezTo>
                    <a:pt x="64" y="9"/>
                    <a:pt x="64" y="9"/>
                    <a:pt x="64" y="9"/>
                  </a:cubicBezTo>
                  <a:cubicBezTo>
                    <a:pt x="65" y="10"/>
                    <a:pt x="65" y="10"/>
                    <a:pt x="65" y="10"/>
                  </a:cubicBezTo>
                  <a:cubicBezTo>
                    <a:pt x="65" y="10"/>
                    <a:pt x="65" y="10"/>
                    <a:pt x="65" y="10"/>
                  </a:cubicBezTo>
                  <a:cubicBezTo>
                    <a:pt x="65" y="10"/>
                    <a:pt x="65" y="11"/>
                    <a:pt x="65" y="11"/>
                  </a:cubicBezTo>
                  <a:cubicBezTo>
                    <a:pt x="65" y="12"/>
                    <a:pt x="65" y="12"/>
                    <a:pt x="66" y="12"/>
                  </a:cubicBezTo>
                  <a:cubicBezTo>
                    <a:pt x="67" y="13"/>
                    <a:pt x="67" y="12"/>
                    <a:pt x="67" y="12"/>
                  </a:cubicBezTo>
                  <a:cubicBezTo>
                    <a:pt x="67" y="12"/>
                    <a:pt x="69" y="14"/>
                    <a:pt x="68" y="14"/>
                  </a:cubicBezTo>
                  <a:cubicBezTo>
                    <a:pt x="68" y="14"/>
                    <a:pt x="67" y="13"/>
                    <a:pt x="68" y="14"/>
                  </a:cubicBezTo>
                  <a:cubicBezTo>
                    <a:pt x="69" y="15"/>
                    <a:pt x="70" y="15"/>
                    <a:pt x="70" y="15"/>
                  </a:cubicBezTo>
                  <a:cubicBezTo>
                    <a:pt x="70" y="15"/>
                    <a:pt x="69" y="16"/>
                    <a:pt x="67" y="15"/>
                  </a:cubicBezTo>
                  <a:cubicBezTo>
                    <a:pt x="66" y="15"/>
                    <a:pt x="66" y="15"/>
                    <a:pt x="66" y="15"/>
                  </a:cubicBezTo>
                  <a:cubicBezTo>
                    <a:pt x="66" y="15"/>
                    <a:pt x="65" y="14"/>
                    <a:pt x="65" y="14"/>
                  </a:cubicBezTo>
                  <a:cubicBezTo>
                    <a:pt x="64" y="13"/>
                    <a:pt x="64" y="12"/>
                    <a:pt x="64" y="12"/>
                  </a:cubicBezTo>
                  <a:cubicBezTo>
                    <a:pt x="64" y="12"/>
                    <a:pt x="63" y="11"/>
                    <a:pt x="62" y="11"/>
                  </a:cubicBezTo>
                  <a:cubicBezTo>
                    <a:pt x="61" y="10"/>
                    <a:pt x="60" y="11"/>
                    <a:pt x="59" y="11"/>
                  </a:cubicBezTo>
                  <a:cubicBezTo>
                    <a:pt x="59" y="11"/>
                    <a:pt x="58" y="12"/>
                    <a:pt x="57" y="12"/>
                  </a:cubicBezTo>
                  <a:cubicBezTo>
                    <a:pt x="57" y="12"/>
                    <a:pt x="57" y="13"/>
                    <a:pt x="57" y="14"/>
                  </a:cubicBezTo>
                  <a:cubicBezTo>
                    <a:pt x="58" y="15"/>
                    <a:pt x="60" y="19"/>
                    <a:pt x="60" y="19"/>
                  </a:cubicBezTo>
                  <a:cubicBezTo>
                    <a:pt x="60" y="19"/>
                    <a:pt x="62" y="21"/>
                    <a:pt x="62" y="21"/>
                  </a:cubicBezTo>
                  <a:cubicBezTo>
                    <a:pt x="62" y="21"/>
                    <a:pt x="63" y="23"/>
                    <a:pt x="63" y="23"/>
                  </a:cubicBezTo>
                  <a:cubicBezTo>
                    <a:pt x="63" y="23"/>
                    <a:pt x="63" y="23"/>
                    <a:pt x="64" y="24"/>
                  </a:cubicBezTo>
                  <a:cubicBezTo>
                    <a:pt x="65" y="24"/>
                    <a:pt x="64" y="24"/>
                    <a:pt x="64" y="24"/>
                  </a:cubicBezTo>
                  <a:cubicBezTo>
                    <a:pt x="64" y="25"/>
                    <a:pt x="63" y="26"/>
                    <a:pt x="63" y="27"/>
                  </a:cubicBezTo>
                  <a:cubicBezTo>
                    <a:pt x="63" y="27"/>
                    <a:pt x="63" y="26"/>
                    <a:pt x="63" y="27"/>
                  </a:cubicBezTo>
                  <a:cubicBezTo>
                    <a:pt x="63" y="29"/>
                    <a:pt x="63" y="31"/>
                    <a:pt x="63" y="31"/>
                  </a:cubicBezTo>
                  <a:cubicBezTo>
                    <a:pt x="62" y="33"/>
                    <a:pt x="62" y="33"/>
                    <a:pt x="62" y="33"/>
                  </a:cubicBezTo>
                  <a:cubicBezTo>
                    <a:pt x="61" y="34"/>
                    <a:pt x="61" y="34"/>
                    <a:pt x="61" y="34"/>
                  </a:cubicBezTo>
                  <a:cubicBezTo>
                    <a:pt x="61" y="34"/>
                    <a:pt x="61" y="34"/>
                    <a:pt x="61" y="34"/>
                  </a:cubicBezTo>
                  <a:cubicBezTo>
                    <a:pt x="60" y="34"/>
                    <a:pt x="61" y="33"/>
                    <a:pt x="61" y="33"/>
                  </a:cubicBezTo>
                  <a:cubicBezTo>
                    <a:pt x="61" y="32"/>
                    <a:pt x="61" y="32"/>
                    <a:pt x="61" y="32"/>
                  </a:cubicBezTo>
                  <a:cubicBezTo>
                    <a:pt x="62" y="30"/>
                    <a:pt x="62" y="30"/>
                    <a:pt x="62" y="30"/>
                  </a:cubicBezTo>
                  <a:cubicBezTo>
                    <a:pt x="62" y="30"/>
                    <a:pt x="61" y="29"/>
                    <a:pt x="60" y="29"/>
                  </a:cubicBezTo>
                  <a:cubicBezTo>
                    <a:pt x="60" y="28"/>
                    <a:pt x="60" y="29"/>
                    <a:pt x="59" y="29"/>
                  </a:cubicBezTo>
                  <a:cubicBezTo>
                    <a:pt x="59" y="29"/>
                    <a:pt x="58" y="31"/>
                    <a:pt x="58" y="31"/>
                  </a:cubicBezTo>
                  <a:cubicBezTo>
                    <a:pt x="58" y="31"/>
                    <a:pt x="57" y="31"/>
                    <a:pt x="58" y="30"/>
                  </a:cubicBezTo>
                  <a:cubicBezTo>
                    <a:pt x="58" y="30"/>
                    <a:pt x="58" y="28"/>
                    <a:pt x="59" y="28"/>
                  </a:cubicBezTo>
                  <a:cubicBezTo>
                    <a:pt x="59" y="28"/>
                    <a:pt x="59" y="28"/>
                    <a:pt x="59" y="28"/>
                  </a:cubicBezTo>
                  <a:cubicBezTo>
                    <a:pt x="59" y="27"/>
                    <a:pt x="60" y="27"/>
                    <a:pt x="60" y="26"/>
                  </a:cubicBezTo>
                  <a:cubicBezTo>
                    <a:pt x="60" y="25"/>
                    <a:pt x="60" y="25"/>
                    <a:pt x="60" y="24"/>
                  </a:cubicBezTo>
                  <a:cubicBezTo>
                    <a:pt x="59" y="24"/>
                    <a:pt x="59" y="23"/>
                    <a:pt x="59" y="22"/>
                  </a:cubicBezTo>
                  <a:cubicBezTo>
                    <a:pt x="58" y="22"/>
                    <a:pt x="57" y="23"/>
                    <a:pt x="57" y="23"/>
                  </a:cubicBezTo>
                  <a:cubicBezTo>
                    <a:pt x="57" y="24"/>
                    <a:pt x="57" y="24"/>
                    <a:pt x="57" y="24"/>
                  </a:cubicBezTo>
                  <a:cubicBezTo>
                    <a:pt x="56" y="25"/>
                    <a:pt x="56" y="25"/>
                    <a:pt x="55" y="26"/>
                  </a:cubicBezTo>
                  <a:cubicBezTo>
                    <a:pt x="54" y="27"/>
                    <a:pt x="54" y="27"/>
                    <a:pt x="54" y="27"/>
                  </a:cubicBezTo>
                  <a:cubicBezTo>
                    <a:pt x="54" y="27"/>
                    <a:pt x="55" y="25"/>
                    <a:pt x="55" y="25"/>
                  </a:cubicBezTo>
                  <a:cubicBezTo>
                    <a:pt x="55" y="25"/>
                    <a:pt x="56" y="24"/>
                    <a:pt x="55" y="24"/>
                  </a:cubicBezTo>
                  <a:cubicBezTo>
                    <a:pt x="55" y="24"/>
                    <a:pt x="55" y="24"/>
                    <a:pt x="55" y="23"/>
                  </a:cubicBezTo>
                  <a:cubicBezTo>
                    <a:pt x="55" y="23"/>
                    <a:pt x="55" y="22"/>
                    <a:pt x="55" y="22"/>
                  </a:cubicBezTo>
                  <a:cubicBezTo>
                    <a:pt x="55" y="22"/>
                    <a:pt x="56" y="22"/>
                    <a:pt x="55" y="22"/>
                  </a:cubicBezTo>
                  <a:cubicBezTo>
                    <a:pt x="54" y="22"/>
                    <a:pt x="54" y="22"/>
                    <a:pt x="54" y="22"/>
                  </a:cubicBezTo>
                  <a:cubicBezTo>
                    <a:pt x="54" y="22"/>
                    <a:pt x="53" y="22"/>
                    <a:pt x="53" y="22"/>
                  </a:cubicBezTo>
                  <a:cubicBezTo>
                    <a:pt x="53" y="21"/>
                    <a:pt x="54" y="21"/>
                    <a:pt x="54" y="21"/>
                  </a:cubicBezTo>
                  <a:cubicBezTo>
                    <a:pt x="54" y="20"/>
                    <a:pt x="55" y="19"/>
                    <a:pt x="55" y="19"/>
                  </a:cubicBezTo>
                  <a:cubicBezTo>
                    <a:pt x="55" y="19"/>
                    <a:pt x="54" y="18"/>
                    <a:pt x="54" y="18"/>
                  </a:cubicBezTo>
                  <a:cubicBezTo>
                    <a:pt x="53" y="17"/>
                    <a:pt x="53" y="16"/>
                    <a:pt x="53" y="16"/>
                  </a:cubicBezTo>
                  <a:cubicBezTo>
                    <a:pt x="53" y="16"/>
                    <a:pt x="53" y="18"/>
                    <a:pt x="53" y="15"/>
                  </a:cubicBezTo>
                  <a:cubicBezTo>
                    <a:pt x="52" y="12"/>
                    <a:pt x="52" y="12"/>
                    <a:pt x="52" y="12"/>
                  </a:cubicBezTo>
                  <a:cubicBezTo>
                    <a:pt x="51" y="11"/>
                    <a:pt x="51" y="11"/>
                    <a:pt x="51" y="11"/>
                  </a:cubicBezTo>
                  <a:cubicBezTo>
                    <a:pt x="51" y="11"/>
                    <a:pt x="51" y="10"/>
                    <a:pt x="50" y="10"/>
                  </a:cubicBezTo>
                  <a:cubicBezTo>
                    <a:pt x="50" y="9"/>
                    <a:pt x="48" y="8"/>
                    <a:pt x="48" y="8"/>
                  </a:cubicBezTo>
                  <a:cubicBezTo>
                    <a:pt x="48" y="7"/>
                    <a:pt x="48" y="7"/>
                    <a:pt x="48" y="7"/>
                  </a:cubicBezTo>
                  <a:cubicBezTo>
                    <a:pt x="48" y="7"/>
                    <a:pt x="48" y="6"/>
                    <a:pt x="48" y="6"/>
                  </a:cubicBezTo>
                  <a:cubicBezTo>
                    <a:pt x="47" y="6"/>
                    <a:pt x="46" y="5"/>
                    <a:pt x="46" y="6"/>
                  </a:cubicBezTo>
                  <a:cubicBezTo>
                    <a:pt x="46" y="7"/>
                    <a:pt x="46" y="7"/>
                    <a:pt x="46" y="8"/>
                  </a:cubicBezTo>
                  <a:cubicBezTo>
                    <a:pt x="45" y="8"/>
                    <a:pt x="43" y="8"/>
                    <a:pt x="43" y="8"/>
                  </a:cubicBezTo>
                  <a:cubicBezTo>
                    <a:pt x="43" y="8"/>
                    <a:pt x="43" y="9"/>
                    <a:pt x="43" y="9"/>
                  </a:cubicBezTo>
                  <a:cubicBezTo>
                    <a:pt x="41" y="10"/>
                    <a:pt x="41" y="10"/>
                    <a:pt x="41" y="10"/>
                  </a:cubicBezTo>
                  <a:cubicBezTo>
                    <a:pt x="41" y="10"/>
                    <a:pt x="41" y="9"/>
                    <a:pt x="41" y="10"/>
                  </a:cubicBezTo>
                  <a:cubicBezTo>
                    <a:pt x="42" y="11"/>
                    <a:pt x="42" y="12"/>
                    <a:pt x="42" y="13"/>
                  </a:cubicBezTo>
                  <a:cubicBezTo>
                    <a:pt x="42" y="13"/>
                    <a:pt x="44" y="14"/>
                    <a:pt x="43" y="14"/>
                  </a:cubicBezTo>
                  <a:cubicBezTo>
                    <a:pt x="43" y="14"/>
                    <a:pt x="41" y="14"/>
                    <a:pt x="41" y="14"/>
                  </a:cubicBezTo>
                  <a:cubicBezTo>
                    <a:pt x="41" y="14"/>
                    <a:pt x="40" y="13"/>
                    <a:pt x="40" y="12"/>
                  </a:cubicBezTo>
                  <a:cubicBezTo>
                    <a:pt x="40" y="12"/>
                    <a:pt x="39" y="11"/>
                    <a:pt x="38" y="11"/>
                  </a:cubicBezTo>
                  <a:cubicBezTo>
                    <a:pt x="38" y="11"/>
                    <a:pt x="37" y="11"/>
                    <a:pt x="36" y="12"/>
                  </a:cubicBezTo>
                  <a:cubicBezTo>
                    <a:pt x="36" y="13"/>
                    <a:pt x="36" y="12"/>
                    <a:pt x="36" y="14"/>
                  </a:cubicBezTo>
                  <a:cubicBezTo>
                    <a:pt x="36" y="16"/>
                    <a:pt x="36" y="18"/>
                    <a:pt x="36" y="18"/>
                  </a:cubicBezTo>
                  <a:cubicBezTo>
                    <a:pt x="36" y="18"/>
                    <a:pt x="37" y="19"/>
                    <a:pt x="38" y="20"/>
                  </a:cubicBezTo>
                  <a:cubicBezTo>
                    <a:pt x="38" y="20"/>
                    <a:pt x="39" y="23"/>
                    <a:pt x="39" y="23"/>
                  </a:cubicBezTo>
                  <a:cubicBezTo>
                    <a:pt x="39" y="24"/>
                    <a:pt x="40" y="25"/>
                    <a:pt x="40" y="25"/>
                  </a:cubicBezTo>
                  <a:cubicBezTo>
                    <a:pt x="40" y="25"/>
                    <a:pt x="35" y="23"/>
                    <a:pt x="35" y="22"/>
                  </a:cubicBezTo>
                  <a:cubicBezTo>
                    <a:pt x="35" y="21"/>
                    <a:pt x="35" y="19"/>
                    <a:pt x="34" y="19"/>
                  </a:cubicBezTo>
                  <a:cubicBezTo>
                    <a:pt x="34" y="19"/>
                    <a:pt x="34" y="18"/>
                    <a:pt x="33" y="19"/>
                  </a:cubicBezTo>
                  <a:cubicBezTo>
                    <a:pt x="32" y="19"/>
                    <a:pt x="32" y="19"/>
                    <a:pt x="31" y="19"/>
                  </a:cubicBezTo>
                  <a:cubicBezTo>
                    <a:pt x="31" y="20"/>
                    <a:pt x="31" y="21"/>
                    <a:pt x="31" y="21"/>
                  </a:cubicBezTo>
                  <a:cubicBezTo>
                    <a:pt x="31" y="21"/>
                    <a:pt x="31" y="22"/>
                    <a:pt x="31" y="23"/>
                  </a:cubicBezTo>
                  <a:cubicBezTo>
                    <a:pt x="32" y="25"/>
                    <a:pt x="32" y="25"/>
                    <a:pt x="32" y="26"/>
                  </a:cubicBezTo>
                  <a:cubicBezTo>
                    <a:pt x="33" y="27"/>
                    <a:pt x="34" y="27"/>
                    <a:pt x="34" y="28"/>
                  </a:cubicBezTo>
                  <a:cubicBezTo>
                    <a:pt x="34" y="28"/>
                    <a:pt x="35" y="29"/>
                    <a:pt x="35" y="29"/>
                  </a:cubicBezTo>
                  <a:cubicBezTo>
                    <a:pt x="35" y="29"/>
                    <a:pt x="34" y="31"/>
                    <a:pt x="34" y="31"/>
                  </a:cubicBezTo>
                  <a:cubicBezTo>
                    <a:pt x="34" y="32"/>
                    <a:pt x="33" y="33"/>
                    <a:pt x="33" y="33"/>
                  </a:cubicBezTo>
                  <a:cubicBezTo>
                    <a:pt x="33" y="33"/>
                    <a:pt x="35" y="34"/>
                    <a:pt x="35" y="34"/>
                  </a:cubicBezTo>
                  <a:cubicBezTo>
                    <a:pt x="35" y="34"/>
                    <a:pt x="36" y="35"/>
                    <a:pt x="35" y="36"/>
                  </a:cubicBezTo>
                  <a:cubicBezTo>
                    <a:pt x="34" y="36"/>
                    <a:pt x="34" y="36"/>
                    <a:pt x="33" y="36"/>
                  </a:cubicBezTo>
                  <a:cubicBezTo>
                    <a:pt x="33" y="35"/>
                    <a:pt x="32" y="36"/>
                    <a:pt x="32" y="34"/>
                  </a:cubicBezTo>
                  <a:cubicBezTo>
                    <a:pt x="33" y="33"/>
                    <a:pt x="33" y="32"/>
                    <a:pt x="33" y="32"/>
                  </a:cubicBezTo>
                  <a:cubicBezTo>
                    <a:pt x="32" y="32"/>
                    <a:pt x="31" y="30"/>
                    <a:pt x="31" y="30"/>
                  </a:cubicBezTo>
                  <a:cubicBezTo>
                    <a:pt x="31" y="30"/>
                    <a:pt x="33" y="33"/>
                    <a:pt x="30" y="28"/>
                  </a:cubicBezTo>
                  <a:cubicBezTo>
                    <a:pt x="28" y="24"/>
                    <a:pt x="28" y="24"/>
                    <a:pt x="28" y="24"/>
                  </a:cubicBezTo>
                  <a:cubicBezTo>
                    <a:pt x="28" y="22"/>
                    <a:pt x="28" y="22"/>
                    <a:pt x="28" y="22"/>
                  </a:cubicBezTo>
                  <a:cubicBezTo>
                    <a:pt x="28" y="22"/>
                    <a:pt x="27" y="22"/>
                    <a:pt x="27" y="22"/>
                  </a:cubicBezTo>
                  <a:cubicBezTo>
                    <a:pt x="27" y="22"/>
                    <a:pt x="26" y="21"/>
                    <a:pt x="26" y="21"/>
                  </a:cubicBezTo>
                  <a:cubicBezTo>
                    <a:pt x="26" y="21"/>
                    <a:pt x="24" y="21"/>
                    <a:pt x="24" y="21"/>
                  </a:cubicBezTo>
                  <a:cubicBezTo>
                    <a:pt x="24" y="22"/>
                    <a:pt x="24" y="22"/>
                    <a:pt x="24" y="23"/>
                  </a:cubicBezTo>
                  <a:cubicBezTo>
                    <a:pt x="23" y="23"/>
                    <a:pt x="23" y="25"/>
                    <a:pt x="23" y="25"/>
                  </a:cubicBezTo>
                  <a:cubicBezTo>
                    <a:pt x="22" y="25"/>
                    <a:pt x="22" y="27"/>
                    <a:pt x="22" y="27"/>
                  </a:cubicBezTo>
                  <a:cubicBezTo>
                    <a:pt x="22" y="27"/>
                    <a:pt x="23" y="27"/>
                    <a:pt x="23" y="28"/>
                  </a:cubicBezTo>
                  <a:cubicBezTo>
                    <a:pt x="24" y="29"/>
                    <a:pt x="24" y="30"/>
                    <a:pt x="24" y="30"/>
                  </a:cubicBezTo>
                  <a:cubicBezTo>
                    <a:pt x="24" y="30"/>
                    <a:pt x="23" y="29"/>
                    <a:pt x="23" y="29"/>
                  </a:cubicBezTo>
                  <a:cubicBezTo>
                    <a:pt x="22" y="29"/>
                    <a:pt x="22" y="29"/>
                    <a:pt x="22" y="29"/>
                  </a:cubicBezTo>
                  <a:cubicBezTo>
                    <a:pt x="21" y="30"/>
                    <a:pt x="21" y="30"/>
                    <a:pt x="21" y="30"/>
                  </a:cubicBezTo>
                  <a:cubicBezTo>
                    <a:pt x="21" y="30"/>
                    <a:pt x="21" y="30"/>
                    <a:pt x="21" y="30"/>
                  </a:cubicBezTo>
                  <a:cubicBezTo>
                    <a:pt x="21" y="30"/>
                    <a:pt x="21" y="32"/>
                    <a:pt x="21" y="32"/>
                  </a:cubicBezTo>
                  <a:cubicBezTo>
                    <a:pt x="21" y="32"/>
                    <a:pt x="22" y="33"/>
                    <a:pt x="22" y="33"/>
                  </a:cubicBezTo>
                  <a:cubicBezTo>
                    <a:pt x="22" y="33"/>
                    <a:pt x="22" y="34"/>
                    <a:pt x="22" y="34"/>
                  </a:cubicBezTo>
                  <a:cubicBezTo>
                    <a:pt x="22" y="34"/>
                    <a:pt x="23" y="35"/>
                    <a:pt x="23" y="35"/>
                  </a:cubicBezTo>
                  <a:cubicBezTo>
                    <a:pt x="23" y="36"/>
                    <a:pt x="23" y="36"/>
                    <a:pt x="23" y="36"/>
                  </a:cubicBezTo>
                  <a:cubicBezTo>
                    <a:pt x="23" y="36"/>
                    <a:pt x="23" y="36"/>
                    <a:pt x="23" y="36"/>
                  </a:cubicBezTo>
                  <a:cubicBezTo>
                    <a:pt x="22" y="36"/>
                    <a:pt x="23" y="37"/>
                    <a:pt x="22" y="36"/>
                  </a:cubicBezTo>
                  <a:cubicBezTo>
                    <a:pt x="21" y="35"/>
                    <a:pt x="21" y="36"/>
                    <a:pt x="20" y="35"/>
                  </a:cubicBezTo>
                  <a:cubicBezTo>
                    <a:pt x="20" y="33"/>
                    <a:pt x="20" y="33"/>
                    <a:pt x="20" y="33"/>
                  </a:cubicBezTo>
                  <a:cubicBezTo>
                    <a:pt x="20" y="33"/>
                    <a:pt x="21" y="32"/>
                    <a:pt x="19" y="31"/>
                  </a:cubicBezTo>
                  <a:cubicBezTo>
                    <a:pt x="18" y="29"/>
                    <a:pt x="18" y="28"/>
                    <a:pt x="18" y="28"/>
                  </a:cubicBezTo>
                  <a:cubicBezTo>
                    <a:pt x="18" y="28"/>
                    <a:pt x="17" y="27"/>
                    <a:pt x="16" y="27"/>
                  </a:cubicBezTo>
                  <a:cubicBezTo>
                    <a:pt x="16" y="28"/>
                    <a:pt x="16" y="28"/>
                    <a:pt x="15" y="28"/>
                  </a:cubicBezTo>
                  <a:cubicBezTo>
                    <a:pt x="14" y="29"/>
                    <a:pt x="14" y="29"/>
                    <a:pt x="13" y="29"/>
                  </a:cubicBezTo>
                  <a:cubicBezTo>
                    <a:pt x="13" y="29"/>
                    <a:pt x="11" y="29"/>
                    <a:pt x="11" y="29"/>
                  </a:cubicBezTo>
                  <a:cubicBezTo>
                    <a:pt x="11" y="29"/>
                    <a:pt x="11" y="29"/>
                    <a:pt x="9" y="30"/>
                  </a:cubicBezTo>
                  <a:cubicBezTo>
                    <a:pt x="8" y="32"/>
                    <a:pt x="7" y="32"/>
                    <a:pt x="8" y="32"/>
                  </a:cubicBezTo>
                  <a:cubicBezTo>
                    <a:pt x="9" y="33"/>
                    <a:pt x="11" y="33"/>
                    <a:pt x="11" y="33"/>
                  </a:cubicBezTo>
                  <a:cubicBezTo>
                    <a:pt x="11" y="33"/>
                    <a:pt x="12" y="33"/>
                    <a:pt x="13" y="34"/>
                  </a:cubicBezTo>
                  <a:cubicBezTo>
                    <a:pt x="14" y="34"/>
                    <a:pt x="16" y="36"/>
                    <a:pt x="16" y="36"/>
                  </a:cubicBezTo>
                  <a:cubicBezTo>
                    <a:pt x="18" y="39"/>
                    <a:pt x="18" y="39"/>
                    <a:pt x="18" y="39"/>
                  </a:cubicBezTo>
                  <a:cubicBezTo>
                    <a:pt x="18" y="39"/>
                    <a:pt x="18" y="40"/>
                    <a:pt x="18" y="40"/>
                  </a:cubicBezTo>
                  <a:cubicBezTo>
                    <a:pt x="18" y="40"/>
                    <a:pt x="18" y="40"/>
                    <a:pt x="18" y="41"/>
                  </a:cubicBezTo>
                  <a:cubicBezTo>
                    <a:pt x="18" y="41"/>
                    <a:pt x="18" y="42"/>
                    <a:pt x="18" y="42"/>
                  </a:cubicBezTo>
                  <a:cubicBezTo>
                    <a:pt x="18" y="42"/>
                    <a:pt x="19" y="43"/>
                    <a:pt x="20" y="44"/>
                  </a:cubicBezTo>
                  <a:cubicBezTo>
                    <a:pt x="21" y="44"/>
                    <a:pt x="21" y="44"/>
                    <a:pt x="22" y="44"/>
                  </a:cubicBezTo>
                  <a:cubicBezTo>
                    <a:pt x="23" y="44"/>
                    <a:pt x="22" y="44"/>
                    <a:pt x="23" y="44"/>
                  </a:cubicBezTo>
                  <a:cubicBezTo>
                    <a:pt x="25" y="43"/>
                    <a:pt x="25" y="43"/>
                    <a:pt x="25" y="43"/>
                  </a:cubicBezTo>
                  <a:cubicBezTo>
                    <a:pt x="25" y="43"/>
                    <a:pt x="25" y="43"/>
                    <a:pt x="26" y="43"/>
                  </a:cubicBezTo>
                  <a:cubicBezTo>
                    <a:pt x="28" y="43"/>
                    <a:pt x="27" y="44"/>
                    <a:pt x="28" y="44"/>
                  </a:cubicBezTo>
                  <a:cubicBezTo>
                    <a:pt x="28" y="43"/>
                    <a:pt x="30" y="43"/>
                    <a:pt x="30" y="43"/>
                  </a:cubicBezTo>
                  <a:cubicBezTo>
                    <a:pt x="31" y="43"/>
                    <a:pt x="31" y="42"/>
                    <a:pt x="32" y="43"/>
                  </a:cubicBezTo>
                  <a:cubicBezTo>
                    <a:pt x="32" y="44"/>
                    <a:pt x="32" y="44"/>
                    <a:pt x="32" y="45"/>
                  </a:cubicBezTo>
                  <a:cubicBezTo>
                    <a:pt x="33" y="45"/>
                    <a:pt x="34" y="46"/>
                    <a:pt x="34" y="46"/>
                  </a:cubicBezTo>
                  <a:cubicBezTo>
                    <a:pt x="36" y="46"/>
                    <a:pt x="36" y="46"/>
                    <a:pt x="36" y="46"/>
                  </a:cubicBezTo>
                  <a:cubicBezTo>
                    <a:pt x="36" y="46"/>
                    <a:pt x="36" y="45"/>
                    <a:pt x="37" y="45"/>
                  </a:cubicBezTo>
                  <a:cubicBezTo>
                    <a:pt x="37" y="44"/>
                    <a:pt x="38" y="43"/>
                    <a:pt x="38" y="43"/>
                  </a:cubicBezTo>
                  <a:cubicBezTo>
                    <a:pt x="38" y="43"/>
                    <a:pt x="37" y="43"/>
                    <a:pt x="38" y="44"/>
                  </a:cubicBezTo>
                  <a:cubicBezTo>
                    <a:pt x="39" y="44"/>
                    <a:pt x="39" y="44"/>
                    <a:pt x="40" y="45"/>
                  </a:cubicBezTo>
                  <a:cubicBezTo>
                    <a:pt x="40" y="45"/>
                    <a:pt x="42" y="44"/>
                    <a:pt x="42" y="44"/>
                  </a:cubicBezTo>
                  <a:cubicBezTo>
                    <a:pt x="43" y="44"/>
                    <a:pt x="43" y="44"/>
                    <a:pt x="43" y="44"/>
                  </a:cubicBezTo>
                  <a:cubicBezTo>
                    <a:pt x="43" y="44"/>
                    <a:pt x="42" y="45"/>
                    <a:pt x="43" y="45"/>
                  </a:cubicBezTo>
                  <a:cubicBezTo>
                    <a:pt x="43" y="45"/>
                    <a:pt x="42" y="45"/>
                    <a:pt x="43" y="45"/>
                  </a:cubicBezTo>
                  <a:cubicBezTo>
                    <a:pt x="44" y="45"/>
                    <a:pt x="45" y="44"/>
                    <a:pt x="45" y="44"/>
                  </a:cubicBezTo>
                  <a:cubicBezTo>
                    <a:pt x="45" y="44"/>
                    <a:pt x="44" y="45"/>
                    <a:pt x="44" y="46"/>
                  </a:cubicBezTo>
                  <a:cubicBezTo>
                    <a:pt x="44" y="46"/>
                    <a:pt x="44" y="47"/>
                    <a:pt x="44" y="47"/>
                  </a:cubicBezTo>
                  <a:cubicBezTo>
                    <a:pt x="44" y="47"/>
                    <a:pt x="44" y="48"/>
                    <a:pt x="45" y="49"/>
                  </a:cubicBezTo>
                  <a:cubicBezTo>
                    <a:pt x="46" y="49"/>
                    <a:pt x="47" y="49"/>
                    <a:pt x="47" y="49"/>
                  </a:cubicBezTo>
                  <a:cubicBezTo>
                    <a:pt x="47" y="49"/>
                    <a:pt x="49" y="49"/>
                    <a:pt x="49" y="49"/>
                  </a:cubicBezTo>
                  <a:cubicBezTo>
                    <a:pt x="49" y="50"/>
                    <a:pt x="49" y="49"/>
                    <a:pt x="49" y="50"/>
                  </a:cubicBezTo>
                  <a:cubicBezTo>
                    <a:pt x="49" y="50"/>
                    <a:pt x="50" y="49"/>
                    <a:pt x="50" y="49"/>
                  </a:cubicBezTo>
                  <a:cubicBezTo>
                    <a:pt x="51" y="49"/>
                    <a:pt x="52" y="49"/>
                    <a:pt x="52" y="49"/>
                  </a:cubicBezTo>
                  <a:cubicBezTo>
                    <a:pt x="52" y="50"/>
                    <a:pt x="51" y="51"/>
                    <a:pt x="51" y="51"/>
                  </a:cubicBezTo>
                  <a:cubicBezTo>
                    <a:pt x="51" y="51"/>
                    <a:pt x="51" y="51"/>
                    <a:pt x="51" y="52"/>
                  </a:cubicBezTo>
                  <a:cubicBezTo>
                    <a:pt x="51" y="52"/>
                    <a:pt x="53" y="52"/>
                    <a:pt x="53" y="52"/>
                  </a:cubicBezTo>
                  <a:cubicBezTo>
                    <a:pt x="53" y="52"/>
                    <a:pt x="53" y="51"/>
                    <a:pt x="54" y="52"/>
                  </a:cubicBezTo>
                  <a:cubicBezTo>
                    <a:pt x="54" y="53"/>
                    <a:pt x="54" y="53"/>
                    <a:pt x="54" y="53"/>
                  </a:cubicBezTo>
                  <a:cubicBezTo>
                    <a:pt x="53" y="53"/>
                    <a:pt x="53" y="52"/>
                    <a:pt x="53" y="54"/>
                  </a:cubicBezTo>
                  <a:cubicBezTo>
                    <a:pt x="52" y="55"/>
                    <a:pt x="53" y="56"/>
                    <a:pt x="53" y="56"/>
                  </a:cubicBezTo>
                  <a:cubicBezTo>
                    <a:pt x="54" y="58"/>
                    <a:pt x="54" y="58"/>
                    <a:pt x="54" y="58"/>
                  </a:cubicBezTo>
                  <a:cubicBezTo>
                    <a:pt x="54" y="58"/>
                    <a:pt x="55" y="58"/>
                    <a:pt x="56" y="58"/>
                  </a:cubicBezTo>
                  <a:cubicBezTo>
                    <a:pt x="56" y="58"/>
                    <a:pt x="56" y="58"/>
                    <a:pt x="56" y="58"/>
                  </a:cubicBezTo>
                  <a:cubicBezTo>
                    <a:pt x="57" y="57"/>
                    <a:pt x="57" y="57"/>
                    <a:pt x="58" y="57"/>
                  </a:cubicBezTo>
                  <a:cubicBezTo>
                    <a:pt x="58" y="57"/>
                    <a:pt x="59" y="58"/>
                    <a:pt x="59" y="58"/>
                  </a:cubicBezTo>
                  <a:cubicBezTo>
                    <a:pt x="59" y="59"/>
                    <a:pt x="59" y="59"/>
                    <a:pt x="59" y="59"/>
                  </a:cubicBezTo>
                  <a:cubicBezTo>
                    <a:pt x="59" y="59"/>
                    <a:pt x="59" y="60"/>
                    <a:pt x="59" y="60"/>
                  </a:cubicBezTo>
                  <a:cubicBezTo>
                    <a:pt x="60" y="61"/>
                    <a:pt x="61" y="61"/>
                    <a:pt x="61" y="61"/>
                  </a:cubicBezTo>
                  <a:cubicBezTo>
                    <a:pt x="61" y="61"/>
                    <a:pt x="61" y="61"/>
                    <a:pt x="61" y="62"/>
                  </a:cubicBezTo>
                  <a:cubicBezTo>
                    <a:pt x="62" y="63"/>
                    <a:pt x="64" y="64"/>
                    <a:pt x="64" y="64"/>
                  </a:cubicBezTo>
                  <a:cubicBezTo>
                    <a:pt x="64" y="64"/>
                    <a:pt x="61" y="63"/>
                    <a:pt x="61" y="63"/>
                  </a:cubicBezTo>
                  <a:cubicBezTo>
                    <a:pt x="60" y="63"/>
                    <a:pt x="58" y="63"/>
                    <a:pt x="58" y="63"/>
                  </a:cubicBezTo>
                  <a:cubicBezTo>
                    <a:pt x="57" y="63"/>
                    <a:pt x="55" y="63"/>
                    <a:pt x="55" y="63"/>
                  </a:cubicBezTo>
                  <a:cubicBezTo>
                    <a:pt x="52" y="64"/>
                    <a:pt x="52" y="64"/>
                    <a:pt x="52" y="64"/>
                  </a:cubicBezTo>
                  <a:cubicBezTo>
                    <a:pt x="52" y="64"/>
                    <a:pt x="50" y="65"/>
                    <a:pt x="49" y="65"/>
                  </a:cubicBezTo>
                  <a:cubicBezTo>
                    <a:pt x="49" y="65"/>
                    <a:pt x="48" y="65"/>
                    <a:pt x="47" y="65"/>
                  </a:cubicBezTo>
                  <a:cubicBezTo>
                    <a:pt x="47" y="66"/>
                    <a:pt x="46" y="66"/>
                    <a:pt x="45" y="66"/>
                  </a:cubicBezTo>
                  <a:cubicBezTo>
                    <a:pt x="45" y="66"/>
                    <a:pt x="43" y="66"/>
                    <a:pt x="42" y="66"/>
                  </a:cubicBezTo>
                  <a:cubicBezTo>
                    <a:pt x="42" y="66"/>
                    <a:pt x="41" y="66"/>
                    <a:pt x="41" y="66"/>
                  </a:cubicBezTo>
                  <a:cubicBezTo>
                    <a:pt x="38" y="67"/>
                    <a:pt x="38" y="67"/>
                    <a:pt x="38" y="67"/>
                  </a:cubicBezTo>
                  <a:cubicBezTo>
                    <a:pt x="39" y="68"/>
                    <a:pt x="39" y="68"/>
                    <a:pt x="39" y="68"/>
                  </a:cubicBezTo>
                  <a:cubicBezTo>
                    <a:pt x="41" y="69"/>
                    <a:pt x="41" y="69"/>
                    <a:pt x="41" y="69"/>
                  </a:cubicBezTo>
                  <a:cubicBezTo>
                    <a:pt x="41" y="69"/>
                    <a:pt x="41" y="69"/>
                    <a:pt x="41" y="69"/>
                  </a:cubicBezTo>
                  <a:cubicBezTo>
                    <a:pt x="42" y="69"/>
                    <a:pt x="43" y="70"/>
                    <a:pt x="43" y="70"/>
                  </a:cubicBezTo>
                  <a:cubicBezTo>
                    <a:pt x="43" y="70"/>
                    <a:pt x="44" y="71"/>
                    <a:pt x="45" y="72"/>
                  </a:cubicBezTo>
                  <a:cubicBezTo>
                    <a:pt x="45" y="72"/>
                    <a:pt x="46" y="73"/>
                    <a:pt x="46" y="73"/>
                  </a:cubicBezTo>
                  <a:lnTo>
                    <a:pt x="48" y="74"/>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61" name="Freeform 19"/>
            <p:cNvSpPr>
              <a:spLocks/>
            </p:cNvSpPr>
            <p:nvPr/>
          </p:nvSpPr>
          <p:spPr bwMode="auto">
            <a:xfrm>
              <a:off x="5322812" y="2251719"/>
              <a:ext cx="802584" cy="653101"/>
            </a:xfrm>
            <a:custGeom>
              <a:avLst/>
              <a:gdLst>
                <a:gd name="T0" fmla="*/ 194 w 352"/>
                <a:gd name="T1" fmla="*/ 16 h 295"/>
                <a:gd name="T2" fmla="*/ 260 w 352"/>
                <a:gd name="T3" fmla="*/ 5 h 295"/>
                <a:gd name="T4" fmla="*/ 289 w 352"/>
                <a:gd name="T5" fmla="*/ 13 h 295"/>
                <a:gd name="T6" fmla="*/ 314 w 352"/>
                <a:gd name="T7" fmla="*/ 60 h 295"/>
                <a:gd name="T8" fmla="*/ 314 w 352"/>
                <a:gd name="T9" fmla="*/ 90 h 295"/>
                <a:gd name="T10" fmla="*/ 303 w 352"/>
                <a:gd name="T11" fmla="*/ 114 h 295"/>
                <a:gd name="T12" fmla="*/ 318 w 352"/>
                <a:gd name="T13" fmla="*/ 139 h 295"/>
                <a:gd name="T14" fmla="*/ 326 w 352"/>
                <a:gd name="T15" fmla="*/ 158 h 295"/>
                <a:gd name="T16" fmla="*/ 344 w 352"/>
                <a:gd name="T17" fmla="*/ 175 h 295"/>
                <a:gd name="T18" fmla="*/ 346 w 352"/>
                <a:gd name="T19" fmla="*/ 189 h 295"/>
                <a:gd name="T20" fmla="*/ 344 w 352"/>
                <a:gd name="T21" fmla="*/ 210 h 295"/>
                <a:gd name="T22" fmla="*/ 327 w 352"/>
                <a:gd name="T23" fmla="*/ 235 h 295"/>
                <a:gd name="T24" fmla="*/ 317 w 352"/>
                <a:gd name="T25" fmla="*/ 269 h 295"/>
                <a:gd name="T26" fmla="*/ 322 w 352"/>
                <a:gd name="T27" fmla="*/ 280 h 295"/>
                <a:gd name="T28" fmla="*/ 315 w 352"/>
                <a:gd name="T29" fmla="*/ 285 h 295"/>
                <a:gd name="T30" fmla="*/ 309 w 352"/>
                <a:gd name="T31" fmla="*/ 283 h 295"/>
                <a:gd name="T32" fmla="*/ 302 w 352"/>
                <a:gd name="T33" fmla="*/ 282 h 295"/>
                <a:gd name="T34" fmla="*/ 296 w 352"/>
                <a:gd name="T35" fmla="*/ 280 h 295"/>
                <a:gd name="T36" fmla="*/ 290 w 352"/>
                <a:gd name="T37" fmla="*/ 275 h 295"/>
                <a:gd name="T38" fmla="*/ 283 w 352"/>
                <a:gd name="T39" fmla="*/ 272 h 295"/>
                <a:gd name="T40" fmla="*/ 276 w 352"/>
                <a:gd name="T41" fmla="*/ 271 h 295"/>
                <a:gd name="T42" fmla="*/ 267 w 352"/>
                <a:gd name="T43" fmla="*/ 273 h 295"/>
                <a:gd name="T44" fmla="*/ 262 w 352"/>
                <a:gd name="T45" fmla="*/ 275 h 295"/>
                <a:gd name="T46" fmla="*/ 256 w 352"/>
                <a:gd name="T47" fmla="*/ 279 h 295"/>
                <a:gd name="T48" fmla="*/ 250 w 352"/>
                <a:gd name="T49" fmla="*/ 282 h 295"/>
                <a:gd name="T50" fmla="*/ 245 w 352"/>
                <a:gd name="T51" fmla="*/ 277 h 295"/>
                <a:gd name="T52" fmla="*/ 240 w 352"/>
                <a:gd name="T53" fmla="*/ 280 h 295"/>
                <a:gd name="T54" fmla="*/ 235 w 352"/>
                <a:gd name="T55" fmla="*/ 281 h 295"/>
                <a:gd name="T56" fmla="*/ 230 w 352"/>
                <a:gd name="T57" fmla="*/ 284 h 295"/>
                <a:gd name="T58" fmla="*/ 225 w 352"/>
                <a:gd name="T59" fmla="*/ 289 h 295"/>
                <a:gd name="T60" fmla="*/ 223 w 352"/>
                <a:gd name="T61" fmla="*/ 294 h 295"/>
                <a:gd name="T62" fmla="*/ 216 w 352"/>
                <a:gd name="T63" fmla="*/ 295 h 295"/>
                <a:gd name="T64" fmla="*/ 215 w 352"/>
                <a:gd name="T65" fmla="*/ 288 h 295"/>
                <a:gd name="T66" fmla="*/ 207 w 352"/>
                <a:gd name="T67" fmla="*/ 283 h 295"/>
                <a:gd name="T68" fmla="*/ 195 w 352"/>
                <a:gd name="T69" fmla="*/ 279 h 295"/>
                <a:gd name="T70" fmla="*/ 185 w 352"/>
                <a:gd name="T71" fmla="*/ 289 h 295"/>
                <a:gd name="T72" fmla="*/ 181 w 352"/>
                <a:gd name="T73" fmla="*/ 283 h 295"/>
                <a:gd name="T74" fmla="*/ 169 w 352"/>
                <a:gd name="T75" fmla="*/ 270 h 295"/>
                <a:gd name="T76" fmla="*/ 147 w 352"/>
                <a:gd name="T77" fmla="*/ 262 h 295"/>
                <a:gd name="T78" fmla="*/ 137 w 352"/>
                <a:gd name="T79" fmla="*/ 251 h 295"/>
                <a:gd name="T80" fmla="*/ 117 w 352"/>
                <a:gd name="T81" fmla="*/ 244 h 295"/>
                <a:gd name="T82" fmla="*/ 106 w 352"/>
                <a:gd name="T83" fmla="*/ 255 h 295"/>
                <a:gd name="T84" fmla="*/ 92 w 352"/>
                <a:gd name="T85" fmla="*/ 252 h 295"/>
                <a:gd name="T86" fmla="*/ 87 w 352"/>
                <a:gd name="T87" fmla="*/ 241 h 295"/>
                <a:gd name="T88" fmla="*/ 77 w 352"/>
                <a:gd name="T89" fmla="*/ 236 h 295"/>
                <a:gd name="T90" fmla="*/ 66 w 352"/>
                <a:gd name="T91" fmla="*/ 231 h 295"/>
                <a:gd name="T92" fmla="*/ 51 w 352"/>
                <a:gd name="T93" fmla="*/ 226 h 295"/>
                <a:gd name="T94" fmla="*/ 40 w 352"/>
                <a:gd name="T95" fmla="*/ 222 h 295"/>
                <a:gd name="T96" fmla="*/ 38 w 352"/>
                <a:gd name="T97" fmla="*/ 218 h 295"/>
                <a:gd name="T98" fmla="*/ 35 w 352"/>
                <a:gd name="T99" fmla="*/ 198 h 295"/>
                <a:gd name="T100" fmla="*/ 28 w 352"/>
                <a:gd name="T101" fmla="*/ 184 h 295"/>
                <a:gd name="T102" fmla="*/ 24 w 352"/>
                <a:gd name="T103" fmla="*/ 164 h 295"/>
                <a:gd name="T104" fmla="*/ 20 w 352"/>
                <a:gd name="T105" fmla="*/ 139 h 295"/>
                <a:gd name="T106" fmla="*/ 4 w 352"/>
                <a:gd name="T107" fmla="*/ 113 h 295"/>
                <a:gd name="T108" fmla="*/ 4 w 352"/>
                <a:gd name="T109" fmla="*/ 80 h 295"/>
                <a:gd name="T110" fmla="*/ 6 w 352"/>
                <a:gd name="T111" fmla="*/ 63 h 295"/>
                <a:gd name="T112" fmla="*/ 45 w 352"/>
                <a:gd name="T113" fmla="*/ 45 h 295"/>
                <a:gd name="T114" fmla="*/ 64 w 352"/>
                <a:gd name="T115" fmla="*/ 32 h 295"/>
                <a:gd name="T116" fmla="*/ 89 w 352"/>
                <a:gd name="T117" fmla="*/ 12 h 295"/>
                <a:gd name="T118" fmla="*/ 121 w 352"/>
                <a:gd name="T119" fmla="*/ 2 h 295"/>
                <a:gd name="T120" fmla="*/ 132 w 352"/>
                <a:gd name="T121" fmla="*/ 14 h 295"/>
                <a:gd name="T122" fmla="*/ 151 w 352"/>
                <a:gd name="T123" fmla="*/ 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2" h="295">
                  <a:moveTo>
                    <a:pt x="155" y="23"/>
                  </a:moveTo>
                  <a:cubicBezTo>
                    <a:pt x="157" y="23"/>
                    <a:pt x="166" y="16"/>
                    <a:pt x="166" y="16"/>
                  </a:cubicBezTo>
                  <a:cubicBezTo>
                    <a:pt x="166" y="16"/>
                    <a:pt x="171" y="18"/>
                    <a:pt x="174" y="17"/>
                  </a:cubicBezTo>
                  <a:cubicBezTo>
                    <a:pt x="177" y="17"/>
                    <a:pt x="187" y="16"/>
                    <a:pt x="187" y="16"/>
                  </a:cubicBezTo>
                  <a:cubicBezTo>
                    <a:pt x="187" y="16"/>
                    <a:pt x="192" y="16"/>
                    <a:pt x="194" y="16"/>
                  </a:cubicBezTo>
                  <a:cubicBezTo>
                    <a:pt x="196" y="16"/>
                    <a:pt x="205" y="15"/>
                    <a:pt x="207" y="15"/>
                  </a:cubicBezTo>
                  <a:cubicBezTo>
                    <a:pt x="209" y="15"/>
                    <a:pt x="215" y="14"/>
                    <a:pt x="216" y="13"/>
                  </a:cubicBezTo>
                  <a:cubicBezTo>
                    <a:pt x="218" y="13"/>
                    <a:pt x="230" y="12"/>
                    <a:pt x="231" y="12"/>
                  </a:cubicBezTo>
                  <a:cubicBezTo>
                    <a:pt x="233" y="12"/>
                    <a:pt x="252" y="10"/>
                    <a:pt x="252" y="10"/>
                  </a:cubicBezTo>
                  <a:cubicBezTo>
                    <a:pt x="260" y="5"/>
                    <a:pt x="260" y="5"/>
                    <a:pt x="260" y="5"/>
                  </a:cubicBezTo>
                  <a:cubicBezTo>
                    <a:pt x="269" y="3"/>
                    <a:pt x="269" y="3"/>
                    <a:pt x="269" y="3"/>
                  </a:cubicBezTo>
                  <a:cubicBezTo>
                    <a:pt x="269" y="3"/>
                    <a:pt x="272" y="0"/>
                    <a:pt x="272" y="1"/>
                  </a:cubicBezTo>
                  <a:cubicBezTo>
                    <a:pt x="273" y="3"/>
                    <a:pt x="275" y="6"/>
                    <a:pt x="275" y="6"/>
                  </a:cubicBezTo>
                  <a:cubicBezTo>
                    <a:pt x="275" y="6"/>
                    <a:pt x="286" y="6"/>
                    <a:pt x="286" y="6"/>
                  </a:cubicBezTo>
                  <a:cubicBezTo>
                    <a:pt x="286" y="7"/>
                    <a:pt x="289" y="13"/>
                    <a:pt x="289" y="13"/>
                  </a:cubicBezTo>
                  <a:cubicBezTo>
                    <a:pt x="292" y="16"/>
                    <a:pt x="292" y="16"/>
                    <a:pt x="292" y="16"/>
                  </a:cubicBezTo>
                  <a:cubicBezTo>
                    <a:pt x="292" y="16"/>
                    <a:pt x="293" y="21"/>
                    <a:pt x="293" y="24"/>
                  </a:cubicBezTo>
                  <a:cubicBezTo>
                    <a:pt x="294" y="26"/>
                    <a:pt x="301" y="38"/>
                    <a:pt x="301" y="38"/>
                  </a:cubicBezTo>
                  <a:cubicBezTo>
                    <a:pt x="306" y="49"/>
                    <a:pt x="306" y="49"/>
                    <a:pt x="306" y="49"/>
                  </a:cubicBezTo>
                  <a:cubicBezTo>
                    <a:pt x="314" y="60"/>
                    <a:pt x="314" y="60"/>
                    <a:pt x="314" y="60"/>
                  </a:cubicBezTo>
                  <a:cubicBezTo>
                    <a:pt x="315" y="68"/>
                    <a:pt x="315" y="68"/>
                    <a:pt x="315" y="68"/>
                  </a:cubicBezTo>
                  <a:cubicBezTo>
                    <a:pt x="315" y="68"/>
                    <a:pt x="318" y="71"/>
                    <a:pt x="318" y="73"/>
                  </a:cubicBezTo>
                  <a:cubicBezTo>
                    <a:pt x="318" y="74"/>
                    <a:pt x="318" y="77"/>
                    <a:pt x="318" y="78"/>
                  </a:cubicBezTo>
                  <a:cubicBezTo>
                    <a:pt x="319" y="78"/>
                    <a:pt x="320" y="83"/>
                    <a:pt x="319" y="83"/>
                  </a:cubicBezTo>
                  <a:cubicBezTo>
                    <a:pt x="318" y="84"/>
                    <a:pt x="314" y="90"/>
                    <a:pt x="314" y="90"/>
                  </a:cubicBezTo>
                  <a:cubicBezTo>
                    <a:pt x="310" y="92"/>
                    <a:pt x="310" y="92"/>
                    <a:pt x="310" y="92"/>
                  </a:cubicBezTo>
                  <a:cubicBezTo>
                    <a:pt x="305" y="99"/>
                    <a:pt x="305" y="99"/>
                    <a:pt x="305" y="99"/>
                  </a:cubicBezTo>
                  <a:cubicBezTo>
                    <a:pt x="302" y="108"/>
                    <a:pt x="302" y="108"/>
                    <a:pt x="302" y="108"/>
                  </a:cubicBezTo>
                  <a:cubicBezTo>
                    <a:pt x="301" y="111"/>
                    <a:pt x="301" y="111"/>
                    <a:pt x="301" y="111"/>
                  </a:cubicBezTo>
                  <a:cubicBezTo>
                    <a:pt x="301" y="111"/>
                    <a:pt x="302" y="114"/>
                    <a:pt x="303" y="114"/>
                  </a:cubicBezTo>
                  <a:cubicBezTo>
                    <a:pt x="305" y="114"/>
                    <a:pt x="312" y="115"/>
                    <a:pt x="312" y="115"/>
                  </a:cubicBezTo>
                  <a:cubicBezTo>
                    <a:pt x="318" y="119"/>
                    <a:pt x="318" y="119"/>
                    <a:pt x="318" y="119"/>
                  </a:cubicBezTo>
                  <a:cubicBezTo>
                    <a:pt x="318" y="123"/>
                    <a:pt x="318" y="123"/>
                    <a:pt x="318" y="123"/>
                  </a:cubicBezTo>
                  <a:cubicBezTo>
                    <a:pt x="318" y="123"/>
                    <a:pt x="319" y="131"/>
                    <a:pt x="319" y="132"/>
                  </a:cubicBezTo>
                  <a:cubicBezTo>
                    <a:pt x="319" y="132"/>
                    <a:pt x="318" y="139"/>
                    <a:pt x="318" y="139"/>
                  </a:cubicBezTo>
                  <a:cubicBezTo>
                    <a:pt x="318" y="139"/>
                    <a:pt x="320" y="143"/>
                    <a:pt x="320" y="144"/>
                  </a:cubicBezTo>
                  <a:cubicBezTo>
                    <a:pt x="321" y="145"/>
                    <a:pt x="323" y="147"/>
                    <a:pt x="323" y="148"/>
                  </a:cubicBezTo>
                  <a:cubicBezTo>
                    <a:pt x="324" y="148"/>
                    <a:pt x="324" y="149"/>
                    <a:pt x="324" y="149"/>
                  </a:cubicBezTo>
                  <a:cubicBezTo>
                    <a:pt x="326" y="154"/>
                    <a:pt x="326" y="154"/>
                    <a:pt x="326" y="154"/>
                  </a:cubicBezTo>
                  <a:cubicBezTo>
                    <a:pt x="326" y="158"/>
                    <a:pt x="326" y="158"/>
                    <a:pt x="326" y="158"/>
                  </a:cubicBezTo>
                  <a:cubicBezTo>
                    <a:pt x="326" y="158"/>
                    <a:pt x="326" y="161"/>
                    <a:pt x="328" y="161"/>
                  </a:cubicBezTo>
                  <a:cubicBezTo>
                    <a:pt x="330" y="161"/>
                    <a:pt x="331" y="162"/>
                    <a:pt x="331" y="164"/>
                  </a:cubicBezTo>
                  <a:cubicBezTo>
                    <a:pt x="331" y="166"/>
                    <a:pt x="336" y="168"/>
                    <a:pt x="336" y="168"/>
                  </a:cubicBezTo>
                  <a:cubicBezTo>
                    <a:pt x="336" y="168"/>
                    <a:pt x="336" y="172"/>
                    <a:pt x="337" y="173"/>
                  </a:cubicBezTo>
                  <a:cubicBezTo>
                    <a:pt x="339" y="174"/>
                    <a:pt x="341" y="175"/>
                    <a:pt x="344" y="175"/>
                  </a:cubicBezTo>
                  <a:cubicBezTo>
                    <a:pt x="347" y="176"/>
                    <a:pt x="346" y="180"/>
                    <a:pt x="348" y="181"/>
                  </a:cubicBezTo>
                  <a:cubicBezTo>
                    <a:pt x="350" y="182"/>
                    <a:pt x="352" y="184"/>
                    <a:pt x="350" y="184"/>
                  </a:cubicBezTo>
                  <a:cubicBezTo>
                    <a:pt x="349" y="185"/>
                    <a:pt x="346" y="185"/>
                    <a:pt x="346" y="185"/>
                  </a:cubicBezTo>
                  <a:cubicBezTo>
                    <a:pt x="346" y="185"/>
                    <a:pt x="345" y="186"/>
                    <a:pt x="345" y="188"/>
                  </a:cubicBezTo>
                  <a:cubicBezTo>
                    <a:pt x="346" y="189"/>
                    <a:pt x="346" y="189"/>
                    <a:pt x="346" y="189"/>
                  </a:cubicBezTo>
                  <a:cubicBezTo>
                    <a:pt x="350" y="194"/>
                    <a:pt x="350" y="194"/>
                    <a:pt x="350" y="194"/>
                  </a:cubicBezTo>
                  <a:cubicBezTo>
                    <a:pt x="350" y="200"/>
                    <a:pt x="350" y="200"/>
                    <a:pt x="350" y="200"/>
                  </a:cubicBezTo>
                  <a:cubicBezTo>
                    <a:pt x="350" y="200"/>
                    <a:pt x="350" y="202"/>
                    <a:pt x="350" y="204"/>
                  </a:cubicBezTo>
                  <a:cubicBezTo>
                    <a:pt x="350" y="205"/>
                    <a:pt x="349" y="207"/>
                    <a:pt x="347" y="207"/>
                  </a:cubicBezTo>
                  <a:cubicBezTo>
                    <a:pt x="345" y="207"/>
                    <a:pt x="345" y="210"/>
                    <a:pt x="344" y="210"/>
                  </a:cubicBezTo>
                  <a:cubicBezTo>
                    <a:pt x="343" y="211"/>
                    <a:pt x="341" y="208"/>
                    <a:pt x="340" y="211"/>
                  </a:cubicBezTo>
                  <a:cubicBezTo>
                    <a:pt x="339" y="215"/>
                    <a:pt x="337" y="218"/>
                    <a:pt x="337" y="219"/>
                  </a:cubicBezTo>
                  <a:cubicBezTo>
                    <a:pt x="336" y="220"/>
                    <a:pt x="333" y="221"/>
                    <a:pt x="333" y="223"/>
                  </a:cubicBezTo>
                  <a:cubicBezTo>
                    <a:pt x="332" y="225"/>
                    <a:pt x="332" y="223"/>
                    <a:pt x="330" y="228"/>
                  </a:cubicBezTo>
                  <a:cubicBezTo>
                    <a:pt x="328" y="233"/>
                    <a:pt x="327" y="235"/>
                    <a:pt x="327" y="235"/>
                  </a:cubicBezTo>
                  <a:cubicBezTo>
                    <a:pt x="318" y="247"/>
                    <a:pt x="318" y="247"/>
                    <a:pt x="318" y="247"/>
                  </a:cubicBezTo>
                  <a:cubicBezTo>
                    <a:pt x="318" y="247"/>
                    <a:pt x="313" y="255"/>
                    <a:pt x="313" y="256"/>
                  </a:cubicBezTo>
                  <a:cubicBezTo>
                    <a:pt x="313" y="257"/>
                    <a:pt x="313" y="261"/>
                    <a:pt x="313" y="261"/>
                  </a:cubicBezTo>
                  <a:cubicBezTo>
                    <a:pt x="317" y="265"/>
                    <a:pt x="317" y="265"/>
                    <a:pt x="317" y="265"/>
                  </a:cubicBezTo>
                  <a:cubicBezTo>
                    <a:pt x="317" y="269"/>
                    <a:pt x="317" y="269"/>
                    <a:pt x="317" y="269"/>
                  </a:cubicBezTo>
                  <a:cubicBezTo>
                    <a:pt x="317" y="269"/>
                    <a:pt x="317" y="272"/>
                    <a:pt x="318" y="273"/>
                  </a:cubicBezTo>
                  <a:cubicBezTo>
                    <a:pt x="319" y="273"/>
                    <a:pt x="319" y="273"/>
                    <a:pt x="319" y="273"/>
                  </a:cubicBezTo>
                  <a:cubicBezTo>
                    <a:pt x="318" y="276"/>
                    <a:pt x="318" y="276"/>
                    <a:pt x="318" y="276"/>
                  </a:cubicBezTo>
                  <a:cubicBezTo>
                    <a:pt x="318" y="276"/>
                    <a:pt x="319" y="279"/>
                    <a:pt x="320" y="279"/>
                  </a:cubicBezTo>
                  <a:cubicBezTo>
                    <a:pt x="320" y="279"/>
                    <a:pt x="322" y="280"/>
                    <a:pt x="322" y="280"/>
                  </a:cubicBezTo>
                  <a:cubicBezTo>
                    <a:pt x="322" y="280"/>
                    <a:pt x="324" y="282"/>
                    <a:pt x="324" y="282"/>
                  </a:cubicBezTo>
                  <a:cubicBezTo>
                    <a:pt x="325" y="283"/>
                    <a:pt x="324" y="285"/>
                    <a:pt x="324" y="285"/>
                  </a:cubicBezTo>
                  <a:cubicBezTo>
                    <a:pt x="324" y="285"/>
                    <a:pt x="324" y="286"/>
                    <a:pt x="323" y="286"/>
                  </a:cubicBezTo>
                  <a:cubicBezTo>
                    <a:pt x="322" y="286"/>
                    <a:pt x="322" y="286"/>
                    <a:pt x="320" y="286"/>
                  </a:cubicBezTo>
                  <a:cubicBezTo>
                    <a:pt x="319" y="285"/>
                    <a:pt x="316" y="285"/>
                    <a:pt x="315" y="285"/>
                  </a:cubicBezTo>
                  <a:cubicBezTo>
                    <a:pt x="314" y="285"/>
                    <a:pt x="314" y="285"/>
                    <a:pt x="314" y="285"/>
                  </a:cubicBezTo>
                  <a:cubicBezTo>
                    <a:pt x="313" y="285"/>
                    <a:pt x="313" y="285"/>
                    <a:pt x="312" y="286"/>
                  </a:cubicBezTo>
                  <a:cubicBezTo>
                    <a:pt x="312" y="285"/>
                    <a:pt x="312" y="285"/>
                    <a:pt x="312" y="285"/>
                  </a:cubicBezTo>
                  <a:cubicBezTo>
                    <a:pt x="312" y="284"/>
                    <a:pt x="312" y="283"/>
                    <a:pt x="312" y="283"/>
                  </a:cubicBezTo>
                  <a:cubicBezTo>
                    <a:pt x="312" y="283"/>
                    <a:pt x="309" y="283"/>
                    <a:pt x="309" y="283"/>
                  </a:cubicBezTo>
                  <a:cubicBezTo>
                    <a:pt x="308" y="283"/>
                    <a:pt x="307" y="283"/>
                    <a:pt x="307" y="283"/>
                  </a:cubicBezTo>
                  <a:cubicBezTo>
                    <a:pt x="307" y="283"/>
                    <a:pt x="305" y="282"/>
                    <a:pt x="305" y="282"/>
                  </a:cubicBezTo>
                  <a:cubicBezTo>
                    <a:pt x="305" y="282"/>
                    <a:pt x="304" y="282"/>
                    <a:pt x="304" y="282"/>
                  </a:cubicBezTo>
                  <a:cubicBezTo>
                    <a:pt x="304" y="281"/>
                    <a:pt x="303" y="282"/>
                    <a:pt x="303" y="282"/>
                  </a:cubicBezTo>
                  <a:cubicBezTo>
                    <a:pt x="302" y="282"/>
                    <a:pt x="302" y="282"/>
                    <a:pt x="302" y="282"/>
                  </a:cubicBezTo>
                  <a:cubicBezTo>
                    <a:pt x="300" y="282"/>
                    <a:pt x="300" y="282"/>
                    <a:pt x="300" y="282"/>
                  </a:cubicBezTo>
                  <a:cubicBezTo>
                    <a:pt x="300" y="282"/>
                    <a:pt x="300" y="281"/>
                    <a:pt x="300" y="281"/>
                  </a:cubicBezTo>
                  <a:cubicBezTo>
                    <a:pt x="300" y="280"/>
                    <a:pt x="299" y="281"/>
                    <a:pt x="299" y="281"/>
                  </a:cubicBezTo>
                  <a:cubicBezTo>
                    <a:pt x="299" y="281"/>
                    <a:pt x="297" y="281"/>
                    <a:pt x="297" y="281"/>
                  </a:cubicBezTo>
                  <a:cubicBezTo>
                    <a:pt x="297" y="280"/>
                    <a:pt x="296" y="280"/>
                    <a:pt x="296" y="280"/>
                  </a:cubicBezTo>
                  <a:cubicBezTo>
                    <a:pt x="296" y="280"/>
                    <a:pt x="293" y="280"/>
                    <a:pt x="292" y="280"/>
                  </a:cubicBezTo>
                  <a:cubicBezTo>
                    <a:pt x="292" y="279"/>
                    <a:pt x="292" y="279"/>
                    <a:pt x="292" y="279"/>
                  </a:cubicBezTo>
                  <a:cubicBezTo>
                    <a:pt x="292" y="279"/>
                    <a:pt x="292" y="278"/>
                    <a:pt x="292" y="277"/>
                  </a:cubicBezTo>
                  <a:cubicBezTo>
                    <a:pt x="292" y="277"/>
                    <a:pt x="291" y="277"/>
                    <a:pt x="291" y="276"/>
                  </a:cubicBezTo>
                  <a:cubicBezTo>
                    <a:pt x="291" y="276"/>
                    <a:pt x="290" y="275"/>
                    <a:pt x="290" y="275"/>
                  </a:cubicBezTo>
                  <a:cubicBezTo>
                    <a:pt x="290" y="274"/>
                    <a:pt x="289" y="274"/>
                    <a:pt x="289" y="273"/>
                  </a:cubicBezTo>
                  <a:cubicBezTo>
                    <a:pt x="289" y="273"/>
                    <a:pt x="288" y="274"/>
                    <a:pt x="288" y="274"/>
                  </a:cubicBezTo>
                  <a:cubicBezTo>
                    <a:pt x="287" y="274"/>
                    <a:pt x="286" y="273"/>
                    <a:pt x="286" y="273"/>
                  </a:cubicBezTo>
                  <a:cubicBezTo>
                    <a:pt x="285" y="272"/>
                    <a:pt x="285" y="272"/>
                    <a:pt x="285" y="272"/>
                  </a:cubicBezTo>
                  <a:cubicBezTo>
                    <a:pt x="285" y="272"/>
                    <a:pt x="284" y="272"/>
                    <a:pt x="283" y="272"/>
                  </a:cubicBezTo>
                  <a:cubicBezTo>
                    <a:pt x="283" y="272"/>
                    <a:pt x="283" y="274"/>
                    <a:pt x="283" y="274"/>
                  </a:cubicBezTo>
                  <a:cubicBezTo>
                    <a:pt x="283" y="274"/>
                    <a:pt x="282" y="274"/>
                    <a:pt x="281" y="273"/>
                  </a:cubicBezTo>
                  <a:cubicBezTo>
                    <a:pt x="281" y="273"/>
                    <a:pt x="280" y="272"/>
                    <a:pt x="279" y="272"/>
                  </a:cubicBezTo>
                  <a:cubicBezTo>
                    <a:pt x="279" y="272"/>
                    <a:pt x="278" y="272"/>
                    <a:pt x="277" y="271"/>
                  </a:cubicBezTo>
                  <a:cubicBezTo>
                    <a:pt x="277" y="271"/>
                    <a:pt x="276" y="271"/>
                    <a:pt x="276" y="271"/>
                  </a:cubicBezTo>
                  <a:cubicBezTo>
                    <a:pt x="276" y="271"/>
                    <a:pt x="272" y="272"/>
                    <a:pt x="272" y="272"/>
                  </a:cubicBezTo>
                  <a:cubicBezTo>
                    <a:pt x="272" y="272"/>
                    <a:pt x="272" y="273"/>
                    <a:pt x="271" y="273"/>
                  </a:cubicBezTo>
                  <a:cubicBezTo>
                    <a:pt x="271" y="274"/>
                    <a:pt x="270" y="273"/>
                    <a:pt x="270" y="273"/>
                  </a:cubicBezTo>
                  <a:cubicBezTo>
                    <a:pt x="270" y="273"/>
                    <a:pt x="269" y="273"/>
                    <a:pt x="268" y="273"/>
                  </a:cubicBezTo>
                  <a:cubicBezTo>
                    <a:pt x="268" y="273"/>
                    <a:pt x="267" y="273"/>
                    <a:pt x="267" y="273"/>
                  </a:cubicBezTo>
                  <a:cubicBezTo>
                    <a:pt x="267" y="273"/>
                    <a:pt x="266" y="272"/>
                    <a:pt x="265" y="272"/>
                  </a:cubicBezTo>
                  <a:cubicBezTo>
                    <a:pt x="265" y="272"/>
                    <a:pt x="264" y="272"/>
                    <a:pt x="264" y="272"/>
                  </a:cubicBezTo>
                  <a:cubicBezTo>
                    <a:pt x="264" y="272"/>
                    <a:pt x="263" y="273"/>
                    <a:pt x="263" y="273"/>
                  </a:cubicBezTo>
                  <a:cubicBezTo>
                    <a:pt x="262" y="274"/>
                    <a:pt x="262" y="274"/>
                    <a:pt x="262" y="274"/>
                  </a:cubicBezTo>
                  <a:cubicBezTo>
                    <a:pt x="262" y="275"/>
                    <a:pt x="262" y="275"/>
                    <a:pt x="262" y="275"/>
                  </a:cubicBezTo>
                  <a:cubicBezTo>
                    <a:pt x="260" y="274"/>
                    <a:pt x="260" y="274"/>
                    <a:pt x="260" y="274"/>
                  </a:cubicBezTo>
                  <a:cubicBezTo>
                    <a:pt x="260" y="274"/>
                    <a:pt x="259" y="274"/>
                    <a:pt x="258" y="274"/>
                  </a:cubicBezTo>
                  <a:cubicBezTo>
                    <a:pt x="256" y="275"/>
                    <a:pt x="257" y="276"/>
                    <a:pt x="257" y="276"/>
                  </a:cubicBezTo>
                  <a:cubicBezTo>
                    <a:pt x="258" y="276"/>
                    <a:pt x="259" y="278"/>
                    <a:pt x="259" y="278"/>
                  </a:cubicBezTo>
                  <a:cubicBezTo>
                    <a:pt x="259" y="278"/>
                    <a:pt x="256" y="279"/>
                    <a:pt x="256" y="279"/>
                  </a:cubicBezTo>
                  <a:cubicBezTo>
                    <a:pt x="255" y="280"/>
                    <a:pt x="255" y="280"/>
                    <a:pt x="255" y="281"/>
                  </a:cubicBezTo>
                  <a:cubicBezTo>
                    <a:pt x="255" y="281"/>
                    <a:pt x="254" y="282"/>
                    <a:pt x="254" y="283"/>
                  </a:cubicBezTo>
                  <a:cubicBezTo>
                    <a:pt x="254" y="283"/>
                    <a:pt x="253" y="282"/>
                    <a:pt x="252" y="282"/>
                  </a:cubicBezTo>
                  <a:cubicBezTo>
                    <a:pt x="251" y="282"/>
                    <a:pt x="251" y="281"/>
                    <a:pt x="251" y="281"/>
                  </a:cubicBezTo>
                  <a:cubicBezTo>
                    <a:pt x="250" y="282"/>
                    <a:pt x="250" y="282"/>
                    <a:pt x="250" y="282"/>
                  </a:cubicBezTo>
                  <a:cubicBezTo>
                    <a:pt x="249" y="282"/>
                    <a:pt x="249" y="282"/>
                    <a:pt x="249" y="282"/>
                  </a:cubicBezTo>
                  <a:cubicBezTo>
                    <a:pt x="249" y="282"/>
                    <a:pt x="248" y="281"/>
                    <a:pt x="248" y="280"/>
                  </a:cubicBezTo>
                  <a:cubicBezTo>
                    <a:pt x="248" y="280"/>
                    <a:pt x="248" y="280"/>
                    <a:pt x="248" y="280"/>
                  </a:cubicBezTo>
                  <a:cubicBezTo>
                    <a:pt x="247" y="280"/>
                    <a:pt x="246" y="280"/>
                    <a:pt x="246" y="279"/>
                  </a:cubicBezTo>
                  <a:cubicBezTo>
                    <a:pt x="245" y="277"/>
                    <a:pt x="245" y="277"/>
                    <a:pt x="245" y="277"/>
                  </a:cubicBezTo>
                  <a:cubicBezTo>
                    <a:pt x="245" y="277"/>
                    <a:pt x="243" y="278"/>
                    <a:pt x="243" y="279"/>
                  </a:cubicBezTo>
                  <a:cubicBezTo>
                    <a:pt x="242" y="279"/>
                    <a:pt x="243" y="279"/>
                    <a:pt x="242" y="278"/>
                  </a:cubicBezTo>
                  <a:cubicBezTo>
                    <a:pt x="241" y="278"/>
                    <a:pt x="241" y="279"/>
                    <a:pt x="241" y="279"/>
                  </a:cubicBezTo>
                  <a:cubicBezTo>
                    <a:pt x="241" y="279"/>
                    <a:pt x="241" y="279"/>
                    <a:pt x="241" y="279"/>
                  </a:cubicBezTo>
                  <a:cubicBezTo>
                    <a:pt x="241" y="280"/>
                    <a:pt x="240" y="280"/>
                    <a:pt x="240" y="280"/>
                  </a:cubicBezTo>
                  <a:cubicBezTo>
                    <a:pt x="240" y="281"/>
                    <a:pt x="239" y="280"/>
                    <a:pt x="239" y="280"/>
                  </a:cubicBezTo>
                  <a:cubicBezTo>
                    <a:pt x="238" y="280"/>
                    <a:pt x="237" y="280"/>
                    <a:pt x="237" y="280"/>
                  </a:cubicBezTo>
                  <a:cubicBezTo>
                    <a:pt x="237" y="280"/>
                    <a:pt x="237" y="279"/>
                    <a:pt x="237" y="279"/>
                  </a:cubicBezTo>
                  <a:cubicBezTo>
                    <a:pt x="235" y="280"/>
                    <a:pt x="235" y="280"/>
                    <a:pt x="235" y="280"/>
                  </a:cubicBezTo>
                  <a:cubicBezTo>
                    <a:pt x="235" y="280"/>
                    <a:pt x="235" y="281"/>
                    <a:pt x="235" y="281"/>
                  </a:cubicBezTo>
                  <a:cubicBezTo>
                    <a:pt x="235" y="281"/>
                    <a:pt x="234" y="281"/>
                    <a:pt x="233" y="282"/>
                  </a:cubicBezTo>
                  <a:cubicBezTo>
                    <a:pt x="231" y="282"/>
                    <a:pt x="232" y="281"/>
                    <a:pt x="231" y="282"/>
                  </a:cubicBezTo>
                  <a:cubicBezTo>
                    <a:pt x="231" y="282"/>
                    <a:pt x="231" y="282"/>
                    <a:pt x="231" y="283"/>
                  </a:cubicBezTo>
                  <a:cubicBezTo>
                    <a:pt x="231" y="283"/>
                    <a:pt x="232" y="283"/>
                    <a:pt x="231" y="284"/>
                  </a:cubicBezTo>
                  <a:cubicBezTo>
                    <a:pt x="230" y="285"/>
                    <a:pt x="230" y="284"/>
                    <a:pt x="230" y="284"/>
                  </a:cubicBezTo>
                  <a:cubicBezTo>
                    <a:pt x="229" y="284"/>
                    <a:pt x="228" y="285"/>
                    <a:pt x="228" y="285"/>
                  </a:cubicBezTo>
                  <a:cubicBezTo>
                    <a:pt x="228" y="285"/>
                    <a:pt x="228" y="286"/>
                    <a:pt x="228" y="286"/>
                  </a:cubicBezTo>
                  <a:cubicBezTo>
                    <a:pt x="228" y="286"/>
                    <a:pt x="227" y="286"/>
                    <a:pt x="226" y="286"/>
                  </a:cubicBezTo>
                  <a:cubicBezTo>
                    <a:pt x="225" y="286"/>
                    <a:pt x="226" y="287"/>
                    <a:pt x="226" y="287"/>
                  </a:cubicBezTo>
                  <a:cubicBezTo>
                    <a:pt x="226" y="287"/>
                    <a:pt x="226" y="288"/>
                    <a:pt x="225" y="289"/>
                  </a:cubicBezTo>
                  <a:cubicBezTo>
                    <a:pt x="225" y="289"/>
                    <a:pt x="225" y="290"/>
                    <a:pt x="225" y="291"/>
                  </a:cubicBezTo>
                  <a:cubicBezTo>
                    <a:pt x="225" y="291"/>
                    <a:pt x="225" y="291"/>
                    <a:pt x="225" y="293"/>
                  </a:cubicBezTo>
                  <a:cubicBezTo>
                    <a:pt x="225" y="294"/>
                    <a:pt x="225" y="294"/>
                    <a:pt x="225" y="294"/>
                  </a:cubicBezTo>
                  <a:cubicBezTo>
                    <a:pt x="225" y="294"/>
                    <a:pt x="224" y="294"/>
                    <a:pt x="224" y="294"/>
                  </a:cubicBezTo>
                  <a:cubicBezTo>
                    <a:pt x="224" y="293"/>
                    <a:pt x="223" y="294"/>
                    <a:pt x="223" y="294"/>
                  </a:cubicBezTo>
                  <a:cubicBezTo>
                    <a:pt x="223" y="294"/>
                    <a:pt x="222" y="293"/>
                    <a:pt x="222" y="292"/>
                  </a:cubicBezTo>
                  <a:cubicBezTo>
                    <a:pt x="222" y="292"/>
                    <a:pt x="221" y="292"/>
                    <a:pt x="221" y="292"/>
                  </a:cubicBezTo>
                  <a:cubicBezTo>
                    <a:pt x="221" y="292"/>
                    <a:pt x="219" y="293"/>
                    <a:pt x="219" y="293"/>
                  </a:cubicBezTo>
                  <a:cubicBezTo>
                    <a:pt x="219" y="293"/>
                    <a:pt x="219" y="294"/>
                    <a:pt x="219" y="294"/>
                  </a:cubicBezTo>
                  <a:cubicBezTo>
                    <a:pt x="218" y="294"/>
                    <a:pt x="216" y="295"/>
                    <a:pt x="216" y="295"/>
                  </a:cubicBezTo>
                  <a:cubicBezTo>
                    <a:pt x="216" y="295"/>
                    <a:pt x="215" y="295"/>
                    <a:pt x="215" y="295"/>
                  </a:cubicBezTo>
                  <a:cubicBezTo>
                    <a:pt x="214" y="294"/>
                    <a:pt x="214" y="294"/>
                    <a:pt x="214" y="294"/>
                  </a:cubicBezTo>
                  <a:cubicBezTo>
                    <a:pt x="214" y="293"/>
                    <a:pt x="214" y="293"/>
                    <a:pt x="214" y="293"/>
                  </a:cubicBezTo>
                  <a:cubicBezTo>
                    <a:pt x="216" y="291"/>
                    <a:pt x="216" y="291"/>
                    <a:pt x="216" y="291"/>
                  </a:cubicBezTo>
                  <a:cubicBezTo>
                    <a:pt x="215" y="288"/>
                    <a:pt x="215" y="288"/>
                    <a:pt x="215" y="288"/>
                  </a:cubicBezTo>
                  <a:cubicBezTo>
                    <a:pt x="213" y="286"/>
                    <a:pt x="213" y="286"/>
                    <a:pt x="213" y="286"/>
                  </a:cubicBezTo>
                  <a:cubicBezTo>
                    <a:pt x="213" y="285"/>
                    <a:pt x="213" y="285"/>
                    <a:pt x="213" y="285"/>
                  </a:cubicBezTo>
                  <a:cubicBezTo>
                    <a:pt x="210" y="285"/>
                    <a:pt x="210" y="285"/>
                    <a:pt x="210" y="285"/>
                  </a:cubicBezTo>
                  <a:cubicBezTo>
                    <a:pt x="208" y="284"/>
                    <a:pt x="208" y="284"/>
                    <a:pt x="208" y="284"/>
                  </a:cubicBezTo>
                  <a:cubicBezTo>
                    <a:pt x="207" y="283"/>
                    <a:pt x="207" y="283"/>
                    <a:pt x="207" y="283"/>
                  </a:cubicBezTo>
                  <a:cubicBezTo>
                    <a:pt x="204" y="281"/>
                    <a:pt x="204" y="281"/>
                    <a:pt x="204" y="281"/>
                  </a:cubicBezTo>
                  <a:cubicBezTo>
                    <a:pt x="202" y="275"/>
                    <a:pt x="202" y="275"/>
                    <a:pt x="202" y="275"/>
                  </a:cubicBezTo>
                  <a:cubicBezTo>
                    <a:pt x="199" y="275"/>
                    <a:pt x="199" y="275"/>
                    <a:pt x="199" y="275"/>
                  </a:cubicBezTo>
                  <a:cubicBezTo>
                    <a:pt x="199" y="275"/>
                    <a:pt x="197" y="277"/>
                    <a:pt x="197" y="278"/>
                  </a:cubicBezTo>
                  <a:cubicBezTo>
                    <a:pt x="197" y="279"/>
                    <a:pt x="195" y="279"/>
                    <a:pt x="195" y="279"/>
                  </a:cubicBezTo>
                  <a:cubicBezTo>
                    <a:pt x="193" y="282"/>
                    <a:pt x="193" y="282"/>
                    <a:pt x="193" y="282"/>
                  </a:cubicBezTo>
                  <a:cubicBezTo>
                    <a:pt x="193" y="282"/>
                    <a:pt x="193" y="286"/>
                    <a:pt x="193" y="287"/>
                  </a:cubicBezTo>
                  <a:cubicBezTo>
                    <a:pt x="193" y="288"/>
                    <a:pt x="191" y="286"/>
                    <a:pt x="191" y="286"/>
                  </a:cubicBezTo>
                  <a:cubicBezTo>
                    <a:pt x="191" y="286"/>
                    <a:pt x="189" y="287"/>
                    <a:pt x="188" y="288"/>
                  </a:cubicBezTo>
                  <a:cubicBezTo>
                    <a:pt x="187" y="289"/>
                    <a:pt x="185" y="289"/>
                    <a:pt x="185" y="289"/>
                  </a:cubicBezTo>
                  <a:cubicBezTo>
                    <a:pt x="185" y="289"/>
                    <a:pt x="184" y="287"/>
                    <a:pt x="183" y="286"/>
                  </a:cubicBezTo>
                  <a:cubicBezTo>
                    <a:pt x="183" y="286"/>
                    <a:pt x="183" y="285"/>
                    <a:pt x="183" y="283"/>
                  </a:cubicBezTo>
                  <a:cubicBezTo>
                    <a:pt x="183" y="282"/>
                    <a:pt x="181" y="284"/>
                    <a:pt x="181" y="284"/>
                  </a:cubicBezTo>
                  <a:cubicBezTo>
                    <a:pt x="181" y="284"/>
                    <a:pt x="181" y="284"/>
                    <a:pt x="181" y="284"/>
                  </a:cubicBezTo>
                  <a:cubicBezTo>
                    <a:pt x="181" y="283"/>
                    <a:pt x="181" y="283"/>
                    <a:pt x="181" y="283"/>
                  </a:cubicBezTo>
                  <a:cubicBezTo>
                    <a:pt x="180" y="281"/>
                    <a:pt x="179" y="280"/>
                    <a:pt x="179" y="280"/>
                  </a:cubicBezTo>
                  <a:cubicBezTo>
                    <a:pt x="179" y="280"/>
                    <a:pt x="178" y="278"/>
                    <a:pt x="178" y="276"/>
                  </a:cubicBezTo>
                  <a:cubicBezTo>
                    <a:pt x="178" y="275"/>
                    <a:pt x="174" y="273"/>
                    <a:pt x="174" y="273"/>
                  </a:cubicBezTo>
                  <a:cubicBezTo>
                    <a:pt x="174" y="273"/>
                    <a:pt x="175" y="275"/>
                    <a:pt x="173" y="273"/>
                  </a:cubicBezTo>
                  <a:cubicBezTo>
                    <a:pt x="171" y="270"/>
                    <a:pt x="169" y="270"/>
                    <a:pt x="169" y="270"/>
                  </a:cubicBezTo>
                  <a:cubicBezTo>
                    <a:pt x="168" y="262"/>
                    <a:pt x="168" y="262"/>
                    <a:pt x="168" y="262"/>
                  </a:cubicBezTo>
                  <a:cubicBezTo>
                    <a:pt x="160" y="264"/>
                    <a:pt x="160" y="264"/>
                    <a:pt x="160" y="264"/>
                  </a:cubicBezTo>
                  <a:cubicBezTo>
                    <a:pt x="160" y="264"/>
                    <a:pt x="155" y="262"/>
                    <a:pt x="154" y="261"/>
                  </a:cubicBezTo>
                  <a:cubicBezTo>
                    <a:pt x="153" y="260"/>
                    <a:pt x="150" y="259"/>
                    <a:pt x="150" y="259"/>
                  </a:cubicBezTo>
                  <a:cubicBezTo>
                    <a:pt x="147" y="262"/>
                    <a:pt x="147" y="262"/>
                    <a:pt x="147" y="262"/>
                  </a:cubicBezTo>
                  <a:cubicBezTo>
                    <a:pt x="144" y="262"/>
                    <a:pt x="144" y="262"/>
                    <a:pt x="144" y="262"/>
                  </a:cubicBezTo>
                  <a:cubicBezTo>
                    <a:pt x="144" y="262"/>
                    <a:pt x="140" y="261"/>
                    <a:pt x="139" y="260"/>
                  </a:cubicBezTo>
                  <a:cubicBezTo>
                    <a:pt x="137" y="258"/>
                    <a:pt x="138" y="257"/>
                    <a:pt x="137" y="257"/>
                  </a:cubicBezTo>
                  <a:cubicBezTo>
                    <a:pt x="135" y="257"/>
                    <a:pt x="134" y="255"/>
                    <a:pt x="134" y="255"/>
                  </a:cubicBezTo>
                  <a:cubicBezTo>
                    <a:pt x="134" y="255"/>
                    <a:pt x="136" y="252"/>
                    <a:pt x="137" y="251"/>
                  </a:cubicBezTo>
                  <a:cubicBezTo>
                    <a:pt x="137" y="250"/>
                    <a:pt x="139" y="251"/>
                    <a:pt x="138" y="248"/>
                  </a:cubicBezTo>
                  <a:cubicBezTo>
                    <a:pt x="136" y="246"/>
                    <a:pt x="135" y="245"/>
                    <a:pt x="135" y="245"/>
                  </a:cubicBezTo>
                  <a:cubicBezTo>
                    <a:pt x="135" y="245"/>
                    <a:pt x="135" y="247"/>
                    <a:pt x="133" y="248"/>
                  </a:cubicBezTo>
                  <a:cubicBezTo>
                    <a:pt x="131" y="248"/>
                    <a:pt x="128" y="249"/>
                    <a:pt x="128" y="249"/>
                  </a:cubicBezTo>
                  <a:cubicBezTo>
                    <a:pt x="117" y="244"/>
                    <a:pt x="117" y="244"/>
                    <a:pt x="117" y="244"/>
                  </a:cubicBezTo>
                  <a:cubicBezTo>
                    <a:pt x="117" y="244"/>
                    <a:pt x="114" y="243"/>
                    <a:pt x="113" y="243"/>
                  </a:cubicBezTo>
                  <a:cubicBezTo>
                    <a:pt x="112" y="244"/>
                    <a:pt x="108" y="243"/>
                    <a:pt x="108" y="243"/>
                  </a:cubicBezTo>
                  <a:cubicBezTo>
                    <a:pt x="110" y="247"/>
                    <a:pt x="110" y="247"/>
                    <a:pt x="110" y="247"/>
                  </a:cubicBezTo>
                  <a:cubicBezTo>
                    <a:pt x="112" y="253"/>
                    <a:pt x="112" y="253"/>
                    <a:pt x="112" y="253"/>
                  </a:cubicBezTo>
                  <a:cubicBezTo>
                    <a:pt x="106" y="255"/>
                    <a:pt x="106" y="255"/>
                    <a:pt x="106" y="255"/>
                  </a:cubicBezTo>
                  <a:cubicBezTo>
                    <a:pt x="105" y="260"/>
                    <a:pt x="105" y="260"/>
                    <a:pt x="105" y="260"/>
                  </a:cubicBezTo>
                  <a:cubicBezTo>
                    <a:pt x="105" y="260"/>
                    <a:pt x="99" y="264"/>
                    <a:pt x="99" y="262"/>
                  </a:cubicBezTo>
                  <a:cubicBezTo>
                    <a:pt x="98" y="261"/>
                    <a:pt x="97" y="257"/>
                    <a:pt x="97" y="257"/>
                  </a:cubicBezTo>
                  <a:cubicBezTo>
                    <a:pt x="97" y="257"/>
                    <a:pt x="96" y="255"/>
                    <a:pt x="95" y="254"/>
                  </a:cubicBezTo>
                  <a:cubicBezTo>
                    <a:pt x="93" y="253"/>
                    <a:pt x="92" y="252"/>
                    <a:pt x="92" y="252"/>
                  </a:cubicBezTo>
                  <a:cubicBezTo>
                    <a:pt x="89" y="251"/>
                    <a:pt x="89" y="251"/>
                    <a:pt x="89" y="251"/>
                  </a:cubicBezTo>
                  <a:cubicBezTo>
                    <a:pt x="89" y="251"/>
                    <a:pt x="88" y="247"/>
                    <a:pt x="87" y="247"/>
                  </a:cubicBezTo>
                  <a:cubicBezTo>
                    <a:pt x="86" y="247"/>
                    <a:pt x="85" y="247"/>
                    <a:pt x="85" y="247"/>
                  </a:cubicBezTo>
                  <a:cubicBezTo>
                    <a:pt x="85" y="244"/>
                    <a:pt x="85" y="244"/>
                    <a:pt x="85" y="244"/>
                  </a:cubicBezTo>
                  <a:cubicBezTo>
                    <a:pt x="87" y="241"/>
                    <a:pt x="87" y="241"/>
                    <a:pt x="87" y="241"/>
                  </a:cubicBezTo>
                  <a:cubicBezTo>
                    <a:pt x="87" y="241"/>
                    <a:pt x="88" y="242"/>
                    <a:pt x="88" y="238"/>
                  </a:cubicBezTo>
                  <a:cubicBezTo>
                    <a:pt x="89" y="233"/>
                    <a:pt x="86" y="233"/>
                    <a:pt x="86" y="233"/>
                  </a:cubicBezTo>
                  <a:cubicBezTo>
                    <a:pt x="83" y="234"/>
                    <a:pt x="83" y="234"/>
                    <a:pt x="83" y="234"/>
                  </a:cubicBezTo>
                  <a:cubicBezTo>
                    <a:pt x="79" y="236"/>
                    <a:pt x="79" y="236"/>
                    <a:pt x="79" y="236"/>
                  </a:cubicBezTo>
                  <a:cubicBezTo>
                    <a:pt x="77" y="236"/>
                    <a:pt x="77" y="236"/>
                    <a:pt x="77" y="236"/>
                  </a:cubicBezTo>
                  <a:cubicBezTo>
                    <a:pt x="76" y="236"/>
                    <a:pt x="74" y="233"/>
                    <a:pt x="74" y="233"/>
                  </a:cubicBezTo>
                  <a:cubicBezTo>
                    <a:pt x="74" y="233"/>
                    <a:pt x="76" y="230"/>
                    <a:pt x="73" y="233"/>
                  </a:cubicBezTo>
                  <a:cubicBezTo>
                    <a:pt x="70" y="236"/>
                    <a:pt x="68" y="232"/>
                    <a:pt x="68" y="232"/>
                  </a:cubicBezTo>
                  <a:cubicBezTo>
                    <a:pt x="67" y="231"/>
                    <a:pt x="67" y="231"/>
                    <a:pt x="67" y="231"/>
                  </a:cubicBezTo>
                  <a:cubicBezTo>
                    <a:pt x="67" y="231"/>
                    <a:pt x="67" y="231"/>
                    <a:pt x="66" y="231"/>
                  </a:cubicBezTo>
                  <a:cubicBezTo>
                    <a:pt x="65" y="232"/>
                    <a:pt x="62" y="232"/>
                    <a:pt x="62" y="231"/>
                  </a:cubicBezTo>
                  <a:cubicBezTo>
                    <a:pt x="61" y="229"/>
                    <a:pt x="59" y="228"/>
                    <a:pt x="59" y="228"/>
                  </a:cubicBezTo>
                  <a:cubicBezTo>
                    <a:pt x="56" y="229"/>
                    <a:pt x="56" y="229"/>
                    <a:pt x="56" y="229"/>
                  </a:cubicBezTo>
                  <a:cubicBezTo>
                    <a:pt x="56" y="229"/>
                    <a:pt x="54" y="229"/>
                    <a:pt x="53" y="229"/>
                  </a:cubicBezTo>
                  <a:cubicBezTo>
                    <a:pt x="53" y="228"/>
                    <a:pt x="53" y="227"/>
                    <a:pt x="51" y="226"/>
                  </a:cubicBezTo>
                  <a:cubicBezTo>
                    <a:pt x="49" y="225"/>
                    <a:pt x="48" y="222"/>
                    <a:pt x="48" y="222"/>
                  </a:cubicBezTo>
                  <a:cubicBezTo>
                    <a:pt x="48" y="222"/>
                    <a:pt x="49" y="220"/>
                    <a:pt x="47" y="220"/>
                  </a:cubicBezTo>
                  <a:cubicBezTo>
                    <a:pt x="46" y="220"/>
                    <a:pt x="44" y="219"/>
                    <a:pt x="44" y="219"/>
                  </a:cubicBezTo>
                  <a:cubicBezTo>
                    <a:pt x="44" y="219"/>
                    <a:pt x="41" y="217"/>
                    <a:pt x="41" y="218"/>
                  </a:cubicBezTo>
                  <a:cubicBezTo>
                    <a:pt x="40" y="219"/>
                    <a:pt x="40" y="221"/>
                    <a:pt x="40" y="222"/>
                  </a:cubicBezTo>
                  <a:cubicBezTo>
                    <a:pt x="40" y="222"/>
                    <a:pt x="41" y="225"/>
                    <a:pt x="41" y="225"/>
                  </a:cubicBezTo>
                  <a:cubicBezTo>
                    <a:pt x="41" y="225"/>
                    <a:pt x="37" y="227"/>
                    <a:pt x="36" y="227"/>
                  </a:cubicBezTo>
                  <a:cubicBezTo>
                    <a:pt x="35" y="227"/>
                    <a:pt x="34" y="228"/>
                    <a:pt x="34" y="226"/>
                  </a:cubicBezTo>
                  <a:cubicBezTo>
                    <a:pt x="34" y="225"/>
                    <a:pt x="36" y="220"/>
                    <a:pt x="36" y="220"/>
                  </a:cubicBezTo>
                  <a:cubicBezTo>
                    <a:pt x="37" y="219"/>
                    <a:pt x="38" y="218"/>
                    <a:pt x="38" y="218"/>
                  </a:cubicBezTo>
                  <a:cubicBezTo>
                    <a:pt x="38" y="218"/>
                    <a:pt x="37" y="216"/>
                    <a:pt x="37" y="215"/>
                  </a:cubicBezTo>
                  <a:cubicBezTo>
                    <a:pt x="37" y="214"/>
                    <a:pt x="36" y="214"/>
                    <a:pt x="38" y="211"/>
                  </a:cubicBezTo>
                  <a:cubicBezTo>
                    <a:pt x="41" y="208"/>
                    <a:pt x="41" y="206"/>
                    <a:pt x="41" y="206"/>
                  </a:cubicBezTo>
                  <a:cubicBezTo>
                    <a:pt x="41" y="206"/>
                    <a:pt x="39" y="203"/>
                    <a:pt x="38" y="202"/>
                  </a:cubicBezTo>
                  <a:cubicBezTo>
                    <a:pt x="38" y="202"/>
                    <a:pt x="35" y="198"/>
                    <a:pt x="35" y="198"/>
                  </a:cubicBezTo>
                  <a:cubicBezTo>
                    <a:pt x="35" y="197"/>
                    <a:pt x="35" y="195"/>
                    <a:pt x="35" y="195"/>
                  </a:cubicBezTo>
                  <a:cubicBezTo>
                    <a:pt x="35" y="195"/>
                    <a:pt x="33" y="193"/>
                    <a:pt x="32" y="193"/>
                  </a:cubicBezTo>
                  <a:cubicBezTo>
                    <a:pt x="31" y="193"/>
                    <a:pt x="28" y="192"/>
                    <a:pt x="28" y="192"/>
                  </a:cubicBezTo>
                  <a:cubicBezTo>
                    <a:pt x="28" y="189"/>
                    <a:pt x="28" y="189"/>
                    <a:pt x="28" y="189"/>
                  </a:cubicBezTo>
                  <a:cubicBezTo>
                    <a:pt x="28" y="184"/>
                    <a:pt x="28" y="184"/>
                    <a:pt x="28" y="184"/>
                  </a:cubicBezTo>
                  <a:cubicBezTo>
                    <a:pt x="24" y="179"/>
                    <a:pt x="24" y="179"/>
                    <a:pt x="24" y="179"/>
                  </a:cubicBezTo>
                  <a:cubicBezTo>
                    <a:pt x="23" y="176"/>
                    <a:pt x="23" y="176"/>
                    <a:pt x="23" y="176"/>
                  </a:cubicBezTo>
                  <a:cubicBezTo>
                    <a:pt x="23" y="176"/>
                    <a:pt x="24" y="174"/>
                    <a:pt x="24" y="172"/>
                  </a:cubicBezTo>
                  <a:cubicBezTo>
                    <a:pt x="25" y="171"/>
                    <a:pt x="26" y="168"/>
                    <a:pt x="26" y="168"/>
                  </a:cubicBezTo>
                  <a:cubicBezTo>
                    <a:pt x="24" y="164"/>
                    <a:pt x="24" y="164"/>
                    <a:pt x="24" y="164"/>
                  </a:cubicBezTo>
                  <a:cubicBezTo>
                    <a:pt x="24" y="164"/>
                    <a:pt x="23" y="163"/>
                    <a:pt x="24" y="162"/>
                  </a:cubicBezTo>
                  <a:cubicBezTo>
                    <a:pt x="24" y="161"/>
                    <a:pt x="23" y="155"/>
                    <a:pt x="23" y="155"/>
                  </a:cubicBezTo>
                  <a:cubicBezTo>
                    <a:pt x="23" y="155"/>
                    <a:pt x="22" y="149"/>
                    <a:pt x="21" y="150"/>
                  </a:cubicBezTo>
                  <a:cubicBezTo>
                    <a:pt x="19" y="150"/>
                    <a:pt x="18" y="146"/>
                    <a:pt x="18" y="146"/>
                  </a:cubicBezTo>
                  <a:cubicBezTo>
                    <a:pt x="20" y="139"/>
                    <a:pt x="20" y="139"/>
                    <a:pt x="20" y="139"/>
                  </a:cubicBezTo>
                  <a:cubicBezTo>
                    <a:pt x="20" y="139"/>
                    <a:pt x="21" y="134"/>
                    <a:pt x="18" y="132"/>
                  </a:cubicBezTo>
                  <a:cubicBezTo>
                    <a:pt x="15" y="131"/>
                    <a:pt x="9" y="128"/>
                    <a:pt x="8" y="127"/>
                  </a:cubicBezTo>
                  <a:cubicBezTo>
                    <a:pt x="8" y="127"/>
                    <a:pt x="5" y="124"/>
                    <a:pt x="4" y="123"/>
                  </a:cubicBezTo>
                  <a:cubicBezTo>
                    <a:pt x="3" y="123"/>
                    <a:pt x="2" y="122"/>
                    <a:pt x="2" y="122"/>
                  </a:cubicBezTo>
                  <a:cubicBezTo>
                    <a:pt x="4" y="113"/>
                    <a:pt x="4" y="113"/>
                    <a:pt x="4" y="113"/>
                  </a:cubicBezTo>
                  <a:cubicBezTo>
                    <a:pt x="9" y="109"/>
                    <a:pt x="9" y="109"/>
                    <a:pt x="9" y="109"/>
                  </a:cubicBezTo>
                  <a:cubicBezTo>
                    <a:pt x="9" y="101"/>
                    <a:pt x="9" y="101"/>
                    <a:pt x="9" y="101"/>
                  </a:cubicBezTo>
                  <a:cubicBezTo>
                    <a:pt x="9" y="92"/>
                    <a:pt x="9" y="92"/>
                    <a:pt x="9" y="92"/>
                  </a:cubicBezTo>
                  <a:cubicBezTo>
                    <a:pt x="9" y="92"/>
                    <a:pt x="10" y="91"/>
                    <a:pt x="7" y="87"/>
                  </a:cubicBezTo>
                  <a:cubicBezTo>
                    <a:pt x="5" y="84"/>
                    <a:pt x="4" y="80"/>
                    <a:pt x="4" y="80"/>
                  </a:cubicBezTo>
                  <a:cubicBezTo>
                    <a:pt x="4" y="79"/>
                    <a:pt x="3" y="75"/>
                    <a:pt x="2" y="74"/>
                  </a:cubicBezTo>
                  <a:cubicBezTo>
                    <a:pt x="2" y="73"/>
                    <a:pt x="2" y="72"/>
                    <a:pt x="2" y="70"/>
                  </a:cubicBezTo>
                  <a:cubicBezTo>
                    <a:pt x="3" y="69"/>
                    <a:pt x="0" y="66"/>
                    <a:pt x="0" y="66"/>
                  </a:cubicBezTo>
                  <a:cubicBezTo>
                    <a:pt x="0" y="66"/>
                    <a:pt x="1" y="64"/>
                    <a:pt x="2" y="64"/>
                  </a:cubicBezTo>
                  <a:cubicBezTo>
                    <a:pt x="3" y="64"/>
                    <a:pt x="4" y="63"/>
                    <a:pt x="6" y="63"/>
                  </a:cubicBezTo>
                  <a:cubicBezTo>
                    <a:pt x="8" y="63"/>
                    <a:pt x="9" y="61"/>
                    <a:pt x="11" y="61"/>
                  </a:cubicBezTo>
                  <a:cubicBezTo>
                    <a:pt x="12" y="60"/>
                    <a:pt x="12" y="58"/>
                    <a:pt x="13" y="58"/>
                  </a:cubicBezTo>
                  <a:cubicBezTo>
                    <a:pt x="15" y="57"/>
                    <a:pt x="17" y="58"/>
                    <a:pt x="20" y="56"/>
                  </a:cubicBezTo>
                  <a:cubicBezTo>
                    <a:pt x="23" y="55"/>
                    <a:pt x="23" y="54"/>
                    <a:pt x="25" y="52"/>
                  </a:cubicBezTo>
                  <a:cubicBezTo>
                    <a:pt x="26" y="51"/>
                    <a:pt x="45" y="45"/>
                    <a:pt x="45" y="45"/>
                  </a:cubicBezTo>
                  <a:cubicBezTo>
                    <a:pt x="45" y="45"/>
                    <a:pt x="50" y="42"/>
                    <a:pt x="52" y="42"/>
                  </a:cubicBezTo>
                  <a:cubicBezTo>
                    <a:pt x="53" y="41"/>
                    <a:pt x="53" y="40"/>
                    <a:pt x="55" y="40"/>
                  </a:cubicBezTo>
                  <a:cubicBezTo>
                    <a:pt x="56" y="41"/>
                    <a:pt x="60" y="41"/>
                    <a:pt x="60" y="41"/>
                  </a:cubicBezTo>
                  <a:cubicBezTo>
                    <a:pt x="60" y="41"/>
                    <a:pt x="61" y="38"/>
                    <a:pt x="62" y="37"/>
                  </a:cubicBezTo>
                  <a:cubicBezTo>
                    <a:pt x="63" y="35"/>
                    <a:pt x="64" y="33"/>
                    <a:pt x="64" y="32"/>
                  </a:cubicBezTo>
                  <a:cubicBezTo>
                    <a:pt x="65" y="30"/>
                    <a:pt x="66" y="29"/>
                    <a:pt x="67" y="28"/>
                  </a:cubicBezTo>
                  <a:cubicBezTo>
                    <a:pt x="68" y="26"/>
                    <a:pt x="69" y="25"/>
                    <a:pt x="69" y="25"/>
                  </a:cubicBezTo>
                  <a:cubicBezTo>
                    <a:pt x="70" y="25"/>
                    <a:pt x="76" y="22"/>
                    <a:pt x="77" y="22"/>
                  </a:cubicBezTo>
                  <a:cubicBezTo>
                    <a:pt x="78" y="21"/>
                    <a:pt x="86" y="18"/>
                    <a:pt x="86" y="17"/>
                  </a:cubicBezTo>
                  <a:cubicBezTo>
                    <a:pt x="86" y="17"/>
                    <a:pt x="89" y="13"/>
                    <a:pt x="89" y="12"/>
                  </a:cubicBezTo>
                  <a:cubicBezTo>
                    <a:pt x="89" y="11"/>
                    <a:pt x="93" y="10"/>
                    <a:pt x="93" y="10"/>
                  </a:cubicBezTo>
                  <a:cubicBezTo>
                    <a:pt x="94" y="10"/>
                    <a:pt x="94" y="10"/>
                    <a:pt x="95" y="9"/>
                  </a:cubicBezTo>
                  <a:cubicBezTo>
                    <a:pt x="97" y="9"/>
                    <a:pt x="106" y="5"/>
                    <a:pt x="106" y="5"/>
                  </a:cubicBezTo>
                  <a:cubicBezTo>
                    <a:pt x="106" y="5"/>
                    <a:pt x="114" y="2"/>
                    <a:pt x="114" y="2"/>
                  </a:cubicBezTo>
                  <a:cubicBezTo>
                    <a:pt x="115" y="3"/>
                    <a:pt x="120" y="2"/>
                    <a:pt x="121" y="2"/>
                  </a:cubicBezTo>
                  <a:cubicBezTo>
                    <a:pt x="121" y="3"/>
                    <a:pt x="127" y="2"/>
                    <a:pt x="127" y="2"/>
                  </a:cubicBezTo>
                  <a:cubicBezTo>
                    <a:pt x="127" y="2"/>
                    <a:pt x="129" y="3"/>
                    <a:pt x="129" y="4"/>
                  </a:cubicBezTo>
                  <a:cubicBezTo>
                    <a:pt x="129" y="5"/>
                    <a:pt x="127" y="6"/>
                    <a:pt x="128" y="7"/>
                  </a:cubicBezTo>
                  <a:cubicBezTo>
                    <a:pt x="129" y="8"/>
                    <a:pt x="133" y="11"/>
                    <a:pt x="133" y="11"/>
                  </a:cubicBezTo>
                  <a:cubicBezTo>
                    <a:pt x="133" y="11"/>
                    <a:pt x="132" y="14"/>
                    <a:pt x="132" y="14"/>
                  </a:cubicBezTo>
                  <a:cubicBezTo>
                    <a:pt x="132" y="15"/>
                    <a:pt x="133" y="16"/>
                    <a:pt x="134" y="18"/>
                  </a:cubicBezTo>
                  <a:cubicBezTo>
                    <a:pt x="135" y="19"/>
                    <a:pt x="137" y="21"/>
                    <a:pt x="137" y="21"/>
                  </a:cubicBezTo>
                  <a:cubicBezTo>
                    <a:pt x="137" y="21"/>
                    <a:pt x="136" y="22"/>
                    <a:pt x="140" y="24"/>
                  </a:cubicBezTo>
                  <a:cubicBezTo>
                    <a:pt x="144" y="26"/>
                    <a:pt x="147" y="24"/>
                    <a:pt x="147" y="24"/>
                  </a:cubicBezTo>
                  <a:cubicBezTo>
                    <a:pt x="147" y="24"/>
                    <a:pt x="150" y="24"/>
                    <a:pt x="151" y="24"/>
                  </a:cubicBezTo>
                  <a:cubicBezTo>
                    <a:pt x="152" y="24"/>
                    <a:pt x="155" y="23"/>
                    <a:pt x="155" y="2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62" name="Freeform 39"/>
            <p:cNvSpPr>
              <a:spLocks/>
            </p:cNvSpPr>
            <p:nvPr/>
          </p:nvSpPr>
          <p:spPr bwMode="auto">
            <a:xfrm>
              <a:off x="3482366" y="2092972"/>
              <a:ext cx="378204" cy="415513"/>
            </a:xfrm>
            <a:custGeom>
              <a:avLst/>
              <a:gdLst>
                <a:gd name="T0" fmla="*/ 115 w 166"/>
                <a:gd name="T1" fmla="*/ 170 h 188"/>
                <a:gd name="T2" fmla="*/ 92 w 166"/>
                <a:gd name="T3" fmla="*/ 176 h 188"/>
                <a:gd name="T4" fmla="*/ 71 w 166"/>
                <a:gd name="T5" fmla="*/ 177 h 188"/>
                <a:gd name="T6" fmla="*/ 50 w 166"/>
                <a:gd name="T7" fmla="*/ 188 h 188"/>
                <a:gd name="T8" fmla="*/ 19 w 166"/>
                <a:gd name="T9" fmla="*/ 183 h 188"/>
                <a:gd name="T10" fmla="*/ 18 w 166"/>
                <a:gd name="T11" fmla="*/ 180 h 188"/>
                <a:gd name="T12" fmla="*/ 22 w 166"/>
                <a:gd name="T13" fmla="*/ 175 h 188"/>
                <a:gd name="T14" fmla="*/ 9 w 166"/>
                <a:gd name="T15" fmla="*/ 171 h 188"/>
                <a:gd name="T16" fmla="*/ 21 w 166"/>
                <a:gd name="T17" fmla="*/ 165 h 188"/>
                <a:gd name="T18" fmla="*/ 7 w 166"/>
                <a:gd name="T19" fmla="*/ 161 h 188"/>
                <a:gd name="T20" fmla="*/ 5 w 166"/>
                <a:gd name="T21" fmla="*/ 157 h 188"/>
                <a:gd name="T22" fmla="*/ 18 w 166"/>
                <a:gd name="T23" fmla="*/ 152 h 188"/>
                <a:gd name="T24" fmla="*/ 20 w 166"/>
                <a:gd name="T25" fmla="*/ 148 h 188"/>
                <a:gd name="T26" fmla="*/ 3 w 166"/>
                <a:gd name="T27" fmla="*/ 144 h 188"/>
                <a:gd name="T28" fmla="*/ 15 w 166"/>
                <a:gd name="T29" fmla="*/ 138 h 188"/>
                <a:gd name="T30" fmla="*/ 23 w 166"/>
                <a:gd name="T31" fmla="*/ 144 h 188"/>
                <a:gd name="T32" fmla="*/ 27 w 166"/>
                <a:gd name="T33" fmla="*/ 134 h 188"/>
                <a:gd name="T34" fmla="*/ 40 w 166"/>
                <a:gd name="T35" fmla="*/ 130 h 188"/>
                <a:gd name="T36" fmla="*/ 56 w 166"/>
                <a:gd name="T37" fmla="*/ 131 h 188"/>
                <a:gd name="T38" fmla="*/ 54 w 166"/>
                <a:gd name="T39" fmla="*/ 129 h 188"/>
                <a:gd name="T40" fmla="*/ 38 w 166"/>
                <a:gd name="T41" fmla="*/ 127 h 188"/>
                <a:gd name="T42" fmla="*/ 36 w 166"/>
                <a:gd name="T43" fmla="*/ 123 h 188"/>
                <a:gd name="T44" fmla="*/ 49 w 166"/>
                <a:gd name="T45" fmla="*/ 112 h 188"/>
                <a:gd name="T46" fmla="*/ 62 w 166"/>
                <a:gd name="T47" fmla="*/ 104 h 188"/>
                <a:gd name="T48" fmla="*/ 64 w 166"/>
                <a:gd name="T49" fmla="*/ 97 h 188"/>
                <a:gd name="T50" fmla="*/ 44 w 166"/>
                <a:gd name="T51" fmla="*/ 94 h 188"/>
                <a:gd name="T52" fmla="*/ 45 w 166"/>
                <a:gd name="T53" fmla="*/ 89 h 188"/>
                <a:gd name="T54" fmla="*/ 38 w 166"/>
                <a:gd name="T55" fmla="*/ 84 h 188"/>
                <a:gd name="T56" fmla="*/ 36 w 166"/>
                <a:gd name="T57" fmla="*/ 78 h 188"/>
                <a:gd name="T58" fmla="*/ 39 w 166"/>
                <a:gd name="T59" fmla="*/ 71 h 188"/>
                <a:gd name="T60" fmla="*/ 48 w 166"/>
                <a:gd name="T61" fmla="*/ 64 h 188"/>
                <a:gd name="T62" fmla="*/ 48 w 166"/>
                <a:gd name="T63" fmla="*/ 59 h 188"/>
                <a:gd name="T64" fmla="*/ 39 w 166"/>
                <a:gd name="T65" fmla="*/ 49 h 188"/>
                <a:gd name="T66" fmla="*/ 49 w 166"/>
                <a:gd name="T67" fmla="*/ 45 h 188"/>
                <a:gd name="T68" fmla="*/ 45 w 166"/>
                <a:gd name="T69" fmla="*/ 45 h 188"/>
                <a:gd name="T70" fmla="*/ 56 w 166"/>
                <a:gd name="T71" fmla="*/ 38 h 188"/>
                <a:gd name="T72" fmla="*/ 70 w 166"/>
                <a:gd name="T73" fmla="*/ 40 h 188"/>
                <a:gd name="T74" fmla="*/ 81 w 166"/>
                <a:gd name="T75" fmla="*/ 45 h 188"/>
                <a:gd name="T76" fmla="*/ 92 w 166"/>
                <a:gd name="T77" fmla="*/ 48 h 188"/>
                <a:gd name="T78" fmla="*/ 107 w 166"/>
                <a:gd name="T79" fmla="*/ 39 h 188"/>
                <a:gd name="T80" fmla="*/ 98 w 166"/>
                <a:gd name="T81" fmla="*/ 31 h 188"/>
                <a:gd name="T82" fmla="*/ 102 w 166"/>
                <a:gd name="T83" fmla="*/ 20 h 188"/>
                <a:gd name="T84" fmla="*/ 107 w 166"/>
                <a:gd name="T85" fmla="*/ 12 h 188"/>
                <a:gd name="T86" fmla="*/ 121 w 166"/>
                <a:gd name="T87" fmla="*/ 6 h 188"/>
                <a:gd name="T88" fmla="*/ 135 w 166"/>
                <a:gd name="T89" fmla="*/ 4 h 188"/>
                <a:gd name="T90" fmla="*/ 134 w 166"/>
                <a:gd name="T91" fmla="*/ 16 h 188"/>
                <a:gd name="T92" fmla="*/ 137 w 166"/>
                <a:gd name="T93" fmla="*/ 7 h 188"/>
                <a:gd name="T94" fmla="*/ 144 w 166"/>
                <a:gd name="T95" fmla="*/ 3 h 188"/>
                <a:gd name="T96" fmla="*/ 156 w 166"/>
                <a:gd name="T97" fmla="*/ 11 h 188"/>
                <a:gd name="T98" fmla="*/ 137 w 166"/>
                <a:gd name="T99" fmla="*/ 27 h 188"/>
                <a:gd name="T100" fmla="*/ 115 w 166"/>
                <a:gd name="T101" fmla="*/ 42 h 188"/>
                <a:gd name="T102" fmla="*/ 135 w 166"/>
                <a:gd name="T103" fmla="*/ 64 h 188"/>
                <a:gd name="T104" fmla="*/ 161 w 166"/>
                <a:gd name="T105" fmla="*/ 76 h 188"/>
                <a:gd name="T106" fmla="*/ 157 w 166"/>
                <a:gd name="T107" fmla="*/ 86 h 188"/>
                <a:gd name="T108" fmla="*/ 158 w 166"/>
                <a:gd name="T109" fmla="*/ 112 h 188"/>
                <a:gd name="T110" fmla="*/ 157 w 166"/>
                <a:gd name="T111" fmla="*/ 129 h 188"/>
                <a:gd name="T112" fmla="*/ 146 w 166"/>
                <a:gd name="T113" fmla="*/ 151 h 188"/>
                <a:gd name="T114" fmla="*/ 134 w 166"/>
                <a:gd name="T115" fmla="*/ 165 h 188"/>
                <a:gd name="T116" fmla="*/ 132 w 166"/>
                <a:gd name="T117" fmla="*/ 17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6" h="188">
                  <a:moveTo>
                    <a:pt x="132" y="174"/>
                  </a:moveTo>
                  <a:cubicBezTo>
                    <a:pt x="128" y="174"/>
                    <a:pt x="128" y="174"/>
                    <a:pt x="128" y="174"/>
                  </a:cubicBezTo>
                  <a:cubicBezTo>
                    <a:pt x="128" y="174"/>
                    <a:pt x="126" y="171"/>
                    <a:pt x="125" y="171"/>
                  </a:cubicBezTo>
                  <a:cubicBezTo>
                    <a:pt x="124" y="171"/>
                    <a:pt x="122" y="170"/>
                    <a:pt x="122" y="170"/>
                  </a:cubicBezTo>
                  <a:cubicBezTo>
                    <a:pt x="121" y="172"/>
                    <a:pt x="121" y="172"/>
                    <a:pt x="121" y="172"/>
                  </a:cubicBezTo>
                  <a:cubicBezTo>
                    <a:pt x="121" y="172"/>
                    <a:pt x="120" y="173"/>
                    <a:pt x="119" y="173"/>
                  </a:cubicBezTo>
                  <a:cubicBezTo>
                    <a:pt x="119" y="173"/>
                    <a:pt x="118" y="172"/>
                    <a:pt x="118" y="172"/>
                  </a:cubicBezTo>
                  <a:cubicBezTo>
                    <a:pt x="118" y="170"/>
                    <a:pt x="118" y="170"/>
                    <a:pt x="118" y="170"/>
                  </a:cubicBezTo>
                  <a:cubicBezTo>
                    <a:pt x="115" y="170"/>
                    <a:pt x="115" y="170"/>
                    <a:pt x="115" y="170"/>
                  </a:cubicBezTo>
                  <a:cubicBezTo>
                    <a:pt x="115" y="170"/>
                    <a:pt x="115" y="173"/>
                    <a:pt x="114" y="173"/>
                  </a:cubicBezTo>
                  <a:cubicBezTo>
                    <a:pt x="113" y="172"/>
                    <a:pt x="112" y="172"/>
                    <a:pt x="110" y="172"/>
                  </a:cubicBezTo>
                  <a:cubicBezTo>
                    <a:pt x="108" y="171"/>
                    <a:pt x="104" y="172"/>
                    <a:pt x="104" y="172"/>
                  </a:cubicBezTo>
                  <a:cubicBezTo>
                    <a:pt x="102" y="171"/>
                    <a:pt x="102" y="171"/>
                    <a:pt x="102" y="171"/>
                  </a:cubicBezTo>
                  <a:cubicBezTo>
                    <a:pt x="99" y="171"/>
                    <a:pt x="99" y="171"/>
                    <a:pt x="99" y="171"/>
                  </a:cubicBezTo>
                  <a:cubicBezTo>
                    <a:pt x="95" y="171"/>
                    <a:pt x="95" y="171"/>
                    <a:pt x="95" y="171"/>
                  </a:cubicBezTo>
                  <a:cubicBezTo>
                    <a:pt x="94" y="173"/>
                    <a:pt x="94" y="173"/>
                    <a:pt x="94" y="173"/>
                  </a:cubicBezTo>
                  <a:cubicBezTo>
                    <a:pt x="95" y="174"/>
                    <a:pt x="95" y="174"/>
                    <a:pt x="95" y="174"/>
                  </a:cubicBezTo>
                  <a:cubicBezTo>
                    <a:pt x="92" y="176"/>
                    <a:pt x="92" y="176"/>
                    <a:pt x="92" y="176"/>
                  </a:cubicBezTo>
                  <a:cubicBezTo>
                    <a:pt x="88" y="175"/>
                    <a:pt x="88" y="175"/>
                    <a:pt x="88" y="175"/>
                  </a:cubicBezTo>
                  <a:cubicBezTo>
                    <a:pt x="86" y="177"/>
                    <a:pt x="86" y="177"/>
                    <a:pt x="86" y="177"/>
                  </a:cubicBezTo>
                  <a:cubicBezTo>
                    <a:pt x="85" y="175"/>
                    <a:pt x="85" y="175"/>
                    <a:pt x="85" y="175"/>
                  </a:cubicBezTo>
                  <a:cubicBezTo>
                    <a:pt x="79" y="179"/>
                    <a:pt x="79" y="179"/>
                    <a:pt x="79" y="179"/>
                  </a:cubicBezTo>
                  <a:cubicBezTo>
                    <a:pt x="80" y="181"/>
                    <a:pt x="80" y="181"/>
                    <a:pt x="80" y="181"/>
                  </a:cubicBezTo>
                  <a:cubicBezTo>
                    <a:pt x="75" y="182"/>
                    <a:pt x="75" y="182"/>
                    <a:pt x="75" y="182"/>
                  </a:cubicBezTo>
                  <a:cubicBezTo>
                    <a:pt x="72" y="181"/>
                    <a:pt x="72" y="181"/>
                    <a:pt x="72" y="181"/>
                  </a:cubicBezTo>
                  <a:cubicBezTo>
                    <a:pt x="72" y="181"/>
                    <a:pt x="70" y="180"/>
                    <a:pt x="70" y="179"/>
                  </a:cubicBezTo>
                  <a:cubicBezTo>
                    <a:pt x="71" y="178"/>
                    <a:pt x="71" y="177"/>
                    <a:pt x="71" y="177"/>
                  </a:cubicBezTo>
                  <a:cubicBezTo>
                    <a:pt x="71" y="177"/>
                    <a:pt x="69" y="176"/>
                    <a:pt x="69" y="177"/>
                  </a:cubicBezTo>
                  <a:cubicBezTo>
                    <a:pt x="69" y="179"/>
                    <a:pt x="68" y="181"/>
                    <a:pt x="68" y="181"/>
                  </a:cubicBezTo>
                  <a:cubicBezTo>
                    <a:pt x="65" y="183"/>
                    <a:pt x="65" y="183"/>
                    <a:pt x="65" y="183"/>
                  </a:cubicBezTo>
                  <a:cubicBezTo>
                    <a:pt x="61" y="184"/>
                    <a:pt x="61" y="184"/>
                    <a:pt x="61" y="184"/>
                  </a:cubicBezTo>
                  <a:cubicBezTo>
                    <a:pt x="60" y="183"/>
                    <a:pt x="60" y="183"/>
                    <a:pt x="60" y="183"/>
                  </a:cubicBezTo>
                  <a:cubicBezTo>
                    <a:pt x="60" y="186"/>
                    <a:pt x="60" y="186"/>
                    <a:pt x="60" y="186"/>
                  </a:cubicBezTo>
                  <a:cubicBezTo>
                    <a:pt x="55" y="186"/>
                    <a:pt x="55" y="186"/>
                    <a:pt x="55" y="186"/>
                  </a:cubicBezTo>
                  <a:cubicBezTo>
                    <a:pt x="52" y="186"/>
                    <a:pt x="52" y="186"/>
                    <a:pt x="52" y="186"/>
                  </a:cubicBezTo>
                  <a:cubicBezTo>
                    <a:pt x="50" y="188"/>
                    <a:pt x="50" y="188"/>
                    <a:pt x="50" y="188"/>
                  </a:cubicBezTo>
                  <a:cubicBezTo>
                    <a:pt x="47" y="187"/>
                    <a:pt x="47" y="187"/>
                    <a:pt x="47" y="187"/>
                  </a:cubicBezTo>
                  <a:cubicBezTo>
                    <a:pt x="42" y="188"/>
                    <a:pt x="42" y="188"/>
                    <a:pt x="42" y="188"/>
                  </a:cubicBezTo>
                  <a:cubicBezTo>
                    <a:pt x="41" y="186"/>
                    <a:pt x="41" y="186"/>
                    <a:pt x="41" y="186"/>
                  </a:cubicBezTo>
                  <a:cubicBezTo>
                    <a:pt x="34" y="186"/>
                    <a:pt x="34" y="186"/>
                    <a:pt x="34" y="186"/>
                  </a:cubicBezTo>
                  <a:cubicBezTo>
                    <a:pt x="31" y="187"/>
                    <a:pt x="31" y="187"/>
                    <a:pt x="31" y="187"/>
                  </a:cubicBezTo>
                  <a:cubicBezTo>
                    <a:pt x="30" y="185"/>
                    <a:pt x="30" y="185"/>
                    <a:pt x="30" y="185"/>
                  </a:cubicBezTo>
                  <a:cubicBezTo>
                    <a:pt x="29" y="185"/>
                    <a:pt x="29" y="185"/>
                    <a:pt x="29" y="185"/>
                  </a:cubicBezTo>
                  <a:cubicBezTo>
                    <a:pt x="29" y="185"/>
                    <a:pt x="27" y="185"/>
                    <a:pt x="26" y="185"/>
                  </a:cubicBezTo>
                  <a:cubicBezTo>
                    <a:pt x="25" y="185"/>
                    <a:pt x="19" y="183"/>
                    <a:pt x="19" y="183"/>
                  </a:cubicBezTo>
                  <a:cubicBezTo>
                    <a:pt x="17" y="185"/>
                    <a:pt x="17" y="185"/>
                    <a:pt x="17" y="185"/>
                  </a:cubicBezTo>
                  <a:cubicBezTo>
                    <a:pt x="17" y="185"/>
                    <a:pt x="14" y="185"/>
                    <a:pt x="14" y="184"/>
                  </a:cubicBezTo>
                  <a:cubicBezTo>
                    <a:pt x="14" y="184"/>
                    <a:pt x="14" y="183"/>
                    <a:pt x="15" y="182"/>
                  </a:cubicBezTo>
                  <a:cubicBezTo>
                    <a:pt x="16" y="182"/>
                    <a:pt x="17" y="182"/>
                    <a:pt x="19" y="181"/>
                  </a:cubicBezTo>
                  <a:cubicBezTo>
                    <a:pt x="21" y="181"/>
                    <a:pt x="22" y="181"/>
                    <a:pt x="22" y="181"/>
                  </a:cubicBezTo>
                  <a:cubicBezTo>
                    <a:pt x="23" y="180"/>
                    <a:pt x="23" y="180"/>
                    <a:pt x="23" y="180"/>
                  </a:cubicBezTo>
                  <a:cubicBezTo>
                    <a:pt x="23" y="179"/>
                    <a:pt x="24" y="178"/>
                    <a:pt x="22" y="179"/>
                  </a:cubicBezTo>
                  <a:cubicBezTo>
                    <a:pt x="21" y="179"/>
                    <a:pt x="21" y="179"/>
                    <a:pt x="21" y="179"/>
                  </a:cubicBezTo>
                  <a:cubicBezTo>
                    <a:pt x="20" y="180"/>
                    <a:pt x="19" y="180"/>
                    <a:pt x="18" y="180"/>
                  </a:cubicBezTo>
                  <a:cubicBezTo>
                    <a:pt x="18" y="180"/>
                    <a:pt x="16" y="180"/>
                    <a:pt x="16" y="180"/>
                  </a:cubicBezTo>
                  <a:cubicBezTo>
                    <a:pt x="16" y="180"/>
                    <a:pt x="15" y="179"/>
                    <a:pt x="16" y="179"/>
                  </a:cubicBezTo>
                  <a:cubicBezTo>
                    <a:pt x="17" y="178"/>
                    <a:pt x="17" y="178"/>
                    <a:pt x="18" y="178"/>
                  </a:cubicBezTo>
                  <a:cubicBezTo>
                    <a:pt x="20" y="178"/>
                    <a:pt x="21" y="177"/>
                    <a:pt x="23" y="177"/>
                  </a:cubicBezTo>
                  <a:cubicBezTo>
                    <a:pt x="25" y="177"/>
                    <a:pt x="26" y="177"/>
                    <a:pt x="26" y="177"/>
                  </a:cubicBezTo>
                  <a:cubicBezTo>
                    <a:pt x="27" y="176"/>
                    <a:pt x="28" y="176"/>
                    <a:pt x="28" y="175"/>
                  </a:cubicBezTo>
                  <a:cubicBezTo>
                    <a:pt x="28" y="174"/>
                    <a:pt x="27" y="173"/>
                    <a:pt x="27" y="173"/>
                  </a:cubicBezTo>
                  <a:cubicBezTo>
                    <a:pt x="27" y="173"/>
                    <a:pt x="26" y="173"/>
                    <a:pt x="25" y="174"/>
                  </a:cubicBezTo>
                  <a:cubicBezTo>
                    <a:pt x="24" y="174"/>
                    <a:pt x="23" y="175"/>
                    <a:pt x="22" y="175"/>
                  </a:cubicBezTo>
                  <a:cubicBezTo>
                    <a:pt x="22" y="175"/>
                    <a:pt x="22" y="175"/>
                    <a:pt x="21" y="175"/>
                  </a:cubicBezTo>
                  <a:cubicBezTo>
                    <a:pt x="20" y="175"/>
                    <a:pt x="18" y="174"/>
                    <a:pt x="18" y="174"/>
                  </a:cubicBezTo>
                  <a:cubicBezTo>
                    <a:pt x="17" y="174"/>
                    <a:pt x="16" y="174"/>
                    <a:pt x="15" y="174"/>
                  </a:cubicBezTo>
                  <a:cubicBezTo>
                    <a:pt x="14" y="174"/>
                    <a:pt x="15" y="174"/>
                    <a:pt x="13" y="174"/>
                  </a:cubicBezTo>
                  <a:cubicBezTo>
                    <a:pt x="11" y="175"/>
                    <a:pt x="12" y="175"/>
                    <a:pt x="9" y="175"/>
                  </a:cubicBezTo>
                  <a:cubicBezTo>
                    <a:pt x="7" y="175"/>
                    <a:pt x="4" y="174"/>
                    <a:pt x="4" y="174"/>
                  </a:cubicBezTo>
                  <a:cubicBezTo>
                    <a:pt x="4" y="174"/>
                    <a:pt x="2" y="175"/>
                    <a:pt x="3" y="174"/>
                  </a:cubicBezTo>
                  <a:cubicBezTo>
                    <a:pt x="5" y="173"/>
                    <a:pt x="7" y="173"/>
                    <a:pt x="8" y="172"/>
                  </a:cubicBezTo>
                  <a:cubicBezTo>
                    <a:pt x="9" y="172"/>
                    <a:pt x="10" y="172"/>
                    <a:pt x="9" y="171"/>
                  </a:cubicBezTo>
                  <a:cubicBezTo>
                    <a:pt x="9" y="171"/>
                    <a:pt x="9" y="171"/>
                    <a:pt x="9" y="171"/>
                  </a:cubicBezTo>
                  <a:cubicBezTo>
                    <a:pt x="10" y="171"/>
                    <a:pt x="12" y="170"/>
                    <a:pt x="12" y="170"/>
                  </a:cubicBezTo>
                  <a:cubicBezTo>
                    <a:pt x="14" y="169"/>
                    <a:pt x="14" y="169"/>
                    <a:pt x="14" y="169"/>
                  </a:cubicBezTo>
                  <a:cubicBezTo>
                    <a:pt x="14" y="169"/>
                    <a:pt x="14" y="168"/>
                    <a:pt x="16" y="168"/>
                  </a:cubicBezTo>
                  <a:cubicBezTo>
                    <a:pt x="18" y="168"/>
                    <a:pt x="18" y="168"/>
                    <a:pt x="18" y="167"/>
                  </a:cubicBezTo>
                  <a:cubicBezTo>
                    <a:pt x="19" y="167"/>
                    <a:pt x="18" y="167"/>
                    <a:pt x="19" y="167"/>
                  </a:cubicBezTo>
                  <a:cubicBezTo>
                    <a:pt x="21" y="167"/>
                    <a:pt x="21" y="166"/>
                    <a:pt x="22" y="166"/>
                  </a:cubicBezTo>
                  <a:cubicBezTo>
                    <a:pt x="24" y="166"/>
                    <a:pt x="25" y="165"/>
                    <a:pt x="24" y="165"/>
                  </a:cubicBezTo>
                  <a:cubicBezTo>
                    <a:pt x="23" y="165"/>
                    <a:pt x="23" y="165"/>
                    <a:pt x="21" y="165"/>
                  </a:cubicBezTo>
                  <a:cubicBezTo>
                    <a:pt x="20" y="166"/>
                    <a:pt x="19" y="165"/>
                    <a:pt x="19" y="166"/>
                  </a:cubicBezTo>
                  <a:cubicBezTo>
                    <a:pt x="18" y="166"/>
                    <a:pt x="16" y="166"/>
                    <a:pt x="16" y="166"/>
                  </a:cubicBezTo>
                  <a:cubicBezTo>
                    <a:pt x="15" y="165"/>
                    <a:pt x="15" y="165"/>
                    <a:pt x="14" y="166"/>
                  </a:cubicBezTo>
                  <a:cubicBezTo>
                    <a:pt x="13" y="166"/>
                    <a:pt x="14" y="167"/>
                    <a:pt x="12" y="167"/>
                  </a:cubicBezTo>
                  <a:cubicBezTo>
                    <a:pt x="11" y="167"/>
                    <a:pt x="10" y="166"/>
                    <a:pt x="10" y="166"/>
                  </a:cubicBezTo>
                  <a:cubicBezTo>
                    <a:pt x="10" y="166"/>
                    <a:pt x="7" y="166"/>
                    <a:pt x="7" y="165"/>
                  </a:cubicBezTo>
                  <a:cubicBezTo>
                    <a:pt x="7" y="165"/>
                    <a:pt x="7" y="163"/>
                    <a:pt x="7" y="163"/>
                  </a:cubicBezTo>
                  <a:cubicBezTo>
                    <a:pt x="7" y="162"/>
                    <a:pt x="8" y="162"/>
                    <a:pt x="8" y="162"/>
                  </a:cubicBezTo>
                  <a:cubicBezTo>
                    <a:pt x="7" y="161"/>
                    <a:pt x="7" y="161"/>
                    <a:pt x="7" y="161"/>
                  </a:cubicBezTo>
                  <a:cubicBezTo>
                    <a:pt x="7" y="161"/>
                    <a:pt x="7" y="161"/>
                    <a:pt x="6" y="161"/>
                  </a:cubicBezTo>
                  <a:cubicBezTo>
                    <a:pt x="6" y="161"/>
                    <a:pt x="4" y="162"/>
                    <a:pt x="4" y="162"/>
                  </a:cubicBezTo>
                  <a:cubicBezTo>
                    <a:pt x="4" y="162"/>
                    <a:pt x="4" y="162"/>
                    <a:pt x="3" y="162"/>
                  </a:cubicBezTo>
                  <a:cubicBezTo>
                    <a:pt x="3" y="162"/>
                    <a:pt x="2" y="162"/>
                    <a:pt x="2" y="162"/>
                  </a:cubicBezTo>
                  <a:cubicBezTo>
                    <a:pt x="2" y="162"/>
                    <a:pt x="2" y="161"/>
                    <a:pt x="2" y="160"/>
                  </a:cubicBezTo>
                  <a:cubicBezTo>
                    <a:pt x="2" y="160"/>
                    <a:pt x="2" y="159"/>
                    <a:pt x="2" y="159"/>
                  </a:cubicBezTo>
                  <a:cubicBezTo>
                    <a:pt x="2" y="159"/>
                    <a:pt x="2" y="159"/>
                    <a:pt x="2" y="159"/>
                  </a:cubicBezTo>
                  <a:cubicBezTo>
                    <a:pt x="2" y="158"/>
                    <a:pt x="0" y="158"/>
                    <a:pt x="2" y="157"/>
                  </a:cubicBezTo>
                  <a:cubicBezTo>
                    <a:pt x="4" y="157"/>
                    <a:pt x="4" y="157"/>
                    <a:pt x="5" y="157"/>
                  </a:cubicBezTo>
                  <a:cubicBezTo>
                    <a:pt x="5" y="157"/>
                    <a:pt x="6" y="157"/>
                    <a:pt x="6" y="157"/>
                  </a:cubicBezTo>
                  <a:cubicBezTo>
                    <a:pt x="6" y="157"/>
                    <a:pt x="7" y="156"/>
                    <a:pt x="7" y="156"/>
                  </a:cubicBezTo>
                  <a:cubicBezTo>
                    <a:pt x="6" y="155"/>
                    <a:pt x="6" y="155"/>
                    <a:pt x="6" y="155"/>
                  </a:cubicBezTo>
                  <a:cubicBezTo>
                    <a:pt x="6" y="154"/>
                    <a:pt x="6" y="154"/>
                    <a:pt x="7" y="154"/>
                  </a:cubicBezTo>
                  <a:cubicBezTo>
                    <a:pt x="8" y="154"/>
                    <a:pt x="8" y="153"/>
                    <a:pt x="9" y="153"/>
                  </a:cubicBezTo>
                  <a:cubicBezTo>
                    <a:pt x="9" y="153"/>
                    <a:pt x="10" y="153"/>
                    <a:pt x="11" y="153"/>
                  </a:cubicBezTo>
                  <a:cubicBezTo>
                    <a:pt x="11" y="153"/>
                    <a:pt x="11" y="152"/>
                    <a:pt x="13" y="152"/>
                  </a:cubicBezTo>
                  <a:cubicBezTo>
                    <a:pt x="14" y="152"/>
                    <a:pt x="15" y="152"/>
                    <a:pt x="16" y="152"/>
                  </a:cubicBezTo>
                  <a:cubicBezTo>
                    <a:pt x="16" y="152"/>
                    <a:pt x="18" y="152"/>
                    <a:pt x="18" y="152"/>
                  </a:cubicBezTo>
                  <a:cubicBezTo>
                    <a:pt x="18" y="152"/>
                    <a:pt x="20" y="151"/>
                    <a:pt x="20" y="151"/>
                  </a:cubicBezTo>
                  <a:cubicBezTo>
                    <a:pt x="21" y="150"/>
                    <a:pt x="21" y="150"/>
                    <a:pt x="21" y="150"/>
                  </a:cubicBezTo>
                  <a:cubicBezTo>
                    <a:pt x="21" y="150"/>
                    <a:pt x="21" y="150"/>
                    <a:pt x="22" y="150"/>
                  </a:cubicBezTo>
                  <a:cubicBezTo>
                    <a:pt x="23" y="150"/>
                    <a:pt x="23" y="150"/>
                    <a:pt x="24" y="150"/>
                  </a:cubicBezTo>
                  <a:cubicBezTo>
                    <a:pt x="24" y="150"/>
                    <a:pt x="25" y="150"/>
                    <a:pt x="25" y="150"/>
                  </a:cubicBezTo>
                  <a:cubicBezTo>
                    <a:pt x="25" y="149"/>
                    <a:pt x="25" y="149"/>
                    <a:pt x="25" y="148"/>
                  </a:cubicBezTo>
                  <a:cubicBezTo>
                    <a:pt x="24" y="148"/>
                    <a:pt x="24" y="148"/>
                    <a:pt x="23" y="148"/>
                  </a:cubicBezTo>
                  <a:cubicBezTo>
                    <a:pt x="22" y="149"/>
                    <a:pt x="21" y="149"/>
                    <a:pt x="21" y="148"/>
                  </a:cubicBezTo>
                  <a:cubicBezTo>
                    <a:pt x="21" y="148"/>
                    <a:pt x="21" y="148"/>
                    <a:pt x="20" y="148"/>
                  </a:cubicBezTo>
                  <a:cubicBezTo>
                    <a:pt x="19" y="148"/>
                    <a:pt x="18" y="148"/>
                    <a:pt x="18" y="148"/>
                  </a:cubicBezTo>
                  <a:cubicBezTo>
                    <a:pt x="18" y="148"/>
                    <a:pt x="17" y="148"/>
                    <a:pt x="16" y="148"/>
                  </a:cubicBezTo>
                  <a:cubicBezTo>
                    <a:pt x="14" y="147"/>
                    <a:pt x="14" y="147"/>
                    <a:pt x="13" y="147"/>
                  </a:cubicBezTo>
                  <a:cubicBezTo>
                    <a:pt x="12" y="147"/>
                    <a:pt x="11" y="147"/>
                    <a:pt x="11" y="147"/>
                  </a:cubicBezTo>
                  <a:cubicBezTo>
                    <a:pt x="11" y="147"/>
                    <a:pt x="13" y="147"/>
                    <a:pt x="10" y="146"/>
                  </a:cubicBezTo>
                  <a:cubicBezTo>
                    <a:pt x="7" y="145"/>
                    <a:pt x="7" y="145"/>
                    <a:pt x="7" y="145"/>
                  </a:cubicBezTo>
                  <a:cubicBezTo>
                    <a:pt x="6" y="145"/>
                    <a:pt x="6" y="145"/>
                    <a:pt x="6" y="145"/>
                  </a:cubicBezTo>
                  <a:cubicBezTo>
                    <a:pt x="5" y="145"/>
                    <a:pt x="5" y="146"/>
                    <a:pt x="4" y="145"/>
                  </a:cubicBezTo>
                  <a:cubicBezTo>
                    <a:pt x="4" y="145"/>
                    <a:pt x="3" y="144"/>
                    <a:pt x="3" y="144"/>
                  </a:cubicBezTo>
                  <a:cubicBezTo>
                    <a:pt x="3" y="143"/>
                    <a:pt x="3" y="143"/>
                    <a:pt x="4" y="142"/>
                  </a:cubicBezTo>
                  <a:cubicBezTo>
                    <a:pt x="4" y="142"/>
                    <a:pt x="6" y="141"/>
                    <a:pt x="6" y="141"/>
                  </a:cubicBezTo>
                  <a:cubicBezTo>
                    <a:pt x="6" y="142"/>
                    <a:pt x="6" y="142"/>
                    <a:pt x="6" y="142"/>
                  </a:cubicBezTo>
                  <a:cubicBezTo>
                    <a:pt x="6" y="142"/>
                    <a:pt x="6" y="143"/>
                    <a:pt x="7" y="142"/>
                  </a:cubicBezTo>
                  <a:cubicBezTo>
                    <a:pt x="7" y="142"/>
                    <a:pt x="8" y="140"/>
                    <a:pt x="8" y="140"/>
                  </a:cubicBezTo>
                  <a:cubicBezTo>
                    <a:pt x="8" y="140"/>
                    <a:pt x="7" y="140"/>
                    <a:pt x="8" y="139"/>
                  </a:cubicBezTo>
                  <a:cubicBezTo>
                    <a:pt x="9" y="139"/>
                    <a:pt x="9" y="139"/>
                    <a:pt x="10" y="139"/>
                  </a:cubicBezTo>
                  <a:cubicBezTo>
                    <a:pt x="10" y="139"/>
                    <a:pt x="12" y="139"/>
                    <a:pt x="13" y="139"/>
                  </a:cubicBezTo>
                  <a:cubicBezTo>
                    <a:pt x="13" y="138"/>
                    <a:pt x="15" y="138"/>
                    <a:pt x="15" y="138"/>
                  </a:cubicBezTo>
                  <a:cubicBezTo>
                    <a:pt x="15" y="138"/>
                    <a:pt x="16" y="139"/>
                    <a:pt x="15" y="140"/>
                  </a:cubicBezTo>
                  <a:cubicBezTo>
                    <a:pt x="15" y="140"/>
                    <a:pt x="14" y="140"/>
                    <a:pt x="15" y="141"/>
                  </a:cubicBezTo>
                  <a:cubicBezTo>
                    <a:pt x="16" y="141"/>
                    <a:pt x="17" y="141"/>
                    <a:pt x="17" y="141"/>
                  </a:cubicBezTo>
                  <a:cubicBezTo>
                    <a:pt x="17" y="141"/>
                    <a:pt x="18" y="140"/>
                    <a:pt x="18" y="140"/>
                  </a:cubicBezTo>
                  <a:cubicBezTo>
                    <a:pt x="19" y="140"/>
                    <a:pt x="18" y="139"/>
                    <a:pt x="19" y="139"/>
                  </a:cubicBezTo>
                  <a:cubicBezTo>
                    <a:pt x="20" y="140"/>
                    <a:pt x="20" y="141"/>
                    <a:pt x="20" y="141"/>
                  </a:cubicBezTo>
                  <a:cubicBezTo>
                    <a:pt x="20" y="141"/>
                    <a:pt x="20" y="141"/>
                    <a:pt x="20" y="142"/>
                  </a:cubicBezTo>
                  <a:cubicBezTo>
                    <a:pt x="21" y="142"/>
                    <a:pt x="22" y="142"/>
                    <a:pt x="22" y="143"/>
                  </a:cubicBezTo>
                  <a:cubicBezTo>
                    <a:pt x="22" y="143"/>
                    <a:pt x="21" y="143"/>
                    <a:pt x="23" y="144"/>
                  </a:cubicBezTo>
                  <a:cubicBezTo>
                    <a:pt x="24" y="144"/>
                    <a:pt x="25" y="144"/>
                    <a:pt x="25" y="144"/>
                  </a:cubicBezTo>
                  <a:cubicBezTo>
                    <a:pt x="25" y="144"/>
                    <a:pt x="26" y="144"/>
                    <a:pt x="26" y="143"/>
                  </a:cubicBezTo>
                  <a:cubicBezTo>
                    <a:pt x="25" y="142"/>
                    <a:pt x="25" y="141"/>
                    <a:pt x="25" y="141"/>
                  </a:cubicBezTo>
                  <a:cubicBezTo>
                    <a:pt x="25" y="141"/>
                    <a:pt x="26" y="140"/>
                    <a:pt x="26" y="140"/>
                  </a:cubicBezTo>
                  <a:cubicBezTo>
                    <a:pt x="26" y="139"/>
                    <a:pt x="26" y="137"/>
                    <a:pt x="26" y="137"/>
                  </a:cubicBezTo>
                  <a:cubicBezTo>
                    <a:pt x="26" y="137"/>
                    <a:pt x="27" y="136"/>
                    <a:pt x="26" y="136"/>
                  </a:cubicBezTo>
                  <a:cubicBezTo>
                    <a:pt x="25" y="136"/>
                    <a:pt x="25" y="135"/>
                    <a:pt x="25" y="135"/>
                  </a:cubicBezTo>
                  <a:cubicBezTo>
                    <a:pt x="24" y="135"/>
                    <a:pt x="24" y="134"/>
                    <a:pt x="24" y="134"/>
                  </a:cubicBezTo>
                  <a:cubicBezTo>
                    <a:pt x="27" y="134"/>
                    <a:pt x="27" y="134"/>
                    <a:pt x="27" y="134"/>
                  </a:cubicBezTo>
                  <a:cubicBezTo>
                    <a:pt x="29" y="134"/>
                    <a:pt x="29" y="134"/>
                    <a:pt x="29" y="134"/>
                  </a:cubicBezTo>
                  <a:cubicBezTo>
                    <a:pt x="31" y="133"/>
                    <a:pt x="31" y="133"/>
                    <a:pt x="31" y="133"/>
                  </a:cubicBezTo>
                  <a:cubicBezTo>
                    <a:pt x="31" y="133"/>
                    <a:pt x="32" y="134"/>
                    <a:pt x="32" y="133"/>
                  </a:cubicBezTo>
                  <a:cubicBezTo>
                    <a:pt x="32" y="133"/>
                    <a:pt x="33" y="132"/>
                    <a:pt x="33" y="132"/>
                  </a:cubicBezTo>
                  <a:cubicBezTo>
                    <a:pt x="35" y="132"/>
                    <a:pt x="35" y="132"/>
                    <a:pt x="35" y="132"/>
                  </a:cubicBezTo>
                  <a:cubicBezTo>
                    <a:pt x="35" y="132"/>
                    <a:pt x="34" y="131"/>
                    <a:pt x="34" y="131"/>
                  </a:cubicBezTo>
                  <a:cubicBezTo>
                    <a:pt x="35" y="131"/>
                    <a:pt x="35" y="129"/>
                    <a:pt x="35" y="129"/>
                  </a:cubicBezTo>
                  <a:cubicBezTo>
                    <a:pt x="35" y="129"/>
                    <a:pt x="36" y="128"/>
                    <a:pt x="37" y="129"/>
                  </a:cubicBezTo>
                  <a:cubicBezTo>
                    <a:pt x="37" y="129"/>
                    <a:pt x="39" y="129"/>
                    <a:pt x="40" y="130"/>
                  </a:cubicBezTo>
                  <a:cubicBezTo>
                    <a:pt x="40" y="130"/>
                    <a:pt x="41" y="130"/>
                    <a:pt x="41" y="130"/>
                  </a:cubicBezTo>
                  <a:cubicBezTo>
                    <a:pt x="43" y="130"/>
                    <a:pt x="43" y="130"/>
                    <a:pt x="43" y="130"/>
                  </a:cubicBezTo>
                  <a:cubicBezTo>
                    <a:pt x="43" y="130"/>
                    <a:pt x="45" y="131"/>
                    <a:pt x="45" y="131"/>
                  </a:cubicBezTo>
                  <a:cubicBezTo>
                    <a:pt x="45" y="131"/>
                    <a:pt x="47" y="132"/>
                    <a:pt x="48" y="132"/>
                  </a:cubicBezTo>
                  <a:cubicBezTo>
                    <a:pt x="48" y="132"/>
                    <a:pt x="49" y="131"/>
                    <a:pt x="49" y="131"/>
                  </a:cubicBezTo>
                  <a:cubicBezTo>
                    <a:pt x="49" y="131"/>
                    <a:pt x="49" y="130"/>
                    <a:pt x="50" y="131"/>
                  </a:cubicBezTo>
                  <a:cubicBezTo>
                    <a:pt x="51" y="131"/>
                    <a:pt x="52" y="131"/>
                    <a:pt x="53" y="131"/>
                  </a:cubicBezTo>
                  <a:cubicBezTo>
                    <a:pt x="53" y="130"/>
                    <a:pt x="53" y="130"/>
                    <a:pt x="54" y="130"/>
                  </a:cubicBezTo>
                  <a:cubicBezTo>
                    <a:pt x="55" y="131"/>
                    <a:pt x="56" y="131"/>
                    <a:pt x="56" y="131"/>
                  </a:cubicBezTo>
                  <a:cubicBezTo>
                    <a:pt x="57" y="131"/>
                    <a:pt x="59" y="130"/>
                    <a:pt x="59" y="130"/>
                  </a:cubicBezTo>
                  <a:cubicBezTo>
                    <a:pt x="59" y="130"/>
                    <a:pt x="58" y="129"/>
                    <a:pt x="59" y="130"/>
                  </a:cubicBezTo>
                  <a:cubicBezTo>
                    <a:pt x="60" y="130"/>
                    <a:pt x="61" y="129"/>
                    <a:pt x="61" y="129"/>
                  </a:cubicBezTo>
                  <a:cubicBezTo>
                    <a:pt x="59" y="128"/>
                    <a:pt x="59" y="128"/>
                    <a:pt x="59" y="128"/>
                  </a:cubicBezTo>
                  <a:cubicBezTo>
                    <a:pt x="59" y="128"/>
                    <a:pt x="60" y="126"/>
                    <a:pt x="60" y="126"/>
                  </a:cubicBezTo>
                  <a:cubicBezTo>
                    <a:pt x="60" y="126"/>
                    <a:pt x="59" y="125"/>
                    <a:pt x="59" y="125"/>
                  </a:cubicBezTo>
                  <a:cubicBezTo>
                    <a:pt x="59" y="125"/>
                    <a:pt x="58" y="125"/>
                    <a:pt x="58" y="126"/>
                  </a:cubicBezTo>
                  <a:cubicBezTo>
                    <a:pt x="58" y="127"/>
                    <a:pt x="57" y="128"/>
                    <a:pt x="56" y="128"/>
                  </a:cubicBezTo>
                  <a:cubicBezTo>
                    <a:pt x="56" y="128"/>
                    <a:pt x="55" y="129"/>
                    <a:pt x="54" y="129"/>
                  </a:cubicBezTo>
                  <a:cubicBezTo>
                    <a:pt x="54" y="129"/>
                    <a:pt x="53" y="130"/>
                    <a:pt x="53" y="130"/>
                  </a:cubicBezTo>
                  <a:cubicBezTo>
                    <a:pt x="53" y="130"/>
                    <a:pt x="53" y="131"/>
                    <a:pt x="51" y="130"/>
                  </a:cubicBezTo>
                  <a:cubicBezTo>
                    <a:pt x="50" y="129"/>
                    <a:pt x="49" y="129"/>
                    <a:pt x="49" y="129"/>
                  </a:cubicBezTo>
                  <a:cubicBezTo>
                    <a:pt x="49" y="129"/>
                    <a:pt x="49" y="128"/>
                    <a:pt x="48" y="129"/>
                  </a:cubicBezTo>
                  <a:cubicBezTo>
                    <a:pt x="46" y="129"/>
                    <a:pt x="47" y="130"/>
                    <a:pt x="46" y="129"/>
                  </a:cubicBezTo>
                  <a:cubicBezTo>
                    <a:pt x="45" y="129"/>
                    <a:pt x="42" y="129"/>
                    <a:pt x="42" y="128"/>
                  </a:cubicBezTo>
                  <a:cubicBezTo>
                    <a:pt x="42" y="128"/>
                    <a:pt x="41" y="127"/>
                    <a:pt x="41" y="127"/>
                  </a:cubicBezTo>
                  <a:cubicBezTo>
                    <a:pt x="41" y="127"/>
                    <a:pt x="41" y="125"/>
                    <a:pt x="41" y="125"/>
                  </a:cubicBezTo>
                  <a:cubicBezTo>
                    <a:pt x="40" y="126"/>
                    <a:pt x="39" y="127"/>
                    <a:pt x="38" y="127"/>
                  </a:cubicBezTo>
                  <a:cubicBezTo>
                    <a:pt x="38" y="127"/>
                    <a:pt x="36" y="127"/>
                    <a:pt x="35" y="127"/>
                  </a:cubicBezTo>
                  <a:cubicBezTo>
                    <a:pt x="35" y="127"/>
                    <a:pt x="35" y="127"/>
                    <a:pt x="34" y="127"/>
                  </a:cubicBezTo>
                  <a:cubicBezTo>
                    <a:pt x="33" y="127"/>
                    <a:pt x="32" y="128"/>
                    <a:pt x="31" y="128"/>
                  </a:cubicBezTo>
                  <a:cubicBezTo>
                    <a:pt x="30" y="128"/>
                    <a:pt x="30" y="127"/>
                    <a:pt x="29" y="127"/>
                  </a:cubicBezTo>
                  <a:cubicBezTo>
                    <a:pt x="28" y="127"/>
                    <a:pt x="28" y="127"/>
                    <a:pt x="28" y="127"/>
                  </a:cubicBezTo>
                  <a:cubicBezTo>
                    <a:pt x="28" y="127"/>
                    <a:pt x="28" y="127"/>
                    <a:pt x="28" y="127"/>
                  </a:cubicBezTo>
                  <a:cubicBezTo>
                    <a:pt x="28" y="127"/>
                    <a:pt x="28" y="125"/>
                    <a:pt x="30" y="125"/>
                  </a:cubicBezTo>
                  <a:cubicBezTo>
                    <a:pt x="31" y="124"/>
                    <a:pt x="30" y="124"/>
                    <a:pt x="32" y="124"/>
                  </a:cubicBezTo>
                  <a:cubicBezTo>
                    <a:pt x="34" y="124"/>
                    <a:pt x="35" y="124"/>
                    <a:pt x="36" y="123"/>
                  </a:cubicBezTo>
                  <a:cubicBezTo>
                    <a:pt x="37" y="122"/>
                    <a:pt x="37" y="121"/>
                    <a:pt x="38" y="121"/>
                  </a:cubicBezTo>
                  <a:cubicBezTo>
                    <a:pt x="39" y="120"/>
                    <a:pt x="39" y="119"/>
                    <a:pt x="40" y="120"/>
                  </a:cubicBezTo>
                  <a:cubicBezTo>
                    <a:pt x="42" y="120"/>
                    <a:pt x="44" y="120"/>
                    <a:pt x="44" y="120"/>
                  </a:cubicBezTo>
                  <a:cubicBezTo>
                    <a:pt x="44" y="120"/>
                    <a:pt x="44" y="119"/>
                    <a:pt x="44" y="118"/>
                  </a:cubicBezTo>
                  <a:cubicBezTo>
                    <a:pt x="44" y="118"/>
                    <a:pt x="44" y="118"/>
                    <a:pt x="44" y="117"/>
                  </a:cubicBezTo>
                  <a:cubicBezTo>
                    <a:pt x="45" y="117"/>
                    <a:pt x="45" y="116"/>
                    <a:pt x="45" y="116"/>
                  </a:cubicBezTo>
                  <a:cubicBezTo>
                    <a:pt x="46" y="116"/>
                    <a:pt x="46" y="115"/>
                    <a:pt x="47" y="115"/>
                  </a:cubicBezTo>
                  <a:cubicBezTo>
                    <a:pt x="47" y="114"/>
                    <a:pt x="48" y="114"/>
                    <a:pt x="48" y="113"/>
                  </a:cubicBezTo>
                  <a:cubicBezTo>
                    <a:pt x="49" y="113"/>
                    <a:pt x="49" y="112"/>
                    <a:pt x="49" y="112"/>
                  </a:cubicBezTo>
                  <a:cubicBezTo>
                    <a:pt x="49" y="112"/>
                    <a:pt x="46" y="111"/>
                    <a:pt x="46" y="111"/>
                  </a:cubicBezTo>
                  <a:cubicBezTo>
                    <a:pt x="47" y="110"/>
                    <a:pt x="47" y="110"/>
                    <a:pt x="47" y="110"/>
                  </a:cubicBezTo>
                  <a:cubicBezTo>
                    <a:pt x="51" y="107"/>
                    <a:pt x="51" y="107"/>
                    <a:pt x="51" y="107"/>
                  </a:cubicBezTo>
                  <a:cubicBezTo>
                    <a:pt x="51" y="107"/>
                    <a:pt x="52" y="105"/>
                    <a:pt x="52" y="105"/>
                  </a:cubicBezTo>
                  <a:cubicBezTo>
                    <a:pt x="53" y="105"/>
                    <a:pt x="54" y="104"/>
                    <a:pt x="54" y="104"/>
                  </a:cubicBezTo>
                  <a:cubicBezTo>
                    <a:pt x="55" y="102"/>
                    <a:pt x="55" y="102"/>
                    <a:pt x="55" y="102"/>
                  </a:cubicBezTo>
                  <a:cubicBezTo>
                    <a:pt x="55" y="102"/>
                    <a:pt x="55" y="101"/>
                    <a:pt x="56" y="102"/>
                  </a:cubicBezTo>
                  <a:cubicBezTo>
                    <a:pt x="57" y="102"/>
                    <a:pt x="57" y="103"/>
                    <a:pt x="58" y="103"/>
                  </a:cubicBezTo>
                  <a:cubicBezTo>
                    <a:pt x="59" y="104"/>
                    <a:pt x="62" y="104"/>
                    <a:pt x="62" y="104"/>
                  </a:cubicBezTo>
                  <a:cubicBezTo>
                    <a:pt x="61" y="102"/>
                    <a:pt x="61" y="102"/>
                    <a:pt x="61" y="102"/>
                  </a:cubicBezTo>
                  <a:cubicBezTo>
                    <a:pt x="65" y="102"/>
                    <a:pt x="65" y="102"/>
                    <a:pt x="65" y="102"/>
                  </a:cubicBezTo>
                  <a:cubicBezTo>
                    <a:pt x="65" y="104"/>
                    <a:pt x="65" y="104"/>
                    <a:pt x="65" y="104"/>
                  </a:cubicBezTo>
                  <a:cubicBezTo>
                    <a:pt x="67" y="103"/>
                    <a:pt x="67" y="103"/>
                    <a:pt x="67" y="103"/>
                  </a:cubicBezTo>
                  <a:cubicBezTo>
                    <a:pt x="66" y="101"/>
                    <a:pt x="66" y="101"/>
                    <a:pt x="66" y="101"/>
                  </a:cubicBezTo>
                  <a:cubicBezTo>
                    <a:pt x="66" y="101"/>
                    <a:pt x="68" y="101"/>
                    <a:pt x="68" y="101"/>
                  </a:cubicBezTo>
                  <a:cubicBezTo>
                    <a:pt x="67" y="101"/>
                    <a:pt x="65" y="99"/>
                    <a:pt x="65" y="99"/>
                  </a:cubicBezTo>
                  <a:cubicBezTo>
                    <a:pt x="66" y="97"/>
                    <a:pt x="66" y="97"/>
                    <a:pt x="66" y="97"/>
                  </a:cubicBezTo>
                  <a:cubicBezTo>
                    <a:pt x="64" y="97"/>
                    <a:pt x="64" y="97"/>
                    <a:pt x="64" y="97"/>
                  </a:cubicBezTo>
                  <a:cubicBezTo>
                    <a:pt x="64" y="97"/>
                    <a:pt x="60" y="97"/>
                    <a:pt x="59" y="97"/>
                  </a:cubicBezTo>
                  <a:cubicBezTo>
                    <a:pt x="58" y="96"/>
                    <a:pt x="58" y="96"/>
                    <a:pt x="57" y="96"/>
                  </a:cubicBezTo>
                  <a:cubicBezTo>
                    <a:pt x="56" y="96"/>
                    <a:pt x="55" y="96"/>
                    <a:pt x="54" y="96"/>
                  </a:cubicBezTo>
                  <a:cubicBezTo>
                    <a:pt x="53" y="96"/>
                    <a:pt x="52" y="96"/>
                    <a:pt x="51" y="96"/>
                  </a:cubicBezTo>
                  <a:cubicBezTo>
                    <a:pt x="51" y="96"/>
                    <a:pt x="50" y="96"/>
                    <a:pt x="49" y="96"/>
                  </a:cubicBezTo>
                  <a:cubicBezTo>
                    <a:pt x="49" y="95"/>
                    <a:pt x="50" y="94"/>
                    <a:pt x="49" y="94"/>
                  </a:cubicBezTo>
                  <a:cubicBezTo>
                    <a:pt x="48" y="94"/>
                    <a:pt x="47" y="92"/>
                    <a:pt x="46" y="93"/>
                  </a:cubicBezTo>
                  <a:cubicBezTo>
                    <a:pt x="46" y="93"/>
                    <a:pt x="46" y="93"/>
                    <a:pt x="45" y="93"/>
                  </a:cubicBezTo>
                  <a:cubicBezTo>
                    <a:pt x="45" y="94"/>
                    <a:pt x="44" y="94"/>
                    <a:pt x="44" y="94"/>
                  </a:cubicBezTo>
                  <a:cubicBezTo>
                    <a:pt x="43" y="93"/>
                    <a:pt x="43" y="94"/>
                    <a:pt x="44" y="93"/>
                  </a:cubicBezTo>
                  <a:cubicBezTo>
                    <a:pt x="44" y="92"/>
                    <a:pt x="43" y="90"/>
                    <a:pt x="44" y="90"/>
                  </a:cubicBezTo>
                  <a:cubicBezTo>
                    <a:pt x="45" y="91"/>
                    <a:pt x="45" y="91"/>
                    <a:pt x="46" y="91"/>
                  </a:cubicBezTo>
                  <a:cubicBezTo>
                    <a:pt x="46" y="91"/>
                    <a:pt x="47" y="91"/>
                    <a:pt x="47" y="91"/>
                  </a:cubicBezTo>
                  <a:cubicBezTo>
                    <a:pt x="47" y="90"/>
                    <a:pt x="48" y="88"/>
                    <a:pt x="48" y="88"/>
                  </a:cubicBezTo>
                  <a:cubicBezTo>
                    <a:pt x="48" y="88"/>
                    <a:pt x="51" y="89"/>
                    <a:pt x="50" y="88"/>
                  </a:cubicBezTo>
                  <a:cubicBezTo>
                    <a:pt x="49" y="87"/>
                    <a:pt x="47" y="86"/>
                    <a:pt x="47" y="86"/>
                  </a:cubicBezTo>
                  <a:cubicBezTo>
                    <a:pt x="47" y="86"/>
                    <a:pt x="46" y="86"/>
                    <a:pt x="46" y="87"/>
                  </a:cubicBezTo>
                  <a:cubicBezTo>
                    <a:pt x="45" y="88"/>
                    <a:pt x="46" y="88"/>
                    <a:pt x="45" y="89"/>
                  </a:cubicBezTo>
                  <a:cubicBezTo>
                    <a:pt x="44" y="89"/>
                    <a:pt x="44" y="89"/>
                    <a:pt x="43" y="89"/>
                  </a:cubicBezTo>
                  <a:cubicBezTo>
                    <a:pt x="43" y="89"/>
                    <a:pt x="43" y="89"/>
                    <a:pt x="42" y="89"/>
                  </a:cubicBezTo>
                  <a:cubicBezTo>
                    <a:pt x="42" y="89"/>
                    <a:pt x="40" y="89"/>
                    <a:pt x="40" y="88"/>
                  </a:cubicBezTo>
                  <a:cubicBezTo>
                    <a:pt x="40" y="88"/>
                    <a:pt x="40" y="88"/>
                    <a:pt x="40" y="87"/>
                  </a:cubicBezTo>
                  <a:cubicBezTo>
                    <a:pt x="40" y="86"/>
                    <a:pt x="40" y="85"/>
                    <a:pt x="42" y="85"/>
                  </a:cubicBezTo>
                  <a:cubicBezTo>
                    <a:pt x="43" y="85"/>
                    <a:pt x="43" y="86"/>
                    <a:pt x="43" y="85"/>
                  </a:cubicBezTo>
                  <a:cubicBezTo>
                    <a:pt x="43" y="85"/>
                    <a:pt x="43" y="84"/>
                    <a:pt x="42" y="84"/>
                  </a:cubicBezTo>
                  <a:cubicBezTo>
                    <a:pt x="42" y="83"/>
                    <a:pt x="42" y="83"/>
                    <a:pt x="41" y="83"/>
                  </a:cubicBezTo>
                  <a:cubicBezTo>
                    <a:pt x="40" y="83"/>
                    <a:pt x="38" y="84"/>
                    <a:pt x="38" y="84"/>
                  </a:cubicBezTo>
                  <a:cubicBezTo>
                    <a:pt x="38" y="84"/>
                    <a:pt x="39" y="84"/>
                    <a:pt x="37" y="84"/>
                  </a:cubicBezTo>
                  <a:cubicBezTo>
                    <a:pt x="36" y="83"/>
                    <a:pt x="37" y="83"/>
                    <a:pt x="36" y="82"/>
                  </a:cubicBezTo>
                  <a:cubicBezTo>
                    <a:pt x="36" y="81"/>
                    <a:pt x="36" y="81"/>
                    <a:pt x="35" y="81"/>
                  </a:cubicBezTo>
                  <a:cubicBezTo>
                    <a:pt x="35" y="81"/>
                    <a:pt x="35" y="81"/>
                    <a:pt x="34" y="81"/>
                  </a:cubicBezTo>
                  <a:cubicBezTo>
                    <a:pt x="33" y="80"/>
                    <a:pt x="32" y="80"/>
                    <a:pt x="32" y="79"/>
                  </a:cubicBezTo>
                  <a:cubicBezTo>
                    <a:pt x="32" y="78"/>
                    <a:pt x="32" y="77"/>
                    <a:pt x="33" y="78"/>
                  </a:cubicBezTo>
                  <a:cubicBezTo>
                    <a:pt x="34" y="78"/>
                    <a:pt x="33" y="77"/>
                    <a:pt x="34" y="78"/>
                  </a:cubicBezTo>
                  <a:cubicBezTo>
                    <a:pt x="36" y="79"/>
                    <a:pt x="36" y="79"/>
                    <a:pt x="36" y="79"/>
                  </a:cubicBezTo>
                  <a:cubicBezTo>
                    <a:pt x="36" y="79"/>
                    <a:pt x="37" y="79"/>
                    <a:pt x="36" y="78"/>
                  </a:cubicBezTo>
                  <a:cubicBezTo>
                    <a:pt x="36" y="77"/>
                    <a:pt x="35" y="76"/>
                    <a:pt x="35" y="76"/>
                  </a:cubicBezTo>
                  <a:cubicBezTo>
                    <a:pt x="35" y="76"/>
                    <a:pt x="34" y="76"/>
                    <a:pt x="34" y="75"/>
                  </a:cubicBezTo>
                  <a:cubicBezTo>
                    <a:pt x="34" y="74"/>
                    <a:pt x="34" y="74"/>
                    <a:pt x="33" y="73"/>
                  </a:cubicBezTo>
                  <a:cubicBezTo>
                    <a:pt x="33" y="73"/>
                    <a:pt x="34" y="73"/>
                    <a:pt x="34" y="73"/>
                  </a:cubicBezTo>
                  <a:cubicBezTo>
                    <a:pt x="35" y="73"/>
                    <a:pt x="34" y="73"/>
                    <a:pt x="35" y="73"/>
                  </a:cubicBezTo>
                  <a:cubicBezTo>
                    <a:pt x="37" y="73"/>
                    <a:pt x="36" y="73"/>
                    <a:pt x="37" y="73"/>
                  </a:cubicBezTo>
                  <a:cubicBezTo>
                    <a:pt x="37" y="73"/>
                    <a:pt x="38" y="73"/>
                    <a:pt x="38" y="73"/>
                  </a:cubicBezTo>
                  <a:cubicBezTo>
                    <a:pt x="38" y="74"/>
                    <a:pt x="39" y="72"/>
                    <a:pt x="39" y="72"/>
                  </a:cubicBezTo>
                  <a:cubicBezTo>
                    <a:pt x="39" y="72"/>
                    <a:pt x="38" y="71"/>
                    <a:pt x="39" y="71"/>
                  </a:cubicBezTo>
                  <a:cubicBezTo>
                    <a:pt x="40" y="71"/>
                    <a:pt x="40" y="72"/>
                    <a:pt x="41" y="72"/>
                  </a:cubicBezTo>
                  <a:cubicBezTo>
                    <a:pt x="43" y="72"/>
                    <a:pt x="43" y="73"/>
                    <a:pt x="44" y="73"/>
                  </a:cubicBezTo>
                  <a:cubicBezTo>
                    <a:pt x="44" y="72"/>
                    <a:pt x="45" y="73"/>
                    <a:pt x="45" y="72"/>
                  </a:cubicBezTo>
                  <a:cubicBezTo>
                    <a:pt x="44" y="71"/>
                    <a:pt x="44" y="72"/>
                    <a:pt x="44" y="71"/>
                  </a:cubicBezTo>
                  <a:cubicBezTo>
                    <a:pt x="43" y="70"/>
                    <a:pt x="43" y="71"/>
                    <a:pt x="43" y="69"/>
                  </a:cubicBezTo>
                  <a:cubicBezTo>
                    <a:pt x="44" y="68"/>
                    <a:pt x="44" y="67"/>
                    <a:pt x="44" y="67"/>
                  </a:cubicBezTo>
                  <a:cubicBezTo>
                    <a:pt x="44" y="66"/>
                    <a:pt x="44" y="66"/>
                    <a:pt x="44" y="66"/>
                  </a:cubicBezTo>
                  <a:cubicBezTo>
                    <a:pt x="46" y="64"/>
                    <a:pt x="46" y="64"/>
                    <a:pt x="46" y="64"/>
                  </a:cubicBezTo>
                  <a:cubicBezTo>
                    <a:pt x="46" y="64"/>
                    <a:pt x="47" y="64"/>
                    <a:pt x="48" y="64"/>
                  </a:cubicBezTo>
                  <a:cubicBezTo>
                    <a:pt x="50" y="64"/>
                    <a:pt x="51" y="65"/>
                    <a:pt x="52" y="65"/>
                  </a:cubicBezTo>
                  <a:cubicBezTo>
                    <a:pt x="54" y="65"/>
                    <a:pt x="55" y="65"/>
                    <a:pt x="55" y="65"/>
                  </a:cubicBezTo>
                  <a:cubicBezTo>
                    <a:pt x="54" y="64"/>
                    <a:pt x="54" y="64"/>
                    <a:pt x="54" y="64"/>
                  </a:cubicBezTo>
                  <a:cubicBezTo>
                    <a:pt x="54" y="64"/>
                    <a:pt x="54" y="64"/>
                    <a:pt x="54" y="63"/>
                  </a:cubicBezTo>
                  <a:cubicBezTo>
                    <a:pt x="55" y="63"/>
                    <a:pt x="55" y="63"/>
                    <a:pt x="56" y="63"/>
                  </a:cubicBezTo>
                  <a:cubicBezTo>
                    <a:pt x="56" y="63"/>
                    <a:pt x="57" y="61"/>
                    <a:pt x="57" y="61"/>
                  </a:cubicBezTo>
                  <a:cubicBezTo>
                    <a:pt x="56" y="60"/>
                    <a:pt x="56" y="60"/>
                    <a:pt x="55" y="59"/>
                  </a:cubicBezTo>
                  <a:cubicBezTo>
                    <a:pt x="53" y="59"/>
                    <a:pt x="50" y="59"/>
                    <a:pt x="50" y="59"/>
                  </a:cubicBezTo>
                  <a:cubicBezTo>
                    <a:pt x="50" y="59"/>
                    <a:pt x="49" y="59"/>
                    <a:pt x="48" y="59"/>
                  </a:cubicBezTo>
                  <a:cubicBezTo>
                    <a:pt x="47" y="59"/>
                    <a:pt x="45" y="59"/>
                    <a:pt x="45" y="58"/>
                  </a:cubicBezTo>
                  <a:cubicBezTo>
                    <a:pt x="44" y="58"/>
                    <a:pt x="44" y="58"/>
                    <a:pt x="44" y="56"/>
                  </a:cubicBezTo>
                  <a:cubicBezTo>
                    <a:pt x="44" y="55"/>
                    <a:pt x="43" y="55"/>
                    <a:pt x="43" y="55"/>
                  </a:cubicBezTo>
                  <a:cubicBezTo>
                    <a:pt x="44" y="53"/>
                    <a:pt x="44" y="53"/>
                    <a:pt x="44" y="53"/>
                  </a:cubicBezTo>
                  <a:cubicBezTo>
                    <a:pt x="44" y="53"/>
                    <a:pt x="43" y="52"/>
                    <a:pt x="43" y="52"/>
                  </a:cubicBezTo>
                  <a:cubicBezTo>
                    <a:pt x="42" y="52"/>
                    <a:pt x="42" y="52"/>
                    <a:pt x="42" y="52"/>
                  </a:cubicBezTo>
                  <a:cubicBezTo>
                    <a:pt x="41" y="52"/>
                    <a:pt x="42" y="52"/>
                    <a:pt x="40" y="51"/>
                  </a:cubicBezTo>
                  <a:cubicBezTo>
                    <a:pt x="38" y="51"/>
                    <a:pt x="37" y="50"/>
                    <a:pt x="37" y="50"/>
                  </a:cubicBezTo>
                  <a:cubicBezTo>
                    <a:pt x="37" y="49"/>
                    <a:pt x="37" y="49"/>
                    <a:pt x="39" y="49"/>
                  </a:cubicBezTo>
                  <a:cubicBezTo>
                    <a:pt x="40" y="49"/>
                    <a:pt x="41" y="49"/>
                    <a:pt x="42" y="49"/>
                  </a:cubicBezTo>
                  <a:cubicBezTo>
                    <a:pt x="43" y="50"/>
                    <a:pt x="45" y="49"/>
                    <a:pt x="45" y="49"/>
                  </a:cubicBezTo>
                  <a:cubicBezTo>
                    <a:pt x="45" y="49"/>
                    <a:pt x="44" y="49"/>
                    <a:pt x="46" y="50"/>
                  </a:cubicBezTo>
                  <a:cubicBezTo>
                    <a:pt x="48" y="51"/>
                    <a:pt x="47" y="51"/>
                    <a:pt x="48" y="51"/>
                  </a:cubicBezTo>
                  <a:cubicBezTo>
                    <a:pt x="49" y="51"/>
                    <a:pt x="50" y="50"/>
                    <a:pt x="49" y="50"/>
                  </a:cubicBezTo>
                  <a:cubicBezTo>
                    <a:pt x="49" y="49"/>
                    <a:pt x="50" y="49"/>
                    <a:pt x="49" y="49"/>
                  </a:cubicBezTo>
                  <a:cubicBezTo>
                    <a:pt x="48" y="48"/>
                    <a:pt x="48" y="48"/>
                    <a:pt x="48" y="48"/>
                  </a:cubicBezTo>
                  <a:cubicBezTo>
                    <a:pt x="48" y="48"/>
                    <a:pt x="48" y="48"/>
                    <a:pt x="48" y="47"/>
                  </a:cubicBezTo>
                  <a:cubicBezTo>
                    <a:pt x="48" y="46"/>
                    <a:pt x="49" y="45"/>
                    <a:pt x="49" y="45"/>
                  </a:cubicBezTo>
                  <a:cubicBezTo>
                    <a:pt x="50" y="45"/>
                    <a:pt x="50" y="45"/>
                    <a:pt x="50" y="44"/>
                  </a:cubicBezTo>
                  <a:cubicBezTo>
                    <a:pt x="50" y="44"/>
                    <a:pt x="50" y="43"/>
                    <a:pt x="50" y="43"/>
                  </a:cubicBezTo>
                  <a:cubicBezTo>
                    <a:pt x="50" y="42"/>
                    <a:pt x="51" y="41"/>
                    <a:pt x="51" y="41"/>
                  </a:cubicBezTo>
                  <a:cubicBezTo>
                    <a:pt x="51" y="41"/>
                    <a:pt x="50" y="40"/>
                    <a:pt x="50" y="40"/>
                  </a:cubicBezTo>
                  <a:cubicBezTo>
                    <a:pt x="50" y="40"/>
                    <a:pt x="48" y="40"/>
                    <a:pt x="48" y="41"/>
                  </a:cubicBezTo>
                  <a:cubicBezTo>
                    <a:pt x="48" y="41"/>
                    <a:pt x="48" y="41"/>
                    <a:pt x="48" y="42"/>
                  </a:cubicBezTo>
                  <a:cubicBezTo>
                    <a:pt x="47" y="42"/>
                    <a:pt x="47" y="42"/>
                    <a:pt x="46" y="42"/>
                  </a:cubicBezTo>
                  <a:cubicBezTo>
                    <a:pt x="46" y="43"/>
                    <a:pt x="46" y="43"/>
                    <a:pt x="46" y="43"/>
                  </a:cubicBezTo>
                  <a:cubicBezTo>
                    <a:pt x="46" y="44"/>
                    <a:pt x="45" y="45"/>
                    <a:pt x="45" y="45"/>
                  </a:cubicBezTo>
                  <a:cubicBezTo>
                    <a:pt x="45" y="45"/>
                    <a:pt x="44" y="43"/>
                    <a:pt x="44" y="42"/>
                  </a:cubicBezTo>
                  <a:cubicBezTo>
                    <a:pt x="44" y="42"/>
                    <a:pt x="45" y="41"/>
                    <a:pt x="46" y="41"/>
                  </a:cubicBezTo>
                  <a:cubicBezTo>
                    <a:pt x="47" y="41"/>
                    <a:pt x="47" y="41"/>
                    <a:pt x="47" y="40"/>
                  </a:cubicBezTo>
                  <a:cubicBezTo>
                    <a:pt x="47" y="40"/>
                    <a:pt x="47" y="40"/>
                    <a:pt x="47" y="39"/>
                  </a:cubicBezTo>
                  <a:cubicBezTo>
                    <a:pt x="47" y="38"/>
                    <a:pt x="47" y="38"/>
                    <a:pt x="47" y="38"/>
                  </a:cubicBezTo>
                  <a:cubicBezTo>
                    <a:pt x="48" y="37"/>
                    <a:pt x="49" y="36"/>
                    <a:pt x="50" y="36"/>
                  </a:cubicBezTo>
                  <a:cubicBezTo>
                    <a:pt x="50" y="36"/>
                    <a:pt x="49" y="34"/>
                    <a:pt x="51" y="36"/>
                  </a:cubicBezTo>
                  <a:cubicBezTo>
                    <a:pt x="52" y="37"/>
                    <a:pt x="52" y="37"/>
                    <a:pt x="53" y="38"/>
                  </a:cubicBezTo>
                  <a:cubicBezTo>
                    <a:pt x="54" y="38"/>
                    <a:pt x="56" y="39"/>
                    <a:pt x="56" y="38"/>
                  </a:cubicBezTo>
                  <a:cubicBezTo>
                    <a:pt x="56" y="38"/>
                    <a:pt x="56" y="37"/>
                    <a:pt x="56" y="36"/>
                  </a:cubicBezTo>
                  <a:cubicBezTo>
                    <a:pt x="56" y="36"/>
                    <a:pt x="55" y="36"/>
                    <a:pt x="56" y="35"/>
                  </a:cubicBezTo>
                  <a:cubicBezTo>
                    <a:pt x="56" y="35"/>
                    <a:pt x="56" y="35"/>
                    <a:pt x="57" y="35"/>
                  </a:cubicBezTo>
                  <a:cubicBezTo>
                    <a:pt x="59" y="36"/>
                    <a:pt x="58" y="36"/>
                    <a:pt x="59" y="37"/>
                  </a:cubicBezTo>
                  <a:cubicBezTo>
                    <a:pt x="61" y="38"/>
                    <a:pt x="61" y="38"/>
                    <a:pt x="61" y="38"/>
                  </a:cubicBezTo>
                  <a:cubicBezTo>
                    <a:pt x="62" y="38"/>
                    <a:pt x="62" y="38"/>
                    <a:pt x="63" y="38"/>
                  </a:cubicBezTo>
                  <a:cubicBezTo>
                    <a:pt x="64" y="38"/>
                    <a:pt x="63" y="37"/>
                    <a:pt x="65" y="39"/>
                  </a:cubicBezTo>
                  <a:cubicBezTo>
                    <a:pt x="66" y="40"/>
                    <a:pt x="66" y="40"/>
                    <a:pt x="67" y="40"/>
                  </a:cubicBezTo>
                  <a:cubicBezTo>
                    <a:pt x="68" y="41"/>
                    <a:pt x="70" y="40"/>
                    <a:pt x="70" y="40"/>
                  </a:cubicBezTo>
                  <a:cubicBezTo>
                    <a:pt x="70" y="40"/>
                    <a:pt x="70" y="39"/>
                    <a:pt x="71" y="41"/>
                  </a:cubicBezTo>
                  <a:cubicBezTo>
                    <a:pt x="72" y="43"/>
                    <a:pt x="73" y="43"/>
                    <a:pt x="73" y="43"/>
                  </a:cubicBezTo>
                  <a:cubicBezTo>
                    <a:pt x="73" y="44"/>
                    <a:pt x="74" y="45"/>
                    <a:pt x="74" y="45"/>
                  </a:cubicBezTo>
                  <a:cubicBezTo>
                    <a:pt x="74" y="45"/>
                    <a:pt x="74" y="45"/>
                    <a:pt x="74" y="46"/>
                  </a:cubicBezTo>
                  <a:cubicBezTo>
                    <a:pt x="74" y="46"/>
                    <a:pt x="74" y="47"/>
                    <a:pt x="75" y="47"/>
                  </a:cubicBezTo>
                  <a:cubicBezTo>
                    <a:pt x="75" y="47"/>
                    <a:pt x="76" y="47"/>
                    <a:pt x="76" y="47"/>
                  </a:cubicBezTo>
                  <a:cubicBezTo>
                    <a:pt x="76" y="47"/>
                    <a:pt x="77" y="46"/>
                    <a:pt x="77" y="46"/>
                  </a:cubicBezTo>
                  <a:cubicBezTo>
                    <a:pt x="77" y="46"/>
                    <a:pt x="79" y="45"/>
                    <a:pt x="79" y="45"/>
                  </a:cubicBezTo>
                  <a:cubicBezTo>
                    <a:pt x="79" y="45"/>
                    <a:pt x="79" y="44"/>
                    <a:pt x="81" y="45"/>
                  </a:cubicBezTo>
                  <a:cubicBezTo>
                    <a:pt x="82" y="45"/>
                    <a:pt x="84" y="46"/>
                    <a:pt x="84" y="46"/>
                  </a:cubicBezTo>
                  <a:cubicBezTo>
                    <a:pt x="84" y="46"/>
                    <a:pt x="84" y="47"/>
                    <a:pt x="84" y="47"/>
                  </a:cubicBezTo>
                  <a:cubicBezTo>
                    <a:pt x="85" y="47"/>
                    <a:pt x="88" y="47"/>
                    <a:pt x="88" y="47"/>
                  </a:cubicBezTo>
                  <a:cubicBezTo>
                    <a:pt x="89" y="48"/>
                    <a:pt x="89" y="48"/>
                    <a:pt x="89" y="48"/>
                  </a:cubicBezTo>
                  <a:cubicBezTo>
                    <a:pt x="89" y="48"/>
                    <a:pt x="90" y="49"/>
                    <a:pt x="90" y="49"/>
                  </a:cubicBezTo>
                  <a:cubicBezTo>
                    <a:pt x="90" y="50"/>
                    <a:pt x="91" y="52"/>
                    <a:pt x="91" y="52"/>
                  </a:cubicBezTo>
                  <a:cubicBezTo>
                    <a:pt x="94" y="53"/>
                    <a:pt x="94" y="53"/>
                    <a:pt x="94" y="53"/>
                  </a:cubicBezTo>
                  <a:cubicBezTo>
                    <a:pt x="92" y="50"/>
                    <a:pt x="92" y="50"/>
                    <a:pt x="92" y="50"/>
                  </a:cubicBezTo>
                  <a:cubicBezTo>
                    <a:pt x="92" y="50"/>
                    <a:pt x="90" y="48"/>
                    <a:pt x="92" y="48"/>
                  </a:cubicBezTo>
                  <a:cubicBezTo>
                    <a:pt x="94" y="48"/>
                    <a:pt x="95" y="47"/>
                    <a:pt x="95" y="47"/>
                  </a:cubicBezTo>
                  <a:cubicBezTo>
                    <a:pt x="95" y="46"/>
                    <a:pt x="95" y="46"/>
                    <a:pt x="95" y="46"/>
                  </a:cubicBezTo>
                  <a:cubicBezTo>
                    <a:pt x="92" y="46"/>
                    <a:pt x="92" y="46"/>
                    <a:pt x="92" y="46"/>
                  </a:cubicBezTo>
                  <a:cubicBezTo>
                    <a:pt x="92" y="46"/>
                    <a:pt x="92" y="44"/>
                    <a:pt x="92" y="44"/>
                  </a:cubicBezTo>
                  <a:cubicBezTo>
                    <a:pt x="93" y="44"/>
                    <a:pt x="94" y="42"/>
                    <a:pt x="96" y="42"/>
                  </a:cubicBezTo>
                  <a:cubicBezTo>
                    <a:pt x="98" y="42"/>
                    <a:pt x="100" y="41"/>
                    <a:pt x="100" y="41"/>
                  </a:cubicBezTo>
                  <a:cubicBezTo>
                    <a:pt x="100" y="41"/>
                    <a:pt x="100" y="40"/>
                    <a:pt x="102" y="40"/>
                  </a:cubicBezTo>
                  <a:cubicBezTo>
                    <a:pt x="104" y="40"/>
                    <a:pt x="105" y="40"/>
                    <a:pt x="106" y="40"/>
                  </a:cubicBezTo>
                  <a:cubicBezTo>
                    <a:pt x="107" y="40"/>
                    <a:pt x="107" y="40"/>
                    <a:pt x="107" y="39"/>
                  </a:cubicBezTo>
                  <a:cubicBezTo>
                    <a:pt x="107" y="38"/>
                    <a:pt x="106" y="38"/>
                    <a:pt x="108" y="37"/>
                  </a:cubicBezTo>
                  <a:cubicBezTo>
                    <a:pt x="109" y="37"/>
                    <a:pt x="110" y="36"/>
                    <a:pt x="110" y="36"/>
                  </a:cubicBezTo>
                  <a:cubicBezTo>
                    <a:pt x="111" y="32"/>
                    <a:pt x="111" y="32"/>
                    <a:pt x="111" y="32"/>
                  </a:cubicBezTo>
                  <a:cubicBezTo>
                    <a:pt x="107" y="34"/>
                    <a:pt x="107" y="34"/>
                    <a:pt x="107" y="34"/>
                  </a:cubicBezTo>
                  <a:cubicBezTo>
                    <a:pt x="107" y="34"/>
                    <a:pt x="107" y="32"/>
                    <a:pt x="106" y="32"/>
                  </a:cubicBezTo>
                  <a:cubicBezTo>
                    <a:pt x="105" y="32"/>
                    <a:pt x="102" y="34"/>
                    <a:pt x="102" y="34"/>
                  </a:cubicBezTo>
                  <a:cubicBezTo>
                    <a:pt x="102" y="34"/>
                    <a:pt x="102" y="33"/>
                    <a:pt x="101" y="33"/>
                  </a:cubicBezTo>
                  <a:cubicBezTo>
                    <a:pt x="101" y="32"/>
                    <a:pt x="101" y="32"/>
                    <a:pt x="100" y="32"/>
                  </a:cubicBezTo>
                  <a:cubicBezTo>
                    <a:pt x="99" y="32"/>
                    <a:pt x="100" y="32"/>
                    <a:pt x="98" y="31"/>
                  </a:cubicBezTo>
                  <a:cubicBezTo>
                    <a:pt x="96" y="30"/>
                    <a:pt x="95" y="28"/>
                    <a:pt x="95" y="28"/>
                  </a:cubicBezTo>
                  <a:cubicBezTo>
                    <a:pt x="95" y="28"/>
                    <a:pt x="96" y="28"/>
                    <a:pt x="94" y="28"/>
                  </a:cubicBezTo>
                  <a:cubicBezTo>
                    <a:pt x="93" y="27"/>
                    <a:pt x="93" y="27"/>
                    <a:pt x="93" y="27"/>
                  </a:cubicBezTo>
                  <a:cubicBezTo>
                    <a:pt x="92" y="26"/>
                    <a:pt x="92" y="26"/>
                    <a:pt x="94" y="25"/>
                  </a:cubicBezTo>
                  <a:cubicBezTo>
                    <a:pt x="95" y="24"/>
                    <a:pt x="94" y="24"/>
                    <a:pt x="96" y="23"/>
                  </a:cubicBezTo>
                  <a:cubicBezTo>
                    <a:pt x="97" y="22"/>
                    <a:pt x="96" y="21"/>
                    <a:pt x="98" y="22"/>
                  </a:cubicBezTo>
                  <a:cubicBezTo>
                    <a:pt x="101" y="23"/>
                    <a:pt x="101" y="23"/>
                    <a:pt x="102" y="24"/>
                  </a:cubicBezTo>
                  <a:cubicBezTo>
                    <a:pt x="103" y="24"/>
                    <a:pt x="107" y="24"/>
                    <a:pt x="105" y="23"/>
                  </a:cubicBezTo>
                  <a:cubicBezTo>
                    <a:pt x="104" y="22"/>
                    <a:pt x="102" y="21"/>
                    <a:pt x="102" y="20"/>
                  </a:cubicBezTo>
                  <a:cubicBezTo>
                    <a:pt x="102" y="20"/>
                    <a:pt x="100" y="20"/>
                    <a:pt x="102" y="20"/>
                  </a:cubicBezTo>
                  <a:cubicBezTo>
                    <a:pt x="103" y="20"/>
                    <a:pt x="104" y="19"/>
                    <a:pt x="105" y="20"/>
                  </a:cubicBezTo>
                  <a:cubicBezTo>
                    <a:pt x="105" y="20"/>
                    <a:pt x="103" y="20"/>
                    <a:pt x="106" y="20"/>
                  </a:cubicBezTo>
                  <a:cubicBezTo>
                    <a:pt x="109" y="20"/>
                    <a:pt x="110" y="20"/>
                    <a:pt x="108" y="19"/>
                  </a:cubicBezTo>
                  <a:cubicBezTo>
                    <a:pt x="107" y="18"/>
                    <a:pt x="107" y="18"/>
                    <a:pt x="106" y="17"/>
                  </a:cubicBezTo>
                  <a:cubicBezTo>
                    <a:pt x="106" y="16"/>
                    <a:pt x="105" y="16"/>
                    <a:pt x="106" y="16"/>
                  </a:cubicBezTo>
                  <a:cubicBezTo>
                    <a:pt x="106" y="15"/>
                    <a:pt x="106" y="16"/>
                    <a:pt x="107" y="15"/>
                  </a:cubicBezTo>
                  <a:cubicBezTo>
                    <a:pt x="107" y="14"/>
                    <a:pt x="107" y="13"/>
                    <a:pt x="107" y="13"/>
                  </a:cubicBezTo>
                  <a:cubicBezTo>
                    <a:pt x="107" y="13"/>
                    <a:pt x="106" y="13"/>
                    <a:pt x="107" y="12"/>
                  </a:cubicBezTo>
                  <a:cubicBezTo>
                    <a:pt x="109" y="10"/>
                    <a:pt x="109" y="10"/>
                    <a:pt x="110" y="10"/>
                  </a:cubicBezTo>
                  <a:cubicBezTo>
                    <a:pt x="110" y="10"/>
                    <a:pt x="111" y="9"/>
                    <a:pt x="112" y="9"/>
                  </a:cubicBezTo>
                  <a:cubicBezTo>
                    <a:pt x="112" y="8"/>
                    <a:pt x="113" y="6"/>
                    <a:pt x="113" y="6"/>
                  </a:cubicBezTo>
                  <a:cubicBezTo>
                    <a:pt x="116" y="6"/>
                    <a:pt x="116" y="6"/>
                    <a:pt x="116" y="6"/>
                  </a:cubicBezTo>
                  <a:cubicBezTo>
                    <a:pt x="116" y="6"/>
                    <a:pt x="117" y="6"/>
                    <a:pt x="117" y="6"/>
                  </a:cubicBezTo>
                  <a:cubicBezTo>
                    <a:pt x="117" y="7"/>
                    <a:pt x="117" y="5"/>
                    <a:pt x="117" y="5"/>
                  </a:cubicBezTo>
                  <a:cubicBezTo>
                    <a:pt x="117" y="5"/>
                    <a:pt x="118" y="5"/>
                    <a:pt x="118" y="5"/>
                  </a:cubicBezTo>
                  <a:cubicBezTo>
                    <a:pt x="119" y="6"/>
                    <a:pt x="119" y="6"/>
                    <a:pt x="119" y="6"/>
                  </a:cubicBezTo>
                  <a:cubicBezTo>
                    <a:pt x="120" y="7"/>
                    <a:pt x="121" y="6"/>
                    <a:pt x="121" y="6"/>
                  </a:cubicBezTo>
                  <a:cubicBezTo>
                    <a:pt x="121" y="6"/>
                    <a:pt x="122" y="5"/>
                    <a:pt x="123" y="5"/>
                  </a:cubicBezTo>
                  <a:cubicBezTo>
                    <a:pt x="124" y="5"/>
                    <a:pt x="125" y="5"/>
                    <a:pt x="125" y="5"/>
                  </a:cubicBezTo>
                  <a:cubicBezTo>
                    <a:pt x="125" y="6"/>
                    <a:pt x="125" y="6"/>
                    <a:pt x="125" y="7"/>
                  </a:cubicBezTo>
                  <a:cubicBezTo>
                    <a:pt x="126" y="7"/>
                    <a:pt x="127" y="8"/>
                    <a:pt x="127" y="8"/>
                  </a:cubicBezTo>
                  <a:cubicBezTo>
                    <a:pt x="127" y="8"/>
                    <a:pt x="129" y="8"/>
                    <a:pt x="129" y="7"/>
                  </a:cubicBezTo>
                  <a:cubicBezTo>
                    <a:pt x="129" y="7"/>
                    <a:pt x="128" y="7"/>
                    <a:pt x="130" y="6"/>
                  </a:cubicBezTo>
                  <a:cubicBezTo>
                    <a:pt x="132" y="4"/>
                    <a:pt x="133" y="4"/>
                    <a:pt x="133" y="4"/>
                  </a:cubicBezTo>
                  <a:cubicBezTo>
                    <a:pt x="133" y="4"/>
                    <a:pt x="133" y="3"/>
                    <a:pt x="134" y="3"/>
                  </a:cubicBezTo>
                  <a:cubicBezTo>
                    <a:pt x="135" y="4"/>
                    <a:pt x="135" y="3"/>
                    <a:pt x="135" y="4"/>
                  </a:cubicBezTo>
                  <a:cubicBezTo>
                    <a:pt x="135" y="4"/>
                    <a:pt x="136" y="5"/>
                    <a:pt x="136" y="5"/>
                  </a:cubicBezTo>
                  <a:cubicBezTo>
                    <a:pt x="136" y="5"/>
                    <a:pt x="136" y="8"/>
                    <a:pt x="136" y="8"/>
                  </a:cubicBezTo>
                  <a:cubicBezTo>
                    <a:pt x="136" y="9"/>
                    <a:pt x="136" y="9"/>
                    <a:pt x="136" y="9"/>
                  </a:cubicBezTo>
                  <a:cubicBezTo>
                    <a:pt x="136" y="9"/>
                    <a:pt x="136" y="10"/>
                    <a:pt x="136" y="10"/>
                  </a:cubicBezTo>
                  <a:cubicBezTo>
                    <a:pt x="136" y="11"/>
                    <a:pt x="137" y="13"/>
                    <a:pt x="137" y="13"/>
                  </a:cubicBezTo>
                  <a:cubicBezTo>
                    <a:pt x="137" y="13"/>
                    <a:pt x="137" y="13"/>
                    <a:pt x="137" y="13"/>
                  </a:cubicBezTo>
                  <a:cubicBezTo>
                    <a:pt x="136" y="14"/>
                    <a:pt x="136" y="13"/>
                    <a:pt x="136" y="14"/>
                  </a:cubicBezTo>
                  <a:cubicBezTo>
                    <a:pt x="135" y="15"/>
                    <a:pt x="136" y="15"/>
                    <a:pt x="135" y="16"/>
                  </a:cubicBezTo>
                  <a:cubicBezTo>
                    <a:pt x="135" y="16"/>
                    <a:pt x="134" y="16"/>
                    <a:pt x="134" y="16"/>
                  </a:cubicBezTo>
                  <a:cubicBezTo>
                    <a:pt x="134" y="16"/>
                    <a:pt x="135" y="17"/>
                    <a:pt x="135" y="17"/>
                  </a:cubicBezTo>
                  <a:cubicBezTo>
                    <a:pt x="135" y="17"/>
                    <a:pt x="135" y="17"/>
                    <a:pt x="136" y="17"/>
                  </a:cubicBezTo>
                  <a:cubicBezTo>
                    <a:pt x="136" y="17"/>
                    <a:pt x="136" y="16"/>
                    <a:pt x="137" y="16"/>
                  </a:cubicBezTo>
                  <a:cubicBezTo>
                    <a:pt x="137" y="17"/>
                    <a:pt x="137" y="15"/>
                    <a:pt x="137" y="15"/>
                  </a:cubicBezTo>
                  <a:cubicBezTo>
                    <a:pt x="137" y="15"/>
                    <a:pt x="137" y="15"/>
                    <a:pt x="138" y="14"/>
                  </a:cubicBezTo>
                  <a:cubicBezTo>
                    <a:pt x="138" y="14"/>
                    <a:pt x="139" y="13"/>
                    <a:pt x="139" y="12"/>
                  </a:cubicBezTo>
                  <a:cubicBezTo>
                    <a:pt x="139" y="12"/>
                    <a:pt x="138" y="11"/>
                    <a:pt x="138" y="11"/>
                  </a:cubicBezTo>
                  <a:cubicBezTo>
                    <a:pt x="138" y="11"/>
                    <a:pt x="137" y="9"/>
                    <a:pt x="137" y="8"/>
                  </a:cubicBezTo>
                  <a:cubicBezTo>
                    <a:pt x="137" y="8"/>
                    <a:pt x="137" y="8"/>
                    <a:pt x="137" y="7"/>
                  </a:cubicBezTo>
                  <a:cubicBezTo>
                    <a:pt x="138" y="7"/>
                    <a:pt x="138" y="6"/>
                    <a:pt x="138" y="6"/>
                  </a:cubicBezTo>
                  <a:cubicBezTo>
                    <a:pt x="139" y="5"/>
                    <a:pt x="140" y="4"/>
                    <a:pt x="140" y="4"/>
                  </a:cubicBezTo>
                  <a:cubicBezTo>
                    <a:pt x="140" y="4"/>
                    <a:pt x="142" y="4"/>
                    <a:pt x="143" y="4"/>
                  </a:cubicBezTo>
                  <a:cubicBezTo>
                    <a:pt x="143" y="4"/>
                    <a:pt x="142" y="3"/>
                    <a:pt x="144" y="4"/>
                  </a:cubicBezTo>
                  <a:cubicBezTo>
                    <a:pt x="145" y="5"/>
                    <a:pt x="145" y="5"/>
                    <a:pt x="145" y="5"/>
                  </a:cubicBezTo>
                  <a:cubicBezTo>
                    <a:pt x="145" y="6"/>
                    <a:pt x="144" y="6"/>
                    <a:pt x="146" y="6"/>
                  </a:cubicBezTo>
                  <a:cubicBezTo>
                    <a:pt x="147" y="6"/>
                    <a:pt x="148" y="6"/>
                    <a:pt x="147" y="6"/>
                  </a:cubicBezTo>
                  <a:cubicBezTo>
                    <a:pt x="146" y="5"/>
                    <a:pt x="146" y="4"/>
                    <a:pt x="145" y="4"/>
                  </a:cubicBezTo>
                  <a:cubicBezTo>
                    <a:pt x="145" y="4"/>
                    <a:pt x="144" y="3"/>
                    <a:pt x="144" y="3"/>
                  </a:cubicBezTo>
                  <a:cubicBezTo>
                    <a:pt x="144" y="2"/>
                    <a:pt x="144" y="0"/>
                    <a:pt x="145" y="1"/>
                  </a:cubicBezTo>
                  <a:cubicBezTo>
                    <a:pt x="146" y="1"/>
                    <a:pt x="145" y="0"/>
                    <a:pt x="146" y="1"/>
                  </a:cubicBezTo>
                  <a:cubicBezTo>
                    <a:pt x="148" y="3"/>
                    <a:pt x="149" y="4"/>
                    <a:pt x="149" y="4"/>
                  </a:cubicBezTo>
                  <a:cubicBezTo>
                    <a:pt x="149" y="5"/>
                    <a:pt x="150" y="5"/>
                    <a:pt x="150" y="5"/>
                  </a:cubicBezTo>
                  <a:cubicBezTo>
                    <a:pt x="150" y="6"/>
                    <a:pt x="150" y="6"/>
                    <a:pt x="150" y="6"/>
                  </a:cubicBezTo>
                  <a:cubicBezTo>
                    <a:pt x="151" y="7"/>
                    <a:pt x="152" y="8"/>
                    <a:pt x="152" y="8"/>
                  </a:cubicBezTo>
                  <a:cubicBezTo>
                    <a:pt x="152" y="8"/>
                    <a:pt x="152" y="8"/>
                    <a:pt x="153" y="8"/>
                  </a:cubicBezTo>
                  <a:cubicBezTo>
                    <a:pt x="153" y="9"/>
                    <a:pt x="155" y="10"/>
                    <a:pt x="155" y="10"/>
                  </a:cubicBezTo>
                  <a:cubicBezTo>
                    <a:pt x="155" y="10"/>
                    <a:pt x="156" y="11"/>
                    <a:pt x="156" y="11"/>
                  </a:cubicBezTo>
                  <a:cubicBezTo>
                    <a:pt x="155" y="12"/>
                    <a:pt x="155" y="13"/>
                    <a:pt x="155" y="13"/>
                  </a:cubicBezTo>
                  <a:cubicBezTo>
                    <a:pt x="153" y="16"/>
                    <a:pt x="153" y="16"/>
                    <a:pt x="153" y="16"/>
                  </a:cubicBezTo>
                  <a:cubicBezTo>
                    <a:pt x="152" y="18"/>
                    <a:pt x="152" y="18"/>
                    <a:pt x="152" y="18"/>
                  </a:cubicBezTo>
                  <a:cubicBezTo>
                    <a:pt x="152" y="19"/>
                    <a:pt x="152" y="19"/>
                    <a:pt x="152" y="19"/>
                  </a:cubicBezTo>
                  <a:cubicBezTo>
                    <a:pt x="151" y="20"/>
                    <a:pt x="151" y="21"/>
                    <a:pt x="151" y="21"/>
                  </a:cubicBezTo>
                  <a:cubicBezTo>
                    <a:pt x="151" y="21"/>
                    <a:pt x="150" y="22"/>
                    <a:pt x="148" y="22"/>
                  </a:cubicBezTo>
                  <a:cubicBezTo>
                    <a:pt x="146" y="21"/>
                    <a:pt x="144" y="23"/>
                    <a:pt x="144" y="23"/>
                  </a:cubicBezTo>
                  <a:cubicBezTo>
                    <a:pt x="144" y="23"/>
                    <a:pt x="139" y="22"/>
                    <a:pt x="138" y="22"/>
                  </a:cubicBezTo>
                  <a:cubicBezTo>
                    <a:pt x="137" y="22"/>
                    <a:pt x="137" y="26"/>
                    <a:pt x="137" y="27"/>
                  </a:cubicBezTo>
                  <a:cubicBezTo>
                    <a:pt x="137" y="28"/>
                    <a:pt x="135" y="29"/>
                    <a:pt x="132" y="29"/>
                  </a:cubicBezTo>
                  <a:cubicBezTo>
                    <a:pt x="129" y="30"/>
                    <a:pt x="131" y="30"/>
                    <a:pt x="130" y="33"/>
                  </a:cubicBezTo>
                  <a:cubicBezTo>
                    <a:pt x="129" y="37"/>
                    <a:pt x="128" y="34"/>
                    <a:pt x="126" y="33"/>
                  </a:cubicBezTo>
                  <a:cubicBezTo>
                    <a:pt x="124" y="33"/>
                    <a:pt x="124" y="33"/>
                    <a:pt x="121" y="33"/>
                  </a:cubicBezTo>
                  <a:cubicBezTo>
                    <a:pt x="118" y="34"/>
                    <a:pt x="120" y="36"/>
                    <a:pt x="120" y="36"/>
                  </a:cubicBezTo>
                  <a:cubicBezTo>
                    <a:pt x="120" y="36"/>
                    <a:pt x="122" y="38"/>
                    <a:pt x="123" y="38"/>
                  </a:cubicBezTo>
                  <a:cubicBezTo>
                    <a:pt x="125" y="39"/>
                    <a:pt x="123" y="41"/>
                    <a:pt x="123" y="41"/>
                  </a:cubicBezTo>
                  <a:cubicBezTo>
                    <a:pt x="123" y="41"/>
                    <a:pt x="122" y="43"/>
                    <a:pt x="121" y="43"/>
                  </a:cubicBezTo>
                  <a:cubicBezTo>
                    <a:pt x="120" y="42"/>
                    <a:pt x="115" y="42"/>
                    <a:pt x="115" y="42"/>
                  </a:cubicBezTo>
                  <a:cubicBezTo>
                    <a:pt x="110" y="45"/>
                    <a:pt x="110" y="45"/>
                    <a:pt x="110" y="45"/>
                  </a:cubicBezTo>
                  <a:cubicBezTo>
                    <a:pt x="110" y="45"/>
                    <a:pt x="111" y="49"/>
                    <a:pt x="114" y="53"/>
                  </a:cubicBezTo>
                  <a:cubicBezTo>
                    <a:pt x="117" y="57"/>
                    <a:pt x="114" y="54"/>
                    <a:pt x="114" y="54"/>
                  </a:cubicBezTo>
                  <a:cubicBezTo>
                    <a:pt x="114" y="54"/>
                    <a:pt x="115" y="57"/>
                    <a:pt x="115" y="59"/>
                  </a:cubicBezTo>
                  <a:cubicBezTo>
                    <a:pt x="115" y="61"/>
                    <a:pt x="115" y="60"/>
                    <a:pt x="116" y="60"/>
                  </a:cubicBezTo>
                  <a:cubicBezTo>
                    <a:pt x="117" y="60"/>
                    <a:pt x="119" y="60"/>
                    <a:pt x="119" y="60"/>
                  </a:cubicBezTo>
                  <a:cubicBezTo>
                    <a:pt x="119" y="60"/>
                    <a:pt x="123" y="66"/>
                    <a:pt x="123" y="66"/>
                  </a:cubicBezTo>
                  <a:cubicBezTo>
                    <a:pt x="124" y="66"/>
                    <a:pt x="129" y="65"/>
                    <a:pt x="129" y="65"/>
                  </a:cubicBezTo>
                  <a:cubicBezTo>
                    <a:pt x="129" y="65"/>
                    <a:pt x="133" y="64"/>
                    <a:pt x="135" y="64"/>
                  </a:cubicBezTo>
                  <a:cubicBezTo>
                    <a:pt x="137" y="63"/>
                    <a:pt x="135" y="61"/>
                    <a:pt x="135" y="61"/>
                  </a:cubicBezTo>
                  <a:cubicBezTo>
                    <a:pt x="137" y="56"/>
                    <a:pt x="137" y="56"/>
                    <a:pt x="137" y="56"/>
                  </a:cubicBezTo>
                  <a:cubicBezTo>
                    <a:pt x="143" y="55"/>
                    <a:pt x="143" y="55"/>
                    <a:pt x="143" y="55"/>
                  </a:cubicBezTo>
                  <a:cubicBezTo>
                    <a:pt x="146" y="61"/>
                    <a:pt x="146" y="61"/>
                    <a:pt x="146" y="61"/>
                  </a:cubicBezTo>
                  <a:cubicBezTo>
                    <a:pt x="145" y="65"/>
                    <a:pt x="145" y="65"/>
                    <a:pt x="145" y="65"/>
                  </a:cubicBezTo>
                  <a:cubicBezTo>
                    <a:pt x="150" y="70"/>
                    <a:pt x="150" y="70"/>
                    <a:pt x="150" y="70"/>
                  </a:cubicBezTo>
                  <a:cubicBezTo>
                    <a:pt x="151" y="75"/>
                    <a:pt x="151" y="75"/>
                    <a:pt x="151" y="75"/>
                  </a:cubicBezTo>
                  <a:cubicBezTo>
                    <a:pt x="151" y="75"/>
                    <a:pt x="156" y="76"/>
                    <a:pt x="157" y="77"/>
                  </a:cubicBezTo>
                  <a:cubicBezTo>
                    <a:pt x="158" y="77"/>
                    <a:pt x="161" y="76"/>
                    <a:pt x="161" y="76"/>
                  </a:cubicBezTo>
                  <a:cubicBezTo>
                    <a:pt x="165" y="81"/>
                    <a:pt x="165" y="81"/>
                    <a:pt x="165" y="81"/>
                  </a:cubicBezTo>
                  <a:cubicBezTo>
                    <a:pt x="166" y="80"/>
                    <a:pt x="166" y="80"/>
                    <a:pt x="166" y="80"/>
                  </a:cubicBezTo>
                  <a:cubicBezTo>
                    <a:pt x="166" y="81"/>
                    <a:pt x="166" y="81"/>
                    <a:pt x="166" y="81"/>
                  </a:cubicBezTo>
                  <a:cubicBezTo>
                    <a:pt x="166" y="81"/>
                    <a:pt x="166" y="83"/>
                    <a:pt x="165" y="83"/>
                  </a:cubicBezTo>
                  <a:cubicBezTo>
                    <a:pt x="163" y="82"/>
                    <a:pt x="162" y="82"/>
                    <a:pt x="162" y="82"/>
                  </a:cubicBezTo>
                  <a:cubicBezTo>
                    <a:pt x="159" y="80"/>
                    <a:pt x="159" y="80"/>
                    <a:pt x="159" y="80"/>
                  </a:cubicBezTo>
                  <a:cubicBezTo>
                    <a:pt x="158" y="81"/>
                    <a:pt x="158" y="81"/>
                    <a:pt x="158" y="81"/>
                  </a:cubicBezTo>
                  <a:cubicBezTo>
                    <a:pt x="155" y="85"/>
                    <a:pt x="155" y="85"/>
                    <a:pt x="155" y="85"/>
                  </a:cubicBezTo>
                  <a:cubicBezTo>
                    <a:pt x="157" y="86"/>
                    <a:pt x="157" y="86"/>
                    <a:pt x="157" y="86"/>
                  </a:cubicBezTo>
                  <a:cubicBezTo>
                    <a:pt x="159" y="88"/>
                    <a:pt x="159" y="88"/>
                    <a:pt x="159" y="88"/>
                  </a:cubicBezTo>
                  <a:cubicBezTo>
                    <a:pt x="159" y="91"/>
                    <a:pt x="159" y="91"/>
                    <a:pt x="159" y="91"/>
                  </a:cubicBezTo>
                  <a:cubicBezTo>
                    <a:pt x="159" y="95"/>
                    <a:pt x="159" y="95"/>
                    <a:pt x="159" y="95"/>
                  </a:cubicBezTo>
                  <a:cubicBezTo>
                    <a:pt x="157" y="98"/>
                    <a:pt x="157" y="98"/>
                    <a:pt x="157" y="98"/>
                  </a:cubicBezTo>
                  <a:cubicBezTo>
                    <a:pt x="157" y="98"/>
                    <a:pt x="158" y="100"/>
                    <a:pt x="158" y="101"/>
                  </a:cubicBezTo>
                  <a:cubicBezTo>
                    <a:pt x="158" y="101"/>
                    <a:pt x="160" y="103"/>
                    <a:pt x="160" y="103"/>
                  </a:cubicBezTo>
                  <a:cubicBezTo>
                    <a:pt x="162" y="105"/>
                    <a:pt x="162" y="105"/>
                    <a:pt x="162" y="105"/>
                  </a:cubicBezTo>
                  <a:cubicBezTo>
                    <a:pt x="160" y="110"/>
                    <a:pt x="160" y="110"/>
                    <a:pt x="160" y="110"/>
                  </a:cubicBezTo>
                  <a:cubicBezTo>
                    <a:pt x="158" y="112"/>
                    <a:pt x="158" y="112"/>
                    <a:pt x="158" y="112"/>
                  </a:cubicBezTo>
                  <a:cubicBezTo>
                    <a:pt x="158" y="114"/>
                    <a:pt x="158" y="114"/>
                    <a:pt x="158" y="114"/>
                  </a:cubicBezTo>
                  <a:cubicBezTo>
                    <a:pt x="158" y="114"/>
                    <a:pt x="160" y="115"/>
                    <a:pt x="159" y="115"/>
                  </a:cubicBezTo>
                  <a:cubicBezTo>
                    <a:pt x="158" y="115"/>
                    <a:pt x="156" y="115"/>
                    <a:pt x="156" y="115"/>
                  </a:cubicBezTo>
                  <a:cubicBezTo>
                    <a:pt x="156" y="115"/>
                    <a:pt x="156" y="116"/>
                    <a:pt x="156" y="117"/>
                  </a:cubicBezTo>
                  <a:cubicBezTo>
                    <a:pt x="156" y="117"/>
                    <a:pt x="157" y="119"/>
                    <a:pt x="157" y="119"/>
                  </a:cubicBezTo>
                  <a:cubicBezTo>
                    <a:pt x="157" y="119"/>
                    <a:pt x="158" y="119"/>
                    <a:pt x="158" y="120"/>
                  </a:cubicBezTo>
                  <a:cubicBezTo>
                    <a:pt x="158" y="121"/>
                    <a:pt x="157" y="123"/>
                    <a:pt x="157" y="123"/>
                  </a:cubicBezTo>
                  <a:cubicBezTo>
                    <a:pt x="157" y="123"/>
                    <a:pt x="156" y="127"/>
                    <a:pt x="156" y="127"/>
                  </a:cubicBezTo>
                  <a:cubicBezTo>
                    <a:pt x="157" y="127"/>
                    <a:pt x="157" y="129"/>
                    <a:pt x="157" y="129"/>
                  </a:cubicBezTo>
                  <a:cubicBezTo>
                    <a:pt x="157" y="133"/>
                    <a:pt x="157" y="133"/>
                    <a:pt x="157" y="133"/>
                  </a:cubicBezTo>
                  <a:cubicBezTo>
                    <a:pt x="156" y="136"/>
                    <a:pt x="156" y="136"/>
                    <a:pt x="156" y="136"/>
                  </a:cubicBezTo>
                  <a:cubicBezTo>
                    <a:pt x="157" y="138"/>
                    <a:pt x="157" y="138"/>
                    <a:pt x="157" y="138"/>
                  </a:cubicBezTo>
                  <a:cubicBezTo>
                    <a:pt x="154" y="140"/>
                    <a:pt x="154" y="140"/>
                    <a:pt x="154" y="140"/>
                  </a:cubicBezTo>
                  <a:cubicBezTo>
                    <a:pt x="153" y="142"/>
                    <a:pt x="153" y="142"/>
                    <a:pt x="153" y="142"/>
                  </a:cubicBezTo>
                  <a:cubicBezTo>
                    <a:pt x="153" y="142"/>
                    <a:pt x="151" y="143"/>
                    <a:pt x="151" y="144"/>
                  </a:cubicBezTo>
                  <a:cubicBezTo>
                    <a:pt x="151" y="144"/>
                    <a:pt x="150" y="145"/>
                    <a:pt x="150" y="146"/>
                  </a:cubicBezTo>
                  <a:cubicBezTo>
                    <a:pt x="150" y="147"/>
                    <a:pt x="149" y="148"/>
                    <a:pt x="149" y="148"/>
                  </a:cubicBezTo>
                  <a:cubicBezTo>
                    <a:pt x="148" y="149"/>
                    <a:pt x="146" y="151"/>
                    <a:pt x="146" y="151"/>
                  </a:cubicBezTo>
                  <a:cubicBezTo>
                    <a:pt x="145" y="153"/>
                    <a:pt x="145" y="153"/>
                    <a:pt x="145" y="153"/>
                  </a:cubicBezTo>
                  <a:cubicBezTo>
                    <a:pt x="145" y="153"/>
                    <a:pt x="146" y="155"/>
                    <a:pt x="146" y="155"/>
                  </a:cubicBezTo>
                  <a:cubicBezTo>
                    <a:pt x="146" y="156"/>
                    <a:pt x="146" y="156"/>
                    <a:pt x="146" y="156"/>
                  </a:cubicBezTo>
                  <a:cubicBezTo>
                    <a:pt x="144" y="158"/>
                    <a:pt x="144" y="158"/>
                    <a:pt x="144" y="158"/>
                  </a:cubicBezTo>
                  <a:cubicBezTo>
                    <a:pt x="139" y="162"/>
                    <a:pt x="139" y="162"/>
                    <a:pt x="139" y="162"/>
                  </a:cubicBezTo>
                  <a:cubicBezTo>
                    <a:pt x="139" y="162"/>
                    <a:pt x="139" y="163"/>
                    <a:pt x="138" y="164"/>
                  </a:cubicBezTo>
                  <a:cubicBezTo>
                    <a:pt x="138" y="166"/>
                    <a:pt x="137" y="166"/>
                    <a:pt x="137" y="166"/>
                  </a:cubicBezTo>
                  <a:cubicBezTo>
                    <a:pt x="137" y="166"/>
                    <a:pt x="136" y="166"/>
                    <a:pt x="135" y="166"/>
                  </a:cubicBezTo>
                  <a:cubicBezTo>
                    <a:pt x="135" y="166"/>
                    <a:pt x="134" y="165"/>
                    <a:pt x="134" y="165"/>
                  </a:cubicBezTo>
                  <a:cubicBezTo>
                    <a:pt x="134" y="167"/>
                    <a:pt x="134" y="167"/>
                    <a:pt x="134" y="167"/>
                  </a:cubicBezTo>
                  <a:cubicBezTo>
                    <a:pt x="134" y="167"/>
                    <a:pt x="134" y="168"/>
                    <a:pt x="135" y="168"/>
                  </a:cubicBezTo>
                  <a:cubicBezTo>
                    <a:pt x="136" y="169"/>
                    <a:pt x="136" y="170"/>
                    <a:pt x="137" y="170"/>
                  </a:cubicBezTo>
                  <a:cubicBezTo>
                    <a:pt x="137" y="171"/>
                    <a:pt x="138" y="172"/>
                    <a:pt x="138" y="172"/>
                  </a:cubicBezTo>
                  <a:cubicBezTo>
                    <a:pt x="136" y="174"/>
                    <a:pt x="136" y="174"/>
                    <a:pt x="136" y="174"/>
                  </a:cubicBezTo>
                  <a:cubicBezTo>
                    <a:pt x="136" y="175"/>
                    <a:pt x="136" y="175"/>
                    <a:pt x="136" y="175"/>
                  </a:cubicBezTo>
                  <a:cubicBezTo>
                    <a:pt x="134" y="175"/>
                    <a:pt x="134" y="175"/>
                    <a:pt x="134" y="175"/>
                  </a:cubicBezTo>
                  <a:cubicBezTo>
                    <a:pt x="133" y="174"/>
                    <a:pt x="133" y="174"/>
                    <a:pt x="133" y="174"/>
                  </a:cubicBezTo>
                  <a:cubicBezTo>
                    <a:pt x="133" y="174"/>
                    <a:pt x="132" y="174"/>
                    <a:pt x="132" y="17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63" name="Freeform 45"/>
            <p:cNvSpPr>
              <a:spLocks/>
            </p:cNvSpPr>
            <p:nvPr/>
          </p:nvSpPr>
          <p:spPr bwMode="auto">
            <a:xfrm>
              <a:off x="3117355" y="3610127"/>
              <a:ext cx="405690" cy="613681"/>
            </a:xfrm>
            <a:custGeom>
              <a:avLst/>
              <a:gdLst>
                <a:gd name="T0" fmla="*/ 84 w 178"/>
                <a:gd name="T1" fmla="*/ 3 h 278"/>
                <a:gd name="T2" fmla="*/ 97 w 178"/>
                <a:gd name="T3" fmla="*/ 2 h 278"/>
                <a:gd name="T4" fmla="*/ 107 w 178"/>
                <a:gd name="T5" fmla="*/ 5 h 278"/>
                <a:gd name="T6" fmla="*/ 102 w 178"/>
                <a:gd name="T7" fmla="*/ 16 h 278"/>
                <a:gd name="T8" fmla="*/ 113 w 178"/>
                <a:gd name="T9" fmla="*/ 16 h 278"/>
                <a:gd name="T10" fmla="*/ 119 w 178"/>
                <a:gd name="T11" fmla="*/ 18 h 278"/>
                <a:gd name="T12" fmla="*/ 126 w 178"/>
                <a:gd name="T13" fmla="*/ 24 h 278"/>
                <a:gd name="T14" fmla="*/ 134 w 178"/>
                <a:gd name="T15" fmla="*/ 25 h 278"/>
                <a:gd name="T16" fmla="*/ 145 w 178"/>
                <a:gd name="T17" fmla="*/ 19 h 278"/>
                <a:gd name="T18" fmla="*/ 154 w 178"/>
                <a:gd name="T19" fmla="*/ 24 h 278"/>
                <a:gd name="T20" fmla="*/ 164 w 178"/>
                <a:gd name="T21" fmla="*/ 27 h 278"/>
                <a:gd name="T22" fmla="*/ 167 w 178"/>
                <a:gd name="T23" fmla="*/ 34 h 278"/>
                <a:gd name="T24" fmla="*/ 165 w 178"/>
                <a:gd name="T25" fmla="*/ 42 h 278"/>
                <a:gd name="T26" fmla="*/ 178 w 178"/>
                <a:gd name="T27" fmla="*/ 50 h 278"/>
                <a:gd name="T28" fmla="*/ 168 w 178"/>
                <a:gd name="T29" fmla="*/ 59 h 278"/>
                <a:gd name="T30" fmla="*/ 156 w 178"/>
                <a:gd name="T31" fmla="*/ 65 h 278"/>
                <a:gd name="T32" fmla="*/ 144 w 178"/>
                <a:gd name="T33" fmla="*/ 74 h 278"/>
                <a:gd name="T34" fmla="*/ 142 w 178"/>
                <a:gd name="T35" fmla="*/ 81 h 278"/>
                <a:gd name="T36" fmla="*/ 141 w 178"/>
                <a:gd name="T37" fmla="*/ 92 h 278"/>
                <a:gd name="T38" fmla="*/ 137 w 178"/>
                <a:gd name="T39" fmla="*/ 103 h 278"/>
                <a:gd name="T40" fmla="*/ 135 w 178"/>
                <a:gd name="T41" fmla="*/ 112 h 278"/>
                <a:gd name="T42" fmla="*/ 126 w 178"/>
                <a:gd name="T43" fmla="*/ 117 h 278"/>
                <a:gd name="T44" fmla="*/ 130 w 178"/>
                <a:gd name="T45" fmla="*/ 128 h 278"/>
                <a:gd name="T46" fmla="*/ 123 w 178"/>
                <a:gd name="T47" fmla="*/ 137 h 278"/>
                <a:gd name="T48" fmla="*/ 120 w 178"/>
                <a:gd name="T49" fmla="*/ 144 h 278"/>
                <a:gd name="T50" fmla="*/ 111 w 178"/>
                <a:gd name="T51" fmla="*/ 143 h 278"/>
                <a:gd name="T52" fmla="*/ 102 w 178"/>
                <a:gd name="T53" fmla="*/ 141 h 278"/>
                <a:gd name="T54" fmla="*/ 102 w 178"/>
                <a:gd name="T55" fmla="*/ 149 h 278"/>
                <a:gd name="T56" fmla="*/ 103 w 178"/>
                <a:gd name="T57" fmla="*/ 157 h 278"/>
                <a:gd name="T58" fmla="*/ 104 w 178"/>
                <a:gd name="T59" fmla="*/ 166 h 278"/>
                <a:gd name="T60" fmla="*/ 107 w 178"/>
                <a:gd name="T61" fmla="*/ 174 h 278"/>
                <a:gd name="T62" fmla="*/ 114 w 178"/>
                <a:gd name="T63" fmla="*/ 180 h 278"/>
                <a:gd name="T64" fmla="*/ 106 w 178"/>
                <a:gd name="T65" fmla="*/ 189 h 278"/>
                <a:gd name="T66" fmla="*/ 96 w 178"/>
                <a:gd name="T67" fmla="*/ 196 h 278"/>
                <a:gd name="T68" fmla="*/ 93 w 178"/>
                <a:gd name="T69" fmla="*/ 205 h 278"/>
                <a:gd name="T70" fmla="*/ 94 w 178"/>
                <a:gd name="T71" fmla="*/ 214 h 278"/>
                <a:gd name="T72" fmla="*/ 100 w 178"/>
                <a:gd name="T73" fmla="*/ 224 h 278"/>
                <a:gd name="T74" fmla="*/ 100 w 178"/>
                <a:gd name="T75" fmla="*/ 233 h 278"/>
                <a:gd name="T76" fmla="*/ 91 w 178"/>
                <a:gd name="T77" fmla="*/ 233 h 278"/>
                <a:gd name="T78" fmla="*/ 80 w 178"/>
                <a:gd name="T79" fmla="*/ 243 h 278"/>
                <a:gd name="T80" fmla="*/ 71 w 178"/>
                <a:gd name="T81" fmla="*/ 254 h 278"/>
                <a:gd name="T82" fmla="*/ 71 w 178"/>
                <a:gd name="T83" fmla="*/ 268 h 278"/>
                <a:gd name="T84" fmla="*/ 62 w 178"/>
                <a:gd name="T85" fmla="*/ 275 h 278"/>
                <a:gd name="T86" fmla="*/ 40 w 178"/>
                <a:gd name="T87" fmla="*/ 274 h 278"/>
                <a:gd name="T88" fmla="*/ 26 w 178"/>
                <a:gd name="T89" fmla="*/ 268 h 278"/>
                <a:gd name="T90" fmla="*/ 11 w 178"/>
                <a:gd name="T91" fmla="*/ 265 h 278"/>
                <a:gd name="T92" fmla="*/ 4 w 178"/>
                <a:gd name="T93" fmla="*/ 261 h 278"/>
                <a:gd name="T94" fmla="*/ 14 w 178"/>
                <a:gd name="T95" fmla="*/ 247 h 278"/>
                <a:gd name="T96" fmla="*/ 21 w 178"/>
                <a:gd name="T97" fmla="*/ 225 h 278"/>
                <a:gd name="T98" fmla="*/ 28 w 178"/>
                <a:gd name="T99" fmla="*/ 199 h 278"/>
                <a:gd name="T100" fmla="*/ 25 w 178"/>
                <a:gd name="T101" fmla="*/ 188 h 278"/>
                <a:gd name="T102" fmla="*/ 11 w 178"/>
                <a:gd name="T103" fmla="*/ 188 h 278"/>
                <a:gd name="T104" fmla="*/ 14 w 178"/>
                <a:gd name="T105" fmla="*/ 174 h 278"/>
                <a:gd name="T106" fmla="*/ 4 w 178"/>
                <a:gd name="T107" fmla="*/ 171 h 278"/>
                <a:gd name="T108" fmla="*/ 11 w 178"/>
                <a:gd name="T109" fmla="*/ 157 h 278"/>
                <a:gd name="T110" fmla="*/ 18 w 178"/>
                <a:gd name="T111" fmla="*/ 143 h 278"/>
                <a:gd name="T112" fmla="*/ 22 w 178"/>
                <a:gd name="T113" fmla="*/ 135 h 278"/>
                <a:gd name="T114" fmla="*/ 32 w 178"/>
                <a:gd name="T115" fmla="*/ 129 h 278"/>
                <a:gd name="T116" fmla="*/ 49 w 178"/>
                <a:gd name="T117" fmla="*/ 98 h 278"/>
                <a:gd name="T118" fmla="*/ 71 w 178"/>
                <a:gd name="T119" fmla="*/ 55 h 278"/>
                <a:gd name="T120" fmla="*/ 70 w 178"/>
                <a:gd name="T121" fmla="*/ 32 h 278"/>
                <a:gd name="T122" fmla="*/ 72 w 178"/>
                <a:gd name="T123" fmla="*/ 1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8" h="278">
                  <a:moveTo>
                    <a:pt x="74" y="9"/>
                  </a:moveTo>
                  <a:cubicBezTo>
                    <a:pt x="74" y="9"/>
                    <a:pt x="78" y="6"/>
                    <a:pt x="78" y="6"/>
                  </a:cubicBezTo>
                  <a:cubicBezTo>
                    <a:pt x="78" y="6"/>
                    <a:pt x="79" y="5"/>
                    <a:pt x="79" y="5"/>
                  </a:cubicBezTo>
                  <a:cubicBezTo>
                    <a:pt x="80" y="5"/>
                    <a:pt x="81" y="5"/>
                    <a:pt x="82" y="5"/>
                  </a:cubicBezTo>
                  <a:cubicBezTo>
                    <a:pt x="82" y="5"/>
                    <a:pt x="83" y="4"/>
                    <a:pt x="83" y="4"/>
                  </a:cubicBezTo>
                  <a:cubicBezTo>
                    <a:pt x="84" y="3"/>
                    <a:pt x="84" y="3"/>
                    <a:pt x="84" y="3"/>
                  </a:cubicBezTo>
                  <a:cubicBezTo>
                    <a:pt x="86" y="2"/>
                    <a:pt x="86" y="2"/>
                    <a:pt x="86" y="2"/>
                  </a:cubicBezTo>
                  <a:cubicBezTo>
                    <a:pt x="88" y="2"/>
                    <a:pt x="88" y="2"/>
                    <a:pt x="88" y="2"/>
                  </a:cubicBezTo>
                  <a:cubicBezTo>
                    <a:pt x="88" y="2"/>
                    <a:pt x="89" y="2"/>
                    <a:pt x="89" y="2"/>
                  </a:cubicBezTo>
                  <a:cubicBezTo>
                    <a:pt x="89" y="2"/>
                    <a:pt x="93" y="1"/>
                    <a:pt x="93" y="1"/>
                  </a:cubicBezTo>
                  <a:cubicBezTo>
                    <a:pt x="93" y="1"/>
                    <a:pt x="94" y="2"/>
                    <a:pt x="95" y="2"/>
                  </a:cubicBezTo>
                  <a:cubicBezTo>
                    <a:pt x="95" y="2"/>
                    <a:pt x="97" y="2"/>
                    <a:pt x="97" y="2"/>
                  </a:cubicBezTo>
                  <a:cubicBezTo>
                    <a:pt x="98" y="2"/>
                    <a:pt x="100" y="1"/>
                    <a:pt x="100" y="1"/>
                  </a:cubicBezTo>
                  <a:cubicBezTo>
                    <a:pt x="104" y="0"/>
                    <a:pt x="104" y="0"/>
                    <a:pt x="104" y="0"/>
                  </a:cubicBezTo>
                  <a:cubicBezTo>
                    <a:pt x="105" y="2"/>
                    <a:pt x="105" y="2"/>
                    <a:pt x="105" y="2"/>
                  </a:cubicBezTo>
                  <a:cubicBezTo>
                    <a:pt x="105" y="2"/>
                    <a:pt x="105" y="4"/>
                    <a:pt x="105" y="4"/>
                  </a:cubicBezTo>
                  <a:cubicBezTo>
                    <a:pt x="105" y="4"/>
                    <a:pt x="105" y="5"/>
                    <a:pt x="106" y="5"/>
                  </a:cubicBezTo>
                  <a:cubicBezTo>
                    <a:pt x="107" y="5"/>
                    <a:pt x="107" y="5"/>
                    <a:pt x="107" y="5"/>
                  </a:cubicBezTo>
                  <a:cubicBezTo>
                    <a:pt x="107" y="6"/>
                    <a:pt x="107" y="9"/>
                    <a:pt x="107" y="9"/>
                  </a:cubicBezTo>
                  <a:cubicBezTo>
                    <a:pt x="104" y="10"/>
                    <a:pt x="104" y="10"/>
                    <a:pt x="104" y="10"/>
                  </a:cubicBezTo>
                  <a:cubicBezTo>
                    <a:pt x="104" y="10"/>
                    <a:pt x="103" y="10"/>
                    <a:pt x="103" y="11"/>
                  </a:cubicBezTo>
                  <a:cubicBezTo>
                    <a:pt x="103" y="11"/>
                    <a:pt x="101" y="12"/>
                    <a:pt x="101" y="12"/>
                  </a:cubicBezTo>
                  <a:cubicBezTo>
                    <a:pt x="101" y="13"/>
                    <a:pt x="100" y="13"/>
                    <a:pt x="101" y="14"/>
                  </a:cubicBezTo>
                  <a:cubicBezTo>
                    <a:pt x="101" y="15"/>
                    <a:pt x="102" y="16"/>
                    <a:pt x="102" y="16"/>
                  </a:cubicBezTo>
                  <a:cubicBezTo>
                    <a:pt x="102" y="18"/>
                    <a:pt x="102" y="18"/>
                    <a:pt x="102" y="18"/>
                  </a:cubicBezTo>
                  <a:cubicBezTo>
                    <a:pt x="102" y="18"/>
                    <a:pt x="102" y="19"/>
                    <a:pt x="103" y="19"/>
                  </a:cubicBezTo>
                  <a:cubicBezTo>
                    <a:pt x="103" y="20"/>
                    <a:pt x="104" y="19"/>
                    <a:pt x="105" y="19"/>
                  </a:cubicBezTo>
                  <a:cubicBezTo>
                    <a:pt x="107" y="19"/>
                    <a:pt x="108" y="18"/>
                    <a:pt x="109" y="18"/>
                  </a:cubicBezTo>
                  <a:cubicBezTo>
                    <a:pt x="109" y="18"/>
                    <a:pt x="110" y="18"/>
                    <a:pt x="110" y="18"/>
                  </a:cubicBezTo>
                  <a:cubicBezTo>
                    <a:pt x="111" y="17"/>
                    <a:pt x="113" y="16"/>
                    <a:pt x="113" y="16"/>
                  </a:cubicBezTo>
                  <a:cubicBezTo>
                    <a:pt x="113" y="16"/>
                    <a:pt x="113" y="14"/>
                    <a:pt x="114" y="15"/>
                  </a:cubicBezTo>
                  <a:cubicBezTo>
                    <a:pt x="114" y="15"/>
                    <a:pt x="114" y="17"/>
                    <a:pt x="114" y="17"/>
                  </a:cubicBezTo>
                  <a:cubicBezTo>
                    <a:pt x="114" y="17"/>
                    <a:pt x="113" y="19"/>
                    <a:pt x="113" y="19"/>
                  </a:cubicBezTo>
                  <a:cubicBezTo>
                    <a:pt x="114" y="20"/>
                    <a:pt x="115" y="19"/>
                    <a:pt x="115" y="19"/>
                  </a:cubicBezTo>
                  <a:cubicBezTo>
                    <a:pt x="116" y="18"/>
                    <a:pt x="117" y="18"/>
                    <a:pt x="117" y="18"/>
                  </a:cubicBezTo>
                  <a:cubicBezTo>
                    <a:pt x="119" y="18"/>
                    <a:pt x="119" y="18"/>
                    <a:pt x="119" y="18"/>
                  </a:cubicBezTo>
                  <a:cubicBezTo>
                    <a:pt x="119" y="18"/>
                    <a:pt x="121" y="18"/>
                    <a:pt x="121" y="18"/>
                  </a:cubicBezTo>
                  <a:cubicBezTo>
                    <a:pt x="121" y="18"/>
                    <a:pt x="122" y="19"/>
                    <a:pt x="123" y="19"/>
                  </a:cubicBezTo>
                  <a:cubicBezTo>
                    <a:pt x="123" y="20"/>
                    <a:pt x="126" y="21"/>
                    <a:pt x="126" y="21"/>
                  </a:cubicBezTo>
                  <a:cubicBezTo>
                    <a:pt x="125" y="23"/>
                    <a:pt x="125" y="23"/>
                    <a:pt x="125" y="23"/>
                  </a:cubicBezTo>
                  <a:cubicBezTo>
                    <a:pt x="125" y="23"/>
                    <a:pt x="124" y="25"/>
                    <a:pt x="125" y="25"/>
                  </a:cubicBezTo>
                  <a:cubicBezTo>
                    <a:pt x="125" y="25"/>
                    <a:pt x="126" y="24"/>
                    <a:pt x="126" y="24"/>
                  </a:cubicBezTo>
                  <a:cubicBezTo>
                    <a:pt x="127" y="24"/>
                    <a:pt x="128" y="23"/>
                    <a:pt x="128" y="23"/>
                  </a:cubicBezTo>
                  <a:cubicBezTo>
                    <a:pt x="128" y="23"/>
                    <a:pt x="128" y="22"/>
                    <a:pt x="128" y="22"/>
                  </a:cubicBezTo>
                  <a:cubicBezTo>
                    <a:pt x="128" y="23"/>
                    <a:pt x="130" y="24"/>
                    <a:pt x="130" y="24"/>
                  </a:cubicBezTo>
                  <a:cubicBezTo>
                    <a:pt x="130" y="24"/>
                    <a:pt x="131" y="26"/>
                    <a:pt x="131" y="26"/>
                  </a:cubicBezTo>
                  <a:cubicBezTo>
                    <a:pt x="131" y="26"/>
                    <a:pt x="133" y="25"/>
                    <a:pt x="133" y="25"/>
                  </a:cubicBezTo>
                  <a:cubicBezTo>
                    <a:pt x="133" y="25"/>
                    <a:pt x="133" y="25"/>
                    <a:pt x="134" y="25"/>
                  </a:cubicBezTo>
                  <a:cubicBezTo>
                    <a:pt x="135" y="25"/>
                    <a:pt x="135" y="25"/>
                    <a:pt x="135" y="25"/>
                  </a:cubicBezTo>
                  <a:cubicBezTo>
                    <a:pt x="136" y="26"/>
                    <a:pt x="139" y="26"/>
                    <a:pt x="139" y="26"/>
                  </a:cubicBezTo>
                  <a:cubicBezTo>
                    <a:pt x="142" y="24"/>
                    <a:pt x="142" y="24"/>
                    <a:pt x="142" y="24"/>
                  </a:cubicBezTo>
                  <a:cubicBezTo>
                    <a:pt x="143" y="21"/>
                    <a:pt x="143" y="21"/>
                    <a:pt x="143" y="21"/>
                  </a:cubicBezTo>
                  <a:cubicBezTo>
                    <a:pt x="143" y="20"/>
                    <a:pt x="143" y="20"/>
                    <a:pt x="143" y="20"/>
                  </a:cubicBezTo>
                  <a:cubicBezTo>
                    <a:pt x="143" y="20"/>
                    <a:pt x="145" y="19"/>
                    <a:pt x="145" y="19"/>
                  </a:cubicBezTo>
                  <a:cubicBezTo>
                    <a:pt x="145" y="19"/>
                    <a:pt x="146" y="19"/>
                    <a:pt x="146" y="20"/>
                  </a:cubicBezTo>
                  <a:cubicBezTo>
                    <a:pt x="146" y="20"/>
                    <a:pt x="148" y="22"/>
                    <a:pt x="148" y="22"/>
                  </a:cubicBezTo>
                  <a:cubicBezTo>
                    <a:pt x="148" y="22"/>
                    <a:pt x="150" y="22"/>
                    <a:pt x="150" y="22"/>
                  </a:cubicBezTo>
                  <a:cubicBezTo>
                    <a:pt x="151" y="22"/>
                    <a:pt x="151" y="21"/>
                    <a:pt x="152" y="22"/>
                  </a:cubicBezTo>
                  <a:cubicBezTo>
                    <a:pt x="152" y="23"/>
                    <a:pt x="152" y="24"/>
                    <a:pt x="153" y="24"/>
                  </a:cubicBezTo>
                  <a:cubicBezTo>
                    <a:pt x="153" y="24"/>
                    <a:pt x="154" y="24"/>
                    <a:pt x="154" y="24"/>
                  </a:cubicBezTo>
                  <a:cubicBezTo>
                    <a:pt x="155" y="25"/>
                    <a:pt x="157" y="25"/>
                    <a:pt x="157" y="25"/>
                  </a:cubicBezTo>
                  <a:cubicBezTo>
                    <a:pt x="158" y="23"/>
                    <a:pt x="158" y="23"/>
                    <a:pt x="158" y="23"/>
                  </a:cubicBezTo>
                  <a:cubicBezTo>
                    <a:pt x="158" y="23"/>
                    <a:pt x="158" y="22"/>
                    <a:pt x="159" y="23"/>
                  </a:cubicBezTo>
                  <a:cubicBezTo>
                    <a:pt x="160" y="23"/>
                    <a:pt x="160" y="25"/>
                    <a:pt x="160" y="25"/>
                  </a:cubicBezTo>
                  <a:cubicBezTo>
                    <a:pt x="160" y="25"/>
                    <a:pt x="161" y="26"/>
                    <a:pt x="161" y="26"/>
                  </a:cubicBezTo>
                  <a:cubicBezTo>
                    <a:pt x="161" y="26"/>
                    <a:pt x="164" y="27"/>
                    <a:pt x="164" y="27"/>
                  </a:cubicBezTo>
                  <a:cubicBezTo>
                    <a:pt x="164" y="27"/>
                    <a:pt x="166" y="26"/>
                    <a:pt x="166" y="26"/>
                  </a:cubicBezTo>
                  <a:cubicBezTo>
                    <a:pt x="167" y="26"/>
                    <a:pt x="167" y="28"/>
                    <a:pt x="167" y="28"/>
                  </a:cubicBezTo>
                  <a:cubicBezTo>
                    <a:pt x="167" y="28"/>
                    <a:pt x="167" y="29"/>
                    <a:pt x="167" y="29"/>
                  </a:cubicBezTo>
                  <a:cubicBezTo>
                    <a:pt x="166" y="30"/>
                    <a:pt x="166" y="30"/>
                    <a:pt x="167" y="30"/>
                  </a:cubicBezTo>
                  <a:cubicBezTo>
                    <a:pt x="167" y="31"/>
                    <a:pt x="168" y="32"/>
                    <a:pt x="168" y="32"/>
                  </a:cubicBezTo>
                  <a:cubicBezTo>
                    <a:pt x="168" y="32"/>
                    <a:pt x="167" y="34"/>
                    <a:pt x="167" y="34"/>
                  </a:cubicBezTo>
                  <a:cubicBezTo>
                    <a:pt x="167" y="35"/>
                    <a:pt x="166" y="36"/>
                    <a:pt x="166" y="36"/>
                  </a:cubicBezTo>
                  <a:cubicBezTo>
                    <a:pt x="165" y="37"/>
                    <a:pt x="165" y="37"/>
                    <a:pt x="165" y="37"/>
                  </a:cubicBezTo>
                  <a:cubicBezTo>
                    <a:pt x="165" y="38"/>
                    <a:pt x="165" y="38"/>
                    <a:pt x="165" y="38"/>
                  </a:cubicBezTo>
                  <a:cubicBezTo>
                    <a:pt x="165" y="39"/>
                    <a:pt x="165" y="39"/>
                    <a:pt x="165" y="39"/>
                  </a:cubicBezTo>
                  <a:cubicBezTo>
                    <a:pt x="165" y="39"/>
                    <a:pt x="165" y="40"/>
                    <a:pt x="165" y="40"/>
                  </a:cubicBezTo>
                  <a:cubicBezTo>
                    <a:pt x="164" y="40"/>
                    <a:pt x="165" y="42"/>
                    <a:pt x="165" y="42"/>
                  </a:cubicBezTo>
                  <a:cubicBezTo>
                    <a:pt x="166" y="43"/>
                    <a:pt x="166" y="43"/>
                    <a:pt x="166" y="43"/>
                  </a:cubicBezTo>
                  <a:cubicBezTo>
                    <a:pt x="166" y="43"/>
                    <a:pt x="168" y="42"/>
                    <a:pt x="168" y="42"/>
                  </a:cubicBezTo>
                  <a:cubicBezTo>
                    <a:pt x="168" y="42"/>
                    <a:pt x="171" y="43"/>
                    <a:pt x="171" y="43"/>
                  </a:cubicBezTo>
                  <a:cubicBezTo>
                    <a:pt x="171" y="43"/>
                    <a:pt x="173" y="44"/>
                    <a:pt x="173" y="45"/>
                  </a:cubicBezTo>
                  <a:cubicBezTo>
                    <a:pt x="174" y="45"/>
                    <a:pt x="176" y="47"/>
                    <a:pt x="176" y="47"/>
                  </a:cubicBezTo>
                  <a:cubicBezTo>
                    <a:pt x="178" y="50"/>
                    <a:pt x="178" y="50"/>
                    <a:pt x="178" y="50"/>
                  </a:cubicBezTo>
                  <a:cubicBezTo>
                    <a:pt x="176" y="52"/>
                    <a:pt x="176" y="52"/>
                    <a:pt x="176" y="52"/>
                  </a:cubicBezTo>
                  <a:cubicBezTo>
                    <a:pt x="174" y="55"/>
                    <a:pt x="174" y="55"/>
                    <a:pt x="174" y="55"/>
                  </a:cubicBezTo>
                  <a:cubicBezTo>
                    <a:pt x="172" y="56"/>
                    <a:pt x="172" y="56"/>
                    <a:pt x="172" y="56"/>
                  </a:cubicBezTo>
                  <a:cubicBezTo>
                    <a:pt x="172" y="56"/>
                    <a:pt x="171" y="58"/>
                    <a:pt x="171" y="58"/>
                  </a:cubicBezTo>
                  <a:cubicBezTo>
                    <a:pt x="171" y="58"/>
                    <a:pt x="169" y="59"/>
                    <a:pt x="169" y="59"/>
                  </a:cubicBezTo>
                  <a:cubicBezTo>
                    <a:pt x="168" y="59"/>
                    <a:pt x="168" y="59"/>
                    <a:pt x="168" y="59"/>
                  </a:cubicBezTo>
                  <a:cubicBezTo>
                    <a:pt x="165" y="62"/>
                    <a:pt x="165" y="62"/>
                    <a:pt x="165" y="62"/>
                  </a:cubicBezTo>
                  <a:cubicBezTo>
                    <a:pt x="163" y="63"/>
                    <a:pt x="163" y="63"/>
                    <a:pt x="163" y="63"/>
                  </a:cubicBezTo>
                  <a:cubicBezTo>
                    <a:pt x="161" y="64"/>
                    <a:pt x="161" y="64"/>
                    <a:pt x="161" y="64"/>
                  </a:cubicBezTo>
                  <a:cubicBezTo>
                    <a:pt x="160" y="64"/>
                    <a:pt x="160" y="64"/>
                    <a:pt x="160" y="64"/>
                  </a:cubicBezTo>
                  <a:cubicBezTo>
                    <a:pt x="158" y="66"/>
                    <a:pt x="158" y="66"/>
                    <a:pt x="158" y="66"/>
                  </a:cubicBezTo>
                  <a:cubicBezTo>
                    <a:pt x="156" y="65"/>
                    <a:pt x="156" y="65"/>
                    <a:pt x="156" y="65"/>
                  </a:cubicBezTo>
                  <a:cubicBezTo>
                    <a:pt x="153" y="66"/>
                    <a:pt x="153" y="66"/>
                    <a:pt x="153" y="66"/>
                  </a:cubicBezTo>
                  <a:cubicBezTo>
                    <a:pt x="153" y="67"/>
                    <a:pt x="153" y="67"/>
                    <a:pt x="153" y="67"/>
                  </a:cubicBezTo>
                  <a:cubicBezTo>
                    <a:pt x="149" y="69"/>
                    <a:pt x="149" y="69"/>
                    <a:pt x="149" y="69"/>
                  </a:cubicBezTo>
                  <a:cubicBezTo>
                    <a:pt x="148" y="72"/>
                    <a:pt x="148" y="72"/>
                    <a:pt x="148" y="72"/>
                  </a:cubicBezTo>
                  <a:cubicBezTo>
                    <a:pt x="148" y="72"/>
                    <a:pt x="146" y="72"/>
                    <a:pt x="146" y="73"/>
                  </a:cubicBezTo>
                  <a:cubicBezTo>
                    <a:pt x="145" y="73"/>
                    <a:pt x="144" y="74"/>
                    <a:pt x="144" y="74"/>
                  </a:cubicBezTo>
                  <a:cubicBezTo>
                    <a:pt x="142" y="73"/>
                    <a:pt x="142" y="73"/>
                    <a:pt x="142" y="73"/>
                  </a:cubicBezTo>
                  <a:cubicBezTo>
                    <a:pt x="141" y="74"/>
                    <a:pt x="141" y="74"/>
                    <a:pt x="141" y="74"/>
                  </a:cubicBezTo>
                  <a:cubicBezTo>
                    <a:pt x="141" y="76"/>
                    <a:pt x="141" y="76"/>
                    <a:pt x="141" y="76"/>
                  </a:cubicBezTo>
                  <a:cubicBezTo>
                    <a:pt x="142" y="76"/>
                    <a:pt x="142" y="76"/>
                    <a:pt x="142" y="76"/>
                  </a:cubicBezTo>
                  <a:cubicBezTo>
                    <a:pt x="142" y="76"/>
                    <a:pt x="142" y="78"/>
                    <a:pt x="142" y="78"/>
                  </a:cubicBezTo>
                  <a:cubicBezTo>
                    <a:pt x="142" y="79"/>
                    <a:pt x="142" y="81"/>
                    <a:pt x="142" y="81"/>
                  </a:cubicBezTo>
                  <a:cubicBezTo>
                    <a:pt x="144" y="82"/>
                    <a:pt x="144" y="82"/>
                    <a:pt x="144" y="82"/>
                  </a:cubicBezTo>
                  <a:cubicBezTo>
                    <a:pt x="144" y="82"/>
                    <a:pt x="144" y="85"/>
                    <a:pt x="143" y="85"/>
                  </a:cubicBezTo>
                  <a:cubicBezTo>
                    <a:pt x="143" y="85"/>
                    <a:pt x="141" y="86"/>
                    <a:pt x="141" y="86"/>
                  </a:cubicBezTo>
                  <a:cubicBezTo>
                    <a:pt x="141" y="87"/>
                    <a:pt x="141" y="87"/>
                    <a:pt x="141" y="87"/>
                  </a:cubicBezTo>
                  <a:cubicBezTo>
                    <a:pt x="142" y="89"/>
                    <a:pt x="142" y="89"/>
                    <a:pt x="142" y="89"/>
                  </a:cubicBezTo>
                  <a:cubicBezTo>
                    <a:pt x="142" y="89"/>
                    <a:pt x="142" y="92"/>
                    <a:pt x="141" y="92"/>
                  </a:cubicBezTo>
                  <a:cubicBezTo>
                    <a:pt x="141" y="93"/>
                    <a:pt x="140" y="95"/>
                    <a:pt x="140" y="95"/>
                  </a:cubicBezTo>
                  <a:cubicBezTo>
                    <a:pt x="139" y="96"/>
                    <a:pt x="139" y="96"/>
                    <a:pt x="139" y="96"/>
                  </a:cubicBezTo>
                  <a:cubicBezTo>
                    <a:pt x="138" y="98"/>
                    <a:pt x="138" y="98"/>
                    <a:pt x="138" y="98"/>
                  </a:cubicBezTo>
                  <a:cubicBezTo>
                    <a:pt x="139" y="99"/>
                    <a:pt x="139" y="99"/>
                    <a:pt x="139" y="99"/>
                  </a:cubicBezTo>
                  <a:cubicBezTo>
                    <a:pt x="139" y="102"/>
                    <a:pt x="139" y="102"/>
                    <a:pt x="139" y="102"/>
                  </a:cubicBezTo>
                  <a:cubicBezTo>
                    <a:pt x="137" y="103"/>
                    <a:pt x="137" y="103"/>
                    <a:pt x="137" y="103"/>
                  </a:cubicBezTo>
                  <a:cubicBezTo>
                    <a:pt x="136" y="106"/>
                    <a:pt x="136" y="106"/>
                    <a:pt x="136" y="106"/>
                  </a:cubicBezTo>
                  <a:cubicBezTo>
                    <a:pt x="137" y="107"/>
                    <a:pt x="137" y="107"/>
                    <a:pt x="137" y="107"/>
                  </a:cubicBezTo>
                  <a:cubicBezTo>
                    <a:pt x="138" y="109"/>
                    <a:pt x="138" y="109"/>
                    <a:pt x="138" y="109"/>
                  </a:cubicBezTo>
                  <a:cubicBezTo>
                    <a:pt x="137" y="111"/>
                    <a:pt x="137" y="111"/>
                    <a:pt x="137" y="111"/>
                  </a:cubicBezTo>
                  <a:cubicBezTo>
                    <a:pt x="136" y="112"/>
                    <a:pt x="136" y="112"/>
                    <a:pt x="136" y="112"/>
                  </a:cubicBezTo>
                  <a:cubicBezTo>
                    <a:pt x="135" y="112"/>
                    <a:pt x="135" y="112"/>
                    <a:pt x="135" y="112"/>
                  </a:cubicBezTo>
                  <a:cubicBezTo>
                    <a:pt x="133" y="114"/>
                    <a:pt x="133" y="114"/>
                    <a:pt x="133" y="114"/>
                  </a:cubicBezTo>
                  <a:cubicBezTo>
                    <a:pt x="131" y="114"/>
                    <a:pt x="131" y="114"/>
                    <a:pt x="131" y="114"/>
                  </a:cubicBezTo>
                  <a:cubicBezTo>
                    <a:pt x="130" y="114"/>
                    <a:pt x="130" y="114"/>
                    <a:pt x="130" y="114"/>
                  </a:cubicBezTo>
                  <a:cubicBezTo>
                    <a:pt x="128" y="116"/>
                    <a:pt x="128" y="116"/>
                    <a:pt x="128" y="116"/>
                  </a:cubicBezTo>
                  <a:cubicBezTo>
                    <a:pt x="127" y="116"/>
                    <a:pt x="127" y="116"/>
                    <a:pt x="127" y="116"/>
                  </a:cubicBezTo>
                  <a:cubicBezTo>
                    <a:pt x="126" y="117"/>
                    <a:pt x="126" y="117"/>
                    <a:pt x="126" y="117"/>
                  </a:cubicBezTo>
                  <a:cubicBezTo>
                    <a:pt x="126" y="119"/>
                    <a:pt x="126" y="119"/>
                    <a:pt x="126" y="119"/>
                  </a:cubicBezTo>
                  <a:cubicBezTo>
                    <a:pt x="126" y="119"/>
                    <a:pt x="126" y="120"/>
                    <a:pt x="126" y="120"/>
                  </a:cubicBezTo>
                  <a:cubicBezTo>
                    <a:pt x="127" y="120"/>
                    <a:pt x="127" y="121"/>
                    <a:pt x="127" y="121"/>
                  </a:cubicBezTo>
                  <a:cubicBezTo>
                    <a:pt x="128" y="123"/>
                    <a:pt x="128" y="123"/>
                    <a:pt x="128" y="123"/>
                  </a:cubicBezTo>
                  <a:cubicBezTo>
                    <a:pt x="129" y="125"/>
                    <a:pt x="129" y="125"/>
                    <a:pt x="129" y="125"/>
                  </a:cubicBezTo>
                  <a:cubicBezTo>
                    <a:pt x="130" y="128"/>
                    <a:pt x="130" y="128"/>
                    <a:pt x="130" y="128"/>
                  </a:cubicBezTo>
                  <a:cubicBezTo>
                    <a:pt x="130" y="128"/>
                    <a:pt x="129" y="130"/>
                    <a:pt x="129" y="130"/>
                  </a:cubicBezTo>
                  <a:cubicBezTo>
                    <a:pt x="129" y="130"/>
                    <a:pt x="128" y="132"/>
                    <a:pt x="128" y="132"/>
                  </a:cubicBezTo>
                  <a:cubicBezTo>
                    <a:pt x="127" y="134"/>
                    <a:pt x="127" y="134"/>
                    <a:pt x="127" y="134"/>
                  </a:cubicBezTo>
                  <a:cubicBezTo>
                    <a:pt x="126" y="136"/>
                    <a:pt x="126" y="136"/>
                    <a:pt x="126" y="136"/>
                  </a:cubicBezTo>
                  <a:cubicBezTo>
                    <a:pt x="125" y="137"/>
                    <a:pt x="125" y="137"/>
                    <a:pt x="125" y="137"/>
                  </a:cubicBezTo>
                  <a:cubicBezTo>
                    <a:pt x="123" y="137"/>
                    <a:pt x="123" y="137"/>
                    <a:pt x="123" y="137"/>
                  </a:cubicBezTo>
                  <a:cubicBezTo>
                    <a:pt x="123" y="138"/>
                    <a:pt x="123" y="138"/>
                    <a:pt x="123" y="138"/>
                  </a:cubicBezTo>
                  <a:cubicBezTo>
                    <a:pt x="122" y="140"/>
                    <a:pt x="122" y="140"/>
                    <a:pt x="122" y="140"/>
                  </a:cubicBezTo>
                  <a:cubicBezTo>
                    <a:pt x="122" y="141"/>
                    <a:pt x="122" y="141"/>
                    <a:pt x="122" y="141"/>
                  </a:cubicBezTo>
                  <a:cubicBezTo>
                    <a:pt x="121" y="141"/>
                    <a:pt x="121" y="141"/>
                    <a:pt x="121" y="141"/>
                  </a:cubicBezTo>
                  <a:cubicBezTo>
                    <a:pt x="121" y="143"/>
                    <a:pt x="121" y="143"/>
                    <a:pt x="121" y="143"/>
                  </a:cubicBezTo>
                  <a:cubicBezTo>
                    <a:pt x="120" y="144"/>
                    <a:pt x="120" y="144"/>
                    <a:pt x="120" y="144"/>
                  </a:cubicBezTo>
                  <a:cubicBezTo>
                    <a:pt x="120" y="144"/>
                    <a:pt x="119" y="144"/>
                    <a:pt x="119" y="144"/>
                  </a:cubicBezTo>
                  <a:cubicBezTo>
                    <a:pt x="118" y="144"/>
                    <a:pt x="117" y="145"/>
                    <a:pt x="117" y="145"/>
                  </a:cubicBezTo>
                  <a:cubicBezTo>
                    <a:pt x="117" y="145"/>
                    <a:pt x="115" y="145"/>
                    <a:pt x="115" y="144"/>
                  </a:cubicBezTo>
                  <a:cubicBezTo>
                    <a:pt x="115" y="144"/>
                    <a:pt x="114" y="145"/>
                    <a:pt x="113" y="144"/>
                  </a:cubicBezTo>
                  <a:cubicBezTo>
                    <a:pt x="113" y="144"/>
                    <a:pt x="112" y="143"/>
                    <a:pt x="112" y="143"/>
                  </a:cubicBezTo>
                  <a:cubicBezTo>
                    <a:pt x="111" y="143"/>
                    <a:pt x="111" y="143"/>
                    <a:pt x="111" y="143"/>
                  </a:cubicBezTo>
                  <a:cubicBezTo>
                    <a:pt x="109" y="143"/>
                    <a:pt x="109" y="143"/>
                    <a:pt x="109" y="143"/>
                  </a:cubicBezTo>
                  <a:cubicBezTo>
                    <a:pt x="106" y="143"/>
                    <a:pt x="106" y="143"/>
                    <a:pt x="106" y="143"/>
                  </a:cubicBezTo>
                  <a:cubicBezTo>
                    <a:pt x="104" y="143"/>
                    <a:pt x="104" y="143"/>
                    <a:pt x="104" y="143"/>
                  </a:cubicBezTo>
                  <a:cubicBezTo>
                    <a:pt x="104" y="142"/>
                    <a:pt x="104" y="142"/>
                    <a:pt x="104" y="142"/>
                  </a:cubicBezTo>
                  <a:cubicBezTo>
                    <a:pt x="103" y="143"/>
                    <a:pt x="103" y="143"/>
                    <a:pt x="103" y="143"/>
                  </a:cubicBezTo>
                  <a:cubicBezTo>
                    <a:pt x="102" y="141"/>
                    <a:pt x="102" y="141"/>
                    <a:pt x="102" y="141"/>
                  </a:cubicBezTo>
                  <a:cubicBezTo>
                    <a:pt x="100" y="141"/>
                    <a:pt x="100" y="141"/>
                    <a:pt x="100" y="141"/>
                  </a:cubicBezTo>
                  <a:cubicBezTo>
                    <a:pt x="98" y="141"/>
                    <a:pt x="98" y="141"/>
                    <a:pt x="98" y="141"/>
                  </a:cubicBezTo>
                  <a:cubicBezTo>
                    <a:pt x="98" y="141"/>
                    <a:pt x="98" y="142"/>
                    <a:pt x="99" y="143"/>
                  </a:cubicBezTo>
                  <a:cubicBezTo>
                    <a:pt x="99" y="143"/>
                    <a:pt x="100" y="145"/>
                    <a:pt x="100" y="145"/>
                  </a:cubicBezTo>
                  <a:cubicBezTo>
                    <a:pt x="100" y="145"/>
                    <a:pt x="100" y="147"/>
                    <a:pt x="100" y="147"/>
                  </a:cubicBezTo>
                  <a:cubicBezTo>
                    <a:pt x="100" y="147"/>
                    <a:pt x="102" y="149"/>
                    <a:pt x="102" y="149"/>
                  </a:cubicBezTo>
                  <a:cubicBezTo>
                    <a:pt x="102" y="150"/>
                    <a:pt x="102" y="150"/>
                    <a:pt x="102" y="150"/>
                  </a:cubicBezTo>
                  <a:cubicBezTo>
                    <a:pt x="102" y="150"/>
                    <a:pt x="103" y="152"/>
                    <a:pt x="103" y="152"/>
                  </a:cubicBezTo>
                  <a:cubicBezTo>
                    <a:pt x="103" y="152"/>
                    <a:pt x="105" y="153"/>
                    <a:pt x="105" y="153"/>
                  </a:cubicBezTo>
                  <a:cubicBezTo>
                    <a:pt x="105" y="155"/>
                    <a:pt x="105" y="155"/>
                    <a:pt x="105" y="155"/>
                  </a:cubicBezTo>
                  <a:cubicBezTo>
                    <a:pt x="104" y="156"/>
                    <a:pt x="104" y="156"/>
                    <a:pt x="104" y="156"/>
                  </a:cubicBezTo>
                  <a:cubicBezTo>
                    <a:pt x="103" y="157"/>
                    <a:pt x="103" y="157"/>
                    <a:pt x="103" y="157"/>
                  </a:cubicBezTo>
                  <a:cubicBezTo>
                    <a:pt x="104" y="159"/>
                    <a:pt x="104" y="159"/>
                    <a:pt x="104" y="159"/>
                  </a:cubicBezTo>
                  <a:cubicBezTo>
                    <a:pt x="104" y="161"/>
                    <a:pt x="104" y="161"/>
                    <a:pt x="104" y="161"/>
                  </a:cubicBezTo>
                  <a:cubicBezTo>
                    <a:pt x="105" y="162"/>
                    <a:pt x="105" y="162"/>
                    <a:pt x="105" y="162"/>
                  </a:cubicBezTo>
                  <a:cubicBezTo>
                    <a:pt x="105" y="163"/>
                    <a:pt x="105" y="163"/>
                    <a:pt x="105" y="163"/>
                  </a:cubicBezTo>
                  <a:cubicBezTo>
                    <a:pt x="104" y="164"/>
                    <a:pt x="104" y="164"/>
                    <a:pt x="104" y="164"/>
                  </a:cubicBezTo>
                  <a:cubicBezTo>
                    <a:pt x="104" y="166"/>
                    <a:pt x="104" y="166"/>
                    <a:pt x="104" y="166"/>
                  </a:cubicBezTo>
                  <a:cubicBezTo>
                    <a:pt x="105" y="168"/>
                    <a:pt x="105" y="168"/>
                    <a:pt x="105" y="168"/>
                  </a:cubicBezTo>
                  <a:cubicBezTo>
                    <a:pt x="106" y="170"/>
                    <a:pt x="106" y="170"/>
                    <a:pt x="106" y="170"/>
                  </a:cubicBezTo>
                  <a:cubicBezTo>
                    <a:pt x="108" y="170"/>
                    <a:pt x="108" y="170"/>
                    <a:pt x="108" y="170"/>
                  </a:cubicBezTo>
                  <a:cubicBezTo>
                    <a:pt x="108" y="172"/>
                    <a:pt x="108" y="172"/>
                    <a:pt x="108" y="172"/>
                  </a:cubicBezTo>
                  <a:cubicBezTo>
                    <a:pt x="107" y="173"/>
                    <a:pt x="107" y="173"/>
                    <a:pt x="107" y="173"/>
                  </a:cubicBezTo>
                  <a:cubicBezTo>
                    <a:pt x="107" y="173"/>
                    <a:pt x="107" y="174"/>
                    <a:pt x="107" y="174"/>
                  </a:cubicBezTo>
                  <a:cubicBezTo>
                    <a:pt x="108" y="174"/>
                    <a:pt x="109" y="175"/>
                    <a:pt x="109" y="175"/>
                  </a:cubicBezTo>
                  <a:cubicBezTo>
                    <a:pt x="111" y="174"/>
                    <a:pt x="111" y="174"/>
                    <a:pt x="111" y="174"/>
                  </a:cubicBezTo>
                  <a:cubicBezTo>
                    <a:pt x="111" y="174"/>
                    <a:pt x="112" y="174"/>
                    <a:pt x="112" y="174"/>
                  </a:cubicBezTo>
                  <a:cubicBezTo>
                    <a:pt x="112" y="175"/>
                    <a:pt x="113" y="177"/>
                    <a:pt x="113" y="177"/>
                  </a:cubicBezTo>
                  <a:cubicBezTo>
                    <a:pt x="114" y="178"/>
                    <a:pt x="114" y="178"/>
                    <a:pt x="114" y="178"/>
                  </a:cubicBezTo>
                  <a:cubicBezTo>
                    <a:pt x="114" y="180"/>
                    <a:pt x="114" y="180"/>
                    <a:pt x="114" y="180"/>
                  </a:cubicBezTo>
                  <a:cubicBezTo>
                    <a:pt x="112" y="182"/>
                    <a:pt x="112" y="182"/>
                    <a:pt x="112" y="182"/>
                  </a:cubicBezTo>
                  <a:cubicBezTo>
                    <a:pt x="110" y="184"/>
                    <a:pt x="110" y="184"/>
                    <a:pt x="110" y="184"/>
                  </a:cubicBezTo>
                  <a:cubicBezTo>
                    <a:pt x="109" y="185"/>
                    <a:pt x="109" y="185"/>
                    <a:pt x="109" y="185"/>
                  </a:cubicBezTo>
                  <a:cubicBezTo>
                    <a:pt x="109" y="187"/>
                    <a:pt x="109" y="187"/>
                    <a:pt x="109" y="187"/>
                  </a:cubicBezTo>
                  <a:cubicBezTo>
                    <a:pt x="108" y="188"/>
                    <a:pt x="108" y="188"/>
                    <a:pt x="108" y="188"/>
                  </a:cubicBezTo>
                  <a:cubicBezTo>
                    <a:pt x="106" y="189"/>
                    <a:pt x="106" y="189"/>
                    <a:pt x="106" y="189"/>
                  </a:cubicBezTo>
                  <a:cubicBezTo>
                    <a:pt x="104" y="190"/>
                    <a:pt x="104" y="190"/>
                    <a:pt x="104" y="190"/>
                  </a:cubicBezTo>
                  <a:cubicBezTo>
                    <a:pt x="103" y="190"/>
                    <a:pt x="103" y="190"/>
                    <a:pt x="103" y="190"/>
                  </a:cubicBezTo>
                  <a:cubicBezTo>
                    <a:pt x="102" y="191"/>
                    <a:pt x="102" y="191"/>
                    <a:pt x="102" y="191"/>
                  </a:cubicBezTo>
                  <a:cubicBezTo>
                    <a:pt x="99" y="192"/>
                    <a:pt x="99" y="192"/>
                    <a:pt x="99" y="192"/>
                  </a:cubicBezTo>
                  <a:cubicBezTo>
                    <a:pt x="98" y="192"/>
                    <a:pt x="98" y="192"/>
                    <a:pt x="98" y="192"/>
                  </a:cubicBezTo>
                  <a:cubicBezTo>
                    <a:pt x="96" y="196"/>
                    <a:pt x="96" y="196"/>
                    <a:pt x="96" y="196"/>
                  </a:cubicBezTo>
                  <a:cubicBezTo>
                    <a:pt x="96" y="196"/>
                    <a:pt x="96" y="198"/>
                    <a:pt x="96" y="198"/>
                  </a:cubicBezTo>
                  <a:cubicBezTo>
                    <a:pt x="96" y="198"/>
                    <a:pt x="97" y="199"/>
                    <a:pt x="97" y="199"/>
                  </a:cubicBezTo>
                  <a:cubicBezTo>
                    <a:pt x="97" y="199"/>
                    <a:pt x="95" y="201"/>
                    <a:pt x="95" y="201"/>
                  </a:cubicBezTo>
                  <a:cubicBezTo>
                    <a:pt x="95" y="201"/>
                    <a:pt x="93" y="202"/>
                    <a:pt x="93" y="202"/>
                  </a:cubicBezTo>
                  <a:cubicBezTo>
                    <a:pt x="92" y="204"/>
                    <a:pt x="92" y="204"/>
                    <a:pt x="92" y="204"/>
                  </a:cubicBezTo>
                  <a:cubicBezTo>
                    <a:pt x="93" y="205"/>
                    <a:pt x="93" y="205"/>
                    <a:pt x="93" y="205"/>
                  </a:cubicBezTo>
                  <a:cubicBezTo>
                    <a:pt x="91" y="205"/>
                    <a:pt x="91" y="205"/>
                    <a:pt x="91" y="205"/>
                  </a:cubicBezTo>
                  <a:cubicBezTo>
                    <a:pt x="92" y="207"/>
                    <a:pt x="92" y="207"/>
                    <a:pt x="92" y="207"/>
                  </a:cubicBezTo>
                  <a:cubicBezTo>
                    <a:pt x="91" y="208"/>
                    <a:pt x="91" y="208"/>
                    <a:pt x="91" y="208"/>
                  </a:cubicBezTo>
                  <a:cubicBezTo>
                    <a:pt x="92" y="209"/>
                    <a:pt x="92" y="209"/>
                    <a:pt x="92" y="209"/>
                  </a:cubicBezTo>
                  <a:cubicBezTo>
                    <a:pt x="92" y="209"/>
                    <a:pt x="93" y="212"/>
                    <a:pt x="93" y="212"/>
                  </a:cubicBezTo>
                  <a:cubicBezTo>
                    <a:pt x="93" y="213"/>
                    <a:pt x="94" y="214"/>
                    <a:pt x="94" y="214"/>
                  </a:cubicBezTo>
                  <a:cubicBezTo>
                    <a:pt x="94" y="214"/>
                    <a:pt x="95" y="215"/>
                    <a:pt x="95" y="215"/>
                  </a:cubicBezTo>
                  <a:cubicBezTo>
                    <a:pt x="95" y="216"/>
                    <a:pt x="95" y="217"/>
                    <a:pt x="95" y="218"/>
                  </a:cubicBezTo>
                  <a:cubicBezTo>
                    <a:pt x="95" y="219"/>
                    <a:pt x="96" y="221"/>
                    <a:pt x="96" y="221"/>
                  </a:cubicBezTo>
                  <a:cubicBezTo>
                    <a:pt x="97" y="223"/>
                    <a:pt x="97" y="223"/>
                    <a:pt x="97" y="223"/>
                  </a:cubicBezTo>
                  <a:cubicBezTo>
                    <a:pt x="97" y="223"/>
                    <a:pt x="97" y="224"/>
                    <a:pt x="97" y="224"/>
                  </a:cubicBezTo>
                  <a:cubicBezTo>
                    <a:pt x="98" y="224"/>
                    <a:pt x="100" y="224"/>
                    <a:pt x="100" y="224"/>
                  </a:cubicBezTo>
                  <a:cubicBezTo>
                    <a:pt x="100" y="224"/>
                    <a:pt x="102" y="224"/>
                    <a:pt x="102" y="224"/>
                  </a:cubicBezTo>
                  <a:cubicBezTo>
                    <a:pt x="102" y="224"/>
                    <a:pt x="103" y="223"/>
                    <a:pt x="104" y="224"/>
                  </a:cubicBezTo>
                  <a:cubicBezTo>
                    <a:pt x="104" y="224"/>
                    <a:pt x="104" y="225"/>
                    <a:pt x="104" y="225"/>
                  </a:cubicBezTo>
                  <a:cubicBezTo>
                    <a:pt x="104" y="225"/>
                    <a:pt x="104" y="226"/>
                    <a:pt x="104" y="226"/>
                  </a:cubicBezTo>
                  <a:cubicBezTo>
                    <a:pt x="100" y="230"/>
                    <a:pt x="100" y="230"/>
                    <a:pt x="100" y="230"/>
                  </a:cubicBezTo>
                  <a:cubicBezTo>
                    <a:pt x="100" y="233"/>
                    <a:pt x="100" y="233"/>
                    <a:pt x="100" y="233"/>
                  </a:cubicBezTo>
                  <a:cubicBezTo>
                    <a:pt x="100" y="233"/>
                    <a:pt x="99" y="233"/>
                    <a:pt x="99" y="233"/>
                  </a:cubicBezTo>
                  <a:cubicBezTo>
                    <a:pt x="98" y="233"/>
                    <a:pt x="97" y="233"/>
                    <a:pt x="97" y="233"/>
                  </a:cubicBezTo>
                  <a:cubicBezTo>
                    <a:pt x="95" y="231"/>
                    <a:pt x="95" y="231"/>
                    <a:pt x="95" y="231"/>
                  </a:cubicBezTo>
                  <a:cubicBezTo>
                    <a:pt x="93" y="232"/>
                    <a:pt x="93" y="232"/>
                    <a:pt x="93" y="232"/>
                  </a:cubicBezTo>
                  <a:cubicBezTo>
                    <a:pt x="93" y="233"/>
                    <a:pt x="93" y="233"/>
                    <a:pt x="93" y="233"/>
                  </a:cubicBezTo>
                  <a:cubicBezTo>
                    <a:pt x="93" y="233"/>
                    <a:pt x="91" y="233"/>
                    <a:pt x="91" y="233"/>
                  </a:cubicBezTo>
                  <a:cubicBezTo>
                    <a:pt x="91" y="233"/>
                    <a:pt x="88" y="233"/>
                    <a:pt x="88" y="233"/>
                  </a:cubicBezTo>
                  <a:cubicBezTo>
                    <a:pt x="87" y="234"/>
                    <a:pt x="87" y="234"/>
                    <a:pt x="87" y="234"/>
                  </a:cubicBezTo>
                  <a:cubicBezTo>
                    <a:pt x="86" y="238"/>
                    <a:pt x="86" y="238"/>
                    <a:pt x="86" y="238"/>
                  </a:cubicBezTo>
                  <a:cubicBezTo>
                    <a:pt x="84" y="240"/>
                    <a:pt x="84" y="240"/>
                    <a:pt x="84" y="240"/>
                  </a:cubicBezTo>
                  <a:cubicBezTo>
                    <a:pt x="82" y="241"/>
                    <a:pt x="82" y="241"/>
                    <a:pt x="82" y="241"/>
                  </a:cubicBezTo>
                  <a:cubicBezTo>
                    <a:pt x="80" y="243"/>
                    <a:pt x="80" y="243"/>
                    <a:pt x="80" y="243"/>
                  </a:cubicBezTo>
                  <a:cubicBezTo>
                    <a:pt x="77" y="244"/>
                    <a:pt x="77" y="244"/>
                    <a:pt x="77" y="244"/>
                  </a:cubicBezTo>
                  <a:cubicBezTo>
                    <a:pt x="77" y="244"/>
                    <a:pt x="76" y="245"/>
                    <a:pt x="76" y="245"/>
                  </a:cubicBezTo>
                  <a:cubicBezTo>
                    <a:pt x="76" y="246"/>
                    <a:pt x="75" y="249"/>
                    <a:pt x="75" y="249"/>
                  </a:cubicBezTo>
                  <a:cubicBezTo>
                    <a:pt x="75" y="249"/>
                    <a:pt x="73" y="250"/>
                    <a:pt x="73" y="251"/>
                  </a:cubicBezTo>
                  <a:cubicBezTo>
                    <a:pt x="73" y="251"/>
                    <a:pt x="71" y="252"/>
                    <a:pt x="71" y="252"/>
                  </a:cubicBezTo>
                  <a:cubicBezTo>
                    <a:pt x="71" y="252"/>
                    <a:pt x="71" y="254"/>
                    <a:pt x="71" y="254"/>
                  </a:cubicBezTo>
                  <a:cubicBezTo>
                    <a:pt x="71" y="254"/>
                    <a:pt x="72" y="256"/>
                    <a:pt x="72" y="256"/>
                  </a:cubicBezTo>
                  <a:cubicBezTo>
                    <a:pt x="72" y="259"/>
                    <a:pt x="72" y="259"/>
                    <a:pt x="72" y="259"/>
                  </a:cubicBezTo>
                  <a:cubicBezTo>
                    <a:pt x="72" y="261"/>
                    <a:pt x="72" y="261"/>
                    <a:pt x="72" y="261"/>
                  </a:cubicBezTo>
                  <a:cubicBezTo>
                    <a:pt x="73" y="263"/>
                    <a:pt x="73" y="263"/>
                    <a:pt x="73" y="263"/>
                  </a:cubicBezTo>
                  <a:cubicBezTo>
                    <a:pt x="72" y="265"/>
                    <a:pt x="72" y="265"/>
                    <a:pt x="72" y="265"/>
                  </a:cubicBezTo>
                  <a:cubicBezTo>
                    <a:pt x="71" y="268"/>
                    <a:pt x="71" y="268"/>
                    <a:pt x="71" y="268"/>
                  </a:cubicBezTo>
                  <a:cubicBezTo>
                    <a:pt x="71" y="269"/>
                    <a:pt x="71" y="269"/>
                    <a:pt x="71" y="269"/>
                  </a:cubicBezTo>
                  <a:cubicBezTo>
                    <a:pt x="71" y="271"/>
                    <a:pt x="71" y="271"/>
                    <a:pt x="71" y="271"/>
                  </a:cubicBezTo>
                  <a:cubicBezTo>
                    <a:pt x="71" y="275"/>
                    <a:pt x="71" y="275"/>
                    <a:pt x="71" y="275"/>
                  </a:cubicBezTo>
                  <a:cubicBezTo>
                    <a:pt x="68" y="274"/>
                    <a:pt x="68" y="274"/>
                    <a:pt x="68" y="274"/>
                  </a:cubicBezTo>
                  <a:cubicBezTo>
                    <a:pt x="65" y="274"/>
                    <a:pt x="65" y="274"/>
                    <a:pt x="65" y="274"/>
                  </a:cubicBezTo>
                  <a:cubicBezTo>
                    <a:pt x="62" y="275"/>
                    <a:pt x="62" y="275"/>
                    <a:pt x="62" y="275"/>
                  </a:cubicBezTo>
                  <a:cubicBezTo>
                    <a:pt x="58" y="277"/>
                    <a:pt x="58" y="277"/>
                    <a:pt x="58" y="277"/>
                  </a:cubicBezTo>
                  <a:cubicBezTo>
                    <a:pt x="52" y="278"/>
                    <a:pt x="52" y="278"/>
                    <a:pt x="52" y="278"/>
                  </a:cubicBezTo>
                  <a:cubicBezTo>
                    <a:pt x="47" y="278"/>
                    <a:pt x="47" y="278"/>
                    <a:pt x="47" y="278"/>
                  </a:cubicBezTo>
                  <a:cubicBezTo>
                    <a:pt x="44" y="277"/>
                    <a:pt x="44" y="277"/>
                    <a:pt x="44" y="277"/>
                  </a:cubicBezTo>
                  <a:cubicBezTo>
                    <a:pt x="42" y="276"/>
                    <a:pt x="42" y="276"/>
                    <a:pt x="42" y="276"/>
                  </a:cubicBezTo>
                  <a:cubicBezTo>
                    <a:pt x="40" y="274"/>
                    <a:pt x="40" y="274"/>
                    <a:pt x="40" y="274"/>
                  </a:cubicBezTo>
                  <a:cubicBezTo>
                    <a:pt x="37" y="271"/>
                    <a:pt x="37" y="271"/>
                    <a:pt x="37" y="271"/>
                  </a:cubicBezTo>
                  <a:cubicBezTo>
                    <a:pt x="34" y="271"/>
                    <a:pt x="34" y="271"/>
                    <a:pt x="34" y="271"/>
                  </a:cubicBezTo>
                  <a:cubicBezTo>
                    <a:pt x="32" y="270"/>
                    <a:pt x="32" y="270"/>
                    <a:pt x="32" y="270"/>
                  </a:cubicBezTo>
                  <a:cubicBezTo>
                    <a:pt x="30" y="269"/>
                    <a:pt x="30" y="269"/>
                    <a:pt x="30" y="269"/>
                  </a:cubicBezTo>
                  <a:cubicBezTo>
                    <a:pt x="28" y="268"/>
                    <a:pt x="28" y="268"/>
                    <a:pt x="28" y="268"/>
                  </a:cubicBezTo>
                  <a:cubicBezTo>
                    <a:pt x="26" y="268"/>
                    <a:pt x="26" y="268"/>
                    <a:pt x="26" y="268"/>
                  </a:cubicBezTo>
                  <a:cubicBezTo>
                    <a:pt x="22" y="266"/>
                    <a:pt x="22" y="266"/>
                    <a:pt x="22" y="266"/>
                  </a:cubicBezTo>
                  <a:cubicBezTo>
                    <a:pt x="18" y="264"/>
                    <a:pt x="18" y="264"/>
                    <a:pt x="18" y="264"/>
                  </a:cubicBezTo>
                  <a:cubicBezTo>
                    <a:pt x="16" y="265"/>
                    <a:pt x="16" y="265"/>
                    <a:pt x="16" y="265"/>
                  </a:cubicBezTo>
                  <a:cubicBezTo>
                    <a:pt x="16" y="266"/>
                    <a:pt x="16" y="266"/>
                    <a:pt x="16" y="266"/>
                  </a:cubicBezTo>
                  <a:cubicBezTo>
                    <a:pt x="13" y="265"/>
                    <a:pt x="13" y="265"/>
                    <a:pt x="13" y="265"/>
                  </a:cubicBezTo>
                  <a:cubicBezTo>
                    <a:pt x="11" y="265"/>
                    <a:pt x="11" y="265"/>
                    <a:pt x="11" y="265"/>
                  </a:cubicBezTo>
                  <a:cubicBezTo>
                    <a:pt x="9" y="265"/>
                    <a:pt x="9" y="265"/>
                    <a:pt x="9" y="265"/>
                  </a:cubicBezTo>
                  <a:cubicBezTo>
                    <a:pt x="5" y="266"/>
                    <a:pt x="5" y="266"/>
                    <a:pt x="5" y="266"/>
                  </a:cubicBezTo>
                  <a:cubicBezTo>
                    <a:pt x="2" y="267"/>
                    <a:pt x="2" y="267"/>
                    <a:pt x="2" y="267"/>
                  </a:cubicBezTo>
                  <a:cubicBezTo>
                    <a:pt x="0" y="266"/>
                    <a:pt x="0" y="266"/>
                    <a:pt x="0" y="266"/>
                  </a:cubicBezTo>
                  <a:cubicBezTo>
                    <a:pt x="2" y="264"/>
                    <a:pt x="2" y="264"/>
                    <a:pt x="2" y="264"/>
                  </a:cubicBezTo>
                  <a:cubicBezTo>
                    <a:pt x="4" y="261"/>
                    <a:pt x="4" y="261"/>
                    <a:pt x="4" y="261"/>
                  </a:cubicBezTo>
                  <a:cubicBezTo>
                    <a:pt x="6" y="260"/>
                    <a:pt x="6" y="260"/>
                    <a:pt x="6" y="260"/>
                  </a:cubicBezTo>
                  <a:cubicBezTo>
                    <a:pt x="7" y="257"/>
                    <a:pt x="7" y="257"/>
                    <a:pt x="7" y="257"/>
                  </a:cubicBezTo>
                  <a:cubicBezTo>
                    <a:pt x="10" y="255"/>
                    <a:pt x="10" y="255"/>
                    <a:pt x="10" y="255"/>
                  </a:cubicBezTo>
                  <a:cubicBezTo>
                    <a:pt x="10" y="252"/>
                    <a:pt x="10" y="252"/>
                    <a:pt x="10" y="252"/>
                  </a:cubicBezTo>
                  <a:cubicBezTo>
                    <a:pt x="12" y="248"/>
                    <a:pt x="12" y="248"/>
                    <a:pt x="12" y="248"/>
                  </a:cubicBezTo>
                  <a:cubicBezTo>
                    <a:pt x="12" y="248"/>
                    <a:pt x="14" y="248"/>
                    <a:pt x="14" y="247"/>
                  </a:cubicBezTo>
                  <a:cubicBezTo>
                    <a:pt x="15" y="245"/>
                    <a:pt x="15" y="244"/>
                    <a:pt x="16" y="243"/>
                  </a:cubicBezTo>
                  <a:cubicBezTo>
                    <a:pt x="16" y="242"/>
                    <a:pt x="17" y="242"/>
                    <a:pt x="17" y="241"/>
                  </a:cubicBezTo>
                  <a:cubicBezTo>
                    <a:pt x="17" y="240"/>
                    <a:pt x="16" y="237"/>
                    <a:pt x="16" y="237"/>
                  </a:cubicBezTo>
                  <a:cubicBezTo>
                    <a:pt x="16" y="237"/>
                    <a:pt x="18" y="233"/>
                    <a:pt x="18" y="233"/>
                  </a:cubicBezTo>
                  <a:cubicBezTo>
                    <a:pt x="19" y="232"/>
                    <a:pt x="19" y="228"/>
                    <a:pt x="19" y="228"/>
                  </a:cubicBezTo>
                  <a:cubicBezTo>
                    <a:pt x="19" y="228"/>
                    <a:pt x="20" y="226"/>
                    <a:pt x="21" y="225"/>
                  </a:cubicBezTo>
                  <a:cubicBezTo>
                    <a:pt x="21" y="224"/>
                    <a:pt x="21" y="221"/>
                    <a:pt x="21" y="221"/>
                  </a:cubicBezTo>
                  <a:cubicBezTo>
                    <a:pt x="19" y="218"/>
                    <a:pt x="19" y="218"/>
                    <a:pt x="19" y="218"/>
                  </a:cubicBezTo>
                  <a:cubicBezTo>
                    <a:pt x="21" y="214"/>
                    <a:pt x="21" y="214"/>
                    <a:pt x="21" y="214"/>
                  </a:cubicBezTo>
                  <a:cubicBezTo>
                    <a:pt x="24" y="209"/>
                    <a:pt x="24" y="209"/>
                    <a:pt x="24" y="209"/>
                  </a:cubicBezTo>
                  <a:cubicBezTo>
                    <a:pt x="27" y="204"/>
                    <a:pt x="27" y="204"/>
                    <a:pt x="27" y="204"/>
                  </a:cubicBezTo>
                  <a:cubicBezTo>
                    <a:pt x="28" y="199"/>
                    <a:pt x="28" y="199"/>
                    <a:pt x="28" y="199"/>
                  </a:cubicBezTo>
                  <a:cubicBezTo>
                    <a:pt x="28" y="199"/>
                    <a:pt x="28" y="197"/>
                    <a:pt x="28" y="196"/>
                  </a:cubicBezTo>
                  <a:cubicBezTo>
                    <a:pt x="28" y="196"/>
                    <a:pt x="28" y="194"/>
                    <a:pt x="28" y="194"/>
                  </a:cubicBezTo>
                  <a:cubicBezTo>
                    <a:pt x="28" y="194"/>
                    <a:pt x="28" y="192"/>
                    <a:pt x="28" y="192"/>
                  </a:cubicBezTo>
                  <a:cubicBezTo>
                    <a:pt x="28" y="192"/>
                    <a:pt x="27" y="190"/>
                    <a:pt x="27" y="190"/>
                  </a:cubicBezTo>
                  <a:cubicBezTo>
                    <a:pt x="26" y="187"/>
                    <a:pt x="26" y="187"/>
                    <a:pt x="26" y="187"/>
                  </a:cubicBezTo>
                  <a:cubicBezTo>
                    <a:pt x="25" y="188"/>
                    <a:pt x="25" y="188"/>
                    <a:pt x="25" y="188"/>
                  </a:cubicBezTo>
                  <a:cubicBezTo>
                    <a:pt x="25" y="188"/>
                    <a:pt x="24" y="189"/>
                    <a:pt x="23" y="188"/>
                  </a:cubicBezTo>
                  <a:cubicBezTo>
                    <a:pt x="23" y="188"/>
                    <a:pt x="19" y="188"/>
                    <a:pt x="19" y="188"/>
                  </a:cubicBezTo>
                  <a:cubicBezTo>
                    <a:pt x="17" y="189"/>
                    <a:pt x="17" y="189"/>
                    <a:pt x="17" y="189"/>
                  </a:cubicBezTo>
                  <a:cubicBezTo>
                    <a:pt x="14" y="188"/>
                    <a:pt x="14" y="188"/>
                    <a:pt x="14" y="188"/>
                  </a:cubicBezTo>
                  <a:cubicBezTo>
                    <a:pt x="14" y="188"/>
                    <a:pt x="13" y="189"/>
                    <a:pt x="12" y="189"/>
                  </a:cubicBezTo>
                  <a:cubicBezTo>
                    <a:pt x="12" y="189"/>
                    <a:pt x="11" y="189"/>
                    <a:pt x="11" y="188"/>
                  </a:cubicBezTo>
                  <a:cubicBezTo>
                    <a:pt x="11" y="188"/>
                    <a:pt x="14" y="185"/>
                    <a:pt x="14" y="185"/>
                  </a:cubicBezTo>
                  <a:cubicBezTo>
                    <a:pt x="14" y="185"/>
                    <a:pt x="14" y="185"/>
                    <a:pt x="14" y="184"/>
                  </a:cubicBezTo>
                  <a:cubicBezTo>
                    <a:pt x="14" y="183"/>
                    <a:pt x="14" y="181"/>
                    <a:pt x="14" y="181"/>
                  </a:cubicBezTo>
                  <a:cubicBezTo>
                    <a:pt x="14" y="180"/>
                    <a:pt x="13" y="177"/>
                    <a:pt x="13" y="177"/>
                  </a:cubicBezTo>
                  <a:cubicBezTo>
                    <a:pt x="13" y="177"/>
                    <a:pt x="12" y="176"/>
                    <a:pt x="13" y="175"/>
                  </a:cubicBezTo>
                  <a:cubicBezTo>
                    <a:pt x="13" y="174"/>
                    <a:pt x="14" y="174"/>
                    <a:pt x="14" y="174"/>
                  </a:cubicBezTo>
                  <a:cubicBezTo>
                    <a:pt x="12" y="173"/>
                    <a:pt x="12" y="173"/>
                    <a:pt x="12" y="173"/>
                  </a:cubicBezTo>
                  <a:cubicBezTo>
                    <a:pt x="12" y="173"/>
                    <a:pt x="12" y="173"/>
                    <a:pt x="11" y="173"/>
                  </a:cubicBezTo>
                  <a:cubicBezTo>
                    <a:pt x="10" y="174"/>
                    <a:pt x="9" y="174"/>
                    <a:pt x="9" y="174"/>
                  </a:cubicBezTo>
                  <a:cubicBezTo>
                    <a:pt x="8" y="172"/>
                    <a:pt x="8" y="172"/>
                    <a:pt x="8" y="172"/>
                  </a:cubicBezTo>
                  <a:cubicBezTo>
                    <a:pt x="8" y="172"/>
                    <a:pt x="7" y="173"/>
                    <a:pt x="7" y="172"/>
                  </a:cubicBezTo>
                  <a:cubicBezTo>
                    <a:pt x="6" y="172"/>
                    <a:pt x="4" y="171"/>
                    <a:pt x="4" y="171"/>
                  </a:cubicBezTo>
                  <a:cubicBezTo>
                    <a:pt x="4" y="171"/>
                    <a:pt x="4" y="169"/>
                    <a:pt x="4" y="169"/>
                  </a:cubicBezTo>
                  <a:cubicBezTo>
                    <a:pt x="5" y="168"/>
                    <a:pt x="5" y="168"/>
                    <a:pt x="5" y="167"/>
                  </a:cubicBezTo>
                  <a:cubicBezTo>
                    <a:pt x="5" y="166"/>
                    <a:pt x="5" y="165"/>
                    <a:pt x="6" y="164"/>
                  </a:cubicBezTo>
                  <a:cubicBezTo>
                    <a:pt x="6" y="163"/>
                    <a:pt x="7" y="162"/>
                    <a:pt x="8" y="162"/>
                  </a:cubicBezTo>
                  <a:cubicBezTo>
                    <a:pt x="9" y="161"/>
                    <a:pt x="9" y="161"/>
                    <a:pt x="9" y="161"/>
                  </a:cubicBezTo>
                  <a:cubicBezTo>
                    <a:pt x="11" y="157"/>
                    <a:pt x="11" y="157"/>
                    <a:pt x="11" y="157"/>
                  </a:cubicBezTo>
                  <a:cubicBezTo>
                    <a:pt x="11" y="157"/>
                    <a:pt x="11" y="155"/>
                    <a:pt x="11" y="155"/>
                  </a:cubicBezTo>
                  <a:cubicBezTo>
                    <a:pt x="11" y="155"/>
                    <a:pt x="12" y="153"/>
                    <a:pt x="12" y="152"/>
                  </a:cubicBezTo>
                  <a:cubicBezTo>
                    <a:pt x="12" y="152"/>
                    <a:pt x="13" y="150"/>
                    <a:pt x="13" y="150"/>
                  </a:cubicBezTo>
                  <a:cubicBezTo>
                    <a:pt x="13" y="150"/>
                    <a:pt x="14" y="149"/>
                    <a:pt x="14" y="148"/>
                  </a:cubicBezTo>
                  <a:cubicBezTo>
                    <a:pt x="15" y="148"/>
                    <a:pt x="17" y="146"/>
                    <a:pt x="17" y="146"/>
                  </a:cubicBezTo>
                  <a:cubicBezTo>
                    <a:pt x="17" y="146"/>
                    <a:pt x="18" y="143"/>
                    <a:pt x="18" y="143"/>
                  </a:cubicBezTo>
                  <a:cubicBezTo>
                    <a:pt x="18" y="143"/>
                    <a:pt x="19" y="140"/>
                    <a:pt x="19" y="140"/>
                  </a:cubicBezTo>
                  <a:cubicBezTo>
                    <a:pt x="18" y="138"/>
                    <a:pt x="18" y="138"/>
                    <a:pt x="18" y="138"/>
                  </a:cubicBezTo>
                  <a:cubicBezTo>
                    <a:pt x="17" y="137"/>
                    <a:pt x="17" y="137"/>
                    <a:pt x="17" y="137"/>
                  </a:cubicBezTo>
                  <a:cubicBezTo>
                    <a:pt x="19" y="136"/>
                    <a:pt x="19" y="136"/>
                    <a:pt x="19" y="136"/>
                  </a:cubicBezTo>
                  <a:cubicBezTo>
                    <a:pt x="19" y="136"/>
                    <a:pt x="19" y="136"/>
                    <a:pt x="20" y="136"/>
                  </a:cubicBezTo>
                  <a:cubicBezTo>
                    <a:pt x="21" y="136"/>
                    <a:pt x="22" y="135"/>
                    <a:pt x="22" y="135"/>
                  </a:cubicBezTo>
                  <a:cubicBezTo>
                    <a:pt x="23" y="135"/>
                    <a:pt x="25" y="134"/>
                    <a:pt x="25" y="134"/>
                  </a:cubicBezTo>
                  <a:cubicBezTo>
                    <a:pt x="25" y="133"/>
                    <a:pt x="26" y="133"/>
                    <a:pt x="26" y="133"/>
                  </a:cubicBezTo>
                  <a:cubicBezTo>
                    <a:pt x="27" y="133"/>
                    <a:pt x="29" y="132"/>
                    <a:pt x="29" y="132"/>
                  </a:cubicBezTo>
                  <a:cubicBezTo>
                    <a:pt x="29" y="132"/>
                    <a:pt x="30" y="131"/>
                    <a:pt x="30" y="131"/>
                  </a:cubicBezTo>
                  <a:cubicBezTo>
                    <a:pt x="30" y="130"/>
                    <a:pt x="30" y="130"/>
                    <a:pt x="30" y="130"/>
                  </a:cubicBezTo>
                  <a:cubicBezTo>
                    <a:pt x="32" y="129"/>
                    <a:pt x="32" y="129"/>
                    <a:pt x="32" y="129"/>
                  </a:cubicBezTo>
                  <a:cubicBezTo>
                    <a:pt x="32" y="129"/>
                    <a:pt x="33" y="128"/>
                    <a:pt x="33" y="127"/>
                  </a:cubicBezTo>
                  <a:cubicBezTo>
                    <a:pt x="33" y="127"/>
                    <a:pt x="34" y="125"/>
                    <a:pt x="34" y="125"/>
                  </a:cubicBezTo>
                  <a:cubicBezTo>
                    <a:pt x="34" y="124"/>
                    <a:pt x="37" y="121"/>
                    <a:pt x="37" y="121"/>
                  </a:cubicBezTo>
                  <a:cubicBezTo>
                    <a:pt x="41" y="114"/>
                    <a:pt x="41" y="114"/>
                    <a:pt x="41" y="114"/>
                  </a:cubicBezTo>
                  <a:cubicBezTo>
                    <a:pt x="50" y="100"/>
                    <a:pt x="50" y="100"/>
                    <a:pt x="50" y="100"/>
                  </a:cubicBezTo>
                  <a:cubicBezTo>
                    <a:pt x="49" y="98"/>
                    <a:pt x="49" y="98"/>
                    <a:pt x="49" y="98"/>
                  </a:cubicBezTo>
                  <a:cubicBezTo>
                    <a:pt x="52" y="93"/>
                    <a:pt x="52" y="93"/>
                    <a:pt x="52" y="93"/>
                  </a:cubicBezTo>
                  <a:cubicBezTo>
                    <a:pt x="57" y="85"/>
                    <a:pt x="57" y="85"/>
                    <a:pt x="57" y="85"/>
                  </a:cubicBezTo>
                  <a:cubicBezTo>
                    <a:pt x="62" y="74"/>
                    <a:pt x="62" y="74"/>
                    <a:pt x="62" y="74"/>
                  </a:cubicBezTo>
                  <a:cubicBezTo>
                    <a:pt x="65" y="68"/>
                    <a:pt x="65" y="68"/>
                    <a:pt x="65" y="68"/>
                  </a:cubicBezTo>
                  <a:cubicBezTo>
                    <a:pt x="69" y="61"/>
                    <a:pt x="69" y="61"/>
                    <a:pt x="69" y="61"/>
                  </a:cubicBezTo>
                  <a:cubicBezTo>
                    <a:pt x="71" y="55"/>
                    <a:pt x="71" y="55"/>
                    <a:pt x="71" y="55"/>
                  </a:cubicBezTo>
                  <a:cubicBezTo>
                    <a:pt x="71" y="48"/>
                    <a:pt x="71" y="48"/>
                    <a:pt x="71" y="48"/>
                  </a:cubicBezTo>
                  <a:cubicBezTo>
                    <a:pt x="71" y="43"/>
                    <a:pt x="71" y="43"/>
                    <a:pt x="71" y="43"/>
                  </a:cubicBezTo>
                  <a:cubicBezTo>
                    <a:pt x="71" y="39"/>
                    <a:pt x="71" y="39"/>
                    <a:pt x="71" y="39"/>
                  </a:cubicBezTo>
                  <a:cubicBezTo>
                    <a:pt x="71" y="37"/>
                    <a:pt x="71" y="37"/>
                    <a:pt x="71" y="37"/>
                  </a:cubicBezTo>
                  <a:cubicBezTo>
                    <a:pt x="71" y="35"/>
                    <a:pt x="71" y="35"/>
                    <a:pt x="71" y="35"/>
                  </a:cubicBezTo>
                  <a:cubicBezTo>
                    <a:pt x="70" y="32"/>
                    <a:pt x="70" y="32"/>
                    <a:pt x="70" y="32"/>
                  </a:cubicBezTo>
                  <a:cubicBezTo>
                    <a:pt x="72" y="30"/>
                    <a:pt x="72" y="30"/>
                    <a:pt x="72" y="30"/>
                  </a:cubicBezTo>
                  <a:cubicBezTo>
                    <a:pt x="72" y="28"/>
                    <a:pt x="72" y="28"/>
                    <a:pt x="72" y="28"/>
                  </a:cubicBezTo>
                  <a:cubicBezTo>
                    <a:pt x="72" y="26"/>
                    <a:pt x="72" y="26"/>
                    <a:pt x="72" y="26"/>
                  </a:cubicBezTo>
                  <a:cubicBezTo>
                    <a:pt x="72" y="24"/>
                    <a:pt x="72" y="24"/>
                    <a:pt x="72" y="24"/>
                  </a:cubicBezTo>
                  <a:cubicBezTo>
                    <a:pt x="73" y="22"/>
                    <a:pt x="73" y="22"/>
                    <a:pt x="73" y="22"/>
                  </a:cubicBezTo>
                  <a:cubicBezTo>
                    <a:pt x="72" y="19"/>
                    <a:pt x="72" y="19"/>
                    <a:pt x="72" y="19"/>
                  </a:cubicBezTo>
                  <a:cubicBezTo>
                    <a:pt x="73" y="17"/>
                    <a:pt x="73" y="17"/>
                    <a:pt x="73" y="17"/>
                  </a:cubicBezTo>
                  <a:cubicBezTo>
                    <a:pt x="72" y="16"/>
                    <a:pt x="72" y="16"/>
                    <a:pt x="72" y="16"/>
                  </a:cubicBezTo>
                  <a:cubicBezTo>
                    <a:pt x="73" y="13"/>
                    <a:pt x="73" y="13"/>
                    <a:pt x="73" y="13"/>
                  </a:cubicBezTo>
                  <a:cubicBezTo>
                    <a:pt x="73" y="11"/>
                    <a:pt x="73" y="11"/>
                    <a:pt x="73" y="11"/>
                  </a:cubicBezTo>
                  <a:lnTo>
                    <a:pt x="74" y="9"/>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64" name="Freeform 78"/>
            <p:cNvSpPr>
              <a:spLocks noEditPoints="1"/>
            </p:cNvSpPr>
            <p:nvPr/>
          </p:nvSpPr>
          <p:spPr bwMode="auto">
            <a:xfrm>
              <a:off x="4704932" y="2283682"/>
              <a:ext cx="711331" cy="913063"/>
            </a:xfrm>
            <a:custGeom>
              <a:avLst/>
              <a:gdLst>
                <a:gd name="T0" fmla="*/ 264 w 312"/>
                <a:gd name="T1" fmla="*/ 340 h 413"/>
                <a:gd name="T2" fmla="*/ 240 w 312"/>
                <a:gd name="T3" fmla="*/ 363 h 413"/>
                <a:gd name="T4" fmla="*/ 252 w 312"/>
                <a:gd name="T5" fmla="*/ 385 h 413"/>
                <a:gd name="T6" fmla="*/ 237 w 312"/>
                <a:gd name="T7" fmla="*/ 387 h 413"/>
                <a:gd name="T8" fmla="*/ 211 w 312"/>
                <a:gd name="T9" fmla="*/ 393 h 413"/>
                <a:gd name="T10" fmla="*/ 177 w 312"/>
                <a:gd name="T11" fmla="*/ 404 h 413"/>
                <a:gd name="T12" fmla="*/ 157 w 312"/>
                <a:gd name="T13" fmla="*/ 404 h 413"/>
                <a:gd name="T14" fmla="*/ 142 w 312"/>
                <a:gd name="T15" fmla="*/ 400 h 413"/>
                <a:gd name="T16" fmla="*/ 121 w 312"/>
                <a:gd name="T17" fmla="*/ 394 h 413"/>
                <a:gd name="T18" fmla="*/ 101 w 312"/>
                <a:gd name="T19" fmla="*/ 391 h 413"/>
                <a:gd name="T20" fmla="*/ 94 w 312"/>
                <a:gd name="T21" fmla="*/ 388 h 413"/>
                <a:gd name="T22" fmla="*/ 89 w 312"/>
                <a:gd name="T23" fmla="*/ 383 h 413"/>
                <a:gd name="T24" fmla="*/ 90 w 312"/>
                <a:gd name="T25" fmla="*/ 393 h 413"/>
                <a:gd name="T26" fmla="*/ 73 w 312"/>
                <a:gd name="T27" fmla="*/ 396 h 413"/>
                <a:gd name="T28" fmla="*/ 57 w 312"/>
                <a:gd name="T29" fmla="*/ 396 h 413"/>
                <a:gd name="T30" fmla="*/ 53 w 312"/>
                <a:gd name="T31" fmla="*/ 368 h 413"/>
                <a:gd name="T32" fmla="*/ 50 w 312"/>
                <a:gd name="T33" fmla="*/ 308 h 413"/>
                <a:gd name="T34" fmla="*/ 13 w 312"/>
                <a:gd name="T35" fmla="*/ 292 h 413"/>
                <a:gd name="T36" fmla="*/ 6 w 312"/>
                <a:gd name="T37" fmla="*/ 262 h 413"/>
                <a:gd name="T38" fmla="*/ 12 w 312"/>
                <a:gd name="T39" fmla="*/ 245 h 413"/>
                <a:gd name="T40" fmla="*/ 11 w 312"/>
                <a:gd name="T41" fmla="*/ 228 h 413"/>
                <a:gd name="T42" fmla="*/ 5 w 312"/>
                <a:gd name="T43" fmla="*/ 217 h 413"/>
                <a:gd name="T44" fmla="*/ 1 w 312"/>
                <a:gd name="T45" fmla="*/ 207 h 413"/>
                <a:gd name="T46" fmla="*/ 7 w 312"/>
                <a:gd name="T47" fmla="*/ 198 h 413"/>
                <a:gd name="T48" fmla="*/ 9 w 312"/>
                <a:gd name="T49" fmla="*/ 175 h 413"/>
                <a:gd name="T50" fmla="*/ 12 w 312"/>
                <a:gd name="T51" fmla="*/ 161 h 413"/>
                <a:gd name="T52" fmla="*/ 32 w 312"/>
                <a:gd name="T53" fmla="*/ 160 h 413"/>
                <a:gd name="T54" fmla="*/ 41 w 312"/>
                <a:gd name="T55" fmla="*/ 146 h 413"/>
                <a:gd name="T56" fmla="*/ 33 w 312"/>
                <a:gd name="T57" fmla="*/ 128 h 413"/>
                <a:gd name="T58" fmla="*/ 47 w 312"/>
                <a:gd name="T59" fmla="*/ 94 h 413"/>
                <a:gd name="T60" fmla="*/ 49 w 312"/>
                <a:gd name="T61" fmla="*/ 65 h 413"/>
                <a:gd name="T62" fmla="*/ 78 w 312"/>
                <a:gd name="T63" fmla="*/ 80 h 413"/>
                <a:gd name="T64" fmla="*/ 93 w 312"/>
                <a:gd name="T65" fmla="*/ 74 h 413"/>
                <a:gd name="T66" fmla="*/ 114 w 312"/>
                <a:gd name="T67" fmla="*/ 57 h 413"/>
                <a:gd name="T68" fmla="*/ 102 w 312"/>
                <a:gd name="T69" fmla="*/ 41 h 413"/>
                <a:gd name="T70" fmla="*/ 104 w 312"/>
                <a:gd name="T71" fmla="*/ 25 h 413"/>
                <a:gd name="T72" fmla="*/ 95 w 312"/>
                <a:gd name="T73" fmla="*/ 12 h 413"/>
                <a:gd name="T74" fmla="*/ 119 w 312"/>
                <a:gd name="T75" fmla="*/ 5 h 413"/>
                <a:gd name="T76" fmla="*/ 136 w 312"/>
                <a:gd name="T77" fmla="*/ 25 h 413"/>
                <a:gd name="T78" fmla="*/ 163 w 312"/>
                <a:gd name="T79" fmla="*/ 35 h 413"/>
                <a:gd name="T80" fmla="*/ 176 w 312"/>
                <a:gd name="T81" fmla="*/ 25 h 413"/>
                <a:gd name="T82" fmla="*/ 162 w 312"/>
                <a:gd name="T83" fmla="*/ 46 h 413"/>
                <a:gd name="T84" fmla="*/ 182 w 312"/>
                <a:gd name="T85" fmla="*/ 53 h 413"/>
                <a:gd name="T86" fmla="*/ 212 w 312"/>
                <a:gd name="T87" fmla="*/ 30 h 413"/>
                <a:gd name="T88" fmla="*/ 221 w 312"/>
                <a:gd name="T89" fmla="*/ 28 h 413"/>
                <a:gd name="T90" fmla="*/ 236 w 312"/>
                <a:gd name="T91" fmla="*/ 18 h 413"/>
                <a:gd name="T92" fmla="*/ 242 w 312"/>
                <a:gd name="T93" fmla="*/ 21 h 413"/>
                <a:gd name="T94" fmla="*/ 253 w 312"/>
                <a:gd name="T95" fmla="*/ 29 h 413"/>
                <a:gd name="T96" fmla="*/ 262 w 312"/>
                <a:gd name="T97" fmla="*/ 42 h 413"/>
                <a:gd name="T98" fmla="*/ 273 w 312"/>
                <a:gd name="T99" fmla="*/ 58 h 413"/>
                <a:gd name="T100" fmla="*/ 279 w 312"/>
                <a:gd name="T101" fmla="*/ 113 h 413"/>
                <a:gd name="T102" fmla="*/ 294 w 312"/>
                <a:gd name="T103" fmla="*/ 162 h 413"/>
                <a:gd name="T104" fmla="*/ 309 w 312"/>
                <a:gd name="T105" fmla="*/ 197 h 413"/>
                <a:gd name="T106" fmla="*/ 297 w 312"/>
                <a:gd name="T107" fmla="*/ 205 h 413"/>
                <a:gd name="T108" fmla="*/ 262 w 312"/>
                <a:gd name="T109" fmla="*/ 224 h 413"/>
                <a:gd name="T110" fmla="*/ 219 w 312"/>
                <a:gd name="T111" fmla="*/ 253 h 413"/>
                <a:gd name="T112" fmla="*/ 226 w 312"/>
                <a:gd name="T113" fmla="*/ 277 h 413"/>
                <a:gd name="T114" fmla="*/ 257 w 312"/>
                <a:gd name="T115" fmla="*/ 309 h 413"/>
                <a:gd name="T116" fmla="*/ 55 w 312"/>
                <a:gd name="T117" fmla="*/ 394 h 413"/>
                <a:gd name="T118" fmla="*/ 312 w 312"/>
                <a:gd name="T119" fmla="*/ 204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2" h="413">
                  <a:moveTo>
                    <a:pt x="275" y="325"/>
                  </a:moveTo>
                  <a:cubicBezTo>
                    <a:pt x="275" y="325"/>
                    <a:pt x="275" y="325"/>
                    <a:pt x="275" y="325"/>
                  </a:cubicBezTo>
                  <a:cubicBezTo>
                    <a:pt x="275" y="328"/>
                    <a:pt x="275" y="328"/>
                    <a:pt x="275" y="328"/>
                  </a:cubicBezTo>
                  <a:cubicBezTo>
                    <a:pt x="276" y="333"/>
                    <a:pt x="276" y="333"/>
                    <a:pt x="276" y="333"/>
                  </a:cubicBezTo>
                  <a:cubicBezTo>
                    <a:pt x="276" y="336"/>
                    <a:pt x="276" y="336"/>
                    <a:pt x="276" y="336"/>
                  </a:cubicBezTo>
                  <a:cubicBezTo>
                    <a:pt x="276" y="336"/>
                    <a:pt x="275" y="338"/>
                    <a:pt x="274" y="338"/>
                  </a:cubicBezTo>
                  <a:cubicBezTo>
                    <a:pt x="274" y="338"/>
                    <a:pt x="273" y="339"/>
                    <a:pt x="272" y="339"/>
                  </a:cubicBezTo>
                  <a:cubicBezTo>
                    <a:pt x="271" y="338"/>
                    <a:pt x="270" y="337"/>
                    <a:pt x="270" y="337"/>
                  </a:cubicBezTo>
                  <a:cubicBezTo>
                    <a:pt x="264" y="337"/>
                    <a:pt x="264" y="337"/>
                    <a:pt x="264" y="337"/>
                  </a:cubicBezTo>
                  <a:cubicBezTo>
                    <a:pt x="264" y="337"/>
                    <a:pt x="264" y="339"/>
                    <a:pt x="264" y="340"/>
                  </a:cubicBezTo>
                  <a:cubicBezTo>
                    <a:pt x="263" y="342"/>
                    <a:pt x="263" y="342"/>
                    <a:pt x="263" y="342"/>
                  </a:cubicBezTo>
                  <a:cubicBezTo>
                    <a:pt x="263" y="347"/>
                    <a:pt x="263" y="347"/>
                    <a:pt x="263" y="347"/>
                  </a:cubicBezTo>
                  <a:cubicBezTo>
                    <a:pt x="258" y="352"/>
                    <a:pt x="258" y="352"/>
                    <a:pt x="258" y="352"/>
                  </a:cubicBezTo>
                  <a:cubicBezTo>
                    <a:pt x="257" y="352"/>
                    <a:pt x="257" y="352"/>
                    <a:pt x="257" y="352"/>
                  </a:cubicBezTo>
                  <a:cubicBezTo>
                    <a:pt x="257" y="352"/>
                    <a:pt x="256" y="353"/>
                    <a:pt x="256" y="353"/>
                  </a:cubicBezTo>
                  <a:cubicBezTo>
                    <a:pt x="256" y="353"/>
                    <a:pt x="251" y="355"/>
                    <a:pt x="251" y="355"/>
                  </a:cubicBezTo>
                  <a:cubicBezTo>
                    <a:pt x="249" y="357"/>
                    <a:pt x="249" y="357"/>
                    <a:pt x="249" y="357"/>
                  </a:cubicBezTo>
                  <a:cubicBezTo>
                    <a:pt x="248" y="357"/>
                    <a:pt x="248" y="357"/>
                    <a:pt x="248" y="357"/>
                  </a:cubicBezTo>
                  <a:cubicBezTo>
                    <a:pt x="248" y="357"/>
                    <a:pt x="245" y="359"/>
                    <a:pt x="243" y="361"/>
                  </a:cubicBezTo>
                  <a:cubicBezTo>
                    <a:pt x="240" y="363"/>
                    <a:pt x="240" y="363"/>
                    <a:pt x="240" y="363"/>
                  </a:cubicBezTo>
                  <a:cubicBezTo>
                    <a:pt x="240" y="363"/>
                    <a:pt x="240" y="363"/>
                    <a:pt x="240" y="363"/>
                  </a:cubicBezTo>
                  <a:cubicBezTo>
                    <a:pt x="240" y="363"/>
                    <a:pt x="240" y="363"/>
                    <a:pt x="240" y="363"/>
                  </a:cubicBezTo>
                  <a:cubicBezTo>
                    <a:pt x="242" y="368"/>
                    <a:pt x="242" y="368"/>
                    <a:pt x="242" y="368"/>
                  </a:cubicBezTo>
                  <a:cubicBezTo>
                    <a:pt x="245" y="371"/>
                    <a:pt x="245" y="371"/>
                    <a:pt x="245" y="371"/>
                  </a:cubicBezTo>
                  <a:cubicBezTo>
                    <a:pt x="248" y="376"/>
                    <a:pt x="248" y="376"/>
                    <a:pt x="248" y="376"/>
                  </a:cubicBezTo>
                  <a:cubicBezTo>
                    <a:pt x="248" y="379"/>
                    <a:pt x="248" y="379"/>
                    <a:pt x="248" y="379"/>
                  </a:cubicBezTo>
                  <a:cubicBezTo>
                    <a:pt x="248" y="379"/>
                    <a:pt x="246" y="381"/>
                    <a:pt x="246" y="381"/>
                  </a:cubicBezTo>
                  <a:cubicBezTo>
                    <a:pt x="246" y="382"/>
                    <a:pt x="245" y="384"/>
                    <a:pt x="246" y="384"/>
                  </a:cubicBezTo>
                  <a:cubicBezTo>
                    <a:pt x="247" y="384"/>
                    <a:pt x="251" y="385"/>
                    <a:pt x="251" y="385"/>
                  </a:cubicBezTo>
                  <a:cubicBezTo>
                    <a:pt x="251" y="385"/>
                    <a:pt x="252" y="385"/>
                    <a:pt x="252" y="385"/>
                  </a:cubicBezTo>
                  <a:cubicBezTo>
                    <a:pt x="253" y="385"/>
                    <a:pt x="253" y="386"/>
                    <a:pt x="253" y="386"/>
                  </a:cubicBezTo>
                  <a:cubicBezTo>
                    <a:pt x="253" y="390"/>
                    <a:pt x="253" y="390"/>
                    <a:pt x="253" y="390"/>
                  </a:cubicBezTo>
                  <a:cubicBezTo>
                    <a:pt x="253" y="390"/>
                    <a:pt x="253" y="391"/>
                    <a:pt x="253" y="395"/>
                  </a:cubicBezTo>
                  <a:cubicBezTo>
                    <a:pt x="253" y="399"/>
                    <a:pt x="252" y="398"/>
                    <a:pt x="252" y="398"/>
                  </a:cubicBezTo>
                  <a:cubicBezTo>
                    <a:pt x="252" y="398"/>
                    <a:pt x="247" y="396"/>
                    <a:pt x="247" y="396"/>
                  </a:cubicBezTo>
                  <a:cubicBezTo>
                    <a:pt x="247" y="396"/>
                    <a:pt x="245" y="394"/>
                    <a:pt x="245" y="394"/>
                  </a:cubicBezTo>
                  <a:cubicBezTo>
                    <a:pt x="244" y="393"/>
                    <a:pt x="244" y="392"/>
                    <a:pt x="244" y="391"/>
                  </a:cubicBezTo>
                  <a:cubicBezTo>
                    <a:pt x="244" y="390"/>
                    <a:pt x="245" y="388"/>
                    <a:pt x="245" y="388"/>
                  </a:cubicBezTo>
                  <a:cubicBezTo>
                    <a:pt x="245" y="388"/>
                    <a:pt x="241" y="387"/>
                    <a:pt x="241" y="387"/>
                  </a:cubicBezTo>
                  <a:cubicBezTo>
                    <a:pt x="241" y="387"/>
                    <a:pt x="238" y="387"/>
                    <a:pt x="237" y="387"/>
                  </a:cubicBezTo>
                  <a:cubicBezTo>
                    <a:pt x="236" y="387"/>
                    <a:pt x="235" y="389"/>
                    <a:pt x="235" y="389"/>
                  </a:cubicBezTo>
                  <a:cubicBezTo>
                    <a:pt x="234" y="390"/>
                    <a:pt x="233" y="389"/>
                    <a:pt x="232" y="389"/>
                  </a:cubicBezTo>
                  <a:cubicBezTo>
                    <a:pt x="232" y="389"/>
                    <a:pt x="231" y="387"/>
                    <a:pt x="231" y="387"/>
                  </a:cubicBezTo>
                  <a:cubicBezTo>
                    <a:pt x="230" y="387"/>
                    <a:pt x="226" y="386"/>
                    <a:pt x="225" y="386"/>
                  </a:cubicBezTo>
                  <a:cubicBezTo>
                    <a:pt x="225" y="386"/>
                    <a:pt x="223" y="386"/>
                    <a:pt x="221" y="386"/>
                  </a:cubicBezTo>
                  <a:cubicBezTo>
                    <a:pt x="220" y="387"/>
                    <a:pt x="221" y="387"/>
                    <a:pt x="222" y="390"/>
                  </a:cubicBezTo>
                  <a:cubicBezTo>
                    <a:pt x="222" y="393"/>
                    <a:pt x="221" y="391"/>
                    <a:pt x="220" y="391"/>
                  </a:cubicBezTo>
                  <a:cubicBezTo>
                    <a:pt x="219" y="391"/>
                    <a:pt x="219" y="391"/>
                    <a:pt x="217" y="391"/>
                  </a:cubicBezTo>
                  <a:cubicBezTo>
                    <a:pt x="215" y="391"/>
                    <a:pt x="214" y="391"/>
                    <a:pt x="212" y="391"/>
                  </a:cubicBezTo>
                  <a:cubicBezTo>
                    <a:pt x="211" y="392"/>
                    <a:pt x="211" y="392"/>
                    <a:pt x="211" y="393"/>
                  </a:cubicBezTo>
                  <a:cubicBezTo>
                    <a:pt x="210" y="394"/>
                    <a:pt x="208" y="394"/>
                    <a:pt x="207" y="394"/>
                  </a:cubicBezTo>
                  <a:cubicBezTo>
                    <a:pt x="206" y="394"/>
                    <a:pt x="202" y="394"/>
                    <a:pt x="202" y="394"/>
                  </a:cubicBezTo>
                  <a:cubicBezTo>
                    <a:pt x="201" y="394"/>
                    <a:pt x="200" y="396"/>
                    <a:pt x="199" y="397"/>
                  </a:cubicBezTo>
                  <a:cubicBezTo>
                    <a:pt x="199" y="397"/>
                    <a:pt x="195" y="397"/>
                    <a:pt x="195" y="397"/>
                  </a:cubicBezTo>
                  <a:cubicBezTo>
                    <a:pt x="194" y="398"/>
                    <a:pt x="194" y="398"/>
                    <a:pt x="193" y="399"/>
                  </a:cubicBezTo>
                  <a:cubicBezTo>
                    <a:pt x="191" y="400"/>
                    <a:pt x="191" y="400"/>
                    <a:pt x="190" y="402"/>
                  </a:cubicBezTo>
                  <a:cubicBezTo>
                    <a:pt x="188" y="404"/>
                    <a:pt x="189" y="403"/>
                    <a:pt x="185" y="402"/>
                  </a:cubicBezTo>
                  <a:cubicBezTo>
                    <a:pt x="182" y="402"/>
                    <a:pt x="184" y="403"/>
                    <a:pt x="183" y="403"/>
                  </a:cubicBezTo>
                  <a:cubicBezTo>
                    <a:pt x="182" y="403"/>
                    <a:pt x="181" y="404"/>
                    <a:pt x="180" y="405"/>
                  </a:cubicBezTo>
                  <a:cubicBezTo>
                    <a:pt x="180" y="406"/>
                    <a:pt x="178" y="404"/>
                    <a:pt x="177" y="404"/>
                  </a:cubicBezTo>
                  <a:cubicBezTo>
                    <a:pt x="176" y="405"/>
                    <a:pt x="176" y="403"/>
                    <a:pt x="176" y="400"/>
                  </a:cubicBezTo>
                  <a:cubicBezTo>
                    <a:pt x="175" y="398"/>
                    <a:pt x="173" y="398"/>
                    <a:pt x="173" y="398"/>
                  </a:cubicBezTo>
                  <a:cubicBezTo>
                    <a:pt x="173" y="398"/>
                    <a:pt x="171" y="398"/>
                    <a:pt x="171" y="397"/>
                  </a:cubicBezTo>
                  <a:cubicBezTo>
                    <a:pt x="171" y="396"/>
                    <a:pt x="167" y="396"/>
                    <a:pt x="166" y="396"/>
                  </a:cubicBezTo>
                  <a:cubicBezTo>
                    <a:pt x="166" y="396"/>
                    <a:pt x="163" y="396"/>
                    <a:pt x="163" y="396"/>
                  </a:cubicBezTo>
                  <a:cubicBezTo>
                    <a:pt x="163" y="396"/>
                    <a:pt x="160" y="396"/>
                    <a:pt x="160" y="397"/>
                  </a:cubicBezTo>
                  <a:cubicBezTo>
                    <a:pt x="160" y="397"/>
                    <a:pt x="159" y="397"/>
                    <a:pt x="157" y="398"/>
                  </a:cubicBezTo>
                  <a:cubicBezTo>
                    <a:pt x="154" y="399"/>
                    <a:pt x="156" y="398"/>
                    <a:pt x="156" y="400"/>
                  </a:cubicBezTo>
                  <a:cubicBezTo>
                    <a:pt x="157" y="401"/>
                    <a:pt x="157" y="402"/>
                    <a:pt x="157" y="402"/>
                  </a:cubicBezTo>
                  <a:cubicBezTo>
                    <a:pt x="158" y="403"/>
                    <a:pt x="157" y="402"/>
                    <a:pt x="157" y="404"/>
                  </a:cubicBezTo>
                  <a:cubicBezTo>
                    <a:pt x="156" y="406"/>
                    <a:pt x="156" y="405"/>
                    <a:pt x="156" y="407"/>
                  </a:cubicBezTo>
                  <a:cubicBezTo>
                    <a:pt x="155" y="408"/>
                    <a:pt x="155" y="407"/>
                    <a:pt x="154" y="410"/>
                  </a:cubicBezTo>
                  <a:cubicBezTo>
                    <a:pt x="153" y="412"/>
                    <a:pt x="154" y="410"/>
                    <a:pt x="153" y="412"/>
                  </a:cubicBezTo>
                  <a:cubicBezTo>
                    <a:pt x="152" y="413"/>
                    <a:pt x="150" y="412"/>
                    <a:pt x="148" y="411"/>
                  </a:cubicBezTo>
                  <a:cubicBezTo>
                    <a:pt x="147" y="411"/>
                    <a:pt x="148" y="410"/>
                    <a:pt x="148" y="408"/>
                  </a:cubicBezTo>
                  <a:cubicBezTo>
                    <a:pt x="149" y="406"/>
                    <a:pt x="148" y="407"/>
                    <a:pt x="148" y="406"/>
                  </a:cubicBezTo>
                  <a:cubicBezTo>
                    <a:pt x="148" y="405"/>
                    <a:pt x="147" y="406"/>
                    <a:pt x="145" y="407"/>
                  </a:cubicBezTo>
                  <a:cubicBezTo>
                    <a:pt x="144" y="407"/>
                    <a:pt x="144" y="405"/>
                    <a:pt x="145" y="403"/>
                  </a:cubicBezTo>
                  <a:cubicBezTo>
                    <a:pt x="145" y="401"/>
                    <a:pt x="144" y="402"/>
                    <a:pt x="144" y="401"/>
                  </a:cubicBezTo>
                  <a:cubicBezTo>
                    <a:pt x="144" y="401"/>
                    <a:pt x="143" y="400"/>
                    <a:pt x="142" y="400"/>
                  </a:cubicBezTo>
                  <a:cubicBezTo>
                    <a:pt x="141" y="400"/>
                    <a:pt x="140" y="399"/>
                    <a:pt x="140" y="399"/>
                  </a:cubicBezTo>
                  <a:cubicBezTo>
                    <a:pt x="139" y="398"/>
                    <a:pt x="137" y="396"/>
                    <a:pt x="136" y="395"/>
                  </a:cubicBezTo>
                  <a:cubicBezTo>
                    <a:pt x="134" y="394"/>
                    <a:pt x="132" y="395"/>
                    <a:pt x="132" y="395"/>
                  </a:cubicBezTo>
                  <a:cubicBezTo>
                    <a:pt x="132" y="395"/>
                    <a:pt x="130" y="397"/>
                    <a:pt x="128" y="399"/>
                  </a:cubicBezTo>
                  <a:cubicBezTo>
                    <a:pt x="128" y="399"/>
                    <a:pt x="128" y="400"/>
                    <a:pt x="128" y="400"/>
                  </a:cubicBezTo>
                  <a:cubicBezTo>
                    <a:pt x="127" y="400"/>
                    <a:pt x="127" y="400"/>
                    <a:pt x="127" y="399"/>
                  </a:cubicBezTo>
                  <a:cubicBezTo>
                    <a:pt x="127" y="399"/>
                    <a:pt x="126" y="398"/>
                    <a:pt x="126" y="398"/>
                  </a:cubicBezTo>
                  <a:cubicBezTo>
                    <a:pt x="126" y="398"/>
                    <a:pt x="126" y="396"/>
                    <a:pt x="125" y="396"/>
                  </a:cubicBezTo>
                  <a:cubicBezTo>
                    <a:pt x="125" y="396"/>
                    <a:pt x="124" y="396"/>
                    <a:pt x="123" y="395"/>
                  </a:cubicBezTo>
                  <a:cubicBezTo>
                    <a:pt x="122" y="395"/>
                    <a:pt x="121" y="394"/>
                    <a:pt x="121" y="394"/>
                  </a:cubicBezTo>
                  <a:cubicBezTo>
                    <a:pt x="120" y="394"/>
                    <a:pt x="118" y="392"/>
                    <a:pt x="118" y="392"/>
                  </a:cubicBezTo>
                  <a:cubicBezTo>
                    <a:pt x="118" y="392"/>
                    <a:pt x="118" y="392"/>
                    <a:pt x="117" y="392"/>
                  </a:cubicBezTo>
                  <a:cubicBezTo>
                    <a:pt x="117" y="392"/>
                    <a:pt x="116" y="391"/>
                    <a:pt x="116" y="391"/>
                  </a:cubicBezTo>
                  <a:cubicBezTo>
                    <a:pt x="115" y="391"/>
                    <a:pt x="115" y="391"/>
                    <a:pt x="115" y="391"/>
                  </a:cubicBezTo>
                  <a:cubicBezTo>
                    <a:pt x="115" y="391"/>
                    <a:pt x="115" y="391"/>
                    <a:pt x="115" y="391"/>
                  </a:cubicBezTo>
                  <a:cubicBezTo>
                    <a:pt x="114" y="391"/>
                    <a:pt x="114" y="391"/>
                    <a:pt x="113" y="390"/>
                  </a:cubicBezTo>
                  <a:cubicBezTo>
                    <a:pt x="111" y="390"/>
                    <a:pt x="112" y="390"/>
                    <a:pt x="110" y="390"/>
                  </a:cubicBezTo>
                  <a:cubicBezTo>
                    <a:pt x="109" y="390"/>
                    <a:pt x="108" y="390"/>
                    <a:pt x="108" y="390"/>
                  </a:cubicBezTo>
                  <a:cubicBezTo>
                    <a:pt x="108" y="390"/>
                    <a:pt x="107" y="389"/>
                    <a:pt x="105" y="389"/>
                  </a:cubicBezTo>
                  <a:cubicBezTo>
                    <a:pt x="104" y="390"/>
                    <a:pt x="102" y="391"/>
                    <a:pt x="101" y="391"/>
                  </a:cubicBezTo>
                  <a:cubicBezTo>
                    <a:pt x="101" y="391"/>
                    <a:pt x="100" y="390"/>
                    <a:pt x="100" y="390"/>
                  </a:cubicBezTo>
                  <a:cubicBezTo>
                    <a:pt x="100" y="390"/>
                    <a:pt x="100" y="389"/>
                    <a:pt x="100" y="389"/>
                  </a:cubicBezTo>
                  <a:cubicBezTo>
                    <a:pt x="100" y="389"/>
                    <a:pt x="99" y="388"/>
                    <a:pt x="98" y="387"/>
                  </a:cubicBezTo>
                  <a:cubicBezTo>
                    <a:pt x="98" y="387"/>
                    <a:pt x="97" y="387"/>
                    <a:pt x="97" y="387"/>
                  </a:cubicBezTo>
                  <a:cubicBezTo>
                    <a:pt x="97" y="387"/>
                    <a:pt x="97" y="387"/>
                    <a:pt x="97" y="388"/>
                  </a:cubicBezTo>
                  <a:cubicBezTo>
                    <a:pt x="97" y="389"/>
                    <a:pt x="99" y="389"/>
                    <a:pt x="97" y="389"/>
                  </a:cubicBezTo>
                  <a:cubicBezTo>
                    <a:pt x="96" y="388"/>
                    <a:pt x="95" y="388"/>
                    <a:pt x="95" y="388"/>
                  </a:cubicBezTo>
                  <a:cubicBezTo>
                    <a:pt x="92" y="389"/>
                    <a:pt x="92" y="389"/>
                    <a:pt x="92" y="389"/>
                  </a:cubicBezTo>
                  <a:cubicBezTo>
                    <a:pt x="93" y="388"/>
                    <a:pt x="93" y="388"/>
                    <a:pt x="93" y="388"/>
                  </a:cubicBezTo>
                  <a:cubicBezTo>
                    <a:pt x="93" y="388"/>
                    <a:pt x="94" y="388"/>
                    <a:pt x="94" y="388"/>
                  </a:cubicBezTo>
                  <a:cubicBezTo>
                    <a:pt x="94" y="387"/>
                    <a:pt x="94" y="387"/>
                    <a:pt x="94" y="387"/>
                  </a:cubicBezTo>
                  <a:cubicBezTo>
                    <a:pt x="94" y="387"/>
                    <a:pt x="94" y="386"/>
                    <a:pt x="94" y="386"/>
                  </a:cubicBezTo>
                  <a:cubicBezTo>
                    <a:pt x="95" y="386"/>
                    <a:pt x="96" y="385"/>
                    <a:pt x="95" y="385"/>
                  </a:cubicBezTo>
                  <a:cubicBezTo>
                    <a:pt x="94" y="385"/>
                    <a:pt x="93" y="385"/>
                    <a:pt x="93" y="385"/>
                  </a:cubicBezTo>
                  <a:cubicBezTo>
                    <a:pt x="93" y="384"/>
                    <a:pt x="93" y="384"/>
                    <a:pt x="93" y="384"/>
                  </a:cubicBezTo>
                  <a:cubicBezTo>
                    <a:pt x="93" y="384"/>
                    <a:pt x="92" y="383"/>
                    <a:pt x="92" y="383"/>
                  </a:cubicBezTo>
                  <a:cubicBezTo>
                    <a:pt x="92" y="384"/>
                    <a:pt x="92" y="385"/>
                    <a:pt x="92" y="385"/>
                  </a:cubicBezTo>
                  <a:cubicBezTo>
                    <a:pt x="91" y="385"/>
                    <a:pt x="91" y="385"/>
                    <a:pt x="91" y="384"/>
                  </a:cubicBezTo>
                  <a:cubicBezTo>
                    <a:pt x="91" y="383"/>
                    <a:pt x="91" y="383"/>
                    <a:pt x="91" y="383"/>
                  </a:cubicBezTo>
                  <a:cubicBezTo>
                    <a:pt x="90" y="383"/>
                    <a:pt x="89" y="383"/>
                    <a:pt x="89" y="383"/>
                  </a:cubicBezTo>
                  <a:cubicBezTo>
                    <a:pt x="89" y="383"/>
                    <a:pt x="90" y="384"/>
                    <a:pt x="88" y="384"/>
                  </a:cubicBezTo>
                  <a:cubicBezTo>
                    <a:pt x="87" y="384"/>
                    <a:pt x="86" y="385"/>
                    <a:pt x="85" y="385"/>
                  </a:cubicBezTo>
                  <a:cubicBezTo>
                    <a:pt x="84" y="386"/>
                    <a:pt x="84" y="387"/>
                    <a:pt x="84" y="387"/>
                  </a:cubicBezTo>
                  <a:cubicBezTo>
                    <a:pt x="84" y="388"/>
                    <a:pt x="82" y="388"/>
                    <a:pt x="82" y="389"/>
                  </a:cubicBezTo>
                  <a:cubicBezTo>
                    <a:pt x="83" y="389"/>
                    <a:pt x="82" y="389"/>
                    <a:pt x="84" y="390"/>
                  </a:cubicBezTo>
                  <a:cubicBezTo>
                    <a:pt x="85" y="390"/>
                    <a:pt x="85" y="390"/>
                    <a:pt x="86" y="390"/>
                  </a:cubicBezTo>
                  <a:cubicBezTo>
                    <a:pt x="87" y="391"/>
                    <a:pt x="88" y="390"/>
                    <a:pt x="88" y="390"/>
                  </a:cubicBezTo>
                  <a:cubicBezTo>
                    <a:pt x="88" y="390"/>
                    <a:pt x="88" y="390"/>
                    <a:pt x="89" y="391"/>
                  </a:cubicBezTo>
                  <a:cubicBezTo>
                    <a:pt x="89" y="391"/>
                    <a:pt x="90" y="390"/>
                    <a:pt x="90" y="391"/>
                  </a:cubicBezTo>
                  <a:cubicBezTo>
                    <a:pt x="90" y="392"/>
                    <a:pt x="91" y="393"/>
                    <a:pt x="90" y="393"/>
                  </a:cubicBezTo>
                  <a:cubicBezTo>
                    <a:pt x="89" y="393"/>
                    <a:pt x="88" y="394"/>
                    <a:pt x="88" y="393"/>
                  </a:cubicBezTo>
                  <a:cubicBezTo>
                    <a:pt x="88" y="393"/>
                    <a:pt x="88" y="392"/>
                    <a:pt x="87" y="392"/>
                  </a:cubicBezTo>
                  <a:cubicBezTo>
                    <a:pt x="87" y="392"/>
                    <a:pt x="86" y="392"/>
                    <a:pt x="86" y="392"/>
                  </a:cubicBezTo>
                  <a:cubicBezTo>
                    <a:pt x="85" y="394"/>
                    <a:pt x="85" y="394"/>
                    <a:pt x="85" y="394"/>
                  </a:cubicBezTo>
                  <a:cubicBezTo>
                    <a:pt x="85" y="394"/>
                    <a:pt x="85" y="395"/>
                    <a:pt x="84" y="395"/>
                  </a:cubicBezTo>
                  <a:cubicBezTo>
                    <a:pt x="83" y="395"/>
                    <a:pt x="84" y="395"/>
                    <a:pt x="82" y="395"/>
                  </a:cubicBezTo>
                  <a:cubicBezTo>
                    <a:pt x="80" y="395"/>
                    <a:pt x="80" y="394"/>
                    <a:pt x="79" y="394"/>
                  </a:cubicBezTo>
                  <a:cubicBezTo>
                    <a:pt x="79" y="394"/>
                    <a:pt x="79" y="394"/>
                    <a:pt x="78" y="394"/>
                  </a:cubicBezTo>
                  <a:cubicBezTo>
                    <a:pt x="78" y="394"/>
                    <a:pt x="76" y="392"/>
                    <a:pt x="75" y="394"/>
                  </a:cubicBezTo>
                  <a:cubicBezTo>
                    <a:pt x="74" y="395"/>
                    <a:pt x="73" y="396"/>
                    <a:pt x="73" y="396"/>
                  </a:cubicBezTo>
                  <a:cubicBezTo>
                    <a:pt x="70" y="396"/>
                    <a:pt x="70" y="396"/>
                    <a:pt x="70" y="396"/>
                  </a:cubicBezTo>
                  <a:cubicBezTo>
                    <a:pt x="70" y="396"/>
                    <a:pt x="69" y="396"/>
                    <a:pt x="68" y="396"/>
                  </a:cubicBezTo>
                  <a:cubicBezTo>
                    <a:pt x="67" y="396"/>
                    <a:pt x="66" y="396"/>
                    <a:pt x="66" y="396"/>
                  </a:cubicBezTo>
                  <a:cubicBezTo>
                    <a:pt x="65" y="397"/>
                    <a:pt x="64" y="394"/>
                    <a:pt x="64" y="394"/>
                  </a:cubicBezTo>
                  <a:cubicBezTo>
                    <a:pt x="64" y="394"/>
                    <a:pt x="65" y="392"/>
                    <a:pt x="62" y="394"/>
                  </a:cubicBezTo>
                  <a:cubicBezTo>
                    <a:pt x="59" y="396"/>
                    <a:pt x="58" y="396"/>
                    <a:pt x="58" y="396"/>
                  </a:cubicBezTo>
                  <a:cubicBezTo>
                    <a:pt x="58" y="396"/>
                    <a:pt x="57" y="396"/>
                    <a:pt x="57" y="397"/>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6" y="396"/>
                    <a:pt x="56" y="396"/>
                    <a:pt x="56" y="395"/>
                  </a:cubicBezTo>
                  <a:cubicBezTo>
                    <a:pt x="56" y="395"/>
                    <a:pt x="56" y="395"/>
                    <a:pt x="56" y="395"/>
                  </a:cubicBezTo>
                  <a:cubicBezTo>
                    <a:pt x="56" y="395"/>
                    <a:pt x="55" y="395"/>
                    <a:pt x="55" y="394"/>
                  </a:cubicBezTo>
                  <a:cubicBezTo>
                    <a:pt x="53" y="392"/>
                    <a:pt x="50" y="388"/>
                    <a:pt x="50" y="388"/>
                  </a:cubicBezTo>
                  <a:cubicBezTo>
                    <a:pt x="52" y="384"/>
                    <a:pt x="52" y="384"/>
                    <a:pt x="52" y="384"/>
                  </a:cubicBezTo>
                  <a:cubicBezTo>
                    <a:pt x="52" y="384"/>
                    <a:pt x="53" y="377"/>
                    <a:pt x="53" y="375"/>
                  </a:cubicBezTo>
                  <a:cubicBezTo>
                    <a:pt x="53" y="374"/>
                    <a:pt x="53" y="368"/>
                    <a:pt x="53" y="368"/>
                  </a:cubicBezTo>
                  <a:cubicBezTo>
                    <a:pt x="53" y="368"/>
                    <a:pt x="49" y="367"/>
                    <a:pt x="52" y="364"/>
                  </a:cubicBezTo>
                  <a:cubicBezTo>
                    <a:pt x="55" y="360"/>
                    <a:pt x="58" y="355"/>
                    <a:pt x="58" y="355"/>
                  </a:cubicBezTo>
                  <a:cubicBezTo>
                    <a:pt x="58" y="345"/>
                    <a:pt x="58" y="345"/>
                    <a:pt x="58" y="345"/>
                  </a:cubicBezTo>
                  <a:cubicBezTo>
                    <a:pt x="58" y="345"/>
                    <a:pt x="55" y="342"/>
                    <a:pt x="59" y="340"/>
                  </a:cubicBezTo>
                  <a:cubicBezTo>
                    <a:pt x="63" y="337"/>
                    <a:pt x="70" y="328"/>
                    <a:pt x="70" y="328"/>
                  </a:cubicBezTo>
                  <a:cubicBezTo>
                    <a:pt x="77" y="320"/>
                    <a:pt x="77" y="320"/>
                    <a:pt x="77" y="320"/>
                  </a:cubicBezTo>
                  <a:cubicBezTo>
                    <a:pt x="65" y="317"/>
                    <a:pt x="65" y="317"/>
                    <a:pt x="65" y="317"/>
                  </a:cubicBezTo>
                  <a:cubicBezTo>
                    <a:pt x="58" y="316"/>
                    <a:pt x="58" y="316"/>
                    <a:pt x="58" y="316"/>
                  </a:cubicBezTo>
                  <a:cubicBezTo>
                    <a:pt x="53" y="313"/>
                    <a:pt x="53" y="313"/>
                    <a:pt x="53" y="313"/>
                  </a:cubicBezTo>
                  <a:cubicBezTo>
                    <a:pt x="50" y="308"/>
                    <a:pt x="50" y="308"/>
                    <a:pt x="50" y="308"/>
                  </a:cubicBezTo>
                  <a:cubicBezTo>
                    <a:pt x="47" y="310"/>
                    <a:pt x="47" y="310"/>
                    <a:pt x="47" y="310"/>
                  </a:cubicBezTo>
                  <a:cubicBezTo>
                    <a:pt x="44" y="312"/>
                    <a:pt x="44" y="312"/>
                    <a:pt x="44" y="312"/>
                  </a:cubicBezTo>
                  <a:cubicBezTo>
                    <a:pt x="37" y="311"/>
                    <a:pt x="37" y="311"/>
                    <a:pt x="37" y="311"/>
                  </a:cubicBezTo>
                  <a:cubicBezTo>
                    <a:pt x="32" y="306"/>
                    <a:pt x="32" y="306"/>
                    <a:pt x="32" y="306"/>
                  </a:cubicBezTo>
                  <a:cubicBezTo>
                    <a:pt x="28" y="309"/>
                    <a:pt x="28" y="309"/>
                    <a:pt x="28" y="309"/>
                  </a:cubicBezTo>
                  <a:cubicBezTo>
                    <a:pt x="24" y="306"/>
                    <a:pt x="24" y="306"/>
                    <a:pt x="24" y="306"/>
                  </a:cubicBezTo>
                  <a:cubicBezTo>
                    <a:pt x="21" y="301"/>
                    <a:pt x="21" y="301"/>
                    <a:pt x="21" y="301"/>
                  </a:cubicBezTo>
                  <a:cubicBezTo>
                    <a:pt x="20" y="297"/>
                    <a:pt x="20" y="297"/>
                    <a:pt x="20" y="297"/>
                  </a:cubicBezTo>
                  <a:cubicBezTo>
                    <a:pt x="15" y="292"/>
                    <a:pt x="15" y="292"/>
                    <a:pt x="15" y="292"/>
                  </a:cubicBezTo>
                  <a:cubicBezTo>
                    <a:pt x="13" y="292"/>
                    <a:pt x="13" y="292"/>
                    <a:pt x="13" y="292"/>
                  </a:cubicBezTo>
                  <a:cubicBezTo>
                    <a:pt x="13" y="291"/>
                    <a:pt x="13" y="291"/>
                    <a:pt x="13" y="291"/>
                  </a:cubicBezTo>
                  <a:cubicBezTo>
                    <a:pt x="12" y="285"/>
                    <a:pt x="12" y="285"/>
                    <a:pt x="12" y="285"/>
                  </a:cubicBezTo>
                  <a:cubicBezTo>
                    <a:pt x="15" y="283"/>
                    <a:pt x="15" y="283"/>
                    <a:pt x="15" y="283"/>
                  </a:cubicBezTo>
                  <a:cubicBezTo>
                    <a:pt x="17" y="280"/>
                    <a:pt x="17" y="280"/>
                    <a:pt x="17" y="280"/>
                  </a:cubicBezTo>
                  <a:cubicBezTo>
                    <a:pt x="19" y="277"/>
                    <a:pt x="19" y="277"/>
                    <a:pt x="19" y="277"/>
                  </a:cubicBezTo>
                  <a:cubicBezTo>
                    <a:pt x="18" y="273"/>
                    <a:pt x="18" y="273"/>
                    <a:pt x="18" y="273"/>
                  </a:cubicBezTo>
                  <a:cubicBezTo>
                    <a:pt x="18" y="273"/>
                    <a:pt x="14" y="273"/>
                    <a:pt x="13" y="272"/>
                  </a:cubicBezTo>
                  <a:cubicBezTo>
                    <a:pt x="12" y="272"/>
                    <a:pt x="9" y="270"/>
                    <a:pt x="9" y="270"/>
                  </a:cubicBezTo>
                  <a:cubicBezTo>
                    <a:pt x="8" y="265"/>
                    <a:pt x="8" y="265"/>
                    <a:pt x="8" y="265"/>
                  </a:cubicBezTo>
                  <a:cubicBezTo>
                    <a:pt x="6" y="262"/>
                    <a:pt x="6" y="262"/>
                    <a:pt x="6" y="262"/>
                  </a:cubicBezTo>
                  <a:cubicBezTo>
                    <a:pt x="5" y="257"/>
                    <a:pt x="5" y="257"/>
                    <a:pt x="5" y="257"/>
                  </a:cubicBezTo>
                  <a:cubicBezTo>
                    <a:pt x="6" y="252"/>
                    <a:pt x="6" y="252"/>
                    <a:pt x="6" y="252"/>
                  </a:cubicBezTo>
                  <a:cubicBezTo>
                    <a:pt x="6" y="252"/>
                    <a:pt x="6" y="252"/>
                    <a:pt x="6" y="252"/>
                  </a:cubicBezTo>
                  <a:cubicBezTo>
                    <a:pt x="6" y="252"/>
                    <a:pt x="6" y="252"/>
                    <a:pt x="6" y="252"/>
                  </a:cubicBezTo>
                  <a:cubicBezTo>
                    <a:pt x="7" y="252"/>
                    <a:pt x="7" y="252"/>
                    <a:pt x="7" y="252"/>
                  </a:cubicBezTo>
                  <a:cubicBezTo>
                    <a:pt x="8" y="250"/>
                    <a:pt x="8" y="250"/>
                    <a:pt x="8" y="250"/>
                  </a:cubicBezTo>
                  <a:cubicBezTo>
                    <a:pt x="8" y="249"/>
                    <a:pt x="8" y="249"/>
                    <a:pt x="8" y="249"/>
                  </a:cubicBezTo>
                  <a:cubicBezTo>
                    <a:pt x="8" y="249"/>
                    <a:pt x="9" y="248"/>
                    <a:pt x="10" y="248"/>
                  </a:cubicBezTo>
                  <a:cubicBezTo>
                    <a:pt x="10" y="248"/>
                    <a:pt x="11" y="248"/>
                    <a:pt x="11" y="248"/>
                  </a:cubicBezTo>
                  <a:cubicBezTo>
                    <a:pt x="12" y="248"/>
                    <a:pt x="12" y="245"/>
                    <a:pt x="12" y="245"/>
                  </a:cubicBezTo>
                  <a:cubicBezTo>
                    <a:pt x="14" y="245"/>
                    <a:pt x="14" y="245"/>
                    <a:pt x="14" y="245"/>
                  </a:cubicBezTo>
                  <a:cubicBezTo>
                    <a:pt x="14" y="245"/>
                    <a:pt x="15" y="244"/>
                    <a:pt x="15" y="244"/>
                  </a:cubicBezTo>
                  <a:cubicBezTo>
                    <a:pt x="15" y="243"/>
                    <a:pt x="15" y="242"/>
                    <a:pt x="15" y="242"/>
                  </a:cubicBezTo>
                  <a:cubicBezTo>
                    <a:pt x="15" y="242"/>
                    <a:pt x="16" y="240"/>
                    <a:pt x="16" y="239"/>
                  </a:cubicBezTo>
                  <a:cubicBezTo>
                    <a:pt x="16" y="238"/>
                    <a:pt x="15" y="237"/>
                    <a:pt x="15" y="237"/>
                  </a:cubicBezTo>
                  <a:cubicBezTo>
                    <a:pt x="15" y="237"/>
                    <a:pt x="14" y="235"/>
                    <a:pt x="13" y="235"/>
                  </a:cubicBezTo>
                  <a:cubicBezTo>
                    <a:pt x="13" y="235"/>
                    <a:pt x="11" y="235"/>
                    <a:pt x="11" y="235"/>
                  </a:cubicBezTo>
                  <a:cubicBezTo>
                    <a:pt x="10" y="235"/>
                    <a:pt x="9" y="233"/>
                    <a:pt x="9" y="233"/>
                  </a:cubicBezTo>
                  <a:cubicBezTo>
                    <a:pt x="9" y="233"/>
                    <a:pt x="10" y="232"/>
                    <a:pt x="10" y="231"/>
                  </a:cubicBezTo>
                  <a:cubicBezTo>
                    <a:pt x="11" y="231"/>
                    <a:pt x="11" y="228"/>
                    <a:pt x="11" y="228"/>
                  </a:cubicBezTo>
                  <a:cubicBezTo>
                    <a:pt x="11" y="228"/>
                    <a:pt x="10" y="227"/>
                    <a:pt x="9" y="227"/>
                  </a:cubicBezTo>
                  <a:cubicBezTo>
                    <a:pt x="9" y="227"/>
                    <a:pt x="7" y="227"/>
                    <a:pt x="7" y="227"/>
                  </a:cubicBezTo>
                  <a:cubicBezTo>
                    <a:pt x="7" y="224"/>
                    <a:pt x="7" y="224"/>
                    <a:pt x="7" y="224"/>
                  </a:cubicBezTo>
                  <a:cubicBezTo>
                    <a:pt x="7" y="224"/>
                    <a:pt x="5" y="223"/>
                    <a:pt x="4" y="223"/>
                  </a:cubicBezTo>
                  <a:cubicBezTo>
                    <a:pt x="4" y="223"/>
                    <a:pt x="4" y="222"/>
                    <a:pt x="3" y="222"/>
                  </a:cubicBezTo>
                  <a:cubicBezTo>
                    <a:pt x="4" y="222"/>
                    <a:pt x="4" y="222"/>
                    <a:pt x="4" y="222"/>
                  </a:cubicBezTo>
                  <a:cubicBezTo>
                    <a:pt x="4" y="222"/>
                    <a:pt x="4" y="222"/>
                    <a:pt x="4" y="222"/>
                  </a:cubicBezTo>
                  <a:cubicBezTo>
                    <a:pt x="4" y="221"/>
                    <a:pt x="3" y="220"/>
                    <a:pt x="3" y="219"/>
                  </a:cubicBezTo>
                  <a:cubicBezTo>
                    <a:pt x="3" y="219"/>
                    <a:pt x="4" y="219"/>
                    <a:pt x="4" y="219"/>
                  </a:cubicBezTo>
                  <a:cubicBezTo>
                    <a:pt x="4" y="219"/>
                    <a:pt x="4" y="218"/>
                    <a:pt x="5" y="217"/>
                  </a:cubicBezTo>
                  <a:cubicBezTo>
                    <a:pt x="5" y="217"/>
                    <a:pt x="5" y="217"/>
                    <a:pt x="6" y="217"/>
                  </a:cubicBezTo>
                  <a:cubicBezTo>
                    <a:pt x="6" y="217"/>
                    <a:pt x="6" y="216"/>
                    <a:pt x="7" y="216"/>
                  </a:cubicBezTo>
                  <a:cubicBezTo>
                    <a:pt x="7" y="215"/>
                    <a:pt x="7" y="213"/>
                    <a:pt x="7" y="213"/>
                  </a:cubicBezTo>
                  <a:cubicBezTo>
                    <a:pt x="7" y="213"/>
                    <a:pt x="7" y="213"/>
                    <a:pt x="6" y="212"/>
                  </a:cubicBezTo>
                  <a:cubicBezTo>
                    <a:pt x="5" y="212"/>
                    <a:pt x="5" y="212"/>
                    <a:pt x="5" y="211"/>
                  </a:cubicBezTo>
                  <a:cubicBezTo>
                    <a:pt x="4" y="211"/>
                    <a:pt x="5" y="210"/>
                    <a:pt x="5" y="210"/>
                  </a:cubicBezTo>
                  <a:cubicBezTo>
                    <a:pt x="5" y="210"/>
                    <a:pt x="3" y="209"/>
                    <a:pt x="3" y="209"/>
                  </a:cubicBezTo>
                  <a:cubicBezTo>
                    <a:pt x="3" y="209"/>
                    <a:pt x="1" y="209"/>
                    <a:pt x="1" y="209"/>
                  </a:cubicBezTo>
                  <a:cubicBezTo>
                    <a:pt x="1" y="209"/>
                    <a:pt x="1" y="209"/>
                    <a:pt x="1" y="209"/>
                  </a:cubicBezTo>
                  <a:cubicBezTo>
                    <a:pt x="1" y="207"/>
                    <a:pt x="1" y="207"/>
                    <a:pt x="1" y="207"/>
                  </a:cubicBezTo>
                  <a:cubicBezTo>
                    <a:pt x="0" y="205"/>
                    <a:pt x="0" y="205"/>
                    <a:pt x="0" y="205"/>
                  </a:cubicBezTo>
                  <a:cubicBezTo>
                    <a:pt x="1" y="204"/>
                    <a:pt x="1" y="204"/>
                    <a:pt x="1" y="204"/>
                  </a:cubicBezTo>
                  <a:cubicBezTo>
                    <a:pt x="3" y="206"/>
                    <a:pt x="3" y="206"/>
                    <a:pt x="3" y="206"/>
                  </a:cubicBezTo>
                  <a:cubicBezTo>
                    <a:pt x="3" y="206"/>
                    <a:pt x="3" y="205"/>
                    <a:pt x="3" y="204"/>
                  </a:cubicBezTo>
                  <a:cubicBezTo>
                    <a:pt x="4" y="204"/>
                    <a:pt x="5" y="202"/>
                    <a:pt x="5" y="202"/>
                  </a:cubicBezTo>
                  <a:cubicBezTo>
                    <a:pt x="7" y="202"/>
                    <a:pt x="7" y="202"/>
                    <a:pt x="7" y="202"/>
                  </a:cubicBezTo>
                  <a:cubicBezTo>
                    <a:pt x="7" y="202"/>
                    <a:pt x="11" y="202"/>
                    <a:pt x="11" y="202"/>
                  </a:cubicBezTo>
                  <a:cubicBezTo>
                    <a:pt x="12" y="201"/>
                    <a:pt x="10" y="199"/>
                    <a:pt x="10" y="199"/>
                  </a:cubicBezTo>
                  <a:cubicBezTo>
                    <a:pt x="10" y="199"/>
                    <a:pt x="8" y="201"/>
                    <a:pt x="8" y="201"/>
                  </a:cubicBezTo>
                  <a:cubicBezTo>
                    <a:pt x="7" y="201"/>
                    <a:pt x="7" y="198"/>
                    <a:pt x="7" y="198"/>
                  </a:cubicBezTo>
                  <a:cubicBezTo>
                    <a:pt x="7" y="196"/>
                    <a:pt x="7" y="196"/>
                    <a:pt x="7" y="196"/>
                  </a:cubicBezTo>
                  <a:cubicBezTo>
                    <a:pt x="9" y="195"/>
                    <a:pt x="9" y="195"/>
                    <a:pt x="9" y="195"/>
                  </a:cubicBezTo>
                  <a:cubicBezTo>
                    <a:pt x="10" y="193"/>
                    <a:pt x="10" y="193"/>
                    <a:pt x="10" y="193"/>
                  </a:cubicBezTo>
                  <a:cubicBezTo>
                    <a:pt x="10" y="193"/>
                    <a:pt x="12" y="191"/>
                    <a:pt x="12" y="191"/>
                  </a:cubicBezTo>
                  <a:cubicBezTo>
                    <a:pt x="13" y="190"/>
                    <a:pt x="12" y="188"/>
                    <a:pt x="12" y="188"/>
                  </a:cubicBezTo>
                  <a:cubicBezTo>
                    <a:pt x="13" y="185"/>
                    <a:pt x="13" y="185"/>
                    <a:pt x="13" y="185"/>
                  </a:cubicBezTo>
                  <a:cubicBezTo>
                    <a:pt x="11" y="182"/>
                    <a:pt x="11" y="182"/>
                    <a:pt x="11" y="182"/>
                  </a:cubicBezTo>
                  <a:cubicBezTo>
                    <a:pt x="11" y="179"/>
                    <a:pt x="11" y="179"/>
                    <a:pt x="11" y="179"/>
                  </a:cubicBezTo>
                  <a:cubicBezTo>
                    <a:pt x="9" y="176"/>
                    <a:pt x="9" y="176"/>
                    <a:pt x="9" y="176"/>
                  </a:cubicBezTo>
                  <a:cubicBezTo>
                    <a:pt x="9" y="175"/>
                    <a:pt x="9" y="175"/>
                    <a:pt x="9" y="175"/>
                  </a:cubicBezTo>
                  <a:cubicBezTo>
                    <a:pt x="8" y="173"/>
                    <a:pt x="8" y="173"/>
                    <a:pt x="8" y="173"/>
                  </a:cubicBezTo>
                  <a:cubicBezTo>
                    <a:pt x="8" y="171"/>
                    <a:pt x="8" y="171"/>
                    <a:pt x="8" y="171"/>
                  </a:cubicBezTo>
                  <a:cubicBezTo>
                    <a:pt x="8" y="171"/>
                    <a:pt x="6" y="169"/>
                    <a:pt x="5" y="169"/>
                  </a:cubicBezTo>
                  <a:cubicBezTo>
                    <a:pt x="4" y="169"/>
                    <a:pt x="5" y="168"/>
                    <a:pt x="5" y="168"/>
                  </a:cubicBezTo>
                  <a:cubicBezTo>
                    <a:pt x="5" y="166"/>
                    <a:pt x="5" y="166"/>
                    <a:pt x="5" y="166"/>
                  </a:cubicBezTo>
                  <a:cubicBezTo>
                    <a:pt x="5" y="163"/>
                    <a:pt x="5" y="163"/>
                    <a:pt x="5" y="163"/>
                  </a:cubicBezTo>
                  <a:cubicBezTo>
                    <a:pt x="10" y="164"/>
                    <a:pt x="10" y="164"/>
                    <a:pt x="10" y="164"/>
                  </a:cubicBezTo>
                  <a:cubicBezTo>
                    <a:pt x="12" y="164"/>
                    <a:pt x="12" y="164"/>
                    <a:pt x="12" y="164"/>
                  </a:cubicBezTo>
                  <a:cubicBezTo>
                    <a:pt x="9" y="162"/>
                    <a:pt x="9" y="162"/>
                    <a:pt x="9" y="162"/>
                  </a:cubicBezTo>
                  <a:cubicBezTo>
                    <a:pt x="12" y="161"/>
                    <a:pt x="12" y="161"/>
                    <a:pt x="12" y="161"/>
                  </a:cubicBezTo>
                  <a:cubicBezTo>
                    <a:pt x="14" y="163"/>
                    <a:pt x="14" y="163"/>
                    <a:pt x="14" y="163"/>
                  </a:cubicBezTo>
                  <a:cubicBezTo>
                    <a:pt x="17" y="164"/>
                    <a:pt x="17" y="164"/>
                    <a:pt x="17" y="164"/>
                  </a:cubicBezTo>
                  <a:cubicBezTo>
                    <a:pt x="18" y="166"/>
                    <a:pt x="18" y="166"/>
                    <a:pt x="18" y="166"/>
                  </a:cubicBezTo>
                  <a:cubicBezTo>
                    <a:pt x="19" y="164"/>
                    <a:pt x="19" y="164"/>
                    <a:pt x="19" y="164"/>
                  </a:cubicBezTo>
                  <a:cubicBezTo>
                    <a:pt x="22" y="164"/>
                    <a:pt x="22" y="164"/>
                    <a:pt x="22" y="164"/>
                  </a:cubicBezTo>
                  <a:cubicBezTo>
                    <a:pt x="23" y="164"/>
                    <a:pt x="23" y="164"/>
                    <a:pt x="23" y="164"/>
                  </a:cubicBezTo>
                  <a:cubicBezTo>
                    <a:pt x="26" y="163"/>
                    <a:pt x="26" y="163"/>
                    <a:pt x="26" y="163"/>
                  </a:cubicBezTo>
                  <a:cubicBezTo>
                    <a:pt x="29" y="163"/>
                    <a:pt x="29" y="163"/>
                    <a:pt x="29" y="163"/>
                  </a:cubicBezTo>
                  <a:cubicBezTo>
                    <a:pt x="30" y="161"/>
                    <a:pt x="30" y="161"/>
                    <a:pt x="30" y="161"/>
                  </a:cubicBezTo>
                  <a:cubicBezTo>
                    <a:pt x="32" y="160"/>
                    <a:pt x="32" y="160"/>
                    <a:pt x="32" y="160"/>
                  </a:cubicBezTo>
                  <a:cubicBezTo>
                    <a:pt x="33" y="159"/>
                    <a:pt x="33" y="159"/>
                    <a:pt x="33" y="159"/>
                  </a:cubicBezTo>
                  <a:cubicBezTo>
                    <a:pt x="30" y="157"/>
                    <a:pt x="30" y="157"/>
                    <a:pt x="30" y="157"/>
                  </a:cubicBezTo>
                  <a:cubicBezTo>
                    <a:pt x="28" y="154"/>
                    <a:pt x="28" y="154"/>
                    <a:pt x="28" y="154"/>
                  </a:cubicBezTo>
                  <a:cubicBezTo>
                    <a:pt x="30" y="154"/>
                    <a:pt x="30" y="154"/>
                    <a:pt x="30" y="154"/>
                  </a:cubicBezTo>
                  <a:cubicBezTo>
                    <a:pt x="30" y="151"/>
                    <a:pt x="30" y="151"/>
                    <a:pt x="30" y="151"/>
                  </a:cubicBezTo>
                  <a:cubicBezTo>
                    <a:pt x="30" y="151"/>
                    <a:pt x="34" y="152"/>
                    <a:pt x="34" y="152"/>
                  </a:cubicBezTo>
                  <a:cubicBezTo>
                    <a:pt x="34" y="151"/>
                    <a:pt x="34" y="151"/>
                    <a:pt x="35" y="150"/>
                  </a:cubicBezTo>
                  <a:cubicBezTo>
                    <a:pt x="36" y="150"/>
                    <a:pt x="38" y="149"/>
                    <a:pt x="38" y="149"/>
                  </a:cubicBezTo>
                  <a:cubicBezTo>
                    <a:pt x="39" y="147"/>
                    <a:pt x="39" y="147"/>
                    <a:pt x="39" y="147"/>
                  </a:cubicBezTo>
                  <a:cubicBezTo>
                    <a:pt x="39" y="147"/>
                    <a:pt x="41" y="146"/>
                    <a:pt x="41" y="146"/>
                  </a:cubicBezTo>
                  <a:cubicBezTo>
                    <a:pt x="42" y="146"/>
                    <a:pt x="41" y="145"/>
                    <a:pt x="41" y="144"/>
                  </a:cubicBezTo>
                  <a:cubicBezTo>
                    <a:pt x="41" y="143"/>
                    <a:pt x="41" y="141"/>
                    <a:pt x="41" y="141"/>
                  </a:cubicBezTo>
                  <a:cubicBezTo>
                    <a:pt x="42" y="139"/>
                    <a:pt x="42" y="139"/>
                    <a:pt x="42" y="139"/>
                  </a:cubicBezTo>
                  <a:cubicBezTo>
                    <a:pt x="40" y="135"/>
                    <a:pt x="40" y="135"/>
                    <a:pt x="40" y="135"/>
                  </a:cubicBezTo>
                  <a:cubicBezTo>
                    <a:pt x="37" y="136"/>
                    <a:pt x="37" y="136"/>
                    <a:pt x="37" y="136"/>
                  </a:cubicBezTo>
                  <a:cubicBezTo>
                    <a:pt x="35" y="134"/>
                    <a:pt x="35" y="134"/>
                    <a:pt x="35" y="134"/>
                  </a:cubicBezTo>
                  <a:cubicBezTo>
                    <a:pt x="35" y="134"/>
                    <a:pt x="32" y="134"/>
                    <a:pt x="32" y="133"/>
                  </a:cubicBezTo>
                  <a:cubicBezTo>
                    <a:pt x="31" y="132"/>
                    <a:pt x="30" y="130"/>
                    <a:pt x="30" y="130"/>
                  </a:cubicBezTo>
                  <a:cubicBezTo>
                    <a:pt x="30" y="128"/>
                    <a:pt x="30" y="128"/>
                    <a:pt x="30" y="128"/>
                  </a:cubicBezTo>
                  <a:cubicBezTo>
                    <a:pt x="33" y="128"/>
                    <a:pt x="33" y="128"/>
                    <a:pt x="33" y="128"/>
                  </a:cubicBezTo>
                  <a:cubicBezTo>
                    <a:pt x="31" y="127"/>
                    <a:pt x="31" y="127"/>
                    <a:pt x="31" y="127"/>
                  </a:cubicBezTo>
                  <a:cubicBezTo>
                    <a:pt x="31" y="124"/>
                    <a:pt x="31" y="124"/>
                    <a:pt x="31" y="124"/>
                  </a:cubicBezTo>
                  <a:cubicBezTo>
                    <a:pt x="35" y="123"/>
                    <a:pt x="35" y="123"/>
                    <a:pt x="35" y="123"/>
                  </a:cubicBezTo>
                  <a:cubicBezTo>
                    <a:pt x="35" y="123"/>
                    <a:pt x="40" y="125"/>
                    <a:pt x="41" y="125"/>
                  </a:cubicBezTo>
                  <a:cubicBezTo>
                    <a:pt x="42" y="126"/>
                    <a:pt x="42" y="122"/>
                    <a:pt x="42" y="122"/>
                  </a:cubicBezTo>
                  <a:cubicBezTo>
                    <a:pt x="43" y="117"/>
                    <a:pt x="43" y="117"/>
                    <a:pt x="43" y="117"/>
                  </a:cubicBezTo>
                  <a:cubicBezTo>
                    <a:pt x="43" y="117"/>
                    <a:pt x="42" y="113"/>
                    <a:pt x="43" y="112"/>
                  </a:cubicBezTo>
                  <a:cubicBezTo>
                    <a:pt x="44" y="112"/>
                    <a:pt x="47" y="106"/>
                    <a:pt x="47" y="106"/>
                  </a:cubicBezTo>
                  <a:cubicBezTo>
                    <a:pt x="47" y="106"/>
                    <a:pt x="47" y="100"/>
                    <a:pt x="47" y="99"/>
                  </a:cubicBezTo>
                  <a:cubicBezTo>
                    <a:pt x="47" y="98"/>
                    <a:pt x="47" y="94"/>
                    <a:pt x="47" y="94"/>
                  </a:cubicBezTo>
                  <a:cubicBezTo>
                    <a:pt x="47" y="93"/>
                    <a:pt x="47" y="93"/>
                    <a:pt x="47" y="93"/>
                  </a:cubicBezTo>
                  <a:cubicBezTo>
                    <a:pt x="47" y="93"/>
                    <a:pt x="44" y="92"/>
                    <a:pt x="43" y="92"/>
                  </a:cubicBezTo>
                  <a:cubicBezTo>
                    <a:pt x="43" y="91"/>
                    <a:pt x="44" y="89"/>
                    <a:pt x="44" y="89"/>
                  </a:cubicBezTo>
                  <a:cubicBezTo>
                    <a:pt x="39" y="88"/>
                    <a:pt x="39" y="88"/>
                    <a:pt x="39" y="88"/>
                  </a:cubicBezTo>
                  <a:cubicBezTo>
                    <a:pt x="40" y="85"/>
                    <a:pt x="41" y="80"/>
                    <a:pt x="42" y="80"/>
                  </a:cubicBezTo>
                  <a:cubicBezTo>
                    <a:pt x="43" y="79"/>
                    <a:pt x="45" y="77"/>
                    <a:pt x="45" y="77"/>
                  </a:cubicBezTo>
                  <a:cubicBezTo>
                    <a:pt x="45" y="73"/>
                    <a:pt x="45" y="73"/>
                    <a:pt x="45" y="73"/>
                  </a:cubicBezTo>
                  <a:cubicBezTo>
                    <a:pt x="43" y="70"/>
                    <a:pt x="43" y="70"/>
                    <a:pt x="43" y="70"/>
                  </a:cubicBezTo>
                  <a:cubicBezTo>
                    <a:pt x="45" y="67"/>
                    <a:pt x="45" y="67"/>
                    <a:pt x="45" y="67"/>
                  </a:cubicBezTo>
                  <a:cubicBezTo>
                    <a:pt x="45" y="67"/>
                    <a:pt x="49" y="65"/>
                    <a:pt x="49" y="65"/>
                  </a:cubicBezTo>
                  <a:cubicBezTo>
                    <a:pt x="50" y="65"/>
                    <a:pt x="56" y="65"/>
                    <a:pt x="56" y="65"/>
                  </a:cubicBezTo>
                  <a:cubicBezTo>
                    <a:pt x="60" y="63"/>
                    <a:pt x="60" y="63"/>
                    <a:pt x="60" y="63"/>
                  </a:cubicBezTo>
                  <a:cubicBezTo>
                    <a:pt x="66" y="63"/>
                    <a:pt x="66" y="63"/>
                    <a:pt x="66" y="63"/>
                  </a:cubicBezTo>
                  <a:cubicBezTo>
                    <a:pt x="70" y="62"/>
                    <a:pt x="70" y="62"/>
                    <a:pt x="70" y="62"/>
                  </a:cubicBezTo>
                  <a:cubicBezTo>
                    <a:pt x="73" y="64"/>
                    <a:pt x="73" y="64"/>
                    <a:pt x="73" y="64"/>
                  </a:cubicBezTo>
                  <a:cubicBezTo>
                    <a:pt x="73" y="64"/>
                    <a:pt x="75" y="66"/>
                    <a:pt x="75" y="67"/>
                  </a:cubicBezTo>
                  <a:cubicBezTo>
                    <a:pt x="75" y="67"/>
                    <a:pt x="77" y="69"/>
                    <a:pt x="77" y="70"/>
                  </a:cubicBezTo>
                  <a:cubicBezTo>
                    <a:pt x="76" y="70"/>
                    <a:pt x="78" y="73"/>
                    <a:pt x="78" y="73"/>
                  </a:cubicBezTo>
                  <a:cubicBezTo>
                    <a:pt x="78" y="73"/>
                    <a:pt x="77" y="75"/>
                    <a:pt x="77" y="76"/>
                  </a:cubicBezTo>
                  <a:cubicBezTo>
                    <a:pt x="77" y="76"/>
                    <a:pt x="78" y="80"/>
                    <a:pt x="78" y="80"/>
                  </a:cubicBezTo>
                  <a:cubicBezTo>
                    <a:pt x="78" y="81"/>
                    <a:pt x="80" y="82"/>
                    <a:pt x="80" y="82"/>
                  </a:cubicBezTo>
                  <a:cubicBezTo>
                    <a:pt x="82" y="81"/>
                    <a:pt x="82" y="81"/>
                    <a:pt x="82" y="81"/>
                  </a:cubicBezTo>
                  <a:cubicBezTo>
                    <a:pt x="83" y="79"/>
                    <a:pt x="83" y="79"/>
                    <a:pt x="83" y="79"/>
                  </a:cubicBezTo>
                  <a:cubicBezTo>
                    <a:pt x="81" y="76"/>
                    <a:pt x="81" y="76"/>
                    <a:pt x="81" y="76"/>
                  </a:cubicBezTo>
                  <a:cubicBezTo>
                    <a:pt x="80" y="76"/>
                    <a:pt x="80" y="76"/>
                    <a:pt x="80" y="76"/>
                  </a:cubicBezTo>
                  <a:cubicBezTo>
                    <a:pt x="81" y="72"/>
                    <a:pt x="81" y="72"/>
                    <a:pt x="81" y="72"/>
                  </a:cubicBezTo>
                  <a:cubicBezTo>
                    <a:pt x="81" y="72"/>
                    <a:pt x="83" y="71"/>
                    <a:pt x="84" y="72"/>
                  </a:cubicBezTo>
                  <a:cubicBezTo>
                    <a:pt x="85" y="72"/>
                    <a:pt x="88" y="75"/>
                    <a:pt x="88" y="75"/>
                  </a:cubicBezTo>
                  <a:cubicBezTo>
                    <a:pt x="90" y="76"/>
                    <a:pt x="90" y="76"/>
                    <a:pt x="90" y="76"/>
                  </a:cubicBezTo>
                  <a:cubicBezTo>
                    <a:pt x="90" y="76"/>
                    <a:pt x="93" y="74"/>
                    <a:pt x="93" y="74"/>
                  </a:cubicBezTo>
                  <a:cubicBezTo>
                    <a:pt x="93" y="74"/>
                    <a:pt x="90" y="70"/>
                    <a:pt x="90" y="70"/>
                  </a:cubicBezTo>
                  <a:cubicBezTo>
                    <a:pt x="91" y="65"/>
                    <a:pt x="91" y="65"/>
                    <a:pt x="91" y="65"/>
                  </a:cubicBezTo>
                  <a:cubicBezTo>
                    <a:pt x="92" y="61"/>
                    <a:pt x="92" y="61"/>
                    <a:pt x="92" y="61"/>
                  </a:cubicBezTo>
                  <a:cubicBezTo>
                    <a:pt x="96" y="58"/>
                    <a:pt x="96" y="58"/>
                    <a:pt x="96" y="58"/>
                  </a:cubicBezTo>
                  <a:cubicBezTo>
                    <a:pt x="99" y="60"/>
                    <a:pt x="99" y="60"/>
                    <a:pt x="99" y="60"/>
                  </a:cubicBezTo>
                  <a:cubicBezTo>
                    <a:pt x="104" y="60"/>
                    <a:pt x="104" y="60"/>
                    <a:pt x="104" y="60"/>
                  </a:cubicBezTo>
                  <a:cubicBezTo>
                    <a:pt x="109" y="60"/>
                    <a:pt x="109" y="60"/>
                    <a:pt x="109" y="60"/>
                  </a:cubicBezTo>
                  <a:cubicBezTo>
                    <a:pt x="112" y="59"/>
                    <a:pt x="112" y="59"/>
                    <a:pt x="112" y="59"/>
                  </a:cubicBezTo>
                  <a:cubicBezTo>
                    <a:pt x="116" y="59"/>
                    <a:pt x="116" y="59"/>
                    <a:pt x="116" y="59"/>
                  </a:cubicBezTo>
                  <a:cubicBezTo>
                    <a:pt x="116" y="59"/>
                    <a:pt x="114" y="57"/>
                    <a:pt x="114" y="57"/>
                  </a:cubicBezTo>
                  <a:cubicBezTo>
                    <a:pt x="113" y="57"/>
                    <a:pt x="111" y="55"/>
                    <a:pt x="111" y="55"/>
                  </a:cubicBezTo>
                  <a:cubicBezTo>
                    <a:pt x="111" y="55"/>
                    <a:pt x="110" y="57"/>
                    <a:pt x="110" y="57"/>
                  </a:cubicBezTo>
                  <a:cubicBezTo>
                    <a:pt x="109" y="58"/>
                    <a:pt x="106" y="58"/>
                    <a:pt x="106" y="57"/>
                  </a:cubicBezTo>
                  <a:cubicBezTo>
                    <a:pt x="105" y="57"/>
                    <a:pt x="104" y="54"/>
                    <a:pt x="104" y="54"/>
                  </a:cubicBezTo>
                  <a:cubicBezTo>
                    <a:pt x="104" y="51"/>
                    <a:pt x="104" y="51"/>
                    <a:pt x="104" y="51"/>
                  </a:cubicBezTo>
                  <a:cubicBezTo>
                    <a:pt x="106" y="50"/>
                    <a:pt x="106" y="50"/>
                    <a:pt x="106" y="50"/>
                  </a:cubicBezTo>
                  <a:cubicBezTo>
                    <a:pt x="103" y="47"/>
                    <a:pt x="103" y="47"/>
                    <a:pt x="103" y="47"/>
                  </a:cubicBezTo>
                  <a:cubicBezTo>
                    <a:pt x="103" y="47"/>
                    <a:pt x="103" y="44"/>
                    <a:pt x="104" y="43"/>
                  </a:cubicBezTo>
                  <a:cubicBezTo>
                    <a:pt x="105" y="43"/>
                    <a:pt x="105" y="41"/>
                    <a:pt x="105" y="41"/>
                  </a:cubicBezTo>
                  <a:cubicBezTo>
                    <a:pt x="102" y="41"/>
                    <a:pt x="102" y="41"/>
                    <a:pt x="102" y="41"/>
                  </a:cubicBezTo>
                  <a:cubicBezTo>
                    <a:pt x="102" y="41"/>
                    <a:pt x="101" y="41"/>
                    <a:pt x="101" y="39"/>
                  </a:cubicBezTo>
                  <a:cubicBezTo>
                    <a:pt x="102" y="37"/>
                    <a:pt x="102" y="36"/>
                    <a:pt x="102" y="36"/>
                  </a:cubicBezTo>
                  <a:cubicBezTo>
                    <a:pt x="98" y="36"/>
                    <a:pt x="98" y="36"/>
                    <a:pt x="98" y="36"/>
                  </a:cubicBezTo>
                  <a:cubicBezTo>
                    <a:pt x="96" y="36"/>
                    <a:pt x="96" y="36"/>
                    <a:pt x="96" y="36"/>
                  </a:cubicBezTo>
                  <a:cubicBezTo>
                    <a:pt x="93" y="33"/>
                    <a:pt x="93" y="33"/>
                    <a:pt x="93" y="33"/>
                  </a:cubicBezTo>
                  <a:cubicBezTo>
                    <a:pt x="94" y="30"/>
                    <a:pt x="94" y="30"/>
                    <a:pt x="94" y="30"/>
                  </a:cubicBezTo>
                  <a:cubicBezTo>
                    <a:pt x="100" y="29"/>
                    <a:pt x="100" y="29"/>
                    <a:pt x="100" y="29"/>
                  </a:cubicBezTo>
                  <a:cubicBezTo>
                    <a:pt x="107" y="26"/>
                    <a:pt x="107" y="26"/>
                    <a:pt x="107" y="26"/>
                  </a:cubicBezTo>
                  <a:cubicBezTo>
                    <a:pt x="106" y="24"/>
                    <a:pt x="106" y="24"/>
                    <a:pt x="106" y="24"/>
                  </a:cubicBezTo>
                  <a:cubicBezTo>
                    <a:pt x="104" y="25"/>
                    <a:pt x="104" y="25"/>
                    <a:pt x="104" y="25"/>
                  </a:cubicBezTo>
                  <a:cubicBezTo>
                    <a:pt x="104" y="25"/>
                    <a:pt x="103" y="26"/>
                    <a:pt x="103" y="26"/>
                  </a:cubicBezTo>
                  <a:cubicBezTo>
                    <a:pt x="102" y="26"/>
                    <a:pt x="100" y="26"/>
                    <a:pt x="100" y="26"/>
                  </a:cubicBezTo>
                  <a:cubicBezTo>
                    <a:pt x="100" y="24"/>
                    <a:pt x="100" y="24"/>
                    <a:pt x="100" y="24"/>
                  </a:cubicBezTo>
                  <a:cubicBezTo>
                    <a:pt x="103" y="24"/>
                    <a:pt x="103" y="24"/>
                    <a:pt x="103" y="24"/>
                  </a:cubicBezTo>
                  <a:cubicBezTo>
                    <a:pt x="105" y="23"/>
                    <a:pt x="105" y="23"/>
                    <a:pt x="105" y="23"/>
                  </a:cubicBezTo>
                  <a:cubicBezTo>
                    <a:pt x="103" y="22"/>
                    <a:pt x="103" y="22"/>
                    <a:pt x="103" y="22"/>
                  </a:cubicBezTo>
                  <a:cubicBezTo>
                    <a:pt x="100" y="18"/>
                    <a:pt x="100" y="18"/>
                    <a:pt x="100" y="18"/>
                  </a:cubicBezTo>
                  <a:cubicBezTo>
                    <a:pt x="99" y="15"/>
                    <a:pt x="99" y="15"/>
                    <a:pt x="99" y="15"/>
                  </a:cubicBezTo>
                  <a:cubicBezTo>
                    <a:pt x="97" y="14"/>
                    <a:pt x="97" y="14"/>
                    <a:pt x="97" y="14"/>
                  </a:cubicBezTo>
                  <a:cubicBezTo>
                    <a:pt x="95" y="12"/>
                    <a:pt x="95" y="12"/>
                    <a:pt x="95" y="12"/>
                  </a:cubicBezTo>
                  <a:cubicBezTo>
                    <a:pt x="95" y="9"/>
                    <a:pt x="95" y="9"/>
                    <a:pt x="95" y="9"/>
                  </a:cubicBezTo>
                  <a:cubicBezTo>
                    <a:pt x="94" y="1"/>
                    <a:pt x="94" y="1"/>
                    <a:pt x="94" y="1"/>
                  </a:cubicBezTo>
                  <a:cubicBezTo>
                    <a:pt x="97" y="1"/>
                    <a:pt x="97" y="1"/>
                    <a:pt x="97" y="1"/>
                  </a:cubicBezTo>
                  <a:cubicBezTo>
                    <a:pt x="99" y="0"/>
                    <a:pt x="99" y="0"/>
                    <a:pt x="99" y="0"/>
                  </a:cubicBezTo>
                  <a:cubicBezTo>
                    <a:pt x="99" y="0"/>
                    <a:pt x="104" y="2"/>
                    <a:pt x="105" y="2"/>
                  </a:cubicBezTo>
                  <a:cubicBezTo>
                    <a:pt x="106" y="2"/>
                    <a:pt x="108" y="3"/>
                    <a:pt x="108" y="3"/>
                  </a:cubicBezTo>
                  <a:cubicBezTo>
                    <a:pt x="112" y="5"/>
                    <a:pt x="112" y="5"/>
                    <a:pt x="112" y="5"/>
                  </a:cubicBezTo>
                  <a:cubicBezTo>
                    <a:pt x="115" y="6"/>
                    <a:pt x="115" y="6"/>
                    <a:pt x="115" y="6"/>
                  </a:cubicBezTo>
                  <a:cubicBezTo>
                    <a:pt x="115" y="6"/>
                    <a:pt x="116" y="6"/>
                    <a:pt x="116" y="6"/>
                  </a:cubicBezTo>
                  <a:cubicBezTo>
                    <a:pt x="117" y="6"/>
                    <a:pt x="119" y="5"/>
                    <a:pt x="119" y="5"/>
                  </a:cubicBezTo>
                  <a:cubicBezTo>
                    <a:pt x="119" y="5"/>
                    <a:pt x="122" y="3"/>
                    <a:pt x="123" y="3"/>
                  </a:cubicBezTo>
                  <a:cubicBezTo>
                    <a:pt x="123" y="2"/>
                    <a:pt x="124" y="2"/>
                    <a:pt x="124" y="2"/>
                  </a:cubicBezTo>
                  <a:cubicBezTo>
                    <a:pt x="126" y="6"/>
                    <a:pt x="126" y="6"/>
                    <a:pt x="126" y="6"/>
                  </a:cubicBezTo>
                  <a:cubicBezTo>
                    <a:pt x="128" y="4"/>
                    <a:pt x="128" y="4"/>
                    <a:pt x="128" y="4"/>
                  </a:cubicBezTo>
                  <a:cubicBezTo>
                    <a:pt x="129" y="2"/>
                    <a:pt x="129" y="2"/>
                    <a:pt x="129" y="2"/>
                  </a:cubicBezTo>
                  <a:cubicBezTo>
                    <a:pt x="137" y="11"/>
                    <a:pt x="137" y="11"/>
                    <a:pt x="137" y="11"/>
                  </a:cubicBezTo>
                  <a:cubicBezTo>
                    <a:pt x="138" y="15"/>
                    <a:pt x="138" y="15"/>
                    <a:pt x="138" y="15"/>
                  </a:cubicBezTo>
                  <a:cubicBezTo>
                    <a:pt x="138" y="15"/>
                    <a:pt x="138" y="18"/>
                    <a:pt x="138" y="18"/>
                  </a:cubicBezTo>
                  <a:cubicBezTo>
                    <a:pt x="137" y="18"/>
                    <a:pt x="136" y="22"/>
                    <a:pt x="136" y="22"/>
                  </a:cubicBezTo>
                  <a:cubicBezTo>
                    <a:pt x="136" y="25"/>
                    <a:pt x="136" y="25"/>
                    <a:pt x="136" y="25"/>
                  </a:cubicBezTo>
                  <a:cubicBezTo>
                    <a:pt x="138" y="26"/>
                    <a:pt x="138" y="26"/>
                    <a:pt x="138" y="26"/>
                  </a:cubicBezTo>
                  <a:cubicBezTo>
                    <a:pt x="141" y="26"/>
                    <a:pt x="141" y="26"/>
                    <a:pt x="141" y="26"/>
                  </a:cubicBezTo>
                  <a:cubicBezTo>
                    <a:pt x="143" y="28"/>
                    <a:pt x="143" y="28"/>
                    <a:pt x="143" y="28"/>
                  </a:cubicBezTo>
                  <a:cubicBezTo>
                    <a:pt x="144" y="29"/>
                    <a:pt x="144" y="29"/>
                    <a:pt x="144" y="29"/>
                  </a:cubicBezTo>
                  <a:cubicBezTo>
                    <a:pt x="147" y="29"/>
                    <a:pt x="147" y="29"/>
                    <a:pt x="147" y="29"/>
                  </a:cubicBezTo>
                  <a:cubicBezTo>
                    <a:pt x="148" y="28"/>
                    <a:pt x="148" y="28"/>
                    <a:pt x="148" y="28"/>
                  </a:cubicBezTo>
                  <a:cubicBezTo>
                    <a:pt x="152" y="29"/>
                    <a:pt x="152" y="29"/>
                    <a:pt x="152" y="29"/>
                  </a:cubicBezTo>
                  <a:cubicBezTo>
                    <a:pt x="155" y="31"/>
                    <a:pt x="155" y="31"/>
                    <a:pt x="155" y="31"/>
                  </a:cubicBezTo>
                  <a:cubicBezTo>
                    <a:pt x="158" y="33"/>
                    <a:pt x="158" y="33"/>
                    <a:pt x="158" y="33"/>
                  </a:cubicBezTo>
                  <a:cubicBezTo>
                    <a:pt x="163" y="35"/>
                    <a:pt x="163" y="35"/>
                    <a:pt x="163" y="35"/>
                  </a:cubicBezTo>
                  <a:cubicBezTo>
                    <a:pt x="164" y="32"/>
                    <a:pt x="164" y="32"/>
                    <a:pt x="164" y="32"/>
                  </a:cubicBezTo>
                  <a:cubicBezTo>
                    <a:pt x="165" y="31"/>
                    <a:pt x="165" y="31"/>
                    <a:pt x="165" y="31"/>
                  </a:cubicBezTo>
                  <a:cubicBezTo>
                    <a:pt x="168" y="31"/>
                    <a:pt x="168" y="31"/>
                    <a:pt x="168" y="31"/>
                  </a:cubicBezTo>
                  <a:cubicBezTo>
                    <a:pt x="170" y="30"/>
                    <a:pt x="170" y="30"/>
                    <a:pt x="170" y="30"/>
                  </a:cubicBezTo>
                  <a:cubicBezTo>
                    <a:pt x="171" y="29"/>
                    <a:pt x="171" y="29"/>
                    <a:pt x="171" y="29"/>
                  </a:cubicBezTo>
                  <a:cubicBezTo>
                    <a:pt x="168" y="26"/>
                    <a:pt x="168" y="26"/>
                    <a:pt x="168" y="26"/>
                  </a:cubicBezTo>
                  <a:cubicBezTo>
                    <a:pt x="168" y="23"/>
                    <a:pt x="168" y="23"/>
                    <a:pt x="168" y="23"/>
                  </a:cubicBezTo>
                  <a:cubicBezTo>
                    <a:pt x="168" y="23"/>
                    <a:pt x="170" y="21"/>
                    <a:pt x="170" y="21"/>
                  </a:cubicBezTo>
                  <a:cubicBezTo>
                    <a:pt x="171" y="21"/>
                    <a:pt x="175" y="22"/>
                    <a:pt x="175" y="22"/>
                  </a:cubicBezTo>
                  <a:cubicBezTo>
                    <a:pt x="176" y="25"/>
                    <a:pt x="176" y="25"/>
                    <a:pt x="176" y="25"/>
                  </a:cubicBezTo>
                  <a:cubicBezTo>
                    <a:pt x="177" y="28"/>
                    <a:pt x="177" y="28"/>
                    <a:pt x="177" y="28"/>
                  </a:cubicBezTo>
                  <a:cubicBezTo>
                    <a:pt x="173" y="29"/>
                    <a:pt x="173" y="29"/>
                    <a:pt x="173" y="29"/>
                  </a:cubicBezTo>
                  <a:cubicBezTo>
                    <a:pt x="172" y="31"/>
                    <a:pt x="172" y="31"/>
                    <a:pt x="172" y="31"/>
                  </a:cubicBezTo>
                  <a:cubicBezTo>
                    <a:pt x="172" y="35"/>
                    <a:pt x="172" y="35"/>
                    <a:pt x="172" y="35"/>
                  </a:cubicBezTo>
                  <a:cubicBezTo>
                    <a:pt x="172" y="39"/>
                    <a:pt x="172" y="39"/>
                    <a:pt x="172" y="39"/>
                  </a:cubicBezTo>
                  <a:cubicBezTo>
                    <a:pt x="172" y="39"/>
                    <a:pt x="172" y="41"/>
                    <a:pt x="171" y="41"/>
                  </a:cubicBezTo>
                  <a:cubicBezTo>
                    <a:pt x="170" y="42"/>
                    <a:pt x="168" y="42"/>
                    <a:pt x="168" y="42"/>
                  </a:cubicBezTo>
                  <a:cubicBezTo>
                    <a:pt x="168" y="44"/>
                    <a:pt x="168" y="44"/>
                    <a:pt x="168" y="44"/>
                  </a:cubicBezTo>
                  <a:cubicBezTo>
                    <a:pt x="165" y="46"/>
                    <a:pt x="165" y="46"/>
                    <a:pt x="165" y="46"/>
                  </a:cubicBezTo>
                  <a:cubicBezTo>
                    <a:pt x="162" y="46"/>
                    <a:pt x="162" y="46"/>
                    <a:pt x="162" y="46"/>
                  </a:cubicBezTo>
                  <a:cubicBezTo>
                    <a:pt x="161" y="47"/>
                    <a:pt x="161" y="47"/>
                    <a:pt x="161" y="47"/>
                  </a:cubicBezTo>
                  <a:cubicBezTo>
                    <a:pt x="162" y="50"/>
                    <a:pt x="162" y="50"/>
                    <a:pt x="162" y="50"/>
                  </a:cubicBezTo>
                  <a:cubicBezTo>
                    <a:pt x="164" y="52"/>
                    <a:pt x="164" y="52"/>
                    <a:pt x="164" y="52"/>
                  </a:cubicBezTo>
                  <a:cubicBezTo>
                    <a:pt x="167" y="53"/>
                    <a:pt x="167" y="53"/>
                    <a:pt x="167" y="53"/>
                  </a:cubicBezTo>
                  <a:cubicBezTo>
                    <a:pt x="169" y="52"/>
                    <a:pt x="169" y="52"/>
                    <a:pt x="169" y="52"/>
                  </a:cubicBezTo>
                  <a:cubicBezTo>
                    <a:pt x="170" y="50"/>
                    <a:pt x="170" y="50"/>
                    <a:pt x="170" y="50"/>
                  </a:cubicBezTo>
                  <a:cubicBezTo>
                    <a:pt x="173" y="49"/>
                    <a:pt x="173" y="49"/>
                    <a:pt x="173" y="49"/>
                  </a:cubicBezTo>
                  <a:cubicBezTo>
                    <a:pt x="177" y="51"/>
                    <a:pt x="177" y="51"/>
                    <a:pt x="177" y="51"/>
                  </a:cubicBezTo>
                  <a:cubicBezTo>
                    <a:pt x="178" y="53"/>
                    <a:pt x="178" y="53"/>
                    <a:pt x="178" y="53"/>
                  </a:cubicBezTo>
                  <a:cubicBezTo>
                    <a:pt x="178" y="53"/>
                    <a:pt x="182" y="53"/>
                    <a:pt x="182" y="53"/>
                  </a:cubicBezTo>
                  <a:cubicBezTo>
                    <a:pt x="182" y="53"/>
                    <a:pt x="183" y="50"/>
                    <a:pt x="183" y="50"/>
                  </a:cubicBezTo>
                  <a:cubicBezTo>
                    <a:pt x="183" y="50"/>
                    <a:pt x="184" y="48"/>
                    <a:pt x="185" y="48"/>
                  </a:cubicBezTo>
                  <a:cubicBezTo>
                    <a:pt x="186" y="48"/>
                    <a:pt x="187" y="46"/>
                    <a:pt x="188" y="46"/>
                  </a:cubicBezTo>
                  <a:cubicBezTo>
                    <a:pt x="188" y="45"/>
                    <a:pt x="189" y="43"/>
                    <a:pt x="189" y="43"/>
                  </a:cubicBezTo>
                  <a:cubicBezTo>
                    <a:pt x="189" y="43"/>
                    <a:pt x="191" y="42"/>
                    <a:pt x="192" y="42"/>
                  </a:cubicBezTo>
                  <a:cubicBezTo>
                    <a:pt x="193" y="42"/>
                    <a:pt x="199" y="41"/>
                    <a:pt x="199" y="41"/>
                  </a:cubicBezTo>
                  <a:cubicBezTo>
                    <a:pt x="199" y="41"/>
                    <a:pt x="203" y="40"/>
                    <a:pt x="204" y="39"/>
                  </a:cubicBezTo>
                  <a:cubicBezTo>
                    <a:pt x="204" y="39"/>
                    <a:pt x="208" y="36"/>
                    <a:pt x="208" y="36"/>
                  </a:cubicBezTo>
                  <a:cubicBezTo>
                    <a:pt x="209" y="33"/>
                    <a:pt x="209" y="33"/>
                    <a:pt x="209" y="33"/>
                  </a:cubicBezTo>
                  <a:cubicBezTo>
                    <a:pt x="212" y="30"/>
                    <a:pt x="212" y="30"/>
                    <a:pt x="212" y="30"/>
                  </a:cubicBezTo>
                  <a:cubicBezTo>
                    <a:pt x="212" y="30"/>
                    <a:pt x="213" y="30"/>
                    <a:pt x="213" y="29"/>
                  </a:cubicBezTo>
                  <a:cubicBezTo>
                    <a:pt x="213" y="28"/>
                    <a:pt x="214" y="25"/>
                    <a:pt x="214" y="25"/>
                  </a:cubicBezTo>
                  <a:cubicBezTo>
                    <a:pt x="216" y="24"/>
                    <a:pt x="216" y="24"/>
                    <a:pt x="216" y="24"/>
                  </a:cubicBezTo>
                  <a:cubicBezTo>
                    <a:pt x="216" y="24"/>
                    <a:pt x="218" y="25"/>
                    <a:pt x="218" y="26"/>
                  </a:cubicBezTo>
                  <a:cubicBezTo>
                    <a:pt x="218" y="26"/>
                    <a:pt x="217" y="28"/>
                    <a:pt x="217" y="28"/>
                  </a:cubicBezTo>
                  <a:cubicBezTo>
                    <a:pt x="217" y="28"/>
                    <a:pt x="215" y="29"/>
                    <a:pt x="214" y="30"/>
                  </a:cubicBezTo>
                  <a:cubicBezTo>
                    <a:pt x="214" y="30"/>
                    <a:pt x="214" y="32"/>
                    <a:pt x="214" y="32"/>
                  </a:cubicBezTo>
                  <a:cubicBezTo>
                    <a:pt x="216" y="30"/>
                    <a:pt x="216" y="30"/>
                    <a:pt x="216" y="30"/>
                  </a:cubicBezTo>
                  <a:cubicBezTo>
                    <a:pt x="216" y="30"/>
                    <a:pt x="217" y="29"/>
                    <a:pt x="217" y="29"/>
                  </a:cubicBezTo>
                  <a:cubicBezTo>
                    <a:pt x="217" y="29"/>
                    <a:pt x="221" y="28"/>
                    <a:pt x="221" y="28"/>
                  </a:cubicBezTo>
                  <a:cubicBezTo>
                    <a:pt x="221" y="28"/>
                    <a:pt x="223" y="29"/>
                    <a:pt x="223" y="29"/>
                  </a:cubicBezTo>
                  <a:cubicBezTo>
                    <a:pt x="223" y="29"/>
                    <a:pt x="225" y="30"/>
                    <a:pt x="225" y="30"/>
                  </a:cubicBezTo>
                  <a:cubicBezTo>
                    <a:pt x="229" y="29"/>
                    <a:pt x="229" y="29"/>
                    <a:pt x="229" y="29"/>
                  </a:cubicBezTo>
                  <a:cubicBezTo>
                    <a:pt x="229" y="27"/>
                    <a:pt x="229" y="27"/>
                    <a:pt x="229" y="27"/>
                  </a:cubicBezTo>
                  <a:cubicBezTo>
                    <a:pt x="229" y="27"/>
                    <a:pt x="229" y="26"/>
                    <a:pt x="230" y="26"/>
                  </a:cubicBezTo>
                  <a:cubicBezTo>
                    <a:pt x="231" y="25"/>
                    <a:pt x="233" y="24"/>
                    <a:pt x="233" y="24"/>
                  </a:cubicBezTo>
                  <a:cubicBezTo>
                    <a:pt x="233" y="24"/>
                    <a:pt x="233" y="22"/>
                    <a:pt x="233" y="21"/>
                  </a:cubicBezTo>
                  <a:cubicBezTo>
                    <a:pt x="233" y="21"/>
                    <a:pt x="234" y="19"/>
                    <a:pt x="234" y="19"/>
                  </a:cubicBezTo>
                  <a:cubicBezTo>
                    <a:pt x="234" y="19"/>
                    <a:pt x="234" y="19"/>
                    <a:pt x="234" y="19"/>
                  </a:cubicBezTo>
                  <a:cubicBezTo>
                    <a:pt x="234" y="19"/>
                    <a:pt x="236" y="18"/>
                    <a:pt x="236" y="18"/>
                  </a:cubicBezTo>
                  <a:cubicBezTo>
                    <a:pt x="236" y="18"/>
                    <a:pt x="237" y="15"/>
                    <a:pt x="237" y="15"/>
                  </a:cubicBezTo>
                  <a:cubicBezTo>
                    <a:pt x="237" y="15"/>
                    <a:pt x="237" y="14"/>
                    <a:pt x="238" y="14"/>
                  </a:cubicBezTo>
                  <a:cubicBezTo>
                    <a:pt x="238" y="14"/>
                    <a:pt x="240" y="12"/>
                    <a:pt x="240" y="12"/>
                  </a:cubicBezTo>
                  <a:cubicBezTo>
                    <a:pt x="241" y="11"/>
                    <a:pt x="241" y="11"/>
                    <a:pt x="242" y="11"/>
                  </a:cubicBezTo>
                  <a:cubicBezTo>
                    <a:pt x="242" y="11"/>
                    <a:pt x="243" y="13"/>
                    <a:pt x="243" y="13"/>
                  </a:cubicBezTo>
                  <a:cubicBezTo>
                    <a:pt x="243" y="13"/>
                    <a:pt x="243" y="14"/>
                    <a:pt x="242" y="15"/>
                  </a:cubicBezTo>
                  <a:cubicBezTo>
                    <a:pt x="241" y="15"/>
                    <a:pt x="240" y="16"/>
                    <a:pt x="240" y="16"/>
                  </a:cubicBezTo>
                  <a:cubicBezTo>
                    <a:pt x="240" y="16"/>
                    <a:pt x="242" y="18"/>
                    <a:pt x="242" y="18"/>
                  </a:cubicBezTo>
                  <a:cubicBezTo>
                    <a:pt x="242" y="18"/>
                    <a:pt x="243" y="19"/>
                    <a:pt x="243" y="19"/>
                  </a:cubicBezTo>
                  <a:cubicBezTo>
                    <a:pt x="243" y="20"/>
                    <a:pt x="242" y="21"/>
                    <a:pt x="242" y="21"/>
                  </a:cubicBezTo>
                  <a:cubicBezTo>
                    <a:pt x="243" y="21"/>
                    <a:pt x="246" y="20"/>
                    <a:pt x="246" y="20"/>
                  </a:cubicBezTo>
                  <a:cubicBezTo>
                    <a:pt x="246" y="20"/>
                    <a:pt x="246" y="18"/>
                    <a:pt x="246" y="18"/>
                  </a:cubicBezTo>
                  <a:cubicBezTo>
                    <a:pt x="246" y="18"/>
                    <a:pt x="248" y="16"/>
                    <a:pt x="248" y="16"/>
                  </a:cubicBezTo>
                  <a:cubicBezTo>
                    <a:pt x="249" y="16"/>
                    <a:pt x="251" y="17"/>
                    <a:pt x="251" y="17"/>
                  </a:cubicBezTo>
                  <a:cubicBezTo>
                    <a:pt x="251" y="17"/>
                    <a:pt x="251" y="18"/>
                    <a:pt x="251" y="19"/>
                  </a:cubicBezTo>
                  <a:cubicBezTo>
                    <a:pt x="250" y="19"/>
                    <a:pt x="248" y="21"/>
                    <a:pt x="248" y="21"/>
                  </a:cubicBezTo>
                  <a:cubicBezTo>
                    <a:pt x="248" y="22"/>
                    <a:pt x="247" y="22"/>
                    <a:pt x="248" y="22"/>
                  </a:cubicBezTo>
                  <a:cubicBezTo>
                    <a:pt x="248" y="23"/>
                    <a:pt x="250" y="25"/>
                    <a:pt x="250" y="25"/>
                  </a:cubicBezTo>
                  <a:cubicBezTo>
                    <a:pt x="253" y="27"/>
                    <a:pt x="253" y="27"/>
                    <a:pt x="253" y="27"/>
                  </a:cubicBezTo>
                  <a:cubicBezTo>
                    <a:pt x="253" y="27"/>
                    <a:pt x="253" y="28"/>
                    <a:pt x="253" y="29"/>
                  </a:cubicBezTo>
                  <a:cubicBezTo>
                    <a:pt x="253" y="29"/>
                    <a:pt x="248" y="29"/>
                    <a:pt x="248" y="29"/>
                  </a:cubicBezTo>
                  <a:cubicBezTo>
                    <a:pt x="248" y="29"/>
                    <a:pt x="248" y="29"/>
                    <a:pt x="247" y="30"/>
                  </a:cubicBezTo>
                  <a:cubicBezTo>
                    <a:pt x="247" y="30"/>
                    <a:pt x="246" y="31"/>
                    <a:pt x="244" y="32"/>
                  </a:cubicBezTo>
                  <a:cubicBezTo>
                    <a:pt x="242" y="32"/>
                    <a:pt x="242" y="32"/>
                    <a:pt x="242" y="33"/>
                  </a:cubicBezTo>
                  <a:cubicBezTo>
                    <a:pt x="242" y="34"/>
                    <a:pt x="241" y="35"/>
                    <a:pt x="242" y="36"/>
                  </a:cubicBezTo>
                  <a:cubicBezTo>
                    <a:pt x="243" y="37"/>
                    <a:pt x="245" y="38"/>
                    <a:pt x="245" y="38"/>
                  </a:cubicBezTo>
                  <a:cubicBezTo>
                    <a:pt x="245" y="38"/>
                    <a:pt x="250" y="40"/>
                    <a:pt x="250" y="39"/>
                  </a:cubicBezTo>
                  <a:cubicBezTo>
                    <a:pt x="250" y="39"/>
                    <a:pt x="257" y="39"/>
                    <a:pt x="257" y="39"/>
                  </a:cubicBezTo>
                  <a:cubicBezTo>
                    <a:pt x="260" y="39"/>
                    <a:pt x="260" y="39"/>
                    <a:pt x="260" y="39"/>
                  </a:cubicBezTo>
                  <a:cubicBezTo>
                    <a:pt x="260" y="39"/>
                    <a:pt x="261" y="41"/>
                    <a:pt x="262" y="42"/>
                  </a:cubicBezTo>
                  <a:cubicBezTo>
                    <a:pt x="262" y="42"/>
                    <a:pt x="266" y="45"/>
                    <a:pt x="266" y="45"/>
                  </a:cubicBezTo>
                  <a:cubicBezTo>
                    <a:pt x="268" y="45"/>
                    <a:pt x="268" y="45"/>
                    <a:pt x="268" y="45"/>
                  </a:cubicBezTo>
                  <a:cubicBezTo>
                    <a:pt x="269" y="49"/>
                    <a:pt x="269" y="49"/>
                    <a:pt x="269" y="49"/>
                  </a:cubicBezTo>
                  <a:cubicBezTo>
                    <a:pt x="268" y="52"/>
                    <a:pt x="268" y="52"/>
                    <a:pt x="268" y="52"/>
                  </a:cubicBezTo>
                  <a:cubicBezTo>
                    <a:pt x="265" y="53"/>
                    <a:pt x="265" y="53"/>
                    <a:pt x="265" y="53"/>
                  </a:cubicBezTo>
                  <a:cubicBezTo>
                    <a:pt x="261" y="56"/>
                    <a:pt x="261" y="56"/>
                    <a:pt x="261" y="56"/>
                  </a:cubicBezTo>
                  <a:cubicBezTo>
                    <a:pt x="259" y="55"/>
                    <a:pt x="259" y="55"/>
                    <a:pt x="259" y="55"/>
                  </a:cubicBezTo>
                  <a:cubicBezTo>
                    <a:pt x="259" y="55"/>
                    <a:pt x="261" y="57"/>
                    <a:pt x="262" y="57"/>
                  </a:cubicBezTo>
                  <a:cubicBezTo>
                    <a:pt x="263" y="57"/>
                    <a:pt x="264" y="58"/>
                    <a:pt x="264" y="58"/>
                  </a:cubicBezTo>
                  <a:cubicBezTo>
                    <a:pt x="265" y="58"/>
                    <a:pt x="269" y="58"/>
                    <a:pt x="273" y="58"/>
                  </a:cubicBezTo>
                  <a:cubicBezTo>
                    <a:pt x="273" y="59"/>
                    <a:pt x="273" y="59"/>
                    <a:pt x="273" y="60"/>
                  </a:cubicBezTo>
                  <a:cubicBezTo>
                    <a:pt x="274" y="61"/>
                    <a:pt x="275" y="65"/>
                    <a:pt x="275" y="66"/>
                  </a:cubicBezTo>
                  <a:cubicBezTo>
                    <a:pt x="275" y="66"/>
                    <a:pt x="276" y="70"/>
                    <a:pt x="278" y="73"/>
                  </a:cubicBezTo>
                  <a:cubicBezTo>
                    <a:pt x="281" y="77"/>
                    <a:pt x="280" y="78"/>
                    <a:pt x="280" y="78"/>
                  </a:cubicBezTo>
                  <a:cubicBezTo>
                    <a:pt x="280" y="87"/>
                    <a:pt x="280" y="87"/>
                    <a:pt x="280" y="87"/>
                  </a:cubicBezTo>
                  <a:cubicBezTo>
                    <a:pt x="280" y="95"/>
                    <a:pt x="280" y="95"/>
                    <a:pt x="280" y="95"/>
                  </a:cubicBezTo>
                  <a:cubicBezTo>
                    <a:pt x="275" y="99"/>
                    <a:pt x="275" y="99"/>
                    <a:pt x="275" y="99"/>
                  </a:cubicBezTo>
                  <a:cubicBezTo>
                    <a:pt x="273" y="108"/>
                    <a:pt x="273" y="108"/>
                    <a:pt x="273" y="108"/>
                  </a:cubicBezTo>
                  <a:cubicBezTo>
                    <a:pt x="273" y="108"/>
                    <a:pt x="274" y="109"/>
                    <a:pt x="275" y="109"/>
                  </a:cubicBezTo>
                  <a:cubicBezTo>
                    <a:pt x="276" y="110"/>
                    <a:pt x="279" y="113"/>
                    <a:pt x="279" y="113"/>
                  </a:cubicBezTo>
                  <a:cubicBezTo>
                    <a:pt x="280" y="114"/>
                    <a:pt x="286" y="117"/>
                    <a:pt x="289" y="118"/>
                  </a:cubicBezTo>
                  <a:cubicBezTo>
                    <a:pt x="292" y="120"/>
                    <a:pt x="291" y="125"/>
                    <a:pt x="291" y="125"/>
                  </a:cubicBezTo>
                  <a:cubicBezTo>
                    <a:pt x="289" y="132"/>
                    <a:pt x="289" y="132"/>
                    <a:pt x="289" y="132"/>
                  </a:cubicBezTo>
                  <a:cubicBezTo>
                    <a:pt x="289" y="132"/>
                    <a:pt x="290" y="136"/>
                    <a:pt x="292" y="136"/>
                  </a:cubicBezTo>
                  <a:cubicBezTo>
                    <a:pt x="293" y="135"/>
                    <a:pt x="294" y="141"/>
                    <a:pt x="294" y="141"/>
                  </a:cubicBezTo>
                  <a:cubicBezTo>
                    <a:pt x="294" y="141"/>
                    <a:pt x="295" y="147"/>
                    <a:pt x="295" y="148"/>
                  </a:cubicBezTo>
                  <a:cubicBezTo>
                    <a:pt x="294" y="149"/>
                    <a:pt x="295" y="150"/>
                    <a:pt x="295" y="150"/>
                  </a:cubicBezTo>
                  <a:cubicBezTo>
                    <a:pt x="297" y="154"/>
                    <a:pt x="297" y="154"/>
                    <a:pt x="297" y="154"/>
                  </a:cubicBezTo>
                  <a:cubicBezTo>
                    <a:pt x="297" y="154"/>
                    <a:pt x="296" y="157"/>
                    <a:pt x="295" y="158"/>
                  </a:cubicBezTo>
                  <a:cubicBezTo>
                    <a:pt x="295" y="160"/>
                    <a:pt x="294" y="162"/>
                    <a:pt x="294" y="162"/>
                  </a:cubicBezTo>
                  <a:cubicBezTo>
                    <a:pt x="295" y="165"/>
                    <a:pt x="295" y="165"/>
                    <a:pt x="295" y="165"/>
                  </a:cubicBezTo>
                  <a:cubicBezTo>
                    <a:pt x="299" y="170"/>
                    <a:pt x="299" y="170"/>
                    <a:pt x="299" y="170"/>
                  </a:cubicBezTo>
                  <a:cubicBezTo>
                    <a:pt x="299" y="175"/>
                    <a:pt x="299" y="175"/>
                    <a:pt x="299" y="175"/>
                  </a:cubicBezTo>
                  <a:cubicBezTo>
                    <a:pt x="299" y="178"/>
                    <a:pt x="299" y="178"/>
                    <a:pt x="299" y="178"/>
                  </a:cubicBezTo>
                  <a:cubicBezTo>
                    <a:pt x="299" y="178"/>
                    <a:pt x="302" y="179"/>
                    <a:pt x="303" y="179"/>
                  </a:cubicBezTo>
                  <a:cubicBezTo>
                    <a:pt x="304" y="179"/>
                    <a:pt x="306" y="181"/>
                    <a:pt x="306" y="181"/>
                  </a:cubicBezTo>
                  <a:cubicBezTo>
                    <a:pt x="306" y="181"/>
                    <a:pt x="306" y="183"/>
                    <a:pt x="306" y="184"/>
                  </a:cubicBezTo>
                  <a:cubicBezTo>
                    <a:pt x="306" y="184"/>
                    <a:pt x="309" y="188"/>
                    <a:pt x="309" y="188"/>
                  </a:cubicBezTo>
                  <a:cubicBezTo>
                    <a:pt x="310" y="189"/>
                    <a:pt x="312" y="192"/>
                    <a:pt x="312" y="192"/>
                  </a:cubicBezTo>
                  <a:cubicBezTo>
                    <a:pt x="312" y="192"/>
                    <a:pt x="312" y="194"/>
                    <a:pt x="309" y="197"/>
                  </a:cubicBezTo>
                  <a:cubicBezTo>
                    <a:pt x="307" y="200"/>
                    <a:pt x="308" y="200"/>
                    <a:pt x="308" y="201"/>
                  </a:cubicBezTo>
                  <a:cubicBezTo>
                    <a:pt x="308" y="202"/>
                    <a:pt x="309" y="204"/>
                    <a:pt x="309" y="204"/>
                  </a:cubicBezTo>
                  <a:cubicBezTo>
                    <a:pt x="309" y="204"/>
                    <a:pt x="308" y="205"/>
                    <a:pt x="307" y="206"/>
                  </a:cubicBezTo>
                  <a:cubicBezTo>
                    <a:pt x="307" y="206"/>
                    <a:pt x="306" y="208"/>
                    <a:pt x="306" y="210"/>
                  </a:cubicBezTo>
                  <a:cubicBezTo>
                    <a:pt x="302" y="213"/>
                    <a:pt x="302" y="213"/>
                    <a:pt x="302" y="213"/>
                  </a:cubicBezTo>
                  <a:cubicBezTo>
                    <a:pt x="302" y="213"/>
                    <a:pt x="302" y="213"/>
                    <a:pt x="301" y="214"/>
                  </a:cubicBezTo>
                  <a:cubicBezTo>
                    <a:pt x="301" y="213"/>
                    <a:pt x="300" y="213"/>
                    <a:pt x="299" y="213"/>
                  </a:cubicBezTo>
                  <a:cubicBezTo>
                    <a:pt x="298" y="212"/>
                    <a:pt x="297" y="211"/>
                    <a:pt x="297" y="211"/>
                  </a:cubicBezTo>
                  <a:cubicBezTo>
                    <a:pt x="297" y="211"/>
                    <a:pt x="297" y="209"/>
                    <a:pt x="297" y="207"/>
                  </a:cubicBezTo>
                  <a:cubicBezTo>
                    <a:pt x="297" y="205"/>
                    <a:pt x="297" y="206"/>
                    <a:pt x="297" y="205"/>
                  </a:cubicBezTo>
                  <a:cubicBezTo>
                    <a:pt x="296" y="204"/>
                    <a:pt x="294" y="203"/>
                    <a:pt x="292" y="202"/>
                  </a:cubicBezTo>
                  <a:cubicBezTo>
                    <a:pt x="290" y="202"/>
                    <a:pt x="286" y="202"/>
                    <a:pt x="285" y="203"/>
                  </a:cubicBezTo>
                  <a:cubicBezTo>
                    <a:pt x="285" y="203"/>
                    <a:pt x="285" y="207"/>
                    <a:pt x="285" y="207"/>
                  </a:cubicBezTo>
                  <a:cubicBezTo>
                    <a:pt x="287" y="210"/>
                    <a:pt x="287" y="210"/>
                    <a:pt x="287" y="210"/>
                  </a:cubicBezTo>
                  <a:cubicBezTo>
                    <a:pt x="286" y="212"/>
                    <a:pt x="286" y="212"/>
                    <a:pt x="286" y="212"/>
                  </a:cubicBezTo>
                  <a:cubicBezTo>
                    <a:pt x="286" y="212"/>
                    <a:pt x="277" y="214"/>
                    <a:pt x="274" y="214"/>
                  </a:cubicBezTo>
                  <a:cubicBezTo>
                    <a:pt x="271" y="214"/>
                    <a:pt x="272" y="216"/>
                    <a:pt x="272" y="216"/>
                  </a:cubicBezTo>
                  <a:cubicBezTo>
                    <a:pt x="270" y="220"/>
                    <a:pt x="270" y="220"/>
                    <a:pt x="270" y="220"/>
                  </a:cubicBezTo>
                  <a:cubicBezTo>
                    <a:pt x="268" y="222"/>
                    <a:pt x="268" y="222"/>
                    <a:pt x="268" y="222"/>
                  </a:cubicBezTo>
                  <a:cubicBezTo>
                    <a:pt x="262" y="224"/>
                    <a:pt x="262" y="224"/>
                    <a:pt x="262" y="224"/>
                  </a:cubicBezTo>
                  <a:cubicBezTo>
                    <a:pt x="262" y="224"/>
                    <a:pt x="256" y="229"/>
                    <a:pt x="255" y="229"/>
                  </a:cubicBezTo>
                  <a:cubicBezTo>
                    <a:pt x="251" y="232"/>
                    <a:pt x="251" y="232"/>
                    <a:pt x="251" y="232"/>
                  </a:cubicBezTo>
                  <a:cubicBezTo>
                    <a:pt x="251" y="232"/>
                    <a:pt x="250" y="232"/>
                    <a:pt x="247" y="234"/>
                  </a:cubicBezTo>
                  <a:cubicBezTo>
                    <a:pt x="243" y="235"/>
                    <a:pt x="245" y="237"/>
                    <a:pt x="244" y="238"/>
                  </a:cubicBezTo>
                  <a:cubicBezTo>
                    <a:pt x="244" y="240"/>
                    <a:pt x="243" y="240"/>
                    <a:pt x="241" y="241"/>
                  </a:cubicBezTo>
                  <a:cubicBezTo>
                    <a:pt x="240" y="241"/>
                    <a:pt x="237" y="240"/>
                    <a:pt x="235" y="240"/>
                  </a:cubicBezTo>
                  <a:cubicBezTo>
                    <a:pt x="234" y="240"/>
                    <a:pt x="231" y="242"/>
                    <a:pt x="229" y="242"/>
                  </a:cubicBezTo>
                  <a:cubicBezTo>
                    <a:pt x="226" y="242"/>
                    <a:pt x="226" y="242"/>
                    <a:pt x="226" y="242"/>
                  </a:cubicBezTo>
                  <a:cubicBezTo>
                    <a:pt x="222" y="247"/>
                    <a:pt x="222" y="247"/>
                    <a:pt x="222" y="247"/>
                  </a:cubicBezTo>
                  <a:cubicBezTo>
                    <a:pt x="219" y="253"/>
                    <a:pt x="219" y="253"/>
                    <a:pt x="219" y="253"/>
                  </a:cubicBezTo>
                  <a:cubicBezTo>
                    <a:pt x="218" y="250"/>
                    <a:pt x="218" y="250"/>
                    <a:pt x="218" y="250"/>
                  </a:cubicBezTo>
                  <a:cubicBezTo>
                    <a:pt x="217" y="246"/>
                    <a:pt x="217" y="246"/>
                    <a:pt x="217" y="246"/>
                  </a:cubicBezTo>
                  <a:cubicBezTo>
                    <a:pt x="212" y="246"/>
                    <a:pt x="212" y="246"/>
                    <a:pt x="212" y="246"/>
                  </a:cubicBezTo>
                  <a:cubicBezTo>
                    <a:pt x="213" y="249"/>
                    <a:pt x="213" y="249"/>
                    <a:pt x="213" y="249"/>
                  </a:cubicBezTo>
                  <a:cubicBezTo>
                    <a:pt x="213" y="249"/>
                    <a:pt x="215" y="256"/>
                    <a:pt x="216" y="257"/>
                  </a:cubicBezTo>
                  <a:cubicBezTo>
                    <a:pt x="217" y="258"/>
                    <a:pt x="218" y="258"/>
                    <a:pt x="220" y="259"/>
                  </a:cubicBezTo>
                  <a:cubicBezTo>
                    <a:pt x="223" y="261"/>
                    <a:pt x="223" y="261"/>
                    <a:pt x="226" y="263"/>
                  </a:cubicBezTo>
                  <a:cubicBezTo>
                    <a:pt x="229" y="265"/>
                    <a:pt x="228" y="267"/>
                    <a:pt x="228" y="268"/>
                  </a:cubicBezTo>
                  <a:cubicBezTo>
                    <a:pt x="228" y="270"/>
                    <a:pt x="228" y="270"/>
                    <a:pt x="226" y="272"/>
                  </a:cubicBezTo>
                  <a:cubicBezTo>
                    <a:pt x="224" y="275"/>
                    <a:pt x="226" y="277"/>
                    <a:pt x="226" y="277"/>
                  </a:cubicBezTo>
                  <a:cubicBezTo>
                    <a:pt x="226" y="277"/>
                    <a:pt x="227" y="279"/>
                    <a:pt x="229" y="281"/>
                  </a:cubicBezTo>
                  <a:cubicBezTo>
                    <a:pt x="231" y="283"/>
                    <a:pt x="230" y="284"/>
                    <a:pt x="231" y="287"/>
                  </a:cubicBezTo>
                  <a:cubicBezTo>
                    <a:pt x="231" y="290"/>
                    <a:pt x="231" y="289"/>
                    <a:pt x="233" y="292"/>
                  </a:cubicBezTo>
                  <a:cubicBezTo>
                    <a:pt x="235" y="294"/>
                    <a:pt x="234" y="293"/>
                    <a:pt x="236" y="295"/>
                  </a:cubicBezTo>
                  <a:cubicBezTo>
                    <a:pt x="238" y="297"/>
                    <a:pt x="238" y="298"/>
                    <a:pt x="238" y="298"/>
                  </a:cubicBezTo>
                  <a:cubicBezTo>
                    <a:pt x="238" y="298"/>
                    <a:pt x="244" y="296"/>
                    <a:pt x="246" y="298"/>
                  </a:cubicBezTo>
                  <a:cubicBezTo>
                    <a:pt x="248" y="300"/>
                    <a:pt x="247" y="299"/>
                    <a:pt x="251" y="302"/>
                  </a:cubicBezTo>
                  <a:cubicBezTo>
                    <a:pt x="254" y="306"/>
                    <a:pt x="251" y="304"/>
                    <a:pt x="252" y="307"/>
                  </a:cubicBezTo>
                  <a:cubicBezTo>
                    <a:pt x="253" y="309"/>
                    <a:pt x="254" y="308"/>
                    <a:pt x="254" y="308"/>
                  </a:cubicBezTo>
                  <a:cubicBezTo>
                    <a:pt x="254" y="308"/>
                    <a:pt x="255" y="309"/>
                    <a:pt x="257" y="309"/>
                  </a:cubicBezTo>
                  <a:cubicBezTo>
                    <a:pt x="259" y="309"/>
                    <a:pt x="259" y="311"/>
                    <a:pt x="259" y="313"/>
                  </a:cubicBezTo>
                  <a:cubicBezTo>
                    <a:pt x="260" y="315"/>
                    <a:pt x="260" y="315"/>
                    <a:pt x="262" y="317"/>
                  </a:cubicBezTo>
                  <a:cubicBezTo>
                    <a:pt x="263" y="318"/>
                    <a:pt x="264" y="317"/>
                    <a:pt x="267" y="316"/>
                  </a:cubicBezTo>
                  <a:cubicBezTo>
                    <a:pt x="269" y="316"/>
                    <a:pt x="268" y="318"/>
                    <a:pt x="268" y="319"/>
                  </a:cubicBezTo>
                  <a:cubicBezTo>
                    <a:pt x="268" y="320"/>
                    <a:pt x="270" y="320"/>
                    <a:pt x="272" y="321"/>
                  </a:cubicBezTo>
                  <a:cubicBezTo>
                    <a:pt x="274" y="322"/>
                    <a:pt x="273" y="322"/>
                    <a:pt x="275" y="324"/>
                  </a:cubicBezTo>
                  <a:cubicBezTo>
                    <a:pt x="275" y="324"/>
                    <a:pt x="275" y="324"/>
                    <a:pt x="275" y="325"/>
                  </a:cubicBezTo>
                  <a:close/>
                  <a:moveTo>
                    <a:pt x="55" y="394"/>
                  </a:moveTo>
                  <a:cubicBezTo>
                    <a:pt x="55" y="394"/>
                    <a:pt x="55" y="394"/>
                    <a:pt x="55" y="394"/>
                  </a:cubicBezTo>
                  <a:cubicBezTo>
                    <a:pt x="55" y="394"/>
                    <a:pt x="55" y="394"/>
                    <a:pt x="55" y="394"/>
                  </a:cubicBezTo>
                  <a:cubicBezTo>
                    <a:pt x="55" y="394"/>
                    <a:pt x="55" y="394"/>
                    <a:pt x="55" y="394"/>
                  </a:cubicBezTo>
                  <a:close/>
                  <a:moveTo>
                    <a:pt x="128" y="400"/>
                  </a:moveTo>
                  <a:cubicBezTo>
                    <a:pt x="128" y="400"/>
                    <a:pt x="128" y="400"/>
                    <a:pt x="128" y="400"/>
                  </a:cubicBezTo>
                  <a:cubicBezTo>
                    <a:pt x="128" y="400"/>
                    <a:pt x="128" y="400"/>
                    <a:pt x="128" y="400"/>
                  </a:cubicBezTo>
                  <a:cubicBezTo>
                    <a:pt x="128" y="400"/>
                    <a:pt x="128" y="400"/>
                    <a:pt x="128" y="400"/>
                  </a:cubicBezTo>
                  <a:cubicBezTo>
                    <a:pt x="128" y="400"/>
                    <a:pt x="128" y="400"/>
                    <a:pt x="128" y="400"/>
                  </a:cubicBezTo>
                  <a:close/>
                  <a:moveTo>
                    <a:pt x="312" y="204"/>
                  </a:moveTo>
                  <a:cubicBezTo>
                    <a:pt x="312" y="204"/>
                    <a:pt x="312" y="204"/>
                    <a:pt x="312" y="204"/>
                  </a:cubicBezTo>
                  <a:cubicBezTo>
                    <a:pt x="312" y="204"/>
                    <a:pt x="312" y="204"/>
                    <a:pt x="312" y="204"/>
                  </a:cubicBezTo>
                  <a:cubicBezTo>
                    <a:pt x="312" y="204"/>
                    <a:pt x="312" y="204"/>
                    <a:pt x="312" y="20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65" name="Freeform 80"/>
            <p:cNvSpPr>
              <a:spLocks noEditPoints="1"/>
            </p:cNvSpPr>
            <p:nvPr/>
          </p:nvSpPr>
          <p:spPr bwMode="auto">
            <a:xfrm>
              <a:off x="4736816" y="3211661"/>
              <a:ext cx="1121419" cy="1240147"/>
            </a:xfrm>
            <a:custGeom>
              <a:avLst/>
              <a:gdLst>
                <a:gd name="T0" fmla="*/ 372 w 492"/>
                <a:gd name="T1" fmla="*/ 536 h 561"/>
                <a:gd name="T2" fmla="*/ 338 w 492"/>
                <a:gd name="T3" fmla="*/ 556 h 561"/>
                <a:gd name="T4" fmla="*/ 272 w 492"/>
                <a:gd name="T5" fmla="*/ 521 h 561"/>
                <a:gd name="T6" fmla="*/ 260 w 492"/>
                <a:gd name="T7" fmla="*/ 489 h 561"/>
                <a:gd name="T8" fmla="*/ 318 w 492"/>
                <a:gd name="T9" fmla="*/ 489 h 561"/>
                <a:gd name="T10" fmla="*/ 376 w 492"/>
                <a:gd name="T11" fmla="*/ 476 h 561"/>
                <a:gd name="T12" fmla="*/ 403 w 492"/>
                <a:gd name="T13" fmla="*/ 478 h 561"/>
                <a:gd name="T14" fmla="*/ 442 w 492"/>
                <a:gd name="T15" fmla="*/ 422 h 561"/>
                <a:gd name="T16" fmla="*/ 411 w 492"/>
                <a:gd name="T17" fmla="*/ 385 h 561"/>
                <a:gd name="T18" fmla="*/ 455 w 492"/>
                <a:gd name="T19" fmla="*/ 350 h 561"/>
                <a:gd name="T20" fmla="*/ 490 w 492"/>
                <a:gd name="T21" fmla="*/ 351 h 561"/>
                <a:gd name="T22" fmla="*/ 379 w 492"/>
                <a:gd name="T23" fmla="*/ 295 h 561"/>
                <a:gd name="T24" fmla="*/ 340 w 492"/>
                <a:gd name="T25" fmla="*/ 271 h 561"/>
                <a:gd name="T26" fmla="*/ 275 w 492"/>
                <a:gd name="T27" fmla="*/ 186 h 561"/>
                <a:gd name="T28" fmla="*/ 218 w 492"/>
                <a:gd name="T29" fmla="*/ 109 h 561"/>
                <a:gd name="T30" fmla="*/ 247 w 492"/>
                <a:gd name="T31" fmla="*/ 78 h 561"/>
                <a:gd name="T32" fmla="*/ 267 w 492"/>
                <a:gd name="T33" fmla="*/ 63 h 561"/>
                <a:gd name="T34" fmla="*/ 262 w 492"/>
                <a:gd name="T35" fmla="*/ 56 h 561"/>
                <a:gd name="T36" fmla="*/ 258 w 492"/>
                <a:gd name="T37" fmla="*/ 46 h 561"/>
                <a:gd name="T38" fmla="*/ 267 w 492"/>
                <a:gd name="T39" fmla="*/ 30 h 561"/>
                <a:gd name="T40" fmla="*/ 212 w 492"/>
                <a:gd name="T41" fmla="*/ 15 h 561"/>
                <a:gd name="T42" fmla="*/ 185 w 492"/>
                <a:gd name="T43" fmla="*/ 4 h 561"/>
                <a:gd name="T44" fmla="*/ 148 w 492"/>
                <a:gd name="T45" fmla="*/ 15 h 561"/>
                <a:gd name="T46" fmla="*/ 148 w 492"/>
                <a:gd name="T47" fmla="*/ 26 h 561"/>
                <a:gd name="T48" fmla="*/ 139 w 492"/>
                <a:gd name="T49" fmla="*/ 27 h 561"/>
                <a:gd name="T50" fmla="*/ 132 w 492"/>
                <a:gd name="T51" fmla="*/ 34 h 561"/>
                <a:gd name="T52" fmla="*/ 136 w 492"/>
                <a:gd name="T53" fmla="*/ 46 h 561"/>
                <a:gd name="T54" fmla="*/ 129 w 492"/>
                <a:gd name="T55" fmla="*/ 40 h 561"/>
                <a:gd name="T56" fmla="*/ 114 w 492"/>
                <a:gd name="T57" fmla="*/ 45 h 561"/>
                <a:gd name="T58" fmla="*/ 104 w 492"/>
                <a:gd name="T59" fmla="*/ 34 h 561"/>
                <a:gd name="T60" fmla="*/ 101 w 492"/>
                <a:gd name="T61" fmla="*/ 47 h 561"/>
                <a:gd name="T62" fmla="*/ 94 w 492"/>
                <a:gd name="T63" fmla="*/ 61 h 561"/>
                <a:gd name="T64" fmla="*/ 89 w 492"/>
                <a:gd name="T65" fmla="*/ 71 h 561"/>
                <a:gd name="T66" fmla="*/ 87 w 492"/>
                <a:gd name="T67" fmla="*/ 58 h 561"/>
                <a:gd name="T68" fmla="*/ 73 w 492"/>
                <a:gd name="T69" fmla="*/ 51 h 561"/>
                <a:gd name="T70" fmla="*/ 65 w 492"/>
                <a:gd name="T71" fmla="*/ 39 h 561"/>
                <a:gd name="T72" fmla="*/ 58 w 492"/>
                <a:gd name="T73" fmla="*/ 51 h 561"/>
                <a:gd name="T74" fmla="*/ 50 w 492"/>
                <a:gd name="T75" fmla="*/ 63 h 561"/>
                <a:gd name="T76" fmla="*/ 35 w 492"/>
                <a:gd name="T77" fmla="*/ 63 h 561"/>
                <a:gd name="T78" fmla="*/ 19 w 492"/>
                <a:gd name="T79" fmla="*/ 69 h 561"/>
                <a:gd name="T80" fmla="*/ 18 w 492"/>
                <a:gd name="T81" fmla="*/ 100 h 561"/>
                <a:gd name="T82" fmla="*/ 14 w 492"/>
                <a:gd name="T83" fmla="*/ 134 h 561"/>
                <a:gd name="T84" fmla="*/ 31 w 492"/>
                <a:gd name="T85" fmla="*/ 180 h 561"/>
                <a:gd name="T86" fmla="*/ 86 w 492"/>
                <a:gd name="T87" fmla="*/ 147 h 561"/>
                <a:gd name="T88" fmla="*/ 139 w 492"/>
                <a:gd name="T89" fmla="*/ 179 h 561"/>
                <a:gd name="T90" fmla="*/ 162 w 492"/>
                <a:gd name="T91" fmla="*/ 237 h 561"/>
                <a:gd name="T92" fmla="*/ 207 w 492"/>
                <a:gd name="T93" fmla="*/ 276 h 561"/>
                <a:gd name="T94" fmla="*/ 251 w 492"/>
                <a:gd name="T95" fmla="*/ 307 h 561"/>
                <a:gd name="T96" fmla="*/ 289 w 492"/>
                <a:gd name="T97" fmla="*/ 317 h 561"/>
                <a:gd name="T98" fmla="*/ 334 w 492"/>
                <a:gd name="T99" fmla="*/ 346 h 561"/>
                <a:gd name="T100" fmla="*/ 357 w 492"/>
                <a:gd name="T101" fmla="*/ 374 h 561"/>
                <a:gd name="T102" fmla="*/ 395 w 492"/>
                <a:gd name="T103" fmla="*/ 418 h 561"/>
                <a:gd name="T104" fmla="*/ 390 w 492"/>
                <a:gd name="T105" fmla="*/ 463 h 561"/>
                <a:gd name="T106" fmla="*/ 75 w 492"/>
                <a:gd name="T107" fmla="*/ 342 h 561"/>
                <a:gd name="T108" fmla="*/ 126 w 492"/>
                <a:gd name="T109" fmla="*/ 355 h 561"/>
                <a:gd name="T110" fmla="*/ 113 w 492"/>
                <a:gd name="T111" fmla="*/ 441 h 561"/>
                <a:gd name="T112" fmla="*/ 71 w 492"/>
                <a:gd name="T113" fmla="*/ 446 h 561"/>
                <a:gd name="T114" fmla="*/ 73 w 492"/>
                <a:gd name="T115" fmla="*/ 395 h 561"/>
                <a:gd name="T116" fmla="*/ 57 w 492"/>
                <a:gd name="T117" fmla="*/ 358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2" h="561">
                  <a:moveTo>
                    <a:pt x="376" y="476"/>
                  </a:moveTo>
                  <a:cubicBezTo>
                    <a:pt x="377" y="483"/>
                    <a:pt x="377" y="483"/>
                    <a:pt x="377" y="483"/>
                  </a:cubicBezTo>
                  <a:cubicBezTo>
                    <a:pt x="377" y="483"/>
                    <a:pt x="371" y="493"/>
                    <a:pt x="371" y="494"/>
                  </a:cubicBezTo>
                  <a:cubicBezTo>
                    <a:pt x="371" y="495"/>
                    <a:pt x="369" y="499"/>
                    <a:pt x="367" y="502"/>
                  </a:cubicBezTo>
                  <a:cubicBezTo>
                    <a:pt x="366" y="504"/>
                    <a:pt x="360" y="512"/>
                    <a:pt x="360" y="512"/>
                  </a:cubicBezTo>
                  <a:cubicBezTo>
                    <a:pt x="360" y="512"/>
                    <a:pt x="360" y="515"/>
                    <a:pt x="362" y="517"/>
                  </a:cubicBezTo>
                  <a:cubicBezTo>
                    <a:pt x="363" y="519"/>
                    <a:pt x="366" y="522"/>
                    <a:pt x="366" y="525"/>
                  </a:cubicBezTo>
                  <a:cubicBezTo>
                    <a:pt x="366" y="527"/>
                    <a:pt x="371" y="530"/>
                    <a:pt x="371" y="530"/>
                  </a:cubicBezTo>
                  <a:cubicBezTo>
                    <a:pt x="372" y="536"/>
                    <a:pt x="372" y="536"/>
                    <a:pt x="372" y="536"/>
                  </a:cubicBezTo>
                  <a:cubicBezTo>
                    <a:pt x="372" y="536"/>
                    <a:pt x="375" y="539"/>
                    <a:pt x="375" y="540"/>
                  </a:cubicBezTo>
                  <a:cubicBezTo>
                    <a:pt x="374" y="541"/>
                    <a:pt x="369" y="546"/>
                    <a:pt x="369" y="546"/>
                  </a:cubicBezTo>
                  <a:cubicBezTo>
                    <a:pt x="368" y="552"/>
                    <a:pt x="368" y="552"/>
                    <a:pt x="368" y="552"/>
                  </a:cubicBezTo>
                  <a:cubicBezTo>
                    <a:pt x="368" y="555"/>
                    <a:pt x="368" y="555"/>
                    <a:pt x="368" y="555"/>
                  </a:cubicBezTo>
                  <a:cubicBezTo>
                    <a:pt x="368" y="555"/>
                    <a:pt x="369" y="555"/>
                    <a:pt x="368" y="558"/>
                  </a:cubicBezTo>
                  <a:cubicBezTo>
                    <a:pt x="367" y="560"/>
                    <a:pt x="367" y="560"/>
                    <a:pt x="366" y="560"/>
                  </a:cubicBezTo>
                  <a:cubicBezTo>
                    <a:pt x="365" y="561"/>
                    <a:pt x="355" y="560"/>
                    <a:pt x="355" y="560"/>
                  </a:cubicBezTo>
                  <a:cubicBezTo>
                    <a:pt x="345" y="558"/>
                    <a:pt x="345" y="558"/>
                    <a:pt x="345" y="558"/>
                  </a:cubicBezTo>
                  <a:cubicBezTo>
                    <a:pt x="345" y="558"/>
                    <a:pt x="340" y="557"/>
                    <a:pt x="338" y="556"/>
                  </a:cubicBezTo>
                  <a:cubicBezTo>
                    <a:pt x="337" y="555"/>
                    <a:pt x="335" y="554"/>
                    <a:pt x="335" y="554"/>
                  </a:cubicBezTo>
                  <a:cubicBezTo>
                    <a:pt x="332" y="545"/>
                    <a:pt x="332" y="545"/>
                    <a:pt x="332" y="545"/>
                  </a:cubicBezTo>
                  <a:cubicBezTo>
                    <a:pt x="324" y="544"/>
                    <a:pt x="324" y="544"/>
                    <a:pt x="324" y="544"/>
                  </a:cubicBezTo>
                  <a:cubicBezTo>
                    <a:pt x="304" y="541"/>
                    <a:pt x="304" y="541"/>
                    <a:pt x="304" y="541"/>
                  </a:cubicBezTo>
                  <a:cubicBezTo>
                    <a:pt x="304" y="541"/>
                    <a:pt x="297" y="535"/>
                    <a:pt x="296" y="534"/>
                  </a:cubicBezTo>
                  <a:cubicBezTo>
                    <a:pt x="294" y="533"/>
                    <a:pt x="292" y="530"/>
                    <a:pt x="292" y="530"/>
                  </a:cubicBezTo>
                  <a:cubicBezTo>
                    <a:pt x="288" y="529"/>
                    <a:pt x="288" y="529"/>
                    <a:pt x="288" y="529"/>
                  </a:cubicBezTo>
                  <a:cubicBezTo>
                    <a:pt x="280" y="521"/>
                    <a:pt x="280" y="521"/>
                    <a:pt x="280" y="521"/>
                  </a:cubicBezTo>
                  <a:cubicBezTo>
                    <a:pt x="272" y="521"/>
                    <a:pt x="272" y="521"/>
                    <a:pt x="272" y="521"/>
                  </a:cubicBezTo>
                  <a:cubicBezTo>
                    <a:pt x="266" y="517"/>
                    <a:pt x="266" y="517"/>
                    <a:pt x="266" y="517"/>
                  </a:cubicBezTo>
                  <a:cubicBezTo>
                    <a:pt x="259" y="517"/>
                    <a:pt x="259" y="517"/>
                    <a:pt x="259" y="517"/>
                  </a:cubicBezTo>
                  <a:cubicBezTo>
                    <a:pt x="259" y="517"/>
                    <a:pt x="254" y="516"/>
                    <a:pt x="254" y="515"/>
                  </a:cubicBezTo>
                  <a:cubicBezTo>
                    <a:pt x="253" y="513"/>
                    <a:pt x="247" y="510"/>
                    <a:pt x="247" y="510"/>
                  </a:cubicBezTo>
                  <a:cubicBezTo>
                    <a:pt x="247" y="510"/>
                    <a:pt x="247" y="504"/>
                    <a:pt x="247" y="503"/>
                  </a:cubicBezTo>
                  <a:cubicBezTo>
                    <a:pt x="247" y="502"/>
                    <a:pt x="248" y="492"/>
                    <a:pt x="248" y="492"/>
                  </a:cubicBezTo>
                  <a:cubicBezTo>
                    <a:pt x="252" y="487"/>
                    <a:pt x="252" y="487"/>
                    <a:pt x="252" y="487"/>
                  </a:cubicBezTo>
                  <a:cubicBezTo>
                    <a:pt x="258" y="485"/>
                    <a:pt x="258" y="485"/>
                    <a:pt x="258" y="485"/>
                  </a:cubicBezTo>
                  <a:cubicBezTo>
                    <a:pt x="260" y="489"/>
                    <a:pt x="260" y="489"/>
                    <a:pt x="260" y="489"/>
                  </a:cubicBezTo>
                  <a:cubicBezTo>
                    <a:pt x="267" y="492"/>
                    <a:pt x="267" y="492"/>
                    <a:pt x="267" y="492"/>
                  </a:cubicBezTo>
                  <a:cubicBezTo>
                    <a:pt x="271" y="489"/>
                    <a:pt x="271" y="489"/>
                    <a:pt x="271" y="489"/>
                  </a:cubicBezTo>
                  <a:cubicBezTo>
                    <a:pt x="273" y="483"/>
                    <a:pt x="273" y="483"/>
                    <a:pt x="273" y="483"/>
                  </a:cubicBezTo>
                  <a:cubicBezTo>
                    <a:pt x="279" y="481"/>
                    <a:pt x="279" y="481"/>
                    <a:pt x="279" y="481"/>
                  </a:cubicBezTo>
                  <a:cubicBezTo>
                    <a:pt x="286" y="484"/>
                    <a:pt x="286" y="484"/>
                    <a:pt x="286" y="484"/>
                  </a:cubicBezTo>
                  <a:cubicBezTo>
                    <a:pt x="291" y="489"/>
                    <a:pt x="291" y="489"/>
                    <a:pt x="291" y="489"/>
                  </a:cubicBezTo>
                  <a:cubicBezTo>
                    <a:pt x="301" y="492"/>
                    <a:pt x="301" y="492"/>
                    <a:pt x="301" y="492"/>
                  </a:cubicBezTo>
                  <a:cubicBezTo>
                    <a:pt x="310" y="490"/>
                    <a:pt x="310" y="490"/>
                    <a:pt x="310" y="490"/>
                  </a:cubicBezTo>
                  <a:cubicBezTo>
                    <a:pt x="318" y="489"/>
                    <a:pt x="318" y="489"/>
                    <a:pt x="318" y="489"/>
                  </a:cubicBezTo>
                  <a:cubicBezTo>
                    <a:pt x="318" y="489"/>
                    <a:pt x="322" y="489"/>
                    <a:pt x="324" y="489"/>
                  </a:cubicBezTo>
                  <a:cubicBezTo>
                    <a:pt x="325" y="488"/>
                    <a:pt x="331" y="486"/>
                    <a:pt x="331" y="486"/>
                  </a:cubicBezTo>
                  <a:cubicBezTo>
                    <a:pt x="341" y="483"/>
                    <a:pt x="341" y="483"/>
                    <a:pt x="341" y="483"/>
                  </a:cubicBezTo>
                  <a:cubicBezTo>
                    <a:pt x="347" y="475"/>
                    <a:pt x="347" y="475"/>
                    <a:pt x="347" y="475"/>
                  </a:cubicBezTo>
                  <a:cubicBezTo>
                    <a:pt x="355" y="478"/>
                    <a:pt x="355" y="478"/>
                    <a:pt x="355" y="478"/>
                  </a:cubicBezTo>
                  <a:cubicBezTo>
                    <a:pt x="362" y="479"/>
                    <a:pt x="362" y="479"/>
                    <a:pt x="362" y="479"/>
                  </a:cubicBezTo>
                  <a:cubicBezTo>
                    <a:pt x="365" y="474"/>
                    <a:pt x="365" y="474"/>
                    <a:pt x="365" y="474"/>
                  </a:cubicBezTo>
                  <a:cubicBezTo>
                    <a:pt x="372" y="470"/>
                    <a:pt x="372" y="470"/>
                    <a:pt x="372" y="470"/>
                  </a:cubicBezTo>
                  <a:cubicBezTo>
                    <a:pt x="376" y="476"/>
                    <a:pt x="376" y="476"/>
                    <a:pt x="376" y="476"/>
                  </a:cubicBezTo>
                  <a:close/>
                  <a:moveTo>
                    <a:pt x="388" y="469"/>
                  </a:moveTo>
                  <a:cubicBezTo>
                    <a:pt x="388" y="469"/>
                    <a:pt x="388" y="469"/>
                    <a:pt x="388" y="469"/>
                  </a:cubicBezTo>
                  <a:cubicBezTo>
                    <a:pt x="384" y="473"/>
                    <a:pt x="384" y="473"/>
                    <a:pt x="384" y="473"/>
                  </a:cubicBezTo>
                  <a:cubicBezTo>
                    <a:pt x="380" y="476"/>
                    <a:pt x="380" y="476"/>
                    <a:pt x="380" y="476"/>
                  </a:cubicBezTo>
                  <a:cubicBezTo>
                    <a:pt x="380" y="476"/>
                    <a:pt x="381" y="480"/>
                    <a:pt x="381" y="482"/>
                  </a:cubicBezTo>
                  <a:cubicBezTo>
                    <a:pt x="382" y="484"/>
                    <a:pt x="385" y="489"/>
                    <a:pt x="385" y="489"/>
                  </a:cubicBezTo>
                  <a:cubicBezTo>
                    <a:pt x="395" y="489"/>
                    <a:pt x="395" y="489"/>
                    <a:pt x="395" y="489"/>
                  </a:cubicBezTo>
                  <a:cubicBezTo>
                    <a:pt x="402" y="485"/>
                    <a:pt x="402" y="485"/>
                    <a:pt x="402" y="485"/>
                  </a:cubicBezTo>
                  <a:cubicBezTo>
                    <a:pt x="403" y="478"/>
                    <a:pt x="403" y="478"/>
                    <a:pt x="403" y="478"/>
                  </a:cubicBezTo>
                  <a:cubicBezTo>
                    <a:pt x="406" y="471"/>
                    <a:pt x="406" y="471"/>
                    <a:pt x="406" y="471"/>
                  </a:cubicBezTo>
                  <a:cubicBezTo>
                    <a:pt x="412" y="467"/>
                    <a:pt x="412" y="467"/>
                    <a:pt x="412" y="467"/>
                  </a:cubicBezTo>
                  <a:cubicBezTo>
                    <a:pt x="417" y="462"/>
                    <a:pt x="417" y="462"/>
                    <a:pt x="417" y="462"/>
                  </a:cubicBezTo>
                  <a:cubicBezTo>
                    <a:pt x="420" y="457"/>
                    <a:pt x="420" y="457"/>
                    <a:pt x="420" y="457"/>
                  </a:cubicBezTo>
                  <a:cubicBezTo>
                    <a:pt x="421" y="444"/>
                    <a:pt x="421" y="444"/>
                    <a:pt x="421" y="444"/>
                  </a:cubicBezTo>
                  <a:cubicBezTo>
                    <a:pt x="424" y="434"/>
                    <a:pt x="424" y="434"/>
                    <a:pt x="424" y="434"/>
                  </a:cubicBezTo>
                  <a:cubicBezTo>
                    <a:pt x="440" y="428"/>
                    <a:pt x="440" y="428"/>
                    <a:pt x="440" y="428"/>
                  </a:cubicBezTo>
                  <a:cubicBezTo>
                    <a:pt x="443" y="426"/>
                    <a:pt x="443" y="426"/>
                    <a:pt x="443" y="426"/>
                  </a:cubicBezTo>
                  <a:cubicBezTo>
                    <a:pt x="443" y="426"/>
                    <a:pt x="443" y="424"/>
                    <a:pt x="442" y="422"/>
                  </a:cubicBezTo>
                  <a:cubicBezTo>
                    <a:pt x="442" y="421"/>
                    <a:pt x="439" y="418"/>
                    <a:pt x="439" y="418"/>
                  </a:cubicBezTo>
                  <a:cubicBezTo>
                    <a:pt x="439" y="418"/>
                    <a:pt x="440" y="415"/>
                    <a:pt x="440" y="414"/>
                  </a:cubicBezTo>
                  <a:cubicBezTo>
                    <a:pt x="440" y="413"/>
                    <a:pt x="439" y="406"/>
                    <a:pt x="439" y="406"/>
                  </a:cubicBezTo>
                  <a:cubicBezTo>
                    <a:pt x="437" y="399"/>
                    <a:pt x="437" y="399"/>
                    <a:pt x="437" y="399"/>
                  </a:cubicBezTo>
                  <a:cubicBezTo>
                    <a:pt x="437" y="399"/>
                    <a:pt x="435" y="399"/>
                    <a:pt x="432" y="397"/>
                  </a:cubicBezTo>
                  <a:cubicBezTo>
                    <a:pt x="429" y="396"/>
                    <a:pt x="424" y="393"/>
                    <a:pt x="424" y="393"/>
                  </a:cubicBezTo>
                  <a:cubicBezTo>
                    <a:pt x="419" y="391"/>
                    <a:pt x="419" y="391"/>
                    <a:pt x="419" y="391"/>
                  </a:cubicBezTo>
                  <a:cubicBezTo>
                    <a:pt x="413" y="390"/>
                    <a:pt x="413" y="390"/>
                    <a:pt x="413" y="390"/>
                  </a:cubicBezTo>
                  <a:cubicBezTo>
                    <a:pt x="411" y="385"/>
                    <a:pt x="411" y="385"/>
                    <a:pt x="411" y="385"/>
                  </a:cubicBezTo>
                  <a:cubicBezTo>
                    <a:pt x="415" y="371"/>
                    <a:pt x="415" y="371"/>
                    <a:pt x="415" y="371"/>
                  </a:cubicBezTo>
                  <a:cubicBezTo>
                    <a:pt x="412" y="364"/>
                    <a:pt x="412" y="364"/>
                    <a:pt x="412" y="364"/>
                  </a:cubicBezTo>
                  <a:cubicBezTo>
                    <a:pt x="421" y="354"/>
                    <a:pt x="421" y="354"/>
                    <a:pt x="421" y="354"/>
                  </a:cubicBezTo>
                  <a:cubicBezTo>
                    <a:pt x="425" y="347"/>
                    <a:pt x="425" y="347"/>
                    <a:pt x="425" y="347"/>
                  </a:cubicBezTo>
                  <a:cubicBezTo>
                    <a:pt x="430" y="343"/>
                    <a:pt x="430" y="343"/>
                    <a:pt x="430" y="343"/>
                  </a:cubicBezTo>
                  <a:cubicBezTo>
                    <a:pt x="438" y="345"/>
                    <a:pt x="438" y="345"/>
                    <a:pt x="438" y="345"/>
                  </a:cubicBezTo>
                  <a:cubicBezTo>
                    <a:pt x="441" y="349"/>
                    <a:pt x="441" y="349"/>
                    <a:pt x="441" y="349"/>
                  </a:cubicBezTo>
                  <a:cubicBezTo>
                    <a:pt x="446" y="350"/>
                    <a:pt x="446" y="350"/>
                    <a:pt x="446" y="350"/>
                  </a:cubicBezTo>
                  <a:cubicBezTo>
                    <a:pt x="455" y="350"/>
                    <a:pt x="455" y="350"/>
                    <a:pt x="455" y="350"/>
                  </a:cubicBezTo>
                  <a:cubicBezTo>
                    <a:pt x="465" y="352"/>
                    <a:pt x="465" y="352"/>
                    <a:pt x="465" y="352"/>
                  </a:cubicBezTo>
                  <a:cubicBezTo>
                    <a:pt x="469" y="358"/>
                    <a:pt x="469" y="358"/>
                    <a:pt x="469" y="358"/>
                  </a:cubicBezTo>
                  <a:cubicBezTo>
                    <a:pt x="473" y="365"/>
                    <a:pt x="473" y="365"/>
                    <a:pt x="473" y="365"/>
                  </a:cubicBezTo>
                  <a:cubicBezTo>
                    <a:pt x="473" y="365"/>
                    <a:pt x="475" y="368"/>
                    <a:pt x="476" y="369"/>
                  </a:cubicBezTo>
                  <a:cubicBezTo>
                    <a:pt x="476" y="369"/>
                    <a:pt x="480" y="372"/>
                    <a:pt x="481" y="372"/>
                  </a:cubicBezTo>
                  <a:cubicBezTo>
                    <a:pt x="482" y="373"/>
                    <a:pt x="488" y="374"/>
                    <a:pt x="488" y="374"/>
                  </a:cubicBezTo>
                  <a:cubicBezTo>
                    <a:pt x="488" y="374"/>
                    <a:pt x="488" y="367"/>
                    <a:pt x="489" y="365"/>
                  </a:cubicBezTo>
                  <a:cubicBezTo>
                    <a:pt x="490" y="364"/>
                    <a:pt x="492" y="360"/>
                    <a:pt x="492" y="359"/>
                  </a:cubicBezTo>
                  <a:cubicBezTo>
                    <a:pt x="492" y="358"/>
                    <a:pt x="490" y="351"/>
                    <a:pt x="490" y="351"/>
                  </a:cubicBezTo>
                  <a:cubicBezTo>
                    <a:pt x="483" y="343"/>
                    <a:pt x="483" y="343"/>
                    <a:pt x="483" y="343"/>
                  </a:cubicBezTo>
                  <a:cubicBezTo>
                    <a:pt x="476" y="338"/>
                    <a:pt x="476" y="338"/>
                    <a:pt x="476" y="338"/>
                  </a:cubicBezTo>
                  <a:cubicBezTo>
                    <a:pt x="459" y="327"/>
                    <a:pt x="459" y="327"/>
                    <a:pt x="459" y="327"/>
                  </a:cubicBezTo>
                  <a:cubicBezTo>
                    <a:pt x="435" y="319"/>
                    <a:pt x="435" y="319"/>
                    <a:pt x="435" y="319"/>
                  </a:cubicBezTo>
                  <a:cubicBezTo>
                    <a:pt x="419" y="309"/>
                    <a:pt x="419" y="309"/>
                    <a:pt x="419" y="309"/>
                  </a:cubicBezTo>
                  <a:cubicBezTo>
                    <a:pt x="406" y="306"/>
                    <a:pt x="406" y="306"/>
                    <a:pt x="406" y="306"/>
                  </a:cubicBezTo>
                  <a:cubicBezTo>
                    <a:pt x="406" y="306"/>
                    <a:pt x="392" y="299"/>
                    <a:pt x="391" y="299"/>
                  </a:cubicBezTo>
                  <a:cubicBezTo>
                    <a:pt x="390" y="299"/>
                    <a:pt x="387" y="298"/>
                    <a:pt x="387" y="298"/>
                  </a:cubicBezTo>
                  <a:cubicBezTo>
                    <a:pt x="387" y="298"/>
                    <a:pt x="379" y="296"/>
                    <a:pt x="379" y="295"/>
                  </a:cubicBezTo>
                  <a:cubicBezTo>
                    <a:pt x="378" y="294"/>
                    <a:pt x="377" y="291"/>
                    <a:pt x="376" y="290"/>
                  </a:cubicBezTo>
                  <a:cubicBezTo>
                    <a:pt x="376" y="289"/>
                    <a:pt x="377" y="286"/>
                    <a:pt x="377" y="286"/>
                  </a:cubicBezTo>
                  <a:cubicBezTo>
                    <a:pt x="381" y="282"/>
                    <a:pt x="381" y="282"/>
                    <a:pt x="381" y="282"/>
                  </a:cubicBezTo>
                  <a:cubicBezTo>
                    <a:pt x="381" y="282"/>
                    <a:pt x="385" y="278"/>
                    <a:pt x="385" y="277"/>
                  </a:cubicBezTo>
                  <a:cubicBezTo>
                    <a:pt x="385" y="276"/>
                    <a:pt x="386" y="270"/>
                    <a:pt x="386" y="270"/>
                  </a:cubicBezTo>
                  <a:cubicBezTo>
                    <a:pt x="381" y="268"/>
                    <a:pt x="381" y="268"/>
                    <a:pt x="381" y="268"/>
                  </a:cubicBezTo>
                  <a:cubicBezTo>
                    <a:pt x="369" y="269"/>
                    <a:pt x="369" y="269"/>
                    <a:pt x="369" y="269"/>
                  </a:cubicBezTo>
                  <a:cubicBezTo>
                    <a:pt x="350" y="271"/>
                    <a:pt x="350" y="271"/>
                    <a:pt x="350" y="271"/>
                  </a:cubicBezTo>
                  <a:cubicBezTo>
                    <a:pt x="340" y="271"/>
                    <a:pt x="340" y="271"/>
                    <a:pt x="340" y="271"/>
                  </a:cubicBezTo>
                  <a:cubicBezTo>
                    <a:pt x="327" y="263"/>
                    <a:pt x="327" y="263"/>
                    <a:pt x="327" y="263"/>
                  </a:cubicBezTo>
                  <a:cubicBezTo>
                    <a:pt x="316" y="254"/>
                    <a:pt x="316" y="254"/>
                    <a:pt x="316" y="254"/>
                  </a:cubicBezTo>
                  <a:cubicBezTo>
                    <a:pt x="309" y="250"/>
                    <a:pt x="309" y="250"/>
                    <a:pt x="309" y="250"/>
                  </a:cubicBezTo>
                  <a:cubicBezTo>
                    <a:pt x="299" y="239"/>
                    <a:pt x="299" y="239"/>
                    <a:pt x="299" y="239"/>
                  </a:cubicBezTo>
                  <a:cubicBezTo>
                    <a:pt x="294" y="232"/>
                    <a:pt x="294" y="232"/>
                    <a:pt x="294" y="232"/>
                  </a:cubicBezTo>
                  <a:cubicBezTo>
                    <a:pt x="294" y="232"/>
                    <a:pt x="291" y="222"/>
                    <a:pt x="290" y="218"/>
                  </a:cubicBezTo>
                  <a:cubicBezTo>
                    <a:pt x="289" y="215"/>
                    <a:pt x="281" y="204"/>
                    <a:pt x="281" y="204"/>
                  </a:cubicBezTo>
                  <a:cubicBezTo>
                    <a:pt x="281" y="204"/>
                    <a:pt x="277" y="195"/>
                    <a:pt x="277" y="194"/>
                  </a:cubicBezTo>
                  <a:cubicBezTo>
                    <a:pt x="277" y="193"/>
                    <a:pt x="275" y="186"/>
                    <a:pt x="275" y="186"/>
                  </a:cubicBezTo>
                  <a:cubicBezTo>
                    <a:pt x="262" y="180"/>
                    <a:pt x="262" y="180"/>
                    <a:pt x="262" y="180"/>
                  </a:cubicBezTo>
                  <a:cubicBezTo>
                    <a:pt x="245" y="170"/>
                    <a:pt x="245" y="170"/>
                    <a:pt x="245" y="170"/>
                  </a:cubicBezTo>
                  <a:cubicBezTo>
                    <a:pt x="231" y="161"/>
                    <a:pt x="231" y="161"/>
                    <a:pt x="231" y="161"/>
                  </a:cubicBezTo>
                  <a:cubicBezTo>
                    <a:pt x="224" y="151"/>
                    <a:pt x="224" y="151"/>
                    <a:pt x="224" y="151"/>
                  </a:cubicBezTo>
                  <a:cubicBezTo>
                    <a:pt x="218" y="135"/>
                    <a:pt x="218" y="135"/>
                    <a:pt x="218" y="135"/>
                  </a:cubicBezTo>
                  <a:cubicBezTo>
                    <a:pt x="217" y="122"/>
                    <a:pt x="217" y="122"/>
                    <a:pt x="217" y="122"/>
                  </a:cubicBezTo>
                  <a:cubicBezTo>
                    <a:pt x="224" y="119"/>
                    <a:pt x="224" y="119"/>
                    <a:pt x="224" y="119"/>
                  </a:cubicBezTo>
                  <a:cubicBezTo>
                    <a:pt x="224" y="113"/>
                    <a:pt x="224" y="113"/>
                    <a:pt x="224" y="113"/>
                  </a:cubicBezTo>
                  <a:cubicBezTo>
                    <a:pt x="218" y="109"/>
                    <a:pt x="218" y="109"/>
                    <a:pt x="218" y="109"/>
                  </a:cubicBezTo>
                  <a:cubicBezTo>
                    <a:pt x="218" y="103"/>
                    <a:pt x="218" y="103"/>
                    <a:pt x="218" y="103"/>
                  </a:cubicBezTo>
                  <a:cubicBezTo>
                    <a:pt x="215" y="101"/>
                    <a:pt x="215" y="101"/>
                    <a:pt x="215" y="101"/>
                  </a:cubicBezTo>
                  <a:cubicBezTo>
                    <a:pt x="211" y="96"/>
                    <a:pt x="211" y="96"/>
                    <a:pt x="211" y="96"/>
                  </a:cubicBezTo>
                  <a:cubicBezTo>
                    <a:pt x="219" y="92"/>
                    <a:pt x="219" y="92"/>
                    <a:pt x="219" y="92"/>
                  </a:cubicBezTo>
                  <a:cubicBezTo>
                    <a:pt x="219" y="92"/>
                    <a:pt x="222" y="88"/>
                    <a:pt x="226" y="88"/>
                  </a:cubicBezTo>
                  <a:cubicBezTo>
                    <a:pt x="230" y="88"/>
                    <a:pt x="233" y="84"/>
                    <a:pt x="233" y="84"/>
                  </a:cubicBezTo>
                  <a:cubicBezTo>
                    <a:pt x="233" y="84"/>
                    <a:pt x="236" y="81"/>
                    <a:pt x="237" y="81"/>
                  </a:cubicBezTo>
                  <a:cubicBezTo>
                    <a:pt x="239" y="81"/>
                    <a:pt x="241" y="80"/>
                    <a:pt x="243" y="79"/>
                  </a:cubicBezTo>
                  <a:cubicBezTo>
                    <a:pt x="244" y="79"/>
                    <a:pt x="247" y="78"/>
                    <a:pt x="247" y="78"/>
                  </a:cubicBezTo>
                  <a:cubicBezTo>
                    <a:pt x="247" y="77"/>
                    <a:pt x="248" y="70"/>
                    <a:pt x="249" y="70"/>
                  </a:cubicBezTo>
                  <a:cubicBezTo>
                    <a:pt x="250" y="70"/>
                    <a:pt x="252" y="74"/>
                    <a:pt x="255" y="74"/>
                  </a:cubicBezTo>
                  <a:cubicBezTo>
                    <a:pt x="256" y="74"/>
                    <a:pt x="258" y="76"/>
                    <a:pt x="259" y="75"/>
                  </a:cubicBezTo>
                  <a:cubicBezTo>
                    <a:pt x="261" y="74"/>
                    <a:pt x="262" y="71"/>
                    <a:pt x="262" y="71"/>
                  </a:cubicBezTo>
                  <a:cubicBezTo>
                    <a:pt x="263" y="70"/>
                    <a:pt x="264" y="69"/>
                    <a:pt x="267" y="68"/>
                  </a:cubicBezTo>
                  <a:cubicBezTo>
                    <a:pt x="267" y="68"/>
                    <a:pt x="267" y="68"/>
                    <a:pt x="267" y="68"/>
                  </a:cubicBezTo>
                  <a:cubicBezTo>
                    <a:pt x="267" y="68"/>
                    <a:pt x="265" y="67"/>
                    <a:pt x="265" y="67"/>
                  </a:cubicBezTo>
                  <a:cubicBezTo>
                    <a:pt x="265" y="66"/>
                    <a:pt x="265" y="66"/>
                    <a:pt x="266" y="65"/>
                  </a:cubicBezTo>
                  <a:cubicBezTo>
                    <a:pt x="266" y="64"/>
                    <a:pt x="266" y="64"/>
                    <a:pt x="267" y="63"/>
                  </a:cubicBezTo>
                  <a:cubicBezTo>
                    <a:pt x="267" y="63"/>
                    <a:pt x="267" y="61"/>
                    <a:pt x="267" y="61"/>
                  </a:cubicBezTo>
                  <a:cubicBezTo>
                    <a:pt x="267" y="61"/>
                    <a:pt x="268" y="60"/>
                    <a:pt x="267" y="60"/>
                  </a:cubicBezTo>
                  <a:cubicBezTo>
                    <a:pt x="267" y="59"/>
                    <a:pt x="266" y="58"/>
                    <a:pt x="266" y="58"/>
                  </a:cubicBezTo>
                  <a:cubicBezTo>
                    <a:pt x="266" y="58"/>
                    <a:pt x="266" y="58"/>
                    <a:pt x="265" y="58"/>
                  </a:cubicBezTo>
                  <a:cubicBezTo>
                    <a:pt x="265" y="59"/>
                    <a:pt x="265" y="59"/>
                    <a:pt x="265" y="59"/>
                  </a:cubicBezTo>
                  <a:cubicBezTo>
                    <a:pt x="263" y="60"/>
                    <a:pt x="263" y="60"/>
                    <a:pt x="263" y="60"/>
                  </a:cubicBezTo>
                  <a:cubicBezTo>
                    <a:pt x="263" y="60"/>
                    <a:pt x="262" y="58"/>
                    <a:pt x="262" y="58"/>
                  </a:cubicBezTo>
                  <a:cubicBezTo>
                    <a:pt x="261" y="58"/>
                    <a:pt x="261" y="58"/>
                    <a:pt x="261" y="57"/>
                  </a:cubicBezTo>
                  <a:cubicBezTo>
                    <a:pt x="261" y="57"/>
                    <a:pt x="262" y="56"/>
                    <a:pt x="262" y="56"/>
                  </a:cubicBezTo>
                  <a:cubicBezTo>
                    <a:pt x="262" y="56"/>
                    <a:pt x="261" y="55"/>
                    <a:pt x="261" y="55"/>
                  </a:cubicBezTo>
                  <a:cubicBezTo>
                    <a:pt x="261" y="55"/>
                    <a:pt x="262" y="53"/>
                    <a:pt x="263" y="53"/>
                  </a:cubicBezTo>
                  <a:cubicBezTo>
                    <a:pt x="264" y="52"/>
                    <a:pt x="266" y="50"/>
                    <a:pt x="266" y="50"/>
                  </a:cubicBezTo>
                  <a:cubicBezTo>
                    <a:pt x="267" y="48"/>
                    <a:pt x="267" y="48"/>
                    <a:pt x="267" y="48"/>
                  </a:cubicBezTo>
                  <a:cubicBezTo>
                    <a:pt x="266" y="47"/>
                    <a:pt x="266" y="47"/>
                    <a:pt x="266" y="47"/>
                  </a:cubicBezTo>
                  <a:cubicBezTo>
                    <a:pt x="266" y="47"/>
                    <a:pt x="265" y="48"/>
                    <a:pt x="265" y="48"/>
                  </a:cubicBezTo>
                  <a:cubicBezTo>
                    <a:pt x="263" y="47"/>
                    <a:pt x="263" y="47"/>
                    <a:pt x="263" y="47"/>
                  </a:cubicBezTo>
                  <a:cubicBezTo>
                    <a:pt x="261" y="46"/>
                    <a:pt x="261" y="46"/>
                    <a:pt x="261" y="46"/>
                  </a:cubicBezTo>
                  <a:cubicBezTo>
                    <a:pt x="258" y="46"/>
                    <a:pt x="258" y="46"/>
                    <a:pt x="258" y="46"/>
                  </a:cubicBezTo>
                  <a:cubicBezTo>
                    <a:pt x="256" y="44"/>
                    <a:pt x="256" y="44"/>
                    <a:pt x="256" y="44"/>
                  </a:cubicBezTo>
                  <a:cubicBezTo>
                    <a:pt x="257" y="42"/>
                    <a:pt x="257" y="42"/>
                    <a:pt x="257" y="42"/>
                  </a:cubicBezTo>
                  <a:cubicBezTo>
                    <a:pt x="257" y="40"/>
                    <a:pt x="257" y="40"/>
                    <a:pt x="257" y="40"/>
                  </a:cubicBezTo>
                  <a:cubicBezTo>
                    <a:pt x="257" y="40"/>
                    <a:pt x="259" y="38"/>
                    <a:pt x="259" y="38"/>
                  </a:cubicBezTo>
                  <a:cubicBezTo>
                    <a:pt x="260" y="37"/>
                    <a:pt x="262" y="36"/>
                    <a:pt x="262" y="36"/>
                  </a:cubicBezTo>
                  <a:cubicBezTo>
                    <a:pt x="263" y="34"/>
                    <a:pt x="263" y="34"/>
                    <a:pt x="263" y="34"/>
                  </a:cubicBezTo>
                  <a:cubicBezTo>
                    <a:pt x="263" y="34"/>
                    <a:pt x="264" y="33"/>
                    <a:pt x="265" y="33"/>
                  </a:cubicBezTo>
                  <a:cubicBezTo>
                    <a:pt x="266" y="33"/>
                    <a:pt x="266" y="34"/>
                    <a:pt x="266" y="33"/>
                  </a:cubicBezTo>
                  <a:cubicBezTo>
                    <a:pt x="267" y="33"/>
                    <a:pt x="267" y="31"/>
                    <a:pt x="267" y="30"/>
                  </a:cubicBezTo>
                  <a:cubicBezTo>
                    <a:pt x="267" y="27"/>
                    <a:pt x="267" y="27"/>
                    <a:pt x="267" y="27"/>
                  </a:cubicBezTo>
                  <a:cubicBezTo>
                    <a:pt x="262" y="28"/>
                    <a:pt x="262" y="28"/>
                    <a:pt x="262" y="28"/>
                  </a:cubicBezTo>
                  <a:cubicBezTo>
                    <a:pt x="262" y="28"/>
                    <a:pt x="257" y="27"/>
                    <a:pt x="254" y="27"/>
                  </a:cubicBezTo>
                  <a:cubicBezTo>
                    <a:pt x="250" y="27"/>
                    <a:pt x="242" y="25"/>
                    <a:pt x="242" y="25"/>
                  </a:cubicBezTo>
                  <a:cubicBezTo>
                    <a:pt x="232" y="22"/>
                    <a:pt x="232" y="22"/>
                    <a:pt x="232" y="22"/>
                  </a:cubicBezTo>
                  <a:cubicBezTo>
                    <a:pt x="226" y="22"/>
                    <a:pt x="226" y="22"/>
                    <a:pt x="226" y="22"/>
                  </a:cubicBezTo>
                  <a:cubicBezTo>
                    <a:pt x="217" y="21"/>
                    <a:pt x="217" y="21"/>
                    <a:pt x="217" y="21"/>
                  </a:cubicBezTo>
                  <a:cubicBezTo>
                    <a:pt x="217" y="21"/>
                    <a:pt x="216" y="19"/>
                    <a:pt x="215" y="18"/>
                  </a:cubicBezTo>
                  <a:cubicBezTo>
                    <a:pt x="215" y="17"/>
                    <a:pt x="212" y="15"/>
                    <a:pt x="212" y="15"/>
                  </a:cubicBezTo>
                  <a:cubicBezTo>
                    <a:pt x="212" y="13"/>
                    <a:pt x="212" y="13"/>
                    <a:pt x="212" y="13"/>
                  </a:cubicBezTo>
                  <a:cubicBezTo>
                    <a:pt x="210" y="8"/>
                    <a:pt x="210" y="8"/>
                    <a:pt x="210" y="8"/>
                  </a:cubicBezTo>
                  <a:cubicBezTo>
                    <a:pt x="208" y="4"/>
                    <a:pt x="208" y="4"/>
                    <a:pt x="208" y="4"/>
                  </a:cubicBezTo>
                  <a:cubicBezTo>
                    <a:pt x="210" y="1"/>
                    <a:pt x="210" y="1"/>
                    <a:pt x="210" y="1"/>
                  </a:cubicBezTo>
                  <a:cubicBezTo>
                    <a:pt x="208" y="0"/>
                    <a:pt x="208" y="0"/>
                    <a:pt x="208" y="0"/>
                  </a:cubicBezTo>
                  <a:cubicBezTo>
                    <a:pt x="208" y="0"/>
                    <a:pt x="204" y="1"/>
                    <a:pt x="202" y="1"/>
                  </a:cubicBezTo>
                  <a:cubicBezTo>
                    <a:pt x="201" y="2"/>
                    <a:pt x="195" y="3"/>
                    <a:pt x="195" y="3"/>
                  </a:cubicBezTo>
                  <a:cubicBezTo>
                    <a:pt x="193" y="4"/>
                    <a:pt x="193" y="4"/>
                    <a:pt x="193" y="4"/>
                  </a:cubicBezTo>
                  <a:cubicBezTo>
                    <a:pt x="185" y="4"/>
                    <a:pt x="185" y="4"/>
                    <a:pt x="185" y="4"/>
                  </a:cubicBezTo>
                  <a:cubicBezTo>
                    <a:pt x="177" y="5"/>
                    <a:pt x="177" y="5"/>
                    <a:pt x="177" y="5"/>
                  </a:cubicBezTo>
                  <a:cubicBezTo>
                    <a:pt x="174" y="7"/>
                    <a:pt x="174" y="7"/>
                    <a:pt x="174" y="7"/>
                  </a:cubicBezTo>
                  <a:cubicBezTo>
                    <a:pt x="168" y="10"/>
                    <a:pt x="168" y="10"/>
                    <a:pt x="168" y="10"/>
                  </a:cubicBezTo>
                  <a:cubicBezTo>
                    <a:pt x="168" y="14"/>
                    <a:pt x="168" y="14"/>
                    <a:pt x="168" y="14"/>
                  </a:cubicBezTo>
                  <a:cubicBezTo>
                    <a:pt x="165" y="18"/>
                    <a:pt x="165" y="18"/>
                    <a:pt x="165" y="18"/>
                  </a:cubicBezTo>
                  <a:cubicBezTo>
                    <a:pt x="160" y="18"/>
                    <a:pt x="160" y="18"/>
                    <a:pt x="160" y="18"/>
                  </a:cubicBezTo>
                  <a:cubicBezTo>
                    <a:pt x="155" y="14"/>
                    <a:pt x="155" y="14"/>
                    <a:pt x="155" y="14"/>
                  </a:cubicBezTo>
                  <a:cubicBezTo>
                    <a:pt x="153" y="16"/>
                    <a:pt x="153" y="16"/>
                    <a:pt x="153" y="16"/>
                  </a:cubicBezTo>
                  <a:cubicBezTo>
                    <a:pt x="148" y="15"/>
                    <a:pt x="148" y="15"/>
                    <a:pt x="148" y="15"/>
                  </a:cubicBezTo>
                  <a:cubicBezTo>
                    <a:pt x="147" y="15"/>
                    <a:pt x="147" y="15"/>
                    <a:pt x="147" y="15"/>
                  </a:cubicBezTo>
                  <a:cubicBezTo>
                    <a:pt x="146" y="15"/>
                    <a:pt x="146" y="15"/>
                    <a:pt x="146" y="15"/>
                  </a:cubicBezTo>
                  <a:cubicBezTo>
                    <a:pt x="146" y="15"/>
                    <a:pt x="145" y="16"/>
                    <a:pt x="145" y="16"/>
                  </a:cubicBezTo>
                  <a:cubicBezTo>
                    <a:pt x="146" y="18"/>
                    <a:pt x="146" y="18"/>
                    <a:pt x="146" y="18"/>
                  </a:cubicBezTo>
                  <a:cubicBezTo>
                    <a:pt x="145" y="19"/>
                    <a:pt x="145" y="19"/>
                    <a:pt x="145" y="19"/>
                  </a:cubicBezTo>
                  <a:cubicBezTo>
                    <a:pt x="146" y="21"/>
                    <a:pt x="146" y="21"/>
                    <a:pt x="146" y="21"/>
                  </a:cubicBezTo>
                  <a:cubicBezTo>
                    <a:pt x="146" y="21"/>
                    <a:pt x="145" y="22"/>
                    <a:pt x="144" y="23"/>
                  </a:cubicBezTo>
                  <a:cubicBezTo>
                    <a:pt x="143" y="23"/>
                    <a:pt x="145" y="25"/>
                    <a:pt x="145" y="25"/>
                  </a:cubicBezTo>
                  <a:cubicBezTo>
                    <a:pt x="145" y="25"/>
                    <a:pt x="146" y="25"/>
                    <a:pt x="148" y="26"/>
                  </a:cubicBezTo>
                  <a:cubicBezTo>
                    <a:pt x="149" y="27"/>
                    <a:pt x="148" y="27"/>
                    <a:pt x="148" y="27"/>
                  </a:cubicBezTo>
                  <a:cubicBezTo>
                    <a:pt x="148" y="28"/>
                    <a:pt x="148" y="29"/>
                    <a:pt x="147" y="29"/>
                  </a:cubicBezTo>
                  <a:cubicBezTo>
                    <a:pt x="147" y="30"/>
                    <a:pt x="147" y="30"/>
                    <a:pt x="147" y="30"/>
                  </a:cubicBezTo>
                  <a:cubicBezTo>
                    <a:pt x="146" y="30"/>
                    <a:pt x="146" y="30"/>
                    <a:pt x="146" y="30"/>
                  </a:cubicBezTo>
                  <a:cubicBezTo>
                    <a:pt x="146" y="30"/>
                    <a:pt x="143" y="31"/>
                    <a:pt x="143" y="30"/>
                  </a:cubicBezTo>
                  <a:cubicBezTo>
                    <a:pt x="142" y="30"/>
                    <a:pt x="143" y="30"/>
                    <a:pt x="143" y="30"/>
                  </a:cubicBezTo>
                  <a:cubicBezTo>
                    <a:pt x="142" y="30"/>
                    <a:pt x="142" y="30"/>
                    <a:pt x="142" y="30"/>
                  </a:cubicBezTo>
                  <a:cubicBezTo>
                    <a:pt x="142" y="30"/>
                    <a:pt x="139" y="28"/>
                    <a:pt x="139" y="28"/>
                  </a:cubicBezTo>
                  <a:cubicBezTo>
                    <a:pt x="139" y="27"/>
                    <a:pt x="139" y="27"/>
                    <a:pt x="139" y="27"/>
                  </a:cubicBezTo>
                  <a:cubicBezTo>
                    <a:pt x="139" y="27"/>
                    <a:pt x="138" y="26"/>
                    <a:pt x="138" y="26"/>
                  </a:cubicBezTo>
                  <a:cubicBezTo>
                    <a:pt x="137" y="26"/>
                    <a:pt x="137" y="27"/>
                    <a:pt x="137" y="27"/>
                  </a:cubicBezTo>
                  <a:cubicBezTo>
                    <a:pt x="136" y="27"/>
                    <a:pt x="135" y="27"/>
                    <a:pt x="134" y="27"/>
                  </a:cubicBezTo>
                  <a:cubicBezTo>
                    <a:pt x="134" y="27"/>
                    <a:pt x="134" y="28"/>
                    <a:pt x="133" y="28"/>
                  </a:cubicBezTo>
                  <a:cubicBezTo>
                    <a:pt x="133" y="29"/>
                    <a:pt x="133" y="29"/>
                    <a:pt x="133" y="30"/>
                  </a:cubicBezTo>
                  <a:cubicBezTo>
                    <a:pt x="132" y="30"/>
                    <a:pt x="132" y="31"/>
                    <a:pt x="132" y="31"/>
                  </a:cubicBezTo>
                  <a:cubicBezTo>
                    <a:pt x="132" y="32"/>
                    <a:pt x="132" y="32"/>
                    <a:pt x="132" y="32"/>
                  </a:cubicBezTo>
                  <a:cubicBezTo>
                    <a:pt x="131" y="34"/>
                    <a:pt x="131" y="34"/>
                    <a:pt x="131" y="34"/>
                  </a:cubicBezTo>
                  <a:cubicBezTo>
                    <a:pt x="132" y="34"/>
                    <a:pt x="132" y="34"/>
                    <a:pt x="132" y="34"/>
                  </a:cubicBezTo>
                  <a:cubicBezTo>
                    <a:pt x="132" y="34"/>
                    <a:pt x="132" y="36"/>
                    <a:pt x="132" y="36"/>
                  </a:cubicBezTo>
                  <a:cubicBezTo>
                    <a:pt x="132" y="37"/>
                    <a:pt x="132" y="37"/>
                    <a:pt x="132" y="37"/>
                  </a:cubicBezTo>
                  <a:cubicBezTo>
                    <a:pt x="133" y="38"/>
                    <a:pt x="134" y="37"/>
                    <a:pt x="134" y="37"/>
                  </a:cubicBezTo>
                  <a:cubicBezTo>
                    <a:pt x="134" y="37"/>
                    <a:pt x="135" y="38"/>
                    <a:pt x="135" y="39"/>
                  </a:cubicBezTo>
                  <a:cubicBezTo>
                    <a:pt x="136" y="39"/>
                    <a:pt x="135" y="40"/>
                    <a:pt x="135" y="40"/>
                  </a:cubicBezTo>
                  <a:cubicBezTo>
                    <a:pt x="135" y="40"/>
                    <a:pt x="134" y="41"/>
                    <a:pt x="134" y="41"/>
                  </a:cubicBezTo>
                  <a:cubicBezTo>
                    <a:pt x="133" y="41"/>
                    <a:pt x="133" y="41"/>
                    <a:pt x="134" y="42"/>
                  </a:cubicBezTo>
                  <a:cubicBezTo>
                    <a:pt x="134" y="43"/>
                    <a:pt x="135" y="43"/>
                    <a:pt x="135" y="43"/>
                  </a:cubicBezTo>
                  <a:cubicBezTo>
                    <a:pt x="136" y="43"/>
                    <a:pt x="136" y="46"/>
                    <a:pt x="136" y="46"/>
                  </a:cubicBezTo>
                  <a:cubicBezTo>
                    <a:pt x="136" y="47"/>
                    <a:pt x="135" y="48"/>
                    <a:pt x="135" y="48"/>
                  </a:cubicBezTo>
                  <a:cubicBezTo>
                    <a:pt x="135" y="48"/>
                    <a:pt x="135" y="48"/>
                    <a:pt x="135" y="48"/>
                  </a:cubicBezTo>
                  <a:cubicBezTo>
                    <a:pt x="134" y="48"/>
                    <a:pt x="134" y="48"/>
                    <a:pt x="134" y="49"/>
                  </a:cubicBezTo>
                  <a:cubicBezTo>
                    <a:pt x="134" y="49"/>
                    <a:pt x="132" y="49"/>
                    <a:pt x="132" y="49"/>
                  </a:cubicBezTo>
                  <a:cubicBezTo>
                    <a:pt x="132" y="49"/>
                    <a:pt x="133" y="47"/>
                    <a:pt x="132" y="47"/>
                  </a:cubicBezTo>
                  <a:cubicBezTo>
                    <a:pt x="132" y="46"/>
                    <a:pt x="131" y="46"/>
                    <a:pt x="130" y="45"/>
                  </a:cubicBezTo>
                  <a:cubicBezTo>
                    <a:pt x="129" y="43"/>
                    <a:pt x="130" y="43"/>
                    <a:pt x="130" y="43"/>
                  </a:cubicBezTo>
                  <a:cubicBezTo>
                    <a:pt x="130" y="43"/>
                    <a:pt x="130" y="43"/>
                    <a:pt x="129" y="42"/>
                  </a:cubicBezTo>
                  <a:cubicBezTo>
                    <a:pt x="129" y="41"/>
                    <a:pt x="129" y="40"/>
                    <a:pt x="129" y="40"/>
                  </a:cubicBezTo>
                  <a:cubicBezTo>
                    <a:pt x="129" y="40"/>
                    <a:pt x="127" y="40"/>
                    <a:pt x="126" y="40"/>
                  </a:cubicBezTo>
                  <a:cubicBezTo>
                    <a:pt x="124" y="40"/>
                    <a:pt x="125" y="41"/>
                    <a:pt x="125" y="41"/>
                  </a:cubicBezTo>
                  <a:cubicBezTo>
                    <a:pt x="123" y="41"/>
                    <a:pt x="123" y="41"/>
                    <a:pt x="123" y="41"/>
                  </a:cubicBezTo>
                  <a:cubicBezTo>
                    <a:pt x="123" y="41"/>
                    <a:pt x="122" y="42"/>
                    <a:pt x="122" y="42"/>
                  </a:cubicBezTo>
                  <a:cubicBezTo>
                    <a:pt x="121" y="43"/>
                    <a:pt x="121" y="42"/>
                    <a:pt x="120" y="42"/>
                  </a:cubicBezTo>
                  <a:cubicBezTo>
                    <a:pt x="120" y="42"/>
                    <a:pt x="119" y="42"/>
                    <a:pt x="119" y="42"/>
                  </a:cubicBezTo>
                  <a:cubicBezTo>
                    <a:pt x="119" y="42"/>
                    <a:pt x="118" y="43"/>
                    <a:pt x="119" y="44"/>
                  </a:cubicBezTo>
                  <a:cubicBezTo>
                    <a:pt x="119" y="45"/>
                    <a:pt x="119" y="45"/>
                    <a:pt x="118" y="45"/>
                  </a:cubicBezTo>
                  <a:cubicBezTo>
                    <a:pt x="118" y="46"/>
                    <a:pt x="116" y="45"/>
                    <a:pt x="114" y="45"/>
                  </a:cubicBezTo>
                  <a:cubicBezTo>
                    <a:pt x="111" y="45"/>
                    <a:pt x="113" y="44"/>
                    <a:pt x="112" y="44"/>
                  </a:cubicBezTo>
                  <a:cubicBezTo>
                    <a:pt x="112" y="43"/>
                    <a:pt x="110" y="43"/>
                    <a:pt x="110" y="42"/>
                  </a:cubicBezTo>
                  <a:cubicBezTo>
                    <a:pt x="110" y="40"/>
                    <a:pt x="110" y="40"/>
                    <a:pt x="110" y="39"/>
                  </a:cubicBezTo>
                  <a:cubicBezTo>
                    <a:pt x="110" y="38"/>
                    <a:pt x="109" y="37"/>
                    <a:pt x="109" y="37"/>
                  </a:cubicBezTo>
                  <a:cubicBezTo>
                    <a:pt x="108" y="36"/>
                    <a:pt x="109" y="35"/>
                    <a:pt x="110" y="35"/>
                  </a:cubicBezTo>
                  <a:cubicBezTo>
                    <a:pt x="110" y="34"/>
                    <a:pt x="109" y="34"/>
                    <a:pt x="109" y="34"/>
                  </a:cubicBezTo>
                  <a:cubicBezTo>
                    <a:pt x="107" y="35"/>
                    <a:pt x="107" y="35"/>
                    <a:pt x="107" y="35"/>
                  </a:cubicBezTo>
                  <a:cubicBezTo>
                    <a:pt x="106" y="35"/>
                    <a:pt x="106" y="35"/>
                    <a:pt x="106" y="35"/>
                  </a:cubicBezTo>
                  <a:cubicBezTo>
                    <a:pt x="106" y="35"/>
                    <a:pt x="105" y="34"/>
                    <a:pt x="104" y="34"/>
                  </a:cubicBezTo>
                  <a:cubicBezTo>
                    <a:pt x="104" y="33"/>
                    <a:pt x="103" y="34"/>
                    <a:pt x="103" y="34"/>
                  </a:cubicBezTo>
                  <a:cubicBezTo>
                    <a:pt x="101" y="36"/>
                    <a:pt x="101" y="36"/>
                    <a:pt x="101" y="36"/>
                  </a:cubicBezTo>
                  <a:cubicBezTo>
                    <a:pt x="101" y="37"/>
                    <a:pt x="101" y="37"/>
                    <a:pt x="101" y="37"/>
                  </a:cubicBezTo>
                  <a:cubicBezTo>
                    <a:pt x="102" y="39"/>
                    <a:pt x="102" y="39"/>
                    <a:pt x="102" y="39"/>
                  </a:cubicBezTo>
                  <a:cubicBezTo>
                    <a:pt x="102" y="41"/>
                    <a:pt x="102" y="41"/>
                    <a:pt x="102" y="41"/>
                  </a:cubicBezTo>
                  <a:cubicBezTo>
                    <a:pt x="102" y="41"/>
                    <a:pt x="102" y="42"/>
                    <a:pt x="102" y="43"/>
                  </a:cubicBezTo>
                  <a:cubicBezTo>
                    <a:pt x="102" y="43"/>
                    <a:pt x="102" y="44"/>
                    <a:pt x="102" y="44"/>
                  </a:cubicBezTo>
                  <a:cubicBezTo>
                    <a:pt x="102" y="45"/>
                    <a:pt x="102" y="45"/>
                    <a:pt x="102" y="45"/>
                  </a:cubicBezTo>
                  <a:cubicBezTo>
                    <a:pt x="102" y="45"/>
                    <a:pt x="101" y="46"/>
                    <a:pt x="101" y="47"/>
                  </a:cubicBezTo>
                  <a:cubicBezTo>
                    <a:pt x="101" y="47"/>
                    <a:pt x="101" y="48"/>
                    <a:pt x="101" y="49"/>
                  </a:cubicBezTo>
                  <a:cubicBezTo>
                    <a:pt x="100" y="50"/>
                    <a:pt x="100" y="50"/>
                    <a:pt x="100" y="50"/>
                  </a:cubicBezTo>
                  <a:cubicBezTo>
                    <a:pt x="100" y="50"/>
                    <a:pt x="99" y="51"/>
                    <a:pt x="99" y="52"/>
                  </a:cubicBezTo>
                  <a:cubicBezTo>
                    <a:pt x="99" y="52"/>
                    <a:pt x="97" y="52"/>
                    <a:pt x="97" y="52"/>
                  </a:cubicBezTo>
                  <a:cubicBezTo>
                    <a:pt x="97" y="52"/>
                    <a:pt x="96" y="54"/>
                    <a:pt x="95" y="54"/>
                  </a:cubicBezTo>
                  <a:cubicBezTo>
                    <a:pt x="95" y="54"/>
                    <a:pt x="95" y="56"/>
                    <a:pt x="95" y="57"/>
                  </a:cubicBezTo>
                  <a:cubicBezTo>
                    <a:pt x="95" y="57"/>
                    <a:pt x="95" y="58"/>
                    <a:pt x="95" y="58"/>
                  </a:cubicBezTo>
                  <a:cubicBezTo>
                    <a:pt x="93" y="59"/>
                    <a:pt x="93" y="59"/>
                    <a:pt x="93" y="59"/>
                  </a:cubicBezTo>
                  <a:cubicBezTo>
                    <a:pt x="93" y="59"/>
                    <a:pt x="94" y="61"/>
                    <a:pt x="94" y="61"/>
                  </a:cubicBezTo>
                  <a:cubicBezTo>
                    <a:pt x="94" y="62"/>
                    <a:pt x="93" y="62"/>
                    <a:pt x="93" y="62"/>
                  </a:cubicBezTo>
                  <a:cubicBezTo>
                    <a:pt x="92" y="63"/>
                    <a:pt x="93" y="63"/>
                    <a:pt x="93" y="64"/>
                  </a:cubicBezTo>
                  <a:cubicBezTo>
                    <a:pt x="92" y="65"/>
                    <a:pt x="93" y="65"/>
                    <a:pt x="93" y="65"/>
                  </a:cubicBezTo>
                  <a:cubicBezTo>
                    <a:pt x="93" y="66"/>
                    <a:pt x="96" y="67"/>
                    <a:pt x="96" y="67"/>
                  </a:cubicBezTo>
                  <a:cubicBezTo>
                    <a:pt x="96" y="67"/>
                    <a:pt x="96" y="67"/>
                    <a:pt x="95" y="68"/>
                  </a:cubicBezTo>
                  <a:cubicBezTo>
                    <a:pt x="93" y="69"/>
                    <a:pt x="94" y="71"/>
                    <a:pt x="94" y="71"/>
                  </a:cubicBezTo>
                  <a:cubicBezTo>
                    <a:pt x="93" y="72"/>
                    <a:pt x="93" y="72"/>
                    <a:pt x="93" y="72"/>
                  </a:cubicBezTo>
                  <a:cubicBezTo>
                    <a:pt x="93" y="72"/>
                    <a:pt x="92" y="71"/>
                    <a:pt x="91" y="71"/>
                  </a:cubicBezTo>
                  <a:cubicBezTo>
                    <a:pt x="91" y="71"/>
                    <a:pt x="91" y="71"/>
                    <a:pt x="89" y="71"/>
                  </a:cubicBezTo>
                  <a:cubicBezTo>
                    <a:pt x="87" y="71"/>
                    <a:pt x="89" y="70"/>
                    <a:pt x="89" y="70"/>
                  </a:cubicBezTo>
                  <a:cubicBezTo>
                    <a:pt x="89" y="70"/>
                    <a:pt x="89" y="68"/>
                    <a:pt x="89" y="67"/>
                  </a:cubicBezTo>
                  <a:cubicBezTo>
                    <a:pt x="89" y="67"/>
                    <a:pt x="89" y="67"/>
                    <a:pt x="89" y="67"/>
                  </a:cubicBezTo>
                  <a:cubicBezTo>
                    <a:pt x="89" y="67"/>
                    <a:pt x="89" y="66"/>
                    <a:pt x="88" y="65"/>
                  </a:cubicBezTo>
                  <a:cubicBezTo>
                    <a:pt x="88" y="64"/>
                    <a:pt x="87" y="64"/>
                    <a:pt x="87" y="64"/>
                  </a:cubicBezTo>
                  <a:cubicBezTo>
                    <a:pt x="84" y="62"/>
                    <a:pt x="84" y="62"/>
                    <a:pt x="84" y="62"/>
                  </a:cubicBezTo>
                  <a:cubicBezTo>
                    <a:pt x="84" y="62"/>
                    <a:pt x="85" y="60"/>
                    <a:pt x="86" y="59"/>
                  </a:cubicBezTo>
                  <a:cubicBezTo>
                    <a:pt x="86" y="59"/>
                    <a:pt x="86" y="59"/>
                    <a:pt x="86" y="59"/>
                  </a:cubicBezTo>
                  <a:cubicBezTo>
                    <a:pt x="86" y="59"/>
                    <a:pt x="86" y="59"/>
                    <a:pt x="87" y="58"/>
                  </a:cubicBezTo>
                  <a:cubicBezTo>
                    <a:pt x="87" y="57"/>
                    <a:pt x="86" y="57"/>
                    <a:pt x="86" y="57"/>
                  </a:cubicBezTo>
                  <a:cubicBezTo>
                    <a:pt x="85" y="57"/>
                    <a:pt x="85" y="57"/>
                    <a:pt x="85" y="57"/>
                  </a:cubicBezTo>
                  <a:cubicBezTo>
                    <a:pt x="84" y="56"/>
                    <a:pt x="84" y="56"/>
                    <a:pt x="84" y="56"/>
                  </a:cubicBezTo>
                  <a:cubicBezTo>
                    <a:pt x="84" y="56"/>
                    <a:pt x="82" y="57"/>
                    <a:pt x="82" y="56"/>
                  </a:cubicBezTo>
                  <a:cubicBezTo>
                    <a:pt x="81" y="56"/>
                    <a:pt x="79" y="56"/>
                    <a:pt x="79" y="55"/>
                  </a:cubicBezTo>
                  <a:cubicBezTo>
                    <a:pt x="79" y="55"/>
                    <a:pt x="78" y="55"/>
                    <a:pt x="77" y="55"/>
                  </a:cubicBezTo>
                  <a:cubicBezTo>
                    <a:pt x="77" y="55"/>
                    <a:pt x="76" y="55"/>
                    <a:pt x="76" y="55"/>
                  </a:cubicBezTo>
                  <a:cubicBezTo>
                    <a:pt x="75" y="54"/>
                    <a:pt x="74" y="53"/>
                    <a:pt x="74" y="53"/>
                  </a:cubicBezTo>
                  <a:cubicBezTo>
                    <a:pt x="74" y="52"/>
                    <a:pt x="73" y="51"/>
                    <a:pt x="73" y="51"/>
                  </a:cubicBezTo>
                  <a:cubicBezTo>
                    <a:pt x="72" y="51"/>
                    <a:pt x="72" y="51"/>
                    <a:pt x="72" y="51"/>
                  </a:cubicBezTo>
                  <a:cubicBezTo>
                    <a:pt x="72" y="51"/>
                    <a:pt x="71" y="49"/>
                    <a:pt x="70" y="49"/>
                  </a:cubicBezTo>
                  <a:cubicBezTo>
                    <a:pt x="70" y="49"/>
                    <a:pt x="70" y="48"/>
                    <a:pt x="70" y="48"/>
                  </a:cubicBezTo>
                  <a:cubicBezTo>
                    <a:pt x="69" y="47"/>
                    <a:pt x="69" y="47"/>
                    <a:pt x="69" y="47"/>
                  </a:cubicBezTo>
                  <a:cubicBezTo>
                    <a:pt x="69" y="47"/>
                    <a:pt x="69" y="46"/>
                    <a:pt x="69" y="45"/>
                  </a:cubicBezTo>
                  <a:cubicBezTo>
                    <a:pt x="69" y="45"/>
                    <a:pt x="70" y="43"/>
                    <a:pt x="70" y="43"/>
                  </a:cubicBezTo>
                  <a:cubicBezTo>
                    <a:pt x="70" y="43"/>
                    <a:pt x="69" y="41"/>
                    <a:pt x="69" y="40"/>
                  </a:cubicBezTo>
                  <a:cubicBezTo>
                    <a:pt x="69" y="39"/>
                    <a:pt x="70" y="37"/>
                    <a:pt x="70" y="37"/>
                  </a:cubicBezTo>
                  <a:cubicBezTo>
                    <a:pt x="70" y="37"/>
                    <a:pt x="66" y="38"/>
                    <a:pt x="65" y="39"/>
                  </a:cubicBezTo>
                  <a:cubicBezTo>
                    <a:pt x="64" y="39"/>
                    <a:pt x="64" y="40"/>
                    <a:pt x="64" y="40"/>
                  </a:cubicBezTo>
                  <a:cubicBezTo>
                    <a:pt x="64" y="40"/>
                    <a:pt x="64" y="41"/>
                    <a:pt x="64" y="42"/>
                  </a:cubicBezTo>
                  <a:cubicBezTo>
                    <a:pt x="63" y="42"/>
                    <a:pt x="63" y="42"/>
                    <a:pt x="63" y="42"/>
                  </a:cubicBezTo>
                  <a:cubicBezTo>
                    <a:pt x="63" y="42"/>
                    <a:pt x="61" y="44"/>
                    <a:pt x="60" y="44"/>
                  </a:cubicBezTo>
                  <a:cubicBezTo>
                    <a:pt x="60" y="45"/>
                    <a:pt x="60" y="45"/>
                    <a:pt x="59" y="45"/>
                  </a:cubicBezTo>
                  <a:cubicBezTo>
                    <a:pt x="58" y="45"/>
                    <a:pt x="57" y="46"/>
                    <a:pt x="57" y="46"/>
                  </a:cubicBezTo>
                  <a:cubicBezTo>
                    <a:pt x="56" y="47"/>
                    <a:pt x="56" y="47"/>
                    <a:pt x="56" y="47"/>
                  </a:cubicBezTo>
                  <a:cubicBezTo>
                    <a:pt x="57" y="48"/>
                    <a:pt x="57" y="48"/>
                    <a:pt x="57" y="48"/>
                  </a:cubicBezTo>
                  <a:cubicBezTo>
                    <a:pt x="58" y="51"/>
                    <a:pt x="58" y="51"/>
                    <a:pt x="58" y="51"/>
                  </a:cubicBezTo>
                  <a:cubicBezTo>
                    <a:pt x="57" y="53"/>
                    <a:pt x="57" y="53"/>
                    <a:pt x="57" y="53"/>
                  </a:cubicBezTo>
                  <a:cubicBezTo>
                    <a:pt x="57" y="53"/>
                    <a:pt x="57" y="53"/>
                    <a:pt x="57" y="54"/>
                  </a:cubicBezTo>
                  <a:cubicBezTo>
                    <a:pt x="56" y="56"/>
                    <a:pt x="56" y="56"/>
                    <a:pt x="56" y="56"/>
                  </a:cubicBezTo>
                  <a:cubicBezTo>
                    <a:pt x="55" y="57"/>
                    <a:pt x="55" y="57"/>
                    <a:pt x="55" y="57"/>
                  </a:cubicBezTo>
                  <a:cubicBezTo>
                    <a:pt x="54" y="58"/>
                    <a:pt x="54" y="58"/>
                    <a:pt x="54" y="58"/>
                  </a:cubicBezTo>
                  <a:cubicBezTo>
                    <a:pt x="54" y="58"/>
                    <a:pt x="54" y="59"/>
                    <a:pt x="54" y="60"/>
                  </a:cubicBezTo>
                  <a:cubicBezTo>
                    <a:pt x="54" y="60"/>
                    <a:pt x="54" y="61"/>
                    <a:pt x="53" y="62"/>
                  </a:cubicBezTo>
                  <a:cubicBezTo>
                    <a:pt x="52" y="63"/>
                    <a:pt x="52" y="63"/>
                    <a:pt x="52" y="63"/>
                  </a:cubicBezTo>
                  <a:cubicBezTo>
                    <a:pt x="52" y="63"/>
                    <a:pt x="51" y="63"/>
                    <a:pt x="50" y="63"/>
                  </a:cubicBezTo>
                  <a:cubicBezTo>
                    <a:pt x="49" y="63"/>
                    <a:pt x="49" y="64"/>
                    <a:pt x="48" y="64"/>
                  </a:cubicBezTo>
                  <a:cubicBezTo>
                    <a:pt x="46" y="64"/>
                    <a:pt x="47" y="65"/>
                    <a:pt x="47" y="66"/>
                  </a:cubicBezTo>
                  <a:cubicBezTo>
                    <a:pt x="47" y="66"/>
                    <a:pt x="47" y="66"/>
                    <a:pt x="47" y="67"/>
                  </a:cubicBezTo>
                  <a:cubicBezTo>
                    <a:pt x="46" y="67"/>
                    <a:pt x="44" y="67"/>
                    <a:pt x="44" y="66"/>
                  </a:cubicBezTo>
                  <a:cubicBezTo>
                    <a:pt x="43" y="66"/>
                    <a:pt x="43" y="66"/>
                    <a:pt x="42" y="66"/>
                  </a:cubicBezTo>
                  <a:cubicBezTo>
                    <a:pt x="42" y="67"/>
                    <a:pt x="41" y="65"/>
                    <a:pt x="41" y="65"/>
                  </a:cubicBezTo>
                  <a:cubicBezTo>
                    <a:pt x="41" y="65"/>
                    <a:pt x="40" y="64"/>
                    <a:pt x="40" y="64"/>
                  </a:cubicBezTo>
                  <a:cubicBezTo>
                    <a:pt x="40" y="63"/>
                    <a:pt x="38" y="64"/>
                    <a:pt x="38" y="64"/>
                  </a:cubicBezTo>
                  <a:cubicBezTo>
                    <a:pt x="37" y="63"/>
                    <a:pt x="35" y="63"/>
                    <a:pt x="35" y="63"/>
                  </a:cubicBezTo>
                  <a:cubicBezTo>
                    <a:pt x="34" y="63"/>
                    <a:pt x="35" y="64"/>
                    <a:pt x="35" y="64"/>
                  </a:cubicBezTo>
                  <a:cubicBezTo>
                    <a:pt x="35" y="64"/>
                    <a:pt x="34" y="64"/>
                    <a:pt x="33" y="64"/>
                  </a:cubicBezTo>
                  <a:cubicBezTo>
                    <a:pt x="32" y="64"/>
                    <a:pt x="32" y="65"/>
                    <a:pt x="32" y="65"/>
                  </a:cubicBezTo>
                  <a:cubicBezTo>
                    <a:pt x="32" y="67"/>
                    <a:pt x="32" y="67"/>
                    <a:pt x="32" y="67"/>
                  </a:cubicBezTo>
                  <a:cubicBezTo>
                    <a:pt x="32" y="67"/>
                    <a:pt x="29" y="67"/>
                    <a:pt x="28" y="67"/>
                  </a:cubicBezTo>
                  <a:cubicBezTo>
                    <a:pt x="27" y="67"/>
                    <a:pt x="26" y="66"/>
                    <a:pt x="25" y="66"/>
                  </a:cubicBezTo>
                  <a:cubicBezTo>
                    <a:pt x="24" y="66"/>
                    <a:pt x="23" y="67"/>
                    <a:pt x="23" y="67"/>
                  </a:cubicBezTo>
                  <a:cubicBezTo>
                    <a:pt x="23" y="67"/>
                    <a:pt x="21" y="68"/>
                    <a:pt x="21" y="68"/>
                  </a:cubicBezTo>
                  <a:cubicBezTo>
                    <a:pt x="21" y="68"/>
                    <a:pt x="20" y="69"/>
                    <a:pt x="19" y="69"/>
                  </a:cubicBezTo>
                  <a:cubicBezTo>
                    <a:pt x="18" y="69"/>
                    <a:pt x="18" y="68"/>
                    <a:pt x="18" y="68"/>
                  </a:cubicBezTo>
                  <a:cubicBezTo>
                    <a:pt x="18" y="68"/>
                    <a:pt x="16" y="66"/>
                    <a:pt x="16" y="66"/>
                  </a:cubicBezTo>
                  <a:cubicBezTo>
                    <a:pt x="16" y="66"/>
                    <a:pt x="16" y="66"/>
                    <a:pt x="16" y="66"/>
                  </a:cubicBezTo>
                  <a:cubicBezTo>
                    <a:pt x="12" y="68"/>
                    <a:pt x="12" y="68"/>
                    <a:pt x="12" y="68"/>
                  </a:cubicBezTo>
                  <a:cubicBezTo>
                    <a:pt x="7" y="72"/>
                    <a:pt x="7" y="72"/>
                    <a:pt x="7" y="72"/>
                  </a:cubicBezTo>
                  <a:cubicBezTo>
                    <a:pt x="7" y="77"/>
                    <a:pt x="7" y="77"/>
                    <a:pt x="7" y="77"/>
                  </a:cubicBezTo>
                  <a:cubicBezTo>
                    <a:pt x="11" y="79"/>
                    <a:pt x="9" y="81"/>
                    <a:pt x="18" y="85"/>
                  </a:cubicBezTo>
                  <a:cubicBezTo>
                    <a:pt x="19" y="85"/>
                    <a:pt x="21" y="90"/>
                    <a:pt x="21" y="90"/>
                  </a:cubicBezTo>
                  <a:cubicBezTo>
                    <a:pt x="21" y="91"/>
                    <a:pt x="19" y="99"/>
                    <a:pt x="18" y="100"/>
                  </a:cubicBezTo>
                  <a:cubicBezTo>
                    <a:pt x="16" y="101"/>
                    <a:pt x="14" y="105"/>
                    <a:pt x="14" y="105"/>
                  </a:cubicBezTo>
                  <a:cubicBezTo>
                    <a:pt x="14" y="105"/>
                    <a:pt x="10" y="109"/>
                    <a:pt x="9" y="109"/>
                  </a:cubicBezTo>
                  <a:cubicBezTo>
                    <a:pt x="8" y="109"/>
                    <a:pt x="5" y="110"/>
                    <a:pt x="4" y="110"/>
                  </a:cubicBezTo>
                  <a:cubicBezTo>
                    <a:pt x="4" y="110"/>
                    <a:pt x="0" y="110"/>
                    <a:pt x="1" y="111"/>
                  </a:cubicBezTo>
                  <a:cubicBezTo>
                    <a:pt x="1" y="111"/>
                    <a:pt x="1" y="113"/>
                    <a:pt x="1" y="113"/>
                  </a:cubicBezTo>
                  <a:cubicBezTo>
                    <a:pt x="2" y="114"/>
                    <a:pt x="5" y="118"/>
                    <a:pt x="5" y="118"/>
                  </a:cubicBezTo>
                  <a:cubicBezTo>
                    <a:pt x="10" y="121"/>
                    <a:pt x="10" y="121"/>
                    <a:pt x="10" y="121"/>
                  </a:cubicBezTo>
                  <a:cubicBezTo>
                    <a:pt x="13" y="124"/>
                    <a:pt x="13" y="124"/>
                    <a:pt x="13" y="124"/>
                  </a:cubicBezTo>
                  <a:cubicBezTo>
                    <a:pt x="14" y="134"/>
                    <a:pt x="14" y="134"/>
                    <a:pt x="14" y="134"/>
                  </a:cubicBezTo>
                  <a:cubicBezTo>
                    <a:pt x="10" y="140"/>
                    <a:pt x="10" y="140"/>
                    <a:pt x="10" y="140"/>
                  </a:cubicBezTo>
                  <a:cubicBezTo>
                    <a:pt x="6" y="145"/>
                    <a:pt x="8" y="142"/>
                    <a:pt x="9" y="149"/>
                  </a:cubicBezTo>
                  <a:cubicBezTo>
                    <a:pt x="12" y="149"/>
                    <a:pt x="12" y="149"/>
                    <a:pt x="12" y="149"/>
                  </a:cubicBezTo>
                  <a:cubicBezTo>
                    <a:pt x="17" y="157"/>
                    <a:pt x="17" y="157"/>
                    <a:pt x="17" y="157"/>
                  </a:cubicBezTo>
                  <a:cubicBezTo>
                    <a:pt x="27" y="161"/>
                    <a:pt x="27" y="161"/>
                    <a:pt x="27" y="161"/>
                  </a:cubicBezTo>
                  <a:cubicBezTo>
                    <a:pt x="36" y="161"/>
                    <a:pt x="36" y="161"/>
                    <a:pt x="36" y="161"/>
                  </a:cubicBezTo>
                  <a:cubicBezTo>
                    <a:pt x="40" y="164"/>
                    <a:pt x="40" y="164"/>
                    <a:pt x="40" y="164"/>
                  </a:cubicBezTo>
                  <a:cubicBezTo>
                    <a:pt x="37" y="175"/>
                    <a:pt x="37" y="175"/>
                    <a:pt x="37" y="175"/>
                  </a:cubicBezTo>
                  <a:cubicBezTo>
                    <a:pt x="31" y="180"/>
                    <a:pt x="31" y="180"/>
                    <a:pt x="31" y="180"/>
                  </a:cubicBezTo>
                  <a:cubicBezTo>
                    <a:pt x="31" y="180"/>
                    <a:pt x="31" y="180"/>
                    <a:pt x="30" y="180"/>
                  </a:cubicBezTo>
                  <a:cubicBezTo>
                    <a:pt x="30" y="180"/>
                    <a:pt x="31" y="181"/>
                    <a:pt x="34" y="182"/>
                  </a:cubicBezTo>
                  <a:cubicBezTo>
                    <a:pt x="36" y="182"/>
                    <a:pt x="36" y="184"/>
                    <a:pt x="39" y="183"/>
                  </a:cubicBezTo>
                  <a:cubicBezTo>
                    <a:pt x="42" y="182"/>
                    <a:pt x="46" y="181"/>
                    <a:pt x="47" y="180"/>
                  </a:cubicBezTo>
                  <a:cubicBezTo>
                    <a:pt x="48" y="178"/>
                    <a:pt x="50" y="177"/>
                    <a:pt x="51" y="176"/>
                  </a:cubicBezTo>
                  <a:cubicBezTo>
                    <a:pt x="52" y="174"/>
                    <a:pt x="58" y="167"/>
                    <a:pt x="59" y="167"/>
                  </a:cubicBezTo>
                  <a:cubicBezTo>
                    <a:pt x="59" y="167"/>
                    <a:pt x="65" y="159"/>
                    <a:pt x="66" y="158"/>
                  </a:cubicBezTo>
                  <a:cubicBezTo>
                    <a:pt x="67" y="157"/>
                    <a:pt x="75" y="151"/>
                    <a:pt x="75" y="151"/>
                  </a:cubicBezTo>
                  <a:cubicBezTo>
                    <a:pt x="86" y="147"/>
                    <a:pt x="86" y="147"/>
                    <a:pt x="86" y="147"/>
                  </a:cubicBezTo>
                  <a:cubicBezTo>
                    <a:pt x="86" y="147"/>
                    <a:pt x="91" y="152"/>
                    <a:pt x="92" y="153"/>
                  </a:cubicBezTo>
                  <a:cubicBezTo>
                    <a:pt x="93" y="153"/>
                    <a:pt x="104" y="158"/>
                    <a:pt x="104" y="158"/>
                  </a:cubicBezTo>
                  <a:cubicBezTo>
                    <a:pt x="104" y="158"/>
                    <a:pt x="111" y="161"/>
                    <a:pt x="112" y="162"/>
                  </a:cubicBezTo>
                  <a:cubicBezTo>
                    <a:pt x="112" y="163"/>
                    <a:pt x="118" y="168"/>
                    <a:pt x="118" y="168"/>
                  </a:cubicBezTo>
                  <a:cubicBezTo>
                    <a:pt x="122" y="170"/>
                    <a:pt x="122" y="170"/>
                    <a:pt x="122" y="170"/>
                  </a:cubicBezTo>
                  <a:cubicBezTo>
                    <a:pt x="125" y="167"/>
                    <a:pt x="125" y="167"/>
                    <a:pt x="125" y="167"/>
                  </a:cubicBezTo>
                  <a:cubicBezTo>
                    <a:pt x="129" y="169"/>
                    <a:pt x="129" y="169"/>
                    <a:pt x="129" y="169"/>
                  </a:cubicBezTo>
                  <a:cubicBezTo>
                    <a:pt x="136" y="173"/>
                    <a:pt x="136" y="173"/>
                    <a:pt x="136" y="173"/>
                  </a:cubicBezTo>
                  <a:cubicBezTo>
                    <a:pt x="139" y="179"/>
                    <a:pt x="139" y="179"/>
                    <a:pt x="139" y="179"/>
                  </a:cubicBezTo>
                  <a:cubicBezTo>
                    <a:pt x="139" y="179"/>
                    <a:pt x="141" y="187"/>
                    <a:pt x="141" y="190"/>
                  </a:cubicBezTo>
                  <a:cubicBezTo>
                    <a:pt x="141" y="193"/>
                    <a:pt x="142" y="198"/>
                    <a:pt x="142" y="198"/>
                  </a:cubicBezTo>
                  <a:cubicBezTo>
                    <a:pt x="151" y="202"/>
                    <a:pt x="151" y="202"/>
                    <a:pt x="151" y="202"/>
                  </a:cubicBezTo>
                  <a:cubicBezTo>
                    <a:pt x="151" y="202"/>
                    <a:pt x="151" y="211"/>
                    <a:pt x="151" y="212"/>
                  </a:cubicBezTo>
                  <a:cubicBezTo>
                    <a:pt x="151" y="214"/>
                    <a:pt x="152" y="217"/>
                    <a:pt x="152" y="220"/>
                  </a:cubicBezTo>
                  <a:cubicBezTo>
                    <a:pt x="152" y="223"/>
                    <a:pt x="152" y="226"/>
                    <a:pt x="152" y="226"/>
                  </a:cubicBezTo>
                  <a:cubicBezTo>
                    <a:pt x="156" y="229"/>
                    <a:pt x="156" y="229"/>
                    <a:pt x="156" y="229"/>
                  </a:cubicBezTo>
                  <a:cubicBezTo>
                    <a:pt x="161" y="232"/>
                    <a:pt x="161" y="232"/>
                    <a:pt x="161" y="232"/>
                  </a:cubicBezTo>
                  <a:cubicBezTo>
                    <a:pt x="162" y="237"/>
                    <a:pt x="162" y="237"/>
                    <a:pt x="162" y="237"/>
                  </a:cubicBezTo>
                  <a:cubicBezTo>
                    <a:pt x="170" y="240"/>
                    <a:pt x="170" y="240"/>
                    <a:pt x="170" y="240"/>
                  </a:cubicBezTo>
                  <a:cubicBezTo>
                    <a:pt x="172" y="246"/>
                    <a:pt x="172" y="246"/>
                    <a:pt x="172" y="246"/>
                  </a:cubicBezTo>
                  <a:cubicBezTo>
                    <a:pt x="177" y="251"/>
                    <a:pt x="177" y="251"/>
                    <a:pt x="177" y="251"/>
                  </a:cubicBezTo>
                  <a:cubicBezTo>
                    <a:pt x="177" y="255"/>
                    <a:pt x="177" y="255"/>
                    <a:pt x="177" y="255"/>
                  </a:cubicBezTo>
                  <a:cubicBezTo>
                    <a:pt x="177" y="255"/>
                    <a:pt x="177" y="257"/>
                    <a:pt x="179" y="257"/>
                  </a:cubicBezTo>
                  <a:cubicBezTo>
                    <a:pt x="181" y="257"/>
                    <a:pt x="188" y="256"/>
                    <a:pt x="188" y="256"/>
                  </a:cubicBezTo>
                  <a:cubicBezTo>
                    <a:pt x="195" y="262"/>
                    <a:pt x="195" y="262"/>
                    <a:pt x="195" y="262"/>
                  </a:cubicBezTo>
                  <a:cubicBezTo>
                    <a:pt x="203" y="269"/>
                    <a:pt x="203" y="269"/>
                    <a:pt x="203" y="269"/>
                  </a:cubicBezTo>
                  <a:cubicBezTo>
                    <a:pt x="207" y="276"/>
                    <a:pt x="207" y="276"/>
                    <a:pt x="207" y="276"/>
                  </a:cubicBezTo>
                  <a:cubicBezTo>
                    <a:pt x="213" y="278"/>
                    <a:pt x="213" y="278"/>
                    <a:pt x="213" y="278"/>
                  </a:cubicBezTo>
                  <a:cubicBezTo>
                    <a:pt x="221" y="283"/>
                    <a:pt x="221" y="283"/>
                    <a:pt x="221" y="283"/>
                  </a:cubicBezTo>
                  <a:cubicBezTo>
                    <a:pt x="224" y="290"/>
                    <a:pt x="224" y="290"/>
                    <a:pt x="224" y="290"/>
                  </a:cubicBezTo>
                  <a:cubicBezTo>
                    <a:pt x="231" y="297"/>
                    <a:pt x="231" y="297"/>
                    <a:pt x="231" y="297"/>
                  </a:cubicBezTo>
                  <a:cubicBezTo>
                    <a:pt x="235" y="299"/>
                    <a:pt x="235" y="299"/>
                    <a:pt x="235" y="299"/>
                  </a:cubicBezTo>
                  <a:cubicBezTo>
                    <a:pt x="237" y="303"/>
                    <a:pt x="237" y="303"/>
                    <a:pt x="237" y="303"/>
                  </a:cubicBezTo>
                  <a:cubicBezTo>
                    <a:pt x="241" y="305"/>
                    <a:pt x="241" y="305"/>
                    <a:pt x="241" y="305"/>
                  </a:cubicBezTo>
                  <a:cubicBezTo>
                    <a:pt x="245" y="306"/>
                    <a:pt x="245" y="306"/>
                    <a:pt x="245" y="306"/>
                  </a:cubicBezTo>
                  <a:cubicBezTo>
                    <a:pt x="251" y="307"/>
                    <a:pt x="251" y="307"/>
                    <a:pt x="251" y="307"/>
                  </a:cubicBezTo>
                  <a:cubicBezTo>
                    <a:pt x="255" y="311"/>
                    <a:pt x="255" y="311"/>
                    <a:pt x="255" y="311"/>
                  </a:cubicBezTo>
                  <a:cubicBezTo>
                    <a:pt x="255" y="311"/>
                    <a:pt x="257" y="313"/>
                    <a:pt x="257" y="314"/>
                  </a:cubicBezTo>
                  <a:cubicBezTo>
                    <a:pt x="257" y="316"/>
                    <a:pt x="255" y="317"/>
                    <a:pt x="258" y="317"/>
                  </a:cubicBezTo>
                  <a:cubicBezTo>
                    <a:pt x="261" y="317"/>
                    <a:pt x="264" y="316"/>
                    <a:pt x="264" y="316"/>
                  </a:cubicBezTo>
                  <a:cubicBezTo>
                    <a:pt x="270" y="315"/>
                    <a:pt x="270" y="315"/>
                    <a:pt x="270" y="315"/>
                  </a:cubicBezTo>
                  <a:cubicBezTo>
                    <a:pt x="274" y="315"/>
                    <a:pt x="274" y="315"/>
                    <a:pt x="274" y="315"/>
                  </a:cubicBezTo>
                  <a:cubicBezTo>
                    <a:pt x="278" y="315"/>
                    <a:pt x="278" y="315"/>
                    <a:pt x="278" y="315"/>
                  </a:cubicBezTo>
                  <a:cubicBezTo>
                    <a:pt x="285" y="314"/>
                    <a:pt x="285" y="314"/>
                    <a:pt x="285" y="314"/>
                  </a:cubicBezTo>
                  <a:cubicBezTo>
                    <a:pt x="289" y="317"/>
                    <a:pt x="289" y="317"/>
                    <a:pt x="289" y="317"/>
                  </a:cubicBezTo>
                  <a:cubicBezTo>
                    <a:pt x="300" y="330"/>
                    <a:pt x="300" y="330"/>
                    <a:pt x="300" y="330"/>
                  </a:cubicBezTo>
                  <a:cubicBezTo>
                    <a:pt x="300" y="330"/>
                    <a:pt x="303" y="335"/>
                    <a:pt x="303" y="337"/>
                  </a:cubicBezTo>
                  <a:cubicBezTo>
                    <a:pt x="303" y="338"/>
                    <a:pt x="307" y="337"/>
                    <a:pt x="308" y="337"/>
                  </a:cubicBezTo>
                  <a:cubicBezTo>
                    <a:pt x="309" y="337"/>
                    <a:pt x="317" y="337"/>
                    <a:pt x="317" y="337"/>
                  </a:cubicBezTo>
                  <a:cubicBezTo>
                    <a:pt x="323" y="341"/>
                    <a:pt x="323" y="341"/>
                    <a:pt x="323" y="341"/>
                  </a:cubicBezTo>
                  <a:cubicBezTo>
                    <a:pt x="319" y="346"/>
                    <a:pt x="319" y="346"/>
                    <a:pt x="319" y="346"/>
                  </a:cubicBezTo>
                  <a:cubicBezTo>
                    <a:pt x="325" y="349"/>
                    <a:pt x="325" y="349"/>
                    <a:pt x="325" y="349"/>
                  </a:cubicBezTo>
                  <a:cubicBezTo>
                    <a:pt x="328" y="345"/>
                    <a:pt x="328" y="345"/>
                    <a:pt x="328" y="345"/>
                  </a:cubicBezTo>
                  <a:cubicBezTo>
                    <a:pt x="334" y="346"/>
                    <a:pt x="334" y="346"/>
                    <a:pt x="334" y="346"/>
                  </a:cubicBezTo>
                  <a:cubicBezTo>
                    <a:pt x="339" y="350"/>
                    <a:pt x="339" y="350"/>
                    <a:pt x="339" y="350"/>
                  </a:cubicBezTo>
                  <a:cubicBezTo>
                    <a:pt x="340" y="353"/>
                    <a:pt x="340" y="353"/>
                    <a:pt x="340" y="353"/>
                  </a:cubicBezTo>
                  <a:cubicBezTo>
                    <a:pt x="343" y="355"/>
                    <a:pt x="343" y="355"/>
                    <a:pt x="343" y="355"/>
                  </a:cubicBezTo>
                  <a:cubicBezTo>
                    <a:pt x="342" y="360"/>
                    <a:pt x="342" y="360"/>
                    <a:pt x="342" y="360"/>
                  </a:cubicBezTo>
                  <a:cubicBezTo>
                    <a:pt x="342" y="363"/>
                    <a:pt x="342" y="363"/>
                    <a:pt x="342" y="363"/>
                  </a:cubicBezTo>
                  <a:cubicBezTo>
                    <a:pt x="344" y="367"/>
                    <a:pt x="344" y="367"/>
                    <a:pt x="344" y="367"/>
                  </a:cubicBezTo>
                  <a:cubicBezTo>
                    <a:pt x="349" y="369"/>
                    <a:pt x="349" y="369"/>
                    <a:pt x="349" y="369"/>
                  </a:cubicBezTo>
                  <a:cubicBezTo>
                    <a:pt x="354" y="372"/>
                    <a:pt x="354" y="372"/>
                    <a:pt x="354" y="372"/>
                  </a:cubicBezTo>
                  <a:cubicBezTo>
                    <a:pt x="357" y="374"/>
                    <a:pt x="357" y="374"/>
                    <a:pt x="357" y="374"/>
                  </a:cubicBezTo>
                  <a:cubicBezTo>
                    <a:pt x="361" y="374"/>
                    <a:pt x="361" y="374"/>
                    <a:pt x="361" y="374"/>
                  </a:cubicBezTo>
                  <a:cubicBezTo>
                    <a:pt x="367" y="373"/>
                    <a:pt x="367" y="373"/>
                    <a:pt x="367" y="373"/>
                  </a:cubicBezTo>
                  <a:cubicBezTo>
                    <a:pt x="374" y="374"/>
                    <a:pt x="374" y="374"/>
                    <a:pt x="374" y="374"/>
                  </a:cubicBezTo>
                  <a:cubicBezTo>
                    <a:pt x="380" y="384"/>
                    <a:pt x="380" y="384"/>
                    <a:pt x="380" y="384"/>
                  </a:cubicBezTo>
                  <a:cubicBezTo>
                    <a:pt x="383" y="393"/>
                    <a:pt x="383" y="393"/>
                    <a:pt x="383" y="393"/>
                  </a:cubicBezTo>
                  <a:cubicBezTo>
                    <a:pt x="387" y="401"/>
                    <a:pt x="387" y="401"/>
                    <a:pt x="387" y="401"/>
                  </a:cubicBezTo>
                  <a:cubicBezTo>
                    <a:pt x="390" y="406"/>
                    <a:pt x="390" y="406"/>
                    <a:pt x="390" y="406"/>
                  </a:cubicBezTo>
                  <a:cubicBezTo>
                    <a:pt x="392" y="414"/>
                    <a:pt x="392" y="414"/>
                    <a:pt x="392" y="414"/>
                  </a:cubicBezTo>
                  <a:cubicBezTo>
                    <a:pt x="395" y="418"/>
                    <a:pt x="395" y="418"/>
                    <a:pt x="395" y="418"/>
                  </a:cubicBezTo>
                  <a:cubicBezTo>
                    <a:pt x="400" y="428"/>
                    <a:pt x="400" y="428"/>
                    <a:pt x="400" y="428"/>
                  </a:cubicBezTo>
                  <a:cubicBezTo>
                    <a:pt x="402" y="432"/>
                    <a:pt x="402" y="432"/>
                    <a:pt x="402" y="432"/>
                  </a:cubicBezTo>
                  <a:cubicBezTo>
                    <a:pt x="400" y="437"/>
                    <a:pt x="400" y="437"/>
                    <a:pt x="400" y="437"/>
                  </a:cubicBezTo>
                  <a:cubicBezTo>
                    <a:pt x="400" y="437"/>
                    <a:pt x="398" y="442"/>
                    <a:pt x="397" y="442"/>
                  </a:cubicBezTo>
                  <a:cubicBezTo>
                    <a:pt x="397" y="443"/>
                    <a:pt x="394" y="444"/>
                    <a:pt x="393" y="444"/>
                  </a:cubicBezTo>
                  <a:cubicBezTo>
                    <a:pt x="392" y="445"/>
                    <a:pt x="391" y="445"/>
                    <a:pt x="390" y="446"/>
                  </a:cubicBezTo>
                  <a:cubicBezTo>
                    <a:pt x="389" y="447"/>
                    <a:pt x="388" y="450"/>
                    <a:pt x="388" y="450"/>
                  </a:cubicBezTo>
                  <a:cubicBezTo>
                    <a:pt x="391" y="456"/>
                    <a:pt x="391" y="456"/>
                    <a:pt x="391" y="456"/>
                  </a:cubicBezTo>
                  <a:cubicBezTo>
                    <a:pt x="390" y="463"/>
                    <a:pt x="390" y="463"/>
                    <a:pt x="390" y="463"/>
                  </a:cubicBezTo>
                  <a:cubicBezTo>
                    <a:pt x="388" y="469"/>
                    <a:pt x="388" y="469"/>
                    <a:pt x="388" y="469"/>
                  </a:cubicBezTo>
                  <a:close/>
                  <a:moveTo>
                    <a:pt x="57" y="345"/>
                  </a:moveTo>
                  <a:cubicBezTo>
                    <a:pt x="57" y="345"/>
                    <a:pt x="57" y="345"/>
                    <a:pt x="57" y="345"/>
                  </a:cubicBezTo>
                  <a:cubicBezTo>
                    <a:pt x="60" y="335"/>
                    <a:pt x="60" y="335"/>
                    <a:pt x="60" y="335"/>
                  </a:cubicBezTo>
                  <a:cubicBezTo>
                    <a:pt x="64" y="331"/>
                    <a:pt x="64" y="331"/>
                    <a:pt x="64" y="331"/>
                  </a:cubicBezTo>
                  <a:cubicBezTo>
                    <a:pt x="63" y="336"/>
                    <a:pt x="63" y="336"/>
                    <a:pt x="63" y="336"/>
                  </a:cubicBezTo>
                  <a:cubicBezTo>
                    <a:pt x="62" y="342"/>
                    <a:pt x="62" y="342"/>
                    <a:pt x="62" y="342"/>
                  </a:cubicBezTo>
                  <a:cubicBezTo>
                    <a:pt x="62" y="342"/>
                    <a:pt x="70" y="345"/>
                    <a:pt x="71" y="345"/>
                  </a:cubicBezTo>
                  <a:cubicBezTo>
                    <a:pt x="72" y="345"/>
                    <a:pt x="73" y="343"/>
                    <a:pt x="75" y="342"/>
                  </a:cubicBezTo>
                  <a:cubicBezTo>
                    <a:pt x="76" y="341"/>
                    <a:pt x="83" y="341"/>
                    <a:pt x="83" y="341"/>
                  </a:cubicBezTo>
                  <a:cubicBezTo>
                    <a:pt x="83" y="341"/>
                    <a:pt x="84" y="338"/>
                    <a:pt x="85" y="336"/>
                  </a:cubicBezTo>
                  <a:cubicBezTo>
                    <a:pt x="86" y="334"/>
                    <a:pt x="91" y="329"/>
                    <a:pt x="92" y="328"/>
                  </a:cubicBezTo>
                  <a:cubicBezTo>
                    <a:pt x="93" y="328"/>
                    <a:pt x="95" y="326"/>
                    <a:pt x="96" y="326"/>
                  </a:cubicBezTo>
                  <a:cubicBezTo>
                    <a:pt x="97" y="325"/>
                    <a:pt x="102" y="323"/>
                    <a:pt x="102" y="323"/>
                  </a:cubicBezTo>
                  <a:cubicBezTo>
                    <a:pt x="115" y="328"/>
                    <a:pt x="115" y="328"/>
                    <a:pt x="115" y="328"/>
                  </a:cubicBezTo>
                  <a:cubicBezTo>
                    <a:pt x="117" y="336"/>
                    <a:pt x="117" y="336"/>
                    <a:pt x="117" y="336"/>
                  </a:cubicBezTo>
                  <a:cubicBezTo>
                    <a:pt x="124" y="349"/>
                    <a:pt x="124" y="349"/>
                    <a:pt x="124" y="349"/>
                  </a:cubicBezTo>
                  <a:cubicBezTo>
                    <a:pt x="126" y="355"/>
                    <a:pt x="126" y="355"/>
                    <a:pt x="126" y="355"/>
                  </a:cubicBezTo>
                  <a:cubicBezTo>
                    <a:pt x="126" y="355"/>
                    <a:pt x="129" y="358"/>
                    <a:pt x="128" y="361"/>
                  </a:cubicBezTo>
                  <a:cubicBezTo>
                    <a:pt x="127" y="365"/>
                    <a:pt x="121" y="375"/>
                    <a:pt x="121" y="375"/>
                  </a:cubicBezTo>
                  <a:cubicBezTo>
                    <a:pt x="121" y="381"/>
                    <a:pt x="121" y="381"/>
                    <a:pt x="121" y="381"/>
                  </a:cubicBezTo>
                  <a:cubicBezTo>
                    <a:pt x="125" y="389"/>
                    <a:pt x="125" y="389"/>
                    <a:pt x="125" y="389"/>
                  </a:cubicBezTo>
                  <a:cubicBezTo>
                    <a:pt x="119" y="404"/>
                    <a:pt x="119" y="404"/>
                    <a:pt x="119" y="404"/>
                  </a:cubicBezTo>
                  <a:cubicBezTo>
                    <a:pt x="122" y="415"/>
                    <a:pt x="122" y="415"/>
                    <a:pt x="122" y="415"/>
                  </a:cubicBezTo>
                  <a:cubicBezTo>
                    <a:pt x="120" y="430"/>
                    <a:pt x="120" y="430"/>
                    <a:pt x="120" y="430"/>
                  </a:cubicBezTo>
                  <a:cubicBezTo>
                    <a:pt x="119" y="438"/>
                    <a:pt x="119" y="438"/>
                    <a:pt x="119" y="438"/>
                  </a:cubicBezTo>
                  <a:cubicBezTo>
                    <a:pt x="119" y="438"/>
                    <a:pt x="115" y="442"/>
                    <a:pt x="113" y="441"/>
                  </a:cubicBezTo>
                  <a:cubicBezTo>
                    <a:pt x="111" y="440"/>
                    <a:pt x="101" y="433"/>
                    <a:pt x="101" y="433"/>
                  </a:cubicBezTo>
                  <a:cubicBezTo>
                    <a:pt x="97" y="432"/>
                    <a:pt x="97" y="432"/>
                    <a:pt x="97" y="432"/>
                  </a:cubicBezTo>
                  <a:cubicBezTo>
                    <a:pt x="94" y="439"/>
                    <a:pt x="94" y="439"/>
                    <a:pt x="94" y="439"/>
                  </a:cubicBezTo>
                  <a:cubicBezTo>
                    <a:pt x="95" y="444"/>
                    <a:pt x="95" y="444"/>
                    <a:pt x="95" y="444"/>
                  </a:cubicBezTo>
                  <a:cubicBezTo>
                    <a:pt x="90" y="453"/>
                    <a:pt x="90" y="453"/>
                    <a:pt x="90" y="453"/>
                  </a:cubicBezTo>
                  <a:cubicBezTo>
                    <a:pt x="85" y="453"/>
                    <a:pt x="85" y="453"/>
                    <a:pt x="85" y="453"/>
                  </a:cubicBezTo>
                  <a:cubicBezTo>
                    <a:pt x="79" y="451"/>
                    <a:pt x="79" y="451"/>
                    <a:pt x="79" y="451"/>
                  </a:cubicBezTo>
                  <a:cubicBezTo>
                    <a:pt x="73" y="443"/>
                    <a:pt x="73" y="443"/>
                    <a:pt x="73" y="443"/>
                  </a:cubicBezTo>
                  <a:cubicBezTo>
                    <a:pt x="73" y="443"/>
                    <a:pt x="73" y="445"/>
                    <a:pt x="71" y="446"/>
                  </a:cubicBezTo>
                  <a:cubicBezTo>
                    <a:pt x="69" y="446"/>
                    <a:pt x="66" y="445"/>
                    <a:pt x="66" y="445"/>
                  </a:cubicBezTo>
                  <a:cubicBezTo>
                    <a:pt x="68" y="439"/>
                    <a:pt x="68" y="439"/>
                    <a:pt x="68" y="439"/>
                  </a:cubicBezTo>
                  <a:cubicBezTo>
                    <a:pt x="66" y="432"/>
                    <a:pt x="66" y="432"/>
                    <a:pt x="66" y="432"/>
                  </a:cubicBezTo>
                  <a:cubicBezTo>
                    <a:pt x="68" y="425"/>
                    <a:pt x="68" y="425"/>
                    <a:pt x="68" y="425"/>
                  </a:cubicBezTo>
                  <a:cubicBezTo>
                    <a:pt x="68" y="415"/>
                    <a:pt x="68" y="415"/>
                    <a:pt x="68" y="415"/>
                  </a:cubicBezTo>
                  <a:cubicBezTo>
                    <a:pt x="70" y="411"/>
                    <a:pt x="70" y="411"/>
                    <a:pt x="70" y="411"/>
                  </a:cubicBezTo>
                  <a:cubicBezTo>
                    <a:pt x="71" y="406"/>
                    <a:pt x="71" y="406"/>
                    <a:pt x="71" y="406"/>
                  </a:cubicBezTo>
                  <a:cubicBezTo>
                    <a:pt x="74" y="400"/>
                    <a:pt x="74" y="400"/>
                    <a:pt x="74" y="400"/>
                  </a:cubicBezTo>
                  <a:cubicBezTo>
                    <a:pt x="73" y="395"/>
                    <a:pt x="73" y="395"/>
                    <a:pt x="73" y="395"/>
                  </a:cubicBezTo>
                  <a:cubicBezTo>
                    <a:pt x="71" y="396"/>
                    <a:pt x="71" y="396"/>
                    <a:pt x="71" y="396"/>
                  </a:cubicBezTo>
                  <a:cubicBezTo>
                    <a:pt x="65" y="390"/>
                    <a:pt x="65" y="390"/>
                    <a:pt x="65" y="390"/>
                  </a:cubicBezTo>
                  <a:cubicBezTo>
                    <a:pt x="65" y="390"/>
                    <a:pt x="67" y="388"/>
                    <a:pt x="69" y="386"/>
                  </a:cubicBezTo>
                  <a:cubicBezTo>
                    <a:pt x="71" y="384"/>
                    <a:pt x="71" y="383"/>
                    <a:pt x="71" y="381"/>
                  </a:cubicBezTo>
                  <a:cubicBezTo>
                    <a:pt x="71" y="379"/>
                    <a:pt x="70" y="374"/>
                    <a:pt x="69" y="374"/>
                  </a:cubicBezTo>
                  <a:cubicBezTo>
                    <a:pt x="68" y="373"/>
                    <a:pt x="66" y="371"/>
                    <a:pt x="66" y="371"/>
                  </a:cubicBezTo>
                  <a:cubicBezTo>
                    <a:pt x="66" y="365"/>
                    <a:pt x="66" y="365"/>
                    <a:pt x="66" y="365"/>
                  </a:cubicBezTo>
                  <a:cubicBezTo>
                    <a:pt x="66" y="365"/>
                    <a:pt x="65" y="362"/>
                    <a:pt x="64" y="362"/>
                  </a:cubicBezTo>
                  <a:cubicBezTo>
                    <a:pt x="62" y="361"/>
                    <a:pt x="57" y="358"/>
                    <a:pt x="57" y="358"/>
                  </a:cubicBezTo>
                  <a:cubicBezTo>
                    <a:pt x="58" y="351"/>
                    <a:pt x="58" y="351"/>
                    <a:pt x="58" y="351"/>
                  </a:cubicBezTo>
                  <a:cubicBezTo>
                    <a:pt x="56" y="349"/>
                    <a:pt x="56" y="349"/>
                    <a:pt x="56" y="349"/>
                  </a:cubicBezTo>
                  <a:lnTo>
                    <a:pt x="57" y="345"/>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66" name="Freeform 86"/>
            <p:cNvSpPr>
              <a:spLocks/>
            </p:cNvSpPr>
            <p:nvPr/>
          </p:nvSpPr>
          <p:spPr bwMode="auto">
            <a:xfrm>
              <a:off x="5904411" y="2909082"/>
              <a:ext cx="841064" cy="588111"/>
            </a:xfrm>
            <a:custGeom>
              <a:avLst/>
              <a:gdLst>
                <a:gd name="T0" fmla="*/ 59 w 369"/>
                <a:gd name="T1" fmla="*/ 73 h 266"/>
                <a:gd name="T2" fmla="*/ 59 w 369"/>
                <a:gd name="T3" fmla="*/ 83 h 266"/>
                <a:gd name="T4" fmla="*/ 59 w 369"/>
                <a:gd name="T5" fmla="*/ 83 h 266"/>
                <a:gd name="T6" fmla="*/ 58 w 369"/>
                <a:gd name="T7" fmla="*/ 84 h 266"/>
                <a:gd name="T8" fmla="*/ 58 w 369"/>
                <a:gd name="T9" fmla="*/ 84 h 266"/>
                <a:gd name="T10" fmla="*/ 56 w 369"/>
                <a:gd name="T11" fmla="*/ 84 h 266"/>
                <a:gd name="T12" fmla="*/ 56 w 369"/>
                <a:gd name="T13" fmla="*/ 85 h 266"/>
                <a:gd name="T14" fmla="*/ 56 w 369"/>
                <a:gd name="T15" fmla="*/ 85 h 266"/>
                <a:gd name="T16" fmla="*/ 56 w 369"/>
                <a:gd name="T17" fmla="*/ 85 h 266"/>
                <a:gd name="T18" fmla="*/ 51 w 369"/>
                <a:gd name="T19" fmla="*/ 97 h 266"/>
                <a:gd name="T20" fmla="*/ 50 w 369"/>
                <a:gd name="T21" fmla="*/ 106 h 266"/>
                <a:gd name="T22" fmla="*/ 50 w 369"/>
                <a:gd name="T23" fmla="*/ 106 h 266"/>
                <a:gd name="T24" fmla="*/ 50 w 369"/>
                <a:gd name="T25" fmla="*/ 106 h 266"/>
                <a:gd name="T26" fmla="*/ 50 w 369"/>
                <a:gd name="T27" fmla="*/ 107 h 266"/>
                <a:gd name="T28" fmla="*/ 50 w 369"/>
                <a:gd name="T29" fmla="*/ 107 h 266"/>
                <a:gd name="T30" fmla="*/ 50 w 369"/>
                <a:gd name="T31" fmla="*/ 107 h 266"/>
                <a:gd name="T32" fmla="*/ 50 w 369"/>
                <a:gd name="T33" fmla="*/ 108 h 266"/>
                <a:gd name="T34" fmla="*/ 49 w 369"/>
                <a:gd name="T35" fmla="*/ 109 h 266"/>
                <a:gd name="T36" fmla="*/ 42 w 369"/>
                <a:gd name="T37" fmla="*/ 131 h 266"/>
                <a:gd name="T38" fmla="*/ 26 w 369"/>
                <a:gd name="T39" fmla="*/ 154 h 266"/>
                <a:gd name="T40" fmla="*/ 6 w 369"/>
                <a:gd name="T41" fmla="*/ 161 h 266"/>
                <a:gd name="T42" fmla="*/ 2 w 369"/>
                <a:gd name="T43" fmla="*/ 161 h 266"/>
                <a:gd name="T44" fmla="*/ 1 w 369"/>
                <a:gd name="T45" fmla="*/ 161 h 266"/>
                <a:gd name="T46" fmla="*/ 0 w 369"/>
                <a:gd name="T47" fmla="*/ 161 h 266"/>
                <a:gd name="T48" fmla="*/ 0 w 369"/>
                <a:gd name="T49" fmla="*/ 161 h 266"/>
                <a:gd name="T50" fmla="*/ 14 w 369"/>
                <a:gd name="T51" fmla="*/ 169 h 266"/>
                <a:gd name="T52" fmla="*/ 28 w 369"/>
                <a:gd name="T53" fmla="*/ 190 h 266"/>
                <a:gd name="T54" fmla="*/ 52 w 369"/>
                <a:gd name="T55" fmla="*/ 201 h 266"/>
                <a:gd name="T56" fmla="*/ 64 w 369"/>
                <a:gd name="T57" fmla="*/ 216 h 266"/>
                <a:gd name="T58" fmla="*/ 69 w 369"/>
                <a:gd name="T59" fmla="*/ 229 h 266"/>
                <a:gd name="T60" fmla="*/ 90 w 369"/>
                <a:gd name="T61" fmla="*/ 232 h 266"/>
                <a:gd name="T62" fmla="*/ 113 w 369"/>
                <a:gd name="T63" fmla="*/ 227 h 266"/>
                <a:gd name="T64" fmla="*/ 107 w 369"/>
                <a:gd name="T65" fmla="*/ 240 h 266"/>
                <a:gd name="T66" fmla="*/ 128 w 369"/>
                <a:gd name="T67" fmla="*/ 250 h 266"/>
                <a:gd name="T68" fmla="*/ 241 w 369"/>
                <a:gd name="T69" fmla="*/ 249 h 266"/>
                <a:gd name="T70" fmla="*/ 346 w 369"/>
                <a:gd name="T71" fmla="*/ 215 h 266"/>
                <a:gd name="T72" fmla="*/ 361 w 369"/>
                <a:gd name="T73" fmla="*/ 123 h 266"/>
                <a:gd name="T74" fmla="*/ 350 w 369"/>
                <a:gd name="T75" fmla="*/ 120 h 266"/>
                <a:gd name="T76" fmla="*/ 302 w 369"/>
                <a:gd name="T77" fmla="*/ 127 h 266"/>
                <a:gd name="T78" fmla="*/ 300 w 369"/>
                <a:gd name="T79" fmla="*/ 118 h 266"/>
                <a:gd name="T80" fmla="*/ 293 w 369"/>
                <a:gd name="T81" fmla="*/ 101 h 266"/>
                <a:gd name="T82" fmla="*/ 293 w 369"/>
                <a:gd name="T83" fmla="*/ 88 h 266"/>
                <a:gd name="T84" fmla="*/ 290 w 369"/>
                <a:gd name="T85" fmla="*/ 74 h 266"/>
                <a:gd name="T86" fmla="*/ 280 w 369"/>
                <a:gd name="T87" fmla="*/ 57 h 266"/>
                <a:gd name="T88" fmla="*/ 264 w 369"/>
                <a:gd name="T89" fmla="*/ 44 h 266"/>
                <a:gd name="T90" fmla="*/ 251 w 369"/>
                <a:gd name="T91" fmla="*/ 33 h 266"/>
                <a:gd name="T92" fmla="*/ 242 w 369"/>
                <a:gd name="T93" fmla="*/ 26 h 266"/>
                <a:gd name="T94" fmla="*/ 237 w 369"/>
                <a:gd name="T95" fmla="*/ 17 h 266"/>
                <a:gd name="T96" fmla="*/ 232 w 369"/>
                <a:gd name="T97" fmla="*/ 11 h 266"/>
                <a:gd name="T98" fmla="*/ 224 w 369"/>
                <a:gd name="T99" fmla="*/ 5 h 266"/>
                <a:gd name="T100" fmla="*/ 217 w 369"/>
                <a:gd name="T101" fmla="*/ 1 h 266"/>
                <a:gd name="T102" fmla="*/ 199 w 369"/>
                <a:gd name="T103" fmla="*/ 7 h 266"/>
                <a:gd name="T104" fmla="*/ 150 w 369"/>
                <a:gd name="T105" fmla="*/ 40 h 266"/>
                <a:gd name="T106" fmla="*/ 110 w 369"/>
                <a:gd name="T107" fmla="*/ 38 h 266"/>
                <a:gd name="T108" fmla="*/ 85 w 369"/>
                <a:gd name="T109" fmla="*/ 50 h 266"/>
                <a:gd name="T110" fmla="*/ 81 w 369"/>
                <a:gd name="T111" fmla="*/ 54 h 266"/>
                <a:gd name="T112" fmla="*/ 81 w 369"/>
                <a:gd name="T113" fmla="*/ 54 h 266"/>
                <a:gd name="T114" fmla="*/ 77 w 369"/>
                <a:gd name="T115" fmla="*/ 56 h 266"/>
                <a:gd name="T116" fmla="*/ 77 w 369"/>
                <a:gd name="T117" fmla="*/ 5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9" h="266">
                  <a:moveTo>
                    <a:pt x="69" y="61"/>
                  </a:moveTo>
                  <a:cubicBezTo>
                    <a:pt x="69" y="61"/>
                    <a:pt x="69" y="61"/>
                    <a:pt x="69" y="61"/>
                  </a:cubicBezTo>
                  <a:cubicBezTo>
                    <a:pt x="66" y="62"/>
                    <a:pt x="66" y="62"/>
                    <a:pt x="66" y="62"/>
                  </a:cubicBezTo>
                  <a:cubicBezTo>
                    <a:pt x="64" y="64"/>
                    <a:pt x="64" y="64"/>
                    <a:pt x="64" y="64"/>
                  </a:cubicBezTo>
                  <a:cubicBezTo>
                    <a:pt x="62" y="70"/>
                    <a:pt x="62" y="70"/>
                    <a:pt x="62" y="70"/>
                  </a:cubicBezTo>
                  <a:cubicBezTo>
                    <a:pt x="62" y="70"/>
                    <a:pt x="62" y="70"/>
                    <a:pt x="62" y="70"/>
                  </a:cubicBezTo>
                  <a:cubicBezTo>
                    <a:pt x="59" y="73"/>
                    <a:pt x="59" y="73"/>
                    <a:pt x="59" y="73"/>
                  </a:cubicBezTo>
                  <a:cubicBezTo>
                    <a:pt x="59" y="73"/>
                    <a:pt x="59" y="73"/>
                    <a:pt x="59" y="73"/>
                  </a:cubicBezTo>
                  <a:cubicBezTo>
                    <a:pt x="58" y="78"/>
                    <a:pt x="58" y="78"/>
                    <a:pt x="58" y="78"/>
                  </a:cubicBezTo>
                  <a:cubicBezTo>
                    <a:pt x="58" y="78"/>
                    <a:pt x="59" y="82"/>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7"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5" y="93"/>
                    <a:pt x="55" y="93"/>
                    <a:pt x="55" y="93"/>
                  </a:cubicBezTo>
                  <a:cubicBezTo>
                    <a:pt x="51" y="97"/>
                    <a:pt x="51" y="97"/>
                    <a:pt x="51" y="97"/>
                  </a:cubicBezTo>
                  <a:cubicBezTo>
                    <a:pt x="50" y="102"/>
                    <a:pt x="50" y="102"/>
                    <a:pt x="50" y="102"/>
                  </a:cubicBezTo>
                  <a:cubicBezTo>
                    <a:pt x="50" y="105"/>
                    <a:pt x="50" y="105"/>
                    <a:pt x="50" y="105"/>
                  </a:cubicBezTo>
                  <a:cubicBezTo>
                    <a:pt x="50" y="105"/>
                    <a:pt x="50" y="105"/>
                    <a:pt x="50" y="105"/>
                  </a:cubicBezTo>
                  <a:cubicBezTo>
                    <a:pt x="50" y="105"/>
                    <a:pt x="50" y="105"/>
                    <a:pt x="50" y="105"/>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9"/>
                    <a:pt x="50" y="109"/>
                    <a:pt x="49" y="109"/>
                  </a:cubicBezTo>
                  <a:cubicBezTo>
                    <a:pt x="47" y="110"/>
                    <a:pt x="46" y="112"/>
                    <a:pt x="46" y="112"/>
                  </a:cubicBezTo>
                  <a:cubicBezTo>
                    <a:pt x="46" y="119"/>
                    <a:pt x="46" y="119"/>
                    <a:pt x="46" y="119"/>
                  </a:cubicBezTo>
                  <a:cubicBezTo>
                    <a:pt x="45" y="121"/>
                    <a:pt x="45" y="121"/>
                    <a:pt x="45" y="121"/>
                  </a:cubicBezTo>
                  <a:cubicBezTo>
                    <a:pt x="43" y="124"/>
                    <a:pt x="43" y="124"/>
                    <a:pt x="43" y="124"/>
                  </a:cubicBezTo>
                  <a:cubicBezTo>
                    <a:pt x="44" y="128"/>
                    <a:pt x="44" y="128"/>
                    <a:pt x="44" y="128"/>
                  </a:cubicBezTo>
                  <a:cubicBezTo>
                    <a:pt x="44" y="128"/>
                    <a:pt x="44" y="128"/>
                    <a:pt x="44" y="128"/>
                  </a:cubicBezTo>
                  <a:cubicBezTo>
                    <a:pt x="42" y="131"/>
                    <a:pt x="42" y="131"/>
                    <a:pt x="42" y="131"/>
                  </a:cubicBezTo>
                  <a:cubicBezTo>
                    <a:pt x="43" y="136"/>
                    <a:pt x="43" y="136"/>
                    <a:pt x="43" y="136"/>
                  </a:cubicBezTo>
                  <a:cubicBezTo>
                    <a:pt x="41" y="139"/>
                    <a:pt x="41" y="139"/>
                    <a:pt x="41" y="139"/>
                  </a:cubicBezTo>
                  <a:cubicBezTo>
                    <a:pt x="40" y="140"/>
                    <a:pt x="40" y="140"/>
                    <a:pt x="40" y="140"/>
                  </a:cubicBezTo>
                  <a:cubicBezTo>
                    <a:pt x="39" y="143"/>
                    <a:pt x="39" y="143"/>
                    <a:pt x="39" y="143"/>
                  </a:cubicBezTo>
                  <a:cubicBezTo>
                    <a:pt x="37" y="148"/>
                    <a:pt x="37" y="148"/>
                    <a:pt x="37" y="148"/>
                  </a:cubicBezTo>
                  <a:cubicBezTo>
                    <a:pt x="29" y="155"/>
                    <a:pt x="29" y="155"/>
                    <a:pt x="29" y="155"/>
                  </a:cubicBezTo>
                  <a:cubicBezTo>
                    <a:pt x="26" y="154"/>
                    <a:pt x="26" y="154"/>
                    <a:pt x="26" y="154"/>
                  </a:cubicBezTo>
                  <a:cubicBezTo>
                    <a:pt x="24" y="155"/>
                    <a:pt x="24" y="155"/>
                    <a:pt x="24" y="155"/>
                  </a:cubicBezTo>
                  <a:cubicBezTo>
                    <a:pt x="22" y="157"/>
                    <a:pt x="22" y="157"/>
                    <a:pt x="22" y="157"/>
                  </a:cubicBezTo>
                  <a:cubicBezTo>
                    <a:pt x="22" y="157"/>
                    <a:pt x="23" y="157"/>
                    <a:pt x="21" y="159"/>
                  </a:cubicBezTo>
                  <a:cubicBezTo>
                    <a:pt x="19" y="160"/>
                    <a:pt x="15" y="161"/>
                    <a:pt x="15" y="161"/>
                  </a:cubicBezTo>
                  <a:cubicBezTo>
                    <a:pt x="13" y="161"/>
                    <a:pt x="13" y="161"/>
                    <a:pt x="13" y="161"/>
                  </a:cubicBezTo>
                  <a:cubicBezTo>
                    <a:pt x="6" y="161"/>
                    <a:pt x="6" y="161"/>
                    <a:pt x="6" y="161"/>
                  </a:cubicBezTo>
                  <a:cubicBezTo>
                    <a:pt x="6" y="161"/>
                    <a:pt x="6" y="161"/>
                    <a:pt x="6" y="161"/>
                  </a:cubicBezTo>
                  <a:cubicBezTo>
                    <a:pt x="6" y="161"/>
                    <a:pt x="6" y="161"/>
                    <a:pt x="6" y="161"/>
                  </a:cubicBezTo>
                  <a:cubicBezTo>
                    <a:pt x="6" y="161"/>
                    <a:pt x="5" y="160"/>
                    <a:pt x="4" y="161"/>
                  </a:cubicBezTo>
                  <a:cubicBezTo>
                    <a:pt x="4" y="161"/>
                    <a:pt x="3" y="161"/>
                    <a:pt x="3" y="161"/>
                  </a:cubicBezTo>
                  <a:cubicBezTo>
                    <a:pt x="3" y="161"/>
                    <a:pt x="3" y="161"/>
                    <a:pt x="3"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1" y="162"/>
                    <a:pt x="2" y="162"/>
                  </a:cubicBezTo>
                  <a:cubicBezTo>
                    <a:pt x="4" y="163"/>
                    <a:pt x="5" y="166"/>
                    <a:pt x="6" y="166"/>
                  </a:cubicBezTo>
                  <a:cubicBezTo>
                    <a:pt x="8" y="167"/>
                    <a:pt x="10" y="167"/>
                    <a:pt x="11" y="167"/>
                  </a:cubicBezTo>
                  <a:cubicBezTo>
                    <a:pt x="12" y="168"/>
                    <a:pt x="14" y="169"/>
                    <a:pt x="14" y="169"/>
                  </a:cubicBezTo>
                  <a:cubicBezTo>
                    <a:pt x="14" y="169"/>
                    <a:pt x="19" y="174"/>
                    <a:pt x="20" y="174"/>
                  </a:cubicBezTo>
                  <a:cubicBezTo>
                    <a:pt x="21" y="174"/>
                    <a:pt x="21" y="174"/>
                    <a:pt x="22" y="176"/>
                  </a:cubicBezTo>
                  <a:cubicBezTo>
                    <a:pt x="23" y="177"/>
                    <a:pt x="26" y="176"/>
                    <a:pt x="26" y="176"/>
                  </a:cubicBezTo>
                  <a:cubicBezTo>
                    <a:pt x="26" y="176"/>
                    <a:pt x="27" y="179"/>
                    <a:pt x="26" y="180"/>
                  </a:cubicBezTo>
                  <a:cubicBezTo>
                    <a:pt x="26" y="181"/>
                    <a:pt x="26" y="184"/>
                    <a:pt x="26" y="184"/>
                  </a:cubicBezTo>
                  <a:cubicBezTo>
                    <a:pt x="26" y="184"/>
                    <a:pt x="26" y="185"/>
                    <a:pt x="26" y="186"/>
                  </a:cubicBezTo>
                  <a:cubicBezTo>
                    <a:pt x="27" y="188"/>
                    <a:pt x="28" y="188"/>
                    <a:pt x="28" y="190"/>
                  </a:cubicBezTo>
                  <a:cubicBezTo>
                    <a:pt x="29" y="191"/>
                    <a:pt x="28" y="191"/>
                    <a:pt x="29" y="192"/>
                  </a:cubicBezTo>
                  <a:cubicBezTo>
                    <a:pt x="30" y="193"/>
                    <a:pt x="31" y="195"/>
                    <a:pt x="32" y="195"/>
                  </a:cubicBezTo>
                  <a:cubicBezTo>
                    <a:pt x="33" y="195"/>
                    <a:pt x="34" y="195"/>
                    <a:pt x="37" y="196"/>
                  </a:cubicBezTo>
                  <a:cubicBezTo>
                    <a:pt x="40" y="198"/>
                    <a:pt x="41" y="198"/>
                    <a:pt x="42" y="199"/>
                  </a:cubicBezTo>
                  <a:cubicBezTo>
                    <a:pt x="44" y="200"/>
                    <a:pt x="43" y="199"/>
                    <a:pt x="46" y="200"/>
                  </a:cubicBezTo>
                  <a:cubicBezTo>
                    <a:pt x="50" y="201"/>
                    <a:pt x="49" y="200"/>
                    <a:pt x="50" y="201"/>
                  </a:cubicBezTo>
                  <a:cubicBezTo>
                    <a:pt x="51" y="201"/>
                    <a:pt x="50" y="200"/>
                    <a:pt x="52" y="201"/>
                  </a:cubicBezTo>
                  <a:cubicBezTo>
                    <a:pt x="55" y="201"/>
                    <a:pt x="57" y="202"/>
                    <a:pt x="57" y="202"/>
                  </a:cubicBezTo>
                  <a:cubicBezTo>
                    <a:pt x="57" y="204"/>
                    <a:pt x="57" y="204"/>
                    <a:pt x="57" y="204"/>
                  </a:cubicBezTo>
                  <a:cubicBezTo>
                    <a:pt x="55" y="208"/>
                    <a:pt x="55" y="208"/>
                    <a:pt x="55" y="208"/>
                  </a:cubicBezTo>
                  <a:cubicBezTo>
                    <a:pt x="55" y="211"/>
                    <a:pt x="55" y="211"/>
                    <a:pt x="55" y="211"/>
                  </a:cubicBezTo>
                  <a:cubicBezTo>
                    <a:pt x="55" y="211"/>
                    <a:pt x="53" y="211"/>
                    <a:pt x="55" y="212"/>
                  </a:cubicBezTo>
                  <a:cubicBezTo>
                    <a:pt x="57" y="213"/>
                    <a:pt x="61" y="214"/>
                    <a:pt x="61" y="214"/>
                  </a:cubicBezTo>
                  <a:cubicBezTo>
                    <a:pt x="64" y="216"/>
                    <a:pt x="64" y="216"/>
                    <a:pt x="64" y="216"/>
                  </a:cubicBezTo>
                  <a:cubicBezTo>
                    <a:pt x="64" y="216"/>
                    <a:pt x="62" y="219"/>
                    <a:pt x="61" y="220"/>
                  </a:cubicBezTo>
                  <a:cubicBezTo>
                    <a:pt x="60" y="220"/>
                    <a:pt x="57" y="220"/>
                    <a:pt x="57" y="220"/>
                  </a:cubicBezTo>
                  <a:cubicBezTo>
                    <a:pt x="57" y="220"/>
                    <a:pt x="56" y="223"/>
                    <a:pt x="58" y="223"/>
                  </a:cubicBezTo>
                  <a:cubicBezTo>
                    <a:pt x="59" y="224"/>
                    <a:pt x="61" y="224"/>
                    <a:pt x="62" y="224"/>
                  </a:cubicBezTo>
                  <a:cubicBezTo>
                    <a:pt x="63" y="224"/>
                    <a:pt x="65" y="225"/>
                    <a:pt x="65" y="225"/>
                  </a:cubicBezTo>
                  <a:cubicBezTo>
                    <a:pt x="65" y="225"/>
                    <a:pt x="66" y="225"/>
                    <a:pt x="67" y="226"/>
                  </a:cubicBezTo>
                  <a:cubicBezTo>
                    <a:pt x="67" y="228"/>
                    <a:pt x="68" y="229"/>
                    <a:pt x="69" y="229"/>
                  </a:cubicBezTo>
                  <a:cubicBezTo>
                    <a:pt x="70" y="229"/>
                    <a:pt x="72" y="229"/>
                    <a:pt x="73" y="229"/>
                  </a:cubicBezTo>
                  <a:cubicBezTo>
                    <a:pt x="74" y="229"/>
                    <a:pt x="74" y="228"/>
                    <a:pt x="75" y="228"/>
                  </a:cubicBezTo>
                  <a:cubicBezTo>
                    <a:pt x="76" y="229"/>
                    <a:pt x="82" y="228"/>
                    <a:pt x="82" y="228"/>
                  </a:cubicBezTo>
                  <a:cubicBezTo>
                    <a:pt x="82" y="228"/>
                    <a:pt x="82" y="228"/>
                    <a:pt x="83" y="230"/>
                  </a:cubicBezTo>
                  <a:cubicBezTo>
                    <a:pt x="85" y="233"/>
                    <a:pt x="88" y="234"/>
                    <a:pt x="88" y="234"/>
                  </a:cubicBezTo>
                  <a:cubicBezTo>
                    <a:pt x="88" y="234"/>
                    <a:pt x="89" y="235"/>
                    <a:pt x="89" y="234"/>
                  </a:cubicBezTo>
                  <a:cubicBezTo>
                    <a:pt x="89" y="233"/>
                    <a:pt x="90" y="232"/>
                    <a:pt x="90" y="232"/>
                  </a:cubicBezTo>
                  <a:cubicBezTo>
                    <a:pt x="90" y="232"/>
                    <a:pt x="92" y="229"/>
                    <a:pt x="92" y="228"/>
                  </a:cubicBezTo>
                  <a:cubicBezTo>
                    <a:pt x="93" y="227"/>
                    <a:pt x="94" y="224"/>
                    <a:pt x="95" y="224"/>
                  </a:cubicBezTo>
                  <a:cubicBezTo>
                    <a:pt x="96" y="223"/>
                    <a:pt x="99" y="221"/>
                    <a:pt x="99" y="221"/>
                  </a:cubicBezTo>
                  <a:cubicBezTo>
                    <a:pt x="99" y="221"/>
                    <a:pt x="99" y="220"/>
                    <a:pt x="101" y="221"/>
                  </a:cubicBezTo>
                  <a:cubicBezTo>
                    <a:pt x="102" y="223"/>
                    <a:pt x="105" y="225"/>
                    <a:pt x="105" y="225"/>
                  </a:cubicBezTo>
                  <a:cubicBezTo>
                    <a:pt x="110" y="225"/>
                    <a:pt x="110" y="225"/>
                    <a:pt x="110" y="225"/>
                  </a:cubicBezTo>
                  <a:cubicBezTo>
                    <a:pt x="110" y="225"/>
                    <a:pt x="113" y="226"/>
                    <a:pt x="113" y="227"/>
                  </a:cubicBezTo>
                  <a:cubicBezTo>
                    <a:pt x="113" y="228"/>
                    <a:pt x="112" y="228"/>
                    <a:pt x="110" y="229"/>
                  </a:cubicBezTo>
                  <a:cubicBezTo>
                    <a:pt x="109" y="229"/>
                    <a:pt x="106" y="226"/>
                    <a:pt x="106" y="227"/>
                  </a:cubicBezTo>
                  <a:cubicBezTo>
                    <a:pt x="105" y="228"/>
                    <a:pt x="105" y="230"/>
                    <a:pt x="105" y="230"/>
                  </a:cubicBezTo>
                  <a:cubicBezTo>
                    <a:pt x="101" y="232"/>
                    <a:pt x="101" y="232"/>
                    <a:pt x="101" y="232"/>
                  </a:cubicBezTo>
                  <a:cubicBezTo>
                    <a:pt x="102" y="234"/>
                    <a:pt x="102" y="234"/>
                    <a:pt x="102" y="234"/>
                  </a:cubicBezTo>
                  <a:cubicBezTo>
                    <a:pt x="102" y="234"/>
                    <a:pt x="107" y="236"/>
                    <a:pt x="107" y="237"/>
                  </a:cubicBezTo>
                  <a:cubicBezTo>
                    <a:pt x="107" y="238"/>
                    <a:pt x="107" y="240"/>
                    <a:pt x="107" y="240"/>
                  </a:cubicBezTo>
                  <a:cubicBezTo>
                    <a:pt x="110" y="241"/>
                    <a:pt x="110" y="241"/>
                    <a:pt x="110" y="241"/>
                  </a:cubicBezTo>
                  <a:cubicBezTo>
                    <a:pt x="112" y="240"/>
                    <a:pt x="112" y="240"/>
                    <a:pt x="112" y="240"/>
                  </a:cubicBezTo>
                  <a:cubicBezTo>
                    <a:pt x="112" y="244"/>
                    <a:pt x="112" y="244"/>
                    <a:pt x="112" y="244"/>
                  </a:cubicBezTo>
                  <a:cubicBezTo>
                    <a:pt x="112" y="248"/>
                    <a:pt x="112" y="248"/>
                    <a:pt x="112" y="248"/>
                  </a:cubicBezTo>
                  <a:cubicBezTo>
                    <a:pt x="112" y="248"/>
                    <a:pt x="112" y="248"/>
                    <a:pt x="112" y="248"/>
                  </a:cubicBezTo>
                  <a:cubicBezTo>
                    <a:pt x="112" y="248"/>
                    <a:pt x="112" y="248"/>
                    <a:pt x="112" y="248"/>
                  </a:cubicBezTo>
                  <a:cubicBezTo>
                    <a:pt x="119" y="246"/>
                    <a:pt x="125" y="250"/>
                    <a:pt x="128" y="250"/>
                  </a:cubicBezTo>
                  <a:cubicBezTo>
                    <a:pt x="134" y="251"/>
                    <a:pt x="121" y="258"/>
                    <a:pt x="123" y="258"/>
                  </a:cubicBezTo>
                  <a:cubicBezTo>
                    <a:pt x="125" y="257"/>
                    <a:pt x="123" y="263"/>
                    <a:pt x="126" y="264"/>
                  </a:cubicBezTo>
                  <a:cubicBezTo>
                    <a:pt x="131" y="265"/>
                    <a:pt x="135" y="261"/>
                    <a:pt x="141" y="261"/>
                  </a:cubicBezTo>
                  <a:cubicBezTo>
                    <a:pt x="146" y="260"/>
                    <a:pt x="152" y="263"/>
                    <a:pt x="154" y="261"/>
                  </a:cubicBezTo>
                  <a:cubicBezTo>
                    <a:pt x="158" y="256"/>
                    <a:pt x="174" y="266"/>
                    <a:pt x="182" y="261"/>
                  </a:cubicBezTo>
                  <a:cubicBezTo>
                    <a:pt x="187" y="257"/>
                    <a:pt x="207" y="255"/>
                    <a:pt x="214" y="255"/>
                  </a:cubicBezTo>
                  <a:cubicBezTo>
                    <a:pt x="232" y="254"/>
                    <a:pt x="233" y="254"/>
                    <a:pt x="241" y="249"/>
                  </a:cubicBezTo>
                  <a:cubicBezTo>
                    <a:pt x="241" y="249"/>
                    <a:pt x="246" y="238"/>
                    <a:pt x="249" y="233"/>
                  </a:cubicBezTo>
                  <a:cubicBezTo>
                    <a:pt x="251" y="229"/>
                    <a:pt x="257" y="227"/>
                    <a:pt x="263" y="223"/>
                  </a:cubicBezTo>
                  <a:cubicBezTo>
                    <a:pt x="268" y="219"/>
                    <a:pt x="281" y="215"/>
                    <a:pt x="284" y="214"/>
                  </a:cubicBezTo>
                  <a:cubicBezTo>
                    <a:pt x="287" y="214"/>
                    <a:pt x="308" y="215"/>
                    <a:pt x="308" y="215"/>
                  </a:cubicBezTo>
                  <a:cubicBezTo>
                    <a:pt x="319" y="212"/>
                    <a:pt x="319" y="212"/>
                    <a:pt x="319" y="212"/>
                  </a:cubicBezTo>
                  <a:cubicBezTo>
                    <a:pt x="319" y="212"/>
                    <a:pt x="321" y="220"/>
                    <a:pt x="324" y="221"/>
                  </a:cubicBezTo>
                  <a:cubicBezTo>
                    <a:pt x="337" y="223"/>
                    <a:pt x="345" y="222"/>
                    <a:pt x="346" y="215"/>
                  </a:cubicBezTo>
                  <a:cubicBezTo>
                    <a:pt x="347" y="210"/>
                    <a:pt x="342" y="201"/>
                    <a:pt x="341" y="194"/>
                  </a:cubicBezTo>
                  <a:cubicBezTo>
                    <a:pt x="340" y="186"/>
                    <a:pt x="344" y="178"/>
                    <a:pt x="344" y="171"/>
                  </a:cubicBezTo>
                  <a:cubicBezTo>
                    <a:pt x="344" y="170"/>
                    <a:pt x="342" y="168"/>
                    <a:pt x="348" y="160"/>
                  </a:cubicBezTo>
                  <a:cubicBezTo>
                    <a:pt x="353" y="152"/>
                    <a:pt x="367" y="156"/>
                    <a:pt x="369" y="151"/>
                  </a:cubicBezTo>
                  <a:cubicBezTo>
                    <a:pt x="363" y="123"/>
                    <a:pt x="363" y="123"/>
                    <a:pt x="363" y="123"/>
                  </a:cubicBezTo>
                  <a:cubicBezTo>
                    <a:pt x="362" y="123"/>
                    <a:pt x="362" y="123"/>
                    <a:pt x="362" y="123"/>
                  </a:cubicBezTo>
                  <a:cubicBezTo>
                    <a:pt x="361" y="123"/>
                    <a:pt x="361" y="123"/>
                    <a:pt x="361" y="123"/>
                  </a:cubicBezTo>
                  <a:cubicBezTo>
                    <a:pt x="359" y="122"/>
                    <a:pt x="359" y="122"/>
                    <a:pt x="359" y="122"/>
                  </a:cubicBezTo>
                  <a:cubicBezTo>
                    <a:pt x="357" y="122"/>
                    <a:pt x="357" y="122"/>
                    <a:pt x="357" y="122"/>
                  </a:cubicBezTo>
                  <a:cubicBezTo>
                    <a:pt x="355" y="121"/>
                    <a:pt x="355" y="121"/>
                    <a:pt x="355" y="121"/>
                  </a:cubicBezTo>
                  <a:cubicBezTo>
                    <a:pt x="353" y="120"/>
                    <a:pt x="353" y="120"/>
                    <a:pt x="353" y="120"/>
                  </a:cubicBezTo>
                  <a:cubicBezTo>
                    <a:pt x="351" y="120"/>
                    <a:pt x="351" y="120"/>
                    <a:pt x="351" y="120"/>
                  </a:cubicBezTo>
                  <a:cubicBezTo>
                    <a:pt x="351" y="120"/>
                    <a:pt x="351" y="120"/>
                    <a:pt x="351" y="120"/>
                  </a:cubicBezTo>
                  <a:cubicBezTo>
                    <a:pt x="350" y="120"/>
                    <a:pt x="350" y="120"/>
                    <a:pt x="350" y="120"/>
                  </a:cubicBezTo>
                  <a:cubicBezTo>
                    <a:pt x="343" y="119"/>
                    <a:pt x="334" y="135"/>
                    <a:pt x="334" y="135"/>
                  </a:cubicBezTo>
                  <a:cubicBezTo>
                    <a:pt x="330" y="142"/>
                    <a:pt x="330" y="142"/>
                    <a:pt x="330" y="142"/>
                  </a:cubicBezTo>
                  <a:cubicBezTo>
                    <a:pt x="320" y="140"/>
                    <a:pt x="310" y="139"/>
                    <a:pt x="303" y="131"/>
                  </a:cubicBezTo>
                  <a:cubicBezTo>
                    <a:pt x="303" y="128"/>
                    <a:pt x="303" y="128"/>
                    <a:pt x="303" y="128"/>
                  </a:cubicBezTo>
                  <a:cubicBezTo>
                    <a:pt x="303" y="128"/>
                    <a:pt x="303" y="128"/>
                    <a:pt x="303" y="128"/>
                  </a:cubicBezTo>
                  <a:cubicBezTo>
                    <a:pt x="303" y="128"/>
                    <a:pt x="303" y="128"/>
                    <a:pt x="303" y="128"/>
                  </a:cubicBezTo>
                  <a:cubicBezTo>
                    <a:pt x="302" y="127"/>
                    <a:pt x="302" y="127"/>
                    <a:pt x="302" y="127"/>
                  </a:cubicBezTo>
                  <a:cubicBezTo>
                    <a:pt x="302" y="127"/>
                    <a:pt x="301" y="127"/>
                    <a:pt x="301" y="127"/>
                  </a:cubicBezTo>
                  <a:cubicBezTo>
                    <a:pt x="300" y="127"/>
                    <a:pt x="299" y="126"/>
                    <a:pt x="299" y="126"/>
                  </a:cubicBezTo>
                  <a:cubicBezTo>
                    <a:pt x="300" y="124"/>
                    <a:pt x="300" y="124"/>
                    <a:pt x="300" y="124"/>
                  </a:cubicBezTo>
                  <a:cubicBezTo>
                    <a:pt x="300" y="124"/>
                    <a:pt x="301" y="123"/>
                    <a:pt x="301" y="123"/>
                  </a:cubicBezTo>
                  <a:cubicBezTo>
                    <a:pt x="302" y="123"/>
                    <a:pt x="301" y="123"/>
                    <a:pt x="301" y="122"/>
                  </a:cubicBezTo>
                  <a:cubicBezTo>
                    <a:pt x="301" y="122"/>
                    <a:pt x="301" y="120"/>
                    <a:pt x="301" y="119"/>
                  </a:cubicBezTo>
                  <a:cubicBezTo>
                    <a:pt x="300" y="118"/>
                    <a:pt x="300" y="118"/>
                    <a:pt x="300" y="118"/>
                  </a:cubicBezTo>
                  <a:cubicBezTo>
                    <a:pt x="300" y="118"/>
                    <a:pt x="299" y="116"/>
                    <a:pt x="298" y="115"/>
                  </a:cubicBezTo>
                  <a:cubicBezTo>
                    <a:pt x="297" y="115"/>
                    <a:pt x="298" y="114"/>
                    <a:pt x="298" y="114"/>
                  </a:cubicBezTo>
                  <a:cubicBezTo>
                    <a:pt x="297" y="113"/>
                    <a:pt x="298" y="113"/>
                    <a:pt x="298" y="112"/>
                  </a:cubicBezTo>
                  <a:cubicBezTo>
                    <a:pt x="298" y="112"/>
                    <a:pt x="297" y="110"/>
                    <a:pt x="297" y="110"/>
                  </a:cubicBezTo>
                  <a:cubicBezTo>
                    <a:pt x="297" y="110"/>
                    <a:pt x="295" y="107"/>
                    <a:pt x="294" y="105"/>
                  </a:cubicBezTo>
                  <a:cubicBezTo>
                    <a:pt x="294" y="104"/>
                    <a:pt x="294" y="103"/>
                    <a:pt x="294" y="103"/>
                  </a:cubicBezTo>
                  <a:cubicBezTo>
                    <a:pt x="295" y="102"/>
                    <a:pt x="293" y="101"/>
                    <a:pt x="293" y="101"/>
                  </a:cubicBezTo>
                  <a:cubicBezTo>
                    <a:pt x="293" y="101"/>
                    <a:pt x="293" y="99"/>
                    <a:pt x="293" y="99"/>
                  </a:cubicBezTo>
                  <a:cubicBezTo>
                    <a:pt x="293" y="99"/>
                    <a:pt x="293" y="97"/>
                    <a:pt x="293" y="97"/>
                  </a:cubicBezTo>
                  <a:cubicBezTo>
                    <a:pt x="294" y="96"/>
                    <a:pt x="293" y="95"/>
                    <a:pt x="293" y="94"/>
                  </a:cubicBezTo>
                  <a:cubicBezTo>
                    <a:pt x="293" y="94"/>
                    <a:pt x="291" y="93"/>
                    <a:pt x="291" y="93"/>
                  </a:cubicBezTo>
                  <a:cubicBezTo>
                    <a:pt x="292" y="91"/>
                    <a:pt x="292" y="91"/>
                    <a:pt x="292" y="91"/>
                  </a:cubicBezTo>
                  <a:cubicBezTo>
                    <a:pt x="292" y="90"/>
                    <a:pt x="292" y="90"/>
                    <a:pt x="292" y="90"/>
                  </a:cubicBezTo>
                  <a:cubicBezTo>
                    <a:pt x="292" y="90"/>
                    <a:pt x="293" y="88"/>
                    <a:pt x="293" y="88"/>
                  </a:cubicBezTo>
                  <a:cubicBezTo>
                    <a:pt x="294" y="87"/>
                    <a:pt x="293" y="86"/>
                    <a:pt x="292" y="86"/>
                  </a:cubicBezTo>
                  <a:cubicBezTo>
                    <a:pt x="291" y="86"/>
                    <a:pt x="292" y="85"/>
                    <a:pt x="292" y="85"/>
                  </a:cubicBezTo>
                  <a:cubicBezTo>
                    <a:pt x="293" y="83"/>
                    <a:pt x="293" y="83"/>
                    <a:pt x="293" y="83"/>
                  </a:cubicBezTo>
                  <a:cubicBezTo>
                    <a:pt x="292" y="80"/>
                    <a:pt x="292" y="80"/>
                    <a:pt x="292" y="80"/>
                  </a:cubicBezTo>
                  <a:cubicBezTo>
                    <a:pt x="292" y="79"/>
                    <a:pt x="292" y="79"/>
                    <a:pt x="292" y="79"/>
                  </a:cubicBezTo>
                  <a:cubicBezTo>
                    <a:pt x="292" y="79"/>
                    <a:pt x="291" y="77"/>
                    <a:pt x="291" y="77"/>
                  </a:cubicBezTo>
                  <a:cubicBezTo>
                    <a:pt x="291" y="76"/>
                    <a:pt x="290" y="74"/>
                    <a:pt x="290" y="74"/>
                  </a:cubicBezTo>
                  <a:cubicBezTo>
                    <a:pt x="290" y="74"/>
                    <a:pt x="290" y="73"/>
                    <a:pt x="290" y="73"/>
                  </a:cubicBezTo>
                  <a:cubicBezTo>
                    <a:pt x="290" y="72"/>
                    <a:pt x="290" y="72"/>
                    <a:pt x="290" y="72"/>
                  </a:cubicBezTo>
                  <a:cubicBezTo>
                    <a:pt x="290" y="71"/>
                    <a:pt x="289" y="70"/>
                    <a:pt x="288" y="69"/>
                  </a:cubicBezTo>
                  <a:cubicBezTo>
                    <a:pt x="287" y="67"/>
                    <a:pt x="287" y="67"/>
                    <a:pt x="287" y="67"/>
                  </a:cubicBezTo>
                  <a:cubicBezTo>
                    <a:pt x="287" y="67"/>
                    <a:pt x="285" y="65"/>
                    <a:pt x="284" y="64"/>
                  </a:cubicBezTo>
                  <a:cubicBezTo>
                    <a:pt x="284" y="62"/>
                    <a:pt x="284" y="62"/>
                    <a:pt x="283" y="61"/>
                  </a:cubicBezTo>
                  <a:cubicBezTo>
                    <a:pt x="283" y="59"/>
                    <a:pt x="281" y="57"/>
                    <a:pt x="280" y="57"/>
                  </a:cubicBezTo>
                  <a:cubicBezTo>
                    <a:pt x="280" y="57"/>
                    <a:pt x="279" y="54"/>
                    <a:pt x="279" y="53"/>
                  </a:cubicBezTo>
                  <a:cubicBezTo>
                    <a:pt x="278" y="53"/>
                    <a:pt x="276" y="52"/>
                    <a:pt x="276" y="52"/>
                  </a:cubicBezTo>
                  <a:cubicBezTo>
                    <a:pt x="275" y="52"/>
                    <a:pt x="273" y="51"/>
                    <a:pt x="273" y="51"/>
                  </a:cubicBezTo>
                  <a:cubicBezTo>
                    <a:pt x="270" y="50"/>
                    <a:pt x="270" y="50"/>
                    <a:pt x="270" y="50"/>
                  </a:cubicBezTo>
                  <a:cubicBezTo>
                    <a:pt x="267" y="47"/>
                    <a:pt x="267" y="47"/>
                    <a:pt x="267" y="47"/>
                  </a:cubicBezTo>
                  <a:cubicBezTo>
                    <a:pt x="267" y="47"/>
                    <a:pt x="266" y="47"/>
                    <a:pt x="265" y="46"/>
                  </a:cubicBezTo>
                  <a:cubicBezTo>
                    <a:pt x="265" y="46"/>
                    <a:pt x="264" y="44"/>
                    <a:pt x="264" y="44"/>
                  </a:cubicBezTo>
                  <a:cubicBezTo>
                    <a:pt x="263" y="42"/>
                    <a:pt x="263" y="42"/>
                    <a:pt x="263" y="42"/>
                  </a:cubicBezTo>
                  <a:cubicBezTo>
                    <a:pt x="257" y="40"/>
                    <a:pt x="257" y="40"/>
                    <a:pt x="257" y="40"/>
                  </a:cubicBezTo>
                  <a:cubicBezTo>
                    <a:pt x="257" y="40"/>
                    <a:pt x="256" y="38"/>
                    <a:pt x="256" y="38"/>
                  </a:cubicBezTo>
                  <a:cubicBezTo>
                    <a:pt x="256" y="37"/>
                    <a:pt x="255" y="37"/>
                    <a:pt x="255" y="36"/>
                  </a:cubicBezTo>
                  <a:cubicBezTo>
                    <a:pt x="255" y="35"/>
                    <a:pt x="254" y="35"/>
                    <a:pt x="254" y="34"/>
                  </a:cubicBezTo>
                  <a:cubicBezTo>
                    <a:pt x="254" y="33"/>
                    <a:pt x="253" y="33"/>
                    <a:pt x="253" y="33"/>
                  </a:cubicBezTo>
                  <a:cubicBezTo>
                    <a:pt x="252" y="33"/>
                    <a:pt x="251" y="33"/>
                    <a:pt x="251" y="33"/>
                  </a:cubicBezTo>
                  <a:cubicBezTo>
                    <a:pt x="251" y="33"/>
                    <a:pt x="250" y="32"/>
                    <a:pt x="250" y="32"/>
                  </a:cubicBezTo>
                  <a:cubicBezTo>
                    <a:pt x="250" y="32"/>
                    <a:pt x="248" y="30"/>
                    <a:pt x="247" y="30"/>
                  </a:cubicBezTo>
                  <a:cubicBezTo>
                    <a:pt x="247" y="29"/>
                    <a:pt x="247" y="29"/>
                    <a:pt x="247" y="29"/>
                  </a:cubicBezTo>
                  <a:cubicBezTo>
                    <a:pt x="247" y="29"/>
                    <a:pt x="247" y="29"/>
                    <a:pt x="246" y="29"/>
                  </a:cubicBezTo>
                  <a:cubicBezTo>
                    <a:pt x="245" y="29"/>
                    <a:pt x="245" y="29"/>
                    <a:pt x="245" y="28"/>
                  </a:cubicBezTo>
                  <a:cubicBezTo>
                    <a:pt x="244" y="28"/>
                    <a:pt x="244" y="26"/>
                    <a:pt x="243" y="26"/>
                  </a:cubicBezTo>
                  <a:cubicBezTo>
                    <a:pt x="243" y="26"/>
                    <a:pt x="243" y="26"/>
                    <a:pt x="242" y="26"/>
                  </a:cubicBezTo>
                  <a:cubicBezTo>
                    <a:pt x="241" y="26"/>
                    <a:pt x="240" y="24"/>
                    <a:pt x="240" y="24"/>
                  </a:cubicBezTo>
                  <a:cubicBezTo>
                    <a:pt x="239" y="24"/>
                    <a:pt x="240" y="23"/>
                    <a:pt x="240" y="22"/>
                  </a:cubicBezTo>
                  <a:cubicBezTo>
                    <a:pt x="240" y="21"/>
                    <a:pt x="239" y="21"/>
                    <a:pt x="239" y="21"/>
                  </a:cubicBezTo>
                  <a:cubicBezTo>
                    <a:pt x="239" y="21"/>
                    <a:pt x="239" y="21"/>
                    <a:pt x="239" y="21"/>
                  </a:cubicBezTo>
                  <a:cubicBezTo>
                    <a:pt x="239" y="21"/>
                    <a:pt x="238" y="21"/>
                    <a:pt x="238" y="20"/>
                  </a:cubicBezTo>
                  <a:cubicBezTo>
                    <a:pt x="238" y="20"/>
                    <a:pt x="237" y="19"/>
                    <a:pt x="237" y="18"/>
                  </a:cubicBezTo>
                  <a:cubicBezTo>
                    <a:pt x="237" y="17"/>
                    <a:pt x="237" y="17"/>
                    <a:pt x="237" y="17"/>
                  </a:cubicBezTo>
                  <a:cubicBezTo>
                    <a:pt x="237" y="17"/>
                    <a:pt x="236" y="16"/>
                    <a:pt x="236" y="16"/>
                  </a:cubicBezTo>
                  <a:cubicBezTo>
                    <a:pt x="235" y="15"/>
                    <a:pt x="235" y="15"/>
                    <a:pt x="235" y="15"/>
                  </a:cubicBezTo>
                  <a:cubicBezTo>
                    <a:pt x="235" y="14"/>
                    <a:pt x="235" y="14"/>
                    <a:pt x="235" y="14"/>
                  </a:cubicBezTo>
                  <a:cubicBezTo>
                    <a:pt x="234" y="14"/>
                    <a:pt x="234" y="14"/>
                    <a:pt x="234" y="14"/>
                  </a:cubicBezTo>
                  <a:cubicBezTo>
                    <a:pt x="233" y="14"/>
                    <a:pt x="233" y="13"/>
                    <a:pt x="233" y="12"/>
                  </a:cubicBezTo>
                  <a:cubicBezTo>
                    <a:pt x="233" y="12"/>
                    <a:pt x="233" y="12"/>
                    <a:pt x="233" y="12"/>
                  </a:cubicBezTo>
                  <a:cubicBezTo>
                    <a:pt x="232" y="11"/>
                    <a:pt x="232" y="11"/>
                    <a:pt x="232" y="11"/>
                  </a:cubicBezTo>
                  <a:cubicBezTo>
                    <a:pt x="231" y="10"/>
                    <a:pt x="231" y="10"/>
                    <a:pt x="231" y="10"/>
                  </a:cubicBezTo>
                  <a:cubicBezTo>
                    <a:pt x="230" y="9"/>
                    <a:pt x="230" y="9"/>
                    <a:pt x="230" y="9"/>
                  </a:cubicBezTo>
                  <a:cubicBezTo>
                    <a:pt x="230" y="9"/>
                    <a:pt x="229" y="8"/>
                    <a:pt x="229" y="8"/>
                  </a:cubicBezTo>
                  <a:cubicBezTo>
                    <a:pt x="228" y="7"/>
                    <a:pt x="227" y="6"/>
                    <a:pt x="227" y="6"/>
                  </a:cubicBezTo>
                  <a:cubicBezTo>
                    <a:pt x="227" y="6"/>
                    <a:pt x="227" y="5"/>
                    <a:pt x="227" y="5"/>
                  </a:cubicBezTo>
                  <a:cubicBezTo>
                    <a:pt x="227" y="5"/>
                    <a:pt x="226" y="5"/>
                    <a:pt x="226" y="5"/>
                  </a:cubicBezTo>
                  <a:cubicBezTo>
                    <a:pt x="224" y="5"/>
                    <a:pt x="224" y="5"/>
                    <a:pt x="224" y="5"/>
                  </a:cubicBezTo>
                  <a:cubicBezTo>
                    <a:pt x="224" y="3"/>
                    <a:pt x="224" y="3"/>
                    <a:pt x="224" y="3"/>
                  </a:cubicBezTo>
                  <a:cubicBezTo>
                    <a:pt x="224" y="3"/>
                    <a:pt x="224" y="3"/>
                    <a:pt x="223" y="3"/>
                  </a:cubicBezTo>
                  <a:cubicBezTo>
                    <a:pt x="222" y="3"/>
                    <a:pt x="222" y="2"/>
                    <a:pt x="222" y="2"/>
                  </a:cubicBezTo>
                  <a:cubicBezTo>
                    <a:pt x="222" y="1"/>
                    <a:pt x="222" y="1"/>
                    <a:pt x="222" y="1"/>
                  </a:cubicBezTo>
                  <a:cubicBezTo>
                    <a:pt x="219" y="2"/>
                    <a:pt x="219" y="2"/>
                    <a:pt x="219" y="2"/>
                  </a:cubicBezTo>
                  <a:cubicBezTo>
                    <a:pt x="219" y="2"/>
                    <a:pt x="219" y="2"/>
                    <a:pt x="219" y="2"/>
                  </a:cubicBezTo>
                  <a:cubicBezTo>
                    <a:pt x="219" y="2"/>
                    <a:pt x="217" y="1"/>
                    <a:pt x="217" y="1"/>
                  </a:cubicBezTo>
                  <a:cubicBezTo>
                    <a:pt x="217" y="0"/>
                    <a:pt x="216" y="0"/>
                    <a:pt x="216" y="0"/>
                  </a:cubicBezTo>
                  <a:cubicBezTo>
                    <a:pt x="215" y="1"/>
                    <a:pt x="215" y="1"/>
                    <a:pt x="215" y="1"/>
                  </a:cubicBezTo>
                  <a:cubicBezTo>
                    <a:pt x="213" y="1"/>
                    <a:pt x="213" y="1"/>
                    <a:pt x="213" y="1"/>
                  </a:cubicBezTo>
                  <a:cubicBezTo>
                    <a:pt x="212" y="1"/>
                    <a:pt x="212" y="1"/>
                    <a:pt x="212" y="1"/>
                  </a:cubicBezTo>
                  <a:cubicBezTo>
                    <a:pt x="211" y="0"/>
                    <a:pt x="211" y="0"/>
                    <a:pt x="211" y="0"/>
                  </a:cubicBezTo>
                  <a:cubicBezTo>
                    <a:pt x="208" y="1"/>
                    <a:pt x="207" y="1"/>
                    <a:pt x="207" y="1"/>
                  </a:cubicBezTo>
                  <a:cubicBezTo>
                    <a:pt x="204" y="2"/>
                    <a:pt x="199" y="5"/>
                    <a:pt x="199" y="7"/>
                  </a:cubicBezTo>
                  <a:cubicBezTo>
                    <a:pt x="198" y="9"/>
                    <a:pt x="199" y="14"/>
                    <a:pt x="197" y="15"/>
                  </a:cubicBezTo>
                  <a:cubicBezTo>
                    <a:pt x="194" y="15"/>
                    <a:pt x="191" y="20"/>
                    <a:pt x="190" y="20"/>
                  </a:cubicBezTo>
                  <a:cubicBezTo>
                    <a:pt x="181" y="25"/>
                    <a:pt x="181" y="25"/>
                    <a:pt x="181" y="25"/>
                  </a:cubicBezTo>
                  <a:cubicBezTo>
                    <a:pt x="181" y="25"/>
                    <a:pt x="174" y="28"/>
                    <a:pt x="170" y="28"/>
                  </a:cubicBezTo>
                  <a:cubicBezTo>
                    <a:pt x="166" y="29"/>
                    <a:pt x="163" y="32"/>
                    <a:pt x="163" y="32"/>
                  </a:cubicBezTo>
                  <a:cubicBezTo>
                    <a:pt x="158" y="39"/>
                    <a:pt x="158" y="39"/>
                    <a:pt x="158" y="39"/>
                  </a:cubicBezTo>
                  <a:cubicBezTo>
                    <a:pt x="150" y="40"/>
                    <a:pt x="150" y="40"/>
                    <a:pt x="150" y="40"/>
                  </a:cubicBezTo>
                  <a:cubicBezTo>
                    <a:pt x="146" y="36"/>
                    <a:pt x="146" y="36"/>
                    <a:pt x="146" y="36"/>
                  </a:cubicBezTo>
                  <a:cubicBezTo>
                    <a:pt x="142" y="37"/>
                    <a:pt x="142" y="37"/>
                    <a:pt x="142" y="37"/>
                  </a:cubicBezTo>
                  <a:cubicBezTo>
                    <a:pt x="141" y="36"/>
                    <a:pt x="141" y="36"/>
                    <a:pt x="141" y="36"/>
                  </a:cubicBezTo>
                  <a:cubicBezTo>
                    <a:pt x="139" y="37"/>
                    <a:pt x="139" y="37"/>
                    <a:pt x="139" y="37"/>
                  </a:cubicBezTo>
                  <a:cubicBezTo>
                    <a:pt x="127" y="36"/>
                    <a:pt x="127" y="36"/>
                    <a:pt x="127" y="36"/>
                  </a:cubicBezTo>
                  <a:cubicBezTo>
                    <a:pt x="121" y="39"/>
                    <a:pt x="121" y="39"/>
                    <a:pt x="121" y="39"/>
                  </a:cubicBezTo>
                  <a:cubicBezTo>
                    <a:pt x="110" y="38"/>
                    <a:pt x="110" y="38"/>
                    <a:pt x="110" y="38"/>
                  </a:cubicBezTo>
                  <a:cubicBezTo>
                    <a:pt x="110" y="38"/>
                    <a:pt x="102" y="39"/>
                    <a:pt x="100" y="39"/>
                  </a:cubicBezTo>
                  <a:cubicBezTo>
                    <a:pt x="97" y="39"/>
                    <a:pt x="97" y="39"/>
                    <a:pt x="97" y="39"/>
                  </a:cubicBezTo>
                  <a:cubicBezTo>
                    <a:pt x="95" y="38"/>
                    <a:pt x="93" y="36"/>
                    <a:pt x="93" y="36"/>
                  </a:cubicBezTo>
                  <a:cubicBezTo>
                    <a:pt x="93" y="36"/>
                    <a:pt x="89" y="37"/>
                    <a:pt x="88" y="38"/>
                  </a:cubicBezTo>
                  <a:cubicBezTo>
                    <a:pt x="87" y="39"/>
                    <a:pt x="83" y="44"/>
                    <a:pt x="83" y="44"/>
                  </a:cubicBezTo>
                  <a:cubicBezTo>
                    <a:pt x="83" y="45"/>
                    <a:pt x="83" y="45"/>
                    <a:pt x="83" y="45"/>
                  </a:cubicBezTo>
                  <a:cubicBezTo>
                    <a:pt x="85" y="50"/>
                    <a:pt x="85" y="50"/>
                    <a:pt x="85" y="50"/>
                  </a:cubicBezTo>
                  <a:cubicBezTo>
                    <a:pt x="81" y="53"/>
                    <a:pt x="81" y="53"/>
                    <a:pt x="81" y="53"/>
                  </a:cubicBezTo>
                  <a:cubicBezTo>
                    <a:pt x="81" y="53"/>
                    <a:pt x="81" y="53"/>
                    <a:pt x="81" y="53"/>
                  </a:cubicBezTo>
                  <a:cubicBezTo>
                    <a:pt x="81" y="53"/>
                    <a:pt x="81" y="53"/>
                    <a:pt x="81" y="53"/>
                  </a:cubicBezTo>
                  <a:cubicBezTo>
                    <a:pt x="81" y="53"/>
                    <a:pt x="81" y="53"/>
                    <a:pt x="81" y="53"/>
                  </a:cubicBezTo>
                  <a:cubicBezTo>
                    <a:pt x="81" y="53"/>
                    <a:pt x="81" y="53"/>
                    <a:pt x="81" y="53"/>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5"/>
                    <a:pt x="80" y="55"/>
                    <a:pt x="79" y="55"/>
                  </a:cubicBezTo>
                  <a:cubicBezTo>
                    <a:pt x="79" y="56"/>
                    <a:pt x="78"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6" y="57"/>
                    <a:pt x="76" y="57"/>
                    <a:pt x="76" y="57"/>
                  </a:cubicBezTo>
                  <a:cubicBezTo>
                    <a:pt x="73" y="60"/>
                    <a:pt x="73" y="60"/>
                    <a:pt x="73" y="60"/>
                  </a:cubicBezTo>
                  <a:cubicBezTo>
                    <a:pt x="69" y="61"/>
                    <a:pt x="69" y="61"/>
                    <a:pt x="69" y="61"/>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67" name="Freeform 90"/>
            <p:cNvSpPr>
              <a:spLocks/>
            </p:cNvSpPr>
            <p:nvPr/>
          </p:nvSpPr>
          <p:spPr bwMode="auto">
            <a:xfrm>
              <a:off x="6015453" y="2278355"/>
              <a:ext cx="1400674" cy="943961"/>
            </a:xfrm>
            <a:custGeom>
              <a:avLst/>
              <a:gdLst>
                <a:gd name="T0" fmla="*/ 166 w 614"/>
                <a:gd name="T1" fmla="*/ 283 h 427"/>
                <a:gd name="T2" fmla="*/ 173 w 614"/>
                <a:gd name="T3" fmla="*/ 277 h 427"/>
                <a:gd name="T4" fmla="*/ 185 w 614"/>
                <a:gd name="T5" fmla="*/ 270 h 427"/>
                <a:gd name="T6" fmla="*/ 195 w 614"/>
                <a:gd name="T7" fmla="*/ 267 h 427"/>
                <a:gd name="T8" fmla="*/ 207 w 614"/>
                <a:gd name="T9" fmla="*/ 270 h 427"/>
                <a:gd name="T10" fmla="*/ 208 w 614"/>
                <a:gd name="T11" fmla="*/ 270 h 427"/>
                <a:gd name="T12" fmla="*/ 208 w 614"/>
                <a:gd name="T13" fmla="*/ 270 h 427"/>
                <a:gd name="T14" fmla="*/ 209 w 614"/>
                <a:gd name="T15" fmla="*/ 270 h 427"/>
                <a:gd name="T16" fmla="*/ 210 w 614"/>
                <a:gd name="T17" fmla="*/ 270 h 427"/>
                <a:gd name="T18" fmla="*/ 210 w 614"/>
                <a:gd name="T19" fmla="*/ 270 h 427"/>
                <a:gd name="T20" fmla="*/ 211 w 614"/>
                <a:gd name="T21" fmla="*/ 270 h 427"/>
                <a:gd name="T22" fmla="*/ 213 w 614"/>
                <a:gd name="T23" fmla="*/ 273 h 427"/>
                <a:gd name="T24" fmla="*/ 223 w 614"/>
                <a:gd name="T25" fmla="*/ 273 h 427"/>
                <a:gd name="T26" fmla="*/ 227 w 614"/>
                <a:gd name="T27" fmla="*/ 278 h 427"/>
                <a:gd name="T28" fmla="*/ 249 w 614"/>
                <a:gd name="T29" fmla="*/ 280 h 427"/>
                <a:gd name="T30" fmla="*/ 259 w 614"/>
                <a:gd name="T31" fmla="*/ 288 h 427"/>
                <a:gd name="T32" fmla="*/ 268 w 614"/>
                <a:gd name="T33" fmla="*/ 305 h 427"/>
                <a:gd name="T34" fmla="*/ 280 w 614"/>
                <a:gd name="T35" fmla="*/ 312 h 427"/>
                <a:gd name="T36" fmla="*/ 287 w 614"/>
                <a:gd name="T37" fmla="*/ 326 h 427"/>
                <a:gd name="T38" fmla="*/ 302 w 614"/>
                <a:gd name="T39" fmla="*/ 337 h 427"/>
                <a:gd name="T40" fmla="*/ 305 w 614"/>
                <a:gd name="T41" fmla="*/ 349 h 427"/>
                <a:gd name="T42" fmla="*/ 292 w 614"/>
                <a:gd name="T43" fmla="*/ 353 h 427"/>
                <a:gd name="T44" fmla="*/ 281 w 614"/>
                <a:gd name="T45" fmla="*/ 356 h 427"/>
                <a:gd name="T46" fmla="*/ 271 w 614"/>
                <a:gd name="T47" fmla="*/ 366 h 427"/>
                <a:gd name="T48" fmla="*/ 270 w 614"/>
                <a:gd name="T49" fmla="*/ 387 h 427"/>
                <a:gd name="T50" fmla="*/ 268 w 614"/>
                <a:gd name="T51" fmla="*/ 405 h 427"/>
                <a:gd name="T52" fmla="*/ 255 w 614"/>
                <a:gd name="T53" fmla="*/ 414 h 427"/>
                <a:gd name="T54" fmla="*/ 314 w 614"/>
                <a:gd name="T55" fmla="*/ 376 h 427"/>
                <a:gd name="T56" fmla="*/ 377 w 614"/>
                <a:gd name="T57" fmla="*/ 333 h 427"/>
                <a:gd name="T58" fmla="*/ 407 w 614"/>
                <a:gd name="T59" fmla="*/ 375 h 427"/>
                <a:gd name="T60" fmla="*/ 478 w 614"/>
                <a:gd name="T61" fmla="*/ 393 h 427"/>
                <a:gd name="T62" fmla="*/ 548 w 614"/>
                <a:gd name="T63" fmla="*/ 335 h 427"/>
                <a:gd name="T64" fmla="*/ 481 w 614"/>
                <a:gd name="T65" fmla="*/ 326 h 427"/>
                <a:gd name="T66" fmla="*/ 450 w 614"/>
                <a:gd name="T67" fmla="*/ 310 h 427"/>
                <a:gd name="T68" fmla="*/ 518 w 614"/>
                <a:gd name="T69" fmla="*/ 261 h 427"/>
                <a:gd name="T70" fmla="*/ 572 w 614"/>
                <a:gd name="T71" fmla="*/ 207 h 427"/>
                <a:gd name="T72" fmla="*/ 606 w 614"/>
                <a:gd name="T73" fmla="*/ 147 h 427"/>
                <a:gd name="T74" fmla="*/ 586 w 614"/>
                <a:gd name="T75" fmla="*/ 102 h 427"/>
                <a:gd name="T76" fmla="*/ 567 w 614"/>
                <a:gd name="T77" fmla="*/ 72 h 427"/>
                <a:gd name="T78" fmla="*/ 512 w 614"/>
                <a:gd name="T79" fmla="*/ 67 h 427"/>
                <a:gd name="T80" fmla="*/ 472 w 614"/>
                <a:gd name="T81" fmla="*/ 70 h 427"/>
                <a:gd name="T82" fmla="*/ 436 w 614"/>
                <a:gd name="T83" fmla="*/ 77 h 427"/>
                <a:gd name="T84" fmla="*/ 386 w 614"/>
                <a:gd name="T85" fmla="*/ 51 h 427"/>
                <a:gd name="T86" fmla="*/ 361 w 614"/>
                <a:gd name="T87" fmla="*/ 26 h 427"/>
                <a:gd name="T88" fmla="*/ 307 w 614"/>
                <a:gd name="T89" fmla="*/ 17 h 427"/>
                <a:gd name="T90" fmla="*/ 258 w 614"/>
                <a:gd name="T91" fmla="*/ 44 h 427"/>
                <a:gd name="T92" fmla="*/ 243 w 614"/>
                <a:gd name="T93" fmla="*/ 94 h 427"/>
                <a:gd name="T94" fmla="*/ 202 w 614"/>
                <a:gd name="T95" fmla="*/ 96 h 427"/>
                <a:gd name="T96" fmla="*/ 166 w 614"/>
                <a:gd name="T97" fmla="*/ 97 h 427"/>
                <a:gd name="T98" fmla="*/ 118 w 614"/>
                <a:gd name="T99" fmla="*/ 102 h 427"/>
                <a:gd name="T100" fmla="*/ 44 w 614"/>
                <a:gd name="T101" fmla="*/ 111 h 427"/>
                <a:gd name="T102" fmla="*/ 30 w 614"/>
                <a:gd name="T103" fmla="*/ 130 h 427"/>
                <a:gd name="T104" fmla="*/ 27 w 614"/>
                <a:gd name="T105" fmla="*/ 152 h 427"/>
                <a:gd name="T106" fmla="*/ 46 w 614"/>
                <a:gd name="T107" fmla="*/ 182 h 427"/>
                <a:gd name="T108" fmla="*/ 33 w 614"/>
                <a:gd name="T109" fmla="*/ 207 h 427"/>
                <a:gd name="T110" fmla="*/ 14 w 614"/>
                <a:gd name="T111" fmla="*/ 261 h 427"/>
                <a:gd name="T112" fmla="*/ 15 w 614"/>
                <a:gd name="T113" fmla="*/ 273 h 427"/>
                <a:gd name="T114" fmla="*/ 6 w 614"/>
                <a:gd name="T115" fmla="*/ 282 h 427"/>
                <a:gd name="T116" fmla="*/ 1 w 614"/>
                <a:gd name="T117" fmla="*/ 297 h 427"/>
                <a:gd name="T118" fmla="*/ 0 w 614"/>
                <a:gd name="T119" fmla="*/ 311 h 427"/>
                <a:gd name="T120" fmla="*/ 22 w 614"/>
                <a:gd name="T121" fmla="*/ 321 h 427"/>
                <a:gd name="T122" fmla="*/ 61 w 614"/>
                <a:gd name="T123" fmla="*/ 323 h 427"/>
                <a:gd name="T124" fmla="*/ 114 w 614"/>
                <a:gd name="T125" fmla="*/ 31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4" h="427">
                  <a:moveTo>
                    <a:pt x="141" y="305"/>
                  </a:moveTo>
                  <a:cubicBezTo>
                    <a:pt x="142" y="305"/>
                    <a:pt x="145" y="300"/>
                    <a:pt x="148" y="300"/>
                  </a:cubicBezTo>
                  <a:cubicBezTo>
                    <a:pt x="150" y="299"/>
                    <a:pt x="149" y="294"/>
                    <a:pt x="150" y="292"/>
                  </a:cubicBezTo>
                  <a:cubicBezTo>
                    <a:pt x="151" y="290"/>
                    <a:pt x="156" y="286"/>
                    <a:pt x="159" y="285"/>
                  </a:cubicBezTo>
                  <a:cubicBezTo>
                    <a:pt x="160" y="285"/>
                    <a:pt x="160" y="285"/>
                    <a:pt x="160" y="285"/>
                  </a:cubicBezTo>
                  <a:cubicBezTo>
                    <a:pt x="160" y="283"/>
                    <a:pt x="160" y="283"/>
                    <a:pt x="160" y="283"/>
                  </a:cubicBezTo>
                  <a:cubicBezTo>
                    <a:pt x="160" y="283"/>
                    <a:pt x="163" y="282"/>
                    <a:pt x="163" y="281"/>
                  </a:cubicBezTo>
                  <a:cubicBezTo>
                    <a:pt x="164" y="281"/>
                    <a:pt x="164" y="282"/>
                    <a:pt x="164" y="282"/>
                  </a:cubicBezTo>
                  <a:cubicBezTo>
                    <a:pt x="164" y="282"/>
                    <a:pt x="165" y="283"/>
                    <a:pt x="166" y="283"/>
                  </a:cubicBezTo>
                  <a:cubicBezTo>
                    <a:pt x="166" y="283"/>
                    <a:pt x="167" y="282"/>
                    <a:pt x="167" y="282"/>
                  </a:cubicBezTo>
                  <a:cubicBezTo>
                    <a:pt x="167" y="281"/>
                    <a:pt x="167" y="280"/>
                    <a:pt x="167" y="280"/>
                  </a:cubicBezTo>
                  <a:cubicBezTo>
                    <a:pt x="166" y="279"/>
                    <a:pt x="166" y="278"/>
                    <a:pt x="166" y="278"/>
                  </a:cubicBezTo>
                  <a:cubicBezTo>
                    <a:pt x="166" y="278"/>
                    <a:pt x="166" y="278"/>
                    <a:pt x="166" y="278"/>
                  </a:cubicBezTo>
                  <a:cubicBezTo>
                    <a:pt x="166" y="278"/>
                    <a:pt x="167" y="278"/>
                    <a:pt x="167" y="278"/>
                  </a:cubicBezTo>
                  <a:cubicBezTo>
                    <a:pt x="167" y="278"/>
                    <a:pt x="168" y="277"/>
                    <a:pt x="168" y="277"/>
                  </a:cubicBezTo>
                  <a:cubicBezTo>
                    <a:pt x="170" y="278"/>
                    <a:pt x="170" y="278"/>
                    <a:pt x="170" y="278"/>
                  </a:cubicBezTo>
                  <a:cubicBezTo>
                    <a:pt x="170" y="278"/>
                    <a:pt x="171" y="278"/>
                    <a:pt x="171" y="278"/>
                  </a:cubicBezTo>
                  <a:cubicBezTo>
                    <a:pt x="172" y="279"/>
                    <a:pt x="173" y="277"/>
                    <a:pt x="173" y="277"/>
                  </a:cubicBezTo>
                  <a:cubicBezTo>
                    <a:pt x="174" y="276"/>
                    <a:pt x="174" y="276"/>
                    <a:pt x="174" y="276"/>
                  </a:cubicBezTo>
                  <a:cubicBezTo>
                    <a:pt x="174" y="276"/>
                    <a:pt x="174" y="276"/>
                    <a:pt x="174" y="275"/>
                  </a:cubicBezTo>
                  <a:cubicBezTo>
                    <a:pt x="174" y="275"/>
                    <a:pt x="175" y="275"/>
                    <a:pt x="176" y="275"/>
                  </a:cubicBezTo>
                  <a:cubicBezTo>
                    <a:pt x="176" y="275"/>
                    <a:pt x="178" y="275"/>
                    <a:pt x="179" y="275"/>
                  </a:cubicBezTo>
                  <a:cubicBezTo>
                    <a:pt x="180" y="275"/>
                    <a:pt x="180" y="275"/>
                    <a:pt x="180" y="275"/>
                  </a:cubicBezTo>
                  <a:cubicBezTo>
                    <a:pt x="182" y="274"/>
                    <a:pt x="182" y="274"/>
                    <a:pt x="182" y="274"/>
                  </a:cubicBezTo>
                  <a:cubicBezTo>
                    <a:pt x="182" y="274"/>
                    <a:pt x="183" y="273"/>
                    <a:pt x="183" y="273"/>
                  </a:cubicBezTo>
                  <a:cubicBezTo>
                    <a:pt x="183" y="272"/>
                    <a:pt x="183" y="271"/>
                    <a:pt x="183" y="271"/>
                  </a:cubicBezTo>
                  <a:cubicBezTo>
                    <a:pt x="183" y="270"/>
                    <a:pt x="185" y="270"/>
                    <a:pt x="185" y="270"/>
                  </a:cubicBezTo>
                  <a:cubicBezTo>
                    <a:pt x="185" y="270"/>
                    <a:pt x="185" y="270"/>
                    <a:pt x="185" y="270"/>
                  </a:cubicBezTo>
                  <a:cubicBezTo>
                    <a:pt x="186" y="270"/>
                    <a:pt x="186" y="271"/>
                    <a:pt x="186" y="271"/>
                  </a:cubicBezTo>
                  <a:cubicBezTo>
                    <a:pt x="186" y="271"/>
                    <a:pt x="187" y="270"/>
                    <a:pt x="187" y="270"/>
                  </a:cubicBezTo>
                  <a:cubicBezTo>
                    <a:pt x="187" y="269"/>
                    <a:pt x="188" y="269"/>
                    <a:pt x="188" y="269"/>
                  </a:cubicBezTo>
                  <a:cubicBezTo>
                    <a:pt x="188" y="269"/>
                    <a:pt x="190" y="268"/>
                    <a:pt x="190" y="267"/>
                  </a:cubicBezTo>
                  <a:cubicBezTo>
                    <a:pt x="191" y="266"/>
                    <a:pt x="191" y="267"/>
                    <a:pt x="191" y="265"/>
                  </a:cubicBezTo>
                  <a:cubicBezTo>
                    <a:pt x="191" y="264"/>
                    <a:pt x="192" y="265"/>
                    <a:pt x="192" y="266"/>
                  </a:cubicBezTo>
                  <a:cubicBezTo>
                    <a:pt x="192" y="266"/>
                    <a:pt x="192" y="266"/>
                    <a:pt x="193" y="267"/>
                  </a:cubicBezTo>
                  <a:cubicBezTo>
                    <a:pt x="193" y="267"/>
                    <a:pt x="193" y="267"/>
                    <a:pt x="195" y="267"/>
                  </a:cubicBezTo>
                  <a:cubicBezTo>
                    <a:pt x="196" y="268"/>
                    <a:pt x="196" y="266"/>
                    <a:pt x="198" y="266"/>
                  </a:cubicBezTo>
                  <a:cubicBezTo>
                    <a:pt x="200" y="266"/>
                    <a:pt x="199" y="266"/>
                    <a:pt x="200" y="267"/>
                  </a:cubicBezTo>
                  <a:cubicBezTo>
                    <a:pt x="201" y="267"/>
                    <a:pt x="201" y="267"/>
                    <a:pt x="202" y="267"/>
                  </a:cubicBezTo>
                  <a:cubicBezTo>
                    <a:pt x="203" y="268"/>
                    <a:pt x="203" y="268"/>
                    <a:pt x="203" y="268"/>
                  </a:cubicBezTo>
                  <a:cubicBezTo>
                    <a:pt x="203" y="268"/>
                    <a:pt x="204" y="268"/>
                    <a:pt x="205" y="269"/>
                  </a:cubicBezTo>
                  <a:cubicBezTo>
                    <a:pt x="205"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2" y="271"/>
                    <a:pt x="212" y="271"/>
                    <a:pt x="212" y="271"/>
                  </a:cubicBezTo>
                  <a:cubicBezTo>
                    <a:pt x="212" y="271"/>
                    <a:pt x="212" y="273"/>
                    <a:pt x="213" y="273"/>
                  </a:cubicBezTo>
                  <a:cubicBezTo>
                    <a:pt x="213" y="274"/>
                    <a:pt x="213" y="274"/>
                    <a:pt x="214" y="274"/>
                  </a:cubicBezTo>
                  <a:cubicBezTo>
                    <a:pt x="214" y="274"/>
                    <a:pt x="215" y="272"/>
                    <a:pt x="215" y="271"/>
                  </a:cubicBezTo>
                  <a:cubicBezTo>
                    <a:pt x="215" y="271"/>
                    <a:pt x="216" y="272"/>
                    <a:pt x="216" y="272"/>
                  </a:cubicBezTo>
                  <a:cubicBezTo>
                    <a:pt x="216" y="272"/>
                    <a:pt x="216" y="274"/>
                    <a:pt x="217" y="274"/>
                  </a:cubicBezTo>
                  <a:cubicBezTo>
                    <a:pt x="217" y="273"/>
                    <a:pt x="218" y="273"/>
                    <a:pt x="218" y="273"/>
                  </a:cubicBezTo>
                  <a:cubicBezTo>
                    <a:pt x="219" y="273"/>
                    <a:pt x="218" y="272"/>
                    <a:pt x="218" y="272"/>
                  </a:cubicBezTo>
                  <a:cubicBezTo>
                    <a:pt x="218" y="272"/>
                    <a:pt x="219" y="271"/>
                    <a:pt x="219" y="271"/>
                  </a:cubicBezTo>
                  <a:cubicBezTo>
                    <a:pt x="220" y="271"/>
                    <a:pt x="222" y="271"/>
                    <a:pt x="222" y="271"/>
                  </a:cubicBezTo>
                  <a:cubicBezTo>
                    <a:pt x="223" y="271"/>
                    <a:pt x="223" y="273"/>
                    <a:pt x="223" y="273"/>
                  </a:cubicBezTo>
                  <a:cubicBezTo>
                    <a:pt x="223" y="273"/>
                    <a:pt x="222" y="275"/>
                    <a:pt x="222" y="275"/>
                  </a:cubicBezTo>
                  <a:cubicBezTo>
                    <a:pt x="222" y="275"/>
                    <a:pt x="221" y="276"/>
                    <a:pt x="221" y="277"/>
                  </a:cubicBezTo>
                  <a:cubicBezTo>
                    <a:pt x="221" y="277"/>
                    <a:pt x="221" y="277"/>
                    <a:pt x="222" y="276"/>
                  </a:cubicBezTo>
                  <a:cubicBezTo>
                    <a:pt x="224" y="276"/>
                    <a:pt x="223" y="275"/>
                    <a:pt x="223" y="275"/>
                  </a:cubicBezTo>
                  <a:cubicBezTo>
                    <a:pt x="224" y="273"/>
                    <a:pt x="224" y="273"/>
                    <a:pt x="224" y="273"/>
                  </a:cubicBezTo>
                  <a:cubicBezTo>
                    <a:pt x="224" y="273"/>
                    <a:pt x="226" y="274"/>
                    <a:pt x="226" y="275"/>
                  </a:cubicBezTo>
                  <a:cubicBezTo>
                    <a:pt x="226" y="275"/>
                    <a:pt x="226" y="276"/>
                    <a:pt x="226" y="276"/>
                  </a:cubicBezTo>
                  <a:cubicBezTo>
                    <a:pt x="226" y="277"/>
                    <a:pt x="227" y="277"/>
                    <a:pt x="227" y="278"/>
                  </a:cubicBezTo>
                  <a:cubicBezTo>
                    <a:pt x="228" y="279"/>
                    <a:pt x="227" y="278"/>
                    <a:pt x="227" y="278"/>
                  </a:cubicBezTo>
                  <a:cubicBezTo>
                    <a:pt x="227" y="277"/>
                    <a:pt x="228" y="275"/>
                    <a:pt x="228" y="275"/>
                  </a:cubicBezTo>
                  <a:cubicBezTo>
                    <a:pt x="229" y="273"/>
                    <a:pt x="229" y="273"/>
                    <a:pt x="229" y="273"/>
                  </a:cubicBezTo>
                  <a:cubicBezTo>
                    <a:pt x="229" y="273"/>
                    <a:pt x="233" y="273"/>
                    <a:pt x="237" y="273"/>
                  </a:cubicBezTo>
                  <a:cubicBezTo>
                    <a:pt x="241" y="273"/>
                    <a:pt x="238" y="272"/>
                    <a:pt x="238" y="272"/>
                  </a:cubicBezTo>
                  <a:cubicBezTo>
                    <a:pt x="240" y="272"/>
                    <a:pt x="240" y="272"/>
                    <a:pt x="240" y="272"/>
                  </a:cubicBezTo>
                  <a:cubicBezTo>
                    <a:pt x="241" y="276"/>
                    <a:pt x="241" y="276"/>
                    <a:pt x="241" y="276"/>
                  </a:cubicBezTo>
                  <a:cubicBezTo>
                    <a:pt x="241" y="276"/>
                    <a:pt x="243" y="278"/>
                    <a:pt x="244" y="278"/>
                  </a:cubicBezTo>
                  <a:cubicBezTo>
                    <a:pt x="245" y="279"/>
                    <a:pt x="245" y="279"/>
                    <a:pt x="247" y="280"/>
                  </a:cubicBezTo>
                  <a:cubicBezTo>
                    <a:pt x="250" y="280"/>
                    <a:pt x="249" y="280"/>
                    <a:pt x="249" y="280"/>
                  </a:cubicBezTo>
                  <a:cubicBezTo>
                    <a:pt x="250" y="280"/>
                    <a:pt x="250" y="278"/>
                    <a:pt x="251" y="277"/>
                  </a:cubicBezTo>
                  <a:cubicBezTo>
                    <a:pt x="251" y="276"/>
                    <a:pt x="252" y="276"/>
                    <a:pt x="252" y="276"/>
                  </a:cubicBezTo>
                  <a:cubicBezTo>
                    <a:pt x="252" y="276"/>
                    <a:pt x="254" y="278"/>
                    <a:pt x="254" y="278"/>
                  </a:cubicBezTo>
                  <a:cubicBezTo>
                    <a:pt x="255" y="279"/>
                    <a:pt x="255" y="280"/>
                    <a:pt x="255" y="280"/>
                  </a:cubicBezTo>
                  <a:cubicBezTo>
                    <a:pt x="258" y="281"/>
                    <a:pt x="258" y="281"/>
                    <a:pt x="258" y="281"/>
                  </a:cubicBezTo>
                  <a:cubicBezTo>
                    <a:pt x="258" y="282"/>
                    <a:pt x="258" y="282"/>
                    <a:pt x="258" y="282"/>
                  </a:cubicBezTo>
                  <a:cubicBezTo>
                    <a:pt x="258" y="285"/>
                    <a:pt x="258" y="285"/>
                    <a:pt x="258" y="285"/>
                  </a:cubicBezTo>
                  <a:cubicBezTo>
                    <a:pt x="260" y="286"/>
                    <a:pt x="260" y="286"/>
                    <a:pt x="260" y="286"/>
                  </a:cubicBezTo>
                  <a:cubicBezTo>
                    <a:pt x="259" y="288"/>
                    <a:pt x="259" y="288"/>
                    <a:pt x="259" y="288"/>
                  </a:cubicBezTo>
                  <a:cubicBezTo>
                    <a:pt x="259" y="288"/>
                    <a:pt x="260" y="290"/>
                    <a:pt x="260" y="291"/>
                  </a:cubicBezTo>
                  <a:cubicBezTo>
                    <a:pt x="260" y="291"/>
                    <a:pt x="261" y="293"/>
                    <a:pt x="261" y="293"/>
                  </a:cubicBezTo>
                  <a:cubicBezTo>
                    <a:pt x="261" y="296"/>
                    <a:pt x="261" y="296"/>
                    <a:pt x="261" y="296"/>
                  </a:cubicBezTo>
                  <a:cubicBezTo>
                    <a:pt x="260" y="298"/>
                    <a:pt x="260" y="298"/>
                    <a:pt x="260" y="298"/>
                  </a:cubicBezTo>
                  <a:cubicBezTo>
                    <a:pt x="261" y="299"/>
                    <a:pt x="261" y="299"/>
                    <a:pt x="261" y="299"/>
                  </a:cubicBezTo>
                  <a:cubicBezTo>
                    <a:pt x="261" y="299"/>
                    <a:pt x="261" y="302"/>
                    <a:pt x="262" y="303"/>
                  </a:cubicBezTo>
                  <a:cubicBezTo>
                    <a:pt x="263" y="305"/>
                    <a:pt x="264" y="302"/>
                    <a:pt x="264" y="302"/>
                  </a:cubicBezTo>
                  <a:cubicBezTo>
                    <a:pt x="266" y="302"/>
                    <a:pt x="266" y="302"/>
                    <a:pt x="266" y="302"/>
                  </a:cubicBezTo>
                  <a:cubicBezTo>
                    <a:pt x="268" y="305"/>
                    <a:pt x="268" y="305"/>
                    <a:pt x="268" y="305"/>
                  </a:cubicBezTo>
                  <a:cubicBezTo>
                    <a:pt x="269" y="305"/>
                    <a:pt x="269" y="305"/>
                    <a:pt x="269" y="305"/>
                  </a:cubicBezTo>
                  <a:cubicBezTo>
                    <a:pt x="271" y="306"/>
                    <a:pt x="271" y="306"/>
                    <a:pt x="271" y="306"/>
                  </a:cubicBezTo>
                  <a:cubicBezTo>
                    <a:pt x="272" y="309"/>
                    <a:pt x="272" y="309"/>
                    <a:pt x="272" y="309"/>
                  </a:cubicBezTo>
                  <a:cubicBezTo>
                    <a:pt x="274" y="308"/>
                    <a:pt x="274" y="308"/>
                    <a:pt x="274" y="308"/>
                  </a:cubicBezTo>
                  <a:cubicBezTo>
                    <a:pt x="275" y="305"/>
                    <a:pt x="275" y="305"/>
                    <a:pt x="275" y="305"/>
                  </a:cubicBezTo>
                  <a:cubicBezTo>
                    <a:pt x="277" y="306"/>
                    <a:pt x="277" y="306"/>
                    <a:pt x="277" y="306"/>
                  </a:cubicBezTo>
                  <a:cubicBezTo>
                    <a:pt x="279" y="306"/>
                    <a:pt x="279" y="306"/>
                    <a:pt x="279" y="306"/>
                  </a:cubicBezTo>
                  <a:cubicBezTo>
                    <a:pt x="279" y="310"/>
                    <a:pt x="279" y="310"/>
                    <a:pt x="279" y="310"/>
                  </a:cubicBezTo>
                  <a:cubicBezTo>
                    <a:pt x="279" y="310"/>
                    <a:pt x="280" y="311"/>
                    <a:pt x="280" y="312"/>
                  </a:cubicBezTo>
                  <a:cubicBezTo>
                    <a:pt x="280" y="312"/>
                    <a:pt x="280" y="314"/>
                    <a:pt x="280" y="314"/>
                  </a:cubicBezTo>
                  <a:cubicBezTo>
                    <a:pt x="281" y="316"/>
                    <a:pt x="281" y="316"/>
                    <a:pt x="281" y="316"/>
                  </a:cubicBezTo>
                  <a:cubicBezTo>
                    <a:pt x="278" y="317"/>
                    <a:pt x="278" y="317"/>
                    <a:pt x="278" y="317"/>
                  </a:cubicBezTo>
                  <a:cubicBezTo>
                    <a:pt x="280" y="318"/>
                    <a:pt x="280" y="318"/>
                    <a:pt x="280" y="318"/>
                  </a:cubicBezTo>
                  <a:cubicBezTo>
                    <a:pt x="280" y="318"/>
                    <a:pt x="282" y="318"/>
                    <a:pt x="283" y="318"/>
                  </a:cubicBezTo>
                  <a:cubicBezTo>
                    <a:pt x="284" y="318"/>
                    <a:pt x="284" y="321"/>
                    <a:pt x="284" y="321"/>
                  </a:cubicBezTo>
                  <a:cubicBezTo>
                    <a:pt x="284" y="321"/>
                    <a:pt x="284" y="322"/>
                    <a:pt x="283" y="323"/>
                  </a:cubicBezTo>
                  <a:cubicBezTo>
                    <a:pt x="283" y="323"/>
                    <a:pt x="283" y="324"/>
                    <a:pt x="283" y="325"/>
                  </a:cubicBezTo>
                  <a:cubicBezTo>
                    <a:pt x="284" y="325"/>
                    <a:pt x="286" y="326"/>
                    <a:pt x="287" y="326"/>
                  </a:cubicBezTo>
                  <a:cubicBezTo>
                    <a:pt x="289" y="326"/>
                    <a:pt x="289" y="326"/>
                    <a:pt x="289" y="326"/>
                  </a:cubicBezTo>
                  <a:cubicBezTo>
                    <a:pt x="291" y="326"/>
                    <a:pt x="291" y="326"/>
                    <a:pt x="291" y="326"/>
                  </a:cubicBezTo>
                  <a:cubicBezTo>
                    <a:pt x="291" y="326"/>
                    <a:pt x="292" y="327"/>
                    <a:pt x="293" y="327"/>
                  </a:cubicBezTo>
                  <a:cubicBezTo>
                    <a:pt x="293" y="326"/>
                    <a:pt x="295" y="326"/>
                    <a:pt x="295" y="326"/>
                  </a:cubicBezTo>
                  <a:cubicBezTo>
                    <a:pt x="297" y="328"/>
                    <a:pt x="297" y="328"/>
                    <a:pt x="297" y="328"/>
                  </a:cubicBezTo>
                  <a:cubicBezTo>
                    <a:pt x="299" y="327"/>
                    <a:pt x="299" y="327"/>
                    <a:pt x="299" y="327"/>
                  </a:cubicBezTo>
                  <a:cubicBezTo>
                    <a:pt x="299" y="329"/>
                    <a:pt x="299" y="329"/>
                    <a:pt x="299" y="329"/>
                  </a:cubicBezTo>
                  <a:cubicBezTo>
                    <a:pt x="299" y="329"/>
                    <a:pt x="301" y="333"/>
                    <a:pt x="301" y="333"/>
                  </a:cubicBezTo>
                  <a:cubicBezTo>
                    <a:pt x="302" y="334"/>
                    <a:pt x="302" y="336"/>
                    <a:pt x="302" y="337"/>
                  </a:cubicBezTo>
                  <a:cubicBezTo>
                    <a:pt x="302" y="338"/>
                    <a:pt x="303" y="340"/>
                    <a:pt x="303" y="340"/>
                  </a:cubicBezTo>
                  <a:cubicBezTo>
                    <a:pt x="303" y="340"/>
                    <a:pt x="302" y="340"/>
                    <a:pt x="301" y="341"/>
                  </a:cubicBezTo>
                  <a:cubicBezTo>
                    <a:pt x="300" y="342"/>
                    <a:pt x="302" y="343"/>
                    <a:pt x="302" y="343"/>
                  </a:cubicBezTo>
                  <a:cubicBezTo>
                    <a:pt x="304" y="343"/>
                    <a:pt x="304" y="343"/>
                    <a:pt x="304" y="343"/>
                  </a:cubicBezTo>
                  <a:cubicBezTo>
                    <a:pt x="304" y="343"/>
                    <a:pt x="306" y="345"/>
                    <a:pt x="306" y="346"/>
                  </a:cubicBezTo>
                  <a:cubicBezTo>
                    <a:pt x="307" y="347"/>
                    <a:pt x="309" y="346"/>
                    <a:pt x="310" y="346"/>
                  </a:cubicBezTo>
                  <a:cubicBezTo>
                    <a:pt x="311" y="345"/>
                    <a:pt x="313" y="346"/>
                    <a:pt x="313" y="347"/>
                  </a:cubicBezTo>
                  <a:cubicBezTo>
                    <a:pt x="313" y="347"/>
                    <a:pt x="310" y="348"/>
                    <a:pt x="309" y="348"/>
                  </a:cubicBezTo>
                  <a:cubicBezTo>
                    <a:pt x="308" y="349"/>
                    <a:pt x="305" y="349"/>
                    <a:pt x="305" y="349"/>
                  </a:cubicBezTo>
                  <a:cubicBezTo>
                    <a:pt x="304" y="352"/>
                    <a:pt x="304" y="352"/>
                    <a:pt x="304" y="352"/>
                  </a:cubicBezTo>
                  <a:cubicBezTo>
                    <a:pt x="302" y="353"/>
                    <a:pt x="302" y="353"/>
                    <a:pt x="302" y="353"/>
                  </a:cubicBezTo>
                  <a:cubicBezTo>
                    <a:pt x="301" y="350"/>
                    <a:pt x="301" y="350"/>
                    <a:pt x="301" y="350"/>
                  </a:cubicBezTo>
                  <a:cubicBezTo>
                    <a:pt x="297" y="347"/>
                    <a:pt x="297" y="347"/>
                    <a:pt x="297" y="347"/>
                  </a:cubicBezTo>
                  <a:cubicBezTo>
                    <a:pt x="297" y="350"/>
                    <a:pt x="297" y="350"/>
                    <a:pt x="297" y="350"/>
                  </a:cubicBezTo>
                  <a:cubicBezTo>
                    <a:pt x="295" y="351"/>
                    <a:pt x="295" y="351"/>
                    <a:pt x="295" y="351"/>
                  </a:cubicBezTo>
                  <a:cubicBezTo>
                    <a:pt x="295" y="351"/>
                    <a:pt x="295" y="352"/>
                    <a:pt x="295" y="353"/>
                  </a:cubicBezTo>
                  <a:cubicBezTo>
                    <a:pt x="295" y="354"/>
                    <a:pt x="294" y="354"/>
                    <a:pt x="294" y="354"/>
                  </a:cubicBezTo>
                  <a:cubicBezTo>
                    <a:pt x="292" y="353"/>
                    <a:pt x="292" y="353"/>
                    <a:pt x="292" y="353"/>
                  </a:cubicBezTo>
                  <a:cubicBezTo>
                    <a:pt x="292" y="353"/>
                    <a:pt x="290" y="353"/>
                    <a:pt x="289" y="353"/>
                  </a:cubicBezTo>
                  <a:cubicBezTo>
                    <a:pt x="288" y="353"/>
                    <a:pt x="288" y="351"/>
                    <a:pt x="288" y="351"/>
                  </a:cubicBezTo>
                  <a:cubicBezTo>
                    <a:pt x="287" y="352"/>
                    <a:pt x="287" y="352"/>
                    <a:pt x="287" y="352"/>
                  </a:cubicBezTo>
                  <a:cubicBezTo>
                    <a:pt x="287" y="352"/>
                    <a:pt x="287" y="353"/>
                    <a:pt x="286" y="354"/>
                  </a:cubicBezTo>
                  <a:cubicBezTo>
                    <a:pt x="286" y="355"/>
                    <a:pt x="286" y="354"/>
                    <a:pt x="284" y="354"/>
                  </a:cubicBezTo>
                  <a:cubicBezTo>
                    <a:pt x="283" y="355"/>
                    <a:pt x="283" y="353"/>
                    <a:pt x="282" y="352"/>
                  </a:cubicBezTo>
                  <a:cubicBezTo>
                    <a:pt x="282" y="350"/>
                    <a:pt x="282" y="352"/>
                    <a:pt x="281" y="352"/>
                  </a:cubicBezTo>
                  <a:cubicBezTo>
                    <a:pt x="280" y="352"/>
                    <a:pt x="282" y="355"/>
                    <a:pt x="282" y="355"/>
                  </a:cubicBezTo>
                  <a:cubicBezTo>
                    <a:pt x="281" y="356"/>
                    <a:pt x="281" y="356"/>
                    <a:pt x="281" y="356"/>
                  </a:cubicBezTo>
                  <a:cubicBezTo>
                    <a:pt x="281" y="356"/>
                    <a:pt x="281" y="358"/>
                    <a:pt x="279" y="359"/>
                  </a:cubicBezTo>
                  <a:cubicBezTo>
                    <a:pt x="278" y="359"/>
                    <a:pt x="279" y="357"/>
                    <a:pt x="279" y="357"/>
                  </a:cubicBezTo>
                  <a:cubicBezTo>
                    <a:pt x="279" y="353"/>
                    <a:pt x="279" y="353"/>
                    <a:pt x="279" y="353"/>
                  </a:cubicBezTo>
                  <a:cubicBezTo>
                    <a:pt x="277" y="348"/>
                    <a:pt x="277" y="348"/>
                    <a:pt x="277" y="348"/>
                  </a:cubicBezTo>
                  <a:cubicBezTo>
                    <a:pt x="277" y="348"/>
                    <a:pt x="273" y="352"/>
                    <a:pt x="272" y="352"/>
                  </a:cubicBezTo>
                  <a:cubicBezTo>
                    <a:pt x="272" y="353"/>
                    <a:pt x="270" y="357"/>
                    <a:pt x="269" y="357"/>
                  </a:cubicBezTo>
                  <a:cubicBezTo>
                    <a:pt x="269" y="358"/>
                    <a:pt x="269" y="360"/>
                    <a:pt x="269" y="360"/>
                  </a:cubicBezTo>
                  <a:cubicBezTo>
                    <a:pt x="271" y="363"/>
                    <a:pt x="271" y="363"/>
                    <a:pt x="271" y="363"/>
                  </a:cubicBezTo>
                  <a:cubicBezTo>
                    <a:pt x="271" y="366"/>
                    <a:pt x="271" y="366"/>
                    <a:pt x="271" y="366"/>
                  </a:cubicBezTo>
                  <a:cubicBezTo>
                    <a:pt x="273" y="368"/>
                    <a:pt x="273" y="368"/>
                    <a:pt x="273" y="368"/>
                  </a:cubicBezTo>
                  <a:cubicBezTo>
                    <a:pt x="273" y="368"/>
                    <a:pt x="275" y="368"/>
                    <a:pt x="276" y="369"/>
                  </a:cubicBezTo>
                  <a:cubicBezTo>
                    <a:pt x="277" y="369"/>
                    <a:pt x="276" y="371"/>
                    <a:pt x="276" y="371"/>
                  </a:cubicBezTo>
                  <a:cubicBezTo>
                    <a:pt x="275" y="375"/>
                    <a:pt x="275" y="375"/>
                    <a:pt x="275" y="375"/>
                  </a:cubicBezTo>
                  <a:cubicBezTo>
                    <a:pt x="275" y="375"/>
                    <a:pt x="276" y="376"/>
                    <a:pt x="277" y="377"/>
                  </a:cubicBezTo>
                  <a:cubicBezTo>
                    <a:pt x="277" y="378"/>
                    <a:pt x="275" y="380"/>
                    <a:pt x="275" y="380"/>
                  </a:cubicBezTo>
                  <a:cubicBezTo>
                    <a:pt x="274" y="380"/>
                    <a:pt x="271" y="383"/>
                    <a:pt x="271" y="383"/>
                  </a:cubicBezTo>
                  <a:cubicBezTo>
                    <a:pt x="271" y="383"/>
                    <a:pt x="270" y="384"/>
                    <a:pt x="269" y="384"/>
                  </a:cubicBezTo>
                  <a:cubicBezTo>
                    <a:pt x="268" y="384"/>
                    <a:pt x="270" y="387"/>
                    <a:pt x="270" y="387"/>
                  </a:cubicBezTo>
                  <a:cubicBezTo>
                    <a:pt x="271" y="390"/>
                    <a:pt x="271" y="390"/>
                    <a:pt x="271" y="390"/>
                  </a:cubicBezTo>
                  <a:cubicBezTo>
                    <a:pt x="271" y="390"/>
                    <a:pt x="270" y="391"/>
                    <a:pt x="270" y="391"/>
                  </a:cubicBezTo>
                  <a:cubicBezTo>
                    <a:pt x="269" y="392"/>
                    <a:pt x="269" y="394"/>
                    <a:pt x="269" y="394"/>
                  </a:cubicBezTo>
                  <a:cubicBezTo>
                    <a:pt x="267" y="394"/>
                    <a:pt x="267" y="394"/>
                    <a:pt x="267" y="394"/>
                  </a:cubicBezTo>
                  <a:cubicBezTo>
                    <a:pt x="266" y="396"/>
                    <a:pt x="266" y="396"/>
                    <a:pt x="266" y="396"/>
                  </a:cubicBezTo>
                  <a:cubicBezTo>
                    <a:pt x="266" y="396"/>
                    <a:pt x="266" y="399"/>
                    <a:pt x="265" y="399"/>
                  </a:cubicBezTo>
                  <a:cubicBezTo>
                    <a:pt x="264" y="399"/>
                    <a:pt x="265" y="401"/>
                    <a:pt x="265" y="401"/>
                  </a:cubicBezTo>
                  <a:cubicBezTo>
                    <a:pt x="264" y="403"/>
                    <a:pt x="264" y="403"/>
                    <a:pt x="264" y="403"/>
                  </a:cubicBezTo>
                  <a:cubicBezTo>
                    <a:pt x="268" y="405"/>
                    <a:pt x="268" y="405"/>
                    <a:pt x="268" y="405"/>
                  </a:cubicBezTo>
                  <a:cubicBezTo>
                    <a:pt x="267" y="407"/>
                    <a:pt x="267" y="407"/>
                    <a:pt x="267" y="407"/>
                  </a:cubicBezTo>
                  <a:cubicBezTo>
                    <a:pt x="267" y="409"/>
                    <a:pt x="267" y="409"/>
                    <a:pt x="267" y="409"/>
                  </a:cubicBezTo>
                  <a:cubicBezTo>
                    <a:pt x="268" y="409"/>
                    <a:pt x="268" y="409"/>
                    <a:pt x="268" y="409"/>
                  </a:cubicBezTo>
                  <a:cubicBezTo>
                    <a:pt x="268" y="409"/>
                    <a:pt x="266" y="410"/>
                    <a:pt x="265" y="410"/>
                  </a:cubicBezTo>
                  <a:cubicBezTo>
                    <a:pt x="264" y="411"/>
                    <a:pt x="263" y="410"/>
                    <a:pt x="262" y="411"/>
                  </a:cubicBezTo>
                  <a:cubicBezTo>
                    <a:pt x="261" y="411"/>
                    <a:pt x="258" y="412"/>
                    <a:pt x="258" y="412"/>
                  </a:cubicBezTo>
                  <a:cubicBezTo>
                    <a:pt x="257" y="416"/>
                    <a:pt x="257" y="416"/>
                    <a:pt x="257" y="416"/>
                  </a:cubicBezTo>
                  <a:cubicBezTo>
                    <a:pt x="255" y="416"/>
                    <a:pt x="255" y="416"/>
                    <a:pt x="255" y="416"/>
                  </a:cubicBezTo>
                  <a:cubicBezTo>
                    <a:pt x="255" y="414"/>
                    <a:pt x="255" y="414"/>
                    <a:pt x="255" y="414"/>
                  </a:cubicBezTo>
                  <a:cubicBezTo>
                    <a:pt x="254" y="413"/>
                    <a:pt x="254" y="413"/>
                    <a:pt x="254" y="413"/>
                  </a:cubicBezTo>
                  <a:cubicBezTo>
                    <a:pt x="254" y="415"/>
                    <a:pt x="254" y="416"/>
                    <a:pt x="254" y="416"/>
                  </a:cubicBezTo>
                  <a:cubicBezTo>
                    <a:pt x="264" y="423"/>
                    <a:pt x="264" y="423"/>
                    <a:pt x="264" y="423"/>
                  </a:cubicBezTo>
                  <a:cubicBezTo>
                    <a:pt x="281" y="427"/>
                    <a:pt x="281" y="427"/>
                    <a:pt x="281" y="427"/>
                  </a:cubicBezTo>
                  <a:cubicBezTo>
                    <a:pt x="285" y="420"/>
                    <a:pt x="285" y="420"/>
                    <a:pt x="285" y="420"/>
                  </a:cubicBezTo>
                  <a:cubicBezTo>
                    <a:pt x="285" y="420"/>
                    <a:pt x="294" y="404"/>
                    <a:pt x="301" y="405"/>
                  </a:cubicBezTo>
                  <a:cubicBezTo>
                    <a:pt x="306" y="406"/>
                    <a:pt x="313" y="408"/>
                    <a:pt x="314" y="408"/>
                  </a:cubicBezTo>
                  <a:cubicBezTo>
                    <a:pt x="313" y="402"/>
                    <a:pt x="302" y="392"/>
                    <a:pt x="304" y="390"/>
                  </a:cubicBezTo>
                  <a:cubicBezTo>
                    <a:pt x="306" y="387"/>
                    <a:pt x="311" y="380"/>
                    <a:pt x="314" y="376"/>
                  </a:cubicBezTo>
                  <a:cubicBezTo>
                    <a:pt x="316" y="372"/>
                    <a:pt x="326" y="369"/>
                    <a:pt x="326" y="369"/>
                  </a:cubicBezTo>
                  <a:cubicBezTo>
                    <a:pt x="334" y="354"/>
                    <a:pt x="334" y="354"/>
                    <a:pt x="334" y="354"/>
                  </a:cubicBezTo>
                  <a:cubicBezTo>
                    <a:pt x="332" y="331"/>
                    <a:pt x="330" y="325"/>
                    <a:pt x="354" y="322"/>
                  </a:cubicBezTo>
                  <a:cubicBezTo>
                    <a:pt x="358" y="321"/>
                    <a:pt x="363" y="318"/>
                    <a:pt x="363" y="318"/>
                  </a:cubicBezTo>
                  <a:cubicBezTo>
                    <a:pt x="371" y="315"/>
                    <a:pt x="371" y="315"/>
                    <a:pt x="371" y="315"/>
                  </a:cubicBezTo>
                  <a:cubicBezTo>
                    <a:pt x="386" y="313"/>
                    <a:pt x="386" y="313"/>
                    <a:pt x="386" y="313"/>
                  </a:cubicBezTo>
                  <a:cubicBezTo>
                    <a:pt x="374" y="320"/>
                    <a:pt x="374" y="320"/>
                    <a:pt x="374" y="320"/>
                  </a:cubicBezTo>
                  <a:cubicBezTo>
                    <a:pt x="365" y="330"/>
                    <a:pt x="365" y="330"/>
                    <a:pt x="365" y="330"/>
                  </a:cubicBezTo>
                  <a:cubicBezTo>
                    <a:pt x="377" y="333"/>
                    <a:pt x="377" y="333"/>
                    <a:pt x="377" y="333"/>
                  </a:cubicBezTo>
                  <a:cubicBezTo>
                    <a:pt x="377" y="333"/>
                    <a:pt x="377" y="342"/>
                    <a:pt x="383" y="340"/>
                  </a:cubicBezTo>
                  <a:cubicBezTo>
                    <a:pt x="388" y="338"/>
                    <a:pt x="400" y="333"/>
                    <a:pt x="402" y="333"/>
                  </a:cubicBezTo>
                  <a:cubicBezTo>
                    <a:pt x="404" y="332"/>
                    <a:pt x="415" y="329"/>
                    <a:pt x="418" y="329"/>
                  </a:cubicBezTo>
                  <a:cubicBezTo>
                    <a:pt x="421" y="329"/>
                    <a:pt x="437" y="327"/>
                    <a:pt x="437" y="327"/>
                  </a:cubicBezTo>
                  <a:cubicBezTo>
                    <a:pt x="439" y="336"/>
                    <a:pt x="439" y="336"/>
                    <a:pt x="439" y="336"/>
                  </a:cubicBezTo>
                  <a:cubicBezTo>
                    <a:pt x="432" y="345"/>
                    <a:pt x="432" y="345"/>
                    <a:pt x="432" y="345"/>
                  </a:cubicBezTo>
                  <a:cubicBezTo>
                    <a:pt x="423" y="354"/>
                    <a:pt x="423" y="354"/>
                    <a:pt x="423" y="354"/>
                  </a:cubicBezTo>
                  <a:cubicBezTo>
                    <a:pt x="409" y="367"/>
                    <a:pt x="409" y="367"/>
                    <a:pt x="409" y="367"/>
                  </a:cubicBezTo>
                  <a:cubicBezTo>
                    <a:pt x="409" y="367"/>
                    <a:pt x="405" y="374"/>
                    <a:pt x="407" y="375"/>
                  </a:cubicBezTo>
                  <a:cubicBezTo>
                    <a:pt x="409" y="376"/>
                    <a:pt x="424" y="374"/>
                    <a:pt x="424" y="374"/>
                  </a:cubicBezTo>
                  <a:cubicBezTo>
                    <a:pt x="441" y="375"/>
                    <a:pt x="441" y="375"/>
                    <a:pt x="441" y="375"/>
                  </a:cubicBezTo>
                  <a:cubicBezTo>
                    <a:pt x="441" y="375"/>
                    <a:pt x="444" y="376"/>
                    <a:pt x="446" y="382"/>
                  </a:cubicBezTo>
                  <a:cubicBezTo>
                    <a:pt x="449" y="389"/>
                    <a:pt x="451" y="392"/>
                    <a:pt x="452" y="394"/>
                  </a:cubicBezTo>
                  <a:cubicBezTo>
                    <a:pt x="454" y="397"/>
                    <a:pt x="458" y="403"/>
                    <a:pt x="458" y="403"/>
                  </a:cubicBezTo>
                  <a:cubicBezTo>
                    <a:pt x="458" y="403"/>
                    <a:pt x="454" y="407"/>
                    <a:pt x="459" y="406"/>
                  </a:cubicBezTo>
                  <a:cubicBezTo>
                    <a:pt x="465" y="406"/>
                    <a:pt x="469" y="405"/>
                    <a:pt x="469" y="405"/>
                  </a:cubicBezTo>
                  <a:cubicBezTo>
                    <a:pt x="469" y="405"/>
                    <a:pt x="470" y="399"/>
                    <a:pt x="472" y="397"/>
                  </a:cubicBezTo>
                  <a:cubicBezTo>
                    <a:pt x="475" y="396"/>
                    <a:pt x="478" y="393"/>
                    <a:pt x="478" y="393"/>
                  </a:cubicBezTo>
                  <a:cubicBezTo>
                    <a:pt x="478" y="393"/>
                    <a:pt x="477" y="387"/>
                    <a:pt x="480" y="385"/>
                  </a:cubicBezTo>
                  <a:cubicBezTo>
                    <a:pt x="483" y="384"/>
                    <a:pt x="487" y="383"/>
                    <a:pt x="491" y="382"/>
                  </a:cubicBezTo>
                  <a:cubicBezTo>
                    <a:pt x="495" y="380"/>
                    <a:pt x="499" y="373"/>
                    <a:pt x="499" y="373"/>
                  </a:cubicBezTo>
                  <a:cubicBezTo>
                    <a:pt x="504" y="369"/>
                    <a:pt x="504" y="369"/>
                    <a:pt x="504" y="369"/>
                  </a:cubicBezTo>
                  <a:cubicBezTo>
                    <a:pt x="516" y="365"/>
                    <a:pt x="516" y="365"/>
                    <a:pt x="516" y="365"/>
                  </a:cubicBezTo>
                  <a:cubicBezTo>
                    <a:pt x="515" y="355"/>
                    <a:pt x="515" y="355"/>
                    <a:pt x="515" y="355"/>
                  </a:cubicBezTo>
                  <a:cubicBezTo>
                    <a:pt x="515" y="355"/>
                    <a:pt x="516" y="353"/>
                    <a:pt x="519" y="353"/>
                  </a:cubicBezTo>
                  <a:cubicBezTo>
                    <a:pt x="521" y="352"/>
                    <a:pt x="542" y="345"/>
                    <a:pt x="542" y="345"/>
                  </a:cubicBezTo>
                  <a:cubicBezTo>
                    <a:pt x="548" y="335"/>
                    <a:pt x="548" y="335"/>
                    <a:pt x="548" y="335"/>
                  </a:cubicBezTo>
                  <a:cubicBezTo>
                    <a:pt x="548" y="325"/>
                    <a:pt x="548" y="325"/>
                    <a:pt x="548" y="325"/>
                  </a:cubicBezTo>
                  <a:cubicBezTo>
                    <a:pt x="548" y="325"/>
                    <a:pt x="550" y="319"/>
                    <a:pt x="546" y="319"/>
                  </a:cubicBezTo>
                  <a:cubicBezTo>
                    <a:pt x="542" y="319"/>
                    <a:pt x="532" y="329"/>
                    <a:pt x="532" y="329"/>
                  </a:cubicBezTo>
                  <a:cubicBezTo>
                    <a:pt x="521" y="330"/>
                    <a:pt x="521" y="330"/>
                    <a:pt x="521" y="330"/>
                  </a:cubicBezTo>
                  <a:cubicBezTo>
                    <a:pt x="521" y="330"/>
                    <a:pt x="516" y="339"/>
                    <a:pt x="514" y="339"/>
                  </a:cubicBezTo>
                  <a:cubicBezTo>
                    <a:pt x="512" y="340"/>
                    <a:pt x="506" y="342"/>
                    <a:pt x="504" y="341"/>
                  </a:cubicBezTo>
                  <a:cubicBezTo>
                    <a:pt x="502" y="341"/>
                    <a:pt x="505" y="352"/>
                    <a:pt x="498" y="339"/>
                  </a:cubicBezTo>
                  <a:cubicBezTo>
                    <a:pt x="491" y="326"/>
                    <a:pt x="488" y="326"/>
                    <a:pt x="488" y="326"/>
                  </a:cubicBezTo>
                  <a:cubicBezTo>
                    <a:pt x="481" y="326"/>
                    <a:pt x="481" y="326"/>
                    <a:pt x="481" y="326"/>
                  </a:cubicBezTo>
                  <a:cubicBezTo>
                    <a:pt x="481" y="326"/>
                    <a:pt x="475" y="329"/>
                    <a:pt x="474" y="327"/>
                  </a:cubicBezTo>
                  <a:cubicBezTo>
                    <a:pt x="474" y="325"/>
                    <a:pt x="471" y="319"/>
                    <a:pt x="471" y="319"/>
                  </a:cubicBezTo>
                  <a:cubicBezTo>
                    <a:pt x="461" y="319"/>
                    <a:pt x="461" y="319"/>
                    <a:pt x="461" y="319"/>
                  </a:cubicBezTo>
                  <a:cubicBezTo>
                    <a:pt x="457" y="321"/>
                    <a:pt x="457" y="321"/>
                    <a:pt x="457" y="321"/>
                  </a:cubicBezTo>
                  <a:cubicBezTo>
                    <a:pt x="442" y="320"/>
                    <a:pt x="442" y="320"/>
                    <a:pt x="442" y="320"/>
                  </a:cubicBezTo>
                  <a:cubicBezTo>
                    <a:pt x="436" y="316"/>
                    <a:pt x="436" y="316"/>
                    <a:pt x="436" y="316"/>
                  </a:cubicBezTo>
                  <a:cubicBezTo>
                    <a:pt x="444" y="312"/>
                    <a:pt x="444" y="312"/>
                    <a:pt x="444" y="312"/>
                  </a:cubicBezTo>
                  <a:cubicBezTo>
                    <a:pt x="444" y="312"/>
                    <a:pt x="447" y="315"/>
                    <a:pt x="448" y="315"/>
                  </a:cubicBezTo>
                  <a:cubicBezTo>
                    <a:pt x="450" y="314"/>
                    <a:pt x="448" y="311"/>
                    <a:pt x="450" y="310"/>
                  </a:cubicBezTo>
                  <a:cubicBezTo>
                    <a:pt x="453" y="309"/>
                    <a:pt x="456" y="306"/>
                    <a:pt x="459" y="308"/>
                  </a:cubicBezTo>
                  <a:cubicBezTo>
                    <a:pt x="462" y="309"/>
                    <a:pt x="459" y="315"/>
                    <a:pt x="464" y="311"/>
                  </a:cubicBezTo>
                  <a:cubicBezTo>
                    <a:pt x="469" y="307"/>
                    <a:pt x="474" y="308"/>
                    <a:pt x="474" y="308"/>
                  </a:cubicBezTo>
                  <a:cubicBezTo>
                    <a:pt x="480" y="298"/>
                    <a:pt x="480" y="298"/>
                    <a:pt x="480" y="298"/>
                  </a:cubicBezTo>
                  <a:cubicBezTo>
                    <a:pt x="484" y="289"/>
                    <a:pt x="484" y="289"/>
                    <a:pt x="484" y="289"/>
                  </a:cubicBezTo>
                  <a:cubicBezTo>
                    <a:pt x="484" y="289"/>
                    <a:pt x="486" y="290"/>
                    <a:pt x="488" y="291"/>
                  </a:cubicBezTo>
                  <a:cubicBezTo>
                    <a:pt x="491" y="291"/>
                    <a:pt x="498" y="279"/>
                    <a:pt x="498" y="279"/>
                  </a:cubicBezTo>
                  <a:cubicBezTo>
                    <a:pt x="498" y="279"/>
                    <a:pt x="499" y="267"/>
                    <a:pt x="501" y="267"/>
                  </a:cubicBezTo>
                  <a:cubicBezTo>
                    <a:pt x="503" y="266"/>
                    <a:pt x="518" y="261"/>
                    <a:pt x="518" y="261"/>
                  </a:cubicBezTo>
                  <a:cubicBezTo>
                    <a:pt x="528" y="255"/>
                    <a:pt x="528" y="255"/>
                    <a:pt x="528" y="255"/>
                  </a:cubicBezTo>
                  <a:cubicBezTo>
                    <a:pt x="528" y="255"/>
                    <a:pt x="533" y="248"/>
                    <a:pt x="535" y="247"/>
                  </a:cubicBezTo>
                  <a:cubicBezTo>
                    <a:pt x="537" y="247"/>
                    <a:pt x="539" y="243"/>
                    <a:pt x="541" y="238"/>
                  </a:cubicBezTo>
                  <a:cubicBezTo>
                    <a:pt x="544" y="234"/>
                    <a:pt x="546" y="231"/>
                    <a:pt x="546" y="231"/>
                  </a:cubicBezTo>
                  <a:cubicBezTo>
                    <a:pt x="546" y="231"/>
                    <a:pt x="558" y="228"/>
                    <a:pt x="557" y="227"/>
                  </a:cubicBezTo>
                  <a:cubicBezTo>
                    <a:pt x="557" y="225"/>
                    <a:pt x="552" y="221"/>
                    <a:pt x="558" y="221"/>
                  </a:cubicBezTo>
                  <a:cubicBezTo>
                    <a:pt x="564" y="221"/>
                    <a:pt x="564" y="221"/>
                    <a:pt x="567" y="219"/>
                  </a:cubicBezTo>
                  <a:cubicBezTo>
                    <a:pt x="569" y="218"/>
                    <a:pt x="568" y="217"/>
                    <a:pt x="569" y="214"/>
                  </a:cubicBezTo>
                  <a:cubicBezTo>
                    <a:pt x="571" y="212"/>
                    <a:pt x="572" y="209"/>
                    <a:pt x="572" y="207"/>
                  </a:cubicBezTo>
                  <a:cubicBezTo>
                    <a:pt x="571" y="205"/>
                    <a:pt x="566" y="197"/>
                    <a:pt x="566" y="195"/>
                  </a:cubicBezTo>
                  <a:cubicBezTo>
                    <a:pt x="565" y="192"/>
                    <a:pt x="566" y="186"/>
                    <a:pt x="566" y="186"/>
                  </a:cubicBezTo>
                  <a:cubicBezTo>
                    <a:pt x="566" y="186"/>
                    <a:pt x="569" y="185"/>
                    <a:pt x="572" y="184"/>
                  </a:cubicBezTo>
                  <a:cubicBezTo>
                    <a:pt x="574" y="182"/>
                    <a:pt x="578" y="175"/>
                    <a:pt x="578" y="175"/>
                  </a:cubicBezTo>
                  <a:cubicBezTo>
                    <a:pt x="579" y="170"/>
                    <a:pt x="579" y="170"/>
                    <a:pt x="579" y="170"/>
                  </a:cubicBezTo>
                  <a:cubicBezTo>
                    <a:pt x="579" y="170"/>
                    <a:pt x="583" y="167"/>
                    <a:pt x="584" y="167"/>
                  </a:cubicBezTo>
                  <a:cubicBezTo>
                    <a:pt x="586" y="166"/>
                    <a:pt x="602" y="160"/>
                    <a:pt x="603" y="160"/>
                  </a:cubicBezTo>
                  <a:cubicBezTo>
                    <a:pt x="604" y="160"/>
                    <a:pt x="614" y="161"/>
                    <a:pt x="611" y="156"/>
                  </a:cubicBezTo>
                  <a:cubicBezTo>
                    <a:pt x="608" y="152"/>
                    <a:pt x="607" y="150"/>
                    <a:pt x="606" y="147"/>
                  </a:cubicBezTo>
                  <a:cubicBezTo>
                    <a:pt x="605" y="144"/>
                    <a:pt x="605" y="137"/>
                    <a:pt x="605" y="136"/>
                  </a:cubicBezTo>
                  <a:cubicBezTo>
                    <a:pt x="606" y="135"/>
                    <a:pt x="614" y="132"/>
                    <a:pt x="605" y="131"/>
                  </a:cubicBezTo>
                  <a:cubicBezTo>
                    <a:pt x="596" y="130"/>
                    <a:pt x="603" y="127"/>
                    <a:pt x="601" y="125"/>
                  </a:cubicBezTo>
                  <a:cubicBezTo>
                    <a:pt x="598" y="123"/>
                    <a:pt x="592" y="119"/>
                    <a:pt x="592" y="119"/>
                  </a:cubicBezTo>
                  <a:cubicBezTo>
                    <a:pt x="589" y="119"/>
                    <a:pt x="589" y="119"/>
                    <a:pt x="589" y="119"/>
                  </a:cubicBezTo>
                  <a:cubicBezTo>
                    <a:pt x="590" y="109"/>
                    <a:pt x="590" y="109"/>
                    <a:pt x="590" y="109"/>
                  </a:cubicBezTo>
                  <a:cubicBezTo>
                    <a:pt x="590" y="109"/>
                    <a:pt x="593" y="105"/>
                    <a:pt x="594" y="105"/>
                  </a:cubicBezTo>
                  <a:cubicBezTo>
                    <a:pt x="595" y="104"/>
                    <a:pt x="596" y="100"/>
                    <a:pt x="594" y="100"/>
                  </a:cubicBezTo>
                  <a:cubicBezTo>
                    <a:pt x="592" y="101"/>
                    <a:pt x="586" y="102"/>
                    <a:pt x="586" y="102"/>
                  </a:cubicBezTo>
                  <a:cubicBezTo>
                    <a:pt x="586" y="102"/>
                    <a:pt x="581" y="102"/>
                    <a:pt x="582" y="100"/>
                  </a:cubicBezTo>
                  <a:cubicBezTo>
                    <a:pt x="582" y="97"/>
                    <a:pt x="584" y="97"/>
                    <a:pt x="587" y="94"/>
                  </a:cubicBezTo>
                  <a:cubicBezTo>
                    <a:pt x="590" y="91"/>
                    <a:pt x="591" y="89"/>
                    <a:pt x="591" y="89"/>
                  </a:cubicBezTo>
                  <a:cubicBezTo>
                    <a:pt x="590" y="83"/>
                    <a:pt x="590" y="83"/>
                    <a:pt x="590" y="83"/>
                  </a:cubicBezTo>
                  <a:cubicBezTo>
                    <a:pt x="590" y="83"/>
                    <a:pt x="590" y="79"/>
                    <a:pt x="589" y="79"/>
                  </a:cubicBezTo>
                  <a:cubicBezTo>
                    <a:pt x="589" y="78"/>
                    <a:pt x="583" y="66"/>
                    <a:pt x="583" y="66"/>
                  </a:cubicBezTo>
                  <a:cubicBezTo>
                    <a:pt x="583" y="66"/>
                    <a:pt x="577" y="64"/>
                    <a:pt x="576" y="66"/>
                  </a:cubicBezTo>
                  <a:cubicBezTo>
                    <a:pt x="576" y="68"/>
                    <a:pt x="574" y="72"/>
                    <a:pt x="574" y="72"/>
                  </a:cubicBezTo>
                  <a:cubicBezTo>
                    <a:pt x="567" y="72"/>
                    <a:pt x="567" y="72"/>
                    <a:pt x="567" y="72"/>
                  </a:cubicBezTo>
                  <a:cubicBezTo>
                    <a:pt x="563" y="69"/>
                    <a:pt x="563" y="69"/>
                    <a:pt x="563" y="69"/>
                  </a:cubicBezTo>
                  <a:cubicBezTo>
                    <a:pt x="555" y="67"/>
                    <a:pt x="555" y="67"/>
                    <a:pt x="555" y="67"/>
                  </a:cubicBezTo>
                  <a:cubicBezTo>
                    <a:pt x="555" y="67"/>
                    <a:pt x="554" y="68"/>
                    <a:pt x="553" y="69"/>
                  </a:cubicBezTo>
                  <a:cubicBezTo>
                    <a:pt x="553" y="70"/>
                    <a:pt x="545" y="65"/>
                    <a:pt x="545" y="65"/>
                  </a:cubicBezTo>
                  <a:cubicBezTo>
                    <a:pt x="545" y="65"/>
                    <a:pt x="542" y="69"/>
                    <a:pt x="541" y="70"/>
                  </a:cubicBezTo>
                  <a:cubicBezTo>
                    <a:pt x="541" y="70"/>
                    <a:pt x="533" y="68"/>
                    <a:pt x="533" y="68"/>
                  </a:cubicBezTo>
                  <a:cubicBezTo>
                    <a:pt x="525" y="69"/>
                    <a:pt x="525" y="69"/>
                    <a:pt x="525" y="69"/>
                  </a:cubicBezTo>
                  <a:cubicBezTo>
                    <a:pt x="518" y="70"/>
                    <a:pt x="518" y="70"/>
                    <a:pt x="518" y="70"/>
                  </a:cubicBezTo>
                  <a:cubicBezTo>
                    <a:pt x="512" y="67"/>
                    <a:pt x="512" y="67"/>
                    <a:pt x="512" y="67"/>
                  </a:cubicBezTo>
                  <a:cubicBezTo>
                    <a:pt x="510" y="70"/>
                    <a:pt x="510" y="70"/>
                    <a:pt x="510" y="70"/>
                  </a:cubicBezTo>
                  <a:cubicBezTo>
                    <a:pt x="511" y="75"/>
                    <a:pt x="511" y="75"/>
                    <a:pt x="511" y="75"/>
                  </a:cubicBezTo>
                  <a:cubicBezTo>
                    <a:pt x="506" y="78"/>
                    <a:pt x="506" y="78"/>
                    <a:pt x="506" y="78"/>
                  </a:cubicBezTo>
                  <a:cubicBezTo>
                    <a:pt x="500" y="74"/>
                    <a:pt x="500" y="74"/>
                    <a:pt x="500" y="74"/>
                  </a:cubicBezTo>
                  <a:cubicBezTo>
                    <a:pt x="495" y="73"/>
                    <a:pt x="495" y="73"/>
                    <a:pt x="495" y="73"/>
                  </a:cubicBezTo>
                  <a:cubicBezTo>
                    <a:pt x="488" y="66"/>
                    <a:pt x="488" y="66"/>
                    <a:pt x="488" y="66"/>
                  </a:cubicBezTo>
                  <a:cubicBezTo>
                    <a:pt x="482" y="64"/>
                    <a:pt x="482" y="64"/>
                    <a:pt x="482" y="64"/>
                  </a:cubicBezTo>
                  <a:cubicBezTo>
                    <a:pt x="476" y="61"/>
                    <a:pt x="476" y="61"/>
                    <a:pt x="476" y="61"/>
                  </a:cubicBezTo>
                  <a:cubicBezTo>
                    <a:pt x="476" y="61"/>
                    <a:pt x="473" y="69"/>
                    <a:pt x="472" y="70"/>
                  </a:cubicBezTo>
                  <a:cubicBezTo>
                    <a:pt x="471" y="70"/>
                    <a:pt x="466" y="72"/>
                    <a:pt x="465" y="72"/>
                  </a:cubicBezTo>
                  <a:cubicBezTo>
                    <a:pt x="463" y="73"/>
                    <a:pt x="462" y="78"/>
                    <a:pt x="462" y="78"/>
                  </a:cubicBezTo>
                  <a:cubicBezTo>
                    <a:pt x="457" y="81"/>
                    <a:pt x="457" y="81"/>
                    <a:pt x="457" y="81"/>
                  </a:cubicBezTo>
                  <a:cubicBezTo>
                    <a:pt x="457" y="81"/>
                    <a:pt x="454" y="79"/>
                    <a:pt x="452" y="79"/>
                  </a:cubicBezTo>
                  <a:cubicBezTo>
                    <a:pt x="451" y="79"/>
                    <a:pt x="450" y="80"/>
                    <a:pt x="450" y="80"/>
                  </a:cubicBezTo>
                  <a:cubicBezTo>
                    <a:pt x="448" y="83"/>
                    <a:pt x="448" y="83"/>
                    <a:pt x="448" y="83"/>
                  </a:cubicBezTo>
                  <a:cubicBezTo>
                    <a:pt x="448" y="83"/>
                    <a:pt x="447" y="83"/>
                    <a:pt x="444" y="81"/>
                  </a:cubicBezTo>
                  <a:cubicBezTo>
                    <a:pt x="442" y="80"/>
                    <a:pt x="439" y="78"/>
                    <a:pt x="439" y="78"/>
                  </a:cubicBezTo>
                  <a:cubicBezTo>
                    <a:pt x="436" y="77"/>
                    <a:pt x="436" y="77"/>
                    <a:pt x="436" y="77"/>
                  </a:cubicBezTo>
                  <a:cubicBezTo>
                    <a:pt x="436" y="77"/>
                    <a:pt x="427" y="81"/>
                    <a:pt x="426" y="82"/>
                  </a:cubicBezTo>
                  <a:cubicBezTo>
                    <a:pt x="426" y="83"/>
                    <a:pt x="424" y="86"/>
                    <a:pt x="424" y="86"/>
                  </a:cubicBezTo>
                  <a:cubicBezTo>
                    <a:pt x="419" y="82"/>
                    <a:pt x="419" y="82"/>
                    <a:pt x="419" y="82"/>
                  </a:cubicBezTo>
                  <a:cubicBezTo>
                    <a:pt x="413" y="78"/>
                    <a:pt x="413" y="78"/>
                    <a:pt x="413" y="78"/>
                  </a:cubicBezTo>
                  <a:cubicBezTo>
                    <a:pt x="412" y="71"/>
                    <a:pt x="412" y="71"/>
                    <a:pt x="412" y="71"/>
                  </a:cubicBezTo>
                  <a:cubicBezTo>
                    <a:pt x="401" y="61"/>
                    <a:pt x="401" y="61"/>
                    <a:pt x="401" y="61"/>
                  </a:cubicBezTo>
                  <a:cubicBezTo>
                    <a:pt x="399" y="51"/>
                    <a:pt x="399" y="51"/>
                    <a:pt x="399" y="51"/>
                  </a:cubicBezTo>
                  <a:cubicBezTo>
                    <a:pt x="391" y="45"/>
                    <a:pt x="391" y="45"/>
                    <a:pt x="391" y="45"/>
                  </a:cubicBezTo>
                  <a:cubicBezTo>
                    <a:pt x="386" y="51"/>
                    <a:pt x="386" y="51"/>
                    <a:pt x="386" y="51"/>
                  </a:cubicBezTo>
                  <a:cubicBezTo>
                    <a:pt x="378" y="50"/>
                    <a:pt x="378" y="50"/>
                    <a:pt x="378" y="50"/>
                  </a:cubicBezTo>
                  <a:cubicBezTo>
                    <a:pt x="370" y="52"/>
                    <a:pt x="370" y="52"/>
                    <a:pt x="370" y="52"/>
                  </a:cubicBezTo>
                  <a:cubicBezTo>
                    <a:pt x="370" y="52"/>
                    <a:pt x="365" y="57"/>
                    <a:pt x="365" y="55"/>
                  </a:cubicBezTo>
                  <a:cubicBezTo>
                    <a:pt x="364" y="53"/>
                    <a:pt x="366" y="49"/>
                    <a:pt x="366" y="47"/>
                  </a:cubicBezTo>
                  <a:cubicBezTo>
                    <a:pt x="365" y="46"/>
                    <a:pt x="360" y="49"/>
                    <a:pt x="361" y="45"/>
                  </a:cubicBezTo>
                  <a:cubicBezTo>
                    <a:pt x="362" y="43"/>
                    <a:pt x="361" y="40"/>
                    <a:pt x="360" y="39"/>
                  </a:cubicBezTo>
                  <a:cubicBezTo>
                    <a:pt x="358" y="37"/>
                    <a:pt x="352" y="37"/>
                    <a:pt x="354" y="33"/>
                  </a:cubicBezTo>
                  <a:cubicBezTo>
                    <a:pt x="356" y="30"/>
                    <a:pt x="361" y="28"/>
                    <a:pt x="361" y="28"/>
                  </a:cubicBezTo>
                  <a:cubicBezTo>
                    <a:pt x="361" y="26"/>
                    <a:pt x="361" y="26"/>
                    <a:pt x="361" y="26"/>
                  </a:cubicBezTo>
                  <a:cubicBezTo>
                    <a:pt x="357" y="22"/>
                    <a:pt x="357" y="22"/>
                    <a:pt x="357" y="22"/>
                  </a:cubicBezTo>
                  <a:cubicBezTo>
                    <a:pt x="346" y="17"/>
                    <a:pt x="346" y="17"/>
                    <a:pt x="346" y="17"/>
                  </a:cubicBezTo>
                  <a:cubicBezTo>
                    <a:pt x="346" y="17"/>
                    <a:pt x="345" y="11"/>
                    <a:pt x="343" y="11"/>
                  </a:cubicBezTo>
                  <a:cubicBezTo>
                    <a:pt x="342" y="10"/>
                    <a:pt x="339" y="7"/>
                    <a:pt x="339" y="7"/>
                  </a:cubicBezTo>
                  <a:cubicBezTo>
                    <a:pt x="339" y="7"/>
                    <a:pt x="336" y="3"/>
                    <a:pt x="332" y="2"/>
                  </a:cubicBezTo>
                  <a:cubicBezTo>
                    <a:pt x="328" y="0"/>
                    <a:pt x="325" y="9"/>
                    <a:pt x="325" y="9"/>
                  </a:cubicBezTo>
                  <a:cubicBezTo>
                    <a:pt x="321" y="5"/>
                    <a:pt x="321" y="5"/>
                    <a:pt x="321" y="5"/>
                  </a:cubicBezTo>
                  <a:cubicBezTo>
                    <a:pt x="313" y="8"/>
                    <a:pt x="313" y="8"/>
                    <a:pt x="313" y="8"/>
                  </a:cubicBezTo>
                  <a:cubicBezTo>
                    <a:pt x="307" y="17"/>
                    <a:pt x="307" y="17"/>
                    <a:pt x="307" y="17"/>
                  </a:cubicBezTo>
                  <a:cubicBezTo>
                    <a:pt x="303" y="18"/>
                    <a:pt x="303" y="18"/>
                    <a:pt x="303" y="18"/>
                  </a:cubicBezTo>
                  <a:cubicBezTo>
                    <a:pt x="297" y="19"/>
                    <a:pt x="297" y="19"/>
                    <a:pt x="297" y="19"/>
                  </a:cubicBezTo>
                  <a:cubicBezTo>
                    <a:pt x="288" y="21"/>
                    <a:pt x="288" y="21"/>
                    <a:pt x="288" y="21"/>
                  </a:cubicBezTo>
                  <a:cubicBezTo>
                    <a:pt x="286" y="27"/>
                    <a:pt x="286" y="27"/>
                    <a:pt x="286" y="27"/>
                  </a:cubicBezTo>
                  <a:cubicBezTo>
                    <a:pt x="287" y="33"/>
                    <a:pt x="287" y="33"/>
                    <a:pt x="287" y="33"/>
                  </a:cubicBezTo>
                  <a:cubicBezTo>
                    <a:pt x="282" y="37"/>
                    <a:pt x="282" y="37"/>
                    <a:pt x="282" y="37"/>
                  </a:cubicBezTo>
                  <a:cubicBezTo>
                    <a:pt x="270" y="36"/>
                    <a:pt x="270" y="36"/>
                    <a:pt x="270" y="36"/>
                  </a:cubicBezTo>
                  <a:cubicBezTo>
                    <a:pt x="262" y="38"/>
                    <a:pt x="262" y="38"/>
                    <a:pt x="262" y="38"/>
                  </a:cubicBezTo>
                  <a:cubicBezTo>
                    <a:pt x="258" y="44"/>
                    <a:pt x="258" y="44"/>
                    <a:pt x="258" y="44"/>
                  </a:cubicBezTo>
                  <a:cubicBezTo>
                    <a:pt x="246" y="44"/>
                    <a:pt x="246" y="44"/>
                    <a:pt x="246" y="44"/>
                  </a:cubicBezTo>
                  <a:cubicBezTo>
                    <a:pt x="244" y="56"/>
                    <a:pt x="244" y="56"/>
                    <a:pt x="244" y="56"/>
                  </a:cubicBezTo>
                  <a:cubicBezTo>
                    <a:pt x="241" y="64"/>
                    <a:pt x="241" y="64"/>
                    <a:pt x="241" y="64"/>
                  </a:cubicBezTo>
                  <a:cubicBezTo>
                    <a:pt x="238" y="73"/>
                    <a:pt x="238" y="73"/>
                    <a:pt x="238" y="73"/>
                  </a:cubicBezTo>
                  <a:cubicBezTo>
                    <a:pt x="240" y="78"/>
                    <a:pt x="240" y="78"/>
                    <a:pt x="240" y="78"/>
                  </a:cubicBezTo>
                  <a:cubicBezTo>
                    <a:pt x="243" y="85"/>
                    <a:pt x="243" y="85"/>
                    <a:pt x="243" y="85"/>
                  </a:cubicBezTo>
                  <a:cubicBezTo>
                    <a:pt x="249" y="92"/>
                    <a:pt x="249" y="92"/>
                    <a:pt x="249" y="92"/>
                  </a:cubicBezTo>
                  <a:cubicBezTo>
                    <a:pt x="249" y="92"/>
                    <a:pt x="249" y="92"/>
                    <a:pt x="249" y="92"/>
                  </a:cubicBezTo>
                  <a:cubicBezTo>
                    <a:pt x="243" y="94"/>
                    <a:pt x="243" y="94"/>
                    <a:pt x="243" y="94"/>
                  </a:cubicBezTo>
                  <a:cubicBezTo>
                    <a:pt x="239" y="95"/>
                    <a:pt x="239" y="95"/>
                    <a:pt x="239" y="95"/>
                  </a:cubicBezTo>
                  <a:cubicBezTo>
                    <a:pt x="235" y="89"/>
                    <a:pt x="235" y="89"/>
                    <a:pt x="235" y="89"/>
                  </a:cubicBezTo>
                  <a:cubicBezTo>
                    <a:pt x="229" y="87"/>
                    <a:pt x="229" y="87"/>
                    <a:pt x="229" y="87"/>
                  </a:cubicBezTo>
                  <a:cubicBezTo>
                    <a:pt x="222" y="90"/>
                    <a:pt x="222" y="90"/>
                    <a:pt x="222" y="90"/>
                  </a:cubicBezTo>
                  <a:cubicBezTo>
                    <a:pt x="215" y="92"/>
                    <a:pt x="215" y="92"/>
                    <a:pt x="215" y="92"/>
                  </a:cubicBezTo>
                  <a:cubicBezTo>
                    <a:pt x="213" y="92"/>
                    <a:pt x="213" y="92"/>
                    <a:pt x="213" y="92"/>
                  </a:cubicBezTo>
                  <a:cubicBezTo>
                    <a:pt x="211" y="96"/>
                    <a:pt x="211" y="96"/>
                    <a:pt x="211" y="96"/>
                  </a:cubicBezTo>
                  <a:cubicBezTo>
                    <a:pt x="205" y="99"/>
                    <a:pt x="205" y="99"/>
                    <a:pt x="205" y="99"/>
                  </a:cubicBezTo>
                  <a:cubicBezTo>
                    <a:pt x="205" y="99"/>
                    <a:pt x="203" y="97"/>
                    <a:pt x="202" y="96"/>
                  </a:cubicBezTo>
                  <a:cubicBezTo>
                    <a:pt x="201" y="95"/>
                    <a:pt x="198" y="93"/>
                    <a:pt x="198" y="93"/>
                  </a:cubicBezTo>
                  <a:cubicBezTo>
                    <a:pt x="198" y="93"/>
                    <a:pt x="197" y="91"/>
                    <a:pt x="196" y="90"/>
                  </a:cubicBezTo>
                  <a:cubicBezTo>
                    <a:pt x="195" y="90"/>
                    <a:pt x="189" y="94"/>
                    <a:pt x="189" y="94"/>
                  </a:cubicBezTo>
                  <a:cubicBezTo>
                    <a:pt x="189" y="94"/>
                    <a:pt x="184" y="97"/>
                    <a:pt x="184" y="98"/>
                  </a:cubicBezTo>
                  <a:cubicBezTo>
                    <a:pt x="185" y="98"/>
                    <a:pt x="184" y="103"/>
                    <a:pt x="184" y="103"/>
                  </a:cubicBezTo>
                  <a:cubicBezTo>
                    <a:pt x="177" y="97"/>
                    <a:pt x="177" y="97"/>
                    <a:pt x="177" y="97"/>
                  </a:cubicBezTo>
                  <a:cubicBezTo>
                    <a:pt x="172" y="101"/>
                    <a:pt x="172" y="101"/>
                    <a:pt x="172" y="101"/>
                  </a:cubicBezTo>
                  <a:cubicBezTo>
                    <a:pt x="168" y="98"/>
                    <a:pt x="168" y="98"/>
                    <a:pt x="168" y="98"/>
                  </a:cubicBezTo>
                  <a:cubicBezTo>
                    <a:pt x="166" y="97"/>
                    <a:pt x="166" y="97"/>
                    <a:pt x="166" y="97"/>
                  </a:cubicBezTo>
                  <a:cubicBezTo>
                    <a:pt x="160" y="104"/>
                    <a:pt x="160" y="104"/>
                    <a:pt x="160" y="104"/>
                  </a:cubicBezTo>
                  <a:cubicBezTo>
                    <a:pt x="156" y="102"/>
                    <a:pt x="156" y="102"/>
                    <a:pt x="156" y="102"/>
                  </a:cubicBezTo>
                  <a:cubicBezTo>
                    <a:pt x="154" y="109"/>
                    <a:pt x="154" y="109"/>
                    <a:pt x="154" y="109"/>
                  </a:cubicBezTo>
                  <a:cubicBezTo>
                    <a:pt x="149" y="105"/>
                    <a:pt x="149" y="105"/>
                    <a:pt x="149" y="105"/>
                  </a:cubicBezTo>
                  <a:cubicBezTo>
                    <a:pt x="149" y="105"/>
                    <a:pt x="144" y="104"/>
                    <a:pt x="143" y="104"/>
                  </a:cubicBezTo>
                  <a:cubicBezTo>
                    <a:pt x="142" y="104"/>
                    <a:pt x="139" y="108"/>
                    <a:pt x="139" y="108"/>
                  </a:cubicBezTo>
                  <a:cubicBezTo>
                    <a:pt x="134" y="104"/>
                    <a:pt x="134" y="104"/>
                    <a:pt x="134" y="104"/>
                  </a:cubicBezTo>
                  <a:cubicBezTo>
                    <a:pt x="130" y="101"/>
                    <a:pt x="130" y="101"/>
                    <a:pt x="130" y="101"/>
                  </a:cubicBezTo>
                  <a:cubicBezTo>
                    <a:pt x="130" y="101"/>
                    <a:pt x="119" y="102"/>
                    <a:pt x="118" y="102"/>
                  </a:cubicBezTo>
                  <a:cubicBezTo>
                    <a:pt x="117" y="102"/>
                    <a:pt x="110" y="101"/>
                    <a:pt x="110" y="101"/>
                  </a:cubicBezTo>
                  <a:cubicBezTo>
                    <a:pt x="101" y="103"/>
                    <a:pt x="101" y="103"/>
                    <a:pt x="101" y="103"/>
                  </a:cubicBezTo>
                  <a:cubicBezTo>
                    <a:pt x="88" y="103"/>
                    <a:pt x="88" y="103"/>
                    <a:pt x="88" y="103"/>
                  </a:cubicBezTo>
                  <a:cubicBezTo>
                    <a:pt x="76" y="104"/>
                    <a:pt x="76" y="104"/>
                    <a:pt x="76" y="104"/>
                  </a:cubicBezTo>
                  <a:cubicBezTo>
                    <a:pt x="67" y="104"/>
                    <a:pt x="67" y="104"/>
                    <a:pt x="67" y="104"/>
                  </a:cubicBezTo>
                  <a:cubicBezTo>
                    <a:pt x="60" y="109"/>
                    <a:pt x="60" y="109"/>
                    <a:pt x="60" y="109"/>
                  </a:cubicBezTo>
                  <a:cubicBezTo>
                    <a:pt x="53" y="110"/>
                    <a:pt x="53" y="110"/>
                    <a:pt x="53" y="110"/>
                  </a:cubicBezTo>
                  <a:cubicBezTo>
                    <a:pt x="45" y="111"/>
                    <a:pt x="45" y="111"/>
                    <a:pt x="45" y="111"/>
                  </a:cubicBezTo>
                  <a:cubicBezTo>
                    <a:pt x="44" y="111"/>
                    <a:pt x="44" y="111"/>
                    <a:pt x="44" y="111"/>
                  </a:cubicBezTo>
                  <a:cubicBezTo>
                    <a:pt x="43" y="112"/>
                    <a:pt x="43" y="112"/>
                    <a:pt x="43" y="112"/>
                  </a:cubicBezTo>
                  <a:cubicBezTo>
                    <a:pt x="40" y="114"/>
                    <a:pt x="40" y="114"/>
                    <a:pt x="40" y="114"/>
                  </a:cubicBezTo>
                  <a:cubicBezTo>
                    <a:pt x="40" y="115"/>
                    <a:pt x="40" y="115"/>
                    <a:pt x="40" y="115"/>
                  </a:cubicBezTo>
                  <a:cubicBezTo>
                    <a:pt x="38" y="117"/>
                    <a:pt x="38" y="117"/>
                    <a:pt x="38" y="117"/>
                  </a:cubicBezTo>
                  <a:cubicBezTo>
                    <a:pt x="37" y="122"/>
                    <a:pt x="37" y="122"/>
                    <a:pt x="37" y="122"/>
                  </a:cubicBezTo>
                  <a:cubicBezTo>
                    <a:pt x="36" y="124"/>
                    <a:pt x="34" y="126"/>
                    <a:pt x="33" y="128"/>
                  </a:cubicBezTo>
                  <a:cubicBezTo>
                    <a:pt x="33" y="128"/>
                    <a:pt x="33" y="128"/>
                    <a:pt x="33" y="128"/>
                  </a:cubicBezTo>
                  <a:cubicBezTo>
                    <a:pt x="33" y="128"/>
                    <a:pt x="30" y="127"/>
                    <a:pt x="30" y="129"/>
                  </a:cubicBezTo>
                  <a:cubicBezTo>
                    <a:pt x="30" y="130"/>
                    <a:pt x="30" y="130"/>
                    <a:pt x="30" y="130"/>
                  </a:cubicBezTo>
                  <a:cubicBezTo>
                    <a:pt x="27" y="131"/>
                    <a:pt x="22" y="129"/>
                    <a:pt x="22" y="129"/>
                  </a:cubicBezTo>
                  <a:cubicBezTo>
                    <a:pt x="17" y="132"/>
                    <a:pt x="17" y="132"/>
                    <a:pt x="17" y="132"/>
                  </a:cubicBezTo>
                  <a:cubicBezTo>
                    <a:pt x="17" y="133"/>
                    <a:pt x="17" y="134"/>
                    <a:pt x="18" y="134"/>
                  </a:cubicBezTo>
                  <a:cubicBezTo>
                    <a:pt x="19" y="135"/>
                    <a:pt x="19" y="135"/>
                    <a:pt x="19" y="136"/>
                  </a:cubicBezTo>
                  <a:cubicBezTo>
                    <a:pt x="20" y="136"/>
                    <a:pt x="20" y="137"/>
                    <a:pt x="20" y="137"/>
                  </a:cubicBezTo>
                  <a:cubicBezTo>
                    <a:pt x="22" y="142"/>
                    <a:pt x="22" y="142"/>
                    <a:pt x="22" y="142"/>
                  </a:cubicBezTo>
                  <a:cubicBezTo>
                    <a:pt x="22" y="146"/>
                    <a:pt x="22" y="146"/>
                    <a:pt x="22" y="146"/>
                  </a:cubicBezTo>
                  <a:cubicBezTo>
                    <a:pt x="22" y="146"/>
                    <a:pt x="22" y="149"/>
                    <a:pt x="24" y="149"/>
                  </a:cubicBezTo>
                  <a:cubicBezTo>
                    <a:pt x="26" y="149"/>
                    <a:pt x="27" y="150"/>
                    <a:pt x="27" y="152"/>
                  </a:cubicBezTo>
                  <a:cubicBezTo>
                    <a:pt x="27" y="154"/>
                    <a:pt x="32" y="156"/>
                    <a:pt x="32" y="156"/>
                  </a:cubicBezTo>
                  <a:cubicBezTo>
                    <a:pt x="32" y="156"/>
                    <a:pt x="32" y="160"/>
                    <a:pt x="33" y="161"/>
                  </a:cubicBezTo>
                  <a:cubicBezTo>
                    <a:pt x="35" y="162"/>
                    <a:pt x="37" y="163"/>
                    <a:pt x="40" y="163"/>
                  </a:cubicBezTo>
                  <a:cubicBezTo>
                    <a:pt x="43" y="164"/>
                    <a:pt x="42" y="168"/>
                    <a:pt x="44" y="169"/>
                  </a:cubicBezTo>
                  <a:cubicBezTo>
                    <a:pt x="46" y="170"/>
                    <a:pt x="48" y="172"/>
                    <a:pt x="46" y="172"/>
                  </a:cubicBezTo>
                  <a:cubicBezTo>
                    <a:pt x="45" y="173"/>
                    <a:pt x="42" y="173"/>
                    <a:pt x="42" y="173"/>
                  </a:cubicBezTo>
                  <a:cubicBezTo>
                    <a:pt x="42" y="173"/>
                    <a:pt x="41" y="174"/>
                    <a:pt x="41" y="176"/>
                  </a:cubicBezTo>
                  <a:cubicBezTo>
                    <a:pt x="42" y="177"/>
                    <a:pt x="42" y="177"/>
                    <a:pt x="42" y="177"/>
                  </a:cubicBezTo>
                  <a:cubicBezTo>
                    <a:pt x="46" y="182"/>
                    <a:pt x="46" y="182"/>
                    <a:pt x="46" y="182"/>
                  </a:cubicBezTo>
                  <a:cubicBezTo>
                    <a:pt x="46" y="188"/>
                    <a:pt x="46" y="188"/>
                    <a:pt x="46" y="188"/>
                  </a:cubicBezTo>
                  <a:cubicBezTo>
                    <a:pt x="46" y="188"/>
                    <a:pt x="46" y="190"/>
                    <a:pt x="46" y="192"/>
                  </a:cubicBezTo>
                  <a:cubicBezTo>
                    <a:pt x="46" y="193"/>
                    <a:pt x="45" y="195"/>
                    <a:pt x="43" y="195"/>
                  </a:cubicBezTo>
                  <a:cubicBezTo>
                    <a:pt x="43" y="195"/>
                    <a:pt x="43" y="195"/>
                    <a:pt x="43" y="195"/>
                  </a:cubicBezTo>
                  <a:cubicBezTo>
                    <a:pt x="43" y="195"/>
                    <a:pt x="43" y="195"/>
                    <a:pt x="43" y="195"/>
                  </a:cubicBezTo>
                  <a:cubicBezTo>
                    <a:pt x="42" y="195"/>
                    <a:pt x="42" y="195"/>
                    <a:pt x="42" y="195"/>
                  </a:cubicBezTo>
                  <a:cubicBezTo>
                    <a:pt x="41" y="196"/>
                    <a:pt x="41" y="198"/>
                    <a:pt x="40" y="198"/>
                  </a:cubicBezTo>
                  <a:cubicBezTo>
                    <a:pt x="39" y="199"/>
                    <a:pt x="37" y="196"/>
                    <a:pt x="36" y="199"/>
                  </a:cubicBezTo>
                  <a:cubicBezTo>
                    <a:pt x="35" y="203"/>
                    <a:pt x="33" y="206"/>
                    <a:pt x="33" y="207"/>
                  </a:cubicBezTo>
                  <a:cubicBezTo>
                    <a:pt x="32" y="208"/>
                    <a:pt x="29" y="209"/>
                    <a:pt x="29" y="211"/>
                  </a:cubicBezTo>
                  <a:cubicBezTo>
                    <a:pt x="28" y="213"/>
                    <a:pt x="28" y="211"/>
                    <a:pt x="26" y="216"/>
                  </a:cubicBezTo>
                  <a:cubicBezTo>
                    <a:pt x="24" y="221"/>
                    <a:pt x="23" y="223"/>
                    <a:pt x="23" y="223"/>
                  </a:cubicBezTo>
                  <a:cubicBezTo>
                    <a:pt x="14" y="235"/>
                    <a:pt x="14" y="235"/>
                    <a:pt x="14" y="235"/>
                  </a:cubicBezTo>
                  <a:cubicBezTo>
                    <a:pt x="14" y="235"/>
                    <a:pt x="9" y="243"/>
                    <a:pt x="9" y="244"/>
                  </a:cubicBezTo>
                  <a:cubicBezTo>
                    <a:pt x="9" y="245"/>
                    <a:pt x="9" y="249"/>
                    <a:pt x="9" y="249"/>
                  </a:cubicBezTo>
                  <a:cubicBezTo>
                    <a:pt x="13" y="253"/>
                    <a:pt x="13" y="253"/>
                    <a:pt x="13" y="253"/>
                  </a:cubicBezTo>
                  <a:cubicBezTo>
                    <a:pt x="13" y="257"/>
                    <a:pt x="13" y="257"/>
                    <a:pt x="13" y="257"/>
                  </a:cubicBezTo>
                  <a:cubicBezTo>
                    <a:pt x="13" y="257"/>
                    <a:pt x="13" y="260"/>
                    <a:pt x="14" y="261"/>
                  </a:cubicBezTo>
                  <a:cubicBezTo>
                    <a:pt x="15" y="261"/>
                    <a:pt x="15" y="261"/>
                    <a:pt x="15" y="261"/>
                  </a:cubicBezTo>
                  <a:cubicBezTo>
                    <a:pt x="14" y="264"/>
                    <a:pt x="14" y="264"/>
                    <a:pt x="14" y="264"/>
                  </a:cubicBezTo>
                  <a:cubicBezTo>
                    <a:pt x="14" y="264"/>
                    <a:pt x="15" y="267"/>
                    <a:pt x="16" y="267"/>
                  </a:cubicBezTo>
                  <a:cubicBezTo>
                    <a:pt x="16" y="267"/>
                    <a:pt x="18" y="268"/>
                    <a:pt x="18" y="268"/>
                  </a:cubicBezTo>
                  <a:cubicBezTo>
                    <a:pt x="18" y="268"/>
                    <a:pt x="20" y="270"/>
                    <a:pt x="20" y="270"/>
                  </a:cubicBezTo>
                  <a:cubicBezTo>
                    <a:pt x="21" y="271"/>
                    <a:pt x="20" y="273"/>
                    <a:pt x="20" y="273"/>
                  </a:cubicBezTo>
                  <a:cubicBezTo>
                    <a:pt x="20" y="273"/>
                    <a:pt x="20" y="274"/>
                    <a:pt x="19" y="274"/>
                  </a:cubicBezTo>
                  <a:cubicBezTo>
                    <a:pt x="18" y="274"/>
                    <a:pt x="18" y="274"/>
                    <a:pt x="16" y="274"/>
                  </a:cubicBezTo>
                  <a:cubicBezTo>
                    <a:pt x="16" y="273"/>
                    <a:pt x="16" y="273"/>
                    <a:pt x="15" y="273"/>
                  </a:cubicBezTo>
                  <a:cubicBezTo>
                    <a:pt x="13" y="273"/>
                    <a:pt x="13" y="273"/>
                    <a:pt x="13" y="273"/>
                  </a:cubicBezTo>
                  <a:cubicBezTo>
                    <a:pt x="12" y="273"/>
                    <a:pt x="12" y="273"/>
                    <a:pt x="11" y="273"/>
                  </a:cubicBezTo>
                  <a:cubicBezTo>
                    <a:pt x="10" y="273"/>
                    <a:pt x="10" y="273"/>
                    <a:pt x="10" y="273"/>
                  </a:cubicBezTo>
                  <a:cubicBezTo>
                    <a:pt x="9" y="273"/>
                    <a:pt x="9" y="273"/>
                    <a:pt x="8" y="274"/>
                  </a:cubicBezTo>
                  <a:cubicBezTo>
                    <a:pt x="8" y="275"/>
                    <a:pt x="8" y="275"/>
                    <a:pt x="8" y="275"/>
                  </a:cubicBezTo>
                  <a:cubicBezTo>
                    <a:pt x="8" y="275"/>
                    <a:pt x="7" y="276"/>
                    <a:pt x="7" y="277"/>
                  </a:cubicBezTo>
                  <a:cubicBezTo>
                    <a:pt x="6" y="277"/>
                    <a:pt x="6" y="279"/>
                    <a:pt x="6" y="279"/>
                  </a:cubicBezTo>
                  <a:cubicBezTo>
                    <a:pt x="6" y="279"/>
                    <a:pt x="6" y="280"/>
                    <a:pt x="6" y="280"/>
                  </a:cubicBezTo>
                  <a:cubicBezTo>
                    <a:pt x="6" y="280"/>
                    <a:pt x="6" y="282"/>
                    <a:pt x="6" y="282"/>
                  </a:cubicBezTo>
                  <a:cubicBezTo>
                    <a:pt x="5" y="284"/>
                    <a:pt x="5" y="284"/>
                    <a:pt x="5" y="284"/>
                  </a:cubicBezTo>
                  <a:cubicBezTo>
                    <a:pt x="5" y="284"/>
                    <a:pt x="4" y="285"/>
                    <a:pt x="5" y="286"/>
                  </a:cubicBezTo>
                  <a:cubicBezTo>
                    <a:pt x="5" y="286"/>
                    <a:pt x="5" y="287"/>
                    <a:pt x="5" y="287"/>
                  </a:cubicBezTo>
                  <a:cubicBezTo>
                    <a:pt x="6" y="288"/>
                    <a:pt x="6" y="288"/>
                    <a:pt x="6" y="288"/>
                  </a:cubicBezTo>
                  <a:cubicBezTo>
                    <a:pt x="4" y="290"/>
                    <a:pt x="4" y="290"/>
                    <a:pt x="4" y="290"/>
                  </a:cubicBezTo>
                  <a:cubicBezTo>
                    <a:pt x="4" y="292"/>
                    <a:pt x="4" y="292"/>
                    <a:pt x="4" y="292"/>
                  </a:cubicBezTo>
                  <a:cubicBezTo>
                    <a:pt x="4" y="292"/>
                    <a:pt x="5" y="293"/>
                    <a:pt x="4" y="294"/>
                  </a:cubicBezTo>
                  <a:cubicBezTo>
                    <a:pt x="4" y="294"/>
                    <a:pt x="3" y="295"/>
                    <a:pt x="3" y="295"/>
                  </a:cubicBezTo>
                  <a:cubicBezTo>
                    <a:pt x="3" y="295"/>
                    <a:pt x="1" y="297"/>
                    <a:pt x="1" y="297"/>
                  </a:cubicBezTo>
                  <a:cubicBezTo>
                    <a:pt x="1" y="297"/>
                    <a:pt x="1" y="298"/>
                    <a:pt x="1" y="298"/>
                  </a:cubicBezTo>
                  <a:cubicBezTo>
                    <a:pt x="1" y="298"/>
                    <a:pt x="0" y="300"/>
                    <a:pt x="0" y="300"/>
                  </a:cubicBezTo>
                  <a:cubicBezTo>
                    <a:pt x="0" y="300"/>
                    <a:pt x="0" y="303"/>
                    <a:pt x="0" y="303"/>
                  </a:cubicBezTo>
                  <a:cubicBezTo>
                    <a:pt x="0" y="303"/>
                    <a:pt x="1" y="304"/>
                    <a:pt x="1" y="304"/>
                  </a:cubicBezTo>
                  <a:cubicBezTo>
                    <a:pt x="1" y="304"/>
                    <a:pt x="1" y="305"/>
                    <a:pt x="1" y="306"/>
                  </a:cubicBezTo>
                  <a:cubicBezTo>
                    <a:pt x="0" y="306"/>
                    <a:pt x="1" y="307"/>
                    <a:pt x="1" y="308"/>
                  </a:cubicBezTo>
                  <a:cubicBezTo>
                    <a:pt x="1" y="308"/>
                    <a:pt x="1" y="309"/>
                    <a:pt x="1" y="309"/>
                  </a:cubicBezTo>
                  <a:cubicBezTo>
                    <a:pt x="0" y="311"/>
                    <a:pt x="0" y="311"/>
                    <a:pt x="0" y="311"/>
                  </a:cubicBezTo>
                  <a:cubicBezTo>
                    <a:pt x="0" y="311"/>
                    <a:pt x="0" y="311"/>
                    <a:pt x="0" y="311"/>
                  </a:cubicBezTo>
                  <a:cubicBezTo>
                    <a:pt x="0" y="312"/>
                    <a:pt x="0" y="312"/>
                    <a:pt x="0" y="312"/>
                  </a:cubicBezTo>
                  <a:cubicBezTo>
                    <a:pt x="0" y="314"/>
                    <a:pt x="0" y="314"/>
                    <a:pt x="0" y="314"/>
                  </a:cubicBezTo>
                  <a:cubicBezTo>
                    <a:pt x="2" y="314"/>
                    <a:pt x="2" y="314"/>
                    <a:pt x="2" y="314"/>
                  </a:cubicBezTo>
                  <a:cubicBezTo>
                    <a:pt x="3" y="313"/>
                    <a:pt x="3" y="313"/>
                    <a:pt x="3" y="313"/>
                  </a:cubicBezTo>
                  <a:cubicBezTo>
                    <a:pt x="8" y="311"/>
                    <a:pt x="8" y="311"/>
                    <a:pt x="8" y="311"/>
                  </a:cubicBezTo>
                  <a:cubicBezTo>
                    <a:pt x="11" y="314"/>
                    <a:pt x="11" y="314"/>
                    <a:pt x="11" y="314"/>
                  </a:cubicBezTo>
                  <a:cubicBezTo>
                    <a:pt x="14" y="317"/>
                    <a:pt x="14" y="317"/>
                    <a:pt x="14" y="317"/>
                  </a:cubicBezTo>
                  <a:cubicBezTo>
                    <a:pt x="19" y="317"/>
                    <a:pt x="19" y="317"/>
                    <a:pt x="19" y="317"/>
                  </a:cubicBezTo>
                  <a:cubicBezTo>
                    <a:pt x="22" y="321"/>
                    <a:pt x="22" y="321"/>
                    <a:pt x="22" y="321"/>
                  </a:cubicBezTo>
                  <a:cubicBezTo>
                    <a:pt x="25" y="324"/>
                    <a:pt x="25" y="324"/>
                    <a:pt x="25" y="324"/>
                  </a:cubicBezTo>
                  <a:cubicBezTo>
                    <a:pt x="30" y="323"/>
                    <a:pt x="30" y="323"/>
                    <a:pt x="30" y="323"/>
                  </a:cubicBezTo>
                  <a:cubicBezTo>
                    <a:pt x="35" y="326"/>
                    <a:pt x="35" y="326"/>
                    <a:pt x="35" y="326"/>
                  </a:cubicBezTo>
                  <a:cubicBezTo>
                    <a:pt x="34" y="329"/>
                    <a:pt x="34" y="329"/>
                    <a:pt x="34" y="329"/>
                  </a:cubicBezTo>
                  <a:cubicBezTo>
                    <a:pt x="34" y="329"/>
                    <a:pt x="38" y="324"/>
                    <a:pt x="39" y="323"/>
                  </a:cubicBezTo>
                  <a:cubicBezTo>
                    <a:pt x="40" y="322"/>
                    <a:pt x="44" y="321"/>
                    <a:pt x="44" y="321"/>
                  </a:cubicBezTo>
                  <a:cubicBezTo>
                    <a:pt x="44" y="321"/>
                    <a:pt x="46" y="323"/>
                    <a:pt x="48" y="324"/>
                  </a:cubicBezTo>
                  <a:cubicBezTo>
                    <a:pt x="51" y="324"/>
                    <a:pt x="51" y="324"/>
                    <a:pt x="51" y="324"/>
                  </a:cubicBezTo>
                  <a:cubicBezTo>
                    <a:pt x="53" y="324"/>
                    <a:pt x="61" y="323"/>
                    <a:pt x="61" y="323"/>
                  </a:cubicBezTo>
                  <a:cubicBezTo>
                    <a:pt x="72" y="324"/>
                    <a:pt x="72" y="324"/>
                    <a:pt x="72" y="324"/>
                  </a:cubicBezTo>
                  <a:cubicBezTo>
                    <a:pt x="78" y="321"/>
                    <a:pt x="78" y="321"/>
                    <a:pt x="78" y="321"/>
                  </a:cubicBezTo>
                  <a:cubicBezTo>
                    <a:pt x="90" y="322"/>
                    <a:pt x="90" y="322"/>
                    <a:pt x="90" y="322"/>
                  </a:cubicBezTo>
                  <a:cubicBezTo>
                    <a:pt x="92" y="321"/>
                    <a:pt x="92" y="321"/>
                    <a:pt x="92" y="321"/>
                  </a:cubicBezTo>
                  <a:cubicBezTo>
                    <a:pt x="93" y="322"/>
                    <a:pt x="93" y="322"/>
                    <a:pt x="93" y="322"/>
                  </a:cubicBezTo>
                  <a:cubicBezTo>
                    <a:pt x="97" y="321"/>
                    <a:pt x="97" y="321"/>
                    <a:pt x="97" y="321"/>
                  </a:cubicBezTo>
                  <a:cubicBezTo>
                    <a:pt x="101" y="325"/>
                    <a:pt x="101" y="325"/>
                    <a:pt x="101" y="325"/>
                  </a:cubicBezTo>
                  <a:cubicBezTo>
                    <a:pt x="109" y="324"/>
                    <a:pt x="109" y="324"/>
                    <a:pt x="109" y="324"/>
                  </a:cubicBezTo>
                  <a:cubicBezTo>
                    <a:pt x="114" y="317"/>
                    <a:pt x="114" y="317"/>
                    <a:pt x="114" y="317"/>
                  </a:cubicBezTo>
                  <a:cubicBezTo>
                    <a:pt x="114" y="317"/>
                    <a:pt x="117" y="314"/>
                    <a:pt x="121" y="313"/>
                  </a:cubicBezTo>
                  <a:cubicBezTo>
                    <a:pt x="125" y="313"/>
                    <a:pt x="132" y="310"/>
                    <a:pt x="132" y="310"/>
                  </a:cubicBezTo>
                  <a:lnTo>
                    <a:pt x="141" y="305"/>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68" name="Freeform 92"/>
            <p:cNvSpPr>
              <a:spLocks noEditPoints="1"/>
            </p:cNvSpPr>
            <p:nvPr/>
          </p:nvSpPr>
          <p:spPr bwMode="auto">
            <a:xfrm>
              <a:off x="5078738" y="538527"/>
              <a:ext cx="643167" cy="1694015"/>
            </a:xfrm>
            <a:custGeom>
              <a:avLst/>
              <a:gdLst>
                <a:gd name="T0" fmla="*/ 246 w 282"/>
                <a:gd name="T1" fmla="*/ 59 h 766"/>
                <a:gd name="T2" fmla="*/ 210 w 282"/>
                <a:gd name="T3" fmla="*/ 30 h 766"/>
                <a:gd name="T4" fmla="*/ 183 w 282"/>
                <a:gd name="T5" fmla="*/ 8 h 766"/>
                <a:gd name="T6" fmla="*/ 167 w 282"/>
                <a:gd name="T7" fmla="*/ 32 h 766"/>
                <a:gd name="T8" fmla="*/ 123 w 282"/>
                <a:gd name="T9" fmla="*/ 69 h 766"/>
                <a:gd name="T10" fmla="*/ 100 w 282"/>
                <a:gd name="T11" fmla="*/ 111 h 766"/>
                <a:gd name="T12" fmla="*/ 65 w 282"/>
                <a:gd name="T13" fmla="*/ 180 h 766"/>
                <a:gd name="T14" fmla="*/ 52 w 282"/>
                <a:gd name="T15" fmla="*/ 265 h 766"/>
                <a:gd name="T16" fmla="*/ 15 w 282"/>
                <a:gd name="T17" fmla="*/ 333 h 766"/>
                <a:gd name="T18" fmla="*/ 25 w 282"/>
                <a:gd name="T19" fmla="*/ 418 h 766"/>
                <a:gd name="T20" fmla="*/ 27 w 282"/>
                <a:gd name="T21" fmla="*/ 466 h 766"/>
                <a:gd name="T22" fmla="*/ 29 w 282"/>
                <a:gd name="T23" fmla="*/ 515 h 766"/>
                <a:gd name="T24" fmla="*/ 13 w 282"/>
                <a:gd name="T25" fmla="*/ 535 h 766"/>
                <a:gd name="T26" fmla="*/ 8 w 282"/>
                <a:gd name="T27" fmla="*/ 567 h 766"/>
                <a:gd name="T28" fmla="*/ 10 w 282"/>
                <a:gd name="T29" fmla="*/ 603 h 766"/>
                <a:gd name="T30" fmla="*/ 12 w 282"/>
                <a:gd name="T31" fmla="*/ 616 h 766"/>
                <a:gd name="T32" fmla="*/ 19 w 282"/>
                <a:gd name="T33" fmla="*/ 636 h 766"/>
                <a:gd name="T34" fmla="*/ 25 w 282"/>
                <a:gd name="T35" fmla="*/ 655 h 766"/>
                <a:gd name="T36" fmla="*/ 46 w 282"/>
                <a:gd name="T37" fmla="*/ 685 h 766"/>
                <a:gd name="T38" fmla="*/ 50 w 282"/>
                <a:gd name="T39" fmla="*/ 705 h 766"/>
                <a:gd name="T40" fmla="*/ 60 w 282"/>
                <a:gd name="T41" fmla="*/ 739 h 766"/>
                <a:gd name="T42" fmla="*/ 64 w 282"/>
                <a:gd name="T43" fmla="*/ 764 h 766"/>
                <a:gd name="T44" fmla="*/ 93 w 282"/>
                <a:gd name="T45" fmla="*/ 758 h 766"/>
                <a:gd name="T46" fmla="*/ 107 w 282"/>
                <a:gd name="T47" fmla="*/ 752 h 766"/>
                <a:gd name="T48" fmla="*/ 114 w 282"/>
                <a:gd name="T49" fmla="*/ 729 h 766"/>
                <a:gd name="T50" fmla="*/ 122 w 282"/>
                <a:gd name="T51" fmla="*/ 717 h 766"/>
                <a:gd name="T52" fmla="*/ 158 w 282"/>
                <a:gd name="T53" fmla="*/ 688 h 766"/>
                <a:gd name="T54" fmla="*/ 165 w 282"/>
                <a:gd name="T55" fmla="*/ 629 h 766"/>
                <a:gd name="T56" fmla="*/ 163 w 282"/>
                <a:gd name="T57" fmla="*/ 590 h 766"/>
                <a:gd name="T58" fmla="*/ 182 w 282"/>
                <a:gd name="T59" fmla="*/ 559 h 766"/>
                <a:gd name="T60" fmla="*/ 191 w 282"/>
                <a:gd name="T61" fmla="*/ 558 h 766"/>
                <a:gd name="T62" fmla="*/ 205 w 282"/>
                <a:gd name="T63" fmla="*/ 541 h 766"/>
                <a:gd name="T64" fmla="*/ 207 w 282"/>
                <a:gd name="T65" fmla="*/ 514 h 766"/>
                <a:gd name="T66" fmla="*/ 199 w 282"/>
                <a:gd name="T67" fmla="*/ 493 h 766"/>
                <a:gd name="T68" fmla="*/ 180 w 282"/>
                <a:gd name="T69" fmla="*/ 467 h 766"/>
                <a:gd name="T70" fmla="*/ 161 w 282"/>
                <a:gd name="T71" fmla="*/ 459 h 766"/>
                <a:gd name="T72" fmla="*/ 151 w 282"/>
                <a:gd name="T73" fmla="*/ 424 h 766"/>
                <a:gd name="T74" fmla="*/ 157 w 282"/>
                <a:gd name="T75" fmla="*/ 407 h 766"/>
                <a:gd name="T76" fmla="*/ 154 w 282"/>
                <a:gd name="T77" fmla="*/ 369 h 766"/>
                <a:gd name="T78" fmla="*/ 168 w 282"/>
                <a:gd name="T79" fmla="*/ 350 h 766"/>
                <a:gd name="T80" fmla="*/ 182 w 282"/>
                <a:gd name="T81" fmla="*/ 325 h 766"/>
                <a:gd name="T82" fmla="*/ 196 w 282"/>
                <a:gd name="T83" fmla="*/ 307 h 766"/>
                <a:gd name="T84" fmla="*/ 210 w 282"/>
                <a:gd name="T85" fmla="*/ 295 h 766"/>
                <a:gd name="T86" fmla="*/ 225 w 282"/>
                <a:gd name="T87" fmla="*/ 266 h 766"/>
                <a:gd name="T88" fmla="*/ 229 w 282"/>
                <a:gd name="T89" fmla="*/ 238 h 766"/>
                <a:gd name="T90" fmla="*/ 225 w 282"/>
                <a:gd name="T91" fmla="*/ 219 h 766"/>
                <a:gd name="T92" fmla="*/ 229 w 282"/>
                <a:gd name="T93" fmla="*/ 198 h 766"/>
                <a:gd name="T94" fmla="*/ 242 w 282"/>
                <a:gd name="T95" fmla="*/ 187 h 766"/>
                <a:gd name="T96" fmla="*/ 258 w 282"/>
                <a:gd name="T97" fmla="*/ 170 h 766"/>
                <a:gd name="T98" fmla="*/ 269 w 282"/>
                <a:gd name="T99" fmla="*/ 173 h 766"/>
                <a:gd name="T100" fmla="*/ 275 w 282"/>
                <a:gd name="T101" fmla="*/ 169 h 766"/>
                <a:gd name="T102" fmla="*/ 279 w 282"/>
                <a:gd name="T103" fmla="*/ 165 h 766"/>
                <a:gd name="T104" fmla="*/ 266 w 282"/>
                <a:gd name="T105" fmla="*/ 119 h 766"/>
                <a:gd name="T106" fmla="*/ 164 w 282"/>
                <a:gd name="T107" fmla="*/ 699 h 766"/>
                <a:gd name="T108" fmla="*/ 174 w 282"/>
                <a:gd name="T109" fmla="*/ 650 h 766"/>
                <a:gd name="T110" fmla="*/ 175 w 282"/>
                <a:gd name="T111" fmla="*/ 673 h 766"/>
                <a:gd name="T112" fmla="*/ 165 w 282"/>
                <a:gd name="T113" fmla="*/ 710 h 766"/>
                <a:gd name="T114" fmla="*/ 210 w 282"/>
                <a:gd name="T115" fmla="*/ 625 h 766"/>
                <a:gd name="T116" fmla="*/ 229 w 282"/>
                <a:gd name="T117" fmla="*/ 607 h 766"/>
                <a:gd name="T118" fmla="*/ 224 w 282"/>
                <a:gd name="T119" fmla="*/ 631 h 766"/>
                <a:gd name="T120" fmla="*/ 216 w 282"/>
                <a:gd name="T121" fmla="*/ 66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2" h="766">
                  <a:moveTo>
                    <a:pt x="255" y="88"/>
                  </a:moveTo>
                  <a:cubicBezTo>
                    <a:pt x="255" y="87"/>
                    <a:pt x="255" y="87"/>
                    <a:pt x="255" y="87"/>
                  </a:cubicBezTo>
                  <a:cubicBezTo>
                    <a:pt x="255" y="87"/>
                    <a:pt x="253" y="83"/>
                    <a:pt x="254" y="81"/>
                  </a:cubicBezTo>
                  <a:cubicBezTo>
                    <a:pt x="254" y="81"/>
                    <a:pt x="254" y="81"/>
                    <a:pt x="254" y="80"/>
                  </a:cubicBezTo>
                  <a:cubicBezTo>
                    <a:pt x="254" y="79"/>
                    <a:pt x="254" y="79"/>
                    <a:pt x="254" y="79"/>
                  </a:cubicBezTo>
                  <a:cubicBezTo>
                    <a:pt x="250" y="80"/>
                    <a:pt x="250" y="80"/>
                    <a:pt x="250" y="80"/>
                  </a:cubicBezTo>
                  <a:cubicBezTo>
                    <a:pt x="247" y="76"/>
                    <a:pt x="247" y="76"/>
                    <a:pt x="247" y="76"/>
                  </a:cubicBezTo>
                  <a:cubicBezTo>
                    <a:pt x="248" y="71"/>
                    <a:pt x="248" y="71"/>
                    <a:pt x="248" y="71"/>
                  </a:cubicBezTo>
                  <a:cubicBezTo>
                    <a:pt x="246" y="59"/>
                    <a:pt x="246" y="59"/>
                    <a:pt x="246" y="59"/>
                  </a:cubicBezTo>
                  <a:cubicBezTo>
                    <a:pt x="248" y="53"/>
                    <a:pt x="248" y="53"/>
                    <a:pt x="248" y="53"/>
                  </a:cubicBezTo>
                  <a:cubicBezTo>
                    <a:pt x="242" y="50"/>
                    <a:pt x="242" y="50"/>
                    <a:pt x="242" y="50"/>
                  </a:cubicBezTo>
                  <a:cubicBezTo>
                    <a:pt x="238" y="44"/>
                    <a:pt x="238" y="44"/>
                    <a:pt x="238" y="44"/>
                  </a:cubicBezTo>
                  <a:cubicBezTo>
                    <a:pt x="238" y="44"/>
                    <a:pt x="237" y="46"/>
                    <a:pt x="236" y="45"/>
                  </a:cubicBezTo>
                  <a:cubicBezTo>
                    <a:pt x="235" y="44"/>
                    <a:pt x="230" y="36"/>
                    <a:pt x="230" y="36"/>
                  </a:cubicBezTo>
                  <a:cubicBezTo>
                    <a:pt x="221" y="33"/>
                    <a:pt x="221" y="33"/>
                    <a:pt x="221" y="33"/>
                  </a:cubicBezTo>
                  <a:cubicBezTo>
                    <a:pt x="217" y="31"/>
                    <a:pt x="217" y="31"/>
                    <a:pt x="217" y="31"/>
                  </a:cubicBezTo>
                  <a:cubicBezTo>
                    <a:pt x="212" y="30"/>
                    <a:pt x="212" y="30"/>
                    <a:pt x="212" y="30"/>
                  </a:cubicBezTo>
                  <a:cubicBezTo>
                    <a:pt x="212" y="30"/>
                    <a:pt x="211" y="32"/>
                    <a:pt x="210" y="30"/>
                  </a:cubicBezTo>
                  <a:cubicBezTo>
                    <a:pt x="209" y="28"/>
                    <a:pt x="207" y="26"/>
                    <a:pt x="207" y="26"/>
                  </a:cubicBezTo>
                  <a:cubicBezTo>
                    <a:pt x="203" y="27"/>
                    <a:pt x="203" y="27"/>
                    <a:pt x="203" y="27"/>
                  </a:cubicBezTo>
                  <a:cubicBezTo>
                    <a:pt x="200" y="23"/>
                    <a:pt x="200" y="23"/>
                    <a:pt x="200" y="23"/>
                  </a:cubicBezTo>
                  <a:cubicBezTo>
                    <a:pt x="200" y="23"/>
                    <a:pt x="199" y="23"/>
                    <a:pt x="198" y="23"/>
                  </a:cubicBezTo>
                  <a:cubicBezTo>
                    <a:pt x="197" y="22"/>
                    <a:pt x="195" y="21"/>
                    <a:pt x="195" y="21"/>
                  </a:cubicBezTo>
                  <a:cubicBezTo>
                    <a:pt x="192" y="16"/>
                    <a:pt x="192" y="16"/>
                    <a:pt x="192" y="16"/>
                  </a:cubicBezTo>
                  <a:cubicBezTo>
                    <a:pt x="188" y="14"/>
                    <a:pt x="188" y="14"/>
                    <a:pt x="188" y="14"/>
                  </a:cubicBezTo>
                  <a:cubicBezTo>
                    <a:pt x="183" y="12"/>
                    <a:pt x="183" y="12"/>
                    <a:pt x="183" y="12"/>
                  </a:cubicBezTo>
                  <a:cubicBezTo>
                    <a:pt x="183" y="8"/>
                    <a:pt x="183" y="8"/>
                    <a:pt x="183" y="8"/>
                  </a:cubicBezTo>
                  <a:cubicBezTo>
                    <a:pt x="176" y="4"/>
                    <a:pt x="176" y="4"/>
                    <a:pt x="176" y="4"/>
                  </a:cubicBezTo>
                  <a:cubicBezTo>
                    <a:pt x="176" y="4"/>
                    <a:pt x="175" y="2"/>
                    <a:pt x="176" y="2"/>
                  </a:cubicBezTo>
                  <a:cubicBezTo>
                    <a:pt x="177" y="1"/>
                    <a:pt x="180" y="1"/>
                    <a:pt x="182" y="1"/>
                  </a:cubicBezTo>
                  <a:cubicBezTo>
                    <a:pt x="177" y="0"/>
                    <a:pt x="177" y="0"/>
                    <a:pt x="177" y="0"/>
                  </a:cubicBezTo>
                  <a:cubicBezTo>
                    <a:pt x="171" y="5"/>
                    <a:pt x="171" y="5"/>
                    <a:pt x="171" y="5"/>
                  </a:cubicBezTo>
                  <a:cubicBezTo>
                    <a:pt x="168" y="5"/>
                    <a:pt x="168" y="5"/>
                    <a:pt x="168" y="5"/>
                  </a:cubicBezTo>
                  <a:cubicBezTo>
                    <a:pt x="168" y="5"/>
                    <a:pt x="166" y="6"/>
                    <a:pt x="166" y="7"/>
                  </a:cubicBezTo>
                  <a:cubicBezTo>
                    <a:pt x="167" y="8"/>
                    <a:pt x="169" y="17"/>
                    <a:pt x="170" y="19"/>
                  </a:cubicBezTo>
                  <a:cubicBezTo>
                    <a:pt x="171" y="20"/>
                    <a:pt x="171" y="27"/>
                    <a:pt x="167" y="32"/>
                  </a:cubicBezTo>
                  <a:cubicBezTo>
                    <a:pt x="171" y="36"/>
                    <a:pt x="171" y="36"/>
                    <a:pt x="171" y="36"/>
                  </a:cubicBezTo>
                  <a:cubicBezTo>
                    <a:pt x="167" y="41"/>
                    <a:pt x="167" y="41"/>
                    <a:pt x="167" y="41"/>
                  </a:cubicBezTo>
                  <a:cubicBezTo>
                    <a:pt x="161" y="42"/>
                    <a:pt x="161" y="42"/>
                    <a:pt x="161" y="42"/>
                  </a:cubicBezTo>
                  <a:cubicBezTo>
                    <a:pt x="161" y="42"/>
                    <a:pt x="155" y="41"/>
                    <a:pt x="154" y="40"/>
                  </a:cubicBezTo>
                  <a:cubicBezTo>
                    <a:pt x="153" y="39"/>
                    <a:pt x="148" y="37"/>
                    <a:pt x="147" y="37"/>
                  </a:cubicBezTo>
                  <a:cubicBezTo>
                    <a:pt x="145" y="38"/>
                    <a:pt x="131" y="37"/>
                    <a:pt x="131" y="37"/>
                  </a:cubicBezTo>
                  <a:cubicBezTo>
                    <a:pt x="128" y="41"/>
                    <a:pt x="129" y="62"/>
                    <a:pt x="130" y="65"/>
                  </a:cubicBezTo>
                  <a:cubicBezTo>
                    <a:pt x="128" y="69"/>
                    <a:pt x="128" y="69"/>
                    <a:pt x="128" y="69"/>
                  </a:cubicBezTo>
                  <a:cubicBezTo>
                    <a:pt x="123" y="69"/>
                    <a:pt x="123" y="69"/>
                    <a:pt x="123" y="69"/>
                  </a:cubicBezTo>
                  <a:cubicBezTo>
                    <a:pt x="113" y="64"/>
                    <a:pt x="113" y="64"/>
                    <a:pt x="113" y="64"/>
                  </a:cubicBezTo>
                  <a:cubicBezTo>
                    <a:pt x="109" y="72"/>
                    <a:pt x="109" y="72"/>
                    <a:pt x="109" y="72"/>
                  </a:cubicBezTo>
                  <a:cubicBezTo>
                    <a:pt x="109" y="72"/>
                    <a:pt x="105" y="76"/>
                    <a:pt x="105" y="78"/>
                  </a:cubicBezTo>
                  <a:cubicBezTo>
                    <a:pt x="105" y="79"/>
                    <a:pt x="103" y="83"/>
                    <a:pt x="103" y="83"/>
                  </a:cubicBezTo>
                  <a:cubicBezTo>
                    <a:pt x="103" y="84"/>
                    <a:pt x="103" y="91"/>
                    <a:pt x="103" y="91"/>
                  </a:cubicBezTo>
                  <a:cubicBezTo>
                    <a:pt x="101" y="95"/>
                    <a:pt x="101" y="95"/>
                    <a:pt x="101" y="95"/>
                  </a:cubicBezTo>
                  <a:cubicBezTo>
                    <a:pt x="95" y="99"/>
                    <a:pt x="95" y="99"/>
                    <a:pt x="95" y="99"/>
                  </a:cubicBezTo>
                  <a:cubicBezTo>
                    <a:pt x="95" y="104"/>
                    <a:pt x="95" y="104"/>
                    <a:pt x="95" y="104"/>
                  </a:cubicBezTo>
                  <a:cubicBezTo>
                    <a:pt x="95" y="104"/>
                    <a:pt x="98" y="110"/>
                    <a:pt x="100" y="111"/>
                  </a:cubicBezTo>
                  <a:cubicBezTo>
                    <a:pt x="101" y="113"/>
                    <a:pt x="103" y="121"/>
                    <a:pt x="103" y="121"/>
                  </a:cubicBezTo>
                  <a:cubicBezTo>
                    <a:pt x="103" y="121"/>
                    <a:pt x="100" y="128"/>
                    <a:pt x="99" y="130"/>
                  </a:cubicBezTo>
                  <a:cubicBezTo>
                    <a:pt x="98" y="132"/>
                    <a:pt x="90" y="142"/>
                    <a:pt x="90" y="142"/>
                  </a:cubicBezTo>
                  <a:cubicBezTo>
                    <a:pt x="85" y="155"/>
                    <a:pt x="85" y="155"/>
                    <a:pt x="85" y="155"/>
                  </a:cubicBezTo>
                  <a:cubicBezTo>
                    <a:pt x="85" y="164"/>
                    <a:pt x="85" y="164"/>
                    <a:pt x="85" y="164"/>
                  </a:cubicBezTo>
                  <a:cubicBezTo>
                    <a:pt x="84" y="169"/>
                    <a:pt x="84" y="169"/>
                    <a:pt x="84" y="169"/>
                  </a:cubicBezTo>
                  <a:cubicBezTo>
                    <a:pt x="77" y="176"/>
                    <a:pt x="77" y="176"/>
                    <a:pt x="77" y="176"/>
                  </a:cubicBezTo>
                  <a:cubicBezTo>
                    <a:pt x="68" y="177"/>
                    <a:pt x="68" y="177"/>
                    <a:pt x="68" y="177"/>
                  </a:cubicBezTo>
                  <a:cubicBezTo>
                    <a:pt x="65" y="180"/>
                    <a:pt x="65" y="180"/>
                    <a:pt x="65" y="180"/>
                  </a:cubicBezTo>
                  <a:cubicBezTo>
                    <a:pt x="70" y="197"/>
                    <a:pt x="70" y="197"/>
                    <a:pt x="70" y="197"/>
                  </a:cubicBezTo>
                  <a:cubicBezTo>
                    <a:pt x="68" y="205"/>
                    <a:pt x="68" y="205"/>
                    <a:pt x="68" y="205"/>
                  </a:cubicBezTo>
                  <a:cubicBezTo>
                    <a:pt x="67" y="212"/>
                    <a:pt x="67" y="212"/>
                    <a:pt x="67" y="212"/>
                  </a:cubicBezTo>
                  <a:cubicBezTo>
                    <a:pt x="67" y="212"/>
                    <a:pt x="65" y="218"/>
                    <a:pt x="66" y="219"/>
                  </a:cubicBezTo>
                  <a:cubicBezTo>
                    <a:pt x="67" y="221"/>
                    <a:pt x="68" y="225"/>
                    <a:pt x="68" y="225"/>
                  </a:cubicBezTo>
                  <a:cubicBezTo>
                    <a:pt x="64" y="228"/>
                    <a:pt x="64" y="228"/>
                    <a:pt x="64" y="228"/>
                  </a:cubicBezTo>
                  <a:cubicBezTo>
                    <a:pt x="65" y="234"/>
                    <a:pt x="65" y="234"/>
                    <a:pt x="65" y="234"/>
                  </a:cubicBezTo>
                  <a:cubicBezTo>
                    <a:pt x="50" y="260"/>
                    <a:pt x="50" y="260"/>
                    <a:pt x="50" y="260"/>
                  </a:cubicBezTo>
                  <a:cubicBezTo>
                    <a:pt x="52" y="265"/>
                    <a:pt x="52" y="265"/>
                    <a:pt x="52" y="265"/>
                  </a:cubicBezTo>
                  <a:cubicBezTo>
                    <a:pt x="61" y="267"/>
                    <a:pt x="61" y="267"/>
                    <a:pt x="61" y="267"/>
                  </a:cubicBezTo>
                  <a:cubicBezTo>
                    <a:pt x="62" y="283"/>
                    <a:pt x="62" y="283"/>
                    <a:pt x="62" y="283"/>
                  </a:cubicBezTo>
                  <a:cubicBezTo>
                    <a:pt x="59" y="290"/>
                    <a:pt x="59" y="290"/>
                    <a:pt x="59" y="290"/>
                  </a:cubicBezTo>
                  <a:cubicBezTo>
                    <a:pt x="58" y="292"/>
                    <a:pt x="58" y="292"/>
                    <a:pt x="58" y="292"/>
                  </a:cubicBezTo>
                  <a:cubicBezTo>
                    <a:pt x="34" y="293"/>
                    <a:pt x="34" y="293"/>
                    <a:pt x="34" y="293"/>
                  </a:cubicBezTo>
                  <a:cubicBezTo>
                    <a:pt x="21" y="310"/>
                    <a:pt x="21" y="310"/>
                    <a:pt x="21" y="310"/>
                  </a:cubicBezTo>
                  <a:cubicBezTo>
                    <a:pt x="19" y="320"/>
                    <a:pt x="19" y="320"/>
                    <a:pt x="19" y="320"/>
                  </a:cubicBezTo>
                  <a:cubicBezTo>
                    <a:pt x="18" y="327"/>
                    <a:pt x="18" y="327"/>
                    <a:pt x="18" y="327"/>
                  </a:cubicBezTo>
                  <a:cubicBezTo>
                    <a:pt x="18" y="327"/>
                    <a:pt x="15" y="331"/>
                    <a:pt x="15" y="333"/>
                  </a:cubicBezTo>
                  <a:cubicBezTo>
                    <a:pt x="15" y="334"/>
                    <a:pt x="15" y="340"/>
                    <a:pt x="15" y="340"/>
                  </a:cubicBezTo>
                  <a:cubicBezTo>
                    <a:pt x="19" y="348"/>
                    <a:pt x="19" y="348"/>
                    <a:pt x="19" y="348"/>
                  </a:cubicBezTo>
                  <a:cubicBezTo>
                    <a:pt x="19" y="354"/>
                    <a:pt x="19" y="354"/>
                    <a:pt x="19" y="354"/>
                  </a:cubicBezTo>
                  <a:cubicBezTo>
                    <a:pt x="17" y="357"/>
                    <a:pt x="17" y="357"/>
                    <a:pt x="17" y="357"/>
                  </a:cubicBezTo>
                  <a:cubicBezTo>
                    <a:pt x="18" y="364"/>
                    <a:pt x="18" y="364"/>
                    <a:pt x="18" y="364"/>
                  </a:cubicBezTo>
                  <a:cubicBezTo>
                    <a:pt x="18" y="364"/>
                    <a:pt x="19" y="366"/>
                    <a:pt x="18" y="367"/>
                  </a:cubicBezTo>
                  <a:cubicBezTo>
                    <a:pt x="16" y="369"/>
                    <a:pt x="16" y="371"/>
                    <a:pt x="17" y="373"/>
                  </a:cubicBezTo>
                  <a:cubicBezTo>
                    <a:pt x="17" y="374"/>
                    <a:pt x="24" y="387"/>
                    <a:pt x="24" y="387"/>
                  </a:cubicBezTo>
                  <a:cubicBezTo>
                    <a:pt x="25" y="418"/>
                    <a:pt x="25" y="418"/>
                    <a:pt x="25" y="418"/>
                  </a:cubicBezTo>
                  <a:cubicBezTo>
                    <a:pt x="28" y="426"/>
                    <a:pt x="28" y="426"/>
                    <a:pt x="28" y="426"/>
                  </a:cubicBezTo>
                  <a:cubicBezTo>
                    <a:pt x="35" y="431"/>
                    <a:pt x="35" y="431"/>
                    <a:pt x="35" y="431"/>
                  </a:cubicBezTo>
                  <a:cubicBezTo>
                    <a:pt x="41" y="436"/>
                    <a:pt x="41" y="436"/>
                    <a:pt x="41" y="436"/>
                  </a:cubicBezTo>
                  <a:cubicBezTo>
                    <a:pt x="42" y="445"/>
                    <a:pt x="42" y="445"/>
                    <a:pt x="42" y="445"/>
                  </a:cubicBezTo>
                  <a:cubicBezTo>
                    <a:pt x="42" y="445"/>
                    <a:pt x="40" y="452"/>
                    <a:pt x="40" y="453"/>
                  </a:cubicBezTo>
                  <a:cubicBezTo>
                    <a:pt x="41" y="454"/>
                    <a:pt x="35" y="454"/>
                    <a:pt x="35" y="454"/>
                  </a:cubicBezTo>
                  <a:cubicBezTo>
                    <a:pt x="30" y="455"/>
                    <a:pt x="30" y="455"/>
                    <a:pt x="30" y="455"/>
                  </a:cubicBezTo>
                  <a:cubicBezTo>
                    <a:pt x="25" y="460"/>
                    <a:pt x="25" y="460"/>
                    <a:pt x="25" y="460"/>
                  </a:cubicBezTo>
                  <a:cubicBezTo>
                    <a:pt x="27" y="466"/>
                    <a:pt x="27" y="466"/>
                    <a:pt x="27" y="466"/>
                  </a:cubicBezTo>
                  <a:cubicBezTo>
                    <a:pt x="30" y="475"/>
                    <a:pt x="30" y="475"/>
                    <a:pt x="30" y="475"/>
                  </a:cubicBezTo>
                  <a:cubicBezTo>
                    <a:pt x="36" y="482"/>
                    <a:pt x="36" y="482"/>
                    <a:pt x="36" y="482"/>
                  </a:cubicBezTo>
                  <a:cubicBezTo>
                    <a:pt x="38" y="488"/>
                    <a:pt x="38" y="488"/>
                    <a:pt x="38" y="488"/>
                  </a:cubicBezTo>
                  <a:cubicBezTo>
                    <a:pt x="35" y="494"/>
                    <a:pt x="35" y="494"/>
                    <a:pt x="35" y="494"/>
                  </a:cubicBezTo>
                  <a:cubicBezTo>
                    <a:pt x="33" y="497"/>
                    <a:pt x="33" y="497"/>
                    <a:pt x="33" y="497"/>
                  </a:cubicBezTo>
                  <a:cubicBezTo>
                    <a:pt x="35" y="502"/>
                    <a:pt x="35" y="502"/>
                    <a:pt x="35" y="502"/>
                  </a:cubicBezTo>
                  <a:cubicBezTo>
                    <a:pt x="35" y="507"/>
                    <a:pt x="35" y="507"/>
                    <a:pt x="35" y="507"/>
                  </a:cubicBezTo>
                  <a:cubicBezTo>
                    <a:pt x="35" y="507"/>
                    <a:pt x="33" y="510"/>
                    <a:pt x="33" y="511"/>
                  </a:cubicBezTo>
                  <a:cubicBezTo>
                    <a:pt x="33" y="512"/>
                    <a:pt x="29" y="515"/>
                    <a:pt x="29" y="515"/>
                  </a:cubicBezTo>
                  <a:cubicBezTo>
                    <a:pt x="26" y="518"/>
                    <a:pt x="26" y="518"/>
                    <a:pt x="26" y="518"/>
                  </a:cubicBezTo>
                  <a:cubicBezTo>
                    <a:pt x="23" y="519"/>
                    <a:pt x="23" y="519"/>
                    <a:pt x="23" y="519"/>
                  </a:cubicBezTo>
                  <a:cubicBezTo>
                    <a:pt x="23" y="519"/>
                    <a:pt x="21" y="518"/>
                    <a:pt x="20" y="519"/>
                  </a:cubicBezTo>
                  <a:cubicBezTo>
                    <a:pt x="20" y="519"/>
                    <a:pt x="18" y="521"/>
                    <a:pt x="18" y="521"/>
                  </a:cubicBezTo>
                  <a:cubicBezTo>
                    <a:pt x="18" y="524"/>
                    <a:pt x="18" y="524"/>
                    <a:pt x="18" y="524"/>
                  </a:cubicBezTo>
                  <a:cubicBezTo>
                    <a:pt x="20" y="526"/>
                    <a:pt x="20" y="526"/>
                    <a:pt x="20" y="526"/>
                  </a:cubicBezTo>
                  <a:cubicBezTo>
                    <a:pt x="19" y="531"/>
                    <a:pt x="19" y="531"/>
                    <a:pt x="19" y="531"/>
                  </a:cubicBezTo>
                  <a:cubicBezTo>
                    <a:pt x="16" y="534"/>
                    <a:pt x="16" y="534"/>
                    <a:pt x="16" y="534"/>
                  </a:cubicBezTo>
                  <a:cubicBezTo>
                    <a:pt x="13" y="535"/>
                    <a:pt x="13" y="535"/>
                    <a:pt x="13" y="535"/>
                  </a:cubicBezTo>
                  <a:cubicBezTo>
                    <a:pt x="15" y="541"/>
                    <a:pt x="15" y="541"/>
                    <a:pt x="15" y="541"/>
                  </a:cubicBezTo>
                  <a:cubicBezTo>
                    <a:pt x="19" y="548"/>
                    <a:pt x="19" y="548"/>
                    <a:pt x="19" y="548"/>
                  </a:cubicBezTo>
                  <a:cubicBezTo>
                    <a:pt x="19" y="554"/>
                    <a:pt x="19" y="554"/>
                    <a:pt x="19" y="554"/>
                  </a:cubicBezTo>
                  <a:cubicBezTo>
                    <a:pt x="16" y="560"/>
                    <a:pt x="16" y="560"/>
                    <a:pt x="16" y="560"/>
                  </a:cubicBezTo>
                  <a:cubicBezTo>
                    <a:pt x="15" y="567"/>
                    <a:pt x="15" y="567"/>
                    <a:pt x="15" y="567"/>
                  </a:cubicBezTo>
                  <a:cubicBezTo>
                    <a:pt x="14" y="573"/>
                    <a:pt x="14" y="573"/>
                    <a:pt x="14" y="573"/>
                  </a:cubicBezTo>
                  <a:cubicBezTo>
                    <a:pt x="12" y="574"/>
                    <a:pt x="12" y="574"/>
                    <a:pt x="12" y="574"/>
                  </a:cubicBezTo>
                  <a:cubicBezTo>
                    <a:pt x="9" y="574"/>
                    <a:pt x="9" y="574"/>
                    <a:pt x="9" y="574"/>
                  </a:cubicBezTo>
                  <a:cubicBezTo>
                    <a:pt x="9" y="574"/>
                    <a:pt x="9" y="568"/>
                    <a:pt x="8" y="567"/>
                  </a:cubicBezTo>
                  <a:cubicBezTo>
                    <a:pt x="8" y="567"/>
                    <a:pt x="1" y="561"/>
                    <a:pt x="1" y="561"/>
                  </a:cubicBezTo>
                  <a:cubicBezTo>
                    <a:pt x="1" y="567"/>
                    <a:pt x="1" y="567"/>
                    <a:pt x="1" y="567"/>
                  </a:cubicBezTo>
                  <a:cubicBezTo>
                    <a:pt x="0" y="574"/>
                    <a:pt x="0" y="574"/>
                    <a:pt x="0" y="574"/>
                  </a:cubicBezTo>
                  <a:cubicBezTo>
                    <a:pt x="0" y="574"/>
                    <a:pt x="1" y="578"/>
                    <a:pt x="2" y="579"/>
                  </a:cubicBezTo>
                  <a:cubicBezTo>
                    <a:pt x="3" y="580"/>
                    <a:pt x="4" y="587"/>
                    <a:pt x="4" y="587"/>
                  </a:cubicBezTo>
                  <a:cubicBezTo>
                    <a:pt x="3" y="594"/>
                    <a:pt x="3" y="594"/>
                    <a:pt x="3" y="594"/>
                  </a:cubicBezTo>
                  <a:cubicBezTo>
                    <a:pt x="3" y="594"/>
                    <a:pt x="5" y="599"/>
                    <a:pt x="5" y="599"/>
                  </a:cubicBezTo>
                  <a:cubicBezTo>
                    <a:pt x="5" y="600"/>
                    <a:pt x="6" y="604"/>
                    <a:pt x="6" y="604"/>
                  </a:cubicBezTo>
                  <a:cubicBezTo>
                    <a:pt x="10" y="603"/>
                    <a:pt x="10" y="603"/>
                    <a:pt x="10" y="603"/>
                  </a:cubicBezTo>
                  <a:cubicBezTo>
                    <a:pt x="9" y="600"/>
                    <a:pt x="9" y="600"/>
                    <a:pt x="9" y="600"/>
                  </a:cubicBezTo>
                  <a:cubicBezTo>
                    <a:pt x="12" y="604"/>
                    <a:pt x="12" y="604"/>
                    <a:pt x="12" y="604"/>
                  </a:cubicBezTo>
                  <a:cubicBezTo>
                    <a:pt x="12" y="604"/>
                    <a:pt x="10" y="605"/>
                    <a:pt x="12" y="604"/>
                  </a:cubicBezTo>
                  <a:cubicBezTo>
                    <a:pt x="13" y="604"/>
                    <a:pt x="15" y="602"/>
                    <a:pt x="15" y="602"/>
                  </a:cubicBezTo>
                  <a:cubicBezTo>
                    <a:pt x="14" y="605"/>
                    <a:pt x="14" y="605"/>
                    <a:pt x="14" y="605"/>
                  </a:cubicBezTo>
                  <a:cubicBezTo>
                    <a:pt x="12" y="609"/>
                    <a:pt x="12" y="609"/>
                    <a:pt x="12" y="609"/>
                  </a:cubicBezTo>
                  <a:cubicBezTo>
                    <a:pt x="13" y="610"/>
                    <a:pt x="13" y="610"/>
                    <a:pt x="13" y="610"/>
                  </a:cubicBezTo>
                  <a:cubicBezTo>
                    <a:pt x="16" y="611"/>
                    <a:pt x="16" y="611"/>
                    <a:pt x="16" y="611"/>
                  </a:cubicBezTo>
                  <a:cubicBezTo>
                    <a:pt x="12" y="616"/>
                    <a:pt x="12" y="616"/>
                    <a:pt x="12" y="616"/>
                  </a:cubicBezTo>
                  <a:cubicBezTo>
                    <a:pt x="12" y="616"/>
                    <a:pt x="14" y="619"/>
                    <a:pt x="15" y="620"/>
                  </a:cubicBezTo>
                  <a:cubicBezTo>
                    <a:pt x="15" y="620"/>
                    <a:pt x="19" y="617"/>
                    <a:pt x="19" y="617"/>
                  </a:cubicBezTo>
                  <a:cubicBezTo>
                    <a:pt x="19" y="617"/>
                    <a:pt x="19" y="618"/>
                    <a:pt x="19" y="619"/>
                  </a:cubicBezTo>
                  <a:cubicBezTo>
                    <a:pt x="19" y="619"/>
                    <a:pt x="16" y="622"/>
                    <a:pt x="16" y="624"/>
                  </a:cubicBezTo>
                  <a:cubicBezTo>
                    <a:pt x="17" y="625"/>
                    <a:pt x="22" y="623"/>
                    <a:pt x="21" y="624"/>
                  </a:cubicBezTo>
                  <a:cubicBezTo>
                    <a:pt x="20" y="625"/>
                    <a:pt x="20" y="627"/>
                    <a:pt x="20" y="627"/>
                  </a:cubicBezTo>
                  <a:cubicBezTo>
                    <a:pt x="20" y="627"/>
                    <a:pt x="17" y="630"/>
                    <a:pt x="19" y="631"/>
                  </a:cubicBezTo>
                  <a:cubicBezTo>
                    <a:pt x="20" y="632"/>
                    <a:pt x="23" y="633"/>
                    <a:pt x="22" y="633"/>
                  </a:cubicBezTo>
                  <a:cubicBezTo>
                    <a:pt x="22" y="634"/>
                    <a:pt x="19" y="636"/>
                    <a:pt x="19" y="636"/>
                  </a:cubicBezTo>
                  <a:cubicBezTo>
                    <a:pt x="19" y="636"/>
                    <a:pt x="18" y="638"/>
                    <a:pt x="19" y="639"/>
                  </a:cubicBezTo>
                  <a:cubicBezTo>
                    <a:pt x="20" y="640"/>
                    <a:pt x="23" y="640"/>
                    <a:pt x="23" y="640"/>
                  </a:cubicBezTo>
                  <a:cubicBezTo>
                    <a:pt x="23" y="640"/>
                    <a:pt x="23" y="638"/>
                    <a:pt x="23" y="639"/>
                  </a:cubicBezTo>
                  <a:cubicBezTo>
                    <a:pt x="23" y="640"/>
                    <a:pt x="22" y="642"/>
                    <a:pt x="22" y="642"/>
                  </a:cubicBezTo>
                  <a:cubicBezTo>
                    <a:pt x="22" y="642"/>
                    <a:pt x="21" y="644"/>
                    <a:pt x="22" y="645"/>
                  </a:cubicBezTo>
                  <a:cubicBezTo>
                    <a:pt x="23" y="645"/>
                    <a:pt x="25" y="645"/>
                    <a:pt x="25" y="645"/>
                  </a:cubicBezTo>
                  <a:cubicBezTo>
                    <a:pt x="25" y="645"/>
                    <a:pt x="25" y="646"/>
                    <a:pt x="25" y="648"/>
                  </a:cubicBezTo>
                  <a:cubicBezTo>
                    <a:pt x="25" y="649"/>
                    <a:pt x="25" y="652"/>
                    <a:pt x="25" y="652"/>
                  </a:cubicBezTo>
                  <a:cubicBezTo>
                    <a:pt x="25" y="653"/>
                    <a:pt x="25" y="655"/>
                    <a:pt x="25" y="655"/>
                  </a:cubicBezTo>
                  <a:cubicBezTo>
                    <a:pt x="25" y="655"/>
                    <a:pt x="24" y="656"/>
                    <a:pt x="27" y="656"/>
                  </a:cubicBezTo>
                  <a:cubicBezTo>
                    <a:pt x="29" y="656"/>
                    <a:pt x="29" y="655"/>
                    <a:pt x="30" y="655"/>
                  </a:cubicBezTo>
                  <a:cubicBezTo>
                    <a:pt x="31" y="655"/>
                    <a:pt x="31" y="656"/>
                    <a:pt x="32" y="657"/>
                  </a:cubicBezTo>
                  <a:cubicBezTo>
                    <a:pt x="32" y="659"/>
                    <a:pt x="32" y="660"/>
                    <a:pt x="32" y="661"/>
                  </a:cubicBezTo>
                  <a:cubicBezTo>
                    <a:pt x="33" y="662"/>
                    <a:pt x="37" y="672"/>
                    <a:pt x="37" y="672"/>
                  </a:cubicBezTo>
                  <a:cubicBezTo>
                    <a:pt x="37" y="672"/>
                    <a:pt x="38" y="676"/>
                    <a:pt x="39" y="677"/>
                  </a:cubicBezTo>
                  <a:cubicBezTo>
                    <a:pt x="39" y="678"/>
                    <a:pt x="40" y="679"/>
                    <a:pt x="41" y="680"/>
                  </a:cubicBezTo>
                  <a:cubicBezTo>
                    <a:pt x="41" y="680"/>
                    <a:pt x="43" y="683"/>
                    <a:pt x="43" y="683"/>
                  </a:cubicBezTo>
                  <a:cubicBezTo>
                    <a:pt x="46" y="685"/>
                    <a:pt x="46" y="685"/>
                    <a:pt x="46" y="685"/>
                  </a:cubicBezTo>
                  <a:cubicBezTo>
                    <a:pt x="50" y="692"/>
                    <a:pt x="50" y="692"/>
                    <a:pt x="50" y="692"/>
                  </a:cubicBezTo>
                  <a:cubicBezTo>
                    <a:pt x="50" y="692"/>
                    <a:pt x="53" y="695"/>
                    <a:pt x="53" y="695"/>
                  </a:cubicBezTo>
                  <a:cubicBezTo>
                    <a:pt x="54" y="695"/>
                    <a:pt x="56" y="693"/>
                    <a:pt x="56" y="693"/>
                  </a:cubicBezTo>
                  <a:cubicBezTo>
                    <a:pt x="56" y="693"/>
                    <a:pt x="59" y="694"/>
                    <a:pt x="59" y="695"/>
                  </a:cubicBezTo>
                  <a:cubicBezTo>
                    <a:pt x="58" y="695"/>
                    <a:pt x="57" y="699"/>
                    <a:pt x="57" y="700"/>
                  </a:cubicBezTo>
                  <a:cubicBezTo>
                    <a:pt x="58" y="701"/>
                    <a:pt x="58" y="703"/>
                    <a:pt x="58" y="703"/>
                  </a:cubicBezTo>
                  <a:cubicBezTo>
                    <a:pt x="56" y="704"/>
                    <a:pt x="56" y="704"/>
                    <a:pt x="56" y="704"/>
                  </a:cubicBezTo>
                  <a:cubicBezTo>
                    <a:pt x="54" y="705"/>
                    <a:pt x="54" y="705"/>
                    <a:pt x="54" y="705"/>
                  </a:cubicBezTo>
                  <a:cubicBezTo>
                    <a:pt x="50" y="705"/>
                    <a:pt x="50" y="705"/>
                    <a:pt x="50" y="705"/>
                  </a:cubicBezTo>
                  <a:cubicBezTo>
                    <a:pt x="49" y="709"/>
                    <a:pt x="49" y="709"/>
                    <a:pt x="49" y="709"/>
                  </a:cubicBezTo>
                  <a:cubicBezTo>
                    <a:pt x="53" y="711"/>
                    <a:pt x="53" y="711"/>
                    <a:pt x="53" y="711"/>
                  </a:cubicBezTo>
                  <a:cubicBezTo>
                    <a:pt x="53" y="711"/>
                    <a:pt x="55" y="713"/>
                    <a:pt x="56" y="713"/>
                  </a:cubicBezTo>
                  <a:cubicBezTo>
                    <a:pt x="56" y="714"/>
                    <a:pt x="56" y="718"/>
                    <a:pt x="56" y="718"/>
                  </a:cubicBezTo>
                  <a:cubicBezTo>
                    <a:pt x="55" y="718"/>
                    <a:pt x="51" y="718"/>
                    <a:pt x="51" y="718"/>
                  </a:cubicBezTo>
                  <a:cubicBezTo>
                    <a:pt x="51" y="718"/>
                    <a:pt x="49" y="721"/>
                    <a:pt x="49" y="721"/>
                  </a:cubicBezTo>
                  <a:cubicBezTo>
                    <a:pt x="49" y="722"/>
                    <a:pt x="48" y="722"/>
                    <a:pt x="50" y="725"/>
                  </a:cubicBezTo>
                  <a:cubicBezTo>
                    <a:pt x="51" y="727"/>
                    <a:pt x="56" y="733"/>
                    <a:pt x="56" y="733"/>
                  </a:cubicBezTo>
                  <a:cubicBezTo>
                    <a:pt x="56" y="733"/>
                    <a:pt x="60" y="739"/>
                    <a:pt x="60" y="739"/>
                  </a:cubicBezTo>
                  <a:cubicBezTo>
                    <a:pt x="60" y="740"/>
                    <a:pt x="63" y="744"/>
                    <a:pt x="63" y="744"/>
                  </a:cubicBezTo>
                  <a:cubicBezTo>
                    <a:pt x="64" y="744"/>
                    <a:pt x="64" y="748"/>
                    <a:pt x="64" y="748"/>
                  </a:cubicBezTo>
                  <a:cubicBezTo>
                    <a:pt x="63" y="750"/>
                    <a:pt x="63" y="750"/>
                    <a:pt x="63" y="750"/>
                  </a:cubicBezTo>
                  <a:cubicBezTo>
                    <a:pt x="62" y="753"/>
                    <a:pt x="62" y="753"/>
                    <a:pt x="62" y="753"/>
                  </a:cubicBezTo>
                  <a:cubicBezTo>
                    <a:pt x="61" y="756"/>
                    <a:pt x="61" y="756"/>
                    <a:pt x="61" y="756"/>
                  </a:cubicBezTo>
                  <a:cubicBezTo>
                    <a:pt x="62" y="758"/>
                    <a:pt x="62" y="758"/>
                    <a:pt x="62" y="758"/>
                  </a:cubicBezTo>
                  <a:cubicBezTo>
                    <a:pt x="61" y="760"/>
                    <a:pt x="61" y="760"/>
                    <a:pt x="61" y="760"/>
                  </a:cubicBezTo>
                  <a:cubicBezTo>
                    <a:pt x="59" y="763"/>
                    <a:pt x="59" y="763"/>
                    <a:pt x="59" y="763"/>
                  </a:cubicBezTo>
                  <a:cubicBezTo>
                    <a:pt x="64" y="764"/>
                    <a:pt x="64" y="764"/>
                    <a:pt x="64" y="764"/>
                  </a:cubicBezTo>
                  <a:cubicBezTo>
                    <a:pt x="70" y="763"/>
                    <a:pt x="70" y="763"/>
                    <a:pt x="70" y="763"/>
                  </a:cubicBezTo>
                  <a:cubicBezTo>
                    <a:pt x="70" y="763"/>
                    <a:pt x="71" y="765"/>
                    <a:pt x="71" y="765"/>
                  </a:cubicBezTo>
                  <a:cubicBezTo>
                    <a:pt x="72" y="766"/>
                    <a:pt x="77" y="765"/>
                    <a:pt x="77" y="765"/>
                  </a:cubicBezTo>
                  <a:cubicBezTo>
                    <a:pt x="81" y="763"/>
                    <a:pt x="81" y="763"/>
                    <a:pt x="81" y="763"/>
                  </a:cubicBezTo>
                  <a:cubicBezTo>
                    <a:pt x="84" y="761"/>
                    <a:pt x="84" y="761"/>
                    <a:pt x="84" y="761"/>
                  </a:cubicBezTo>
                  <a:cubicBezTo>
                    <a:pt x="84" y="759"/>
                    <a:pt x="84" y="759"/>
                    <a:pt x="84" y="759"/>
                  </a:cubicBezTo>
                  <a:cubicBezTo>
                    <a:pt x="84" y="759"/>
                    <a:pt x="86" y="756"/>
                    <a:pt x="86" y="756"/>
                  </a:cubicBezTo>
                  <a:cubicBezTo>
                    <a:pt x="87" y="756"/>
                    <a:pt x="90" y="757"/>
                    <a:pt x="90" y="757"/>
                  </a:cubicBezTo>
                  <a:cubicBezTo>
                    <a:pt x="90" y="757"/>
                    <a:pt x="93" y="757"/>
                    <a:pt x="93" y="758"/>
                  </a:cubicBezTo>
                  <a:cubicBezTo>
                    <a:pt x="93" y="759"/>
                    <a:pt x="95" y="760"/>
                    <a:pt x="95" y="760"/>
                  </a:cubicBezTo>
                  <a:cubicBezTo>
                    <a:pt x="98" y="760"/>
                    <a:pt x="98" y="760"/>
                    <a:pt x="98" y="760"/>
                  </a:cubicBezTo>
                  <a:cubicBezTo>
                    <a:pt x="101" y="759"/>
                    <a:pt x="101" y="759"/>
                    <a:pt x="101" y="759"/>
                  </a:cubicBezTo>
                  <a:cubicBezTo>
                    <a:pt x="105" y="758"/>
                    <a:pt x="105" y="758"/>
                    <a:pt x="105" y="758"/>
                  </a:cubicBezTo>
                  <a:cubicBezTo>
                    <a:pt x="105" y="758"/>
                    <a:pt x="104" y="756"/>
                    <a:pt x="105" y="756"/>
                  </a:cubicBezTo>
                  <a:cubicBezTo>
                    <a:pt x="106" y="756"/>
                    <a:pt x="109" y="756"/>
                    <a:pt x="109" y="756"/>
                  </a:cubicBezTo>
                  <a:cubicBezTo>
                    <a:pt x="109" y="756"/>
                    <a:pt x="110" y="758"/>
                    <a:pt x="111" y="758"/>
                  </a:cubicBezTo>
                  <a:cubicBezTo>
                    <a:pt x="111" y="758"/>
                    <a:pt x="113" y="756"/>
                    <a:pt x="112" y="755"/>
                  </a:cubicBezTo>
                  <a:cubicBezTo>
                    <a:pt x="111" y="754"/>
                    <a:pt x="107" y="752"/>
                    <a:pt x="107" y="752"/>
                  </a:cubicBezTo>
                  <a:cubicBezTo>
                    <a:pt x="107" y="752"/>
                    <a:pt x="105" y="749"/>
                    <a:pt x="105" y="748"/>
                  </a:cubicBezTo>
                  <a:cubicBezTo>
                    <a:pt x="104" y="747"/>
                    <a:pt x="104" y="744"/>
                    <a:pt x="103" y="743"/>
                  </a:cubicBezTo>
                  <a:cubicBezTo>
                    <a:pt x="102" y="743"/>
                    <a:pt x="101" y="742"/>
                    <a:pt x="101" y="740"/>
                  </a:cubicBezTo>
                  <a:cubicBezTo>
                    <a:pt x="102" y="737"/>
                    <a:pt x="102" y="736"/>
                    <a:pt x="102" y="736"/>
                  </a:cubicBezTo>
                  <a:cubicBezTo>
                    <a:pt x="102" y="735"/>
                    <a:pt x="102" y="731"/>
                    <a:pt x="102" y="731"/>
                  </a:cubicBezTo>
                  <a:cubicBezTo>
                    <a:pt x="102" y="731"/>
                    <a:pt x="101" y="729"/>
                    <a:pt x="104" y="727"/>
                  </a:cubicBezTo>
                  <a:cubicBezTo>
                    <a:pt x="107" y="725"/>
                    <a:pt x="107" y="723"/>
                    <a:pt x="108" y="724"/>
                  </a:cubicBezTo>
                  <a:cubicBezTo>
                    <a:pt x="109" y="725"/>
                    <a:pt x="111" y="727"/>
                    <a:pt x="112" y="727"/>
                  </a:cubicBezTo>
                  <a:cubicBezTo>
                    <a:pt x="112" y="728"/>
                    <a:pt x="113" y="728"/>
                    <a:pt x="114" y="729"/>
                  </a:cubicBezTo>
                  <a:cubicBezTo>
                    <a:pt x="114" y="730"/>
                    <a:pt x="113" y="731"/>
                    <a:pt x="115" y="731"/>
                  </a:cubicBezTo>
                  <a:cubicBezTo>
                    <a:pt x="116" y="731"/>
                    <a:pt x="118" y="731"/>
                    <a:pt x="118" y="731"/>
                  </a:cubicBezTo>
                  <a:cubicBezTo>
                    <a:pt x="118" y="731"/>
                    <a:pt x="119" y="731"/>
                    <a:pt x="119" y="730"/>
                  </a:cubicBezTo>
                  <a:cubicBezTo>
                    <a:pt x="119" y="729"/>
                    <a:pt x="119" y="726"/>
                    <a:pt x="118" y="726"/>
                  </a:cubicBezTo>
                  <a:cubicBezTo>
                    <a:pt x="117" y="725"/>
                    <a:pt x="116" y="724"/>
                    <a:pt x="116" y="724"/>
                  </a:cubicBezTo>
                  <a:cubicBezTo>
                    <a:pt x="116" y="724"/>
                    <a:pt x="118" y="723"/>
                    <a:pt x="115" y="722"/>
                  </a:cubicBezTo>
                  <a:cubicBezTo>
                    <a:pt x="112" y="720"/>
                    <a:pt x="112" y="719"/>
                    <a:pt x="113" y="718"/>
                  </a:cubicBezTo>
                  <a:cubicBezTo>
                    <a:pt x="115" y="717"/>
                    <a:pt x="119" y="718"/>
                    <a:pt x="119" y="718"/>
                  </a:cubicBezTo>
                  <a:cubicBezTo>
                    <a:pt x="122" y="717"/>
                    <a:pt x="122" y="717"/>
                    <a:pt x="122" y="717"/>
                  </a:cubicBezTo>
                  <a:cubicBezTo>
                    <a:pt x="122" y="717"/>
                    <a:pt x="124" y="715"/>
                    <a:pt x="126" y="716"/>
                  </a:cubicBezTo>
                  <a:cubicBezTo>
                    <a:pt x="127" y="717"/>
                    <a:pt x="131" y="716"/>
                    <a:pt x="131" y="716"/>
                  </a:cubicBezTo>
                  <a:cubicBezTo>
                    <a:pt x="136" y="717"/>
                    <a:pt x="136" y="717"/>
                    <a:pt x="136" y="717"/>
                  </a:cubicBezTo>
                  <a:cubicBezTo>
                    <a:pt x="138" y="715"/>
                    <a:pt x="138" y="715"/>
                    <a:pt x="138" y="715"/>
                  </a:cubicBezTo>
                  <a:cubicBezTo>
                    <a:pt x="143" y="717"/>
                    <a:pt x="143" y="717"/>
                    <a:pt x="143" y="717"/>
                  </a:cubicBezTo>
                  <a:cubicBezTo>
                    <a:pt x="143" y="717"/>
                    <a:pt x="142" y="717"/>
                    <a:pt x="145" y="718"/>
                  </a:cubicBezTo>
                  <a:cubicBezTo>
                    <a:pt x="147" y="718"/>
                    <a:pt x="150" y="716"/>
                    <a:pt x="150" y="715"/>
                  </a:cubicBezTo>
                  <a:cubicBezTo>
                    <a:pt x="151" y="715"/>
                    <a:pt x="155" y="708"/>
                    <a:pt x="155" y="708"/>
                  </a:cubicBezTo>
                  <a:cubicBezTo>
                    <a:pt x="158" y="688"/>
                    <a:pt x="158" y="688"/>
                    <a:pt x="158" y="688"/>
                  </a:cubicBezTo>
                  <a:cubicBezTo>
                    <a:pt x="158" y="688"/>
                    <a:pt x="162" y="685"/>
                    <a:pt x="161" y="685"/>
                  </a:cubicBezTo>
                  <a:cubicBezTo>
                    <a:pt x="161" y="684"/>
                    <a:pt x="161" y="677"/>
                    <a:pt x="161" y="676"/>
                  </a:cubicBezTo>
                  <a:cubicBezTo>
                    <a:pt x="161" y="675"/>
                    <a:pt x="163" y="668"/>
                    <a:pt x="163" y="668"/>
                  </a:cubicBezTo>
                  <a:cubicBezTo>
                    <a:pt x="163" y="668"/>
                    <a:pt x="167" y="665"/>
                    <a:pt x="165" y="662"/>
                  </a:cubicBezTo>
                  <a:cubicBezTo>
                    <a:pt x="164" y="659"/>
                    <a:pt x="163" y="654"/>
                    <a:pt x="163" y="654"/>
                  </a:cubicBezTo>
                  <a:cubicBezTo>
                    <a:pt x="163" y="654"/>
                    <a:pt x="162" y="649"/>
                    <a:pt x="162" y="648"/>
                  </a:cubicBezTo>
                  <a:cubicBezTo>
                    <a:pt x="162" y="647"/>
                    <a:pt x="166" y="642"/>
                    <a:pt x="166" y="642"/>
                  </a:cubicBezTo>
                  <a:cubicBezTo>
                    <a:pt x="163" y="633"/>
                    <a:pt x="163" y="633"/>
                    <a:pt x="163" y="633"/>
                  </a:cubicBezTo>
                  <a:cubicBezTo>
                    <a:pt x="163" y="633"/>
                    <a:pt x="165" y="630"/>
                    <a:pt x="165" y="629"/>
                  </a:cubicBezTo>
                  <a:cubicBezTo>
                    <a:pt x="165" y="628"/>
                    <a:pt x="163" y="619"/>
                    <a:pt x="163" y="619"/>
                  </a:cubicBezTo>
                  <a:cubicBezTo>
                    <a:pt x="163" y="617"/>
                    <a:pt x="163" y="617"/>
                    <a:pt x="163" y="617"/>
                  </a:cubicBezTo>
                  <a:cubicBezTo>
                    <a:pt x="163" y="617"/>
                    <a:pt x="166" y="612"/>
                    <a:pt x="165" y="611"/>
                  </a:cubicBezTo>
                  <a:cubicBezTo>
                    <a:pt x="165" y="610"/>
                    <a:pt x="165" y="605"/>
                    <a:pt x="165" y="605"/>
                  </a:cubicBezTo>
                  <a:cubicBezTo>
                    <a:pt x="163" y="599"/>
                    <a:pt x="163" y="599"/>
                    <a:pt x="163" y="599"/>
                  </a:cubicBezTo>
                  <a:cubicBezTo>
                    <a:pt x="163" y="599"/>
                    <a:pt x="165" y="598"/>
                    <a:pt x="164" y="597"/>
                  </a:cubicBezTo>
                  <a:cubicBezTo>
                    <a:pt x="163" y="595"/>
                    <a:pt x="162" y="594"/>
                    <a:pt x="162" y="594"/>
                  </a:cubicBezTo>
                  <a:cubicBezTo>
                    <a:pt x="162" y="592"/>
                    <a:pt x="162" y="592"/>
                    <a:pt x="162" y="592"/>
                  </a:cubicBezTo>
                  <a:cubicBezTo>
                    <a:pt x="163" y="590"/>
                    <a:pt x="163" y="590"/>
                    <a:pt x="163" y="590"/>
                  </a:cubicBezTo>
                  <a:cubicBezTo>
                    <a:pt x="165" y="588"/>
                    <a:pt x="165" y="588"/>
                    <a:pt x="165" y="588"/>
                  </a:cubicBezTo>
                  <a:cubicBezTo>
                    <a:pt x="164" y="582"/>
                    <a:pt x="164" y="582"/>
                    <a:pt x="164" y="582"/>
                  </a:cubicBezTo>
                  <a:cubicBezTo>
                    <a:pt x="160" y="581"/>
                    <a:pt x="160" y="581"/>
                    <a:pt x="160" y="581"/>
                  </a:cubicBezTo>
                  <a:cubicBezTo>
                    <a:pt x="160" y="581"/>
                    <a:pt x="160" y="579"/>
                    <a:pt x="161" y="579"/>
                  </a:cubicBezTo>
                  <a:cubicBezTo>
                    <a:pt x="163" y="578"/>
                    <a:pt x="170" y="575"/>
                    <a:pt x="170" y="575"/>
                  </a:cubicBezTo>
                  <a:cubicBezTo>
                    <a:pt x="170" y="575"/>
                    <a:pt x="172" y="572"/>
                    <a:pt x="173" y="572"/>
                  </a:cubicBezTo>
                  <a:cubicBezTo>
                    <a:pt x="173" y="571"/>
                    <a:pt x="181" y="566"/>
                    <a:pt x="181" y="566"/>
                  </a:cubicBezTo>
                  <a:cubicBezTo>
                    <a:pt x="181" y="566"/>
                    <a:pt x="181" y="563"/>
                    <a:pt x="181" y="562"/>
                  </a:cubicBezTo>
                  <a:cubicBezTo>
                    <a:pt x="182" y="562"/>
                    <a:pt x="182" y="561"/>
                    <a:pt x="182" y="559"/>
                  </a:cubicBezTo>
                  <a:cubicBezTo>
                    <a:pt x="183" y="559"/>
                    <a:pt x="181" y="550"/>
                    <a:pt x="181" y="547"/>
                  </a:cubicBezTo>
                  <a:cubicBezTo>
                    <a:pt x="182" y="545"/>
                    <a:pt x="184" y="549"/>
                    <a:pt x="184" y="549"/>
                  </a:cubicBezTo>
                  <a:cubicBezTo>
                    <a:pt x="185" y="552"/>
                    <a:pt x="185" y="552"/>
                    <a:pt x="185" y="552"/>
                  </a:cubicBezTo>
                  <a:cubicBezTo>
                    <a:pt x="185" y="558"/>
                    <a:pt x="185" y="558"/>
                    <a:pt x="185" y="558"/>
                  </a:cubicBezTo>
                  <a:cubicBezTo>
                    <a:pt x="188" y="559"/>
                    <a:pt x="188" y="559"/>
                    <a:pt x="188" y="559"/>
                  </a:cubicBezTo>
                  <a:cubicBezTo>
                    <a:pt x="189" y="562"/>
                    <a:pt x="189" y="562"/>
                    <a:pt x="189" y="562"/>
                  </a:cubicBezTo>
                  <a:cubicBezTo>
                    <a:pt x="189" y="562"/>
                    <a:pt x="188" y="565"/>
                    <a:pt x="189" y="565"/>
                  </a:cubicBezTo>
                  <a:cubicBezTo>
                    <a:pt x="190" y="564"/>
                    <a:pt x="190" y="564"/>
                    <a:pt x="190" y="564"/>
                  </a:cubicBezTo>
                  <a:cubicBezTo>
                    <a:pt x="191" y="558"/>
                    <a:pt x="191" y="558"/>
                    <a:pt x="191" y="558"/>
                  </a:cubicBezTo>
                  <a:cubicBezTo>
                    <a:pt x="191" y="558"/>
                    <a:pt x="195" y="558"/>
                    <a:pt x="194" y="556"/>
                  </a:cubicBezTo>
                  <a:cubicBezTo>
                    <a:pt x="194" y="555"/>
                    <a:pt x="193" y="553"/>
                    <a:pt x="194" y="553"/>
                  </a:cubicBezTo>
                  <a:cubicBezTo>
                    <a:pt x="200" y="552"/>
                    <a:pt x="198" y="552"/>
                    <a:pt x="201" y="550"/>
                  </a:cubicBezTo>
                  <a:cubicBezTo>
                    <a:pt x="201" y="550"/>
                    <a:pt x="203" y="546"/>
                    <a:pt x="203" y="546"/>
                  </a:cubicBezTo>
                  <a:cubicBezTo>
                    <a:pt x="203" y="545"/>
                    <a:pt x="204" y="543"/>
                    <a:pt x="204" y="543"/>
                  </a:cubicBezTo>
                  <a:cubicBezTo>
                    <a:pt x="202" y="542"/>
                    <a:pt x="202" y="542"/>
                    <a:pt x="202" y="542"/>
                  </a:cubicBezTo>
                  <a:cubicBezTo>
                    <a:pt x="201" y="539"/>
                    <a:pt x="201" y="539"/>
                    <a:pt x="201" y="539"/>
                  </a:cubicBezTo>
                  <a:cubicBezTo>
                    <a:pt x="201" y="539"/>
                    <a:pt x="202" y="537"/>
                    <a:pt x="203" y="538"/>
                  </a:cubicBezTo>
                  <a:cubicBezTo>
                    <a:pt x="203" y="539"/>
                    <a:pt x="204" y="541"/>
                    <a:pt x="205" y="541"/>
                  </a:cubicBezTo>
                  <a:cubicBezTo>
                    <a:pt x="206" y="541"/>
                    <a:pt x="209" y="538"/>
                    <a:pt x="209" y="538"/>
                  </a:cubicBezTo>
                  <a:cubicBezTo>
                    <a:pt x="209" y="535"/>
                    <a:pt x="202" y="531"/>
                    <a:pt x="200" y="530"/>
                  </a:cubicBezTo>
                  <a:cubicBezTo>
                    <a:pt x="200" y="526"/>
                    <a:pt x="210" y="521"/>
                    <a:pt x="210" y="520"/>
                  </a:cubicBezTo>
                  <a:cubicBezTo>
                    <a:pt x="211" y="519"/>
                    <a:pt x="211" y="519"/>
                    <a:pt x="211" y="518"/>
                  </a:cubicBezTo>
                  <a:cubicBezTo>
                    <a:pt x="211" y="517"/>
                    <a:pt x="210" y="516"/>
                    <a:pt x="209" y="517"/>
                  </a:cubicBezTo>
                  <a:cubicBezTo>
                    <a:pt x="209" y="517"/>
                    <a:pt x="208" y="519"/>
                    <a:pt x="207" y="519"/>
                  </a:cubicBezTo>
                  <a:cubicBezTo>
                    <a:pt x="207" y="519"/>
                    <a:pt x="205" y="519"/>
                    <a:pt x="205" y="519"/>
                  </a:cubicBezTo>
                  <a:cubicBezTo>
                    <a:pt x="205" y="519"/>
                    <a:pt x="204" y="517"/>
                    <a:pt x="205" y="516"/>
                  </a:cubicBezTo>
                  <a:cubicBezTo>
                    <a:pt x="206" y="515"/>
                    <a:pt x="205" y="515"/>
                    <a:pt x="207" y="514"/>
                  </a:cubicBezTo>
                  <a:cubicBezTo>
                    <a:pt x="208" y="513"/>
                    <a:pt x="209" y="513"/>
                    <a:pt x="210" y="513"/>
                  </a:cubicBezTo>
                  <a:cubicBezTo>
                    <a:pt x="210" y="512"/>
                    <a:pt x="211" y="511"/>
                    <a:pt x="212" y="511"/>
                  </a:cubicBezTo>
                  <a:cubicBezTo>
                    <a:pt x="213" y="511"/>
                    <a:pt x="218" y="508"/>
                    <a:pt x="218" y="508"/>
                  </a:cubicBezTo>
                  <a:cubicBezTo>
                    <a:pt x="219" y="506"/>
                    <a:pt x="219" y="506"/>
                    <a:pt x="219" y="506"/>
                  </a:cubicBezTo>
                  <a:cubicBezTo>
                    <a:pt x="219" y="506"/>
                    <a:pt x="216" y="503"/>
                    <a:pt x="216" y="503"/>
                  </a:cubicBezTo>
                  <a:cubicBezTo>
                    <a:pt x="216" y="503"/>
                    <a:pt x="211" y="499"/>
                    <a:pt x="211" y="499"/>
                  </a:cubicBezTo>
                  <a:cubicBezTo>
                    <a:pt x="211" y="499"/>
                    <a:pt x="209" y="499"/>
                    <a:pt x="209" y="498"/>
                  </a:cubicBezTo>
                  <a:cubicBezTo>
                    <a:pt x="209" y="498"/>
                    <a:pt x="207" y="496"/>
                    <a:pt x="207" y="496"/>
                  </a:cubicBezTo>
                  <a:cubicBezTo>
                    <a:pt x="205" y="491"/>
                    <a:pt x="203" y="495"/>
                    <a:pt x="199" y="493"/>
                  </a:cubicBezTo>
                  <a:cubicBezTo>
                    <a:pt x="199" y="493"/>
                    <a:pt x="197" y="489"/>
                    <a:pt x="197" y="489"/>
                  </a:cubicBezTo>
                  <a:cubicBezTo>
                    <a:pt x="197" y="489"/>
                    <a:pt x="199" y="489"/>
                    <a:pt x="199" y="488"/>
                  </a:cubicBezTo>
                  <a:cubicBezTo>
                    <a:pt x="199" y="486"/>
                    <a:pt x="197" y="484"/>
                    <a:pt x="197" y="484"/>
                  </a:cubicBezTo>
                  <a:cubicBezTo>
                    <a:pt x="195" y="482"/>
                    <a:pt x="195" y="482"/>
                    <a:pt x="195" y="482"/>
                  </a:cubicBezTo>
                  <a:cubicBezTo>
                    <a:pt x="191" y="478"/>
                    <a:pt x="192" y="487"/>
                    <a:pt x="189" y="479"/>
                  </a:cubicBezTo>
                  <a:cubicBezTo>
                    <a:pt x="189" y="479"/>
                    <a:pt x="188" y="479"/>
                    <a:pt x="187" y="477"/>
                  </a:cubicBezTo>
                  <a:cubicBezTo>
                    <a:pt x="186" y="476"/>
                    <a:pt x="183" y="473"/>
                    <a:pt x="183" y="473"/>
                  </a:cubicBezTo>
                  <a:cubicBezTo>
                    <a:pt x="183" y="473"/>
                    <a:pt x="182" y="470"/>
                    <a:pt x="182" y="470"/>
                  </a:cubicBezTo>
                  <a:cubicBezTo>
                    <a:pt x="181" y="470"/>
                    <a:pt x="180" y="467"/>
                    <a:pt x="180" y="467"/>
                  </a:cubicBezTo>
                  <a:cubicBezTo>
                    <a:pt x="175" y="470"/>
                    <a:pt x="175" y="470"/>
                    <a:pt x="175" y="470"/>
                  </a:cubicBezTo>
                  <a:cubicBezTo>
                    <a:pt x="172" y="473"/>
                    <a:pt x="172" y="473"/>
                    <a:pt x="172" y="473"/>
                  </a:cubicBezTo>
                  <a:cubicBezTo>
                    <a:pt x="172" y="473"/>
                    <a:pt x="171" y="471"/>
                    <a:pt x="171" y="471"/>
                  </a:cubicBezTo>
                  <a:cubicBezTo>
                    <a:pt x="171" y="471"/>
                    <a:pt x="171" y="467"/>
                    <a:pt x="171" y="467"/>
                  </a:cubicBezTo>
                  <a:cubicBezTo>
                    <a:pt x="171" y="467"/>
                    <a:pt x="168" y="466"/>
                    <a:pt x="167" y="466"/>
                  </a:cubicBezTo>
                  <a:cubicBezTo>
                    <a:pt x="167" y="466"/>
                    <a:pt x="164" y="466"/>
                    <a:pt x="164" y="466"/>
                  </a:cubicBezTo>
                  <a:cubicBezTo>
                    <a:pt x="160" y="465"/>
                    <a:pt x="160" y="465"/>
                    <a:pt x="160" y="465"/>
                  </a:cubicBezTo>
                  <a:cubicBezTo>
                    <a:pt x="160" y="462"/>
                    <a:pt x="160" y="462"/>
                    <a:pt x="160" y="462"/>
                  </a:cubicBezTo>
                  <a:cubicBezTo>
                    <a:pt x="160" y="462"/>
                    <a:pt x="162" y="460"/>
                    <a:pt x="161" y="459"/>
                  </a:cubicBezTo>
                  <a:cubicBezTo>
                    <a:pt x="161" y="458"/>
                    <a:pt x="158" y="456"/>
                    <a:pt x="158" y="456"/>
                  </a:cubicBezTo>
                  <a:cubicBezTo>
                    <a:pt x="158" y="454"/>
                    <a:pt x="158" y="454"/>
                    <a:pt x="158" y="454"/>
                  </a:cubicBezTo>
                  <a:cubicBezTo>
                    <a:pt x="155" y="450"/>
                    <a:pt x="155" y="450"/>
                    <a:pt x="155" y="450"/>
                  </a:cubicBezTo>
                  <a:cubicBezTo>
                    <a:pt x="155" y="450"/>
                    <a:pt x="157" y="447"/>
                    <a:pt x="157" y="447"/>
                  </a:cubicBezTo>
                  <a:cubicBezTo>
                    <a:pt x="157" y="446"/>
                    <a:pt x="153" y="437"/>
                    <a:pt x="153" y="437"/>
                  </a:cubicBezTo>
                  <a:cubicBezTo>
                    <a:pt x="153" y="437"/>
                    <a:pt x="155" y="433"/>
                    <a:pt x="155" y="432"/>
                  </a:cubicBezTo>
                  <a:cubicBezTo>
                    <a:pt x="155" y="432"/>
                    <a:pt x="153" y="428"/>
                    <a:pt x="153" y="428"/>
                  </a:cubicBezTo>
                  <a:cubicBezTo>
                    <a:pt x="151" y="428"/>
                    <a:pt x="151" y="428"/>
                    <a:pt x="151" y="428"/>
                  </a:cubicBezTo>
                  <a:cubicBezTo>
                    <a:pt x="151" y="424"/>
                    <a:pt x="151" y="424"/>
                    <a:pt x="151" y="424"/>
                  </a:cubicBezTo>
                  <a:cubicBezTo>
                    <a:pt x="152" y="421"/>
                    <a:pt x="152" y="421"/>
                    <a:pt x="152" y="421"/>
                  </a:cubicBezTo>
                  <a:cubicBezTo>
                    <a:pt x="150" y="419"/>
                    <a:pt x="150" y="419"/>
                    <a:pt x="150" y="419"/>
                  </a:cubicBezTo>
                  <a:cubicBezTo>
                    <a:pt x="150" y="419"/>
                    <a:pt x="151" y="417"/>
                    <a:pt x="152" y="417"/>
                  </a:cubicBezTo>
                  <a:cubicBezTo>
                    <a:pt x="152" y="417"/>
                    <a:pt x="152" y="413"/>
                    <a:pt x="152" y="413"/>
                  </a:cubicBezTo>
                  <a:cubicBezTo>
                    <a:pt x="152" y="413"/>
                    <a:pt x="153" y="411"/>
                    <a:pt x="154" y="411"/>
                  </a:cubicBezTo>
                  <a:cubicBezTo>
                    <a:pt x="154" y="411"/>
                    <a:pt x="157" y="413"/>
                    <a:pt x="157" y="413"/>
                  </a:cubicBezTo>
                  <a:cubicBezTo>
                    <a:pt x="157" y="413"/>
                    <a:pt x="160" y="414"/>
                    <a:pt x="160" y="413"/>
                  </a:cubicBezTo>
                  <a:cubicBezTo>
                    <a:pt x="160" y="413"/>
                    <a:pt x="159" y="410"/>
                    <a:pt x="159" y="410"/>
                  </a:cubicBezTo>
                  <a:cubicBezTo>
                    <a:pt x="159" y="409"/>
                    <a:pt x="157" y="407"/>
                    <a:pt x="157" y="407"/>
                  </a:cubicBezTo>
                  <a:cubicBezTo>
                    <a:pt x="156" y="406"/>
                    <a:pt x="156" y="401"/>
                    <a:pt x="156" y="401"/>
                  </a:cubicBezTo>
                  <a:cubicBezTo>
                    <a:pt x="156" y="401"/>
                    <a:pt x="154" y="397"/>
                    <a:pt x="155" y="397"/>
                  </a:cubicBezTo>
                  <a:cubicBezTo>
                    <a:pt x="155" y="397"/>
                    <a:pt x="156" y="395"/>
                    <a:pt x="156" y="395"/>
                  </a:cubicBezTo>
                  <a:cubicBezTo>
                    <a:pt x="157" y="388"/>
                    <a:pt x="157" y="388"/>
                    <a:pt x="157" y="388"/>
                  </a:cubicBezTo>
                  <a:cubicBezTo>
                    <a:pt x="158" y="382"/>
                    <a:pt x="158" y="382"/>
                    <a:pt x="158" y="382"/>
                  </a:cubicBezTo>
                  <a:cubicBezTo>
                    <a:pt x="155" y="379"/>
                    <a:pt x="155" y="379"/>
                    <a:pt x="155" y="379"/>
                  </a:cubicBezTo>
                  <a:cubicBezTo>
                    <a:pt x="154" y="377"/>
                    <a:pt x="154" y="377"/>
                    <a:pt x="154" y="377"/>
                  </a:cubicBezTo>
                  <a:cubicBezTo>
                    <a:pt x="152" y="375"/>
                    <a:pt x="152" y="375"/>
                    <a:pt x="152" y="375"/>
                  </a:cubicBezTo>
                  <a:cubicBezTo>
                    <a:pt x="154" y="369"/>
                    <a:pt x="154" y="369"/>
                    <a:pt x="154" y="369"/>
                  </a:cubicBezTo>
                  <a:cubicBezTo>
                    <a:pt x="158" y="369"/>
                    <a:pt x="158" y="369"/>
                    <a:pt x="158" y="369"/>
                  </a:cubicBezTo>
                  <a:cubicBezTo>
                    <a:pt x="160" y="366"/>
                    <a:pt x="160" y="366"/>
                    <a:pt x="160" y="366"/>
                  </a:cubicBezTo>
                  <a:cubicBezTo>
                    <a:pt x="160" y="366"/>
                    <a:pt x="163" y="364"/>
                    <a:pt x="163" y="363"/>
                  </a:cubicBezTo>
                  <a:cubicBezTo>
                    <a:pt x="163" y="363"/>
                    <a:pt x="164" y="359"/>
                    <a:pt x="164" y="359"/>
                  </a:cubicBezTo>
                  <a:cubicBezTo>
                    <a:pt x="163" y="356"/>
                    <a:pt x="163" y="356"/>
                    <a:pt x="163" y="356"/>
                  </a:cubicBezTo>
                  <a:cubicBezTo>
                    <a:pt x="165" y="357"/>
                    <a:pt x="165" y="357"/>
                    <a:pt x="165" y="357"/>
                  </a:cubicBezTo>
                  <a:cubicBezTo>
                    <a:pt x="165" y="354"/>
                    <a:pt x="165" y="354"/>
                    <a:pt x="165" y="354"/>
                  </a:cubicBezTo>
                  <a:cubicBezTo>
                    <a:pt x="165" y="354"/>
                    <a:pt x="166" y="351"/>
                    <a:pt x="166" y="351"/>
                  </a:cubicBezTo>
                  <a:cubicBezTo>
                    <a:pt x="167" y="351"/>
                    <a:pt x="168" y="350"/>
                    <a:pt x="168" y="350"/>
                  </a:cubicBezTo>
                  <a:cubicBezTo>
                    <a:pt x="168" y="350"/>
                    <a:pt x="170" y="346"/>
                    <a:pt x="170" y="346"/>
                  </a:cubicBezTo>
                  <a:cubicBezTo>
                    <a:pt x="170" y="346"/>
                    <a:pt x="171" y="347"/>
                    <a:pt x="172" y="346"/>
                  </a:cubicBezTo>
                  <a:cubicBezTo>
                    <a:pt x="173" y="345"/>
                    <a:pt x="173" y="345"/>
                    <a:pt x="173" y="344"/>
                  </a:cubicBezTo>
                  <a:cubicBezTo>
                    <a:pt x="174" y="342"/>
                    <a:pt x="176" y="338"/>
                    <a:pt x="176" y="338"/>
                  </a:cubicBezTo>
                  <a:cubicBezTo>
                    <a:pt x="176" y="338"/>
                    <a:pt x="176" y="337"/>
                    <a:pt x="176" y="336"/>
                  </a:cubicBezTo>
                  <a:cubicBezTo>
                    <a:pt x="177" y="336"/>
                    <a:pt x="179" y="336"/>
                    <a:pt x="179" y="335"/>
                  </a:cubicBezTo>
                  <a:cubicBezTo>
                    <a:pt x="178" y="334"/>
                    <a:pt x="176" y="331"/>
                    <a:pt x="176" y="331"/>
                  </a:cubicBezTo>
                  <a:cubicBezTo>
                    <a:pt x="179" y="328"/>
                    <a:pt x="179" y="328"/>
                    <a:pt x="179" y="328"/>
                  </a:cubicBezTo>
                  <a:cubicBezTo>
                    <a:pt x="179" y="328"/>
                    <a:pt x="182" y="325"/>
                    <a:pt x="182" y="325"/>
                  </a:cubicBezTo>
                  <a:cubicBezTo>
                    <a:pt x="182" y="326"/>
                    <a:pt x="183" y="326"/>
                    <a:pt x="184" y="325"/>
                  </a:cubicBezTo>
                  <a:cubicBezTo>
                    <a:pt x="184" y="325"/>
                    <a:pt x="185" y="324"/>
                    <a:pt x="186" y="323"/>
                  </a:cubicBezTo>
                  <a:cubicBezTo>
                    <a:pt x="186" y="323"/>
                    <a:pt x="187" y="322"/>
                    <a:pt x="188" y="322"/>
                  </a:cubicBezTo>
                  <a:cubicBezTo>
                    <a:pt x="188" y="321"/>
                    <a:pt x="189" y="319"/>
                    <a:pt x="189" y="318"/>
                  </a:cubicBezTo>
                  <a:cubicBezTo>
                    <a:pt x="189" y="318"/>
                    <a:pt x="191" y="313"/>
                    <a:pt x="191" y="313"/>
                  </a:cubicBezTo>
                  <a:cubicBezTo>
                    <a:pt x="191" y="310"/>
                    <a:pt x="191" y="310"/>
                    <a:pt x="191" y="310"/>
                  </a:cubicBezTo>
                  <a:cubicBezTo>
                    <a:pt x="192" y="309"/>
                    <a:pt x="192" y="309"/>
                    <a:pt x="192" y="309"/>
                  </a:cubicBezTo>
                  <a:cubicBezTo>
                    <a:pt x="194" y="307"/>
                    <a:pt x="194" y="307"/>
                    <a:pt x="194" y="307"/>
                  </a:cubicBezTo>
                  <a:cubicBezTo>
                    <a:pt x="194" y="307"/>
                    <a:pt x="196" y="306"/>
                    <a:pt x="196" y="307"/>
                  </a:cubicBezTo>
                  <a:cubicBezTo>
                    <a:pt x="196" y="307"/>
                    <a:pt x="195" y="309"/>
                    <a:pt x="195" y="309"/>
                  </a:cubicBezTo>
                  <a:cubicBezTo>
                    <a:pt x="198" y="309"/>
                    <a:pt x="198" y="309"/>
                    <a:pt x="198" y="309"/>
                  </a:cubicBezTo>
                  <a:cubicBezTo>
                    <a:pt x="198" y="309"/>
                    <a:pt x="198" y="307"/>
                    <a:pt x="198" y="308"/>
                  </a:cubicBezTo>
                  <a:cubicBezTo>
                    <a:pt x="199" y="308"/>
                    <a:pt x="200" y="309"/>
                    <a:pt x="200" y="309"/>
                  </a:cubicBezTo>
                  <a:cubicBezTo>
                    <a:pt x="200" y="308"/>
                    <a:pt x="201" y="306"/>
                    <a:pt x="201" y="306"/>
                  </a:cubicBezTo>
                  <a:cubicBezTo>
                    <a:pt x="201" y="303"/>
                    <a:pt x="201" y="303"/>
                    <a:pt x="201" y="303"/>
                  </a:cubicBezTo>
                  <a:cubicBezTo>
                    <a:pt x="201" y="303"/>
                    <a:pt x="203" y="301"/>
                    <a:pt x="204" y="300"/>
                  </a:cubicBezTo>
                  <a:cubicBezTo>
                    <a:pt x="204" y="299"/>
                    <a:pt x="207" y="296"/>
                    <a:pt x="207" y="296"/>
                  </a:cubicBezTo>
                  <a:cubicBezTo>
                    <a:pt x="210" y="295"/>
                    <a:pt x="210" y="295"/>
                    <a:pt x="210" y="295"/>
                  </a:cubicBezTo>
                  <a:cubicBezTo>
                    <a:pt x="210" y="295"/>
                    <a:pt x="211" y="294"/>
                    <a:pt x="212" y="294"/>
                  </a:cubicBezTo>
                  <a:cubicBezTo>
                    <a:pt x="212" y="294"/>
                    <a:pt x="215" y="290"/>
                    <a:pt x="215" y="290"/>
                  </a:cubicBezTo>
                  <a:cubicBezTo>
                    <a:pt x="215" y="290"/>
                    <a:pt x="215" y="289"/>
                    <a:pt x="216" y="288"/>
                  </a:cubicBezTo>
                  <a:cubicBezTo>
                    <a:pt x="216" y="287"/>
                    <a:pt x="218" y="287"/>
                    <a:pt x="218" y="286"/>
                  </a:cubicBezTo>
                  <a:cubicBezTo>
                    <a:pt x="219" y="286"/>
                    <a:pt x="221" y="281"/>
                    <a:pt x="221" y="281"/>
                  </a:cubicBezTo>
                  <a:cubicBezTo>
                    <a:pt x="221" y="281"/>
                    <a:pt x="222" y="281"/>
                    <a:pt x="222" y="280"/>
                  </a:cubicBezTo>
                  <a:cubicBezTo>
                    <a:pt x="222" y="278"/>
                    <a:pt x="223" y="276"/>
                    <a:pt x="223" y="276"/>
                  </a:cubicBezTo>
                  <a:cubicBezTo>
                    <a:pt x="225" y="272"/>
                    <a:pt x="225" y="272"/>
                    <a:pt x="225" y="272"/>
                  </a:cubicBezTo>
                  <a:cubicBezTo>
                    <a:pt x="225" y="266"/>
                    <a:pt x="225" y="266"/>
                    <a:pt x="225" y="266"/>
                  </a:cubicBezTo>
                  <a:cubicBezTo>
                    <a:pt x="227" y="261"/>
                    <a:pt x="227" y="261"/>
                    <a:pt x="227" y="261"/>
                  </a:cubicBezTo>
                  <a:cubicBezTo>
                    <a:pt x="227" y="261"/>
                    <a:pt x="228" y="260"/>
                    <a:pt x="228" y="259"/>
                  </a:cubicBezTo>
                  <a:cubicBezTo>
                    <a:pt x="229" y="259"/>
                    <a:pt x="230" y="256"/>
                    <a:pt x="230" y="256"/>
                  </a:cubicBezTo>
                  <a:cubicBezTo>
                    <a:pt x="230" y="256"/>
                    <a:pt x="233" y="252"/>
                    <a:pt x="233" y="252"/>
                  </a:cubicBezTo>
                  <a:cubicBezTo>
                    <a:pt x="233" y="252"/>
                    <a:pt x="234" y="249"/>
                    <a:pt x="234" y="248"/>
                  </a:cubicBezTo>
                  <a:cubicBezTo>
                    <a:pt x="235" y="248"/>
                    <a:pt x="235" y="248"/>
                    <a:pt x="235" y="248"/>
                  </a:cubicBezTo>
                  <a:cubicBezTo>
                    <a:pt x="235" y="245"/>
                    <a:pt x="235" y="245"/>
                    <a:pt x="235" y="245"/>
                  </a:cubicBezTo>
                  <a:cubicBezTo>
                    <a:pt x="233" y="241"/>
                    <a:pt x="233" y="241"/>
                    <a:pt x="233" y="241"/>
                  </a:cubicBezTo>
                  <a:cubicBezTo>
                    <a:pt x="229" y="238"/>
                    <a:pt x="229" y="238"/>
                    <a:pt x="229" y="238"/>
                  </a:cubicBezTo>
                  <a:cubicBezTo>
                    <a:pt x="226" y="238"/>
                    <a:pt x="226" y="238"/>
                    <a:pt x="226" y="238"/>
                  </a:cubicBezTo>
                  <a:cubicBezTo>
                    <a:pt x="224" y="236"/>
                    <a:pt x="224" y="236"/>
                    <a:pt x="224" y="236"/>
                  </a:cubicBezTo>
                  <a:cubicBezTo>
                    <a:pt x="225" y="234"/>
                    <a:pt x="225" y="234"/>
                    <a:pt x="225" y="234"/>
                  </a:cubicBezTo>
                  <a:cubicBezTo>
                    <a:pt x="223" y="231"/>
                    <a:pt x="223" y="231"/>
                    <a:pt x="223" y="231"/>
                  </a:cubicBezTo>
                  <a:cubicBezTo>
                    <a:pt x="222" y="229"/>
                    <a:pt x="222" y="229"/>
                    <a:pt x="222" y="229"/>
                  </a:cubicBezTo>
                  <a:cubicBezTo>
                    <a:pt x="220" y="227"/>
                    <a:pt x="220" y="227"/>
                    <a:pt x="220" y="227"/>
                  </a:cubicBezTo>
                  <a:cubicBezTo>
                    <a:pt x="220" y="227"/>
                    <a:pt x="222" y="224"/>
                    <a:pt x="222" y="224"/>
                  </a:cubicBezTo>
                  <a:cubicBezTo>
                    <a:pt x="222" y="224"/>
                    <a:pt x="223" y="223"/>
                    <a:pt x="223" y="222"/>
                  </a:cubicBezTo>
                  <a:cubicBezTo>
                    <a:pt x="223" y="222"/>
                    <a:pt x="225" y="219"/>
                    <a:pt x="225" y="219"/>
                  </a:cubicBezTo>
                  <a:cubicBezTo>
                    <a:pt x="225" y="219"/>
                    <a:pt x="227" y="216"/>
                    <a:pt x="227" y="216"/>
                  </a:cubicBezTo>
                  <a:cubicBezTo>
                    <a:pt x="227" y="216"/>
                    <a:pt x="228" y="215"/>
                    <a:pt x="228" y="214"/>
                  </a:cubicBezTo>
                  <a:cubicBezTo>
                    <a:pt x="228" y="213"/>
                    <a:pt x="227" y="209"/>
                    <a:pt x="227" y="209"/>
                  </a:cubicBezTo>
                  <a:cubicBezTo>
                    <a:pt x="227" y="209"/>
                    <a:pt x="227" y="206"/>
                    <a:pt x="228" y="206"/>
                  </a:cubicBezTo>
                  <a:cubicBezTo>
                    <a:pt x="228" y="205"/>
                    <a:pt x="229" y="204"/>
                    <a:pt x="229" y="204"/>
                  </a:cubicBezTo>
                  <a:cubicBezTo>
                    <a:pt x="229" y="204"/>
                    <a:pt x="230" y="204"/>
                    <a:pt x="231" y="205"/>
                  </a:cubicBezTo>
                  <a:cubicBezTo>
                    <a:pt x="232" y="205"/>
                    <a:pt x="232" y="203"/>
                    <a:pt x="232" y="203"/>
                  </a:cubicBezTo>
                  <a:cubicBezTo>
                    <a:pt x="232" y="203"/>
                    <a:pt x="232" y="200"/>
                    <a:pt x="231" y="200"/>
                  </a:cubicBezTo>
                  <a:cubicBezTo>
                    <a:pt x="230" y="200"/>
                    <a:pt x="229" y="198"/>
                    <a:pt x="229" y="198"/>
                  </a:cubicBezTo>
                  <a:cubicBezTo>
                    <a:pt x="229" y="198"/>
                    <a:pt x="230" y="197"/>
                    <a:pt x="230" y="197"/>
                  </a:cubicBezTo>
                  <a:cubicBezTo>
                    <a:pt x="230" y="196"/>
                    <a:pt x="232" y="195"/>
                    <a:pt x="232" y="195"/>
                  </a:cubicBezTo>
                  <a:cubicBezTo>
                    <a:pt x="235" y="194"/>
                    <a:pt x="235" y="194"/>
                    <a:pt x="235" y="194"/>
                  </a:cubicBezTo>
                  <a:cubicBezTo>
                    <a:pt x="234" y="191"/>
                    <a:pt x="234" y="191"/>
                    <a:pt x="234" y="191"/>
                  </a:cubicBezTo>
                  <a:cubicBezTo>
                    <a:pt x="234" y="188"/>
                    <a:pt x="234" y="188"/>
                    <a:pt x="234" y="188"/>
                  </a:cubicBezTo>
                  <a:cubicBezTo>
                    <a:pt x="234" y="188"/>
                    <a:pt x="238" y="189"/>
                    <a:pt x="238" y="189"/>
                  </a:cubicBezTo>
                  <a:cubicBezTo>
                    <a:pt x="238" y="190"/>
                    <a:pt x="239" y="192"/>
                    <a:pt x="240" y="192"/>
                  </a:cubicBezTo>
                  <a:cubicBezTo>
                    <a:pt x="240" y="191"/>
                    <a:pt x="240" y="189"/>
                    <a:pt x="240" y="189"/>
                  </a:cubicBezTo>
                  <a:cubicBezTo>
                    <a:pt x="240" y="189"/>
                    <a:pt x="241" y="186"/>
                    <a:pt x="242" y="187"/>
                  </a:cubicBezTo>
                  <a:cubicBezTo>
                    <a:pt x="244" y="188"/>
                    <a:pt x="245" y="186"/>
                    <a:pt x="246" y="186"/>
                  </a:cubicBezTo>
                  <a:cubicBezTo>
                    <a:pt x="246" y="185"/>
                    <a:pt x="247" y="183"/>
                    <a:pt x="247" y="183"/>
                  </a:cubicBezTo>
                  <a:cubicBezTo>
                    <a:pt x="247" y="183"/>
                    <a:pt x="248" y="180"/>
                    <a:pt x="247" y="179"/>
                  </a:cubicBezTo>
                  <a:cubicBezTo>
                    <a:pt x="246" y="179"/>
                    <a:pt x="245" y="179"/>
                    <a:pt x="245" y="178"/>
                  </a:cubicBezTo>
                  <a:cubicBezTo>
                    <a:pt x="245" y="178"/>
                    <a:pt x="246" y="176"/>
                    <a:pt x="247" y="176"/>
                  </a:cubicBezTo>
                  <a:cubicBezTo>
                    <a:pt x="248" y="176"/>
                    <a:pt x="248" y="176"/>
                    <a:pt x="250" y="175"/>
                  </a:cubicBezTo>
                  <a:cubicBezTo>
                    <a:pt x="251" y="174"/>
                    <a:pt x="251" y="173"/>
                    <a:pt x="251" y="173"/>
                  </a:cubicBezTo>
                  <a:cubicBezTo>
                    <a:pt x="251" y="173"/>
                    <a:pt x="254" y="172"/>
                    <a:pt x="254" y="172"/>
                  </a:cubicBezTo>
                  <a:cubicBezTo>
                    <a:pt x="258" y="170"/>
                    <a:pt x="258" y="170"/>
                    <a:pt x="258" y="170"/>
                  </a:cubicBezTo>
                  <a:cubicBezTo>
                    <a:pt x="258" y="168"/>
                    <a:pt x="258" y="168"/>
                    <a:pt x="258" y="168"/>
                  </a:cubicBezTo>
                  <a:cubicBezTo>
                    <a:pt x="258" y="168"/>
                    <a:pt x="260" y="168"/>
                    <a:pt x="260" y="168"/>
                  </a:cubicBezTo>
                  <a:cubicBezTo>
                    <a:pt x="261" y="168"/>
                    <a:pt x="262" y="169"/>
                    <a:pt x="262" y="169"/>
                  </a:cubicBezTo>
                  <a:cubicBezTo>
                    <a:pt x="262" y="169"/>
                    <a:pt x="264" y="169"/>
                    <a:pt x="264" y="169"/>
                  </a:cubicBezTo>
                  <a:cubicBezTo>
                    <a:pt x="264" y="168"/>
                    <a:pt x="263" y="167"/>
                    <a:pt x="264" y="167"/>
                  </a:cubicBezTo>
                  <a:cubicBezTo>
                    <a:pt x="265" y="168"/>
                    <a:pt x="265" y="168"/>
                    <a:pt x="265" y="169"/>
                  </a:cubicBezTo>
                  <a:cubicBezTo>
                    <a:pt x="266" y="169"/>
                    <a:pt x="266" y="169"/>
                    <a:pt x="266" y="169"/>
                  </a:cubicBezTo>
                  <a:cubicBezTo>
                    <a:pt x="267" y="169"/>
                    <a:pt x="268" y="170"/>
                    <a:pt x="269" y="171"/>
                  </a:cubicBezTo>
                  <a:cubicBezTo>
                    <a:pt x="269" y="171"/>
                    <a:pt x="269" y="172"/>
                    <a:pt x="269" y="173"/>
                  </a:cubicBezTo>
                  <a:cubicBezTo>
                    <a:pt x="269" y="174"/>
                    <a:pt x="269" y="174"/>
                    <a:pt x="269" y="175"/>
                  </a:cubicBezTo>
                  <a:cubicBezTo>
                    <a:pt x="269" y="176"/>
                    <a:pt x="269" y="176"/>
                    <a:pt x="269" y="176"/>
                  </a:cubicBezTo>
                  <a:cubicBezTo>
                    <a:pt x="269" y="176"/>
                    <a:pt x="272" y="178"/>
                    <a:pt x="272" y="177"/>
                  </a:cubicBezTo>
                  <a:cubicBezTo>
                    <a:pt x="272" y="176"/>
                    <a:pt x="272" y="177"/>
                    <a:pt x="272" y="175"/>
                  </a:cubicBezTo>
                  <a:cubicBezTo>
                    <a:pt x="271" y="174"/>
                    <a:pt x="272" y="173"/>
                    <a:pt x="272" y="172"/>
                  </a:cubicBezTo>
                  <a:cubicBezTo>
                    <a:pt x="271" y="171"/>
                    <a:pt x="270" y="169"/>
                    <a:pt x="270" y="168"/>
                  </a:cubicBezTo>
                  <a:cubicBezTo>
                    <a:pt x="270" y="168"/>
                    <a:pt x="271" y="167"/>
                    <a:pt x="272" y="167"/>
                  </a:cubicBezTo>
                  <a:cubicBezTo>
                    <a:pt x="273" y="167"/>
                    <a:pt x="272" y="166"/>
                    <a:pt x="273" y="167"/>
                  </a:cubicBezTo>
                  <a:cubicBezTo>
                    <a:pt x="274" y="168"/>
                    <a:pt x="274" y="169"/>
                    <a:pt x="275" y="169"/>
                  </a:cubicBezTo>
                  <a:cubicBezTo>
                    <a:pt x="276" y="169"/>
                    <a:pt x="276" y="169"/>
                    <a:pt x="276" y="169"/>
                  </a:cubicBezTo>
                  <a:cubicBezTo>
                    <a:pt x="276" y="170"/>
                    <a:pt x="277" y="171"/>
                    <a:pt x="277" y="172"/>
                  </a:cubicBezTo>
                  <a:cubicBezTo>
                    <a:pt x="277" y="173"/>
                    <a:pt x="277" y="173"/>
                    <a:pt x="277" y="174"/>
                  </a:cubicBezTo>
                  <a:cubicBezTo>
                    <a:pt x="277" y="174"/>
                    <a:pt x="279" y="177"/>
                    <a:pt x="279" y="177"/>
                  </a:cubicBezTo>
                  <a:cubicBezTo>
                    <a:pt x="279" y="177"/>
                    <a:pt x="281" y="175"/>
                    <a:pt x="281" y="175"/>
                  </a:cubicBezTo>
                  <a:cubicBezTo>
                    <a:pt x="281" y="174"/>
                    <a:pt x="281" y="173"/>
                    <a:pt x="281" y="173"/>
                  </a:cubicBezTo>
                  <a:cubicBezTo>
                    <a:pt x="281" y="172"/>
                    <a:pt x="281" y="171"/>
                    <a:pt x="281" y="171"/>
                  </a:cubicBezTo>
                  <a:cubicBezTo>
                    <a:pt x="281" y="170"/>
                    <a:pt x="278" y="167"/>
                    <a:pt x="278" y="167"/>
                  </a:cubicBezTo>
                  <a:cubicBezTo>
                    <a:pt x="278" y="167"/>
                    <a:pt x="278" y="166"/>
                    <a:pt x="279" y="165"/>
                  </a:cubicBezTo>
                  <a:cubicBezTo>
                    <a:pt x="279" y="165"/>
                    <a:pt x="280" y="164"/>
                    <a:pt x="282" y="163"/>
                  </a:cubicBezTo>
                  <a:cubicBezTo>
                    <a:pt x="276" y="150"/>
                    <a:pt x="276" y="150"/>
                    <a:pt x="276" y="150"/>
                  </a:cubicBezTo>
                  <a:cubicBezTo>
                    <a:pt x="270" y="147"/>
                    <a:pt x="270" y="147"/>
                    <a:pt x="270" y="147"/>
                  </a:cubicBezTo>
                  <a:cubicBezTo>
                    <a:pt x="266" y="143"/>
                    <a:pt x="266" y="143"/>
                    <a:pt x="266" y="143"/>
                  </a:cubicBezTo>
                  <a:cubicBezTo>
                    <a:pt x="266" y="138"/>
                    <a:pt x="266" y="138"/>
                    <a:pt x="266" y="138"/>
                  </a:cubicBezTo>
                  <a:cubicBezTo>
                    <a:pt x="263" y="134"/>
                    <a:pt x="263" y="134"/>
                    <a:pt x="263" y="134"/>
                  </a:cubicBezTo>
                  <a:cubicBezTo>
                    <a:pt x="263" y="134"/>
                    <a:pt x="264" y="131"/>
                    <a:pt x="264" y="130"/>
                  </a:cubicBezTo>
                  <a:cubicBezTo>
                    <a:pt x="265" y="129"/>
                    <a:pt x="267" y="124"/>
                    <a:pt x="267" y="124"/>
                  </a:cubicBezTo>
                  <a:cubicBezTo>
                    <a:pt x="267" y="124"/>
                    <a:pt x="266" y="120"/>
                    <a:pt x="266" y="119"/>
                  </a:cubicBezTo>
                  <a:cubicBezTo>
                    <a:pt x="266" y="118"/>
                    <a:pt x="267" y="113"/>
                    <a:pt x="267" y="113"/>
                  </a:cubicBezTo>
                  <a:cubicBezTo>
                    <a:pt x="266" y="108"/>
                    <a:pt x="266" y="108"/>
                    <a:pt x="266" y="108"/>
                  </a:cubicBezTo>
                  <a:cubicBezTo>
                    <a:pt x="254" y="94"/>
                    <a:pt x="254" y="94"/>
                    <a:pt x="254" y="94"/>
                  </a:cubicBezTo>
                  <a:cubicBezTo>
                    <a:pt x="255" y="88"/>
                    <a:pt x="255" y="88"/>
                    <a:pt x="255" y="88"/>
                  </a:cubicBezTo>
                  <a:cubicBezTo>
                    <a:pt x="255" y="88"/>
                    <a:pt x="255" y="88"/>
                    <a:pt x="255" y="88"/>
                  </a:cubicBezTo>
                  <a:close/>
                  <a:moveTo>
                    <a:pt x="165" y="710"/>
                  </a:moveTo>
                  <a:cubicBezTo>
                    <a:pt x="165" y="710"/>
                    <a:pt x="165" y="710"/>
                    <a:pt x="165" y="710"/>
                  </a:cubicBezTo>
                  <a:cubicBezTo>
                    <a:pt x="166" y="702"/>
                    <a:pt x="166" y="702"/>
                    <a:pt x="166" y="702"/>
                  </a:cubicBezTo>
                  <a:cubicBezTo>
                    <a:pt x="166" y="702"/>
                    <a:pt x="164" y="699"/>
                    <a:pt x="164" y="699"/>
                  </a:cubicBezTo>
                  <a:cubicBezTo>
                    <a:pt x="164" y="698"/>
                    <a:pt x="163" y="696"/>
                    <a:pt x="163" y="693"/>
                  </a:cubicBezTo>
                  <a:cubicBezTo>
                    <a:pt x="164" y="690"/>
                    <a:pt x="164" y="689"/>
                    <a:pt x="165" y="687"/>
                  </a:cubicBezTo>
                  <a:cubicBezTo>
                    <a:pt x="165" y="685"/>
                    <a:pt x="167" y="684"/>
                    <a:pt x="167" y="682"/>
                  </a:cubicBezTo>
                  <a:cubicBezTo>
                    <a:pt x="167" y="679"/>
                    <a:pt x="167" y="678"/>
                    <a:pt x="168" y="676"/>
                  </a:cubicBezTo>
                  <a:cubicBezTo>
                    <a:pt x="168" y="674"/>
                    <a:pt x="169" y="672"/>
                    <a:pt x="170" y="672"/>
                  </a:cubicBezTo>
                  <a:cubicBezTo>
                    <a:pt x="170" y="671"/>
                    <a:pt x="172" y="667"/>
                    <a:pt x="172" y="667"/>
                  </a:cubicBezTo>
                  <a:cubicBezTo>
                    <a:pt x="173" y="662"/>
                    <a:pt x="173" y="662"/>
                    <a:pt x="173" y="662"/>
                  </a:cubicBezTo>
                  <a:cubicBezTo>
                    <a:pt x="173" y="662"/>
                    <a:pt x="175" y="657"/>
                    <a:pt x="175" y="656"/>
                  </a:cubicBezTo>
                  <a:cubicBezTo>
                    <a:pt x="175" y="655"/>
                    <a:pt x="174" y="651"/>
                    <a:pt x="174" y="650"/>
                  </a:cubicBezTo>
                  <a:cubicBezTo>
                    <a:pt x="175" y="649"/>
                    <a:pt x="177" y="647"/>
                    <a:pt x="177" y="647"/>
                  </a:cubicBezTo>
                  <a:cubicBezTo>
                    <a:pt x="180" y="647"/>
                    <a:pt x="180" y="647"/>
                    <a:pt x="180" y="647"/>
                  </a:cubicBezTo>
                  <a:cubicBezTo>
                    <a:pt x="180" y="647"/>
                    <a:pt x="180" y="650"/>
                    <a:pt x="179" y="651"/>
                  </a:cubicBezTo>
                  <a:cubicBezTo>
                    <a:pt x="178" y="651"/>
                    <a:pt x="177" y="652"/>
                    <a:pt x="177" y="652"/>
                  </a:cubicBezTo>
                  <a:cubicBezTo>
                    <a:pt x="177" y="653"/>
                    <a:pt x="179" y="655"/>
                    <a:pt x="179" y="655"/>
                  </a:cubicBezTo>
                  <a:cubicBezTo>
                    <a:pt x="179" y="659"/>
                    <a:pt x="179" y="659"/>
                    <a:pt x="179" y="659"/>
                  </a:cubicBezTo>
                  <a:cubicBezTo>
                    <a:pt x="177" y="663"/>
                    <a:pt x="177" y="663"/>
                    <a:pt x="177" y="663"/>
                  </a:cubicBezTo>
                  <a:cubicBezTo>
                    <a:pt x="175" y="668"/>
                    <a:pt x="175" y="668"/>
                    <a:pt x="175" y="668"/>
                  </a:cubicBezTo>
                  <a:cubicBezTo>
                    <a:pt x="175" y="673"/>
                    <a:pt x="175" y="673"/>
                    <a:pt x="175" y="673"/>
                  </a:cubicBezTo>
                  <a:cubicBezTo>
                    <a:pt x="174" y="676"/>
                    <a:pt x="174" y="676"/>
                    <a:pt x="174" y="676"/>
                  </a:cubicBezTo>
                  <a:cubicBezTo>
                    <a:pt x="173" y="679"/>
                    <a:pt x="173" y="679"/>
                    <a:pt x="173" y="679"/>
                  </a:cubicBezTo>
                  <a:cubicBezTo>
                    <a:pt x="171" y="685"/>
                    <a:pt x="171" y="685"/>
                    <a:pt x="171" y="685"/>
                  </a:cubicBezTo>
                  <a:cubicBezTo>
                    <a:pt x="172" y="690"/>
                    <a:pt x="172" y="690"/>
                    <a:pt x="172" y="690"/>
                  </a:cubicBezTo>
                  <a:cubicBezTo>
                    <a:pt x="169" y="696"/>
                    <a:pt x="169" y="696"/>
                    <a:pt x="169" y="696"/>
                  </a:cubicBezTo>
                  <a:cubicBezTo>
                    <a:pt x="169" y="696"/>
                    <a:pt x="169" y="699"/>
                    <a:pt x="169" y="700"/>
                  </a:cubicBezTo>
                  <a:cubicBezTo>
                    <a:pt x="169" y="701"/>
                    <a:pt x="169" y="707"/>
                    <a:pt x="169" y="707"/>
                  </a:cubicBezTo>
                  <a:cubicBezTo>
                    <a:pt x="169" y="707"/>
                    <a:pt x="169" y="710"/>
                    <a:pt x="168" y="710"/>
                  </a:cubicBezTo>
                  <a:cubicBezTo>
                    <a:pt x="167" y="710"/>
                    <a:pt x="165" y="710"/>
                    <a:pt x="165" y="710"/>
                  </a:cubicBezTo>
                  <a:close/>
                  <a:moveTo>
                    <a:pt x="206" y="649"/>
                  </a:moveTo>
                  <a:cubicBezTo>
                    <a:pt x="206" y="649"/>
                    <a:pt x="206" y="649"/>
                    <a:pt x="206" y="649"/>
                  </a:cubicBezTo>
                  <a:cubicBezTo>
                    <a:pt x="205" y="647"/>
                    <a:pt x="205" y="647"/>
                    <a:pt x="205" y="647"/>
                  </a:cubicBezTo>
                  <a:cubicBezTo>
                    <a:pt x="208" y="646"/>
                    <a:pt x="208" y="646"/>
                    <a:pt x="208" y="646"/>
                  </a:cubicBezTo>
                  <a:cubicBezTo>
                    <a:pt x="208" y="646"/>
                    <a:pt x="207" y="642"/>
                    <a:pt x="207" y="641"/>
                  </a:cubicBezTo>
                  <a:cubicBezTo>
                    <a:pt x="207" y="640"/>
                    <a:pt x="206" y="641"/>
                    <a:pt x="205" y="639"/>
                  </a:cubicBezTo>
                  <a:cubicBezTo>
                    <a:pt x="204" y="638"/>
                    <a:pt x="204" y="635"/>
                    <a:pt x="204" y="635"/>
                  </a:cubicBezTo>
                  <a:cubicBezTo>
                    <a:pt x="204" y="634"/>
                    <a:pt x="205" y="631"/>
                    <a:pt x="205" y="631"/>
                  </a:cubicBezTo>
                  <a:cubicBezTo>
                    <a:pt x="205" y="631"/>
                    <a:pt x="208" y="627"/>
                    <a:pt x="210" y="625"/>
                  </a:cubicBezTo>
                  <a:cubicBezTo>
                    <a:pt x="213" y="622"/>
                    <a:pt x="212" y="622"/>
                    <a:pt x="212" y="620"/>
                  </a:cubicBezTo>
                  <a:cubicBezTo>
                    <a:pt x="211" y="619"/>
                    <a:pt x="213" y="618"/>
                    <a:pt x="213" y="618"/>
                  </a:cubicBezTo>
                  <a:cubicBezTo>
                    <a:pt x="216" y="615"/>
                    <a:pt x="216" y="615"/>
                    <a:pt x="216" y="615"/>
                  </a:cubicBezTo>
                  <a:cubicBezTo>
                    <a:pt x="218" y="610"/>
                    <a:pt x="218" y="610"/>
                    <a:pt x="218" y="610"/>
                  </a:cubicBezTo>
                  <a:cubicBezTo>
                    <a:pt x="218" y="610"/>
                    <a:pt x="221" y="613"/>
                    <a:pt x="221" y="613"/>
                  </a:cubicBezTo>
                  <a:cubicBezTo>
                    <a:pt x="222" y="613"/>
                    <a:pt x="222" y="612"/>
                    <a:pt x="222" y="611"/>
                  </a:cubicBezTo>
                  <a:cubicBezTo>
                    <a:pt x="222" y="610"/>
                    <a:pt x="224" y="610"/>
                    <a:pt x="224" y="610"/>
                  </a:cubicBezTo>
                  <a:cubicBezTo>
                    <a:pt x="225" y="610"/>
                    <a:pt x="228" y="609"/>
                    <a:pt x="228" y="609"/>
                  </a:cubicBezTo>
                  <a:cubicBezTo>
                    <a:pt x="229" y="607"/>
                    <a:pt x="229" y="607"/>
                    <a:pt x="229" y="607"/>
                  </a:cubicBezTo>
                  <a:cubicBezTo>
                    <a:pt x="229" y="607"/>
                    <a:pt x="233" y="606"/>
                    <a:pt x="235" y="607"/>
                  </a:cubicBezTo>
                  <a:cubicBezTo>
                    <a:pt x="236" y="608"/>
                    <a:pt x="234" y="608"/>
                    <a:pt x="234" y="609"/>
                  </a:cubicBezTo>
                  <a:cubicBezTo>
                    <a:pt x="234" y="610"/>
                    <a:pt x="234" y="610"/>
                    <a:pt x="234" y="611"/>
                  </a:cubicBezTo>
                  <a:cubicBezTo>
                    <a:pt x="234" y="612"/>
                    <a:pt x="233" y="613"/>
                    <a:pt x="230" y="613"/>
                  </a:cubicBezTo>
                  <a:cubicBezTo>
                    <a:pt x="227" y="614"/>
                    <a:pt x="229" y="616"/>
                    <a:pt x="229" y="616"/>
                  </a:cubicBezTo>
                  <a:cubicBezTo>
                    <a:pt x="229" y="616"/>
                    <a:pt x="229" y="620"/>
                    <a:pt x="229" y="620"/>
                  </a:cubicBezTo>
                  <a:cubicBezTo>
                    <a:pt x="228" y="621"/>
                    <a:pt x="226" y="623"/>
                    <a:pt x="224" y="623"/>
                  </a:cubicBezTo>
                  <a:cubicBezTo>
                    <a:pt x="223" y="624"/>
                    <a:pt x="223" y="626"/>
                    <a:pt x="223" y="626"/>
                  </a:cubicBezTo>
                  <a:cubicBezTo>
                    <a:pt x="223" y="627"/>
                    <a:pt x="224" y="629"/>
                    <a:pt x="224" y="631"/>
                  </a:cubicBezTo>
                  <a:cubicBezTo>
                    <a:pt x="224" y="632"/>
                    <a:pt x="224" y="632"/>
                    <a:pt x="225" y="634"/>
                  </a:cubicBezTo>
                  <a:cubicBezTo>
                    <a:pt x="225" y="635"/>
                    <a:pt x="227" y="635"/>
                    <a:pt x="228" y="635"/>
                  </a:cubicBezTo>
                  <a:cubicBezTo>
                    <a:pt x="228" y="636"/>
                    <a:pt x="230" y="638"/>
                    <a:pt x="229" y="639"/>
                  </a:cubicBezTo>
                  <a:cubicBezTo>
                    <a:pt x="228" y="640"/>
                    <a:pt x="227" y="641"/>
                    <a:pt x="226" y="641"/>
                  </a:cubicBezTo>
                  <a:cubicBezTo>
                    <a:pt x="226" y="642"/>
                    <a:pt x="224" y="645"/>
                    <a:pt x="224" y="645"/>
                  </a:cubicBezTo>
                  <a:cubicBezTo>
                    <a:pt x="224" y="645"/>
                    <a:pt x="225" y="647"/>
                    <a:pt x="224" y="649"/>
                  </a:cubicBezTo>
                  <a:cubicBezTo>
                    <a:pt x="224" y="651"/>
                    <a:pt x="222" y="650"/>
                    <a:pt x="221" y="651"/>
                  </a:cubicBezTo>
                  <a:cubicBezTo>
                    <a:pt x="221" y="651"/>
                    <a:pt x="218" y="654"/>
                    <a:pt x="218" y="654"/>
                  </a:cubicBezTo>
                  <a:cubicBezTo>
                    <a:pt x="217" y="654"/>
                    <a:pt x="216" y="658"/>
                    <a:pt x="216" y="660"/>
                  </a:cubicBezTo>
                  <a:cubicBezTo>
                    <a:pt x="216" y="661"/>
                    <a:pt x="216" y="663"/>
                    <a:pt x="216" y="664"/>
                  </a:cubicBezTo>
                  <a:cubicBezTo>
                    <a:pt x="216" y="665"/>
                    <a:pt x="216" y="664"/>
                    <a:pt x="214" y="667"/>
                  </a:cubicBezTo>
                  <a:cubicBezTo>
                    <a:pt x="211" y="670"/>
                    <a:pt x="212" y="668"/>
                    <a:pt x="209" y="667"/>
                  </a:cubicBezTo>
                  <a:cubicBezTo>
                    <a:pt x="205" y="667"/>
                    <a:pt x="209" y="666"/>
                    <a:pt x="210" y="664"/>
                  </a:cubicBezTo>
                  <a:cubicBezTo>
                    <a:pt x="211" y="662"/>
                    <a:pt x="212" y="660"/>
                    <a:pt x="212" y="660"/>
                  </a:cubicBezTo>
                  <a:cubicBezTo>
                    <a:pt x="211" y="656"/>
                    <a:pt x="211" y="656"/>
                    <a:pt x="211" y="656"/>
                  </a:cubicBezTo>
                  <a:cubicBezTo>
                    <a:pt x="209" y="653"/>
                    <a:pt x="209" y="653"/>
                    <a:pt x="209" y="653"/>
                  </a:cubicBezTo>
                  <a:lnTo>
                    <a:pt x="206" y="649"/>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69" name="Freeform 96"/>
            <p:cNvSpPr>
              <a:spLocks noEditPoints="1"/>
            </p:cNvSpPr>
            <p:nvPr/>
          </p:nvSpPr>
          <p:spPr bwMode="auto">
            <a:xfrm>
              <a:off x="4686242" y="235948"/>
              <a:ext cx="1226964" cy="1680165"/>
            </a:xfrm>
            <a:custGeom>
              <a:avLst/>
              <a:gdLst>
                <a:gd name="T0" fmla="*/ 383 w 538"/>
                <a:gd name="T1" fmla="*/ 61 h 760"/>
                <a:gd name="T2" fmla="*/ 367 w 538"/>
                <a:gd name="T3" fmla="*/ 127 h 760"/>
                <a:gd name="T4" fmla="*/ 435 w 538"/>
                <a:gd name="T5" fmla="*/ 150 h 760"/>
                <a:gd name="T6" fmla="*/ 438 w 538"/>
                <a:gd name="T7" fmla="*/ 149 h 760"/>
                <a:gd name="T8" fmla="*/ 438 w 538"/>
                <a:gd name="T9" fmla="*/ 148 h 760"/>
                <a:gd name="T10" fmla="*/ 443 w 538"/>
                <a:gd name="T11" fmla="*/ 86 h 760"/>
                <a:gd name="T12" fmla="*/ 500 w 538"/>
                <a:gd name="T13" fmla="*/ 70 h 760"/>
                <a:gd name="T14" fmla="*/ 509 w 538"/>
                <a:gd name="T15" fmla="*/ 106 h 760"/>
                <a:gd name="T16" fmla="*/ 499 w 538"/>
                <a:gd name="T17" fmla="*/ 50 h 760"/>
                <a:gd name="T18" fmla="*/ 468 w 538"/>
                <a:gd name="T19" fmla="*/ 9 h 760"/>
                <a:gd name="T20" fmla="*/ 444 w 538"/>
                <a:gd name="T21" fmla="*/ 21 h 760"/>
                <a:gd name="T22" fmla="*/ 425 w 538"/>
                <a:gd name="T23" fmla="*/ 23 h 760"/>
                <a:gd name="T24" fmla="*/ 400 w 538"/>
                <a:gd name="T25" fmla="*/ 33 h 760"/>
                <a:gd name="T26" fmla="*/ 377 w 538"/>
                <a:gd name="T27" fmla="*/ 69 h 760"/>
                <a:gd name="T28" fmla="*/ 361 w 538"/>
                <a:gd name="T29" fmla="*/ 85 h 760"/>
                <a:gd name="T30" fmla="*/ 328 w 538"/>
                <a:gd name="T31" fmla="*/ 96 h 760"/>
                <a:gd name="T32" fmla="*/ 298 w 538"/>
                <a:gd name="T33" fmla="*/ 115 h 760"/>
                <a:gd name="T34" fmla="*/ 281 w 538"/>
                <a:gd name="T35" fmla="*/ 161 h 760"/>
                <a:gd name="T36" fmla="*/ 241 w 538"/>
                <a:gd name="T37" fmla="*/ 187 h 760"/>
                <a:gd name="T38" fmla="*/ 235 w 538"/>
                <a:gd name="T39" fmla="*/ 201 h 760"/>
                <a:gd name="T40" fmla="*/ 241 w 538"/>
                <a:gd name="T41" fmla="*/ 223 h 760"/>
                <a:gd name="T42" fmla="*/ 235 w 538"/>
                <a:gd name="T43" fmla="*/ 256 h 760"/>
                <a:gd name="T44" fmla="*/ 219 w 538"/>
                <a:gd name="T45" fmla="*/ 306 h 760"/>
                <a:gd name="T46" fmla="*/ 193 w 538"/>
                <a:gd name="T47" fmla="*/ 362 h 760"/>
                <a:gd name="T48" fmla="*/ 174 w 538"/>
                <a:gd name="T49" fmla="*/ 390 h 760"/>
                <a:gd name="T50" fmla="*/ 145 w 538"/>
                <a:gd name="T51" fmla="*/ 436 h 760"/>
                <a:gd name="T52" fmla="*/ 139 w 538"/>
                <a:gd name="T53" fmla="*/ 456 h 760"/>
                <a:gd name="T54" fmla="*/ 97 w 538"/>
                <a:gd name="T55" fmla="*/ 474 h 760"/>
                <a:gd name="T56" fmla="*/ 59 w 538"/>
                <a:gd name="T57" fmla="*/ 500 h 760"/>
                <a:gd name="T58" fmla="*/ 24 w 538"/>
                <a:gd name="T59" fmla="*/ 527 h 760"/>
                <a:gd name="T60" fmla="*/ 14 w 538"/>
                <a:gd name="T61" fmla="*/ 551 h 760"/>
                <a:gd name="T62" fmla="*/ 4 w 538"/>
                <a:gd name="T63" fmla="*/ 599 h 760"/>
                <a:gd name="T64" fmla="*/ 13 w 538"/>
                <a:gd name="T65" fmla="*/ 650 h 760"/>
                <a:gd name="T66" fmla="*/ 22 w 538"/>
                <a:gd name="T67" fmla="*/ 686 h 760"/>
                <a:gd name="T68" fmla="*/ 33 w 538"/>
                <a:gd name="T69" fmla="*/ 742 h 760"/>
                <a:gd name="T70" fmla="*/ 96 w 538"/>
                <a:gd name="T71" fmla="*/ 747 h 760"/>
                <a:gd name="T72" fmla="*/ 173 w 538"/>
                <a:gd name="T73" fmla="*/ 704 h 760"/>
                <a:gd name="T74" fmla="*/ 188 w 538"/>
                <a:gd name="T75" fmla="*/ 671 h 760"/>
                <a:gd name="T76" fmla="*/ 193 w 538"/>
                <a:gd name="T77" fmla="*/ 655 h 760"/>
                <a:gd name="T78" fmla="*/ 193 w 538"/>
                <a:gd name="T79" fmla="*/ 655 h 760"/>
                <a:gd name="T80" fmla="*/ 207 w 538"/>
                <a:gd name="T81" fmla="*/ 644 h 760"/>
                <a:gd name="T82" fmla="*/ 212 w 538"/>
                <a:gd name="T83" fmla="*/ 590 h 760"/>
                <a:gd name="T84" fmla="*/ 213 w 538"/>
                <a:gd name="T85" fmla="*/ 589 h 760"/>
                <a:gd name="T86" fmla="*/ 213 w 538"/>
                <a:gd name="T87" fmla="*/ 586 h 760"/>
                <a:gd name="T88" fmla="*/ 213 w 538"/>
                <a:gd name="T89" fmla="*/ 584 h 760"/>
                <a:gd name="T90" fmla="*/ 214 w 538"/>
                <a:gd name="T91" fmla="*/ 582 h 760"/>
                <a:gd name="T92" fmla="*/ 189 w 538"/>
                <a:gd name="T93" fmla="*/ 510 h 760"/>
                <a:gd name="T94" fmla="*/ 231 w 538"/>
                <a:gd name="T95" fmla="*/ 427 h 760"/>
                <a:gd name="T96" fmla="*/ 240 w 538"/>
                <a:gd name="T97" fmla="*/ 314 h 760"/>
                <a:gd name="T98" fmla="*/ 275 w 538"/>
                <a:gd name="T99" fmla="*/ 228 h 760"/>
                <a:gd name="T100" fmla="*/ 275 w 538"/>
                <a:gd name="T101" fmla="*/ 220 h 760"/>
                <a:gd name="T102" fmla="*/ 275 w 538"/>
                <a:gd name="T103" fmla="*/ 218 h 760"/>
                <a:gd name="T104" fmla="*/ 276 w 538"/>
                <a:gd name="T105" fmla="*/ 217 h 760"/>
                <a:gd name="T106" fmla="*/ 277 w 538"/>
                <a:gd name="T107" fmla="*/ 215 h 760"/>
                <a:gd name="T108" fmla="*/ 302 w 538"/>
                <a:gd name="T109" fmla="*/ 202 h 760"/>
                <a:gd name="T110" fmla="*/ 342 w 538"/>
                <a:gd name="T111" fmla="*/ 142 h 760"/>
                <a:gd name="T112" fmla="*/ 360 w 538"/>
                <a:gd name="T113" fmla="*/ 125 h 760"/>
                <a:gd name="T114" fmla="*/ 361 w 538"/>
                <a:gd name="T115" fmla="*/ 125 h 760"/>
                <a:gd name="T116" fmla="*/ 363 w 538"/>
                <a:gd name="T117" fmla="*/ 125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8" h="760">
                  <a:moveTo>
                    <a:pt x="370" y="57"/>
                  </a:moveTo>
                  <a:cubicBezTo>
                    <a:pt x="368" y="57"/>
                    <a:pt x="365" y="58"/>
                    <a:pt x="365" y="56"/>
                  </a:cubicBezTo>
                  <a:cubicBezTo>
                    <a:pt x="365" y="55"/>
                    <a:pt x="362" y="52"/>
                    <a:pt x="362" y="52"/>
                  </a:cubicBezTo>
                  <a:cubicBezTo>
                    <a:pt x="362" y="51"/>
                    <a:pt x="360" y="49"/>
                    <a:pt x="363" y="48"/>
                  </a:cubicBezTo>
                  <a:cubicBezTo>
                    <a:pt x="365" y="46"/>
                    <a:pt x="372" y="43"/>
                    <a:pt x="373" y="43"/>
                  </a:cubicBezTo>
                  <a:cubicBezTo>
                    <a:pt x="373" y="43"/>
                    <a:pt x="376" y="38"/>
                    <a:pt x="377" y="37"/>
                  </a:cubicBezTo>
                  <a:cubicBezTo>
                    <a:pt x="378" y="37"/>
                    <a:pt x="384" y="37"/>
                    <a:pt x="384" y="37"/>
                  </a:cubicBezTo>
                  <a:cubicBezTo>
                    <a:pt x="384" y="37"/>
                    <a:pt x="385" y="38"/>
                    <a:pt x="387" y="38"/>
                  </a:cubicBezTo>
                  <a:cubicBezTo>
                    <a:pt x="389" y="39"/>
                    <a:pt x="393" y="36"/>
                    <a:pt x="391" y="39"/>
                  </a:cubicBezTo>
                  <a:cubicBezTo>
                    <a:pt x="388" y="41"/>
                    <a:pt x="387" y="42"/>
                    <a:pt x="386" y="42"/>
                  </a:cubicBezTo>
                  <a:cubicBezTo>
                    <a:pt x="385" y="43"/>
                    <a:pt x="380" y="47"/>
                    <a:pt x="380" y="49"/>
                  </a:cubicBezTo>
                  <a:cubicBezTo>
                    <a:pt x="379" y="51"/>
                    <a:pt x="380" y="51"/>
                    <a:pt x="379" y="52"/>
                  </a:cubicBezTo>
                  <a:cubicBezTo>
                    <a:pt x="377" y="53"/>
                    <a:pt x="371" y="56"/>
                    <a:pt x="370" y="57"/>
                  </a:cubicBezTo>
                  <a:close/>
                  <a:moveTo>
                    <a:pt x="383" y="61"/>
                  </a:moveTo>
                  <a:cubicBezTo>
                    <a:pt x="383" y="61"/>
                    <a:pt x="383" y="61"/>
                    <a:pt x="383" y="61"/>
                  </a:cubicBezTo>
                  <a:cubicBezTo>
                    <a:pt x="383" y="61"/>
                    <a:pt x="386" y="62"/>
                    <a:pt x="386" y="61"/>
                  </a:cubicBezTo>
                  <a:cubicBezTo>
                    <a:pt x="386" y="61"/>
                    <a:pt x="387" y="59"/>
                    <a:pt x="387" y="56"/>
                  </a:cubicBezTo>
                  <a:cubicBezTo>
                    <a:pt x="388" y="53"/>
                    <a:pt x="390" y="53"/>
                    <a:pt x="391" y="52"/>
                  </a:cubicBezTo>
                  <a:cubicBezTo>
                    <a:pt x="392" y="51"/>
                    <a:pt x="391" y="51"/>
                    <a:pt x="392" y="49"/>
                  </a:cubicBezTo>
                  <a:cubicBezTo>
                    <a:pt x="392" y="47"/>
                    <a:pt x="391" y="47"/>
                    <a:pt x="389" y="46"/>
                  </a:cubicBezTo>
                  <a:cubicBezTo>
                    <a:pt x="386" y="46"/>
                    <a:pt x="386" y="48"/>
                    <a:pt x="384" y="48"/>
                  </a:cubicBezTo>
                  <a:cubicBezTo>
                    <a:pt x="383" y="49"/>
                    <a:pt x="383" y="51"/>
                    <a:pt x="384" y="52"/>
                  </a:cubicBezTo>
                  <a:cubicBezTo>
                    <a:pt x="384" y="53"/>
                    <a:pt x="382" y="54"/>
                    <a:pt x="380" y="55"/>
                  </a:cubicBezTo>
                  <a:cubicBezTo>
                    <a:pt x="378" y="57"/>
                    <a:pt x="378" y="59"/>
                    <a:pt x="378" y="59"/>
                  </a:cubicBezTo>
                  <a:cubicBezTo>
                    <a:pt x="383" y="61"/>
                    <a:pt x="383" y="61"/>
                    <a:pt x="383" y="61"/>
                  </a:cubicBezTo>
                  <a:close/>
                  <a:moveTo>
                    <a:pt x="363" y="126"/>
                  </a:moveTo>
                  <a:cubicBezTo>
                    <a:pt x="363" y="126"/>
                    <a:pt x="363" y="126"/>
                    <a:pt x="363" y="126"/>
                  </a:cubicBezTo>
                  <a:cubicBezTo>
                    <a:pt x="367" y="127"/>
                    <a:pt x="367" y="127"/>
                    <a:pt x="367" y="127"/>
                  </a:cubicBezTo>
                  <a:cubicBezTo>
                    <a:pt x="374" y="135"/>
                    <a:pt x="374" y="135"/>
                    <a:pt x="374" y="135"/>
                  </a:cubicBezTo>
                  <a:cubicBezTo>
                    <a:pt x="380" y="142"/>
                    <a:pt x="380" y="142"/>
                    <a:pt x="380" y="142"/>
                  </a:cubicBezTo>
                  <a:cubicBezTo>
                    <a:pt x="380" y="142"/>
                    <a:pt x="389" y="149"/>
                    <a:pt x="391" y="150"/>
                  </a:cubicBezTo>
                  <a:cubicBezTo>
                    <a:pt x="393" y="151"/>
                    <a:pt x="404" y="153"/>
                    <a:pt x="405" y="154"/>
                  </a:cubicBezTo>
                  <a:cubicBezTo>
                    <a:pt x="408" y="150"/>
                    <a:pt x="408" y="150"/>
                    <a:pt x="408" y="150"/>
                  </a:cubicBezTo>
                  <a:cubicBezTo>
                    <a:pt x="412" y="147"/>
                    <a:pt x="412" y="147"/>
                    <a:pt x="412" y="147"/>
                  </a:cubicBezTo>
                  <a:cubicBezTo>
                    <a:pt x="411" y="145"/>
                    <a:pt x="411" y="145"/>
                    <a:pt x="411" y="145"/>
                  </a:cubicBezTo>
                  <a:cubicBezTo>
                    <a:pt x="416" y="142"/>
                    <a:pt x="416" y="142"/>
                    <a:pt x="416" y="142"/>
                  </a:cubicBezTo>
                  <a:cubicBezTo>
                    <a:pt x="420" y="145"/>
                    <a:pt x="420" y="145"/>
                    <a:pt x="420" y="145"/>
                  </a:cubicBezTo>
                  <a:cubicBezTo>
                    <a:pt x="430" y="147"/>
                    <a:pt x="430" y="147"/>
                    <a:pt x="430" y="147"/>
                  </a:cubicBezTo>
                  <a:cubicBezTo>
                    <a:pt x="434" y="150"/>
                    <a:pt x="434" y="150"/>
                    <a:pt x="434" y="150"/>
                  </a:cubicBezTo>
                  <a:cubicBezTo>
                    <a:pt x="434" y="150"/>
                    <a:pt x="434" y="150"/>
                    <a:pt x="435" y="150"/>
                  </a:cubicBezTo>
                  <a:cubicBezTo>
                    <a:pt x="435" y="150"/>
                    <a:pt x="435" y="150"/>
                    <a:pt x="435" y="150"/>
                  </a:cubicBezTo>
                  <a:cubicBezTo>
                    <a:pt x="435" y="150"/>
                    <a:pt x="435" y="150"/>
                    <a:pt x="435" y="150"/>
                  </a:cubicBezTo>
                  <a:cubicBezTo>
                    <a:pt x="436" y="149"/>
                    <a:pt x="436" y="149"/>
                    <a:pt x="436" y="149"/>
                  </a:cubicBezTo>
                  <a:cubicBezTo>
                    <a:pt x="436" y="149"/>
                    <a:pt x="436" y="149"/>
                    <a:pt x="436" y="149"/>
                  </a:cubicBezTo>
                  <a:cubicBezTo>
                    <a:pt x="436" y="149"/>
                    <a:pt x="436" y="149"/>
                    <a:pt x="436" y="149"/>
                  </a:cubicBezTo>
                  <a:cubicBezTo>
                    <a:pt x="436" y="149"/>
                    <a:pt x="436" y="149"/>
                    <a:pt x="436" y="149"/>
                  </a:cubicBezTo>
                  <a:cubicBezTo>
                    <a:pt x="436" y="149"/>
                    <a:pt x="437" y="149"/>
                    <a:pt x="437" y="149"/>
                  </a:cubicBezTo>
                  <a:cubicBezTo>
                    <a:pt x="437" y="149"/>
                    <a:pt x="437" y="149"/>
                    <a:pt x="437" y="149"/>
                  </a:cubicBezTo>
                  <a:cubicBezTo>
                    <a:pt x="437" y="149"/>
                    <a:pt x="437" y="149"/>
                    <a:pt x="437" y="149"/>
                  </a:cubicBezTo>
                  <a:cubicBezTo>
                    <a:pt x="437" y="149"/>
                    <a:pt x="437" y="149"/>
                    <a:pt x="437" y="149"/>
                  </a:cubicBezTo>
                  <a:cubicBezTo>
                    <a:pt x="437" y="149"/>
                    <a:pt x="437" y="149"/>
                    <a:pt x="437"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7"/>
                    <a:pt x="438" y="147"/>
                    <a:pt x="438" y="147"/>
                  </a:cubicBezTo>
                  <a:cubicBezTo>
                    <a:pt x="438" y="146"/>
                    <a:pt x="438" y="140"/>
                    <a:pt x="438" y="140"/>
                  </a:cubicBezTo>
                  <a:cubicBezTo>
                    <a:pt x="438" y="140"/>
                    <a:pt x="435" y="138"/>
                    <a:pt x="438" y="136"/>
                  </a:cubicBezTo>
                  <a:cubicBezTo>
                    <a:pt x="441" y="133"/>
                    <a:pt x="445" y="130"/>
                    <a:pt x="445" y="130"/>
                  </a:cubicBezTo>
                  <a:cubicBezTo>
                    <a:pt x="445" y="130"/>
                    <a:pt x="447" y="129"/>
                    <a:pt x="447" y="126"/>
                  </a:cubicBezTo>
                  <a:cubicBezTo>
                    <a:pt x="447" y="123"/>
                    <a:pt x="445" y="115"/>
                    <a:pt x="445" y="115"/>
                  </a:cubicBezTo>
                  <a:cubicBezTo>
                    <a:pt x="445" y="115"/>
                    <a:pt x="443" y="110"/>
                    <a:pt x="443" y="108"/>
                  </a:cubicBezTo>
                  <a:cubicBezTo>
                    <a:pt x="445" y="96"/>
                    <a:pt x="440" y="88"/>
                    <a:pt x="443" y="86"/>
                  </a:cubicBezTo>
                  <a:cubicBezTo>
                    <a:pt x="443" y="86"/>
                    <a:pt x="443" y="86"/>
                    <a:pt x="443" y="86"/>
                  </a:cubicBezTo>
                  <a:cubicBezTo>
                    <a:pt x="443" y="86"/>
                    <a:pt x="443" y="86"/>
                    <a:pt x="443" y="86"/>
                  </a:cubicBezTo>
                  <a:cubicBezTo>
                    <a:pt x="445" y="85"/>
                    <a:pt x="445" y="85"/>
                    <a:pt x="445" y="85"/>
                  </a:cubicBezTo>
                  <a:cubicBezTo>
                    <a:pt x="448" y="83"/>
                    <a:pt x="448" y="83"/>
                    <a:pt x="448" y="83"/>
                  </a:cubicBezTo>
                  <a:cubicBezTo>
                    <a:pt x="448" y="83"/>
                    <a:pt x="448" y="82"/>
                    <a:pt x="448" y="82"/>
                  </a:cubicBezTo>
                  <a:cubicBezTo>
                    <a:pt x="448" y="77"/>
                    <a:pt x="442" y="72"/>
                    <a:pt x="449" y="71"/>
                  </a:cubicBezTo>
                  <a:cubicBezTo>
                    <a:pt x="452" y="69"/>
                    <a:pt x="452" y="69"/>
                    <a:pt x="452" y="69"/>
                  </a:cubicBezTo>
                  <a:cubicBezTo>
                    <a:pt x="461" y="69"/>
                    <a:pt x="461" y="69"/>
                    <a:pt x="461" y="69"/>
                  </a:cubicBezTo>
                  <a:cubicBezTo>
                    <a:pt x="463" y="63"/>
                    <a:pt x="463" y="63"/>
                    <a:pt x="463" y="63"/>
                  </a:cubicBezTo>
                  <a:cubicBezTo>
                    <a:pt x="467" y="59"/>
                    <a:pt x="467" y="59"/>
                    <a:pt x="467" y="59"/>
                  </a:cubicBezTo>
                  <a:cubicBezTo>
                    <a:pt x="470" y="59"/>
                    <a:pt x="474" y="58"/>
                    <a:pt x="476" y="59"/>
                  </a:cubicBezTo>
                  <a:cubicBezTo>
                    <a:pt x="478" y="62"/>
                    <a:pt x="478" y="64"/>
                    <a:pt x="482" y="65"/>
                  </a:cubicBezTo>
                  <a:cubicBezTo>
                    <a:pt x="494" y="69"/>
                    <a:pt x="494" y="69"/>
                    <a:pt x="494" y="69"/>
                  </a:cubicBezTo>
                  <a:cubicBezTo>
                    <a:pt x="500" y="70"/>
                    <a:pt x="500" y="70"/>
                    <a:pt x="500" y="70"/>
                  </a:cubicBezTo>
                  <a:cubicBezTo>
                    <a:pt x="500" y="70"/>
                    <a:pt x="500" y="70"/>
                    <a:pt x="500" y="70"/>
                  </a:cubicBezTo>
                  <a:cubicBezTo>
                    <a:pt x="501" y="70"/>
                    <a:pt x="501" y="70"/>
                    <a:pt x="501" y="70"/>
                  </a:cubicBezTo>
                  <a:cubicBezTo>
                    <a:pt x="501" y="70"/>
                    <a:pt x="501" y="70"/>
                    <a:pt x="501" y="70"/>
                  </a:cubicBezTo>
                  <a:cubicBezTo>
                    <a:pt x="503" y="72"/>
                    <a:pt x="503" y="72"/>
                    <a:pt x="503" y="72"/>
                  </a:cubicBezTo>
                  <a:cubicBezTo>
                    <a:pt x="503" y="72"/>
                    <a:pt x="503" y="72"/>
                    <a:pt x="503" y="72"/>
                  </a:cubicBezTo>
                  <a:cubicBezTo>
                    <a:pt x="503" y="72"/>
                    <a:pt x="503" y="72"/>
                    <a:pt x="503" y="72"/>
                  </a:cubicBezTo>
                  <a:cubicBezTo>
                    <a:pt x="503" y="72"/>
                    <a:pt x="503" y="72"/>
                    <a:pt x="503" y="72"/>
                  </a:cubicBezTo>
                  <a:cubicBezTo>
                    <a:pt x="503" y="74"/>
                    <a:pt x="503" y="76"/>
                    <a:pt x="504" y="77"/>
                  </a:cubicBezTo>
                  <a:cubicBezTo>
                    <a:pt x="504" y="79"/>
                    <a:pt x="505" y="82"/>
                    <a:pt x="505" y="82"/>
                  </a:cubicBezTo>
                  <a:cubicBezTo>
                    <a:pt x="505" y="82"/>
                    <a:pt x="504" y="85"/>
                    <a:pt x="504" y="87"/>
                  </a:cubicBezTo>
                  <a:cubicBezTo>
                    <a:pt x="503" y="88"/>
                    <a:pt x="503" y="91"/>
                    <a:pt x="503" y="92"/>
                  </a:cubicBezTo>
                  <a:cubicBezTo>
                    <a:pt x="503" y="93"/>
                    <a:pt x="503" y="94"/>
                    <a:pt x="503" y="95"/>
                  </a:cubicBezTo>
                  <a:cubicBezTo>
                    <a:pt x="503" y="97"/>
                    <a:pt x="504" y="100"/>
                    <a:pt x="505" y="101"/>
                  </a:cubicBezTo>
                  <a:cubicBezTo>
                    <a:pt x="505" y="102"/>
                    <a:pt x="510" y="105"/>
                    <a:pt x="510" y="105"/>
                  </a:cubicBezTo>
                  <a:cubicBezTo>
                    <a:pt x="510" y="105"/>
                    <a:pt x="510" y="105"/>
                    <a:pt x="509" y="106"/>
                  </a:cubicBezTo>
                  <a:cubicBezTo>
                    <a:pt x="509" y="106"/>
                    <a:pt x="509" y="107"/>
                    <a:pt x="510" y="107"/>
                  </a:cubicBezTo>
                  <a:cubicBezTo>
                    <a:pt x="512" y="107"/>
                    <a:pt x="515" y="106"/>
                    <a:pt x="515" y="106"/>
                  </a:cubicBezTo>
                  <a:cubicBezTo>
                    <a:pt x="515" y="106"/>
                    <a:pt x="515" y="97"/>
                    <a:pt x="514" y="94"/>
                  </a:cubicBezTo>
                  <a:cubicBezTo>
                    <a:pt x="513" y="90"/>
                    <a:pt x="518" y="86"/>
                    <a:pt x="518" y="86"/>
                  </a:cubicBezTo>
                  <a:cubicBezTo>
                    <a:pt x="525" y="79"/>
                    <a:pt x="525" y="79"/>
                    <a:pt x="525" y="79"/>
                  </a:cubicBezTo>
                  <a:cubicBezTo>
                    <a:pt x="524" y="71"/>
                    <a:pt x="524" y="71"/>
                    <a:pt x="524" y="71"/>
                  </a:cubicBezTo>
                  <a:cubicBezTo>
                    <a:pt x="532" y="72"/>
                    <a:pt x="532" y="72"/>
                    <a:pt x="532" y="72"/>
                  </a:cubicBezTo>
                  <a:cubicBezTo>
                    <a:pt x="532" y="72"/>
                    <a:pt x="538" y="69"/>
                    <a:pt x="536" y="65"/>
                  </a:cubicBezTo>
                  <a:cubicBezTo>
                    <a:pt x="534" y="60"/>
                    <a:pt x="532" y="52"/>
                    <a:pt x="530" y="54"/>
                  </a:cubicBezTo>
                  <a:cubicBezTo>
                    <a:pt x="527" y="56"/>
                    <a:pt x="522" y="62"/>
                    <a:pt x="522" y="62"/>
                  </a:cubicBezTo>
                  <a:cubicBezTo>
                    <a:pt x="521" y="52"/>
                    <a:pt x="521" y="52"/>
                    <a:pt x="521" y="52"/>
                  </a:cubicBezTo>
                  <a:cubicBezTo>
                    <a:pt x="513" y="55"/>
                    <a:pt x="513" y="55"/>
                    <a:pt x="513" y="55"/>
                  </a:cubicBezTo>
                  <a:cubicBezTo>
                    <a:pt x="505" y="53"/>
                    <a:pt x="505" y="53"/>
                    <a:pt x="505" y="53"/>
                  </a:cubicBezTo>
                  <a:cubicBezTo>
                    <a:pt x="505" y="53"/>
                    <a:pt x="502" y="49"/>
                    <a:pt x="499" y="50"/>
                  </a:cubicBezTo>
                  <a:cubicBezTo>
                    <a:pt x="496" y="50"/>
                    <a:pt x="491" y="50"/>
                    <a:pt x="491" y="50"/>
                  </a:cubicBezTo>
                  <a:cubicBezTo>
                    <a:pt x="491" y="50"/>
                    <a:pt x="487" y="47"/>
                    <a:pt x="489" y="46"/>
                  </a:cubicBezTo>
                  <a:cubicBezTo>
                    <a:pt x="492" y="46"/>
                    <a:pt x="498" y="47"/>
                    <a:pt x="501" y="46"/>
                  </a:cubicBezTo>
                  <a:cubicBezTo>
                    <a:pt x="503" y="46"/>
                    <a:pt x="519" y="42"/>
                    <a:pt x="519" y="42"/>
                  </a:cubicBezTo>
                  <a:cubicBezTo>
                    <a:pt x="520" y="35"/>
                    <a:pt x="520" y="35"/>
                    <a:pt x="520" y="35"/>
                  </a:cubicBezTo>
                  <a:cubicBezTo>
                    <a:pt x="527" y="29"/>
                    <a:pt x="527" y="29"/>
                    <a:pt x="527" y="29"/>
                  </a:cubicBezTo>
                  <a:cubicBezTo>
                    <a:pt x="515" y="20"/>
                    <a:pt x="515" y="20"/>
                    <a:pt x="515" y="20"/>
                  </a:cubicBezTo>
                  <a:cubicBezTo>
                    <a:pt x="510" y="12"/>
                    <a:pt x="510" y="12"/>
                    <a:pt x="510" y="12"/>
                  </a:cubicBezTo>
                  <a:cubicBezTo>
                    <a:pt x="510" y="12"/>
                    <a:pt x="509" y="9"/>
                    <a:pt x="507" y="9"/>
                  </a:cubicBezTo>
                  <a:cubicBezTo>
                    <a:pt x="504" y="9"/>
                    <a:pt x="496" y="13"/>
                    <a:pt x="496" y="13"/>
                  </a:cubicBezTo>
                  <a:cubicBezTo>
                    <a:pt x="490" y="9"/>
                    <a:pt x="490" y="9"/>
                    <a:pt x="490" y="9"/>
                  </a:cubicBezTo>
                  <a:cubicBezTo>
                    <a:pt x="481" y="10"/>
                    <a:pt x="481" y="10"/>
                    <a:pt x="481" y="10"/>
                  </a:cubicBezTo>
                  <a:cubicBezTo>
                    <a:pt x="468" y="6"/>
                    <a:pt x="468" y="6"/>
                    <a:pt x="468" y="6"/>
                  </a:cubicBezTo>
                  <a:cubicBezTo>
                    <a:pt x="468" y="9"/>
                    <a:pt x="468" y="9"/>
                    <a:pt x="468" y="9"/>
                  </a:cubicBezTo>
                  <a:cubicBezTo>
                    <a:pt x="468" y="9"/>
                    <a:pt x="464" y="8"/>
                    <a:pt x="463" y="6"/>
                  </a:cubicBezTo>
                  <a:cubicBezTo>
                    <a:pt x="463" y="4"/>
                    <a:pt x="463" y="2"/>
                    <a:pt x="463" y="2"/>
                  </a:cubicBezTo>
                  <a:cubicBezTo>
                    <a:pt x="458" y="3"/>
                    <a:pt x="458" y="3"/>
                    <a:pt x="458" y="3"/>
                  </a:cubicBezTo>
                  <a:cubicBezTo>
                    <a:pt x="456" y="3"/>
                    <a:pt x="456" y="3"/>
                    <a:pt x="456" y="3"/>
                  </a:cubicBezTo>
                  <a:cubicBezTo>
                    <a:pt x="450" y="0"/>
                    <a:pt x="450" y="0"/>
                    <a:pt x="450" y="0"/>
                  </a:cubicBezTo>
                  <a:cubicBezTo>
                    <a:pt x="447" y="6"/>
                    <a:pt x="447" y="6"/>
                    <a:pt x="447" y="6"/>
                  </a:cubicBezTo>
                  <a:cubicBezTo>
                    <a:pt x="451" y="13"/>
                    <a:pt x="451" y="13"/>
                    <a:pt x="451" y="13"/>
                  </a:cubicBezTo>
                  <a:cubicBezTo>
                    <a:pt x="447" y="21"/>
                    <a:pt x="447" y="21"/>
                    <a:pt x="447" y="21"/>
                  </a:cubicBezTo>
                  <a:cubicBezTo>
                    <a:pt x="450" y="26"/>
                    <a:pt x="450" y="26"/>
                    <a:pt x="450" y="26"/>
                  </a:cubicBezTo>
                  <a:cubicBezTo>
                    <a:pt x="450" y="33"/>
                    <a:pt x="450" y="33"/>
                    <a:pt x="450" y="33"/>
                  </a:cubicBezTo>
                  <a:cubicBezTo>
                    <a:pt x="446" y="41"/>
                    <a:pt x="446" y="41"/>
                    <a:pt x="446" y="41"/>
                  </a:cubicBezTo>
                  <a:cubicBezTo>
                    <a:pt x="440" y="36"/>
                    <a:pt x="440" y="36"/>
                    <a:pt x="440" y="36"/>
                  </a:cubicBezTo>
                  <a:cubicBezTo>
                    <a:pt x="441" y="29"/>
                    <a:pt x="441" y="29"/>
                    <a:pt x="441" y="29"/>
                  </a:cubicBezTo>
                  <a:cubicBezTo>
                    <a:pt x="444" y="21"/>
                    <a:pt x="444" y="21"/>
                    <a:pt x="444" y="21"/>
                  </a:cubicBezTo>
                  <a:cubicBezTo>
                    <a:pt x="440" y="13"/>
                    <a:pt x="440" y="13"/>
                    <a:pt x="440" y="13"/>
                  </a:cubicBezTo>
                  <a:cubicBezTo>
                    <a:pt x="432" y="20"/>
                    <a:pt x="432" y="20"/>
                    <a:pt x="432" y="20"/>
                  </a:cubicBezTo>
                  <a:cubicBezTo>
                    <a:pt x="432" y="30"/>
                    <a:pt x="432" y="30"/>
                    <a:pt x="432" y="30"/>
                  </a:cubicBezTo>
                  <a:cubicBezTo>
                    <a:pt x="428" y="37"/>
                    <a:pt x="428" y="37"/>
                    <a:pt x="428" y="37"/>
                  </a:cubicBezTo>
                  <a:cubicBezTo>
                    <a:pt x="428" y="46"/>
                    <a:pt x="428" y="46"/>
                    <a:pt x="428" y="46"/>
                  </a:cubicBezTo>
                  <a:cubicBezTo>
                    <a:pt x="426" y="53"/>
                    <a:pt x="426" y="53"/>
                    <a:pt x="426" y="53"/>
                  </a:cubicBezTo>
                  <a:cubicBezTo>
                    <a:pt x="425" y="62"/>
                    <a:pt x="425" y="62"/>
                    <a:pt x="425" y="62"/>
                  </a:cubicBezTo>
                  <a:cubicBezTo>
                    <a:pt x="425" y="62"/>
                    <a:pt x="425" y="64"/>
                    <a:pt x="423" y="64"/>
                  </a:cubicBezTo>
                  <a:cubicBezTo>
                    <a:pt x="421" y="65"/>
                    <a:pt x="417" y="63"/>
                    <a:pt x="417" y="63"/>
                  </a:cubicBezTo>
                  <a:cubicBezTo>
                    <a:pt x="417" y="50"/>
                    <a:pt x="417" y="50"/>
                    <a:pt x="417" y="50"/>
                  </a:cubicBezTo>
                  <a:cubicBezTo>
                    <a:pt x="419" y="43"/>
                    <a:pt x="419" y="43"/>
                    <a:pt x="419" y="43"/>
                  </a:cubicBezTo>
                  <a:cubicBezTo>
                    <a:pt x="422" y="37"/>
                    <a:pt x="422" y="37"/>
                    <a:pt x="422" y="37"/>
                  </a:cubicBezTo>
                  <a:cubicBezTo>
                    <a:pt x="426" y="29"/>
                    <a:pt x="426" y="29"/>
                    <a:pt x="426" y="29"/>
                  </a:cubicBezTo>
                  <a:cubicBezTo>
                    <a:pt x="426" y="29"/>
                    <a:pt x="426" y="24"/>
                    <a:pt x="425" y="23"/>
                  </a:cubicBezTo>
                  <a:cubicBezTo>
                    <a:pt x="425" y="23"/>
                    <a:pt x="423" y="22"/>
                    <a:pt x="424" y="22"/>
                  </a:cubicBezTo>
                  <a:cubicBezTo>
                    <a:pt x="424" y="21"/>
                    <a:pt x="428" y="17"/>
                    <a:pt x="428" y="17"/>
                  </a:cubicBezTo>
                  <a:cubicBezTo>
                    <a:pt x="428" y="17"/>
                    <a:pt x="428" y="14"/>
                    <a:pt x="425" y="12"/>
                  </a:cubicBezTo>
                  <a:cubicBezTo>
                    <a:pt x="423" y="11"/>
                    <a:pt x="421" y="9"/>
                    <a:pt x="419" y="10"/>
                  </a:cubicBezTo>
                  <a:cubicBezTo>
                    <a:pt x="418" y="11"/>
                    <a:pt x="413" y="13"/>
                    <a:pt x="413" y="14"/>
                  </a:cubicBezTo>
                  <a:cubicBezTo>
                    <a:pt x="412" y="15"/>
                    <a:pt x="413" y="17"/>
                    <a:pt x="414" y="18"/>
                  </a:cubicBezTo>
                  <a:cubicBezTo>
                    <a:pt x="415" y="18"/>
                    <a:pt x="416" y="19"/>
                    <a:pt x="417" y="19"/>
                  </a:cubicBezTo>
                  <a:cubicBezTo>
                    <a:pt x="417" y="20"/>
                    <a:pt x="418" y="23"/>
                    <a:pt x="417" y="24"/>
                  </a:cubicBezTo>
                  <a:cubicBezTo>
                    <a:pt x="416" y="25"/>
                    <a:pt x="417" y="28"/>
                    <a:pt x="414" y="27"/>
                  </a:cubicBezTo>
                  <a:cubicBezTo>
                    <a:pt x="412" y="26"/>
                    <a:pt x="406" y="22"/>
                    <a:pt x="406" y="22"/>
                  </a:cubicBezTo>
                  <a:cubicBezTo>
                    <a:pt x="405" y="22"/>
                    <a:pt x="406" y="18"/>
                    <a:pt x="404" y="22"/>
                  </a:cubicBezTo>
                  <a:cubicBezTo>
                    <a:pt x="402" y="25"/>
                    <a:pt x="401" y="26"/>
                    <a:pt x="402" y="28"/>
                  </a:cubicBezTo>
                  <a:cubicBezTo>
                    <a:pt x="403" y="30"/>
                    <a:pt x="404" y="30"/>
                    <a:pt x="404" y="31"/>
                  </a:cubicBezTo>
                  <a:cubicBezTo>
                    <a:pt x="404" y="32"/>
                    <a:pt x="400" y="32"/>
                    <a:pt x="400" y="33"/>
                  </a:cubicBezTo>
                  <a:cubicBezTo>
                    <a:pt x="400" y="34"/>
                    <a:pt x="399" y="35"/>
                    <a:pt x="401" y="37"/>
                  </a:cubicBezTo>
                  <a:cubicBezTo>
                    <a:pt x="403" y="38"/>
                    <a:pt x="405" y="39"/>
                    <a:pt x="405" y="39"/>
                  </a:cubicBezTo>
                  <a:cubicBezTo>
                    <a:pt x="405" y="39"/>
                    <a:pt x="407" y="42"/>
                    <a:pt x="406" y="42"/>
                  </a:cubicBezTo>
                  <a:cubicBezTo>
                    <a:pt x="406" y="43"/>
                    <a:pt x="400" y="42"/>
                    <a:pt x="400" y="43"/>
                  </a:cubicBezTo>
                  <a:cubicBezTo>
                    <a:pt x="400" y="44"/>
                    <a:pt x="400" y="46"/>
                    <a:pt x="400" y="47"/>
                  </a:cubicBezTo>
                  <a:cubicBezTo>
                    <a:pt x="400" y="48"/>
                    <a:pt x="400" y="50"/>
                    <a:pt x="400" y="50"/>
                  </a:cubicBezTo>
                  <a:cubicBezTo>
                    <a:pt x="400" y="51"/>
                    <a:pt x="396" y="51"/>
                    <a:pt x="395" y="52"/>
                  </a:cubicBezTo>
                  <a:cubicBezTo>
                    <a:pt x="393" y="53"/>
                    <a:pt x="392" y="56"/>
                    <a:pt x="392" y="58"/>
                  </a:cubicBezTo>
                  <a:cubicBezTo>
                    <a:pt x="391" y="60"/>
                    <a:pt x="391" y="62"/>
                    <a:pt x="391" y="63"/>
                  </a:cubicBezTo>
                  <a:cubicBezTo>
                    <a:pt x="391" y="64"/>
                    <a:pt x="389" y="66"/>
                    <a:pt x="389" y="66"/>
                  </a:cubicBezTo>
                  <a:cubicBezTo>
                    <a:pt x="389" y="66"/>
                    <a:pt x="389" y="67"/>
                    <a:pt x="387" y="66"/>
                  </a:cubicBezTo>
                  <a:cubicBezTo>
                    <a:pt x="385" y="66"/>
                    <a:pt x="378" y="62"/>
                    <a:pt x="377" y="62"/>
                  </a:cubicBezTo>
                  <a:cubicBezTo>
                    <a:pt x="375" y="62"/>
                    <a:pt x="373" y="63"/>
                    <a:pt x="373" y="65"/>
                  </a:cubicBezTo>
                  <a:cubicBezTo>
                    <a:pt x="373" y="66"/>
                    <a:pt x="376" y="69"/>
                    <a:pt x="377" y="69"/>
                  </a:cubicBezTo>
                  <a:cubicBezTo>
                    <a:pt x="377" y="69"/>
                    <a:pt x="382" y="70"/>
                    <a:pt x="383" y="71"/>
                  </a:cubicBezTo>
                  <a:cubicBezTo>
                    <a:pt x="383" y="72"/>
                    <a:pt x="383" y="79"/>
                    <a:pt x="383" y="79"/>
                  </a:cubicBezTo>
                  <a:cubicBezTo>
                    <a:pt x="383" y="79"/>
                    <a:pt x="387" y="87"/>
                    <a:pt x="380" y="80"/>
                  </a:cubicBezTo>
                  <a:cubicBezTo>
                    <a:pt x="372" y="73"/>
                    <a:pt x="372" y="72"/>
                    <a:pt x="371" y="71"/>
                  </a:cubicBezTo>
                  <a:cubicBezTo>
                    <a:pt x="370" y="71"/>
                    <a:pt x="363" y="69"/>
                    <a:pt x="363" y="69"/>
                  </a:cubicBezTo>
                  <a:cubicBezTo>
                    <a:pt x="363" y="69"/>
                    <a:pt x="362" y="66"/>
                    <a:pt x="361" y="69"/>
                  </a:cubicBezTo>
                  <a:cubicBezTo>
                    <a:pt x="360" y="71"/>
                    <a:pt x="363" y="76"/>
                    <a:pt x="363" y="76"/>
                  </a:cubicBezTo>
                  <a:cubicBezTo>
                    <a:pt x="362" y="75"/>
                    <a:pt x="362" y="75"/>
                    <a:pt x="362" y="75"/>
                  </a:cubicBezTo>
                  <a:cubicBezTo>
                    <a:pt x="362" y="75"/>
                    <a:pt x="359" y="73"/>
                    <a:pt x="357" y="72"/>
                  </a:cubicBezTo>
                  <a:cubicBezTo>
                    <a:pt x="356" y="70"/>
                    <a:pt x="353" y="72"/>
                    <a:pt x="353" y="72"/>
                  </a:cubicBezTo>
                  <a:cubicBezTo>
                    <a:pt x="353" y="72"/>
                    <a:pt x="352" y="73"/>
                    <a:pt x="350" y="75"/>
                  </a:cubicBezTo>
                  <a:cubicBezTo>
                    <a:pt x="349" y="76"/>
                    <a:pt x="345" y="72"/>
                    <a:pt x="349" y="77"/>
                  </a:cubicBezTo>
                  <a:cubicBezTo>
                    <a:pt x="352" y="81"/>
                    <a:pt x="355" y="82"/>
                    <a:pt x="356" y="83"/>
                  </a:cubicBezTo>
                  <a:cubicBezTo>
                    <a:pt x="356" y="83"/>
                    <a:pt x="360" y="84"/>
                    <a:pt x="361" y="85"/>
                  </a:cubicBezTo>
                  <a:cubicBezTo>
                    <a:pt x="362" y="86"/>
                    <a:pt x="362" y="89"/>
                    <a:pt x="362" y="90"/>
                  </a:cubicBezTo>
                  <a:cubicBezTo>
                    <a:pt x="362" y="90"/>
                    <a:pt x="365" y="94"/>
                    <a:pt x="360" y="91"/>
                  </a:cubicBezTo>
                  <a:cubicBezTo>
                    <a:pt x="355" y="87"/>
                    <a:pt x="355" y="86"/>
                    <a:pt x="353" y="86"/>
                  </a:cubicBezTo>
                  <a:cubicBezTo>
                    <a:pt x="352" y="86"/>
                    <a:pt x="350" y="88"/>
                    <a:pt x="350" y="88"/>
                  </a:cubicBezTo>
                  <a:cubicBezTo>
                    <a:pt x="350" y="88"/>
                    <a:pt x="344" y="87"/>
                    <a:pt x="344" y="84"/>
                  </a:cubicBezTo>
                  <a:cubicBezTo>
                    <a:pt x="343" y="81"/>
                    <a:pt x="345" y="76"/>
                    <a:pt x="341" y="77"/>
                  </a:cubicBezTo>
                  <a:cubicBezTo>
                    <a:pt x="336" y="77"/>
                    <a:pt x="335" y="79"/>
                    <a:pt x="335" y="80"/>
                  </a:cubicBezTo>
                  <a:cubicBezTo>
                    <a:pt x="335" y="81"/>
                    <a:pt x="332" y="82"/>
                    <a:pt x="335" y="85"/>
                  </a:cubicBezTo>
                  <a:cubicBezTo>
                    <a:pt x="338" y="88"/>
                    <a:pt x="340" y="90"/>
                    <a:pt x="341" y="90"/>
                  </a:cubicBezTo>
                  <a:cubicBezTo>
                    <a:pt x="341" y="90"/>
                    <a:pt x="347" y="90"/>
                    <a:pt x="344" y="91"/>
                  </a:cubicBezTo>
                  <a:cubicBezTo>
                    <a:pt x="342" y="93"/>
                    <a:pt x="338" y="93"/>
                    <a:pt x="337" y="93"/>
                  </a:cubicBezTo>
                  <a:cubicBezTo>
                    <a:pt x="336" y="93"/>
                    <a:pt x="337" y="92"/>
                    <a:pt x="336" y="93"/>
                  </a:cubicBezTo>
                  <a:cubicBezTo>
                    <a:pt x="334" y="94"/>
                    <a:pt x="329" y="99"/>
                    <a:pt x="329" y="99"/>
                  </a:cubicBezTo>
                  <a:cubicBezTo>
                    <a:pt x="329" y="99"/>
                    <a:pt x="328" y="97"/>
                    <a:pt x="328" y="96"/>
                  </a:cubicBezTo>
                  <a:cubicBezTo>
                    <a:pt x="328" y="95"/>
                    <a:pt x="332" y="93"/>
                    <a:pt x="332" y="91"/>
                  </a:cubicBezTo>
                  <a:cubicBezTo>
                    <a:pt x="332" y="89"/>
                    <a:pt x="330" y="82"/>
                    <a:pt x="330" y="82"/>
                  </a:cubicBezTo>
                  <a:cubicBezTo>
                    <a:pt x="330" y="82"/>
                    <a:pt x="326" y="80"/>
                    <a:pt x="326" y="80"/>
                  </a:cubicBezTo>
                  <a:cubicBezTo>
                    <a:pt x="325" y="79"/>
                    <a:pt x="322" y="77"/>
                    <a:pt x="321" y="78"/>
                  </a:cubicBezTo>
                  <a:cubicBezTo>
                    <a:pt x="320" y="79"/>
                    <a:pt x="318" y="82"/>
                    <a:pt x="320" y="84"/>
                  </a:cubicBezTo>
                  <a:cubicBezTo>
                    <a:pt x="322" y="87"/>
                    <a:pt x="324" y="89"/>
                    <a:pt x="323" y="89"/>
                  </a:cubicBezTo>
                  <a:cubicBezTo>
                    <a:pt x="321" y="90"/>
                    <a:pt x="320" y="91"/>
                    <a:pt x="319" y="90"/>
                  </a:cubicBezTo>
                  <a:cubicBezTo>
                    <a:pt x="318" y="90"/>
                    <a:pt x="316" y="88"/>
                    <a:pt x="313" y="89"/>
                  </a:cubicBezTo>
                  <a:cubicBezTo>
                    <a:pt x="310" y="90"/>
                    <a:pt x="307" y="96"/>
                    <a:pt x="307" y="96"/>
                  </a:cubicBezTo>
                  <a:cubicBezTo>
                    <a:pt x="307" y="96"/>
                    <a:pt x="310" y="102"/>
                    <a:pt x="311" y="103"/>
                  </a:cubicBezTo>
                  <a:cubicBezTo>
                    <a:pt x="312" y="103"/>
                    <a:pt x="313" y="105"/>
                    <a:pt x="313" y="107"/>
                  </a:cubicBezTo>
                  <a:cubicBezTo>
                    <a:pt x="312" y="109"/>
                    <a:pt x="313" y="106"/>
                    <a:pt x="311" y="107"/>
                  </a:cubicBezTo>
                  <a:cubicBezTo>
                    <a:pt x="308" y="108"/>
                    <a:pt x="307" y="109"/>
                    <a:pt x="305" y="109"/>
                  </a:cubicBezTo>
                  <a:cubicBezTo>
                    <a:pt x="303" y="109"/>
                    <a:pt x="298" y="115"/>
                    <a:pt x="298" y="115"/>
                  </a:cubicBezTo>
                  <a:cubicBezTo>
                    <a:pt x="301" y="119"/>
                    <a:pt x="301" y="119"/>
                    <a:pt x="301" y="119"/>
                  </a:cubicBezTo>
                  <a:cubicBezTo>
                    <a:pt x="301" y="119"/>
                    <a:pt x="293" y="122"/>
                    <a:pt x="291" y="123"/>
                  </a:cubicBezTo>
                  <a:cubicBezTo>
                    <a:pt x="290" y="123"/>
                    <a:pt x="294" y="122"/>
                    <a:pt x="289" y="123"/>
                  </a:cubicBezTo>
                  <a:cubicBezTo>
                    <a:pt x="285" y="125"/>
                    <a:pt x="282" y="129"/>
                    <a:pt x="281" y="131"/>
                  </a:cubicBezTo>
                  <a:cubicBezTo>
                    <a:pt x="281" y="132"/>
                    <a:pt x="277" y="132"/>
                    <a:pt x="277" y="135"/>
                  </a:cubicBezTo>
                  <a:cubicBezTo>
                    <a:pt x="277" y="137"/>
                    <a:pt x="278" y="141"/>
                    <a:pt x="277" y="142"/>
                  </a:cubicBezTo>
                  <a:cubicBezTo>
                    <a:pt x="277" y="143"/>
                    <a:pt x="277" y="143"/>
                    <a:pt x="277" y="145"/>
                  </a:cubicBezTo>
                  <a:cubicBezTo>
                    <a:pt x="277" y="147"/>
                    <a:pt x="276" y="149"/>
                    <a:pt x="279" y="149"/>
                  </a:cubicBezTo>
                  <a:cubicBezTo>
                    <a:pt x="282" y="149"/>
                    <a:pt x="286" y="147"/>
                    <a:pt x="287" y="146"/>
                  </a:cubicBezTo>
                  <a:cubicBezTo>
                    <a:pt x="287" y="145"/>
                    <a:pt x="288" y="141"/>
                    <a:pt x="289" y="143"/>
                  </a:cubicBezTo>
                  <a:cubicBezTo>
                    <a:pt x="291" y="144"/>
                    <a:pt x="291" y="148"/>
                    <a:pt x="291" y="148"/>
                  </a:cubicBezTo>
                  <a:cubicBezTo>
                    <a:pt x="291" y="148"/>
                    <a:pt x="291" y="152"/>
                    <a:pt x="291" y="153"/>
                  </a:cubicBezTo>
                  <a:cubicBezTo>
                    <a:pt x="290" y="155"/>
                    <a:pt x="297" y="153"/>
                    <a:pt x="290" y="156"/>
                  </a:cubicBezTo>
                  <a:cubicBezTo>
                    <a:pt x="283" y="160"/>
                    <a:pt x="281" y="160"/>
                    <a:pt x="281" y="161"/>
                  </a:cubicBezTo>
                  <a:cubicBezTo>
                    <a:pt x="281" y="163"/>
                    <a:pt x="285" y="168"/>
                    <a:pt x="280" y="166"/>
                  </a:cubicBezTo>
                  <a:cubicBezTo>
                    <a:pt x="275" y="165"/>
                    <a:pt x="275" y="166"/>
                    <a:pt x="275" y="165"/>
                  </a:cubicBezTo>
                  <a:cubicBezTo>
                    <a:pt x="274" y="164"/>
                    <a:pt x="276" y="170"/>
                    <a:pt x="270" y="161"/>
                  </a:cubicBezTo>
                  <a:cubicBezTo>
                    <a:pt x="264" y="152"/>
                    <a:pt x="264" y="153"/>
                    <a:pt x="264" y="151"/>
                  </a:cubicBezTo>
                  <a:cubicBezTo>
                    <a:pt x="264" y="149"/>
                    <a:pt x="263" y="142"/>
                    <a:pt x="263" y="142"/>
                  </a:cubicBezTo>
                  <a:cubicBezTo>
                    <a:pt x="263" y="142"/>
                    <a:pt x="262" y="135"/>
                    <a:pt x="259" y="138"/>
                  </a:cubicBezTo>
                  <a:cubicBezTo>
                    <a:pt x="255" y="141"/>
                    <a:pt x="255" y="146"/>
                    <a:pt x="255" y="146"/>
                  </a:cubicBezTo>
                  <a:cubicBezTo>
                    <a:pt x="255" y="146"/>
                    <a:pt x="250" y="151"/>
                    <a:pt x="249" y="152"/>
                  </a:cubicBezTo>
                  <a:cubicBezTo>
                    <a:pt x="248" y="152"/>
                    <a:pt x="246" y="152"/>
                    <a:pt x="243" y="154"/>
                  </a:cubicBezTo>
                  <a:cubicBezTo>
                    <a:pt x="241" y="157"/>
                    <a:pt x="234" y="167"/>
                    <a:pt x="234" y="167"/>
                  </a:cubicBezTo>
                  <a:cubicBezTo>
                    <a:pt x="234" y="167"/>
                    <a:pt x="230" y="174"/>
                    <a:pt x="231" y="176"/>
                  </a:cubicBezTo>
                  <a:cubicBezTo>
                    <a:pt x="232" y="178"/>
                    <a:pt x="235" y="181"/>
                    <a:pt x="235" y="181"/>
                  </a:cubicBezTo>
                  <a:cubicBezTo>
                    <a:pt x="235" y="181"/>
                    <a:pt x="236" y="180"/>
                    <a:pt x="236" y="183"/>
                  </a:cubicBezTo>
                  <a:cubicBezTo>
                    <a:pt x="236" y="186"/>
                    <a:pt x="241" y="187"/>
                    <a:pt x="241" y="187"/>
                  </a:cubicBezTo>
                  <a:cubicBezTo>
                    <a:pt x="241" y="187"/>
                    <a:pt x="243" y="188"/>
                    <a:pt x="241" y="190"/>
                  </a:cubicBezTo>
                  <a:cubicBezTo>
                    <a:pt x="238" y="192"/>
                    <a:pt x="230" y="193"/>
                    <a:pt x="230" y="193"/>
                  </a:cubicBezTo>
                  <a:cubicBezTo>
                    <a:pt x="222" y="193"/>
                    <a:pt x="222" y="193"/>
                    <a:pt x="222" y="193"/>
                  </a:cubicBezTo>
                  <a:cubicBezTo>
                    <a:pt x="222" y="193"/>
                    <a:pt x="218" y="198"/>
                    <a:pt x="217" y="198"/>
                  </a:cubicBezTo>
                  <a:cubicBezTo>
                    <a:pt x="215" y="199"/>
                    <a:pt x="212" y="201"/>
                    <a:pt x="211" y="204"/>
                  </a:cubicBezTo>
                  <a:cubicBezTo>
                    <a:pt x="211" y="206"/>
                    <a:pt x="202" y="214"/>
                    <a:pt x="202" y="214"/>
                  </a:cubicBezTo>
                  <a:cubicBezTo>
                    <a:pt x="202" y="214"/>
                    <a:pt x="202" y="217"/>
                    <a:pt x="202" y="218"/>
                  </a:cubicBezTo>
                  <a:cubicBezTo>
                    <a:pt x="202" y="219"/>
                    <a:pt x="198" y="221"/>
                    <a:pt x="200" y="222"/>
                  </a:cubicBezTo>
                  <a:cubicBezTo>
                    <a:pt x="202" y="223"/>
                    <a:pt x="205" y="224"/>
                    <a:pt x="207" y="220"/>
                  </a:cubicBezTo>
                  <a:cubicBezTo>
                    <a:pt x="209" y="217"/>
                    <a:pt x="209" y="212"/>
                    <a:pt x="209" y="212"/>
                  </a:cubicBezTo>
                  <a:cubicBezTo>
                    <a:pt x="209" y="212"/>
                    <a:pt x="211" y="210"/>
                    <a:pt x="213" y="210"/>
                  </a:cubicBezTo>
                  <a:cubicBezTo>
                    <a:pt x="216" y="210"/>
                    <a:pt x="219" y="207"/>
                    <a:pt x="222" y="206"/>
                  </a:cubicBezTo>
                  <a:cubicBezTo>
                    <a:pt x="225" y="206"/>
                    <a:pt x="229" y="201"/>
                    <a:pt x="230" y="201"/>
                  </a:cubicBezTo>
                  <a:cubicBezTo>
                    <a:pt x="232" y="201"/>
                    <a:pt x="231" y="202"/>
                    <a:pt x="235" y="201"/>
                  </a:cubicBezTo>
                  <a:cubicBezTo>
                    <a:pt x="239" y="201"/>
                    <a:pt x="243" y="201"/>
                    <a:pt x="244" y="200"/>
                  </a:cubicBezTo>
                  <a:cubicBezTo>
                    <a:pt x="246" y="199"/>
                    <a:pt x="254" y="204"/>
                    <a:pt x="255" y="205"/>
                  </a:cubicBezTo>
                  <a:cubicBezTo>
                    <a:pt x="255" y="206"/>
                    <a:pt x="248" y="207"/>
                    <a:pt x="251" y="209"/>
                  </a:cubicBezTo>
                  <a:cubicBezTo>
                    <a:pt x="255" y="211"/>
                    <a:pt x="255" y="212"/>
                    <a:pt x="256" y="212"/>
                  </a:cubicBezTo>
                  <a:cubicBezTo>
                    <a:pt x="257" y="212"/>
                    <a:pt x="259" y="211"/>
                    <a:pt x="262" y="210"/>
                  </a:cubicBezTo>
                  <a:cubicBezTo>
                    <a:pt x="264" y="208"/>
                    <a:pt x="260" y="205"/>
                    <a:pt x="266" y="207"/>
                  </a:cubicBezTo>
                  <a:cubicBezTo>
                    <a:pt x="271" y="209"/>
                    <a:pt x="271" y="211"/>
                    <a:pt x="271" y="211"/>
                  </a:cubicBezTo>
                  <a:cubicBezTo>
                    <a:pt x="270" y="213"/>
                    <a:pt x="270" y="213"/>
                    <a:pt x="270" y="213"/>
                  </a:cubicBezTo>
                  <a:cubicBezTo>
                    <a:pt x="266" y="214"/>
                    <a:pt x="266" y="214"/>
                    <a:pt x="266" y="214"/>
                  </a:cubicBezTo>
                  <a:cubicBezTo>
                    <a:pt x="260" y="213"/>
                    <a:pt x="260" y="213"/>
                    <a:pt x="260" y="213"/>
                  </a:cubicBezTo>
                  <a:cubicBezTo>
                    <a:pt x="256" y="215"/>
                    <a:pt x="256" y="215"/>
                    <a:pt x="256" y="215"/>
                  </a:cubicBezTo>
                  <a:cubicBezTo>
                    <a:pt x="256" y="215"/>
                    <a:pt x="255" y="216"/>
                    <a:pt x="254" y="216"/>
                  </a:cubicBezTo>
                  <a:cubicBezTo>
                    <a:pt x="254" y="216"/>
                    <a:pt x="245" y="217"/>
                    <a:pt x="245" y="217"/>
                  </a:cubicBezTo>
                  <a:cubicBezTo>
                    <a:pt x="241" y="223"/>
                    <a:pt x="241" y="223"/>
                    <a:pt x="241" y="223"/>
                  </a:cubicBezTo>
                  <a:cubicBezTo>
                    <a:pt x="241" y="223"/>
                    <a:pt x="244" y="227"/>
                    <a:pt x="244" y="227"/>
                  </a:cubicBezTo>
                  <a:cubicBezTo>
                    <a:pt x="245" y="227"/>
                    <a:pt x="251" y="225"/>
                    <a:pt x="251" y="226"/>
                  </a:cubicBezTo>
                  <a:cubicBezTo>
                    <a:pt x="252" y="226"/>
                    <a:pt x="253" y="228"/>
                    <a:pt x="252" y="229"/>
                  </a:cubicBezTo>
                  <a:cubicBezTo>
                    <a:pt x="252" y="230"/>
                    <a:pt x="248" y="233"/>
                    <a:pt x="248" y="233"/>
                  </a:cubicBezTo>
                  <a:cubicBezTo>
                    <a:pt x="246" y="237"/>
                    <a:pt x="246" y="237"/>
                    <a:pt x="246" y="237"/>
                  </a:cubicBezTo>
                  <a:cubicBezTo>
                    <a:pt x="246" y="237"/>
                    <a:pt x="250" y="238"/>
                    <a:pt x="251" y="238"/>
                  </a:cubicBezTo>
                  <a:cubicBezTo>
                    <a:pt x="251" y="238"/>
                    <a:pt x="257" y="238"/>
                    <a:pt x="256" y="239"/>
                  </a:cubicBezTo>
                  <a:cubicBezTo>
                    <a:pt x="256" y="239"/>
                    <a:pt x="247" y="240"/>
                    <a:pt x="247" y="240"/>
                  </a:cubicBezTo>
                  <a:cubicBezTo>
                    <a:pt x="247" y="240"/>
                    <a:pt x="239" y="239"/>
                    <a:pt x="240" y="239"/>
                  </a:cubicBezTo>
                  <a:cubicBezTo>
                    <a:pt x="240" y="240"/>
                    <a:pt x="239" y="242"/>
                    <a:pt x="239" y="243"/>
                  </a:cubicBezTo>
                  <a:cubicBezTo>
                    <a:pt x="239" y="243"/>
                    <a:pt x="237" y="246"/>
                    <a:pt x="237" y="246"/>
                  </a:cubicBezTo>
                  <a:cubicBezTo>
                    <a:pt x="236" y="246"/>
                    <a:pt x="234" y="246"/>
                    <a:pt x="233" y="247"/>
                  </a:cubicBezTo>
                  <a:cubicBezTo>
                    <a:pt x="233" y="248"/>
                    <a:pt x="232" y="250"/>
                    <a:pt x="232" y="252"/>
                  </a:cubicBezTo>
                  <a:cubicBezTo>
                    <a:pt x="232" y="253"/>
                    <a:pt x="235" y="256"/>
                    <a:pt x="235" y="256"/>
                  </a:cubicBezTo>
                  <a:cubicBezTo>
                    <a:pt x="234" y="258"/>
                    <a:pt x="234" y="258"/>
                    <a:pt x="234" y="258"/>
                  </a:cubicBezTo>
                  <a:cubicBezTo>
                    <a:pt x="230" y="262"/>
                    <a:pt x="230" y="262"/>
                    <a:pt x="230" y="262"/>
                  </a:cubicBezTo>
                  <a:cubicBezTo>
                    <a:pt x="230" y="262"/>
                    <a:pt x="228" y="263"/>
                    <a:pt x="228" y="264"/>
                  </a:cubicBezTo>
                  <a:cubicBezTo>
                    <a:pt x="229" y="264"/>
                    <a:pt x="225" y="266"/>
                    <a:pt x="225" y="266"/>
                  </a:cubicBezTo>
                  <a:cubicBezTo>
                    <a:pt x="218" y="270"/>
                    <a:pt x="218" y="270"/>
                    <a:pt x="218" y="270"/>
                  </a:cubicBezTo>
                  <a:cubicBezTo>
                    <a:pt x="218" y="270"/>
                    <a:pt x="219" y="273"/>
                    <a:pt x="219" y="274"/>
                  </a:cubicBezTo>
                  <a:cubicBezTo>
                    <a:pt x="219" y="274"/>
                    <a:pt x="222" y="276"/>
                    <a:pt x="220" y="278"/>
                  </a:cubicBezTo>
                  <a:cubicBezTo>
                    <a:pt x="218" y="279"/>
                    <a:pt x="216" y="280"/>
                    <a:pt x="215" y="281"/>
                  </a:cubicBezTo>
                  <a:cubicBezTo>
                    <a:pt x="215" y="281"/>
                    <a:pt x="213" y="282"/>
                    <a:pt x="213" y="285"/>
                  </a:cubicBezTo>
                  <a:cubicBezTo>
                    <a:pt x="214" y="287"/>
                    <a:pt x="212" y="290"/>
                    <a:pt x="211" y="290"/>
                  </a:cubicBezTo>
                  <a:cubicBezTo>
                    <a:pt x="211" y="290"/>
                    <a:pt x="209" y="291"/>
                    <a:pt x="209" y="294"/>
                  </a:cubicBezTo>
                  <a:cubicBezTo>
                    <a:pt x="210" y="296"/>
                    <a:pt x="209" y="303"/>
                    <a:pt x="209" y="303"/>
                  </a:cubicBezTo>
                  <a:cubicBezTo>
                    <a:pt x="209" y="303"/>
                    <a:pt x="212" y="307"/>
                    <a:pt x="213" y="307"/>
                  </a:cubicBezTo>
                  <a:cubicBezTo>
                    <a:pt x="213" y="307"/>
                    <a:pt x="218" y="305"/>
                    <a:pt x="219" y="306"/>
                  </a:cubicBezTo>
                  <a:cubicBezTo>
                    <a:pt x="221" y="306"/>
                    <a:pt x="224" y="308"/>
                    <a:pt x="224" y="308"/>
                  </a:cubicBezTo>
                  <a:cubicBezTo>
                    <a:pt x="224" y="308"/>
                    <a:pt x="223" y="313"/>
                    <a:pt x="222" y="314"/>
                  </a:cubicBezTo>
                  <a:cubicBezTo>
                    <a:pt x="221" y="314"/>
                    <a:pt x="215" y="315"/>
                    <a:pt x="215" y="315"/>
                  </a:cubicBezTo>
                  <a:cubicBezTo>
                    <a:pt x="215" y="315"/>
                    <a:pt x="212" y="313"/>
                    <a:pt x="211" y="313"/>
                  </a:cubicBezTo>
                  <a:cubicBezTo>
                    <a:pt x="210" y="314"/>
                    <a:pt x="205" y="319"/>
                    <a:pt x="205" y="319"/>
                  </a:cubicBezTo>
                  <a:cubicBezTo>
                    <a:pt x="205" y="319"/>
                    <a:pt x="205" y="322"/>
                    <a:pt x="204" y="322"/>
                  </a:cubicBezTo>
                  <a:cubicBezTo>
                    <a:pt x="202" y="323"/>
                    <a:pt x="201" y="321"/>
                    <a:pt x="201" y="323"/>
                  </a:cubicBezTo>
                  <a:cubicBezTo>
                    <a:pt x="201" y="324"/>
                    <a:pt x="201" y="327"/>
                    <a:pt x="201" y="328"/>
                  </a:cubicBezTo>
                  <a:cubicBezTo>
                    <a:pt x="201" y="330"/>
                    <a:pt x="201" y="333"/>
                    <a:pt x="201" y="333"/>
                  </a:cubicBezTo>
                  <a:cubicBezTo>
                    <a:pt x="201" y="333"/>
                    <a:pt x="199" y="337"/>
                    <a:pt x="198" y="339"/>
                  </a:cubicBezTo>
                  <a:cubicBezTo>
                    <a:pt x="197" y="341"/>
                    <a:pt x="195" y="346"/>
                    <a:pt x="195" y="347"/>
                  </a:cubicBezTo>
                  <a:cubicBezTo>
                    <a:pt x="196" y="348"/>
                    <a:pt x="198" y="353"/>
                    <a:pt x="198" y="353"/>
                  </a:cubicBezTo>
                  <a:cubicBezTo>
                    <a:pt x="191" y="357"/>
                    <a:pt x="191" y="357"/>
                    <a:pt x="191" y="357"/>
                  </a:cubicBezTo>
                  <a:cubicBezTo>
                    <a:pt x="193" y="362"/>
                    <a:pt x="193" y="362"/>
                    <a:pt x="193" y="362"/>
                  </a:cubicBezTo>
                  <a:cubicBezTo>
                    <a:pt x="193" y="362"/>
                    <a:pt x="194" y="362"/>
                    <a:pt x="194" y="363"/>
                  </a:cubicBezTo>
                  <a:cubicBezTo>
                    <a:pt x="194" y="365"/>
                    <a:pt x="189" y="368"/>
                    <a:pt x="189" y="368"/>
                  </a:cubicBezTo>
                  <a:cubicBezTo>
                    <a:pt x="189" y="368"/>
                    <a:pt x="189" y="373"/>
                    <a:pt x="189" y="374"/>
                  </a:cubicBezTo>
                  <a:cubicBezTo>
                    <a:pt x="189" y="375"/>
                    <a:pt x="184" y="371"/>
                    <a:pt x="184" y="371"/>
                  </a:cubicBezTo>
                  <a:cubicBezTo>
                    <a:pt x="180" y="372"/>
                    <a:pt x="180" y="372"/>
                    <a:pt x="180" y="372"/>
                  </a:cubicBezTo>
                  <a:cubicBezTo>
                    <a:pt x="180" y="376"/>
                    <a:pt x="180" y="376"/>
                    <a:pt x="180" y="376"/>
                  </a:cubicBezTo>
                  <a:cubicBezTo>
                    <a:pt x="178" y="380"/>
                    <a:pt x="178" y="380"/>
                    <a:pt x="178" y="380"/>
                  </a:cubicBezTo>
                  <a:cubicBezTo>
                    <a:pt x="171" y="380"/>
                    <a:pt x="171" y="380"/>
                    <a:pt x="171" y="380"/>
                  </a:cubicBezTo>
                  <a:cubicBezTo>
                    <a:pt x="171" y="380"/>
                    <a:pt x="165" y="384"/>
                    <a:pt x="165" y="384"/>
                  </a:cubicBezTo>
                  <a:cubicBezTo>
                    <a:pt x="166" y="385"/>
                    <a:pt x="163" y="388"/>
                    <a:pt x="166" y="388"/>
                  </a:cubicBezTo>
                  <a:cubicBezTo>
                    <a:pt x="168" y="388"/>
                    <a:pt x="169" y="388"/>
                    <a:pt x="170" y="388"/>
                  </a:cubicBezTo>
                  <a:cubicBezTo>
                    <a:pt x="172" y="387"/>
                    <a:pt x="176" y="385"/>
                    <a:pt x="177" y="385"/>
                  </a:cubicBezTo>
                  <a:cubicBezTo>
                    <a:pt x="178" y="385"/>
                    <a:pt x="181" y="385"/>
                    <a:pt x="179" y="387"/>
                  </a:cubicBezTo>
                  <a:cubicBezTo>
                    <a:pt x="177" y="389"/>
                    <a:pt x="175" y="389"/>
                    <a:pt x="174" y="390"/>
                  </a:cubicBezTo>
                  <a:cubicBezTo>
                    <a:pt x="172" y="391"/>
                    <a:pt x="169" y="391"/>
                    <a:pt x="169" y="394"/>
                  </a:cubicBezTo>
                  <a:cubicBezTo>
                    <a:pt x="169" y="397"/>
                    <a:pt x="168" y="400"/>
                    <a:pt x="168" y="400"/>
                  </a:cubicBezTo>
                  <a:cubicBezTo>
                    <a:pt x="175" y="398"/>
                    <a:pt x="175" y="398"/>
                    <a:pt x="175" y="398"/>
                  </a:cubicBezTo>
                  <a:cubicBezTo>
                    <a:pt x="175" y="398"/>
                    <a:pt x="177" y="397"/>
                    <a:pt x="177" y="400"/>
                  </a:cubicBezTo>
                  <a:cubicBezTo>
                    <a:pt x="178" y="404"/>
                    <a:pt x="175" y="405"/>
                    <a:pt x="173" y="405"/>
                  </a:cubicBezTo>
                  <a:cubicBezTo>
                    <a:pt x="172" y="405"/>
                    <a:pt x="167" y="401"/>
                    <a:pt x="167" y="401"/>
                  </a:cubicBezTo>
                  <a:cubicBezTo>
                    <a:pt x="163" y="404"/>
                    <a:pt x="163" y="404"/>
                    <a:pt x="163" y="404"/>
                  </a:cubicBezTo>
                  <a:cubicBezTo>
                    <a:pt x="163" y="404"/>
                    <a:pt x="162" y="403"/>
                    <a:pt x="158" y="406"/>
                  </a:cubicBezTo>
                  <a:cubicBezTo>
                    <a:pt x="154" y="410"/>
                    <a:pt x="152" y="415"/>
                    <a:pt x="152" y="416"/>
                  </a:cubicBezTo>
                  <a:cubicBezTo>
                    <a:pt x="152" y="417"/>
                    <a:pt x="152" y="419"/>
                    <a:pt x="149" y="421"/>
                  </a:cubicBezTo>
                  <a:cubicBezTo>
                    <a:pt x="147" y="422"/>
                    <a:pt x="144" y="425"/>
                    <a:pt x="144" y="425"/>
                  </a:cubicBezTo>
                  <a:cubicBezTo>
                    <a:pt x="144" y="425"/>
                    <a:pt x="143" y="428"/>
                    <a:pt x="142" y="430"/>
                  </a:cubicBezTo>
                  <a:cubicBezTo>
                    <a:pt x="141" y="432"/>
                    <a:pt x="141" y="432"/>
                    <a:pt x="141" y="432"/>
                  </a:cubicBezTo>
                  <a:cubicBezTo>
                    <a:pt x="145" y="436"/>
                    <a:pt x="145" y="436"/>
                    <a:pt x="145" y="436"/>
                  </a:cubicBezTo>
                  <a:cubicBezTo>
                    <a:pt x="138" y="440"/>
                    <a:pt x="138" y="440"/>
                    <a:pt x="138" y="440"/>
                  </a:cubicBezTo>
                  <a:cubicBezTo>
                    <a:pt x="135" y="442"/>
                    <a:pt x="135" y="442"/>
                    <a:pt x="135" y="442"/>
                  </a:cubicBezTo>
                  <a:cubicBezTo>
                    <a:pt x="135" y="442"/>
                    <a:pt x="129" y="448"/>
                    <a:pt x="133" y="449"/>
                  </a:cubicBezTo>
                  <a:cubicBezTo>
                    <a:pt x="138" y="450"/>
                    <a:pt x="141" y="450"/>
                    <a:pt x="141" y="450"/>
                  </a:cubicBezTo>
                  <a:cubicBezTo>
                    <a:pt x="141" y="450"/>
                    <a:pt x="140" y="456"/>
                    <a:pt x="141" y="456"/>
                  </a:cubicBezTo>
                  <a:cubicBezTo>
                    <a:pt x="142" y="456"/>
                    <a:pt x="151" y="456"/>
                    <a:pt x="151" y="456"/>
                  </a:cubicBezTo>
                  <a:cubicBezTo>
                    <a:pt x="156" y="452"/>
                    <a:pt x="156" y="452"/>
                    <a:pt x="156" y="452"/>
                  </a:cubicBezTo>
                  <a:cubicBezTo>
                    <a:pt x="159" y="450"/>
                    <a:pt x="159" y="450"/>
                    <a:pt x="159" y="450"/>
                  </a:cubicBezTo>
                  <a:cubicBezTo>
                    <a:pt x="161" y="454"/>
                    <a:pt x="161" y="454"/>
                    <a:pt x="161" y="454"/>
                  </a:cubicBezTo>
                  <a:cubicBezTo>
                    <a:pt x="161" y="454"/>
                    <a:pt x="159" y="457"/>
                    <a:pt x="157" y="457"/>
                  </a:cubicBezTo>
                  <a:cubicBezTo>
                    <a:pt x="154" y="457"/>
                    <a:pt x="155" y="457"/>
                    <a:pt x="153" y="459"/>
                  </a:cubicBezTo>
                  <a:cubicBezTo>
                    <a:pt x="150" y="462"/>
                    <a:pt x="149" y="463"/>
                    <a:pt x="147" y="463"/>
                  </a:cubicBezTo>
                  <a:cubicBezTo>
                    <a:pt x="146" y="463"/>
                    <a:pt x="144" y="466"/>
                    <a:pt x="142" y="462"/>
                  </a:cubicBezTo>
                  <a:cubicBezTo>
                    <a:pt x="141" y="459"/>
                    <a:pt x="139" y="456"/>
                    <a:pt x="139" y="456"/>
                  </a:cubicBezTo>
                  <a:cubicBezTo>
                    <a:pt x="130" y="452"/>
                    <a:pt x="130" y="452"/>
                    <a:pt x="130" y="452"/>
                  </a:cubicBezTo>
                  <a:cubicBezTo>
                    <a:pt x="128" y="453"/>
                    <a:pt x="128" y="453"/>
                    <a:pt x="128" y="453"/>
                  </a:cubicBezTo>
                  <a:cubicBezTo>
                    <a:pt x="128" y="453"/>
                    <a:pt x="127" y="457"/>
                    <a:pt x="126" y="457"/>
                  </a:cubicBezTo>
                  <a:cubicBezTo>
                    <a:pt x="125" y="457"/>
                    <a:pt x="119" y="457"/>
                    <a:pt x="117" y="457"/>
                  </a:cubicBezTo>
                  <a:cubicBezTo>
                    <a:pt x="116" y="457"/>
                    <a:pt x="114" y="457"/>
                    <a:pt x="114" y="456"/>
                  </a:cubicBezTo>
                  <a:cubicBezTo>
                    <a:pt x="113" y="454"/>
                    <a:pt x="114" y="454"/>
                    <a:pt x="113" y="453"/>
                  </a:cubicBezTo>
                  <a:cubicBezTo>
                    <a:pt x="112" y="452"/>
                    <a:pt x="110" y="448"/>
                    <a:pt x="108" y="449"/>
                  </a:cubicBezTo>
                  <a:cubicBezTo>
                    <a:pt x="107" y="449"/>
                    <a:pt x="102" y="451"/>
                    <a:pt x="102" y="451"/>
                  </a:cubicBezTo>
                  <a:cubicBezTo>
                    <a:pt x="101" y="459"/>
                    <a:pt x="101" y="459"/>
                    <a:pt x="101" y="459"/>
                  </a:cubicBezTo>
                  <a:cubicBezTo>
                    <a:pt x="101" y="459"/>
                    <a:pt x="98" y="459"/>
                    <a:pt x="99" y="461"/>
                  </a:cubicBezTo>
                  <a:cubicBezTo>
                    <a:pt x="99" y="463"/>
                    <a:pt x="103" y="465"/>
                    <a:pt x="103" y="465"/>
                  </a:cubicBezTo>
                  <a:cubicBezTo>
                    <a:pt x="103" y="465"/>
                    <a:pt x="105" y="467"/>
                    <a:pt x="105" y="468"/>
                  </a:cubicBezTo>
                  <a:cubicBezTo>
                    <a:pt x="106" y="470"/>
                    <a:pt x="103" y="472"/>
                    <a:pt x="103" y="472"/>
                  </a:cubicBezTo>
                  <a:cubicBezTo>
                    <a:pt x="103" y="472"/>
                    <a:pt x="98" y="472"/>
                    <a:pt x="97" y="474"/>
                  </a:cubicBezTo>
                  <a:cubicBezTo>
                    <a:pt x="97" y="475"/>
                    <a:pt x="98" y="478"/>
                    <a:pt x="97" y="478"/>
                  </a:cubicBezTo>
                  <a:cubicBezTo>
                    <a:pt x="96" y="479"/>
                    <a:pt x="95" y="481"/>
                    <a:pt x="95" y="482"/>
                  </a:cubicBezTo>
                  <a:cubicBezTo>
                    <a:pt x="95" y="482"/>
                    <a:pt x="97" y="487"/>
                    <a:pt x="97" y="487"/>
                  </a:cubicBezTo>
                  <a:cubicBezTo>
                    <a:pt x="97" y="487"/>
                    <a:pt x="97" y="491"/>
                    <a:pt x="95" y="489"/>
                  </a:cubicBezTo>
                  <a:cubicBezTo>
                    <a:pt x="93" y="487"/>
                    <a:pt x="87" y="484"/>
                    <a:pt x="87" y="484"/>
                  </a:cubicBezTo>
                  <a:cubicBezTo>
                    <a:pt x="83" y="481"/>
                    <a:pt x="83" y="481"/>
                    <a:pt x="83" y="481"/>
                  </a:cubicBezTo>
                  <a:cubicBezTo>
                    <a:pt x="83" y="481"/>
                    <a:pt x="79" y="484"/>
                    <a:pt x="78" y="484"/>
                  </a:cubicBezTo>
                  <a:cubicBezTo>
                    <a:pt x="78" y="485"/>
                    <a:pt x="71" y="484"/>
                    <a:pt x="69" y="485"/>
                  </a:cubicBezTo>
                  <a:cubicBezTo>
                    <a:pt x="68" y="486"/>
                    <a:pt x="68" y="487"/>
                    <a:pt x="67" y="489"/>
                  </a:cubicBezTo>
                  <a:cubicBezTo>
                    <a:pt x="65" y="491"/>
                    <a:pt x="62" y="491"/>
                    <a:pt x="65" y="494"/>
                  </a:cubicBezTo>
                  <a:cubicBezTo>
                    <a:pt x="67" y="497"/>
                    <a:pt x="72" y="498"/>
                    <a:pt x="72" y="498"/>
                  </a:cubicBezTo>
                  <a:cubicBezTo>
                    <a:pt x="72" y="498"/>
                    <a:pt x="74" y="499"/>
                    <a:pt x="72" y="502"/>
                  </a:cubicBezTo>
                  <a:cubicBezTo>
                    <a:pt x="70" y="506"/>
                    <a:pt x="66" y="503"/>
                    <a:pt x="65" y="503"/>
                  </a:cubicBezTo>
                  <a:cubicBezTo>
                    <a:pt x="64" y="502"/>
                    <a:pt x="60" y="499"/>
                    <a:pt x="59" y="500"/>
                  </a:cubicBezTo>
                  <a:cubicBezTo>
                    <a:pt x="58" y="501"/>
                    <a:pt x="55" y="506"/>
                    <a:pt x="55" y="506"/>
                  </a:cubicBezTo>
                  <a:cubicBezTo>
                    <a:pt x="55" y="506"/>
                    <a:pt x="52" y="507"/>
                    <a:pt x="51" y="506"/>
                  </a:cubicBezTo>
                  <a:cubicBezTo>
                    <a:pt x="50" y="506"/>
                    <a:pt x="47" y="501"/>
                    <a:pt x="46" y="502"/>
                  </a:cubicBezTo>
                  <a:cubicBezTo>
                    <a:pt x="45" y="503"/>
                    <a:pt x="44" y="505"/>
                    <a:pt x="44" y="506"/>
                  </a:cubicBezTo>
                  <a:cubicBezTo>
                    <a:pt x="44" y="507"/>
                    <a:pt x="46" y="509"/>
                    <a:pt x="45" y="510"/>
                  </a:cubicBezTo>
                  <a:cubicBezTo>
                    <a:pt x="45" y="511"/>
                    <a:pt x="40" y="512"/>
                    <a:pt x="39" y="513"/>
                  </a:cubicBezTo>
                  <a:cubicBezTo>
                    <a:pt x="39" y="514"/>
                    <a:pt x="39" y="512"/>
                    <a:pt x="37" y="516"/>
                  </a:cubicBezTo>
                  <a:cubicBezTo>
                    <a:pt x="36" y="520"/>
                    <a:pt x="37" y="520"/>
                    <a:pt x="36" y="520"/>
                  </a:cubicBezTo>
                  <a:cubicBezTo>
                    <a:pt x="34" y="521"/>
                    <a:pt x="30" y="518"/>
                    <a:pt x="30" y="518"/>
                  </a:cubicBezTo>
                  <a:cubicBezTo>
                    <a:pt x="30" y="518"/>
                    <a:pt x="27" y="515"/>
                    <a:pt x="27" y="518"/>
                  </a:cubicBezTo>
                  <a:cubicBezTo>
                    <a:pt x="27" y="522"/>
                    <a:pt x="26" y="526"/>
                    <a:pt x="26" y="526"/>
                  </a:cubicBezTo>
                  <a:cubicBezTo>
                    <a:pt x="29" y="528"/>
                    <a:pt x="29" y="528"/>
                    <a:pt x="29" y="528"/>
                  </a:cubicBezTo>
                  <a:cubicBezTo>
                    <a:pt x="29" y="528"/>
                    <a:pt x="28" y="530"/>
                    <a:pt x="27" y="530"/>
                  </a:cubicBezTo>
                  <a:cubicBezTo>
                    <a:pt x="27" y="530"/>
                    <a:pt x="25" y="529"/>
                    <a:pt x="24" y="527"/>
                  </a:cubicBezTo>
                  <a:cubicBezTo>
                    <a:pt x="23" y="526"/>
                    <a:pt x="24" y="526"/>
                    <a:pt x="21" y="525"/>
                  </a:cubicBezTo>
                  <a:cubicBezTo>
                    <a:pt x="18" y="524"/>
                    <a:pt x="16" y="522"/>
                    <a:pt x="16" y="524"/>
                  </a:cubicBezTo>
                  <a:cubicBezTo>
                    <a:pt x="16" y="525"/>
                    <a:pt x="15" y="527"/>
                    <a:pt x="16" y="528"/>
                  </a:cubicBezTo>
                  <a:cubicBezTo>
                    <a:pt x="17" y="530"/>
                    <a:pt x="19" y="532"/>
                    <a:pt x="19" y="532"/>
                  </a:cubicBezTo>
                  <a:cubicBezTo>
                    <a:pt x="20" y="532"/>
                    <a:pt x="20" y="532"/>
                    <a:pt x="20" y="532"/>
                  </a:cubicBezTo>
                  <a:cubicBezTo>
                    <a:pt x="20" y="532"/>
                    <a:pt x="19" y="535"/>
                    <a:pt x="18" y="535"/>
                  </a:cubicBezTo>
                  <a:cubicBezTo>
                    <a:pt x="17" y="536"/>
                    <a:pt x="16" y="534"/>
                    <a:pt x="15" y="534"/>
                  </a:cubicBezTo>
                  <a:cubicBezTo>
                    <a:pt x="15" y="534"/>
                    <a:pt x="12" y="536"/>
                    <a:pt x="12" y="536"/>
                  </a:cubicBezTo>
                  <a:cubicBezTo>
                    <a:pt x="12" y="536"/>
                    <a:pt x="13" y="538"/>
                    <a:pt x="13" y="539"/>
                  </a:cubicBezTo>
                  <a:cubicBezTo>
                    <a:pt x="13" y="540"/>
                    <a:pt x="10" y="541"/>
                    <a:pt x="10" y="542"/>
                  </a:cubicBezTo>
                  <a:cubicBezTo>
                    <a:pt x="9" y="542"/>
                    <a:pt x="8" y="543"/>
                    <a:pt x="8" y="544"/>
                  </a:cubicBezTo>
                  <a:cubicBezTo>
                    <a:pt x="8" y="545"/>
                    <a:pt x="9" y="548"/>
                    <a:pt x="10" y="547"/>
                  </a:cubicBezTo>
                  <a:cubicBezTo>
                    <a:pt x="11" y="547"/>
                    <a:pt x="16" y="548"/>
                    <a:pt x="16" y="548"/>
                  </a:cubicBezTo>
                  <a:cubicBezTo>
                    <a:pt x="16" y="548"/>
                    <a:pt x="15" y="550"/>
                    <a:pt x="14" y="551"/>
                  </a:cubicBezTo>
                  <a:cubicBezTo>
                    <a:pt x="13" y="551"/>
                    <a:pt x="12" y="553"/>
                    <a:pt x="11" y="554"/>
                  </a:cubicBezTo>
                  <a:cubicBezTo>
                    <a:pt x="10" y="556"/>
                    <a:pt x="12" y="560"/>
                    <a:pt x="14" y="561"/>
                  </a:cubicBezTo>
                  <a:cubicBezTo>
                    <a:pt x="17" y="562"/>
                    <a:pt x="20" y="562"/>
                    <a:pt x="20" y="564"/>
                  </a:cubicBezTo>
                  <a:cubicBezTo>
                    <a:pt x="19" y="565"/>
                    <a:pt x="14" y="569"/>
                    <a:pt x="13" y="570"/>
                  </a:cubicBezTo>
                  <a:cubicBezTo>
                    <a:pt x="12" y="570"/>
                    <a:pt x="10" y="571"/>
                    <a:pt x="10" y="573"/>
                  </a:cubicBezTo>
                  <a:cubicBezTo>
                    <a:pt x="10" y="575"/>
                    <a:pt x="10" y="576"/>
                    <a:pt x="8" y="577"/>
                  </a:cubicBezTo>
                  <a:cubicBezTo>
                    <a:pt x="6" y="578"/>
                    <a:pt x="5" y="577"/>
                    <a:pt x="5" y="580"/>
                  </a:cubicBezTo>
                  <a:cubicBezTo>
                    <a:pt x="5" y="582"/>
                    <a:pt x="6" y="583"/>
                    <a:pt x="7" y="583"/>
                  </a:cubicBezTo>
                  <a:cubicBezTo>
                    <a:pt x="8" y="583"/>
                    <a:pt x="8" y="583"/>
                    <a:pt x="8" y="583"/>
                  </a:cubicBezTo>
                  <a:cubicBezTo>
                    <a:pt x="16" y="582"/>
                    <a:pt x="16" y="582"/>
                    <a:pt x="16" y="582"/>
                  </a:cubicBezTo>
                  <a:cubicBezTo>
                    <a:pt x="16" y="582"/>
                    <a:pt x="15" y="585"/>
                    <a:pt x="15" y="586"/>
                  </a:cubicBezTo>
                  <a:cubicBezTo>
                    <a:pt x="15" y="587"/>
                    <a:pt x="9" y="593"/>
                    <a:pt x="9" y="593"/>
                  </a:cubicBezTo>
                  <a:cubicBezTo>
                    <a:pt x="9" y="593"/>
                    <a:pt x="10" y="596"/>
                    <a:pt x="9" y="596"/>
                  </a:cubicBezTo>
                  <a:cubicBezTo>
                    <a:pt x="7" y="597"/>
                    <a:pt x="5" y="598"/>
                    <a:pt x="4" y="599"/>
                  </a:cubicBezTo>
                  <a:cubicBezTo>
                    <a:pt x="4" y="600"/>
                    <a:pt x="4" y="602"/>
                    <a:pt x="4" y="603"/>
                  </a:cubicBezTo>
                  <a:cubicBezTo>
                    <a:pt x="5" y="605"/>
                    <a:pt x="7" y="608"/>
                    <a:pt x="7" y="609"/>
                  </a:cubicBezTo>
                  <a:cubicBezTo>
                    <a:pt x="8" y="610"/>
                    <a:pt x="6" y="612"/>
                    <a:pt x="6" y="612"/>
                  </a:cubicBezTo>
                  <a:cubicBezTo>
                    <a:pt x="4" y="620"/>
                    <a:pt x="4" y="620"/>
                    <a:pt x="4" y="620"/>
                  </a:cubicBezTo>
                  <a:cubicBezTo>
                    <a:pt x="4" y="620"/>
                    <a:pt x="4" y="624"/>
                    <a:pt x="4" y="625"/>
                  </a:cubicBezTo>
                  <a:cubicBezTo>
                    <a:pt x="4" y="626"/>
                    <a:pt x="0" y="627"/>
                    <a:pt x="2" y="630"/>
                  </a:cubicBezTo>
                  <a:cubicBezTo>
                    <a:pt x="4" y="632"/>
                    <a:pt x="5" y="633"/>
                    <a:pt x="6" y="634"/>
                  </a:cubicBezTo>
                  <a:cubicBezTo>
                    <a:pt x="8" y="634"/>
                    <a:pt x="13" y="634"/>
                    <a:pt x="13" y="635"/>
                  </a:cubicBezTo>
                  <a:cubicBezTo>
                    <a:pt x="13" y="635"/>
                    <a:pt x="13" y="636"/>
                    <a:pt x="10" y="637"/>
                  </a:cubicBezTo>
                  <a:cubicBezTo>
                    <a:pt x="8" y="637"/>
                    <a:pt x="6" y="636"/>
                    <a:pt x="6" y="638"/>
                  </a:cubicBezTo>
                  <a:cubicBezTo>
                    <a:pt x="5" y="639"/>
                    <a:pt x="1" y="645"/>
                    <a:pt x="1" y="645"/>
                  </a:cubicBezTo>
                  <a:cubicBezTo>
                    <a:pt x="6" y="651"/>
                    <a:pt x="6" y="651"/>
                    <a:pt x="6" y="651"/>
                  </a:cubicBezTo>
                  <a:cubicBezTo>
                    <a:pt x="6" y="651"/>
                    <a:pt x="8" y="649"/>
                    <a:pt x="9" y="649"/>
                  </a:cubicBezTo>
                  <a:cubicBezTo>
                    <a:pt x="10" y="648"/>
                    <a:pt x="13" y="649"/>
                    <a:pt x="13" y="650"/>
                  </a:cubicBezTo>
                  <a:cubicBezTo>
                    <a:pt x="13" y="650"/>
                    <a:pt x="11" y="653"/>
                    <a:pt x="10" y="653"/>
                  </a:cubicBezTo>
                  <a:cubicBezTo>
                    <a:pt x="10" y="654"/>
                    <a:pt x="7" y="655"/>
                    <a:pt x="7" y="656"/>
                  </a:cubicBezTo>
                  <a:cubicBezTo>
                    <a:pt x="7" y="656"/>
                    <a:pt x="10" y="660"/>
                    <a:pt x="10" y="660"/>
                  </a:cubicBezTo>
                  <a:cubicBezTo>
                    <a:pt x="10" y="660"/>
                    <a:pt x="12" y="660"/>
                    <a:pt x="12" y="662"/>
                  </a:cubicBezTo>
                  <a:cubicBezTo>
                    <a:pt x="12" y="663"/>
                    <a:pt x="8" y="665"/>
                    <a:pt x="8" y="665"/>
                  </a:cubicBezTo>
                  <a:cubicBezTo>
                    <a:pt x="9" y="668"/>
                    <a:pt x="9" y="668"/>
                    <a:pt x="9" y="668"/>
                  </a:cubicBezTo>
                  <a:cubicBezTo>
                    <a:pt x="6" y="674"/>
                    <a:pt x="6" y="674"/>
                    <a:pt x="6" y="674"/>
                  </a:cubicBezTo>
                  <a:cubicBezTo>
                    <a:pt x="11" y="677"/>
                    <a:pt x="11" y="677"/>
                    <a:pt x="11" y="677"/>
                  </a:cubicBezTo>
                  <a:cubicBezTo>
                    <a:pt x="11" y="677"/>
                    <a:pt x="15" y="677"/>
                    <a:pt x="14" y="680"/>
                  </a:cubicBezTo>
                  <a:cubicBezTo>
                    <a:pt x="12" y="682"/>
                    <a:pt x="9" y="684"/>
                    <a:pt x="9" y="685"/>
                  </a:cubicBezTo>
                  <a:cubicBezTo>
                    <a:pt x="9" y="687"/>
                    <a:pt x="8" y="689"/>
                    <a:pt x="10" y="690"/>
                  </a:cubicBezTo>
                  <a:cubicBezTo>
                    <a:pt x="12" y="690"/>
                    <a:pt x="12" y="691"/>
                    <a:pt x="13" y="690"/>
                  </a:cubicBezTo>
                  <a:cubicBezTo>
                    <a:pt x="15" y="689"/>
                    <a:pt x="17" y="688"/>
                    <a:pt x="17" y="688"/>
                  </a:cubicBezTo>
                  <a:cubicBezTo>
                    <a:pt x="17" y="688"/>
                    <a:pt x="20" y="686"/>
                    <a:pt x="22" y="686"/>
                  </a:cubicBezTo>
                  <a:cubicBezTo>
                    <a:pt x="23" y="686"/>
                    <a:pt x="25" y="687"/>
                    <a:pt x="26" y="688"/>
                  </a:cubicBezTo>
                  <a:cubicBezTo>
                    <a:pt x="26" y="689"/>
                    <a:pt x="26" y="690"/>
                    <a:pt x="27" y="691"/>
                  </a:cubicBezTo>
                  <a:cubicBezTo>
                    <a:pt x="28" y="691"/>
                    <a:pt x="26" y="696"/>
                    <a:pt x="26" y="696"/>
                  </a:cubicBezTo>
                  <a:cubicBezTo>
                    <a:pt x="23" y="700"/>
                    <a:pt x="23" y="700"/>
                    <a:pt x="23" y="700"/>
                  </a:cubicBezTo>
                  <a:cubicBezTo>
                    <a:pt x="23" y="700"/>
                    <a:pt x="26" y="704"/>
                    <a:pt x="25" y="704"/>
                  </a:cubicBezTo>
                  <a:cubicBezTo>
                    <a:pt x="25" y="704"/>
                    <a:pt x="20" y="705"/>
                    <a:pt x="19" y="705"/>
                  </a:cubicBezTo>
                  <a:cubicBezTo>
                    <a:pt x="18" y="705"/>
                    <a:pt x="17" y="704"/>
                    <a:pt x="17" y="706"/>
                  </a:cubicBezTo>
                  <a:cubicBezTo>
                    <a:pt x="16" y="708"/>
                    <a:pt x="13" y="713"/>
                    <a:pt x="13" y="713"/>
                  </a:cubicBezTo>
                  <a:cubicBezTo>
                    <a:pt x="13" y="713"/>
                    <a:pt x="12" y="715"/>
                    <a:pt x="13" y="717"/>
                  </a:cubicBezTo>
                  <a:cubicBezTo>
                    <a:pt x="14" y="719"/>
                    <a:pt x="18" y="726"/>
                    <a:pt x="18" y="726"/>
                  </a:cubicBezTo>
                  <a:cubicBezTo>
                    <a:pt x="18" y="727"/>
                    <a:pt x="20" y="730"/>
                    <a:pt x="23" y="732"/>
                  </a:cubicBezTo>
                  <a:cubicBezTo>
                    <a:pt x="26" y="734"/>
                    <a:pt x="28" y="734"/>
                    <a:pt x="28" y="736"/>
                  </a:cubicBezTo>
                  <a:cubicBezTo>
                    <a:pt x="29" y="738"/>
                    <a:pt x="29" y="738"/>
                    <a:pt x="29" y="738"/>
                  </a:cubicBezTo>
                  <a:cubicBezTo>
                    <a:pt x="33" y="742"/>
                    <a:pt x="33" y="742"/>
                    <a:pt x="33" y="742"/>
                  </a:cubicBezTo>
                  <a:cubicBezTo>
                    <a:pt x="33" y="742"/>
                    <a:pt x="35" y="743"/>
                    <a:pt x="38" y="743"/>
                  </a:cubicBezTo>
                  <a:cubicBezTo>
                    <a:pt x="41" y="744"/>
                    <a:pt x="45" y="744"/>
                    <a:pt x="45" y="745"/>
                  </a:cubicBezTo>
                  <a:cubicBezTo>
                    <a:pt x="46" y="745"/>
                    <a:pt x="42" y="748"/>
                    <a:pt x="42" y="748"/>
                  </a:cubicBezTo>
                  <a:cubicBezTo>
                    <a:pt x="42" y="748"/>
                    <a:pt x="37" y="752"/>
                    <a:pt x="39" y="753"/>
                  </a:cubicBezTo>
                  <a:cubicBezTo>
                    <a:pt x="41" y="754"/>
                    <a:pt x="55" y="757"/>
                    <a:pt x="55" y="757"/>
                  </a:cubicBezTo>
                  <a:cubicBezTo>
                    <a:pt x="55" y="757"/>
                    <a:pt x="57" y="758"/>
                    <a:pt x="57" y="759"/>
                  </a:cubicBezTo>
                  <a:cubicBezTo>
                    <a:pt x="57" y="760"/>
                    <a:pt x="60" y="758"/>
                    <a:pt x="60" y="758"/>
                  </a:cubicBezTo>
                  <a:cubicBezTo>
                    <a:pt x="61" y="757"/>
                    <a:pt x="65" y="759"/>
                    <a:pt x="66" y="759"/>
                  </a:cubicBezTo>
                  <a:cubicBezTo>
                    <a:pt x="66" y="759"/>
                    <a:pt x="72" y="758"/>
                    <a:pt x="72" y="758"/>
                  </a:cubicBezTo>
                  <a:cubicBezTo>
                    <a:pt x="77" y="756"/>
                    <a:pt x="77" y="756"/>
                    <a:pt x="77" y="756"/>
                  </a:cubicBezTo>
                  <a:cubicBezTo>
                    <a:pt x="77" y="756"/>
                    <a:pt x="80" y="751"/>
                    <a:pt x="82" y="752"/>
                  </a:cubicBezTo>
                  <a:cubicBezTo>
                    <a:pt x="85" y="753"/>
                    <a:pt x="84" y="755"/>
                    <a:pt x="86" y="755"/>
                  </a:cubicBezTo>
                  <a:cubicBezTo>
                    <a:pt x="87" y="755"/>
                    <a:pt x="89" y="755"/>
                    <a:pt x="91" y="752"/>
                  </a:cubicBezTo>
                  <a:cubicBezTo>
                    <a:pt x="93" y="750"/>
                    <a:pt x="95" y="748"/>
                    <a:pt x="96" y="747"/>
                  </a:cubicBezTo>
                  <a:cubicBezTo>
                    <a:pt x="97" y="747"/>
                    <a:pt x="109" y="740"/>
                    <a:pt x="109" y="740"/>
                  </a:cubicBezTo>
                  <a:cubicBezTo>
                    <a:pt x="117" y="726"/>
                    <a:pt x="117" y="726"/>
                    <a:pt x="117" y="726"/>
                  </a:cubicBezTo>
                  <a:cubicBezTo>
                    <a:pt x="120" y="716"/>
                    <a:pt x="120" y="716"/>
                    <a:pt x="120" y="716"/>
                  </a:cubicBezTo>
                  <a:cubicBezTo>
                    <a:pt x="120" y="716"/>
                    <a:pt x="124" y="711"/>
                    <a:pt x="127" y="711"/>
                  </a:cubicBezTo>
                  <a:cubicBezTo>
                    <a:pt x="129" y="711"/>
                    <a:pt x="136" y="708"/>
                    <a:pt x="135" y="706"/>
                  </a:cubicBezTo>
                  <a:cubicBezTo>
                    <a:pt x="135" y="703"/>
                    <a:pt x="138" y="702"/>
                    <a:pt x="138" y="706"/>
                  </a:cubicBezTo>
                  <a:cubicBezTo>
                    <a:pt x="139" y="710"/>
                    <a:pt x="138" y="714"/>
                    <a:pt x="140" y="712"/>
                  </a:cubicBezTo>
                  <a:cubicBezTo>
                    <a:pt x="143" y="710"/>
                    <a:pt x="148" y="704"/>
                    <a:pt x="148" y="704"/>
                  </a:cubicBezTo>
                  <a:cubicBezTo>
                    <a:pt x="148" y="704"/>
                    <a:pt x="151" y="701"/>
                    <a:pt x="153" y="700"/>
                  </a:cubicBezTo>
                  <a:cubicBezTo>
                    <a:pt x="155" y="700"/>
                    <a:pt x="158" y="693"/>
                    <a:pt x="158" y="693"/>
                  </a:cubicBezTo>
                  <a:cubicBezTo>
                    <a:pt x="158" y="693"/>
                    <a:pt x="162" y="690"/>
                    <a:pt x="164" y="693"/>
                  </a:cubicBezTo>
                  <a:cubicBezTo>
                    <a:pt x="165" y="697"/>
                    <a:pt x="169" y="702"/>
                    <a:pt x="169" y="704"/>
                  </a:cubicBezTo>
                  <a:cubicBezTo>
                    <a:pt x="169" y="704"/>
                    <a:pt x="171" y="705"/>
                    <a:pt x="173" y="706"/>
                  </a:cubicBezTo>
                  <a:cubicBezTo>
                    <a:pt x="173" y="704"/>
                    <a:pt x="173" y="704"/>
                    <a:pt x="173" y="704"/>
                  </a:cubicBezTo>
                  <a:cubicBezTo>
                    <a:pt x="173" y="698"/>
                    <a:pt x="173" y="698"/>
                    <a:pt x="173" y="698"/>
                  </a:cubicBezTo>
                  <a:cubicBezTo>
                    <a:pt x="173" y="698"/>
                    <a:pt x="180" y="704"/>
                    <a:pt x="180" y="704"/>
                  </a:cubicBezTo>
                  <a:cubicBezTo>
                    <a:pt x="181" y="705"/>
                    <a:pt x="181" y="711"/>
                    <a:pt x="181" y="711"/>
                  </a:cubicBezTo>
                  <a:cubicBezTo>
                    <a:pt x="183" y="711"/>
                    <a:pt x="183" y="711"/>
                    <a:pt x="183" y="711"/>
                  </a:cubicBezTo>
                  <a:cubicBezTo>
                    <a:pt x="183" y="710"/>
                    <a:pt x="183" y="710"/>
                    <a:pt x="183" y="710"/>
                  </a:cubicBezTo>
                  <a:cubicBezTo>
                    <a:pt x="185" y="711"/>
                    <a:pt x="185" y="711"/>
                    <a:pt x="185" y="711"/>
                  </a:cubicBezTo>
                  <a:cubicBezTo>
                    <a:pt x="186" y="710"/>
                    <a:pt x="186" y="710"/>
                    <a:pt x="186" y="710"/>
                  </a:cubicBezTo>
                  <a:cubicBezTo>
                    <a:pt x="187" y="704"/>
                    <a:pt x="187" y="704"/>
                    <a:pt x="187" y="704"/>
                  </a:cubicBezTo>
                  <a:cubicBezTo>
                    <a:pt x="188" y="697"/>
                    <a:pt x="188" y="697"/>
                    <a:pt x="188" y="697"/>
                  </a:cubicBezTo>
                  <a:cubicBezTo>
                    <a:pt x="191" y="691"/>
                    <a:pt x="191" y="691"/>
                    <a:pt x="191" y="691"/>
                  </a:cubicBezTo>
                  <a:cubicBezTo>
                    <a:pt x="191" y="685"/>
                    <a:pt x="191" y="685"/>
                    <a:pt x="191" y="685"/>
                  </a:cubicBezTo>
                  <a:cubicBezTo>
                    <a:pt x="187" y="678"/>
                    <a:pt x="187" y="678"/>
                    <a:pt x="187" y="678"/>
                  </a:cubicBezTo>
                  <a:cubicBezTo>
                    <a:pt x="185" y="672"/>
                    <a:pt x="185" y="672"/>
                    <a:pt x="185" y="672"/>
                  </a:cubicBezTo>
                  <a:cubicBezTo>
                    <a:pt x="188" y="671"/>
                    <a:pt x="188" y="671"/>
                    <a:pt x="188" y="671"/>
                  </a:cubicBezTo>
                  <a:cubicBezTo>
                    <a:pt x="188" y="670"/>
                    <a:pt x="188" y="670"/>
                    <a:pt x="188" y="670"/>
                  </a:cubicBezTo>
                  <a:cubicBezTo>
                    <a:pt x="189" y="670"/>
                    <a:pt x="189" y="670"/>
                    <a:pt x="189" y="670"/>
                  </a:cubicBezTo>
                  <a:cubicBezTo>
                    <a:pt x="191" y="668"/>
                    <a:pt x="191" y="668"/>
                    <a:pt x="191" y="668"/>
                  </a:cubicBezTo>
                  <a:cubicBezTo>
                    <a:pt x="192" y="663"/>
                    <a:pt x="192" y="663"/>
                    <a:pt x="192" y="663"/>
                  </a:cubicBezTo>
                  <a:cubicBezTo>
                    <a:pt x="190" y="661"/>
                    <a:pt x="190" y="661"/>
                    <a:pt x="190" y="661"/>
                  </a:cubicBezTo>
                  <a:cubicBezTo>
                    <a:pt x="190" y="658"/>
                    <a:pt x="190" y="658"/>
                    <a:pt x="190" y="658"/>
                  </a:cubicBezTo>
                  <a:cubicBezTo>
                    <a:pt x="190" y="658"/>
                    <a:pt x="192" y="656"/>
                    <a:pt x="192" y="656"/>
                  </a:cubicBezTo>
                  <a:cubicBezTo>
                    <a:pt x="192" y="656"/>
                    <a:pt x="192" y="656"/>
                    <a:pt x="192" y="656"/>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4" y="655"/>
                    <a:pt x="194" y="655"/>
                    <a:pt x="194" y="655"/>
                  </a:cubicBezTo>
                  <a:cubicBezTo>
                    <a:pt x="194" y="655"/>
                    <a:pt x="194" y="655"/>
                    <a:pt x="194" y="655"/>
                  </a:cubicBezTo>
                  <a:cubicBezTo>
                    <a:pt x="194" y="655"/>
                    <a:pt x="194" y="655"/>
                    <a:pt x="194" y="655"/>
                  </a:cubicBezTo>
                  <a:cubicBezTo>
                    <a:pt x="194" y="655"/>
                    <a:pt x="194" y="655"/>
                    <a:pt x="194" y="655"/>
                  </a:cubicBezTo>
                  <a:cubicBezTo>
                    <a:pt x="194" y="655"/>
                    <a:pt x="195" y="654"/>
                    <a:pt x="195" y="654"/>
                  </a:cubicBezTo>
                  <a:cubicBezTo>
                    <a:pt x="196" y="654"/>
                    <a:pt x="198" y="654"/>
                    <a:pt x="198" y="654"/>
                  </a:cubicBezTo>
                  <a:cubicBezTo>
                    <a:pt x="199" y="654"/>
                    <a:pt x="199" y="654"/>
                    <a:pt x="199" y="654"/>
                  </a:cubicBezTo>
                  <a:cubicBezTo>
                    <a:pt x="201" y="652"/>
                    <a:pt x="201" y="652"/>
                    <a:pt x="201" y="652"/>
                  </a:cubicBezTo>
                  <a:cubicBezTo>
                    <a:pt x="201" y="652"/>
                    <a:pt x="205" y="649"/>
                    <a:pt x="205" y="648"/>
                  </a:cubicBezTo>
                  <a:cubicBezTo>
                    <a:pt x="205" y="647"/>
                    <a:pt x="207" y="644"/>
                    <a:pt x="207" y="644"/>
                  </a:cubicBezTo>
                  <a:cubicBezTo>
                    <a:pt x="207" y="639"/>
                    <a:pt x="207" y="639"/>
                    <a:pt x="207" y="639"/>
                  </a:cubicBezTo>
                  <a:cubicBezTo>
                    <a:pt x="205" y="634"/>
                    <a:pt x="205" y="634"/>
                    <a:pt x="205" y="634"/>
                  </a:cubicBezTo>
                  <a:cubicBezTo>
                    <a:pt x="207" y="631"/>
                    <a:pt x="207" y="631"/>
                    <a:pt x="207" y="631"/>
                  </a:cubicBezTo>
                  <a:cubicBezTo>
                    <a:pt x="210" y="625"/>
                    <a:pt x="210" y="625"/>
                    <a:pt x="210" y="625"/>
                  </a:cubicBezTo>
                  <a:cubicBezTo>
                    <a:pt x="208" y="619"/>
                    <a:pt x="208" y="619"/>
                    <a:pt x="208" y="619"/>
                  </a:cubicBezTo>
                  <a:cubicBezTo>
                    <a:pt x="202" y="612"/>
                    <a:pt x="202" y="612"/>
                    <a:pt x="202" y="612"/>
                  </a:cubicBezTo>
                  <a:cubicBezTo>
                    <a:pt x="199" y="603"/>
                    <a:pt x="199" y="603"/>
                    <a:pt x="199" y="603"/>
                  </a:cubicBezTo>
                  <a:cubicBezTo>
                    <a:pt x="197" y="597"/>
                    <a:pt x="197" y="597"/>
                    <a:pt x="197" y="597"/>
                  </a:cubicBezTo>
                  <a:cubicBezTo>
                    <a:pt x="202" y="592"/>
                    <a:pt x="202" y="592"/>
                    <a:pt x="202" y="592"/>
                  </a:cubicBezTo>
                  <a:cubicBezTo>
                    <a:pt x="203" y="591"/>
                    <a:pt x="203" y="591"/>
                    <a:pt x="203" y="591"/>
                  </a:cubicBezTo>
                  <a:cubicBezTo>
                    <a:pt x="203" y="591"/>
                    <a:pt x="203" y="591"/>
                    <a:pt x="203" y="591"/>
                  </a:cubicBezTo>
                  <a:cubicBezTo>
                    <a:pt x="204" y="591"/>
                    <a:pt x="204" y="591"/>
                    <a:pt x="204" y="591"/>
                  </a:cubicBezTo>
                  <a:cubicBezTo>
                    <a:pt x="207" y="591"/>
                    <a:pt x="207" y="591"/>
                    <a:pt x="207" y="591"/>
                  </a:cubicBezTo>
                  <a:cubicBezTo>
                    <a:pt x="207" y="591"/>
                    <a:pt x="212" y="591"/>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89"/>
                    <a:pt x="212" y="589"/>
                    <a:pt x="212" y="589"/>
                  </a:cubicBezTo>
                  <a:cubicBezTo>
                    <a:pt x="212" y="589"/>
                    <a:pt x="212" y="589"/>
                    <a:pt x="212" y="589"/>
                  </a:cubicBezTo>
                  <a:cubicBezTo>
                    <a:pt x="212" y="589"/>
                    <a:pt x="212" y="589"/>
                    <a:pt x="212" y="589"/>
                  </a:cubicBezTo>
                  <a:cubicBezTo>
                    <a:pt x="212" y="589"/>
                    <a:pt x="212" y="589"/>
                    <a:pt x="212"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4" y="583"/>
                    <a:pt x="214" y="583"/>
                    <a:pt x="214" y="583"/>
                  </a:cubicBezTo>
                  <a:cubicBezTo>
                    <a:pt x="214" y="583"/>
                    <a:pt x="214" y="583"/>
                    <a:pt x="214" y="583"/>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3" y="573"/>
                    <a:pt x="213" y="573"/>
                    <a:pt x="213" y="573"/>
                  </a:cubicBezTo>
                  <a:cubicBezTo>
                    <a:pt x="207" y="568"/>
                    <a:pt x="207" y="568"/>
                    <a:pt x="207" y="568"/>
                  </a:cubicBezTo>
                  <a:cubicBezTo>
                    <a:pt x="200" y="563"/>
                    <a:pt x="200" y="563"/>
                    <a:pt x="200" y="563"/>
                  </a:cubicBezTo>
                  <a:cubicBezTo>
                    <a:pt x="197" y="555"/>
                    <a:pt x="197" y="555"/>
                    <a:pt x="197" y="555"/>
                  </a:cubicBezTo>
                  <a:cubicBezTo>
                    <a:pt x="196" y="524"/>
                    <a:pt x="196" y="524"/>
                    <a:pt x="196" y="524"/>
                  </a:cubicBezTo>
                  <a:cubicBezTo>
                    <a:pt x="196" y="524"/>
                    <a:pt x="189" y="511"/>
                    <a:pt x="189" y="510"/>
                  </a:cubicBezTo>
                  <a:cubicBezTo>
                    <a:pt x="188" y="508"/>
                    <a:pt x="188" y="506"/>
                    <a:pt x="190" y="504"/>
                  </a:cubicBezTo>
                  <a:cubicBezTo>
                    <a:pt x="191" y="503"/>
                    <a:pt x="190" y="501"/>
                    <a:pt x="190" y="501"/>
                  </a:cubicBezTo>
                  <a:cubicBezTo>
                    <a:pt x="189" y="494"/>
                    <a:pt x="189" y="494"/>
                    <a:pt x="189" y="494"/>
                  </a:cubicBezTo>
                  <a:cubicBezTo>
                    <a:pt x="191" y="491"/>
                    <a:pt x="191" y="491"/>
                    <a:pt x="191" y="491"/>
                  </a:cubicBezTo>
                  <a:cubicBezTo>
                    <a:pt x="191" y="485"/>
                    <a:pt x="191" y="485"/>
                    <a:pt x="191" y="485"/>
                  </a:cubicBezTo>
                  <a:cubicBezTo>
                    <a:pt x="187" y="477"/>
                    <a:pt x="187" y="477"/>
                    <a:pt x="187" y="477"/>
                  </a:cubicBezTo>
                  <a:cubicBezTo>
                    <a:pt x="187" y="477"/>
                    <a:pt x="187" y="471"/>
                    <a:pt x="187" y="470"/>
                  </a:cubicBezTo>
                  <a:cubicBezTo>
                    <a:pt x="187" y="468"/>
                    <a:pt x="190" y="464"/>
                    <a:pt x="190" y="464"/>
                  </a:cubicBezTo>
                  <a:cubicBezTo>
                    <a:pt x="191" y="457"/>
                    <a:pt x="191" y="457"/>
                    <a:pt x="191" y="457"/>
                  </a:cubicBezTo>
                  <a:cubicBezTo>
                    <a:pt x="193" y="447"/>
                    <a:pt x="193" y="447"/>
                    <a:pt x="193" y="447"/>
                  </a:cubicBezTo>
                  <a:cubicBezTo>
                    <a:pt x="206" y="430"/>
                    <a:pt x="206" y="430"/>
                    <a:pt x="206" y="430"/>
                  </a:cubicBezTo>
                  <a:cubicBezTo>
                    <a:pt x="209" y="430"/>
                    <a:pt x="209" y="430"/>
                    <a:pt x="209" y="430"/>
                  </a:cubicBezTo>
                  <a:cubicBezTo>
                    <a:pt x="230" y="429"/>
                    <a:pt x="230" y="429"/>
                    <a:pt x="230" y="429"/>
                  </a:cubicBezTo>
                  <a:cubicBezTo>
                    <a:pt x="231" y="427"/>
                    <a:pt x="231" y="427"/>
                    <a:pt x="231" y="427"/>
                  </a:cubicBezTo>
                  <a:cubicBezTo>
                    <a:pt x="232" y="426"/>
                    <a:pt x="232" y="426"/>
                    <a:pt x="232" y="426"/>
                  </a:cubicBezTo>
                  <a:cubicBezTo>
                    <a:pt x="234" y="420"/>
                    <a:pt x="234" y="420"/>
                    <a:pt x="234" y="420"/>
                  </a:cubicBezTo>
                  <a:cubicBezTo>
                    <a:pt x="233" y="404"/>
                    <a:pt x="233" y="404"/>
                    <a:pt x="233" y="404"/>
                  </a:cubicBezTo>
                  <a:cubicBezTo>
                    <a:pt x="224" y="402"/>
                    <a:pt x="224" y="402"/>
                    <a:pt x="224" y="402"/>
                  </a:cubicBezTo>
                  <a:cubicBezTo>
                    <a:pt x="222" y="397"/>
                    <a:pt x="222" y="397"/>
                    <a:pt x="222" y="397"/>
                  </a:cubicBezTo>
                  <a:cubicBezTo>
                    <a:pt x="237" y="371"/>
                    <a:pt x="237" y="371"/>
                    <a:pt x="237" y="371"/>
                  </a:cubicBezTo>
                  <a:cubicBezTo>
                    <a:pt x="236" y="365"/>
                    <a:pt x="236" y="365"/>
                    <a:pt x="236" y="365"/>
                  </a:cubicBezTo>
                  <a:cubicBezTo>
                    <a:pt x="240" y="362"/>
                    <a:pt x="240" y="362"/>
                    <a:pt x="240" y="362"/>
                  </a:cubicBezTo>
                  <a:cubicBezTo>
                    <a:pt x="240" y="362"/>
                    <a:pt x="239" y="358"/>
                    <a:pt x="238" y="356"/>
                  </a:cubicBezTo>
                  <a:cubicBezTo>
                    <a:pt x="237" y="355"/>
                    <a:pt x="239" y="349"/>
                    <a:pt x="239" y="349"/>
                  </a:cubicBezTo>
                  <a:cubicBezTo>
                    <a:pt x="240" y="342"/>
                    <a:pt x="240" y="342"/>
                    <a:pt x="240" y="342"/>
                  </a:cubicBezTo>
                  <a:cubicBezTo>
                    <a:pt x="242" y="334"/>
                    <a:pt x="242" y="334"/>
                    <a:pt x="242" y="334"/>
                  </a:cubicBezTo>
                  <a:cubicBezTo>
                    <a:pt x="237" y="317"/>
                    <a:pt x="237" y="317"/>
                    <a:pt x="237" y="317"/>
                  </a:cubicBezTo>
                  <a:cubicBezTo>
                    <a:pt x="240" y="314"/>
                    <a:pt x="240" y="314"/>
                    <a:pt x="240" y="314"/>
                  </a:cubicBezTo>
                  <a:cubicBezTo>
                    <a:pt x="244" y="314"/>
                    <a:pt x="244" y="314"/>
                    <a:pt x="244" y="314"/>
                  </a:cubicBezTo>
                  <a:cubicBezTo>
                    <a:pt x="245" y="314"/>
                    <a:pt x="247" y="313"/>
                    <a:pt x="249" y="313"/>
                  </a:cubicBezTo>
                  <a:cubicBezTo>
                    <a:pt x="251" y="312"/>
                    <a:pt x="252" y="311"/>
                    <a:pt x="255" y="308"/>
                  </a:cubicBezTo>
                  <a:cubicBezTo>
                    <a:pt x="256" y="306"/>
                    <a:pt x="256" y="306"/>
                    <a:pt x="256" y="306"/>
                  </a:cubicBezTo>
                  <a:cubicBezTo>
                    <a:pt x="257" y="301"/>
                    <a:pt x="257" y="301"/>
                    <a:pt x="257" y="301"/>
                  </a:cubicBezTo>
                  <a:cubicBezTo>
                    <a:pt x="257" y="292"/>
                    <a:pt x="257" y="292"/>
                    <a:pt x="257" y="292"/>
                  </a:cubicBezTo>
                  <a:cubicBezTo>
                    <a:pt x="262" y="279"/>
                    <a:pt x="262" y="279"/>
                    <a:pt x="262" y="279"/>
                  </a:cubicBezTo>
                  <a:cubicBezTo>
                    <a:pt x="262" y="279"/>
                    <a:pt x="270" y="269"/>
                    <a:pt x="271" y="267"/>
                  </a:cubicBezTo>
                  <a:cubicBezTo>
                    <a:pt x="272" y="265"/>
                    <a:pt x="275" y="258"/>
                    <a:pt x="275" y="258"/>
                  </a:cubicBezTo>
                  <a:cubicBezTo>
                    <a:pt x="275" y="258"/>
                    <a:pt x="273" y="250"/>
                    <a:pt x="272" y="248"/>
                  </a:cubicBezTo>
                  <a:cubicBezTo>
                    <a:pt x="270" y="247"/>
                    <a:pt x="267" y="241"/>
                    <a:pt x="267" y="241"/>
                  </a:cubicBezTo>
                  <a:cubicBezTo>
                    <a:pt x="267" y="236"/>
                    <a:pt x="267" y="236"/>
                    <a:pt x="267" y="236"/>
                  </a:cubicBezTo>
                  <a:cubicBezTo>
                    <a:pt x="273" y="232"/>
                    <a:pt x="273" y="232"/>
                    <a:pt x="273" y="232"/>
                  </a:cubicBezTo>
                  <a:cubicBezTo>
                    <a:pt x="275" y="228"/>
                    <a:pt x="275" y="228"/>
                    <a:pt x="275" y="228"/>
                  </a:cubicBezTo>
                  <a:cubicBezTo>
                    <a:pt x="275" y="228"/>
                    <a:pt x="275" y="221"/>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8"/>
                    <a:pt x="275" y="218"/>
                    <a:pt x="275" y="218"/>
                  </a:cubicBezTo>
                  <a:cubicBezTo>
                    <a:pt x="275" y="218"/>
                    <a:pt x="275" y="218"/>
                    <a:pt x="275" y="218"/>
                  </a:cubicBezTo>
                  <a:cubicBezTo>
                    <a:pt x="275" y="218"/>
                    <a:pt x="275" y="218"/>
                    <a:pt x="275" y="218"/>
                  </a:cubicBezTo>
                  <a:cubicBezTo>
                    <a:pt x="275" y="218"/>
                    <a:pt x="275" y="218"/>
                    <a:pt x="275"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7" y="216"/>
                    <a:pt x="277" y="216"/>
                    <a:pt x="277" y="216"/>
                  </a:cubicBezTo>
                  <a:cubicBezTo>
                    <a:pt x="277" y="216"/>
                    <a:pt x="277" y="216"/>
                    <a:pt x="277" y="216"/>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3"/>
                    <a:pt x="281" y="209"/>
                    <a:pt x="281" y="209"/>
                  </a:cubicBezTo>
                  <a:cubicBezTo>
                    <a:pt x="285" y="201"/>
                    <a:pt x="285" y="201"/>
                    <a:pt x="285" y="201"/>
                  </a:cubicBezTo>
                  <a:cubicBezTo>
                    <a:pt x="295" y="206"/>
                    <a:pt x="295" y="206"/>
                    <a:pt x="295" y="206"/>
                  </a:cubicBezTo>
                  <a:cubicBezTo>
                    <a:pt x="300" y="206"/>
                    <a:pt x="300" y="206"/>
                    <a:pt x="300" y="206"/>
                  </a:cubicBezTo>
                  <a:cubicBezTo>
                    <a:pt x="302" y="202"/>
                    <a:pt x="302" y="202"/>
                    <a:pt x="302" y="202"/>
                  </a:cubicBezTo>
                  <a:cubicBezTo>
                    <a:pt x="301" y="199"/>
                    <a:pt x="300" y="178"/>
                    <a:pt x="303" y="174"/>
                  </a:cubicBezTo>
                  <a:cubicBezTo>
                    <a:pt x="303" y="174"/>
                    <a:pt x="317" y="175"/>
                    <a:pt x="319" y="174"/>
                  </a:cubicBezTo>
                  <a:cubicBezTo>
                    <a:pt x="320" y="174"/>
                    <a:pt x="325" y="176"/>
                    <a:pt x="326" y="177"/>
                  </a:cubicBezTo>
                  <a:cubicBezTo>
                    <a:pt x="326" y="177"/>
                    <a:pt x="326" y="177"/>
                    <a:pt x="326" y="177"/>
                  </a:cubicBezTo>
                  <a:cubicBezTo>
                    <a:pt x="326" y="177"/>
                    <a:pt x="326" y="177"/>
                    <a:pt x="326" y="177"/>
                  </a:cubicBezTo>
                  <a:cubicBezTo>
                    <a:pt x="327" y="178"/>
                    <a:pt x="328" y="178"/>
                    <a:pt x="329" y="178"/>
                  </a:cubicBezTo>
                  <a:cubicBezTo>
                    <a:pt x="331" y="179"/>
                    <a:pt x="333" y="179"/>
                    <a:pt x="333" y="179"/>
                  </a:cubicBezTo>
                  <a:cubicBezTo>
                    <a:pt x="339" y="178"/>
                    <a:pt x="339" y="178"/>
                    <a:pt x="339" y="178"/>
                  </a:cubicBezTo>
                  <a:cubicBezTo>
                    <a:pt x="343" y="173"/>
                    <a:pt x="343" y="173"/>
                    <a:pt x="343" y="173"/>
                  </a:cubicBezTo>
                  <a:cubicBezTo>
                    <a:pt x="339" y="169"/>
                    <a:pt x="339" y="169"/>
                    <a:pt x="339" y="169"/>
                  </a:cubicBezTo>
                  <a:cubicBezTo>
                    <a:pt x="343" y="164"/>
                    <a:pt x="343" y="157"/>
                    <a:pt x="342" y="156"/>
                  </a:cubicBezTo>
                  <a:cubicBezTo>
                    <a:pt x="341" y="154"/>
                    <a:pt x="339" y="145"/>
                    <a:pt x="338" y="144"/>
                  </a:cubicBezTo>
                  <a:cubicBezTo>
                    <a:pt x="338" y="143"/>
                    <a:pt x="340" y="142"/>
                    <a:pt x="340" y="142"/>
                  </a:cubicBezTo>
                  <a:cubicBezTo>
                    <a:pt x="342" y="142"/>
                    <a:pt x="342" y="142"/>
                    <a:pt x="342" y="142"/>
                  </a:cubicBezTo>
                  <a:cubicBezTo>
                    <a:pt x="342" y="142"/>
                    <a:pt x="343" y="141"/>
                    <a:pt x="344" y="141"/>
                  </a:cubicBezTo>
                  <a:cubicBezTo>
                    <a:pt x="349" y="137"/>
                    <a:pt x="349" y="137"/>
                    <a:pt x="349" y="137"/>
                  </a:cubicBezTo>
                  <a:cubicBezTo>
                    <a:pt x="354" y="138"/>
                    <a:pt x="354" y="138"/>
                    <a:pt x="354" y="138"/>
                  </a:cubicBezTo>
                  <a:cubicBezTo>
                    <a:pt x="354" y="138"/>
                    <a:pt x="354" y="137"/>
                    <a:pt x="355" y="137"/>
                  </a:cubicBezTo>
                  <a:cubicBezTo>
                    <a:pt x="356" y="137"/>
                    <a:pt x="356" y="136"/>
                    <a:pt x="356" y="136"/>
                  </a:cubicBezTo>
                  <a:cubicBezTo>
                    <a:pt x="356" y="136"/>
                    <a:pt x="353" y="130"/>
                    <a:pt x="355" y="127"/>
                  </a:cubicBezTo>
                  <a:cubicBezTo>
                    <a:pt x="356" y="125"/>
                    <a:pt x="357"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2" y="125"/>
                    <a:pt x="362" y="125"/>
                    <a:pt x="362" y="125"/>
                  </a:cubicBezTo>
                  <a:cubicBezTo>
                    <a:pt x="362" y="125"/>
                    <a:pt x="362" y="125"/>
                    <a:pt x="362" y="125"/>
                  </a:cubicBezTo>
                  <a:cubicBezTo>
                    <a:pt x="362" y="125"/>
                    <a:pt x="362" y="125"/>
                    <a:pt x="362" y="125"/>
                  </a:cubicBezTo>
                  <a:cubicBezTo>
                    <a:pt x="362" y="125"/>
                    <a:pt x="362" y="125"/>
                    <a:pt x="362" y="125"/>
                  </a:cubicBezTo>
                  <a:cubicBezTo>
                    <a:pt x="363" y="125"/>
                    <a:pt x="363" y="125"/>
                    <a:pt x="363" y="125"/>
                  </a:cubicBezTo>
                  <a:cubicBezTo>
                    <a:pt x="363" y="125"/>
                    <a:pt x="363" y="125"/>
                    <a:pt x="363" y="125"/>
                  </a:cubicBezTo>
                  <a:cubicBezTo>
                    <a:pt x="363" y="125"/>
                    <a:pt x="363" y="125"/>
                    <a:pt x="363" y="125"/>
                  </a:cubicBezTo>
                  <a:cubicBezTo>
                    <a:pt x="363" y="125"/>
                    <a:pt x="363" y="125"/>
                    <a:pt x="363" y="125"/>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70" name="Freeform 102"/>
            <p:cNvSpPr>
              <a:spLocks noEditPoints="1"/>
            </p:cNvSpPr>
            <p:nvPr/>
          </p:nvSpPr>
          <p:spPr bwMode="auto">
            <a:xfrm>
              <a:off x="5828550" y="-33603"/>
              <a:ext cx="3373052" cy="3300666"/>
            </a:xfrm>
            <a:custGeom>
              <a:avLst/>
              <a:gdLst>
                <a:gd name="T0" fmla="*/ 395 w 1479"/>
                <a:gd name="T1" fmla="*/ 1054 h 1493"/>
                <a:gd name="T2" fmla="*/ 339 w 1479"/>
                <a:gd name="T3" fmla="*/ 1061 h 1493"/>
                <a:gd name="T4" fmla="*/ 359 w 1479"/>
                <a:gd name="T5" fmla="*/ 1012 h 1493"/>
                <a:gd name="T6" fmla="*/ 298 w 1479"/>
                <a:gd name="T7" fmla="*/ 970 h 1493"/>
                <a:gd name="T8" fmla="*/ 266 w 1479"/>
                <a:gd name="T9" fmla="*/ 914 h 1493"/>
                <a:gd name="T10" fmla="*/ 197 w 1479"/>
                <a:gd name="T11" fmla="*/ 908 h 1493"/>
                <a:gd name="T12" fmla="*/ 159 w 1479"/>
                <a:gd name="T13" fmla="*/ 875 h 1493"/>
                <a:gd name="T14" fmla="*/ 149 w 1479"/>
                <a:gd name="T15" fmla="*/ 820 h 1493"/>
                <a:gd name="T16" fmla="*/ 130 w 1479"/>
                <a:gd name="T17" fmla="*/ 737 h 1493"/>
                <a:gd name="T18" fmla="*/ 185 w 1479"/>
                <a:gd name="T19" fmla="*/ 696 h 1493"/>
                <a:gd name="T20" fmla="*/ 122 w 1479"/>
                <a:gd name="T21" fmla="*/ 671 h 1493"/>
                <a:gd name="T22" fmla="*/ 160 w 1479"/>
                <a:gd name="T23" fmla="*/ 558 h 1493"/>
                <a:gd name="T24" fmla="*/ 101 w 1479"/>
                <a:gd name="T25" fmla="*/ 459 h 1493"/>
                <a:gd name="T26" fmla="*/ 76 w 1479"/>
                <a:gd name="T27" fmla="*/ 383 h 1493"/>
                <a:gd name="T28" fmla="*/ 12 w 1479"/>
                <a:gd name="T29" fmla="*/ 272 h 1493"/>
                <a:gd name="T30" fmla="*/ 0 w 1479"/>
                <a:gd name="T31" fmla="*/ 237 h 1493"/>
                <a:gd name="T32" fmla="*/ 0 w 1479"/>
                <a:gd name="T33" fmla="*/ 237 h 1493"/>
                <a:gd name="T34" fmla="*/ 1 w 1479"/>
                <a:gd name="T35" fmla="*/ 236 h 1493"/>
                <a:gd name="T36" fmla="*/ 3 w 1479"/>
                <a:gd name="T37" fmla="*/ 234 h 1493"/>
                <a:gd name="T38" fmla="*/ 8 w 1479"/>
                <a:gd name="T39" fmla="*/ 229 h 1493"/>
                <a:gd name="T40" fmla="*/ 47 w 1479"/>
                <a:gd name="T41" fmla="*/ 167 h 1493"/>
                <a:gd name="T42" fmla="*/ 56 w 1479"/>
                <a:gd name="T43" fmla="*/ 176 h 1493"/>
                <a:gd name="T44" fmla="*/ 92 w 1479"/>
                <a:gd name="T45" fmla="*/ 183 h 1493"/>
                <a:gd name="T46" fmla="*/ 196 w 1479"/>
                <a:gd name="T47" fmla="*/ 194 h 1493"/>
                <a:gd name="T48" fmla="*/ 258 w 1479"/>
                <a:gd name="T49" fmla="*/ 207 h 1493"/>
                <a:gd name="T50" fmla="*/ 281 w 1479"/>
                <a:gd name="T51" fmla="*/ 280 h 1493"/>
                <a:gd name="T52" fmla="*/ 161 w 1479"/>
                <a:gd name="T53" fmla="*/ 320 h 1493"/>
                <a:gd name="T54" fmla="*/ 109 w 1479"/>
                <a:gd name="T55" fmla="*/ 310 h 1493"/>
                <a:gd name="T56" fmla="*/ 150 w 1479"/>
                <a:gd name="T57" fmla="*/ 340 h 1493"/>
                <a:gd name="T58" fmla="*/ 189 w 1479"/>
                <a:gd name="T59" fmla="*/ 388 h 1493"/>
                <a:gd name="T60" fmla="*/ 232 w 1479"/>
                <a:gd name="T61" fmla="*/ 422 h 1493"/>
                <a:gd name="T62" fmla="*/ 288 w 1479"/>
                <a:gd name="T63" fmla="*/ 416 h 1493"/>
                <a:gd name="T64" fmla="*/ 239 w 1479"/>
                <a:gd name="T65" fmla="*/ 380 h 1493"/>
                <a:gd name="T66" fmla="*/ 322 w 1479"/>
                <a:gd name="T67" fmla="*/ 369 h 1493"/>
                <a:gd name="T68" fmla="*/ 315 w 1479"/>
                <a:gd name="T69" fmla="*/ 253 h 1493"/>
                <a:gd name="T70" fmla="*/ 350 w 1479"/>
                <a:gd name="T71" fmla="*/ 213 h 1493"/>
                <a:gd name="T72" fmla="*/ 283 w 1479"/>
                <a:gd name="T73" fmla="*/ 136 h 1493"/>
                <a:gd name="T74" fmla="*/ 351 w 1479"/>
                <a:gd name="T75" fmla="*/ 157 h 1493"/>
                <a:gd name="T76" fmla="*/ 407 w 1479"/>
                <a:gd name="T77" fmla="*/ 178 h 1493"/>
                <a:gd name="T78" fmla="*/ 420 w 1479"/>
                <a:gd name="T79" fmla="*/ 84 h 1493"/>
                <a:gd name="T80" fmla="*/ 447 w 1479"/>
                <a:gd name="T81" fmla="*/ 17 h 1493"/>
                <a:gd name="T82" fmla="*/ 1446 w 1479"/>
                <a:gd name="T83" fmla="*/ 837 h 1493"/>
                <a:gd name="T84" fmla="*/ 1247 w 1479"/>
                <a:gd name="T85" fmla="*/ 947 h 1493"/>
                <a:gd name="T86" fmla="*/ 1027 w 1479"/>
                <a:gd name="T87" fmla="*/ 1015 h 1493"/>
                <a:gd name="T88" fmla="*/ 1113 w 1479"/>
                <a:gd name="T89" fmla="*/ 1192 h 1493"/>
                <a:gd name="T90" fmla="*/ 1187 w 1479"/>
                <a:gd name="T91" fmla="*/ 1460 h 1493"/>
                <a:gd name="T92" fmla="*/ 1119 w 1479"/>
                <a:gd name="T93" fmla="*/ 1449 h 1493"/>
                <a:gd name="T94" fmla="*/ 1105 w 1479"/>
                <a:gd name="T95" fmla="*/ 1486 h 1493"/>
                <a:gd name="T96" fmla="*/ 1061 w 1479"/>
                <a:gd name="T97" fmla="*/ 1452 h 1493"/>
                <a:gd name="T98" fmla="*/ 988 w 1479"/>
                <a:gd name="T99" fmla="*/ 1445 h 1493"/>
                <a:gd name="T100" fmla="*/ 919 w 1479"/>
                <a:gd name="T101" fmla="*/ 1435 h 1493"/>
                <a:gd name="T102" fmla="*/ 899 w 1479"/>
                <a:gd name="T103" fmla="*/ 1437 h 1493"/>
                <a:gd name="T104" fmla="*/ 898 w 1479"/>
                <a:gd name="T105" fmla="*/ 1438 h 1493"/>
                <a:gd name="T106" fmla="*/ 883 w 1479"/>
                <a:gd name="T107" fmla="*/ 1439 h 1493"/>
                <a:gd name="T108" fmla="*/ 693 w 1479"/>
                <a:gd name="T109" fmla="*/ 1413 h 1493"/>
                <a:gd name="T110" fmla="*/ 650 w 1479"/>
                <a:gd name="T111" fmla="*/ 1303 h 1493"/>
                <a:gd name="T112" fmla="*/ 648 w 1479"/>
                <a:gd name="T113" fmla="*/ 1232 h 1493"/>
                <a:gd name="T114" fmla="*/ 664 w 1479"/>
                <a:gd name="T115" fmla="*/ 1146 h 1493"/>
                <a:gd name="T116" fmla="*/ 594 w 1479"/>
                <a:gd name="T117" fmla="*/ 1113 h 1493"/>
                <a:gd name="T118" fmla="*/ 521 w 1479"/>
                <a:gd name="T119" fmla="*/ 1124 h 1493"/>
                <a:gd name="T120" fmla="*/ 382 w 1479"/>
                <a:gd name="T121" fmla="*/ 71 h 1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79" h="1493">
                  <a:moveTo>
                    <a:pt x="460" y="1096"/>
                  </a:moveTo>
                  <a:cubicBezTo>
                    <a:pt x="452" y="1098"/>
                    <a:pt x="452" y="1098"/>
                    <a:pt x="452" y="1098"/>
                  </a:cubicBezTo>
                  <a:cubicBezTo>
                    <a:pt x="452" y="1098"/>
                    <a:pt x="447" y="1103"/>
                    <a:pt x="447" y="1101"/>
                  </a:cubicBezTo>
                  <a:cubicBezTo>
                    <a:pt x="446" y="1099"/>
                    <a:pt x="448" y="1095"/>
                    <a:pt x="448" y="1093"/>
                  </a:cubicBezTo>
                  <a:cubicBezTo>
                    <a:pt x="447" y="1092"/>
                    <a:pt x="442" y="1095"/>
                    <a:pt x="443" y="1091"/>
                  </a:cubicBezTo>
                  <a:cubicBezTo>
                    <a:pt x="444" y="1089"/>
                    <a:pt x="443" y="1086"/>
                    <a:pt x="442" y="1085"/>
                  </a:cubicBezTo>
                  <a:cubicBezTo>
                    <a:pt x="440" y="1083"/>
                    <a:pt x="434" y="1083"/>
                    <a:pt x="436" y="1079"/>
                  </a:cubicBezTo>
                  <a:cubicBezTo>
                    <a:pt x="438" y="1076"/>
                    <a:pt x="443" y="1074"/>
                    <a:pt x="443" y="1074"/>
                  </a:cubicBezTo>
                  <a:cubicBezTo>
                    <a:pt x="443" y="1072"/>
                    <a:pt x="443" y="1072"/>
                    <a:pt x="443" y="1072"/>
                  </a:cubicBezTo>
                  <a:cubicBezTo>
                    <a:pt x="439" y="1068"/>
                    <a:pt x="439" y="1068"/>
                    <a:pt x="439" y="1068"/>
                  </a:cubicBezTo>
                  <a:cubicBezTo>
                    <a:pt x="428" y="1063"/>
                    <a:pt x="428" y="1063"/>
                    <a:pt x="428" y="1063"/>
                  </a:cubicBezTo>
                  <a:cubicBezTo>
                    <a:pt x="428" y="1063"/>
                    <a:pt x="427" y="1057"/>
                    <a:pt x="425" y="1057"/>
                  </a:cubicBezTo>
                  <a:cubicBezTo>
                    <a:pt x="424" y="1056"/>
                    <a:pt x="421" y="1053"/>
                    <a:pt x="421" y="1053"/>
                  </a:cubicBezTo>
                  <a:cubicBezTo>
                    <a:pt x="421" y="1053"/>
                    <a:pt x="418" y="1049"/>
                    <a:pt x="414" y="1048"/>
                  </a:cubicBezTo>
                  <a:cubicBezTo>
                    <a:pt x="410" y="1046"/>
                    <a:pt x="407" y="1055"/>
                    <a:pt x="407" y="1055"/>
                  </a:cubicBezTo>
                  <a:cubicBezTo>
                    <a:pt x="403" y="1051"/>
                    <a:pt x="403" y="1051"/>
                    <a:pt x="403" y="1051"/>
                  </a:cubicBezTo>
                  <a:cubicBezTo>
                    <a:pt x="395" y="1054"/>
                    <a:pt x="395" y="1054"/>
                    <a:pt x="395" y="1054"/>
                  </a:cubicBezTo>
                  <a:cubicBezTo>
                    <a:pt x="389" y="1063"/>
                    <a:pt x="389" y="1063"/>
                    <a:pt x="389" y="1063"/>
                  </a:cubicBezTo>
                  <a:cubicBezTo>
                    <a:pt x="385" y="1064"/>
                    <a:pt x="385" y="1064"/>
                    <a:pt x="385" y="1064"/>
                  </a:cubicBezTo>
                  <a:cubicBezTo>
                    <a:pt x="379" y="1065"/>
                    <a:pt x="379" y="1065"/>
                    <a:pt x="379" y="1065"/>
                  </a:cubicBezTo>
                  <a:cubicBezTo>
                    <a:pt x="370" y="1067"/>
                    <a:pt x="370" y="1067"/>
                    <a:pt x="370" y="1067"/>
                  </a:cubicBezTo>
                  <a:cubicBezTo>
                    <a:pt x="368" y="1073"/>
                    <a:pt x="368" y="1073"/>
                    <a:pt x="368" y="1073"/>
                  </a:cubicBezTo>
                  <a:cubicBezTo>
                    <a:pt x="369" y="1079"/>
                    <a:pt x="369" y="1079"/>
                    <a:pt x="369" y="1079"/>
                  </a:cubicBezTo>
                  <a:cubicBezTo>
                    <a:pt x="364" y="1083"/>
                    <a:pt x="364" y="1083"/>
                    <a:pt x="364" y="1083"/>
                  </a:cubicBezTo>
                  <a:cubicBezTo>
                    <a:pt x="352" y="1082"/>
                    <a:pt x="352" y="1082"/>
                    <a:pt x="352" y="1082"/>
                  </a:cubicBezTo>
                  <a:cubicBezTo>
                    <a:pt x="354" y="1082"/>
                    <a:pt x="354" y="1082"/>
                    <a:pt x="354" y="1082"/>
                  </a:cubicBezTo>
                  <a:cubicBezTo>
                    <a:pt x="347" y="1078"/>
                    <a:pt x="347" y="1078"/>
                    <a:pt x="347" y="1078"/>
                  </a:cubicBezTo>
                  <a:cubicBezTo>
                    <a:pt x="347" y="1075"/>
                    <a:pt x="347" y="1075"/>
                    <a:pt x="347" y="1075"/>
                  </a:cubicBezTo>
                  <a:cubicBezTo>
                    <a:pt x="343" y="1075"/>
                    <a:pt x="343" y="1075"/>
                    <a:pt x="343" y="1075"/>
                  </a:cubicBezTo>
                  <a:cubicBezTo>
                    <a:pt x="340" y="1074"/>
                    <a:pt x="340" y="1074"/>
                    <a:pt x="340" y="1074"/>
                  </a:cubicBezTo>
                  <a:cubicBezTo>
                    <a:pt x="342" y="1072"/>
                    <a:pt x="342" y="1072"/>
                    <a:pt x="342" y="1072"/>
                  </a:cubicBezTo>
                  <a:cubicBezTo>
                    <a:pt x="340" y="1069"/>
                    <a:pt x="340" y="1069"/>
                    <a:pt x="340" y="1069"/>
                  </a:cubicBezTo>
                  <a:cubicBezTo>
                    <a:pt x="337" y="1063"/>
                    <a:pt x="337" y="1063"/>
                    <a:pt x="337" y="1063"/>
                  </a:cubicBezTo>
                  <a:cubicBezTo>
                    <a:pt x="339" y="1061"/>
                    <a:pt x="339" y="1061"/>
                    <a:pt x="339" y="1061"/>
                  </a:cubicBezTo>
                  <a:cubicBezTo>
                    <a:pt x="335" y="1059"/>
                    <a:pt x="335" y="1059"/>
                    <a:pt x="335" y="1059"/>
                  </a:cubicBezTo>
                  <a:cubicBezTo>
                    <a:pt x="333" y="1057"/>
                    <a:pt x="333" y="1057"/>
                    <a:pt x="333" y="1057"/>
                  </a:cubicBezTo>
                  <a:cubicBezTo>
                    <a:pt x="335" y="1053"/>
                    <a:pt x="335" y="1053"/>
                    <a:pt x="335" y="1053"/>
                  </a:cubicBezTo>
                  <a:cubicBezTo>
                    <a:pt x="333" y="1050"/>
                    <a:pt x="333" y="1050"/>
                    <a:pt x="333" y="1050"/>
                  </a:cubicBezTo>
                  <a:cubicBezTo>
                    <a:pt x="330" y="1046"/>
                    <a:pt x="330" y="1046"/>
                    <a:pt x="330" y="1046"/>
                  </a:cubicBezTo>
                  <a:cubicBezTo>
                    <a:pt x="325" y="1045"/>
                    <a:pt x="325" y="1045"/>
                    <a:pt x="325" y="1045"/>
                  </a:cubicBezTo>
                  <a:cubicBezTo>
                    <a:pt x="321" y="1042"/>
                    <a:pt x="321" y="1042"/>
                    <a:pt x="321" y="1042"/>
                  </a:cubicBezTo>
                  <a:cubicBezTo>
                    <a:pt x="321" y="1039"/>
                    <a:pt x="321" y="1039"/>
                    <a:pt x="321" y="1039"/>
                  </a:cubicBezTo>
                  <a:cubicBezTo>
                    <a:pt x="323" y="1032"/>
                    <a:pt x="323" y="1032"/>
                    <a:pt x="323" y="1032"/>
                  </a:cubicBezTo>
                  <a:cubicBezTo>
                    <a:pt x="323" y="1032"/>
                    <a:pt x="323" y="1031"/>
                    <a:pt x="327" y="1029"/>
                  </a:cubicBezTo>
                  <a:cubicBezTo>
                    <a:pt x="331" y="1028"/>
                    <a:pt x="332" y="1029"/>
                    <a:pt x="332" y="1029"/>
                  </a:cubicBezTo>
                  <a:cubicBezTo>
                    <a:pt x="338" y="1031"/>
                    <a:pt x="338" y="1031"/>
                    <a:pt x="338" y="1031"/>
                  </a:cubicBezTo>
                  <a:cubicBezTo>
                    <a:pt x="345" y="1029"/>
                    <a:pt x="345" y="1029"/>
                    <a:pt x="345" y="1029"/>
                  </a:cubicBezTo>
                  <a:cubicBezTo>
                    <a:pt x="345" y="1029"/>
                    <a:pt x="352" y="1023"/>
                    <a:pt x="353" y="1022"/>
                  </a:cubicBezTo>
                  <a:cubicBezTo>
                    <a:pt x="355" y="1021"/>
                    <a:pt x="353" y="1016"/>
                    <a:pt x="353" y="1016"/>
                  </a:cubicBezTo>
                  <a:cubicBezTo>
                    <a:pt x="357" y="1015"/>
                    <a:pt x="357" y="1015"/>
                    <a:pt x="357" y="1015"/>
                  </a:cubicBezTo>
                  <a:cubicBezTo>
                    <a:pt x="359" y="1012"/>
                    <a:pt x="359" y="1012"/>
                    <a:pt x="359" y="1012"/>
                  </a:cubicBezTo>
                  <a:cubicBezTo>
                    <a:pt x="359" y="1006"/>
                    <a:pt x="359" y="1006"/>
                    <a:pt x="359" y="1006"/>
                  </a:cubicBezTo>
                  <a:cubicBezTo>
                    <a:pt x="354" y="1004"/>
                    <a:pt x="354" y="1004"/>
                    <a:pt x="354" y="1004"/>
                  </a:cubicBezTo>
                  <a:cubicBezTo>
                    <a:pt x="350" y="1003"/>
                    <a:pt x="350" y="1003"/>
                    <a:pt x="350" y="1003"/>
                  </a:cubicBezTo>
                  <a:cubicBezTo>
                    <a:pt x="346" y="1000"/>
                    <a:pt x="346" y="1000"/>
                    <a:pt x="346" y="1000"/>
                  </a:cubicBezTo>
                  <a:cubicBezTo>
                    <a:pt x="348" y="995"/>
                    <a:pt x="348" y="995"/>
                    <a:pt x="348" y="995"/>
                  </a:cubicBezTo>
                  <a:cubicBezTo>
                    <a:pt x="343" y="995"/>
                    <a:pt x="343" y="995"/>
                    <a:pt x="343" y="995"/>
                  </a:cubicBezTo>
                  <a:cubicBezTo>
                    <a:pt x="338" y="994"/>
                    <a:pt x="338" y="994"/>
                    <a:pt x="338" y="994"/>
                  </a:cubicBezTo>
                  <a:cubicBezTo>
                    <a:pt x="334" y="993"/>
                    <a:pt x="334" y="993"/>
                    <a:pt x="334" y="993"/>
                  </a:cubicBezTo>
                  <a:cubicBezTo>
                    <a:pt x="331" y="994"/>
                    <a:pt x="331" y="994"/>
                    <a:pt x="331" y="994"/>
                  </a:cubicBezTo>
                  <a:cubicBezTo>
                    <a:pt x="328" y="997"/>
                    <a:pt x="328" y="997"/>
                    <a:pt x="328" y="997"/>
                  </a:cubicBezTo>
                  <a:cubicBezTo>
                    <a:pt x="323" y="997"/>
                    <a:pt x="323" y="997"/>
                    <a:pt x="323" y="997"/>
                  </a:cubicBezTo>
                  <a:cubicBezTo>
                    <a:pt x="322" y="988"/>
                    <a:pt x="322" y="988"/>
                    <a:pt x="322" y="988"/>
                  </a:cubicBezTo>
                  <a:cubicBezTo>
                    <a:pt x="320" y="984"/>
                    <a:pt x="320" y="984"/>
                    <a:pt x="320" y="984"/>
                  </a:cubicBezTo>
                  <a:cubicBezTo>
                    <a:pt x="315" y="982"/>
                    <a:pt x="315" y="982"/>
                    <a:pt x="315" y="982"/>
                  </a:cubicBezTo>
                  <a:cubicBezTo>
                    <a:pt x="304" y="980"/>
                    <a:pt x="304" y="980"/>
                    <a:pt x="304" y="980"/>
                  </a:cubicBezTo>
                  <a:cubicBezTo>
                    <a:pt x="299" y="973"/>
                    <a:pt x="299" y="973"/>
                    <a:pt x="299" y="973"/>
                  </a:cubicBezTo>
                  <a:cubicBezTo>
                    <a:pt x="298" y="970"/>
                    <a:pt x="298" y="970"/>
                    <a:pt x="298" y="970"/>
                  </a:cubicBezTo>
                  <a:cubicBezTo>
                    <a:pt x="298" y="970"/>
                    <a:pt x="297" y="970"/>
                    <a:pt x="294" y="969"/>
                  </a:cubicBezTo>
                  <a:cubicBezTo>
                    <a:pt x="291" y="969"/>
                    <a:pt x="293" y="966"/>
                    <a:pt x="293" y="966"/>
                  </a:cubicBezTo>
                  <a:cubicBezTo>
                    <a:pt x="293" y="961"/>
                    <a:pt x="293" y="961"/>
                    <a:pt x="293" y="961"/>
                  </a:cubicBezTo>
                  <a:cubicBezTo>
                    <a:pt x="289" y="961"/>
                    <a:pt x="289" y="961"/>
                    <a:pt x="289" y="961"/>
                  </a:cubicBezTo>
                  <a:cubicBezTo>
                    <a:pt x="285" y="957"/>
                    <a:pt x="285" y="957"/>
                    <a:pt x="285" y="957"/>
                  </a:cubicBezTo>
                  <a:cubicBezTo>
                    <a:pt x="278" y="955"/>
                    <a:pt x="278" y="955"/>
                    <a:pt x="278" y="955"/>
                  </a:cubicBezTo>
                  <a:cubicBezTo>
                    <a:pt x="281" y="947"/>
                    <a:pt x="281" y="947"/>
                    <a:pt x="281" y="947"/>
                  </a:cubicBezTo>
                  <a:cubicBezTo>
                    <a:pt x="281" y="944"/>
                    <a:pt x="281" y="944"/>
                    <a:pt x="281" y="944"/>
                  </a:cubicBezTo>
                  <a:cubicBezTo>
                    <a:pt x="282" y="939"/>
                    <a:pt x="282" y="939"/>
                    <a:pt x="282" y="939"/>
                  </a:cubicBezTo>
                  <a:cubicBezTo>
                    <a:pt x="279" y="936"/>
                    <a:pt x="279" y="936"/>
                    <a:pt x="279" y="936"/>
                  </a:cubicBezTo>
                  <a:cubicBezTo>
                    <a:pt x="273" y="932"/>
                    <a:pt x="273" y="932"/>
                    <a:pt x="273" y="932"/>
                  </a:cubicBezTo>
                  <a:cubicBezTo>
                    <a:pt x="273" y="929"/>
                    <a:pt x="273" y="929"/>
                    <a:pt x="273" y="929"/>
                  </a:cubicBezTo>
                  <a:cubicBezTo>
                    <a:pt x="273" y="926"/>
                    <a:pt x="273" y="926"/>
                    <a:pt x="273" y="926"/>
                  </a:cubicBezTo>
                  <a:cubicBezTo>
                    <a:pt x="273" y="918"/>
                    <a:pt x="273" y="918"/>
                    <a:pt x="273" y="918"/>
                  </a:cubicBezTo>
                  <a:cubicBezTo>
                    <a:pt x="271" y="914"/>
                    <a:pt x="271" y="914"/>
                    <a:pt x="271" y="914"/>
                  </a:cubicBezTo>
                  <a:cubicBezTo>
                    <a:pt x="267" y="916"/>
                    <a:pt x="267" y="916"/>
                    <a:pt x="267" y="916"/>
                  </a:cubicBezTo>
                  <a:cubicBezTo>
                    <a:pt x="266" y="914"/>
                    <a:pt x="266" y="914"/>
                    <a:pt x="266" y="914"/>
                  </a:cubicBezTo>
                  <a:cubicBezTo>
                    <a:pt x="263" y="915"/>
                    <a:pt x="263" y="915"/>
                    <a:pt x="263" y="915"/>
                  </a:cubicBezTo>
                  <a:cubicBezTo>
                    <a:pt x="260" y="913"/>
                    <a:pt x="260" y="913"/>
                    <a:pt x="260" y="913"/>
                  </a:cubicBezTo>
                  <a:cubicBezTo>
                    <a:pt x="257" y="910"/>
                    <a:pt x="257" y="910"/>
                    <a:pt x="257" y="910"/>
                  </a:cubicBezTo>
                  <a:cubicBezTo>
                    <a:pt x="248" y="908"/>
                    <a:pt x="248" y="908"/>
                    <a:pt x="248" y="908"/>
                  </a:cubicBezTo>
                  <a:cubicBezTo>
                    <a:pt x="248" y="908"/>
                    <a:pt x="245" y="909"/>
                    <a:pt x="241" y="910"/>
                  </a:cubicBezTo>
                  <a:cubicBezTo>
                    <a:pt x="238" y="911"/>
                    <a:pt x="239" y="912"/>
                    <a:pt x="237" y="912"/>
                  </a:cubicBezTo>
                  <a:cubicBezTo>
                    <a:pt x="235" y="913"/>
                    <a:pt x="234" y="915"/>
                    <a:pt x="234" y="917"/>
                  </a:cubicBezTo>
                  <a:cubicBezTo>
                    <a:pt x="233" y="919"/>
                    <a:pt x="229" y="920"/>
                    <a:pt x="228" y="920"/>
                  </a:cubicBezTo>
                  <a:cubicBezTo>
                    <a:pt x="226" y="921"/>
                    <a:pt x="224" y="918"/>
                    <a:pt x="224" y="918"/>
                  </a:cubicBezTo>
                  <a:cubicBezTo>
                    <a:pt x="224" y="915"/>
                    <a:pt x="224" y="915"/>
                    <a:pt x="224" y="915"/>
                  </a:cubicBezTo>
                  <a:cubicBezTo>
                    <a:pt x="223" y="909"/>
                    <a:pt x="223" y="909"/>
                    <a:pt x="223" y="909"/>
                  </a:cubicBezTo>
                  <a:cubicBezTo>
                    <a:pt x="215" y="909"/>
                    <a:pt x="215" y="909"/>
                    <a:pt x="215" y="909"/>
                  </a:cubicBezTo>
                  <a:cubicBezTo>
                    <a:pt x="208" y="911"/>
                    <a:pt x="208" y="911"/>
                    <a:pt x="208" y="911"/>
                  </a:cubicBezTo>
                  <a:cubicBezTo>
                    <a:pt x="207" y="913"/>
                    <a:pt x="207" y="913"/>
                    <a:pt x="207" y="913"/>
                  </a:cubicBezTo>
                  <a:cubicBezTo>
                    <a:pt x="202" y="913"/>
                    <a:pt x="202" y="913"/>
                    <a:pt x="202" y="913"/>
                  </a:cubicBezTo>
                  <a:cubicBezTo>
                    <a:pt x="200" y="909"/>
                    <a:pt x="200" y="909"/>
                    <a:pt x="200" y="909"/>
                  </a:cubicBezTo>
                  <a:cubicBezTo>
                    <a:pt x="197" y="908"/>
                    <a:pt x="197" y="908"/>
                    <a:pt x="197" y="908"/>
                  </a:cubicBezTo>
                  <a:cubicBezTo>
                    <a:pt x="192" y="910"/>
                    <a:pt x="192" y="910"/>
                    <a:pt x="192" y="910"/>
                  </a:cubicBezTo>
                  <a:cubicBezTo>
                    <a:pt x="192" y="910"/>
                    <a:pt x="191" y="912"/>
                    <a:pt x="190" y="912"/>
                  </a:cubicBezTo>
                  <a:cubicBezTo>
                    <a:pt x="189" y="913"/>
                    <a:pt x="188" y="912"/>
                    <a:pt x="187" y="912"/>
                  </a:cubicBezTo>
                  <a:cubicBezTo>
                    <a:pt x="186" y="912"/>
                    <a:pt x="184" y="911"/>
                    <a:pt x="183" y="910"/>
                  </a:cubicBezTo>
                  <a:cubicBezTo>
                    <a:pt x="183" y="909"/>
                    <a:pt x="183" y="908"/>
                    <a:pt x="183" y="907"/>
                  </a:cubicBezTo>
                  <a:cubicBezTo>
                    <a:pt x="183" y="906"/>
                    <a:pt x="183" y="904"/>
                    <a:pt x="183" y="904"/>
                  </a:cubicBezTo>
                  <a:cubicBezTo>
                    <a:pt x="184" y="899"/>
                    <a:pt x="184" y="899"/>
                    <a:pt x="184" y="899"/>
                  </a:cubicBezTo>
                  <a:cubicBezTo>
                    <a:pt x="184" y="899"/>
                    <a:pt x="180" y="896"/>
                    <a:pt x="179" y="895"/>
                  </a:cubicBezTo>
                  <a:cubicBezTo>
                    <a:pt x="179" y="893"/>
                    <a:pt x="178" y="890"/>
                    <a:pt x="178" y="890"/>
                  </a:cubicBezTo>
                  <a:cubicBezTo>
                    <a:pt x="178" y="890"/>
                    <a:pt x="176" y="889"/>
                    <a:pt x="175" y="888"/>
                  </a:cubicBezTo>
                  <a:cubicBezTo>
                    <a:pt x="174" y="888"/>
                    <a:pt x="173" y="887"/>
                    <a:pt x="173" y="887"/>
                  </a:cubicBezTo>
                  <a:cubicBezTo>
                    <a:pt x="174" y="884"/>
                    <a:pt x="174" y="884"/>
                    <a:pt x="174" y="884"/>
                  </a:cubicBezTo>
                  <a:cubicBezTo>
                    <a:pt x="170" y="882"/>
                    <a:pt x="170" y="882"/>
                    <a:pt x="170" y="882"/>
                  </a:cubicBezTo>
                  <a:cubicBezTo>
                    <a:pt x="165" y="878"/>
                    <a:pt x="165" y="878"/>
                    <a:pt x="165" y="878"/>
                  </a:cubicBezTo>
                  <a:cubicBezTo>
                    <a:pt x="167" y="875"/>
                    <a:pt x="167" y="875"/>
                    <a:pt x="167" y="875"/>
                  </a:cubicBezTo>
                  <a:cubicBezTo>
                    <a:pt x="163" y="872"/>
                    <a:pt x="163" y="872"/>
                    <a:pt x="163" y="872"/>
                  </a:cubicBezTo>
                  <a:cubicBezTo>
                    <a:pt x="159" y="875"/>
                    <a:pt x="159" y="875"/>
                    <a:pt x="159" y="875"/>
                  </a:cubicBezTo>
                  <a:cubicBezTo>
                    <a:pt x="159" y="871"/>
                    <a:pt x="159" y="871"/>
                    <a:pt x="159" y="871"/>
                  </a:cubicBezTo>
                  <a:cubicBezTo>
                    <a:pt x="157" y="863"/>
                    <a:pt x="157" y="863"/>
                    <a:pt x="157" y="863"/>
                  </a:cubicBezTo>
                  <a:cubicBezTo>
                    <a:pt x="159" y="860"/>
                    <a:pt x="159" y="860"/>
                    <a:pt x="159" y="860"/>
                  </a:cubicBezTo>
                  <a:cubicBezTo>
                    <a:pt x="158" y="850"/>
                    <a:pt x="158" y="850"/>
                    <a:pt x="158" y="850"/>
                  </a:cubicBezTo>
                  <a:cubicBezTo>
                    <a:pt x="158" y="850"/>
                    <a:pt x="156" y="849"/>
                    <a:pt x="155" y="849"/>
                  </a:cubicBezTo>
                  <a:cubicBezTo>
                    <a:pt x="154" y="849"/>
                    <a:pt x="151" y="847"/>
                    <a:pt x="151" y="847"/>
                  </a:cubicBezTo>
                  <a:cubicBezTo>
                    <a:pt x="147" y="846"/>
                    <a:pt x="147" y="846"/>
                    <a:pt x="147" y="846"/>
                  </a:cubicBezTo>
                  <a:cubicBezTo>
                    <a:pt x="147" y="843"/>
                    <a:pt x="147" y="843"/>
                    <a:pt x="147" y="843"/>
                  </a:cubicBezTo>
                  <a:cubicBezTo>
                    <a:pt x="144" y="840"/>
                    <a:pt x="144" y="840"/>
                    <a:pt x="144" y="840"/>
                  </a:cubicBezTo>
                  <a:cubicBezTo>
                    <a:pt x="141" y="841"/>
                    <a:pt x="141" y="841"/>
                    <a:pt x="141" y="841"/>
                  </a:cubicBezTo>
                  <a:cubicBezTo>
                    <a:pt x="141" y="841"/>
                    <a:pt x="140" y="841"/>
                    <a:pt x="140" y="840"/>
                  </a:cubicBezTo>
                  <a:cubicBezTo>
                    <a:pt x="140" y="839"/>
                    <a:pt x="138" y="835"/>
                    <a:pt x="138" y="835"/>
                  </a:cubicBezTo>
                  <a:cubicBezTo>
                    <a:pt x="141" y="832"/>
                    <a:pt x="141" y="832"/>
                    <a:pt x="141" y="832"/>
                  </a:cubicBezTo>
                  <a:cubicBezTo>
                    <a:pt x="141" y="832"/>
                    <a:pt x="141" y="828"/>
                    <a:pt x="141" y="827"/>
                  </a:cubicBezTo>
                  <a:cubicBezTo>
                    <a:pt x="141" y="825"/>
                    <a:pt x="146" y="825"/>
                    <a:pt x="146" y="825"/>
                  </a:cubicBezTo>
                  <a:cubicBezTo>
                    <a:pt x="148" y="824"/>
                    <a:pt x="148" y="824"/>
                    <a:pt x="148" y="824"/>
                  </a:cubicBezTo>
                  <a:cubicBezTo>
                    <a:pt x="149" y="820"/>
                    <a:pt x="149" y="820"/>
                    <a:pt x="149" y="820"/>
                  </a:cubicBezTo>
                  <a:cubicBezTo>
                    <a:pt x="149" y="820"/>
                    <a:pt x="146" y="820"/>
                    <a:pt x="144" y="818"/>
                  </a:cubicBezTo>
                  <a:cubicBezTo>
                    <a:pt x="143" y="816"/>
                    <a:pt x="144" y="818"/>
                    <a:pt x="144" y="817"/>
                  </a:cubicBezTo>
                  <a:cubicBezTo>
                    <a:pt x="144" y="816"/>
                    <a:pt x="143" y="817"/>
                    <a:pt x="143" y="817"/>
                  </a:cubicBezTo>
                  <a:cubicBezTo>
                    <a:pt x="143" y="817"/>
                    <a:pt x="142" y="816"/>
                    <a:pt x="142" y="815"/>
                  </a:cubicBezTo>
                  <a:cubicBezTo>
                    <a:pt x="142" y="814"/>
                    <a:pt x="142" y="812"/>
                    <a:pt x="141" y="811"/>
                  </a:cubicBezTo>
                  <a:cubicBezTo>
                    <a:pt x="140" y="810"/>
                    <a:pt x="138" y="809"/>
                    <a:pt x="138" y="809"/>
                  </a:cubicBezTo>
                  <a:cubicBezTo>
                    <a:pt x="137" y="808"/>
                    <a:pt x="137" y="809"/>
                    <a:pt x="135" y="807"/>
                  </a:cubicBezTo>
                  <a:cubicBezTo>
                    <a:pt x="134" y="805"/>
                    <a:pt x="134" y="804"/>
                    <a:pt x="134" y="804"/>
                  </a:cubicBezTo>
                  <a:cubicBezTo>
                    <a:pt x="131" y="802"/>
                    <a:pt x="133" y="797"/>
                    <a:pt x="131" y="795"/>
                  </a:cubicBezTo>
                  <a:cubicBezTo>
                    <a:pt x="127" y="791"/>
                    <a:pt x="127" y="784"/>
                    <a:pt x="125" y="782"/>
                  </a:cubicBezTo>
                  <a:cubicBezTo>
                    <a:pt x="122" y="777"/>
                    <a:pt x="124" y="776"/>
                    <a:pt x="125" y="773"/>
                  </a:cubicBezTo>
                  <a:cubicBezTo>
                    <a:pt x="126" y="767"/>
                    <a:pt x="129" y="762"/>
                    <a:pt x="130" y="752"/>
                  </a:cubicBezTo>
                  <a:cubicBezTo>
                    <a:pt x="130" y="745"/>
                    <a:pt x="130" y="745"/>
                    <a:pt x="130" y="745"/>
                  </a:cubicBezTo>
                  <a:cubicBezTo>
                    <a:pt x="135" y="741"/>
                    <a:pt x="135" y="741"/>
                    <a:pt x="135" y="741"/>
                  </a:cubicBezTo>
                  <a:cubicBezTo>
                    <a:pt x="135" y="739"/>
                    <a:pt x="135" y="739"/>
                    <a:pt x="135" y="739"/>
                  </a:cubicBezTo>
                  <a:cubicBezTo>
                    <a:pt x="130" y="737"/>
                    <a:pt x="130" y="737"/>
                    <a:pt x="130" y="737"/>
                  </a:cubicBezTo>
                  <a:cubicBezTo>
                    <a:pt x="130" y="737"/>
                    <a:pt x="130" y="737"/>
                    <a:pt x="130" y="737"/>
                  </a:cubicBezTo>
                  <a:cubicBezTo>
                    <a:pt x="130" y="735"/>
                    <a:pt x="130" y="735"/>
                    <a:pt x="130" y="735"/>
                  </a:cubicBezTo>
                  <a:cubicBezTo>
                    <a:pt x="127" y="724"/>
                    <a:pt x="127" y="724"/>
                    <a:pt x="127" y="724"/>
                  </a:cubicBezTo>
                  <a:cubicBezTo>
                    <a:pt x="128" y="719"/>
                    <a:pt x="128" y="719"/>
                    <a:pt x="128" y="719"/>
                  </a:cubicBezTo>
                  <a:cubicBezTo>
                    <a:pt x="131" y="722"/>
                    <a:pt x="131" y="722"/>
                    <a:pt x="131" y="722"/>
                  </a:cubicBezTo>
                  <a:cubicBezTo>
                    <a:pt x="134" y="723"/>
                    <a:pt x="134" y="723"/>
                    <a:pt x="134" y="723"/>
                  </a:cubicBezTo>
                  <a:cubicBezTo>
                    <a:pt x="137" y="720"/>
                    <a:pt x="137" y="720"/>
                    <a:pt x="137" y="720"/>
                  </a:cubicBezTo>
                  <a:cubicBezTo>
                    <a:pt x="136" y="715"/>
                    <a:pt x="136" y="715"/>
                    <a:pt x="136" y="715"/>
                  </a:cubicBezTo>
                  <a:cubicBezTo>
                    <a:pt x="136" y="715"/>
                    <a:pt x="137" y="712"/>
                    <a:pt x="138" y="712"/>
                  </a:cubicBezTo>
                  <a:cubicBezTo>
                    <a:pt x="139" y="713"/>
                    <a:pt x="145" y="713"/>
                    <a:pt x="145" y="713"/>
                  </a:cubicBezTo>
                  <a:cubicBezTo>
                    <a:pt x="148" y="710"/>
                    <a:pt x="148" y="710"/>
                    <a:pt x="148" y="710"/>
                  </a:cubicBezTo>
                  <a:cubicBezTo>
                    <a:pt x="148" y="704"/>
                    <a:pt x="148" y="704"/>
                    <a:pt x="148" y="704"/>
                  </a:cubicBezTo>
                  <a:cubicBezTo>
                    <a:pt x="151" y="700"/>
                    <a:pt x="151" y="700"/>
                    <a:pt x="151" y="700"/>
                  </a:cubicBezTo>
                  <a:cubicBezTo>
                    <a:pt x="157" y="699"/>
                    <a:pt x="157" y="699"/>
                    <a:pt x="157" y="699"/>
                  </a:cubicBezTo>
                  <a:cubicBezTo>
                    <a:pt x="157" y="699"/>
                    <a:pt x="168" y="699"/>
                    <a:pt x="169" y="700"/>
                  </a:cubicBezTo>
                  <a:cubicBezTo>
                    <a:pt x="170" y="700"/>
                    <a:pt x="175" y="700"/>
                    <a:pt x="176" y="700"/>
                  </a:cubicBezTo>
                  <a:cubicBezTo>
                    <a:pt x="177" y="700"/>
                    <a:pt x="183" y="700"/>
                    <a:pt x="183" y="700"/>
                  </a:cubicBezTo>
                  <a:cubicBezTo>
                    <a:pt x="185" y="696"/>
                    <a:pt x="185" y="696"/>
                    <a:pt x="185" y="696"/>
                  </a:cubicBezTo>
                  <a:cubicBezTo>
                    <a:pt x="177" y="694"/>
                    <a:pt x="177" y="694"/>
                    <a:pt x="177" y="694"/>
                  </a:cubicBezTo>
                  <a:cubicBezTo>
                    <a:pt x="171" y="693"/>
                    <a:pt x="171" y="693"/>
                    <a:pt x="171" y="693"/>
                  </a:cubicBezTo>
                  <a:cubicBezTo>
                    <a:pt x="168" y="688"/>
                    <a:pt x="168" y="688"/>
                    <a:pt x="168" y="688"/>
                  </a:cubicBezTo>
                  <a:cubicBezTo>
                    <a:pt x="162" y="688"/>
                    <a:pt x="162" y="688"/>
                    <a:pt x="162" y="688"/>
                  </a:cubicBezTo>
                  <a:cubicBezTo>
                    <a:pt x="154" y="690"/>
                    <a:pt x="154" y="690"/>
                    <a:pt x="154" y="690"/>
                  </a:cubicBezTo>
                  <a:cubicBezTo>
                    <a:pt x="149" y="691"/>
                    <a:pt x="149" y="691"/>
                    <a:pt x="149" y="691"/>
                  </a:cubicBezTo>
                  <a:cubicBezTo>
                    <a:pt x="142" y="690"/>
                    <a:pt x="142" y="690"/>
                    <a:pt x="142" y="690"/>
                  </a:cubicBezTo>
                  <a:cubicBezTo>
                    <a:pt x="140" y="687"/>
                    <a:pt x="140" y="687"/>
                    <a:pt x="140" y="687"/>
                  </a:cubicBezTo>
                  <a:cubicBezTo>
                    <a:pt x="140" y="687"/>
                    <a:pt x="135" y="686"/>
                    <a:pt x="134" y="686"/>
                  </a:cubicBezTo>
                  <a:cubicBezTo>
                    <a:pt x="133" y="686"/>
                    <a:pt x="132" y="686"/>
                    <a:pt x="131" y="685"/>
                  </a:cubicBezTo>
                  <a:cubicBezTo>
                    <a:pt x="129" y="685"/>
                    <a:pt x="126" y="678"/>
                    <a:pt x="126" y="678"/>
                  </a:cubicBezTo>
                  <a:cubicBezTo>
                    <a:pt x="126" y="674"/>
                    <a:pt x="126" y="674"/>
                    <a:pt x="126" y="674"/>
                  </a:cubicBezTo>
                  <a:cubicBezTo>
                    <a:pt x="129" y="678"/>
                    <a:pt x="129" y="678"/>
                    <a:pt x="129" y="678"/>
                  </a:cubicBezTo>
                  <a:cubicBezTo>
                    <a:pt x="129" y="678"/>
                    <a:pt x="131" y="679"/>
                    <a:pt x="131" y="678"/>
                  </a:cubicBezTo>
                  <a:cubicBezTo>
                    <a:pt x="131" y="677"/>
                    <a:pt x="130" y="671"/>
                    <a:pt x="130" y="671"/>
                  </a:cubicBezTo>
                  <a:cubicBezTo>
                    <a:pt x="130" y="671"/>
                    <a:pt x="131" y="665"/>
                    <a:pt x="128" y="666"/>
                  </a:cubicBezTo>
                  <a:cubicBezTo>
                    <a:pt x="125" y="667"/>
                    <a:pt x="122" y="669"/>
                    <a:pt x="122" y="671"/>
                  </a:cubicBezTo>
                  <a:cubicBezTo>
                    <a:pt x="122" y="672"/>
                    <a:pt x="120" y="675"/>
                    <a:pt x="120" y="677"/>
                  </a:cubicBezTo>
                  <a:cubicBezTo>
                    <a:pt x="119" y="678"/>
                    <a:pt x="118" y="679"/>
                    <a:pt x="117" y="680"/>
                  </a:cubicBezTo>
                  <a:cubicBezTo>
                    <a:pt x="116" y="681"/>
                    <a:pt x="111" y="682"/>
                    <a:pt x="111" y="682"/>
                  </a:cubicBezTo>
                  <a:cubicBezTo>
                    <a:pt x="107" y="682"/>
                    <a:pt x="107" y="682"/>
                    <a:pt x="107" y="682"/>
                  </a:cubicBezTo>
                  <a:cubicBezTo>
                    <a:pt x="110" y="678"/>
                    <a:pt x="110" y="678"/>
                    <a:pt x="110" y="678"/>
                  </a:cubicBezTo>
                  <a:cubicBezTo>
                    <a:pt x="112" y="673"/>
                    <a:pt x="112" y="673"/>
                    <a:pt x="112" y="673"/>
                  </a:cubicBezTo>
                  <a:cubicBezTo>
                    <a:pt x="112" y="673"/>
                    <a:pt x="117" y="664"/>
                    <a:pt x="117" y="662"/>
                  </a:cubicBezTo>
                  <a:cubicBezTo>
                    <a:pt x="118" y="659"/>
                    <a:pt x="119" y="657"/>
                    <a:pt x="120" y="654"/>
                  </a:cubicBezTo>
                  <a:cubicBezTo>
                    <a:pt x="121" y="652"/>
                    <a:pt x="124" y="651"/>
                    <a:pt x="124" y="651"/>
                  </a:cubicBezTo>
                  <a:cubicBezTo>
                    <a:pt x="127" y="641"/>
                    <a:pt x="127" y="641"/>
                    <a:pt x="127" y="641"/>
                  </a:cubicBezTo>
                  <a:cubicBezTo>
                    <a:pt x="140" y="615"/>
                    <a:pt x="140" y="615"/>
                    <a:pt x="140" y="615"/>
                  </a:cubicBezTo>
                  <a:cubicBezTo>
                    <a:pt x="140" y="615"/>
                    <a:pt x="142" y="607"/>
                    <a:pt x="143" y="606"/>
                  </a:cubicBezTo>
                  <a:cubicBezTo>
                    <a:pt x="143" y="604"/>
                    <a:pt x="146" y="598"/>
                    <a:pt x="146" y="596"/>
                  </a:cubicBezTo>
                  <a:cubicBezTo>
                    <a:pt x="146" y="594"/>
                    <a:pt x="149" y="587"/>
                    <a:pt x="149" y="587"/>
                  </a:cubicBezTo>
                  <a:cubicBezTo>
                    <a:pt x="149" y="587"/>
                    <a:pt x="152" y="576"/>
                    <a:pt x="152" y="574"/>
                  </a:cubicBezTo>
                  <a:cubicBezTo>
                    <a:pt x="152" y="572"/>
                    <a:pt x="154" y="571"/>
                    <a:pt x="156" y="570"/>
                  </a:cubicBezTo>
                  <a:cubicBezTo>
                    <a:pt x="157" y="569"/>
                    <a:pt x="160" y="560"/>
                    <a:pt x="160" y="558"/>
                  </a:cubicBezTo>
                  <a:cubicBezTo>
                    <a:pt x="161" y="556"/>
                    <a:pt x="163" y="538"/>
                    <a:pt x="163" y="538"/>
                  </a:cubicBezTo>
                  <a:cubicBezTo>
                    <a:pt x="161" y="526"/>
                    <a:pt x="161" y="526"/>
                    <a:pt x="161" y="526"/>
                  </a:cubicBezTo>
                  <a:cubicBezTo>
                    <a:pt x="155" y="521"/>
                    <a:pt x="155" y="521"/>
                    <a:pt x="155" y="521"/>
                  </a:cubicBezTo>
                  <a:cubicBezTo>
                    <a:pt x="149" y="518"/>
                    <a:pt x="149" y="518"/>
                    <a:pt x="149" y="518"/>
                  </a:cubicBezTo>
                  <a:cubicBezTo>
                    <a:pt x="149" y="518"/>
                    <a:pt x="142" y="514"/>
                    <a:pt x="141" y="513"/>
                  </a:cubicBezTo>
                  <a:cubicBezTo>
                    <a:pt x="140" y="512"/>
                    <a:pt x="136" y="510"/>
                    <a:pt x="135" y="510"/>
                  </a:cubicBezTo>
                  <a:cubicBezTo>
                    <a:pt x="133" y="509"/>
                    <a:pt x="128" y="508"/>
                    <a:pt x="127" y="508"/>
                  </a:cubicBezTo>
                  <a:cubicBezTo>
                    <a:pt x="126" y="508"/>
                    <a:pt x="122" y="505"/>
                    <a:pt x="119" y="503"/>
                  </a:cubicBezTo>
                  <a:cubicBezTo>
                    <a:pt x="116" y="501"/>
                    <a:pt x="112" y="496"/>
                    <a:pt x="112" y="496"/>
                  </a:cubicBezTo>
                  <a:cubicBezTo>
                    <a:pt x="117" y="488"/>
                    <a:pt x="117" y="488"/>
                    <a:pt x="117" y="488"/>
                  </a:cubicBezTo>
                  <a:cubicBezTo>
                    <a:pt x="117" y="488"/>
                    <a:pt x="118" y="482"/>
                    <a:pt x="118" y="480"/>
                  </a:cubicBezTo>
                  <a:cubicBezTo>
                    <a:pt x="118" y="479"/>
                    <a:pt x="118" y="476"/>
                    <a:pt x="118" y="476"/>
                  </a:cubicBezTo>
                  <a:cubicBezTo>
                    <a:pt x="116" y="472"/>
                    <a:pt x="116" y="472"/>
                    <a:pt x="116" y="472"/>
                  </a:cubicBezTo>
                  <a:cubicBezTo>
                    <a:pt x="113" y="467"/>
                    <a:pt x="113" y="467"/>
                    <a:pt x="113" y="467"/>
                  </a:cubicBezTo>
                  <a:cubicBezTo>
                    <a:pt x="113" y="467"/>
                    <a:pt x="109" y="466"/>
                    <a:pt x="107" y="466"/>
                  </a:cubicBezTo>
                  <a:cubicBezTo>
                    <a:pt x="106" y="467"/>
                    <a:pt x="106" y="464"/>
                    <a:pt x="105" y="462"/>
                  </a:cubicBezTo>
                  <a:cubicBezTo>
                    <a:pt x="105" y="460"/>
                    <a:pt x="103" y="460"/>
                    <a:pt x="101" y="459"/>
                  </a:cubicBezTo>
                  <a:cubicBezTo>
                    <a:pt x="98" y="457"/>
                    <a:pt x="97" y="454"/>
                    <a:pt x="97" y="454"/>
                  </a:cubicBezTo>
                  <a:cubicBezTo>
                    <a:pt x="100" y="448"/>
                    <a:pt x="100" y="448"/>
                    <a:pt x="100" y="448"/>
                  </a:cubicBezTo>
                  <a:cubicBezTo>
                    <a:pt x="100" y="448"/>
                    <a:pt x="99" y="445"/>
                    <a:pt x="98" y="444"/>
                  </a:cubicBezTo>
                  <a:cubicBezTo>
                    <a:pt x="98" y="443"/>
                    <a:pt x="94" y="443"/>
                    <a:pt x="94" y="443"/>
                  </a:cubicBezTo>
                  <a:cubicBezTo>
                    <a:pt x="87" y="442"/>
                    <a:pt x="87" y="442"/>
                    <a:pt x="87" y="442"/>
                  </a:cubicBezTo>
                  <a:cubicBezTo>
                    <a:pt x="82" y="434"/>
                    <a:pt x="82" y="434"/>
                    <a:pt x="82" y="434"/>
                  </a:cubicBezTo>
                  <a:cubicBezTo>
                    <a:pt x="82" y="434"/>
                    <a:pt x="83" y="427"/>
                    <a:pt x="84" y="426"/>
                  </a:cubicBezTo>
                  <a:cubicBezTo>
                    <a:pt x="85" y="424"/>
                    <a:pt x="84" y="423"/>
                    <a:pt x="84" y="423"/>
                  </a:cubicBezTo>
                  <a:cubicBezTo>
                    <a:pt x="79" y="421"/>
                    <a:pt x="79" y="421"/>
                    <a:pt x="79" y="421"/>
                  </a:cubicBezTo>
                  <a:cubicBezTo>
                    <a:pt x="81" y="417"/>
                    <a:pt x="81" y="417"/>
                    <a:pt x="81" y="417"/>
                  </a:cubicBezTo>
                  <a:cubicBezTo>
                    <a:pt x="78" y="411"/>
                    <a:pt x="78" y="411"/>
                    <a:pt x="78" y="411"/>
                  </a:cubicBezTo>
                  <a:cubicBezTo>
                    <a:pt x="79" y="407"/>
                    <a:pt x="79" y="407"/>
                    <a:pt x="79" y="407"/>
                  </a:cubicBezTo>
                  <a:cubicBezTo>
                    <a:pt x="76" y="403"/>
                    <a:pt x="76" y="403"/>
                    <a:pt x="76" y="403"/>
                  </a:cubicBezTo>
                  <a:cubicBezTo>
                    <a:pt x="76" y="400"/>
                    <a:pt x="76" y="400"/>
                    <a:pt x="76" y="400"/>
                  </a:cubicBezTo>
                  <a:cubicBezTo>
                    <a:pt x="79" y="395"/>
                    <a:pt x="79" y="395"/>
                    <a:pt x="79" y="395"/>
                  </a:cubicBezTo>
                  <a:cubicBezTo>
                    <a:pt x="80" y="390"/>
                    <a:pt x="80" y="390"/>
                    <a:pt x="80" y="390"/>
                  </a:cubicBezTo>
                  <a:cubicBezTo>
                    <a:pt x="76" y="383"/>
                    <a:pt x="76" y="383"/>
                    <a:pt x="76" y="383"/>
                  </a:cubicBezTo>
                  <a:cubicBezTo>
                    <a:pt x="76" y="383"/>
                    <a:pt x="73" y="378"/>
                    <a:pt x="73" y="377"/>
                  </a:cubicBezTo>
                  <a:cubicBezTo>
                    <a:pt x="73" y="376"/>
                    <a:pt x="65" y="371"/>
                    <a:pt x="65" y="371"/>
                  </a:cubicBezTo>
                  <a:cubicBezTo>
                    <a:pt x="62" y="364"/>
                    <a:pt x="62" y="364"/>
                    <a:pt x="62" y="364"/>
                  </a:cubicBezTo>
                  <a:cubicBezTo>
                    <a:pt x="54" y="355"/>
                    <a:pt x="54" y="355"/>
                    <a:pt x="54" y="355"/>
                  </a:cubicBezTo>
                  <a:cubicBezTo>
                    <a:pt x="48" y="348"/>
                    <a:pt x="48" y="348"/>
                    <a:pt x="48" y="348"/>
                  </a:cubicBezTo>
                  <a:cubicBezTo>
                    <a:pt x="44" y="344"/>
                    <a:pt x="44" y="344"/>
                    <a:pt x="44" y="344"/>
                  </a:cubicBezTo>
                  <a:cubicBezTo>
                    <a:pt x="41" y="337"/>
                    <a:pt x="41" y="337"/>
                    <a:pt x="41" y="337"/>
                  </a:cubicBezTo>
                  <a:cubicBezTo>
                    <a:pt x="41" y="337"/>
                    <a:pt x="43" y="329"/>
                    <a:pt x="43" y="328"/>
                  </a:cubicBezTo>
                  <a:cubicBezTo>
                    <a:pt x="43" y="326"/>
                    <a:pt x="46" y="319"/>
                    <a:pt x="46" y="314"/>
                  </a:cubicBezTo>
                  <a:cubicBezTo>
                    <a:pt x="45" y="310"/>
                    <a:pt x="48" y="305"/>
                    <a:pt x="48" y="305"/>
                  </a:cubicBezTo>
                  <a:cubicBezTo>
                    <a:pt x="49" y="296"/>
                    <a:pt x="49" y="296"/>
                    <a:pt x="49" y="296"/>
                  </a:cubicBezTo>
                  <a:cubicBezTo>
                    <a:pt x="46" y="293"/>
                    <a:pt x="46" y="293"/>
                    <a:pt x="46" y="293"/>
                  </a:cubicBezTo>
                  <a:cubicBezTo>
                    <a:pt x="40" y="289"/>
                    <a:pt x="40" y="289"/>
                    <a:pt x="40" y="289"/>
                  </a:cubicBezTo>
                  <a:cubicBezTo>
                    <a:pt x="36" y="284"/>
                    <a:pt x="36" y="284"/>
                    <a:pt x="36" y="284"/>
                  </a:cubicBezTo>
                  <a:cubicBezTo>
                    <a:pt x="36" y="284"/>
                    <a:pt x="34" y="278"/>
                    <a:pt x="27" y="276"/>
                  </a:cubicBezTo>
                  <a:cubicBezTo>
                    <a:pt x="20" y="275"/>
                    <a:pt x="19" y="276"/>
                    <a:pt x="19" y="276"/>
                  </a:cubicBezTo>
                  <a:cubicBezTo>
                    <a:pt x="12" y="272"/>
                    <a:pt x="12" y="272"/>
                    <a:pt x="12" y="272"/>
                  </a:cubicBezTo>
                  <a:cubicBezTo>
                    <a:pt x="7" y="264"/>
                    <a:pt x="7" y="264"/>
                    <a:pt x="7" y="264"/>
                  </a:cubicBezTo>
                  <a:cubicBezTo>
                    <a:pt x="3" y="258"/>
                    <a:pt x="3" y="258"/>
                    <a:pt x="3" y="258"/>
                  </a:cubicBezTo>
                  <a:cubicBezTo>
                    <a:pt x="6" y="254"/>
                    <a:pt x="6" y="254"/>
                    <a:pt x="6" y="254"/>
                  </a:cubicBezTo>
                  <a:cubicBezTo>
                    <a:pt x="7" y="248"/>
                    <a:pt x="7" y="248"/>
                    <a:pt x="7" y="248"/>
                  </a:cubicBezTo>
                  <a:cubicBezTo>
                    <a:pt x="7" y="244"/>
                    <a:pt x="7" y="244"/>
                    <a:pt x="7" y="244"/>
                  </a:cubicBezTo>
                  <a:cubicBezTo>
                    <a:pt x="7" y="239"/>
                    <a:pt x="7" y="239"/>
                    <a:pt x="7" y="239"/>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6"/>
                    <a:pt x="0" y="236"/>
                    <a:pt x="0" y="236"/>
                  </a:cubicBezTo>
                  <a:cubicBezTo>
                    <a:pt x="0" y="236"/>
                    <a:pt x="0" y="236"/>
                    <a:pt x="0" y="236"/>
                  </a:cubicBezTo>
                  <a:cubicBezTo>
                    <a:pt x="0" y="236"/>
                    <a:pt x="0" y="236"/>
                    <a:pt x="0" y="236"/>
                  </a:cubicBezTo>
                  <a:cubicBezTo>
                    <a:pt x="0" y="236"/>
                    <a:pt x="0" y="236"/>
                    <a:pt x="0"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5"/>
                    <a:pt x="1" y="235"/>
                    <a:pt x="1" y="235"/>
                  </a:cubicBezTo>
                  <a:cubicBezTo>
                    <a:pt x="1" y="235"/>
                    <a:pt x="1" y="235"/>
                    <a:pt x="1" y="235"/>
                  </a:cubicBezTo>
                  <a:cubicBezTo>
                    <a:pt x="1" y="235"/>
                    <a:pt x="1" y="235"/>
                    <a:pt x="1" y="235"/>
                  </a:cubicBezTo>
                  <a:cubicBezTo>
                    <a:pt x="2" y="235"/>
                    <a:pt x="2" y="235"/>
                    <a:pt x="2" y="235"/>
                  </a:cubicBezTo>
                  <a:cubicBezTo>
                    <a:pt x="2" y="235"/>
                    <a:pt x="2" y="235"/>
                    <a:pt x="2" y="235"/>
                  </a:cubicBezTo>
                  <a:cubicBezTo>
                    <a:pt x="2" y="235"/>
                    <a:pt x="2" y="235"/>
                    <a:pt x="2" y="235"/>
                  </a:cubicBezTo>
                  <a:cubicBezTo>
                    <a:pt x="2" y="235"/>
                    <a:pt x="2" y="235"/>
                    <a:pt x="2" y="235"/>
                  </a:cubicBezTo>
                  <a:cubicBezTo>
                    <a:pt x="2" y="235"/>
                    <a:pt x="2" y="235"/>
                    <a:pt x="2" y="235"/>
                  </a:cubicBezTo>
                  <a:cubicBezTo>
                    <a:pt x="2" y="234"/>
                    <a:pt x="2" y="234"/>
                    <a:pt x="2" y="234"/>
                  </a:cubicBezTo>
                  <a:cubicBezTo>
                    <a:pt x="2" y="234"/>
                    <a:pt x="2" y="234"/>
                    <a:pt x="2" y="234"/>
                  </a:cubicBezTo>
                  <a:cubicBezTo>
                    <a:pt x="2" y="234"/>
                    <a:pt x="2" y="234"/>
                    <a:pt x="2" y="234"/>
                  </a:cubicBezTo>
                  <a:cubicBezTo>
                    <a:pt x="3" y="234"/>
                    <a:pt x="3" y="234"/>
                    <a:pt x="3" y="234"/>
                  </a:cubicBezTo>
                  <a:cubicBezTo>
                    <a:pt x="3" y="234"/>
                    <a:pt x="3" y="234"/>
                    <a:pt x="3" y="234"/>
                  </a:cubicBezTo>
                  <a:cubicBezTo>
                    <a:pt x="3" y="234"/>
                    <a:pt x="3" y="234"/>
                    <a:pt x="3" y="234"/>
                  </a:cubicBezTo>
                  <a:cubicBezTo>
                    <a:pt x="3" y="234"/>
                    <a:pt x="3" y="234"/>
                    <a:pt x="3" y="234"/>
                  </a:cubicBezTo>
                  <a:cubicBezTo>
                    <a:pt x="3" y="233"/>
                    <a:pt x="3" y="233"/>
                    <a:pt x="3" y="233"/>
                  </a:cubicBezTo>
                  <a:cubicBezTo>
                    <a:pt x="4" y="233"/>
                    <a:pt x="4" y="233"/>
                    <a:pt x="4" y="233"/>
                  </a:cubicBezTo>
                  <a:cubicBezTo>
                    <a:pt x="4" y="233"/>
                    <a:pt x="4" y="233"/>
                    <a:pt x="4" y="233"/>
                  </a:cubicBezTo>
                  <a:cubicBezTo>
                    <a:pt x="4" y="233"/>
                    <a:pt x="4" y="233"/>
                    <a:pt x="4" y="233"/>
                  </a:cubicBezTo>
                  <a:cubicBezTo>
                    <a:pt x="4" y="233"/>
                    <a:pt x="4" y="233"/>
                    <a:pt x="4" y="233"/>
                  </a:cubicBezTo>
                  <a:cubicBezTo>
                    <a:pt x="4" y="232"/>
                    <a:pt x="4" y="232"/>
                    <a:pt x="4" y="232"/>
                  </a:cubicBezTo>
                  <a:cubicBezTo>
                    <a:pt x="4" y="232"/>
                    <a:pt x="4" y="232"/>
                    <a:pt x="4"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6" y="230"/>
                    <a:pt x="7" y="229"/>
                    <a:pt x="8" y="229"/>
                  </a:cubicBezTo>
                  <a:cubicBezTo>
                    <a:pt x="8" y="229"/>
                    <a:pt x="8" y="228"/>
                    <a:pt x="8" y="228"/>
                  </a:cubicBezTo>
                  <a:cubicBezTo>
                    <a:pt x="9" y="228"/>
                    <a:pt x="10" y="228"/>
                    <a:pt x="12" y="228"/>
                  </a:cubicBezTo>
                  <a:cubicBezTo>
                    <a:pt x="12" y="228"/>
                    <a:pt x="14" y="219"/>
                    <a:pt x="13" y="216"/>
                  </a:cubicBezTo>
                  <a:cubicBezTo>
                    <a:pt x="12" y="212"/>
                    <a:pt x="17" y="208"/>
                    <a:pt x="17" y="208"/>
                  </a:cubicBezTo>
                  <a:cubicBezTo>
                    <a:pt x="24" y="201"/>
                    <a:pt x="24" y="201"/>
                    <a:pt x="24" y="201"/>
                  </a:cubicBezTo>
                  <a:cubicBezTo>
                    <a:pt x="23" y="193"/>
                    <a:pt x="23" y="193"/>
                    <a:pt x="23" y="193"/>
                  </a:cubicBezTo>
                  <a:cubicBezTo>
                    <a:pt x="31" y="194"/>
                    <a:pt x="31" y="194"/>
                    <a:pt x="31" y="194"/>
                  </a:cubicBezTo>
                  <a:cubicBezTo>
                    <a:pt x="31" y="194"/>
                    <a:pt x="37" y="191"/>
                    <a:pt x="35" y="187"/>
                  </a:cubicBezTo>
                  <a:cubicBezTo>
                    <a:pt x="34" y="185"/>
                    <a:pt x="33" y="182"/>
                    <a:pt x="32" y="180"/>
                  </a:cubicBezTo>
                  <a:cubicBezTo>
                    <a:pt x="33" y="179"/>
                    <a:pt x="33" y="179"/>
                    <a:pt x="33" y="178"/>
                  </a:cubicBezTo>
                  <a:cubicBezTo>
                    <a:pt x="33" y="178"/>
                    <a:pt x="35" y="175"/>
                    <a:pt x="35" y="175"/>
                  </a:cubicBezTo>
                  <a:cubicBezTo>
                    <a:pt x="38" y="175"/>
                    <a:pt x="38" y="175"/>
                    <a:pt x="38" y="175"/>
                  </a:cubicBezTo>
                  <a:cubicBezTo>
                    <a:pt x="41" y="176"/>
                    <a:pt x="41" y="176"/>
                    <a:pt x="41" y="176"/>
                  </a:cubicBezTo>
                  <a:cubicBezTo>
                    <a:pt x="41" y="176"/>
                    <a:pt x="43" y="177"/>
                    <a:pt x="44" y="177"/>
                  </a:cubicBezTo>
                  <a:cubicBezTo>
                    <a:pt x="46" y="177"/>
                    <a:pt x="49" y="175"/>
                    <a:pt x="49" y="175"/>
                  </a:cubicBezTo>
                  <a:cubicBezTo>
                    <a:pt x="46" y="171"/>
                    <a:pt x="46" y="171"/>
                    <a:pt x="46" y="171"/>
                  </a:cubicBezTo>
                  <a:cubicBezTo>
                    <a:pt x="47" y="167"/>
                    <a:pt x="47" y="167"/>
                    <a:pt x="47" y="167"/>
                  </a:cubicBezTo>
                  <a:cubicBezTo>
                    <a:pt x="51" y="167"/>
                    <a:pt x="51" y="167"/>
                    <a:pt x="51" y="167"/>
                  </a:cubicBezTo>
                  <a:cubicBezTo>
                    <a:pt x="53" y="167"/>
                    <a:pt x="53" y="167"/>
                    <a:pt x="53" y="167"/>
                  </a:cubicBezTo>
                  <a:cubicBezTo>
                    <a:pt x="49" y="161"/>
                    <a:pt x="49" y="161"/>
                    <a:pt x="49" y="161"/>
                  </a:cubicBezTo>
                  <a:cubicBezTo>
                    <a:pt x="49" y="161"/>
                    <a:pt x="50" y="158"/>
                    <a:pt x="52" y="159"/>
                  </a:cubicBezTo>
                  <a:cubicBezTo>
                    <a:pt x="53" y="159"/>
                    <a:pt x="54" y="161"/>
                    <a:pt x="55" y="161"/>
                  </a:cubicBezTo>
                  <a:cubicBezTo>
                    <a:pt x="56" y="161"/>
                    <a:pt x="59" y="162"/>
                    <a:pt x="59" y="162"/>
                  </a:cubicBezTo>
                  <a:cubicBezTo>
                    <a:pt x="63" y="163"/>
                    <a:pt x="63" y="163"/>
                    <a:pt x="63" y="163"/>
                  </a:cubicBezTo>
                  <a:cubicBezTo>
                    <a:pt x="67" y="163"/>
                    <a:pt x="67" y="163"/>
                    <a:pt x="67" y="163"/>
                  </a:cubicBezTo>
                  <a:cubicBezTo>
                    <a:pt x="72" y="163"/>
                    <a:pt x="72" y="163"/>
                    <a:pt x="72" y="163"/>
                  </a:cubicBezTo>
                  <a:cubicBezTo>
                    <a:pt x="74" y="166"/>
                    <a:pt x="74" y="166"/>
                    <a:pt x="74" y="166"/>
                  </a:cubicBezTo>
                  <a:cubicBezTo>
                    <a:pt x="74" y="166"/>
                    <a:pt x="75" y="168"/>
                    <a:pt x="74" y="169"/>
                  </a:cubicBezTo>
                  <a:cubicBezTo>
                    <a:pt x="74" y="170"/>
                    <a:pt x="73" y="173"/>
                    <a:pt x="73" y="173"/>
                  </a:cubicBezTo>
                  <a:cubicBezTo>
                    <a:pt x="72" y="173"/>
                    <a:pt x="71" y="173"/>
                    <a:pt x="70" y="174"/>
                  </a:cubicBezTo>
                  <a:cubicBezTo>
                    <a:pt x="69" y="174"/>
                    <a:pt x="64" y="174"/>
                    <a:pt x="64" y="174"/>
                  </a:cubicBezTo>
                  <a:cubicBezTo>
                    <a:pt x="60" y="174"/>
                    <a:pt x="60" y="174"/>
                    <a:pt x="60" y="174"/>
                  </a:cubicBezTo>
                  <a:cubicBezTo>
                    <a:pt x="57" y="174"/>
                    <a:pt x="57" y="174"/>
                    <a:pt x="57" y="174"/>
                  </a:cubicBezTo>
                  <a:cubicBezTo>
                    <a:pt x="56" y="176"/>
                    <a:pt x="56" y="176"/>
                    <a:pt x="56" y="176"/>
                  </a:cubicBezTo>
                  <a:cubicBezTo>
                    <a:pt x="56" y="176"/>
                    <a:pt x="59" y="177"/>
                    <a:pt x="60" y="178"/>
                  </a:cubicBezTo>
                  <a:cubicBezTo>
                    <a:pt x="62" y="178"/>
                    <a:pt x="62" y="178"/>
                    <a:pt x="62" y="178"/>
                  </a:cubicBezTo>
                  <a:cubicBezTo>
                    <a:pt x="63" y="179"/>
                    <a:pt x="65" y="181"/>
                    <a:pt x="65" y="181"/>
                  </a:cubicBezTo>
                  <a:cubicBezTo>
                    <a:pt x="64" y="184"/>
                    <a:pt x="64" y="184"/>
                    <a:pt x="64" y="184"/>
                  </a:cubicBezTo>
                  <a:cubicBezTo>
                    <a:pt x="64" y="184"/>
                    <a:pt x="67" y="180"/>
                    <a:pt x="67" y="180"/>
                  </a:cubicBezTo>
                  <a:cubicBezTo>
                    <a:pt x="68" y="180"/>
                    <a:pt x="73" y="180"/>
                    <a:pt x="73" y="180"/>
                  </a:cubicBezTo>
                  <a:cubicBezTo>
                    <a:pt x="73" y="180"/>
                    <a:pt x="77" y="178"/>
                    <a:pt x="78" y="178"/>
                  </a:cubicBezTo>
                  <a:cubicBezTo>
                    <a:pt x="78" y="178"/>
                    <a:pt x="77" y="181"/>
                    <a:pt x="77" y="181"/>
                  </a:cubicBezTo>
                  <a:cubicBezTo>
                    <a:pt x="81" y="179"/>
                    <a:pt x="81" y="179"/>
                    <a:pt x="81" y="179"/>
                  </a:cubicBezTo>
                  <a:cubicBezTo>
                    <a:pt x="85" y="177"/>
                    <a:pt x="85" y="177"/>
                    <a:pt x="85" y="177"/>
                  </a:cubicBezTo>
                  <a:cubicBezTo>
                    <a:pt x="87" y="177"/>
                    <a:pt x="87" y="177"/>
                    <a:pt x="87" y="177"/>
                  </a:cubicBezTo>
                  <a:cubicBezTo>
                    <a:pt x="87" y="177"/>
                    <a:pt x="88" y="180"/>
                    <a:pt x="88" y="181"/>
                  </a:cubicBezTo>
                  <a:cubicBezTo>
                    <a:pt x="87" y="182"/>
                    <a:pt x="87" y="182"/>
                    <a:pt x="87" y="184"/>
                  </a:cubicBezTo>
                  <a:cubicBezTo>
                    <a:pt x="87" y="185"/>
                    <a:pt x="86" y="186"/>
                    <a:pt x="87" y="187"/>
                  </a:cubicBezTo>
                  <a:cubicBezTo>
                    <a:pt x="87" y="187"/>
                    <a:pt x="87" y="188"/>
                    <a:pt x="88" y="188"/>
                  </a:cubicBezTo>
                  <a:cubicBezTo>
                    <a:pt x="89" y="189"/>
                    <a:pt x="90" y="188"/>
                    <a:pt x="90" y="188"/>
                  </a:cubicBezTo>
                  <a:cubicBezTo>
                    <a:pt x="92" y="183"/>
                    <a:pt x="92" y="183"/>
                    <a:pt x="92" y="183"/>
                  </a:cubicBezTo>
                  <a:cubicBezTo>
                    <a:pt x="92" y="183"/>
                    <a:pt x="94" y="181"/>
                    <a:pt x="94" y="181"/>
                  </a:cubicBezTo>
                  <a:cubicBezTo>
                    <a:pt x="95" y="181"/>
                    <a:pt x="98" y="179"/>
                    <a:pt x="98" y="179"/>
                  </a:cubicBezTo>
                  <a:cubicBezTo>
                    <a:pt x="103" y="179"/>
                    <a:pt x="103" y="179"/>
                    <a:pt x="103" y="179"/>
                  </a:cubicBezTo>
                  <a:cubicBezTo>
                    <a:pt x="103" y="179"/>
                    <a:pt x="108" y="178"/>
                    <a:pt x="109" y="178"/>
                  </a:cubicBezTo>
                  <a:cubicBezTo>
                    <a:pt x="109" y="179"/>
                    <a:pt x="111" y="179"/>
                    <a:pt x="112" y="179"/>
                  </a:cubicBezTo>
                  <a:cubicBezTo>
                    <a:pt x="114" y="179"/>
                    <a:pt x="115" y="179"/>
                    <a:pt x="117" y="179"/>
                  </a:cubicBezTo>
                  <a:cubicBezTo>
                    <a:pt x="118" y="179"/>
                    <a:pt x="119" y="179"/>
                    <a:pt x="119" y="179"/>
                  </a:cubicBezTo>
                  <a:cubicBezTo>
                    <a:pt x="119" y="179"/>
                    <a:pt x="121" y="177"/>
                    <a:pt x="121" y="177"/>
                  </a:cubicBezTo>
                  <a:cubicBezTo>
                    <a:pt x="121" y="176"/>
                    <a:pt x="121" y="175"/>
                    <a:pt x="121" y="175"/>
                  </a:cubicBezTo>
                  <a:cubicBezTo>
                    <a:pt x="122" y="174"/>
                    <a:pt x="123" y="172"/>
                    <a:pt x="124" y="172"/>
                  </a:cubicBezTo>
                  <a:cubicBezTo>
                    <a:pt x="125" y="172"/>
                    <a:pt x="140" y="174"/>
                    <a:pt x="140" y="174"/>
                  </a:cubicBezTo>
                  <a:cubicBezTo>
                    <a:pt x="153" y="178"/>
                    <a:pt x="153" y="178"/>
                    <a:pt x="153" y="178"/>
                  </a:cubicBezTo>
                  <a:cubicBezTo>
                    <a:pt x="162" y="180"/>
                    <a:pt x="162" y="180"/>
                    <a:pt x="162" y="180"/>
                  </a:cubicBezTo>
                  <a:cubicBezTo>
                    <a:pt x="162" y="180"/>
                    <a:pt x="169" y="184"/>
                    <a:pt x="170" y="184"/>
                  </a:cubicBezTo>
                  <a:cubicBezTo>
                    <a:pt x="171" y="185"/>
                    <a:pt x="184" y="187"/>
                    <a:pt x="184" y="187"/>
                  </a:cubicBezTo>
                  <a:cubicBezTo>
                    <a:pt x="190" y="191"/>
                    <a:pt x="190" y="191"/>
                    <a:pt x="190" y="191"/>
                  </a:cubicBezTo>
                  <a:cubicBezTo>
                    <a:pt x="190" y="191"/>
                    <a:pt x="196" y="193"/>
                    <a:pt x="196" y="194"/>
                  </a:cubicBezTo>
                  <a:cubicBezTo>
                    <a:pt x="196" y="195"/>
                    <a:pt x="200" y="197"/>
                    <a:pt x="200" y="197"/>
                  </a:cubicBezTo>
                  <a:cubicBezTo>
                    <a:pt x="204" y="195"/>
                    <a:pt x="204" y="195"/>
                    <a:pt x="204" y="195"/>
                  </a:cubicBezTo>
                  <a:cubicBezTo>
                    <a:pt x="204" y="195"/>
                    <a:pt x="209" y="196"/>
                    <a:pt x="209" y="196"/>
                  </a:cubicBezTo>
                  <a:cubicBezTo>
                    <a:pt x="210" y="197"/>
                    <a:pt x="220" y="200"/>
                    <a:pt x="220" y="200"/>
                  </a:cubicBezTo>
                  <a:cubicBezTo>
                    <a:pt x="220" y="200"/>
                    <a:pt x="227" y="202"/>
                    <a:pt x="228" y="202"/>
                  </a:cubicBezTo>
                  <a:cubicBezTo>
                    <a:pt x="229" y="202"/>
                    <a:pt x="233" y="201"/>
                    <a:pt x="233" y="201"/>
                  </a:cubicBezTo>
                  <a:cubicBezTo>
                    <a:pt x="233" y="198"/>
                    <a:pt x="233" y="198"/>
                    <a:pt x="233" y="198"/>
                  </a:cubicBezTo>
                  <a:cubicBezTo>
                    <a:pt x="233" y="198"/>
                    <a:pt x="232" y="196"/>
                    <a:pt x="234" y="197"/>
                  </a:cubicBezTo>
                  <a:cubicBezTo>
                    <a:pt x="236" y="197"/>
                    <a:pt x="237" y="197"/>
                    <a:pt x="238" y="198"/>
                  </a:cubicBezTo>
                  <a:cubicBezTo>
                    <a:pt x="238" y="199"/>
                    <a:pt x="240" y="199"/>
                    <a:pt x="241" y="200"/>
                  </a:cubicBezTo>
                  <a:cubicBezTo>
                    <a:pt x="242" y="202"/>
                    <a:pt x="246" y="203"/>
                    <a:pt x="246" y="203"/>
                  </a:cubicBezTo>
                  <a:cubicBezTo>
                    <a:pt x="251" y="205"/>
                    <a:pt x="251" y="205"/>
                    <a:pt x="251" y="205"/>
                  </a:cubicBezTo>
                  <a:cubicBezTo>
                    <a:pt x="252" y="208"/>
                    <a:pt x="252" y="208"/>
                    <a:pt x="252" y="208"/>
                  </a:cubicBezTo>
                  <a:cubicBezTo>
                    <a:pt x="253" y="209"/>
                    <a:pt x="253" y="209"/>
                    <a:pt x="253" y="209"/>
                  </a:cubicBezTo>
                  <a:cubicBezTo>
                    <a:pt x="254" y="207"/>
                    <a:pt x="254" y="207"/>
                    <a:pt x="254" y="207"/>
                  </a:cubicBezTo>
                  <a:cubicBezTo>
                    <a:pt x="255" y="206"/>
                    <a:pt x="256" y="206"/>
                    <a:pt x="256" y="206"/>
                  </a:cubicBezTo>
                  <a:cubicBezTo>
                    <a:pt x="258" y="207"/>
                    <a:pt x="258" y="207"/>
                    <a:pt x="258" y="207"/>
                  </a:cubicBezTo>
                  <a:cubicBezTo>
                    <a:pt x="258" y="207"/>
                    <a:pt x="260" y="207"/>
                    <a:pt x="260" y="207"/>
                  </a:cubicBezTo>
                  <a:cubicBezTo>
                    <a:pt x="261" y="207"/>
                    <a:pt x="264" y="206"/>
                    <a:pt x="264" y="206"/>
                  </a:cubicBezTo>
                  <a:cubicBezTo>
                    <a:pt x="264" y="207"/>
                    <a:pt x="266" y="209"/>
                    <a:pt x="267" y="209"/>
                  </a:cubicBezTo>
                  <a:cubicBezTo>
                    <a:pt x="267" y="210"/>
                    <a:pt x="269" y="213"/>
                    <a:pt x="269" y="213"/>
                  </a:cubicBezTo>
                  <a:cubicBezTo>
                    <a:pt x="269" y="213"/>
                    <a:pt x="269" y="214"/>
                    <a:pt x="269" y="216"/>
                  </a:cubicBezTo>
                  <a:cubicBezTo>
                    <a:pt x="269" y="217"/>
                    <a:pt x="270" y="218"/>
                    <a:pt x="270" y="218"/>
                  </a:cubicBezTo>
                  <a:cubicBezTo>
                    <a:pt x="272" y="220"/>
                    <a:pt x="272" y="220"/>
                    <a:pt x="272" y="220"/>
                  </a:cubicBezTo>
                  <a:cubicBezTo>
                    <a:pt x="277" y="228"/>
                    <a:pt x="277" y="228"/>
                    <a:pt x="277" y="228"/>
                  </a:cubicBezTo>
                  <a:cubicBezTo>
                    <a:pt x="279" y="230"/>
                    <a:pt x="279" y="230"/>
                    <a:pt x="279" y="230"/>
                  </a:cubicBezTo>
                  <a:cubicBezTo>
                    <a:pt x="281" y="228"/>
                    <a:pt x="281" y="228"/>
                    <a:pt x="281" y="228"/>
                  </a:cubicBezTo>
                  <a:cubicBezTo>
                    <a:pt x="284" y="228"/>
                    <a:pt x="284" y="228"/>
                    <a:pt x="284" y="228"/>
                  </a:cubicBezTo>
                  <a:cubicBezTo>
                    <a:pt x="287" y="235"/>
                    <a:pt x="287" y="235"/>
                    <a:pt x="287" y="235"/>
                  </a:cubicBezTo>
                  <a:cubicBezTo>
                    <a:pt x="290" y="244"/>
                    <a:pt x="290" y="244"/>
                    <a:pt x="290" y="244"/>
                  </a:cubicBezTo>
                  <a:cubicBezTo>
                    <a:pt x="288" y="256"/>
                    <a:pt x="288" y="256"/>
                    <a:pt x="288" y="256"/>
                  </a:cubicBezTo>
                  <a:cubicBezTo>
                    <a:pt x="288" y="264"/>
                    <a:pt x="288" y="264"/>
                    <a:pt x="288" y="264"/>
                  </a:cubicBezTo>
                  <a:cubicBezTo>
                    <a:pt x="288" y="264"/>
                    <a:pt x="286" y="270"/>
                    <a:pt x="286" y="271"/>
                  </a:cubicBezTo>
                  <a:cubicBezTo>
                    <a:pt x="286" y="273"/>
                    <a:pt x="281" y="280"/>
                    <a:pt x="281" y="280"/>
                  </a:cubicBezTo>
                  <a:cubicBezTo>
                    <a:pt x="281" y="280"/>
                    <a:pt x="278" y="286"/>
                    <a:pt x="277" y="287"/>
                  </a:cubicBezTo>
                  <a:cubicBezTo>
                    <a:pt x="276" y="289"/>
                    <a:pt x="272" y="297"/>
                    <a:pt x="272" y="297"/>
                  </a:cubicBezTo>
                  <a:cubicBezTo>
                    <a:pt x="260" y="309"/>
                    <a:pt x="260" y="309"/>
                    <a:pt x="260" y="309"/>
                  </a:cubicBezTo>
                  <a:cubicBezTo>
                    <a:pt x="260" y="309"/>
                    <a:pt x="254" y="312"/>
                    <a:pt x="252" y="313"/>
                  </a:cubicBezTo>
                  <a:cubicBezTo>
                    <a:pt x="251" y="315"/>
                    <a:pt x="241" y="316"/>
                    <a:pt x="241" y="316"/>
                  </a:cubicBezTo>
                  <a:cubicBezTo>
                    <a:pt x="233" y="316"/>
                    <a:pt x="233" y="316"/>
                    <a:pt x="233" y="316"/>
                  </a:cubicBezTo>
                  <a:cubicBezTo>
                    <a:pt x="221" y="313"/>
                    <a:pt x="221" y="313"/>
                    <a:pt x="221" y="313"/>
                  </a:cubicBezTo>
                  <a:cubicBezTo>
                    <a:pt x="214" y="315"/>
                    <a:pt x="214" y="315"/>
                    <a:pt x="214" y="315"/>
                  </a:cubicBezTo>
                  <a:cubicBezTo>
                    <a:pt x="205" y="318"/>
                    <a:pt x="205" y="318"/>
                    <a:pt x="205" y="318"/>
                  </a:cubicBezTo>
                  <a:cubicBezTo>
                    <a:pt x="197" y="318"/>
                    <a:pt x="197" y="318"/>
                    <a:pt x="197" y="318"/>
                  </a:cubicBezTo>
                  <a:cubicBezTo>
                    <a:pt x="187" y="320"/>
                    <a:pt x="187" y="320"/>
                    <a:pt x="187" y="320"/>
                  </a:cubicBezTo>
                  <a:cubicBezTo>
                    <a:pt x="187" y="320"/>
                    <a:pt x="185" y="320"/>
                    <a:pt x="183" y="320"/>
                  </a:cubicBezTo>
                  <a:cubicBezTo>
                    <a:pt x="182" y="320"/>
                    <a:pt x="176" y="318"/>
                    <a:pt x="176" y="318"/>
                  </a:cubicBezTo>
                  <a:cubicBezTo>
                    <a:pt x="169" y="316"/>
                    <a:pt x="169" y="316"/>
                    <a:pt x="169" y="316"/>
                  </a:cubicBezTo>
                  <a:cubicBezTo>
                    <a:pt x="164" y="316"/>
                    <a:pt x="164" y="316"/>
                    <a:pt x="164" y="316"/>
                  </a:cubicBezTo>
                  <a:cubicBezTo>
                    <a:pt x="163" y="320"/>
                    <a:pt x="163" y="320"/>
                    <a:pt x="163" y="320"/>
                  </a:cubicBezTo>
                  <a:cubicBezTo>
                    <a:pt x="163" y="320"/>
                    <a:pt x="163" y="320"/>
                    <a:pt x="161" y="320"/>
                  </a:cubicBezTo>
                  <a:cubicBezTo>
                    <a:pt x="159" y="320"/>
                    <a:pt x="157" y="320"/>
                    <a:pt x="157" y="320"/>
                  </a:cubicBezTo>
                  <a:cubicBezTo>
                    <a:pt x="157" y="316"/>
                    <a:pt x="157" y="316"/>
                    <a:pt x="157" y="316"/>
                  </a:cubicBezTo>
                  <a:cubicBezTo>
                    <a:pt x="150" y="316"/>
                    <a:pt x="150" y="316"/>
                    <a:pt x="150" y="316"/>
                  </a:cubicBezTo>
                  <a:cubicBezTo>
                    <a:pt x="150" y="316"/>
                    <a:pt x="147" y="317"/>
                    <a:pt x="145" y="317"/>
                  </a:cubicBezTo>
                  <a:cubicBezTo>
                    <a:pt x="142" y="317"/>
                    <a:pt x="139" y="314"/>
                    <a:pt x="138" y="314"/>
                  </a:cubicBezTo>
                  <a:cubicBezTo>
                    <a:pt x="137" y="314"/>
                    <a:pt x="137" y="315"/>
                    <a:pt x="137" y="315"/>
                  </a:cubicBezTo>
                  <a:cubicBezTo>
                    <a:pt x="137" y="318"/>
                    <a:pt x="137" y="318"/>
                    <a:pt x="137" y="318"/>
                  </a:cubicBezTo>
                  <a:cubicBezTo>
                    <a:pt x="132" y="318"/>
                    <a:pt x="132" y="318"/>
                    <a:pt x="132" y="318"/>
                  </a:cubicBezTo>
                  <a:cubicBezTo>
                    <a:pt x="126" y="316"/>
                    <a:pt x="126" y="316"/>
                    <a:pt x="126" y="316"/>
                  </a:cubicBezTo>
                  <a:cubicBezTo>
                    <a:pt x="121" y="312"/>
                    <a:pt x="121" y="312"/>
                    <a:pt x="121" y="312"/>
                  </a:cubicBezTo>
                  <a:cubicBezTo>
                    <a:pt x="117" y="308"/>
                    <a:pt x="117" y="308"/>
                    <a:pt x="117" y="308"/>
                  </a:cubicBezTo>
                  <a:cubicBezTo>
                    <a:pt x="117" y="306"/>
                    <a:pt x="117" y="306"/>
                    <a:pt x="117" y="306"/>
                  </a:cubicBezTo>
                  <a:cubicBezTo>
                    <a:pt x="112" y="306"/>
                    <a:pt x="112" y="306"/>
                    <a:pt x="112" y="306"/>
                  </a:cubicBezTo>
                  <a:cubicBezTo>
                    <a:pt x="105" y="306"/>
                    <a:pt x="105" y="306"/>
                    <a:pt x="105" y="306"/>
                  </a:cubicBezTo>
                  <a:cubicBezTo>
                    <a:pt x="101" y="308"/>
                    <a:pt x="101" y="308"/>
                    <a:pt x="101" y="308"/>
                  </a:cubicBezTo>
                  <a:cubicBezTo>
                    <a:pt x="106" y="309"/>
                    <a:pt x="106" y="309"/>
                    <a:pt x="106" y="309"/>
                  </a:cubicBezTo>
                  <a:cubicBezTo>
                    <a:pt x="109" y="310"/>
                    <a:pt x="109" y="310"/>
                    <a:pt x="109" y="310"/>
                  </a:cubicBezTo>
                  <a:cubicBezTo>
                    <a:pt x="109" y="310"/>
                    <a:pt x="113" y="309"/>
                    <a:pt x="113" y="312"/>
                  </a:cubicBezTo>
                  <a:cubicBezTo>
                    <a:pt x="113" y="314"/>
                    <a:pt x="111" y="314"/>
                    <a:pt x="113" y="316"/>
                  </a:cubicBezTo>
                  <a:cubicBezTo>
                    <a:pt x="114" y="318"/>
                    <a:pt x="118" y="320"/>
                    <a:pt x="118" y="320"/>
                  </a:cubicBezTo>
                  <a:cubicBezTo>
                    <a:pt x="118" y="320"/>
                    <a:pt x="120" y="320"/>
                    <a:pt x="121" y="320"/>
                  </a:cubicBezTo>
                  <a:cubicBezTo>
                    <a:pt x="122" y="320"/>
                    <a:pt x="123" y="320"/>
                    <a:pt x="123" y="320"/>
                  </a:cubicBezTo>
                  <a:cubicBezTo>
                    <a:pt x="125" y="323"/>
                    <a:pt x="125" y="323"/>
                    <a:pt x="125" y="323"/>
                  </a:cubicBezTo>
                  <a:cubicBezTo>
                    <a:pt x="125" y="323"/>
                    <a:pt x="124" y="324"/>
                    <a:pt x="126" y="324"/>
                  </a:cubicBezTo>
                  <a:cubicBezTo>
                    <a:pt x="127" y="324"/>
                    <a:pt x="132" y="324"/>
                    <a:pt x="132" y="324"/>
                  </a:cubicBezTo>
                  <a:cubicBezTo>
                    <a:pt x="137" y="326"/>
                    <a:pt x="137" y="326"/>
                    <a:pt x="137" y="326"/>
                  </a:cubicBezTo>
                  <a:cubicBezTo>
                    <a:pt x="137" y="329"/>
                    <a:pt x="137" y="329"/>
                    <a:pt x="137" y="329"/>
                  </a:cubicBezTo>
                  <a:cubicBezTo>
                    <a:pt x="137" y="329"/>
                    <a:pt x="136" y="331"/>
                    <a:pt x="138" y="331"/>
                  </a:cubicBezTo>
                  <a:cubicBezTo>
                    <a:pt x="139" y="332"/>
                    <a:pt x="143" y="331"/>
                    <a:pt x="143" y="331"/>
                  </a:cubicBezTo>
                  <a:cubicBezTo>
                    <a:pt x="143" y="331"/>
                    <a:pt x="142" y="330"/>
                    <a:pt x="144" y="331"/>
                  </a:cubicBezTo>
                  <a:cubicBezTo>
                    <a:pt x="145" y="332"/>
                    <a:pt x="146" y="333"/>
                    <a:pt x="146" y="333"/>
                  </a:cubicBezTo>
                  <a:cubicBezTo>
                    <a:pt x="146" y="333"/>
                    <a:pt x="147" y="335"/>
                    <a:pt x="147" y="336"/>
                  </a:cubicBezTo>
                  <a:cubicBezTo>
                    <a:pt x="147" y="337"/>
                    <a:pt x="148" y="339"/>
                    <a:pt x="148" y="339"/>
                  </a:cubicBezTo>
                  <a:cubicBezTo>
                    <a:pt x="148" y="339"/>
                    <a:pt x="145" y="340"/>
                    <a:pt x="150" y="340"/>
                  </a:cubicBezTo>
                  <a:cubicBezTo>
                    <a:pt x="155" y="340"/>
                    <a:pt x="155" y="340"/>
                    <a:pt x="155" y="340"/>
                  </a:cubicBezTo>
                  <a:cubicBezTo>
                    <a:pt x="159" y="340"/>
                    <a:pt x="159" y="340"/>
                    <a:pt x="159" y="340"/>
                  </a:cubicBezTo>
                  <a:cubicBezTo>
                    <a:pt x="163" y="341"/>
                    <a:pt x="163" y="341"/>
                    <a:pt x="163" y="341"/>
                  </a:cubicBezTo>
                  <a:cubicBezTo>
                    <a:pt x="170" y="344"/>
                    <a:pt x="170" y="344"/>
                    <a:pt x="170" y="344"/>
                  </a:cubicBezTo>
                  <a:cubicBezTo>
                    <a:pt x="177" y="348"/>
                    <a:pt x="177" y="348"/>
                    <a:pt x="177" y="348"/>
                  </a:cubicBezTo>
                  <a:cubicBezTo>
                    <a:pt x="177" y="348"/>
                    <a:pt x="176" y="351"/>
                    <a:pt x="178" y="351"/>
                  </a:cubicBezTo>
                  <a:cubicBezTo>
                    <a:pt x="179" y="351"/>
                    <a:pt x="183" y="351"/>
                    <a:pt x="183" y="351"/>
                  </a:cubicBezTo>
                  <a:cubicBezTo>
                    <a:pt x="186" y="359"/>
                    <a:pt x="186" y="359"/>
                    <a:pt x="186" y="359"/>
                  </a:cubicBezTo>
                  <a:cubicBezTo>
                    <a:pt x="181" y="359"/>
                    <a:pt x="181" y="359"/>
                    <a:pt x="181" y="359"/>
                  </a:cubicBezTo>
                  <a:cubicBezTo>
                    <a:pt x="184" y="367"/>
                    <a:pt x="184" y="367"/>
                    <a:pt x="184" y="367"/>
                  </a:cubicBezTo>
                  <a:cubicBezTo>
                    <a:pt x="186" y="371"/>
                    <a:pt x="186" y="371"/>
                    <a:pt x="186" y="371"/>
                  </a:cubicBezTo>
                  <a:cubicBezTo>
                    <a:pt x="185" y="376"/>
                    <a:pt x="185" y="376"/>
                    <a:pt x="185" y="376"/>
                  </a:cubicBezTo>
                  <a:cubicBezTo>
                    <a:pt x="182" y="379"/>
                    <a:pt x="182" y="379"/>
                    <a:pt x="182" y="379"/>
                  </a:cubicBezTo>
                  <a:cubicBezTo>
                    <a:pt x="182" y="379"/>
                    <a:pt x="182" y="381"/>
                    <a:pt x="182" y="381"/>
                  </a:cubicBezTo>
                  <a:cubicBezTo>
                    <a:pt x="182" y="382"/>
                    <a:pt x="184" y="382"/>
                    <a:pt x="184" y="382"/>
                  </a:cubicBezTo>
                  <a:cubicBezTo>
                    <a:pt x="184" y="382"/>
                    <a:pt x="186" y="384"/>
                    <a:pt x="186" y="385"/>
                  </a:cubicBezTo>
                  <a:cubicBezTo>
                    <a:pt x="186" y="386"/>
                    <a:pt x="189" y="387"/>
                    <a:pt x="189" y="388"/>
                  </a:cubicBezTo>
                  <a:cubicBezTo>
                    <a:pt x="190" y="389"/>
                    <a:pt x="193" y="392"/>
                    <a:pt x="193" y="392"/>
                  </a:cubicBezTo>
                  <a:cubicBezTo>
                    <a:pt x="194" y="394"/>
                    <a:pt x="194" y="394"/>
                    <a:pt x="194" y="394"/>
                  </a:cubicBezTo>
                  <a:cubicBezTo>
                    <a:pt x="198" y="396"/>
                    <a:pt x="198" y="396"/>
                    <a:pt x="198" y="396"/>
                  </a:cubicBezTo>
                  <a:cubicBezTo>
                    <a:pt x="198" y="396"/>
                    <a:pt x="198" y="396"/>
                    <a:pt x="198" y="397"/>
                  </a:cubicBezTo>
                  <a:cubicBezTo>
                    <a:pt x="198" y="399"/>
                    <a:pt x="200" y="401"/>
                    <a:pt x="200" y="401"/>
                  </a:cubicBezTo>
                  <a:cubicBezTo>
                    <a:pt x="204" y="404"/>
                    <a:pt x="204" y="404"/>
                    <a:pt x="204" y="404"/>
                  </a:cubicBezTo>
                  <a:cubicBezTo>
                    <a:pt x="204" y="404"/>
                    <a:pt x="204" y="403"/>
                    <a:pt x="204" y="405"/>
                  </a:cubicBezTo>
                  <a:cubicBezTo>
                    <a:pt x="204" y="407"/>
                    <a:pt x="204" y="410"/>
                    <a:pt x="204" y="410"/>
                  </a:cubicBezTo>
                  <a:cubicBezTo>
                    <a:pt x="208" y="410"/>
                    <a:pt x="208" y="410"/>
                    <a:pt x="208" y="410"/>
                  </a:cubicBezTo>
                  <a:cubicBezTo>
                    <a:pt x="207" y="414"/>
                    <a:pt x="207" y="414"/>
                    <a:pt x="207" y="414"/>
                  </a:cubicBezTo>
                  <a:cubicBezTo>
                    <a:pt x="207" y="414"/>
                    <a:pt x="205" y="414"/>
                    <a:pt x="207" y="417"/>
                  </a:cubicBezTo>
                  <a:cubicBezTo>
                    <a:pt x="209" y="419"/>
                    <a:pt x="209" y="421"/>
                    <a:pt x="209" y="421"/>
                  </a:cubicBezTo>
                  <a:cubicBezTo>
                    <a:pt x="216" y="426"/>
                    <a:pt x="216" y="426"/>
                    <a:pt x="216" y="426"/>
                  </a:cubicBezTo>
                  <a:cubicBezTo>
                    <a:pt x="220" y="426"/>
                    <a:pt x="220" y="426"/>
                    <a:pt x="220" y="426"/>
                  </a:cubicBezTo>
                  <a:cubicBezTo>
                    <a:pt x="224" y="425"/>
                    <a:pt x="224" y="425"/>
                    <a:pt x="224" y="425"/>
                  </a:cubicBezTo>
                  <a:cubicBezTo>
                    <a:pt x="226" y="421"/>
                    <a:pt x="226" y="421"/>
                    <a:pt x="226" y="421"/>
                  </a:cubicBezTo>
                  <a:cubicBezTo>
                    <a:pt x="226" y="421"/>
                    <a:pt x="229" y="421"/>
                    <a:pt x="232" y="422"/>
                  </a:cubicBezTo>
                  <a:cubicBezTo>
                    <a:pt x="234" y="423"/>
                    <a:pt x="238" y="422"/>
                    <a:pt x="238" y="422"/>
                  </a:cubicBezTo>
                  <a:cubicBezTo>
                    <a:pt x="238" y="422"/>
                    <a:pt x="238" y="422"/>
                    <a:pt x="238" y="424"/>
                  </a:cubicBezTo>
                  <a:cubicBezTo>
                    <a:pt x="239" y="426"/>
                    <a:pt x="241" y="425"/>
                    <a:pt x="241" y="425"/>
                  </a:cubicBezTo>
                  <a:cubicBezTo>
                    <a:pt x="241" y="425"/>
                    <a:pt x="244" y="425"/>
                    <a:pt x="244" y="426"/>
                  </a:cubicBezTo>
                  <a:cubicBezTo>
                    <a:pt x="244" y="427"/>
                    <a:pt x="246" y="428"/>
                    <a:pt x="247" y="430"/>
                  </a:cubicBezTo>
                  <a:cubicBezTo>
                    <a:pt x="248" y="432"/>
                    <a:pt x="248" y="431"/>
                    <a:pt x="249" y="432"/>
                  </a:cubicBezTo>
                  <a:cubicBezTo>
                    <a:pt x="249" y="433"/>
                    <a:pt x="245" y="434"/>
                    <a:pt x="250" y="434"/>
                  </a:cubicBezTo>
                  <a:cubicBezTo>
                    <a:pt x="254" y="435"/>
                    <a:pt x="264" y="436"/>
                    <a:pt x="264" y="436"/>
                  </a:cubicBezTo>
                  <a:cubicBezTo>
                    <a:pt x="264" y="436"/>
                    <a:pt x="270" y="434"/>
                    <a:pt x="273" y="434"/>
                  </a:cubicBezTo>
                  <a:cubicBezTo>
                    <a:pt x="276" y="434"/>
                    <a:pt x="276" y="435"/>
                    <a:pt x="276" y="435"/>
                  </a:cubicBezTo>
                  <a:cubicBezTo>
                    <a:pt x="279" y="435"/>
                    <a:pt x="279" y="435"/>
                    <a:pt x="279" y="435"/>
                  </a:cubicBezTo>
                  <a:cubicBezTo>
                    <a:pt x="279" y="435"/>
                    <a:pt x="281" y="434"/>
                    <a:pt x="281" y="433"/>
                  </a:cubicBezTo>
                  <a:cubicBezTo>
                    <a:pt x="281" y="432"/>
                    <a:pt x="282" y="429"/>
                    <a:pt x="282" y="429"/>
                  </a:cubicBezTo>
                  <a:cubicBezTo>
                    <a:pt x="282" y="429"/>
                    <a:pt x="281" y="427"/>
                    <a:pt x="283" y="427"/>
                  </a:cubicBezTo>
                  <a:cubicBezTo>
                    <a:pt x="285" y="427"/>
                    <a:pt x="286" y="426"/>
                    <a:pt x="286" y="426"/>
                  </a:cubicBezTo>
                  <a:cubicBezTo>
                    <a:pt x="289" y="424"/>
                    <a:pt x="289" y="424"/>
                    <a:pt x="289" y="424"/>
                  </a:cubicBezTo>
                  <a:cubicBezTo>
                    <a:pt x="288" y="416"/>
                    <a:pt x="288" y="416"/>
                    <a:pt x="288" y="416"/>
                  </a:cubicBezTo>
                  <a:cubicBezTo>
                    <a:pt x="288" y="416"/>
                    <a:pt x="288" y="413"/>
                    <a:pt x="287" y="412"/>
                  </a:cubicBezTo>
                  <a:cubicBezTo>
                    <a:pt x="285" y="411"/>
                    <a:pt x="282" y="408"/>
                    <a:pt x="282" y="408"/>
                  </a:cubicBezTo>
                  <a:cubicBezTo>
                    <a:pt x="281" y="405"/>
                    <a:pt x="281" y="405"/>
                    <a:pt x="281" y="405"/>
                  </a:cubicBezTo>
                  <a:cubicBezTo>
                    <a:pt x="277" y="402"/>
                    <a:pt x="277" y="402"/>
                    <a:pt x="277" y="402"/>
                  </a:cubicBezTo>
                  <a:cubicBezTo>
                    <a:pt x="277" y="402"/>
                    <a:pt x="276" y="400"/>
                    <a:pt x="275" y="400"/>
                  </a:cubicBezTo>
                  <a:cubicBezTo>
                    <a:pt x="274" y="401"/>
                    <a:pt x="275" y="401"/>
                    <a:pt x="273" y="404"/>
                  </a:cubicBezTo>
                  <a:cubicBezTo>
                    <a:pt x="271" y="406"/>
                    <a:pt x="268" y="407"/>
                    <a:pt x="268" y="407"/>
                  </a:cubicBezTo>
                  <a:cubicBezTo>
                    <a:pt x="262" y="409"/>
                    <a:pt x="262" y="409"/>
                    <a:pt x="262" y="409"/>
                  </a:cubicBezTo>
                  <a:cubicBezTo>
                    <a:pt x="262" y="409"/>
                    <a:pt x="258" y="407"/>
                    <a:pt x="257" y="405"/>
                  </a:cubicBezTo>
                  <a:cubicBezTo>
                    <a:pt x="256" y="404"/>
                    <a:pt x="249" y="398"/>
                    <a:pt x="249" y="398"/>
                  </a:cubicBezTo>
                  <a:cubicBezTo>
                    <a:pt x="249" y="398"/>
                    <a:pt x="245" y="395"/>
                    <a:pt x="244" y="395"/>
                  </a:cubicBezTo>
                  <a:cubicBezTo>
                    <a:pt x="242" y="395"/>
                    <a:pt x="240" y="395"/>
                    <a:pt x="240" y="395"/>
                  </a:cubicBezTo>
                  <a:cubicBezTo>
                    <a:pt x="237" y="390"/>
                    <a:pt x="237" y="390"/>
                    <a:pt x="237" y="390"/>
                  </a:cubicBezTo>
                  <a:cubicBezTo>
                    <a:pt x="236" y="389"/>
                    <a:pt x="236" y="389"/>
                    <a:pt x="236" y="389"/>
                  </a:cubicBezTo>
                  <a:cubicBezTo>
                    <a:pt x="236" y="389"/>
                    <a:pt x="233" y="386"/>
                    <a:pt x="235" y="386"/>
                  </a:cubicBezTo>
                  <a:cubicBezTo>
                    <a:pt x="238" y="386"/>
                    <a:pt x="239" y="383"/>
                    <a:pt x="239" y="383"/>
                  </a:cubicBezTo>
                  <a:cubicBezTo>
                    <a:pt x="239" y="380"/>
                    <a:pt x="239" y="380"/>
                    <a:pt x="239" y="380"/>
                  </a:cubicBezTo>
                  <a:cubicBezTo>
                    <a:pt x="239" y="378"/>
                    <a:pt x="239" y="378"/>
                    <a:pt x="239" y="378"/>
                  </a:cubicBezTo>
                  <a:cubicBezTo>
                    <a:pt x="238" y="373"/>
                    <a:pt x="238" y="373"/>
                    <a:pt x="238" y="373"/>
                  </a:cubicBezTo>
                  <a:cubicBezTo>
                    <a:pt x="238" y="373"/>
                    <a:pt x="237" y="368"/>
                    <a:pt x="238" y="367"/>
                  </a:cubicBezTo>
                  <a:cubicBezTo>
                    <a:pt x="240" y="367"/>
                    <a:pt x="246" y="366"/>
                    <a:pt x="246" y="366"/>
                  </a:cubicBezTo>
                  <a:cubicBezTo>
                    <a:pt x="246" y="366"/>
                    <a:pt x="249" y="367"/>
                    <a:pt x="252" y="368"/>
                  </a:cubicBezTo>
                  <a:cubicBezTo>
                    <a:pt x="254" y="368"/>
                    <a:pt x="256" y="369"/>
                    <a:pt x="256" y="369"/>
                  </a:cubicBezTo>
                  <a:cubicBezTo>
                    <a:pt x="256" y="369"/>
                    <a:pt x="262" y="372"/>
                    <a:pt x="263" y="373"/>
                  </a:cubicBezTo>
                  <a:cubicBezTo>
                    <a:pt x="263" y="374"/>
                    <a:pt x="265" y="375"/>
                    <a:pt x="267" y="376"/>
                  </a:cubicBezTo>
                  <a:cubicBezTo>
                    <a:pt x="270" y="378"/>
                    <a:pt x="276" y="376"/>
                    <a:pt x="276" y="376"/>
                  </a:cubicBezTo>
                  <a:cubicBezTo>
                    <a:pt x="276" y="376"/>
                    <a:pt x="279" y="375"/>
                    <a:pt x="281" y="375"/>
                  </a:cubicBezTo>
                  <a:cubicBezTo>
                    <a:pt x="282" y="375"/>
                    <a:pt x="291" y="375"/>
                    <a:pt x="291" y="375"/>
                  </a:cubicBezTo>
                  <a:cubicBezTo>
                    <a:pt x="291" y="375"/>
                    <a:pt x="295" y="375"/>
                    <a:pt x="296" y="375"/>
                  </a:cubicBezTo>
                  <a:cubicBezTo>
                    <a:pt x="297" y="375"/>
                    <a:pt x="301" y="375"/>
                    <a:pt x="301" y="375"/>
                  </a:cubicBezTo>
                  <a:cubicBezTo>
                    <a:pt x="309" y="377"/>
                    <a:pt x="309" y="377"/>
                    <a:pt x="309" y="377"/>
                  </a:cubicBezTo>
                  <a:cubicBezTo>
                    <a:pt x="315" y="374"/>
                    <a:pt x="315" y="374"/>
                    <a:pt x="315" y="374"/>
                  </a:cubicBezTo>
                  <a:cubicBezTo>
                    <a:pt x="315" y="374"/>
                    <a:pt x="315" y="369"/>
                    <a:pt x="317" y="369"/>
                  </a:cubicBezTo>
                  <a:cubicBezTo>
                    <a:pt x="318" y="369"/>
                    <a:pt x="320" y="369"/>
                    <a:pt x="322" y="369"/>
                  </a:cubicBezTo>
                  <a:cubicBezTo>
                    <a:pt x="324" y="370"/>
                    <a:pt x="330" y="368"/>
                    <a:pt x="330" y="368"/>
                  </a:cubicBezTo>
                  <a:cubicBezTo>
                    <a:pt x="324" y="360"/>
                    <a:pt x="324" y="360"/>
                    <a:pt x="324" y="360"/>
                  </a:cubicBezTo>
                  <a:cubicBezTo>
                    <a:pt x="324" y="360"/>
                    <a:pt x="324" y="360"/>
                    <a:pt x="322" y="356"/>
                  </a:cubicBezTo>
                  <a:cubicBezTo>
                    <a:pt x="321" y="352"/>
                    <a:pt x="318" y="348"/>
                    <a:pt x="318" y="348"/>
                  </a:cubicBezTo>
                  <a:cubicBezTo>
                    <a:pt x="318" y="348"/>
                    <a:pt x="314" y="347"/>
                    <a:pt x="311" y="346"/>
                  </a:cubicBezTo>
                  <a:cubicBezTo>
                    <a:pt x="308" y="345"/>
                    <a:pt x="310" y="346"/>
                    <a:pt x="308" y="344"/>
                  </a:cubicBezTo>
                  <a:cubicBezTo>
                    <a:pt x="306" y="343"/>
                    <a:pt x="297" y="338"/>
                    <a:pt x="297" y="338"/>
                  </a:cubicBezTo>
                  <a:cubicBezTo>
                    <a:pt x="297" y="338"/>
                    <a:pt x="293" y="337"/>
                    <a:pt x="292" y="335"/>
                  </a:cubicBezTo>
                  <a:cubicBezTo>
                    <a:pt x="291" y="332"/>
                    <a:pt x="292" y="323"/>
                    <a:pt x="292" y="323"/>
                  </a:cubicBezTo>
                  <a:cubicBezTo>
                    <a:pt x="293" y="318"/>
                    <a:pt x="293" y="318"/>
                    <a:pt x="293" y="318"/>
                  </a:cubicBezTo>
                  <a:cubicBezTo>
                    <a:pt x="298" y="308"/>
                    <a:pt x="298" y="308"/>
                    <a:pt x="298" y="308"/>
                  </a:cubicBezTo>
                  <a:cubicBezTo>
                    <a:pt x="300" y="299"/>
                    <a:pt x="300" y="299"/>
                    <a:pt x="300" y="299"/>
                  </a:cubicBezTo>
                  <a:cubicBezTo>
                    <a:pt x="310" y="287"/>
                    <a:pt x="310" y="287"/>
                    <a:pt x="310" y="287"/>
                  </a:cubicBezTo>
                  <a:cubicBezTo>
                    <a:pt x="313" y="278"/>
                    <a:pt x="313" y="278"/>
                    <a:pt x="313" y="278"/>
                  </a:cubicBezTo>
                  <a:cubicBezTo>
                    <a:pt x="315" y="269"/>
                    <a:pt x="315" y="269"/>
                    <a:pt x="315" y="269"/>
                  </a:cubicBezTo>
                  <a:cubicBezTo>
                    <a:pt x="315" y="260"/>
                    <a:pt x="315" y="260"/>
                    <a:pt x="315" y="260"/>
                  </a:cubicBezTo>
                  <a:cubicBezTo>
                    <a:pt x="315" y="253"/>
                    <a:pt x="315" y="253"/>
                    <a:pt x="315" y="253"/>
                  </a:cubicBezTo>
                  <a:cubicBezTo>
                    <a:pt x="328" y="253"/>
                    <a:pt x="328" y="253"/>
                    <a:pt x="328" y="253"/>
                  </a:cubicBezTo>
                  <a:cubicBezTo>
                    <a:pt x="328" y="256"/>
                    <a:pt x="328" y="256"/>
                    <a:pt x="328" y="256"/>
                  </a:cubicBezTo>
                  <a:cubicBezTo>
                    <a:pt x="328" y="256"/>
                    <a:pt x="330" y="252"/>
                    <a:pt x="331" y="252"/>
                  </a:cubicBezTo>
                  <a:cubicBezTo>
                    <a:pt x="332" y="252"/>
                    <a:pt x="340" y="247"/>
                    <a:pt x="340" y="247"/>
                  </a:cubicBezTo>
                  <a:cubicBezTo>
                    <a:pt x="343" y="249"/>
                    <a:pt x="343" y="249"/>
                    <a:pt x="343" y="249"/>
                  </a:cubicBezTo>
                  <a:cubicBezTo>
                    <a:pt x="351" y="251"/>
                    <a:pt x="351" y="251"/>
                    <a:pt x="351" y="251"/>
                  </a:cubicBezTo>
                  <a:cubicBezTo>
                    <a:pt x="351" y="251"/>
                    <a:pt x="354" y="252"/>
                    <a:pt x="353" y="254"/>
                  </a:cubicBezTo>
                  <a:cubicBezTo>
                    <a:pt x="352" y="256"/>
                    <a:pt x="352" y="256"/>
                    <a:pt x="353" y="256"/>
                  </a:cubicBezTo>
                  <a:cubicBezTo>
                    <a:pt x="354" y="256"/>
                    <a:pt x="358" y="253"/>
                    <a:pt x="358" y="253"/>
                  </a:cubicBezTo>
                  <a:cubicBezTo>
                    <a:pt x="365" y="256"/>
                    <a:pt x="365" y="256"/>
                    <a:pt x="365" y="256"/>
                  </a:cubicBezTo>
                  <a:cubicBezTo>
                    <a:pt x="359" y="249"/>
                    <a:pt x="359" y="249"/>
                    <a:pt x="359" y="249"/>
                  </a:cubicBezTo>
                  <a:cubicBezTo>
                    <a:pt x="359" y="249"/>
                    <a:pt x="358" y="244"/>
                    <a:pt x="358" y="242"/>
                  </a:cubicBezTo>
                  <a:cubicBezTo>
                    <a:pt x="358" y="240"/>
                    <a:pt x="357" y="232"/>
                    <a:pt x="357" y="232"/>
                  </a:cubicBezTo>
                  <a:cubicBezTo>
                    <a:pt x="356" y="226"/>
                    <a:pt x="356" y="226"/>
                    <a:pt x="356" y="226"/>
                  </a:cubicBezTo>
                  <a:cubicBezTo>
                    <a:pt x="354" y="221"/>
                    <a:pt x="354" y="221"/>
                    <a:pt x="354" y="221"/>
                  </a:cubicBezTo>
                  <a:cubicBezTo>
                    <a:pt x="351" y="218"/>
                    <a:pt x="351" y="218"/>
                    <a:pt x="351" y="218"/>
                  </a:cubicBezTo>
                  <a:cubicBezTo>
                    <a:pt x="350" y="213"/>
                    <a:pt x="350" y="213"/>
                    <a:pt x="350" y="213"/>
                  </a:cubicBezTo>
                  <a:cubicBezTo>
                    <a:pt x="348" y="209"/>
                    <a:pt x="348" y="209"/>
                    <a:pt x="348" y="209"/>
                  </a:cubicBezTo>
                  <a:cubicBezTo>
                    <a:pt x="341" y="205"/>
                    <a:pt x="341" y="205"/>
                    <a:pt x="341" y="205"/>
                  </a:cubicBezTo>
                  <a:cubicBezTo>
                    <a:pt x="336" y="204"/>
                    <a:pt x="336" y="204"/>
                    <a:pt x="336" y="204"/>
                  </a:cubicBezTo>
                  <a:cubicBezTo>
                    <a:pt x="332" y="205"/>
                    <a:pt x="332" y="205"/>
                    <a:pt x="332" y="205"/>
                  </a:cubicBezTo>
                  <a:cubicBezTo>
                    <a:pt x="328" y="205"/>
                    <a:pt x="328" y="205"/>
                    <a:pt x="328" y="205"/>
                  </a:cubicBezTo>
                  <a:cubicBezTo>
                    <a:pt x="325" y="200"/>
                    <a:pt x="325" y="200"/>
                    <a:pt x="325" y="200"/>
                  </a:cubicBezTo>
                  <a:cubicBezTo>
                    <a:pt x="325" y="200"/>
                    <a:pt x="324" y="193"/>
                    <a:pt x="324" y="192"/>
                  </a:cubicBezTo>
                  <a:cubicBezTo>
                    <a:pt x="324" y="191"/>
                    <a:pt x="322" y="184"/>
                    <a:pt x="322" y="184"/>
                  </a:cubicBezTo>
                  <a:cubicBezTo>
                    <a:pt x="321" y="176"/>
                    <a:pt x="321" y="176"/>
                    <a:pt x="321" y="176"/>
                  </a:cubicBezTo>
                  <a:cubicBezTo>
                    <a:pt x="318" y="168"/>
                    <a:pt x="318" y="168"/>
                    <a:pt x="318" y="168"/>
                  </a:cubicBezTo>
                  <a:cubicBezTo>
                    <a:pt x="318" y="168"/>
                    <a:pt x="316" y="163"/>
                    <a:pt x="315" y="161"/>
                  </a:cubicBezTo>
                  <a:cubicBezTo>
                    <a:pt x="314" y="159"/>
                    <a:pt x="312" y="155"/>
                    <a:pt x="312" y="155"/>
                  </a:cubicBezTo>
                  <a:cubicBezTo>
                    <a:pt x="310" y="148"/>
                    <a:pt x="310" y="148"/>
                    <a:pt x="310" y="148"/>
                  </a:cubicBezTo>
                  <a:cubicBezTo>
                    <a:pt x="302" y="146"/>
                    <a:pt x="302" y="146"/>
                    <a:pt x="302" y="146"/>
                  </a:cubicBezTo>
                  <a:cubicBezTo>
                    <a:pt x="289" y="142"/>
                    <a:pt x="289" y="142"/>
                    <a:pt x="289" y="142"/>
                  </a:cubicBezTo>
                  <a:cubicBezTo>
                    <a:pt x="282" y="139"/>
                    <a:pt x="282" y="139"/>
                    <a:pt x="282" y="139"/>
                  </a:cubicBezTo>
                  <a:cubicBezTo>
                    <a:pt x="283" y="136"/>
                    <a:pt x="283" y="136"/>
                    <a:pt x="283" y="136"/>
                  </a:cubicBezTo>
                  <a:cubicBezTo>
                    <a:pt x="287" y="135"/>
                    <a:pt x="287" y="135"/>
                    <a:pt x="287" y="135"/>
                  </a:cubicBezTo>
                  <a:cubicBezTo>
                    <a:pt x="287" y="135"/>
                    <a:pt x="289" y="135"/>
                    <a:pt x="291" y="135"/>
                  </a:cubicBezTo>
                  <a:cubicBezTo>
                    <a:pt x="294" y="135"/>
                    <a:pt x="296" y="135"/>
                    <a:pt x="298" y="135"/>
                  </a:cubicBezTo>
                  <a:cubicBezTo>
                    <a:pt x="300" y="135"/>
                    <a:pt x="303" y="135"/>
                    <a:pt x="303" y="135"/>
                  </a:cubicBezTo>
                  <a:cubicBezTo>
                    <a:pt x="307" y="130"/>
                    <a:pt x="307" y="130"/>
                    <a:pt x="307" y="130"/>
                  </a:cubicBezTo>
                  <a:cubicBezTo>
                    <a:pt x="322" y="122"/>
                    <a:pt x="322" y="122"/>
                    <a:pt x="322" y="122"/>
                  </a:cubicBezTo>
                  <a:cubicBezTo>
                    <a:pt x="329" y="121"/>
                    <a:pt x="329" y="121"/>
                    <a:pt x="329" y="121"/>
                  </a:cubicBezTo>
                  <a:cubicBezTo>
                    <a:pt x="336" y="121"/>
                    <a:pt x="336" y="121"/>
                    <a:pt x="336" y="121"/>
                  </a:cubicBezTo>
                  <a:cubicBezTo>
                    <a:pt x="336" y="121"/>
                    <a:pt x="336" y="125"/>
                    <a:pt x="338" y="126"/>
                  </a:cubicBezTo>
                  <a:cubicBezTo>
                    <a:pt x="340" y="127"/>
                    <a:pt x="341" y="127"/>
                    <a:pt x="342" y="128"/>
                  </a:cubicBezTo>
                  <a:cubicBezTo>
                    <a:pt x="344" y="128"/>
                    <a:pt x="350" y="129"/>
                    <a:pt x="350" y="129"/>
                  </a:cubicBezTo>
                  <a:cubicBezTo>
                    <a:pt x="354" y="131"/>
                    <a:pt x="354" y="131"/>
                    <a:pt x="354" y="131"/>
                  </a:cubicBezTo>
                  <a:cubicBezTo>
                    <a:pt x="358" y="137"/>
                    <a:pt x="358" y="137"/>
                    <a:pt x="358" y="137"/>
                  </a:cubicBezTo>
                  <a:cubicBezTo>
                    <a:pt x="365" y="141"/>
                    <a:pt x="365" y="141"/>
                    <a:pt x="365" y="141"/>
                  </a:cubicBezTo>
                  <a:cubicBezTo>
                    <a:pt x="365" y="141"/>
                    <a:pt x="366" y="144"/>
                    <a:pt x="365" y="145"/>
                  </a:cubicBezTo>
                  <a:cubicBezTo>
                    <a:pt x="364" y="146"/>
                    <a:pt x="365" y="149"/>
                    <a:pt x="361" y="151"/>
                  </a:cubicBezTo>
                  <a:cubicBezTo>
                    <a:pt x="357" y="153"/>
                    <a:pt x="352" y="157"/>
                    <a:pt x="351" y="157"/>
                  </a:cubicBezTo>
                  <a:cubicBezTo>
                    <a:pt x="350" y="158"/>
                    <a:pt x="347" y="162"/>
                    <a:pt x="347" y="162"/>
                  </a:cubicBezTo>
                  <a:cubicBezTo>
                    <a:pt x="345" y="166"/>
                    <a:pt x="345" y="166"/>
                    <a:pt x="345" y="166"/>
                  </a:cubicBezTo>
                  <a:cubicBezTo>
                    <a:pt x="346" y="169"/>
                    <a:pt x="346" y="169"/>
                    <a:pt x="346" y="169"/>
                  </a:cubicBezTo>
                  <a:cubicBezTo>
                    <a:pt x="346" y="169"/>
                    <a:pt x="346" y="170"/>
                    <a:pt x="346" y="171"/>
                  </a:cubicBezTo>
                  <a:cubicBezTo>
                    <a:pt x="345" y="173"/>
                    <a:pt x="344" y="176"/>
                    <a:pt x="344" y="176"/>
                  </a:cubicBezTo>
                  <a:cubicBezTo>
                    <a:pt x="345" y="181"/>
                    <a:pt x="345" y="181"/>
                    <a:pt x="345" y="181"/>
                  </a:cubicBezTo>
                  <a:cubicBezTo>
                    <a:pt x="345" y="181"/>
                    <a:pt x="346" y="183"/>
                    <a:pt x="347" y="185"/>
                  </a:cubicBezTo>
                  <a:cubicBezTo>
                    <a:pt x="347" y="186"/>
                    <a:pt x="356" y="188"/>
                    <a:pt x="356" y="188"/>
                  </a:cubicBezTo>
                  <a:cubicBezTo>
                    <a:pt x="365" y="189"/>
                    <a:pt x="365" y="189"/>
                    <a:pt x="365" y="189"/>
                  </a:cubicBezTo>
                  <a:cubicBezTo>
                    <a:pt x="372" y="196"/>
                    <a:pt x="372" y="196"/>
                    <a:pt x="372" y="196"/>
                  </a:cubicBezTo>
                  <a:cubicBezTo>
                    <a:pt x="378" y="199"/>
                    <a:pt x="378" y="199"/>
                    <a:pt x="378" y="199"/>
                  </a:cubicBezTo>
                  <a:cubicBezTo>
                    <a:pt x="385" y="198"/>
                    <a:pt x="385" y="198"/>
                    <a:pt x="385" y="198"/>
                  </a:cubicBezTo>
                  <a:cubicBezTo>
                    <a:pt x="392" y="193"/>
                    <a:pt x="392" y="193"/>
                    <a:pt x="392" y="193"/>
                  </a:cubicBezTo>
                  <a:cubicBezTo>
                    <a:pt x="397" y="190"/>
                    <a:pt x="397" y="190"/>
                    <a:pt x="397" y="190"/>
                  </a:cubicBezTo>
                  <a:cubicBezTo>
                    <a:pt x="397" y="190"/>
                    <a:pt x="400" y="186"/>
                    <a:pt x="401" y="185"/>
                  </a:cubicBezTo>
                  <a:cubicBezTo>
                    <a:pt x="402" y="184"/>
                    <a:pt x="405" y="181"/>
                    <a:pt x="405" y="181"/>
                  </a:cubicBezTo>
                  <a:cubicBezTo>
                    <a:pt x="405" y="181"/>
                    <a:pt x="407" y="179"/>
                    <a:pt x="407" y="178"/>
                  </a:cubicBezTo>
                  <a:cubicBezTo>
                    <a:pt x="407" y="177"/>
                    <a:pt x="406" y="169"/>
                    <a:pt x="406" y="169"/>
                  </a:cubicBezTo>
                  <a:cubicBezTo>
                    <a:pt x="404" y="163"/>
                    <a:pt x="404" y="163"/>
                    <a:pt x="404" y="163"/>
                  </a:cubicBezTo>
                  <a:cubicBezTo>
                    <a:pt x="401" y="156"/>
                    <a:pt x="401" y="156"/>
                    <a:pt x="401" y="156"/>
                  </a:cubicBezTo>
                  <a:cubicBezTo>
                    <a:pt x="401" y="156"/>
                    <a:pt x="399" y="153"/>
                    <a:pt x="399" y="151"/>
                  </a:cubicBezTo>
                  <a:cubicBezTo>
                    <a:pt x="399" y="150"/>
                    <a:pt x="398" y="146"/>
                    <a:pt x="398" y="146"/>
                  </a:cubicBezTo>
                  <a:cubicBezTo>
                    <a:pt x="394" y="142"/>
                    <a:pt x="394" y="142"/>
                    <a:pt x="394" y="142"/>
                  </a:cubicBezTo>
                  <a:cubicBezTo>
                    <a:pt x="396" y="138"/>
                    <a:pt x="396" y="138"/>
                    <a:pt x="396" y="138"/>
                  </a:cubicBezTo>
                  <a:cubicBezTo>
                    <a:pt x="398" y="135"/>
                    <a:pt x="398" y="135"/>
                    <a:pt x="398" y="135"/>
                  </a:cubicBezTo>
                  <a:cubicBezTo>
                    <a:pt x="403" y="129"/>
                    <a:pt x="403" y="129"/>
                    <a:pt x="403" y="129"/>
                  </a:cubicBezTo>
                  <a:cubicBezTo>
                    <a:pt x="405" y="125"/>
                    <a:pt x="405" y="125"/>
                    <a:pt x="405" y="125"/>
                  </a:cubicBezTo>
                  <a:cubicBezTo>
                    <a:pt x="401" y="120"/>
                    <a:pt x="401" y="120"/>
                    <a:pt x="401" y="120"/>
                  </a:cubicBezTo>
                  <a:cubicBezTo>
                    <a:pt x="398" y="119"/>
                    <a:pt x="398" y="119"/>
                    <a:pt x="398" y="119"/>
                  </a:cubicBezTo>
                  <a:cubicBezTo>
                    <a:pt x="404" y="116"/>
                    <a:pt x="404" y="116"/>
                    <a:pt x="404" y="116"/>
                  </a:cubicBezTo>
                  <a:cubicBezTo>
                    <a:pt x="408" y="114"/>
                    <a:pt x="408" y="114"/>
                    <a:pt x="408" y="114"/>
                  </a:cubicBezTo>
                  <a:cubicBezTo>
                    <a:pt x="413" y="102"/>
                    <a:pt x="413" y="102"/>
                    <a:pt x="413" y="102"/>
                  </a:cubicBezTo>
                  <a:cubicBezTo>
                    <a:pt x="416" y="95"/>
                    <a:pt x="416" y="95"/>
                    <a:pt x="416" y="95"/>
                  </a:cubicBezTo>
                  <a:cubicBezTo>
                    <a:pt x="420" y="84"/>
                    <a:pt x="420" y="84"/>
                    <a:pt x="420" y="84"/>
                  </a:cubicBezTo>
                  <a:cubicBezTo>
                    <a:pt x="420" y="84"/>
                    <a:pt x="422" y="76"/>
                    <a:pt x="422" y="75"/>
                  </a:cubicBezTo>
                  <a:cubicBezTo>
                    <a:pt x="422" y="74"/>
                    <a:pt x="425" y="72"/>
                    <a:pt x="425" y="72"/>
                  </a:cubicBezTo>
                  <a:cubicBezTo>
                    <a:pt x="429" y="67"/>
                    <a:pt x="429" y="67"/>
                    <a:pt x="429" y="67"/>
                  </a:cubicBezTo>
                  <a:cubicBezTo>
                    <a:pt x="432" y="61"/>
                    <a:pt x="432" y="61"/>
                    <a:pt x="432" y="61"/>
                  </a:cubicBezTo>
                  <a:cubicBezTo>
                    <a:pt x="434" y="57"/>
                    <a:pt x="434" y="57"/>
                    <a:pt x="434" y="57"/>
                  </a:cubicBezTo>
                  <a:cubicBezTo>
                    <a:pt x="439" y="49"/>
                    <a:pt x="439" y="49"/>
                    <a:pt x="439" y="49"/>
                  </a:cubicBezTo>
                  <a:cubicBezTo>
                    <a:pt x="443" y="51"/>
                    <a:pt x="443" y="51"/>
                    <a:pt x="443" y="51"/>
                  </a:cubicBezTo>
                  <a:cubicBezTo>
                    <a:pt x="443" y="51"/>
                    <a:pt x="445" y="53"/>
                    <a:pt x="445" y="55"/>
                  </a:cubicBezTo>
                  <a:cubicBezTo>
                    <a:pt x="445" y="57"/>
                    <a:pt x="444" y="58"/>
                    <a:pt x="445" y="58"/>
                  </a:cubicBezTo>
                  <a:cubicBezTo>
                    <a:pt x="447" y="58"/>
                    <a:pt x="446" y="58"/>
                    <a:pt x="447" y="57"/>
                  </a:cubicBezTo>
                  <a:cubicBezTo>
                    <a:pt x="449" y="55"/>
                    <a:pt x="450" y="51"/>
                    <a:pt x="450" y="50"/>
                  </a:cubicBezTo>
                  <a:cubicBezTo>
                    <a:pt x="450" y="49"/>
                    <a:pt x="452" y="49"/>
                    <a:pt x="450" y="48"/>
                  </a:cubicBezTo>
                  <a:cubicBezTo>
                    <a:pt x="447" y="47"/>
                    <a:pt x="443" y="45"/>
                    <a:pt x="443" y="45"/>
                  </a:cubicBezTo>
                  <a:cubicBezTo>
                    <a:pt x="443" y="45"/>
                    <a:pt x="439" y="44"/>
                    <a:pt x="439" y="43"/>
                  </a:cubicBezTo>
                  <a:cubicBezTo>
                    <a:pt x="440" y="42"/>
                    <a:pt x="443" y="33"/>
                    <a:pt x="443" y="33"/>
                  </a:cubicBezTo>
                  <a:cubicBezTo>
                    <a:pt x="447" y="23"/>
                    <a:pt x="447" y="23"/>
                    <a:pt x="447" y="23"/>
                  </a:cubicBezTo>
                  <a:cubicBezTo>
                    <a:pt x="447" y="17"/>
                    <a:pt x="447" y="17"/>
                    <a:pt x="447" y="17"/>
                  </a:cubicBezTo>
                  <a:cubicBezTo>
                    <a:pt x="450" y="12"/>
                    <a:pt x="450" y="12"/>
                    <a:pt x="450" y="12"/>
                  </a:cubicBezTo>
                  <a:cubicBezTo>
                    <a:pt x="453" y="8"/>
                    <a:pt x="455" y="2"/>
                    <a:pt x="460" y="0"/>
                  </a:cubicBezTo>
                  <a:cubicBezTo>
                    <a:pt x="1479" y="0"/>
                    <a:pt x="1479" y="0"/>
                    <a:pt x="1479" y="0"/>
                  </a:cubicBezTo>
                  <a:cubicBezTo>
                    <a:pt x="1479" y="736"/>
                    <a:pt x="1479" y="736"/>
                    <a:pt x="1479" y="736"/>
                  </a:cubicBezTo>
                  <a:cubicBezTo>
                    <a:pt x="1465" y="741"/>
                    <a:pt x="1465" y="741"/>
                    <a:pt x="1465" y="741"/>
                  </a:cubicBezTo>
                  <a:cubicBezTo>
                    <a:pt x="1463" y="741"/>
                    <a:pt x="1435" y="737"/>
                    <a:pt x="1436" y="746"/>
                  </a:cubicBezTo>
                  <a:cubicBezTo>
                    <a:pt x="1437" y="751"/>
                    <a:pt x="1442" y="752"/>
                    <a:pt x="1442" y="752"/>
                  </a:cubicBezTo>
                  <a:cubicBezTo>
                    <a:pt x="1455" y="764"/>
                    <a:pt x="1455" y="764"/>
                    <a:pt x="1455" y="764"/>
                  </a:cubicBezTo>
                  <a:cubicBezTo>
                    <a:pt x="1454" y="771"/>
                    <a:pt x="1454" y="771"/>
                    <a:pt x="1454" y="771"/>
                  </a:cubicBezTo>
                  <a:cubicBezTo>
                    <a:pt x="1462" y="773"/>
                    <a:pt x="1462" y="773"/>
                    <a:pt x="1462" y="773"/>
                  </a:cubicBezTo>
                  <a:cubicBezTo>
                    <a:pt x="1479" y="773"/>
                    <a:pt x="1479" y="773"/>
                    <a:pt x="1479" y="773"/>
                  </a:cubicBezTo>
                  <a:cubicBezTo>
                    <a:pt x="1479" y="785"/>
                    <a:pt x="1479" y="785"/>
                    <a:pt x="1479" y="785"/>
                  </a:cubicBezTo>
                  <a:cubicBezTo>
                    <a:pt x="1469" y="786"/>
                    <a:pt x="1458" y="788"/>
                    <a:pt x="1456" y="789"/>
                  </a:cubicBezTo>
                  <a:cubicBezTo>
                    <a:pt x="1445" y="801"/>
                    <a:pt x="1445" y="801"/>
                    <a:pt x="1445" y="801"/>
                  </a:cubicBezTo>
                  <a:cubicBezTo>
                    <a:pt x="1458" y="818"/>
                    <a:pt x="1458" y="818"/>
                    <a:pt x="1458" y="818"/>
                  </a:cubicBezTo>
                  <a:cubicBezTo>
                    <a:pt x="1457" y="829"/>
                    <a:pt x="1457" y="829"/>
                    <a:pt x="1457" y="829"/>
                  </a:cubicBezTo>
                  <a:cubicBezTo>
                    <a:pt x="1446" y="837"/>
                    <a:pt x="1446" y="837"/>
                    <a:pt x="1446" y="837"/>
                  </a:cubicBezTo>
                  <a:cubicBezTo>
                    <a:pt x="1455" y="846"/>
                    <a:pt x="1455" y="846"/>
                    <a:pt x="1455" y="846"/>
                  </a:cubicBezTo>
                  <a:cubicBezTo>
                    <a:pt x="1471" y="846"/>
                    <a:pt x="1471" y="846"/>
                    <a:pt x="1471" y="846"/>
                  </a:cubicBezTo>
                  <a:cubicBezTo>
                    <a:pt x="1479" y="852"/>
                    <a:pt x="1479" y="852"/>
                    <a:pt x="1479" y="852"/>
                  </a:cubicBezTo>
                  <a:cubicBezTo>
                    <a:pt x="1479" y="899"/>
                    <a:pt x="1479" y="899"/>
                    <a:pt x="1479" y="899"/>
                  </a:cubicBezTo>
                  <a:cubicBezTo>
                    <a:pt x="1476" y="899"/>
                    <a:pt x="1472" y="900"/>
                    <a:pt x="1467" y="900"/>
                  </a:cubicBezTo>
                  <a:cubicBezTo>
                    <a:pt x="1460" y="912"/>
                    <a:pt x="1460" y="912"/>
                    <a:pt x="1460" y="912"/>
                  </a:cubicBezTo>
                  <a:cubicBezTo>
                    <a:pt x="1409" y="903"/>
                    <a:pt x="1409" y="903"/>
                    <a:pt x="1409" y="903"/>
                  </a:cubicBezTo>
                  <a:cubicBezTo>
                    <a:pt x="1392" y="893"/>
                    <a:pt x="1392" y="893"/>
                    <a:pt x="1392" y="893"/>
                  </a:cubicBezTo>
                  <a:cubicBezTo>
                    <a:pt x="1379" y="902"/>
                    <a:pt x="1382" y="898"/>
                    <a:pt x="1371" y="910"/>
                  </a:cubicBezTo>
                  <a:cubicBezTo>
                    <a:pt x="1341" y="902"/>
                    <a:pt x="1341" y="902"/>
                    <a:pt x="1341" y="902"/>
                  </a:cubicBezTo>
                  <a:cubicBezTo>
                    <a:pt x="1322" y="911"/>
                    <a:pt x="1322" y="911"/>
                    <a:pt x="1322" y="911"/>
                  </a:cubicBezTo>
                  <a:cubicBezTo>
                    <a:pt x="1300" y="933"/>
                    <a:pt x="1300" y="933"/>
                    <a:pt x="1300" y="933"/>
                  </a:cubicBezTo>
                  <a:cubicBezTo>
                    <a:pt x="1263" y="931"/>
                    <a:pt x="1263" y="931"/>
                    <a:pt x="1263" y="931"/>
                  </a:cubicBezTo>
                  <a:cubicBezTo>
                    <a:pt x="1255" y="920"/>
                    <a:pt x="1255" y="920"/>
                    <a:pt x="1255" y="920"/>
                  </a:cubicBezTo>
                  <a:cubicBezTo>
                    <a:pt x="1253" y="930"/>
                    <a:pt x="1253" y="930"/>
                    <a:pt x="1253" y="930"/>
                  </a:cubicBezTo>
                  <a:cubicBezTo>
                    <a:pt x="1261" y="940"/>
                    <a:pt x="1261" y="940"/>
                    <a:pt x="1261" y="940"/>
                  </a:cubicBezTo>
                  <a:cubicBezTo>
                    <a:pt x="1247" y="947"/>
                    <a:pt x="1247" y="947"/>
                    <a:pt x="1247" y="947"/>
                  </a:cubicBezTo>
                  <a:cubicBezTo>
                    <a:pt x="1242" y="933"/>
                    <a:pt x="1242" y="933"/>
                    <a:pt x="1242" y="933"/>
                  </a:cubicBezTo>
                  <a:cubicBezTo>
                    <a:pt x="1230" y="918"/>
                    <a:pt x="1230" y="918"/>
                    <a:pt x="1230" y="918"/>
                  </a:cubicBezTo>
                  <a:cubicBezTo>
                    <a:pt x="1212" y="914"/>
                    <a:pt x="1212" y="914"/>
                    <a:pt x="1212" y="914"/>
                  </a:cubicBezTo>
                  <a:cubicBezTo>
                    <a:pt x="1202" y="907"/>
                    <a:pt x="1202" y="907"/>
                    <a:pt x="1202" y="907"/>
                  </a:cubicBezTo>
                  <a:cubicBezTo>
                    <a:pt x="1200" y="906"/>
                    <a:pt x="1163" y="910"/>
                    <a:pt x="1156" y="911"/>
                  </a:cubicBezTo>
                  <a:cubicBezTo>
                    <a:pt x="1147" y="905"/>
                    <a:pt x="1146" y="905"/>
                    <a:pt x="1136" y="900"/>
                  </a:cubicBezTo>
                  <a:cubicBezTo>
                    <a:pt x="1126" y="908"/>
                    <a:pt x="1126" y="908"/>
                    <a:pt x="1126" y="908"/>
                  </a:cubicBezTo>
                  <a:cubicBezTo>
                    <a:pt x="1126" y="908"/>
                    <a:pt x="1121" y="917"/>
                    <a:pt x="1113" y="917"/>
                  </a:cubicBezTo>
                  <a:cubicBezTo>
                    <a:pt x="1104" y="917"/>
                    <a:pt x="1105" y="905"/>
                    <a:pt x="1105" y="905"/>
                  </a:cubicBezTo>
                  <a:cubicBezTo>
                    <a:pt x="1092" y="907"/>
                    <a:pt x="1092" y="907"/>
                    <a:pt x="1092" y="907"/>
                  </a:cubicBezTo>
                  <a:cubicBezTo>
                    <a:pt x="1075" y="931"/>
                    <a:pt x="1075" y="931"/>
                    <a:pt x="1075" y="931"/>
                  </a:cubicBezTo>
                  <a:cubicBezTo>
                    <a:pt x="1054" y="949"/>
                    <a:pt x="1054" y="949"/>
                    <a:pt x="1054" y="949"/>
                  </a:cubicBezTo>
                  <a:cubicBezTo>
                    <a:pt x="1042" y="967"/>
                    <a:pt x="1042" y="967"/>
                    <a:pt x="1042" y="967"/>
                  </a:cubicBezTo>
                  <a:cubicBezTo>
                    <a:pt x="1019" y="976"/>
                    <a:pt x="1019" y="976"/>
                    <a:pt x="1019" y="976"/>
                  </a:cubicBezTo>
                  <a:cubicBezTo>
                    <a:pt x="1020" y="984"/>
                    <a:pt x="1020" y="984"/>
                    <a:pt x="1020" y="984"/>
                  </a:cubicBezTo>
                  <a:cubicBezTo>
                    <a:pt x="1043" y="1004"/>
                    <a:pt x="1043" y="1004"/>
                    <a:pt x="1043" y="1004"/>
                  </a:cubicBezTo>
                  <a:cubicBezTo>
                    <a:pt x="1027" y="1015"/>
                    <a:pt x="1027" y="1015"/>
                    <a:pt x="1027" y="1015"/>
                  </a:cubicBezTo>
                  <a:cubicBezTo>
                    <a:pt x="1003" y="990"/>
                    <a:pt x="1012" y="1009"/>
                    <a:pt x="982" y="986"/>
                  </a:cubicBezTo>
                  <a:cubicBezTo>
                    <a:pt x="977" y="1004"/>
                    <a:pt x="976" y="999"/>
                    <a:pt x="979" y="1014"/>
                  </a:cubicBezTo>
                  <a:cubicBezTo>
                    <a:pt x="966" y="1023"/>
                    <a:pt x="966" y="1023"/>
                    <a:pt x="966" y="1023"/>
                  </a:cubicBezTo>
                  <a:cubicBezTo>
                    <a:pt x="973" y="1050"/>
                    <a:pt x="968" y="1041"/>
                    <a:pt x="985" y="1059"/>
                  </a:cubicBezTo>
                  <a:cubicBezTo>
                    <a:pt x="975" y="1080"/>
                    <a:pt x="977" y="1071"/>
                    <a:pt x="978" y="1096"/>
                  </a:cubicBezTo>
                  <a:cubicBezTo>
                    <a:pt x="1001" y="1103"/>
                    <a:pt x="1001" y="1103"/>
                    <a:pt x="1001" y="1103"/>
                  </a:cubicBezTo>
                  <a:cubicBezTo>
                    <a:pt x="1007" y="1117"/>
                    <a:pt x="1007" y="1117"/>
                    <a:pt x="1007" y="1117"/>
                  </a:cubicBezTo>
                  <a:cubicBezTo>
                    <a:pt x="1022" y="1124"/>
                    <a:pt x="1022" y="1124"/>
                    <a:pt x="1022" y="1124"/>
                  </a:cubicBezTo>
                  <a:cubicBezTo>
                    <a:pt x="1037" y="1114"/>
                    <a:pt x="1037" y="1114"/>
                    <a:pt x="1037" y="1114"/>
                  </a:cubicBezTo>
                  <a:cubicBezTo>
                    <a:pt x="1059" y="1125"/>
                    <a:pt x="1059" y="1125"/>
                    <a:pt x="1059" y="1125"/>
                  </a:cubicBezTo>
                  <a:cubicBezTo>
                    <a:pt x="1088" y="1147"/>
                    <a:pt x="1088" y="1147"/>
                    <a:pt x="1088" y="1147"/>
                  </a:cubicBezTo>
                  <a:cubicBezTo>
                    <a:pt x="1105" y="1168"/>
                    <a:pt x="1105" y="1168"/>
                    <a:pt x="1105" y="1168"/>
                  </a:cubicBezTo>
                  <a:cubicBezTo>
                    <a:pt x="1095" y="1160"/>
                    <a:pt x="1095" y="1160"/>
                    <a:pt x="1095" y="1160"/>
                  </a:cubicBezTo>
                  <a:cubicBezTo>
                    <a:pt x="1089" y="1163"/>
                    <a:pt x="1089" y="1163"/>
                    <a:pt x="1089" y="1163"/>
                  </a:cubicBezTo>
                  <a:cubicBezTo>
                    <a:pt x="1093" y="1170"/>
                    <a:pt x="1093" y="1170"/>
                    <a:pt x="1093" y="1170"/>
                  </a:cubicBezTo>
                  <a:cubicBezTo>
                    <a:pt x="1114" y="1176"/>
                    <a:pt x="1114" y="1176"/>
                    <a:pt x="1114" y="1176"/>
                  </a:cubicBezTo>
                  <a:cubicBezTo>
                    <a:pt x="1113" y="1192"/>
                    <a:pt x="1113" y="1192"/>
                    <a:pt x="1113" y="1192"/>
                  </a:cubicBezTo>
                  <a:cubicBezTo>
                    <a:pt x="1097" y="1252"/>
                    <a:pt x="1097" y="1252"/>
                    <a:pt x="1097" y="1252"/>
                  </a:cubicBezTo>
                  <a:cubicBezTo>
                    <a:pt x="1084" y="1280"/>
                    <a:pt x="1084" y="1280"/>
                    <a:pt x="1084" y="1280"/>
                  </a:cubicBezTo>
                  <a:cubicBezTo>
                    <a:pt x="1081" y="1297"/>
                    <a:pt x="1081" y="1297"/>
                    <a:pt x="1081" y="1297"/>
                  </a:cubicBezTo>
                  <a:cubicBezTo>
                    <a:pt x="1079" y="1314"/>
                    <a:pt x="1079" y="1314"/>
                    <a:pt x="1079" y="1314"/>
                  </a:cubicBezTo>
                  <a:cubicBezTo>
                    <a:pt x="1083" y="1328"/>
                    <a:pt x="1083" y="1328"/>
                    <a:pt x="1083" y="1328"/>
                  </a:cubicBezTo>
                  <a:cubicBezTo>
                    <a:pt x="1083" y="1328"/>
                    <a:pt x="1083" y="1332"/>
                    <a:pt x="1087" y="1336"/>
                  </a:cubicBezTo>
                  <a:cubicBezTo>
                    <a:pt x="1091" y="1340"/>
                    <a:pt x="1092" y="1344"/>
                    <a:pt x="1097" y="1348"/>
                  </a:cubicBezTo>
                  <a:cubicBezTo>
                    <a:pt x="1102" y="1351"/>
                    <a:pt x="1100" y="1353"/>
                    <a:pt x="1118" y="1354"/>
                  </a:cubicBezTo>
                  <a:cubicBezTo>
                    <a:pt x="1135" y="1356"/>
                    <a:pt x="1119" y="1364"/>
                    <a:pt x="1120" y="1367"/>
                  </a:cubicBezTo>
                  <a:cubicBezTo>
                    <a:pt x="1121" y="1369"/>
                    <a:pt x="1122" y="1383"/>
                    <a:pt x="1129" y="1397"/>
                  </a:cubicBezTo>
                  <a:cubicBezTo>
                    <a:pt x="1136" y="1411"/>
                    <a:pt x="1140" y="1409"/>
                    <a:pt x="1151" y="1415"/>
                  </a:cubicBezTo>
                  <a:cubicBezTo>
                    <a:pt x="1162" y="1420"/>
                    <a:pt x="1157" y="1422"/>
                    <a:pt x="1164" y="1436"/>
                  </a:cubicBezTo>
                  <a:cubicBezTo>
                    <a:pt x="1171" y="1449"/>
                    <a:pt x="1188" y="1443"/>
                    <a:pt x="1191" y="1443"/>
                  </a:cubicBezTo>
                  <a:cubicBezTo>
                    <a:pt x="1193" y="1443"/>
                    <a:pt x="1195" y="1446"/>
                    <a:pt x="1198" y="1450"/>
                  </a:cubicBezTo>
                  <a:cubicBezTo>
                    <a:pt x="1198" y="1450"/>
                    <a:pt x="1198" y="1450"/>
                    <a:pt x="1198" y="1450"/>
                  </a:cubicBezTo>
                  <a:cubicBezTo>
                    <a:pt x="1198" y="1450"/>
                    <a:pt x="1192" y="1456"/>
                    <a:pt x="1190" y="1457"/>
                  </a:cubicBezTo>
                  <a:cubicBezTo>
                    <a:pt x="1189" y="1458"/>
                    <a:pt x="1188" y="1459"/>
                    <a:pt x="1187" y="1460"/>
                  </a:cubicBezTo>
                  <a:cubicBezTo>
                    <a:pt x="1186" y="1462"/>
                    <a:pt x="1189" y="1463"/>
                    <a:pt x="1187" y="1464"/>
                  </a:cubicBezTo>
                  <a:cubicBezTo>
                    <a:pt x="1185" y="1465"/>
                    <a:pt x="1183" y="1469"/>
                    <a:pt x="1183" y="1471"/>
                  </a:cubicBezTo>
                  <a:cubicBezTo>
                    <a:pt x="1184" y="1473"/>
                    <a:pt x="1182" y="1476"/>
                    <a:pt x="1182" y="1476"/>
                  </a:cubicBezTo>
                  <a:cubicBezTo>
                    <a:pt x="1182" y="1476"/>
                    <a:pt x="1178" y="1481"/>
                    <a:pt x="1173" y="1481"/>
                  </a:cubicBezTo>
                  <a:cubicBezTo>
                    <a:pt x="1169" y="1482"/>
                    <a:pt x="1166" y="1480"/>
                    <a:pt x="1162" y="1479"/>
                  </a:cubicBezTo>
                  <a:cubicBezTo>
                    <a:pt x="1158" y="1478"/>
                    <a:pt x="1158" y="1478"/>
                    <a:pt x="1158" y="1478"/>
                  </a:cubicBezTo>
                  <a:cubicBezTo>
                    <a:pt x="1158" y="1478"/>
                    <a:pt x="1155" y="1478"/>
                    <a:pt x="1151" y="1477"/>
                  </a:cubicBezTo>
                  <a:cubicBezTo>
                    <a:pt x="1147" y="1475"/>
                    <a:pt x="1150" y="1475"/>
                    <a:pt x="1150" y="1475"/>
                  </a:cubicBezTo>
                  <a:cubicBezTo>
                    <a:pt x="1146" y="1471"/>
                    <a:pt x="1146" y="1471"/>
                    <a:pt x="1146" y="1471"/>
                  </a:cubicBezTo>
                  <a:cubicBezTo>
                    <a:pt x="1142" y="1466"/>
                    <a:pt x="1142" y="1466"/>
                    <a:pt x="1142" y="1466"/>
                  </a:cubicBezTo>
                  <a:cubicBezTo>
                    <a:pt x="1142" y="1466"/>
                    <a:pt x="1141" y="1465"/>
                    <a:pt x="1141" y="1463"/>
                  </a:cubicBezTo>
                  <a:cubicBezTo>
                    <a:pt x="1140" y="1461"/>
                    <a:pt x="1140" y="1463"/>
                    <a:pt x="1138" y="1463"/>
                  </a:cubicBezTo>
                  <a:cubicBezTo>
                    <a:pt x="1136" y="1463"/>
                    <a:pt x="1135" y="1464"/>
                    <a:pt x="1133" y="1463"/>
                  </a:cubicBezTo>
                  <a:cubicBezTo>
                    <a:pt x="1132" y="1462"/>
                    <a:pt x="1132" y="1461"/>
                    <a:pt x="1132" y="1460"/>
                  </a:cubicBezTo>
                  <a:cubicBezTo>
                    <a:pt x="1132" y="1459"/>
                    <a:pt x="1129" y="1457"/>
                    <a:pt x="1126" y="1457"/>
                  </a:cubicBezTo>
                  <a:cubicBezTo>
                    <a:pt x="1123" y="1456"/>
                    <a:pt x="1124" y="1454"/>
                    <a:pt x="1120" y="1454"/>
                  </a:cubicBezTo>
                  <a:cubicBezTo>
                    <a:pt x="1116" y="1454"/>
                    <a:pt x="1119" y="1451"/>
                    <a:pt x="1119" y="1449"/>
                  </a:cubicBezTo>
                  <a:cubicBezTo>
                    <a:pt x="1118" y="1448"/>
                    <a:pt x="1115" y="1451"/>
                    <a:pt x="1114" y="1452"/>
                  </a:cubicBezTo>
                  <a:cubicBezTo>
                    <a:pt x="1113" y="1453"/>
                    <a:pt x="1112" y="1455"/>
                    <a:pt x="1110" y="1455"/>
                  </a:cubicBezTo>
                  <a:cubicBezTo>
                    <a:pt x="1109" y="1456"/>
                    <a:pt x="1108" y="1450"/>
                    <a:pt x="1108" y="1450"/>
                  </a:cubicBezTo>
                  <a:cubicBezTo>
                    <a:pt x="1108" y="1450"/>
                    <a:pt x="1108" y="1450"/>
                    <a:pt x="1104" y="1450"/>
                  </a:cubicBezTo>
                  <a:cubicBezTo>
                    <a:pt x="1099" y="1450"/>
                    <a:pt x="1102" y="1452"/>
                    <a:pt x="1102" y="1452"/>
                  </a:cubicBezTo>
                  <a:cubicBezTo>
                    <a:pt x="1099" y="1459"/>
                    <a:pt x="1099" y="1459"/>
                    <a:pt x="1099" y="1459"/>
                  </a:cubicBezTo>
                  <a:cubicBezTo>
                    <a:pt x="1094" y="1463"/>
                    <a:pt x="1094" y="1463"/>
                    <a:pt x="1094" y="1463"/>
                  </a:cubicBezTo>
                  <a:cubicBezTo>
                    <a:pt x="1094" y="1463"/>
                    <a:pt x="1095" y="1466"/>
                    <a:pt x="1096" y="1468"/>
                  </a:cubicBezTo>
                  <a:cubicBezTo>
                    <a:pt x="1096" y="1470"/>
                    <a:pt x="1099" y="1471"/>
                    <a:pt x="1099" y="1471"/>
                  </a:cubicBezTo>
                  <a:cubicBezTo>
                    <a:pt x="1099" y="1471"/>
                    <a:pt x="1102" y="1473"/>
                    <a:pt x="1105" y="1475"/>
                  </a:cubicBezTo>
                  <a:cubicBezTo>
                    <a:pt x="1108" y="1477"/>
                    <a:pt x="1107" y="1477"/>
                    <a:pt x="1109" y="1477"/>
                  </a:cubicBezTo>
                  <a:cubicBezTo>
                    <a:pt x="1111" y="1478"/>
                    <a:pt x="1114" y="1479"/>
                    <a:pt x="1118" y="1481"/>
                  </a:cubicBezTo>
                  <a:cubicBezTo>
                    <a:pt x="1122" y="1482"/>
                    <a:pt x="1120" y="1481"/>
                    <a:pt x="1126" y="1486"/>
                  </a:cubicBezTo>
                  <a:cubicBezTo>
                    <a:pt x="1131" y="1490"/>
                    <a:pt x="1125" y="1486"/>
                    <a:pt x="1124" y="1489"/>
                  </a:cubicBezTo>
                  <a:cubicBezTo>
                    <a:pt x="1123" y="1493"/>
                    <a:pt x="1117" y="1485"/>
                    <a:pt x="1113" y="1487"/>
                  </a:cubicBezTo>
                  <a:cubicBezTo>
                    <a:pt x="1109" y="1488"/>
                    <a:pt x="1108" y="1485"/>
                    <a:pt x="1105" y="1486"/>
                  </a:cubicBezTo>
                  <a:cubicBezTo>
                    <a:pt x="1105" y="1486"/>
                    <a:pt x="1105" y="1486"/>
                    <a:pt x="1105" y="1486"/>
                  </a:cubicBezTo>
                  <a:cubicBezTo>
                    <a:pt x="1104" y="1486"/>
                    <a:pt x="1104" y="1486"/>
                    <a:pt x="1104" y="1486"/>
                  </a:cubicBezTo>
                  <a:cubicBezTo>
                    <a:pt x="1104" y="1485"/>
                    <a:pt x="1103" y="1484"/>
                    <a:pt x="1103" y="1483"/>
                  </a:cubicBezTo>
                  <a:cubicBezTo>
                    <a:pt x="1102" y="1482"/>
                    <a:pt x="1097" y="1482"/>
                    <a:pt x="1097" y="1482"/>
                  </a:cubicBezTo>
                  <a:cubicBezTo>
                    <a:pt x="1093" y="1481"/>
                    <a:pt x="1093" y="1481"/>
                    <a:pt x="1093" y="1481"/>
                  </a:cubicBezTo>
                  <a:cubicBezTo>
                    <a:pt x="1090" y="1480"/>
                    <a:pt x="1090" y="1480"/>
                    <a:pt x="1090" y="1480"/>
                  </a:cubicBezTo>
                  <a:cubicBezTo>
                    <a:pt x="1087" y="1475"/>
                    <a:pt x="1087" y="1475"/>
                    <a:pt x="1087" y="1475"/>
                  </a:cubicBezTo>
                  <a:cubicBezTo>
                    <a:pt x="1084" y="1473"/>
                    <a:pt x="1084" y="1473"/>
                    <a:pt x="1084" y="1473"/>
                  </a:cubicBezTo>
                  <a:cubicBezTo>
                    <a:pt x="1081" y="1469"/>
                    <a:pt x="1081" y="1469"/>
                    <a:pt x="1081" y="1469"/>
                  </a:cubicBezTo>
                  <a:cubicBezTo>
                    <a:pt x="1082" y="1467"/>
                    <a:pt x="1082" y="1467"/>
                    <a:pt x="1082" y="1467"/>
                  </a:cubicBezTo>
                  <a:cubicBezTo>
                    <a:pt x="1085" y="1463"/>
                    <a:pt x="1085" y="1463"/>
                    <a:pt x="1085" y="1463"/>
                  </a:cubicBezTo>
                  <a:cubicBezTo>
                    <a:pt x="1085" y="1463"/>
                    <a:pt x="1086" y="1463"/>
                    <a:pt x="1087" y="1461"/>
                  </a:cubicBezTo>
                  <a:cubicBezTo>
                    <a:pt x="1089" y="1458"/>
                    <a:pt x="1087" y="1458"/>
                    <a:pt x="1087" y="1458"/>
                  </a:cubicBezTo>
                  <a:cubicBezTo>
                    <a:pt x="1087" y="1458"/>
                    <a:pt x="1083" y="1456"/>
                    <a:pt x="1081" y="1455"/>
                  </a:cubicBezTo>
                  <a:cubicBezTo>
                    <a:pt x="1079" y="1454"/>
                    <a:pt x="1076" y="1457"/>
                    <a:pt x="1076" y="1457"/>
                  </a:cubicBezTo>
                  <a:cubicBezTo>
                    <a:pt x="1070" y="1456"/>
                    <a:pt x="1070" y="1456"/>
                    <a:pt x="1070" y="1456"/>
                  </a:cubicBezTo>
                  <a:cubicBezTo>
                    <a:pt x="1065" y="1456"/>
                    <a:pt x="1065" y="1456"/>
                    <a:pt x="1065" y="1456"/>
                  </a:cubicBezTo>
                  <a:cubicBezTo>
                    <a:pt x="1061" y="1452"/>
                    <a:pt x="1061" y="1452"/>
                    <a:pt x="1061" y="1452"/>
                  </a:cubicBezTo>
                  <a:cubicBezTo>
                    <a:pt x="1054" y="1450"/>
                    <a:pt x="1054" y="1450"/>
                    <a:pt x="1054" y="1450"/>
                  </a:cubicBezTo>
                  <a:cubicBezTo>
                    <a:pt x="1050" y="1448"/>
                    <a:pt x="1050" y="1448"/>
                    <a:pt x="1050" y="1448"/>
                  </a:cubicBezTo>
                  <a:cubicBezTo>
                    <a:pt x="1050" y="1448"/>
                    <a:pt x="1050" y="1440"/>
                    <a:pt x="1050" y="1439"/>
                  </a:cubicBezTo>
                  <a:cubicBezTo>
                    <a:pt x="1050" y="1437"/>
                    <a:pt x="1050" y="1434"/>
                    <a:pt x="1050" y="1434"/>
                  </a:cubicBezTo>
                  <a:cubicBezTo>
                    <a:pt x="1050" y="1434"/>
                    <a:pt x="1044" y="1433"/>
                    <a:pt x="1041" y="1434"/>
                  </a:cubicBezTo>
                  <a:cubicBezTo>
                    <a:pt x="1039" y="1435"/>
                    <a:pt x="1036" y="1434"/>
                    <a:pt x="1036" y="1434"/>
                  </a:cubicBezTo>
                  <a:cubicBezTo>
                    <a:pt x="1036" y="1434"/>
                    <a:pt x="1028" y="1433"/>
                    <a:pt x="1027" y="1431"/>
                  </a:cubicBezTo>
                  <a:cubicBezTo>
                    <a:pt x="1027" y="1429"/>
                    <a:pt x="1027" y="1430"/>
                    <a:pt x="1026" y="1430"/>
                  </a:cubicBezTo>
                  <a:cubicBezTo>
                    <a:pt x="1024" y="1430"/>
                    <a:pt x="1018" y="1430"/>
                    <a:pt x="1018" y="1430"/>
                  </a:cubicBezTo>
                  <a:cubicBezTo>
                    <a:pt x="1012" y="1428"/>
                    <a:pt x="1012" y="1428"/>
                    <a:pt x="1012" y="1428"/>
                  </a:cubicBezTo>
                  <a:cubicBezTo>
                    <a:pt x="1012" y="1437"/>
                    <a:pt x="1012" y="1437"/>
                    <a:pt x="1012" y="1437"/>
                  </a:cubicBezTo>
                  <a:cubicBezTo>
                    <a:pt x="1011" y="1435"/>
                    <a:pt x="1011" y="1435"/>
                    <a:pt x="1011" y="1435"/>
                  </a:cubicBezTo>
                  <a:cubicBezTo>
                    <a:pt x="1001" y="1434"/>
                    <a:pt x="1001" y="1434"/>
                    <a:pt x="1001" y="1434"/>
                  </a:cubicBezTo>
                  <a:cubicBezTo>
                    <a:pt x="995" y="1437"/>
                    <a:pt x="995" y="1437"/>
                    <a:pt x="995" y="1437"/>
                  </a:cubicBezTo>
                  <a:cubicBezTo>
                    <a:pt x="990" y="1439"/>
                    <a:pt x="990" y="1439"/>
                    <a:pt x="990" y="1439"/>
                  </a:cubicBezTo>
                  <a:cubicBezTo>
                    <a:pt x="990" y="1442"/>
                    <a:pt x="990" y="1442"/>
                    <a:pt x="990" y="1442"/>
                  </a:cubicBezTo>
                  <a:cubicBezTo>
                    <a:pt x="988" y="1445"/>
                    <a:pt x="988" y="1445"/>
                    <a:pt x="988" y="1445"/>
                  </a:cubicBezTo>
                  <a:cubicBezTo>
                    <a:pt x="988" y="1445"/>
                    <a:pt x="985" y="1446"/>
                    <a:pt x="983" y="1446"/>
                  </a:cubicBezTo>
                  <a:cubicBezTo>
                    <a:pt x="983" y="1447"/>
                    <a:pt x="982" y="1449"/>
                    <a:pt x="982" y="1450"/>
                  </a:cubicBezTo>
                  <a:cubicBezTo>
                    <a:pt x="981" y="1451"/>
                    <a:pt x="979" y="1451"/>
                    <a:pt x="979" y="1451"/>
                  </a:cubicBezTo>
                  <a:cubicBezTo>
                    <a:pt x="975" y="1450"/>
                    <a:pt x="975" y="1450"/>
                    <a:pt x="975" y="1450"/>
                  </a:cubicBezTo>
                  <a:cubicBezTo>
                    <a:pt x="972" y="1450"/>
                    <a:pt x="972" y="1450"/>
                    <a:pt x="972" y="1450"/>
                  </a:cubicBezTo>
                  <a:cubicBezTo>
                    <a:pt x="970" y="1448"/>
                    <a:pt x="970" y="1448"/>
                    <a:pt x="970" y="1448"/>
                  </a:cubicBezTo>
                  <a:cubicBezTo>
                    <a:pt x="972" y="1444"/>
                    <a:pt x="972" y="1444"/>
                    <a:pt x="972" y="1444"/>
                  </a:cubicBezTo>
                  <a:cubicBezTo>
                    <a:pt x="972" y="1442"/>
                    <a:pt x="972" y="1442"/>
                    <a:pt x="972" y="1442"/>
                  </a:cubicBezTo>
                  <a:cubicBezTo>
                    <a:pt x="972" y="1442"/>
                    <a:pt x="972" y="1442"/>
                    <a:pt x="972" y="1442"/>
                  </a:cubicBezTo>
                  <a:cubicBezTo>
                    <a:pt x="972" y="1442"/>
                    <a:pt x="972" y="1442"/>
                    <a:pt x="972" y="1442"/>
                  </a:cubicBezTo>
                  <a:cubicBezTo>
                    <a:pt x="966" y="1442"/>
                    <a:pt x="966" y="1442"/>
                    <a:pt x="966" y="1442"/>
                  </a:cubicBezTo>
                  <a:cubicBezTo>
                    <a:pt x="960" y="1440"/>
                    <a:pt x="960" y="1440"/>
                    <a:pt x="960" y="1440"/>
                  </a:cubicBezTo>
                  <a:cubicBezTo>
                    <a:pt x="947" y="1439"/>
                    <a:pt x="947" y="1439"/>
                    <a:pt x="947" y="1439"/>
                  </a:cubicBezTo>
                  <a:cubicBezTo>
                    <a:pt x="939" y="1437"/>
                    <a:pt x="939" y="1437"/>
                    <a:pt x="939" y="1437"/>
                  </a:cubicBezTo>
                  <a:cubicBezTo>
                    <a:pt x="934" y="1432"/>
                    <a:pt x="934" y="1432"/>
                    <a:pt x="934" y="1432"/>
                  </a:cubicBezTo>
                  <a:cubicBezTo>
                    <a:pt x="926" y="1430"/>
                    <a:pt x="926" y="1430"/>
                    <a:pt x="926" y="1430"/>
                  </a:cubicBezTo>
                  <a:cubicBezTo>
                    <a:pt x="919" y="1435"/>
                    <a:pt x="919" y="1435"/>
                    <a:pt x="919" y="1435"/>
                  </a:cubicBezTo>
                  <a:cubicBezTo>
                    <a:pt x="919" y="1435"/>
                    <a:pt x="912" y="1432"/>
                    <a:pt x="909" y="1432"/>
                  </a:cubicBezTo>
                  <a:cubicBezTo>
                    <a:pt x="907" y="1433"/>
                    <a:pt x="903" y="1434"/>
                    <a:pt x="902" y="1435"/>
                  </a:cubicBezTo>
                  <a:cubicBezTo>
                    <a:pt x="901" y="1435"/>
                    <a:pt x="901" y="1436"/>
                    <a:pt x="900" y="1436"/>
                  </a:cubicBezTo>
                  <a:cubicBezTo>
                    <a:pt x="900" y="1436"/>
                    <a:pt x="900" y="1436"/>
                    <a:pt x="900" y="1436"/>
                  </a:cubicBezTo>
                  <a:cubicBezTo>
                    <a:pt x="900" y="1436"/>
                    <a:pt x="900" y="1436"/>
                    <a:pt x="900" y="1436"/>
                  </a:cubicBezTo>
                  <a:cubicBezTo>
                    <a:pt x="900" y="1436"/>
                    <a:pt x="900" y="1436"/>
                    <a:pt x="900" y="1436"/>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6" y="1439"/>
                    <a:pt x="894" y="1438"/>
                    <a:pt x="892" y="1438"/>
                  </a:cubicBezTo>
                  <a:cubicBezTo>
                    <a:pt x="891" y="1439"/>
                    <a:pt x="890" y="1440"/>
                    <a:pt x="888" y="1440"/>
                  </a:cubicBezTo>
                  <a:cubicBezTo>
                    <a:pt x="886" y="1440"/>
                    <a:pt x="885" y="1439"/>
                    <a:pt x="883" y="1439"/>
                  </a:cubicBezTo>
                  <a:cubicBezTo>
                    <a:pt x="882" y="1440"/>
                    <a:pt x="881" y="1441"/>
                    <a:pt x="879" y="1441"/>
                  </a:cubicBezTo>
                  <a:cubicBezTo>
                    <a:pt x="877" y="1441"/>
                    <a:pt x="876" y="1439"/>
                    <a:pt x="876" y="1439"/>
                  </a:cubicBezTo>
                  <a:cubicBezTo>
                    <a:pt x="873" y="1439"/>
                    <a:pt x="873" y="1439"/>
                    <a:pt x="873" y="1439"/>
                  </a:cubicBezTo>
                  <a:cubicBezTo>
                    <a:pt x="870" y="1436"/>
                    <a:pt x="870" y="1436"/>
                    <a:pt x="870" y="1436"/>
                  </a:cubicBezTo>
                  <a:cubicBezTo>
                    <a:pt x="870" y="1436"/>
                    <a:pt x="869" y="1438"/>
                    <a:pt x="866" y="1438"/>
                  </a:cubicBezTo>
                  <a:cubicBezTo>
                    <a:pt x="864" y="1437"/>
                    <a:pt x="862" y="1436"/>
                    <a:pt x="860" y="1437"/>
                  </a:cubicBezTo>
                  <a:cubicBezTo>
                    <a:pt x="858" y="1437"/>
                    <a:pt x="855" y="1438"/>
                    <a:pt x="855" y="1438"/>
                  </a:cubicBezTo>
                  <a:cubicBezTo>
                    <a:pt x="847" y="1435"/>
                    <a:pt x="847" y="1435"/>
                    <a:pt x="847" y="1435"/>
                  </a:cubicBezTo>
                  <a:cubicBezTo>
                    <a:pt x="842" y="1434"/>
                    <a:pt x="842" y="1434"/>
                    <a:pt x="842" y="1434"/>
                  </a:cubicBezTo>
                  <a:cubicBezTo>
                    <a:pt x="838" y="1433"/>
                    <a:pt x="838" y="1433"/>
                    <a:pt x="838" y="1433"/>
                  </a:cubicBezTo>
                  <a:cubicBezTo>
                    <a:pt x="836" y="1436"/>
                    <a:pt x="836" y="1436"/>
                    <a:pt x="836" y="1436"/>
                  </a:cubicBezTo>
                  <a:cubicBezTo>
                    <a:pt x="831" y="1436"/>
                    <a:pt x="831" y="1436"/>
                    <a:pt x="831" y="1436"/>
                  </a:cubicBezTo>
                  <a:cubicBezTo>
                    <a:pt x="831" y="1436"/>
                    <a:pt x="825" y="1434"/>
                    <a:pt x="821" y="1435"/>
                  </a:cubicBezTo>
                  <a:cubicBezTo>
                    <a:pt x="820" y="1435"/>
                    <a:pt x="817" y="1438"/>
                    <a:pt x="816" y="1438"/>
                  </a:cubicBezTo>
                  <a:cubicBezTo>
                    <a:pt x="815" y="1439"/>
                    <a:pt x="819" y="1442"/>
                    <a:pt x="817" y="1442"/>
                  </a:cubicBezTo>
                  <a:cubicBezTo>
                    <a:pt x="787" y="1439"/>
                    <a:pt x="752" y="1427"/>
                    <a:pt x="722" y="1419"/>
                  </a:cubicBezTo>
                  <a:cubicBezTo>
                    <a:pt x="722" y="1419"/>
                    <a:pt x="697" y="1413"/>
                    <a:pt x="693" y="1413"/>
                  </a:cubicBezTo>
                  <a:cubicBezTo>
                    <a:pt x="689" y="1413"/>
                    <a:pt x="681" y="1402"/>
                    <a:pt x="681" y="1399"/>
                  </a:cubicBezTo>
                  <a:cubicBezTo>
                    <a:pt x="681" y="1396"/>
                    <a:pt x="680" y="1387"/>
                    <a:pt x="684" y="1385"/>
                  </a:cubicBezTo>
                  <a:cubicBezTo>
                    <a:pt x="688" y="1383"/>
                    <a:pt x="688" y="1383"/>
                    <a:pt x="695" y="1377"/>
                  </a:cubicBezTo>
                  <a:cubicBezTo>
                    <a:pt x="701" y="1370"/>
                    <a:pt x="701" y="1365"/>
                    <a:pt x="701" y="1365"/>
                  </a:cubicBezTo>
                  <a:cubicBezTo>
                    <a:pt x="686" y="1356"/>
                    <a:pt x="686" y="1356"/>
                    <a:pt x="686" y="1356"/>
                  </a:cubicBezTo>
                  <a:cubicBezTo>
                    <a:pt x="686" y="1356"/>
                    <a:pt x="669" y="1365"/>
                    <a:pt x="666" y="1363"/>
                  </a:cubicBezTo>
                  <a:cubicBezTo>
                    <a:pt x="662" y="1361"/>
                    <a:pt x="646" y="1372"/>
                    <a:pt x="646" y="1372"/>
                  </a:cubicBezTo>
                  <a:cubicBezTo>
                    <a:pt x="630" y="1373"/>
                    <a:pt x="630" y="1373"/>
                    <a:pt x="630" y="1373"/>
                  </a:cubicBezTo>
                  <a:cubicBezTo>
                    <a:pt x="630" y="1371"/>
                    <a:pt x="630" y="1371"/>
                    <a:pt x="630" y="1371"/>
                  </a:cubicBezTo>
                  <a:cubicBezTo>
                    <a:pt x="630" y="1371"/>
                    <a:pt x="633" y="1361"/>
                    <a:pt x="637" y="1363"/>
                  </a:cubicBezTo>
                  <a:cubicBezTo>
                    <a:pt x="641" y="1351"/>
                    <a:pt x="641" y="1351"/>
                    <a:pt x="641" y="1351"/>
                  </a:cubicBezTo>
                  <a:cubicBezTo>
                    <a:pt x="639" y="1337"/>
                    <a:pt x="639" y="1337"/>
                    <a:pt x="639" y="1337"/>
                  </a:cubicBezTo>
                  <a:cubicBezTo>
                    <a:pt x="635" y="1318"/>
                    <a:pt x="635" y="1318"/>
                    <a:pt x="635" y="1318"/>
                  </a:cubicBezTo>
                  <a:cubicBezTo>
                    <a:pt x="655" y="1317"/>
                    <a:pt x="655" y="1317"/>
                    <a:pt x="655" y="1317"/>
                  </a:cubicBezTo>
                  <a:cubicBezTo>
                    <a:pt x="673" y="1307"/>
                    <a:pt x="673" y="1307"/>
                    <a:pt x="673" y="1307"/>
                  </a:cubicBezTo>
                  <a:cubicBezTo>
                    <a:pt x="667" y="1297"/>
                    <a:pt x="667" y="1297"/>
                    <a:pt x="667" y="1297"/>
                  </a:cubicBezTo>
                  <a:cubicBezTo>
                    <a:pt x="650" y="1303"/>
                    <a:pt x="650" y="1303"/>
                    <a:pt x="650" y="1303"/>
                  </a:cubicBezTo>
                  <a:cubicBezTo>
                    <a:pt x="634" y="1300"/>
                    <a:pt x="634" y="1300"/>
                    <a:pt x="634" y="1300"/>
                  </a:cubicBezTo>
                  <a:cubicBezTo>
                    <a:pt x="613" y="1318"/>
                    <a:pt x="613" y="1318"/>
                    <a:pt x="613" y="1318"/>
                  </a:cubicBezTo>
                  <a:cubicBezTo>
                    <a:pt x="589" y="1318"/>
                    <a:pt x="589" y="1318"/>
                    <a:pt x="589" y="1318"/>
                  </a:cubicBezTo>
                  <a:cubicBezTo>
                    <a:pt x="581" y="1317"/>
                    <a:pt x="581" y="1317"/>
                    <a:pt x="581" y="1317"/>
                  </a:cubicBezTo>
                  <a:cubicBezTo>
                    <a:pt x="582" y="1315"/>
                    <a:pt x="582" y="1313"/>
                    <a:pt x="583" y="1313"/>
                  </a:cubicBezTo>
                  <a:cubicBezTo>
                    <a:pt x="585" y="1312"/>
                    <a:pt x="600" y="1307"/>
                    <a:pt x="600" y="1307"/>
                  </a:cubicBezTo>
                  <a:cubicBezTo>
                    <a:pt x="610" y="1301"/>
                    <a:pt x="610" y="1301"/>
                    <a:pt x="610" y="1301"/>
                  </a:cubicBezTo>
                  <a:cubicBezTo>
                    <a:pt x="610" y="1301"/>
                    <a:pt x="615" y="1294"/>
                    <a:pt x="617" y="1293"/>
                  </a:cubicBezTo>
                  <a:cubicBezTo>
                    <a:pt x="619" y="1293"/>
                    <a:pt x="621" y="1289"/>
                    <a:pt x="623" y="1284"/>
                  </a:cubicBezTo>
                  <a:cubicBezTo>
                    <a:pt x="626" y="1280"/>
                    <a:pt x="628" y="1277"/>
                    <a:pt x="628" y="1277"/>
                  </a:cubicBezTo>
                  <a:cubicBezTo>
                    <a:pt x="628" y="1277"/>
                    <a:pt x="640" y="1274"/>
                    <a:pt x="639" y="1273"/>
                  </a:cubicBezTo>
                  <a:cubicBezTo>
                    <a:pt x="639" y="1271"/>
                    <a:pt x="634" y="1267"/>
                    <a:pt x="640" y="1267"/>
                  </a:cubicBezTo>
                  <a:cubicBezTo>
                    <a:pt x="646" y="1267"/>
                    <a:pt x="646" y="1267"/>
                    <a:pt x="649" y="1265"/>
                  </a:cubicBezTo>
                  <a:cubicBezTo>
                    <a:pt x="651" y="1264"/>
                    <a:pt x="650" y="1263"/>
                    <a:pt x="651" y="1260"/>
                  </a:cubicBezTo>
                  <a:cubicBezTo>
                    <a:pt x="653" y="1258"/>
                    <a:pt x="654" y="1255"/>
                    <a:pt x="654" y="1253"/>
                  </a:cubicBezTo>
                  <a:cubicBezTo>
                    <a:pt x="653" y="1251"/>
                    <a:pt x="648" y="1243"/>
                    <a:pt x="648" y="1241"/>
                  </a:cubicBezTo>
                  <a:cubicBezTo>
                    <a:pt x="647" y="1238"/>
                    <a:pt x="648" y="1232"/>
                    <a:pt x="648" y="1232"/>
                  </a:cubicBezTo>
                  <a:cubicBezTo>
                    <a:pt x="648" y="1232"/>
                    <a:pt x="651" y="1231"/>
                    <a:pt x="654" y="1230"/>
                  </a:cubicBezTo>
                  <a:cubicBezTo>
                    <a:pt x="656" y="1228"/>
                    <a:pt x="660" y="1221"/>
                    <a:pt x="660" y="1221"/>
                  </a:cubicBezTo>
                  <a:cubicBezTo>
                    <a:pt x="661" y="1216"/>
                    <a:pt x="661" y="1216"/>
                    <a:pt x="661" y="1216"/>
                  </a:cubicBezTo>
                  <a:cubicBezTo>
                    <a:pt x="661" y="1216"/>
                    <a:pt x="665" y="1213"/>
                    <a:pt x="666" y="1213"/>
                  </a:cubicBezTo>
                  <a:cubicBezTo>
                    <a:pt x="668" y="1212"/>
                    <a:pt x="684" y="1206"/>
                    <a:pt x="685" y="1206"/>
                  </a:cubicBezTo>
                  <a:cubicBezTo>
                    <a:pt x="686" y="1206"/>
                    <a:pt x="696" y="1207"/>
                    <a:pt x="693" y="1202"/>
                  </a:cubicBezTo>
                  <a:cubicBezTo>
                    <a:pt x="690" y="1198"/>
                    <a:pt x="689" y="1196"/>
                    <a:pt x="688" y="1193"/>
                  </a:cubicBezTo>
                  <a:cubicBezTo>
                    <a:pt x="687" y="1190"/>
                    <a:pt x="687" y="1183"/>
                    <a:pt x="687" y="1182"/>
                  </a:cubicBezTo>
                  <a:cubicBezTo>
                    <a:pt x="688" y="1181"/>
                    <a:pt x="696" y="1178"/>
                    <a:pt x="687" y="1177"/>
                  </a:cubicBezTo>
                  <a:cubicBezTo>
                    <a:pt x="678" y="1176"/>
                    <a:pt x="685" y="1173"/>
                    <a:pt x="683" y="1171"/>
                  </a:cubicBezTo>
                  <a:cubicBezTo>
                    <a:pt x="680" y="1169"/>
                    <a:pt x="674" y="1165"/>
                    <a:pt x="674" y="1165"/>
                  </a:cubicBezTo>
                  <a:cubicBezTo>
                    <a:pt x="671" y="1165"/>
                    <a:pt x="671" y="1165"/>
                    <a:pt x="671" y="1165"/>
                  </a:cubicBezTo>
                  <a:cubicBezTo>
                    <a:pt x="672" y="1155"/>
                    <a:pt x="672" y="1155"/>
                    <a:pt x="672" y="1155"/>
                  </a:cubicBezTo>
                  <a:cubicBezTo>
                    <a:pt x="672" y="1155"/>
                    <a:pt x="675" y="1151"/>
                    <a:pt x="676" y="1151"/>
                  </a:cubicBezTo>
                  <a:cubicBezTo>
                    <a:pt x="677" y="1150"/>
                    <a:pt x="678" y="1146"/>
                    <a:pt x="676" y="1146"/>
                  </a:cubicBezTo>
                  <a:cubicBezTo>
                    <a:pt x="674" y="1147"/>
                    <a:pt x="668" y="1148"/>
                    <a:pt x="668" y="1148"/>
                  </a:cubicBezTo>
                  <a:cubicBezTo>
                    <a:pt x="668" y="1148"/>
                    <a:pt x="663" y="1148"/>
                    <a:pt x="664" y="1146"/>
                  </a:cubicBezTo>
                  <a:cubicBezTo>
                    <a:pt x="664" y="1143"/>
                    <a:pt x="666" y="1143"/>
                    <a:pt x="669" y="1140"/>
                  </a:cubicBezTo>
                  <a:cubicBezTo>
                    <a:pt x="672" y="1137"/>
                    <a:pt x="673" y="1135"/>
                    <a:pt x="673" y="1135"/>
                  </a:cubicBezTo>
                  <a:cubicBezTo>
                    <a:pt x="672" y="1129"/>
                    <a:pt x="672" y="1129"/>
                    <a:pt x="672" y="1129"/>
                  </a:cubicBezTo>
                  <a:cubicBezTo>
                    <a:pt x="672" y="1129"/>
                    <a:pt x="672" y="1125"/>
                    <a:pt x="671" y="1125"/>
                  </a:cubicBezTo>
                  <a:cubicBezTo>
                    <a:pt x="671" y="1124"/>
                    <a:pt x="665" y="1112"/>
                    <a:pt x="665" y="1112"/>
                  </a:cubicBezTo>
                  <a:cubicBezTo>
                    <a:pt x="665" y="1112"/>
                    <a:pt x="659" y="1110"/>
                    <a:pt x="658" y="1112"/>
                  </a:cubicBezTo>
                  <a:cubicBezTo>
                    <a:pt x="658" y="1114"/>
                    <a:pt x="656" y="1118"/>
                    <a:pt x="656" y="1118"/>
                  </a:cubicBezTo>
                  <a:cubicBezTo>
                    <a:pt x="649" y="1118"/>
                    <a:pt x="649" y="1118"/>
                    <a:pt x="649" y="1118"/>
                  </a:cubicBezTo>
                  <a:cubicBezTo>
                    <a:pt x="645" y="1115"/>
                    <a:pt x="645" y="1115"/>
                    <a:pt x="645" y="1115"/>
                  </a:cubicBezTo>
                  <a:cubicBezTo>
                    <a:pt x="637" y="1113"/>
                    <a:pt x="637" y="1113"/>
                    <a:pt x="637" y="1113"/>
                  </a:cubicBezTo>
                  <a:cubicBezTo>
                    <a:pt x="637" y="1113"/>
                    <a:pt x="636" y="1114"/>
                    <a:pt x="635" y="1115"/>
                  </a:cubicBezTo>
                  <a:cubicBezTo>
                    <a:pt x="635" y="1116"/>
                    <a:pt x="627" y="1111"/>
                    <a:pt x="627" y="1111"/>
                  </a:cubicBezTo>
                  <a:cubicBezTo>
                    <a:pt x="627" y="1111"/>
                    <a:pt x="624" y="1115"/>
                    <a:pt x="623" y="1116"/>
                  </a:cubicBezTo>
                  <a:cubicBezTo>
                    <a:pt x="623" y="1116"/>
                    <a:pt x="615" y="1114"/>
                    <a:pt x="615" y="1114"/>
                  </a:cubicBezTo>
                  <a:cubicBezTo>
                    <a:pt x="607" y="1115"/>
                    <a:pt x="607" y="1115"/>
                    <a:pt x="607" y="1115"/>
                  </a:cubicBezTo>
                  <a:cubicBezTo>
                    <a:pt x="600" y="1116"/>
                    <a:pt x="600" y="1116"/>
                    <a:pt x="600" y="1116"/>
                  </a:cubicBezTo>
                  <a:cubicBezTo>
                    <a:pt x="594" y="1113"/>
                    <a:pt x="594" y="1113"/>
                    <a:pt x="594" y="1113"/>
                  </a:cubicBezTo>
                  <a:cubicBezTo>
                    <a:pt x="592" y="1116"/>
                    <a:pt x="592" y="1116"/>
                    <a:pt x="592" y="1116"/>
                  </a:cubicBezTo>
                  <a:cubicBezTo>
                    <a:pt x="593" y="1121"/>
                    <a:pt x="593" y="1121"/>
                    <a:pt x="593" y="1121"/>
                  </a:cubicBezTo>
                  <a:cubicBezTo>
                    <a:pt x="588" y="1124"/>
                    <a:pt x="588" y="1124"/>
                    <a:pt x="588" y="1124"/>
                  </a:cubicBezTo>
                  <a:cubicBezTo>
                    <a:pt x="582" y="1120"/>
                    <a:pt x="582" y="1120"/>
                    <a:pt x="582" y="1120"/>
                  </a:cubicBezTo>
                  <a:cubicBezTo>
                    <a:pt x="577" y="1119"/>
                    <a:pt x="577" y="1119"/>
                    <a:pt x="577" y="1119"/>
                  </a:cubicBezTo>
                  <a:cubicBezTo>
                    <a:pt x="570" y="1112"/>
                    <a:pt x="570" y="1112"/>
                    <a:pt x="570" y="1112"/>
                  </a:cubicBezTo>
                  <a:cubicBezTo>
                    <a:pt x="564" y="1110"/>
                    <a:pt x="564" y="1110"/>
                    <a:pt x="564" y="1110"/>
                  </a:cubicBezTo>
                  <a:cubicBezTo>
                    <a:pt x="558" y="1107"/>
                    <a:pt x="558" y="1107"/>
                    <a:pt x="558" y="1107"/>
                  </a:cubicBezTo>
                  <a:cubicBezTo>
                    <a:pt x="558" y="1107"/>
                    <a:pt x="555" y="1115"/>
                    <a:pt x="554" y="1116"/>
                  </a:cubicBezTo>
                  <a:cubicBezTo>
                    <a:pt x="553" y="1116"/>
                    <a:pt x="548" y="1118"/>
                    <a:pt x="547" y="1118"/>
                  </a:cubicBezTo>
                  <a:cubicBezTo>
                    <a:pt x="545" y="1119"/>
                    <a:pt x="544" y="1124"/>
                    <a:pt x="544" y="1124"/>
                  </a:cubicBezTo>
                  <a:cubicBezTo>
                    <a:pt x="539" y="1127"/>
                    <a:pt x="539" y="1127"/>
                    <a:pt x="539" y="1127"/>
                  </a:cubicBezTo>
                  <a:cubicBezTo>
                    <a:pt x="539" y="1127"/>
                    <a:pt x="536" y="1125"/>
                    <a:pt x="534" y="1125"/>
                  </a:cubicBezTo>
                  <a:cubicBezTo>
                    <a:pt x="533" y="1125"/>
                    <a:pt x="532" y="1126"/>
                    <a:pt x="532" y="1126"/>
                  </a:cubicBezTo>
                  <a:cubicBezTo>
                    <a:pt x="530" y="1129"/>
                    <a:pt x="530" y="1129"/>
                    <a:pt x="530" y="1129"/>
                  </a:cubicBezTo>
                  <a:cubicBezTo>
                    <a:pt x="530" y="1129"/>
                    <a:pt x="529" y="1129"/>
                    <a:pt x="526" y="1127"/>
                  </a:cubicBezTo>
                  <a:cubicBezTo>
                    <a:pt x="524" y="1126"/>
                    <a:pt x="521" y="1124"/>
                    <a:pt x="521" y="1124"/>
                  </a:cubicBezTo>
                  <a:cubicBezTo>
                    <a:pt x="518" y="1123"/>
                    <a:pt x="518" y="1123"/>
                    <a:pt x="518" y="1123"/>
                  </a:cubicBezTo>
                  <a:cubicBezTo>
                    <a:pt x="518" y="1123"/>
                    <a:pt x="509" y="1127"/>
                    <a:pt x="508" y="1128"/>
                  </a:cubicBezTo>
                  <a:cubicBezTo>
                    <a:pt x="508" y="1129"/>
                    <a:pt x="506" y="1132"/>
                    <a:pt x="506" y="1132"/>
                  </a:cubicBezTo>
                  <a:cubicBezTo>
                    <a:pt x="501" y="1128"/>
                    <a:pt x="501" y="1128"/>
                    <a:pt x="501" y="1128"/>
                  </a:cubicBezTo>
                  <a:cubicBezTo>
                    <a:pt x="495" y="1124"/>
                    <a:pt x="495" y="1124"/>
                    <a:pt x="495" y="1124"/>
                  </a:cubicBezTo>
                  <a:cubicBezTo>
                    <a:pt x="494" y="1117"/>
                    <a:pt x="494" y="1117"/>
                    <a:pt x="494" y="1117"/>
                  </a:cubicBezTo>
                  <a:cubicBezTo>
                    <a:pt x="483" y="1107"/>
                    <a:pt x="483" y="1107"/>
                    <a:pt x="483" y="1107"/>
                  </a:cubicBezTo>
                  <a:cubicBezTo>
                    <a:pt x="481" y="1097"/>
                    <a:pt x="481" y="1097"/>
                    <a:pt x="481" y="1097"/>
                  </a:cubicBezTo>
                  <a:cubicBezTo>
                    <a:pt x="473" y="1091"/>
                    <a:pt x="473" y="1091"/>
                    <a:pt x="473" y="1091"/>
                  </a:cubicBezTo>
                  <a:cubicBezTo>
                    <a:pt x="468" y="1097"/>
                    <a:pt x="468" y="1097"/>
                    <a:pt x="468" y="1097"/>
                  </a:cubicBezTo>
                  <a:cubicBezTo>
                    <a:pt x="460" y="1096"/>
                    <a:pt x="460" y="1096"/>
                    <a:pt x="460" y="1096"/>
                  </a:cubicBezTo>
                  <a:close/>
                  <a:moveTo>
                    <a:pt x="357" y="73"/>
                  </a:moveTo>
                  <a:cubicBezTo>
                    <a:pt x="357" y="73"/>
                    <a:pt x="357" y="73"/>
                    <a:pt x="357" y="73"/>
                  </a:cubicBezTo>
                  <a:cubicBezTo>
                    <a:pt x="358" y="74"/>
                    <a:pt x="358" y="74"/>
                    <a:pt x="358" y="74"/>
                  </a:cubicBezTo>
                  <a:cubicBezTo>
                    <a:pt x="358" y="74"/>
                    <a:pt x="364" y="80"/>
                    <a:pt x="369" y="80"/>
                  </a:cubicBezTo>
                  <a:cubicBezTo>
                    <a:pt x="374" y="80"/>
                    <a:pt x="370" y="80"/>
                    <a:pt x="375" y="79"/>
                  </a:cubicBezTo>
                  <a:cubicBezTo>
                    <a:pt x="379" y="77"/>
                    <a:pt x="380" y="74"/>
                    <a:pt x="382" y="71"/>
                  </a:cubicBezTo>
                  <a:cubicBezTo>
                    <a:pt x="384" y="68"/>
                    <a:pt x="384" y="68"/>
                    <a:pt x="384" y="65"/>
                  </a:cubicBezTo>
                  <a:cubicBezTo>
                    <a:pt x="384" y="62"/>
                    <a:pt x="384" y="57"/>
                    <a:pt x="384" y="54"/>
                  </a:cubicBezTo>
                  <a:cubicBezTo>
                    <a:pt x="384" y="51"/>
                    <a:pt x="387" y="52"/>
                    <a:pt x="390" y="52"/>
                  </a:cubicBezTo>
                  <a:cubicBezTo>
                    <a:pt x="392" y="52"/>
                    <a:pt x="388" y="44"/>
                    <a:pt x="388" y="44"/>
                  </a:cubicBezTo>
                  <a:cubicBezTo>
                    <a:pt x="388" y="44"/>
                    <a:pt x="379" y="40"/>
                    <a:pt x="375" y="40"/>
                  </a:cubicBezTo>
                  <a:cubicBezTo>
                    <a:pt x="371" y="40"/>
                    <a:pt x="362" y="39"/>
                    <a:pt x="362" y="39"/>
                  </a:cubicBezTo>
                  <a:cubicBezTo>
                    <a:pt x="351" y="53"/>
                    <a:pt x="351" y="53"/>
                    <a:pt x="351" y="53"/>
                  </a:cubicBezTo>
                  <a:cubicBezTo>
                    <a:pt x="351" y="53"/>
                    <a:pt x="355" y="72"/>
                    <a:pt x="357" y="7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71" name="Freeform 109"/>
            <p:cNvSpPr>
              <a:spLocks noEditPoints="1"/>
            </p:cNvSpPr>
            <p:nvPr/>
          </p:nvSpPr>
          <p:spPr bwMode="auto">
            <a:xfrm>
              <a:off x="3733036" y="1542151"/>
              <a:ext cx="664056" cy="1216708"/>
            </a:xfrm>
            <a:custGeom>
              <a:avLst/>
              <a:gdLst>
                <a:gd name="T0" fmla="*/ 29 w 291"/>
                <a:gd name="T1" fmla="*/ 540 h 550"/>
                <a:gd name="T2" fmla="*/ 96 w 291"/>
                <a:gd name="T3" fmla="*/ 541 h 550"/>
                <a:gd name="T4" fmla="*/ 173 w 291"/>
                <a:gd name="T5" fmla="*/ 531 h 550"/>
                <a:gd name="T6" fmla="*/ 212 w 291"/>
                <a:gd name="T7" fmla="*/ 534 h 550"/>
                <a:gd name="T8" fmla="*/ 254 w 291"/>
                <a:gd name="T9" fmla="*/ 506 h 550"/>
                <a:gd name="T10" fmla="*/ 285 w 291"/>
                <a:gd name="T11" fmla="*/ 469 h 550"/>
                <a:gd name="T12" fmla="*/ 250 w 291"/>
                <a:gd name="T13" fmla="*/ 407 h 550"/>
                <a:gd name="T14" fmla="*/ 238 w 291"/>
                <a:gd name="T15" fmla="*/ 368 h 550"/>
                <a:gd name="T16" fmla="*/ 207 w 291"/>
                <a:gd name="T17" fmla="*/ 282 h 550"/>
                <a:gd name="T18" fmla="*/ 158 w 291"/>
                <a:gd name="T19" fmla="*/ 243 h 550"/>
                <a:gd name="T20" fmla="*/ 165 w 291"/>
                <a:gd name="T21" fmla="*/ 227 h 550"/>
                <a:gd name="T22" fmla="*/ 220 w 291"/>
                <a:gd name="T23" fmla="*/ 173 h 550"/>
                <a:gd name="T24" fmla="*/ 167 w 291"/>
                <a:gd name="T25" fmla="*/ 157 h 550"/>
                <a:gd name="T26" fmla="*/ 143 w 291"/>
                <a:gd name="T27" fmla="*/ 156 h 550"/>
                <a:gd name="T28" fmla="*/ 166 w 291"/>
                <a:gd name="T29" fmla="*/ 136 h 550"/>
                <a:gd name="T30" fmla="*/ 157 w 291"/>
                <a:gd name="T31" fmla="*/ 107 h 550"/>
                <a:gd name="T32" fmla="*/ 136 w 291"/>
                <a:gd name="T33" fmla="*/ 106 h 550"/>
                <a:gd name="T34" fmla="*/ 128 w 291"/>
                <a:gd name="T35" fmla="*/ 138 h 550"/>
                <a:gd name="T36" fmla="*/ 111 w 291"/>
                <a:gd name="T37" fmla="*/ 142 h 550"/>
                <a:gd name="T38" fmla="*/ 107 w 291"/>
                <a:gd name="T39" fmla="*/ 165 h 550"/>
                <a:gd name="T40" fmla="*/ 90 w 291"/>
                <a:gd name="T41" fmla="*/ 144 h 550"/>
                <a:gd name="T42" fmla="*/ 84 w 291"/>
                <a:gd name="T43" fmla="*/ 159 h 550"/>
                <a:gd name="T44" fmla="*/ 104 w 291"/>
                <a:gd name="T45" fmla="*/ 172 h 550"/>
                <a:gd name="T46" fmla="*/ 84 w 291"/>
                <a:gd name="T47" fmla="*/ 191 h 550"/>
                <a:gd name="T48" fmla="*/ 95 w 291"/>
                <a:gd name="T49" fmla="*/ 210 h 550"/>
                <a:gd name="T50" fmla="*/ 65 w 291"/>
                <a:gd name="T51" fmla="*/ 241 h 550"/>
                <a:gd name="T52" fmla="*/ 87 w 291"/>
                <a:gd name="T53" fmla="*/ 231 h 550"/>
                <a:gd name="T54" fmla="*/ 83 w 291"/>
                <a:gd name="T55" fmla="*/ 256 h 550"/>
                <a:gd name="T56" fmla="*/ 101 w 291"/>
                <a:gd name="T57" fmla="*/ 237 h 550"/>
                <a:gd name="T58" fmla="*/ 98 w 291"/>
                <a:gd name="T59" fmla="*/ 306 h 550"/>
                <a:gd name="T60" fmla="*/ 133 w 291"/>
                <a:gd name="T61" fmla="*/ 306 h 550"/>
                <a:gd name="T62" fmla="*/ 142 w 291"/>
                <a:gd name="T63" fmla="*/ 337 h 550"/>
                <a:gd name="T64" fmla="*/ 144 w 291"/>
                <a:gd name="T65" fmla="*/ 382 h 550"/>
                <a:gd name="T66" fmla="*/ 97 w 291"/>
                <a:gd name="T67" fmla="*/ 376 h 550"/>
                <a:gd name="T68" fmla="*/ 103 w 291"/>
                <a:gd name="T69" fmla="*/ 422 h 550"/>
                <a:gd name="T70" fmla="*/ 62 w 291"/>
                <a:gd name="T71" fmla="*/ 461 h 550"/>
                <a:gd name="T72" fmla="*/ 101 w 291"/>
                <a:gd name="T73" fmla="*/ 472 h 550"/>
                <a:gd name="T74" fmla="*/ 139 w 291"/>
                <a:gd name="T75" fmla="*/ 482 h 550"/>
                <a:gd name="T76" fmla="*/ 50 w 291"/>
                <a:gd name="T77" fmla="*/ 266 h 550"/>
                <a:gd name="T78" fmla="*/ 80 w 291"/>
                <a:gd name="T79" fmla="*/ 314 h 550"/>
                <a:gd name="T80" fmla="*/ 41 w 291"/>
                <a:gd name="T81" fmla="*/ 324 h 550"/>
                <a:gd name="T82" fmla="*/ 13 w 291"/>
                <a:gd name="T83" fmla="*/ 287 h 550"/>
                <a:gd name="T84" fmla="*/ 75 w 291"/>
                <a:gd name="T85" fmla="*/ 227 h 550"/>
                <a:gd name="T86" fmla="*/ 103 w 291"/>
                <a:gd name="T87" fmla="*/ 263 h 550"/>
                <a:gd name="T88" fmla="*/ 65 w 291"/>
                <a:gd name="T89" fmla="*/ 199 h 550"/>
                <a:gd name="T90" fmla="*/ 78 w 291"/>
                <a:gd name="T91" fmla="*/ 171 h 550"/>
                <a:gd name="T92" fmla="*/ 46 w 291"/>
                <a:gd name="T93" fmla="*/ 177 h 550"/>
                <a:gd name="T94" fmla="*/ 59 w 291"/>
                <a:gd name="T95" fmla="*/ 158 h 550"/>
                <a:gd name="T96" fmla="*/ 69 w 291"/>
                <a:gd name="T97" fmla="*/ 132 h 550"/>
                <a:gd name="T98" fmla="*/ 80 w 291"/>
                <a:gd name="T99" fmla="*/ 106 h 550"/>
                <a:gd name="T100" fmla="*/ 94 w 291"/>
                <a:gd name="T101" fmla="*/ 116 h 550"/>
                <a:gd name="T102" fmla="*/ 267 w 291"/>
                <a:gd name="T103" fmla="*/ 15 h 550"/>
                <a:gd name="T104" fmla="*/ 245 w 291"/>
                <a:gd name="T105" fmla="*/ 27 h 550"/>
                <a:gd name="T106" fmla="*/ 269 w 291"/>
                <a:gd name="T107" fmla="*/ 2 h 550"/>
                <a:gd name="T108" fmla="*/ 259 w 291"/>
                <a:gd name="T109" fmla="*/ 29 h 550"/>
                <a:gd name="T110" fmla="*/ 243 w 291"/>
                <a:gd name="T111" fmla="*/ 64 h 550"/>
                <a:gd name="T112" fmla="*/ 221 w 291"/>
                <a:gd name="T113" fmla="*/ 72 h 550"/>
                <a:gd name="T114" fmla="*/ 205 w 291"/>
                <a:gd name="T115" fmla="*/ 80 h 550"/>
                <a:gd name="T116" fmla="*/ 204 w 291"/>
                <a:gd name="T117" fmla="*/ 75 h 550"/>
                <a:gd name="T118" fmla="*/ 191 w 291"/>
                <a:gd name="T119" fmla="*/ 91 h 550"/>
                <a:gd name="T120" fmla="*/ 187 w 291"/>
                <a:gd name="T121" fmla="*/ 9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1" h="550">
                  <a:moveTo>
                    <a:pt x="73" y="501"/>
                  </a:moveTo>
                  <a:cubicBezTo>
                    <a:pt x="69" y="504"/>
                    <a:pt x="69" y="504"/>
                    <a:pt x="69" y="504"/>
                  </a:cubicBezTo>
                  <a:cubicBezTo>
                    <a:pt x="69" y="508"/>
                    <a:pt x="69" y="508"/>
                    <a:pt x="69" y="508"/>
                  </a:cubicBezTo>
                  <a:cubicBezTo>
                    <a:pt x="67" y="512"/>
                    <a:pt x="67" y="512"/>
                    <a:pt x="67" y="512"/>
                  </a:cubicBezTo>
                  <a:cubicBezTo>
                    <a:pt x="67" y="512"/>
                    <a:pt x="65" y="513"/>
                    <a:pt x="65" y="514"/>
                  </a:cubicBezTo>
                  <a:cubicBezTo>
                    <a:pt x="64" y="515"/>
                    <a:pt x="60" y="518"/>
                    <a:pt x="60" y="518"/>
                  </a:cubicBezTo>
                  <a:cubicBezTo>
                    <a:pt x="60" y="518"/>
                    <a:pt x="60" y="519"/>
                    <a:pt x="59" y="519"/>
                  </a:cubicBezTo>
                  <a:cubicBezTo>
                    <a:pt x="58" y="519"/>
                    <a:pt x="51" y="522"/>
                    <a:pt x="51" y="522"/>
                  </a:cubicBezTo>
                  <a:cubicBezTo>
                    <a:pt x="49" y="526"/>
                    <a:pt x="49" y="526"/>
                    <a:pt x="49" y="526"/>
                  </a:cubicBezTo>
                  <a:cubicBezTo>
                    <a:pt x="45" y="527"/>
                    <a:pt x="45" y="527"/>
                    <a:pt x="45" y="527"/>
                  </a:cubicBezTo>
                  <a:cubicBezTo>
                    <a:pt x="42" y="532"/>
                    <a:pt x="42" y="532"/>
                    <a:pt x="42" y="532"/>
                  </a:cubicBezTo>
                  <a:cubicBezTo>
                    <a:pt x="37" y="534"/>
                    <a:pt x="37" y="534"/>
                    <a:pt x="37" y="534"/>
                  </a:cubicBezTo>
                  <a:cubicBezTo>
                    <a:pt x="33" y="535"/>
                    <a:pt x="33" y="535"/>
                    <a:pt x="33" y="535"/>
                  </a:cubicBezTo>
                  <a:cubicBezTo>
                    <a:pt x="29" y="533"/>
                    <a:pt x="29" y="533"/>
                    <a:pt x="29" y="533"/>
                  </a:cubicBezTo>
                  <a:cubicBezTo>
                    <a:pt x="26" y="535"/>
                    <a:pt x="26" y="535"/>
                    <a:pt x="26" y="535"/>
                  </a:cubicBezTo>
                  <a:cubicBezTo>
                    <a:pt x="23" y="537"/>
                    <a:pt x="23" y="537"/>
                    <a:pt x="23" y="537"/>
                  </a:cubicBezTo>
                  <a:cubicBezTo>
                    <a:pt x="24" y="541"/>
                    <a:pt x="24" y="541"/>
                    <a:pt x="24" y="541"/>
                  </a:cubicBezTo>
                  <a:cubicBezTo>
                    <a:pt x="27" y="543"/>
                    <a:pt x="27" y="543"/>
                    <a:pt x="27" y="543"/>
                  </a:cubicBezTo>
                  <a:cubicBezTo>
                    <a:pt x="29" y="540"/>
                    <a:pt x="29" y="540"/>
                    <a:pt x="29" y="540"/>
                  </a:cubicBezTo>
                  <a:cubicBezTo>
                    <a:pt x="35" y="542"/>
                    <a:pt x="35" y="542"/>
                    <a:pt x="35" y="542"/>
                  </a:cubicBezTo>
                  <a:cubicBezTo>
                    <a:pt x="35" y="542"/>
                    <a:pt x="37" y="545"/>
                    <a:pt x="38" y="546"/>
                  </a:cubicBezTo>
                  <a:cubicBezTo>
                    <a:pt x="38" y="547"/>
                    <a:pt x="38" y="550"/>
                    <a:pt x="39" y="550"/>
                  </a:cubicBezTo>
                  <a:cubicBezTo>
                    <a:pt x="40" y="549"/>
                    <a:pt x="45" y="546"/>
                    <a:pt x="45" y="546"/>
                  </a:cubicBezTo>
                  <a:cubicBezTo>
                    <a:pt x="43" y="542"/>
                    <a:pt x="43" y="542"/>
                    <a:pt x="43" y="542"/>
                  </a:cubicBezTo>
                  <a:cubicBezTo>
                    <a:pt x="43" y="542"/>
                    <a:pt x="46" y="541"/>
                    <a:pt x="48" y="541"/>
                  </a:cubicBezTo>
                  <a:cubicBezTo>
                    <a:pt x="50" y="541"/>
                    <a:pt x="52" y="542"/>
                    <a:pt x="53" y="540"/>
                  </a:cubicBezTo>
                  <a:cubicBezTo>
                    <a:pt x="53" y="539"/>
                    <a:pt x="56" y="539"/>
                    <a:pt x="56" y="539"/>
                  </a:cubicBezTo>
                  <a:cubicBezTo>
                    <a:pt x="56" y="539"/>
                    <a:pt x="58" y="536"/>
                    <a:pt x="58" y="536"/>
                  </a:cubicBezTo>
                  <a:cubicBezTo>
                    <a:pt x="58" y="535"/>
                    <a:pt x="61" y="533"/>
                    <a:pt x="61" y="533"/>
                  </a:cubicBezTo>
                  <a:cubicBezTo>
                    <a:pt x="61" y="533"/>
                    <a:pt x="68" y="536"/>
                    <a:pt x="69" y="536"/>
                  </a:cubicBezTo>
                  <a:cubicBezTo>
                    <a:pt x="70" y="536"/>
                    <a:pt x="77" y="534"/>
                    <a:pt x="77" y="534"/>
                  </a:cubicBezTo>
                  <a:cubicBezTo>
                    <a:pt x="80" y="537"/>
                    <a:pt x="80" y="537"/>
                    <a:pt x="80" y="537"/>
                  </a:cubicBezTo>
                  <a:cubicBezTo>
                    <a:pt x="80" y="537"/>
                    <a:pt x="80" y="539"/>
                    <a:pt x="82" y="540"/>
                  </a:cubicBezTo>
                  <a:cubicBezTo>
                    <a:pt x="84" y="540"/>
                    <a:pt x="85" y="540"/>
                    <a:pt x="85" y="540"/>
                  </a:cubicBezTo>
                  <a:cubicBezTo>
                    <a:pt x="88" y="544"/>
                    <a:pt x="88" y="544"/>
                    <a:pt x="88" y="544"/>
                  </a:cubicBezTo>
                  <a:cubicBezTo>
                    <a:pt x="91" y="546"/>
                    <a:pt x="91" y="546"/>
                    <a:pt x="91" y="546"/>
                  </a:cubicBezTo>
                  <a:cubicBezTo>
                    <a:pt x="91" y="546"/>
                    <a:pt x="94" y="546"/>
                    <a:pt x="94" y="545"/>
                  </a:cubicBezTo>
                  <a:cubicBezTo>
                    <a:pt x="94" y="544"/>
                    <a:pt x="95" y="542"/>
                    <a:pt x="96" y="541"/>
                  </a:cubicBezTo>
                  <a:cubicBezTo>
                    <a:pt x="97" y="541"/>
                    <a:pt x="100" y="540"/>
                    <a:pt x="100" y="540"/>
                  </a:cubicBezTo>
                  <a:cubicBezTo>
                    <a:pt x="100" y="540"/>
                    <a:pt x="100" y="538"/>
                    <a:pt x="100" y="537"/>
                  </a:cubicBezTo>
                  <a:cubicBezTo>
                    <a:pt x="100" y="535"/>
                    <a:pt x="100" y="532"/>
                    <a:pt x="101" y="531"/>
                  </a:cubicBezTo>
                  <a:cubicBezTo>
                    <a:pt x="101" y="531"/>
                    <a:pt x="104" y="527"/>
                    <a:pt x="104" y="527"/>
                  </a:cubicBezTo>
                  <a:cubicBezTo>
                    <a:pt x="109" y="526"/>
                    <a:pt x="109" y="526"/>
                    <a:pt x="109" y="526"/>
                  </a:cubicBezTo>
                  <a:cubicBezTo>
                    <a:pt x="121" y="525"/>
                    <a:pt x="121" y="525"/>
                    <a:pt x="121" y="525"/>
                  </a:cubicBezTo>
                  <a:cubicBezTo>
                    <a:pt x="125" y="525"/>
                    <a:pt x="125" y="525"/>
                    <a:pt x="125" y="525"/>
                  </a:cubicBezTo>
                  <a:cubicBezTo>
                    <a:pt x="130" y="529"/>
                    <a:pt x="130" y="529"/>
                    <a:pt x="130" y="529"/>
                  </a:cubicBezTo>
                  <a:cubicBezTo>
                    <a:pt x="135" y="534"/>
                    <a:pt x="135" y="534"/>
                    <a:pt x="135" y="534"/>
                  </a:cubicBezTo>
                  <a:cubicBezTo>
                    <a:pt x="135" y="534"/>
                    <a:pt x="138" y="538"/>
                    <a:pt x="138" y="537"/>
                  </a:cubicBezTo>
                  <a:cubicBezTo>
                    <a:pt x="139" y="535"/>
                    <a:pt x="140" y="531"/>
                    <a:pt x="141" y="531"/>
                  </a:cubicBezTo>
                  <a:cubicBezTo>
                    <a:pt x="142" y="531"/>
                    <a:pt x="145" y="535"/>
                    <a:pt x="145" y="535"/>
                  </a:cubicBezTo>
                  <a:cubicBezTo>
                    <a:pt x="149" y="536"/>
                    <a:pt x="149" y="536"/>
                    <a:pt x="149" y="536"/>
                  </a:cubicBezTo>
                  <a:cubicBezTo>
                    <a:pt x="152" y="536"/>
                    <a:pt x="152" y="536"/>
                    <a:pt x="152" y="536"/>
                  </a:cubicBezTo>
                  <a:cubicBezTo>
                    <a:pt x="155" y="533"/>
                    <a:pt x="155" y="533"/>
                    <a:pt x="155" y="533"/>
                  </a:cubicBezTo>
                  <a:cubicBezTo>
                    <a:pt x="153" y="530"/>
                    <a:pt x="153" y="530"/>
                    <a:pt x="153" y="530"/>
                  </a:cubicBezTo>
                  <a:cubicBezTo>
                    <a:pt x="157" y="531"/>
                    <a:pt x="157" y="531"/>
                    <a:pt x="157" y="531"/>
                  </a:cubicBezTo>
                  <a:cubicBezTo>
                    <a:pt x="168" y="532"/>
                    <a:pt x="168" y="532"/>
                    <a:pt x="168" y="532"/>
                  </a:cubicBezTo>
                  <a:cubicBezTo>
                    <a:pt x="173" y="531"/>
                    <a:pt x="173" y="531"/>
                    <a:pt x="173" y="531"/>
                  </a:cubicBezTo>
                  <a:cubicBezTo>
                    <a:pt x="177" y="530"/>
                    <a:pt x="177" y="530"/>
                    <a:pt x="177" y="530"/>
                  </a:cubicBezTo>
                  <a:cubicBezTo>
                    <a:pt x="177" y="532"/>
                    <a:pt x="177" y="532"/>
                    <a:pt x="177" y="532"/>
                  </a:cubicBezTo>
                  <a:cubicBezTo>
                    <a:pt x="171" y="534"/>
                    <a:pt x="171" y="534"/>
                    <a:pt x="171" y="534"/>
                  </a:cubicBezTo>
                  <a:cubicBezTo>
                    <a:pt x="171" y="534"/>
                    <a:pt x="168" y="534"/>
                    <a:pt x="169" y="535"/>
                  </a:cubicBezTo>
                  <a:cubicBezTo>
                    <a:pt x="170" y="537"/>
                    <a:pt x="175" y="539"/>
                    <a:pt x="175" y="539"/>
                  </a:cubicBezTo>
                  <a:cubicBezTo>
                    <a:pt x="175" y="539"/>
                    <a:pt x="172" y="540"/>
                    <a:pt x="176" y="540"/>
                  </a:cubicBezTo>
                  <a:cubicBezTo>
                    <a:pt x="180" y="540"/>
                    <a:pt x="182" y="539"/>
                    <a:pt x="182" y="539"/>
                  </a:cubicBezTo>
                  <a:cubicBezTo>
                    <a:pt x="185" y="536"/>
                    <a:pt x="185" y="536"/>
                    <a:pt x="185" y="536"/>
                  </a:cubicBezTo>
                  <a:cubicBezTo>
                    <a:pt x="183" y="534"/>
                    <a:pt x="183" y="534"/>
                    <a:pt x="183" y="534"/>
                  </a:cubicBezTo>
                  <a:cubicBezTo>
                    <a:pt x="178" y="533"/>
                    <a:pt x="178" y="533"/>
                    <a:pt x="178" y="533"/>
                  </a:cubicBezTo>
                  <a:cubicBezTo>
                    <a:pt x="179" y="529"/>
                    <a:pt x="179" y="529"/>
                    <a:pt x="179" y="529"/>
                  </a:cubicBezTo>
                  <a:cubicBezTo>
                    <a:pt x="180" y="529"/>
                    <a:pt x="180" y="529"/>
                    <a:pt x="180" y="529"/>
                  </a:cubicBezTo>
                  <a:cubicBezTo>
                    <a:pt x="183" y="532"/>
                    <a:pt x="183" y="532"/>
                    <a:pt x="183" y="532"/>
                  </a:cubicBezTo>
                  <a:cubicBezTo>
                    <a:pt x="186" y="530"/>
                    <a:pt x="186" y="530"/>
                    <a:pt x="186" y="530"/>
                  </a:cubicBezTo>
                  <a:cubicBezTo>
                    <a:pt x="190" y="531"/>
                    <a:pt x="190" y="531"/>
                    <a:pt x="190" y="531"/>
                  </a:cubicBezTo>
                  <a:cubicBezTo>
                    <a:pt x="192" y="535"/>
                    <a:pt x="192" y="535"/>
                    <a:pt x="192" y="535"/>
                  </a:cubicBezTo>
                  <a:cubicBezTo>
                    <a:pt x="192" y="535"/>
                    <a:pt x="194" y="537"/>
                    <a:pt x="196" y="535"/>
                  </a:cubicBezTo>
                  <a:cubicBezTo>
                    <a:pt x="198" y="534"/>
                    <a:pt x="200" y="533"/>
                    <a:pt x="200" y="533"/>
                  </a:cubicBezTo>
                  <a:cubicBezTo>
                    <a:pt x="212" y="534"/>
                    <a:pt x="212" y="534"/>
                    <a:pt x="212" y="534"/>
                  </a:cubicBezTo>
                  <a:cubicBezTo>
                    <a:pt x="212" y="534"/>
                    <a:pt x="218" y="533"/>
                    <a:pt x="219" y="535"/>
                  </a:cubicBezTo>
                  <a:cubicBezTo>
                    <a:pt x="220" y="536"/>
                    <a:pt x="223" y="538"/>
                    <a:pt x="223" y="538"/>
                  </a:cubicBezTo>
                  <a:cubicBezTo>
                    <a:pt x="228" y="539"/>
                    <a:pt x="228" y="539"/>
                    <a:pt x="228" y="539"/>
                  </a:cubicBezTo>
                  <a:cubicBezTo>
                    <a:pt x="233" y="539"/>
                    <a:pt x="233" y="539"/>
                    <a:pt x="233" y="539"/>
                  </a:cubicBezTo>
                  <a:cubicBezTo>
                    <a:pt x="233" y="539"/>
                    <a:pt x="235" y="537"/>
                    <a:pt x="236" y="536"/>
                  </a:cubicBezTo>
                  <a:cubicBezTo>
                    <a:pt x="238" y="536"/>
                    <a:pt x="241" y="534"/>
                    <a:pt x="242" y="534"/>
                  </a:cubicBezTo>
                  <a:cubicBezTo>
                    <a:pt x="244" y="534"/>
                    <a:pt x="249" y="533"/>
                    <a:pt x="249" y="533"/>
                  </a:cubicBezTo>
                  <a:cubicBezTo>
                    <a:pt x="250" y="533"/>
                    <a:pt x="251" y="534"/>
                    <a:pt x="253" y="533"/>
                  </a:cubicBezTo>
                  <a:cubicBezTo>
                    <a:pt x="254" y="533"/>
                    <a:pt x="257" y="528"/>
                    <a:pt x="257" y="528"/>
                  </a:cubicBezTo>
                  <a:cubicBezTo>
                    <a:pt x="257" y="528"/>
                    <a:pt x="258" y="526"/>
                    <a:pt x="260" y="526"/>
                  </a:cubicBezTo>
                  <a:cubicBezTo>
                    <a:pt x="262" y="526"/>
                    <a:pt x="265" y="526"/>
                    <a:pt x="266" y="525"/>
                  </a:cubicBezTo>
                  <a:cubicBezTo>
                    <a:pt x="267" y="523"/>
                    <a:pt x="268" y="522"/>
                    <a:pt x="269" y="521"/>
                  </a:cubicBezTo>
                  <a:cubicBezTo>
                    <a:pt x="270" y="520"/>
                    <a:pt x="272" y="517"/>
                    <a:pt x="271" y="516"/>
                  </a:cubicBezTo>
                  <a:cubicBezTo>
                    <a:pt x="271" y="515"/>
                    <a:pt x="272" y="511"/>
                    <a:pt x="272" y="511"/>
                  </a:cubicBezTo>
                  <a:cubicBezTo>
                    <a:pt x="272" y="511"/>
                    <a:pt x="269" y="511"/>
                    <a:pt x="268" y="511"/>
                  </a:cubicBezTo>
                  <a:cubicBezTo>
                    <a:pt x="267" y="510"/>
                    <a:pt x="263" y="511"/>
                    <a:pt x="262" y="510"/>
                  </a:cubicBezTo>
                  <a:cubicBezTo>
                    <a:pt x="261" y="510"/>
                    <a:pt x="257" y="510"/>
                    <a:pt x="257" y="510"/>
                  </a:cubicBezTo>
                  <a:cubicBezTo>
                    <a:pt x="256" y="508"/>
                    <a:pt x="256" y="508"/>
                    <a:pt x="256" y="508"/>
                  </a:cubicBezTo>
                  <a:cubicBezTo>
                    <a:pt x="256" y="508"/>
                    <a:pt x="255" y="507"/>
                    <a:pt x="254" y="506"/>
                  </a:cubicBezTo>
                  <a:cubicBezTo>
                    <a:pt x="253" y="506"/>
                    <a:pt x="254" y="506"/>
                    <a:pt x="252" y="505"/>
                  </a:cubicBezTo>
                  <a:cubicBezTo>
                    <a:pt x="251" y="505"/>
                    <a:pt x="249" y="503"/>
                    <a:pt x="249" y="503"/>
                  </a:cubicBezTo>
                  <a:cubicBezTo>
                    <a:pt x="246" y="502"/>
                    <a:pt x="246" y="502"/>
                    <a:pt x="246" y="502"/>
                  </a:cubicBezTo>
                  <a:cubicBezTo>
                    <a:pt x="242" y="502"/>
                    <a:pt x="242" y="502"/>
                    <a:pt x="242" y="502"/>
                  </a:cubicBezTo>
                  <a:cubicBezTo>
                    <a:pt x="246" y="500"/>
                    <a:pt x="246" y="500"/>
                    <a:pt x="246" y="500"/>
                  </a:cubicBezTo>
                  <a:cubicBezTo>
                    <a:pt x="246" y="500"/>
                    <a:pt x="250" y="500"/>
                    <a:pt x="251" y="500"/>
                  </a:cubicBezTo>
                  <a:cubicBezTo>
                    <a:pt x="252" y="501"/>
                    <a:pt x="256" y="501"/>
                    <a:pt x="256" y="500"/>
                  </a:cubicBezTo>
                  <a:cubicBezTo>
                    <a:pt x="257" y="500"/>
                    <a:pt x="260" y="495"/>
                    <a:pt x="260" y="495"/>
                  </a:cubicBezTo>
                  <a:cubicBezTo>
                    <a:pt x="259" y="492"/>
                    <a:pt x="259" y="492"/>
                    <a:pt x="259" y="492"/>
                  </a:cubicBezTo>
                  <a:cubicBezTo>
                    <a:pt x="257" y="490"/>
                    <a:pt x="257" y="490"/>
                    <a:pt x="257" y="490"/>
                  </a:cubicBezTo>
                  <a:cubicBezTo>
                    <a:pt x="253" y="491"/>
                    <a:pt x="253" y="491"/>
                    <a:pt x="253" y="491"/>
                  </a:cubicBezTo>
                  <a:cubicBezTo>
                    <a:pt x="259" y="488"/>
                    <a:pt x="259" y="488"/>
                    <a:pt x="259" y="488"/>
                  </a:cubicBezTo>
                  <a:cubicBezTo>
                    <a:pt x="261" y="486"/>
                    <a:pt x="261" y="486"/>
                    <a:pt x="261" y="486"/>
                  </a:cubicBezTo>
                  <a:cubicBezTo>
                    <a:pt x="264" y="488"/>
                    <a:pt x="264" y="488"/>
                    <a:pt x="264" y="488"/>
                  </a:cubicBezTo>
                  <a:cubicBezTo>
                    <a:pt x="264" y="488"/>
                    <a:pt x="269" y="489"/>
                    <a:pt x="269" y="488"/>
                  </a:cubicBezTo>
                  <a:cubicBezTo>
                    <a:pt x="270" y="487"/>
                    <a:pt x="271" y="485"/>
                    <a:pt x="271" y="485"/>
                  </a:cubicBezTo>
                  <a:cubicBezTo>
                    <a:pt x="271" y="482"/>
                    <a:pt x="271" y="482"/>
                    <a:pt x="271" y="482"/>
                  </a:cubicBezTo>
                  <a:cubicBezTo>
                    <a:pt x="281" y="475"/>
                    <a:pt x="281" y="475"/>
                    <a:pt x="281" y="475"/>
                  </a:cubicBezTo>
                  <a:cubicBezTo>
                    <a:pt x="285" y="469"/>
                    <a:pt x="285" y="469"/>
                    <a:pt x="285" y="469"/>
                  </a:cubicBezTo>
                  <a:cubicBezTo>
                    <a:pt x="286" y="463"/>
                    <a:pt x="286" y="463"/>
                    <a:pt x="286" y="463"/>
                  </a:cubicBezTo>
                  <a:cubicBezTo>
                    <a:pt x="291" y="454"/>
                    <a:pt x="291" y="454"/>
                    <a:pt x="291" y="454"/>
                  </a:cubicBezTo>
                  <a:cubicBezTo>
                    <a:pt x="290" y="442"/>
                    <a:pt x="290" y="442"/>
                    <a:pt x="290" y="442"/>
                  </a:cubicBezTo>
                  <a:cubicBezTo>
                    <a:pt x="285" y="434"/>
                    <a:pt x="285" y="434"/>
                    <a:pt x="285" y="434"/>
                  </a:cubicBezTo>
                  <a:cubicBezTo>
                    <a:pt x="285" y="434"/>
                    <a:pt x="279" y="429"/>
                    <a:pt x="277" y="428"/>
                  </a:cubicBezTo>
                  <a:cubicBezTo>
                    <a:pt x="275" y="428"/>
                    <a:pt x="264" y="425"/>
                    <a:pt x="264" y="425"/>
                  </a:cubicBezTo>
                  <a:cubicBezTo>
                    <a:pt x="256" y="423"/>
                    <a:pt x="256" y="423"/>
                    <a:pt x="256" y="423"/>
                  </a:cubicBezTo>
                  <a:cubicBezTo>
                    <a:pt x="252" y="425"/>
                    <a:pt x="252" y="425"/>
                    <a:pt x="252" y="425"/>
                  </a:cubicBezTo>
                  <a:cubicBezTo>
                    <a:pt x="251" y="428"/>
                    <a:pt x="251" y="428"/>
                    <a:pt x="251" y="428"/>
                  </a:cubicBezTo>
                  <a:cubicBezTo>
                    <a:pt x="248" y="430"/>
                    <a:pt x="248" y="430"/>
                    <a:pt x="248" y="430"/>
                  </a:cubicBezTo>
                  <a:cubicBezTo>
                    <a:pt x="248" y="430"/>
                    <a:pt x="245" y="432"/>
                    <a:pt x="245" y="432"/>
                  </a:cubicBezTo>
                  <a:cubicBezTo>
                    <a:pt x="244" y="432"/>
                    <a:pt x="242" y="429"/>
                    <a:pt x="242" y="429"/>
                  </a:cubicBezTo>
                  <a:cubicBezTo>
                    <a:pt x="242" y="429"/>
                    <a:pt x="239" y="426"/>
                    <a:pt x="239" y="426"/>
                  </a:cubicBezTo>
                  <a:cubicBezTo>
                    <a:pt x="238" y="426"/>
                    <a:pt x="235" y="425"/>
                    <a:pt x="235" y="425"/>
                  </a:cubicBezTo>
                  <a:cubicBezTo>
                    <a:pt x="239" y="422"/>
                    <a:pt x="239" y="422"/>
                    <a:pt x="239" y="422"/>
                  </a:cubicBezTo>
                  <a:cubicBezTo>
                    <a:pt x="244" y="420"/>
                    <a:pt x="244" y="420"/>
                    <a:pt x="244" y="420"/>
                  </a:cubicBezTo>
                  <a:cubicBezTo>
                    <a:pt x="244" y="420"/>
                    <a:pt x="246" y="418"/>
                    <a:pt x="246" y="417"/>
                  </a:cubicBezTo>
                  <a:cubicBezTo>
                    <a:pt x="247" y="417"/>
                    <a:pt x="249" y="415"/>
                    <a:pt x="249" y="415"/>
                  </a:cubicBezTo>
                  <a:cubicBezTo>
                    <a:pt x="250" y="407"/>
                    <a:pt x="250" y="407"/>
                    <a:pt x="250" y="407"/>
                  </a:cubicBezTo>
                  <a:cubicBezTo>
                    <a:pt x="248" y="399"/>
                    <a:pt x="248" y="399"/>
                    <a:pt x="248" y="399"/>
                  </a:cubicBezTo>
                  <a:cubicBezTo>
                    <a:pt x="245" y="395"/>
                    <a:pt x="245" y="395"/>
                    <a:pt x="245" y="395"/>
                  </a:cubicBezTo>
                  <a:cubicBezTo>
                    <a:pt x="243" y="391"/>
                    <a:pt x="243" y="391"/>
                    <a:pt x="243" y="391"/>
                  </a:cubicBezTo>
                  <a:cubicBezTo>
                    <a:pt x="241" y="391"/>
                    <a:pt x="241" y="391"/>
                    <a:pt x="241" y="391"/>
                  </a:cubicBezTo>
                  <a:cubicBezTo>
                    <a:pt x="237" y="388"/>
                    <a:pt x="237" y="388"/>
                    <a:pt x="237" y="388"/>
                  </a:cubicBezTo>
                  <a:cubicBezTo>
                    <a:pt x="234" y="384"/>
                    <a:pt x="234" y="384"/>
                    <a:pt x="234" y="384"/>
                  </a:cubicBezTo>
                  <a:cubicBezTo>
                    <a:pt x="233" y="381"/>
                    <a:pt x="233" y="381"/>
                    <a:pt x="233" y="381"/>
                  </a:cubicBezTo>
                  <a:cubicBezTo>
                    <a:pt x="234" y="379"/>
                    <a:pt x="234" y="379"/>
                    <a:pt x="234" y="379"/>
                  </a:cubicBezTo>
                  <a:cubicBezTo>
                    <a:pt x="235" y="380"/>
                    <a:pt x="235" y="380"/>
                    <a:pt x="235" y="380"/>
                  </a:cubicBezTo>
                  <a:cubicBezTo>
                    <a:pt x="235" y="380"/>
                    <a:pt x="235" y="382"/>
                    <a:pt x="236" y="382"/>
                  </a:cubicBezTo>
                  <a:cubicBezTo>
                    <a:pt x="236" y="383"/>
                    <a:pt x="237" y="384"/>
                    <a:pt x="237" y="384"/>
                  </a:cubicBezTo>
                  <a:cubicBezTo>
                    <a:pt x="238" y="385"/>
                    <a:pt x="242" y="387"/>
                    <a:pt x="242" y="387"/>
                  </a:cubicBezTo>
                  <a:cubicBezTo>
                    <a:pt x="244" y="387"/>
                    <a:pt x="244" y="387"/>
                    <a:pt x="244" y="387"/>
                  </a:cubicBezTo>
                  <a:cubicBezTo>
                    <a:pt x="246" y="390"/>
                    <a:pt x="246" y="390"/>
                    <a:pt x="246" y="390"/>
                  </a:cubicBezTo>
                  <a:cubicBezTo>
                    <a:pt x="246" y="390"/>
                    <a:pt x="247" y="387"/>
                    <a:pt x="247" y="387"/>
                  </a:cubicBezTo>
                  <a:cubicBezTo>
                    <a:pt x="247" y="386"/>
                    <a:pt x="244" y="382"/>
                    <a:pt x="244" y="382"/>
                  </a:cubicBezTo>
                  <a:cubicBezTo>
                    <a:pt x="243" y="382"/>
                    <a:pt x="242" y="378"/>
                    <a:pt x="242" y="378"/>
                  </a:cubicBezTo>
                  <a:cubicBezTo>
                    <a:pt x="241" y="377"/>
                    <a:pt x="239" y="371"/>
                    <a:pt x="239" y="371"/>
                  </a:cubicBezTo>
                  <a:cubicBezTo>
                    <a:pt x="239" y="371"/>
                    <a:pt x="238" y="369"/>
                    <a:pt x="238" y="368"/>
                  </a:cubicBezTo>
                  <a:cubicBezTo>
                    <a:pt x="238" y="368"/>
                    <a:pt x="238" y="363"/>
                    <a:pt x="238" y="363"/>
                  </a:cubicBezTo>
                  <a:cubicBezTo>
                    <a:pt x="240" y="362"/>
                    <a:pt x="240" y="362"/>
                    <a:pt x="240" y="362"/>
                  </a:cubicBezTo>
                  <a:cubicBezTo>
                    <a:pt x="242" y="360"/>
                    <a:pt x="242" y="360"/>
                    <a:pt x="242" y="360"/>
                  </a:cubicBezTo>
                  <a:cubicBezTo>
                    <a:pt x="242" y="360"/>
                    <a:pt x="241" y="360"/>
                    <a:pt x="241" y="359"/>
                  </a:cubicBezTo>
                  <a:cubicBezTo>
                    <a:pt x="240" y="357"/>
                    <a:pt x="238" y="355"/>
                    <a:pt x="238" y="355"/>
                  </a:cubicBezTo>
                  <a:cubicBezTo>
                    <a:pt x="238" y="355"/>
                    <a:pt x="236" y="354"/>
                    <a:pt x="235" y="353"/>
                  </a:cubicBezTo>
                  <a:cubicBezTo>
                    <a:pt x="235" y="351"/>
                    <a:pt x="234" y="349"/>
                    <a:pt x="234" y="349"/>
                  </a:cubicBezTo>
                  <a:cubicBezTo>
                    <a:pt x="234" y="348"/>
                    <a:pt x="233" y="342"/>
                    <a:pt x="233" y="342"/>
                  </a:cubicBezTo>
                  <a:cubicBezTo>
                    <a:pt x="228" y="337"/>
                    <a:pt x="228" y="337"/>
                    <a:pt x="228" y="337"/>
                  </a:cubicBezTo>
                  <a:cubicBezTo>
                    <a:pt x="228" y="337"/>
                    <a:pt x="226" y="335"/>
                    <a:pt x="225" y="334"/>
                  </a:cubicBezTo>
                  <a:cubicBezTo>
                    <a:pt x="225" y="334"/>
                    <a:pt x="222" y="333"/>
                    <a:pt x="222" y="333"/>
                  </a:cubicBezTo>
                  <a:cubicBezTo>
                    <a:pt x="221" y="333"/>
                    <a:pt x="216" y="330"/>
                    <a:pt x="216" y="330"/>
                  </a:cubicBezTo>
                  <a:cubicBezTo>
                    <a:pt x="216" y="330"/>
                    <a:pt x="212" y="325"/>
                    <a:pt x="212" y="324"/>
                  </a:cubicBezTo>
                  <a:cubicBezTo>
                    <a:pt x="212" y="323"/>
                    <a:pt x="210" y="317"/>
                    <a:pt x="210" y="317"/>
                  </a:cubicBezTo>
                  <a:cubicBezTo>
                    <a:pt x="210" y="313"/>
                    <a:pt x="210" y="313"/>
                    <a:pt x="210" y="313"/>
                  </a:cubicBezTo>
                  <a:cubicBezTo>
                    <a:pt x="208" y="305"/>
                    <a:pt x="208" y="305"/>
                    <a:pt x="208" y="305"/>
                  </a:cubicBezTo>
                  <a:cubicBezTo>
                    <a:pt x="207" y="297"/>
                    <a:pt x="207" y="297"/>
                    <a:pt x="207" y="297"/>
                  </a:cubicBezTo>
                  <a:cubicBezTo>
                    <a:pt x="207" y="289"/>
                    <a:pt x="207" y="289"/>
                    <a:pt x="207" y="289"/>
                  </a:cubicBezTo>
                  <a:cubicBezTo>
                    <a:pt x="207" y="282"/>
                    <a:pt x="207" y="282"/>
                    <a:pt x="207" y="282"/>
                  </a:cubicBezTo>
                  <a:cubicBezTo>
                    <a:pt x="207" y="276"/>
                    <a:pt x="207" y="276"/>
                    <a:pt x="207" y="276"/>
                  </a:cubicBezTo>
                  <a:cubicBezTo>
                    <a:pt x="202" y="270"/>
                    <a:pt x="202" y="270"/>
                    <a:pt x="202" y="270"/>
                  </a:cubicBezTo>
                  <a:cubicBezTo>
                    <a:pt x="200" y="264"/>
                    <a:pt x="200" y="264"/>
                    <a:pt x="200" y="264"/>
                  </a:cubicBezTo>
                  <a:cubicBezTo>
                    <a:pt x="194" y="258"/>
                    <a:pt x="194" y="258"/>
                    <a:pt x="194" y="258"/>
                  </a:cubicBezTo>
                  <a:cubicBezTo>
                    <a:pt x="190" y="253"/>
                    <a:pt x="190" y="253"/>
                    <a:pt x="190" y="253"/>
                  </a:cubicBezTo>
                  <a:cubicBezTo>
                    <a:pt x="187" y="252"/>
                    <a:pt x="187" y="252"/>
                    <a:pt x="187" y="252"/>
                  </a:cubicBezTo>
                  <a:cubicBezTo>
                    <a:pt x="182" y="246"/>
                    <a:pt x="182" y="246"/>
                    <a:pt x="182" y="246"/>
                  </a:cubicBezTo>
                  <a:cubicBezTo>
                    <a:pt x="178" y="245"/>
                    <a:pt x="178" y="245"/>
                    <a:pt x="178" y="245"/>
                  </a:cubicBezTo>
                  <a:cubicBezTo>
                    <a:pt x="174" y="247"/>
                    <a:pt x="174" y="247"/>
                    <a:pt x="174" y="247"/>
                  </a:cubicBezTo>
                  <a:cubicBezTo>
                    <a:pt x="170" y="248"/>
                    <a:pt x="170" y="248"/>
                    <a:pt x="170" y="248"/>
                  </a:cubicBezTo>
                  <a:cubicBezTo>
                    <a:pt x="166" y="249"/>
                    <a:pt x="166" y="249"/>
                    <a:pt x="166" y="249"/>
                  </a:cubicBezTo>
                  <a:cubicBezTo>
                    <a:pt x="159" y="246"/>
                    <a:pt x="159" y="246"/>
                    <a:pt x="159" y="246"/>
                  </a:cubicBezTo>
                  <a:cubicBezTo>
                    <a:pt x="156" y="243"/>
                    <a:pt x="156" y="243"/>
                    <a:pt x="156" y="243"/>
                  </a:cubicBezTo>
                  <a:cubicBezTo>
                    <a:pt x="152" y="242"/>
                    <a:pt x="152" y="242"/>
                    <a:pt x="152" y="242"/>
                  </a:cubicBezTo>
                  <a:cubicBezTo>
                    <a:pt x="150" y="242"/>
                    <a:pt x="150" y="242"/>
                    <a:pt x="150" y="242"/>
                  </a:cubicBezTo>
                  <a:cubicBezTo>
                    <a:pt x="150" y="242"/>
                    <a:pt x="150" y="241"/>
                    <a:pt x="150" y="241"/>
                  </a:cubicBezTo>
                  <a:cubicBezTo>
                    <a:pt x="150" y="241"/>
                    <a:pt x="152" y="241"/>
                    <a:pt x="152" y="241"/>
                  </a:cubicBezTo>
                  <a:cubicBezTo>
                    <a:pt x="152" y="241"/>
                    <a:pt x="154" y="242"/>
                    <a:pt x="155" y="242"/>
                  </a:cubicBezTo>
                  <a:cubicBezTo>
                    <a:pt x="155" y="242"/>
                    <a:pt x="158" y="243"/>
                    <a:pt x="158" y="243"/>
                  </a:cubicBezTo>
                  <a:cubicBezTo>
                    <a:pt x="158" y="243"/>
                    <a:pt x="159" y="244"/>
                    <a:pt x="160" y="244"/>
                  </a:cubicBezTo>
                  <a:cubicBezTo>
                    <a:pt x="161" y="244"/>
                    <a:pt x="164" y="244"/>
                    <a:pt x="164" y="244"/>
                  </a:cubicBezTo>
                  <a:cubicBezTo>
                    <a:pt x="167" y="242"/>
                    <a:pt x="167" y="242"/>
                    <a:pt x="167" y="242"/>
                  </a:cubicBezTo>
                  <a:cubicBezTo>
                    <a:pt x="168" y="239"/>
                    <a:pt x="168" y="239"/>
                    <a:pt x="168" y="239"/>
                  </a:cubicBezTo>
                  <a:cubicBezTo>
                    <a:pt x="171" y="238"/>
                    <a:pt x="171" y="238"/>
                    <a:pt x="171" y="238"/>
                  </a:cubicBezTo>
                  <a:cubicBezTo>
                    <a:pt x="173" y="237"/>
                    <a:pt x="173" y="237"/>
                    <a:pt x="173" y="237"/>
                  </a:cubicBezTo>
                  <a:cubicBezTo>
                    <a:pt x="175" y="237"/>
                    <a:pt x="175" y="237"/>
                    <a:pt x="175" y="237"/>
                  </a:cubicBezTo>
                  <a:cubicBezTo>
                    <a:pt x="175" y="237"/>
                    <a:pt x="176" y="239"/>
                    <a:pt x="178" y="238"/>
                  </a:cubicBezTo>
                  <a:cubicBezTo>
                    <a:pt x="180" y="238"/>
                    <a:pt x="181" y="237"/>
                    <a:pt x="181" y="237"/>
                  </a:cubicBezTo>
                  <a:cubicBezTo>
                    <a:pt x="181" y="237"/>
                    <a:pt x="185" y="235"/>
                    <a:pt x="184" y="235"/>
                  </a:cubicBezTo>
                  <a:cubicBezTo>
                    <a:pt x="184" y="234"/>
                    <a:pt x="184" y="233"/>
                    <a:pt x="183" y="233"/>
                  </a:cubicBezTo>
                  <a:cubicBezTo>
                    <a:pt x="183" y="232"/>
                    <a:pt x="181" y="230"/>
                    <a:pt x="181" y="230"/>
                  </a:cubicBezTo>
                  <a:cubicBezTo>
                    <a:pt x="181" y="230"/>
                    <a:pt x="180" y="230"/>
                    <a:pt x="180" y="229"/>
                  </a:cubicBezTo>
                  <a:cubicBezTo>
                    <a:pt x="180" y="228"/>
                    <a:pt x="180" y="226"/>
                    <a:pt x="180" y="226"/>
                  </a:cubicBezTo>
                  <a:cubicBezTo>
                    <a:pt x="178" y="224"/>
                    <a:pt x="178" y="224"/>
                    <a:pt x="178" y="224"/>
                  </a:cubicBezTo>
                  <a:cubicBezTo>
                    <a:pt x="178" y="224"/>
                    <a:pt x="177" y="224"/>
                    <a:pt x="176" y="224"/>
                  </a:cubicBezTo>
                  <a:cubicBezTo>
                    <a:pt x="175" y="224"/>
                    <a:pt x="174" y="225"/>
                    <a:pt x="174" y="225"/>
                  </a:cubicBezTo>
                  <a:cubicBezTo>
                    <a:pt x="170" y="226"/>
                    <a:pt x="170" y="226"/>
                    <a:pt x="170" y="226"/>
                  </a:cubicBezTo>
                  <a:cubicBezTo>
                    <a:pt x="165" y="227"/>
                    <a:pt x="165" y="227"/>
                    <a:pt x="165" y="227"/>
                  </a:cubicBezTo>
                  <a:cubicBezTo>
                    <a:pt x="165" y="226"/>
                    <a:pt x="165" y="226"/>
                    <a:pt x="165" y="226"/>
                  </a:cubicBezTo>
                  <a:cubicBezTo>
                    <a:pt x="170" y="225"/>
                    <a:pt x="170" y="225"/>
                    <a:pt x="170" y="225"/>
                  </a:cubicBezTo>
                  <a:cubicBezTo>
                    <a:pt x="173" y="223"/>
                    <a:pt x="173" y="223"/>
                    <a:pt x="173" y="223"/>
                  </a:cubicBezTo>
                  <a:cubicBezTo>
                    <a:pt x="173" y="223"/>
                    <a:pt x="173" y="222"/>
                    <a:pt x="174" y="222"/>
                  </a:cubicBezTo>
                  <a:cubicBezTo>
                    <a:pt x="175" y="222"/>
                    <a:pt x="178" y="223"/>
                    <a:pt x="178" y="223"/>
                  </a:cubicBezTo>
                  <a:cubicBezTo>
                    <a:pt x="179" y="223"/>
                    <a:pt x="183" y="223"/>
                    <a:pt x="183" y="223"/>
                  </a:cubicBezTo>
                  <a:cubicBezTo>
                    <a:pt x="183" y="223"/>
                    <a:pt x="186" y="221"/>
                    <a:pt x="186" y="220"/>
                  </a:cubicBezTo>
                  <a:cubicBezTo>
                    <a:pt x="187" y="220"/>
                    <a:pt x="191" y="218"/>
                    <a:pt x="191" y="218"/>
                  </a:cubicBezTo>
                  <a:cubicBezTo>
                    <a:pt x="191" y="215"/>
                    <a:pt x="191" y="215"/>
                    <a:pt x="191" y="215"/>
                  </a:cubicBezTo>
                  <a:cubicBezTo>
                    <a:pt x="191" y="215"/>
                    <a:pt x="192" y="212"/>
                    <a:pt x="193" y="212"/>
                  </a:cubicBezTo>
                  <a:cubicBezTo>
                    <a:pt x="193" y="212"/>
                    <a:pt x="197" y="209"/>
                    <a:pt x="197" y="209"/>
                  </a:cubicBezTo>
                  <a:cubicBezTo>
                    <a:pt x="201" y="205"/>
                    <a:pt x="201" y="205"/>
                    <a:pt x="201" y="205"/>
                  </a:cubicBezTo>
                  <a:cubicBezTo>
                    <a:pt x="203" y="200"/>
                    <a:pt x="203" y="200"/>
                    <a:pt x="203" y="200"/>
                  </a:cubicBezTo>
                  <a:cubicBezTo>
                    <a:pt x="205" y="196"/>
                    <a:pt x="205" y="196"/>
                    <a:pt x="205" y="196"/>
                  </a:cubicBezTo>
                  <a:cubicBezTo>
                    <a:pt x="205" y="196"/>
                    <a:pt x="209" y="193"/>
                    <a:pt x="208" y="192"/>
                  </a:cubicBezTo>
                  <a:cubicBezTo>
                    <a:pt x="208" y="190"/>
                    <a:pt x="208" y="187"/>
                    <a:pt x="208" y="187"/>
                  </a:cubicBezTo>
                  <a:cubicBezTo>
                    <a:pt x="208" y="187"/>
                    <a:pt x="211" y="185"/>
                    <a:pt x="212" y="184"/>
                  </a:cubicBezTo>
                  <a:cubicBezTo>
                    <a:pt x="212" y="183"/>
                    <a:pt x="219" y="178"/>
                    <a:pt x="219" y="178"/>
                  </a:cubicBezTo>
                  <a:cubicBezTo>
                    <a:pt x="220" y="173"/>
                    <a:pt x="220" y="173"/>
                    <a:pt x="220" y="173"/>
                  </a:cubicBezTo>
                  <a:cubicBezTo>
                    <a:pt x="219" y="171"/>
                    <a:pt x="219" y="171"/>
                    <a:pt x="219" y="171"/>
                  </a:cubicBezTo>
                  <a:cubicBezTo>
                    <a:pt x="218" y="168"/>
                    <a:pt x="218" y="168"/>
                    <a:pt x="218" y="168"/>
                  </a:cubicBezTo>
                  <a:cubicBezTo>
                    <a:pt x="216" y="165"/>
                    <a:pt x="216" y="165"/>
                    <a:pt x="216" y="165"/>
                  </a:cubicBezTo>
                  <a:cubicBezTo>
                    <a:pt x="214" y="162"/>
                    <a:pt x="214" y="162"/>
                    <a:pt x="214" y="162"/>
                  </a:cubicBezTo>
                  <a:cubicBezTo>
                    <a:pt x="210" y="162"/>
                    <a:pt x="210" y="162"/>
                    <a:pt x="210" y="162"/>
                  </a:cubicBezTo>
                  <a:cubicBezTo>
                    <a:pt x="210" y="162"/>
                    <a:pt x="209" y="164"/>
                    <a:pt x="209" y="163"/>
                  </a:cubicBezTo>
                  <a:cubicBezTo>
                    <a:pt x="208" y="163"/>
                    <a:pt x="206" y="161"/>
                    <a:pt x="206" y="161"/>
                  </a:cubicBezTo>
                  <a:cubicBezTo>
                    <a:pt x="202" y="162"/>
                    <a:pt x="202" y="162"/>
                    <a:pt x="202" y="162"/>
                  </a:cubicBezTo>
                  <a:cubicBezTo>
                    <a:pt x="197" y="161"/>
                    <a:pt x="197" y="161"/>
                    <a:pt x="197" y="161"/>
                  </a:cubicBezTo>
                  <a:cubicBezTo>
                    <a:pt x="196" y="159"/>
                    <a:pt x="196" y="159"/>
                    <a:pt x="196" y="159"/>
                  </a:cubicBezTo>
                  <a:cubicBezTo>
                    <a:pt x="192" y="159"/>
                    <a:pt x="192" y="159"/>
                    <a:pt x="192" y="159"/>
                  </a:cubicBezTo>
                  <a:cubicBezTo>
                    <a:pt x="190" y="158"/>
                    <a:pt x="190" y="158"/>
                    <a:pt x="190" y="158"/>
                  </a:cubicBezTo>
                  <a:cubicBezTo>
                    <a:pt x="186" y="159"/>
                    <a:pt x="186" y="159"/>
                    <a:pt x="186" y="159"/>
                  </a:cubicBezTo>
                  <a:cubicBezTo>
                    <a:pt x="183" y="159"/>
                    <a:pt x="183" y="159"/>
                    <a:pt x="183" y="159"/>
                  </a:cubicBezTo>
                  <a:cubicBezTo>
                    <a:pt x="181" y="158"/>
                    <a:pt x="181" y="158"/>
                    <a:pt x="181" y="158"/>
                  </a:cubicBezTo>
                  <a:cubicBezTo>
                    <a:pt x="178" y="155"/>
                    <a:pt x="178" y="155"/>
                    <a:pt x="178" y="155"/>
                  </a:cubicBezTo>
                  <a:cubicBezTo>
                    <a:pt x="172" y="155"/>
                    <a:pt x="172" y="155"/>
                    <a:pt x="172" y="155"/>
                  </a:cubicBezTo>
                  <a:cubicBezTo>
                    <a:pt x="171" y="157"/>
                    <a:pt x="171" y="157"/>
                    <a:pt x="171" y="157"/>
                  </a:cubicBezTo>
                  <a:cubicBezTo>
                    <a:pt x="167" y="157"/>
                    <a:pt x="167" y="157"/>
                    <a:pt x="167" y="157"/>
                  </a:cubicBezTo>
                  <a:cubicBezTo>
                    <a:pt x="167" y="157"/>
                    <a:pt x="166" y="157"/>
                    <a:pt x="165" y="157"/>
                  </a:cubicBezTo>
                  <a:cubicBezTo>
                    <a:pt x="165" y="157"/>
                    <a:pt x="163" y="158"/>
                    <a:pt x="163" y="158"/>
                  </a:cubicBezTo>
                  <a:cubicBezTo>
                    <a:pt x="161" y="159"/>
                    <a:pt x="161" y="159"/>
                    <a:pt x="161" y="159"/>
                  </a:cubicBezTo>
                  <a:cubicBezTo>
                    <a:pt x="159" y="159"/>
                    <a:pt x="159" y="159"/>
                    <a:pt x="159" y="159"/>
                  </a:cubicBezTo>
                  <a:cubicBezTo>
                    <a:pt x="155" y="158"/>
                    <a:pt x="155" y="158"/>
                    <a:pt x="155" y="158"/>
                  </a:cubicBezTo>
                  <a:cubicBezTo>
                    <a:pt x="153" y="161"/>
                    <a:pt x="153" y="161"/>
                    <a:pt x="153" y="161"/>
                  </a:cubicBezTo>
                  <a:cubicBezTo>
                    <a:pt x="150" y="162"/>
                    <a:pt x="150" y="162"/>
                    <a:pt x="150" y="162"/>
                  </a:cubicBezTo>
                  <a:cubicBezTo>
                    <a:pt x="147" y="165"/>
                    <a:pt x="147" y="165"/>
                    <a:pt x="147" y="165"/>
                  </a:cubicBezTo>
                  <a:cubicBezTo>
                    <a:pt x="148" y="162"/>
                    <a:pt x="148" y="162"/>
                    <a:pt x="148" y="162"/>
                  </a:cubicBezTo>
                  <a:cubicBezTo>
                    <a:pt x="150" y="160"/>
                    <a:pt x="150" y="160"/>
                    <a:pt x="150" y="160"/>
                  </a:cubicBezTo>
                  <a:cubicBezTo>
                    <a:pt x="153" y="159"/>
                    <a:pt x="153" y="159"/>
                    <a:pt x="153" y="159"/>
                  </a:cubicBezTo>
                  <a:cubicBezTo>
                    <a:pt x="155" y="156"/>
                    <a:pt x="155" y="156"/>
                    <a:pt x="155" y="156"/>
                  </a:cubicBezTo>
                  <a:cubicBezTo>
                    <a:pt x="155" y="156"/>
                    <a:pt x="157" y="155"/>
                    <a:pt x="157" y="154"/>
                  </a:cubicBezTo>
                  <a:cubicBezTo>
                    <a:pt x="158" y="154"/>
                    <a:pt x="160" y="152"/>
                    <a:pt x="160" y="152"/>
                  </a:cubicBezTo>
                  <a:cubicBezTo>
                    <a:pt x="157" y="151"/>
                    <a:pt x="157" y="151"/>
                    <a:pt x="157" y="151"/>
                  </a:cubicBezTo>
                  <a:cubicBezTo>
                    <a:pt x="154" y="153"/>
                    <a:pt x="154" y="153"/>
                    <a:pt x="154" y="153"/>
                  </a:cubicBezTo>
                  <a:cubicBezTo>
                    <a:pt x="154" y="153"/>
                    <a:pt x="153" y="153"/>
                    <a:pt x="152" y="153"/>
                  </a:cubicBezTo>
                  <a:cubicBezTo>
                    <a:pt x="152" y="153"/>
                    <a:pt x="149" y="154"/>
                    <a:pt x="149" y="154"/>
                  </a:cubicBezTo>
                  <a:cubicBezTo>
                    <a:pt x="143" y="156"/>
                    <a:pt x="143" y="156"/>
                    <a:pt x="143" y="156"/>
                  </a:cubicBezTo>
                  <a:cubicBezTo>
                    <a:pt x="149" y="153"/>
                    <a:pt x="149" y="153"/>
                    <a:pt x="149" y="153"/>
                  </a:cubicBezTo>
                  <a:cubicBezTo>
                    <a:pt x="149" y="153"/>
                    <a:pt x="151" y="152"/>
                    <a:pt x="152" y="151"/>
                  </a:cubicBezTo>
                  <a:cubicBezTo>
                    <a:pt x="153" y="151"/>
                    <a:pt x="155" y="150"/>
                    <a:pt x="155" y="150"/>
                  </a:cubicBezTo>
                  <a:cubicBezTo>
                    <a:pt x="156" y="150"/>
                    <a:pt x="158" y="149"/>
                    <a:pt x="158" y="149"/>
                  </a:cubicBezTo>
                  <a:cubicBezTo>
                    <a:pt x="159" y="150"/>
                    <a:pt x="161" y="151"/>
                    <a:pt x="162" y="150"/>
                  </a:cubicBezTo>
                  <a:cubicBezTo>
                    <a:pt x="162" y="150"/>
                    <a:pt x="163" y="148"/>
                    <a:pt x="164" y="148"/>
                  </a:cubicBezTo>
                  <a:cubicBezTo>
                    <a:pt x="164" y="147"/>
                    <a:pt x="166" y="145"/>
                    <a:pt x="166" y="145"/>
                  </a:cubicBezTo>
                  <a:cubicBezTo>
                    <a:pt x="160" y="145"/>
                    <a:pt x="160" y="145"/>
                    <a:pt x="160" y="145"/>
                  </a:cubicBezTo>
                  <a:cubicBezTo>
                    <a:pt x="160" y="145"/>
                    <a:pt x="159" y="146"/>
                    <a:pt x="158" y="146"/>
                  </a:cubicBezTo>
                  <a:cubicBezTo>
                    <a:pt x="157" y="145"/>
                    <a:pt x="155" y="145"/>
                    <a:pt x="154" y="144"/>
                  </a:cubicBezTo>
                  <a:cubicBezTo>
                    <a:pt x="154" y="144"/>
                    <a:pt x="153" y="143"/>
                    <a:pt x="153" y="143"/>
                  </a:cubicBezTo>
                  <a:cubicBezTo>
                    <a:pt x="152" y="143"/>
                    <a:pt x="150" y="141"/>
                    <a:pt x="150" y="141"/>
                  </a:cubicBezTo>
                  <a:cubicBezTo>
                    <a:pt x="151" y="140"/>
                    <a:pt x="151" y="140"/>
                    <a:pt x="151" y="140"/>
                  </a:cubicBezTo>
                  <a:cubicBezTo>
                    <a:pt x="153" y="142"/>
                    <a:pt x="153" y="142"/>
                    <a:pt x="153" y="142"/>
                  </a:cubicBezTo>
                  <a:cubicBezTo>
                    <a:pt x="153" y="142"/>
                    <a:pt x="154" y="143"/>
                    <a:pt x="155" y="143"/>
                  </a:cubicBezTo>
                  <a:cubicBezTo>
                    <a:pt x="156" y="143"/>
                    <a:pt x="157" y="142"/>
                    <a:pt x="159" y="142"/>
                  </a:cubicBezTo>
                  <a:cubicBezTo>
                    <a:pt x="160" y="143"/>
                    <a:pt x="162" y="140"/>
                    <a:pt x="162" y="140"/>
                  </a:cubicBezTo>
                  <a:cubicBezTo>
                    <a:pt x="162" y="140"/>
                    <a:pt x="160" y="140"/>
                    <a:pt x="163" y="139"/>
                  </a:cubicBezTo>
                  <a:cubicBezTo>
                    <a:pt x="165" y="137"/>
                    <a:pt x="164" y="138"/>
                    <a:pt x="166" y="136"/>
                  </a:cubicBezTo>
                  <a:cubicBezTo>
                    <a:pt x="168" y="135"/>
                    <a:pt x="173" y="132"/>
                    <a:pt x="173" y="132"/>
                  </a:cubicBezTo>
                  <a:cubicBezTo>
                    <a:pt x="179" y="130"/>
                    <a:pt x="179" y="130"/>
                    <a:pt x="179" y="130"/>
                  </a:cubicBezTo>
                  <a:cubicBezTo>
                    <a:pt x="183" y="125"/>
                    <a:pt x="183" y="125"/>
                    <a:pt x="183" y="125"/>
                  </a:cubicBezTo>
                  <a:cubicBezTo>
                    <a:pt x="186" y="125"/>
                    <a:pt x="186" y="125"/>
                    <a:pt x="186" y="125"/>
                  </a:cubicBezTo>
                  <a:cubicBezTo>
                    <a:pt x="190" y="121"/>
                    <a:pt x="190" y="121"/>
                    <a:pt x="190" y="121"/>
                  </a:cubicBezTo>
                  <a:cubicBezTo>
                    <a:pt x="192" y="119"/>
                    <a:pt x="192" y="119"/>
                    <a:pt x="192" y="119"/>
                  </a:cubicBezTo>
                  <a:cubicBezTo>
                    <a:pt x="191" y="114"/>
                    <a:pt x="191" y="114"/>
                    <a:pt x="191" y="114"/>
                  </a:cubicBezTo>
                  <a:cubicBezTo>
                    <a:pt x="193" y="110"/>
                    <a:pt x="193" y="110"/>
                    <a:pt x="193" y="110"/>
                  </a:cubicBezTo>
                  <a:cubicBezTo>
                    <a:pt x="193" y="107"/>
                    <a:pt x="193" y="107"/>
                    <a:pt x="193" y="107"/>
                  </a:cubicBezTo>
                  <a:cubicBezTo>
                    <a:pt x="190" y="106"/>
                    <a:pt x="190" y="106"/>
                    <a:pt x="190" y="106"/>
                  </a:cubicBezTo>
                  <a:cubicBezTo>
                    <a:pt x="184" y="106"/>
                    <a:pt x="184" y="106"/>
                    <a:pt x="184" y="106"/>
                  </a:cubicBezTo>
                  <a:cubicBezTo>
                    <a:pt x="184" y="106"/>
                    <a:pt x="183" y="109"/>
                    <a:pt x="182" y="108"/>
                  </a:cubicBezTo>
                  <a:cubicBezTo>
                    <a:pt x="182" y="108"/>
                    <a:pt x="178" y="105"/>
                    <a:pt x="177" y="105"/>
                  </a:cubicBezTo>
                  <a:cubicBezTo>
                    <a:pt x="177" y="105"/>
                    <a:pt x="173" y="108"/>
                    <a:pt x="173" y="108"/>
                  </a:cubicBezTo>
                  <a:cubicBezTo>
                    <a:pt x="171" y="108"/>
                    <a:pt x="171" y="108"/>
                    <a:pt x="171" y="108"/>
                  </a:cubicBezTo>
                  <a:cubicBezTo>
                    <a:pt x="171" y="108"/>
                    <a:pt x="170" y="108"/>
                    <a:pt x="168" y="108"/>
                  </a:cubicBezTo>
                  <a:cubicBezTo>
                    <a:pt x="166" y="107"/>
                    <a:pt x="162" y="106"/>
                    <a:pt x="162" y="106"/>
                  </a:cubicBezTo>
                  <a:cubicBezTo>
                    <a:pt x="159" y="108"/>
                    <a:pt x="159" y="108"/>
                    <a:pt x="159" y="108"/>
                  </a:cubicBezTo>
                  <a:cubicBezTo>
                    <a:pt x="157" y="107"/>
                    <a:pt x="157" y="107"/>
                    <a:pt x="157" y="107"/>
                  </a:cubicBezTo>
                  <a:cubicBezTo>
                    <a:pt x="153" y="110"/>
                    <a:pt x="153" y="110"/>
                    <a:pt x="153" y="110"/>
                  </a:cubicBezTo>
                  <a:cubicBezTo>
                    <a:pt x="153" y="108"/>
                    <a:pt x="153" y="108"/>
                    <a:pt x="153" y="108"/>
                  </a:cubicBezTo>
                  <a:cubicBezTo>
                    <a:pt x="155" y="105"/>
                    <a:pt x="155" y="105"/>
                    <a:pt x="155" y="105"/>
                  </a:cubicBezTo>
                  <a:cubicBezTo>
                    <a:pt x="155" y="105"/>
                    <a:pt x="154" y="104"/>
                    <a:pt x="153" y="104"/>
                  </a:cubicBezTo>
                  <a:cubicBezTo>
                    <a:pt x="153" y="104"/>
                    <a:pt x="151" y="103"/>
                    <a:pt x="151" y="103"/>
                  </a:cubicBezTo>
                  <a:cubicBezTo>
                    <a:pt x="149" y="106"/>
                    <a:pt x="149" y="106"/>
                    <a:pt x="149" y="106"/>
                  </a:cubicBezTo>
                  <a:cubicBezTo>
                    <a:pt x="145" y="108"/>
                    <a:pt x="145" y="108"/>
                    <a:pt x="145" y="108"/>
                  </a:cubicBezTo>
                  <a:cubicBezTo>
                    <a:pt x="146" y="107"/>
                    <a:pt x="146" y="107"/>
                    <a:pt x="146" y="107"/>
                  </a:cubicBezTo>
                  <a:cubicBezTo>
                    <a:pt x="149" y="105"/>
                    <a:pt x="149" y="105"/>
                    <a:pt x="149" y="105"/>
                  </a:cubicBezTo>
                  <a:cubicBezTo>
                    <a:pt x="149" y="103"/>
                    <a:pt x="149" y="103"/>
                    <a:pt x="149" y="103"/>
                  </a:cubicBezTo>
                  <a:cubicBezTo>
                    <a:pt x="149" y="103"/>
                    <a:pt x="148" y="103"/>
                    <a:pt x="148" y="103"/>
                  </a:cubicBezTo>
                  <a:cubicBezTo>
                    <a:pt x="147" y="103"/>
                    <a:pt x="146" y="102"/>
                    <a:pt x="146" y="102"/>
                  </a:cubicBezTo>
                  <a:cubicBezTo>
                    <a:pt x="144" y="101"/>
                    <a:pt x="144" y="101"/>
                    <a:pt x="144" y="101"/>
                  </a:cubicBezTo>
                  <a:cubicBezTo>
                    <a:pt x="143" y="99"/>
                    <a:pt x="143" y="99"/>
                    <a:pt x="143" y="99"/>
                  </a:cubicBezTo>
                  <a:cubicBezTo>
                    <a:pt x="140" y="100"/>
                    <a:pt x="140" y="100"/>
                    <a:pt x="140" y="100"/>
                  </a:cubicBezTo>
                  <a:cubicBezTo>
                    <a:pt x="139" y="102"/>
                    <a:pt x="139" y="102"/>
                    <a:pt x="139" y="102"/>
                  </a:cubicBezTo>
                  <a:cubicBezTo>
                    <a:pt x="137" y="103"/>
                    <a:pt x="137" y="103"/>
                    <a:pt x="137" y="103"/>
                  </a:cubicBezTo>
                  <a:cubicBezTo>
                    <a:pt x="135" y="103"/>
                    <a:pt x="135" y="103"/>
                    <a:pt x="135" y="103"/>
                  </a:cubicBezTo>
                  <a:cubicBezTo>
                    <a:pt x="136" y="106"/>
                    <a:pt x="136" y="106"/>
                    <a:pt x="136" y="106"/>
                  </a:cubicBezTo>
                  <a:cubicBezTo>
                    <a:pt x="135" y="109"/>
                    <a:pt x="135" y="109"/>
                    <a:pt x="135" y="109"/>
                  </a:cubicBezTo>
                  <a:cubicBezTo>
                    <a:pt x="132" y="109"/>
                    <a:pt x="132" y="109"/>
                    <a:pt x="132" y="109"/>
                  </a:cubicBezTo>
                  <a:cubicBezTo>
                    <a:pt x="132" y="109"/>
                    <a:pt x="132" y="113"/>
                    <a:pt x="133" y="113"/>
                  </a:cubicBezTo>
                  <a:cubicBezTo>
                    <a:pt x="133" y="113"/>
                    <a:pt x="134" y="115"/>
                    <a:pt x="134" y="115"/>
                  </a:cubicBezTo>
                  <a:cubicBezTo>
                    <a:pt x="134" y="117"/>
                    <a:pt x="134" y="117"/>
                    <a:pt x="134" y="117"/>
                  </a:cubicBezTo>
                  <a:cubicBezTo>
                    <a:pt x="135" y="118"/>
                    <a:pt x="135" y="118"/>
                    <a:pt x="135" y="118"/>
                  </a:cubicBezTo>
                  <a:cubicBezTo>
                    <a:pt x="135" y="118"/>
                    <a:pt x="134" y="118"/>
                    <a:pt x="133" y="118"/>
                  </a:cubicBezTo>
                  <a:cubicBezTo>
                    <a:pt x="133" y="118"/>
                    <a:pt x="132" y="116"/>
                    <a:pt x="132" y="116"/>
                  </a:cubicBezTo>
                  <a:cubicBezTo>
                    <a:pt x="128" y="116"/>
                    <a:pt x="128" y="116"/>
                    <a:pt x="128" y="116"/>
                  </a:cubicBezTo>
                  <a:cubicBezTo>
                    <a:pt x="127" y="116"/>
                    <a:pt x="127" y="116"/>
                    <a:pt x="127" y="116"/>
                  </a:cubicBezTo>
                  <a:cubicBezTo>
                    <a:pt x="126" y="119"/>
                    <a:pt x="126" y="119"/>
                    <a:pt x="126" y="119"/>
                  </a:cubicBezTo>
                  <a:cubicBezTo>
                    <a:pt x="127" y="122"/>
                    <a:pt x="127" y="122"/>
                    <a:pt x="127" y="122"/>
                  </a:cubicBezTo>
                  <a:cubicBezTo>
                    <a:pt x="126" y="124"/>
                    <a:pt x="126" y="124"/>
                    <a:pt x="126" y="124"/>
                  </a:cubicBezTo>
                  <a:cubicBezTo>
                    <a:pt x="125" y="125"/>
                    <a:pt x="125" y="125"/>
                    <a:pt x="125" y="125"/>
                  </a:cubicBezTo>
                  <a:cubicBezTo>
                    <a:pt x="125" y="125"/>
                    <a:pt x="123" y="127"/>
                    <a:pt x="123" y="127"/>
                  </a:cubicBezTo>
                  <a:cubicBezTo>
                    <a:pt x="123" y="128"/>
                    <a:pt x="124" y="131"/>
                    <a:pt x="124" y="131"/>
                  </a:cubicBezTo>
                  <a:cubicBezTo>
                    <a:pt x="124" y="131"/>
                    <a:pt x="125" y="133"/>
                    <a:pt x="126" y="133"/>
                  </a:cubicBezTo>
                  <a:cubicBezTo>
                    <a:pt x="126" y="134"/>
                    <a:pt x="128" y="135"/>
                    <a:pt x="128" y="135"/>
                  </a:cubicBezTo>
                  <a:cubicBezTo>
                    <a:pt x="128" y="138"/>
                    <a:pt x="128" y="138"/>
                    <a:pt x="128" y="138"/>
                  </a:cubicBezTo>
                  <a:cubicBezTo>
                    <a:pt x="126" y="135"/>
                    <a:pt x="126" y="135"/>
                    <a:pt x="126" y="135"/>
                  </a:cubicBezTo>
                  <a:cubicBezTo>
                    <a:pt x="126" y="135"/>
                    <a:pt x="125" y="134"/>
                    <a:pt x="124" y="133"/>
                  </a:cubicBezTo>
                  <a:cubicBezTo>
                    <a:pt x="124" y="133"/>
                    <a:pt x="123" y="131"/>
                    <a:pt x="123" y="131"/>
                  </a:cubicBezTo>
                  <a:cubicBezTo>
                    <a:pt x="123" y="131"/>
                    <a:pt x="121" y="132"/>
                    <a:pt x="121" y="132"/>
                  </a:cubicBezTo>
                  <a:cubicBezTo>
                    <a:pt x="121" y="132"/>
                    <a:pt x="120" y="132"/>
                    <a:pt x="121" y="133"/>
                  </a:cubicBezTo>
                  <a:cubicBezTo>
                    <a:pt x="121" y="134"/>
                    <a:pt x="119" y="135"/>
                    <a:pt x="119" y="135"/>
                  </a:cubicBezTo>
                  <a:cubicBezTo>
                    <a:pt x="119" y="135"/>
                    <a:pt x="116" y="136"/>
                    <a:pt x="116" y="135"/>
                  </a:cubicBezTo>
                  <a:cubicBezTo>
                    <a:pt x="116" y="134"/>
                    <a:pt x="116" y="133"/>
                    <a:pt x="115" y="132"/>
                  </a:cubicBezTo>
                  <a:cubicBezTo>
                    <a:pt x="115" y="132"/>
                    <a:pt x="114" y="132"/>
                    <a:pt x="114" y="132"/>
                  </a:cubicBezTo>
                  <a:cubicBezTo>
                    <a:pt x="114" y="133"/>
                    <a:pt x="113" y="134"/>
                    <a:pt x="113" y="134"/>
                  </a:cubicBezTo>
                  <a:cubicBezTo>
                    <a:pt x="114" y="137"/>
                    <a:pt x="114" y="137"/>
                    <a:pt x="114" y="137"/>
                  </a:cubicBezTo>
                  <a:cubicBezTo>
                    <a:pt x="114" y="137"/>
                    <a:pt x="113" y="139"/>
                    <a:pt x="113" y="139"/>
                  </a:cubicBezTo>
                  <a:cubicBezTo>
                    <a:pt x="113" y="138"/>
                    <a:pt x="112" y="136"/>
                    <a:pt x="112" y="135"/>
                  </a:cubicBezTo>
                  <a:cubicBezTo>
                    <a:pt x="112" y="135"/>
                    <a:pt x="112" y="133"/>
                    <a:pt x="111" y="133"/>
                  </a:cubicBezTo>
                  <a:cubicBezTo>
                    <a:pt x="111" y="133"/>
                    <a:pt x="109" y="135"/>
                    <a:pt x="109" y="135"/>
                  </a:cubicBezTo>
                  <a:cubicBezTo>
                    <a:pt x="109" y="135"/>
                    <a:pt x="108" y="135"/>
                    <a:pt x="108" y="136"/>
                  </a:cubicBezTo>
                  <a:cubicBezTo>
                    <a:pt x="108" y="136"/>
                    <a:pt x="107" y="139"/>
                    <a:pt x="108" y="140"/>
                  </a:cubicBezTo>
                  <a:cubicBezTo>
                    <a:pt x="109" y="141"/>
                    <a:pt x="109" y="141"/>
                    <a:pt x="110" y="141"/>
                  </a:cubicBezTo>
                  <a:cubicBezTo>
                    <a:pt x="111" y="141"/>
                    <a:pt x="111" y="142"/>
                    <a:pt x="111" y="142"/>
                  </a:cubicBezTo>
                  <a:cubicBezTo>
                    <a:pt x="107" y="142"/>
                    <a:pt x="107" y="142"/>
                    <a:pt x="107" y="142"/>
                  </a:cubicBezTo>
                  <a:cubicBezTo>
                    <a:pt x="107" y="142"/>
                    <a:pt x="106" y="143"/>
                    <a:pt x="107" y="144"/>
                  </a:cubicBezTo>
                  <a:cubicBezTo>
                    <a:pt x="107" y="144"/>
                    <a:pt x="107" y="146"/>
                    <a:pt x="107" y="146"/>
                  </a:cubicBezTo>
                  <a:cubicBezTo>
                    <a:pt x="107" y="146"/>
                    <a:pt x="109" y="148"/>
                    <a:pt x="109" y="148"/>
                  </a:cubicBezTo>
                  <a:cubicBezTo>
                    <a:pt x="109" y="148"/>
                    <a:pt x="108" y="150"/>
                    <a:pt x="108" y="150"/>
                  </a:cubicBezTo>
                  <a:cubicBezTo>
                    <a:pt x="108" y="150"/>
                    <a:pt x="106" y="149"/>
                    <a:pt x="106" y="149"/>
                  </a:cubicBezTo>
                  <a:cubicBezTo>
                    <a:pt x="105" y="148"/>
                    <a:pt x="105" y="149"/>
                    <a:pt x="104" y="149"/>
                  </a:cubicBezTo>
                  <a:cubicBezTo>
                    <a:pt x="104" y="150"/>
                    <a:pt x="103" y="151"/>
                    <a:pt x="103" y="152"/>
                  </a:cubicBezTo>
                  <a:cubicBezTo>
                    <a:pt x="103" y="152"/>
                    <a:pt x="104" y="153"/>
                    <a:pt x="104" y="154"/>
                  </a:cubicBezTo>
                  <a:cubicBezTo>
                    <a:pt x="103" y="156"/>
                    <a:pt x="103" y="158"/>
                    <a:pt x="103" y="158"/>
                  </a:cubicBezTo>
                  <a:cubicBezTo>
                    <a:pt x="103" y="158"/>
                    <a:pt x="102" y="158"/>
                    <a:pt x="103" y="159"/>
                  </a:cubicBezTo>
                  <a:cubicBezTo>
                    <a:pt x="104" y="160"/>
                    <a:pt x="106" y="160"/>
                    <a:pt x="107" y="160"/>
                  </a:cubicBezTo>
                  <a:cubicBezTo>
                    <a:pt x="108" y="160"/>
                    <a:pt x="108" y="160"/>
                    <a:pt x="108" y="160"/>
                  </a:cubicBezTo>
                  <a:cubicBezTo>
                    <a:pt x="109" y="160"/>
                    <a:pt x="110" y="160"/>
                    <a:pt x="111" y="161"/>
                  </a:cubicBezTo>
                  <a:cubicBezTo>
                    <a:pt x="111" y="161"/>
                    <a:pt x="112" y="161"/>
                    <a:pt x="112" y="161"/>
                  </a:cubicBezTo>
                  <a:cubicBezTo>
                    <a:pt x="112" y="161"/>
                    <a:pt x="111" y="163"/>
                    <a:pt x="110" y="162"/>
                  </a:cubicBezTo>
                  <a:cubicBezTo>
                    <a:pt x="109" y="161"/>
                    <a:pt x="107" y="161"/>
                    <a:pt x="106" y="161"/>
                  </a:cubicBezTo>
                  <a:cubicBezTo>
                    <a:pt x="105" y="161"/>
                    <a:pt x="106" y="163"/>
                    <a:pt x="106" y="163"/>
                  </a:cubicBezTo>
                  <a:cubicBezTo>
                    <a:pt x="107" y="165"/>
                    <a:pt x="107" y="165"/>
                    <a:pt x="107" y="165"/>
                  </a:cubicBezTo>
                  <a:cubicBezTo>
                    <a:pt x="107" y="165"/>
                    <a:pt x="108" y="166"/>
                    <a:pt x="107" y="166"/>
                  </a:cubicBezTo>
                  <a:cubicBezTo>
                    <a:pt x="106" y="166"/>
                    <a:pt x="104" y="165"/>
                    <a:pt x="104" y="165"/>
                  </a:cubicBezTo>
                  <a:cubicBezTo>
                    <a:pt x="104" y="165"/>
                    <a:pt x="104" y="165"/>
                    <a:pt x="103" y="165"/>
                  </a:cubicBezTo>
                  <a:cubicBezTo>
                    <a:pt x="103" y="165"/>
                    <a:pt x="102" y="166"/>
                    <a:pt x="101" y="166"/>
                  </a:cubicBezTo>
                  <a:cubicBezTo>
                    <a:pt x="100" y="166"/>
                    <a:pt x="100" y="166"/>
                    <a:pt x="99" y="165"/>
                  </a:cubicBezTo>
                  <a:cubicBezTo>
                    <a:pt x="98" y="165"/>
                    <a:pt x="96" y="163"/>
                    <a:pt x="96" y="163"/>
                  </a:cubicBezTo>
                  <a:cubicBezTo>
                    <a:pt x="96" y="163"/>
                    <a:pt x="95" y="163"/>
                    <a:pt x="95" y="162"/>
                  </a:cubicBezTo>
                  <a:cubicBezTo>
                    <a:pt x="95" y="161"/>
                    <a:pt x="96" y="159"/>
                    <a:pt x="96" y="159"/>
                  </a:cubicBezTo>
                  <a:cubicBezTo>
                    <a:pt x="97" y="158"/>
                    <a:pt x="96" y="158"/>
                    <a:pt x="97" y="158"/>
                  </a:cubicBezTo>
                  <a:cubicBezTo>
                    <a:pt x="98" y="158"/>
                    <a:pt x="101" y="158"/>
                    <a:pt x="99" y="156"/>
                  </a:cubicBezTo>
                  <a:cubicBezTo>
                    <a:pt x="98" y="154"/>
                    <a:pt x="98" y="154"/>
                    <a:pt x="97" y="154"/>
                  </a:cubicBezTo>
                  <a:cubicBezTo>
                    <a:pt x="96" y="155"/>
                    <a:pt x="94" y="156"/>
                    <a:pt x="94" y="156"/>
                  </a:cubicBezTo>
                  <a:cubicBezTo>
                    <a:pt x="94" y="156"/>
                    <a:pt x="93" y="155"/>
                    <a:pt x="94" y="152"/>
                  </a:cubicBezTo>
                  <a:cubicBezTo>
                    <a:pt x="95" y="149"/>
                    <a:pt x="94" y="149"/>
                    <a:pt x="95" y="148"/>
                  </a:cubicBezTo>
                  <a:cubicBezTo>
                    <a:pt x="96" y="147"/>
                    <a:pt x="97" y="146"/>
                    <a:pt x="97" y="146"/>
                  </a:cubicBezTo>
                  <a:cubicBezTo>
                    <a:pt x="97" y="146"/>
                    <a:pt x="97" y="145"/>
                    <a:pt x="95" y="143"/>
                  </a:cubicBezTo>
                  <a:cubicBezTo>
                    <a:pt x="94" y="141"/>
                    <a:pt x="93" y="139"/>
                    <a:pt x="93" y="139"/>
                  </a:cubicBezTo>
                  <a:cubicBezTo>
                    <a:pt x="92" y="138"/>
                    <a:pt x="90" y="140"/>
                    <a:pt x="90" y="140"/>
                  </a:cubicBezTo>
                  <a:cubicBezTo>
                    <a:pt x="90" y="141"/>
                    <a:pt x="89" y="143"/>
                    <a:pt x="90" y="144"/>
                  </a:cubicBezTo>
                  <a:cubicBezTo>
                    <a:pt x="90" y="145"/>
                    <a:pt x="90" y="146"/>
                    <a:pt x="89" y="147"/>
                  </a:cubicBezTo>
                  <a:cubicBezTo>
                    <a:pt x="88" y="147"/>
                    <a:pt x="88" y="148"/>
                    <a:pt x="87" y="147"/>
                  </a:cubicBezTo>
                  <a:cubicBezTo>
                    <a:pt x="86" y="146"/>
                    <a:pt x="87" y="147"/>
                    <a:pt x="86" y="145"/>
                  </a:cubicBezTo>
                  <a:cubicBezTo>
                    <a:pt x="85" y="144"/>
                    <a:pt x="86" y="144"/>
                    <a:pt x="85" y="144"/>
                  </a:cubicBezTo>
                  <a:cubicBezTo>
                    <a:pt x="84" y="143"/>
                    <a:pt x="83" y="142"/>
                    <a:pt x="83" y="142"/>
                  </a:cubicBezTo>
                  <a:cubicBezTo>
                    <a:pt x="83" y="142"/>
                    <a:pt x="80" y="141"/>
                    <a:pt x="80" y="142"/>
                  </a:cubicBezTo>
                  <a:cubicBezTo>
                    <a:pt x="80" y="143"/>
                    <a:pt x="80" y="143"/>
                    <a:pt x="81" y="144"/>
                  </a:cubicBezTo>
                  <a:cubicBezTo>
                    <a:pt x="81" y="145"/>
                    <a:pt x="82" y="145"/>
                    <a:pt x="82" y="146"/>
                  </a:cubicBezTo>
                  <a:cubicBezTo>
                    <a:pt x="82" y="147"/>
                    <a:pt x="81" y="147"/>
                    <a:pt x="81" y="147"/>
                  </a:cubicBezTo>
                  <a:cubicBezTo>
                    <a:pt x="81" y="147"/>
                    <a:pt x="80" y="146"/>
                    <a:pt x="79" y="146"/>
                  </a:cubicBezTo>
                  <a:cubicBezTo>
                    <a:pt x="79" y="146"/>
                    <a:pt x="77" y="148"/>
                    <a:pt x="77" y="148"/>
                  </a:cubicBezTo>
                  <a:cubicBezTo>
                    <a:pt x="77" y="148"/>
                    <a:pt x="77" y="149"/>
                    <a:pt x="77" y="150"/>
                  </a:cubicBezTo>
                  <a:cubicBezTo>
                    <a:pt x="77" y="150"/>
                    <a:pt x="77" y="151"/>
                    <a:pt x="77" y="152"/>
                  </a:cubicBezTo>
                  <a:cubicBezTo>
                    <a:pt x="78" y="153"/>
                    <a:pt x="78" y="155"/>
                    <a:pt x="79" y="155"/>
                  </a:cubicBezTo>
                  <a:cubicBezTo>
                    <a:pt x="81" y="155"/>
                    <a:pt x="85" y="153"/>
                    <a:pt x="85" y="153"/>
                  </a:cubicBezTo>
                  <a:cubicBezTo>
                    <a:pt x="85" y="154"/>
                    <a:pt x="87" y="155"/>
                    <a:pt x="88" y="156"/>
                  </a:cubicBezTo>
                  <a:cubicBezTo>
                    <a:pt x="88" y="156"/>
                    <a:pt x="88" y="158"/>
                    <a:pt x="88" y="158"/>
                  </a:cubicBezTo>
                  <a:cubicBezTo>
                    <a:pt x="88" y="158"/>
                    <a:pt x="87" y="159"/>
                    <a:pt x="86" y="159"/>
                  </a:cubicBezTo>
                  <a:cubicBezTo>
                    <a:pt x="85" y="159"/>
                    <a:pt x="84" y="157"/>
                    <a:pt x="84" y="159"/>
                  </a:cubicBezTo>
                  <a:cubicBezTo>
                    <a:pt x="84" y="160"/>
                    <a:pt x="83" y="162"/>
                    <a:pt x="84" y="163"/>
                  </a:cubicBezTo>
                  <a:cubicBezTo>
                    <a:pt x="85" y="164"/>
                    <a:pt x="85" y="166"/>
                    <a:pt x="87" y="166"/>
                  </a:cubicBezTo>
                  <a:cubicBezTo>
                    <a:pt x="89" y="167"/>
                    <a:pt x="89" y="168"/>
                    <a:pt x="90" y="167"/>
                  </a:cubicBezTo>
                  <a:cubicBezTo>
                    <a:pt x="91" y="166"/>
                    <a:pt x="91" y="165"/>
                    <a:pt x="92" y="166"/>
                  </a:cubicBezTo>
                  <a:cubicBezTo>
                    <a:pt x="93" y="166"/>
                    <a:pt x="94" y="166"/>
                    <a:pt x="95" y="167"/>
                  </a:cubicBezTo>
                  <a:cubicBezTo>
                    <a:pt x="95" y="168"/>
                    <a:pt x="94" y="168"/>
                    <a:pt x="94" y="168"/>
                  </a:cubicBezTo>
                  <a:cubicBezTo>
                    <a:pt x="94" y="168"/>
                    <a:pt x="93" y="168"/>
                    <a:pt x="93" y="169"/>
                  </a:cubicBezTo>
                  <a:cubicBezTo>
                    <a:pt x="93" y="169"/>
                    <a:pt x="92" y="170"/>
                    <a:pt x="93" y="170"/>
                  </a:cubicBezTo>
                  <a:cubicBezTo>
                    <a:pt x="95" y="170"/>
                    <a:pt x="96" y="170"/>
                    <a:pt x="96" y="170"/>
                  </a:cubicBezTo>
                  <a:cubicBezTo>
                    <a:pt x="96" y="170"/>
                    <a:pt x="97" y="168"/>
                    <a:pt x="98" y="169"/>
                  </a:cubicBezTo>
                  <a:cubicBezTo>
                    <a:pt x="98" y="170"/>
                    <a:pt x="97" y="170"/>
                    <a:pt x="96" y="171"/>
                  </a:cubicBezTo>
                  <a:cubicBezTo>
                    <a:pt x="95" y="172"/>
                    <a:pt x="95" y="172"/>
                    <a:pt x="95" y="173"/>
                  </a:cubicBezTo>
                  <a:cubicBezTo>
                    <a:pt x="95" y="174"/>
                    <a:pt x="94" y="174"/>
                    <a:pt x="94" y="175"/>
                  </a:cubicBezTo>
                  <a:cubicBezTo>
                    <a:pt x="94" y="176"/>
                    <a:pt x="92" y="180"/>
                    <a:pt x="95" y="177"/>
                  </a:cubicBezTo>
                  <a:cubicBezTo>
                    <a:pt x="99" y="174"/>
                    <a:pt x="99" y="175"/>
                    <a:pt x="99" y="174"/>
                  </a:cubicBezTo>
                  <a:cubicBezTo>
                    <a:pt x="99" y="173"/>
                    <a:pt x="99" y="173"/>
                    <a:pt x="101" y="172"/>
                  </a:cubicBezTo>
                  <a:cubicBezTo>
                    <a:pt x="102" y="171"/>
                    <a:pt x="103" y="171"/>
                    <a:pt x="104" y="171"/>
                  </a:cubicBezTo>
                  <a:cubicBezTo>
                    <a:pt x="104" y="170"/>
                    <a:pt x="106" y="170"/>
                    <a:pt x="105" y="171"/>
                  </a:cubicBezTo>
                  <a:cubicBezTo>
                    <a:pt x="104" y="172"/>
                    <a:pt x="103" y="171"/>
                    <a:pt x="104" y="172"/>
                  </a:cubicBezTo>
                  <a:cubicBezTo>
                    <a:pt x="105" y="173"/>
                    <a:pt x="105" y="174"/>
                    <a:pt x="106" y="174"/>
                  </a:cubicBezTo>
                  <a:cubicBezTo>
                    <a:pt x="107" y="174"/>
                    <a:pt x="107" y="174"/>
                    <a:pt x="107" y="174"/>
                  </a:cubicBezTo>
                  <a:cubicBezTo>
                    <a:pt x="107" y="174"/>
                    <a:pt x="105" y="174"/>
                    <a:pt x="104" y="174"/>
                  </a:cubicBezTo>
                  <a:cubicBezTo>
                    <a:pt x="104" y="174"/>
                    <a:pt x="103" y="174"/>
                    <a:pt x="103" y="174"/>
                  </a:cubicBezTo>
                  <a:cubicBezTo>
                    <a:pt x="102" y="174"/>
                    <a:pt x="102" y="175"/>
                    <a:pt x="102" y="175"/>
                  </a:cubicBezTo>
                  <a:cubicBezTo>
                    <a:pt x="101" y="176"/>
                    <a:pt x="101" y="176"/>
                    <a:pt x="101" y="176"/>
                  </a:cubicBezTo>
                  <a:cubicBezTo>
                    <a:pt x="101" y="176"/>
                    <a:pt x="102" y="177"/>
                    <a:pt x="102" y="178"/>
                  </a:cubicBezTo>
                  <a:cubicBezTo>
                    <a:pt x="102" y="178"/>
                    <a:pt x="102" y="178"/>
                    <a:pt x="101" y="178"/>
                  </a:cubicBezTo>
                  <a:cubicBezTo>
                    <a:pt x="100" y="178"/>
                    <a:pt x="101" y="177"/>
                    <a:pt x="99" y="178"/>
                  </a:cubicBezTo>
                  <a:cubicBezTo>
                    <a:pt x="97" y="178"/>
                    <a:pt x="98" y="176"/>
                    <a:pt x="97" y="179"/>
                  </a:cubicBezTo>
                  <a:cubicBezTo>
                    <a:pt x="96" y="182"/>
                    <a:pt x="95" y="182"/>
                    <a:pt x="95" y="182"/>
                  </a:cubicBezTo>
                  <a:cubicBezTo>
                    <a:pt x="95" y="182"/>
                    <a:pt x="95" y="182"/>
                    <a:pt x="95" y="183"/>
                  </a:cubicBezTo>
                  <a:cubicBezTo>
                    <a:pt x="95" y="183"/>
                    <a:pt x="96" y="184"/>
                    <a:pt x="97" y="185"/>
                  </a:cubicBezTo>
                  <a:cubicBezTo>
                    <a:pt x="99" y="186"/>
                    <a:pt x="100" y="187"/>
                    <a:pt x="100" y="187"/>
                  </a:cubicBezTo>
                  <a:cubicBezTo>
                    <a:pt x="100" y="187"/>
                    <a:pt x="99" y="187"/>
                    <a:pt x="98" y="187"/>
                  </a:cubicBezTo>
                  <a:cubicBezTo>
                    <a:pt x="96" y="188"/>
                    <a:pt x="95" y="188"/>
                    <a:pt x="94" y="189"/>
                  </a:cubicBezTo>
                  <a:cubicBezTo>
                    <a:pt x="94" y="189"/>
                    <a:pt x="93" y="190"/>
                    <a:pt x="92" y="190"/>
                  </a:cubicBezTo>
                  <a:cubicBezTo>
                    <a:pt x="91" y="190"/>
                    <a:pt x="88" y="189"/>
                    <a:pt x="87" y="190"/>
                  </a:cubicBezTo>
                  <a:cubicBezTo>
                    <a:pt x="86" y="190"/>
                    <a:pt x="85" y="190"/>
                    <a:pt x="84" y="191"/>
                  </a:cubicBezTo>
                  <a:cubicBezTo>
                    <a:pt x="84" y="191"/>
                    <a:pt x="84" y="192"/>
                    <a:pt x="84" y="192"/>
                  </a:cubicBezTo>
                  <a:cubicBezTo>
                    <a:pt x="84" y="192"/>
                    <a:pt x="83" y="193"/>
                    <a:pt x="84" y="193"/>
                  </a:cubicBezTo>
                  <a:cubicBezTo>
                    <a:pt x="85" y="193"/>
                    <a:pt x="89" y="193"/>
                    <a:pt x="89" y="193"/>
                  </a:cubicBezTo>
                  <a:cubicBezTo>
                    <a:pt x="90" y="193"/>
                    <a:pt x="90" y="194"/>
                    <a:pt x="90" y="194"/>
                  </a:cubicBezTo>
                  <a:cubicBezTo>
                    <a:pt x="88" y="194"/>
                    <a:pt x="88" y="194"/>
                    <a:pt x="88" y="194"/>
                  </a:cubicBezTo>
                  <a:cubicBezTo>
                    <a:pt x="88" y="194"/>
                    <a:pt x="86" y="194"/>
                    <a:pt x="85" y="194"/>
                  </a:cubicBezTo>
                  <a:cubicBezTo>
                    <a:pt x="85" y="194"/>
                    <a:pt x="82" y="195"/>
                    <a:pt x="82" y="195"/>
                  </a:cubicBezTo>
                  <a:cubicBezTo>
                    <a:pt x="82" y="195"/>
                    <a:pt x="80" y="197"/>
                    <a:pt x="80" y="198"/>
                  </a:cubicBezTo>
                  <a:cubicBezTo>
                    <a:pt x="80" y="198"/>
                    <a:pt x="80" y="199"/>
                    <a:pt x="81" y="201"/>
                  </a:cubicBezTo>
                  <a:cubicBezTo>
                    <a:pt x="83" y="202"/>
                    <a:pt x="83" y="203"/>
                    <a:pt x="83" y="204"/>
                  </a:cubicBezTo>
                  <a:cubicBezTo>
                    <a:pt x="83" y="204"/>
                    <a:pt x="83" y="204"/>
                    <a:pt x="83" y="205"/>
                  </a:cubicBezTo>
                  <a:cubicBezTo>
                    <a:pt x="82" y="205"/>
                    <a:pt x="80" y="207"/>
                    <a:pt x="80" y="207"/>
                  </a:cubicBezTo>
                  <a:cubicBezTo>
                    <a:pt x="80" y="207"/>
                    <a:pt x="80" y="207"/>
                    <a:pt x="80" y="209"/>
                  </a:cubicBezTo>
                  <a:cubicBezTo>
                    <a:pt x="79" y="210"/>
                    <a:pt x="77" y="213"/>
                    <a:pt x="79" y="213"/>
                  </a:cubicBezTo>
                  <a:cubicBezTo>
                    <a:pt x="81" y="214"/>
                    <a:pt x="80" y="215"/>
                    <a:pt x="82" y="214"/>
                  </a:cubicBezTo>
                  <a:cubicBezTo>
                    <a:pt x="85" y="213"/>
                    <a:pt x="82" y="212"/>
                    <a:pt x="86" y="213"/>
                  </a:cubicBezTo>
                  <a:cubicBezTo>
                    <a:pt x="90" y="214"/>
                    <a:pt x="91" y="213"/>
                    <a:pt x="92" y="213"/>
                  </a:cubicBezTo>
                  <a:cubicBezTo>
                    <a:pt x="93" y="212"/>
                    <a:pt x="93" y="212"/>
                    <a:pt x="94" y="211"/>
                  </a:cubicBezTo>
                  <a:cubicBezTo>
                    <a:pt x="94" y="211"/>
                    <a:pt x="92" y="210"/>
                    <a:pt x="95" y="210"/>
                  </a:cubicBezTo>
                  <a:cubicBezTo>
                    <a:pt x="98" y="209"/>
                    <a:pt x="98" y="209"/>
                    <a:pt x="98" y="209"/>
                  </a:cubicBezTo>
                  <a:cubicBezTo>
                    <a:pt x="98" y="209"/>
                    <a:pt x="96" y="206"/>
                    <a:pt x="98" y="208"/>
                  </a:cubicBezTo>
                  <a:cubicBezTo>
                    <a:pt x="101" y="210"/>
                    <a:pt x="101" y="211"/>
                    <a:pt x="101" y="211"/>
                  </a:cubicBezTo>
                  <a:cubicBezTo>
                    <a:pt x="99" y="213"/>
                    <a:pt x="99" y="213"/>
                    <a:pt x="99" y="213"/>
                  </a:cubicBezTo>
                  <a:cubicBezTo>
                    <a:pt x="99" y="214"/>
                    <a:pt x="99" y="214"/>
                    <a:pt x="99" y="214"/>
                  </a:cubicBezTo>
                  <a:cubicBezTo>
                    <a:pt x="99" y="214"/>
                    <a:pt x="97" y="214"/>
                    <a:pt x="96" y="216"/>
                  </a:cubicBezTo>
                  <a:cubicBezTo>
                    <a:pt x="95" y="218"/>
                    <a:pt x="92" y="221"/>
                    <a:pt x="92" y="222"/>
                  </a:cubicBezTo>
                  <a:cubicBezTo>
                    <a:pt x="92" y="222"/>
                    <a:pt x="93" y="221"/>
                    <a:pt x="91" y="223"/>
                  </a:cubicBezTo>
                  <a:cubicBezTo>
                    <a:pt x="88" y="225"/>
                    <a:pt x="87" y="225"/>
                    <a:pt x="85" y="226"/>
                  </a:cubicBezTo>
                  <a:cubicBezTo>
                    <a:pt x="84" y="228"/>
                    <a:pt x="84" y="227"/>
                    <a:pt x="83" y="228"/>
                  </a:cubicBezTo>
                  <a:cubicBezTo>
                    <a:pt x="83" y="229"/>
                    <a:pt x="82" y="230"/>
                    <a:pt x="82" y="230"/>
                  </a:cubicBezTo>
                  <a:cubicBezTo>
                    <a:pt x="81" y="232"/>
                    <a:pt x="81" y="232"/>
                    <a:pt x="81" y="232"/>
                  </a:cubicBezTo>
                  <a:cubicBezTo>
                    <a:pt x="78" y="233"/>
                    <a:pt x="78" y="233"/>
                    <a:pt x="78" y="233"/>
                  </a:cubicBezTo>
                  <a:cubicBezTo>
                    <a:pt x="75" y="232"/>
                    <a:pt x="75" y="232"/>
                    <a:pt x="75" y="232"/>
                  </a:cubicBezTo>
                  <a:cubicBezTo>
                    <a:pt x="73" y="234"/>
                    <a:pt x="73" y="234"/>
                    <a:pt x="73" y="234"/>
                  </a:cubicBezTo>
                  <a:cubicBezTo>
                    <a:pt x="73" y="234"/>
                    <a:pt x="70" y="233"/>
                    <a:pt x="69" y="233"/>
                  </a:cubicBezTo>
                  <a:cubicBezTo>
                    <a:pt x="68" y="234"/>
                    <a:pt x="67" y="235"/>
                    <a:pt x="67" y="235"/>
                  </a:cubicBezTo>
                  <a:cubicBezTo>
                    <a:pt x="67" y="235"/>
                    <a:pt x="66" y="235"/>
                    <a:pt x="66" y="237"/>
                  </a:cubicBezTo>
                  <a:cubicBezTo>
                    <a:pt x="66" y="238"/>
                    <a:pt x="65" y="241"/>
                    <a:pt x="65" y="241"/>
                  </a:cubicBezTo>
                  <a:cubicBezTo>
                    <a:pt x="63" y="243"/>
                    <a:pt x="63" y="243"/>
                    <a:pt x="63" y="243"/>
                  </a:cubicBezTo>
                  <a:cubicBezTo>
                    <a:pt x="63" y="243"/>
                    <a:pt x="62" y="245"/>
                    <a:pt x="64" y="244"/>
                  </a:cubicBezTo>
                  <a:cubicBezTo>
                    <a:pt x="66" y="243"/>
                    <a:pt x="67" y="242"/>
                    <a:pt x="68" y="241"/>
                  </a:cubicBezTo>
                  <a:cubicBezTo>
                    <a:pt x="68" y="241"/>
                    <a:pt x="70" y="240"/>
                    <a:pt x="70" y="240"/>
                  </a:cubicBezTo>
                  <a:cubicBezTo>
                    <a:pt x="70" y="242"/>
                    <a:pt x="70" y="242"/>
                    <a:pt x="70" y="242"/>
                  </a:cubicBezTo>
                  <a:cubicBezTo>
                    <a:pt x="69" y="246"/>
                    <a:pt x="69" y="246"/>
                    <a:pt x="69" y="246"/>
                  </a:cubicBezTo>
                  <a:cubicBezTo>
                    <a:pt x="68" y="247"/>
                    <a:pt x="68" y="247"/>
                    <a:pt x="68" y="247"/>
                  </a:cubicBezTo>
                  <a:cubicBezTo>
                    <a:pt x="67" y="248"/>
                    <a:pt x="67" y="248"/>
                    <a:pt x="67" y="248"/>
                  </a:cubicBezTo>
                  <a:cubicBezTo>
                    <a:pt x="67" y="248"/>
                    <a:pt x="65" y="252"/>
                    <a:pt x="67" y="252"/>
                  </a:cubicBezTo>
                  <a:cubicBezTo>
                    <a:pt x="69" y="251"/>
                    <a:pt x="68" y="251"/>
                    <a:pt x="70" y="250"/>
                  </a:cubicBezTo>
                  <a:cubicBezTo>
                    <a:pt x="72" y="250"/>
                    <a:pt x="71" y="249"/>
                    <a:pt x="75" y="248"/>
                  </a:cubicBezTo>
                  <a:cubicBezTo>
                    <a:pt x="78" y="248"/>
                    <a:pt x="78" y="246"/>
                    <a:pt x="78" y="245"/>
                  </a:cubicBezTo>
                  <a:cubicBezTo>
                    <a:pt x="78" y="245"/>
                    <a:pt x="78" y="244"/>
                    <a:pt x="78" y="243"/>
                  </a:cubicBezTo>
                  <a:cubicBezTo>
                    <a:pt x="78" y="242"/>
                    <a:pt x="76" y="241"/>
                    <a:pt x="79" y="240"/>
                  </a:cubicBezTo>
                  <a:cubicBezTo>
                    <a:pt x="81" y="240"/>
                    <a:pt x="80" y="241"/>
                    <a:pt x="81" y="240"/>
                  </a:cubicBezTo>
                  <a:cubicBezTo>
                    <a:pt x="82" y="239"/>
                    <a:pt x="82" y="241"/>
                    <a:pt x="82" y="238"/>
                  </a:cubicBezTo>
                  <a:cubicBezTo>
                    <a:pt x="82" y="236"/>
                    <a:pt x="82" y="236"/>
                    <a:pt x="84" y="235"/>
                  </a:cubicBezTo>
                  <a:cubicBezTo>
                    <a:pt x="86" y="233"/>
                    <a:pt x="85" y="234"/>
                    <a:pt x="86" y="233"/>
                  </a:cubicBezTo>
                  <a:cubicBezTo>
                    <a:pt x="87" y="232"/>
                    <a:pt x="86" y="232"/>
                    <a:pt x="87" y="231"/>
                  </a:cubicBezTo>
                  <a:cubicBezTo>
                    <a:pt x="89" y="230"/>
                    <a:pt x="89" y="230"/>
                    <a:pt x="89" y="230"/>
                  </a:cubicBezTo>
                  <a:cubicBezTo>
                    <a:pt x="89" y="229"/>
                    <a:pt x="92" y="227"/>
                    <a:pt x="92" y="227"/>
                  </a:cubicBezTo>
                  <a:cubicBezTo>
                    <a:pt x="92" y="225"/>
                    <a:pt x="92" y="225"/>
                    <a:pt x="92" y="225"/>
                  </a:cubicBezTo>
                  <a:cubicBezTo>
                    <a:pt x="96" y="223"/>
                    <a:pt x="96" y="223"/>
                    <a:pt x="96" y="223"/>
                  </a:cubicBezTo>
                  <a:cubicBezTo>
                    <a:pt x="96" y="223"/>
                    <a:pt x="97" y="222"/>
                    <a:pt x="97" y="223"/>
                  </a:cubicBezTo>
                  <a:cubicBezTo>
                    <a:pt x="96" y="224"/>
                    <a:pt x="95" y="226"/>
                    <a:pt x="95" y="226"/>
                  </a:cubicBezTo>
                  <a:cubicBezTo>
                    <a:pt x="95" y="228"/>
                    <a:pt x="95" y="228"/>
                    <a:pt x="95" y="228"/>
                  </a:cubicBezTo>
                  <a:cubicBezTo>
                    <a:pt x="92" y="230"/>
                    <a:pt x="92" y="230"/>
                    <a:pt x="92" y="230"/>
                  </a:cubicBezTo>
                  <a:cubicBezTo>
                    <a:pt x="92" y="230"/>
                    <a:pt x="94" y="231"/>
                    <a:pt x="93" y="232"/>
                  </a:cubicBezTo>
                  <a:cubicBezTo>
                    <a:pt x="92" y="233"/>
                    <a:pt x="90" y="234"/>
                    <a:pt x="90" y="234"/>
                  </a:cubicBezTo>
                  <a:cubicBezTo>
                    <a:pt x="90" y="236"/>
                    <a:pt x="90" y="236"/>
                    <a:pt x="90" y="236"/>
                  </a:cubicBezTo>
                  <a:cubicBezTo>
                    <a:pt x="91" y="237"/>
                    <a:pt x="91" y="237"/>
                    <a:pt x="91" y="237"/>
                  </a:cubicBezTo>
                  <a:cubicBezTo>
                    <a:pt x="89" y="241"/>
                    <a:pt x="89" y="241"/>
                    <a:pt x="89" y="241"/>
                  </a:cubicBezTo>
                  <a:cubicBezTo>
                    <a:pt x="91" y="243"/>
                    <a:pt x="91" y="243"/>
                    <a:pt x="91" y="243"/>
                  </a:cubicBezTo>
                  <a:cubicBezTo>
                    <a:pt x="92" y="245"/>
                    <a:pt x="92" y="245"/>
                    <a:pt x="92" y="245"/>
                  </a:cubicBezTo>
                  <a:cubicBezTo>
                    <a:pt x="92" y="245"/>
                    <a:pt x="91" y="246"/>
                    <a:pt x="90" y="247"/>
                  </a:cubicBezTo>
                  <a:cubicBezTo>
                    <a:pt x="89" y="247"/>
                    <a:pt x="87" y="250"/>
                    <a:pt x="87" y="250"/>
                  </a:cubicBezTo>
                  <a:cubicBezTo>
                    <a:pt x="85" y="253"/>
                    <a:pt x="85" y="253"/>
                    <a:pt x="85" y="253"/>
                  </a:cubicBezTo>
                  <a:cubicBezTo>
                    <a:pt x="83" y="256"/>
                    <a:pt x="83" y="256"/>
                    <a:pt x="83" y="256"/>
                  </a:cubicBezTo>
                  <a:cubicBezTo>
                    <a:pt x="83" y="259"/>
                    <a:pt x="83" y="259"/>
                    <a:pt x="83" y="259"/>
                  </a:cubicBezTo>
                  <a:cubicBezTo>
                    <a:pt x="82" y="263"/>
                    <a:pt x="82" y="263"/>
                    <a:pt x="82" y="263"/>
                  </a:cubicBezTo>
                  <a:cubicBezTo>
                    <a:pt x="80" y="264"/>
                    <a:pt x="80" y="264"/>
                    <a:pt x="80" y="264"/>
                  </a:cubicBezTo>
                  <a:cubicBezTo>
                    <a:pt x="80" y="264"/>
                    <a:pt x="79" y="267"/>
                    <a:pt x="81" y="267"/>
                  </a:cubicBezTo>
                  <a:cubicBezTo>
                    <a:pt x="83" y="268"/>
                    <a:pt x="83" y="268"/>
                    <a:pt x="84" y="268"/>
                  </a:cubicBezTo>
                  <a:cubicBezTo>
                    <a:pt x="86" y="268"/>
                    <a:pt x="85" y="268"/>
                    <a:pt x="86" y="268"/>
                  </a:cubicBezTo>
                  <a:cubicBezTo>
                    <a:pt x="87" y="268"/>
                    <a:pt x="89" y="268"/>
                    <a:pt x="89" y="266"/>
                  </a:cubicBezTo>
                  <a:cubicBezTo>
                    <a:pt x="89" y="264"/>
                    <a:pt x="89" y="262"/>
                    <a:pt x="89" y="261"/>
                  </a:cubicBezTo>
                  <a:cubicBezTo>
                    <a:pt x="89" y="261"/>
                    <a:pt x="91" y="258"/>
                    <a:pt x="91" y="258"/>
                  </a:cubicBezTo>
                  <a:cubicBezTo>
                    <a:pt x="91" y="254"/>
                    <a:pt x="91" y="254"/>
                    <a:pt x="91" y="254"/>
                  </a:cubicBezTo>
                  <a:cubicBezTo>
                    <a:pt x="91" y="254"/>
                    <a:pt x="91" y="253"/>
                    <a:pt x="93" y="251"/>
                  </a:cubicBezTo>
                  <a:cubicBezTo>
                    <a:pt x="95" y="250"/>
                    <a:pt x="94" y="250"/>
                    <a:pt x="95" y="250"/>
                  </a:cubicBezTo>
                  <a:cubicBezTo>
                    <a:pt x="96" y="249"/>
                    <a:pt x="96" y="248"/>
                    <a:pt x="96" y="247"/>
                  </a:cubicBezTo>
                  <a:cubicBezTo>
                    <a:pt x="97" y="246"/>
                    <a:pt x="97" y="246"/>
                    <a:pt x="97" y="246"/>
                  </a:cubicBezTo>
                  <a:cubicBezTo>
                    <a:pt x="98" y="244"/>
                    <a:pt x="98" y="244"/>
                    <a:pt x="98" y="244"/>
                  </a:cubicBezTo>
                  <a:cubicBezTo>
                    <a:pt x="98" y="236"/>
                    <a:pt x="98" y="236"/>
                    <a:pt x="98" y="236"/>
                  </a:cubicBezTo>
                  <a:cubicBezTo>
                    <a:pt x="98" y="236"/>
                    <a:pt x="98" y="234"/>
                    <a:pt x="99" y="234"/>
                  </a:cubicBezTo>
                  <a:cubicBezTo>
                    <a:pt x="100" y="234"/>
                    <a:pt x="101" y="234"/>
                    <a:pt x="101" y="234"/>
                  </a:cubicBezTo>
                  <a:cubicBezTo>
                    <a:pt x="101" y="234"/>
                    <a:pt x="101" y="235"/>
                    <a:pt x="101" y="237"/>
                  </a:cubicBezTo>
                  <a:cubicBezTo>
                    <a:pt x="100" y="239"/>
                    <a:pt x="101" y="242"/>
                    <a:pt x="101" y="242"/>
                  </a:cubicBezTo>
                  <a:cubicBezTo>
                    <a:pt x="108" y="248"/>
                    <a:pt x="108" y="248"/>
                    <a:pt x="108" y="248"/>
                  </a:cubicBezTo>
                  <a:cubicBezTo>
                    <a:pt x="108" y="248"/>
                    <a:pt x="111" y="253"/>
                    <a:pt x="111" y="254"/>
                  </a:cubicBezTo>
                  <a:cubicBezTo>
                    <a:pt x="111" y="254"/>
                    <a:pt x="116" y="258"/>
                    <a:pt x="116" y="258"/>
                  </a:cubicBezTo>
                  <a:cubicBezTo>
                    <a:pt x="116" y="258"/>
                    <a:pt x="117" y="259"/>
                    <a:pt x="116" y="260"/>
                  </a:cubicBezTo>
                  <a:cubicBezTo>
                    <a:pt x="116" y="261"/>
                    <a:pt x="117" y="262"/>
                    <a:pt x="117" y="263"/>
                  </a:cubicBezTo>
                  <a:cubicBezTo>
                    <a:pt x="116" y="264"/>
                    <a:pt x="115" y="267"/>
                    <a:pt x="115" y="267"/>
                  </a:cubicBezTo>
                  <a:cubicBezTo>
                    <a:pt x="113" y="268"/>
                    <a:pt x="113" y="268"/>
                    <a:pt x="113" y="268"/>
                  </a:cubicBezTo>
                  <a:cubicBezTo>
                    <a:pt x="110" y="271"/>
                    <a:pt x="110" y="271"/>
                    <a:pt x="110" y="271"/>
                  </a:cubicBezTo>
                  <a:cubicBezTo>
                    <a:pt x="109" y="275"/>
                    <a:pt x="109" y="275"/>
                    <a:pt x="109" y="275"/>
                  </a:cubicBezTo>
                  <a:cubicBezTo>
                    <a:pt x="107" y="278"/>
                    <a:pt x="107" y="278"/>
                    <a:pt x="107" y="278"/>
                  </a:cubicBezTo>
                  <a:cubicBezTo>
                    <a:pt x="103" y="280"/>
                    <a:pt x="103" y="280"/>
                    <a:pt x="103" y="280"/>
                  </a:cubicBezTo>
                  <a:cubicBezTo>
                    <a:pt x="98" y="285"/>
                    <a:pt x="98" y="285"/>
                    <a:pt x="98" y="285"/>
                  </a:cubicBezTo>
                  <a:cubicBezTo>
                    <a:pt x="96" y="289"/>
                    <a:pt x="96" y="289"/>
                    <a:pt x="96" y="289"/>
                  </a:cubicBezTo>
                  <a:cubicBezTo>
                    <a:pt x="93" y="293"/>
                    <a:pt x="93" y="293"/>
                    <a:pt x="93" y="293"/>
                  </a:cubicBezTo>
                  <a:cubicBezTo>
                    <a:pt x="93" y="296"/>
                    <a:pt x="93" y="296"/>
                    <a:pt x="93" y="296"/>
                  </a:cubicBezTo>
                  <a:cubicBezTo>
                    <a:pt x="93" y="296"/>
                    <a:pt x="95" y="300"/>
                    <a:pt x="96" y="300"/>
                  </a:cubicBezTo>
                  <a:cubicBezTo>
                    <a:pt x="96" y="300"/>
                    <a:pt x="97" y="301"/>
                    <a:pt x="97" y="301"/>
                  </a:cubicBezTo>
                  <a:cubicBezTo>
                    <a:pt x="98" y="306"/>
                    <a:pt x="98" y="306"/>
                    <a:pt x="98" y="306"/>
                  </a:cubicBezTo>
                  <a:cubicBezTo>
                    <a:pt x="98" y="306"/>
                    <a:pt x="98" y="309"/>
                    <a:pt x="99" y="309"/>
                  </a:cubicBezTo>
                  <a:cubicBezTo>
                    <a:pt x="100" y="308"/>
                    <a:pt x="101" y="305"/>
                    <a:pt x="101" y="305"/>
                  </a:cubicBezTo>
                  <a:cubicBezTo>
                    <a:pt x="101" y="305"/>
                    <a:pt x="99" y="303"/>
                    <a:pt x="99" y="301"/>
                  </a:cubicBezTo>
                  <a:cubicBezTo>
                    <a:pt x="99" y="299"/>
                    <a:pt x="101" y="296"/>
                    <a:pt x="101" y="296"/>
                  </a:cubicBezTo>
                  <a:cubicBezTo>
                    <a:pt x="103" y="295"/>
                    <a:pt x="103" y="295"/>
                    <a:pt x="103" y="295"/>
                  </a:cubicBezTo>
                  <a:cubicBezTo>
                    <a:pt x="103" y="295"/>
                    <a:pt x="102" y="295"/>
                    <a:pt x="103" y="296"/>
                  </a:cubicBezTo>
                  <a:cubicBezTo>
                    <a:pt x="104" y="298"/>
                    <a:pt x="104" y="297"/>
                    <a:pt x="105" y="298"/>
                  </a:cubicBezTo>
                  <a:cubicBezTo>
                    <a:pt x="105" y="299"/>
                    <a:pt x="108" y="302"/>
                    <a:pt x="108" y="302"/>
                  </a:cubicBezTo>
                  <a:cubicBezTo>
                    <a:pt x="108" y="302"/>
                    <a:pt x="111" y="305"/>
                    <a:pt x="112" y="306"/>
                  </a:cubicBezTo>
                  <a:cubicBezTo>
                    <a:pt x="113" y="307"/>
                    <a:pt x="114" y="309"/>
                    <a:pt x="115" y="309"/>
                  </a:cubicBezTo>
                  <a:cubicBezTo>
                    <a:pt x="116" y="308"/>
                    <a:pt x="117" y="309"/>
                    <a:pt x="117" y="307"/>
                  </a:cubicBezTo>
                  <a:cubicBezTo>
                    <a:pt x="117" y="305"/>
                    <a:pt x="118" y="305"/>
                    <a:pt x="118" y="303"/>
                  </a:cubicBezTo>
                  <a:cubicBezTo>
                    <a:pt x="117" y="302"/>
                    <a:pt x="117" y="299"/>
                    <a:pt x="117" y="299"/>
                  </a:cubicBezTo>
                  <a:cubicBezTo>
                    <a:pt x="117" y="299"/>
                    <a:pt x="117" y="298"/>
                    <a:pt x="118" y="298"/>
                  </a:cubicBezTo>
                  <a:cubicBezTo>
                    <a:pt x="120" y="298"/>
                    <a:pt x="120" y="300"/>
                    <a:pt x="120" y="300"/>
                  </a:cubicBezTo>
                  <a:cubicBezTo>
                    <a:pt x="120" y="300"/>
                    <a:pt x="121" y="303"/>
                    <a:pt x="122" y="304"/>
                  </a:cubicBezTo>
                  <a:cubicBezTo>
                    <a:pt x="123" y="304"/>
                    <a:pt x="124" y="304"/>
                    <a:pt x="125" y="305"/>
                  </a:cubicBezTo>
                  <a:cubicBezTo>
                    <a:pt x="126" y="307"/>
                    <a:pt x="131" y="308"/>
                    <a:pt x="131" y="308"/>
                  </a:cubicBezTo>
                  <a:cubicBezTo>
                    <a:pt x="131" y="308"/>
                    <a:pt x="132" y="307"/>
                    <a:pt x="133" y="306"/>
                  </a:cubicBezTo>
                  <a:cubicBezTo>
                    <a:pt x="133" y="305"/>
                    <a:pt x="135" y="305"/>
                    <a:pt x="135" y="305"/>
                  </a:cubicBezTo>
                  <a:cubicBezTo>
                    <a:pt x="135" y="305"/>
                    <a:pt x="134" y="303"/>
                    <a:pt x="137" y="304"/>
                  </a:cubicBezTo>
                  <a:cubicBezTo>
                    <a:pt x="139" y="304"/>
                    <a:pt x="140" y="305"/>
                    <a:pt x="140" y="304"/>
                  </a:cubicBezTo>
                  <a:cubicBezTo>
                    <a:pt x="141" y="303"/>
                    <a:pt x="143" y="299"/>
                    <a:pt x="143" y="299"/>
                  </a:cubicBezTo>
                  <a:cubicBezTo>
                    <a:pt x="143" y="299"/>
                    <a:pt x="142" y="296"/>
                    <a:pt x="145" y="297"/>
                  </a:cubicBezTo>
                  <a:cubicBezTo>
                    <a:pt x="147" y="299"/>
                    <a:pt x="158" y="301"/>
                    <a:pt x="158" y="301"/>
                  </a:cubicBezTo>
                  <a:cubicBezTo>
                    <a:pt x="157" y="303"/>
                    <a:pt x="157" y="303"/>
                    <a:pt x="157" y="303"/>
                  </a:cubicBezTo>
                  <a:cubicBezTo>
                    <a:pt x="153" y="302"/>
                    <a:pt x="153" y="302"/>
                    <a:pt x="153" y="302"/>
                  </a:cubicBezTo>
                  <a:cubicBezTo>
                    <a:pt x="150" y="303"/>
                    <a:pt x="150" y="303"/>
                    <a:pt x="150" y="303"/>
                  </a:cubicBezTo>
                  <a:cubicBezTo>
                    <a:pt x="150" y="303"/>
                    <a:pt x="149" y="303"/>
                    <a:pt x="148" y="305"/>
                  </a:cubicBezTo>
                  <a:cubicBezTo>
                    <a:pt x="148" y="306"/>
                    <a:pt x="148" y="307"/>
                    <a:pt x="147" y="308"/>
                  </a:cubicBezTo>
                  <a:cubicBezTo>
                    <a:pt x="147" y="309"/>
                    <a:pt x="146" y="310"/>
                    <a:pt x="145" y="310"/>
                  </a:cubicBezTo>
                  <a:cubicBezTo>
                    <a:pt x="145" y="311"/>
                    <a:pt x="141" y="314"/>
                    <a:pt x="141" y="314"/>
                  </a:cubicBezTo>
                  <a:cubicBezTo>
                    <a:pt x="139" y="317"/>
                    <a:pt x="139" y="317"/>
                    <a:pt x="139" y="317"/>
                  </a:cubicBezTo>
                  <a:cubicBezTo>
                    <a:pt x="137" y="322"/>
                    <a:pt x="137" y="322"/>
                    <a:pt x="137" y="322"/>
                  </a:cubicBezTo>
                  <a:cubicBezTo>
                    <a:pt x="137" y="322"/>
                    <a:pt x="137" y="326"/>
                    <a:pt x="138" y="326"/>
                  </a:cubicBezTo>
                  <a:cubicBezTo>
                    <a:pt x="139" y="327"/>
                    <a:pt x="141" y="330"/>
                    <a:pt x="141" y="330"/>
                  </a:cubicBezTo>
                  <a:cubicBezTo>
                    <a:pt x="141" y="330"/>
                    <a:pt x="141" y="332"/>
                    <a:pt x="141" y="333"/>
                  </a:cubicBezTo>
                  <a:cubicBezTo>
                    <a:pt x="141" y="334"/>
                    <a:pt x="141" y="335"/>
                    <a:pt x="142" y="337"/>
                  </a:cubicBezTo>
                  <a:cubicBezTo>
                    <a:pt x="143" y="338"/>
                    <a:pt x="144" y="342"/>
                    <a:pt x="144" y="342"/>
                  </a:cubicBezTo>
                  <a:cubicBezTo>
                    <a:pt x="145" y="342"/>
                    <a:pt x="145" y="342"/>
                    <a:pt x="145" y="342"/>
                  </a:cubicBezTo>
                  <a:cubicBezTo>
                    <a:pt x="145" y="345"/>
                    <a:pt x="145" y="345"/>
                    <a:pt x="145" y="345"/>
                  </a:cubicBezTo>
                  <a:cubicBezTo>
                    <a:pt x="145" y="345"/>
                    <a:pt x="145" y="348"/>
                    <a:pt x="146" y="348"/>
                  </a:cubicBezTo>
                  <a:cubicBezTo>
                    <a:pt x="148" y="348"/>
                    <a:pt x="151" y="346"/>
                    <a:pt x="151" y="346"/>
                  </a:cubicBezTo>
                  <a:cubicBezTo>
                    <a:pt x="159" y="344"/>
                    <a:pt x="159" y="344"/>
                    <a:pt x="159" y="344"/>
                  </a:cubicBezTo>
                  <a:cubicBezTo>
                    <a:pt x="159" y="344"/>
                    <a:pt x="158" y="348"/>
                    <a:pt x="158" y="349"/>
                  </a:cubicBezTo>
                  <a:cubicBezTo>
                    <a:pt x="158" y="350"/>
                    <a:pt x="156" y="350"/>
                    <a:pt x="155" y="351"/>
                  </a:cubicBezTo>
                  <a:cubicBezTo>
                    <a:pt x="155" y="352"/>
                    <a:pt x="155" y="353"/>
                    <a:pt x="155" y="353"/>
                  </a:cubicBezTo>
                  <a:cubicBezTo>
                    <a:pt x="155" y="353"/>
                    <a:pt x="154" y="356"/>
                    <a:pt x="153" y="356"/>
                  </a:cubicBezTo>
                  <a:cubicBezTo>
                    <a:pt x="151" y="356"/>
                    <a:pt x="149" y="357"/>
                    <a:pt x="149" y="357"/>
                  </a:cubicBezTo>
                  <a:cubicBezTo>
                    <a:pt x="149" y="357"/>
                    <a:pt x="148" y="355"/>
                    <a:pt x="148" y="358"/>
                  </a:cubicBezTo>
                  <a:cubicBezTo>
                    <a:pt x="147" y="360"/>
                    <a:pt x="146" y="362"/>
                    <a:pt x="146" y="363"/>
                  </a:cubicBezTo>
                  <a:cubicBezTo>
                    <a:pt x="146" y="364"/>
                    <a:pt x="144" y="365"/>
                    <a:pt x="147" y="366"/>
                  </a:cubicBezTo>
                  <a:cubicBezTo>
                    <a:pt x="149" y="366"/>
                    <a:pt x="149" y="369"/>
                    <a:pt x="149" y="369"/>
                  </a:cubicBezTo>
                  <a:cubicBezTo>
                    <a:pt x="149" y="369"/>
                    <a:pt x="147" y="371"/>
                    <a:pt x="146" y="372"/>
                  </a:cubicBezTo>
                  <a:cubicBezTo>
                    <a:pt x="145" y="373"/>
                    <a:pt x="144" y="372"/>
                    <a:pt x="144" y="373"/>
                  </a:cubicBezTo>
                  <a:cubicBezTo>
                    <a:pt x="144" y="374"/>
                    <a:pt x="146" y="379"/>
                    <a:pt x="146" y="379"/>
                  </a:cubicBezTo>
                  <a:cubicBezTo>
                    <a:pt x="146" y="379"/>
                    <a:pt x="146" y="382"/>
                    <a:pt x="144" y="382"/>
                  </a:cubicBezTo>
                  <a:cubicBezTo>
                    <a:pt x="142" y="382"/>
                    <a:pt x="142" y="382"/>
                    <a:pt x="141" y="382"/>
                  </a:cubicBezTo>
                  <a:cubicBezTo>
                    <a:pt x="140" y="382"/>
                    <a:pt x="139" y="382"/>
                    <a:pt x="139" y="382"/>
                  </a:cubicBezTo>
                  <a:cubicBezTo>
                    <a:pt x="139" y="382"/>
                    <a:pt x="140" y="383"/>
                    <a:pt x="140" y="385"/>
                  </a:cubicBezTo>
                  <a:cubicBezTo>
                    <a:pt x="140" y="387"/>
                    <a:pt x="140" y="389"/>
                    <a:pt x="140" y="389"/>
                  </a:cubicBezTo>
                  <a:cubicBezTo>
                    <a:pt x="137" y="388"/>
                    <a:pt x="137" y="388"/>
                    <a:pt x="137" y="388"/>
                  </a:cubicBezTo>
                  <a:cubicBezTo>
                    <a:pt x="134" y="385"/>
                    <a:pt x="134" y="385"/>
                    <a:pt x="134" y="385"/>
                  </a:cubicBezTo>
                  <a:cubicBezTo>
                    <a:pt x="134" y="385"/>
                    <a:pt x="131" y="385"/>
                    <a:pt x="130" y="385"/>
                  </a:cubicBezTo>
                  <a:cubicBezTo>
                    <a:pt x="129" y="386"/>
                    <a:pt x="126" y="386"/>
                    <a:pt x="126" y="386"/>
                  </a:cubicBezTo>
                  <a:cubicBezTo>
                    <a:pt x="126" y="386"/>
                    <a:pt x="121" y="384"/>
                    <a:pt x="120" y="383"/>
                  </a:cubicBezTo>
                  <a:cubicBezTo>
                    <a:pt x="120" y="382"/>
                    <a:pt x="120" y="382"/>
                    <a:pt x="119" y="383"/>
                  </a:cubicBezTo>
                  <a:cubicBezTo>
                    <a:pt x="119" y="383"/>
                    <a:pt x="120" y="383"/>
                    <a:pt x="119" y="383"/>
                  </a:cubicBezTo>
                  <a:cubicBezTo>
                    <a:pt x="118" y="384"/>
                    <a:pt x="120" y="384"/>
                    <a:pt x="116" y="384"/>
                  </a:cubicBezTo>
                  <a:cubicBezTo>
                    <a:pt x="112" y="385"/>
                    <a:pt x="108" y="386"/>
                    <a:pt x="108" y="386"/>
                  </a:cubicBezTo>
                  <a:cubicBezTo>
                    <a:pt x="108" y="386"/>
                    <a:pt x="111" y="383"/>
                    <a:pt x="110" y="382"/>
                  </a:cubicBezTo>
                  <a:cubicBezTo>
                    <a:pt x="109" y="381"/>
                    <a:pt x="110" y="382"/>
                    <a:pt x="108" y="381"/>
                  </a:cubicBezTo>
                  <a:cubicBezTo>
                    <a:pt x="107" y="380"/>
                    <a:pt x="105" y="378"/>
                    <a:pt x="105" y="377"/>
                  </a:cubicBezTo>
                  <a:cubicBezTo>
                    <a:pt x="105" y="376"/>
                    <a:pt x="105" y="374"/>
                    <a:pt x="103" y="374"/>
                  </a:cubicBezTo>
                  <a:cubicBezTo>
                    <a:pt x="102" y="374"/>
                    <a:pt x="101" y="372"/>
                    <a:pt x="99" y="374"/>
                  </a:cubicBezTo>
                  <a:cubicBezTo>
                    <a:pt x="98" y="375"/>
                    <a:pt x="97" y="375"/>
                    <a:pt x="97" y="376"/>
                  </a:cubicBezTo>
                  <a:cubicBezTo>
                    <a:pt x="96" y="377"/>
                    <a:pt x="92" y="378"/>
                    <a:pt x="92" y="378"/>
                  </a:cubicBezTo>
                  <a:cubicBezTo>
                    <a:pt x="92" y="378"/>
                    <a:pt x="95" y="382"/>
                    <a:pt x="95" y="383"/>
                  </a:cubicBezTo>
                  <a:cubicBezTo>
                    <a:pt x="95" y="384"/>
                    <a:pt x="97" y="388"/>
                    <a:pt x="97" y="388"/>
                  </a:cubicBezTo>
                  <a:cubicBezTo>
                    <a:pt x="104" y="388"/>
                    <a:pt x="104" y="388"/>
                    <a:pt x="104" y="388"/>
                  </a:cubicBezTo>
                  <a:cubicBezTo>
                    <a:pt x="104" y="388"/>
                    <a:pt x="99" y="390"/>
                    <a:pt x="99" y="392"/>
                  </a:cubicBezTo>
                  <a:cubicBezTo>
                    <a:pt x="98" y="393"/>
                    <a:pt x="98" y="394"/>
                    <a:pt x="97" y="395"/>
                  </a:cubicBezTo>
                  <a:cubicBezTo>
                    <a:pt x="96" y="396"/>
                    <a:pt x="96" y="397"/>
                    <a:pt x="94" y="398"/>
                  </a:cubicBezTo>
                  <a:cubicBezTo>
                    <a:pt x="91" y="398"/>
                    <a:pt x="88" y="399"/>
                    <a:pt x="86" y="400"/>
                  </a:cubicBezTo>
                  <a:cubicBezTo>
                    <a:pt x="85" y="401"/>
                    <a:pt x="84" y="401"/>
                    <a:pt x="84" y="402"/>
                  </a:cubicBezTo>
                  <a:cubicBezTo>
                    <a:pt x="84" y="404"/>
                    <a:pt x="78" y="403"/>
                    <a:pt x="84" y="405"/>
                  </a:cubicBezTo>
                  <a:cubicBezTo>
                    <a:pt x="90" y="406"/>
                    <a:pt x="91" y="407"/>
                    <a:pt x="91" y="407"/>
                  </a:cubicBezTo>
                  <a:cubicBezTo>
                    <a:pt x="91" y="407"/>
                    <a:pt x="94" y="404"/>
                    <a:pt x="95" y="403"/>
                  </a:cubicBezTo>
                  <a:cubicBezTo>
                    <a:pt x="97" y="401"/>
                    <a:pt x="97" y="401"/>
                    <a:pt x="101" y="401"/>
                  </a:cubicBezTo>
                  <a:cubicBezTo>
                    <a:pt x="105" y="402"/>
                    <a:pt x="105" y="401"/>
                    <a:pt x="105" y="402"/>
                  </a:cubicBezTo>
                  <a:cubicBezTo>
                    <a:pt x="105" y="404"/>
                    <a:pt x="105" y="405"/>
                    <a:pt x="105" y="407"/>
                  </a:cubicBezTo>
                  <a:cubicBezTo>
                    <a:pt x="104" y="409"/>
                    <a:pt x="102" y="410"/>
                    <a:pt x="104" y="413"/>
                  </a:cubicBezTo>
                  <a:cubicBezTo>
                    <a:pt x="106" y="415"/>
                    <a:pt x="103" y="417"/>
                    <a:pt x="103" y="418"/>
                  </a:cubicBezTo>
                  <a:cubicBezTo>
                    <a:pt x="103" y="418"/>
                    <a:pt x="101" y="421"/>
                    <a:pt x="102" y="421"/>
                  </a:cubicBezTo>
                  <a:cubicBezTo>
                    <a:pt x="103" y="422"/>
                    <a:pt x="103" y="422"/>
                    <a:pt x="103" y="422"/>
                  </a:cubicBezTo>
                  <a:cubicBezTo>
                    <a:pt x="103" y="422"/>
                    <a:pt x="101" y="427"/>
                    <a:pt x="101" y="428"/>
                  </a:cubicBezTo>
                  <a:cubicBezTo>
                    <a:pt x="101" y="428"/>
                    <a:pt x="98" y="434"/>
                    <a:pt x="97" y="434"/>
                  </a:cubicBezTo>
                  <a:cubicBezTo>
                    <a:pt x="96" y="435"/>
                    <a:pt x="98" y="435"/>
                    <a:pt x="92" y="437"/>
                  </a:cubicBezTo>
                  <a:cubicBezTo>
                    <a:pt x="86" y="438"/>
                    <a:pt x="83" y="439"/>
                    <a:pt x="83" y="439"/>
                  </a:cubicBezTo>
                  <a:cubicBezTo>
                    <a:pt x="78" y="441"/>
                    <a:pt x="78" y="441"/>
                    <a:pt x="78" y="441"/>
                  </a:cubicBezTo>
                  <a:cubicBezTo>
                    <a:pt x="74" y="444"/>
                    <a:pt x="74" y="444"/>
                    <a:pt x="74" y="444"/>
                  </a:cubicBezTo>
                  <a:cubicBezTo>
                    <a:pt x="71" y="444"/>
                    <a:pt x="71" y="444"/>
                    <a:pt x="71" y="444"/>
                  </a:cubicBezTo>
                  <a:cubicBezTo>
                    <a:pt x="66" y="443"/>
                    <a:pt x="66" y="443"/>
                    <a:pt x="66" y="443"/>
                  </a:cubicBezTo>
                  <a:cubicBezTo>
                    <a:pt x="66" y="443"/>
                    <a:pt x="61" y="446"/>
                    <a:pt x="61" y="447"/>
                  </a:cubicBezTo>
                  <a:cubicBezTo>
                    <a:pt x="61" y="447"/>
                    <a:pt x="58" y="448"/>
                    <a:pt x="57" y="449"/>
                  </a:cubicBezTo>
                  <a:cubicBezTo>
                    <a:pt x="57" y="450"/>
                    <a:pt x="62" y="452"/>
                    <a:pt x="62" y="452"/>
                  </a:cubicBezTo>
                  <a:cubicBezTo>
                    <a:pt x="63" y="455"/>
                    <a:pt x="63" y="455"/>
                    <a:pt x="63" y="455"/>
                  </a:cubicBezTo>
                  <a:cubicBezTo>
                    <a:pt x="61" y="455"/>
                    <a:pt x="61" y="455"/>
                    <a:pt x="61" y="455"/>
                  </a:cubicBezTo>
                  <a:cubicBezTo>
                    <a:pt x="57" y="456"/>
                    <a:pt x="57" y="456"/>
                    <a:pt x="57" y="456"/>
                  </a:cubicBezTo>
                  <a:cubicBezTo>
                    <a:pt x="57" y="458"/>
                    <a:pt x="57" y="458"/>
                    <a:pt x="57" y="458"/>
                  </a:cubicBezTo>
                  <a:cubicBezTo>
                    <a:pt x="59" y="459"/>
                    <a:pt x="59" y="459"/>
                    <a:pt x="59" y="459"/>
                  </a:cubicBezTo>
                  <a:cubicBezTo>
                    <a:pt x="59" y="459"/>
                    <a:pt x="60" y="460"/>
                    <a:pt x="61" y="460"/>
                  </a:cubicBezTo>
                  <a:cubicBezTo>
                    <a:pt x="63" y="460"/>
                    <a:pt x="67" y="458"/>
                    <a:pt x="67" y="458"/>
                  </a:cubicBezTo>
                  <a:cubicBezTo>
                    <a:pt x="62" y="461"/>
                    <a:pt x="62" y="461"/>
                    <a:pt x="62" y="461"/>
                  </a:cubicBezTo>
                  <a:cubicBezTo>
                    <a:pt x="61" y="464"/>
                    <a:pt x="61" y="464"/>
                    <a:pt x="61" y="464"/>
                  </a:cubicBezTo>
                  <a:cubicBezTo>
                    <a:pt x="61" y="464"/>
                    <a:pt x="60" y="466"/>
                    <a:pt x="62" y="466"/>
                  </a:cubicBezTo>
                  <a:cubicBezTo>
                    <a:pt x="64" y="466"/>
                    <a:pt x="66" y="466"/>
                    <a:pt x="66" y="466"/>
                  </a:cubicBezTo>
                  <a:cubicBezTo>
                    <a:pt x="66" y="466"/>
                    <a:pt x="67" y="464"/>
                    <a:pt x="69" y="464"/>
                  </a:cubicBezTo>
                  <a:cubicBezTo>
                    <a:pt x="72" y="465"/>
                    <a:pt x="72" y="465"/>
                    <a:pt x="72" y="465"/>
                  </a:cubicBezTo>
                  <a:cubicBezTo>
                    <a:pt x="72" y="465"/>
                    <a:pt x="73" y="462"/>
                    <a:pt x="74" y="462"/>
                  </a:cubicBezTo>
                  <a:cubicBezTo>
                    <a:pt x="74" y="462"/>
                    <a:pt x="73" y="462"/>
                    <a:pt x="76" y="462"/>
                  </a:cubicBezTo>
                  <a:cubicBezTo>
                    <a:pt x="78" y="463"/>
                    <a:pt x="85" y="462"/>
                    <a:pt x="85" y="462"/>
                  </a:cubicBezTo>
                  <a:cubicBezTo>
                    <a:pt x="85" y="462"/>
                    <a:pt x="86" y="462"/>
                    <a:pt x="86" y="463"/>
                  </a:cubicBezTo>
                  <a:cubicBezTo>
                    <a:pt x="86" y="465"/>
                    <a:pt x="88" y="465"/>
                    <a:pt x="89" y="467"/>
                  </a:cubicBezTo>
                  <a:cubicBezTo>
                    <a:pt x="91" y="468"/>
                    <a:pt x="95" y="469"/>
                    <a:pt x="95" y="469"/>
                  </a:cubicBezTo>
                  <a:cubicBezTo>
                    <a:pt x="92" y="470"/>
                    <a:pt x="92" y="470"/>
                    <a:pt x="92" y="470"/>
                  </a:cubicBezTo>
                  <a:cubicBezTo>
                    <a:pt x="88" y="469"/>
                    <a:pt x="88" y="469"/>
                    <a:pt x="88" y="469"/>
                  </a:cubicBezTo>
                  <a:cubicBezTo>
                    <a:pt x="88" y="469"/>
                    <a:pt x="86" y="468"/>
                    <a:pt x="86" y="469"/>
                  </a:cubicBezTo>
                  <a:cubicBezTo>
                    <a:pt x="86" y="471"/>
                    <a:pt x="85" y="474"/>
                    <a:pt x="85" y="474"/>
                  </a:cubicBezTo>
                  <a:cubicBezTo>
                    <a:pt x="86" y="474"/>
                    <a:pt x="91" y="475"/>
                    <a:pt x="91" y="475"/>
                  </a:cubicBezTo>
                  <a:cubicBezTo>
                    <a:pt x="96" y="475"/>
                    <a:pt x="96" y="475"/>
                    <a:pt x="96" y="475"/>
                  </a:cubicBezTo>
                  <a:cubicBezTo>
                    <a:pt x="98" y="474"/>
                    <a:pt x="98" y="474"/>
                    <a:pt x="98" y="474"/>
                  </a:cubicBezTo>
                  <a:cubicBezTo>
                    <a:pt x="101" y="472"/>
                    <a:pt x="101" y="472"/>
                    <a:pt x="101" y="472"/>
                  </a:cubicBezTo>
                  <a:cubicBezTo>
                    <a:pt x="101" y="472"/>
                    <a:pt x="102" y="474"/>
                    <a:pt x="101" y="474"/>
                  </a:cubicBezTo>
                  <a:cubicBezTo>
                    <a:pt x="101" y="475"/>
                    <a:pt x="102" y="477"/>
                    <a:pt x="102" y="477"/>
                  </a:cubicBezTo>
                  <a:cubicBezTo>
                    <a:pt x="102" y="477"/>
                    <a:pt x="102" y="480"/>
                    <a:pt x="103" y="480"/>
                  </a:cubicBezTo>
                  <a:cubicBezTo>
                    <a:pt x="104" y="480"/>
                    <a:pt x="106" y="483"/>
                    <a:pt x="106" y="483"/>
                  </a:cubicBezTo>
                  <a:cubicBezTo>
                    <a:pt x="108" y="486"/>
                    <a:pt x="108" y="486"/>
                    <a:pt x="108" y="486"/>
                  </a:cubicBezTo>
                  <a:cubicBezTo>
                    <a:pt x="112" y="487"/>
                    <a:pt x="112" y="487"/>
                    <a:pt x="112" y="487"/>
                  </a:cubicBezTo>
                  <a:cubicBezTo>
                    <a:pt x="112" y="487"/>
                    <a:pt x="115" y="487"/>
                    <a:pt x="116" y="487"/>
                  </a:cubicBezTo>
                  <a:cubicBezTo>
                    <a:pt x="117" y="488"/>
                    <a:pt x="119" y="489"/>
                    <a:pt x="119" y="488"/>
                  </a:cubicBezTo>
                  <a:cubicBezTo>
                    <a:pt x="120" y="487"/>
                    <a:pt x="122" y="485"/>
                    <a:pt x="122" y="485"/>
                  </a:cubicBezTo>
                  <a:cubicBezTo>
                    <a:pt x="126" y="482"/>
                    <a:pt x="126" y="482"/>
                    <a:pt x="126" y="482"/>
                  </a:cubicBezTo>
                  <a:cubicBezTo>
                    <a:pt x="126" y="482"/>
                    <a:pt x="128" y="482"/>
                    <a:pt x="130" y="482"/>
                  </a:cubicBezTo>
                  <a:cubicBezTo>
                    <a:pt x="131" y="482"/>
                    <a:pt x="138" y="481"/>
                    <a:pt x="138" y="481"/>
                  </a:cubicBezTo>
                  <a:cubicBezTo>
                    <a:pt x="138" y="481"/>
                    <a:pt x="139" y="479"/>
                    <a:pt x="141" y="478"/>
                  </a:cubicBezTo>
                  <a:cubicBezTo>
                    <a:pt x="142" y="477"/>
                    <a:pt x="146" y="475"/>
                    <a:pt x="146" y="475"/>
                  </a:cubicBezTo>
                  <a:cubicBezTo>
                    <a:pt x="153" y="473"/>
                    <a:pt x="153" y="473"/>
                    <a:pt x="153" y="473"/>
                  </a:cubicBezTo>
                  <a:cubicBezTo>
                    <a:pt x="147" y="475"/>
                    <a:pt x="147" y="475"/>
                    <a:pt x="147" y="475"/>
                  </a:cubicBezTo>
                  <a:cubicBezTo>
                    <a:pt x="145" y="477"/>
                    <a:pt x="145" y="477"/>
                    <a:pt x="145" y="477"/>
                  </a:cubicBezTo>
                  <a:cubicBezTo>
                    <a:pt x="141" y="480"/>
                    <a:pt x="141" y="480"/>
                    <a:pt x="141" y="480"/>
                  </a:cubicBezTo>
                  <a:cubicBezTo>
                    <a:pt x="139" y="482"/>
                    <a:pt x="139" y="482"/>
                    <a:pt x="139" y="482"/>
                  </a:cubicBezTo>
                  <a:cubicBezTo>
                    <a:pt x="139" y="482"/>
                    <a:pt x="137" y="483"/>
                    <a:pt x="136" y="484"/>
                  </a:cubicBezTo>
                  <a:cubicBezTo>
                    <a:pt x="136" y="484"/>
                    <a:pt x="133" y="489"/>
                    <a:pt x="133" y="489"/>
                  </a:cubicBezTo>
                  <a:cubicBezTo>
                    <a:pt x="130" y="490"/>
                    <a:pt x="130" y="490"/>
                    <a:pt x="130" y="490"/>
                  </a:cubicBezTo>
                  <a:cubicBezTo>
                    <a:pt x="130" y="490"/>
                    <a:pt x="127" y="492"/>
                    <a:pt x="126" y="494"/>
                  </a:cubicBezTo>
                  <a:cubicBezTo>
                    <a:pt x="125" y="495"/>
                    <a:pt x="124" y="496"/>
                    <a:pt x="124" y="496"/>
                  </a:cubicBezTo>
                  <a:cubicBezTo>
                    <a:pt x="124" y="496"/>
                    <a:pt x="125" y="498"/>
                    <a:pt x="120" y="498"/>
                  </a:cubicBezTo>
                  <a:cubicBezTo>
                    <a:pt x="115" y="497"/>
                    <a:pt x="111" y="496"/>
                    <a:pt x="111" y="496"/>
                  </a:cubicBezTo>
                  <a:cubicBezTo>
                    <a:pt x="111" y="496"/>
                    <a:pt x="106" y="495"/>
                    <a:pt x="105" y="495"/>
                  </a:cubicBezTo>
                  <a:cubicBezTo>
                    <a:pt x="104" y="494"/>
                    <a:pt x="104" y="494"/>
                    <a:pt x="101" y="494"/>
                  </a:cubicBezTo>
                  <a:cubicBezTo>
                    <a:pt x="99" y="494"/>
                    <a:pt x="89" y="491"/>
                    <a:pt x="89" y="491"/>
                  </a:cubicBezTo>
                  <a:cubicBezTo>
                    <a:pt x="89" y="491"/>
                    <a:pt x="87" y="491"/>
                    <a:pt x="86" y="492"/>
                  </a:cubicBezTo>
                  <a:cubicBezTo>
                    <a:pt x="85" y="493"/>
                    <a:pt x="83" y="493"/>
                    <a:pt x="83" y="494"/>
                  </a:cubicBezTo>
                  <a:cubicBezTo>
                    <a:pt x="83" y="496"/>
                    <a:pt x="83" y="497"/>
                    <a:pt x="83" y="497"/>
                  </a:cubicBezTo>
                  <a:cubicBezTo>
                    <a:pt x="82" y="500"/>
                    <a:pt x="82" y="500"/>
                    <a:pt x="82" y="500"/>
                  </a:cubicBezTo>
                  <a:cubicBezTo>
                    <a:pt x="78" y="501"/>
                    <a:pt x="78" y="501"/>
                    <a:pt x="78" y="501"/>
                  </a:cubicBezTo>
                  <a:cubicBezTo>
                    <a:pt x="73" y="501"/>
                    <a:pt x="73" y="501"/>
                    <a:pt x="73" y="501"/>
                  </a:cubicBezTo>
                  <a:close/>
                  <a:moveTo>
                    <a:pt x="43" y="266"/>
                  </a:moveTo>
                  <a:cubicBezTo>
                    <a:pt x="43" y="266"/>
                    <a:pt x="43" y="266"/>
                    <a:pt x="43" y="266"/>
                  </a:cubicBezTo>
                  <a:cubicBezTo>
                    <a:pt x="44" y="266"/>
                    <a:pt x="50" y="266"/>
                    <a:pt x="50" y="266"/>
                  </a:cubicBezTo>
                  <a:cubicBezTo>
                    <a:pt x="54" y="266"/>
                    <a:pt x="54" y="266"/>
                    <a:pt x="54" y="266"/>
                  </a:cubicBezTo>
                  <a:cubicBezTo>
                    <a:pt x="54" y="266"/>
                    <a:pt x="59" y="266"/>
                    <a:pt x="60" y="266"/>
                  </a:cubicBezTo>
                  <a:cubicBezTo>
                    <a:pt x="61" y="266"/>
                    <a:pt x="62" y="267"/>
                    <a:pt x="62" y="267"/>
                  </a:cubicBezTo>
                  <a:cubicBezTo>
                    <a:pt x="62" y="267"/>
                    <a:pt x="64" y="265"/>
                    <a:pt x="65" y="266"/>
                  </a:cubicBezTo>
                  <a:cubicBezTo>
                    <a:pt x="66" y="266"/>
                    <a:pt x="68" y="269"/>
                    <a:pt x="68" y="269"/>
                  </a:cubicBezTo>
                  <a:cubicBezTo>
                    <a:pt x="70" y="274"/>
                    <a:pt x="70" y="274"/>
                    <a:pt x="70" y="274"/>
                  </a:cubicBezTo>
                  <a:cubicBezTo>
                    <a:pt x="71" y="280"/>
                    <a:pt x="71" y="280"/>
                    <a:pt x="71" y="280"/>
                  </a:cubicBezTo>
                  <a:cubicBezTo>
                    <a:pt x="72" y="285"/>
                    <a:pt x="72" y="285"/>
                    <a:pt x="72" y="285"/>
                  </a:cubicBezTo>
                  <a:cubicBezTo>
                    <a:pt x="76" y="290"/>
                    <a:pt x="76" y="290"/>
                    <a:pt x="76" y="290"/>
                  </a:cubicBezTo>
                  <a:cubicBezTo>
                    <a:pt x="74" y="293"/>
                    <a:pt x="74" y="293"/>
                    <a:pt x="74" y="293"/>
                  </a:cubicBezTo>
                  <a:cubicBezTo>
                    <a:pt x="74" y="293"/>
                    <a:pt x="74" y="297"/>
                    <a:pt x="74" y="297"/>
                  </a:cubicBezTo>
                  <a:cubicBezTo>
                    <a:pt x="73" y="297"/>
                    <a:pt x="70" y="298"/>
                    <a:pt x="70" y="298"/>
                  </a:cubicBezTo>
                  <a:cubicBezTo>
                    <a:pt x="69" y="299"/>
                    <a:pt x="68" y="302"/>
                    <a:pt x="68" y="302"/>
                  </a:cubicBezTo>
                  <a:cubicBezTo>
                    <a:pt x="68" y="302"/>
                    <a:pt x="72" y="298"/>
                    <a:pt x="73" y="299"/>
                  </a:cubicBezTo>
                  <a:cubicBezTo>
                    <a:pt x="74" y="299"/>
                    <a:pt x="77" y="299"/>
                    <a:pt x="77" y="299"/>
                  </a:cubicBezTo>
                  <a:cubicBezTo>
                    <a:pt x="79" y="301"/>
                    <a:pt x="79" y="301"/>
                    <a:pt x="79" y="301"/>
                  </a:cubicBezTo>
                  <a:cubicBezTo>
                    <a:pt x="81" y="305"/>
                    <a:pt x="81" y="305"/>
                    <a:pt x="81" y="305"/>
                  </a:cubicBezTo>
                  <a:cubicBezTo>
                    <a:pt x="81" y="310"/>
                    <a:pt x="81" y="310"/>
                    <a:pt x="81" y="310"/>
                  </a:cubicBezTo>
                  <a:cubicBezTo>
                    <a:pt x="81" y="310"/>
                    <a:pt x="81" y="314"/>
                    <a:pt x="80" y="314"/>
                  </a:cubicBezTo>
                  <a:cubicBezTo>
                    <a:pt x="80" y="315"/>
                    <a:pt x="79" y="316"/>
                    <a:pt x="78" y="316"/>
                  </a:cubicBezTo>
                  <a:cubicBezTo>
                    <a:pt x="77" y="316"/>
                    <a:pt x="76" y="316"/>
                    <a:pt x="77" y="314"/>
                  </a:cubicBezTo>
                  <a:cubicBezTo>
                    <a:pt x="77" y="312"/>
                    <a:pt x="78" y="310"/>
                    <a:pt x="78" y="310"/>
                  </a:cubicBezTo>
                  <a:cubicBezTo>
                    <a:pt x="78" y="309"/>
                    <a:pt x="79" y="305"/>
                    <a:pt x="78" y="305"/>
                  </a:cubicBezTo>
                  <a:cubicBezTo>
                    <a:pt x="76" y="305"/>
                    <a:pt x="75" y="303"/>
                    <a:pt x="75" y="305"/>
                  </a:cubicBezTo>
                  <a:cubicBezTo>
                    <a:pt x="74" y="306"/>
                    <a:pt x="75" y="310"/>
                    <a:pt x="75" y="310"/>
                  </a:cubicBezTo>
                  <a:cubicBezTo>
                    <a:pt x="75" y="310"/>
                    <a:pt x="76" y="311"/>
                    <a:pt x="76" y="312"/>
                  </a:cubicBezTo>
                  <a:cubicBezTo>
                    <a:pt x="75" y="313"/>
                    <a:pt x="75" y="312"/>
                    <a:pt x="74" y="314"/>
                  </a:cubicBezTo>
                  <a:cubicBezTo>
                    <a:pt x="72" y="315"/>
                    <a:pt x="75" y="316"/>
                    <a:pt x="75" y="316"/>
                  </a:cubicBezTo>
                  <a:cubicBezTo>
                    <a:pt x="76" y="318"/>
                    <a:pt x="76" y="318"/>
                    <a:pt x="76" y="318"/>
                  </a:cubicBezTo>
                  <a:cubicBezTo>
                    <a:pt x="76" y="318"/>
                    <a:pt x="76" y="321"/>
                    <a:pt x="75" y="321"/>
                  </a:cubicBezTo>
                  <a:cubicBezTo>
                    <a:pt x="74" y="322"/>
                    <a:pt x="74" y="323"/>
                    <a:pt x="70" y="321"/>
                  </a:cubicBezTo>
                  <a:cubicBezTo>
                    <a:pt x="66" y="320"/>
                    <a:pt x="65" y="319"/>
                    <a:pt x="65" y="319"/>
                  </a:cubicBezTo>
                  <a:cubicBezTo>
                    <a:pt x="64" y="324"/>
                    <a:pt x="64" y="324"/>
                    <a:pt x="64" y="324"/>
                  </a:cubicBezTo>
                  <a:cubicBezTo>
                    <a:pt x="62" y="328"/>
                    <a:pt x="62" y="328"/>
                    <a:pt x="62" y="328"/>
                  </a:cubicBezTo>
                  <a:cubicBezTo>
                    <a:pt x="55" y="330"/>
                    <a:pt x="55" y="330"/>
                    <a:pt x="55" y="330"/>
                  </a:cubicBezTo>
                  <a:cubicBezTo>
                    <a:pt x="51" y="325"/>
                    <a:pt x="51" y="325"/>
                    <a:pt x="51" y="325"/>
                  </a:cubicBezTo>
                  <a:cubicBezTo>
                    <a:pt x="51" y="325"/>
                    <a:pt x="48" y="326"/>
                    <a:pt x="47" y="326"/>
                  </a:cubicBezTo>
                  <a:cubicBezTo>
                    <a:pt x="46" y="325"/>
                    <a:pt x="41" y="324"/>
                    <a:pt x="41" y="324"/>
                  </a:cubicBezTo>
                  <a:cubicBezTo>
                    <a:pt x="40" y="319"/>
                    <a:pt x="40" y="319"/>
                    <a:pt x="40" y="319"/>
                  </a:cubicBezTo>
                  <a:cubicBezTo>
                    <a:pt x="35" y="314"/>
                    <a:pt x="35" y="314"/>
                    <a:pt x="35" y="314"/>
                  </a:cubicBezTo>
                  <a:cubicBezTo>
                    <a:pt x="36" y="310"/>
                    <a:pt x="36" y="310"/>
                    <a:pt x="36" y="310"/>
                  </a:cubicBezTo>
                  <a:cubicBezTo>
                    <a:pt x="33" y="304"/>
                    <a:pt x="33" y="304"/>
                    <a:pt x="33" y="304"/>
                  </a:cubicBezTo>
                  <a:cubicBezTo>
                    <a:pt x="27" y="305"/>
                    <a:pt x="27" y="305"/>
                    <a:pt x="27" y="305"/>
                  </a:cubicBezTo>
                  <a:cubicBezTo>
                    <a:pt x="25" y="310"/>
                    <a:pt x="25" y="310"/>
                    <a:pt x="25" y="310"/>
                  </a:cubicBezTo>
                  <a:cubicBezTo>
                    <a:pt x="25" y="310"/>
                    <a:pt x="27" y="312"/>
                    <a:pt x="25" y="313"/>
                  </a:cubicBezTo>
                  <a:cubicBezTo>
                    <a:pt x="23" y="313"/>
                    <a:pt x="19" y="314"/>
                    <a:pt x="19" y="314"/>
                  </a:cubicBezTo>
                  <a:cubicBezTo>
                    <a:pt x="19" y="314"/>
                    <a:pt x="14" y="315"/>
                    <a:pt x="13" y="315"/>
                  </a:cubicBezTo>
                  <a:cubicBezTo>
                    <a:pt x="13" y="315"/>
                    <a:pt x="9" y="309"/>
                    <a:pt x="9" y="309"/>
                  </a:cubicBezTo>
                  <a:cubicBezTo>
                    <a:pt x="9" y="309"/>
                    <a:pt x="7" y="309"/>
                    <a:pt x="6" y="309"/>
                  </a:cubicBezTo>
                  <a:cubicBezTo>
                    <a:pt x="5" y="309"/>
                    <a:pt x="5" y="310"/>
                    <a:pt x="5" y="308"/>
                  </a:cubicBezTo>
                  <a:cubicBezTo>
                    <a:pt x="5" y="306"/>
                    <a:pt x="4" y="303"/>
                    <a:pt x="4" y="303"/>
                  </a:cubicBezTo>
                  <a:cubicBezTo>
                    <a:pt x="4" y="303"/>
                    <a:pt x="7" y="306"/>
                    <a:pt x="4" y="302"/>
                  </a:cubicBezTo>
                  <a:cubicBezTo>
                    <a:pt x="1" y="298"/>
                    <a:pt x="0" y="294"/>
                    <a:pt x="0" y="294"/>
                  </a:cubicBezTo>
                  <a:cubicBezTo>
                    <a:pt x="5" y="291"/>
                    <a:pt x="5" y="291"/>
                    <a:pt x="5" y="291"/>
                  </a:cubicBezTo>
                  <a:cubicBezTo>
                    <a:pt x="5" y="291"/>
                    <a:pt x="10" y="291"/>
                    <a:pt x="11" y="292"/>
                  </a:cubicBezTo>
                  <a:cubicBezTo>
                    <a:pt x="12" y="292"/>
                    <a:pt x="13" y="290"/>
                    <a:pt x="13" y="290"/>
                  </a:cubicBezTo>
                  <a:cubicBezTo>
                    <a:pt x="13" y="290"/>
                    <a:pt x="15" y="288"/>
                    <a:pt x="13" y="287"/>
                  </a:cubicBezTo>
                  <a:cubicBezTo>
                    <a:pt x="12" y="287"/>
                    <a:pt x="10" y="285"/>
                    <a:pt x="10" y="285"/>
                  </a:cubicBezTo>
                  <a:cubicBezTo>
                    <a:pt x="10" y="285"/>
                    <a:pt x="8" y="283"/>
                    <a:pt x="11" y="282"/>
                  </a:cubicBezTo>
                  <a:cubicBezTo>
                    <a:pt x="14" y="282"/>
                    <a:pt x="14" y="282"/>
                    <a:pt x="16" y="282"/>
                  </a:cubicBezTo>
                  <a:cubicBezTo>
                    <a:pt x="18" y="283"/>
                    <a:pt x="19" y="286"/>
                    <a:pt x="20" y="282"/>
                  </a:cubicBezTo>
                  <a:cubicBezTo>
                    <a:pt x="21" y="279"/>
                    <a:pt x="19" y="279"/>
                    <a:pt x="22" y="278"/>
                  </a:cubicBezTo>
                  <a:cubicBezTo>
                    <a:pt x="25" y="278"/>
                    <a:pt x="27" y="277"/>
                    <a:pt x="27" y="276"/>
                  </a:cubicBezTo>
                  <a:cubicBezTo>
                    <a:pt x="27" y="275"/>
                    <a:pt x="27" y="271"/>
                    <a:pt x="28" y="271"/>
                  </a:cubicBezTo>
                  <a:cubicBezTo>
                    <a:pt x="29" y="271"/>
                    <a:pt x="34" y="272"/>
                    <a:pt x="34" y="272"/>
                  </a:cubicBezTo>
                  <a:cubicBezTo>
                    <a:pt x="34" y="272"/>
                    <a:pt x="36" y="270"/>
                    <a:pt x="38" y="271"/>
                  </a:cubicBezTo>
                  <a:cubicBezTo>
                    <a:pt x="40" y="271"/>
                    <a:pt x="41" y="270"/>
                    <a:pt x="41" y="270"/>
                  </a:cubicBezTo>
                  <a:cubicBezTo>
                    <a:pt x="41" y="270"/>
                    <a:pt x="43" y="266"/>
                    <a:pt x="43" y="266"/>
                  </a:cubicBezTo>
                  <a:close/>
                  <a:moveTo>
                    <a:pt x="74" y="227"/>
                  </a:moveTo>
                  <a:cubicBezTo>
                    <a:pt x="74" y="227"/>
                    <a:pt x="74" y="227"/>
                    <a:pt x="74" y="227"/>
                  </a:cubicBezTo>
                  <a:cubicBezTo>
                    <a:pt x="74" y="227"/>
                    <a:pt x="73" y="224"/>
                    <a:pt x="74" y="224"/>
                  </a:cubicBezTo>
                  <a:cubicBezTo>
                    <a:pt x="75" y="224"/>
                    <a:pt x="78" y="223"/>
                    <a:pt x="78" y="223"/>
                  </a:cubicBezTo>
                  <a:cubicBezTo>
                    <a:pt x="78" y="223"/>
                    <a:pt x="79" y="221"/>
                    <a:pt x="79" y="222"/>
                  </a:cubicBezTo>
                  <a:cubicBezTo>
                    <a:pt x="80" y="222"/>
                    <a:pt x="80" y="224"/>
                    <a:pt x="79" y="224"/>
                  </a:cubicBezTo>
                  <a:cubicBezTo>
                    <a:pt x="79" y="224"/>
                    <a:pt x="77" y="226"/>
                    <a:pt x="77" y="226"/>
                  </a:cubicBezTo>
                  <a:cubicBezTo>
                    <a:pt x="77" y="226"/>
                    <a:pt x="75" y="227"/>
                    <a:pt x="75" y="227"/>
                  </a:cubicBezTo>
                  <a:cubicBezTo>
                    <a:pt x="74" y="227"/>
                    <a:pt x="74" y="227"/>
                    <a:pt x="74" y="227"/>
                  </a:cubicBezTo>
                  <a:close/>
                  <a:moveTo>
                    <a:pt x="87" y="248"/>
                  </a:moveTo>
                  <a:cubicBezTo>
                    <a:pt x="87" y="248"/>
                    <a:pt x="87" y="248"/>
                    <a:pt x="87" y="248"/>
                  </a:cubicBezTo>
                  <a:cubicBezTo>
                    <a:pt x="87" y="248"/>
                    <a:pt x="87" y="249"/>
                    <a:pt x="86" y="249"/>
                  </a:cubicBezTo>
                  <a:cubicBezTo>
                    <a:pt x="85" y="249"/>
                    <a:pt x="83" y="249"/>
                    <a:pt x="83" y="248"/>
                  </a:cubicBezTo>
                  <a:cubicBezTo>
                    <a:pt x="83" y="248"/>
                    <a:pt x="84" y="246"/>
                    <a:pt x="85" y="246"/>
                  </a:cubicBezTo>
                  <a:cubicBezTo>
                    <a:pt x="85" y="246"/>
                    <a:pt x="86" y="245"/>
                    <a:pt x="86" y="245"/>
                  </a:cubicBezTo>
                  <a:cubicBezTo>
                    <a:pt x="86" y="245"/>
                    <a:pt x="86" y="244"/>
                    <a:pt x="86" y="244"/>
                  </a:cubicBezTo>
                  <a:cubicBezTo>
                    <a:pt x="87" y="244"/>
                    <a:pt x="88" y="246"/>
                    <a:pt x="88" y="246"/>
                  </a:cubicBezTo>
                  <a:cubicBezTo>
                    <a:pt x="87" y="248"/>
                    <a:pt x="87" y="248"/>
                    <a:pt x="87" y="248"/>
                  </a:cubicBezTo>
                  <a:close/>
                  <a:moveTo>
                    <a:pt x="95" y="255"/>
                  </a:moveTo>
                  <a:cubicBezTo>
                    <a:pt x="95" y="255"/>
                    <a:pt x="95" y="255"/>
                    <a:pt x="95" y="255"/>
                  </a:cubicBezTo>
                  <a:cubicBezTo>
                    <a:pt x="95" y="254"/>
                    <a:pt x="97" y="252"/>
                    <a:pt x="97" y="251"/>
                  </a:cubicBezTo>
                  <a:cubicBezTo>
                    <a:pt x="98" y="251"/>
                    <a:pt x="98" y="250"/>
                    <a:pt x="98" y="250"/>
                  </a:cubicBezTo>
                  <a:cubicBezTo>
                    <a:pt x="99" y="249"/>
                    <a:pt x="100" y="249"/>
                    <a:pt x="101" y="249"/>
                  </a:cubicBezTo>
                  <a:cubicBezTo>
                    <a:pt x="103" y="250"/>
                    <a:pt x="105" y="252"/>
                    <a:pt x="104" y="252"/>
                  </a:cubicBezTo>
                  <a:cubicBezTo>
                    <a:pt x="104" y="253"/>
                    <a:pt x="103" y="252"/>
                    <a:pt x="103" y="255"/>
                  </a:cubicBezTo>
                  <a:cubicBezTo>
                    <a:pt x="103" y="258"/>
                    <a:pt x="103" y="258"/>
                    <a:pt x="103" y="259"/>
                  </a:cubicBezTo>
                  <a:cubicBezTo>
                    <a:pt x="104" y="260"/>
                    <a:pt x="103" y="263"/>
                    <a:pt x="103" y="263"/>
                  </a:cubicBezTo>
                  <a:cubicBezTo>
                    <a:pt x="103" y="263"/>
                    <a:pt x="102" y="265"/>
                    <a:pt x="101" y="265"/>
                  </a:cubicBezTo>
                  <a:cubicBezTo>
                    <a:pt x="101" y="265"/>
                    <a:pt x="101" y="265"/>
                    <a:pt x="99" y="264"/>
                  </a:cubicBezTo>
                  <a:cubicBezTo>
                    <a:pt x="98" y="264"/>
                    <a:pt x="95" y="262"/>
                    <a:pt x="95" y="262"/>
                  </a:cubicBezTo>
                  <a:cubicBezTo>
                    <a:pt x="95" y="262"/>
                    <a:pt x="95" y="257"/>
                    <a:pt x="95" y="257"/>
                  </a:cubicBezTo>
                  <a:cubicBezTo>
                    <a:pt x="95" y="256"/>
                    <a:pt x="94" y="255"/>
                    <a:pt x="94" y="255"/>
                  </a:cubicBezTo>
                  <a:cubicBezTo>
                    <a:pt x="95" y="255"/>
                    <a:pt x="95" y="255"/>
                    <a:pt x="95" y="255"/>
                  </a:cubicBezTo>
                  <a:close/>
                  <a:moveTo>
                    <a:pt x="74" y="210"/>
                  </a:moveTo>
                  <a:cubicBezTo>
                    <a:pt x="74" y="210"/>
                    <a:pt x="74" y="210"/>
                    <a:pt x="74" y="210"/>
                  </a:cubicBezTo>
                  <a:cubicBezTo>
                    <a:pt x="74" y="210"/>
                    <a:pt x="74" y="209"/>
                    <a:pt x="76" y="209"/>
                  </a:cubicBezTo>
                  <a:cubicBezTo>
                    <a:pt x="77" y="210"/>
                    <a:pt x="77" y="211"/>
                    <a:pt x="77" y="212"/>
                  </a:cubicBezTo>
                  <a:cubicBezTo>
                    <a:pt x="77" y="213"/>
                    <a:pt x="80" y="213"/>
                    <a:pt x="79" y="214"/>
                  </a:cubicBezTo>
                  <a:cubicBezTo>
                    <a:pt x="77" y="215"/>
                    <a:pt x="76" y="215"/>
                    <a:pt x="76" y="215"/>
                  </a:cubicBezTo>
                  <a:cubicBezTo>
                    <a:pt x="76" y="214"/>
                    <a:pt x="75" y="215"/>
                    <a:pt x="75" y="214"/>
                  </a:cubicBezTo>
                  <a:cubicBezTo>
                    <a:pt x="75" y="213"/>
                    <a:pt x="73" y="212"/>
                    <a:pt x="73" y="212"/>
                  </a:cubicBezTo>
                  <a:cubicBezTo>
                    <a:pt x="73" y="212"/>
                    <a:pt x="74" y="210"/>
                    <a:pt x="74" y="210"/>
                  </a:cubicBezTo>
                  <a:close/>
                  <a:moveTo>
                    <a:pt x="61" y="196"/>
                  </a:moveTo>
                  <a:cubicBezTo>
                    <a:pt x="61" y="196"/>
                    <a:pt x="61" y="196"/>
                    <a:pt x="61" y="196"/>
                  </a:cubicBezTo>
                  <a:cubicBezTo>
                    <a:pt x="63" y="197"/>
                    <a:pt x="64" y="196"/>
                    <a:pt x="64" y="197"/>
                  </a:cubicBezTo>
                  <a:cubicBezTo>
                    <a:pt x="65" y="197"/>
                    <a:pt x="66" y="198"/>
                    <a:pt x="65" y="199"/>
                  </a:cubicBezTo>
                  <a:cubicBezTo>
                    <a:pt x="63" y="200"/>
                    <a:pt x="63" y="200"/>
                    <a:pt x="61" y="200"/>
                  </a:cubicBezTo>
                  <a:cubicBezTo>
                    <a:pt x="60" y="200"/>
                    <a:pt x="62" y="200"/>
                    <a:pt x="60" y="200"/>
                  </a:cubicBezTo>
                  <a:cubicBezTo>
                    <a:pt x="58" y="200"/>
                    <a:pt x="55" y="202"/>
                    <a:pt x="57" y="199"/>
                  </a:cubicBezTo>
                  <a:cubicBezTo>
                    <a:pt x="59" y="197"/>
                    <a:pt x="61" y="196"/>
                    <a:pt x="61" y="196"/>
                  </a:cubicBezTo>
                  <a:close/>
                  <a:moveTo>
                    <a:pt x="72" y="191"/>
                  </a:moveTo>
                  <a:cubicBezTo>
                    <a:pt x="72" y="191"/>
                    <a:pt x="72" y="191"/>
                    <a:pt x="72" y="191"/>
                  </a:cubicBezTo>
                  <a:cubicBezTo>
                    <a:pt x="73" y="191"/>
                    <a:pt x="74" y="189"/>
                    <a:pt x="75" y="190"/>
                  </a:cubicBezTo>
                  <a:cubicBezTo>
                    <a:pt x="76" y="191"/>
                    <a:pt x="78" y="192"/>
                    <a:pt x="76" y="193"/>
                  </a:cubicBezTo>
                  <a:cubicBezTo>
                    <a:pt x="74" y="194"/>
                    <a:pt x="74" y="194"/>
                    <a:pt x="73" y="195"/>
                  </a:cubicBezTo>
                  <a:cubicBezTo>
                    <a:pt x="71" y="196"/>
                    <a:pt x="69" y="197"/>
                    <a:pt x="68" y="197"/>
                  </a:cubicBezTo>
                  <a:cubicBezTo>
                    <a:pt x="67" y="197"/>
                    <a:pt x="66" y="195"/>
                    <a:pt x="67" y="195"/>
                  </a:cubicBezTo>
                  <a:cubicBezTo>
                    <a:pt x="68" y="195"/>
                    <a:pt x="69" y="194"/>
                    <a:pt x="70" y="194"/>
                  </a:cubicBezTo>
                  <a:cubicBezTo>
                    <a:pt x="70" y="193"/>
                    <a:pt x="72" y="191"/>
                    <a:pt x="72" y="191"/>
                  </a:cubicBezTo>
                  <a:close/>
                  <a:moveTo>
                    <a:pt x="78" y="171"/>
                  </a:moveTo>
                  <a:cubicBezTo>
                    <a:pt x="78" y="171"/>
                    <a:pt x="78" y="171"/>
                    <a:pt x="78" y="171"/>
                  </a:cubicBezTo>
                  <a:cubicBezTo>
                    <a:pt x="78" y="171"/>
                    <a:pt x="78" y="168"/>
                    <a:pt x="79" y="169"/>
                  </a:cubicBezTo>
                  <a:cubicBezTo>
                    <a:pt x="81" y="169"/>
                    <a:pt x="81" y="169"/>
                    <a:pt x="81" y="170"/>
                  </a:cubicBezTo>
                  <a:cubicBezTo>
                    <a:pt x="81" y="171"/>
                    <a:pt x="83" y="170"/>
                    <a:pt x="81" y="171"/>
                  </a:cubicBezTo>
                  <a:cubicBezTo>
                    <a:pt x="80" y="171"/>
                    <a:pt x="78" y="171"/>
                    <a:pt x="78" y="171"/>
                  </a:cubicBezTo>
                  <a:close/>
                  <a:moveTo>
                    <a:pt x="87" y="181"/>
                  </a:moveTo>
                  <a:cubicBezTo>
                    <a:pt x="87" y="181"/>
                    <a:pt x="87" y="181"/>
                    <a:pt x="87" y="181"/>
                  </a:cubicBezTo>
                  <a:cubicBezTo>
                    <a:pt x="87" y="181"/>
                    <a:pt x="88" y="179"/>
                    <a:pt x="89" y="179"/>
                  </a:cubicBezTo>
                  <a:cubicBezTo>
                    <a:pt x="89" y="179"/>
                    <a:pt x="90" y="179"/>
                    <a:pt x="90" y="180"/>
                  </a:cubicBezTo>
                  <a:cubicBezTo>
                    <a:pt x="90" y="181"/>
                    <a:pt x="90" y="183"/>
                    <a:pt x="89" y="183"/>
                  </a:cubicBezTo>
                  <a:cubicBezTo>
                    <a:pt x="88" y="183"/>
                    <a:pt x="88" y="184"/>
                    <a:pt x="87" y="183"/>
                  </a:cubicBezTo>
                  <a:cubicBezTo>
                    <a:pt x="86" y="183"/>
                    <a:pt x="87" y="181"/>
                    <a:pt x="87" y="181"/>
                  </a:cubicBezTo>
                  <a:close/>
                  <a:moveTo>
                    <a:pt x="82" y="177"/>
                  </a:moveTo>
                  <a:cubicBezTo>
                    <a:pt x="82" y="177"/>
                    <a:pt x="82" y="177"/>
                    <a:pt x="82" y="177"/>
                  </a:cubicBezTo>
                  <a:cubicBezTo>
                    <a:pt x="82" y="177"/>
                    <a:pt x="81" y="173"/>
                    <a:pt x="83" y="173"/>
                  </a:cubicBezTo>
                  <a:cubicBezTo>
                    <a:pt x="85" y="172"/>
                    <a:pt x="86" y="172"/>
                    <a:pt x="86" y="172"/>
                  </a:cubicBezTo>
                  <a:cubicBezTo>
                    <a:pt x="86" y="172"/>
                    <a:pt x="89" y="176"/>
                    <a:pt x="89" y="176"/>
                  </a:cubicBezTo>
                  <a:cubicBezTo>
                    <a:pt x="88" y="177"/>
                    <a:pt x="88" y="178"/>
                    <a:pt x="86" y="178"/>
                  </a:cubicBezTo>
                  <a:cubicBezTo>
                    <a:pt x="85" y="178"/>
                    <a:pt x="84" y="179"/>
                    <a:pt x="84" y="178"/>
                  </a:cubicBezTo>
                  <a:cubicBezTo>
                    <a:pt x="83" y="177"/>
                    <a:pt x="82" y="177"/>
                    <a:pt x="82" y="177"/>
                  </a:cubicBezTo>
                  <a:close/>
                  <a:moveTo>
                    <a:pt x="45" y="174"/>
                  </a:moveTo>
                  <a:cubicBezTo>
                    <a:pt x="45" y="174"/>
                    <a:pt x="45" y="174"/>
                    <a:pt x="45" y="174"/>
                  </a:cubicBezTo>
                  <a:cubicBezTo>
                    <a:pt x="46" y="174"/>
                    <a:pt x="46" y="173"/>
                    <a:pt x="46" y="175"/>
                  </a:cubicBezTo>
                  <a:cubicBezTo>
                    <a:pt x="46" y="176"/>
                    <a:pt x="46" y="177"/>
                    <a:pt x="46" y="177"/>
                  </a:cubicBezTo>
                  <a:cubicBezTo>
                    <a:pt x="46" y="177"/>
                    <a:pt x="45" y="179"/>
                    <a:pt x="44" y="178"/>
                  </a:cubicBezTo>
                  <a:cubicBezTo>
                    <a:pt x="43" y="177"/>
                    <a:pt x="43" y="176"/>
                    <a:pt x="43" y="176"/>
                  </a:cubicBezTo>
                  <a:cubicBezTo>
                    <a:pt x="45" y="174"/>
                    <a:pt x="45" y="174"/>
                    <a:pt x="45" y="174"/>
                  </a:cubicBezTo>
                  <a:close/>
                  <a:moveTo>
                    <a:pt x="53" y="164"/>
                  </a:moveTo>
                  <a:cubicBezTo>
                    <a:pt x="53" y="164"/>
                    <a:pt x="53" y="164"/>
                    <a:pt x="53" y="164"/>
                  </a:cubicBezTo>
                  <a:cubicBezTo>
                    <a:pt x="54" y="165"/>
                    <a:pt x="56" y="167"/>
                    <a:pt x="56" y="167"/>
                  </a:cubicBezTo>
                  <a:cubicBezTo>
                    <a:pt x="53" y="170"/>
                    <a:pt x="53" y="170"/>
                    <a:pt x="53" y="170"/>
                  </a:cubicBezTo>
                  <a:cubicBezTo>
                    <a:pt x="53" y="170"/>
                    <a:pt x="50" y="171"/>
                    <a:pt x="50" y="172"/>
                  </a:cubicBezTo>
                  <a:cubicBezTo>
                    <a:pt x="49" y="172"/>
                    <a:pt x="51" y="175"/>
                    <a:pt x="49" y="174"/>
                  </a:cubicBezTo>
                  <a:cubicBezTo>
                    <a:pt x="47" y="173"/>
                    <a:pt x="46" y="171"/>
                    <a:pt x="47" y="171"/>
                  </a:cubicBezTo>
                  <a:cubicBezTo>
                    <a:pt x="48" y="170"/>
                    <a:pt x="48" y="170"/>
                    <a:pt x="49" y="169"/>
                  </a:cubicBezTo>
                  <a:cubicBezTo>
                    <a:pt x="50" y="168"/>
                    <a:pt x="52" y="165"/>
                    <a:pt x="52" y="165"/>
                  </a:cubicBezTo>
                  <a:cubicBezTo>
                    <a:pt x="53" y="164"/>
                    <a:pt x="53" y="164"/>
                    <a:pt x="53" y="164"/>
                  </a:cubicBezTo>
                  <a:close/>
                  <a:moveTo>
                    <a:pt x="58" y="150"/>
                  </a:moveTo>
                  <a:cubicBezTo>
                    <a:pt x="58" y="150"/>
                    <a:pt x="58" y="150"/>
                    <a:pt x="58" y="150"/>
                  </a:cubicBezTo>
                  <a:cubicBezTo>
                    <a:pt x="58" y="150"/>
                    <a:pt x="60" y="150"/>
                    <a:pt x="61" y="151"/>
                  </a:cubicBezTo>
                  <a:cubicBezTo>
                    <a:pt x="61" y="151"/>
                    <a:pt x="62" y="154"/>
                    <a:pt x="62" y="154"/>
                  </a:cubicBezTo>
                  <a:cubicBezTo>
                    <a:pt x="62" y="154"/>
                    <a:pt x="63" y="155"/>
                    <a:pt x="62" y="156"/>
                  </a:cubicBezTo>
                  <a:cubicBezTo>
                    <a:pt x="61" y="157"/>
                    <a:pt x="59" y="158"/>
                    <a:pt x="59" y="158"/>
                  </a:cubicBezTo>
                  <a:cubicBezTo>
                    <a:pt x="59" y="163"/>
                    <a:pt x="59" y="163"/>
                    <a:pt x="59" y="163"/>
                  </a:cubicBezTo>
                  <a:cubicBezTo>
                    <a:pt x="58" y="165"/>
                    <a:pt x="58" y="165"/>
                    <a:pt x="58" y="165"/>
                  </a:cubicBezTo>
                  <a:cubicBezTo>
                    <a:pt x="55" y="164"/>
                    <a:pt x="55" y="164"/>
                    <a:pt x="55" y="164"/>
                  </a:cubicBezTo>
                  <a:cubicBezTo>
                    <a:pt x="55" y="158"/>
                    <a:pt x="55" y="158"/>
                    <a:pt x="55" y="158"/>
                  </a:cubicBezTo>
                  <a:cubicBezTo>
                    <a:pt x="54" y="155"/>
                    <a:pt x="54" y="155"/>
                    <a:pt x="54" y="155"/>
                  </a:cubicBezTo>
                  <a:cubicBezTo>
                    <a:pt x="57" y="152"/>
                    <a:pt x="57" y="152"/>
                    <a:pt x="57" y="152"/>
                  </a:cubicBezTo>
                  <a:cubicBezTo>
                    <a:pt x="58" y="150"/>
                    <a:pt x="58" y="150"/>
                    <a:pt x="58" y="150"/>
                  </a:cubicBezTo>
                  <a:close/>
                  <a:moveTo>
                    <a:pt x="60" y="142"/>
                  </a:moveTo>
                  <a:cubicBezTo>
                    <a:pt x="60" y="142"/>
                    <a:pt x="60" y="142"/>
                    <a:pt x="60" y="142"/>
                  </a:cubicBezTo>
                  <a:cubicBezTo>
                    <a:pt x="60" y="142"/>
                    <a:pt x="62" y="141"/>
                    <a:pt x="63" y="142"/>
                  </a:cubicBezTo>
                  <a:cubicBezTo>
                    <a:pt x="64" y="143"/>
                    <a:pt x="64" y="141"/>
                    <a:pt x="65" y="143"/>
                  </a:cubicBezTo>
                  <a:cubicBezTo>
                    <a:pt x="66" y="145"/>
                    <a:pt x="67" y="145"/>
                    <a:pt x="66" y="146"/>
                  </a:cubicBezTo>
                  <a:cubicBezTo>
                    <a:pt x="66" y="147"/>
                    <a:pt x="66" y="148"/>
                    <a:pt x="65" y="149"/>
                  </a:cubicBezTo>
                  <a:cubicBezTo>
                    <a:pt x="64" y="150"/>
                    <a:pt x="65" y="151"/>
                    <a:pt x="63" y="150"/>
                  </a:cubicBezTo>
                  <a:cubicBezTo>
                    <a:pt x="61" y="149"/>
                    <a:pt x="61" y="149"/>
                    <a:pt x="60" y="148"/>
                  </a:cubicBezTo>
                  <a:cubicBezTo>
                    <a:pt x="59" y="147"/>
                    <a:pt x="59" y="147"/>
                    <a:pt x="59" y="147"/>
                  </a:cubicBezTo>
                  <a:cubicBezTo>
                    <a:pt x="60" y="142"/>
                    <a:pt x="60" y="142"/>
                    <a:pt x="60" y="142"/>
                  </a:cubicBezTo>
                  <a:close/>
                  <a:moveTo>
                    <a:pt x="69" y="132"/>
                  </a:moveTo>
                  <a:cubicBezTo>
                    <a:pt x="69" y="132"/>
                    <a:pt x="69" y="132"/>
                    <a:pt x="69" y="132"/>
                  </a:cubicBezTo>
                  <a:cubicBezTo>
                    <a:pt x="69" y="132"/>
                    <a:pt x="70" y="131"/>
                    <a:pt x="69" y="133"/>
                  </a:cubicBezTo>
                  <a:cubicBezTo>
                    <a:pt x="67" y="136"/>
                    <a:pt x="67" y="137"/>
                    <a:pt x="68" y="137"/>
                  </a:cubicBezTo>
                  <a:cubicBezTo>
                    <a:pt x="68" y="137"/>
                    <a:pt x="69" y="137"/>
                    <a:pt x="69" y="137"/>
                  </a:cubicBezTo>
                  <a:cubicBezTo>
                    <a:pt x="69" y="141"/>
                    <a:pt x="69" y="141"/>
                    <a:pt x="69" y="141"/>
                  </a:cubicBezTo>
                  <a:cubicBezTo>
                    <a:pt x="69" y="141"/>
                    <a:pt x="69" y="142"/>
                    <a:pt x="66" y="141"/>
                  </a:cubicBezTo>
                  <a:cubicBezTo>
                    <a:pt x="63" y="141"/>
                    <a:pt x="61" y="140"/>
                    <a:pt x="61" y="140"/>
                  </a:cubicBezTo>
                  <a:cubicBezTo>
                    <a:pt x="58" y="137"/>
                    <a:pt x="58" y="137"/>
                    <a:pt x="58" y="137"/>
                  </a:cubicBezTo>
                  <a:cubicBezTo>
                    <a:pt x="58" y="137"/>
                    <a:pt x="57" y="136"/>
                    <a:pt x="59" y="134"/>
                  </a:cubicBezTo>
                  <a:cubicBezTo>
                    <a:pt x="60" y="132"/>
                    <a:pt x="63" y="133"/>
                    <a:pt x="63" y="133"/>
                  </a:cubicBezTo>
                  <a:cubicBezTo>
                    <a:pt x="63" y="133"/>
                    <a:pt x="64" y="135"/>
                    <a:pt x="65" y="133"/>
                  </a:cubicBezTo>
                  <a:cubicBezTo>
                    <a:pt x="66" y="131"/>
                    <a:pt x="66" y="129"/>
                    <a:pt x="67" y="130"/>
                  </a:cubicBezTo>
                  <a:cubicBezTo>
                    <a:pt x="68" y="131"/>
                    <a:pt x="69" y="132"/>
                    <a:pt x="69" y="132"/>
                  </a:cubicBezTo>
                  <a:close/>
                  <a:moveTo>
                    <a:pt x="77" y="121"/>
                  </a:moveTo>
                  <a:cubicBezTo>
                    <a:pt x="77" y="121"/>
                    <a:pt x="77" y="121"/>
                    <a:pt x="77" y="121"/>
                  </a:cubicBezTo>
                  <a:cubicBezTo>
                    <a:pt x="76" y="120"/>
                    <a:pt x="76" y="118"/>
                    <a:pt x="76" y="118"/>
                  </a:cubicBezTo>
                  <a:cubicBezTo>
                    <a:pt x="77" y="116"/>
                    <a:pt x="77" y="116"/>
                    <a:pt x="77" y="116"/>
                  </a:cubicBezTo>
                  <a:cubicBezTo>
                    <a:pt x="77" y="116"/>
                    <a:pt x="75" y="114"/>
                    <a:pt x="75" y="113"/>
                  </a:cubicBezTo>
                  <a:cubicBezTo>
                    <a:pt x="75" y="112"/>
                    <a:pt x="75" y="110"/>
                    <a:pt x="77" y="109"/>
                  </a:cubicBezTo>
                  <a:cubicBezTo>
                    <a:pt x="78" y="108"/>
                    <a:pt x="79" y="106"/>
                    <a:pt x="80" y="106"/>
                  </a:cubicBezTo>
                  <a:cubicBezTo>
                    <a:pt x="80" y="107"/>
                    <a:pt x="80" y="107"/>
                    <a:pt x="81" y="109"/>
                  </a:cubicBezTo>
                  <a:cubicBezTo>
                    <a:pt x="82" y="110"/>
                    <a:pt x="82" y="112"/>
                    <a:pt x="83" y="111"/>
                  </a:cubicBezTo>
                  <a:cubicBezTo>
                    <a:pt x="84" y="110"/>
                    <a:pt x="84" y="109"/>
                    <a:pt x="85" y="108"/>
                  </a:cubicBezTo>
                  <a:cubicBezTo>
                    <a:pt x="86" y="107"/>
                    <a:pt x="87" y="104"/>
                    <a:pt x="87" y="104"/>
                  </a:cubicBezTo>
                  <a:cubicBezTo>
                    <a:pt x="87" y="104"/>
                    <a:pt x="89" y="105"/>
                    <a:pt x="90" y="104"/>
                  </a:cubicBezTo>
                  <a:cubicBezTo>
                    <a:pt x="92" y="103"/>
                    <a:pt x="90" y="103"/>
                    <a:pt x="93" y="102"/>
                  </a:cubicBezTo>
                  <a:cubicBezTo>
                    <a:pt x="96" y="102"/>
                    <a:pt x="97" y="102"/>
                    <a:pt x="98" y="100"/>
                  </a:cubicBezTo>
                  <a:cubicBezTo>
                    <a:pt x="99" y="99"/>
                    <a:pt x="99" y="100"/>
                    <a:pt x="100" y="99"/>
                  </a:cubicBezTo>
                  <a:cubicBezTo>
                    <a:pt x="101" y="98"/>
                    <a:pt x="102" y="97"/>
                    <a:pt x="103" y="97"/>
                  </a:cubicBezTo>
                  <a:cubicBezTo>
                    <a:pt x="104" y="98"/>
                    <a:pt x="105" y="99"/>
                    <a:pt x="105" y="100"/>
                  </a:cubicBezTo>
                  <a:cubicBezTo>
                    <a:pt x="105" y="101"/>
                    <a:pt x="106" y="103"/>
                    <a:pt x="105" y="104"/>
                  </a:cubicBezTo>
                  <a:cubicBezTo>
                    <a:pt x="104" y="105"/>
                    <a:pt x="104" y="106"/>
                    <a:pt x="103" y="106"/>
                  </a:cubicBezTo>
                  <a:cubicBezTo>
                    <a:pt x="102" y="107"/>
                    <a:pt x="99" y="109"/>
                    <a:pt x="99" y="109"/>
                  </a:cubicBezTo>
                  <a:cubicBezTo>
                    <a:pt x="99" y="109"/>
                    <a:pt x="99" y="111"/>
                    <a:pt x="100" y="111"/>
                  </a:cubicBezTo>
                  <a:cubicBezTo>
                    <a:pt x="101" y="111"/>
                    <a:pt x="103" y="108"/>
                    <a:pt x="103" y="110"/>
                  </a:cubicBezTo>
                  <a:cubicBezTo>
                    <a:pt x="102" y="112"/>
                    <a:pt x="105" y="113"/>
                    <a:pt x="102" y="114"/>
                  </a:cubicBezTo>
                  <a:cubicBezTo>
                    <a:pt x="100" y="114"/>
                    <a:pt x="98" y="113"/>
                    <a:pt x="98" y="113"/>
                  </a:cubicBezTo>
                  <a:cubicBezTo>
                    <a:pt x="96" y="116"/>
                    <a:pt x="96" y="116"/>
                    <a:pt x="96" y="116"/>
                  </a:cubicBezTo>
                  <a:cubicBezTo>
                    <a:pt x="96" y="116"/>
                    <a:pt x="94" y="115"/>
                    <a:pt x="94" y="116"/>
                  </a:cubicBezTo>
                  <a:cubicBezTo>
                    <a:pt x="94" y="117"/>
                    <a:pt x="95" y="119"/>
                    <a:pt x="95" y="119"/>
                  </a:cubicBezTo>
                  <a:cubicBezTo>
                    <a:pt x="93" y="121"/>
                    <a:pt x="93" y="121"/>
                    <a:pt x="93" y="121"/>
                  </a:cubicBezTo>
                  <a:cubicBezTo>
                    <a:pt x="93" y="121"/>
                    <a:pt x="90" y="120"/>
                    <a:pt x="90" y="121"/>
                  </a:cubicBezTo>
                  <a:cubicBezTo>
                    <a:pt x="91" y="122"/>
                    <a:pt x="92" y="124"/>
                    <a:pt x="92" y="124"/>
                  </a:cubicBezTo>
                  <a:cubicBezTo>
                    <a:pt x="92" y="124"/>
                    <a:pt x="92" y="126"/>
                    <a:pt x="90" y="126"/>
                  </a:cubicBezTo>
                  <a:cubicBezTo>
                    <a:pt x="88" y="126"/>
                    <a:pt x="86" y="126"/>
                    <a:pt x="85" y="126"/>
                  </a:cubicBezTo>
                  <a:cubicBezTo>
                    <a:pt x="84" y="125"/>
                    <a:pt x="84" y="125"/>
                    <a:pt x="84" y="125"/>
                  </a:cubicBezTo>
                  <a:cubicBezTo>
                    <a:pt x="83" y="128"/>
                    <a:pt x="83" y="128"/>
                    <a:pt x="83" y="128"/>
                  </a:cubicBezTo>
                  <a:cubicBezTo>
                    <a:pt x="83" y="128"/>
                    <a:pt x="84" y="129"/>
                    <a:pt x="83" y="130"/>
                  </a:cubicBezTo>
                  <a:cubicBezTo>
                    <a:pt x="82" y="131"/>
                    <a:pt x="79" y="131"/>
                    <a:pt x="79" y="131"/>
                  </a:cubicBezTo>
                  <a:cubicBezTo>
                    <a:pt x="79" y="131"/>
                    <a:pt x="78" y="131"/>
                    <a:pt x="78" y="131"/>
                  </a:cubicBezTo>
                  <a:cubicBezTo>
                    <a:pt x="78" y="132"/>
                    <a:pt x="77" y="134"/>
                    <a:pt x="76" y="134"/>
                  </a:cubicBezTo>
                  <a:cubicBezTo>
                    <a:pt x="75" y="133"/>
                    <a:pt x="73" y="132"/>
                    <a:pt x="72" y="131"/>
                  </a:cubicBezTo>
                  <a:cubicBezTo>
                    <a:pt x="72" y="130"/>
                    <a:pt x="71" y="126"/>
                    <a:pt x="73" y="127"/>
                  </a:cubicBezTo>
                  <a:cubicBezTo>
                    <a:pt x="75" y="127"/>
                    <a:pt x="77" y="128"/>
                    <a:pt x="77" y="126"/>
                  </a:cubicBezTo>
                  <a:cubicBezTo>
                    <a:pt x="77" y="124"/>
                    <a:pt x="76" y="123"/>
                    <a:pt x="76" y="123"/>
                  </a:cubicBezTo>
                  <a:cubicBezTo>
                    <a:pt x="77" y="121"/>
                    <a:pt x="77" y="121"/>
                    <a:pt x="77" y="121"/>
                  </a:cubicBezTo>
                  <a:close/>
                  <a:moveTo>
                    <a:pt x="267" y="15"/>
                  </a:moveTo>
                  <a:cubicBezTo>
                    <a:pt x="267" y="15"/>
                    <a:pt x="267" y="15"/>
                    <a:pt x="267" y="15"/>
                  </a:cubicBezTo>
                  <a:cubicBezTo>
                    <a:pt x="268" y="15"/>
                    <a:pt x="271" y="16"/>
                    <a:pt x="271" y="15"/>
                  </a:cubicBezTo>
                  <a:cubicBezTo>
                    <a:pt x="271" y="15"/>
                    <a:pt x="272" y="13"/>
                    <a:pt x="272" y="13"/>
                  </a:cubicBezTo>
                  <a:cubicBezTo>
                    <a:pt x="271" y="12"/>
                    <a:pt x="270" y="11"/>
                    <a:pt x="269" y="12"/>
                  </a:cubicBezTo>
                  <a:cubicBezTo>
                    <a:pt x="268" y="12"/>
                    <a:pt x="267" y="13"/>
                    <a:pt x="267" y="13"/>
                  </a:cubicBezTo>
                  <a:cubicBezTo>
                    <a:pt x="267" y="14"/>
                    <a:pt x="267" y="15"/>
                    <a:pt x="267" y="15"/>
                  </a:cubicBezTo>
                  <a:close/>
                  <a:moveTo>
                    <a:pt x="235" y="32"/>
                  </a:moveTo>
                  <a:cubicBezTo>
                    <a:pt x="235" y="32"/>
                    <a:pt x="235" y="32"/>
                    <a:pt x="235" y="32"/>
                  </a:cubicBezTo>
                  <a:cubicBezTo>
                    <a:pt x="236" y="32"/>
                    <a:pt x="237" y="30"/>
                    <a:pt x="237" y="31"/>
                  </a:cubicBezTo>
                  <a:cubicBezTo>
                    <a:pt x="237" y="33"/>
                    <a:pt x="238" y="33"/>
                    <a:pt x="237" y="34"/>
                  </a:cubicBezTo>
                  <a:cubicBezTo>
                    <a:pt x="236" y="34"/>
                    <a:pt x="234" y="36"/>
                    <a:pt x="233" y="35"/>
                  </a:cubicBezTo>
                  <a:cubicBezTo>
                    <a:pt x="233" y="35"/>
                    <a:pt x="234" y="31"/>
                    <a:pt x="234" y="31"/>
                  </a:cubicBezTo>
                  <a:cubicBezTo>
                    <a:pt x="235" y="32"/>
                    <a:pt x="235" y="32"/>
                    <a:pt x="235" y="32"/>
                  </a:cubicBezTo>
                  <a:close/>
                  <a:moveTo>
                    <a:pt x="254" y="34"/>
                  </a:moveTo>
                  <a:cubicBezTo>
                    <a:pt x="254" y="34"/>
                    <a:pt x="254" y="34"/>
                    <a:pt x="254" y="34"/>
                  </a:cubicBezTo>
                  <a:cubicBezTo>
                    <a:pt x="254" y="34"/>
                    <a:pt x="254" y="35"/>
                    <a:pt x="252" y="34"/>
                  </a:cubicBezTo>
                  <a:cubicBezTo>
                    <a:pt x="249" y="34"/>
                    <a:pt x="248" y="35"/>
                    <a:pt x="248" y="33"/>
                  </a:cubicBezTo>
                  <a:cubicBezTo>
                    <a:pt x="248" y="32"/>
                    <a:pt x="249" y="31"/>
                    <a:pt x="247" y="30"/>
                  </a:cubicBezTo>
                  <a:cubicBezTo>
                    <a:pt x="245" y="30"/>
                    <a:pt x="245" y="30"/>
                    <a:pt x="245" y="30"/>
                  </a:cubicBezTo>
                  <a:cubicBezTo>
                    <a:pt x="245" y="30"/>
                    <a:pt x="244" y="28"/>
                    <a:pt x="245" y="27"/>
                  </a:cubicBezTo>
                  <a:cubicBezTo>
                    <a:pt x="247" y="25"/>
                    <a:pt x="247" y="26"/>
                    <a:pt x="248" y="26"/>
                  </a:cubicBezTo>
                  <a:cubicBezTo>
                    <a:pt x="250" y="26"/>
                    <a:pt x="249" y="26"/>
                    <a:pt x="251" y="27"/>
                  </a:cubicBezTo>
                  <a:cubicBezTo>
                    <a:pt x="253" y="27"/>
                    <a:pt x="254" y="28"/>
                    <a:pt x="254" y="26"/>
                  </a:cubicBezTo>
                  <a:cubicBezTo>
                    <a:pt x="254" y="25"/>
                    <a:pt x="255" y="25"/>
                    <a:pt x="253" y="23"/>
                  </a:cubicBezTo>
                  <a:cubicBezTo>
                    <a:pt x="252" y="21"/>
                    <a:pt x="252" y="22"/>
                    <a:pt x="251" y="21"/>
                  </a:cubicBezTo>
                  <a:cubicBezTo>
                    <a:pt x="250" y="19"/>
                    <a:pt x="248" y="17"/>
                    <a:pt x="249" y="16"/>
                  </a:cubicBezTo>
                  <a:cubicBezTo>
                    <a:pt x="249" y="15"/>
                    <a:pt x="248" y="15"/>
                    <a:pt x="250" y="13"/>
                  </a:cubicBezTo>
                  <a:cubicBezTo>
                    <a:pt x="253" y="12"/>
                    <a:pt x="255" y="10"/>
                    <a:pt x="256" y="10"/>
                  </a:cubicBezTo>
                  <a:cubicBezTo>
                    <a:pt x="257" y="10"/>
                    <a:pt x="258" y="10"/>
                    <a:pt x="258" y="11"/>
                  </a:cubicBezTo>
                  <a:cubicBezTo>
                    <a:pt x="258" y="13"/>
                    <a:pt x="258" y="14"/>
                    <a:pt x="257" y="15"/>
                  </a:cubicBezTo>
                  <a:cubicBezTo>
                    <a:pt x="256" y="15"/>
                    <a:pt x="256" y="16"/>
                    <a:pt x="256" y="16"/>
                  </a:cubicBezTo>
                  <a:cubicBezTo>
                    <a:pt x="256" y="16"/>
                    <a:pt x="255" y="19"/>
                    <a:pt x="257" y="19"/>
                  </a:cubicBezTo>
                  <a:cubicBezTo>
                    <a:pt x="259" y="18"/>
                    <a:pt x="260" y="16"/>
                    <a:pt x="260" y="15"/>
                  </a:cubicBezTo>
                  <a:cubicBezTo>
                    <a:pt x="261" y="14"/>
                    <a:pt x="262" y="15"/>
                    <a:pt x="261" y="13"/>
                  </a:cubicBezTo>
                  <a:cubicBezTo>
                    <a:pt x="261" y="11"/>
                    <a:pt x="260" y="10"/>
                    <a:pt x="261" y="10"/>
                  </a:cubicBezTo>
                  <a:cubicBezTo>
                    <a:pt x="262" y="10"/>
                    <a:pt x="263" y="12"/>
                    <a:pt x="264" y="10"/>
                  </a:cubicBezTo>
                  <a:cubicBezTo>
                    <a:pt x="266" y="7"/>
                    <a:pt x="266" y="6"/>
                    <a:pt x="266" y="6"/>
                  </a:cubicBezTo>
                  <a:cubicBezTo>
                    <a:pt x="266" y="6"/>
                    <a:pt x="265" y="6"/>
                    <a:pt x="267" y="5"/>
                  </a:cubicBezTo>
                  <a:cubicBezTo>
                    <a:pt x="269" y="4"/>
                    <a:pt x="268" y="3"/>
                    <a:pt x="269" y="2"/>
                  </a:cubicBezTo>
                  <a:cubicBezTo>
                    <a:pt x="270" y="1"/>
                    <a:pt x="268" y="0"/>
                    <a:pt x="271" y="0"/>
                  </a:cubicBezTo>
                  <a:cubicBezTo>
                    <a:pt x="273" y="1"/>
                    <a:pt x="273" y="1"/>
                    <a:pt x="274" y="2"/>
                  </a:cubicBezTo>
                  <a:cubicBezTo>
                    <a:pt x="275" y="2"/>
                    <a:pt x="273" y="6"/>
                    <a:pt x="272" y="6"/>
                  </a:cubicBezTo>
                  <a:cubicBezTo>
                    <a:pt x="271" y="6"/>
                    <a:pt x="271" y="5"/>
                    <a:pt x="269" y="6"/>
                  </a:cubicBezTo>
                  <a:cubicBezTo>
                    <a:pt x="268" y="7"/>
                    <a:pt x="270" y="9"/>
                    <a:pt x="269" y="10"/>
                  </a:cubicBezTo>
                  <a:cubicBezTo>
                    <a:pt x="268" y="11"/>
                    <a:pt x="267" y="10"/>
                    <a:pt x="266" y="11"/>
                  </a:cubicBezTo>
                  <a:cubicBezTo>
                    <a:pt x="265" y="12"/>
                    <a:pt x="265" y="12"/>
                    <a:pt x="265" y="13"/>
                  </a:cubicBezTo>
                  <a:cubicBezTo>
                    <a:pt x="265" y="14"/>
                    <a:pt x="264" y="15"/>
                    <a:pt x="263" y="16"/>
                  </a:cubicBezTo>
                  <a:cubicBezTo>
                    <a:pt x="263" y="16"/>
                    <a:pt x="260" y="14"/>
                    <a:pt x="263" y="16"/>
                  </a:cubicBezTo>
                  <a:cubicBezTo>
                    <a:pt x="266" y="18"/>
                    <a:pt x="267" y="18"/>
                    <a:pt x="266" y="19"/>
                  </a:cubicBezTo>
                  <a:cubicBezTo>
                    <a:pt x="265" y="19"/>
                    <a:pt x="263" y="19"/>
                    <a:pt x="262" y="20"/>
                  </a:cubicBezTo>
                  <a:cubicBezTo>
                    <a:pt x="261" y="20"/>
                    <a:pt x="260" y="21"/>
                    <a:pt x="262" y="22"/>
                  </a:cubicBezTo>
                  <a:cubicBezTo>
                    <a:pt x="264" y="23"/>
                    <a:pt x="263" y="23"/>
                    <a:pt x="264" y="23"/>
                  </a:cubicBezTo>
                  <a:cubicBezTo>
                    <a:pt x="265" y="22"/>
                    <a:pt x="270" y="22"/>
                    <a:pt x="270" y="23"/>
                  </a:cubicBezTo>
                  <a:cubicBezTo>
                    <a:pt x="269" y="25"/>
                    <a:pt x="270" y="25"/>
                    <a:pt x="268" y="26"/>
                  </a:cubicBezTo>
                  <a:cubicBezTo>
                    <a:pt x="265" y="27"/>
                    <a:pt x="263" y="26"/>
                    <a:pt x="262" y="25"/>
                  </a:cubicBezTo>
                  <a:cubicBezTo>
                    <a:pt x="261" y="25"/>
                    <a:pt x="261" y="23"/>
                    <a:pt x="261" y="26"/>
                  </a:cubicBezTo>
                  <a:cubicBezTo>
                    <a:pt x="262" y="29"/>
                    <a:pt x="264" y="29"/>
                    <a:pt x="263" y="29"/>
                  </a:cubicBezTo>
                  <a:cubicBezTo>
                    <a:pt x="261" y="29"/>
                    <a:pt x="259" y="29"/>
                    <a:pt x="259" y="29"/>
                  </a:cubicBezTo>
                  <a:cubicBezTo>
                    <a:pt x="259" y="29"/>
                    <a:pt x="258" y="27"/>
                    <a:pt x="259" y="30"/>
                  </a:cubicBezTo>
                  <a:cubicBezTo>
                    <a:pt x="260" y="33"/>
                    <a:pt x="260" y="33"/>
                    <a:pt x="260" y="33"/>
                  </a:cubicBezTo>
                  <a:cubicBezTo>
                    <a:pt x="260" y="33"/>
                    <a:pt x="258" y="34"/>
                    <a:pt x="258" y="34"/>
                  </a:cubicBezTo>
                  <a:cubicBezTo>
                    <a:pt x="258" y="35"/>
                    <a:pt x="259" y="37"/>
                    <a:pt x="260" y="38"/>
                  </a:cubicBezTo>
                  <a:cubicBezTo>
                    <a:pt x="260" y="38"/>
                    <a:pt x="259" y="42"/>
                    <a:pt x="258" y="42"/>
                  </a:cubicBezTo>
                  <a:cubicBezTo>
                    <a:pt x="258" y="42"/>
                    <a:pt x="258" y="43"/>
                    <a:pt x="257" y="44"/>
                  </a:cubicBezTo>
                  <a:cubicBezTo>
                    <a:pt x="256" y="45"/>
                    <a:pt x="255" y="46"/>
                    <a:pt x="255" y="46"/>
                  </a:cubicBezTo>
                  <a:cubicBezTo>
                    <a:pt x="253" y="52"/>
                    <a:pt x="253" y="52"/>
                    <a:pt x="253" y="52"/>
                  </a:cubicBezTo>
                  <a:cubicBezTo>
                    <a:pt x="253" y="52"/>
                    <a:pt x="252" y="54"/>
                    <a:pt x="251" y="52"/>
                  </a:cubicBezTo>
                  <a:cubicBezTo>
                    <a:pt x="251" y="50"/>
                    <a:pt x="250" y="50"/>
                    <a:pt x="251" y="49"/>
                  </a:cubicBezTo>
                  <a:cubicBezTo>
                    <a:pt x="252" y="49"/>
                    <a:pt x="252" y="47"/>
                    <a:pt x="253" y="46"/>
                  </a:cubicBezTo>
                  <a:cubicBezTo>
                    <a:pt x="253" y="45"/>
                    <a:pt x="254" y="41"/>
                    <a:pt x="254" y="41"/>
                  </a:cubicBezTo>
                  <a:cubicBezTo>
                    <a:pt x="254" y="41"/>
                    <a:pt x="256" y="41"/>
                    <a:pt x="257" y="40"/>
                  </a:cubicBezTo>
                  <a:cubicBezTo>
                    <a:pt x="257" y="40"/>
                    <a:pt x="255" y="36"/>
                    <a:pt x="255" y="36"/>
                  </a:cubicBezTo>
                  <a:cubicBezTo>
                    <a:pt x="256" y="34"/>
                    <a:pt x="256" y="34"/>
                    <a:pt x="256" y="34"/>
                  </a:cubicBezTo>
                  <a:cubicBezTo>
                    <a:pt x="254" y="34"/>
                    <a:pt x="254" y="34"/>
                    <a:pt x="254" y="34"/>
                  </a:cubicBezTo>
                  <a:close/>
                  <a:moveTo>
                    <a:pt x="239" y="67"/>
                  </a:moveTo>
                  <a:cubicBezTo>
                    <a:pt x="239" y="67"/>
                    <a:pt x="239" y="67"/>
                    <a:pt x="239" y="67"/>
                  </a:cubicBezTo>
                  <a:cubicBezTo>
                    <a:pt x="239" y="67"/>
                    <a:pt x="242" y="63"/>
                    <a:pt x="243" y="64"/>
                  </a:cubicBezTo>
                  <a:cubicBezTo>
                    <a:pt x="243" y="64"/>
                    <a:pt x="243" y="65"/>
                    <a:pt x="243" y="66"/>
                  </a:cubicBezTo>
                  <a:cubicBezTo>
                    <a:pt x="243" y="66"/>
                    <a:pt x="244" y="68"/>
                    <a:pt x="243" y="68"/>
                  </a:cubicBezTo>
                  <a:cubicBezTo>
                    <a:pt x="242" y="68"/>
                    <a:pt x="241" y="68"/>
                    <a:pt x="240" y="68"/>
                  </a:cubicBezTo>
                  <a:cubicBezTo>
                    <a:pt x="240" y="68"/>
                    <a:pt x="239" y="67"/>
                    <a:pt x="239" y="67"/>
                  </a:cubicBezTo>
                  <a:close/>
                  <a:moveTo>
                    <a:pt x="196" y="98"/>
                  </a:moveTo>
                  <a:cubicBezTo>
                    <a:pt x="196" y="98"/>
                    <a:pt x="196" y="98"/>
                    <a:pt x="196" y="98"/>
                  </a:cubicBezTo>
                  <a:cubicBezTo>
                    <a:pt x="198" y="96"/>
                    <a:pt x="198" y="96"/>
                    <a:pt x="198" y="96"/>
                  </a:cubicBezTo>
                  <a:cubicBezTo>
                    <a:pt x="201" y="97"/>
                    <a:pt x="201" y="97"/>
                    <a:pt x="201" y="97"/>
                  </a:cubicBezTo>
                  <a:cubicBezTo>
                    <a:pt x="201" y="97"/>
                    <a:pt x="202" y="95"/>
                    <a:pt x="202" y="97"/>
                  </a:cubicBezTo>
                  <a:cubicBezTo>
                    <a:pt x="201" y="99"/>
                    <a:pt x="199" y="102"/>
                    <a:pt x="199" y="102"/>
                  </a:cubicBezTo>
                  <a:cubicBezTo>
                    <a:pt x="199" y="102"/>
                    <a:pt x="200" y="102"/>
                    <a:pt x="198" y="103"/>
                  </a:cubicBezTo>
                  <a:cubicBezTo>
                    <a:pt x="196" y="104"/>
                    <a:pt x="196" y="105"/>
                    <a:pt x="195" y="103"/>
                  </a:cubicBezTo>
                  <a:cubicBezTo>
                    <a:pt x="194" y="102"/>
                    <a:pt x="193" y="102"/>
                    <a:pt x="193" y="101"/>
                  </a:cubicBezTo>
                  <a:cubicBezTo>
                    <a:pt x="194" y="100"/>
                    <a:pt x="194" y="98"/>
                    <a:pt x="194" y="98"/>
                  </a:cubicBezTo>
                  <a:cubicBezTo>
                    <a:pt x="196" y="98"/>
                    <a:pt x="196" y="98"/>
                    <a:pt x="196" y="98"/>
                  </a:cubicBezTo>
                  <a:close/>
                  <a:moveTo>
                    <a:pt x="217" y="72"/>
                  </a:moveTo>
                  <a:cubicBezTo>
                    <a:pt x="217" y="72"/>
                    <a:pt x="217" y="72"/>
                    <a:pt x="217" y="72"/>
                  </a:cubicBezTo>
                  <a:cubicBezTo>
                    <a:pt x="217" y="72"/>
                    <a:pt x="218" y="70"/>
                    <a:pt x="219" y="70"/>
                  </a:cubicBezTo>
                  <a:cubicBezTo>
                    <a:pt x="220" y="71"/>
                    <a:pt x="221" y="71"/>
                    <a:pt x="221" y="72"/>
                  </a:cubicBezTo>
                  <a:cubicBezTo>
                    <a:pt x="220" y="73"/>
                    <a:pt x="219" y="74"/>
                    <a:pt x="218" y="74"/>
                  </a:cubicBezTo>
                  <a:cubicBezTo>
                    <a:pt x="217" y="74"/>
                    <a:pt x="217" y="72"/>
                    <a:pt x="217" y="72"/>
                  </a:cubicBezTo>
                  <a:close/>
                  <a:moveTo>
                    <a:pt x="213" y="77"/>
                  </a:moveTo>
                  <a:cubicBezTo>
                    <a:pt x="213" y="77"/>
                    <a:pt x="213" y="77"/>
                    <a:pt x="213" y="77"/>
                  </a:cubicBezTo>
                  <a:cubicBezTo>
                    <a:pt x="213" y="77"/>
                    <a:pt x="215" y="75"/>
                    <a:pt x="216" y="76"/>
                  </a:cubicBezTo>
                  <a:cubicBezTo>
                    <a:pt x="216" y="76"/>
                    <a:pt x="217" y="76"/>
                    <a:pt x="216" y="77"/>
                  </a:cubicBezTo>
                  <a:cubicBezTo>
                    <a:pt x="216" y="78"/>
                    <a:pt x="218" y="77"/>
                    <a:pt x="215" y="78"/>
                  </a:cubicBezTo>
                  <a:cubicBezTo>
                    <a:pt x="213" y="80"/>
                    <a:pt x="214" y="81"/>
                    <a:pt x="212" y="80"/>
                  </a:cubicBezTo>
                  <a:cubicBezTo>
                    <a:pt x="211" y="79"/>
                    <a:pt x="211" y="78"/>
                    <a:pt x="211" y="77"/>
                  </a:cubicBezTo>
                  <a:cubicBezTo>
                    <a:pt x="211" y="77"/>
                    <a:pt x="212" y="75"/>
                    <a:pt x="212" y="75"/>
                  </a:cubicBezTo>
                  <a:cubicBezTo>
                    <a:pt x="213" y="76"/>
                    <a:pt x="213" y="77"/>
                    <a:pt x="213" y="77"/>
                  </a:cubicBezTo>
                  <a:close/>
                  <a:moveTo>
                    <a:pt x="205" y="80"/>
                  </a:moveTo>
                  <a:cubicBezTo>
                    <a:pt x="205" y="80"/>
                    <a:pt x="205" y="80"/>
                    <a:pt x="205" y="80"/>
                  </a:cubicBezTo>
                  <a:cubicBezTo>
                    <a:pt x="205" y="80"/>
                    <a:pt x="207" y="81"/>
                    <a:pt x="207" y="81"/>
                  </a:cubicBezTo>
                  <a:cubicBezTo>
                    <a:pt x="208" y="82"/>
                    <a:pt x="208" y="81"/>
                    <a:pt x="209" y="80"/>
                  </a:cubicBezTo>
                  <a:cubicBezTo>
                    <a:pt x="211" y="80"/>
                    <a:pt x="209" y="80"/>
                    <a:pt x="210" y="79"/>
                  </a:cubicBezTo>
                  <a:cubicBezTo>
                    <a:pt x="211" y="77"/>
                    <a:pt x="210" y="78"/>
                    <a:pt x="210" y="77"/>
                  </a:cubicBezTo>
                  <a:cubicBezTo>
                    <a:pt x="209" y="77"/>
                    <a:pt x="209" y="77"/>
                    <a:pt x="208" y="77"/>
                  </a:cubicBezTo>
                  <a:cubicBezTo>
                    <a:pt x="206" y="77"/>
                    <a:pt x="205" y="80"/>
                    <a:pt x="205" y="80"/>
                  </a:cubicBezTo>
                  <a:close/>
                  <a:moveTo>
                    <a:pt x="209" y="86"/>
                  </a:moveTo>
                  <a:cubicBezTo>
                    <a:pt x="209" y="86"/>
                    <a:pt x="209" y="86"/>
                    <a:pt x="209" y="86"/>
                  </a:cubicBezTo>
                  <a:cubicBezTo>
                    <a:pt x="209" y="86"/>
                    <a:pt x="210" y="83"/>
                    <a:pt x="211" y="83"/>
                  </a:cubicBezTo>
                  <a:cubicBezTo>
                    <a:pt x="212" y="84"/>
                    <a:pt x="212" y="83"/>
                    <a:pt x="212" y="84"/>
                  </a:cubicBezTo>
                  <a:cubicBezTo>
                    <a:pt x="212" y="85"/>
                    <a:pt x="212" y="87"/>
                    <a:pt x="211" y="87"/>
                  </a:cubicBezTo>
                  <a:cubicBezTo>
                    <a:pt x="210" y="87"/>
                    <a:pt x="209" y="86"/>
                    <a:pt x="209" y="86"/>
                  </a:cubicBezTo>
                  <a:close/>
                  <a:moveTo>
                    <a:pt x="201" y="86"/>
                  </a:moveTo>
                  <a:cubicBezTo>
                    <a:pt x="201" y="86"/>
                    <a:pt x="201" y="86"/>
                    <a:pt x="201" y="86"/>
                  </a:cubicBezTo>
                  <a:cubicBezTo>
                    <a:pt x="202" y="84"/>
                    <a:pt x="202" y="84"/>
                    <a:pt x="202" y="84"/>
                  </a:cubicBezTo>
                  <a:cubicBezTo>
                    <a:pt x="204" y="85"/>
                    <a:pt x="204" y="85"/>
                    <a:pt x="204" y="85"/>
                  </a:cubicBezTo>
                  <a:cubicBezTo>
                    <a:pt x="204" y="85"/>
                    <a:pt x="205" y="86"/>
                    <a:pt x="204" y="86"/>
                  </a:cubicBezTo>
                  <a:cubicBezTo>
                    <a:pt x="204" y="87"/>
                    <a:pt x="203" y="87"/>
                    <a:pt x="203" y="88"/>
                  </a:cubicBezTo>
                  <a:cubicBezTo>
                    <a:pt x="202" y="88"/>
                    <a:pt x="201" y="87"/>
                    <a:pt x="201" y="87"/>
                  </a:cubicBezTo>
                  <a:cubicBezTo>
                    <a:pt x="201" y="86"/>
                    <a:pt x="201" y="86"/>
                    <a:pt x="201" y="86"/>
                  </a:cubicBezTo>
                  <a:close/>
                  <a:moveTo>
                    <a:pt x="201" y="73"/>
                  </a:moveTo>
                  <a:cubicBezTo>
                    <a:pt x="201" y="73"/>
                    <a:pt x="201" y="73"/>
                    <a:pt x="201" y="73"/>
                  </a:cubicBezTo>
                  <a:cubicBezTo>
                    <a:pt x="201" y="73"/>
                    <a:pt x="203" y="70"/>
                    <a:pt x="203" y="70"/>
                  </a:cubicBezTo>
                  <a:cubicBezTo>
                    <a:pt x="204" y="70"/>
                    <a:pt x="205" y="69"/>
                    <a:pt x="205" y="71"/>
                  </a:cubicBezTo>
                  <a:cubicBezTo>
                    <a:pt x="205" y="73"/>
                    <a:pt x="207" y="75"/>
                    <a:pt x="204" y="75"/>
                  </a:cubicBezTo>
                  <a:cubicBezTo>
                    <a:pt x="202" y="75"/>
                    <a:pt x="201" y="76"/>
                    <a:pt x="201" y="75"/>
                  </a:cubicBezTo>
                  <a:cubicBezTo>
                    <a:pt x="200" y="74"/>
                    <a:pt x="201" y="73"/>
                    <a:pt x="201" y="73"/>
                  </a:cubicBezTo>
                  <a:close/>
                  <a:moveTo>
                    <a:pt x="197" y="79"/>
                  </a:moveTo>
                  <a:cubicBezTo>
                    <a:pt x="197" y="79"/>
                    <a:pt x="197" y="79"/>
                    <a:pt x="197" y="79"/>
                  </a:cubicBezTo>
                  <a:cubicBezTo>
                    <a:pt x="197" y="79"/>
                    <a:pt x="199" y="77"/>
                    <a:pt x="200" y="77"/>
                  </a:cubicBezTo>
                  <a:cubicBezTo>
                    <a:pt x="201" y="78"/>
                    <a:pt x="202" y="78"/>
                    <a:pt x="202" y="79"/>
                  </a:cubicBezTo>
                  <a:cubicBezTo>
                    <a:pt x="202" y="80"/>
                    <a:pt x="202" y="80"/>
                    <a:pt x="201" y="81"/>
                  </a:cubicBezTo>
                  <a:cubicBezTo>
                    <a:pt x="201" y="82"/>
                    <a:pt x="200" y="82"/>
                    <a:pt x="199" y="82"/>
                  </a:cubicBezTo>
                  <a:cubicBezTo>
                    <a:pt x="199" y="82"/>
                    <a:pt x="197" y="79"/>
                    <a:pt x="197" y="79"/>
                  </a:cubicBezTo>
                  <a:close/>
                  <a:moveTo>
                    <a:pt x="200" y="91"/>
                  </a:moveTo>
                  <a:cubicBezTo>
                    <a:pt x="200" y="91"/>
                    <a:pt x="200" y="91"/>
                    <a:pt x="200" y="91"/>
                  </a:cubicBezTo>
                  <a:cubicBezTo>
                    <a:pt x="200" y="91"/>
                    <a:pt x="199" y="94"/>
                    <a:pt x="199" y="95"/>
                  </a:cubicBezTo>
                  <a:cubicBezTo>
                    <a:pt x="199" y="96"/>
                    <a:pt x="202" y="96"/>
                    <a:pt x="203" y="95"/>
                  </a:cubicBezTo>
                  <a:cubicBezTo>
                    <a:pt x="203" y="95"/>
                    <a:pt x="204" y="93"/>
                    <a:pt x="204" y="93"/>
                  </a:cubicBezTo>
                  <a:cubicBezTo>
                    <a:pt x="204" y="93"/>
                    <a:pt x="203" y="91"/>
                    <a:pt x="202" y="90"/>
                  </a:cubicBezTo>
                  <a:cubicBezTo>
                    <a:pt x="201" y="89"/>
                    <a:pt x="200" y="91"/>
                    <a:pt x="200" y="91"/>
                  </a:cubicBezTo>
                  <a:close/>
                  <a:moveTo>
                    <a:pt x="191" y="88"/>
                  </a:moveTo>
                  <a:cubicBezTo>
                    <a:pt x="191" y="88"/>
                    <a:pt x="191" y="88"/>
                    <a:pt x="191" y="88"/>
                  </a:cubicBezTo>
                  <a:cubicBezTo>
                    <a:pt x="191" y="91"/>
                    <a:pt x="191" y="91"/>
                    <a:pt x="191" y="91"/>
                  </a:cubicBezTo>
                  <a:cubicBezTo>
                    <a:pt x="191" y="91"/>
                    <a:pt x="193" y="93"/>
                    <a:pt x="194" y="93"/>
                  </a:cubicBezTo>
                  <a:cubicBezTo>
                    <a:pt x="195" y="94"/>
                    <a:pt x="195" y="93"/>
                    <a:pt x="197" y="94"/>
                  </a:cubicBezTo>
                  <a:cubicBezTo>
                    <a:pt x="198" y="94"/>
                    <a:pt x="198" y="93"/>
                    <a:pt x="198" y="93"/>
                  </a:cubicBezTo>
                  <a:cubicBezTo>
                    <a:pt x="199" y="93"/>
                    <a:pt x="199" y="93"/>
                    <a:pt x="199" y="92"/>
                  </a:cubicBezTo>
                  <a:cubicBezTo>
                    <a:pt x="199" y="92"/>
                    <a:pt x="197" y="91"/>
                    <a:pt x="196" y="90"/>
                  </a:cubicBezTo>
                  <a:cubicBezTo>
                    <a:pt x="196" y="89"/>
                    <a:pt x="196" y="89"/>
                    <a:pt x="196" y="88"/>
                  </a:cubicBezTo>
                  <a:cubicBezTo>
                    <a:pt x="196" y="88"/>
                    <a:pt x="197" y="87"/>
                    <a:pt x="198" y="87"/>
                  </a:cubicBezTo>
                  <a:cubicBezTo>
                    <a:pt x="198" y="86"/>
                    <a:pt x="198" y="84"/>
                    <a:pt x="198" y="84"/>
                  </a:cubicBezTo>
                  <a:cubicBezTo>
                    <a:pt x="198" y="84"/>
                    <a:pt x="196" y="84"/>
                    <a:pt x="196" y="83"/>
                  </a:cubicBezTo>
                  <a:cubicBezTo>
                    <a:pt x="196" y="83"/>
                    <a:pt x="195" y="82"/>
                    <a:pt x="194" y="81"/>
                  </a:cubicBezTo>
                  <a:cubicBezTo>
                    <a:pt x="194" y="80"/>
                    <a:pt x="192" y="80"/>
                    <a:pt x="191" y="80"/>
                  </a:cubicBezTo>
                  <a:cubicBezTo>
                    <a:pt x="191" y="80"/>
                    <a:pt x="190" y="83"/>
                    <a:pt x="189" y="84"/>
                  </a:cubicBezTo>
                  <a:cubicBezTo>
                    <a:pt x="189" y="84"/>
                    <a:pt x="188" y="86"/>
                    <a:pt x="188" y="86"/>
                  </a:cubicBezTo>
                  <a:cubicBezTo>
                    <a:pt x="188" y="87"/>
                    <a:pt x="188" y="88"/>
                    <a:pt x="189" y="89"/>
                  </a:cubicBezTo>
                  <a:cubicBezTo>
                    <a:pt x="190" y="89"/>
                    <a:pt x="191" y="88"/>
                    <a:pt x="191" y="88"/>
                  </a:cubicBezTo>
                  <a:close/>
                  <a:moveTo>
                    <a:pt x="188" y="96"/>
                  </a:moveTo>
                  <a:cubicBezTo>
                    <a:pt x="188" y="96"/>
                    <a:pt x="188" y="96"/>
                    <a:pt x="188" y="96"/>
                  </a:cubicBezTo>
                  <a:cubicBezTo>
                    <a:pt x="187" y="96"/>
                    <a:pt x="185" y="94"/>
                    <a:pt x="185" y="94"/>
                  </a:cubicBezTo>
                  <a:cubicBezTo>
                    <a:pt x="185" y="94"/>
                    <a:pt x="187" y="93"/>
                    <a:pt x="187" y="92"/>
                  </a:cubicBezTo>
                  <a:cubicBezTo>
                    <a:pt x="188" y="92"/>
                    <a:pt x="187" y="91"/>
                    <a:pt x="189" y="91"/>
                  </a:cubicBezTo>
                  <a:cubicBezTo>
                    <a:pt x="191" y="92"/>
                    <a:pt x="191" y="93"/>
                    <a:pt x="191" y="93"/>
                  </a:cubicBezTo>
                  <a:cubicBezTo>
                    <a:pt x="191" y="93"/>
                    <a:pt x="192" y="95"/>
                    <a:pt x="192" y="96"/>
                  </a:cubicBezTo>
                  <a:cubicBezTo>
                    <a:pt x="192" y="96"/>
                    <a:pt x="192" y="97"/>
                    <a:pt x="192" y="97"/>
                  </a:cubicBezTo>
                  <a:cubicBezTo>
                    <a:pt x="192" y="98"/>
                    <a:pt x="194" y="99"/>
                    <a:pt x="191" y="99"/>
                  </a:cubicBezTo>
                  <a:cubicBezTo>
                    <a:pt x="189" y="99"/>
                    <a:pt x="189" y="99"/>
                    <a:pt x="189" y="99"/>
                  </a:cubicBezTo>
                  <a:lnTo>
                    <a:pt x="188" y="96"/>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72" name="Freeform 139"/>
            <p:cNvSpPr>
              <a:spLocks noEditPoints="1"/>
            </p:cNvSpPr>
            <p:nvPr/>
          </p:nvSpPr>
          <p:spPr bwMode="auto">
            <a:xfrm>
              <a:off x="3278971" y="3425810"/>
              <a:ext cx="1218169" cy="970596"/>
            </a:xfrm>
            <a:custGeom>
              <a:avLst/>
              <a:gdLst>
                <a:gd name="T0" fmla="*/ 432 w 534"/>
                <a:gd name="T1" fmla="*/ 208 h 439"/>
                <a:gd name="T2" fmla="*/ 350 w 534"/>
                <a:gd name="T3" fmla="*/ 268 h 439"/>
                <a:gd name="T4" fmla="*/ 305 w 534"/>
                <a:gd name="T5" fmla="*/ 368 h 439"/>
                <a:gd name="T6" fmla="*/ 243 w 534"/>
                <a:gd name="T7" fmla="*/ 412 h 439"/>
                <a:gd name="T8" fmla="*/ 174 w 534"/>
                <a:gd name="T9" fmla="*/ 422 h 439"/>
                <a:gd name="T10" fmla="*/ 78 w 534"/>
                <a:gd name="T11" fmla="*/ 433 h 439"/>
                <a:gd name="T12" fmla="*/ 40 w 534"/>
                <a:gd name="T13" fmla="*/ 384 h 439"/>
                <a:gd name="T14" fmla="*/ 1 w 534"/>
                <a:gd name="T15" fmla="*/ 348 h 439"/>
                <a:gd name="T16" fmla="*/ 2 w 534"/>
                <a:gd name="T17" fmla="*/ 334 h 439"/>
                <a:gd name="T18" fmla="*/ 15 w 534"/>
                <a:gd name="T19" fmla="*/ 321 h 439"/>
                <a:gd name="T20" fmla="*/ 26 w 534"/>
                <a:gd name="T21" fmla="*/ 316 h 439"/>
                <a:gd name="T22" fmla="*/ 31 w 534"/>
                <a:gd name="T23" fmla="*/ 307 h 439"/>
                <a:gd name="T24" fmla="*/ 23 w 534"/>
                <a:gd name="T25" fmla="*/ 297 h 439"/>
                <a:gd name="T26" fmla="*/ 21 w 534"/>
                <a:gd name="T27" fmla="*/ 287 h 439"/>
                <a:gd name="T28" fmla="*/ 28 w 534"/>
                <a:gd name="T29" fmla="*/ 275 h 439"/>
                <a:gd name="T30" fmla="*/ 38 w 534"/>
                <a:gd name="T31" fmla="*/ 268 h 439"/>
                <a:gd name="T32" fmla="*/ 40 w 534"/>
                <a:gd name="T33" fmla="*/ 257 h 439"/>
                <a:gd name="T34" fmla="*/ 34 w 534"/>
                <a:gd name="T35" fmla="*/ 251 h 439"/>
                <a:gd name="T36" fmla="*/ 32 w 534"/>
                <a:gd name="T37" fmla="*/ 240 h 439"/>
                <a:gd name="T38" fmla="*/ 29 w 534"/>
                <a:gd name="T39" fmla="*/ 230 h 439"/>
                <a:gd name="T40" fmla="*/ 33 w 534"/>
                <a:gd name="T41" fmla="*/ 225 h 439"/>
                <a:gd name="T42" fmla="*/ 44 w 534"/>
                <a:gd name="T43" fmla="*/ 227 h 439"/>
                <a:gd name="T44" fmla="*/ 51 w 534"/>
                <a:gd name="T45" fmla="*/ 223 h 439"/>
                <a:gd name="T46" fmla="*/ 58 w 534"/>
                <a:gd name="T47" fmla="*/ 213 h 439"/>
                <a:gd name="T48" fmla="*/ 55 w 534"/>
                <a:gd name="T49" fmla="*/ 200 h 439"/>
                <a:gd name="T50" fmla="*/ 65 w 534"/>
                <a:gd name="T51" fmla="*/ 195 h 439"/>
                <a:gd name="T52" fmla="*/ 68 w 534"/>
                <a:gd name="T53" fmla="*/ 182 h 439"/>
                <a:gd name="T54" fmla="*/ 70 w 534"/>
                <a:gd name="T55" fmla="*/ 169 h 439"/>
                <a:gd name="T56" fmla="*/ 70 w 534"/>
                <a:gd name="T57" fmla="*/ 157 h 439"/>
                <a:gd name="T58" fmla="*/ 82 w 534"/>
                <a:gd name="T59" fmla="*/ 149 h 439"/>
                <a:gd name="T60" fmla="*/ 97 w 534"/>
                <a:gd name="T61" fmla="*/ 142 h 439"/>
                <a:gd name="T62" fmla="*/ 105 w 534"/>
                <a:gd name="T63" fmla="*/ 130 h 439"/>
                <a:gd name="T64" fmla="*/ 94 w 534"/>
                <a:gd name="T65" fmla="*/ 122 h 439"/>
                <a:gd name="T66" fmla="*/ 96 w 534"/>
                <a:gd name="T67" fmla="*/ 112 h 439"/>
                <a:gd name="T68" fmla="*/ 87 w 534"/>
                <a:gd name="T69" fmla="*/ 106 h 439"/>
                <a:gd name="T70" fmla="*/ 75 w 534"/>
                <a:gd name="T71" fmla="*/ 103 h 439"/>
                <a:gd name="T72" fmla="*/ 63 w 534"/>
                <a:gd name="T73" fmla="*/ 108 h 439"/>
                <a:gd name="T74" fmla="*/ 54 w 534"/>
                <a:gd name="T75" fmla="*/ 108 h 439"/>
                <a:gd name="T76" fmla="*/ 44 w 534"/>
                <a:gd name="T77" fmla="*/ 102 h 439"/>
                <a:gd name="T78" fmla="*/ 34 w 534"/>
                <a:gd name="T79" fmla="*/ 102 h 439"/>
                <a:gd name="T80" fmla="*/ 33 w 534"/>
                <a:gd name="T81" fmla="*/ 93 h 439"/>
                <a:gd name="T82" fmla="*/ 29 w 534"/>
                <a:gd name="T83" fmla="*/ 84 h 439"/>
                <a:gd name="T84" fmla="*/ 13 w 534"/>
                <a:gd name="T85" fmla="*/ 86 h 439"/>
                <a:gd name="T86" fmla="*/ 6 w 534"/>
                <a:gd name="T87" fmla="*/ 77 h 439"/>
                <a:gd name="T88" fmla="*/ 6 w 534"/>
                <a:gd name="T89" fmla="*/ 41 h 439"/>
                <a:gd name="T90" fmla="*/ 35 w 534"/>
                <a:gd name="T91" fmla="*/ 17 h 439"/>
                <a:gd name="T92" fmla="*/ 130 w 534"/>
                <a:gd name="T93" fmla="*/ 26 h 439"/>
                <a:gd name="T94" fmla="*/ 280 w 534"/>
                <a:gd name="T95" fmla="*/ 72 h 439"/>
                <a:gd name="T96" fmla="*/ 366 w 534"/>
                <a:gd name="T97" fmla="*/ 119 h 439"/>
                <a:gd name="T98" fmla="*/ 424 w 534"/>
                <a:gd name="T99" fmla="*/ 134 h 439"/>
                <a:gd name="T100" fmla="*/ 424 w 534"/>
                <a:gd name="T101" fmla="*/ 138 h 439"/>
                <a:gd name="T102" fmla="*/ 426 w 534"/>
                <a:gd name="T103" fmla="*/ 141 h 439"/>
                <a:gd name="T104" fmla="*/ 456 w 534"/>
                <a:gd name="T105" fmla="*/ 145 h 439"/>
                <a:gd name="T106" fmla="*/ 521 w 534"/>
                <a:gd name="T107" fmla="*/ 289 h 439"/>
                <a:gd name="T108" fmla="*/ 460 w 534"/>
                <a:gd name="T109" fmla="*/ 299 h 439"/>
                <a:gd name="T110" fmla="*/ 478 w 534"/>
                <a:gd name="T111" fmla="*/ 282 h 439"/>
                <a:gd name="T112" fmla="*/ 411 w 534"/>
                <a:gd name="T113" fmla="*/ 326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34" h="439">
                  <a:moveTo>
                    <a:pt x="496" y="159"/>
                  </a:moveTo>
                  <a:cubicBezTo>
                    <a:pt x="493" y="161"/>
                    <a:pt x="492" y="156"/>
                    <a:pt x="490" y="159"/>
                  </a:cubicBezTo>
                  <a:cubicBezTo>
                    <a:pt x="487" y="163"/>
                    <a:pt x="495" y="172"/>
                    <a:pt x="492" y="177"/>
                  </a:cubicBezTo>
                  <a:cubicBezTo>
                    <a:pt x="488" y="182"/>
                    <a:pt x="480" y="189"/>
                    <a:pt x="469" y="191"/>
                  </a:cubicBezTo>
                  <a:cubicBezTo>
                    <a:pt x="464" y="192"/>
                    <a:pt x="460" y="197"/>
                    <a:pt x="456" y="196"/>
                  </a:cubicBezTo>
                  <a:cubicBezTo>
                    <a:pt x="453" y="196"/>
                    <a:pt x="446" y="203"/>
                    <a:pt x="445" y="205"/>
                  </a:cubicBezTo>
                  <a:cubicBezTo>
                    <a:pt x="443" y="208"/>
                    <a:pt x="437" y="205"/>
                    <a:pt x="432" y="208"/>
                  </a:cubicBezTo>
                  <a:cubicBezTo>
                    <a:pt x="425" y="211"/>
                    <a:pt x="429" y="207"/>
                    <a:pt x="404" y="214"/>
                  </a:cubicBezTo>
                  <a:cubicBezTo>
                    <a:pt x="399" y="215"/>
                    <a:pt x="395" y="217"/>
                    <a:pt x="391" y="218"/>
                  </a:cubicBezTo>
                  <a:cubicBezTo>
                    <a:pt x="387" y="220"/>
                    <a:pt x="383" y="219"/>
                    <a:pt x="383" y="227"/>
                  </a:cubicBezTo>
                  <a:cubicBezTo>
                    <a:pt x="384" y="231"/>
                    <a:pt x="389" y="228"/>
                    <a:pt x="388" y="232"/>
                  </a:cubicBezTo>
                  <a:cubicBezTo>
                    <a:pt x="388" y="235"/>
                    <a:pt x="381" y="234"/>
                    <a:pt x="374" y="238"/>
                  </a:cubicBezTo>
                  <a:cubicBezTo>
                    <a:pt x="371" y="240"/>
                    <a:pt x="369" y="247"/>
                    <a:pt x="367" y="249"/>
                  </a:cubicBezTo>
                  <a:cubicBezTo>
                    <a:pt x="357" y="255"/>
                    <a:pt x="350" y="268"/>
                    <a:pt x="350" y="268"/>
                  </a:cubicBezTo>
                  <a:cubicBezTo>
                    <a:pt x="345" y="273"/>
                    <a:pt x="339" y="277"/>
                    <a:pt x="336" y="283"/>
                  </a:cubicBezTo>
                  <a:cubicBezTo>
                    <a:pt x="329" y="296"/>
                    <a:pt x="327" y="289"/>
                    <a:pt x="331" y="305"/>
                  </a:cubicBezTo>
                  <a:cubicBezTo>
                    <a:pt x="332" y="307"/>
                    <a:pt x="332" y="314"/>
                    <a:pt x="335" y="319"/>
                  </a:cubicBezTo>
                  <a:cubicBezTo>
                    <a:pt x="340" y="326"/>
                    <a:pt x="351" y="333"/>
                    <a:pt x="348" y="335"/>
                  </a:cubicBezTo>
                  <a:cubicBezTo>
                    <a:pt x="346" y="336"/>
                    <a:pt x="334" y="344"/>
                    <a:pt x="330" y="344"/>
                  </a:cubicBezTo>
                  <a:cubicBezTo>
                    <a:pt x="324" y="345"/>
                    <a:pt x="321" y="349"/>
                    <a:pt x="313" y="358"/>
                  </a:cubicBezTo>
                  <a:cubicBezTo>
                    <a:pt x="309" y="361"/>
                    <a:pt x="308" y="364"/>
                    <a:pt x="305" y="368"/>
                  </a:cubicBezTo>
                  <a:cubicBezTo>
                    <a:pt x="300" y="374"/>
                    <a:pt x="302" y="373"/>
                    <a:pt x="298" y="380"/>
                  </a:cubicBezTo>
                  <a:cubicBezTo>
                    <a:pt x="297" y="382"/>
                    <a:pt x="298" y="389"/>
                    <a:pt x="298" y="392"/>
                  </a:cubicBezTo>
                  <a:cubicBezTo>
                    <a:pt x="288" y="393"/>
                    <a:pt x="288" y="393"/>
                    <a:pt x="288" y="393"/>
                  </a:cubicBezTo>
                  <a:cubicBezTo>
                    <a:pt x="271" y="388"/>
                    <a:pt x="271" y="388"/>
                    <a:pt x="271" y="388"/>
                  </a:cubicBezTo>
                  <a:cubicBezTo>
                    <a:pt x="261" y="397"/>
                    <a:pt x="261" y="397"/>
                    <a:pt x="261" y="397"/>
                  </a:cubicBezTo>
                  <a:cubicBezTo>
                    <a:pt x="257" y="400"/>
                    <a:pt x="251" y="398"/>
                    <a:pt x="247" y="401"/>
                  </a:cubicBezTo>
                  <a:cubicBezTo>
                    <a:pt x="247" y="401"/>
                    <a:pt x="244" y="410"/>
                    <a:pt x="243" y="412"/>
                  </a:cubicBezTo>
                  <a:cubicBezTo>
                    <a:pt x="243" y="415"/>
                    <a:pt x="236" y="423"/>
                    <a:pt x="236" y="423"/>
                  </a:cubicBezTo>
                  <a:cubicBezTo>
                    <a:pt x="235" y="424"/>
                    <a:pt x="230" y="429"/>
                    <a:pt x="228" y="430"/>
                  </a:cubicBezTo>
                  <a:cubicBezTo>
                    <a:pt x="225" y="431"/>
                    <a:pt x="223" y="423"/>
                    <a:pt x="221" y="423"/>
                  </a:cubicBezTo>
                  <a:cubicBezTo>
                    <a:pt x="217" y="423"/>
                    <a:pt x="217" y="422"/>
                    <a:pt x="213" y="421"/>
                  </a:cubicBezTo>
                  <a:cubicBezTo>
                    <a:pt x="208" y="421"/>
                    <a:pt x="207" y="428"/>
                    <a:pt x="202" y="428"/>
                  </a:cubicBezTo>
                  <a:cubicBezTo>
                    <a:pt x="194" y="427"/>
                    <a:pt x="180" y="419"/>
                    <a:pt x="180" y="419"/>
                  </a:cubicBezTo>
                  <a:cubicBezTo>
                    <a:pt x="177" y="418"/>
                    <a:pt x="177" y="422"/>
                    <a:pt x="174" y="422"/>
                  </a:cubicBezTo>
                  <a:cubicBezTo>
                    <a:pt x="168" y="421"/>
                    <a:pt x="160" y="417"/>
                    <a:pt x="152" y="415"/>
                  </a:cubicBezTo>
                  <a:cubicBezTo>
                    <a:pt x="146" y="414"/>
                    <a:pt x="134" y="412"/>
                    <a:pt x="134" y="412"/>
                  </a:cubicBezTo>
                  <a:cubicBezTo>
                    <a:pt x="131" y="414"/>
                    <a:pt x="128" y="414"/>
                    <a:pt x="125" y="415"/>
                  </a:cubicBezTo>
                  <a:cubicBezTo>
                    <a:pt x="121" y="417"/>
                    <a:pt x="117" y="420"/>
                    <a:pt x="114" y="421"/>
                  </a:cubicBezTo>
                  <a:cubicBezTo>
                    <a:pt x="111" y="422"/>
                    <a:pt x="105" y="417"/>
                    <a:pt x="96" y="422"/>
                  </a:cubicBezTo>
                  <a:cubicBezTo>
                    <a:pt x="93" y="423"/>
                    <a:pt x="89" y="422"/>
                    <a:pt x="87" y="424"/>
                  </a:cubicBezTo>
                  <a:cubicBezTo>
                    <a:pt x="84" y="427"/>
                    <a:pt x="83" y="431"/>
                    <a:pt x="78" y="433"/>
                  </a:cubicBezTo>
                  <a:cubicBezTo>
                    <a:pt x="75" y="434"/>
                    <a:pt x="71" y="438"/>
                    <a:pt x="69" y="439"/>
                  </a:cubicBezTo>
                  <a:cubicBezTo>
                    <a:pt x="64" y="436"/>
                    <a:pt x="57" y="436"/>
                    <a:pt x="55" y="428"/>
                  </a:cubicBezTo>
                  <a:cubicBezTo>
                    <a:pt x="54" y="425"/>
                    <a:pt x="51" y="428"/>
                    <a:pt x="49" y="425"/>
                  </a:cubicBezTo>
                  <a:cubicBezTo>
                    <a:pt x="45" y="421"/>
                    <a:pt x="42" y="412"/>
                    <a:pt x="42" y="408"/>
                  </a:cubicBezTo>
                  <a:cubicBezTo>
                    <a:pt x="42" y="408"/>
                    <a:pt x="45" y="404"/>
                    <a:pt x="42" y="400"/>
                  </a:cubicBezTo>
                  <a:cubicBezTo>
                    <a:pt x="40" y="396"/>
                    <a:pt x="37" y="395"/>
                    <a:pt x="38" y="391"/>
                  </a:cubicBezTo>
                  <a:cubicBezTo>
                    <a:pt x="41" y="391"/>
                    <a:pt x="40" y="384"/>
                    <a:pt x="40" y="384"/>
                  </a:cubicBezTo>
                  <a:cubicBezTo>
                    <a:pt x="40" y="382"/>
                    <a:pt x="33" y="370"/>
                    <a:pt x="31" y="368"/>
                  </a:cubicBezTo>
                  <a:cubicBezTo>
                    <a:pt x="26" y="365"/>
                    <a:pt x="20" y="361"/>
                    <a:pt x="14" y="360"/>
                  </a:cubicBezTo>
                  <a:cubicBezTo>
                    <a:pt x="0" y="358"/>
                    <a:pt x="0" y="358"/>
                    <a:pt x="0" y="358"/>
                  </a:cubicBezTo>
                  <a:cubicBezTo>
                    <a:pt x="0" y="354"/>
                    <a:pt x="0" y="354"/>
                    <a:pt x="0" y="354"/>
                  </a:cubicBezTo>
                  <a:cubicBezTo>
                    <a:pt x="0" y="352"/>
                    <a:pt x="0" y="352"/>
                    <a:pt x="0" y="352"/>
                  </a:cubicBezTo>
                  <a:cubicBezTo>
                    <a:pt x="0" y="351"/>
                    <a:pt x="0" y="351"/>
                    <a:pt x="0" y="351"/>
                  </a:cubicBezTo>
                  <a:cubicBezTo>
                    <a:pt x="1" y="348"/>
                    <a:pt x="1" y="348"/>
                    <a:pt x="1" y="348"/>
                  </a:cubicBezTo>
                  <a:cubicBezTo>
                    <a:pt x="2" y="346"/>
                    <a:pt x="2" y="346"/>
                    <a:pt x="2" y="346"/>
                  </a:cubicBezTo>
                  <a:cubicBezTo>
                    <a:pt x="1" y="344"/>
                    <a:pt x="1" y="344"/>
                    <a:pt x="1" y="344"/>
                  </a:cubicBezTo>
                  <a:cubicBezTo>
                    <a:pt x="1" y="342"/>
                    <a:pt x="1" y="342"/>
                    <a:pt x="1" y="342"/>
                  </a:cubicBezTo>
                  <a:cubicBezTo>
                    <a:pt x="1" y="339"/>
                    <a:pt x="1" y="339"/>
                    <a:pt x="1" y="339"/>
                  </a:cubicBezTo>
                  <a:cubicBezTo>
                    <a:pt x="1" y="339"/>
                    <a:pt x="0" y="337"/>
                    <a:pt x="0" y="337"/>
                  </a:cubicBezTo>
                  <a:cubicBezTo>
                    <a:pt x="0" y="337"/>
                    <a:pt x="0" y="335"/>
                    <a:pt x="0" y="335"/>
                  </a:cubicBezTo>
                  <a:cubicBezTo>
                    <a:pt x="0" y="335"/>
                    <a:pt x="2" y="334"/>
                    <a:pt x="2" y="334"/>
                  </a:cubicBezTo>
                  <a:cubicBezTo>
                    <a:pt x="2" y="333"/>
                    <a:pt x="4" y="332"/>
                    <a:pt x="4" y="332"/>
                  </a:cubicBezTo>
                  <a:cubicBezTo>
                    <a:pt x="4" y="332"/>
                    <a:pt x="5" y="329"/>
                    <a:pt x="5" y="328"/>
                  </a:cubicBezTo>
                  <a:cubicBezTo>
                    <a:pt x="5" y="328"/>
                    <a:pt x="6" y="327"/>
                    <a:pt x="6" y="327"/>
                  </a:cubicBezTo>
                  <a:cubicBezTo>
                    <a:pt x="9" y="326"/>
                    <a:pt x="9" y="326"/>
                    <a:pt x="9" y="326"/>
                  </a:cubicBezTo>
                  <a:cubicBezTo>
                    <a:pt x="11" y="324"/>
                    <a:pt x="11" y="324"/>
                    <a:pt x="11" y="324"/>
                  </a:cubicBezTo>
                  <a:cubicBezTo>
                    <a:pt x="13" y="323"/>
                    <a:pt x="13" y="323"/>
                    <a:pt x="13" y="323"/>
                  </a:cubicBezTo>
                  <a:cubicBezTo>
                    <a:pt x="15" y="321"/>
                    <a:pt x="15" y="321"/>
                    <a:pt x="15" y="321"/>
                  </a:cubicBezTo>
                  <a:cubicBezTo>
                    <a:pt x="16" y="317"/>
                    <a:pt x="16" y="317"/>
                    <a:pt x="16" y="317"/>
                  </a:cubicBezTo>
                  <a:cubicBezTo>
                    <a:pt x="17" y="316"/>
                    <a:pt x="17" y="316"/>
                    <a:pt x="17" y="316"/>
                  </a:cubicBezTo>
                  <a:cubicBezTo>
                    <a:pt x="17" y="316"/>
                    <a:pt x="20" y="316"/>
                    <a:pt x="20" y="316"/>
                  </a:cubicBezTo>
                  <a:cubicBezTo>
                    <a:pt x="20" y="316"/>
                    <a:pt x="22" y="316"/>
                    <a:pt x="22" y="316"/>
                  </a:cubicBezTo>
                  <a:cubicBezTo>
                    <a:pt x="22" y="315"/>
                    <a:pt x="22" y="315"/>
                    <a:pt x="22" y="315"/>
                  </a:cubicBezTo>
                  <a:cubicBezTo>
                    <a:pt x="24" y="314"/>
                    <a:pt x="24" y="314"/>
                    <a:pt x="24" y="314"/>
                  </a:cubicBezTo>
                  <a:cubicBezTo>
                    <a:pt x="26" y="316"/>
                    <a:pt x="26" y="316"/>
                    <a:pt x="26" y="316"/>
                  </a:cubicBezTo>
                  <a:cubicBezTo>
                    <a:pt x="26" y="316"/>
                    <a:pt x="27" y="316"/>
                    <a:pt x="28" y="316"/>
                  </a:cubicBezTo>
                  <a:cubicBezTo>
                    <a:pt x="28" y="316"/>
                    <a:pt x="29" y="316"/>
                    <a:pt x="29" y="316"/>
                  </a:cubicBezTo>
                  <a:cubicBezTo>
                    <a:pt x="29" y="313"/>
                    <a:pt x="29" y="313"/>
                    <a:pt x="29" y="313"/>
                  </a:cubicBezTo>
                  <a:cubicBezTo>
                    <a:pt x="33" y="309"/>
                    <a:pt x="33" y="309"/>
                    <a:pt x="33" y="309"/>
                  </a:cubicBezTo>
                  <a:cubicBezTo>
                    <a:pt x="33" y="309"/>
                    <a:pt x="33" y="308"/>
                    <a:pt x="33" y="308"/>
                  </a:cubicBezTo>
                  <a:cubicBezTo>
                    <a:pt x="33" y="308"/>
                    <a:pt x="33" y="307"/>
                    <a:pt x="33" y="307"/>
                  </a:cubicBezTo>
                  <a:cubicBezTo>
                    <a:pt x="32" y="306"/>
                    <a:pt x="31" y="307"/>
                    <a:pt x="31" y="307"/>
                  </a:cubicBezTo>
                  <a:cubicBezTo>
                    <a:pt x="31" y="307"/>
                    <a:pt x="29" y="307"/>
                    <a:pt x="29" y="307"/>
                  </a:cubicBezTo>
                  <a:cubicBezTo>
                    <a:pt x="29" y="307"/>
                    <a:pt x="27" y="307"/>
                    <a:pt x="26" y="307"/>
                  </a:cubicBezTo>
                  <a:cubicBezTo>
                    <a:pt x="26" y="307"/>
                    <a:pt x="26" y="306"/>
                    <a:pt x="26" y="306"/>
                  </a:cubicBezTo>
                  <a:cubicBezTo>
                    <a:pt x="25" y="304"/>
                    <a:pt x="25" y="304"/>
                    <a:pt x="25" y="304"/>
                  </a:cubicBezTo>
                  <a:cubicBezTo>
                    <a:pt x="25" y="304"/>
                    <a:pt x="24" y="302"/>
                    <a:pt x="24" y="301"/>
                  </a:cubicBezTo>
                  <a:cubicBezTo>
                    <a:pt x="24" y="300"/>
                    <a:pt x="24" y="299"/>
                    <a:pt x="24" y="298"/>
                  </a:cubicBezTo>
                  <a:cubicBezTo>
                    <a:pt x="24" y="298"/>
                    <a:pt x="23" y="297"/>
                    <a:pt x="23" y="297"/>
                  </a:cubicBezTo>
                  <a:cubicBezTo>
                    <a:pt x="23" y="297"/>
                    <a:pt x="22" y="296"/>
                    <a:pt x="22" y="295"/>
                  </a:cubicBezTo>
                  <a:cubicBezTo>
                    <a:pt x="22" y="295"/>
                    <a:pt x="21" y="292"/>
                    <a:pt x="21" y="292"/>
                  </a:cubicBezTo>
                  <a:cubicBezTo>
                    <a:pt x="20" y="291"/>
                    <a:pt x="20" y="291"/>
                    <a:pt x="20" y="291"/>
                  </a:cubicBezTo>
                  <a:cubicBezTo>
                    <a:pt x="21" y="290"/>
                    <a:pt x="21" y="290"/>
                    <a:pt x="21" y="290"/>
                  </a:cubicBezTo>
                  <a:cubicBezTo>
                    <a:pt x="20" y="288"/>
                    <a:pt x="20" y="288"/>
                    <a:pt x="20" y="288"/>
                  </a:cubicBezTo>
                  <a:cubicBezTo>
                    <a:pt x="22" y="288"/>
                    <a:pt x="22" y="288"/>
                    <a:pt x="22" y="288"/>
                  </a:cubicBezTo>
                  <a:cubicBezTo>
                    <a:pt x="21" y="287"/>
                    <a:pt x="21" y="287"/>
                    <a:pt x="21" y="287"/>
                  </a:cubicBezTo>
                  <a:cubicBezTo>
                    <a:pt x="22" y="285"/>
                    <a:pt x="22" y="285"/>
                    <a:pt x="22" y="285"/>
                  </a:cubicBezTo>
                  <a:cubicBezTo>
                    <a:pt x="22" y="285"/>
                    <a:pt x="24" y="284"/>
                    <a:pt x="24" y="284"/>
                  </a:cubicBezTo>
                  <a:cubicBezTo>
                    <a:pt x="24" y="284"/>
                    <a:pt x="26" y="282"/>
                    <a:pt x="26" y="282"/>
                  </a:cubicBezTo>
                  <a:cubicBezTo>
                    <a:pt x="26" y="282"/>
                    <a:pt x="25" y="281"/>
                    <a:pt x="25" y="281"/>
                  </a:cubicBezTo>
                  <a:cubicBezTo>
                    <a:pt x="25" y="281"/>
                    <a:pt x="25" y="279"/>
                    <a:pt x="25" y="279"/>
                  </a:cubicBezTo>
                  <a:cubicBezTo>
                    <a:pt x="27" y="275"/>
                    <a:pt x="27" y="275"/>
                    <a:pt x="27" y="275"/>
                  </a:cubicBezTo>
                  <a:cubicBezTo>
                    <a:pt x="28" y="275"/>
                    <a:pt x="28" y="275"/>
                    <a:pt x="28" y="275"/>
                  </a:cubicBezTo>
                  <a:cubicBezTo>
                    <a:pt x="31" y="274"/>
                    <a:pt x="31" y="274"/>
                    <a:pt x="31" y="274"/>
                  </a:cubicBezTo>
                  <a:cubicBezTo>
                    <a:pt x="32" y="273"/>
                    <a:pt x="32" y="273"/>
                    <a:pt x="32" y="273"/>
                  </a:cubicBezTo>
                  <a:cubicBezTo>
                    <a:pt x="33" y="273"/>
                    <a:pt x="33" y="273"/>
                    <a:pt x="33" y="273"/>
                  </a:cubicBezTo>
                  <a:cubicBezTo>
                    <a:pt x="35" y="272"/>
                    <a:pt x="35" y="272"/>
                    <a:pt x="35" y="272"/>
                  </a:cubicBezTo>
                  <a:cubicBezTo>
                    <a:pt x="37" y="271"/>
                    <a:pt x="37" y="271"/>
                    <a:pt x="37" y="271"/>
                  </a:cubicBezTo>
                  <a:cubicBezTo>
                    <a:pt x="38" y="270"/>
                    <a:pt x="38" y="270"/>
                    <a:pt x="38" y="270"/>
                  </a:cubicBezTo>
                  <a:cubicBezTo>
                    <a:pt x="38" y="268"/>
                    <a:pt x="38" y="268"/>
                    <a:pt x="38" y="268"/>
                  </a:cubicBezTo>
                  <a:cubicBezTo>
                    <a:pt x="39" y="267"/>
                    <a:pt x="39" y="267"/>
                    <a:pt x="39" y="267"/>
                  </a:cubicBezTo>
                  <a:cubicBezTo>
                    <a:pt x="41" y="265"/>
                    <a:pt x="41" y="265"/>
                    <a:pt x="41" y="265"/>
                  </a:cubicBezTo>
                  <a:cubicBezTo>
                    <a:pt x="43" y="263"/>
                    <a:pt x="43" y="263"/>
                    <a:pt x="43" y="263"/>
                  </a:cubicBezTo>
                  <a:cubicBezTo>
                    <a:pt x="43" y="261"/>
                    <a:pt x="43" y="261"/>
                    <a:pt x="43" y="261"/>
                  </a:cubicBezTo>
                  <a:cubicBezTo>
                    <a:pt x="42" y="260"/>
                    <a:pt x="42" y="260"/>
                    <a:pt x="42" y="260"/>
                  </a:cubicBezTo>
                  <a:cubicBezTo>
                    <a:pt x="42" y="260"/>
                    <a:pt x="41" y="258"/>
                    <a:pt x="41" y="257"/>
                  </a:cubicBezTo>
                  <a:cubicBezTo>
                    <a:pt x="41" y="257"/>
                    <a:pt x="40" y="257"/>
                    <a:pt x="40" y="257"/>
                  </a:cubicBezTo>
                  <a:cubicBezTo>
                    <a:pt x="38" y="258"/>
                    <a:pt x="38" y="258"/>
                    <a:pt x="38" y="258"/>
                  </a:cubicBezTo>
                  <a:cubicBezTo>
                    <a:pt x="38" y="258"/>
                    <a:pt x="37" y="257"/>
                    <a:pt x="36" y="257"/>
                  </a:cubicBezTo>
                  <a:cubicBezTo>
                    <a:pt x="36" y="257"/>
                    <a:pt x="36" y="256"/>
                    <a:pt x="36" y="256"/>
                  </a:cubicBezTo>
                  <a:cubicBezTo>
                    <a:pt x="37" y="255"/>
                    <a:pt x="37" y="255"/>
                    <a:pt x="37" y="255"/>
                  </a:cubicBezTo>
                  <a:cubicBezTo>
                    <a:pt x="37" y="253"/>
                    <a:pt x="37" y="253"/>
                    <a:pt x="37" y="253"/>
                  </a:cubicBezTo>
                  <a:cubicBezTo>
                    <a:pt x="35" y="253"/>
                    <a:pt x="35" y="253"/>
                    <a:pt x="35" y="253"/>
                  </a:cubicBezTo>
                  <a:cubicBezTo>
                    <a:pt x="34" y="251"/>
                    <a:pt x="34" y="251"/>
                    <a:pt x="34" y="251"/>
                  </a:cubicBezTo>
                  <a:cubicBezTo>
                    <a:pt x="33" y="249"/>
                    <a:pt x="33" y="249"/>
                    <a:pt x="33" y="249"/>
                  </a:cubicBezTo>
                  <a:cubicBezTo>
                    <a:pt x="33" y="247"/>
                    <a:pt x="33" y="247"/>
                    <a:pt x="33" y="247"/>
                  </a:cubicBezTo>
                  <a:cubicBezTo>
                    <a:pt x="34" y="246"/>
                    <a:pt x="34" y="246"/>
                    <a:pt x="34" y="246"/>
                  </a:cubicBezTo>
                  <a:cubicBezTo>
                    <a:pt x="34" y="245"/>
                    <a:pt x="34" y="245"/>
                    <a:pt x="34" y="245"/>
                  </a:cubicBezTo>
                  <a:cubicBezTo>
                    <a:pt x="33" y="244"/>
                    <a:pt x="33" y="244"/>
                    <a:pt x="33" y="244"/>
                  </a:cubicBezTo>
                  <a:cubicBezTo>
                    <a:pt x="33" y="242"/>
                    <a:pt x="33" y="242"/>
                    <a:pt x="33" y="242"/>
                  </a:cubicBezTo>
                  <a:cubicBezTo>
                    <a:pt x="32" y="240"/>
                    <a:pt x="32" y="240"/>
                    <a:pt x="32" y="240"/>
                  </a:cubicBezTo>
                  <a:cubicBezTo>
                    <a:pt x="33" y="239"/>
                    <a:pt x="33" y="239"/>
                    <a:pt x="33" y="239"/>
                  </a:cubicBezTo>
                  <a:cubicBezTo>
                    <a:pt x="34" y="238"/>
                    <a:pt x="34" y="238"/>
                    <a:pt x="34" y="238"/>
                  </a:cubicBezTo>
                  <a:cubicBezTo>
                    <a:pt x="34" y="236"/>
                    <a:pt x="34" y="236"/>
                    <a:pt x="34" y="236"/>
                  </a:cubicBezTo>
                  <a:cubicBezTo>
                    <a:pt x="34" y="236"/>
                    <a:pt x="32" y="235"/>
                    <a:pt x="32" y="235"/>
                  </a:cubicBezTo>
                  <a:cubicBezTo>
                    <a:pt x="32" y="235"/>
                    <a:pt x="31" y="233"/>
                    <a:pt x="31" y="233"/>
                  </a:cubicBezTo>
                  <a:cubicBezTo>
                    <a:pt x="31" y="232"/>
                    <a:pt x="31" y="232"/>
                    <a:pt x="31" y="232"/>
                  </a:cubicBezTo>
                  <a:cubicBezTo>
                    <a:pt x="31" y="232"/>
                    <a:pt x="29" y="230"/>
                    <a:pt x="29" y="230"/>
                  </a:cubicBezTo>
                  <a:cubicBezTo>
                    <a:pt x="29" y="230"/>
                    <a:pt x="29" y="228"/>
                    <a:pt x="29" y="228"/>
                  </a:cubicBezTo>
                  <a:cubicBezTo>
                    <a:pt x="29" y="228"/>
                    <a:pt x="28" y="226"/>
                    <a:pt x="28" y="226"/>
                  </a:cubicBezTo>
                  <a:cubicBezTo>
                    <a:pt x="27" y="225"/>
                    <a:pt x="27" y="224"/>
                    <a:pt x="27" y="224"/>
                  </a:cubicBezTo>
                  <a:cubicBezTo>
                    <a:pt x="29" y="224"/>
                    <a:pt x="29" y="224"/>
                    <a:pt x="29" y="224"/>
                  </a:cubicBezTo>
                  <a:cubicBezTo>
                    <a:pt x="31" y="224"/>
                    <a:pt x="31" y="224"/>
                    <a:pt x="31" y="224"/>
                  </a:cubicBezTo>
                  <a:cubicBezTo>
                    <a:pt x="32" y="226"/>
                    <a:pt x="32" y="226"/>
                    <a:pt x="32" y="226"/>
                  </a:cubicBezTo>
                  <a:cubicBezTo>
                    <a:pt x="33" y="225"/>
                    <a:pt x="33" y="225"/>
                    <a:pt x="33" y="225"/>
                  </a:cubicBezTo>
                  <a:cubicBezTo>
                    <a:pt x="33" y="226"/>
                    <a:pt x="33" y="226"/>
                    <a:pt x="33" y="226"/>
                  </a:cubicBezTo>
                  <a:cubicBezTo>
                    <a:pt x="35" y="226"/>
                    <a:pt x="35" y="226"/>
                    <a:pt x="35" y="226"/>
                  </a:cubicBezTo>
                  <a:cubicBezTo>
                    <a:pt x="38" y="226"/>
                    <a:pt x="38" y="226"/>
                    <a:pt x="38" y="226"/>
                  </a:cubicBezTo>
                  <a:cubicBezTo>
                    <a:pt x="40" y="226"/>
                    <a:pt x="40" y="226"/>
                    <a:pt x="40" y="226"/>
                  </a:cubicBezTo>
                  <a:cubicBezTo>
                    <a:pt x="41" y="226"/>
                    <a:pt x="41" y="226"/>
                    <a:pt x="41" y="226"/>
                  </a:cubicBezTo>
                  <a:cubicBezTo>
                    <a:pt x="41" y="226"/>
                    <a:pt x="42" y="227"/>
                    <a:pt x="42" y="227"/>
                  </a:cubicBezTo>
                  <a:cubicBezTo>
                    <a:pt x="43" y="228"/>
                    <a:pt x="44" y="227"/>
                    <a:pt x="44" y="227"/>
                  </a:cubicBezTo>
                  <a:cubicBezTo>
                    <a:pt x="44" y="228"/>
                    <a:pt x="46" y="228"/>
                    <a:pt x="46" y="228"/>
                  </a:cubicBezTo>
                  <a:cubicBezTo>
                    <a:pt x="46" y="228"/>
                    <a:pt x="47" y="227"/>
                    <a:pt x="48" y="227"/>
                  </a:cubicBezTo>
                  <a:cubicBezTo>
                    <a:pt x="48" y="227"/>
                    <a:pt x="49" y="227"/>
                    <a:pt x="49" y="227"/>
                  </a:cubicBezTo>
                  <a:cubicBezTo>
                    <a:pt x="50" y="226"/>
                    <a:pt x="50" y="226"/>
                    <a:pt x="50" y="226"/>
                  </a:cubicBezTo>
                  <a:cubicBezTo>
                    <a:pt x="50" y="224"/>
                    <a:pt x="50" y="224"/>
                    <a:pt x="50" y="224"/>
                  </a:cubicBezTo>
                  <a:cubicBezTo>
                    <a:pt x="51" y="224"/>
                    <a:pt x="51" y="224"/>
                    <a:pt x="51" y="224"/>
                  </a:cubicBezTo>
                  <a:cubicBezTo>
                    <a:pt x="51" y="223"/>
                    <a:pt x="51" y="223"/>
                    <a:pt x="51" y="223"/>
                  </a:cubicBezTo>
                  <a:cubicBezTo>
                    <a:pt x="52" y="221"/>
                    <a:pt x="52" y="221"/>
                    <a:pt x="52" y="221"/>
                  </a:cubicBezTo>
                  <a:cubicBezTo>
                    <a:pt x="52" y="220"/>
                    <a:pt x="52" y="220"/>
                    <a:pt x="52" y="220"/>
                  </a:cubicBezTo>
                  <a:cubicBezTo>
                    <a:pt x="54" y="220"/>
                    <a:pt x="54" y="220"/>
                    <a:pt x="54" y="220"/>
                  </a:cubicBezTo>
                  <a:cubicBezTo>
                    <a:pt x="55" y="219"/>
                    <a:pt x="55" y="219"/>
                    <a:pt x="55" y="219"/>
                  </a:cubicBezTo>
                  <a:cubicBezTo>
                    <a:pt x="56" y="217"/>
                    <a:pt x="56" y="217"/>
                    <a:pt x="56" y="217"/>
                  </a:cubicBezTo>
                  <a:cubicBezTo>
                    <a:pt x="57" y="215"/>
                    <a:pt x="57" y="215"/>
                    <a:pt x="57" y="215"/>
                  </a:cubicBezTo>
                  <a:cubicBezTo>
                    <a:pt x="57" y="215"/>
                    <a:pt x="58" y="213"/>
                    <a:pt x="58" y="213"/>
                  </a:cubicBezTo>
                  <a:cubicBezTo>
                    <a:pt x="58" y="213"/>
                    <a:pt x="59" y="211"/>
                    <a:pt x="59" y="211"/>
                  </a:cubicBezTo>
                  <a:cubicBezTo>
                    <a:pt x="58" y="208"/>
                    <a:pt x="58" y="208"/>
                    <a:pt x="58" y="208"/>
                  </a:cubicBezTo>
                  <a:cubicBezTo>
                    <a:pt x="57" y="206"/>
                    <a:pt x="57" y="206"/>
                    <a:pt x="57" y="206"/>
                  </a:cubicBezTo>
                  <a:cubicBezTo>
                    <a:pt x="56" y="204"/>
                    <a:pt x="56" y="204"/>
                    <a:pt x="56" y="204"/>
                  </a:cubicBezTo>
                  <a:cubicBezTo>
                    <a:pt x="56" y="204"/>
                    <a:pt x="56" y="203"/>
                    <a:pt x="55" y="203"/>
                  </a:cubicBezTo>
                  <a:cubicBezTo>
                    <a:pt x="55" y="203"/>
                    <a:pt x="55" y="202"/>
                    <a:pt x="55" y="202"/>
                  </a:cubicBezTo>
                  <a:cubicBezTo>
                    <a:pt x="55" y="200"/>
                    <a:pt x="55" y="200"/>
                    <a:pt x="55" y="200"/>
                  </a:cubicBezTo>
                  <a:cubicBezTo>
                    <a:pt x="56" y="199"/>
                    <a:pt x="56" y="199"/>
                    <a:pt x="56" y="199"/>
                  </a:cubicBezTo>
                  <a:cubicBezTo>
                    <a:pt x="57" y="199"/>
                    <a:pt x="57" y="199"/>
                    <a:pt x="57" y="199"/>
                  </a:cubicBezTo>
                  <a:cubicBezTo>
                    <a:pt x="59" y="197"/>
                    <a:pt x="59" y="197"/>
                    <a:pt x="59" y="197"/>
                  </a:cubicBezTo>
                  <a:cubicBezTo>
                    <a:pt x="60" y="197"/>
                    <a:pt x="60" y="197"/>
                    <a:pt x="60" y="197"/>
                  </a:cubicBezTo>
                  <a:cubicBezTo>
                    <a:pt x="62" y="197"/>
                    <a:pt x="62" y="197"/>
                    <a:pt x="62" y="197"/>
                  </a:cubicBezTo>
                  <a:cubicBezTo>
                    <a:pt x="64" y="195"/>
                    <a:pt x="64" y="195"/>
                    <a:pt x="64" y="195"/>
                  </a:cubicBezTo>
                  <a:cubicBezTo>
                    <a:pt x="65" y="195"/>
                    <a:pt x="65" y="195"/>
                    <a:pt x="65" y="195"/>
                  </a:cubicBezTo>
                  <a:cubicBezTo>
                    <a:pt x="66" y="194"/>
                    <a:pt x="66" y="194"/>
                    <a:pt x="66" y="194"/>
                  </a:cubicBezTo>
                  <a:cubicBezTo>
                    <a:pt x="67" y="192"/>
                    <a:pt x="67" y="192"/>
                    <a:pt x="67" y="192"/>
                  </a:cubicBezTo>
                  <a:cubicBezTo>
                    <a:pt x="66" y="190"/>
                    <a:pt x="66" y="190"/>
                    <a:pt x="66" y="190"/>
                  </a:cubicBezTo>
                  <a:cubicBezTo>
                    <a:pt x="65" y="189"/>
                    <a:pt x="65" y="189"/>
                    <a:pt x="65" y="189"/>
                  </a:cubicBezTo>
                  <a:cubicBezTo>
                    <a:pt x="66" y="186"/>
                    <a:pt x="66" y="186"/>
                    <a:pt x="66" y="186"/>
                  </a:cubicBezTo>
                  <a:cubicBezTo>
                    <a:pt x="68" y="185"/>
                    <a:pt x="68" y="185"/>
                    <a:pt x="68" y="185"/>
                  </a:cubicBezTo>
                  <a:cubicBezTo>
                    <a:pt x="68" y="182"/>
                    <a:pt x="68" y="182"/>
                    <a:pt x="68" y="182"/>
                  </a:cubicBezTo>
                  <a:cubicBezTo>
                    <a:pt x="67" y="181"/>
                    <a:pt x="67" y="181"/>
                    <a:pt x="67" y="181"/>
                  </a:cubicBezTo>
                  <a:cubicBezTo>
                    <a:pt x="68" y="179"/>
                    <a:pt x="68" y="179"/>
                    <a:pt x="68" y="179"/>
                  </a:cubicBezTo>
                  <a:cubicBezTo>
                    <a:pt x="69" y="178"/>
                    <a:pt x="69" y="178"/>
                    <a:pt x="69" y="178"/>
                  </a:cubicBezTo>
                  <a:cubicBezTo>
                    <a:pt x="69" y="178"/>
                    <a:pt x="70" y="176"/>
                    <a:pt x="70" y="175"/>
                  </a:cubicBezTo>
                  <a:cubicBezTo>
                    <a:pt x="71" y="175"/>
                    <a:pt x="71" y="172"/>
                    <a:pt x="71" y="172"/>
                  </a:cubicBezTo>
                  <a:cubicBezTo>
                    <a:pt x="70" y="170"/>
                    <a:pt x="70" y="170"/>
                    <a:pt x="70" y="170"/>
                  </a:cubicBezTo>
                  <a:cubicBezTo>
                    <a:pt x="70" y="169"/>
                    <a:pt x="70" y="169"/>
                    <a:pt x="70" y="169"/>
                  </a:cubicBezTo>
                  <a:cubicBezTo>
                    <a:pt x="70" y="169"/>
                    <a:pt x="72" y="168"/>
                    <a:pt x="72" y="168"/>
                  </a:cubicBezTo>
                  <a:cubicBezTo>
                    <a:pt x="73" y="168"/>
                    <a:pt x="73" y="165"/>
                    <a:pt x="73" y="165"/>
                  </a:cubicBezTo>
                  <a:cubicBezTo>
                    <a:pt x="71" y="164"/>
                    <a:pt x="71" y="164"/>
                    <a:pt x="71" y="164"/>
                  </a:cubicBezTo>
                  <a:cubicBezTo>
                    <a:pt x="71" y="164"/>
                    <a:pt x="71" y="162"/>
                    <a:pt x="71" y="161"/>
                  </a:cubicBezTo>
                  <a:cubicBezTo>
                    <a:pt x="71" y="161"/>
                    <a:pt x="71" y="159"/>
                    <a:pt x="71" y="159"/>
                  </a:cubicBezTo>
                  <a:cubicBezTo>
                    <a:pt x="70" y="159"/>
                    <a:pt x="70" y="159"/>
                    <a:pt x="70" y="159"/>
                  </a:cubicBezTo>
                  <a:cubicBezTo>
                    <a:pt x="70" y="157"/>
                    <a:pt x="70" y="157"/>
                    <a:pt x="70" y="157"/>
                  </a:cubicBezTo>
                  <a:cubicBezTo>
                    <a:pt x="71" y="156"/>
                    <a:pt x="71" y="156"/>
                    <a:pt x="71" y="156"/>
                  </a:cubicBezTo>
                  <a:cubicBezTo>
                    <a:pt x="73" y="157"/>
                    <a:pt x="73" y="157"/>
                    <a:pt x="73" y="157"/>
                  </a:cubicBezTo>
                  <a:cubicBezTo>
                    <a:pt x="73" y="157"/>
                    <a:pt x="74" y="156"/>
                    <a:pt x="75" y="156"/>
                  </a:cubicBezTo>
                  <a:cubicBezTo>
                    <a:pt x="75" y="155"/>
                    <a:pt x="77" y="155"/>
                    <a:pt x="77" y="155"/>
                  </a:cubicBezTo>
                  <a:cubicBezTo>
                    <a:pt x="78" y="152"/>
                    <a:pt x="78" y="152"/>
                    <a:pt x="78" y="152"/>
                  </a:cubicBezTo>
                  <a:cubicBezTo>
                    <a:pt x="82" y="150"/>
                    <a:pt x="82" y="150"/>
                    <a:pt x="82" y="150"/>
                  </a:cubicBezTo>
                  <a:cubicBezTo>
                    <a:pt x="82" y="149"/>
                    <a:pt x="82" y="149"/>
                    <a:pt x="82" y="149"/>
                  </a:cubicBezTo>
                  <a:cubicBezTo>
                    <a:pt x="85" y="148"/>
                    <a:pt x="85" y="148"/>
                    <a:pt x="85" y="148"/>
                  </a:cubicBezTo>
                  <a:cubicBezTo>
                    <a:pt x="87" y="149"/>
                    <a:pt x="87" y="149"/>
                    <a:pt x="87" y="149"/>
                  </a:cubicBezTo>
                  <a:cubicBezTo>
                    <a:pt x="89" y="147"/>
                    <a:pt x="89" y="147"/>
                    <a:pt x="89" y="147"/>
                  </a:cubicBezTo>
                  <a:cubicBezTo>
                    <a:pt x="90" y="147"/>
                    <a:pt x="90" y="147"/>
                    <a:pt x="90" y="147"/>
                  </a:cubicBezTo>
                  <a:cubicBezTo>
                    <a:pt x="92" y="146"/>
                    <a:pt x="92" y="146"/>
                    <a:pt x="92" y="146"/>
                  </a:cubicBezTo>
                  <a:cubicBezTo>
                    <a:pt x="94" y="145"/>
                    <a:pt x="94" y="145"/>
                    <a:pt x="94" y="145"/>
                  </a:cubicBezTo>
                  <a:cubicBezTo>
                    <a:pt x="97" y="142"/>
                    <a:pt x="97" y="142"/>
                    <a:pt x="97" y="142"/>
                  </a:cubicBezTo>
                  <a:cubicBezTo>
                    <a:pt x="98" y="142"/>
                    <a:pt x="98" y="142"/>
                    <a:pt x="98" y="142"/>
                  </a:cubicBezTo>
                  <a:cubicBezTo>
                    <a:pt x="98" y="142"/>
                    <a:pt x="100" y="141"/>
                    <a:pt x="100" y="141"/>
                  </a:cubicBezTo>
                  <a:cubicBezTo>
                    <a:pt x="100" y="141"/>
                    <a:pt x="101" y="139"/>
                    <a:pt x="101" y="139"/>
                  </a:cubicBezTo>
                  <a:cubicBezTo>
                    <a:pt x="103" y="138"/>
                    <a:pt x="103" y="138"/>
                    <a:pt x="103" y="138"/>
                  </a:cubicBezTo>
                  <a:cubicBezTo>
                    <a:pt x="105" y="135"/>
                    <a:pt x="105" y="135"/>
                    <a:pt x="105" y="135"/>
                  </a:cubicBezTo>
                  <a:cubicBezTo>
                    <a:pt x="107" y="133"/>
                    <a:pt x="107" y="133"/>
                    <a:pt x="107" y="133"/>
                  </a:cubicBezTo>
                  <a:cubicBezTo>
                    <a:pt x="105" y="130"/>
                    <a:pt x="105" y="130"/>
                    <a:pt x="105" y="130"/>
                  </a:cubicBezTo>
                  <a:cubicBezTo>
                    <a:pt x="105" y="130"/>
                    <a:pt x="103" y="128"/>
                    <a:pt x="102" y="128"/>
                  </a:cubicBezTo>
                  <a:cubicBezTo>
                    <a:pt x="102" y="127"/>
                    <a:pt x="100" y="126"/>
                    <a:pt x="100" y="126"/>
                  </a:cubicBezTo>
                  <a:cubicBezTo>
                    <a:pt x="100" y="126"/>
                    <a:pt x="97" y="125"/>
                    <a:pt x="97" y="125"/>
                  </a:cubicBezTo>
                  <a:cubicBezTo>
                    <a:pt x="97" y="125"/>
                    <a:pt x="95" y="126"/>
                    <a:pt x="95" y="126"/>
                  </a:cubicBezTo>
                  <a:cubicBezTo>
                    <a:pt x="94" y="125"/>
                    <a:pt x="94" y="125"/>
                    <a:pt x="94" y="125"/>
                  </a:cubicBezTo>
                  <a:cubicBezTo>
                    <a:pt x="94" y="125"/>
                    <a:pt x="93" y="123"/>
                    <a:pt x="94" y="123"/>
                  </a:cubicBezTo>
                  <a:cubicBezTo>
                    <a:pt x="94" y="123"/>
                    <a:pt x="94" y="122"/>
                    <a:pt x="94" y="122"/>
                  </a:cubicBezTo>
                  <a:cubicBezTo>
                    <a:pt x="94" y="121"/>
                    <a:pt x="94" y="121"/>
                    <a:pt x="94" y="121"/>
                  </a:cubicBezTo>
                  <a:cubicBezTo>
                    <a:pt x="94" y="120"/>
                    <a:pt x="94" y="120"/>
                    <a:pt x="94" y="120"/>
                  </a:cubicBezTo>
                  <a:cubicBezTo>
                    <a:pt x="95" y="119"/>
                    <a:pt x="95" y="119"/>
                    <a:pt x="95" y="119"/>
                  </a:cubicBezTo>
                  <a:cubicBezTo>
                    <a:pt x="95" y="119"/>
                    <a:pt x="96" y="118"/>
                    <a:pt x="96" y="117"/>
                  </a:cubicBezTo>
                  <a:cubicBezTo>
                    <a:pt x="96" y="117"/>
                    <a:pt x="97" y="115"/>
                    <a:pt x="97" y="115"/>
                  </a:cubicBezTo>
                  <a:cubicBezTo>
                    <a:pt x="97" y="115"/>
                    <a:pt x="96" y="114"/>
                    <a:pt x="96" y="113"/>
                  </a:cubicBezTo>
                  <a:cubicBezTo>
                    <a:pt x="95" y="113"/>
                    <a:pt x="95" y="113"/>
                    <a:pt x="96" y="112"/>
                  </a:cubicBezTo>
                  <a:cubicBezTo>
                    <a:pt x="96" y="112"/>
                    <a:pt x="96" y="111"/>
                    <a:pt x="96" y="111"/>
                  </a:cubicBezTo>
                  <a:cubicBezTo>
                    <a:pt x="96" y="111"/>
                    <a:pt x="96" y="109"/>
                    <a:pt x="95" y="109"/>
                  </a:cubicBezTo>
                  <a:cubicBezTo>
                    <a:pt x="95" y="109"/>
                    <a:pt x="93" y="110"/>
                    <a:pt x="93" y="110"/>
                  </a:cubicBezTo>
                  <a:cubicBezTo>
                    <a:pt x="93" y="110"/>
                    <a:pt x="90" y="109"/>
                    <a:pt x="90" y="109"/>
                  </a:cubicBezTo>
                  <a:cubicBezTo>
                    <a:pt x="90" y="109"/>
                    <a:pt x="89" y="108"/>
                    <a:pt x="89" y="108"/>
                  </a:cubicBezTo>
                  <a:cubicBezTo>
                    <a:pt x="89" y="108"/>
                    <a:pt x="89" y="106"/>
                    <a:pt x="88" y="106"/>
                  </a:cubicBezTo>
                  <a:cubicBezTo>
                    <a:pt x="87" y="105"/>
                    <a:pt x="87" y="106"/>
                    <a:pt x="87" y="106"/>
                  </a:cubicBezTo>
                  <a:cubicBezTo>
                    <a:pt x="86" y="108"/>
                    <a:pt x="86" y="108"/>
                    <a:pt x="86" y="108"/>
                  </a:cubicBezTo>
                  <a:cubicBezTo>
                    <a:pt x="86" y="108"/>
                    <a:pt x="84" y="108"/>
                    <a:pt x="83" y="107"/>
                  </a:cubicBezTo>
                  <a:cubicBezTo>
                    <a:pt x="83" y="107"/>
                    <a:pt x="82" y="107"/>
                    <a:pt x="82" y="107"/>
                  </a:cubicBezTo>
                  <a:cubicBezTo>
                    <a:pt x="81" y="107"/>
                    <a:pt x="81" y="106"/>
                    <a:pt x="81" y="105"/>
                  </a:cubicBezTo>
                  <a:cubicBezTo>
                    <a:pt x="80" y="104"/>
                    <a:pt x="80" y="105"/>
                    <a:pt x="79" y="105"/>
                  </a:cubicBezTo>
                  <a:cubicBezTo>
                    <a:pt x="79" y="105"/>
                    <a:pt x="77" y="105"/>
                    <a:pt x="77" y="105"/>
                  </a:cubicBezTo>
                  <a:cubicBezTo>
                    <a:pt x="77" y="105"/>
                    <a:pt x="75" y="103"/>
                    <a:pt x="75" y="103"/>
                  </a:cubicBezTo>
                  <a:cubicBezTo>
                    <a:pt x="75" y="102"/>
                    <a:pt x="74" y="102"/>
                    <a:pt x="74" y="102"/>
                  </a:cubicBezTo>
                  <a:cubicBezTo>
                    <a:pt x="74" y="102"/>
                    <a:pt x="72" y="103"/>
                    <a:pt x="72" y="103"/>
                  </a:cubicBezTo>
                  <a:cubicBezTo>
                    <a:pt x="72" y="104"/>
                    <a:pt x="72" y="104"/>
                    <a:pt x="72" y="104"/>
                  </a:cubicBezTo>
                  <a:cubicBezTo>
                    <a:pt x="71" y="107"/>
                    <a:pt x="71" y="107"/>
                    <a:pt x="71" y="107"/>
                  </a:cubicBezTo>
                  <a:cubicBezTo>
                    <a:pt x="68" y="109"/>
                    <a:pt x="68" y="109"/>
                    <a:pt x="68" y="109"/>
                  </a:cubicBezTo>
                  <a:cubicBezTo>
                    <a:pt x="68" y="109"/>
                    <a:pt x="65" y="109"/>
                    <a:pt x="64" y="108"/>
                  </a:cubicBezTo>
                  <a:cubicBezTo>
                    <a:pt x="64" y="108"/>
                    <a:pt x="64" y="108"/>
                    <a:pt x="63" y="108"/>
                  </a:cubicBezTo>
                  <a:cubicBezTo>
                    <a:pt x="62" y="108"/>
                    <a:pt x="62" y="108"/>
                    <a:pt x="62" y="108"/>
                  </a:cubicBezTo>
                  <a:cubicBezTo>
                    <a:pt x="62" y="108"/>
                    <a:pt x="60" y="109"/>
                    <a:pt x="60" y="109"/>
                  </a:cubicBezTo>
                  <a:cubicBezTo>
                    <a:pt x="60" y="109"/>
                    <a:pt x="59" y="107"/>
                    <a:pt x="59" y="107"/>
                  </a:cubicBezTo>
                  <a:cubicBezTo>
                    <a:pt x="59" y="107"/>
                    <a:pt x="57" y="106"/>
                    <a:pt x="57" y="105"/>
                  </a:cubicBezTo>
                  <a:cubicBezTo>
                    <a:pt x="57" y="105"/>
                    <a:pt x="57" y="106"/>
                    <a:pt x="57" y="106"/>
                  </a:cubicBezTo>
                  <a:cubicBezTo>
                    <a:pt x="57" y="106"/>
                    <a:pt x="56" y="107"/>
                    <a:pt x="55" y="107"/>
                  </a:cubicBezTo>
                  <a:cubicBezTo>
                    <a:pt x="55" y="107"/>
                    <a:pt x="54" y="108"/>
                    <a:pt x="54" y="108"/>
                  </a:cubicBezTo>
                  <a:cubicBezTo>
                    <a:pt x="53" y="108"/>
                    <a:pt x="54" y="106"/>
                    <a:pt x="54" y="106"/>
                  </a:cubicBezTo>
                  <a:cubicBezTo>
                    <a:pt x="55" y="104"/>
                    <a:pt x="55" y="104"/>
                    <a:pt x="55" y="104"/>
                  </a:cubicBezTo>
                  <a:cubicBezTo>
                    <a:pt x="55" y="104"/>
                    <a:pt x="52" y="103"/>
                    <a:pt x="52" y="102"/>
                  </a:cubicBezTo>
                  <a:cubicBezTo>
                    <a:pt x="51" y="102"/>
                    <a:pt x="50" y="101"/>
                    <a:pt x="50" y="101"/>
                  </a:cubicBezTo>
                  <a:cubicBezTo>
                    <a:pt x="50" y="101"/>
                    <a:pt x="48" y="101"/>
                    <a:pt x="48" y="101"/>
                  </a:cubicBezTo>
                  <a:cubicBezTo>
                    <a:pt x="46" y="101"/>
                    <a:pt x="46" y="101"/>
                    <a:pt x="46" y="101"/>
                  </a:cubicBezTo>
                  <a:cubicBezTo>
                    <a:pt x="46" y="101"/>
                    <a:pt x="45" y="101"/>
                    <a:pt x="44" y="102"/>
                  </a:cubicBezTo>
                  <a:cubicBezTo>
                    <a:pt x="44" y="102"/>
                    <a:pt x="43" y="103"/>
                    <a:pt x="42" y="102"/>
                  </a:cubicBezTo>
                  <a:cubicBezTo>
                    <a:pt x="42" y="102"/>
                    <a:pt x="43" y="100"/>
                    <a:pt x="43" y="100"/>
                  </a:cubicBezTo>
                  <a:cubicBezTo>
                    <a:pt x="43" y="100"/>
                    <a:pt x="43" y="98"/>
                    <a:pt x="43" y="98"/>
                  </a:cubicBezTo>
                  <a:cubicBezTo>
                    <a:pt x="42" y="97"/>
                    <a:pt x="42" y="99"/>
                    <a:pt x="42" y="99"/>
                  </a:cubicBezTo>
                  <a:cubicBezTo>
                    <a:pt x="42" y="99"/>
                    <a:pt x="40" y="100"/>
                    <a:pt x="39" y="101"/>
                  </a:cubicBezTo>
                  <a:cubicBezTo>
                    <a:pt x="39" y="101"/>
                    <a:pt x="38" y="101"/>
                    <a:pt x="38" y="101"/>
                  </a:cubicBezTo>
                  <a:cubicBezTo>
                    <a:pt x="37" y="101"/>
                    <a:pt x="36" y="102"/>
                    <a:pt x="34" y="102"/>
                  </a:cubicBezTo>
                  <a:cubicBezTo>
                    <a:pt x="33" y="102"/>
                    <a:pt x="32" y="103"/>
                    <a:pt x="32" y="102"/>
                  </a:cubicBezTo>
                  <a:cubicBezTo>
                    <a:pt x="31" y="102"/>
                    <a:pt x="31" y="101"/>
                    <a:pt x="31" y="101"/>
                  </a:cubicBezTo>
                  <a:cubicBezTo>
                    <a:pt x="31" y="99"/>
                    <a:pt x="31" y="99"/>
                    <a:pt x="31" y="99"/>
                  </a:cubicBezTo>
                  <a:cubicBezTo>
                    <a:pt x="31" y="99"/>
                    <a:pt x="30" y="98"/>
                    <a:pt x="30" y="97"/>
                  </a:cubicBezTo>
                  <a:cubicBezTo>
                    <a:pt x="29" y="96"/>
                    <a:pt x="30" y="96"/>
                    <a:pt x="30" y="95"/>
                  </a:cubicBezTo>
                  <a:cubicBezTo>
                    <a:pt x="30" y="95"/>
                    <a:pt x="32" y="94"/>
                    <a:pt x="32" y="94"/>
                  </a:cubicBezTo>
                  <a:cubicBezTo>
                    <a:pt x="32" y="93"/>
                    <a:pt x="33" y="93"/>
                    <a:pt x="33" y="93"/>
                  </a:cubicBezTo>
                  <a:cubicBezTo>
                    <a:pt x="36" y="92"/>
                    <a:pt x="36" y="92"/>
                    <a:pt x="36" y="92"/>
                  </a:cubicBezTo>
                  <a:cubicBezTo>
                    <a:pt x="36" y="92"/>
                    <a:pt x="36" y="89"/>
                    <a:pt x="36" y="88"/>
                  </a:cubicBezTo>
                  <a:cubicBezTo>
                    <a:pt x="36" y="88"/>
                    <a:pt x="36" y="88"/>
                    <a:pt x="35" y="88"/>
                  </a:cubicBezTo>
                  <a:cubicBezTo>
                    <a:pt x="34" y="88"/>
                    <a:pt x="34" y="87"/>
                    <a:pt x="34" y="87"/>
                  </a:cubicBezTo>
                  <a:cubicBezTo>
                    <a:pt x="34" y="87"/>
                    <a:pt x="34" y="85"/>
                    <a:pt x="34" y="85"/>
                  </a:cubicBezTo>
                  <a:cubicBezTo>
                    <a:pt x="33" y="83"/>
                    <a:pt x="33" y="83"/>
                    <a:pt x="33" y="83"/>
                  </a:cubicBezTo>
                  <a:cubicBezTo>
                    <a:pt x="29" y="84"/>
                    <a:pt x="29" y="84"/>
                    <a:pt x="29" y="84"/>
                  </a:cubicBezTo>
                  <a:cubicBezTo>
                    <a:pt x="29" y="84"/>
                    <a:pt x="27" y="85"/>
                    <a:pt x="26" y="85"/>
                  </a:cubicBezTo>
                  <a:cubicBezTo>
                    <a:pt x="26" y="85"/>
                    <a:pt x="24" y="85"/>
                    <a:pt x="24" y="85"/>
                  </a:cubicBezTo>
                  <a:cubicBezTo>
                    <a:pt x="23" y="85"/>
                    <a:pt x="22" y="84"/>
                    <a:pt x="22" y="84"/>
                  </a:cubicBezTo>
                  <a:cubicBezTo>
                    <a:pt x="22" y="84"/>
                    <a:pt x="18" y="85"/>
                    <a:pt x="18" y="85"/>
                  </a:cubicBezTo>
                  <a:cubicBezTo>
                    <a:pt x="18" y="85"/>
                    <a:pt x="17" y="85"/>
                    <a:pt x="17" y="85"/>
                  </a:cubicBezTo>
                  <a:cubicBezTo>
                    <a:pt x="15" y="85"/>
                    <a:pt x="15" y="85"/>
                    <a:pt x="15" y="85"/>
                  </a:cubicBezTo>
                  <a:cubicBezTo>
                    <a:pt x="13" y="86"/>
                    <a:pt x="13" y="86"/>
                    <a:pt x="13" y="86"/>
                  </a:cubicBezTo>
                  <a:cubicBezTo>
                    <a:pt x="12" y="87"/>
                    <a:pt x="12" y="87"/>
                    <a:pt x="12" y="87"/>
                  </a:cubicBezTo>
                  <a:cubicBezTo>
                    <a:pt x="12" y="87"/>
                    <a:pt x="11" y="88"/>
                    <a:pt x="11" y="88"/>
                  </a:cubicBezTo>
                  <a:cubicBezTo>
                    <a:pt x="10" y="88"/>
                    <a:pt x="9" y="88"/>
                    <a:pt x="8" y="88"/>
                  </a:cubicBezTo>
                  <a:cubicBezTo>
                    <a:pt x="8" y="88"/>
                    <a:pt x="7" y="89"/>
                    <a:pt x="7" y="89"/>
                  </a:cubicBezTo>
                  <a:cubicBezTo>
                    <a:pt x="7" y="89"/>
                    <a:pt x="5" y="90"/>
                    <a:pt x="4" y="91"/>
                  </a:cubicBezTo>
                  <a:cubicBezTo>
                    <a:pt x="3" y="86"/>
                    <a:pt x="3" y="86"/>
                    <a:pt x="3" y="86"/>
                  </a:cubicBezTo>
                  <a:cubicBezTo>
                    <a:pt x="6" y="77"/>
                    <a:pt x="6" y="77"/>
                    <a:pt x="6" y="77"/>
                  </a:cubicBezTo>
                  <a:cubicBezTo>
                    <a:pt x="11" y="73"/>
                    <a:pt x="11" y="73"/>
                    <a:pt x="11" y="73"/>
                  </a:cubicBezTo>
                  <a:cubicBezTo>
                    <a:pt x="13" y="65"/>
                    <a:pt x="13" y="65"/>
                    <a:pt x="13" y="65"/>
                  </a:cubicBezTo>
                  <a:cubicBezTo>
                    <a:pt x="10" y="62"/>
                    <a:pt x="10" y="62"/>
                    <a:pt x="10" y="62"/>
                  </a:cubicBezTo>
                  <a:cubicBezTo>
                    <a:pt x="10" y="59"/>
                    <a:pt x="19" y="53"/>
                    <a:pt x="18" y="50"/>
                  </a:cubicBezTo>
                  <a:cubicBezTo>
                    <a:pt x="17" y="47"/>
                    <a:pt x="6" y="56"/>
                    <a:pt x="5" y="53"/>
                  </a:cubicBezTo>
                  <a:cubicBezTo>
                    <a:pt x="4" y="47"/>
                    <a:pt x="7" y="48"/>
                    <a:pt x="12" y="43"/>
                  </a:cubicBezTo>
                  <a:cubicBezTo>
                    <a:pt x="6" y="41"/>
                    <a:pt x="6" y="41"/>
                    <a:pt x="6" y="41"/>
                  </a:cubicBezTo>
                  <a:cubicBezTo>
                    <a:pt x="6" y="35"/>
                    <a:pt x="6" y="35"/>
                    <a:pt x="6" y="35"/>
                  </a:cubicBezTo>
                  <a:cubicBezTo>
                    <a:pt x="2" y="33"/>
                    <a:pt x="2" y="33"/>
                    <a:pt x="2" y="33"/>
                  </a:cubicBezTo>
                  <a:cubicBezTo>
                    <a:pt x="2" y="33"/>
                    <a:pt x="3" y="30"/>
                    <a:pt x="3" y="27"/>
                  </a:cubicBezTo>
                  <a:cubicBezTo>
                    <a:pt x="3" y="24"/>
                    <a:pt x="6" y="23"/>
                    <a:pt x="6" y="23"/>
                  </a:cubicBezTo>
                  <a:cubicBezTo>
                    <a:pt x="9" y="22"/>
                    <a:pt x="11" y="20"/>
                    <a:pt x="14" y="18"/>
                  </a:cubicBezTo>
                  <a:cubicBezTo>
                    <a:pt x="17" y="14"/>
                    <a:pt x="20" y="16"/>
                    <a:pt x="22" y="15"/>
                  </a:cubicBezTo>
                  <a:cubicBezTo>
                    <a:pt x="25" y="13"/>
                    <a:pt x="25" y="15"/>
                    <a:pt x="35" y="17"/>
                  </a:cubicBezTo>
                  <a:cubicBezTo>
                    <a:pt x="37" y="16"/>
                    <a:pt x="41" y="16"/>
                    <a:pt x="42" y="14"/>
                  </a:cubicBezTo>
                  <a:cubicBezTo>
                    <a:pt x="44" y="12"/>
                    <a:pt x="47" y="13"/>
                    <a:pt x="47" y="9"/>
                  </a:cubicBezTo>
                  <a:cubicBezTo>
                    <a:pt x="48" y="3"/>
                    <a:pt x="59" y="7"/>
                    <a:pt x="59" y="5"/>
                  </a:cubicBezTo>
                  <a:cubicBezTo>
                    <a:pt x="61" y="5"/>
                    <a:pt x="63" y="0"/>
                    <a:pt x="68" y="0"/>
                  </a:cubicBezTo>
                  <a:cubicBezTo>
                    <a:pt x="72" y="1"/>
                    <a:pt x="73" y="2"/>
                    <a:pt x="76" y="3"/>
                  </a:cubicBezTo>
                  <a:cubicBezTo>
                    <a:pt x="87" y="10"/>
                    <a:pt x="82" y="14"/>
                    <a:pt x="95" y="18"/>
                  </a:cubicBezTo>
                  <a:cubicBezTo>
                    <a:pt x="106" y="21"/>
                    <a:pt x="119" y="24"/>
                    <a:pt x="130" y="26"/>
                  </a:cubicBezTo>
                  <a:cubicBezTo>
                    <a:pt x="140" y="27"/>
                    <a:pt x="150" y="31"/>
                    <a:pt x="160" y="35"/>
                  </a:cubicBezTo>
                  <a:cubicBezTo>
                    <a:pt x="160" y="35"/>
                    <a:pt x="197" y="52"/>
                    <a:pt x="198" y="53"/>
                  </a:cubicBezTo>
                  <a:cubicBezTo>
                    <a:pt x="199" y="53"/>
                    <a:pt x="220" y="49"/>
                    <a:pt x="221" y="49"/>
                  </a:cubicBezTo>
                  <a:cubicBezTo>
                    <a:pt x="222" y="49"/>
                    <a:pt x="229" y="50"/>
                    <a:pt x="234" y="53"/>
                  </a:cubicBezTo>
                  <a:cubicBezTo>
                    <a:pt x="237" y="56"/>
                    <a:pt x="247" y="63"/>
                    <a:pt x="247" y="63"/>
                  </a:cubicBezTo>
                  <a:cubicBezTo>
                    <a:pt x="249" y="64"/>
                    <a:pt x="261" y="62"/>
                    <a:pt x="261" y="62"/>
                  </a:cubicBezTo>
                  <a:cubicBezTo>
                    <a:pt x="269" y="62"/>
                    <a:pt x="276" y="71"/>
                    <a:pt x="280" y="72"/>
                  </a:cubicBezTo>
                  <a:cubicBezTo>
                    <a:pt x="285" y="73"/>
                    <a:pt x="297" y="67"/>
                    <a:pt x="302" y="72"/>
                  </a:cubicBezTo>
                  <a:cubicBezTo>
                    <a:pt x="302" y="72"/>
                    <a:pt x="312" y="73"/>
                    <a:pt x="313" y="78"/>
                  </a:cubicBezTo>
                  <a:cubicBezTo>
                    <a:pt x="315" y="83"/>
                    <a:pt x="319" y="91"/>
                    <a:pt x="319" y="91"/>
                  </a:cubicBezTo>
                  <a:cubicBezTo>
                    <a:pt x="332" y="96"/>
                    <a:pt x="332" y="96"/>
                    <a:pt x="332" y="96"/>
                  </a:cubicBezTo>
                  <a:cubicBezTo>
                    <a:pt x="332" y="96"/>
                    <a:pt x="339" y="102"/>
                    <a:pt x="340" y="104"/>
                  </a:cubicBezTo>
                  <a:cubicBezTo>
                    <a:pt x="341" y="105"/>
                    <a:pt x="356" y="110"/>
                    <a:pt x="356" y="110"/>
                  </a:cubicBezTo>
                  <a:cubicBezTo>
                    <a:pt x="366" y="119"/>
                    <a:pt x="366" y="119"/>
                    <a:pt x="366" y="119"/>
                  </a:cubicBezTo>
                  <a:cubicBezTo>
                    <a:pt x="381" y="119"/>
                    <a:pt x="381" y="119"/>
                    <a:pt x="381" y="119"/>
                  </a:cubicBezTo>
                  <a:cubicBezTo>
                    <a:pt x="391" y="121"/>
                    <a:pt x="391" y="121"/>
                    <a:pt x="391" y="121"/>
                  </a:cubicBezTo>
                  <a:cubicBezTo>
                    <a:pt x="396" y="115"/>
                    <a:pt x="396" y="115"/>
                    <a:pt x="396" y="115"/>
                  </a:cubicBezTo>
                  <a:cubicBezTo>
                    <a:pt x="396" y="115"/>
                    <a:pt x="421" y="127"/>
                    <a:pt x="422" y="127"/>
                  </a:cubicBezTo>
                  <a:cubicBezTo>
                    <a:pt x="423" y="127"/>
                    <a:pt x="423" y="130"/>
                    <a:pt x="424" y="133"/>
                  </a:cubicBezTo>
                  <a:cubicBezTo>
                    <a:pt x="424" y="134"/>
                    <a:pt x="424" y="134"/>
                    <a:pt x="424" y="134"/>
                  </a:cubicBezTo>
                  <a:cubicBezTo>
                    <a:pt x="423" y="134"/>
                    <a:pt x="424" y="134"/>
                    <a:pt x="424" y="134"/>
                  </a:cubicBezTo>
                  <a:cubicBezTo>
                    <a:pt x="424" y="134"/>
                    <a:pt x="424" y="134"/>
                    <a:pt x="424" y="134"/>
                  </a:cubicBezTo>
                  <a:cubicBezTo>
                    <a:pt x="424" y="136"/>
                    <a:pt x="424" y="136"/>
                    <a:pt x="424" y="136"/>
                  </a:cubicBezTo>
                  <a:cubicBezTo>
                    <a:pt x="424" y="137"/>
                    <a:pt x="424" y="137"/>
                    <a:pt x="424" y="137"/>
                  </a:cubicBezTo>
                  <a:cubicBezTo>
                    <a:pt x="423" y="137"/>
                    <a:pt x="423" y="137"/>
                    <a:pt x="423" y="137"/>
                  </a:cubicBezTo>
                  <a:cubicBezTo>
                    <a:pt x="423" y="137"/>
                    <a:pt x="423" y="137"/>
                    <a:pt x="423" y="137"/>
                  </a:cubicBezTo>
                  <a:cubicBezTo>
                    <a:pt x="424" y="138"/>
                    <a:pt x="424" y="138"/>
                    <a:pt x="424" y="138"/>
                  </a:cubicBezTo>
                  <a:cubicBezTo>
                    <a:pt x="424" y="138"/>
                    <a:pt x="424" y="138"/>
                    <a:pt x="424" y="138"/>
                  </a:cubicBezTo>
                  <a:cubicBezTo>
                    <a:pt x="424" y="138"/>
                    <a:pt x="424" y="138"/>
                    <a:pt x="424" y="139"/>
                  </a:cubicBezTo>
                  <a:cubicBezTo>
                    <a:pt x="424" y="139"/>
                    <a:pt x="424" y="139"/>
                    <a:pt x="424" y="139"/>
                  </a:cubicBezTo>
                  <a:cubicBezTo>
                    <a:pt x="424" y="139"/>
                    <a:pt x="424" y="139"/>
                    <a:pt x="424" y="140"/>
                  </a:cubicBezTo>
                  <a:cubicBezTo>
                    <a:pt x="424" y="140"/>
                    <a:pt x="424" y="140"/>
                    <a:pt x="424" y="140"/>
                  </a:cubicBezTo>
                  <a:cubicBezTo>
                    <a:pt x="425" y="140"/>
                    <a:pt x="425" y="140"/>
                    <a:pt x="425" y="140"/>
                  </a:cubicBezTo>
                  <a:cubicBezTo>
                    <a:pt x="425" y="140"/>
                    <a:pt x="425" y="140"/>
                    <a:pt x="425" y="140"/>
                  </a:cubicBezTo>
                  <a:cubicBezTo>
                    <a:pt x="425" y="140"/>
                    <a:pt x="426" y="141"/>
                    <a:pt x="426" y="141"/>
                  </a:cubicBezTo>
                  <a:cubicBezTo>
                    <a:pt x="426" y="141"/>
                    <a:pt x="426" y="141"/>
                    <a:pt x="427" y="141"/>
                  </a:cubicBezTo>
                  <a:cubicBezTo>
                    <a:pt x="427" y="141"/>
                    <a:pt x="427" y="141"/>
                    <a:pt x="428" y="141"/>
                  </a:cubicBezTo>
                  <a:cubicBezTo>
                    <a:pt x="428" y="141"/>
                    <a:pt x="428" y="141"/>
                    <a:pt x="428" y="141"/>
                  </a:cubicBezTo>
                  <a:cubicBezTo>
                    <a:pt x="428" y="141"/>
                    <a:pt x="429" y="141"/>
                    <a:pt x="429" y="140"/>
                  </a:cubicBezTo>
                  <a:cubicBezTo>
                    <a:pt x="442" y="143"/>
                    <a:pt x="442" y="143"/>
                    <a:pt x="442" y="143"/>
                  </a:cubicBezTo>
                  <a:cubicBezTo>
                    <a:pt x="445" y="144"/>
                    <a:pt x="445" y="146"/>
                    <a:pt x="448" y="148"/>
                  </a:cubicBezTo>
                  <a:cubicBezTo>
                    <a:pt x="456" y="145"/>
                    <a:pt x="456" y="145"/>
                    <a:pt x="456" y="145"/>
                  </a:cubicBezTo>
                  <a:cubicBezTo>
                    <a:pt x="466" y="152"/>
                    <a:pt x="466" y="152"/>
                    <a:pt x="466" y="152"/>
                  </a:cubicBezTo>
                  <a:cubicBezTo>
                    <a:pt x="475" y="149"/>
                    <a:pt x="475" y="149"/>
                    <a:pt x="475" y="149"/>
                  </a:cubicBezTo>
                  <a:cubicBezTo>
                    <a:pt x="484" y="149"/>
                    <a:pt x="484" y="149"/>
                    <a:pt x="484" y="149"/>
                  </a:cubicBezTo>
                  <a:cubicBezTo>
                    <a:pt x="484" y="147"/>
                    <a:pt x="505" y="149"/>
                    <a:pt x="496" y="159"/>
                  </a:cubicBezTo>
                  <a:close/>
                  <a:moveTo>
                    <a:pt x="506" y="281"/>
                  </a:moveTo>
                  <a:cubicBezTo>
                    <a:pt x="506" y="281"/>
                    <a:pt x="506" y="281"/>
                    <a:pt x="506" y="281"/>
                  </a:cubicBezTo>
                  <a:cubicBezTo>
                    <a:pt x="506" y="287"/>
                    <a:pt x="516" y="285"/>
                    <a:pt x="521" y="289"/>
                  </a:cubicBezTo>
                  <a:cubicBezTo>
                    <a:pt x="523" y="291"/>
                    <a:pt x="521" y="296"/>
                    <a:pt x="524" y="297"/>
                  </a:cubicBezTo>
                  <a:cubicBezTo>
                    <a:pt x="531" y="303"/>
                    <a:pt x="534" y="292"/>
                    <a:pt x="528" y="281"/>
                  </a:cubicBezTo>
                  <a:cubicBezTo>
                    <a:pt x="526" y="279"/>
                    <a:pt x="523" y="279"/>
                    <a:pt x="520" y="279"/>
                  </a:cubicBezTo>
                  <a:cubicBezTo>
                    <a:pt x="515" y="279"/>
                    <a:pt x="505" y="276"/>
                    <a:pt x="506" y="281"/>
                  </a:cubicBezTo>
                  <a:close/>
                  <a:moveTo>
                    <a:pt x="448" y="300"/>
                  </a:moveTo>
                  <a:cubicBezTo>
                    <a:pt x="448" y="300"/>
                    <a:pt x="448" y="300"/>
                    <a:pt x="448" y="300"/>
                  </a:cubicBezTo>
                  <a:cubicBezTo>
                    <a:pt x="452" y="301"/>
                    <a:pt x="456" y="297"/>
                    <a:pt x="460" y="299"/>
                  </a:cubicBezTo>
                  <a:cubicBezTo>
                    <a:pt x="462" y="301"/>
                    <a:pt x="461" y="305"/>
                    <a:pt x="462" y="308"/>
                  </a:cubicBezTo>
                  <a:cubicBezTo>
                    <a:pt x="456" y="314"/>
                    <a:pt x="472" y="313"/>
                    <a:pt x="473" y="313"/>
                  </a:cubicBezTo>
                  <a:cubicBezTo>
                    <a:pt x="473" y="315"/>
                    <a:pt x="475" y="320"/>
                    <a:pt x="478" y="318"/>
                  </a:cubicBezTo>
                  <a:cubicBezTo>
                    <a:pt x="494" y="299"/>
                    <a:pt x="494" y="299"/>
                    <a:pt x="494" y="299"/>
                  </a:cubicBezTo>
                  <a:cubicBezTo>
                    <a:pt x="494" y="297"/>
                    <a:pt x="493" y="295"/>
                    <a:pt x="491" y="295"/>
                  </a:cubicBezTo>
                  <a:cubicBezTo>
                    <a:pt x="487" y="293"/>
                    <a:pt x="482" y="297"/>
                    <a:pt x="479" y="295"/>
                  </a:cubicBezTo>
                  <a:cubicBezTo>
                    <a:pt x="476" y="293"/>
                    <a:pt x="482" y="285"/>
                    <a:pt x="478" y="282"/>
                  </a:cubicBezTo>
                  <a:cubicBezTo>
                    <a:pt x="470" y="276"/>
                    <a:pt x="467" y="283"/>
                    <a:pt x="461" y="288"/>
                  </a:cubicBezTo>
                  <a:cubicBezTo>
                    <a:pt x="457" y="291"/>
                    <a:pt x="451" y="292"/>
                    <a:pt x="447" y="296"/>
                  </a:cubicBezTo>
                  <a:cubicBezTo>
                    <a:pt x="446" y="297"/>
                    <a:pt x="447" y="300"/>
                    <a:pt x="448" y="300"/>
                  </a:cubicBezTo>
                  <a:close/>
                  <a:moveTo>
                    <a:pt x="391" y="329"/>
                  </a:moveTo>
                  <a:cubicBezTo>
                    <a:pt x="391" y="329"/>
                    <a:pt x="391" y="329"/>
                    <a:pt x="391" y="329"/>
                  </a:cubicBezTo>
                  <a:cubicBezTo>
                    <a:pt x="387" y="332"/>
                    <a:pt x="395" y="337"/>
                    <a:pt x="397" y="337"/>
                  </a:cubicBezTo>
                  <a:cubicBezTo>
                    <a:pt x="399" y="337"/>
                    <a:pt x="411" y="329"/>
                    <a:pt x="411" y="326"/>
                  </a:cubicBezTo>
                  <a:cubicBezTo>
                    <a:pt x="410" y="322"/>
                    <a:pt x="405" y="321"/>
                    <a:pt x="402" y="321"/>
                  </a:cubicBezTo>
                  <a:cubicBezTo>
                    <a:pt x="398" y="322"/>
                    <a:pt x="394" y="326"/>
                    <a:pt x="391" y="32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73" name="Freeform 146"/>
            <p:cNvSpPr>
              <a:spLocks noEditPoints="1"/>
            </p:cNvSpPr>
            <p:nvPr/>
          </p:nvSpPr>
          <p:spPr bwMode="auto">
            <a:xfrm>
              <a:off x="5979172" y="3676183"/>
              <a:ext cx="930118" cy="839550"/>
            </a:xfrm>
            <a:custGeom>
              <a:avLst/>
              <a:gdLst>
                <a:gd name="T0" fmla="*/ 263 w 408"/>
                <a:gd name="T1" fmla="*/ 27 h 380"/>
                <a:gd name="T2" fmla="*/ 184 w 408"/>
                <a:gd name="T3" fmla="*/ 62 h 380"/>
                <a:gd name="T4" fmla="*/ 187 w 408"/>
                <a:gd name="T5" fmla="*/ 95 h 380"/>
                <a:gd name="T6" fmla="*/ 179 w 408"/>
                <a:gd name="T7" fmla="*/ 109 h 380"/>
                <a:gd name="T8" fmla="*/ 168 w 408"/>
                <a:gd name="T9" fmla="*/ 118 h 380"/>
                <a:gd name="T10" fmla="*/ 128 w 408"/>
                <a:gd name="T11" fmla="*/ 89 h 380"/>
                <a:gd name="T12" fmla="*/ 141 w 408"/>
                <a:gd name="T13" fmla="*/ 145 h 380"/>
                <a:gd name="T14" fmla="*/ 138 w 408"/>
                <a:gd name="T15" fmla="*/ 166 h 380"/>
                <a:gd name="T16" fmla="*/ 152 w 408"/>
                <a:gd name="T17" fmla="*/ 191 h 380"/>
                <a:gd name="T18" fmla="*/ 154 w 408"/>
                <a:gd name="T19" fmla="*/ 172 h 380"/>
                <a:gd name="T20" fmla="*/ 214 w 408"/>
                <a:gd name="T21" fmla="*/ 210 h 380"/>
                <a:gd name="T22" fmla="*/ 187 w 408"/>
                <a:gd name="T23" fmla="*/ 202 h 380"/>
                <a:gd name="T24" fmla="*/ 199 w 408"/>
                <a:gd name="T25" fmla="*/ 234 h 380"/>
                <a:gd name="T26" fmla="*/ 164 w 408"/>
                <a:gd name="T27" fmla="*/ 233 h 380"/>
                <a:gd name="T28" fmla="*/ 133 w 408"/>
                <a:gd name="T29" fmla="*/ 212 h 380"/>
                <a:gd name="T30" fmla="*/ 67 w 408"/>
                <a:gd name="T31" fmla="*/ 211 h 380"/>
                <a:gd name="T32" fmla="*/ 71 w 408"/>
                <a:gd name="T33" fmla="*/ 194 h 380"/>
                <a:gd name="T34" fmla="*/ 29 w 408"/>
                <a:gd name="T35" fmla="*/ 157 h 380"/>
                <a:gd name="T36" fmla="*/ 89 w 408"/>
                <a:gd name="T37" fmla="*/ 68 h 380"/>
                <a:gd name="T38" fmla="*/ 195 w 408"/>
                <a:gd name="T39" fmla="*/ 33 h 380"/>
                <a:gd name="T40" fmla="*/ 184 w 408"/>
                <a:gd name="T41" fmla="*/ 157 h 380"/>
                <a:gd name="T42" fmla="*/ 353 w 408"/>
                <a:gd name="T43" fmla="*/ 252 h 380"/>
                <a:gd name="T44" fmla="*/ 393 w 408"/>
                <a:gd name="T45" fmla="*/ 297 h 380"/>
                <a:gd name="T46" fmla="*/ 373 w 408"/>
                <a:gd name="T47" fmla="*/ 331 h 380"/>
                <a:gd name="T48" fmla="*/ 370 w 408"/>
                <a:gd name="T49" fmla="*/ 333 h 380"/>
                <a:gd name="T50" fmla="*/ 174 w 408"/>
                <a:gd name="T51" fmla="*/ 162 h 380"/>
                <a:gd name="T52" fmla="*/ 262 w 408"/>
                <a:gd name="T53" fmla="*/ 176 h 380"/>
                <a:gd name="T54" fmla="*/ 205 w 408"/>
                <a:gd name="T55" fmla="*/ 72 h 380"/>
                <a:gd name="T56" fmla="*/ 233 w 408"/>
                <a:gd name="T57" fmla="*/ 105 h 380"/>
                <a:gd name="T58" fmla="*/ 281 w 408"/>
                <a:gd name="T59" fmla="*/ 146 h 380"/>
                <a:gd name="T60" fmla="*/ 277 w 408"/>
                <a:gd name="T61" fmla="*/ 131 h 380"/>
                <a:gd name="T62" fmla="*/ 288 w 408"/>
                <a:gd name="T63" fmla="*/ 180 h 380"/>
                <a:gd name="T64" fmla="*/ 288 w 408"/>
                <a:gd name="T65" fmla="*/ 190 h 380"/>
                <a:gd name="T66" fmla="*/ 315 w 408"/>
                <a:gd name="T67" fmla="*/ 213 h 380"/>
                <a:gd name="T68" fmla="*/ 279 w 408"/>
                <a:gd name="T69" fmla="*/ 292 h 380"/>
                <a:gd name="T70" fmla="*/ 239 w 408"/>
                <a:gd name="T71" fmla="*/ 288 h 380"/>
                <a:gd name="T72" fmla="*/ 255 w 408"/>
                <a:gd name="T73" fmla="*/ 287 h 380"/>
                <a:gd name="T74" fmla="*/ 274 w 408"/>
                <a:gd name="T75" fmla="*/ 259 h 380"/>
                <a:gd name="T76" fmla="*/ 267 w 408"/>
                <a:gd name="T77" fmla="*/ 256 h 380"/>
                <a:gd name="T78" fmla="*/ 244 w 408"/>
                <a:gd name="T79" fmla="*/ 271 h 380"/>
                <a:gd name="T80" fmla="*/ 219 w 408"/>
                <a:gd name="T81" fmla="*/ 239 h 380"/>
                <a:gd name="T82" fmla="*/ 245 w 408"/>
                <a:gd name="T83" fmla="*/ 240 h 380"/>
                <a:gd name="T84" fmla="*/ 270 w 408"/>
                <a:gd name="T85" fmla="*/ 236 h 380"/>
                <a:gd name="T86" fmla="*/ 245 w 408"/>
                <a:gd name="T87" fmla="*/ 222 h 380"/>
                <a:gd name="T88" fmla="*/ 221 w 408"/>
                <a:gd name="T89" fmla="*/ 357 h 380"/>
                <a:gd name="T90" fmla="*/ 282 w 408"/>
                <a:gd name="T91" fmla="*/ 356 h 380"/>
                <a:gd name="T92" fmla="*/ 335 w 408"/>
                <a:gd name="T93" fmla="*/ 353 h 380"/>
                <a:gd name="T94" fmla="*/ 260 w 408"/>
                <a:gd name="T95" fmla="*/ 372 h 380"/>
                <a:gd name="T96" fmla="*/ 172 w 408"/>
                <a:gd name="T97" fmla="*/ 319 h 380"/>
                <a:gd name="T98" fmla="*/ 87 w 408"/>
                <a:gd name="T99" fmla="*/ 238 h 380"/>
                <a:gd name="T100" fmla="*/ 107 w 408"/>
                <a:gd name="T101" fmla="*/ 292 h 380"/>
                <a:gd name="T102" fmla="*/ 138 w 408"/>
                <a:gd name="T103" fmla="*/ 298 h 380"/>
                <a:gd name="T104" fmla="*/ 163 w 408"/>
                <a:gd name="T105" fmla="*/ 298 h 380"/>
                <a:gd name="T106" fmla="*/ 174 w 408"/>
                <a:gd name="T107" fmla="*/ 293 h 380"/>
                <a:gd name="T108" fmla="*/ 169 w 408"/>
                <a:gd name="T109" fmla="*/ 263 h 380"/>
                <a:gd name="T110" fmla="*/ 178 w 408"/>
                <a:gd name="T111" fmla="*/ 247 h 380"/>
                <a:gd name="T112" fmla="*/ 115 w 408"/>
                <a:gd name="T113" fmla="*/ 223 h 380"/>
                <a:gd name="T114" fmla="*/ 66 w 408"/>
                <a:gd name="T115" fmla="*/ 265 h 380"/>
                <a:gd name="T116" fmla="*/ 65 w 408"/>
                <a:gd name="T117" fmla="*/ 242 h 380"/>
                <a:gd name="T118" fmla="*/ 11 w 408"/>
                <a:gd name="T119" fmla="*/ 161 h 380"/>
                <a:gd name="T120" fmla="*/ 11 w 408"/>
                <a:gd name="T121" fmla="*/ 157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8" h="380">
                  <a:moveTo>
                    <a:pt x="222" y="32"/>
                  </a:moveTo>
                  <a:cubicBezTo>
                    <a:pt x="227" y="30"/>
                    <a:pt x="227" y="30"/>
                    <a:pt x="227" y="30"/>
                  </a:cubicBezTo>
                  <a:cubicBezTo>
                    <a:pt x="227" y="30"/>
                    <a:pt x="233" y="28"/>
                    <a:pt x="234" y="28"/>
                  </a:cubicBezTo>
                  <a:cubicBezTo>
                    <a:pt x="235" y="28"/>
                    <a:pt x="240" y="27"/>
                    <a:pt x="241" y="26"/>
                  </a:cubicBezTo>
                  <a:cubicBezTo>
                    <a:pt x="242" y="26"/>
                    <a:pt x="245" y="24"/>
                    <a:pt x="246" y="23"/>
                  </a:cubicBezTo>
                  <a:cubicBezTo>
                    <a:pt x="247" y="23"/>
                    <a:pt x="249" y="23"/>
                    <a:pt x="251" y="21"/>
                  </a:cubicBezTo>
                  <a:cubicBezTo>
                    <a:pt x="252" y="20"/>
                    <a:pt x="253" y="17"/>
                    <a:pt x="253" y="16"/>
                  </a:cubicBezTo>
                  <a:cubicBezTo>
                    <a:pt x="253" y="15"/>
                    <a:pt x="252" y="15"/>
                    <a:pt x="251" y="12"/>
                  </a:cubicBezTo>
                  <a:cubicBezTo>
                    <a:pt x="249" y="9"/>
                    <a:pt x="247" y="7"/>
                    <a:pt x="247" y="6"/>
                  </a:cubicBezTo>
                  <a:cubicBezTo>
                    <a:pt x="246" y="4"/>
                    <a:pt x="246" y="2"/>
                    <a:pt x="247" y="2"/>
                  </a:cubicBezTo>
                  <a:cubicBezTo>
                    <a:pt x="248" y="1"/>
                    <a:pt x="251" y="0"/>
                    <a:pt x="253" y="0"/>
                  </a:cubicBezTo>
                  <a:cubicBezTo>
                    <a:pt x="255" y="1"/>
                    <a:pt x="260" y="2"/>
                    <a:pt x="261" y="2"/>
                  </a:cubicBezTo>
                  <a:cubicBezTo>
                    <a:pt x="262" y="2"/>
                    <a:pt x="267" y="5"/>
                    <a:pt x="267" y="5"/>
                  </a:cubicBezTo>
                  <a:cubicBezTo>
                    <a:pt x="267" y="5"/>
                    <a:pt x="269" y="10"/>
                    <a:pt x="269" y="11"/>
                  </a:cubicBezTo>
                  <a:cubicBezTo>
                    <a:pt x="269" y="12"/>
                    <a:pt x="274" y="18"/>
                    <a:pt x="272" y="18"/>
                  </a:cubicBezTo>
                  <a:cubicBezTo>
                    <a:pt x="271" y="18"/>
                    <a:pt x="267" y="19"/>
                    <a:pt x="267" y="19"/>
                  </a:cubicBezTo>
                  <a:cubicBezTo>
                    <a:pt x="265" y="22"/>
                    <a:pt x="265" y="22"/>
                    <a:pt x="265" y="22"/>
                  </a:cubicBezTo>
                  <a:cubicBezTo>
                    <a:pt x="265" y="22"/>
                    <a:pt x="263" y="26"/>
                    <a:pt x="263" y="27"/>
                  </a:cubicBezTo>
                  <a:cubicBezTo>
                    <a:pt x="263" y="28"/>
                    <a:pt x="262" y="33"/>
                    <a:pt x="262" y="33"/>
                  </a:cubicBezTo>
                  <a:cubicBezTo>
                    <a:pt x="267" y="44"/>
                    <a:pt x="267" y="44"/>
                    <a:pt x="267" y="44"/>
                  </a:cubicBezTo>
                  <a:cubicBezTo>
                    <a:pt x="262" y="51"/>
                    <a:pt x="262" y="51"/>
                    <a:pt x="262" y="51"/>
                  </a:cubicBezTo>
                  <a:cubicBezTo>
                    <a:pt x="258" y="55"/>
                    <a:pt x="258" y="55"/>
                    <a:pt x="258" y="55"/>
                  </a:cubicBezTo>
                  <a:cubicBezTo>
                    <a:pt x="258" y="55"/>
                    <a:pt x="252" y="55"/>
                    <a:pt x="252" y="54"/>
                  </a:cubicBezTo>
                  <a:cubicBezTo>
                    <a:pt x="252" y="53"/>
                    <a:pt x="248" y="51"/>
                    <a:pt x="248" y="51"/>
                  </a:cubicBezTo>
                  <a:cubicBezTo>
                    <a:pt x="248" y="51"/>
                    <a:pt x="242" y="52"/>
                    <a:pt x="241" y="53"/>
                  </a:cubicBezTo>
                  <a:cubicBezTo>
                    <a:pt x="240" y="53"/>
                    <a:pt x="226" y="54"/>
                    <a:pt x="226" y="54"/>
                  </a:cubicBezTo>
                  <a:cubicBezTo>
                    <a:pt x="226" y="54"/>
                    <a:pt x="223" y="53"/>
                    <a:pt x="222" y="53"/>
                  </a:cubicBezTo>
                  <a:cubicBezTo>
                    <a:pt x="221" y="53"/>
                    <a:pt x="216" y="53"/>
                    <a:pt x="216" y="53"/>
                  </a:cubicBezTo>
                  <a:cubicBezTo>
                    <a:pt x="215" y="49"/>
                    <a:pt x="215" y="49"/>
                    <a:pt x="215" y="49"/>
                  </a:cubicBezTo>
                  <a:cubicBezTo>
                    <a:pt x="211" y="50"/>
                    <a:pt x="211" y="50"/>
                    <a:pt x="211" y="50"/>
                  </a:cubicBezTo>
                  <a:cubicBezTo>
                    <a:pt x="210" y="54"/>
                    <a:pt x="210" y="54"/>
                    <a:pt x="210" y="54"/>
                  </a:cubicBezTo>
                  <a:cubicBezTo>
                    <a:pt x="205" y="57"/>
                    <a:pt x="205" y="57"/>
                    <a:pt x="205" y="57"/>
                  </a:cubicBezTo>
                  <a:cubicBezTo>
                    <a:pt x="200" y="60"/>
                    <a:pt x="200" y="60"/>
                    <a:pt x="200" y="60"/>
                  </a:cubicBezTo>
                  <a:cubicBezTo>
                    <a:pt x="190" y="60"/>
                    <a:pt x="190" y="60"/>
                    <a:pt x="190" y="60"/>
                  </a:cubicBezTo>
                  <a:cubicBezTo>
                    <a:pt x="184" y="60"/>
                    <a:pt x="184" y="60"/>
                    <a:pt x="184" y="60"/>
                  </a:cubicBezTo>
                  <a:cubicBezTo>
                    <a:pt x="184" y="62"/>
                    <a:pt x="184" y="62"/>
                    <a:pt x="184" y="62"/>
                  </a:cubicBezTo>
                  <a:cubicBezTo>
                    <a:pt x="181" y="68"/>
                    <a:pt x="181" y="68"/>
                    <a:pt x="181" y="68"/>
                  </a:cubicBezTo>
                  <a:cubicBezTo>
                    <a:pt x="177" y="71"/>
                    <a:pt x="177" y="71"/>
                    <a:pt x="177" y="71"/>
                  </a:cubicBezTo>
                  <a:cubicBezTo>
                    <a:pt x="177" y="71"/>
                    <a:pt x="171" y="73"/>
                    <a:pt x="170" y="74"/>
                  </a:cubicBezTo>
                  <a:cubicBezTo>
                    <a:pt x="170" y="74"/>
                    <a:pt x="166" y="73"/>
                    <a:pt x="166" y="73"/>
                  </a:cubicBezTo>
                  <a:cubicBezTo>
                    <a:pt x="161" y="76"/>
                    <a:pt x="161" y="76"/>
                    <a:pt x="161" y="76"/>
                  </a:cubicBezTo>
                  <a:cubicBezTo>
                    <a:pt x="160" y="79"/>
                    <a:pt x="160" y="79"/>
                    <a:pt x="160" y="79"/>
                  </a:cubicBezTo>
                  <a:cubicBezTo>
                    <a:pt x="162" y="81"/>
                    <a:pt x="162" y="81"/>
                    <a:pt x="162" y="81"/>
                  </a:cubicBezTo>
                  <a:cubicBezTo>
                    <a:pt x="166" y="83"/>
                    <a:pt x="166" y="83"/>
                    <a:pt x="166" y="83"/>
                  </a:cubicBezTo>
                  <a:cubicBezTo>
                    <a:pt x="166" y="83"/>
                    <a:pt x="169" y="84"/>
                    <a:pt x="169" y="85"/>
                  </a:cubicBezTo>
                  <a:cubicBezTo>
                    <a:pt x="169" y="85"/>
                    <a:pt x="168" y="87"/>
                    <a:pt x="168" y="87"/>
                  </a:cubicBezTo>
                  <a:cubicBezTo>
                    <a:pt x="168" y="92"/>
                    <a:pt x="168" y="92"/>
                    <a:pt x="168" y="92"/>
                  </a:cubicBezTo>
                  <a:cubicBezTo>
                    <a:pt x="168" y="92"/>
                    <a:pt x="171" y="93"/>
                    <a:pt x="172" y="93"/>
                  </a:cubicBezTo>
                  <a:cubicBezTo>
                    <a:pt x="172" y="93"/>
                    <a:pt x="175" y="91"/>
                    <a:pt x="175" y="91"/>
                  </a:cubicBezTo>
                  <a:cubicBezTo>
                    <a:pt x="175" y="90"/>
                    <a:pt x="176" y="89"/>
                    <a:pt x="176" y="89"/>
                  </a:cubicBezTo>
                  <a:cubicBezTo>
                    <a:pt x="178" y="91"/>
                    <a:pt x="178" y="91"/>
                    <a:pt x="178" y="91"/>
                  </a:cubicBezTo>
                  <a:cubicBezTo>
                    <a:pt x="178" y="91"/>
                    <a:pt x="179" y="93"/>
                    <a:pt x="180" y="93"/>
                  </a:cubicBezTo>
                  <a:cubicBezTo>
                    <a:pt x="180" y="93"/>
                    <a:pt x="183" y="93"/>
                    <a:pt x="183" y="93"/>
                  </a:cubicBezTo>
                  <a:cubicBezTo>
                    <a:pt x="187" y="95"/>
                    <a:pt x="187" y="95"/>
                    <a:pt x="187" y="95"/>
                  </a:cubicBezTo>
                  <a:cubicBezTo>
                    <a:pt x="192" y="99"/>
                    <a:pt x="192" y="99"/>
                    <a:pt x="192" y="99"/>
                  </a:cubicBezTo>
                  <a:cubicBezTo>
                    <a:pt x="192" y="99"/>
                    <a:pt x="196" y="101"/>
                    <a:pt x="195" y="102"/>
                  </a:cubicBezTo>
                  <a:cubicBezTo>
                    <a:pt x="193" y="103"/>
                    <a:pt x="191" y="104"/>
                    <a:pt x="190" y="104"/>
                  </a:cubicBezTo>
                  <a:cubicBezTo>
                    <a:pt x="190" y="104"/>
                    <a:pt x="188" y="103"/>
                    <a:pt x="188" y="102"/>
                  </a:cubicBezTo>
                  <a:cubicBezTo>
                    <a:pt x="188" y="100"/>
                    <a:pt x="187" y="99"/>
                    <a:pt x="186" y="99"/>
                  </a:cubicBezTo>
                  <a:cubicBezTo>
                    <a:pt x="185" y="99"/>
                    <a:pt x="183" y="97"/>
                    <a:pt x="183" y="97"/>
                  </a:cubicBezTo>
                  <a:cubicBezTo>
                    <a:pt x="182" y="97"/>
                    <a:pt x="180" y="97"/>
                    <a:pt x="179" y="98"/>
                  </a:cubicBezTo>
                  <a:cubicBezTo>
                    <a:pt x="178" y="98"/>
                    <a:pt x="176" y="98"/>
                    <a:pt x="176" y="97"/>
                  </a:cubicBezTo>
                  <a:cubicBezTo>
                    <a:pt x="175" y="97"/>
                    <a:pt x="174" y="94"/>
                    <a:pt x="174" y="94"/>
                  </a:cubicBezTo>
                  <a:cubicBezTo>
                    <a:pt x="169" y="93"/>
                    <a:pt x="169" y="93"/>
                    <a:pt x="169" y="93"/>
                  </a:cubicBezTo>
                  <a:cubicBezTo>
                    <a:pt x="169" y="93"/>
                    <a:pt x="168" y="94"/>
                    <a:pt x="168" y="95"/>
                  </a:cubicBezTo>
                  <a:cubicBezTo>
                    <a:pt x="168" y="95"/>
                    <a:pt x="166" y="97"/>
                    <a:pt x="166" y="97"/>
                  </a:cubicBezTo>
                  <a:cubicBezTo>
                    <a:pt x="165" y="98"/>
                    <a:pt x="165" y="98"/>
                    <a:pt x="165" y="98"/>
                  </a:cubicBezTo>
                  <a:cubicBezTo>
                    <a:pt x="165" y="100"/>
                    <a:pt x="165" y="100"/>
                    <a:pt x="165" y="100"/>
                  </a:cubicBezTo>
                  <a:cubicBezTo>
                    <a:pt x="167" y="102"/>
                    <a:pt x="167" y="102"/>
                    <a:pt x="167" y="102"/>
                  </a:cubicBezTo>
                  <a:cubicBezTo>
                    <a:pt x="171" y="105"/>
                    <a:pt x="171" y="105"/>
                    <a:pt x="171" y="105"/>
                  </a:cubicBezTo>
                  <a:cubicBezTo>
                    <a:pt x="171" y="105"/>
                    <a:pt x="176" y="106"/>
                    <a:pt x="176" y="106"/>
                  </a:cubicBezTo>
                  <a:cubicBezTo>
                    <a:pt x="177" y="106"/>
                    <a:pt x="179" y="109"/>
                    <a:pt x="179" y="109"/>
                  </a:cubicBezTo>
                  <a:cubicBezTo>
                    <a:pt x="179" y="112"/>
                    <a:pt x="179" y="112"/>
                    <a:pt x="179" y="112"/>
                  </a:cubicBezTo>
                  <a:cubicBezTo>
                    <a:pt x="178" y="115"/>
                    <a:pt x="178" y="115"/>
                    <a:pt x="178" y="115"/>
                  </a:cubicBezTo>
                  <a:cubicBezTo>
                    <a:pt x="178" y="115"/>
                    <a:pt x="178" y="117"/>
                    <a:pt x="176" y="116"/>
                  </a:cubicBezTo>
                  <a:cubicBezTo>
                    <a:pt x="174" y="115"/>
                    <a:pt x="173" y="114"/>
                    <a:pt x="173" y="114"/>
                  </a:cubicBezTo>
                  <a:cubicBezTo>
                    <a:pt x="170" y="113"/>
                    <a:pt x="170" y="113"/>
                    <a:pt x="170" y="113"/>
                  </a:cubicBezTo>
                  <a:cubicBezTo>
                    <a:pt x="169" y="109"/>
                    <a:pt x="169" y="109"/>
                    <a:pt x="169" y="109"/>
                  </a:cubicBezTo>
                  <a:cubicBezTo>
                    <a:pt x="169" y="109"/>
                    <a:pt x="167" y="107"/>
                    <a:pt x="167" y="107"/>
                  </a:cubicBezTo>
                  <a:cubicBezTo>
                    <a:pt x="166" y="107"/>
                    <a:pt x="161" y="104"/>
                    <a:pt x="161" y="104"/>
                  </a:cubicBezTo>
                  <a:cubicBezTo>
                    <a:pt x="155" y="104"/>
                    <a:pt x="155" y="104"/>
                    <a:pt x="155" y="104"/>
                  </a:cubicBezTo>
                  <a:cubicBezTo>
                    <a:pt x="151" y="104"/>
                    <a:pt x="151" y="104"/>
                    <a:pt x="151" y="104"/>
                  </a:cubicBezTo>
                  <a:cubicBezTo>
                    <a:pt x="150" y="107"/>
                    <a:pt x="150" y="107"/>
                    <a:pt x="150" y="107"/>
                  </a:cubicBezTo>
                  <a:cubicBezTo>
                    <a:pt x="150" y="107"/>
                    <a:pt x="150" y="109"/>
                    <a:pt x="151" y="109"/>
                  </a:cubicBezTo>
                  <a:cubicBezTo>
                    <a:pt x="151" y="110"/>
                    <a:pt x="154" y="112"/>
                    <a:pt x="154" y="112"/>
                  </a:cubicBezTo>
                  <a:cubicBezTo>
                    <a:pt x="154" y="112"/>
                    <a:pt x="156" y="112"/>
                    <a:pt x="156" y="113"/>
                  </a:cubicBezTo>
                  <a:cubicBezTo>
                    <a:pt x="157" y="114"/>
                    <a:pt x="159" y="116"/>
                    <a:pt x="159" y="116"/>
                  </a:cubicBezTo>
                  <a:cubicBezTo>
                    <a:pt x="159" y="116"/>
                    <a:pt x="160" y="116"/>
                    <a:pt x="161" y="116"/>
                  </a:cubicBezTo>
                  <a:cubicBezTo>
                    <a:pt x="163" y="116"/>
                    <a:pt x="165" y="117"/>
                    <a:pt x="165" y="117"/>
                  </a:cubicBezTo>
                  <a:cubicBezTo>
                    <a:pt x="168" y="118"/>
                    <a:pt x="168" y="118"/>
                    <a:pt x="168" y="118"/>
                  </a:cubicBezTo>
                  <a:cubicBezTo>
                    <a:pt x="169" y="119"/>
                    <a:pt x="169" y="119"/>
                    <a:pt x="169" y="119"/>
                  </a:cubicBezTo>
                  <a:cubicBezTo>
                    <a:pt x="169" y="119"/>
                    <a:pt x="166" y="120"/>
                    <a:pt x="165" y="120"/>
                  </a:cubicBezTo>
                  <a:cubicBezTo>
                    <a:pt x="164" y="121"/>
                    <a:pt x="161" y="121"/>
                    <a:pt x="161" y="121"/>
                  </a:cubicBezTo>
                  <a:cubicBezTo>
                    <a:pt x="161" y="121"/>
                    <a:pt x="159" y="119"/>
                    <a:pt x="158" y="119"/>
                  </a:cubicBezTo>
                  <a:cubicBezTo>
                    <a:pt x="158" y="119"/>
                    <a:pt x="155" y="120"/>
                    <a:pt x="155" y="120"/>
                  </a:cubicBezTo>
                  <a:cubicBezTo>
                    <a:pt x="155" y="120"/>
                    <a:pt x="153" y="122"/>
                    <a:pt x="152" y="120"/>
                  </a:cubicBezTo>
                  <a:cubicBezTo>
                    <a:pt x="151" y="118"/>
                    <a:pt x="150" y="116"/>
                    <a:pt x="150" y="116"/>
                  </a:cubicBezTo>
                  <a:cubicBezTo>
                    <a:pt x="150" y="114"/>
                    <a:pt x="150" y="114"/>
                    <a:pt x="150" y="114"/>
                  </a:cubicBezTo>
                  <a:cubicBezTo>
                    <a:pt x="150" y="111"/>
                    <a:pt x="150" y="111"/>
                    <a:pt x="150" y="111"/>
                  </a:cubicBezTo>
                  <a:cubicBezTo>
                    <a:pt x="149" y="108"/>
                    <a:pt x="149" y="108"/>
                    <a:pt x="149" y="108"/>
                  </a:cubicBezTo>
                  <a:cubicBezTo>
                    <a:pt x="145" y="106"/>
                    <a:pt x="145" y="106"/>
                    <a:pt x="145" y="106"/>
                  </a:cubicBezTo>
                  <a:cubicBezTo>
                    <a:pt x="140" y="106"/>
                    <a:pt x="140" y="106"/>
                    <a:pt x="140" y="106"/>
                  </a:cubicBezTo>
                  <a:cubicBezTo>
                    <a:pt x="135" y="103"/>
                    <a:pt x="135" y="103"/>
                    <a:pt x="135" y="103"/>
                  </a:cubicBezTo>
                  <a:cubicBezTo>
                    <a:pt x="129" y="101"/>
                    <a:pt x="129" y="101"/>
                    <a:pt x="129" y="101"/>
                  </a:cubicBezTo>
                  <a:cubicBezTo>
                    <a:pt x="127" y="97"/>
                    <a:pt x="127" y="97"/>
                    <a:pt x="127" y="97"/>
                  </a:cubicBezTo>
                  <a:cubicBezTo>
                    <a:pt x="131" y="94"/>
                    <a:pt x="131" y="94"/>
                    <a:pt x="131" y="94"/>
                  </a:cubicBezTo>
                  <a:cubicBezTo>
                    <a:pt x="130" y="91"/>
                    <a:pt x="130" y="91"/>
                    <a:pt x="130" y="91"/>
                  </a:cubicBezTo>
                  <a:cubicBezTo>
                    <a:pt x="128" y="89"/>
                    <a:pt x="128" y="89"/>
                    <a:pt x="128" y="89"/>
                  </a:cubicBezTo>
                  <a:cubicBezTo>
                    <a:pt x="123" y="92"/>
                    <a:pt x="123" y="92"/>
                    <a:pt x="123" y="92"/>
                  </a:cubicBezTo>
                  <a:cubicBezTo>
                    <a:pt x="123" y="95"/>
                    <a:pt x="123" y="95"/>
                    <a:pt x="123" y="95"/>
                  </a:cubicBezTo>
                  <a:cubicBezTo>
                    <a:pt x="118" y="97"/>
                    <a:pt x="118" y="97"/>
                    <a:pt x="118" y="97"/>
                  </a:cubicBezTo>
                  <a:cubicBezTo>
                    <a:pt x="116" y="101"/>
                    <a:pt x="116" y="101"/>
                    <a:pt x="116" y="101"/>
                  </a:cubicBezTo>
                  <a:cubicBezTo>
                    <a:pt x="119" y="104"/>
                    <a:pt x="119" y="104"/>
                    <a:pt x="119" y="104"/>
                  </a:cubicBezTo>
                  <a:cubicBezTo>
                    <a:pt x="119" y="109"/>
                    <a:pt x="119" y="109"/>
                    <a:pt x="119" y="109"/>
                  </a:cubicBezTo>
                  <a:cubicBezTo>
                    <a:pt x="119" y="109"/>
                    <a:pt x="118" y="114"/>
                    <a:pt x="119" y="115"/>
                  </a:cubicBezTo>
                  <a:cubicBezTo>
                    <a:pt x="119" y="115"/>
                    <a:pt x="118" y="118"/>
                    <a:pt x="118" y="120"/>
                  </a:cubicBezTo>
                  <a:cubicBezTo>
                    <a:pt x="119" y="121"/>
                    <a:pt x="119" y="122"/>
                    <a:pt x="121" y="123"/>
                  </a:cubicBezTo>
                  <a:cubicBezTo>
                    <a:pt x="122" y="124"/>
                    <a:pt x="122" y="124"/>
                    <a:pt x="124" y="125"/>
                  </a:cubicBezTo>
                  <a:cubicBezTo>
                    <a:pt x="126" y="126"/>
                    <a:pt x="127" y="127"/>
                    <a:pt x="127" y="127"/>
                  </a:cubicBezTo>
                  <a:cubicBezTo>
                    <a:pt x="129" y="131"/>
                    <a:pt x="129" y="131"/>
                    <a:pt x="129" y="131"/>
                  </a:cubicBezTo>
                  <a:cubicBezTo>
                    <a:pt x="129" y="131"/>
                    <a:pt x="130" y="132"/>
                    <a:pt x="131" y="132"/>
                  </a:cubicBezTo>
                  <a:cubicBezTo>
                    <a:pt x="132" y="133"/>
                    <a:pt x="135" y="134"/>
                    <a:pt x="135" y="135"/>
                  </a:cubicBezTo>
                  <a:cubicBezTo>
                    <a:pt x="135" y="137"/>
                    <a:pt x="136" y="139"/>
                    <a:pt x="136" y="139"/>
                  </a:cubicBezTo>
                  <a:cubicBezTo>
                    <a:pt x="136" y="139"/>
                    <a:pt x="137" y="141"/>
                    <a:pt x="137" y="141"/>
                  </a:cubicBezTo>
                  <a:cubicBezTo>
                    <a:pt x="138" y="142"/>
                    <a:pt x="139" y="141"/>
                    <a:pt x="139" y="142"/>
                  </a:cubicBezTo>
                  <a:cubicBezTo>
                    <a:pt x="140" y="143"/>
                    <a:pt x="139" y="144"/>
                    <a:pt x="141" y="145"/>
                  </a:cubicBezTo>
                  <a:cubicBezTo>
                    <a:pt x="142" y="147"/>
                    <a:pt x="144" y="148"/>
                    <a:pt x="144" y="148"/>
                  </a:cubicBezTo>
                  <a:cubicBezTo>
                    <a:pt x="145" y="148"/>
                    <a:pt x="147" y="149"/>
                    <a:pt x="147" y="149"/>
                  </a:cubicBezTo>
                  <a:cubicBezTo>
                    <a:pt x="153" y="153"/>
                    <a:pt x="153" y="153"/>
                    <a:pt x="153" y="153"/>
                  </a:cubicBezTo>
                  <a:cubicBezTo>
                    <a:pt x="157" y="158"/>
                    <a:pt x="157" y="158"/>
                    <a:pt x="157" y="158"/>
                  </a:cubicBezTo>
                  <a:cubicBezTo>
                    <a:pt x="160" y="161"/>
                    <a:pt x="160" y="161"/>
                    <a:pt x="160" y="161"/>
                  </a:cubicBezTo>
                  <a:cubicBezTo>
                    <a:pt x="159" y="165"/>
                    <a:pt x="159" y="165"/>
                    <a:pt x="159" y="165"/>
                  </a:cubicBezTo>
                  <a:cubicBezTo>
                    <a:pt x="158" y="167"/>
                    <a:pt x="158" y="167"/>
                    <a:pt x="158" y="167"/>
                  </a:cubicBezTo>
                  <a:cubicBezTo>
                    <a:pt x="158" y="167"/>
                    <a:pt x="156" y="168"/>
                    <a:pt x="155" y="168"/>
                  </a:cubicBezTo>
                  <a:cubicBezTo>
                    <a:pt x="155" y="168"/>
                    <a:pt x="153" y="169"/>
                    <a:pt x="153" y="169"/>
                  </a:cubicBezTo>
                  <a:cubicBezTo>
                    <a:pt x="153" y="169"/>
                    <a:pt x="152" y="168"/>
                    <a:pt x="152" y="168"/>
                  </a:cubicBezTo>
                  <a:cubicBezTo>
                    <a:pt x="153" y="167"/>
                    <a:pt x="156" y="166"/>
                    <a:pt x="156" y="166"/>
                  </a:cubicBezTo>
                  <a:cubicBezTo>
                    <a:pt x="156" y="166"/>
                    <a:pt x="156" y="163"/>
                    <a:pt x="155" y="163"/>
                  </a:cubicBezTo>
                  <a:cubicBezTo>
                    <a:pt x="154" y="162"/>
                    <a:pt x="151" y="160"/>
                    <a:pt x="151" y="160"/>
                  </a:cubicBezTo>
                  <a:cubicBezTo>
                    <a:pt x="149" y="158"/>
                    <a:pt x="149" y="158"/>
                    <a:pt x="149" y="158"/>
                  </a:cubicBezTo>
                  <a:cubicBezTo>
                    <a:pt x="146" y="158"/>
                    <a:pt x="146" y="158"/>
                    <a:pt x="146" y="158"/>
                  </a:cubicBezTo>
                  <a:cubicBezTo>
                    <a:pt x="146" y="158"/>
                    <a:pt x="144" y="158"/>
                    <a:pt x="144" y="159"/>
                  </a:cubicBezTo>
                  <a:cubicBezTo>
                    <a:pt x="143" y="160"/>
                    <a:pt x="140" y="162"/>
                    <a:pt x="140" y="162"/>
                  </a:cubicBezTo>
                  <a:cubicBezTo>
                    <a:pt x="138" y="166"/>
                    <a:pt x="138" y="166"/>
                    <a:pt x="138" y="166"/>
                  </a:cubicBezTo>
                  <a:cubicBezTo>
                    <a:pt x="143" y="167"/>
                    <a:pt x="143" y="167"/>
                    <a:pt x="143" y="167"/>
                  </a:cubicBezTo>
                  <a:cubicBezTo>
                    <a:pt x="143" y="167"/>
                    <a:pt x="145" y="169"/>
                    <a:pt x="145" y="169"/>
                  </a:cubicBezTo>
                  <a:cubicBezTo>
                    <a:pt x="145" y="170"/>
                    <a:pt x="147" y="172"/>
                    <a:pt x="147" y="172"/>
                  </a:cubicBezTo>
                  <a:cubicBezTo>
                    <a:pt x="149" y="173"/>
                    <a:pt x="149" y="173"/>
                    <a:pt x="149" y="173"/>
                  </a:cubicBezTo>
                  <a:cubicBezTo>
                    <a:pt x="149" y="175"/>
                    <a:pt x="149" y="175"/>
                    <a:pt x="149" y="175"/>
                  </a:cubicBezTo>
                  <a:cubicBezTo>
                    <a:pt x="148" y="178"/>
                    <a:pt x="148" y="178"/>
                    <a:pt x="148" y="178"/>
                  </a:cubicBezTo>
                  <a:cubicBezTo>
                    <a:pt x="145" y="182"/>
                    <a:pt x="145" y="182"/>
                    <a:pt x="145" y="182"/>
                  </a:cubicBezTo>
                  <a:cubicBezTo>
                    <a:pt x="145" y="182"/>
                    <a:pt x="143" y="183"/>
                    <a:pt x="143" y="183"/>
                  </a:cubicBezTo>
                  <a:cubicBezTo>
                    <a:pt x="142" y="183"/>
                    <a:pt x="140" y="185"/>
                    <a:pt x="140" y="185"/>
                  </a:cubicBezTo>
                  <a:cubicBezTo>
                    <a:pt x="140" y="185"/>
                    <a:pt x="139" y="185"/>
                    <a:pt x="139" y="185"/>
                  </a:cubicBezTo>
                  <a:cubicBezTo>
                    <a:pt x="138" y="185"/>
                    <a:pt x="136" y="184"/>
                    <a:pt x="135" y="184"/>
                  </a:cubicBezTo>
                  <a:cubicBezTo>
                    <a:pt x="135" y="184"/>
                    <a:pt x="133" y="185"/>
                    <a:pt x="133" y="185"/>
                  </a:cubicBezTo>
                  <a:cubicBezTo>
                    <a:pt x="133" y="185"/>
                    <a:pt x="130" y="187"/>
                    <a:pt x="134" y="188"/>
                  </a:cubicBezTo>
                  <a:cubicBezTo>
                    <a:pt x="138" y="188"/>
                    <a:pt x="139" y="188"/>
                    <a:pt x="140" y="188"/>
                  </a:cubicBezTo>
                  <a:cubicBezTo>
                    <a:pt x="140" y="188"/>
                    <a:pt x="144" y="188"/>
                    <a:pt x="144" y="188"/>
                  </a:cubicBezTo>
                  <a:cubicBezTo>
                    <a:pt x="144" y="188"/>
                    <a:pt x="145" y="188"/>
                    <a:pt x="146" y="189"/>
                  </a:cubicBezTo>
                  <a:cubicBezTo>
                    <a:pt x="148" y="189"/>
                    <a:pt x="149" y="189"/>
                    <a:pt x="150" y="190"/>
                  </a:cubicBezTo>
                  <a:cubicBezTo>
                    <a:pt x="151" y="190"/>
                    <a:pt x="152" y="191"/>
                    <a:pt x="152" y="191"/>
                  </a:cubicBezTo>
                  <a:cubicBezTo>
                    <a:pt x="152" y="192"/>
                    <a:pt x="152" y="192"/>
                    <a:pt x="153" y="192"/>
                  </a:cubicBezTo>
                  <a:cubicBezTo>
                    <a:pt x="154" y="192"/>
                    <a:pt x="155" y="193"/>
                    <a:pt x="155" y="193"/>
                  </a:cubicBezTo>
                  <a:cubicBezTo>
                    <a:pt x="156" y="193"/>
                    <a:pt x="156" y="193"/>
                    <a:pt x="156" y="193"/>
                  </a:cubicBezTo>
                  <a:cubicBezTo>
                    <a:pt x="156" y="193"/>
                    <a:pt x="157" y="193"/>
                    <a:pt x="158" y="193"/>
                  </a:cubicBezTo>
                  <a:cubicBezTo>
                    <a:pt x="159" y="193"/>
                    <a:pt x="159" y="192"/>
                    <a:pt x="160" y="192"/>
                  </a:cubicBezTo>
                  <a:cubicBezTo>
                    <a:pt x="161" y="192"/>
                    <a:pt x="164" y="192"/>
                    <a:pt x="164" y="192"/>
                  </a:cubicBezTo>
                  <a:cubicBezTo>
                    <a:pt x="166" y="196"/>
                    <a:pt x="166" y="196"/>
                    <a:pt x="166" y="196"/>
                  </a:cubicBezTo>
                  <a:cubicBezTo>
                    <a:pt x="166" y="196"/>
                    <a:pt x="166" y="197"/>
                    <a:pt x="167" y="197"/>
                  </a:cubicBezTo>
                  <a:cubicBezTo>
                    <a:pt x="167" y="198"/>
                    <a:pt x="169" y="199"/>
                    <a:pt x="170" y="199"/>
                  </a:cubicBezTo>
                  <a:cubicBezTo>
                    <a:pt x="171" y="199"/>
                    <a:pt x="179" y="197"/>
                    <a:pt x="179" y="197"/>
                  </a:cubicBezTo>
                  <a:cubicBezTo>
                    <a:pt x="175" y="194"/>
                    <a:pt x="175" y="194"/>
                    <a:pt x="175" y="194"/>
                  </a:cubicBezTo>
                  <a:cubicBezTo>
                    <a:pt x="175" y="194"/>
                    <a:pt x="173" y="192"/>
                    <a:pt x="172" y="191"/>
                  </a:cubicBezTo>
                  <a:cubicBezTo>
                    <a:pt x="172" y="190"/>
                    <a:pt x="167" y="187"/>
                    <a:pt x="167" y="187"/>
                  </a:cubicBezTo>
                  <a:cubicBezTo>
                    <a:pt x="162" y="186"/>
                    <a:pt x="162" y="186"/>
                    <a:pt x="162" y="186"/>
                  </a:cubicBezTo>
                  <a:cubicBezTo>
                    <a:pt x="156" y="183"/>
                    <a:pt x="156" y="183"/>
                    <a:pt x="156" y="183"/>
                  </a:cubicBezTo>
                  <a:cubicBezTo>
                    <a:pt x="150" y="181"/>
                    <a:pt x="150" y="181"/>
                    <a:pt x="150" y="181"/>
                  </a:cubicBezTo>
                  <a:cubicBezTo>
                    <a:pt x="150" y="181"/>
                    <a:pt x="152" y="177"/>
                    <a:pt x="153" y="176"/>
                  </a:cubicBezTo>
                  <a:cubicBezTo>
                    <a:pt x="153" y="175"/>
                    <a:pt x="153" y="172"/>
                    <a:pt x="154" y="172"/>
                  </a:cubicBezTo>
                  <a:cubicBezTo>
                    <a:pt x="155" y="173"/>
                    <a:pt x="157" y="173"/>
                    <a:pt x="158" y="173"/>
                  </a:cubicBezTo>
                  <a:cubicBezTo>
                    <a:pt x="159" y="173"/>
                    <a:pt x="161" y="172"/>
                    <a:pt x="162" y="172"/>
                  </a:cubicBezTo>
                  <a:cubicBezTo>
                    <a:pt x="163" y="172"/>
                    <a:pt x="165" y="173"/>
                    <a:pt x="165" y="173"/>
                  </a:cubicBezTo>
                  <a:cubicBezTo>
                    <a:pt x="165" y="173"/>
                    <a:pt x="166" y="175"/>
                    <a:pt x="166" y="176"/>
                  </a:cubicBezTo>
                  <a:cubicBezTo>
                    <a:pt x="167" y="176"/>
                    <a:pt x="167" y="178"/>
                    <a:pt x="168" y="179"/>
                  </a:cubicBezTo>
                  <a:cubicBezTo>
                    <a:pt x="169" y="179"/>
                    <a:pt x="174" y="181"/>
                    <a:pt x="174" y="181"/>
                  </a:cubicBezTo>
                  <a:cubicBezTo>
                    <a:pt x="174" y="181"/>
                    <a:pt x="180" y="183"/>
                    <a:pt x="180" y="183"/>
                  </a:cubicBezTo>
                  <a:cubicBezTo>
                    <a:pt x="181" y="183"/>
                    <a:pt x="183" y="183"/>
                    <a:pt x="183" y="183"/>
                  </a:cubicBezTo>
                  <a:cubicBezTo>
                    <a:pt x="186" y="186"/>
                    <a:pt x="186" y="186"/>
                    <a:pt x="186" y="186"/>
                  </a:cubicBezTo>
                  <a:cubicBezTo>
                    <a:pt x="192" y="185"/>
                    <a:pt x="192" y="185"/>
                    <a:pt x="192" y="185"/>
                  </a:cubicBezTo>
                  <a:cubicBezTo>
                    <a:pt x="198" y="184"/>
                    <a:pt x="198" y="184"/>
                    <a:pt x="198" y="184"/>
                  </a:cubicBezTo>
                  <a:cubicBezTo>
                    <a:pt x="199" y="186"/>
                    <a:pt x="199" y="186"/>
                    <a:pt x="199" y="186"/>
                  </a:cubicBezTo>
                  <a:cubicBezTo>
                    <a:pt x="199" y="186"/>
                    <a:pt x="202" y="188"/>
                    <a:pt x="202" y="188"/>
                  </a:cubicBezTo>
                  <a:cubicBezTo>
                    <a:pt x="202" y="189"/>
                    <a:pt x="204" y="193"/>
                    <a:pt x="204" y="193"/>
                  </a:cubicBezTo>
                  <a:cubicBezTo>
                    <a:pt x="204" y="193"/>
                    <a:pt x="204" y="196"/>
                    <a:pt x="204" y="196"/>
                  </a:cubicBezTo>
                  <a:cubicBezTo>
                    <a:pt x="204" y="197"/>
                    <a:pt x="206" y="201"/>
                    <a:pt x="206" y="201"/>
                  </a:cubicBezTo>
                  <a:cubicBezTo>
                    <a:pt x="207" y="202"/>
                    <a:pt x="211" y="206"/>
                    <a:pt x="211" y="207"/>
                  </a:cubicBezTo>
                  <a:cubicBezTo>
                    <a:pt x="211" y="207"/>
                    <a:pt x="213" y="210"/>
                    <a:pt x="214" y="210"/>
                  </a:cubicBezTo>
                  <a:cubicBezTo>
                    <a:pt x="214" y="210"/>
                    <a:pt x="215" y="209"/>
                    <a:pt x="215" y="209"/>
                  </a:cubicBezTo>
                  <a:cubicBezTo>
                    <a:pt x="216" y="209"/>
                    <a:pt x="219" y="207"/>
                    <a:pt x="219" y="207"/>
                  </a:cubicBezTo>
                  <a:cubicBezTo>
                    <a:pt x="219" y="207"/>
                    <a:pt x="222" y="207"/>
                    <a:pt x="222" y="208"/>
                  </a:cubicBezTo>
                  <a:cubicBezTo>
                    <a:pt x="222" y="209"/>
                    <a:pt x="226" y="212"/>
                    <a:pt x="226" y="212"/>
                  </a:cubicBezTo>
                  <a:cubicBezTo>
                    <a:pt x="226" y="212"/>
                    <a:pt x="227" y="216"/>
                    <a:pt x="227" y="216"/>
                  </a:cubicBezTo>
                  <a:cubicBezTo>
                    <a:pt x="226" y="217"/>
                    <a:pt x="223" y="218"/>
                    <a:pt x="223" y="219"/>
                  </a:cubicBezTo>
                  <a:cubicBezTo>
                    <a:pt x="222" y="219"/>
                    <a:pt x="219" y="219"/>
                    <a:pt x="219" y="219"/>
                  </a:cubicBezTo>
                  <a:cubicBezTo>
                    <a:pt x="218" y="220"/>
                    <a:pt x="214" y="221"/>
                    <a:pt x="214" y="221"/>
                  </a:cubicBezTo>
                  <a:cubicBezTo>
                    <a:pt x="214" y="217"/>
                    <a:pt x="214" y="217"/>
                    <a:pt x="214" y="217"/>
                  </a:cubicBezTo>
                  <a:cubicBezTo>
                    <a:pt x="214" y="217"/>
                    <a:pt x="214" y="216"/>
                    <a:pt x="213" y="216"/>
                  </a:cubicBezTo>
                  <a:cubicBezTo>
                    <a:pt x="213" y="216"/>
                    <a:pt x="207" y="214"/>
                    <a:pt x="207" y="214"/>
                  </a:cubicBezTo>
                  <a:cubicBezTo>
                    <a:pt x="206" y="209"/>
                    <a:pt x="206" y="209"/>
                    <a:pt x="206" y="209"/>
                  </a:cubicBezTo>
                  <a:cubicBezTo>
                    <a:pt x="203" y="206"/>
                    <a:pt x="203" y="206"/>
                    <a:pt x="203" y="206"/>
                  </a:cubicBezTo>
                  <a:cubicBezTo>
                    <a:pt x="200" y="204"/>
                    <a:pt x="200" y="204"/>
                    <a:pt x="200" y="204"/>
                  </a:cubicBezTo>
                  <a:cubicBezTo>
                    <a:pt x="198" y="201"/>
                    <a:pt x="198" y="201"/>
                    <a:pt x="198" y="201"/>
                  </a:cubicBezTo>
                  <a:cubicBezTo>
                    <a:pt x="194" y="201"/>
                    <a:pt x="194" y="201"/>
                    <a:pt x="194" y="201"/>
                  </a:cubicBezTo>
                  <a:cubicBezTo>
                    <a:pt x="194" y="201"/>
                    <a:pt x="192" y="202"/>
                    <a:pt x="192" y="202"/>
                  </a:cubicBezTo>
                  <a:cubicBezTo>
                    <a:pt x="191" y="203"/>
                    <a:pt x="187" y="202"/>
                    <a:pt x="187" y="202"/>
                  </a:cubicBezTo>
                  <a:cubicBezTo>
                    <a:pt x="184" y="203"/>
                    <a:pt x="184" y="203"/>
                    <a:pt x="184" y="203"/>
                  </a:cubicBezTo>
                  <a:cubicBezTo>
                    <a:pt x="184" y="205"/>
                    <a:pt x="184" y="205"/>
                    <a:pt x="184" y="205"/>
                  </a:cubicBezTo>
                  <a:cubicBezTo>
                    <a:pt x="189" y="205"/>
                    <a:pt x="189" y="205"/>
                    <a:pt x="189" y="205"/>
                  </a:cubicBezTo>
                  <a:cubicBezTo>
                    <a:pt x="193" y="206"/>
                    <a:pt x="193" y="206"/>
                    <a:pt x="193" y="206"/>
                  </a:cubicBezTo>
                  <a:cubicBezTo>
                    <a:pt x="199" y="207"/>
                    <a:pt x="199" y="207"/>
                    <a:pt x="199" y="207"/>
                  </a:cubicBezTo>
                  <a:cubicBezTo>
                    <a:pt x="199" y="211"/>
                    <a:pt x="199" y="211"/>
                    <a:pt x="199" y="211"/>
                  </a:cubicBezTo>
                  <a:cubicBezTo>
                    <a:pt x="199" y="211"/>
                    <a:pt x="200" y="213"/>
                    <a:pt x="200" y="214"/>
                  </a:cubicBezTo>
                  <a:cubicBezTo>
                    <a:pt x="200" y="215"/>
                    <a:pt x="202" y="219"/>
                    <a:pt x="202" y="219"/>
                  </a:cubicBezTo>
                  <a:cubicBezTo>
                    <a:pt x="204" y="225"/>
                    <a:pt x="204" y="225"/>
                    <a:pt x="204" y="225"/>
                  </a:cubicBezTo>
                  <a:cubicBezTo>
                    <a:pt x="206" y="229"/>
                    <a:pt x="206" y="229"/>
                    <a:pt x="206" y="229"/>
                  </a:cubicBezTo>
                  <a:cubicBezTo>
                    <a:pt x="208" y="230"/>
                    <a:pt x="208" y="230"/>
                    <a:pt x="208" y="230"/>
                  </a:cubicBezTo>
                  <a:cubicBezTo>
                    <a:pt x="208" y="234"/>
                    <a:pt x="208" y="234"/>
                    <a:pt x="208" y="234"/>
                  </a:cubicBezTo>
                  <a:cubicBezTo>
                    <a:pt x="210" y="235"/>
                    <a:pt x="210" y="235"/>
                    <a:pt x="210" y="235"/>
                  </a:cubicBezTo>
                  <a:cubicBezTo>
                    <a:pt x="210" y="235"/>
                    <a:pt x="209" y="236"/>
                    <a:pt x="209" y="237"/>
                  </a:cubicBezTo>
                  <a:cubicBezTo>
                    <a:pt x="209" y="237"/>
                    <a:pt x="207" y="240"/>
                    <a:pt x="207" y="240"/>
                  </a:cubicBezTo>
                  <a:cubicBezTo>
                    <a:pt x="207" y="240"/>
                    <a:pt x="205" y="240"/>
                    <a:pt x="204" y="240"/>
                  </a:cubicBezTo>
                  <a:cubicBezTo>
                    <a:pt x="204" y="239"/>
                    <a:pt x="203" y="237"/>
                    <a:pt x="202" y="237"/>
                  </a:cubicBezTo>
                  <a:cubicBezTo>
                    <a:pt x="200" y="236"/>
                    <a:pt x="200" y="234"/>
                    <a:pt x="199" y="234"/>
                  </a:cubicBezTo>
                  <a:cubicBezTo>
                    <a:pt x="198" y="234"/>
                    <a:pt x="195" y="234"/>
                    <a:pt x="195" y="234"/>
                  </a:cubicBezTo>
                  <a:cubicBezTo>
                    <a:pt x="195" y="234"/>
                    <a:pt x="193" y="231"/>
                    <a:pt x="192" y="230"/>
                  </a:cubicBezTo>
                  <a:cubicBezTo>
                    <a:pt x="192" y="230"/>
                    <a:pt x="191" y="229"/>
                    <a:pt x="190" y="228"/>
                  </a:cubicBezTo>
                  <a:cubicBezTo>
                    <a:pt x="189" y="227"/>
                    <a:pt x="187" y="224"/>
                    <a:pt x="187" y="225"/>
                  </a:cubicBezTo>
                  <a:cubicBezTo>
                    <a:pt x="187" y="227"/>
                    <a:pt x="188" y="229"/>
                    <a:pt x="187" y="229"/>
                  </a:cubicBezTo>
                  <a:cubicBezTo>
                    <a:pt x="185" y="229"/>
                    <a:pt x="184" y="229"/>
                    <a:pt x="184" y="229"/>
                  </a:cubicBezTo>
                  <a:cubicBezTo>
                    <a:pt x="184" y="229"/>
                    <a:pt x="182" y="231"/>
                    <a:pt x="181" y="232"/>
                  </a:cubicBezTo>
                  <a:cubicBezTo>
                    <a:pt x="181" y="232"/>
                    <a:pt x="182" y="232"/>
                    <a:pt x="180" y="233"/>
                  </a:cubicBezTo>
                  <a:cubicBezTo>
                    <a:pt x="179" y="233"/>
                    <a:pt x="177" y="233"/>
                    <a:pt x="177" y="233"/>
                  </a:cubicBezTo>
                  <a:cubicBezTo>
                    <a:pt x="177" y="232"/>
                    <a:pt x="177" y="232"/>
                    <a:pt x="177" y="231"/>
                  </a:cubicBezTo>
                  <a:cubicBezTo>
                    <a:pt x="178" y="230"/>
                    <a:pt x="184" y="227"/>
                    <a:pt x="184" y="227"/>
                  </a:cubicBezTo>
                  <a:cubicBezTo>
                    <a:pt x="184" y="226"/>
                    <a:pt x="182" y="223"/>
                    <a:pt x="182" y="223"/>
                  </a:cubicBezTo>
                  <a:cubicBezTo>
                    <a:pt x="181" y="224"/>
                    <a:pt x="181" y="224"/>
                    <a:pt x="181" y="224"/>
                  </a:cubicBezTo>
                  <a:cubicBezTo>
                    <a:pt x="178" y="226"/>
                    <a:pt x="178" y="226"/>
                    <a:pt x="178" y="226"/>
                  </a:cubicBezTo>
                  <a:cubicBezTo>
                    <a:pt x="174" y="229"/>
                    <a:pt x="174" y="229"/>
                    <a:pt x="174" y="229"/>
                  </a:cubicBezTo>
                  <a:cubicBezTo>
                    <a:pt x="171" y="230"/>
                    <a:pt x="171" y="230"/>
                    <a:pt x="171" y="230"/>
                  </a:cubicBezTo>
                  <a:cubicBezTo>
                    <a:pt x="168" y="232"/>
                    <a:pt x="168" y="232"/>
                    <a:pt x="168" y="232"/>
                  </a:cubicBezTo>
                  <a:cubicBezTo>
                    <a:pt x="164" y="233"/>
                    <a:pt x="164" y="233"/>
                    <a:pt x="164" y="233"/>
                  </a:cubicBezTo>
                  <a:cubicBezTo>
                    <a:pt x="160" y="233"/>
                    <a:pt x="160" y="233"/>
                    <a:pt x="160" y="233"/>
                  </a:cubicBezTo>
                  <a:cubicBezTo>
                    <a:pt x="158" y="232"/>
                    <a:pt x="158" y="232"/>
                    <a:pt x="158" y="232"/>
                  </a:cubicBezTo>
                  <a:cubicBezTo>
                    <a:pt x="156" y="229"/>
                    <a:pt x="156" y="229"/>
                    <a:pt x="156" y="229"/>
                  </a:cubicBezTo>
                  <a:cubicBezTo>
                    <a:pt x="155" y="229"/>
                    <a:pt x="155" y="229"/>
                    <a:pt x="155" y="229"/>
                  </a:cubicBezTo>
                  <a:cubicBezTo>
                    <a:pt x="155" y="229"/>
                    <a:pt x="154" y="227"/>
                    <a:pt x="155" y="226"/>
                  </a:cubicBezTo>
                  <a:cubicBezTo>
                    <a:pt x="155" y="226"/>
                    <a:pt x="156" y="225"/>
                    <a:pt x="158" y="225"/>
                  </a:cubicBezTo>
                  <a:cubicBezTo>
                    <a:pt x="160" y="225"/>
                    <a:pt x="161" y="225"/>
                    <a:pt x="162" y="225"/>
                  </a:cubicBezTo>
                  <a:cubicBezTo>
                    <a:pt x="163" y="225"/>
                    <a:pt x="164" y="224"/>
                    <a:pt x="164" y="224"/>
                  </a:cubicBezTo>
                  <a:cubicBezTo>
                    <a:pt x="164" y="224"/>
                    <a:pt x="165" y="224"/>
                    <a:pt x="165" y="223"/>
                  </a:cubicBezTo>
                  <a:cubicBezTo>
                    <a:pt x="165" y="222"/>
                    <a:pt x="162" y="218"/>
                    <a:pt x="162" y="218"/>
                  </a:cubicBezTo>
                  <a:cubicBezTo>
                    <a:pt x="162" y="218"/>
                    <a:pt x="158" y="218"/>
                    <a:pt x="157" y="219"/>
                  </a:cubicBezTo>
                  <a:cubicBezTo>
                    <a:pt x="155" y="219"/>
                    <a:pt x="155" y="221"/>
                    <a:pt x="153" y="220"/>
                  </a:cubicBezTo>
                  <a:cubicBezTo>
                    <a:pt x="151" y="219"/>
                    <a:pt x="146" y="217"/>
                    <a:pt x="146" y="217"/>
                  </a:cubicBezTo>
                  <a:cubicBezTo>
                    <a:pt x="142" y="213"/>
                    <a:pt x="142" y="213"/>
                    <a:pt x="142" y="213"/>
                  </a:cubicBezTo>
                  <a:cubicBezTo>
                    <a:pt x="140" y="215"/>
                    <a:pt x="140" y="215"/>
                    <a:pt x="140" y="215"/>
                  </a:cubicBezTo>
                  <a:cubicBezTo>
                    <a:pt x="137" y="217"/>
                    <a:pt x="137" y="217"/>
                    <a:pt x="137" y="217"/>
                  </a:cubicBezTo>
                  <a:cubicBezTo>
                    <a:pt x="137" y="217"/>
                    <a:pt x="137" y="219"/>
                    <a:pt x="135" y="217"/>
                  </a:cubicBezTo>
                  <a:cubicBezTo>
                    <a:pt x="133" y="214"/>
                    <a:pt x="133" y="212"/>
                    <a:pt x="133" y="212"/>
                  </a:cubicBezTo>
                  <a:cubicBezTo>
                    <a:pt x="130" y="212"/>
                    <a:pt x="130" y="212"/>
                    <a:pt x="130" y="212"/>
                  </a:cubicBezTo>
                  <a:cubicBezTo>
                    <a:pt x="129" y="215"/>
                    <a:pt x="129" y="215"/>
                    <a:pt x="129" y="215"/>
                  </a:cubicBezTo>
                  <a:cubicBezTo>
                    <a:pt x="129" y="215"/>
                    <a:pt x="127" y="218"/>
                    <a:pt x="127" y="218"/>
                  </a:cubicBezTo>
                  <a:cubicBezTo>
                    <a:pt x="126" y="218"/>
                    <a:pt x="123" y="218"/>
                    <a:pt x="122" y="219"/>
                  </a:cubicBezTo>
                  <a:cubicBezTo>
                    <a:pt x="122" y="219"/>
                    <a:pt x="117" y="219"/>
                    <a:pt x="117" y="219"/>
                  </a:cubicBezTo>
                  <a:cubicBezTo>
                    <a:pt x="110" y="217"/>
                    <a:pt x="110" y="217"/>
                    <a:pt x="110" y="217"/>
                  </a:cubicBezTo>
                  <a:cubicBezTo>
                    <a:pt x="110" y="217"/>
                    <a:pt x="108" y="218"/>
                    <a:pt x="108" y="218"/>
                  </a:cubicBezTo>
                  <a:cubicBezTo>
                    <a:pt x="107" y="219"/>
                    <a:pt x="97" y="221"/>
                    <a:pt x="97" y="221"/>
                  </a:cubicBezTo>
                  <a:cubicBezTo>
                    <a:pt x="92" y="224"/>
                    <a:pt x="92" y="224"/>
                    <a:pt x="92" y="224"/>
                  </a:cubicBezTo>
                  <a:cubicBezTo>
                    <a:pt x="89" y="224"/>
                    <a:pt x="89" y="224"/>
                    <a:pt x="89" y="224"/>
                  </a:cubicBezTo>
                  <a:cubicBezTo>
                    <a:pt x="86" y="220"/>
                    <a:pt x="86" y="220"/>
                    <a:pt x="86" y="220"/>
                  </a:cubicBezTo>
                  <a:cubicBezTo>
                    <a:pt x="84" y="217"/>
                    <a:pt x="84" y="217"/>
                    <a:pt x="84" y="217"/>
                  </a:cubicBezTo>
                  <a:cubicBezTo>
                    <a:pt x="84" y="221"/>
                    <a:pt x="84" y="221"/>
                    <a:pt x="84" y="221"/>
                  </a:cubicBezTo>
                  <a:cubicBezTo>
                    <a:pt x="83" y="223"/>
                    <a:pt x="83" y="223"/>
                    <a:pt x="83" y="223"/>
                  </a:cubicBezTo>
                  <a:cubicBezTo>
                    <a:pt x="83" y="223"/>
                    <a:pt x="79" y="227"/>
                    <a:pt x="78" y="228"/>
                  </a:cubicBezTo>
                  <a:cubicBezTo>
                    <a:pt x="78" y="228"/>
                    <a:pt x="73" y="223"/>
                    <a:pt x="73" y="223"/>
                  </a:cubicBezTo>
                  <a:cubicBezTo>
                    <a:pt x="72" y="216"/>
                    <a:pt x="72" y="216"/>
                    <a:pt x="72" y="216"/>
                  </a:cubicBezTo>
                  <a:cubicBezTo>
                    <a:pt x="67" y="211"/>
                    <a:pt x="67" y="211"/>
                    <a:pt x="67" y="211"/>
                  </a:cubicBezTo>
                  <a:cubicBezTo>
                    <a:pt x="64" y="212"/>
                    <a:pt x="64" y="212"/>
                    <a:pt x="64" y="212"/>
                  </a:cubicBezTo>
                  <a:cubicBezTo>
                    <a:pt x="63" y="207"/>
                    <a:pt x="63" y="207"/>
                    <a:pt x="63" y="207"/>
                  </a:cubicBezTo>
                  <a:cubicBezTo>
                    <a:pt x="61" y="204"/>
                    <a:pt x="61" y="204"/>
                    <a:pt x="61" y="204"/>
                  </a:cubicBezTo>
                  <a:cubicBezTo>
                    <a:pt x="57" y="204"/>
                    <a:pt x="57" y="204"/>
                    <a:pt x="57" y="204"/>
                  </a:cubicBezTo>
                  <a:cubicBezTo>
                    <a:pt x="56" y="206"/>
                    <a:pt x="56" y="206"/>
                    <a:pt x="56" y="206"/>
                  </a:cubicBezTo>
                  <a:cubicBezTo>
                    <a:pt x="55" y="209"/>
                    <a:pt x="55" y="209"/>
                    <a:pt x="55" y="209"/>
                  </a:cubicBezTo>
                  <a:cubicBezTo>
                    <a:pt x="55" y="209"/>
                    <a:pt x="56" y="212"/>
                    <a:pt x="56" y="212"/>
                  </a:cubicBezTo>
                  <a:cubicBezTo>
                    <a:pt x="56" y="213"/>
                    <a:pt x="55" y="214"/>
                    <a:pt x="54" y="214"/>
                  </a:cubicBezTo>
                  <a:cubicBezTo>
                    <a:pt x="54" y="214"/>
                    <a:pt x="49" y="216"/>
                    <a:pt x="49" y="216"/>
                  </a:cubicBezTo>
                  <a:cubicBezTo>
                    <a:pt x="49" y="216"/>
                    <a:pt x="48" y="213"/>
                    <a:pt x="48" y="212"/>
                  </a:cubicBezTo>
                  <a:cubicBezTo>
                    <a:pt x="48" y="210"/>
                    <a:pt x="48" y="207"/>
                    <a:pt x="48" y="207"/>
                  </a:cubicBezTo>
                  <a:cubicBezTo>
                    <a:pt x="48" y="207"/>
                    <a:pt x="52" y="205"/>
                    <a:pt x="52" y="205"/>
                  </a:cubicBezTo>
                  <a:cubicBezTo>
                    <a:pt x="52" y="204"/>
                    <a:pt x="55" y="199"/>
                    <a:pt x="55" y="199"/>
                  </a:cubicBezTo>
                  <a:cubicBezTo>
                    <a:pt x="55" y="196"/>
                    <a:pt x="55" y="196"/>
                    <a:pt x="55" y="196"/>
                  </a:cubicBezTo>
                  <a:cubicBezTo>
                    <a:pt x="55" y="196"/>
                    <a:pt x="59" y="195"/>
                    <a:pt x="60" y="195"/>
                  </a:cubicBezTo>
                  <a:cubicBezTo>
                    <a:pt x="61" y="195"/>
                    <a:pt x="63" y="195"/>
                    <a:pt x="64" y="196"/>
                  </a:cubicBezTo>
                  <a:cubicBezTo>
                    <a:pt x="66" y="197"/>
                    <a:pt x="65" y="197"/>
                    <a:pt x="67" y="197"/>
                  </a:cubicBezTo>
                  <a:cubicBezTo>
                    <a:pt x="69" y="196"/>
                    <a:pt x="71" y="195"/>
                    <a:pt x="71" y="194"/>
                  </a:cubicBezTo>
                  <a:cubicBezTo>
                    <a:pt x="71" y="193"/>
                    <a:pt x="72" y="189"/>
                    <a:pt x="69" y="189"/>
                  </a:cubicBezTo>
                  <a:cubicBezTo>
                    <a:pt x="67" y="189"/>
                    <a:pt x="64" y="191"/>
                    <a:pt x="63" y="191"/>
                  </a:cubicBezTo>
                  <a:cubicBezTo>
                    <a:pt x="62" y="192"/>
                    <a:pt x="61" y="191"/>
                    <a:pt x="59" y="190"/>
                  </a:cubicBezTo>
                  <a:cubicBezTo>
                    <a:pt x="58" y="190"/>
                    <a:pt x="56" y="189"/>
                    <a:pt x="56" y="189"/>
                  </a:cubicBezTo>
                  <a:cubicBezTo>
                    <a:pt x="53" y="192"/>
                    <a:pt x="53" y="192"/>
                    <a:pt x="53" y="192"/>
                  </a:cubicBezTo>
                  <a:cubicBezTo>
                    <a:pt x="53" y="192"/>
                    <a:pt x="55" y="196"/>
                    <a:pt x="51" y="193"/>
                  </a:cubicBezTo>
                  <a:cubicBezTo>
                    <a:pt x="47" y="191"/>
                    <a:pt x="47" y="190"/>
                    <a:pt x="47" y="190"/>
                  </a:cubicBezTo>
                  <a:cubicBezTo>
                    <a:pt x="43" y="186"/>
                    <a:pt x="43" y="186"/>
                    <a:pt x="43" y="186"/>
                  </a:cubicBezTo>
                  <a:cubicBezTo>
                    <a:pt x="41" y="179"/>
                    <a:pt x="41" y="179"/>
                    <a:pt x="41" y="179"/>
                  </a:cubicBezTo>
                  <a:cubicBezTo>
                    <a:pt x="38" y="175"/>
                    <a:pt x="38" y="175"/>
                    <a:pt x="38" y="175"/>
                  </a:cubicBezTo>
                  <a:cubicBezTo>
                    <a:pt x="38" y="175"/>
                    <a:pt x="37" y="177"/>
                    <a:pt x="36" y="179"/>
                  </a:cubicBezTo>
                  <a:cubicBezTo>
                    <a:pt x="35" y="180"/>
                    <a:pt x="33" y="180"/>
                    <a:pt x="32" y="179"/>
                  </a:cubicBezTo>
                  <a:cubicBezTo>
                    <a:pt x="32" y="177"/>
                    <a:pt x="29" y="173"/>
                    <a:pt x="29" y="173"/>
                  </a:cubicBezTo>
                  <a:cubicBezTo>
                    <a:pt x="30" y="169"/>
                    <a:pt x="30" y="169"/>
                    <a:pt x="30" y="169"/>
                  </a:cubicBezTo>
                  <a:cubicBezTo>
                    <a:pt x="26" y="168"/>
                    <a:pt x="26" y="168"/>
                    <a:pt x="26" y="168"/>
                  </a:cubicBezTo>
                  <a:cubicBezTo>
                    <a:pt x="26" y="168"/>
                    <a:pt x="24" y="167"/>
                    <a:pt x="24" y="166"/>
                  </a:cubicBezTo>
                  <a:cubicBezTo>
                    <a:pt x="25" y="164"/>
                    <a:pt x="27" y="161"/>
                    <a:pt x="27" y="161"/>
                  </a:cubicBezTo>
                  <a:cubicBezTo>
                    <a:pt x="29" y="157"/>
                    <a:pt x="29" y="157"/>
                    <a:pt x="29" y="157"/>
                  </a:cubicBezTo>
                  <a:cubicBezTo>
                    <a:pt x="29" y="157"/>
                    <a:pt x="29" y="154"/>
                    <a:pt x="28" y="153"/>
                  </a:cubicBezTo>
                  <a:cubicBezTo>
                    <a:pt x="28" y="152"/>
                    <a:pt x="27" y="139"/>
                    <a:pt x="27" y="139"/>
                  </a:cubicBezTo>
                  <a:cubicBezTo>
                    <a:pt x="35" y="134"/>
                    <a:pt x="35" y="134"/>
                    <a:pt x="35" y="134"/>
                  </a:cubicBezTo>
                  <a:cubicBezTo>
                    <a:pt x="40" y="126"/>
                    <a:pt x="40" y="126"/>
                    <a:pt x="40" y="126"/>
                  </a:cubicBezTo>
                  <a:cubicBezTo>
                    <a:pt x="42" y="117"/>
                    <a:pt x="42" y="117"/>
                    <a:pt x="42" y="117"/>
                  </a:cubicBezTo>
                  <a:cubicBezTo>
                    <a:pt x="45" y="109"/>
                    <a:pt x="45" y="109"/>
                    <a:pt x="45" y="109"/>
                  </a:cubicBezTo>
                  <a:cubicBezTo>
                    <a:pt x="45" y="109"/>
                    <a:pt x="49" y="105"/>
                    <a:pt x="49" y="106"/>
                  </a:cubicBezTo>
                  <a:cubicBezTo>
                    <a:pt x="50" y="107"/>
                    <a:pt x="49" y="98"/>
                    <a:pt x="49" y="98"/>
                  </a:cubicBezTo>
                  <a:cubicBezTo>
                    <a:pt x="46" y="95"/>
                    <a:pt x="46" y="95"/>
                    <a:pt x="46" y="95"/>
                  </a:cubicBezTo>
                  <a:cubicBezTo>
                    <a:pt x="46" y="90"/>
                    <a:pt x="46" y="90"/>
                    <a:pt x="46" y="90"/>
                  </a:cubicBezTo>
                  <a:cubicBezTo>
                    <a:pt x="46" y="90"/>
                    <a:pt x="51" y="89"/>
                    <a:pt x="52" y="89"/>
                  </a:cubicBezTo>
                  <a:cubicBezTo>
                    <a:pt x="53" y="89"/>
                    <a:pt x="55" y="88"/>
                    <a:pt x="58" y="87"/>
                  </a:cubicBezTo>
                  <a:cubicBezTo>
                    <a:pt x="60" y="87"/>
                    <a:pt x="62" y="85"/>
                    <a:pt x="64" y="85"/>
                  </a:cubicBezTo>
                  <a:cubicBezTo>
                    <a:pt x="65" y="85"/>
                    <a:pt x="70" y="85"/>
                    <a:pt x="70" y="85"/>
                  </a:cubicBezTo>
                  <a:cubicBezTo>
                    <a:pt x="70" y="85"/>
                    <a:pt x="75" y="82"/>
                    <a:pt x="76" y="81"/>
                  </a:cubicBezTo>
                  <a:cubicBezTo>
                    <a:pt x="77" y="80"/>
                    <a:pt x="80" y="76"/>
                    <a:pt x="80" y="76"/>
                  </a:cubicBezTo>
                  <a:cubicBezTo>
                    <a:pt x="80" y="76"/>
                    <a:pt x="81" y="71"/>
                    <a:pt x="83" y="70"/>
                  </a:cubicBezTo>
                  <a:cubicBezTo>
                    <a:pt x="84" y="70"/>
                    <a:pt x="87" y="68"/>
                    <a:pt x="89" y="68"/>
                  </a:cubicBezTo>
                  <a:cubicBezTo>
                    <a:pt x="91" y="67"/>
                    <a:pt x="96" y="66"/>
                    <a:pt x="97" y="66"/>
                  </a:cubicBezTo>
                  <a:cubicBezTo>
                    <a:pt x="98" y="66"/>
                    <a:pt x="110" y="64"/>
                    <a:pt x="110" y="64"/>
                  </a:cubicBezTo>
                  <a:cubicBezTo>
                    <a:pt x="115" y="60"/>
                    <a:pt x="115" y="60"/>
                    <a:pt x="115" y="60"/>
                  </a:cubicBezTo>
                  <a:cubicBezTo>
                    <a:pt x="114" y="51"/>
                    <a:pt x="114" y="51"/>
                    <a:pt x="114" y="51"/>
                  </a:cubicBezTo>
                  <a:cubicBezTo>
                    <a:pt x="129" y="49"/>
                    <a:pt x="129" y="49"/>
                    <a:pt x="129" y="49"/>
                  </a:cubicBezTo>
                  <a:cubicBezTo>
                    <a:pt x="135" y="45"/>
                    <a:pt x="135" y="45"/>
                    <a:pt x="135" y="45"/>
                  </a:cubicBezTo>
                  <a:cubicBezTo>
                    <a:pt x="135" y="45"/>
                    <a:pt x="138" y="42"/>
                    <a:pt x="139" y="42"/>
                  </a:cubicBezTo>
                  <a:cubicBezTo>
                    <a:pt x="140" y="43"/>
                    <a:pt x="142" y="42"/>
                    <a:pt x="142" y="42"/>
                  </a:cubicBezTo>
                  <a:cubicBezTo>
                    <a:pt x="149" y="40"/>
                    <a:pt x="149" y="40"/>
                    <a:pt x="149" y="40"/>
                  </a:cubicBezTo>
                  <a:cubicBezTo>
                    <a:pt x="149" y="40"/>
                    <a:pt x="158" y="37"/>
                    <a:pt x="159" y="36"/>
                  </a:cubicBezTo>
                  <a:cubicBezTo>
                    <a:pt x="159" y="36"/>
                    <a:pt x="164" y="34"/>
                    <a:pt x="164" y="34"/>
                  </a:cubicBezTo>
                  <a:cubicBezTo>
                    <a:pt x="166" y="30"/>
                    <a:pt x="166" y="30"/>
                    <a:pt x="166" y="30"/>
                  </a:cubicBezTo>
                  <a:cubicBezTo>
                    <a:pt x="166" y="30"/>
                    <a:pt x="168" y="28"/>
                    <a:pt x="171" y="28"/>
                  </a:cubicBezTo>
                  <a:cubicBezTo>
                    <a:pt x="173" y="28"/>
                    <a:pt x="175" y="28"/>
                    <a:pt x="176" y="28"/>
                  </a:cubicBezTo>
                  <a:cubicBezTo>
                    <a:pt x="176" y="27"/>
                    <a:pt x="177" y="25"/>
                    <a:pt x="178" y="25"/>
                  </a:cubicBezTo>
                  <a:cubicBezTo>
                    <a:pt x="179" y="25"/>
                    <a:pt x="185" y="24"/>
                    <a:pt x="185" y="24"/>
                  </a:cubicBezTo>
                  <a:cubicBezTo>
                    <a:pt x="188" y="29"/>
                    <a:pt x="188" y="29"/>
                    <a:pt x="188" y="29"/>
                  </a:cubicBezTo>
                  <a:cubicBezTo>
                    <a:pt x="188" y="29"/>
                    <a:pt x="194" y="33"/>
                    <a:pt x="195" y="33"/>
                  </a:cubicBezTo>
                  <a:cubicBezTo>
                    <a:pt x="196" y="33"/>
                    <a:pt x="201" y="29"/>
                    <a:pt x="201" y="29"/>
                  </a:cubicBezTo>
                  <a:cubicBezTo>
                    <a:pt x="211" y="32"/>
                    <a:pt x="211" y="32"/>
                    <a:pt x="211" y="32"/>
                  </a:cubicBezTo>
                  <a:cubicBezTo>
                    <a:pt x="219" y="34"/>
                    <a:pt x="219" y="34"/>
                    <a:pt x="219" y="34"/>
                  </a:cubicBezTo>
                  <a:cubicBezTo>
                    <a:pt x="222" y="32"/>
                    <a:pt x="222" y="32"/>
                    <a:pt x="222" y="32"/>
                  </a:cubicBezTo>
                  <a:close/>
                  <a:moveTo>
                    <a:pt x="188" y="149"/>
                  </a:moveTo>
                  <a:cubicBezTo>
                    <a:pt x="188" y="149"/>
                    <a:pt x="188" y="149"/>
                    <a:pt x="188" y="149"/>
                  </a:cubicBezTo>
                  <a:cubicBezTo>
                    <a:pt x="189" y="150"/>
                    <a:pt x="189" y="150"/>
                    <a:pt x="189" y="150"/>
                  </a:cubicBezTo>
                  <a:cubicBezTo>
                    <a:pt x="189" y="150"/>
                    <a:pt x="191" y="150"/>
                    <a:pt x="192" y="149"/>
                  </a:cubicBezTo>
                  <a:cubicBezTo>
                    <a:pt x="193" y="149"/>
                    <a:pt x="191" y="148"/>
                    <a:pt x="191" y="148"/>
                  </a:cubicBezTo>
                  <a:cubicBezTo>
                    <a:pt x="189" y="148"/>
                    <a:pt x="189" y="148"/>
                    <a:pt x="189" y="148"/>
                  </a:cubicBezTo>
                  <a:cubicBezTo>
                    <a:pt x="189" y="148"/>
                    <a:pt x="188" y="149"/>
                    <a:pt x="188" y="149"/>
                  </a:cubicBezTo>
                  <a:close/>
                  <a:moveTo>
                    <a:pt x="184" y="157"/>
                  </a:moveTo>
                  <a:cubicBezTo>
                    <a:pt x="184" y="157"/>
                    <a:pt x="184" y="157"/>
                    <a:pt x="184" y="157"/>
                  </a:cubicBezTo>
                  <a:cubicBezTo>
                    <a:pt x="185" y="158"/>
                    <a:pt x="185" y="158"/>
                    <a:pt x="185" y="158"/>
                  </a:cubicBezTo>
                  <a:cubicBezTo>
                    <a:pt x="185" y="158"/>
                    <a:pt x="186" y="155"/>
                    <a:pt x="187" y="154"/>
                  </a:cubicBezTo>
                  <a:cubicBezTo>
                    <a:pt x="188" y="152"/>
                    <a:pt x="186" y="153"/>
                    <a:pt x="186" y="153"/>
                  </a:cubicBezTo>
                  <a:cubicBezTo>
                    <a:pt x="185" y="154"/>
                    <a:pt x="185" y="154"/>
                    <a:pt x="185" y="154"/>
                  </a:cubicBezTo>
                  <a:cubicBezTo>
                    <a:pt x="185" y="154"/>
                    <a:pt x="184" y="157"/>
                    <a:pt x="184" y="157"/>
                  </a:cubicBezTo>
                  <a:close/>
                  <a:moveTo>
                    <a:pt x="318" y="231"/>
                  </a:moveTo>
                  <a:cubicBezTo>
                    <a:pt x="318" y="231"/>
                    <a:pt x="318" y="231"/>
                    <a:pt x="318" y="231"/>
                  </a:cubicBezTo>
                  <a:cubicBezTo>
                    <a:pt x="318" y="231"/>
                    <a:pt x="321" y="233"/>
                    <a:pt x="321" y="233"/>
                  </a:cubicBezTo>
                  <a:cubicBezTo>
                    <a:pt x="319" y="237"/>
                    <a:pt x="319" y="237"/>
                    <a:pt x="319" y="237"/>
                  </a:cubicBezTo>
                  <a:cubicBezTo>
                    <a:pt x="316" y="235"/>
                    <a:pt x="316" y="235"/>
                    <a:pt x="316" y="235"/>
                  </a:cubicBezTo>
                  <a:cubicBezTo>
                    <a:pt x="318" y="231"/>
                    <a:pt x="318" y="231"/>
                    <a:pt x="318" y="231"/>
                  </a:cubicBezTo>
                  <a:close/>
                  <a:moveTo>
                    <a:pt x="342" y="250"/>
                  </a:moveTo>
                  <a:cubicBezTo>
                    <a:pt x="342" y="250"/>
                    <a:pt x="342" y="250"/>
                    <a:pt x="342" y="250"/>
                  </a:cubicBezTo>
                  <a:cubicBezTo>
                    <a:pt x="342" y="250"/>
                    <a:pt x="347" y="251"/>
                    <a:pt x="347" y="250"/>
                  </a:cubicBezTo>
                  <a:cubicBezTo>
                    <a:pt x="347" y="249"/>
                    <a:pt x="348" y="247"/>
                    <a:pt x="348" y="247"/>
                  </a:cubicBezTo>
                  <a:cubicBezTo>
                    <a:pt x="347" y="246"/>
                    <a:pt x="344" y="245"/>
                    <a:pt x="344" y="245"/>
                  </a:cubicBezTo>
                  <a:cubicBezTo>
                    <a:pt x="343" y="245"/>
                    <a:pt x="342" y="245"/>
                    <a:pt x="341" y="244"/>
                  </a:cubicBezTo>
                  <a:cubicBezTo>
                    <a:pt x="335" y="237"/>
                    <a:pt x="339" y="246"/>
                    <a:pt x="342" y="247"/>
                  </a:cubicBezTo>
                  <a:cubicBezTo>
                    <a:pt x="342" y="248"/>
                    <a:pt x="342" y="248"/>
                    <a:pt x="342" y="248"/>
                  </a:cubicBezTo>
                  <a:cubicBezTo>
                    <a:pt x="342" y="250"/>
                    <a:pt x="342" y="250"/>
                    <a:pt x="342" y="250"/>
                  </a:cubicBezTo>
                  <a:close/>
                  <a:moveTo>
                    <a:pt x="349" y="257"/>
                  </a:moveTo>
                  <a:cubicBezTo>
                    <a:pt x="349" y="257"/>
                    <a:pt x="349" y="257"/>
                    <a:pt x="349" y="257"/>
                  </a:cubicBezTo>
                  <a:cubicBezTo>
                    <a:pt x="353" y="252"/>
                    <a:pt x="353" y="252"/>
                    <a:pt x="353" y="252"/>
                  </a:cubicBezTo>
                  <a:cubicBezTo>
                    <a:pt x="353" y="252"/>
                    <a:pt x="355" y="250"/>
                    <a:pt x="356" y="250"/>
                  </a:cubicBezTo>
                  <a:cubicBezTo>
                    <a:pt x="357" y="250"/>
                    <a:pt x="361" y="249"/>
                    <a:pt x="361" y="249"/>
                  </a:cubicBezTo>
                  <a:cubicBezTo>
                    <a:pt x="361" y="249"/>
                    <a:pt x="364" y="250"/>
                    <a:pt x="362" y="251"/>
                  </a:cubicBezTo>
                  <a:cubicBezTo>
                    <a:pt x="361" y="252"/>
                    <a:pt x="358" y="254"/>
                    <a:pt x="357" y="254"/>
                  </a:cubicBezTo>
                  <a:cubicBezTo>
                    <a:pt x="356" y="255"/>
                    <a:pt x="354" y="258"/>
                    <a:pt x="354" y="258"/>
                  </a:cubicBezTo>
                  <a:cubicBezTo>
                    <a:pt x="350" y="259"/>
                    <a:pt x="350" y="259"/>
                    <a:pt x="350" y="259"/>
                  </a:cubicBezTo>
                  <a:cubicBezTo>
                    <a:pt x="346" y="261"/>
                    <a:pt x="346" y="261"/>
                    <a:pt x="346" y="261"/>
                  </a:cubicBezTo>
                  <a:cubicBezTo>
                    <a:pt x="347" y="265"/>
                    <a:pt x="347" y="265"/>
                    <a:pt x="347" y="265"/>
                  </a:cubicBezTo>
                  <a:cubicBezTo>
                    <a:pt x="347" y="265"/>
                    <a:pt x="346" y="266"/>
                    <a:pt x="345" y="266"/>
                  </a:cubicBezTo>
                  <a:cubicBezTo>
                    <a:pt x="345" y="265"/>
                    <a:pt x="342" y="263"/>
                    <a:pt x="342" y="263"/>
                  </a:cubicBezTo>
                  <a:cubicBezTo>
                    <a:pt x="343" y="258"/>
                    <a:pt x="343" y="258"/>
                    <a:pt x="343" y="258"/>
                  </a:cubicBezTo>
                  <a:cubicBezTo>
                    <a:pt x="347" y="258"/>
                    <a:pt x="347" y="258"/>
                    <a:pt x="347" y="258"/>
                  </a:cubicBezTo>
                  <a:cubicBezTo>
                    <a:pt x="349" y="257"/>
                    <a:pt x="349" y="257"/>
                    <a:pt x="349" y="257"/>
                  </a:cubicBezTo>
                  <a:close/>
                  <a:moveTo>
                    <a:pt x="388" y="286"/>
                  </a:moveTo>
                  <a:cubicBezTo>
                    <a:pt x="388" y="286"/>
                    <a:pt x="388" y="286"/>
                    <a:pt x="388" y="286"/>
                  </a:cubicBezTo>
                  <a:cubicBezTo>
                    <a:pt x="388" y="286"/>
                    <a:pt x="392" y="290"/>
                    <a:pt x="392" y="290"/>
                  </a:cubicBezTo>
                  <a:cubicBezTo>
                    <a:pt x="391" y="295"/>
                    <a:pt x="391" y="295"/>
                    <a:pt x="391" y="295"/>
                  </a:cubicBezTo>
                  <a:cubicBezTo>
                    <a:pt x="391" y="295"/>
                    <a:pt x="391" y="297"/>
                    <a:pt x="393" y="297"/>
                  </a:cubicBezTo>
                  <a:cubicBezTo>
                    <a:pt x="395" y="298"/>
                    <a:pt x="398" y="298"/>
                    <a:pt x="398" y="296"/>
                  </a:cubicBezTo>
                  <a:cubicBezTo>
                    <a:pt x="398" y="294"/>
                    <a:pt x="399" y="292"/>
                    <a:pt x="400" y="291"/>
                  </a:cubicBezTo>
                  <a:cubicBezTo>
                    <a:pt x="401" y="289"/>
                    <a:pt x="403" y="286"/>
                    <a:pt x="403" y="286"/>
                  </a:cubicBezTo>
                  <a:cubicBezTo>
                    <a:pt x="403" y="286"/>
                    <a:pt x="404" y="286"/>
                    <a:pt x="405" y="285"/>
                  </a:cubicBezTo>
                  <a:cubicBezTo>
                    <a:pt x="406" y="285"/>
                    <a:pt x="404" y="282"/>
                    <a:pt x="404" y="282"/>
                  </a:cubicBezTo>
                  <a:cubicBezTo>
                    <a:pt x="404" y="282"/>
                    <a:pt x="403" y="282"/>
                    <a:pt x="405" y="278"/>
                  </a:cubicBezTo>
                  <a:cubicBezTo>
                    <a:pt x="407" y="275"/>
                    <a:pt x="407" y="275"/>
                    <a:pt x="407" y="275"/>
                  </a:cubicBezTo>
                  <a:cubicBezTo>
                    <a:pt x="407" y="274"/>
                    <a:pt x="408" y="271"/>
                    <a:pt x="408" y="270"/>
                  </a:cubicBezTo>
                  <a:cubicBezTo>
                    <a:pt x="407" y="268"/>
                    <a:pt x="406" y="263"/>
                    <a:pt x="406" y="263"/>
                  </a:cubicBezTo>
                  <a:cubicBezTo>
                    <a:pt x="404" y="265"/>
                    <a:pt x="404" y="265"/>
                    <a:pt x="404" y="265"/>
                  </a:cubicBezTo>
                  <a:cubicBezTo>
                    <a:pt x="404" y="265"/>
                    <a:pt x="402" y="267"/>
                    <a:pt x="400" y="267"/>
                  </a:cubicBezTo>
                  <a:cubicBezTo>
                    <a:pt x="398" y="268"/>
                    <a:pt x="396" y="269"/>
                    <a:pt x="396" y="270"/>
                  </a:cubicBezTo>
                  <a:cubicBezTo>
                    <a:pt x="396" y="270"/>
                    <a:pt x="396" y="273"/>
                    <a:pt x="395" y="274"/>
                  </a:cubicBezTo>
                  <a:cubicBezTo>
                    <a:pt x="394" y="275"/>
                    <a:pt x="391" y="278"/>
                    <a:pt x="391" y="278"/>
                  </a:cubicBezTo>
                  <a:cubicBezTo>
                    <a:pt x="389" y="283"/>
                    <a:pt x="389" y="283"/>
                    <a:pt x="389" y="283"/>
                  </a:cubicBezTo>
                  <a:cubicBezTo>
                    <a:pt x="389" y="283"/>
                    <a:pt x="388" y="286"/>
                    <a:pt x="388" y="286"/>
                  </a:cubicBezTo>
                  <a:close/>
                  <a:moveTo>
                    <a:pt x="373" y="331"/>
                  </a:moveTo>
                  <a:cubicBezTo>
                    <a:pt x="373" y="331"/>
                    <a:pt x="373" y="331"/>
                    <a:pt x="373" y="331"/>
                  </a:cubicBezTo>
                  <a:cubicBezTo>
                    <a:pt x="371" y="330"/>
                    <a:pt x="369" y="328"/>
                    <a:pt x="369" y="326"/>
                  </a:cubicBezTo>
                  <a:cubicBezTo>
                    <a:pt x="369" y="325"/>
                    <a:pt x="370" y="323"/>
                    <a:pt x="370" y="323"/>
                  </a:cubicBezTo>
                  <a:cubicBezTo>
                    <a:pt x="370" y="323"/>
                    <a:pt x="368" y="322"/>
                    <a:pt x="368" y="321"/>
                  </a:cubicBezTo>
                  <a:cubicBezTo>
                    <a:pt x="368" y="321"/>
                    <a:pt x="370" y="317"/>
                    <a:pt x="370" y="315"/>
                  </a:cubicBezTo>
                  <a:cubicBezTo>
                    <a:pt x="369" y="314"/>
                    <a:pt x="370" y="308"/>
                    <a:pt x="370" y="308"/>
                  </a:cubicBezTo>
                  <a:cubicBezTo>
                    <a:pt x="370" y="308"/>
                    <a:pt x="373" y="307"/>
                    <a:pt x="373" y="308"/>
                  </a:cubicBezTo>
                  <a:cubicBezTo>
                    <a:pt x="373" y="309"/>
                    <a:pt x="372" y="312"/>
                    <a:pt x="372" y="313"/>
                  </a:cubicBezTo>
                  <a:cubicBezTo>
                    <a:pt x="372" y="314"/>
                    <a:pt x="371" y="318"/>
                    <a:pt x="371" y="319"/>
                  </a:cubicBezTo>
                  <a:cubicBezTo>
                    <a:pt x="371" y="319"/>
                    <a:pt x="372" y="318"/>
                    <a:pt x="374" y="320"/>
                  </a:cubicBezTo>
                  <a:cubicBezTo>
                    <a:pt x="376" y="322"/>
                    <a:pt x="376" y="325"/>
                    <a:pt x="376" y="325"/>
                  </a:cubicBezTo>
                  <a:cubicBezTo>
                    <a:pt x="374" y="327"/>
                    <a:pt x="374" y="327"/>
                    <a:pt x="374" y="327"/>
                  </a:cubicBezTo>
                  <a:cubicBezTo>
                    <a:pt x="373" y="331"/>
                    <a:pt x="373" y="331"/>
                    <a:pt x="373" y="331"/>
                  </a:cubicBezTo>
                  <a:close/>
                  <a:moveTo>
                    <a:pt x="361" y="333"/>
                  </a:moveTo>
                  <a:cubicBezTo>
                    <a:pt x="361" y="333"/>
                    <a:pt x="361" y="333"/>
                    <a:pt x="361" y="333"/>
                  </a:cubicBezTo>
                  <a:cubicBezTo>
                    <a:pt x="361" y="333"/>
                    <a:pt x="360" y="337"/>
                    <a:pt x="360" y="338"/>
                  </a:cubicBezTo>
                  <a:cubicBezTo>
                    <a:pt x="360" y="338"/>
                    <a:pt x="361" y="338"/>
                    <a:pt x="362" y="338"/>
                  </a:cubicBezTo>
                  <a:cubicBezTo>
                    <a:pt x="363" y="337"/>
                    <a:pt x="364" y="337"/>
                    <a:pt x="365" y="336"/>
                  </a:cubicBezTo>
                  <a:cubicBezTo>
                    <a:pt x="366" y="335"/>
                    <a:pt x="369" y="333"/>
                    <a:pt x="370" y="333"/>
                  </a:cubicBezTo>
                  <a:cubicBezTo>
                    <a:pt x="371" y="332"/>
                    <a:pt x="366" y="330"/>
                    <a:pt x="366" y="330"/>
                  </a:cubicBezTo>
                  <a:cubicBezTo>
                    <a:pt x="361" y="333"/>
                    <a:pt x="361" y="333"/>
                    <a:pt x="361" y="333"/>
                  </a:cubicBezTo>
                  <a:close/>
                  <a:moveTo>
                    <a:pt x="225" y="132"/>
                  </a:moveTo>
                  <a:cubicBezTo>
                    <a:pt x="225" y="132"/>
                    <a:pt x="225" y="132"/>
                    <a:pt x="225" y="132"/>
                  </a:cubicBezTo>
                  <a:cubicBezTo>
                    <a:pt x="227" y="133"/>
                    <a:pt x="227" y="133"/>
                    <a:pt x="227" y="133"/>
                  </a:cubicBezTo>
                  <a:cubicBezTo>
                    <a:pt x="227" y="133"/>
                    <a:pt x="228" y="132"/>
                    <a:pt x="229" y="131"/>
                  </a:cubicBezTo>
                  <a:cubicBezTo>
                    <a:pt x="230" y="130"/>
                    <a:pt x="228" y="129"/>
                    <a:pt x="228" y="129"/>
                  </a:cubicBezTo>
                  <a:cubicBezTo>
                    <a:pt x="227" y="130"/>
                    <a:pt x="227" y="130"/>
                    <a:pt x="227" y="130"/>
                  </a:cubicBezTo>
                  <a:cubicBezTo>
                    <a:pt x="227" y="130"/>
                    <a:pt x="225" y="132"/>
                    <a:pt x="225" y="132"/>
                  </a:cubicBezTo>
                  <a:close/>
                  <a:moveTo>
                    <a:pt x="164" y="164"/>
                  </a:moveTo>
                  <a:cubicBezTo>
                    <a:pt x="164" y="164"/>
                    <a:pt x="164" y="164"/>
                    <a:pt x="164" y="164"/>
                  </a:cubicBezTo>
                  <a:cubicBezTo>
                    <a:pt x="165" y="165"/>
                    <a:pt x="165" y="165"/>
                    <a:pt x="165" y="165"/>
                  </a:cubicBezTo>
                  <a:cubicBezTo>
                    <a:pt x="165" y="165"/>
                    <a:pt x="166" y="163"/>
                    <a:pt x="168" y="162"/>
                  </a:cubicBezTo>
                  <a:cubicBezTo>
                    <a:pt x="169" y="161"/>
                    <a:pt x="167" y="161"/>
                    <a:pt x="167" y="161"/>
                  </a:cubicBezTo>
                  <a:cubicBezTo>
                    <a:pt x="165" y="162"/>
                    <a:pt x="165" y="162"/>
                    <a:pt x="165" y="162"/>
                  </a:cubicBezTo>
                  <a:cubicBezTo>
                    <a:pt x="165" y="162"/>
                    <a:pt x="164" y="163"/>
                    <a:pt x="164" y="164"/>
                  </a:cubicBezTo>
                  <a:close/>
                  <a:moveTo>
                    <a:pt x="174" y="162"/>
                  </a:moveTo>
                  <a:cubicBezTo>
                    <a:pt x="174" y="162"/>
                    <a:pt x="174" y="162"/>
                    <a:pt x="174" y="162"/>
                  </a:cubicBezTo>
                  <a:cubicBezTo>
                    <a:pt x="174" y="164"/>
                    <a:pt x="174" y="164"/>
                    <a:pt x="174" y="164"/>
                  </a:cubicBezTo>
                  <a:cubicBezTo>
                    <a:pt x="174" y="164"/>
                    <a:pt x="177" y="165"/>
                    <a:pt x="179" y="166"/>
                  </a:cubicBezTo>
                  <a:cubicBezTo>
                    <a:pt x="182" y="167"/>
                    <a:pt x="180" y="164"/>
                    <a:pt x="180" y="164"/>
                  </a:cubicBezTo>
                  <a:cubicBezTo>
                    <a:pt x="178" y="162"/>
                    <a:pt x="178" y="162"/>
                    <a:pt x="178" y="162"/>
                  </a:cubicBezTo>
                  <a:cubicBezTo>
                    <a:pt x="178" y="162"/>
                    <a:pt x="175" y="161"/>
                    <a:pt x="174" y="162"/>
                  </a:cubicBezTo>
                  <a:close/>
                  <a:moveTo>
                    <a:pt x="211" y="164"/>
                  </a:moveTo>
                  <a:cubicBezTo>
                    <a:pt x="211" y="164"/>
                    <a:pt x="211" y="164"/>
                    <a:pt x="211" y="164"/>
                  </a:cubicBezTo>
                  <a:cubicBezTo>
                    <a:pt x="210" y="166"/>
                    <a:pt x="210" y="166"/>
                    <a:pt x="210" y="166"/>
                  </a:cubicBezTo>
                  <a:cubicBezTo>
                    <a:pt x="210" y="166"/>
                    <a:pt x="212" y="168"/>
                    <a:pt x="213" y="170"/>
                  </a:cubicBezTo>
                  <a:cubicBezTo>
                    <a:pt x="214" y="170"/>
                    <a:pt x="218" y="174"/>
                    <a:pt x="220" y="174"/>
                  </a:cubicBezTo>
                  <a:cubicBezTo>
                    <a:pt x="228" y="177"/>
                    <a:pt x="215" y="167"/>
                    <a:pt x="214" y="166"/>
                  </a:cubicBezTo>
                  <a:cubicBezTo>
                    <a:pt x="214" y="166"/>
                    <a:pt x="211" y="163"/>
                    <a:pt x="211" y="164"/>
                  </a:cubicBezTo>
                  <a:close/>
                  <a:moveTo>
                    <a:pt x="258" y="178"/>
                  </a:moveTo>
                  <a:cubicBezTo>
                    <a:pt x="258" y="178"/>
                    <a:pt x="258" y="178"/>
                    <a:pt x="258" y="178"/>
                  </a:cubicBezTo>
                  <a:cubicBezTo>
                    <a:pt x="260" y="180"/>
                    <a:pt x="260" y="180"/>
                    <a:pt x="260" y="180"/>
                  </a:cubicBezTo>
                  <a:cubicBezTo>
                    <a:pt x="260" y="180"/>
                    <a:pt x="263" y="179"/>
                    <a:pt x="265" y="178"/>
                  </a:cubicBezTo>
                  <a:cubicBezTo>
                    <a:pt x="267" y="178"/>
                    <a:pt x="265" y="176"/>
                    <a:pt x="265" y="176"/>
                  </a:cubicBezTo>
                  <a:cubicBezTo>
                    <a:pt x="262" y="176"/>
                    <a:pt x="262" y="176"/>
                    <a:pt x="262" y="176"/>
                  </a:cubicBezTo>
                  <a:cubicBezTo>
                    <a:pt x="262" y="176"/>
                    <a:pt x="258" y="177"/>
                    <a:pt x="258" y="178"/>
                  </a:cubicBezTo>
                  <a:close/>
                  <a:moveTo>
                    <a:pt x="238" y="73"/>
                  </a:moveTo>
                  <a:cubicBezTo>
                    <a:pt x="238" y="73"/>
                    <a:pt x="238" y="73"/>
                    <a:pt x="238" y="73"/>
                  </a:cubicBezTo>
                  <a:cubicBezTo>
                    <a:pt x="238" y="73"/>
                    <a:pt x="234" y="75"/>
                    <a:pt x="234" y="75"/>
                  </a:cubicBezTo>
                  <a:cubicBezTo>
                    <a:pt x="233" y="75"/>
                    <a:pt x="234" y="77"/>
                    <a:pt x="235" y="77"/>
                  </a:cubicBezTo>
                  <a:cubicBezTo>
                    <a:pt x="236" y="78"/>
                    <a:pt x="239" y="79"/>
                    <a:pt x="239" y="79"/>
                  </a:cubicBezTo>
                  <a:cubicBezTo>
                    <a:pt x="240" y="79"/>
                    <a:pt x="243" y="77"/>
                    <a:pt x="245" y="75"/>
                  </a:cubicBezTo>
                  <a:cubicBezTo>
                    <a:pt x="247" y="74"/>
                    <a:pt x="243" y="73"/>
                    <a:pt x="243" y="73"/>
                  </a:cubicBezTo>
                  <a:cubicBezTo>
                    <a:pt x="238" y="73"/>
                    <a:pt x="238" y="73"/>
                    <a:pt x="238" y="73"/>
                  </a:cubicBezTo>
                  <a:close/>
                  <a:moveTo>
                    <a:pt x="202" y="66"/>
                  </a:moveTo>
                  <a:cubicBezTo>
                    <a:pt x="202" y="66"/>
                    <a:pt x="202" y="66"/>
                    <a:pt x="202" y="66"/>
                  </a:cubicBezTo>
                  <a:cubicBezTo>
                    <a:pt x="202" y="66"/>
                    <a:pt x="198" y="66"/>
                    <a:pt x="197" y="66"/>
                  </a:cubicBezTo>
                  <a:cubicBezTo>
                    <a:pt x="197" y="66"/>
                    <a:pt x="196" y="67"/>
                    <a:pt x="195" y="68"/>
                  </a:cubicBezTo>
                  <a:cubicBezTo>
                    <a:pt x="194" y="69"/>
                    <a:pt x="194" y="71"/>
                    <a:pt x="193" y="73"/>
                  </a:cubicBezTo>
                  <a:cubicBezTo>
                    <a:pt x="193" y="75"/>
                    <a:pt x="194" y="75"/>
                    <a:pt x="194" y="75"/>
                  </a:cubicBezTo>
                  <a:cubicBezTo>
                    <a:pt x="195" y="76"/>
                    <a:pt x="195" y="76"/>
                    <a:pt x="197" y="78"/>
                  </a:cubicBezTo>
                  <a:cubicBezTo>
                    <a:pt x="199" y="79"/>
                    <a:pt x="201" y="77"/>
                    <a:pt x="203" y="76"/>
                  </a:cubicBezTo>
                  <a:cubicBezTo>
                    <a:pt x="206" y="75"/>
                    <a:pt x="204" y="74"/>
                    <a:pt x="205" y="72"/>
                  </a:cubicBezTo>
                  <a:cubicBezTo>
                    <a:pt x="205" y="71"/>
                    <a:pt x="204" y="68"/>
                    <a:pt x="204" y="68"/>
                  </a:cubicBezTo>
                  <a:cubicBezTo>
                    <a:pt x="204" y="67"/>
                    <a:pt x="202" y="66"/>
                    <a:pt x="202" y="66"/>
                  </a:cubicBezTo>
                  <a:close/>
                  <a:moveTo>
                    <a:pt x="236" y="103"/>
                  </a:moveTo>
                  <a:cubicBezTo>
                    <a:pt x="236" y="103"/>
                    <a:pt x="236" y="103"/>
                    <a:pt x="236" y="103"/>
                  </a:cubicBezTo>
                  <a:cubicBezTo>
                    <a:pt x="236" y="103"/>
                    <a:pt x="235" y="105"/>
                    <a:pt x="235" y="105"/>
                  </a:cubicBezTo>
                  <a:cubicBezTo>
                    <a:pt x="235" y="105"/>
                    <a:pt x="235" y="107"/>
                    <a:pt x="235" y="107"/>
                  </a:cubicBezTo>
                  <a:cubicBezTo>
                    <a:pt x="235" y="107"/>
                    <a:pt x="234" y="108"/>
                    <a:pt x="233" y="109"/>
                  </a:cubicBezTo>
                  <a:cubicBezTo>
                    <a:pt x="231" y="111"/>
                    <a:pt x="233" y="111"/>
                    <a:pt x="234" y="112"/>
                  </a:cubicBezTo>
                  <a:cubicBezTo>
                    <a:pt x="235" y="114"/>
                    <a:pt x="234" y="113"/>
                    <a:pt x="235" y="113"/>
                  </a:cubicBezTo>
                  <a:cubicBezTo>
                    <a:pt x="235" y="114"/>
                    <a:pt x="236" y="113"/>
                    <a:pt x="238" y="112"/>
                  </a:cubicBezTo>
                  <a:cubicBezTo>
                    <a:pt x="240" y="111"/>
                    <a:pt x="239" y="111"/>
                    <a:pt x="239" y="111"/>
                  </a:cubicBezTo>
                  <a:cubicBezTo>
                    <a:pt x="239" y="111"/>
                    <a:pt x="237" y="108"/>
                    <a:pt x="237" y="108"/>
                  </a:cubicBezTo>
                  <a:cubicBezTo>
                    <a:pt x="237" y="108"/>
                    <a:pt x="237" y="107"/>
                    <a:pt x="237" y="107"/>
                  </a:cubicBezTo>
                  <a:cubicBezTo>
                    <a:pt x="237" y="106"/>
                    <a:pt x="238" y="106"/>
                    <a:pt x="239" y="105"/>
                  </a:cubicBezTo>
                  <a:cubicBezTo>
                    <a:pt x="240" y="103"/>
                    <a:pt x="240" y="102"/>
                    <a:pt x="240" y="102"/>
                  </a:cubicBezTo>
                  <a:cubicBezTo>
                    <a:pt x="240" y="101"/>
                    <a:pt x="238" y="101"/>
                    <a:pt x="238" y="101"/>
                  </a:cubicBezTo>
                  <a:cubicBezTo>
                    <a:pt x="238" y="101"/>
                    <a:pt x="236" y="102"/>
                    <a:pt x="236" y="103"/>
                  </a:cubicBezTo>
                  <a:close/>
                  <a:moveTo>
                    <a:pt x="233" y="105"/>
                  </a:moveTo>
                  <a:cubicBezTo>
                    <a:pt x="233" y="105"/>
                    <a:pt x="233" y="105"/>
                    <a:pt x="233" y="105"/>
                  </a:cubicBezTo>
                  <a:cubicBezTo>
                    <a:pt x="232" y="103"/>
                    <a:pt x="232" y="103"/>
                    <a:pt x="232" y="103"/>
                  </a:cubicBezTo>
                  <a:cubicBezTo>
                    <a:pt x="232" y="103"/>
                    <a:pt x="231" y="102"/>
                    <a:pt x="228" y="102"/>
                  </a:cubicBezTo>
                  <a:cubicBezTo>
                    <a:pt x="226" y="102"/>
                    <a:pt x="226" y="103"/>
                    <a:pt x="224" y="103"/>
                  </a:cubicBezTo>
                  <a:cubicBezTo>
                    <a:pt x="222" y="103"/>
                    <a:pt x="222" y="105"/>
                    <a:pt x="222" y="106"/>
                  </a:cubicBezTo>
                  <a:cubicBezTo>
                    <a:pt x="221" y="108"/>
                    <a:pt x="222" y="107"/>
                    <a:pt x="223" y="108"/>
                  </a:cubicBezTo>
                  <a:cubicBezTo>
                    <a:pt x="224" y="109"/>
                    <a:pt x="223" y="109"/>
                    <a:pt x="224" y="112"/>
                  </a:cubicBezTo>
                  <a:cubicBezTo>
                    <a:pt x="224" y="114"/>
                    <a:pt x="225" y="113"/>
                    <a:pt x="225" y="113"/>
                  </a:cubicBezTo>
                  <a:cubicBezTo>
                    <a:pt x="226" y="114"/>
                    <a:pt x="227" y="113"/>
                    <a:pt x="229" y="112"/>
                  </a:cubicBezTo>
                  <a:cubicBezTo>
                    <a:pt x="231" y="110"/>
                    <a:pt x="229" y="110"/>
                    <a:pt x="229" y="110"/>
                  </a:cubicBezTo>
                  <a:cubicBezTo>
                    <a:pt x="229" y="110"/>
                    <a:pt x="231" y="109"/>
                    <a:pt x="233" y="107"/>
                  </a:cubicBezTo>
                  <a:cubicBezTo>
                    <a:pt x="234" y="105"/>
                    <a:pt x="233" y="105"/>
                    <a:pt x="233" y="105"/>
                  </a:cubicBezTo>
                  <a:close/>
                  <a:moveTo>
                    <a:pt x="284" y="139"/>
                  </a:moveTo>
                  <a:cubicBezTo>
                    <a:pt x="284" y="139"/>
                    <a:pt x="284" y="139"/>
                    <a:pt x="284" y="139"/>
                  </a:cubicBezTo>
                  <a:cubicBezTo>
                    <a:pt x="283" y="139"/>
                    <a:pt x="282" y="141"/>
                    <a:pt x="282" y="141"/>
                  </a:cubicBezTo>
                  <a:cubicBezTo>
                    <a:pt x="282" y="141"/>
                    <a:pt x="281" y="142"/>
                    <a:pt x="281" y="143"/>
                  </a:cubicBezTo>
                  <a:cubicBezTo>
                    <a:pt x="280" y="143"/>
                    <a:pt x="279" y="145"/>
                    <a:pt x="279" y="145"/>
                  </a:cubicBezTo>
                  <a:cubicBezTo>
                    <a:pt x="279" y="145"/>
                    <a:pt x="280" y="146"/>
                    <a:pt x="281" y="146"/>
                  </a:cubicBezTo>
                  <a:cubicBezTo>
                    <a:pt x="282" y="147"/>
                    <a:pt x="282" y="147"/>
                    <a:pt x="283" y="147"/>
                  </a:cubicBezTo>
                  <a:cubicBezTo>
                    <a:pt x="284" y="147"/>
                    <a:pt x="284" y="147"/>
                    <a:pt x="287" y="147"/>
                  </a:cubicBezTo>
                  <a:cubicBezTo>
                    <a:pt x="291" y="147"/>
                    <a:pt x="294" y="147"/>
                    <a:pt x="295" y="147"/>
                  </a:cubicBezTo>
                  <a:cubicBezTo>
                    <a:pt x="295" y="147"/>
                    <a:pt x="297" y="146"/>
                    <a:pt x="297" y="146"/>
                  </a:cubicBezTo>
                  <a:cubicBezTo>
                    <a:pt x="297" y="145"/>
                    <a:pt x="297" y="145"/>
                    <a:pt x="296" y="144"/>
                  </a:cubicBezTo>
                  <a:cubicBezTo>
                    <a:pt x="295" y="142"/>
                    <a:pt x="293" y="141"/>
                    <a:pt x="293" y="141"/>
                  </a:cubicBezTo>
                  <a:cubicBezTo>
                    <a:pt x="292" y="141"/>
                    <a:pt x="293" y="139"/>
                    <a:pt x="294" y="140"/>
                  </a:cubicBezTo>
                  <a:cubicBezTo>
                    <a:pt x="294" y="140"/>
                    <a:pt x="297" y="143"/>
                    <a:pt x="297" y="143"/>
                  </a:cubicBezTo>
                  <a:cubicBezTo>
                    <a:pt x="298" y="143"/>
                    <a:pt x="300" y="143"/>
                    <a:pt x="300" y="141"/>
                  </a:cubicBezTo>
                  <a:cubicBezTo>
                    <a:pt x="299" y="140"/>
                    <a:pt x="301" y="138"/>
                    <a:pt x="298" y="137"/>
                  </a:cubicBezTo>
                  <a:cubicBezTo>
                    <a:pt x="296" y="136"/>
                    <a:pt x="295" y="135"/>
                    <a:pt x="294" y="135"/>
                  </a:cubicBezTo>
                  <a:cubicBezTo>
                    <a:pt x="292" y="135"/>
                    <a:pt x="295" y="136"/>
                    <a:pt x="291" y="133"/>
                  </a:cubicBezTo>
                  <a:cubicBezTo>
                    <a:pt x="287" y="130"/>
                    <a:pt x="287" y="131"/>
                    <a:pt x="287" y="131"/>
                  </a:cubicBezTo>
                  <a:cubicBezTo>
                    <a:pt x="287" y="131"/>
                    <a:pt x="289" y="128"/>
                    <a:pt x="288" y="127"/>
                  </a:cubicBezTo>
                  <a:cubicBezTo>
                    <a:pt x="288" y="127"/>
                    <a:pt x="284" y="126"/>
                    <a:pt x="284" y="126"/>
                  </a:cubicBezTo>
                  <a:cubicBezTo>
                    <a:pt x="284" y="126"/>
                    <a:pt x="279" y="127"/>
                    <a:pt x="279" y="127"/>
                  </a:cubicBezTo>
                  <a:cubicBezTo>
                    <a:pt x="278" y="128"/>
                    <a:pt x="277" y="129"/>
                    <a:pt x="277" y="129"/>
                  </a:cubicBezTo>
                  <a:cubicBezTo>
                    <a:pt x="277" y="131"/>
                    <a:pt x="277" y="131"/>
                    <a:pt x="277" y="131"/>
                  </a:cubicBezTo>
                  <a:cubicBezTo>
                    <a:pt x="275" y="132"/>
                    <a:pt x="275" y="132"/>
                    <a:pt x="275" y="132"/>
                  </a:cubicBezTo>
                  <a:cubicBezTo>
                    <a:pt x="275" y="132"/>
                    <a:pt x="274" y="134"/>
                    <a:pt x="274" y="134"/>
                  </a:cubicBezTo>
                  <a:cubicBezTo>
                    <a:pt x="273" y="134"/>
                    <a:pt x="271" y="135"/>
                    <a:pt x="271" y="135"/>
                  </a:cubicBezTo>
                  <a:cubicBezTo>
                    <a:pt x="270" y="135"/>
                    <a:pt x="268" y="135"/>
                    <a:pt x="268" y="136"/>
                  </a:cubicBezTo>
                  <a:cubicBezTo>
                    <a:pt x="267" y="137"/>
                    <a:pt x="264" y="138"/>
                    <a:pt x="264" y="138"/>
                  </a:cubicBezTo>
                  <a:cubicBezTo>
                    <a:pt x="264" y="138"/>
                    <a:pt x="263" y="139"/>
                    <a:pt x="265" y="141"/>
                  </a:cubicBezTo>
                  <a:cubicBezTo>
                    <a:pt x="267" y="142"/>
                    <a:pt x="269" y="142"/>
                    <a:pt x="269" y="143"/>
                  </a:cubicBezTo>
                  <a:cubicBezTo>
                    <a:pt x="270" y="143"/>
                    <a:pt x="270" y="143"/>
                    <a:pt x="271" y="143"/>
                  </a:cubicBezTo>
                  <a:cubicBezTo>
                    <a:pt x="272" y="144"/>
                    <a:pt x="272" y="144"/>
                    <a:pt x="274" y="144"/>
                  </a:cubicBezTo>
                  <a:cubicBezTo>
                    <a:pt x="275" y="143"/>
                    <a:pt x="277" y="143"/>
                    <a:pt x="277" y="142"/>
                  </a:cubicBezTo>
                  <a:cubicBezTo>
                    <a:pt x="278" y="141"/>
                    <a:pt x="278" y="140"/>
                    <a:pt x="279" y="139"/>
                  </a:cubicBezTo>
                  <a:cubicBezTo>
                    <a:pt x="279" y="138"/>
                    <a:pt x="279" y="137"/>
                    <a:pt x="281" y="137"/>
                  </a:cubicBezTo>
                  <a:cubicBezTo>
                    <a:pt x="282" y="137"/>
                    <a:pt x="284" y="136"/>
                    <a:pt x="284" y="136"/>
                  </a:cubicBezTo>
                  <a:cubicBezTo>
                    <a:pt x="284" y="136"/>
                    <a:pt x="284" y="139"/>
                    <a:pt x="284" y="139"/>
                  </a:cubicBezTo>
                  <a:close/>
                  <a:moveTo>
                    <a:pt x="289" y="182"/>
                  </a:moveTo>
                  <a:cubicBezTo>
                    <a:pt x="289" y="182"/>
                    <a:pt x="289" y="182"/>
                    <a:pt x="289" y="182"/>
                  </a:cubicBezTo>
                  <a:cubicBezTo>
                    <a:pt x="288" y="181"/>
                    <a:pt x="288" y="181"/>
                    <a:pt x="288" y="181"/>
                  </a:cubicBezTo>
                  <a:cubicBezTo>
                    <a:pt x="288" y="180"/>
                    <a:pt x="288" y="180"/>
                    <a:pt x="288" y="180"/>
                  </a:cubicBezTo>
                  <a:cubicBezTo>
                    <a:pt x="285" y="177"/>
                    <a:pt x="285" y="177"/>
                    <a:pt x="285" y="177"/>
                  </a:cubicBezTo>
                  <a:cubicBezTo>
                    <a:pt x="285" y="177"/>
                    <a:pt x="289" y="176"/>
                    <a:pt x="291" y="175"/>
                  </a:cubicBezTo>
                  <a:cubicBezTo>
                    <a:pt x="294" y="174"/>
                    <a:pt x="291" y="173"/>
                    <a:pt x="291" y="172"/>
                  </a:cubicBezTo>
                  <a:cubicBezTo>
                    <a:pt x="291" y="172"/>
                    <a:pt x="290" y="172"/>
                    <a:pt x="288" y="172"/>
                  </a:cubicBezTo>
                  <a:cubicBezTo>
                    <a:pt x="287" y="172"/>
                    <a:pt x="286" y="172"/>
                    <a:pt x="284" y="173"/>
                  </a:cubicBezTo>
                  <a:cubicBezTo>
                    <a:pt x="283" y="173"/>
                    <a:pt x="282" y="171"/>
                    <a:pt x="282" y="171"/>
                  </a:cubicBezTo>
                  <a:cubicBezTo>
                    <a:pt x="281" y="171"/>
                    <a:pt x="277" y="171"/>
                    <a:pt x="276" y="171"/>
                  </a:cubicBezTo>
                  <a:cubicBezTo>
                    <a:pt x="276" y="171"/>
                    <a:pt x="275" y="173"/>
                    <a:pt x="274" y="174"/>
                  </a:cubicBezTo>
                  <a:cubicBezTo>
                    <a:pt x="273" y="175"/>
                    <a:pt x="272" y="176"/>
                    <a:pt x="271" y="176"/>
                  </a:cubicBezTo>
                  <a:cubicBezTo>
                    <a:pt x="270" y="177"/>
                    <a:pt x="274" y="179"/>
                    <a:pt x="275" y="179"/>
                  </a:cubicBezTo>
                  <a:cubicBezTo>
                    <a:pt x="275" y="180"/>
                    <a:pt x="278" y="180"/>
                    <a:pt x="278" y="181"/>
                  </a:cubicBezTo>
                  <a:cubicBezTo>
                    <a:pt x="279" y="181"/>
                    <a:pt x="282" y="183"/>
                    <a:pt x="283" y="183"/>
                  </a:cubicBezTo>
                  <a:cubicBezTo>
                    <a:pt x="284" y="184"/>
                    <a:pt x="282" y="185"/>
                    <a:pt x="281" y="187"/>
                  </a:cubicBezTo>
                  <a:cubicBezTo>
                    <a:pt x="280" y="189"/>
                    <a:pt x="279" y="189"/>
                    <a:pt x="278" y="190"/>
                  </a:cubicBezTo>
                  <a:cubicBezTo>
                    <a:pt x="277" y="191"/>
                    <a:pt x="279" y="192"/>
                    <a:pt x="280" y="193"/>
                  </a:cubicBezTo>
                  <a:cubicBezTo>
                    <a:pt x="281" y="194"/>
                    <a:pt x="283" y="195"/>
                    <a:pt x="283" y="195"/>
                  </a:cubicBezTo>
                  <a:cubicBezTo>
                    <a:pt x="284" y="195"/>
                    <a:pt x="287" y="193"/>
                    <a:pt x="287" y="193"/>
                  </a:cubicBezTo>
                  <a:cubicBezTo>
                    <a:pt x="287" y="193"/>
                    <a:pt x="288" y="190"/>
                    <a:pt x="288" y="190"/>
                  </a:cubicBezTo>
                  <a:cubicBezTo>
                    <a:pt x="288" y="189"/>
                    <a:pt x="289" y="187"/>
                    <a:pt x="289" y="187"/>
                  </a:cubicBezTo>
                  <a:cubicBezTo>
                    <a:pt x="290" y="186"/>
                    <a:pt x="290" y="186"/>
                    <a:pt x="290" y="186"/>
                  </a:cubicBezTo>
                  <a:cubicBezTo>
                    <a:pt x="289" y="182"/>
                    <a:pt x="289" y="182"/>
                    <a:pt x="289" y="182"/>
                  </a:cubicBezTo>
                  <a:close/>
                  <a:moveTo>
                    <a:pt x="316" y="209"/>
                  </a:moveTo>
                  <a:cubicBezTo>
                    <a:pt x="316" y="209"/>
                    <a:pt x="316" y="209"/>
                    <a:pt x="316" y="209"/>
                  </a:cubicBezTo>
                  <a:cubicBezTo>
                    <a:pt x="317" y="208"/>
                    <a:pt x="319" y="206"/>
                    <a:pt x="319" y="205"/>
                  </a:cubicBezTo>
                  <a:cubicBezTo>
                    <a:pt x="319" y="205"/>
                    <a:pt x="321" y="205"/>
                    <a:pt x="322" y="205"/>
                  </a:cubicBezTo>
                  <a:cubicBezTo>
                    <a:pt x="322" y="205"/>
                    <a:pt x="326" y="206"/>
                    <a:pt x="326" y="206"/>
                  </a:cubicBezTo>
                  <a:cubicBezTo>
                    <a:pt x="326" y="206"/>
                    <a:pt x="329" y="206"/>
                    <a:pt x="329" y="206"/>
                  </a:cubicBezTo>
                  <a:cubicBezTo>
                    <a:pt x="329" y="206"/>
                    <a:pt x="332" y="204"/>
                    <a:pt x="332" y="204"/>
                  </a:cubicBezTo>
                  <a:cubicBezTo>
                    <a:pt x="333" y="204"/>
                    <a:pt x="336" y="207"/>
                    <a:pt x="336" y="207"/>
                  </a:cubicBezTo>
                  <a:cubicBezTo>
                    <a:pt x="336" y="207"/>
                    <a:pt x="334" y="210"/>
                    <a:pt x="333" y="210"/>
                  </a:cubicBezTo>
                  <a:cubicBezTo>
                    <a:pt x="332" y="211"/>
                    <a:pt x="331" y="211"/>
                    <a:pt x="330" y="212"/>
                  </a:cubicBezTo>
                  <a:cubicBezTo>
                    <a:pt x="329" y="214"/>
                    <a:pt x="329" y="214"/>
                    <a:pt x="329" y="215"/>
                  </a:cubicBezTo>
                  <a:cubicBezTo>
                    <a:pt x="328" y="215"/>
                    <a:pt x="327" y="217"/>
                    <a:pt x="325" y="215"/>
                  </a:cubicBezTo>
                  <a:cubicBezTo>
                    <a:pt x="323" y="214"/>
                    <a:pt x="321" y="212"/>
                    <a:pt x="321" y="212"/>
                  </a:cubicBezTo>
                  <a:cubicBezTo>
                    <a:pt x="321" y="212"/>
                    <a:pt x="319" y="213"/>
                    <a:pt x="318" y="213"/>
                  </a:cubicBezTo>
                  <a:cubicBezTo>
                    <a:pt x="317" y="214"/>
                    <a:pt x="315" y="213"/>
                    <a:pt x="315" y="213"/>
                  </a:cubicBezTo>
                  <a:cubicBezTo>
                    <a:pt x="316" y="212"/>
                    <a:pt x="315" y="210"/>
                    <a:pt x="316" y="209"/>
                  </a:cubicBezTo>
                  <a:close/>
                  <a:moveTo>
                    <a:pt x="295" y="229"/>
                  </a:moveTo>
                  <a:cubicBezTo>
                    <a:pt x="295" y="229"/>
                    <a:pt x="295" y="229"/>
                    <a:pt x="295" y="229"/>
                  </a:cubicBezTo>
                  <a:cubicBezTo>
                    <a:pt x="295" y="229"/>
                    <a:pt x="291" y="227"/>
                    <a:pt x="292" y="226"/>
                  </a:cubicBezTo>
                  <a:cubicBezTo>
                    <a:pt x="293" y="224"/>
                    <a:pt x="297" y="220"/>
                    <a:pt x="298" y="219"/>
                  </a:cubicBezTo>
                  <a:cubicBezTo>
                    <a:pt x="298" y="219"/>
                    <a:pt x="301" y="220"/>
                    <a:pt x="301" y="220"/>
                  </a:cubicBezTo>
                  <a:cubicBezTo>
                    <a:pt x="302" y="220"/>
                    <a:pt x="303" y="217"/>
                    <a:pt x="304" y="217"/>
                  </a:cubicBezTo>
                  <a:cubicBezTo>
                    <a:pt x="304" y="217"/>
                    <a:pt x="308" y="217"/>
                    <a:pt x="308" y="217"/>
                  </a:cubicBezTo>
                  <a:cubicBezTo>
                    <a:pt x="308" y="217"/>
                    <a:pt x="306" y="221"/>
                    <a:pt x="304" y="222"/>
                  </a:cubicBezTo>
                  <a:cubicBezTo>
                    <a:pt x="302" y="223"/>
                    <a:pt x="301" y="223"/>
                    <a:pt x="301" y="224"/>
                  </a:cubicBezTo>
                  <a:cubicBezTo>
                    <a:pt x="300" y="225"/>
                    <a:pt x="299" y="226"/>
                    <a:pt x="299" y="227"/>
                  </a:cubicBezTo>
                  <a:cubicBezTo>
                    <a:pt x="298" y="227"/>
                    <a:pt x="295" y="229"/>
                    <a:pt x="295" y="229"/>
                  </a:cubicBezTo>
                  <a:close/>
                  <a:moveTo>
                    <a:pt x="282" y="268"/>
                  </a:moveTo>
                  <a:cubicBezTo>
                    <a:pt x="282" y="268"/>
                    <a:pt x="282" y="268"/>
                    <a:pt x="282" y="268"/>
                  </a:cubicBezTo>
                  <a:cubicBezTo>
                    <a:pt x="283" y="269"/>
                    <a:pt x="281" y="273"/>
                    <a:pt x="278" y="271"/>
                  </a:cubicBezTo>
                  <a:cubicBezTo>
                    <a:pt x="278" y="271"/>
                    <a:pt x="277" y="269"/>
                    <a:pt x="279" y="268"/>
                  </a:cubicBezTo>
                  <a:cubicBezTo>
                    <a:pt x="280" y="268"/>
                    <a:pt x="282" y="268"/>
                    <a:pt x="282" y="268"/>
                  </a:cubicBezTo>
                  <a:close/>
                  <a:moveTo>
                    <a:pt x="279" y="292"/>
                  </a:moveTo>
                  <a:cubicBezTo>
                    <a:pt x="279" y="292"/>
                    <a:pt x="279" y="292"/>
                    <a:pt x="279" y="292"/>
                  </a:cubicBezTo>
                  <a:cubicBezTo>
                    <a:pt x="279" y="292"/>
                    <a:pt x="281" y="290"/>
                    <a:pt x="281" y="290"/>
                  </a:cubicBezTo>
                  <a:cubicBezTo>
                    <a:pt x="282" y="290"/>
                    <a:pt x="283" y="291"/>
                    <a:pt x="283" y="291"/>
                  </a:cubicBezTo>
                  <a:cubicBezTo>
                    <a:pt x="283" y="291"/>
                    <a:pt x="286" y="293"/>
                    <a:pt x="286" y="293"/>
                  </a:cubicBezTo>
                  <a:cubicBezTo>
                    <a:pt x="286" y="294"/>
                    <a:pt x="287" y="296"/>
                    <a:pt x="286" y="296"/>
                  </a:cubicBezTo>
                  <a:cubicBezTo>
                    <a:pt x="285" y="297"/>
                    <a:pt x="284" y="298"/>
                    <a:pt x="283" y="297"/>
                  </a:cubicBezTo>
                  <a:cubicBezTo>
                    <a:pt x="282" y="297"/>
                    <a:pt x="281" y="297"/>
                    <a:pt x="281" y="296"/>
                  </a:cubicBezTo>
                  <a:cubicBezTo>
                    <a:pt x="281" y="295"/>
                    <a:pt x="281" y="295"/>
                    <a:pt x="281" y="294"/>
                  </a:cubicBezTo>
                  <a:cubicBezTo>
                    <a:pt x="281" y="294"/>
                    <a:pt x="279" y="294"/>
                    <a:pt x="279" y="294"/>
                  </a:cubicBezTo>
                  <a:cubicBezTo>
                    <a:pt x="279" y="292"/>
                    <a:pt x="279" y="292"/>
                    <a:pt x="279" y="292"/>
                  </a:cubicBezTo>
                  <a:close/>
                  <a:moveTo>
                    <a:pt x="238" y="279"/>
                  </a:moveTo>
                  <a:cubicBezTo>
                    <a:pt x="238" y="279"/>
                    <a:pt x="238" y="279"/>
                    <a:pt x="238" y="279"/>
                  </a:cubicBezTo>
                  <a:cubicBezTo>
                    <a:pt x="239" y="279"/>
                    <a:pt x="241" y="278"/>
                    <a:pt x="241" y="279"/>
                  </a:cubicBezTo>
                  <a:cubicBezTo>
                    <a:pt x="242" y="280"/>
                    <a:pt x="243" y="280"/>
                    <a:pt x="243" y="281"/>
                  </a:cubicBezTo>
                  <a:cubicBezTo>
                    <a:pt x="243" y="281"/>
                    <a:pt x="244" y="282"/>
                    <a:pt x="242" y="283"/>
                  </a:cubicBezTo>
                  <a:cubicBezTo>
                    <a:pt x="240" y="283"/>
                    <a:pt x="239" y="283"/>
                    <a:pt x="239" y="283"/>
                  </a:cubicBezTo>
                  <a:cubicBezTo>
                    <a:pt x="240" y="286"/>
                    <a:pt x="240" y="286"/>
                    <a:pt x="240" y="286"/>
                  </a:cubicBezTo>
                  <a:cubicBezTo>
                    <a:pt x="240" y="286"/>
                    <a:pt x="242" y="286"/>
                    <a:pt x="239" y="288"/>
                  </a:cubicBezTo>
                  <a:cubicBezTo>
                    <a:pt x="237" y="290"/>
                    <a:pt x="235" y="290"/>
                    <a:pt x="235" y="290"/>
                  </a:cubicBezTo>
                  <a:cubicBezTo>
                    <a:pt x="235" y="289"/>
                    <a:pt x="235" y="289"/>
                    <a:pt x="235" y="289"/>
                  </a:cubicBezTo>
                  <a:cubicBezTo>
                    <a:pt x="232" y="290"/>
                    <a:pt x="232" y="290"/>
                    <a:pt x="232" y="290"/>
                  </a:cubicBezTo>
                  <a:cubicBezTo>
                    <a:pt x="232" y="290"/>
                    <a:pt x="231" y="291"/>
                    <a:pt x="231" y="290"/>
                  </a:cubicBezTo>
                  <a:cubicBezTo>
                    <a:pt x="230" y="288"/>
                    <a:pt x="229" y="286"/>
                    <a:pt x="231" y="286"/>
                  </a:cubicBezTo>
                  <a:cubicBezTo>
                    <a:pt x="233" y="285"/>
                    <a:pt x="233" y="284"/>
                    <a:pt x="234" y="285"/>
                  </a:cubicBezTo>
                  <a:cubicBezTo>
                    <a:pt x="235" y="286"/>
                    <a:pt x="235" y="287"/>
                    <a:pt x="235" y="287"/>
                  </a:cubicBezTo>
                  <a:cubicBezTo>
                    <a:pt x="236" y="284"/>
                    <a:pt x="236" y="284"/>
                    <a:pt x="236" y="284"/>
                  </a:cubicBezTo>
                  <a:cubicBezTo>
                    <a:pt x="236" y="284"/>
                    <a:pt x="235" y="284"/>
                    <a:pt x="235" y="283"/>
                  </a:cubicBezTo>
                  <a:cubicBezTo>
                    <a:pt x="236" y="282"/>
                    <a:pt x="236" y="282"/>
                    <a:pt x="237" y="281"/>
                  </a:cubicBezTo>
                  <a:cubicBezTo>
                    <a:pt x="238" y="281"/>
                    <a:pt x="239" y="282"/>
                    <a:pt x="239" y="282"/>
                  </a:cubicBezTo>
                  <a:cubicBezTo>
                    <a:pt x="238" y="279"/>
                    <a:pt x="238" y="279"/>
                    <a:pt x="238" y="279"/>
                  </a:cubicBezTo>
                  <a:close/>
                  <a:moveTo>
                    <a:pt x="258" y="286"/>
                  </a:moveTo>
                  <a:cubicBezTo>
                    <a:pt x="258" y="286"/>
                    <a:pt x="258" y="286"/>
                    <a:pt x="258" y="286"/>
                  </a:cubicBezTo>
                  <a:cubicBezTo>
                    <a:pt x="258" y="286"/>
                    <a:pt x="259" y="286"/>
                    <a:pt x="259" y="287"/>
                  </a:cubicBezTo>
                  <a:cubicBezTo>
                    <a:pt x="260" y="288"/>
                    <a:pt x="260" y="288"/>
                    <a:pt x="259" y="288"/>
                  </a:cubicBezTo>
                  <a:cubicBezTo>
                    <a:pt x="259" y="288"/>
                    <a:pt x="256" y="288"/>
                    <a:pt x="256" y="288"/>
                  </a:cubicBezTo>
                  <a:cubicBezTo>
                    <a:pt x="256" y="288"/>
                    <a:pt x="255" y="289"/>
                    <a:pt x="255" y="287"/>
                  </a:cubicBezTo>
                  <a:cubicBezTo>
                    <a:pt x="255" y="286"/>
                    <a:pt x="255" y="285"/>
                    <a:pt x="255" y="285"/>
                  </a:cubicBezTo>
                  <a:cubicBezTo>
                    <a:pt x="258" y="286"/>
                    <a:pt x="258" y="286"/>
                    <a:pt x="258" y="286"/>
                  </a:cubicBezTo>
                  <a:close/>
                  <a:moveTo>
                    <a:pt x="265" y="282"/>
                  </a:moveTo>
                  <a:cubicBezTo>
                    <a:pt x="265" y="282"/>
                    <a:pt x="265" y="282"/>
                    <a:pt x="265" y="282"/>
                  </a:cubicBezTo>
                  <a:cubicBezTo>
                    <a:pt x="269" y="279"/>
                    <a:pt x="269" y="279"/>
                    <a:pt x="269" y="279"/>
                  </a:cubicBezTo>
                  <a:cubicBezTo>
                    <a:pt x="269" y="279"/>
                    <a:pt x="270" y="282"/>
                    <a:pt x="268" y="283"/>
                  </a:cubicBezTo>
                  <a:cubicBezTo>
                    <a:pt x="267" y="284"/>
                    <a:pt x="266" y="284"/>
                    <a:pt x="266" y="284"/>
                  </a:cubicBezTo>
                  <a:cubicBezTo>
                    <a:pt x="264" y="283"/>
                    <a:pt x="264" y="283"/>
                    <a:pt x="264" y="283"/>
                  </a:cubicBezTo>
                  <a:cubicBezTo>
                    <a:pt x="265" y="282"/>
                    <a:pt x="265" y="282"/>
                    <a:pt x="265" y="282"/>
                  </a:cubicBezTo>
                  <a:close/>
                  <a:moveTo>
                    <a:pt x="273" y="275"/>
                  </a:moveTo>
                  <a:cubicBezTo>
                    <a:pt x="273" y="275"/>
                    <a:pt x="273" y="275"/>
                    <a:pt x="273" y="275"/>
                  </a:cubicBezTo>
                  <a:cubicBezTo>
                    <a:pt x="273" y="275"/>
                    <a:pt x="272" y="278"/>
                    <a:pt x="273" y="280"/>
                  </a:cubicBezTo>
                  <a:cubicBezTo>
                    <a:pt x="273" y="281"/>
                    <a:pt x="273" y="281"/>
                    <a:pt x="274" y="281"/>
                  </a:cubicBezTo>
                  <a:cubicBezTo>
                    <a:pt x="275" y="282"/>
                    <a:pt x="276" y="282"/>
                    <a:pt x="277" y="281"/>
                  </a:cubicBezTo>
                  <a:cubicBezTo>
                    <a:pt x="278" y="281"/>
                    <a:pt x="278" y="278"/>
                    <a:pt x="278" y="278"/>
                  </a:cubicBezTo>
                  <a:cubicBezTo>
                    <a:pt x="278" y="278"/>
                    <a:pt x="278" y="277"/>
                    <a:pt x="277" y="275"/>
                  </a:cubicBezTo>
                  <a:cubicBezTo>
                    <a:pt x="276" y="272"/>
                    <a:pt x="274" y="275"/>
                    <a:pt x="273" y="275"/>
                  </a:cubicBezTo>
                  <a:close/>
                  <a:moveTo>
                    <a:pt x="274" y="259"/>
                  </a:moveTo>
                  <a:cubicBezTo>
                    <a:pt x="274" y="259"/>
                    <a:pt x="274" y="259"/>
                    <a:pt x="274" y="259"/>
                  </a:cubicBezTo>
                  <a:cubicBezTo>
                    <a:pt x="274" y="258"/>
                    <a:pt x="274" y="255"/>
                    <a:pt x="275" y="254"/>
                  </a:cubicBezTo>
                  <a:cubicBezTo>
                    <a:pt x="276" y="254"/>
                    <a:pt x="276" y="253"/>
                    <a:pt x="277" y="252"/>
                  </a:cubicBezTo>
                  <a:cubicBezTo>
                    <a:pt x="277" y="251"/>
                    <a:pt x="281" y="251"/>
                    <a:pt x="281" y="251"/>
                  </a:cubicBezTo>
                  <a:cubicBezTo>
                    <a:pt x="282" y="253"/>
                    <a:pt x="282" y="253"/>
                    <a:pt x="282" y="253"/>
                  </a:cubicBezTo>
                  <a:cubicBezTo>
                    <a:pt x="282" y="253"/>
                    <a:pt x="282" y="255"/>
                    <a:pt x="282" y="256"/>
                  </a:cubicBezTo>
                  <a:cubicBezTo>
                    <a:pt x="282" y="257"/>
                    <a:pt x="282" y="257"/>
                    <a:pt x="283" y="259"/>
                  </a:cubicBezTo>
                  <a:cubicBezTo>
                    <a:pt x="283" y="260"/>
                    <a:pt x="282" y="262"/>
                    <a:pt x="282" y="263"/>
                  </a:cubicBezTo>
                  <a:cubicBezTo>
                    <a:pt x="281" y="264"/>
                    <a:pt x="281" y="265"/>
                    <a:pt x="280" y="265"/>
                  </a:cubicBezTo>
                  <a:cubicBezTo>
                    <a:pt x="279" y="266"/>
                    <a:pt x="279" y="267"/>
                    <a:pt x="278" y="266"/>
                  </a:cubicBezTo>
                  <a:cubicBezTo>
                    <a:pt x="277" y="265"/>
                    <a:pt x="274" y="264"/>
                    <a:pt x="274" y="263"/>
                  </a:cubicBezTo>
                  <a:cubicBezTo>
                    <a:pt x="274" y="263"/>
                    <a:pt x="274" y="261"/>
                    <a:pt x="274" y="261"/>
                  </a:cubicBezTo>
                  <a:cubicBezTo>
                    <a:pt x="274" y="259"/>
                    <a:pt x="274" y="259"/>
                    <a:pt x="274" y="259"/>
                  </a:cubicBezTo>
                  <a:close/>
                  <a:moveTo>
                    <a:pt x="262" y="264"/>
                  </a:moveTo>
                  <a:cubicBezTo>
                    <a:pt x="262" y="264"/>
                    <a:pt x="262" y="264"/>
                    <a:pt x="262" y="264"/>
                  </a:cubicBezTo>
                  <a:cubicBezTo>
                    <a:pt x="262" y="263"/>
                    <a:pt x="263" y="259"/>
                    <a:pt x="263" y="259"/>
                  </a:cubicBezTo>
                  <a:cubicBezTo>
                    <a:pt x="263" y="259"/>
                    <a:pt x="263" y="257"/>
                    <a:pt x="265" y="256"/>
                  </a:cubicBezTo>
                  <a:cubicBezTo>
                    <a:pt x="266" y="256"/>
                    <a:pt x="266" y="255"/>
                    <a:pt x="267" y="256"/>
                  </a:cubicBezTo>
                  <a:cubicBezTo>
                    <a:pt x="268" y="257"/>
                    <a:pt x="269" y="258"/>
                    <a:pt x="269" y="258"/>
                  </a:cubicBezTo>
                  <a:cubicBezTo>
                    <a:pt x="269" y="258"/>
                    <a:pt x="268" y="258"/>
                    <a:pt x="268" y="259"/>
                  </a:cubicBezTo>
                  <a:cubicBezTo>
                    <a:pt x="268" y="259"/>
                    <a:pt x="269" y="261"/>
                    <a:pt x="269" y="261"/>
                  </a:cubicBezTo>
                  <a:cubicBezTo>
                    <a:pt x="268" y="262"/>
                    <a:pt x="267" y="263"/>
                    <a:pt x="266" y="264"/>
                  </a:cubicBezTo>
                  <a:cubicBezTo>
                    <a:pt x="266" y="265"/>
                    <a:pt x="264" y="266"/>
                    <a:pt x="264" y="266"/>
                  </a:cubicBezTo>
                  <a:cubicBezTo>
                    <a:pt x="261" y="268"/>
                    <a:pt x="261" y="268"/>
                    <a:pt x="261" y="268"/>
                  </a:cubicBezTo>
                  <a:cubicBezTo>
                    <a:pt x="261" y="269"/>
                    <a:pt x="261" y="269"/>
                    <a:pt x="261" y="269"/>
                  </a:cubicBezTo>
                  <a:cubicBezTo>
                    <a:pt x="260" y="269"/>
                    <a:pt x="260" y="269"/>
                    <a:pt x="260" y="269"/>
                  </a:cubicBezTo>
                  <a:cubicBezTo>
                    <a:pt x="258" y="266"/>
                    <a:pt x="258" y="266"/>
                    <a:pt x="258" y="266"/>
                  </a:cubicBezTo>
                  <a:cubicBezTo>
                    <a:pt x="261" y="264"/>
                    <a:pt x="261" y="264"/>
                    <a:pt x="261" y="264"/>
                  </a:cubicBezTo>
                  <a:cubicBezTo>
                    <a:pt x="262" y="264"/>
                    <a:pt x="262" y="264"/>
                    <a:pt x="262" y="264"/>
                  </a:cubicBezTo>
                  <a:close/>
                  <a:moveTo>
                    <a:pt x="242" y="268"/>
                  </a:moveTo>
                  <a:cubicBezTo>
                    <a:pt x="242" y="268"/>
                    <a:pt x="242" y="268"/>
                    <a:pt x="242" y="268"/>
                  </a:cubicBezTo>
                  <a:cubicBezTo>
                    <a:pt x="245" y="267"/>
                    <a:pt x="245" y="267"/>
                    <a:pt x="245" y="267"/>
                  </a:cubicBezTo>
                  <a:cubicBezTo>
                    <a:pt x="248" y="269"/>
                    <a:pt x="248" y="269"/>
                    <a:pt x="248" y="269"/>
                  </a:cubicBezTo>
                  <a:cubicBezTo>
                    <a:pt x="248" y="272"/>
                    <a:pt x="248" y="272"/>
                    <a:pt x="248" y="272"/>
                  </a:cubicBezTo>
                  <a:cubicBezTo>
                    <a:pt x="248" y="272"/>
                    <a:pt x="246" y="276"/>
                    <a:pt x="245" y="275"/>
                  </a:cubicBezTo>
                  <a:cubicBezTo>
                    <a:pt x="244" y="273"/>
                    <a:pt x="244" y="271"/>
                    <a:pt x="244" y="271"/>
                  </a:cubicBezTo>
                  <a:cubicBezTo>
                    <a:pt x="242" y="268"/>
                    <a:pt x="242" y="268"/>
                    <a:pt x="242" y="268"/>
                  </a:cubicBezTo>
                  <a:close/>
                  <a:moveTo>
                    <a:pt x="229" y="260"/>
                  </a:moveTo>
                  <a:cubicBezTo>
                    <a:pt x="229" y="260"/>
                    <a:pt x="229" y="260"/>
                    <a:pt x="229" y="260"/>
                  </a:cubicBezTo>
                  <a:cubicBezTo>
                    <a:pt x="229" y="260"/>
                    <a:pt x="234" y="259"/>
                    <a:pt x="234" y="260"/>
                  </a:cubicBezTo>
                  <a:cubicBezTo>
                    <a:pt x="234" y="260"/>
                    <a:pt x="234" y="262"/>
                    <a:pt x="235" y="262"/>
                  </a:cubicBezTo>
                  <a:cubicBezTo>
                    <a:pt x="235" y="263"/>
                    <a:pt x="232" y="266"/>
                    <a:pt x="231" y="266"/>
                  </a:cubicBezTo>
                  <a:cubicBezTo>
                    <a:pt x="231" y="266"/>
                    <a:pt x="230" y="265"/>
                    <a:pt x="230" y="265"/>
                  </a:cubicBezTo>
                  <a:cubicBezTo>
                    <a:pt x="229" y="260"/>
                    <a:pt x="229" y="260"/>
                    <a:pt x="229" y="260"/>
                  </a:cubicBezTo>
                  <a:close/>
                  <a:moveTo>
                    <a:pt x="225" y="247"/>
                  </a:moveTo>
                  <a:cubicBezTo>
                    <a:pt x="225" y="247"/>
                    <a:pt x="225" y="247"/>
                    <a:pt x="225" y="247"/>
                  </a:cubicBezTo>
                  <a:cubicBezTo>
                    <a:pt x="225" y="247"/>
                    <a:pt x="226" y="246"/>
                    <a:pt x="227" y="246"/>
                  </a:cubicBezTo>
                  <a:cubicBezTo>
                    <a:pt x="228" y="247"/>
                    <a:pt x="228" y="250"/>
                    <a:pt x="228" y="250"/>
                  </a:cubicBezTo>
                  <a:cubicBezTo>
                    <a:pt x="227" y="253"/>
                    <a:pt x="227" y="253"/>
                    <a:pt x="227" y="253"/>
                  </a:cubicBezTo>
                  <a:cubicBezTo>
                    <a:pt x="227" y="253"/>
                    <a:pt x="225" y="256"/>
                    <a:pt x="225" y="256"/>
                  </a:cubicBezTo>
                  <a:cubicBezTo>
                    <a:pt x="225" y="255"/>
                    <a:pt x="224" y="250"/>
                    <a:pt x="224" y="250"/>
                  </a:cubicBezTo>
                  <a:cubicBezTo>
                    <a:pt x="225" y="247"/>
                    <a:pt x="225" y="247"/>
                    <a:pt x="225" y="247"/>
                  </a:cubicBezTo>
                  <a:close/>
                  <a:moveTo>
                    <a:pt x="219" y="239"/>
                  </a:moveTo>
                  <a:cubicBezTo>
                    <a:pt x="219" y="239"/>
                    <a:pt x="219" y="239"/>
                    <a:pt x="219" y="239"/>
                  </a:cubicBezTo>
                  <a:cubicBezTo>
                    <a:pt x="219" y="239"/>
                    <a:pt x="218" y="242"/>
                    <a:pt x="218" y="243"/>
                  </a:cubicBezTo>
                  <a:cubicBezTo>
                    <a:pt x="218" y="243"/>
                    <a:pt x="219" y="245"/>
                    <a:pt x="219" y="245"/>
                  </a:cubicBezTo>
                  <a:cubicBezTo>
                    <a:pt x="219" y="246"/>
                    <a:pt x="219" y="245"/>
                    <a:pt x="220" y="244"/>
                  </a:cubicBezTo>
                  <a:cubicBezTo>
                    <a:pt x="221" y="243"/>
                    <a:pt x="221" y="242"/>
                    <a:pt x="221" y="242"/>
                  </a:cubicBezTo>
                  <a:cubicBezTo>
                    <a:pt x="221" y="242"/>
                    <a:pt x="223" y="241"/>
                    <a:pt x="223" y="240"/>
                  </a:cubicBezTo>
                  <a:cubicBezTo>
                    <a:pt x="224" y="240"/>
                    <a:pt x="224" y="237"/>
                    <a:pt x="224" y="237"/>
                  </a:cubicBezTo>
                  <a:cubicBezTo>
                    <a:pt x="224" y="237"/>
                    <a:pt x="221" y="235"/>
                    <a:pt x="221" y="236"/>
                  </a:cubicBezTo>
                  <a:cubicBezTo>
                    <a:pt x="220" y="236"/>
                    <a:pt x="219" y="239"/>
                    <a:pt x="219" y="239"/>
                  </a:cubicBezTo>
                  <a:close/>
                  <a:moveTo>
                    <a:pt x="233" y="237"/>
                  </a:moveTo>
                  <a:cubicBezTo>
                    <a:pt x="233" y="237"/>
                    <a:pt x="233" y="237"/>
                    <a:pt x="233" y="237"/>
                  </a:cubicBezTo>
                  <a:cubicBezTo>
                    <a:pt x="234" y="237"/>
                    <a:pt x="234" y="237"/>
                    <a:pt x="234" y="237"/>
                  </a:cubicBezTo>
                  <a:cubicBezTo>
                    <a:pt x="234" y="238"/>
                    <a:pt x="234" y="238"/>
                    <a:pt x="234" y="238"/>
                  </a:cubicBezTo>
                  <a:cubicBezTo>
                    <a:pt x="234" y="238"/>
                    <a:pt x="237" y="237"/>
                    <a:pt x="238" y="237"/>
                  </a:cubicBezTo>
                  <a:cubicBezTo>
                    <a:pt x="239" y="236"/>
                    <a:pt x="238" y="235"/>
                    <a:pt x="238" y="234"/>
                  </a:cubicBezTo>
                  <a:cubicBezTo>
                    <a:pt x="237" y="233"/>
                    <a:pt x="233" y="237"/>
                    <a:pt x="233" y="237"/>
                  </a:cubicBezTo>
                  <a:close/>
                  <a:moveTo>
                    <a:pt x="247" y="241"/>
                  </a:moveTo>
                  <a:cubicBezTo>
                    <a:pt x="247" y="241"/>
                    <a:pt x="247" y="241"/>
                    <a:pt x="247" y="241"/>
                  </a:cubicBezTo>
                  <a:cubicBezTo>
                    <a:pt x="245" y="240"/>
                    <a:pt x="245" y="240"/>
                    <a:pt x="245" y="240"/>
                  </a:cubicBezTo>
                  <a:cubicBezTo>
                    <a:pt x="245" y="242"/>
                    <a:pt x="245" y="242"/>
                    <a:pt x="245" y="242"/>
                  </a:cubicBezTo>
                  <a:cubicBezTo>
                    <a:pt x="245" y="242"/>
                    <a:pt x="246" y="244"/>
                    <a:pt x="247" y="245"/>
                  </a:cubicBezTo>
                  <a:cubicBezTo>
                    <a:pt x="247" y="245"/>
                    <a:pt x="245" y="247"/>
                    <a:pt x="245" y="247"/>
                  </a:cubicBezTo>
                  <a:cubicBezTo>
                    <a:pt x="247" y="250"/>
                    <a:pt x="247" y="250"/>
                    <a:pt x="247" y="250"/>
                  </a:cubicBezTo>
                  <a:cubicBezTo>
                    <a:pt x="250" y="245"/>
                    <a:pt x="250" y="245"/>
                    <a:pt x="250" y="245"/>
                  </a:cubicBezTo>
                  <a:cubicBezTo>
                    <a:pt x="250" y="245"/>
                    <a:pt x="249" y="243"/>
                    <a:pt x="249" y="243"/>
                  </a:cubicBezTo>
                  <a:cubicBezTo>
                    <a:pt x="249" y="242"/>
                    <a:pt x="247" y="241"/>
                    <a:pt x="247" y="241"/>
                  </a:cubicBezTo>
                  <a:close/>
                  <a:moveTo>
                    <a:pt x="261" y="241"/>
                  </a:moveTo>
                  <a:cubicBezTo>
                    <a:pt x="261" y="241"/>
                    <a:pt x="261" y="241"/>
                    <a:pt x="261" y="241"/>
                  </a:cubicBezTo>
                  <a:cubicBezTo>
                    <a:pt x="262" y="243"/>
                    <a:pt x="262" y="243"/>
                    <a:pt x="262" y="243"/>
                  </a:cubicBezTo>
                  <a:cubicBezTo>
                    <a:pt x="262" y="243"/>
                    <a:pt x="261" y="245"/>
                    <a:pt x="260" y="245"/>
                  </a:cubicBezTo>
                  <a:cubicBezTo>
                    <a:pt x="260" y="245"/>
                    <a:pt x="259" y="244"/>
                    <a:pt x="259" y="244"/>
                  </a:cubicBezTo>
                  <a:cubicBezTo>
                    <a:pt x="261" y="241"/>
                    <a:pt x="261" y="241"/>
                    <a:pt x="261" y="241"/>
                  </a:cubicBezTo>
                  <a:close/>
                  <a:moveTo>
                    <a:pt x="264" y="238"/>
                  </a:moveTo>
                  <a:cubicBezTo>
                    <a:pt x="264" y="238"/>
                    <a:pt x="264" y="238"/>
                    <a:pt x="264" y="238"/>
                  </a:cubicBezTo>
                  <a:cubicBezTo>
                    <a:pt x="265" y="240"/>
                    <a:pt x="265" y="240"/>
                    <a:pt x="265" y="240"/>
                  </a:cubicBezTo>
                  <a:cubicBezTo>
                    <a:pt x="265" y="240"/>
                    <a:pt x="268" y="239"/>
                    <a:pt x="270" y="238"/>
                  </a:cubicBezTo>
                  <a:cubicBezTo>
                    <a:pt x="273" y="237"/>
                    <a:pt x="270" y="236"/>
                    <a:pt x="270" y="236"/>
                  </a:cubicBezTo>
                  <a:cubicBezTo>
                    <a:pt x="267" y="236"/>
                    <a:pt x="267" y="236"/>
                    <a:pt x="267" y="236"/>
                  </a:cubicBezTo>
                  <a:cubicBezTo>
                    <a:pt x="267" y="236"/>
                    <a:pt x="264" y="237"/>
                    <a:pt x="264" y="238"/>
                  </a:cubicBezTo>
                  <a:close/>
                  <a:moveTo>
                    <a:pt x="247" y="230"/>
                  </a:moveTo>
                  <a:cubicBezTo>
                    <a:pt x="247" y="230"/>
                    <a:pt x="247" y="230"/>
                    <a:pt x="247" y="230"/>
                  </a:cubicBezTo>
                  <a:cubicBezTo>
                    <a:pt x="250" y="233"/>
                    <a:pt x="250" y="233"/>
                    <a:pt x="250" y="233"/>
                  </a:cubicBezTo>
                  <a:cubicBezTo>
                    <a:pt x="250" y="233"/>
                    <a:pt x="254" y="235"/>
                    <a:pt x="255" y="235"/>
                  </a:cubicBezTo>
                  <a:cubicBezTo>
                    <a:pt x="255" y="236"/>
                    <a:pt x="257" y="235"/>
                    <a:pt x="259" y="235"/>
                  </a:cubicBezTo>
                  <a:cubicBezTo>
                    <a:pt x="260" y="234"/>
                    <a:pt x="260" y="234"/>
                    <a:pt x="260" y="233"/>
                  </a:cubicBezTo>
                  <a:cubicBezTo>
                    <a:pt x="260" y="233"/>
                    <a:pt x="259" y="232"/>
                    <a:pt x="259" y="232"/>
                  </a:cubicBezTo>
                  <a:cubicBezTo>
                    <a:pt x="259" y="232"/>
                    <a:pt x="258" y="230"/>
                    <a:pt x="255" y="230"/>
                  </a:cubicBezTo>
                  <a:cubicBezTo>
                    <a:pt x="253" y="231"/>
                    <a:pt x="253" y="230"/>
                    <a:pt x="253" y="230"/>
                  </a:cubicBezTo>
                  <a:cubicBezTo>
                    <a:pt x="253" y="230"/>
                    <a:pt x="252" y="230"/>
                    <a:pt x="249" y="229"/>
                  </a:cubicBezTo>
                  <a:cubicBezTo>
                    <a:pt x="247" y="229"/>
                    <a:pt x="248" y="230"/>
                    <a:pt x="247" y="230"/>
                  </a:cubicBezTo>
                  <a:close/>
                  <a:moveTo>
                    <a:pt x="245" y="229"/>
                  </a:moveTo>
                  <a:cubicBezTo>
                    <a:pt x="245" y="229"/>
                    <a:pt x="245" y="229"/>
                    <a:pt x="245" y="229"/>
                  </a:cubicBezTo>
                  <a:cubicBezTo>
                    <a:pt x="246" y="228"/>
                    <a:pt x="246" y="228"/>
                    <a:pt x="246" y="228"/>
                  </a:cubicBezTo>
                  <a:cubicBezTo>
                    <a:pt x="246" y="228"/>
                    <a:pt x="246" y="226"/>
                    <a:pt x="246" y="223"/>
                  </a:cubicBezTo>
                  <a:cubicBezTo>
                    <a:pt x="246" y="221"/>
                    <a:pt x="245" y="222"/>
                    <a:pt x="245" y="222"/>
                  </a:cubicBezTo>
                  <a:cubicBezTo>
                    <a:pt x="245" y="221"/>
                    <a:pt x="245" y="220"/>
                    <a:pt x="244" y="218"/>
                  </a:cubicBezTo>
                  <a:cubicBezTo>
                    <a:pt x="243" y="217"/>
                    <a:pt x="243" y="218"/>
                    <a:pt x="242" y="218"/>
                  </a:cubicBezTo>
                  <a:cubicBezTo>
                    <a:pt x="242" y="218"/>
                    <a:pt x="241" y="219"/>
                    <a:pt x="239" y="219"/>
                  </a:cubicBezTo>
                  <a:cubicBezTo>
                    <a:pt x="237" y="219"/>
                    <a:pt x="238" y="217"/>
                    <a:pt x="237" y="216"/>
                  </a:cubicBezTo>
                  <a:cubicBezTo>
                    <a:pt x="236" y="215"/>
                    <a:pt x="234" y="215"/>
                    <a:pt x="234" y="215"/>
                  </a:cubicBezTo>
                  <a:cubicBezTo>
                    <a:pt x="233" y="215"/>
                    <a:pt x="231" y="218"/>
                    <a:pt x="231" y="219"/>
                  </a:cubicBezTo>
                  <a:cubicBezTo>
                    <a:pt x="231" y="220"/>
                    <a:pt x="232" y="220"/>
                    <a:pt x="235" y="223"/>
                  </a:cubicBezTo>
                  <a:cubicBezTo>
                    <a:pt x="238" y="225"/>
                    <a:pt x="239" y="225"/>
                    <a:pt x="240" y="225"/>
                  </a:cubicBezTo>
                  <a:cubicBezTo>
                    <a:pt x="241" y="226"/>
                    <a:pt x="244" y="228"/>
                    <a:pt x="245" y="229"/>
                  </a:cubicBezTo>
                  <a:close/>
                  <a:moveTo>
                    <a:pt x="216" y="360"/>
                  </a:moveTo>
                  <a:cubicBezTo>
                    <a:pt x="216" y="360"/>
                    <a:pt x="216" y="360"/>
                    <a:pt x="216" y="360"/>
                  </a:cubicBezTo>
                  <a:cubicBezTo>
                    <a:pt x="217" y="357"/>
                    <a:pt x="217" y="357"/>
                    <a:pt x="217" y="357"/>
                  </a:cubicBezTo>
                  <a:cubicBezTo>
                    <a:pt x="215" y="354"/>
                    <a:pt x="215" y="354"/>
                    <a:pt x="215" y="354"/>
                  </a:cubicBezTo>
                  <a:cubicBezTo>
                    <a:pt x="215" y="350"/>
                    <a:pt x="215" y="350"/>
                    <a:pt x="215" y="350"/>
                  </a:cubicBezTo>
                  <a:cubicBezTo>
                    <a:pt x="216" y="349"/>
                    <a:pt x="216" y="349"/>
                    <a:pt x="216" y="349"/>
                  </a:cubicBezTo>
                  <a:cubicBezTo>
                    <a:pt x="216" y="349"/>
                    <a:pt x="218" y="351"/>
                    <a:pt x="218" y="352"/>
                  </a:cubicBezTo>
                  <a:cubicBezTo>
                    <a:pt x="218" y="353"/>
                    <a:pt x="218" y="355"/>
                    <a:pt x="218" y="355"/>
                  </a:cubicBezTo>
                  <a:cubicBezTo>
                    <a:pt x="218" y="355"/>
                    <a:pt x="221" y="357"/>
                    <a:pt x="221" y="357"/>
                  </a:cubicBezTo>
                  <a:cubicBezTo>
                    <a:pt x="222" y="357"/>
                    <a:pt x="228" y="356"/>
                    <a:pt x="228" y="356"/>
                  </a:cubicBezTo>
                  <a:cubicBezTo>
                    <a:pt x="228" y="356"/>
                    <a:pt x="230" y="353"/>
                    <a:pt x="230" y="353"/>
                  </a:cubicBezTo>
                  <a:cubicBezTo>
                    <a:pt x="231" y="352"/>
                    <a:pt x="234" y="350"/>
                    <a:pt x="234" y="350"/>
                  </a:cubicBezTo>
                  <a:cubicBezTo>
                    <a:pt x="234" y="350"/>
                    <a:pt x="234" y="349"/>
                    <a:pt x="236" y="351"/>
                  </a:cubicBezTo>
                  <a:cubicBezTo>
                    <a:pt x="238" y="352"/>
                    <a:pt x="236" y="355"/>
                    <a:pt x="236" y="355"/>
                  </a:cubicBezTo>
                  <a:cubicBezTo>
                    <a:pt x="235" y="355"/>
                    <a:pt x="235" y="356"/>
                    <a:pt x="235" y="356"/>
                  </a:cubicBezTo>
                  <a:cubicBezTo>
                    <a:pt x="237" y="358"/>
                    <a:pt x="237" y="358"/>
                    <a:pt x="237" y="358"/>
                  </a:cubicBezTo>
                  <a:cubicBezTo>
                    <a:pt x="237" y="358"/>
                    <a:pt x="237" y="356"/>
                    <a:pt x="238" y="356"/>
                  </a:cubicBezTo>
                  <a:cubicBezTo>
                    <a:pt x="239" y="356"/>
                    <a:pt x="239" y="355"/>
                    <a:pt x="240" y="355"/>
                  </a:cubicBezTo>
                  <a:cubicBezTo>
                    <a:pt x="240" y="356"/>
                    <a:pt x="242" y="358"/>
                    <a:pt x="242" y="358"/>
                  </a:cubicBezTo>
                  <a:cubicBezTo>
                    <a:pt x="242" y="358"/>
                    <a:pt x="242" y="361"/>
                    <a:pt x="243" y="361"/>
                  </a:cubicBezTo>
                  <a:cubicBezTo>
                    <a:pt x="244" y="360"/>
                    <a:pt x="246" y="361"/>
                    <a:pt x="247" y="360"/>
                  </a:cubicBezTo>
                  <a:cubicBezTo>
                    <a:pt x="248" y="360"/>
                    <a:pt x="258" y="357"/>
                    <a:pt x="258" y="357"/>
                  </a:cubicBezTo>
                  <a:cubicBezTo>
                    <a:pt x="261" y="355"/>
                    <a:pt x="261" y="355"/>
                    <a:pt x="261" y="355"/>
                  </a:cubicBezTo>
                  <a:cubicBezTo>
                    <a:pt x="261" y="355"/>
                    <a:pt x="263" y="354"/>
                    <a:pt x="265" y="354"/>
                  </a:cubicBezTo>
                  <a:cubicBezTo>
                    <a:pt x="266" y="354"/>
                    <a:pt x="272" y="352"/>
                    <a:pt x="272" y="352"/>
                  </a:cubicBezTo>
                  <a:cubicBezTo>
                    <a:pt x="272" y="352"/>
                    <a:pt x="275" y="350"/>
                    <a:pt x="277" y="351"/>
                  </a:cubicBezTo>
                  <a:cubicBezTo>
                    <a:pt x="278" y="353"/>
                    <a:pt x="282" y="356"/>
                    <a:pt x="282" y="356"/>
                  </a:cubicBezTo>
                  <a:cubicBezTo>
                    <a:pt x="288" y="355"/>
                    <a:pt x="288" y="355"/>
                    <a:pt x="288" y="355"/>
                  </a:cubicBezTo>
                  <a:cubicBezTo>
                    <a:pt x="288" y="355"/>
                    <a:pt x="290" y="354"/>
                    <a:pt x="290" y="354"/>
                  </a:cubicBezTo>
                  <a:cubicBezTo>
                    <a:pt x="291" y="355"/>
                    <a:pt x="297" y="354"/>
                    <a:pt x="297" y="354"/>
                  </a:cubicBezTo>
                  <a:cubicBezTo>
                    <a:pt x="297" y="354"/>
                    <a:pt x="300" y="351"/>
                    <a:pt x="301" y="351"/>
                  </a:cubicBezTo>
                  <a:cubicBezTo>
                    <a:pt x="301" y="351"/>
                    <a:pt x="308" y="349"/>
                    <a:pt x="308" y="349"/>
                  </a:cubicBezTo>
                  <a:cubicBezTo>
                    <a:pt x="308" y="349"/>
                    <a:pt x="309" y="349"/>
                    <a:pt x="309" y="351"/>
                  </a:cubicBezTo>
                  <a:cubicBezTo>
                    <a:pt x="309" y="353"/>
                    <a:pt x="309" y="356"/>
                    <a:pt x="309" y="357"/>
                  </a:cubicBezTo>
                  <a:cubicBezTo>
                    <a:pt x="310" y="358"/>
                    <a:pt x="309" y="360"/>
                    <a:pt x="311" y="360"/>
                  </a:cubicBezTo>
                  <a:cubicBezTo>
                    <a:pt x="313" y="359"/>
                    <a:pt x="315" y="358"/>
                    <a:pt x="315" y="358"/>
                  </a:cubicBezTo>
                  <a:cubicBezTo>
                    <a:pt x="315" y="358"/>
                    <a:pt x="313" y="358"/>
                    <a:pt x="317" y="356"/>
                  </a:cubicBezTo>
                  <a:cubicBezTo>
                    <a:pt x="320" y="354"/>
                    <a:pt x="321" y="353"/>
                    <a:pt x="322" y="353"/>
                  </a:cubicBezTo>
                  <a:cubicBezTo>
                    <a:pt x="323" y="353"/>
                    <a:pt x="323" y="352"/>
                    <a:pt x="324" y="352"/>
                  </a:cubicBezTo>
                  <a:cubicBezTo>
                    <a:pt x="326" y="352"/>
                    <a:pt x="326" y="352"/>
                    <a:pt x="327" y="352"/>
                  </a:cubicBezTo>
                  <a:cubicBezTo>
                    <a:pt x="328" y="351"/>
                    <a:pt x="330" y="348"/>
                    <a:pt x="330" y="348"/>
                  </a:cubicBezTo>
                  <a:cubicBezTo>
                    <a:pt x="330" y="348"/>
                    <a:pt x="331" y="346"/>
                    <a:pt x="332" y="346"/>
                  </a:cubicBezTo>
                  <a:cubicBezTo>
                    <a:pt x="332" y="346"/>
                    <a:pt x="334" y="345"/>
                    <a:pt x="334" y="345"/>
                  </a:cubicBezTo>
                  <a:cubicBezTo>
                    <a:pt x="333" y="348"/>
                    <a:pt x="333" y="348"/>
                    <a:pt x="333" y="348"/>
                  </a:cubicBezTo>
                  <a:cubicBezTo>
                    <a:pt x="333" y="348"/>
                    <a:pt x="335" y="352"/>
                    <a:pt x="335" y="353"/>
                  </a:cubicBezTo>
                  <a:cubicBezTo>
                    <a:pt x="335" y="353"/>
                    <a:pt x="335" y="354"/>
                    <a:pt x="334" y="355"/>
                  </a:cubicBezTo>
                  <a:cubicBezTo>
                    <a:pt x="334" y="357"/>
                    <a:pt x="334" y="358"/>
                    <a:pt x="334" y="358"/>
                  </a:cubicBezTo>
                  <a:cubicBezTo>
                    <a:pt x="333" y="359"/>
                    <a:pt x="333" y="360"/>
                    <a:pt x="333" y="361"/>
                  </a:cubicBezTo>
                  <a:cubicBezTo>
                    <a:pt x="332" y="361"/>
                    <a:pt x="329" y="363"/>
                    <a:pt x="329" y="363"/>
                  </a:cubicBezTo>
                  <a:cubicBezTo>
                    <a:pt x="324" y="362"/>
                    <a:pt x="324" y="362"/>
                    <a:pt x="324" y="362"/>
                  </a:cubicBezTo>
                  <a:cubicBezTo>
                    <a:pt x="324" y="362"/>
                    <a:pt x="322" y="363"/>
                    <a:pt x="321" y="364"/>
                  </a:cubicBezTo>
                  <a:cubicBezTo>
                    <a:pt x="319" y="364"/>
                    <a:pt x="316" y="367"/>
                    <a:pt x="315" y="367"/>
                  </a:cubicBezTo>
                  <a:cubicBezTo>
                    <a:pt x="314" y="367"/>
                    <a:pt x="311" y="367"/>
                    <a:pt x="308" y="367"/>
                  </a:cubicBezTo>
                  <a:cubicBezTo>
                    <a:pt x="305" y="368"/>
                    <a:pt x="297" y="370"/>
                    <a:pt x="297" y="370"/>
                  </a:cubicBezTo>
                  <a:cubicBezTo>
                    <a:pt x="297" y="370"/>
                    <a:pt x="296" y="371"/>
                    <a:pt x="295" y="372"/>
                  </a:cubicBezTo>
                  <a:cubicBezTo>
                    <a:pt x="293" y="372"/>
                    <a:pt x="289" y="374"/>
                    <a:pt x="288" y="374"/>
                  </a:cubicBezTo>
                  <a:cubicBezTo>
                    <a:pt x="287" y="375"/>
                    <a:pt x="284" y="377"/>
                    <a:pt x="283" y="377"/>
                  </a:cubicBezTo>
                  <a:cubicBezTo>
                    <a:pt x="282" y="377"/>
                    <a:pt x="281" y="378"/>
                    <a:pt x="277" y="378"/>
                  </a:cubicBezTo>
                  <a:cubicBezTo>
                    <a:pt x="272" y="379"/>
                    <a:pt x="271" y="380"/>
                    <a:pt x="271" y="380"/>
                  </a:cubicBezTo>
                  <a:cubicBezTo>
                    <a:pt x="268" y="380"/>
                    <a:pt x="268" y="380"/>
                    <a:pt x="268" y="380"/>
                  </a:cubicBezTo>
                  <a:cubicBezTo>
                    <a:pt x="268" y="373"/>
                    <a:pt x="268" y="373"/>
                    <a:pt x="268" y="373"/>
                  </a:cubicBezTo>
                  <a:cubicBezTo>
                    <a:pt x="268" y="373"/>
                    <a:pt x="268" y="370"/>
                    <a:pt x="265" y="371"/>
                  </a:cubicBezTo>
                  <a:cubicBezTo>
                    <a:pt x="262" y="372"/>
                    <a:pt x="266" y="371"/>
                    <a:pt x="260" y="372"/>
                  </a:cubicBezTo>
                  <a:cubicBezTo>
                    <a:pt x="255" y="373"/>
                    <a:pt x="252" y="370"/>
                    <a:pt x="252" y="370"/>
                  </a:cubicBezTo>
                  <a:cubicBezTo>
                    <a:pt x="252" y="370"/>
                    <a:pt x="247" y="370"/>
                    <a:pt x="245" y="371"/>
                  </a:cubicBezTo>
                  <a:cubicBezTo>
                    <a:pt x="243" y="371"/>
                    <a:pt x="240" y="371"/>
                    <a:pt x="239" y="371"/>
                  </a:cubicBezTo>
                  <a:cubicBezTo>
                    <a:pt x="238" y="372"/>
                    <a:pt x="238" y="371"/>
                    <a:pt x="235" y="372"/>
                  </a:cubicBezTo>
                  <a:cubicBezTo>
                    <a:pt x="232" y="372"/>
                    <a:pt x="229" y="373"/>
                    <a:pt x="229" y="373"/>
                  </a:cubicBezTo>
                  <a:cubicBezTo>
                    <a:pt x="226" y="371"/>
                    <a:pt x="226" y="371"/>
                    <a:pt x="226" y="371"/>
                  </a:cubicBezTo>
                  <a:cubicBezTo>
                    <a:pt x="226" y="371"/>
                    <a:pt x="223" y="371"/>
                    <a:pt x="222" y="372"/>
                  </a:cubicBezTo>
                  <a:cubicBezTo>
                    <a:pt x="220" y="373"/>
                    <a:pt x="221" y="374"/>
                    <a:pt x="219" y="374"/>
                  </a:cubicBezTo>
                  <a:cubicBezTo>
                    <a:pt x="217" y="374"/>
                    <a:pt x="218" y="375"/>
                    <a:pt x="216" y="374"/>
                  </a:cubicBezTo>
                  <a:cubicBezTo>
                    <a:pt x="213" y="373"/>
                    <a:pt x="211" y="372"/>
                    <a:pt x="211" y="372"/>
                  </a:cubicBezTo>
                  <a:cubicBezTo>
                    <a:pt x="210" y="366"/>
                    <a:pt x="210" y="366"/>
                    <a:pt x="210" y="366"/>
                  </a:cubicBezTo>
                  <a:cubicBezTo>
                    <a:pt x="210" y="366"/>
                    <a:pt x="210" y="366"/>
                    <a:pt x="210" y="363"/>
                  </a:cubicBezTo>
                  <a:cubicBezTo>
                    <a:pt x="209" y="361"/>
                    <a:pt x="208" y="357"/>
                    <a:pt x="208" y="357"/>
                  </a:cubicBezTo>
                  <a:cubicBezTo>
                    <a:pt x="210" y="354"/>
                    <a:pt x="210" y="354"/>
                    <a:pt x="210" y="354"/>
                  </a:cubicBezTo>
                  <a:cubicBezTo>
                    <a:pt x="210" y="354"/>
                    <a:pt x="211" y="356"/>
                    <a:pt x="211" y="357"/>
                  </a:cubicBezTo>
                  <a:cubicBezTo>
                    <a:pt x="211" y="357"/>
                    <a:pt x="211" y="360"/>
                    <a:pt x="212" y="360"/>
                  </a:cubicBezTo>
                  <a:cubicBezTo>
                    <a:pt x="214" y="360"/>
                    <a:pt x="216" y="360"/>
                    <a:pt x="216" y="360"/>
                  </a:cubicBezTo>
                  <a:close/>
                  <a:moveTo>
                    <a:pt x="172" y="319"/>
                  </a:moveTo>
                  <a:cubicBezTo>
                    <a:pt x="172" y="319"/>
                    <a:pt x="172" y="319"/>
                    <a:pt x="172" y="319"/>
                  </a:cubicBezTo>
                  <a:cubicBezTo>
                    <a:pt x="175" y="318"/>
                    <a:pt x="175" y="318"/>
                    <a:pt x="175" y="318"/>
                  </a:cubicBezTo>
                  <a:cubicBezTo>
                    <a:pt x="176" y="321"/>
                    <a:pt x="176" y="321"/>
                    <a:pt x="176" y="321"/>
                  </a:cubicBezTo>
                  <a:cubicBezTo>
                    <a:pt x="179" y="322"/>
                    <a:pt x="179" y="322"/>
                    <a:pt x="179" y="322"/>
                  </a:cubicBezTo>
                  <a:cubicBezTo>
                    <a:pt x="179" y="322"/>
                    <a:pt x="183" y="324"/>
                    <a:pt x="183" y="325"/>
                  </a:cubicBezTo>
                  <a:cubicBezTo>
                    <a:pt x="183" y="325"/>
                    <a:pt x="181" y="328"/>
                    <a:pt x="181" y="328"/>
                  </a:cubicBezTo>
                  <a:cubicBezTo>
                    <a:pt x="181" y="328"/>
                    <a:pt x="181" y="330"/>
                    <a:pt x="181" y="331"/>
                  </a:cubicBezTo>
                  <a:cubicBezTo>
                    <a:pt x="181" y="331"/>
                    <a:pt x="179" y="331"/>
                    <a:pt x="178" y="331"/>
                  </a:cubicBezTo>
                  <a:cubicBezTo>
                    <a:pt x="177" y="330"/>
                    <a:pt x="174" y="329"/>
                    <a:pt x="174" y="329"/>
                  </a:cubicBezTo>
                  <a:cubicBezTo>
                    <a:pt x="174" y="325"/>
                    <a:pt x="174" y="325"/>
                    <a:pt x="174" y="325"/>
                  </a:cubicBezTo>
                  <a:cubicBezTo>
                    <a:pt x="171" y="322"/>
                    <a:pt x="171" y="322"/>
                    <a:pt x="171" y="322"/>
                  </a:cubicBezTo>
                  <a:cubicBezTo>
                    <a:pt x="172" y="319"/>
                    <a:pt x="172" y="319"/>
                    <a:pt x="172" y="319"/>
                  </a:cubicBezTo>
                  <a:close/>
                  <a:moveTo>
                    <a:pt x="92" y="232"/>
                  </a:moveTo>
                  <a:cubicBezTo>
                    <a:pt x="92" y="232"/>
                    <a:pt x="92" y="232"/>
                    <a:pt x="92" y="232"/>
                  </a:cubicBezTo>
                  <a:cubicBezTo>
                    <a:pt x="92" y="232"/>
                    <a:pt x="90" y="232"/>
                    <a:pt x="90" y="232"/>
                  </a:cubicBezTo>
                  <a:cubicBezTo>
                    <a:pt x="89" y="232"/>
                    <a:pt x="88" y="232"/>
                    <a:pt x="87" y="232"/>
                  </a:cubicBezTo>
                  <a:cubicBezTo>
                    <a:pt x="86" y="232"/>
                    <a:pt x="87" y="234"/>
                    <a:pt x="87" y="235"/>
                  </a:cubicBezTo>
                  <a:cubicBezTo>
                    <a:pt x="87" y="235"/>
                    <a:pt x="87" y="237"/>
                    <a:pt x="87" y="238"/>
                  </a:cubicBezTo>
                  <a:cubicBezTo>
                    <a:pt x="86" y="239"/>
                    <a:pt x="85" y="240"/>
                    <a:pt x="85" y="241"/>
                  </a:cubicBezTo>
                  <a:cubicBezTo>
                    <a:pt x="85" y="241"/>
                    <a:pt x="85" y="243"/>
                    <a:pt x="85" y="244"/>
                  </a:cubicBezTo>
                  <a:cubicBezTo>
                    <a:pt x="84" y="244"/>
                    <a:pt x="82" y="246"/>
                    <a:pt x="81" y="246"/>
                  </a:cubicBezTo>
                  <a:cubicBezTo>
                    <a:pt x="80" y="247"/>
                    <a:pt x="78" y="248"/>
                    <a:pt x="78" y="248"/>
                  </a:cubicBezTo>
                  <a:cubicBezTo>
                    <a:pt x="80" y="253"/>
                    <a:pt x="80" y="253"/>
                    <a:pt x="80" y="253"/>
                  </a:cubicBezTo>
                  <a:cubicBezTo>
                    <a:pt x="80" y="253"/>
                    <a:pt x="82" y="252"/>
                    <a:pt x="83" y="253"/>
                  </a:cubicBezTo>
                  <a:cubicBezTo>
                    <a:pt x="84" y="254"/>
                    <a:pt x="87" y="256"/>
                    <a:pt x="88" y="256"/>
                  </a:cubicBezTo>
                  <a:cubicBezTo>
                    <a:pt x="88" y="256"/>
                    <a:pt x="90" y="262"/>
                    <a:pt x="90" y="262"/>
                  </a:cubicBezTo>
                  <a:cubicBezTo>
                    <a:pt x="91" y="263"/>
                    <a:pt x="92" y="262"/>
                    <a:pt x="92" y="262"/>
                  </a:cubicBezTo>
                  <a:cubicBezTo>
                    <a:pt x="92" y="262"/>
                    <a:pt x="94" y="263"/>
                    <a:pt x="95" y="264"/>
                  </a:cubicBezTo>
                  <a:cubicBezTo>
                    <a:pt x="96" y="264"/>
                    <a:pt x="98" y="265"/>
                    <a:pt x="99" y="266"/>
                  </a:cubicBezTo>
                  <a:cubicBezTo>
                    <a:pt x="100" y="266"/>
                    <a:pt x="102" y="269"/>
                    <a:pt x="103" y="269"/>
                  </a:cubicBezTo>
                  <a:cubicBezTo>
                    <a:pt x="104" y="270"/>
                    <a:pt x="106" y="272"/>
                    <a:pt x="106" y="272"/>
                  </a:cubicBezTo>
                  <a:cubicBezTo>
                    <a:pt x="106" y="272"/>
                    <a:pt x="108" y="275"/>
                    <a:pt x="109" y="277"/>
                  </a:cubicBezTo>
                  <a:cubicBezTo>
                    <a:pt x="109" y="278"/>
                    <a:pt x="109" y="278"/>
                    <a:pt x="108" y="279"/>
                  </a:cubicBezTo>
                  <a:cubicBezTo>
                    <a:pt x="107" y="280"/>
                    <a:pt x="107" y="281"/>
                    <a:pt x="106" y="283"/>
                  </a:cubicBezTo>
                  <a:cubicBezTo>
                    <a:pt x="105" y="285"/>
                    <a:pt x="107" y="287"/>
                    <a:pt x="107" y="287"/>
                  </a:cubicBezTo>
                  <a:cubicBezTo>
                    <a:pt x="107" y="292"/>
                    <a:pt x="107" y="292"/>
                    <a:pt x="107" y="292"/>
                  </a:cubicBezTo>
                  <a:cubicBezTo>
                    <a:pt x="108" y="294"/>
                    <a:pt x="108" y="294"/>
                    <a:pt x="108" y="294"/>
                  </a:cubicBezTo>
                  <a:cubicBezTo>
                    <a:pt x="108" y="294"/>
                    <a:pt x="109" y="295"/>
                    <a:pt x="110" y="295"/>
                  </a:cubicBezTo>
                  <a:cubicBezTo>
                    <a:pt x="111" y="296"/>
                    <a:pt x="111" y="296"/>
                    <a:pt x="111" y="296"/>
                  </a:cubicBezTo>
                  <a:cubicBezTo>
                    <a:pt x="111" y="296"/>
                    <a:pt x="113" y="298"/>
                    <a:pt x="114" y="299"/>
                  </a:cubicBezTo>
                  <a:cubicBezTo>
                    <a:pt x="114" y="300"/>
                    <a:pt x="113" y="301"/>
                    <a:pt x="113" y="302"/>
                  </a:cubicBezTo>
                  <a:cubicBezTo>
                    <a:pt x="113" y="303"/>
                    <a:pt x="114" y="307"/>
                    <a:pt x="114" y="307"/>
                  </a:cubicBezTo>
                  <a:cubicBezTo>
                    <a:pt x="114" y="307"/>
                    <a:pt x="116" y="306"/>
                    <a:pt x="118" y="305"/>
                  </a:cubicBezTo>
                  <a:cubicBezTo>
                    <a:pt x="119" y="305"/>
                    <a:pt x="120" y="306"/>
                    <a:pt x="121" y="306"/>
                  </a:cubicBezTo>
                  <a:cubicBezTo>
                    <a:pt x="122" y="307"/>
                    <a:pt x="122" y="308"/>
                    <a:pt x="122" y="308"/>
                  </a:cubicBezTo>
                  <a:cubicBezTo>
                    <a:pt x="122" y="308"/>
                    <a:pt x="125" y="306"/>
                    <a:pt x="125" y="305"/>
                  </a:cubicBezTo>
                  <a:cubicBezTo>
                    <a:pt x="125" y="305"/>
                    <a:pt x="125" y="303"/>
                    <a:pt x="125" y="303"/>
                  </a:cubicBezTo>
                  <a:cubicBezTo>
                    <a:pt x="125" y="303"/>
                    <a:pt x="125" y="299"/>
                    <a:pt x="125" y="298"/>
                  </a:cubicBezTo>
                  <a:cubicBezTo>
                    <a:pt x="125" y="297"/>
                    <a:pt x="124" y="294"/>
                    <a:pt x="124" y="293"/>
                  </a:cubicBezTo>
                  <a:cubicBezTo>
                    <a:pt x="124" y="293"/>
                    <a:pt x="125" y="291"/>
                    <a:pt x="125" y="291"/>
                  </a:cubicBezTo>
                  <a:cubicBezTo>
                    <a:pt x="125" y="291"/>
                    <a:pt x="128" y="290"/>
                    <a:pt x="129" y="290"/>
                  </a:cubicBezTo>
                  <a:cubicBezTo>
                    <a:pt x="130" y="290"/>
                    <a:pt x="131" y="291"/>
                    <a:pt x="132" y="292"/>
                  </a:cubicBezTo>
                  <a:cubicBezTo>
                    <a:pt x="132" y="293"/>
                    <a:pt x="132" y="297"/>
                    <a:pt x="132" y="297"/>
                  </a:cubicBezTo>
                  <a:cubicBezTo>
                    <a:pt x="138" y="298"/>
                    <a:pt x="138" y="298"/>
                    <a:pt x="138" y="298"/>
                  </a:cubicBezTo>
                  <a:cubicBezTo>
                    <a:pt x="138" y="298"/>
                    <a:pt x="140" y="299"/>
                    <a:pt x="140" y="299"/>
                  </a:cubicBezTo>
                  <a:cubicBezTo>
                    <a:pt x="140" y="300"/>
                    <a:pt x="141" y="302"/>
                    <a:pt x="142" y="303"/>
                  </a:cubicBezTo>
                  <a:cubicBezTo>
                    <a:pt x="143" y="304"/>
                    <a:pt x="144" y="305"/>
                    <a:pt x="144" y="305"/>
                  </a:cubicBezTo>
                  <a:cubicBezTo>
                    <a:pt x="144" y="305"/>
                    <a:pt x="146" y="310"/>
                    <a:pt x="147" y="311"/>
                  </a:cubicBezTo>
                  <a:cubicBezTo>
                    <a:pt x="147" y="312"/>
                    <a:pt x="147" y="314"/>
                    <a:pt x="147" y="316"/>
                  </a:cubicBezTo>
                  <a:cubicBezTo>
                    <a:pt x="147" y="318"/>
                    <a:pt x="147" y="318"/>
                    <a:pt x="147" y="318"/>
                  </a:cubicBezTo>
                  <a:cubicBezTo>
                    <a:pt x="147" y="318"/>
                    <a:pt x="150" y="319"/>
                    <a:pt x="151" y="320"/>
                  </a:cubicBezTo>
                  <a:cubicBezTo>
                    <a:pt x="153" y="321"/>
                    <a:pt x="152" y="320"/>
                    <a:pt x="153" y="319"/>
                  </a:cubicBezTo>
                  <a:cubicBezTo>
                    <a:pt x="154" y="318"/>
                    <a:pt x="153" y="317"/>
                    <a:pt x="153" y="316"/>
                  </a:cubicBezTo>
                  <a:cubicBezTo>
                    <a:pt x="153" y="315"/>
                    <a:pt x="153" y="313"/>
                    <a:pt x="152" y="311"/>
                  </a:cubicBezTo>
                  <a:cubicBezTo>
                    <a:pt x="152" y="310"/>
                    <a:pt x="152" y="309"/>
                    <a:pt x="152" y="309"/>
                  </a:cubicBezTo>
                  <a:cubicBezTo>
                    <a:pt x="152" y="309"/>
                    <a:pt x="153" y="307"/>
                    <a:pt x="153" y="306"/>
                  </a:cubicBezTo>
                  <a:cubicBezTo>
                    <a:pt x="153" y="306"/>
                    <a:pt x="153" y="304"/>
                    <a:pt x="153" y="303"/>
                  </a:cubicBezTo>
                  <a:cubicBezTo>
                    <a:pt x="153" y="302"/>
                    <a:pt x="155" y="301"/>
                    <a:pt x="155" y="301"/>
                  </a:cubicBezTo>
                  <a:cubicBezTo>
                    <a:pt x="155" y="301"/>
                    <a:pt x="155" y="300"/>
                    <a:pt x="156" y="298"/>
                  </a:cubicBezTo>
                  <a:cubicBezTo>
                    <a:pt x="157" y="297"/>
                    <a:pt x="156" y="298"/>
                    <a:pt x="157" y="298"/>
                  </a:cubicBezTo>
                  <a:cubicBezTo>
                    <a:pt x="158" y="297"/>
                    <a:pt x="159" y="297"/>
                    <a:pt x="161" y="297"/>
                  </a:cubicBezTo>
                  <a:cubicBezTo>
                    <a:pt x="162" y="297"/>
                    <a:pt x="163" y="298"/>
                    <a:pt x="163" y="298"/>
                  </a:cubicBezTo>
                  <a:cubicBezTo>
                    <a:pt x="165" y="301"/>
                    <a:pt x="165" y="301"/>
                    <a:pt x="165" y="301"/>
                  </a:cubicBezTo>
                  <a:cubicBezTo>
                    <a:pt x="165" y="301"/>
                    <a:pt x="165" y="301"/>
                    <a:pt x="165" y="302"/>
                  </a:cubicBezTo>
                  <a:cubicBezTo>
                    <a:pt x="165" y="303"/>
                    <a:pt x="167" y="305"/>
                    <a:pt x="167" y="305"/>
                  </a:cubicBezTo>
                  <a:cubicBezTo>
                    <a:pt x="171" y="308"/>
                    <a:pt x="171" y="308"/>
                    <a:pt x="171" y="308"/>
                  </a:cubicBezTo>
                  <a:cubicBezTo>
                    <a:pt x="171" y="308"/>
                    <a:pt x="171" y="309"/>
                    <a:pt x="171" y="309"/>
                  </a:cubicBezTo>
                  <a:cubicBezTo>
                    <a:pt x="171" y="310"/>
                    <a:pt x="172" y="312"/>
                    <a:pt x="173" y="313"/>
                  </a:cubicBezTo>
                  <a:cubicBezTo>
                    <a:pt x="174" y="315"/>
                    <a:pt x="173" y="312"/>
                    <a:pt x="174" y="312"/>
                  </a:cubicBezTo>
                  <a:cubicBezTo>
                    <a:pt x="174" y="311"/>
                    <a:pt x="175" y="310"/>
                    <a:pt x="175" y="310"/>
                  </a:cubicBezTo>
                  <a:cubicBezTo>
                    <a:pt x="177" y="313"/>
                    <a:pt x="177" y="313"/>
                    <a:pt x="177" y="313"/>
                  </a:cubicBezTo>
                  <a:cubicBezTo>
                    <a:pt x="177" y="313"/>
                    <a:pt x="181" y="314"/>
                    <a:pt x="182" y="314"/>
                  </a:cubicBezTo>
                  <a:cubicBezTo>
                    <a:pt x="183" y="313"/>
                    <a:pt x="184" y="312"/>
                    <a:pt x="184" y="312"/>
                  </a:cubicBezTo>
                  <a:cubicBezTo>
                    <a:pt x="182" y="310"/>
                    <a:pt x="182" y="310"/>
                    <a:pt x="182" y="310"/>
                  </a:cubicBezTo>
                  <a:cubicBezTo>
                    <a:pt x="180" y="307"/>
                    <a:pt x="180" y="307"/>
                    <a:pt x="180" y="307"/>
                  </a:cubicBezTo>
                  <a:cubicBezTo>
                    <a:pt x="180" y="307"/>
                    <a:pt x="177" y="304"/>
                    <a:pt x="176" y="304"/>
                  </a:cubicBezTo>
                  <a:cubicBezTo>
                    <a:pt x="175" y="303"/>
                    <a:pt x="174" y="302"/>
                    <a:pt x="174" y="301"/>
                  </a:cubicBezTo>
                  <a:cubicBezTo>
                    <a:pt x="173" y="300"/>
                    <a:pt x="173" y="298"/>
                    <a:pt x="173" y="298"/>
                  </a:cubicBezTo>
                  <a:cubicBezTo>
                    <a:pt x="174" y="297"/>
                    <a:pt x="174" y="295"/>
                    <a:pt x="175" y="293"/>
                  </a:cubicBezTo>
                  <a:cubicBezTo>
                    <a:pt x="176" y="291"/>
                    <a:pt x="174" y="293"/>
                    <a:pt x="174" y="293"/>
                  </a:cubicBezTo>
                  <a:cubicBezTo>
                    <a:pt x="174" y="293"/>
                    <a:pt x="172" y="290"/>
                    <a:pt x="173" y="289"/>
                  </a:cubicBezTo>
                  <a:cubicBezTo>
                    <a:pt x="173" y="289"/>
                    <a:pt x="169" y="283"/>
                    <a:pt x="169" y="283"/>
                  </a:cubicBezTo>
                  <a:cubicBezTo>
                    <a:pt x="169" y="283"/>
                    <a:pt x="168" y="281"/>
                    <a:pt x="168" y="281"/>
                  </a:cubicBezTo>
                  <a:cubicBezTo>
                    <a:pt x="168" y="281"/>
                    <a:pt x="165" y="279"/>
                    <a:pt x="164" y="279"/>
                  </a:cubicBezTo>
                  <a:cubicBezTo>
                    <a:pt x="163" y="278"/>
                    <a:pt x="162" y="277"/>
                    <a:pt x="162" y="277"/>
                  </a:cubicBezTo>
                  <a:cubicBezTo>
                    <a:pt x="162" y="276"/>
                    <a:pt x="162" y="274"/>
                    <a:pt x="162" y="273"/>
                  </a:cubicBezTo>
                  <a:cubicBezTo>
                    <a:pt x="161" y="272"/>
                    <a:pt x="160" y="270"/>
                    <a:pt x="159" y="269"/>
                  </a:cubicBezTo>
                  <a:cubicBezTo>
                    <a:pt x="158" y="268"/>
                    <a:pt x="157" y="266"/>
                    <a:pt x="156" y="264"/>
                  </a:cubicBezTo>
                  <a:cubicBezTo>
                    <a:pt x="155" y="263"/>
                    <a:pt x="154" y="261"/>
                    <a:pt x="154" y="261"/>
                  </a:cubicBezTo>
                  <a:cubicBezTo>
                    <a:pt x="153" y="257"/>
                    <a:pt x="153" y="257"/>
                    <a:pt x="153" y="257"/>
                  </a:cubicBezTo>
                  <a:cubicBezTo>
                    <a:pt x="153" y="255"/>
                    <a:pt x="153" y="255"/>
                    <a:pt x="153" y="255"/>
                  </a:cubicBezTo>
                  <a:cubicBezTo>
                    <a:pt x="156" y="257"/>
                    <a:pt x="156" y="257"/>
                    <a:pt x="156" y="257"/>
                  </a:cubicBezTo>
                  <a:cubicBezTo>
                    <a:pt x="156" y="257"/>
                    <a:pt x="158" y="256"/>
                    <a:pt x="159" y="256"/>
                  </a:cubicBezTo>
                  <a:cubicBezTo>
                    <a:pt x="160" y="256"/>
                    <a:pt x="163" y="257"/>
                    <a:pt x="163" y="257"/>
                  </a:cubicBezTo>
                  <a:cubicBezTo>
                    <a:pt x="163" y="257"/>
                    <a:pt x="165" y="258"/>
                    <a:pt x="166" y="258"/>
                  </a:cubicBezTo>
                  <a:cubicBezTo>
                    <a:pt x="166" y="258"/>
                    <a:pt x="167" y="259"/>
                    <a:pt x="168" y="258"/>
                  </a:cubicBezTo>
                  <a:cubicBezTo>
                    <a:pt x="169" y="258"/>
                    <a:pt x="170" y="260"/>
                    <a:pt x="170" y="261"/>
                  </a:cubicBezTo>
                  <a:cubicBezTo>
                    <a:pt x="170" y="262"/>
                    <a:pt x="169" y="263"/>
                    <a:pt x="169" y="263"/>
                  </a:cubicBezTo>
                  <a:cubicBezTo>
                    <a:pt x="169" y="264"/>
                    <a:pt x="169" y="265"/>
                    <a:pt x="169" y="265"/>
                  </a:cubicBezTo>
                  <a:cubicBezTo>
                    <a:pt x="169" y="265"/>
                    <a:pt x="171" y="266"/>
                    <a:pt x="172" y="266"/>
                  </a:cubicBezTo>
                  <a:cubicBezTo>
                    <a:pt x="172" y="267"/>
                    <a:pt x="171" y="268"/>
                    <a:pt x="171" y="268"/>
                  </a:cubicBezTo>
                  <a:cubicBezTo>
                    <a:pt x="171" y="268"/>
                    <a:pt x="171" y="270"/>
                    <a:pt x="171" y="271"/>
                  </a:cubicBezTo>
                  <a:cubicBezTo>
                    <a:pt x="172" y="271"/>
                    <a:pt x="173" y="269"/>
                    <a:pt x="173" y="269"/>
                  </a:cubicBezTo>
                  <a:cubicBezTo>
                    <a:pt x="173" y="269"/>
                    <a:pt x="174" y="267"/>
                    <a:pt x="174" y="266"/>
                  </a:cubicBezTo>
                  <a:cubicBezTo>
                    <a:pt x="174" y="265"/>
                    <a:pt x="176" y="264"/>
                    <a:pt x="176" y="264"/>
                  </a:cubicBezTo>
                  <a:cubicBezTo>
                    <a:pt x="178" y="260"/>
                    <a:pt x="178" y="260"/>
                    <a:pt x="178" y="260"/>
                  </a:cubicBezTo>
                  <a:cubicBezTo>
                    <a:pt x="180" y="258"/>
                    <a:pt x="180" y="258"/>
                    <a:pt x="180" y="258"/>
                  </a:cubicBezTo>
                  <a:cubicBezTo>
                    <a:pt x="180" y="258"/>
                    <a:pt x="184" y="257"/>
                    <a:pt x="185" y="256"/>
                  </a:cubicBezTo>
                  <a:cubicBezTo>
                    <a:pt x="186" y="255"/>
                    <a:pt x="186" y="256"/>
                    <a:pt x="186" y="255"/>
                  </a:cubicBezTo>
                  <a:cubicBezTo>
                    <a:pt x="187" y="255"/>
                    <a:pt x="187" y="253"/>
                    <a:pt x="187" y="253"/>
                  </a:cubicBezTo>
                  <a:cubicBezTo>
                    <a:pt x="185" y="251"/>
                    <a:pt x="185" y="251"/>
                    <a:pt x="185" y="251"/>
                  </a:cubicBezTo>
                  <a:cubicBezTo>
                    <a:pt x="181" y="252"/>
                    <a:pt x="181" y="252"/>
                    <a:pt x="181" y="252"/>
                  </a:cubicBezTo>
                  <a:cubicBezTo>
                    <a:pt x="180" y="250"/>
                    <a:pt x="180" y="250"/>
                    <a:pt x="180" y="250"/>
                  </a:cubicBezTo>
                  <a:cubicBezTo>
                    <a:pt x="180" y="250"/>
                    <a:pt x="180" y="250"/>
                    <a:pt x="181" y="250"/>
                  </a:cubicBezTo>
                  <a:cubicBezTo>
                    <a:pt x="181" y="250"/>
                    <a:pt x="181" y="246"/>
                    <a:pt x="181" y="246"/>
                  </a:cubicBezTo>
                  <a:cubicBezTo>
                    <a:pt x="181" y="246"/>
                    <a:pt x="179" y="247"/>
                    <a:pt x="178" y="247"/>
                  </a:cubicBezTo>
                  <a:cubicBezTo>
                    <a:pt x="177" y="247"/>
                    <a:pt x="178" y="250"/>
                    <a:pt x="178" y="250"/>
                  </a:cubicBezTo>
                  <a:cubicBezTo>
                    <a:pt x="178" y="250"/>
                    <a:pt x="173" y="249"/>
                    <a:pt x="172" y="249"/>
                  </a:cubicBezTo>
                  <a:cubicBezTo>
                    <a:pt x="171" y="248"/>
                    <a:pt x="171" y="247"/>
                    <a:pt x="171" y="247"/>
                  </a:cubicBezTo>
                  <a:cubicBezTo>
                    <a:pt x="170" y="246"/>
                    <a:pt x="172" y="243"/>
                    <a:pt x="172" y="243"/>
                  </a:cubicBezTo>
                  <a:cubicBezTo>
                    <a:pt x="173" y="239"/>
                    <a:pt x="173" y="239"/>
                    <a:pt x="173" y="239"/>
                  </a:cubicBezTo>
                  <a:cubicBezTo>
                    <a:pt x="173" y="239"/>
                    <a:pt x="168" y="238"/>
                    <a:pt x="168" y="237"/>
                  </a:cubicBezTo>
                  <a:cubicBezTo>
                    <a:pt x="168" y="236"/>
                    <a:pt x="163" y="239"/>
                    <a:pt x="161" y="237"/>
                  </a:cubicBezTo>
                  <a:cubicBezTo>
                    <a:pt x="160" y="235"/>
                    <a:pt x="160" y="235"/>
                    <a:pt x="160" y="235"/>
                  </a:cubicBezTo>
                  <a:cubicBezTo>
                    <a:pt x="158" y="233"/>
                    <a:pt x="158" y="233"/>
                    <a:pt x="158" y="233"/>
                  </a:cubicBezTo>
                  <a:cubicBezTo>
                    <a:pt x="156" y="233"/>
                    <a:pt x="156" y="233"/>
                    <a:pt x="156" y="233"/>
                  </a:cubicBezTo>
                  <a:cubicBezTo>
                    <a:pt x="156" y="233"/>
                    <a:pt x="153" y="234"/>
                    <a:pt x="152" y="234"/>
                  </a:cubicBezTo>
                  <a:cubicBezTo>
                    <a:pt x="151" y="234"/>
                    <a:pt x="151" y="232"/>
                    <a:pt x="151" y="232"/>
                  </a:cubicBezTo>
                  <a:cubicBezTo>
                    <a:pt x="146" y="230"/>
                    <a:pt x="146" y="230"/>
                    <a:pt x="146" y="230"/>
                  </a:cubicBezTo>
                  <a:cubicBezTo>
                    <a:pt x="141" y="229"/>
                    <a:pt x="141" y="229"/>
                    <a:pt x="141" y="229"/>
                  </a:cubicBezTo>
                  <a:cubicBezTo>
                    <a:pt x="141" y="229"/>
                    <a:pt x="135" y="228"/>
                    <a:pt x="133" y="227"/>
                  </a:cubicBezTo>
                  <a:cubicBezTo>
                    <a:pt x="132" y="227"/>
                    <a:pt x="127" y="226"/>
                    <a:pt x="125" y="226"/>
                  </a:cubicBezTo>
                  <a:cubicBezTo>
                    <a:pt x="123" y="226"/>
                    <a:pt x="121" y="226"/>
                    <a:pt x="119" y="225"/>
                  </a:cubicBezTo>
                  <a:cubicBezTo>
                    <a:pt x="118" y="224"/>
                    <a:pt x="115" y="223"/>
                    <a:pt x="115" y="223"/>
                  </a:cubicBezTo>
                  <a:cubicBezTo>
                    <a:pt x="115" y="223"/>
                    <a:pt x="109" y="221"/>
                    <a:pt x="109" y="221"/>
                  </a:cubicBezTo>
                  <a:cubicBezTo>
                    <a:pt x="108" y="221"/>
                    <a:pt x="107" y="221"/>
                    <a:pt x="107" y="221"/>
                  </a:cubicBezTo>
                  <a:cubicBezTo>
                    <a:pt x="106" y="221"/>
                    <a:pt x="104" y="224"/>
                    <a:pt x="102" y="225"/>
                  </a:cubicBezTo>
                  <a:cubicBezTo>
                    <a:pt x="101" y="225"/>
                    <a:pt x="101" y="228"/>
                    <a:pt x="100" y="229"/>
                  </a:cubicBezTo>
                  <a:cubicBezTo>
                    <a:pt x="100" y="231"/>
                    <a:pt x="99" y="232"/>
                    <a:pt x="98" y="232"/>
                  </a:cubicBezTo>
                  <a:cubicBezTo>
                    <a:pt x="98" y="233"/>
                    <a:pt x="92" y="231"/>
                    <a:pt x="92" y="232"/>
                  </a:cubicBezTo>
                  <a:close/>
                  <a:moveTo>
                    <a:pt x="60" y="252"/>
                  </a:moveTo>
                  <a:cubicBezTo>
                    <a:pt x="60" y="252"/>
                    <a:pt x="60" y="252"/>
                    <a:pt x="60" y="252"/>
                  </a:cubicBezTo>
                  <a:cubicBezTo>
                    <a:pt x="60" y="252"/>
                    <a:pt x="62" y="251"/>
                    <a:pt x="62" y="252"/>
                  </a:cubicBezTo>
                  <a:cubicBezTo>
                    <a:pt x="62" y="252"/>
                    <a:pt x="63" y="253"/>
                    <a:pt x="63" y="254"/>
                  </a:cubicBezTo>
                  <a:cubicBezTo>
                    <a:pt x="64" y="254"/>
                    <a:pt x="66" y="256"/>
                    <a:pt x="67" y="256"/>
                  </a:cubicBezTo>
                  <a:cubicBezTo>
                    <a:pt x="68" y="256"/>
                    <a:pt x="71" y="256"/>
                    <a:pt x="71" y="256"/>
                  </a:cubicBezTo>
                  <a:cubicBezTo>
                    <a:pt x="74" y="259"/>
                    <a:pt x="74" y="259"/>
                    <a:pt x="74" y="259"/>
                  </a:cubicBezTo>
                  <a:cubicBezTo>
                    <a:pt x="74" y="259"/>
                    <a:pt x="77" y="260"/>
                    <a:pt x="77" y="261"/>
                  </a:cubicBezTo>
                  <a:cubicBezTo>
                    <a:pt x="77" y="261"/>
                    <a:pt x="72" y="264"/>
                    <a:pt x="72" y="264"/>
                  </a:cubicBezTo>
                  <a:cubicBezTo>
                    <a:pt x="71" y="265"/>
                    <a:pt x="71" y="265"/>
                    <a:pt x="71" y="265"/>
                  </a:cubicBezTo>
                  <a:cubicBezTo>
                    <a:pt x="71" y="265"/>
                    <a:pt x="71" y="267"/>
                    <a:pt x="69" y="266"/>
                  </a:cubicBezTo>
                  <a:cubicBezTo>
                    <a:pt x="68" y="266"/>
                    <a:pt x="67" y="266"/>
                    <a:pt x="66" y="265"/>
                  </a:cubicBezTo>
                  <a:cubicBezTo>
                    <a:pt x="66" y="264"/>
                    <a:pt x="66" y="264"/>
                    <a:pt x="65" y="263"/>
                  </a:cubicBezTo>
                  <a:cubicBezTo>
                    <a:pt x="63" y="262"/>
                    <a:pt x="59" y="259"/>
                    <a:pt x="59" y="259"/>
                  </a:cubicBezTo>
                  <a:cubicBezTo>
                    <a:pt x="59" y="256"/>
                    <a:pt x="59" y="256"/>
                    <a:pt x="59" y="256"/>
                  </a:cubicBezTo>
                  <a:cubicBezTo>
                    <a:pt x="59" y="254"/>
                    <a:pt x="59" y="254"/>
                    <a:pt x="59" y="254"/>
                  </a:cubicBezTo>
                  <a:cubicBezTo>
                    <a:pt x="60" y="252"/>
                    <a:pt x="60" y="252"/>
                    <a:pt x="60" y="252"/>
                  </a:cubicBezTo>
                  <a:close/>
                  <a:moveTo>
                    <a:pt x="48" y="234"/>
                  </a:moveTo>
                  <a:cubicBezTo>
                    <a:pt x="48" y="234"/>
                    <a:pt x="48" y="234"/>
                    <a:pt x="48" y="234"/>
                  </a:cubicBezTo>
                  <a:cubicBezTo>
                    <a:pt x="45" y="230"/>
                    <a:pt x="45" y="230"/>
                    <a:pt x="45" y="230"/>
                  </a:cubicBezTo>
                  <a:cubicBezTo>
                    <a:pt x="43" y="234"/>
                    <a:pt x="43" y="234"/>
                    <a:pt x="43" y="234"/>
                  </a:cubicBezTo>
                  <a:cubicBezTo>
                    <a:pt x="42" y="238"/>
                    <a:pt x="42" y="238"/>
                    <a:pt x="42" y="238"/>
                  </a:cubicBezTo>
                  <a:cubicBezTo>
                    <a:pt x="45" y="240"/>
                    <a:pt x="45" y="240"/>
                    <a:pt x="45" y="240"/>
                  </a:cubicBezTo>
                  <a:cubicBezTo>
                    <a:pt x="46" y="240"/>
                    <a:pt x="46" y="240"/>
                    <a:pt x="46" y="240"/>
                  </a:cubicBezTo>
                  <a:cubicBezTo>
                    <a:pt x="48" y="237"/>
                    <a:pt x="48" y="237"/>
                    <a:pt x="48" y="237"/>
                  </a:cubicBezTo>
                  <a:cubicBezTo>
                    <a:pt x="50" y="240"/>
                    <a:pt x="50" y="240"/>
                    <a:pt x="50" y="240"/>
                  </a:cubicBezTo>
                  <a:cubicBezTo>
                    <a:pt x="52" y="244"/>
                    <a:pt x="52" y="244"/>
                    <a:pt x="52" y="244"/>
                  </a:cubicBezTo>
                  <a:cubicBezTo>
                    <a:pt x="52" y="244"/>
                    <a:pt x="54" y="242"/>
                    <a:pt x="55" y="241"/>
                  </a:cubicBezTo>
                  <a:cubicBezTo>
                    <a:pt x="56" y="241"/>
                    <a:pt x="60" y="244"/>
                    <a:pt x="60" y="244"/>
                  </a:cubicBezTo>
                  <a:cubicBezTo>
                    <a:pt x="60" y="244"/>
                    <a:pt x="64" y="242"/>
                    <a:pt x="65" y="242"/>
                  </a:cubicBezTo>
                  <a:cubicBezTo>
                    <a:pt x="66" y="242"/>
                    <a:pt x="63" y="239"/>
                    <a:pt x="63" y="239"/>
                  </a:cubicBezTo>
                  <a:cubicBezTo>
                    <a:pt x="60" y="236"/>
                    <a:pt x="60" y="236"/>
                    <a:pt x="60" y="236"/>
                  </a:cubicBezTo>
                  <a:cubicBezTo>
                    <a:pt x="58" y="234"/>
                    <a:pt x="58" y="234"/>
                    <a:pt x="58" y="234"/>
                  </a:cubicBezTo>
                  <a:cubicBezTo>
                    <a:pt x="54" y="232"/>
                    <a:pt x="54" y="232"/>
                    <a:pt x="54" y="232"/>
                  </a:cubicBezTo>
                  <a:cubicBezTo>
                    <a:pt x="54" y="231"/>
                    <a:pt x="54" y="231"/>
                    <a:pt x="54" y="231"/>
                  </a:cubicBezTo>
                  <a:cubicBezTo>
                    <a:pt x="55" y="229"/>
                    <a:pt x="55" y="229"/>
                    <a:pt x="55" y="229"/>
                  </a:cubicBezTo>
                  <a:cubicBezTo>
                    <a:pt x="55" y="229"/>
                    <a:pt x="55" y="231"/>
                    <a:pt x="57" y="230"/>
                  </a:cubicBezTo>
                  <a:cubicBezTo>
                    <a:pt x="59" y="230"/>
                    <a:pt x="59" y="230"/>
                    <a:pt x="59" y="229"/>
                  </a:cubicBezTo>
                  <a:cubicBezTo>
                    <a:pt x="60" y="229"/>
                    <a:pt x="59" y="228"/>
                    <a:pt x="59" y="228"/>
                  </a:cubicBezTo>
                  <a:cubicBezTo>
                    <a:pt x="56" y="226"/>
                    <a:pt x="56" y="226"/>
                    <a:pt x="56" y="226"/>
                  </a:cubicBezTo>
                  <a:cubicBezTo>
                    <a:pt x="57" y="223"/>
                    <a:pt x="57" y="223"/>
                    <a:pt x="57" y="223"/>
                  </a:cubicBezTo>
                  <a:cubicBezTo>
                    <a:pt x="54" y="221"/>
                    <a:pt x="54" y="221"/>
                    <a:pt x="54" y="221"/>
                  </a:cubicBezTo>
                  <a:cubicBezTo>
                    <a:pt x="53" y="224"/>
                    <a:pt x="53" y="224"/>
                    <a:pt x="53" y="224"/>
                  </a:cubicBezTo>
                  <a:cubicBezTo>
                    <a:pt x="50" y="223"/>
                    <a:pt x="50" y="223"/>
                    <a:pt x="50" y="223"/>
                  </a:cubicBezTo>
                  <a:cubicBezTo>
                    <a:pt x="50" y="223"/>
                    <a:pt x="49" y="225"/>
                    <a:pt x="49" y="225"/>
                  </a:cubicBezTo>
                  <a:cubicBezTo>
                    <a:pt x="49" y="226"/>
                    <a:pt x="50" y="229"/>
                    <a:pt x="50" y="229"/>
                  </a:cubicBezTo>
                  <a:cubicBezTo>
                    <a:pt x="48" y="234"/>
                    <a:pt x="48" y="234"/>
                    <a:pt x="48" y="234"/>
                  </a:cubicBezTo>
                  <a:close/>
                  <a:moveTo>
                    <a:pt x="11" y="161"/>
                  </a:moveTo>
                  <a:cubicBezTo>
                    <a:pt x="11" y="161"/>
                    <a:pt x="11" y="161"/>
                    <a:pt x="11" y="161"/>
                  </a:cubicBezTo>
                  <a:cubicBezTo>
                    <a:pt x="9" y="161"/>
                    <a:pt x="9" y="161"/>
                    <a:pt x="9" y="161"/>
                  </a:cubicBezTo>
                  <a:cubicBezTo>
                    <a:pt x="9" y="161"/>
                    <a:pt x="9" y="162"/>
                    <a:pt x="10" y="163"/>
                  </a:cubicBezTo>
                  <a:cubicBezTo>
                    <a:pt x="11" y="164"/>
                    <a:pt x="13" y="170"/>
                    <a:pt x="13" y="170"/>
                  </a:cubicBezTo>
                  <a:cubicBezTo>
                    <a:pt x="15" y="171"/>
                    <a:pt x="15" y="171"/>
                    <a:pt x="15" y="171"/>
                  </a:cubicBezTo>
                  <a:cubicBezTo>
                    <a:pt x="19" y="173"/>
                    <a:pt x="19" y="173"/>
                    <a:pt x="19" y="173"/>
                  </a:cubicBezTo>
                  <a:cubicBezTo>
                    <a:pt x="22" y="176"/>
                    <a:pt x="22" y="176"/>
                    <a:pt x="22" y="176"/>
                  </a:cubicBezTo>
                  <a:cubicBezTo>
                    <a:pt x="22" y="176"/>
                    <a:pt x="24" y="179"/>
                    <a:pt x="21" y="178"/>
                  </a:cubicBezTo>
                  <a:cubicBezTo>
                    <a:pt x="18" y="177"/>
                    <a:pt x="15" y="175"/>
                    <a:pt x="14" y="174"/>
                  </a:cubicBezTo>
                  <a:cubicBezTo>
                    <a:pt x="12" y="174"/>
                    <a:pt x="10" y="173"/>
                    <a:pt x="10" y="173"/>
                  </a:cubicBezTo>
                  <a:cubicBezTo>
                    <a:pt x="10" y="173"/>
                    <a:pt x="9" y="168"/>
                    <a:pt x="9" y="167"/>
                  </a:cubicBezTo>
                  <a:cubicBezTo>
                    <a:pt x="8" y="167"/>
                    <a:pt x="6" y="166"/>
                    <a:pt x="6" y="166"/>
                  </a:cubicBezTo>
                  <a:cubicBezTo>
                    <a:pt x="0" y="163"/>
                    <a:pt x="0" y="163"/>
                    <a:pt x="0" y="163"/>
                  </a:cubicBezTo>
                  <a:cubicBezTo>
                    <a:pt x="0" y="163"/>
                    <a:pt x="0" y="159"/>
                    <a:pt x="1" y="158"/>
                  </a:cubicBezTo>
                  <a:cubicBezTo>
                    <a:pt x="1" y="158"/>
                    <a:pt x="1" y="156"/>
                    <a:pt x="3" y="156"/>
                  </a:cubicBezTo>
                  <a:cubicBezTo>
                    <a:pt x="4" y="155"/>
                    <a:pt x="7" y="155"/>
                    <a:pt x="7" y="155"/>
                  </a:cubicBezTo>
                  <a:cubicBezTo>
                    <a:pt x="7" y="155"/>
                    <a:pt x="7" y="152"/>
                    <a:pt x="8" y="153"/>
                  </a:cubicBezTo>
                  <a:cubicBezTo>
                    <a:pt x="9" y="154"/>
                    <a:pt x="11" y="157"/>
                    <a:pt x="11" y="157"/>
                  </a:cubicBezTo>
                  <a:lnTo>
                    <a:pt x="11" y="161"/>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74" name="Freeform 210"/>
            <p:cNvSpPr>
              <a:spLocks noEditPoints="1"/>
            </p:cNvSpPr>
            <p:nvPr/>
          </p:nvSpPr>
          <p:spPr bwMode="auto">
            <a:xfrm>
              <a:off x="6551975" y="3312876"/>
              <a:ext cx="1810762" cy="943961"/>
            </a:xfrm>
            <a:custGeom>
              <a:avLst/>
              <a:gdLst>
                <a:gd name="T0" fmla="*/ 742 w 794"/>
                <a:gd name="T1" fmla="*/ 116 h 427"/>
                <a:gd name="T2" fmla="*/ 780 w 794"/>
                <a:gd name="T3" fmla="*/ 173 h 427"/>
                <a:gd name="T4" fmla="*/ 770 w 794"/>
                <a:gd name="T5" fmla="*/ 188 h 427"/>
                <a:gd name="T6" fmla="*/ 699 w 794"/>
                <a:gd name="T7" fmla="*/ 222 h 427"/>
                <a:gd name="T8" fmla="*/ 627 w 794"/>
                <a:gd name="T9" fmla="*/ 256 h 427"/>
                <a:gd name="T10" fmla="*/ 498 w 794"/>
                <a:gd name="T11" fmla="*/ 320 h 427"/>
                <a:gd name="T12" fmla="*/ 472 w 794"/>
                <a:gd name="T13" fmla="*/ 373 h 427"/>
                <a:gd name="T14" fmla="*/ 438 w 794"/>
                <a:gd name="T15" fmla="*/ 333 h 427"/>
                <a:gd name="T16" fmla="*/ 374 w 794"/>
                <a:gd name="T17" fmla="*/ 377 h 427"/>
                <a:gd name="T18" fmla="*/ 261 w 794"/>
                <a:gd name="T19" fmla="*/ 378 h 427"/>
                <a:gd name="T20" fmla="*/ 178 w 794"/>
                <a:gd name="T21" fmla="*/ 417 h 427"/>
                <a:gd name="T22" fmla="*/ 129 w 794"/>
                <a:gd name="T23" fmla="*/ 413 h 427"/>
                <a:gd name="T24" fmla="*/ 100 w 794"/>
                <a:gd name="T25" fmla="*/ 401 h 427"/>
                <a:gd name="T26" fmla="*/ 84 w 794"/>
                <a:gd name="T27" fmla="*/ 373 h 427"/>
                <a:gd name="T28" fmla="*/ 94 w 794"/>
                <a:gd name="T29" fmla="*/ 369 h 427"/>
                <a:gd name="T30" fmla="*/ 66 w 794"/>
                <a:gd name="T31" fmla="*/ 348 h 427"/>
                <a:gd name="T32" fmla="*/ 45 w 794"/>
                <a:gd name="T33" fmla="*/ 343 h 427"/>
                <a:gd name="T34" fmla="*/ 49 w 794"/>
                <a:gd name="T35" fmla="*/ 326 h 427"/>
                <a:gd name="T36" fmla="*/ 70 w 794"/>
                <a:gd name="T37" fmla="*/ 333 h 427"/>
                <a:gd name="T38" fmla="*/ 65 w 794"/>
                <a:gd name="T39" fmla="*/ 316 h 427"/>
                <a:gd name="T40" fmla="*/ 55 w 794"/>
                <a:gd name="T41" fmla="*/ 299 h 427"/>
                <a:gd name="T42" fmla="*/ 43 w 794"/>
                <a:gd name="T43" fmla="*/ 278 h 427"/>
                <a:gd name="T44" fmla="*/ 22 w 794"/>
                <a:gd name="T45" fmla="*/ 277 h 427"/>
                <a:gd name="T46" fmla="*/ 22 w 794"/>
                <a:gd name="T47" fmla="*/ 246 h 427"/>
                <a:gd name="T48" fmla="*/ 47 w 794"/>
                <a:gd name="T49" fmla="*/ 225 h 427"/>
                <a:gd name="T50" fmla="*/ 79 w 794"/>
                <a:gd name="T51" fmla="*/ 220 h 427"/>
                <a:gd name="T52" fmla="*/ 83 w 794"/>
                <a:gd name="T53" fmla="*/ 218 h 427"/>
                <a:gd name="T54" fmla="*/ 123 w 794"/>
                <a:gd name="T55" fmla="*/ 207 h 427"/>
                <a:gd name="T56" fmla="*/ 120 w 794"/>
                <a:gd name="T57" fmla="*/ 197 h 427"/>
                <a:gd name="T58" fmla="*/ 154 w 794"/>
                <a:gd name="T59" fmla="*/ 177 h 427"/>
                <a:gd name="T60" fmla="*/ 88 w 794"/>
                <a:gd name="T61" fmla="*/ 179 h 427"/>
                <a:gd name="T62" fmla="*/ 48 w 794"/>
                <a:gd name="T63" fmla="*/ 214 h 427"/>
                <a:gd name="T64" fmla="*/ 18 w 794"/>
                <a:gd name="T65" fmla="*/ 248 h 427"/>
                <a:gd name="T66" fmla="*/ 15 w 794"/>
                <a:gd name="T67" fmla="*/ 240 h 427"/>
                <a:gd name="T68" fmla="*/ 33 w 794"/>
                <a:gd name="T69" fmla="*/ 217 h 427"/>
                <a:gd name="T70" fmla="*/ 0 w 794"/>
                <a:gd name="T71" fmla="*/ 217 h 427"/>
                <a:gd name="T72" fmla="*/ 11 w 794"/>
                <a:gd name="T73" fmla="*/ 197 h 427"/>
                <a:gd name="T74" fmla="*/ 18 w 794"/>
                <a:gd name="T75" fmla="*/ 175 h 427"/>
                <a:gd name="T76" fmla="*/ 1 w 794"/>
                <a:gd name="T77" fmla="*/ 162 h 427"/>
                <a:gd name="T78" fmla="*/ 5 w 794"/>
                <a:gd name="T79" fmla="*/ 158 h 427"/>
                <a:gd name="T80" fmla="*/ 32 w 794"/>
                <a:gd name="T81" fmla="*/ 135 h 427"/>
                <a:gd name="T82" fmla="*/ 65 w 794"/>
                <a:gd name="T83" fmla="*/ 131 h 427"/>
                <a:gd name="T84" fmla="*/ 106 w 794"/>
                <a:gd name="T85" fmla="*/ 157 h 427"/>
                <a:gd name="T86" fmla="*/ 159 w 794"/>
                <a:gd name="T87" fmla="*/ 154 h 427"/>
                <a:gd name="T88" fmla="*/ 203 w 794"/>
                <a:gd name="T89" fmla="*/ 143 h 427"/>
                <a:gd name="T90" fmla="*/ 235 w 794"/>
                <a:gd name="T91" fmla="*/ 107 h 427"/>
                <a:gd name="T92" fmla="*/ 325 w 794"/>
                <a:gd name="T93" fmla="*/ 69 h 427"/>
                <a:gd name="T94" fmla="*/ 358 w 794"/>
                <a:gd name="T95" fmla="*/ 81 h 427"/>
                <a:gd name="T96" fmla="*/ 390 w 794"/>
                <a:gd name="T97" fmla="*/ 93 h 427"/>
                <a:gd name="T98" fmla="*/ 427 w 794"/>
                <a:gd name="T99" fmla="*/ 89 h 427"/>
                <a:gd name="T100" fmla="*/ 454 w 794"/>
                <a:gd name="T101" fmla="*/ 87 h 427"/>
                <a:gd name="T102" fmla="*/ 490 w 794"/>
                <a:gd name="T103" fmla="*/ 75 h 427"/>
                <a:gd name="T104" fmla="*/ 516 w 794"/>
                <a:gd name="T105" fmla="*/ 67 h 427"/>
                <a:gd name="T106" fmla="*/ 554 w 794"/>
                <a:gd name="T107" fmla="*/ 51 h 427"/>
                <a:gd name="T108" fmla="*/ 575 w 794"/>
                <a:gd name="T109" fmla="*/ 27 h 427"/>
                <a:gd name="T110" fmla="*/ 606 w 794"/>
                <a:gd name="T111" fmla="*/ 14 h 427"/>
                <a:gd name="T112" fmla="*/ 642 w 794"/>
                <a:gd name="T113" fmla="*/ 9 h 427"/>
                <a:gd name="T114" fmla="*/ 671 w 794"/>
                <a:gd name="T115" fmla="*/ 16 h 427"/>
                <a:gd name="T116" fmla="*/ 674 w 794"/>
                <a:gd name="T117" fmla="*/ 40 h 427"/>
                <a:gd name="T118" fmla="*/ 685 w 794"/>
                <a:gd name="T119" fmla="*/ 59 h 427"/>
                <a:gd name="T120" fmla="*/ 708 w 794"/>
                <a:gd name="T121" fmla="*/ 58 h 427"/>
                <a:gd name="T122" fmla="*/ 727 w 794"/>
                <a:gd name="T123" fmla="*/ 8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4" h="427">
                  <a:moveTo>
                    <a:pt x="727" y="80"/>
                  </a:moveTo>
                  <a:cubicBezTo>
                    <a:pt x="717" y="84"/>
                    <a:pt x="717" y="84"/>
                    <a:pt x="717" y="84"/>
                  </a:cubicBezTo>
                  <a:cubicBezTo>
                    <a:pt x="717" y="86"/>
                    <a:pt x="717" y="86"/>
                    <a:pt x="717" y="86"/>
                  </a:cubicBezTo>
                  <a:cubicBezTo>
                    <a:pt x="723" y="93"/>
                    <a:pt x="723" y="93"/>
                    <a:pt x="723" y="93"/>
                  </a:cubicBezTo>
                  <a:cubicBezTo>
                    <a:pt x="729" y="95"/>
                    <a:pt x="729" y="95"/>
                    <a:pt x="729" y="95"/>
                  </a:cubicBezTo>
                  <a:cubicBezTo>
                    <a:pt x="733" y="105"/>
                    <a:pt x="733" y="105"/>
                    <a:pt x="733" y="105"/>
                  </a:cubicBezTo>
                  <a:cubicBezTo>
                    <a:pt x="742" y="116"/>
                    <a:pt x="742" y="116"/>
                    <a:pt x="742" y="116"/>
                  </a:cubicBezTo>
                  <a:cubicBezTo>
                    <a:pt x="748" y="129"/>
                    <a:pt x="748" y="129"/>
                    <a:pt x="748" y="129"/>
                  </a:cubicBezTo>
                  <a:cubicBezTo>
                    <a:pt x="756" y="130"/>
                    <a:pt x="756" y="130"/>
                    <a:pt x="756" y="130"/>
                  </a:cubicBezTo>
                  <a:cubicBezTo>
                    <a:pt x="758" y="135"/>
                    <a:pt x="756" y="128"/>
                    <a:pt x="756" y="136"/>
                  </a:cubicBezTo>
                  <a:cubicBezTo>
                    <a:pt x="754" y="148"/>
                    <a:pt x="753" y="140"/>
                    <a:pt x="756" y="154"/>
                  </a:cubicBezTo>
                  <a:cubicBezTo>
                    <a:pt x="756" y="158"/>
                    <a:pt x="771" y="156"/>
                    <a:pt x="772" y="156"/>
                  </a:cubicBezTo>
                  <a:cubicBezTo>
                    <a:pt x="771" y="157"/>
                    <a:pt x="777" y="160"/>
                    <a:pt x="775" y="165"/>
                  </a:cubicBezTo>
                  <a:cubicBezTo>
                    <a:pt x="773" y="169"/>
                    <a:pt x="783" y="167"/>
                    <a:pt x="780" y="173"/>
                  </a:cubicBezTo>
                  <a:cubicBezTo>
                    <a:pt x="779" y="175"/>
                    <a:pt x="787" y="173"/>
                    <a:pt x="791" y="175"/>
                  </a:cubicBezTo>
                  <a:cubicBezTo>
                    <a:pt x="794" y="176"/>
                    <a:pt x="794" y="181"/>
                    <a:pt x="793" y="182"/>
                  </a:cubicBezTo>
                  <a:cubicBezTo>
                    <a:pt x="791" y="185"/>
                    <a:pt x="790" y="183"/>
                    <a:pt x="786" y="187"/>
                  </a:cubicBezTo>
                  <a:cubicBezTo>
                    <a:pt x="780" y="191"/>
                    <a:pt x="783" y="194"/>
                    <a:pt x="783" y="195"/>
                  </a:cubicBezTo>
                  <a:cubicBezTo>
                    <a:pt x="782" y="198"/>
                    <a:pt x="780" y="199"/>
                    <a:pt x="779" y="200"/>
                  </a:cubicBezTo>
                  <a:cubicBezTo>
                    <a:pt x="772" y="196"/>
                    <a:pt x="772" y="196"/>
                    <a:pt x="772" y="196"/>
                  </a:cubicBezTo>
                  <a:cubicBezTo>
                    <a:pt x="770" y="188"/>
                    <a:pt x="770" y="188"/>
                    <a:pt x="770" y="188"/>
                  </a:cubicBezTo>
                  <a:cubicBezTo>
                    <a:pt x="761" y="188"/>
                    <a:pt x="761" y="188"/>
                    <a:pt x="761" y="188"/>
                  </a:cubicBezTo>
                  <a:cubicBezTo>
                    <a:pt x="757" y="196"/>
                    <a:pt x="757" y="196"/>
                    <a:pt x="757" y="196"/>
                  </a:cubicBezTo>
                  <a:cubicBezTo>
                    <a:pt x="737" y="198"/>
                    <a:pt x="737" y="198"/>
                    <a:pt x="737" y="198"/>
                  </a:cubicBezTo>
                  <a:cubicBezTo>
                    <a:pt x="730" y="203"/>
                    <a:pt x="726" y="194"/>
                    <a:pt x="722" y="202"/>
                  </a:cubicBezTo>
                  <a:cubicBezTo>
                    <a:pt x="713" y="203"/>
                    <a:pt x="721" y="205"/>
                    <a:pt x="712" y="204"/>
                  </a:cubicBezTo>
                  <a:cubicBezTo>
                    <a:pt x="710" y="204"/>
                    <a:pt x="711" y="216"/>
                    <a:pt x="706" y="219"/>
                  </a:cubicBezTo>
                  <a:cubicBezTo>
                    <a:pt x="703" y="220"/>
                    <a:pt x="703" y="222"/>
                    <a:pt x="699" y="222"/>
                  </a:cubicBezTo>
                  <a:cubicBezTo>
                    <a:pt x="693" y="221"/>
                    <a:pt x="697" y="217"/>
                    <a:pt x="696" y="217"/>
                  </a:cubicBezTo>
                  <a:cubicBezTo>
                    <a:pt x="690" y="216"/>
                    <a:pt x="690" y="216"/>
                    <a:pt x="690" y="216"/>
                  </a:cubicBezTo>
                  <a:cubicBezTo>
                    <a:pt x="685" y="228"/>
                    <a:pt x="685" y="228"/>
                    <a:pt x="685" y="228"/>
                  </a:cubicBezTo>
                  <a:cubicBezTo>
                    <a:pt x="670" y="234"/>
                    <a:pt x="670" y="234"/>
                    <a:pt x="670" y="234"/>
                  </a:cubicBezTo>
                  <a:cubicBezTo>
                    <a:pt x="659" y="240"/>
                    <a:pt x="659" y="240"/>
                    <a:pt x="659" y="240"/>
                  </a:cubicBezTo>
                  <a:cubicBezTo>
                    <a:pt x="638" y="246"/>
                    <a:pt x="638" y="246"/>
                    <a:pt x="638" y="246"/>
                  </a:cubicBezTo>
                  <a:cubicBezTo>
                    <a:pt x="627" y="256"/>
                    <a:pt x="627" y="256"/>
                    <a:pt x="627" y="256"/>
                  </a:cubicBezTo>
                  <a:cubicBezTo>
                    <a:pt x="610" y="261"/>
                    <a:pt x="625" y="261"/>
                    <a:pt x="609" y="276"/>
                  </a:cubicBezTo>
                  <a:cubicBezTo>
                    <a:pt x="598" y="287"/>
                    <a:pt x="580" y="290"/>
                    <a:pt x="564" y="295"/>
                  </a:cubicBezTo>
                  <a:cubicBezTo>
                    <a:pt x="551" y="288"/>
                    <a:pt x="551" y="288"/>
                    <a:pt x="551" y="288"/>
                  </a:cubicBezTo>
                  <a:cubicBezTo>
                    <a:pt x="551" y="288"/>
                    <a:pt x="545" y="290"/>
                    <a:pt x="542" y="290"/>
                  </a:cubicBezTo>
                  <a:cubicBezTo>
                    <a:pt x="539" y="291"/>
                    <a:pt x="529" y="302"/>
                    <a:pt x="529" y="302"/>
                  </a:cubicBezTo>
                  <a:cubicBezTo>
                    <a:pt x="516" y="314"/>
                    <a:pt x="516" y="314"/>
                    <a:pt x="516" y="314"/>
                  </a:cubicBezTo>
                  <a:cubicBezTo>
                    <a:pt x="511" y="317"/>
                    <a:pt x="505" y="320"/>
                    <a:pt x="498" y="320"/>
                  </a:cubicBezTo>
                  <a:cubicBezTo>
                    <a:pt x="489" y="314"/>
                    <a:pt x="489" y="314"/>
                    <a:pt x="489" y="314"/>
                  </a:cubicBezTo>
                  <a:cubicBezTo>
                    <a:pt x="480" y="314"/>
                    <a:pt x="476" y="319"/>
                    <a:pt x="481" y="326"/>
                  </a:cubicBezTo>
                  <a:cubicBezTo>
                    <a:pt x="483" y="329"/>
                    <a:pt x="481" y="331"/>
                    <a:pt x="482" y="334"/>
                  </a:cubicBezTo>
                  <a:cubicBezTo>
                    <a:pt x="482" y="339"/>
                    <a:pt x="491" y="341"/>
                    <a:pt x="490" y="345"/>
                  </a:cubicBezTo>
                  <a:cubicBezTo>
                    <a:pt x="489" y="347"/>
                    <a:pt x="484" y="347"/>
                    <a:pt x="480" y="350"/>
                  </a:cubicBezTo>
                  <a:cubicBezTo>
                    <a:pt x="477" y="352"/>
                    <a:pt x="483" y="363"/>
                    <a:pt x="481" y="363"/>
                  </a:cubicBezTo>
                  <a:cubicBezTo>
                    <a:pt x="481" y="363"/>
                    <a:pt x="476" y="375"/>
                    <a:pt x="472" y="373"/>
                  </a:cubicBezTo>
                  <a:cubicBezTo>
                    <a:pt x="470" y="371"/>
                    <a:pt x="467" y="368"/>
                    <a:pt x="465" y="364"/>
                  </a:cubicBezTo>
                  <a:cubicBezTo>
                    <a:pt x="463" y="361"/>
                    <a:pt x="456" y="358"/>
                    <a:pt x="455" y="354"/>
                  </a:cubicBezTo>
                  <a:cubicBezTo>
                    <a:pt x="452" y="350"/>
                    <a:pt x="465" y="334"/>
                    <a:pt x="464" y="333"/>
                  </a:cubicBezTo>
                  <a:cubicBezTo>
                    <a:pt x="465" y="330"/>
                    <a:pt x="465" y="330"/>
                    <a:pt x="463" y="324"/>
                  </a:cubicBezTo>
                  <a:cubicBezTo>
                    <a:pt x="463" y="321"/>
                    <a:pt x="454" y="320"/>
                    <a:pt x="452" y="317"/>
                  </a:cubicBezTo>
                  <a:cubicBezTo>
                    <a:pt x="446" y="328"/>
                    <a:pt x="446" y="328"/>
                    <a:pt x="446" y="328"/>
                  </a:cubicBezTo>
                  <a:cubicBezTo>
                    <a:pt x="438" y="333"/>
                    <a:pt x="438" y="333"/>
                    <a:pt x="438" y="333"/>
                  </a:cubicBezTo>
                  <a:cubicBezTo>
                    <a:pt x="430" y="334"/>
                    <a:pt x="443" y="343"/>
                    <a:pt x="437" y="342"/>
                  </a:cubicBezTo>
                  <a:cubicBezTo>
                    <a:pt x="436" y="341"/>
                    <a:pt x="429" y="347"/>
                    <a:pt x="423" y="344"/>
                  </a:cubicBezTo>
                  <a:cubicBezTo>
                    <a:pt x="416" y="340"/>
                    <a:pt x="407" y="339"/>
                    <a:pt x="404" y="339"/>
                  </a:cubicBezTo>
                  <a:cubicBezTo>
                    <a:pt x="395" y="343"/>
                    <a:pt x="395" y="343"/>
                    <a:pt x="395" y="343"/>
                  </a:cubicBezTo>
                  <a:cubicBezTo>
                    <a:pt x="392" y="348"/>
                    <a:pt x="391" y="354"/>
                    <a:pt x="389" y="357"/>
                  </a:cubicBezTo>
                  <a:cubicBezTo>
                    <a:pt x="381" y="368"/>
                    <a:pt x="381" y="368"/>
                    <a:pt x="381" y="368"/>
                  </a:cubicBezTo>
                  <a:cubicBezTo>
                    <a:pt x="370" y="372"/>
                    <a:pt x="379" y="375"/>
                    <a:pt x="374" y="377"/>
                  </a:cubicBezTo>
                  <a:cubicBezTo>
                    <a:pt x="372" y="378"/>
                    <a:pt x="369" y="385"/>
                    <a:pt x="362" y="387"/>
                  </a:cubicBezTo>
                  <a:cubicBezTo>
                    <a:pt x="358" y="388"/>
                    <a:pt x="352" y="393"/>
                    <a:pt x="347" y="393"/>
                  </a:cubicBezTo>
                  <a:cubicBezTo>
                    <a:pt x="345" y="393"/>
                    <a:pt x="334" y="401"/>
                    <a:pt x="333" y="403"/>
                  </a:cubicBezTo>
                  <a:cubicBezTo>
                    <a:pt x="325" y="401"/>
                    <a:pt x="303" y="395"/>
                    <a:pt x="301" y="387"/>
                  </a:cubicBezTo>
                  <a:cubicBezTo>
                    <a:pt x="299" y="380"/>
                    <a:pt x="292" y="390"/>
                    <a:pt x="286" y="383"/>
                  </a:cubicBezTo>
                  <a:cubicBezTo>
                    <a:pt x="271" y="378"/>
                    <a:pt x="271" y="378"/>
                    <a:pt x="271" y="378"/>
                  </a:cubicBezTo>
                  <a:cubicBezTo>
                    <a:pt x="261" y="378"/>
                    <a:pt x="261" y="378"/>
                    <a:pt x="261" y="378"/>
                  </a:cubicBezTo>
                  <a:cubicBezTo>
                    <a:pt x="257" y="378"/>
                    <a:pt x="239" y="380"/>
                    <a:pt x="235" y="382"/>
                  </a:cubicBezTo>
                  <a:cubicBezTo>
                    <a:pt x="238" y="393"/>
                    <a:pt x="237" y="385"/>
                    <a:pt x="237" y="398"/>
                  </a:cubicBezTo>
                  <a:cubicBezTo>
                    <a:pt x="231" y="399"/>
                    <a:pt x="238" y="412"/>
                    <a:pt x="233" y="416"/>
                  </a:cubicBezTo>
                  <a:cubicBezTo>
                    <a:pt x="216" y="420"/>
                    <a:pt x="216" y="420"/>
                    <a:pt x="216" y="420"/>
                  </a:cubicBezTo>
                  <a:cubicBezTo>
                    <a:pt x="206" y="426"/>
                    <a:pt x="206" y="426"/>
                    <a:pt x="206" y="426"/>
                  </a:cubicBezTo>
                  <a:cubicBezTo>
                    <a:pt x="188" y="426"/>
                    <a:pt x="188" y="426"/>
                    <a:pt x="188" y="426"/>
                  </a:cubicBezTo>
                  <a:cubicBezTo>
                    <a:pt x="188" y="427"/>
                    <a:pt x="179" y="421"/>
                    <a:pt x="178" y="417"/>
                  </a:cubicBezTo>
                  <a:cubicBezTo>
                    <a:pt x="173" y="404"/>
                    <a:pt x="176" y="406"/>
                    <a:pt x="172" y="404"/>
                  </a:cubicBezTo>
                  <a:cubicBezTo>
                    <a:pt x="165" y="402"/>
                    <a:pt x="165" y="405"/>
                    <a:pt x="163" y="404"/>
                  </a:cubicBezTo>
                  <a:cubicBezTo>
                    <a:pt x="163" y="403"/>
                    <a:pt x="159" y="404"/>
                    <a:pt x="153" y="409"/>
                  </a:cubicBezTo>
                  <a:cubicBezTo>
                    <a:pt x="151" y="412"/>
                    <a:pt x="147" y="420"/>
                    <a:pt x="145" y="421"/>
                  </a:cubicBezTo>
                  <a:cubicBezTo>
                    <a:pt x="143" y="423"/>
                    <a:pt x="143" y="416"/>
                    <a:pt x="141" y="417"/>
                  </a:cubicBezTo>
                  <a:cubicBezTo>
                    <a:pt x="137" y="419"/>
                    <a:pt x="138" y="413"/>
                    <a:pt x="130" y="418"/>
                  </a:cubicBezTo>
                  <a:cubicBezTo>
                    <a:pt x="127" y="420"/>
                    <a:pt x="117" y="417"/>
                    <a:pt x="129" y="413"/>
                  </a:cubicBezTo>
                  <a:cubicBezTo>
                    <a:pt x="131" y="413"/>
                    <a:pt x="147" y="401"/>
                    <a:pt x="147" y="400"/>
                  </a:cubicBezTo>
                  <a:cubicBezTo>
                    <a:pt x="148" y="398"/>
                    <a:pt x="137" y="393"/>
                    <a:pt x="136" y="393"/>
                  </a:cubicBezTo>
                  <a:cubicBezTo>
                    <a:pt x="135" y="393"/>
                    <a:pt x="130" y="401"/>
                    <a:pt x="125" y="403"/>
                  </a:cubicBezTo>
                  <a:cubicBezTo>
                    <a:pt x="117" y="405"/>
                    <a:pt x="117" y="406"/>
                    <a:pt x="113" y="407"/>
                  </a:cubicBezTo>
                  <a:cubicBezTo>
                    <a:pt x="110" y="408"/>
                    <a:pt x="109" y="404"/>
                    <a:pt x="107" y="405"/>
                  </a:cubicBezTo>
                  <a:cubicBezTo>
                    <a:pt x="104" y="406"/>
                    <a:pt x="104" y="408"/>
                    <a:pt x="102" y="408"/>
                  </a:cubicBezTo>
                  <a:cubicBezTo>
                    <a:pt x="97" y="408"/>
                    <a:pt x="100" y="401"/>
                    <a:pt x="100" y="401"/>
                  </a:cubicBezTo>
                  <a:cubicBezTo>
                    <a:pt x="104" y="399"/>
                    <a:pt x="103" y="401"/>
                    <a:pt x="109" y="399"/>
                  </a:cubicBezTo>
                  <a:cubicBezTo>
                    <a:pt x="111" y="398"/>
                    <a:pt x="117" y="396"/>
                    <a:pt x="117" y="393"/>
                  </a:cubicBezTo>
                  <a:cubicBezTo>
                    <a:pt x="114" y="382"/>
                    <a:pt x="109" y="392"/>
                    <a:pt x="107" y="388"/>
                  </a:cubicBezTo>
                  <a:cubicBezTo>
                    <a:pt x="105" y="384"/>
                    <a:pt x="102" y="386"/>
                    <a:pt x="101" y="384"/>
                  </a:cubicBezTo>
                  <a:cubicBezTo>
                    <a:pt x="99" y="379"/>
                    <a:pt x="99" y="398"/>
                    <a:pt x="95" y="384"/>
                  </a:cubicBezTo>
                  <a:cubicBezTo>
                    <a:pt x="93" y="377"/>
                    <a:pt x="98" y="377"/>
                    <a:pt x="87" y="374"/>
                  </a:cubicBezTo>
                  <a:cubicBezTo>
                    <a:pt x="87" y="374"/>
                    <a:pt x="85" y="373"/>
                    <a:pt x="84" y="373"/>
                  </a:cubicBezTo>
                  <a:cubicBezTo>
                    <a:pt x="84" y="372"/>
                    <a:pt x="85" y="371"/>
                    <a:pt x="85" y="371"/>
                  </a:cubicBezTo>
                  <a:cubicBezTo>
                    <a:pt x="85" y="371"/>
                    <a:pt x="82" y="368"/>
                    <a:pt x="81" y="368"/>
                  </a:cubicBezTo>
                  <a:cubicBezTo>
                    <a:pt x="81" y="368"/>
                    <a:pt x="78" y="370"/>
                    <a:pt x="78" y="370"/>
                  </a:cubicBezTo>
                  <a:cubicBezTo>
                    <a:pt x="78" y="370"/>
                    <a:pt x="77" y="370"/>
                    <a:pt x="76" y="370"/>
                  </a:cubicBezTo>
                  <a:cubicBezTo>
                    <a:pt x="76" y="369"/>
                    <a:pt x="79" y="369"/>
                    <a:pt x="83" y="367"/>
                  </a:cubicBezTo>
                  <a:cubicBezTo>
                    <a:pt x="85" y="367"/>
                    <a:pt x="86" y="370"/>
                    <a:pt x="88" y="370"/>
                  </a:cubicBezTo>
                  <a:cubicBezTo>
                    <a:pt x="90" y="371"/>
                    <a:pt x="94" y="370"/>
                    <a:pt x="94" y="369"/>
                  </a:cubicBezTo>
                  <a:cubicBezTo>
                    <a:pt x="95" y="368"/>
                    <a:pt x="90" y="365"/>
                    <a:pt x="91" y="360"/>
                  </a:cubicBezTo>
                  <a:cubicBezTo>
                    <a:pt x="91" y="358"/>
                    <a:pt x="93" y="358"/>
                    <a:pt x="91" y="357"/>
                  </a:cubicBezTo>
                  <a:cubicBezTo>
                    <a:pt x="89" y="356"/>
                    <a:pt x="89" y="355"/>
                    <a:pt x="89" y="355"/>
                  </a:cubicBezTo>
                  <a:cubicBezTo>
                    <a:pt x="76" y="354"/>
                    <a:pt x="76" y="354"/>
                    <a:pt x="76" y="354"/>
                  </a:cubicBezTo>
                  <a:cubicBezTo>
                    <a:pt x="76" y="354"/>
                    <a:pt x="76" y="354"/>
                    <a:pt x="74" y="353"/>
                  </a:cubicBezTo>
                  <a:cubicBezTo>
                    <a:pt x="72" y="352"/>
                    <a:pt x="70" y="351"/>
                    <a:pt x="70" y="351"/>
                  </a:cubicBezTo>
                  <a:cubicBezTo>
                    <a:pt x="66" y="348"/>
                    <a:pt x="66" y="348"/>
                    <a:pt x="66" y="348"/>
                  </a:cubicBezTo>
                  <a:cubicBezTo>
                    <a:pt x="66" y="348"/>
                    <a:pt x="62" y="349"/>
                    <a:pt x="61" y="349"/>
                  </a:cubicBezTo>
                  <a:cubicBezTo>
                    <a:pt x="61" y="349"/>
                    <a:pt x="62" y="353"/>
                    <a:pt x="62" y="353"/>
                  </a:cubicBezTo>
                  <a:cubicBezTo>
                    <a:pt x="61" y="354"/>
                    <a:pt x="61" y="358"/>
                    <a:pt x="57" y="355"/>
                  </a:cubicBezTo>
                  <a:cubicBezTo>
                    <a:pt x="56" y="354"/>
                    <a:pt x="53" y="351"/>
                    <a:pt x="52" y="351"/>
                  </a:cubicBezTo>
                  <a:cubicBezTo>
                    <a:pt x="51" y="352"/>
                    <a:pt x="47" y="351"/>
                    <a:pt x="47" y="350"/>
                  </a:cubicBezTo>
                  <a:cubicBezTo>
                    <a:pt x="46" y="349"/>
                    <a:pt x="43" y="348"/>
                    <a:pt x="43" y="348"/>
                  </a:cubicBezTo>
                  <a:cubicBezTo>
                    <a:pt x="43" y="348"/>
                    <a:pt x="46" y="344"/>
                    <a:pt x="45" y="343"/>
                  </a:cubicBezTo>
                  <a:cubicBezTo>
                    <a:pt x="44" y="343"/>
                    <a:pt x="50" y="345"/>
                    <a:pt x="50" y="345"/>
                  </a:cubicBezTo>
                  <a:cubicBezTo>
                    <a:pt x="50" y="345"/>
                    <a:pt x="50" y="340"/>
                    <a:pt x="51" y="340"/>
                  </a:cubicBezTo>
                  <a:cubicBezTo>
                    <a:pt x="52" y="339"/>
                    <a:pt x="49" y="339"/>
                    <a:pt x="48" y="338"/>
                  </a:cubicBezTo>
                  <a:cubicBezTo>
                    <a:pt x="47" y="337"/>
                    <a:pt x="46" y="334"/>
                    <a:pt x="46" y="334"/>
                  </a:cubicBezTo>
                  <a:cubicBezTo>
                    <a:pt x="46" y="334"/>
                    <a:pt x="44" y="333"/>
                    <a:pt x="44" y="332"/>
                  </a:cubicBezTo>
                  <a:cubicBezTo>
                    <a:pt x="43" y="328"/>
                    <a:pt x="46" y="325"/>
                    <a:pt x="47" y="325"/>
                  </a:cubicBezTo>
                  <a:cubicBezTo>
                    <a:pt x="48" y="326"/>
                    <a:pt x="48" y="326"/>
                    <a:pt x="49" y="326"/>
                  </a:cubicBezTo>
                  <a:cubicBezTo>
                    <a:pt x="51" y="327"/>
                    <a:pt x="51" y="327"/>
                    <a:pt x="51" y="327"/>
                  </a:cubicBezTo>
                  <a:cubicBezTo>
                    <a:pt x="51" y="327"/>
                    <a:pt x="53" y="330"/>
                    <a:pt x="53" y="330"/>
                  </a:cubicBezTo>
                  <a:cubicBezTo>
                    <a:pt x="54" y="330"/>
                    <a:pt x="57" y="333"/>
                    <a:pt x="57" y="333"/>
                  </a:cubicBezTo>
                  <a:cubicBezTo>
                    <a:pt x="57" y="333"/>
                    <a:pt x="59" y="337"/>
                    <a:pt x="60" y="338"/>
                  </a:cubicBezTo>
                  <a:cubicBezTo>
                    <a:pt x="61" y="338"/>
                    <a:pt x="61" y="336"/>
                    <a:pt x="63" y="336"/>
                  </a:cubicBezTo>
                  <a:cubicBezTo>
                    <a:pt x="65" y="337"/>
                    <a:pt x="67" y="339"/>
                    <a:pt x="68" y="338"/>
                  </a:cubicBezTo>
                  <a:cubicBezTo>
                    <a:pt x="69" y="338"/>
                    <a:pt x="70" y="333"/>
                    <a:pt x="70" y="333"/>
                  </a:cubicBezTo>
                  <a:cubicBezTo>
                    <a:pt x="70" y="333"/>
                    <a:pt x="64" y="329"/>
                    <a:pt x="63" y="329"/>
                  </a:cubicBezTo>
                  <a:cubicBezTo>
                    <a:pt x="63" y="328"/>
                    <a:pt x="61" y="327"/>
                    <a:pt x="61" y="326"/>
                  </a:cubicBezTo>
                  <a:cubicBezTo>
                    <a:pt x="60" y="326"/>
                    <a:pt x="58" y="325"/>
                    <a:pt x="58" y="325"/>
                  </a:cubicBezTo>
                  <a:cubicBezTo>
                    <a:pt x="58" y="325"/>
                    <a:pt x="57" y="322"/>
                    <a:pt x="57" y="322"/>
                  </a:cubicBezTo>
                  <a:cubicBezTo>
                    <a:pt x="56" y="321"/>
                    <a:pt x="57" y="319"/>
                    <a:pt x="57" y="319"/>
                  </a:cubicBezTo>
                  <a:cubicBezTo>
                    <a:pt x="58" y="318"/>
                    <a:pt x="60" y="317"/>
                    <a:pt x="61" y="317"/>
                  </a:cubicBezTo>
                  <a:cubicBezTo>
                    <a:pt x="62" y="317"/>
                    <a:pt x="65" y="316"/>
                    <a:pt x="65" y="316"/>
                  </a:cubicBezTo>
                  <a:cubicBezTo>
                    <a:pt x="66" y="311"/>
                    <a:pt x="66" y="311"/>
                    <a:pt x="66" y="311"/>
                  </a:cubicBezTo>
                  <a:cubicBezTo>
                    <a:pt x="66" y="311"/>
                    <a:pt x="68" y="307"/>
                    <a:pt x="68" y="307"/>
                  </a:cubicBezTo>
                  <a:cubicBezTo>
                    <a:pt x="67" y="307"/>
                    <a:pt x="60" y="310"/>
                    <a:pt x="60" y="309"/>
                  </a:cubicBezTo>
                  <a:cubicBezTo>
                    <a:pt x="59" y="309"/>
                    <a:pt x="57" y="309"/>
                    <a:pt x="57" y="308"/>
                  </a:cubicBezTo>
                  <a:cubicBezTo>
                    <a:pt x="56" y="307"/>
                    <a:pt x="56" y="305"/>
                    <a:pt x="56" y="304"/>
                  </a:cubicBezTo>
                  <a:cubicBezTo>
                    <a:pt x="56" y="303"/>
                    <a:pt x="57" y="301"/>
                    <a:pt x="57" y="301"/>
                  </a:cubicBezTo>
                  <a:cubicBezTo>
                    <a:pt x="57" y="301"/>
                    <a:pt x="56" y="299"/>
                    <a:pt x="55" y="299"/>
                  </a:cubicBezTo>
                  <a:cubicBezTo>
                    <a:pt x="55" y="298"/>
                    <a:pt x="54" y="296"/>
                    <a:pt x="54" y="296"/>
                  </a:cubicBezTo>
                  <a:cubicBezTo>
                    <a:pt x="54" y="296"/>
                    <a:pt x="47" y="292"/>
                    <a:pt x="47" y="292"/>
                  </a:cubicBezTo>
                  <a:cubicBezTo>
                    <a:pt x="47" y="291"/>
                    <a:pt x="47" y="288"/>
                    <a:pt x="48" y="288"/>
                  </a:cubicBezTo>
                  <a:cubicBezTo>
                    <a:pt x="48" y="287"/>
                    <a:pt x="47" y="285"/>
                    <a:pt x="49" y="283"/>
                  </a:cubicBezTo>
                  <a:cubicBezTo>
                    <a:pt x="52" y="281"/>
                    <a:pt x="54" y="275"/>
                    <a:pt x="54" y="275"/>
                  </a:cubicBezTo>
                  <a:cubicBezTo>
                    <a:pt x="54" y="275"/>
                    <a:pt x="47" y="274"/>
                    <a:pt x="47" y="274"/>
                  </a:cubicBezTo>
                  <a:cubicBezTo>
                    <a:pt x="46" y="274"/>
                    <a:pt x="43" y="278"/>
                    <a:pt x="43" y="278"/>
                  </a:cubicBezTo>
                  <a:cubicBezTo>
                    <a:pt x="43" y="278"/>
                    <a:pt x="39" y="279"/>
                    <a:pt x="39" y="280"/>
                  </a:cubicBezTo>
                  <a:cubicBezTo>
                    <a:pt x="38" y="280"/>
                    <a:pt x="33" y="281"/>
                    <a:pt x="33" y="282"/>
                  </a:cubicBezTo>
                  <a:cubicBezTo>
                    <a:pt x="32" y="282"/>
                    <a:pt x="30" y="284"/>
                    <a:pt x="29" y="284"/>
                  </a:cubicBezTo>
                  <a:cubicBezTo>
                    <a:pt x="28" y="285"/>
                    <a:pt x="24" y="287"/>
                    <a:pt x="24" y="287"/>
                  </a:cubicBezTo>
                  <a:cubicBezTo>
                    <a:pt x="24" y="287"/>
                    <a:pt x="20" y="287"/>
                    <a:pt x="20" y="287"/>
                  </a:cubicBezTo>
                  <a:cubicBezTo>
                    <a:pt x="20" y="286"/>
                    <a:pt x="20" y="279"/>
                    <a:pt x="20" y="279"/>
                  </a:cubicBezTo>
                  <a:cubicBezTo>
                    <a:pt x="20" y="279"/>
                    <a:pt x="22" y="278"/>
                    <a:pt x="22" y="277"/>
                  </a:cubicBezTo>
                  <a:cubicBezTo>
                    <a:pt x="22" y="277"/>
                    <a:pt x="21" y="273"/>
                    <a:pt x="20" y="272"/>
                  </a:cubicBezTo>
                  <a:cubicBezTo>
                    <a:pt x="20" y="272"/>
                    <a:pt x="20" y="267"/>
                    <a:pt x="20" y="266"/>
                  </a:cubicBezTo>
                  <a:cubicBezTo>
                    <a:pt x="20" y="264"/>
                    <a:pt x="19" y="261"/>
                    <a:pt x="19" y="261"/>
                  </a:cubicBezTo>
                  <a:cubicBezTo>
                    <a:pt x="18" y="256"/>
                    <a:pt x="18" y="256"/>
                    <a:pt x="18" y="256"/>
                  </a:cubicBezTo>
                  <a:cubicBezTo>
                    <a:pt x="19" y="252"/>
                    <a:pt x="19" y="252"/>
                    <a:pt x="19" y="252"/>
                  </a:cubicBezTo>
                  <a:cubicBezTo>
                    <a:pt x="20" y="250"/>
                    <a:pt x="20" y="250"/>
                    <a:pt x="20" y="250"/>
                  </a:cubicBezTo>
                  <a:cubicBezTo>
                    <a:pt x="20" y="250"/>
                    <a:pt x="22" y="246"/>
                    <a:pt x="22" y="246"/>
                  </a:cubicBezTo>
                  <a:cubicBezTo>
                    <a:pt x="22" y="245"/>
                    <a:pt x="24" y="241"/>
                    <a:pt x="24" y="241"/>
                  </a:cubicBezTo>
                  <a:cubicBezTo>
                    <a:pt x="25" y="240"/>
                    <a:pt x="31" y="234"/>
                    <a:pt x="31" y="234"/>
                  </a:cubicBezTo>
                  <a:cubicBezTo>
                    <a:pt x="34" y="230"/>
                    <a:pt x="34" y="230"/>
                    <a:pt x="34" y="230"/>
                  </a:cubicBezTo>
                  <a:cubicBezTo>
                    <a:pt x="34" y="230"/>
                    <a:pt x="38" y="230"/>
                    <a:pt x="39" y="230"/>
                  </a:cubicBezTo>
                  <a:cubicBezTo>
                    <a:pt x="39" y="230"/>
                    <a:pt x="43" y="227"/>
                    <a:pt x="43" y="227"/>
                  </a:cubicBezTo>
                  <a:cubicBezTo>
                    <a:pt x="44" y="225"/>
                    <a:pt x="44" y="225"/>
                    <a:pt x="44" y="225"/>
                  </a:cubicBezTo>
                  <a:cubicBezTo>
                    <a:pt x="47" y="225"/>
                    <a:pt x="47" y="225"/>
                    <a:pt x="47" y="225"/>
                  </a:cubicBezTo>
                  <a:cubicBezTo>
                    <a:pt x="47" y="225"/>
                    <a:pt x="49" y="223"/>
                    <a:pt x="50" y="223"/>
                  </a:cubicBezTo>
                  <a:cubicBezTo>
                    <a:pt x="50" y="223"/>
                    <a:pt x="52" y="223"/>
                    <a:pt x="54" y="223"/>
                  </a:cubicBezTo>
                  <a:cubicBezTo>
                    <a:pt x="56" y="223"/>
                    <a:pt x="57" y="222"/>
                    <a:pt x="58" y="222"/>
                  </a:cubicBezTo>
                  <a:cubicBezTo>
                    <a:pt x="58" y="223"/>
                    <a:pt x="62" y="227"/>
                    <a:pt x="62" y="227"/>
                  </a:cubicBezTo>
                  <a:cubicBezTo>
                    <a:pt x="74" y="225"/>
                    <a:pt x="74" y="225"/>
                    <a:pt x="74" y="225"/>
                  </a:cubicBezTo>
                  <a:cubicBezTo>
                    <a:pt x="79" y="223"/>
                    <a:pt x="79" y="223"/>
                    <a:pt x="79" y="223"/>
                  </a:cubicBezTo>
                  <a:cubicBezTo>
                    <a:pt x="79" y="223"/>
                    <a:pt x="79" y="220"/>
                    <a:pt x="79" y="220"/>
                  </a:cubicBezTo>
                  <a:cubicBezTo>
                    <a:pt x="78" y="219"/>
                    <a:pt x="73" y="218"/>
                    <a:pt x="73" y="218"/>
                  </a:cubicBezTo>
                  <a:cubicBezTo>
                    <a:pt x="73" y="218"/>
                    <a:pt x="72" y="218"/>
                    <a:pt x="73" y="218"/>
                  </a:cubicBezTo>
                  <a:cubicBezTo>
                    <a:pt x="73" y="217"/>
                    <a:pt x="75" y="213"/>
                    <a:pt x="75" y="213"/>
                  </a:cubicBezTo>
                  <a:cubicBezTo>
                    <a:pt x="76" y="213"/>
                    <a:pt x="77" y="213"/>
                    <a:pt x="79" y="213"/>
                  </a:cubicBezTo>
                  <a:cubicBezTo>
                    <a:pt x="81" y="213"/>
                    <a:pt x="85" y="213"/>
                    <a:pt x="85" y="213"/>
                  </a:cubicBezTo>
                  <a:cubicBezTo>
                    <a:pt x="85" y="213"/>
                    <a:pt x="87" y="215"/>
                    <a:pt x="85" y="216"/>
                  </a:cubicBezTo>
                  <a:cubicBezTo>
                    <a:pt x="84" y="217"/>
                    <a:pt x="83" y="217"/>
                    <a:pt x="83" y="218"/>
                  </a:cubicBezTo>
                  <a:cubicBezTo>
                    <a:pt x="83" y="218"/>
                    <a:pt x="83" y="220"/>
                    <a:pt x="84" y="220"/>
                  </a:cubicBezTo>
                  <a:cubicBezTo>
                    <a:pt x="84" y="220"/>
                    <a:pt x="89" y="219"/>
                    <a:pt x="89" y="219"/>
                  </a:cubicBezTo>
                  <a:cubicBezTo>
                    <a:pt x="89" y="219"/>
                    <a:pt x="90" y="217"/>
                    <a:pt x="92" y="217"/>
                  </a:cubicBezTo>
                  <a:cubicBezTo>
                    <a:pt x="93" y="216"/>
                    <a:pt x="96" y="215"/>
                    <a:pt x="96" y="215"/>
                  </a:cubicBezTo>
                  <a:cubicBezTo>
                    <a:pt x="106" y="214"/>
                    <a:pt x="106" y="214"/>
                    <a:pt x="106" y="214"/>
                  </a:cubicBezTo>
                  <a:cubicBezTo>
                    <a:pt x="113" y="212"/>
                    <a:pt x="113" y="212"/>
                    <a:pt x="113" y="212"/>
                  </a:cubicBezTo>
                  <a:cubicBezTo>
                    <a:pt x="113" y="212"/>
                    <a:pt x="121" y="207"/>
                    <a:pt x="123" y="207"/>
                  </a:cubicBezTo>
                  <a:cubicBezTo>
                    <a:pt x="126" y="208"/>
                    <a:pt x="128" y="208"/>
                    <a:pt x="129" y="207"/>
                  </a:cubicBezTo>
                  <a:cubicBezTo>
                    <a:pt x="130" y="206"/>
                    <a:pt x="132" y="203"/>
                    <a:pt x="132" y="203"/>
                  </a:cubicBezTo>
                  <a:cubicBezTo>
                    <a:pt x="130" y="202"/>
                    <a:pt x="130" y="202"/>
                    <a:pt x="130" y="202"/>
                  </a:cubicBezTo>
                  <a:cubicBezTo>
                    <a:pt x="125" y="202"/>
                    <a:pt x="125" y="202"/>
                    <a:pt x="125" y="202"/>
                  </a:cubicBezTo>
                  <a:cubicBezTo>
                    <a:pt x="125" y="202"/>
                    <a:pt x="120" y="203"/>
                    <a:pt x="120" y="203"/>
                  </a:cubicBezTo>
                  <a:cubicBezTo>
                    <a:pt x="119" y="202"/>
                    <a:pt x="116" y="202"/>
                    <a:pt x="117" y="201"/>
                  </a:cubicBezTo>
                  <a:cubicBezTo>
                    <a:pt x="118" y="199"/>
                    <a:pt x="118" y="199"/>
                    <a:pt x="120" y="197"/>
                  </a:cubicBezTo>
                  <a:cubicBezTo>
                    <a:pt x="121" y="196"/>
                    <a:pt x="122" y="195"/>
                    <a:pt x="123" y="194"/>
                  </a:cubicBezTo>
                  <a:cubicBezTo>
                    <a:pt x="125" y="194"/>
                    <a:pt x="125" y="193"/>
                    <a:pt x="127" y="192"/>
                  </a:cubicBezTo>
                  <a:cubicBezTo>
                    <a:pt x="129" y="191"/>
                    <a:pt x="129" y="191"/>
                    <a:pt x="133" y="189"/>
                  </a:cubicBezTo>
                  <a:cubicBezTo>
                    <a:pt x="137" y="188"/>
                    <a:pt x="145" y="182"/>
                    <a:pt x="146" y="182"/>
                  </a:cubicBezTo>
                  <a:cubicBezTo>
                    <a:pt x="147" y="182"/>
                    <a:pt x="148" y="183"/>
                    <a:pt x="152" y="181"/>
                  </a:cubicBezTo>
                  <a:cubicBezTo>
                    <a:pt x="157" y="180"/>
                    <a:pt x="160" y="177"/>
                    <a:pt x="159" y="177"/>
                  </a:cubicBezTo>
                  <a:cubicBezTo>
                    <a:pt x="158" y="177"/>
                    <a:pt x="156" y="176"/>
                    <a:pt x="154" y="177"/>
                  </a:cubicBezTo>
                  <a:cubicBezTo>
                    <a:pt x="151" y="178"/>
                    <a:pt x="153" y="176"/>
                    <a:pt x="149" y="178"/>
                  </a:cubicBezTo>
                  <a:cubicBezTo>
                    <a:pt x="144" y="181"/>
                    <a:pt x="137" y="183"/>
                    <a:pt x="135" y="183"/>
                  </a:cubicBezTo>
                  <a:cubicBezTo>
                    <a:pt x="133" y="182"/>
                    <a:pt x="131" y="181"/>
                    <a:pt x="129" y="179"/>
                  </a:cubicBezTo>
                  <a:cubicBezTo>
                    <a:pt x="126" y="177"/>
                    <a:pt x="120" y="177"/>
                    <a:pt x="120" y="176"/>
                  </a:cubicBezTo>
                  <a:cubicBezTo>
                    <a:pt x="119" y="176"/>
                    <a:pt x="111" y="179"/>
                    <a:pt x="111" y="179"/>
                  </a:cubicBezTo>
                  <a:cubicBezTo>
                    <a:pt x="111" y="179"/>
                    <a:pt x="100" y="180"/>
                    <a:pt x="97" y="180"/>
                  </a:cubicBezTo>
                  <a:cubicBezTo>
                    <a:pt x="95" y="180"/>
                    <a:pt x="89" y="179"/>
                    <a:pt x="88" y="179"/>
                  </a:cubicBezTo>
                  <a:cubicBezTo>
                    <a:pt x="88" y="179"/>
                    <a:pt x="82" y="181"/>
                    <a:pt x="82" y="181"/>
                  </a:cubicBezTo>
                  <a:cubicBezTo>
                    <a:pt x="81" y="181"/>
                    <a:pt x="77" y="187"/>
                    <a:pt x="75" y="188"/>
                  </a:cubicBezTo>
                  <a:cubicBezTo>
                    <a:pt x="73" y="189"/>
                    <a:pt x="68" y="188"/>
                    <a:pt x="68" y="188"/>
                  </a:cubicBezTo>
                  <a:cubicBezTo>
                    <a:pt x="68" y="188"/>
                    <a:pt x="66" y="190"/>
                    <a:pt x="64" y="191"/>
                  </a:cubicBezTo>
                  <a:cubicBezTo>
                    <a:pt x="62" y="192"/>
                    <a:pt x="59" y="194"/>
                    <a:pt x="57" y="195"/>
                  </a:cubicBezTo>
                  <a:cubicBezTo>
                    <a:pt x="55" y="196"/>
                    <a:pt x="54" y="204"/>
                    <a:pt x="54" y="205"/>
                  </a:cubicBezTo>
                  <a:cubicBezTo>
                    <a:pt x="53" y="207"/>
                    <a:pt x="48" y="214"/>
                    <a:pt x="48" y="214"/>
                  </a:cubicBezTo>
                  <a:cubicBezTo>
                    <a:pt x="43" y="219"/>
                    <a:pt x="43" y="219"/>
                    <a:pt x="43" y="219"/>
                  </a:cubicBezTo>
                  <a:cubicBezTo>
                    <a:pt x="43" y="219"/>
                    <a:pt x="39" y="223"/>
                    <a:pt x="38" y="223"/>
                  </a:cubicBezTo>
                  <a:cubicBezTo>
                    <a:pt x="37" y="224"/>
                    <a:pt x="31" y="230"/>
                    <a:pt x="31" y="230"/>
                  </a:cubicBezTo>
                  <a:cubicBezTo>
                    <a:pt x="31" y="230"/>
                    <a:pt x="29" y="229"/>
                    <a:pt x="29" y="229"/>
                  </a:cubicBezTo>
                  <a:cubicBezTo>
                    <a:pt x="29" y="229"/>
                    <a:pt x="25" y="235"/>
                    <a:pt x="25" y="235"/>
                  </a:cubicBezTo>
                  <a:cubicBezTo>
                    <a:pt x="25" y="235"/>
                    <a:pt x="23" y="240"/>
                    <a:pt x="22" y="241"/>
                  </a:cubicBezTo>
                  <a:cubicBezTo>
                    <a:pt x="22" y="242"/>
                    <a:pt x="18" y="248"/>
                    <a:pt x="18" y="248"/>
                  </a:cubicBezTo>
                  <a:cubicBezTo>
                    <a:pt x="17" y="250"/>
                    <a:pt x="17" y="250"/>
                    <a:pt x="17" y="250"/>
                  </a:cubicBezTo>
                  <a:cubicBezTo>
                    <a:pt x="16" y="254"/>
                    <a:pt x="16" y="254"/>
                    <a:pt x="16" y="254"/>
                  </a:cubicBezTo>
                  <a:cubicBezTo>
                    <a:pt x="16" y="254"/>
                    <a:pt x="14" y="256"/>
                    <a:pt x="14" y="255"/>
                  </a:cubicBezTo>
                  <a:cubicBezTo>
                    <a:pt x="14" y="254"/>
                    <a:pt x="14" y="250"/>
                    <a:pt x="15" y="249"/>
                  </a:cubicBezTo>
                  <a:cubicBezTo>
                    <a:pt x="16" y="248"/>
                    <a:pt x="16" y="246"/>
                    <a:pt x="16" y="246"/>
                  </a:cubicBezTo>
                  <a:cubicBezTo>
                    <a:pt x="15" y="241"/>
                    <a:pt x="15" y="241"/>
                    <a:pt x="15" y="241"/>
                  </a:cubicBezTo>
                  <a:cubicBezTo>
                    <a:pt x="15" y="241"/>
                    <a:pt x="14" y="243"/>
                    <a:pt x="15" y="240"/>
                  </a:cubicBezTo>
                  <a:cubicBezTo>
                    <a:pt x="16" y="237"/>
                    <a:pt x="15" y="237"/>
                    <a:pt x="16" y="236"/>
                  </a:cubicBezTo>
                  <a:cubicBezTo>
                    <a:pt x="18" y="235"/>
                    <a:pt x="17" y="235"/>
                    <a:pt x="20" y="233"/>
                  </a:cubicBezTo>
                  <a:cubicBezTo>
                    <a:pt x="22" y="231"/>
                    <a:pt x="21" y="230"/>
                    <a:pt x="22" y="230"/>
                  </a:cubicBezTo>
                  <a:cubicBezTo>
                    <a:pt x="24" y="229"/>
                    <a:pt x="24" y="229"/>
                    <a:pt x="26" y="228"/>
                  </a:cubicBezTo>
                  <a:cubicBezTo>
                    <a:pt x="29" y="226"/>
                    <a:pt x="30" y="225"/>
                    <a:pt x="31" y="224"/>
                  </a:cubicBezTo>
                  <a:cubicBezTo>
                    <a:pt x="31" y="223"/>
                    <a:pt x="36" y="221"/>
                    <a:pt x="35" y="220"/>
                  </a:cubicBezTo>
                  <a:cubicBezTo>
                    <a:pt x="35" y="219"/>
                    <a:pt x="36" y="217"/>
                    <a:pt x="33" y="217"/>
                  </a:cubicBezTo>
                  <a:cubicBezTo>
                    <a:pt x="31" y="217"/>
                    <a:pt x="27" y="219"/>
                    <a:pt x="25" y="220"/>
                  </a:cubicBezTo>
                  <a:cubicBezTo>
                    <a:pt x="22" y="221"/>
                    <a:pt x="19" y="223"/>
                    <a:pt x="19" y="223"/>
                  </a:cubicBezTo>
                  <a:cubicBezTo>
                    <a:pt x="19" y="223"/>
                    <a:pt x="12" y="225"/>
                    <a:pt x="11" y="225"/>
                  </a:cubicBezTo>
                  <a:cubicBezTo>
                    <a:pt x="10" y="224"/>
                    <a:pt x="8" y="225"/>
                    <a:pt x="7" y="225"/>
                  </a:cubicBezTo>
                  <a:cubicBezTo>
                    <a:pt x="5" y="226"/>
                    <a:pt x="1" y="224"/>
                    <a:pt x="1" y="224"/>
                  </a:cubicBezTo>
                  <a:cubicBezTo>
                    <a:pt x="0" y="217"/>
                    <a:pt x="0" y="217"/>
                    <a:pt x="0" y="217"/>
                  </a:cubicBezTo>
                  <a:cubicBezTo>
                    <a:pt x="0" y="217"/>
                    <a:pt x="0" y="217"/>
                    <a:pt x="0" y="217"/>
                  </a:cubicBezTo>
                  <a:cubicBezTo>
                    <a:pt x="1" y="217"/>
                    <a:pt x="1" y="218"/>
                    <a:pt x="1" y="218"/>
                  </a:cubicBezTo>
                  <a:cubicBezTo>
                    <a:pt x="1" y="218"/>
                    <a:pt x="1" y="218"/>
                    <a:pt x="1" y="218"/>
                  </a:cubicBezTo>
                  <a:cubicBezTo>
                    <a:pt x="2" y="219"/>
                    <a:pt x="7" y="219"/>
                    <a:pt x="7" y="219"/>
                  </a:cubicBezTo>
                  <a:cubicBezTo>
                    <a:pt x="11" y="215"/>
                    <a:pt x="11" y="215"/>
                    <a:pt x="11" y="215"/>
                  </a:cubicBezTo>
                  <a:cubicBezTo>
                    <a:pt x="16" y="208"/>
                    <a:pt x="16" y="208"/>
                    <a:pt x="16" y="208"/>
                  </a:cubicBezTo>
                  <a:cubicBezTo>
                    <a:pt x="11" y="197"/>
                    <a:pt x="11" y="197"/>
                    <a:pt x="11" y="197"/>
                  </a:cubicBezTo>
                  <a:cubicBezTo>
                    <a:pt x="11" y="197"/>
                    <a:pt x="11" y="197"/>
                    <a:pt x="11" y="197"/>
                  </a:cubicBezTo>
                  <a:cubicBezTo>
                    <a:pt x="11" y="197"/>
                    <a:pt x="11" y="197"/>
                    <a:pt x="11" y="197"/>
                  </a:cubicBezTo>
                  <a:cubicBezTo>
                    <a:pt x="11" y="197"/>
                    <a:pt x="11" y="197"/>
                    <a:pt x="11" y="197"/>
                  </a:cubicBezTo>
                  <a:cubicBezTo>
                    <a:pt x="11" y="196"/>
                    <a:pt x="12" y="192"/>
                    <a:pt x="12" y="191"/>
                  </a:cubicBezTo>
                  <a:cubicBezTo>
                    <a:pt x="12" y="190"/>
                    <a:pt x="14" y="186"/>
                    <a:pt x="14" y="186"/>
                  </a:cubicBezTo>
                  <a:cubicBezTo>
                    <a:pt x="16" y="183"/>
                    <a:pt x="16" y="183"/>
                    <a:pt x="16" y="183"/>
                  </a:cubicBezTo>
                  <a:cubicBezTo>
                    <a:pt x="16" y="183"/>
                    <a:pt x="20" y="182"/>
                    <a:pt x="21" y="182"/>
                  </a:cubicBezTo>
                  <a:cubicBezTo>
                    <a:pt x="23" y="182"/>
                    <a:pt x="18" y="176"/>
                    <a:pt x="18" y="175"/>
                  </a:cubicBezTo>
                  <a:cubicBezTo>
                    <a:pt x="18" y="174"/>
                    <a:pt x="16" y="169"/>
                    <a:pt x="16" y="169"/>
                  </a:cubicBezTo>
                  <a:cubicBezTo>
                    <a:pt x="16" y="169"/>
                    <a:pt x="11" y="166"/>
                    <a:pt x="10" y="166"/>
                  </a:cubicBezTo>
                  <a:cubicBezTo>
                    <a:pt x="9" y="166"/>
                    <a:pt x="4" y="165"/>
                    <a:pt x="2" y="164"/>
                  </a:cubicBezTo>
                  <a:cubicBezTo>
                    <a:pt x="2" y="164"/>
                    <a:pt x="2" y="164"/>
                    <a:pt x="2" y="164"/>
                  </a:cubicBezTo>
                  <a:cubicBezTo>
                    <a:pt x="2" y="164"/>
                    <a:pt x="2" y="164"/>
                    <a:pt x="2" y="164"/>
                  </a:cubicBezTo>
                  <a:cubicBezTo>
                    <a:pt x="2" y="164"/>
                    <a:pt x="1" y="163"/>
                    <a:pt x="1" y="162"/>
                  </a:cubicBezTo>
                  <a:cubicBezTo>
                    <a:pt x="1" y="162"/>
                    <a:pt x="1" y="162"/>
                    <a:pt x="1" y="162"/>
                  </a:cubicBezTo>
                  <a:cubicBezTo>
                    <a:pt x="1" y="162"/>
                    <a:pt x="1" y="162"/>
                    <a:pt x="1" y="162"/>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2" y="159"/>
                    <a:pt x="5" y="158"/>
                    <a:pt x="5" y="158"/>
                  </a:cubicBezTo>
                  <a:cubicBezTo>
                    <a:pt x="9" y="155"/>
                    <a:pt x="9" y="155"/>
                    <a:pt x="9" y="155"/>
                  </a:cubicBezTo>
                  <a:cubicBezTo>
                    <a:pt x="8" y="151"/>
                    <a:pt x="8" y="151"/>
                    <a:pt x="8" y="151"/>
                  </a:cubicBezTo>
                  <a:cubicBezTo>
                    <a:pt x="8" y="151"/>
                    <a:pt x="12" y="148"/>
                    <a:pt x="13" y="147"/>
                  </a:cubicBezTo>
                  <a:cubicBezTo>
                    <a:pt x="15" y="146"/>
                    <a:pt x="22" y="144"/>
                    <a:pt x="22" y="144"/>
                  </a:cubicBezTo>
                  <a:cubicBezTo>
                    <a:pt x="25" y="139"/>
                    <a:pt x="25" y="139"/>
                    <a:pt x="25" y="139"/>
                  </a:cubicBezTo>
                  <a:cubicBezTo>
                    <a:pt x="30" y="138"/>
                    <a:pt x="30" y="138"/>
                    <a:pt x="30" y="138"/>
                  </a:cubicBezTo>
                  <a:cubicBezTo>
                    <a:pt x="32" y="135"/>
                    <a:pt x="32" y="135"/>
                    <a:pt x="32" y="135"/>
                  </a:cubicBezTo>
                  <a:cubicBezTo>
                    <a:pt x="37" y="136"/>
                    <a:pt x="37" y="136"/>
                    <a:pt x="37" y="136"/>
                  </a:cubicBezTo>
                  <a:cubicBezTo>
                    <a:pt x="45" y="141"/>
                    <a:pt x="45" y="141"/>
                    <a:pt x="45" y="141"/>
                  </a:cubicBezTo>
                  <a:cubicBezTo>
                    <a:pt x="45" y="141"/>
                    <a:pt x="51" y="138"/>
                    <a:pt x="52" y="137"/>
                  </a:cubicBezTo>
                  <a:cubicBezTo>
                    <a:pt x="54" y="136"/>
                    <a:pt x="56" y="136"/>
                    <a:pt x="56" y="136"/>
                  </a:cubicBezTo>
                  <a:cubicBezTo>
                    <a:pt x="59" y="134"/>
                    <a:pt x="59" y="134"/>
                    <a:pt x="59" y="134"/>
                  </a:cubicBezTo>
                  <a:cubicBezTo>
                    <a:pt x="59" y="134"/>
                    <a:pt x="64" y="132"/>
                    <a:pt x="65" y="131"/>
                  </a:cubicBezTo>
                  <a:cubicBezTo>
                    <a:pt x="65" y="131"/>
                    <a:pt x="65" y="131"/>
                    <a:pt x="65" y="131"/>
                  </a:cubicBezTo>
                  <a:cubicBezTo>
                    <a:pt x="65" y="131"/>
                    <a:pt x="65" y="131"/>
                    <a:pt x="65" y="131"/>
                  </a:cubicBezTo>
                  <a:cubicBezTo>
                    <a:pt x="67" y="150"/>
                    <a:pt x="62" y="140"/>
                    <a:pt x="72" y="147"/>
                  </a:cubicBezTo>
                  <a:cubicBezTo>
                    <a:pt x="73" y="148"/>
                    <a:pt x="72" y="149"/>
                    <a:pt x="73" y="150"/>
                  </a:cubicBezTo>
                  <a:cubicBezTo>
                    <a:pt x="73" y="152"/>
                    <a:pt x="80" y="155"/>
                    <a:pt x="80" y="155"/>
                  </a:cubicBezTo>
                  <a:cubicBezTo>
                    <a:pt x="80" y="155"/>
                    <a:pt x="86" y="155"/>
                    <a:pt x="86" y="156"/>
                  </a:cubicBezTo>
                  <a:cubicBezTo>
                    <a:pt x="87" y="157"/>
                    <a:pt x="93" y="160"/>
                    <a:pt x="93" y="160"/>
                  </a:cubicBezTo>
                  <a:cubicBezTo>
                    <a:pt x="106" y="157"/>
                    <a:pt x="106" y="157"/>
                    <a:pt x="106" y="157"/>
                  </a:cubicBezTo>
                  <a:cubicBezTo>
                    <a:pt x="112" y="163"/>
                    <a:pt x="112" y="163"/>
                    <a:pt x="112" y="163"/>
                  </a:cubicBezTo>
                  <a:cubicBezTo>
                    <a:pt x="119" y="161"/>
                    <a:pt x="119" y="161"/>
                    <a:pt x="119" y="161"/>
                  </a:cubicBezTo>
                  <a:cubicBezTo>
                    <a:pt x="119" y="161"/>
                    <a:pt x="122" y="162"/>
                    <a:pt x="124" y="163"/>
                  </a:cubicBezTo>
                  <a:cubicBezTo>
                    <a:pt x="126" y="164"/>
                    <a:pt x="132" y="163"/>
                    <a:pt x="134" y="162"/>
                  </a:cubicBezTo>
                  <a:cubicBezTo>
                    <a:pt x="136" y="162"/>
                    <a:pt x="141" y="159"/>
                    <a:pt x="143" y="160"/>
                  </a:cubicBezTo>
                  <a:cubicBezTo>
                    <a:pt x="145" y="160"/>
                    <a:pt x="154" y="158"/>
                    <a:pt x="154" y="158"/>
                  </a:cubicBezTo>
                  <a:cubicBezTo>
                    <a:pt x="159" y="154"/>
                    <a:pt x="159" y="154"/>
                    <a:pt x="159" y="154"/>
                  </a:cubicBezTo>
                  <a:cubicBezTo>
                    <a:pt x="169" y="149"/>
                    <a:pt x="169" y="149"/>
                    <a:pt x="169" y="149"/>
                  </a:cubicBezTo>
                  <a:cubicBezTo>
                    <a:pt x="180" y="161"/>
                    <a:pt x="180" y="161"/>
                    <a:pt x="180" y="161"/>
                  </a:cubicBezTo>
                  <a:cubicBezTo>
                    <a:pt x="180" y="161"/>
                    <a:pt x="191" y="159"/>
                    <a:pt x="192" y="159"/>
                  </a:cubicBezTo>
                  <a:cubicBezTo>
                    <a:pt x="194" y="159"/>
                    <a:pt x="202" y="156"/>
                    <a:pt x="202" y="156"/>
                  </a:cubicBezTo>
                  <a:cubicBezTo>
                    <a:pt x="202" y="156"/>
                    <a:pt x="204" y="153"/>
                    <a:pt x="203" y="150"/>
                  </a:cubicBezTo>
                  <a:cubicBezTo>
                    <a:pt x="203" y="148"/>
                    <a:pt x="202" y="146"/>
                    <a:pt x="202" y="146"/>
                  </a:cubicBezTo>
                  <a:cubicBezTo>
                    <a:pt x="202" y="146"/>
                    <a:pt x="200" y="144"/>
                    <a:pt x="203" y="143"/>
                  </a:cubicBezTo>
                  <a:cubicBezTo>
                    <a:pt x="206" y="142"/>
                    <a:pt x="207" y="140"/>
                    <a:pt x="209" y="139"/>
                  </a:cubicBezTo>
                  <a:cubicBezTo>
                    <a:pt x="212" y="137"/>
                    <a:pt x="214" y="134"/>
                    <a:pt x="215" y="133"/>
                  </a:cubicBezTo>
                  <a:cubicBezTo>
                    <a:pt x="216" y="133"/>
                    <a:pt x="218" y="129"/>
                    <a:pt x="219" y="129"/>
                  </a:cubicBezTo>
                  <a:cubicBezTo>
                    <a:pt x="219" y="128"/>
                    <a:pt x="221" y="125"/>
                    <a:pt x="221" y="124"/>
                  </a:cubicBezTo>
                  <a:cubicBezTo>
                    <a:pt x="222" y="124"/>
                    <a:pt x="227" y="119"/>
                    <a:pt x="227" y="119"/>
                  </a:cubicBezTo>
                  <a:cubicBezTo>
                    <a:pt x="229" y="116"/>
                    <a:pt x="229" y="116"/>
                    <a:pt x="229" y="116"/>
                  </a:cubicBezTo>
                  <a:cubicBezTo>
                    <a:pt x="229" y="116"/>
                    <a:pt x="233" y="108"/>
                    <a:pt x="235" y="107"/>
                  </a:cubicBezTo>
                  <a:cubicBezTo>
                    <a:pt x="237" y="107"/>
                    <a:pt x="248" y="98"/>
                    <a:pt x="250" y="99"/>
                  </a:cubicBezTo>
                  <a:cubicBezTo>
                    <a:pt x="252" y="99"/>
                    <a:pt x="259" y="93"/>
                    <a:pt x="261" y="91"/>
                  </a:cubicBezTo>
                  <a:cubicBezTo>
                    <a:pt x="263" y="90"/>
                    <a:pt x="263" y="88"/>
                    <a:pt x="268" y="87"/>
                  </a:cubicBezTo>
                  <a:cubicBezTo>
                    <a:pt x="272" y="87"/>
                    <a:pt x="300" y="83"/>
                    <a:pt x="300" y="83"/>
                  </a:cubicBezTo>
                  <a:cubicBezTo>
                    <a:pt x="316" y="78"/>
                    <a:pt x="316" y="78"/>
                    <a:pt x="316" y="78"/>
                  </a:cubicBezTo>
                  <a:cubicBezTo>
                    <a:pt x="324" y="72"/>
                    <a:pt x="324" y="72"/>
                    <a:pt x="324" y="72"/>
                  </a:cubicBezTo>
                  <a:cubicBezTo>
                    <a:pt x="325" y="69"/>
                    <a:pt x="325" y="69"/>
                    <a:pt x="325" y="69"/>
                  </a:cubicBezTo>
                  <a:cubicBezTo>
                    <a:pt x="334" y="69"/>
                    <a:pt x="334" y="69"/>
                    <a:pt x="334" y="69"/>
                  </a:cubicBezTo>
                  <a:cubicBezTo>
                    <a:pt x="334" y="69"/>
                    <a:pt x="333" y="73"/>
                    <a:pt x="333" y="73"/>
                  </a:cubicBezTo>
                  <a:cubicBezTo>
                    <a:pt x="333" y="74"/>
                    <a:pt x="332" y="75"/>
                    <a:pt x="335" y="76"/>
                  </a:cubicBezTo>
                  <a:cubicBezTo>
                    <a:pt x="338" y="78"/>
                    <a:pt x="341" y="80"/>
                    <a:pt x="342" y="80"/>
                  </a:cubicBezTo>
                  <a:cubicBezTo>
                    <a:pt x="343" y="80"/>
                    <a:pt x="345" y="81"/>
                    <a:pt x="346" y="81"/>
                  </a:cubicBezTo>
                  <a:cubicBezTo>
                    <a:pt x="347" y="82"/>
                    <a:pt x="352" y="83"/>
                    <a:pt x="352" y="83"/>
                  </a:cubicBezTo>
                  <a:cubicBezTo>
                    <a:pt x="352" y="83"/>
                    <a:pt x="358" y="81"/>
                    <a:pt x="358" y="81"/>
                  </a:cubicBezTo>
                  <a:cubicBezTo>
                    <a:pt x="358" y="80"/>
                    <a:pt x="361" y="79"/>
                    <a:pt x="363" y="78"/>
                  </a:cubicBezTo>
                  <a:cubicBezTo>
                    <a:pt x="365" y="77"/>
                    <a:pt x="373" y="75"/>
                    <a:pt x="373" y="75"/>
                  </a:cubicBezTo>
                  <a:cubicBezTo>
                    <a:pt x="373" y="75"/>
                    <a:pt x="375" y="78"/>
                    <a:pt x="376" y="78"/>
                  </a:cubicBezTo>
                  <a:cubicBezTo>
                    <a:pt x="376" y="79"/>
                    <a:pt x="380" y="81"/>
                    <a:pt x="379" y="83"/>
                  </a:cubicBezTo>
                  <a:cubicBezTo>
                    <a:pt x="379" y="84"/>
                    <a:pt x="379" y="87"/>
                    <a:pt x="379" y="87"/>
                  </a:cubicBezTo>
                  <a:cubicBezTo>
                    <a:pt x="385" y="90"/>
                    <a:pt x="385" y="90"/>
                    <a:pt x="385" y="90"/>
                  </a:cubicBezTo>
                  <a:cubicBezTo>
                    <a:pt x="385" y="90"/>
                    <a:pt x="389" y="92"/>
                    <a:pt x="390" y="93"/>
                  </a:cubicBezTo>
                  <a:cubicBezTo>
                    <a:pt x="391" y="93"/>
                    <a:pt x="397" y="94"/>
                    <a:pt x="397" y="94"/>
                  </a:cubicBezTo>
                  <a:cubicBezTo>
                    <a:pt x="398" y="87"/>
                    <a:pt x="398" y="87"/>
                    <a:pt x="398" y="87"/>
                  </a:cubicBezTo>
                  <a:cubicBezTo>
                    <a:pt x="398" y="87"/>
                    <a:pt x="400" y="85"/>
                    <a:pt x="403" y="85"/>
                  </a:cubicBezTo>
                  <a:cubicBezTo>
                    <a:pt x="406" y="85"/>
                    <a:pt x="411" y="85"/>
                    <a:pt x="411" y="85"/>
                  </a:cubicBezTo>
                  <a:cubicBezTo>
                    <a:pt x="411" y="85"/>
                    <a:pt x="415" y="86"/>
                    <a:pt x="415" y="87"/>
                  </a:cubicBezTo>
                  <a:cubicBezTo>
                    <a:pt x="415" y="88"/>
                    <a:pt x="420" y="91"/>
                    <a:pt x="420" y="91"/>
                  </a:cubicBezTo>
                  <a:cubicBezTo>
                    <a:pt x="427" y="89"/>
                    <a:pt x="427" y="89"/>
                    <a:pt x="427" y="89"/>
                  </a:cubicBezTo>
                  <a:cubicBezTo>
                    <a:pt x="430" y="90"/>
                    <a:pt x="430" y="90"/>
                    <a:pt x="430" y="90"/>
                  </a:cubicBezTo>
                  <a:cubicBezTo>
                    <a:pt x="439" y="91"/>
                    <a:pt x="439" y="91"/>
                    <a:pt x="439" y="91"/>
                  </a:cubicBezTo>
                  <a:cubicBezTo>
                    <a:pt x="439" y="91"/>
                    <a:pt x="441" y="91"/>
                    <a:pt x="441" y="90"/>
                  </a:cubicBezTo>
                  <a:cubicBezTo>
                    <a:pt x="442" y="89"/>
                    <a:pt x="442" y="86"/>
                    <a:pt x="442" y="86"/>
                  </a:cubicBezTo>
                  <a:cubicBezTo>
                    <a:pt x="442" y="86"/>
                    <a:pt x="441" y="86"/>
                    <a:pt x="444" y="85"/>
                  </a:cubicBezTo>
                  <a:cubicBezTo>
                    <a:pt x="447" y="85"/>
                    <a:pt x="446" y="84"/>
                    <a:pt x="447" y="85"/>
                  </a:cubicBezTo>
                  <a:cubicBezTo>
                    <a:pt x="448" y="86"/>
                    <a:pt x="452" y="86"/>
                    <a:pt x="454" y="87"/>
                  </a:cubicBezTo>
                  <a:cubicBezTo>
                    <a:pt x="455" y="87"/>
                    <a:pt x="459" y="88"/>
                    <a:pt x="460" y="88"/>
                  </a:cubicBezTo>
                  <a:cubicBezTo>
                    <a:pt x="461" y="88"/>
                    <a:pt x="471" y="87"/>
                    <a:pt x="471" y="87"/>
                  </a:cubicBezTo>
                  <a:cubicBezTo>
                    <a:pt x="471" y="87"/>
                    <a:pt x="469" y="88"/>
                    <a:pt x="473" y="86"/>
                  </a:cubicBezTo>
                  <a:cubicBezTo>
                    <a:pt x="477" y="84"/>
                    <a:pt x="482" y="81"/>
                    <a:pt x="482" y="81"/>
                  </a:cubicBezTo>
                  <a:cubicBezTo>
                    <a:pt x="482" y="81"/>
                    <a:pt x="482" y="81"/>
                    <a:pt x="485" y="80"/>
                  </a:cubicBezTo>
                  <a:cubicBezTo>
                    <a:pt x="488" y="79"/>
                    <a:pt x="488" y="75"/>
                    <a:pt x="488" y="75"/>
                  </a:cubicBezTo>
                  <a:cubicBezTo>
                    <a:pt x="488" y="75"/>
                    <a:pt x="488" y="75"/>
                    <a:pt x="490" y="75"/>
                  </a:cubicBezTo>
                  <a:cubicBezTo>
                    <a:pt x="491" y="74"/>
                    <a:pt x="497" y="73"/>
                    <a:pt x="497" y="73"/>
                  </a:cubicBezTo>
                  <a:cubicBezTo>
                    <a:pt x="497" y="73"/>
                    <a:pt x="498" y="71"/>
                    <a:pt x="499" y="70"/>
                  </a:cubicBezTo>
                  <a:cubicBezTo>
                    <a:pt x="500" y="70"/>
                    <a:pt x="502" y="68"/>
                    <a:pt x="502" y="68"/>
                  </a:cubicBezTo>
                  <a:cubicBezTo>
                    <a:pt x="503" y="68"/>
                    <a:pt x="503" y="68"/>
                    <a:pt x="503" y="68"/>
                  </a:cubicBezTo>
                  <a:cubicBezTo>
                    <a:pt x="507" y="67"/>
                    <a:pt x="507" y="67"/>
                    <a:pt x="507" y="67"/>
                  </a:cubicBezTo>
                  <a:cubicBezTo>
                    <a:pt x="508" y="65"/>
                    <a:pt x="508" y="65"/>
                    <a:pt x="508" y="65"/>
                  </a:cubicBezTo>
                  <a:cubicBezTo>
                    <a:pt x="516" y="67"/>
                    <a:pt x="516" y="67"/>
                    <a:pt x="516" y="67"/>
                  </a:cubicBezTo>
                  <a:cubicBezTo>
                    <a:pt x="516" y="67"/>
                    <a:pt x="523" y="68"/>
                    <a:pt x="524" y="67"/>
                  </a:cubicBezTo>
                  <a:cubicBezTo>
                    <a:pt x="526" y="67"/>
                    <a:pt x="529" y="62"/>
                    <a:pt x="531" y="63"/>
                  </a:cubicBezTo>
                  <a:cubicBezTo>
                    <a:pt x="532" y="63"/>
                    <a:pt x="534" y="65"/>
                    <a:pt x="535" y="64"/>
                  </a:cubicBezTo>
                  <a:cubicBezTo>
                    <a:pt x="536" y="64"/>
                    <a:pt x="537" y="66"/>
                    <a:pt x="540" y="64"/>
                  </a:cubicBezTo>
                  <a:cubicBezTo>
                    <a:pt x="544" y="61"/>
                    <a:pt x="547" y="57"/>
                    <a:pt x="547" y="57"/>
                  </a:cubicBezTo>
                  <a:cubicBezTo>
                    <a:pt x="547" y="57"/>
                    <a:pt x="546" y="55"/>
                    <a:pt x="549" y="54"/>
                  </a:cubicBezTo>
                  <a:cubicBezTo>
                    <a:pt x="552" y="52"/>
                    <a:pt x="552" y="51"/>
                    <a:pt x="554" y="51"/>
                  </a:cubicBezTo>
                  <a:cubicBezTo>
                    <a:pt x="556" y="50"/>
                    <a:pt x="556" y="51"/>
                    <a:pt x="557" y="49"/>
                  </a:cubicBezTo>
                  <a:cubicBezTo>
                    <a:pt x="557" y="47"/>
                    <a:pt x="557" y="45"/>
                    <a:pt x="558" y="44"/>
                  </a:cubicBezTo>
                  <a:cubicBezTo>
                    <a:pt x="559" y="44"/>
                    <a:pt x="560" y="42"/>
                    <a:pt x="562" y="42"/>
                  </a:cubicBezTo>
                  <a:cubicBezTo>
                    <a:pt x="563" y="41"/>
                    <a:pt x="565" y="40"/>
                    <a:pt x="565" y="38"/>
                  </a:cubicBezTo>
                  <a:cubicBezTo>
                    <a:pt x="566" y="36"/>
                    <a:pt x="564" y="37"/>
                    <a:pt x="566" y="36"/>
                  </a:cubicBezTo>
                  <a:cubicBezTo>
                    <a:pt x="568" y="34"/>
                    <a:pt x="569" y="33"/>
                    <a:pt x="571" y="31"/>
                  </a:cubicBezTo>
                  <a:cubicBezTo>
                    <a:pt x="573" y="30"/>
                    <a:pt x="574" y="29"/>
                    <a:pt x="575" y="27"/>
                  </a:cubicBezTo>
                  <a:cubicBezTo>
                    <a:pt x="575" y="25"/>
                    <a:pt x="575" y="24"/>
                    <a:pt x="576" y="21"/>
                  </a:cubicBezTo>
                  <a:cubicBezTo>
                    <a:pt x="578" y="18"/>
                    <a:pt x="576" y="16"/>
                    <a:pt x="579" y="16"/>
                  </a:cubicBezTo>
                  <a:cubicBezTo>
                    <a:pt x="580" y="16"/>
                    <a:pt x="580" y="16"/>
                    <a:pt x="581" y="16"/>
                  </a:cubicBezTo>
                  <a:cubicBezTo>
                    <a:pt x="581" y="18"/>
                    <a:pt x="583" y="19"/>
                    <a:pt x="585" y="20"/>
                  </a:cubicBezTo>
                  <a:cubicBezTo>
                    <a:pt x="588" y="21"/>
                    <a:pt x="596" y="17"/>
                    <a:pt x="596" y="17"/>
                  </a:cubicBezTo>
                  <a:cubicBezTo>
                    <a:pt x="601" y="15"/>
                    <a:pt x="601" y="15"/>
                    <a:pt x="601" y="15"/>
                  </a:cubicBezTo>
                  <a:cubicBezTo>
                    <a:pt x="606" y="14"/>
                    <a:pt x="606" y="14"/>
                    <a:pt x="606" y="14"/>
                  </a:cubicBezTo>
                  <a:cubicBezTo>
                    <a:pt x="606" y="14"/>
                    <a:pt x="618" y="13"/>
                    <a:pt x="620" y="12"/>
                  </a:cubicBezTo>
                  <a:cubicBezTo>
                    <a:pt x="623" y="10"/>
                    <a:pt x="623" y="8"/>
                    <a:pt x="623" y="8"/>
                  </a:cubicBezTo>
                  <a:cubicBezTo>
                    <a:pt x="622" y="5"/>
                    <a:pt x="622" y="5"/>
                    <a:pt x="622" y="5"/>
                  </a:cubicBezTo>
                  <a:cubicBezTo>
                    <a:pt x="622" y="5"/>
                    <a:pt x="628" y="2"/>
                    <a:pt x="631" y="1"/>
                  </a:cubicBezTo>
                  <a:cubicBezTo>
                    <a:pt x="633" y="0"/>
                    <a:pt x="635" y="2"/>
                    <a:pt x="635" y="2"/>
                  </a:cubicBezTo>
                  <a:cubicBezTo>
                    <a:pt x="638" y="5"/>
                    <a:pt x="638" y="5"/>
                    <a:pt x="638" y="5"/>
                  </a:cubicBezTo>
                  <a:cubicBezTo>
                    <a:pt x="642" y="9"/>
                    <a:pt x="642" y="9"/>
                    <a:pt x="642" y="9"/>
                  </a:cubicBezTo>
                  <a:cubicBezTo>
                    <a:pt x="647" y="10"/>
                    <a:pt x="647" y="10"/>
                    <a:pt x="647" y="10"/>
                  </a:cubicBezTo>
                  <a:cubicBezTo>
                    <a:pt x="647" y="10"/>
                    <a:pt x="650" y="13"/>
                    <a:pt x="651" y="14"/>
                  </a:cubicBezTo>
                  <a:cubicBezTo>
                    <a:pt x="651" y="16"/>
                    <a:pt x="651" y="16"/>
                    <a:pt x="651" y="16"/>
                  </a:cubicBezTo>
                  <a:cubicBezTo>
                    <a:pt x="657" y="16"/>
                    <a:pt x="657" y="16"/>
                    <a:pt x="657" y="16"/>
                  </a:cubicBezTo>
                  <a:cubicBezTo>
                    <a:pt x="662" y="14"/>
                    <a:pt x="662" y="14"/>
                    <a:pt x="662" y="14"/>
                  </a:cubicBezTo>
                  <a:cubicBezTo>
                    <a:pt x="667" y="17"/>
                    <a:pt x="667" y="17"/>
                    <a:pt x="667" y="17"/>
                  </a:cubicBezTo>
                  <a:cubicBezTo>
                    <a:pt x="671" y="16"/>
                    <a:pt x="671" y="16"/>
                    <a:pt x="671" y="16"/>
                  </a:cubicBezTo>
                  <a:cubicBezTo>
                    <a:pt x="672" y="16"/>
                    <a:pt x="672" y="17"/>
                    <a:pt x="673" y="17"/>
                  </a:cubicBezTo>
                  <a:cubicBezTo>
                    <a:pt x="673" y="18"/>
                    <a:pt x="673" y="19"/>
                    <a:pt x="673" y="20"/>
                  </a:cubicBezTo>
                  <a:cubicBezTo>
                    <a:pt x="674" y="22"/>
                    <a:pt x="675" y="22"/>
                    <a:pt x="675" y="22"/>
                  </a:cubicBezTo>
                  <a:cubicBezTo>
                    <a:pt x="677" y="25"/>
                    <a:pt x="677" y="25"/>
                    <a:pt x="677" y="25"/>
                  </a:cubicBezTo>
                  <a:cubicBezTo>
                    <a:pt x="678" y="28"/>
                    <a:pt x="678" y="28"/>
                    <a:pt x="678" y="28"/>
                  </a:cubicBezTo>
                  <a:cubicBezTo>
                    <a:pt x="677" y="33"/>
                    <a:pt x="677" y="33"/>
                    <a:pt x="677" y="33"/>
                  </a:cubicBezTo>
                  <a:cubicBezTo>
                    <a:pt x="677" y="33"/>
                    <a:pt x="675" y="38"/>
                    <a:pt x="674" y="40"/>
                  </a:cubicBezTo>
                  <a:cubicBezTo>
                    <a:pt x="673" y="42"/>
                    <a:pt x="676" y="44"/>
                    <a:pt x="676" y="44"/>
                  </a:cubicBezTo>
                  <a:cubicBezTo>
                    <a:pt x="677" y="46"/>
                    <a:pt x="677" y="46"/>
                    <a:pt x="677" y="46"/>
                  </a:cubicBezTo>
                  <a:cubicBezTo>
                    <a:pt x="677" y="46"/>
                    <a:pt x="678" y="49"/>
                    <a:pt x="679" y="50"/>
                  </a:cubicBezTo>
                  <a:cubicBezTo>
                    <a:pt x="679" y="51"/>
                    <a:pt x="679" y="51"/>
                    <a:pt x="679" y="51"/>
                  </a:cubicBezTo>
                  <a:cubicBezTo>
                    <a:pt x="679" y="51"/>
                    <a:pt x="682" y="53"/>
                    <a:pt x="683" y="54"/>
                  </a:cubicBezTo>
                  <a:cubicBezTo>
                    <a:pt x="684" y="54"/>
                    <a:pt x="684" y="55"/>
                    <a:pt x="685" y="56"/>
                  </a:cubicBezTo>
                  <a:cubicBezTo>
                    <a:pt x="686" y="57"/>
                    <a:pt x="685" y="59"/>
                    <a:pt x="685" y="59"/>
                  </a:cubicBezTo>
                  <a:cubicBezTo>
                    <a:pt x="682" y="62"/>
                    <a:pt x="682" y="62"/>
                    <a:pt x="682" y="62"/>
                  </a:cubicBezTo>
                  <a:cubicBezTo>
                    <a:pt x="682" y="62"/>
                    <a:pt x="687" y="62"/>
                    <a:pt x="689" y="62"/>
                  </a:cubicBezTo>
                  <a:cubicBezTo>
                    <a:pt x="691" y="62"/>
                    <a:pt x="691" y="62"/>
                    <a:pt x="692" y="62"/>
                  </a:cubicBezTo>
                  <a:cubicBezTo>
                    <a:pt x="693" y="62"/>
                    <a:pt x="697" y="63"/>
                    <a:pt x="697" y="63"/>
                  </a:cubicBezTo>
                  <a:cubicBezTo>
                    <a:pt x="697" y="63"/>
                    <a:pt x="699" y="62"/>
                    <a:pt x="700" y="62"/>
                  </a:cubicBezTo>
                  <a:cubicBezTo>
                    <a:pt x="702" y="61"/>
                    <a:pt x="704" y="61"/>
                    <a:pt x="704" y="61"/>
                  </a:cubicBezTo>
                  <a:cubicBezTo>
                    <a:pt x="708" y="58"/>
                    <a:pt x="708" y="58"/>
                    <a:pt x="708" y="58"/>
                  </a:cubicBezTo>
                  <a:cubicBezTo>
                    <a:pt x="708" y="58"/>
                    <a:pt x="713" y="59"/>
                    <a:pt x="715" y="59"/>
                  </a:cubicBezTo>
                  <a:cubicBezTo>
                    <a:pt x="716" y="59"/>
                    <a:pt x="719" y="59"/>
                    <a:pt x="720" y="58"/>
                  </a:cubicBezTo>
                  <a:cubicBezTo>
                    <a:pt x="721" y="58"/>
                    <a:pt x="725" y="60"/>
                    <a:pt x="725" y="60"/>
                  </a:cubicBezTo>
                  <a:cubicBezTo>
                    <a:pt x="725" y="60"/>
                    <a:pt x="727" y="62"/>
                    <a:pt x="728" y="63"/>
                  </a:cubicBezTo>
                  <a:cubicBezTo>
                    <a:pt x="727" y="66"/>
                    <a:pt x="726" y="68"/>
                    <a:pt x="726" y="69"/>
                  </a:cubicBezTo>
                  <a:cubicBezTo>
                    <a:pt x="727" y="70"/>
                    <a:pt x="730" y="72"/>
                    <a:pt x="731" y="74"/>
                  </a:cubicBezTo>
                  <a:cubicBezTo>
                    <a:pt x="731" y="75"/>
                    <a:pt x="727" y="80"/>
                    <a:pt x="727" y="80"/>
                  </a:cubicBezTo>
                  <a:close/>
                  <a:moveTo>
                    <a:pt x="0" y="164"/>
                  </a:moveTo>
                  <a:cubicBezTo>
                    <a:pt x="0" y="164"/>
                    <a:pt x="0" y="164"/>
                    <a:pt x="0" y="164"/>
                  </a:cubicBezTo>
                  <a:cubicBezTo>
                    <a:pt x="0" y="164"/>
                    <a:pt x="0" y="164"/>
                    <a:pt x="0" y="164"/>
                  </a:cubicBezTo>
                  <a:cubicBezTo>
                    <a:pt x="0" y="164"/>
                    <a:pt x="0" y="164"/>
                    <a:pt x="0" y="164"/>
                  </a:cubicBezTo>
                  <a:cubicBezTo>
                    <a:pt x="0" y="164"/>
                    <a:pt x="0" y="164"/>
                    <a:pt x="0" y="164"/>
                  </a:cubicBezTo>
                  <a:cubicBezTo>
                    <a:pt x="0" y="164"/>
                    <a:pt x="0" y="164"/>
                    <a:pt x="0" y="16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75" name="Freeform 223"/>
            <p:cNvSpPr>
              <a:spLocks noEditPoints="1"/>
            </p:cNvSpPr>
            <p:nvPr/>
          </p:nvSpPr>
          <p:spPr bwMode="auto">
            <a:xfrm>
              <a:off x="5477832" y="363798"/>
              <a:ext cx="722326" cy="1278502"/>
            </a:xfrm>
            <a:custGeom>
              <a:avLst/>
              <a:gdLst>
                <a:gd name="T0" fmla="*/ 7 w 317"/>
                <a:gd name="T1" fmla="*/ 80 h 578"/>
                <a:gd name="T2" fmla="*/ 20 w 317"/>
                <a:gd name="T3" fmla="*/ 69 h 578"/>
                <a:gd name="T4" fmla="*/ 69 w 317"/>
                <a:gd name="T5" fmla="*/ 84 h 578"/>
                <a:gd name="T6" fmla="*/ 91 w 317"/>
                <a:gd name="T7" fmla="*/ 90 h 578"/>
                <a:gd name="T8" fmla="*/ 100 w 317"/>
                <a:gd name="T9" fmla="*/ 68 h 578"/>
                <a:gd name="T10" fmla="*/ 102 w 317"/>
                <a:gd name="T11" fmla="*/ 13 h 578"/>
                <a:gd name="T12" fmla="*/ 154 w 317"/>
                <a:gd name="T13" fmla="*/ 12 h 578"/>
                <a:gd name="T14" fmla="*/ 158 w 317"/>
                <a:gd name="T15" fmla="*/ 43 h 578"/>
                <a:gd name="T16" fmla="*/ 157 w 317"/>
                <a:gd name="T17" fmla="*/ 78 h 578"/>
                <a:gd name="T18" fmla="*/ 203 w 317"/>
                <a:gd name="T19" fmla="*/ 116 h 578"/>
                <a:gd name="T20" fmla="*/ 216 w 317"/>
                <a:gd name="T21" fmla="*/ 184 h 578"/>
                <a:gd name="T22" fmla="*/ 233 w 317"/>
                <a:gd name="T23" fmla="*/ 227 h 578"/>
                <a:gd name="T24" fmla="*/ 248 w 317"/>
                <a:gd name="T25" fmla="*/ 263 h 578"/>
                <a:gd name="T26" fmla="*/ 270 w 317"/>
                <a:gd name="T27" fmla="*/ 292 h 578"/>
                <a:gd name="T28" fmla="*/ 295 w 317"/>
                <a:gd name="T29" fmla="*/ 333 h 578"/>
                <a:gd name="T30" fmla="*/ 303 w 317"/>
                <a:gd name="T31" fmla="*/ 407 h 578"/>
                <a:gd name="T32" fmla="*/ 266 w 317"/>
                <a:gd name="T33" fmla="*/ 493 h 578"/>
                <a:gd name="T34" fmla="*/ 242 w 317"/>
                <a:gd name="T35" fmla="*/ 508 h 578"/>
                <a:gd name="T36" fmla="*/ 224 w 317"/>
                <a:gd name="T37" fmla="*/ 519 h 578"/>
                <a:gd name="T38" fmla="*/ 210 w 317"/>
                <a:gd name="T39" fmla="*/ 527 h 578"/>
                <a:gd name="T40" fmla="*/ 191 w 317"/>
                <a:gd name="T41" fmla="*/ 544 h 578"/>
                <a:gd name="T42" fmla="*/ 173 w 317"/>
                <a:gd name="T43" fmla="*/ 551 h 578"/>
                <a:gd name="T44" fmla="*/ 155 w 317"/>
                <a:gd name="T45" fmla="*/ 561 h 578"/>
                <a:gd name="T46" fmla="*/ 147 w 317"/>
                <a:gd name="T47" fmla="*/ 567 h 578"/>
                <a:gd name="T48" fmla="*/ 143 w 317"/>
                <a:gd name="T49" fmla="*/ 560 h 578"/>
                <a:gd name="T50" fmla="*/ 132 w 317"/>
                <a:gd name="T51" fmla="*/ 561 h 578"/>
                <a:gd name="T52" fmla="*/ 126 w 317"/>
                <a:gd name="T53" fmla="*/ 559 h 578"/>
                <a:gd name="T54" fmla="*/ 120 w 317"/>
                <a:gd name="T55" fmla="*/ 552 h 578"/>
                <a:gd name="T56" fmla="*/ 118 w 317"/>
                <a:gd name="T57" fmla="*/ 542 h 578"/>
                <a:gd name="T58" fmla="*/ 110 w 317"/>
                <a:gd name="T59" fmla="*/ 541 h 578"/>
                <a:gd name="T60" fmla="*/ 98 w 317"/>
                <a:gd name="T61" fmla="*/ 540 h 578"/>
                <a:gd name="T62" fmla="*/ 94 w 317"/>
                <a:gd name="T63" fmla="*/ 529 h 578"/>
                <a:gd name="T64" fmla="*/ 87 w 317"/>
                <a:gd name="T65" fmla="*/ 521 h 578"/>
                <a:gd name="T66" fmla="*/ 89 w 317"/>
                <a:gd name="T67" fmla="*/ 502 h 578"/>
                <a:gd name="T68" fmla="*/ 89 w 317"/>
                <a:gd name="T69" fmla="*/ 485 h 578"/>
                <a:gd name="T70" fmla="*/ 81 w 317"/>
                <a:gd name="T71" fmla="*/ 459 h 578"/>
                <a:gd name="T72" fmla="*/ 72 w 317"/>
                <a:gd name="T73" fmla="*/ 430 h 578"/>
                <a:gd name="T74" fmla="*/ 75 w 317"/>
                <a:gd name="T75" fmla="*/ 399 h 578"/>
                <a:gd name="T76" fmla="*/ 73 w 317"/>
                <a:gd name="T77" fmla="*/ 393 h 578"/>
                <a:gd name="T78" fmla="*/ 89 w 317"/>
                <a:gd name="T79" fmla="*/ 386 h 578"/>
                <a:gd name="T80" fmla="*/ 95 w 317"/>
                <a:gd name="T81" fmla="*/ 365 h 578"/>
                <a:gd name="T82" fmla="*/ 106 w 317"/>
                <a:gd name="T83" fmla="*/ 351 h 578"/>
                <a:gd name="T84" fmla="*/ 126 w 317"/>
                <a:gd name="T85" fmla="*/ 306 h 578"/>
                <a:gd name="T86" fmla="*/ 143 w 317"/>
                <a:gd name="T87" fmla="*/ 280 h 578"/>
                <a:gd name="T88" fmla="*/ 123 w 317"/>
                <a:gd name="T89" fmla="*/ 248 h 578"/>
                <a:gd name="T90" fmla="*/ 91 w 317"/>
                <a:gd name="T91" fmla="*/ 217 h 578"/>
                <a:gd name="T92" fmla="*/ 80 w 317"/>
                <a:gd name="T93" fmla="*/ 167 h 578"/>
                <a:gd name="T94" fmla="*/ 73 w 317"/>
                <a:gd name="T95" fmla="*/ 132 h 578"/>
                <a:gd name="T96" fmla="*/ 35 w 317"/>
                <a:gd name="T97" fmla="*/ 109 h 578"/>
                <a:gd name="T98" fmla="*/ 142 w 317"/>
                <a:gd name="T99" fmla="*/ 570 h 578"/>
                <a:gd name="T100" fmla="*/ 129 w 317"/>
                <a:gd name="T101" fmla="*/ 570 h 578"/>
                <a:gd name="T102" fmla="*/ 104 w 317"/>
                <a:gd name="T103" fmla="*/ 557 h 578"/>
                <a:gd name="T104" fmla="*/ 114 w 317"/>
                <a:gd name="T105" fmla="*/ 553 h 578"/>
                <a:gd name="T106" fmla="*/ 97 w 317"/>
                <a:gd name="T107" fmla="*/ 556 h 578"/>
                <a:gd name="T108" fmla="*/ 92 w 317"/>
                <a:gd name="T109" fmla="*/ 544 h 578"/>
                <a:gd name="T110" fmla="*/ 83 w 317"/>
                <a:gd name="T111" fmla="*/ 558 h 578"/>
                <a:gd name="T112" fmla="*/ 80 w 317"/>
                <a:gd name="T113" fmla="*/ 563 h 578"/>
                <a:gd name="T114" fmla="*/ 79 w 317"/>
                <a:gd name="T115" fmla="*/ 570 h 578"/>
                <a:gd name="T116" fmla="*/ 48 w 317"/>
                <a:gd name="T117" fmla="*/ 577 h 578"/>
                <a:gd name="T118" fmla="*/ 53 w 317"/>
                <a:gd name="T119" fmla="*/ 558 h 578"/>
                <a:gd name="T120" fmla="*/ 65 w 317"/>
                <a:gd name="T121" fmla="*/ 573 h 578"/>
                <a:gd name="T122" fmla="*/ 68 w 317"/>
                <a:gd name="T123" fmla="*/ 561 h 578"/>
                <a:gd name="T124" fmla="*/ 57 w 317"/>
                <a:gd name="T125" fmla="*/ 553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7" h="578">
                  <a:moveTo>
                    <a:pt x="20" y="100"/>
                  </a:moveTo>
                  <a:cubicBezTo>
                    <a:pt x="17" y="95"/>
                    <a:pt x="17" y="95"/>
                    <a:pt x="17" y="95"/>
                  </a:cubicBezTo>
                  <a:cubicBezTo>
                    <a:pt x="13" y="93"/>
                    <a:pt x="13" y="93"/>
                    <a:pt x="13" y="93"/>
                  </a:cubicBezTo>
                  <a:cubicBezTo>
                    <a:pt x="8" y="91"/>
                    <a:pt x="8" y="91"/>
                    <a:pt x="8" y="91"/>
                  </a:cubicBezTo>
                  <a:cubicBezTo>
                    <a:pt x="8" y="87"/>
                    <a:pt x="8" y="87"/>
                    <a:pt x="8" y="87"/>
                  </a:cubicBezTo>
                  <a:cubicBezTo>
                    <a:pt x="1" y="83"/>
                    <a:pt x="1" y="83"/>
                    <a:pt x="1" y="83"/>
                  </a:cubicBezTo>
                  <a:cubicBezTo>
                    <a:pt x="1" y="83"/>
                    <a:pt x="0" y="81"/>
                    <a:pt x="1" y="81"/>
                  </a:cubicBezTo>
                  <a:cubicBezTo>
                    <a:pt x="2" y="80"/>
                    <a:pt x="6" y="80"/>
                    <a:pt x="7" y="80"/>
                  </a:cubicBezTo>
                  <a:cubicBezTo>
                    <a:pt x="7" y="79"/>
                    <a:pt x="7" y="79"/>
                    <a:pt x="7" y="79"/>
                  </a:cubicBezTo>
                  <a:cubicBezTo>
                    <a:pt x="8" y="79"/>
                    <a:pt x="8" y="79"/>
                    <a:pt x="8" y="79"/>
                  </a:cubicBezTo>
                  <a:cubicBezTo>
                    <a:pt x="9" y="79"/>
                    <a:pt x="9" y="78"/>
                    <a:pt x="9" y="78"/>
                  </a:cubicBezTo>
                  <a:cubicBezTo>
                    <a:pt x="9" y="78"/>
                    <a:pt x="6" y="72"/>
                    <a:pt x="8" y="69"/>
                  </a:cubicBezTo>
                  <a:cubicBezTo>
                    <a:pt x="8" y="68"/>
                    <a:pt x="8" y="68"/>
                    <a:pt x="8" y="68"/>
                  </a:cubicBezTo>
                  <a:cubicBezTo>
                    <a:pt x="8" y="68"/>
                    <a:pt x="8" y="68"/>
                    <a:pt x="8" y="68"/>
                  </a:cubicBezTo>
                  <a:cubicBezTo>
                    <a:pt x="10" y="66"/>
                    <a:pt x="14" y="66"/>
                    <a:pt x="16" y="68"/>
                  </a:cubicBezTo>
                  <a:cubicBezTo>
                    <a:pt x="20" y="69"/>
                    <a:pt x="20" y="69"/>
                    <a:pt x="20" y="69"/>
                  </a:cubicBezTo>
                  <a:cubicBezTo>
                    <a:pt x="27" y="77"/>
                    <a:pt x="27" y="77"/>
                    <a:pt x="27" y="77"/>
                  </a:cubicBezTo>
                  <a:cubicBezTo>
                    <a:pt x="33" y="84"/>
                    <a:pt x="33" y="84"/>
                    <a:pt x="33" y="84"/>
                  </a:cubicBezTo>
                  <a:cubicBezTo>
                    <a:pt x="33" y="84"/>
                    <a:pt x="42" y="91"/>
                    <a:pt x="44" y="92"/>
                  </a:cubicBezTo>
                  <a:cubicBezTo>
                    <a:pt x="46" y="93"/>
                    <a:pt x="57" y="95"/>
                    <a:pt x="58" y="96"/>
                  </a:cubicBezTo>
                  <a:cubicBezTo>
                    <a:pt x="61" y="92"/>
                    <a:pt x="61" y="92"/>
                    <a:pt x="61" y="92"/>
                  </a:cubicBezTo>
                  <a:cubicBezTo>
                    <a:pt x="65" y="89"/>
                    <a:pt x="65" y="89"/>
                    <a:pt x="65" y="89"/>
                  </a:cubicBezTo>
                  <a:cubicBezTo>
                    <a:pt x="64" y="87"/>
                    <a:pt x="64" y="87"/>
                    <a:pt x="64" y="87"/>
                  </a:cubicBezTo>
                  <a:cubicBezTo>
                    <a:pt x="69" y="84"/>
                    <a:pt x="69" y="84"/>
                    <a:pt x="69" y="84"/>
                  </a:cubicBezTo>
                  <a:cubicBezTo>
                    <a:pt x="73" y="87"/>
                    <a:pt x="73" y="87"/>
                    <a:pt x="73" y="87"/>
                  </a:cubicBezTo>
                  <a:cubicBezTo>
                    <a:pt x="83" y="89"/>
                    <a:pt x="83" y="89"/>
                    <a:pt x="83" y="89"/>
                  </a:cubicBezTo>
                  <a:cubicBezTo>
                    <a:pt x="87" y="92"/>
                    <a:pt x="87" y="92"/>
                    <a:pt x="87" y="92"/>
                  </a:cubicBezTo>
                  <a:cubicBezTo>
                    <a:pt x="87" y="92"/>
                    <a:pt x="88" y="92"/>
                    <a:pt x="89" y="91"/>
                  </a:cubicBezTo>
                  <a:cubicBezTo>
                    <a:pt x="89" y="91"/>
                    <a:pt x="89" y="91"/>
                    <a:pt x="89" y="91"/>
                  </a:cubicBezTo>
                  <a:cubicBezTo>
                    <a:pt x="90" y="91"/>
                    <a:pt x="90" y="91"/>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89"/>
                    <a:pt x="91" y="89"/>
                    <a:pt x="91" y="89"/>
                  </a:cubicBezTo>
                  <a:cubicBezTo>
                    <a:pt x="91" y="88"/>
                    <a:pt x="91" y="82"/>
                    <a:pt x="91" y="82"/>
                  </a:cubicBezTo>
                  <a:cubicBezTo>
                    <a:pt x="91" y="82"/>
                    <a:pt x="88" y="80"/>
                    <a:pt x="91" y="78"/>
                  </a:cubicBezTo>
                  <a:cubicBezTo>
                    <a:pt x="94" y="75"/>
                    <a:pt x="98" y="72"/>
                    <a:pt x="98" y="72"/>
                  </a:cubicBezTo>
                  <a:cubicBezTo>
                    <a:pt x="98" y="72"/>
                    <a:pt x="100" y="71"/>
                    <a:pt x="100" y="68"/>
                  </a:cubicBezTo>
                  <a:cubicBezTo>
                    <a:pt x="100" y="65"/>
                    <a:pt x="98" y="57"/>
                    <a:pt x="98" y="57"/>
                  </a:cubicBezTo>
                  <a:cubicBezTo>
                    <a:pt x="98" y="57"/>
                    <a:pt x="96" y="52"/>
                    <a:pt x="96" y="50"/>
                  </a:cubicBezTo>
                  <a:cubicBezTo>
                    <a:pt x="98" y="38"/>
                    <a:pt x="93" y="29"/>
                    <a:pt x="96" y="28"/>
                  </a:cubicBezTo>
                  <a:cubicBezTo>
                    <a:pt x="96" y="28"/>
                    <a:pt x="96" y="28"/>
                    <a:pt x="96" y="28"/>
                  </a:cubicBezTo>
                  <a:cubicBezTo>
                    <a:pt x="98" y="27"/>
                    <a:pt x="98" y="27"/>
                    <a:pt x="98" y="27"/>
                  </a:cubicBezTo>
                  <a:cubicBezTo>
                    <a:pt x="101" y="25"/>
                    <a:pt x="101" y="25"/>
                    <a:pt x="101" y="25"/>
                  </a:cubicBezTo>
                  <a:cubicBezTo>
                    <a:pt x="101" y="25"/>
                    <a:pt x="101" y="24"/>
                    <a:pt x="101" y="24"/>
                  </a:cubicBezTo>
                  <a:cubicBezTo>
                    <a:pt x="101" y="19"/>
                    <a:pt x="95" y="14"/>
                    <a:pt x="102" y="13"/>
                  </a:cubicBezTo>
                  <a:cubicBezTo>
                    <a:pt x="105" y="11"/>
                    <a:pt x="105" y="11"/>
                    <a:pt x="105" y="11"/>
                  </a:cubicBezTo>
                  <a:cubicBezTo>
                    <a:pt x="114" y="11"/>
                    <a:pt x="114" y="11"/>
                    <a:pt x="114" y="11"/>
                  </a:cubicBezTo>
                  <a:cubicBezTo>
                    <a:pt x="116" y="5"/>
                    <a:pt x="116" y="5"/>
                    <a:pt x="116" y="5"/>
                  </a:cubicBezTo>
                  <a:cubicBezTo>
                    <a:pt x="120" y="1"/>
                    <a:pt x="120" y="1"/>
                    <a:pt x="120" y="1"/>
                  </a:cubicBezTo>
                  <a:cubicBezTo>
                    <a:pt x="123" y="1"/>
                    <a:pt x="127" y="0"/>
                    <a:pt x="129" y="1"/>
                  </a:cubicBezTo>
                  <a:cubicBezTo>
                    <a:pt x="131" y="4"/>
                    <a:pt x="131" y="6"/>
                    <a:pt x="135" y="7"/>
                  </a:cubicBezTo>
                  <a:cubicBezTo>
                    <a:pt x="147" y="11"/>
                    <a:pt x="147" y="11"/>
                    <a:pt x="147" y="11"/>
                  </a:cubicBezTo>
                  <a:cubicBezTo>
                    <a:pt x="154" y="12"/>
                    <a:pt x="154" y="12"/>
                    <a:pt x="154" y="12"/>
                  </a:cubicBezTo>
                  <a:cubicBezTo>
                    <a:pt x="156" y="14"/>
                    <a:pt x="156" y="14"/>
                    <a:pt x="156" y="14"/>
                  </a:cubicBezTo>
                  <a:cubicBezTo>
                    <a:pt x="156" y="14"/>
                    <a:pt x="156" y="14"/>
                    <a:pt x="156" y="14"/>
                  </a:cubicBezTo>
                  <a:cubicBezTo>
                    <a:pt x="156" y="16"/>
                    <a:pt x="156" y="18"/>
                    <a:pt x="157" y="19"/>
                  </a:cubicBezTo>
                  <a:cubicBezTo>
                    <a:pt x="157" y="21"/>
                    <a:pt x="158" y="24"/>
                    <a:pt x="158" y="24"/>
                  </a:cubicBezTo>
                  <a:cubicBezTo>
                    <a:pt x="158" y="24"/>
                    <a:pt x="157" y="27"/>
                    <a:pt x="157" y="29"/>
                  </a:cubicBezTo>
                  <a:cubicBezTo>
                    <a:pt x="156" y="30"/>
                    <a:pt x="156" y="33"/>
                    <a:pt x="156" y="34"/>
                  </a:cubicBezTo>
                  <a:cubicBezTo>
                    <a:pt x="156" y="35"/>
                    <a:pt x="156" y="36"/>
                    <a:pt x="156" y="37"/>
                  </a:cubicBezTo>
                  <a:cubicBezTo>
                    <a:pt x="156" y="39"/>
                    <a:pt x="157" y="42"/>
                    <a:pt x="158" y="43"/>
                  </a:cubicBezTo>
                  <a:cubicBezTo>
                    <a:pt x="158" y="44"/>
                    <a:pt x="163" y="47"/>
                    <a:pt x="163" y="47"/>
                  </a:cubicBezTo>
                  <a:cubicBezTo>
                    <a:pt x="163" y="47"/>
                    <a:pt x="163" y="48"/>
                    <a:pt x="158" y="52"/>
                  </a:cubicBezTo>
                  <a:cubicBezTo>
                    <a:pt x="154" y="57"/>
                    <a:pt x="154" y="57"/>
                    <a:pt x="154" y="57"/>
                  </a:cubicBezTo>
                  <a:cubicBezTo>
                    <a:pt x="161" y="59"/>
                    <a:pt x="161" y="59"/>
                    <a:pt x="161" y="59"/>
                  </a:cubicBezTo>
                  <a:cubicBezTo>
                    <a:pt x="161" y="64"/>
                    <a:pt x="161" y="64"/>
                    <a:pt x="161" y="64"/>
                  </a:cubicBezTo>
                  <a:cubicBezTo>
                    <a:pt x="161" y="68"/>
                    <a:pt x="161" y="68"/>
                    <a:pt x="161" y="68"/>
                  </a:cubicBezTo>
                  <a:cubicBezTo>
                    <a:pt x="160" y="74"/>
                    <a:pt x="160" y="74"/>
                    <a:pt x="160" y="74"/>
                  </a:cubicBezTo>
                  <a:cubicBezTo>
                    <a:pt x="157" y="78"/>
                    <a:pt x="157" y="78"/>
                    <a:pt x="157" y="78"/>
                  </a:cubicBezTo>
                  <a:cubicBezTo>
                    <a:pt x="161" y="84"/>
                    <a:pt x="161" y="84"/>
                    <a:pt x="161" y="84"/>
                  </a:cubicBezTo>
                  <a:cubicBezTo>
                    <a:pt x="166" y="92"/>
                    <a:pt x="166" y="92"/>
                    <a:pt x="166" y="92"/>
                  </a:cubicBezTo>
                  <a:cubicBezTo>
                    <a:pt x="173" y="96"/>
                    <a:pt x="173" y="96"/>
                    <a:pt x="173" y="96"/>
                  </a:cubicBezTo>
                  <a:cubicBezTo>
                    <a:pt x="173" y="96"/>
                    <a:pt x="174" y="95"/>
                    <a:pt x="181" y="96"/>
                  </a:cubicBezTo>
                  <a:cubicBezTo>
                    <a:pt x="188" y="98"/>
                    <a:pt x="190" y="104"/>
                    <a:pt x="190" y="104"/>
                  </a:cubicBezTo>
                  <a:cubicBezTo>
                    <a:pt x="194" y="109"/>
                    <a:pt x="194" y="109"/>
                    <a:pt x="194" y="109"/>
                  </a:cubicBezTo>
                  <a:cubicBezTo>
                    <a:pt x="200" y="113"/>
                    <a:pt x="200" y="113"/>
                    <a:pt x="200" y="113"/>
                  </a:cubicBezTo>
                  <a:cubicBezTo>
                    <a:pt x="203" y="116"/>
                    <a:pt x="203" y="116"/>
                    <a:pt x="203" y="116"/>
                  </a:cubicBezTo>
                  <a:cubicBezTo>
                    <a:pt x="202" y="125"/>
                    <a:pt x="202" y="125"/>
                    <a:pt x="202" y="125"/>
                  </a:cubicBezTo>
                  <a:cubicBezTo>
                    <a:pt x="202" y="125"/>
                    <a:pt x="199" y="130"/>
                    <a:pt x="200" y="134"/>
                  </a:cubicBezTo>
                  <a:cubicBezTo>
                    <a:pt x="200" y="139"/>
                    <a:pt x="197" y="146"/>
                    <a:pt x="197" y="148"/>
                  </a:cubicBezTo>
                  <a:cubicBezTo>
                    <a:pt x="197" y="149"/>
                    <a:pt x="195" y="157"/>
                    <a:pt x="195" y="157"/>
                  </a:cubicBezTo>
                  <a:cubicBezTo>
                    <a:pt x="198" y="164"/>
                    <a:pt x="198" y="164"/>
                    <a:pt x="198" y="164"/>
                  </a:cubicBezTo>
                  <a:cubicBezTo>
                    <a:pt x="202" y="168"/>
                    <a:pt x="202" y="168"/>
                    <a:pt x="202" y="168"/>
                  </a:cubicBezTo>
                  <a:cubicBezTo>
                    <a:pt x="208" y="175"/>
                    <a:pt x="208" y="175"/>
                    <a:pt x="208" y="175"/>
                  </a:cubicBezTo>
                  <a:cubicBezTo>
                    <a:pt x="216" y="184"/>
                    <a:pt x="216" y="184"/>
                    <a:pt x="216" y="184"/>
                  </a:cubicBezTo>
                  <a:cubicBezTo>
                    <a:pt x="219" y="191"/>
                    <a:pt x="219" y="191"/>
                    <a:pt x="219" y="191"/>
                  </a:cubicBezTo>
                  <a:cubicBezTo>
                    <a:pt x="219" y="191"/>
                    <a:pt x="227" y="196"/>
                    <a:pt x="227" y="197"/>
                  </a:cubicBezTo>
                  <a:cubicBezTo>
                    <a:pt x="227" y="198"/>
                    <a:pt x="230" y="203"/>
                    <a:pt x="230" y="203"/>
                  </a:cubicBezTo>
                  <a:cubicBezTo>
                    <a:pt x="234" y="210"/>
                    <a:pt x="234" y="210"/>
                    <a:pt x="234" y="210"/>
                  </a:cubicBezTo>
                  <a:cubicBezTo>
                    <a:pt x="233" y="215"/>
                    <a:pt x="233" y="215"/>
                    <a:pt x="233" y="215"/>
                  </a:cubicBezTo>
                  <a:cubicBezTo>
                    <a:pt x="230" y="220"/>
                    <a:pt x="230" y="220"/>
                    <a:pt x="230" y="220"/>
                  </a:cubicBezTo>
                  <a:cubicBezTo>
                    <a:pt x="230" y="223"/>
                    <a:pt x="230" y="223"/>
                    <a:pt x="230" y="223"/>
                  </a:cubicBezTo>
                  <a:cubicBezTo>
                    <a:pt x="233" y="227"/>
                    <a:pt x="233" y="227"/>
                    <a:pt x="233" y="227"/>
                  </a:cubicBezTo>
                  <a:cubicBezTo>
                    <a:pt x="232" y="231"/>
                    <a:pt x="232" y="231"/>
                    <a:pt x="232" y="231"/>
                  </a:cubicBezTo>
                  <a:cubicBezTo>
                    <a:pt x="235" y="237"/>
                    <a:pt x="235" y="237"/>
                    <a:pt x="235" y="237"/>
                  </a:cubicBezTo>
                  <a:cubicBezTo>
                    <a:pt x="233" y="241"/>
                    <a:pt x="233" y="241"/>
                    <a:pt x="233" y="241"/>
                  </a:cubicBezTo>
                  <a:cubicBezTo>
                    <a:pt x="238" y="243"/>
                    <a:pt x="238" y="243"/>
                    <a:pt x="238" y="243"/>
                  </a:cubicBezTo>
                  <a:cubicBezTo>
                    <a:pt x="238" y="243"/>
                    <a:pt x="239" y="244"/>
                    <a:pt x="238" y="246"/>
                  </a:cubicBezTo>
                  <a:cubicBezTo>
                    <a:pt x="237" y="247"/>
                    <a:pt x="236" y="254"/>
                    <a:pt x="236" y="254"/>
                  </a:cubicBezTo>
                  <a:cubicBezTo>
                    <a:pt x="241" y="262"/>
                    <a:pt x="241" y="262"/>
                    <a:pt x="241" y="262"/>
                  </a:cubicBezTo>
                  <a:cubicBezTo>
                    <a:pt x="248" y="263"/>
                    <a:pt x="248" y="263"/>
                    <a:pt x="248" y="263"/>
                  </a:cubicBezTo>
                  <a:cubicBezTo>
                    <a:pt x="248" y="263"/>
                    <a:pt x="252" y="263"/>
                    <a:pt x="252" y="264"/>
                  </a:cubicBezTo>
                  <a:cubicBezTo>
                    <a:pt x="253" y="265"/>
                    <a:pt x="254" y="268"/>
                    <a:pt x="254" y="268"/>
                  </a:cubicBezTo>
                  <a:cubicBezTo>
                    <a:pt x="251" y="274"/>
                    <a:pt x="251" y="274"/>
                    <a:pt x="251" y="274"/>
                  </a:cubicBezTo>
                  <a:cubicBezTo>
                    <a:pt x="251" y="274"/>
                    <a:pt x="252" y="277"/>
                    <a:pt x="255" y="279"/>
                  </a:cubicBezTo>
                  <a:cubicBezTo>
                    <a:pt x="257" y="280"/>
                    <a:pt x="259" y="280"/>
                    <a:pt x="259" y="282"/>
                  </a:cubicBezTo>
                  <a:cubicBezTo>
                    <a:pt x="260" y="284"/>
                    <a:pt x="260" y="287"/>
                    <a:pt x="261" y="286"/>
                  </a:cubicBezTo>
                  <a:cubicBezTo>
                    <a:pt x="263" y="286"/>
                    <a:pt x="267" y="287"/>
                    <a:pt x="267" y="287"/>
                  </a:cubicBezTo>
                  <a:cubicBezTo>
                    <a:pt x="270" y="292"/>
                    <a:pt x="270" y="292"/>
                    <a:pt x="270" y="292"/>
                  </a:cubicBezTo>
                  <a:cubicBezTo>
                    <a:pt x="272" y="296"/>
                    <a:pt x="272" y="296"/>
                    <a:pt x="272" y="296"/>
                  </a:cubicBezTo>
                  <a:cubicBezTo>
                    <a:pt x="272" y="296"/>
                    <a:pt x="272" y="299"/>
                    <a:pt x="272" y="300"/>
                  </a:cubicBezTo>
                  <a:cubicBezTo>
                    <a:pt x="272" y="302"/>
                    <a:pt x="271" y="308"/>
                    <a:pt x="271" y="308"/>
                  </a:cubicBezTo>
                  <a:cubicBezTo>
                    <a:pt x="266" y="316"/>
                    <a:pt x="266" y="316"/>
                    <a:pt x="266" y="316"/>
                  </a:cubicBezTo>
                  <a:cubicBezTo>
                    <a:pt x="266" y="316"/>
                    <a:pt x="270" y="321"/>
                    <a:pt x="273" y="323"/>
                  </a:cubicBezTo>
                  <a:cubicBezTo>
                    <a:pt x="276" y="325"/>
                    <a:pt x="280" y="328"/>
                    <a:pt x="281" y="328"/>
                  </a:cubicBezTo>
                  <a:cubicBezTo>
                    <a:pt x="282" y="328"/>
                    <a:pt x="287" y="329"/>
                    <a:pt x="289" y="330"/>
                  </a:cubicBezTo>
                  <a:cubicBezTo>
                    <a:pt x="290" y="330"/>
                    <a:pt x="294" y="332"/>
                    <a:pt x="295" y="333"/>
                  </a:cubicBezTo>
                  <a:cubicBezTo>
                    <a:pt x="296" y="334"/>
                    <a:pt x="303" y="338"/>
                    <a:pt x="303" y="338"/>
                  </a:cubicBezTo>
                  <a:cubicBezTo>
                    <a:pt x="309" y="341"/>
                    <a:pt x="309" y="341"/>
                    <a:pt x="309" y="341"/>
                  </a:cubicBezTo>
                  <a:cubicBezTo>
                    <a:pt x="315" y="346"/>
                    <a:pt x="315" y="346"/>
                    <a:pt x="315" y="346"/>
                  </a:cubicBezTo>
                  <a:cubicBezTo>
                    <a:pt x="317" y="358"/>
                    <a:pt x="317" y="358"/>
                    <a:pt x="317" y="358"/>
                  </a:cubicBezTo>
                  <a:cubicBezTo>
                    <a:pt x="317" y="358"/>
                    <a:pt x="315" y="376"/>
                    <a:pt x="314" y="378"/>
                  </a:cubicBezTo>
                  <a:cubicBezTo>
                    <a:pt x="314" y="380"/>
                    <a:pt x="311" y="389"/>
                    <a:pt x="310" y="390"/>
                  </a:cubicBezTo>
                  <a:cubicBezTo>
                    <a:pt x="308" y="391"/>
                    <a:pt x="306" y="392"/>
                    <a:pt x="306" y="394"/>
                  </a:cubicBezTo>
                  <a:cubicBezTo>
                    <a:pt x="306" y="396"/>
                    <a:pt x="303" y="407"/>
                    <a:pt x="303" y="407"/>
                  </a:cubicBezTo>
                  <a:cubicBezTo>
                    <a:pt x="303" y="407"/>
                    <a:pt x="300" y="414"/>
                    <a:pt x="300" y="416"/>
                  </a:cubicBezTo>
                  <a:cubicBezTo>
                    <a:pt x="300" y="418"/>
                    <a:pt x="297" y="424"/>
                    <a:pt x="297" y="426"/>
                  </a:cubicBezTo>
                  <a:cubicBezTo>
                    <a:pt x="296" y="427"/>
                    <a:pt x="294" y="435"/>
                    <a:pt x="294" y="435"/>
                  </a:cubicBezTo>
                  <a:cubicBezTo>
                    <a:pt x="281" y="461"/>
                    <a:pt x="281" y="461"/>
                    <a:pt x="281" y="461"/>
                  </a:cubicBezTo>
                  <a:cubicBezTo>
                    <a:pt x="278" y="471"/>
                    <a:pt x="278" y="471"/>
                    <a:pt x="278" y="471"/>
                  </a:cubicBezTo>
                  <a:cubicBezTo>
                    <a:pt x="278" y="471"/>
                    <a:pt x="275" y="472"/>
                    <a:pt x="274" y="474"/>
                  </a:cubicBezTo>
                  <a:cubicBezTo>
                    <a:pt x="273" y="477"/>
                    <a:pt x="272" y="479"/>
                    <a:pt x="271" y="482"/>
                  </a:cubicBezTo>
                  <a:cubicBezTo>
                    <a:pt x="271" y="484"/>
                    <a:pt x="266" y="493"/>
                    <a:pt x="266" y="493"/>
                  </a:cubicBezTo>
                  <a:cubicBezTo>
                    <a:pt x="264" y="498"/>
                    <a:pt x="264" y="498"/>
                    <a:pt x="264" y="498"/>
                  </a:cubicBezTo>
                  <a:cubicBezTo>
                    <a:pt x="260" y="503"/>
                    <a:pt x="260" y="503"/>
                    <a:pt x="260" y="503"/>
                  </a:cubicBezTo>
                  <a:cubicBezTo>
                    <a:pt x="260" y="503"/>
                    <a:pt x="257" y="505"/>
                    <a:pt x="257" y="505"/>
                  </a:cubicBezTo>
                  <a:cubicBezTo>
                    <a:pt x="257" y="505"/>
                    <a:pt x="255" y="505"/>
                    <a:pt x="255" y="505"/>
                  </a:cubicBezTo>
                  <a:cubicBezTo>
                    <a:pt x="250" y="505"/>
                    <a:pt x="250" y="505"/>
                    <a:pt x="250" y="505"/>
                  </a:cubicBezTo>
                  <a:cubicBezTo>
                    <a:pt x="247" y="503"/>
                    <a:pt x="247" y="503"/>
                    <a:pt x="247" y="503"/>
                  </a:cubicBezTo>
                  <a:cubicBezTo>
                    <a:pt x="247" y="503"/>
                    <a:pt x="244" y="505"/>
                    <a:pt x="244" y="505"/>
                  </a:cubicBezTo>
                  <a:cubicBezTo>
                    <a:pt x="244" y="506"/>
                    <a:pt x="242" y="507"/>
                    <a:pt x="242" y="508"/>
                  </a:cubicBezTo>
                  <a:cubicBezTo>
                    <a:pt x="242" y="508"/>
                    <a:pt x="241" y="510"/>
                    <a:pt x="240" y="510"/>
                  </a:cubicBezTo>
                  <a:cubicBezTo>
                    <a:pt x="239" y="511"/>
                    <a:pt x="238" y="512"/>
                    <a:pt x="237" y="512"/>
                  </a:cubicBezTo>
                  <a:cubicBezTo>
                    <a:pt x="237" y="513"/>
                    <a:pt x="235" y="513"/>
                    <a:pt x="235" y="513"/>
                  </a:cubicBezTo>
                  <a:cubicBezTo>
                    <a:pt x="235" y="513"/>
                    <a:pt x="235" y="514"/>
                    <a:pt x="234" y="515"/>
                  </a:cubicBezTo>
                  <a:cubicBezTo>
                    <a:pt x="234" y="515"/>
                    <a:pt x="231" y="515"/>
                    <a:pt x="230" y="514"/>
                  </a:cubicBezTo>
                  <a:cubicBezTo>
                    <a:pt x="229" y="513"/>
                    <a:pt x="227" y="512"/>
                    <a:pt x="228" y="512"/>
                  </a:cubicBezTo>
                  <a:cubicBezTo>
                    <a:pt x="228" y="513"/>
                    <a:pt x="227" y="515"/>
                    <a:pt x="227" y="515"/>
                  </a:cubicBezTo>
                  <a:cubicBezTo>
                    <a:pt x="227" y="516"/>
                    <a:pt x="225" y="519"/>
                    <a:pt x="224" y="519"/>
                  </a:cubicBezTo>
                  <a:cubicBezTo>
                    <a:pt x="223" y="519"/>
                    <a:pt x="221" y="518"/>
                    <a:pt x="220" y="517"/>
                  </a:cubicBezTo>
                  <a:cubicBezTo>
                    <a:pt x="219" y="517"/>
                    <a:pt x="218" y="517"/>
                    <a:pt x="218" y="517"/>
                  </a:cubicBezTo>
                  <a:cubicBezTo>
                    <a:pt x="218" y="518"/>
                    <a:pt x="218" y="521"/>
                    <a:pt x="218" y="522"/>
                  </a:cubicBezTo>
                  <a:cubicBezTo>
                    <a:pt x="218" y="522"/>
                    <a:pt x="218" y="523"/>
                    <a:pt x="218" y="524"/>
                  </a:cubicBezTo>
                  <a:cubicBezTo>
                    <a:pt x="217" y="524"/>
                    <a:pt x="215" y="525"/>
                    <a:pt x="215" y="525"/>
                  </a:cubicBezTo>
                  <a:cubicBezTo>
                    <a:pt x="215" y="525"/>
                    <a:pt x="216" y="527"/>
                    <a:pt x="215" y="527"/>
                  </a:cubicBezTo>
                  <a:cubicBezTo>
                    <a:pt x="214" y="528"/>
                    <a:pt x="213" y="529"/>
                    <a:pt x="212" y="529"/>
                  </a:cubicBezTo>
                  <a:cubicBezTo>
                    <a:pt x="212" y="528"/>
                    <a:pt x="210" y="527"/>
                    <a:pt x="210" y="527"/>
                  </a:cubicBezTo>
                  <a:cubicBezTo>
                    <a:pt x="209" y="528"/>
                    <a:pt x="208" y="530"/>
                    <a:pt x="208" y="530"/>
                  </a:cubicBezTo>
                  <a:cubicBezTo>
                    <a:pt x="208" y="531"/>
                    <a:pt x="207" y="532"/>
                    <a:pt x="207" y="532"/>
                  </a:cubicBezTo>
                  <a:cubicBezTo>
                    <a:pt x="207" y="532"/>
                    <a:pt x="200" y="540"/>
                    <a:pt x="200" y="540"/>
                  </a:cubicBezTo>
                  <a:cubicBezTo>
                    <a:pt x="199" y="540"/>
                    <a:pt x="197" y="537"/>
                    <a:pt x="197" y="537"/>
                  </a:cubicBezTo>
                  <a:cubicBezTo>
                    <a:pt x="197" y="538"/>
                    <a:pt x="197" y="540"/>
                    <a:pt x="197" y="540"/>
                  </a:cubicBezTo>
                  <a:cubicBezTo>
                    <a:pt x="196" y="541"/>
                    <a:pt x="194" y="542"/>
                    <a:pt x="194" y="542"/>
                  </a:cubicBezTo>
                  <a:cubicBezTo>
                    <a:pt x="194" y="543"/>
                    <a:pt x="193" y="542"/>
                    <a:pt x="192" y="542"/>
                  </a:cubicBezTo>
                  <a:cubicBezTo>
                    <a:pt x="192" y="543"/>
                    <a:pt x="191" y="543"/>
                    <a:pt x="191" y="544"/>
                  </a:cubicBezTo>
                  <a:cubicBezTo>
                    <a:pt x="191" y="545"/>
                    <a:pt x="190" y="546"/>
                    <a:pt x="190" y="546"/>
                  </a:cubicBezTo>
                  <a:cubicBezTo>
                    <a:pt x="190" y="546"/>
                    <a:pt x="188" y="547"/>
                    <a:pt x="188" y="548"/>
                  </a:cubicBezTo>
                  <a:cubicBezTo>
                    <a:pt x="187" y="549"/>
                    <a:pt x="185" y="550"/>
                    <a:pt x="185" y="550"/>
                  </a:cubicBezTo>
                  <a:cubicBezTo>
                    <a:pt x="185" y="550"/>
                    <a:pt x="184" y="551"/>
                    <a:pt x="183" y="550"/>
                  </a:cubicBezTo>
                  <a:cubicBezTo>
                    <a:pt x="182" y="550"/>
                    <a:pt x="180" y="547"/>
                    <a:pt x="180" y="547"/>
                  </a:cubicBezTo>
                  <a:cubicBezTo>
                    <a:pt x="180" y="547"/>
                    <a:pt x="178" y="547"/>
                    <a:pt x="178" y="548"/>
                  </a:cubicBezTo>
                  <a:cubicBezTo>
                    <a:pt x="177" y="549"/>
                    <a:pt x="177" y="550"/>
                    <a:pt x="176" y="550"/>
                  </a:cubicBezTo>
                  <a:cubicBezTo>
                    <a:pt x="175" y="551"/>
                    <a:pt x="174" y="551"/>
                    <a:pt x="173" y="551"/>
                  </a:cubicBezTo>
                  <a:cubicBezTo>
                    <a:pt x="172" y="552"/>
                    <a:pt x="170" y="552"/>
                    <a:pt x="170" y="553"/>
                  </a:cubicBezTo>
                  <a:cubicBezTo>
                    <a:pt x="169" y="553"/>
                    <a:pt x="168" y="555"/>
                    <a:pt x="168" y="556"/>
                  </a:cubicBezTo>
                  <a:cubicBezTo>
                    <a:pt x="168" y="557"/>
                    <a:pt x="170" y="557"/>
                    <a:pt x="168" y="557"/>
                  </a:cubicBezTo>
                  <a:cubicBezTo>
                    <a:pt x="166" y="558"/>
                    <a:pt x="163" y="558"/>
                    <a:pt x="163" y="558"/>
                  </a:cubicBezTo>
                  <a:cubicBezTo>
                    <a:pt x="163" y="558"/>
                    <a:pt x="161" y="559"/>
                    <a:pt x="161" y="560"/>
                  </a:cubicBezTo>
                  <a:cubicBezTo>
                    <a:pt x="160" y="561"/>
                    <a:pt x="161" y="561"/>
                    <a:pt x="159" y="562"/>
                  </a:cubicBezTo>
                  <a:cubicBezTo>
                    <a:pt x="158" y="562"/>
                    <a:pt x="157" y="563"/>
                    <a:pt x="157" y="563"/>
                  </a:cubicBezTo>
                  <a:cubicBezTo>
                    <a:pt x="155" y="561"/>
                    <a:pt x="155" y="561"/>
                    <a:pt x="155" y="561"/>
                  </a:cubicBezTo>
                  <a:cubicBezTo>
                    <a:pt x="156" y="559"/>
                    <a:pt x="156" y="559"/>
                    <a:pt x="156" y="559"/>
                  </a:cubicBezTo>
                  <a:cubicBezTo>
                    <a:pt x="156" y="559"/>
                    <a:pt x="155" y="557"/>
                    <a:pt x="155" y="558"/>
                  </a:cubicBezTo>
                  <a:cubicBezTo>
                    <a:pt x="154" y="560"/>
                    <a:pt x="155" y="561"/>
                    <a:pt x="155" y="561"/>
                  </a:cubicBezTo>
                  <a:cubicBezTo>
                    <a:pt x="155" y="561"/>
                    <a:pt x="154" y="561"/>
                    <a:pt x="154" y="562"/>
                  </a:cubicBezTo>
                  <a:cubicBezTo>
                    <a:pt x="153" y="563"/>
                    <a:pt x="154" y="563"/>
                    <a:pt x="153" y="564"/>
                  </a:cubicBezTo>
                  <a:cubicBezTo>
                    <a:pt x="153" y="565"/>
                    <a:pt x="152" y="566"/>
                    <a:pt x="151" y="566"/>
                  </a:cubicBezTo>
                  <a:cubicBezTo>
                    <a:pt x="151" y="567"/>
                    <a:pt x="150" y="567"/>
                    <a:pt x="149" y="567"/>
                  </a:cubicBezTo>
                  <a:cubicBezTo>
                    <a:pt x="149" y="567"/>
                    <a:pt x="147" y="567"/>
                    <a:pt x="147" y="567"/>
                  </a:cubicBezTo>
                  <a:cubicBezTo>
                    <a:pt x="146" y="567"/>
                    <a:pt x="145" y="566"/>
                    <a:pt x="146" y="566"/>
                  </a:cubicBezTo>
                  <a:cubicBezTo>
                    <a:pt x="146" y="566"/>
                    <a:pt x="148" y="565"/>
                    <a:pt x="148" y="565"/>
                  </a:cubicBezTo>
                  <a:cubicBezTo>
                    <a:pt x="148" y="565"/>
                    <a:pt x="149" y="564"/>
                    <a:pt x="148" y="564"/>
                  </a:cubicBezTo>
                  <a:cubicBezTo>
                    <a:pt x="147" y="563"/>
                    <a:pt x="146" y="562"/>
                    <a:pt x="146" y="562"/>
                  </a:cubicBezTo>
                  <a:cubicBezTo>
                    <a:pt x="146" y="562"/>
                    <a:pt x="147" y="563"/>
                    <a:pt x="144" y="563"/>
                  </a:cubicBezTo>
                  <a:cubicBezTo>
                    <a:pt x="142" y="564"/>
                    <a:pt x="141" y="564"/>
                    <a:pt x="141" y="563"/>
                  </a:cubicBezTo>
                  <a:cubicBezTo>
                    <a:pt x="141" y="563"/>
                    <a:pt x="139" y="563"/>
                    <a:pt x="140" y="562"/>
                  </a:cubicBezTo>
                  <a:cubicBezTo>
                    <a:pt x="142" y="561"/>
                    <a:pt x="142" y="560"/>
                    <a:pt x="143" y="560"/>
                  </a:cubicBezTo>
                  <a:cubicBezTo>
                    <a:pt x="144" y="560"/>
                    <a:pt x="144" y="558"/>
                    <a:pt x="144" y="557"/>
                  </a:cubicBezTo>
                  <a:cubicBezTo>
                    <a:pt x="144" y="557"/>
                    <a:pt x="146" y="559"/>
                    <a:pt x="143" y="557"/>
                  </a:cubicBezTo>
                  <a:cubicBezTo>
                    <a:pt x="141" y="554"/>
                    <a:pt x="141" y="554"/>
                    <a:pt x="141" y="554"/>
                  </a:cubicBezTo>
                  <a:cubicBezTo>
                    <a:pt x="141" y="554"/>
                    <a:pt x="140" y="555"/>
                    <a:pt x="140" y="556"/>
                  </a:cubicBezTo>
                  <a:cubicBezTo>
                    <a:pt x="141" y="557"/>
                    <a:pt x="143" y="558"/>
                    <a:pt x="140" y="559"/>
                  </a:cubicBezTo>
                  <a:cubicBezTo>
                    <a:pt x="137" y="559"/>
                    <a:pt x="137" y="559"/>
                    <a:pt x="137" y="559"/>
                  </a:cubicBezTo>
                  <a:cubicBezTo>
                    <a:pt x="136" y="560"/>
                    <a:pt x="133" y="560"/>
                    <a:pt x="133" y="560"/>
                  </a:cubicBezTo>
                  <a:cubicBezTo>
                    <a:pt x="133" y="560"/>
                    <a:pt x="131" y="560"/>
                    <a:pt x="132" y="561"/>
                  </a:cubicBezTo>
                  <a:cubicBezTo>
                    <a:pt x="132" y="562"/>
                    <a:pt x="134" y="563"/>
                    <a:pt x="134" y="563"/>
                  </a:cubicBezTo>
                  <a:cubicBezTo>
                    <a:pt x="134" y="563"/>
                    <a:pt x="134" y="564"/>
                    <a:pt x="132" y="564"/>
                  </a:cubicBezTo>
                  <a:cubicBezTo>
                    <a:pt x="131" y="565"/>
                    <a:pt x="129" y="565"/>
                    <a:pt x="129" y="565"/>
                  </a:cubicBezTo>
                  <a:cubicBezTo>
                    <a:pt x="128" y="566"/>
                    <a:pt x="128" y="566"/>
                    <a:pt x="128" y="566"/>
                  </a:cubicBezTo>
                  <a:cubicBezTo>
                    <a:pt x="128" y="566"/>
                    <a:pt x="127" y="566"/>
                    <a:pt x="127" y="565"/>
                  </a:cubicBezTo>
                  <a:cubicBezTo>
                    <a:pt x="127" y="565"/>
                    <a:pt x="128" y="564"/>
                    <a:pt x="128" y="563"/>
                  </a:cubicBezTo>
                  <a:cubicBezTo>
                    <a:pt x="128" y="562"/>
                    <a:pt x="129" y="563"/>
                    <a:pt x="128" y="562"/>
                  </a:cubicBezTo>
                  <a:cubicBezTo>
                    <a:pt x="127" y="560"/>
                    <a:pt x="126" y="560"/>
                    <a:pt x="126" y="559"/>
                  </a:cubicBezTo>
                  <a:cubicBezTo>
                    <a:pt x="127" y="558"/>
                    <a:pt x="129" y="557"/>
                    <a:pt x="129" y="557"/>
                  </a:cubicBezTo>
                  <a:cubicBezTo>
                    <a:pt x="129" y="556"/>
                    <a:pt x="129" y="555"/>
                    <a:pt x="129" y="555"/>
                  </a:cubicBezTo>
                  <a:cubicBezTo>
                    <a:pt x="129" y="555"/>
                    <a:pt x="128" y="555"/>
                    <a:pt x="129" y="554"/>
                  </a:cubicBezTo>
                  <a:cubicBezTo>
                    <a:pt x="130" y="552"/>
                    <a:pt x="131" y="551"/>
                    <a:pt x="131" y="551"/>
                  </a:cubicBezTo>
                  <a:cubicBezTo>
                    <a:pt x="131" y="550"/>
                    <a:pt x="130" y="549"/>
                    <a:pt x="129" y="549"/>
                  </a:cubicBezTo>
                  <a:cubicBezTo>
                    <a:pt x="129" y="549"/>
                    <a:pt x="128" y="551"/>
                    <a:pt x="128" y="552"/>
                  </a:cubicBezTo>
                  <a:cubicBezTo>
                    <a:pt x="128" y="552"/>
                    <a:pt x="129" y="554"/>
                    <a:pt x="126" y="553"/>
                  </a:cubicBezTo>
                  <a:cubicBezTo>
                    <a:pt x="123" y="553"/>
                    <a:pt x="121" y="553"/>
                    <a:pt x="120" y="552"/>
                  </a:cubicBezTo>
                  <a:cubicBezTo>
                    <a:pt x="120" y="551"/>
                    <a:pt x="118" y="550"/>
                    <a:pt x="121" y="550"/>
                  </a:cubicBezTo>
                  <a:cubicBezTo>
                    <a:pt x="124" y="549"/>
                    <a:pt x="124" y="549"/>
                    <a:pt x="124" y="549"/>
                  </a:cubicBezTo>
                  <a:cubicBezTo>
                    <a:pt x="125" y="548"/>
                    <a:pt x="125" y="547"/>
                    <a:pt x="125" y="546"/>
                  </a:cubicBezTo>
                  <a:cubicBezTo>
                    <a:pt x="124" y="546"/>
                    <a:pt x="123" y="544"/>
                    <a:pt x="123" y="545"/>
                  </a:cubicBezTo>
                  <a:cubicBezTo>
                    <a:pt x="122" y="547"/>
                    <a:pt x="122" y="548"/>
                    <a:pt x="122" y="548"/>
                  </a:cubicBezTo>
                  <a:cubicBezTo>
                    <a:pt x="122" y="548"/>
                    <a:pt x="118" y="548"/>
                    <a:pt x="118" y="548"/>
                  </a:cubicBezTo>
                  <a:cubicBezTo>
                    <a:pt x="118" y="548"/>
                    <a:pt x="117" y="547"/>
                    <a:pt x="117" y="546"/>
                  </a:cubicBezTo>
                  <a:cubicBezTo>
                    <a:pt x="117" y="546"/>
                    <a:pt x="118" y="542"/>
                    <a:pt x="118" y="542"/>
                  </a:cubicBezTo>
                  <a:cubicBezTo>
                    <a:pt x="118" y="542"/>
                    <a:pt x="120" y="541"/>
                    <a:pt x="119" y="541"/>
                  </a:cubicBezTo>
                  <a:cubicBezTo>
                    <a:pt x="119" y="541"/>
                    <a:pt x="117" y="540"/>
                    <a:pt x="117" y="541"/>
                  </a:cubicBezTo>
                  <a:cubicBezTo>
                    <a:pt x="116" y="541"/>
                    <a:pt x="117" y="542"/>
                    <a:pt x="117" y="543"/>
                  </a:cubicBezTo>
                  <a:cubicBezTo>
                    <a:pt x="117" y="544"/>
                    <a:pt x="117" y="545"/>
                    <a:pt x="116" y="545"/>
                  </a:cubicBezTo>
                  <a:cubicBezTo>
                    <a:pt x="115" y="546"/>
                    <a:pt x="111" y="546"/>
                    <a:pt x="111" y="546"/>
                  </a:cubicBezTo>
                  <a:cubicBezTo>
                    <a:pt x="111" y="545"/>
                    <a:pt x="110" y="545"/>
                    <a:pt x="111" y="544"/>
                  </a:cubicBezTo>
                  <a:cubicBezTo>
                    <a:pt x="111" y="543"/>
                    <a:pt x="111" y="542"/>
                    <a:pt x="111" y="542"/>
                  </a:cubicBezTo>
                  <a:cubicBezTo>
                    <a:pt x="111" y="542"/>
                    <a:pt x="110" y="540"/>
                    <a:pt x="110" y="541"/>
                  </a:cubicBezTo>
                  <a:cubicBezTo>
                    <a:pt x="109" y="541"/>
                    <a:pt x="108" y="541"/>
                    <a:pt x="108" y="541"/>
                  </a:cubicBezTo>
                  <a:cubicBezTo>
                    <a:pt x="108" y="539"/>
                    <a:pt x="108" y="539"/>
                    <a:pt x="108" y="539"/>
                  </a:cubicBezTo>
                  <a:cubicBezTo>
                    <a:pt x="106" y="539"/>
                    <a:pt x="106" y="539"/>
                    <a:pt x="106" y="539"/>
                  </a:cubicBezTo>
                  <a:cubicBezTo>
                    <a:pt x="105" y="539"/>
                    <a:pt x="105" y="539"/>
                    <a:pt x="105" y="539"/>
                  </a:cubicBezTo>
                  <a:cubicBezTo>
                    <a:pt x="105" y="539"/>
                    <a:pt x="104" y="538"/>
                    <a:pt x="104" y="538"/>
                  </a:cubicBezTo>
                  <a:cubicBezTo>
                    <a:pt x="103" y="538"/>
                    <a:pt x="103" y="538"/>
                    <a:pt x="103" y="539"/>
                  </a:cubicBezTo>
                  <a:cubicBezTo>
                    <a:pt x="102" y="539"/>
                    <a:pt x="99" y="540"/>
                    <a:pt x="99" y="540"/>
                  </a:cubicBezTo>
                  <a:cubicBezTo>
                    <a:pt x="99" y="540"/>
                    <a:pt x="99" y="538"/>
                    <a:pt x="98" y="540"/>
                  </a:cubicBezTo>
                  <a:cubicBezTo>
                    <a:pt x="98" y="541"/>
                    <a:pt x="93" y="541"/>
                    <a:pt x="93" y="541"/>
                  </a:cubicBezTo>
                  <a:cubicBezTo>
                    <a:pt x="93" y="541"/>
                    <a:pt x="92" y="539"/>
                    <a:pt x="92" y="538"/>
                  </a:cubicBezTo>
                  <a:cubicBezTo>
                    <a:pt x="92" y="538"/>
                    <a:pt x="93" y="535"/>
                    <a:pt x="93" y="535"/>
                  </a:cubicBezTo>
                  <a:cubicBezTo>
                    <a:pt x="94" y="534"/>
                    <a:pt x="94" y="534"/>
                    <a:pt x="94" y="534"/>
                  </a:cubicBezTo>
                  <a:cubicBezTo>
                    <a:pt x="93" y="533"/>
                    <a:pt x="93" y="533"/>
                    <a:pt x="93" y="533"/>
                  </a:cubicBezTo>
                  <a:cubicBezTo>
                    <a:pt x="93" y="533"/>
                    <a:pt x="90" y="533"/>
                    <a:pt x="91" y="533"/>
                  </a:cubicBezTo>
                  <a:cubicBezTo>
                    <a:pt x="91" y="532"/>
                    <a:pt x="93" y="530"/>
                    <a:pt x="93" y="530"/>
                  </a:cubicBezTo>
                  <a:cubicBezTo>
                    <a:pt x="93" y="530"/>
                    <a:pt x="94" y="529"/>
                    <a:pt x="94" y="529"/>
                  </a:cubicBezTo>
                  <a:cubicBezTo>
                    <a:pt x="95" y="528"/>
                    <a:pt x="97" y="528"/>
                    <a:pt x="96" y="527"/>
                  </a:cubicBezTo>
                  <a:cubicBezTo>
                    <a:pt x="95" y="527"/>
                    <a:pt x="94" y="526"/>
                    <a:pt x="94" y="526"/>
                  </a:cubicBezTo>
                  <a:cubicBezTo>
                    <a:pt x="94" y="526"/>
                    <a:pt x="93" y="526"/>
                    <a:pt x="93" y="525"/>
                  </a:cubicBezTo>
                  <a:cubicBezTo>
                    <a:pt x="93" y="525"/>
                    <a:pt x="94" y="523"/>
                    <a:pt x="94" y="522"/>
                  </a:cubicBezTo>
                  <a:cubicBezTo>
                    <a:pt x="94" y="521"/>
                    <a:pt x="93" y="520"/>
                    <a:pt x="93" y="520"/>
                  </a:cubicBezTo>
                  <a:cubicBezTo>
                    <a:pt x="92" y="520"/>
                    <a:pt x="93" y="521"/>
                    <a:pt x="91" y="521"/>
                  </a:cubicBezTo>
                  <a:cubicBezTo>
                    <a:pt x="90" y="522"/>
                    <a:pt x="87" y="524"/>
                    <a:pt x="87" y="524"/>
                  </a:cubicBezTo>
                  <a:cubicBezTo>
                    <a:pt x="87" y="523"/>
                    <a:pt x="87" y="522"/>
                    <a:pt x="87" y="521"/>
                  </a:cubicBezTo>
                  <a:cubicBezTo>
                    <a:pt x="88" y="520"/>
                    <a:pt x="91" y="520"/>
                    <a:pt x="92" y="519"/>
                  </a:cubicBezTo>
                  <a:cubicBezTo>
                    <a:pt x="92" y="518"/>
                    <a:pt x="90" y="515"/>
                    <a:pt x="90" y="515"/>
                  </a:cubicBezTo>
                  <a:cubicBezTo>
                    <a:pt x="90" y="515"/>
                    <a:pt x="92" y="516"/>
                    <a:pt x="91" y="514"/>
                  </a:cubicBezTo>
                  <a:cubicBezTo>
                    <a:pt x="89" y="513"/>
                    <a:pt x="89" y="513"/>
                    <a:pt x="89" y="513"/>
                  </a:cubicBezTo>
                  <a:cubicBezTo>
                    <a:pt x="89" y="512"/>
                    <a:pt x="89" y="511"/>
                    <a:pt x="90" y="510"/>
                  </a:cubicBezTo>
                  <a:cubicBezTo>
                    <a:pt x="91" y="508"/>
                    <a:pt x="92" y="508"/>
                    <a:pt x="92" y="507"/>
                  </a:cubicBezTo>
                  <a:cubicBezTo>
                    <a:pt x="92" y="507"/>
                    <a:pt x="89" y="506"/>
                    <a:pt x="89" y="505"/>
                  </a:cubicBezTo>
                  <a:cubicBezTo>
                    <a:pt x="89" y="504"/>
                    <a:pt x="87" y="504"/>
                    <a:pt x="89" y="502"/>
                  </a:cubicBezTo>
                  <a:cubicBezTo>
                    <a:pt x="90" y="501"/>
                    <a:pt x="91" y="501"/>
                    <a:pt x="91" y="501"/>
                  </a:cubicBezTo>
                  <a:cubicBezTo>
                    <a:pt x="91" y="501"/>
                    <a:pt x="91" y="498"/>
                    <a:pt x="91" y="497"/>
                  </a:cubicBezTo>
                  <a:cubicBezTo>
                    <a:pt x="91" y="496"/>
                    <a:pt x="92" y="496"/>
                    <a:pt x="92" y="495"/>
                  </a:cubicBezTo>
                  <a:cubicBezTo>
                    <a:pt x="91" y="494"/>
                    <a:pt x="90" y="494"/>
                    <a:pt x="89" y="492"/>
                  </a:cubicBezTo>
                  <a:cubicBezTo>
                    <a:pt x="89" y="491"/>
                    <a:pt x="89" y="491"/>
                    <a:pt x="89" y="490"/>
                  </a:cubicBezTo>
                  <a:cubicBezTo>
                    <a:pt x="90" y="490"/>
                    <a:pt x="91" y="489"/>
                    <a:pt x="90" y="489"/>
                  </a:cubicBezTo>
                  <a:cubicBezTo>
                    <a:pt x="90" y="488"/>
                    <a:pt x="90" y="487"/>
                    <a:pt x="90" y="487"/>
                  </a:cubicBezTo>
                  <a:cubicBezTo>
                    <a:pt x="90" y="487"/>
                    <a:pt x="90" y="487"/>
                    <a:pt x="89" y="485"/>
                  </a:cubicBezTo>
                  <a:cubicBezTo>
                    <a:pt x="88" y="484"/>
                    <a:pt x="88" y="482"/>
                    <a:pt x="88" y="481"/>
                  </a:cubicBezTo>
                  <a:cubicBezTo>
                    <a:pt x="88" y="480"/>
                    <a:pt x="89" y="476"/>
                    <a:pt x="89" y="476"/>
                  </a:cubicBezTo>
                  <a:cubicBezTo>
                    <a:pt x="89" y="476"/>
                    <a:pt x="89" y="473"/>
                    <a:pt x="87" y="472"/>
                  </a:cubicBezTo>
                  <a:cubicBezTo>
                    <a:pt x="86" y="470"/>
                    <a:pt x="84" y="469"/>
                    <a:pt x="84" y="469"/>
                  </a:cubicBezTo>
                  <a:cubicBezTo>
                    <a:pt x="84" y="469"/>
                    <a:pt x="84" y="467"/>
                    <a:pt x="84" y="466"/>
                  </a:cubicBezTo>
                  <a:cubicBezTo>
                    <a:pt x="84" y="466"/>
                    <a:pt x="82" y="465"/>
                    <a:pt x="82" y="464"/>
                  </a:cubicBezTo>
                  <a:cubicBezTo>
                    <a:pt x="82" y="463"/>
                    <a:pt x="81" y="461"/>
                    <a:pt x="81" y="461"/>
                  </a:cubicBezTo>
                  <a:cubicBezTo>
                    <a:pt x="81" y="461"/>
                    <a:pt x="80" y="461"/>
                    <a:pt x="81" y="459"/>
                  </a:cubicBezTo>
                  <a:cubicBezTo>
                    <a:pt x="81" y="456"/>
                    <a:pt x="81" y="455"/>
                    <a:pt x="81" y="454"/>
                  </a:cubicBezTo>
                  <a:cubicBezTo>
                    <a:pt x="80" y="453"/>
                    <a:pt x="79" y="451"/>
                    <a:pt x="79" y="450"/>
                  </a:cubicBezTo>
                  <a:cubicBezTo>
                    <a:pt x="79" y="449"/>
                    <a:pt x="79" y="447"/>
                    <a:pt x="79" y="447"/>
                  </a:cubicBezTo>
                  <a:cubicBezTo>
                    <a:pt x="79" y="447"/>
                    <a:pt x="79" y="446"/>
                    <a:pt x="78" y="445"/>
                  </a:cubicBezTo>
                  <a:cubicBezTo>
                    <a:pt x="77" y="444"/>
                    <a:pt x="74" y="439"/>
                    <a:pt x="74" y="439"/>
                  </a:cubicBezTo>
                  <a:cubicBezTo>
                    <a:pt x="74" y="439"/>
                    <a:pt x="73" y="439"/>
                    <a:pt x="73" y="437"/>
                  </a:cubicBezTo>
                  <a:cubicBezTo>
                    <a:pt x="72" y="435"/>
                    <a:pt x="72" y="433"/>
                    <a:pt x="72" y="433"/>
                  </a:cubicBezTo>
                  <a:cubicBezTo>
                    <a:pt x="72" y="433"/>
                    <a:pt x="72" y="430"/>
                    <a:pt x="72" y="430"/>
                  </a:cubicBezTo>
                  <a:cubicBezTo>
                    <a:pt x="69" y="427"/>
                    <a:pt x="69" y="427"/>
                    <a:pt x="69" y="427"/>
                  </a:cubicBezTo>
                  <a:cubicBezTo>
                    <a:pt x="70" y="423"/>
                    <a:pt x="70" y="423"/>
                    <a:pt x="70" y="423"/>
                  </a:cubicBezTo>
                  <a:cubicBezTo>
                    <a:pt x="70" y="419"/>
                    <a:pt x="70" y="419"/>
                    <a:pt x="70" y="419"/>
                  </a:cubicBezTo>
                  <a:cubicBezTo>
                    <a:pt x="70" y="419"/>
                    <a:pt x="70" y="414"/>
                    <a:pt x="71" y="414"/>
                  </a:cubicBezTo>
                  <a:cubicBezTo>
                    <a:pt x="72" y="414"/>
                    <a:pt x="74" y="411"/>
                    <a:pt x="74" y="411"/>
                  </a:cubicBezTo>
                  <a:cubicBezTo>
                    <a:pt x="74" y="411"/>
                    <a:pt x="76" y="408"/>
                    <a:pt x="75" y="407"/>
                  </a:cubicBezTo>
                  <a:cubicBezTo>
                    <a:pt x="75" y="406"/>
                    <a:pt x="74" y="402"/>
                    <a:pt x="74" y="402"/>
                  </a:cubicBezTo>
                  <a:cubicBezTo>
                    <a:pt x="74" y="402"/>
                    <a:pt x="76" y="399"/>
                    <a:pt x="75" y="399"/>
                  </a:cubicBezTo>
                  <a:cubicBezTo>
                    <a:pt x="75" y="398"/>
                    <a:pt x="73" y="394"/>
                    <a:pt x="73" y="394"/>
                  </a:cubicBezTo>
                  <a:cubicBezTo>
                    <a:pt x="70" y="397"/>
                    <a:pt x="70" y="397"/>
                    <a:pt x="70" y="397"/>
                  </a:cubicBezTo>
                  <a:cubicBezTo>
                    <a:pt x="68" y="396"/>
                    <a:pt x="68" y="396"/>
                    <a:pt x="68" y="396"/>
                  </a:cubicBezTo>
                  <a:cubicBezTo>
                    <a:pt x="69" y="392"/>
                    <a:pt x="69" y="392"/>
                    <a:pt x="69" y="392"/>
                  </a:cubicBezTo>
                  <a:cubicBezTo>
                    <a:pt x="69" y="392"/>
                    <a:pt x="67" y="390"/>
                    <a:pt x="67" y="389"/>
                  </a:cubicBezTo>
                  <a:cubicBezTo>
                    <a:pt x="67" y="388"/>
                    <a:pt x="69" y="386"/>
                    <a:pt x="69" y="386"/>
                  </a:cubicBezTo>
                  <a:cubicBezTo>
                    <a:pt x="69" y="386"/>
                    <a:pt x="71" y="390"/>
                    <a:pt x="71" y="391"/>
                  </a:cubicBezTo>
                  <a:cubicBezTo>
                    <a:pt x="71" y="392"/>
                    <a:pt x="73" y="393"/>
                    <a:pt x="73" y="393"/>
                  </a:cubicBezTo>
                  <a:cubicBezTo>
                    <a:pt x="74" y="392"/>
                    <a:pt x="74" y="390"/>
                    <a:pt x="75" y="390"/>
                  </a:cubicBezTo>
                  <a:cubicBezTo>
                    <a:pt x="76" y="390"/>
                    <a:pt x="77" y="391"/>
                    <a:pt x="77" y="392"/>
                  </a:cubicBezTo>
                  <a:cubicBezTo>
                    <a:pt x="77" y="392"/>
                    <a:pt x="81" y="391"/>
                    <a:pt x="81" y="391"/>
                  </a:cubicBezTo>
                  <a:cubicBezTo>
                    <a:pt x="81" y="391"/>
                    <a:pt x="80" y="390"/>
                    <a:pt x="83" y="390"/>
                  </a:cubicBezTo>
                  <a:cubicBezTo>
                    <a:pt x="86" y="391"/>
                    <a:pt x="86" y="390"/>
                    <a:pt x="86" y="388"/>
                  </a:cubicBezTo>
                  <a:cubicBezTo>
                    <a:pt x="86" y="387"/>
                    <a:pt x="83" y="383"/>
                    <a:pt x="85" y="383"/>
                  </a:cubicBezTo>
                  <a:cubicBezTo>
                    <a:pt x="88" y="383"/>
                    <a:pt x="89" y="384"/>
                    <a:pt x="89" y="384"/>
                  </a:cubicBezTo>
                  <a:cubicBezTo>
                    <a:pt x="89" y="384"/>
                    <a:pt x="89" y="385"/>
                    <a:pt x="89" y="386"/>
                  </a:cubicBezTo>
                  <a:cubicBezTo>
                    <a:pt x="89" y="388"/>
                    <a:pt x="92" y="390"/>
                    <a:pt x="92" y="388"/>
                  </a:cubicBezTo>
                  <a:cubicBezTo>
                    <a:pt x="93" y="386"/>
                    <a:pt x="93" y="387"/>
                    <a:pt x="93" y="385"/>
                  </a:cubicBezTo>
                  <a:cubicBezTo>
                    <a:pt x="93" y="383"/>
                    <a:pt x="91" y="383"/>
                    <a:pt x="90" y="381"/>
                  </a:cubicBezTo>
                  <a:cubicBezTo>
                    <a:pt x="90" y="380"/>
                    <a:pt x="89" y="382"/>
                    <a:pt x="89" y="379"/>
                  </a:cubicBezTo>
                  <a:cubicBezTo>
                    <a:pt x="90" y="376"/>
                    <a:pt x="90" y="375"/>
                    <a:pt x="91" y="375"/>
                  </a:cubicBezTo>
                  <a:cubicBezTo>
                    <a:pt x="93" y="374"/>
                    <a:pt x="91" y="375"/>
                    <a:pt x="93" y="374"/>
                  </a:cubicBezTo>
                  <a:cubicBezTo>
                    <a:pt x="95" y="374"/>
                    <a:pt x="96" y="372"/>
                    <a:pt x="95" y="369"/>
                  </a:cubicBezTo>
                  <a:cubicBezTo>
                    <a:pt x="95" y="367"/>
                    <a:pt x="94" y="366"/>
                    <a:pt x="95" y="365"/>
                  </a:cubicBezTo>
                  <a:cubicBezTo>
                    <a:pt x="97" y="364"/>
                    <a:pt x="96" y="363"/>
                    <a:pt x="98" y="364"/>
                  </a:cubicBezTo>
                  <a:cubicBezTo>
                    <a:pt x="100" y="365"/>
                    <a:pt x="99" y="365"/>
                    <a:pt x="101" y="365"/>
                  </a:cubicBezTo>
                  <a:cubicBezTo>
                    <a:pt x="102" y="364"/>
                    <a:pt x="102" y="359"/>
                    <a:pt x="102" y="359"/>
                  </a:cubicBezTo>
                  <a:cubicBezTo>
                    <a:pt x="101" y="360"/>
                    <a:pt x="99" y="358"/>
                    <a:pt x="99" y="358"/>
                  </a:cubicBezTo>
                  <a:cubicBezTo>
                    <a:pt x="98" y="358"/>
                    <a:pt x="98" y="356"/>
                    <a:pt x="99" y="355"/>
                  </a:cubicBezTo>
                  <a:cubicBezTo>
                    <a:pt x="99" y="355"/>
                    <a:pt x="99" y="353"/>
                    <a:pt x="100" y="353"/>
                  </a:cubicBezTo>
                  <a:cubicBezTo>
                    <a:pt x="102" y="353"/>
                    <a:pt x="102" y="354"/>
                    <a:pt x="104" y="353"/>
                  </a:cubicBezTo>
                  <a:cubicBezTo>
                    <a:pt x="105" y="352"/>
                    <a:pt x="105" y="352"/>
                    <a:pt x="106" y="351"/>
                  </a:cubicBezTo>
                  <a:cubicBezTo>
                    <a:pt x="107" y="350"/>
                    <a:pt x="108" y="350"/>
                    <a:pt x="109" y="348"/>
                  </a:cubicBezTo>
                  <a:cubicBezTo>
                    <a:pt x="109" y="347"/>
                    <a:pt x="110" y="341"/>
                    <a:pt x="110" y="341"/>
                  </a:cubicBezTo>
                  <a:cubicBezTo>
                    <a:pt x="109" y="340"/>
                    <a:pt x="111" y="341"/>
                    <a:pt x="113" y="340"/>
                  </a:cubicBezTo>
                  <a:cubicBezTo>
                    <a:pt x="114" y="339"/>
                    <a:pt x="115" y="333"/>
                    <a:pt x="116" y="332"/>
                  </a:cubicBezTo>
                  <a:cubicBezTo>
                    <a:pt x="117" y="330"/>
                    <a:pt x="120" y="326"/>
                    <a:pt x="120" y="325"/>
                  </a:cubicBezTo>
                  <a:cubicBezTo>
                    <a:pt x="120" y="324"/>
                    <a:pt x="123" y="317"/>
                    <a:pt x="123" y="317"/>
                  </a:cubicBezTo>
                  <a:cubicBezTo>
                    <a:pt x="127" y="310"/>
                    <a:pt x="127" y="310"/>
                    <a:pt x="127" y="310"/>
                  </a:cubicBezTo>
                  <a:cubicBezTo>
                    <a:pt x="127" y="310"/>
                    <a:pt x="127" y="308"/>
                    <a:pt x="126" y="306"/>
                  </a:cubicBezTo>
                  <a:cubicBezTo>
                    <a:pt x="126" y="305"/>
                    <a:pt x="125" y="301"/>
                    <a:pt x="126" y="300"/>
                  </a:cubicBezTo>
                  <a:cubicBezTo>
                    <a:pt x="127" y="300"/>
                    <a:pt x="128" y="297"/>
                    <a:pt x="128" y="297"/>
                  </a:cubicBezTo>
                  <a:cubicBezTo>
                    <a:pt x="128" y="293"/>
                    <a:pt x="128" y="293"/>
                    <a:pt x="128" y="293"/>
                  </a:cubicBezTo>
                  <a:cubicBezTo>
                    <a:pt x="128" y="293"/>
                    <a:pt x="133" y="290"/>
                    <a:pt x="133" y="290"/>
                  </a:cubicBezTo>
                  <a:cubicBezTo>
                    <a:pt x="139" y="289"/>
                    <a:pt x="135" y="286"/>
                    <a:pt x="142" y="289"/>
                  </a:cubicBezTo>
                  <a:cubicBezTo>
                    <a:pt x="142" y="289"/>
                    <a:pt x="146" y="288"/>
                    <a:pt x="145" y="287"/>
                  </a:cubicBezTo>
                  <a:cubicBezTo>
                    <a:pt x="145" y="287"/>
                    <a:pt x="141" y="283"/>
                    <a:pt x="141" y="283"/>
                  </a:cubicBezTo>
                  <a:cubicBezTo>
                    <a:pt x="143" y="280"/>
                    <a:pt x="143" y="280"/>
                    <a:pt x="143" y="280"/>
                  </a:cubicBezTo>
                  <a:cubicBezTo>
                    <a:pt x="143" y="280"/>
                    <a:pt x="146" y="278"/>
                    <a:pt x="143" y="277"/>
                  </a:cubicBezTo>
                  <a:cubicBezTo>
                    <a:pt x="141" y="276"/>
                    <a:pt x="139" y="275"/>
                    <a:pt x="139" y="274"/>
                  </a:cubicBezTo>
                  <a:cubicBezTo>
                    <a:pt x="139" y="274"/>
                    <a:pt x="138" y="270"/>
                    <a:pt x="138" y="269"/>
                  </a:cubicBezTo>
                  <a:cubicBezTo>
                    <a:pt x="138" y="268"/>
                    <a:pt x="137" y="265"/>
                    <a:pt x="137" y="265"/>
                  </a:cubicBezTo>
                  <a:cubicBezTo>
                    <a:pt x="137" y="265"/>
                    <a:pt x="137" y="261"/>
                    <a:pt x="137" y="260"/>
                  </a:cubicBezTo>
                  <a:cubicBezTo>
                    <a:pt x="137" y="259"/>
                    <a:pt x="136" y="256"/>
                    <a:pt x="135" y="255"/>
                  </a:cubicBezTo>
                  <a:cubicBezTo>
                    <a:pt x="134" y="254"/>
                    <a:pt x="130" y="251"/>
                    <a:pt x="130" y="251"/>
                  </a:cubicBezTo>
                  <a:cubicBezTo>
                    <a:pt x="123" y="248"/>
                    <a:pt x="123" y="248"/>
                    <a:pt x="123" y="248"/>
                  </a:cubicBezTo>
                  <a:cubicBezTo>
                    <a:pt x="121" y="250"/>
                    <a:pt x="121" y="250"/>
                    <a:pt x="121" y="250"/>
                  </a:cubicBezTo>
                  <a:cubicBezTo>
                    <a:pt x="116" y="245"/>
                    <a:pt x="116" y="245"/>
                    <a:pt x="116" y="245"/>
                  </a:cubicBezTo>
                  <a:cubicBezTo>
                    <a:pt x="112" y="244"/>
                    <a:pt x="112" y="244"/>
                    <a:pt x="112" y="244"/>
                  </a:cubicBezTo>
                  <a:cubicBezTo>
                    <a:pt x="108" y="244"/>
                    <a:pt x="108" y="244"/>
                    <a:pt x="108" y="244"/>
                  </a:cubicBezTo>
                  <a:cubicBezTo>
                    <a:pt x="101" y="229"/>
                    <a:pt x="101" y="229"/>
                    <a:pt x="101" y="229"/>
                  </a:cubicBezTo>
                  <a:cubicBezTo>
                    <a:pt x="95" y="226"/>
                    <a:pt x="95" y="226"/>
                    <a:pt x="95" y="226"/>
                  </a:cubicBezTo>
                  <a:cubicBezTo>
                    <a:pt x="91" y="222"/>
                    <a:pt x="91" y="222"/>
                    <a:pt x="91" y="222"/>
                  </a:cubicBezTo>
                  <a:cubicBezTo>
                    <a:pt x="91" y="217"/>
                    <a:pt x="91" y="217"/>
                    <a:pt x="91" y="217"/>
                  </a:cubicBezTo>
                  <a:cubicBezTo>
                    <a:pt x="88" y="213"/>
                    <a:pt x="88" y="213"/>
                    <a:pt x="88" y="213"/>
                  </a:cubicBezTo>
                  <a:cubicBezTo>
                    <a:pt x="88" y="213"/>
                    <a:pt x="89" y="210"/>
                    <a:pt x="89" y="209"/>
                  </a:cubicBezTo>
                  <a:cubicBezTo>
                    <a:pt x="90" y="208"/>
                    <a:pt x="92" y="203"/>
                    <a:pt x="92" y="203"/>
                  </a:cubicBezTo>
                  <a:cubicBezTo>
                    <a:pt x="92" y="203"/>
                    <a:pt x="91" y="199"/>
                    <a:pt x="91" y="198"/>
                  </a:cubicBezTo>
                  <a:cubicBezTo>
                    <a:pt x="91" y="197"/>
                    <a:pt x="92" y="192"/>
                    <a:pt x="92" y="192"/>
                  </a:cubicBezTo>
                  <a:cubicBezTo>
                    <a:pt x="91" y="187"/>
                    <a:pt x="91" y="187"/>
                    <a:pt x="91" y="187"/>
                  </a:cubicBezTo>
                  <a:cubicBezTo>
                    <a:pt x="79" y="173"/>
                    <a:pt x="79" y="173"/>
                    <a:pt x="79" y="173"/>
                  </a:cubicBezTo>
                  <a:cubicBezTo>
                    <a:pt x="80" y="167"/>
                    <a:pt x="80" y="167"/>
                    <a:pt x="80" y="167"/>
                  </a:cubicBezTo>
                  <a:cubicBezTo>
                    <a:pt x="79" y="164"/>
                    <a:pt x="79" y="164"/>
                    <a:pt x="79" y="164"/>
                  </a:cubicBezTo>
                  <a:cubicBezTo>
                    <a:pt x="78" y="161"/>
                    <a:pt x="78" y="161"/>
                    <a:pt x="79" y="159"/>
                  </a:cubicBezTo>
                  <a:cubicBezTo>
                    <a:pt x="79" y="158"/>
                    <a:pt x="79" y="158"/>
                    <a:pt x="79" y="158"/>
                  </a:cubicBezTo>
                  <a:cubicBezTo>
                    <a:pt x="75" y="159"/>
                    <a:pt x="75" y="159"/>
                    <a:pt x="75" y="159"/>
                  </a:cubicBezTo>
                  <a:cubicBezTo>
                    <a:pt x="72" y="155"/>
                    <a:pt x="72" y="155"/>
                    <a:pt x="72" y="155"/>
                  </a:cubicBezTo>
                  <a:cubicBezTo>
                    <a:pt x="73" y="150"/>
                    <a:pt x="73" y="150"/>
                    <a:pt x="73" y="150"/>
                  </a:cubicBezTo>
                  <a:cubicBezTo>
                    <a:pt x="71" y="138"/>
                    <a:pt x="71" y="138"/>
                    <a:pt x="71" y="138"/>
                  </a:cubicBezTo>
                  <a:cubicBezTo>
                    <a:pt x="73" y="132"/>
                    <a:pt x="73" y="132"/>
                    <a:pt x="73" y="132"/>
                  </a:cubicBezTo>
                  <a:cubicBezTo>
                    <a:pt x="67" y="129"/>
                    <a:pt x="67" y="129"/>
                    <a:pt x="67" y="129"/>
                  </a:cubicBezTo>
                  <a:cubicBezTo>
                    <a:pt x="63" y="123"/>
                    <a:pt x="63" y="123"/>
                    <a:pt x="63" y="123"/>
                  </a:cubicBezTo>
                  <a:cubicBezTo>
                    <a:pt x="63" y="123"/>
                    <a:pt x="62" y="125"/>
                    <a:pt x="61" y="124"/>
                  </a:cubicBezTo>
                  <a:cubicBezTo>
                    <a:pt x="60" y="123"/>
                    <a:pt x="55" y="115"/>
                    <a:pt x="55" y="115"/>
                  </a:cubicBezTo>
                  <a:cubicBezTo>
                    <a:pt x="46" y="112"/>
                    <a:pt x="46" y="112"/>
                    <a:pt x="46" y="112"/>
                  </a:cubicBezTo>
                  <a:cubicBezTo>
                    <a:pt x="42" y="110"/>
                    <a:pt x="42" y="110"/>
                    <a:pt x="42" y="110"/>
                  </a:cubicBezTo>
                  <a:cubicBezTo>
                    <a:pt x="37" y="109"/>
                    <a:pt x="37" y="109"/>
                    <a:pt x="37" y="109"/>
                  </a:cubicBezTo>
                  <a:cubicBezTo>
                    <a:pt x="37" y="109"/>
                    <a:pt x="36" y="111"/>
                    <a:pt x="35" y="109"/>
                  </a:cubicBezTo>
                  <a:cubicBezTo>
                    <a:pt x="34" y="107"/>
                    <a:pt x="32" y="105"/>
                    <a:pt x="32" y="105"/>
                  </a:cubicBezTo>
                  <a:cubicBezTo>
                    <a:pt x="28" y="106"/>
                    <a:pt x="28" y="106"/>
                    <a:pt x="28" y="106"/>
                  </a:cubicBezTo>
                  <a:cubicBezTo>
                    <a:pt x="25" y="102"/>
                    <a:pt x="25" y="102"/>
                    <a:pt x="25" y="102"/>
                  </a:cubicBezTo>
                  <a:cubicBezTo>
                    <a:pt x="25" y="102"/>
                    <a:pt x="24" y="102"/>
                    <a:pt x="23" y="102"/>
                  </a:cubicBezTo>
                  <a:cubicBezTo>
                    <a:pt x="22" y="101"/>
                    <a:pt x="20" y="100"/>
                    <a:pt x="20" y="100"/>
                  </a:cubicBezTo>
                  <a:close/>
                  <a:moveTo>
                    <a:pt x="142" y="568"/>
                  </a:moveTo>
                  <a:cubicBezTo>
                    <a:pt x="142" y="568"/>
                    <a:pt x="142" y="568"/>
                    <a:pt x="142" y="568"/>
                  </a:cubicBezTo>
                  <a:cubicBezTo>
                    <a:pt x="142" y="568"/>
                    <a:pt x="142" y="569"/>
                    <a:pt x="142" y="570"/>
                  </a:cubicBezTo>
                  <a:cubicBezTo>
                    <a:pt x="142" y="570"/>
                    <a:pt x="143" y="571"/>
                    <a:pt x="144" y="571"/>
                  </a:cubicBezTo>
                  <a:cubicBezTo>
                    <a:pt x="144" y="571"/>
                    <a:pt x="146" y="570"/>
                    <a:pt x="147" y="569"/>
                  </a:cubicBezTo>
                  <a:cubicBezTo>
                    <a:pt x="149" y="568"/>
                    <a:pt x="147" y="569"/>
                    <a:pt x="147" y="569"/>
                  </a:cubicBezTo>
                  <a:cubicBezTo>
                    <a:pt x="145" y="567"/>
                    <a:pt x="145" y="567"/>
                    <a:pt x="145" y="567"/>
                  </a:cubicBezTo>
                  <a:cubicBezTo>
                    <a:pt x="145" y="567"/>
                    <a:pt x="143" y="568"/>
                    <a:pt x="142" y="568"/>
                  </a:cubicBezTo>
                  <a:close/>
                  <a:moveTo>
                    <a:pt x="129" y="568"/>
                  </a:moveTo>
                  <a:cubicBezTo>
                    <a:pt x="129" y="568"/>
                    <a:pt x="129" y="568"/>
                    <a:pt x="129" y="568"/>
                  </a:cubicBezTo>
                  <a:cubicBezTo>
                    <a:pt x="129" y="568"/>
                    <a:pt x="129" y="570"/>
                    <a:pt x="129" y="570"/>
                  </a:cubicBezTo>
                  <a:cubicBezTo>
                    <a:pt x="129" y="571"/>
                    <a:pt x="130" y="571"/>
                    <a:pt x="131" y="570"/>
                  </a:cubicBezTo>
                  <a:cubicBezTo>
                    <a:pt x="131" y="570"/>
                    <a:pt x="132" y="570"/>
                    <a:pt x="133" y="569"/>
                  </a:cubicBezTo>
                  <a:cubicBezTo>
                    <a:pt x="134" y="568"/>
                    <a:pt x="133" y="567"/>
                    <a:pt x="132" y="567"/>
                  </a:cubicBezTo>
                  <a:cubicBezTo>
                    <a:pt x="132" y="566"/>
                    <a:pt x="131" y="567"/>
                    <a:pt x="131" y="567"/>
                  </a:cubicBezTo>
                  <a:cubicBezTo>
                    <a:pt x="130" y="567"/>
                    <a:pt x="129" y="568"/>
                    <a:pt x="129" y="568"/>
                  </a:cubicBezTo>
                  <a:close/>
                  <a:moveTo>
                    <a:pt x="105" y="556"/>
                  </a:moveTo>
                  <a:cubicBezTo>
                    <a:pt x="105" y="556"/>
                    <a:pt x="105" y="556"/>
                    <a:pt x="105" y="556"/>
                  </a:cubicBezTo>
                  <a:cubicBezTo>
                    <a:pt x="104" y="557"/>
                    <a:pt x="104" y="557"/>
                    <a:pt x="104" y="557"/>
                  </a:cubicBezTo>
                  <a:cubicBezTo>
                    <a:pt x="104" y="557"/>
                    <a:pt x="103" y="558"/>
                    <a:pt x="104" y="559"/>
                  </a:cubicBezTo>
                  <a:cubicBezTo>
                    <a:pt x="104" y="561"/>
                    <a:pt x="105" y="561"/>
                    <a:pt x="105" y="561"/>
                  </a:cubicBezTo>
                  <a:cubicBezTo>
                    <a:pt x="105" y="561"/>
                    <a:pt x="106" y="560"/>
                    <a:pt x="108" y="560"/>
                  </a:cubicBezTo>
                  <a:cubicBezTo>
                    <a:pt x="109" y="560"/>
                    <a:pt x="111" y="558"/>
                    <a:pt x="111" y="557"/>
                  </a:cubicBezTo>
                  <a:cubicBezTo>
                    <a:pt x="112" y="557"/>
                    <a:pt x="112" y="555"/>
                    <a:pt x="113" y="555"/>
                  </a:cubicBezTo>
                  <a:cubicBezTo>
                    <a:pt x="114" y="555"/>
                    <a:pt x="117" y="556"/>
                    <a:pt x="118" y="556"/>
                  </a:cubicBezTo>
                  <a:cubicBezTo>
                    <a:pt x="119" y="556"/>
                    <a:pt x="117" y="553"/>
                    <a:pt x="117" y="553"/>
                  </a:cubicBezTo>
                  <a:cubicBezTo>
                    <a:pt x="117" y="552"/>
                    <a:pt x="114" y="553"/>
                    <a:pt x="114" y="553"/>
                  </a:cubicBezTo>
                  <a:cubicBezTo>
                    <a:pt x="114" y="553"/>
                    <a:pt x="112" y="553"/>
                    <a:pt x="111" y="552"/>
                  </a:cubicBezTo>
                  <a:cubicBezTo>
                    <a:pt x="110" y="552"/>
                    <a:pt x="110" y="552"/>
                    <a:pt x="110" y="552"/>
                  </a:cubicBezTo>
                  <a:cubicBezTo>
                    <a:pt x="109" y="553"/>
                    <a:pt x="109" y="554"/>
                    <a:pt x="108" y="555"/>
                  </a:cubicBezTo>
                  <a:cubicBezTo>
                    <a:pt x="107" y="556"/>
                    <a:pt x="107" y="555"/>
                    <a:pt x="107" y="554"/>
                  </a:cubicBezTo>
                  <a:cubicBezTo>
                    <a:pt x="107" y="554"/>
                    <a:pt x="105" y="553"/>
                    <a:pt x="104" y="554"/>
                  </a:cubicBezTo>
                  <a:cubicBezTo>
                    <a:pt x="104" y="554"/>
                    <a:pt x="105" y="555"/>
                    <a:pt x="105" y="556"/>
                  </a:cubicBezTo>
                  <a:close/>
                  <a:moveTo>
                    <a:pt x="97" y="556"/>
                  </a:moveTo>
                  <a:cubicBezTo>
                    <a:pt x="97" y="556"/>
                    <a:pt x="97" y="556"/>
                    <a:pt x="97" y="556"/>
                  </a:cubicBezTo>
                  <a:cubicBezTo>
                    <a:pt x="97" y="556"/>
                    <a:pt x="99" y="557"/>
                    <a:pt x="101" y="557"/>
                  </a:cubicBezTo>
                  <a:cubicBezTo>
                    <a:pt x="102" y="557"/>
                    <a:pt x="101" y="556"/>
                    <a:pt x="102" y="555"/>
                  </a:cubicBezTo>
                  <a:cubicBezTo>
                    <a:pt x="102" y="554"/>
                    <a:pt x="101" y="555"/>
                    <a:pt x="100" y="554"/>
                  </a:cubicBezTo>
                  <a:cubicBezTo>
                    <a:pt x="99" y="554"/>
                    <a:pt x="99" y="554"/>
                    <a:pt x="98" y="554"/>
                  </a:cubicBezTo>
                  <a:cubicBezTo>
                    <a:pt x="96" y="554"/>
                    <a:pt x="97" y="556"/>
                    <a:pt x="97" y="556"/>
                  </a:cubicBezTo>
                  <a:close/>
                  <a:moveTo>
                    <a:pt x="88" y="545"/>
                  </a:moveTo>
                  <a:cubicBezTo>
                    <a:pt x="88" y="545"/>
                    <a:pt x="88" y="545"/>
                    <a:pt x="88" y="545"/>
                  </a:cubicBezTo>
                  <a:cubicBezTo>
                    <a:pt x="87" y="550"/>
                    <a:pt x="92" y="547"/>
                    <a:pt x="92" y="544"/>
                  </a:cubicBezTo>
                  <a:cubicBezTo>
                    <a:pt x="91" y="542"/>
                    <a:pt x="92" y="542"/>
                    <a:pt x="90" y="540"/>
                  </a:cubicBezTo>
                  <a:cubicBezTo>
                    <a:pt x="89" y="537"/>
                    <a:pt x="89" y="540"/>
                    <a:pt x="88" y="541"/>
                  </a:cubicBezTo>
                  <a:cubicBezTo>
                    <a:pt x="87" y="543"/>
                    <a:pt x="89" y="543"/>
                    <a:pt x="89" y="544"/>
                  </a:cubicBezTo>
                  <a:cubicBezTo>
                    <a:pt x="89" y="545"/>
                    <a:pt x="88" y="544"/>
                    <a:pt x="88" y="545"/>
                  </a:cubicBezTo>
                  <a:close/>
                  <a:moveTo>
                    <a:pt x="80" y="557"/>
                  </a:moveTo>
                  <a:cubicBezTo>
                    <a:pt x="80" y="557"/>
                    <a:pt x="80" y="557"/>
                    <a:pt x="80" y="557"/>
                  </a:cubicBezTo>
                  <a:cubicBezTo>
                    <a:pt x="80" y="557"/>
                    <a:pt x="79" y="558"/>
                    <a:pt x="80" y="560"/>
                  </a:cubicBezTo>
                  <a:cubicBezTo>
                    <a:pt x="80" y="561"/>
                    <a:pt x="80" y="560"/>
                    <a:pt x="83" y="558"/>
                  </a:cubicBezTo>
                  <a:cubicBezTo>
                    <a:pt x="85" y="556"/>
                    <a:pt x="82" y="557"/>
                    <a:pt x="82" y="557"/>
                  </a:cubicBezTo>
                  <a:cubicBezTo>
                    <a:pt x="82" y="556"/>
                    <a:pt x="81" y="557"/>
                    <a:pt x="80" y="557"/>
                  </a:cubicBezTo>
                  <a:close/>
                  <a:moveTo>
                    <a:pt x="80" y="563"/>
                  </a:moveTo>
                  <a:cubicBezTo>
                    <a:pt x="80" y="563"/>
                    <a:pt x="80" y="563"/>
                    <a:pt x="80" y="563"/>
                  </a:cubicBezTo>
                  <a:cubicBezTo>
                    <a:pt x="80" y="563"/>
                    <a:pt x="80" y="565"/>
                    <a:pt x="81" y="565"/>
                  </a:cubicBezTo>
                  <a:cubicBezTo>
                    <a:pt x="82" y="565"/>
                    <a:pt x="82" y="564"/>
                    <a:pt x="83" y="563"/>
                  </a:cubicBezTo>
                  <a:cubicBezTo>
                    <a:pt x="83" y="562"/>
                    <a:pt x="82" y="562"/>
                    <a:pt x="82" y="561"/>
                  </a:cubicBezTo>
                  <a:cubicBezTo>
                    <a:pt x="81" y="561"/>
                    <a:pt x="80" y="562"/>
                    <a:pt x="80" y="563"/>
                  </a:cubicBezTo>
                  <a:close/>
                  <a:moveTo>
                    <a:pt x="77" y="568"/>
                  </a:moveTo>
                  <a:cubicBezTo>
                    <a:pt x="77" y="568"/>
                    <a:pt x="77" y="568"/>
                    <a:pt x="77" y="568"/>
                  </a:cubicBezTo>
                  <a:cubicBezTo>
                    <a:pt x="75" y="568"/>
                    <a:pt x="75" y="568"/>
                    <a:pt x="75" y="568"/>
                  </a:cubicBezTo>
                  <a:cubicBezTo>
                    <a:pt x="75" y="568"/>
                    <a:pt x="75" y="568"/>
                    <a:pt x="72" y="570"/>
                  </a:cubicBezTo>
                  <a:cubicBezTo>
                    <a:pt x="69" y="571"/>
                    <a:pt x="71" y="572"/>
                    <a:pt x="71" y="573"/>
                  </a:cubicBezTo>
                  <a:cubicBezTo>
                    <a:pt x="71" y="575"/>
                    <a:pt x="74" y="573"/>
                    <a:pt x="76" y="572"/>
                  </a:cubicBezTo>
                  <a:cubicBezTo>
                    <a:pt x="77" y="572"/>
                    <a:pt x="76" y="571"/>
                    <a:pt x="77" y="571"/>
                  </a:cubicBezTo>
                  <a:cubicBezTo>
                    <a:pt x="77" y="571"/>
                    <a:pt x="77" y="571"/>
                    <a:pt x="79" y="570"/>
                  </a:cubicBezTo>
                  <a:cubicBezTo>
                    <a:pt x="81" y="569"/>
                    <a:pt x="80" y="569"/>
                    <a:pt x="80" y="568"/>
                  </a:cubicBezTo>
                  <a:cubicBezTo>
                    <a:pt x="80" y="568"/>
                    <a:pt x="78" y="567"/>
                    <a:pt x="77" y="568"/>
                  </a:cubicBezTo>
                  <a:close/>
                  <a:moveTo>
                    <a:pt x="51" y="573"/>
                  </a:moveTo>
                  <a:cubicBezTo>
                    <a:pt x="51" y="573"/>
                    <a:pt x="51" y="573"/>
                    <a:pt x="51" y="573"/>
                  </a:cubicBezTo>
                  <a:cubicBezTo>
                    <a:pt x="52" y="573"/>
                    <a:pt x="53" y="572"/>
                    <a:pt x="54" y="573"/>
                  </a:cubicBezTo>
                  <a:cubicBezTo>
                    <a:pt x="55" y="574"/>
                    <a:pt x="54" y="576"/>
                    <a:pt x="54" y="576"/>
                  </a:cubicBezTo>
                  <a:cubicBezTo>
                    <a:pt x="53" y="577"/>
                    <a:pt x="52" y="578"/>
                    <a:pt x="51" y="578"/>
                  </a:cubicBezTo>
                  <a:cubicBezTo>
                    <a:pt x="50" y="578"/>
                    <a:pt x="49" y="578"/>
                    <a:pt x="48" y="577"/>
                  </a:cubicBezTo>
                  <a:cubicBezTo>
                    <a:pt x="48" y="576"/>
                    <a:pt x="48" y="573"/>
                    <a:pt x="48" y="573"/>
                  </a:cubicBezTo>
                  <a:cubicBezTo>
                    <a:pt x="49" y="573"/>
                    <a:pt x="51" y="573"/>
                    <a:pt x="51" y="573"/>
                  </a:cubicBezTo>
                  <a:close/>
                  <a:moveTo>
                    <a:pt x="59" y="558"/>
                  </a:moveTo>
                  <a:cubicBezTo>
                    <a:pt x="59" y="558"/>
                    <a:pt x="59" y="558"/>
                    <a:pt x="59" y="558"/>
                  </a:cubicBezTo>
                  <a:cubicBezTo>
                    <a:pt x="59" y="558"/>
                    <a:pt x="59" y="558"/>
                    <a:pt x="59" y="558"/>
                  </a:cubicBezTo>
                  <a:cubicBezTo>
                    <a:pt x="59" y="558"/>
                    <a:pt x="59" y="560"/>
                    <a:pt x="58" y="560"/>
                  </a:cubicBezTo>
                  <a:cubicBezTo>
                    <a:pt x="56" y="561"/>
                    <a:pt x="57" y="558"/>
                    <a:pt x="57" y="557"/>
                  </a:cubicBezTo>
                  <a:cubicBezTo>
                    <a:pt x="57" y="556"/>
                    <a:pt x="53" y="558"/>
                    <a:pt x="53" y="558"/>
                  </a:cubicBezTo>
                  <a:cubicBezTo>
                    <a:pt x="53" y="558"/>
                    <a:pt x="53" y="561"/>
                    <a:pt x="52" y="562"/>
                  </a:cubicBezTo>
                  <a:cubicBezTo>
                    <a:pt x="51" y="562"/>
                    <a:pt x="51" y="562"/>
                    <a:pt x="50" y="563"/>
                  </a:cubicBezTo>
                  <a:cubicBezTo>
                    <a:pt x="49" y="564"/>
                    <a:pt x="49" y="566"/>
                    <a:pt x="49" y="566"/>
                  </a:cubicBezTo>
                  <a:cubicBezTo>
                    <a:pt x="50" y="567"/>
                    <a:pt x="52" y="567"/>
                    <a:pt x="52" y="567"/>
                  </a:cubicBezTo>
                  <a:cubicBezTo>
                    <a:pt x="53" y="567"/>
                    <a:pt x="53" y="567"/>
                    <a:pt x="56" y="569"/>
                  </a:cubicBezTo>
                  <a:cubicBezTo>
                    <a:pt x="60" y="570"/>
                    <a:pt x="57" y="569"/>
                    <a:pt x="60" y="569"/>
                  </a:cubicBezTo>
                  <a:cubicBezTo>
                    <a:pt x="62" y="569"/>
                    <a:pt x="61" y="570"/>
                    <a:pt x="62" y="570"/>
                  </a:cubicBezTo>
                  <a:cubicBezTo>
                    <a:pt x="63" y="570"/>
                    <a:pt x="64" y="572"/>
                    <a:pt x="65" y="573"/>
                  </a:cubicBezTo>
                  <a:cubicBezTo>
                    <a:pt x="67" y="574"/>
                    <a:pt x="68" y="572"/>
                    <a:pt x="69" y="572"/>
                  </a:cubicBezTo>
                  <a:cubicBezTo>
                    <a:pt x="69" y="571"/>
                    <a:pt x="71" y="568"/>
                    <a:pt x="71" y="568"/>
                  </a:cubicBezTo>
                  <a:cubicBezTo>
                    <a:pt x="71" y="568"/>
                    <a:pt x="65" y="566"/>
                    <a:pt x="65" y="566"/>
                  </a:cubicBezTo>
                  <a:cubicBezTo>
                    <a:pt x="64" y="566"/>
                    <a:pt x="63" y="563"/>
                    <a:pt x="65" y="563"/>
                  </a:cubicBezTo>
                  <a:cubicBezTo>
                    <a:pt x="66" y="563"/>
                    <a:pt x="66" y="564"/>
                    <a:pt x="67" y="565"/>
                  </a:cubicBezTo>
                  <a:cubicBezTo>
                    <a:pt x="67" y="566"/>
                    <a:pt x="68" y="566"/>
                    <a:pt x="69" y="566"/>
                  </a:cubicBezTo>
                  <a:cubicBezTo>
                    <a:pt x="70" y="566"/>
                    <a:pt x="71" y="565"/>
                    <a:pt x="71" y="564"/>
                  </a:cubicBezTo>
                  <a:cubicBezTo>
                    <a:pt x="71" y="563"/>
                    <a:pt x="70" y="564"/>
                    <a:pt x="68" y="561"/>
                  </a:cubicBezTo>
                  <a:cubicBezTo>
                    <a:pt x="65" y="558"/>
                    <a:pt x="68" y="559"/>
                    <a:pt x="69" y="559"/>
                  </a:cubicBezTo>
                  <a:cubicBezTo>
                    <a:pt x="69" y="558"/>
                    <a:pt x="71" y="556"/>
                    <a:pt x="71" y="556"/>
                  </a:cubicBezTo>
                  <a:cubicBezTo>
                    <a:pt x="72" y="555"/>
                    <a:pt x="69" y="555"/>
                    <a:pt x="68" y="554"/>
                  </a:cubicBezTo>
                  <a:cubicBezTo>
                    <a:pt x="67" y="554"/>
                    <a:pt x="67" y="554"/>
                    <a:pt x="67" y="554"/>
                  </a:cubicBezTo>
                  <a:cubicBezTo>
                    <a:pt x="67" y="555"/>
                    <a:pt x="64" y="554"/>
                    <a:pt x="63" y="553"/>
                  </a:cubicBezTo>
                  <a:cubicBezTo>
                    <a:pt x="63" y="553"/>
                    <a:pt x="63" y="551"/>
                    <a:pt x="62" y="550"/>
                  </a:cubicBezTo>
                  <a:cubicBezTo>
                    <a:pt x="62" y="550"/>
                    <a:pt x="60" y="550"/>
                    <a:pt x="58" y="550"/>
                  </a:cubicBezTo>
                  <a:cubicBezTo>
                    <a:pt x="56" y="550"/>
                    <a:pt x="57" y="553"/>
                    <a:pt x="57" y="553"/>
                  </a:cubicBezTo>
                  <a:cubicBezTo>
                    <a:pt x="57" y="553"/>
                    <a:pt x="58" y="555"/>
                    <a:pt x="59" y="556"/>
                  </a:cubicBezTo>
                  <a:cubicBezTo>
                    <a:pt x="59" y="556"/>
                    <a:pt x="59" y="558"/>
                    <a:pt x="59" y="558"/>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sp>
          <p:nvSpPr>
            <p:cNvPr id="76" name="Freeform 235"/>
            <p:cNvSpPr>
              <a:spLocks noEditPoints="1"/>
            </p:cNvSpPr>
            <p:nvPr/>
          </p:nvSpPr>
          <p:spPr bwMode="auto">
            <a:xfrm>
              <a:off x="8031808" y="1593291"/>
              <a:ext cx="1169794" cy="1439380"/>
            </a:xfrm>
            <a:custGeom>
              <a:avLst/>
              <a:gdLst>
                <a:gd name="T0" fmla="*/ 181 w 513"/>
                <a:gd name="T1" fmla="*/ 422 h 651"/>
                <a:gd name="T2" fmla="*/ 256 w 513"/>
                <a:gd name="T3" fmla="*/ 393 h 651"/>
                <a:gd name="T4" fmla="*/ 306 w 513"/>
                <a:gd name="T5" fmla="*/ 401 h 651"/>
                <a:gd name="T6" fmla="*/ 324 w 513"/>
                <a:gd name="T7" fmla="*/ 460 h 651"/>
                <a:gd name="T8" fmla="*/ 371 w 513"/>
                <a:gd name="T9" fmla="*/ 452 h 651"/>
                <a:gd name="T10" fmla="*/ 360 w 513"/>
                <a:gd name="T11" fmla="*/ 484 h 651"/>
                <a:gd name="T12" fmla="*/ 347 w 513"/>
                <a:gd name="T13" fmla="*/ 509 h 651"/>
                <a:gd name="T14" fmla="*/ 350 w 513"/>
                <a:gd name="T15" fmla="*/ 469 h 651"/>
                <a:gd name="T16" fmla="*/ 277 w 513"/>
                <a:gd name="T17" fmla="*/ 474 h 651"/>
                <a:gd name="T18" fmla="*/ 278 w 513"/>
                <a:gd name="T19" fmla="*/ 512 h 651"/>
                <a:gd name="T20" fmla="*/ 245 w 513"/>
                <a:gd name="T21" fmla="*/ 518 h 651"/>
                <a:gd name="T22" fmla="*/ 231 w 513"/>
                <a:gd name="T23" fmla="*/ 531 h 651"/>
                <a:gd name="T24" fmla="*/ 260 w 513"/>
                <a:gd name="T25" fmla="*/ 538 h 651"/>
                <a:gd name="T26" fmla="*/ 291 w 513"/>
                <a:gd name="T27" fmla="*/ 568 h 651"/>
                <a:gd name="T28" fmla="*/ 316 w 513"/>
                <a:gd name="T29" fmla="*/ 588 h 651"/>
                <a:gd name="T30" fmla="*/ 362 w 513"/>
                <a:gd name="T31" fmla="*/ 598 h 651"/>
                <a:gd name="T32" fmla="*/ 365 w 513"/>
                <a:gd name="T33" fmla="*/ 636 h 651"/>
                <a:gd name="T34" fmla="*/ 388 w 513"/>
                <a:gd name="T35" fmla="*/ 615 h 651"/>
                <a:gd name="T36" fmla="*/ 442 w 513"/>
                <a:gd name="T37" fmla="*/ 609 h 651"/>
                <a:gd name="T38" fmla="*/ 492 w 513"/>
                <a:gd name="T39" fmla="*/ 651 h 651"/>
                <a:gd name="T40" fmla="*/ 513 w 513"/>
                <a:gd name="T41" fmla="*/ 644 h 651"/>
                <a:gd name="T42" fmla="*/ 449 w 513"/>
                <a:gd name="T43" fmla="*/ 465 h 651"/>
                <a:gd name="T44" fmla="*/ 513 w 513"/>
                <a:gd name="T45" fmla="*/ 163 h 651"/>
                <a:gd name="T46" fmla="*/ 494 w 513"/>
                <a:gd name="T47" fmla="*/ 176 h 651"/>
                <a:gd name="T48" fmla="*/ 426 w 513"/>
                <a:gd name="T49" fmla="*/ 157 h 651"/>
                <a:gd name="T50" fmla="*/ 375 w 513"/>
                <a:gd name="T51" fmla="*/ 166 h 651"/>
                <a:gd name="T52" fmla="*/ 334 w 513"/>
                <a:gd name="T53" fmla="*/ 197 h 651"/>
                <a:gd name="T54" fmla="*/ 289 w 513"/>
                <a:gd name="T55" fmla="*/ 184 h 651"/>
                <a:gd name="T56" fmla="*/ 295 w 513"/>
                <a:gd name="T57" fmla="*/ 204 h 651"/>
                <a:gd name="T58" fmla="*/ 276 w 513"/>
                <a:gd name="T59" fmla="*/ 197 h 651"/>
                <a:gd name="T60" fmla="*/ 246 w 513"/>
                <a:gd name="T61" fmla="*/ 178 h 651"/>
                <a:gd name="T62" fmla="*/ 190 w 513"/>
                <a:gd name="T63" fmla="*/ 175 h 651"/>
                <a:gd name="T64" fmla="*/ 160 w 513"/>
                <a:gd name="T65" fmla="*/ 172 h 651"/>
                <a:gd name="T66" fmla="*/ 139 w 513"/>
                <a:gd name="T67" fmla="*/ 169 h 651"/>
                <a:gd name="T68" fmla="*/ 109 w 513"/>
                <a:gd name="T69" fmla="*/ 195 h 651"/>
                <a:gd name="T70" fmla="*/ 76 w 513"/>
                <a:gd name="T71" fmla="*/ 231 h 651"/>
                <a:gd name="T72" fmla="*/ 54 w 513"/>
                <a:gd name="T73" fmla="*/ 248 h 651"/>
                <a:gd name="T74" fmla="*/ 61 w 513"/>
                <a:gd name="T75" fmla="*/ 279 h 651"/>
                <a:gd name="T76" fmla="*/ 13 w 513"/>
                <a:gd name="T77" fmla="*/ 278 h 651"/>
                <a:gd name="T78" fmla="*/ 19 w 513"/>
                <a:gd name="T79" fmla="*/ 323 h 651"/>
                <a:gd name="T80" fmla="*/ 35 w 513"/>
                <a:gd name="T81" fmla="*/ 367 h 651"/>
                <a:gd name="T82" fmla="*/ 56 w 513"/>
                <a:gd name="T83" fmla="*/ 388 h 651"/>
                <a:gd name="T84" fmla="*/ 93 w 513"/>
                <a:gd name="T85" fmla="*/ 389 h 651"/>
                <a:gd name="T86" fmla="*/ 139 w 513"/>
                <a:gd name="T87" fmla="*/ 432 h 651"/>
                <a:gd name="T88" fmla="*/ 123 w 513"/>
                <a:gd name="T89" fmla="*/ 427 h 651"/>
                <a:gd name="T90" fmla="*/ 151 w 513"/>
                <a:gd name="T91" fmla="*/ 441 h 651"/>
                <a:gd name="T92" fmla="*/ 513 w 513"/>
                <a:gd name="T93" fmla="*/ 0 h 651"/>
                <a:gd name="T94" fmla="*/ 470 w 513"/>
                <a:gd name="T95" fmla="*/ 10 h 651"/>
                <a:gd name="T96" fmla="*/ 489 w 513"/>
                <a:gd name="T97" fmla="*/ 28 h 651"/>
                <a:gd name="T98" fmla="*/ 496 w 513"/>
                <a:gd name="T99" fmla="*/ 37 h 651"/>
                <a:gd name="T100" fmla="*/ 513 w 513"/>
                <a:gd name="T101" fmla="*/ 0 h 651"/>
                <a:gd name="T102" fmla="*/ 513 w 513"/>
                <a:gd name="T103" fmla="*/ 49 h 651"/>
                <a:gd name="T104" fmla="*/ 479 w 513"/>
                <a:gd name="T105" fmla="*/ 65 h 651"/>
                <a:gd name="T106" fmla="*/ 491 w 513"/>
                <a:gd name="T107" fmla="*/ 93 h 651"/>
                <a:gd name="T108" fmla="*/ 489 w 513"/>
                <a:gd name="T109" fmla="*/ 110 h 651"/>
                <a:gd name="T110" fmla="*/ 513 w 513"/>
                <a:gd name="T111" fmla="*/ 116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3" h="651">
                  <a:moveTo>
                    <a:pt x="151" y="441"/>
                  </a:moveTo>
                  <a:cubicBezTo>
                    <a:pt x="181" y="422"/>
                    <a:pt x="181" y="422"/>
                    <a:pt x="181" y="422"/>
                  </a:cubicBezTo>
                  <a:cubicBezTo>
                    <a:pt x="217" y="395"/>
                    <a:pt x="217" y="395"/>
                    <a:pt x="217" y="395"/>
                  </a:cubicBezTo>
                  <a:cubicBezTo>
                    <a:pt x="256" y="393"/>
                    <a:pt x="256" y="393"/>
                    <a:pt x="256" y="393"/>
                  </a:cubicBezTo>
                  <a:cubicBezTo>
                    <a:pt x="266" y="395"/>
                    <a:pt x="269" y="402"/>
                    <a:pt x="287" y="388"/>
                  </a:cubicBezTo>
                  <a:cubicBezTo>
                    <a:pt x="306" y="401"/>
                    <a:pt x="306" y="401"/>
                    <a:pt x="306" y="401"/>
                  </a:cubicBezTo>
                  <a:cubicBezTo>
                    <a:pt x="318" y="425"/>
                    <a:pt x="318" y="425"/>
                    <a:pt x="318" y="425"/>
                  </a:cubicBezTo>
                  <a:cubicBezTo>
                    <a:pt x="324" y="460"/>
                    <a:pt x="324" y="460"/>
                    <a:pt x="324" y="460"/>
                  </a:cubicBezTo>
                  <a:cubicBezTo>
                    <a:pt x="352" y="460"/>
                    <a:pt x="352" y="460"/>
                    <a:pt x="352" y="460"/>
                  </a:cubicBezTo>
                  <a:cubicBezTo>
                    <a:pt x="371" y="452"/>
                    <a:pt x="371" y="452"/>
                    <a:pt x="371" y="452"/>
                  </a:cubicBezTo>
                  <a:cubicBezTo>
                    <a:pt x="384" y="463"/>
                    <a:pt x="381" y="459"/>
                    <a:pt x="384" y="468"/>
                  </a:cubicBezTo>
                  <a:cubicBezTo>
                    <a:pt x="372" y="478"/>
                    <a:pt x="374" y="476"/>
                    <a:pt x="360" y="484"/>
                  </a:cubicBezTo>
                  <a:cubicBezTo>
                    <a:pt x="354" y="508"/>
                    <a:pt x="354" y="508"/>
                    <a:pt x="354" y="508"/>
                  </a:cubicBezTo>
                  <a:cubicBezTo>
                    <a:pt x="347" y="509"/>
                    <a:pt x="347" y="509"/>
                    <a:pt x="347" y="509"/>
                  </a:cubicBezTo>
                  <a:cubicBezTo>
                    <a:pt x="347" y="485"/>
                    <a:pt x="345" y="494"/>
                    <a:pt x="356" y="472"/>
                  </a:cubicBezTo>
                  <a:cubicBezTo>
                    <a:pt x="350" y="469"/>
                    <a:pt x="350" y="469"/>
                    <a:pt x="350" y="469"/>
                  </a:cubicBezTo>
                  <a:cubicBezTo>
                    <a:pt x="320" y="469"/>
                    <a:pt x="320" y="469"/>
                    <a:pt x="320" y="469"/>
                  </a:cubicBezTo>
                  <a:cubicBezTo>
                    <a:pt x="293" y="469"/>
                    <a:pt x="306" y="467"/>
                    <a:pt x="277" y="474"/>
                  </a:cubicBezTo>
                  <a:cubicBezTo>
                    <a:pt x="276" y="477"/>
                    <a:pt x="265" y="473"/>
                    <a:pt x="263" y="476"/>
                  </a:cubicBezTo>
                  <a:cubicBezTo>
                    <a:pt x="250" y="497"/>
                    <a:pt x="245" y="502"/>
                    <a:pt x="278" y="512"/>
                  </a:cubicBezTo>
                  <a:cubicBezTo>
                    <a:pt x="274" y="523"/>
                    <a:pt x="274" y="523"/>
                    <a:pt x="274" y="523"/>
                  </a:cubicBezTo>
                  <a:cubicBezTo>
                    <a:pt x="260" y="515"/>
                    <a:pt x="267" y="517"/>
                    <a:pt x="245" y="518"/>
                  </a:cubicBezTo>
                  <a:cubicBezTo>
                    <a:pt x="231" y="519"/>
                    <a:pt x="231" y="519"/>
                    <a:pt x="231" y="519"/>
                  </a:cubicBezTo>
                  <a:cubicBezTo>
                    <a:pt x="231" y="531"/>
                    <a:pt x="231" y="531"/>
                    <a:pt x="231" y="531"/>
                  </a:cubicBezTo>
                  <a:cubicBezTo>
                    <a:pt x="246" y="530"/>
                    <a:pt x="246" y="530"/>
                    <a:pt x="246" y="530"/>
                  </a:cubicBezTo>
                  <a:cubicBezTo>
                    <a:pt x="260" y="538"/>
                    <a:pt x="260" y="538"/>
                    <a:pt x="260" y="538"/>
                  </a:cubicBezTo>
                  <a:cubicBezTo>
                    <a:pt x="269" y="548"/>
                    <a:pt x="269" y="548"/>
                    <a:pt x="269" y="548"/>
                  </a:cubicBezTo>
                  <a:cubicBezTo>
                    <a:pt x="291" y="568"/>
                    <a:pt x="291" y="568"/>
                    <a:pt x="291" y="568"/>
                  </a:cubicBezTo>
                  <a:cubicBezTo>
                    <a:pt x="294" y="586"/>
                    <a:pt x="294" y="586"/>
                    <a:pt x="294" y="586"/>
                  </a:cubicBezTo>
                  <a:cubicBezTo>
                    <a:pt x="306" y="584"/>
                    <a:pt x="305" y="583"/>
                    <a:pt x="316" y="588"/>
                  </a:cubicBezTo>
                  <a:cubicBezTo>
                    <a:pt x="334" y="596"/>
                    <a:pt x="337" y="593"/>
                    <a:pt x="358" y="589"/>
                  </a:cubicBezTo>
                  <a:cubicBezTo>
                    <a:pt x="362" y="598"/>
                    <a:pt x="362" y="598"/>
                    <a:pt x="362" y="598"/>
                  </a:cubicBezTo>
                  <a:cubicBezTo>
                    <a:pt x="362" y="618"/>
                    <a:pt x="362" y="618"/>
                    <a:pt x="362" y="618"/>
                  </a:cubicBezTo>
                  <a:cubicBezTo>
                    <a:pt x="365" y="636"/>
                    <a:pt x="365" y="636"/>
                    <a:pt x="365" y="636"/>
                  </a:cubicBezTo>
                  <a:cubicBezTo>
                    <a:pt x="381" y="626"/>
                    <a:pt x="381" y="626"/>
                    <a:pt x="381" y="626"/>
                  </a:cubicBezTo>
                  <a:cubicBezTo>
                    <a:pt x="388" y="615"/>
                    <a:pt x="388" y="615"/>
                    <a:pt x="388" y="615"/>
                  </a:cubicBezTo>
                  <a:cubicBezTo>
                    <a:pt x="413" y="607"/>
                    <a:pt x="413" y="607"/>
                    <a:pt x="413" y="607"/>
                  </a:cubicBezTo>
                  <a:cubicBezTo>
                    <a:pt x="442" y="609"/>
                    <a:pt x="442" y="609"/>
                    <a:pt x="442" y="609"/>
                  </a:cubicBezTo>
                  <a:cubicBezTo>
                    <a:pt x="442" y="610"/>
                    <a:pt x="477" y="632"/>
                    <a:pt x="482" y="637"/>
                  </a:cubicBezTo>
                  <a:cubicBezTo>
                    <a:pt x="486" y="642"/>
                    <a:pt x="492" y="651"/>
                    <a:pt x="492" y="651"/>
                  </a:cubicBezTo>
                  <a:cubicBezTo>
                    <a:pt x="511" y="646"/>
                    <a:pt x="511" y="646"/>
                    <a:pt x="511" y="646"/>
                  </a:cubicBezTo>
                  <a:cubicBezTo>
                    <a:pt x="513" y="644"/>
                    <a:pt x="513" y="644"/>
                    <a:pt x="513" y="644"/>
                  </a:cubicBezTo>
                  <a:cubicBezTo>
                    <a:pt x="513" y="618"/>
                    <a:pt x="513" y="618"/>
                    <a:pt x="513" y="618"/>
                  </a:cubicBezTo>
                  <a:cubicBezTo>
                    <a:pt x="449" y="465"/>
                    <a:pt x="449" y="465"/>
                    <a:pt x="449" y="465"/>
                  </a:cubicBezTo>
                  <a:cubicBezTo>
                    <a:pt x="513" y="436"/>
                    <a:pt x="513" y="436"/>
                    <a:pt x="513" y="436"/>
                  </a:cubicBezTo>
                  <a:cubicBezTo>
                    <a:pt x="513" y="163"/>
                    <a:pt x="513" y="163"/>
                    <a:pt x="513" y="163"/>
                  </a:cubicBezTo>
                  <a:cubicBezTo>
                    <a:pt x="510" y="163"/>
                    <a:pt x="506" y="164"/>
                    <a:pt x="501" y="164"/>
                  </a:cubicBezTo>
                  <a:cubicBezTo>
                    <a:pt x="494" y="176"/>
                    <a:pt x="494" y="176"/>
                    <a:pt x="494" y="176"/>
                  </a:cubicBezTo>
                  <a:cubicBezTo>
                    <a:pt x="443" y="167"/>
                    <a:pt x="443" y="167"/>
                    <a:pt x="443" y="167"/>
                  </a:cubicBezTo>
                  <a:cubicBezTo>
                    <a:pt x="426" y="157"/>
                    <a:pt x="426" y="157"/>
                    <a:pt x="426" y="157"/>
                  </a:cubicBezTo>
                  <a:cubicBezTo>
                    <a:pt x="413" y="166"/>
                    <a:pt x="416" y="162"/>
                    <a:pt x="405" y="174"/>
                  </a:cubicBezTo>
                  <a:cubicBezTo>
                    <a:pt x="375" y="166"/>
                    <a:pt x="375" y="166"/>
                    <a:pt x="375" y="166"/>
                  </a:cubicBezTo>
                  <a:cubicBezTo>
                    <a:pt x="356" y="175"/>
                    <a:pt x="356" y="175"/>
                    <a:pt x="356" y="175"/>
                  </a:cubicBezTo>
                  <a:cubicBezTo>
                    <a:pt x="334" y="197"/>
                    <a:pt x="334" y="197"/>
                    <a:pt x="334" y="197"/>
                  </a:cubicBezTo>
                  <a:cubicBezTo>
                    <a:pt x="297" y="195"/>
                    <a:pt x="297" y="195"/>
                    <a:pt x="297" y="195"/>
                  </a:cubicBezTo>
                  <a:cubicBezTo>
                    <a:pt x="289" y="184"/>
                    <a:pt x="289" y="184"/>
                    <a:pt x="289" y="184"/>
                  </a:cubicBezTo>
                  <a:cubicBezTo>
                    <a:pt x="287" y="194"/>
                    <a:pt x="287" y="194"/>
                    <a:pt x="287" y="194"/>
                  </a:cubicBezTo>
                  <a:cubicBezTo>
                    <a:pt x="295" y="204"/>
                    <a:pt x="295" y="204"/>
                    <a:pt x="295" y="204"/>
                  </a:cubicBezTo>
                  <a:cubicBezTo>
                    <a:pt x="281" y="211"/>
                    <a:pt x="281" y="211"/>
                    <a:pt x="281" y="211"/>
                  </a:cubicBezTo>
                  <a:cubicBezTo>
                    <a:pt x="276" y="197"/>
                    <a:pt x="276" y="197"/>
                    <a:pt x="276" y="197"/>
                  </a:cubicBezTo>
                  <a:cubicBezTo>
                    <a:pt x="264" y="182"/>
                    <a:pt x="264" y="182"/>
                    <a:pt x="264" y="182"/>
                  </a:cubicBezTo>
                  <a:cubicBezTo>
                    <a:pt x="246" y="178"/>
                    <a:pt x="246" y="178"/>
                    <a:pt x="246" y="178"/>
                  </a:cubicBezTo>
                  <a:cubicBezTo>
                    <a:pt x="236" y="171"/>
                    <a:pt x="236" y="171"/>
                    <a:pt x="236" y="171"/>
                  </a:cubicBezTo>
                  <a:cubicBezTo>
                    <a:pt x="234" y="170"/>
                    <a:pt x="197" y="174"/>
                    <a:pt x="190" y="175"/>
                  </a:cubicBezTo>
                  <a:cubicBezTo>
                    <a:pt x="181" y="169"/>
                    <a:pt x="180" y="169"/>
                    <a:pt x="170" y="164"/>
                  </a:cubicBezTo>
                  <a:cubicBezTo>
                    <a:pt x="160" y="172"/>
                    <a:pt x="160" y="172"/>
                    <a:pt x="160" y="172"/>
                  </a:cubicBezTo>
                  <a:cubicBezTo>
                    <a:pt x="160" y="172"/>
                    <a:pt x="155" y="181"/>
                    <a:pt x="147" y="181"/>
                  </a:cubicBezTo>
                  <a:cubicBezTo>
                    <a:pt x="138" y="181"/>
                    <a:pt x="139" y="169"/>
                    <a:pt x="139" y="169"/>
                  </a:cubicBezTo>
                  <a:cubicBezTo>
                    <a:pt x="126" y="171"/>
                    <a:pt x="126" y="171"/>
                    <a:pt x="126" y="171"/>
                  </a:cubicBezTo>
                  <a:cubicBezTo>
                    <a:pt x="109" y="195"/>
                    <a:pt x="109" y="195"/>
                    <a:pt x="109" y="195"/>
                  </a:cubicBezTo>
                  <a:cubicBezTo>
                    <a:pt x="88" y="213"/>
                    <a:pt x="88" y="213"/>
                    <a:pt x="88" y="213"/>
                  </a:cubicBezTo>
                  <a:cubicBezTo>
                    <a:pt x="76" y="231"/>
                    <a:pt x="76" y="231"/>
                    <a:pt x="76" y="231"/>
                  </a:cubicBezTo>
                  <a:cubicBezTo>
                    <a:pt x="53" y="240"/>
                    <a:pt x="53" y="240"/>
                    <a:pt x="53" y="240"/>
                  </a:cubicBezTo>
                  <a:cubicBezTo>
                    <a:pt x="54" y="248"/>
                    <a:pt x="54" y="248"/>
                    <a:pt x="54" y="248"/>
                  </a:cubicBezTo>
                  <a:cubicBezTo>
                    <a:pt x="77" y="268"/>
                    <a:pt x="77" y="268"/>
                    <a:pt x="77" y="268"/>
                  </a:cubicBezTo>
                  <a:cubicBezTo>
                    <a:pt x="61" y="279"/>
                    <a:pt x="61" y="279"/>
                    <a:pt x="61" y="279"/>
                  </a:cubicBezTo>
                  <a:cubicBezTo>
                    <a:pt x="37" y="254"/>
                    <a:pt x="46" y="273"/>
                    <a:pt x="16" y="250"/>
                  </a:cubicBezTo>
                  <a:cubicBezTo>
                    <a:pt x="11" y="268"/>
                    <a:pt x="10" y="263"/>
                    <a:pt x="13" y="278"/>
                  </a:cubicBezTo>
                  <a:cubicBezTo>
                    <a:pt x="0" y="287"/>
                    <a:pt x="0" y="287"/>
                    <a:pt x="0" y="287"/>
                  </a:cubicBezTo>
                  <a:cubicBezTo>
                    <a:pt x="7" y="314"/>
                    <a:pt x="2" y="305"/>
                    <a:pt x="19" y="323"/>
                  </a:cubicBezTo>
                  <a:cubicBezTo>
                    <a:pt x="9" y="344"/>
                    <a:pt x="11" y="335"/>
                    <a:pt x="12" y="360"/>
                  </a:cubicBezTo>
                  <a:cubicBezTo>
                    <a:pt x="35" y="367"/>
                    <a:pt x="35" y="367"/>
                    <a:pt x="35" y="367"/>
                  </a:cubicBezTo>
                  <a:cubicBezTo>
                    <a:pt x="41" y="381"/>
                    <a:pt x="41" y="381"/>
                    <a:pt x="41" y="381"/>
                  </a:cubicBezTo>
                  <a:cubicBezTo>
                    <a:pt x="56" y="388"/>
                    <a:pt x="56" y="388"/>
                    <a:pt x="56" y="388"/>
                  </a:cubicBezTo>
                  <a:cubicBezTo>
                    <a:pt x="71" y="378"/>
                    <a:pt x="71" y="378"/>
                    <a:pt x="71" y="378"/>
                  </a:cubicBezTo>
                  <a:cubicBezTo>
                    <a:pt x="93" y="389"/>
                    <a:pt x="93" y="389"/>
                    <a:pt x="93" y="389"/>
                  </a:cubicBezTo>
                  <a:cubicBezTo>
                    <a:pt x="122" y="411"/>
                    <a:pt x="122" y="411"/>
                    <a:pt x="122" y="411"/>
                  </a:cubicBezTo>
                  <a:cubicBezTo>
                    <a:pt x="139" y="432"/>
                    <a:pt x="139" y="432"/>
                    <a:pt x="139" y="432"/>
                  </a:cubicBezTo>
                  <a:cubicBezTo>
                    <a:pt x="129" y="424"/>
                    <a:pt x="129" y="424"/>
                    <a:pt x="129" y="424"/>
                  </a:cubicBezTo>
                  <a:cubicBezTo>
                    <a:pt x="123" y="427"/>
                    <a:pt x="123" y="427"/>
                    <a:pt x="123" y="427"/>
                  </a:cubicBezTo>
                  <a:cubicBezTo>
                    <a:pt x="127" y="434"/>
                    <a:pt x="127" y="434"/>
                    <a:pt x="127" y="434"/>
                  </a:cubicBezTo>
                  <a:cubicBezTo>
                    <a:pt x="151" y="441"/>
                    <a:pt x="151" y="441"/>
                    <a:pt x="151" y="441"/>
                  </a:cubicBezTo>
                  <a:close/>
                  <a:moveTo>
                    <a:pt x="513" y="0"/>
                  </a:moveTo>
                  <a:cubicBezTo>
                    <a:pt x="513" y="0"/>
                    <a:pt x="513" y="0"/>
                    <a:pt x="513" y="0"/>
                  </a:cubicBezTo>
                  <a:cubicBezTo>
                    <a:pt x="499" y="5"/>
                    <a:pt x="499" y="5"/>
                    <a:pt x="499" y="5"/>
                  </a:cubicBezTo>
                  <a:cubicBezTo>
                    <a:pt x="497" y="5"/>
                    <a:pt x="469" y="1"/>
                    <a:pt x="470" y="10"/>
                  </a:cubicBezTo>
                  <a:cubicBezTo>
                    <a:pt x="471" y="15"/>
                    <a:pt x="476" y="16"/>
                    <a:pt x="476" y="16"/>
                  </a:cubicBezTo>
                  <a:cubicBezTo>
                    <a:pt x="489" y="28"/>
                    <a:pt x="489" y="28"/>
                    <a:pt x="489" y="28"/>
                  </a:cubicBezTo>
                  <a:cubicBezTo>
                    <a:pt x="488" y="35"/>
                    <a:pt x="488" y="35"/>
                    <a:pt x="488" y="35"/>
                  </a:cubicBezTo>
                  <a:cubicBezTo>
                    <a:pt x="496" y="37"/>
                    <a:pt x="496" y="37"/>
                    <a:pt x="496" y="37"/>
                  </a:cubicBezTo>
                  <a:cubicBezTo>
                    <a:pt x="513" y="37"/>
                    <a:pt x="513" y="37"/>
                    <a:pt x="513" y="37"/>
                  </a:cubicBezTo>
                  <a:cubicBezTo>
                    <a:pt x="513" y="0"/>
                    <a:pt x="513" y="0"/>
                    <a:pt x="513" y="0"/>
                  </a:cubicBezTo>
                  <a:close/>
                  <a:moveTo>
                    <a:pt x="513" y="49"/>
                  </a:moveTo>
                  <a:cubicBezTo>
                    <a:pt x="513" y="49"/>
                    <a:pt x="513" y="49"/>
                    <a:pt x="513" y="49"/>
                  </a:cubicBezTo>
                  <a:cubicBezTo>
                    <a:pt x="503" y="50"/>
                    <a:pt x="492" y="52"/>
                    <a:pt x="490" y="53"/>
                  </a:cubicBezTo>
                  <a:cubicBezTo>
                    <a:pt x="479" y="65"/>
                    <a:pt x="479" y="65"/>
                    <a:pt x="479" y="65"/>
                  </a:cubicBezTo>
                  <a:cubicBezTo>
                    <a:pt x="492" y="82"/>
                    <a:pt x="492" y="82"/>
                    <a:pt x="492" y="82"/>
                  </a:cubicBezTo>
                  <a:cubicBezTo>
                    <a:pt x="491" y="93"/>
                    <a:pt x="491" y="93"/>
                    <a:pt x="491" y="93"/>
                  </a:cubicBezTo>
                  <a:cubicBezTo>
                    <a:pt x="480" y="101"/>
                    <a:pt x="480" y="101"/>
                    <a:pt x="480" y="101"/>
                  </a:cubicBezTo>
                  <a:cubicBezTo>
                    <a:pt x="489" y="110"/>
                    <a:pt x="489" y="110"/>
                    <a:pt x="489" y="110"/>
                  </a:cubicBezTo>
                  <a:cubicBezTo>
                    <a:pt x="505" y="110"/>
                    <a:pt x="505" y="110"/>
                    <a:pt x="505" y="110"/>
                  </a:cubicBezTo>
                  <a:cubicBezTo>
                    <a:pt x="513" y="116"/>
                    <a:pt x="513" y="116"/>
                    <a:pt x="513" y="116"/>
                  </a:cubicBezTo>
                  <a:lnTo>
                    <a:pt x="513" y="49"/>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Poppins Light" charset="0"/>
              </a:endParaRPr>
            </a:p>
          </p:txBody>
        </p:sp>
      </p:grpSp>
      <p:sp>
        <p:nvSpPr>
          <p:cNvPr id="77" name="TextBox 76"/>
          <p:cNvSpPr txBox="1"/>
          <p:nvPr/>
        </p:nvSpPr>
        <p:spPr>
          <a:xfrm>
            <a:off x="8625851" y="1169458"/>
            <a:ext cx="7125990"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EUROPE MAP</a:t>
            </a:r>
          </a:p>
        </p:txBody>
      </p:sp>
      <p:sp>
        <p:nvSpPr>
          <p:cNvPr id="78" name="TextBox 77"/>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79" name="Straight Connector 78"/>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5048243"/>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a:spLocks/>
          </p:cNvSpPr>
          <p:nvPr/>
        </p:nvSpPr>
        <p:spPr bwMode="auto">
          <a:xfrm>
            <a:off x="2192913" y="9137355"/>
            <a:ext cx="1984518"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BLACK PEOPLE</a:t>
            </a:r>
          </a:p>
        </p:txBody>
      </p:sp>
      <p:sp>
        <p:nvSpPr>
          <p:cNvPr id="28" name="Rectangle 27"/>
          <p:cNvSpPr>
            <a:spLocks/>
          </p:cNvSpPr>
          <p:nvPr/>
        </p:nvSpPr>
        <p:spPr bwMode="auto">
          <a:xfrm>
            <a:off x="2192913" y="10128203"/>
            <a:ext cx="2372444"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HISPANIC PEOPLE</a:t>
            </a:r>
          </a:p>
        </p:txBody>
      </p:sp>
      <p:sp>
        <p:nvSpPr>
          <p:cNvPr id="29" name="Rectangle 28"/>
          <p:cNvSpPr>
            <a:spLocks/>
          </p:cNvSpPr>
          <p:nvPr/>
        </p:nvSpPr>
        <p:spPr bwMode="auto">
          <a:xfrm>
            <a:off x="2192913" y="8150423"/>
            <a:ext cx="1981312"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r>
              <a:rPr lang="en-US" sz="2000" b="1" dirty="0">
                <a:solidFill>
                  <a:schemeClr val="tx2">
                    <a:lumMod val="50000"/>
                  </a:schemeClr>
                </a:solidFill>
                <a:latin typeface="Montserrat Semi Bold" charset="0"/>
                <a:ea typeface="Montserrat Semi Bold" charset="0"/>
                <a:cs typeface="Montserrat Semi Bold" charset="0"/>
                <a:sym typeface="Bebas Neue" charset="0"/>
              </a:rPr>
              <a:t>WHITE PEOPLE</a:t>
            </a:r>
          </a:p>
        </p:txBody>
      </p:sp>
      <p:sp>
        <p:nvSpPr>
          <p:cNvPr id="30" name="Rectangle 29"/>
          <p:cNvSpPr/>
          <p:nvPr/>
        </p:nvSpPr>
        <p:spPr>
          <a:xfrm>
            <a:off x="2215215" y="9788922"/>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6" name="Rectangle 35"/>
          <p:cNvSpPr>
            <a:spLocks/>
          </p:cNvSpPr>
          <p:nvPr/>
        </p:nvSpPr>
        <p:spPr bwMode="auto">
          <a:xfrm>
            <a:off x="9795670" y="8729293"/>
            <a:ext cx="569067"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65 %</a:t>
            </a:r>
          </a:p>
        </p:txBody>
      </p:sp>
      <p:sp>
        <p:nvSpPr>
          <p:cNvPr id="37" name="Rectangle 36"/>
          <p:cNvSpPr>
            <a:spLocks/>
          </p:cNvSpPr>
          <p:nvPr/>
        </p:nvSpPr>
        <p:spPr bwMode="auto">
          <a:xfrm>
            <a:off x="9795367" y="9718180"/>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93 %</a:t>
            </a:r>
          </a:p>
        </p:txBody>
      </p:sp>
      <p:sp>
        <p:nvSpPr>
          <p:cNvPr id="38" name="Rectangle 37"/>
          <p:cNvSpPr/>
          <p:nvPr/>
        </p:nvSpPr>
        <p:spPr>
          <a:xfrm>
            <a:off x="2215774" y="9747043"/>
            <a:ext cx="4138441" cy="1490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39" name="Rectangle 38"/>
          <p:cNvSpPr>
            <a:spLocks/>
          </p:cNvSpPr>
          <p:nvPr/>
        </p:nvSpPr>
        <p:spPr bwMode="auto">
          <a:xfrm>
            <a:off x="9793765" y="10709028"/>
            <a:ext cx="5594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r>
              <a:rPr lang="en-US" sz="1800" b="1" dirty="0">
                <a:solidFill>
                  <a:schemeClr val="tx2">
                    <a:lumMod val="50000"/>
                  </a:schemeClr>
                </a:solidFill>
                <a:latin typeface="Montserrat Semi Bold" charset="0"/>
                <a:ea typeface="Montserrat Semi Bold" charset="0"/>
                <a:cs typeface="Montserrat Semi Bold" charset="0"/>
                <a:sym typeface="Bebas Neue" charset="0"/>
              </a:rPr>
              <a:t>57 %</a:t>
            </a:r>
          </a:p>
        </p:txBody>
      </p:sp>
      <p:sp>
        <p:nvSpPr>
          <p:cNvPr id="40" name="Subtitle 2"/>
          <p:cNvSpPr txBox="1">
            <a:spLocks/>
          </p:cNvSpPr>
          <p:nvPr/>
        </p:nvSpPr>
        <p:spPr>
          <a:xfrm>
            <a:off x="1951426" y="4873379"/>
            <a:ext cx="9162415"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 with personality at this stage. I’m of the school of thought that believes that you’re better off mastering a few typeface.</a:t>
            </a:r>
          </a:p>
        </p:txBody>
      </p:sp>
      <p:sp>
        <p:nvSpPr>
          <p:cNvPr id="42" name="Rectangle 41"/>
          <p:cNvSpPr/>
          <p:nvPr/>
        </p:nvSpPr>
        <p:spPr>
          <a:xfrm>
            <a:off x="2192913" y="8829549"/>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3" name="Rectangle 42"/>
          <p:cNvSpPr/>
          <p:nvPr/>
        </p:nvSpPr>
        <p:spPr>
          <a:xfrm>
            <a:off x="2215215" y="10791562"/>
            <a:ext cx="7177461"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4" name="Rectangle 43"/>
          <p:cNvSpPr/>
          <p:nvPr/>
        </p:nvSpPr>
        <p:spPr>
          <a:xfrm>
            <a:off x="2192914" y="8774623"/>
            <a:ext cx="4658426"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sp>
        <p:nvSpPr>
          <p:cNvPr id="45" name="Rectangle 44"/>
          <p:cNvSpPr/>
          <p:nvPr/>
        </p:nvSpPr>
        <p:spPr>
          <a:xfrm>
            <a:off x="2215775" y="10752401"/>
            <a:ext cx="4138444"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latin typeface="Poppins Light" charset="0"/>
            </a:endParaRPr>
          </a:p>
        </p:txBody>
      </p:sp>
      <p:grpSp>
        <p:nvGrpSpPr>
          <p:cNvPr id="57" name="Group 56"/>
          <p:cNvGrpSpPr/>
          <p:nvPr/>
        </p:nvGrpSpPr>
        <p:grpSpPr>
          <a:xfrm>
            <a:off x="13400259" y="3936376"/>
            <a:ext cx="8619739" cy="8343477"/>
            <a:chOff x="10672937" y="2878775"/>
            <a:chExt cx="10083703" cy="9760520"/>
          </a:xfrm>
          <a:solidFill>
            <a:schemeClr val="bg1">
              <a:lumMod val="85000"/>
            </a:schemeClr>
          </a:solidFill>
        </p:grpSpPr>
        <p:sp>
          <p:nvSpPr>
            <p:cNvPr id="58" name="Freeform 71"/>
            <p:cNvSpPr>
              <a:spLocks noChangeArrowheads="1"/>
            </p:cNvSpPr>
            <p:nvPr/>
          </p:nvSpPr>
          <p:spPr bwMode="auto">
            <a:xfrm>
              <a:off x="15772533" y="9403150"/>
              <a:ext cx="2314292" cy="2724339"/>
            </a:xfrm>
            <a:custGeom>
              <a:avLst/>
              <a:gdLst>
                <a:gd name="T0" fmla="*/ 2580 w 4505"/>
                <a:gd name="T1" fmla="*/ 340 h 5305"/>
                <a:gd name="T2" fmla="*/ 2972 w 4505"/>
                <a:gd name="T3" fmla="*/ 334 h 5305"/>
                <a:gd name="T4" fmla="*/ 4084 w 4505"/>
                <a:gd name="T5" fmla="*/ 1345 h 5305"/>
                <a:gd name="T6" fmla="*/ 4423 w 4505"/>
                <a:gd name="T7" fmla="*/ 1684 h 5305"/>
                <a:gd name="T8" fmla="*/ 3186 w 4505"/>
                <a:gd name="T9" fmla="*/ 804 h 5305"/>
                <a:gd name="T10" fmla="*/ 2645 w 4505"/>
                <a:gd name="T11" fmla="*/ 400 h 5305"/>
                <a:gd name="T12" fmla="*/ 2330 w 4505"/>
                <a:gd name="T13" fmla="*/ 25 h 5305"/>
                <a:gd name="T14" fmla="*/ 1902 w 4505"/>
                <a:gd name="T15" fmla="*/ 631 h 5305"/>
                <a:gd name="T16" fmla="*/ 2384 w 4505"/>
                <a:gd name="T17" fmla="*/ 1660 h 5305"/>
                <a:gd name="T18" fmla="*/ 2520 w 4505"/>
                <a:gd name="T19" fmla="*/ 1928 h 5305"/>
                <a:gd name="T20" fmla="*/ 1396 w 4505"/>
                <a:gd name="T21" fmla="*/ 2837 h 5305"/>
                <a:gd name="T22" fmla="*/ 809 w 4505"/>
                <a:gd name="T23" fmla="*/ 3182 h 5305"/>
                <a:gd name="T24" fmla="*/ 48 w 4505"/>
                <a:gd name="T25" fmla="*/ 3432 h 5305"/>
                <a:gd name="T26" fmla="*/ 458 w 4505"/>
                <a:gd name="T27" fmla="*/ 4151 h 5305"/>
                <a:gd name="T28" fmla="*/ 803 w 4505"/>
                <a:gd name="T29" fmla="*/ 4615 h 5305"/>
                <a:gd name="T30" fmla="*/ 18 w 4505"/>
                <a:gd name="T31" fmla="*/ 4971 h 5305"/>
                <a:gd name="T32" fmla="*/ 684 w 4505"/>
                <a:gd name="T33" fmla="*/ 5108 h 5305"/>
                <a:gd name="T34" fmla="*/ 1403 w 4505"/>
                <a:gd name="T35" fmla="*/ 5162 h 5305"/>
                <a:gd name="T36" fmla="*/ 1694 w 4505"/>
                <a:gd name="T37" fmla="*/ 5025 h 5305"/>
                <a:gd name="T38" fmla="*/ 2164 w 4505"/>
                <a:gd name="T39" fmla="*/ 5084 h 5305"/>
                <a:gd name="T40" fmla="*/ 1955 w 4505"/>
                <a:gd name="T41" fmla="*/ 4734 h 5305"/>
                <a:gd name="T42" fmla="*/ 1795 w 4505"/>
                <a:gd name="T43" fmla="*/ 4157 h 5305"/>
                <a:gd name="T44" fmla="*/ 1908 w 4505"/>
                <a:gd name="T45" fmla="*/ 3955 h 5305"/>
                <a:gd name="T46" fmla="*/ 2294 w 4505"/>
                <a:gd name="T47" fmla="*/ 3336 h 5305"/>
                <a:gd name="T48" fmla="*/ 2633 w 4505"/>
                <a:gd name="T49" fmla="*/ 3265 h 5305"/>
                <a:gd name="T50" fmla="*/ 2829 w 4505"/>
                <a:gd name="T51" fmla="*/ 3099 h 5305"/>
                <a:gd name="T52" fmla="*/ 3246 w 4505"/>
                <a:gd name="T53" fmla="*/ 2754 h 5305"/>
                <a:gd name="T54" fmla="*/ 3840 w 4505"/>
                <a:gd name="T55" fmla="*/ 2974 h 5305"/>
                <a:gd name="T56" fmla="*/ 4054 w 4505"/>
                <a:gd name="T57" fmla="*/ 2694 h 5305"/>
                <a:gd name="T58" fmla="*/ 4494 w 4505"/>
                <a:gd name="T59" fmla="*/ 1987 h 5305"/>
                <a:gd name="T60" fmla="*/ 4292 w 4505"/>
                <a:gd name="T61" fmla="*/ 2290 h 5305"/>
                <a:gd name="T62" fmla="*/ 3941 w 4505"/>
                <a:gd name="T63" fmla="*/ 2944 h 5305"/>
                <a:gd name="T64" fmla="*/ 3412 w 4505"/>
                <a:gd name="T65" fmla="*/ 2837 h 5305"/>
                <a:gd name="T66" fmla="*/ 2996 w 4505"/>
                <a:gd name="T67" fmla="*/ 2998 h 5305"/>
                <a:gd name="T68" fmla="*/ 2639 w 4505"/>
                <a:gd name="T69" fmla="*/ 3152 h 5305"/>
                <a:gd name="T70" fmla="*/ 2556 w 4505"/>
                <a:gd name="T71" fmla="*/ 3319 h 5305"/>
                <a:gd name="T72" fmla="*/ 2152 w 4505"/>
                <a:gd name="T73" fmla="*/ 3556 h 5305"/>
                <a:gd name="T74" fmla="*/ 1932 w 4505"/>
                <a:gd name="T75" fmla="*/ 4044 h 5305"/>
                <a:gd name="T76" fmla="*/ 1807 w 4505"/>
                <a:gd name="T77" fmla="*/ 4157 h 5305"/>
                <a:gd name="T78" fmla="*/ 1973 w 4505"/>
                <a:gd name="T79" fmla="*/ 4734 h 5305"/>
                <a:gd name="T80" fmla="*/ 2175 w 4505"/>
                <a:gd name="T81" fmla="*/ 5090 h 5305"/>
                <a:gd name="T82" fmla="*/ 1694 w 4505"/>
                <a:gd name="T83" fmla="*/ 5043 h 5305"/>
                <a:gd name="T84" fmla="*/ 1385 w 4505"/>
                <a:gd name="T85" fmla="*/ 5168 h 5305"/>
                <a:gd name="T86" fmla="*/ 684 w 4505"/>
                <a:gd name="T87" fmla="*/ 5120 h 5305"/>
                <a:gd name="T88" fmla="*/ 0 w 4505"/>
                <a:gd name="T89" fmla="*/ 4984 h 5305"/>
                <a:gd name="T90" fmla="*/ 625 w 4505"/>
                <a:gd name="T91" fmla="*/ 4508 h 5305"/>
                <a:gd name="T92" fmla="*/ 458 w 4505"/>
                <a:gd name="T93" fmla="*/ 4020 h 5305"/>
                <a:gd name="T94" fmla="*/ 601 w 4505"/>
                <a:gd name="T95" fmla="*/ 3200 h 5305"/>
                <a:gd name="T96" fmla="*/ 1385 w 4505"/>
                <a:gd name="T97" fmla="*/ 2950 h 5305"/>
                <a:gd name="T98" fmla="*/ 1831 w 4505"/>
                <a:gd name="T99" fmla="*/ 2605 h 5305"/>
                <a:gd name="T100" fmla="*/ 2508 w 4505"/>
                <a:gd name="T101" fmla="*/ 1933 h 5305"/>
                <a:gd name="T102" fmla="*/ 1896 w 4505"/>
                <a:gd name="T103" fmla="*/ 637 h 5305"/>
                <a:gd name="T104" fmla="*/ 2080 w 4505"/>
                <a:gd name="T105" fmla="*/ 203 h 5305"/>
                <a:gd name="T106" fmla="*/ 2325 w 4505"/>
                <a:gd name="T107" fmla="*/ 0 h 5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505" h="5305">
                  <a:moveTo>
                    <a:pt x="2376" y="0"/>
                  </a:moveTo>
                  <a:cubicBezTo>
                    <a:pt x="2406" y="18"/>
                    <a:pt x="2439" y="53"/>
                    <a:pt x="2473" y="91"/>
                  </a:cubicBezTo>
                  <a:cubicBezTo>
                    <a:pt x="2514" y="144"/>
                    <a:pt x="2556" y="209"/>
                    <a:pt x="2556" y="245"/>
                  </a:cubicBezTo>
                  <a:cubicBezTo>
                    <a:pt x="2556" y="275"/>
                    <a:pt x="2562" y="316"/>
                    <a:pt x="2580" y="340"/>
                  </a:cubicBezTo>
                  <a:cubicBezTo>
                    <a:pt x="2598" y="370"/>
                    <a:pt x="2621" y="388"/>
                    <a:pt x="2645" y="388"/>
                  </a:cubicBezTo>
                  <a:cubicBezTo>
                    <a:pt x="2657" y="388"/>
                    <a:pt x="2669" y="382"/>
                    <a:pt x="2681" y="370"/>
                  </a:cubicBezTo>
                  <a:cubicBezTo>
                    <a:pt x="2722" y="328"/>
                    <a:pt x="2782" y="310"/>
                    <a:pt x="2841" y="310"/>
                  </a:cubicBezTo>
                  <a:cubicBezTo>
                    <a:pt x="2889" y="310"/>
                    <a:pt x="2930" y="316"/>
                    <a:pt x="2972" y="334"/>
                  </a:cubicBezTo>
                  <a:cubicBezTo>
                    <a:pt x="3067" y="376"/>
                    <a:pt x="3162" y="715"/>
                    <a:pt x="3198" y="798"/>
                  </a:cubicBezTo>
                  <a:cubicBezTo>
                    <a:pt x="3228" y="875"/>
                    <a:pt x="3382" y="1006"/>
                    <a:pt x="3465" y="1190"/>
                  </a:cubicBezTo>
                  <a:cubicBezTo>
                    <a:pt x="3549" y="1375"/>
                    <a:pt x="3638" y="1369"/>
                    <a:pt x="3727" y="1375"/>
                  </a:cubicBezTo>
                  <a:cubicBezTo>
                    <a:pt x="3810" y="1375"/>
                    <a:pt x="3971" y="1345"/>
                    <a:pt x="4084" y="1345"/>
                  </a:cubicBezTo>
                  <a:cubicBezTo>
                    <a:pt x="4197" y="1351"/>
                    <a:pt x="4363" y="1553"/>
                    <a:pt x="4435" y="1672"/>
                  </a:cubicBezTo>
                  <a:cubicBezTo>
                    <a:pt x="4467" y="1726"/>
                    <a:pt x="4491" y="1772"/>
                    <a:pt x="4504" y="1817"/>
                  </a:cubicBezTo>
                  <a:lnTo>
                    <a:pt x="4504" y="1873"/>
                  </a:lnTo>
                  <a:cubicBezTo>
                    <a:pt x="4497" y="1814"/>
                    <a:pt x="4468" y="1760"/>
                    <a:pt x="4423" y="1684"/>
                  </a:cubicBezTo>
                  <a:cubicBezTo>
                    <a:pt x="4357" y="1559"/>
                    <a:pt x="4179" y="1357"/>
                    <a:pt x="4084" y="1363"/>
                  </a:cubicBezTo>
                  <a:cubicBezTo>
                    <a:pt x="3971" y="1363"/>
                    <a:pt x="3816" y="1386"/>
                    <a:pt x="3727" y="1386"/>
                  </a:cubicBezTo>
                  <a:cubicBezTo>
                    <a:pt x="3638" y="1386"/>
                    <a:pt x="3531" y="1386"/>
                    <a:pt x="3454" y="1196"/>
                  </a:cubicBezTo>
                  <a:cubicBezTo>
                    <a:pt x="3370" y="1012"/>
                    <a:pt x="3216" y="887"/>
                    <a:pt x="3186" y="804"/>
                  </a:cubicBezTo>
                  <a:cubicBezTo>
                    <a:pt x="3150" y="721"/>
                    <a:pt x="3049" y="382"/>
                    <a:pt x="2966" y="346"/>
                  </a:cubicBezTo>
                  <a:cubicBezTo>
                    <a:pt x="2925" y="334"/>
                    <a:pt x="2883" y="322"/>
                    <a:pt x="2841" y="322"/>
                  </a:cubicBezTo>
                  <a:cubicBezTo>
                    <a:pt x="2788" y="322"/>
                    <a:pt x="2728" y="340"/>
                    <a:pt x="2693" y="376"/>
                  </a:cubicBezTo>
                  <a:cubicBezTo>
                    <a:pt x="2675" y="394"/>
                    <a:pt x="2657" y="400"/>
                    <a:pt x="2645" y="400"/>
                  </a:cubicBezTo>
                  <a:cubicBezTo>
                    <a:pt x="2580" y="400"/>
                    <a:pt x="2538" y="316"/>
                    <a:pt x="2538" y="245"/>
                  </a:cubicBezTo>
                  <a:cubicBezTo>
                    <a:pt x="2538" y="215"/>
                    <a:pt x="2502" y="156"/>
                    <a:pt x="2461" y="102"/>
                  </a:cubicBezTo>
                  <a:cubicBezTo>
                    <a:pt x="2413" y="49"/>
                    <a:pt x="2360" y="1"/>
                    <a:pt x="2342" y="1"/>
                  </a:cubicBezTo>
                  <a:cubicBezTo>
                    <a:pt x="2336" y="7"/>
                    <a:pt x="2330" y="7"/>
                    <a:pt x="2330" y="25"/>
                  </a:cubicBezTo>
                  <a:cubicBezTo>
                    <a:pt x="2330" y="138"/>
                    <a:pt x="2181" y="215"/>
                    <a:pt x="2080" y="215"/>
                  </a:cubicBezTo>
                  <a:cubicBezTo>
                    <a:pt x="2056" y="215"/>
                    <a:pt x="2015" y="269"/>
                    <a:pt x="1973" y="340"/>
                  </a:cubicBezTo>
                  <a:cubicBezTo>
                    <a:pt x="1932" y="411"/>
                    <a:pt x="1890" y="501"/>
                    <a:pt x="1860" y="578"/>
                  </a:cubicBezTo>
                  <a:cubicBezTo>
                    <a:pt x="1878" y="602"/>
                    <a:pt x="1890" y="620"/>
                    <a:pt x="1902" y="631"/>
                  </a:cubicBezTo>
                  <a:cubicBezTo>
                    <a:pt x="1973" y="703"/>
                    <a:pt x="2080" y="994"/>
                    <a:pt x="2086" y="1238"/>
                  </a:cubicBezTo>
                  <a:cubicBezTo>
                    <a:pt x="2086" y="1357"/>
                    <a:pt x="2134" y="1464"/>
                    <a:pt x="2199" y="1541"/>
                  </a:cubicBezTo>
                  <a:cubicBezTo>
                    <a:pt x="2265" y="1612"/>
                    <a:pt x="2336" y="1660"/>
                    <a:pt x="2378" y="1660"/>
                  </a:cubicBezTo>
                  <a:cubicBezTo>
                    <a:pt x="2378" y="1660"/>
                    <a:pt x="2378" y="1660"/>
                    <a:pt x="2384" y="1660"/>
                  </a:cubicBezTo>
                  <a:lnTo>
                    <a:pt x="2384" y="1666"/>
                  </a:lnTo>
                  <a:cubicBezTo>
                    <a:pt x="2384" y="1666"/>
                    <a:pt x="2378" y="1690"/>
                    <a:pt x="2378" y="1719"/>
                  </a:cubicBezTo>
                  <a:cubicBezTo>
                    <a:pt x="2378" y="1779"/>
                    <a:pt x="2395" y="1880"/>
                    <a:pt x="2520" y="1922"/>
                  </a:cubicBezTo>
                  <a:lnTo>
                    <a:pt x="2520" y="1928"/>
                  </a:lnTo>
                  <a:cubicBezTo>
                    <a:pt x="2520" y="1928"/>
                    <a:pt x="2360" y="2314"/>
                    <a:pt x="2211" y="2350"/>
                  </a:cubicBezTo>
                  <a:cubicBezTo>
                    <a:pt x="2068" y="2379"/>
                    <a:pt x="1985" y="2397"/>
                    <a:pt x="1985" y="2462"/>
                  </a:cubicBezTo>
                  <a:cubicBezTo>
                    <a:pt x="1985" y="2546"/>
                    <a:pt x="1783" y="2706"/>
                    <a:pt x="1450" y="2712"/>
                  </a:cubicBezTo>
                  <a:cubicBezTo>
                    <a:pt x="1438" y="2724"/>
                    <a:pt x="1396" y="2778"/>
                    <a:pt x="1396" y="2837"/>
                  </a:cubicBezTo>
                  <a:cubicBezTo>
                    <a:pt x="1396" y="2861"/>
                    <a:pt x="1403" y="2903"/>
                    <a:pt x="1403" y="2950"/>
                  </a:cubicBezTo>
                  <a:cubicBezTo>
                    <a:pt x="1403" y="3051"/>
                    <a:pt x="1379" y="3182"/>
                    <a:pt x="1230" y="3182"/>
                  </a:cubicBezTo>
                  <a:cubicBezTo>
                    <a:pt x="1087" y="3182"/>
                    <a:pt x="1022" y="3152"/>
                    <a:pt x="945" y="3152"/>
                  </a:cubicBezTo>
                  <a:cubicBezTo>
                    <a:pt x="904" y="3152"/>
                    <a:pt x="863" y="3158"/>
                    <a:pt x="809" y="3182"/>
                  </a:cubicBezTo>
                  <a:cubicBezTo>
                    <a:pt x="744" y="3206"/>
                    <a:pt x="672" y="3212"/>
                    <a:pt x="601" y="3212"/>
                  </a:cubicBezTo>
                  <a:cubicBezTo>
                    <a:pt x="470" y="3212"/>
                    <a:pt x="333" y="3188"/>
                    <a:pt x="244" y="3188"/>
                  </a:cubicBezTo>
                  <a:cubicBezTo>
                    <a:pt x="197" y="3188"/>
                    <a:pt x="149" y="3218"/>
                    <a:pt x="107" y="3259"/>
                  </a:cubicBezTo>
                  <a:cubicBezTo>
                    <a:pt x="72" y="3307"/>
                    <a:pt x="48" y="3366"/>
                    <a:pt x="48" y="3432"/>
                  </a:cubicBezTo>
                  <a:cubicBezTo>
                    <a:pt x="48" y="3485"/>
                    <a:pt x="66" y="3539"/>
                    <a:pt x="107" y="3580"/>
                  </a:cubicBezTo>
                  <a:cubicBezTo>
                    <a:pt x="244" y="3717"/>
                    <a:pt x="476" y="3741"/>
                    <a:pt x="476" y="4020"/>
                  </a:cubicBezTo>
                  <a:cubicBezTo>
                    <a:pt x="476" y="4056"/>
                    <a:pt x="470" y="4103"/>
                    <a:pt x="464" y="4151"/>
                  </a:cubicBezTo>
                  <a:cubicBezTo>
                    <a:pt x="458" y="4151"/>
                    <a:pt x="458" y="4151"/>
                    <a:pt x="458" y="4151"/>
                  </a:cubicBezTo>
                  <a:cubicBezTo>
                    <a:pt x="458" y="4151"/>
                    <a:pt x="339" y="4264"/>
                    <a:pt x="339" y="4323"/>
                  </a:cubicBezTo>
                  <a:cubicBezTo>
                    <a:pt x="339" y="4353"/>
                    <a:pt x="381" y="4383"/>
                    <a:pt x="440" y="4412"/>
                  </a:cubicBezTo>
                  <a:cubicBezTo>
                    <a:pt x="500" y="4442"/>
                    <a:pt x="577" y="4466"/>
                    <a:pt x="631" y="4496"/>
                  </a:cubicBezTo>
                  <a:cubicBezTo>
                    <a:pt x="738" y="4555"/>
                    <a:pt x="797" y="4615"/>
                    <a:pt x="803" y="4615"/>
                  </a:cubicBezTo>
                  <a:lnTo>
                    <a:pt x="803" y="4621"/>
                  </a:lnTo>
                  <a:cubicBezTo>
                    <a:pt x="803" y="4626"/>
                    <a:pt x="797" y="4626"/>
                    <a:pt x="797" y="4626"/>
                  </a:cubicBezTo>
                  <a:cubicBezTo>
                    <a:pt x="797" y="4626"/>
                    <a:pt x="547" y="4680"/>
                    <a:pt x="458" y="4680"/>
                  </a:cubicBezTo>
                  <a:cubicBezTo>
                    <a:pt x="399" y="4680"/>
                    <a:pt x="185" y="4882"/>
                    <a:pt x="18" y="4971"/>
                  </a:cubicBezTo>
                  <a:cubicBezTo>
                    <a:pt x="60" y="4983"/>
                    <a:pt x="119" y="5013"/>
                    <a:pt x="220" y="5108"/>
                  </a:cubicBezTo>
                  <a:cubicBezTo>
                    <a:pt x="298" y="5191"/>
                    <a:pt x="333" y="5221"/>
                    <a:pt x="363" y="5221"/>
                  </a:cubicBezTo>
                  <a:cubicBezTo>
                    <a:pt x="393" y="5221"/>
                    <a:pt x="440" y="5185"/>
                    <a:pt x="565" y="5132"/>
                  </a:cubicBezTo>
                  <a:cubicBezTo>
                    <a:pt x="601" y="5114"/>
                    <a:pt x="642" y="5108"/>
                    <a:pt x="684" y="5108"/>
                  </a:cubicBezTo>
                  <a:cubicBezTo>
                    <a:pt x="922" y="5108"/>
                    <a:pt x="1224" y="5304"/>
                    <a:pt x="1266" y="5298"/>
                  </a:cubicBezTo>
                  <a:cubicBezTo>
                    <a:pt x="1284" y="5304"/>
                    <a:pt x="1307" y="5269"/>
                    <a:pt x="1325" y="5233"/>
                  </a:cubicBezTo>
                  <a:cubicBezTo>
                    <a:pt x="1343" y="5197"/>
                    <a:pt x="1355" y="5156"/>
                    <a:pt x="1385" y="5156"/>
                  </a:cubicBezTo>
                  <a:cubicBezTo>
                    <a:pt x="1391" y="5156"/>
                    <a:pt x="1396" y="5162"/>
                    <a:pt x="1403" y="5162"/>
                  </a:cubicBezTo>
                  <a:cubicBezTo>
                    <a:pt x="1414" y="5180"/>
                    <a:pt x="1426" y="5180"/>
                    <a:pt x="1444" y="5180"/>
                  </a:cubicBezTo>
                  <a:cubicBezTo>
                    <a:pt x="1456" y="5180"/>
                    <a:pt x="1468" y="5180"/>
                    <a:pt x="1480" y="5173"/>
                  </a:cubicBezTo>
                  <a:cubicBezTo>
                    <a:pt x="1492" y="5168"/>
                    <a:pt x="1498" y="5168"/>
                    <a:pt x="1498" y="5168"/>
                  </a:cubicBezTo>
                  <a:cubicBezTo>
                    <a:pt x="1593" y="5043"/>
                    <a:pt x="1670" y="5025"/>
                    <a:pt x="1694" y="5025"/>
                  </a:cubicBezTo>
                  <a:cubicBezTo>
                    <a:pt x="1700" y="5025"/>
                    <a:pt x="1700" y="5025"/>
                    <a:pt x="1706" y="5031"/>
                  </a:cubicBezTo>
                  <a:cubicBezTo>
                    <a:pt x="1860" y="5090"/>
                    <a:pt x="1973" y="5108"/>
                    <a:pt x="2045" y="5108"/>
                  </a:cubicBezTo>
                  <a:cubicBezTo>
                    <a:pt x="2092" y="5108"/>
                    <a:pt x="2122" y="5102"/>
                    <a:pt x="2140" y="5096"/>
                  </a:cubicBezTo>
                  <a:lnTo>
                    <a:pt x="2164" y="5084"/>
                  </a:lnTo>
                  <a:cubicBezTo>
                    <a:pt x="2169" y="5078"/>
                    <a:pt x="2169" y="5072"/>
                    <a:pt x="2169" y="5061"/>
                  </a:cubicBezTo>
                  <a:cubicBezTo>
                    <a:pt x="2169" y="5001"/>
                    <a:pt x="2110" y="4894"/>
                    <a:pt x="2062" y="4846"/>
                  </a:cubicBezTo>
                  <a:cubicBezTo>
                    <a:pt x="2039" y="4823"/>
                    <a:pt x="2009" y="4811"/>
                    <a:pt x="1991" y="4799"/>
                  </a:cubicBezTo>
                  <a:cubicBezTo>
                    <a:pt x="1973" y="4787"/>
                    <a:pt x="1955" y="4769"/>
                    <a:pt x="1955" y="4734"/>
                  </a:cubicBezTo>
                  <a:cubicBezTo>
                    <a:pt x="1955" y="4668"/>
                    <a:pt x="1908" y="4531"/>
                    <a:pt x="1908" y="4502"/>
                  </a:cubicBezTo>
                  <a:cubicBezTo>
                    <a:pt x="1908" y="4478"/>
                    <a:pt x="1932" y="4407"/>
                    <a:pt x="1932" y="4341"/>
                  </a:cubicBezTo>
                  <a:cubicBezTo>
                    <a:pt x="1932" y="4317"/>
                    <a:pt x="1932" y="4294"/>
                    <a:pt x="1920" y="4282"/>
                  </a:cubicBezTo>
                  <a:cubicBezTo>
                    <a:pt x="1890" y="4222"/>
                    <a:pt x="1795" y="4234"/>
                    <a:pt x="1795" y="4157"/>
                  </a:cubicBezTo>
                  <a:cubicBezTo>
                    <a:pt x="1795" y="4145"/>
                    <a:pt x="1795" y="4133"/>
                    <a:pt x="1801" y="4115"/>
                  </a:cubicBezTo>
                  <a:cubicBezTo>
                    <a:pt x="1825" y="4044"/>
                    <a:pt x="1854" y="4026"/>
                    <a:pt x="1884" y="4026"/>
                  </a:cubicBezTo>
                  <a:cubicBezTo>
                    <a:pt x="1896" y="4026"/>
                    <a:pt x="1908" y="4026"/>
                    <a:pt x="1920" y="4032"/>
                  </a:cubicBezTo>
                  <a:cubicBezTo>
                    <a:pt x="1914" y="4002"/>
                    <a:pt x="1908" y="3979"/>
                    <a:pt x="1908" y="3955"/>
                  </a:cubicBezTo>
                  <a:cubicBezTo>
                    <a:pt x="1908" y="3842"/>
                    <a:pt x="1961" y="3741"/>
                    <a:pt x="2015" y="3663"/>
                  </a:cubicBezTo>
                  <a:cubicBezTo>
                    <a:pt x="2074" y="3592"/>
                    <a:pt x="2128" y="3545"/>
                    <a:pt x="2152" y="3545"/>
                  </a:cubicBezTo>
                  <a:cubicBezTo>
                    <a:pt x="2164" y="3545"/>
                    <a:pt x="2175" y="3515"/>
                    <a:pt x="2193" y="3467"/>
                  </a:cubicBezTo>
                  <a:cubicBezTo>
                    <a:pt x="2217" y="3426"/>
                    <a:pt x="2247" y="3372"/>
                    <a:pt x="2294" y="3336"/>
                  </a:cubicBezTo>
                  <a:cubicBezTo>
                    <a:pt x="2336" y="3307"/>
                    <a:pt x="2395" y="3301"/>
                    <a:pt x="2449" y="3301"/>
                  </a:cubicBezTo>
                  <a:lnTo>
                    <a:pt x="2556" y="3301"/>
                  </a:lnTo>
                  <a:cubicBezTo>
                    <a:pt x="2586" y="3301"/>
                    <a:pt x="2609" y="3301"/>
                    <a:pt x="2621" y="3289"/>
                  </a:cubicBezTo>
                  <a:cubicBezTo>
                    <a:pt x="2627" y="3283"/>
                    <a:pt x="2627" y="3277"/>
                    <a:pt x="2633" y="3265"/>
                  </a:cubicBezTo>
                  <a:cubicBezTo>
                    <a:pt x="2633" y="3247"/>
                    <a:pt x="2609" y="3218"/>
                    <a:pt x="2609" y="3188"/>
                  </a:cubicBezTo>
                  <a:cubicBezTo>
                    <a:pt x="2609" y="3170"/>
                    <a:pt x="2615" y="3158"/>
                    <a:pt x="2633" y="3140"/>
                  </a:cubicBezTo>
                  <a:cubicBezTo>
                    <a:pt x="2669" y="3105"/>
                    <a:pt x="2740" y="3099"/>
                    <a:pt x="2788" y="3099"/>
                  </a:cubicBezTo>
                  <a:lnTo>
                    <a:pt x="2829" y="3099"/>
                  </a:lnTo>
                  <a:cubicBezTo>
                    <a:pt x="2835" y="3099"/>
                    <a:pt x="2859" y="3075"/>
                    <a:pt x="2889" y="3051"/>
                  </a:cubicBezTo>
                  <a:cubicBezTo>
                    <a:pt x="2919" y="3021"/>
                    <a:pt x="2954" y="2992"/>
                    <a:pt x="2990" y="2986"/>
                  </a:cubicBezTo>
                  <a:cubicBezTo>
                    <a:pt x="3014" y="2980"/>
                    <a:pt x="3037" y="2932"/>
                    <a:pt x="3073" y="2879"/>
                  </a:cubicBezTo>
                  <a:cubicBezTo>
                    <a:pt x="3103" y="2825"/>
                    <a:pt x="3156" y="2766"/>
                    <a:pt x="3246" y="2754"/>
                  </a:cubicBezTo>
                  <a:cubicBezTo>
                    <a:pt x="3258" y="2748"/>
                    <a:pt x="3269" y="2748"/>
                    <a:pt x="3281" y="2748"/>
                  </a:cubicBezTo>
                  <a:cubicBezTo>
                    <a:pt x="3353" y="2748"/>
                    <a:pt x="3394" y="2790"/>
                    <a:pt x="3418" y="2831"/>
                  </a:cubicBezTo>
                  <a:cubicBezTo>
                    <a:pt x="3448" y="2867"/>
                    <a:pt x="3472" y="2903"/>
                    <a:pt x="3513" y="2903"/>
                  </a:cubicBezTo>
                  <a:cubicBezTo>
                    <a:pt x="3620" y="2903"/>
                    <a:pt x="3816" y="2974"/>
                    <a:pt x="3840" y="2974"/>
                  </a:cubicBezTo>
                  <a:cubicBezTo>
                    <a:pt x="3864" y="2974"/>
                    <a:pt x="3870" y="2950"/>
                    <a:pt x="3870" y="2950"/>
                  </a:cubicBezTo>
                  <a:cubicBezTo>
                    <a:pt x="3870" y="2944"/>
                    <a:pt x="3870" y="2944"/>
                    <a:pt x="3876" y="2944"/>
                  </a:cubicBezTo>
                  <a:cubicBezTo>
                    <a:pt x="3900" y="2938"/>
                    <a:pt x="3917" y="2932"/>
                    <a:pt x="3935" y="2932"/>
                  </a:cubicBezTo>
                  <a:cubicBezTo>
                    <a:pt x="3983" y="2825"/>
                    <a:pt x="4036" y="2718"/>
                    <a:pt x="4054" y="2694"/>
                  </a:cubicBezTo>
                  <a:cubicBezTo>
                    <a:pt x="4084" y="2665"/>
                    <a:pt x="4280" y="2462"/>
                    <a:pt x="4280" y="2326"/>
                  </a:cubicBezTo>
                  <a:lnTo>
                    <a:pt x="4280" y="2290"/>
                  </a:lnTo>
                  <a:cubicBezTo>
                    <a:pt x="4274" y="2278"/>
                    <a:pt x="4274" y="2266"/>
                    <a:pt x="4274" y="2255"/>
                  </a:cubicBezTo>
                  <a:cubicBezTo>
                    <a:pt x="4274" y="2130"/>
                    <a:pt x="4470" y="2088"/>
                    <a:pt x="4494" y="1987"/>
                  </a:cubicBezTo>
                  <a:cubicBezTo>
                    <a:pt x="4498" y="1968"/>
                    <a:pt x="4502" y="1951"/>
                    <a:pt x="4504" y="1934"/>
                  </a:cubicBezTo>
                  <a:lnTo>
                    <a:pt x="4504" y="2000"/>
                  </a:lnTo>
                  <a:cubicBezTo>
                    <a:pt x="4469" y="2108"/>
                    <a:pt x="4286" y="2145"/>
                    <a:pt x="4286" y="2255"/>
                  </a:cubicBezTo>
                  <a:cubicBezTo>
                    <a:pt x="4286" y="2266"/>
                    <a:pt x="4286" y="2278"/>
                    <a:pt x="4292" y="2290"/>
                  </a:cubicBezTo>
                  <a:cubicBezTo>
                    <a:pt x="4292" y="2302"/>
                    <a:pt x="4298" y="2314"/>
                    <a:pt x="4298" y="2326"/>
                  </a:cubicBezTo>
                  <a:cubicBezTo>
                    <a:pt x="4298" y="2474"/>
                    <a:pt x="4096" y="2671"/>
                    <a:pt x="4066" y="2706"/>
                  </a:cubicBezTo>
                  <a:cubicBezTo>
                    <a:pt x="4048" y="2718"/>
                    <a:pt x="3995" y="2837"/>
                    <a:pt x="3947" y="2938"/>
                  </a:cubicBezTo>
                  <a:cubicBezTo>
                    <a:pt x="3947" y="2944"/>
                    <a:pt x="3947" y="2944"/>
                    <a:pt x="3941" y="2944"/>
                  </a:cubicBezTo>
                  <a:cubicBezTo>
                    <a:pt x="3923" y="2944"/>
                    <a:pt x="3906" y="2950"/>
                    <a:pt x="3882" y="2956"/>
                  </a:cubicBezTo>
                  <a:cubicBezTo>
                    <a:pt x="3882" y="2968"/>
                    <a:pt x="3870" y="2986"/>
                    <a:pt x="3840" y="2992"/>
                  </a:cubicBezTo>
                  <a:cubicBezTo>
                    <a:pt x="3810" y="2986"/>
                    <a:pt x="3620" y="2920"/>
                    <a:pt x="3513" y="2920"/>
                  </a:cubicBezTo>
                  <a:cubicBezTo>
                    <a:pt x="3465" y="2920"/>
                    <a:pt x="3436" y="2879"/>
                    <a:pt x="3412" y="2837"/>
                  </a:cubicBezTo>
                  <a:cubicBezTo>
                    <a:pt x="3382" y="2801"/>
                    <a:pt x="3347" y="2766"/>
                    <a:pt x="3281" y="2766"/>
                  </a:cubicBezTo>
                  <a:lnTo>
                    <a:pt x="3246" y="2766"/>
                  </a:lnTo>
                  <a:cubicBezTo>
                    <a:pt x="3162" y="2784"/>
                    <a:pt x="3115" y="2837"/>
                    <a:pt x="3085" y="2885"/>
                  </a:cubicBezTo>
                  <a:cubicBezTo>
                    <a:pt x="3049" y="2938"/>
                    <a:pt x="3032" y="2992"/>
                    <a:pt x="2996" y="2998"/>
                  </a:cubicBezTo>
                  <a:cubicBezTo>
                    <a:pt x="2966" y="3004"/>
                    <a:pt x="2930" y="3033"/>
                    <a:pt x="2901" y="3057"/>
                  </a:cubicBezTo>
                  <a:cubicBezTo>
                    <a:pt x="2871" y="3087"/>
                    <a:pt x="2847" y="3111"/>
                    <a:pt x="2829" y="3111"/>
                  </a:cubicBezTo>
                  <a:lnTo>
                    <a:pt x="2788" y="3111"/>
                  </a:lnTo>
                  <a:cubicBezTo>
                    <a:pt x="2740" y="3111"/>
                    <a:pt x="2675" y="3117"/>
                    <a:pt x="2639" y="3152"/>
                  </a:cubicBezTo>
                  <a:cubicBezTo>
                    <a:pt x="2627" y="3164"/>
                    <a:pt x="2627" y="3176"/>
                    <a:pt x="2627" y="3188"/>
                  </a:cubicBezTo>
                  <a:cubicBezTo>
                    <a:pt x="2621" y="3212"/>
                    <a:pt x="2645" y="3235"/>
                    <a:pt x="2645" y="3265"/>
                  </a:cubicBezTo>
                  <a:cubicBezTo>
                    <a:pt x="2645" y="3277"/>
                    <a:pt x="2639" y="3289"/>
                    <a:pt x="2633" y="3301"/>
                  </a:cubicBezTo>
                  <a:cubicBezTo>
                    <a:pt x="2615" y="3313"/>
                    <a:pt x="2592" y="3319"/>
                    <a:pt x="2556" y="3319"/>
                  </a:cubicBezTo>
                  <a:cubicBezTo>
                    <a:pt x="2526" y="3319"/>
                    <a:pt x="2485" y="3313"/>
                    <a:pt x="2449" y="3313"/>
                  </a:cubicBezTo>
                  <a:cubicBezTo>
                    <a:pt x="2395" y="3313"/>
                    <a:pt x="2342" y="3319"/>
                    <a:pt x="2306" y="3348"/>
                  </a:cubicBezTo>
                  <a:cubicBezTo>
                    <a:pt x="2259" y="3384"/>
                    <a:pt x="2229" y="3432"/>
                    <a:pt x="2211" y="3473"/>
                  </a:cubicBezTo>
                  <a:cubicBezTo>
                    <a:pt x="2187" y="3515"/>
                    <a:pt x="2181" y="3556"/>
                    <a:pt x="2152" y="3556"/>
                  </a:cubicBezTo>
                  <a:cubicBezTo>
                    <a:pt x="2140" y="3556"/>
                    <a:pt x="2080" y="3598"/>
                    <a:pt x="2027" y="3675"/>
                  </a:cubicBezTo>
                  <a:cubicBezTo>
                    <a:pt x="1973" y="3747"/>
                    <a:pt x="1926" y="3848"/>
                    <a:pt x="1926" y="3955"/>
                  </a:cubicBezTo>
                  <a:cubicBezTo>
                    <a:pt x="1926" y="3979"/>
                    <a:pt x="1926" y="4008"/>
                    <a:pt x="1932" y="4038"/>
                  </a:cubicBezTo>
                  <a:lnTo>
                    <a:pt x="1932" y="4044"/>
                  </a:lnTo>
                  <a:lnTo>
                    <a:pt x="1926" y="4044"/>
                  </a:lnTo>
                  <a:cubicBezTo>
                    <a:pt x="1914" y="4044"/>
                    <a:pt x="1896" y="4038"/>
                    <a:pt x="1884" y="4038"/>
                  </a:cubicBezTo>
                  <a:cubicBezTo>
                    <a:pt x="1860" y="4038"/>
                    <a:pt x="1842" y="4050"/>
                    <a:pt x="1813" y="4121"/>
                  </a:cubicBezTo>
                  <a:cubicBezTo>
                    <a:pt x="1813" y="4133"/>
                    <a:pt x="1807" y="4145"/>
                    <a:pt x="1807" y="4157"/>
                  </a:cubicBezTo>
                  <a:cubicBezTo>
                    <a:pt x="1807" y="4216"/>
                    <a:pt x="1890" y="4210"/>
                    <a:pt x="1932" y="4270"/>
                  </a:cubicBezTo>
                  <a:cubicBezTo>
                    <a:pt x="1943" y="4294"/>
                    <a:pt x="1950" y="4317"/>
                    <a:pt x="1950" y="4341"/>
                  </a:cubicBezTo>
                  <a:cubicBezTo>
                    <a:pt x="1950" y="4407"/>
                    <a:pt x="1920" y="4484"/>
                    <a:pt x="1920" y="4502"/>
                  </a:cubicBezTo>
                  <a:cubicBezTo>
                    <a:pt x="1920" y="4525"/>
                    <a:pt x="1967" y="4668"/>
                    <a:pt x="1973" y="4734"/>
                  </a:cubicBezTo>
                  <a:cubicBezTo>
                    <a:pt x="1973" y="4769"/>
                    <a:pt x="1979" y="4775"/>
                    <a:pt x="1997" y="4787"/>
                  </a:cubicBezTo>
                  <a:cubicBezTo>
                    <a:pt x="2015" y="4799"/>
                    <a:pt x="2045" y="4811"/>
                    <a:pt x="2074" y="4841"/>
                  </a:cubicBezTo>
                  <a:cubicBezTo>
                    <a:pt x="2122" y="4888"/>
                    <a:pt x="2181" y="4989"/>
                    <a:pt x="2181" y="5061"/>
                  </a:cubicBezTo>
                  <a:cubicBezTo>
                    <a:pt x="2181" y="5072"/>
                    <a:pt x="2181" y="5084"/>
                    <a:pt x="2175" y="5090"/>
                  </a:cubicBezTo>
                  <a:lnTo>
                    <a:pt x="2175" y="5096"/>
                  </a:lnTo>
                  <a:cubicBezTo>
                    <a:pt x="2175" y="5096"/>
                    <a:pt x="2140" y="5120"/>
                    <a:pt x="2045" y="5120"/>
                  </a:cubicBezTo>
                  <a:cubicBezTo>
                    <a:pt x="1967" y="5120"/>
                    <a:pt x="1860" y="5102"/>
                    <a:pt x="1700" y="5043"/>
                  </a:cubicBezTo>
                  <a:lnTo>
                    <a:pt x="1694" y="5043"/>
                  </a:lnTo>
                  <a:cubicBezTo>
                    <a:pt x="1676" y="5043"/>
                    <a:pt x="1605" y="5049"/>
                    <a:pt x="1509" y="5173"/>
                  </a:cubicBezTo>
                  <a:cubicBezTo>
                    <a:pt x="1504" y="5173"/>
                    <a:pt x="1480" y="5197"/>
                    <a:pt x="1444" y="5197"/>
                  </a:cubicBezTo>
                  <a:cubicBezTo>
                    <a:pt x="1426" y="5197"/>
                    <a:pt x="1408" y="5191"/>
                    <a:pt x="1391" y="5173"/>
                  </a:cubicBezTo>
                  <a:lnTo>
                    <a:pt x="1385" y="5168"/>
                  </a:lnTo>
                  <a:cubicBezTo>
                    <a:pt x="1373" y="5168"/>
                    <a:pt x="1355" y="5203"/>
                    <a:pt x="1337" y="5239"/>
                  </a:cubicBezTo>
                  <a:cubicBezTo>
                    <a:pt x="1325" y="5265"/>
                    <a:pt x="1312" y="5290"/>
                    <a:pt x="1293" y="5304"/>
                  </a:cubicBezTo>
                  <a:lnTo>
                    <a:pt x="1231" y="5304"/>
                  </a:lnTo>
                  <a:cubicBezTo>
                    <a:pt x="1132" y="5261"/>
                    <a:pt x="884" y="5120"/>
                    <a:pt x="684" y="5120"/>
                  </a:cubicBezTo>
                  <a:cubicBezTo>
                    <a:pt x="642" y="5120"/>
                    <a:pt x="607" y="5126"/>
                    <a:pt x="571" y="5144"/>
                  </a:cubicBezTo>
                  <a:cubicBezTo>
                    <a:pt x="446" y="5197"/>
                    <a:pt x="405" y="5233"/>
                    <a:pt x="363" y="5233"/>
                  </a:cubicBezTo>
                  <a:cubicBezTo>
                    <a:pt x="321" y="5233"/>
                    <a:pt x="292" y="5203"/>
                    <a:pt x="208" y="5120"/>
                  </a:cubicBezTo>
                  <a:cubicBezTo>
                    <a:pt x="101" y="5012"/>
                    <a:pt x="41" y="4991"/>
                    <a:pt x="0" y="4984"/>
                  </a:cubicBezTo>
                  <a:lnTo>
                    <a:pt x="0" y="4962"/>
                  </a:lnTo>
                  <a:cubicBezTo>
                    <a:pt x="166" y="4883"/>
                    <a:pt x="381" y="4668"/>
                    <a:pt x="458" y="4668"/>
                  </a:cubicBezTo>
                  <a:cubicBezTo>
                    <a:pt x="530" y="4668"/>
                    <a:pt x="726" y="4626"/>
                    <a:pt x="779" y="4615"/>
                  </a:cubicBezTo>
                  <a:cubicBezTo>
                    <a:pt x="761" y="4597"/>
                    <a:pt x="708" y="4555"/>
                    <a:pt x="625" y="4508"/>
                  </a:cubicBezTo>
                  <a:cubicBezTo>
                    <a:pt x="571" y="4484"/>
                    <a:pt x="494" y="4454"/>
                    <a:pt x="434" y="4424"/>
                  </a:cubicBezTo>
                  <a:cubicBezTo>
                    <a:pt x="375" y="4395"/>
                    <a:pt x="327" y="4365"/>
                    <a:pt x="327" y="4323"/>
                  </a:cubicBezTo>
                  <a:cubicBezTo>
                    <a:pt x="327" y="4252"/>
                    <a:pt x="434" y="4157"/>
                    <a:pt x="446" y="4145"/>
                  </a:cubicBezTo>
                  <a:cubicBezTo>
                    <a:pt x="458" y="4097"/>
                    <a:pt x="458" y="4056"/>
                    <a:pt x="458" y="4020"/>
                  </a:cubicBezTo>
                  <a:cubicBezTo>
                    <a:pt x="464" y="3753"/>
                    <a:pt x="244" y="3735"/>
                    <a:pt x="101" y="3592"/>
                  </a:cubicBezTo>
                  <a:cubicBezTo>
                    <a:pt x="54" y="3545"/>
                    <a:pt x="30" y="3485"/>
                    <a:pt x="30" y="3432"/>
                  </a:cubicBezTo>
                  <a:cubicBezTo>
                    <a:pt x="30" y="3301"/>
                    <a:pt x="143" y="3176"/>
                    <a:pt x="244" y="3170"/>
                  </a:cubicBezTo>
                  <a:cubicBezTo>
                    <a:pt x="333" y="3170"/>
                    <a:pt x="470" y="3200"/>
                    <a:pt x="601" y="3200"/>
                  </a:cubicBezTo>
                  <a:cubicBezTo>
                    <a:pt x="672" y="3200"/>
                    <a:pt x="744" y="3194"/>
                    <a:pt x="803" y="3164"/>
                  </a:cubicBezTo>
                  <a:cubicBezTo>
                    <a:pt x="863" y="3146"/>
                    <a:pt x="904" y="3134"/>
                    <a:pt x="945" y="3134"/>
                  </a:cubicBezTo>
                  <a:cubicBezTo>
                    <a:pt x="1028" y="3134"/>
                    <a:pt x="1093" y="3164"/>
                    <a:pt x="1230" y="3164"/>
                  </a:cubicBezTo>
                  <a:cubicBezTo>
                    <a:pt x="1367" y="3164"/>
                    <a:pt x="1385" y="3051"/>
                    <a:pt x="1385" y="2950"/>
                  </a:cubicBezTo>
                  <a:lnTo>
                    <a:pt x="1385" y="2837"/>
                  </a:lnTo>
                  <a:cubicBezTo>
                    <a:pt x="1385" y="2760"/>
                    <a:pt x="1438" y="2700"/>
                    <a:pt x="1438" y="2700"/>
                  </a:cubicBezTo>
                  <a:cubicBezTo>
                    <a:pt x="1444" y="2694"/>
                    <a:pt x="1444" y="2694"/>
                    <a:pt x="1444" y="2694"/>
                  </a:cubicBezTo>
                  <a:cubicBezTo>
                    <a:pt x="1611" y="2694"/>
                    <a:pt x="1741" y="2653"/>
                    <a:pt x="1831" y="2605"/>
                  </a:cubicBezTo>
                  <a:cubicBezTo>
                    <a:pt x="1926" y="2558"/>
                    <a:pt x="1973" y="2492"/>
                    <a:pt x="1973" y="2462"/>
                  </a:cubicBezTo>
                  <a:cubicBezTo>
                    <a:pt x="1973" y="2385"/>
                    <a:pt x="2068" y="2367"/>
                    <a:pt x="2211" y="2332"/>
                  </a:cubicBezTo>
                  <a:cubicBezTo>
                    <a:pt x="2276" y="2320"/>
                    <a:pt x="2354" y="2219"/>
                    <a:pt x="2407" y="2118"/>
                  </a:cubicBezTo>
                  <a:cubicBezTo>
                    <a:pt x="2461" y="2034"/>
                    <a:pt x="2497" y="1957"/>
                    <a:pt x="2508" y="1933"/>
                  </a:cubicBezTo>
                  <a:cubicBezTo>
                    <a:pt x="2384" y="1892"/>
                    <a:pt x="2366" y="1785"/>
                    <a:pt x="2366" y="1719"/>
                  </a:cubicBezTo>
                  <a:lnTo>
                    <a:pt x="2366" y="1672"/>
                  </a:lnTo>
                  <a:cubicBezTo>
                    <a:pt x="2271" y="1660"/>
                    <a:pt x="2068" y="1476"/>
                    <a:pt x="2068" y="1238"/>
                  </a:cubicBezTo>
                  <a:cubicBezTo>
                    <a:pt x="2068" y="1000"/>
                    <a:pt x="1955" y="703"/>
                    <a:pt x="1896" y="637"/>
                  </a:cubicBezTo>
                  <a:cubicBezTo>
                    <a:pt x="1878" y="625"/>
                    <a:pt x="1860" y="608"/>
                    <a:pt x="1842" y="578"/>
                  </a:cubicBezTo>
                  <a:lnTo>
                    <a:pt x="1842" y="572"/>
                  </a:lnTo>
                  <a:cubicBezTo>
                    <a:pt x="1872" y="501"/>
                    <a:pt x="1920" y="406"/>
                    <a:pt x="1961" y="334"/>
                  </a:cubicBezTo>
                  <a:cubicBezTo>
                    <a:pt x="2003" y="257"/>
                    <a:pt x="2045" y="203"/>
                    <a:pt x="2080" y="203"/>
                  </a:cubicBezTo>
                  <a:cubicBezTo>
                    <a:pt x="2128" y="203"/>
                    <a:pt x="2187" y="180"/>
                    <a:pt x="2235" y="150"/>
                  </a:cubicBezTo>
                  <a:cubicBezTo>
                    <a:pt x="2282" y="120"/>
                    <a:pt x="2318" y="73"/>
                    <a:pt x="2318" y="25"/>
                  </a:cubicBezTo>
                  <a:cubicBezTo>
                    <a:pt x="2318" y="13"/>
                    <a:pt x="2318" y="7"/>
                    <a:pt x="2324" y="1"/>
                  </a:cubicBezTo>
                  <a:cubicBezTo>
                    <a:pt x="2325" y="1"/>
                    <a:pt x="2325" y="1"/>
                    <a:pt x="2325" y="0"/>
                  </a:cubicBezTo>
                  <a:lnTo>
                    <a:pt x="2376" y="0"/>
                  </a:lnTo>
                </a:path>
              </a:pathLst>
            </a:custGeom>
            <a:grpFill/>
            <a:ln w="28575" cap="flat" cmpd="sng">
              <a:solidFill>
                <a:schemeClr val="bg1"/>
              </a:solidFill>
              <a:round/>
              <a:headEnd/>
              <a:tailEnd/>
            </a:ln>
            <a:effectLst/>
          </p:spPr>
          <p:txBody>
            <a:bodyPr wrap="none" anchor="ctr"/>
            <a:lstStyle/>
            <a:p>
              <a:endParaRPr lang="en-US">
                <a:latin typeface="Poppins Light" charset="0"/>
              </a:endParaRPr>
            </a:p>
          </p:txBody>
        </p:sp>
        <p:sp>
          <p:nvSpPr>
            <p:cNvPr id="59" name="Freeform 484"/>
            <p:cNvSpPr>
              <a:spLocks noChangeArrowheads="1"/>
            </p:cNvSpPr>
            <p:nvPr/>
          </p:nvSpPr>
          <p:spPr bwMode="auto">
            <a:xfrm>
              <a:off x="19959544" y="10924977"/>
              <a:ext cx="797096" cy="1714318"/>
            </a:xfrm>
            <a:custGeom>
              <a:avLst/>
              <a:gdLst>
                <a:gd name="T0" fmla="*/ 1113 w 1553"/>
                <a:gd name="T1" fmla="*/ 3303 h 3336"/>
                <a:gd name="T2" fmla="*/ 1113 w 1553"/>
                <a:gd name="T3" fmla="*/ 3303 h 3336"/>
                <a:gd name="T4" fmla="*/ 1203 w 1553"/>
                <a:gd name="T5" fmla="*/ 3010 h 3336"/>
                <a:gd name="T6" fmla="*/ 1253 w 1553"/>
                <a:gd name="T7" fmla="*/ 2959 h 3336"/>
                <a:gd name="T8" fmla="*/ 1304 w 1553"/>
                <a:gd name="T9" fmla="*/ 2876 h 3336"/>
                <a:gd name="T10" fmla="*/ 1285 w 1553"/>
                <a:gd name="T11" fmla="*/ 2813 h 3336"/>
                <a:gd name="T12" fmla="*/ 1234 w 1553"/>
                <a:gd name="T13" fmla="*/ 2768 h 3336"/>
                <a:gd name="T14" fmla="*/ 1317 w 1553"/>
                <a:gd name="T15" fmla="*/ 2692 h 3336"/>
                <a:gd name="T16" fmla="*/ 1349 w 1553"/>
                <a:gd name="T17" fmla="*/ 2590 h 3336"/>
                <a:gd name="T18" fmla="*/ 1387 w 1553"/>
                <a:gd name="T19" fmla="*/ 2494 h 3336"/>
                <a:gd name="T20" fmla="*/ 1502 w 1553"/>
                <a:gd name="T21" fmla="*/ 1801 h 3336"/>
                <a:gd name="T22" fmla="*/ 1502 w 1553"/>
                <a:gd name="T23" fmla="*/ 1744 h 3336"/>
                <a:gd name="T24" fmla="*/ 1533 w 1553"/>
                <a:gd name="T25" fmla="*/ 1616 h 3336"/>
                <a:gd name="T26" fmla="*/ 1489 w 1553"/>
                <a:gd name="T27" fmla="*/ 1387 h 3336"/>
                <a:gd name="T28" fmla="*/ 1489 w 1553"/>
                <a:gd name="T29" fmla="*/ 1247 h 3336"/>
                <a:gd name="T30" fmla="*/ 1451 w 1553"/>
                <a:gd name="T31" fmla="*/ 1088 h 3336"/>
                <a:gd name="T32" fmla="*/ 1406 w 1553"/>
                <a:gd name="T33" fmla="*/ 974 h 3336"/>
                <a:gd name="T34" fmla="*/ 1368 w 1553"/>
                <a:gd name="T35" fmla="*/ 814 h 3336"/>
                <a:gd name="T36" fmla="*/ 1304 w 1553"/>
                <a:gd name="T37" fmla="*/ 865 h 3336"/>
                <a:gd name="T38" fmla="*/ 1285 w 1553"/>
                <a:gd name="T39" fmla="*/ 662 h 3336"/>
                <a:gd name="T40" fmla="*/ 1304 w 1553"/>
                <a:gd name="T41" fmla="*/ 375 h 3336"/>
                <a:gd name="T42" fmla="*/ 1234 w 1553"/>
                <a:gd name="T43" fmla="*/ 121 h 3336"/>
                <a:gd name="T44" fmla="*/ 1177 w 1553"/>
                <a:gd name="T45" fmla="*/ 0 h 3336"/>
                <a:gd name="T46" fmla="*/ 1056 w 1553"/>
                <a:gd name="T47" fmla="*/ 51 h 3336"/>
                <a:gd name="T48" fmla="*/ 1094 w 1553"/>
                <a:gd name="T49" fmla="*/ 191 h 3336"/>
                <a:gd name="T50" fmla="*/ 1043 w 1553"/>
                <a:gd name="T51" fmla="*/ 248 h 3336"/>
                <a:gd name="T52" fmla="*/ 1062 w 1553"/>
                <a:gd name="T53" fmla="*/ 452 h 3336"/>
                <a:gd name="T54" fmla="*/ 1069 w 1553"/>
                <a:gd name="T55" fmla="*/ 655 h 3336"/>
                <a:gd name="T56" fmla="*/ 935 w 1553"/>
                <a:gd name="T57" fmla="*/ 592 h 3336"/>
                <a:gd name="T58" fmla="*/ 865 w 1553"/>
                <a:gd name="T59" fmla="*/ 662 h 3336"/>
                <a:gd name="T60" fmla="*/ 782 w 1553"/>
                <a:gd name="T61" fmla="*/ 611 h 3336"/>
                <a:gd name="T62" fmla="*/ 681 w 1553"/>
                <a:gd name="T63" fmla="*/ 776 h 3336"/>
                <a:gd name="T64" fmla="*/ 413 w 1553"/>
                <a:gd name="T65" fmla="*/ 904 h 3336"/>
                <a:gd name="T66" fmla="*/ 299 w 1553"/>
                <a:gd name="T67" fmla="*/ 929 h 3336"/>
                <a:gd name="T68" fmla="*/ 280 w 1553"/>
                <a:gd name="T69" fmla="*/ 1012 h 3336"/>
                <a:gd name="T70" fmla="*/ 210 w 1553"/>
                <a:gd name="T71" fmla="*/ 980 h 3336"/>
                <a:gd name="T72" fmla="*/ 203 w 1553"/>
                <a:gd name="T73" fmla="*/ 1075 h 3336"/>
                <a:gd name="T74" fmla="*/ 120 w 1553"/>
                <a:gd name="T75" fmla="*/ 1305 h 3336"/>
                <a:gd name="T76" fmla="*/ 0 w 1553"/>
                <a:gd name="T77" fmla="*/ 1457 h 3336"/>
                <a:gd name="T78" fmla="*/ 178 w 1553"/>
                <a:gd name="T79" fmla="*/ 1585 h 3336"/>
                <a:gd name="T80" fmla="*/ 25 w 1553"/>
                <a:gd name="T81" fmla="*/ 1661 h 3336"/>
                <a:gd name="T82" fmla="*/ 57 w 1553"/>
                <a:gd name="T83" fmla="*/ 1731 h 3336"/>
                <a:gd name="T84" fmla="*/ 146 w 1553"/>
                <a:gd name="T85" fmla="*/ 1864 h 3336"/>
                <a:gd name="T86" fmla="*/ 292 w 1553"/>
                <a:gd name="T87" fmla="*/ 1960 h 3336"/>
                <a:gd name="T88" fmla="*/ 140 w 1553"/>
                <a:gd name="T89" fmla="*/ 2310 h 3336"/>
                <a:gd name="T90" fmla="*/ 241 w 1553"/>
                <a:gd name="T91" fmla="*/ 2285 h 3336"/>
                <a:gd name="T92" fmla="*/ 337 w 1553"/>
                <a:gd name="T93" fmla="*/ 2297 h 3336"/>
                <a:gd name="T94" fmla="*/ 394 w 1553"/>
                <a:gd name="T95" fmla="*/ 2444 h 3336"/>
                <a:gd name="T96" fmla="*/ 305 w 1553"/>
                <a:gd name="T97" fmla="*/ 2666 h 3336"/>
                <a:gd name="T98" fmla="*/ 388 w 1553"/>
                <a:gd name="T99" fmla="*/ 2666 h 3336"/>
                <a:gd name="T100" fmla="*/ 604 w 1553"/>
                <a:gd name="T101" fmla="*/ 2692 h 3336"/>
                <a:gd name="T102" fmla="*/ 432 w 1553"/>
                <a:gd name="T103" fmla="*/ 2940 h 3336"/>
                <a:gd name="T104" fmla="*/ 483 w 1553"/>
                <a:gd name="T105" fmla="*/ 2991 h 3336"/>
                <a:gd name="T106" fmla="*/ 566 w 1553"/>
                <a:gd name="T107" fmla="*/ 3074 h 3336"/>
                <a:gd name="T108" fmla="*/ 751 w 1553"/>
                <a:gd name="T109" fmla="*/ 3137 h 3336"/>
                <a:gd name="T110" fmla="*/ 891 w 1553"/>
                <a:gd name="T111" fmla="*/ 3163 h 3336"/>
                <a:gd name="T112" fmla="*/ 1113 w 1553"/>
                <a:gd name="T113" fmla="*/ 3303 h 3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53" h="3336">
                  <a:moveTo>
                    <a:pt x="1113" y="3303"/>
                  </a:moveTo>
                  <a:lnTo>
                    <a:pt x="1113" y="3303"/>
                  </a:lnTo>
                  <a:cubicBezTo>
                    <a:pt x="1113" y="3303"/>
                    <a:pt x="1221" y="3303"/>
                    <a:pt x="1203" y="3010"/>
                  </a:cubicBezTo>
                  <a:cubicBezTo>
                    <a:pt x="1203" y="3010"/>
                    <a:pt x="1203" y="2972"/>
                    <a:pt x="1253" y="2959"/>
                  </a:cubicBezTo>
                  <a:cubicBezTo>
                    <a:pt x="1304" y="2946"/>
                    <a:pt x="1279" y="2902"/>
                    <a:pt x="1304" y="2876"/>
                  </a:cubicBezTo>
                  <a:cubicBezTo>
                    <a:pt x="1323" y="2857"/>
                    <a:pt x="1304" y="2838"/>
                    <a:pt x="1285" y="2813"/>
                  </a:cubicBezTo>
                  <a:cubicBezTo>
                    <a:pt x="1260" y="2794"/>
                    <a:pt x="1215" y="2794"/>
                    <a:pt x="1234" y="2768"/>
                  </a:cubicBezTo>
                  <a:cubicBezTo>
                    <a:pt x="1260" y="2749"/>
                    <a:pt x="1285" y="2724"/>
                    <a:pt x="1317" y="2692"/>
                  </a:cubicBezTo>
                  <a:cubicBezTo>
                    <a:pt x="1349" y="2660"/>
                    <a:pt x="1323" y="2609"/>
                    <a:pt x="1349" y="2590"/>
                  </a:cubicBezTo>
                  <a:cubicBezTo>
                    <a:pt x="1374" y="2565"/>
                    <a:pt x="1406" y="2539"/>
                    <a:pt x="1387" y="2494"/>
                  </a:cubicBezTo>
                  <a:cubicBezTo>
                    <a:pt x="1374" y="2450"/>
                    <a:pt x="1190" y="2202"/>
                    <a:pt x="1502" y="1801"/>
                  </a:cubicBezTo>
                  <a:cubicBezTo>
                    <a:pt x="1502" y="1801"/>
                    <a:pt x="1533" y="1775"/>
                    <a:pt x="1502" y="1744"/>
                  </a:cubicBezTo>
                  <a:cubicBezTo>
                    <a:pt x="1476" y="1718"/>
                    <a:pt x="1521" y="1635"/>
                    <a:pt x="1533" y="1616"/>
                  </a:cubicBezTo>
                  <a:cubicBezTo>
                    <a:pt x="1552" y="1603"/>
                    <a:pt x="1508" y="1438"/>
                    <a:pt x="1489" y="1387"/>
                  </a:cubicBezTo>
                  <a:cubicBezTo>
                    <a:pt x="1470" y="1336"/>
                    <a:pt x="1489" y="1273"/>
                    <a:pt x="1489" y="1247"/>
                  </a:cubicBezTo>
                  <a:cubicBezTo>
                    <a:pt x="1489" y="1228"/>
                    <a:pt x="1413" y="1209"/>
                    <a:pt x="1451" y="1088"/>
                  </a:cubicBezTo>
                  <a:cubicBezTo>
                    <a:pt x="1451" y="1088"/>
                    <a:pt x="1438" y="999"/>
                    <a:pt x="1406" y="974"/>
                  </a:cubicBezTo>
                  <a:cubicBezTo>
                    <a:pt x="1381" y="942"/>
                    <a:pt x="1432" y="827"/>
                    <a:pt x="1368" y="814"/>
                  </a:cubicBezTo>
                  <a:cubicBezTo>
                    <a:pt x="1304" y="795"/>
                    <a:pt x="1362" y="872"/>
                    <a:pt x="1304" y="865"/>
                  </a:cubicBezTo>
                  <a:cubicBezTo>
                    <a:pt x="1247" y="853"/>
                    <a:pt x="1266" y="706"/>
                    <a:pt x="1285" y="662"/>
                  </a:cubicBezTo>
                  <a:cubicBezTo>
                    <a:pt x="1304" y="611"/>
                    <a:pt x="1349" y="471"/>
                    <a:pt x="1304" y="375"/>
                  </a:cubicBezTo>
                  <a:cubicBezTo>
                    <a:pt x="1266" y="286"/>
                    <a:pt x="1266" y="178"/>
                    <a:pt x="1234" y="121"/>
                  </a:cubicBezTo>
                  <a:cubicBezTo>
                    <a:pt x="1203" y="63"/>
                    <a:pt x="1247" y="13"/>
                    <a:pt x="1177" y="0"/>
                  </a:cubicBezTo>
                  <a:cubicBezTo>
                    <a:pt x="1177" y="0"/>
                    <a:pt x="1056" y="13"/>
                    <a:pt x="1056" y="51"/>
                  </a:cubicBezTo>
                  <a:cubicBezTo>
                    <a:pt x="1056" y="89"/>
                    <a:pt x="1094" y="152"/>
                    <a:pt x="1094" y="191"/>
                  </a:cubicBezTo>
                  <a:cubicBezTo>
                    <a:pt x="1094" y="229"/>
                    <a:pt x="1043" y="216"/>
                    <a:pt x="1043" y="248"/>
                  </a:cubicBezTo>
                  <a:cubicBezTo>
                    <a:pt x="1043" y="280"/>
                    <a:pt x="1037" y="426"/>
                    <a:pt x="1062" y="452"/>
                  </a:cubicBezTo>
                  <a:cubicBezTo>
                    <a:pt x="1088" y="477"/>
                    <a:pt x="1139" y="636"/>
                    <a:pt x="1069" y="655"/>
                  </a:cubicBezTo>
                  <a:cubicBezTo>
                    <a:pt x="992" y="681"/>
                    <a:pt x="973" y="592"/>
                    <a:pt x="935" y="592"/>
                  </a:cubicBezTo>
                  <a:cubicBezTo>
                    <a:pt x="891" y="592"/>
                    <a:pt x="891" y="662"/>
                    <a:pt x="865" y="662"/>
                  </a:cubicBezTo>
                  <a:cubicBezTo>
                    <a:pt x="840" y="662"/>
                    <a:pt x="821" y="611"/>
                    <a:pt x="782" y="611"/>
                  </a:cubicBezTo>
                  <a:cubicBezTo>
                    <a:pt x="751" y="611"/>
                    <a:pt x="681" y="712"/>
                    <a:pt x="681" y="776"/>
                  </a:cubicBezTo>
                  <a:cubicBezTo>
                    <a:pt x="681" y="833"/>
                    <a:pt x="521" y="763"/>
                    <a:pt x="413" y="904"/>
                  </a:cubicBezTo>
                  <a:cubicBezTo>
                    <a:pt x="413" y="904"/>
                    <a:pt x="324" y="904"/>
                    <a:pt x="299" y="929"/>
                  </a:cubicBezTo>
                  <a:cubicBezTo>
                    <a:pt x="280" y="948"/>
                    <a:pt x="312" y="1012"/>
                    <a:pt x="280" y="1012"/>
                  </a:cubicBezTo>
                  <a:cubicBezTo>
                    <a:pt x="241" y="1012"/>
                    <a:pt x="241" y="954"/>
                    <a:pt x="210" y="980"/>
                  </a:cubicBezTo>
                  <a:cubicBezTo>
                    <a:pt x="184" y="1012"/>
                    <a:pt x="222" y="1056"/>
                    <a:pt x="203" y="1075"/>
                  </a:cubicBezTo>
                  <a:cubicBezTo>
                    <a:pt x="184" y="1101"/>
                    <a:pt x="101" y="1113"/>
                    <a:pt x="120" y="1305"/>
                  </a:cubicBezTo>
                  <a:cubicBezTo>
                    <a:pt x="120" y="1305"/>
                    <a:pt x="0" y="1387"/>
                    <a:pt x="0" y="1457"/>
                  </a:cubicBezTo>
                  <a:cubicBezTo>
                    <a:pt x="0" y="1521"/>
                    <a:pt x="178" y="1527"/>
                    <a:pt x="178" y="1585"/>
                  </a:cubicBezTo>
                  <a:cubicBezTo>
                    <a:pt x="178" y="1642"/>
                    <a:pt x="25" y="1597"/>
                    <a:pt x="25" y="1661"/>
                  </a:cubicBezTo>
                  <a:cubicBezTo>
                    <a:pt x="25" y="1731"/>
                    <a:pt x="57" y="1674"/>
                    <a:pt x="57" y="1731"/>
                  </a:cubicBezTo>
                  <a:cubicBezTo>
                    <a:pt x="57" y="1782"/>
                    <a:pt x="50" y="1864"/>
                    <a:pt x="146" y="1864"/>
                  </a:cubicBezTo>
                  <a:cubicBezTo>
                    <a:pt x="241" y="1864"/>
                    <a:pt x="292" y="1915"/>
                    <a:pt x="292" y="1960"/>
                  </a:cubicBezTo>
                  <a:cubicBezTo>
                    <a:pt x="292" y="2004"/>
                    <a:pt x="50" y="2189"/>
                    <a:pt x="140" y="2310"/>
                  </a:cubicBezTo>
                  <a:cubicBezTo>
                    <a:pt x="140" y="2310"/>
                    <a:pt x="197" y="2329"/>
                    <a:pt x="241" y="2285"/>
                  </a:cubicBezTo>
                  <a:cubicBezTo>
                    <a:pt x="280" y="2240"/>
                    <a:pt x="280" y="2355"/>
                    <a:pt x="337" y="2297"/>
                  </a:cubicBezTo>
                  <a:cubicBezTo>
                    <a:pt x="394" y="2240"/>
                    <a:pt x="464" y="2367"/>
                    <a:pt x="394" y="2444"/>
                  </a:cubicBezTo>
                  <a:cubicBezTo>
                    <a:pt x="324" y="2514"/>
                    <a:pt x="254" y="2641"/>
                    <a:pt x="305" y="2666"/>
                  </a:cubicBezTo>
                  <a:cubicBezTo>
                    <a:pt x="362" y="2692"/>
                    <a:pt x="343" y="2635"/>
                    <a:pt x="388" y="2666"/>
                  </a:cubicBezTo>
                  <a:cubicBezTo>
                    <a:pt x="432" y="2692"/>
                    <a:pt x="579" y="2635"/>
                    <a:pt x="604" y="2692"/>
                  </a:cubicBezTo>
                  <a:cubicBezTo>
                    <a:pt x="630" y="2743"/>
                    <a:pt x="388" y="2800"/>
                    <a:pt x="432" y="2940"/>
                  </a:cubicBezTo>
                  <a:cubicBezTo>
                    <a:pt x="432" y="2940"/>
                    <a:pt x="458" y="2966"/>
                    <a:pt x="483" y="2991"/>
                  </a:cubicBezTo>
                  <a:cubicBezTo>
                    <a:pt x="509" y="3010"/>
                    <a:pt x="534" y="3074"/>
                    <a:pt x="566" y="3074"/>
                  </a:cubicBezTo>
                  <a:cubicBezTo>
                    <a:pt x="598" y="3074"/>
                    <a:pt x="693" y="3105"/>
                    <a:pt x="751" y="3137"/>
                  </a:cubicBezTo>
                  <a:cubicBezTo>
                    <a:pt x="808" y="3163"/>
                    <a:pt x="852" y="3125"/>
                    <a:pt x="891" y="3163"/>
                  </a:cubicBezTo>
                  <a:cubicBezTo>
                    <a:pt x="929" y="3201"/>
                    <a:pt x="961" y="3335"/>
                    <a:pt x="1113" y="3303"/>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60" name="Freeform 485"/>
            <p:cNvSpPr>
              <a:spLocks noChangeArrowheads="1"/>
            </p:cNvSpPr>
            <p:nvPr/>
          </p:nvSpPr>
          <p:spPr bwMode="auto">
            <a:xfrm>
              <a:off x="15172446" y="2878775"/>
              <a:ext cx="1827432" cy="1157222"/>
            </a:xfrm>
            <a:custGeom>
              <a:avLst/>
              <a:gdLst>
                <a:gd name="T0" fmla="*/ 382 w 3557"/>
                <a:gd name="T1" fmla="*/ 1623 h 2254"/>
                <a:gd name="T2" fmla="*/ 382 w 3557"/>
                <a:gd name="T3" fmla="*/ 1623 h 2254"/>
                <a:gd name="T4" fmla="*/ 1024 w 3557"/>
                <a:gd name="T5" fmla="*/ 1928 h 2254"/>
                <a:gd name="T6" fmla="*/ 2048 w 3557"/>
                <a:gd name="T7" fmla="*/ 2253 h 2254"/>
                <a:gd name="T8" fmla="*/ 3493 w 3557"/>
                <a:gd name="T9" fmla="*/ 2227 h 2254"/>
                <a:gd name="T10" fmla="*/ 3512 w 3557"/>
                <a:gd name="T11" fmla="*/ 2170 h 2254"/>
                <a:gd name="T12" fmla="*/ 3416 w 3557"/>
                <a:gd name="T13" fmla="*/ 1935 h 2254"/>
                <a:gd name="T14" fmla="*/ 3493 w 3557"/>
                <a:gd name="T15" fmla="*/ 1776 h 2254"/>
                <a:gd name="T16" fmla="*/ 3085 w 3557"/>
                <a:gd name="T17" fmla="*/ 1604 h 2254"/>
                <a:gd name="T18" fmla="*/ 2875 w 3557"/>
                <a:gd name="T19" fmla="*/ 1591 h 2254"/>
                <a:gd name="T20" fmla="*/ 2595 w 3557"/>
                <a:gd name="T21" fmla="*/ 1203 h 2254"/>
                <a:gd name="T22" fmla="*/ 2271 w 3557"/>
                <a:gd name="T23" fmla="*/ 1005 h 2254"/>
                <a:gd name="T24" fmla="*/ 2182 w 3557"/>
                <a:gd name="T25" fmla="*/ 719 h 2254"/>
                <a:gd name="T26" fmla="*/ 1743 w 3557"/>
                <a:gd name="T27" fmla="*/ 802 h 2254"/>
                <a:gd name="T28" fmla="*/ 1571 w 3557"/>
                <a:gd name="T29" fmla="*/ 623 h 2254"/>
                <a:gd name="T30" fmla="*/ 1399 w 3557"/>
                <a:gd name="T31" fmla="*/ 534 h 2254"/>
                <a:gd name="T32" fmla="*/ 1316 w 3557"/>
                <a:gd name="T33" fmla="*/ 32 h 2254"/>
                <a:gd name="T34" fmla="*/ 738 w 3557"/>
                <a:gd name="T35" fmla="*/ 159 h 2254"/>
                <a:gd name="T36" fmla="*/ 121 w 3557"/>
                <a:gd name="T37" fmla="*/ 452 h 2254"/>
                <a:gd name="T38" fmla="*/ 76 w 3557"/>
                <a:gd name="T39" fmla="*/ 1553 h 2254"/>
                <a:gd name="T40" fmla="*/ 382 w 3557"/>
                <a:gd name="T41" fmla="*/ 1623 h 2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57" h="2254">
                  <a:moveTo>
                    <a:pt x="382" y="1623"/>
                  </a:moveTo>
                  <a:lnTo>
                    <a:pt x="382" y="1623"/>
                  </a:lnTo>
                  <a:cubicBezTo>
                    <a:pt x="611" y="1756"/>
                    <a:pt x="929" y="1928"/>
                    <a:pt x="1024" y="1928"/>
                  </a:cubicBezTo>
                  <a:cubicBezTo>
                    <a:pt x="1119" y="1928"/>
                    <a:pt x="1692" y="2253"/>
                    <a:pt x="2048" y="2253"/>
                  </a:cubicBezTo>
                  <a:cubicBezTo>
                    <a:pt x="2385" y="2253"/>
                    <a:pt x="2863" y="2056"/>
                    <a:pt x="3493" y="2227"/>
                  </a:cubicBezTo>
                  <a:cubicBezTo>
                    <a:pt x="3499" y="2208"/>
                    <a:pt x="3506" y="2189"/>
                    <a:pt x="3512" y="2170"/>
                  </a:cubicBezTo>
                  <a:cubicBezTo>
                    <a:pt x="3556" y="2017"/>
                    <a:pt x="3416" y="1935"/>
                    <a:pt x="3416" y="1935"/>
                  </a:cubicBezTo>
                  <a:cubicBezTo>
                    <a:pt x="3499" y="1858"/>
                    <a:pt x="3493" y="1776"/>
                    <a:pt x="3493" y="1776"/>
                  </a:cubicBezTo>
                  <a:cubicBezTo>
                    <a:pt x="3397" y="1496"/>
                    <a:pt x="3085" y="1604"/>
                    <a:pt x="3085" y="1604"/>
                  </a:cubicBezTo>
                  <a:cubicBezTo>
                    <a:pt x="3085" y="1604"/>
                    <a:pt x="2990" y="1553"/>
                    <a:pt x="2875" y="1591"/>
                  </a:cubicBezTo>
                  <a:cubicBezTo>
                    <a:pt x="2754" y="1629"/>
                    <a:pt x="2805" y="1114"/>
                    <a:pt x="2595" y="1203"/>
                  </a:cubicBezTo>
                  <a:cubicBezTo>
                    <a:pt x="2385" y="1292"/>
                    <a:pt x="2271" y="1196"/>
                    <a:pt x="2271" y="1005"/>
                  </a:cubicBezTo>
                  <a:cubicBezTo>
                    <a:pt x="2271" y="814"/>
                    <a:pt x="2182" y="719"/>
                    <a:pt x="2182" y="719"/>
                  </a:cubicBezTo>
                  <a:cubicBezTo>
                    <a:pt x="2080" y="617"/>
                    <a:pt x="1794" y="757"/>
                    <a:pt x="1743" y="802"/>
                  </a:cubicBezTo>
                  <a:cubicBezTo>
                    <a:pt x="1717" y="827"/>
                    <a:pt x="1653" y="687"/>
                    <a:pt x="1571" y="623"/>
                  </a:cubicBezTo>
                  <a:cubicBezTo>
                    <a:pt x="1494" y="566"/>
                    <a:pt x="1399" y="592"/>
                    <a:pt x="1399" y="534"/>
                  </a:cubicBezTo>
                  <a:cubicBezTo>
                    <a:pt x="1399" y="197"/>
                    <a:pt x="1316" y="32"/>
                    <a:pt x="1316" y="32"/>
                  </a:cubicBezTo>
                  <a:cubicBezTo>
                    <a:pt x="1284" y="0"/>
                    <a:pt x="1012" y="32"/>
                    <a:pt x="738" y="159"/>
                  </a:cubicBezTo>
                  <a:cubicBezTo>
                    <a:pt x="490" y="267"/>
                    <a:pt x="210" y="229"/>
                    <a:pt x="121" y="452"/>
                  </a:cubicBezTo>
                  <a:cubicBezTo>
                    <a:pt x="0" y="770"/>
                    <a:pt x="44" y="1273"/>
                    <a:pt x="76" y="1553"/>
                  </a:cubicBezTo>
                  <a:cubicBezTo>
                    <a:pt x="133" y="1540"/>
                    <a:pt x="242" y="1540"/>
                    <a:pt x="382" y="1623"/>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61" name="Freeform 486"/>
            <p:cNvSpPr>
              <a:spLocks noChangeArrowheads="1"/>
            </p:cNvSpPr>
            <p:nvPr/>
          </p:nvSpPr>
          <p:spPr bwMode="auto">
            <a:xfrm>
              <a:off x="15050165" y="3669127"/>
              <a:ext cx="1940655" cy="1555794"/>
            </a:xfrm>
            <a:custGeom>
              <a:avLst/>
              <a:gdLst>
                <a:gd name="T0" fmla="*/ 465 w 3781"/>
                <a:gd name="T1" fmla="*/ 1254 h 3030"/>
                <a:gd name="T2" fmla="*/ 465 w 3781"/>
                <a:gd name="T3" fmla="*/ 1254 h 3030"/>
                <a:gd name="T4" fmla="*/ 388 w 3781"/>
                <a:gd name="T5" fmla="*/ 1610 h 3030"/>
                <a:gd name="T6" fmla="*/ 465 w 3781"/>
                <a:gd name="T7" fmla="*/ 2087 h 3030"/>
                <a:gd name="T8" fmla="*/ 758 w 3781"/>
                <a:gd name="T9" fmla="*/ 2380 h 3030"/>
                <a:gd name="T10" fmla="*/ 1457 w 3781"/>
                <a:gd name="T11" fmla="*/ 2514 h 3030"/>
                <a:gd name="T12" fmla="*/ 2246 w 3781"/>
                <a:gd name="T13" fmla="*/ 2533 h 3030"/>
                <a:gd name="T14" fmla="*/ 2742 w 3781"/>
                <a:gd name="T15" fmla="*/ 3029 h 3030"/>
                <a:gd name="T16" fmla="*/ 3048 w 3781"/>
                <a:gd name="T17" fmla="*/ 2291 h 3030"/>
                <a:gd name="T18" fmla="*/ 3041 w 3781"/>
                <a:gd name="T19" fmla="*/ 2036 h 3030"/>
                <a:gd name="T20" fmla="*/ 3487 w 3781"/>
                <a:gd name="T21" fmla="*/ 1871 h 3030"/>
                <a:gd name="T22" fmla="*/ 3481 w 3781"/>
                <a:gd name="T23" fmla="*/ 1476 h 3030"/>
                <a:gd name="T24" fmla="*/ 3780 w 3781"/>
                <a:gd name="T25" fmla="*/ 808 h 3030"/>
                <a:gd name="T26" fmla="*/ 3729 w 3781"/>
                <a:gd name="T27" fmla="*/ 687 h 3030"/>
                <a:gd name="T28" fmla="*/ 2284 w 3781"/>
                <a:gd name="T29" fmla="*/ 713 h 3030"/>
                <a:gd name="T30" fmla="*/ 1260 w 3781"/>
                <a:gd name="T31" fmla="*/ 388 h 3030"/>
                <a:gd name="T32" fmla="*/ 618 w 3781"/>
                <a:gd name="T33" fmla="*/ 83 h 3030"/>
                <a:gd name="T34" fmla="*/ 312 w 3781"/>
                <a:gd name="T35" fmla="*/ 13 h 3030"/>
                <a:gd name="T36" fmla="*/ 318 w 3781"/>
                <a:gd name="T37" fmla="*/ 210 h 3030"/>
                <a:gd name="T38" fmla="*/ 217 w 3781"/>
                <a:gd name="T39" fmla="*/ 185 h 3030"/>
                <a:gd name="T40" fmla="*/ 0 w 3781"/>
                <a:gd name="T41" fmla="*/ 547 h 3030"/>
                <a:gd name="T42" fmla="*/ 465 w 3781"/>
                <a:gd name="T43" fmla="*/ 1254 h 3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81" h="3030">
                  <a:moveTo>
                    <a:pt x="465" y="1254"/>
                  </a:moveTo>
                  <a:lnTo>
                    <a:pt x="465" y="1254"/>
                  </a:lnTo>
                  <a:cubicBezTo>
                    <a:pt x="388" y="1337"/>
                    <a:pt x="306" y="1527"/>
                    <a:pt x="388" y="1610"/>
                  </a:cubicBezTo>
                  <a:cubicBezTo>
                    <a:pt x="465" y="1687"/>
                    <a:pt x="376" y="1998"/>
                    <a:pt x="465" y="2087"/>
                  </a:cubicBezTo>
                  <a:cubicBezTo>
                    <a:pt x="554" y="2177"/>
                    <a:pt x="325" y="2380"/>
                    <a:pt x="758" y="2380"/>
                  </a:cubicBezTo>
                  <a:cubicBezTo>
                    <a:pt x="1190" y="2380"/>
                    <a:pt x="1431" y="2361"/>
                    <a:pt x="1457" y="2514"/>
                  </a:cubicBezTo>
                  <a:cubicBezTo>
                    <a:pt x="1488" y="2673"/>
                    <a:pt x="2080" y="2533"/>
                    <a:pt x="2246" y="2533"/>
                  </a:cubicBezTo>
                  <a:cubicBezTo>
                    <a:pt x="2246" y="2533"/>
                    <a:pt x="2570" y="3029"/>
                    <a:pt x="2742" y="3029"/>
                  </a:cubicBezTo>
                  <a:cubicBezTo>
                    <a:pt x="2914" y="3029"/>
                    <a:pt x="3092" y="2342"/>
                    <a:pt x="3048" y="2291"/>
                  </a:cubicBezTo>
                  <a:cubicBezTo>
                    <a:pt x="2997" y="2246"/>
                    <a:pt x="2971" y="2107"/>
                    <a:pt x="3041" y="2036"/>
                  </a:cubicBezTo>
                  <a:cubicBezTo>
                    <a:pt x="3105" y="1973"/>
                    <a:pt x="3430" y="1871"/>
                    <a:pt x="3487" y="1871"/>
                  </a:cubicBezTo>
                  <a:cubicBezTo>
                    <a:pt x="3544" y="1871"/>
                    <a:pt x="3684" y="1629"/>
                    <a:pt x="3481" y="1476"/>
                  </a:cubicBezTo>
                  <a:cubicBezTo>
                    <a:pt x="3283" y="1330"/>
                    <a:pt x="3780" y="1356"/>
                    <a:pt x="3780" y="808"/>
                  </a:cubicBezTo>
                  <a:cubicBezTo>
                    <a:pt x="3716" y="789"/>
                    <a:pt x="3716" y="745"/>
                    <a:pt x="3729" y="687"/>
                  </a:cubicBezTo>
                  <a:cubicBezTo>
                    <a:pt x="3099" y="516"/>
                    <a:pt x="2621" y="713"/>
                    <a:pt x="2284" y="713"/>
                  </a:cubicBezTo>
                  <a:cubicBezTo>
                    <a:pt x="1928" y="713"/>
                    <a:pt x="1355" y="388"/>
                    <a:pt x="1260" y="388"/>
                  </a:cubicBezTo>
                  <a:cubicBezTo>
                    <a:pt x="1165" y="388"/>
                    <a:pt x="847" y="216"/>
                    <a:pt x="618" y="83"/>
                  </a:cubicBezTo>
                  <a:cubicBezTo>
                    <a:pt x="478" y="0"/>
                    <a:pt x="369" y="0"/>
                    <a:pt x="312" y="13"/>
                  </a:cubicBezTo>
                  <a:cubicBezTo>
                    <a:pt x="318" y="134"/>
                    <a:pt x="331" y="210"/>
                    <a:pt x="318" y="210"/>
                  </a:cubicBezTo>
                  <a:cubicBezTo>
                    <a:pt x="274" y="210"/>
                    <a:pt x="217" y="185"/>
                    <a:pt x="217" y="185"/>
                  </a:cubicBezTo>
                  <a:cubicBezTo>
                    <a:pt x="166" y="331"/>
                    <a:pt x="89" y="452"/>
                    <a:pt x="0" y="547"/>
                  </a:cubicBezTo>
                  <a:cubicBezTo>
                    <a:pt x="172" y="751"/>
                    <a:pt x="529" y="1196"/>
                    <a:pt x="465" y="1254"/>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62" name="Freeform 487"/>
            <p:cNvSpPr>
              <a:spLocks noChangeArrowheads="1"/>
            </p:cNvSpPr>
            <p:nvPr/>
          </p:nvSpPr>
          <p:spPr bwMode="auto">
            <a:xfrm>
              <a:off x="14142111" y="3949942"/>
              <a:ext cx="1179790" cy="1408595"/>
            </a:xfrm>
            <a:custGeom>
              <a:avLst/>
              <a:gdLst>
                <a:gd name="T0" fmla="*/ 293 w 2299"/>
                <a:gd name="T1" fmla="*/ 1420 h 2744"/>
                <a:gd name="T2" fmla="*/ 293 w 2299"/>
                <a:gd name="T3" fmla="*/ 1420 h 2744"/>
                <a:gd name="T4" fmla="*/ 452 w 2299"/>
                <a:gd name="T5" fmla="*/ 2164 h 2744"/>
                <a:gd name="T6" fmla="*/ 579 w 2299"/>
                <a:gd name="T7" fmla="*/ 2298 h 2744"/>
                <a:gd name="T8" fmla="*/ 980 w 2299"/>
                <a:gd name="T9" fmla="*/ 2743 h 2744"/>
                <a:gd name="T10" fmla="*/ 1521 w 2299"/>
                <a:gd name="T11" fmla="*/ 2642 h 2744"/>
                <a:gd name="T12" fmla="*/ 1871 w 2299"/>
                <a:gd name="T13" fmla="*/ 2349 h 2744"/>
                <a:gd name="T14" fmla="*/ 2253 w 2299"/>
                <a:gd name="T15" fmla="*/ 1649 h 2744"/>
                <a:gd name="T16" fmla="*/ 2234 w 2299"/>
                <a:gd name="T17" fmla="*/ 1540 h 2744"/>
                <a:gd name="T18" fmla="*/ 2157 w 2299"/>
                <a:gd name="T19" fmla="*/ 1063 h 2744"/>
                <a:gd name="T20" fmla="*/ 2234 w 2299"/>
                <a:gd name="T21" fmla="*/ 707 h 2744"/>
                <a:gd name="T22" fmla="*/ 1769 w 2299"/>
                <a:gd name="T23" fmla="*/ 0 h 2744"/>
                <a:gd name="T24" fmla="*/ 846 w 2299"/>
                <a:gd name="T25" fmla="*/ 344 h 2744"/>
                <a:gd name="T26" fmla="*/ 242 w 2299"/>
                <a:gd name="T27" fmla="*/ 618 h 2744"/>
                <a:gd name="T28" fmla="*/ 25 w 2299"/>
                <a:gd name="T29" fmla="*/ 942 h 2744"/>
                <a:gd name="T30" fmla="*/ 223 w 2299"/>
                <a:gd name="T31" fmla="*/ 1216 h 2744"/>
                <a:gd name="T32" fmla="*/ 140 w 2299"/>
                <a:gd name="T33" fmla="*/ 1241 h 2744"/>
                <a:gd name="T34" fmla="*/ 293 w 2299"/>
                <a:gd name="T35" fmla="*/ 1420 h 2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9" h="2744">
                  <a:moveTo>
                    <a:pt x="293" y="1420"/>
                  </a:moveTo>
                  <a:lnTo>
                    <a:pt x="293" y="1420"/>
                  </a:lnTo>
                  <a:cubicBezTo>
                    <a:pt x="318" y="1566"/>
                    <a:pt x="509" y="2031"/>
                    <a:pt x="452" y="2164"/>
                  </a:cubicBezTo>
                  <a:cubicBezTo>
                    <a:pt x="395" y="2298"/>
                    <a:pt x="458" y="2253"/>
                    <a:pt x="579" y="2298"/>
                  </a:cubicBezTo>
                  <a:cubicBezTo>
                    <a:pt x="700" y="2342"/>
                    <a:pt x="923" y="2743"/>
                    <a:pt x="980" y="2743"/>
                  </a:cubicBezTo>
                  <a:cubicBezTo>
                    <a:pt x="1037" y="2743"/>
                    <a:pt x="1419" y="2616"/>
                    <a:pt x="1521" y="2642"/>
                  </a:cubicBezTo>
                  <a:cubicBezTo>
                    <a:pt x="1623" y="2667"/>
                    <a:pt x="1839" y="2317"/>
                    <a:pt x="1871" y="2349"/>
                  </a:cubicBezTo>
                  <a:cubicBezTo>
                    <a:pt x="1909" y="2387"/>
                    <a:pt x="1636" y="1980"/>
                    <a:pt x="2253" y="1649"/>
                  </a:cubicBezTo>
                  <a:cubicBezTo>
                    <a:pt x="2259" y="1604"/>
                    <a:pt x="2259" y="1566"/>
                    <a:pt x="2234" y="1540"/>
                  </a:cubicBezTo>
                  <a:cubicBezTo>
                    <a:pt x="2145" y="1451"/>
                    <a:pt x="2234" y="1140"/>
                    <a:pt x="2157" y="1063"/>
                  </a:cubicBezTo>
                  <a:cubicBezTo>
                    <a:pt x="2075" y="980"/>
                    <a:pt x="2157" y="790"/>
                    <a:pt x="2234" y="707"/>
                  </a:cubicBezTo>
                  <a:cubicBezTo>
                    <a:pt x="2298" y="649"/>
                    <a:pt x="1941" y="204"/>
                    <a:pt x="1769" y="0"/>
                  </a:cubicBezTo>
                  <a:cubicBezTo>
                    <a:pt x="1432" y="363"/>
                    <a:pt x="897" y="344"/>
                    <a:pt x="846" y="344"/>
                  </a:cubicBezTo>
                  <a:cubicBezTo>
                    <a:pt x="783" y="344"/>
                    <a:pt x="299" y="490"/>
                    <a:pt x="242" y="618"/>
                  </a:cubicBezTo>
                  <a:cubicBezTo>
                    <a:pt x="178" y="751"/>
                    <a:pt x="51" y="777"/>
                    <a:pt x="25" y="942"/>
                  </a:cubicBezTo>
                  <a:cubicBezTo>
                    <a:pt x="0" y="1101"/>
                    <a:pt x="223" y="1216"/>
                    <a:pt x="223" y="1216"/>
                  </a:cubicBezTo>
                  <a:cubicBezTo>
                    <a:pt x="197" y="1216"/>
                    <a:pt x="172" y="1229"/>
                    <a:pt x="140" y="1241"/>
                  </a:cubicBezTo>
                  <a:cubicBezTo>
                    <a:pt x="197" y="1267"/>
                    <a:pt x="280" y="1330"/>
                    <a:pt x="293" y="1420"/>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63" name="Freeform 488"/>
            <p:cNvSpPr>
              <a:spLocks noChangeArrowheads="1"/>
            </p:cNvSpPr>
            <p:nvPr/>
          </p:nvSpPr>
          <p:spPr bwMode="auto">
            <a:xfrm>
              <a:off x="12756254" y="4205842"/>
              <a:ext cx="2069729" cy="1678085"/>
            </a:xfrm>
            <a:custGeom>
              <a:avLst/>
              <a:gdLst>
                <a:gd name="T0" fmla="*/ 1668 w 4030"/>
                <a:gd name="T1" fmla="*/ 2679 h 3266"/>
                <a:gd name="T2" fmla="*/ 1668 w 4030"/>
                <a:gd name="T3" fmla="*/ 2679 h 3266"/>
                <a:gd name="T4" fmla="*/ 2062 w 4030"/>
                <a:gd name="T5" fmla="*/ 2615 h 3266"/>
                <a:gd name="T6" fmla="*/ 2292 w 4030"/>
                <a:gd name="T7" fmla="*/ 2565 h 3266"/>
                <a:gd name="T8" fmla="*/ 2693 w 4030"/>
                <a:gd name="T9" fmla="*/ 2825 h 3266"/>
                <a:gd name="T10" fmla="*/ 3138 w 4030"/>
                <a:gd name="T11" fmla="*/ 3016 h 3266"/>
                <a:gd name="T12" fmla="*/ 3603 w 4030"/>
                <a:gd name="T13" fmla="*/ 3265 h 3266"/>
                <a:gd name="T14" fmla="*/ 3864 w 4030"/>
                <a:gd name="T15" fmla="*/ 2806 h 3266"/>
                <a:gd name="T16" fmla="*/ 3660 w 4030"/>
                <a:gd name="T17" fmla="*/ 2234 h 3266"/>
                <a:gd name="T18" fmla="*/ 3278 w 4030"/>
                <a:gd name="T19" fmla="*/ 1801 h 3266"/>
                <a:gd name="T20" fmla="*/ 3151 w 4030"/>
                <a:gd name="T21" fmla="*/ 1667 h 3266"/>
                <a:gd name="T22" fmla="*/ 2992 w 4030"/>
                <a:gd name="T23" fmla="*/ 923 h 3266"/>
                <a:gd name="T24" fmla="*/ 2839 w 4030"/>
                <a:gd name="T25" fmla="*/ 744 h 3266"/>
                <a:gd name="T26" fmla="*/ 2616 w 4030"/>
                <a:gd name="T27" fmla="*/ 891 h 3266"/>
                <a:gd name="T28" fmla="*/ 2018 w 4030"/>
                <a:gd name="T29" fmla="*/ 910 h 3266"/>
                <a:gd name="T30" fmla="*/ 1203 w 4030"/>
                <a:gd name="T31" fmla="*/ 757 h 3266"/>
                <a:gd name="T32" fmla="*/ 1044 w 4030"/>
                <a:gd name="T33" fmla="*/ 910 h 3266"/>
                <a:gd name="T34" fmla="*/ 879 w 4030"/>
                <a:gd name="T35" fmla="*/ 490 h 3266"/>
                <a:gd name="T36" fmla="*/ 930 w 4030"/>
                <a:gd name="T37" fmla="*/ 152 h 3266"/>
                <a:gd name="T38" fmla="*/ 478 w 4030"/>
                <a:gd name="T39" fmla="*/ 178 h 3266"/>
                <a:gd name="T40" fmla="*/ 39 w 4030"/>
                <a:gd name="T41" fmla="*/ 25 h 3266"/>
                <a:gd name="T42" fmla="*/ 39 w 4030"/>
                <a:gd name="T43" fmla="*/ 121 h 3266"/>
                <a:gd name="T44" fmla="*/ 185 w 4030"/>
                <a:gd name="T45" fmla="*/ 273 h 3266"/>
                <a:gd name="T46" fmla="*/ 77 w 4030"/>
                <a:gd name="T47" fmla="*/ 413 h 3266"/>
                <a:gd name="T48" fmla="*/ 140 w 4030"/>
                <a:gd name="T49" fmla="*/ 547 h 3266"/>
                <a:gd name="T50" fmla="*/ 312 w 4030"/>
                <a:gd name="T51" fmla="*/ 789 h 3266"/>
                <a:gd name="T52" fmla="*/ 306 w 4030"/>
                <a:gd name="T53" fmla="*/ 948 h 3266"/>
                <a:gd name="T54" fmla="*/ 452 w 4030"/>
                <a:gd name="T55" fmla="*/ 1069 h 3266"/>
                <a:gd name="T56" fmla="*/ 395 w 4030"/>
                <a:gd name="T57" fmla="*/ 1260 h 3266"/>
                <a:gd name="T58" fmla="*/ 465 w 4030"/>
                <a:gd name="T59" fmla="*/ 1387 h 3266"/>
                <a:gd name="T60" fmla="*/ 497 w 4030"/>
                <a:gd name="T61" fmla="*/ 2081 h 3266"/>
                <a:gd name="T62" fmla="*/ 624 w 4030"/>
                <a:gd name="T63" fmla="*/ 2202 h 3266"/>
                <a:gd name="T64" fmla="*/ 1114 w 4030"/>
                <a:gd name="T65" fmla="*/ 2577 h 3266"/>
                <a:gd name="T66" fmla="*/ 1668 w 4030"/>
                <a:gd name="T67" fmla="*/ 2679 h 3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30" h="3266">
                  <a:moveTo>
                    <a:pt x="1668" y="2679"/>
                  </a:moveTo>
                  <a:lnTo>
                    <a:pt x="1668" y="2679"/>
                  </a:lnTo>
                  <a:cubicBezTo>
                    <a:pt x="1833" y="2717"/>
                    <a:pt x="1782" y="2615"/>
                    <a:pt x="2062" y="2615"/>
                  </a:cubicBezTo>
                  <a:cubicBezTo>
                    <a:pt x="2062" y="2615"/>
                    <a:pt x="2190" y="2526"/>
                    <a:pt x="2292" y="2565"/>
                  </a:cubicBezTo>
                  <a:cubicBezTo>
                    <a:pt x="2393" y="2603"/>
                    <a:pt x="2559" y="2825"/>
                    <a:pt x="2693" y="2825"/>
                  </a:cubicBezTo>
                  <a:cubicBezTo>
                    <a:pt x="2826" y="2825"/>
                    <a:pt x="3036" y="2915"/>
                    <a:pt x="3138" y="3016"/>
                  </a:cubicBezTo>
                  <a:cubicBezTo>
                    <a:pt x="3240" y="3118"/>
                    <a:pt x="3526" y="3188"/>
                    <a:pt x="3603" y="3265"/>
                  </a:cubicBezTo>
                  <a:cubicBezTo>
                    <a:pt x="3603" y="3265"/>
                    <a:pt x="3647" y="2953"/>
                    <a:pt x="3864" y="2806"/>
                  </a:cubicBezTo>
                  <a:cubicBezTo>
                    <a:pt x="4029" y="2698"/>
                    <a:pt x="3768" y="2431"/>
                    <a:pt x="3660" y="2234"/>
                  </a:cubicBezTo>
                  <a:cubicBezTo>
                    <a:pt x="3577" y="2170"/>
                    <a:pt x="3386" y="1845"/>
                    <a:pt x="3278" y="1801"/>
                  </a:cubicBezTo>
                  <a:cubicBezTo>
                    <a:pt x="3157" y="1756"/>
                    <a:pt x="3094" y="1801"/>
                    <a:pt x="3151" y="1667"/>
                  </a:cubicBezTo>
                  <a:cubicBezTo>
                    <a:pt x="3208" y="1534"/>
                    <a:pt x="3017" y="1069"/>
                    <a:pt x="2992" y="923"/>
                  </a:cubicBezTo>
                  <a:cubicBezTo>
                    <a:pt x="2979" y="833"/>
                    <a:pt x="2896" y="770"/>
                    <a:pt x="2839" y="744"/>
                  </a:cubicBezTo>
                  <a:cubicBezTo>
                    <a:pt x="2737" y="783"/>
                    <a:pt x="2616" y="891"/>
                    <a:pt x="2616" y="891"/>
                  </a:cubicBezTo>
                  <a:cubicBezTo>
                    <a:pt x="2241" y="1177"/>
                    <a:pt x="2190" y="910"/>
                    <a:pt x="2018" y="910"/>
                  </a:cubicBezTo>
                  <a:cubicBezTo>
                    <a:pt x="1846" y="910"/>
                    <a:pt x="1292" y="757"/>
                    <a:pt x="1203" y="757"/>
                  </a:cubicBezTo>
                  <a:cubicBezTo>
                    <a:pt x="1120" y="757"/>
                    <a:pt x="1044" y="910"/>
                    <a:pt x="1044" y="910"/>
                  </a:cubicBezTo>
                  <a:cubicBezTo>
                    <a:pt x="1070" y="700"/>
                    <a:pt x="923" y="598"/>
                    <a:pt x="879" y="490"/>
                  </a:cubicBezTo>
                  <a:cubicBezTo>
                    <a:pt x="834" y="382"/>
                    <a:pt x="1006" y="229"/>
                    <a:pt x="930" y="152"/>
                  </a:cubicBezTo>
                  <a:cubicBezTo>
                    <a:pt x="777" y="0"/>
                    <a:pt x="573" y="152"/>
                    <a:pt x="478" y="178"/>
                  </a:cubicBezTo>
                  <a:cubicBezTo>
                    <a:pt x="382" y="203"/>
                    <a:pt x="179" y="25"/>
                    <a:pt x="39" y="25"/>
                  </a:cubicBezTo>
                  <a:cubicBezTo>
                    <a:pt x="0" y="25"/>
                    <a:pt x="39" y="121"/>
                    <a:pt x="39" y="121"/>
                  </a:cubicBezTo>
                  <a:cubicBezTo>
                    <a:pt x="58" y="184"/>
                    <a:pt x="166" y="133"/>
                    <a:pt x="185" y="273"/>
                  </a:cubicBezTo>
                  <a:cubicBezTo>
                    <a:pt x="185" y="331"/>
                    <a:pt x="45" y="375"/>
                    <a:pt x="77" y="413"/>
                  </a:cubicBezTo>
                  <a:cubicBezTo>
                    <a:pt x="115" y="445"/>
                    <a:pt x="140" y="547"/>
                    <a:pt x="140" y="547"/>
                  </a:cubicBezTo>
                  <a:cubicBezTo>
                    <a:pt x="140" y="770"/>
                    <a:pt x="236" y="751"/>
                    <a:pt x="312" y="789"/>
                  </a:cubicBezTo>
                  <a:cubicBezTo>
                    <a:pt x="389" y="821"/>
                    <a:pt x="306" y="884"/>
                    <a:pt x="306" y="948"/>
                  </a:cubicBezTo>
                  <a:cubicBezTo>
                    <a:pt x="306" y="1012"/>
                    <a:pt x="433" y="1018"/>
                    <a:pt x="452" y="1069"/>
                  </a:cubicBezTo>
                  <a:cubicBezTo>
                    <a:pt x="471" y="1120"/>
                    <a:pt x="395" y="1164"/>
                    <a:pt x="395" y="1260"/>
                  </a:cubicBezTo>
                  <a:cubicBezTo>
                    <a:pt x="395" y="1355"/>
                    <a:pt x="465" y="1387"/>
                    <a:pt x="465" y="1387"/>
                  </a:cubicBezTo>
                  <a:cubicBezTo>
                    <a:pt x="465" y="1387"/>
                    <a:pt x="331" y="1960"/>
                    <a:pt x="497" y="2081"/>
                  </a:cubicBezTo>
                  <a:cubicBezTo>
                    <a:pt x="662" y="2195"/>
                    <a:pt x="624" y="2202"/>
                    <a:pt x="624" y="2202"/>
                  </a:cubicBezTo>
                  <a:cubicBezTo>
                    <a:pt x="624" y="2202"/>
                    <a:pt x="1070" y="2533"/>
                    <a:pt x="1114" y="2577"/>
                  </a:cubicBezTo>
                  <a:cubicBezTo>
                    <a:pt x="1165" y="2628"/>
                    <a:pt x="1502" y="2641"/>
                    <a:pt x="1668" y="2679"/>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64" name="Freeform 489"/>
            <p:cNvSpPr>
              <a:spLocks noChangeArrowheads="1"/>
            </p:cNvSpPr>
            <p:nvPr/>
          </p:nvSpPr>
          <p:spPr bwMode="auto">
            <a:xfrm>
              <a:off x="10672937" y="5012049"/>
              <a:ext cx="2685666" cy="1537679"/>
            </a:xfrm>
            <a:custGeom>
              <a:avLst/>
              <a:gdLst>
                <a:gd name="T0" fmla="*/ 3799 w 5232"/>
                <a:gd name="T1" fmla="*/ 2724 h 2992"/>
                <a:gd name="T2" fmla="*/ 4900 w 5232"/>
                <a:gd name="T3" fmla="*/ 2495 h 2992"/>
                <a:gd name="T4" fmla="*/ 5155 w 5232"/>
                <a:gd name="T5" fmla="*/ 1190 h 2992"/>
                <a:gd name="T6" fmla="*/ 5174 w 5232"/>
                <a:gd name="T7" fmla="*/ 1005 h 2992"/>
                <a:gd name="T8" fmla="*/ 4111 w 5232"/>
                <a:gd name="T9" fmla="*/ 655 h 2992"/>
                <a:gd name="T10" fmla="*/ 3876 w 5232"/>
                <a:gd name="T11" fmla="*/ 674 h 2992"/>
                <a:gd name="T12" fmla="*/ 3596 w 5232"/>
                <a:gd name="T13" fmla="*/ 706 h 2992"/>
                <a:gd name="T14" fmla="*/ 3462 w 5232"/>
                <a:gd name="T15" fmla="*/ 585 h 2992"/>
                <a:gd name="T16" fmla="*/ 3278 w 5232"/>
                <a:gd name="T17" fmla="*/ 547 h 2992"/>
                <a:gd name="T18" fmla="*/ 2768 w 5232"/>
                <a:gd name="T19" fmla="*/ 522 h 2992"/>
                <a:gd name="T20" fmla="*/ 2527 w 5232"/>
                <a:gd name="T21" fmla="*/ 242 h 2992"/>
                <a:gd name="T22" fmla="*/ 2399 w 5232"/>
                <a:gd name="T23" fmla="*/ 38 h 2992"/>
                <a:gd name="T24" fmla="*/ 2259 w 5232"/>
                <a:gd name="T25" fmla="*/ 31 h 2992"/>
                <a:gd name="T26" fmla="*/ 1839 w 5232"/>
                <a:gd name="T27" fmla="*/ 89 h 2992"/>
                <a:gd name="T28" fmla="*/ 1744 w 5232"/>
                <a:gd name="T29" fmla="*/ 401 h 2992"/>
                <a:gd name="T30" fmla="*/ 1387 w 5232"/>
                <a:gd name="T31" fmla="*/ 394 h 2992"/>
                <a:gd name="T32" fmla="*/ 1266 w 5232"/>
                <a:gd name="T33" fmla="*/ 248 h 2992"/>
                <a:gd name="T34" fmla="*/ 954 w 5232"/>
                <a:gd name="T35" fmla="*/ 305 h 2992"/>
                <a:gd name="T36" fmla="*/ 713 w 5232"/>
                <a:gd name="T37" fmla="*/ 311 h 2992"/>
                <a:gd name="T38" fmla="*/ 153 w 5232"/>
                <a:gd name="T39" fmla="*/ 541 h 2992"/>
                <a:gd name="T40" fmla="*/ 38 w 5232"/>
                <a:gd name="T41" fmla="*/ 929 h 2992"/>
                <a:gd name="T42" fmla="*/ 280 w 5232"/>
                <a:gd name="T43" fmla="*/ 948 h 2992"/>
                <a:gd name="T44" fmla="*/ 274 w 5232"/>
                <a:gd name="T45" fmla="*/ 1063 h 2992"/>
                <a:gd name="T46" fmla="*/ 363 w 5232"/>
                <a:gd name="T47" fmla="*/ 1317 h 2992"/>
                <a:gd name="T48" fmla="*/ 687 w 5232"/>
                <a:gd name="T49" fmla="*/ 1292 h 2992"/>
                <a:gd name="T50" fmla="*/ 267 w 5232"/>
                <a:gd name="T51" fmla="*/ 1508 h 2992"/>
                <a:gd name="T52" fmla="*/ 579 w 5232"/>
                <a:gd name="T53" fmla="*/ 1845 h 2992"/>
                <a:gd name="T54" fmla="*/ 795 w 5232"/>
                <a:gd name="T55" fmla="*/ 2119 h 2992"/>
                <a:gd name="T56" fmla="*/ 961 w 5232"/>
                <a:gd name="T57" fmla="*/ 1884 h 2992"/>
                <a:gd name="T58" fmla="*/ 1190 w 5232"/>
                <a:gd name="T59" fmla="*/ 2087 h 2992"/>
                <a:gd name="T60" fmla="*/ 1852 w 5232"/>
                <a:gd name="T61" fmla="*/ 2431 h 2992"/>
                <a:gd name="T62" fmla="*/ 2164 w 5232"/>
                <a:gd name="T63" fmla="*/ 2565 h 2992"/>
                <a:gd name="T64" fmla="*/ 2259 w 5232"/>
                <a:gd name="T65" fmla="*/ 2673 h 2992"/>
                <a:gd name="T66" fmla="*/ 2724 w 5232"/>
                <a:gd name="T67" fmla="*/ 2590 h 2992"/>
                <a:gd name="T68" fmla="*/ 2514 w 5232"/>
                <a:gd name="T69" fmla="*/ 2755 h 2992"/>
                <a:gd name="T70" fmla="*/ 2819 w 5232"/>
                <a:gd name="T71" fmla="*/ 2864 h 2992"/>
                <a:gd name="T72" fmla="*/ 3169 w 5232"/>
                <a:gd name="T73" fmla="*/ 2991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232" h="2992">
                  <a:moveTo>
                    <a:pt x="3799" y="2724"/>
                  </a:moveTo>
                  <a:lnTo>
                    <a:pt x="3799" y="2724"/>
                  </a:lnTo>
                  <a:cubicBezTo>
                    <a:pt x="3895" y="2571"/>
                    <a:pt x="4379" y="2412"/>
                    <a:pt x="4493" y="2412"/>
                  </a:cubicBezTo>
                  <a:cubicBezTo>
                    <a:pt x="4608" y="2412"/>
                    <a:pt x="4900" y="2495"/>
                    <a:pt x="4900" y="2495"/>
                  </a:cubicBezTo>
                  <a:cubicBezTo>
                    <a:pt x="4862" y="2221"/>
                    <a:pt x="5079" y="2119"/>
                    <a:pt x="5155" y="2043"/>
                  </a:cubicBezTo>
                  <a:cubicBezTo>
                    <a:pt x="5231" y="1966"/>
                    <a:pt x="5155" y="1298"/>
                    <a:pt x="5155" y="1190"/>
                  </a:cubicBezTo>
                  <a:cubicBezTo>
                    <a:pt x="5155" y="1139"/>
                    <a:pt x="5187" y="1075"/>
                    <a:pt x="5219" y="1031"/>
                  </a:cubicBezTo>
                  <a:cubicBezTo>
                    <a:pt x="5200" y="1024"/>
                    <a:pt x="5180" y="1018"/>
                    <a:pt x="5174" y="1005"/>
                  </a:cubicBezTo>
                  <a:cubicBezTo>
                    <a:pt x="5130" y="961"/>
                    <a:pt x="4684" y="630"/>
                    <a:pt x="4684" y="630"/>
                  </a:cubicBezTo>
                  <a:cubicBezTo>
                    <a:pt x="4417" y="853"/>
                    <a:pt x="4137" y="687"/>
                    <a:pt x="4111" y="655"/>
                  </a:cubicBezTo>
                  <a:cubicBezTo>
                    <a:pt x="4079" y="630"/>
                    <a:pt x="4150" y="534"/>
                    <a:pt x="4079" y="490"/>
                  </a:cubicBezTo>
                  <a:cubicBezTo>
                    <a:pt x="4016" y="452"/>
                    <a:pt x="3908" y="642"/>
                    <a:pt x="3876" y="674"/>
                  </a:cubicBezTo>
                  <a:cubicBezTo>
                    <a:pt x="3844" y="706"/>
                    <a:pt x="3793" y="630"/>
                    <a:pt x="3749" y="630"/>
                  </a:cubicBezTo>
                  <a:cubicBezTo>
                    <a:pt x="3704" y="630"/>
                    <a:pt x="3634" y="693"/>
                    <a:pt x="3596" y="706"/>
                  </a:cubicBezTo>
                  <a:cubicBezTo>
                    <a:pt x="3558" y="719"/>
                    <a:pt x="3558" y="617"/>
                    <a:pt x="3526" y="585"/>
                  </a:cubicBezTo>
                  <a:cubicBezTo>
                    <a:pt x="3494" y="547"/>
                    <a:pt x="3494" y="617"/>
                    <a:pt x="3462" y="585"/>
                  </a:cubicBezTo>
                  <a:cubicBezTo>
                    <a:pt x="3430" y="553"/>
                    <a:pt x="3558" y="515"/>
                    <a:pt x="3532" y="483"/>
                  </a:cubicBezTo>
                  <a:cubicBezTo>
                    <a:pt x="3507" y="458"/>
                    <a:pt x="3354" y="534"/>
                    <a:pt x="3278" y="547"/>
                  </a:cubicBezTo>
                  <a:cubicBezTo>
                    <a:pt x="3195" y="560"/>
                    <a:pt x="3036" y="719"/>
                    <a:pt x="2959" y="738"/>
                  </a:cubicBezTo>
                  <a:cubicBezTo>
                    <a:pt x="2889" y="763"/>
                    <a:pt x="2896" y="617"/>
                    <a:pt x="2768" y="522"/>
                  </a:cubicBezTo>
                  <a:cubicBezTo>
                    <a:pt x="2635" y="420"/>
                    <a:pt x="2635" y="254"/>
                    <a:pt x="2603" y="229"/>
                  </a:cubicBezTo>
                  <a:cubicBezTo>
                    <a:pt x="2577" y="197"/>
                    <a:pt x="2558" y="242"/>
                    <a:pt x="2527" y="242"/>
                  </a:cubicBezTo>
                  <a:cubicBezTo>
                    <a:pt x="2488" y="242"/>
                    <a:pt x="2520" y="184"/>
                    <a:pt x="2488" y="152"/>
                  </a:cubicBezTo>
                  <a:cubicBezTo>
                    <a:pt x="2456" y="121"/>
                    <a:pt x="2418" y="51"/>
                    <a:pt x="2399" y="38"/>
                  </a:cubicBezTo>
                  <a:cubicBezTo>
                    <a:pt x="2387" y="25"/>
                    <a:pt x="2342" y="95"/>
                    <a:pt x="2329" y="108"/>
                  </a:cubicBezTo>
                  <a:cubicBezTo>
                    <a:pt x="2310" y="127"/>
                    <a:pt x="2291" y="57"/>
                    <a:pt x="2259" y="31"/>
                  </a:cubicBezTo>
                  <a:cubicBezTo>
                    <a:pt x="2234" y="0"/>
                    <a:pt x="2068" y="114"/>
                    <a:pt x="2030" y="152"/>
                  </a:cubicBezTo>
                  <a:cubicBezTo>
                    <a:pt x="1992" y="191"/>
                    <a:pt x="1890" y="70"/>
                    <a:pt x="1839" y="89"/>
                  </a:cubicBezTo>
                  <a:cubicBezTo>
                    <a:pt x="1788" y="108"/>
                    <a:pt x="1839" y="273"/>
                    <a:pt x="1814" y="299"/>
                  </a:cubicBezTo>
                  <a:cubicBezTo>
                    <a:pt x="1788" y="324"/>
                    <a:pt x="1801" y="401"/>
                    <a:pt x="1744" y="401"/>
                  </a:cubicBezTo>
                  <a:cubicBezTo>
                    <a:pt x="1693" y="401"/>
                    <a:pt x="1547" y="299"/>
                    <a:pt x="1489" y="299"/>
                  </a:cubicBezTo>
                  <a:cubicBezTo>
                    <a:pt x="1432" y="299"/>
                    <a:pt x="1426" y="394"/>
                    <a:pt x="1387" y="394"/>
                  </a:cubicBezTo>
                  <a:cubicBezTo>
                    <a:pt x="1349" y="394"/>
                    <a:pt x="1317" y="350"/>
                    <a:pt x="1285" y="350"/>
                  </a:cubicBezTo>
                  <a:cubicBezTo>
                    <a:pt x="1260" y="350"/>
                    <a:pt x="1266" y="248"/>
                    <a:pt x="1266" y="248"/>
                  </a:cubicBezTo>
                  <a:cubicBezTo>
                    <a:pt x="1266" y="229"/>
                    <a:pt x="1165" y="286"/>
                    <a:pt x="1088" y="305"/>
                  </a:cubicBezTo>
                  <a:cubicBezTo>
                    <a:pt x="1012" y="324"/>
                    <a:pt x="961" y="305"/>
                    <a:pt x="954" y="305"/>
                  </a:cubicBezTo>
                  <a:cubicBezTo>
                    <a:pt x="929" y="305"/>
                    <a:pt x="936" y="337"/>
                    <a:pt x="891" y="375"/>
                  </a:cubicBezTo>
                  <a:cubicBezTo>
                    <a:pt x="846" y="420"/>
                    <a:pt x="745" y="311"/>
                    <a:pt x="713" y="311"/>
                  </a:cubicBezTo>
                  <a:cubicBezTo>
                    <a:pt x="674" y="311"/>
                    <a:pt x="388" y="420"/>
                    <a:pt x="388" y="464"/>
                  </a:cubicBezTo>
                  <a:cubicBezTo>
                    <a:pt x="388" y="503"/>
                    <a:pt x="210" y="515"/>
                    <a:pt x="153" y="541"/>
                  </a:cubicBezTo>
                  <a:cubicBezTo>
                    <a:pt x="89" y="560"/>
                    <a:pt x="70" y="655"/>
                    <a:pt x="89" y="712"/>
                  </a:cubicBezTo>
                  <a:cubicBezTo>
                    <a:pt x="102" y="770"/>
                    <a:pt x="38" y="840"/>
                    <a:pt x="38" y="929"/>
                  </a:cubicBezTo>
                  <a:cubicBezTo>
                    <a:pt x="38" y="1018"/>
                    <a:pt x="95" y="993"/>
                    <a:pt x="127" y="993"/>
                  </a:cubicBezTo>
                  <a:cubicBezTo>
                    <a:pt x="159" y="993"/>
                    <a:pt x="172" y="967"/>
                    <a:pt x="280" y="948"/>
                  </a:cubicBezTo>
                  <a:cubicBezTo>
                    <a:pt x="388" y="922"/>
                    <a:pt x="394" y="1024"/>
                    <a:pt x="369" y="999"/>
                  </a:cubicBezTo>
                  <a:cubicBezTo>
                    <a:pt x="343" y="967"/>
                    <a:pt x="337" y="1031"/>
                    <a:pt x="274" y="1063"/>
                  </a:cubicBezTo>
                  <a:cubicBezTo>
                    <a:pt x="210" y="1094"/>
                    <a:pt x="254" y="1133"/>
                    <a:pt x="254" y="1133"/>
                  </a:cubicBezTo>
                  <a:cubicBezTo>
                    <a:pt x="331" y="1158"/>
                    <a:pt x="286" y="1317"/>
                    <a:pt x="363" y="1317"/>
                  </a:cubicBezTo>
                  <a:cubicBezTo>
                    <a:pt x="439" y="1317"/>
                    <a:pt x="401" y="1215"/>
                    <a:pt x="477" y="1215"/>
                  </a:cubicBezTo>
                  <a:cubicBezTo>
                    <a:pt x="547" y="1215"/>
                    <a:pt x="687" y="1241"/>
                    <a:pt x="687" y="1292"/>
                  </a:cubicBezTo>
                  <a:cubicBezTo>
                    <a:pt x="687" y="1349"/>
                    <a:pt x="751" y="1406"/>
                    <a:pt x="719" y="1444"/>
                  </a:cubicBezTo>
                  <a:cubicBezTo>
                    <a:pt x="681" y="1483"/>
                    <a:pt x="496" y="1470"/>
                    <a:pt x="267" y="1508"/>
                  </a:cubicBezTo>
                  <a:cubicBezTo>
                    <a:pt x="38" y="1553"/>
                    <a:pt x="0" y="1648"/>
                    <a:pt x="210" y="1648"/>
                  </a:cubicBezTo>
                  <a:cubicBezTo>
                    <a:pt x="420" y="1648"/>
                    <a:pt x="547" y="1813"/>
                    <a:pt x="579" y="1845"/>
                  </a:cubicBezTo>
                  <a:cubicBezTo>
                    <a:pt x="617" y="1884"/>
                    <a:pt x="579" y="2062"/>
                    <a:pt x="579" y="2062"/>
                  </a:cubicBezTo>
                  <a:cubicBezTo>
                    <a:pt x="579" y="2189"/>
                    <a:pt x="738" y="2119"/>
                    <a:pt x="795" y="2119"/>
                  </a:cubicBezTo>
                  <a:cubicBezTo>
                    <a:pt x="821" y="2119"/>
                    <a:pt x="783" y="2081"/>
                    <a:pt x="802" y="2030"/>
                  </a:cubicBezTo>
                  <a:cubicBezTo>
                    <a:pt x="827" y="1966"/>
                    <a:pt x="916" y="1890"/>
                    <a:pt x="961" y="1884"/>
                  </a:cubicBezTo>
                  <a:cubicBezTo>
                    <a:pt x="1031" y="1871"/>
                    <a:pt x="974" y="2024"/>
                    <a:pt x="1031" y="2024"/>
                  </a:cubicBezTo>
                  <a:cubicBezTo>
                    <a:pt x="1088" y="2024"/>
                    <a:pt x="1177" y="1979"/>
                    <a:pt x="1190" y="2087"/>
                  </a:cubicBezTo>
                  <a:cubicBezTo>
                    <a:pt x="1203" y="2195"/>
                    <a:pt x="1279" y="2227"/>
                    <a:pt x="1279" y="2227"/>
                  </a:cubicBezTo>
                  <a:cubicBezTo>
                    <a:pt x="1623" y="2170"/>
                    <a:pt x="1776" y="2406"/>
                    <a:pt x="1852" y="2431"/>
                  </a:cubicBezTo>
                  <a:cubicBezTo>
                    <a:pt x="1928" y="2456"/>
                    <a:pt x="1922" y="2437"/>
                    <a:pt x="1979" y="2450"/>
                  </a:cubicBezTo>
                  <a:cubicBezTo>
                    <a:pt x="2043" y="2469"/>
                    <a:pt x="2132" y="2533"/>
                    <a:pt x="2164" y="2565"/>
                  </a:cubicBezTo>
                  <a:cubicBezTo>
                    <a:pt x="2196" y="2596"/>
                    <a:pt x="2176" y="2857"/>
                    <a:pt x="2221" y="2857"/>
                  </a:cubicBezTo>
                  <a:cubicBezTo>
                    <a:pt x="2272" y="2857"/>
                    <a:pt x="2259" y="2717"/>
                    <a:pt x="2259" y="2673"/>
                  </a:cubicBezTo>
                  <a:cubicBezTo>
                    <a:pt x="2259" y="2628"/>
                    <a:pt x="2444" y="2743"/>
                    <a:pt x="2469" y="2686"/>
                  </a:cubicBezTo>
                  <a:cubicBezTo>
                    <a:pt x="2495" y="2635"/>
                    <a:pt x="2679" y="2501"/>
                    <a:pt x="2724" y="2590"/>
                  </a:cubicBezTo>
                  <a:cubicBezTo>
                    <a:pt x="2768" y="2679"/>
                    <a:pt x="2781" y="2526"/>
                    <a:pt x="2826" y="2635"/>
                  </a:cubicBezTo>
                  <a:cubicBezTo>
                    <a:pt x="2870" y="2736"/>
                    <a:pt x="2546" y="2755"/>
                    <a:pt x="2514" y="2755"/>
                  </a:cubicBezTo>
                  <a:cubicBezTo>
                    <a:pt x="2476" y="2755"/>
                    <a:pt x="2622" y="2845"/>
                    <a:pt x="2622" y="2845"/>
                  </a:cubicBezTo>
                  <a:cubicBezTo>
                    <a:pt x="2622" y="2845"/>
                    <a:pt x="2781" y="2902"/>
                    <a:pt x="2819" y="2864"/>
                  </a:cubicBezTo>
                  <a:cubicBezTo>
                    <a:pt x="2857" y="2825"/>
                    <a:pt x="3112" y="2768"/>
                    <a:pt x="3074" y="2845"/>
                  </a:cubicBezTo>
                  <a:cubicBezTo>
                    <a:pt x="3042" y="2921"/>
                    <a:pt x="3157" y="2940"/>
                    <a:pt x="3169" y="2991"/>
                  </a:cubicBezTo>
                  <a:cubicBezTo>
                    <a:pt x="3443" y="2959"/>
                    <a:pt x="3717" y="2845"/>
                    <a:pt x="3799" y="2724"/>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65" name="Freeform 490"/>
            <p:cNvSpPr>
              <a:spLocks noChangeArrowheads="1"/>
            </p:cNvSpPr>
            <p:nvPr/>
          </p:nvSpPr>
          <p:spPr bwMode="auto">
            <a:xfrm>
              <a:off x="12185606" y="5501207"/>
              <a:ext cx="2522625" cy="2343884"/>
            </a:xfrm>
            <a:custGeom>
              <a:avLst/>
              <a:gdLst>
                <a:gd name="T0" fmla="*/ 2641 w 4914"/>
                <a:gd name="T1" fmla="*/ 4563 h 4564"/>
                <a:gd name="T2" fmla="*/ 2641 w 4914"/>
                <a:gd name="T3" fmla="*/ 4563 h 4564"/>
                <a:gd name="T4" fmla="*/ 2475 w 4914"/>
                <a:gd name="T5" fmla="*/ 3227 h 4564"/>
                <a:gd name="T6" fmla="*/ 2685 w 4914"/>
                <a:gd name="T7" fmla="*/ 3087 h 4564"/>
                <a:gd name="T8" fmla="*/ 3093 w 4914"/>
                <a:gd name="T9" fmla="*/ 2928 h 4564"/>
                <a:gd name="T10" fmla="*/ 3672 w 4914"/>
                <a:gd name="T11" fmla="*/ 2871 h 4564"/>
                <a:gd name="T12" fmla="*/ 4009 w 4914"/>
                <a:gd name="T13" fmla="*/ 1992 h 4564"/>
                <a:gd name="T14" fmla="*/ 4537 w 4914"/>
                <a:gd name="T15" fmla="*/ 1560 h 4564"/>
                <a:gd name="T16" fmla="*/ 4747 w 4914"/>
                <a:gd name="T17" fmla="*/ 1241 h 4564"/>
                <a:gd name="T18" fmla="*/ 4913 w 4914"/>
                <a:gd name="T19" fmla="*/ 917 h 4564"/>
                <a:gd name="T20" fmla="*/ 4716 w 4914"/>
                <a:gd name="T21" fmla="*/ 739 h 4564"/>
                <a:gd name="T22" fmla="*/ 4251 w 4914"/>
                <a:gd name="T23" fmla="*/ 490 h 4564"/>
                <a:gd name="T24" fmla="*/ 3806 w 4914"/>
                <a:gd name="T25" fmla="*/ 299 h 4564"/>
                <a:gd name="T26" fmla="*/ 3405 w 4914"/>
                <a:gd name="T27" fmla="*/ 39 h 4564"/>
                <a:gd name="T28" fmla="*/ 3175 w 4914"/>
                <a:gd name="T29" fmla="*/ 89 h 4564"/>
                <a:gd name="T30" fmla="*/ 2781 w 4914"/>
                <a:gd name="T31" fmla="*/ 153 h 4564"/>
                <a:gd name="T32" fmla="*/ 2272 w 4914"/>
                <a:gd name="T33" fmla="*/ 77 h 4564"/>
                <a:gd name="T34" fmla="*/ 2208 w 4914"/>
                <a:gd name="T35" fmla="*/ 236 h 4564"/>
                <a:gd name="T36" fmla="*/ 2208 w 4914"/>
                <a:gd name="T37" fmla="*/ 1089 h 4564"/>
                <a:gd name="T38" fmla="*/ 1953 w 4914"/>
                <a:gd name="T39" fmla="*/ 1541 h 4564"/>
                <a:gd name="T40" fmla="*/ 1546 w 4914"/>
                <a:gd name="T41" fmla="*/ 1458 h 4564"/>
                <a:gd name="T42" fmla="*/ 852 w 4914"/>
                <a:gd name="T43" fmla="*/ 1770 h 4564"/>
                <a:gd name="T44" fmla="*/ 222 w 4914"/>
                <a:gd name="T45" fmla="*/ 2037 h 4564"/>
                <a:gd name="T46" fmla="*/ 222 w 4914"/>
                <a:gd name="T47" fmla="*/ 2043 h 4564"/>
                <a:gd name="T48" fmla="*/ 76 w 4914"/>
                <a:gd name="T49" fmla="*/ 2107 h 4564"/>
                <a:gd name="T50" fmla="*/ 63 w 4914"/>
                <a:gd name="T51" fmla="*/ 2209 h 4564"/>
                <a:gd name="T52" fmla="*/ 31 w 4914"/>
                <a:gd name="T53" fmla="*/ 2330 h 4564"/>
                <a:gd name="T54" fmla="*/ 210 w 4914"/>
                <a:gd name="T55" fmla="*/ 2393 h 4564"/>
                <a:gd name="T56" fmla="*/ 331 w 4914"/>
                <a:gd name="T57" fmla="*/ 2425 h 4564"/>
                <a:gd name="T58" fmla="*/ 458 w 4914"/>
                <a:gd name="T59" fmla="*/ 2406 h 4564"/>
                <a:gd name="T60" fmla="*/ 553 w 4914"/>
                <a:gd name="T61" fmla="*/ 2400 h 4564"/>
                <a:gd name="T62" fmla="*/ 572 w 4914"/>
                <a:gd name="T63" fmla="*/ 2540 h 4564"/>
                <a:gd name="T64" fmla="*/ 490 w 4914"/>
                <a:gd name="T65" fmla="*/ 2699 h 4564"/>
                <a:gd name="T66" fmla="*/ 776 w 4914"/>
                <a:gd name="T67" fmla="*/ 2864 h 4564"/>
                <a:gd name="T68" fmla="*/ 687 w 4914"/>
                <a:gd name="T69" fmla="*/ 2960 h 4564"/>
                <a:gd name="T70" fmla="*/ 528 w 4914"/>
                <a:gd name="T71" fmla="*/ 3119 h 4564"/>
                <a:gd name="T72" fmla="*/ 649 w 4914"/>
                <a:gd name="T73" fmla="*/ 3475 h 4564"/>
                <a:gd name="T74" fmla="*/ 770 w 4914"/>
                <a:gd name="T75" fmla="*/ 3596 h 4564"/>
                <a:gd name="T76" fmla="*/ 993 w 4914"/>
                <a:gd name="T77" fmla="*/ 3978 h 4564"/>
                <a:gd name="T78" fmla="*/ 1164 w 4914"/>
                <a:gd name="T79" fmla="*/ 4067 h 4564"/>
                <a:gd name="T80" fmla="*/ 1387 w 4914"/>
                <a:gd name="T81" fmla="*/ 4188 h 4564"/>
                <a:gd name="T82" fmla="*/ 1540 w 4914"/>
                <a:gd name="T83" fmla="*/ 4284 h 4564"/>
                <a:gd name="T84" fmla="*/ 1667 w 4914"/>
                <a:gd name="T85" fmla="*/ 4347 h 4564"/>
                <a:gd name="T86" fmla="*/ 1820 w 4914"/>
                <a:gd name="T87" fmla="*/ 4435 h 4564"/>
                <a:gd name="T88" fmla="*/ 1947 w 4914"/>
                <a:gd name="T89" fmla="*/ 4404 h 4564"/>
                <a:gd name="T90" fmla="*/ 1953 w 4914"/>
                <a:gd name="T91" fmla="*/ 4410 h 4564"/>
                <a:gd name="T92" fmla="*/ 2144 w 4914"/>
                <a:gd name="T93" fmla="*/ 4347 h 4564"/>
                <a:gd name="T94" fmla="*/ 2641 w 4914"/>
                <a:gd name="T95" fmla="*/ 4563 h 4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14" h="4564">
                  <a:moveTo>
                    <a:pt x="2641" y="4563"/>
                  </a:moveTo>
                  <a:lnTo>
                    <a:pt x="2641" y="4563"/>
                  </a:lnTo>
                  <a:cubicBezTo>
                    <a:pt x="2775" y="4563"/>
                    <a:pt x="2838" y="3819"/>
                    <a:pt x="2475" y="3227"/>
                  </a:cubicBezTo>
                  <a:cubicBezTo>
                    <a:pt x="2475" y="3227"/>
                    <a:pt x="2437" y="3087"/>
                    <a:pt x="2685" y="3087"/>
                  </a:cubicBezTo>
                  <a:cubicBezTo>
                    <a:pt x="2934" y="3087"/>
                    <a:pt x="2851" y="2928"/>
                    <a:pt x="3093" y="2928"/>
                  </a:cubicBezTo>
                  <a:cubicBezTo>
                    <a:pt x="3335" y="2928"/>
                    <a:pt x="3468" y="3074"/>
                    <a:pt x="3672" y="2871"/>
                  </a:cubicBezTo>
                  <a:cubicBezTo>
                    <a:pt x="3876" y="2667"/>
                    <a:pt x="3856" y="2145"/>
                    <a:pt x="4009" y="1992"/>
                  </a:cubicBezTo>
                  <a:cubicBezTo>
                    <a:pt x="4162" y="1840"/>
                    <a:pt x="4417" y="1967"/>
                    <a:pt x="4537" y="1560"/>
                  </a:cubicBezTo>
                  <a:cubicBezTo>
                    <a:pt x="4537" y="1560"/>
                    <a:pt x="4747" y="1407"/>
                    <a:pt x="4747" y="1241"/>
                  </a:cubicBezTo>
                  <a:cubicBezTo>
                    <a:pt x="4747" y="1076"/>
                    <a:pt x="4913" y="917"/>
                    <a:pt x="4913" y="917"/>
                  </a:cubicBezTo>
                  <a:cubicBezTo>
                    <a:pt x="4716" y="739"/>
                    <a:pt x="4716" y="739"/>
                    <a:pt x="4716" y="739"/>
                  </a:cubicBezTo>
                  <a:cubicBezTo>
                    <a:pt x="4639" y="662"/>
                    <a:pt x="4353" y="592"/>
                    <a:pt x="4251" y="490"/>
                  </a:cubicBezTo>
                  <a:cubicBezTo>
                    <a:pt x="4149" y="389"/>
                    <a:pt x="3939" y="299"/>
                    <a:pt x="3806" y="299"/>
                  </a:cubicBezTo>
                  <a:cubicBezTo>
                    <a:pt x="3672" y="299"/>
                    <a:pt x="3506" y="77"/>
                    <a:pt x="3405" y="39"/>
                  </a:cubicBezTo>
                  <a:cubicBezTo>
                    <a:pt x="3303" y="0"/>
                    <a:pt x="3175" y="89"/>
                    <a:pt x="3175" y="89"/>
                  </a:cubicBezTo>
                  <a:cubicBezTo>
                    <a:pt x="2895" y="89"/>
                    <a:pt x="2946" y="191"/>
                    <a:pt x="2781" y="153"/>
                  </a:cubicBezTo>
                  <a:cubicBezTo>
                    <a:pt x="2641" y="121"/>
                    <a:pt x="2380" y="109"/>
                    <a:pt x="2272" y="77"/>
                  </a:cubicBezTo>
                  <a:cubicBezTo>
                    <a:pt x="2240" y="121"/>
                    <a:pt x="2208" y="185"/>
                    <a:pt x="2208" y="236"/>
                  </a:cubicBezTo>
                  <a:cubicBezTo>
                    <a:pt x="2208" y="344"/>
                    <a:pt x="2284" y="1012"/>
                    <a:pt x="2208" y="1089"/>
                  </a:cubicBezTo>
                  <a:cubicBezTo>
                    <a:pt x="2132" y="1165"/>
                    <a:pt x="1915" y="1267"/>
                    <a:pt x="1953" y="1541"/>
                  </a:cubicBezTo>
                  <a:cubicBezTo>
                    <a:pt x="1953" y="1541"/>
                    <a:pt x="1661" y="1458"/>
                    <a:pt x="1546" y="1458"/>
                  </a:cubicBezTo>
                  <a:cubicBezTo>
                    <a:pt x="1432" y="1458"/>
                    <a:pt x="948" y="1617"/>
                    <a:pt x="852" y="1770"/>
                  </a:cubicBezTo>
                  <a:cubicBezTo>
                    <a:pt x="770" y="1891"/>
                    <a:pt x="496" y="2005"/>
                    <a:pt x="222" y="2037"/>
                  </a:cubicBezTo>
                  <a:cubicBezTo>
                    <a:pt x="222" y="2043"/>
                    <a:pt x="222" y="2043"/>
                    <a:pt x="222" y="2043"/>
                  </a:cubicBezTo>
                  <a:cubicBezTo>
                    <a:pt x="222" y="2101"/>
                    <a:pt x="120" y="2069"/>
                    <a:pt x="76" y="2107"/>
                  </a:cubicBezTo>
                  <a:cubicBezTo>
                    <a:pt x="38" y="2145"/>
                    <a:pt x="19" y="2164"/>
                    <a:pt x="63" y="2209"/>
                  </a:cubicBezTo>
                  <a:cubicBezTo>
                    <a:pt x="108" y="2253"/>
                    <a:pt x="63" y="2304"/>
                    <a:pt x="31" y="2330"/>
                  </a:cubicBezTo>
                  <a:cubicBezTo>
                    <a:pt x="0" y="2361"/>
                    <a:pt x="178" y="2425"/>
                    <a:pt x="210" y="2393"/>
                  </a:cubicBezTo>
                  <a:cubicBezTo>
                    <a:pt x="241" y="2368"/>
                    <a:pt x="286" y="2381"/>
                    <a:pt x="331" y="2425"/>
                  </a:cubicBezTo>
                  <a:cubicBezTo>
                    <a:pt x="369" y="2463"/>
                    <a:pt x="432" y="2457"/>
                    <a:pt x="458" y="2406"/>
                  </a:cubicBezTo>
                  <a:cubicBezTo>
                    <a:pt x="477" y="2355"/>
                    <a:pt x="604" y="2349"/>
                    <a:pt x="553" y="2400"/>
                  </a:cubicBezTo>
                  <a:cubicBezTo>
                    <a:pt x="502" y="2451"/>
                    <a:pt x="611" y="2463"/>
                    <a:pt x="572" y="2540"/>
                  </a:cubicBezTo>
                  <a:cubicBezTo>
                    <a:pt x="534" y="2610"/>
                    <a:pt x="343" y="2699"/>
                    <a:pt x="490" y="2699"/>
                  </a:cubicBezTo>
                  <a:cubicBezTo>
                    <a:pt x="642" y="2699"/>
                    <a:pt x="744" y="2801"/>
                    <a:pt x="776" y="2864"/>
                  </a:cubicBezTo>
                  <a:cubicBezTo>
                    <a:pt x="814" y="2934"/>
                    <a:pt x="687" y="2820"/>
                    <a:pt x="687" y="2960"/>
                  </a:cubicBezTo>
                  <a:cubicBezTo>
                    <a:pt x="687" y="3093"/>
                    <a:pt x="585" y="3055"/>
                    <a:pt x="528" y="3119"/>
                  </a:cubicBezTo>
                  <a:cubicBezTo>
                    <a:pt x="464" y="3176"/>
                    <a:pt x="592" y="3443"/>
                    <a:pt x="649" y="3475"/>
                  </a:cubicBezTo>
                  <a:cubicBezTo>
                    <a:pt x="706" y="3507"/>
                    <a:pt x="655" y="3558"/>
                    <a:pt x="770" y="3596"/>
                  </a:cubicBezTo>
                  <a:cubicBezTo>
                    <a:pt x="878" y="3641"/>
                    <a:pt x="929" y="3978"/>
                    <a:pt x="993" y="3978"/>
                  </a:cubicBezTo>
                  <a:cubicBezTo>
                    <a:pt x="1050" y="3978"/>
                    <a:pt x="1120" y="4023"/>
                    <a:pt x="1164" y="4067"/>
                  </a:cubicBezTo>
                  <a:cubicBezTo>
                    <a:pt x="1203" y="4105"/>
                    <a:pt x="1387" y="4169"/>
                    <a:pt x="1387" y="4188"/>
                  </a:cubicBezTo>
                  <a:cubicBezTo>
                    <a:pt x="1387" y="4207"/>
                    <a:pt x="1432" y="4284"/>
                    <a:pt x="1540" y="4284"/>
                  </a:cubicBezTo>
                  <a:cubicBezTo>
                    <a:pt x="1654" y="4284"/>
                    <a:pt x="1635" y="4347"/>
                    <a:pt x="1667" y="4347"/>
                  </a:cubicBezTo>
                  <a:cubicBezTo>
                    <a:pt x="1705" y="4347"/>
                    <a:pt x="1782" y="4435"/>
                    <a:pt x="1820" y="4435"/>
                  </a:cubicBezTo>
                  <a:cubicBezTo>
                    <a:pt x="1852" y="4435"/>
                    <a:pt x="1896" y="4354"/>
                    <a:pt x="1947" y="4404"/>
                  </a:cubicBezTo>
                  <a:cubicBezTo>
                    <a:pt x="1947" y="4404"/>
                    <a:pt x="1947" y="4410"/>
                    <a:pt x="1953" y="4410"/>
                  </a:cubicBezTo>
                  <a:cubicBezTo>
                    <a:pt x="2004" y="4379"/>
                    <a:pt x="2081" y="4347"/>
                    <a:pt x="2144" y="4347"/>
                  </a:cubicBezTo>
                  <a:cubicBezTo>
                    <a:pt x="2284" y="4347"/>
                    <a:pt x="2507" y="4563"/>
                    <a:pt x="2641" y="4563"/>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66" name="Freeform 491"/>
            <p:cNvSpPr>
              <a:spLocks noChangeArrowheads="1"/>
            </p:cNvSpPr>
            <p:nvPr/>
          </p:nvSpPr>
          <p:spPr bwMode="auto">
            <a:xfrm>
              <a:off x="14982231" y="4796909"/>
              <a:ext cx="1591926" cy="1173074"/>
            </a:xfrm>
            <a:custGeom>
              <a:avLst/>
              <a:gdLst>
                <a:gd name="T0" fmla="*/ 668 w 3099"/>
                <a:gd name="T1" fmla="*/ 1616 h 2285"/>
                <a:gd name="T2" fmla="*/ 668 w 3099"/>
                <a:gd name="T3" fmla="*/ 1616 h 2285"/>
                <a:gd name="T4" fmla="*/ 897 w 3099"/>
                <a:gd name="T5" fmla="*/ 1998 h 2285"/>
                <a:gd name="T6" fmla="*/ 1596 w 3099"/>
                <a:gd name="T7" fmla="*/ 2164 h 2285"/>
                <a:gd name="T8" fmla="*/ 1793 w 3099"/>
                <a:gd name="T9" fmla="*/ 2284 h 2285"/>
                <a:gd name="T10" fmla="*/ 2131 w 3099"/>
                <a:gd name="T11" fmla="*/ 2202 h 2285"/>
                <a:gd name="T12" fmla="*/ 2328 w 3099"/>
                <a:gd name="T13" fmla="*/ 2004 h 2285"/>
                <a:gd name="T14" fmla="*/ 2735 w 3099"/>
                <a:gd name="T15" fmla="*/ 1756 h 2285"/>
                <a:gd name="T16" fmla="*/ 2735 w 3099"/>
                <a:gd name="T17" fmla="*/ 1584 h 2285"/>
                <a:gd name="T18" fmla="*/ 3034 w 3099"/>
                <a:gd name="T19" fmla="*/ 1285 h 2285"/>
                <a:gd name="T20" fmla="*/ 2863 w 3099"/>
                <a:gd name="T21" fmla="*/ 833 h 2285"/>
                <a:gd name="T22" fmla="*/ 2379 w 3099"/>
                <a:gd name="T23" fmla="*/ 337 h 2285"/>
                <a:gd name="T24" fmla="*/ 1590 w 3099"/>
                <a:gd name="T25" fmla="*/ 318 h 2285"/>
                <a:gd name="T26" fmla="*/ 891 w 3099"/>
                <a:gd name="T27" fmla="*/ 184 h 2285"/>
                <a:gd name="T28" fmla="*/ 617 w 3099"/>
                <a:gd name="T29" fmla="*/ 0 h 2285"/>
                <a:gd name="T30" fmla="*/ 235 w 3099"/>
                <a:gd name="T31" fmla="*/ 700 h 2285"/>
                <a:gd name="T32" fmla="*/ 413 w 3099"/>
                <a:gd name="T33" fmla="*/ 1024 h 2285"/>
                <a:gd name="T34" fmla="*/ 668 w 3099"/>
                <a:gd name="T35" fmla="*/ 1616 h 2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99" h="2285">
                  <a:moveTo>
                    <a:pt x="668" y="1616"/>
                  </a:moveTo>
                  <a:lnTo>
                    <a:pt x="668" y="1616"/>
                  </a:lnTo>
                  <a:cubicBezTo>
                    <a:pt x="789" y="1788"/>
                    <a:pt x="833" y="1935"/>
                    <a:pt x="897" y="1998"/>
                  </a:cubicBezTo>
                  <a:cubicBezTo>
                    <a:pt x="967" y="2068"/>
                    <a:pt x="1304" y="1705"/>
                    <a:pt x="1596" y="2164"/>
                  </a:cubicBezTo>
                  <a:cubicBezTo>
                    <a:pt x="1596" y="2164"/>
                    <a:pt x="1545" y="2284"/>
                    <a:pt x="1793" y="2284"/>
                  </a:cubicBezTo>
                  <a:cubicBezTo>
                    <a:pt x="2048" y="2284"/>
                    <a:pt x="2131" y="2202"/>
                    <a:pt x="2131" y="2202"/>
                  </a:cubicBezTo>
                  <a:cubicBezTo>
                    <a:pt x="2131" y="2202"/>
                    <a:pt x="2232" y="2043"/>
                    <a:pt x="2328" y="2004"/>
                  </a:cubicBezTo>
                  <a:cubicBezTo>
                    <a:pt x="2423" y="1966"/>
                    <a:pt x="2735" y="1756"/>
                    <a:pt x="2735" y="1756"/>
                  </a:cubicBezTo>
                  <a:cubicBezTo>
                    <a:pt x="2735" y="1756"/>
                    <a:pt x="2633" y="1686"/>
                    <a:pt x="2735" y="1584"/>
                  </a:cubicBezTo>
                  <a:cubicBezTo>
                    <a:pt x="2837" y="1483"/>
                    <a:pt x="3098" y="1342"/>
                    <a:pt x="3034" y="1285"/>
                  </a:cubicBezTo>
                  <a:cubicBezTo>
                    <a:pt x="2984" y="1234"/>
                    <a:pt x="2843" y="1094"/>
                    <a:pt x="2863" y="833"/>
                  </a:cubicBezTo>
                  <a:cubicBezTo>
                    <a:pt x="2691" y="814"/>
                    <a:pt x="2379" y="337"/>
                    <a:pt x="2379" y="337"/>
                  </a:cubicBezTo>
                  <a:cubicBezTo>
                    <a:pt x="2213" y="337"/>
                    <a:pt x="1621" y="477"/>
                    <a:pt x="1590" y="318"/>
                  </a:cubicBezTo>
                  <a:cubicBezTo>
                    <a:pt x="1564" y="165"/>
                    <a:pt x="1323" y="184"/>
                    <a:pt x="891" y="184"/>
                  </a:cubicBezTo>
                  <a:cubicBezTo>
                    <a:pt x="591" y="184"/>
                    <a:pt x="604" y="89"/>
                    <a:pt x="617" y="0"/>
                  </a:cubicBezTo>
                  <a:cubicBezTo>
                    <a:pt x="0" y="331"/>
                    <a:pt x="273" y="738"/>
                    <a:pt x="235" y="700"/>
                  </a:cubicBezTo>
                  <a:cubicBezTo>
                    <a:pt x="235" y="700"/>
                    <a:pt x="413" y="884"/>
                    <a:pt x="413" y="1024"/>
                  </a:cubicBezTo>
                  <a:cubicBezTo>
                    <a:pt x="413" y="1164"/>
                    <a:pt x="547" y="1444"/>
                    <a:pt x="668" y="1616"/>
                  </a:cubicBezTo>
                </a:path>
              </a:pathLst>
            </a:custGeom>
            <a:solidFill>
              <a:schemeClr val="accent2"/>
            </a:solidFill>
            <a:ln w="28575" cap="flat" cmpd="sng">
              <a:solidFill>
                <a:schemeClr val="bg1"/>
              </a:solidFill>
              <a:bevel/>
              <a:headEnd/>
              <a:tailEnd/>
            </a:ln>
            <a:effectLst/>
          </p:spPr>
          <p:txBody>
            <a:bodyPr wrap="none" anchor="ctr"/>
            <a:lstStyle/>
            <a:p>
              <a:endParaRPr lang="en-US">
                <a:latin typeface="Poppins Light" charset="0"/>
              </a:endParaRPr>
            </a:p>
          </p:txBody>
        </p:sp>
        <p:sp>
          <p:nvSpPr>
            <p:cNvPr id="67" name="Freeform 492"/>
            <p:cNvSpPr>
              <a:spLocks noChangeArrowheads="1"/>
            </p:cNvSpPr>
            <p:nvPr/>
          </p:nvSpPr>
          <p:spPr bwMode="auto">
            <a:xfrm>
              <a:off x="15104512" y="5156983"/>
              <a:ext cx="2265" cy="2265"/>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285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Poppins Light" charset="0"/>
              </a:endParaRPr>
            </a:p>
          </p:txBody>
        </p:sp>
        <p:sp>
          <p:nvSpPr>
            <p:cNvPr id="68" name="Freeform 493"/>
            <p:cNvSpPr>
              <a:spLocks noChangeArrowheads="1"/>
            </p:cNvSpPr>
            <p:nvPr/>
          </p:nvSpPr>
          <p:spPr bwMode="auto">
            <a:xfrm>
              <a:off x="13041577" y="6966417"/>
              <a:ext cx="1877248" cy="2140067"/>
            </a:xfrm>
            <a:custGeom>
              <a:avLst/>
              <a:gdLst>
                <a:gd name="T0" fmla="*/ 904 w 3654"/>
                <a:gd name="T1" fmla="*/ 3589 h 4169"/>
                <a:gd name="T2" fmla="*/ 904 w 3654"/>
                <a:gd name="T3" fmla="*/ 3589 h 4169"/>
                <a:gd name="T4" fmla="*/ 1457 w 3654"/>
                <a:gd name="T5" fmla="*/ 4003 h 4169"/>
                <a:gd name="T6" fmla="*/ 1814 w 3654"/>
                <a:gd name="T7" fmla="*/ 4085 h 4169"/>
                <a:gd name="T8" fmla="*/ 2011 w 3654"/>
                <a:gd name="T9" fmla="*/ 3831 h 4169"/>
                <a:gd name="T10" fmla="*/ 2355 w 3654"/>
                <a:gd name="T11" fmla="*/ 3404 h 4169"/>
                <a:gd name="T12" fmla="*/ 2820 w 3654"/>
                <a:gd name="T13" fmla="*/ 2895 h 4169"/>
                <a:gd name="T14" fmla="*/ 3036 w 3654"/>
                <a:gd name="T15" fmla="*/ 2571 h 4169"/>
                <a:gd name="T16" fmla="*/ 3170 w 3654"/>
                <a:gd name="T17" fmla="*/ 2272 h 4169"/>
                <a:gd name="T18" fmla="*/ 3055 w 3654"/>
                <a:gd name="T19" fmla="*/ 1871 h 4169"/>
                <a:gd name="T20" fmla="*/ 3653 w 3654"/>
                <a:gd name="T21" fmla="*/ 1509 h 4169"/>
                <a:gd name="T22" fmla="*/ 3310 w 3654"/>
                <a:gd name="T23" fmla="*/ 1159 h 4169"/>
                <a:gd name="T24" fmla="*/ 2845 w 3654"/>
                <a:gd name="T25" fmla="*/ 351 h 4169"/>
                <a:gd name="T26" fmla="*/ 2457 w 3654"/>
                <a:gd name="T27" fmla="*/ 414 h 4169"/>
                <a:gd name="T28" fmla="*/ 2018 w 3654"/>
                <a:gd name="T29" fmla="*/ 0 h 4169"/>
                <a:gd name="T30" fmla="*/ 2005 w 3654"/>
                <a:gd name="T31" fmla="*/ 20 h 4169"/>
                <a:gd name="T32" fmla="*/ 1426 w 3654"/>
                <a:gd name="T33" fmla="*/ 77 h 4169"/>
                <a:gd name="T34" fmla="*/ 1018 w 3654"/>
                <a:gd name="T35" fmla="*/ 236 h 4169"/>
                <a:gd name="T36" fmla="*/ 808 w 3654"/>
                <a:gd name="T37" fmla="*/ 376 h 4169"/>
                <a:gd name="T38" fmla="*/ 974 w 3654"/>
                <a:gd name="T39" fmla="*/ 1712 h 4169"/>
                <a:gd name="T40" fmla="*/ 477 w 3654"/>
                <a:gd name="T41" fmla="*/ 1496 h 4169"/>
                <a:gd name="T42" fmla="*/ 286 w 3654"/>
                <a:gd name="T43" fmla="*/ 1559 h 4169"/>
                <a:gd name="T44" fmla="*/ 115 w 3654"/>
                <a:gd name="T45" fmla="*/ 1820 h 4169"/>
                <a:gd name="T46" fmla="*/ 210 w 3654"/>
                <a:gd name="T47" fmla="*/ 1883 h 4169"/>
                <a:gd name="T48" fmla="*/ 337 w 3654"/>
                <a:gd name="T49" fmla="*/ 2093 h 4169"/>
                <a:gd name="T50" fmla="*/ 293 w 3654"/>
                <a:gd name="T51" fmla="*/ 2195 h 4169"/>
                <a:gd name="T52" fmla="*/ 331 w 3654"/>
                <a:gd name="T53" fmla="*/ 2361 h 4169"/>
                <a:gd name="T54" fmla="*/ 210 w 3654"/>
                <a:gd name="T55" fmla="*/ 2539 h 4169"/>
                <a:gd name="T56" fmla="*/ 76 w 3654"/>
                <a:gd name="T57" fmla="*/ 2628 h 4169"/>
                <a:gd name="T58" fmla="*/ 108 w 3654"/>
                <a:gd name="T59" fmla="*/ 2819 h 4169"/>
                <a:gd name="T60" fmla="*/ 223 w 3654"/>
                <a:gd name="T61" fmla="*/ 2927 h 4169"/>
                <a:gd name="T62" fmla="*/ 363 w 3654"/>
                <a:gd name="T63" fmla="*/ 2978 h 4169"/>
                <a:gd name="T64" fmla="*/ 904 w 3654"/>
                <a:gd name="T65" fmla="*/ 3589 h 4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54" h="4169">
                  <a:moveTo>
                    <a:pt x="904" y="3589"/>
                  </a:moveTo>
                  <a:lnTo>
                    <a:pt x="904" y="3589"/>
                  </a:lnTo>
                  <a:cubicBezTo>
                    <a:pt x="904" y="3589"/>
                    <a:pt x="1318" y="3723"/>
                    <a:pt x="1457" y="4003"/>
                  </a:cubicBezTo>
                  <a:cubicBezTo>
                    <a:pt x="1457" y="4003"/>
                    <a:pt x="1731" y="4168"/>
                    <a:pt x="1814" y="4085"/>
                  </a:cubicBezTo>
                  <a:cubicBezTo>
                    <a:pt x="1897" y="4003"/>
                    <a:pt x="1878" y="3831"/>
                    <a:pt x="2011" y="3831"/>
                  </a:cubicBezTo>
                  <a:cubicBezTo>
                    <a:pt x="2145" y="3831"/>
                    <a:pt x="2317" y="3595"/>
                    <a:pt x="2355" y="3404"/>
                  </a:cubicBezTo>
                  <a:cubicBezTo>
                    <a:pt x="2393" y="3214"/>
                    <a:pt x="2820" y="3042"/>
                    <a:pt x="2820" y="2895"/>
                  </a:cubicBezTo>
                  <a:cubicBezTo>
                    <a:pt x="2820" y="2749"/>
                    <a:pt x="2966" y="2641"/>
                    <a:pt x="3036" y="2571"/>
                  </a:cubicBezTo>
                  <a:cubicBezTo>
                    <a:pt x="3106" y="2501"/>
                    <a:pt x="3233" y="2335"/>
                    <a:pt x="3170" y="2272"/>
                  </a:cubicBezTo>
                  <a:cubicBezTo>
                    <a:pt x="3106" y="2208"/>
                    <a:pt x="3004" y="1992"/>
                    <a:pt x="3055" y="1871"/>
                  </a:cubicBezTo>
                  <a:cubicBezTo>
                    <a:pt x="3106" y="1750"/>
                    <a:pt x="3653" y="1509"/>
                    <a:pt x="3653" y="1509"/>
                  </a:cubicBezTo>
                  <a:cubicBezTo>
                    <a:pt x="3653" y="1509"/>
                    <a:pt x="3609" y="1210"/>
                    <a:pt x="3310" y="1159"/>
                  </a:cubicBezTo>
                  <a:cubicBezTo>
                    <a:pt x="3310" y="1159"/>
                    <a:pt x="3017" y="351"/>
                    <a:pt x="2845" y="351"/>
                  </a:cubicBezTo>
                  <a:cubicBezTo>
                    <a:pt x="2673" y="351"/>
                    <a:pt x="2622" y="516"/>
                    <a:pt x="2457" y="414"/>
                  </a:cubicBezTo>
                  <a:cubicBezTo>
                    <a:pt x="2317" y="325"/>
                    <a:pt x="2215" y="71"/>
                    <a:pt x="2018" y="0"/>
                  </a:cubicBezTo>
                  <a:cubicBezTo>
                    <a:pt x="2018" y="7"/>
                    <a:pt x="2011" y="13"/>
                    <a:pt x="2005" y="20"/>
                  </a:cubicBezTo>
                  <a:cubicBezTo>
                    <a:pt x="1801" y="223"/>
                    <a:pt x="1668" y="77"/>
                    <a:pt x="1426" y="77"/>
                  </a:cubicBezTo>
                  <a:cubicBezTo>
                    <a:pt x="1184" y="77"/>
                    <a:pt x="1267" y="236"/>
                    <a:pt x="1018" y="236"/>
                  </a:cubicBezTo>
                  <a:cubicBezTo>
                    <a:pt x="770" y="236"/>
                    <a:pt x="808" y="376"/>
                    <a:pt x="808" y="376"/>
                  </a:cubicBezTo>
                  <a:cubicBezTo>
                    <a:pt x="1171" y="968"/>
                    <a:pt x="1108" y="1712"/>
                    <a:pt x="974" y="1712"/>
                  </a:cubicBezTo>
                  <a:cubicBezTo>
                    <a:pt x="840" y="1712"/>
                    <a:pt x="617" y="1496"/>
                    <a:pt x="477" y="1496"/>
                  </a:cubicBezTo>
                  <a:cubicBezTo>
                    <a:pt x="414" y="1496"/>
                    <a:pt x="337" y="1528"/>
                    <a:pt x="286" y="1559"/>
                  </a:cubicBezTo>
                  <a:cubicBezTo>
                    <a:pt x="299" y="1616"/>
                    <a:pt x="115" y="1763"/>
                    <a:pt x="115" y="1820"/>
                  </a:cubicBezTo>
                  <a:cubicBezTo>
                    <a:pt x="115" y="1877"/>
                    <a:pt x="166" y="1871"/>
                    <a:pt x="210" y="1883"/>
                  </a:cubicBezTo>
                  <a:cubicBezTo>
                    <a:pt x="248" y="1896"/>
                    <a:pt x="337" y="2049"/>
                    <a:pt x="337" y="2093"/>
                  </a:cubicBezTo>
                  <a:cubicBezTo>
                    <a:pt x="337" y="2132"/>
                    <a:pt x="293" y="2125"/>
                    <a:pt x="293" y="2195"/>
                  </a:cubicBezTo>
                  <a:cubicBezTo>
                    <a:pt x="293" y="2265"/>
                    <a:pt x="363" y="2259"/>
                    <a:pt x="331" y="2361"/>
                  </a:cubicBezTo>
                  <a:cubicBezTo>
                    <a:pt x="299" y="2456"/>
                    <a:pt x="210" y="2488"/>
                    <a:pt x="210" y="2539"/>
                  </a:cubicBezTo>
                  <a:cubicBezTo>
                    <a:pt x="210" y="2590"/>
                    <a:pt x="115" y="2628"/>
                    <a:pt x="76" y="2628"/>
                  </a:cubicBezTo>
                  <a:cubicBezTo>
                    <a:pt x="38" y="2628"/>
                    <a:pt x="0" y="2787"/>
                    <a:pt x="108" y="2819"/>
                  </a:cubicBezTo>
                  <a:cubicBezTo>
                    <a:pt x="159" y="2838"/>
                    <a:pt x="197" y="2883"/>
                    <a:pt x="223" y="2927"/>
                  </a:cubicBezTo>
                  <a:cubicBezTo>
                    <a:pt x="280" y="2934"/>
                    <a:pt x="337" y="2946"/>
                    <a:pt x="363" y="2978"/>
                  </a:cubicBezTo>
                  <a:cubicBezTo>
                    <a:pt x="427" y="3042"/>
                    <a:pt x="840" y="3303"/>
                    <a:pt x="904" y="3589"/>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69" name="Freeform 494"/>
            <p:cNvSpPr>
              <a:spLocks noChangeArrowheads="1"/>
            </p:cNvSpPr>
            <p:nvPr/>
          </p:nvSpPr>
          <p:spPr bwMode="auto">
            <a:xfrm>
              <a:off x="14488575" y="7691096"/>
              <a:ext cx="1415297" cy="1555794"/>
            </a:xfrm>
            <a:custGeom>
              <a:avLst/>
              <a:gdLst>
                <a:gd name="T0" fmla="*/ 954 w 2755"/>
                <a:gd name="T1" fmla="*/ 2596 h 3030"/>
                <a:gd name="T2" fmla="*/ 954 w 2755"/>
                <a:gd name="T3" fmla="*/ 2596 h 3030"/>
                <a:gd name="T4" fmla="*/ 1336 w 2755"/>
                <a:gd name="T5" fmla="*/ 2876 h 3030"/>
                <a:gd name="T6" fmla="*/ 1992 w 2755"/>
                <a:gd name="T7" fmla="*/ 2984 h 3030"/>
                <a:gd name="T8" fmla="*/ 2157 w 2755"/>
                <a:gd name="T9" fmla="*/ 2443 h 3030"/>
                <a:gd name="T10" fmla="*/ 2608 w 2755"/>
                <a:gd name="T11" fmla="*/ 2030 h 3030"/>
                <a:gd name="T12" fmla="*/ 2608 w 2755"/>
                <a:gd name="T13" fmla="*/ 1495 h 3030"/>
                <a:gd name="T14" fmla="*/ 2678 w 2755"/>
                <a:gd name="T15" fmla="*/ 967 h 3030"/>
                <a:gd name="T16" fmla="*/ 2608 w 2755"/>
                <a:gd name="T17" fmla="*/ 407 h 3030"/>
                <a:gd name="T18" fmla="*/ 2189 w 2755"/>
                <a:gd name="T19" fmla="*/ 77 h 3030"/>
                <a:gd name="T20" fmla="*/ 1387 w 2755"/>
                <a:gd name="T21" fmla="*/ 115 h 3030"/>
                <a:gd name="T22" fmla="*/ 1126 w 2755"/>
                <a:gd name="T23" fmla="*/ 178 h 3030"/>
                <a:gd name="T24" fmla="*/ 833 w 2755"/>
                <a:gd name="T25" fmla="*/ 96 h 3030"/>
                <a:gd name="T26" fmla="*/ 235 w 2755"/>
                <a:gd name="T27" fmla="*/ 458 h 3030"/>
                <a:gd name="T28" fmla="*/ 350 w 2755"/>
                <a:gd name="T29" fmla="*/ 859 h 3030"/>
                <a:gd name="T30" fmla="*/ 216 w 2755"/>
                <a:gd name="T31" fmla="*/ 1158 h 3030"/>
                <a:gd name="T32" fmla="*/ 0 w 2755"/>
                <a:gd name="T33" fmla="*/ 1482 h 3030"/>
                <a:gd name="T34" fmla="*/ 0 w 2755"/>
                <a:gd name="T35" fmla="*/ 1489 h 3030"/>
                <a:gd name="T36" fmla="*/ 935 w 2755"/>
                <a:gd name="T37" fmla="*/ 2106 h 3030"/>
                <a:gd name="T38" fmla="*/ 954 w 2755"/>
                <a:gd name="T39" fmla="*/ 2596 h 3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55" h="3030">
                  <a:moveTo>
                    <a:pt x="954" y="2596"/>
                  </a:moveTo>
                  <a:lnTo>
                    <a:pt x="954" y="2596"/>
                  </a:lnTo>
                  <a:cubicBezTo>
                    <a:pt x="1005" y="2813"/>
                    <a:pt x="1253" y="2793"/>
                    <a:pt x="1336" y="2876"/>
                  </a:cubicBezTo>
                  <a:cubicBezTo>
                    <a:pt x="1419" y="2959"/>
                    <a:pt x="1813" y="3029"/>
                    <a:pt x="1992" y="2984"/>
                  </a:cubicBezTo>
                  <a:cubicBezTo>
                    <a:pt x="2170" y="2940"/>
                    <a:pt x="2157" y="2520"/>
                    <a:pt x="2157" y="2443"/>
                  </a:cubicBezTo>
                  <a:cubicBezTo>
                    <a:pt x="2157" y="2367"/>
                    <a:pt x="2532" y="2106"/>
                    <a:pt x="2608" y="2030"/>
                  </a:cubicBezTo>
                  <a:cubicBezTo>
                    <a:pt x="2684" y="1947"/>
                    <a:pt x="2608" y="1603"/>
                    <a:pt x="2608" y="1495"/>
                  </a:cubicBezTo>
                  <a:cubicBezTo>
                    <a:pt x="2608" y="1387"/>
                    <a:pt x="2608" y="1126"/>
                    <a:pt x="2678" y="967"/>
                  </a:cubicBezTo>
                  <a:cubicBezTo>
                    <a:pt x="2754" y="808"/>
                    <a:pt x="2608" y="407"/>
                    <a:pt x="2608" y="407"/>
                  </a:cubicBezTo>
                  <a:cubicBezTo>
                    <a:pt x="2423" y="407"/>
                    <a:pt x="2348" y="152"/>
                    <a:pt x="2189" y="77"/>
                  </a:cubicBezTo>
                  <a:cubicBezTo>
                    <a:pt x="2030" y="0"/>
                    <a:pt x="1584" y="77"/>
                    <a:pt x="1387" y="115"/>
                  </a:cubicBezTo>
                  <a:cubicBezTo>
                    <a:pt x="1190" y="152"/>
                    <a:pt x="1222" y="178"/>
                    <a:pt x="1126" y="178"/>
                  </a:cubicBezTo>
                  <a:cubicBezTo>
                    <a:pt x="1030" y="178"/>
                    <a:pt x="833" y="96"/>
                    <a:pt x="833" y="96"/>
                  </a:cubicBezTo>
                  <a:cubicBezTo>
                    <a:pt x="833" y="96"/>
                    <a:pt x="286" y="337"/>
                    <a:pt x="235" y="458"/>
                  </a:cubicBezTo>
                  <a:cubicBezTo>
                    <a:pt x="184" y="579"/>
                    <a:pt x="286" y="795"/>
                    <a:pt x="350" y="859"/>
                  </a:cubicBezTo>
                  <a:cubicBezTo>
                    <a:pt x="413" y="922"/>
                    <a:pt x="286" y="1088"/>
                    <a:pt x="216" y="1158"/>
                  </a:cubicBezTo>
                  <a:cubicBezTo>
                    <a:pt x="146" y="1228"/>
                    <a:pt x="0" y="1336"/>
                    <a:pt x="0" y="1482"/>
                  </a:cubicBezTo>
                  <a:lnTo>
                    <a:pt x="0" y="1489"/>
                  </a:lnTo>
                  <a:cubicBezTo>
                    <a:pt x="375" y="1559"/>
                    <a:pt x="852" y="2017"/>
                    <a:pt x="935" y="2106"/>
                  </a:cubicBezTo>
                  <a:cubicBezTo>
                    <a:pt x="1030" y="2202"/>
                    <a:pt x="903" y="2380"/>
                    <a:pt x="954" y="2596"/>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70" name="Freeform 495"/>
            <p:cNvSpPr>
              <a:spLocks noChangeArrowheads="1"/>
            </p:cNvSpPr>
            <p:nvPr/>
          </p:nvSpPr>
          <p:spPr bwMode="auto">
            <a:xfrm>
              <a:off x="12554713" y="8456538"/>
              <a:ext cx="2572444" cy="3007418"/>
            </a:xfrm>
            <a:custGeom>
              <a:avLst/>
              <a:gdLst>
                <a:gd name="T0" fmla="*/ 2806 w 5010"/>
                <a:gd name="T1" fmla="*/ 4544 h 5856"/>
                <a:gd name="T2" fmla="*/ 2806 w 5010"/>
                <a:gd name="T3" fmla="*/ 4544 h 5856"/>
                <a:gd name="T4" fmla="*/ 2616 w 5010"/>
                <a:gd name="T5" fmla="*/ 4226 h 5856"/>
                <a:gd name="T6" fmla="*/ 2476 w 5010"/>
                <a:gd name="T7" fmla="*/ 3876 h 5856"/>
                <a:gd name="T8" fmla="*/ 2635 w 5010"/>
                <a:gd name="T9" fmla="*/ 3462 h 5856"/>
                <a:gd name="T10" fmla="*/ 2794 w 5010"/>
                <a:gd name="T11" fmla="*/ 3564 h 5856"/>
                <a:gd name="T12" fmla="*/ 3112 w 5010"/>
                <a:gd name="T13" fmla="*/ 3430 h 5856"/>
                <a:gd name="T14" fmla="*/ 3570 w 5010"/>
                <a:gd name="T15" fmla="*/ 3341 h 5856"/>
                <a:gd name="T16" fmla="*/ 3907 w 5010"/>
                <a:gd name="T17" fmla="*/ 3265 h 5856"/>
                <a:gd name="T18" fmla="*/ 4149 w 5010"/>
                <a:gd name="T19" fmla="*/ 2965 h 5856"/>
                <a:gd name="T20" fmla="*/ 4118 w 5010"/>
                <a:gd name="T21" fmla="*/ 2749 h 5856"/>
                <a:gd name="T22" fmla="*/ 4442 w 5010"/>
                <a:gd name="T23" fmla="*/ 2711 h 5856"/>
                <a:gd name="T24" fmla="*/ 4270 w 5010"/>
                <a:gd name="T25" fmla="*/ 2354 h 5856"/>
                <a:gd name="T26" fmla="*/ 4798 w 5010"/>
                <a:gd name="T27" fmla="*/ 1826 h 5856"/>
                <a:gd name="T28" fmla="*/ 4900 w 5010"/>
                <a:gd name="T29" fmla="*/ 1476 h 5856"/>
                <a:gd name="T30" fmla="*/ 5009 w 5010"/>
                <a:gd name="T31" fmla="*/ 1330 h 5856"/>
                <a:gd name="T32" fmla="*/ 4722 w 5010"/>
                <a:gd name="T33" fmla="*/ 1107 h 5856"/>
                <a:gd name="T34" fmla="*/ 4703 w 5010"/>
                <a:gd name="T35" fmla="*/ 617 h 5856"/>
                <a:gd name="T36" fmla="*/ 3768 w 5010"/>
                <a:gd name="T37" fmla="*/ 0 h 5856"/>
                <a:gd name="T38" fmla="*/ 3303 w 5010"/>
                <a:gd name="T39" fmla="*/ 502 h 5856"/>
                <a:gd name="T40" fmla="*/ 2959 w 5010"/>
                <a:gd name="T41" fmla="*/ 929 h 5856"/>
                <a:gd name="T42" fmla="*/ 2762 w 5010"/>
                <a:gd name="T43" fmla="*/ 1183 h 5856"/>
                <a:gd name="T44" fmla="*/ 2405 w 5010"/>
                <a:gd name="T45" fmla="*/ 1101 h 5856"/>
                <a:gd name="T46" fmla="*/ 1852 w 5010"/>
                <a:gd name="T47" fmla="*/ 687 h 5856"/>
                <a:gd name="T48" fmla="*/ 1311 w 5010"/>
                <a:gd name="T49" fmla="*/ 76 h 5856"/>
                <a:gd name="T50" fmla="*/ 1171 w 5010"/>
                <a:gd name="T51" fmla="*/ 25 h 5856"/>
                <a:gd name="T52" fmla="*/ 1184 w 5010"/>
                <a:gd name="T53" fmla="*/ 159 h 5856"/>
                <a:gd name="T54" fmla="*/ 1133 w 5010"/>
                <a:gd name="T55" fmla="*/ 471 h 5856"/>
                <a:gd name="T56" fmla="*/ 1088 w 5010"/>
                <a:gd name="T57" fmla="*/ 744 h 5856"/>
                <a:gd name="T58" fmla="*/ 1044 w 5010"/>
                <a:gd name="T59" fmla="*/ 1126 h 5856"/>
                <a:gd name="T60" fmla="*/ 916 w 5010"/>
                <a:gd name="T61" fmla="*/ 1998 h 5856"/>
                <a:gd name="T62" fmla="*/ 916 w 5010"/>
                <a:gd name="T63" fmla="*/ 2215 h 5856"/>
                <a:gd name="T64" fmla="*/ 611 w 5010"/>
                <a:gd name="T65" fmla="*/ 3799 h 5856"/>
                <a:gd name="T66" fmla="*/ 541 w 5010"/>
                <a:gd name="T67" fmla="*/ 4098 h 5856"/>
                <a:gd name="T68" fmla="*/ 426 w 5010"/>
                <a:gd name="T69" fmla="*/ 4251 h 5856"/>
                <a:gd name="T70" fmla="*/ 140 w 5010"/>
                <a:gd name="T71" fmla="*/ 4512 h 5856"/>
                <a:gd name="T72" fmla="*/ 51 w 5010"/>
                <a:gd name="T73" fmla="*/ 4601 h 5856"/>
                <a:gd name="T74" fmla="*/ 280 w 5010"/>
                <a:gd name="T75" fmla="*/ 4786 h 5856"/>
                <a:gd name="T76" fmla="*/ 522 w 5010"/>
                <a:gd name="T77" fmla="*/ 4779 h 5856"/>
                <a:gd name="T78" fmla="*/ 464 w 5010"/>
                <a:gd name="T79" fmla="*/ 5091 h 5856"/>
                <a:gd name="T80" fmla="*/ 604 w 5010"/>
                <a:gd name="T81" fmla="*/ 5219 h 5856"/>
                <a:gd name="T82" fmla="*/ 821 w 5010"/>
                <a:gd name="T83" fmla="*/ 5257 h 5856"/>
                <a:gd name="T84" fmla="*/ 1470 w 5010"/>
                <a:gd name="T85" fmla="*/ 5505 h 5856"/>
                <a:gd name="T86" fmla="*/ 2005 w 5010"/>
                <a:gd name="T87" fmla="*/ 5791 h 5856"/>
                <a:gd name="T88" fmla="*/ 2259 w 5010"/>
                <a:gd name="T89" fmla="*/ 5798 h 5856"/>
                <a:gd name="T90" fmla="*/ 2647 w 5010"/>
                <a:gd name="T91" fmla="*/ 4970 h 5856"/>
                <a:gd name="T92" fmla="*/ 2806 w 5010"/>
                <a:gd name="T93" fmla="*/ 4544 h 5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010" h="5856">
                  <a:moveTo>
                    <a:pt x="2806" y="4544"/>
                  </a:moveTo>
                  <a:lnTo>
                    <a:pt x="2806" y="4544"/>
                  </a:lnTo>
                  <a:cubicBezTo>
                    <a:pt x="2806" y="4442"/>
                    <a:pt x="2616" y="4226"/>
                    <a:pt x="2616" y="4226"/>
                  </a:cubicBezTo>
                  <a:cubicBezTo>
                    <a:pt x="2291" y="4353"/>
                    <a:pt x="2405" y="3946"/>
                    <a:pt x="2476" y="3876"/>
                  </a:cubicBezTo>
                  <a:cubicBezTo>
                    <a:pt x="2552" y="3799"/>
                    <a:pt x="2577" y="3462"/>
                    <a:pt x="2635" y="3462"/>
                  </a:cubicBezTo>
                  <a:cubicBezTo>
                    <a:pt x="2692" y="3462"/>
                    <a:pt x="2730" y="3564"/>
                    <a:pt x="2794" y="3564"/>
                  </a:cubicBezTo>
                  <a:cubicBezTo>
                    <a:pt x="2857" y="3564"/>
                    <a:pt x="3029" y="3430"/>
                    <a:pt x="3112" y="3430"/>
                  </a:cubicBezTo>
                  <a:cubicBezTo>
                    <a:pt x="3195" y="3430"/>
                    <a:pt x="3507" y="3341"/>
                    <a:pt x="3570" y="3341"/>
                  </a:cubicBezTo>
                  <a:cubicBezTo>
                    <a:pt x="3634" y="3341"/>
                    <a:pt x="3831" y="3341"/>
                    <a:pt x="3907" y="3265"/>
                  </a:cubicBezTo>
                  <a:cubicBezTo>
                    <a:pt x="3990" y="3182"/>
                    <a:pt x="4092" y="3080"/>
                    <a:pt x="4149" y="2965"/>
                  </a:cubicBezTo>
                  <a:cubicBezTo>
                    <a:pt x="4207" y="2851"/>
                    <a:pt x="4060" y="2876"/>
                    <a:pt x="4118" y="2749"/>
                  </a:cubicBezTo>
                  <a:cubicBezTo>
                    <a:pt x="4175" y="2622"/>
                    <a:pt x="4372" y="2781"/>
                    <a:pt x="4442" y="2711"/>
                  </a:cubicBezTo>
                  <a:cubicBezTo>
                    <a:pt x="4518" y="2634"/>
                    <a:pt x="4308" y="2475"/>
                    <a:pt x="4270" y="2354"/>
                  </a:cubicBezTo>
                  <a:cubicBezTo>
                    <a:pt x="4232" y="2233"/>
                    <a:pt x="4697" y="1928"/>
                    <a:pt x="4798" y="1826"/>
                  </a:cubicBezTo>
                  <a:cubicBezTo>
                    <a:pt x="4900" y="1724"/>
                    <a:pt x="4900" y="1578"/>
                    <a:pt x="4900" y="1476"/>
                  </a:cubicBezTo>
                  <a:cubicBezTo>
                    <a:pt x="4900" y="1425"/>
                    <a:pt x="4958" y="1374"/>
                    <a:pt x="5009" y="1330"/>
                  </a:cubicBezTo>
                  <a:cubicBezTo>
                    <a:pt x="4900" y="1298"/>
                    <a:pt x="4760" y="1260"/>
                    <a:pt x="4722" y="1107"/>
                  </a:cubicBezTo>
                  <a:cubicBezTo>
                    <a:pt x="4671" y="891"/>
                    <a:pt x="4798" y="713"/>
                    <a:pt x="4703" y="617"/>
                  </a:cubicBezTo>
                  <a:cubicBezTo>
                    <a:pt x="4620" y="528"/>
                    <a:pt x="4143" y="70"/>
                    <a:pt x="3768" y="0"/>
                  </a:cubicBezTo>
                  <a:cubicBezTo>
                    <a:pt x="3755" y="146"/>
                    <a:pt x="3341" y="312"/>
                    <a:pt x="3303" y="502"/>
                  </a:cubicBezTo>
                  <a:cubicBezTo>
                    <a:pt x="3265" y="693"/>
                    <a:pt x="3093" y="929"/>
                    <a:pt x="2959" y="929"/>
                  </a:cubicBezTo>
                  <a:cubicBezTo>
                    <a:pt x="2826" y="929"/>
                    <a:pt x="2845" y="1101"/>
                    <a:pt x="2762" y="1183"/>
                  </a:cubicBezTo>
                  <a:cubicBezTo>
                    <a:pt x="2679" y="1266"/>
                    <a:pt x="2405" y="1101"/>
                    <a:pt x="2405" y="1101"/>
                  </a:cubicBezTo>
                  <a:cubicBezTo>
                    <a:pt x="2266" y="821"/>
                    <a:pt x="1852" y="687"/>
                    <a:pt x="1852" y="687"/>
                  </a:cubicBezTo>
                  <a:cubicBezTo>
                    <a:pt x="1788" y="401"/>
                    <a:pt x="1375" y="140"/>
                    <a:pt x="1311" y="76"/>
                  </a:cubicBezTo>
                  <a:cubicBezTo>
                    <a:pt x="1285" y="44"/>
                    <a:pt x="1228" y="32"/>
                    <a:pt x="1171" y="25"/>
                  </a:cubicBezTo>
                  <a:cubicBezTo>
                    <a:pt x="1196" y="82"/>
                    <a:pt x="1203" y="140"/>
                    <a:pt x="1184" y="159"/>
                  </a:cubicBezTo>
                  <a:cubicBezTo>
                    <a:pt x="1139" y="203"/>
                    <a:pt x="1158" y="394"/>
                    <a:pt x="1133" y="471"/>
                  </a:cubicBezTo>
                  <a:cubicBezTo>
                    <a:pt x="1114" y="547"/>
                    <a:pt x="1114" y="674"/>
                    <a:pt x="1088" y="744"/>
                  </a:cubicBezTo>
                  <a:cubicBezTo>
                    <a:pt x="1063" y="814"/>
                    <a:pt x="1044" y="1024"/>
                    <a:pt x="1044" y="1126"/>
                  </a:cubicBezTo>
                  <a:cubicBezTo>
                    <a:pt x="1044" y="1228"/>
                    <a:pt x="916" y="1935"/>
                    <a:pt x="916" y="1998"/>
                  </a:cubicBezTo>
                  <a:cubicBezTo>
                    <a:pt x="916" y="2062"/>
                    <a:pt x="916" y="2215"/>
                    <a:pt x="916" y="2215"/>
                  </a:cubicBezTo>
                  <a:cubicBezTo>
                    <a:pt x="916" y="2215"/>
                    <a:pt x="719" y="3666"/>
                    <a:pt x="611" y="3799"/>
                  </a:cubicBezTo>
                  <a:cubicBezTo>
                    <a:pt x="547" y="3876"/>
                    <a:pt x="566" y="4022"/>
                    <a:pt x="541" y="4098"/>
                  </a:cubicBezTo>
                  <a:cubicBezTo>
                    <a:pt x="515" y="4181"/>
                    <a:pt x="458" y="4168"/>
                    <a:pt x="426" y="4251"/>
                  </a:cubicBezTo>
                  <a:cubicBezTo>
                    <a:pt x="401" y="4334"/>
                    <a:pt x="242" y="4512"/>
                    <a:pt x="140" y="4512"/>
                  </a:cubicBezTo>
                  <a:cubicBezTo>
                    <a:pt x="38" y="4512"/>
                    <a:pt x="0" y="4582"/>
                    <a:pt x="51" y="4601"/>
                  </a:cubicBezTo>
                  <a:cubicBezTo>
                    <a:pt x="108" y="4614"/>
                    <a:pt x="229" y="4786"/>
                    <a:pt x="280" y="4786"/>
                  </a:cubicBezTo>
                  <a:cubicBezTo>
                    <a:pt x="331" y="4786"/>
                    <a:pt x="413" y="4703"/>
                    <a:pt x="522" y="4779"/>
                  </a:cubicBezTo>
                  <a:cubicBezTo>
                    <a:pt x="630" y="4856"/>
                    <a:pt x="579" y="4977"/>
                    <a:pt x="464" y="5091"/>
                  </a:cubicBezTo>
                  <a:cubicBezTo>
                    <a:pt x="350" y="5206"/>
                    <a:pt x="484" y="5219"/>
                    <a:pt x="604" y="5219"/>
                  </a:cubicBezTo>
                  <a:cubicBezTo>
                    <a:pt x="725" y="5219"/>
                    <a:pt x="821" y="5257"/>
                    <a:pt x="821" y="5257"/>
                  </a:cubicBezTo>
                  <a:cubicBezTo>
                    <a:pt x="1082" y="5473"/>
                    <a:pt x="1375" y="5409"/>
                    <a:pt x="1470" y="5505"/>
                  </a:cubicBezTo>
                  <a:cubicBezTo>
                    <a:pt x="1559" y="5594"/>
                    <a:pt x="1502" y="5855"/>
                    <a:pt x="2005" y="5791"/>
                  </a:cubicBezTo>
                  <a:cubicBezTo>
                    <a:pt x="2113" y="5779"/>
                    <a:pt x="2195" y="5785"/>
                    <a:pt x="2259" y="5798"/>
                  </a:cubicBezTo>
                  <a:cubicBezTo>
                    <a:pt x="2297" y="5530"/>
                    <a:pt x="2584" y="5091"/>
                    <a:pt x="2647" y="4970"/>
                  </a:cubicBezTo>
                  <a:cubicBezTo>
                    <a:pt x="2724" y="4830"/>
                    <a:pt x="2806" y="4646"/>
                    <a:pt x="2806" y="4544"/>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71" name="Freeform 496"/>
            <p:cNvSpPr>
              <a:spLocks noChangeArrowheads="1"/>
            </p:cNvSpPr>
            <p:nvPr/>
          </p:nvSpPr>
          <p:spPr bwMode="auto">
            <a:xfrm>
              <a:off x="13714125" y="9140455"/>
              <a:ext cx="2823800" cy="2622432"/>
            </a:xfrm>
            <a:custGeom>
              <a:avLst/>
              <a:gdLst>
                <a:gd name="T0" fmla="*/ 3774 w 5499"/>
                <a:gd name="T1" fmla="*/ 4748 h 5105"/>
                <a:gd name="T2" fmla="*/ 3774 w 5499"/>
                <a:gd name="T3" fmla="*/ 4748 h 5105"/>
                <a:gd name="T4" fmla="*/ 3602 w 5499"/>
                <a:gd name="T5" fmla="*/ 4633 h 5105"/>
                <a:gd name="T6" fmla="*/ 3310 w 5499"/>
                <a:gd name="T7" fmla="*/ 4455 h 5105"/>
                <a:gd name="T8" fmla="*/ 3431 w 5499"/>
                <a:gd name="T9" fmla="*/ 4277 h 5105"/>
                <a:gd name="T10" fmla="*/ 3081 w 5499"/>
                <a:gd name="T11" fmla="*/ 3717 h 5105"/>
                <a:gd name="T12" fmla="*/ 3221 w 5499"/>
                <a:gd name="T13" fmla="*/ 3309 h 5105"/>
                <a:gd name="T14" fmla="*/ 3781 w 5499"/>
                <a:gd name="T15" fmla="*/ 3303 h 5105"/>
                <a:gd name="T16" fmla="*/ 4206 w 5499"/>
                <a:gd name="T17" fmla="*/ 3303 h 5105"/>
                <a:gd name="T18" fmla="*/ 4371 w 5499"/>
                <a:gd name="T19" fmla="*/ 2966 h 5105"/>
                <a:gd name="T20" fmla="*/ 4429 w 5499"/>
                <a:gd name="T21" fmla="*/ 2832 h 5105"/>
                <a:gd name="T22" fmla="*/ 4957 w 5499"/>
                <a:gd name="T23" fmla="*/ 2590 h 5105"/>
                <a:gd name="T24" fmla="*/ 5193 w 5499"/>
                <a:gd name="T25" fmla="*/ 2469 h 5105"/>
                <a:gd name="T26" fmla="*/ 5498 w 5499"/>
                <a:gd name="T27" fmla="*/ 2056 h 5105"/>
                <a:gd name="T28" fmla="*/ 5358 w 5499"/>
                <a:gd name="T29" fmla="*/ 1794 h 5105"/>
                <a:gd name="T30" fmla="*/ 5059 w 5499"/>
                <a:gd name="T31" fmla="*/ 1368 h 5105"/>
                <a:gd name="T32" fmla="*/ 4881 w 5499"/>
                <a:gd name="T33" fmla="*/ 764 h 5105"/>
                <a:gd name="T34" fmla="*/ 4543 w 5499"/>
                <a:gd name="T35" fmla="*/ 375 h 5105"/>
                <a:gd name="T36" fmla="*/ 4499 w 5499"/>
                <a:gd name="T37" fmla="*/ 197 h 5105"/>
                <a:gd name="T38" fmla="*/ 4104 w 5499"/>
                <a:gd name="T39" fmla="*/ 643 h 5105"/>
                <a:gd name="T40" fmla="*/ 3863 w 5499"/>
                <a:gd name="T41" fmla="*/ 834 h 5105"/>
                <a:gd name="T42" fmla="*/ 3628 w 5499"/>
                <a:gd name="T43" fmla="*/ 725 h 5105"/>
                <a:gd name="T44" fmla="*/ 3564 w 5499"/>
                <a:gd name="T45" fmla="*/ 324 h 5105"/>
                <a:gd name="T46" fmla="*/ 3526 w 5499"/>
                <a:gd name="T47" fmla="*/ 153 h 5105"/>
                <a:gd name="T48" fmla="*/ 3501 w 5499"/>
                <a:gd name="T49" fmla="*/ 165 h 5105"/>
                <a:gd name="T50" fmla="*/ 2845 w 5499"/>
                <a:gd name="T51" fmla="*/ 57 h 5105"/>
                <a:gd name="T52" fmla="*/ 2750 w 5499"/>
                <a:gd name="T53" fmla="*/ 0 h 5105"/>
                <a:gd name="T54" fmla="*/ 2641 w 5499"/>
                <a:gd name="T55" fmla="*/ 146 h 5105"/>
                <a:gd name="T56" fmla="*/ 2539 w 5499"/>
                <a:gd name="T57" fmla="*/ 496 h 5105"/>
                <a:gd name="T58" fmla="*/ 2011 w 5499"/>
                <a:gd name="T59" fmla="*/ 1024 h 5105"/>
                <a:gd name="T60" fmla="*/ 2183 w 5499"/>
                <a:gd name="T61" fmla="*/ 1381 h 5105"/>
                <a:gd name="T62" fmla="*/ 1859 w 5499"/>
                <a:gd name="T63" fmla="*/ 1419 h 5105"/>
                <a:gd name="T64" fmla="*/ 1890 w 5499"/>
                <a:gd name="T65" fmla="*/ 1635 h 5105"/>
                <a:gd name="T66" fmla="*/ 1648 w 5499"/>
                <a:gd name="T67" fmla="*/ 1935 h 5105"/>
                <a:gd name="T68" fmla="*/ 1311 w 5499"/>
                <a:gd name="T69" fmla="*/ 2011 h 5105"/>
                <a:gd name="T70" fmla="*/ 853 w 5499"/>
                <a:gd name="T71" fmla="*/ 2100 h 5105"/>
                <a:gd name="T72" fmla="*/ 535 w 5499"/>
                <a:gd name="T73" fmla="*/ 2234 h 5105"/>
                <a:gd name="T74" fmla="*/ 376 w 5499"/>
                <a:gd name="T75" fmla="*/ 2132 h 5105"/>
                <a:gd name="T76" fmla="*/ 217 w 5499"/>
                <a:gd name="T77" fmla="*/ 2546 h 5105"/>
                <a:gd name="T78" fmla="*/ 357 w 5499"/>
                <a:gd name="T79" fmla="*/ 2896 h 5105"/>
                <a:gd name="T80" fmla="*/ 547 w 5499"/>
                <a:gd name="T81" fmla="*/ 3214 h 5105"/>
                <a:gd name="T82" fmla="*/ 388 w 5499"/>
                <a:gd name="T83" fmla="*/ 3640 h 5105"/>
                <a:gd name="T84" fmla="*/ 0 w 5499"/>
                <a:gd name="T85" fmla="*/ 4468 h 5105"/>
                <a:gd name="T86" fmla="*/ 331 w 5499"/>
                <a:gd name="T87" fmla="*/ 4678 h 5105"/>
                <a:gd name="T88" fmla="*/ 1088 w 5499"/>
                <a:gd name="T89" fmla="*/ 4754 h 5105"/>
                <a:gd name="T90" fmla="*/ 1343 w 5499"/>
                <a:gd name="T91" fmla="*/ 4449 h 5105"/>
                <a:gd name="T92" fmla="*/ 2037 w 5499"/>
                <a:gd name="T93" fmla="*/ 4671 h 5105"/>
                <a:gd name="T94" fmla="*/ 2450 w 5499"/>
                <a:gd name="T95" fmla="*/ 4786 h 5105"/>
                <a:gd name="T96" fmla="*/ 2807 w 5499"/>
                <a:gd name="T97" fmla="*/ 4881 h 5105"/>
                <a:gd name="T98" fmla="*/ 2928 w 5499"/>
                <a:gd name="T99" fmla="*/ 5091 h 5105"/>
                <a:gd name="T100" fmla="*/ 2979 w 5499"/>
                <a:gd name="T101" fmla="*/ 5104 h 5105"/>
                <a:gd name="T102" fmla="*/ 3437 w 5499"/>
                <a:gd name="T103" fmla="*/ 4805 h 5105"/>
                <a:gd name="T104" fmla="*/ 3774 w 5499"/>
                <a:gd name="T105" fmla="*/ 4748 h 5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499" h="5105">
                  <a:moveTo>
                    <a:pt x="3774" y="4748"/>
                  </a:moveTo>
                  <a:lnTo>
                    <a:pt x="3774" y="4748"/>
                  </a:lnTo>
                  <a:cubicBezTo>
                    <a:pt x="3774" y="4748"/>
                    <a:pt x="3711" y="4690"/>
                    <a:pt x="3602" y="4633"/>
                  </a:cubicBezTo>
                  <a:cubicBezTo>
                    <a:pt x="3494" y="4576"/>
                    <a:pt x="3310" y="4525"/>
                    <a:pt x="3310" y="4455"/>
                  </a:cubicBezTo>
                  <a:cubicBezTo>
                    <a:pt x="3310" y="4385"/>
                    <a:pt x="3431" y="4277"/>
                    <a:pt x="3431" y="4277"/>
                  </a:cubicBezTo>
                  <a:cubicBezTo>
                    <a:pt x="3507" y="3882"/>
                    <a:pt x="3240" y="3876"/>
                    <a:pt x="3081" y="3717"/>
                  </a:cubicBezTo>
                  <a:cubicBezTo>
                    <a:pt x="2921" y="3558"/>
                    <a:pt x="3081" y="3309"/>
                    <a:pt x="3221" y="3309"/>
                  </a:cubicBezTo>
                  <a:cubicBezTo>
                    <a:pt x="3361" y="3309"/>
                    <a:pt x="3609" y="3373"/>
                    <a:pt x="3781" y="3303"/>
                  </a:cubicBezTo>
                  <a:cubicBezTo>
                    <a:pt x="3952" y="3233"/>
                    <a:pt x="3996" y="3303"/>
                    <a:pt x="4206" y="3303"/>
                  </a:cubicBezTo>
                  <a:cubicBezTo>
                    <a:pt x="4422" y="3303"/>
                    <a:pt x="4371" y="3036"/>
                    <a:pt x="4371" y="2966"/>
                  </a:cubicBezTo>
                  <a:cubicBezTo>
                    <a:pt x="4371" y="2896"/>
                    <a:pt x="4429" y="2832"/>
                    <a:pt x="4429" y="2832"/>
                  </a:cubicBezTo>
                  <a:cubicBezTo>
                    <a:pt x="4760" y="2832"/>
                    <a:pt x="4957" y="2667"/>
                    <a:pt x="4957" y="2590"/>
                  </a:cubicBezTo>
                  <a:cubicBezTo>
                    <a:pt x="4957" y="2520"/>
                    <a:pt x="5052" y="2501"/>
                    <a:pt x="5193" y="2469"/>
                  </a:cubicBezTo>
                  <a:cubicBezTo>
                    <a:pt x="5333" y="2437"/>
                    <a:pt x="5498" y="2056"/>
                    <a:pt x="5498" y="2056"/>
                  </a:cubicBezTo>
                  <a:cubicBezTo>
                    <a:pt x="5313" y="1998"/>
                    <a:pt x="5358" y="1794"/>
                    <a:pt x="5358" y="1794"/>
                  </a:cubicBezTo>
                  <a:cubicBezTo>
                    <a:pt x="5275" y="1794"/>
                    <a:pt x="5059" y="1610"/>
                    <a:pt x="5059" y="1368"/>
                  </a:cubicBezTo>
                  <a:cubicBezTo>
                    <a:pt x="5059" y="1126"/>
                    <a:pt x="4944" y="827"/>
                    <a:pt x="4881" y="764"/>
                  </a:cubicBezTo>
                  <a:cubicBezTo>
                    <a:pt x="4811" y="694"/>
                    <a:pt x="4633" y="413"/>
                    <a:pt x="4543" y="375"/>
                  </a:cubicBezTo>
                  <a:cubicBezTo>
                    <a:pt x="4454" y="337"/>
                    <a:pt x="4588" y="197"/>
                    <a:pt x="4499" y="197"/>
                  </a:cubicBezTo>
                  <a:cubicBezTo>
                    <a:pt x="4416" y="197"/>
                    <a:pt x="4142" y="490"/>
                    <a:pt x="4104" y="643"/>
                  </a:cubicBezTo>
                  <a:cubicBezTo>
                    <a:pt x="4066" y="802"/>
                    <a:pt x="4015" y="789"/>
                    <a:pt x="3863" y="834"/>
                  </a:cubicBezTo>
                  <a:cubicBezTo>
                    <a:pt x="3711" y="872"/>
                    <a:pt x="3577" y="834"/>
                    <a:pt x="3628" y="725"/>
                  </a:cubicBezTo>
                  <a:cubicBezTo>
                    <a:pt x="3679" y="623"/>
                    <a:pt x="3622" y="382"/>
                    <a:pt x="3564" y="324"/>
                  </a:cubicBezTo>
                  <a:cubicBezTo>
                    <a:pt x="3532" y="293"/>
                    <a:pt x="3526" y="216"/>
                    <a:pt x="3526" y="153"/>
                  </a:cubicBezTo>
                  <a:cubicBezTo>
                    <a:pt x="3520" y="159"/>
                    <a:pt x="3513" y="159"/>
                    <a:pt x="3501" y="165"/>
                  </a:cubicBezTo>
                  <a:cubicBezTo>
                    <a:pt x="3322" y="210"/>
                    <a:pt x="2928" y="140"/>
                    <a:pt x="2845" y="57"/>
                  </a:cubicBezTo>
                  <a:cubicBezTo>
                    <a:pt x="2826" y="32"/>
                    <a:pt x="2788" y="19"/>
                    <a:pt x="2750" y="0"/>
                  </a:cubicBezTo>
                  <a:cubicBezTo>
                    <a:pt x="2699" y="44"/>
                    <a:pt x="2641" y="95"/>
                    <a:pt x="2641" y="146"/>
                  </a:cubicBezTo>
                  <a:cubicBezTo>
                    <a:pt x="2641" y="248"/>
                    <a:pt x="2641" y="394"/>
                    <a:pt x="2539" y="496"/>
                  </a:cubicBezTo>
                  <a:cubicBezTo>
                    <a:pt x="2438" y="598"/>
                    <a:pt x="1973" y="903"/>
                    <a:pt x="2011" y="1024"/>
                  </a:cubicBezTo>
                  <a:cubicBezTo>
                    <a:pt x="2049" y="1145"/>
                    <a:pt x="2259" y="1304"/>
                    <a:pt x="2183" y="1381"/>
                  </a:cubicBezTo>
                  <a:cubicBezTo>
                    <a:pt x="2113" y="1451"/>
                    <a:pt x="1916" y="1292"/>
                    <a:pt x="1859" y="1419"/>
                  </a:cubicBezTo>
                  <a:cubicBezTo>
                    <a:pt x="1801" y="1546"/>
                    <a:pt x="1948" y="1521"/>
                    <a:pt x="1890" y="1635"/>
                  </a:cubicBezTo>
                  <a:cubicBezTo>
                    <a:pt x="1833" y="1750"/>
                    <a:pt x="1731" y="1852"/>
                    <a:pt x="1648" y="1935"/>
                  </a:cubicBezTo>
                  <a:cubicBezTo>
                    <a:pt x="1572" y="2011"/>
                    <a:pt x="1375" y="2011"/>
                    <a:pt x="1311" y="2011"/>
                  </a:cubicBezTo>
                  <a:cubicBezTo>
                    <a:pt x="1248" y="2011"/>
                    <a:pt x="936" y="2100"/>
                    <a:pt x="853" y="2100"/>
                  </a:cubicBezTo>
                  <a:cubicBezTo>
                    <a:pt x="770" y="2100"/>
                    <a:pt x="598" y="2234"/>
                    <a:pt x="535" y="2234"/>
                  </a:cubicBezTo>
                  <a:cubicBezTo>
                    <a:pt x="471" y="2234"/>
                    <a:pt x="433" y="2132"/>
                    <a:pt x="376" y="2132"/>
                  </a:cubicBezTo>
                  <a:cubicBezTo>
                    <a:pt x="318" y="2132"/>
                    <a:pt x="293" y="2469"/>
                    <a:pt x="217" y="2546"/>
                  </a:cubicBezTo>
                  <a:cubicBezTo>
                    <a:pt x="146" y="2616"/>
                    <a:pt x="32" y="3023"/>
                    <a:pt x="357" y="2896"/>
                  </a:cubicBezTo>
                  <a:cubicBezTo>
                    <a:pt x="357" y="2896"/>
                    <a:pt x="547" y="3112"/>
                    <a:pt x="547" y="3214"/>
                  </a:cubicBezTo>
                  <a:cubicBezTo>
                    <a:pt x="547" y="3316"/>
                    <a:pt x="465" y="3500"/>
                    <a:pt x="388" y="3640"/>
                  </a:cubicBezTo>
                  <a:cubicBezTo>
                    <a:pt x="325" y="3761"/>
                    <a:pt x="38" y="4200"/>
                    <a:pt x="0" y="4468"/>
                  </a:cubicBezTo>
                  <a:cubicBezTo>
                    <a:pt x="242" y="4525"/>
                    <a:pt x="242" y="4709"/>
                    <a:pt x="331" y="4678"/>
                  </a:cubicBezTo>
                  <a:cubicBezTo>
                    <a:pt x="560" y="4601"/>
                    <a:pt x="923" y="4735"/>
                    <a:pt x="1088" y="4754"/>
                  </a:cubicBezTo>
                  <a:cubicBezTo>
                    <a:pt x="1483" y="4792"/>
                    <a:pt x="1222" y="4468"/>
                    <a:pt x="1343" y="4449"/>
                  </a:cubicBezTo>
                  <a:cubicBezTo>
                    <a:pt x="1699" y="4398"/>
                    <a:pt x="1967" y="4646"/>
                    <a:pt x="2037" y="4671"/>
                  </a:cubicBezTo>
                  <a:cubicBezTo>
                    <a:pt x="2107" y="4703"/>
                    <a:pt x="2387" y="4633"/>
                    <a:pt x="2450" y="4786"/>
                  </a:cubicBezTo>
                  <a:cubicBezTo>
                    <a:pt x="2514" y="4945"/>
                    <a:pt x="2629" y="4786"/>
                    <a:pt x="2807" y="4881"/>
                  </a:cubicBezTo>
                  <a:cubicBezTo>
                    <a:pt x="2883" y="4919"/>
                    <a:pt x="2883" y="5072"/>
                    <a:pt x="2928" y="5091"/>
                  </a:cubicBezTo>
                  <a:cubicBezTo>
                    <a:pt x="2947" y="5098"/>
                    <a:pt x="2960" y="5098"/>
                    <a:pt x="2979" y="5104"/>
                  </a:cubicBezTo>
                  <a:cubicBezTo>
                    <a:pt x="3144" y="5021"/>
                    <a:pt x="3367" y="4805"/>
                    <a:pt x="3437" y="4805"/>
                  </a:cubicBezTo>
                  <a:cubicBezTo>
                    <a:pt x="3520" y="4805"/>
                    <a:pt x="3774" y="4748"/>
                    <a:pt x="3774" y="4748"/>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72" name="Freeform 497"/>
            <p:cNvSpPr>
              <a:spLocks noChangeArrowheads="1"/>
            </p:cNvSpPr>
            <p:nvPr/>
          </p:nvSpPr>
          <p:spPr bwMode="auto">
            <a:xfrm>
              <a:off x="15215472" y="9163100"/>
              <a:ext cx="2359582" cy="2769632"/>
            </a:xfrm>
            <a:custGeom>
              <a:avLst/>
              <a:gdLst>
                <a:gd name="T0" fmla="*/ 4346 w 4596"/>
                <a:gd name="T1" fmla="*/ 2374 h 5392"/>
                <a:gd name="T2" fmla="*/ 4346 w 4596"/>
                <a:gd name="T3" fmla="*/ 2374 h 5392"/>
                <a:gd name="T4" fmla="*/ 4563 w 4596"/>
                <a:gd name="T5" fmla="*/ 2075 h 5392"/>
                <a:gd name="T6" fmla="*/ 4493 w 4596"/>
                <a:gd name="T7" fmla="*/ 1763 h 5392"/>
                <a:gd name="T8" fmla="*/ 4143 w 4596"/>
                <a:gd name="T9" fmla="*/ 1439 h 5392"/>
                <a:gd name="T10" fmla="*/ 3786 w 4596"/>
                <a:gd name="T11" fmla="*/ 1464 h 5392"/>
                <a:gd name="T12" fmla="*/ 3519 w 4596"/>
                <a:gd name="T13" fmla="*/ 1280 h 5392"/>
                <a:gd name="T14" fmla="*/ 3252 w 4596"/>
                <a:gd name="T15" fmla="*/ 885 h 5392"/>
                <a:gd name="T16" fmla="*/ 3029 w 4596"/>
                <a:gd name="T17" fmla="*/ 427 h 5392"/>
                <a:gd name="T18" fmla="*/ 2749 w 4596"/>
                <a:gd name="T19" fmla="*/ 459 h 5392"/>
                <a:gd name="T20" fmla="*/ 2609 w 4596"/>
                <a:gd name="T21" fmla="*/ 331 h 5392"/>
                <a:gd name="T22" fmla="*/ 2386 w 4596"/>
                <a:gd name="T23" fmla="*/ 109 h 5392"/>
                <a:gd name="T24" fmla="*/ 2144 w 4596"/>
                <a:gd name="T25" fmla="*/ 293 h 5392"/>
                <a:gd name="T26" fmla="*/ 1909 w 4596"/>
                <a:gd name="T27" fmla="*/ 662 h 5392"/>
                <a:gd name="T28" fmla="*/ 1960 w 4596"/>
                <a:gd name="T29" fmla="*/ 720 h 5392"/>
                <a:gd name="T30" fmla="*/ 2138 w 4596"/>
                <a:gd name="T31" fmla="*/ 1324 h 5392"/>
                <a:gd name="T32" fmla="*/ 2437 w 4596"/>
                <a:gd name="T33" fmla="*/ 1750 h 5392"/>
                <a:gd name="T34" fmla="*/ 2577 w 4596"/>
                <a:gd name="T35" fmla="*/ 2012 h 5392"/>
                <a:gd name="T36" fmla="*/ 2272 w 4596"/>
                <a:gd name="T37" fmla="*/ 2425 h 5392"/>
                <a:gd name="T38" fmla="*/ 2036 w 4596"/>
                <a:gd name="T39" fmla="*/ 2546 h 5392"/>
                <a:gd name="T40" fmla="*/ 1508 w 4596"/>
                <a:gd name="T41" fmla="*/ 2788 h 5392"/>
                <a:gd name="T42" fmla="*/ 1450 w 4596"/>
                <a:gd name="T43" fmla="*/ 2922 h 5392"/>
                <a:gd name="T44" fmla="*/ 1285 w 4596"/>
                <a:gd name="T45" fmla="*/ 3259 h 5392"/>
                <a:gd name="T46" fmla="*/ 860 w 4596"/>
                <a:gd name="T47" fmla="*/ 3259 h 5392"/>
                <a:gd name="T48" fmla="*/ 300 w 4596"/>
                <a:gd name="T49" fmla="*/ 3265 h 5392"/>
                <a:gd name="T50" fmla="*/ 160 w 4596"/>
                <a:gd name="T51" fmla="*/ 3673 h 5392"/>
                <a:gd name="T52" fmla="*/ 510 w 4596"/>
                <a:gd name="T53" fmla="*/ 4233 h 5392"/>
                <a:gd name="T54" fmla="*/ 389 w 4596"/>
                <a:gd name="T55" fmla="*/ 4411 h 5392"/>
                <a:gd name="T56" fmla="*/ 681 w 4596"/>
                <a:gd name="T57" fmla="*/ 4589 h 5392"/>
                <a:gd name="T58" fmla="*/ 853 w 4596"/>
                <a:gd name="T59" fmla="*/ 4704 h 5392"/>
                <a:gd name="T60" fmla="*/ 516 w 4596"/>
                <a:gd name="T61" fmla="*/ 4761 h 5392"/>
                <a:gd name="T62" fmla="*/ 58 w 4596"/>
                <a:gd name="T63" fmla="*/ 5060 h 5392"/>
                <a:gd name="T64" fmla="*/ 274 w 4596"/>
                <a:gd name="T65" fmla="*/ 5200 h 5392"/>
                <a:gd name="T66" fmla="*/ 624 w 4596"/>
                <a:gd name="T67" fmla="*/ 5219 h 5392"/>
                <a:gd name="T68" fmla="*/ 1323 w 4596"/>
                <a:gd name="T69" fmla="*/ 5391 h 5392"/>
                <a:gd name="T70" fmla="*/ 1450 w 4596"/>
                <a:gd name="T71" fmla="*/ 5257 h 5392"/>
                <a:gd name="T72" fmla="*/ 1559 w 4596"/>
                <a:gd name="T73" fmla="*/ 5257 h 5392"/>
                <a:gd name="T74" fmla="*/ 1762 w 4596"/>
                <a:gd name="T75" fmla="*/ 5117 h 5392"/>
                <a:gd name="T76" fmla="*/ 2227 w 4596"/>
                <a:gd name="T77" fmla="*/ 5175 h 5392"/>
                <a:gd name="T78" fmla="*/ 2125 w 4596"/>
                <a:gd name="T79" fmla="*/ 4926 h 5392"/>
                <a:gd name="T80" fmla="*/ 2023 w 4596"/>
                <a:gd name="T81" fmla="*/ 4818 h 5392"/>
                <a:gd name="T82" fmla="*/ 1972 w 4596"/>
                <a:gd name="T83" fmla="*/ 4589 h 5392"/>
                <a:gd name="T84" fmla="*/ 1985 w 4596"/>
                <a:gd name="T85" fmla="*/ 4360 h 5392"/>
                <a:gd name="T86" fmla="*/ 1864 w 4596"/>
                <a:gd name="T87" fmla="*/ 4201 h 5392"/>
                <a:gd name="T88" fmla="*/ 1985 w 4596"/>
                <a:gd name="T89" fmla="*/ 4125 h 5392"/>
                <a:gd name="T90" fmla="*/ 2208 w 4596"/>
                <a:gd name="T91" fmla="*/ 3634 h 5392"/>
                <a:gd name="T92" fmla="*/ 2361 w 4596"/>
                <a:gd name="T93" fmla="*/ 3424 h 5392"/>
                <a:gd name="T94" fmla="*/ 2685 w 4596"/>
                <a:gd name="T95" fmla="*/ 3380 h 5392"/>
                <a:gd name="T96" fmla="*/ 2692 w 4596"/>
                <a:gd name="T97" fmla="*/ 3234 h 5392"/>
                <a:gd name="T98" fmla="*/ 2889 w 4596"/>
                <a:gd name="T99" fmla="*/ 3189 h 5392"/>
                <a:gd name="T100" fmla="*/ 3048 w 4596"/>
                <a:gd name="T101" fmla="*/ 3074 h 5392"/>
                <a:gd name="T102" fmla="*/ 3309 w 4596"/>
                <a:gd name="T103" fmla="*/ 2845 h 5392"/>
                <a:gd name="T104" fmla="*/ 3576 w 4596"/>
                <a:gd name="T105" fmla="*/ 2998 h 5392"/>
                <a:gd name="T106" fmla="*/ 3901 w 4596"/>
                <a:gd name="T107" fmla="*/ 3068 h 5392"/>
                <a:gd name="T108" fmla="*/ 3933 w 4596"/>
                <a:gd name="T109" fmla="*/ 3030 h 5392"/>
                <a:gd name="T110" fmla="*/ 4003 w 4596"/>
                <a:gd name="T111" fmla="*/ 3023 h 5392"/>
                <a:gd name="T112" fmla="*/ 4117 w 4596"/>
                <a:gd name="T113" fmla="*/ 2782 h 5392"/>
                <a:gd name="T114" fmla="*/ 4346 w 4596"/>
                <a:gd name="T115" fmla="*/ 2374 h 5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96" h="5392">
                  <a:moveTo>
                    <a:pt x="4346" y="2374"/>
                  </a:moveTo>
                  <a:lnTo>
                    <a:pt x="4346" y="2374"/>
                  </a:lnTo>
                  <a:cubicBezTo>
                    <a:pt x="4308" y="2228"/>
                    <a:pt x="4531" y="2190"/>
                    <a:pt x="4563" y="2075"/>
                  </a:cubicBezTo>
                  <a:cubicBezTo>
                    <a:pt x="4595" y="1961"/>
                    <a:pt x="4563" y="1884"/>
                    <a:pt x="4493" y="1763"/>
                  </a:cubicBezTo>
                  <a:cubicBezTo>
                    <a:pt x="4423" y="1642"/>
                    <a:pt x="4251" y="1439"/>
                    <a:pt x="4143" y="1439"/>
                  </a:cubicBezTo>
                  <a:cubicBezTo>
                    <a:pt x="4035" y="1439"/>
                    <a:pt x="3875" y="1464"/>
                    <a:pt x="3786" y="1464"/>
                  </a:cubicBezTo>
                  <a:cubicBezTo>
                    <a:pt x="3697" y="1464"/>
                    <a:pt x="3602" y="1464"/>
                    <a:pt x="3519" y="1280"/>
                  </a:cubicBezTo>
                  <a:cubicBezTo>
                    <a:pt x="3436" y="1095"/>
                    <a:pt x="3283" y="968"/>
                    <a:pt x="3252" y="885"/>
                  </a:cubicBezTo>
                  <a:cubicBezTo>
                    <a:pt x="3220" y="802"/>
                    <a:pt x="3118" y="465"/>
                    <a:pt x="3029" y="427"/>
                  </a:cubicBezTo>
                  <a:cubicBezTo>
                    <a:pt x="2940" y="389"/>
                    <a:pt x="2819" y="389"/>
                    <a:pt x="2749" y="459"/>
                  </a:cubicBezTo>
                  <a:cubicBezTo>
                    <a:pt x="2679" y="529"/>
                    <a:pt x="2609" y="414"/>
                    <a:pt x="2609" y="331"/>
                  </a:cubicBezTo>
                  <a:cubicBezTo>
                    <a:pt x="2609" y="249"/>
                    <a:pt x="2386" y="0"/>
                    <a:pt x="2386" y="109"/>
                  </a:cubicBezTo>
                  <a:cubicBezTo>
                    <a:pt x="2386" y="217"/>
                    <a:pt x="2240" y="293"/>
                    <a:pt x="2144" y="293"/>
                  </a:cubicBezTo>
                  <a:cubicBezTo>
                    <a:pt x="2081" y="293"/>
                    <a:pt x="1972" y="516"/>
                    <a:pt x="1909" y="662"/>
                  </a:cubicBezTo>
                  <a:cubicBezTo>
                    <a:pt x="1928" y="688"/>
                    <a:pt x="1947" y="707"/>
                    <a:pt x="1960" y="720"/>
                  </a:cubicBezTo>
                  <a:cubicBezTo>
                    <a:pt x="2023" y="783"/>
                    <a:pt x="2138" y="1082"/>
                    <a:pt x="2138" y="1324"/>
                  </a:cubicBezTo>
                  <a:cubicBezTo>
                    <a:pt x="2138" y="1566"/>
                    <a:pt x="2354" y="1750"/>
                    <a:pt x="2437" y="1750"/>
                  </a:cubicBezTo>
                  <a:cubicBezTo>
                    <a:pt x="2437" y="1750"/>
                    <a:pt x="2392" y="1954"/>
                    <a:pt x="2577" y="2012"/>
                  </a:cubicBezTo>
                  <a:cubicBezTo>
                    <a:pt x="2577" y="2012"/>
                    <a:pt x="2412" y="2393"/>
                    <a:pt x="2272" y="2425"/>
                  </a:cubicBezTo>
                  <a:cubicBezTo>
                    <a:pt x="2131" y="2457"/>
                    <a:pt x="2036" y="2476"/>
                    <a:pt x="2036" y="2546"/>
                  </a:cubicBezTo>
                  <a:cubicBezTo>
                    <a:pt x="2036" y="2623"/>
                    <a:pt x="1839" y="2788"/>
                    <a:pt x="1508" y="2788"/>
                  </a:cubicBezTo>
                  <a:cubicBezTo>
                    <a:pt x="1508" y="2788"/>
                    <a:pt x="1450" y="2852"/>
                    <a:pt x="1450" y="2922"/>
                  </a:cubicBezTo>
                  <a:cubicBezTo>
                    <a:pt x="1450" y="2992"/>
                    <a:pt x="1501" y="3259"/>
                    <a:pt x="1285" y="3259"/>
                  </a:cubicBezTo>
                  <a:cubicBezTo>
                    <a:pt x="1075" y="3259"/>
                    <a:pt x="1031" y="3189"/>
                    <a:pt x="860" y="3259"/>
                  </a:cubicBezTo>
                  <a:cubicBezTo>
                    <a:pt x="688" y="3329"/>
                    <a:pt x="440" y="3265"/>
                    <a:pt x="300" y="3265"/>
                  </a:cubicBezTo>
                  <a:cubicBezTo>
                    <a:pt x="160" y="3265"/>
                    <a:pt x="0" y="3514"/>
                    <a:pt x="160" y="3673"/>
                  </a:cubicBezTo>
                  <a:cubicBezTo>
                    <a:pt x="319" y="3832"/>
                    <a:pt x="586" y="3838"/>
                    <a:pt x="510" y="4233"/>
                  </a:cubicBezTo>
                  <a:cubicBezTo>
                    <a:pt x="510" y="4233"/>
                    <a:pt x="389" y="4341"/>
                    <a:pt x="389" y="4411"/>
                  </a:cubicBezTo>
                  <a:cubicBezTo>
                    <a:pt x="389" y="4481"/>
                    <a:pt x="573" y="4532"/>
                    <a:pt x="681" y="4589"/>
                  </a:cubicBezTo>
                  <a:cubicBezTo>
                    <a:pt x="790" y="4646"/>
                    <a:pt x="853" y="4704"/>
                    <a:pt x="853" y="4704"/>
                  </a:cubicBezTo>
                  <a:cubicBezTo>
                    <a:pt x="853" y="4704"/>
                    <a:pt x="599" y="4761"/>
                    <a:pt x="516" y="4761"/>
                  </a:cubicBezTo>
                  <a:cubicBezTo>
                    <a:pt x="446" y="4761"/>
                    <a:pt x="223" y="4977"/>
                    <a:pt x="58" y="5060"/>
                  </a:cubicBezTo>
                  <a:cubicBezTo>
                    <a:pt x="96" y="5066"/>
                    <a:pt x="153" y="5085"/>
                    <a:pt x="274" y="5200"/>
                  </a:cubicBezTo>
                  <a:cubicBezTo>
                    <a:pt x="440" y="5372"/>
                    <a:pt x="395" y="5321"/>
                    <a:pt x="624" y="5219"/>
                  </a:cubicBezTo>
                  <a:cubicBezTo>
                    <a:pt x="853" y="5117"/>
                    <a:pt x="1266" y="5391"/>
                    <a:pt x="1323" y="5391"/>
                  </a:cubicBezTo>
                  <a:cubicBezTo>
                    <a:pt x="1381" y="5391"/>
                    <a:pt x="1412" y="5213"/>
                    <a:pt x="1450" y="5257"/>
                  </a:cubicBezTo>
                  <a:cubicBezTo>
                    <a:pt x="1495" y="5295"/>
                    <a:pt x="1559" y="5257"/>
                    <a:pt x="1559" y="5257"/>
                  </a:cubicBezTo>
                  <a:cubicBezTo>
                    <a:pt x="1680" y="5105"/>
                    <a:pt x="1762" y="5117"/>
                    <a:pt x="1762" y="5117"/>
                  </a:cubicBezTo>
                  <a:cubicBezTo>
                    <a:pt x="2112" y="5257"/>
                    <a:pt x="2227" y="5175"/>
                    <a:pt x="2227" y="5175"/>
                  </a:cubicBezTo>
                  <a:cubicBezTo>
                    <a:pt x="2252" y="5111"/>
                    <a:pt x="2182" y="4984"/>
                    <a:pt x="2125" y="4926"/>
                  </a:cubicBezTo>
                  <a:cubicBezTo>
                    <a:pt x="2074" y="4875"/>
                    <a:pt x="2023" y="4888"/>
                    <a:pt x="2023" y="4818"/>
                  </a:cubicBezTo>
                  <a:cubicBezTo>
                    <a:pt x="2023" y="4754"/>
                    <a:pt x="1972" y="4615"/>
                    <a:pt x="1972" y="4589"/>
                  </a:cubicBezTo>
                  <a:cubicBezTo>
                    <a:pt x="1972" y="4557"/>
                    <a:pt x="2023" y="4430"/>
                    <a:pt x="1985" y="4360"/>
                  </a:cubicBezTo>
                  <a:cubicBezTo>
                    <a:pt x="1947" y="4296"/>
                    <a:pt x="1832" y="4315"/>
                    <a:pt x="1864" y="4201"/>
                  </a:cubicBezTo>
                  <a:cubicBezTo>
                    <a:pt x="1902" y="4093"/>
                    <a:pt x="1947" y="4125"/>
                    <a:pt x="1985" y="4125"/>
                  </a:cubicBezTo>
                  <a:cubicBezTo>
                    <a:pt x="1922" y="3863"/>
                    <a:pt x="2176" y="3634"/>
                    <a:pt x="2208" y="3634"/>
                  </a:cubicBezTo>
                  <a:cubicBezTo>
                    <a:pt x="2246" y="3634"/>
                    <a:pt x="2259" y="3494"/>
                    <a:pt x="2361" y="3424"/>
                  </a:cubicBezTo>
                  <a:cubicBezTo>
                    <a:pt x="2456" y="3354"/>
                    <a:pt x="2641" y="3418"/>
                    <a:pt x="2685" y="3380"/>
                  </a:cubicBezTo>
                  <a:cubicBezTo>
                    <a:pt x="2723" y="3335"/>
                    <a:pt x="2641" y="3284"/>
                    <a:pt x="2692" y="3234"/>
                  </a:cubicBezTo>
                  <a:cubicBezTo>
                    <a:pt x="2749" y="3176"/>
                    <a:pt x="2870" y="3189"/>
                    <a:pt x="2889" y="3189"/>
                  </a:cubicBezTo>
                  <a:cubicBezTo>
                    <a:pt x="2908" y="3189"/>
                    <a:pt x="2991" y="3087"/>
                    <a:pt x="3048" y="3074"/>
                  </a:cubicBezTo>
                  <a:cubicBezTo>
                    <a:pt x="3112" y="3062"/>
                    <a:pt x="3131" y="2877"/>
                    <a:pt x="3309" y="2845"/>
                  </a:cubicBezTo>
                  <a:cubicBezTo>
                    <a:pt x="3481" y="2813"/>
                    <a:pt x="3468" y="2998"/>
                    <a:pt x="3576" y="2998"/>
                  </a:cubicBezTo>
                  <a:cubicBezTo>
                    <a:pt x="3678" y="2998"/>
                    <a:pt x="3869" y="3068"/>
                    <a:pt x="3901" y="3068"/>
                  </a:cubicBezTo>
                  <a:cubicBezTo>
                    <a:pt x="3933" y="3068"/>
                    <a:pt x="3933" y="3030"/>
                    <a:pt x="3933" y="3030"/>
                  </a:cubicBezTo>
                  <a:cubicBezTo>
                    <a:pt x="3958" y="3030"/>
                    <a:pt x="3984" y="3023"/>
                    <a:pt x="4003" y="3023"/>
                  </a:cubicBezTo>
                  <a:cubicBezTo>
                    <a:pt x="4047" y="2915"/>
                    <a:pt x="4098" y="2801"/>
                    <a:pt x="4117" y="2782"/>
                  </a:cubicBezTo>
                  <a:cubicBezTo>
                    <a:pt x="4155" y="2750"/>
                    <a:pt x="4385" y="2521"/>
                    <a:pt x="4346" y="2374"/>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73" name="Freeform 498"/>
            <p:cNvSpPr>
              <a:spLocks noChangeArrowheads="1"/>
            </p:cNvSpPr>
            <p:nvPr/>
          </p:nvSpPr>
          <p:spPr bwMode="auto">
            <a:xfrm>
              <a:off x="17269349" y="8970608"/>
              <a:ext cx="2432046" cy="2124215"/>
            </a:xfrm>
            <a:custGeom>
              <a:avLst/>
              <a:gdLst>
                <a:gd name="T0" fmla="*/ 2609 w 4736"/>
                <a:gd name="T1" fmla="*/ 70 h 4138"/>
                <a:gd name="T2" fmla="*/ 2444 w 4736"/>
                <a:gd name="T3" fmla="*/ 592 h 4138"/>
                <a:gd name="T4" fmla="*/ 1833 w 4736"/>
                <a:gd name="T5" fmla="*/ 1056 h 4138"/>
                <a:gd name="T6" fmla="*/ 1489 w 4736"/>
                <a:gd name="T7" fmla="*/ 1515 h 4138"/>
                <a:gd name="T8" fmla="*/ 1852 w 4736"/>
                <a:gd name="T9" fmla="*/ 1954 h 4138"/>
                <a:gd name="T10" fmla="*/ 1044 w 4736"/>
                <a:gd name="T11" fmla="*/ 1827 h 4138"/>
                <a:gd name="T12" fmla="*/ 776 w 4736"/>
                <a:gd name="T13" fmla="*/ 1585 h 4138"/>
                <a:gd name="T14" fmla="*/ 464 w 4736"/>
                <a:gd name="T15" fmla="*/ 1782 h 4138"/>
                <a:gd name="T16" fmla="*/ 490 w 4736"/>
                <a:gd name="T17" fmla="*/ 2138 h 4138"/>
                <a:gd name="T18" fmla="*/ 343 w 4736"/>
                <a:gd name="T19" fmla="*/ 2749 h 4138"/>
                <a:gd name="T20" fmla="*/ 0 w 4736"/>
                <a:gd name="T21" fmla="*/ 3398 h 4138"/>
                <a:gd name="T22" fmla="*/ 572 w 4736"/>
                <a:gd name="T23" fmla="*/ 3583 h 4138"/>
                <a:gd name="T24" fmla="*/ 668 w 4736"/>
                <a:gd name="T25" fmla="*/ 3430 h 4138"/>
                <a:gd name="T26" fmla="*/ 795 w 4736"/>
                <a:gd name="T27" fmla="*/ 3316 h 4138"/>
                <a:gd name="T28" fmla="*/ 929 w 4736"/>
                <a:gd name="T29" fmla="*/ 3227 h 4138"/>
                <a:gd name="T30" fmla="*/ 1094 w 4736"/>
                <a:gd name="T31" fmla="*/ 3354 h 4138"/>
                <a:gd name="T32" fmla="*/ 1069 w 4736"/>
                <a:gd name="T33" fmla="*/ 3653 h 4138"/>
                <a:gd name="T34" fmla="*/ 1228 w 4736"/>
                <a:gd name="T35" fmla="*/ 3748 h 4138"/>
                <a:gd name="T36" fmla="*/ 1623 w 4736"/>
                <a:gd name="T37" fmla="*/ 3882 h 4138"/>
                <a:gd name="T38" fmla="*/ 2049 w 4736"/>
                <a:gd name="T39" fmla="*/ 4111 h 4138"/>
                <a:gd name="T40" fmla="*/ 2431 w 4736"/>
                <a:gd name="T41" fmla="*/ 4118 h 4138"/>
                <a:gd name="T42" fmla="*/ 2654 w 4736"/>
                <a:gd name="T43" fmla="*/ 3990 h 4138"/>
                <a:gd name="T44" fmla="*/ 2844 w 4736"/>
                <a:gd name="T45" fmla="*/ 3895 h 4138"/>
                <a:gd name="T46" fmla="*/ 3175 w 4736"/>
                <a:gd name="T47" fmla="*/ 3869 h 4138"/>
                <a:gd name="T48" fmla="*/ 3271 w 4736"/>
                <a:gd name="T49" fmla="*/ 3577 h 4138"/>
                <a:gd name="T50" fmla="*/ 3188 w 4736"/>
                <a:gd name="T51" fmla="*/ 3519 h 4138"/>
                <a:gd name="T52" fmla="*/ 3519 w 4736"/>
                <a:gd name="T53" fmla="*/ 3316 h 4138"/>
                <a:gd name="T54" fmla="*/ 3806 w 4736"/>
                <a:gd name="T55" fmla="*/ 3004 h 4138"/>
                <a:gd name="T56" fmla="*/ 3844 w 4736"/>
                <a:gd name="T57" fmla="*/ 2921 h 4138"/>
                <a:gd name="T58" fmla="*/ 4066 w 4736"/>
                <a:gd name="T59" fmla="*/ 2787 h 4138"/>
                <a:gd name="T60" fmla="*/ 4149 w 4736"/>
                <a:gd name="T61" fmla="*/ 2775 h 4138"/>
                <a:gd name="T62" fmla="*/ 4442 w 4736"/>
                <a:gd name="T63" fmla="*/ 1916 h 4138"/>
                <a:gd name="T64" fmla="*/ 3519 w 4736"/>
                <a:gd name="T65" fmla="*/ 1763 h 4138"/>
                <a:gd name="T66" fmla="*/ 3526 w 4736"/>
                <a:gd name="T67" fmla="*/ 827 h 4138"/>
                <a:gd name="T68" fmla="*/ 2940 w 4736"/>
                <a:gd name="T69" fmla="*/ 121 h 4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36" h="4138">
                  <a:moveTo>
                    <a:pt x="2609" y="70"/>
                  </a:moveTo>
                  <a:lnTo>
                    <a:pt x="2609" y="70"/>
                  </a:lnTo>
                  <a:cubicBezTo>
                    <a:pt x="2514" y="159"/>
                    <a:pt x="2666" y="299"/>
                    <a:pt x="2717" y="420"/>
                  </a:cubicBezTo>
                  <a:cubicBezTo>
                    <a:pt x="2775" y="547"/>
                    <a:pt x="2552" y="592"/>
                    <a:pt x="2444" y="592"/>
                  </a:cubicBezTo>
                  <a:cubicBezTo>
                    <a:pt x="2335" y="592"/>
                    <a:pt x="2202" y="764"/>
                    <a:pt x="2094" y="789"/>
                  </a:cubicBezTo>
                  <a:cubicBezTo>
                    <a:pt x="1992" y="821"/>
                    <a:pt x="1903" y="980"/>
                    <a:pt x="1833" y="1056"/>
                  </a:cubicBezTo>
                  <a:cubicBezTo>
                    <a:pt x="1756" y="1126"/>
                    <a:pt x="1743" y="1234"/>
                    <a:pt x="1743" y="1298"/>
                  </a:cubicBezTo>
                  <a:cubicBezTo>
                    <a:pt x="1743" y="1362"/>
                    <a:pt x="1527" y="1413"/>
                    <a:pt x="1489" y="1515"/>
                  </a:cubicBezTo>
                  <a:cubicBezTo>
                    <a:pt x="1451" y="1616"/>
                    <a:pt x="1584" y="1610"/>
                    <a:pt x="1680" y="1635"/>
                  </a:cubicBezTo>
                  <a:cubicBezTo>
                    <a:pt x="1782" y="1667"/>
                    <a:pt x="1922" y="1877"/>
                    <a:pt x="1852" y="1954"/>
                  </a:cubicBezTo>
                  <a:cubicBezTo>
                    <a:pt x="1775" y="2024"/>
                    <a:pt x="1514" y="1954"/>
                    <a:pt x="1355" y="1954"/>
                  </a:cubicBezTo>
                  <a:cubicBezTo>
                    <a:pt x="1196" y="1954"/>
                    <a:pt x="1113" y="1827"/>
                    <a:pt x="1044" y="1827"/>
                  </a:cubicBezTo>
                  <a:cubicBezTo>
                    <a:pt x="973" y="1827"/>
                    <a:pt x="903" y="1756"/>
                    <a:pt x="903" y="1680"/>
                  </a:cubicBezTo>
                  <a:cubicBezTo>
                    <a:pt x="903" y="1604"/>
                    <a:pt x="852" y="1508"/>
                    <a:pt x="776" y="1585"/>
                  </a:cubicBezTo>
                  <a:cubicBezTo>
                    <a:pt x="700" y="1661"/>
                    <a:pt x="802" y="1782"/>
                    <a:pt x="802" y="1782"/>
                  </a:cubicBezTo>
                  <a:cubicBezTo>
                    <a:pt x="744" y="1839"/>
                    <a:pt x="560" y="1782"/>
                    <a:pt x="464" y="1782"/>
                  </a:cubicBezTo>
                  <a:cubicBezTo>
                    <a:pt x="407" y="1782"/>
                    <a:pt x="337" y="1845"/>
                    <a:pt x="286" y="1896"/>
                  </a:cubicBezTo>
                  <a:cubicBezTo>
                    <a:pt x="369" y="1966"/>
                    <a:pt x="445" y="2062"/>
                    <a:pt x="490" y="2138"/>
                  </a:cubicBezTo>
                  <a:cubicBezTo>
                    <a:pt x="560" y="2259"/>
                    <a:pt x="592" y="2336"/>
                    <a:pt x="560" y="2450"/>
                  </a:cubicBezTo>
                  <a:cubicBezTo>
                    <a:pt x="528" y="2565"/>
                    <a:pt x="305" y="2603"/>
                    <a:pt x="343" y="2749"/>
                  </a:cubicBezTo>
                  <a:cubicBezTo>
                    <a:pt x="382" y="2896"/>
                    <a:pt x="152" y="3125"/>
                    <a:pt x="114" y="3157"/>
                  </a:cubicBezTo>
                  <a:cubicBezTo>
                    <a:pt x="95" y="3176"/>
                    <a:pt x="44" y="3290"/>
                    <a:pt x="0" y="3398"/>
                  </a:cubicBezTo>
                  <a:cubicBezTo>
                    <a:pt x="165" y="3379"/>
                    <a:pt x="159" y="3456"/>
                    <a:pt x="159" y="3456"/>
                  </a:cubicBezTo>
                  <a:cubicBezTo>
                    <a:pt x="216" y="3729"/>
                    <a:pt x="541" y="3615"/>
                    <a:pt x="572" y="3583"/>
                  </a:cubicBezTo>
                  <a:cubicBezTo>
                    <a:pt x="604" y="3551"/>
                    <a:pt x="528" y="3430"/>
                    <a:pt x="547" y="3405"/>
                  </a:cubicBezTo>
                  <a:cubicBezTo>
                    <a:pt x="572" y="3379"/>
                    <a:pt x="642" y="3430"/>
                    <a:pt x="668" y="3430"/>
                  </a:cubicBezTo>
                  <a:cubicBezTo>
                    <a:pt x="693" y="3430"/>
                    <a:pt x="865" y="3475"/>
                    <a:pt x="865" y="3417"/>
                  </a:cubicBezTo>
                  <a:cubicBezTo>
                    <a:pt x="865" y="3360"/>
                    <a:pt x="763" y="3316"/>
                    <a:pt x="795" y="3316"/>
                  </a:cubicBezTo>
                  <a:cubicBezTo>
                    <a:pt x="827" y="3316"/>
                    <a:pt x="840" y="3188"/>
                    <a:pt x="840" y="3188"/>
                  </a:cubicBezTo>
                  <a:cubicBezTo>
                    <a:pt x="840" y="3188"/>
                    <a:pt x="884" y="3227"/>
                    <a:pt x="929" y="3227"/>
                  </a:cubicBezTo>
                  <a:cubicBezTo>
                    <a:pt x="980" y="3227"/>
                    <a:pt x="929" y="3417"/>
                    <a:pt x="993" y="3354"/>
                  </a:cubicBezTo>
                  <a:cubicBezTo>
                    <a:pt x="1056" y="3290"/>
                    <a:pt x="1094" y="3354"/>
                    <a:pt x="1094" y="3354"/>
                  </a:cubicBezTo>
                  <a:cubicBezTo>
                    <a:pt x="1094" y="3551"/>
                    <a:pt x="929" y="3398"/>
                    <a:pt x="814" y="3513"/>
                  </a:cubicBezTo>
                  <a:cubicBezTo>
                    <a:pt x="700" y="3627"/>
                    <a:pt x="986" y="3627"/>
                    <a:pt x="1069" y="3653"/>
                  </a:cubicBezTo>
                  <a:cubicBezTo>
                    <a:pt x="1152" y="3678"/>
                    <a:pt x="1069" y="3545"/>
                    <a:pt x="1215" y="3570"/>
                  </a:cubicBezTo>
                  <a:cubicBezTo>
                    <a:pt x="1362" y="3602"/>
                    <a:pt x="1228" y="3653"/>
                    <a:pt x="1228" y="3748"/>
                  </a:cubicBezTo>
                  <a:cubicBezTo>
                    <a:pt x="1228" y="3850"/>
                    <a:pt x="1311" y="3831"/>
                    <a:pt x="1311" y="3831"/>
                  </a:cubicBezTo>
                  <a:cubicBezTo>
                    <a:pt x="1616" y="3780"/>
                    <a:pt x="1483" y="3908"/>
                    <a:pt x="1623" y="3882"/>
                  </a:cubicBezTo>
                  <a:cubicBezTo>
                    <a:pt x="1763" y="3857"/>
                    <a:pt x="1820" y="3952"/>
                    <a:pt x="1820" y="3952"/>
                  </a:cubicBezTo>
                  <a:cubicBezTo>
                    <a:pt x="1973" y="4022"/>
                    <a:pt x="1985" y="4137"/>
                    <a:pt x="2049" y="4111"/>
                  </a:cubicBezTo>
                  <a:cubicBezTo>
                    <a:pt x="2151" y="4009"/>
                    <a:pt x="2291" y="4022"/>
                    <a:pt x="2291" y="4022"/>
                  </a:cubicBezTo>
                  <a:cubicBezTo>
                    <a:pt x="2374" y="4003"/>
                    <a:pt x="2380" y="4118"/>
                    <a:pt x="2431" y="4118"/>
                  </a:cubicBezTo>
                  <a:cubicBezTo>
                    <a:pt x="2463" y="4118"/>
                    <a:pt x="2495" y="4054"/>
                    <a:pt x="2539" y="4022"/>
                  </a:cubicBezTo>
                  <a:cubicBezTo>
                    <a:pt x="2577" y="3990"/>
                    <a:pt x="2635" y="4003"/>
                    <a:pt x="2654" y="3990"/>
                  </a:cubicBezTo>
                  <a:cubicBezTo>
                    <a:pt x="2679" y="3958"/>
                    <a:pt x="2755" y="4028"/>
                    <a:pt x="2800" y="4028"/>
                  </a:cubicBezTo>
                  <a:cubicBezTo>
                    <a:pt x="2851" y="4028"/>
                    <a:pt x="2794" y="3869"/>
                    <a:pt x="2844" y="3895"/>
                  </a:cubicBezTo>
                  <a:cubicBezTo>
                    <a:pt x="2895" y="3920"/>
                    <a:pt x="3004" y="3850"/>
                    <a:pt x="3067" y="3825"/>
                  </a:cubicBezTo>
                  <a:cubicBezTo>
                    <a:pt x="3125" y="3799"/>
                    <a:pt x="3144" y="3869"/>
                    <a:pt x="3175" y="3869"/>
                  </a:cubicBezTo>
                  <a:cubicBezTo>
                    <a:pt x="3207" y="3869"/>
                    <a:pt x="3277" y="3710"/>
                    <a:pt x="3245" y="3685"/>
                  </a:cubicBezTo>
                  <a:cubicBezTo>
                    <a:pt x="3220" y="3653"/>
                    <a:pt x="3271" y="3609"/>
                    <a:pt x="3271" y="3577"/>
                  </a:cubicBezTo>
                  <a:cubicBezTo>
                    <a:pt x="3271" y="3551"/>
                    <a:pt x="3163" y="3609"/>
                    <a:pt x="3118" y="3609"/>
                  </a:cubicBezTo>
                  <a:cubicBezTo>
                    <a:pt x="3074" y="3609"/>
                    <a:pt x="3118" y="3500"/>
                    <a:pt x="3188" y="3519"/>
                  </a:cubicBezTo>
                  <a:cubicBezTo>
                    <a:pt x="3258" y="3538"/>
                    <a:pt x="3335" y="3373"/>
                    <a:pt x="3354" y="3316"/>
                  </a:cubicBezTo>
                  <a:cubicBezTo>
                    <a:pt x="3373" y="3258"/>
                    <a:pt x="3468" y="3316"/>
                    <a:pt x="3519" y="3316"/>
                  </a:cubicBezTo>
                  <a:cubicBezTo>
                    <a:pt x="3570" y="3316"/>
                    <a:pt x="3634" y="3067"/>
                    <a:pt x="3634" y="3067"/>
                  </a:cubicBezTo>
                  <a:cubicBezTo>
                    <a:pt x="3761" y="3112"/>
                    <a:pt x="3755" y="2953"/>
                    <a:pt x="3806" y="3004"/>
                  </a:cubicBezTo>
                  <a:cubicBezTo>
                    <a:pt x="3856" y="3055"/>
                    <a:pt x="3895" y="3036"/>
                    <a:pt x="3895" y="3036"/>
                  </a:cubicBezTo>
                  <a:cubicBezTo>
                    <a:pt x="3907" y="3016"/>
                    <a:pt x="3831" y="2972"/>
                    <a:pt x="3844" y="2921"/>
                  </a:cubicBezTo>
                  <a:cubicBezTo>
                    <a:pt x="3856" y="2845"/>
                    <a:pt x="3958" y="2749"/>
                    <a:pt x="3990" y="2730"/>
                  </a:cubicBezTo>
                  <a:cubicBezTo>
                    <a:pt x="4048" y="2698"/>
                    <a:pt x="4028" y="2762"/>
                    <a:pt x="4066" y="2787"/>
                  </a:cubicBezTo>
                  <a:cubicBezTo>
                    <a:pt x="4105" y="2807"/>
                    <a:pt x="4111" y="2679"/>
                    <a:pt x="4111" y="2736"/>
                  </a:cubicBezTo>
                  <a:cubicBezTo>
                    <a:pt x="4111" y="2794"/>
                    <a:pt x="4149" y="2775"/>
                    <a:pt x="4149" y="2775"/>
                  </a:cubicBezTo>
                  <a:cubicBezTo>
                    <a:pt x="4168" y="2692"/>
                    <a:pt x="4353" y="2603"/>
                    <a:pt x="4353" y="2603"/>
                  </a:cubicBezTo>
                  <a:cubicBezTo>
                    <a:pt x="4264" y="2514"/>
                    <a:pt x="4735" y="2094"/>
                    <a:pt x="4442" y="1916"/>
                  </a:cubicBezTo>
                  <a:cubicBezTo>
                    <a:pt x="4308" y="1839"/>
                    <a:pt x="4117" y="2011"/>
                    <a:pt x="3977" y="1979"/>
                  </a:cubicBezTo>
                  <a:cubicBezTo>
                    <a:pt x="3837" y="1954"/>
                    <a:pt x="3710" y="1827"/>
                    <a:pt x="3519" y="1763"/>
                  </a:cubicBezTo>
                  <a:cubicBezTo>
                    <a:pt x="3328" y="1699"/>
                    <a:pt x="3290" y="1336"/>
                    <a:pt x="3290" y="1273"/>
                  </a:cubicBezTo>
                  <a:cubicBezTo>
                    <a:pt x="3290" y="1203"/>
                    <a:pt x="3526" y="827"/>
                    <a:pt x="3526" y="827"/>
                  </a:cubicBezTo>
                  <a:cubicBezTo>
                    <a:pt x="3583" y="598"/>
                    <a:pt x="3169" y="617"/>
                    <a:pt x="3067" y="426"/>
                  </a:cubicBezTo>
                  <a:cubicBezTo>
                    <a:pt x="2991" y="394"/>
                    <a:pt x="2953" y="229"/>
                    <a:pt x="2940" y="121"/>
                  </a:cubicBezTo>
                  <a:cubicBezTo>
                    <a:pt x="2768" y="134"/>
                    <a:pt x="2679" y="0"/>
                    <a:pt x="2609" y="70"/>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74" name="Freeform 499"/>
            <p:cNvSpPr>
              <a:spLocks noChangeArrowheads="1"/>
            </p:cNvSpPr>
            <p:nvPr/>
          </p:nvSpPr>
          <p:spPr bwMode="auto">
            <a:xfrm>
              <a:off x="15525704" y="7321962"/>
              <a:ext cx="1811579" cy="2264622"/>
            </a:xfrm>
            <a:custGeom>
              <a:avLst/>
              <a:gdLst>
                <a:gd name="T0" fmla="*/ 3258 w 3526"/>
                <a:gd name="T1" fmla="*/ 3532 h 4411"/>
                <a:gd name="T2" fmla="*/ 3258 w 3526"/>
                <a:gd name="T3" fmla="*/ 3532 h 4411"/>
                <a:gd name="T4" fmla="*/ 3525 w 3526"/>
                <a:gd name="T5" fmla="*/ 3181 h 4411"/>
                <a:gd name="T6" fmla="*/ 3321 w 3526"/>
                <a:gd name="T7" fmla="*/ 3092 h 4411"/>
                <a:gd name="T8" fmla="*/ 3111 w 3526"/>
                <a:gd name="T9" fmla="*/ 2882 h 4411"/>
                <a:gd name="T10" fmla="*/ 2685 w 3526"/>
                <a:gd name="T11" fmla="*/ 2825 h 4411"/>
                <a:gd name="T12" fmla="*/ 2589 w 3526"/>
                <a:gd name="T13" fmla="*/ 2386 h 4411"/>
                <a:gd name="T14" fmla="*/ 2392 w 3526"/>
                <a:gd name="T15" fmla="*/ 1711 h 4411"/>
                <a:gd name="T16" fmla="*/ 2398 w 3526"/>
                <a:gd name="T17" fmla="*/ 1234 h 4411"/>
                <a:gd name="T18" fmla="*/ 2634 w 3526"/>
                <a:gd name="T19" fmla="*/ 1030 h 4411"/>
                <a:gd name="T20" fmla="*/ 2583 w 3526"/>
                <a:gd name="T21" fmla="*/ 630 h 4411"/>
                <a:gd name="T22" fmla="*/ 2048 w 3526"/>
                <a:gd name="T23" fmla="*/ 179 h 4411"/>
                <a:gd name="T24" fmla="*/ 1348 w 3526"/>
                <a:gd name="T25" fmla="*/ 115 h 4411"/>
                <a:gd name="T26" fmla="*/ 706 w 3526"/>
                <a:gd name="T27" fmla="*/ 382 h 4411"/>
                <a:gd name="T28" fmla="*/ 235 w 3526"/>
                <a:gd name="T29" fmla="*/ 834 h 4411"/>
                <a:gd name="T30" fmla="*/ 591 w 3526"/>
                <a:gd name="T31" fmla="*/ 1126 h 4411"/>
                <a:gd name="T32" fmla="*/ 661 w 3526"/>
                <a:gd name="T33" fmla="*/ 1686 h 4411"/>
                <a:gd name="T34" fmla="*/ 591 w 3526"/>
                <a:gd name="T35" fmla="*/ 2214 h 4411"/>
                <a:gd name="T36" fmla="*/ 591 w 3526"/>
                <a:gd name="T37" fmla="*/ 2749 h 4411"/>
                <a:gd name="T38" fmla="*/ 140 w 3526"/>
                <a:gd name="T39" fmla="*/ 3162 h 4411"/>
                <a:gd name="T40" fmla="*/ 0 w 3526"/>
                <a:gd name="T41" fmla="*/ 3691 h 4411"/>
                <a:gd name="T42" fmla="*/ 38 w 3526"/>
                <a:gd name="T43" fmla="*/ 3862 h 4411"/>
                <a:gd name="T44" fmla="*/ 102 w 3526"/>
                <a:gd name="T45" fmla="*/ 4263 h 4411"/>
                <a:gd name="T46" fmla="*/ 337 w 3526"/>
                <a:gd name="T47" fmla="*/ 4372 h 4411"/>
                <a:gd name="T48" fmla="*/ 578 w 3526"/>
                <a:gd name="T49" fmla="*/ 4181 h 4411"/>
                <a:gd name="T50" fmla="*/ 973 w 3526"/>
                <a:gd name="T51" fmla="*/ 3735 h 4411"/>
                <a:gd name="T52" fmla="*/ 1017 w 3526"/>
                <a:gd name="T53" fmla="*/ 3913 h 4411"/>
                <a:gd name="T54" fmla="*/ 1304 w 3526"/>
                <a:gd name="T55" fmla="*/ 4244 h 4411"/>
                <a:gd name="T56" fmla="*/ 1539 w 3526"/>
                <a:gd name="T57" fmla="*/ 3875 h 4411"/>
                <a:gd name="T58" fmla="*/ 1781 w 3526"/>
                <a:gd name="T59" fmla="*/ 3691 h 4411"/>
                <a:gd name="T60" fmla="*/ 2004 w 3526"/>
                <a:gd name="T61" fmla="*/ 3913 h 4411"/>
                <a:gd name="T62" fmla="*/ 2144 w 3526"/>
                <a:gd name="T63" fmla="*/ 4041 h 4411"/>
                <a:gd name="T64" fmla="*/ 2424 w 3526"/>
                <a:gd name="T65" fmla="*/ 4009 h 4411"/>
                <a:gd name="T66" fmla="*/ 2558 w 3526"/>
                <a:gd name="T67" fmla="*/ 4225 h 4411"/>
                <a:gd name="T68" fmla="*/ 2717 w 3526"/>
                <a:gd name="T69" fmla="*/ 4066 h 4411"/>
                <a:gd name="T70" fmla="*/ 3258 w 3526"/>
                <a:gd name="T71" fmla="*/ 3532 h 4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26" h="4411">
                  <a:moveTo>
                    <a:pt x="3258" y="3532"/>
                  </a:moveTo>
                  <a:lnTo>
                    <a:pt x="3258" y="3532"/>
                  </a:lnTo>
                  <a:cubicBezTo>
                    <a:pt x="3258" y="3302"/>
                    <a:pt x="3474" y="3372"/>
                    <a:pt x="3525" y="3181"/>
                  </a:cubicBezTo>
                  <a:cubicBezTo>
                    <a:pt x="3525" y="3181"/>
                    <a:pt x="3461" y="3137"/>
                    <a:pt x="3321" y="3092"/>
                  </a:cubicBezTo>
                  <a:cubicBezTo>
                    <a:pt x="3321" y="3092"/>
                    <a:pt x="3289" y="2882"/>
                    <a:pt x="3111" y="2882"/>
                  </a:cubicBezTo>
                  <a:cubicBezTo>
                    <a:pt x="2939" y="2882"/>
                    <a:pt x="2723" y="2965"/>
                    <a:pt x="2685" y="2825"/>
                  </a:cubicBezTo>
                  <a:cubicBezTo>
                    <a:pt x="2647" y="2685"/>
                    <a:pt x="2869" y="2494"/>
                    <a:pt x="2589" y="2386"/>
                  </a:cubicBezTo>
                  <a:cubicBezTo>
                    <a:pt x="2309" y="2278"/>
                    <a:pt x="2284" y="1813"/>
                    <a:pt x="2392" y="1711"/>
                  </a:cubicBezTo>
                  <a:cubicBezTo>
                    <a:pt x="2494" y="1603"/>
                    <a:pt x="2481" y="1317"/>
                    <a:pt x="2398" y="1234"/>
                  </a:cubicBezTo>
                  <a:cubicBezTo>
                    <a:pt x="2309" y="1145"/>
                    <a:pt x="2570" y="1088"/>
                    <a:pt x="2634" y="1030"/>
                  </a:cubicBezTo>
                  <a:cubicBezTo>
                    <a:pt x="2691" y="967"/>
                    <a:pt x="2812" y="630"/>
                    <a:pt x="2583" y="630"/>
                  </a:cubicBezTo>
                  <a:cubicBezTo>
                    <a:pt x="2354" y="630"/>
                    <a:pt x="2297" y="179"/>
                    <a:pt x="2048" y="179"/>
                  </a:cubicBezTo>
                  <a:cubicBezTo>
                    <a:pt x="1800" y="179"/>
                    <a:pt x="1463" y="229"/>
                    <a:pt x="1348" y="115"/>
                  </a:cubicBezTo>
                  <a:cubicBezTo>
                    <a:pt x="1234" y="0"/>
                    <a:pt x="565" y="115"/>
                    <a:pt x="706" y="382"/>
                  </a:cubicBezTo>
                  <a:cubicBezTo>
                    <a:pt x="839" y="624"/>
                    <a:pt x="363" y="528"/>
                    <a:pt x="235" y="834"/>
                  </a:cubicBezTo>
                  <a:cubicBezTo>
                    <a:pt x="356" y="928"/>
                    <a:pt x="432" y="1126"/>
                    <a:pt x="591" y="1126"/>
                  </a:cubicBezTo>
                  <a:cubicBezTo>
                    <a:pt x="591" y="1126"/>
                    <a:pt x="737" y="1527"/>
                    <a:pt x="661" y="1686"/>
                  </a:cubicBezTo>
                  <a:cubicBezTo>
                    <a:pt x="591" y="1845"/>
                    <a:pt x="591" y="2106"/>
                    <a:pt x="591" y="2214"/>
                  </a:cubicBezTo>
                  <a:cubicBezTo>
                    <a:pt x="591" y="2322"/>
                    <a:pt x="667" y="2666"/>
                    <a:pt x="591" y="2749"/>
                  </a:cubicBezTo>
                  <a:cubicBezTo>
                    <a:pt x="515" y="2825"/>
                    <a:pt x="140" y="3086"/>
                    <a:pt x="140" y="3162"/>
                  </a:cubicBezTo>
                  <a:cubicBezTo>
                    <a:pt x="140" y="3232"/>
                    <a:pt x="153" y="3621"/>
                    <a:pt x="0" y="3691"/>
                  </a:cubicBezTo>
                  <a:cubicBezTo>
                    <a:pt x="0" y="3754"/>
                    <a:pt x="6" y="3831"/>
                    <a:pt x="38" y="3862"/>
                  </a:cubicBezTo>
                  <a:cubicBezTo>
                    <a:pt x="96" y="3920"/>
                    <a:pt x="153" y="4161"/>
                    <a:pt x="102" y="4263"/>
                  </a:cubicBezTo>
                  <a:cubicBezTo>
                    <a:pt x="51" y="4372"/>
                    <a:pt x="185" y="4410"/>
                    <a:pt x="337" y="4372"/>
                  </a:cubicBezTo>
                  <a:cubicBezTo>
                    <a:pt x="489" y="4327"/>
                    <a:pt x="540" y="4340"/>
                    <a:pt x="578" y="4181"/>
                  </a:cubicBezTo>
                  <a:cubicBezTo>
                    <a:pt x="616" y="4028"/>
                    <a:pt x="890" y="3735"/>
                    <a:pt x="973" y="3735"/>
                  </a:cubicBezTo>
                  <a:cubicBezTo>
                    <a:pt x="1062" y="3735"/>
                    <a:pt x="928" y="3875"/>
                    <a:pt x="1017" y="3913"/>
                  </a:cubicBezTo>
                  <a:cubicBezTo>
                    <a:pt x="1087" y="3945"/>
                    <a:pt x="1221" y="4136"/>
                    <a:pt x="1304" y="4244"/>
                  </a:cubicBezTo>
                  <a:cubicBezTo>
                    <a:pt x="1367" y="4098"/>
                    <a:pt x="1476" y="3875"/>
                    <a:pt x="1539" y="3875"/>
                  </a:cubicBezTo>
                  <a:cubicBezTo>
                    <a:pt x="1635" y="3875"/>
                    <a:pt x="1781" y="3799"/>
                    <a:pt x="1781" y="3691"/>
                  </a:cubicBezTo>
                  <a:cubicBezTo>
                    <a:pt x="1781" y="3582"/>
                    <a:pt x="2004" y="3831"/>
                    <a:pt x="2004" y="3913"/>
                  </a:cubicBezTo>
                  <a:cubicBezTo>
                    <a:pt x="2004" y="3996"/>
                    <a:pt x="2074" y="4111"/>
                    <a:pt x="2144" y="4041"/>
                  </a:cubicBezTo>
                  <a:cubicBezTo>
                    <a:pt x="2214" y="3971"/>
                    <a:pt x="2335" y="3971"/>
                    <a:pt x="2424" y="4009"/>
                  </a:cubicBezTo>
                  <a:cubicBezTo>
                    <a:pt x="2468" y="4028"/>
                    <a:pt x="2513" y="4123"/>
                    <a:pt x="2558" y="4225"/>
                  </a:cubicBezTo>
                  <a:cubicBezTo>
                    <a:pt x="2596" y="4187"/>
                    <a:pt x="2647" y="4130"/>
                    <a:pt x="2717" y="4066"/>
                  </a:cubicBezTo>
                  <a:cubicBezTo>
                    <a:pt x="2850" y="3932"/>
                    <a:pt x="3258" y="3761"/>
                    <a:pt x="3258" y="3532"/>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75" name="Freeform 500"/>
            <p:cNvSpPr>
              <a:spLocks noChangeArrowheads="1"/>
            </p:cNvSpPr>
            <p:nvPr/>
          </p:nvSpPr>
          <p:spPr bwMode="auto">
            <a:xfrm>
              <a:off x="16698701" y="7518984"/>
              <a:ext cx="2481864" cy="2491084"/>
            </a:xfrm>
            <a:custGeom>
              <a:avLst/>
              <a:gdLst>
                <a:gd name="T0" fmla="*/ 2928 w 4832"/>
                <a:gd name="T1" fmla="*/ 642 h 4850"/>
                <a:gd name="T2" fmla="*/ 2928 w 4832"/>
                <a:gd name="T3" fmla="*/ 642 h 4850"/>
                <a:gd name="T4" fmla="*/ 2794 w 4832"/>
                <a:gd name="T5" fmla="*/ 477 h 4850"/>
                <a:gd name="T6" fmla="*/ 2527 w 4832"/>
                <a:gd name="T7" fmla="*/ 629 h 4850"/>
                <a:gd name="T8" fmla="*/ 2151 w 4832"/>
                <a:gd name="T9" fmla="*/ 299 h 4850"/>
                <a:gd name="T10" fmla="*/ 1845 w 4832"/>
                <a:gd name="T11" fmla="*/ 299 h 4850"/>
                <a:gd name="T12" fmla="*/ 1355 w 4832"/>
                <a:gd name="T13" fmla="*/ 667 h 4850"/>
                <a:gd name="T14" fmla="*/ 942 w 4832"/>
                <a:gd name="T15" fmla="*/ 820 h 4850"/>
                <a:gd name="T16" fmla="*/ 95 w 4832"/>
                <a:gd name="T17" fmla="*/ 807 h 4850"/>
                <a:gd name="T18" fmla="*/ 114 w 4832"/>
                <a:gd name="T19" fmla="*/ 852 h 4850"/>
                <a:gd name="T20" fmla="*/ 108 w 4832"/>
                <a:gd name="T21" fmla="*/ 1329 h 4850"/>
                <a:gd name="T22" fmla="*/ 305 w 4832"/>
                <a:gd name="T23" fmla="*/ 2004 h 4850"/>
                <a:gd name="T24" fmla="*/ 401 w 4832"/>
                <a:gd name="T25" fmla="*/ 2443 h 4850"/>
                <a:gd name="T26" fmla="*/ 827 w 4832"/>
                <a:gd name="T27" fmla="*/ 2500 h 4850"/>
                <a:gd name="T28" fmla="*/ 1037 w 4832"/>
                <a:gd name="T29" fmla="*/ 2710 h 4850"/>
                <a:gd name="T30" fmla="*/ 1241 w 4832"/>
                <a:gd name="T31" fmla="*/ 2799 h 4850"/>
                <a:gd name="T32" fmla="*/ 974 w 4832"/>
                <a:gd name="T33" fmla="*/ 3150 h 4850"/>
                <a:gd name="T34" fmla="*/ 433 w 4832"/>
                <a:gd name="T35" fmla="*/ 3684 h 4850"/>
                <a:gd name="T36" fmla="*/ 274 w 4832"/>
                <a:gd name="T37" fmla="*/ 3843 h 4850"/>
                <a:gd name="T38" fmla="*/ 363 w 4832"/>
                <a:gd name="T39" fmla="*/ 4085 h 4850"/>
                <a:gd name="T40" fmla="*/ 630 w 4832"/>
                <a:gd name="T41" fmla="*/ 4480 h 4850"/>
                <a:gd name="T42" fmla="*/ 897 w 4832"/>
                <a:gd name="T43" fmla="*/ 4664 h 4850"/>
                <a:gd name="T44" fmla="*/ 1254 w 4832"/>
                <a:gd name="T45" fmla="*/ 4639 h 4850"/>
                <a:gd name="T46" fmla="*/ 1400 w 4832"/>
                <a:gd name="T47" fmla="*/ 4721 h 4850"/>
                <a:gd name="T48" fmla="*/ 1578 w 4832"/>
                <a:gd name="T49" fmla="*/ 4607 h 4850"/>
                <a:gd name="T50" fmla="*/ 1916 w 4832"/>
                <a:gd name="T51" fmla="*/ 4607 h 4850"/>
                <a:gd name="T52" fmla="*/ 1890 w 4832"/>
                <a:gd name="T53" fmla="*/ 4410 h 4850"/>
                <a:gd name="T54" fmla="*/ 2017 w 4832"/>
                <a:gd name="T55" fmla="*/ 4505 h 4850"/>
                <a:gd name="T56" fmla="*/ 2158 w 4832"/>
                <a:gd name="T57" fmla="*/ 4652 h 4850"/>
                <a:gd name="T58" fmla="*/ 2469 w 4832"/>
                <a:gd name="T59" fmla="*/ 4779 h 4850"/>
                <a:gd name="T60" fmla="*/ 2966 w 4832"/>
                <a:gd name="T61" fmla="*/ 4779 h 4850"/>
                <a:gd name="T62" fmla="*/ 2794 w 4832"/>
                <a:gd name="T63" fmla="*/ 4460 h 4850"/>
                <a:gd name="T64" fmla="*/ 2603 w 4832"/>
                <a:gd name="T65" fmla="*/ 4340 h 4850"/>
                <a:gd name="T66" fmla="*/ 2857 w 4832"/>
                <a:gd name="T67" fmla="*/ 4123 h 4850"/>
                <a:gd name="T68" fmla="*/ 2947 w 4832"/>
                <a:gd name="T69" fmla="*/ 3881 h 4850"/>
                <a:gd name="T70" fmla="*/ 3208 w 4832"/>
                <a:gd name="T71" fmla="*/ 3614 h 4850"/>
                <a:gd name="T72" fmla="*/ 3558 w 4832"/>
                <a:gd name="T73" fmla="*/ 3417 h 4850"/>
                <a:gd name="T74" fmla="*/ 3831 w 4832"/>
                <a:gd name="T75" fmla="*/ 3245 h 4850"/>
                <a:gd name="T76" fmla="*/ 3723 w 4832"/>
                <a:gd name="T77" fmla="*/ 2895 h 4850"/>
                <a:gd name="T78" fmla="*/ 4054 w 4832"/>
                <a:gd name="T79" fmla="*/ 2946 h 4850"/>
                <a:gd name="T80" fmla="*/ 4048 w 4832"/>
                <a:gd name="T81" fmla="*/ 2882 h 4850"/>
                <a:gd name="T82" fmla="*/ 4385 w 4832"/>
                <a:gd name="T83" fmla="*/ 2799 h 4850"/>
                <a:gd name="T84" fmla="*/ 4468 w 4832"/>
                <a:gd name="T85" fmla="*/ 2723 h 4850"/>
                <a:gd name="T86" fmla="*/ 4665 w 4832"/>
                <a:gd name="T87" fmla="*/ 2176 h 4850"/>
                <a:gd name="T88" fmla="*/ 4449 w 4832"/>
                <a:gd name="T89" fmla="*/ 1864 h 4850"/>
                <a:gd name="T90" fmla="*/ 4277 w 4832"/>
                <a:gd name="T91" fmla="*/ 1597 h 4850"/>
                <a:gd name="T92" fmla="*/ 4569 w 4832"/>
                <a:gd name="T93" fmla="*/ 1259 h 4850"/>
                <a:gd name="T94" fmla="*/ 4372 w 4832"/>
                <a:gd name="T95" fmla="*/ 896 h 4850"/>
                <a:gd name="T96" fmla="*/ 4181 w 4832"/>
                <a:gd name="T97" fmla="*/ 718 h 4850"/>
                <a:gd name="T98" fmla="*/ 4181 w 4832"/>
                <a:gd name="T99" fmla="*/ 407 h 4850"/>
                <a:gd name="T100" fmla="*/ 4181 w 4832"/>
                <a:gd name="T101" fmla="*/ 236 h 4850"/>
                <a:gd name="T102" fmla="*/ 4347 w 4832"/>
                <a:gd name="T103" fmla="*/ 89 h 4850"/>
                <a:gd name="T104" fmla="*/ 3895 w 4832"/>
                <a:gd name="T105" fmla="*/ 0 h 4850"/>
                <a:gd name="T106" fmla="*/ 3545 w 4832"/>
                <a:gd name="T107" fmla="*/ 153 h 4850"/>
                <a:gd name="T108" fmla="*/ 3430 w 4832"/>
                <a:gd name="T109" fmla="*/ 306 h 4850"/>
                <a:gd name="T110" fmla="*/ 3347 w 4832"/>
                <a:gd name="T111" fmla="*/ 648 h 4850"/>
                <a:gd name="T112" fmla="*/ 3437 w 4832"/>
                <a:gd name="T113" fmla="*/ 483 h 4850"/>
                <a:gd name="T114" fmla="*/ 3379 w 4832"/>
                <a:gd name="T115" fmla="*/ 801 h 4850"/>
                <a:gd name="T116" fmla="*/ 3093 w 4832"/>
                <a:gd name="T117" fmla="*/ 865 h 4850"/>
                <a:gd name="T118" fmla="*/ 3201 w 4832"/>
                <a:gd name="T119" fmla="*/ 464 h 4850"/>
                <a:gd name="T120" fmla="*/ 2928 w 4832"/>
                <a:gd name="T121" fmla="*/ 642 h 4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2" h="4850">
                  <a:moveTo>
                    <a:pt x="2928" y="642"/>
                  </a:moveTo>
                  <a:lnTo>
                    <a:pt x="2928" y="642"/>
                  </a:lnTo>
                  <a:cubicBezTo>
                    <a:pt x="2794" y="591"/>
                    <a:pt x="2908" y="477"/>
                    <a:pt x="2794" y="477"/>
                  </a:cubicBezTo>
                  <a:cubicBezTo>
                    <a:pt x="2679" y="477"/>
                    <a:pt x="2628" y="731"/>
                    <a:pt x="2527" y="629"/>
                  </a:cubicBezTo>
                  <a:cubicBezTo>
                    <a:pt x="2418" y="521"/>
                    <a:pt x="2278" y="299"/>
                    <a:pt x="2151" y="299"/>
                  </a:cubicBezTo>
                  <a:cubicBezTo>
                    <a:pt x="2024" y="299"/>
                    <a:pt x="1960" y="248"/>
                    <a:pt x="1845" y="299"/>
                  </a:cubicBezTo>
                  <a:cubicBezTo>
                    <a:pt x="1731" y="350"/>
                    <a:pt x="1496" y="667"/>
                    <a:pt x="1355" y="667"/>
                  </a:cubicBezTo>
                  <a:cubicBezTo>
                    <a:pt x="1216" y="667"/>
                    <a:pt x="1037" y="718"/>
                    <a:pt x="942" y="820"/>
                  </a:cubicBezTo>
                  <a:cubicBezTo>
                    <a:pt x="853" y="909"/>
                    <a:pt x="318" y="928"/>
                    <a:pt x="95" y="807"/>
                  </a:cubicBezTo>
                  <a:cubicBezTo>
                    <a:pt x="95" y="820"/>
                    <a:pt x="95" y="833"/>
                    <a:pt x="114" y="852"/>
                  </a:cubicBezTo>
                  <a:cubicBezTo>
                    <a:pt x="197" y="935"/>
                    <a:pt x="210" y="1221"/>
                    <a:pt x="108" y="1329"/>
                  </a:cubicBezTo>
                  <a:cubicBezTo>
                    <a:pt x="0" y="1431"/>
                    <a:pt x="25" y="1896"/>
                    <a:pt x="305" y="2004"/>
                  </a:cubicBezTo>
                  <a:cubicBezTo>
                    <a:pt x="585" y="2112"/>
                    <a:pt x="363" y="2303"/>
                    <a:pt x="401" y="2443"/>
                  </a:cubicBezTo>
                  <a:cubicBezTo>
                    <a:pt x="439" y="2583"/>
                    <a:pt x="655" y="2500"/>
                    <a:pt x="827" y="2500"/>
                  </a:cubicBezTo>
                  <a:cubicBezTo>
                    <a:pt x="1005" y="2500"/>
                    <a:pt x="1037" y="2710"/>
                    <a:pt x="1037" y="2710"/>
                  </a:cubicBezTo>
                  <a:cubicBezTo>
                    <a:pt x="1177" y="2755"/>
                    <a:pt x="1241" y="2799"/>
                    <a:pt x="1241" y="2799"/>
                  </a:cubicBezTo>
                  <a:cubicBezTo>
                    <a:pt x="1190" y="2990"/>
                    <a:pt x="974" y="2920"/>
                    <a:pt x="974" y="3150"/>
                  </a:cubicBezTo>
                  <a:cubicBezTo>
                    <a:pt x="974" y="3379"/>
                    <a:pt x="566" y="3550"/>
                    <a:pt x="433" y="3684"/>
                  </a:cubicBezTo>
                  <a:cubicBezTo>
                    <a:pt x="363" y="3748"/>
                    <a:pt x="312" y="3805"/>
                    <a:pt x="274" y="3843"/>
                  </a:cubicBezTo>
                  <a:cubicBezTo>
                    <a:pt x="312" y="3939"/>
                    <a:pt x="343" y="4041"/>
                    <a:pt x="363" y="4085"/>
                  </a:cubicBezTo>
                  <a:cubicBezTo>
                    <a:pt x="394" y="4168"/>
                    <a:pt x="547" y="4295"/>
                    <a:pt x="630" y="4480"/>
                  </a:cubicBezTo>
                  <a:cubicBezTo>
                    <a:pt x="713" y="4664"/>
                    <a:pt x="808" y="4664"/>
                    <a:pt x="897" y="4664"/>
                  </a:cubicBezTo>
                  <a:cubicBezTo>
                    <a:pt x="986" y="4664"/>
                    <a:pt x="1146" y="4639"/>
                    <a:pt x="1254" y="4639"/>
                  </a:cubicBezTo>
                  <a:cubicBezTo>
                    <a:pt x="1292" y="4639"/>
                    <a:pt x="1349" y="4670"/>
                    <a:pt x="1400" y="4721"/>
                  </a:cubicBezTo>
                  <a:cubicBezTo>
                    <a:pt x="1451" y="4670"/>
                    <a:pt x="1521" y="4607"/>
                    <a:pt x="1578" y="4607"/>
                  </a:cubicBezTo>
                  <a:cubicBezTo>
                    <a:pt x="1674" y="4607"/>
                    <a:pt x="1858" y="4664"/>
                    <a:pt x="1916" y="4607"/>
                  </a:cubicBezTo>
                  <a:cubicBezTo>
                    <a:pt x="1916" y="4607"/>
                    <a:pt x="1814" y="4486"/>
                    <a:pt x="1890" y="4410"/>
                  </a:cubicBezTo>
                  <a:cubicBezTo>
                    <a:pt x="1966" y="4333"/>
                    <a:pt x="2017" y="4429"/>
                    <a:pt x="2017" y="4505"/>
                  </a:cubicBezTo>
                  <a:cubicBezTo>
                    <a:pt x="2017" y="4581"/>
                    <a:pt x="2087" y="4652"/>
                    <a:pt x="2158" y="4652"/>
                  </a:cubicBezTo>
                  <a:cubicBezTo>
                    <a:pt x="2227" y="4652"/>
                    <a:pt x="2310" y="4779"/>
                    <a:pt x="2469" y="4779"/>
                  </a:cubicBezTo>
                  <a:cubicBezTo>
                    <a:pt x="2628" y="4779"/>
                    <a:pt x="2889" y="4849"/>
                    <a:pt x="2966" y="4779"/>
                  </a:cubicBezTo>
                  <a:cubicBezTo>
                    <a:pt x="3036" y="4702"/>
                    <a:pt x="2896" y="4492"/>
                    <a:pt x="2794" y="4460"/>
                  </a:cubicBezTo>
                  <a:cubicBezTo>
                    <a:pt x="2698" y="4435"/>
                    <a:pt x="2565" y="4441"/>
                    <a:pt x="2603" y="4340"/>
                  </a:cubicBezTo>
                  <a:cubicBezTo>
                    <a:pt x="2641" y="4238"/>
                    <a:pt x="2857" y="4187"/>
                    <a:pt x="2857" y="4123"/>
                  </a:cubicBezTo>
                  <a:cubicBezTo>
                    <a:pt x="2857" y="4059"/>
                    <a:pt x="2870" y="3951"/>
                    <a:pt x="2947" y="3881"/>
                  </a:cubicBezTo>
                  <a:cubicBezTo>
                    <a:pt x="3017" y="3805"/>
                    <a:pt x="3106" y="3646"/>
                    <a:pt x="3208" y="3614"/>
                  </a:cubicBezTo>
                  <a:cubicBezTo>
                    <a:pt x="3316" y="3589"/>
                    <a:pt x="3449" y="3417"/>
                    <a:pt x="3558" y="3417"/>
                  </a:cubicBezTo>
                  <a:cubicBezTo>
                    <a:pt x="3666" y="3417"/>
                    <a:pt x="3889" y="3372"/>
                    <a:pt x="3831" y="3245"/>
                  </a:cubicBezTo>
                  <a:cubicBezTo>
                    <a:pt x="3780" y="3124"/>
                    <a:pt x="3628" y="2984"/>
                    <a:pt x="3723" y="2895"/>
                  </a:cubicBezTo>
                  <a:cubicBezTo>
                    <a:pt x="3793" y="2825"/>
                    <a:pt x="3882" y="2959"/>
                    <a:pt x="4054" y="2946"/>
                  </a:cubicBezTo>
                  <a:cubicBezTo>
                    <a:pt x="4048" y="2920"/>
                    <a:pt x="4048" y="2895"/>
                    <a:pt x="4048" y="2882"/>
                  </a:cubicBezTo>
                  <a:cubicBezTo>
                    <a:pt x="4048" y="2793"/>
                    <a:pt x="4302" y="2825"/>
                    <a:pt x="4385" y="2799"/>
                  </a:cubicBezTo>
                  <a:cubicBezTo>
                    <a:pt x="4474" y="2780"/>
                    <a:pt x="4468" y="2723"/>
                    <a:pt x="4468" y="2723"/>
                  </a:cubicBezTo>
                  <a:cubicBezTo>
                    <a:pt x="4818" y="2640"/>
                    <a:pt x="4831" y="2259"/>
                    <a:pt x="4665" y="2176"/>
                  </a:cubicBezTo>
                  <a:cubicBezTo>
                    <a:pt x="4506" y="2099"/>
                    <a:pt x="4493" y="2004"/>
                    <a:pt x="4449" y="1864"/>
                  </a:cubicBezTo>
                  <a:cubicBezTo>
                    <a:pt x="4398" y="1730"/>
                    <a:pt x="4302" y="1724"/>
                    <a:pt x="4277" y="1597"/>
                  </a:cubicBezTo>
                  <a:cubicBezTo>
                    <a:pt x="4245" y="1476"/>
                    <a:pt x="4538" y="1406"/>
                    <a:pt x="4569" y="1259"/>
                  </a:cubicBezTo>
                  <a:cubicBezTo>
                    <a:pt x="4595" y="1113"/>
                    <a:pt x="4398" y="1017"/>
                    <a:pt x="4372" y="896"/>
                  </a:cubicBezTo>
                  <a:cubicBezTo>
                    <a:pt x="4347" y="776"/>
                    <a:pt x="4054" y="846"/>
                    <a:pt x="4181" y="718"/>
                  </a:cubicBezTo>
                  <a:cubicBezTo>
                    <a:pt x="4302" y="591"/>
                    <a:pt x="4264" y="495"/>
                    <a:pt x="4181" y="407"/>
                  </a:cubicBezTo>
                  <a:cubicBezTo>
                    <a:pt x="4092" y="325"/>
                    <a:pt x="4181" y="236"/>
                    <a:pt x="4181" y="236"/>
                  </a:cubicBezTo>
                  <a:cubicBezTo>
                    <a:pt x="4347" y="236"/>
                    <a:pt x="4385" y="134"/>
                    <a:pt x="4347" y="89"/>
                  </a:cubicBezTo>
                  <a:cubicBezTo>
                    <a:pt x="4302" y="51"/>
                    <a:pt x="4016" y="0"/>
                    <a:pt x="3895" y="0"/>
                  </a:cubicBezTo>
                  <a:cubicBezTo>
                    <a:pt x="3774" y="0"/>
                    <a:pt x="3634" y="140"/>
                    <a:pt x="3545" y="153"/>
                  </a:cubicBezTo>
                  <a:cubicBezTo>
                    <a:pt x="3449" y="166"/>
                    <a:pt x="3507" y="267"/>
                    <a:pt x="3430" y="306"/>
                  </a:cubicBezTo>
                  <a:cubicBezTo>
                    <a:pt x="3347" y="337"/>
                    <a:pt x="3271" y="648"/>
                    <a:pt x="3347" y="648"/>
                  </a:cubicBezTo>
                  <a:cubicBezTo>
                    <a:pt x="3424" y="648"/>
                    <a:pt x="3347" y="483"/>
                    <a:pt x="3437" y="483"/>
                  </a:cubicBezTo>
                  <a:cubicBezTo>
                    <a:pt x="3526" y="483"/>
                    <a:pt x="3443" y="801"/>
                    <a:pt x="3379" y="801"/>
                  </a:cubicBezTo>
                  <a:cubicBezTo>
                    <a:pt x="3322" y="801"/>
                    <a:pt x="3214" y="865"/>
                    <a:pt x="3093" y="865"/>
                  </a:cubicBezTo>
                  <a:cubicBezTo>
                    <a:pt x="2998" y="865"/>
                    <a:pt x="3163" y="674"/>
                    <a:pt x="3201" y="464"/>
                  </a:cubicBezTo>
                  <a:cubicBezTo>
                    <a:pt x="3131" y="546"/>
                    <a:pt x="3017" y="674"/>
                    <a:pt x="2928" y="642"/>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76" name="Freeform 501"/>
            <p:cNvSpPr>
              <a:spLocks noChangeArrowheads="1"/>
            </p:cNvSpPr>
            <p:nvPr/>
          </p:nvSpPr>
          <p:spPr bwMode="auto">
            <a:xfrm>
              <a:off x="17776592" y="5999422"/>
              <a:ext cx="1304337" cy="1895489"/>
            </a:xfrm>
            <a:custGeom>
              <a:avLst/>
              <a:gdLst>
                <a:gd name="T0" fmla="*/ 2126 w 2541"/>
                <a:gd name="T1" fmla="*/ 439 h 3691"/>
                <a:gd name="T2" fmla="*/ 2126 w 2541"/>
                <a:gd name="T3" fmla="*/ 439 h 3691"/>
                <a:gd name="T4" fmla="*/ 1591 w 2541"/>
                <a:gd name="T5" fmla="*/ 235 h 3691"/>
                <a:gd name="T6" fmla="*/ 1298 w 2541"/>
                <a:gd name="T7" fmla="*/ 235 h 3691"/>
                <a:gd name="T8" fmla="*/ 1114 w 2541"/>
                <a:gd name="T9" fmla="*/ 44 h 3691"/>
                <a:gd name="T10" fmla="*/ 859 w 2541"/>
                <a:gd name="T11" fmla="*/ 299 h 3691"/>
                <a:gd name="T12" fmla="*/ 649 w 2541"/>
                <a:gd name="T13" fmla="*/ 445 h 3691"/>
                <a:gd name="T14" fmla="*/ 598 w 2541"/>
                <a:gd name="T15" fmla="*/ 751 h 3691"/>
                <a:gd name="T16" fmla="*/ 236 w 2541"/>
                <a:gd name="T17" fmla="*/ 764 h 3691"/>
                <a:gd name="T18" fmla="*/ 261 w 2541"/>
                <a:gd name="T19" fmla="*/ 1094 h 3691"/>
                <a:gd name="T20" fmla="*/ 338 w 2541"/>
                <a:gd name="T21" fmla="*/ 1508 h 3691"/>
                <a:gd name="T22" fmla="*/ 229 w 2541"/>
                <a:gd name="T23" fmla="*/ 1801 h 3691"/>
                <a:gd name="T24" fmla="*/ 0 w 2541"/>
                <a:gd name="T25" fmla="*/ 2164 h 3691"/>
                <a:gd name="T26" fmla="*/ 325 w 2541"/>
                <a:gd name="T27" fmla="*/ 2444 h 3691"/>
                <a:gd name="T28" fmla="*/ 325 w 2541"/>
                <a:gd name="T29" fmla="*/ 2889 h 3691"/>
                <a:gd name="T30" fmla="*/ 210 w 2541"/>
                <a:gd name="T31" fmla="*/ 3347 h 3691"/>
                <a:gd name="T32" fmla="*/ 427 w 2541"/>
                <a:gd name="T33" fmla="*/ 3588 h 3691"/>
                <a:gd name="T34" fmla="*/ 694 w 2541"/>
                <a:gd name="T35" fmla="*/ 3436 h 3691"/>
                <a:gd name="T36" fmla="*/ 828 w 2541"/>
                <a:gd name="T37" fmla="*/ 3601 h 3691"/>
                <a:gd name="T38" fmla="*/ 1101 w 2541"/>
                <a:gd name="T39" fmla="*/ 3423 h 3691"/>
                <a:gd name="T40" fmla="*/ 1095 w 2541"/>
                <a:gd name="T41" fmla="*/ 3246 h 3691"/>
                <a:gd name="T42" fmla="*/ 1426 w 2541"/>
                <a:gd name="T43" fmla="*/ 2724 h 3691"/>
                <a:gd name="T44" fmla="*/ 1598 w 2541"/>
                <a:gd name="T45" fmla="*/ 2246 h 3691"/>
                <a:gd name="T46" fmla="*/ 2221 w 2541"/>
                <a:gd name="T47" fmla="*/ 1483 h 3691"/>
                <a:gd name="T48" fmla="*/ 2342 w 2541"/>
                <a:gd name="T49" fmla="*/ 1285 h 3691"/>
                <a:gd name="T50" fmla="*/ 2349 w 2541"/>
                <a:gd name="T51" fmla="*/ 1037 h 3691"/>
                <a:gd name="T52" fmla="*/ 2540 w 2541"/>
                <a:gd name="T53" fmla="*/ 1050 h 3691"/>
                <a:gd name="T54" fmla="*/ 2126 w 2541"/>
                <a:gd name="T55" fmla="*/ 439 h 3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41" h="3691">
                  <a:moveTo>
                    <a:pt x="2126" y="439"/>
                  </a:moveTo>
                  <a:lnTo>
                    <a:pt x="2126" y="439"/>
                  </a:lnTo>
                  <a:cubicBezTo>
                    <a:pt x="2018" y="337"/>
                    <a:pt x="1712" y="235"/>
                    <a:pt x="1591" y="235"/>
                  </a:cubicBezTo>
                  <a:cubicBezTo>
                    <a:pt x="1470" y="235"/>
                    <a:pt x="1419" y="203"/>
                    <a:pt x="1298" y="235"/>
                  </a:cubicBezTo>
                  <a:cubicBezTo>
                    <a:pt x="1184" y="261"/>
                    <a:pt x="1158" y="95"/>
                    <a:pt x="1114" y="44"/>
                  </a:cubicBezTo>
                  <a:cubicBezTo>
                    <a:pt x="1063" y="0"/>
                    <a:pt x="917" y="242"/>
                    <a:pt x="859" y="299"/>
                  </a:cubicBezTo>
                  <a:cubicBezTo>
                    <a:pt x="802" y="356"/>
                    <a:pt x="713" y="331"/>
                    <a:pt x="649" y="445"/>
                  </a:cubicBezTo>
                  <a:cubicBezTo>
                    <a:pt x="586" y="560"/>
                    <a:pt x="649" y="623"/>
                    <a:pt x="598" y="751"/>
                  </a:cubicBezTo>
                  <a:cubicBezTo>
                    <a:pt x="548" y="872"/>
                    <a:pt x="287" y="706"/>
                    <a:pt x="236" y="764"/>
                  </a:cubicBezTo>
                  <a:cubicBezTo>
                    <a:pt x="185" y="814"/>
                    <a:pt x="312" y="974"/>
                    <a:pt x="261" y="1094"/>
                  </a:cubicBezTo>
                  <a:cubicBezTo>
                    <a:pt x="210" y="1215"/>
                    <a:pt x="338" y="1508"/>
                    <a:pt x="338" y="1508"/>
                  </a:cubicBezTo>
                  <a:cubicBezTo>
                    <a:pt x="376" y="1546"/>
                    <a:pt x="325" y="1667"/>
                    <a:pt x="229" y="1801"/>
                  </a:cubicBezTo>
                  <a:cubicBezTo>
                    <a:pt x="134" y="1935"/>
                    <a:pt x="0" y="2074"/>
                    <a:pt x="0" y="2164"/>
                  </a:cubicBezTo>
                  <a:cubicBezTo>
                    <a:pt x="0" y="2342"/>
                    <a:pt x="471" y="2291"/>
                    <a:pt x="325" y="2444"/>
                  </a:cubicBezTo>
                  <a:cubicBezTo>
                    <a:pt x="172" y="2590"/>
                    <a:pt x="325" y="2762"/>
                    <a:pt x="325" y="2889"/>
                  </a:cubicBezTo>
                  <a:cubicBezTo>
                    <a:pt x="325" y="2965"/>
                    <a:pt x="261" y="3195"/>
                    <a:pt x="210" y="3347"/>
                  </a:cubicBezTo>
                  <a:cubicBezTo>
                    <a:pt x="287" y="3423"/>
                    <a:pt x="363" y="3525"/>
                    <a:pt x="427" y="3588"/>
                  </a:cubicBezTo>
                  <a:cubicBezTo>
                    <a:pt x="528" y="3690"/>
                    <a:pt x="579" y="3436"/>
                    <a:pt x="694" y="3436"/>
                  </a:cubicBezTo>
                  <a:cubicBezTo>
                    <a:pt x="808" y="3436"/>
                    <a:pt x="694" y="3550"/>
                    <a:pt x="828" y="3601"/>
                  </a:cubicBezTo>
                  <a:cubicBezTo>
                    <a:pt x="917" y="3633"/>
                    <a:pt x="1031" y="3505"/>
                    <a:pt x="1101" y="3423"/>
                  </a:cubicBezTo>
                  <a:cubicBezTo>
                    <a:pt x="1108" y="3366"/>
                    <a:pt x="1114" y="3303"/>
                    <a:pt x="1095" y="3246"/>
                  </a:cubicBezTo>
                  <a:cubicBezTo>
                    <a:pt x="1018" y="2978"/>
                    <a:pt x="1229" y="2857"/>
                    <a:pt x="1426" y="2724"/>
                  </a:cubicBezTo>
                  <a:cubicBezTo>
                    <a:pt x="1617" y="2590"/>
                    <a:pt x="1598" y="2246"/>
                    <a:pt x="1598" y="2246"/>
                  </a:cubicBezTo>
                  <a:cubicBezTo>
                    <a:pt x="1598" y="2246"/>
                    <a:pt x="2011" y="1769"/>
                    <a:pt x="2221" y="1483"/>
                  </a:cubicBezTo>
                  <a:cubicBezTo>
                    <a:pt x="2349" y="1400"/>
                    <a:pt x="2393" y="1298"/>
                    <a:pt x="2342" y="1285"/>
                  </a:cubicBezTo>
                  <a:cubicBezTo>
                    <a:pt x="2158" y="1241"/>
                    <a:pt x="2285" y="1094"/>
                    <a:pt x="2349" y="1037"/>
                  </a:cubicBezTo>
                  <a:cubicBezTo>
                    <a:pt x="2374" y="1005"/>
                    <a:pt x="2451" y="1024"/>
                    <a:pt x="2540" y="1050"/>
                  </a:cubicBezTo>
                  <a:cubicBezTo>
                    <a:pt x="2501" y="808"/>
                    <a:pt x="2215" y="534"/>
                    <a:pt x="2126" y="439"/>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77" name="Freeform 502"/>
            <p:cNvSpPr>
              <a:spLocks noChangeArrowheads="1"/>
            </p:cNvSpPr>
            <p:nvPr/>
          </p:nvSpPr>
          <p:spPr bwMode="auto">
            <a:xfrm>
              <a:off x="14078706" y="5152455"/>
              <a:ext cx="2210127" cy="2631491"/>
            </a:xfrm>
            <a:custGeom>
              <a:avLst/>
              <a:gdLst>
                <a:gd name="T0" fmla="*/ 4250 w 4302"/>
                <a:gd name="T1" fmla="*/ 3965 h 5124"/>
                <a:gd name="T2" fmla="*/ 4250 w 4302"/>
                <a:gd name="T3" fmla="*/ 3965 h 5124"/>
                <a:gd name="T4" fmla="*/ 4116 w 4302"/>
                <a:gd name="T5" fmla="*/ 3488 h 5124"/>
                <a:gd name="T6" fmla="*/ 3983 w 4302"/>
                <a:gd name="T7" fmla="*/ 3087 h 5124"/>
                <a:gd name="T8" fmla="*/ 4027 w 4302"/>
                <a:gd name="T9" fmla="*/ 2686 h 5124"/>
                <a:gd name="T10" fmla="*/ 3862 w 4302"/>
                <a:gd name="T11" fmla="*/ 2362 h 5124"/>
                <a:gd name="T12" fmla="*/ 4059 w 4302"/>
                <a:gd name="T13" fmla="*/ 2171 h 5124"/>
                <a:gd name="T14" fmla="*/ 4167 w 4302"/>
                <a:gd name="T15" fmla="*/ 1719 h 5124"/>
                <a:gd name="T16" fmla="*/ 3900 w 4302"/>
                <a:gd name="T17" fmla="*/ 1502 h 5124"/>
                <a:gd name="T18" fmla="*/ 3894 w 4302"/>
                <a:gd name="T19" fmla="*/ 1509 h 5124"/>
                <a:gd name="T20" fmla="*/ 3556 w 4302"/>
                <a:gd name="T21" fmla="*/ 1591 h 5124"/>
                <a:gd name="T22" fmla="*/ 3359 w 4302"/>
                <a:gd name="T23" fmla="*/ 1471 h 5124"/>
                <a:gd name="T24" fmla="*/ 2660 w 4302"/>
                <a:gd name="T25" fmla="*/ 1305 h 5124"/>
                <a:gd name="T26" fmla="*/ 2431 w 4302"/>
                <a:gd name="T27" fmla="*/ 923 h 5124"/>
                <a:gd name="T28" fmla="*/ 2176 w 4302"/>
                <a:gd name="T29" fmla="*/ 331 h 5124"/>
                <a:gd name="T30" fmla="*/ 1998 w 4302"/>
                <a:gd name="T31" fmla="*/ 7 h 5124"/>
                <a:gd name="T32" fmla="*/ 1998 w 4302"/>
                <a:gd name="T33" fmla="*/ 7 h 5124"/>
                <a:gd name="T34" fmla="*/ 1648 w 4302"/>
                <a:gd name="T35" fmla="*/ 300 h 5124"/>
                <a:gd name="T36" fmla="*/ 1107 w 4302"/>
                <a:gd name="T37" fmla="*/ 401 h 5124"/>
                <a:gd name="T38" fmla="*/ 1088 w 4302"/>
                <a:gd name="T39" fmla="*/ 389 h 5124"/>
                <a:gd name="T40" fmla="*/ 1292 w 4302"/>
                <a:gd name="T41" fmla="*/ 961 h 5124"/>
                <a:gd name="T42" fmla="*/ 1031 w 4302"/>
                <a:gd name="T43" fmla="*/ 1420 h 5124"/>
                <a:gd name="T44" fmla="*/ 1228 w 4302"/>
                <a:gd name="T45" fmla="*/ 1598 h 5124"/>
                <a:gd name="T46" fmla="*/ 1062 w 4302"/>
                <a:gd name="T47" fmla="*/ 1922 h 5124"/>
                <a:gd name="T48" fmla="*/ 852 w 4302"/>
                <a:gd name="T49" fmla="*/ 2241 h 5124"/>
                <a:gd name="T50" fmla="*/ 324 w 4302"/>
                <a:gd name="T51" fmla="*/ 2673 h 5124"/>
                <a:gd name="T52" fmla="*/ 0 w 4302"/>
                <a:gd name="T53" fmla="*/ 3532 h 5124"/>
                <a:gd name="T54" fmla="*/ 439 w 4302"/>
                <a:gd name="T55" fmla="*/ 3946 h 5124"/>
                <a:gd name="T56" fmla="*/ 827 w 4302"/>
                <a:gd name="T57" fmla="*/ 3883 h 5124"/>
                <a:gd name="T58" fmla="*/ 1292 w 4302"/>
                <a:gd name="T59" fmla="*/ 4691 h 5124"/>
                <a:gd name="T60" fmla="*/ 1635 w 4302"/>
                <a:gd name="T61" fmla="*/ 5041 h 5124"/>
                <a:gd name="T62" fmla="*/ 1928 w 4302"/>
                <a:gd name="T63" fmla="*/ 5123 h 5124"/>
                <a:gd name="T64" fmla="*/ 2189 w 4302"/>
                <a:gd name="T65" fmla="*/ 5060 h 5124"/>
                <a:gd name="T66" fmla="*/ 2991 w 4302"/>
                <a:gd name="T67" fmla="*/ 5022 h 5124"/>
                <a:gd name="T68" fmla="*/ 3054 w 4302"/>
                <a:gd name="T69" fmla="*/ 5060 h 5124"/>
                <a:gd name="T70" fmla="*/ 3525 w 4302"/>
                <a:gd name="T71" fmla="*/ 4608 h 5124"/>
                <a:gd name="T72" fmla="*/ 4167 w 4302"/>
                <a:gd name="T73" fmla="*/ 4341 h 5124"/>
                <a:gd name="T74" fmla="*/ 4167 w 4302"/>
                <a:gd name="T75" fmla="*/ 4341 h 5124"/>
                <a:gd name="T76" fmla="*/ 4250 w 4302"/>
                <a:gd name="T77" fmla="*/ 3965 h 5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02" h="5124">
                  <a:moveTo>
                    <a:pt x="4250" y="3965"/>
                  </a:moveTo>
                  <a:lnTo>
                    <a:pt x="4250" y="3965"/>
                  </a:lnTo>
                  <a:cubicBezTo>
                    <a:pt x="4180" y="3965"/>
                    <a:pt x="4116" y="3615"/>
                    <a:pt x="4116" y="3488"/>
                  </a:cubicBezTo>
                  <a:cubicBezTo>
                    <a:pt x="4116" y="3361"/>
                    <a:pt x="3983" y="3170"/>
                    <a:pt x="3983" y="3087"/>
                  </a:cubicBezTo>
                  <a:cubicBezTo>
                    <a:pt x="3983" y="3004"/>
                    <a:pt x="3983" y="2845"/>
                    <a:pt x="4027" y="2686"/>
                  </a:cubicBezTo>
                  <a:cubicBezTo>
                    <a:pt x="4072" y="2527"/>
                    <a:pt x="3862" y="2508"/>
                    <a:pt x="3862" y="2362"/>
                  </a:cubicBezTo>
                  <a:cubicBezTo>
                    <a:pt x="3862" y="2222"/>
                    <a:pt x="4091" y="2362"/>
                    <a:pt x="4059" y="2171"/>
                  </a:cubicBezTo>
                  <a:cubicBezTo>
                    <a:pt x="4040" y="2101"/>
                    <a:pt x="4193" y="1878"/>
                    <a:pt x="4167" y="1719"/>
                  </a:cubicBezTo>
                  <a:cubicBezTo>
                    <a:pt x="4148" y="1623"/>
                    <a:pt x="4008" y="1547"/>
                    <a:pt x="3900" y="1502"/>
                  </a:cubicBezTo>
                  <a:cubicBezTo>
                    <a:pt x="3894" y="1509"/>
                    <a:pt x="3894" y="1509"/>
                    <a:pt x="3894" y="1509"/>
                  </a:cubicBezTo>
                  <a:cubicBezTo>
                    <a:pt x="3894" y="1509"/>
                    <a:pt x="3811" y="1591"/>
                    <a:pt x="3556" y="1591"/>
                  </a:cubicBezTo>
                  <a:cubicBezTo>
                    <a:pt x="3308" y="1591"/>
                    <a:pt x="3359" y="1471"/>
                    <a:pt x="3359" y="1471"/>
                  </a:cubicBezTo>
                  <a:cubicBezTo>
                    <a:pt x="3067" y="1012"/>
                    <a:pt x="2730" y="1375"/>
                    <a:pt x="2660" y="1305"/>
                  </a:cubicBezTo>
                  <a:cubicBezTo>
                    <a:pt x="2596" y="1242"/>
                    <a:pt x="2552" y="1095"/>
                    <a:pt x="2431" y="923"/>
                  </a:cubicBezTo>
                  <a:cubicBezTo>
                    <a:pt x="2310" y="751"/>
                    <a:pt x="2176" y="471"/>
                    <a:pt x="2176" y="331"/>
                  </a:cubicBezTo>
                  <a:cubicBezTo>
                    <a:pt x="2176" y="191"/>
                    <a:pt x="1998" y="7"/>
                    <a:pt x="1998" y="7"/>
                  </a:cubicBezTo>
                  <a:lnTo>
                    <a:pt x="1998" y="7"/>
                  </a:lnTo>
                  <a:cubicBezTo>
                    <a:pt x="1953" y="0"/>
                    <a:pt x="1750" y="325"/>
                    <a:pt x="1648" y="300"/>
                  </a:cubicBezTo>
                  <a:cubicBezTo>
                    <a:pt x="1546" y="274"/>
                    <a:pt x="1164" y="401"/>
                    <a:pt x="1107" y="401"/>
                  </a:cubicBezTo>
                  <a:cubicBezTo>
                    <a:pt x="1101" y="401"/>
                    <a:pt x="1094" y="401"/>
                    <a:pt x="1088" y="389"/>
                  </a:cubicBezTo>
                  <a:cubicBezTo>
                    <a:pt x="1196" y="586"/>
                    <a:pt x="1457" y="853"/>
                    <a:pt x="1292" y="961"/>
                  </a:cubicBezTo>
                  <a:cubicBezTo>
                    <a:pt x="1075" y="1108"/>
                    <a:pt x="1031" y="1420"/>
                    <a:pt x="1031" y="1420"/>
                  </a:cubicBezTo>
                  <a:cubicBezTo>
                    <a:pt x="1228" y="1598"/>
                    <a:pt x="1228" y="1598"/>
                    <a:pt x="1228" y="1598"/>
                  </a:cubicBezTo>
                  <a:cubicBezTo>
                    <a:pt x="1228" y="1598"/>
                    <a:pt x="1062" y="1757"/>
                    <a:pt x="1062" y="1922"/>
                  </a:cubicBezTo>
                  <a:cubicBezTo>
                    <a:pt x="1062" y="2088"/>
                    <a:pt x="852" y="2241"/>
                    <a:pt x="852" y="2241"/>
                  </a:cubicBezTo>
                  <a:cubicBezTo>
                    <a:pt x="732" y="2648"/>
                    <a:pt x="477" y="2521"/>
                    <a:pt x="324" y="2673"/>
                  </a:cubicBezTo>
                  <a:cubicBezTo>
                    <a:pt x="178" y="2820"/>
                    <a:pt x="191" y="3322"/>
                    <a:pt x="0" y="3532"/>
                  </a:cubicBezTo>
                  <a:cubicBezTo>
                    <a:pt x="197" y="3603"/>
                    <a:pt x="299" y="3857"/>
                    <a:pt x="439" y="3946"/>
                  </a:cubicBezTo>
                  <a:cubicBezTo>
                    <a:pt x="604" y="4048"/>
                    <a:pt x="655" y="3883"/>
                    <a:pt x="827" y="3883"/>
                  </a:cubicBezTo>
                  <a:cubicBezTo>
                    <a:pt x="999" y="3883"/>
                    <a:pt x="1292" y="4691"/>
                    <a:pt x="1292" y="4691"/>
                  </a:cubicBezTo>
                  <a:cubicBezTo>
                    <a:pt x="1591" y="4742"/>
                    <a:pt x="1635" y="5041"/>
                    <a:pt x="1635" y="5041"/>
                  </a:cubicBezTo>
                  <a:cubicBezTo>
                    <a:pt x="1635" y="5041"/>
                    <a:pt x="1832" y="5123"/>
                    <a:pt x="1928" y="5123"/>
                  </a:cubicBezTo>
                  <a:cubicBezTo>
                    <a:pt x="2024" y="5123"/>
                    <a:pt x="1992" y="5097"/>
                    <a:pt x="2189" y="5060"/>
                  </a:cubicBezTo>
                  <a:cubicBezTo>
                    <a:pt x="2386" y="5022"/>
                    <a:pt x="2832" y="4945"/>
                    <a:pt x="2991" y="5022"/>
                  </a:cubicBezTo>
                  <a:cubicBezTo>
                    <a:pt x="3016" y="5028"/>
                    <a:pt x="3036" y="5041"/>
                    <a:pt x="3054" y="5060"/>
                  </a:cubicBezTo>
                  <a:cubicBezTo>
                    <a:pt x="3182" y="4754"/>
                    <a:pt x="3658" y="4850"/>
                    <a:pt x="3525" y="4608"/>
                  </a:cubicBezTo>
                  <a:cubicBezTo>
                    <a:pt x="3384" y="4341"/>
                    <a:pt x="4053" y="4226"/>
                    <a:pt x="4167" y="4341"/>
                  </a:cubicBezTo>
                  <a:lnTo>
                    <a:pt x="4167" y="4341"/>
                  </a:lnTo>
                  <a:cubicBezTo>
                    <a:pt x="4148" y="4169"/>
                    <a:pt x="4301" y="3965"/>
                    <a:pt x="4250" y="3965"/>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78" name="Freeform 503"/>
            <p:cNvSpPr>
              <a:spLocks noChangeArrowheads="1"/>
            </p:cNvSpPr>
            <p:nvPr/>
          </p:nvSpPr>
          <p:spPr bwMode="auto">
            <a:xfrm>
              <a:off x="16060119" y="5677848"/>
              <a:ext cx="1958772" cy="2316709"/>
            </a:xfrm>
            <a:custGeom>
              <a:avLst/>
              <a:gdLst>
                <a:gd name="T0" fmla="*/ 3227 w 3813"/>
                <a:gd name="T1" fmla="*/ 1413 h 4512"/>
                <a:gd name="T2" fmla="*/ 3227 w 3813"/>
                <a:gd name="T3" fmla="*/ 1413 h 4512"/>
                <a:gd name="T4" fmla="*/ 2985 w 3813"/>
                <a:gd name="T5" fmla="*/ 1356 h 4512"/>
                <a:gd name="T6" fmla="*/ 2883 w 3813"/>
                <a:gd name="T7" fmla="*/ 1254 h 4512"/>
                <a:gd name="T8" fmla="*/ 2495 w 3813"/>
                <a:gd name="T9" fmla="*/ 738 h 4512"/>
                <a:gd name="T10" fmla="*/ 2202 w 3813"/>
                <a:gd name="T11" fmla="*/ 878 h 4512"/>
                <a:gd name="T12" fmla="*/ 1915 w 3813"/>
                <a:gd name="T13" fmla="*/ 967 h 4512"/>
                <a:gd name="T14" fmla="*/ 1489 w 3813"/>
                <a:gd name="T15" fmla="*/ 929 h 4512"/>
                <a:gd name="T16" fmla="*/ 1031 w 3813"/>
                <a:gd name="T17" fmla="*/ 382 h 4512"/>
                <a:gd name="T18" fmla="*/ 636 w 3813"/>
                <a:gd name="T19" fmla="*/ 38 h 4512"/>
                <a:gd name="T20" fmla="*/ 229 w 3813"/>
                <a:gd name="T21" fmla="*/ 286 h 4512"/>
                <a:gd name="T22" fmla="*/ 38 w 3813"/>
                <a:gd name="T23" fmla="*/ 477 h 4512"/>
                <a:gd name="T24" fmla="*/ 305 w 3813"/>
                <a:gd name="T25" fmla="*/ 694 h 4512"/>
                <a:gd name="T26" fmla="*/ 197 w 3813"/>
                <a:gd name="T27" fmla="*/ 1146 h 4512"/>
                <a:gd name="T28" fmla="*/ 0 w 3813"/>
                <a:gd name="T29" fmla="*/ 1337 h 4512"/>
                <a:gd name="T30" fmla="*/ 165 w 3813"/>
                <a:gd name="T31" fmla="*/ 1661 h 4512"/>
                <a:gd name="T32" fmla="*/ 121 w 3813"/>
                <a:gd name="T33" fmla="*/ 2062 h 4512"/>
                <a:gd name="T34" fmla="*/ 254 w 3813"/>
                <a:gd name="T35" fmla="*/ 2463 h 4512"/>
                <a:gd name="T36" fmla="*/ 388 w 3813"/>
                <a:gd name="T37" fmla="*/ 2940 h 4512"/>
                <a:gd name="T38" fmla="*/ 305 w 3813"/>
                <a:gd name="T39" fmla="*/ 3316 h 4512"/>
                <a:gd name="T40" fmla="*/ 1005 w 3813"/>
                <a:gd name="T41" fmla="*/ 3380 h 4512"/>
                <a:gd name="T42" fmla="*/ 1540 w 3813"/>
                <a:gd name="T43" fmla="*/ 3831 h 4512"/>
                <a:gd name="T44" fmla="*/ 1591 w 3813"/>
                <a:gd name="T45" fmla="*/ 4231 h 4512"/>
                <a:gd name="T46" fmla="*/ 1336 w 3813"/>
                <a:gd name="T47" fmla="*/ 4390 h 4512"/>
                <a:gd name="T48" fmla="*/ 2183 w 3813"/>
                <a:gd name="T49" fmla="*/ 4403 h 4512"/>
                <a:gd name="T50" fmla="*/ 2596 w 3813"/>
                <a:gd name="T51" fmla="*/ 4250 h 4512"/>
                <a:gd name="T52" fmla="*/ 3086 w 3813"/>
                <a:gd name="T53" fmla="*/ 3882 h 4512"/>
                <a:gd name="T54" fmla="*/ 3392 w 3813"/>
                <a:gd name="T55" fmla="*/ 3882 h 4512"/>
                <a:gd name="T56" fmla="*/ 3551 w 3813"/>
                <a:gd name="T57" fmla="*/ 3971 h 4512"/>
                <a:gd name="T58" fmla="*/ 3666 w 3813"/>
                <a:gd name="T59" fmla="*/ 3513 h 4512"/>
                <a:gd name="T60" fmla="*/ 3666 w 3813"/>
                <a:gd name="T61" fmla="*/ 3068 h 4512"/>
                <a:gd name="T62" fmla="*/ 3341 w 3813"/>
                <a:gd name="T63" fmla="*/ 2788 h 4512"/>
                <a:gd name="T64" fmla="*/ 3570 w 3813"/>
                <a:gd name="T65" fmla="*/ 2425 h 4512"/>
                <a:gd name="T66" fmla="*/ 3679 w 3813"/>
                <a:gd name="T67" fmla="*/ 2132 h 4512"/>
                <a:gd name="T68" fmla="*/ 3602 w 3813"/>
                <a:gd name="T69" fmla="*/ 1718 h 4512"/>
                <a:gd name="T70" fmla="*/ 3570 w 3813"/>
                <a:gd name="T71" fmla="*/ 1477 h 4512"/>
                <a:gd name="T72" fmla="*/ 3227 w 3813"/>
                <a:gd name="T73" fmla="*/ 141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13" h="4512">
                  <a:moveTo>
                    <a:pt x="3227" y="1413"/>
                  </a:moveTo>
                  <a:lnTo>
                    <a:pt x="3227" y="1413"/>
                  </a:lnTo>
                  <a:cubicBezTo>
                    <a:pt x="3099" y="1375"/>
                    <a:pt x="3099" y="1311"/>
                    <a:pt x="2985" y="1356"/>
                  </a:cubicBezTo>
                  <a:cubicBezTo>
                    <a:pt x="2870" y="1400"/>
                    <a:pt x="2883" y="1254"/>
                    <a:pt x="2883" y="1254"/>
                  </a:cubicBezTo>
                  <a:cubicBezTo>
                    <a:pt x="3004" y="1101"/>
                    <a:pt x="2762" y="738"/>
                    <a:pt x="2495" y="738"/>
                  </a:cubicBezTo>
                  <a:cubicBezTo>
                    <a:pt x="2227" y="738"/>
                    <a:pt x="2297" y="878"/>
                    <a:pt x="2202" y="878"/>
                  </a:cubicBezTo>
                  <a:cubicBezTo>
                    <a:pt x="2106" y="878"/>
                    <a:pt x="1954" y="929"/>
                    <a:pt x="1915" y="967"/>
                  </a:cubicBezTo>
                  <a:cubicBezTo>
                    <a:pt x="1877" y="1006"/>
                    <a:pt x="1489" y="929"/>
                    <a:pt x="1489" y="929"/>
                  </a:cubicBezTo>
                  <a:cubicBezTo>
                    <a:pt x="1165" y="127"/>
                    <a:pt x="1031" y="764"/>
                    <a:pt x="1031" y="382"/>
                  </a:cubicBezTo>
                  <a:cubicBezTo>
                    <a:pt x="1031" y="0"/>
                    <a:pt x="636" y="38"/>
                    <a:pt x="636" y="38"/>
                  </a:cubicBezTo>
                  <a:cubicBezTo>
                    <a:pt x="636" y="38"/>
                    <a:pt x="324" y="248"/>
                    <a:pt x="229" y="286"/>
                  </a:cubicBezTo>
                  <a:cubicBezTo>
                    <a:pt x="140" y="325"/>
                    <a:pt x="51" y="452"/>
                    <a:pt x="38" y="477"/>
                  </a:cubicBezTo>
                  <a:cubicBezTo>
                    <a:pt x="146" y="522"/>
                    <a:pt x="286" y="598"/>
                    <a:pt x="305" y="694"/>
                  </a:cubicBezTo>
                  <a:cubicBezTo>
                    <a:pt x="331" y="853"/>
                    <a:pt x="178" y="1076"/>
                    <a:pt x="197" y="1146"/>
                  </a:cubicBezTo>
                  <a:cubicBezTo>
                    <a:pt x="229" y="1337"/>
                    <a:pt x="0" y="1197"/>
                    <a:pt x="0" y="1337"/>
                  </a:cubicBezTo>
                  <a:cubicBezTo>
                    <a:pt x="0" y="1483"/>
                    <a:pt x="210" y="1502"/>
                    <a:pt x="165" y="1661"/>
                  </a:cubicBezTo>
                  <a:cubicBezTo>
                    <a:pt x="121" y="1820"/>
                    <a:pt x="121" y="1979"/>
                    <a:pt x="121" y="2062"/>
                  </a:cubicBezTo>
                  <a:cubicBezTo>
                    <a:pt x="121" y="2145"/>
                    <a:pt x="254" y="2336"/>
                    <a:pt x="254" y="2463"/>
                  </a:cubicBezTo>
                  <a:cubicBezTo>
                    <a:pt x="254" y="2590"/>
                    <a:pt x="318" y="2940"/>
                    <a:pt x="388" y="2940"/>
                  </a:cubicBezTo>
                  <a:cubicBezTo>
                    <a:pt x="439" y="2940"/>
                    <a:pt x="286" y="3144"/>
                    <a:pt x="305" y="3316"/>
                  </a:cubicBezTo>
                  <a:cubicBezTo>
                    <a:pt x="426" y="3424"/>
                    <a:pt x="757" y="3380"/>
                    <a:pt x="1005" y="3380"/>
                  </a:cubicBezTo>
                  <a:cubicBezTo>
                    <a:pt x="1254" y="3380"/>
                    <a:pt x="1311" y="3831"/>
                    <a:pt x="1540" y="3831"/>
                  </a:cubicBezTo>
                  <a:cubicBezTo>
                    <a:pt x="1769" y="3831"/>
                    <a:pt x="1648" y="4168"/>
                    <a:pt x="1591" y="4231"/>
                  </a:cubicBezTo>
                  <a:cubicBezTo>
                    <a:pt x="1540" y="4282"/>
                    <a:pt x="1349" y="4327"/>
                    <a:pt x="1336" y="4390"/>
                  </a:cubicBezTo>
                  <a:cubicBezTo>
                    <a:pt x="1559" y="4511"/>
                    <a:pt x="2094" y="4492"/>
                    <a:pt x="2183" y="4403"/>
                  </a:cubicBezTo>
                  <a:cubicBezTo>
                    <a:pt x="2278" y="4301"/>
                    <a:pt x="2457" y="4250"/>
                    <a:pt x="2596" y="4250"/>
                  </a:cubicBezTo>
                  <a:cubicBezTo>
                    <a:pt x="2737" y="4250"/>
                    <a:pt x="2972" y="3933"/>
                    <a:pt x="3086" y="3882"/>
                  </a:cubicBezTo>
                  <a:cubicBezTo>
                    <a:pt x="3201" y="3831"/>
                    <a:pt x="3265" y="3882"/>
                    <a:pt x="3392" y="3882"/>
                  </a:cubicBezTo>
                  <a:cubicBezTo>
                    <a:pt x="3443" y="3882"/>
                    <a:pt x="3500" y="3920"/>
                    <a:pt x="3551" y="3971"/>
                  </a:cubicBezTo>
                  <a:cubicBezTo>
                    <a:pt x="3602" y="3819"/>
                    <a:pt x="3666" y="3589"/>
                    <a:pt x="3666" y="3513"/>
                  </a:cubicBezTo>
                  <a:cubicBezTo>
                    <a:pt x="3666" y="3386"/>
                    <a:pt x="3513" y="3214"/>
                    <a:pt x="3666" y="3068"/>
                  </a:cubicBezTo>
                  <a:cubicBezTo>
                    <a:pt x="3812" y="2915"/>
                    <a:pt x="3341" y="2966"/>
                    <a:pt x="3341" y="2788"/>
                  </a:cubicBezTo>
                  <a:cubicBezTo>
                    <a:pt x="3341" y="2698"/>
                    <a:pt x="3475" y="2559"/>
                    <a:pt x="3570" y="2425"/>
                  </a:cubicBezTo>
                  <a:cubicBezTo>
                    <a:pt x="3666" y="2291"/>
                    <a:pt x="3717" y="2170"/>
                    <a:pt x="3679" y="2132"/>
                  </a:cubicBezTo>
                  <a:cubicBezTo>
                    <a:pt x="3679" y="2132"/>
                    <a:pt x="3551" y="1839"/>
                    <a:pt x="3602" y="1718"/>
                  </a:cubicBezTo>
                  <a:cubicBezTo>
                    <a:pt x="3634" y="1636"/>
                    <a:pt x="3596" y="1547"/>
                    <a:pt x="3570" y="1477"/>
                  </a:cubicBezTo>
                  <a:cubicBezTo>
                    <a:pt x="3386" y="1540"/>
                    <a:pt x="3341" y="1451"/>
                    <a:pt x="3227" y="1413"/>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79" name="Freeform 504"/>
            <p:cNvSpPr>
              <a:spLocks noChangeArrowheads="1"/>
            </p:cNvSpPr>
            <p:nvPr/>
          </p:nvSpPr>
          <p:spPr bwMode="auto">
            <a:xfrm>
              <a:off x="17455035" y="4407395"/>
              <a:ext cx="1841018" cy="1813961"/>
            </a:xfrm>
            <a:custGeom>
              <a:avLst/>
              <a:gdLst>
                <a:gd name="T0" fmla="*/ 3577 w 3585"/>
                <a:gd name="T1" fmla="*/ 955 h 3534"/>
                <a:gd name="T2" fmla="*/ 3577 w 3585"/>
                <a:gd name="T3" fmla="*/ 955 h 3534"/>
                <a:gd name="T4" fmla="*/ 3265 w 3585"/>
                <a:gd name="T5" fmla="*/ 783 h 3534"/>
                <a:gd name="T6" fmla="*/ 2979 w 3585"/>
                <a:gd name="T7" fmla="*/ 885 h 3534"/>
                <a:gd name="T8" fmla="*/ 2712 w 3585"/>
                <a:gd name="T9" fmla="*/ 764 h 3534"/>
                <a:gd name="T10" fmla="*/ 2317 w 3585"/>
                <a:gd name="T11" fmla="*/ 586 h 3534"/>
                <a:gd name="T12" fmla="*/ 1706 w 3585"/>
                <a:gd name="T13" fmla="*/ 255 h 3534"/>
                <a:gd name="T14" fmla="*/ 1490 w 3585"/>
                <a:gd name="T15" fmla="*/ 300 h 3534"/>
                <a:gd name="T16" fmla="*/ 936 w 3585"/>
                <a:gd name="T17" fmla="*/ 166 h 3534"/>
                <a:gd name="T18" fmla="*/ 809 w 3585"/>
                <a:gd name="T19" fmla="*/ 166 h 3534"/>
                <a:gd name="T20" fmla="*/ 618 w 3585"/>
                <a:gd name="T21" fmla="*/ 7 h 3534"/>
                <a:gd name="T22" fmla="*/ 618 w 3585"/>
                <a:gd name="T23" fmla="*/ 7 h 3534"/>
                <a:gd name="T24" fmla="*/ 446 w 3585"/>
                <a:gd name="T25" fmla="*/ 96 h 3534"/>
                <a:gd name="T26" fmla="*/ 217 w 3585"/>
                <a:gd name="T27" fmla="*/ 140 h 3534"/>
                <a:gd name="T28" fmla="*/ 51 w 3585"/>
                <a:gd name="T29" fmla="*/ 681 h 3534"/>
                <a:gd name="T30" fmla="*/ 89 w 3585"/>
                <a:gd name="T31" fmla="*/ 802 h 3534"/>
                <a:gd name="T32" fmla="*/ 191 w 3585"/>
                <a:gd name="T33" fmla="*/ 1235 h 3534"/>
                <a:gd name="T34" fmla="*/ 153 w 3585"/>
                <a:gd name="T35" fmla="*/ 1636 h 3534"/>
                <a:gd name="T36" fmla="*/ 153 w 3585"/>
                <a:gd name="T37" fmla="*/ 1763 h 3534"/>
                <a:gd name="T38" fmla="*/ 351 w 3585"/>
                <a:gd name="T39" fmla="*/ 2031 h 3534"/>
                <a:gd name="T40" fmla="*/ 815 w 3585"/>
                <a:gd name="T41" fmla="*/ 2323 h 3534"/>
                <a:gd name="T42" fmla="*/ 815 w 3585"/>
                <a:gd name="T43" fmla="*/ 2482 h 3534"/>
                <a:gd name="T44" fmla="*/ 1051 w 3585"/>
                <a:gd name="T45" fmla="*/ 2622 h 3534"/>
                <a:gd name="T46" fmla="*/ 1197 w 3585"/>
                <a:gd name="T47" fmla="*/ 2928 h 3534"/>
                <a:gd name="T48" fmla="*/ 1502 w 3585"/>
                <a:gd name="T49" fmla="*/ 3380 h 3534"/>
                <a:gd name="T50" fmla="*/ 1738 w 3585"/>
                <a:gd name="T51" fmla="*/ 3144 h 3534"/>
                <a:gd name="T52" fmla="*/ 1922 w 3585"/>
                <a:gd name="T53" fmla="*/ 3335 h 3534"/>
                <a:gd name="T54" fmla="*/ 2215 w 3585"/>
                <a:gd name="T55" fmla="*/ 3335 h 3534"/>
                <a:gd name="T56" fmla="*/ 2737 w 3585"/>
                <a:gd name="T57" fmla="*/ 3533 h 3534"/>
                <a:gd name="T58" fmla="*/ 3144 w 3585"/>
                <a:gd name="T59" fmla="*/ 2444 h 3534"/>
                <a:gd name="T60" fmla="*/ 3043 w 3585"/>
                <a:gd name="T61" fmla="*/ 1980 h 3534"/>
                <a:gd name="T62" fmla="*/ 3227 w 3585"/>
                <a:gd name="T63" fmla="*/ 1693 h 3534"/>
                <a:gd name="T64" fmla="*/ 2979 w 3585"/>
                <a:gd name="T65" fmla="*/ 1451 h 3534"/>
                <a:gd name="T66" fmla="*/ 2864 w 3585"/>
                <a:gd name="T67" fmla="*/ 1140 h 3534"/>
                <a:gd name="T68" fmla="*/ 3444 w 3585"/>
                <a:gd name="T69" fmla="*/ 1089 h 3534"/>
                <a:gd name="T70" fmla="*/ 3584 w 3585"/>
                <a:gd name="T71" fmla="*/ 961 h 3534"/>
                <a:gd name="T72" fmla="*/ 3577 w 3585"/>
                <a:gd name="T73" fmla="*/ 955 h 3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85" h="3534">
                  <a:moveTo>
                    <a:pt x="3577" y="955"/>
                  </a:moveTo>
                  <a:lnTo>
                    <a:pt x="3577" y="955"/>
                  </a:lnTo>
                  <a:cubicBezTo>
                    <a:pt x="3380" y="764"/>
                    <a:pt x="3265" y="783"/>
                    <a:pt x="3265" y="783"/>
                  </a:cubicBezTo>
                  <a:cubicBezTo>
                    <a:pt x="3176" y="802"/>
                    <a:pt x="3062" y="917"/>
                    <a:pt x="2979" y="885"/>
                  </a:cubicBezTo>
                  <a:cubicBezTo>
                    <a:pt x="2903" y="860"/>
                    <a:pt x="2864" y="688"/>
                    <a:pt x="2712" y="764"/>
                  </a:cubicBezTo>
                  <a:cubicBezTo>
                    <a:pt x="2413" y="923"/>
                    <a:pt x="2317" y="586"/>
                    <a:pt x="2317" y="586"/>
                  </a:cubicBezTo>
                  <a:cubicBezTo>
                    <a:pt x="2184" y="185"/>
                    <a:pt x="1795" y="159"/>
                    <a:pt x="1706" y="255"/>
                  </a:cubicBezTo>
                  <a:cubicBezTo>
                    <a:pt x="1611" y="344"/>
                    <a:pt x="1490" y="300"/>
                    <a:pt x="1490" y="300"/>
                  </a:cubicBezTo>
                  <a:cubicBezTo>
                    <a:pt x="1318" y="134"/>
                    <a:pt x="1076" y="108"/>
                    <a:pt x="936" y="166"/>
                  </a:cubicBezTo>
                  <a:cubicBezTo>
                    <a:pt x="802" y="223"/>
                    <a:pt x="809" y="166"/>
                    <a:pt x="809" y="166"/>
                  </a:cubicBezTo>
                  <a:cubicBezTo>
                    <a:pt x="751" y="0"/>
                    <a:pt x="618" y="51"/>
                    <a:pt x="618" y="7"/>
                  </a:cubicBezTo>
                  <a:lnTo>
                    <a:pt x="618" y="7"/>
                  </a:lnTo>
                  <a:cubicBezTo>
                    <a:pt x="561" y="51"/>
                    <a:pt x="490" y="96"/>
                    <a:pt x="446" y="96"/>
                  </a:cubicBezTo>
                  <a:cubicBezTo>
                    <a:pt x="357" y="96"/>
                    <a:pt x="261" y="0"/>
                    <a:pt x="217" y="140"/>
                  </a:cubicBezTo>
                  <a:cubicBezTo>
                    <a:pt x="166" y="287"/>
                    <a:pt x="198" y="535"/>
                    <a:pt x="51" y="681"/>
                  </a:cubicBezTo>
                  <a:cubicBezTo>
                    <a:pt x="51" y="681"/>
                    <a:pt x="89" y="719"/>
                    <a:pt x="89" y="802"/>
                  </a:cubicBezTo>
                  <a:cubicBezTo>
                    <a:pt x="89" y="885"/>
                    <a:pt x="77" y="1120"/>
                    <a:pt x="191" y="1235"/>
                  </a:cubicBezTo>
                  <a:cubicBezTo>
                    <a:pt x="306" y="1350"/>
                    <a:pt x="0" y="1375"/>
                    <a:pt x="153" y="1636"/>
                  </a:cubicBezTo>
                  <a:cubicBezTo>
                    <a:pt x="153" y="1636"/>
                    <a:pt x="223" y="1693"/>
                    <a:pt x="153" y="1763"/>
                  </a:cubicBezTo>
                  <a:cubicBezTo>
                    <a:pt x="77" y="1840"/>
                    <a:pt x="230" y="1986"/>
                    <a:pt x="351" y="2031"/>
                  </a:cubicBezTo>
                  <a:cubicBezTo>
                    <a:pt x="471" y="2075"/>
                    <a:pt x="815" y="2323"/>
                    <a:pt x="815" y="2323"/>
                  </a:cubicBezTo>
                  <a:cubicBezTo>
                    <a:pt x="815" y="2323"/>
                    <a:pt x="713" y="2482"/>
                    <a:pt x="815" y="2482"/>
                  </a:cubicBezTo>
                  <a:cubicBezTo>
                    <a:pt x="917" y="2482"/>
                    <a:pt x="1006" y="2514"/>
                    <a:pt x="1051" y="2622"/>
                  </a:cubicBezTo>
                  <a:cubicBezTo>
                    <a:pt x="1101" y="2724"/>
                    <a:pt x="1254" y="2813"/>
                    <a:pt x="1197" y="2928"/>
                  </a:cubicBezTo>
                  <a:cubicBezTo>
                    <a:pt x="1146" y="3023"/>
                    <a:pt x="1337" y="3265"/>
                    <a:pt x="1502" y="3380"/>
                  </a:cubicBezTo>
                  <a:cubicBezTo>
                    <a:pt x="1566" y="3297"/>
                    <a:pt x="1693" y="3106"/>
                    <a:pt x="1738" y="3144"/>
                  </a:cubicBezTo>
                  <a:cubicBezTo>
                    <a:pt x="1782" y="3195"/>
                    <a:pt x="1808" y="3361"/>
                    <a:pt x="1922" y="3335"/>
                  </a:cubicBezTo>
                  <a:cubicBezTo>
                    <a:pt x="2043" y="3303"/>
                    <a:pt x="2094" y="3335"/>
                    <a:pt x="2215" y="3335"/>
                  </a:cubicBezTo>
                  <a:cubicBezTo>
                    <a:pt x="2330" y="3335"/>
                    <a:pt x="2623" y="3431"/>
                    <a:pt x="2737" y="3533"/>
                  </a:cubicBezTo>
                  <a:cubicBezTo>
                    <a:pt x="2922" y="3227"/>
                    <a:pt x="3144" y="2444"/>
                    <a:pt x="3144" y="2444"/>
                  </a:cubicBezTo>
                  <a:cubicBezTo>
                    <a:pt x="2883" y="2362"/>
                    <a:pt x="2985" y="2107"/>
                    <a:pt x="3043" y="1980"/>
                  </a:cubicBezTo>
                  <a:cubicBezTo>
                    <a:pt x="3100" y="1852"/>
                    <a:pt x="3227" y="1865"/>
                    <a:pt x="3227" y="1693"/>
                  </a:cubicBezTo>
                  <a:cubicBezTo>
                    <a:pt x="3227" y="1521"/>
                    <a:pt x="2979" y="1534"/>
                    <a:pt x="2979" y="1451"/>
                  </a:cubicBezTo>
                  <a:cubicBezTo>
                    <a:pt x="2979" y="1369"/>
                    <a:pt x="2763" y="1241"/>
                    <a:pt x="2864" y="1140"/>
                  </a:cubicBezTo>
                  <a:cubicBezTo>
                    <a:pt x="2960" y="1044"/>
                    <a:pt x="3297" y="1089"/>
                    <a:pt x="3444" y="1089"/>
                  </a:cubicBezTo>
                  <a:cubicBezTo>
                    <a:pt x="3520" y="1089"/>
                    <a:pt x="3558" y="1025"/>
                    <a:pt x="3584" y="961"/>
                  </a:cubicBezTo>
                  <a:cubicBezTo>
                    <a:pt x="3577" y="961"/>
                    <a:pt x="3577" y="961"/>
                    <a:pt x="3577" y="955"/>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80" name="Freeform 505"/>
            <p:cNvSpPr>
              <a:spLocks noChangeArrowheads="1"/>
            </p:cNvSpPr>
            <p:nvPr/>
          </p:nvSpPr>
          <p:spPr bwMode="auto">
            <a:xfrm>
              <a:off x="16334121" y="3882002"/>
              <a:ext cx="1893101" cy="2588462"/>
            </a:xfrm>
            <a:custGeom>
              <a:avLst/>
              <a:gdLst>
                <a:gd name="T0" fmla="*/ 3380 w 3686"/>
                <a:gd name="T1" fmla="*/ 3952 h 5041"/>
                <a:gd name="T2" fmla="*/ 3380 w 3686"/>
                <a:gd name="T3" fmla="*/ 3952 h 5041"/>
                <a:gd name="T4" fmla="*/ 3234 w 3686"/>
                <a:gd name="T5" fmla="*/ 3646 h 5041"/>
                <a:gd name="T6" fmla="*/ 2998 w 3686"/>
                <a:gd name="T7" fmla="*/ 3506 h 5041"/>
                <a:gd name="T8" fmla="*/ 2998 w 3686"/>
                <a:gd name="T9" fmla="*/ 3347 h 5041"/>
                <a:gd name="T10" fmla="*/ 2534 w 3686"/>
                <a:gd name="T11" fmla="*/ 3055 h 5041"/>
                <a:gd name="T12" fmla="*/ 2336 w 3686"/>
                <a:gd name="T13" fmla="*/ 2787 h 5041"/>
                <a:gd name="T14" fmla="*/ 2336 w 3686"/>
                <a:gd name="T15" fmla="*/ 2660 h 5041"/>
                <a:gd name="T16" fmla="*/ 2374 w 3686"/>
                <a:gd name="T17" fmla="*/ 2259 h 5041"/>
                <a:gd name="T18" fmla="*/ 2272 w 3686"/>
                <a:gd name="T19" fmla="*/ 1826 h 5041"/>
                <a:gd name="T20" fmla="*/ 2234 w 3686"/>
                <a:gd name="T21" fmla="*/ 1705 h 5041"/>
                <a:gd name="T22" fmla="*/ 2400 w 3686"/>
                <a:gd name="T23" fmla="*/ 1164 h 5041"/>
                <a:gd name="T24" fmla="*/ 2629 w 3686"/>
                <a:gd name="T25" fmla="*/ 1120 h 5041"/>
                <a:gd name="T26" fmla="*/ 2801 w 3686"/>
                <a:gd name="T27" fmla="*/ 1031 h 5041"/>
                <a:gd name="T28" fmla="*/ 2203 w 3686"/>
                <a:gd name="T29" fmla="*/ 655 h 5041"/>
                <a:gd name="T30" fmla="*/ 2069 w 3686"/>
                <a:gd name="T31" fmla="*/ 63 h 5041"/>
                <a:gd name="T32" fmla="*/ 1878 w 3686"/>
                <a:gd name="T33" fmla="*/ 184 h 5041"/>
                <a:gd name="T34" fmla="*/ 1872 w 3686"/>
                <a:gd name="T35" fmla="*/ 337 h 5041"/>
                <a:gd name="T36" fmla="*/ 1280 w 3686"/>
                <a:gd name="T37" fmla="*/ 394 h 5041"/>
                <a:gd name="T38" fmla="*/ 981 w 3686"/>
                <a:gd name="T39" fmla="*/ 1062 h 5041"/>
                <a:gd name="T40" fmla="*/ 987 w 3686"/>
                <a:gd name="T41" fmla="*/ 1457 h 5041"/>
                <a:gd name="T42" fmla="*/ 541 w 3686"/>
                <a:gd name="T43" fmla="*/ 1622 h 5041"/>
                <a:gd name="T44" fmla="*/ 548 w 3686"/>
                <a:gd name="T45" fmla="*/ 1877 h 5041"/>
                <a:gd name="T46" fmla="*/ 242 w 3686"/>
                <a:gd name="T47" fmla="*/ 2615 h 5041"/>
                <a:gd name="T48" fmla="*/ 230 w 3686"/>
                <a:gd name="T49" fmla="*/ 2615 h 5041"/>
                <a:gd name="T50" fmla="*/ 401 w 3686"/>
                <a:gd name="T51" fmla="*/ 3067 h 5041"/>
                <a:gd name="T52" fmla="*/ 102 w 3686"/>
                <a:gd name="T53" fmla="*/ 3366 h 5041"/>
                <a:gd name="T54" fmla="*/ 102 w 3686"/>
                <a:gd name="T55" fmla="*/ 3538 h 5041"/>
                <a:gd name="T56" fmla="*/ 497 w 3686"/>
                <a:gd name="T57" fmla="*/ 3882 h 5041"/>
                <a:gd name="T58" fmla="*/ 955 w 3686"/>
                <a:gd name="T59" fmla="*/ 4429 h 5041"/>
                <a:gd name="T60" fmla="*/ 1381 w 3686"/>
                <a:gd name="T61" fmla="*/ 4467 h 5041"/>
                <a:gd name="T62" fmla="*/ 1668 w 3686"/>
                <a:gd name="T63" fmla="*/ 4378 h 5041"/>
                <a:gd name="T64" fmla="*/ 1961 w 3686"/>
                <a:gd name="T65" fmla="*/ 4238 h 5041"/>
                <a:gd name="T66" fmla="*/ 2349 w 3686"/>
                <a:gd name="T67" fmla="*/ 4754 h 5041"/>
                <a:gd name="T68" fmla="*/ 2451 w 3686"/>
                <a:gd name="T69" fmla="*/ 4856 h 5041"/>
                <a:gd name="T70" fmla="*/ 2693 w 3686"/>
                <a:gd name="T71" fmla="*/ 4913 h 5041"/>
                <a:gd name="T72" fmla="*/ 3036 w 3686"/>
                <a:gd name="T73" fmla="*/ 4977 h 5041"/>
                <a:gd name="T74" fmla="*/ 3043 w 3686"/>
                <a:gd name="T75" fmla="*/ 4888 h 5041"/>
                <a:gd name="T76" fmla="*/ 3405 w 3686"/>
                <a:gd name="T77" fmla="*/ 4875 h 5041"/>
                <a:gd name="T78" fmla="*/ 3456 w 3686"/>
                <a:gd name="T79" fmla="*/ 4569 h 5041"/>
                <a:gd name="T80" fmla="*/ 3666 w 3686"/>
                <a:gd name="T81" fmla="*/ 4423 h 5041"/>
                <a:gd name="T82" fmla="*/ 3685 w 3686"/>
                <a:gd name="T83" fmla="*/ 4404 h 5041"/>
                <a:gd name="T84" fmla="*/ 3380 w 3686"/>
                <a:gd name="T85" fmla="*/ 3952 h 5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86" h="5041">
                  <a:moveTo>
                    <a:pt x="3380" y="3952"/>
                  </a:moveTo>
                  <a:lnTo>
                    <a:pt x="3380" y="3952"/>
                  </a:lnTo>
                  <a:cubicBezTo>
                    <a:pt x="3437" y="3837"/>
                    <a:pt x="3284" y="3748"/>
                    <a:pt x="3234" y="3646"/>
                  </a:cubicBezTo>
                  <a:cubicBezTo>
                    <a:pt x="3189" y="3538"/>
                    <a:pt x="3100" y="3506"/>
                    <a:pt x="2998" y="3506"/>
                  </a:cubicBezTo>
                  <a:cubicBezTo>
                    <a:pt x="2896" y="3506"/>
                    <a:pt x="2998" y="3347"/>
                    <a:pt x="2998" y="3347"/>
                  </a:cubicBezTo>
                  <a:cubicBezTo>
                    <a:pt x="2998" y="3347"/>
                    <a:pt x="2654" y="3099"/>
                    <a:pt x="2534" y="3055"/>
                  </a:cubicBezTo>
                  <a:cubicBezTo>
                    <a:pt x="2413" y="3010"/>
                    <a:pt x="2260" y="2864"/>
                    <a:pt x="2336" y="2787"/>
                  </a:cubicBezTo>
                  <a:cubicBezTo>
                    <a:pt x="2406" y="2717"/>
                    <a:pt x="2336" y="2660"/>
                    <a:pt x="2336" y="2660"/>
                  </a:cubicBezTo>
                  <a:cubicBezTo>
                    <a:pt x="2183" y="2399"/>
                    <a:pt x="2489" y="2374"/>
                    <a:pt x="2374" y="2259"/>
                  </a:cubicBezTo>
                  <a:cubicBezTo>
                    <a:pt x="2260" y="2144"/>
                    <a:pt x="2272" y="1909"/>
                    <a:pt x="2272" y="1826"/>
                  </a:cubicBezTo>
                  <a:cubicBezTo>
                    <a:pt x="2272" y="1743"/>
                    <a:pt x="2234" y="1705"/>
                    <a:pt x="2234" y="1705"/>
                  </a:cubicBezTo>
                  <a:cubicBezTo>
                    <a:pt x="2381" y="1559"/>
                    <a:pt x="2349" y="1311"/>
                    <a:pt x="2400" y="1164"/>
                  </a:cubicBezTo>
                  <a:cubicBezTo>
                    <a:pt x="2444" y="1024"/>
                    <a:pt x="2540" y="1120"/>
                    <a:pt x="2629" y="1120"/>
                  </a:cubicBezTo>
                  <a:cubicBezTo>
                    <a:pt x="2673" y="1120"/>
                    <a:pt x="2744" y="1075"/>
                    <a:pt x="2801" y="1031"/>
                  </a:cubicBezTo>
                  <a:cubicBezTo>
                    <a:pt x="2782" y="980"/>
                    <a:pt x="2323" y="706"/>
                    <a:pt x="2203" y="655"/>
                  </a:cubicBezTo>
                  <a:cubicBezTo>
                    <a:pt x="2082" y="604"/>
                    <a:pt x="2133" y="127"/>
                    <a:pt x="2069" y="63"/>
                  </a:cubicBezTo>
                  <a:cubicBezTo>
                    <a:pt x="2012" y="0"/>
                    <a:pt x="1827" y="63"/>
                    <a:pt x="1878" y="184"/>
                  </a:cubicBezTo>
                  <a:cubicBezTo>
                    <a:pt x="1929" y="305"/>
                    <a:pt x="1872" y="337"/>
                    <a:pt x="1872" y="337"/>
                  </a:cubicBezTo>
                  <a:cubicBezTo>
                    <a:pt x="1522" y="407"/>
                    <a:pt x="1356" y="420"/>
                    <a:pt x="1280" y="394"/>
                  </a:cubicBezTo>
                  <a:cubicBezTo>
                    <a:pt x="1280" y="942"/>
                    <a:pt x="783" y="916"/>
                    <a:pt x="981" y="1062"/>
                  </a:cubicBezTo>
                  <a:cubicBezTo>
                    <a:pt x="1184" y="1215"/>
                    <a:pt x="1044" y="1457"/>
                    <a:pt x="987" y="1457"/>
                  </a:cubicBezTo>
                  <a:cubicBezTo>
                    <a:pt x="930" y="1457"/>
                    <a:pt x="605" y="1559"/>
                    <a:pt x="541" y="1622"/>
                  </a:cubicBezTo>
                  <a:cubicBezTo>
                    <a:pt x="471" y="1693"/>
                    <a:pt x="497" y="1832"/>
                    <a:pt x="548" y="1877"/>
                  </a:cubicBezTo>
                  <a:cubicBezTo>
                    <a:pt x="592" y="1928"/>
                    <a:pt x="414" y="2615"/>
                    <a:pt x="242" y="2615"/>
                  </a:cubicBezTo>
                  <a:cubicBezTo>
                    <a:pt x="236" y="2615"/>
                    <a:pt x="230" y="2615"/>
                    <a:pt x="230" y="2615"/>
                  </a:cubicBezTo>
                  <a:cubicBezTo>
                    <a:pt x="210" y="2876"/>
                    <a:pt x="351" y="3016"/>
                    <a:pt x="401" y="3067"/>
                  </a:cubicBezTo>
                  <a:cubicBezTo>
                    <a:pt x="465" y="3124"/>
                    <a:pt x="204" y="3265"/>
                    <a:pt x="102" y="3366"/>
                  </a:cubicBezTo>
                  <a:cubicBezTo>
                    <a:pt x="0" y="3468"/>
                    <a:pt x="102" y="3538"/>
                    <a:pt x="102" y="3538"/>
                  </a:cubicBezTo>
                  <a:cubicBezTo>
                    <a:pt x="102" y="3538"/>
                    <a:pt x="497" y="3500"/>
                    <a:pt x="497" y="3882"/>
                  </a:cubicBezTo>
                  <a:cubicBezTo>
                    <a:pt x="497" y="4264"/>
                    <a:pt x="631" y="3627"/>
                    <a:pt x="955" y="4429"/>
                  </a:cubicBezTo>
                  <a:cubicBezTo>
                    <a:pt x="955" y="4429"/>
                    <a:pt x="1343" y="4506"/>
                    <a:pt x="1381" y="4467"/>
                  </a:cubicBezTo>
                  <a:cubicBezTo>
                    <a:pt x="1420" y="4429"/>
                    <a:pt x="1572" y="4378"/>
                    <a:pt x="1668" y="4378"/>
                  </a:cubicBezTo>
                  <a:cubicBezTo>
                    <a:pt x="1763" y="4378"/>
                    <a:pt x="1693" y="4238"/>
                    <a:pt x="1961" y="4238"/>
                  </a:cubicBezTo>
                  <a:cubicBezTo>
                    <a:pt x="2228" y="4238"/>
                    <a:pt x="2470" y="4601"/>
                    <a:pt x="2349" y="4754"/>
                  </a:cubicBezTo>
                  <a:cubicBezTo>
                    <a:pt x="2349" y="4754"/>
                    <a:pt x="2336" y="4900"/>
                    <a:pt x="2451" y="4856"/>
                  </a:cubicBezTo>
                  <a:cubicBezTo>
                    <a:pt x="2565" y="4811"/>
                    <a:pt x="2565" y="4875"/>
                    <a:pt x="2693" y="4913"/>
                  </a:cubicBezTo>
                  <a:cubicBezTo>
                    <a:pt x="2807" y="4951"/>
                    <a:pt x="2852" y="5040"/>
                    <a:pt x="3036" y="4977"/>
                  </a:cubicBezTo>
                  <a:cubicBezTo>
                    <a:pt x="3030" y="4938"/>
                    <a:pt x="3024" y="4900"/>
                    <a:pt x="3043" y="4888"/>
                  </a:cubicBezTo>
                  <a:cubicBezTo>
                    <a:pt x="3094" y="4830"/>
                    <a:pt x="3355" y="4996"/>
                    <a:pt x="3405" y="4875"/>
                  </a:cubicBezTo>
                  <a:cubicBezTo>
                    <a:pt x="3456" y="4747"/>
                    <a:pt x="3393" y="4684"/>
                    <a:pt x="3456" y="4569"/>
                  </a:cubicBezTo>
                  <a:cubicBezTo>
                    <a:pt x="3520" y="4455"/>
                    <a:pt x="3609" y="4480"/>
                    <a:pt x="3666" y="4423"/>
                  </a:cubicBezTo>
                  <a:cubicBezTo>
                    <a:pt x="3673" y="4423"/>
                    <a:pt x="3679" y="4410"/>
                    <a:pt x="3685" y="4404"/>
                  </a:cubicBezTo>
                  <a:cubicBezTo>
                    <a:pt x="3520" y="4289"/>
                    <a:pt x="3329" y="4047"/>
                    <a:pt x="3380" y="3952"/>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sp>
          <p:nvSpPr>
            <p:cNvPr id="81" name="Freeform 506"/>
            <p:cNvSpPr>
              <a:spLocks noChangeArrowheads="1"/>
            </p:cNvSpPr>
            <p:nvPr/>
          </p:nvSpPr>
          <p:spPr bwMode="auto">
            <a:xfrm>
              <a:off x="18861276" y="4815026"/>
              <a:ext cx="855971" cy="1755081"/>
            </a:xfrm>
            <a:custGeom>
              <a:avLst/>
              <a:gdLst>
                <a:gd name="T0" fmla="*/ 1648 w 1669"/>
                <a:gd name="T1" fmla="*/ 356 h 3418"/>
                <a:gd name="T2" fmla="*/ 1648 w 1669"/>
                <a:gd name="T3" fmla="*/ 356 h 3418"/>
                <a:gd name="T4" fmla="*/ 847 w 1669"/>
                <a:gd name="T5" fmla="*/ 165 h 3418"/>
                <a:gd name="T6" fmla="*/ 707 w 1669"/>
                <a:gd name="T7" fmla="*/ 293 h 3418"/>
                <a:gd name="T8" fmla="*/ 127 w 1669"/>
                <a:gd name="T9" fmla="*/ 344 h 3418"/>
                <a:gd name="T10" fmla="*/ 242 w 1669"/>
                <a:gd name="T11" fmla="*/ 655 h 3418"/>
                <a:gd name="T12" fmla="*/ 490 w 1669"/>
                <a:gd name="T13" fmla="*/ 897 h 3418"/>
                <a:gd name="T14" fmla="*/ 306 w 1669"/>
                <a:gd name="T15" fmla="*/ 1184 h 3418"/>
                <a:gd name="T16" fmla="*/ 407 w 1669"/>
                <a:gd name="T17" fmla="*/ 1648 h 3418"/>
                <a:gd name="T18" fmla="*/ 0 w 1669"/>
                <a:gd name="T19" fmla="*/ 2737 h 3418"/>
                <a:gd name="T20" fmla="*/ 13 w 1669"/>
                <a:gd name="T21" fmla="*/ 2743 h 3418"/>
                <a:gd name="T22" fmla="*/ 427 w 1669"/>
                <a:gd name="T23" fmla="*/ 3354 h 3418"/>
                <a:gd name="T24" fmla="*/ 732 w 1669"/>
                <a:gd name="T25" fmla="*/ 3392 h 3418"/>
                <a:gd name="T26" fmla="*/ 936 w 1669"/>
                <a:gd name="T27" fmla="*/ 3112 h 3418"/>
                <a:gd name="T28" fmla="*/ 853 w 1669"/>
                <a:gd name="T29" fmla="*/ 2908 h 3418"/>
                <a:gd name="T30" fmla="*/ 891 w 1669"/>
                <a:gd name="T31" fmla="*/ 2469 h 3418"/>
                <a:gd name="T32" fmla="*/ 872 w 1669"/>
                <a:gd name="T33" fmla="*/ 2106 h 3418"/>
                <a:gd name="T34" fmla="*/ 1031 w 1669"/>
                <a:gd name="T35" fmla="*/ 1788 h 3418"/>
                <a:gd name="T36" fmla="*/ 1165 w 1669"/>
                <a:gd name="T37" fmla="*/ 1177 h 3418"/>
                <a:gd name="T38" fmla="*/ 1292 w 1669"/>
                <a:gd name="T39" fmla="*/ 910 h 3418"/>
                <a:gd name="T40" fmla="*/ 1362 w 1669"/>
                <a:gd name="T41" fmla="*/ 789 h 3418"/>
                <a:gd name="T42" fmla="*/ 1547 w 1669"/>
                <a:gd name="T43" fmla="*/ 554 h 3418"/>
                <a:gd name="T44" fmla="*/ 1648 w 1669"/>
                <a:gd name="T45" fmla="*/ 356 h 3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69" h="3418">
                  <a:moveTo>
                    <a:pt x="1648" y="356"/>
                  </a:moveTo>
                  <a:lnTo>
                    <a:pt x="1648" y="356"/>
                  </a:lnTo>
                  <a:cubicBezTo>
                    <a:pt x="1057" y="0"/>
                    <a:pt x="1038" y="242"/>
                    <a:pt x="847" y="165"/>
                  </a:cubicBezTo>
                  <a:cubicBezTo>
                    <a:pt x="821" y="229"/>
                    <a:pt x="783" y="293"/>
                    <a:pt x="707" y="293"/>
                  </a:cubicBezTo>
                  <a:cubicBezTo>
                    <a:pt x="560" y="293"/>
                    <a:pt x="223" y="248"/>
                    <a:pt x="127" y="344"/>
                  </a:cubicBezTo>
                  <a:cubicBezTo>
                    <a:pt x="26" y="445"/>
                    <a:pt x="242" y="573"/>
                    <a:pt x="242" y="655"/>
                  </a:cubicBezTo>
                  <a:cubicBezTo>
                    <a:pt x="242" y="738"/>
                    <a:pt x="490" y="725"/>
                    <a:pt x="490" y="897"/>
                  </a:cubicBezTo>
                  <a:cubicBezTo>
                    <a:pt x="490" y="1069"/>
                    <a:pt x="363" y="1056"/>
                    <a:pt x="306" y="1184"/>
                  </a:cubicBezTo>
                  <a:cubicBezTo>
                    <a:pt x="248" y="1311"/>
                    <a:pt x="146" y="1566"/>
                    <a:pt x="407" y="1648"/>
                  </a:cubicBezTo>
                  <a:cubicBezTo>
                    <a:pt x="407" y="1648"/>
                    <a:pt x="185" y="2431"/>
                    <a:pt x="0" y="2737"/>
                  </a:cubicBezTo>
                  <a:cubicBezTo>
                    <a:pt x="7" y="2737"/>
                    <a:pt x="7" y="2743"/>
                    <a:pt x="13" y="2743"/>
                  </a:cubicBezTo>
                  <a:cubicBezTo>
                    <a:pt x="102" y="2838"/>
                    <a:pt x="388" y="3112"/>
                    <a:pt x="427" y="3354"/>
                  </a:cubicBezTo>
                  <a:cubicBezTo>
                    <a:pt x="541" y="3379"/>
                    <a:pt x="662" y="3417"/>
                    <a:pt x="732" y="3392"/>
                  </a:cubicBezTo>
                  <a:cubicBezTo>
                    <a:pt x="853" y="3354"/>
                    <a:pt x="878" y="3163"/>
                    <a:pt x="936" y="3112"/>
                  </a:cubicBezTo>
                  <a:cubicBezTo>
                    <a:pt x="987" y="3061"/>
                    <a:pt x="853" y="2908"/>
                    <a:pt x="853" y="2908"/>
                  </a:cubicBezTo>
                  <a:cubicBezTo>
                    <a:pt x="796" y="2749"/>
                    <a:pt x="885" y="2603"/>
                    <a:pt x="891" y="2469"/>
                  </a:cubicBezTo>
                  <a:cubicBezTo>
                    <a:pt x="904" y="2259"/>
                    <a:pt x="872" y="2106"/>
                    <a:pt x="872" y="2106"/>
                  </a:cubicBezTo>
                  <a:cubicBezTo>
                    <a:pt x="1018" y="1960"/>
                    <a:pt x="1031" y="1788"/>
                    <a:pt x="1031" y="1788"/>
                  </a:cubicBezTo>
                  <a:cubicBezTo>
                    <a:pt x="1031" y="1445"/>
                    <a:pt x="1222" y="1330"/>
                    <a:pt x="1165" y="1177"/>
                  </a:cubicBezTo>
                  <a:cubicBezTo>
                    <a:pt x="1108" y="1018"/>
                    <a:pt x="1292" y="974"/>
                    <a:pt x="1292" y="910"/>
                  </a:cubicBezTo>
                  <a:cubicBezTo>
                    <a:pt x="1292" y="840"/>
                    <a:pt x="1362" y="789"/>
                    <a:pt x="1362" y="789"/>
                  </a:cubicBezTo>
                  <a:cubicBezTo>
                    <a:pt x="1642" y="681"/>
                    <a:pt x="1547" y="554"/>
                    <a:pt x="1547" y="554"/>
                  </a:cubicBezTo>
                  <a:cubicBezTo>
                    <a:pt x="1668" y="433"/>
                    <a:pt x="1648" y="356"/>
                    <a:pt x="1648" y="356"/>
                  </a:cubicBezTo>
                </a:path>
              </a:pathLst>
            </a:custGeom>
            <a:grpFill/>
            <a:ln w="28575" cap="flat" cmpd="sng">
              <a:solidFill>
                <a:schemeClr val="bg1"/>
              </a:solidFill>
              <a:bevel/>
              <a:headEnd/>
              <a:tailEnd/>
            </a:ln>
            <a:effectLst/>
          </p:spPr>
          <p:txBody>
            <a:bodyPr wrap="none" anchor="ctr"/>
            <a:lstStyle/>
            <a:p>
              <a:endParaRPr lang="en-US">
                <a:latin typeface="Poppins Light" charset="0"/>
              </a:endParaRPr>
            </a:p>
          </p:txBody>
        </p:sp>
      </p:grpSp>
      <p:sp>
        <p:nvSpPr>
          <p:cNvPr id="46" name="TextBox 45"/>
          <p:cNvSpPr txBox="1"/>
          <p:nvPr/>
        </p:nvSpPr>
        <p:spPr>
          <a:xfrm>
            <a:off x="8625211" y="1169458"/>
            <a:ext cx="7127272"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FRANCE MAP</a:t>
            </a:r>
          </a:p>
        </p:txBody>
      </p:sp>
      <p:sp>
        <p:nvSpPr>
          <p:cNvPr id="47" name="TextBox 46"/>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8" name="Straight Connector 47"/>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5814859"/>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Subtitle 2"/>
          <p:cNvSpPr txBox="1">
            <a:spLocks/>
          </p:cNvSpPr>
          <p:nvPr/>
        </p:nvSpPr>
        <p:spPr>
          <a:xfrm>
            <a:off x="1635125" y="3794507"/>
            <a:ext cx="21145500" cy="857472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 companies often specify a typeface, or even a set of fonts when selecting a typeface for body text, your primary concern should be readability. Don’t concern yourself with personality at this stage. I’m of the school of thought that believes that you’re better off mastering your primary concern should be readability. Don’t concern yourself with personality at this stage. I’m of the school of thought that believes that Frequently, your initial font choice is taken out of your awesome hands also we are companies often specify a typeface, or even a set of fonts,  part of their brand guides However, if you a great Frequently, your initial font choice is taken out of your hands; companies often specify a typeface, or even a set of fonts when selecting a typeface for body text, your primary concern should be readability. Don’t concern yourself with personality at this stage. I’m of the school of thought that believes that </a:t>
            </a:r>
          </a:p>
          <a:p>
            <a:pPr algn="just">
              <a:lnSpc>
                <a:spcPts val="4040"/>
              </a:lnSpc>
            </a:pPr>
            <a:endParaRPr lang="en-US" dirty="0">
              <a:solidFill>
                <a:schemeClr val="tx1"/>
              </a:solidFill>
              <a:latin typeface="Poppins Light" charset="0"/>
              <a:ea typeface="Poppins Light" charset="0"/>
              <a:cs typeface="Poppins Light" charset="0"/>
            </a:endParaRPr>
          </a:p>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 typeface for body text, your primary concern should be readability. Don’t concern yourself with personality at this stage. I’m of the school of thought that believes that you’re better off mastering your primary concern should be readability. Don’t concern yourself with personality at this stage. I’m of the school of thought that believes that Frequently, your initial font choice is taken out of your awesome hands also we are companies often specify a typeface, or even a set of fonts,  part of their brand guides However, if you a great Frequently, your initial font choice is taken out of your hands; companies often specify a typeface, or even a set of fonts when selecting</a:t>
            </a:r>
          </a:p>
        </p:txBody>
      </p:sp>
      <p:sp>
        <p:nvSpPr>
          <p:cNvPr id="5" name="TextBox 4"/>
          <p:cNvSpPr txBox="1"/>
          <p:nvPr/>
        </p:nvSpPr>
        <p:spPr>
          <a:xfrm>
            <a:off x="6358570" y="1169458"/>
            <a:ext cx="11660564"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TEXT IN ONE COLUMN</a:t>
            </a:r>
          </a:p>
        </p:txBody>
      </p:sp>
      <p:sp>
        <p:nvSpPr>
          <p:cNvPr id="6" name="TextBox 5"/>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7" name="Straight Connector 6"/>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273535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a:spLocks/>
          </p:cNvSpPr>
          <p:nvPr/>
        </p:nvSpPr>
        <p:spPr bwMode="auto">
          <a:xfrm>
            <a:off x="2057754" y="1534069"/>
            <a:ext cx="3825471" cy="327012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600" b="1" spc="500" dirty="0">
                <a:solidFill>
                  <a:schemeClr val="tx2"/>
                </a:solidFill>
                <a:latin typeface="Lato Black" charset="0"/>
                <a:ea typeface="Lato Black" charset="0"/>
                <a:cs typeface="Lato Black" charset="0"/>
                <a:sym typeface="Bebas Neue" charset="0"/>
              </a:rPr>
              <a:t>Creative</a:t>
            </a:r>
          </a:p>
          <a:p>
            <a:pPr defTabSz="4572000">
              <a:lnSpc>
                <a:spcPts val="8500"/>
              </a:lnSpc>
            </a:pPr>
            <a:r>
              <a:rPr lang="en-US" sz="6600" b="1" spc="500" dirty="0">
                <a:solidFill>
                  <a:schemeClr val="tx2"/>
                </a:solidFill>
                <a:latin typeface="Lato Black" charset="0"/>
                <a:ea typeface="Lato Black" charset="0"/>
                <a:cs typeface="Lato Black" charset="0"/>
                <a:sym typeface="Bebas Neue" charset="0"/>
              </a:rPr>
              <a:t>Text</a:t>
            </a:r>
          </a:p>
          <a:p>
            <a:pPr defTabSz="4572000">
              <a:lnSpc>
                <a:spcPts val="8500"/>
              </a:lnSpc>
            </a:pPr>
            <a:r>
              <a:rPr lang="en-US" sz="6600" b="1" spc="500" dirty="0">
                <a:solidFill>
                  <a:schemeClr val="tx2"/>
                </a:solidFill>
                <a:latin typeface="Lato Black" charset="0"/>
                <a:ea typeface="Lato Black" charset="0"/>
                <a:cs typeface="Lato Black" charset="0"/>
                <a:sym typeface="Bebas Neue" charset="0"/>
              </a:rPr>
              <a:t>Layouts</a:t>
            </a:r>
          </a:p>
        </p:txBody>
      </p:sp>
      <p:sp>
        <p:nvSpPr>
          <p:cNvPr id="50" name="Subtitle 2"/>
          <p:cNvSpPr txBox="1">
            <a:spLocks/>
          </p:cNvSpPr>
          <p:nvPr/>
        </p:nvSpPr>
        <p:spPr>
          <a:xfrm>
            <a:off x="12375142" y="1458380"/>
            <a:ext cx="10073378" cy="1011360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 companies often specify a typeface, or even a set of fonts when selecting a typeface for body text, your primary concern should be readability. Don’t concern yourself with personality at this stage. I’m of the school of thought that believes that you’re better off mastering a few typefaces.</a:t>
            </a:r>
          </a:p>
          <a:p>
            <a:pPr algn="just">
              <a:lnSpc>
                <a:spcPts val="4040"/>
              </a:lnSpc>
            </a:pPr>
            <a:endParaRPr lang="en-US" dirty="0">
              <a:solidFill>
                <a:schemeClr val="tx1"/>
              </a:solidFill>
              <a:latin typeface="Poppins Light" charset="0"/>
              <a:ea typeface="Poppins Light" charset="0"/>
              <a:cs typeface="Poppins Light" charset="0"/>
            </a:endParaRPr>
          </a:p>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 with personality at this stage. I’m of the school of thought that believes that you’re better off mastering a few typefaces frequently, your initial font choice is taken out of your awesome hands also we are companies often specify a typeface, or even a set of fonts,  part of their brand guides However, if you a great Frequently, your initial font choice is taken out of your hands; companies often specify a typeface, or even a set of fonts.</a:t>
            </a:r>
          </a:p>
        </p:txBody>
      </p:sp>
      <p:sp>
        <p:nvSpPr>
          <p:cNvPr id="40" name="Subtitle 2"/>
          <p:cNvSpPr txBox="1">
            <a:spLocks/>
          </p:cNvSpPr>
          <p:nvPr/>
        </p:nvSpPr>
        <p:spPr>
          <a:xfrm>
            <a:off x="1882402" y="5488201"/>
            <a:ext cx="10073378" cy="608378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 companies often specify a typeface, or even a set of fonts.</a:t>
            </a:r>
          </a:p>
          <a:p>
            <a:pPr algn="just">
              <a:lnSpc>
                <a:spcPts val="4040"/>
              </a:lnSpc>
            </a:pPr>
            <a:endParaRPr lang="en-US" dirty="0">
              <a:solidFill>
                <a:schemeClr val="tx1"/>
              </a:solidFill>
              <a:latin typeface="Poppins Light" charset="0"/>
              <a:ea typeface="Poppins Light" charset="0"/>
              <a:cs typeface="Poppins Light" charset="0"/>
            </a:endParaRPr>
          </a:p>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 with personality at this stage. I’m of the school of thought that believes that you’re better off mastering a few typefaces.</a:t>
            </a:r>
          </a:p>
          <a:p>
            <a:pPr algn="just">
              <a:lnSpc>
                <a:spcPts val="4040"/>
              </a:lnSpc>
            </a:pPr>
            <a:endParaRPr lang="en-US" dirty="0">
              <a:solidFill>
                <a:schemeClr val="tx1"/>
              </a:solidFill>
              <a:latin typeface="Poppins Light" charset="0"/>
              <a:ea typeface="Poppins Light" charset="0"/>
              <a:cs typeface="Poppins Light" charset="0"/>
            </a:endParaRPr>
          </a:p>
        </p:txBody>
      </p:sp>
    </p:spTree>
    <p:extLst>
      <p:ext uri="{BB962C8B-B14F-4D97-AF65-F5344CB8AC3E}">
        <p14:creationId xmlns:p14="http://schemas.microsoft.com/office/powerpoint/2010/main" val="109474055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ubtitle 2"/>
          <p:cNvSpPr txBox="1">
            <a:spLocks/>
          </p:cNvSpPr>
          <p:nvPr/>
        </p:nvSpPr>
        <p:spPr>
          <a:xfrm>
            <a:off x="16105505" y="3616087"/>
            <a:ext cx="6480175" cy="534922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 companies often specify a typeface, or even a set of fonts when selecting a typeface for body text, your</a:t>
            </a:r>
          </a:p>
        </p:txBody>
      </p:sp>
      <p:sp>
        <p:nvSpPr>
          <p:cNvPr id="33" name="Subtitle 2"/>
          <p:cNvSpPr txBox="1">
            <a:spLocks/>
          </p:cNvSpPr>
          <p:nvPr/>
        </p:nvSpPr>
        <p:spPr>
          <a:xfrm>
            <a:off x="1635125" y="3616087"/>
            <a:ext cx="6480175" cy="791402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 companies often specify a typeface, or even a set of fonts when selecting a typeface for body text, your primary concern should be readability. Don’t concern yourself with personality at this stage. I’m of the school of thought that believes that you’re better off mastering your primary concern should be readability. </a:t>
            </a:r>
          </a:p>
        </p:txBody>
      </p:sp>
      <p:sp>
        <p:nvSpPr>
          <p:cNvPr id="34" name="Subtitle 2"/>
          <p:cNvSpPr txBox="1">
            <a:spLocks/>
          </p:cNvSpPr>
          <p:nvPr/>
        </p:nvSpPr>
        <p:spPr>
          <a:xfrm>
            <a:off x="8870315" y="3616087"/>
            <a:ext cx="6480175" cy="806176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 companies often specify a typeface, or even a set of fonts when selecting a typeface for body text, your primary concern should be readability. </a:t>
            </a:r>
          </a:p>
          <a:p>
            <a:pPr algn="just">
              <a:lnSpc>
                <a:spcPts val="4040"/>
              </a:lnSpc>
            </a:pPr>
            <a:endParaRPr lang="en-US" dirty="0">
              <a:solidFill>
                <a:schemeClr val="tx1"/>
              </a:solidFill>
              <a:latin typeface="Poppins Light" charset="0"/>
              <a:ea typeface="Poppins Light" charset="0"/>
              <a:cs typeface="Poppins Light" charset="0"/>
            </a:endParaRPr>
          </a:p>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a:t>
            </a:r>
          </a:p>
        </p:txBody>
      </p:sp>
      <p:sp>
        <p:nvSpPr>
          <p:cNvPr id="7" name="TextBox 6"/>
          <p:cNvSpPr txBox="1"/>
          <p:nvPr/>
        </p:nvSpPr>
        <p:spPr>
          <a:xfrm>
            <a:off x="5803932" y="1169458"/>
            <a:ext cx="12769842"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TEXT IN THREE COLUMN</a:t>
            </a:r>
          </a:p>
        </p:txBody>
      </p:sp>
      <p:sp>
        <p:nvSpPr>
          <p:cNvPr id="8" name="TextBox 7"/>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9" name="Straight Connector 8"/>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45129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1149"/>
            <a:ext cx="24377650" cy="13716000"/>
          </a:xfrm>
          <a:prstGeom prst="rect">
            <a:avLst/>
          </a:prstGeom>
          <a:gradFill flip="none" rotWithShape="0">
            <a:gsLst>
              <a:gs pos="0">
                <a:srgbClr val="002452">
                  <a:alpha val="98000"/>
                </a:srgbClr>
              </a:gs>
              <a:gs pos="96000">
                <a:srgbClr val="002452">
                  <a:alpha val="76000"/>
                </a:srgbClr>
              </a:gs>
            </a:gsLst>
            <a:lin ang="3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13004116" y="6180381"/>
            <a:ext cx="4523931" cy="1349087"/>
          </a:xfrm>
          <a:prstGeom prst="rect">
            <a:avLst/>
          </a:prstGeom>
          <a:noFill/>
        </p:spPr>
        <p:txBody>
          <a:bodyPr wrap="none" lIns="0" tIns="274320" rIns="0" rtlCol="0">
            <a:spAutoFit/>
          </a:bodyPr>
          <a:lstStyle/>
          <a:p>
            <a:pPr>
              <a:lnSpc>
                <a:spcPts val="8000"/>
              </a:lnSpc>
            </a:pPr>
            <a:r>
              <a:rPr lang="en-US" sz="8000" b="1" dirty="0">
                <a:solidFill>
                  <a:schemeClr val="bg1"/>
                </a:solidFill>
                <a:latin typeface="Lato Bold" charset="0"/>
                <a:ea typeface="Lato Bold" charset="0"/>
                <a:cs typeface="Lato Bold" charset="0"/>
              </a:rPr>
              <a:t>LAYOUTS</a:t>
            </a:r>
          </a:p>
        </p:txBody>
      </p:sp>
      <p:grpSp>
        <p:nvGrpSpPr>
          <p:cNvPr id="16" name="Group 15"/>
          <p:cNvGrpSpPr/>
          <p:nvPr/>
        </p:nvGrpSpPr>
        <p:grpSpPr>
          <a:xfrm>
            <a:off x="9440464" y="4125950"/>
            <a:ext cx="5496722" cy="5508704"/>
            <a:chOff x="4056724" y="5129535"/>
            <a:chExt cx="3454610" cy="3462140"/>
          </a:xfrm>
        </p:grpSpPr>
        <p:cxnSp>
          <p:nvCxnSpPr>
            <p:cNvPr id="17" name="Straight Connector 16"/>
            <p:cNvCxnSpPr/>
            <p:nvPr/>
          </p:nvCxnSpPr>
          <p:spPr>
            <a:xfrm>
              <a:off x="4103649" y="5174139"/>
              <a:ext cx="3407685" cy="341753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4056724" y="5129535"/>
              <a:ext cx="3454610" cy="3445484"/>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8" name="TextBox 7"/>
          <p:cNvSpPr txBox="1"/>
          <p:nvPr/>
        </p:nvSpPr>
        <p:spPr>
          <a:xfrm>
            <a:off x="6529902" y="6180381"/>
            <a:ext cx="4846328" cy="1349087"/>
          </a:xfrm>
          <a:prstGeom prst="rect">
            <a:avLst/>
          </a:prstGeom>
          <a:noFill/>
        </p:spPr>
        <p:txBody>
          <a:bodyPr wrap="none" lIns="0" tIns="274320" rIns="0" rtlCol="0">
            <a:spAutoFit/>
          </a:bodyPr>
          <a:lstStyle/>
          <a:p>
            <a:pPr algn="r">
              <a:lnSpc>
                <a:spcPts val="8000"/>
              </a:lnSpc>
            </a:pPr>
            <a:r>
              <a:rPr lang="en-US" sz="8000" b="1" dirty="0">
                <a:solidFill>
                  <a:schemeClr val="bg1"/>
                </a:solidFill>
                <a:latin typeface="Lato Bold" charset="0"/>
                <a:ea typeface="Lato Bold" charset="0"/>
                <a:cs typeface="Lato Bold" charset="0"/>
              </a:rPr>
              <a:t>CREATIVE</a:t>
            </a:r>
          </a:p>
        </p:txBody>
      </p:sp>
      <p:sp>
        <p:nvSpPr>
          <p:cNvPr id="12" name="Shape 2600"/>
          <p:cNvSpPr/>
          <p:nvPr/>
        </p:nvSpPr>
        <p:spPr>
          <a:xfrm>
            <a:off x="11635007" y="4520190"/>
            <a:ext cx="1144630" cy="1144630"/>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moveTo>
                  <a:pt x="16200" y="10309"/>
                </a:moveTo>
                <a:lnTo>
                  <a:pt x="11291" y="10309"/>
                </a:lnTo>
                <a:lnTo>
                  <a:pt x="11291" y="5401"/>
                </a:lnTo>
                <a:cubicBezTo>
                  <a:pt x="11291" y="5129"/>
                  <a:pt x="11071" y="4909"/>
                  <a:pt x="10800" y="4909"/>
                </a:cubicBezTo>
                <a:cubicBezTo>
                  <a:pt x="10529" y="4909"/>
                  <a:pt x="10309" y="5129"/>
                  <a:pt x="10309" y="5401"/>
                </a:cubicBezTo>
                <a:lnTo>
                  <a:pt x="10309" y="10309"/>
                </a:lnTo>
                <a:lnTo>
                  <a:pt x="5400" y="10309"/>
                </a:lnTo>
                <a:cubicBezTo>
                  <a:pt x="5129" y="10309"/>
                  <a:pt x="4909" y="10529"/>
                  <a:pt x="4909" y="10800"/>
                </a:cubicBezTo>
                <a:cubicBezTo>
                  <a:pt x="4909" y="11072"/>
                  <a:pt x="5129" y="11292"/>
                  <a:pt x="5400" y="11292"/>
                </a:cubicBezTo>
                <a:lnTo>
                  <a:pt x="10309" y="11292"/>
                </a:lnTo>
                <a:lnTo>
                  <a:pt x="10309" y="16200"/>
                </a:lnTo>
                <a:cubicBezTo>
                  <a:pt x="10309" y="16472"/>
                  <a:pt x="10529" y="16691"/>
                  <a:pt x="10800" y="16691"/>
                </a:cubicBezTo>
                <a:cubicBezTo>
                  <a:pt x="11071" y="16691"/>
                  <a:pt x="11291" y="16472"/>
                  <a:pt x="11291" y="16200"/>
                </a:cubicBezTo>
                <a:lnTo>
                  <a:pt x="11291" y="11292"/>
                </a:lnTo>
                <a:lnTo>
                  <a:pt x="16200" y="11292"/>
                </a:lnTo>
                <a:cubicBezTo>
                  <a:pt x="16471" y="11292"/>
                  <a:pt x="16691" y="11072"/>
                  <a:pt x="16691" y="10800"/>
                </a:cubicBezTo>
                <a:cubicBezTo>
                  <a:pt x="16691" y="10529"/>
                  <a:pt x="16471" y="10309"/>
                  <a:pt x="16200" y="10309"/>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3" name="Shape 2601"/>
          <p:cNvSpPr/>
          <p:nvPr/>
        </p:nvSpPr>
        <p:spPr>
          <a:xfrm>
            <a:off x="11632333" y="7795738"/>
            <a:ext cx="1147540" cy="1147540"/>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moveTo>
                  <a:pt x="16200" y="10309"/>
                </a:moveTo>
                <a:lnTo>
                  <a:pt x="5400" y="10309"/>
                </a:lnTo>
                <a:cubicBezTo>
                  <a:pt x="5129" y="10309"/>
                  <a:pt x="4909" y="10529"/>
                  <a:pt x="4909" y="10800"/>
                </a:cubicBezTo>
                <a:cubicBezTo>
                  <a:pt x="4909" y="11072"/>
                  <a:pt x="5129" y="11292"/>
                  <a:pt x="5400" y="11292"/>
                </a:cubicBezTo>
                <a:lnTo>
                  <a:pt x="16200" y="11292"/>
                </a:lnTo>
                <a:cubicBezTo>
                  <a:pt x="16471" y="11292"/>
                  <a:pt x="16691" y="11072"/>
                  <a:pt x="16691" y="10800"/>
                </a:cubicBezTo>
                <a:cubicBezTo>
                  <a:pt x="16691" y="10529"/>
                  <a:pt x="16471" y="10309"/>
                  <a:pt x="16200" y="10309"/>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 name="Picture Placeholder 2"/>
          <p:cNvSpPr>
            <a:spLocks noGrp="1"/>
          </p:cNvSpPr>
          <p:nvPr>
            <p:ph type="pic" sz="quarter" idx="13"/>
          </p:nvPr>
        </p:nvSpPr>
        <p:spPr/>
      </p:sp>
    </p:spTree>
    <p:extLst>
      <p:ext uri="{BB962C8B-B14F-4D97-AF65-F5344CB8AC3E}">
        <p14:creationId xmlns:p14="http://schemas.microsoft.com/office/powerpoint/2010/main" val="167406394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0" y="0"/>
            <a:ext cx="24428458" cy="13730293"/>
          </a:xfrm>
          <a:prstGeom prst="rect">
            <a:avLst/>
          </a:prstGeom>
          <a:gradFill>
            <a:gsLst>
              <a:gs pos="0">
                <a:srgbClr val="F52552">
                  <a:alpha val="73000"/>
                </a:srgbClr>
              </a:gs>
              <a:gs pos="62000">
                <a:srgbClr val="3B1F4D">
                  <a:alpha val="82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p:nvGrpSpPr>
        <p:grpSpPr>
          <a:xfrm>
            <a:off x="5393085" y="5018049"/>
            <a:ext cx="13559883" cy="3679902"/>
            <a:chOff x="5393085" y="4728113"/>
            <a:chExt cx="13559883" cy="3679902"/>
          </a:xfrm>
        </p:grpSpPr>
        <p:grpSp>
          <p:nvGrpSpPr>
            <p:cNvPr id="6" name="Group 5"/>
            <p:cNvGrpSpPr/>
            <p:nvPr/>
          </p:nvGrpSpPr>
          <p:grpSpPr>
            <a:xfrm>
              <a:off x="5912200" y="5049184"/>
              <a:ext cx="12566262" cy="3037760"/>
              <a:chOff x="5867596" y="3820240"/>
              <a:chExt cx="12566262" cy="3037760"/>
            </a:xfrm>
          </p:grpSpPr>
          <p:sp>
            <p:nvSpPr>
              <p:cNvPr id="7" name="Subtitle 2"/>
              <p:cNvSpPr txBox="1">
                <a:spLocks/>
              </p:cNvSpPr>
              <p:nvPr/>
            </p:nvSpPr>
            <p:spPr>
              <a:xfrm>
                <a:off x="9248354" y="6125425"/>
                <a:ext cx="5775304" cy="732575"/>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z="2200" b="1" dirty="0">
                    <a:solidFill>
                      <a:schemeClr val="bg1"/>
                    </a:solidFill>
                    <a:latin typeface="Lato" charset="0"/>
                    <a:ea typeface="Lato" charset="0"/>
                    <a:cs typeface="Lato" charset="0"/>
                  </a:rPr>
                  <a:t>MINIMAL AND MODERN PRESENTATION</a:t>
                </a:r>
              </a:p>
            </p:txBody>
          </p:sp>
          <p:sp>
            <p:nvSpPr>
              <p:cNvPr id="8" name="TextBox 7"/>
              <p:cNvSpPr txBox="1"/>
              <p:nvPr/>
            </p:nvSpPr>
            <p:spPr>
              <a:xfrm>
                <a:off x="5867596" y="3820240"/>
                <a:ext cx="12566262" cy="2708434"/>
              </a:xfrm>
              <a:prstGeom prst="rect">
                <a:avLst/>
              </a:prstGeom>
              <a:noFill/>
            </p:spPr>
            <p:txBody>
              <a:bodyPr wrap="none" rtlCol="0">
                <a:spAutoFit/>
              </a:bodyPr>
              <a:lstStyle/>
              <a:p>
                <a:pPr algn="ctr"/>
                <a:r>
                  <a:rPr lang="en-US" sz="17000" b="1" dirty="0">
                    <a:solidFill>
                      <a:schemeClr val="bg1"/>
                    </a:solidFill>
                    <a:latin typeface="Lato Bold" charset="0"/>
                    <a:ea typeface="Lato Bold" charset="0"/>
                    <a:cs typeface="Lato Bold" charset="0"/>
                  </a:rPr>
                  <a:t>WOLF &amp; CO</a:t>
                </a:r>
              </a:p>
            </p:txBody>
          </p:sp>
        </p:grpSp>
        <p:sp>
          <p:nvSpPr>
            <p:cNvPr id="10" name="Rectangle 9"/>
            <p:cNvSpPr/>
            <p:nvPr/>
          </p:nvSpPr>
          <p:spPr>
            <a:xfrm>
              <a:off x="5393085" y="4728113"/>
              <a:ext cx="13559883" cy="367990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Picture Placeholder 8"/>
          <p:cNvSpPr>
            <a:spLocks noGrp="1"/>
          </p:cNvSpPr>
          <p:nvPr>
            <p:ph type="pic" sz="quarter" idx="13"/>
          </p:nvPr>
        </p:nvSpPr>
        <p:spPr/>
      </p:sp>
    </p:spTree>
    <p:extLst>
      <p:ext uri="{BB962C8B-B14F-4D97-AF65-F5344CB8AC3E}">
        <p14:creationId xmlns:p14="http://schemas.microsoft.com/office/powerpoint/2010/main" val="90646275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24377650" cy="13716000"/>
          </a:xfrm>
          <a:prstGeom prst="rect">
            <a:avLst/>
          </a:prstGeom>
          <a:gradFill flip="none" rotWithShape="1">
            <a:gsLst>
              <a:gs pos="0">
                <a:srgbClr val="00EFBF">
                  <a:alpha val="79000"/>
                </a:srgbClr>
              </a:gs>
              <a:gs pos="83000">
                <a:srgbClr val="3B1F4D">
                  <a:alpha val="80000"/>
                </a:srgbClr>
              </a:gs>
            </a:gsLst>
            <a:lin ang="3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ubtitle 2"/>
          <p:cNvSpPr txBox="1">
            <a:spLocks/>
          </p:cNvSpPr>
          <p:nvPr/>
        </p:nvSpPr>
        <p:spPr>
          <a:xfrm>
            <a:off x="10597980" y="7460161"/>
            <a:ext cx="3220438" cy="732575"/>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z="2200" dirty="0">
                <a:solidFill>
                  <a:schemeClr val="bg1"/>
                </a:solidFill>
                <a:latin typeface="Poppins Medium" charset="0"/>
                <a:ea typeface="Poppins Medium" charset="0"/>
                <a:cs typeface="Poppins Medium" charset="0"/>
              </a:rPr>
              <a:t>Thanks for coming!</a:t>
            </a:r>
          </a:p>
        </p:txBody>
      </p:sp>
      <p:sp>
        <p:nvSpPr>
          <p:cNvPr id="2" name="TextBox 1"/>
          <p:cNvSpPr txBox="1"/>
          <p:nvPr/>
        </p:nvSpPr>
        <p:spPr>
          <a:xfrm>
            <a:off x="7906858" y="5511813"/>
            <a:ext cx="8602162" cy="2246769"/>
          </a:xfrm>
          <a:prstGeom prst="rect">
            <a:avLst/>
          </a:prstGeom>
          <a:noFill/>
        </p:spPr>
        <p:txBody>
          <a:bodyPr wrap="none" rtlCol="0">
            <a:spAutoFit/>
          </a:bodyPr>
          <a:lstStyle/>
          <a:p>
            <a:pPr algn="ctr"/>
            <a:r>
              <a:rPr lang="en-US" sz="14000" b="1" dirty="0">
                <a:solidFill>
                  <a:schemeClr val="bg1"/>
                </a:solidFill>
                <a:latin typeface="Lato Bold" charset="0"/>
                <a:ea typeface="Lato Bold" charset="0"/>
                <a:cs typeface="Lato Bold" charset="0"/>
              </a:rPr>
              <a:t>Good Bye!</a:t>
            </a:r>
          </a:p>
        </p:txBody>
      </p:sp>
      <p:grpSp>
        <p:nvGrpSpPr>
          <p:cNvPr id="6" name="Group 5"/>
          <p:cNvGrpSpPr/>
          <p:nvPr/>
        </p:nvGrpSpPr>
        <p:grpSpPr>
          <a:xfrm>
            <a:off x="7602884" y="4192858"/>
            <a:ext cx="9235455" cy="5374888"/>
            <a:chOff x="1558925" y="4192858"/>
            <a:chExt cx="9235455" cy="5374888"/>
          </a:xfrm>
        </p:grpSpPr>
        <p:cxnSp>
          <p:nvCxnSpPr>
            <p:cNvPr id="13" name="Straight Connector 12"/>
            <p:cNvCxnSpPr/>
            <p:nvPr/>
          </p:nvCxnSpPr>
          <p:spPr>
            <a:xfrm>
              <a:off x="1558925" y="9567746"/>
              <a:ext cx="923545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558925" y="4192858"/>
              <a:ext cx="923545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 name="Picture Placeholder 2"/>
          <p:cNvSpPr>
            <a:spLocks noGrp="1"/>
          </p:cNvSpPr>
          <p:nvPr>
            <p:ph type="pic" sz="quarter" idx="13"/>
          </p:nvPr>
        </p:nvSpPr>
        <p:spPr/>
      </p:sp>
    </p:spTree>
    <p:extLst>
      <p:ext uri="{BB962C8B-B14F-4D97-AF65-F5344CB8AC3E}">
        <p14:creationId xmlns:p14="http://schemas.microsoft.com/office/powerpoint/2010/main" val="131235251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24377650" cy="13716000"/>
          </a:xfrm>
          <a:prstGeom prst="rect">
            <a:avLst/>
          </a:prstGeom>
          <a:gradFill flip="none" rotWithShape="0">
            <a:gsLst>
              <a:gs pos="0">
                <a:srgbClr val="000820">
                  <a:alpha val="82000"/>
                </a:srgbClr>
              </a:gs>
              <a:gs pos="96000">
                <a:srgbClr val="000C28">
                  <a:alpha val="86000"/>
                </a:srgbClr>
              </a:gs>
            </a:gsLst>
            <a:lin ang="3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ubtitle 2"/>
          <p:cNvSpPr txBox="1">
            <a:spLocks/>
          </p:cNvSpPr>
          <p:nvPr/>
        </p:nvSpPr>
        <p:spPr>
          <a:xfrm>
            <a:off x="9829241" y="5272888"/>
            <a:ext cx="4757718" cy="732575"/>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z="2200" dirty="0">
                <a:solidFill>
                  <a:schemeClr val="bg1"/>
                </a:solidFill>
                <a:latin typeface="Poppins Medium" charset="0"/>
                <a:ea typeface="Poppins Medium" charset="0"/>
                <a:cs typeface="Poppins Medium" charset="0"/>
              </a:rPr>
              <a:t>www.yourcompanyname.com</a:t>
            </a:r>
          </a:p>
        </p:txBody>
      </p:sp>
      <p:sp>
        <p:nvSpPr>
          <p:cNvPr id="2" name="TextBox 1"/>
          <p:cNvSpPr txBox="1"/>
          <p:nvPr/>
        </p:nvSpPr>
        <p:spPr>
          <a:xfrm>
            <a:off x="6591084" y="3324540"/>
            <a:ext cx="11234550" cy="2246769"/>
          </a:xfrm>
          <a:prstGeom prst="rect">
            <a:avLst/>
          </a:prstGeom>
          <a:noFill/>
        </p:spPr>
        <p:txBody>
          <a:bodyPr wrap="none" rtlCol="0">
            <a:spAutoFit/>
          </a:bodyPr>
          <a:lstStyle/>
          <a:p>
            <a:pPr algn="ctr"/>
            <a:r>
              <a:rPr lang="en-US" sz="14000" b="1" dirty="0">
                <a:solidFill>
                  <a:schemeClr val="bg1"/>
                </a:solidFill>
                <a:latin typeface="Lato Bold" charset="0"/>
                <a:ea typeface="Lato Bold" charset="0"/>
                <a:cs typeface="Lato Bold" charset="0"/>
              </a:rPr>
              <a:t>CONTACT US</a:t>
            </a:r>
          </a:p>
        </p:txBody>
      </p:sp>
      <p:sp>
        <p:nvSpPr>
          <p:cNvPr id="10" name="Rectangle 9"/>
          <p:cNvSpPr/>
          <p:nvPr/>
        </p:nvSpPr>
        <p:spPr>
          <a:xfrm>
            <a:off x="5437689" y="2709755"/>
            <a:ext cx="13559883" cy="367990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11625894" y="9929032"/>
            <a:ext cx="1231427" cy="523220"/>
          </a:xfrm>
          <a:prstGeom prst="rect">
            <a:avLst/>
          </a:prstGeom>
          <a:noFill/>
        </p:spPr>
        <p:txBody>
          <a:bodyPr wrap="none" rtlCol="0" anchor="ctr" anchorCtr="0">
            <a:spAutoFit/>
          </a:bodyPr>
          <a:lstStyle/>
          <a:p>
            <a:pPr algn="ctr"/>
            <a:r>
              <a:rPr lang="en-US" sz="2800" b="1" dirty="0">
                <a:solidFill>
                  <a:schemeClr val="bg1"/>
                </a:solidFill>
                <a:latin typeface="Poppins SemiBold" charset="0"/>
                <a:ea typeface="Poppins SemiBold" charset="0"/>
                <a:cs typeface="Poppins SemiBold" charset="0"/>
              </a:rPr>
              <a:t>EMAIL</a:t>
            </a:r>
          </a:p>
        </p:txBody>
      </p:sp>
      <p:sp>
        <p:nvSpPr>
          <p:cNvPr id="16" name="TextBox 15"/>
          <p:cNvSpPr txBox="1"/>
          <p:nvPr/>
        </p:nvSpPr>
        <p:spPr>
          <a:xfrm>
            <a:off x="16413280" y="9896161"/>
            <a:ext cx="2186817" cy="523220"/>
          </a:xfrm>
          <a:prstGeom prst="rect">
            <a:avLst/>
          </a:prstGeom>
          <a:noFill/>
        </p:spPr>
        <p:txBody>
          <a:bodyPr wrap="none" rtlCol="0" anchor="ctr" anchorCtr="0">
            <a:spAutoFit/>
          </a:bodyPr>
          <a:lstStyle/>
          <a:p>
            <a:pPr algn="ctr"/>
            <a:r>
              <a:rPr lang="en-US" sz="2800" b="1" dirty="0">
                <a:solidFill>
                  <a:schemeClr val="bg1"/>
                </a:solidFill>
                <a:latin typeface="Poppins SemiBold" charset="0"/>
                <a:ea typeface="Poppins SemiBold" charset="0"/>
                <a:cs typeface="Poppins SemiBold" charset="0"/>
              </a:rPr>
              <a:t>TELEPHONE</a:t>
            </a:r>
          </a:p>
        </p:txBody>
      </p:sp>
      <p:sp>
        <p:nvSpPr>
          <p:cNvPr id="17" name="TextBox 16"/>
          <p:cNvSpPr txBox="1"/>
          <p:nvPr/>
        </p:nvSpPr>
        <p:spPr>
          <a:xfrm>
            <a:off x="5991747" y="9896161"/>
            <a:ext cx="1835760" cy="523220"/>
          </a:xfrm>
          <a:prstGeom prst="rect">
            <a:avLst/>
          </a:prstGeom>
          <a:noFill/>
        </p:spPr>
        <p:txBody>
          <a:bodyPr wrap="none" rtlCol="0" anchor="ctr" anchorCtr="0">
            <a:spAutoFit/>
          </a:bodyPr>
          <a:lstStyle/>
          <a:p>
            <a:pPr algn="ctr"/>
            <a:r>
              <a:rPr lang="en-US" sz="2800" b="1" dirty="0">
                <a:solidFill>
                  <a:schemeClr val="bg1"/>
                </a:solidFill>
                <a:latin typeface="Poppins SemiBold" charset="0"/>
                <a:ea typeface="Poppins SemiBold" charset="0"/>
                <a:cs typeface="Poppins SemiBold" charset="0"/>
              </a:rPr>
              <a:t>ADDRESS</a:t>
            </a:r>
          </a:p>
        </p:txBody>
      </p:sp>
      <p:sp>
        <p:nvSpPr>
          <p:cNvPr id="19" name="Oval 18"/>
          <p:cNvSpPr/>
          <p:nvPr/>
        </p:nvSpPr>
        <p:spPr>
          <a:xfrm>
            <a:off x="11478542" y="7925730"/>
            <a:ext cx="1482356" cy="148235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0" name="Oval 19"/>
          <p:cNvSpPr/>
          <p:nvPr/>
        </p:nvSpPr>
        <p:spPr>
          <a:xfrm>
            <a:off x="16651848" y="7925730"/>
            <a:ext cx="1482356" cy="148235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1" name="Oval 20"/>
          <p:cNvSpPr/>
          <p:nvPr/>
        </p:nvSpPr>
        <p:spPr>
          <a:xfrm>
            <a:off x="6164352" y="7925730"/>
            <a:ext cx="1482356" cy="148235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2" name="Shape 2934"/>
          <p:cNvSpPr/>
          <p:nvPr/>
        </p:nvSpPr>
        <p:spPr>
          <a:xfrm>
            <a:off x="6569246" y="8242652"/>
            <a:ext cx="672568" cy="924780"/>
          </a:xfrm>
          <a:custGeom>
            <a:avLst/>
            <a:gdLst/>
            <a:ahLst/>
            <a:cxnLst>
              <a:cxn ang="0">
                <a:pos x="wd2" y="hd2"/>
              </a:cxn>
              <a:cxn ang="5400000">
                <a:pos x="wd2" y="hd2"/>
              </a:cxn>
              <a:cxn ang="10800000">
                <a:pos x="wd2" y="hd2"/>
              </a:cxn>
              <a:cxn ang="16200000">
                <a:pos x="wd2" y="hd2"/>
              </a:cxn>
            </a:cxnLst>
            <a:rect l="0" t="0" r="r" b="b"/>
            <a:pathLst>
              <a:path w="21600" h="21600" extrusionOk="0">
                <a:moveTo>
                  <a:pt x="10800" y="10800"/>
                </a:moveTo>
                <a:cubicBezTo>
                  <a:pt x="8563" y="10800"/>
                  <a:pt x="6750" y="9481"/>
                  <a:pt x="6750" y="7855"/>
                </a:cubicBezTo>
                <a:cubicBezTo>
                  <a:pt x="6750" y="6228"/>
                  <a:pt x="8563" y="4909"/>
                  <a:pt x="10800" y="4909"/>
                </a:cubicBezTo>
                <a:cubicBezTo>
                  <a:pt x="13037" y="4909"/>
                  <a:pt x="14850" y="6228"/>
                  <a:pt x="14850" y="7855"/>
                </a:cubicBezTo>
                <a:cubicBezTo>
                  <a:pt x="14850" y="9481"/>
                  <a:pt x="13037" y="10800"/>
                  <a:pt x="10800" y="10800"/>
                </a:cubicBezTo>
                <a:moveTo>
                  <a:pt x="10800" y="3927"/>
                </a:moveTo>
                <a:cubicBezTo>
                  <a:pt x="7817" y="3927"/>
                  <a:pt x="5400" y="5686"/>
                  <a:pt x="5400" y="7855"/>
                </a:cubicBezTo>
                <a:cubicBezTo>
                  <a:pt x="5400" y="10023"/>
                  <a:pt x="7817" y="11782"/>
                  <a:pt x="10800" y="11782"/>
                </a:cubicBezTo>
                <a:cubicBezTo>
                  <a:pt x="13783" y="11782"/>
                  <a:pt x="16200" y="10023"/>
                  <a:pt x="16200" y="7855"/>
                </a:cubicBezTo>
                <a:cubicBezTo>
                  <a:pt x="16200" y="5686"/>
                  <a:pt x="13783" y="3927"/>
                  <a:pt x="10800" y="3927"/>
                </a:cubicBezTo>
                <a:moveTo>
                  <a:pt x="10800" y="20127"/>
                </a:moveTo>
                <a:cubicBezTo>
                  <a:pt x="10800" y="20127"/>
                  <a:pt x="1350" y="13745"/>
                  <a:pt x="1350" y="7855"/>
                </a:cubicBezTo>
                <a:cubicBezTo>
                  <a:pt x="1350" y="4059"/>
                  <a:pt x="5581" y="982"/>
                  <a:pt x="10800" y="982"/>
                </a:cubicBezTo>
                <a:cubicBezTo>
                  <a:pt x="16019" y="982"/>
                  <a:pt x="20250" y="4059"/>
                  <a:pt x="20250" y="7855"/>
                </a:cubicBezTo>
                <a:cubicBezTo>
                  <a:pt x="20250" y="13745"/>
                  <a:pt x="10800" y="20127"/>
                  <a:pt x="10800" y="20127"/>
                </a:cubicBezTo>
                <a:moveTo>
                  <a:pt x="10800" y="0"/>
                </a:moveTo>
                <a:cubicBezTo>
                  <a:pt x="4836" y="0"/>
                  <a:pt x="0" y="3517"/>
                  <a:pt x="0" y="7855"/>
                </a:cubicBezTo>
                <a:cubicBezTo>
                  <a:pt x="0" y="14236"/>
                  <a:pt x="10800" y="21600"/>
                  <a:pt x="10800" y="21600"/>
                </a:cubicBezTo>
                <a:cubicBezTo>
                  <a:pt x="10800" y="21600"/>
                  <a:pt x="21600" y="14236"/>
                  <a:pt x="21600" y="7855"/>
                </a:cubicBezTo>
                <a:cubicBezTo>
                  <a:pt x="21600" y="3517"/>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 name="Shape 2836"/>
          <p:cNvSpPr>
            <a:spLocks noChangeAspect="1"/>
          </p:cNvSpPr>
          <p:nvPr/>
        </p:nvSpPr>
        <p:spPr>
          <a:xfrm>
            <a:off x="11854951" y="8458471"/>
            <a:ext cx="754378" cy="548640"/>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2"/>
                  <a:pt x="19964" y="1433"/>
                </a:cubicBezTo>
                <a:lnTo>
                  <a:pt x="11465" y="13118"/>
                </a:lnTo>
                <a:cubicBezTo>
                  <a:pt x="11288" y="13362"/>
                  <a:pt x="11051" y="13497"/>
                  <a:pt x="10800" y="13497"/>
                </a:cubicBezTo>
                <a:cubicBezTo>
                  <a:pt x="10549" y="13497"/>
                  <a:pt x="10312" y="13362"/>
                  <a:pt x="10134" y="13118"/>
                </a:cubicBezTo>
                <a:lnTo>
                  <a:pt x="1637" y="1433"/>
                </a:lnTo>
                <a:cubicBezTo>
                  <a:pt x="1739" y="1382"/>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0" name="Shape 2628"/>
          <p:cNvSpPr/>
          <p:nvPr/>
        </p:nvSpPr>
        <p:spPr>
          <a:xfrm>
            <a:off x="17051844" y="8331860"/>
            <a:ext cx="731267" cy="731267"/>
          </a:xfrm>
          <a:custGeom>
            <a:avLst/>
            <a:gdLst/>
            <a:ahLst/>
            <a:cxnLst>
              <a:cxn ang="0">
                <a:pos x="wd2" y="hd2"/>
              </a:cxn>
              <a:cxn ang="5400000">
                <a:pos x="wd2" y="hd2"/>
              </a:cxn>
              <a:cxn ang="10800000">
                <a:pos x="wd2" y="hd2"/>
              </a:cxn>
              <a:cxn ang="16200000">
                <a:pos x="wd2" y="hd2"/>
              </a:cxn>
            </a:cxnLst>
            <a:rect l="0" t="0" r="r" b="b"/>
            <a:pathLst>
              <a:path w="21600" h="21600" extrusionOk="0">
                <a:moveTo>
                  <a:pt x="16445" y="20618"/>
                </a:moveTo>
                <a:cubicBezTo>
                  <a:pt x="15830" y="20618"/>
                  <a:pt x="15230" y="20482"/>
                  <a:pt x="14664" y="20214"/>
                </a:cubicBezTo>
                <a:cubicBezTo>
                  <a:pt x="14611" y="20189"/>
                  <a:pt x="14556" y="20170"/>
                  <a:pt x="14501" y="20155"/>
                </a:cubicBezTo>
                <a:cubicBezTo>
                  <a:pt x="8920" y="17308"/>
                  <a:pt x="4296" y="12685"/>
                  <a:pt x="1448" y="7105"/>
                </a:cubicBezTo>
                <a:cubicBezTo>
                  <a:pt x="1432" y="7048"/>
                  <a:pt x="1412" y="6991"/>
                  <a:pt x="1386" y="6936"/>
                </a:cubicBezTo>
                <a:cubicBezTo>
                  <a:pt x="1118" y="6369"/>
                  <a:pt x="982" y="5770"/>
                  <a:pt x="982" y="5155"/>
                </a:cubicBezTo>
                <a:cubicBezTo>
                  <a:pt x="982" y="2774"/>
                  <a:pt x="3067" y="982"/>
                  <a:pt x="4418" y="982"/>
                </a:cubicBezTo>
                <a:cubicBezTo>
                  <a:pt x="4595" y="982"/>
                  <a:pt x="4712" y="1072"/>
                  <a:pt x="4765" y="1126"/>
                </a:cubicBezTo>
                <a:cubicBezTo>
                  <a:pt x="4777" y="1139"/>
                  <a:pt x="4800" y="1164"/>
                  <a:pt x="4832" y="1216"/>
                </a:cubicBezTo>
                <a:cubicBezTo>
                  <a:pt x="4849" y="1244"/>
                  <a:pt x="4868" y="1271"/>
                  <a:pt x="4888" y="1297"/>
                </a:cubicBezTo>
                <a:lnTo>
                  <a:pt x="8121" y="5453"/>
                </a:lnTo>
                <a:cubicBezTo>
                  <a:pt x="8146" y="5485"/>
                  <a:pt x="8173" y="5515"/>
                  <a:pt x="8202" y="5544"/>
                </a:cubicBezTo>
                <a:cubicBezTo>
                  <a:pt x="8255" y="5598"/>
                  <a:pt x="8345" y="5715"/>
                  <a:pt x="8345" y="5891"/>
                </a:cubicBezTo>
                <a:cubicBezTo>
                  <a:pt x="8345" y="5978"/>
                  <a:pt x="8321" y="6060"/>
                  <a:pt x="8274" y="6135"/>
                </a:cubicBezTo>
                <a:lnTo>
                  <a:pt x="7180" y="7221"/>
                </a:lnTo>
                <a:cubicBezTo>
                  <a:pt x="7175" y="7226"/>
                  <a:pt x="7170" y="7231"/>
                  <a:pt x="7165" y="7236"/>
                </a:cubicBezTo>
                <a:cubicBezTo>
                  <a:pt x="6769" y="7609"/>
                  <a:pt x="6543" y="8126"/>
                  <a:pt x="6543" y="8668"/>
                </a:cubicBezTo>
                <a:cubicBezTo>
                  <a:pt x="6543" y="9175"/>
                  <a:pt x="6740" y="9658"/>
                  <a:pt x="7082" y="10020"/>
                </a:cubicBezTo>
                <a:cubicBezTo>
                  <a:pt x="7094" y="10040"/>
                  <a:pt x="7107" y="10059"/>
                  <a:pt x="7121" y="10078"/>
                </a:cubicBezTo>
                <a:cubicBezTo>
                  <a:pt x="8327" y="11745"/>
                  <a:pt x="9810" y="13222"/>
                  <a:pt x="11528" y="14469"/>
                </a:cubicBezTo>
                <a:cubicBezTo>
                  <a:pt x="11541" y="14478"/>
                  <a:pt x="11555" y="14487"/>
                  <a:pt x="11568" y="14496"/>
                </a:cubicBezTo>
                <a:cubicBezTo>
                  <a:pt x="11931" y="14844"/>
                  <a:pt x="12418" y="15045"/>
                  <a:pt x="12928" y="15045"/>
                </a:cubicBezTo>
                <a:cubicBezTo>
                  <a:pt x="13440" y="15045"/>
                  <a:pt x="13934" y="14840"/>
                  <a:pt x="14301" y="14479"/>
                </a:cubicBezTo>
                <a:cubicBezTo>
                  <a:pt x="14320" y="14463"/>
                  <a:pt x="14338" y="14446"/>
                  <a:pt x="14356" y="14427"/>
                </a:cubicBezTo>
                <a:lnTo>
                  <a:pt x="15456" y="13320"/>
                </a:lnTo>
                <a:cubicBezTo>
                  <a:pt x="15533" y="13271"/>
                  <a:pt x="15615" y="13247"/>
                  <a:pt x="15701" y="13247"/>
                </a:cubicBezTo>
                <a:cubicBezTo>
                  <a:pt x="15878" y="13247"/>
                  <a:pt x="15995" y="13337"/>
                  <a:pt x="16048" y="13391"/>
                </a:cubicBezTo>
                <a:cubicBezTo>
                  <a:pt x="16077" y="13420"/>
                  <a:pt x="16108" y="13447"/>
                  <a:pt x="16140" y="13472"/>
                </a:cubicBezTo>
                <a:lnTo>
                  <a:pt x="20296" y="16704"/>
                </a:lnTo>
                <a:cubicBezTo>
                  <a:pt x="20323" y="16725"/>
                  <a:pt x="20351" y="16744"/>
                  <a:pt x="20379" y="16762"/>
                </a:cubicBezTo>
                <a:cubicBezTo>
                  <a:pt x="20431" y="16795"/>
                  <a:pt x="20455" y="16816"/>
                  <a:pt x="20466" y="16827"/>
                </a:cubicBezTo>
                <a:cubicBezTo>
                  <a:pt x="20520" y="16881"/>
                  <a:pt x="20610" y="16997"/>
                  <a:pt x="20610" y="17174"/>
                </a:cubicBezTo>
                <a:cubicBezTo>
                  <a:pt x="20610" y="17207"/>
                  <a:pt x="20612" y="17240"/>
                  <a:pt x="20616" y="17273"/>
                </a:cubicBezTo>
                <a:cubicBezTo>
                  <a:pt x="20539" y="18625"/>
                  <a:pt x="18774" y="20618"/>
                  <a:pt x="16445" y="20618"/>
                </a:cubicBezTo>
                <a:moveTo>
                  <a:pt x="21600" y="17174"/>
                </a:moveTo>
                <a:lnTo>
                  <a:pt x="21592" y="17174"/>
                </a:lnTo>
                <a:cubicBezTo>
                  <a:pt x="21592" y="16768"/>
                  <a:pt x="21427" y="16399"/>
                  <a:pt x="21161" y="16133"/>
                </a:cubicBezTo>
                <a:cubicBezTo>
                  <a:pt x="21082" y="16054"/>
                  <a:pt x="20994" y="15988"/>
                  <a:pt x="20899" y="15929"/>
                </a:cubicBezTo>
                <a:lnTo>
                  <a:pt x="16743" y="12697"/>
                </a:lnTo>
                <a:cubicBezTo>
                  <a:pt x="16476" y="12430"/>
                  <a:pt x="16108" y="12265"/>
                  <a:pt x="15701" y="12265"/>
                </a:cubicBezTo>
                <a:cubicBezTo>
                  <a:pt x="15368" y="12265"/>
                  <a:pt x="15065" y="12380"/>
                  <a:pt x="14819" y="12567"/>
                </a:cubicBezTo>
                <a:lnTo>
                  <a:pt x="13659" y="13736"/>
                </a:lnTo>
                <a:lnTo>
                  <a:pt x="13656" y="13733"/>
                </a:lnTo>
                <a:cubicBezTo>
                  <a:pt x="13477" y="13934"/>
                  <a:pt x="13218" y="14063"/>
                  <a:pt x="12928" y="14063"/>
                </a:cubicBezTo>
                <a:cubicBezTo>
                  <a:pt x="12595" y="14063"/>
                  <a:pt x="12303" y="13897"/>
                  <a:pt x="12125" y="13645"/>
                </a:cubicBezTo>
                <a:cubicBezTo>
                  <a:pt x="12119" y="13654"/>
                  <a:pt x="12111" y="13663"/>
                  <a:pt x="12104" y="13674"/>
                </a:cubicBezTo>
                <a:cubicBezTo>
                  <a:pt x="10500" y="12510"/>
                  <a:pt x="9078" y="11108"/>
                  <a:pt x="7916" y="9502"/>
                </a:cubicBezTo>
                <a:cubicBezTo>
                  <a:pt x="7927" y="9495"/>
                  <a:pt x="7937" y="9486"/>
                  <a:pt x="7949" y="9479"/>
                </a:cubicBezTo>
                <a:cubicBezTo>
                  <a:pt x="7693" y="9299"/>
                  <a:pt x="7525" y="9004"/>
                  <a:pt x="7525" y="8668"/>
                </a:cubicBezTo>
                <a:cubicBezTo>
                  <a:pt x="7525" y="8367"/>
                  <a:pt x="7662" y="8101"/>
                  <a:pt x="7873" y="7920"/>
                </a:cubicBezTo>
                <a:lnTo>
                  <a:pt x="7872" y="7918"/>
                </a:lnTo>
                <a:lnTo>
                  <a:pt x="9026" y="6773"/>
                </a:lnTo>
                <a:cubicBezTo>
                  <a:pt x="9213" y="6528"/>
                  <a:pt x="9327" y="6224"/>
                  <a:pt x="9327" y="5891"/>
                </a:cubicBezTo>
                <a:cubicBezTo>
                  <a:pt x="9327" y="5485"/>
                  <a:pt x="9162" y="5116"/>
                  <a:pt x="8896" y="4850"/>
                </a:cubicBezTo>
                <a:lnTo>
                  <a:pt x="5663" y="693"/>
                </a:lnTo>
                <a:cubicBezTo>
                  <a:pt x="5604" y="599"/>
                  <a:pt x="5538" y="510"/>
                  <a:pt x="5459" y="432"/>
                </a:cubicBezTo>
                <a:cubicBezTo>
                  <a:pt x="5193" y="165"/>
                  <a:pt x="4825" y="0"/>
                  <a:pt x="4418" y="0"/>
                </a:cubicBezTo>
                <a:cubicBezTo>
                  <a:pt x="2455" y="0"/>
                  <a:pt x="0" y="2308"/>
                  <a:pt x="0" y="5155"/>
                </a:cubicBezTo>
                <a:cubicBezTo>
                  <a:pt x="0" y="5943"/>
                  <a:pt x="183" y="6688"/>
                  <a:pt x="499" y="7356"/>
                </a:cubicBezTo>
                <a:lnTo>
                  <a:pt x="483" y="7373"/>
                </a:lnTo>
                <a:cubicBezTo>
                  <a:pt x="3436" y="13255"/>
                  <a:pt x="8345" y="18164"/>
                  <a:pt x="14228" y="21117"/>
                </a:cubicBezTo>
                <a:lnTo>
                  <a:pt x="14244" y="21101"/>
                </a:lnTo>
                <a:cubicBezTo>
                  <a:pt x="14912" y="21418"/>
                  <a:pt x="15657" y="21600"/>
                  <a:pt x="16445" y="21600"/>
                </a:cubicBezTo>
                <a:cubicBezTo>
                  <a:pt x="19292" y="21600"/>
                  <a:pt x="21600" y="19145"/>
                  <a:pt x="21600" y="17182"/>
                </a:cubicBezTo>
                <a:cubicBezTo>
                  <a:pt x="21600" y="17179"/>
                  <a:pt x="21600" y="17177"/>
                  <a:pt x="21600" y="17174"/>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1" name="Subtitle 2"/>
          <p:cNvSpPr txBox="1">
            <a:spLocks/>
          </p:cNvSpPr>
          <p:nvPr/>
        </p:nvSpPr>
        <p:spPr>
          <a:xfrm>
            <a:off x="10061613" y="10419381"/>
            <a:ext cx="4301561" cy="131940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err="1">
                <a:solidFill>
                  <a:schemeClr val="bg1"/>
                </a:solidFill>
                <a:latin typeface="Poppins Light" charset="0"/>
                <a:ea typeface="Poppins Light" charset="0"/>
                <a:cs typeface="Poppins Light" charset="0"/>
              </a:rPr>
              <a:t>contact@mydomain.com</a:t>
            </a:r>
            <a:endParaRPr lang="en-US" dirty="0">
              <a:solidFill>
                <a:schemeClr val="bg1"/>
              </a:solidFill>
              <a:latin typeface="Poppins Light" charset="0"/>
              <a:ea typeface="Poppins Light" charset="0"/>
              <a:cs typeface="Poppins Light" charset="0"/>
            </a:endParaRPr>
          </a:p>
          <a:p>
            <a:pPr>
              <a:lnSpc>
                <a:spcPts val="4040"/>
              </a:lnSpc>
            </a:pPr>
            <a:r>
              <a:rPr lang="en-US" dirty="0" err="1">
                <a:solidFill>
                  <a:schemeClr val="bg1"/>
                </a:solidFill>
                <a:latin typeface="Poppins Light" charset="0"/>
                <a:ea typeface="Poppins Light" charset="0"/>
                <a:cs typeface="Poppins Light" charset="0"/>
              </a:rPr>
              <a:t>info@mydomain.com</a:t>
            </a:r>
            <a:endParaRPr lang="en-US" dirty="0">
              <a:solidFill>
                <a:schemeClr val="bg1"/>
              </a:solidFill>
              <a:latin typeface="Poppins Light" charset="0"/>
              <a:ea typeface="Poppins Light" charset="0"/>
              <a:cs typeface="Poppins Light" charset="0"/>
            </a:endParaRPr>
          </a:p>
        </p:txBody>
      </p:sp>
      <p:sp>
        <p:nvSpPr>
          <p:cNvPr id="32" name="Subtitle 2"/>
          <p:cNvSpPr txBox="1">
            <a:spLocks/>
          </p:cNvSpPr>
          <p:nvPr/>
        </p:nvSpPr>
        <p:spPr>
          <a:xfrm>
            <a:off x="15353755" y="10419381"/>
            <a:ext cx="4301561" cy="131940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001 52 1234567</a:t>
            </a:r>
          </a:p>
          <a:p>
            <a:pPr>
              <a:lnSpc>
                <a:spcPts val="4040"/>
              </a:lnSpc>
            </a:pPr>
            <a:r>
              <a:rPr lang="en-US" dirty="0">
                <a:solidFill>
                  <a:schemeClr val="bg1"/>
                </a:solidFill>
                <a:latin typeface="Poppins Light" charset="0"/>
                <a:ea typeface="Poppins Light" charset="0"/>
                <a:cs typeface="Poppins Light" charset="0"/>
              </a:rPr>
              <a:t>(503) 52 1234567</a:t>
            </a:r>
          </a:p>
        </p:txBody>
      </p:sp>
      <p:sp>
        <p:nvSpPr>
          <p:cNvPr id="33" name="Subtitle 2"/>
          <p:cNvSpPr txBox="1">
            <a:spLocks/>
          </p:cNvSpPr>
          <p:nvPr/>
        </p:nvSpPr>
        <p:spPr>
          <a:xfrm>
            <a:off x="4754749" y="10419381"/>
            <a:ext cx="4301561" cy="131940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Poppins Light" charset="0"/>
                <a:ea typeface="Poppins Light" charset="0"/>
                <a:cs typeface="Poppins Light" charset="0"/>
              </a:rPr>
              <a:t>1243 Barker Cypress</a:t>
            </a:r>
          </a:p>
          <a:p>
            <a:pPr>
              <a:lnSpc>
                <a:spcPts val="4040"/>
              </a:lnSpc>
            </a:pPr>
            <a:r>
              <a:rPr lang="en-US" dirty="0">
                <a:solidFill>
                  <a:schemeClr val="bg1"/>
                </a:solidFill>
                <a:latin typeface="Poppins Light" charset="0"/>
                <a:ea typeface="Poppins Light" charset="0"/>
                <a:cs typeface="Poppins Light" charset="0"/>
              </a:rPr>
              <a:t>San Francisco, California</a:t>
            </a:r>
          </a:p>
        </p:txBody>
      </p:sp>
      <p:sp>
        <p:nvSpPr>
          <p:cNvPr id="3" name="Picture Placeholder 2"/>
          <p:cNvSpPr>
            <a:spLocks noGrp="1"/>
          </p:cNvSpPr>
          <p:nvPr>
            <p:ph type="pic" sz="quarter" idx="13"/>
          </p:nvPr>
        </p:nvSpPr>
        <p:spPr/>
      </p:sp>
    </p:spTree>
    <p:extLst>
      <p:ext uri="{BB962C8B-B14F-4D97-AF65-F5344CB8AC3E}">
        <p14:creationId xmlns:p14="http://schemas.microsoft.com/office/powerpoint/2010/main" val="124111253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exagon 4"/>
          <p:cNvSpPr/>
          <p:nvPr/>
        </p:nvSpPr>
        <p:spPr>
          <a:xfrm rot="5400000">
            <a:off x="1920240" y="3676928"/>
            <a:ext cx="5235428" cy="4513302"/>
          </a:xfrm>
          <a:prstGeom prst="hexagon">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2808852" y="9023119"/>
            <a:ext cx="3508974" cy="692936"/>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3248044" y="9167434"/>
            <a:ext cx="2624436"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PEDRO WHITE</a:t>
            </a:r>
          </a:p>
        </p:txBody>
      </p:sp>
      <p:sp>
        <p:nvSpPr>
          <p:cNvPr id="13" name="TextBox 12"/>
          <p:cNvSpPr txBox="1"/>
          <p:nvPr/>
        </p:nvSpPr>
        <p:spPr>
          <a:xfrm>
            <a:off x="8226419" y="4341777"/>
            <a:ext cx="10788467" cy="1384995"/>
          </a:xfrm>
          <a:prstGeom prst="rect">
            <a:avLst/>
          </a:prstGeom>
          <a:noFill/>
        </p:spPr>
        <p:txBody>
          <a:bodyPr wrap="none" rtlCol="0">
            <a:spAutoFit/>
          </a:bodyPr>
          <a:lstStyle/>
          <a:p>
            <a:r>
              <a:rPr lang="en-US" sz="8400" b="1" dirty="0">
                <a:solidFill>
                  <a:schemeClr val="tx2"/>
                </a:solidFill>
                <a:latin typeface="Lato Black" charset="0"/>
                <a:ea typeface="Lato Black" charset="0"/>
                <a:cs typeface="Lato Black" charset="0"/>
              </a:rPr>
              <a:t>WELCOME MESSAGE</a:t>
            </a:r>
          </a:p>
        </p:txBody>
      </p:sp>
      <p:sp>
        <p:nvSpPr>
          <p:cNvPr id="14" name="TextBox 13"/>
          <p:cNvSpPr txBox="1"/>
          <p:nvPr/>
        </p:nvSpPr>
        <p:spPr>
          <a:xfrm>
            <a:off x="8293323" y="5753188"/>
            <a:ext cx="5449184" cy="430887"/>
          </a:xfrm>
          <a:prstGeom prst="rect">
            <a:avLst/>
          </a:prstGeom>
          <a:noFill/>
        </p:spPr>
        <p:txBody>
          <a:bodyPr wrap="none" rtlCol="0" anchor="ctr" anchorCtr="0">
            <a:spAutoFit/>
          </a:bodyPr>
          <a:lstStyle/>
          <a:p>
            <a:r>
              <a:rPr lang="en-US" sz="2200" dirty="0">
                <a:latin typeface="Lato Light" charset="0"/>
                <a:ea typeface="Lato Light" charset="0"/>
                <a:cs typeface="Lato Light" charset="0"/>
              </a:rPr>
              <a:t>Modern and Minimal Presentation Template</a:t>
            </a:r>
          </a:p>
        </p:txBody>
      </p:sp>
      <p:cxnSp>
        <p:nvCxnSpPr>
          <p:cNvPr id="15" name="Straight Connector 14"/>
          <p:cNvCxnSpPr/>
          <p:nvPr/>
        </p:nvCxnSpPr>
        <p:spPr>
          <a:xfrm>
            <a:off x="8293323" y="4010519"/>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Subtitle 2"/>
          <p:cNvSpPr txBox="1">
            <a:spLocks/>
          </p:cNvSpPr>
          <p:nvPr/>
        </p:nvSpPr>
        <p:spPr>
          <a:xfrm>
            <a:off x="8114910" y="6543933"/>
            <a:ext cx="13763784" cy="337124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a:t>
            </a:r>
          </a:p>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 with personality at this stage. I’m of the school of thought that believes that you’re better off mastering a few typeface.</a:t>
            </a:r>
          </a:p>
        </p:txBody>
      </p:sp>
      <p:sp>
        <p:nvSpPr>
          <p:cNvPr id="2" name="Picture Placeholder 1"/>
          <p:cNvSpPr>
            <a:spLocks noGrp="1"/>
          </p:cNvSpPr>
          <p:nvPr>
            <p:ph type="pic" sz="quarter" idx="18"/>
          </p:nvPr>
        </p:nvSpPr>
        <p:spPr/>
      </p:sp>
    </p:spTree>
    <p:extLst>
      <p:ext uri="{BB962C8B-B14F-4D97-AF65-F5344CB8AC3E}">
        <p14:creationId xmlns:p14="http://schemas.microsoft.com/office/powerpoint/2010/main" val="170430855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39"/>
          <p:cNvGrpSpPr/>
          <p:nvPr/>
        </p:nvGrpSpPr>
        <p:grpSpPr>
          <a:xfrm>
            <a:off x="2159402" y="1811586"/>
            <a:ext cx="3784198" cy="1406534"/>
            <a:chOff x="3279542" y="4006146"/>
            <a:chExt cx="18188774" cy="6760514"/>
          </a:xfrm>
        </p:grpSpPr>
        <p:sp>
          <p:nvSpPr>
            <p:cNvPr id="49" name="Oval 48"/>
            <p:cNvSpPr/>
            <p:nvPr/>
          </p:nvSpPr>
          <p:spPr>
            <a:xfrm>
              <a:off x="13867138" y="4840932"/>
              <a:ext cx="1546697" cy="15471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rtlCol="0" anchor="ctr"/>
            <a:lstStyle/>
            <a:p>
              <a:pPr algn="ctr"/>
              <a:endParaRPr lang="en-US" dirty="0"/>
            </a:p>
          </p:txBody>
        </p:sp>
        <p:sp>
          <p:nvSpPr>
            <p:cNvPr id="50" name="Freeform 1"/>
            <p:cNvSpPr>
              <a:spLocks noChangeArrowheads="1"/>
            </p:cNvSpPr>
            <p:nvPr/>
          </p:nvSpPr>
          <p:spPr bwMode="auto">
            <a:xfrm rot="5400000">
              <a:off x="18475115" y="3765537"/>
              <a:ext cx="2752592" cy="3233810"/>
            </a:xfrm>
            <a:custGeom>
              <a:avLst/>
              <a:gdLst>
                <a:gd name="T0" fmla="*/ 1782 w 2658"/>
                <a:gd name="T1" fmla="*/ 0 h 2470"/>
                <a:gd name="T2" fmla="*/ 1782 w 2658"/>
                <a:gd name="T3" fmla="*/ 0 h 2470"/>
                <a:gd name="T4" fmla="*/ 1782 w 2658"/>
                <a:gd name="T5" fmla="*/ 438 h 2470"/>
                <a:gd name="T6" fmla="*/ 1469 w 2658"/>
                <a:gd name="T7" fmla="*/ 438 h 2470"/>
                <a:gd name="T8" fmla="*/ 375 w 2658"/>
                <a:gd name="T9" fmla="*/ 1219 h 2470"/>
                <a:gd name="T10" fmla="*/ 1469 w 2658"/>
                <a:gd name="T11" fmla="*/ 2032 h 2470"/>
                <a:gd name="T12" fmla="*/ 2188 w 2658"/>
                <a:gd name="T13" fmla="*/ 2032 h 2470"/>
                <a:gd name="T14" fmla="*/ 2188 w 2658"/>
                <a:gd name="T15" fmla="*/ 2469 h 2470"/>
                <a:gd name="T16" fmla="*/ 2657 w 2658"/>
                <a:gd name="T17" fmla="*/ 2469 h 2470"/>
                <a:gd name="T18" fmla="*/ 1500 w 2658"/>
                <a:gd name="T19" fmla="*/ 2469 h 2470"/>
                <a:gd name="T20" fmla="*/ 0 w 2658"/>
                <a:gd name="T21" fmla="*/ 1219 h 2470"/>
                <a:gd name="T22" fmla="*/ 1469 w 2658"/>
                <a:gd name="T23" fmla="*/ 0 h 2470"/>
                <a:gd name="T24" fmla="*/ 1782 w 2658"/>
                <a:gd name="T25" fmla="*/ 0 h 2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58" h="2470">
                  <a:moveTo>
                    <a:pt x="1782" y="0"/>
                  </a:moveTo>
                  <a:lnTo>
                    <a:pt x="1782" y="0"/>
                  </a:lnTo>
                  <a:cubicBezTo>
                    <a:pt x="1782" y="438"/>
                    <a:pt x="1782" y="438"/>
                    <a:pt x="1782" y="438"/>
                  </a:cubicBezTo>
                  <a:cubicBezTo>
                    <a:pt x="1469" y="438"/>
                    <a:pt x="1469" y="438"/>
                    <a:pt x="1469" y="438"/>
                  </a:cubicBezTo>
                  <a:cubicBezTo>
                    <a:pt x="688" y="438"/>
                    <a:pt x="375" y="781"/>
                    <a:pt x="375" y="1219"/>
                  </a:cubicBezTo>
                  <a:cubicBezTo>
                    <a:pt x="375" y="1719"/>
                    <a:pt x="719" y="2032"/>
                    <a:pt x="1469" y="2032"/>
                  </a:cubicBezTo>
                  <a:cubicBezTo>
                    <a:pt x="2188" y="2032"/>
                    <a:pt x="2188" y="2032"/>
                    <a:pt x="2188" y="2032"/>
                  </a:cubicBezTo>
                  <a:cubicBezTo>
                    <a:pt x="2188" y="2469"/>
                    <a:pt x="2188" y="2469"/>
                    <a:pt x="2188" y="2469"/>
                  </a:cubicBezTo>
                  <a:cubicBezTo>
                    <a:pt x="2657" y="2469"/>
                    <a:pt x="2657" y="2469"/>
                    <a:pt x="2657" y="2469"/>
                  </a:cubicBezTo>
                  <a:cubicBezTo>
                    <a:pt x="1500" y="2469"/>
                    <a:pt x="1500" y="2469"/>
                    <a:pt x="1500" y="2469"/>
                  </a:cubicBezTo>
                  <a:cubicBezTo>
                    <a:pt x="438" y="2469"/>
                    <a:pt x="0" y="1938"/>
                    <a:pt x="0" y="1219"/>
                  </a:cubicBezTo>
                  <a:cubicBezTo>
                    <a:pt x="0" y="532"/>
                    <a:pt x="407" y="0"/>
                    <a:pt x="1469" y="0"/>
                  </a:cubicBezTo>
                  <a:lnTo>
                    <a:pt x="1782" y="0"/>
                  </a:ln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51" name="Freeform 2"/>
            <p:cNvSpPr>
              <a:spLocks noChangeArrowheads="1"/>
            </p:cNvSpPr>
            <p:nvPr/>
          </p:nvSpPr>
          <p:spPr bwMode="auto">
            <a:xfrm rot="5400000">
              <a:off x="16083200" y="5810248"/>
              <a:ext cx="2264156" cy="3193388"/>
            </a:xfrm>
            <a:custGeom>
              <a:avLst/>
              <a:gdLst>
                <a:gd name="T0" fmla="*/ 750 w 2187"/>
                <a:gd name="T1" fmla="*/ 0 h 2438"/>
                <a:gd name="T2" fmla="*/ 750 w 2187"/>
                <a:gd name="T3" fmla="*/ 0 h 2438"/>
                <a:gd name="T4" fmla="*/ 2186 w 2187"/>
                <a:gd name="T5" fmla="*/ 1187 h 2438"/>
                <a:gd name="T6" fmla="*/ 719 w 2187"/>
                <a:gd name="T7" fmla="*/ 2437 h 2438"/>
                <a:gd name="T8" fmla="*/ 0 w 2187"/>
                <a:gd name="T9" fmla="*/ 2437 h 2438"/>
                <a:gd name="T10" fmla="*/ 469 w 2187"/>
                <a:gd name="T11" fmla="*/ 2437 h 2438"/>
                <a:gd name="T12" fmla="*/ 469 w 2187"/>
                <a:gd name="T13" fmla="*/ 2031 h 2438"/>
                <a:gd name="T14" fmla="*/ 750 w 2187"/>
                <a:gd name="T15" fmla="*/ 2031 h 2438"/>
                <a:gd name="T16" fmla="*/ 1843 w 2187"/>
                <a:gd name="T17" fmla="*/ 1218 h 2438"/>
                <a:gd name="T18" fmla="*/ 750 w 2187"/>
                <a:gd name="T19" fmla="*/ 437 h 2438"/>
                <a:gd name="T20" fmla="*/ 469 w 2187"/>
                <a:gd name="T21" fmla="*/ 437 h 2438"/>
                <a:gd name="T22" fmla="*/ 0 w 2187"/>
                <a:gd name="T23" fmla="*/ 437 h 2438"/>
                <a:gd name="T24" fmla="*/ 0 w 2187"/>
                <a:gd name="T25" fmla="*/ 0 h 2438"/>
                <a:gd name="T26" fmla="*/ 750 w 2187"/>
                <a:gd name="T27" fmla="*/ 0 h 2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87" h="2438">
                  <a:moveTo>
                    <a:pt x="750" y="0"/>
                  </a:moveTo>
                  <a:lnTo>
                    <a:pt x="750" y="0"/>
                  </a:lnTo>
                  <a:cubicBezTo>
                    <a:pt x="1780" y="0"/>
                    <a:pt x="2186" y="500"/>
                    <a:pt x="2186" y="1187"/>
                  </a:cubicBezTo>
                  <a:cubicBezTo>
                    <a:pt x="2186" y="1906"/>
                    <a:pt x="1749" y="2437"/>
                    <a:pt x="719" y="2437"/>
                  </a:cubicBezTo>
                  <a:cubicBezTo>
                    <a:pt x="0" y="2437"/>
                    <a:pt x="0" y="2437"/>
                    <a:pt x="0" y="2437"/>
                  </a:cubicBezTo>
                  <a:cubicBezTo>
                    <a:pt x="469" y="2437"/>
                    <a:pt x="469" y="2437"/>
                    <a:pt x="469" y="2437"/>
                  </a:cubicBezTo>
                  <a:cubicBezTo>
                    <a:pt x="469" y="2031"/>
                    <a:pt x="469" y="2031"/>
                    <a:pt x="469" y="2031"/>
                  </a:cubicBezTo>
                  <a:cubicBezTo>
                    <a:pt x="750" y="2031"/>
                    <a:pt x="750" y="2031"/>
                    <a:pt x="750" y="2031"/>
                  </a:cubicBezTo>
                  <a:cubicBezTo>
                    <a:pt x="1499" y="2031"/>
                    <a:pt x="1843" y="1687"/>
                    <a:pt x="1843" y="1218"/>
                  </a:cubicBezTo>
                  <a:cubicBezTo>
                    <a:pt x="1843" y="750"/>
                    <a:pt x="1499" y="437"/>
                    <a:pt x="750" y="437"/>
                  </a:cubicBezTo>
                  <a:cubicBezTo>
                    <a:pt x="469" y="437"/>
                    <a:pt x="469" y="437"/>
                    <a:pt x="469" y="437"/>
                  </a:cubicBezTo>
                  <a:cubicBezTo>
                    <a:pt x="0" y="437"/>
                    <a:pt x="0" y="437"/>
                    <a:pt x="0" y="437"/>
                  </a:cubicBezTo>
                  <a:cubicBezTo>
                    <a:pt x="0" y="0"/>
                    <a:pt x="0" y="0"/>
                    <a:pt x="0" y="0"/>
                  </a:cubicBezTo>
                  <a:lnTo>
                    <a:pt x="750" y="0"/>
                  </a:lnTo>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52" name="Freeform 3"/>
            <p:cNvSpPr>
              <a:spLocks noChangeArrowheads="1"/>
            </p:cNvSpPr>
            <p:nvPr/>
          </p:nvSpPr>
          <p:spPr bwMode="auto">
            <a:xfrm rot="5400000">
              <a:off x="12724946" y="4237669"/>
              <a:ext cx="3656426" cy="3193386"/>
            </a:xfrm>
            <a:custGeom>
              <a:avLst/>
              <a:gdLst>
                <a:gd name="T0" fmla="*/ 2657 w 3532"/>
                <a:gd name="T1" fmla="*/ 0 h 2437"/>
                <a:gd name="T2" fmla="*/ 2657 w 3532"/>
                <a:gd name="T3" fmla="*/ 0 h 2437"/>
                <a:gd name="T4" fmla="*/ 2657 w 3532"/>
                <a:gd name="T5" fmla="*/ 406 h 2437"/>
                <a:gd name="T6" fmla="*/ 2188 w 3532"/>
                <a:gd name="T7" fmla="*/ 406 h 2437"/>
                <a:gd name="T8" fmla="*/ 1469 w 3532"/>
                <a:gd name="T9" fmla="*/ 406 h 2437"/>
                <a:gd name="T10" fmla="*/ 375 w 3532"/>
                <a:gd name="T11" fmla="*/ 1187 h 2437"/>
                <a:gd name="T12" fmla="*/ 1469 w 3532"/>
                <a:gd name="T13" fmla="*/ 2000 h 2437"/>
                <a:gd name="T14" fmla="*/ 1750 w 3532"/>
                <a:gd name="T15" fmla="*/ 2000 h 2437"/>
                <a:gd name="T16" fmla="*/ 1750 w 3532"/>
                <a:gd name="T17" fmla="*/ 2436 h 2437"/>
                <a:gd name="T18" fmla="*/ 3531 w 3532"/>
                <a:gd name="T19" fmla="*/ 2436 h 2437"/>
                <a:gd name="T20" fmla="*/ 1500 w 3532"/>
                <a:gd name="T21" fmla="*/ 2436 h 2437"/>
                <a:gd name="T22" fmla="*/ 0 w 3532"/>
                <a:gd name="T23" fmla="*/ 1187 h 2437"/>
                <a:gd name="T24" fmla="*/ 1469 w 3532"/>
                <a:gd name="T25" fmla="*/ 0 h 2437"/>
                <a:gd name="T26" fmla="*/ 2657 w 3532"/>
                <a:gd name="T27" fmla="*/ 0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32" h="2437">
                  <a:moveTo>
                    <a:pt x="2657" y="0"/>
                  </a:moveTo>
                  <a:lnTo>
                    <a:pt x="2657" y="0"/>
                  </a:lnTo>
                  <a:cubicBezTo>
                    <a:pt x="2657" y="406"/>
                    <a:pt x="2657" y="406"/>
                    <a:pt x="2657" y="406"/>
                  </a:cubicBezTo>
                  <a:cubicBezTo>
                    <a:pt x="2188" y="406"/>
                    <a:pt x="2188" y="406"/>
                    <a:pt x="2188" y="406"/>
                  </a:cubicBezTo>
                  <a:cubicBezTo>
                    <a:pt x="1469" y="406"/>
                    <a:pt x="1469" y="406"/>
                    <a:pt x="1469" y="406"/>
                  </a:cubicBezTo>
                  <a:cubicBezTo>
                    <a:pt x="688" y="406"/>
                    <a:pt x="375" y="750"/>
                    <a:pt x="375" y="1187"/>
                  </a:cubicBezTo>
                  <a:cubicBezTo>
                    <a:pt x="375" y="1687"/>
                    <a:pt x="719" y="2000"/>
                    <a:pt x="1469" y="2000"/>
                  </a:cubicBezTo>
                  <a:cubicBezTo>
                    <a:pt x="1750" y="2000"/>
                    <a:pt x="1750" y="2000"/>
                    <a:pt x="1750" y="2000"/>
                  </a:cubicBezTo>
                  <a:cubicBezTo>
                    <a:pt x="1750" y="2436"/>
                    <a:pt x="1750" y="2436"/>
                    <a:pt x="1750" y="2436"/>
                  </a:cubicBezTo>
                  <a:cubicBezTo>
                    <a:pt x="3531" y="2436"/>
                    <a:pt x="3531" y="2436"/>
                    <a:pt x="3531" y="2436"/>
                  </a:cubicBezTo>
                  <a:cubicBezTo>
                    <a:pt x="1500" y="2436"/>
                    <a:pt x="1500" y="2436"/>
                    <a:pt x="1500" y="2436"/>
                  </a:cubicBezTo>
                  <a:cubicBezTo>
                    <a:pt x="438" y="2436"/>
                    <a:pt x="0" y="1906"/>
                    <a:pt x="0" y="1187"/>
                  </a:cubicBezTo>
                  <a:cubicBezTo>
                    <a:pt x="0" y="500"/>
                    <a:pt x="407" y="0"/>
                    <a:pt x="1469" y="0"/>
                  </a:cubicBezTo>
                  <a:lnTo>
                    <a:pt x="2657" y="0"/>
                  </a:lnTo>
                </a:path>
              </a:pathLst>
            </a:custGeom>
            <a:solidFill>
              <a:schemeClr val="accent4"/>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54" name="Freeform 4"/>
            <p:cNvSpPr>
              <a:spLocks noChangeArrowheads="1"/>
            </p:cNvSpPr>
            <p:nvPr/>
          </p:nvSpPr>
          <p:spPr bwMode="auto">
            <a:xfrm rot="5400000">
              <a:off x="10099014" y="6013717"/>
              <a:ext cx="3624474" cy="3233810"/>
            </a:xfrm>
            <a:custGeom>
              <a:avLst/>
              <a:gdLst>
                <a:gd name="T0" fmla="*/ 2062 w 3500"/>
                <a:gd name="T1" fmla="*/ 0 h 2469"/>
                <a:gd name="T2" fmla="*/ 2062 w 3500"/>
                <a:gd name="T3" fmla="*/ 0 h 2469"/>
                <a:gd name="T4" fmla="*/ 3499 w 3500"/>
                <a:gd name="T5" fmla="*/ 1186 h 2469"/>
                <a:gd name="T6" fmla="*/ 2031 w 3500"/>
                <a:gd name="T7" fmla="*/ 2468 h 2469"/>
                <a:gd name="T8" fmla="*/ 0 w 3500"/>
                <a:gd name="T9" fmla="*/ 2468 h 2469"/>
                <a:gd name="T10" fmla="*/ 1781 w 3500"/>
                <a:gd name="T11" fmla="*/ 2468 h 2469"/>
                <a:gd name="T12" fmla="*/ 1781 w 3500"/>
                <a:gd name="T13" fmla="*/ 2030 h 2469"/>
                <a:gd name="T14" fmla="*/ 2062 w 3500"/>
                <a:gd name="T15" fmla="*/ 2030 h 2469"/>
                <a:gd name="T16" fmla="*/ 3156 w 3500"/>
                <a:gd name="T17" fmla="*/ 1218 h 2469"/>
                <a:gd name="T18" fmla="*/ 2062 w 3500"/>
                <a:gd name="T19" fmla="*/ 436 h 2469"/>
                <a:gd name="T20" fmla="*/ 1781 w 3500"/>
                <a:gd name="T21" fmla="*/ 436 h 2469"/>
                <a:gd name="T22" fmla="*/ 0 w 3500"/>
                <a:gd name="T23" fmla="*/ 436 h 2469"/>
                <a:gd name="T24" fmla="*/ 0 w 3500"/>
                <a:gd name="T25" fmla="*/ 0 h 2469"/>
                <a:gd name="T26" fmla="*/ 2062 w 3500"/>
                <a:gd name="T27" fmla="*/ 0 h 2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00" h="2469">
                  <a:moveTo>
                    <a:pt x="2062" y="0"/>
                  </a:moveTo>
                  <a:lnTo>
                    <a:pt x="2062" y="0"/>
                  </a:lnTo>
                  <a:cubicBezTo>
                    <a:pt x="3093" y="0"/>
                    <a:pt x="3499" y="530"/>
                    <a:pt x="3499" y="1186"/>
                  </a:cubicBezTo>
                  <a:cubicBezTo>
                    <a:pt x="3499" y="1905"/>
                    <a:pt x="3062" y="2468"/>
                    <a:pt x="2031" y="2468"/>
                  </a:cubicBezTo>
                  <a:cubicBezTo>
                    <a:pt x="0" y="2468"/>
                    <a:pt x="0" y="2468"/>
                    <a:pt x="0" y="2468"/>
                  </a:cubicBezTo>
                  <a:cubicBezTo>
                    <a:pt x="1781" y="2468"/>
                    <a:pt x="1781" y="2468"/>
                    <a:pt x="1781" y="2468"/>
                  </a:cubicBezTo>
                  <a:cubicBezTo>
                    <a:pt x="1781" y="2030"/>
                    <a:pt x="1781" y="2030"/>
                    <a:pt x="1781" y="2030"/>
                  </a:cubicBezTo>
                  <a:cubicBezTo>
                    <a:pt x="2062" y="2030"/>
                    <a:pt x="2062" y="2030"/>
                    <a:pt x="2062" y="2030"/>
                  </a:cubicBezTo>
                  <a:cubicBezTo>
                    <a:pt x="2812" y="2030"/>
                    <a:pt x="3156" y="1718"/>
                    <a:pt x="3156" y="1218"/>
                  </a:cubicBezTo>
                  <a:cubicBezTo>
                    <a:pt x="3156" y="780"/>
                    <a:pt x="2812" y="436"/>
                    <a:pt x="2062" y="436"/>
                  </a:cubicBezTo>
                  <a:cubicBezTo>
                    <a:pt x="1781" y="436"/>
                    <a:pt x="1781" y="436"/>
                    <a:pt x="1781" y="436"/>
                  </a:cubicBezTo>
                  <a:cubicBezTo>
                    <a:pt x="0" y="436"/>
                    <a:pt x="0" y="436"/>
                    <a:pt x="0" y="436"/>
                  </a:cubicBezTo>
                  <a:cubicBezTo>
                    <a:pt x="0" y="0"/>
                    <a:pt x="0" y="0"/>
                    <a:pt x="0" y="0"/>
                  </a:cubicBezTo>
                  <a:lnTo>
                    <a:pt x="2062" y="0"/>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59" name="Freeform 5"/>
            <p:cNvSpPr>
              <a:spLocks noChangeArrowheads="1"/>
            </p:cNvSpPr>
            <p:nvPr/>
          </p:nvSpPr>
          <p:spPr bwMode="auto">
            <a:xfrm rot="5400000">
              <a:off x="6800984" y="4883595"/>
              <a:ext cx="4948276" cy="3193386"/>
            </a:xfrm>
            <a:custGeom>
              <a:avLst/>
              <a:gdLst>
                <a:gd name="T0" fmla="*/ 1750 w 4782"/>
                <a:gd name="T1" fmla="*/ 2438 h 2439"/>
                <a:gd name="T2" fmla="*/ 1750 w 4782"/>
                <a:gd name="T3" fmla="*/ 2438 h 2439"/>
                <a:gd name="T4" fmla="*/ 1750 w 4782"/>
                <a:gd name="T5" fmla="*/ 2000 h 2439"/>
                <a:gd name="T6" fmla="*/ 1469 w 4782"/>
                <a:gd name="T7" fmla="*/ 2000 h 2439"/>
                <a:gd name="T8" fmla="*/ 375 w 4782"/>
                <a:gd name="T9" fmla="*/ 1188 h 2439"/>
                <a:gd name="T10" fmla="*/ 1469 w 4782"/>
                <a:gd name="T11" fmla="*/ 438 h 2439"/>
                <a:gd name="T12" fmla="*/ 1750 w 4782"/>
                <a:gd name="T13" fmla="*/ 438 h 2439"/>
                <a:gd name="T14" fmla="*/ 3531 w 4782"/>
                <a:gd name="T15" fmla="*/ 438 h 2439"/>
                <a:gd name="T16" fmla="*/ 3531 w 4782"/>
                <a:gd name="T17" fmla="*/ 0 h 2439"/>
                <a:gd name="T18" fmla="*/ 1469 w 4782"/>
                <a:gd name="T19" fmla="*/ 0 h 2439"/>
                <a:gd name="T20" fmla="*/ 0 w 4782"/>
                <a:gd name="T21" fmla="*/ 1188 h 2439"/>
                <a:gd name="T22" fmla="*/ 1500 w 4782"/>
                <a:gd name="T23" fmla="*/ 2438 h 2439"/>
                <a:gd name="T24" fmla="*/ 4781 w 4782"/>
                <a:gd name="T25" fmla="*/ 2438 h 2439"/>
                <a:gd name="T26" fmla="*/ 1750 w 4782"/>
                <a:gd name="T27" fmla="*/ 2438 h 2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82" h="2439">
                  <a:moveTo>
                    <a:pt x="1750" y="2438"/>
                  </a:moveTo>
                  <a:lnTo>
                    <a:pt x="1750" y="2438"/>
                  </a:lnTo>
                  <a:cubicBezTo>
                    <a:pt x="1750" y="2000"/>
                    <a:pt x="1750" y="2000"/>
                    <a:pt x="1750" y="2000"/>
                  </a:cubicBezTo>
                  <a:cubicBezTo>
                    <a:pt x="1469" y="2000"/>
                    <a:pt x="1469" y="2000"/>
                    <a:pt x="1469" y="2000"/>
                  </a:cubicBezTo>
                  <a:cubicBezTo>
                    <a:pt x="719" y="2000"/>
                    <a:pt x="375" y="1688"/>
                    <a:pt x="375" y="1188"/>
                  </a:cubicBezTo>
                  <a:cubicBezTo>
                    <a:pt x="375" y="750"/>
                    <a:pt x="688" y="438"/>
                    <a:pt x="1469" y="438"/>
                  </a:cubicBezTo>
                  <a:cubicBezTo>
                    <a:pt x="1750" y="438"/>
                    <a:pt x="1750" y="438"/>
                    <a:pt x="1750" y="438"/>
                  </a:cubicBezTo>
                  <a:cubicBezTo>
                    <a:pt x="3531" y="438"/>
                    <a:pt x="3531" y="438"/>
                    <a:pt x="3531" y="438"/>
                  </a:cubicBezTo>
                  <a:cubicBezTo>
                    <a:pt x="3531" y="0"/>
                    <a:pt x="3531" y="0"/>
                    <a:pt x="3531" y="0"/>
                  </a:cubicBezTo>
                  <a:cubicBezTo>
                    <a:pt x="1469" y="0"/>
                    <a:pt x="1469" y="0"/>
                    <a:pt x="1469" y="0"/>
                  </a:cubicBezTo>
                  <a:cubicBezTo>
                    <a:pt x="407" y="0"/>
                    <a:pt x="0" y="500"/>
                    <a:pt x="0" y="1188"/>
                  </a:cubicBezTo>
                  <a:cubicBezTo>
                    <a:pt x="0" y="1906"/>
                    <a:pt x="438" y="2438"/>
                    <a:pt x="1500" y="2438"/>
                  </a:cubicBezTo>
                  <a:cubicBezTo>
                    <a:pt x="4781" y="2438"/>
                    <a:pt x="4781" y="2438"/>
                    <a:pt x="4781" y="2438"/>
                  </a:cubicBezTo>
                  <a:lnTo>
                    <a:pt x="1750" y="2438"/>
                  </a:lnTo>
                </a:path>
              </a:pathLst>
            </a:custGeom>
            <a:solidFill>
              <a:schemeClr val="accent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60" name="Freeform 6"/>
            <p:cNvSpPr>
              <a:spLocks noChangeArrowheads="1"/>
            </p:cNvSpPr>
            <p:nvPr/>
          </p:nvSpPr>
          <p:spPr bwMode="auto">
            <a:xfrm rot="5400000">
              <a:off x="3258731" y="5769499"/>
              <a:ext cx="6760512" cy="3233810"/>
            </a:xfrm>
            <a:custGeom>
              <a:avLst/>
              <a:gdLst>
                <a:gd name="T0" fmla="*/ 5062 w 6532"/>
                <a:gd name="T1" fmla="*/ 0 h 2470"/>
                <a:gd name="T2" fmla="*/ 5062 w 6532"/>
                <a:gd name="T3" fmla="*/ 0 h 2470"/>
                <a:gd name="T4" fmla="*/ 6531 w 6532"/>
                <a:gd name="T5" fmla="*/ 1219 h 2470"/>
                <a:gd name="T6" fmla="*/ 5062 w 6532"/>
                <a:gd name="T7" fmla="*/ 2469 h 2470"/>
                <a:gd name="T8" fmla="*/ 0 w 6532"/>
                <a:gd name="T9" fmla="*/ 2469 h 2470"/>
                <a:gd name="T10" fmla="*/ 0 w 6532"/>
                <a:gd name="T11" fmla="*/ 2031 h 2470"/>
                <a:gd name="T12" fmla="*/ 5062 w 6532"/>
                <a:gd name="T13" fmla="*/ 2031 h 2470"/>
                <a:gd name="T14" fmla="*/ 6156 w 6532"/>
                <a:gd name="T15" fmla="*/ 1219 h 2470"/>
                <a:gd name="T16" fmla="*/ 5062 w 6532"/>
                <a:gd name="T17" fmla="*/ 438 h 2470"/>
                <a:gd name="T18" fmla="*/ 4781 w 6532"/>
                <a:gd name="T19" fmla="*/ 438 h 2470"/>
                <a:gd name="T20" fmla="*/ 1750 w 6532"/>
                <a:gd name="T21" fmla="*/ 438 h 2470"/>
                <a:gd name="T22" fmla="*/ 1750 w 6532"/>
                <a:gd name="T23" fmla="*/ 0 h 2470"/>
                <a:gd name="T24" fmla="*/ 5062 w 6532"/>
                <a:gd name="T25" fmla="*/ 0 h 2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32" h="2470">
                  <a:moveTo>
                    <a:pt x="5062" y="0"/>
                  </a:moveTo>
                  <a:lnTo>
                    <a:pt x="5062" y="0"/>
                  </a:lnTo>
                  <a:cubicBezTo>
                    <a:pt x="6124" y="0"/>
                    <a:pt x="6531" y="531"/>
                    <a:pt x="6531" y="1219"/>
                  </a:cubicBezTo>
                  <a:cubicBezTo>
                    <a:pt x="6531" y="1937"/>
                    <a:pt x="6093" y="2469"/>
                    <a:pt x="5062" y="2469"/>
                  </a:cubicBezTo>
                  <a:cubicBezTo>
                    <a:pt x="0" y="2469"/>
                    <a:pt x="0" y="2469"/>
                    <a:pt x="0" y="2469"/>
                  </a:cubicBezTo>
                  <a:cubicBezTo>
                    <a:pt x="0" y="2031"/>
                    <a:pt x="0" y="2031"/>
                    <a:pt x="0" y="2031"/>
                  </a:cubicBezTo>
                  <a:cubicBezTo>
                    <a:pt x="5062" y="2031"/>
                    <a:pt x="5062" y="2031"/>
                    <a:pt x="5062" y="2031"/>
                  </a:cubicBezTo>
                  <a:cubicBezTo>
                    <a:pt x="5843" y="2031"/>
                    <a:pt x="6156" y="1719"/>
                    <a:pt x="6156" y="1219"/>
                  </a:cubicBezTo>
                  <a:cubicBezTo>
                    <a:pt x="6156" y="781"/>
                    <a:pt x="5843" y="438"/>
                    <a:pt x="5062" y="438"/>
                  </a:cubicBezTo>
                  <a:cubicBezTo>
                    <a:pt x="4781" y="438"/>
                    <a:pt x="4781" y="438"/>
                    <a:pt x="4781" y="438"/>
                  </a:cubicBezTo>
                  <a:cubicBezTo>
                    <a:pt x="1750" y="438"/>
                    <a:pt x="1750" y="438"/>
                    <a:pt x="1750" y="438"/>
                  </a:cubicBezTo>
                  <a:cubicBezTo>
                    <a:pt x="1750" y="0"/>
                    <a:pt x="1750" y="0"/>
                    <a:pt x="1750" y="0"/>
                  </a:cubicBezTo>
                  <a:lnTo>
                    <a:pt x="5062" y="0"/>
                  </a:lnTo>
                </a:path>
              </a:pathLst>
            </a:custGeom>
            <a:solidFill>
              <a:schemeClr val="accent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61" name="Oval 60"/>
            <p:cNvSpPr/>
            <p:nvPr/>
          </p:nvSpPr>
          <p:spPr>
            <a:xfrm>
              <a:off x="5948203" y="8426608"/>
              <a:ext cx="1546697" cy="15471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sp>
          <p:nvSpPr>
            <p:cNvPr id="62" name="Oval 61"/>
            <p:cNvSpPr/>
            <p:nvPr/>
          </p:nvSpPr>
          <p:spPr>
            <a:xfrm>
              <a:off x="8591446" y="4840932"/>
              <a:ext cx="1546697" cy="15471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sp>
          <p:nvSpPr>
            <p:cNvPr id="63" name="Oval 62"/>
            <p:cNvSpPr/>
            <p:nvPr/>
          </p:nvSpPr>
          <p:spPr>
            <a:xfrm>
              <a:off x="11231968" y="7254900"/>
              <a:ext cx="1546697" cy="15471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sp>
          <p:nvSpPr>
            <p:cNvPr id="64" name="Oval 63"/>
            <p:cNvSpPr/>
            <p:nvPr/>
          </p:nvSpPr>
          <p:spPr>
            <a:xfrm>
              <a:off x="19153631" y="4840932"/>
              <a:ext cx="1546697" cy="1547100"/>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sp>
          <p:nvSpPr>
            <p:cNvPr id="65" name="Oval 64"/>
            <p:cNvSpPr/>
            <p:nvPr/>
          </p:nvSpPr>
          <p:spPr>
            <a:xfrm>
              <a:off x="16550359" y="6369206"/>
              <a:ext cx="1546697" cy="15471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sp>
          <p:nvSpPr>
            <p:cNvPr id="66" name="Oval 65"/>
            <p:cNvSpPr/>
            <p:nvPr/>
          </p:nvSpPr>
          <p:spPr>
            <a:xfrm>
              <a:off x="3279542" y="4068864"/>
              <a:ext cx="1546697" cy="15471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grpSp>
      <p:grpSp>
        <p:nvGrpSpPr>
          <p:cNvPr id="2" name="Group 1"/>
          <p:cNvGrpSpPr/>
          <p:nvPr/>
        </p:nvGrpSpPr>
        <p:grpSpPr>
          <a:xfrm>
            <a:off x="6760021" y="1431014"/>
            <a:ext cx="2878184" cy="1511688"/>
            <a:chOff x="12369436" y="4991384"/>
            <a:chExt cx="10182696" cy="5348183"/>
          </a:xfrm>
        </p:grpSpPr>
        <p:sp>
          <p:nvSpPr>
            <p:cNvPr id="68" name="Rectangle 67"/>
            <p:cNvSpPr/>
            <p:nvPr/>
          </p:nvSpPr>
          <p:spPr bwMode="auto">
            <a:xfrm>
              <a:off x="13336667" y="7302282"/>
              <a:ext cx="9215461" cy="74244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69" name="Rectangle 68"/>
            <p:cNvSpPr/>
            <p:nvPr/>
          </p:nvSpPr>
          <p:spPr bwMode="auto">
            <a:xfrm>
              <a:off x="13336667" y="7302282"/>
              <a:ext cx="2303866" cy="7424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1" name="Oval 70"/>
            <p:cNvSpPr/>
            <p:nvPr/>
          </p:nvSpPr>
          <p:spPr>
            <a:xfrm>
              <a:off x="12398861" y="7276986"/>
              <a:ext cx="839131" cy="83934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sp>
          <p:nvSpPr>
            <p:cNvPr id="77" name="Rectangle 76"/>
            <p:cNvSpPr/>
            <p:nvPr/>
          </p:nvSpPr>
          <p:spPr bwMode="auto">
            <a:xfrm>
              <a:off x="13336666" y="8430405"/>
              <a:ext cx="9215462" cy="7472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8" name="Rectangle 77"/>
            <p:cNvSpPr/>
            <p:nvPr/>
          </p:nvSpPr>
          <p:spPr bwMode="auto">
            <a:xfrm>
              <a:off x="13336666" y="8430405"/>
              <a:ext cx="6868219" cy="74726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80" name="Oval 79"/>
            <p:cNvSpPr/>
            <p:nvPr/>
          </p:nvSpPr>
          <p:spPr>
            <a:xfrm>
              <a:off x="12381245" y="8399549"/>
              <a:ext cx="839127" cy="839346"/>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a:endParaRPr lang="en-US" dirty="0"/>
            </a:p>
          </p:txBody>
        </p:sp>
        <p:sp>
          <p:nvSpPr>
            <p:cNvPr id="93" name="Rectangle 92"/>
            <p:cNvSpPr/>
            <p:nvPr/>
          </p:nvSpPr>
          <p:spPr bwMode="auto">
            <a:xfrm>
              <a:off x="13336666" y="6125942"/>
              <a:ext cx="9215462" cy="74726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94" name="Rectangle 93"/>
            <p:cNvSpPr/>
            <p:nvPr/>
          </p:nvSpPr>
          <p:spPr bwMode="auto">
            <a:xfrm>
              <a:off x="13336666" y="6125942"/>
              <a:ext cx="5422278" cy="74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96" name="Oval 95"/>
            <p:cNvSpPr/>
            <p:nvPr/>
          </p:nvSpPr>
          <p:spPr>
            <a:xfrm>
              <a:off x="12369436" y="6097578"/>
              <a:ext cx="839127" cy="83934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a:endParaRPr lang="en-US" dirty="0"/>
            </a:p>
          </p:txBody>
        </p:sp>
        <p:sp>
          <p:nvSpPr>
            <p:cNvPr id="101" name="Rectangle 100"/>
            <p:cNvSpPr/>
            <p:nvPr/>
          </p:nvSpPr>
          <p:spPr bwMode="auto">
            <a:xfrm>
              <a:off x="13336666" y="5012274"/>
              <a:ext cx="9215466" cy="74726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02" name="Rectangle 101"/>
            <p:cNvSpPr/>
            <p:nvPr/>
          </p:nvSpPr>
          <p:spPr bwMode="auto">
            <a:xfrm>
              <a:off x="13336666" y="5012274"/>
              <a:ext cx="4607732" cy="7472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04" name="Oval 103"/>
            <p:cNvSpPr/>
            <p:nvPr/>
          </p:nvSpPr>
          <p:spPr>
            <a:xfrm>
              <a:off x="12369436" y="4991384"/>
              <a:ext cx="839127" cy="83934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a:endParaRPr lang="en-US" dirty="0"/>
            </a:p>
          </p:txBody>
        </p:sp>
        <p:sp>
          <p:nvSpPr>
            <p:cNvPr id="110" name="Rectangle 109"/>
            <p:cNvSpPr/>
            <p:nvPr/>
          </p:nvSpPr>
          <p:spPr bwMode="auto">
            <a:xfrm>
              <a:off x="13336667" y="9558529"/>
              <a:ext cx="9215462" cy="7472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11" name="Rectangle 110"/>
            <p:cNvSpPr/>
            <p:nvPr/>
          </p:nvSpPr>
          <p:spPr bwMode="auto">
            <a:xfrm>
              <a:off x="13336667" y="9558529"/>
              <a:ext cx="3793186" cy="74726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13" name="Oval 112"/>
            <p:cNvSpPr/>
            <p:nvPr/>
          </p:nvSpPr>
          <p:spPr>
            <a:xfrm>
              <a:off x="12428288" y="9500221"/>
              <a:ext cx="839127" cy="83934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a:endParaRPr lang="en-US" dirty="0"/>
            </a:p>
          </p:txBody>
        </p:sp>
      </p:grpSp>
      <p:grpSp>
        <p:nvGrpSpPr>
          <p:cNvPr id="3" name="Group 2"/>
          <p:cNvGrpSpPr/>
          <p:nvPr/>
        </p:nvGrpSpPr>
        <p:grpSpPr>
          <a:xfrm>
            <a:off x="10604192" y="1454740"/>
            <a:ext cx="4967594" cy="929526"/>
            <a:chOff x="2260213" y="3756774"/>
            <a:chExt cx="19966827" cy="3736152"/>
          </a:xfrm>
        </p:grpSpPr>
        <p:sp>
          <p:nvSpPr>
            <p:cNvPr id="117" name="Oval 5"/>
            <p:cNvSpPr>
              <a:spLocks noChangeArrowheads="1"/>
            </p:cNvSpPr>
            <p:nvPr/>
          </p:nvSpPr>
          <p:spPr bwMode="auto">
            <a:xfrm>
              <a:off x="2607368" y="4104019"/>
              <a:ext cx="3043073" cy="3043866"/>
            </a:xfrm>
            <a:prstGeom prst="ellipse">
              <a:avLst/>
            </a:prstGeom>
            <a:solidFill>
              <a:schemeClr val="accent1"/>
            </a:solidFill>
            <a:ln>
              <a:noFill/>
            </a:ln>
            <a:extLst/>
          </p:spPr>
          <p:txBody>
            <a:bodyPr vert="horz" wrap="square" lIns="182843" tIns="91422" rIns="182843" bIns="91422" numCol="1" anchor="t" anchorCtr="0" compatLnSpc="1">
              <a:prstTxWarp prst="textNoShape">
                <a:avLst/>
              </a:prstTxWarp>
            </a:bodyPr>
            <a:lstStyle/>
            <a:p>
              <a:endParaRPr lang="id-ID"/>
            </a:p>
          </p:txBody>
        </p:sp>
        <p:grpSp>
          <p:nvGrpSpPr>
            <p:cNvPr id="118" name="Group 117"/>
            <p:cNvGrpSpPr/>
            <p:nvPr/>
          </p:nvGrpSpPr>
          <p:grpSpPr>
            <a:xfrm>
              <a:off x="2260213" y="3756774"/>
              <a:ext cx="3735179" cy="3736152"/>
              <a:chOff x="1119258" y="2257147"/>
              <a:chExt cx="1868076" cy="1868076"/>
            </a:xfrm>
          </p:grpSpPr>
          <p:sp>
            <p:nvSpPr>
              <p:cNvPr id="119"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0"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2"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3"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4"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5"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1">
                  <a:lumMod val="75000"/>
                  <a:alpha val="24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6"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1">
                  <a:lumMod val="75000"/>
                  <a:alpha val="24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7"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1">
                  <a:lumMod val="75000"/>
                  <a:alpha val="24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1">
                  <a:lumMod val="75000"/>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1">
                  <a:lumMod val="75000"/>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1">
                  <a:lumMod val="75000"/>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31" name="Oval 5"/>
            <p:cNvSpPr>
              <a:spLocks noChangeArrowheads="1"/>
            </p:cNvSpPr>
            <p:nvPr/>
          </p:nvSpPr>
          <p:spPr bwMode="auto">
            <a:xfrm>
              <a:off x="7967929" y="4104019"/>
              <a:ext cx="3043073" cy="3043866"/>
            </a:xfrm>
            <a:prstGeom prst="ellipse">
              <a:avLst/>
            </a:prstGeom>
            <a:solidFill>
              <a:schemeClr val="accent3"/>
            </a:solidFill>
            <a:ln>
              <a:noFill/>
            </a:ln>
            <a:extLst/>
          </p:spPr>
          <p:txBody>
            <a:bodyPr vert="horz" wrap="square" lIns="182843" tIns="91422" rIns="182843" bIns="91422" numCol="1" anchor="t" anchorCtr="0" compatLnSpc="1">
              <a:prstTxWarp prst="textNoShape">
                <a:avLst/>
              </a:prstTxWarp>
            </a:bodyPr>
            <a:lstStyle/>
            <a:p>
              <a:endParaRPr lang="id-ID"/>
            </a:p>
          </p:txBody>
        </p:sp>
        <p:grpSp>
          <p:nvGrpSpPr>
            <p:cNvPr id="132" name="Group 131"/>
            <p:cNvGrpSpPr/>
            <p:nvPr/>
          </p:nvGrpSpPr>
          <p:grpSpPr>
            <a:xfrm>
              <a:off x="7620775" y="3756774"/>
              <a:ext cx="3735179" cy="3736152"/>
              <a:chOff x="3800237" y="2257147"/>
              <a:chExt cx="1868076" cy="1868076"/>
            </a:xfrm>
          </p:grpSpPr>
          <p:sp>
            <p:nvSpPr>
              <p:cNvPr id="133" name="Freeform 6"/>
              <p:cNvSpPr>
                <a:spLocks/>
              </p:cNvSpPr>
              <p:nvPr/>
            </p:nvSpPr>
            <p:spPr bwMode="auto">
              <a:xfrm>
                <a:off x="5176020"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34" name="Freeform 7"/>
              <p:cNvSpPr>
                <a:spLocks/>
              </p:cNvSpPr>
              <p:nvPr/>
            </p:nvSpPr>
            <p:spPr bwMode="auto">
              <a:xfrm>
                <a:off x="4756252"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35" name="Freeform 8"/>
              <p:cNvSpPr>
                <a:spLocks/>
              </p:cNvSpPr>
              <p:nvPr/>
            </p:nvSpPr>
            <p:spPr bwMode="auto">
              <a:xfrm>
                <a:off x="5477110"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36" name="Freeform 9"/>
              <p:cNvSpPr>
                <a:spLocks/>
              </p:cNvSpPr>
              <p:nvPr/>
            </p:nvSpPr>
            <p:spPr bwMode="auto">
              <a:xfrm>
                <a:off x="5477110"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37" name="Freeform 10"/>
              <p:cNvSpPr>
                <a:spLocks/>
              </p:cNvSpPr>
              <p:nvPr/>
            </p:nvSpPr>
            <p:spPr bwMode="auto">
              <a:xfrm>
                <a:off x="5176020"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38" name="Freeform 11"/>
              <p:cNvSpPr>
                <a:spLocks/>
              </p:cNvSpPr>
              <p:nvPr/>
            </p:nvSpPr>
            <p:spPr bwMode="auto">
              <a:xfrm>
                <a:off x="4756252"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39" name="Freeform 12"/>
              <p:cNvSpPr>
                <a:spLocks/>
              </p:cNvSpPr>
              <p:nvPr/>
            </p:nvSpPr>
            <p:spPr bwMode="auto">
              <a:xfrm>
                <a:off x="4287036"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40" name="Freeform 13"/>
              <p:cNvSpPr>
                <a:spLocks/>
              </p:cNvSpPr>
              <p:nvPr/>
            </p:nvSpPr>
            <p:spPr bwMode="auto">
              <a:xfrm>
                <a:off x="3937595"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41" name="Freeform 14"/>
              <p:cNvSpPr>
                <a:spLocks/>
              </p:cNvSpPr>
              <p:nvPr/>
            </p:nvSpPr>
            <p:spPr bwMode="auto">
              <a:xfrm>
                <a:off x="3800237"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42" name="Freeform 15"/>
              <p:cNvSpPr>
                <a:spLocks/>
              </p:cNvSpPr>
              <p:nvPr/>
            </p:nvSpPr>
            <p:spPr bwMode="auto">
              <a:xfrm>
                <a:off x="3800237"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43" name="Freeform 16"/>
              <p:cNvSpPr>
                <a:spLocks/>
              </p:cNvSpPr>
              <p:nvPr/>
            </p:nvSpPr>
            <p:spPr bwMode="auto">
              <a:xfrm>
                <a:off x="3937595"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4" name="Freeform 17"/>
              <p:cNvSpPr>
                <a:spLocks/>
              </p:cNvSpPr>
              <p:nvPr/>
            </p:nvSpPr>
            <p:spPr bwMode="auto">
              <a:xfrm>
                <a:off x="4287036"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45" name="Oval 5"/>
            <p:cNvSpPr>
              <a:spLocks noChangeArrowheads="1"/>
            </p:cNvSpPr>
            <p:nvPr/>
          </p:nvSpPr>
          <p:spPr bwMode="auto">
            <a:xfrm>
              <a:off x="13458851" y="4104019"/>
              <a:ext cx="3043073" cy="3043866"/>
            </a:xfrm>
            <a:prstGeom prst="ellipse">
              <a:avLst/>
            </a:prstGeom>
            <a:solidFill>
              <a:schemeClr val="accent2"/>
            </a:solidFill>
            <a:ln>
              <a:noFill/>
            </a:ln>
            <a:extLst/>
          </p:spPr>
          <p:txBody>
            <a:bodyPr vert="horz" wrap="square" lIns="182843" tIns="91422" rIns="182843" bIns="91422" numCol="1" anchor="t" anchorCtr="0" compatLnSpc="1">
              <a:prstTxWarp prst="textNoShape">
                <a:avLst/>
              </a:prstTxWarp>
            </a:bodyPr>
            <a:lstStyle/>
            <a:p>
              <a:endParaRPr lang="id-ID"/>
            </a:p>
          </p:txBody>
        </p:sp>
        <p:grpSp>
          <p:nvGrpSpPr>
            <p:cNvPr id="146" name="Group 145"/>
            <p:cNvGrpSpPr/>
            <p:nvPr/>
          </p:nvGrpSpPr>
          <p:grpSpPr>
            <a:xfrm>
              <a:off x="13111696" y="3756774"/>
              <a:ext cx="3735179" cy="3736152"/>
              <a:chOff x="6546413" y="2257147"/>
              <a:chExt cx="1868076" cy="1868076"/>
            </a:xfrm>
          </p:grpSpPr>
          <p:sp>
            <p:nvSpPr>
              <p:cNvPr id="147" name="Freeform 6"/>
              <p:cNvSpPr>
                <a:spLocks/>
              </p:cNvSpPr>
              <p:nvPr/>
            </p:nvSpPr>
            <p:spPr bwMode="auto">
              <a:xfrm>
                <a:off x="7922196"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48" name="Freeform 7"/>
              <p:cNvSpPr>
                <a:spLocks/>
              </p:cNvSpPr>
              <p:nvPr/>
            </p:nvSpPr>
            <p:spPr bwMode="auto">
              <a:xfrm>
                <a:off x="7502428"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49" name="Freeform 8"/>
              <p:cNvSpPr>
                <a:spLocks/>
              </p:cNvSpPr>
              <p:nvPr/>
            </p:nvSpPr>
            <p:spPr bwMode="auto">
              <a:xfrm>
                <a:off x="8223286"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50" name="Freeform 9"/>
              <p:cNvSpPr>
                <a:spLocks/>
              </p:cNvSpPr>
              <p:nvPr/>
            </p:nvSpPr>
            <p:spPr bwMode="auto">
              <a:xfrm>
                <a:off x="8223286"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51" name="Freeform 10"/>
              <p:cNvSpPr>
                <a:spLocks/>
              </p:cNvSpPr>
              <p:nvPr/>
            </p:nvSpPr>
            <p:spPr bwMode="auto">
              <a:xfrm>
                <a:off x="7922196"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52" name="Freeform 11"/>
              <p:cNvSpPr>
                <a:spLocks/>
              </p:cNvSpPr>
              <p:nvPr/>
            </p:nvSpPr>
            <p:spPr bwMode="auto">
              <a:xfrm>
                <a:off x="7502428"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53" name="Freeform 12"/>
              <p:cNvSpPr>
                <a:spLocks/>
              </p:cNvSpPr>
              <p:nvPr/>
            </p:nvSpPr>
            <p:spPr bwMode="auto">
              <a:xfrm>
                <a:off x="7033212"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4" name="Freeform 13"/>
              <p:cNvSpPr>
                <a:spLocks/>
              </p:cNvSpPr>
              <p:nvPr/>
            </p:nvSpPr>
            <p:spPr bwMode="auto">
              <a:xfrm>
                <a:off x="6683771"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5" name="Freeform 14"/>
              <p:cNvSpPr>
                <a:spLocks/>
              </p:cNvSpPr>
              <p:nvPr/>
            </p:nvSpPr>
            <p:spPr bwMode="auto">
              <a:xfrm>
                <a:off x="6546413"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6" name="Freeform 15"/>
              <p:cNvSpPr>
                <a:spLocks/>
              </p:cNvSpPr>
              <p:nvPr/>
            </p:nvSpPr>
            <p:spPr bwMode="auto">
              <a:xfrm>
                <a:off x="6546413"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7" name="Freeform 16"/>
              <p:cNvSpPr>
                <a:spLocks/>
              </p:cNvSpPr>
              <p:nvPr/>
            </p:nvSpPr>
            <p:spPr bwMode="auto">
              <a:xfrm>
                <a:off x="6683771"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8" name="Freeform 17"/>
              <p:cNvSpPr>
                <a:spLocks/>
              </p:cNvSpPr>
              <p:nvPr/>
            </p:nvSpPr>
            <p:spPr bwMode="auto">
              <a:xfrm>
                <a:off x="7033212"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59" name="Oval 5"/>
            <p:cNvSpPr>
              <a:spLocks noChangeArrowheads="1"/>
            </p:cNvSpPr>
            <p:nvPr/>
          </p:nvSpPr>
          <p:spPr bwMode="auto">
            <a:xfrm>
              <a:off x="18839016" y="4104019"/>
              <a:ext cx="3043073" cy="3043866"/>
            </a:xfrm>
            <a:prstGeom prst="ellipse">
              <a:avLst/>
            </a:pr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a:p>
          </p:txBody>
        </p:sp>
        <p:grpSp>
          <p:nvGrpSpPr>
            <p:cNvPr id="160" name="Group 159"/>
            <p:cNvGrpSpPr/>
            <p:nvPr/>
          </p:nvGrpSpPr>
          <p:grpSpPr>
            <a:xfrm>
              <a:off x="18491861" y="3756774"/>
              <a:ext cx="3735179" cy="3736152"/>
              <a:chOff x="9237196" y="2257147"/>
              <a:chExt cx="1868076" cy="1868076"/>
            </a:xfrm>
          </p:grpSpPr>
          <p:sp>
            <p:nvSpPr>
              <p:cNvPr id="161" name="Freeform 6"/>
              <p:cNvSpPr>
                <a:spLocks/>
              </p:cNvSpPr>
              <p:nvPr/>
            </p:nvSpPr>
            <p:spPr bwMode="auto">
              <a:xfrm>
                <a:off x="10612979"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62" name="Freeform 7"/>
              <p:cNvSpPr>
                <a:spLocks/>
              </p:cNvSpPr>
              <p:nvPr/>
            </p:nvSpPr>
            <p:spPr bwMode="auto">
              <a:xfrm>
                <a:off x="10193211"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63" name="Freeform 8"/>
              <p:cNvSpPr>
                <a:spLocks/>
              </p:cNvSpPr>
              <p:nvPr/>
            </p:nvSpPr>
            <p:spPr bwMode="auto">
              <a:xfrm>
                <a:off x="10914069"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64" name="Freeform 9"/>
              <p:cNvSpPr>
                <a:spLocks/>
              </p:cNvSpPr>
              <p:nvPr/>
            </p:nvSpPr>
            <p:spPr bwMode="auto">
              <a:xfrm>
                <a:off x="10914069"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65" name="Freeform 10"/>
              <p:cNvSpPr>
                <a:spLocks/>
              </p:cNvSpPr>
              <p:nvPr/>
            </p:nvSpPr>
            <p:spPr bwMode="auto">
              <a:xfrm>
                <a:off x="10612979"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66" name="Freeform 11"/>
              <p:cNvSpPr>
                <a:spLocks/>
              </p:cNvSpPr>
              <p:nvPr/>
            </p:nvSpPr>
            <p:spPr bwMode="auto">
              <a:xfrm>
                <a:off x="10193211"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67" name="Freeform 12"/>
              <p:cNvSpPr>
                <a:spLocks/>
              </p:cNvSpPr>
              <p:nvPr/>
            </p:nvSpPr>
            <p:spPr bwMode="auto">
              <a:xfrm>
                <a:off x="9723995"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68" name="Freeform 13"/>
              <p:cNvSpPr>
                <a:spLocks/>
              </p:cNvSpPr>
              <p:nvPr/>
            </p:nvSpPr>
            <p:spPr bwMode="auto">
              <a:xfrm>
                <a:off x="9374554"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4">
                  <a:alpha val="2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69" name="Freeform 14"/>
              <p:cNvSpPr>
                <a:spLocks/>
              </p:cNvSpPr>
              <p:nvPr/>
            </p:nvSpPr>
            <p:spPr bwMode="auto">
              <a:xfrm>
                <a:off x="9237196"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4">
                  <a:alpha val="2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70" name="Freeform 15"/>
              <p:cNvSpPr>
                <a:spLocks/>
              </p:cNvSpPr>
              <p:nvPr/>
            </p:nvSpPr>
            <p:spPr bwMode="auto">
              <a:xfrm>
                <a:off x="9237196"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1" name="Freeform 16"/>
              <p:cNvSpPr>
                <a:spLocks/>
              </p:cNvSpPr>
              <p:nvPr/>
            </p:nvSpPr>
            <p:spPr bwMode="auto">
              <a:xfrm>
                <a:off x="9374554"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2" name="Freeform 17"/>
              <p:cNvSpPr>
                <a:spLocks/>
              </p:cNvSpPr>
              <p:nvPr/>
            </p:nvSpPr>
            <p:spPr bwMode="auto">
              <a:xfrm>
                <a:off x="9723995"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4" name="Group 3"/>
          <p:cNvGrpSpPr/>
          <p:nvPr/>
        </p:nvGrpSpPr>
        <p:grpSpPr>
          <a:xfrm>
            <a:off x="16690617" y="1342083"/>
            <a:ext cx="3014703" cy="948137"/>
            <a:chOff x="2928897" y="3745170"/>
            <a:chExt cx="18575262" cy="5842000"/>
          </a:xfrm>
        </p:grpSpPr>
        <p:sp>
          <p:nvSpPr>
            <p:cNvPr id="173" name="AutoShape 2"/>
            <p:cNvSpPr>
              <a:spLocks/>
            </p:cNvSpPr>
            <p:nvPr/>
          </p:nvSpPr>
          <p:spPr bwMode="auto">
            <a:xfrm>
              <a:off x="15663680" y="3745170"/>
              <a:ext cx="5840479" cy="5842000"/>
            </a:xfrm>
            <a:prstGeom prst="diamond">
              <a:avLst/>
            </a:prstGeom>
            <a:solidFill>
              <a:schemeClr val="accent4">
                <a:alpha val="89803"/>
              </a:schemeClr>
            </a:solidFill>
            <a:ln w="25400">
              <a:solidFill>
                <a:schemeClr val="tx1">
                  <a:alpha val="0"/>
                </a:schemeClr>
              </a:solidFill>
              <a:miter lim="800000"/>
              <a:headEnd/>
              <a:tailEnd/>
            </a:ln>
          </p:spPr>
          <p:txBody>
            <a:bodyPr lIns="0" tIns="0" rIns="0" bIns="0"/>
            <a:lstStyle/>
            <a:p>
              <a:pPr algn="ctr"/>
              <a:endParaRPr lang="es-ES" dirty="0"/>
            </a:p>
          </p:txBody>
        </p:sp>
        <p:sp>
          <p:nvSpPr>
            <p:cNvPr id="174" name="AutoShape 3"/>
            <p:cNvSpPr>
              <a:spLocks/>
            </p:cNvSpPr>
            <p:nvPr/>
          </p:nvSpPr>
          <p:spPr bwMode="auto">
            <a:xfrm>
              <a:off x="11308714" y="3745170"/>
              <a:ext cx="5840479" cy="5842000"/>
            </a:xfrm>
            <a:prstGeom prst="diamond">
              <a:avLst/>
            </a:prstGeom>
            <a:solidFill>
              <a:schemeClr val="accent3">
                <a:alpha val="89803"/>
              </a:schemeClr>
            </a:solidFill>
            <a:ln w="25400">
              <a:solidFill>
                <a:schemeClr val="tx1">
                  <a:alpha val="0"/>
                </a:schemeClr>
              </a:solidFill>
              <a:miter lim="800000"/>
              <a:headEnd/>
              <a:tailEnd/>
            </a:ln>
          </p:spPr>
          <p:txBody>
            <a:bodyPr lIns="0" tIns="0" rIns="0" bIns="0"/>
            <a:lstStyle/>
            <a:p>
              <a:pPr algn="ctr"/>
              <a:endParaRPr lang="es-ES" dirty="0"/>
            </a:p>
          </p:txBody>
        </p:sp>
        <p:sp>
          <p:nvSpPr>
            <p:cNvPr id="175" name="AutoShape 4"/>
            <p:cNvSpPr>
              <a:spLocks/>
            </p:cNvSpPr>
            <p:nvPr/>
          </p:nvSpPr>
          <p:spPr bwMode="auto">
            <a:xfrm>
              <a:off x="7068019" y="3745170"/>
              <a:ext cx="5840479" cy="5842000"/>
            </a:xfrm>
            <a:prstGeom prst="diamond">
              <a:avLst/>
            </a:prstGeom>
            <a:solidFill>
              <a:schemeClr val="accent2">
                <a:alpha val="89803"/>
              </a:schemeClr>
            </a:solidFill>
            <a:ln w="25400">
              <a:solidFill>
                <a:schemeClr val="tx1">
                  <a:alpha val="0"/>
                </a:schemeClr>
              </a:solidFill>
              <a:miter lim="800000"/>
              <a:headEnd/>
              <a:tailEnd/>
            </a:ln>
          </p:spPr>
          <p:txBody>
            <a:bodyPr lIns="0" tIns="0" rIns="0" bIns="0"/>
            <a:lstStyle/>
            <a:p>
              <a:pPr algn="ctr"/>
              <a:endParaRPr lang="es-ES" dirty="0"/>
            </a:p>
          </p:txBody>
        </p:sp>
        <p:sp>
          <p:nvSpPr>
            <p:cNvPr id="176" name="AutoShape 5"/>
            <p:cNvSpPr>
              <a:spLocks/>
            </p:cNvSpPr>
            <p:nvPr/>
          </p:nvSpPr>
          <p:spPr bwMode="auto">
            <a:xfrm>
              <a:off x="2928897" y="3745170"/>
              <a:ext cx="5840479" cy="5842000"/>
            </a:xfrm>
            <a:prstGeom prst="diamond">
              <a:avLst/>
            </a:prstGeom>
            <a:solidFill>
              <a:schemeClr val="accent1">
                <a:alpha val="89803"/>
              </a:schemeClr>
            </a:solidFill>
            <a:ln w="25400">
              <a:solidFill>
                <a:schemeClr val="tx1">
                  <a:alpha val="0"/>
                </a:schemeClr>
              </a:solidFill>
              <a:miter lim="800000"/>
              <a:headEnd/>
              <a:tailEnd/>
            </a:ln>
          </p:spPr>
          <p:txBody>
            <a:bodyPr lIns="0" tIns="0" rIns="0" bIns="0"/>
            <a:lstStyle/>
            <a:p>
              <a:pPr algn="ctr"/>
              <a:endParaRPr lang="es-ES" dirty="0"/>
            </a:p>
          </p:txBody>
        </p:sp>
      </p:grpSp>
      <p:grpSp>
        <p:nvGrpSpPr>
          <p:cNvPr id="5" name="Group 4"/>
          <p:cNvGrpSpPr/>
          <p:nvPr/>
        </p:nvGrpSpPr>
        <p:grpSpPr>
          <a:xfrm>
            <a:off x="1925152" y="4137803"/>
            <a:ext cx="5517609" cy="1736092"/>
            <a:chOff x="4367373" y="4733288"/>
            <a:chExt cx="15676375" cy="4932504"/>
          </a:xfrm>
        </p:grpSpPr>
        <p:grpSp>
          <p:nvGrpSpPr>
            <p:cNvPr id="177" name="Group 176"/>
            <p:cNvGrpSpPr/>
            <p:nvPr/>
          </p:nvGrpSpPr>
          <p:grpSpPr>
            <a:xfrm>
              <a:off x="4367373" y="7270521"/>
              <a:ext cx="4461536" cy="2382282"/>
              <a:chOff x="1706563" y="4518025"/>
              <a:chExt cx="2605088" cy="1390650"/>
            </a:xfrm>
          </p:grpSpPr>
          <p:sp>
            <p:nvSpPr>
              <p:cNvPr id="178"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accent1">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9"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80" name="Group 179"/>
            <p:cNvGrpSpPr/>
            <p:nvPr/>
          </p:nvGrpSpPr>
          <p:grpSpPr>
            <a:xfrm>
              <a:off x="6623967" y="5729661"/>
              <a:ext cx="4469694" cy="3923134"/>
              <a:chOff x="3024188" y="3378200"/>
              <a:chExt cx="2609851" cy="2530475"/>
            </a:xfrm>
          </p:grpSpPr>
          <p:sp>
            <p:nvSpPr>
              <p:cNvPr id="181" name="Freeform 7"/>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accent2">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2" name="Freeform 8"/>
              <p:cNvSpPr>
                <a:spLocks/>
              </p:cNvSpPr>
              <p:nvPr/>
            </p:nvSpPr>
            <p:spPr bwMode="auto">
              <a:xfrm>
                <a:off x="4330701"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83" name="Group 182"/>
            <p:cNvGrpSpPr/>
            <p:nvPr/>
          </p:nvGrpSpPr>
          <p:grpSpPr>
            <a:xfrm>
              <a:off x="8875127" y="5518378"/>
              <a:ext cx="4461536" cy="4134420"/>
              <a:chOff x="4338638" y="2257425"/>
              <a:chExt cx="2605088" cy="3651250"/>
            </a:xfrm>
          </p:grpSpPr>
          <p:sp>
            <p:nvSpPr>
              <p:cNvPr id="184"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3">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5"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86" name="Group 185"/>
            <p:cNvGrpSpPr/>
            <p:nvPr/>
          </p:nvGrpSpPr>
          <p:grpSpPr>
            <a:xfrm>
              <a:off x="11139881" y="6291507"/>
              <a:ext cx="4461536" cy="3361298"/>
              <a:chOff x="5661026" y="3946525"/>
              <a:chExt cx="2605088" cy="1962150"/>
            </a:xfrm>
          </p:grpSpPr>
          <p:sp>
            <p:nvSpPr>
              <p:cNvPr id="187" name="Freeform 186"/>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accent4">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8" name="Freeform 187"/>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89" name="Group 188"/>
            <p:cNvGrpSpPr/>
            <p:nvPr/>
          </p:nvGrpSpPr>
          <p:grpSpPr>
            <a:xfrm>
              <a:off x="13369287" y="5330523"/>
              <a:ext cx="4469696" cy="4334878"/>
              <a:chOff x="3024188" y="3378200"/>
              <a:chExt cx="2609852" cy="2530475"/>
            </a:xfrm>
          </p:grpSpPr>
          <p:sp>
            <p:nvSpPr>
              <p:cNvPr id="190" name="Freeform 7"/>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accent5">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1" name="Freeform 8"/>
              <p:cNvSpPr>
                <a:spLocks/>
              </p:cNvSpPr>
              <p:nvPr/>
            </p:nvSpPr>
            <p:spPr bwMode="auto">
              <a:xfrm>
                <a:off x="4330702"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2" name="Group 191"/>
            <p:cNvGrpSpPr/>
            <p:nvPr/>
          </p:nvGrpSpPr>
          <p:grpSpPr>
            <a:xfrm>
              <a:off x="15582212" y="4733288"/>
              <a:ext cx="4461536" cy="4932504"/>
              <a:chOff x="4338638" y="2257425"/>
              <a:chExt cx="2605088" cy="3651250"/>
            </a:xfrm>
          </p:grpSpPr>
          <p:sp>
            <p:nvSpPr>
              <p:cNvPr id="193"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6">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4"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7" name="Group 6"/>
          <p:cNvGrpSpPr/>
          <p:nvPr/>
        </p:nvGrpSpPr>
        <p:grpSpPr>
          <a:xfrm>
            <a:off x="1928681" y="6946151"/>
            <a:ext cx="5318283" cy="2169233"/>
            <a:chOff x="4276284" y="5402699"/>
            <a:chExt cx="18631279" cy="7599367"/>
          </a:xfrm>
        </p:grpSpPr>
        <p:grpSp>
          <p:nvGrpSpPr>
            <p:cNvPr id="237" name="Group 4"/>
            <p:cNvGrpSpPr>
              <a:grpSpLocks noChangeAspect="1"/>
            </p:cNvGrpSpPr>
            <p:nvPr/>
          </p:nvGrpSpPr>
          <p:grpSpPr bwMode="auto">
            <a:xfrm>
              <a:off x="4276284" y="10587997"/>
              <a:ext cx="4265345" cy="2414068"/>
              <a:chOff x="2814" y="1405"/>
              <a:chExt cx="2052" cy="1510"/>
            </a:xfrm>
          </p:grpSpPr>
          <p:sp>
            <p:nvSpPr>
              <p:cNvPr id="238"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1">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1">
                  <a:lumMod val="50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40" name="Group 239"/>
            <p:cNvGrpSpPr>
              <a:grpSpLocks noChangeAspect="1"/>
            </p:cNvGrpSpPr>
            <p:nvPr/>
          </p:nvGrpSpPr>
          <p:grpSpPr bwMode="auto">
            <a:xfrm>
              <a:off x="7149472" y="9862517"/>
              <a:ext cx="4265345" cy="3139548"/>
              <a:chOff x="2814" y="1405"/>
              <a:chExt cx="2052" cy="1510"/>
            </a:xfrm>
          </p:grpSpPr>
          <p:sp>
            <p:nvSpPr>
              <p:cNvPr id="241" name="Freeform 240"/>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2">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241"/>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2">
                  <a:lumMod val="50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43" name="Group 4"/>
            <p:cNvGrpSpPr>
              <a:grpSpLocks noChangeAspect="1"/>
            </p:cNvGrpSpPr>
            <p:nvPr/>
          </p:nvGrpSpPr>
          <p:grpSpPr bwMode="auto">
            <a:xfrm>
              <a:off x="10022659" y="8459674"/>
              <a:ext cx="4265345" cy="4542390"/>
              <a:chOff x="2814" y="1405"/>
              <a:chExt cx="2052" cy="1510"/>
            </a:xfrm>
          </p:grpSpPr>
          <p:sp>
            <p:nvSpPr>
              <p:cNvPr id="244"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3">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3">
                  <a:lumMod val="50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46" name="Group 4"/>
            <p:cNvGrpSpPr>
              <a:grpSpLocks noChangeAspect="1"/>
            </p:cNvGrpSpPr>
            <p:nvPr/>
          </p:nvGrpSpPr>
          <p:grpSpPr bwMode="auto">
            <a:xfrm>
              <a:off x="12895843" y="10833538"/>
              <a:ext cx="4265345" cy="2168526"/>
              <a:chOff x="2814" y="1405"/>
              <a:chExt cx="2052" cy="1510"/>
            </a:xfrm>
          </p:grpSpPr>
          <p:sp>
            <p:nvSpPr>
              <p:cNvPr id="247"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4">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4">
                  <a:lumMod val="50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49" name="Group 4"/>
            <p:cNvGrpSpPr>
              <a:grpSpLocks noChangeAspect="1"/>
            </p:cNvGrpSpPr>
            <p:nvPr/>
          </p:nvGrpSpPr>
          <p:grpSpPr bwMode="auto">
            <a:xfrm>
              <a:off x="15769033" y="7747440"/>
              <a:ext cx="4265345" cy="5254626"/>
              <a:chOff x="2814" y="1405"/>
              <a:chExt cx="2052" cy="1510"/>
            </a:xfrm>
          </p:grpSpPr>
          <p:sp>
            <p:nvSpPr>
              <p:cNvPr id="250"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5">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5">
                  <a:lumMod val="50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52" name="Group 4"/>
            <p:cNvGrpSpPr>
              <a:grpSpLocks noChangeAspect="1"/>
            </p:cNvGrpSpPr>
            <p:nvPr/>
          </p:nvGrpSpPr>
          <p:grpSpPr bwMode="auto">
            <a:xfrm>
              <a:off x="18642218" y="9404789"/>
              <a:ext cx="4265345" cy="3597276"/>
              <a:chOff x="2814" y="1405"/>
              <a:chExt cx="2052" cy="1510"/>
            </a:xfrm>
          </p:grpSpPr>
          <p:sp>
            <p:nvSpPr>
              <p:cNvPr id="253"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6">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6">
                  <a:lumMod val="50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55" name="Oval 5"/>
            <p:cNvSpPr>
              <a:spLocks noChangeArrowheads="1"/>
            </p:cNvSpPr>
            <p:nvPr/>
          </p:nvSpPr>
          <p:spPr bwMode="auto">
            <a:xfrm>
              <a:off x="8695906" y="5402699"/>
              <a:ext cx="1212330" cy="1210578"/>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endParaRPr lang="en-US" sz="3200" dirty="0">
                <a:solidFill>
                  <a:schemeClr val="bg1"/>
                </a:solidFill>
                <a:latin typeface="Lato Black" panose="020F0A02020204030203" pitchFamily="34" charset="0"/>
              </a:endParaRPr>
            </a:p>
          </p:txBody>
        </p:sp>
        <p:sp>
          <p:nvSpPr>
            <p:cNvPr id="256" name="Freeform 6"/>
            <p:cNvSpPr>
              <a:spLocks/>
            </p:cNvSpPr>
            <p:nvPr/>
          </p:nvSpPr>
          <p:spPr bwMode="auto">
            <a:xfrm rot="10800000">
              <a:off x="8873825" y="6437381"/>
              <a:ext cx="856493" cy="428358"/>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Oval 5"/>
            <p:cNvSpPr>
              <a:spLocks noChangeArrowheads="1"/>
            </p:cNvSpPr>
            <p:nvPr/>
          </p:nvSpPr>
          <p:spPr bwMode="auto">
            <a:xfrm>
              <a:off x="11539379" y="5424785"/>
              <a:ext cx="1212330" cy="1210578"/>
            </a:xfrm>
            <a:prstGeom prst="ellipse">
              <a:avLst/>
            </a:pr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endParaRPr lang="en-US" sz="3200" dirty="0">
                <a:solidFill>
                  <a:schemeClr val="bg1"/>
                </a:solidFill>
                <a:latin typeface="Lato Black" panose="020F0A02020204030203" pitchFamily="34" charset="0"/>
              </a:endParaRPr>
            </a:p>
          </p:txBody>
        </p:sp>
        <p:sp>
          <p:nvSpPr>
            <p:cNvPr id="258" name="Freeform 6"/>
            <p:cNvSpPr>
              <a:spLocks/>
            </p:cNvSpPr>
            <p:nvPr/>
          </p:nvSpPr>
          <p:spPr bwMode="auto">
            <a:xfrm rot="10800000">
              <a:off x="11717298" y="6459467"/>
              <a:ext cx="856493" cy="428358"/>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Oval 5"/>
            <p:cNvSpPr>
              <a:spLocks noChangeArrowheads="1"/>
            </p:cNvSpPr>
            <p:nvPr/>
          </p:nvSpPr>
          <p:spPr bwMode="auto">
            <a:xfrm>
              <a:off x="14400270" y="5403095"/>
              <a:ext cx="1212330" cy="1210578"/>
            </a:xfrm>
            <a:prstGeom prst="ellipse">
              <a:avLst/>
            </a:pr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endParaRPr lang="en-US" sz="3200" dirty="0">
                <a:solidFill>
                  <a:schemeClr val="bg1"/>
                </a:solidFill>
                <a:latin typeface="Lato Black" panose="020F0A02020204030203" pitchFamily="34" charset="0"/>
              </a:endParaRPr>
            </a:p>
          </p:txBody>
        </p:sp>
        <p:sp>
          <p:nvSpPr>
            <p:cNvPr id="260" name="Freeform 6"/>
            <p:cNvSpPr>
              <a:spLocks/>
            </p:cNvSpPr>
            <p:nvPr/>
          </p:nvSpPr>
          <p:spPr bwMode="auto">
            <a:xfrm rot="10800000">
              <a:off x="14578189" y="6437777"/>
              <a:ext cx="856493" cy="428358"/>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Oval 5"/>
            <p:cNvSpPr>
              <a:spLocks noChangeArrowheads="1"/>
            </p:cNvSpPr>
            <p:nvPr/>
          </p:nvSpPr>
          <p:spPr bwMode="auto">
            <a:xfrm>
              <a:off x="17311226" y="5402699"/>
              <a:ext cx="1212330" cy="1210578"/>
            </a:xfrm>
            <a:prstGeom prst="ellipse">
              <a:avLst/>
            </a:prstGeom>
            <a:solidFill>
              <a:schemeClr val="accent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endParaRPr lang="en-US" sz="2800" dirty="0">
                <a:solidFill>
                  <a:schemeClr val="bg1"/>
                </a:solidFill>
                <a:latin typeface="Lato Black" panose="020F0A02020204030203" pitchFamily="34" charset="0"/>
              </a:endParaRPr>
            </a:p>
          </p:txBody>
        </p:sp>
        <p:sp>
          <p:nvSpPr>
            <p:cNvPr id="262" name="Freeform 6"/>
            <p:cNvSpPr>
              <a:spLocks/>
            </p:cNvSpPr>
            <p:nvPr/>
          </p:nvSpPr>
          <p:spPr bwMode="auto">
            <a:xfrm rot="10800000">
              <a:off x="17489145" y="6437381"/>
              <a:ext cx="856493" cy="428358"/>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Oval 5"/>
            <p:cNvSpPr>
              <a:spLocks noChangeArrowheads="1"/>
            </p:cNvSpPr>
            <p:nvPr/>
          </p:nvSpPr>
          <p:spPr bwMode="auto">
            <a:xfrm>
              <a:off x="20188852" y="5409979"/>
              <a:ext cx="1212330" cy="1210578"/>
            </a:xfrm>
            <a:prstGeom prst="ellipse">
              <a:avLst/>
            </a:pr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endParaRPr lang="en-US" sz="2800" dirty="0">
                <a:solidFill>
                  <a:schemeClr val="bg1"/>
                </a:solidFill>
                <a:latin typeface="Lato Black" panose="020F0A02020204030203" pitchFamily="34" charset="0"/>
              </a:endParaRPr>
            </a:p>
          </p:txBody>
        </p:sp>
        <p:sp>
          <p:nvSpPr>
            <p:cNvPr id="264" name="Freeform 6"/>
            <p:cNvSpPr>
              <a:spLocks/>
            </p:cNvSpPr>
            <p:nvPr/>
          </p:nvSpPr>
          <p:spPr bwMode="auto">
            <a:xfrm rot="10800000">
              <a:off x="20366771" y="6444661"/>
              <a:ext cx="856493" cy="428358"/>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Oval 5"/>
            <p:cNvSpPr>
              <a:spLocks noChangeArrowheads="1"/>
            </p:cNvSpPr>
            <p:nvPr/>
          </p:nvSpPr>
          <p:spPr bwMode="auto">
            <a:xfrm>
              <a:off x="5792049" y="5402699"/>
              <a:ext cx="1212330" cy="1210578"/>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endParaRPr lang="en-US" sz="3200" dirty="0">
                <a:solidFill>
                  <a:schemeClr val="bg1"/>
                </a:solidFill>
                <a:latin typeface="Lato Black"/>
                <a:cs typeface="Lato Black"/>
              </a:endParaRPr>
            </a:p>
          </p:txBody>
        </p:sp>
        <p:sp>
          <p:nvSpPr>
            <p:cNvPr id="266" name="Freeform 6"/>
            <p:cNvSpPr>
              <a:spLocks/>
            </p:cNvSpPr>
            <p:nvPr/>
          </p:nvSpPr>
          <p:spPr bwMode="auto">
            <a:xfrm rot="10800000">
              <a:off x="5969968" y="6437381"/>
              <a:ext cx="856493" cy="428358"/>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cxnSp>
          <p:nvCxnSpPr>
            <p:cNvPr id="267" name="Straight Connector 266"/>
            <p:cNvCxnSpPr/>
            <p:nvPr/>
          </p:nvCxnSpPr>
          <p:spPr>
            <a:xfrm>
              <a:off x="6408957" y="7149261"/>
              <a:ext cx="0" cy="3438736"/>
            </a:xfrm>
            <a:prstGeom prst="line">
              <a:avLst/>
            </a:prstGeom>
            <a:ln w="12700">
              <a:solidFill>
                <a:schemeClr val="accent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flipH="1">
              <a:off x="9278317" y="7149261"/>
              <a:ext cx="3827" cy="2713256"/>
            </a:xfrm>
            <a:prstGeom prst="line">
              <a:avLst/>
            </a:prstGeom>
            <a:ln w="12700">
              <a:solidFill>
                <a:schemeClr val="accent2"/>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p:nvCxnSpPr>
          <p:spPr>
            <a:xfrm>
              <a:off x="12155332" y="7149261"/>
              <a:ext cx="0" cy="1310412"/>
            </a:xfrm>
            <a:prstGeom prst="line">
              <a:avLst/>
            </a:prstGeom>
            <a:ln w="12700">
              <a:solidFill>
                <a:schemeClr val="accent3"/>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a:off x="15028516" y="7149261"/>
              <a:ext cx="0" cy="3684276"/>
            </a:xfrm>
            <a:prstGeom prst="line">
              <a:avLst/>
            </a:prstGeom>
            <a:ln w="12700">
              <a:solidFill>
                <a:schemeClr val="accent4"/>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a:off x="17901705" y="7149262"/>
              <a:ext cx="0" cy="655206"/>
            </a:xfrm>
            <a:prstGeom prst="line">
              <a:avLst/>
            </a:prstGeom>
            <a:ln w="12700">
              <a:solidFill>
                <a:schemeClr val="accent5"/>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p:nvCxnSpPr>
          <p:spPr>
            <a:xfrm flipH="1">
              <a:off x="20794102" y="7149261"/>
              <a:ext cx="3827" cy="2255528"/>
            </a:xfrm>
            <a:prstGeom prst="line">
              <a:avLst/>
            </a:prstGeom>
            <a:ln w="12700">
              <a:solidFill>
                <a:schemeClr val="accent6"/>
              </a:solidFill>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8737370" y="5450077"/>
            <a:ext cx="2748548" cy="2553002"/>
            <a:chOff x="13184722" y="3316318"/>
            <a:chExt cx="9334794" cy="8670668"/>
          </a:xfrm>
        </p:grpSpPr>
        <p:sp>
          <p:nvSpPr>
            <p:cNvPr id="274" name="Rectangle 273"/>
            <p:cNvSpPr/>
            <p:nvPr/>
          </p:nvSpPr>
          <p:spPr>
            <a:xfrm>
              <a:off x="13184724" y="3316319"/>
              <a:ext cx="1070665" cy="8670658"/>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5" name="Rectangle 274"/>
            <p:cNvSpPr/>
            <p:nvPr/>
          </p:nvSpPr>
          <p:spPr>
            <a:xfrm>
              <a:off x="13184722" y="5617209"/>
              <a:ext cx="1070665" cy="6369768"/>
            </a:xfrm>
            <a:prstGeom prst="rect">
              <a:avLst/>
            </a:prstGeom>
            <a:solidFill>
              <a:schemeClr val="accent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9" name="Rectangle 278"/>
            <p:cNvSpPr/>
            <p:nvPr/>
          </p:nvSpPr>
          <p:spPr>
            <a:xfrm>
              <a:off x="14839538" y="3316319"/>
              <a:ext cx="1070665" cy="8670658"/>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0" name="Rectangle 279"/>
            <p:cNvSpPr/>
            <p:nvPr/>
          </p:nvSpPr>
          <p:spPr>
            <a:xfrm>
              <a:off x="14839538" y="7074345"/>
              <a:ext cx="1070665" cy="491263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4" name="Rectangle 283"/>
            <p:cNvSpPr/>
            <p:nvPr/>
          </p:nvSpPr>
          <p:spPr>
            <a:xfrm>
              <a:off x="16494351" y="3316318"/>
              <a:ext cx="1070665" cy="8670658"/>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5" name="Rectangle 284"/>
            <p:cNvSpPr/>
            <p:nvPr/>
          </p:nvSpPr>
          <p:spPr>
            <a:xfrm>
              <a:off x="16494353" y="4483878"/>
              <a:ext cx="1070665" cy="75031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9" name="Rectangle 288"/>
            <p:cNvSpPr/>
            <p:nvPr/>
          </p:nvSpPr>
          <p:spPr>
            <a:xfrm>
              <a:off x="18144193" y="3316318"/>
              <a:ext cx="1070665" cy="8670658"/>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0" name="Rectangle 289"/>
            <p:cNvSpPr/>
            <p:nvPr/>
          </p:nvSpPr>
          <p:spPr>
            <a:xfrm>
              <a:off x="18144195" y="4923328"/>
              <a:ext cx="1070665" cy="706365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6" name="Rectangle 295"/>
            <p:cNvSpPr/>
            <p:nvPr/>
          </p:nvSpPr>
          <p:spPr>
            <a:xfrm>
              <a:off x="19799009" y="3316318"/>
              <a:ext cx="1070665" cy="8670658"/>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7" name="Rectangle 296"/>
            <p:cNvSpPr/>
            <p:nvPr/>
          </p:nvSpPr>
          <p:spPr>
            <a:xfrm>
              <a:off x="19799009" y="4483880"/>
              <a:ext cx="1070665" cy="750310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2" name="Rectangle 301"/>
            <p:cNvSpPr/>
            <p:nvPr/>
          </p:nvSpPr>
          <p:spPr>
            <a:xfrm>
              <a:off x="21448851" y="3316319"/>
              <a:ext cx="1070665" cy="8670658"/>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3" name="Rectangle 302"/>
            <p:cNvSpPr/>
            <p:nvPr/>
          </p:nvSpPr>
          <p:spPr>
            <a:xfrm>
              <a:off x="21448851" y="5617207"/>
              <a:ext cx="1070665" cy="6369774"/>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10" name="Group 9"/>
          <p:cNvGrpSpPr/>
          <p:nvPr/>
        </p:nvGrpSpPr>
        <p:grpSpPr>
          <a:xfrm>
            <a:off x="18034560" y="3394704"/>
            <a:ext cx="4593665" cy="1019427"/>
            <a:chOff x="6577005" y="9624673"/>
            <a:chExt cx="13626646" cy="3024028"/>
          </a:xfrm>
        </p:grpSpPr>
        <p:sp>
          <p:nvSpPr>
            <p:cNvPr id="305" name="Freeform 304"/>
            <p:cNvSpPr/>
            <p:nvPr/>
          </p:nvSpPr>
          <p:spPr>
            <a:xfrm>
              <a:off x="9224771" y="11136687"/>
              <a:ext cx="3035584" cy="1512014"/>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p>
          </p:txBody>
        </p:sp>
        <p:sp>
          <p:nvSpPr>
            <p:cNvPr id="306" name="Freeform 305"/>
            <p:cNvSpPr/>
            <p:nvPr/>
          </p:nvSpPr>
          <p:spPr>
            <a:xfrm flipV="1">
              <a:off x="6577005" y="9624673"/>
              <a:ext cx="3035584" cy="1512014"/>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p>
          </p:txBody>
        </p:sp>
        <p:sp>
          <p:nvSpPr>
            <p:cNvPr id="307" name="Freeform 306"/>
            <p:cNvSpPr/>
            <p:nvPr/>
          </p:nvSpPr>
          <p:spPr>
            <a:xfrm>
              <a:off x="14520301" y="11136687"/>
              <a:ext cx="3035584" cy="1512014"/>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p>
          </p:txBody>
        </p:sp>
        <p:sp>
          <p:nvSpPr>
            <p:cNvPr id="308" name="Freeform 307"/>
            <p:cNvSpPr/>
            <p:nvPr/>
          </p:nvSpPr>
          <p:spPr>
            <a:xfrm flipV="1">
              <a:off x="11872536" y="9624673"/>
              <a:ext cx="3035584" cy="1512014"/>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p>
          </p:txBody>
        </p:sp>
        <p:sp>
          <p:nvSpPr>
            <p:cNvPr id="309" name="Freeform 308"/>
            <p:cNvSpPr/>
            <p:nvPr/>
          </p:nvSpPr>
          <p:spPr>
            <a:xfrm flipV="1">
              <a:off x="17168067" y="9624673"/>
              <a:ext cx="3035584" cy="1512014"/>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p>
          </p:txBody>
        </p:sp>
        <p:sp>
          <p:nvSpPr>
            <p:cNvPr id="310" name="Oval 309"/>
            <p:cNvSpPr>
              <a:spLocks noChangeAspect="1"/>
            </p:cNvSpPr>
            <p:nvPr/>
          </p:nvSpPr>
          <p:spPr>
            <a:xfrm>
              <a:off x="7306892" y="10343502"/>
              <a:ext cx="1568716" cy="15691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43" tIns="91422" rIns="182843" bIns="91422" numCol="1" spcCol="0" rtlCol="0" fromWordArt="0" anchor="ctr" anchorCtr="0" forceAA="0" compatLnSpc="1">
              <a:prstTxWarp prst="textNoShape">
                <a:avLst/>
              </a:prstTxWarp>
              <a:noAutofit/>
            </a:bodyPr>
            <a:lstStyle/>
            <a:p>
              <a:pPr algn="ctr"/>
              <a:endParaRPr lang="en-US" sz="6400" dirty="0">
                <a:solidFill>
                  <a:schemeClr val="bg1"/>
                </a:solidFill>
                <a:latin typeface="Lato Regular"/>
                <a:cs typeface="Lato Regular"/>
              </a:endParaRPr>
            </a:p>
          </p:txBody>
        </p:sp>
        <p:sp>
          <p:nvSpPr>
            <p:cNvPr id="311" name="Oval 310"/>
            <p:cNvSpPr>
              <a:spLocks noChangeAspect="1"/>
            </p:cNvSpPr>
            <p:nvPr/>
          </p:nvSpPr>
          <p:spPr>
            <a:xfrm>
              <a:off x="9957669" y="10343502"/>
              <a:ext cx="1568716" cy="156912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43" tIns="91422" rIns="182843" bIns="91422" numCol="1" spcCol="0" rtlCol="0" fromWordArt="0" anchor="ctr" anchorCtr="0" forceAA="0" compatLnSpc="1">
              <a:prstTxWarp prst="textNoShape">
                <a:avLst/>
              </a:prstTxWarp>
              <a:noAutofit/>
            </a:bodyPr>
            <a:lstStyle/>
            <a:p>
              <a:pPr algn="ctr"/>
              <a:endParaRPr lang="en-US" sz="6400" dirty="0">
                <a:solidFill>
                  <a:schemeClr val="bg1"/>
                </a:solidFill>
                <a:latin typeface="Lato Regular"/>
                <a:cs typeface="Lato Regular"/>
              </a:endParaRPr>
            </a:p>
          </p:txBody>
        </p:sp>
        <p:sp>
          <p:nvSpPr>
            <p:cNvPr id="312" name="Oval 311"/>
            <p:cNvSpPr>
              <a:spLocks noChangeAspect="1"/>
            </p:cNvSpPr>
            <p:nvPr/>
          </p:nvSpPr>
          <p:spPr>
            <a:xfrm>
              <a:off x="12605434" y="10343502"/>
              <a:ext cx="1568716" cy="156912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43" tIns="91422" rIns="182843" bIns="91422" numCol="1" spcCol="0" rtlCol="0" fromWordArt="0" anchor="ctr" anchorCtr="0" forceAA="0" compatLnSpc="1">
              <a:prstTxWarp prst="textNoShape">
                <a:avLst/>
              </a:prstTxWarp>
              <a:noAutofit/>
            </a:bodyPr>
            <a:lstStyle/>
            <a:p>
              <a:pPr algn="ctr"/>
              <a:endParaRPr lang="en-US" sz="6400" dirty="0">
                <a:solidFill>
                  <a:schemeClr val="bg1"/>
                </a:solidFill>
                <a:latin typeface="Lato Regular"/>
                <a:cs typeface="Lato Regular"/>
              </a:endParaRPr>
            </a:p>
          </p:txBody>
        </p:sp>
        <p:sp>
          <p:nvSpPr>
            <p:cNvPr id="313" name="Oval 312"/>
            <p:cNvSpPr>
              <a:spLocks noChangeAspect="1"/>
            </p:cNvSpPr>
            <p:nvPr/>
          </p:nvSpPr>
          <p:spPr>
            <a:xfrm>
              <a:off x="15253199" y="10343502"/>
              <a:ext cx="1568716" cy="156912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43" tIns="91422" rIns="182843" bIns="91422" numCol="1" spcCol="0" rtlCol="0" fromWordArt="0" anchor="ctr" anchorCtr="0" forceAA="0" compatLnSpc="1">
              <a:prstTxWarp prst="textNoShape">
                <a:avLst/>
              </a:prstTxWarp>
              <a:noAutofit/>
            </a:bodyPr>
            <a:lstStyle/>
            <a:p>
              <a:pPr algn="ctr"/>
              <a:endParaRPr lang="en-US" sz="6400" dirty="0">
                <a:solidFill>
                  <a:schemeClr val="bg1"/>
                </a:solidFill>
                <a:latin typeface="Lato Regular"/>
                <a:cs typeface="Lato Regular"/>
              </a:endParaRPr>
            </a:p>
          </p:txBody>
        </p:sp>
        <p:sp>
          <p:nvSpPr>
            <p:cNvPr id="314" name="Oval 313"/>
            <p:cNvSpPr>
              <a:spLocks noChangeAspect="1"/>
            </p:cNvSpPr>
            <p:nvPr/>
          </p:nvSpPr>
          <p:spPr>
            <a:xfrm>
              <a:off x="17900965" y="10343502"/>
              <a:ext cx="1568716" cy="156912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43" tIns="91422" rIns="182843" bIns="91422" numCol="1" spcCol="0" rtlCol="0" fromWordArt="0" anchor="ctr" anchorCtr="0" forceAA="0" compatLnSpc="1">
              <a:prstTxWarp prst="textNoShape">
                <a:avLst/>
              </a:prstTxWarp>
              <a:noAutofit/>
            </a:bodyPr>
            <a:lstStyle/>
            <a:p>
              <a:pPr algn="ctr"/>
              <a:r>
                <a:rPr lang="en-AU" sz="6400" dirty="0">
                  <a:solidFill>
                    <a:schemeClr val="bg1"/>
                  </a:solidFill>
                  <a:latin typeface="Lato Regular"/>
                  <a:cs typeface="Lato Regular"/>
                </a:rPr>
                <a:t></a:t>
              </a:r>
              <a:endParaRPr lang="en-US" sz="6400" dirty="0">
                <a:solidFill>
                  <a:schemeClr val="bg1"/>
                </a:solidFill>
                <a:latin typeface="Lato Regular"/>
                <a:cs typeface="Lato Regular"/>
              </a:endParaRPr>
            </a:p>
          </p:txBody>
        </p:sp>
      </p:grpSp>
      <p:grpSp>
        <p:nvGrpSpPr>
          <p:cNvPr id="336" name="Group 335"/>
          <p:cNvGrpSpPr/>
          <p:nvPr/>
        </p:nvGrpSpPr>
        <p:grpSpPr>
          <a:xfrm>
            <a:off x="2498166" y="10083955"/>
            <a:ext cx="1554546" cy="1930491"/>
            <a:chOff x="9152481" y="4161629"/>
            <a:chExt cx="6110782" cy="7588586"/>
          </a:xfrm>
        </p:grpSpPr>
        <p:sp>
          <p:nvSpPr>
            <p:cNvPr id="337" name="Freeform 17"/>
            <p:cNvSpPr>
              <a:spLocks noChangeArrowheads="1"/>
            </p:cNvSpPr>
            <p:nvPr/>
          </p:nvSpPr>
          <p:spPr bwMode="auto">
            <a:xfrm>
              <a:off x="10998164" y="4161629"/>
              <a:ext cx="2745973" cy="1313791"/>
            </a:xfrm>
            <a:custGeom>
              <a:avLst/>
              <a:gdLst>
                <a:gd name="T0" fmla="*/ 3314 w 6713"/>
                <a:gd name="T1" fmla="*/ 10 h 3210"/>
                <a:gd name="T2" fmla="*/ 3314 w 6713"/>
                <a:gd name="T3" fmla="*/ 10 h 3210"/>
                <a:gd name="T4" fmla="*/ 3220 w 6713"/>
                <a:gd name="T5" fmla="*/ 0 h 3210"/>
                <a:gd name="T6" fmla="*/ 3136 w 6713"/>
                <a:gd name="T7" fmla="*/ 10 h 3210"/>
                <a:gd name="T8" fmla="*/ 0 w 6713"/>
                <a:gd name="T9" fmla="*/ 3209 h 3210"/>
                <a:gd name="T10" fmla="*/ 472 w 6713"/>
                <a:gd name="T11" fmla="*/ 3209 h 3210"/>
                <a:gd name="T12" fmla="*/ 3314 w 6713"/>
                <a:gd name="T13" fmla="*/ 629 h 3210"/>
                <a:gd name="T14" fmla="*/ 6209 w 6713"/>
                <a:gd name="T15" fmla="*/ 3209 h 3210"/>
                <a:gd name="T16" fmla="*/ 6712 w 6713"/>
                <a:gd name="T17" fmla="*/ 3209 h 3210"/>
                <a:gd name="T18" fmla="*/ 3314 w 6713"/>
                <a:gd name="T19" fmla="*/ 10 h 3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13" h="3210">
                  <a:moveTo>
                    <a:pt x="3314" y="10"/>
                  </a:moveTo>
                  <a:lnTo>
                    <a:pt x="3314" y="10"/>
                  </a:lnTo>
                  <a:cubicBezTo>
                    <a:pt x="3283" y="0"/>
                    <a:pt x="3251" y="0"/>
                    <a:pt x="3220" y="0"/>
                  </a:cubicBezTo>
                  <a:cubicBezTo>
                    <a:pt x="3189" y="0"/>
                    <a:pt x="3167" y="0"/>
                    <a:pt x="3136" y="10"/>
                  </a:cubicBezTo>
                  <a:cubicBezTo>
                    <a:pt x="1416" y="52"/>
                    <a:pt x="220" y="1489"/>
                    <a:pt x="0" y="3209"/>
                  </a:cubicBezTo>
                  <a:cubicBezTo>
                    <a:pt x="472" y="3209"/>
                    <a:pt x="472" y="3209"/>
                    <a:pt x="472" y="3209"/>
                  </a:cubicBezTo>
                  <a:cubicBezTo>
                    <a:pt x="651" y="1930"/>
                    <a:pt x="1783" y="629"/>
                    <a:pt x="3314" y="629"/>
                  </a:cubicBezTo>
                  <a:cubicBezTo>
                    <a:pt x="4888" y="629"/>
                    <a:pt x="5790" y="1961"/>
                    <a:pt x="6209" y="3209"/>
                  </a:cubicBezTo>
                  <a:cubicBezTo>
                    <a:pt x="6712" y="3209"/>
                    <a:pt x="6712" y="3209"/>
                    <a:pt x="6712" y="3209"/>
                  </a:cubicBezTo>
                  <a:cubicBezTo>
                    <a:pt x="6261" y="1604"/>
                    <a:pt x="5066" y="52"/>
                    <a:pt x="3314" y="10"/>
                  </a:cubicBezTo>
                </a:path>
              </a:pathLst>
            </a:custGeom>
            <a:solidFill>
              <a:schemeClr val="accent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38" name="Freeform 18"/>
            <p:cNvSpPr>
              <a:spLocks noChangeArrowheads="1"/>
            </p:cNvSpPr>
            <p:nvPr/>
          </p:nvSpPr>
          <p:spPr bwMode="auto">
            <a:xfrm>
              <a:off x="12298983" y="4564068"/>
              <a:ext cx="1086121" cy="1422070"/>
            </a:xfrm>
            <a:custGeom>
              <a:avLst/>
              <a:gdLst>
                <a:gd name="T0" fmla="*/ 2653 w 2654"/>
                <a:gd name="T1" fmla="*/ 2224 h 3473"/>
                <a:gd name="T2" fmla="*/ 2653 w 2654"/>
                <a:gd name="T3" fmla="*/ 2224 h 3473"/>
                <a:gd name="T4" fmla="*/ 1804 w 2654"/>
                <a:gd name="T5" fmla="*/ 766 h 3473"/>
                <a:gd name="T6" fmla="*/ 136 w 2654"/>
                <a:gd name="T7" fmla="*/ 0 h 3473"/>
                <a:gd name="T8" fmla="*/ 63 w 2654"/>
                <a:gd name="T9" fmla="*/ 0 h 3473"/>
                <a:gd name="T10" fmla="*/ 0 w 2654"/>
                <a:gd name="T11" fmla="*/ 0 h 3473"/>
                <a:gd name="T12" fmla="*/ 0 w 2654"/>
                <a:gd name="T13" fmla="*/ 746 h 3473"/>
                <a:gd name="T14" fmla="*/ 105 w 2654"/>
                <a:gd name="T15" fmla="*/ 746 h 3473"/>
                <a:gd name="T16" fmla="*/ 220 w 2654"/>
                <a:gd name="T17" fmla="*/ 672 h 3473"/>
                <a:gd name="T18" fmla="*/ 577 w 2654"/>
                <a:gd name="T19" fmla="*/ 546 h 3473"/>
                <a:gd name="T20" fmla="*/ 975 w 2654"/>
                <a:gd name="T21" fmla="*/ 672 h 3473"/>
                <a:gd name="T22" fmla="*/ 1164 w 2654"/>
                <a:gd name="T23" fmla="*/ 1134 h 3473"/>
                <a:gd name="T24" fmla="*/ 975 w 2654"/>
                <a:gd name="T25" fmla="*/ 1595 h 3473"/>
                <a:gd name="T26" fmla="*/ 577 w 2654"/>
                <a:gd name="T27" fmla="*/ 1721 h 3473"/>
                <a:gd name="T28" fmla="*/ 220 w 2654"/>
                <a:gd name="T29" fmla="*/ 1574 h 3473"/>
                <a:gd name="T30" fmla="*/ 84 w 2654"/>
                <a:gd name="T31" fmla="*/ 1480 h 3473"/>
                <a:gd name="T32" fmla="*/ 0 w 2654"/>
                <a:gd name="T33" fmla="*/ 1480 h 3473"/>
                <a:gd name="T34" fmla="*/ 0 w 2654"/>
                <a:gd name="T35" fmla="*/ 2224 h 3473"/>
                <a:gd name="T36" fmla="*/ 1479 w 2654"/>
                <a:gd name="T37" fmla="*/ 2224 h 3473"/>
                <a:gd name="T38" fmla="*/ 1479 w 2654"/>
                <a:gd name="T39" fmla="*/ 2623 h 3473"/>
                <a:gd name="T40" fmla="*/ 1479 w 2654"/>
                <a:gd name="T41" fmla="*/ 2633 h 3473"/>
                <a:gd name="T42" fmla="*/ 1342 w 2654"/>
                <a:gd name="T43" fmla="*/ 2895 h 3473"/>
                <a:gd name="T44" fmla="*/ 1248 w 2654"/>
                <a:gd name="T45" fmla="*/ 3105 h 3473"/>
                <a:gd name="T46" fmla="*/ 1322 w 2654"/>
                <a:gd name="T47" fmla="*/ 3357 h 3473"/>
                <a:gd name="T48" fmla="*/ 1605 w 2654"/>
                <a:gd name="T49" fmla="*/ 3472 h 3473"/>
                <a:gd name="T50" fmla="*/ 1877 w 2654"/>
                <a:gd name="T51" fmla="*/ 3367 h 3473"/>
                <a:gd name="T52" fmla="*/ 1951 w 2654"/>
                <a:gd name="T53" fmla="*/ 3105 h 3473"/>
                <a:gd name="T54" fmla="*/ 1867 w 2654"/>
                <a:gd name="T55" fmla="*/ 2895 h 3473"/>
                <a:gd name="T56" fmla="*/ 1751 w 2654"/>
                <a:gd name="T57" fmla="*/ 2643 h 3473"/>
                <a:gd name="T58" fmla="*/ 1751 w 2654"/>
                <a:gd name="T59" fmla="*/ 2224 h 3473"/>
                <a:gd name="T60" fmla="*/ 2653 w 2654"/>
                <a:gd name="T61" fmla="*/ 2224 h 3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54" h="3473">
                  <a:moveTo>
                    <a:pt x="2653" y="2224"/>
                  </a:moveTo>
                  <a:lnTo>
                    <a:pt x="2653" y="2224"/>
                  </a:lnTo>
                  <a:cubicBezTo>
                    <a:pt x="2454" y="1700"/>
                    <a:pt x="2181" y="1165"/>
                    <a:pt x="1804" y="766"/>
                  </a:cubicBezTo>
                  <a:cubicBezTo>
                    <a:pt x="1374" y="305"/>
                    <a:pt x="850" y="0"/>
                    <a:pt x="136" y="0"/>
                  </a:cubicBezTo>
                  <a:cubicBezTo>
                    <a:pt x="116" y="0"/>
                    <a:pt x="84" y="0"/>
                    <a:pt x="63" y="0"/>
                  </a:cubicBezTo>
                  <a:cubicBezTo>
                    <a:pt x="42" y="0"/>
                    <a:pt x="21" y="0"/>
                    <a:pt x="0" y="0"/>
                  </a:cubicBezTo>
                  <a:cubicBezTo>
                    <a:pt x="0" y="746"/>
                    <a:pt x="0" y="746"/>
                    <a:pt x="0" y="746"/>
                  </a:cubicBezTo>
                  <a:cubicBezTo>
                    <a:pt x="105" y="746"/>
                    <a:pt x="105" y="746"/>
                    <a:pt x="105" y="746"/>
                  </a:cubicBezTo>
                  <a:cubicBezTo>
                    <a:pt x="126" y="746"/>
                    <a:pt x="136" y="746"/>
                    <a:pt x="220" y="672"/>
                  </a:cubicBezTo>
                  <a:cubicBezTo>
                    <a:pt x="304" y="619"/>
                    <a:pt x="420" y="546"/>
                    <a:pt x="577" y="546"/>
                  </a:cubicBezTo>
                  <a:cubicBezTo>
                    <a:pt x="703" y="546"/>
                    <a:pt x="850" y="567"/>
                    <a:pt x="975" y="672"/>
                  </a:cubicBezTo>
                  <a:cubicBezTo>
                    <a:pt x="1091" y="756"/>
                    <a:pt x="1175" y="934"/>
                    <a:pt x="1164" y="1134"/>
                  </a:cubicBezTo>
                  <a:cubicBezTo>
                    <a:pt x="1164" y="1333"/>
                    <a:pt x="1080" y="1501"/>
                    <a:pt x="975" y="1595"/>
                  </a:cubicBezTo>
                  <a:cubicBezTo>
                    <a:pt x="850" y="1689"/>
                    <a:pt x="713" y="1721"/>
                    <a:pt x="577" y="1721"/>
                  </a:cubicBezTo>
                  <a:cubicBezTo>
                    <a:pt x="420" y="1721"/>
                    <a:pt x="293" y="1637"/>
                    <a:pt x="220" y="1574"/>
                  </a:cubicBezTo>
                  <a:cubicBezTo>
                    <a:pt x="126" y="1501"/>
                    <a:pt x="105" y="1480"/>
                    <a:pt x="84" y="1480"/>
                  </a:cubicBezTo>
                  <a:cubicBezTo>
                    <a:pt x="0" y="1480"/>
                    <a:pt x="0" y="1480"/>
                    <a:pt x="0" y="1480"/>
                  </a:cubicBezTo>
                  <a:cubicBezTo>
                    <a:pt x="0" y="2224"/>
                    <a:pt x="0" y="2224"/>
                    <a:pt x="0" y="2224"/>
                  </a:cubicBezTo>
                  <a:cubicBezTo>
                    <a:pt x="1479" y="2224"/>
                    <a:pt x="1479" y="2224"/>
                    <a:pt x="1479" y="2224"/>
                  </a:cubicBezTo>
                  <a:cubicBezTo>
                    <a:pt x="1479" y="2623"/>
                    <a:pt x="1479" y="2623"/>
                    <a:pt x="1479" y="2623"/>
                  </a:cubicBezTo>
                  <a:cubicBezTo>
                    <a:pt x="1490" y="2633"/>
                    <a:pt x="1490" y="2633"/>
                    <a:pt x="1479" y="2633"/>
                  </a:cubicBezTo>
                  <a:cubicBezTo>
                    <a:pt x="1468" y="2759"/>
                    <a:pt x="1395" y="2822"/>
                    <a:pt x="1342" y="2895"/>
                  </a:cubicBezTo>
                  <a:cubicBezTo>
                    <a:pt x="1290" y="2959"/>
                    <a:pt x="1248" y="3021"/>
                    <a:pt x="1248" y="3105"/>
                  </a:cubicBezTo>
                  <a:cubicBezTo>
                    <a:pt x="1248" y="3210"/>
                    <a:pt x="1269" y="3294"/>
                    <a:pt x="1322" y="3357"/>
                  </a:cubicBezTo>
                  <a:cubicBezTo>
                    <a:pt x="1374" y="3420"/>
                    <a:pt x="1447" y="3462"/>
                    <a:pt x="1605" y="3472"/>
                  </a:cubicBezTo>
                  <a:cubicBezTo>
                    <a:pt x="1751" y="3472"/>
                    <a:pt x="1825" y="3430"/>
                    <a:pt x="1877" y="3367"/>
                  </a:cubicBezTo>
                  <a:cubicBezTo>
                    <a:pt x="1929" y="3294"/>
                    <a:pt x="1951" y="3210"/>
                    <a:pt x="1951" y="3105"/>
                  </a:cubicBezTo>
                  <a:cubicBezTo>
                    <a:pt x="1951" y="3021"/>
                    <a:pt x="1919" y="2959"/>
                    <a:pt x="1867" y="2895"/>
                  </a:cubicBezTo>
                  <a:cubicBezTo>
                    <a:pt x="1825" y="2832"/>
                    <a:pt x="1751" y="2759"/>
                    <a:pt x="1751" y="2643"/>
                  </a:cubicBezTo>
                  <a:cubicBezTo>
                    <a:pt x="1751" y="2224"/>
                    <a:pt x="1751" y="2224"/>
                    <a:pt x="1751" y="2224"/>
                  </a:cubicBezTo>
                  <a:lnTo>
                    <a:pt x="2653" y="2224"/>
                  </a:lnTo>
                </a:path>
              </a:pathLst>
            </a:custGeom>
            <a:solidFill>
              <a:schemeClr val="accent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39" name="Freeform 19"/>
            <p:cNvSpPr>
              <a:spLocks noChangeArrowheads="1"/>
            </p:cNvSpPr>
            <p:nvPr/>
          </p:nvSpPr>
          <p:spPr bwMode="auto">
            <a:xfrm>
              <a:off x="11340960" y="4582115"/>
              <a:ext cx="1338707" cy="1404023"/>
            </a:xfrm>
            <a:custGeom>
              <a:avLst/>
              <a:gdLst>
                <a:gd name="T0" fmla="*/ 3167 w 3274"/>
                <a:gd name="T1" fmla="*/ 807 h 3430"/>
                <a:gd name="T2" fmla="*/ 3167 w 3274"/>
                <a:gd name="T3" fmla="*/ 807 h 3430"/>
                <a:gd name="T4" fmla="*/ 2916 w 3274"/>
                <a:gd name="T5" fmla="*/ 734 h 3430"/>
                <a:gd name="T6" fmla="*/ 2695 w 3274"/>
                <a:gd name="T7" fmla="*/ 818 h 3430"/>
                <a:gd name="T8" fmla="*/ 2444 w 3274"/>
                <a:gd name="T9" fmla="*/ 943 h 3430"/>
                <a:gd name="T10" fmla="*/ 2067 w 3274"/>
                <a:gd name="T11" fmla="*/ 943 h 3430"/>
                <a:gd name="T12" fmla="*/ 2067 w 3274"/>
                <a:gd name="T13" fmla="*/ 0 h 3430"/>
                <a:gd name="T14" fmla="*/ 0 w 3274"/>
                <a:gd name="T15" fmla="*/ 2181 h 3430"/>
                <a:gd name="T16" fmla="*/ 913 w 3274"/>
                <a:gd name="T17" fmla="*/ 2181 h 3430"/>
                <a:gd name="T18" fmla="*/ 913 w 3274"/>
                <a:gd name="T19" fmla="*/ 2580 h 3430"/>
                <a:gd name="T20" fmla="*/ 913 w 3274"/>
                <a:gd name="T21" fmla="*/ 2590 h 3430"/>
                <a:gd name="T22" fmla="*/ 776 w 3274"/>
                <a:gd name="T23" fmla="*/ 2852 h 3430"/>
                <a:gd name="T24" fmla="*/ 682 w 3274"/>
                <a:gd name="T25" fmla="*/ 3062 h 3430"/>
                <a:gd name="T26" fmla="*/ 755 w 3274"/>
                <a:gd name="T27" fmla="*/ 3314 h 3430"/>
                <a:gd name="T28" fmla="*/ 1038 w 3274"/>
                <a:gd name="T29" fmla="*/ 3429 h 3430"/>
                <a:gd name="T30" fmla="*/ 1311 w 3274"/>
                <a:gd name="T31" fmla="*/ 3324 h 3430"/>
                <a:gd name="T32" fmla="*/ 1385 w 3274"/>
                <a:gd name="T33" fmla="*/ 3062 h 3430"/>
                <a:gd name="T34" fmla="*/ 1301 w 3274"/>
                <a:gd name="T35" fmla="*/ 2852 h 3430"/>
                <a:gd name="T36" fmla="*/ 1185 w 3274"/>
                <a:gd name="T37" fmla="*/ 2600 h 3430"/>
                <a:gd name="T38" fmla="*/ 1185 w 3274"/>
                <a:gd name="T39" fmla="*/ 2181 h 3430"/>
                <a:gd name="T40" fmla="*/ 2067 w 3274"/>
                <a:gd name="T41" fmla="*/ 2181 h 3430"/>
                <a:gd name="T42" fmla="*/ 2067 w 3274"/>
                <a:gd name="T43" fmla="*/ 1206 h 3430"/>
                <a:gd name="T44" fmla="*/ 2434 w 3274"/>
                <a:gd name="T45" fmla="*/ 1206 h 3430"/>
                <a:gd name="T46" fmla="*/ 2444 w 3274"/>
                <a:gd name="T47" fmla="*/ 1206 h 3430"/>
                <a:gd name="T48" fmla="*/ 2695 w 3274"/>
                <a:gd name="T49" fmla="*/ 1353 h 3430"/>
                <a:gd name="T50" fmla="*/ 2916 w 3274"/>
                <a:gd name="T51" fmla="*/ 1447 h 3430"/>
                <a:gd name="T52" fmla="*/ 3167 w 3274"/>
                <a:gd name="T53" fmla="*/ 1374 h 3430"/>
                <a:gd name="T54" fmla="*/ 3273 w 3274"/>
                <a:gd name="T55" fmla="*/ 1091 h 3430"/>
                <a:gd name="T56" fmla="*/ 3167 w 3274"/>
                <a:gd name="T57" fmla="*/ 807 h 3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274" h="3430">
                  <a:moveTo>
                    <a:pt x="3167" y="807"/>
                  </a:moveTo>
                  <a:lnTo>
                    <a:pt x="3167" y="807"/>
                  </a:lnTo>
                  <a:cubicBezTo>
                    <a:pt x="3105" y="755"/>
                    <a:pt x="3010" y="734"/>
                    <a:pt x="2916" y="734"/>
                  </a:cubicBezTo>
                  <a:cubicBezTo>
                    <a:pt x="2832" y="734"/>
                    <a:pt x="2769" y="776"/>
                    <a:pt x="2695" y="818"/>
                  </a:cubicBezTo>
                  <a:cubicBezTo>
                    <a:pt x="2632" y="870"/>
                    <a:pt x="2559" y="943"/>
                    <a:pt x="2444" y="943"/>
                  </a:cubicBezTo>
                  <a:cubicBezTo>
                    <a:pt x="2067" y="943"/>
                    <a:pt x="2067" y="943"/>
                    <a:pt x="2067" y="943"/>
                  </a:cubicBezTo>
                  <a:cubicBezTo>
                    <a:pt x="2067" y="0"/>
                    <a:pt x="2067" y="0"/>
                    <a:pt x="2067" y="0"/>
                  </a:cubicBezTo>
                  <a:cubicBezTo>
                    <a:pt x="976" y="209"/>
                    <a:pt x="168" y="1216"/>
                    <a:pt x="0" y="2181"/>
                  </a:cubicBezTo>
                  <a:cubicBezTo>
                    <a:pt x="913" y="2181"/>
                    <a:pt x="913" y="2181"/>
                    <a:pt x="913" y="2181"/>
                  </a:cubicBezTo>
                  <a:cubicBezTo>
                    <a:pt x="913" y="2580"/>
                    <a:pt x="913" y="2580"/>
                    <a:pt x="913" y="2580"/>
                  </a:cubicBezTo>
                  <a:cubicBezTo>
                    <a:pt x="913" y="2590"/>
                    <a:pt x="913" y="2590"/>
                    <a:pt x="913" y="2590"/>
                  </a:cubicBezTo>
                  <a:cubicBezTo>
                    <a:pt x="902" y="2716"/>
                    <a:pt x="829" y="2779"/>
                    <a:pt x="776" y="2852"/>
                  </a:cubicBezTo>
                  <a:cubicBezTo>
                    <a:pt x="714" y="2916"/>
                    <a:pt x="682" y="2978"/>
                    <a:pt x="682" y="3062"/>
                  </a:cubicBezTo>
                  <a:cubicBezTo>
                    <a:pt x="682" y="3167"/>
                    <a:pt x="703" y="3251"/>
                    <a:pt x="755" y="3314"/>
                  </a:cubicBezTo>
                  <a:cubicBezTo>
                    <a:pt x="808" y="3377"/>
                    <a:pt x="882" y="3419"/>
                    <a:pt x="1038" y="3429"/>
                  </a:cubicBezTo>
                  <a:cubicBezTo>
                    <a:pt x="1185" y="3429"/>
                    <a:pt x="1259" y="3387"/>
                    <a:pt x="1311" y="3324"/>
                  </a:cubicBezTo>
                  <a:cubicBezTo>
                    <a:pt x="1364" y="3251"/>
                    <a:pt x="1385" y="3167"/>
                    <a:pt x="1385" y="3062"/>
                  </a:cubicBezTo>
                  <a:cubicBezTo>
                    <a:pt x="1385" y="2978"/>
                    <a:pt x="1353" y="2916"/>
                    <a:pt x="1301" y="2852"/>
                  </a:cubicBezTo>
                  <a:cubicBezTo>
                    <a:pt x="1248" y="2789"/>
                    <a:pt x="1185" y="2716"/>
                    <a:pt x="1185" y="2600"/>
                  </a:cubicBezTo>
                  <a:cubicBezTo>
                    <a:pt x="1185" y="2181"/>
                    <a:pt x="1185" y="2181"/>
                    <a:pt x="1185" y="2181"/>
                  </a:cubicBezTo>
                  <a:cubicBezTo>
                    <a:pt x="2067" y="2181"/>
                    <a:pt x="2067" y="2181"/>
                    <a:pt x="2067" y="2181"/>
                  </a:cubicBezTo>
                  <a:cubicBezTo>
                    <a:pt x="2067" y="1206"/>
                    <a:pt x="2067" y="1206"/>
                    <a:pt x="2067" y="1206"/>
                  </a:cubicBezTo>
                  <a:cubicBezTo>
                    <a:pt x="2434" y="1206"/>
                    <a:pt x="2434" y="1206"/>
                    <a:pt x="2434" y="1206"/>
                  </a:cubicBezTo>
                  <a:cubicBezTo>
                    <a:pt x="2434" y="1206"/>
                    <a:pt x="2434" y="1206"/>
                    <a:pt x="2444" y="1206"/>
                  </a:cubicBezTo>
                  <a:cubicBezTo>
                    <a:pt x="2559" y="1216"/>
                    <a:pt x="2632" y="1300"/>
                    <a:pt x="2695" y="1353"/>
                  </a:cubicBezTo>
                  <a:cubicBezTo>
                    <a:pt x="2769" y="1405"/>
                    <a:pt x="2832" y="1447"/>
                    <a:pt x="2916" y="1447"/>
                  </a:cubicBezTo>
                  <a:cubicBezTo>
                    <a:pt x="3010" y="1447"/>
                    <a:pt x="3105" y="1415"/>
                    <a:pt x="3167" y="1374"/>
                  </a:cubicBezTo>
                  <a:cubicBezTo>
                    <a:pt x="3230" y="1321"/>
                    <a:pt x="3273" y="1238"/>
                    <a:pt x="3273" y="1091"/>
                  </a:cubicBezTo>
                  <a:cubicBezTo>
                    <a:pt x="3273" y="943"/>
                    <a:pt x="3230" y="859"/>
                    <a:pt x="3167" y="807"/>
                  </a:cubicBezTo>
                </a:path>
              </a:pathLst>
            </a:custGeom>
            <a:solidFill>
              <a:schemeClr val="accent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40" name="Freeform 20"/>
            <p:cNvSpPr>
              <a:spLocks noChangeArrowheads="1"/>
            </p:cNvSpPr>
            <p:nvPr/>
          </p:nvSpPr>
          <p:spPr bwMode="auto">
            <a:xfrm>
              <a:off x="10581397" y="5587309"/>
              <a:ext cx="600794" cy="1326424"/>
            </a:xfrm>
            <a:custGeom>
              <a:avLst/>
              <a:gdLst>
                <a:gd name="T0" fmla="*/ 21 w 1469"/>
                <a:gd name="T1" fmla="*/ 1562 h 3242"/>
                <a:gd name="T2" fmla="*/ 21 w 1469"/>
                <a:gd name="T3" fmla="*/ 1562 h 3242"/>
                <a:gd name="T4" fmla="*/ 944 w 1469"/>
                <a:gd name="T5" fmla="*/ 3241 h 3242"/>
                <a:gd name="T6" fmla="*/ 1468 w 1469"/>
                <a:gd name="T7" fmla="*/ 3241 h 3242"/>
                <a:gd name="T8" fmla="*/ 1468 w 1469"/>
                <a:gd name="T9" fmla="*/ 42 h 3242"/>
                <a:gd name="T10" fmla="*/ 1468 w 1469"/>
                <a:gd name="T11" fmla="*/ 0 h 3242"/>
                <a:gd name="T12" fmla="*/ 881 w 1469"/>
                <a:gd name="T13" fmla="*/ 0 h 3242"/>
                <a:gd name="T14" fmla="*/ 21 w 1469"/>
                <a:gd name="T15" fmla="*/ 1562 h 32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9" h="3242">
                  <a:moveTo>
                    <a:pt x="21" y="1562"/>
                  </a:moveTo>
                  <a:lnTo>
                    <a:pt x="21" y="1562"/>
                  </a:lnTo>
                  <a:cubicBezTo>
                    <a:pt x="53" y="2842"/>
                    <a:pt x="409" y="3157"/>
                    <a:pt x="944" y="3241"/>
                  </a:cubicBezTo>
                  <a:cubicBezTo>
                    <a:pt x="1468" y="3241"/>
                    <a:pt x="1468" y="3241"/>
                    <a:pt x="1468" y="3241"/>
                  </a:cubicBezTo>
                  <a:cubicBezTo>
                    <a:pt x="1468" y="42"/>
                    <a:pt x="1468" y="42"/>
                    <a:pt x="1468" y="42"/>
                  </a:cubicBezTo>
                  <a:cubicBezTo>
                    <a:pt x="1468" y="31"/>
                    <a:pt x="1468" y="21"/>
                    <a:pt x="1468" y="0"/>
                  </a:cubicBezTo>
                  <a:cubicBezTo>
                    <a:pt x="881" y="0"/>
                    <a:pt x="881" y="0"/>
                    <a:pt x="881" y="0"/>
                  </a:cubicBezTo>
                  <a:cubicBezTo>
                    <a:pt x="367" y="272"/>
                    <a:pt x="0" y="870"/>
                    <a:pt x="21" y="1562"/>
                  </a:cubicBezTo>
                </a:path>
              </a:pathLst>
            </a:custGeom>
            <a:solidFill>
              <a:schemeClr val="accent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41" name="Freeform 21"/>
            <p:cNvSpPr>
              <a:spLocks noChangeArrowheads="1"/>
            </p:cNvSpPr>
            <p:nvPr/>
          </p:nvSpPr>
          <p:spPr bwMode="auto">
            <a:xfrm>
              <a:off x="11328331" y="5587309"/>
              <a:ext cx="1114988" cy="1815485"/>
            </a:xfrm>
            <a:custGeom>
              <a:avLst/>
              <a:gdLst>
                <a:gd name="T0" fmla="*/ 1447 w 2727"/>
                <a:gd name="T1" fmla="*/ 146 h 4437"/>
                <a:gd name="T2" fmla="*/ 1447 w 2727"/>
                <a:gd name="T3" fmla="*/ 146 h 4437"/>
                <a:gd name="T4" fmla="*/ 1520 w 2727"/>
                <a:gd name="T5" fmla="*/ 262 h 4437"/>
                <a:gd name="T6" fmla="*/ 1647 w 2727"/>
                <a:gd name="T7" fmla="*/ 608 h 4437"/>
                <a:gd name="T8" fmla="*/ 1520 w 2727"/>
                <a:gd name="T9" fmla="*/ 1007 h 4437"/>
                <a:gd name="T10" fmla="*/ 1059 w 2727"/>
                <a:gd name="T11" fmla="*/ 1206 h 4437"/>
                <a:gd name="T12" fmla="*/ 608 w 2727"/>
                <a:gd name="T13" fmla="*/ 1007 h 4437"/>
                <a:gd name="T14" fmla="*/ 482 w 2727"/>
                <a:gd name="T15" fmla="*/ 608 h 4437"/>
                <a:gd name="T16" fmla="*/ 619 w 2727"/>
                <a:gd name="T17" fmla="*/ 251 h 4437"/>
                <a:gd name="T18" fmla="*/ 713 w 2727"/>
                <a:gd name="T19" fmla="*/ 115 h 4437"/>
                <a:gd name="T20" fmla="*/ 713 w 2727"/>
                <a:gd name="T21" fmla="*/ 0 h 4437"/>
                <a:gd name="T22" fmla="*/ 0 w 2727"/>
                <a:gd name="T23" fmla="*/ 0 h 4437"/>
                <a:gd name="T24" fmla="*/ 0 w 2727"/>
                <a:gd name="T25" fmla="*/ 42 h 4437"/>
                <a:gd name="T26" fmla="*/ 0 w 2727"/>
                <a:gd name="T27" fmla="*/ 52 h 4437"/>
                <a:gd name="T28" fmla="*/ 0 w 2727"/>
                <a:gd name="T29" fmla="*/ 1604 h 4437"/>
                <a:gd name="T30" fmla="*/ 0 w 2727"/>
                <a:gd name="T31" fmla="*/ 3241 h 4437"/>
                <a:gd name="T32" fmla="*/ 1133 w 2727"/>
                <a:gd name="T33" fmla="*/ 3241 h 4437"/>
                <a:gd name="T34" fmla="*/ 1133 w 2727"/>
                <a:gd name="T35" fmla="*/ 3586 h 4437"/>
                <a:gd name="T36" fmla="*/ 1133 w 2727"/>
                <a:gd name="T37" fmla="*/ 3597 h 4437"/>
                <a:gd name="T38" fmla="*/ 985 w 2727"/>
                <a:gd name="T39" fmla="*/ 3859 h 4437"/>
                <a:gd name="T40" fmla="*/ 891 w 2727"/>
                <a:gd name="T41" fmla="*/ 4069 h 4437"/>
                <a:gd name="T42" fmla="*/ 965 w 2727"/>
                <a:gd name="T43" fmla="*/ 4320 h 4437"/>
                <a:gd name="T44" fmla="*/ 1248 w 2727"/>
                <a:gd name="T45" fmla="*/ 4436 h 4437"/>
                <a:gd name="T46" fmla="*/ 1531 w 2727"/>
                <a:gd name="T47" fmla="*/ 4331 h 4437"/>
                <a:gd name="T48" fmla="*/ 1604 w 2727"/>
                <a:gd name="T49" fmla="*/ 4069 h 4437"/>
                <a:gd name="T50" fmla="*/ 1520 w 2727"/>
                <a:gd name="T51" fmla="*/ 3859 h 4437"/>
                <a:gd name="T52" fmla="*/ 1395 w 2727"/>
                <a:gd name="T53" fmla="*/ 3608 h 4437"/>
                <a:gd name="T54" fmla="*/ 1395 w 2727"/>
                <a:gd name="T55" fmla="*/ 3241 h 4437"/>
                <a:gd name="T56" fmla="*/ 2726 w 2727"/>
                <a:gd name="T57" fmla="*/ 3241 h 4437"/>
                <a:gd name="T58" fmla="*/ 2726 w 2727"/>
                <a:gd name="T59" fmla="*/ 1971 h 4437"/>
                <a:gd name="T60" fmla="*/ 2663 w 2727"/>
                <a:gd name="T61" fmla="*/ 1971 h 4437"/>
                <a:gd name="T62" fmla="*/ 2527 w 2727"/>
                <a:gd name="T63" fmla="*/ 2066 h 4437"/>
                <a:gd name="T64" fmla="*/ 2171 w 2727"/>
                <a:gd name="T65" fmla="*/ 2202 h 4437"/>
                <a:gd name="T66" fmla="*/ 1772 w 2727"/>
                <a:gd name="T67" fmla="*/ 2076 h 4437"/>
                <a:gd name="T68" fmla="*/ 1573 w 2727"/>
                <a:gd name="T69" fmla="*/ 1625 h 4437"/>
                <a:gd name="T70" fmla="*/ 1772 w 2727"/>
                <a:gd name="T71" fmla="*/ 1153 h 4437"/>
                <a:gd name="T72" fmla="*/ 2171 w 2727"/>
                <a:gd name="T73" fmla="*/ 1038 h 4437"/>
                <a:gd name="T74" fmla="*/ 2517 w 2727"/>
                <a:gd name="T75" fmla="*/ 1164 h 4437"/>
                <a:gd name="T76" fmla="*/ 2632 w 2727"/>
                <a:gd name="T77" fmla="*/ 1237 h 4437"/>
                <a:gd name="T78" fmla="*/ 2726 w 2727"/>
                <a:gd name="T79" fmla="*/ 1237 h 4437"/>
                <a:gd name="T80" fmla="*/ 2726 w 2727"/>
                <a:gd name="T81" fmla="*/ 0 h 4437"/>
                <a:gd name="T82" fmla="*/ 1447 w 2727"/>
                <a:gd name="T83" fmla="*/ 0 h 4437"/>
                <a:gd name="T84" fmla="*/ 1447 w 2727"/>
                <a:gd name="T85" fmla="*/ 146 h 4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27" h="4437">
                  <a:moveTo>
                    <a:pt x="1447" y="146"/>
                  </a:moveTo>
                  <a:lnTo>
                    <a:pt x="1447" y="146"/>
                  </a:lnTo>
                  <a:cubicBezTo>
                    <a:pt x="1447" y="167"/>
                    <a:pt x="1458" y="167"/>
                    <a:pt x="1520" y="262"/>
                  </a:cubicBezTo>
                  <a:cubicBezTo>
                    <a:pt x="1573" y="335"/>
                    <a:pt x="1647" y="462"/>
                    <a:pt x="1647" y="608"/>
                  </a:cubicBezTo>
                  <a:cubicBezTo>
                    <a:pt x="1647" y="745"/>
                    <a:pt x="1626" y="891"/>
                    <a:pt x="1520" y="1007"/>
                  </a:cubicBezTo>
                  <a:cubicBezTo>
                    <a:pt x="1436" y="1121"/>
                    <a:pt x="1258" y="1206"/>
                    <a:pt x="1059" y="1206"/>
                  </a:cubicBezTo>
                  <a:cubicBezTo>
                    <a:pt x="860" y="1195"/>
                    <a:pt x="692" y="1121"/>
                    <a:pt x="608" y="1007"/>
                  </a:cubicBezTo>
                  <a:cubicBezTo>
                    <a:pt x="503" y="891"/>
                    <a:pt x="482" y="745"/>
                    <a:pt x="482" y="608"/>
                  </a:cubicBezTo>
                  <a:cubicBezTo>
                    <a:pt x="482" y="451"/>
                    <a:pt x="556" y="335"/>
                    <a:pt x="619" y="251"/>
                  </a:cubicBezTo>
                  <a:cubicBezTo>
                    <a:pt x="692" y="157"/>
                    <a:pt x="713" y="146"/>
                    <a:pt x="713" y="115"/>
                  </a:cubicBezTo>
                  <a:cubicBezTo>
                    <a:pt x="713" y="0"/>
                    <a:pt x="713" y="0"/>
                    <a:pt x="713" y="0"/>
                  </a:cubicBezTo>
                  <a:cubicBezTo>
                    <a:pt x="0" y="0"/>
                    <a:pt x="0" y="0"/>
                    <a:pt x="0" y="0"/>
                  </a:cubicBezTo>
                  <a:cubicBezTo>
                    <a:pt x="0" y="21"/>
                    <a:pt x="0" y="31"/>
                    <a:pt x="0" y="42"/>
                  </a:cubicBezTo>
                  <a:cubicBezTo>
                    <a:pt x="0" y="52"/>
                    <a:pt x="0" y="52"/>
                    <a:pt x="0" y="52"/>
                  </a:cubicBezTo>
                  <a:cubicBezTo>
                    <a:pt x="0" y="1604"/>
                    <a:pt x="0" y="1604"/>
                    <a:pt x="0" y="1604"/>
                  </a:cubicBezTo>
                  <a:cubicBezTo>
                    <a:pt x="0" y="3241"/>
                    <a:pt x="0" y="3241"/>
                    <a:pt x="0" y="3241"/>
                  </a:cubicBezTo>
                  <a:cubicBezTo>
                    <a:pt x="1133" y="3241"/>
                    <a:pt x="1133" y="3241"/>
                    <a:pt x="1133" y="3241"/>
                  </a:cubicBezTo>
                  <a:cubicBezTo>
                    <a:pt x="1133" y="3586"/>
                    <a:pt x="1133" y="3586"/>
                    <a:pt x="1133" y="3586"/>
                  </a:cubicBezTo>
                  <a:cubicBezTo>
                    <a:pt x="1133" y="3597"/>
                    <a:pt x="1133" y="3597"/>
                    <a:pt x="1133" y="3597"/>
                  </a:cubicBezTo>
                  <a:cubicBezTo>
                    <a:pt x="1122" y="3712"/>
                    <a:pt x="1038" y="3785"/>
                    <a:pt x="985" y="3859"/>
                  </a:cubicBezTo>
                  <a:cubicBezTo>
                    <a:pt x="933" y="3922"/>
                    <a:pt x="891" y="3985"/>
                    <a:pt x="891" y="4069"/>
                  </a:cubicBezTo>
                  <a:cubicBezTo>
                    <a:pt x="891" y="4174"/>
                    <a:pt x="913" y="4257"/>
                    <a:pt x="965" y="4320"/>
                  </a:cubicBezTo>
                  <a:cubicBezTo>
                    <a:pt x="1017" y="4383"/>
                    <a:pt x="1101" y="4425"/>
                    <a:pt x="1248" y="4436"/>
                  </a:cubicBezTo>
                  <a:cubicBezTo>
                    <a:pt x="1395" y="4436"/>
                    <a:pt x="1479" y="4394"/>
                    <a:pt x="1531" y="4331"/>
                  </a:cubicBezTo>
                  <a:cubicBezTo>
                    <a:pt x="1573" y="4268"/>
                    <a:pt x="1604" y="4174"/>
                    <a:pt x="1604" y="4069"/>
                  </a:cubicBezTo>
                  <a:cubicBezTo>
                    <a:pt x="1604" y="3985"/>
                    <a:pt x="1563" y="3932"/>
                    <a:pt x="1520" y="3859"/>
                  </a:cubicBezTo>
                  <a:cubicBezTo>
                    <a:pt x="1468" y="3796"/>
                    <a:pt x="1395" y="3723"/>
                    <a:pt x="1395" y="3608"/>
                  </a:cubicBezTo>
                  <a:cubicBezTo>
                    <a:pt x="1395" y="3241"/>
                    <a:pt x="1395" y="3241"/>
                    <a:pt x="1395" y="3241"/>
                  </a:cubicBezTo>
                  <a:cubicBezTo>
                    <a:pt x="2726" y="3241"/>
                    <a:pt x="2726" y="3241"/>
                    <a:pt x="2726" y="3241"/>
                  </a:cubicBezTo>
                  <a:cubicBezTo>
                    <a:pt x="2726" y="1971"/>
                    <a:pt x="2726" y="1971"/>
                    <a:pt x="2726" y="1971"/>
                  </a:cubicBezTo>
                  <a:cubicBezTo>
                    <a:pt x="2663" y="1971"/>
                    <a:pt x="2663" y="1971"/>
                    <a:pt x="2663" y="1971"/>
                  </a:cubicBezTo>
                  <a:cubicBezTo>
                    <a:pt x="2642" y="1971"/>
                    <a:pt x="2622" y="1992"/>
                    <a:pt x="2527" y="2066"/>
                  </a:cubicBezTo>
                  <a:cubicBezTo>
                    <a:pt x="2454" y="2118"/>
                    <a:pt x="2328" y="2202"/>
                    <a:pt x="2171" y="2202"/>
                  </a:cubicBezTo>
                  <a:cubicBezTo>
                    <a:pt x="2035" y="2202"/>
                    <a:pt x="1887" y="2181"/>
                    <a:pt x="1772" y="2076"/>
                  </a:cubicBezTo>
                  <a:cubicBezTo>
                    <a:pt x="1657" y="1982"/>
                    <a:pt x="1584" y="1814"/>
                    <a:pt x="1573" y="1625"/>
                  </a:cubicBezTo>
                  <a:cubicBezTo>
                    <a:pt x="1573" y="1426"/>
                    <a:pt x="1657" y="1248"/>
                    <a:pt x="1772" y="1153"/>
                  </a:cubicBezTo>
                  <a:cubicBezTo>
                    <a:pt x="1898" y="1059"/>
                    <a:pt x="2035" y="1038"/>
                    <a:pt x="2171" y="1038"/>
                  </a:cubicBezTo>
                  <a:cubicBezTo>
                    <a:pt x="2318" y="1038"/>
                    <a:pt x="2443" y="1111"/>
                    <a:pt x="2517" y="1164"/>
                  </a:cubicBezTo>
                  <a:cubicBezTo>
                    <a:pt x="2611" y="1227"/>
                    <a:pt x="2622" y="1237"/>
                    <a:pt x="2632" y="1237"/>
                  </a:cubicBezTo>
                  <a:cubicBezTo>
                    <a:pt x="2726" y="1237"/>
                    <a:pt x="2726" y="1237"/>
                    <a:pt x="2726" y="1237"/>
                  </a:cubicBezTo>
                  <a:cubicBezTo>
                    <a:pt x="2726" y="0"/>
                    <a:pt x="2726" y="0"/>
                    <a:pt x="2726" y="0"/>
                  </a:cubicBezTo>
                  <a:cubicBezTo>
                    <a:pt x="1447" y="0"/>
                    <a:pt x="1447" y="0"/>
                    <a:pt x="1447" y="0"/>
                  </a:cubicBezTo>
                  <a:lnTo>
                    <a:pt x="1447" y="146"/>
                  </a:lnTo>
                </a:path>
              </a:pathLst>
            </a:custGeom>
            <a:solidFill>
              <a:schemeClr val="accent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42" name="Freeform 22"/>
            <p:cNvSpPr>
              <a:spLocks noChangeArrowheads="1"/>
            </p:cNvSpPr>
            <p:nvPr/>
          </p:nvSpPr>
          <p:spPr bwMode="auto">
            <a:xfrm>
              <a:off x="12066242" y="5587309"/>
              <a:ext cx="1344120" cy="1326424"/>
            </a:xfrm>
            <a:custGeom>
              <a:avLst/>
              <a:gdLst>
                <a:gd name="T0" fmla="*/ 2549 w 3284"/>
                <a:gd name="T1" fmla="*/ 146 h 3242"/>
                <a:gd name="T2" fmla="*/ 2549 w 3284"/>
                <a:gd name="T3" fmla="*/ 146 h 3242"/>
                <a:gd name="T4" fmla="*/ 2623 w 3284"/>
                <a:gd name="T5" fmla="*/ 262 h 3242"/>
                <a:gd name="T6" fmla="*/ 2748 w 3284"/>
                <a:gd name="T7" fmla="*/ 608 h 3242"/>
                <a:gd name="T8" fmla="*/ 2633 w 3284"/>
                <a:gd name="T9" fmla="*/ 1007 h 3242"/>
                <a:gd name="T10" fmla="*/ 2161 w 3284"/>
                <a:gd name="T11" fmla="*/ 1206 h 3242"/>
                <a:gd name="T12" fmla="*/ 1710 w 3284"/>
                <a:gd name="T13" fmla="*/ 1007 h 3242"/>
                <a:gd name="T14" fmla="*/ 1585 w 3284"/>
                <a:gd name="T15" fmla="*/ 608 h 3242"/>
                <a:gd name="T16" fmla="*/ 1731 w 3284"/>
                <a:gd name="T17" fmla="*/ 251 h 3242"/>
                <a:gd name="T18" fmla="*/ 1815 w 3284"/>
                <a:gd name="T19" fmla="*/ 115 h 3242"/>
                <a:gd name="T20" fmla="*/ 1815 w 3284"/>
                <a:gd name="T21" fmla="*/ 0 h 3242"/>
                <a:gd name="T22" fmla="*/ 1207 w 3284"/>
                <a:gd name="T23" fmla="*/ 0 h 3242"/>
                <a:gd name="T24" fmla="*/ 1207 w 3284"/>
                <a:gd name="T25" fmla="*/ 1468 h 3242"/>
                <a:gd name="T26" fmla="*/ 829 w 3284"/>
                <a:gd name="T27" fmla="*/ 1468 h 3242"/>
                <a:gd name="T28" fmla="*/ 578 w 3284"/>
                <a:gd name="T29" fmla="*/ 1352 h 3242"/>
                <a:gd name="T30" fmla="*/ 368 w 3284"/>
                <a:gd name="T31" fmla="*/ 1268 h 3242"/>
                <a:gd name="T32" fmla="*/ 116 w 3284"/>
                <a:gd name="T33" fmla="*/ 1342 h 3242"/>
                <a:gd name="T34" fmla="*/ 0 w 3284"/>
                <a:gd name="T35" fmla="*/ 1615 h 3242"/>
                <a:gd name="T36" fmla="*/ 116 w 3284"/>
                <a:gd name="T37" fmla="*/ 1898 h 3242"/>
                <a:gd name="T38" fmla="*/ 368 w 3284"/>
                <a:gd name="T39" fmla="*/ 1971 h 3242"/>
                <a:gd name="T40" fmla="*/ 578 w 3284"/>
                <a:gd name="T41" fmla="*/ 1877 h 3242"/>
                <a:gd name="T42" fmla="*/ 839 w 3284"/>
                <a:gd name="T43" fmla="*/ 1740 h 3242"/>
                <a:gd name="T44" fmla="*/ 850 w 3284"/>
                <a:gd name="T45" fmla="*/ 1740 h 3242"/>
                <a:gd name="T46" fmla="*/ 1207 w 3284"/>
                <a:gd name="T47" fmla="*/ 1740 h 3242"/>
                <a:gd name="T48" fmla="*/ 1207 w 3284"/>
                <a:gd name="T49" fmla="*/ 3241 h 3242"/>
                <a:gd name="T50" fmla="*/ 1815 w 3284"/>
                <a:gd name="T51" fmla="*/ 3241 h 3242"/>
                <a:gd name="T52" fmla="*/ 1815 w 3284"/>
                <a:gd name="T53" fmla="*/ 3104 h 3242"/>
                <a:gd name="T54" fmla="*/ 1731 w 3284"/>
                <a:gd name="T55" fmla="*/ 2968 h 3242"/>
                <a:gd name="T56" fmla="*/ 1585 w 3284"/>
                <a:gd name="T57" fmla="*/ 2611 h 3242"/>
                <a:gd name="T58" fmla="*/ 1710 w 3284"/>
                <a:gd name="T59" fmla="*/ 2202 h 3242"/>
                <a:gd name="T60" fmla="*/ 2161 w 3284"/>
                <a:gd name="T61" fmla="*/ 2013 h 3242"/>
                <a:gd name="T62" fmla="*/ 2633 w 3284"/>
                <a:gd name="T63" fmla="*/ 2202 h 3242"/>
                <a:gd name="T64" fmla="*/ 2748 w 3284"/>
                <a:gd name="T65" fmla="*/ 2611 h 3242"/>
                <a:gd name="T66" fmla="*/ 2623 w 3284"/>
                <a:gd name="T67" fmla="*/ 2957 h 3242"/>
                <a:gd name="T68" fmla="*/ 2549 w 3284"/>
                <a:gd name="T69" fmla="*/ 3073 h 3242"/>
                <a:gd name="T70" fmla="*/ 2549 w 3284"/>
                <a:gd name="T71" fmla="*/ 3241 h 3242"/>
                <a:gd name="T72" fmla="*/ 3179 w 3284"/>
                <a:gd name="T73" fmla="*/ 3241 h 3242"/>
                <a:gd name="T74" fmla="*/ 3283 w 3284"/>
                <a:gd name="T75" fmla="*/ 3073 h 3242"/>
                <a:gd name="T76" fmla="*/ 3283 w 3284"/>
                <a:gd name="T77" fmla="*/ 1363 h 3242"/>
                <a:gd name="T78" fmla="*/ 3283 w 3284"/>
                <a:gd name="T79" fmla="*/ 0 h 3242"/>
                <a:gd name="T80" fmla="*/ 2549 w 3284"/>
                <a:gd name="T81" fmla="*/ 0 h 3242"/>
                <a:gd name="T82" fmla="*/ 2549 w 3284"/>
                <a:gd name="T83" fmla="*/ 146 h 3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84" h="3242">
                  <a:moveTo>
                    <a:pt x="2549" y="146"/>
                  </a:moveTo>
                  <a:lnTo>
                    <a:pt x="2549" y="146"/>
                  </a:lnTo>
                  <a:cubicBezTo>
                    <a:pt x="2549" y="167"/>
                    <a:pt x="2560" y="167"/>
                    <a:pt x="2623" y="262"/>
                  </a:cubicBezTo>
                  <a:cubicBezTo>
                    <a:pt x="2685" y="335"/>
                    <a:pt x="2748" y="462"/>
                    <a:pt x="2748" y="608"/>
                  </a:cubicBezTo>
                  <a:cubicBezTo>
                    <a:pt x="2748" y="745"/>
                    <a:pt x="2728" y="891"/>
                    <a:pt x="2633" y="1007"/>
                  </a:cubicBezTo>
                  <a:cubicBezTo>
                    <a:pt x="2539" y="1121"/>
                    <a:pt x="2360" y="1206"/>
                    <a:pt x="2161" y="1206"/>
                  </a:cubicBezTo>
                  <a:cubicBezTo>
                    <a:pt x="1973" y="1195"/>
                    <a:pt x="1805" y="1121"/>
                    <a:pt x="1710" y="1007"/>
                  </a:cubicBezTo>
                  <a:cubicBezTo>
                    <a:pt x="1616" y="891"/>
                    <a:pt x="1585" y="745"/>
                    <a:pt x="1585" y="608"/>
                  </a:cubicBezTo>
                  <a:cubicBezTo>
                    <a:pt x="1585" y="451"/>
                    <a:pt x="1668" y="335"/>
                    <a:pt x="1731" y="251"/>
                  </a:cubicBezTo>
                  <a:cubicBezTo>
                    <a:pt x="1794" y="157"/>
                    <a:pt x="1815" y="146"/>
                    <a:pt x="1815" y="115"/>
                  </a:cubicBezTo>
                  <a:cubicBezTo>
                    <a:pt x="1815" y="0"/>
                    <a:pt x="1815" y="0"/>
                    <a:pt x="1815" y="0"/>
                  </a:cubicBezTo>
                  <a:cubicBezTo>
                    <a:pt x="1207" y="0"/>
                    <a:pt x="1207" y="0"/>
                    <a:pt x="1207" y="0"/>
                  </a:cubicBezTo>
                  <a:cubicBezTo>
                    <a:pt x="1207" y="1468"/>
                    <a:pt x="1207" y="1468"/>
                    <a:pt x="1207" y="1468"/>
                  </a:cubicBezTo>
                  <a:cubicBezTo>
                    <a:pt x="829" y="1468"/>
                    <a:pt x="829" y="1468"/>
                    <a:pt x="829" y="1468"/>
                  </a:cubicBezTo>
                  <a:cubicBezTo>
                    <a:pt x="714" y="1468"/>
                    <a:pt x="651" y="1405"/>
                    <a:pt x="578" y="1352"/>
                  </a:cubicBezTo>
                  <a:cubicBezTo>
                    <a:pt x="515" y="1300"/>
                    <a:pt x="452" y="1268"/>
                    <a:pt x="368" y="1268"/>
                  </a:cubicBezTo>
                  <a:cubicBezTo>
                    <a:pt x="273" y="1268"/>
                    <a:pt x="179" y="1290"/>
                    <a:pt x="116" y="1342"/>
                  </a:cubicBezTo>
                  <a:cubicBezTo>
                    <a:pt x="43" y="1395"/>
                    <a:pt x="0" y="1468"/>
                    <a:pt x="0" y="1615"/>
                  </a:cubicBezTo>
                  <a:cubicBezTo>
                    <a:pt x="11" y="1772"/>
                    <a:pt x="53" y="1846"/>
                    <a:pt x="116" y="1898"/>
                  </a:cubicBezTo>
                  <a:cubicBezTo>
                    <a:pt x="179" y="1951"/>
                    <a:pt x="263" y="1971"/>
                    <a:pt x="368" y="1971"/>
                  </a:cubicBezTo>
                  <a:cubicBezTo>
                    <a:pt x="452" y="1971"/>
                    <a:pt x="515" y="1940"/>
                    <a:pt x="578" y="1877"/>
                  </a:cubicBezTo>
                  <a:cubicBezTo>
                    <a:pt x="651" y="1824"/>
                    <a:pt x="724" y="1751"/>
                    <a:pt x="839" y="1740"/>
                  </a:cubicBezTo>
                  <a:cubicBezTo>
                    <a:pt x="839" y="1740"/>
                    <a:pt x="839" y="1740"/>
                    <a:pt x="850" y="1740"/>
                  </a:cubicBezTo>
                  <a:cubicBezTo>
                    <a:pt x="1207" y="1740"/>
                    <a:pt x="1207" y="1740"/>
                    <a:pt x="1207" y="1740"/>
                  </a:cubicBezTo>
                  <a:cubicBezTo>
                    <a:pt x="1207" y="3241"/>
                    <a:pt x="1207" y="3241"/>
                    <a:pt x="1207" y="3241"/>
                  </a:cubicBezTo>
                  <a:cubicBezTo>
                    <a:pt x="1815" y="3241"/>
                    <a:pt x="1815" y="3241"/>
                    <a:pt x="1815" y="3241"/>
                  </a:cubicBezTo>
                  <a:cubicBezTo>
                    <a:pt x="1815" y="3104"/>
                    <a:pt x="1815" y="3104"/>
                    <a:pt x="1815" y="3104"/>
                  </a:cubicBezTo>
                  <a:cubicBezTo>
                    <a:pt x="1815" y="3073"/>
                    <a:pt x="1794" y="3052"/>
                    <a:pt x="1731" y="2968"/>
                  </a:cubicBezTo>
                  <a:cubicBezTo>
                    <a:pt x="1668" y="2884"/>
                    <a:pt x="1585" y="2758"/>
                    <a:pt x="1585" y="2611"/>
                  </a:cubicBezTo>
                  <a:cubicBezTo>
                    <a:pt x="1585" y="2475"/>
                    <a:pt x="1616" y="2328"/>
                    <a:pt x="1710" y="2202"/>
                  </a:cubicBezTo>
                  <a:cubicBezTo>
                    <a:pt x="1805" y="2097"/>
                    <a:pt x="1973" y="2013"/>
                    <a:pt x="2161" y="2013"/>
                  </a:cubicBezTo>
                  <a:cubicBezTo>
                    <a:pt x="2360" y="2013"/>
                    <a:pt x="2539" y="2097"/>
                    <a:pt x="2633" y="2202"/>
                  </a:cubicBezTo>
                  <a:cubicBezTo>
                    <a:pt x="2728" y="2328"/>
                    <a:pt x="2748" y="2475"/>
                    <a:pt x="2748" y="2611"/>
                  </a:cubicBezTo>
                  <a:cubicBezTo>
                    <a:pt x="2748" y="2758"/>
                    <a:pt x="2685" y="2874"/>
                    <a:pt x="2623" y="2957"/>
                  </a:cubicBezTo>
                  <a:cubicBezTo>
                    <a:pt x="2560" y="3041"/>
                    <a:pt x="2549" y="3052"/>
                    <a:pt x="2549" y="3073"/>
                  </a:cubicBezTo>
                  <a:cubicBezTo>
                    <a:pt x="2549" y="3241"/>
                    <a:pt x="2549" y="3241"/>
                    <a:pt x="2549" y="3241"/>
                  </a:cubicBezTo>
                  <a:cubicBezTo>
                    <a:pt x="3179" y="3241"/>
                    <a:pt x="3179" y="3241"/>
                    <a:pt x="3179" y="3241"/>
                  </a:cubicBezTo>
                  <a:cubicBezTo>
                    <a:pt x="3231" y="3167"/>
                    <a:pt x="3273" y="3114"/>
                    <a:pt x="3283" y="3073"/>
                  </a:cubicBezTo>
                  <a:cubicBezTo>
                    <a:pt x="3283" y="1363"/>
                    <a:pt x="3283" y="1363"/>
                    <a:pt x="3283" y="1363"/>
                  </a:cubicBezTo>
                  <a:cubicBezTo>
                    <a:pt x="3283" y="0"/>
                    <a:pt x="3283" y="0"/>
                    <a:pt x="3283" y="0"/>
                  </a:cubicBezTo>
                  <a:cubicBezTo>
                    <a:pt x="2549" y="0"/>
                    <a:pt x="2549" y="0"/>
                    <a:pt x="2549" y="0"/>
                  </a:cubicBezTo>
                  <a:lnTo>
                    <a:pt x="2549" y="146"/>
                  </a:lnTo>
                </a:path>
              </a:pathLst>
            </a:custGeom>
            <a:solidFill>
              <a:schemeClr val="accent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43" name="Freeform 23"/>
            <p:cNvSpPr>
              <a:spLocks noChangeArrowheads="1"/>
            </p:cNvSpPr>
            <p:nvPr/>
          </p:nvSpPr>
          <p:spPr bwMode="auto">
            <a:xfrm>
              <a:off x="13545676" y="5587309"/>
              <a:ext cx="600795" cy="1326424"/>
            </a:xfrm>
            <a:custGeom>
              <a:avLst/>
              <a:gdLst>
                <a:gd name="T0" fmla="*/ 599 w 1470"/>
                <a:gd name="T1" fmla="*/ 0 h 3242"/>
                <a:gd name="T2" fmla="*/ 599 w 1470"/>
                <a:gd name="T3" fmla="*/ 0 h 3242"/>
                <a:gd name="T4" fmla="*/ 32 w 1470"/>
                <a:gd name="T5" fmla="*/ 0 h 3242"/>
                <a:gd name="T6" fmla="*/ 32 w 1470"/>
                <a:gd name="T7" fmla="*/ 3177 h 3242"/>
                <a:gd name="T8" fmla="*/ 0 w 1470"/>
                <a:gd name="T9" fmla="*/ 3241 h 3242"/>
                <a:gd name="T10" fmla="*/ 347 w 1470"/>
                <a:gd name="T11" fmla="*/ 3241 h 3242"/>
                <a:gd name="T12" fmla="*/ 358 w 1470"/>
                <a:gd name="T13" fmla="*/ 3220 h 3242"/>
                <a:gd name="T14" fmla="*/ 1469 w 1470"/>
                <a:gd name="T15" fmla="*/ 1562 h 3242"/>
                <a:gd name="T16" fmla="*/ 599 w 1470"/>
                <a:gd name="T17" fmla="*/ 0 h 3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0" h="3242">
                  <a:moveTo>
                    <a:pt x="599" y="0"/>
                  </a:moveTo>
                  <a:lnTo>
                    <a:pt x="599" y="0"/>
                  </a:lnTo>
                  <a:cubicBezTo>
                    <a:pt x="32" y="0"/>
                    <a:pt x="32" y="0"/>
                    <a:pt x="32" y="0"/>
                  </a:cubicBezTo>
                  <a:cubicBezTo>
                    <a:pt x="32" y="3177"/>
                    <a:pt x="32" y="3177"/>
                    <a:pt x="32" y="3177"/>
                  </a:cubicBezTo>
                  <a:cubicBezTo>
                    <a:pt x="22" y="3198"/>
                    <a:pt x="11" y="3220"/>
                    <a:pt x="0" y="3241"/>
                  </a:cubicBezTo>
                  <a:cubicBezTo>
                    <a:pt x="347" y="3241"/>
                    <a:pt x="347" y="3241"/>
                    <a:pt x="347" y="3241"/>
                  </a:cubicBezTo>
                  <a:cubicBezTo>
                    <a:pt x="347" y="3230"/>
                    <a:pt x="358" y="3220"/>
                    <a:pt x="358" y="3220"/>
                  </a:cubicBezTo>
                  <a:cubicBezTo>
                    <a:pt x="997" y="3030"/>
                    <a:pt x="1469" y="3052"/>
                    <a:pt x="1469" y="1562"/>
                  </a:cubicBezTo>
                  <a:cubicBezTo>
                    <a:pt x="1469" y="870"/>
                    <a:pt x="1113" y="272"/>
                    <a:pt x="599" y="0"/>
                  </a:cubicBezTo>
                </a:path>
              </a:pathLst>
            </a:custGeom>
            <a:solidFill>
              <a:schemeClr val="accent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44" name="Freeform 24"/>
            <p:cNvSpPr>
              <a:spLocks noChangeArrowheads="1"/>
            </p:cNvSpPr>
            <p:nvPr/>
          </p:nvSpPr>
          <p:spPr bwMode="auto">
            <a:xfrm>
              <a:off x="11346372" y="6504075"/>
              <a:ext cx="1926872" cy="2069943"/>
            </a:xfrm>
            <a:custGeom>
              <a:avLst/>
              <a:gdLst>
                <a:gd name="T0" fmla="*/ 4079 w 4710"/>
                <a:gd name="T1" fmla="*/ 829 h 5056"/>
                <a:gd name="T2" fmla="*/ 4079 w 4710"/>
                <a:gd name="T3" fmla="*/ 829 h 5056"/>
                <a:gd name="T4" fmla="*/ 4195 w 4710"/>
                <a:gd name="T5" fmla="*/ 577 h 5056"/>
                <a:gd name="T6" fmla="*/ 4279 w 4710"/>
                <a:gd name="T7" fmla="*/ 357 h 5056"/>
                <a:gd name="T8" fmla="*/ 4205 w 4710"/>
                <a:gd name="T9" fmla="*/ 105 h 5056"/>
                <a:gd name="T10" fmla="*/ 3933 w 4710"/>
                <a:gd name="T11" fmla="*/ 0 h 5056"/>
                <a:gd name="T12" fmla="*/ 3650 w 4710"/>
                <a:gd name="T13" fmla="*/ 105 h 5056"/>
                <a:gd name="T14" fmla="*/ 3576 w 4710"/>
                <a:gd name="T15" fmla="*/ 357 h 5056"/>
                <a:gd name="T16" fmla="*/ 3670 w 4710"/>
                <a:gd name="T17" fmla="*/ 577 h 5056"/>
                <a:gd name="T18" fmla="*/ 3807 w 4710"/>
                <a:gd name="T19" fmla="*/ 829 h 5056"/>
                <a:gd name="T20" fmla="*/ 3807 w 4710"/>
                <a:gd name="T21" fmla="*/ 839 h 5056"/>
                <a:gd name="T22" fmla="*/ 3807 w 4710"/>
                <a:gd name="T23" fmla="*/ 1269 h 5056"/>
                <a:gd name="T24" fmla="*/ 1584 w 4710"/>
                <a:gd name="T25" fmla="*/ 1269 h 5056"/>
                <a:gd name="T26" fmla="*/ 1584 w 4710"/>
                <a:gd name="T27" fmla="*/ 1364 h 5056"/>
                <a:gd name="T28" fmla="*/ 1657 w 4710"/>
                <a:gd name="T29" fmla="*/ 1479 h 5056"/>
                <a:gd name="T30" fmla="*/ 1793 w 4710"/>
                <a:gd name="T31" fmla="*/ 1825 h 5056"/>
                <a:gd name="T32" fmla="*/ 1667 w 4710"/>
                <a:gd name="T33" fmla="*/ 2223 h 5056"/>
                <a:gd name="T34" fmla="*/ 1206 w 4710"/>
                <a:gd name="T35" fmla="*/ 2423 h 5056"/>
                <a:gd name="T36" fmla="*/ 744 w 4710"/>
                <a:gd name="T37" fmla="*/ 2223 h 5056"/>
                <a:gd name="T38" fmla="*/ 619 w 4710"/>
                <a:gd name="T39" fmla="*/ 1825 h 5056"/>
                <a:gd name="T40" fmla="*/ 765 w 4710"/>
                <a:gd name="T41" fmla="*/ 1468 h 5056"/>
                <a:gd name="T42" fmla="*/ 859 w 4710"/>
                <a:gd name="T43" fmla="*/ 1332 h 5056"/>
                <a:gd name="T44" fmla="*/ 859 w 4710"/>
                <a:gd name="T45" fmla="*/ 1269 h 5056"/>
                <a:gd name="T46" fmla="*/ 0 w 4710"/>
                <a:gd name="T47" fmla="*/ 1269 h 5056"/>
                <a:gd name="T48" fmla="*/ 200 w 4710"/>
                <a:gd name="T49" fmla="*/ 3555 h 5056"/>
                <a:gd name="T50" fmla="*/ 1562 w 4710"/>
                <a:gd name="T51" fmla="*/ 5055 h 5056"/>
                <a:gd name="T52" fmla="*/ 2317 w 4710"/>
                <a:gd name="T53" fmla="*/ 5055 h 5056"/>
                <a:gd name="T54" fmla="*/ 4269 w 4710"/>
                <a:gd name="T55" fmla="*/ 3545 h 5056"/>
                <a:gd name="T56" fmla="*/ 4205 w 4710"/>
                <a:gd name="T57" fmla="*/ 3146 h 5056"/>
                <a:gd name="T58" fmla="*/ 4195 w 4710"/>
                <a:gd name="T59" fmla="*/ 3146 h 5056"/>
                <a:gd name="T60" fmla="*/ 3891 w 4710"/>
                <a:gd name="T61" fmla="*/ 3304 h 5056"/>
                <a:gd name="T62" fmla="*/ 3880 w 4710"/>
                <a:gd name="T63" fmla="*/ 3304 h 5056"/>
                <a:gd name="T64" fmla="*/ 3723 w 4710"/>
                <a:gd name="T65" fmla="*/ 3377 h 5056"/>
                <a:gd name="T66" fmla="*/ 3723 w 4710"/>
                <a:gd name="T67" fmla="*/ 3377 h 5056"/>
                <a:gd name="T68" fmla="*/ 3702 w 4710"/>
                <a:gd name="T69" fmla="*/ 3387 h 5056"/>
                <a:gd name="T70" fmla="*/ 3670 w 4710"/>
                <a:gd name="T71" fmla="*/ 3397 h 5056"/>
                <a:gd name="T72" fmla="*/ 3670 w 4710"/>
                <a:gd name="T73" fmla="*/ 3387 h 5056"/>
                <a:gd name="T74" fmla="*/ 3503 w 4710"/>
                <a:gd name="T75" fmla="*/ 3419 h 5056"/>
                <a:gd name="T76" fmla="*/ 3367 w 4710"/>
                <a:gd name="T77" fmla="*/ 3597 h 5056"/>
                <a:gd name="T78" fmla="*/ 3072 w 4710"/>
                <a:gd name="T79" fmla="*/ 3755 h 5056"/>
                <a:gd name="T80" fmla="*/ 2957 w 4710"/>
                <a:gd name="T81" fmla="*/ 3776 h 5056"/>
                <a:gd name="T82" fmla="*/ 2947 w 4710"/>
                <a:gd name="T83" fmla="*/ 3776 h 5056"/>
                <a:gd name="T84" fmla="*/ 2433 w 4710"/>
                <a:gd name="T85" fmla="*/ 3838 h 5056"/>
                <a:gd name="T86" fmla="*/ 2423 w 4710"/>
                <a:gd name="T87" fmla="*/ 3838 h 5056"/>
                <a:gd name="T88" fmla="*/ 1982 w 4710"/>
                <a:gd name="T89" fmla="*/ 3745 h 5056"/>
                <a:gd name="T90" fmla="*/ 1698 w 4710"/>
                <a:gd name="T91" fmla="*/ 3304 h 5056"/>
                <a:gd name="T92" fmla="*/ 1698 w 4710"/>
                <a:gd name="T93" fmla="*/ 3293 h 5056"/>
                <a:gd name="T94" fmla="*/ 1678 w 4710"/>
                <a:gd name="T95" fmla="*/ 2874 h 5056"/>
                <a:gd name="T96" fmla="*/ 1877 w 4710"/>
                <a:gd name="T97" fmla="*/ 2412 h 5056"/>
                <a:gd name="T98" fmla="*/ 2297 w 4710"/>
                <a:gd name="T99" fmla="*/ 2223 h 5056"/>
                <a:gd name="T100" fmla="*/ 2307 w 4710"/>
                <a:gd name="T101" fmla="*/ 2223 h 5056"/>
                <a:gd name="T102" fmla="*/ 2832 w 4710"/>
                <a:gd name="T103" fmla="*/ 2181 h 5056"/>
                <a:gd name="T104" fmla="*/ 2832 w 4710"/>
                <a:gd name="T105" fmla="*/ 2181 h 5056"/>
                <a:gd name="T106" fmla="*/ 3283 w 4710"/>
                <a:gd name="T107" fmla="*/ 2287 h 5056"/>
                <a:gd name="T108" fmla="*/ 3324 w 4710"/>
                <a:gd name="T109" fmla="*/ 2328 h 5056"/>
                <a:gd name="T110" fmla="*/ 3324 w 4710"/>
                <a:gd name="T111" fmla="*/ 2318 h 5056"/>
                <a:gd name="T112" fmla="*/ 4446 w 4710"/>
                <a:gd name="T113" fmla="*/ 1563 h 5056"/>
                <a:gd name="T114" fmla="*/ 4709 w 4710"/>
                <a:gd name="T115" fmla="*/ 1269 h 5056"/>
                <a:gd name="T116" fmla="*/ 4079 w 4710"/>
                <a:gd name="T117" fmla="*/ 1269 h 5056"/>
                <a:gd name="T118" fmla="*/ 4079 w 4710"/>
                <a:gd name="T119" fmla="*/ 829 h 5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10" h="5056">
                  <a:moveTo>
                    <a:pt x="4079" y="829"/>
                  </a:moveTo>
                  <a:lnTo>
                    <a:pt x="4079" y="829"/>
                  </a:lnTo>
                  <a:cubicBezTo>
                    <a:pt x="4079" y="713"/>
                    <a:pt x="4153" y="640"/>
                    <a:pt x="4195" y="577"/>
                  </a:cubicBezTo>
                  <a:cubicBezTo>
                    <a:pt x="4247" y="503"/>
                    <a:pt x="4279" y="441"/>
                    <a:pt x="4279" y="357"/>
                  </a:cubicBezTo>
                  <a:cubicBezTo>
                    <a:pt x="4279" y="262"/>
                    <a:pt x="4257" y="168"/>
                    <a:pt x="4205" y="105"/>
                  </a:cubicBezTo>
                  <a:cubicBezTo>
                    <a:pt x="4153" y="42"/>
                    <a:pt x="4079" y="0"/>
                    <a:pt x="3933" y="0"/>
                  </a:cubicBezTo>
                  <a:cubicBezTo>
                    <a:pt x="3775" y="0"/>
                    <a:pt x="3702" y="52"/>
                    <a:pt x="3650" y="105"/>
                  </a:cubicBezTo>
                  <a:cubicBezTo>
                    <a:pt x="3597" y="168"/>
                    <a:pt x="3576" y="262"/>
                    <a:pt x="3576" y="357"/>
                  </a:cubicBezTo>
                  <a:cubicBezTo>
                    <a:pt x="3576" y="451"/>
                    <a:pt x="3618" y="503"/>
                    <a:pt x="3670" y="577"/>
                  </a:cubicBezTo>
                  <a:cubicBezTo>
                    <a:pt x="3723" y="640"/>
                    <a:pt x="3796" y="713"/>
                    <a:pt x="3807" y="829"/>
                  </a:cubicBezTo>
                  <a:cubicBezTo>
                    <a:pt x="3818" y="839"/>
                    <a:pt x="3818" y="839"/>
                    <a:pt x="3807" y="839"/>
                  </a:cubicBezTo>
                  <a:cubicBezTo>
                    <a:pt x="3807" y="1269"/>
                    <a:pt x="3807" y="1269"/>
                    <a:pt x="3807" y="1269"/>
                  </a:cubicBezTo>
                  <a:cubicBezTo>
                    <a:pt x="1584" y="1269"/>
                    <a:pt x="1584" y="1269"/>
                    <a:pt x="1584" y="1269"/>
                  </a:cubicBezTo>
                  <a:cubicBezTo>
                    <a:pt x="1584" y="1364"/>
                    <a:pt x="1584" y="1364"/>
                    <a:pt x="1584" y="1364"/>
                  </a:cubicBezTo>
                  <a:cubicBezTo>
                    <a:pt x="1584" y="1385"/>
                    <a:pt x="1594" y="1385"/>
                    <a:pt x="1657" y="1479"/>
                  </a:cubicBezTo>
                  <a:cubicBezTo>
                    <a:pt x="1720" y="1552"/>
                    <a:pt x="1793" y="1678"/>
                    <a:pt x="1793" y="1825"/>
                  </a:cubicBezTo>
                  <a:cubicBezTo>
                    <a:pt x="1793" y="1961"/>
                    <a:pt x="1761" y="2108"/>
                    <a:pt x="1667" y="2223"/>
                  </a:cubicBezTo>
                  <a:cubicBezTo>
                    <a:pt x="1573" y="2339"/>
                    <a:pt x="1394" y="2423"/>
                    <a:pt x="1206" y="2423"/>
                  </a:cubicBezTo>
                  <a:cubicBezTo>
                    <a:pt x="1007" y="2412"/>
                    <a:pt x="839" y="2339"/>
                    <a:pt x="744" y="2223"/>
                  </a:cubicBezTo>
                  <a:cubicBezTo>
                    <a:pt x="650" y="2108"/>
                    <a:pt x="619" y="1961"/>
                    <a:pt x="619" y="1825"/>
                  </a:cubicBezTo>
                  <a:cubicBezTo>
                    <a:pt x="619" y="1668"/>
                    <a:pt x="703" y="1552"/>
                    <a:pt x="765" y="1468"/>
                  </a:cubicBezTo>
                  <a:cubicBezTo>
                    <a:pt x="839" y="1374"/>
                    <a:pt x="849" y="1364"/>
                    <a:pt x="859" y="1332"/>
                  </a:cubicBezTo>
                  <a:cubicBezTo>
                    <a:pt x="859" y="1269"/>
                    <a:pt x="859" y="1269"/>
                    <a:pt x="859" y="1269"/>
                  </a:cubicBezTo>
                  <a:cubicBezTo>
                    <a:pt x="0" y="1269"/>
                    <a:pt x="0" y="1269"/>
                    <a:pt x="0" y="1269"/>
                  </a:cubicBezTo>
                  <a:cubicBezTo>
                    <a:pt x="200" y="1972"/>
                    <a:pt x="420" y="2360"/>
                    <a:pt x="200" y="3555"/>
                  </a:cubicBezTo>
                  <a:cubicBezTo>
                    <a:pt x="1237" y="4572"/>
                    <a:pt x="1143" y="4814"/>
                    <a:pt x="1562" y="5055"/>
                  </a:cubicBezTo>
                  <a:cubicBezTo>
                    <a:pt x="2317" y="5055"/>
                    <a:pt x="2317" y="5055"/>
                    <a:pt x="2317" y="5055"/>
                  </a:cubicBezTo>
                  <a:cubicBezTo>
                    <a:pt x="2863" y="4730"/>
                    <a:pt x="3586" y="4164"/>
                    <a:pt x="4269" y="3545"/>
                  </a:cubicBezTo>
                  <a:cubicBezTo>
                    <a:pt x="4216" y="3409"/>
                    <a:pt x="4205" y="3272"/>
                    <a:pt x="4205" y="3146"/>
                  </a:cubicBezTo>
                  <a:cubicBezTo>
                    <a:pt x="4195" y="3146"/>
                    <a:pt x="4195" y="3146"/>
                    <a:pt x="4195" y="3146"/>
                  </a:cubicBezTo>
                  <a:cubicBezTo>
                    <a:pt x="4069" y="3210"/>
                    <a:pt x="3974" y="3262"/>
                    <a:pt x="3891" y="3304"/>
                  </a:cubicBezTo>
                  <a:lnTo>
                    <a:pt x="3880" y="3304"/>
                  </a:lnTo>
                  <a:cubicBezTo>
                    <a:pt x="3796" y="3345"/>
                    <a:pt x="3734" y="3366"/>
                    <a:pt x="3723" y="3377"/>
                  </a:cubicBezTo>
                  <a:lnTo>
                    <a:pt x="3723" y="3377"/>
                  </a:lnTo>
                  <a:cubicBezTo>
                    <a:pt x="3712" y="3387"/>
                    <a:pt x="3712" y="3387"/>
                    <a:pt x="3702" y="3387"/>
                  </a:cubicBezTo>
                  <a:lnTo>
                    <a:pt x="3670" y="3397"/>
                  </a:lnTo>
                  <a:cubicBezTo>
                    <a:pt x="3670" y="3387"/>
                    <a:pt x="3670" y="3387"/>
                    <a:pt x="3670" y="3387"/>
                  </a:cubicBezTo>
                  <a:cubicBezTo>
                    <a:pt x="3618" y="3419"/>
                    <a:pt x="3566" y="3419"/>
                    <a:pt x="3503" y="3419"/>
                  </a:cubicBezTo>
                  <a:cubicBezTo>
                    <a:pt x="3471" y="3493"/>
                    <a:pt x="3419" y="3555"/>
                    <a:pt x="3367" y="3597"/>
                  </a:cubicBezTo>
                  <a:cubicBezTo>
                    <a:pt x="3283" y="3671"/>
                    <a:pt x="3188" y="3723"/>
                    <a:pt x="3072" y="3755"/>
                  </a:cubicBezTo>
                  <a:cubicBezTo>
                    <a:pt x="3031" y="3765"/>
                    <a:pt x="2999" y="3776"/>
                    <a:pt x="2957" y="3776"/>
                  </a:cubicBezTo>
                  <a:lnTo>
                    <a:pt x="2947" y="3776"/>
                  </a:lnTo>
                  <a:cubicBezTo>
                    <a:pt x="2433" y="3838"/>
                    <a:pt x="2433" y="3838"/>
                    <a:pt x="2433" y="3838"/>
                  </a:cubicBezTo>
                  <a:cubicBezTo>
                    <a:pt x="2433" y="3838"/>
                    <a:pt x="2433" y="3838"/>
                    <a:pt x="2423" y="3838"/>
                  </a:cubicBezTo>
                  <a:cubicBezTo>
                    <a:pt x="2265" y="3859"/>
                    <a:pt x="2118" y="3828"/>
                    <a:pt x="1982" y="3745"/>
                  </a:cubicBezTo>
                  <a:cubicBezTo>
                    <a:pt x="1845" y="3661"/>
                    <a:pt x="1720" y="3503"/>
                    <a:pt x="1698" y="3304"/>
                  </a:cubicBezTo>
                  <a:lnTo>
                    <a:pt x="1698" y="3293"/>
                  </a:lnTo>
                  <a:cubicBezTo>
                    <a:pt x="1678" y="2874"/>
                    <a:pt x="1678" y="2874"/>
                    <a:pt x="1678" y="2874"/>
                  </a:cubicBezTo>
                  <a:cubicBezTo>
                    <a:pt x="1657" y="2674"/>
                    <a:pt x="1761" y="2517"/>
                    <a:pt x="1877" y="2412"/>
                  </a:cubicBezTo>
                  <a:cubicBezTo>
                    <a:pt x="1993" y="2307"/>
                    <a:pt x="2129" y="2244"/>
                    <a:pt x="2297" y="2223"/>
                  </a:cubicBezTo>
                  <a:cubicBezTo>
                    <a:pt x="2297" y="2223"/>
                    <a:pt x="2297" y="2223"/>
                    <a:pt x="2307" y="2223"/>
                  </a:cubicBezTo>
                  <a:cubicBezTo>
                    <a:pt x="2832" y="2181"/>
                    <a:pt x="2832" y="2181"/>
                    <a:pt x="2832" y="2181"/>
                  </a:cubicBezTo>
                  <a:lnTo>
                    <a:pt x="2832" y="2181"/>
                  </a:lnTo>
                  <a:cubicBezTo>
                    <a:pt x="2999" y="2160"/>
                    <a:pt x="3146" y="2203"/>
                    <a:pt x="3283" y="2287"/>
                  </a:cubicBezTo>
                  <a:cubicBezTo>
                    <a:pt x="3293" y="2297"/>
                    <a:pt x="3314" y="2318"/>
                    <a:pt x="3324" y="2328"/>
                  </a:cubicBezTo>
                  <a:cubicBezTo>
                    <a:pt x="3324" y="2318"/>
                    <a:pt x="3324" y="2318"/>
                    <a:pt x="3324" y="2318"/>
                  </a:cubicBezTo>
                  <a:cubicBezTo>
                    <a:pt x="3324" y="2318"/>
                    <a:pt x="4006" y="2045"/>
                    <a:pt x="4446" y="1563"/>
                  </a:cubicBezTo>
                  <a:cubicBezTo>
                    <a:pt x="4551" y="1458"/>
                    <a:pt x="4635" y="1353"/>
                    <a:pt x="4709" y="1269"/>
                  </a:cubicBezTo>
                  <a:cubicBezTo>
                    <a:pt x="4079" y="1269"/>
                    <a:pt x="4079" y="1269"/>
                    <a:pt x="4079" y="1269"/>
                  </a:cubicBezTo>
                  <a:lnTo>
                    <a:pt x="4079" y="829"/>
                  </a:lnTo>
                </a:path>
              </a:pathLst>
            </a:custGeom>
            <a:solidFill>
              <a:schemeClr val="accent2"/>
            </a:solidFill>
            <a:ln>
              <a:noFill/>
            </a:ln>
            <a:effectLst/>
            <a:extLst/>
          </p:spPr>
          <p:txBody>
            <a:bodyPr wrap="none" lIns="152366" tIns="76183" rIns="152366" bIns="76183" anchor="ctr"/>
            <a:lstStyle/>
            <a:p>
              <a:endParaRPr lang="en-US"/>
            </a:p>
          </p:txBody>
        </p:sp>
        <p:sp>
          <p:nvSpPr>
            <p:cNvPr id="345" name="Freeform 25"/>
            <p:cNvSpPr>
              <a:spLocks noChangeArrowheads="1"/>
            </p:cNvSpPr>
            <p:nvPr/>
          </p:nvSpPr>
          <p:spPr bwMode="auto">
            <a:xfrm>
              <a:off x="11580916" y="8689516"/>
              <a:ext cx="909311" cy="1404023"/>
            </a:xfrm>
            <a:custGeom>
              <a:avLst/>
              <a:gdLst>
                <a:gd name="T0" fmla="*/ 1594 w 2224"/>
                <a:gd name="T1" fmla="*/ 0 h 3431"/>
                <a:gd name="T2" fmla="*/ 1594 w 2224"/>
                <a:gd name="T3" fmla="*/ 0 h 3431"/>
                <a:gd name="T4" fmla="*/ 325 w 2224"/>
                <a:gd name="T5" fmla="*/ 0 h 3431"/>
                <a:gd name="T6" fmla="*/ 157 w 2224"/>
                <a:gd name="T7" fmla="*/ 252 h 3431"/>
                <a:gd name="T8" fmla="*/ 587 w 2224"/>
                <a:gd name="T9" fmla="*/ 1521 h 3431"/>
                <a:gd name="T10" fmla="*/ 314 w 2224"/>
                <a:gd name="T11" fmla="*/ 2192 h 3431"/>
                <a:gd name="T12" fmla="*/ 860 w 2224"/>
                <a:gd name="T13" fmla="*/ 2192 h 3431"/>
                <a:gd name="T14" fmla="*/ 860 w 2224"/>
                <a:gd name="T15" fmla="*/ 2580 h 3431"/>
                <a:gd name="T16" fmla="*/ 860 w 2224"/>
                <a:gd name="T17" fmla="*/ 2590 h 3431"/>
                <a:gd name="T18" fmla="*/ 713 w 2224"/>
                <a:gd name="T19" fmla="*/ 2842 h 3431"/>
                <a:gd name="T20" fmla="*/ 618 w 2224"/>
                <a:gd name="T21" fmla="*/ 3062 h 3431"/>
                <a:gd name="T22" fmla="*/ 692 w 2224"/>
                <a:gd name="T23" fmla="*/ 3315 h 3431"/>
                <a:gd name="T24" fmla="*/ 975 w 2224"/>
                <a:gd name="T25" fmla="*/ 3419 h 3431"/>
                <a:gd name="T26" fmla="*/ 1258 w 2224"/>
                <a:gd name="T27" fmla="*/ 3315 h 3431"/>
                <a:gd name="T28" fmla="*/ 1332 w 2224"/>
                <a:gd name="T29" fmla="*/ 3062 h 3431"/>
                <a:gd name="T30" fmla="*/ 1248 w 2224"/>
                <a:gd name="T31" fmla="*/ 2842 h 3431"/>
                <a:gd name="T32" fmla="*/ 1121 w 2224"/>
                <a:gd name="T33" fmla="*/ 2590 h 3431"/>
                <a:gd name="T34" fmla="*/ 1121 w 2224"/>
                <a:gd name="T35" fmla="*/ 2192 h 3431"/>
                <a:gd name="T36" fmla="*/ 1751 w 2224"/>
                <a:gd name="T37" fmla="*/ 2192 h 3431"/>
                <a:gd name="T38" fmla="*/ 1783 w 2224"/>
                <a:gd name="T39" fmla="*/ 1279 h 3431"/>
                <a:gd name="T40" fmla="*/ 2139 w 2224"/>
                <a:gd name="T41" fmla="*/ 263 h 3431"/>
                <a:gd name="T42" fmla="*/ 1594 w 2224"/>
                <a:gd name="T43" fmla="*/ 0 h 3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24" h="3431">
                  <a:moveTo>
                    <a:pt x="1594" y="0"/>
                  </a:moveTo>
                  <a:lnTo>
                    <a:pt x="1594" y="0"/>
                  </a:lnTo>
                  <a:cubicBezTo>
                    <a:pt x="325" y="0"/>
                    <a:pt x="325" y="0"/>
                    <a:pt x="325" y="0"/>
                  </a:cubicBezTo>
                  <a:cubicBezTo>
                    <a:pt x="251" y="63"/>
                    <a:pt x="198" y="147"/>
                    <a:pt x="157" y="252"/>
                  </a:cubicBezTo>
                  <a:cubicBezTo>
                    <a:pt x="0" y="671"/>
                    <a:pt x="545" y="1080"/>
                    <a:pt x="587" y="1521"/>
                  </a:cubicBezTo>
                  <a:cubicBezTo>
                    <a:pt x="503" y="1773"/>
                    <a:pt x="409" y="1982"/>
                    <a:pt x="314" y="2192"/>
                  </a:cubicBezTo>
                  <a:cubicBezTo>
                    <a:pt x="860" y="2192"/>
                    <a:pt x="860" y="2192"/>
                    <a:pt x="860" y="2192"/>
                  </a:cubicBezTo>
                  <a:cubicBezTo>
                    <a:pt x="860" y="2580"/>
                    <a:pt x="860" y="2580"/>
                    <a:pt x="860" y="2580"/>
                  </a:cubicBezTo>
                  <a:lnTo>
                    <a:pt x="860" y="2590"/>
                  </a:lnTo>
                  <a:cubicBezTo>
                    <a:pt x="849" y="2706"/>
                    <a:pt x="765" y="2780"/>
                    <a:pt x="713" y="2842"/>
                  </a:cubicBezTo>
                  <a:cubicBezTo>
                    <a:pt x="660" y="2916"/>
                    <a:pt x="618" y="2979"/>
                    <a:pt x="618" y="3062"/>
                  </a:cubicBezTo>
                  <a:cubicBezTo>
                    <a:pt x="618" y="3157"/>
                    <a:pt x="639" y="3251"/>
                    <a:pt x="692" y="3315"/>
                  </a:cubicBezTo>
                  <a:cubicBezTo>
                    <a:pt x="744" y="3377"/>
                    <a:pt x="828" y="3419"/>
                    <a:pt x="975" y="3419"/>
                  </a:cubicBezTo>
                  <a:cubicBezTo>
                    <a:pt x="1121" y="3430"/>
                    <a:pt x="1205" y="3377"/>
                    <a:pt x="1258" y="3315"/>
                  </a:cubicBezTo>
                  <a:cubicBezTo>
                    <a:pt x="1300" y="3251"/>
                    <a:pt x="1332" y="3157"/>
                    <a:pt x="1332" y="3062"/>
                  </a:cubicBezTo>
                  <a:cubicBezTo>
                    <a:pt x="1332" y="2979"/>
                    <a:pt x="1289" y="2916"/>
                    <a:pt x="1248" y="2842"/>
                  </a:cubicBezTo>
                  <a:cubicBezTo>
                    <a:pt x="1195" y="2780"/>
                    <a:pt x="1121" y="2706"/>
                    <a:pt x="1121" y="2590"/>
                  </a:cubicBezTo>
                  <a:cubicBezTo>
                    <a:pt x="1121" y="2192"/>
                    <a:pt x="1121" y="2192"/>
                    <a:pt x="1121" y="2192"/>
                  </a:cubicBezTo>
                  <a:cubicBezTo>
                    <a:pt x="1751" y="2192"/>
                    <a:pt x="1751" y="2192"/>
                    <a:pt x="1751" y="2192"/>
                  </a:cubicBezTo>
                  <a:cubicBezTo>
                    <a:pt x="1751" y="1909"/>
                    <a:pt x="1762" y="1615"/>
                    <a:pt x="1783" y="1279"/>
                  </a:cubicBezTo>
                  <a:cubicBezTo>
                    <a:pt x="1877" y="818"/>
                    <a:pt x="2223" y="598"/>
                    <a:pt x="2139" y="263"/>
                  </a:cubicBezTo>
                  <a:cubicBezTo>
                    <a:pt x="2066" y="11"/>
                    <a:pt x="1814" y="73"/>
                    <a:pt x="1594" y="0"/>
                  </a:cubicBezTo>
                </a:path>
              </a:pathLst>
            </a:custGeom>
            <a:solidFill>
              <a:schemeClr val="accent2"/>
            </a:solidFill>
            <a:ln>
              <a:noFill/>
            </a:ln>
            <a:effectLst/>
            <a:extLst/>
          </p:spPr>
          <p:txBody>
            <a:bodyPr wrap="none" lIns="152366" tIns="76183" rIns="152366" bIns="76183" anchor="ctr"/>
            <a:lstStyle/>
            <a:p>
              <a:endParaRPr lang="en-US"/>
            </a:p>
          </p:txBody>
        </p:sp>
        <p:sp>
          <p:nvSpPr>
            <p:cNvPr id="346" name="Freeform 26"/>
            <p:cNvSpPr>
              <a:spLocks noChangeArrowheads="1"/>
            </p:cNvSpPr>
            <p:nvPr/>
          </p:nvSpPr>
          <p:spPr bwMode="auto">
            <a:xfrm>
              <a:off x="12701316" y="7023816"/>
              <a:ext cx="923744" cy="750738"/>
            </a:xfrm>
            <a:custGeom>
              <a:avLst/>
              <a:gdLst>
                <a:gd name="T0" fmla="*/ 1395 w 2256"/>
                <a:gd name="T1" fmla="*/ 546 h 1836"/>
                <a:gd name="T2" fmla="*/ 1395 w 2256"/>
                <a:gd name="T3" fmla="*/ 546 h 1836"/>
                <a:gd name="T4" fmla="*/ 136 w 2256"/>
                <a:gd name="T5" fmla="*/ 1395 h 1836"/>
                <a:gd name="T6" fmla="*/ 21 w 2256"/>
                <a:gd name="T7" fmla="*/ 1657 h 1836"/>
                <a:gd name="T8" fmla="*/ 230 w 2256"/>
                <a:gd name="T9" fmla="*/ 1793 h 1836"/>
                <a:gd name="T10" fmla="*/ 1604 w 2256"/>
                <a:gd name="T11" fmla="*/ 860 h 1836"/>
                <a:gd name="T12" fmla="*/ 2255 w 2256"/>
                <a:gd name="T13" fmla="*/ 0 h 1836"/>
                <a:gd name="T14" fmla="*/ 1888 w 2256"/>
                <a:gd name="T15" fmla="*/ 0 h 1836"/>
                <a:gd name="T16" fmla="*/ 1395 w 2256"/>
                <a:gd name="T17" fmla="*/ 546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56" h="1836">
                  <a:moveTo>
                    <a:pt x="1395" y="546"/>
                  </a:moveTo>
                  <a:lnTo>
                    <a:pt x="1395" y="546"/>
                  </a:lnTo>
                  <a:cubicBezTo>
                    <a:pt x="881" y="1112"/>
                    <a:pt x="136" y="1395"/>
                    <a:pt x="136" y="1395"/>
                  </a:cubicBezTo>
                  <a:cubicBezTo>
                    <a:pt x="53" y="1416"/>
                    <a:pt x="0" y="1541"/>
                    <a:pt x="21" y="1657"/>
                  </a:cubicBezTo>
                  <a:cubicBezTo>
                    <a:pt x="42" y="1762"/>
                    <a:pt x="157" y="1835"/>
                    <a:pt x="230" y="1793"/>
                  </a:cubicBezTo>
                  <a:cubicBezTo>
                    <a:pt x="230" y="1793"/>
                    <a:pt x="1017" y="1500"/>
                    <a:pt x="1604" y="860"/>
                  </a:cubicBezTo>
                  <a:cubicBezTo>
                    <a:pt x="1919" y="524"/>
                    <a:pt x="2129" y="220"/>
                    <a:pt x="2255" y="0"/>
                  </a:cubicBezTo>
                  <a:cubicBezTo>
                    <a:pt x="1888" y="0"/>
                    <a:pt x="1888" y="0"/>
                    <a:pt x="1888" y="0"/>
                  </a:cubicBezTo>
                  <a:cubicBezTo>
                    <a:pt x="1762" y="147"/>
                    <a:pt x="1604" y="325"/>
                    <a:pt x="1395" y="546"/>
                  </a:cubicBezTo>
                </a:path>
              </a:pathLst>
            </a:custGeom>
            <a:solidFill>
              <a:schemeClr val="accent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47" name="Freeform 27"/>
            <p:cNvSpPr>
              <a:spLocks noChangeArrowheads="1"/>
            </p:cNvSpPr>
            <p:nvPr/>
          </p:nvSpPr>
          <p:spPr bwMode="auto">
            <a:xfrm>
              <a:off x="12174494" y="7539949"/>
              <a:ext cx="488935" cy="400634"/>
            </a:xfrm>
            <a:custGeom>
              <a:avLst/>
              <a:gdLst>
                <a:gd name="T0" fmla="*/ 871 w 1196"/>
                <a:gd name="T1" fmla="*/ 11 h 977"/>
                <a:gd name="T2" fmla="*/ 871 w 1196"/>
                <a:gd name="T3" fmla="*/ 11 h 977"/>
                <a:gd name="T4" fmla="*/ 849 w 1196"/>
                <a:gd name="T5" fmla="*/ 11 h 977"/>
                <a:gd name="T6" fmla="*/ 304 w 1196"/>
                <a:gd name="T7" fmla="*/ 53 h 977"/>
                <a:gd name="T8" fmla="*/ 10 w 1196"/>
                <a:gd name="T9" fmla="*/ 326 h 977"/>
                <a:gd name="T10" fmla="*/ 42 w 1196"/>
                <a:gd name="T11" fmla="*/ 756 h 977"/>
                <a:gd name="T12" fmla="*/ 367 w 1196"/>
                <a:gd name="T13" fmla="*/ 954 h 977"/>
                <a:gd name="T14" fmla="*/ 891 w 1196"/>
                <a:gd name="T15" fmla="*/ 892 h 977"/>
                <a:gd name="T16" fmla="*/ 1195 w 1196"/>
                <a:gd name="T17" fmla="*/ 619 h 977"/>
                <a:gd name="T18" fmla="*/ 1164 w 1196"/>
                <a:gd name="T19" fmla="*/ 211 h 977"/>
                <a:gd name="T20" fmla="*/ 871 w 1196"/>
                <a:gd name="T21" fmla="*/ 11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96" h="977">
                  <a:moveTo>
                    <a:pt x="871" y="11"/>
                  </a:moveTo>
                  <a:lnTo>
                    <a:pt x="871" y="11"/>
                  </a:lnTo>
                  <a:cubicBezTo>
                    <a:pt x="871" y="11"/>
                    <a:pt x="860" y="11"/>
                    <a:pt x="849" y="11"/>
                  </a:cubicBezTo>
                  <a:cubicBezTo>
                    <a:pt x="304" y="53"/>
                    <a:pt x="304" y="53"/>
                    <a:pt x="304" y="53"/>
                  </a:cubicBezTo>
                  <a:cubicBezTo>
                    <a:pt x="147" y="74"/>
                    <a:pt x="0" y="200"/>
                    <a:pt x="10" y="326"/>
                  </a:cubicBezTo>
                  <a:cubicBezTo>
                    <a:pt x="42" y="756"/>
                    <a:pt x="42" y="756"/>
                    <a:pt x="42" y="756"/>
                  </a:cubicBezTo>
                  <a:cubicBezTo>
                    <a:pt x="53" y="882"/>
                    <a:pt x="209" y="976"/>
                    <a:pt x="367" y="954"/>
                  </a:cubicBezTo>
                  <a:cubicBezTo>
                    <a:pt x="891" y="892"/>
                    <a:pt x="891" y="892"/>
                    <a:pt x="891" y="892"/>
                  </a:cubicBezTo>
                  <a:cubicBezTo>
                    <a:pt x="1059" y="882"/>
                    <a:pt x="1195" y="745"/>
                    <a:pt x="1195" y="619"/>
                  </a:cubicBezTo>
                  <a:cubicBezTo>
                    <a:pt x="1164" y="211"/>
                    <a:pt x="1164" y="211"/>
                    <a:pt x="1164" y="211"/>
                  </a:cubicBezTo>
                  <a:cubicBezTo>
                    <a:pt x="1154" y="95"/>
                    <a:pt x="1027" y="0"/>
                    <a:pt x="871" y="11"/>
                  </a:cubicBezTo>
                </a:path>
              </a:pathLst>
            </a:custGeom>
            <a:solidFill>
              <a:schemeClr val="accent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48" name="Freeform 28"/>
            <p:cNvSpPr>
              <a:spLocks noChangeArrowheads="1"/>
            </p:cNvSpPr>
            <p:nvPr/>
          </p:nvSpPr>
          <p:spPr bwMode="auto">
            <a:xfrm>
              <a:off x="12710338" y="8187821"/>
              <a:ext cx="992303" cy="1404023"/>
            </a:xfrm>
            <a:custGeom>
              <a:avLst/>
              <a:gdLst>
                <a:gd name="T0" fmla="*/ 1049 w 2424"/>
                <a:gd name="T1" fmla="*/ 0 h 3430"/>
                <a:gd name="T2" fmla="*/ 1049 w 2424"/>
                <a:gd name="T3" fmla="*/ 0 h 3430"/>
                <a:gd name="T4" fmla="*/ 0 w 2424"/>
                <a:gd name="T5" fmla="*/ 3419 h 3430"/>
                <a:gd name="T6" fmla="*/ 1059 w 2424"/>
                <a:gd name="T7" fmla="*/ 3419 h 3430"/>
                <a:gd name="T8" fmla="*/ 1059 w 2424"/>
                <a:gd name="T9" fmla="*/ 3314 h 3430"/>
                <a:gd name="T10" fmla="*/ 986 w 2424"/>
                <a:gd name="T11" fmla="*/ 3188 h 3430"/>
                <a:gd name="T12" fmla="*/ 860 w 2424"/>
                <a:gd name="T13" fmla="*/ 2842 h 3430"/>
                <a:gd name="T14" fmla="*/ 986 w 2424"/>
                <a:gd name="T15" fmla="*/ 2444 h 3430"/>
                <a:gd name="T16" fmla="*/ 1447 w 2424"/>
                <a:gd name="T17" fmla="*/ 2255 h 3430"/>
                <a:gd name="T18" fmla="*/ 1898 w 2424"/>
                <a:gd name="T19" fmla="*/ 2444 h 3430"/>
                <a:gd name="T20" fmla="*/ 2024 w 2424"/>
                <a:gd name="T21" fmla="*/ 2842 h 3430"/>
                <a:gd name="T22" fmla="*/ 1888 w 2424"/>
                <a:gd name="T23" fmla="*/ 3199 h 3430"/>
                <a:gd name="T24" fmla="*/ 1793 w 2424"/>
                <a:gd name="T25" fmla="*/ 3335 h 3430"/>
                <a:gd name="T26" fmla="*/ 1793 w 2424"/>
                <a:gd name="T27" fmla="*/ 3419 h 3430"/>
                <a:gd name="T28" fmla="*/ 2391 w 2424"/>
                <a:gd name="T29" fmla="*/ 3419 h 3430"/>
                <a:gd name="T30" fmla="*/ 2423 w 2424"/>
                <a:gd name="T31" fmla="*/ 3429 h 3430"/>
                <a:gd name="T32" fmla="*/ 2423 w 2424"/>
                <a:gd name="T33" fmla="*/ 1101 h 3430"/>
                <a:gd name="T34" fmla="*/ 1049 w 2424"/>
                <a:gd name="T35" fmla="*/ 0 h 3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24" h="3430">
                  <a:moveTo>
                    <a:pt x="1049" y="0"/>
                  </a:moveTo>
                  <a:lnTo>
                    <a:pt x="1049" y="0"/>
                  </a:lnTo>
                  <a:cubicBezTo>
                    <a:pt x="828" y="1269"/>
                    <a:pt x="409" y="2307"/>
                    <a:pt x="0" y="3419"/>
                  </a:cubicBezTo>
                  <a:cubicBezTo>
                    <a:pt x="1059" y="3419"/>
                    <a:pt x="1059" y="3419"/>
                    <a:pt x="1059" y="3419"/>
                  </a:cubicBezTo>
                  <a:cubicBezTo>
                    <a:pt x="1059" y="3314"/>
                    <a:pt x="1059" y="3314"/>
                    <a:pt x="1059" y="3314"/>
                  </a:cubicBezTo>
                  <a:cubicBezTo>
                    <a:pt x="1059" y="3293"/>
                    <a:pt x="1049" y="3283"/>
                    <a:pt x="986" y="3188"/>
                  </a:cubicBezTo>
                  <a:cubicBezTo>
                    <a:pt x="934" y="3115"/>
                    <a:pt x="860" y="3000"/>
                    <a:pt x="860" y="2842"/>
                  </a:cubicBezTo>
                  <a:cubicBezTo>
                    <a:pt x="860" y="2706"/>
                    <a:pt x="881" y="2569"/>
                    <a:pt x="986" y="2444"/>
                  </a:cubicBezTo>
                  <a:cubicBezTo>
                    <a:pt x="1070" y="2329"/>
                    <a:pt x="1248" y="2245"/>
                    <a:pt x="1447" y="2255"/>
                  </a:cubicBezTo>
                  <a:cubicBezTo>
                    <a:pt x="1636" y="2255"/>
                    <a:pt x="1814" y="2329"/>
                    <a:pt x="1898" y="2444"/>
                  </a:cubicBezTo>
                  <a:cubicBezTo>
                    <a:pt x="2003" y="2559"/>
                    <a:pt x="2024" y="2706"/>
                    <a:pt x="2024" y="2842"/>
                  </a:cubicBezTo>
                  <a:cubicBezTo>
                    <a:pt x="2024" y="3000"/>
                    <a:pt x="1940" y="3125"/>
                    <a:pt x="1888" y="3199"/>
                  </a:cubicBezTo>
                  <a:cubicBezTo>
                    <a:pt x="1814" y="3293"/>
                    <a:pt x="1793" y="3314"/>
                    <a:pt x="1793" y="3335"/>
                  </a:cubicBezTo>
                  <a:cubicBezTo>
                    <a:pt x="1793" y="3419"/>
                    <a:pt x="1793" y="3419"/>
                    <a:pt x="1793" y="3419"/>
                  </a:cubicBezTo>
                  <a:cubicBezTo>
                    <a:pt x="2391" y="3419"/>
                    <a:pt x="2391" y="3419"/>
                    <a:pt x="2391" y="3419"/>
                  </a:cubicBezTo>
                  <a:cubicBezTo>
                    <a:pt x="2402" y="3419"/>
                    <a:pt x="2412" y="3419"/>
                    <a:pt x="2423" y="3429"/>
                  </a:cubicBezTo>
                  <a:cubicBezTo>
                    <a:pt x="2423" y="1101"/>
                    <a:pt x="2423" y="1101"/>
                    <a:pt x="2423" y="1101"/>
                  </a:cubicBezTo>
                  <a:cubicBezTo>
                    <a:pt x="1741" y="671"/>
                    <a:pt x="1174" y="283"/>
                    <a:pt x="1049" y="0"/>
                  </a:cubicBezTo>
                </a:path>
              </a:pathLst>
            </a:custGeom>
            <a:solidFill>
              <a:schemeClr val="accent2"/>
            </a:solidFill>
            <a:ln>
              <a:noFill/>
            </a:ln>
            <a:effectLst/>
            <a:extLst/>
          </p:spPr>
          <p:txBody>
            <a:bodyPr wrap="none" lIns="152366" tIns="76183" rIns="152366" bIns="76183" anchor="ctr"/>
            <a:lstStyle/>
            <a:p>
              <a:endParaRPr lang="en-US"/>
            </a:p>
          </p:txBody>
        </p:sp>
        <p:sp>
          <p:nvSpPr>
            <p:cNvPr id="349" name="Freeform 29"/>
            <p:cNvSpPr>
              <a:spLocks noChangeArrowheads="1"/>
            </p:cNvSpPr>
            <p:nvPr/>
          </p:nvSpPr>
          <p:spPr bwMode="auto">
            <a:xfrm>
              <a:off x="9392437" y="8393551"/>
              <a:ext cx="1845684" cy="1709010"/>
            </a:xfrm>
            <a:custGeom>
              <a:avLst/>
              <a:gdLst>
                <a:gd name="T0" fmla="*/ 0 w 4511"/>
                <a:gd name="T1" fmla="*/ 2915 h 4175"/>
                <a:gd name="T2" fmla="*/ 0 w 4511"/>
                <a:gd name="T3" fmla="*/ 2915 h 4175"/>
                <a:gd name="T4" fmla="*/ 2999 w 4511"/>
                <a:gd name="T5" fmla="*/ 2915 h 4175"/>
                <a:gd name="T6" fmla="*/ 2999 w 4511"/>
                <a:gd name="T7" fmla="*/ 3324 h 4175"/>
                <a:gd name="T8" fmla="*/ 2999 w 4511"/>
                <a:gd name="T9" fmla="*/ 3335 h 4175"/>
                <a:gd name="T10" fmla="*/ 2852 w 4511"/>
                <a:gd name="T11" fmla="*/ 3597 h 4175"/>
                <a:gd name="T12" fmla="*/ 2759 w 4511"/>
                <a:gd name="T13" fmla="*/ 3806 h 4175"/>
                <a:gd name="T14" fmla="*/ 2832 w 4511"/>
                <a:gd name="T15" fmla="*/ 4058 h 4175"/>
                <a:gd name="T16" fmla="*/ 3115 w 4511"/>
                <a:gd name="T17" fmla="*/ 4163 h 4175"/>
                <a:gd name="T18" fmla="*/ 3398 w 4511"/>
                <a:gd name="T19" fmla="*/ 4058 h 4175"/>
                <a:gd name="T20" fmla="*/ 3471 w 4511"/>
                <a:gd name="T21" fmla="*/ 3806 h 4175"/>
                <a:gd name="T22" fmla="*/ 3387 w 4511"/>
                <a:gd name="T23" fmla="*/ 3597 h 4175"/>
                <a:gd name="T24" fmla="*/ 3262 w 4511"/>
                <a:gd name="T25" fmla="*/ 3335 h 4175"/>
                <a:gd name="T26" fmla="*/ 3262 w 4511"/>
                <a:gd name="T27" fmla="*/ 2915 h 4175"/>
                <a:gd name="T28" fmla="*/ 4447 w 4511"/>
                <a:gd name="T29" fmla="*/ 2915 h 4175"/>
                <a:gd name="T30" fmla="*/ 4437 w 4511"/>
                <a:gd name="T31" fmla="*/ 0 h 4175"/>
                <a:gd name="T32" fmla="*/ 0 w 4511"/>
                <a:gd name="T33" fmla="*/ 2915 h 4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11" h="4175">
                  <a:moveTo>
                    <a:pt x="0" y="2915"/>
                  </a:moveTo>
                  <a:lnTo>
                    <a:pt x="0" y="2915"/>
                  </a:lnTo>
                  <a:cubicBezTo>
                    <a:pt x="2999" y="2915"/>
                    <a:pt x="2999" y="2915"/>
                    <a:pt x="2999" y="2915"/>
                  </a:cubicBezTo>
                  <a:cubicBezTo>
                    <a:pt x="2999" y="3324"/>
                    <a:pt x="2999" y="3324"/>
                    <a:pt x="2999" y="3324"/>
                  </a:cubicBezTo>
                  <a:cubicBezTo>
                    <a:pt x="2999" y="3335"/>
                    <a:pt x="2999" y="3335"/>
                    <a:pt x="2999" y="3335"/>
                  </a:cubicBezTo>
                  <a:cubicBezTo>
                    <a:pt x="2989" y="3450"/>
                    <a:pt x="2905" y="3523"/>
                    <a:pt x="2852" y="3597"/>
                  </a:cubicBezTo>
                  <a:cubicBezTo>
                    <a:pt x="2800" y="3659"/>
                    <a:pt x="2759" y="3722"/>
                    <a:pt x="2759" y="3806"/>
                  </a:cubicBezTo>
                  <a:cubicBezTo>
                    <a:pt x="2759" y="3911"/>
                    <a:pt x="2780" y="3995"/>
                    <a:pt x="2832" y="4058"/>
                  </a:cubicBezTo>
                  <a:cubicBezTo>
                    <a:pt x="2884" y="4122"/>
                    <a:pt x="2968" y="4163"/>
                    <a:pt x="3115" y="4163"/>
                  </a:cubicBezTo>
                  <a:cubicBezTo>
                    <a:pt x="3262" y="4174"/>
                    <a:pt x="3346" y="4132"/>
                    <a:pt x="3398" y="4058"/>
                  </a:cubicBezTo>
                  <a:cubicBezTo>
                    <a:pt x="3440" y="3995"/>
                    <a:pt x="3471" y="3901"/>
                    <a:pt x="3471" y="3806"/>
                  </a:cubicBezTo>
                  <a:cubicBezTo>
                    <a:pt x="3471" y="3722"/>
                    <a:pt x="3430" y="3659"/>
                    <a:pt x="3387" y="3597"/>
                  </a:cubicBezTo>
                  <a:cubicBezTo>
                    <a:pt x="3335" y="3523"/>
                    <a:pt x="3262" y="3450"/>
                    <a:pt x="3262" y="3335"/>
                  </a:cubicBezTo>
                  <a:cubicBezTo>
                    <a:pt x="3262" y="2915"/>
                    <a:pt x="3262" y="2915"/>
                    <a:pt x="3262" y="2915"/>
                  </a:cubicBezTo>
                  <a:cubicBezTo>
                    <a:pt x="4447" y="2915"/>
                    <a:pt x="4447" y="2915"/>
                    <a:pt x="4447" y="2915"/>
                  </a:cubicBezTo>
                  <a:cubicBezTo>
                    <a:pt x="4468" y="2013"/>
                    <a:pt x="4510" y="1079"/>
                    <a:pt x="4437" y="0"/>
                  </a:cubicBezTo>
                  <a:cubicBezTo>
                    <a:pt x="3262" y="628"/>
                    <a:pt x="577" y="1719"/>
                    <a:pt x="0" y="2915"/>
                  </a:cubicBezTo>
                </a:path>
              </a:pathLst>
            </a:custGeom>
            <a:solidFill>
              <a:schemeClr val="accent2"/>
            </a:solidFill>
            <a:ln>
              <a:noFill/>
            </a:ln>
            <a:effectLst/>
            <a:extLst/>
          </p:spPr>
          <p:txBody>
            <a:bodyPr wrap="none" lIns="152366" tIns="76183" rIns="152366" bIns="76183" anchor="ctr"/>
            <a:lstStyle/>
            <a:p>
              <a:endParaRPr lang="en-US"/>
            </a:p>
          </p:txBody>
        </p:sp>
        <p:sp>
          <p:nvSpPr>
            <p:cNvPr id="350" name="Freeform 30"/>
            <p:cNvSpPr>
              <a:spLocks noChangeArrowheads="1"/>
            </p:cNvSpPr>
            <p:nvPr/>
          </p:nvSpPr>
          <p:spPr bwMode="auto">
            <a:xfrm>
              <a:off x="13818109" y="8711171"/>
              <a:ext cx="1322469" cy="2485013"/>
            </a:xfrm>
            <a:custGeom>
              <a:avLst/>
              <a:gdLst>
                <a:gd name="T0" fmla="*/ 3230 w 3231"/>
                <a:gd name="T1" fmla="*/ 4867 h 6074"/>
                <a:gd name="T2" fmla="*/ 3230 w 3231"/>
                <a:gd name="T3" fmla="*/ 4867 h 6074"/>
                <a:gd name="T4" fmla="*/ 2821 w 3231"/>
                <a:gd name="T5" fmla="*/ 2371 h 6074"/>
                <a:gd name="T6" fmla="*/ 0 w 3231"/>
                <a:gd name="T7" fmla="*/ 0 h 6074"/>
                <a:gd name="T8" fmla="*/ 0 w 3231"/>
                <a:gd name="T9" fmla="*/ 3347 h 6074"/>
                <a:gd name="T10" fmla="*/ 125 w 3231"/>
                <a:gd name="T11" fmla="*/ 3347 h 6074"/>
                <a:gd name="T12" fmla="*/ 241 w 3231"/>
                <a:gd name="T13" fmla="*/ 3273 h 6074"/>
                <a:gd name="T14" fmla="*/ 587 w 3231"/>
                <a:gd name="T15" fmla="*/ 3147 h 6074"/>
                <a:gd name="T16" fmla="*/ 996 w 3231"/>
                <a:gd name="T17" fmla="*/ 3273 h 6074"/>
                <a:gd name="T18" fmla="*/ 1184 w 3231"/>
                <a:gd name="T19" fmla="*/ 3734 h 6074"/>
                <a:gd name="T20" fmla="*/ 985 w 3231"/>
                <a:gd name="T21" fmla="*/ 4196 h 6074"/>
                <a:gd name="T22" fmla="*/ 587 w 3231"/>
                <a:gd name="T23" fmla="*/ 4321 h 6074"/>
                <a:gd name="T24" fmla="*/ 230 w 3231"/>
                <a:gd name="T25" fmla="*/ 4174 h 6074"/>
                <a:gd name="T26" fmla="*/ 94 w 3231"/>
                <a:gd name="T27" fmla="*/ 4080 h 6074"/>
                <a:gd name="T28" fmla="*/ 0 w 3231"/>
                <a:gd name="T29" fmla="*/ 4080 h 6074"/>
                <a:gd name="T30" fmla="*/ 0 w 3231"/>
                <a:gd name="T31" fmla="*/ 4867 h 6074"/>
                <a:gd name="T32" fmla="*/ 1458 w 3231"/>
                <a:gd name="T33" fmla="*/ 4867 h 6074"/>
                <a:gd name="T34" fmla="*/ 1458 w 3231"/>
                <a:gd name="T35" fmla="*/ 5224 h 6074"/>
                <a:gd name="T36" fmla="*/ 1458 w 3231"/>
                <a:gd name="T37" fmla="*/ 5234 h 6074"/>
                <a:gd name="T38" fmla="*/ 1321 w 3231"/>
                <a:gd name="T39" fmla="*/ 5496 h 6074"/>
                <a:gd name="T40" fmla="*/ 1227 w 3231"/>
                <a:gd name="T41" fmla="*/ 5706 h 6074"/>
                <a:gd name="T42" fmla="*/ 1300 w 3231"/>
                <a:gd name="T43" fmla="*/ 5958 h 6074"/>
                <a:gd name="T44" fmla="*/ 1583 w 3231"/>
                <a:gd name="T45" fmla="*/ 6073 h 6074"/>
                <a:gd name="T46" fmla="*/ 1856 w 3231"/>
                <a:gd name="T47" fmla="*/ 5968 h 6074"/>
                <a:gd name="T48" fmla="*/ 1930 w 3231"/>
                <a:gd name="T49" fmla="*/ 5706 h 6074"/>
                <a:gd name="T50" fmla="*/ 1846 w 3231"/>
                <a:gd name="T51" fmla="*/ 5496 h 6074"/>
                <a:gd name="T52" fmla="*/ 1730 w 3231"/>
                <a:gd name="T53" fmla="*/ 5244 h 6074"/>
                <a:gd name="T54" fmla="*/ 1730 w 3231"/>
                <a:gd name="T55" fmla="*/ 4867 h 6074"/>
                <a:gd name="T56" fmla="*/ 3230 w 3231"/>
                <a:gd name="T57" fmla="*/ 4867 h 6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231" h="6074">
                  <a:moveTo>
                    <a:pt x="3230" y="4867"/>
                  </a:moveTo>
                  <a:lnTo>
                    <a:pt x="3230" y="4867"/>
                  </a:lnTo>
                  <a:cubicBezTo>
                    <a:pt x="2821" y="2371"/>
                    <a:pt x="2821" y="2371"/>
                    <a:pt x="2821" y="2371"/>
                  </a:cubicBezTo>
                  <a:cubicBezTo>
                    <a:pt x="2705" y="1657"/>
                    <a:pt x="1227" y="766"/>
                    <a:pt x="0" y="0"/>
                  </a:cubicBezTo>
                  <a:cubicBezTo>
                    <a:pt x="0" y="3347"/>
                    <a:pt x="0" y="3347"/>
                    <a:pt x="0" y="3347"/>
                  </a:cubicBezTo>
                  <a:cubicBezTo>
                    <a:pt x="125" y="3347"/>
                    <a:pt x="125" y="3347"/>
                    <a:pt x="125" y="3347"/>
                  </a:cubicBezTo>
                  <a:cubicBezTo>
                    <a:pt x="146" y="3347"/>
                    <a:pt x="146" y="3347"/>
                    <a:pt x="241" y="3273"/>
                  </a:cubicBezTo>
                  <a:cubicBezTo>
                    <a:pt x="325" y="3220"/>
                    <a:pt x="440" y="3147"/>
                    <a:pt x="587" y="3147"/>
                  </a:cubicBezTo>
                  <a:cubicBezTo>
                    <a:pt x="723" y="3147"/>
                    <a:pt x="870" y="3167"/>
                    <a:pt x="996" y="3273"/>
                  </a:cubicBezTo>
                  <a:cubicBezTo>
                    <a:pt x="1100" y="3357"/>
                    <a:pt x="1184" y="3535"/>
                    <a:pt x="1184" y="3734"/>
                  </a:cubicBezTo>
                  <a:cubicBezTo>
                    <a:pt x="1184" y="3934"/>
                    <a:pt x="1100" y="4101"/>
                    <a:pt x="985" y="4196"/>
                  </a:cubicBezTo>
                  <a:cubicBezTo>
                    <a:pt x="870" y="4290"/>
                    <a:pt x="723" y="4321"/>
                    <a:pt x="587" y="4321"/>
                  </a:cubicBezTo>
                  <a:cubicBezTo>
                    <a:pt x="440" y="4321"/>
                    <a:pt x="314" y="4237"/>
                    <a:pt x="230" y="4174"/>
                  </a:cubicBezTo>
                  <a:cubicBezTo>
                    <a:pt x="146" y="4101"/>
                    <a:pt x="125" y="4080"/>
                    <a:pt x="94" y="4080"/>
                  </a:cubicBezTo>
                  <a:cubicBezTo>
                    <a:pt x="0" y="4080"/>
                    <a:pt x="0" y="4080"/>
                    <a:pt x="0" y="4080"/>
                  </a:cubicBezTo>
                  <a:cubicBezTo>
                    <a:pt x="0" y="4867"/>
                    <a:pt x="0" y="4867"/>
                    <a:pt x="0" y="4867"/>
                  </a:cubicBezTo>
                  <a:cubicBezTo>
                    <a:pt x="1458" y="4867"/>
                    <a:pt x="1458" y="4867"/>
                    <a:pt x="1458" y="4867"/>
                  </a:cubicBezTo>
                  <a:cubicBezTo>
                    <a:pt x="1458" y="5224"/>
                    <a:pt x="1458" y="5224"/>
                    <a:pt x="1458" y="5224"/>
                  </a:cubicBezTo>
                  <a:cubicBezTo>
                    <a:pt x="1458" y="5234"/>
                    <a:pt x="1458" y="5234"/>
                    <a:pt x="1458" y="5234"/>
                  </a:cubicBezTo>
                  <a:cubicBezTo>
                    <a:pt x="1447" y="5349"/>
                    <a:pt x="1374" y="5423"/>
                    <a:pt x="1321" y="5496"/>
                  </a:cubicBezTo>
                  <a:cubicBezTo>
                    <a:pt x="1258" y="5559"/>
                    <a:pt x="1227" y="5622"/>
                    <a:pt x="1227" y="5706"/>
                  </a:cubicBezTo>
                  <a:cubicBezTo>
                    <a:pt x="1227" y="5811"/>
                    <a:pt x="1247" y="5895"/>
                    <a:pt x="1300" y="5958"/>
                  </a:cubicBezTo>
                  <a:cubicBezTo>
                    <a:pt x="1352" y="6020"/>
                    <a:pt x="1426" y="6062"/>
                    <a:pt x="1583" y="6073"/>
                  </a:cubicBezTo>
                  <a:cubicBezTo>
                    <a:pt x="1730" y="6073"/>
                    <a:pt x="1803" y="6031"/>
                    <a:pt x="1856" y="5968"/>
                  </a:cubicBezTo>
                  <a:cubicBezTo>
                    <a:pt x="1908" y="5895"/>
                    <a:pt x="1930" y="5800"/>
                    <a:pt x="1930" y="5706"/>
                  </a:cubicBezTo>
                  <a:cubicBezTo>
                    <a:pt x="1930" y="5622"/>
                    <a:pt x="1898" y="5559"/>
                    <a:pt x="1846" y="5496"/>
                  </a:cubicBezTo>
                  <a:cubicBezTo>
                    <a:pt x="1803" y="5423"/>
                    <a:pt x="1730" y="5360"/>
                    <a:pt x="1730" y="5244"/>
                  </a:cubicBezTo>
                  <a:cubicBezTo>
                    <a:pt x="1730" y="4867"/>
                    <a:pt x="1730" y="4867"/>
                    <a:pt x="1730" y="4867"/>
                  </a:cubicBezTo>
                  <a:lnTo>
                    <a:pt x="3230" y="4867"/>
                  </a:lnTo>
                </a:path>
              </a:pathLst>
            </a:custGeom>
            <a:solidFill>
              <a:schemeClr val="accent2"/>
            </a:solidFill>
            <a:ln>
              <a:noFill/>
            </a:ln>
            <a:effectLst/>
            <a:extLst/>
          </p:spPr>
          <p:txBody>
            <a:bodyPr wrap="none" lIns="152366" tIns="76183" rIns="152366" bIns="76183" anchor="ctr"/>
            <a:lstStyle/>
            <a:p>
              <a:endParaRPr lang="en-US"/>
            </a:p>
          </p:txBody>
        </p:sp>
        <p:sp>
          <p:nvSpPr>
            <p:cNvPr id="351" name="Freeform 31"/>
            <p:cNvSpPr>
              <a:spLocks noChangeArrowheads="1"/>
            </p:cNvSpPr>
            <p:nvPr/>
          </p:nvSpPr>
          <p:spPr bwMode="auto">
            <a:xfrm>
              <a:off x="12387388" y="9200233"/>
              <a:ext cx="1820425" cy="1503280"/>
            </a:xfrm>
            <a:custGeom>
              <a:avLst/>
              <a:gdLst>
                <a:gd name="T0" fmla="*/ 4342 w 4448"/>
                <a:gd name="T1" fmla="*/ 2255 h 3672"/>
                <a:gd name="T2" fmla="*/ 4342 w 4448"/>
                <a:gd name="T3" fmla="*/ 2255 h 3672"/>
                <a:gd name="T4" fmla="*/ 4080 w 4448"/>
                <a:gd name="T5" fmla="*/ 2182 h 3672"/>
                <a:gd name="T6" fmla="*/ 3870 w 4448"/>
                <a:gd name="T7" fmla="*/ 2265 h 3672"/>
                <a:gd name="T8" fmla="*/ 3618 w 4448"/>
                <a:gd name="T9" fmla="*/ 2391 h 3672"/>
                <a:gd name="T10" fmla="*/ 3210 w 4448"/>
                <a:gd name="T11" fmla="*/ 2391 h 3672"/>
                <a:gd name="T12" fmla="*/ 3210 w 4448"/>
                <a:gd name="T13" fmla="*/ 1216 h 3672"/>
                <a:gd name="T14" fmla="*/ 3178 w 4448"/>
                <a:gd name="T15" fmla="*/ 1228 h 3672"/>
                <a:gd name="T16" fmla="*/ 2349 w 4448"/>
                <a:gd name="T17" fmla="*/ 1228 h 3672"/>
                <a:gd name="T18" fmla="*/ 2349 w 4448"/>
                <a:gd name="T19" fmla="*/ 849 h 3672"/>
                <a:gd name="T20" fmla="*/ 2349 w 4448"/>
                <a:gd name="T21" fmla="*/ 839 h 3672"/>
                <a:gd name="T22" fmla="*/ 2486 w 4448"/>
                <a:gd name="T23" fmla="*/ 587 h 3672"/>
                <a:gd name="T24" fmla="*/ 2580 w 4448"/>
                <a:gd name="T25" fmla="*/ 367 h 3672"/>
                <a:gd name="T26" fmla="*/ 2507 w 4448"/>
                <a:gd name="T27" fmla="*/ 115 h 3672"/>
                <a:gd name="T28" fmla="*/ 2224 w 4448"/>
                <a:gd name="T29" fmla="*/ 10 h 3672"/>
                <a:gd name="T30" fmla="*/ 1951 w 4448"/>
                <a:gd name="T31" fmla="*/ 115 h 3672"/>
                <a:gd name="T32" fmla="*/ 1877 w 4448"/>
                <a:gd name="T33" fmla="*/ 367 h 3672"/>
                <a:gd name="T34" fmla="*/ 1961 w 4448"/>
                <a:gd name="T35" fmla="*/ 577 h 3672"/>
                <a:gd name="T36" fmla="*/ 2077 w 4448"/>
                <a:gd name="T37" fmla="*/ 839 h 3672"/>
                <a:gd name="T38" fmla="*/ 2077 w 4448"/>
                <a:gd name="T39" fmla="*/ 1228 h 3672"/>
                <a:gd name="T40" fmla="*/ 692 w 4448"/>
                <a:gd name="T41" fmla="*/ 1228 h 3672"/>
                <a:gd name="T42" fmla="*/ 0 w 4448"/>
                <a:gd name="T43" fmla="*/ 3671 h 3672"/>
                <a:gd name="T44" fmla="*/ 1395 w 4448"/>
                <a:gd name="T45" fmla="*/ 3671 h 3672"/>
                <a:gd name="T46" fmla="*/ 1395 w 4448"/>
                <a:gd name="T47" fmla="*/ 3556 h 3672"/>
                <a:gd name="T48" fmla="*/ 1322 w 4448"/>
                <a:gd name="T49" fmla="*/ 3440 h 3672"/>
                <a:gd name="T50" fmla="*/ 1186 w 4448"/>
                <a:gd name="T51" fmla="*/ 3094 h 3672"/>
                <a:gd name="T52" fmla="*/ 1311 w 4448"/>
                <a:gd name="T53" fmla="*/ 2695 h 3672"/>
                <a:gd name="T54" fmla="*/ 1783 w 4448"/>
                <a:gd name="T55" fmla="*/ 2496 h 3672"/>
                <a:gd name="T56" fmla="*/ 2234 w 4448"/>
                <a:gd name="T57" fmla="*/ 2695 h 3672"/>
                <a:gd name="T58" fmla="*/ 2360 w 4448"/>
                <a:gd name="T59" fmla="*/ 3094 h 3672"/>
                <a:gd name="T60" fmla="*/ 2213 w 4448"/>
                <a:gd name="T61" fmla="*/ 3451 h 3672"/>
                <a:gd name="T62" fmla="*/ 2129 w 4448"/>
                <a:gd name="T63" fmla="*/ 3587 h 3672"/>
                <a:gd name="T64" fmla="*/ 2129 w 4448"/>
                <a:gd name="T65" fmla="*/ 3671 h 3672"/>
                <a:gd name="T66" fmla="*/ 3210 w 4448"/>
                <a:gd name="T67" fmla="*/ 3671 h 3672"/>
                <a:gd name="T68" fmla="*/ 3210 w 4448"/>
                <a:gd name="T69" fmla="*/ 2654 h 3672"/>
                <a:gd name="T70" fmla="*/ 3608 w 4448"/>
                <a:gd name="T71" fmla="*/ 2654 h 3672"/>
                <a:gd name="T72" fmla="*/ 3618 w 4448"/>
                <a:gd name="T73" fmla="*/ 2654 h 3672"/>
                <a:gd name="T74" fmla="*/ 3870 w 4448"/>
                <a:gd name="T75" fmla="*/ 2800 h 3672"/>
                <a:gd name="T76" fmla="*/ 4080 w 4448"/>
                <a:gd name="T77" fmla="*/ 2884 h 3672"/>
                <a:gd name="T78" fmla="*/ 4342 w 4448"/>
                <a:gd name="T79" fmla="*/ 2810 h 3672"/>
                <a:gd name="T80" fmla="*/ 4447 w 4448"/>
                <a:gd name="T81" fmla="*/ 2538 h 3672"/>
                <a:gd name="T82" fmla="*/ 4342 w 4448"/>
                <a:gd name="T83" fmla="*/ 2255 h 3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448" h="3672">
                  <a:moveTo>
                    <a:pt x="4342" y="2255"/>
                  </a:moveTo>
                  <a:lnTo>
                    <a:pt x="4342" y="2255"/>
                  </a:lnTo>
                  <a:cubicBezTo>
                    <a:pt x="4279" y="2203"/>
                    <a:pt x="4185" y="2182"/>
                    <a:pt x="4080" y="2182"/>
                  </a:cubicBezTo>
                  <a:cubicBezTo>
                    <a:pt x="4006" y="2182"/>
                    <a:pt x="3944" y="2223"/>
                    <a:pt x="3870" y="2265"/>
                  </a:cubicBezTo>
                  <a:cubicBezTo>
                    <a:pt x="3807" y="2318"/>
                    <a:pt x="3734" y="2391"/>
                    <a:pt x="3618" y="2391"/>
                  </a:cubicBezTo>
                  <a:cubicBezTo>
                    <a:pt x="3210" y="2391"/>
                    <a:pt x="3210" y="2391"/>
                    <a:pt x="3210" y="2391"/>
                  </a:cubicBezTo>
                  <a:cubicBezTo>
                    <a:pt x="3210" y="1216"/>
                    <a:pt x="3210" y="1216"/>
                    <a:pt x="3210" y="1216"/>
                  </a:cubicBezTo>
                  <a:cubicBezTo>
                    <a:pt x="3199" y="1216"/>
                    <a:pt x="3189" y="1228"/>
                    <a:pt x="3178" y="1228"/>
                  </a:cubicBezTo>
                  <a:cubicBezTo>
                    <a:pt x="2349" y="1228"/>
                    <a:pt x="2349" y="1228"/>
                    <a:pt x="2349" y="1228"/>
                  </a:cubicBezTo>
                  <a:cubicBezTo>
                    <a:pt x="2349" y="849"/>
                    <a:pt x="2349" y="849"/>
                    <a:pt x="2349" y="849"/>
                  </a:cubicBezTo>
                  <a:lnTo>
                    <a:pt x="2349" y="839"/>
                  </a:lnTo>
                  <a:cubicBezTo>
                    <a:pt x="2360" y="724"/>
                    <a:pt x="2433" y="650"/>
                    <a:pt x="2486" y="587"/>
                  </a:cubicBezTo>
                  <a:cubicBezTo>
                    <a:pt x="2548" y="514"/>
                    <a:pt x="2580" y="451"/>
                    <a:pt x="2580" y="367"/>
                  </a:cubicBezTo>
                  <a:cubicBezTo>
                    <a:pt x="2580" y="273"/>
                    <a:pt x="2560" y="178"/>
                    <a:pt x="2507" y="115"/>
                  </a:cubicBezTo>
                  <a:cubicBezTo>
                    <a:pt x="2454" y="53"/>
                    <a:pt x="2380" y="10"/>
                    <a:pt x="2224" y="10"/>
                  </a:cubicBezTo>
                  <a:cubicBezTo>
                    <a:pt x="2077" y="0"/>
                    <a:pt x="2003" y="53"/>
                    <a:pt x="1951" y="115"/>
                  </a:cubicBezTo>
                  <a:cubicBezTo>
                    <a:pt x="1898" y="178"/>
                    <a:pt x="1877" y="273"/>
                    <a:pt x="1877" y="367"/>
                  </a:cubicBezTo>
                  <a:cubicBezTo>
                    <a:pt x="1877" y="451"/>
                    <a:pt x="1909" y="514"/>
                    <a:pt x="1961" y="577"/>
                  </a:cubicBezTo>
                  <a:cubicBezTo>
                    <a:pt x="2014" y="650"/>
                    <a:pt x="2077" y="724"/>
                    <a:pt x="2077" y="839"/>
                  </a:cubicBezTo>
                  <a:cubicBezTo>
                    <a:pt x="2077" y="1228"/>
                    <a:pt x="2077" y="1228"/>
                    <a:pt x="2077" y="1228"/>
                  </a:cubicBezTo>
                  <a:cubicBezTo>
                    <a:pt x="692" y="1228"/>
                    <a:pt x="692" y="1228"/>
                    <a:pt x="692" y="1228"/>
                  </a:cubicBezTo>
                  <a:cubicBezTo>
                    <a:pt x="420" y="1971"/>
                    <a:pt x="179" y="2758"/>
                    <a:pt x="0" y="3671"/>
                  </a:cubicBezTo>
                  <a:cubicBezTo>
                    <a:pt x="1395" y="3671"/>
                    <a:pt x="1395" y="3671"/>
                    <a:pt x="1395" y="3671"/>
                  </a:cubicBezTo>
                  <a:cubicBezTo>
                    <a:pt x="1395" y="3556"/>
                    <a:pt x="1395" y="3556"/>
                    <a:pt x="1395" y="3556"/>
                  </a:cubicBezTo>
                  <a:cubicBezTo>
                    <a:pt x="1395" y="3545"/>
                    <a:pt x="1385" y="3535"/>
                    <a:pt x="1322" y="3440"/>
                  </a:cubicBezTo>
                  <a:cubicBezTo>
                    <a:pt x="1259" y="3367"/>
                    <a:pt x="1186" y="3241"/>
                    <a:pt x="1186" y="3094"/>
                  </a:cubicBezTo>
                  <a:cubicBezTo>
                    <a:pt x="1186" y="2957"/>
                    <a:pt x="1217" y="2810"/>
                    <a:pt x="1311" y="2695"/>
                  </a:cubicBezTo>
                  <a:cubicBezTo>
                    <a:pt x="1406" y="2580"/>
                    <a:pt x="1584" y="2496"/>
                    <a:pt x="1783" y="2496"/>
                  </a:cubicBezTo>
                  <a:cubicBezTo>
                    <a:pt x="1972" y="2506"/>
                    <a:pt x="2140" y="2580"/>
                    <a:pt x="2234" y="2695"/>
                  </a:cubicBezTo>
                  <a:cubicBezTo>
                    <a:pt x="2328" y="2810"/>
                    <a:pt x="2360" y="2957"/>
                    <a:pt x="2360" y="3094"/>
                  </a:cubicBezTo>
                  <a:cubicBezTo>
                    <a:pt x="2360" y="3251"/>
                    <a:pt x="2276" y="3377"/>
                    <a:pt x="2213" y="3451"/>
                  </a:cubicBezTo>
                  <a:cubicBezTo>
                    <a:pt x="2150" y="3545"/>
                    <a:pt x="2129" y="3566"/>
                    <a:pt x="2129" y="3587"/>
                  </a:cubicBezTo>
                  <a:cubicBezTo>
                    <a:pt x="2129" y="3671"/>
                    <a:pt x="2129" y="3671"/>
                    <a:pt x="2129" y="3671"/>
                  </a:cubicBezTo>
                  <a:cubicBezTo>
                    <a:pt x="3210" y="3671"/>
                    <a:pt x="3210" y="3671"/>
                    <a:pt x="3210" y="3671"/>
                  </a:cubicBezTo>
                  <a:cubicBezTo>
                    <a:pt x="3210" y="2654"/>
                    <a:pt x="3210" y="2654"/>
                    <a:pt x="3210" y="2654"/>
                  </a:cubicBezTo>
                  <a:cubicBezTo>
                    <a:pt x="3608" y="2654"/>
                    <a:pt x="3608" y="2654"/>
                    <a:pt x="3608" y="2654"/>
                  </a:cubicBezTo>
                  <a:cubicBezTo>
                    <a:pt x="3608" y="2654"/>
                    <a:pt x="3608" y="2654"/>
                    <a:pt x="3618" y="2654"/>
                  </a:cubicBezTo>
                  <a:cubicBezTo>
                    <a:pt x="3734" y="2664"/>
                    <a:pt x="3797" y="2738"/>
                    <a:pt x="3870" y="2800"/>
                  </a:cubicBezTo>
                  <a:cubicBezTo>
                    <a:pt x="3944" y="2853"/>
                    <a:pt x="3996" y="2884"/>
                    <a:pt x="4080" y="2884"/>
                  </a:cubicBezTo>
                  <a:cubicBezTo>
                    <a:pt x="4185" y="2884"/>
                    <a:pt x="4279" y="2863"/>
                    <a:pt x="4342" y="2810"/>
                  </a:cubicBezTo>
                  <a:cubicBezTo>
                    <a:pt x="4394" y="2769"/>
                    <a:pt x="4447" y="2685"/>
                    <a:pt x="4447" y="2538"/>
                  </a:cubicBezTo>
                  <a:cubicBezTo>
                    <a:pt x="4447" y="2381"/>
                    <a:pt x="4405" y="2307"/>
                    <a:pt x="4342" y="2255"/>
                  </a:cubicBezTo>
                </a:path>
              </a:pathLst>
            </a:custGeom>
            <a:solidFill>
              <a:schemeClr val="accent3"/>
            </a:solidFill>
            <a:ln>
              <a:noFill/>
            </a:ln>
            <a:effectLst/>
            <a:extLst/>
          </p:spPr>
          <p:txBody>
            <a:bodyPr wrap="none" lIns="152366" tIns="76183" rIns="152366" bIns="76183" anchor="ctr"/>
            <a:lstStyle/>
            <a:p>
              <a:endParaRPr lang="en-US"/>
            </a:p>
          </p:txBody>
        </p:sp>
        <p:sp>
          <p:nvSpPr>
            <p:cNvPr id="352" name="Freeform 32"/>
            <p:cNvSpPr>
              <a:spLocks noChangeArrowheads="1"/>
            </p:cNvSpPr>
            <p:nvPr/>
          </p:nvSpPr>
          <p:spPr bwMode="auto">
            <a:xfrm>
              <a:off x="9233668" y="9701928"/>
              <a:ext cx="2029711" cy="999780"/>
            </a:xfrm>
            <a:custGeom>
              <a:avLst/>
              <a:gdLst>
                <a:gd name="T0" fmla="*/ 4825 w 4962"/>
                <a:gd name="T1" fmla="*/ 0 h 2444"/>
                <a:gd name="T2" fmla="*/ 4825 w 4962"/>
                <a:gd name="T3" fmla="*/ 0 h 2444"/>
                <a:gd name="T4" fmla="*/ 3880 w 4962"/>
                <a:gd name="T5" fmla="*/ 0 h 2444"/>
                <a:gd name="T6" fmla="*/ 3880 w 4962"/>
                <a:gd name="T7" fmla="*/ 146 h 2444"/>
                <a:gd name="T8" fmla="*/ 3964 w 4962"/>
                <a:gd name="T9" fmla="*/ 261 h 2444"/>
                <a:gd name="T10" fmla="*/ 4090 w 4962"/>
                <a:gd name="T11" fmla="*/ 607 h 2444"/>
                <a:gd name="T12" fmla="*/ 3964 w 4962"/>
                <a:gd name="T13" fmla="*/ 1006 h 2444"/>
                <a:gd name="T14" fmla="*/ 3503 w 4962"/>
                <a:gd name="T15" fmla="*/ 1205 h 2444"/>
                <a:gd name="T16" fmla="*/ 3041 w 4962"/>
                <a:gd name="T17" fmla="*/ 1006 h 2444"/>
                <a:gd name="T18" fmla="*/ 2916 w 4962"/>
                <a:gd name="T19" fmla="*/ 607 h 2444"/>
                <a:gd name="T20" fmla="*/ 3063 w 4962"/>
                <a:gd name="T21" fmla="*/ 251 h 2444"/>
                <a:gd name="T22" fmla="*/ 3157 w 4962"/>
                <a:gd name="T23" fmla="*/ 114 h 2444"/>
                <a:gd name="T24" fmla="*/ 3157 w 4962"/>
                <a:gd name="T25" fmla="*/ 0 h 2444"/>
                <a:gd name="T26" fmla="*/ 304 w 4962"/>
                <a:gd name="T27" fmla="*/ 0 h 2444"/>
                <a:gd name="T28" fmla="*/ 294 w 4962"/>
                <a:gd name="T29" fmla="*/ 62 h 2444"/>
                <a:gd name="T30" fmla="*/ 0 w 4962"/>
                <a:gd name="T31" fmla="*/ 2443 h 2444"/>
                <a:gd name="T32" fmla="*/ 1311 w 4962"/>
                <a:gd name="T33" fmla="*/ 2443 h 2444"/>
                <a:gd name="T34" fmla="*/ 1311 w 4962"/>
                <a:gd name="T35" fmla="*/ 2359 h 2444"/>
                <a:gd name="T36" fmla="*/ 1227 w 4962"/>
                <a:gd name="T37" fmla="*/ 2223 h 2444"/>
                <a:gd name="T38" fmla="*/ 1080 w 4962"/>
                <a:gd name="T39" fmla="*/ 1866 h 2444"/>
                <a:gd name="T40" fmla="*/ 1207 w 4962"/>
                <a:gd name="T41" fmla="*/ 1467 h 2444"/>
                <a:gd name="T42" fmla="*/ 1657 w 4962"/>
                <a:gd name="T43" fmla="*/ 1268 h 2444"/>
                <a:gd name="T44" fmla="*/ 2129 w 4962"/>
                <a:gd name="T45" fmla="*/ 1467 h 2444"/>
                <a:gd name="T46" fmla="*/ 2245 w 4962"/>
                <a:gd name="T47" fmla="*/ 1866 h 2444"/>
                <a:gd name="T48" fmla="*/ 2118 w 4962"/>
                <a:gd name="T49" fmla="*/ 2212 h 2444"/>
                <a:gd name="T50" fmla="*/ 2045 w 4962"/>
                <a:gd name="T51" fmla="*/ 2328 h 2444"/>
                <a:gd name="T52" fmla="*/ 2045 w 4962"/>
                <a:gd name="T53" fmla="*/ 2443 h 2444"/>
                <a:gd name="T54" fmla="*/ 4961 w 4962"/>
                <a:gd name="T55" fmla="*/ 2443 h 2444"/>
                <a:gd name="T56" fmla="*/ 4825 w 4962"/>
                <a:gd name="T57" fmla="*/ 0 h 2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62" h="2444">
                  <a:moveTo>
                    <a:pt x="4825" y="0"/>
                  </a:moveTo>
                  <a:lnTo>
                    <a:pt x="4825" y="0"/>
                  </a:lnTo>
                  <a:cubicBezTo>
                    <a:pt x="3880" y="0"/>
                    <a:pt x="3880" y="0"/>
                    <a:pt x="3880" y="0"/>
                  </a:cubicBezTo>
                  <a:cubicBezTo>
                    <a:pt x="3880" y="146"/>
                    <a:pt x="3880" y="146"/>
                    <a:pt x="3880" y="146"/>
                  </a:cubicBezTo>
                  <a:cubicBezTo>
                    <a:pt x="3880" y="156"/>
                    <a:pt x="3891" y="167"/>
                    <a:pt x="3964" y="261"/>
                  </a:cubicBezTo>
                  <a:cubicBezTo>
                    <a:pt x="4017" y="335"/>
                    <a:pt x="4090" y="460"/>
                    <a:pt x="4090" y="607"/>
                  </a:cubicBezTo>
                  <a:cubicBezTo>
                    <a:pt x="4090" y="743"/>
                    <a:pt x="4058" y="880"/>
                    <a:pt x="3964" y="1006"/>
                  </a:cubicBezTo>
                  <a:cubicBezTo>
                    <a:pt x="3870" y="1121"/>
                    <a:pt x="3691" y="1205"/>
                    <a:pt x="3503" y="1205"/>
                  </a:cubicBezTo>
                  <a:cubicBezTo>
                    <a:pt x="3303" y="1194"/>
                    <a:pt x="3136" y="1121"/>
                    <a:pt x="3041" y="1006"/>
                  </a:cubicBezTo>
                  <a:cubicBezTo>
                    <a:pt x="2947" y="891"/>
                    <a:pt x="2916" y="743"/>
                    <a:pt x="2916" y="607"/>
                  </a:cubicBezTo>
                  <a:cubicBezTo>
                    <a:pt x="2916" y="450"/>
                    <a:pt x="3000" y="324"/>
                    <a:pt x="3063" y="251"/>
                  </a:cubicBezTo>
                  <a:cubicBezTo>
                    <a:pt x="3136" y="156"/>
                    <a:pt x="3147" y="136"/>
                    <a:pt x="3157" y="114"/>
                  </a:cubicBezTo>
                  <a:cubicBezTo>
                    <a:pt x="3157" y="0"/>
                    <a:pt x="3157" y="0"/>
                    <a:pt x="3157" y="0"/>
                  </a:cubicBezTo>
                  <a:cubicBezTo>
                    <a:pt x="304" y="0"/>
                    <a:pt x="304" y="0"/>
                    <a:pt x="304" y="0"/>
                  </a:cubicBezTo>
                  <a:cubicBezTo>
                    <a:pt x="294" y="20"/>
                    <a:pt x="294" y="41"/>
                    <a:pt x="294" y="62"/>
                  </a:cubicBezTo>
                  <a:cubicBezTo>
                    <a:pt x="0" y="2443"/>
                    <a:pt x="0" y="2443"/>
                    <a:pt x="0" y="2443"/>
                  </a:cubicBezTo>
                  <a:cubicBezTo>
                    <a:pt x="1311" y="2443"/>
                    <a:pt x="1311" y="2443"/>
                    <a:pt x="1311" y="2443"/>
                  </a:cubicBezTo>
                  <a:cubicBezTo>
                    <a:pt x="1311" y="2359"/>
                    <a:pt x="1311" y="2359"/>
                    <a:pt x="1311" y="2359"/>
                  </a:cubicBezTo>
                  <a:cubicBezTo>
                    <a:pt x="1311" y="2338"/>
                    <a:pt x="1291" y="2317"/>
                    <a:pt x="1227" y="2223"/>
                  </a:cubicBezTo>
                  <a:cubicBezTo>
                    <a:pt x="1164" y="2149"/>
                    <a:pt x="1080" y="2023"/>
                    <a:pt x="1080" y="1866"/>
                  </a:cubicBezTo>
                  <a:cubicBezTo>
                    <a:pt x="1080" y="1729"/>
                    <a:pt x="1111" y="1582"/>
                    <a:pt x="1207" y="1467"/>
                  </a:cubicBezTo>
                  <a:cubicBezTo>
                    <a:pt x="1301" y="1352"/>
                    <a:pt x="1468" y="1278"/>
                    <a:pt x="1657" y="1268"/>
                  </a:cubicBezTo>
                  <a:cubicBezTo>
                    <a:pt x="1856" y="1268"/>
                    <a:pt x="2034" y="1352"/>
                    <a:pt x="2129" y="1467"/>
                  </a:cubicBezTo>
                  <a:cubicBezTo>
                    <a:pt x="2224" y="1582"/>
                    <a:pt x="2245" y="1729"/>
                    <a:pt x="2245" y="1866"/>
                  </a:cubicBezTo>
                  <a:cubicBezTo>
                    <a:pt x="2245" y="2013"/>
                    <a:pt x="2181" y="2139"/>
                    <a:pt x="2118" y="2212"/>
                  </a:cubicBezTo>
                  <a:cubicBezTo>
                    <a:pt x="2056" y="2307"/>
                    <a:pt x="2045" y="2317"/>
                    <a:pt x="2045" y="2328"/>
                  </a:cubicBezTo>
                  <a:cubicBezTo>
                    <a:pt x="2045" y="2443"/>
                    <a:pt x="2045" y="2443"/>
                    <a:pt x="2045" y="2443"/>
                  </a:cubicBezTo>
                  <a:cubicBezTo>
                    <a:pt x="4961" y="2443"/>
                    <a:pt x="4961" y="2443"/>
                    <a:pt x="4961" y="2443"/>
                  </a:cubicBezTo>
                  <a:cubicBezTo>
                    <a:pt x="4814" y="1582"/>
                    <a:pt x="4803" y="796"/>
                    <a:pt x="4825" y="0"/>
                  </a:cubicBezTo>
                </a:path>
              </a:pathLst>
            </a:custGeom>
            <a:solidFill>
              <a:schemeClr val="accent3"/>
            </a:solidFill>
            <a:ln>
              <a:noFill/>
            </a:ln>
            <a:effectLst/>
            <a:extLst/>
          </p:spPr>
          <p:txBody>
            <a:bodyPr wrap="none" lIns="152366" tIns="76183" rIns="152366" bIns="76183" anchor="ctr"/>
            <a:lstStyle/>
            <a:p>
              <a:endParaRPr lang="en-US"/>
            </a:p>
          </p:txBody>
        </p:sp>
        <p:sp>
          <p:nvSpPr>
            <p:cNvPr id="353" name="Freeform 33"/>
            <p:cNvSpPr>
              <a:spLocks noChangeArrowheads="1"/>
            </p:cNvSpPr>
            <p:nvPr/>
          </p:nvSpPr>
          <p:spPr bwMode="auto">
            <a:xfrm>
              <a:off x="11312092" y="9701928"/>
              <a:ext cx="1055450" cy="1523131"/>
            </a:xfrm>
            <a:custGeom>
              <a:avLst/>
              <a:gdLst>
                <a:gd name="T0" fmla="*/ 2580 w 2581"/>
                <a:gd name="T1" fmla="*/ 2443 h 3723"/>
                <a:gd name="T2" fmla="*/ 2580 w 2581"/>
                <a:gd name="T3" fmla="*/ 2443 h 3723"/>
                <a:gd name="T4" fmla="*/ 2423 w 2581"/>
                <a:gd name="T5" fmla="*/ 0 h 3723"/>
                <a:gd name="T6" fmla="*/ 2013 w 2581"/>
                <a:gd name="T7" fmla="*/ 0 h 3723"/>
                <a:gd name="T8" fmla="*/ 2013 w 2581"/>
                <a:gd name="T9" fmla="*/ 114 h 3723"/>
                <a:gd name="T10" fmla="*/ 2087 w 2581"/>
                <a:gd name="T11" fmla="*/ 240 h 3723"/>
                <a:gd name="T12" fmla="*/ 2223 w 2581"/>
                <a:gd name="T13" fmla="*/ 586 h 3723"/>
                <a:gd name="T14" fmla="*/ 2097 w 2581"/>
                <a:gd name="T15" fmla="*/ 985 h 3723"/>
                <a:gd name="T16" fmla="*/ 1636 w 2581"/>
                <a:gd name="T17" fmla="*/ 1174 h 3723"/>
                <a:gd name="T18" fmla="*/ 1175 w 2581"/>
                <a:gd name="T19" fmla="*/ 985 h 3723"/>
                <a:gd name="T20" fmla="*/ 1049 w 2581"/>
                <a:gd name="T21" fmla="*/ 586 h 3723"/>
                <a:gd name="T22" fmla="*/ 1195 w 2581"/>
                <a:gd name="T23" fmla="*/ 230 h 3723"/>
                <a:gd name="T24" fmla="*/ 1290 w 2581"/>
                <a:gd name="T25" fmla="*/ 93 h 3723"/>
                <a:gd name="T26" fmla="*/ 1290 w 2581"/>
                <a:gd name="T27" fmla="*/ 0 h 3723"/>
                <a:gd name="T28" fmla="*/ 849 w 2581"/>
                <a:gd name="T29" fmla="*/ 0 h 3723"/>
                <a:gd name="T30" fmla="*/ 0 w 2581"/>
                <a:gd name="T31" fmla="*/ 2443 h 3723"/>
                <a:gd name="T32" fmla="*/ 1154 w 2581"/>
                <a:gd name="T33" fmla="*/ 2443 h 3723"/>
                <a:gd name="T34" fmla="*/ 1154 w 2581"/>
                <a:gd name="T35" fmla="*/ 2872 h 3723"/>
                <a:gd name="T36" fmla="*/ 1154 w 2581"/>
                <a:gd name="T37" fmla="*/ 2883 h 3723"/>
                <a:gd name="T38" fmla="*/ 1007 w 2581"/>
                <a:gd name="T39" fmla="*/ 3146 h 3723"/>
                <a:gd name="T40" fmla="*/ 912 w 2581"/>
                <a:gd name="T41" fmla="*/ 3355 h 3723"/>
                <a:gd name="T42" fmla="*/ 986 w 2581"/>
                <a:gd name="T43" fmla="*/ 3607 h 3723"/>
                <a:gd name="T44" fmla="*/ 1269 w 2581"/>
                <a:gd name="T45" fmla="*/ 3711 h 3723"/>
                <a:gd name="T46" fmla="*/ 1542 w 2581"/>
                <a:gd name="T47" fmla="*/ 3607 h 3723"/>
                <a:gd name="T48" fmla="*/ 1615 w 2581"/>
                <a:gd name="T49" fmla="*/ 3355 h 3723"/>
                <a:gd name="T50" fmla="*/ 1531 w 2581"/>
                <a:gd name="T51" fmla="*/ 3146 h 3723"/>
                <a:gd name="T52" fmla="*/ 1416 w 2581"/>
                <a:gd name="T53" fmla="*/ 2893 h 3723"/>
                <a:gd name="T54" fmla="*/ 1416 w 2581"/>
                <a:gd name="T55" fmla="*/ 2443 h 3723"/>
                <a:gd name="T56" fmla="*/ 2580 w 2581"/>
                <a:gd name="T57" fmla="*/ 2443 h 3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81" h="3723">
                  <a:moveTo>
                    <a:pt x="2580" y="2443"/>
                  </a:moveTo>
                  <a:lnTo>
                    <a:pt x="2580" y="2443"/>
                  </a:lnTo>
                  <a:cubicBezTo>
                    <a:pt x="2528" y="1541"/>
                    <a:pt x="2444" y="839"/>
                    <a:pt x="2423" y="0"/>
                  </a:cubicBezTo>
                  <a:cubicBezTo>
                    <a:pt x="2013" y="0"/>
                    <a:pt x="2013" y="0"/>
                    <a:pt x="2013" y="0"/>
                  </a:cubicBezTo>
                  <a:cubicBezTo>
                    <a:pt x="2013" y="114"/>
                    <a:pt x="2013" y="114"/>
                    <a:pt x="2013" y="114"/>
                  </a:cubicBezTo>
                  <a:cubicBezTo>
                    <a:pt x="2013" y="136"/>
                    <a:pt x="2024" y="146"/>
                    <a:pt x="2087" y="240"/>
                  </a:cubicBezTo>
                  <a:cubicBezTo>
                    <a:pt x="2150" y="314"/>
                    <a:pt x="2223" y="429"/>
                    <a:pt x="2223" y="586"/>
                  </a:cubicBezTo>
                  <a:cubicBezTo>
                    <a:pt x="2223" y="723"/>
                    <a:pt x="2192" y="859"/>
                    <a:pt x="2097" y="985"/>
                  </a:cubicBezTo>
                  <a:cubicBezTo>
                    <a:pt x="2003" y="1100"/>
                    <a:pt x="1825" y="1184"/>
                    <a:pt x="1636" y="1174"/>
                  </a:cubicBezTo>
                  <a:cubicBezTo>
                    <a:pt x="1437" y="1174"/>
                    <a:pt x="1269" y="1100"/>
                    <a:pt x="1175" y="985"/>
                  </a:cubicBezTo>
                  <a:cubicBezTo>
                    <a:pt x="1080" y="859"/>
                    <a:pt x="1049" y="723"/>
                    <a:pt x="1049" y="586"/>
                  </a:cubicBezTo>
                  <a:cubicBezTo>
                    <a:pt x="1049" y="429"/>
                    <a:pt x="1133" y="304"/>
                    <a:pt x="1195" y="230"/>
                  </a:cubicBezTo>
                  <a:cubicBezTo>
                    <a:pt x="1269" y="136"/>
                    <a:pt x="1279" y="114"/>
                    <a:pt x="1290" y="93"/>
                  </a:cubicBezTo>
                  <a:cubicBezTo>
                    <a:pt x="1290" y="0"/>
                    <a:pt x="1290" y="0"/>
                    <a:pt x="1290" y="0"/>
                  </a:cubicBezTo>
                  <a:cubicBezTo>
                    <a:pt x="849" y="0"/>
                    <a:pt x="849" y="0"/>
                    <a:pt x="849" y="0"/>
                  </a:cubicBezTo>
                  <a:cubicBezTo>
                    <a:pt x="608" y="534"/>
                    <a:pt x="336" y="1163"/>
                    <a:pt x="0" y="2443"/>
                  </a:cubicBezTo>
                  <a:cubicBezTo>
                    <a:pt x="1154" y="2443"/>
                    <a:pt x="1154" y="2443"/>
                    <a:pt x="1154" y="2443"/>
                  </a:cubicBezTo>
                  <a:cubicBezTo>
                    <a:pt x="1154" y="2872"/>
                    <a:pt x="1154" y="2872"/>
                    <a:pt x="1154" y="2872"/>
                  </a:cubicBezTo>
                  <a:lnTo>
                    <a:pt x="1154" y="2883"/>
                  </a:lnTo>
                  <a:cubicBezTo>
                    <a:pt x="1133" y="2999"/>
                    <a:pt x="1059" y="3072"/>
                    <a:pt x="1007" y="3146"/>
                  </a:cubicBezTo>
                  <a:cubicBezTo>
                    <a:pt x="955" y="3208"/>
                    <a:pt x="912" y="3271"/>
                    <a:pt x="912" y="3355"/>
                  </a:cubicBezTo>
                  <a:cubicBezTo>
                    <a:pt x="912" y="3460"/>
                    <a:pt x="933" y="3544"/>
                    <a:pt x="986" y="3607"/>
                  </a:cubicBezTo>
                  <a:cubicBezTo>
                    <a:pt x="1039" y="3670"/>
                    <a:pt x="1111" y="3711"/>
                    <a:pt x="1269" y="3711"/>
                  </a:cubicBezTo>
                  <a:cubicBezTo>
                    <a:pt x="1416" y="3722"/>
                    <a:pt x="1489" y="3670"/>
                    <a:pt x="1542" y="3607"/>
                  </a:cubicBezTo>
                  <a:cubicBezTo>
                    <a:pt x="1594" y="3544"/>
                    <a:pt x="1615" y="3450"/>
                    <a:pt x="1615" y="3355"/>
                  </a:cubicBezTo>
                  <a:cubicBezTo>
                    <a:pt x="1615" y="3271"/>
                    <a:pt x="1584" y="3208"/>
                    <a:pt x="1531" y="3146"/>
                  </a:cubicBezTo>
                  <a:cubicBezTo>
                    <a:pt x="1489" y="3072"/>
                    <a:pt x="1416" y="2999"/>
                    <a:pt x="1416" y="2893"/>
                  </a:cubicBezTo>
                  <a:cubicBezTo>
                    <a:pt x="1416" y="2443"/>
                    <a:pt x="1416" y="2443"/>
                    <a:pt x="1416" y="2443"/>
                  </a:cubicBezTo>
                  <a:lnTo>
                    <a:pt x="2580" y="2443"/>
                  </a:lnTo>
                </a:path>
              </a:pathLst>
            </a:custGeom>
            <a:solidFill>
              <a:schemeClr val="accent3"/>
            </a:solidFill>
            <a:ln>
              <a:noFill/>
            </a:ln>
            <a:effectLst/>
            <a:extLst/>
          </p:spPr>
          <p:txBody>
            <a:bodyPr wrap="none" lIns="152366" tIns="76183" rIns="152366" bIns="76183" anchor="ctr"/>
            <a:lstStyle/>
            <a:p>
              <a:endParaRPr lang="en-US"/>
            </a:p>
          </p:txBody>
        </p:sp>
        <p:sp>
          <p:nvSpPr>
            <p:cNvPr id="354" name="Freeform 34"/>
            <p:cNvSpPr>
              <a:spLocks noChangeArrowheads="1"/>
            </p:cNvSpPr>
            <p:nvPr/>
          </p:nvSpPr>
          <p:spPr bwMode="auto">
            <a:xfrm>
              <a:off x="9152481" y="10315512"/>
              <a:ext cx="2073011" cy="1434703"/>
            </a:xfrm>
            <a:custGeom>
              <a:avLst/>
              <a:gdLst>
                <a:gd name="T0" fmla="*/ 2013 w 5066"/>
                <a:gd name="T1" fmla="*/ 830 h 3505"/>
                <a:gd name="T2" fmla="*/ 2013 w 5066"/>
                <a:gd name="T3" fmla="*/ 830 h 3505"/>
                <a:gd name="T4" fmla="*/ 2129 w 5066"/>
                <a:gd name="T5" fmla="*/ 578 h 3505"/>
                <a:gd name="T6" fmla="*/ 2213 w 5066"/>
                <a:gd name="T7" fmla="*/ 368 h 3505"/>
                <a:gd name="T8" fmla="*/ 2139 w 5066"/>
                <a:gd name="T9" fmla="*/ 116 h 3505"/>
                <a:gd name="T10" fmla="*/ 1867 w 5066"/>
                <a:gd name="T11" fmla="*/ 0 h 3505"/>
                <a:gd name="T12" fmla="*/ 1583 w 5066"/>
                <a:gd name="T13" fmla="*/ 116 h 3505"/>
                <a:gd name="T14" fmla="*/ 1510 w 5066"/>
                <a:gd name="T15" fmla="*/ 368 h 3505"/>
                <a:gd name="T16" fmla="*/ 1604 w 5066"/>
                <a:gd name="T17" fmla="*/ 578 h 3505"/>
                <a:gd name="T18" fmla="*/ 1741 w 5066"/>
                <a:gd name="T19" fmla="*/ 840 h 3505"/>
                <a:gd name="T20" fmla="*/ 1741 w 5066"/>
                <a:gd name="T21" fmla="*/ 850 h 3505"/>
                <a:gd name="T22" fmla="*/ 1741 w 5066"/>
                <a:gd name="T23" fmla="*/ 1228 h 3505"/>
                <a:gd name="T24" fmla="*/ 168 w 5066"/>
                <a:gd name="T25" fmla="*/ 1228 h 3505"/>
                <a:gd name="T26" fmla="*/ 157 w 5066"/>
                <a:gd name="T27" fmla="*/ 1291 h 3505"/>
                <a:gd name="T28" fmla="*/ 3240 w 5066"/>
                <a:gd name="T29" fmla="*/ 3504 h 3505"/>
                <a:gd name="T30" fmla="*/ 5065 w 5066"/>
                <a:gd name="T31" fmla="*/ 3504 h 3505"/>
                <a:gd name="T32" fmla="*/ 5065 w 5066"/>
                <a:gd name="T33" fmla="*/ 2717 h 3505"/>
                <a:gd name="T34" fmla="*/ 4897 w 5066"/>
                <a:gd name="T35" fmla="*/ 2717 h 3505"/>
                <a:gd name="T36" fmla="*/ 4761 w 5066"/>
                <a:gd name="T37" fmla="*/ 2811 h 3505"/>
                <a:gd name="T38" fmla="*/ 4405 w 5066"/>
                <a:gd name="T39" fmla="*/ 2948 h 3505"/>
                <a:gd name="T40" fmla="*/ 4006 w 5066"/>
                <a:gd name="T41" fmla="*/ 2822 h 3505"/>
                <a:gd name="T42" fmla="*/ 3807 w 5066"/>
                <a:gd name="T43" fmla="*/ 2371 h 3505"/>
                <a:gd name="T44" fmla="*/ 4006 w 5066"/>
                <a:gd name="T45" fmla="*/ 1909 h 3505"/>
                <a:gd name="T46" fmla="*/ 4405 w 5066"/>
                <a:gd name="T47" fmla="*/ 1784 h 3505"/>
                <a:gd name="T48" fmla="*/ 4750 w 5066"/>
                <a:gd name="T49" fmla="*/ 1909 h 3505"/>
                <a:gd name="T50" fmla="*/ 4866 w 5066"/>
                <a:gd name="T51" fmla="*/ 1983 h 3505"/>
                <a:gd name="T52" fmla="*/ 5065 w 5066"/>
                <a:gd name="T53" fmla="*/ 1983 h 3505"/>
                <a:gd name="T54" fmla="*/ 5065 w 5066"/>
                <a:gd name="T55" fmla="*/ 1228 h 3505"/>
                <a:gd name="T56" fmla="*/ 2013 w 5066"/>
                <a:gd name="T57" fmla="*/ 1228 h 3505"/>
                <a:gd name="T58" fmla="*/ 2013 w 5066"/>
                <a:gd name="T59" fmla="*/ 830 h 3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066" h="3505">
                  <a:moveTo>
                    <a:pt x="2013" y="830"/>
                  </a:moveTo>
                  <a:lnTo>
                    <a:pt x="2013" y="830"/>
                  </a:lnTo>
                  <a:cubicBezTo>
                    <a:pt x="2013" y="725"/>
                    <a:pt x="2087" y="651"/>
                    <a:pt x="2129" y="578"/>
                  </a:cubicBezTo>
                  <a:cubicBezTo>
                    <a:pt x="2181" y="515"/>
                    <a:pt x="2213" y="451"/>
                    <a:pt x="2213" y="368"/>
                  </a:cubicBezTo>
                  <a:cubicBezTo>
                    <a:pt x="2213" y="274"/>
                    <a:pt x="2192" y="179"/>
                    <a:pt x="2139" y="116"/>
                  </a:cubicBezTo>
                  <a:cubicBezTo>
                    <a:pt x="2087" y="43"/>
                    <a:pt x="2013" y="0"/>
                    <a:pt x="1867" y="0"/>
                  </a:cubicBezTo>
                  <a:cubicBezTo>
                    <a:pt x="1709" y="12"/>
                    <a:pt x="1636" y="53"/>
                    <a:pt x="1583" y="116"/>
                  </a:cubicBezTo>
                  <a:cubicBezTo>
                    <a:pt x="1531" y="179"/>
                    <a:pt x="1510" y="263"/>
                    <a:pt x="1510" y="368"/>
                  </a:cubicBezTo>
                  <a:cubicBezTo>
                    <a:pt x="1510" y="451"/>
                    <a:pt x="1542" y="515"/>
                    <a:pt x="1604" y="578"/>
                  </a:cubicBezTo>
                  <a:cubicBezTo>
                    <a:pt x="1657" y="651"/>
                    <a:pt x="1730" y="725"/>
                    <a:pt x="1741" y="840"/>
                  </a:cubicBezTo>
                  <a:cubicBezTo>
                    <a:pt x="1741" y="840"/>
                    <a:pt x="1741" y="840"/>
                    <a:pt x="1741" y="850"/>
                  </a:cubicBezTo>
                  <a:cubicBezTo>
                    <a:pt x="1741" y="1228"/>
                    <a:pt x="1741" y="1228"/>
                    <a:pt x="1741" y="1228"/>
                  </a:cubicBezTo>
                  <a:cubicBezTo>
                    <a:pt x="168" y="1228"/>
                    <a:pt x="168" y="1228"/>
                    <a:pt x="168" y="1228"/>
                  </a:cubicBezTo>
                  <a:cubicBezTo>
                    <a:pt x="157" y="1291"/>
                    <a:pt x="157" y="1291"/>
                    <a:pt x="157" y="1291"/>
                  </a:cubicBezTo>
                  <a:cubicBezTo>
                    <a:pt x="0" y="2791"/>
                    <a:pt x="1814" y="3504"/>
                    <a:pt x="3240" y="3504"/>
                  </a:cubicBezTo>
                  <a:cubicBezTo>
                    <a:pt x="5065" y="3504"/>
                    <a:pt x="5065" y="3504"/>
                    <a:pt x="5065" y="3504"/>
                  </a:cubicBezTo>
                  <a:cubicBezTo>
                    <a:pt x="5065" y="2717"/>
                    <a:pt x="5065" y="2717"/>
                    <a:pt x="5065" y="2717"/>
                  </a:cubicBezTo>
                  <a:cubicBezTo>
                    <a:pt x="4897" y="2717"/>
                    <a:pt x="4897" y="2717"/>
                    <a:pt x="4897" y="2717"/>
                  </a:cubicBezTo>
                  <a:cubicBezTo>
                    <a:pt x="4866" y="2717"/>
                    <a:pt x="4856" y="2738"/>
                    <a:pt x="4761" y="2811"/>
                  </a:cubicBezTo>
                  <a:cubicBezTo>
                    <a:pt x="4688" y="2875"/>
                    <a:pt x="4562" y="2948"/>
                    <a:pt x="4405" y="2948"/>
                  </a:cubicBezTo>
                  <a:cubicBezTo>
                    <a:pt x="4268" y="2948"/>
                    <a:pt x="4121" y="2927"/>
                    <a:pt x="4006" y="2822"/>
                  </a:cubicBezTo>
                  <a:cubicBezTo>
                    <a:pt x="3890" y="2738"/>
                    <a:pt x="3818" y="2560"/>
                    <a:pt x="3807" y="2371"/>
                  </a:cubicBezTo>
                  <a:cubicBezTo>
                    <a:pt x="3807" y="2172"/>
                    <a:pt x="3890" y="1993"/>
                    <a:pt x="4006" y="1909"/>
                  </a:cubicBezTo>
                  <a:cubicBezTo>
                    <a:pt x="4121" y="1805"/>
                    <a:pt x="4268" y="1784"/>
                    <a:pt x="4405" y="1784"/>
                  </a:cubicBezTo>
                  <a:cubicBezTo>
                    <a:pt x="4552" y="1784"/>
                    <a:pt x="4677" y="1857"/>
                    <a:pt x="4750" y="1909"/>
                  </a:cubicBezTo>
                  <a:cubicBezTo>
                    <a:pt x="4845" y="1973"/>
                    <a:pt x="4856" y="1983"/>
                    <a:pt x="4866" y="1983"/>
                  </a:cubicBezTo>
                  <a:cubicBezTo>
                    <a:pt x="5065" y="1983"/>
                    <a:pt x="5065" y="1983"/>
                    <a:pt x="5065" y="1983"/>
                  </a:cubicBezTo>
                  <a:cubicBezTo>
                    <a:pt x="5065" y="1228"/>
                    <a:pt x="5065" y="1228"/>
                    <a:pt x="5065" y="1228"/>
                  </a:cubicBezTo>
                  <a:cubicBezTo>
                    <a:pt x="2013" y="1228"/>
                    <a:pt x="2013" y="1228"/>
                    <a:pt x="2013" y="1228"/>
                  </a:cubicBezTo>
                  <a:lnTo>
                    <a:pt x="2013" y="830"/>
                  </a:lnTo>
                </a:path>
              </a:pathLst>
            </a:custGeom>
            <a:solidFill>
              <a:schemeClr val="accent3"/>
            </a:solidFill>
            <a:ln>
              <a:noFill/>
            </a:ln>
            <a:effectLst/>
            <a:extLst/>
          </p:spPr>
          <p:txBody>
            <a:bodyPr wrap="none" lIns="152366" tIns="76183" rIns="152366" bIns="76183" anchor="ctr"/>
            <a:lstStyle/>
            <a:p>
              <a:endParaRPr lang="en-US"/>
            </a:p>
          </p:txBody>
        </p:sp>
        <p:sp>
          <p:nvSpPr>
            <p:cNvPr id="355" name="Freeform 35"/>
            <p:cNvSpPr>
              <a:spLocks noChangeArrowheads="1"/>
            </p:cNvSpPr>
            <p:nvPr/>
          </p:nvSpPr>
          <p:spPr bwMode="auto">
            <a:xfrm>
              <a:off x="10805116" y="10819011"/>
              <a:ext cx="2047752" cy="931203"/>
            </a:xfrm>
            <a:custGeom>
              <a:avLst/>
              <a:gdLst>
                <a:gd name="T0" fmla="*/ 4887 w 5003"/>
                <a:gd name="T1" fmla="*/ 860 h 2277"/>
                <a:gd name="T2" fmla="*/ 4887 w 5003"/>
                <a:gd name="T3" fmla="*/ 860 h 2277"/>
                <a:gd name="T4" fmla="*/ 4635 w 5003"/>
                <a:gd name="T5" fmla="*/ 786 h 2277"/>
                <a:gd name="T6" fmla="*/ 4425 w 5003"/>
                <a:gd name="T7" fmla="*/ 870 h 2277"/>
                <a:gd name="T8" fmla="*/ 4163 w 5003"/>
                <a:gd name="T9" fmla="*/ 985 h 2277"/>
                <a:gd name="T10" fmla="*/ 3691 w 5003"/>
                <a:gd name="T11" fmla="*/ 985 h 2277"/>
                <a:gd name="T12" fmla="*/ 3691 w 5003"/>
                <a:gd name="T13" fmla="*/ 0 h 2277"/>
                <a:gd name="T14" fmla="*/ 2883 w 5003"/>
                <a:gd name="T15" fmla="*/ 0 h 2277"/>
                <a:gd name="T16" fmla="*/ 2883 w 5003"/>
                <a:gd name="T17" fmla="*/ 167 h 2277"/>
                <a:gd name="T18" fmla="*/ 2957 w 5003"/>
                <a:gd name="T19" fmla="*/ 283 h 2277"/>
                <a:gd name="T20" fmla="*/ 3082 w 5003"/>
                <a:gd name="T21" fmla="*/ 629 h 2277"/>
                <a:gd name="T22" fmla="*/ 2967 w 5003"/>
                <a:gd name="T23" fmla="*/ 1028 h 2277"/>
                <a:gd name="T24" fmla="*/ 2495 w 5003"/>
                <a:gd name="T25" fmla="*/ 1227 h 2277"/>
                <a:gd name="T26" fmla="*/ 2044 w 5003"/>
                <a:gd name="T27" fmla="*/ 1028 h 2277"/>
                <a:gd name="T28" fmla="*/ 1919 w 5003"/>
                <a:gd name="T29" fmla="*/ 629 h 2277"/>
                <a:gd name="T30" fmla="*/ 2065 w 5003"/>
                <a:gd name="T31" fmla="*/ 273 h 2277"/>
                <a:gd name="T32" fmla="*/ 2149 w 5003"/>
                <a:gd name="T33" fmla="*/ 136 h 2277"/>
                <a:gd name="T34" fmla="*/ 2149 w 5003"/>
                <a:gd name="T35" fmla="*/ 0 h 2277"/>
                <a:gd name="T36" fmla="*/ 1310 w 5003"/>
                <a:gd name="T37" fmla="*/ 0 h 2277"/>
                <a:gd name="T38" fmla="*/ 1310 w 5003"/>
                <a:gd name="T39" fmla="*/ 985 h 2277"/>
                <a:gd name="T40" fmla="*/ 828 w 5003"/>
                <a:gd name="T41" fmla="*/ 985 h 2277"/>
                <a:gd name="T42" fmla="*/ 576 w 5003"/>
                <a:gd name="T43" fmla="*/ 870 h 2277"/>
                <a:gd name="T44" fmla="*/ 367 w 5003"/>
                <a:gd name="T45" fmla="*/ 786 h 2277"/>
                <a:gd name="T46" fmla="*/ 104 w 5003"/>
                <a:gd name="T47" fmla="*/ 860 h 2277"/>
                <a:gd name="T48" fmla="*/ 0 w 5003"/>
                <a:gd name="T49" fmla="*/ 1132 h 2277"/>
                <a:gd name="T50" fmla="*/ 115 w 5003"/>
                <a:gd name="T51" fmla="*/ 1416 h 2277"/>
                <a:gd name="T52" fmla="*/ 367 w 5003"/>
                <a:gd name="T53" fmla="*/ 1489 h 2277"/>
                <a:gd name="T54" fmla="*/ 576 w 5003"/>
                <a:gd name="T55" fmla="*/ 1395 h 2277"/>
                <a:gd name="T56" fmla="*/ 838 w 5003"/>
                <a:gd name="T57" fmla="*/ 1259 h 2277"/>
                <a:gd name="T58" fmla="*/ 849 w 5003"/>
                <a:gd name="T59" fmla="*/ 1259 h 2277"/>
                <a:gd name="T60" fmla="*/ 1310 w 5003"/>
                <a:gd name="T61" fmla="*/ 1259 h 2277"/>
                <a:gd name="T62" fmla="*/ 1310 w 5003"/>
                <a:gd name="T63" fmla="*/ 2276 h 2277"/>
                <a:gd name="T64" fmla="*/ 3691 w 5003"/>
                <a:gd name="T65" fmla="*/ 2276 h 2277"/>
                <a:gd name="T66" fmla="*/ 3691 w 5003"/>
                <a:gd name="T67" fmla="*/ 1259 h 2277"/>
                <a:gd name="T68" fmla="*/ 4153 w 5003"/>
                <a:gd name="T69" fmla="*/ 1259 h 2277"/>
                <a:gd name="T70" fmla="*/ 4163 w 5003"/>
                <a:gd name="T71" fmla="*/ 1259 h 2277"/>
                <a:gd name="T72" fmla="*/ 4415 w 5003"/>
                <a:gd name="T73" fmla="*/ 1395 h 2277"/>
                <a:gd name="T74" fmla="*/ 4635 w 5003"/>
                <a:gd name="T75" fmla="*/ 1489 h 2277"/>
                <a:gd name="T76" fmla="*/ 4887 w 5003"/>
                <a:gd name="T77" fmla="*/ 1416 h 2277"/>
                <a:gd name="T78" fmla="*/ 4991 w 5003"/>
                <a:gd name="T79" fmla="*/ 1132 h 2277"/>
                <a:gd name="T80" fmla="*/ 4887 w 5003"/>
                <a:gd name="T81" fmla="*/ 860 h 2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03" h="2277">
                  <a:moveTo>
                    <a:pt x="4887" y="860"/>
                  </a:moveTo>
                  <a:lnTo>
                    <a:pt x="4887" y="860"/>
                  </a:lnTo>
                  <a:cubicBezTo>
                    <a:pt x="4824" y="808"/>
                    <a:pt x="4729" y="786"/>
                    <a:pt x="4635" y="786"/>
                  </a:cubicBezTo>
                  <a:cubicBezTo>
                    <a:pt x="4551" y="786"/>
                    <a:pt x="4488" y="818"/>
                    <a:pt x="4425" y="870"/>
                  </a:cubicBezTo>
                  <a:cubicBezTo>
                    <a:pt x="4352" y="923"/>
                    <a:pt x="4278" y="985"/>
                    <a:pt x="4163" y="985"/>
                  </a:cubicBezTo>
                  <a:cubicBezTo>
                    <a:pt x="3691" y="985"/>
                    <a:pt x="3691" y="985"/>
                    <a:pt x="3691" y="985"/>
                  </a:cubicBezTo>
                  <a:cubicBezTo>
                    <a:pt x="3691" y="0"/>
                    <a:pt x="3691" y="0"/>
                    <a:pt x="3691" y="0"/>
                  </a:cubicBezTo>
                  <a:cubicBezTo>
                    <a:pt x="2883" y="0"/>
                    <a:pt x="2883" y="0"/>
                    <a:pt x="2883" y="0"/>
                  </a:cubicBezTo>
                  <a:cubicBezTo>
                    <a:pt x="2883" y="167"/>
                    <a:pt x="2883" y="167"/>
                    <a:pt x="2883" y="167"/>
                  </a:cubicBezTo>
                  <a:cubicBezTo>
                    <a:pt x="2883" y="178"/>
                    <a:pt x="2894" y="189"/>
                    <a:pt x="2957" y="283"/>
                  </a:cubicBezTo>
                  <a:cubicBezTo>
                    <a:pt x="3019" y="357"/>
                    <a:pt x="3082" y="482"/>
                    <a:pt x="3082" y="629"/>
                  </a:cubicBezTo>
                  <a:cubicBezTo>
                    <a:pt x="3082" y="765"/>
                    <a:pt x="3062" y="902"/>
                    <a:pt x="2967" y="1028"/>
                  </a:cubicBezTo>
                  <a:cubicBezTo>
                    <a:pt x="2873" y="1143"/>
                    <a:pt x="2695" y="1227"/>
                    <a:pt x="2495" y="1227"/>
                  </a:cubicBezTo>
                  <a:cubicBezTo>
                    <a:pt x="2307" y="1216"/>
                    <a:pt x="2139" y="1143"/>
                    <a:pt x="2044" y="1028"/>
                  </a:cubicBezTo>
                  <a:cubicBezTo>
                    <a:pt x="1950" y="912"/>
                    <a:pt x="1919" y="765"/>
                    <a:pt x="1919" y="629"/>
                  </a:cubicBezTo>
                  <a:cubicBezTo>
                    <a:pt x="1919" y="472"/>
                    <a:pt x="2003" y="346"/>
                    <a:pt x="2065" y="273"/>
                  </a:cubicBezTo>
                  <a:cubicBezTo>
                    <a:pt x="2128" y="178"/>
                    <a:pt x="2149" y="157"/>
                    <a:pt x="2149" y="136"/>
                  </a:cubicBezTo>
                  <a:cubicBezTo>
                    <a:pt x="2149" y="0"/>
                    <a:pt x="2149" y="0"/>
                    <a:pt x="2149" y="0"/>
                  </a:cubicBezTo>
                  <a:cubicBezTo>
                    <a:pt x="1310" y="0"/>
                    <a:pt x="1310" y="0"/>
                    <a:pt x="1310" y="0"/>
                  </a:cubicBezTo>
                  <a:cubicBezTo>
                    <a:pt x="1310" y="985"/>
                    <a:pt x="1310" y="985"/>
                    <a:pt x="1310" y="985"/>
                  </a:cubicBezTo>
                  <a:cubicBezTo>
                    <a:pt x="828" y="985"/>
                    <a:pt x="828" y="985"/>
                    <a:pt x="828" y="985"/>
                  </a:cubicBezTo>
                  <a:cubicBezTo>
                    <a:pt x="712" y="985"/>
                    <a:pt x="650" y="923"/>
                    <a:pt x="576" y="870"/>
                  </a:cubicBezTo>
                  <a:cubicBezTo>
                    <a:pt x="514" y="818"/>
                    <a:pt x="451" y="786"/>
                    <a:pt x="367" y="786"/>
                  </a:cubicBezTo>
                  <a:cubicBezTo>
                    <a:pt x="262" y="786"/>
                    <a:pt x="178" y="808"/>
                    <a:pt x="104" y="860"/>
                  </a:cubicBezTo>
                  <a:cubicBezTo>
                    <a:pt x="41" y="912"/>
                    <a:pt x="0" y="985"/>
                    <a:pt x="0" y="1132"/>
                  </a:cubicBezTo>
                  <a:cubicBezTo>
                    <a:pt x="0" y="1290"/>
                    <a:pt x="52" y="1364"/>
                    <a:pt x="115" y="1416"/>
                  </a:cubicBezTo>
                  <a:cubicBezTo>
                    <a:pt x="178" y="1468"/>
                    <a:pt x="262" y="1489"/>
                    <a:pt x="367" y="1489"/>
                  </a:cubicBezTo>
                  <a:cubicBezTo>
                    <a:pt x="451" y="1489"/>
                    <a:pt x="514" y="1457"/>
                    <a:pt x="576" y="1395"/>
                  </a:cubicBezTo>
                  <a:cubicBezTo>
                    <a:pt x="650" y="1343"/>
                    <a:pt x="712" y="1269"/>
                    <a:pt x="838" y="1259"/>
                  </a:cubicBezTo>
                  <a:cubicBezTo>
                    <a:pt x="838" y="1259"/>
                    <a:pt x="838" y="1259"/>
                    <a:pt x="849" y="1259"/>
                  </a:cubicBezTo>
                  <a:cubicBezTo>
                    <a:pt x="1310" y="1259"/>
                    <a:pt x="1310" y="1259"/>
                    <a:pt x="1310" y="1259"/>
                  </a:cubicBezTo>
                  <a:cubicBezTo>
                    <a:pt x="1310" y="2276"/>
                    <a:pt x="1310" y="2276"/>
                    <a:pt x="1310" y="2276"/>
                  </a:cubicBezTo>
                  <a:cubicBezTo>
                    <a:pt x="3691" y="2276"/>
                    <a:pt x="3691" y="2276"/>
                    <a:pt x="3691" y="2276"/>
                  </a:cubicBezTo>
                  <a:cubicBezTo>
                    <a:pt x="3691" y="1259"/>
                    <a:pt x="3691" y="1259"/>
                    <a:pt x="3691" y="1259"/>
                  </a:cubicBezTo>
                  <a:cubicBezTo>
                    <a:pt x="4153" y="1259"/>
                    <a:pt x="4153" y="1259"/>
                    <a:pt x="4153" y="1259"/>
                  </a:cubicBezTo>
                  <a:lnTo>
                    <a:pt x="4163" y="1259"/>
                  </a:lnTo>
                  <a:cubicBezTo>
                    <a:pt x="4278" y="1269"/>
                    <a:pt x="4352" y="1343"/>
                    <a:pt x="4415" y="1395"/>
                  </a:cubicBezTo>
                  <a:cubicBezTo>
                    <a:pt x="4488" y="1457"/>
                    <a:pt x="4551" y="1489"/>
                    <a:pt x="4635" y="1489"/>
                  </a:cubicBezTo>
                  <a:cubicBezTo>
                    <a:pt x="4729" y="1489"/>
                    <a:pt x="4824" y="1468"/>
                    <a:pt x="4887" y="1416"/>
                  </a:cubicBezTo>
                  <a:cubicBezTo>
                    <a:pt x="4949" y="1364"/>
                    <a:pt x="4991" y="1290"/>
                    <a:pt x="4991" y="1132"/>
                  </a:cubicBezTo>
                  <a:cubicBezTo>
                    <a:pt x="5002" y="985"/>
                    <a:pt x="4949" y="912"/>
                    <a:pt x="4887" y="860"/>
                  </a:cubicBezTo>
                </a:path>
              </a:pathLst>
            </a:custGeom>
            <a:solidFill>
              <a:schemeClr val="accent3"/>
            </a:solidFill>
            <a:ln>
              <a:noFill/>
            </a:ln>
            <a:effectLst/>
            <a:extLst/>
          </p:spPr>
          <p:txBody>
            <a:bodyPr wrap="none" lIns="152366" tIns="76183" rIns="152366" bIns="76183" anchor="ctr"/>
            <a:lstStyle/>
            <a:p>
              <a:endParaRPr lang="en-US"/>
            </a:p>
          </p:txBody>
        </p:sp>
        <p:sp>
          <p:nvSpPr>
            <p:cNvPr id="356" name="Freeform 36"/>
            <p:cNvSpPr>
              <a:spLocks noChangeArrowheads="1"/>
            </p:cNvSpPr>
            <p:nvPr/>
          </p:nvSpPr>
          <p:spPr bwMode="auto">
            <a:xfrm>
              <a:off x="12430689" y="10315512"/>
              <a:ext cx="2832574" cy="1434703"/>
            </a:xfrm>
            <a:custGeom>
              <a:avLst/>
              <a:gdLst>
                <a:gd name="T0" fmla="*/ 6670 w 6923"/>
                <a:gd name="T1" fmla="*/ 1228 h 3505"/>
                <a:gd name="T2" fmla="*/ 6670 w 6923"/>
                <a:gd name="T3" fmla="*/ 1228 h 3505"/>
                <a:gd name="T4" fmla="*/ 5349 w 6923"/>
                <a:gd name="T5" fmla="*/ 1228 h 3505"/>
                <a:gd name="T6" fmla="*/ 5349 w 6923"/>
                <a:gd name="T7" fmla="*/ 1322 h 3505"/>
                <a:gd name="T8" fmla="*/ 5422 w 6923"/>
                <a:gd name="T9" fmla="*/ 1438 h 3505"/>
                <a:gd name="T10" fmla="*/ 5548 w 6923"/>
                <a:gd name="T11" fmla="*/ 1784 h 3505"/>
                <a:gd name="T12" fmla="*/ 5422 w 6923"/>
                <a:gd name="T13" fmla="*/ 2182 h 3505"/>
                <a:gd name="T14" fmla="*/ 4960 w 6923"/>
                <a:gd name="T15" fmla="*/ 2381 h 3505"/>
                <a:gd name="T16" fmla="*/ 4510 w 6923"/>
                <a:gd name="T17" fmla="*/ 2182 h 3505"/>
                <a:gd name="T18" fmla="*/ 4384 w 6923"/>
                <a:gd name="T19" fmla="*/ 1784 h 3505"/>
                <a:gd name="T20" fmla="*/ 4520 w 6923"/>
                <a:gd name="T21" fmla="*/ 1427 h 3505"/>
                <a:gd name="T22" fmla="*/ 4615 w 6923"/>
                <a:gd name="T23" fmla="*/ 1291 h 3505"/>
                <a:gd name="T24" fmla="*/ 4615 w 6923"/>
                <a:gd name="T25" fmla="*/ 1228 h 3505"/>
                <a:gd name="T26" fmla="*/ 3272 w 6923"/>
                <a:gd name="T27" fmla="*/ 1228 h 3505"/>
                <a:gd name="T28" fmla="*/ 3220 w 6923"/>
                <a:gd name="T29" fmla="*/ 1228 h 3505"/>
                <a:gd name="T30" fmla="*/ 1783 w 6923"/>
                <a:gd name="T31" fmla="*/ 1228 h 3505"/>
                <a:gd name="T32" fmla="*/ 1783 w 6923"/>
                <a:gd name="T33" fmla="*/ 850 h 3505"/>
                <a:gd name="T34" fmla="*/ 1783 w 6923"/>
                <a:gd name="T35" fmla="*/ 840 h 3505"/>
                <a:gd name="T36" fmla="*/ 1930 w 6923"/>
                <a:gd name="T37" fmla="*/ 578 h 3505"/>
                <a:gd name="T38" fmla="*/ 2024 w 6923"/>
                <a:gd name="T39" fmla="*/ 368 h 3505"/>
                <a:gd name="T40" fmla="*/ 1951 w 6923"/>
                <a:gd name="T41" fmla="*/ 116 h 3505"/>
                <a:gd name="T42" fmla="*/ 1668 w 6923"/>
                <a:gd name="T43" fmla="*/ 0 h 3505"/>
                <a:gd name="T44" fmla="*/ 1395 w 6923"/>
                <a:gd name="T45" fmla="*/ 116 h 3505"/>
                <a:gd name="T46" fmla="*/ 1321 w 6923"/>
                <a:gd name="T47" fmla="*/ 368 h 3505"/>
                <a:gd name="T48" fmla="*/ 1405 w 6923"/>
                <a:gd name="T49" fmla="*/ 578 h 3505"/>
                <a:gd name="T50" fmla="*/ 1520 w 6923"/>
                <a:gd name="T51" fmla="*/ 830 h 3505"/>
                <a:gd name="T52" fmla="*/ 1520 w 6923"/>
                <a:gd name="T53" fmla="*/ 1228 h 3505"/>
                <a:gd name="T54" fmla="*/ 0 w 6923"/>
                <a:gd name="T55" fmla="*/ 1228 h 3505"/>
                <a:gd name="T56" fmla="*/ 0 w 6923"/>
                <a:gd name="T57" fmla="*/ 1983 h 3505"/>
                <a:gd name="T58" fmla="*/ 199 w 6923"/>
                <a:gd name="T59" fmla="*/ 1983 h 3505"/>
                <a:gd name="T60" fmla="*/ 315 w 6923"/>
                <a:gd name="T61" fmla="*/ 1909 h 3505"/>
                <a:gd name="T62" fmla="*/ 661 w 6923"/>
                <a:gd name="T63" fmla="*/ 1784 h 3505"/>
                <a:gd name="T64" fmla="*/ 1059 w 6923"/>
                <a:gd name="T65" fmla="*/ 1909 h 3505"/>
                <a:gd name="T66" fmla="*/ 1249 w 6923"/>
                <a:gd name="T67" fmla="*/ 2371 h 3505"/>
                <a:gd name="T68" fmla="*/ 1059 w 6923"/>
                <a:gd name="T69" fmla="*/ 2822 h 3505"/>
                <a:gd name="T70" fmla="*/ 661 w 6923"/>
                <a:gd name="T71" fmla="*/ 2948 h 3505"/>
                <a:gd name="T72" fmla="*/ 304 w 6923"/>
                <a:gd name="T73" fmla="*/ 2811 h 3505"/>
                <a:gd name="T74" fmla="*/ 168 w 6923"/>
                <a:gd name="T75" fmla="*/ 2717 h 3505"/>
                <a:gd name="T76" fmla="*/ 0 w 6923"/>
                <a:gd name="T77" fmla="*/ 2717 h 3505"/>
                <a:gd name="T78" fmla="*/ 0 w 6923"/>
                <a:gd name="T79" fmla="*/ 3504 h 3505"/>
                <a:gd name="T80" fmla="*/ 3587 w 6923"/>
                <a:gd name="T81" fmla="*/ 3504 h 3505"/>
                <a:gd name="T82" fmla="*/ 6670 w 6923"/>
                <a:gd name="T83" fmla="*/ 1291 h 3505"/>
                <a:gd name="T84" fmla="*/ 6670 w 6923"/>
                <a:gd name="T85" fmla="*/ 1228 h 3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923" h="3505">
                  <a:moveTo>
                    <a:pt x="6670" y="1228"/>
                  </a:moveTo>
                  <a:lnTo>
                    <a:pt x="6670" y="1228"/>
                  </a:lnTo>
                  <a:cubicBezTo>
                    <a:pt x="5349" y="1228"/>
                    <a:pt x="5349" y="1228"/>
                    <a:pt x="5349" y="1228"/>
                  </a:cubicBezTo>
                  <a:cubicBezTo>
                    <a:pt x="5349" y="1322"/>
                    <a:pt x="5349" y="1322"/>
                    <a:pt x="5349" y="1322"/>
                  </a:cubicBezTo>
                  <a:cubicBezTo>
                    <a:pt x="5349" y="1333"/>
                    <a:pt x="5359" y="1343"/>
                    <a:pt x="5422" y="1438"/>
                  </a:cubicBezTo>
                  <a:cubicBezTo>
                    <a:pt x="5474" y="1511"/>
                    <a:pt x="5548" y="1637"/>
                    <a:pt x="5548" y="1784"/>
                  </a:cubicBezTo>
                  <a:cubicBezTo>
                    <a:pt x="5548" y="1920"/>
                    <a:pt x="5527" y="2067"/>
                    <a:pt x="5422" y="2182"/>
                  </a:cubicBezTo>
                  <a:cubicBezTo>
                    <a:pt x="5338" y="2297"/>
                    <a:pt x="5160" y="2381"/>
                    <a:pt x="4960" y="2381"/>
                  </a:cubicBezTo>
                  <a:cubicBezTo>
                    <a:pt x="4772" y="2371"/>
                    <a:pt x="4594" y="2297"/>
                    <a:pt x="4510" y="2182"/>
                  </a:cubicBezTo>
                  <a:cubicBezTo>
                    <a:pt x="4405" y="2067"/>
                    <a:pt x="4384" y="1920"/>
                    <a:pt x="4384" y="1784"/>
                  </a:cubicBezTo>
                  <a:cubicBezTo>
                    <a:pt x="4384" y="1626"/>
                    <a:pt x="4468" y="1511"/>
                    <a:pt x="4520" y="1427"/>
                  </a:cubicBezTo>
                  <a:cubicBezTo>
                    <a:pt x="4594" y="1333"/>
                    <a:pt x="4615" y="1322"/>
                    <a:pt x="4615" y="1291"/>
                  </a:cubicBezTo>
                  <a:cubicBezTo>
                    <a:pt x="4615" y="1228"/>
                    <a:pt x="4615" y="1228"/>
                    <a:pt x="4615" y="1228"/>
                  </a:cubicBezTo>
                  <a:cubicBezTo>
                    <a:pt x="3272" y="1228"/>
                    <a:pt x="3272" y="1228"/>
                    <a:pt x="3272" y="1228"/>
                  </a:cubicBezTo>
                  <a:cubicBezTo>
                    <a:pt x="3262" y="1228"/>
                    <a:pt x="3241" y="1228"/>
                    <a:pt x="3220" y="1228"/>
                  </a:cubicBezTo>
                  <a:cubicBezTo>
                    <a:pt x="1783" y="1228"/>
                    <a:pt x="1783" y="1228"/>
                    <a:pt x="1783" y="1228"/>
                  </a:cubicBezTo>
                  <a:cubicBezTo>
                    <a:pt x="1783" y="850"/>
                    <a:pt x="1783" y="850"/>
                    <a:pt x="1783" y="850"/>
                  </a:cubicBezTo>
                  <a:cubicBezTo>
                    <a:pt x="1783" y="840"/>
                    <a:pt x="1783" y="840"/>
                    <a:pt x="1783" y="840"/>
                  </a:cubicBezTo>
                  <a:cubicBezTo>
                    <a:pt x="1804" y="725"/>
                    <a:pt x="1877" y="651"/>
                    <a:pt x="1930" y="578"/>
                  </a:cubicBezTo>
                  <a:cubicBezTo>
                    <a:pt x="1982" y="515"/>
                    <a:pt x="2024" y="451"/>
                    <a:pt x="2024" y="368"/>
                  </a:cubicBezTo>
                  <a:cubicBezTo>
                    <a:pt x="2024" y="263"/>
                    <a:pt x="2003" y="179"/>
                    <a:pt x="1951" y="116"/>
                  </a:cubicBezTo>
                  <a:cubicBezTo>
                    <a:pt x="1898" y="53"/>
                    <a:pt x="1814" y="12"/>
                    <a:pt x="1668" y="0"/>
                  </a:cubicBezTo>
                  <a:cubicBezTo>
                    <a:pt x="1520" y="0"/>
                    <a:pt x="1448" y="43"/>
                    <a:pt x="1395" y="116"/>
                  </a:cubicBezTo>
                  <a:cubicBezTo>
                    <a:pt x="1342" y="179"/>
                    <a:pt x="1321" y="274"/>
                    <a:pt x="1321" y="368"/>
                  </a:cubicBezTo>
                  <a:cubicBezTo>
                    <a:pt x="1321" y="451"/>
                    <a:pt x="1353" y="515"/>
                    <a:pt x="1405" y="578"/>
                  </a:cubicBezTo>
                  <a:cubicBezTo>
                    <a:pt x="1448" y="651"/>
                    <a:pt x="1520" y="714"/>
                    <a:pt x="1520" y="830"/>
                  </a:cubicBezTo>
                  <a:cubicBezTo>
                    <a:pt x="1520" y="1228"/>
                    <a:pt x="1520" y="1228"/>
                    <a:pt x="1520" y="1228"/>
                  </a:cubicBezTo>
                  <a:cubicBezTo>
                    <a:pt x="0" y="1228"/>
                    <a:pt x="0" y="1228"/>
                    <a:pt x="0" y="1228"/>
                  </a:cubicBezTo>
                  <a:cubicBezTo>
                    <a:pt x="0" y="1983"/>
                    <a:pt x="0" y="1983"/>
                    <a:pt x="0" y="1983"/>
                  </a:cubicBezTo>
                  <a:cubicBezTo>
                    <a:pt x="199" y="1983"/>
                    <a:pt x="199" y="1983"/>
                    <a:pt x="199" y="1983"/>
                  </a:cubicBezTo>
                  <a:cubicBezTo>
                    <a:pt x="210" y="1983"/>
                    <a:pt x="220" y="1973"/>
                    <a:pt x="315" y="1909"/>
                  </a:cubicBezTo>
                  <a:cubicBezTo>
                    <a:pt x="388" y="1857"/>
                    <a:pt x="503" y="1784"/>
                    <a:pt x="661" y="1784"/>
                  </a:cubicBezTo>
                  <a:cubicBezTo>
                    <a:pt x="797" y="1784"/>
                    <a:pt x="933" y="1805"/>
                    <a:pt x="1059" y="1909"/>
                  </a:cubicBezTo>
                  <a:cubicBezTo>
                    <a:pt x="1175" y="1993"/>
                    <a:pt x="1259" y="2172"/>
                    <a:pt x="1249" y="2371"/>
                  </a:cubicBezTo>
                  <a:cubicBezTo>
                    <a:pt x="1249" y="2560"/>
                    <a:pt x="1175" y="2738"/>
                    <a:pt x="1059" y="2822"/>
                  </a:cubicBezTo>
                  <a:cubicBezTo>
                    <a:pt x="944" y="2927"/>
                    <a:pt x="797" y="2948"/>
                    <a:pt x="661" y="2948"/>
                  </a:cubicBezTo>
                  <a:cubicBezTo>
                    <a:pt x="503" y="2948"/>
                    <a:pt x="378" y="2875"/>
                    <a:pt x="304" y="2811"/>
                  </a:cubicBezTo>
                  <a:cubicBezTo>
                    <a:pt x="210" y="2738"/>
                    <a:pt x="189" y="2717"/>
                    <a:pt x="168" y="2717"/>
                  </a:cubicBezTo>
                  <a:cubicBezTo>
                    <a:pt x="0" y="2717"/>
                    <a:pt x="0" y="2717"/>
                    <a:pt x="0" y="2717"/>
                  </a:cubicBezTo>
                  <a:cubicBezTo>
                    <a:pt x="0" y="3504"/>
                    <a:pt x="0" y="3504"/>
                    <a:pt x="0" y="3504"/>
                  </a:cubicBezTo>
                  <a:cubicBezTo>
                    <a:pt x="3587" y="3504"/>
                    <a:pt x="3587" y="3504"/>
                    <a:pt x="3587" y="3504"/>
                  </a:cubicBezTo>
                  <a:cubicBezTo>
                    <a:pt x="5023" y="3504"/>
                    <a:pt x="6922" y="2780"/>
                    <a:pt x="6670" y="1291"/>
                  </a:cubicBezTo>
                  <a:lnTo>
                    <a:pt x="6670" y="1228"/>
                  </a:lnTo>
                </a:path>
              </a:pathLst>
            </a:custGeom>
            <a:solidFill>
              <a:schemeClr val="accent3"/>
            </a:solidFill>
            <a:ln>
              <a:noFill/>
            </a:ln>
            <a:effectLst/>
            <a:extLst/>
          </p:spPr>
          <p:txBody>
            <a:bodyPr wrap="none" lIns="152366" tIns="76183" rIns="152366" bIns="76183" anchor="ctr"/>
            <a:lstStyle/>
            <a:p>
              <a:endParaRPr lang="en-US"/>
            </a:p>
          </p:txBody>
        </p:sp>
      </p:grpSp>
      <p:grpSp>
        <p:nvGrpSpPr>
          <p:cNvPr id="11" name="Group 10"/>
          <p:cNvGrpSpPr/>
          <p:nvPr/>
        </p:nvGrpSpPr>
        <p:grpSpPr>
          <a:xfrm>
            <a:off x="18213062" y="6198013"/>
            <a:ext cx="4236300" cy="3267881"/>
            <a:chOff x="1611355" y="3816436"/>
            <a:chExt cx="10195084" cy="7864485"/>
          </a:xfrm>
        </p:grpSpPr>
        <p:sp>
          <p:nvSpPr>
            <p:cNvPr id="357" name="Freeform 12"/>
            <p:cNvSpPr>
              <a:spLocks noEditPoints="1"/>
            </p:cNvSpPr>
            <p:nvPr/>
          </p:nvSpPr>
          <p:spPr bwMode="auto">
            <a:xfrm rot="20456457">
              <a:off x="1611355" y="8862921"/>
              <a:ext cx="2880752" cy="2818000"/>
            </a:xfrm>
            <a:custGeom>
              <a:avLst/>
              <a:gdLst>
                <a:gd name="T0" fmla="*/ 2384 w 2506"/>
                <a:gd name="T1" fmla="*/ 122 h 2453"/>
                <a:gd name="T2" fmla="*/ 2190 w 2506"/>
                <a:gd name="T3" fmla="*/ 0 h 2453"/>
                <a:gd name="T4" fmla="*/ 1389 w 2506"/>
                <a:gd name="T5" fmla="*/ 432 h 2453"/>
                <a:gd name="T6" fmla="*/ 1145 w 2506"/>
                <a:gd name="T7" fmla="*/ 382 h 2453"/>
                <a:gd name="T8" fmla="*/ 220 w 2506"/>
                <a:gd name="T9" fmla="*/ 477 h 2453"/>
                <a:gd name="T10" fmla="*/ 0 w 2506"/>
                <a:gd name="T11" fmla="*/ 819 h 2453"/>
                <a:gd name="T12" fmla="*/ 104 w 2506"/>
                <a:gd name="T13" fmla="*/ 1388 h 2453"/>
                <a:gd name="T14" fmla="*/ 434 w 2506"/>
                <a:gd name="T15" fmla="*/ 1654 h 2453"/>
                <a:gd name="T16" fmla="*/ 833 w 2506"/>
                <a:gd name="T17" fmla="*/ 2453 h 2453"/>
                <a:gd name="T18" fmla="*/ 1168 w 2506"/>
                <a:gd name="T19" fmla="*/ 2358 h 2453"/>
                <a:gd name="T20" fmla="*/ 1305 w 2506"/>
                <a:gd name="T21" fmla="*/ 2109 h 2453"/>
                <a:gd name="T22" fmla="*/ 1274 w 2506"/>
                <a:gd name="T23" fmla="*/ 1904 h 2453"/>
                <a:gd name="T24" fmla="*/ 1312 w 2506"/>
                <a:gd name="T25" fmla="*/ 1739 h 2453"/>
                <a:gd name="T26" fmla="*/ 1237 w 2506"/>
                <a:gd name="T27" fmla="*/ 1618 h 2453"/>
                <a:gd name="T28" fmla="*/ 1389 w 2506"/>
                <a:gd name="T29" fmla="*/ 1606 h 2453"/>
                <a:gd name="T30" fmla="*/ 2190 w 2506"/>
                <a:gd name="T31" fmla="*/ 2051 h 2453"/>
                <a:gd name="T32" fmla="*/ 2384 w 2506"/>
                <a:gd name="T33" fmla="*/ 1928 h 2453"/>
                <a:gd name="T34" fmla="*/ 2506 w 2506"/>
                <a:gd name="T35" fmla="*/ 1017 h 2453"/>
                <a:gd name="T36" fmla="*/ 833 w 2506"/>
                <a:gd name="T37" fmla="*/ 2318 h 2453"/>
                <a:gd name="T38" fmla="*/ 556 w 2506"/>
                <a:gd name="T39" fmla="*/ 1592 h 2453"/>
                <a:gd name="T40" fmla="*/ 1176 w 2506"/>
                <a:gd name="T41" fmla="*/ 2149 h 2453"/>
                <a:gd name="T42" fmla="*/ 1128 w 2506"/>
                <a:gd name="T43" fmla="*/ 2229 h 2453"/>
                <a:gd name="T44" fmla="*/ 833 w 2506"/>
                <a:gd name="T45" fmla="*/ 2318 h 2453"/>
                <a:gd name="T46" fmla="*/ 136 w 2506"/>
                <a:gd name="T47" fmla="*/ 819 h 2453"/>
                <a:gd name="T48" fmla="*/ 147 w 2506"/>
                <a:gd name="T49" fmla="*/ 1253 h 2453"/>
                <a:gd name="T50" fmla="*/ 219 w 2506"/>
                <a:gd name="T51" fmla="*/ 1264 h 2453"/>
                <a:gd name="T52" fmla="*/ 476 w 2506"/>
                <a:gd name="T53" fmla="*/ 517 h 2453"/>
                <a:gd name="T54" fmla="*/ 1140 w 2506"/>
                <a:gd name="T55" fmla="*/ 1521 h 2453"/>
                <a:gd name="T56" fmla="*/ 476 w 2506"/>
                <a:gd name="T57" fmla="*/ 1521 h 2453"/>
                <a:gd name="T58" fmla="*/ 1090 w 2506"/>
                <a:gd name="T59" fmla="*/ 1638 h 2453"/>
                <a:gd name="T60" fmla="*/ 1148 w 2506"/>
                <a:gd name="T61" fmla="*/ 1823 h 2453"/>
                <a:gd name="T62" fmla="*/ 1212 w 2506"/>
                <a:gd name="T63" fmla="*/ 567 h 2453"/>
                <a:gd name="T64" fmla="*/ 2132 w 2506"/>
                <a:gd name="T65" fmla="*/ 201 h 2453"/>
                <a:gd name="T66" fmla="*/ 1421 w 2506"/>
                <a:gd name="T67" fmla="*/ 1471 h 2453"/>
                <a:gd name="T68" fmla="*/ 1212 w 2506"/>
                <a:gd name="T69" fmla="*/ 567 h 2453"/>
                <a:gd name="T70" fmla="*/ 2248 w 2506"/>
                <a:gd name="T71" fmla="*/ 135 h 2453"/>
                <a:gd name="T72" fmla="*/ 2203 w 2506"/>
                <a:gd name="T73" fmla="*/ 1915 h 2453"/>
                <a:gd name="T74" fmla="*/ 2319 w 2506"/>
                <a:gd name="T75" fmla="*/ 1169 h 2453"/>
                <a:gd name="T76" fmla="*/ 2371 w 2506"/>
                <a:gd name="T77" fmla="*/ 1017 h 2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06" h="2453">
                  <a:moveTo>
                    <a:pt x="2384" y="735"/>
                  </a:moveTo>
                  <a:cubicBezTo>
                    <a:pt x="2384" y="122"/>
                    <a:pt x="2384" y="122"/>
                    <a:pt x="2384" y="122"/>
                  </a:cubicBezTo>
                  <a:cubicBezTo>
                    <a:pt x="2384" y="54"/>
                    <a:pt x="2329" y="0"/>
                    <a:pt x="2261" y="0"/>
                  </a:cubicBezTo>
                  <a:cubicBezTo>
                    <a:pt x="2190" y="0"/>
                    <a:pt x="2190" y="0"/>
                    <a:pt x="2190" y="0"/>
                  </a:cubicBezTo>
                  <a:cubicBezTo>
                    <a:pt x="2138" y="0"/>
                    <a:pt x="2094" y="32"/>
                    <a:pt x="2076" y="78"/>
                  </a:cubicBezTo>
                  <a:cubicBezTo>
                    <a:pt x="1389" y="432"/>
                    <a:pt x="1389" y="432"/>
                    <a:pt x="1389" y="432"/>
                  </a:cubicBezTo>
                  <a:cubicBezTo>
                    <a:pt x="1248" y="432"/>
                    <a:pt x="1248" y="432"/>
                    <a:pt x="1248" y="432"/>
                  </a:cubicBezTo>
                  <a:cubicBezTo>
                    <a:pt x="1224" y="401"/>
                    <a:pt x="1186" y="382"/>
                    <a:pt x="1145" y="382"/>
                  </a:cubicBezTo>
                  <a:cubicBezTo>
                    <a:pt x="476" y="382"/>
                    <a:pt x="476" y="382"/>
                    <a:pt x="476" y="382"/>
                  </a:cubicBezTo>
                  <a:cubicBezTo>
                    <a:pt x="382" y="382"/>
                    <a:pt x="291" y="416"/>
                    <a:pt x="220" y="477"/>
                  </a:cubicBezTo>
                  <a:cubicBezTo>
                    <a:pt x="166" y="523"/>
                    <a:pt x="126" y="583"/>
                    <a:pt x="104" y="650"/>
                  </a:cubicBezTo>
                  <a:cubicBezTo>
                    <a:pt x="42" y="682"/>
                    <a:pt x="0" y="746"/>
                    <a:pt x="0" y="819"/>
                  </a:cubicBezTo>
                  <a:cubicBezTo>
                    <a:pt x="0" y="1219"/>
                    <a:pt x="0" y="1219"/>
                    <a:pt x="0" y="1219"/>
                  </a:cubicBezTo>
                  <a:cubicBezTo>
                    <a:pt x="0" y="1293"/>
                    <a:pt x="42" y="1357"/>
                    <a:pt x="104" y="1388"/>
                  </a:cubicBezTo>
                  <a:cubicBezTo>
                    <a:pt x="126" y="1455"/>
                    <a:pt x="166" y="1515"/>
                    <a:pt x="220" y="1561"/>
                  </a:cubicBezTo>
                  <a:cubicBezTo>
                    <a:pt x="280" y="1613"/>
                    <a:pt x="355" y="1646"/>
                    <a:pt x="434" y="1654"/>
                  </a:cubicBezTo>
                  <a:cubicBezTo>
                    <a:pt x="642" y="2317"/>
                    <a:pt x="642" y="2317"/>
                    <a:pt x="642" y="2317"/>
                  </a:cubicBezTo>
                  <a:cubicBezTo>
                    <a:pt x="668" y="2398"/>
                    <a:pt x="744" y="2453"/>
                    <a:pt x="833" y="2453"/>
                  </a:cubicBezTo>
                  <a:cubicBezTo>
                    <a:pt x="855" y="2453"/>
                    <a:pt x="876" y="2450"/>
                    <a:pt x="897" y="2443"/>
                  </a:cubicBezTo>
                  <a:cubicBezTo>
                    <a:pt x="1168" y="2358"/>
                    <a:pt x="1168" y="2358"/>
                    <a:pt x="1168" y="2358"/>
                  </a:cubicBezTo>
                  <a:cubicBezTo>
                    <a:pt x="1219" y="2342"/>
                    <a:pt x="1262" y="2308"/>
                    <a:pt x="1288" y="2263"/>
                  </a:cubicBezTo>
                  <a:cubicBezTo>
                    <a:pt x="1315" y="2216"/>
                    <a:pt x="1321" y="2160"/>
                    <a:pt x="1305" y="2109"/>
                  </a:cubicBezTo>
                  <a:cubicBezTo>
                    <a:pt x="1246" y="1921"/>
                    <a:pt x="1246" y="1921"/>
                    <a:pt x="1246" y="1921"/>
                  </a:cubicBezTo>
                  <a:cubicBezTo>
                    <a:pt x="1274" y="1904"/>
                    <a:pt x="1274" y="1904"/>
                    <a:pt x="1274" y="1904"/>
                  </a:cubicBezTo>
                  <a:cubicBezTo>
                    <a:pt x="1330" y="1869"/>
                    <a:pt x="1347" y="1795"/>
                    <a:pt x="1313" y="1739"/>
                  </a:cubicBezTo>
                  <a:cubicBezTo>
                    <a:pt x="1312" y="1739"/>
                    <a:pt x="1312" y="1739"/>
                    <a:pt x="1312" y="1739"/>
                  </a:cubicBezTo>
                  <a:cubicBezTo>
                    <a:pt x="1312" y="1739"/>
                    <a:pt x="1312" y="1739"/>
                    <a:pt x="1312" y="1739"/>
                  </a:cubicBezTo>
                  <a:cubicBezTo>
                    <a:pt x="1237" y="1618"/>
                    <a:pt x="1237" y="1618"/>
                    <a:pt x="1237" y="1618"/>
                  </a:cubicBezTo>
                  <a:cubicBezTo>
                    <a:pt x="1241" y="1614"/>
                    <a:pt x="1244" y="1611"/>
                    <a:pt x="1248" y="1606"/>
                  </a:cubicBezTo>
                  <a:cubicBezTo>
                    <a:pt x="1389" y="1606"/>
                    <a:pt x="1389" y="1606"/>
                    <a:pt x="1389" y="1606"/>
                  </a:cubicBezTo>
                  <a:cubicBezTo>
                    <a:pt x="2072" y="1958"/>
                    <a:pt x="2072" y="1958"/>
                    <a:pt x="2072" y="1958"/>
                  </a:cubicBezTo>
                  <a:cubicBezTo>
                    <a:pt x="2085" y="2011"/>
                    <a:pt x="2133" y="2051"/>
                    <a:pt x="2190" y="2051"/>
                  </a:cubicBezTo>
                  <a:cubicBezTo>
                    <a:pt x="2261" y="2051"/>
                    <a:pt x="2261" y="2051"/>
                    <a:pt x="2261" y="2051"/>
                  </a:cubicBezTo>
                  <a:cubicBezTo>
                    <a:pt x="2329" y="2051"/>
                    <a:pt x="2384" y="1996"/>
                    <a:pt x="2384" y="1928"/>
                  </a:cubicBezTo>
                  <a:cubicBezTo>
                    <a:pt x="2384" y="1299"/>
                    <a:pt x="2384" y="1299"/>
                    <a:pt x="2384" y="1299"/>
                  </a:cubicBezTo>
                  <a:cubicBezTo>
                    <a:pt x="2461" y="1226"/>
                    <a:pt x="2506" y="1124"/>
                    <a:pt x="2506" y="1017"/>
                  </a:cubicBezTo>
                  <a:cubicBezTo>
                    <a:pt x="2506" y="909"/>
                    <a:pt x="2461" y="807"/>
                    <a:pt x="2384" y="735"/>
                  </a:cubicBezTo>
                  <a:close/>
                  <a:moveTo>
                    <a:pt x="833" y="2318"/>
                  </a:moveTo>
                  <a:cubicBezTo>
                    <a:pt x="804" y="2318"/>
                    <a:pt x="779" y="2301"/>
                    <a:pt x="771" y="2276"/>
                  </a:cubicBezTo>
                  <a:cubicBezTo>
                    <a:pt x="556" y="1592"/>
                    <a:pt x="556" y="1592"/>
                    <a:pt x="556" y="1592"/>
                  </a:cubicBezTo>
                  <a:cubicBezTo>
                    <a:pt x="1001" y="1592"/>
                    <a:pt x="1001" y="1592"/>
                    <a:pt x="1001" y="1592"/>
                  </a:cubicBezTo>
                  <a:cubicBezTo>
                    <a:pt x="1176" y="2149"/>
                    <a:pt x="1176" y="2149"/>
                    <a:pt x="1176" y="2149"/>
                  </a:cubicBezTo>
                  <a:cubicBezTo>
                    <a:pt x="1181" y="2164"/>
                    <a:pt x="1179" y="2181"/>
                    <a:pt x="1170" y="2196"/>
                  </a:cubicBezTo>
                  <a:cubicBezTo>
                    <a:pt x="1161" y="2212"/>
                    <a:pt x="1146" y="2223"/>
                    <a:pt x="1128" y="2229"/>
                  </a:cubicBezTo>
                  <a:cubicBezTo>
                    <a:pt x="856" y="2314"/>
                    <a:pt x="856" y="2314"/>
                    <a:pt x="856" y="2314"/>
                  </a:cubicBezTo>
                  <a:cubicBezTo>
                    <a:pt x="849" y="2317"/>
                    <a:pt x="841" y="2318"/>
                    <a:pt x="833" y="2318"/>
                  </a:cubicBezTo>
                  <a:close/>
                  <a:moveTo>
                    <a:pt x="136" y="1219"/>
                  </a:moveTo>
                  <a:cubicBezTo>
                    <a:pt x="136" y="819"/>
                    <a:pt x="136" y="819"/>
                    <a:pt x="136" y="819"/>
                  </a:cubicBezTo>
                  <a:cubicBezTo>
                    <a:pt x="136" y="806"/>
                    <a:pt x="140" y="795"/>
                    <a:pt x="147" y="785"/>
                  </a:cubicBezTo>
                  <a:cubicBezTo>
                    <a:pt x="147" y="1253"/>
                    <a:pt x="147" y="1253"/>
                    <a:pt x="147" y="1253"/>
                  </a:cubicBezTo>
                  <a:cubicBezTo>
                    <a:pt x="140" y="1244"/>
                    <a:pt x="136" y="1232"/>
                    <a:pt x="136" y="1219"/>
                  </a:cubicBezTo>
                  <a:close/>
                  <a:moveTo>
                    <a:pt x="219" y="1264"/>
                  </a:moveTo>
                  <a:cubicBezTo>
                    <a:pt x="219" y="774"/>
                    <a:pt x="219" y="774"/>
                    <a:pt x="219" y="774"/>
                  </a:cubicBezTo>
                  <a:cubicBezTo>
                    <a:pt x="219" y="632"/>
                    <a:pt x="334" y="517"/>
                    <a:pt x="476" y="517"/>
                  </a:cubicBezTo>
                  <a:cubicBezTo>
                    <a:pt x="1140" y="517"/>
                    <a:pt x="1140" y="517"/>
                    <a:pt x="1140" y="517"/>
                  </a:cubicBezTo>
                  <a:cubicBezTo>
                    <a:pt x="1140" y="1521"/>
                    <a:pt x="1140" y="1521"/>
                    <a:pt x="1140" y="1521"/>
                  </a:cubicBezTo>
                  <a:cubicBezTo>
                    <a:pt x="1054" y="1521"/>
                    <a:pt x="1054" y="1521"/>
                    <a:pt x="1054" y="1521"/>
                  </a:cubicBezTo>
                  <a:cubicBezTo>
                    <a:pt x="476" y="1521"/>
                    <a:pt x="476" y="1521"/>
                    <a:pt x="476" y="1521"/>
                  </a:cubicBezTo>
                  <a:cubicBezTo>
                    <a:pt x="334" y="1521"/>
                    <a:pt x="219" y="1406"/>
                    <a:pt x="219" y="1264"/>
                  </a:cubicBezTo>
                  <a:close/>
                  <a:moveTo>
                    <a:pt x="1090" y="1638"/>
                  </a:moveTo>
                  <a:cubicBezTo>
                    <a:pt x="1189" y="1797"/>
                    <a:pt x="1189" y="1797"/>
                    <a:pt x="1189" y="1797"/>
                  </a:cubicBezTo>
                  <a:cubicBezTo>
                    <a:pt x="1148" y="1823"/>
                    <a:pt x="1148" y="1823"/>
                    <a:pt x="1148" y="1823"/>
                  </a:cubicBezTo>
                  <a:lnTo>
                    <a:pt x="1090" y="1638"/>
                  </a:lnTo>
                  <a:close/>
                  <a:moveTo>
                    <a:pt x="1212" y="567"/>
                  </a:moveTo>
                  <a:cubicBezTo>
                    <a:pt x="1421" y="567"/>
                    <a:pt x="1421" y="567"/>
                    <a:pt x="1421" y="567"/>
                  </a:cubicBezTo>
                  <a:cubicBezTo>
                    <a:pt x="2132" y="201"/>
                    <a:pt x="2132" y="201"/>
                    <a:pt x="2132" y="201"/>
                  </a:cubicBezTo>
                  <a:cubicBezTo>
                    <a:pt x="2132" y="1837"/>
                    <a:pt x="2132" y="1837"/>
                    <a:pt x="2132" y="1837"/>
                  </a:cubicBezTo>
                  <a:cubicBezTo>
                    <a:pt x="1421" y="1471"/>
                    <a:pt x="1421" y="1471"/>
                    <a:pt x="1421" y="1471"/>
                  </a:cubicBezTo>
                  <a:cubicBezTo>
                    <a:pt x="1212" y="1471"/>
                    <a:pt x="1212" y="1471"/>
                    <a:pt x="1212" y="1471"/>
                  </a:cubicBezTo>
                  <a:lnTo>
                    <a:pt x="1212" y="567"/>
                  </a:lnTo>
                  <a:close/>
                  <a:moveTo>
                    <a:pt x="2203" y="135"/>
                  </a:moveTo>
                  <a:cubicBezTo>
                    <a:pt x="2248" y="135"/>
                    <a:pt x="2248" y="135"/>
                    <a:pt x="2248" y="135"/>
                  </a:cubicBezTo>
                  <a:cubicBezTo>
                    <a:pt x="2248" y="1915"/>
                    <a:pt x="2248" y="1915"/>
                    <a:pt x="2248" y="1915"/>
                  </a:cubicBezTo>
                  <a:cubicBezTo>
                    <a:pt x="2203" y="1915"/>
                    <a:pt x="2203" y="1915"/>
                    <a:pt x="2203" y="1915"/>
                  </a:cubicBezTo>
                  <a:lnTo>
                    <a:pt x="2203" y="135"/>
                  </a:lnTo>
                  <a:close/>
                  <a:moveTo>
                    <a:pt x="2319" y="1169"/>
                  </a:moveTo>
                  <a:cubicBezTo>
                    <a:pt x="2319" y="865"/>
                    <a:pt x="2319" y="865"/>
                    <a:pt x="2319" y="865"/>
                  </a:cubicBezTo>
                  <a:cubicBezTo>
                    <a:pt x="2352" y="907"/>
                    <a:pt x="2371" y="960"/>
                    <a:pt x="2371" y="1017"/>
                  </a:cubicBezTo>
                  <a:cubicBezTo>
                    <a:pt x="2371" y="1074"/>
                    <a:pt x="2352" y="1126"/>
                    <a:pt x="2319" y="1169"/>
                  </a:cubicBez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dirty="0">
                <a:latin typeface="Lato Light"/>
              </a:endParaRPr>
            </a:p>
          </p:txBody>
        </p:sp>
        <p:sp>
          <p:nvSpPr>
            <p:cNvPr id="358" name="Freeform 71"/>
            <p:cNvSpPr>
              <a:spLocks noEditPoints="1"/>
            </p:cNvSpPr>
            <p:nvPr/>
          </p:nvSpPr>
          <p:spPr bwMode="auto">
            <a:xfrm rot="18651991" flipH="1">
              <a:off x="8769565" y="8349858"/>
              <a:ext cx="640077" cy="638662"/>
            </a:xfrm>
            <a:custGeom>
              <a:avLst/>
              <a:gdLst>
                <a:gd name="T0" fmla="*/ 171 w 171"/>
                <a:gd name="T1" fmla="*/ 86 h 171"/>
                <a:gd name="T2" fmla="*/ 153 w 171"/>
                <a:gd name="T3" fmla="*/ 81 h 171"/>
                <a:gd name="T4" fmla="*/ 164 w 171"/>
                <a:gd name="T5" fmla="*/ 81 h 171"/>
                <a:gd name="T6" fmla="*/ 153 w 171"/>
                <a:gd name="T7" fmla="*/ 91 h 171"/>
                <a:gd name="T8" fmla="*/ 133 w 171"/>
                <a:gd name="T9" fmla="*/ 157 h 171"/>
                <a:gd name="T10" fmla="*/ 153 w 171"/>
                <a:gd name="T11" fmla="*/ 91 h 171"/>
                <a:gd name="T12" fmla="*/ 141 w 171"/>
                <a:gd name="T13" fmla="*/ 81 h 171"/>
                <a:gd name="T14" fmla="*/ 153 w 171"/>
                <a:gd name="T15" fmla="*/ 32 h 171"/>
                <a:gd name="T16" fmla="*/ 133 w 171"/>
                <a:gd name="T17" fmla="*/ 31 h 171"/>
                <a:gd name="T18" fmla="*/ 138 w 171"/>
                <a:gd name="T19" fmla="*/ 27 h 171"/>
                <a:gd name="T20" fmla="*/ 133 w 171"/>
                <a:gd name="T21" fmla="*/ 45 h 171"/>
                <a:gd name="T22" fmla="*/ 145 w 171"/>
                <a:gd name="T23" fmla="*/ 138 h 171"/>
                <a:gd name="T24" fmla="*/ 133 w 171"/>
                <a:gd name="T25" fmla="*/ 140 h 171"/>
                <a:gd name="T26" fmla="*/ 86 w 171"/>
                <a:gd name="T27" fmla="*/ 171 h 171"/>
                <a:gd name="T28" fmla="*/ 133 w 171"/>
                <a:gd name="T29" fmla="*/ 140 h 171"/>
                <a:gd name="T30" fmla="*/ 128 w 171"/>
                <a:gd name="T31" fmla="*/ 122 h 171"/>
                <a:gd name="T32" fmla="*/ 133 w 171"/>
                <a:gd name="T33" fmla="*/ 126 h 171"/>
                <a:gd name="T34" fmla="*/ 128 w 171"/>
                <a:gd name="T35" fmla="*/ 50 h 171"/>
                <a:gd name="T36" fmla="*/ 133 w 171"/>
                <a:gd name="T37" fmla="*/ 31 h 171"/>
                <a:gd name="T38" fmla="*/ 86 w 171"/>
                <a:gd name="T39" fmla="*/ 0 h 171"/>
                <a:gd name="T40" fmla="*/ 86 w 171"/>
                <a:gd name="T41" fmla="*/ 7 h 171"/>
                <a:gd name="T42" fmla="*/ 91 w 171"/>
                <a:gd name="T43" fmla="*/ 30 h 171"/>
                <a:gd name="T44" fmla="*/ 86 w 171"/>
                <a:gd name="T45" fmla="*/ 79 h 171"/>
                <a:gd name="T46" fmla="*/ 113 w 171"/>
                <a:gd name="T47" fmla="*/ 54 h 171"/>
                <a:gd name="T48" fmla="*/ 87 w 171"/>
                <a:gd name="T49" fmla="*/ 94 h 171"/>
                <a:gd name="T50" fmla="*/ 86 w 171"/>
                <a:gd name="T51" fmla="*/ 141 h 171"/>
                <a:gd name="T52" fmla="*/ 91 w 171"/>
                <a:gd name="T53" fmla="*/ 164 h 171"/>
                <a:gd name="T54" fmla="*/ 86 w 171"/>
                <a:gd name="T55" fmla="*/ 164 h 171"/>
                <a:gd name="T56" fmla="*/ 86 w 171"/>
                <a:gd name="T57" fmla="*/ 0 h 171"/>
                <a:gd name="T58" fmla="*/ 38 w 171"/>
                <a:gd name="T59" fmla="*/ 31 h 171"/>
                <a:gd name="T60" fmla="*/ 43 w 171"/>
                <a:gd name="T61" fmla="*/ 50 h 171"/>
                <a:gd name="T62" fmla="*/ 38 w 171"/>
                <a:gd name="T63" fmla="*/ 126 h 171"/>
                <a:gd name="T64" fmla="*/ 50 w 171"/>
                <a:gd name="T65" fmla="*/ 129 h 171"/>
                <a:gd name="T66" fmla="*/ 38 w 171"/>
                <a:gd name="T67" fmla="*/ 157 h 171"/>
                <a:gd name="T68" fmla="*/ 86 w 171"/>
                <a:gd name="T69" fmla="*/ 164 h 171"/>
                <a:gd name="T70" fmla="*/ 81 w 171"/>
                <a:gd name="T71" fmla="*/ 141 h 171"/>
                <a:gd name="T72" fmla="*/ 86 w 171"/>
                <a:gd name="T73" fmla="*/ 93 h 171"/>
                <a:gd name="T74" fmla="*/ 72 w 171"/>
                <a:gd name="T75" fmla="*/ 66 h 171"/>
                <a:gd name="T76" fmla="*/ 86 w 171"/>
                <a:gd name="T77" fmla="*/ 79 h 171"/>
                <a:gd name="T78" fmla="*/ 81 w 171"/>
                <a:gd name="T79" fmla="*/ 30 h 171"/>
                <a:gd name="T80" fmla="*/ 81 w 171"/>
                <a:gd name="T81" fmla="*/ 7 h 171"/>
                <a:gd name="T82" fmla="*/ 86 w 171"/>
                <a:gd name="T83" fmla="*/ 0 h 171"/>
                <a:gd name="T84" fmla="*/ 19 w 171"/>
                <a:gd name="T85" fmla="*/ 32 h 171"/>
                <a:gd name="T86" fmla="*/ 30 w 171"/>
                <a:gd name="T87" fmla="*/ 81 h 171"/>
                <a:gd name="T88" fmla="*/ 30 w 171"/>
                <a:gd name="T89" fmla="*/ 91 h 171"/>
                <a:gd name="T90" fmla="*/ 19 w 171"/>
                <a:gd name="T91" fmla="*/ 139 h 171"/>
                <a:gd name="T92" fmla="*/ 38 w 171"/>
                <a:gd name="T93" fmla="*/ 140 h 171"/>
                <a:gd name="T94" fmla="*/ 34 w 171"/>
                <a:gd name="T95" fmla="*/ 145 h 171"/>
                <a:gd name="T96" fmla="*/ 38 w 171"/>
                <a:gd name="T97" fmla="*/ 126 h 171"/>
                <a:gd name="T98" fmla="*/ 27 w 171"/>
                <a:gd name="T99" fmla="*/ 34 h 171"/>
                <a:gd name="T100" fmla="*/ 34 w 171"/>
                <a:gd name="T101" fmla="*/ 27 h 171"/>
                <a:gd name="T102" fmla="*/ 38 w 171"/>
                <a:gd name="T103" fmla="*/ 14 h 171"/>
                <a:gd name="T104" fmla="*/ 0 w 171"/>
                <a:gd name="T105" fmla="*/ 86 h 171"/>
                <a:gd name="T106" fmla="*/ 19 w 171"/>
                <a:gd name="T107" fmla="*/ 91 h 171"/>
                <a:gd name="T108" fmla="*/ 7 w 171"/>
                <a:gd name="T109" fmla="*/ 81 h 171"/>
                <a:gd name="T110" fmla="*/ 19 w 171"/>
                <a:gd name="T111" fmla="*/ 3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1" h="171">
                  <a:moveTo>
                    <a:pt x="153" y="139"/>
                  </a:moveTo>
                  <a:cubicBezTo>
                    <a:pt x="164" y="124"/>
                    <a:pt x="171" y="106"/>
                    <a:pt x="171" y="86"/>
                  </a:cubicBezTo>
                  <a:cubicBezTo>
                    <a:pt x="171" y="66"/>
                    <a:pt x="164" y="47"/>
                    <a:pt x="153" y="32"/>
                  </a:cubicBezTo>
                  <a:cubicBezTo>
                    <a:pt x="153" y="81"/>
                    <a:pt x="153" y="81"/>
                    <a:pt x="153" y="81"/>
                  </a:cubicBezTo>
                  <a:cubicBezTo>
                    <a:pt x="164" y="81"/>
                    <a:pt x="164" y="81"/>
                    <a:pt x="164" y="81"/>
                  </a:cubicBezTo>
                  <a:cubicBezTo>
                    <a:pt x="164" y="81"/>
                    <a:pt x="164" y="81"/>
                    <a:pt x="164" y="81"/>
                  </a:cubicBezTo>
                  <a:cubicBezTo>
                    <a:pt x="164" y="91"/>
                    <a:pt x="164" y="91"/>
                    <a:pt x="164" y="91"/>
                  </a:cubicBezTo>
                  <a:cubicBezTo>
                    <a:pt x="153" y="91"/>
                    <a:pt x="153" y="91"/>
                    <a:pt x="153" y="91"/>
                  </a:cubicBezTo>
                  <a:lnTo>
                    <a:pt x="153" y="139"/>
                  </a:lnTo>
                  <a:close/>
                  <a:moveTo>
                    <a:pt x="133" y="157"/>
                  </a:moveTo>
                  <a:cubicBezTo>
                    <a:pt x="140" y="152"/>
                    <a:pt x="147" y="146"/>
                    <a:pt x="153" y="139"/>
                  </a:cubicBezTo>
                  <a:cubicBezTo>
                    <a:pt x="153" y="91"/>
                    <a:pt x="153" y="91"/>
                    <a:pt x="153" y="91"/>
                  </a:cubicBezTo>
                  <a:cubicBezTo>
                    <a:pt x="141" y="91"/>
                    <a:pt x="141" y="91"/>
                    <a:pt x="141" y="91"/>
                  </a:cubicBezTo>
                  <a:cubicBezTo>
                    <a:pt x="141" y="81"/>
                    <a:pt x="141" y="81"/>
                    <a:pt x="141" y="81"/>
                  </a:cubicBezTo>
                  <a:cubicBezTo>
                    <a:pt x="153" y="81"/>
                    <a:pt x="153" y="81"/>
                    <a:pt x="153" y="81"/>
                  </a:cubicBezTo>
                  <a:cubicBezTo>
                    <a:pt x="153" y="32"/>
                    <a:pt x="153" y="32"/>
                    <a:pt x="153" y="32"/>
                  </a:cubicBezTo>
                  <a:cubicBezTo>
                    <a:pt x="147" y="26"/>
                    <a:pt x="140" y="19"/>
                    <a:pt x="133" y="14"/>
                  </a:cubicBezTo>
                  <a:cubicBezTo>
                    <a:pt x="133" y="31"/>
                    <a:pt x="133" y="31"/>
                    <a:pt x="133" y="31"/>
                  </a:cubicBezTo>
                  <a:cubicBezTo>
                    <a:pt x="138" y="27"/>
                    <a:pt x="138" y="27"/>
                    <a:pt x="138" y="27"/>
                  </a:cubicBezTo>
                  <a:cubicBezTo>
                    <a:pt x="138" y="27"/>
                    <a:pt x="138" y="27"/>
                    <a:pt x="138" y="27"/>
                  </a:cubicBezTo>
                  <a:cubicBezTo>
                    <a:pt x="145" y="34"/>
                    <a:pt x="145" y="34"/>
                    <a:pt x="145" y="34"/>
                  </a:cubicBezTo>
                  <a:cubicBezTo>
                    <a:pt x="133" y="45"/>
                    <a:pt x="133" y="45"/>
                    <a:pt x="133" y="45"/>
                  </a:cubicBezTo>
                  <a:cubicBezTo>
                    <a:pt x="133" y="126"/>
                    <a:pt x="133" y="126"/>
                    <a:pt x="133" y="126"/>
                  </a:cubicBezTo>
                  <a:cubicBezTo>
                    <a:pt x="145" y="138"/>
                    <a:pt x="145" y="138"/>
                    <a:pt x="145" y="138"/>
                  </a:cubicBezTo>
                  <a:cubicBezTo>
                    <a:pt x="138" y="145"/>
                    <a:pt x="138" y="145"/>
                    <a:pt x="138" y="145"/>
                  </a:cubicBezTo>
                  <a:cubicBezTo>
                    <a:pt x="133" y="140"/>
                    <a:pt x="133" y="140"/>
                    <a:pt x="133" y="140"/>
                  </a:cubicBezTo>
                  <a:lnTo>
                    <a:pt x="133" y="157"/>
                  </a:lnTo>
                  <a:close/>
                  <a:moveTo>
                    <a:pt x="86" y="171"/>
                  </a:moveTo>
                  <a:cubicBezTo>
                    <a:pt x="103" y="171"/>
                    <a:pt x="119" y="166"/>
                    <a:pt x="133" y="157"/>
                  </a:cubicBezTo>
                  <a:cubicBezTo>
                    <a:pt x="133" y="140"/>
                    <a:pt x="133" y="140"/>
                    <a:pt x="133" y="140"/>
                  </a:cubicBezTo>
                  <a:cubicBezTo>
                    <a:pt x="121" y="129"/>
                    <a:pt x="121" y="129"/>
                    <a:pt x="121" y="129"/>
                  </a:cubicBezTo>
                  <a:cubicBezTo>
                    <a:pt x="128" y="122"/>
                    <a:pt x="128" y="122"/>
                    <a:pt x="128" y="122"/>
                  </a:cubicBezTo>
                  <a:cubicBezTo>
                    <a:pt x="128" y="122"/>
                    <a:pt x="128" y="122"/>
                    <a:pt x="128" y="122"/>
                  </a:cubicBezTo>
                  <a:cubicBezTo>
                    <a:pt x="133" y="126"/>
                    <a:pt x="133" y="126"/>
                    <a:pt x="133" y="126"/>
                  </a:cubicBezTo>
                  <a:cubicBezTo>
                    <a:pt x="133" y="45"/>
                    <a:pt x="133" y="45"/>
                    <a:pt x="133" y="45"/>
                  </a:cubicBezTo>
                  <a:cubicBezTo>
                    <a:pt x="128" y="50"/>
                    <a:pt x="128" y="50"/>
                    <a:pt x="128" y="50"/>
                  </a:cubicBezTo>
                  <a:cubicBezTo>
                    <a:pt x="121" y="43"/>
                    <a:pt x="121" y="43"/>
                    <a:pt x="121" y="43"/>
                  </a:cubicBezTo>
                  <a:cubicBezTo>
                    <a:pt x="133" y="31"/>
                    <a:pt x="133" y="31"/>
                    <a:pt x="133" y="31"/>
                  </a:cubicBezTo>
                  <a:cubicBezTo>
                    <a:pt x="133" y="14"/>
                    <a:pt x="133" y="14"/>
                    <a:pt x="133" y="14"/>
                  </a:cubicBezTo>
                  <a:cubicBezTo>
                    <a:pt x="119" y="5"/>
                    <a:pt x="103" y="0"/>
                    <a:pt x="86" y="0"/>
                  </a:cubicBezTo>
                  <a:cubicBezTo>
                    <a:pt x="86" y="0"/>
                    <a:pt x="86" y="0"/>
                    <a:pt x="86" y="0"/>
                  </a:cubicBezTo>
                  <a:cubicBezTo>
                    <a:pt x="86" y="7"/>
                    <a:pt x="86" y="7"/>
                    <a:pt x="86" y="7"/>
                  </a:cubicBezTo>
                  <a:cubicBezTo>
                    <a:pt x="91" y="7"/>
                    <a:pt x="91" y="7"/>
                    <a:pt x="91" y="7"/>
                  </a:cubicBezTo>
                  <a:cubicBezTo>
                    <a:pt x="91" y="30"/>
                    <a:pt x="91" y="30"/>
                    <a:pt x="91" y="30"/>
                  </a:cubicBezTo>
                  <a:cubicBezTo>
                    <a:pt x="86" y="30"/>
                    <a:pt x="86" y="30"/>
                    <a:pt x="86" y="30"/>
                  </a:cubicBezTo>
                  <a:cubicBezTo>
                    <a:pt x="86" y="79"/>
                    <a:pt x="86" y="79"/>
                    <a:pt x="86" y="79"/>
                  </a:cubicBezTo>
                  <a:cubicBezTo>
                    <a:pt x="87" y="80"/>
                    <a:pt x="87" y="80"/>
                    <a:pt x="87" y="80"/>
                  </a:cubicBezTo>
                  <a:cubicBezTo>
                    <a:pt x="113" y="54"/>
                    <a:pt x="113" y="54"/>
                    <a:pt x="113" y="54"/>
                  </a:cubicBezTo>
                  <a:cubicBezTo>
                    <a:pt x="120" y="61"/>
                    <a:pt x="120" y="61"/>
                    <a:pt x="120" y="61"/>
                  </a:cubicBezTo>
                  <a:cubicBezTo>
                    <a:pt x="87" y="94"/>
                    <a:pt x="87" y="94"/>
                    <a:pt x="87" y="94"/>
                  </a:cubicBezTo>
                  <a:cubicBezTo>
                    <a:pt x="86" y="93"/>
                    <a:pt x="86" y="93"/>
                    <a:pt x="86" y="93"/>
                  </a:cubicBezTo>
                  <a:cubicBezTo>
                    <a:pt x="86" y="141"/>
                    <a:pt x="86" y="141"/>
                    <a:pt x="86" y="141"/>
                  </a:cubicBezTo>
                  <a:cubicBezTo>
                    <a:pt x="91" y="141"/>
                    <a:pt x="91" y="141"/>
                    <a:pt x="91" y="141"/>
                  </a:cubicBezTo>
                  <a:cubicBezTo>
                    <a:pt x="91" y="164"/>
                    <a:pt x="91" y="164"/>
                    <a:pt x="91" y="164"/>
                  </a:cubicBezTo>
                  <a:cubicBezTo>
                    <a:pt x="91" y="164"/>
                    <a:pt x="91" y="164"/>
                    <a:pt x="91" y="164"/>
                  </a:cubicBezTo>
                  <a:cubicBezTo>
                    <a:pt x="86" y="164"/>
                    <a:pt x="86" y="164"/>
                    <a:pt x="86" y="164"/>
                  </a:cubicBezTo>
                  <a:cubicBezTo>
                    <a:pt x="86" y="171"/>
                    <a:pt x="86" y="171"/>
                    <a:pt x="86" y="171"/>
                  </a:cubicBezTo>
                  <a:close/>
                  <a:moveTo>
                    <a:pt x="86" y="0"/>
                  </a:moveTo>
                  <a:cubicBezTo>
                    <a:pt x="68" y="0"/>
                    <a:pt x="52" y="5"/>
                    <a:pt x="38" y="14"/>
                  </a:cubicBezTo>
                  <a:cubicBezTo>
                    <a:pt x="38" y="31"/>
                    <a:pt x="38" y="31"/>
                    <a:pt x="38" y="31"/>
                  </a:cubicBezTo>
                  <a:cubicBezTo>
                    <a:pt x="50" y="43"/>
                    <a:pt x="50" y="43"/>
                    <a:pt x="50" y="43"/>
                  </a:cubicBezTo>
                  <a:cubicBezTo>
                    <a:pt x="43" y="50"/>
                    <a:pt x="43" y="50"/>
                    <a:pt x="43" y="50"/>
                  </a:cubicBezTo>
                  <a:cubicBezTo>
                    <a:pt x="38" y="45"/>
                    <a:pt x="38" y="45"/>
                    <a:pt x="38" y="45"/>
                  </a:cubicBezTo>
                  <a:cubicBezTo>
                    <a:pt x="38" y="126"/>
                    <a:pt x="38" y="126"/>
                    <a:pt x="38" y="126"/>
                  </a:cubicBezTo>
                  <a:cubicBezTo>
                    <a:pt x="43" y="122"/>
                    <a:pt x="43" y="122"/>
                    <a:pt x="43" y="122"/>
                  </a:cubicBezTo>
                  <a:cubicBezTo>
                    <a:pt x="50" y="129"/>
                    <a:pt x="50" y="129"/>
                    <a:pt x="50" y="129"/>
                  </a:cubicBezTo>
                  <a:cubicBezTo>
                    <a:pt x="38" y="140"/>
                    <a:pt x="38" y="140"/>
                    <a:pt x="38" y="140"/>
                  </a:cubicBezTo>
                  <a:cubicBezTo>
                    <a:pt x="38" y="157"/>
                    <a:pt x="38" y="157"/>
                    <a:pt x="38" y="157"/>
                  </a:cubicBezTo>
                  <a:cubicBezTo>
                    <a:pt x="52" y="166"/>
                    <a:pt x="68" y="171"/>
                    <a:pt x="86" y="171"/>
                  </a:cubicBezTo>
                  <a:cubicBezTo>
                    <a:pt x="86" y="164"/>
                    <a:pt x="86" y="164"/>
                    <a:pt x="86" y="164"/>
                  </a:cubicBezTo>
                  <a:cubicBezTo>
                    <a:pt x="81" y="164"/>
                    <a:pt x="81" y="164"/>
                    <a:pt x="81" y="164"/>
                  </a:cubicBezTo>
                  <a:cubicBezTo>
                    <a:pt x="81" y="141"/>
                    <a:pt x="81" y="141"/>
                    <a:pt x="81" y="141"/>
                  </a:cubicBezTo>
                  <a:cubicBezTo>
                    <a:pt x="86" y="141"/>
                    <a:pt x="86" y="141"/>
                    <a:pt x="86" y="141"/>
                  </a:cubicBezTo>
                  <a:cubicBezTo>
                    <a:pt x="86" y="93"/>
                    <a:pt x="86" y="93"/>
                    <a:pt x="86" y="93"/>
                  </a:cubicBezTo>
                  <a:cubicBezTo>
                    <a:pt x="65" y="73"/>
                    <a:pt x="65" y="73"/>
                    <a:pt x="65" y="73"/>
                  </a:cubicBezTo>
                  <a:cubicBezTo>
                    <a:pt x="72" y="66"/>
                    <a:pt x="72" y="66"/>
                    <a:pt x="72" y="66"/>
                  </a:cubicBezTo>
                  <a:cubicBezTo>
                    <a:pt x="72" y="66"/>
                    <a:pt x="72" y="66"/>
                    <a:pt x="72" y="66"/>
                  </a:cubicBezTo>
                  <a:cubicBezTo>
                    <a:pt x="86" y="79"/>
                    <a:pt x="86" y="79"/>
                    <a:pt x="86" y="79"/>
                  </a:cubicBezTo>
                  <a:cubicBezTo>
                    <a:pt x="86" y="30"/>
                    <a:pt x="86" y="30"/>
                    <a:pt x="86" y="30"/>
                  </a:cubicBezTo>
                  <a:cubicBezTo>
                    <a:pt x="81" y="30"/>
                    <a:pt x="81" y="30"/>
                    <a:pt x="81" y="30"/>
                  </a:cubicBezTo>
                  <a:cubicBezTo>
                    <a:pt x="81" y="7"/>
                    <a:pt x="81" y="7"/>
                    <a:pt x="81" y="7"/>
                  </a:cubicBezTo>
                  <a:cubicBezTo>
                    <a:pt x="81" y="7"/>
                    <a:pt x="81" y="7"/>
                    <a:pt x="81" y="7"/>
                  </a:cubicBezTo>
                  <a:cubicBezTo>
                    <a:pt x="86" y="7"/>
                    <a:pt x="86" y="7"/>
                    <a:pt x="86" y="7"/>
                  </a:cubicBezTo>
                  <a:lnTo>
                    <a:pt x="86" y="0"/>
                  </a:lnTo>
                  <a:close/>
                  <a:moveTo>
                    <a:pt x="38" y="14"/>
                  </a:moveTo>
                  <a:cubicBezTo>
                    <a:pt x="31" y="19"/>
                    <a:pt x="24" y="26"/>
                    <a:pt x="19" y="32"/>
                  </a:cubicBezTo>
                  <a:cubicBezTo>
                    <a:pt x="19" y="81"/>
                    <a:pt x="19" y="81"/>
                    <a:pt x="19" y="81"/>
                  </a:cubicBezTo>
                  <a:cubicBezTo>
                    <a:pt x="30" y="81"/>
                    <a:pt x="30" y="81"/>
                    <a:pt x="30" y="81"/>
                  </a:cubicBezTo>
                  <a:cubicBezTo>
                    <a:pt x="30" y="81"/>
                    <a:pt x="30" y="81"/>
                    <a:pt x="30" y="81"/>
                  </a:cubicBezTo>
                  <a:cubicBezTo>
                    <a:pt x="30" y="91"/>
                    <a:pt x="30" y="91"/>
                    <a:pt x="30" y="91"/>
                  </a:cubicBezTo>
                  <a:cubicBezTo>
                    <a:pt x="19" y="91"/>
                    <a:pt x="19" y="91"/>
                    <a:pt x="19" y="91"/>
                  </a:cubicBezTo>
                  <a:cubicBezTo>
                    <a:pt x="19" y="139"/>
                    <a:pt x="19" y="139"/>
                    <a:pt x="19" y="139"/>
                  </a:cubicBezTo>
                  <a:cubicBezTo>
                    <a:pt x="24" y="146"/>
                    <a:pt x="31" y="152"/>
                    <a:pt x="38" y="157"/>
                  </a:cubicBezTo>
                  <a:cubicBezTo>
                    <a:pt x="38" y="140"/>
                    <a:pt x="38" y="140"/>
                    <a:pt x="38" y="140"/>
                  </a:cubicBezTo>
                  <a:cubicBezTo>
                    <a:pt x="34" y="145"/>
                    <a:pt x="34" y="145"/>
                    <a:pt x="34" y="145"/>
                  </a:cubicBezTo>
                  <a:cubicBezTo>
                    <a:pt x="34" y="145"/>
                    <a:pt x="34" y="145"/>
                    <a:pt x="34" y="145"/>
                  </a:cubicBezTo>
                  <a:cubicBezTo>
                    <a:pt x="27" y="138"/>
                    <a:pt x="27" y="138"/>
                    <a:pt x="27" y="138"/>
                  </a:cubicBezTo>
                  <a:cubicBezTo>
                    <a:pt x="38" y="126"/>
                    <a:pt x="38" y="126"/>
                    <a:pt x="38" y="126"/>
                  </a:cubicBezTo>
                  <a:cubicBezTo>
                    <a:pt x="38" y="45"/>
                    <a:pt x="38" y="45"/>
                    <a:pt x="38" y="45"/>
                  </a:cubicBezTo>
                  <a:cubicBezTo>
                    <a:pt x="27" y="34"/>
                    <a:pt x="27" y="34"/>
                    <a:pt x="27" y="34"/>
                  </a:cubicBezTo>
                  <a:cubicBezTo>
                    <a:pt x="34" y="27"/>
                    <a:pt x="34" y="27"/>
                    <a:pt x="34" y="27"/>
                  </a:cubicBezTo>
                  <a:cubicBezTo>
                    <a:pt x="34" y="27"/>
                    <a:pt x="34" y="27"/>
                    <a:pt x="34" y="27"/>
                  </a:cubicBezTo>
                  <a:cubicBezTo>
                    <a:pt x="38" y="31"/>
                    <a:pt x="38" y="31"/>
                    <a:pt x="38" y="31"/>
                  </a:cubicBezTo>
                  <a:lnTo>
                    <a:pt x="38" y="14"/>
                  </a:lnTo>
                  <a:close/>
                  <a:moveTo>
                    <a:pt x="19" y="32"/>
                  </a:moveTo>
                  <a:cubicBezTo>
                    <a:pt x="7" y="47"/>
                    <a:pt x="0" y="66"/>
                    <a:pt x="0" y="86"/>
                  </a:cubicBezTo>
                  <a:cubicBezTo>
                    <a:pt x="0" y="106"/>
                    <a:pt x="7" y="124"/>
                    <a:pt x="19" y="139"/>
                  </a:cubicBezTo>
                  <a:cubicBezTo>
                    <a:pt x="19" y="91"/>
                    <a:pt x="19" y="91"/>
                    <a:pt x="19" y="91"/>
                  </a:cubicBezTo>
                  <a:cubicBezTo>
                    <a:pt x="7" y="91"/>
                    <a:pt x="7" y="91"/>
                    <a:pt x="7" y="91"/>
                  </a:cubicBezTo>
                  <a:cubicBezTo>
                    <a:pt x="7" y="81"/>
                    <a:pt x="7" y="81"/>
                    <a:pt x="7" y="81"/>
                  </a:cubicBezTo>
                  <a:cubicBezTo>
                    <a:pt x="19" y="81"/>
                    <a:pt x="19" y="81"/>
                    <a:pt x="19" y="81"/>
                  </a:cubicBezTo>
                  <a:lnTo>
                    <a:pt x="19" y="32"/>
                  </a:lnTo>
                  <a:close/>
                </a:path>
              </a:pathLst>
            </a:custGeom>
            <a:solidFill>
              <a:schemeClr val="accent5"/>
            </a:solidFill>
            <a:ln>
              <a:noFill/>
            </a:ln>
            <a:extLst/>
          </p:spPr>
          <p:txBody>
            <a:bodyPr vert="horz" wrap="square" lIns="182843" tIns="91422" rIns="182843" bIns="91422" numCol="1" anchor="t" anchorCtr="0" compatLnSpc="1">
              <a:prstTxWarp prst="textNoShape">
                <a:avLst/>
              </a:prstTxWarp>
            </a:bodyPr>
            <a:lstStyle/>
            <a:p>
              <a:endParaRPr lang="id-ID" dirty="0">
                <a:latin typeface="Lato Light"/>
              </a:endParaRPr>
            </a:p>
          </p:txBody>
        </p:sp>
        <p:grpSp>
          <p:nvGrpSpPr>
            <p:cNvPr id="359" name="Group 358"/>
            <p:cNvGrpSpPr/>
            <p:nvPr/>
          </p:nvGrpSpPr>
          <p:grpSpPr>
            <a:xfrm rot="18651991" flipH="1">
              <a:off x="5212759" y="6187572"/>
              <a:ext cx="624271" cy="583333"/>
              <a:chOff x="9759020" y="3499422"/>
              <a:chExt cx="380718" cy="355659"/>
            </a:xfrm>
            <a:solidFill>
              <a:schemeClr val="accent4"/>
            </a:solidFill>
          </p:grpSpPr>
          <p:sp>
            <p:nvSpPr>
              <p:cNvPr id="360" name="Freeform 113"/>
              <p:cNvSpPr>
                <a:spLocks/>
              </p:cNvSpPr>
              <p:nvPr/>
            </p:nvSpPr>
            <p:spPr bwMode="auto">
              <a:xfrm>
                <a:off x="10032751" y="3499422"/>
                <a:ext cx="38554" cy="36626"/>
              </a:xfrm>
              <a:custGeom>
                <a:avLst/>
                <a:gdLst>
                  <a:gd name="T0" fmla="*/ 0 w 17"/>
                  <a:gd name="T1" fmla="*/ 9 h 16"/>
                  <a:gd name="T2" fmla="*/ 3 w 17"/>
                  <a:gd name="T3" fmla="*/ 11 h 16"/>
                  <a:gd name="T4" fmla="*/ 12 w 17"/>
                  <a:gd name="T5" fmla="*/ 16 h 16"/>
                  <a:gd name="T6" fmla="*/ 17 w 17"/>
                  <a:gd name="T7" fmla="*/ 7 h 16"/>
                  <a:gd name="T8" fmla="*/ 5 w 17"/>
                  <a:gd name="T9" fmla="*/ 0 h 16"/>
                  <a:gd name="T10" fmla="*/ 0 w 17"/>
                  <a:gd name="T11" fmla="*/ 9 h 16"/>
                </a:gdLst>
                <a:ahLst/>
                <a:cxnLst>
                  <a:cxn ang="0">
                    <a:pos x="T0" y="T1"/>
                  </a:cxn>
                  <a:cxn ang="0">
                    <a:pos x="T2" y="T3"/>
                  </a:cxn>
                  <a:cxn ang="0">
                    <a:pos x="T4" y="T5"/>
                  </a:cxn>
                  <a:cxn ang="0">
                    <a:pos x="T6" y="T7"/>
                  </a:cxn>
                  <a:cxn ang="0">
                    <a:pos x="T8" y="T9"/>
                  </a:cxn>
                  <a:cxn ang="0">
                    <a:pos x="T10" y="T11"/>
                  </a:cxn>
                </a:cxnLst>
                <a:rect l="0" t="0" r="r" b="b"/>
                <a:pathLst>
                  <a:path w="17" h="16">
                    <a:moveTo>
                      <a:pt x="0" y="9"/>
                    </a:moveTo>
                    <a:cubicBezTo>
                      <a:pt x="1" y="10"/>
                      <a:pt x="2" y="10"/>
                      <a:pt x="3" y="11"/>
                    </a:cubicBezTo>
                    <a:cubicBezTo>
                      <a:pt x="6" y="12"/>
                      <a:pt x="9" y="14"/>
                      <a:pt x="12" y="16"/>
                    </a:cubicBezTo>
                    <a:cubicBezTo>
                      <a:pt x="17" y="7"/>
                      <a:pt x="17" y="7"/>
                      <a:pt x="17" y="7"/>
                    </a:cubicBezTo>
                    <a:cubicBezTo>
                      <a:pt x="5" y="0"/>
                      <a:pt x="5" y="0"/>
                      <a:pt x="5" y="0"/>
                    </a:cubicBezTo>
                    <a:lnTo>
                      <a:pt x="0" y="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61" name="Freeform 114"/>
              <p:cNvSpPr>
                <a:spLocks/>
              </p:cNvSpPr>
              <p:nvPr/>
            </p:nvSpPr>
            <p:spPr bwMode="auto">
              <a:xfrm>
                <a:off x="9759020" y="3711468"/>
                <a:ext cx="196624" cy="143613"/>
              </a:xfrm>
              <a:custGeom>
                <a:avLst/>
                <a:gdLst>
                  <a:gd name="T0" fmla="*/ 22 w 86"/>
                  <a:gd name="T1" fmla="*/ 60 h 63"/>
                  <a:gd name="T2" fmla="*/ 38 w 86"/>
                  <a:gd name="T3" fmla="*/ 63 h 63"/>
                  <a:gd name="T4" fmla="*/ 48 w 86"/>
                  <a:gd name="T5" fmla="*/ 62 h 63"/>
                  <a:gd name="T6" fmla="*/ 67 w 86"/>
                  <a:gd name="T7" fmla="*/ 46 h 63"/>
                  <a:gd name="T8" fmla="*/ 86 w 86"/>
                  <a:gd name="T9" fmla="*/ 9 h 63"/>
                  <a:gd name="T10" fmla="*/ 79 w 86"/>
                  <a:gd name="T11" fmla="*/ 1 h 63"/>
                  <a:gd name="T12" fmla="*/ 76 w 86"/>
                  <a:gd name="T13" fmla="*/ 0 h 63"/>
                  <a:gd name="T14" fmla="*/ 55 w 86"/>
                  <a:gd name="T15" fmla="*/ 39 h 63"/>
                  <a:gd name="T16" fmla="*/ 29 w 86"/>
                  <a:gd name="T17" fmla="*/ 47 h 63"/>
                  <a:gd name="T18" fmla="*/ 21 w 86"/>
                  <a:gd name="T19" fmla="*/ 22 h 63"/>
                  <a:gd name="T20" fmla="*/ 9 w 86"/>
                  <a:gd name="T21" fmla="*/ 15 h 63"/>
                  <a:gd name="T22" fmla="*/ 22 w 86"/>
                  <a:gd name="T2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 h="63">
                    <a:moveTo>
                      <a:pt x="22" y="60"/>
                    </a:moveTo>
                    <a:cubicBezTo>
                      <a:pt x="27" y="62"/>
                      <a:pt x="33" y="63"/>
                      <a:pt x="38" y="63"/>
                    </a:cubicBezTo>
                    <a:cubicBezTo>
                      <a:pt x="41" y="63"/>
                      <a:pt x="44" y="63"/>
                      <a:pt x="48" y="62"/>
                    </a:cubicBezTo>
                    <a:cubicBezTo>
                      <a:pt x="56" y="59"/>
                      <a:pt x="63" y="54"/>
                      <a:pt x="67" y="46"/>
                    </a:cubicBezTo>
                    <a:cubicBezTo>
                      <a:pt x="86" y="9"/>
                      <a:pt x="86" y="9"/>
                      <a:pt x="86" y="9"/>
                    </a:cubicBezTo>
                    <a:cubicBezTo>
                      <a:pt x="85" y="6"/>
                      <a:pt x="82" y="3"/>
                      <a:pt x="79" y="1"/>
                    </a:cubicBezTo>
                    <a:cubicBezTo>
                      <a:pt x="78" y="1"/>
                      <a:pt x="77" y="0"/>
                      <a:pt x="76" y="0"/>
                    </a:cubicBezTo>
                    <a:cubicBezTo>
                      <a:pt x="55" y="39"/>
                      <a:pt x="55" y="39"/>
                      <a:pt x="55" y="39"/>
                    </a:cubicBezTo>
                    <a:cubicBezTo>
                      <a:pt x="50" y="49"/>
                      <a:pt x="38" y="52"/>
                      <a:pt x="29" y="47"/>
                    </a:cubicBezTo>
                    <a:cubicBezTo>
                      <a:pt x="20" y="42"/>
                      <a:pt x="16" y="31"/>
                      <a:pt x="21" y="22"/>
                    </a:cubicBezTo>
                    <a:cubicBezTo>
                      <a:pt x="9" y="15"/>
                      <a:pt x="9" y="15"/>
                      <a:pt x="9" y="15"/>
                    </a:cubicBezTo>
                    <a:cubicBezTo>
                      <a:pt x="0" y="31"/>
                      <a:pt x="6" y="51"/>
                      <a:pt x="22" y="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62" name="Freeform 115"/>
              <p:cNvSpPr>
                <a:spLocks/>
              </p:cNvSpPr>
              <p:nvPr/>
            </p:nvSpPr>
            <p:spPr bwMode="auto">
              <a:xfrm>
                <a:off x="9798537" y="3514843"/>
                <a:ext cx="341201" cy="288190"/>
              </a:xfrm>
              <a:custGeom>
                <a:avLst/>
                <a:gdLst>
                  <a:gd name="T0" fmla="*/ 113 w 150"/>
                  <a:gd name="T1" fmla="*/ 13 h 126"/>
                  <a:gd name="T2" fmla="*/ 104 w 150"/>
                  <a:gd name="T3" fmla="*/ 8 h 126"/>
                  <a:gd name="T4" fmla="*/ 101 w 150"/>
                  <a:gd name="T5" fmla="*/ 6 h 126"/>
                  <a:gd name="T6" fmla="*/ 71 w 150"/>
                  <a:gd name="T7" fmla="*/ 0 h 126"/>
                  <a:gd name="T8" fmla="*/ 9 w 150"/>
                  <a:gd name="T9" fmla="*/ 37 h 126"/>
                  <a:gd name="T10" fmla="*/ 1 w 150"/>
                  <a:gd name="T11" fmla="*/ 63 h 126"/>
                  <a:gd name="T12" fmla="*/ 0 w 150"/>
                  <a:gd name="T13" fmla="*/ 68 h 126"/>
                  <a:gd name="T14" fmla="*/ 1 w 150"/>
                  <a:gd name="T15" fmla="*/ 70 h 126"/>
                  <a:gd name="T16" fmla="*/ 3 w 150"/>
                  <a:gd name="T17" fmla="*/ 69 h 126"/>
                  <a:gd name="T18" fmla="*/ 7 w 150"/>
                  <a:gd name="T19" fmla="*/ 66 h 126"/>
                  <a:gd name="T20" fmla="*/ 19 w 150"/>
                  <a:gd name="T21" fmla="*/ 62 h 126"/>
                  <a:gd name="T22" fmla="*/ 28 w 150"/>
                  <a:gd name="T23" fmla="*/ 64 h 126"/>
                  <a:gd name="T24" fmla="*/ 39 w 150"/>
                  <a:gd name="T25" fmla="*/ 83 h 126"/>
                  <a:gd name="T26" fmla="*/ 39 w 150"/>
                  <a:gd name="T27" fmla="*/ 87 h 126"/>
                  <a:gd name="T28" fmla="*/ 42 w 150"/>
                  <a:gd name="T29" fmla="*/ 85 h 126"/>
                  <a:gd name="T30" fmla="*/ 54 w 150"/>
                  <a:gd name="T31" fmla="*/ 81 h 126"/>
                  <a:gd name="T32" fmla="*/ 61 w 150"/>
                  <a:gd name="T33" fmla="*/ 82 h 126"/>
                  <a:gd name="T34" fmla="*/ 64 w 150"/>
                  <a:gd name="T35" fmla="*/ 83 h 126"/>
                  <a:gd name="T36" fmla="*/ 72 w 150"/>
                  <a:gd name="T37" fmla="*/ 90 h 126"/>
                  <a:gd name="T38" fmla="*/ 75 w 150"/>
                  <a:gd name="T39" fmla="*/ 102 h 126"/>
                  <a:gd name="T40" fmla="*/ 75 w 150"/>
                  <a:gd name="T41" fmla="*/ 106 h 126"/>
                  <a:gd name="T42" fmla="*/ 79 w 150"/>
                  <a:gd name="T43" fmla="*/ 104 h 126"/>
                  <a:gd name="T44" fmla="*/ 91 w 150"/>
                  <a:gd name="T45" fmla="*/ 100 h 126"/>
                  <a:gd name="T46" fmla="*/ 100 w 150"/>
                  <a:gd name="T47" fmla="*/ 102 h 126"/>
                  <a:gd name="T48" fmla="*/ 111 w 150"/>
                  <a:gd name="T49" fmla="*/ 121 h 126"/>
                  <a:gd name="T50" fmla="*/ 113 w 150"/>
                  <a:gd name="T51" fmla="*/ 126 h 126"/>
                  <a:gd name="T52" fmla="*/ 116 w 150"/>
                  <a:gd name="T53" fmla="*/ 124 h 126"/>
                  <a:gd name="T54" fmla="*/ 133 w 150"/>
                  <a:gd name="T55" fmla="*/ 103 h 126"/>
                  <a:gd name="T56" fmla="*/ 113 w 150"/>
                  <a:gd name="T57" fmla="*/ 1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26">
                    <a:moveTo>
                      <a:pt x="113" y="13"/>
                    </a:moveTo>
                    <a:cubicBezTo>
                      <a:pt x="110" y="11"/>
                      <a:pt x="107" y="9"/>
                      <a:pt x="104" y="8"/>
                    </a:cubicBezTo>
                    <a:cubicBezTo>
                      <a:pt x="103" y="7"/>
                      <a:pt x="102" y="7"/>
                      <a:pt x="101" y="6"/>
                    </a:cubicBezTo>
                    <a:cubicBezTo>
                      <a:pt x="91" y="2"/>
                      <a:pt x="81" y="0"/>
                      <a:pt x="71" y="0"/>
                    </a:cubicBezTo>
                    <a:cubicBezTo>
                      <a:pt x="46" y="0"/>
                      <a:pt x="21" y="13"/>
                      <a:pt x="9" y="37"/>
                    </a:cubicBezTo>
                    <a:cubicBezTo>
                      <a:pt x="4" y="46"/>
                      <a:pt x="2" y="54"/>
                      <a:pt x="1" y="63"/>
                    </a:cubicBezTo>
                    <a:cubicBezTo>
                      <a:pt x="1" y="65"/>
                      <a:pt x="1" y="67"/>
                      <a:pt x="0" y="68"/>
                    </a:cubicBezTo>
                    <a:cubicBezTo>
                      <a:pt x="0" y="69"/>
                      <a:pt x="1" y="70"/>
                      <a:pt x="1" y="70"/>
                    </a:cubicBezTo>
                    <a:cubicBezTo>
                      <a:pt x="2" y="70"/>
                      <a:pt x="2" y="70"/>
                      <a:pt x="3" y="69"/>
                    </a:cubicBezTo>
                    <a:cubicBezTo>
                      <a:pt x="4" y="68"/>
                      <a:pt x="5" y="67"/>
                      <a:pt x="7" y="66"/>
                    </a:cubicBezTo>
                    <a:cubicBezTo>
                      <a:pt x="10" y="63"/>
                      <a:pt x="14" y="62"/>
                      <a:pt x="19" y="62"/>
                    </a:cubicBezTo>
                    <a:cubicBezTo>
                      <a:pt x="22" y="62"/>
                      <a:pt x="25" y="62"/>
                      <a:pt x="28" y="64"/>
                    </a:cubicBezTo>
                    <a:cubicBezTo>
                      <a:pt x="35" y="68"/>
                      <a:pt x="39" y="75"/>
                      <a:pt x="39" y="83"/>
                    </a:cubicBezTo>
                    <a:cubicBezTo>
                      <a:pt x="38" y="85"/>
                      <a:pt x="38" y="87"/>
                      <a:pt x="39" y="87"/>
                    </a:cubicBezTo>
                    <a:cubicBezTo>
                      <a:pt x="39" y="87"/>
                      <a:pt x="40" y="86"/>
                      <a:pt x="42" y="85"/>
                    </a:cubicBezTo>
                    <a:cubicBezTo>
                      <a:pt x="46" y="82"/>
                      <a:pt x="50" y="81"/>
                      <a:pt x="54" y="81"/>
                    </a:cubicBezTo>
                    <a:cubicBezTo>
                      <a:pt x="56" y="81"/>
                      <a:pt x="59" y="81"/>
                      <a:pt x="61" y="82"/>
                    </a:cubicBezTo>
                    <a:cubicBezTo>
                      <a:pt x="62" y="82"/>
                      <a:pt x="63" y="83"/>
                      <a:pt x="64" y="83"/>
                    </a:cubicBezTo>
                    <a:cubicBezTo>
                      <a:pt x="67" y="85"/>
                      <a:pt x="70" y="87"/>
                      <a:pt x="72" y="90"/>
                    </a:cubicBezTo>
                    <a:cubicBezTo>
                      <a:pt x="74" y="94"/>
                      <a:pt x="75" y="98"/>
                      <a:pt x="75" y="102"/>
                    </a:cubicBezTo>
                    <a:cubicBezTo>
                      <a:pt x="75" y="105"/>
                      <a:pt x="75" y="106"/>
                      <a:pt x="75" y="106"/>
                    </a:cubicBezTo>
                    <a:cubicBezTo>
                      <a:pt x="76" y="106"/>
                      <a:pt x="77" y="105"/>
                      <a:pt x="79" y="104"/>
                    </a:cubicBezTo>
                    <a:cubicBezTo>
                      <a:pt x="82" y="101"/>
                      <a:pt x="86" y="100"/>
                      <a:pt x="91" y="100"/>
                    </a:cubicBezTo>
                    <a:cubicBezTo>
                      <a:pt x="94" y="100"/>
                      <a:pt x="97" y="101"/>
                      <a:pt x="100" y="102"/>
                    </a:cubicBezTo>
                    <a:cubicBezTo>
                      <a:pt x="107" y="106"/>
                      <a:pt x="111" y="113"/>
                      <a:pt x="111" y="121"/>
                    </a:cubicBezTo>
                    <a:cubicBezTo>
                      <a:pt x="111" y="124"/>
                      <a:pt x="111" y="126"/>
                      <a:pt x="113" y="126"/>
                    </a:cubicBezTo>
                    <a:cubicBezTo>
                      <a:pt x="114" y="126"/>
                      <a:pt x="115" y="126"/>
                      <a:pt x="116" y="124"/>
                    </a:cubicBezTo>
                    <a:cubicBezTo>
                      <a:pt x="123" y="119"/>
                      <a:pt x="129" y="112"/>
                      <a:pt x="133" y="103"/>
                    </a:cubicBezTo>
                    <a:cubicBezTo>
                      <a:pt x="150" y="72"/>
                      <a:pt x="140" y="34"/>
                      <a:pt x="113" y="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sp>
          <p:nvSpPr>
            <p:cNvPr id="363" name="Freeform 118"/>
            <p:cNvSpPr>
              <a:spLocks noEditPoints="1"/>
            </p:cNvSpPr>
            <p:nvPr/>
          </p:nvSpPr>
          <p:spPr bwMode="auto">
            <a:xfrm rot="18651991" flipH="1">
              <a:off x="9907491" y="8131657"/>
              <a:ext cx="602146" cy="583333"/>
            </a:xfrm>
            <a:custGeom>
              <a:avLst/>
              <a:gdLst>
                <a:gd name="T0" fmla="*/ 137 w 161"/>
                <a:gd name="T1" fmla="*/ 104 h 156"/>
                <a:gd name="T2" fmla="*/ 94 w 161"/>
                <a:gd name="T3" fmla="*/ 122 h 156"/>
                <a:gd name="T4" fmla="*/ 94 w 161"/>
                <a:gd name="T5" fmla="*/ 98 h 156"/>
                <a:gd name="T6" fmla="*/ 106 w 161"/>
                <a:gd name="T7" fmla="*/ 98 h 156"/>
                <a:gd name="T8" fmla="*/ 106 w 161"/>
                <a:gd name="T9" fmla="*/ 73 h 156"/>
                <a:gd name="T10" fmla="*/ 131 w 161"/>
                <a:gd name="T11" fmla="*/ 73 h 156"/>
                <a:gd name="T12" fmla="*/ 131 w 161"/>
                <a:gd name="T13" fmla="*/ 50 h 156"/>
                <a:gd name="T14" fmla="*/ 131 w 161"/>
                <a:gd name="T15" fmla="*/ 50 h 156"/>
                <a:gd name="T16" fmla="*/ 106 w 161"/>
                <a:gd name="T17" fmla="*/ 50 h 156"/>
                <a:gd name="T18" fmla="*/ 106 w 161"/>
                <a:gd name="T19" fmla="*/ 24 h 156"/>
                <a:gd name="T20" fmla="*/ 94 w 161"/>
                <a:gd name="T21" fmla="*/ 24 h 156"/>
                <a:gd name="T22" fmla="*/ 94 w 161"/>
                <a:gd name="T23" fmla="*/ 0 h 156"/>
                <a:gd name="T24" fmla="*/ 137 w 161"/>
                <a:gd name="T25" fmla="*/ 18 h 156"/>
                <a:gd name="T26" fmla="*/ 137 w 161"/>
                <a:gd name="T27" fmla="*/ 104 h 156"/>
                <a:gd name="T28" fmla="*/ 94 w 161"/>
                <a:gd name="T29" fmla="*/ 122 h 156"/>
                <a:gd name="T30" fmla="*/ 62 w 161"/>
                <a:gd name="T31" fmla="*/ 113 h 156"/>
                <a:gd name="T32" fmla="*/ 19 w 161"/>
                <a:gd name="T33" fmla="*/ 156 h 156"/>
                <a:gd name="T34" fmla="*/ 0 w 161"/>
                <a:gd name="T35" fmla="*/ 136 h 156"/>
                <a:gd name="T36" fmla="*/ 43 w 161"/>
                <a:gd name="T37" fmla="*/ 93 h 156"/>
                <a:gd name="T38" fmla="*/ 51 w 161"/>
                <a:gd name="T39" fmla="*/ 18 h 156"/>
                <a:gd name="T40" fmla="*/ 94 w 161"/>
                <a:gd name="T41" fmla="*/ 0 h 156"/>
                <a:gd name="T42" fmla="*/ 94 w 161"/>
                <a:gd name="T43" fmla="*/ 24 h 156"/>
                <a:gd name="T44" fmla="*/ 83 w 161"/>
                <a:gd name="T45" fmla="*/ 24 h 156"/>
                <a:gd name="T46" fmla="*/ 83 w 161"/>
                <a:gd name="T47" fmla="*/ 50 h 156"/>
                <a:gd name="T48" fmla="*/ 58 w 161"/>
                <a:gd name="T49" fmla="*/ 50 h 156"/>
                <a:gd name="T50" fmla="*/ 58 w 161"/>
                <a:gd name="T51" fmla="*/ 73 h 156"/>
                <a:gd name="T52" fmla="*/ 83 w 161"/>
                <a:gd name="T53" fmla="*/ 73 h 156"/>
                <a:gd name="T54" fmla="*/ 83 w 161"/>
                <a:gd name="T55" fmla="*/ 98 h 156"/>
                <a:gd name="T56" fmla="*/ 94 w 161"/>
                <a:gd name="T57" fmla="*/ 98 h 156"/>
                <a:gd name="T58" fmla="*/ 94 w 161"/>
                <a:gd name="T59" fmla="*/ 12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1" h="156">
                  <a:moveTo>
                    <a:pt x="137" y="104"/>
                  </a:moveTo>
                  <a:cubicBezTo>
                    <a:pt x="126" y="116"/>
                    <a:pt x="110" y="122"/>
                    <a:pt x="94" y="122"/>
                  </a:cubicBezTo>
                  <a:cubicBezTo>
                    <a:pt x="94" y="98"/>
                    <a:pt x="94" y="98"/>
                    <a:pt x="94" y="98"/>
                  </a:cubicBezTo>
                  <a:cubicBezTo>
                    <a:pt x="106" y="98"/>
                    <a:pt x="106" y="98"/>
                    <a:pt x="106" y="98"/>
                  </a:cubicBezTo>
                  <a:cubicBezTo>
                    <a:pt x="106" y="73"/>
                    <a:pt x="106" y="73"/>
                    <a:pt x="106" y="73"/>
                  </a:cubicBezTo>
                  <a:cubicBezTo>
                    <a:pt x="131" y="73"/>
                    <a:pt x="131" y="73"/>
                    <a:pt x="131" y="73"/>
                  </a:cubicBezTo>
                  <a:cubicBezTo>
                    <a:pt x="131" y="50"/>
                    <a:pt x="131" y="50"/>
                    <a:pt x="131" y="50"/>
                  </a:cubicBezTo>
                  <a:cubicBezTo>
                    <a:pt x="131" y="50"/>
                    <a:pt x="131" y="50"/>
                    <a:pt x="131" y="50"/>
                  </a:cubicBezTo>
                  <a:cubicBezTo>
                    <a:pt x="106" y="50"/>
                    <a:pt x="106" y="50"/>
                    <a:pt x="106" y="50"/>
                  </a:cubicBezTo>
                  <a:cubicBezTo>
                    <a:pt x="106" y="24"/>
                    <a:pt x="106" y="24"/>
                    <a:pt x="106" y="24"/>
                  </a:cubicBezTo>
                  <a:cubicBezTo>
                    <a:pt x="94" y="24"/>
                    <a:pt x="94" y="24"/>
                    <a:pt x="94" y="24"/>
                  </a:cubicBezTo>
                  <a:cubicBezTo>
                    <a:pt x="94" y="0"/>
                    <a:pt x="94" y="0"/>
                    <a:pt x="94" y="0"/>
                  </a:cubicBezTo>
                  <a:cubicBezTo>
                    <a:pt x="110" y="0"/>
                    <a:pt x="126" y="6"/>
                    <a:pt x="137" y="18"/>
                  </a:cubicBezTo>
                  <a:cubicBezTo>
                    <a:pt x="161" y="42"/>
                    <a:pt x="161" y="80"/>
                    <a:pt x="137" y="104"/>
                  </a:cubicBezTo>
                  <a:close/>
                  <a:moveTo>
                    <a:pt x="94" y="122"/>
                  </a:moveTo>
                  <a:cubicBezTo>
                    <a:pt x="83" y="122"/>
                    <a:pt x="72" y="119"/>
                    <a:pt x="62" y="113"/>
                  </a:cubicBezTo>
                  <a:cubicBezTo>
                    <a:pt x="19" y="156"/>
                    <a:pt x="19" y="156"/>
                    <a:pt x="19" y="156"/>
                  </a:cubicBezTo>
                  <a:cubicBezTo>
                    <a:pt x="0" y="136"/>
                    <a:pt x="0" y="136"/>
                    <a:pt x="0" y="136"/>
                  </a:cubicBezTo>
                  <a:cubicBezTo>
                    <a:pt x="43" y="93"/>
                    <a:pt x="43" y="93"/>
                    <a:pt x="43" y="93"/>
                  </a:cubicBezTo>
                  <a:cubicBezTo>
                    <a:pt x="28" y="70"/>
                    <a:pt x="31" y="39"/>
                    <a:pt x="51" y="18"/>
                  </a:cubicBezTo>
                  <a:cubicBezTo>
                    <a:pt x="63" y="6"/>
                    <a:pt x="79" y="0"/>
                    <a:pt x="94" y="0"/>
                  </a:cubicBezTo>
                  <a:cubicBezTo>
                    <a:pt x="94" y="24"/>
                    <a:pt x="94" y="24"/>
                    <a:pt x="94" y="24"/>
                  </a:cubicBezTo>
                  <a:cubicBezTo>
                    <a:pt x="83" y="24"/>
                    <a:pt x="83" y="24"/>
                    <a:pt x="83" y="24"/>
                  </a:cubicBezTo>
                  <a:cubicBezTo>
                    <a:pt x="83" y="50"/>
                    <a:pt x="83" y="50"/>
                    <a:pt x="83" y="50"/>
                  </a:cubicBezTo>
                  <a:cubicBezTo>
                    <a:pt x="58" y="50"/>
                    <a:pt x="58" y="50"/>
                    <a:pt x="58" y="50"/>
                  </a:cubicBezTo>
                  <a:cubicBezTo>
                    <a:pt x="58" y="73"/>
                    <a:pt x="58" y="73"/>
                    <a:pt x="58" y="73"/>
                  </a:cubicBezTo>
                  <a:cubicBezTo>
                    <a:pt x="83" y="73"/>
                    <a:pt x="83" y="73"/>
                    <a:pt x="83" y="73"/>
                  </a:cubicBezTo>
                  <a:cubicBezTo>
                    <a:pt x="83" y="98"/>
                    <a:pt x="83" y="98"/>
                    <a:pt x="83" y="98"/>
                  </a:cubicBezTo>
                  <a:cubicBezTo>
                    <a:pt x="94" y="98"/>
                    <a:pt x="94" y="98"/>
                    <a:pt x="94" y="98"/>
                  </a:cubicBezTo>
                  <a:lnTo>
                    <a:pt x="94" y="122"/>
                  </a:lnTo>
                  <a:close/>
                </a:path>
              </a:pathLst>
            </a:cu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dirty="0">
                <a:latin typeface="Lato Light"/>
              </a:endParaRPr>
            </a:p>
          </p:txBody>
        </p:sp>
        <p:grpSp>
          <p:nvGrpSpPr>
            <p:cNvPr id="364" name="Group 363"/>
            <p:cNvGrpSpPr/>
            <p:nvPr/>
          </p:nvGrpSpPr>
          <p:grpSpPr>
            <a:xfrm rot="18651991" flipH="1">
              <a:off x="8177055" y="4164666"/>
              <a:ext cx="859757" cy="722446"/>
              <a:chOff x="6475205" y="2673408"/>
              <a:chExt cx="524331" cy="440476"/>
            </a:xfrm>
            <a:solidFill>
              <a:schemeClr val="accent4"/>
            </a:solidFill>
          </p:grpSpPr>
          <p:sp>
            <p:nvSpPr>
              <p:cNvPr id="365" name="Rectangle 364"/>
              <p:cNvSpPr>
                <a:spLocks noChangeArrowheads="1"/>
              </p:cNvSpPr>
              <p:nvPr/>
            </p:nvSpPr>
            <p:spPr bwMode="auto">
              <a:xfrm>
                <a:off x="6812551" y="2673408"/>
                <a:ext cx="964" cy="964"/>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66" name="Freeform 365"/>
              <p:cNvSpPr>
                <a:spLocks/>
              </p:cNvSpPr>
              <p:nvPr/>
            </p:nvSpPr>
            <p:spPr bwMode="auto">
              <a:xfrm>
                <a:off x="6475205" y="2673408"/>
                <a:ext cx="1928" cy="0"/>
              </a:xfrm>
              <a:custGeom>
                <a:avLst/>
                <a:gdLst>
                  <a:gd name="T0" fmla="*/ 0 w 2"/>
                  <a:gd name="T1" fmla="*/ 2 w 2"/>
                  <a:gd name="T2" fmla="*/ 0 w 2"/>
                  <a:gd name="T3" fmla="*/ 0 w 2"/>
                </a:gdLst>
                <a:ahLst/>
                <a:cxnLst>
                  <a:cxn ang="0">
                    <a:pos x="T0" y="0"/>
                  </a:cxn>
                  <a:cxn ang="0">
                    <a:pos x="T1" y="0"/>
                  </a:cxn>
                  <a:cxn ang="0">
                    <a:pos x="T2" y="0"/>
                  </a:cxn>
                  <a:cxn ang="0">
                    <a:pos x="T3" y="0"/>
                  </a:cxn>
                </a:cxnLst>
                <a:rect l="0" t="0" r="r" b="b"/>
                <a:pathLst>
                  <a:path w="2">
                    <a:moveTo>
                      <a:pt x="0" y="0"/>
                    </a:moveTo>
                    <a:lnTo>
                      <a:pt x="2" y="0"/>
                    </a:lnTo>
                    <a:lnTo>
                      <a:pt x="0" y="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67" name="Oval 136"/>
              <p:cNvSpPr>
                <a:spLocks noChangeArrowheads="1"/>
              </p:cNvSpPr>
              <p:nvPr/>
            </p:nvSpPr>
            <p:spPr bwMode="auto">
              <a:xfrm>
                <a:off x="6805804" y="2711962"/>
                <a:ext cx="79999" cy="7999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68" name="Freeform 137"/>
              <p:cNvSpPr>
                <a:spLocks noEditPoints="1"/>
              </p:cNvSpPr>
              <p:nvPr/>
            </p:nvSpPr>
            <p:spPr bwMode="auto">
              <a:xfrm>
                <a:off x="6505085" y="2942320"/>
                <a:ext cx="170601" cy="171564"/>
              </a:xfrm>
              <a:custGeom>
                <a:avLst/>
                <a:gdLst>
                  <a:gd name="T0" fmla="*/ 38 w 75"/>
                  <a:gd name="T1" fmla="*/ 75 h 75"/>
                  <a:gd name="T2" fmla="*/ 75 w 75"/>
                  <a:gd name="T3" fmla="*/ 38 h 75"/>
                  <a:gd name="T4" fmla="*/ 38 w 75"/>
                  <a:gd name="T5" fmla="*/ 0 h 75"/>
                  <a:gd name="T6" fmla="*/ 38 w 75"/>
                  <a:gd name="T7" fmla="*/ 17 h 75"/>
                  <a:gd name="T8" fmla="*/ 58 w 75"/>
                  <a:gd name="T9" fmla="*/ 38 h 75"/>
                  <a:gd name="T10" fmla="*/ 38 w 75"/>
                  <a:gd name="T11" fmla="*/ 58 h 75"/>
                  <a:gd name="T12" fmla="*/ 38 w 75"/>
                  <a:gd name="T13" fmla="*/ 75 h 75"/>
                  <a:gd name="T14" fmla="*/ 38 w 75"/>
                  <a:gd name="T15" fmla="*/ 0 h 75"/>
                  <a:gd name="T16" fmla="*/ 0 w 75"/>
                  <a:gd name="T17" fmla="*/ 38 h 75"/>
                  <a:gd name="T18" fmla="*/ 38 w 75"/>
                  <a:gd name="T19" fmla="*/ 75 h 75"/>
                  <a:gd name="T20" fmla="*/ 38 w 75"/>
                  <a:gd name="T21" fmla="*/ 75 h 75"/>
                  <a:gd name="T22" fmla="*/ 38 w 75"/>
                  <a:gd name="T23" fmla="*/ 58 h 75"/>
                  <a:gd name="T24" fmla="*/ 38 w 75"/>
                  <a:gd name="T25" fmla="*/ 58 h 75"/>
                  <a:gd name="T26" fmla="*/ 38 w 75"/>
                  <a:gd name="T27" fmla="*/ 58 h 75"/>
                  <a:gd name="T28" fmla="*/ 17 w 75"/>
                  <a:gd name="T29" fmla="*/ 38 h 75"/>
                  <a:gd name="T30" fmla="*/ 38 w 75"/>
                  <a:gd name="T31" fmla="*/ 17 h 75"/>
                  <a:gd name="T32" fmla="*/ 38 w 75"/>
                  <a:gd name="T33" fmla="*/ 17 h 75"/>
                  <a:gd name="T34" fmla="*/ 38 w 75"/>
                  <a:gd name="T3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5" h="75">
                    <a:moveTo>
                      <a:pt x="38" y="75"/>
                    </a:moveTo>
                    <a:cubicBezTo>
                      <a:pt x="58" y="75"/>
                      <a:pt x="75" y="58"/>
                      <a:pt x="75" y="38"/>
                    </a:cubicBezTo>
                    <a:cubicBezTo>
                      <a:pt x="75" y="17"/>
                      <a:pt x="58" y="0"/>
                      <a:pt x="38" y="0"/>
                    </a:cubicBezTo>
                    <a:cubicBezTo>
                      <a:pt x="38" y="17"/>
                      <a:pt x="38" y="17"/>
                      <a:pt x="38" y="17"/>
                    </a:cubicBezTo>
                    <a:cubicBezTo>
                      <a:pt x="49" y="17"/>
                      <a:pt x="58" y="26"/>
                      <a:pt x="58" y="38"/>
                    </a:cubicBezTo>
                    <a:cubicBezTo>
                      <a:pt x="58" y="49"/>
                      <a:pt x="49" y="58"/>
                      <a:pt x="38" y="58"/>
                    </a:cubicBezTo>
                    <a:lnTo>
                      <a:pt x="38" y="75"/>
                    </a:lnTo>
                    <a:close/>
                    <a:moveTo>
                      <a:pt x="38" y="0"/>
                    </a:moveTo>
                    <a:cubicBezTo>
                      <a:pt x="17" y="0"/>
                      <a:pt x="0" y="17"/>
                      <a:pt x="0" y="38"/>
                    </a:cubicBezTo>
                    <a:cubicBezTo>
                      <a:pt x="0" y="58"/>
                      <a:pt x="17" y="75"/>
                      <a:pt x="38" y="75"/>
                    </a:cubicBezTo>
                    <a:cubicBezTo>
                      <a:pt x="38" y="75"/>
                      <a:pt x="38" y="75"/>
                      <a:pt x="38" y="75"/>
                    </a:cubicBezTo>
                    <a:cubicBezTo>
                      <a:pt x="38" y="58"/>
                      <a:pt x="38" y="58"/>
                      <a:pt x="38" y="58"/>
                    </a:cubicBezTo>
                    <a:cubicBezTo>
                      <a:pt x="38" y="58"/>
                      <a:pt x="38" y="58"/>
                      <a:pt x="38" y="58"/>
                    </a:cubicBezTo>
                    <a:cubicBezTo>
                      <a:pt x="38" y="58"/>
                      <a:pt x="38" y="58"/>
                      <a:pt x="38" y="58"/>
                    </a:cubicBezTo>
                    <a:cubicBezTo>
                      <a:pt x="26" y="58"/>
                      <a:pt x="17" y="49"/>
                      <a:pt x="17" y="38"/>
                    </a:cubicBezTo>
                    <a:cubicBezTo>
                      <a:pt x="17" y="26"/>
                      <a:pt x="26" y="17"/>
                      <a:pt x="38" y="17"/>
                    </a:cubicBezTo>
                    <a:cubicBezTo>
                      <a:pt x="38" y="17"/>
                      <a:pt x="38" y="17"/>
                      <a:pt x="38" y="17"/>
                    </a:cubicBezTo>
                    <a:cubicBezTo>
                      <a:pt x="38" y="0"/>
                      <a:pt x="38" y="0"/>
                      <a:pt x="3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69" name="Freeform 138"/>
              <p:cNvSpPr>
                <a:spLocks/>
              </p:cNvSpPr>
              <p:nvPr/>
            </p:nvSpPr>
            <p:spPr bwMode="auto">
              <a:xfrm>
                <a:off x="6488699" y="2903767"/>
                <a:ext cx="203371" cy="73252"/>
              </a:xfrm>
              <a:custGeom>
                <a:avLst/>
                <a:gdLst>
                  <a:gd name="T0" fmla="*/ 7 w 89"/>
                  <a:gd name="T1" fmla="*/ 31 h 32"/>
                  <a:gd name="T2" fmla="*/ 12 w 89"/>
                  <a:gd name="T3" fmla="*/ 29 h 32"/>
                  <a:gd name="T4" fmla="*/ 45 w 89"/>
                  <a:gd name="T5" fmla="*/ 11 h 32"/>
                  <a:gd name="T6" fmla="*/ 78 w 89"/>
                  <a:gd name="T7" fmla="*/ 29 h 32"/>
                  <a:gd name="T8" fmla="*/ 86 w 89"/>
                  <a:gd name="T9" fmla="*/ 30 h 32"/>
                  <a:gd name="T10" fmla="*/ 87 w 89"/>
                  <a:gd name="T11" fmla="*/ 22 h 32"/>
                  <a:gd name="T12" fmla="*/ 45 w 89"/>
                  <a:gd name="T13" fmla="*/ 0 h 32"/>
                  <a:gd name="T14" fmla="*/ 2 w 89"/>
                  <a:gd name="T15" fmla="*/ 22 h 32"/>
                  <a:gd name="T16" fmla="*/ 4 w 89"/>
                  <a:gd name="T17" fmla="*/ 30 h 32"/>
                  <a:gd name="T18" fmla="*/ 7 w 89"/>
                  <a:gd name="T19"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2">
                    <a:moveTo>
                      <a:pt x="7" y="31"/>
                    </a:moveTo>
                    <a:cubicBezTo>
                      <a:pt x="9" y="31"/>
                      <a:pt x="11" y="30"/>
                      <a:pt x="12" y="29"/>
                    </a:cubicBezTo>
                    <a:cubicBezTo>
                      <a:pt x="19" y="18"/>
                      <a:pt x="31" y="11"/>
                      <a:pt x="45" y="11"/>
                    </a:cubicBezTo>
                    <a:cubicBezTo>
                      <a:pt x="58" y="11"/>
                      <a:pt x="70" y="18"/>
                      <a:pt x="78" y="29"/>
                    </a:cubicBezTo>
                    <a:cubicBezTo>
                      <a:pt x="79" y="31"/>
                      <a:pt x="83" y="32"/>
                      <a:pt x="86" y="30"/>
                    </a:cubicBezTo>
                    <a:cubicBezTo>
                      <a:pt x="88" y="29"/>
                      <a:pt x="89" y="25"/>
                      <a:pt x="87" y="22"/>
                    </a:cubicBezTo>
                    <a:cubicBezTo>
                      <a:pt x="78" y="8"/>
                      <a:pt x="62" y="0"/>
                      <a:pt x="45" y="0"/>
                    </a:cubicBezTo>
                    <a:cubicBezTo>
                      <a:pt x="28" y="0"/>
                      <a:pt x="12" y="8"/>
                      <a:pt x="2" y="22"/>
                    </a:cubicBezTo>
                    <a:cubicBezTo>
                      <a:pt x="0" y="25"/>
                      <a:pt x="1" y="29"/>
                      <a:pt x="4" y="30"/>
                    </a:cubicBezTo>
                    <a:cubicBezTo>
                      <a:pt x="5" y="31"/>
                      <a:pt x="6" y="31"/>
                      <a:pt x="7" y="3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70" name="Freeform 139"/>
              <p:cNvSpPr>
                <a:spLocks noEditPoints="1"/>
              </p:cNvSpPr>
              <p:nvPr/>
            </p:nvSpPr>
            <p:spPr bwMode="auto">
              <a:xfrm>
                <a:off x="6812551" y="2942320"/>
                <a:ext cx="170601" cy="171564"/>
              </a:xfrm>
              <a:custGeom>
                <a:avLst/>
                <a:gdLst>
                  <a:gd name="T0" fmla="*/ 38 w 75"/>
                  <a:gd name="T1" fmla="*/ 0 h 75"/>
                  <a:gd name="T2" fmla="*/ 38 w 75"/>
                  <a:gd name="T3" fmla="*/ 0 h 75"/>
                  <a:gd name="T4" fmla="*/ 38 w 75"/>
                  <a:gd name="T5" fmla="*/ 17 h 75"/>
                  <a:gd name="T6" fmla="*/ 38 w 75"/>
                  <a:gd name="T7" fmla="*/ 17 h 75"/>
                  <a:gd name="T8" fmla="*/ 58 w 75"/>
                  <a:gd name="T9" fmla="*/ 38 h 75"/>
                  <a:gd name="T10" fmla="*/ 38 w 75"/>
                  <a:gd name="T11" fmla="*/ 58 h 75"/>
                  <a:gd name="T12" fmla="*/ 38 w 75"/>
                  <a:gd name="T13" fmla="*/ 58 h 75"/>
                  <a:gd name="T14" fmla="*/ 38 w 75"/>
                  <a:gd name="T15" fmla="*/ 58 h 75"/>
                  <a:gd name="T16" fmla="*/ 38 w 75"/>
                  <a:gd name="T17" fmla="*/ 75 h 75"/>
                  <a:gd name="T18" fmla="*/ 38 w 75"/>
                  <a:gd name="T19" fmla="*/ 75 h 75"/>
                  <a:gd name="T20" fmla="*/ 75 w 75"/>
                  <a:gd name="T21" fmla="*/ 38 h 75"/>
                  <a:gd name="T22" fmla="*/ 38 w 75"/>
                  <a:gd name="T23" fmla="*/ 0 h 75"/>
                  <a:gd name="T24" fmla="*/ 38 w 75"/>
                  <a:gd name="T25" fmla="*/ 0 h 75"/>
                  <a:gd name="T26" fmla="*/ 0 w 75"/>
                  <a:gd name="T27" fmla="*/ 38 h 75"/>
                  <a:gd name="T28" fmla="*/ 38 w 75"/>
                  <a:gd name="T29" fmla="*/ 75 h 75"/>
                  <a:gd name="T30" fmla="*/ 38 w 75"/>
                  <a:gd name="T31" fmla="*/ 58 h 75"/>
                  <a:gd name="T32" fmla="*/ 17 w 75"/>
                  <a:gd name="T33" fmla="*/ 38 h 75"/>
                  <a:gd name="T34" fmla="*/ 38 w 75"/>
                  <a:gd name="T35" fmla="*/ 17 h 75"/>
                  <a:gd name="T36" fmla="*/ 38 w 75"/>
                  <a:gd name="T3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5" h="75">
                    <a:moveTo>
                      <a:pt x="38" y="0"/>
                    </a:moveTo>
                    <a:cubicBezTo>
                      <a:pt x="38" y="0"/>
                      <a:pt x="38" y="0"/>
                      <a:pt x="38" y="0"/>
                    </a:cubicBezTo>
                    <a:cubicBezTo>
                      <a:pt x="38" y="17"/>
                      <a:pt x="38" y="17"/>
                      <a:pt x="38" y="17"/>
                    </a:cubicBezTo>
                    <a:cubicBezTo>
                      <a:pt x="38" y="17"/>
                      <a:pt x="38" y="17"/>
                      <a:pt x="38" y="17"/>
                    </a:cubicBezTo>
                    <a:cubicBezTo>
                      <a:pt x="49" y="17"/>
                      <a:pt x="58" y="26"/>
                      <a:pt x="58" y="38"/>
                    </a:cubicBezTo>
                    <a:cubicBezTo>
                      <a:pt x="58" y="49"/>
                      <a:pt x="49" y="58"/>
                      <a:pt x="38" y="58"/>
                    </a:cubicBezTo>
                    <a:cubicBezTo>
                      <a:pt x="38" y="58"/>
                      <a:pt x="38" y="58"/>
                      <a:pt x="38" y="58"/>
                    </a:cubicBezTo>
                    <a:cubicBezTo>
                      <a:pt x="38" y="58"/>
                      <a:pt x="38" y="58"/>
                      <a:pt x="38" y="58"/>
                    </a:cubicBezTo>
                    <a:cubicBezTo>
                      <a:pt x="38" y="75"/>
                      <a:pt x="38" y="75"/>
                      <a:pt x="38" y="75"/>
                    </a:cubicBezTo>
                    <a:cubicBezTo>
                      <a:pt x="38" y="75"/>
                      <a:pt x="38" y="75"/>
                      <a:pt x="38" y="75"/>
                    </a:cubicBezTo>
                    <a:cubicBezTo>
                      <a:pt x="58" y="75"/>
                      <a:pt x="75" y="58"/>
                      <a:pt x="75" y="38"/>
                    </a:cubicBezTo>
                    <a:cubicBezTo>
                      <a:pt x="75" y="17"/>
                      <a:pt x="58" y="0"/>
                      <a:pt x="38" y="0"/>
                    </a:cubicBezTo>
                    <a:close/>
                    <a:moveTo>
                      <a:pt x="38" y="0"/>
                    </a:moveTo>
                    <a:cubicBezTo>
                      <a:pt x="17" y="0"/>
                      <a:pt x="0" y="17"/>
                      <a:pt x="0" y="38"/>
                    </a:cubicBezTo>
                    <a:cubicBezTo>
                      <a:pt x="0" y="58"/>
                      <a:pt x="17" y="75"/>
                      <a:pt x="38" y="75"/>
                    </a:cubicBezTo>
                    <a:cubicBezTo>
                      <a:pt x="38" y="58"/>
                      <a:pt x="38" y="58"/>
                      <a:pt x="38" y="58"/>
                    </a:cubicBezTo>
                    <a:cubicBezTo>
                      <a:pt x="26" y="58"/>
                      <a:pt x="17" y="49"/>
                      <a:pt x="17" y="38"/>
                    </a:cubicBezTo>
                    <a:cubicBezTo>
                      <a:pt x="17" y="26"/>
                      <a:pt x="26" y="17"/>
                      <a:pt x="38" y="17"/>
                    </a:cubicBezTo>
                    <a:lnTo>
                      <a:pt x="3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71" name="Freeform 140"/>
              <p:cNvSpPr>
                <a:spLocks/>
              </p:cNvSpPr>
              <p:nvPr/>
            </p:nvSpPr>
            <p:spPr bwMode="auto">
              <a:xfrm>
                <a:off x="6797129" y="2903767"/>
                <a:ext cx="202407" cy="73252"/>
              </a:xfrm>
              <a:custGeom>
                <a:avLst/>
                <a:gdLst>
                  <a:gd name="T0" fmla="*/ 45 w 89"/>
                  <a:gd name="T1" fmla="*/ 0 h 32"/>
                  <a:gd name="T2" fmla="*/ 2 w 89"/>
                  <a:gd name="T3" fmla="*/ 22 h 32"/>
                  <a:gd name="T4" fmla="*/ 4 w 89"/>
                  <a:gd name="T5" fmla="*/ 30 h 32"/>
                  <a:gd name="T6" fmla="*/ 7 w 89"/>
                  <a:gd name="T7" fmla="*/ 31 h 32"/>
                  <a:gd name="T8" fmla="*/ 12 w 89"/>
                  <a:gd name="T9" fmla="*/ 29 h 32"/>
                  <a:gd name="T10" fmla="*/ 45 w 89"/>
                  <a:gd name="T11" fmla="*/ 11 h 32"/>
                  <a:gd name="T12" fmla="*/ 78 w 89"/>
                  <a:gd name="T13" fmla="*/ 29 h 32"/>
                  <a:gd name="T14" fmla="*/ 86 w 89"/>
                  <a:gd name="T15" fmla="*/ 30 h 32"/>
                  <a:gd name="T16" fmla="*/ 87 w 89"/>
                  <a:gd name="T17" fmla="*/ 22 h 32"/>
                  <a:gd name="T18" fmla="*/ 45 w 89"/>
                  <a:gd name="T1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2">
                    <a:moveTo>
                      <a:pt x="45" y="0"/>
                    </a:moveTo>
                    <a:cubicBezTo>
                      <a:pt x="27" y="0"/>
                      <a:pt x="12" y="8"/>
                      <a:pt x="2" y="22"/>
                    </a:cubicBezTo>
                    <a:cubicBezTo>
                      <a:pt x="0" y="25"/>
                      <a:pt x="1" y="29"/>
                      <a:pt x="4" y="30"/>
                    </a:cubicBezTo>
                    <a:cubicBezTo>
                      <a:pt x="5" y="31"/>
                      <a:pt x="6" y="31"/>
                      <a:pt x="7" y="31"/>
                    </a:cubicBezTo>
                    <a:cubicBezTo>
                      <a:pt x="9" y="31"/>
                      <a:pt x="10" y="30"/>
                      <a:pt x="12" y="29"/>
                    </a:cubicBezTo>
                    <a:cubicBezTo>
                      <a:pt x="19" y="18"/>
                      <a:pt x="31" y="11"/>
                      <a:pt x="45" y="11"/>
                    </a:cubicBezTo>
                    <a:cubicBezTo>
                      <a:pt x="58" y="11"/>
                      <a:pt x="70" y="18"/>
                      <a:pt x="78" y="29"/>
                    </a:cubicBezTo>
                    <a:cubicBezTo>
                      <a:pt x="79" y="31"/>
                      <a:pt x="83" y="32"/>
                      <a:pt x="86" y="30"/>
                    </a:cubicBezTo>
                    <a:cubicBezTo>
                      <a:pt x="88" y="29"/>
                      <a:pt x="89" y="25"/>
                      <a:pt x="87" y="22"/>
                    </a:cubicBezTo>
                    <a:cubicBezTo>
                      <a:pt x="78" y="8"/>
                      <a:pt x="62" y="0"/>
                      <a:pt x="45"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72" name="Freeform 141"/>
              <p:cNvSpPr>
                <a:spLocks/>
              </p:cNvSpPr>
              <p:nvPr/>
            </p:nvSpPr>
            <p:spPr bwMode="auto">
              <a:xfrm>
                <a:off x="6645806" y="2758227"/>
                <a:ext cx="301683" cy="348911"/>
              </a:xfrm>
              <a:custGeom>
                <a:avLst/>
                <a:gdLst>
                  <a:gd name="T0" fmla="*/ 88 w 132"/>
                  <a:gd name="T1" fmla="*/ 56 h 153"/>
                  <a:gd name="T2" fmla="*/ 92 w 132"/>
                  <a:gd name="T3" fmla="*/ 57 h 153"/>
                  <a:gd name="T4" fmla="*/ 126 w 132"/>
                  <a:gd name="T5" fmla="*/ 42 h 153"/>
                  <a:gd name="T6" fmla="*/ 130 w 132"/>
                  <a:gd name="T7" fmla="*/ 31 h 153"/>
                  <a:gd name="T8" fmla="*/ 119 w 132"/>
                  <a:gd name="T9" fmla="*/ 27 h 153"/>
                  <a:gd name="T10" fmla="*/ 97 w 132"/>
                  <a:gd name="T11" fmla="*/ 38 h 153"/>
                  <a:gd name="T12" fmla="*/ 93 w 132"/>
                  <a:gd name="T13" fmla="*/ 37 h 153"/>
                  <a:gd name="T14" fmla="*/ 56 w 132"/>
                  <a:gd name="T15" fmla="*/ 1 h 153"/>
                  <a:gd name="T16" fmla="*/ 52 w 132"/>
                  <a:gd name="T17" fmla="*/ 1 h 153"/>
                  <a:gd name="T18" fmla="*/ 1 w 132"/>
                  <a:gd name="T19" fmla="*/ 52 h 153"/>
                  <a:gd name="T20" fmla="*/ 1 w 132"/>
                  <a:gd name="T21" fmla="*/ 56 h 153"/>
                  <a:gd name="T22" fmla="*/ 36 w 132"/>
                  <a:gd name="T23" fmla="*/ 86 h 153"/>
                  <a:gd name="T24" fmla="*/ 37 w 132"/>
                  <a:gd name="T25" fmla="*/ 90 h 153"/>
                  <a:gd name="T26" fmla="*/ 19 w 132"/>
                  <a:gd name="T27" fmla="*/ 128 h 153"/>
                  <a:gd name="T28" fmla="*/ 20 w 132"/>
                  <a:gd name="T29" fmla="*/ 133 h 153"/>
                  <a:gd name="T30" fmla="*/ 31 w 132"/>
                  <a:gd name="T31" fmla="*/ 149 h 153"/>
                  <a:gd name="T32" fmla="*/ 40 w 132"/>
                  <a:gd name="T33" fmla="*/ 153 h 153"/>
                  <a:gd name="T34" fmla="*/ 47 w 132"/>
                  <a:gd name="T35" fmla="*/ 151 h 153"/>
                  <a:gd name="T36" fmla="*/ 49 w 132"/>
                  <a:gd name="T37" fmla="*/ 136 h 153"/>
                  <a:gd name="T38" fmla="*/ 45 w 132"/>
                  <a:gd name="T39" fmla="*/ 130 h 153"/>
                  <a:gd name="T40" fmla="*/ 45 w 132"/>
                  <a:gd name="T41" fmla="*/ 126 h 153"/>
                  <a:gd name="T42" fmla="*/ 62 w 132"/>
                  <a:gd name="T43" fmla="*/ 84 h 153"/>
                  <a:gd name="T44" fmla="*/ 61 w 132"/>
                  <a:gd name="T45" fmla="*/ 80 h 153"/>
                  <a:gd name="T46" fmla="*/ 42 w 132"/>
                  <a:gd name="T47" fmla="*/ 61 h 153"/>
                  <a:gd name="T48" fmla="*/ 42 w 132"/>
                  <a:gd name="T49" fmla="*/ 58 h 153"/>
                  <a:gd name="T50" fmla="*/ 64 w 132"/>
                  <a:gd name="T51" fmla="*/ 36 h 153"/>
                  <a:gd name="T52" fmla="*/ 68 w 132"/>
                  <a:gd name="T53" fmla="*/ 36 h 153"/>
                  <a:gd name="T54" fmla="*/ 88 w 132"/>
                  <a:gd name="T55" fmla="*/ 5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2" h="153">
                    <a:moveTo>
                      <a:pt x="88" y="56"/>
                    </a:moveTo>
                    <a:cubicBezTo>
                      <a:pt x="89" y="57"/>
                      <a:pt x="91" y="57"/>
                      <a:pt x="92" y="57"/>
                    </a:cubicBezTo>
                    <a:cubicBezTo>
                      <a:pt x="126" y="42"/>
                      <a:pt x="126" y="42"/>
                      <a:pt x="126" y="42"/>
                    </a:cubicBezTo>
                    <a:cubicBezTo>
                      <a:pt x="130" y="40"/>
                      <a:pt x="132" y="35"/>
                      <a:pt x="130" y="31"/>
                    </a:cubicBezTo>
                    <a:cubicBezTo>
                      <a:pt x="128" y="27"/>
                      <a:pt x="123" y="25"/>
                      <a:pt x="119" y="27"/>
                    </a:cubicBezTo>
                    <a:cubicBezTo>
                      <a:pt x="97" y="38"/>
                      <a:pt x="97" y="38"/>
                      <a:pt x="97" y="38"/>
                    </a:cubicBezTo>
                    <a:cubicBezTo>
                      <a:pt x="95" y="39"/>
                      <a:pt x="94" y="38"/>
                      <a:pt x="93" y="37"/>
                    </a:cubicBezTo>
                    <a:cubicBezTo>
                      <a:pt x="56" y="1"/>
                      <a:pt x="56" y="1"/>
                      <a:pt x="56" y="1"/>
                    </a:cubicBezTo>
                    <a:cubicBezTo>
                      <a:pt x="55" y="0"/>
                      <a:pt x="53" y="0"/>
                      <a:pt x="52" y="1"/>
                    </a:cubicBezTo>
                    <a:cubicBezTo>
                      <a:pt x="1" y="52"/>
                      <a:pt x="1" y="52"/>
                      <a:pt x="1" y="52"/>
                    </a:cubicBezTo>
                    <a:cubicBezTo>
                      <a:pt x="0" y="53"/>
                      <a:pt x="0" y="55"/>
                      <a:pt x="1" y="56"/>
                    </a:cubicBezTo>
                    <a:cubicBezTo>
                      <a:pt x="8" y="61"/>
                      <a:pt x="29" y="79"/>
                      <a:pt x="36" y="86"/>
                    </a:cubicBezTo>
                    <a:cubicBezTo>
                      <a:pt x="37" y="86"/>
                      <a:pt x="37" y="88"/>
                      <a:pt x="37" y="90"/>
                    </a:cubicBezTo>
                    <a:cubicBezTo>
                      <a:pt x="19" y="128"/>
                      <a:pt x="19" y="128"/>
                      <a:pt x="19" y="128"/>
                    </a:cubicBezTo>
                    <a:cubicBezTo>
                      <a:pt x="19" y="130"/>
                      <a:pt x="19" y="131"/>
                      <a:pt x="20" y="133"/>
                    </a:cubicBezTo>
                    <a:cubicBezTo>
                      <a:pt x="31" y="149"/>
                      <a:pt x="31" y="149"/>
                      <a:pt x="31" y="149"/>
                    </a:cubicBezTo>
                    <a:cubicBezTo>
                      <a:pt x="33" y="151"/>
                      <a:pt x="36" y="153"/>
                      <a:pt x="40" y="153"/>
                    </a:cubicBezTo>
                    <a:cubicBezTo>
                      <a:pt x="42" y="153"/>
                      <a:pt x="45" y="153"/>
                      <a:pt x="47" y="151"/>
                    </a:cubicBezTo>
                    <a:cubicBezTo>
                      <a:pt x="52" y="147"/>
                      <a:pt x="53" y="141"/>
                      <a:pt x="49" y="136"/>
                    </a:cubicBezTo>
                    <a:cubicBezTo>
                      <a:pt x="45" y="130"/>
                      <a:pt x="45" y="130"/>
                      <a:pt x="45" y="130"/>
                    </a:cubicBezTo>
                    <a:cubicBezTo>
                      <a:pt x="44" y="129"/>
                      <a:pt x="44" y="127"/>
                      <a:pt x="45" y="126"/>
                    </a:cubicBezTo>
                    <a:cubicBezTo>
                      <a:pt x="62" y="84"/>
                      <a:pt x="62" y="84"/>
                      <a:pt x="62" y="84"/>
                    </a:cubicBezTo>
                    <a:cubicBezTo>
                      <a:pt x="63" y="83"/>
                      <a:pt x="62" y="81"/>
                      <a:pt x="61" y="80"/>
                    </a:cubicBezTo>
                    <a:cubicBezTo>
                      <a:pt x="57" y="76"/>
                      <a:pt x="47" y="66"/>
                      <a:pt x="42" y="61"/>
                    </a:cubicBezTo>
                    <a:cubicBezTo>
                      <a:pt x="41" y="60"/>
                      <a:pt x="41" y="59"/>
                      <a:pt x="42" y="58"/>
                    </a:cubicBezTo>
                    <a:cubicBezTo>
                      <a:pt x="64" y="36"/>
                      <a:pt x="64" y="36"/>
                      <a:pt x="64" y="36"/>
                    </a:cubicBezTo>
                    <a:cubicBezTo>
                      <a:pt x="65" y="35"/>
                      <a:pt x="67" y="35"/>
                      <a:pt x="68" y="36"/>
                    </a:cubicBezTo>
                    <a:lnTo>
                      <a:pt x="88" y="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sp>
          <p:nvSpPr>
            <p:cNvPr id="373" name="Freeform 288"/>
            <p:cNvSpPr>
              <a:spLocks noEditPoints="1"/>
            </p:cNvSpPr>
            <p:nvPr/>
          </p:nvSpPr>
          <p:spPr bwMode="auto">
            <a:xfrm rot="18651991" flipH="1">
              <a:off x="9306259" y="5675886"/>
              <a:ext cx="581599" cy="545392"/>
            </a:xfrm>
            <a:custGeom>
              <a:avLst/>
              <a:gdLst>
                <a:gd name="T0" fmla="*/ 146 w 156"/>
                <a:gd name="T1" fmla="*/ 146 h 146"/>
                <a:gd name="T2" fmla="*/ 146 w 156"/>
                <a:gd name="T3" fmla="*/ 134 h 146"/>
                <a:gd name="T4" fmla="*/ 156 w 156"/>
                <a:gd name="T5" fmla="*/ 23 h 146"/>
                <a:gd name="T6" fmla="*/ 136 w 156"/>
                <a:gd name="T7" fmla="*/ 40 h 146"/>
                <a:gd name="T8" fmla="*/ 145 w 156"/>
                <a:gd name="T9" fmla="*/ 49 h 146"/>
                <a:gd name="T10" fmla="*/ 136 w 156"/>
                <a:gd name="T11" fmla="*/ 58 h 146"/>
                <a:gd name="T12" fmla="*/ 136 w 156"/>
                <a:gd name="T13" fmla="*/ 70 h 146"/>
                <a:gd name="T14" fmla="*/ 145 w 156"/>
                <a:gd name="T15" fmla="*/ 79 h 146"/>
                <a:gd name="T16" fmla="*/ 136 w 156"/>
                <a:gd name="T17" fmla="*/ 88 h 146"/>
                <a:gd name="T18" fmla="*/ 67 w 156"/>
                <a:gd name="T19" fmla="*/ 7 h 146"/>
                <a:gd name="T20" fmla="*/ 65 w 156"/>
                <a:gd name="T21" fmla="*/ 9 h 146"/>
                <a:gd name="T22" fmla="*/ 65 w 156"/>
                <a:gd name="T23" fmla="*/ 134 h 146"/>
                <a:gd name="T24" fmla="*/ 127 w 156"/>
                <a:gd name="T25" fmla="*/ 135 h 146"/>
                <a:gd name="T26" fmla="*/ 136 w 156"/>
                <a:gd name="T27" fmla="*/ 146 h 146"/>
                <a:gd name="T28" fmla="*/ 127 w 156"/>
                <a:gd name="T29" fmla="*/ 79 h 146"/>
                <a:gd name="T30" fmla="*/ 136 w 156"/>
                <a:gd name="T31" fmla="*/ 58 h 146"/>
                <a:gd name="T32" fmla="*/ 127 w 156"/>
                <a:gd name="T33" fmla="*/ 49 h 146"/>
                <a:gd name="T34" fmla="*/ 136 w 156"/>
                <a:gd name="T35" fmla="*/ 23 h 146"/>
                <a:gd name="T36" fmla="*/ 65 w 156"/>
                <a:gd name="T37" fmla="*/ 37 h 146"/>
                <a:gd name="T38" fmla="*/ 112 w 156"/>
                <a:gd name="T39" fmla="*/ 120 h 146"/>
                <a:gd name="T40" fmla="*/ 65 w 156"/>
                <a:gd name="T41" fmla="*/ 120 h 146"/>
                <a:gd name="T42" fmla="*/ 65 w 156"/>
                <a:gd name="T43" fmla="*/ 5 h 146"/>
                <a:gd name="T44" fmla="*/ 33 w 156"/>
                <a:gd name="T45" fmla="*/ 21 h 146"/>
                <a:gd name="T46" fmla="*/ 0 w 156"/>
                <a:gd name="T47" fmla="*/ 7 h 146"/>
                <a:gd name="T48" fmla="*/ 20 w 156"/>
                <a:gd name="T49" fmla="*/ 23 h 146"/>
                <a:gd name="T50" fmla="*/ 3 w 156"/>
                <a:gd name="T51" fmla="*/ 134 h 146"/>
                <a:gd name="T52" fmla="*/ 14 w 156"/>
                <a:gd name="T53" fmla="*/ 135 h 146"/>
                <a:gd name="T54" fmla="*/ 33 w 156"/>
                <a:gd name="T55" fmla="*/ 146 h 146"/>
                <a:gd name="T56" fmla="*/ 33 w 156"/>
                <a:gd name="T57" fmla="*/ 134 h 146"/>
                <a:gd name="T58" fmla="*/ 65 w 156"/>
                <a:gd name="T59" fmla="*/ 120 h 146"/>
                <a:gd name="T60" fmla="*/ 17 w 156"/>
                <a:gd name="T61" fmla="*/ 37 h 146"/>
                <a:gd name="T62" fmla="*/ 65 w 156"/>
                <a:gd name="T63" fmla="*/ 23 h 146"/>
                <a:gd name="T64" fmla="*/ 47 w 156"/>
                <a:gd name="T65" fmla="*/ 22 h 146"/>
                <a:gd name="T66" fmla="*/ 65 w 156"/>
                <a:gd name="T67" fmla="*/ 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 h="146">
                  <a:moveTo>
                    <a:pt x="136" y="146"/>
                  </a:moveTo>
                  <a:cubicBezTo>
                    <a:pt x="146" y="146"/>
                    <a:pt x="146" y="146"/>
                    <a:pt x="146" y="146"/>
                  </a:cubicBezTo>
                  <a:cubicBezTo>
                    <a:pt x="146" y="135"/>
                    <a:pt x="146" y="135"/>
                    <a:pt x="146" y="135"/>
                  </a:cubicBezTo>
                  <a:cubicBezTo>
                    <a:pt x="146" y="134"/>
                    <a:pt x="146" y="134"/>
                    <a:pt x="146" y="134"/>
                  </a:cubicBezTo>
                  <a:cubicBezTo>
                    <a:pt x="156" y="134"/>
                    <a:pt x="156" y="134"/>
                    <a:pt x="156" y="134"/>
                  </a:cubicBezTo>
                  <a:cubicBezTo>
                    <a:pt x="156" y="23"/>
                    <a:pt x="156" y="23"/>
                    <a:pt x="156" y="23"/>
                  </a:cubicBezTo>
                  <a:cubicBezTo>
                    <a:pt x="136" y="23"/>
                    <a:pt x="136" y="23"/>
                    <a:pt x="136" y="23"/>
                  </a:cubicBezTo>
                  <a:cubicBezTo>
                    <a:pt x="136" y="40"/>
                    <a:pt x="136" y="40"/>
                    <a:pt x="136" y="40"/>
                  </a:cubicBezTo>
                  <a:cubicBezTo>
                    <a:pt x="136" y="40"/>
                    <a:pt x="136" y="40"/>
                    <a:pt x="136" y="40"/>
                  </a:cubicBezTo>
                  <a:cubicBezTo>
                    <a:pt x="141" y="40"/>
                    <a:pt x="145" y="44"/>
                    <a:pt x="145" y="49"/>
                  </a:cubicBezTo>
                  <a:cubicBezTo>
                    <a:pt x="145" y="54"/>
                    <a:pt x="141" y="58"/>
                    <a:pt x="136" y="58"/>
                  </a:cubicBezTo>
                  <a:cubicBezTo>
                    <a:pt x="136" y="58"/>
                    <a:pt x="136" y="58"/>
                    <a:pt x="136" y="58"/>
                  </a:cubicBezTo>
                  <a:cubicBezTo>
                    <a:pt x="136" y="70"/>
                    <a:pt x="136" y="70"/>
                    <a:pt x="136" y="70"/>
                  </a:cubicBezTo>
                  <a:cubicBezTo>
                    <a:pt x="136" y="70"/>
                    <a:pt x="136" y="70"/>
                    <a:pt x="136" y="70"/>
                  </a:cubicBezTo>
                  <a:cubicBezTo>
                    <a:pt x="136" y="70"/>
                    <a:pt x="136" y="70"/>
                    <a:pt x="136" y="70"/>
                  </a:cubicBezTo>
                  <a:cubicBezTo>
                    <a:pt x="141" y="70"/>
                    <a:pt x="145" y="74"/>
                    <a:pt x="145" y="79"/>
                  </a:cubicBezTo>
                  <a:cubicBezTo>
                    <a:pt x="145" y="84"/>
                    <a:pt x="141" y="88"/>
                    <a:pt x="136" y="88"/>
                  </a:cubicBezTo>
                  <a:cubicBezTo>
                    <a:pt x="136" y="88"/>
                    <a:pt x="136" y="88"/>
                    <a:pt x="136" y="88"/>
                  </a:cubicBezTo>
                  <a:lnTo>
                    <a:pt x="136" y="146"/>
                  </a:lnTo>
                  <a:close/>
                  <a:moveTo>
                    <a:pt x="67" y="7"/>
                  </a:moveTo>
                  <a:cubicBezTo>
                    <a:pt x="65" y="5"/>
                    <a:pt x="65" y="5"/>
                    <a:pt x="65" y="5"/>
                  </a:cubicBezTo>
                  <a:cubicBezTo>
                    <a:pt x="65" y="9"/>
                    <a:pt x="65" y="9"/>
                    <a:pt x="65" y="9"/>
                  </a:cubicBezTo>
                  <a:cubicBezTo>
                    <a:pt x="67" y="7"/>
                    <a:pt x="67" y="7"/>
                    <a:pt x="67" y="7"/>
                  </a:cubicBezTo>
                  <a:close/>
                  <a:moveTo>
                    <a:pt x="65" y="134"/>
                  </a:moveTo>
                  <a:cubicBezTo>
                    <a:pt x="127" y="134"/>
                    <a:pt x="127" y="134"/>
                    <a:pt x="127" y="134"/>
                  </a:cubicBezTo>
                  <a:cubicBezTo>
                    <a:pt x="127" y="135"/>
                    <a:pt x="127" y="135"/>
                    <a:pt x="127" y="135"/>
                  </a:cubicBezTo>
                  <a:cubicBezTo>
                    <a:pt x="127" y="146"/>
                    <a:pt x="127" y="146"/>
                    <a:pt x="127" y="146"/>
                  </a:cubicBezTo>
                  <a:cubicBezTo>
                    <a:pt x="136" y="146"/>
                    <a:pt x="136" y="146"/>
                    <a:pt x="136" y="146"/>
                  </a:cubicBezTo>
                  <a:cubicBezTo>
                    <a:pt x="136" y="88"/>
                    <a:pt x="136" y="88"/>
                    <a:pt x="136" y="88"/>
                  </a:cubicBezTo>
                  <a:cubicBezTo>
                    <a:pt x="131" y="88"/>
                    <a:pt x="127" y="84"/>
                    <a:pt x="127" y="79"/>
                  </a:cubicBezTo>
                  <a:cubicBezTo>
                    <a:pt x="127" y="74"/>
                    <a:pt x="131" y="70"/>
                    <a:pt x="136" y="70"/>
                  </a:cubicBezTo>
                  <a:cubicBezTo>
                    <a:pt x="136" y="58"/>
                    <a:pt x="136" y="58"/>
                    <a:pt x="136" y="58"/>
                  </a:cubicBezTo>
                  <a:cubicBezTo>
                    <a:pt x="131" y="58"/>
                    <a:pt x="127" y="54"/>
                    <a:pt x="127" y="49"/>
                  </a:cubicBezTo>
                  <a:cubicBezTo>
                    <a:pt x="127" y="49"/>
                    <a:pt x="127" y="49"/>
                    <a:pt x="127" y="49"/>
                  </a:cubicBezTo>
                  <a:cubicBezTo>
                    <a:pt x="127" y="44"/>
                    <a:pt x="131" y="40"/>
                    <a:pt x="136" y="40"/>
                  </a:cubicBezTo>
                  <a:cubicBezTo>
                    <a:pt x="136" y="23"/>
                    <a:pt x="136" y="23"/>
                    <a:pt x="136" y="23"/>
                  </a:cubicBezTo>
                  <a:cubicBezTo>
                    <a:pt x="65" y="23"/>
                    <a:pt x="65" y="23"/>
                    <a:pt x="65" y="23"/>
                  </a:cubicBezTo>
                  <a:cubicBezTo>
                    <a:pt x="65" y="37"/>
                    <a:pt x="65" y="37"/>
                    <a:pt x="65" y="37"/>
                  </a:cubicBezTo>
                  <a:cubicBezTo>
                    <a:pt x="112" y="37"/>
                    <a:pt x="112" y="37"/>
                    <a:pt x="112" y="37"/>
                  </a:cubicBezTo>
                  <a:cubicBezTo>
                    <a:pt x="112" y="120"/>
                    <a:pt x="112" y="120"/>
                    <a:pt x="112" y="120"/>
                  </a:cubicBezTo>
                  <a:cubicBezTo>
                    <a:pt x="112" y="120"/>
                    <a:pt x="112" y="120"/>
                    <a:pt x="112" y="120"/>
                  </a:cubicBezTo>
                  <a:cubicBezTo>
                    <a:pt x="65" y="120"/>
                    <a:pt x="65" y="120"/>
                    <a:pt x="65" y="120"/>
                  </a:cubicBezTo>
                  <a:lnTo>
                    <a:pt x="65" y="134"/>
                  </a:lnTo>
                  <a:close/>
                  <a:moveTo>
                    <a:pt x="65" y="5"/>
                  </a:moveTo>
                  <a:cubicBezTo>
                    <a:pt x="61" y="0"/>
                    <a:pt x="61" y="0"/>
                    <a:pt x="61" y="0"/>
                  </a:cubicBezTo>
                  <a:cubicBezTo>
                    <a:pt x="33" y="21"/>
                    <a:pt x="33" y="21"/>
                    <a:pt x="33" y="21"/>
                  </a:cubicBezTo>
                  <a:cubicBezTo>
                    <a:pt x="6" y="0"/>
                    <a:pt x="6" y="0"/>
                    <a:pt x="6" y="0"/>
                  </a:cubicBezTo>
                  <a:cubicBezTo>
                    <a:pt x="0" y="7"/>
                    <a:pt x="0" y="7"/>
                    <a:pt x="0" y="7"/>
                  </a:cubicBezTo>
                  <a:cubicBezTo>
                    <a:pt x="19" y="22"/>
                    <a:pt x="19" y="22"/>
                    <a:pt x="19" y="22"/>
                  </a:cubicBezTo>
                  <a:cubicBezTo>
                    <a:pt x="20" y="23"/>
                    <a:pt x="20" y="23"/>
                    <a:pt x="20" y="23"/>
                  </a:cubicBezTo>
                  <a:cubicBezTo>
                    <a:pt x="3" y="23"/>
                    <a:pt x="3" y="23"/>
                    <a:pt x="3" y="23"/>
                  </a:cubicBezTo>
                  <a:cubicBezTo>
                    <a:pt x="3" y="134"/>
                    <a:pt x="3" y="134"/>
                    <a:pt x="3" y="134"/>
                  </a:cubicBezTo>
                  <a:cubicBezTo>
                    <a:pt x="14" y="134"/>
                    <a:pt x="14" y="134"/>
                    <a:pt x="14" y="134"/>
                  </a:cubicBezTo>
                  <a:cubicBezTo>
                    <a:pt x="14" y="135"/>
                    <a:pt x="14" y="135"/>
                    <a:pt x="14" y="135"/>
                  </a:cubicBezTo>
                  <a:cubicBezTo>
                    <a:pt x="14" y="146"/>
                    <a:pt x="14" y="146"/>
                    <a:pt x="14" y="146"/>
                  </a:cubicBezTo>
                  <a:cubicBezTo>
                    <a:pt x="33" y="146"/>
                    <a:pt x="33" y="146"/>
                    <a:pt x="33" y="146"/>
                  </a:cubicBezTo>
                  <a:cubicBezTo>
                    <a:pt x="33" y="135"/>
                    <a:pt x="33" y="135"/>
                    <a:pt x="33" y="135"/>
                  </a:cubicBezTo>
                  <a:cubicBezTo>
                    <a:pt x="33" y="134"/>
                    <a:pt x="33" y="134"/>
                    <a:pt x="33" y="134"/>
                  </a:cubicBezTo>
                  <a:cubicBezTo>
                    <a:pt x="65" y="134"/>
                    <a:pt x="65" y="134"/>
                    <a:pt x="65" y="134"/>
                  </a:cubicBezTo>
                  <a:cubicBezTo>
                    <a:pt x="65" y="120"/>
                    <a:pt x="65" y="120"/>
                    <a:pt x="65" y="120"/>
                  </a:cubicBezTo>
                  <a:cubicBezTo>
                    <a:pt x="17" y="120"/>
                    <a:pt x="17" y="120"/>
                    <a:pt x="17" y="120"/>
                  </a:cubicBezTo>
                  <a:cubicBezTo>
                    <a:pt x="17" y="37"/>
                    <a:pt x="17" y="37"/>
                    <a:pt x="17" y="37"/>
                  </a:cubicBezTo>
                  <a:cubicBezTo>
                    <a:pt x="65" y="37"/>
                    <a:pt x="65" y="37"/>
                    <a:pt x="65" y="37"/>
                  </a:cubicBezTo>
                  <a:cubicBezTo>
                    <a:pt x="65" y="23"/>
                    <a:pt x="65" y="23"/>
                    <a:pt x="65" y="23"/>
                  </a:cubicBezTo>
                  <a:cubicBezTo>
                    <a:pt x="47" y="23"/>
                    <a:pt x="47" y="23"/>
                    <a:pt x="47" y="23"/>
                  </a:cubicBezTo>
                  <a:cubicBezTo>
                    <a:pt x="47" y="22"/>
                    <a:pt x="47" y="22"/>
                    <a:pt x="47" y="22"/>
                  </a:cubicBezTo>
                  <a:cubicBezTo>
                    <a:pt x="65" y="9"/>
                    <a:pt x="65" y="9"/>
                    <a:pt x="65" y="9"/>
                  </a:cubicBezTo>
                  <a:lnTo>
                    <a:pt x="65" y="5"/>
                  </a:lnTo>
                  <a:close/>
                </a:path>
              </a:pathLst>
            </a:custGeom>
            <a:solidFill>
              <a:schemeClr val="accent1"/>
            </a:solidFill>
            <a:ln>
              <a:noFill/>
            </a:ln>
            <a:extLst/>
          </p:spPr>
          <p:txBody>
            <a:bodyPr vert="horz" wrap="square" lIns="182843" tIns="91422" rIns="182843" bIns="91422" numCol="1" anchor="t" anchorCtr="0" compatLnSpc="1">
              <a:prstTxWarp prst="textNoShape">
                <a:avLst/>
              </a:prstTxWarp>
            </a:bodyPr>
            <a:lstStyle/>
            <a:p>
              <a:endParaRPr lang="id-ID" dirty="0">
                <a:latin typeface="Lato Light"/>
              </a:endParaRPr>
            </a:p>
          </p:txBody>
        </p:sp>
        <p:grpSp>
          <p:nvGrpSpPr>
            <p:cNvPr id="374" name="Group 373"/>
            <p:cNvGrpSpPr/>
            <p:nvPr/>
          </p:nvGrpSpPr>
          <p:grpSpPr>
            <a:xfrm rot="18651991" flipH="1">
              <a:off x="4673035" y="7670942"/>
              <a:ext cx="734902" cy="595979"/>
              <a:chOff x="5928707" y="2618469"/>
              <a:chExt cx="448187" cy="363369"/>
            </a:xfrm>
            <a:solidFill>
              <a:schemeClr val="accent6"/>
            </a:solidFill>
          </p:grpSpPr>
          <p:sp>
            <p:nvSpPr>
              <p:cNvPr id="375" name="Freeform 131"/>
              <p:cNvSpPr>
                <a:spLocks noEditPoints="1"/>
              </p:cNvSpPr>
              <p:nvPr/>
            </p:nvSpPr>
            <p:spPr bwMode="auto">
              <a:xfrm>
                <a:off x="6007742" y="2618469"/>
                <a:ext cx="330599" cy="205299"/>
              </a:xfrm>
              <a:custGeom>
                <a:avLst/>
                <a:gdLst>
                  <a:gd name="T0" fmla="*/ 270 w 343"/>
                  <a:gd name="T1" fmla="*/ 213 h 213"/>
                  <a:gd name="T2" fmla="*/ 343 w 343"/>
                  <a:gd name="T3" fmla="*/ 213 h 213"/>
                  <a:gd name="T4" fmla="*/ 343 w 343"/>
                  <a:gd name="T5" fmla="*/ 119 h 213"/>
                  <a:gd name="T6" fmla="*/ 303 w 343"/>
                  <a:gd name="T7" fmla="*/ 119 h 213"/>
                  <a:gd name="T8" fmla="*/ 303 w 343"/>
                  <a:gd name="T9" fmla="*/ 0 h 213"/>
                  <a:gd name="T10" fmla="*/ 270 w 343"/>
                  <a:gd name="T11" fmla="*/ 0 h 213"/>
                  <a:gd name="T12" fmla="*/ 270 w 343"/>
                  <a:gd name="T13" fmla="*/ 149 h 213"/>
                  <a:gd name="T14" fmla="*/ 301 w 343"/>
                  <a:gd name="T15" fmla="*/ 149 h 213"/>
                  <a:gd name="T16" fmla="*/ 301 w 343"/>
                  <a:gd name="T17" fmla="*/ 190 h 213"/>
                  <a:gd name="T18" fmla="*/ 301 w 343"/>
                  <a:gd name="T19" fmla="*/ 190 h 213"/>
                  <a:gd name="T20" fmla="*/ 270 w 343"/>
                  <a:gd name="T21" fmla="*/ 190 h 213"/>
                  <a:gd name="T22" fmla="*/ 270 w 343"/>
                  <a:gd name="T23" fmla="*/ 213 h 213"/>
                  <a:gd name="T24" fmla="*/ 223 w 343"/>
                  <a:gd name="T25" fmla="*/ 0 h 213"/>
                  <a:gd name="T26" fmla="*/ 223 w 343"/>
                  <a:gd name="T27" fmla="*/ 119 h 213"/>
                  <a:gd name="T28" fmla="*/ 171 w 343"/>
                  <a:gd name="T29" fmla="*/ 119 h 213"/>
                  <a:gd name="T30" fmla="*/ 171 w 343"/>
                  <a:gd name="T31" fmla="*/ 149 h 213"/>
                  <a:gd name="T32" fmla="*/ 201 w 343"/>
                  <a:gd name="T33" fmla="*/ 149 h 213"/>
                  <a:gd name="T34" fmla="*/ 201 w 343"/>
                  <a:gd name="T35" fmla="*/ 190 h 213"/>
                  <a:gd name="T36" fmla="*/ 201 w 343"/>
                  <a:gd name="T37" fmla="*/ 190 h 213"/>
                  <a:gd name="T38" fmla="*/ 171 w 343"/>
                  <a:gd name="T39" fmla="*/ 190 h 213"/>
                  <a:gd name="T40" fmla="*/ 171 w 343"/>
                  <a:gd name="T41" fmla="*/ 213 h 213"/>
                  <a:gd name="T42" fmla="*/ 270 w 343"/>
                  <a:gd name="T43" fmla="*/ 213 h 213"/>
                  <a:gd name="T44" fmla="*/ 270 w 343"/>
                  <a:gd name="T45" fmla="*/ 190 h 213"/>
                  <a:gd name="T46" fmla="*/ 242 w 343"/>
                  <a:gd name="T47" fmla="*/ 190 h 213"/>
                  <a:gd name="T48" fmla="*/ 242 w 343"/>
                  <a:gd name="T49" fmla="*/ 149 h 213"/>
                  <a:gd name="T50" fmla="*/ 270 w 343"/>
                  <a:gd name="T51" fmla="*/ 149 h 213"/>
                  <a:gd name="T52" fmla="*/ 270 w 343"/>
                  <a:gd name="T53" fmla="*/ 0 h 213"/>
                  <a:gd name="T54" fmla="*/ 223 w 343"/>
                  <a:gd name="T55" fmla="*/ 0 h 213"/>
                  <a:gd name="T56" fmla="*/ 171 w 343"/>
                  <a:gd name="T57" fmla="*/ 119 h 213"/>
                  <a:gd name="T58" fmla="*/ 74 w 343"/>
                  <a:gd name="T59" fmla="*/ 119 h 213"/>
                  <a:gd name="T60" fmla="*/ 74 w 343"/>
                  <a:gd name="T61" fmla="*/ 149 h 213"/>
                  <a:gd name="T62" fmla="*/ 102 w 343"/>
                  <a:gd name="T63" fmla="*/ 149 h 213"/>
                  <a:gd name="T64" fmla="*/ 102 w 343"/>
                  <a:gd name="T65" fmla="*/ 190 h 213"/>
                  <a:gd name="T66" fmla="*/ 102 w 343"/>
                  <a:gd name="T67" fmla="*/ 190 h 213"/>
                  <a:gd name="T68" fmla="*/ 74 w 343"/>
                  <a:gd name="T69" fmla="*/ 190 h 213"/>
                  <a:gd name="T70" fmla="*/ 74 w 343"/>
                  <a:gd name="T71" fmla="*/ 213 h 213"/>
                  <a:gd name="T72" fmla="*/ 171 w 343"/>
                  <a:gd name="T73" fmla="*/ 213 h 213"/>
                  <a:gd name="T74" fmla="*/ 171 w 343"/>
                  <a:gd name="T75" fmla="*/ 190 h 213"/>
                  <a:gd name="T76" fmla="*/ 142 w 343"/>
                  <a:gd name="T77" fmla="*/ 190 h 213"/>
                  <a:gd name="T78" fmla="*/ 142 w 343"/>
                  <a:gd name="T79" fmla="*/ 149 h 213"/>
                  <a:gd name="T80" fmla="*/ 171 w 343"/>
                  <a:gd name="T81" fmla="*/ 149 h 213"/>
                  <a:gd name="T82" fmla="*/ 171 w 343"/>
                  <a:gd name="T83" fmla="*/ 119 h 213"/>
                  <a:gd name="T84" fmla="*/ 74 w 343"/>
                  <a:gd name="T85" fmla="*/ 119 h 213"/>
                  <a:gd name="T86" fmla="*/ 0 w 343"/>
                  <a:gd name="T87" fmla="*/ 119 h 213"/>
                  <a:gd name="T88" fmla="*/ 0 w 343"/>
                  <a:gd name="T89" fmla="*/ 213 h 213"/>
                  <a:gd name="T90" fmla="*/ 74 w 343"/>
                  <a:gd name="T91" fmla="*/ 213 h 213"/>
                  <a:gd name="T92" fmla="*/ 74 w 343"/>
                  <a:gd name="T93" fmla="*/ 190 h 213"/>
                  <a:gd name="T94" fmla="*/ 43 w 343"/>
                  <a:gd name="T95" fmla="*/ 190 h 213"/>
                  <a:gd name="T96" fmla="*/ 43 w 343"/>
                  <a:gd name="T97" fmla="*/ 149 h 213"/>
                  <a:gd name="T98" fmla="*/ 74 w 343"/>
                  <a:gd name="T99" fmla="*/ 149 h 213"/>
                  <a:gd name="T100" fmla="*/ 74 w 343"/>
                  <a:gd name="T101" fmla="*/ 119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3" h="213">
                    <a:moveTo>
                      <a:pt x="270" y="213"/>
                    </a:moveTo>
                    <a:lnTo>
                      <a:pt x="343" y="213"/>
                    </a:lnTo>
                    <a:lnTo>
                      <a:pt x="343" y="119"/>
                    </a:lnTo>
                    <a:lnTo>
                      <a:pt x="303" y="119"/>
                    </a:lnTo>
                    <a:lnTo>
                      <a:pt x="303" y="0"/>
                    </a:lnTo>
                    <a:lnTo>
                      <a:pt x="270" y="0"/>
                    </a:lnTo>
                    <a:lnTo>
                      <a:pt x="270" y="149"/>
                    </a:lnTo>
                    <a:lnTo>
                      <a:pt x="301" y="149"/>
                    </a:lnTo>
                    <a:lnTo>
                      <a:pt x="301" y="190"/>
                    </a:lnTo>
                    <a:lnTo>
                      <a:pt x="301" y="190"/>
                    </a:lnTo>
                    <a:lnTo>
                      <a:pt x="270" y="190"/>
                    </a:lnTo>
                    <a:lnTo>
                      <a:pt x="270" y="213"/>
                    </a:lnTo>
                    <a:close/>
                    <a:moveTo>
                      <a:pt x="223" y="0"/>
                    </a:moveTo>
                    <a:lnTo>
                      <a:pt x="223" y="119"/>
                    </a:lnTo>
                    <a:lnTo>
                      <a:pt x="171" y="119"/>
                    </a:lnTo>
                    <a:lnTo>
                      <a:pt x="171" y="149"/>
                    </a:lnTo>
                    <a:lnTo>
                      <a:pt x="201" y="149"/>
                    </a:lnTo>
                    <a:lnTo>
                      <a:pt x="201" y="190"/>
                    </a:lnTo>
                    <a:lnTo>
                      <a:pt x="201" y="190"/>
                    </a:lnTo>
                    <a:lnTo>
                      <a:pt x="171" y="190"/>
                    </a:lnTo>
                    <a:lnTo>
                      <a:pt x="171" y="213"/>
                    </a:lnTo>
                    <a:lnTo>
                      <a:pt x="270" y="213"/>
                    </a:lnTo>
                    <a:lnTo>
                      <a:pt x="270" y="190"/>
                    </a:lnTo>
                    <a:lnTo>
                      <a:pt x="242" y="190"/>
                    </a:lnTo>
                    <a:lnTo>
                      <a:pt x="242" y="149"/>
                    </a:lnTo>
                    <a:lnTo>
                      <a:pt x="270" y="149"/>
                    </a:lnTo>
                    <a:lnTo>
                      <a:pt x="270" y="0"/>
                    </a:lnTo>
                    <a:lnTo>
                      <a:pt x="223" y="0"/>
                    </a:lnTo>
                    <a:close/>
                    <a:moveTo>
                      <a:pt x="171" y="119"/>
                    </a:moveTo>
                    <a:lnTo>
                      <a:pt x="74" y="119"/>
                    </a:lnTo>
                    <a:lnTo>
                      <a:pt x="74" y="149"/>
                    </a:lnTo>
                    <a:lnTo>
                      <a:pt x="102" y="149"/>
                    </a:lnTo>
                    <a:lnTo>
                      <a:pt x="102" y="190"/>
                    </a:lnTo>
                    <a:lnTo>
                      <a:pt x="102" y="190"/>
                    </a:lnTo>
                    <a:lnTo>
                      <a:pt x="74" y="190"/>
                    </a:lnTo>
                    <a:lnTo>
                      <a:pt x="74" y="213"/>
                    </a:lnTo>
                    <a:lnTo>
                      <a:pt x="171" y="213"/>
                    </a:lnTo>
                    <a:lnTo>
                      <a:pt x="171" y="190"/>
                    </a:lnTo>
                    <a:lnTo>
                      <a:pt x="142" y="190"/>
                    </a:lnTo>
                    <a:lnTo>
                      <a:pt x="142" y="149"/>
                    </a:lnTo>
                    <a:lnTo>
                      <a:pt x="171" y="149"/>
                    </a:lnTo>
                    <a:lnTo>
                      <a:pt x="171" y="119"/>
                    </a:lnTo>
                    <a:close/>
                    <a:moveTo>
                      <a:pt x="74" y="119"/>
                    </a:moveTo>
                    <a:lnTo>
                      <a:pt x="0" y="119"/>
                    </a:lnTo>
                    <a:lnTo>
                      <a:pt x="0" y="213"/>
                    </a:lnTo>
                    <a:lnTo>
                      <a:pt x="74" y="213"/>
                    </a:lnTo>
                    <a:lnTo>
                      <a:pt x="74" y="190"/>
                    </a:lnTo>
                    <a:lnTo>
                      <a:pt x="43" y="190"/>
                    </a:lnTo>
                    <a:lnTo>
                      <a:pt x="43" y="149"/>
                    </a:lnTo>
                    <a:lnTo>
                      <a:pt x="74" y="149"/>
                    </a:lnTo>
                    <a:lnTo>
                      <a:pt x="74" y="1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76" name="Freeform 132"/>
              <p:cNvSpPr>
                <a:spLocks/>
              </p:cNvSpPr>
              <p:nvPr/>
            </p:nvSpPr>
            <p:spPr bwMode="auto">
              <a:xfrm>
                <a:off x="5928707" y="2835334"/>
                <a:ext cx="448187" cy="146504"/>
              </a:xfrm>
              <a:custGeom>
                <a:avLst/>
                <a:gdLst>
                  <a:gd name="T0" fmla="*/ 449 w 465"/>
                  <a:gd name="T1" fmla="*/ 152 h 152"/>
                  <a:gd name="T2" fmla="*/ 465 w 465"/>
                  <a:gd name="T3" fmla="*/ 0 h 152"/>
                  <a:gd name="T4" fmla="*/ 0 w 465"/>
                  <a:gd name="T5" fmla="*/ 0 h 152"/>
                  <a:gd name="T6" fmla="*/ 52 w 465"/>
                  <a:gd name="T7" fmla="*/ 152 h 152"/>
                  <a:gd name="T8" fmla="*/ 449 w 465"/>
                  <a:gd name="T9" fmla="*/ 152 h 152"/>
                </a:gdLst>
                <a:ahLst/>
                <a:cxnLst>
                  <a:cxn ang="0">
                    <a:pos x="T0" y="T1"/>
                  </a:cxn>
                  <a:cxn ang="0">
                    <a:pos x="T2" y="T3"/>
                  </a:cxn>
                  <a:cxn ang="0">
                    <a:pos x="T4" y="T5"/>
                  </a:cxn>
                  <a:cxn ang="0">
                    <a:pos x="T6" y="T7"/>
                  </a:cxn>
                  <a:cxn ang="0">
                    <a:pos x="T8" y="T9"/>
                  </a:cxn>
                </a:cxnLst>
                <a:rect l="0" t="0" r="r" b="b"/>
                <a:pathLst>
                  <a:path w="465" h="152">
                    <a:moveTo>
                      <a:pt x="449" y="152"/>
                    </a:moveTo>
                    <a:lnTo>
                      <a:pt x="465" y="0"/>
                    </a:lnTo>
                    <a:lnTo>
                      <a:pt x="0" y="0"/>
                    </a:lnTo>
                    <a:lnTo>
                      <a:pt x="52" y="152"/>
                    </a:lnTo>
                    <a:lnTo>
                      <a:pt x="449" y="15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377" name="Group 376"/>
            <p:cNvGrpSpPr/>
            <p:nvPr/>
          </p:nvGrpSpPr>
          <p:grpSpPr>
            <a:xfrm rot="18651991" flipH="1">
              <a:off x="5907965" y="7147024"/>
              <a:ext cx="643238" cy="460028"/>
              <a:chOff x="4908401" y="6130362"/>
              <a:chExt cx="392285" cy="280480"/>
            </a:xfrm>
            <a:solidFill>
              <a:schemeClr val="accent3"/>
            </a:solidFill>
          </p:grpSpPr>
          <p:sp>
            <p:nvSpPr>
              <p:cNvPr id="378" name="Freeform 134"/>
              <p:cNvSpPr>
                <a:spLocks/>
              </p:cNvSpPr>
              <p:nvPr/>
            </p:nvSpPr>
            <p:spPr bwMode="auto">
              <a:xfrm>
                <a:off x="4908401" y="6130362"/>
                <a:ext cx="161926" cy="73252"/>
              </a:xfrm>
              <a:custGeom>
                <a:avLst/>
                <a:gdLst>
                  <a:gd name="T0" fmla="*/ 0 w 168"/>
                  <a:gd name="T1" fmla="*/ 43 h 76"/>
                  <a:gd name="T2" fmla="*/ 66 w 168"/>
                  <a:gd name="T3" fmla="*/ 76 h 76"/>
                  <a:gd name="T4" fmla="*/ 168 w 168"/>
                  <a:gd name="T5" fmla="*/ 76 h 76"/>
                  <a:gd name="T6" fmla="*/ 22 w 168"/>
                  <a:gd name="T7" fmla="*/ 0 h 76"/>
                  <a:gd name="T8" fmla="*/ 0 w 168"/>
                  <a:gd name="T9" fmla="*/ 43 h 76"/>
                </a:gdLst>
                <a:ahLst/>
                <a:cxnLst>
                  <a:cxn ang="0">
                    <a:pos x="T0" y="T1"/>
                  </a:cxn>
                  <a:cxn ang="0">
                    <a:pos x="T2" y="T3"/>
                  </a:cxn>
                  <a:cxn ang="0">
                    <a:pos x="T4" y="T5"/>
                  </a:cxn>
                  <a:cxn ang="0">
                    <a:pos x="T6" y="T7"/>
                  </a:cxn>
                  <a:cxn ang="0">
                    <a:pos x="T8" y="T9"/>
                  </a:cxn>
                </a:cxnLst>
                <a:rect l="0" t="0" r="r" b="b"/>
                <a:pathLst>
                  <a:path w="168" h="76">
                    <a:moveTo>
                      <a:pt x="0" y="43"/>
                    </a:moveTo>
                    <a:lnTo>
                      <a:pt x="66" y="76"/>
                    </a:lnTo>
                    <a:lnTo>
                      <a:pt x="168" y="76"/>
                    </a:lnTo>
                    <a:lnTo>
                      <a:pt x="22" y="0"/>
                    </a:lnTo>
                    <a:lnTo>
                      <a:pt x="0" y="4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79" name="Freeform 135"/>
              <p:cNvSpPr>
                <a:spLocks noEditPoints="1"/>
              </p:cNvSpPr>
              <p:nvPr/>
            </p:nvSpPr>
            <p:spPr bwMode="auto">
              <a:xfrm>
                <a:off x="4908401" y="6215181"/>
                <a:ext cx="392285" cy="195661"/>
              </a:xfrm>
              <a:custGeom>
                <a:avLst/>
                <a:gdLst>
                  <a:gd name="T0" fmla="*/ 163 w 407"/>
                  <a:gd name="T1" fmla="*/ 203 h 203"/>
                  <a:gd name="T2" fmla="*/ 329 w 407"/>
                  <a:gd name="T3" fmla="*/ 203 h 203"/>
                  <a:gd name="T4" fmla="*/ 329 w 407"/>
                  <a:gd name="T5" fmla="*/ 163 h 203"/>
                  <a:gd name="T6" fmla="*/ 407 w 407"/>
                  <a:gd name="T7" fmla="*/ 163 h 203"/>
                  <a:gd name="T8" fmla="*/ 407 w 407"/>
                  <a:gd name="T9" fmla="*/ 40 h 203"/>
                  <a:gd name="T10" fmla="*/ 329 w 407"/>
                  <a:gd name="T11" fmla="*/ 40 h 203"/>
                  <a:gd name="T12" fmla="*/ 329 w 407"/>
                  <a:gd name="T13" fmla="*/ 0 h 203"/>
                  <a:gd name="T14" fmla="*/ 192 w 407"/>
                  <a:gd name="T15" fmla="*/ 0 h 203"/>
                  <a:gd name="T16" fmla="*/ 163 w 407"/>
                  <a:gd name="T17" fmla="*/ 0 h 203"/>
                  <a:gd name="T18" fmla="*/ 163 w 407"/>
                  <a:gd name="T19" fmla="*/ 78 h 203"/>
                  <a:gd name="T20" fmla="*/ 246 w 407"/>
                  <a:gd name="T21" fmla="*/ 78 h 203"/>
                  <a:gd name="T22" fmla="*/ 246 w 407"/>
                  <a:gd name="T23" fmla="*/ 123 h 203"/>
                  <a:gd name="T24" fmla="*/ 163 w 407"/>
                  <a:gd name="T25" fmla="*/ 123 h 203"/>
                  <a:gd name="T26" fmla="*/ 163 w 407"/>
                  <a:gd name="T27" fmla="*/ 203 h 203"/>
                  <a:gd name="T28" fmla="*/ 0 w 407"/>
                  <a:gd name="T29" fmla="*/ 203 h 203"/>
                  <a:gd name="T30" fmla="*/ 163 w 407"/>
                  <a:gd name="T31" fmla="*/ 203 h 203"/>
                  <a:gd name="T32" fmla="*/ 163 w 407"/>
                  <a:gd name="T33" fmla="*/ 123 h 203"/>
                  <a:gd name="T34" fmla="*/ 83 w 407"/>
                  <a:gd name="T35" fmla="*/ 123 h 203"/>
                  <a:gd name="T36" fmla="*/ 83 w 407"/>
                  <a:gd name="T37" fmla="*/ 78 h 203"/>
                  <a:gd name="T38" fmla="*/ 83 w 407"/>
                  <a:gd name="T39" fmla="*/ 78 h 203"/>
                  <a:gd name="T40" fmla="*/ 163 w 407"/>
                  <a:gd name="T41" fmla="*/ 78 h 203"/>
                  <a:gd name="T42" fmla="*/ 163 w 407"/>
                  <a:gd name="T43" fmla="*/ 0 h 203"/>
                  <a:gd name="T44" fmla="*/ 88 w 407"/>
                  <a:gd name="T45" fmla="*/ 0 h 203"/>
                  <a:gd name="T46" fmla="*/ 0 w 407"/>
                  <a:gd name="T47" fmla="*/ 0 h 203"/>
                  <a:gd name="T48" fmla="*/ 0 w 407"/>
                  <a:gd name="T49"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7" h="203">
                    <a:moveTo>
                      <a:pt x="163" y="203"/>
                    </a:moveTo>
                    <a:lnTo>
                      <a:pt x="329" y="203"/>
                    </a:lnTo>
                    <a:lnTo>
                      <a:pt x="329" y="163"/>
                    </a:lnTo>
                    <a:lnTo>
                      <a:pt x="407" y="163"/>
                    </a:lnTo>
                    <a:lnTo>
                      <a:pt x="407" y="40"/>
                    </a:lnTo>
                    <a:lnTo>
                      <a:pt x="329" y="40"/>
                    </a:lnTo>
                    <a:lnTo>
                      <a:pt x="329" y="0"/>
                    </a:lnTo>
                    <a:lnTo>
                      <a:pt x="192" y="0"/>
                    </a:lnTo>
                    <a:lnTo>
                      <a:pt x="163" y="0"/>
                    </a:lnTo>
                    <a:lnTo>
                      <a:pt x="163" y="78"/>
                    </a:lnTo>
                    <a:lnTo>
                      <a:pt x="246" y="78"/>
                    </a:lnTo>
                    <a:lnTo>
                      <a:pt x="246" y="123"/>
                    </a:lnTo>
                    <a:lnTo>
                      <a:pt x="163" y="123"/>
                    </a:lnTo>
                    <a:lnTo>
                      <a:pt x="163" y="203"/>
                    </a:lnTo>
                    <a:close/>
                    <a:moveTo>
                      <a:pt x="0" y="203"/>
                    </a:moveTo>
                    <a:lnTo>
                      <a:pt x="163" y="203"/>
                    </a:lnTo>
                    <a:lnTo>
                      <a:pt x="163" y="123"/>
                    </a:lnTo>
                    <a:lnTo>
                      <a:pt x="83" y="123"/>
                    </a:lnTo>
                    <a:lnTo>
                      <a:pt x="83" y="78"/>
                    </a:lnTo>
                    <a:lnTo>
                      <a:pt x="83" y="78"/>
                    </a:lnTo>
                    <a:lnTo>
                      <a:pt x="163" y="78"/>
                    </a:lnTo>
                    <a:lnTo>
                      <a:pt x="163" y="0"/>
                    </a:lnTo>
                    <a:lnTo>
                      <a:pt x="88" y="0"/>
                    </a:lnTo>
                    <a:lnTo>
                      <a:pt x="0" y="0"/>
                    </a:lnTo>
                    <a:lnTo>
                      <a:pt x="0" y="2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sp>
          <p:nvSpPr>
            <p:cNvPr id="380" name="Freeform 130"/>
            <p:cNvSpPr>
              <a:spLocks/>
            </p:cNvSpPr>
            <p:nvPr/>
          </p:nvSpPr>
          <p:spPr bwMode="auto">
            <a:xfrm rot="20698236" flipH="1">
              <a:off x="10199229" y="6859088"/>
              <a:ext cx="673462" cy="769626"/>
            </a:xfrm>
            <a:custGeom>
              <a:avLst/>
              <a:gdLst>
                <a:gd name="T0" fmla="*/ 146 w 166"/>
                <a:gd name="T1" fmla="*/ 6 h 190"/>
                <a:gd name="T2" fmla="*/ 107 w 166"/>
                <a:gd name="T3" fmla="*/ 29 h 190"/>
                <a:gd name="T4" fmla="*/ 91 w 166"/>
                <a:gd name="T5" fmla="*/ 52 h 190"/>
                <a:gd name="T6" fmla="*/ 14 w 166"/>
                <a:gd name="T7" fmla="*/ 38 h 190"/>
                <a:gd name="T8" fmla="*/ 3 w 166"/>
                <a:gd name="T9" fmla="*/ 55 h 190"/>
                <a:gd name="T10" fmla="*/ 71 w 166"/>
                <a:gd name="T11" fmla="*/ 83 h 190"/>
                <a:gd name="T12" fmla="*/ 49 w 166"/>
                <a:gd name="T13" fmla="*/ 115 h 190"/>
                <a:gd name="T14" fmla="*/ 11 w 166"/>
                <a:gd name="T15" fmla="*/ 117 h 190"/>
                <a:gd name="T16" fmla="*/ 0 w 166"/>
                <a:gd name="T17" fmla="*/ 134 h 190"/>
                <a:gd name="T18" fmla="*/ 52 w 166"/>
                <a:gd name="T19" fmla="*/ 147 h 190"/>
                <a:gd name="T20" fmla="*/ 83 w 166"/>
                <a:gd name="T21" fmla="*/ 190 h 190"/>
                <a:gd name="T22" fmla="*/ 95 w 166"/>
                <a:gd name="T23" fmla="*/ 173 h 190"/>
                <a:gd name="T24" fmla="*/ 82 w 166"/>
                <a:gd name="T25" fmla="*/ 139 h 190"/>
                <a:gd name="T26" fmla="*/ 104 w 166"/>
                <a:gd name="T27" fmla="*/ 105 h 190"/>
                <a:gd name="T28" fmla="*/ 155 w 166"/>
                <a:gd name="T29" fmla="*/ 156 h 190"/>
                <a:gd name="T30" fmla="*/ 166 w 166"/>
                <a:gd name="T31" fmla="*/ 139 h 190"/>
                <a:gd name="T32" fmla="*/ 125 w 166"/>
                <a:gd name="T33" fmla="*/ 75 h 190"/>
                <a:gd name="T34" fmla="*/ 140 w 166"/>
                <a:gd name="T35" fmla="*/ 51 h 190"/>
                <a:gd name="T36" fmla="*/ 146 w 166"/>
                <a:gd name="T37" fmla="*/ 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190">
                  <a:moveTo>
                    <a:pt x="146" y="6"/>
                  </a:moveTo>
                  <a:cubicBezTo>
                    <a:pt x="137" y="0"/>
                    <a:pt x="113" y="19"/>
                    <a:pt x="107" y="29"/>
                  </a:cubicBezTo>
                  <a:cubicBezTo>
                    <a:pt x="91" y="52"/>
                    <a:pt x="91" y="52"/>
                    <a:pt x="91" y="52"/>
                  </a:cubicBezTo>
                  <a:cubicBezTo>
                    <a:pt x="14" y="38"/>
                    <a:pt x="14" y="38"/>
                    <a:pt x="14" y="38"/>
                  </a:cubicBezTo>
                  <a:cubicBezTo>
                    <a:pt x="3" y="55"/>
                    <a:pt x="3" y="55"/>
                    <a:pt x="3" y="55"/>
                  </a:cubicBezTo>
                  <a:cubicBezTo>
                    <a:pt x="71" y="83"/>
                    <a:pt x="71" y="83"/>
                    <a:pt x="71" y="83"/>
                  </a:cubicBezTo>
                  <a:cubicBezTo>
                    <a:pt x="49" y="115"/>
                    <a:pt x="49" y="115"/>
                    <a:pt x="49" y="115"/>
                  </a:cubicBezTo>
                  <a:cubicBezTo>
                    <a:pt x="11" y="117"/>
                    <a:pt x="11" y="117"/>
                    <a:pt x="11" y="117"/>
                  </a:cubicBezTo>
                  <a:cubicBezTo>
                    <a:pt x="0" y="134"/>
                    <a:pt x="0" y="134"/>
                    <a:pt x="0" y="134"/>
                  </a:cubicBezTo>
                  <a:cubicBezTo>
                    <a:pt x="52" y="147"/>
                    <a:pt x="52" y="147"/>
                    <a:pt x="52" y="147"/>
                  </a:cubicBezTo>
                  <a:cubicBezTo>
                    <a:pt x="83" y="190"/>
                    <a:pt x="83" y="190"/>
                    <a:pt x="83" y="190"/>
                  </a:cubicBezTo>
                  <a:cubicBezTo>
                    <a:pt x="95" y="173"/>
                    <a:pt x="95" y="173"/>
                    <a:pt x="95" y="173"/>
                  </a:cubicBezTo>
                  <a:cubicBezTo>
                    <a:pt x="82" y="139"/>
                    <a:pt x="82" y="139"/>
                    <a:pt x="82" y="139"/>
                  </a:cubicBezTo>
                  <a:cubicBezTo>
                    <a:pt x="104" y="105"/>
                    <a:pt x="104" y="105"/>
                    <a:pt x="104" y="105"/>
                  </a:cubicBezTo>
                  <a:cubicBezTo>
                    <a:pt x="155" y="156"/>
                    <a:pt x="155" y="156"/>
                    <a:pt x="155" y="156"/>
                  </a:cubicBezTo>
                  <a:cubicBezTo>
                    <a:pt x="166" y="139"/>
                    <a:pt x="166" y="139"/>
                    <a:pt x="166" y="139"/>
                  </a:cubicBezTo>
                  <a:cubicBezTo>
                    <a:pt x="125" y="75"/>
                    <a:pt x="125" y="75"/>
                    <a:pt x="125" y="75"/>
                  </a:cubicBezTo>
                  <a:cubicBezTo>
                    <a:pt x="140" y="51"/>
                    <a:pt x="140" y="51"/>
                    <a:pt x="140" y="51"/>
                  </a:cubicBezTo>
                  <a:cubicBezTo>
                    <a:pt x="147" y="42"/>
                    <a:pt x="155" y="12"/>
                    <a:pt x="146" y="6"/>
                  </a:cubicBezTo>
                  <a:close/>
                </a:path>
              </a:pathLst>
            </a:cu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dirty="0">
                <a:latin typeface="Lato Light"/>
              </a:endParaRPr>
            </a:p>
          </p:txBody>
        </p:sp>
        <p:grpSp>
          <p:nvGrpSpPr>
            <p:cNvPr id="381" name="Group 380"/>
            <p:cNvGrpSpPr/>
            <p:nvPr/>
          </p:nvGrpSpPr>
          <p:grpSpPr>
            <a:xfrm rot="20698236" flipH="1">
              <a:off x="7249676" y="4257811"/>
              <a:ext cx="418127" cy="385669"/>
              <a:chOff x="9508421" y="3820382"/>
              <a:chExt cx="235177" cy="216864"/>
            </a:xfrm>
            <a:solidFill>
              <a:schemeClr val="accent4"/>
            </a:solidFill>
          </p:grpSpPr>
          <p:sp>
            <p:nvSpPr>
              <p:cNvPr id="382" name="Freeform 225"/>
              <p:cNvSpPr>
                <a:spLocks/>
              </p:cNvSpPr>
              <p:nvPr/>
            </p:nvSpPr>
            <p:spPr bwMode="auto">
              <a:xfrm>
                <a:off x="9620226" y="3853153"/>
                <a:ext cx="123372" cy="75180"/>
              </a:xfrm>
              <a:custGeom>
                <a:avLst/>
                <a:gdLst>
                  <a:gd name="T0" fmla="*/ 128 w 128"/>
                  <a:gd name="T1" fmla="*/ 0 h 78"/>
                  <a:gd name="T2" fmla="*/ 10 w 128"/>
                  <a:gd name="T3" fmla="*/ 0 h 78"/>
                  <a:gd name="T4" fmla="*/ 10 w 128"/>
                  <a:gd name="T5" fmla="*/ 23 h 78"/>
                  <a:gd name="T6" fmla="*/ 0 w 128"/>
                  <a:gd name="T7" fmla="*/ 23 h 78"/>
                  <a:gd name="T8" fmla="*/ 0 w 128"/>
                  <a:gd name="T9" fmla="*/ 56 h 78"/>
                  <a:gd name="T10" fmla="*/ 10 w 128"/>
                  <a:gd name="T11" fmla="*/ 56 h 78"/>
                  <a:gd name="T12" fmla="*/ 10 w 128"/>
                  <a:gd name="T13" fmla="*/ 78 h 78"/>
                  <a:gd name="T14" fmla="*/ 128 w 128"/>
                  <a:gd name="T15" fmla="*/ 78 h 78"/>
                  <a:gd name="T16" fmla="*/ 128 w 128"/>
                  <a:gd name="T1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78">
                    <a:moveTo>
                      <a:pt x="128" y="0"/>
                    </a:moveTo>
                    <a:lnTo>
                      <a:pt x="10" y="0"/>
                    </a:lnTo>
                    <a:lnTo>
                      <a:pt x="10" y="23"/>
                    </a:lnTo>
                    <a:lnTo>
                      <a:pt x="0" y="23"/>
                    </a:lnTo>
                    <a:lnTo>
                      <a:pt x="0" y="56"/>
                    </a:lnTo>
                    <a:lnTo>
                      <a:pt x="10" y="56"/>
                    </a:lnTo>
                    <a:lnTo>
                      <a:pt x="10" y="78"/>
                    </a:lnTo>
                    <a:lnTo>
                      <a:pt x="128" y="78"/>
                    </a:lnTo>
                    <a:lnTo>
                      <a:pt x="12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83" name="Rectangle 226"/>
              <p:cNvSpPr>
                <a:spLocks noChangeArrowheads="1"/>
              </p:cNvSpPr>
              <p:nvPr/>
            </p:nvSpPr>
            <p:spPr bwMode="auto">
              <a:xfrm>
                <a:off x="9522878" y="3820382"/>
                <a:ext cx="17349" cy="963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84" name="Oval 227"/>
              <p:cNvSpPr>
                <a:spLocks noChangeArrowheads="1"/>
              </p:cNvSpPr>
              <p:nvPr/>
            </p:nvSpPr>
            <p:spPr bwMode="auto">
              <a:xfrm>
                <a:off x="9543119" y="3868574"/>
                <a:ext cx="38554" cy="3855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85" name="Freeform 228"/>
              <p:cNvSpPr>
                <a:spLocks noEditPoints="1"/>
              </p:cNvSpPr>
              <p:nvPr/>
            </p:nvSpPr>
            <p:spPr bwMode="auto">
              <a:xfrm>
                <a:off x="9508421" y="3836767"/>
                <a:ext cx="105059" cy="200479"/>
              </a:xfrm>
              <a:custGeom>
                <a:avLst/>
                <a:gdLst>
                  <a:gd name="T0" fmla="*/ 24 w 46"/>
                  <a:gd name="T1" fmla="*/ 88 h 88"/>
                  <a:gd name="T2" fmla="*/ 46 w 46"/>
                  <a:gd name="T3" fmla="*/ 88 h 88"/>
                  <a:gd name="T4" fmla="*/ 46 w 46"/>
                  <a:gd name="T5" fmla="*/ 31 h 88"/>
                  <a:gd name="T6" fmla="*/ 46 w 46"/>
                  <a:gd name="T7" fmla="*/ 17 h 88"/>
                  <a:gd name="T8" fmla="*/ 46 w 46"/>
                  <a:gd name="T9" fmla="*/ 0 h 88"/>
                  <a:gd name="T10" fmla="*/ 24 w 46"/>
                  <a:gd name="T11" fmla="*/ 0 h 88"/>
                  <a:gd name="T12" fmla="*/ 24 w 46"/>
                  <a:gd name="T13" fmla="*/ 5 h 88"/>
                  <a:gd name="T14" fmla="*/ 24 w 46"/>
                  <a:gd name="T15" fmla="*/ 5 h 88"/>
                  <a:gd name="T16" fmla="*/ 24 w 46"/>
                  <a:gd name="T17" fmla="*/ 5 h 88"/>
                  <a:gd name="T18" fmla="*/ 41 w 46"/>
                  <a:gd name="T19" fmla="*/ 22 h 88"/>
                  <a:gd name="T20" fmla="*/ 24 w 46"/>
                  <a:gd name="T21" fmla="*/ 40 h 88"/>
                  <a:gd name="T22" fmla="*/ 24 w 46"/>
                  <a:gd name="T23" fmla="*/ 40 h 88"/>
                  <a:gd name="T24" fmla="*/ 24 w 46"/>
                  <a:gd name="T25" fmla="*/ 88 h 88"/>
                  <a:gd name="T26" fmla="*/ 0 w 46"/>
                  <a:gd name="T27" fmla="*/ 88 h 88"/>
                  <a:gd name="T28" fmla="*/ 24 w 46"/>
                  <a:gd name="T29" fmla="*/ 88 h 88"/>
                  <a:gd name="T30" fmla="*/ 24 w 46"/>
                  <a:gd name="T31" fmla="*/ 40 h 88"/>
                  <a:gd name="T32" fmla="*/ 6 w 46"/>
                  <a:gd name="T33" fmla="*/ 22 h 88"/>
                  <a:gd name="T34" fmla="*/ 24 w 46"/>
                  <a:gd name="T35" fmla="*/ 5 h 88"/>
                  <a:gd name="T36" fmla="*/ 24 w 46"/>
                  <a:gd name="T37" fmla="*/ 0 h 88"/>
                  <a:gd name="T38" fmla="*/ 0 w 46"/>
                  <a:gd name="T39" fmla="*/ 0 h 88"/>
                  <a:gd name="T40" fmla="*/ 0 w 46"/>
                  <a:gd name="T4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 h="88">
                    <a:moveTo>
                      <a:pt x="24" y="88"/>
                    </a:moveTo>
                    <a:cubicBezTo>
                      <a:pt x="46" y="88"/>
                      <a:pt x="46" y="88"/>
                      <a:pt x="46" y="88"/>
                    </a:cubicBezTo>
                    <a:cubicBezTo>
                      <a:pt x="46" y="31"/>
                      <a:pt x="46" y="31"/>
                      <a:pt x="46" y="31"/>
                    </a:cubicBezTo>
                    <a:cubicBezTo>
                      <a:pt x="46" y="17"/>
                      <a:pt x="46" y="17"/>
                      <a:pt x="46" y="17"/>
                    </a:cubicBezTo>
                    <a:cubicBezTo>
                      <a:pt x="46" y="0"/>
                      <a:pt x="46" y="0"/>
                      <a:pt x="46" y="0"/>
                    </a:cubicBezTo>
                    <a:cubicBezTo>
                      <a:pt x="24" y="0"/>
                      <a:pt x="24" y="0"/>
                      <a:pt x="24" y="0"/>
                    </a:cubicBezTo>
                    <a:cubicBezTo>
                      <a:pt x="24" y="5"/>
                      <a:pt x="24" y="5"/>
                      <a:pt x="24" y="5"/>
                    </a:cubicBezTo>
                    <a:cubicBezTo>
                      <a:pt x="24" y="5"/>
                      <a:pt x="24" y="5"/>
                      <a:pt x="24" y="5"/>
                    </a:cubicBezTo>
                    <a:cubicBezTo>
                      <a:pt x="24" y="5"/>
                      <a:pt x="24" y="5"/>
                      <a:pt x="24" y="5"/>
                    </a:cubicBezTo>
                    <a:cubicBezTo>
                      <a:pt x="33" y="5"/>
                      <a:pt x="41" y="13"/>
                      <a:pt x="41" y="22"/>
                    </a:cubicBezTo>
                    <a:cubicBezTo>
                      <a:pt x="41" y="32"/>
                      <a:pt x="33" y="40"/>
                      <a:pt x="24" y="40"/>
                    </a:cubicBezTo>
                    <a:cubicBezTo>
                      <a:pt x="24" y="40"/>
                      <a:pt x="24" y="40"/>
                      <a:pt x="24" y="40"/>
                    </a:cubicBezTo>
                    <a:lnTo>
                      <a:pt x="24" y="88"/>
                    </a:lnTo>
                    <a:close/>
                    <a:moveTo>
                      <a:pt x="0" y="88"/>
                    </a:moveTo>
                    <a:cubicBezTo>
                      <a:pt x="24" y="88"/>
                      <a:pt x="24" y="88"/>
                      <a:pt x="24" y="88"/>
                    </a:cubicBezTo>
                    <a:cubicBezTo>
                      <a:pt x="24" y="40"/>
                      <a:pt x="24" y="40"/>
                      <a:pt x="24" y="40"/>
                    </a:cubicBezTo>
                    <a:cubicBezTo>
                      <a:pt x="14" y="40"/>
                      <a:pt x="6" y="32"/>
                      <a:pt x="6" y="22"/>
                    </a:cubicBezTo>
                    <a:cubicBezTo>
                      <a:pt x="6" y="13"/>
                      <a:pt x="14" y="5"/>
                      <a:pt x="24" y="5"/>
                    </a:cubicBezTo>
                    <a:cubicBezTo>
                      <a:pt x="24" y="0"/>
                      <a:pt x="24" y="0"/>
                      <a:pt x="24" y="0"/>
                    </a:cubicBezTo>
                    <a:cubicBezTo>
                      <a:pt x="0" y="0"/>
                      <a:pt x="0" y="0"/>
                      <a:pt x="0" y="0"/>
                    </a:cubicBezTo>
                    <a:lnTo>
                      <a:pt x="0" y="8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sp>
          <p:nvSpPr>
            <p:cNvPr id="386" name="Freeform 259"/>
            <p:cNvSpPr>
              <a:spLocks/>
            </p:cNvSpPr>
            <p:nvPr/>
          </p:nvSpPr>
          <p:spPr bwMode="auto">
            <a:xfrm rot="20698236" flipH="1">
              <a:off x="6415931" y="4871926"/>
              <a:ext cx="649472" cy="608503"/>
            </a:xfrm>
            <a:custGeom>
              <a:avLst/>
              <a:gdLst>
                <a:gd name="T0" fmla="*/ 27 w 160"/>
                <a:gd name="T1" fmla="*/ 150 h 150"/>
                <a:gd name="T2" fmla="*/ 55 w 160"/>
                <a:gd name="T3" fmla="*/ 123 h 150"/>
                <a:gd name="T4" fmla="*/ 55 w 160"/>
                <a:gd name="T5" fmla="*/ 123 h 150"/>
                <a:gd name="T6" fmla="*/ 55 w 160"/>
                <a:gd name="T7" fmla="*/ 34 h 150"/>
                <a:gd name="T8" fmla="*/ 143 w 160"/>
                <a:gd name="T9" fmla="*/ 34 h 150"/>
                <a:gd name="T10" fmla="*/ 143 w 160"/>
                <a:gd name="T11" fmla="*/ 97 h 150"/>
                <a:gd name="T12" fmla="*/ 132 w 160"/>
                <a:gd name="T13" fmla="*/ 96 h 150"/>
                <a:gd name="T14" fmla="*/ 105 w 160"/>
                <a:gd name="T15" fmla="*/ 123 h 150"/>
                <a:gd name="T16" fmla="*/ 132 w 160"/>
                <a:gd name="T17" fmla="*/ 150 h 150"/>
                <a:gd name="T18" fmla="*/ 160 w 160"/>
                <a:gd name="T19" fmla="*/ 123 h 150"/>
                <a:gd name="T20" fmla="*/ 160 w 160"/>
                <a:gd name="T21" fmla="*/ 123 h 150"/>
                <a:gd name="T22" fmla="*/ 160 w 160"/>
                <a:gd name="T23" fmla="*/ 123 h 150"/>
                <a:gd name="T24" fmla="*/ 160 w 160"/>
                <a:gd name="T25" fmla="*/ 34 h 150"/>
                <a:gd name="T26" fmla="*/ 160 w 160"/>
                <a:gd name="T27" fmla="*/ 0 h 150"/>
                <a:gd name="T28" fmla="*/ 143 w 160"/>
                <a:gd name="T29" fmla="*/ 0 h 150"/>
                <a:gd name="T30" fmla="*/ 55 w 160"/>
                <a:gd name="T31" fmla="*/ 0 h 150"/>
                <a:gd name="T32" fmla="*/ 37 w 160"/>
                <a:gd name="T33" fmla="*/ 0 h 150"/>
                <a:gd name="T34" fmla="*/ 37 w 160"/>
                <a:gd name="T35" fmla="*/ 34 h 150"/>
                <a:gd name="T36" fmla="*/ 37 w 160"/>
                <a:gd name="T37" fmla="*/ 97 h 150"/>
                <a:gd name="T38" fmla="*/ 27 w 160"/>
                <a:gd name="T39" fmla="*/ 96 h 150"/>
                <a:gd name="T40" fmla="*/ 0 w 160"/>
                <a:gd name="T41" fmla="*/ 123 h 150"/>
                <a:gd name="T42" fmla="*/ 27 w 160"/>
                <a:gd name="T43"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0" h="150">
                  <a:moveTo>
                    <a:pt x="27" y="150"/>
                  </a:moveTo>
                  <a:cubicBezTo>
                    <a:pt x="42" y="150"/>
                    <a:pt x="55" y="138"/>
                    <a:pt x="55" y="123"/>
                  </a:cubicBezTo>
                  <a:cubicBezTo>
                    <a:pt x="55" y="123"/>
                    <a:pt x="55" y="123"/>
                    <a:pt x="55" y="123"/>
                  </a:cubicBezTo>
                  <a:cubicBezTo>
                    <a:pt x="55" y="34"/>
                    <a:pt x="55" y="34"/>
                    <a:pt x="55" y="34"/>
                  </a:cubicBezTo>
                  <a:cubicBezTo>
                    <a:pt x="143" y="34"/>
                    <a:pt x="143" y="34"/>
                    <a:pt x="143" y="34"/>
                  </a:cubicBezTo>
                  <a:cubicBezTo>
                    <a:pt x="143" y="97"/>
                    <a:pt x="143" y="97"/>
                    <a:pt x="143" y="97"/>
                  </a:cubicBezTo>
                  <a:cubicBezTo>
                    <a:pt x="139" y="96"/>
                    <a:pt x="136" y="96"/>
                    <a:pt x="132" y="96"/>
                  </a:cubicBezTo>
                  <a:cubicBezTo>
                    <a:pt x="117" y="96"/>
                    <a:pt x="105" y="108"/>
                    <a:pt x="105" y="123"/>
                  </a:cubicBezTo>
                  <a:cubicBezTo>
                    <a:pt x="105" y="138"/>
                    <a:pt x="117" y="150"/>
                    <a:pt x="132" y="150"/>
                  </a:cubicBezTo>
                  <a:cubicBezTo>
                    <a:pt x="147" y="150"/>
                    <a:pt x="160" y="138"/>
                    <a:pt x="160" y="123"/>
                  </a:cubicBezTo>
                  <a:cubicBezTo>
                    <a:pt x="160" y="123"/>
                    <a:pt x="160" y="123"/>
                    <a:pt x="160" y="123"/>
                  </a:cubicBezTo>
                  <a:cubicBezTo>
                    <a:pt x="160" y="123"/>
                    <a:pt x="160" y="123"/>
                    <a:pt x="160" y="123"/>
                  </a:cubicBezTo>
                  <a:cubicBezTo>
                    <a:pt x="160" y="34"/>
                    <a:pt x="160" y="34"/>
                    <a:pt x="160" y="34"/>
                  </a:cubicBezTo>
                  <a:cubicBezTo>
                    <a:pt x="160" y="0"/>
                    <a:pt x="160" y="0"/>
                    <a:pt x="160" y="0"/>
                  </a:cubicBezTo>
                  <a:cubicBezTo>
                    <a:pt x="143" y="0"/>
                    <a:pt x="143" y="0"/>
                    <a:pt x="143" y="0"/>
                  </a:cubicBezTo>
                  <a:cubicBezTo>
                    <a:pt x="55" y="0"/>
                    <a:pt x="55" y="0"/>
                    <a:pt x="55" y="0"/>
                  </a:cubicBezTo>
                  <a:cubicBezTo>
                    <a:pt x="37" y="0"/>
                    <a:pt x="37" y="0"/>
                    <a:pt x="37" y="0"/>
                  </a:cubicBezTo>
                  <a:cubicBezTo>
                    <a:pt x="37" y="34"/>
                    <a:pt x="37" y="34"/>
                    <a:pt x="37" y="34"/>
                  </a:cubicBezTo>
                  <a:cubicBezTo>
                    <a:pt x="37" y="97"/>
                    <a:pt x="37" y="97"/>
                    <a:pt x="37" y="97"/>
                  </a:cubicBezTo>
                  <a:cubicBezTo>
                    <a:pt x="34" y="96"/>
                    <a:pt x="31" y="96"/>
                    <a:pt x="27" y="96"/>
                  </a:cubicBezTo>
                  <a:cubicBezTo>
                    <a:pt x="12" y="96"/>
                    <a:pt x="0" y="108"/>
                    <a:pt x="0" y="123"/>
                  </a:cubicBezTo>
                  <a:cubicBezTo>
                    <a:pt x="0" y="138"/>
                    <a:pt x="12" y="150"/>
                    <a:pt x="27" y="150"/>
                  </a:cubicBezTo>
                  <a:close/>
                </a:path>
              </a:pathLst>
            </a:cu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dirty="0">
                <a:latin typeface="Lato Light"/>
              </a:endParaRPr>
            </a:p>
          </p:txBody>
        </p:sp>
        <p:sp>
          <p:nvSpPr>
            <p:cNvPr id="387" name="Freeform 288"/>
            <p:cNvSpPr>
              <a:spLocks noEditPoints="1"/>
            </p:cNvSpPr>
            <p:nvPr/>
          </p:nvSpPr>
          <p:spPr bwMode="auto">
            <a:xfrm rot="20698236" flipH="1">
              <a:off x="5551520" y="8169039"/>
              <a:ext cx="630620" cy="591360"/>
            </a:xfrm>
            <a:custGeom>
              <a:avLst/>
              <a:gdLst>
                <a:gd name="T0" fmla="*/ 146 w 156"/>
                <a:gd name="T1" fmla="*/ 146 h 146"/>
                <a:gd name="T2" fmla="*/ 146 w 156"/>
                <a:gd name="T3" fmla="*/ 134 h 146"/>
                <a:gd name="T4" fmla="*/ 156 w 156"/>
                <a:gd name="T5" fmla="*/ 23 h 146"/>
                <a:gd name="T6" fmla="*/ 136 w 156"/>
                <a:gd name="T7" fmla="*/ 40 h 146"/>
                <a:gd name="T8" fmla="*/ 145 w 156"/>
                <a:gd name="T9" fmla="*/ 49 h 146"/>
                <a:gd name="T10" fmla="*/ 136 w 156"/>
                <a:gd name="T11" fmla="*/ 58 h 146"/>
                <a:gd name="T12" fmla="*/ 136 w 156"/>
                <a:gd name="T13" fmla="*/ 70 h 146"/>
                <a:gd name="T14" fmla="*/ 145 w 156"/>
                <a:gd name="T15" fmla="*/ 79 h 146"/>
                <a:gd name="T16" fmla="*/ 136 w 156"/>
                <a:gd name="T17" fmla="*/ 88 h 146"/>
                <a:gd name="T18" fmla="*/ 67 w 156"/>
                <a:gd name="T19" fmla="*/ 7 h 146"/>
                <a:gd name="T20" fmla="*/ 65 w 156"/>
                <a:gd name="T21" fmla="*/ 9 h 146"/>
                <a:gd name="T22" fmla="*/ 65 w 156"/>
                <a:gd name="T23" fmla="*/ 134 h 146"/>
                <a:gd name="T24" fmla="*/ 127 w 156"/>
                <a:gd name="T25" fmla="*/ 135 h 146"/>
                <a:gd name="T26" fmla="*/ 136 w 156"/>
                <a:gd name="T27" fmla="*/ 146 h 146"/>
                <a:gd name="T28" fmla="*/ 127 w 156"/>
                <a:gd name="T29" fmla="*/ 79 h 146"/>
                <a:gd name="T30" fmla="*/ 136 w 156"/>
                <a:gd name="T31" fmla="*/ 58 h 146"/>
                <a:gd name="T32" fmla="*/ 127 w 156"/>
                <a:gd name="T33" fmla="*/ 49 h 146"/>
                <a:gd name="T34" fmla="*/ 136 w 156"/>
                <a:gd name="T35" fmla="*/ 23 h 146"/>
                <a:gd name="T36" fmla="*/ 65 w 156"/>
                <a:gd name="T37" fmla="*/ 37 h 146"/>
                <a:gd name="T38" fmla="*/ 112 w 156"/>
                <a:gd name="T39" fmla="*/ 120 h 146"/>
                <a:gd name="T40" fmla="*/ 65 w 156"/>
                <a:gd name="T41" fmla="*/ 120 h 146"/>
                <a:gd name="T42" fmla="*/ 65 w 156"/>
                <a:gd name="T43" fmla="*/ 5 h 146"/>
                <a:gd name="T44" fmla="*/ 33 w 156"/>
                <a:gd name="T45" fmla="*/ 21 h 146"/>
                <a:gd name="T46" fmla="*/ 0 w 156"/>
                <a:gd name="T47" fmla="*/ 7 h 146"/>
                <a:gd name="T48" fmla="*/ 20 w 156"/>
                <a:gd name="T49" fmla="*/ 23 h 146"/>
                <a:gd name="T50" fmla="*/ 3 w 156"/>
                <a:gd name="T51" fmla="*/ 134 h 146"/>
                <a:gd name="T52" fmla="*/ 14 w 156"/>
                <a:gd name="T53" fmla="*/ 135 h 146"/>
                <a:gd name="T54" fmla="*/ 33 w 156"/>
                <a:gd name="T55" fmla="*/ 146 h 146"/>
                <a:gd name="T56" fmla="*/ 33 w 156"/>
                <a:gd name="T57" fmla="*/ 134 h 146"/>
                <a:gd name="T58" fmla="*/ 65 w 156"/>
                <a:gd name="T59" fmla="*/ 120 h 146"/>
                <a:gd name="T60" fmla="*/ 17 w 156"/>
                <a:gd name="T61" fmla="*/ 37 h 146"/>
                <a:gd name="T62" fmla="*/ 65 w 156"/>
                <a:gd name="T63" fmla="*/ 23 h 146"/>
                <a:gd name="T64" fmla="*/ 47 w 156"/>
                <a:gd name="T65" fmla="*/ 22 h 146"/>
                <a:gd name="T66" fmla="*/ 65 w 156"/>
                <a:gd name="T67" fmla="*/ 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 h="146">
                  <a:moveTo>
                    <a:pt x="136" y="146"/>
                  </a:moveTo>
                  <a:cubicBezTo>
                    <a:pt x="146" y="146"/>
                    <a:pt x="146" y="146"/>
                    <a:pt x="146" y="146"/>
                  </a:cubicBezTo>
                  <a:cubicBezTo>
                    <a:pt x="146" y="135"/>
                    <a:pt x="146" y="135"/>
                    <a:pt x="146" y="135"/>
                  </a:cubicBezTo>
                  <a:cubicBezTo>
                    <a:pt x="146" y="134"/>
                    <a:pt x="146" y="134"/>
                    <a:pt x="146" y="134"/>
                  </a:cubicBezTo>
                  <a:cubicBezTo>
                    <a:pt x="156" y="134"/>
                    <a:pt x="156" y="134"/>
                    <a:pt x="156" y="134"/>
                  </a:cubicBezTo>
                  <a:cubicBezTo>
                    <a:pt x="156" y="23"/>
                    <a:pt x="156" y="23"/>
                    <a:pt x="156" y="23"/>
                  </a:cubicBezTo>
                  <a:cubicBezTo>
                    <a:pt x="136" y="23"/>
                    <a:pt x="136" y="23"/>
                    <a:pt x="136" y="23"/>
                  </a:cubicBezTo>
                  <a:cubicBezTo>
                    <a:pt x="136" y="40"/>
                    <a:pt x="136" y="40"/>
                    <a:pt x="136" y="40"/>
                  </a:cubicBezTo>
                  <a:cubicBezTo>
                    <a:pt x="136" y="40"/>
                    <a:pt x="136" y="40"/>
                    <a:pt x="136" y="40"/>
                  </a:cubicBezTo>
                  <a:cubicBezTo>
                    <a:pt x="141" y="40"/>
                    <a:pt x="145" y="44"/>
                    <a:pt x="145" y="49"/>
                  </a:cubicBezTo>
                  <a:cubicBezTo>
                    <a:pt x="145" y="54"/>
                    <a:pt x="141" y="58"/>
                    <a:pt x="136" y="58"/>
                  </a:cubicBezTo>
                  <a:cubicBezTo>
                    <a:pt x="136" y="58"/>
                    <a:pt x="136" y="58"/>
                    <a:pt x="136" y="58"/>
                  </a:cubicBezTo>
                  <a:cubicBezTo>
                    <a:pt x="136" y="70"/>
                    <a:pt x="136" y="70"/>
                    <a:pt x="136" y="70"/>
                  </a:cubicBezTo>
                  <a:cubicBezTo>
                    <a:pt x="136" y="70"/>
                    <a:pt x="136" y="70"/>
                    <a:pt x="136" y="70"/>
                  </a:cubicBezTo>
                  <a:cubicBezTo>
                    <a:pt x="136" y="70"/>
                    <a:pt x="136" y="70"/>
                    <a:pt x="136" y="70"/>
                  </a:cubicBezTo>
                  <a:cubicBezTo>
                    <a:pt x="141" y="70"/>
                    <a:pt x="145" y="74"/>
                    <a:pt x="145" y="79"/>
                  </a:cubicBezTo>
                  <a:cubicBezTo>
                    <a:pt x="145" y="84"/>
                    <a:pt x="141" y="88"/>
                    <a:pt x="136" y="88"/>
                  </a:cubicBezTo>
                  <a:cubicBezTo>
                    <a:pt x="136" y="88"/>
                    <a:pt x="136" y="88"/>
                    <a:pt x="136" y="88"/>
                  </a:cubicBezTo>
                  <a:lnTo>
                    <a:pt x="136" y="146"/>
                  </a:lnTo>
                  <a:close/>
                  <a:moveTo>
                    <a:pt x="67" y="7"/>
                  </a:moveTo>
                  <a:cubicBezTo>
                    <a:pt x="65" y="5"/>
                    <a:pt x="65" y="5"/>
                    <a:pt x="65" y="5"/>
                  </a:cubicBezTo>
                  <a:cubicBezTo>
                    <a:pt x="65" y="9"/>
                    <a:pt x="65" y="9"/>
                    <a:pt x="65" y="9"/>
                  </a:cubicBezTo>
                  <a:cubicBezTo>
                    <a:pt x="67" y="7"/>
                    <a:pt x="67" y="7"/>
                    <a:pt x="67" y="7"/>
                  </a:cubicBezTo>
                  <a:close/>
                  <a:moveTo>
                    <a:pt x="65" y="134"/>
                  </a:moveTo>
                  <a:cubicBezTo>
                    <a:pt x="127" y="134"/>
                    <a:pt x="127" y="134"/>
                    <a:pt x="127" y="134"/>
                  </a:cubicBezTo>
                  <a:cubicBezTo>
                    <a:pt x="127" y="135"/>
                    <a:pt x="127" y="135"/>
                    <a:pt x="127" y="135"/>
                  </a:cubicBezTo>
                  <a:cubicBezTo>
                    <a:pt x="127" y="146"/>
                    <a:pt x="127" y="146"/>
                    <a:pt x="127" y="146"/>
                  </a:cubicBezTo>
                  <a:cubicBezTo>
                    <a:pt x="136" y="146"/>
                    <a:pt x="136" y="146"/>
                    <a:pt x="136" y="146"/>
                  </a:cubicBezTo>
                  <a:cubicBezTo>
                    <a:pt x="136" y="88"/>
                    <a:pt x="136" y="88"/>
                    <a:pt x="136" y="88"/>
                  </a:cubicBezTo>
                  <a:cubicBezTo>
                    <a:pt x="131" y="88"/>
                    <a:pt x="127" y="84"/>
                    <a:pt x="127" y="79"/>
                  </a:cubicBezTo>
                  <a:cubicBezTo>
                    <a:pt x="127" y="74"/>
                    <a:pt x="131" y="70"/>
                    <a:pt x="136" y="70"/>
                  </a:cubicBezTo>
                  <a:cubicBezTo>
                    <a:pt x="136" y="58"/>
                    <a:pt x="136" y="58"/>
                    <a:pt x="136" y="58"/>
                  </a:cubicBezTo>
                  <a:cubicBezTo>
                    <a:pt x="131" y="58"/>
                    <a:pt x="127" y="54"/>
                    <a:pt x="127" y="49"/>
                  </a:cubicBezTo>
                  <a:cubicBezTo>
                    <a:pt x="127" y="49"/>
                    <a:pt x="127" y="49"/>
                    <a:pt x="127" y="49"/>
                  </a:cubicBezTo>
                  <a:cubicBezTo>
                    <a:pt x="127" y="44"/>
                    <a:pt x="131" y="40"/>
                    <a:pt x="136" y="40"/>
                  </a:cubicBezTo>
                  <a:cubicBezTo>
                    <a:pt x="136" y="23"/>
                    <a:pt x="136" y="23"/>
                    <a:pt x="136" y="23"/>
                  </a:cubicBezTo>
                  <a:cubicBezTo>
                    <a:pt x="65" y="23"/>
                    <a:pt x="65" y="23"/>
                    <a:pt x="65" y="23"/>
                  </a:cubicBezTo>
                  <a:cubicBezTo>
                    <a:pt x="65" y="37"/>
                    <a:pt x="65" y="37"/>
                    <a:pt x="65" y="37"/>
                  </a:cubicBezTo>
                  <a:cubicBezTo>
                    <a:pt x="112" y="37"/>
                    <a:pt x="112" y="37"/>
                    <a:pt x="112" y="37"/>
                  </a:cubicBezTo>
                  <a:cubicBezTo>
                    <a:pt x="112" y="120"/>
                    <a:pt x="112" y="120"/>
                    <a:pt x="112" y="120"/>
                  </a:cubicBezTo>
                  <a:cubicBezTo>
                    <a:pt x="112" y="120"/>
                    <a:pt x="112" y="120"/>
                    <a:pt x="112" y="120"/>
                  </a:cubicBezTo>
                  <a:cubicBezTo>
                    <a:pt x="65" y="120"/>
                    <a:pt x="65" y="120"/>
                    <a:pt x="65" y="120"/>
                  </a:cubicBezTo>
                  <a:lnTo>
                    <a:pt x="65" y="134"/>
                  </a:lnTo>
                  <a:close/>
                  <a:moveTo>
                    <a:pt x="65" y="5"/>
                  </a:moveTo>
                  <a:cubicBezTo>
                    <a:pt x="61" y="0"/>
                    <a:pt x="61" y="0"/>
                    <a:pt x="61" y="0"/>
                  </a:cubicBezTo>
                  <a:cubicBezTo>
                    <a:pt x="33" y="21"/>
                    <a:pt x="33" y="21"/>
                    <a:pt x="33" y="21"/>
                  </a:cubicBezTo>
                  <a:cubicBezTo>
                    <a:pt x="6" y="0"/>
                    <a:pt x="6" y="0"/>
                    <a:pt x="6" y="0"/>
                  </a:cubicBezTo>
                  <a:cubicBezTo>
                    <a:pt x="0" y="7"/>
                    <a:pt x="0" y="7"/>
                    <a:pt x="0" y="7"/>
                  </a:cubicBezTo>
                  <a:cubicBezTo>
                    <a:pt x="19" y="22"/>
                    <a:pt x="19" y="22"/>
                    <a:pt x="19" y="22"/>
                  </a:cubicBezTo>
                  <a:cubicBezTo>
                    <a:pt x="20" y="23"/>
                    <a:pt x="20" y="23"/>
                    <a:pt x="20" y="23"/>
                  </a:cubicBezTo>
                  <a:cubicBezTo>
                    <a:pt x="3" y="23"/>
                    <a:pt x="3" y="23"/>
                    <a:pt x="3" y="23"/>
                  </a:cubicBezTo>
                  <a:cubicBezTo>
                    <a:pt x="3" y="134"/>
                    <a:pt x="3" y="134"/>
                    <a:pt x="3" y="134"/>
                  </a:cubicBezTo>
                  <a:cubicBezTo>
                    <a:pt x="14" y="134"/>
                    <a:pt x="14" y="134"/>
                    <a:pt x="14" y="134"/>
                  </a:cubicBezTo>
                  <a:cubicBezTo>
                    <a:pt x="14" y="135"/>
                    <a:pt x="14" y="135"/>
                    <a:pt x="14" y="135"/>
                  </a:cubicBezTo>
                  <a:cubicBezTo>
                    <a:pt x="14" y="146"/>
                    <a:pt x="14" y="146"/>
                    <a:pt x="14" y="146"/>
                  </a:cubicBezTo>
                  <a:cubicBezTo>
                    <a:pt x="33" y="146"/>
                    <a:pt x="33" y="146"/>
                    <a:pt x="33" y="146"/>
                  </a:cubicBezTo>
                  <a:cubicBezTo>
                    <a:pt x="33" y="135"/>
                    <a:pt x="33" y="135"/>
                    <a:pt x="33" y="135"/>
                  </a:cubicBezTo>
                  <a:cubicBezTo>
                    <a:pt x="33" y="134"/>
                    <a:pt x="33" y="134"/>
                    <a:pt x="33" y="134"/>
                  </a:cubicBezTo>
                  <a:cubicBezTo>
                    <a:pt x="65" y="134"/>
                    <a:pt x="65" y="134"/>
                    <a:pt x="65" y="134"/>
                  </a:cubicBezTo>
                  <a:cubicBezTo>
                    <a:pt x="65" y="120"/>
                    <a:pt x="65" y="120"/>
                    <a:pt x="65" y="120"/>
                  </a:cubicBezTo>
                  <a:cubicBezTo>
                    <a:pt x="17" y="120"/>
                    <a:pt x="17" y="120"/>
                    <a:pt x="17" y="120"/>
                  </a:cubicBezTo>
                  <a:cubicBezTo>
                    <a:pt x="17" y="37"/>
                    <a:pt x="17" y="37"/>
                    <a:pt x="17" y="37"/>
                  </a:cubicBezTo>
                  <a:cubicBezTo>
                    <a:pt x="65" y="37"/>
                    <a:pt x="65" y="37"/>
                    <a:pt x="65" y="37"/>
                  </a:cubicBezTo>
                  <a:cubicBezTo>
                    <a:pt x="65" y="23"/>
                    <a:pt x="65" y="23"/>
                    <a:pt x="65" y="23"/>
                  </a:cubicBezTo>
                  <a:cubicBezTo>
                    <a:pt x="47" y="23"/>
                    <a:pt x="47" y="23"/>
                    <a:pt x="47" y="23"/>
                  </a:cubicBezTo>
                  <a:cubicBezTo>
                    <a:pt x="47" y="22"/>
                    <a:pt x="47" y="22"/>
                    <a:pt x="47" y="22"/>
                  </a:cubicBezTo>
                  <a:cubicBezTo>
                    <a:pt x="65" y="9"/>
                    <a:pt x="65" y="9"/>
                    <a:pt x="65" y="9"/>
                  </a:cubicBezTo>
                  <a:lnTo>
                    <a:pt x="65" y="5"/>
                  </a:lnTo>
                  <a:close/>
                </a:path>
              </a:pathLst>
            </a:custGeom>
            <a:solidFill>
              <a:schemeClr val="accent1"/>
            </a:solidFill>
            <a:ln>
              <a:noFill/>
            </a:ln>
            <a:extLst/>
          </p:spPr>
          <p:txBody>
            <a:bodyPr vert="horz" wrap="square" lIns="182843" tIns="91422" rIns="182843" bIns="91422" numCol="1" anchor="t" anchorCtr="0" compatLnSpc="1">
              <a:prstTxWarp prst="textNoShape">
                <a:avLst/>
              </a:prstTxWarp>
            </a:bodyPr>
            <a:lstStyle/>
            <a:p>
              <a:endParaRPr lang="id-ID" dirty="0">
                <a:latin typeface="Lato Light"/>
              </a:endParaRPr>
            </a:p>
          </p:txBody>
        </p:sp>
        <p:grpSp>
          <p:nvGrpSpPr>
            <p:cNvPr id="388" name="Group 387"/>
            <p:cNvGrpSpPr/>
            <p:nvPr/>
          </p:nvGrpSpPr>
          <p:grpSpPr>
            <a:xfrm rot="20698236" flipH="1">
              <a:off x="10169665" y="5986933"/>
              <a:ext cx="572358" cy="575933"/>
              <a:chOff x="5346544" y="4348568"/>
              <a:chExt cx="321924" cy="323851"/>
            </a:xfrm>
            <a:solidFill>
              <a:schemeClr val="accent4"/>
            </a:solidFill>
          </p:grpSpPr>
          <p:sp>
            <p:nvSpPr>
              <p:cNvPr id="389" name="Freeform 286"/>
              <p:cNvSpPr>
                <a:spLocks noEditPoints="1"/>
              </p:cNvSpPr>
              <p:nvPr/>
            </p:nvSpPr>
            <p:spPr bwMode="auto">
              <a:xfrm>
                <a:off x="5346544" y="4348568"/>
                <a:ext cx="321924" cy="323851"/>
              </a:xfrm>
              <a:custGeom>
                <a:avLst/>
                <a:gdLst>
                  <a:gd name="T0" fmla="*/ 70 w 141"/>
                  <a:gd name="T1" fmla="*/ 142 h 142"/>
                  <a:gd name="T2" fmla="*/ 141 w 141"/>
                  <a:gd name="T3" fmla="*/ 71 h 142"/>
                  <a:gd name="T4" fmla="*/ 70 w 141"/>
                  <a:gd name="T5" fmla="*/ 0 h 142"/>
                  <a:gd name="T6" fmla="*/ 70 w 141"/>
                  <a:gd name="T7" fmla="*/ 0 h 142"/>
                  <a:gd name="T8" fmla="*/ 70 w 141"/>
                  <a:gd name="T9" fmla="*/ 51 h 142"/>
                  <a:gd name="T10" fmla="*/ 107 w 141"/>
                  <a:gd name="T11" fmla="*/ 35 h 142"/>
                  <a:gd name="T12" fmla="*/ 85 w 141"/>
                  <a:gd name="T13" fmla="*/ 85 h 142"/>
                  <a:gd name="T14" fmla="*/ 70 w 141"/>
                  <a:gd name="T15" fmla="*/ 91 h 142"/>
                  <a:gd name="T16" fmla="*/ 70 w 141"/>
                  <a:gd name="T17" fmla="*/ 142 h 142"/>
                  <a:gd name="T18" fmla="*/ 70 w 141"/>
                  <a:gd name="T19" fmla="*/ 0 h 142"/>
                  <a:gd name="T20" fmla="*/ 0 w 141"/>
                  <a:gd name="T21" fmla="*/ 71 h 142"/>
                  <a:gd name="T22" fmla="*/ 70 w 141"/>
                  <a:gd name="T23" fmla="*/ 142 h 142"/>
                  <a:gd name="T24" fmla="*/ 70 w 141"/>
                  <a:gd name="T25" fmla="*/ 91 h 142"/>
                  <a:gd name="T26" fmla="*/ 34 w 141"/>
                  <a:gd name="T27" fmla="*/ 107 h 142"/>
                  <a:gd name="T28" fmla="*/ 56 w 141"/>
                  <a:gd name="T29" fmla="*/ 57 h 142"/>
                  <a:gd name="T30" fmla="*/ 56 w 141"/>
                  <a:gd name="T31" fmla="*/ 57 h 142"/>
                  <a:gd name="T32" fmla="*/ 70 w 141"/>
                  <a:gd name="T33" fmla="*/ 51 h 142"/>
                  <a:gd name="T34" fmla="*/ 70 w 141"/>
                  <a:gd name="T3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 h="142">
                    <a:moveTo>
                      <a:pt x="70" y="142"/>
                    </a:moveTo>
                    <a:cubicBezTo>
                      <a:pt x="110" y="142"/>
                      <a:pt x="141" y="110"/>
                      <a:pt x="141" y="71"/>
                    </a:cubicBezTo>
                    <a:cubicBezTo>
                      <a:pt x="141" y="32"/>
                      <a:pt x="110" y="0"/>
                      <a:pt x="70" y="0"/>
                    </a:cubicBezTo>
                    <a:cubicBezTo>
                      <a:pt x="70" y="0"/>
                      <a:pt x="70" y="0"/>
                      <a:pt x="70" y="0"/>
                    </a:cubicBezTo>
                    <a:cubicBezTo>
                      <a:pt x="70" y="51"/>
                      <a:pt x="70" y="51"/>
                      <a:pt x="70" y="51"/>
                    </a:cubicBezTo>
                    <a:cubicBezTo>
                      <a:pt x="107" y="35"/>
                      <a:pt x="107" y="35"/>
                      <a:pt x="107" y="35"/>
                    </a:cubicBezTo>
                    <a:cubicBezTo>
                      <a:pt x="85" y="85"/>
                      <a:pt x="85" y="85"/>
                      <a:pt x="85" y="85"/>
                    </a:cubicBezTo>
                    <a:cubicBezTo>
                      <a:pt x="70" y="91"/>
                      <a:pt x="70" y="91"/>
                      <a:pt x="70" y="91"/>
                    </a:cubicBezTo>
                    <a:cubicBezTo>
                      <a:pt x="70" y="142"/>
                      <a:pt x="70" y="142"/>
                      <a:pt x="70" y="142"/>
                    </a:cubicBezTo>
                    <a:close/>
                    <a:moveTo>
                      <a:pt x="70" y="0"/>
                    </a:moveTo>
                    <a:cubicBezTo>
                      <a:pt x="31" y="0"/>
                      <a:pt x="0" y="32"/>
                      <a:pt x="0" y="71"/>
                    </a:cubicBezTo>
                    <a:cubicBezTo>
                      <a:pt x="0" y="110"/>
                      <a:pt x="31" y="142"/>
                      <a:pt x="70" y="142"/>
                    </a:cubicBezTo>
                    <a:cubicBezTo>
                      <a:pt x="70" y="91"/>
                      <a:pt x="70" y="91"/>
                      <a:pt x="70" y="91"/>
                    </a:cubicBezTo>
                    <a:cubicBezTo>
                      <a:pt x="34" y="107"/>
                      <a:pt x="34" y="107"/>
                      <a:pt x="34" y="107"/>
                    </a:cubicBezTo>
                    <a:cubicBezTo>
                      <a:pt x="56" y="57"/>
                      <a:pt x="56" y="57"/>
                      <a:pt x="56" y="57"/>
                    </a:cubicBezTo>
                    <a:cubicBezTo>
                      <a:pt x="56" y="57"/>
                      <a:pt x="56" y="57"/>
                      <a:pt x="56" y="57"/>
                    </a:cubicBezTo>
                    <a:cubicBezTo>
                      <a:pt x="70" y="51"/>
                      <a:pt x="70" y="51"/>
                      <a:pt x="70" y="51"/>
                    </a:cubicBezTo>
                    <a:lnTo>
                      <a:pt x="7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90" name="Oval 287"/>
              <p:cNvSpPr>
                <a:spLocks noChangeArrowheads="1"/>
              </p:cNvSpPr>
              <p:nvPr/>
            </p:nvSpPr>
            <p:spPr bwMode="auto">
              <a:xfrm>
                <a:off x="5488229" y="4490253"/>
                <a:ext cx="38554" cy="35663"/>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391" name="Group 390"/>
            <p:cNvGrpSpPr/>
            <p:nvPr/>
          </p:nvGrpSpPr>
          <p:grpSpPr>
            <a:xfrm rot="20698236" flipH="1">
              <a:off x="11103703" y="9575039"/>
              <a:ext cx="493528" cy="646212"/>
              <a:chOff x="9173967" y="2661842"/>
              <a:chExt cx="277586" cy="363369"/>
            </a:xfrm>
            <a:solidFill>
              <a:schemeClr val="accent4"/>
            </a:solidFill>
          </p:grpSpPr>
          <p:sp>
            <p:nvSpPr>
              <p:cNvPr id="392" name="Freeform 93"/>
              <p:cNvSpPr>
                <a:spLocks noEditPoints="1"/>
              </p:cNvSpPr>
              <p:nvPr/>
            </p:nvSpPr>
            <p:spPr bwMode="auto">
              <a:xfrm>
                <a:off x="9173967" y="2661842"/>
                <a:ext cx="186986" cy="363369"/>
              </a:xfrm>
              <a:custGeom>
                <a:avLst/>
                <a:gdLst>
                  <a:gd name="T0" fmla="*/ 41 w 82"/>
                  <a:gd name="T1" fmla="*/ 159 h 159"/>
                  <a:gd name="T2" fmla="*/ 82 w 82"/>
                  <a:gd name="T3" fmla="*/ 159 h 159"/>
                  <a:gd name="T4" fmla="*/ 82 w 82"/>
                  <a:gd name="T5" fmla="*/ 0 h 159"/>
                  <a:gd name="T6" fmla="*/ 41 w 82"/>
                  <a:gd name="T7" fmla="*/ 0 h 159"/>
                  <a:gd name="T8" fmla="*/ 41 w 82"/>
                  <a:gd name="T9" fmla="*/ 9 h 159"/>
                  <a:gd name="T10" fmla="*/ 73 w 82"/>
                  <a:gd name="T11" fmla="*/ 9 h 159"/>
                  <a:gd name="T12" fmla="*/ 73 w 82"/>
                  <a:gd name="T13" fmla="*/ 39 h 159"/>
                  <a:gd name="T14" fmla="*/ 41 w 82"/>
                  <a:gd name="T15" fmla="*/ 39 h 159"/>
                  <a:gd name="T16" fmla="*/ 41 w 82"/>
                  <a:gd name="T17" fmla="*/ 46 h 159"/>
                  <a:gd name="T18" fmla="*/ 73 w 82"/>
                  <a:gd name="T19" fmla="*/ 46 h 159"/>
                  <a:gd name="T20" fmla="*/ 73 w 82"/>
                  <a:gd name="T21" fmla="*/ 77 h 159"/>
                  <a:gd name="T22" fmla="*/ 41 w 82"/>
                  <a:gd name="T23" fmla="*/ 77 h 159"/>
                  <a:gd name="T24" fmla="*/ 41 w 82"/>
                  <a:gd name="T25" fmla="*/ 89 h 159"/>
                  <a:gd name="T26" fmla="*/ 41 w 82"/>
                  <a:gd name="T27" fmla="*/ 89 h 159"/>
                  <a:gd name="T28" fmla="*/ 51 w 82"/>
                  <a:gd name="T29" fmla="*/ 99 h 159"/>
                  <a:gd name="T30" fmla="*/ 41 w 82"/>
                  <a:gd name="T31" fmla="*/ 109 h 159"/>
                  <a:gd name="T32" fmla="*/ 41 w 82"/>
                  <a:gd name="T33" fmla="*/ 109 h 159"/>
                  <a:gd name="T34" fmla="*/ 41 w 82"/>
                  <a:gd name="T35" fmla="*/ 109 h 159"/>
                  <a:gd name="T36" fmla="*/ 41 w 82"/>
                  <a:gd name="T37" fmla="*/ 124 h 159"/>
                  <a:gd name="T38" fmla="*/ 41 w 82"/>
                  <a:gd name="T39" fmla="*/ 124 h 159"/>
                  <a:gd name="T40" fmla="*/ 51 w 82"/>
                  <a:gd name="T41" fmla="*/ 134 h 159"/>
                  <a:gd name="T42" fmla="*/ 41 w 82"/>
                  <a:gd name="T43" fmla="*/ 145 h 159"/>
                  <a:gd name="T44" fmla="*/ 41 w 82"/>
                  <a:gd name="T45" fmla="*/ 145 h 159"/>
                  <a:gd name="T46" fmla="*/ 41 w 82"/>
                  <a:gd name="T47" fmla="*/ 145 h 159"/>
                  <a:gd name="T48" fmla="*/ 41 w 82"/>
                  <a:gd name="T49" fmla="*/ 159 h 159"/>
                  <a:gd name="T50" fmla="*/ 0 w 82"/>
                  <a:gd name="T51" fmla="*/ 159 h 159"/>
                  <a:gd name="T52" fmla="*/ 41 w 82"/>
                  <a:gd name="T53" fmla="*/ 159 h 159"/>
                  <a:gd name="T54" fmla="*/ 41 w 82"/>
                  <a:gd name="T55" fmla="*/ 145 h 159"/>
                  <a:gd name="T56" fmla="*/ 31 w 82"/>
                  <a:gd name="T57" fmla="*/ 134 h 159"/>
                  <a:gd name="T58" fmla="*/ 41 w 82"/>
                  <a:gd name="T59" fmla="*/ 124 h 159"/>
                  <a:gd name="T60" fmla="*/ 41 w 82"/>
                  <a:gd name="T61" fmla="*/ 109 h 159"/>
                  <a:gd name="T62" fmla="*/ 31 w 82"/>
                  <a:gd name="T63" fmla="*/ 99 h 159"/>
                  <a:gd name="T64" fmla="*/ 41 w 82"/>
                  <a:gd name="T65" fmla="*/ 89 h 159"/>
                  <a:gd name="T66" fmla="*/ 41 w 82"/>
                  <a:gd name="T67" fmla="*/ 77 h 159"/>
                  <a:gd name="T68" fmla="*/ 8 w 82"/>
                  <a:gd name="T69" fmla="*/ 77 h 159"/>
                  <a:gd name="T70" fmla="*/ 8 w 82"/>
                  <a:gd name="T71" fmla="*/ 46 h 159"/>
                  <a:gd name="T72" fmla="*/ 8 w 82"/>
                  <a:gd name="T73" fmla="*/ 46 h 159"/>
                  <a:gd name="T74" fmla="*/ 41 w 82"/>
                  <a:gd name="T75" fmla="*/ 46 h 159"/>
                  <a:gd name="T76" fmla="*/ 41 w 82"/>
                  <a:gd name="T77" fmla="*/ 39 h 159"/>
                  <a:gd name="T78" fmla="*/ 8 w 82"/>
                  <a:gd name="T79" fmla="*/ 39 h 159"/>
                  <a:gd name="T80" fmla="*/ 8 w 82"/>
                  <a:gd name="T81" fmla="*/ 9 h 159"/>
                  <a:gd name="T82" fmla="*/ 8 w 82"/>
                  <a:gd name="T83" fmla="*/ 9 h 159"/>
                  <a:gd name="T84" fmla="*/ 41 w 82"/>
                  <a:gd name="T85" fmla="*/ 9 h 159"/>
                  <a:gd name="T86" fmla="*/ 41 w 82"/>
                  <a:gd name="T87" fmla="*/ 0 h 159"/>
                  <a:gd name="T88" fmla="*/ 0 w 82"/>
                  <a:gd name="T89" fmla="*/ 0 h 159"/>
                  <a:gd name="T90" fmla="*/ 0 w 82"/>
                  <a:gd name="T91"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2" h="159">
                    <a:moveTo>
                      <a:pt x="41" y="159"/>
                    </a:moveTo>
                    <a:cubicBezTo>
                      <a:pt x="82" y="159"/>
                      <a:pt x="82" y="159"/>
                      <a:pt x="82" y="159"/>
                    </a:cubicBezTo>
                    <a:cubicBezTo>
                      <a:pt x="82" y="0"/>
                      <a:pt x="82" y="0"/>
                      <a:pt x="82" y="0"/>
                    </a:cubicBezTo>
                    <a:cubicBezTo>
                      <a:pt x="41" y="0"/>
                      <a:pt x="41" y="0"/>
                      <a:pt x="41" y="0"/>
                    </a:cubicBezTo>
                    <a:cubicBezTo>
                      <a:pt x="41" y="9"/>
                      <a:pt x="41" y="9"/>
                      <a:pt x="41" y="9"/>
                    </a:cubicBezTo>
                    <a:cubicBezTo>
                      <a:pt x="73" y="9"/>
                      <a:pt x="73" y="9"/>
                      <a:pt x="73" y="9"/>
                    </a:cubicBezTo>
                    <a:cubicBezTo>
                      <a:pt x="73" y="39"/>
                      <a:pt x="73" y="39"/>
                      <a:pt x="73" y="39"/>
                    </a:cubicBezTo>
                    <a:cubicBezTo>
                      <a:pt x="41" y="39"/>
                      <a:pt x="41" y="39"/>
                      <a:pt x="41" y="39"/>
                    </a:cubicBezTo>
                    <a:cubicBezTo>
                      <a:pt x="41" y="46"/>
                      <a:pt x="41" y="46"/>
                      <a:pt x="41" y="46"/>
                    </a:cubicBezTo>
                    <a:cubicBezTo>
                      <a:pt x="73" y="46"/>
                      <a:pt x="73" y="46"/>
                      <a:pt x="73" y="46"/>
                    </a:cubicBezTo>
                    <a:cubicBezTo>
                      <a:pt x="73" y="77"/>
                      <a:pt x="73" y="77"/>
                      <a:pt x="73" y="77"/>
                    </a:cubicBezTo>
                    <a:cubicBezTo>
                      <a:pt x="41" y="77"/>
                      <a:pt x="41" y="77"/>
                      <a:pt x="41" y="77"/>
                    </a:cubicBezTo>
                    <a:cubicBezTo>
                      <a:pt x="41" y="89"/>
                      <a:pt x="41" y="89"/>
                      <a:pt x="41" y="89"/>
                    </a:cubicBezTo>
                    <a:cubicBezTo>
                      <a:pt x="41" y="89"/>
                      <a:pt x="41" y="89"/>
                      <a:pt x="41" y="89"/>
                    </a:cubicBezTo>
                    <a:cubicBezTo>
                      <a:pt x="46" y="89"/>
                      <a:pt x="51" y="94"/>
                      <a:pt x="51" y="99"/>
                    </a:cubicBezTo>
                    <a:cubicBezTo>
                      <a:pt x="51" y="105"/>
                      <a:pt x="46" y="109"/>
                      <a:pt x="41" y="109"/>
                    </a:cubicBezTo>
                    <a:cubicBezTo>
                      <a:pt x="41" y="109"/>
                      <a:pt x="41" y="109"/>
                      <a:pt x="41" y="109"/>
                    </a:cubicBezTo>
                    <a:cubicBezTo>
                      <a:pt x="41" y="109"/>
                      <a:pt x="41" y="109"/>
                      <a:pt x="41" y="109"/>
                    </a:cubicBezTo>
                    <a:cubicBezTo>
                      <a:pt x="41" y="124"/>
                      <a:pt x="41" y="124"/>
                      <a:pt x="41" y="124"/>
                    </a:cubicBezTo>
                    <a:cubicBezTo>
                      <a:pt x="41" y="124"/>
                      <a:pt x="41" y="124"/>
                      <a:pt x="41" y="124"/>
                    </a:cubicBezTo>
                    <a:cubicBezTo>
                      <a:pt x="46" y="124"/>
                      <a:pt x="51" y="129"/>
                      <a:pt x="51" y="134"/>
                    </a:cubicBezTo>
                    <a:cubicBezTo>
                      <a:pt x="51" y="140"/>
                      <a:pt x="46" y="145"/>
                      <a:pt x="41" y="145"/>
                    </a:cubicBezTo>
                    <a:cubicBezTo>
                      <a:pt x="41" y="145"/>
                      <a:pt x="41" y="145"/>
                      <a:pt x="41" y="145"/>
                    </a:cubicBezTo>
                    <a:cubicBezTo>
                      <a:pt x="41" y="145"/>
                      <a:pt x="41" y="145"/>
                      <a:pt x="41" y="145"/>
                    </a:cubicBezTo>
                    <a:lnTo>
                      <a:pt x="41" y="159"/>
                    </a:lnTo>
                    <a:close/>
                    <a:moveTo>
                      <a:pt x="0" y="159"/>
                    </a:moveTo>
                    <a:cubicBezTo>
                      <a:pt x="41" y="159"/>
                      <a:pt x="41" y="159"/>
                      <a:pt x="41" y="159"/>
                    </a:cubicBezTo>
                    <a:cubicBezTo>
                      <a:pt x="41" y="145"/>
                      <a:pt x="41" y="145"/>
                      <a:pt x="41" y="145"/>
                    </a:cubicBezTo>
                    <a:cubicBezTo>
                      <a:pt x="35" y="145"/>
                      <a:pt x="31" y="140"/>
                      <a:pt x="31" y="134"/>
                    </a:cubicBezTo>
                    <a:cubicBezTo>
                      <a:pt x="31" y="129"/>
                      <a:pt x="35" y="124"/>
                      <a:pt x="41" y="124"/>
                    </a:cubicBezTo>
                    <a:cubicBezTo>
                      <a:pt x="41" y="109"/>
                      <a:pt x="41" y="109"/>
                      <a:pt x="41" y="109"/>
                    </a:cubicBezTo>
                    <a:cubicBezTo>
                      <a:pt x="35" y="109"/>
                      <a:pt x="31" y="105"/>
                      <a:pt x="31" y="99"/>
                    </a:cubicBezTo>
                    <a:cubicBezTo>
                      <a:pt x="31" y="94"/>
                      <a:pt x="35" y="89"/>
                      <a:pt x="41" y="89"/>
                    </a:cubicBezTo>
                    <a:cubicBezTo>
                      <a:pt x="41" y="77"/>
                      <a:pt x="41" y="77"/>
                      <a:pt x="41" y="77"/>
                    </a:cubicBezTo>
                    <a:cubicBezTo>
                      <a:pt x="8" y="77"/>
                      <a:pt x="8" y="77"/>
                      <a:pt x="8" y="77"/>
                    </a:cubicBezTo>
                    <a:cubicBezTo>
                      <a:pt x="8" y="46"/>
                      <a:pt x="8" y="46"/>
                      <a:pt x="8" y="46"/>
                    </a:cubicBezTo>
                    <a:cubicBezTo>
                      <a:pt x="8" y="46"/>
                      <a:pt x="8" y="46"/>
                      <a:pt x="8" y="46"/>
                    </a:cubicBezTo>
                    <a:cubicBezTo>
                      <a:pt x="41" y="46"/>
                      <a:pt x="41" y="46"/>
                      <a:pt x="41" y="46"/>
                    </a:cubicBezTo>
                    <a:cubicBezTo>
                      <a:pt x="41" y="39"/>
                      <a:pt x="41" y="39"/>
                      <a:pt x="41" y="39"/>
                    </a:cubicBezTo>
                    <a:cubicBezTo>
                      <a:pt x="8" y="39"/>
                      <a:pt x="8" y="39"/>
                      <a:pt x="8" y="39"/>
                    </a:cubicBezTo>
                    <a:cubicBezTo>
                      <a:pt x="8" y="9"/>
                      <a:pt x="8" y="9"/>
                      <a:pt x="8" y="9"/>
                    </a:cubicBezTo>
                    <a:cubicBezTo>
                      <a:pt x="8" y="9"/>
                      <a:pt x="8" y="9"/>
                      <a:pt x="8" y="9"/>
                    </a:cubicBezTo>
                    <a:cubicBezTo>
                      <a:pt x="41" y="9"/>
                      <a:pt x="41" y="9"/>
                      <a:pt x="41" y="9"/>
                    </a:cubicBezTo>
                    <a:cubicBezTo>
                      <a:pt x="41" y="0"/>
                      <a:pt x="41" y="0"/>
                      <a:pt x="41" y="0"/>
                    </a:cubicBezTo>
                    <a:cubicBezTo>
                      <a:pt x="0" y="0"/>
                      <a:pt x="0" y="0"/>
                      <a:pt x="0" y="0"/>
                    </a:cubicBezTo>
                    <a:lnTo>
                      <a:pt x="0" y="15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93" name="Freeform 94"/>
              <p:cNvSpPr>
                <a:spLocks/>
              </p:cNvSpPr>
              <p:nvPr/>
            </p:nvSpPr>
            <p:spPr bwMode="auto">
              <a:xfrm>
                <a:off x="9374446" y="2661842"/>
                <a:ext cx="77107" cy="363369"/>
              </a:xfrm>
              <a:custGeom>
                <a:avLst/>
                <a:gdLst>
                  <a:gd name="T0" fmla="*/ 80 w 80"/>
                  <a:gd name="T1" fmla="*/ 355 h 377"/>
                  <a:gd name="T2" fmla="*/ 80 w 80"/>
                  <a:gd name="T3" fmla="*/ 64 h 377"/>
                  <a:gd name="T4" fmla="*/ 0 w 80"/>
                  <a:gd name="T5" fmla="*/ 0 h 377"/>
                  <a:gd name="T6" fmla="*/ 0 w 80"/>
                  <a:gd name="T7" fmla="*/ 377 h 377"/>
                  <a:gd name="T8" fmla="*/ 80 w 80"/>
                  <a:gd name="T9" fmla="*/ 355 h 377"/>
                </a:gdLst>
                <a:ahLst/>
                <a:cxnLst>
                  <a:cxn ang="0">
                    <a:pos x="T0" y="T1"/>
                  </a:cxn>
                  <a:cxn ang="0">
                    <a:pos x="T2" y="T3"/>
                  </a:cxn>
                  <a:cxn ang="0">
                    <a:pos x="T4" y="T5"/>
                  </a:cxn>
                  <a:cxn ang="0">
                    <a:pos x="T6" y="T7"/>
                  </a:cxn>
                  <a:cxn ang="0">
                    <a:pos x="T8" y="T9"/>
                  </a:cxn>
                </a:cxnLst>
                <a:rect l="0" t="0" r="r" b="b"/>
                <a:pathLst>
                  <a:path w="80" h="377">
                    <a:moveTo>
                      <a:pt x="80" y="355"/>
                    </a:moveTo>
                    <a:lnTo>
                      <a:pt x="80" y="64"/>
                    </a:lnTo>
                    <a:lnTo>
                      <a:pt x="0" y="0"/>
                    </a:lnTo>
                    <a:lnTo>
                      <a:pt x="0" y="377"/>
                    </a:lnTo>
                    <a:lnTo>
                      <a:pt x="80" y="35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94" name="Rectangle 95"/>
              <p:cNvSpPr>
                <a:spLocks noChangeArrowheads="1"/>
              </p:cNvSpPr>
              <p:nvPr/>
            </p:nvSpPr>
            <p:spPr bwMode="auto">
              <a:xfrm>
                <a:off x="9200954" y="2691721"/>
                <a:ext cx="130119" cy="50120"/>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95" name="Rectangle 96"/>
              <p:cNvSpPr>
                <a:spLocks noChangeArrowheads="1"/>
              </p:cNvSpPr>
              <p:nvPr/>
            </p:nvSpPr>
            <p:spPr bwMode="auto">
              <a:xfrm>
                <a:off x="9200954" y="2778467"/>
                <a:ext cx="130119" cy="48192"/>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396" name="Group 395"/>
            <p:cNvGrpSpPr/>
            <p:nvPr/>
          </p:nvGrpSpPr>
          <p:grpSpPr>
            <a:xfrm rot="20698236" flipH="1">
              <a:off x="10122510" y="9098485"/>
              <a:ext cx="620337" cy="827904"/>
              <a:chOff x="8474216" y="3760624"/>
              <a:chExt cx="348911" cy="465536"/>
            </a:xfrm>
            <a:solidFill>
              <a:schemeClr val="accent1"/>
            </a:solidFill>
          </p:grpSpPr>
          <p:sp>
            <p:nvSpPr>
              <p:cNvPr id="397" name="Freeform 379"/>
              <p:cNvSpPr>
                <a:spLocks/>
              </p:cNvSpPr>
              <p:nvPr/>
            </p:nvSpPr>
            <p:spPr bwMode="auto">
              <a:xfrm>
                <a:off x="8629395" y="4034356"/>
                <a:ext cx="38554" cy="121444"/>
              </a:xfrm>
              <a:custGeom>
                <a:avLst/>
                <a:gdLst>
                  <a:gd name="T0" fmla="*/ 17 w 17"/>
                  <a:gd name="T1" fmla="*/ 53 h 53"/>
                  <a:gd name="T2" fmla="*/ 17 w 17"/>
                  <a:gd name="T3" fmla="*/ 0 h 53"/>
                  <a:gd name="T4" fmla="*/ 9 w 17"/>
                  <a:gd name="T5" fmla="*/ 0 h 53"/>
                  <a:gd name="T6" fmla="*/ 0 w 17"/>
                  <a:gd name="T7" fmla="*/ 0 h 53"/>
                  <a:gd name="T8" fmla="*/ 0 w 17"/>
                  <a:gd name="T9" fmla="*/ 53 h 53"/>
                  <a:gd name="T10" fmla="*/ 9 w 17"/>
                  <a:gd name="T11" fmla="*/ 52 h 53"/>
                  <a:gd name="T12" fmla="*/ 17 w 17"/>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17" h="53">
                    <a:moveTo>
                      <a:pt x="17" y="53"/>
                    </a:moveTo>
                    <a:cubicBezTo>
                      <a:pt x="17" y="0"/>
                      <a:pt x="17" y="0"/>
                      <a:pt x="17" y="0"/>
                    </a:cubicBezTo>
                    <a:cubicBezTo>
                      <a:pt x="14" y="0"/>
                      <a:pt x="11" y="0"/>
                      <a:pt x="9" y="0"/>
                    </a:cubicBezTo>
                    <a:cubicBezTo>
                      <a:pt x="6" y="0"/>
                      <a:pt x="3" y="0"/>
                      <a:pt x="0" y="0"/>
                    </a:cubicBezTo>
                    <a:cubicBezTo>
                      <a:pt x="0" y="53"/>
                      <a:pt x="0" y="53"/>
                      <a:pt x="0" y="53"/>
                    </a:cubicBezTo>
                    <a:cubicBezTo>
                      <a:pt x="3" y="52"/>
                      <a:pt x="6" y="52"/>
                      <a:pt x="9" y="52"/>
                    </a:cubicBezTo>
                    <a:cubicBezTo>
                      <a:pt x="11" y="52"/>
                      <a:pt x="14" y="52"/>
                      <a:pt x="17"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98" name="Freeform 380"/>
              <p:cNvSpPr>
                <a:spLocks/>
              </p:cNvSpPr>
              <p:nvPr/>
            </p:nvSpPr>
            <p:spPr bwMode="auto">
              <a:xfrm>
                <a:off x="8474216" y="3760624"/>
                <a:ext cx="348911" cy="262165"/>
              </a:xfrm>
              <a:custGeom>
                <a:avLst/>
                <a:gdLst>
                  <a:gd name="T0" fmla="*/ 153 w 153"/>
                  <a:gd name="T1" fmla="*/ 38 h 115"/>
                  <a:gd name="T2" fmla="*/ 143 w 153"/>
                  <a:gd name="T3" fmla="*/ 0 h 115"/>
                  <a:gd name="T4" fmla="*/ 110 w 153"/>
                  <a:gd name="T5" fmla="*/ 18 h 115"/>
                  <a:gd name="T6" fmla="*/ 77 w 153"/>
                  <a:gd name="T7" fmla="*/ 0 h 115"/>
                  <a:gd name="T8" fmla="*/ 43 w 153"/>
                  <a:gd name="T9" fmla="*/ 18 h 115"/>
                  <a:gd name="T10" fmla="*/ 10 w 153"/>
                  <a:gd name="T11" fmla="*/ 0 h 115"/>
                  <a:gd name="T12" fmla="*/ 0 w 153"/>
                  <a:gd name="T13" fmla="*/ 38 h 115"/>
                  <a:gd name="T14" fmla="*/ 68 w 153"/>
                  <a:gd name="T15" fmla="*/ 114 h 115"/>
                  <a:gd name="T16" fmla="*/ 77 w 153"/>
                  <a:gd name="T17" fmla="*/ 115 h 115"/>
                  <a:gd name="T18" fmla="*/ 85 w 153"/>
                  <a:gd name="T19" fmla="*/ 114 h 115"/>
                  <a:gd name="T20" fmla="*/ 153 w 153"/>
                  <a:gd name="T21" fmla="*/ 3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3" h="115">
                    <a:moveTo>
                      <a:pt x="153" y="38"/>
                    </a:moveTo>
                    <a:cubicBezTo>
                      <a:pt x="153" y="24"/>
                      <a:pt x="150" y="11"/>
                      <a:pt x="143" y="0"/>
                    </a:cubicBezTo>
                    <a:cubicBezTo>
                      <a:pt x="110" y="18"/>
                      <a:pt x="110" y="18"/>
                      <a:pt x="110" y="18"/>
                    </a:cubicBezTo>
                    <a:cubicBezTo>
                      <a:pt x="77" y="0"/>
                      <a:pt x="77" y="0"/>
                      <a:pt x="77" y="0"/>
                    </a:cubicBezTo>
                    <a:cubicBezTo>
                      <a:pt x="43" y="18"/>
                      <a:pt x="43" y="18"/>
                      <a:pt x="43" y="18"/>
                    </a:cubicBezTo>
                    <a:cubicBezTo>
                      <a:pt x="10" y="0"/>
                      <a:pt x="10" y="0"/>
                      <a:pt x="10" y="0"/>
                    </a:cubicBezTo>
                    <a:cubicBezTo>
                      <a:pt x="3" y="11"/>
                      <a:pt x="0" y="24"/>
                      <a:pt x="0" y="38"/>
                    </a:cubicBezTo>
                    <a:cubicBezTo>
                      <a:pt x="0" y="77"/>
                      <a:pt x="30" y="110"/>
                      <a:pt x="68" y="114"/>
                    </a:cubicBezTo>
                    <a:cubicBezTo>
                      <a:pt x="71" y="114"/>
                      <a:pt x="74" y="115"/>
                      <a:pt x="77" y="115"/>
                    </a:cubicBezTo>
                    <a:cubicBezTo>
                      <a:pt x="79" y="115"/>
                      <a:pt x="82" y="114"/>
                      <a:pt x="85" y="114"/>
                    </a:cubicBezTo>
                    <a:cubicBezTo>
                      <a:pt x="123" y="110"/>
                      <a:pt x="153" y="77"/>
                      <a:pt x="153" y="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399" name="Freeform 381"/>
              <p:cNvSpPr>
                <a:spLocks/>
              </p:cNvSpPr>
              <p:nvPr/>
            </p:nvSpPr>
            <p:spPr bwMode="auto">
              <a:xfrm>
                <a:off x="8547469" y="4037247"/>
                <a:ext cx="72289" cy="72289"/>
              </a:xfrm>
              <a:custGeom>
                <a:avLst/>
                <a:gdLst>
                  <a:gd name="T0" fmla="*/ 31 w 32"/>
                  <a:gd name="T1" fmla="*/ 31 h 32"/>
                  <a:gd name="T2" fmla="*/ 24 w 32"/>
                  <a:gd name="T3" fmla="*/ 9 h 32"/>
                  <a:gd name="T4" fmla="*/ 1 w 32"/>
                  <a:gd name="T5" fmla="*/ 2 h 32"/>
                  <a:gd name="T6" fmla="*/ 8 w 32"/>
                  <a:gd name="T7" fmla="*/ 24 h 32"/>
                  <a:gd name="T8" fmla="*/ 31 w 32"/>
                  <a:gd name="T9" fmla="*/ 31 h 32"/>
                </a:gdLst>
                <a:ahLst/>
                <a:cxnLst>
                  <a:cxn ang="0">
                    <a:pos x="T0" y="T1"/>
                  </a:cxn>
                  <a:cxn ang="0">
                    <a:pos x="T2" y="T3"/>
                  </a:cxn>
                  <a:cxn ang="0">
                    <a:pos x="T4" y="T5"/>
                  </a:cxn>
                  <a:cxn ang="0">
                    <a:pos x="T6" y="T7"/>
                  </a:cxn>
                  <a:cxn ang="0">
                    <a:pos x="T8" y="T9"/>
                  </a:cxn>
                </a:cxnLst>
                <a:rect l="0" t="0" r="r" b="b"/>
                <a:pathLst>
                  <a:path w="32" h="32">
                    <a:moveTo>
                      <a:pt x="31" y="31"/>
                    </a:moveTo>
                    <a:cubicBezTo>
                      <a:pt x="32" y="23"/>
                      <a:pt x="30" y="15"/>
                      <a:pt x="24" y="9"/>
                    </a:cubicBezTo>
                    <a:cubicBezTo>
                      <a:pt x="18" y="3"/>
                      <a:pt x="9" y="0"/>
                      <a:pt x="1" y="2"/>
                    </a:cubicBezTo>
                    <a:cubicBezTo>
                      <a:pt x="0" y="10"/>
                      <a:pt x="2" y="18"/>
                      <a:pt x="8" y="24"/>
                    </a:cubicBezTo>
                    <a:cubicBezTo>
                      <a:pt x="14" y="30"/>
                      <a:pt x="23" y="32"/>
                      <a:pt x="31" y="3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00" name="Freeform 382"/>
              <p:cNvSpPr>
                <a:spLocks/>
              </p:cNvSpPr>
              <p:nvPr/>
            </p:nvSpPr>
            <p:spPr bwMode="auto">
              <a:xfrm>
                <a:off x="8676624" y="4037247"/>
                <a:ext cx="73252" cy="72289"/>
              </a:xfrm>
              <a:custGeom>
                <a:avLst/>
                <a:gdLst>
                  <a:gd name="T0" fmla="*/ 24 w 32"/>
                  <a:gd name="T1" fmla="*/ 24 h 32"/>
                  <a:gd name="T2" fmla="*/ 31 w 32"/>
                  <a:gd name="T3" fmla="*/ 2 h 32"/>
                  <a:gd name="T4" fmla="*/ 8 w 32"/>
                  <a:gd name="T5" fmla="*/ 9 h 32"/>
                  <a:gd name="T6" fmla="*/ 2 w 32"/>
                  <a:gd name="T7" fmla="*/ 31 h 32"/>
                  <a:gd name="T8" fmla="*/ 24 w 32"/>
                  <a:gd name="T9" fmla="*/ 24 h 32"/>
                </a:gdLst>
                <a:ahLst/>
                <a:cxnLst>
                  <a:cxn ang="0">
                    <a:pos x="T0" y="T1"/>
                  </a:cxn>
                  <a:cxn ang="0">
                    <a:pos x="T2" y="T3"/>
                  </a:cxn>
                  <a:cxn ang="0">
                    <a:pos x="T4" y="T5"/>
                  </a:cxn>
                  <a:cxn ang="0">
                    <a:pos x="T6" y="T7"/>
                  </a:cxn>
                  <a:cxn ang="0">
                    <a:pos x="T8" y="T9"/>
                  </a:cxn>
                </a:cxnLst>
                <a:rect l="0" t="0" r="r" b="b"/>
                <a:pathLst>
                  <a:path w="32" h="32">
                    <a:moveTo>
                      <a:pt x="24" y="24"/>
                    </a:moveTo>
                    <a:cubicBezTo>
                      <a:pt x="30" y="18"/>
                      <a:pt x="32" y="10"/>
                      <a:pt x="31" y="2"/>
                    </a:cubicBezTo>
                    <a:cubicBezTo>
                      <a:pt x="23" y="0"/>
                      <a:pt x="14" y="3"/>
                      <a:pt x="8" y="9"/>
                    </a:cubicBezTo>
                    <a:cubicBezTo>
                      <a:pt x="2" y="15"/>
                      <a:pt x="0" y="23"/>
                      <a:pt x="2" y="31"/>
                    </a:cubicBezTo>
                    <a:cubicBezTo>
                      <a:pt x="9" y="32"/>
                      <a:pt x="18" y="30"/>
                      <a:pt x="24" y="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01" name="Freeform 383"/>
              <p:cNvSpPr>
                <a:spLocks/>
              </p:cNvSpPr>
              <p:nvPr/>
            </p:nvSpPr>
            <p:spPr bwMode="auto">
              <a:xfrm>
                <a:off x="8547469" y="4166402"/>
                <a:ext cx="204335" cy="59758"/>
              </a:xfrm>
              <a:custGeom>
                <a:avLst/>
                <a:gdLst>
                  <a:gd name="T0" fmla="*/ 53 w 90"/>
                  <a:gd name="T1" fmla="*/ 0 h 26"/>
                  <a:gd name="T2" fmla="*/ 45 w 90"/>
                  <a:gd name="T3" fmla="*/ 0 h 26"/>
                  <a:gd name="T4" fmla="*/ 36 w 90"/>
                  <a:gd name="T5" fmla="*/ 0 h 26"/>
                  <a:gd name="T6" fmla="*/ 0 w 90"/>
                  <a:gd name="T7" fmla="*/ 26 h 26"/>
                  <a:gd name="T8" fmla="*/ 90 w 90"/>
                  <a:gd name="T9" fmla="*/ 26 h 26"/>
                  <a:gd name="T10" fmla="*/ 53 w 90"/>
                  <a:gd name="T11" fmla="*/ 0 h 26"/>
                </a:gdLst>
                <a:ahLst/>
                <a:cxnLst>
                  <a:cxn ang="0">
                    <a:pos x="T0" y="T1"/>
                  </a:cxn>
                  <a:cxn ang="0">
                    <a:pos x="T2" y="T3"/>
                  </a:cxn>
                  <a:cxn ang="0">
                    <a:pos x="T4" y="T5"/>
                  </a:cxn>
                  <a:cxn ang="0">
                    <a:pos x="T6" y="T7"/>
                  </a:cxn>
                  <a:cxn ang="0">
                    <a:pos x="T8" y="T9"/>
                  </a:cxn>
                  <a:cxn ang="0">
                    <a:pos x="T10" y="T11"/>
                  </a:cxn>
                </a:cxnLst>
                <a:rect l="0" t="0" r="r" b="b"/>
                <a:pathLst>
                  <a:path w="90" h="26">
                    <a:moveTo>
                      <a:pt x="53" y="0"/>
                    </a:moveTo>
                    <a:cubicBezTo>
                      <a:pt x="50" y="0"/>
                      <a:pt x="47" y="0"/>
                      <a:pt x="45" y="0"/>
                    </a:cubicBezTo>
                    <a:cubicBezTo>
                      <a:pt x="42" y="0"/>
                      <a:pt x="39" y="0"/>
                      <a:pt x="36" y="0"/>
                    </a:cubicBezTo>
                    <a:cubicBezTo>
                      <a:pt x="15" y="2"/>
                      <a:pt x="0" y="13"/>
                      <a:pt x="0" y="26"/>
                    </a:cubicBezTo>
                    <a:cubicBezTo>
                      <a:pt x="90" y="26"/>
                      <a:pt x="90" y="26"/>
                      <a:pt x="90" y="26"/>
                    </a:cubicBezTo>
                    <a:cubicBezTo>
                      <a:pt x="90" y="13"/>
                      <a:pt x="74" y="2"/>
                      <a:pt x="5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02" name="Group 401"/>
            <p:cNvGrpSpPr/>
            <p:nvPr/>
          </p:nvGrpSpPr>
          <p:grpSpPr>
            <a:xfrm rot="20698236" flipH="1">
              <a:off x="4293024" y="8640087"/>
              <a:ext cx="299889" cy="371957"/>
              <a:chOff x="4550721" y="5649763"/>
              <a:chExt cx="168673" cy="209154"/>
            </a:xfrm>
            <a:solidFill>
              <a:schemeClr val="accent3"/>
            </a:solidFill>
          </p:grpSpPr>
          <p:sp>
            <p:nvSpPr>
              <p:cNvPr id="403" name="Freeform 234"/>
              <p:cNvSpPr>
                <a:spLocks/>
              </p:cNvSpPr>
              <p:nvPr/>
            </p:nvSpPr>
            <p:spPr bwMode="auto">
              <a:xfrm>
                <a:off x="4550721" y="5653618"/>
                <a:ext cx="70361" cy="205299"/>
              </a:xfrm>
              <a:custGeom>
                <a:avLst/>
                <a:gdLst>
                  <a:gd name="T0" fmla="*/ 4 w 31"/>
                  <a:gd name="T1" fmla="*/ 10 h 90"/>
                  <a:gd name="T2" fmla="*/ 1 w 31"/>
                  <a:gd name="T3" fmla="*/ 21 h 90"/>
                  <a:gd name="T4" fmla="*/ 3 w 31"/>
                  <a:gd name="T5" fmla="*/ 31 h 90"/>
                  <a:gd name="T6" fmla="*/ 11 w 31"/>
                  <a:gd name="T7" fmla="*/ 41 h 90"/>
                  <a:gd name="T8" fmla="*/ 11 w 31"/>
                  <a:gd name="T9" fmla="*/ 90 h 90"/>
                  <a:gd name="T10" fmla="*/ 20 w 31"/>
                  <a:gd name="T11" fmla="*/ 90 h 90"/>
                  <a:gd name="T12" fmla="*/ 20 w 31"/>
                  <a:gd name="T13" fmla="*/ 41 h 90"/>
                  <a:gd name="T14" fmla="*/ 29 w 31"/>
                  <a:gd name="T15" fmla="*/ 31 h 90"/>
                  <a:gd name="T16" fmla="*/ 31 w 31"/>
                  <a:gd name="T17" fmla="*/ 21 h 90"/>
                  <a:gd name="T18" fmla="*/ 28 w 31"/>
                  <a:gd name="T19" fmla="*/ 10 h 90"/>
                  <a:gd name="T20" fmla="*/ 21 w 31"/>
                  <a:gd name="T21" fmla="*/ 0 h 90"/>
                  <a:gd name="T22" fmla="*/ 23 w 31"/>
                  <a:gd name="T23" fmla="*/ 21 h 90"/>
                  <a:gd name="T24" fmla="*/ 20 w 31"/>
                  <a:gd name="T25" fmla="*/ 21 h 90"/>
                  <a:gd name="T26" fmla="*/ 18 w 31"/>
                  <a:gd name="T27" fmla="*/ 0 h 90"/>
                  <a:gd name="T28" fmla="*/ 16 w 31"/>
                  <a:gd name="T29" fmla="*/ 0 h 90"/>
                  <a:gd name="T30" fmla="*/ 14 w 31"/>
                  <a:gd name="T31" fmla="*/ 0 h 90"/>
                  <a:gd name="T32" fmla="*/ 11 w 31"/>
                  <a:gd name="T33" fmla="*/ 21 h 90"/>
                  <a:gd name="T34" fmla="*/ 8 w 31"/>
                  <a:gd name="T35" fmla="*/ 21 h 90"/>
                  <a:gd name="T36" fmla="*/ 11 w 31"/>
                  <a:gd name="T37" fmla="*/ 0 h 90"/>
                  <a:gd name="T38" fmla="*/ 4 w 31"/>
                  <a:gd name="T39" fmla="*/ 1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 h="90">
                    <a:moveTo>
                      <a:pt x="4" y="10"/>
                    </a:moveTo>
                    <a:cubicBezTo>
                      <a:pt x="3" y="14"/>
                      <a:pt x="1" y="18"/>
                      <a:pt x="1" y="21"/>
                    </a:cubicBezTo>
                    <a:cubicBezTo>
                      <a:pt x="0" y="25"/>
                      <a:pt x="1" y="28"/>
                      <a:pt x="3" y="31"/>
                    </a:cubicBezTo>
                    <a:cubicBezTo>
                      <a:pt x="5" y="34"/>
                      <a:pt x="8" y="39"/>
                      <a:pt x="11" y="41"/>
                    </a:cubicBezTo>
                    <a:cubicBezTo>
                      <a:pt x="11" y="90"/>
                      <a:pt x="11" y="90"/>
                      <a:pt x="11" y="90"/>
                    </a:cubicBezTo>
                    <a:cubicBezTo>
                      <a:pt x="20" y="90"/>
                      <a:pt x="20" y="90"/>
                      <a:pt x="20" y="90"/>
                    </a:cubicBezTo>
                    <a:cubicBezTo>
                      <a:pt x="20" y="41"/>
                      <a:pt x="20" y="41"/>
                      <a:pt x="20" y="41"/>
                    </a:cubicBezTo>
                    <a:cubicBezTo>
                      <a:pt x="24" y="39"/>
                      <a:pt x="27" y="34"/>
                      <a:pt x="29" y="31"/>
                    </a:cubicBezTo>
                    <a:cubicBezTo>
                      <a:pt x="31" y="28"/>
                      <a:pt x="31" y="25"/>
                      <a:pt x="31" y="21"/>
                    </a:cubicBezTo>
                    <a:cubicBezTo>
                      <a:pt x="31" y="18"/>
                      <a:pt x="29" y="14"/>
                      <a:pt x="28" y="10"/>
                    </a:cubicBezTo>
                    <a:cubicBezTo>
                      <a:pt x="27" y="7"/>
                      <a:pt x="25" y="0"/>
                      <a:pt x="21" y="0"/>
                    </a:cubicBezTo>
                    <a:cubicBezTo>
                      <a:pt x="23" y="21"/>
                      <a:pt x="23" y="21"/>
                      <a:pt x="23" y="21"/>
                    </a:cubicBezTo>
                    <a:cubicBezTo>
                      <a:pt x="20" y="21"/>
                      <a:pt x="20" y="21"/>
                      <a:pt x="20" y="21"/>
                    </a:cubicBezTo>
                    <a:cubicBezTo>
                      <a:pt x="18" y="0"/>
                      <a:pt x="18" y="0"/>
                      <a:pt x="18" y="0"/>
                    </a:cubicBezTo>
                    <a:cubicBezTo>
                      <a:pt x="16" y="0"/>
                      <a:pt x="16" y="0"/>
                      <a:pt x="16" y="0"/>
                    </a:cubicBezTo>
                    <a:cubicBezTo>
                      <a:pt x="14" y="0"/>
                      <a:pt x="14" y="0"/>
                      <a:pt x="14" y="0"/>
                    </a:cubicBezTo>
                    <a:cubicBezTo>
                      <a:pt x="11" y="21"/>
                      <a:pt x="11" y="21"/>
                      <a:pt x="11" y="21"/>
                    </a:cubicBezTo>
                    <a:cubicBezTo>
                      <a:pt x="8" y="21"/>
                      <a:pt x="8" y="21"/>
                      <a:pt x="8" y="21"/>
                    </a:cubicBezTo>
                    <a:cubicBezTo>
                      <a:pt x="11" y="0"/>
                      <a:pt x="11" y="0"/>
                      <a:pt x="11" y="0"/>
                    </a:cubicBezTo>
                    <a:cubicBezTo>
                      <a:pt x="7" y="0"/>
                      <a:pt x="5" y="7"/>
                      <a:pt x="4" y="1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04" name="Freeform 235"/>
              <p:cNvSpPr>
                <a:spLocks/>
              </p:cNvSpPr>
              <p:nvPr/>
            </p:nvSpPr>
            <p:spPr bwMode="auto">
              <a:xfrm>
                <a:off x="4644214" y="5649763"/>
                <a:ext cx="75180" cy="209154"/>
              </a:xfrm>
              <a:custGeom>
                <a:avLst/>
                <a:gdLst>
                  <a:gd name="T0" fmla="*/ 21 w 33"/>
                  <a:gd name="T1" fmla="*/ 92 h 92"/>
                  <a:gd name="T2" fmla="*/ 21 w 33"/>
                  <a:gd name="T3" fmla="*/ 44 h 92"/>
                  <a:gd name="T4" fmla="*/ 33 w 33"/>
                  <a:gd name="T5" fmla="*/ 24 h 92"/>
                  <a:gd name="T6" fmla="*/ 17 w 33"/>
                  <a:gd name="T7" fmla="*/ 0 h 92"/>
                  <a:gd name="T8" fmla="*/ 0 w 33"/>
                  <a:gd name="T9" fmla="*/ 24 h 92"/>
                  <a:gd name="T10" fmla="*/ 12 w 33"/>
                  <a:gd name="T11" fmla="*/ 44 h 92"/>
                  <a:gd name="T12" fmla="*/ 12 w 33"/>
                  <a:gd name="T13" fmla="*/ 92 h 92"/>
                  <a:gd name="T14" fmla="*/ 21 w 33"/>
                  <a:gd name="T15" fmla="*/ 92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2">
                    <a:moveTo>
                      <a:pt x="21" y="92"/>
                    </a:moveTo>
                    <a:cubicBezTo>
                      <a:pt x="21" y="44"/>
                      <a:pt x="21" y="44"/>
                      <a:pt x="21" y="44"/>
                    </a:cubicBezTo>
                    <a:cubicBezTo>
                      <a:pt x="28" y="41"/>
                      <a:pt x="33" y="34"/>
                      <a:pt x="33" y="24"/>
                    </a:cubicBezTo>
                    <a:cubicBezTo>
                      <a:pt x="33" y="13"/>
                      <a:pt x="26" y="0"/>
                      <a:pt x="17" y="0"/>
                    </a:cubicBezTo>
                    <a:cubicBezTo>
                      <a:pt x="7" y="0"/>
                      <a:pt x="0" y="13"/>
                      <a:pt x="0" y="24"/>
                    </a:cubicBezTo>
                    <a:cubicBezTo>
                      <a:pt x="0" y="33"/>
                      <a:pt x="5" y="41"/>
                      <a:pt x="12" y="44"/>
                    </a:cubicBezTo>
                    <a:cubicBezTo>
                      <a:pt x="12" y="92"/>
                      <a:pt x="12" y="92"/>
                      <a:pt x="12" y="92"/>
                    </a:cubicBezTo>
                    <a:lnTo>
                      <a:pt x="21" y="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05" name="Group 404"/>
            <p:cNvGrpSpPr/>
            <p:nvPr/>
          </p:nvGrpSpPr>
          <p:grpSpPr>
            <a:xfrm rot="20698236" flipH="1">
              <a:off x="8031283" y="6394129"/>
              <a:ext cx="730012" cy="771342"/>
              <a:chOff x="5540277" y="2968344"/>
              <a:chExt cx="410597" cy="433730"/>
            </a:xfrm>
            <a:solidFill>
              <a:schemeClr val="accent6"/>
            </a:solidFill>
          </p:grpSpPr>
          <p:sp>
            <p:nvSpPr>
              <p:cNvPr id="406" name="Freeform 305"/>
              <p:cNvSpPr>
                <a:spLocks noEditPoints="1"/>
              </p:cNvSpPr>
              <p:nvPr/>
            </p:nvSpPr>
            <p:spPr bwMode="auto">
              <a:xfrm>
                <a:off x="5540277" y="3148583"/>
                <a:ext cx="410597" cy="205299"/>
              </a:xfrm>
              <a:custGeom>
                <a:avLst/>
                <a:gdLst>
                  <a:gd name="T0" fmla="*/ 154 w 180"/>
                  <a:gd name="T1" fmla="*/ 63 h 90"/>
                  <a:gd name="T2" fmla="*/ 180 w 180"/>
                  <a:gd name="T3" fmla="*/ 32 h 90"/>
                  <a:gd name="T4" fmla="*/ 154 w 180"/>
                  <a:gd name="T5" fmla="*/ 1 h 90"/>
                  <a:gd name="T6" fmla="*/ 154 w 180"/>
                  <a:gd name="T7" fmla="*/ 15 h 90"/>
                  <a:gd name="T8" fmla="*/ 166 w 180"/>
                  <a:gd name="T9" fmla="*/ 32 h 90"/>
                  <a:gd name="T10" fmla="*/ 154 w 180"/>
                  <a:gd name="T11" fmla="*/ 49 h 90"/>
                  <a:gd name="T12" fmla="*/ 154 w 180"/>
                  <a:gd name="T13" fmla="*/ 63 h 90"/>
                  <a:gd name="T14" fmla="*/ 76 w 180"/>
                  <a:gd name="T15" fmla="*/ 90 h 90"/>
                  <a:gd name="T16" fmla="*/ 135 w 180"/>
                  <a:gd name="T17" fmla="*/ 61 h 90"/>
                  <a:gd name="T18" fmla="*/ 148 w 180"/>
                  <a:gd name="T19" fmla="*/ 64 h 90"/>
                  <a:gd name="T20" fmla="*/ 154 w 180"/>
                  <a:gd name="T21" fmla="*/ 63 h 90"/>
                  <a:gd name="T22" fmla="*/ 154 w 180"/>
                  <a:gd name="T23" fmla="*/ 49 h 90"/>
                  <a:gd name="T24" fmla="*/ 148 w 180"/>
                  <a:gd name="T25" fmla="*/ 50 h 90"/>
                  <a:gd name="T26" fmla="*/ 143 w 180"/>
                  <a:gd name="T27" fmla="*/ 49 h 90"/>
                  <a:gd name="T28" fmla="*/ 151 w 180"/>
                  <a:gd name="T29" fmla="*/ 14 h 90"/>
                  <a:gd name="T30" fmla="*/ 151 w 180"/>
                  <a:gd name="T31" fmla="*/ 14 h 90"/>
                  <a:gd name="T32" fmla="*/ 151 w 180"/>
                  <a:gd name="T33" fmla="*/ 14 h 90"/>
                  <a:gd name="T34" fmla="*/ 154 w 180"/>
                  <a:gd name="T35" fmla="*/ 15 h 90"/>
                  <a:gd name="T36" fmla="*/ 154 w 180"/>
                  <a:gd name="T37" fmla="*/ 1 h 90"/>
                  <a:gd name="T38" fmla="*/ 150 w 180"/>
                  <a:gd name="T39" fmla="*/ 0 h 90"/>
                  <a:gd name="T40" fmla="*/ 150 w 180"/>
                  <a:gd name="T41" fmla="*/ 0 h 90"/>
                  <a:gd name="T42" fmla="*/ 1 w 180"/>
                  <a:gd name="T43" fmla="*/ 0 h 90"/>
                  <a:gd name="T44" fmla="*/ 0 w 180"/>
                  <a:gd name="T45" fmla="*/ 14 h 90"/>
                  <a:gd name="T46" fmla="*/ 76 w 180"/>
                  <a:gd name="T47"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0" h="90">
                    <a:moveTo>
                      <a:pt x="154" y="63"/>
                    </a:moveTo>
                    <a:cubicBezTo>
                      <a:pt x="169" y="60"/>
                      <a:pt x="180" y="48"/>
                      <a:pt x="180" y="32"/>
                    </a:cubicBezTo>
                    <a:cubicBezTo>
                      <a:pt x="180" y="17"/>
                      <a:pt x="169" y="4"/>
                      <a:pt x="154" y="1"/>
                    </a:cubicBezTo>
                    <a:cubicBezTo>
                      <a:pt x="154" y="15"/>
                      <a:pt x="154" y="15"/>
                      <a:pt x="154" y="15"/>
                    </a:cubicBezTo>
                    <a:cubicBezTo>
                      <a:pt x="161" y="18"/>
                      <a:pt x="166" y="24"/>
                      <a:pt x="166" y="32"/>
                    </a:cubicBezTo>
                    <a:cubicBezTo>
                      <a:pt x="166" y="40"/>
                      <a:pt x="161" y="46"/>
                      <a:pt x="154" y="49"/>
                    </a:cubicBezTo>
                    <a:lnTo>
                      <a:pt x="154" y="63"/>
                    </a:lnTo>
                    <a:close/>
                    <a:moveTo>
                      <a:pt x="76" y="90"/>
                    </a:moveTo>
                    <a:cubicBezTo>
                      <a:pt x="100" y="90"/>
                      <a:pt x="121" y="78"/>
                      <a:pt x="135" y="61"/>
                    </a:cubicBezTo>
                    <a:cubicBezTo>
                      <a:pt x="139" y="63"/>
                      <a:pt x="144" y="64"/>
                      <a:pt x="148" y="64"/>
                    </a:cubicBezTo>
                    <a:cubicBezTo>
                      <a:pt x="150" y="64"/>
                      <a:pt x="152" y="64"/>
                      <a:pt x="154" y="63"/>
                    </a:cubicBezTo>
                    <a:cubicBezTo>
                      <a:pt x="154" y="49"/>
                      <a:pt x="154" y="49"/>
                      <a:pt x="154" y="49"/>
                    </a:cubicBezTo>
                    <a:cubicBezTo>
                      <a:pt x="153" y="50"/>
                      <a:pt x="150" y="50"/>
                      <a:pt x="148" y="50"/>
                    </a:cubicBezTo>
                    <a:cubicBezTo>
                      <a:pt x="146" y="50"/>
                      <a:pt x="144" y="50"/>
                      <a:pt x="143" y="49"/>
                    </a:cubicBezTo>
                    <a:cubicBezTo>
                      <a:pt x="148" y="39"/>
                      <a:pt x="151" y="27"/>
                      <a:pt x="151" y="14"/>
                    </a:cubicBezTo>
                    <a:cubicBezTo>
                      <a:pt x="151" y="14"/>
                      <a:pt x="151" y="14"/>
                      <a:pt x="151" y="14"/>
                    </a:cubicBezTo>
                    <a:cubicBezTo>
                      <a:pt x="151" y="14"/>
                      <a:pt x="151" y="14"/>
                      <a:pt x="151" y="14"/>
                    </a:cubicBezTo>
                    <a:cubicBezTo>
                      <a:pt x="152" y="14"/>
                      <a:pt x="153" y="15"/>
                      <a:pt x="154" y="15"/>
                    </a:cubicBezTo>
                    <a:cubicBezTo>
                      <a:pt x="154" y="1"/>
                      <a:pt x="154" y="1"/>
                      <a:pt x="154" y="1"/>
                    </a:cubicBezTo>
                    <a:cubicBezTo>
                      <a:pt x="153" y="0"/>
                      <a:pt x="151" y="0"/>
                      <a:pt x="150" y="0"/>
                    </a:cubicBezTo>
                    <a:cubicBezTo>
                      <a:pt x="150" y="0"/>
                      <a:pt x="150" y="0"/>
                      <a:pt x="150" y="0"/>
                    </a:cubicBezTo>
                    <a:cubicBezTo>
                      <a:pt x="1" y="0"/>
                      <a:pt x="1" y="0"/>
                      <a:pt x="1" y="0"/>
                    </a:cubicBezTo>
                    <a:cubicBezTo>
                      <a:pt x="1" y="5"/>
                      <a:pt x="0" y="9"/>
                      <a:pt x="0" y="14"/>
                    </a:cubicBezTo>
                    <a:cubicBezTo>
                      <a:pt x="0" y="56"/>
                      <a:pt x="34" y="90"/>
                      <a:pt x="76" y="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07" name="Rectangle 306"/>
              <p:cNvSpPr>
                <a:spLocks noChangeArrowheads="1"/>
              </p:cNvSpPr>
              <p:nvPr/>
            </p:nvSpPr>
            <p:spPr bwMode="auto">
              <a:xfrm>
                <a:off x="5540277" y="3372195"/>
                <a:ext cx="372044" cy="29879"/>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08" name="Freeform 307"/>
              <p:cNvSpPr>
                <a:spLocks/>
              </p:cNvSpPr>
              <p:nvPr/>
            </p:nvSpPr>
            <p:spPr bwMode="auto">
              <a:xfrm>
                <a:off x="5625095" y="2968344"/>
                <a:ext cx="68433" cy="168673"/>
              </a:xfrm>
              <a:custGeom>
                <a:avLst/>
                <a:gdLst>
                  <a:gd name="T0" fmla="*/ 11 w 30"/>
                  <a:gd name="T1" fmla="*/ 56 h 74"/>
                  <a:gd name="T2" fmla="*/ 15 w 30"/>
                  <a:gd name="T3" fmla="*/ 71 h 74"/>
                  <a:gd name="T4" fmla="*/ 27 w 30"/>
                  <a:gd name="T5" fmla="*/ 45 h 74"/>
                  <a:gd name="T6" fmla="*/ 20 w 30"/>
                  <a:gd name="T7" fmla="*/ 30 h 74"/>
                  <a:gd name="T8" fmla="*/ 19 w 30"/>
                  <a:gd name="T9" fmla="*/ 18 h 74"/>
                  <a:gd name="T10" fmla="*/ 11 w 30"/>
                  <a:gd name="T11" fmla="*/ 5 h 74"/>
                  <a:gd name="T12" fmla="*/ 4 w 30"/>
                  <a:gd name="T13" fmla="*/ 31 h 74"/>
                  <a:gd name="T14" fmla="*/ 11 w 30"/>
                  <a:gd name="T15" fmla="*/ 56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74">
                    <a:moveTo>
                      <a:pt x="11" y="56"/>
                    </a:moveTo>
                    <a:cubicBezTo>
                      <a:pt x="1" y="59"/>
                      <a:pt x="5" y="74"/>
                      <a:pt x="15" y="71"/>
                    </a:cubicBezTo>
                    <a:cubicBezTo>
                      <a:pt x="26" y="67"/>
                      <a:pt x="30" y="56"/>
                      <a:pt x="27" y="45"/>
                    </a:cubicBezTo>
                    <a:cubicBezTo>
                      <a:pt x="26" y="40"/>
                      <a:pt x="22" y="35"/>
                      <a:pt x="20" y="30"/>
                    </a:cubicBezTo>
                    <a:cubicBezTo>
                      <a:pt x="18" y="27"/>
                      <a:pt x="15" y="21"/>
                      <a:pt x="19" y="18"/>
                    </a:cubicBezTo>
                    <a:cubicBezTo>
                      <a:pt x="28" y="13"/>
                      <a:pt x="20" y="0"/>
                      <a:pt x="11" y="5"/>
                    </a:cubicBezTo>
                    <a:cubicBezTo>
                      <a:pt x="2" y="11"/>
                      <a:pt x="0" y="22"/>
                      <a:pt x="4" y="31"/>
                    </a:cubicBezTo>
                    <a:cubicBezTo>
                      <a:pt x="5" y="35"/>
                      <a:pt x="18" y="54"/>
                      <a:pt x="11" y="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09" name="Freeform 308"/>
              <p:cNvSpPr>
                <a:spLocks/>
              </p:cNvSpPr>
              <p:nvPr/>
            </p:nvSpPr>
            <p:spPr bwMode="auto">
              <a:xfrm>
                <a:off x="5722443" y="2968344"/>
                <a:ext cx="66505" cy="168673"/>
              </a:xfrm>
              <a:custGeom>
                <a:avLst/>
                <a:gdLst>
                  <a:gd name="T0" fmla="*/ 10 w 29"/>
                  <a:gd name="T1" fmla="*/ 56 h 74"/>
                  <a:gd name="T2" fmla="*/ 14 w 29"/>
                  <a:gd name="T3" fmla="*/ 71 h 74"/>
                  <a:gd name="T4" fmla="*/ 26 w 29"/>
                  <a:gd name="T5" fmla="*/ 45 h 74"/>
                  <a:gd name="T6" fmla="*/ 19 w 29"/>
                  <a:gd name="T7" fmla="*/ 30 h 74"/>
                  <a:gd name="T8" fmla="*/ 19 w 29"/>
                  <a:gd name="T9" fmla="*/ 18 h 74"/>
                  <a:gd name="T10" fmla="*/ 11 w 29"/>
                  <a:gd name="T11" fmla="*/ 5 h 74"/>
                  <a:gd name="T12" fmla="*/ 3 w 29"/>
                  <a:gd name="T13" fmla="*/ 31 h 74"/>
                  <a:gd name="T14" fmla="*/ 10 w 29"/>
                  <a:gd name="T15" fmla="*/ 56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74">
                    <a:moveTo>
                      <a:pt x="10" y="56"/>
                    </a:moveTo>
                    <a:cubicBezTo>
                      <a:pt x="1" y="59"/>
                      <a:pt x="5" y="74"/>
                      <a:pt x="14" y="71"/>
                    </a:cubicBezTo>
                    <a:cubicBezTo>
                      <a:pt x="25" y="67"/>
                      <a:pt x="29" y="56"/>
                      <a:pt x="26" y="45"/>
                    </a:cubicBezTo>
                    <a:cubicBezTo>
                      <a:pt x="25" y="40"/>
                      <a:pt x="22" y="35"/>
                      <a:pt x="19" y="30"/>
                    </a:cubicBezTo>
                    <a:cubicBezTo>
                      <a:pt x="18" y="27"/>
                      <a:pt x="15" y="21"/>
                      <a:pt x="19" y="18"/>
                    </a:cubicBezTo>
                    <a:cubicBezTo>
                      <a:pt x="27" y="13"/>
                      <a:pt x="19" y="0"/>
                      <a:pt x="11" y="5"/>
                    </a:cubicBezTo>
                    <a:cubicBezTo>
                      <a:pt x="2" y="11"/>
                      <a:pt x="0" y="22"/>
                      <a:pt x="3" y="31"/>
                    </a:cubicBezTo>
                    <a:cubicBezTo>
                      <a:pt x="4" y="35"/>
                      <a:pt x="17" y="54"/>
                      <a:pt x="10" y="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sp>
          <p:nvSpPr>
            <p:cNvPr id="410" name="Freeform 270"/>
            <p:cNvSpPr>
              <a:spLocks noEditPoints="1"/>
            </p:cNvSpPr>
            <p:nvPr/>
          </p:nvSpPr>
          <p:spPr bwMode="auto">
            <a:xfrm rot="20698236" flipH="1">
              <a:off x="5956622" y="9153610"/>
              <a:ext cx="498672" cy="558793"/>
            </a:xfrm>
            <a:custGeom>
              <a:avLst/>
              <a:gdLst>
                <a:gd name="T0" fmla="*/ 270 w 291"/>
                <a:gd name="T1" fmla="*/ 326 h 326"/>
                <a:gd name="T2" fmla="*/ 270 w 291"/>
                <a:gd name="T3" fmla="*/ 0 h 326"/>
                <a:gd name="T4" fmla="*/ 253 w 291"/>
                <a:gd name="T5" fmla="*/ 35 h 326"/>
                <a:gd name="T6" fmla="*/ 253 w 291"/>
                <a:gd name="T7" fmla="*/ 66 h 326"/>
                <a:gd name="T8" fmla="*/ 270 w 291"/>
                <a:gd name="T9" fmla="*/ 123 h 326"/>
                <a:gd name="T10" fmla="*/ 270 w 291"/>
                <a:gd name="T11" fmla="*/ 146 h 326"/>
                <a:gd name="T12" fmla="*/ 253 w 291"/>
                <a:gd name="T13" fmla="*/ 203 h 326"/>
                <a:gd name="T14" fmla="*/ 253 w 291"/>
                <a:gd name="T15" fmla="*/ 234 h 326"/>
                <a:gd name="T16" fmla="*/ 270 w 291"/>
                <a:gd name="T17" fmla="*/ 288 h 326"/>
                <a:gd name="T18" fmla="*/ 145 w 291"/>
                <a:gd name="T19" fmla="*/ 239 h 326"/>
                <a:gd name="T20" fmla="*/ 237 w 291"/>
                <a:gd name="T21" fmla="*/ 326 h 326"/>
                <a:gd name="T22" fmla="*/ 253 w 291"/>
                <a:gd name="T23" fmla="*/ 288 h 326"/>
                <a:gd name="T24" fmla="*/ 237 w 291"/>
                <a:gd name="T25" fmla="*/ 260 h 326"/>
                <a:gd name="T26" fmla="*/ 237 w 291"/>
                <a:gd name="T27" fmla="*/ 234 h 326"/>
                <a:gd name="T28" fmla="*/ 253 w 291"/>
                <a:gd name="T29" fmla="*/ 203 h 326"/>
                <a:gd name="T30" fmla="*/ 237 w 291"/>
                <a:gd name="T31" fmla="*/ 146 h 326"/>
                <a:gd name="T32" fmla="*/ 253 w 291"/>
                <a:gd name="T33" fmla="*/ 123 h 326"/>
                <a:gd name="T34" fmla="*/ 237 w 291"/>
                <a:gd name="T35" fmla="*/ 92 h 326"/>
                <a:gd name="T36" fmla="*/ 237 w 291"/>
                <a:gd name="T37" fmla="*/ 66 h 326"/>
                <a:gd name="T38" fmla="*/ 253 w 291"/>
                <a:gd name="T39" fmla="*/ 35 h 326"/>
                <a:gd name="T40" fmla="*/ 237 w 291"/>
                <a:gd name="T41" fmla="*/ 0 h 326"/>
                <a:gd name="T42" fmla="*/ 145 w 291"/>
                <a:gd name="T43" fmla="*/ 87 h 326"/>
                <a:gd name="T44" fmla="*/ 215 w 291"/>
                <a:gd name="T45" fmla="*/ 118 h 326"/>
                <a:gd name="T46" fmla="*/ 145 w 291"/>
                <a:gd name="T47" fmla="*/ 239 h 326"/>
                <a:gd name="T48" fmla="*/ 38 w 291"/>
                <a:gd name="T49" fmla="*/ 11 h 326"/>
                <a:gd name="T50" fmla="*/ 55 w 291"/>
                <a:gd name="T51" fmla="*/ 66 h 326"/>
                <a:gd name="T52" fmla="*/ 38 w 291"/>
                <a:gd name="T53" fmla="*/ 92 h 326"/>
                <a:gd name="T54" fmla="*/ 55 w 291"/>
                <a:gd name="T55" fmla="*/ 123 h 326"/>
                <a:gd name="T56" fmla="*/ 55 w 291"/>
                <a:gd name="T57" fmla="*/ 146 h 326"/>
                <a:gd name="T58" fmla="*/ 38 w 291"/>
                <a:gd name="T59" fmla="*/ 177 h 326"/>
                <a:gd name="T60" fmla="*/ 55 w 291"/>
                <a:gd name="T61" fmla="*/ 234 h 326"/>
                <a:gd name="T62" fmla="*/ 38 w 291"/>
                <a:gd name="T63" fmla="*/ 260 h 326"/>
                <a:gd name="T64" fmla="*/ 55 w 291"/>
                <a:gd name="T65" fmla="*/ 288 h 326"/>
                <a:gd name="T66" fmla="*/ 55 w 291"/>
                <a:gd name="T67" fmla="*/ 314 h 326"/>
                <a:gd name="T68" fmla="*/ 76 w 291"/>
                <a:gd name="T69" fmla="*/ 239 h 326"/>
                <a:gd name="T70" fmla="*/ 76 w 291"/>
                <a:gd name="T71" fmla="*/ 208 h 326"/>
                <a:gd name="T72" fmla="*/ 145 w 291"/>
                <a:gd name="T73" fmla="*/ 87 h 326"/>
                <a:gd name="T74" fmla="*/ 55 w 291"/>
                <a:gd name="T75" fmla="*/ 0 h 326"/>
                <a:gd name="T76" fmla="*/ 19 w 291"/>
                <a:gd name="T77" fmla="*/ 0 h 326"/>
                <a:gd name="T78" fmla="*/ 19 w 291"/>
                <a:gd name="T79" fmla="*/ 326 h 326"/>
                <a:gd name="T80" fmla="*/ 38 w 291"/>
                <a:gd name="T81" fmla="*/ 288 h 326"/>
                <a:gd name="T82" fmla="*/ 38 w 291"/>
                <a:gd name="T83" fmla="*/ 260 h 326"/>
                <a:gd name="T84" fmla="*/ 19 w 291"/>
                <a:gd name="T85" fmla="*/ 203 h 326"/>
                <a:gd name="T86" fmla="*/ 19 w 291"/>
                <a:gd name="T87" fmla="*/ 177 h 326"/>
                <a:gd name="T88" fmla="*/ 38 w 291"/>
                <a:gd name="T89" fmla="*/ 123 h 326"/>
                <a:gd name="T90" fmla="*/ 38 w 291"/>
                <a:gd name="T91" fmla="*/ 92 h 326"/>
                <a:gd name="T92" fmla="*/ 19 w 291"/>
                <a:gd name="T93" fmla="*/ 3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1" h="326">
                  <a:moveTo>
                    <a:pt x="253" y="314"/>
                  </a:moveTo>
                  <a:lnTo>
                    <a:pt x="270" y="314"/>
                  </a:lnTo>
                  <a:lnTo>
                    <a:pt x="270" y="326"/>
                  </a:lnTo>
                  <a:lnTo>
                    <a:pt x="291" y="326"/>
                  </a:lnTo>
                  <a:lnTo>
                    <a:pt x="291" y="0"/>
                  </a:lnTo>
                  <a:lnTo>
                    <a:pt x="270" y="0"/>
                  </a:lnTo>
                  <a:lnTo>
                    <a:pt x="270" y="11"/>
                  </a:lnTo>
                  <a:lnTo>
                    <a:pt x="253" y="11"/>
                  </a:lnTo>
                  <a:lnTo>
                    <a:pt x="253" y="35"/>
                  </a:lnTo>
                  <a:lnTo>
                    <a:pt x="270" y="35"/>
                  </a:lnTo>
                  <a:lnTo>
                    <a:pt x="270" y="66"/>
                  </a:lnTo>
                  <a:lnTo>
                    <a:pt x="253" y="66"/>
                  </a:lnTo>
                  <a:lnTo>
                    <a:pt x="253" y="92"/>
                  </a:lnTo>
                  <a:lnTo>
                    <a:pt x="270" y="92"/>
                  </a:lnTo>
                  <a:lnTo>
                    <a:pt x="270" y="123"/>
                  </a:lnTo>
                  <a:lnTo>
                    <a:pt x="253" y="123"/>
                  </a:lnTo>
                  <a:lnTo>
                    <a:pt x="253" y="146"/>
                  </a:lnTo>
                  <a:lnTo>
                    <a:pt x="270" y="146"/>
                  </a:lnTo>
                  <a:lnTo>
                    <a:pt x="270" y="177"/>
                  </a:lnTo>
                  <a:lnTo>
                    <a:pt x="253" y="177"/>
                  </a:lnTo>
                  <a:lnTo>
                    <a:pt x="253" y="203"/>
                  </a:lnTo>
                  <a:lnTo>
                    <a:pt x="270" y="203"/>
                  </a:lnTo>
                  <a:lnTo>
                    <a:pt x="270" y="234"/>
                  </a:lnTo>
                  <a:lnTo>
                    <a:pt x="253" y="234"/>
                  </a:lnTo>
                  <a:lnTo>
                    <a:pt x="253" y="260"/>
                  </a:lnTo>
                  <a:lnTo>
                    <a:pt x="270" y="260"/>
                  </a:lnTo>
                  <a:lnTo>
                    <a:pt x="270" y="288"/>
                  </a:lnTo>
                  <a:lnTo>
                    <a:pt x="253" y="288"/>
                  </a:lnTo>
                  <a:lnTo>
                    <a:pt x="253" y="314"/>
                  </a:lnTo>
                  <a:close/>
                  <a:moveTo>
                    <a:pt x="145" y="239"/>
                  </a:moveTo>
                  <a:lnTo>
                    <a:pt x="215" y="239"/>
                  </a:lnTo>
                  <a:lnTo>
                    <a:pt x="215" y="326"/>
                  </a:lnTo>
                  <a:lnTo>
                    <a:pt x="237" y="326"/>
                  </a:lnTo>
                  <a:lnTo>
                    <a:pt x="237" y="314"/>
                  </a:lnTo>
                  <a:lnTo>
                    <a:pt x="253" y="314"/>
                  </a:lnTo>
                  <a:lnTo>
                    <a:pt x="253" y="288"/>
                  </a:lnTo>
                  <a:lnTo>
                    <a:pt x="237" y="288"/>
                  </a:lnTo>
                  <a:lnTo>
                    <a:pt x="237" y="260"/>
                  </a:lnTo>
                  <a:lnTo>
                    <a:pt x="237" y="260"/>
                  </a:lnTo>
                  <a:lnTo>
                    <a:pt x="253" y="260"/>
                  </a:lnTo>
                  <a:lnTo>
                    <a:pt x="253" y="234"/>
                  </a:lnTo>
                  <a:lnTo>
                    <a:pt x="237" y="234"/>
                  </a:lnTo>
                  <a:lnTo>
                    <a:pt x="237" y="203"/>
                  </a:lnTo>
                  <a:lnTo>
                    <a:pt x="237" y="203"/>
                  </a:lnTo>
                  <a:lnTo>
                    <a:pt x="253" y="203"/>
                  </a:lnTo>
                  <a:lnTo>
                    <a:pt x="253" y="177"/>
                  </a:lnTo>
                  <a:lnTo>
                    <a:pt x="237" y="177"/>
                  </a:lnTo>
                  <a:lnTo>
                    <a:pt x="237" y="146"/>
                  </a:lnTo>
                  <a:lnTo>
                    <a:pt x="237" y="146"/>
                  </a:lnTo>
                  <a:lnTo>
                    <a:pt x="253" y="146"/>
                  </a:lnTo>
                  <a:lnTo>
                    <a:pt x="253" y="123"/>
                  </a:lnTo>
                  <a:lnTo>
                    <a:pt x="237" y="123"/>
                  </a:lnTo>
                  <a:lnTo>
                    <a:pt x="237" y="92"/>
                  </a:lnTo>
                  <a:lnTo>
                    <a:pt x="237" y="92"/>
                  </a:lnTo>
                  <a:lnTo>
                    <a:pt x="253" y="92"/>
                  </a:lnTo>
                  <a:lnTo>
                    <a:pt x="253" y="66"/>
                  </a:lnTo>
                  <a:lnTo>
                    <a:pt x="237" y="66"/>
                  </a:lnTo>
                  <a:lnTo>
                    <a:pt x="237" y="35"/>
                  </a:lnTo>
                  <a:lnTo>
                    <a:pt x="237" y="35"/>
                  </a:lnTo>
                  <a:lnTo>
                    <a:pt x="253" y="35"/>
                  </a:lnTo>
                  <a:lnTo>
                    <a:pt x="253" y="11"/>
                  </a:lnTo>
                  <a:lnTo>
                    <a:pt x="237" y="11"/>
                  </a:lnTo>
                  <a:lnTo>
                    <a:pt x="237" y="0"/>
                  </a:lnTo>
                  <a:lnTo>
                    <a:pt x="215" y="0"/>
                  </a:lnTo>
                  <a:lnTo>
                    <a:pt x="215" y="87"/>
                  </a:lnTo>
                  <a:lnTo>
                    <a:pt x="145" y="87"/>
                  </a:lnTo>
                  <a:lnTo>
                    <a:pt x="145" y="118"/>
                  </a:lnTo>
                  <a:lnTo>
                    <a:pt x="215" y="118"/>
                  </a:lnTo>
                  <a:lnTo>
                    <a:pt x="215" y="118"/>
                  </a:lnTo>
                  <a:lnTo>
                    <a:pt x="215" y="208"/>
                  </a:lnTo>
                  <a:lnTo>
                    <a:pt x="145" y="208"/>
                  </a:lnTo>
                  <a:lnTo>
                    <a:pt x="145" y="239"/>
                  </a:lnTo>
                  <a:close/>
                  <a:moveTo>
                    <a:pt x="55" y="0"/>
                  </a:moveTo>
                  <a:lnTo>
                    <a:pt x="55" y="11"/>
                  </a:lnTo>
                  <a:lnTo>
                    <a:pt x="38" y="11"/>
                  </a:lnTo>
                  <a:lnTo>
                    <a:pt x="38" y="35"/>
                  </a:lnTo>
                  <a:lnTo>
                    <a:pt x="55" y="35"/>
                  </a:lnTo>
                  <a:lnTo>
                    <a:pt x="55" y="66"/>
                  </a:lnTo>
                  <a:lnTo>
                    <a:pt x="55" y="66"/>
                  </a:lnTo>
                  <a:lnTo>
                    <a:pt x="38" y="66"/>
                  </a:lnTo>
                  <a:lnTo>
                    <a:pt x="38" y="92"/>
                  </a:lnTo>
                  <a:lnTo>
                    <a:pt x="55" y="92"/>
                  </a:lnTo>
                  <a:lnTo>
                    <a:pt x="55" y="123"/>
                  </a:lnTo>
                  <a:lnTo>
                    <a:pt x="55" y="123"/>
                  </a:lnTo>
                  <a:lnTo>
                    <a:pt x="38" y="123"/>
                  </a:lnTo>
                  <a:lnTo>
                    <a:pt x="38" y="146"/>
                  </a:lnTo>
                  <a:lnTo>
                    <a:pt x="55" y="146"/>
                  </a:lnTo>
                  <a:lnTo>
                    <a:pt x="55" y="177"/>
                  </a:lnTo>
                  <a:lnTo>
                    <a:pt x="55" y="177"/>
                  </a:lnTo>
                  <a:lnTo>
                    <a:pt x="38" y="177"/>
                  </a:lnTo>
                  <a:lnTo>
                    <a:pt x="38" y="203"/>
                  </a:lnTo>
                  <a:lnTo>
                    <a:pt x="55" y="203"/>
                  </a:lnTo>
                  <a:lnTo>
                    <a:pt x="55" y="234"/>
                  </a:lnTo>
                  <a:lnTo>
                    <a:pt x="55" y="234"/>
                  </a:lnTo>
                  <a:lnTo>
                    <a:pt x="38" y="234"/>
                  </a:lnTo>
                  <a:lnTo>
                    <a:pt x="38" y="260"/>
                  </a:lnTo>
                  <a:lnTo>
                    <a:pt x="55" y="260"/>
                  </a:lnTo>
                  <a:lnTo>
                    <a:pt x="55" y="288"/>
                  </a:lnTo>
                  <a:lnTo>
                    <a:pt x="55" y="288"/>
                  </a:lnTo>
                  <a:lnTo>
                    <a:pt x="38" y="288"/>
                  </a:lnTo>
                  <a:lnTo>
                    <a:pt x="38" y="314"/>
                  </a:lnTo>
                  <a:lnTo>
                    <a:pt x="55" y="314"/>
                  </a:lnTo>
                  <a:lnTo>
                    <a:pt x="55" y="326"/>
                  </a:lnTo>
                  <a:lnTo>
                    <a:pt x="76" y="326"/>
                  </a:lnTo>
                  <a:lnTo>
                    <a:pt x="76" y="239"/>
                  </a:lnTo>
                  <a:lnTo>
                    <a:pt x="145" y="239"/>
                  </a:lnTo>
                  <a:lnTo>
                    <a:pt x="145" y="208"/>
                  </a:lnTo>
                  <a:lnTo>
                    <a:pt x="76" y="208"/>
                  </a:lnTo>
                  <a:lnTo>
                    <a:pt x="76" y="118"/>
                  </a:lnTo>
                  <a:lnTo>
                    <a:pt x="145" y="118"/>
                  </a:lnTo>
                  <a:lnTo>
                    <a:pt x="145" y="87"/>
                  </a:lnTo>
                  <a:lnTo>
                    <a:pt x="76" y="87"/>
                  </a:lnTo>
                  <a:lnTo>
                    <a:pt x="76" y="0"/>
                  </a:lnTo>
                  <a:lnTo>
                    <a:pt x="55" y="0"/>
                  </a:lnTo>
                  <a:close/>
                  <a:moveTo>
                    <a:pt x="38" y="11"/>
                  </a:moveTo>
                  <a:lnTo>
                    <a:pt x="19" y="11"/>
                  </a:lnTo>
                  <a:lnTo>
                    <a:pt x="19" y="0"/>
                  </a:lnTo>
                  <a:lnTo>
                    <a:pt x="0" y="0"/>
                  </a:lnTo>
                  <a:lnTo>
                    <a:pt x="0" y="326"/>
                  </a:lnTo>
                  <a:lnTo>
                    <a:pt x="19" y="326"/>
                  </a:lnTo>
                  <a:lnTo>
                    <a:pt x="19" y="314"/>
                  </a:lnTo>
                  <a:lnTo>
                    <a:pt x="38" y="314"/>
                  </a:lnTo>
                  <a:lnTo>
                    <a:pt x="38" y="288"/>
                  </a:lnTo>
                  <a:lnTo>
                    <a:pt x="19" y="288"/>
                  </a:lnTo>
                  <a:lnTo>
                    <a:pt x="19" y="260"/>
                  </a:lnTo>
                  <a:lnTo>
                    <a:pt x="38" y="260"/>
                  </a:lnTo>
                  <a:lnTo>
                    <a:pt x="38" y="234"/>
                  </a:lnTo>
                  <a:lnTo>
                    <a:pt x="19" y="234"/>
                  </a:lnTo>
                  <a:lnTo>
                    <a:pt x="19" y="203"/>
                  </a:lnTo>
                  <a:lnTo>
                    <a:pt x="38" y="203"/>
                  </a:lnTo>
                  <a:lnTo>
                    <a:pt x="38" y="177"/>
                  </a:lnTo>
                  <a:lnTo>
                    <a:pt x="19" y="177"/>
                  </a:lnTo>
                  <a:lnTo>
                    <a:pt x="19" y="146"/>
                  </a:lnTo>
                  <a:lnTo>
                    <a:pt x="38" y="146"/>
                  </a:lnTo>
                  <a:lnTo>
                    <a:pt x="38" y="123"/>
                  </a:lnTo>
                  <a:lnTo>
                    <a:pt x="19" y="123"/>
                  </a:lnTo>
                  <a:lnTo>
                    <a:pt x="19" y="92"/>
                  </a:lnTo>
                  <a:lnTo>
                    <a:pt x="38" y="92"/>
                  </a:lnTo>
                  <a:lnTo>
                    <a:pt x="38" y="66"/>
                  </a:lnTo>
                  <a:lnTo>
                    <a:pt x="19" y="66"/>
                  </a:lnTo>
                  <a:lnTo>
                    <a:pt x="19" y="35"/>
                  </a:lnTo>
                  <a:lnTo>
                    <a:pt x="38" y="35"/>
                  </a:lnTo>
                  <a:lnTo>
                    <a:pt x="38" y="11"/>
                  </a:lnTo>
                  <a:close/>
                </a:path>
              </a:pathLst>
            </a:custGeom>
            <a:solidFill>
              <a:schemeClr val="accent5"/>
            </a:solidFill>
            <a:ln>
              <a:noFill/>
            </a:ln>
            <a:extLst/>
          </p:spPr>
          <p:txBody>
            <a:bodyPr vert="horz" wrap="square" lIns="182843" tIns="91422" rIns="182843" bIns="91422" numCol="1" anchor="t" anchorCtr="0" compatLnSpc="1">
              <a:prstTxWarp prst="textNoShape">
                <a:avLst/>
              </a:prstTxWarp>
            </a:bodyPr>
            <a:lstStyle/>
            <a:p>
              <a:endParaRPr lang="id-ID" dirty="0">
                <a:latin typeface="Lato Light"/>
              </a:endParaRPr>
            </a:p>
          </p:txBody>
        </p:sp>
        <p:grpSp>
          <p:nvGrpSpPr>
            <p:cNvPr id="411" name="Group 410"/>
            <p:cNvGrpSpPr/>
            <p:nvPr/>
          </p:nvGrpSpPr>
          <p:grpSpPr>
            <a:xfrm rot="20698236" flipH="1">
              <a:off x="9185450" y="6666942"/>
              <a:ext cx="757431" cy="154269"/>
              <a:chOff x="4755709" y="2563530"/>
              <a:chExt cx="426019" cy="86746"/>
            </a:xfrm>
            <a:solidFill>
              <a:schemeClr val="accent2"/>
            </a:solidFill>
          </p:grpSpPr>
          <p:sp>
            <p:nvSpPr>
              <p:cNvPr id="412" name="Freeform 342"/>
              <p:cNvSpPr>
                <a:spLocks/>
              </p:cNvSpPr>
              <p:nvPr/>
            </p:nvSpPr>
            <p:spPr bwMode="auto">
              <a:xfrm>
                <a:off x="4791370" y="2563530"/>
                <a:ext cx="66506" cy="43373"/>
              </a:xfrm>
              <a:custGeom>
                <a:avLst/>
                <a:gdLst>
                  <a:gd name="T0" fmla="*/ 2 w 29"/>
                  <a:gd name="T1" fmla="*/ 18 h 19"/>
                  <a:gd name="T2" fmla="*/ 3 w 29"/>
                  <a:gd name="T3" fmla="*/ 19 h 19"/>
                  <a:gd name="T4" fmla="*/ 26 w 29"/>
                  <a:gd name="T5" fmla="*/ 19 h 19"/>
                  <a:gd name="T6" fmla="*/ 27 w 29"/>
                  <a:gd name="T7" fmla="*/ 18 h 19"/>
                  <a:gd name="T8" fmla="*/ 29 w 29"/>
                  <a:gd name="T9" fmla="*/ 16 h 19"/>
                  <a:gd name="T10" fmla="*/ 29 w 29"/>
                  <a:gd name="T11" fmla="*/ 14 h 19"/>
                  <a:gd name="T12" fmla="*/ 14 w 29"/>
                  <a:gd name="T13" fmla="*/ 0 h 19"/>
                  <a:gd name="T14" fmla="*/ 0 w 29"/>
                  <a:gd name="T15" fmla="*/ 14 h 19"/>
                  <a:gd name="T16" fmla="*/ 0 w 29"/>
                  <a:gd name="T17" fmla="*/ 16 h 19"/>
                  <a:gd name="T18" fmla="*/ 2 w 29"/>
                  <a:gd name="T19"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19">
                    <a:moveTo>
                      <a:pt x="2" y="18"/>
                    </a:moveTo>
                    <a:cubicBezTo>
                      <a:pt x="2" y="19"/>
                      <a:pt x="2" y="19"/>
                      <a:pt x="3" y="19"/>
                    </a:cubicBezTo>
                    <a:cubicBezTo>
                      <a:pt x="26" y="19"/>
                      <a:pt x="26" y="19"/>
                      <a:pt x="26" y="19"/>
                    </a:cubicBezTo>
                    <a:cubicBezTo>
                      <a:pt x="27" y="19"/>
                      <a:pt x="27" y="19"/>
                      <a:pt x="27" y="18"/>
                    </a:cubicBezTo>
                    <a:cubicBezTo>
                      <a:pt x="28" y="18"/>
                      <a:pt x="28" y="17"/>
                      <a:pt x="29" y="16"/>
                    </a:cubicBezTo>
                    <a:cubicBezTo>
                      <a:pt x="29" y="16"/>
                      <a:pt x="29" y="15"/>
                      <a:pt x="29" y="14"/>
                    </a:cubicBezTo>
                    <a:cubicBezTo>
                      <a:pt x="29" y="6"/>
                      <a:pt x="23" y="0"/>
                      <a:pt x="14" y="0"/>
                    </a:cubicBezTo>
                    <a:cubicBezTo>
                      <a:pt x="6" y="0"/>
                      <a:pt x="0" y="6"/>
                      <a:pt x="0" y="14"/>
                    </a:cubicBezTo>
                    <a:cubicBezTo>
                      <a:pt x="0" y="15"/>
                      <a:pt x="0" y="16"/>
                      <a:pt x="0" y="16"/>
                    </a:cubicBezTo>
                    <a:cubicBezTo>
                      <a:pt x="0" y="17"/>
                      <a:pt x="1" y="18"/>
                      <a:pt x="2" y="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13" name="Freeform 343"/>
              <p:cNvSpPr>
                <a:spLocks/>
              </p:cNvSpPr>
              <p:nvPr/>
            </p:nvSpPr>
            <p:spPr bwMode="auto">
              <a:xfrm>
                <a:off x="4934983" y="2563530"/>
                <a:ext cx="68433" cy="43373"/>
              </a:xfrm>
              <a:custGeom>
                <a:avLst/>
                <a:gdLst>
                  <a:gd name="T0" fmla="*/ 2 w 30"/>
                  <a:gd name="T1" fmla="*/ 18 h 19"/>
                  <a:gd name="T2" fmla="*/ 3 w 30"/>
                  <a:gd name="T3" fmla="*/ 19 h 19"/>
                  <a:gd name="T4" fmla="*/ 27 w 30"/>
                  <a:gd name="T5" fmla="*/ 19 h 19"/>
                  <a:gd name="T6" fmla="*/ 27 w 30"/>
                  <a:gd name="T7" fmla="*/ 18 h 19"/>
                  <a:gd name="T8" fmla="*/ 30 w 30"/>
                  <a:gd name="T9" fmla="*/ 16 h 19"/>
                  <a:gd name="T10" fmla="*/ 30 w 30"/>
                  <a:gd name="T11" fmla="*/ 14 h 19"/>
                  <a:gd name="T12" fmla="*/ 15 w 30"/>
                  <a:gd name="T13" fmla="*/ 0 h 19"/>
                  <a:gd name="T14" fmla="*/ 0 w 30"/>
                  <a:gd name="T15" fmla="*/ 14 h 19"/>
                  <a:gd name="T16" fmla="*/ 0 w 30"/>
                  <a:gd name="T17" fmla="*/ 16 h 19"/>
                  <a:gd name="T18" fmla="*/ 2 w 30"/>
                  <a:gd name="T19"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9">
                    <a:moveTo>
                      <a:pt x="2" y="18"/>
                    </a:moveTo>
                    <a:cubicBezTo>
                      <a:pt x="2" y="19"/>
                      <a:pt x="3" y="19"/>
                      <a:pt x="3" y="19"/>
                    </a:cubicBezTo>
                    <a:cubicBezTo>
                      <a:pt x="27" y="19"/>
                      <a:pt x="27" y="19"/>
                      <a:pt x="27" y="19"/>
                    </a:cubicBezTo>
                    <a:cubicBezTo>
                      <a:pt x="27" y="19"/>
                      <a:pt x="27" y="19"/>
                      <a:pt x="27" y="18"/>
                    </a:cubicBezTo>
                    <a:cubicBezTo>
                      <a:pt x="28" y="18"/>
                      <a:pt x="29" y="17"/>
                      <a:pt x="30" y="16"/>
                    </a:cubicBezTo>
                    <a:cubicBezTo>
                      <a:pt x="30" y="16"/>
                      <a:pt x="30" y="15"/>
                      <a:pt x="30" y="14"/>
                    </a:cubicBezTo>
                    <a:cubicBezTo>
                      <a:pt x="30" y="6"/>
                      <a:pt x="23" y="0"/>
                      <a:pt x="15" y="0"/>
                    </a:cubicBezTo>
                    <a:cubicBezTo>
                      <a:pt x="7" y="0"/>
                      <a:pt x="0" y="6"/>
                      <a:pt x="0" y="14"/>
                    </a:cubicBezTo>
                    <a:cubicBezTo>
                      <a:pt x="0" y="15"/>
                      <a:pt x="0" y="16"/>
                      <a:pt x="0" y="16"/>
                    </a:cubicBezTo>
                    <a:cubicBezTo>
                      <a:pt x="1" y="17"/>
                      <a:pt x="2" y="18"/>
                      <a:pt x="2" y="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14" name="Freeform 344"/>
              <p:cNvSpPr>
                <a:spLocks/>
              </p:cNvSpPr>
              <p:nvPr/>
            </p:nvSpPr>
            <p:spPr bwMode="auto">
              <a:xfrm>
                <a:off x="5081488" y="2563530"/>
                <a:ext cx="68433" cy="43373"/>
              </a:xfrm>
              <a:custGeom>
                <a:avLst/>
                <a:gdLst>
                  <a:gd name="T0" fmla="*/ 2 w 30"/>
                  <a:gd name="T1" fmla="*/ 19 h 19"/>
                  <a:gd name="T2" fmla="*/ 26 w 30"/>
                  <a:gd name="T3" fmla="*/ 19 h 19"/>
                  <a:gd name="T4" fmla="*/ 27 w 30"/>
                  <a:gd name="T5" fmla="*/ 18 h 19"/>
                  <a:gd name="T6" fmla="*/ 30 w 30"/>
                  <a:gd name="T7" fmla="*/ 16 h 19"/>
                  <a:gd name="T8" fmla="*/ 30 w 30"/>
                  <a:gd name="T9" fmla="*/ 14 h 19"/>
                  <a:gd name="T10" fmla="*/ 15 w 30"/>
                  <a:gd name="T11" fmla="*/ 0 h 19"/>
                  <a:gd name="T12" fmla="*/ 0 w 30"/>
                  <a:gd name="T13" fmla="*/ 14 h 19"/>
                  <a:gd name="T14" fmla="*/ 1 w 30"/>
                  <a:gd name="T15" fmla="*/ 17 h 19"/>
                  <a:gd name="T16" fmla="*/ 2 w 30"/>
                  <a:gd name="T17" fmla="*/ 18 h 19"/>
                  <a:gd name="T18" fmla="*/ 2 w 30"/>
                  <a:gd name="T1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9">
                    <a:moveTo>
                      <a:pt x="2" y="19"/>
                    </a:moveTo>
                    <a:cubicBezTo>
                      <a:pt x="26" y="19"/>
                      <a:pt x="26" y="19"/>
                      <a:pt x="26" y="19"/>
                    </a:cubicBezTo>
                    <a:cubicBezTo>
                      <a:pt x="26" y="19"/>
                      <a:pt x="27" y="19"/>
                      <a:pt x="27" y="18"/>
                    </a:cubicBezTo>
                    <a:cubicBezTo>
                      <a:pt x="28" y="17"/>
                      <a:pt x="29" y="16"/>
                      <a:pt x="30" y="16"/>
                    </a:cubicBezTo>
                    <a:cubicBezTo>
                      <a:pt x="30" y="15"/>
                      <a:pt x="30" y="15"/>
                      <a:pt x="30" y="14"/>
                    </a:cubicBezTo>
                    <a:cubicBezTo>
                      <a:pt x="30" y="6"/>
                      <a:pt x="23" y="0"/>
                      <a:pt x="15" y="0"/>
                    </a:cubicBezTo>
                    <a:cubicBezTo>
                      <a:pt x="7" y="0"/>
                      <a:pt x="0" y="6"/>
                      <a:pt x="0" y="14"/>
                    </a:cubicBezTo>
                    <a:cubicBezTo>
                      <a:pt x="0" y="15"/>
                      <a:pt x="0" y="16"/>
                      <a:pt x="1" y="17"/>
                    </a:cubicBezTo>
                    <a:cubicBezTo>
                      <a:pt x="1" y="18"/>
                      <a:pt x="1" y="18"/>
                      <a:pt x="2" y="18"/>
                    </a:cubicBezTo>
                    <a:cubicBezTo>
                      <a:pt x="2" y="19"/>
                      <a:pt x="2" y="19"/>
                      <a:pt x="2"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15" name="Freeform 345"/>
              <p:cNvSpPr>
                <a:spLocks/>
              </p:cNvSpPr>
              <p:nvPr/>
            </p:nvSpPr>
            <p:spPr bwMode="auto">
              <a:xfrm>
                <a:off x="4755709" y="2604975"/>
                <a:ext cx="138793" cy="45301"/>
              </a:xfrm>
              <a:custGeom>
                <a:avLst/>
                <a:gdLst>
                  <a:gd name="T0" fmla="*/ 9 w 61"/>
                  <a:gd name="T1" fmla="*/ 0 h 20"/>
                  <a:gd name="T2" fmla="*/ 4 w 61"/>
                  <a:gd name="T3" fmla="*/ 2 h 20"/>
                  <a:gd name="T4" fmla="*/ 3 w 61"/>
                  <a:gd name="T5" fmla="*/ 13 h 20"/>
                  <a:gd name="T6" fmla="*/ 19 w 61"/>
                  <a:gd name="T7" fmla="*/ 20 h 20"/>
                  <a:gd name="T8" fmla="*/ 42 w 61"/>
                  <a:gd name="T9" fmla="*/ 20 h 20"/>
                  <a:gd name="T10" fmla="*/ 58 w 61"/>
                  <a:gd name="T11" fmla="*/ 13 h 20"/>
                  <a:gd name="T12" fmla="*/ 57 w 61"/>
                  <a:gd name="T13" fmla="*/ 2 h 20"/>
                  <a:gd name="T14" fmla="*/ 52 w 61"/>
                  <a:gd name="T15" fmla="*/ 0 h 20"/>
                  <a:gd name="T16" fmla="*/ 46 w 61"/>
                  <a:gd name="T17" fmla="*/ 3 h 20"/>
                  <a:gd name="T18" fmla="*/ 43 w 61"/>
                  <a:gd name="T19" fmla="*/ 5 h 20"/>
                  <a:gd name="T20" fmla="*/ 42 w 61"/>
                  <a:gd name="T21" fmla="*/ 5 h 20"/>
                  <a:gd name="T22" fmla="*/ 19 w 61"/>
                  <a:gd name="T23" fmla="*/ 5 h 20"/>
                  <a:gd name="T24" fmla="*/ 18 w 61"/>
                  <a:gd name="T25" fmla="*/ 5 h 20"/>
                  <a:gd name="T26" fmla="*/ 15 w 61"/>
                  <a:gd name="T27" fmla="*/ 3 h 20"/>
                  <a:gd name="T28" fmla="*/ 9 w 61"/>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1" h="20">
                    <a:moveTo>
                      <a:pt x="9" y="0"/>
                    </a:moveTo>
                    <a:cubicBezTo>
                      <a:pt x="7" y="0"/>
                      <a:pt x="5" y="1"/>
                      <a:pt x="4" y="2"/>
                    </a:cubicBezTo>
                    <a:cubicBezTo>
                      <a:pt x="1" y="5"/>
                      <a:pt x="0" y="10"/>
                      <a:pt x="3" y="13"/>
                    </a:cubicBezTo>
                    <a:cubicBezTo>
                      <a:pt x="7" y="18"/>
                      <a:pt x="13" y="20"/>
                      <a:pt x="19" y="20"/>
                    </a:cubicBezTo>
                    <a:cubicBezTo>
                      <a:pt x="42" y="20"/>
                      <a:pt x="42" y="20"/>
                      <a:pt x="42" y="20"/>
                    </a:cubicBezTo>
                    <a:cubicBezTo>
                      <a:pt x="48" y="20"/>
                      <a:pt x="54" y="18"/>
                      <a:pt x="58" y="13"/>
                    </a:cubicBezTo>
                    <a:cubicBezTo>
                      <a:pt x="61" y="10"/>
                      <a:pt x="60" y="5"/>
                      <a:pt x="57" y="2"/>
                    </a:cubicBezTo>
                    <a:cubicBezTo>
                      <a:pt x="56" y="1"/>
                      <a:pt x="54" y="0"/>
                      <a:pt x="52" y="0"/>
                    </a:cubicBezTo>
                    <a:cubicBezTo>
                      <a:pt x="50" y="0"/>
                      <a:pt x="48" y="1"/>
                      <a:pt x="46" y="3"/>
                    </a:cubicBezTo>
                    <a:cubicBezTo>
                      <a:pt x="45" y="4"/>
                      <a:pt x="44" y="5"/>
                      <a:pt x="43" y="5"/>
                    </a:cubicBezTo>
                    <a:cubicBezTo>
                      <a:pt x="43" y="5"/>
                      <a:pt x="42" y="5"/>
                      <a:pt x="42" y="5"/>
                    </a:cubicBezTo>
                    <a:cubicBezTo>
                      <a:pt x="19" y="5"/>
                      <a:pt x="19" y="5"/>
                      <a:pt x="19" y="5"/>
                    </a:cubicBezTo>
                    <a:cubicBezTo>
                      <a:pt x="18" y="5"/>
                      <a:pt x="18" y="5"/>
                      <a:pt x="18" y="5"/>
                    </a:cubicBezTo>
                    <a:cubicBezTo>
                      <a:pt x="17" y="5"/>
                      <a:pt x="16" y="4"/>
                      <a:pt x="15" y="3"/>
                    </a:cubicBezTo>
                    <a:cubicBezTo>
                      <a:pt x="13" y="1"/>
                      <a:pt x="11" y="0"/>
                      <a:pt x="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16" name="Freeform 346"/>
              <p:cNvSpPr>
                <a:spLocks/>
              </p:cNvSpPr>
              <p:nvPr/>
            </p:nvSpPr>
            <p:spPr bwMode="auto">
              <a:xfrm>
                <a:off x="4901249" y="2604975"/>
                <a:ext cx="136866" cy="45301"/>
              </a:xfrm>
              <a:custGeom>
                <a:avLst/>
                <a:gdLst>
                  <a:gd name="T0" fmla="*/ 14 w 60"/>
                  <a:gd name="T1" fmla="*/ 2 h 20"/>
                  <a:gd name="T2" fmla="*/ 13 w 60"/>
                  <a:gd name="T3" fmla="*/ 2 h 20"/>
                  <a:gd name="T4" fmla="*/ 13 w 60"/>
                  <a:gd name="T5" fmla="*/ 2 h 20"/>
                  <a:gd name="T6" fmla="*/ 13 w 60"/>
                  <a:gd name="T7" fmla="*/ 2 h 20"/>
                  <a:gd name="T8" fmla="*/ 12 w 60"/>
                  <a:gd name="T9" fmla="*/ 1 h 20"/>
                  <a:gd name="T10" fmla="*/ 12 w 60"/>
                  <a:gd name="T11" fmla="*/ 1 h 20"/>
                  <a:gd name="T12" fmla="*/ 12 w 60"/>
                  <a:gd name="T13" fmla="*/ 1 h 20"/>
                  <a:gd name="T14" fmla="*/ 11 w 60"/>
                  <a:gd name="T15" fmla="*/ 1 h 20"/>
                  <a:gd name="T16" fmla="*/ 11 w 60"/>
                  <a:gd name="T17" fmla="*/ 1 h 20"/>
                  <a:gd name="T18" fmla="*/ 10 w 60"/>
                  <a:gd name="T19" fmla="*/ 1 h 20"/>
                  <a:gd name="T20" fmla="*/ 10 w 60"/>
                  <a:gd name="T21" fmla="*/ 0 h 20"/>
                  <a:gd name="T22" fmla="*/ 10 w 60"/>
                  <a:gd name="T23" fmla="*/ 0 h 20"/>
                  <a:gd name="T24" fmla="*/ 9 w 60"/>
                  <a:gd name="T25" fmla="*/ 0 h 20"/>
                  <a:gd name="T26" fmla="*/ 9 w 60"/>
                  <a:gd name="T27" fmla="*/ 0 h 20"/>
                  <a:gd name="T28" fmla="*/ 8 w 60"/>
                  <a:gd name="T29" fmla="*/ 0 h 20"/>
                  <a:gd name="T30" fmla="*/ 8 w 60"/>
                  <a:gd name="T31" fmla="*/ 0 h 20"/>
                  <a:gd name="T32" fmla="*/ 8 w 60"/>
                  <a:gd name="T33" fmla="*/ 0 h 20"/>
                  <a:gd name="T34" fmla="*/ 7 w 60"/>
                  <a:gd name="T35" fmla="*/ 0 h 20"/>
                  <a:gd name="T36" fmla="*/ 7 w 60"/>
                  <a:gd name="T37" fmla="*/ 0 h 20"/>
                  <a:gd name="T38" fmla="*/ 6 w 60"/>
                  <a:gd name="T39" fmla="*/ 1 h 20"/>
                  <a:gd name="T40" fmla="*/ 6 w 60"/>
                  <a:gd name="T41" fmla="*/ 1 h 20"/>
                  <a:gd name="T42" fmla="*/ 4 w 60"/>
                  <a:gd name="T43" fmla="*/ 1 h 20"/>
                  <a:gd name="T44" fmla="*/ 4 w 60"/>
                  <a:gd name="T45" fmla="*/ 1 h 20"/>
                  <a:gd name="T46" fmla="*/ 3 w 60"/>
                  <a:gd name="T47" fmla="*/ 2 h 20"/>
                  <a:gd name="T48" fmla="*/ 2 w 60"/>
                  <a:gd name="T49" fmla="*/ 13 h 20"/>
                  <a:gd name="T50" fmla="*/ 18 w 60"/>
                  <a:gd name="T51" fmla="*/ 20 h 20"/>
                  <a:gd name="T52" fmla="*/ 42 w 60"/>
                  <a:gd name="T53" fmla="*/ 20 h 20"/>
                  <a:gd name="T54" fmla="*/ 57 w 60"/>
                  <a:gd name="T55" fmla="*/ 13 h 20"/>
                  <a:gd name="T56" fmla="*/ 56 w 60"/>
                  <a:gd name="T57" fmla="*/ 2 h 20"/>
                  <a:gd name="T58" fmla="*/ 55 w 60"/>
                  <a:gd name="T59" fmla="*/ 1 h 20"/>
                  <a:gd name="T60" fmla="*/ 55 w 60"/>
                  <a:gd name="T61" fmla="*/ 1 h 20"/>
                  <a:gd name="T62" fmla="*/ 54 w 60"/>
                  <a:gd name="T63" fmla="*/ 1 h 20"/>
                  <a:gd name="T64" fmla="*/ 54 w 60"/>
                  <a:gd name="T65" fmla="*/ 1 h 20"/>
                  <a:gd name="T66" fmla="*/ 53 w 60"/>
                  <a:gd name="T67" fmla="*/ 0 h 20"/>
                  <a:gd name="T68" fmla="*/ 53 w 60"/>
                  <a:gd name="T69" fmla="*/ 0 h 20"/>
                  <a:gd name="T70" fmla="*/ 51 w 60"/>
                  <a:gd name="T71" fmla="*/ 0 h 20"/>
                  <a:gd name="T72" fmla="*/ 51 w 60"/>
                  <a:gd name="T73" fmla="*/ 0 h 20"/>
                  <a:gd name="T74" fmla="*/ 51 w 60"/>
                  <a:gd name="T75" fmla="*/ 0 h 20"/>
                  <a:gd name="T76" fmla="*/ 51 w 60"/>
                  <a:gd name="T77" fmla="*/ 0 h 20"/>
                  <a:gd name="T78" fmla="*/ 50 w 60"/>
                  <a:gd name="T79" fmla="*/ 0 h 20"/>
                  <a:gd name="T80" fmla="*/ 50 w 60"/>
                  <a:gd name="T81" fmla="*/ 0 h 20"/>
                  <a:gd name="T82" fmla="*/ 50 w 60"/>
                  <a:gd name="T83" fmla="*/ 0 h 20"/>
                  <a:gd name="T84" fmla="*/ 49 w 60"/>
                  <a:gd name="T85" fmla="*/ 1 h 20"/>
                  <a:gd name="T86" fmla="*/ 49 w 60"/>
                  <a:gd name="T87" fmla="*/ 1 h 20"/>
                  <a:gd name="T88" fmla="*/ 48 w 60"/>
                  <a:gd name="T89" fmla="*/ 1 h 20"/>
                  <a:gd name="T90" fmla="*/ 48 w 60"/>
                  <a:gd name="T91" fmla="*/ 1 h 20"/>
                  <a:gd name="T92" fmla="*/ 48 w 60"/>
                  <a:gd name="T93" fmla="*/ 1 h 20"/>
                  <a:gd name="T94" fmla="*/ 47 w 60"/>
                  <a:gd name="T95" fmla="*/ 1 h 20"/>
                  <a:gd name="T96" fmla="*/ 47 w 60"/>
                  <a:gd name="T97" fmla="*/ 2 h 20"/>
                  <a:gd name="T98" fmla="*/ 47 w 60"/>
                  <a:gd name="T99" fmla="*/ 2 h 20"/>
                  <a:gd name="T100" fmla="*/ 46 w 60"/>
                  <a:gd name="T101" fmla="*/ 2 h 20"/>
                  <a:gd name="T102" fmla="*/ 46 w 60"/>
                  <a:gd name="T103" fmla="*/ 2 h 20"/>
                  <a:gd name="T104" fmla="*/ 46 w 60"/>
                  <a:gd name="T105" fmla="*/ 3 h 20"/>
                  <a:gd name="T106" fmla="*/ 42 w 60"/>
                  <a:gd name="T107" fmla="*/ 5 h 20"/>
                  <a:gd name="T108" fmla="*/ 42 w 60"/>
                  <a:gd name="T109" fmla="*/ 5 h 20"/>
                  <a:gd name="T110" fmla="*/ 18 w 60"/>
                  <a:gd name="T111" fmla="*/ 5 h 20"/>
                  <a:gd name="T112" fmla="*/ 18 w 60"/>
                  <a:gd name="T113" fmla="*/ 5 h 20"/>
                  <a:gd name="T114" fmla="*/ 14 w 60"/>
                  <a:gd name="T115" fmla="*/ 3 h 20"/>
                  <a:gd name="T116" fmla="*/ 14 w 60"/>
                  <a:gd name="T11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0" h="20">
                    <a:moveTo>
                      <a:pt x="14" y="2"/>
                    </a:moveTo>
                    <a:cubicBezTo>
                      <a:pt x="13" y="2"/>
                      <a:pt x="13" y="2"/>
                      <a:pt x="13" y="2"/>
                    </a:cubicBezTo>
                    <a:cubicBezTo>
                      <a:pt x="13" y="2"/>
                      <a:pt x="13" y="2"/>
                      <a:pt x="13" y="2"/>
                    </a:cubicBezTo>
                    <a:cubicBezTo>
                      <a:pt x="13" y="2"/>
                      <a:pt x="13" y="2"/>
                      <a:pt x="13" y="2"/>
                    </a:cubicBezTo>
                    <a:cubicBezTo>
                      <a:pt x="13" y="2"/>
                      <a:pt x="12" y="2"/>
                      <a:pt x="12" y="1"/>
                    </a:cubicBezTo>
                    <a:cubicBezTo>
                      <a:pt x="12" y="1"/>
                      <a:pt x="12" y="1"/>
                      <a:pt x="12" y="1"/>
                    </a:cubicBezTo>
                    <a:cubicBezTo>
                      <a:pt x="12" y="1"/>
                      <a:pt x="12" y="1"/>
                      <a:pt x="12" y="1"/>
                    </a:cubicBezTo>
                    <a:cubicBezTo>
                      <a:pt x="11" y="1"/>
                      <a:pt x="11" y="1"/>
                      <a:pt x="11" y="1"/>
                    </a:cubicBezTo>
                    <a:cubicBezTo>
                      <a:pt x="11" y="1"/>
                      <a:pt x="11" y="1"/>
                      <a:pt x="11" y="1"/>
                    </a:cubicBezTo>
                    <a:cubicBezTo>
                      <a:pt x="11" y="1"/>
                      <a:pt x="11" y="1"/>
                      <a:pt x="10" y="1"/>
                    </a:cubicBezTo>
                    <a:cubicBezTo>
                      <a:pt x="10" y="1"/>
                      <a:pt x="10" y="1"/>
                      <a:pt x="10" y="0"/>
                    </a:cubicBezTo>
                    <a:cubicBezTo>
                      <a:pt x="10" y="0"/>
                      <a:pt x="10" y="0"/>
                      <a:pt x="10" y="0"/>
                    </a:cubicBezTo>
                    <a:cubicBezTo>
                      <a:pt x="10" y="0"/>
                      <a:pt x="9" y="0"/>
                      <a:pt x="9" y="0"/>
                    </a:cubicBezTo>
                    <a:cubicBezTo>
                      <a:pt x="9" y="0"/>
                      <a:pt x="9" y="0"/>
                      <a:pt x="9" y="0"/>
                    </a:cubicBezTo>
                    <a:cubicBezTo>
                      <a:pt x="9" y="0"/>
                      <a:pt x="9" y="0"/>
                      <a:pt x="8" y="0"/>
                    </a:cubicBezTo>
                    <a:cubicBezTo>
                      <a:pt x="8" y="0"/>
                      <a:pt x="8" y="0"/>
                      <a:pt x="8" y="0"/>
                    </a:cubicBezTo>
                    <a:cubicBezTo>
                      <a:pt x="8" y="0"/>
                      <a:pt x="8" y="0"/>
                      <a:pt x="8" y="0"/>
                    </a:cubicBezTo>
                    <a:cubicBezTo>
                      <a:pt x="8" y="0"/>
                      <a:pt x="7" y="0"/>
                      <a:pt x="7" y="0"/>
                    </a:cubicBezTo>
                    <a:cubicBezTo>
                      <a:pt x="7" y="0"/>
                      <a:pt x="7" y="0"/>
                      <a:pt x="7" y="0"/>
                    </a:cubicBezTo>
                    <a:cubicBezTo>
                      <a:pt x="6" y="0"/>
                      <a:pt x="6" y="1"/>
                      <a:pt x="6" y="1"/>
                    </a:cubicBezTo>
                    <a:cubicBezTo>
                      <a:pt x="6" y="1"/>
                      <a:pt x="6" y="1"/>
                      <a:pt x="6" y="1"/>
                    </a:cubicBezTo>
                    <a:cubicBezTo>
                      <a:pt x="5" y="1"/>
                      <a:pt x="5" y="1"/>
                      <a:pt x="4" y="1"/>
                    </a:cubicBezTo>
                    <a:cubicBezTo>
                      <a:pt x="4" y="1"/>
                      <a:pt x="4" y="1"/>
                      <a:pt x="4" y="1"/>
                    </a:cubicBezTo>
                    <a:cubicBezTo>
                      <a:pt x="4" y="2"/>
                      <a:pt x="4" y="2"/>
                      <a:pt x="3" y="2"/>
                    </a:cubicBezTo>
                    <a:cubicBezTo>
                      <a:pt x="0" y="5"/>
                      <a:pt x="0" y="10"/>
                      <a:pt x="2" y="13"/>
                    </a:cubicBezTo>
                    <a:cubicBezTo>
                      <a:pt x="6" y="18"/>
                      <a:pt x="12" y="20"/>
                      <a:pt x="18" y="20"/>
                    </a:cubicBezTo>
                    <a:cubicBezTo>
                      <a:pt x="42" y="20"/>
                      <a:pt x="42" y="20"/>
                      <a:pt x="42" y="20"/>
                    </a:cubicBezTo>
                    <a:cubicBezTo>
                      <a:pt x="48" y="20"/>
                      <a:pt x="53" y="18"/>
                      <a:pt x="57" y="13"/>
                    </a:cubicBezTo>
                    <a:cubicBezTo>
                      <a:pt x="60" y="10"/>
                      <a:pt x="60" y="5"/>
                      <a:pt x="56" y="2"/>
                    </a:cubicBezTo>
                    <a:cubicBezTo>
                      <a:pt x="56" y="2"/>
                      <a:pt x="56" y="2"/>
                      <a:pt x="55" y="1"/>
                    </a:cubicBezTo>
                    <a:cubicBezTo>
                      <a:pt x="55" y="1"/>
                      <a:pt x="55" y="1"/>
                      <a:pt x="55" y="1"/>
                    </a:cubicBezTo>
                    <a:cubicBezTo>
                      <a:pt x="55" y="1"/>
                      <a:pt x="54" y="1"/>
                      <a:pt x="54" y="1"/>
                    </a:cubicBezTo>
                    <a:cubicBezTo>
                      <a:pt x="54" y="1"/>
                      <a:pt x="54" y="1"/>
                      <a:pt x="54" y="1"/>
                    </a:cubicBezTo>
                    <a:cubicBezTo>
                      <a:pt x="54" y="1"/>
                      <a:pt x="53" y="0"/>
                      <a:pt x="53" y="0"/>
                    </a:cubicBezTo>
                    <a:cubicBezTo>
                      <a:pt x="53" y="0"/>
                      <a:pt x="53" y="0"/>
                      <a:pt x="53" y="0"/>
                    </a:cubicBezTo>
                    <a:cubicBezTo>
                      <a:pt x="52" y="0"/>
                      <a:pt x="52" y="0"/>
                      <a:pt x="51" y="0"/>
                    </a:cubicBezTo>
                    <a:cubicBezTo>
                      <a:pt x="51" y="0"/>
                      <a:pt x="51" y="0"/>
                      <a:pt x="51" y="0"/>
                    </a:cubicBezTo>
                    <a:cubicBezTo>
                      <a:pt x="51" y="0"/>
                      <a:pt x="51" y="0"/>
                      <a:pt x="51" y="0"/>
                    </a:cubicBezTo>
                    <a:cubicBezTo>
                      <a:pt x="51" y="0"/>
                      <a:pt x="51" y="0"/>
                      <a:pt x="51" y="0"/>
                    </a:cubicBezTo>
                    <a:cubicBezTo>
                      <a:pt x="51" y="0"/>
                      <a:pt x="50" y="0"/>
                      <a:pt x="50" y="0"/>
                    </a:cubicBezTo>
                    <a:cubicBezTo>
                      <a:pt x="50" y="0"/>
                      <a:pt x="50" y="0"/>
                      <a:pt x="50" y="0"/>
                    </a:cubicBezTo>
                    <a:cubicBezTo>
                      <a:pt x="50" y="0"/>
                      <a:pt x="50" y="0"/>
                      <a:pt x="50" y="0"/>
                    </a:cubicBezTo>
                    <a:cubicBezTo>
                      <a:pt x="49" y="1"/>
                      <a:pt x="49" y="1"/>
                      <a:pt x="49" y="1"/>
                    </a:cubicBezTo>
                    <a:cubicBezTo>
                      <a:pt x="49" y="1"/>
                      <a:pt x="49" y="1"/>
                      <a:pt x="49" y="1"/>
                    </a:cubicBezTo>
                    <a:cubicBezTo>
                      <a:pt x="49" y="1"/>
                      <a:pt x="49" y="1"/>
                      <a:pt x="48" y="1"/>
                    </a:cubicBezTo>
                    <a:cubicBezTo>
                      <a:pt x="48" y="1"/>
                      <a:pt x="48" y="1"/>
                      <a:pt x="48" y="1"/>
                    </a:cubicBezTo>
                    <a:cubicBezTo>
                      <a:pt x="48" y="1"/>
                      <a:pt x="48" y="1"/>
                      <a:pt x="48" y="1"/>
                    </a:cubicBezTo>
                    <a:cubicBezTo>
                      <a:pt x="48" y="1"/>
                      <a:pt x="47" y="1"/>
                      <a:pt x="47" y="1"/>
                    </a:cubicBezTo>
                    <a:cubicBezTo>
                      <a:pt x="47" y="2"/>
                      <a:pt x="47" y="2"/>
                      <a:pt x="47" y="2"/>
                    </a:cubicBezTo>
                    <a:cubicBezTo>
                      <a:pt x="47" y="2"/>
                      <a:pt x="47" y="2"/>
                      <a:pt x="47" y="2"/>
                    </a:cubicBezTo>
                    <a:cubicBezTo>
                      <a:pt x="47" y="2"/>
                      <a:pt x="46" y="2"/>
                      <a:pt x="46" y="2"/>
                    </a:cubicBezTo>
                    <a:cubicBezTo>
                      <a:pt x="46" y="2"/>
                      <a:pt x="46" y="2"/>
                      <a:pt x="46" y="2"/>
                    </a:cubicBezTo>
                    <a:cubicBezTo>
                      <a:pt x="46" y="3"/>
                      <a:pt x="46" y="3"/>
                      <a:pt x="46" y="3"/>
                    </a:cubicBezTo>
                    <a:cubicBezTo>
                      <a:pt x="45" y="4"/>
                      <a:pt x="43" y="5"/>
                      <a:pt x="42" y="5"/>
                    </a:cubicBezTo>
                    <a:cubicBezTo>
                      <a:pt x="42" y="5"/>
                      <a:pt x="42" y="5"/>
                      <a:pt x="42" y="5"/>
                    </a:cubicBezTo>
                    <a:cubicBezTo>
                      <a:pt x="18" y="5"/>
                      <a:pt x="18" y="5"/>
                      <a:pt x="18" y="5"/>
                    </a:cubicBezTo>
                    <a:cubicBezTo>
                      <a:pt x="18" y="5"/>
                      <a:pt x="18" y="5"/>
                      <a:pt x="18" y="5"/>
                    </a:cubicBezTo>
                    <a:cubicBezTo>
                      <a:pt x="16" y="5"/>
                      <a:pt x="15" y="4"/>
                      <a:pt x="14" y="3"/>
                    </a:cubicBezTo>
                    <a:cubicBezTo>
                      <a:pt x="14" y="3"/>
                      <a:pt x="14" y="3"/>
                      <a:pt x="14" y="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17" name="Freeform 347"/>
              <p:cNvSpPr>
                <a:spLocks/>
              </p:cNvSpPr>
              <p:nvPr/>
            </p:nvSpPr>
            <p:spPr bwMode="auto">
              <a:xfrm>
                <a:off x="5044862" y="2604975"/>
                <a:ext cx="136866" cy="45301"/>
              </a:xfrm>
              <a:custGeom>
                <a:avLst/>
                <a:gdLst>
                  <a:gd name="T0" fmla="*/ 14 w 60"/>
                  <a:gd name="T1" fmla="*/ 3 h 20"/>
                  <a:gd name="T2" fmla="*/ 9 w 60"/>
                  <a:gd name="T3" fmla="*/ 0 h 20"/>
                  <a:gd name="T4" fmla="*/ 4 w 60"/>
                  <a:gd name="T5" fmla="*/ 2 h 20"/>
                  <a:gd name="T6" fmla="*/ 3 w 60"/>
                  <a:gd name="T7" fmla="*/ 13 h 20"/>
                  <a:gd name="T8" fmla="*/ 18 w 60"/>
                  <a:gd name="T9" fmla="*/ 20 h 20"/>
                  <a:gd name="T10" fmla="*/ 42 w 60"/>
                  <a:gd name="T11" fmla="*/ 20 h 20"/>
                  <a:gd name="T12" fmla="*/ 58 w 60"/>
                  <a:gd name="T13" fmla="*/ 13 h 20"/>
                  <a:gd name="T14" fmla="*/ 57 w 60"/>
                  <a:gd name="T15" fmla="*/ 2 h 20"/>
                  <a:gd name="T16" fmla="*/ 52 w 60"/>
                  <a:gd name="T17" fmla="*/ 0 h 20"/>
                  <a:gd name="T18" fmla="*/ 46 w 60"/>
                  <a:gd name="T19" fmla="*/ 3 h 20"/>
                  <a:gd name="T20" fmla="*/ 44 w 60"/>
                  <a:gd name="T21" fmla="*/ 5 h 20"/>
                  <a:gd name="T22" fmla="*/ 42 w 60"/>
                  <a:gd name="T23" fmla="*/ 5 h 20"/>
                  <a:gd name="T24" fmla="*/ 19 w 60"/>
                  <a:gd name="T25" fmla="*/ 5 h 20"/>
                  <a:gd name="T26" fmla="*/ 18 w 60"/>
                  <a:gd name="T27" fmla="*/ 5 h 20"/>
                  <a:gd name="T28" fmla="*/ 14 w 60"/>
                  <a:gd name="T29"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20">
                    <a:moveTo>
                      <a:pt x="14" y="3"/>
                    </a:moveTo>
                    <a:cubicBezTo>
                      <a:pt x="13" y="1"/>
                      <a:pt x="11" y="0"/>
                      <a:pt x="9" y="0"/>
                    </a:cubicBezTo>
                    <a:cubicBezTo>
                      <a:pt x="7" y="0"/>
                      <a:pt x="5" y="1"/>
                      <a:pt x="4" y="2"/>
                    </a:cubicBezTo>
                    <a:cubicBezTo>
                      <a:pt x="0" y="5"/>
                      <a:pt x="0" y="10"/>
                      <a:pt x="3" y="13"/>
                    </a:cubicBezTo>
                    <a:cubicBezTo>
                      <a:pt x="7" y="18"/>
                      <a:pt x="12" y="20"/>
                      <a:pt x="18" y="20"/>
                    </a:cubicBezTo>
                    <a:cubicBezTo>
                      <a:pt x="42" y="20"/>
                      <a:pt x="42" y="20"/>
                      <a:pt x="42" y="20"/>
                    </a:cubicBezTo>
                    <a:cubicBezTo>
                      <a:pt x="48" y="20"/>
                      <a:pt x="54" y="18"/>
                      <a:pt x="58" y="13"/>
                    </a:cubicBezTo>
                    <a:cubicBezTo>
                      <a:pt x="60" y="10"/>
                      <a:pt x="60" y="5"/>
                      <a:pt x="57" y="2"/>
                    </a:cubicBezTo>
                    <a:cubicBezTo>
                      <a:pt x="55" y="1"/>
                      <a:pt x="54" y="0"/>
                      <a:pt x="52" y="0"/>
                    </a:cubicBezTo>
                    <a:cubicBezTo>
                      <a:pt x="50" y="0"/>
                      <a:pt x="47" y="1"/>
                      <a:pt x="46" y="3"/>
                    </a:cubicBezTo>
                    <a:cubicBezTo>
                      <a:pt x="45" y="4"/>
                      <a:pt x="44" y="4"/>
                      <a:pt x="44" y="5"/>
                    </a:cubicBezTo>
                    <a:cubicBezTo>
                      <a:pt x="43" y="5"/>
                      <a:pt x="43" y="5"/>
                      <a:pt x="42" y="5"/>
                    </a:cubicBezTo>
                    <a:cubicBezTo>
                      <a:pt x="19" y="5"/>
                      <a:pt x="19" y="5"/>
                      <a:pt x="19" y="5"/>
                    </a:cubicBezTo>
                    <a:cubicBezTo>
                      <a:pt x="18" y="5"/>
                      <a:pt x="18" y="5"/>
                      <a:pt x="18" y="5"/>
                    </a:cubicBezTo>
                    <a:cubicBezTo>
                      <a:pt x="17" y="5"/>
                      <a:pt x="15" y="4"/>
                      <a:pt x="14"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sp>
          <p:nvSpPr>
            <p:cNvPr id="418" name="Freeform 296"/>
            <p:cNvSpPr>
              <a:spLocks noEditPoints="1"/>
            </p:cNvSpPr>
            <p:nvPr/>
          </p:nvSpPr>
          <p:spPr bwMode="auto">
            <a:xfrm rot="20698236" flipH="1">
              <a:off x="11182673" y="10610979"/>
              <a:ext cx="623766" cy="579363"/>
            </a:xfrm>
            <a:custGeom>
              <a:avLst/>
              <a:gdLst>
                <a:gd name="T0" fmla="*/ 138 w 154"/>
                <a:gd name="T1" fmla="*/ 23 h 143"/>
                <a:gd name="T2" fmla="*/ 115 w 154"/>
                <a:gd name="T3" fmla="*/ 0 h 143"/>
                <a:gd name="T4" fmla="*/ 77 w 154"/>
                <a:gd name="T5" fmla="*/ 0 h 143"/>
                <a:gd name="T6" fmla="*/ 77 w 154"/>
                <a:gd name="T7" fmla="*/ 18 h 143"/>
                <a:gd name="T8" fmla="*/ 115 w 154"/>
                <a:gd name="T9" fmla="*/ 18 h 143"/>
                <a:gd name="T10" fmla="*/ 120 w 154"/>
                <a:gd name="T11" fmla="*/ 23 h 143"/>
                <a:gd name="T12" fmla="*/ 120 w 154"/>
                <a:gd name="T13" fmla="*/ 61 h 143"/>
                <a:gd name="T14" fmla="*/ 77 w 154"/>
                <a:gd name="T15" fmla="*/ 61 h 143"/>
                <a:gd name="T16" fmla="*/ 77 w 154"/>
                <a:gd name="T17" fmla="*/ 79 h 143"/>
                <a:gd name="T18" fmla="*/ 77 w 154"/>
                <a:gd name="T19" fmla="*/ 79 h 143"/>
                <a:gd name="T20" fmla="*/ 91 w 154"/>
                <a:gd name="T21" fmla="*/ 93 h 143"/>
                <a:gd name="T22" fmla="*/ 85 w 154"/>
                <a:gd name="T23" fmla="*/ 104 h 143"/>
                <a:gd name="T24" fmla="*/ 83 w 154"/>
                <a:gd name="T25" fmla="*/ 105 h 143"/>
                <a:gd name="T26" fmla="*/ 83 w 154"/>
                <a:gd name="T27" fmla="*/ 122 h 143"/>
                <a:gd name="T28" fmla="*/ 83 w 154"/>
                <a:gd name="T29" fmla="*/ 126 h 143"/>
                <a:gd name="T30" fmla="*/ 83 w 154"/>
                <a:gd name="T31" fmla="*/ 126 h 143"/>
                <a:gd name="T32" fmla="*/ 77 w 154"/>
                <a:gd name="T33" fmla="*/ 126 h 143"/>
                <a:gd name="T34" fmla="*/ 77 w 154"/>
                <a:gd name="T35" fmla="*/ 143 h 143"/>
                <a:gd name="T36" fmla="*/ 154 w 154"/>
                <a:gd name="T37" fmla="*/ 143 h 143"/>
                <a:gd name="T38" fmla="*/ 154 w 154"/>
                <a:gd name="T39" fmla="*/ 61 h 143"/>
                <a:gd name="T40" fmla="*/ 138 w 154"/>
                <a:gd name="T41" fmla="*/ 61 h 143"/>
                <a:gd name="T42" fmla="*/ 138 w 154"/>
                <a:gd name="T43" fmla="*/ 23 h 143"/>
                <a:gd name="T44" fmla="*/ 77 w 154"/>
                <a:gd name="T45" fmla="*/ 0 h 143"/>
                <a:gd name="T46" fmla="*/ 39 w 154"/>
                <a:gd name="T47" fmla="*/ 0 h 143"/>
                <a:gd name="T48" fmla="*/ 16 w 154"/>
                <a:gd name="T49" fmla="*/ 23 h 143"/>
                <a:gd name="T50" fmla="*/ 16 w 154"/>
                <a:gd name="T51" fmla="*/ 61 h 143"/>
                <a:gd name="T52" fmla="*/ 0 w 154"/>
                <a:gd name="T53" fmla="*/ 61 h 143"/>
                <a:gd name="T54" fmla="*/ 0 w 154"/>
                <a:gd name="T55" fmla="*/ 143 h 143"/>
                <a:gd name="T56" fmla="*/ 77 w 154"/>
                <a:gd name="T57" fmla="*/ 143 h 143"/>
                <a:gd name="T58" fmla="*/ 77 w 154"/>
                <a:gd name="T59" fmla="*/ 126 h 143"/>
                <a:gd name="T60" fmla="*/ 71 w 154"/>
                <a:gd name="T61" fmla="*/ 126 h 143"/>
                <a:gd name="T62" fmla="*/ 71 w 154"/>
                <a:gd name="T63" fmla="*/ 122 h 143"/>
                <a:gd name="T64" fmla="*/ 71 w 154"/>
                <a:gd name="T65" fmla="*/ 105 h 143"/>
                <a:gd name="T66" fmla="*/ 69 w 154"/>
                <a:gd name="T67" fmla="*/ 104 h 143"/>
                <a:gd name="T68" fmla="*/ 63 w 154"/>
                <a:gd name="T69" fmla="*/ 93 h 143"/>
                <a:gd name="T70" fmla="*/ 77 w 154"/>
                <a:gd name="T71" fmla="*/ 79 h 143"/>
                <a:gd name="T72" fmla="*/ 77 w 154"/>
                <a:gd name="T73" fmla="*/ 61 h 143"/>
                <a:gd name="T74" fmla="*/ 34 w 154"/>
                <a:gd name="T75" fmla="*/ 61 h 143"/>
                <a:gd name="T76" fmla="*/ 34 w 154"/>
                <a:gd name="T77" fmla="*/ 61 h 143"/>
                <a:gd name="T78" fmla="*/ 34 w 154"/>
                <a:gd name="T79" fmla="*/ 23 h 143"/>
                <a:gd name="T80" fmla="*/ 39 w 154"/>
                <a:gd name="T81" fmla="*/ 18 h 143"/>
                <a:gd name="T82" fmla="*/ 77 w 154"/>
                <a:gd name="T83" fmla="*/ 18 h 143"/>
                <a:gd name="T84" fmla="*/ 77 w 154"/>
                <a:gd name="T8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4" h="143">
                  <a:moveTo>
                    <a:pt x="138" y="23"/>
                  </a:moveTo>
                  <a:cubicBezTo>
                    <a:pt x="138" y="10"/>
                    <a:pt x="128" y="0"/>
                    <a:pt x="115" y="0"/>
                  </a:cubicBezTo>
                  <a:cubicBezTo>
                    <a:pt x="77" y="0"/>
                    <a:pt x="77" y="0"/>
                    <a:pt x="77" y="0"/>
                  </a:cubicBezTo>
                  <a:cubicBezTo>
                    <a:pt x="77" y="18"/>
                    <a:pt x="77" y="18"/>
                    <a:pt x="77" y="18"/>
                  </a:cubicBezTo>
                  <a:cubicBezTo>
                    <a:pt x="115" y="18"/>
                    <a:pt x="115" y="18"/>
                    <a:pt x="115" y="18"/>
                  </a:cubicBezTo>
                  <a:cubicBezTo>
                    <a:pt x="118" y="18"/>
                    <a:pt x="120" y="20"/>
                    <a:pt x="120" y="23"/>
                  </a:cubicBezTo>
                  <a:cubicBezTo>
                    <a:pt x="120" y="61"/>
                    <a:pt x="120" y="61"/>
                    <a:pt x="120" y="61"/>
                  </a:cubicBezTo>
                  <a:cubicBezTo>
                    <a:pt x="77" y="61"/>
                    <a:pt x="77" y="61"/>
                    <a:pt x="77" y="61"/>
                  </a:cubicBezTo>
                  <a:cubicBezTo>
                    <a:pt x="77" y="79"/>
                    <a:pt x="77" y="79"/>
                    <a:pt x="77" y="79"/>
                  </a:cubicBezTo>
                  <a:cubicBezTo>
                    <a:pt x="77" y="79"/>
                    <a:pt x="77" y="79"/>
                    <a:pt x="77" y="79"/>
                  </a:cubicBezTo>
                  <a:cubicBezTo>
                    <a:pt x="85" y="79"/>
                    <a:pt x="91" y="85"/>
                    <a:pt x="91" y="93"/>
                  </a:cubicBezTo>
                  <a:cubicBezTo>
                    <a:pt x="91" y="97"/>
                    <a:pt x="89" y="102"/>
                    <a:pt x="85" y="104"/>
                  </a:cubicBezTo>
                  <a:cubicBezTo>
                    <a:pt x="85" y="105"/>
                    <a:pt x="84" y="105"/>
                    <a:pt x="83" y="105"/>
                  </a:cubicBezTo>
                  <a:cubicBezTo>
                    <a:pt x="83" y="122"/>
                    <a:pt x="83" y="122"/>
                    <a:pt x="83" y="122"/>
                  </a:cubicBezTo>
                  <a:cubicBezTo>
                    <a:pt x="83" y="126"/>
                    <a:pt x="83" y="126"/>
                    <a:pt x="83" y="126"/>
                  </a:cubicBezTo>
                  <a:cubicBezTo>
                    <a:pt x="83" y="126"/>
                    <a:pt x="83" y="126"/>
                    <a:pt x="83" y="126"/>
                  </a:cubicBezTo>
                  <a:cubicBezTo>
                    <a:pt x="77" y="126"/>
                    <a:pt x="77" y="126"/>
                    <a:pt x="77" y="126"/>
                  </a:cubicBezTo>
                  <a:cubicBezTo>
                    <a:pt x="77" y="143"/>
                    <a:pt x="77" y="143"/>
                    <a:pt x="77" y="143"/>
                  </a:cubicBezTo>
                  <a:cubicBezTo>
                    <a:pt x="154" y="143"/>
                    <a:pt x="154" y="143"/>
                    <a:pt x="154" y="143"/>
                  </a:cubicBezTo>
                  <a:cubicBezTo>
                    <a:pt x="154" y="61"/>
                    <a:pt x="154" y="61"/>
                    <a:pt x="154" y="61"/>
                  </a:cubicBezTo>
                  <a:cubicBezTo>
                    <a:pt x="138" y="61"/>
                    <a:pt x="138" y="61"/>
                    <a:pt x="138" y="61"/>
                  </a:cubicBezTo>
                  <a:lnTo>
                    <a:pt x="138" y="23"/>
                  </a:lnTo>
                  <a:close/>
                  <a:moveTo>
                    <a:pt x="77" y="0"/>
                  </a:moveTo>
                  <a:cubicBezTo>
                    <a:pt x="39" y="0"/>
                    <a:pt x="39" y="0"/>
                    <a:pt x="39" y="0"/>
                  </a:cubicBezTo>
                  <a:cubicBezTo>
                    <a:pt x="26" y="0"/>
                    <a:pt x="16" y="10"/>
                    <a:pt x="16" y="23"/>
                  </a:cubicBezTo>
                  <a:cubicBezTo>
                    <a:pt x="16" y="61"/>
                    <a:pt x="16" y="61"/>
                    <a:pt x="16" y="61"/>
                  </a:cubicBezTo>
                  <a:cubicBezTo>
                    <a:pt x="0" y="61"/>
                    <a:pt x="0" y="61"/>
                    <a:pt x="0" y="61"/>
                  </a:cubicBezTo>
                  <a:cubicBezTo>
                    <a:pt x="0" y="143"/>
                    <a:pt x="0" y="143"/>
                    <a:pt x="0" y="143"/>
                  </a:cubicBezTo>
                  <a:cubicBezTo>
                    <a:pt x="77" y="143"/>
                    <a:pt x="77" y="143"/>
                    <a:pt x="77" y="143"/>
                  </a:cubicBezTo>
                  <a:cubicBezTo>
                    <a:pt x="77" y="126"/>
                    <a:pt x="77" y="126"/>
                    <a:pt x="77" y="126"/>
                  </a:cubicBezTo>
                  <a:cubicBezTo>
                    <a:pt x="71" y="126"/>
                    <a:pt x="71" y="126"/>
                    <a:pt x="71" y="126"/>
                  </a:cubicBezTo>
                  <a:cubicBezTo>
                    <a:pt x="71" y="122"/>
                    <a:pt x="71" y="122"/>
                    <a:pt x="71" y="122"/>
                  </a:cubicBezTo>
                  <a:cubicBezTo>
                    <a:pt x="71" y="105"/>
                    <a:pt x="71" y="105"/>
                    <a:pt x="71" y="105"/>
                  </a:cubicBezTo>
                  <a:cubicBezTo>
                    <a:pt x="70" y="105"/>
                    <a:pt x="70" y="105"/>
                    <a:pt x="69" y="104"/>
                  </a:cubicBezTo>
                  <a:cubicBezTo>
                    <a:pt x="66" y="102"/>
                    <a:pt x="63" y="97"/>
                    <a:pt x="63" y="93"/>
                  </a:cubicBezTo>
                  <a:cubicBezTo>
                    <a:pt x="63" y="85"/>
                    <a:pt x="69" y="79"/>
                    <a:pt x="77" y="79"/>
                  </a:cubicBezTo>
                  <a:cubicBezTo>
                    <a:pt x="77" y="61"/>
                    <a:pt x="77" y="61"/>
                    <a:pt x="77" y="61"/>
                  </a:cubicBezTo>
                  <a:cubicBezTo>
                    <a:pt x="34" y="61"/>
                    <a:pt x="34" y="61"/>
                    <a:pt x="34" y="61"/>
                  </a:cubicBezTo>
                  <a:cubicBezTo>
                    <a:pt x="34" y="61"/>
                    <a:pt x="34" y="61"/>
                    <a:pt x="34" y="61"/>
                  </a:cubicBezTo>
                  <a:cubicBezTo>
                    <a:pt x="34" y="23"/>
                    <a:pt x="34" y="23"/>
                    <a:pt x="34" y="23"/>
                  </a:cubicBezTo>
                  <a:cubicBezTo>
                    <a:pt x="34" y="20"/>
                    <a:pt x="36" y="18"/>
                    <a:pt x="39" y="18"/>
                  </a:cubicBezTo>
                  <a:cubicBezTo>
                    <a:pt x="77" y="18"/>
                    <a:pt x="77" y="18"/>
                    <a:pt x="77" y="18"/>
                  </a:cubicBezTo>
                  <a:lnTo>
                    <a:pt x="77" y="0"/>
                  </a:lnTo>
                  <a:close/>
                </a:path>
              </a:pathLst>
            </a:cu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dirty="0">
                <a:latin typeface="Lato Light"/>
              </a:endParaRPr>
            </a:p>
          </p:txBody>
        </p:sp>
        <p:grpSp>
          <p:nvGrpSpPr>
            <p:cNvPr id="419" name="Group 418"/>
            <p:cNvGrpSpPr/>
            <p:nvPr/>
          </p:nvGrpSpPr>
          <p:grpSpPr>
            <a:xfrm rot="20698236" flipH="1">
              <a:off x="10223366" y="10351476"/>
              <a:ext cx="596347" cy="759343"/>
              <a:chOff x="10158051" y="2762082"/>
              <a:chExt cx="335417" cy="426983"/>
            </a:xfrm>
            <a:solidFill>
              <a:schemeClr val="accent4"/>
            </a:solidFill>
          </p:grpSpPr>
          <p:sp>
            <p:nvSpPr>
              <p:cNvPr id="420" name="Freeform 208"/>
              <p:cNvSpPr>
                <a:spLocks/>
              </p:cNvSpPr>
              <p:nvPr/>
            </p:nvSpPr>
            <p:spPr bwMode="auto">
              <a:xfrm>
                <a:off x="10211062" y="2796780"/>
                <a:ext cx="282406" cy="392285"/>
              </a:xfrm>
              <a:custGeom>
                <a:avLst/>
                <a:gdLst>
                  <a:gd name="T0" fmla="*/ 67 w 124"/>
                  <a:gd name="T1" fmla="*/ 33 h 172"/>
                  <a:gd name="T2" fmla="*/ 67 w 124"/>
                  <a:gd name="T3" fmla="*/ 33 h 172"/>
                  <a:gd name="T4" fmla="*/ 67 w 124"/>
                  <a:gd name="T5" fmla="*/ 137 h 172"/>
                  <a:gd name="T6" fmla="*/ 45 w 124"/>
                  <a:gd name="T7" fmla="*/ 160 h 172"/>
                  <a:gd name="T8" fmla="*/ 15 w 124"/>
                  <a:gd name="T9" fmla="*/ 144 h 172"/>
                  <a:gd name="T10" fmla="*/ 20 w 124"/>
                  <a:gd name="T11" fmla="*/ 144 h 172"/>
                  <a:gd name="T12" fmla="*/ 20 w 124"/>
                  <a:gd name="T13" fmla="*/ 135 h 172"/>
                  <a:gd name="T14" fmla="*/ 0 w 124"/>
                  <a:gd name="T15" fmla="*/ 135 h 172"/>
                  <a:gd name="T16" fmla="*/ 0 w 124"/>
                  <a:gd name="T17" fmla="*/ 144 h 172"/>
                  <a:gd name="T18" fmla="*/ 6 w 124"/>
                  <a:gd name="T19" fmla="*/ 144 h 172"/>
                  <a:gd name="T20" fmla="*/ 42 w 124"/>
                  <a:gd name="T21" fmla="*/ 170 h 172"/>
                  <a:gd name="T22" fmla="*/ 77 w 124"/>
                  <a:gd name="T23" fmla="*/ 135 h 172"/>
                  <a:gd name="T24" fmla="*/ 76 w 124"/>
                  <a:gd name="T25" fmla="*/ 33 h 172"/>
                  <a:gd name="T26" fmla="*/ 95 w 124"/>
                  <a:gd name="T27" fmla="*/ 11 h 172"/>
                  <a:gd name="T28" fmla="*/ 114 w 124"/>
                  <a:gd name="T29" fmla="*/ 34 h 172"/>
                  <a:gd name="T30" fmla="*/ 114 w 124"/>
                  <a:gd name="T31" fmla="*/ 149 h 172"/>
                  <a:gd name="T32" fmla="*/ 124 w 124"/>
                  <a:gd name="T33" fmla="*/ 149 h 172"/>
                  <a:gd name="T34" fmla="*/ 124 w 124"/>
                  <a:gd name="T35" fmla="*/ 32 h 172"/>
                  <a:gd name="T36" fmla="*/ 97 w 124"/>
                  <a:gd name="T37" fmla="*/ 1 h 172"/>
                  <a:gd name="T38" fmla="*/ 67 w 124"/>
                  <a:gd name="T39" fmla="*/ 3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4" h="172">
                    <a:moveTo>
                      <a:pt x="67" y="33"/>
                    </a:moveTo>
                    <a:cubicBezTo>
                      <a:pt x="67" y="33"/>
                      <a:pt x="67" y="33"/>
                      <a:pt x="67" y="33"/>
                    </a:cubicBezTo>
                    <a:cubicBezTo>
                      <a:pt x="67" y="33"/>
                      <a:pt x="67" y="136"/>
                      <a:pt x="67" y="137"/>
                    </a:cubicBezTo>
                    <a:cubicBezTo>
                      <a:pt x="67" y="149"/>
                      <a:pt x="57" y="157"/>
                      <a:pt x="45" y="160"/>
                    </a:cubicBezTo>
                    <a:cubicBezTo>
                      <a:pt x="35" y="163"/>
                      <a:pt x="13" y="158"/>
                      <a:pt x="15" y="144"/>
                    </a:cubicBezTo>
                    <a:cubicBezTo>
                      <a:pt x="20" y="144"/>
                      <a:pt x="20" y="144"/>
                      <a:pt x="20" y="144"/>
                    </a:cubicBezTo>
                    <a:cubicBezTo>
                      <a:pt x="20" y="135"/>
                      <a:pt x="20" y="135"/>
                      <a:pt x="20" y="135"/>
                    </a:cubicBezTo>
                    <a:cubicBezTo>
                      <a:pt x="0" y="135"/>
                      <a:pt x="0" y="135"/>
                      <a:pt x="0" y="135"/>
                    </a:cubicBezTo>
                    <a:cubicBezTo>
                      <a:pt x="0" y="144"/>
                      <a:pt x="0" y="144"/>
                      <a:pt x="0" y="144"/>
                    </a:cubicBezTo>
                    <a:cubicBezTo>
                      <a:pt x="6" y="144"/>
                      <a:pt x="6" y="144"/>
                      <a:pt x="6" y="144"/>
                    </a:cubicBezTo>
                    <a:cubicBezTo>
                      <a:pt x="5" y="162"/>
                      <a:pt x="25" y="172"/>
                      <a:pt x="42" y="170"/>
                    </a:cubicBezTo>
                    <a:cubicBezTo>
                      <a:pt x="61" y="169"/>
                      <a:pt x="77" y="153"/>
                      <a:pt x="77" y="135"/>
                    </a:cubicBezTo>
                    <a:cubicBezTo>
                      <a:pt x="77" y="133"/>
                      <a:pt x="76" y="33"/>
                      <a:pt x="76" y="33"/>
                    </a:cubicBezTo>
                    <a:cubicBezTo>
                      <a:pt x="76" y="22"/>
                      <a:pt x="83" y="11"/>
                      <a:pt x="95" y="11"/>
                    </a:cubicBezTo>
                    <a:cubicBezTo>
                      <a:pt x="108" y="11"/>
                      <a:pt x="114" y="22"/>
                      <a:pt x="114" y="34"/>
                    </a:cubicBezTo>
                    <a:cubicBezTo>
                      <a:pt x="114" y="35"/>
                      <a:pt x="114" y="149"/>
                      <a:pt x="114" y="149"/>
                    </a:cubicBezTo>
                    <a:cubicBezTo>
                      <a:pt x="114" y="155"/>
                      <a:pt x="124" y="155"/>
                      <a:pt x="124" y="149"/>
                    </a:cubicBezTo>
                    <a:cubicBezTo>
                      <a:pt x="124" y="149"/>
                      <a:pt x="124" y="33"/>
                      <a:pt x="124" y="32"/>
                    </a:cubicBezTo>
                    <a:cubicBezTo>
                      <a:pt x="124" y="16"/>
                      <a:pt x="113" y="3"/>
                      <a:pt x="97" y="1"/>
                    </a:cubicBezTo>
                    <a:cubicBezTo>
                      <a:pt x="79" y="0"/>
                      <a:pt x="67" y="17"/>
                      <a:pt x="67"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21" name="Freeform 209"/>
              <p:cNvSpPr>
                <a:spLocks/>
              </p:cNvSpPr>
              <p:nvPr/>
            </p:nvSpPr>
            <p:spPr bwMode="auto">
              <a:xfrm>
                <a:off x="10174436" y="2890273"/>
                <a:ext cx="118553" cy="203371"/>
              </a:xfrm>
              <a:custGeom>
                <a:avLst/>
                <a:gdLst>
                  <a:gd name="T0" fmla="*/ 16 w 52"/>
                  <a:gd name="T1" fmla="*/ 89 h 89"/>
                  <a:gd name="T2" fmla="*/ 36 w 52"/>
                  <a:gd name="T3" fmla="*/ 89 h 89"/>
                  <a:gd name="T4" fmla="*/ 43 w 52"/>
                  <a:gd name="T5" fmla="*/ 89 h 89"/>
                  <a:gd name="T6" fmla="*/ 52 w 52"/>
                  <a:gd name="T7" fmla="*/ 0 h 89"/>
                  <a:gd name="T8" fmla="*/ 26 w 52"/>
                  <a:gd name="T9" fmla="*/ 7 h 89"/>
                  <a:gd name="T10" fmla="*/ 0 w 52"/>
                  <a:gd name="T11" fmla="*/ 0 h 89"/>
                  <a:gd name="T12" fmla="*/ 9 w 52"/>
                  <a:gd name="T13" fmla="*/ 89 h 89"/>
                  <a:gd name="T14" fmla="*/ 16 w 5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89">
                    <a:moveTo>
                      <a:pt x="16" y="89"/>
                    </a:moveTo>
                    <a:cubicBezTo>
                      <a:pt x="36" y="89"/>
                      <a:pt x="36" y="89"/>
                      <a:pt x="36" y="89"/>
                    </a:cubicBezTo>
                    <a:cubicBezTo>
                      <a:pt x="43" y="89"/>
                      <a:pt x="43" y="89"/>
                      <a:pt x="43" y="89"/>
                    </a:cubicBezTo>
                    <a:cubicBezTo>
                      <a:pt x="52" y="0"/>
                      <a:pt x="52" y="0"/>
                      <a:pt x="52" y="0"/>
                    </a:cubicBezTo>
                    <a:cubicBezTo>
                      <a:pt x="45" y="5"/>
                      <a:pt x="36" y="7"/>
                      <a:pt x="26" y="7"/>
                    </a:cubicBezTo>
                    <a:cubicBezTo>
                      <a:pt x="16" y="7"/>
                      <a:pt x="7" y="5"/>
                      <a:pt x="0" y="0"/>
                    </a:cubicBezTo>
                    <a:cubicBezTo>
                      <a:pt x="9" y="89"/>
                      <a:pt x="9" y="89"/>
                      <a:pt x="9" y="89"/>
                    </a:cubicBezTo>
                    <a:lnTo>
                      <a:pt x="16" y="8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22" name="Freeform 210"/>
              <p:cNvSpPr>
                <a:spLocks/>
              </p:cNvSpPr>
              <p:nvPr/>
            </p:nvSpPr>
            <p:spPr bwMode="auto">
              <a:xfrm>
                <a:off x="10158051" y="2762082"/>
                <a:ext cx="150360" cy="134938"/>
              </a:xfrm>
              <a:custGeom>
                <a:avLst/>
                <a:gdLst>
                  <a:gd name="T0" fmla="*/ 0 w 66"/>
                  <a:gd name="T1" fmla="*/ 33 h 59"/>
                  <a:gd name="T2" fmla="*/ 3 w 66"/>
                  <a:gd name="T3" fmla="*/ 45 h 59"/>
                  <a:gd name="T4" fmla="*/ 5 w 66"/>
                  <a:gd name="T5" fmla="*/ 48 h 59"/>
                  <a:gd name="T6" fmla="*/ 7 w 66"/>
                  <a:gd name="T7" fmla="*/ 50 h 59"/>
                  <a:gd name="T8" fmla="*/ 7 w 66"/>
                  <a:gd name="T9" fmla="*/ 50 h 59"/>
                  <a:gd name="T10" fmla="*/ 7 w 66"/>
                  <a:gd name="T11" fmla="*/ 51 h 59"/>
                  <a:gd name="T12" fmla="*/ 32 w 66"/>
                  <a:gd name="T13" fmla="*/ 59 h 59"/>
                  <a:gd name="T14" fmla="*/ 33 w 66"/>
                  <a:gd name="T15" fmla="*/ 59 h 59"/>
                  <a:gd name="T16" fmla="*/ 34 w 66"/>
                  <a:gd name="T17" fmla="*/ 59 h 59"/>
                  <a:gd name="T18" fmla="*/ 59 w 66"/>
                  <a:gd name="T19" fmla="*/ 51 h 59"/>
                  <a:gd name="T20" fmla="*/ 59 w 66"/>
                  <a:gd name="T21" fmla="*/ 50 h 59"/>
                  <a:gd name="T22" fmla="*/ 59 w 66"/>
                  <a:gd name="T23" fmla="*/ 50 h 59"/>
                  <a:gd name="T24" fmla="*/ 61 w 66"/>
                  <a:gd name="T25" fmla="*/ 48 h 59"/>
                  <a:gd name="T26" fmla="*/ 63 w 66"/>
                  <a:gd name="T27" fmla="*/ 45 h 59"/>
                  <a:gd name="T28" fmla="*/ 66 w 66"/>
                  <a:gd name="T29" fmla="*/ 33 h 59"/>
                  <a:gd name="T30" fmla="*/ 33 w 66"/>
                  <a:gd name="T31" fmla="*/ 0 h 59"/>
                  <a:gd name="T32" fmla="*/ 0 w 66"/>
                  <a:gd name="T33" fmla="*/ 3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59">
                    <a:moveTo>
                      <a:pt x="0" y="33"/>
                    </a:moveTo>
                    <a:cubicBezTo>
                      <a:pt x="0" y="38"/>
                      <a:pt x="1" y="42"/>
                      <a:pt x="3" y="45"/>
                    </a:cubicBezTo>
                    <a:cubicBezTo>
                      <a:pt x="4" y="46"/>
                      <a:pt x="4" y="47"/>
                      <a:pt x="5" y="48"/>
                    </a:cubicBezTo>
                    <a:cubicBezTo>
                      <a:pt x="5" y="49"/>
                      <a:pt x="6" y="50"/>
                      <a:pt x="7" y="50"/>
                    </a:cubicBezTo>
                    <a:cubicBezTo>
                      <a:pt x="7" y="50"/>
                      <a:pt x="7" y="50"/>
                      <a:pt x="7" y="50"/>
                    </a:cubicBezTo>
                    <a:cubicBezTo>
                      <a:pt x="7" y="50"/>
                      <a:pt x="7" y="50"/>
                      <a:pt x="7" y="51"/>
                    </a:cubicBezTo>
                    <a:cubicBezTo>
                      <a:pt x="15" y="56"/>
                      <a:pt x="23" y="58"/>
                      <a:pt x="32" y="59"/>
                    </a:cubicBezTo>
                    <a:cubicBezTo>
                      <a:pt x="33" y="59"/>
                      <a:pt x="33" y="59"/>
                      <a:pt x="33" y="59"/>
                    </a:cubicBezTo>
                    <a:cubicBezTo>
                      <a:pt x="33" y="59"/>
                      <a:pt x="33" y="59"/>
                      <a:pt x="34" y="59"/>
                    </a:cubicBezTo>
                    <a:cubicBezTo>
                      <a:pt x="43" y="58"/>
                      <a:pt x="51" y="56"/>
                      <a:pt x="59" y="51"/>
                    </a:cubicBezTo>
                    <a:cubicBezTo>
                      <a:pt x="59" y="50"/>
                      <a:pt x="59" y="50"/>
                      <a:pt x="59" y="50"/>
                    </a:cubicBezTo>
                    <a:cubicBezTo>
                      <a:pt x="59" y="50"/>
                      <a:pt x="59" y="50"/>
                      <a:pt x="59" y="50"/>
                    </a:cubicBezTo>
                    <a:cubicBezTo>
                      <a:pt x="60" y="50"/>
                      <a:pt x="60" y="49"/>
                      <a:pt x="61" y="48"/>
                    </a:cubicBezTo>
                    <a:cubicBezTo>
                      <a:pt x="62" y="47"/>
                      <a:pt x="62" y="46"/>
                      <a:pt x="63" y="45"/>
                    </a:cubicBezTo>
                    <a:cubicBezTo>
                      <a:pt x="65" y="42"/>
                      <a:pt x="66" y="38"/>
                      <a:pt x="66" y="33"/>
                    </a:cubicBezTo>
                    <a:cubicBezTo>
                      <a:pt x="66" y="15"/>
                      <a:pt x="51" y="0"/>
                      <a:pt x="33" y="0"/>
                    </a:cubicBezTo>
                    <a:cubicBezTo>
                      <a:pt x="15" y="0"/>
                      <a:pt x="0" y="15"/>
                      <a:pt x="0"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23" name="Group 422"/>
            <p:cNvGrpSpPr/>
            <p:nvPr/>
          </p:nvGrpSpPr>
          <p:grpSpPr>
            <a:xfrm rot="20698236" flipH="1">
              <a:off x="6667622" y="9187768"/>
              <a:ext cx="733437" cy="738771"/>
              <a:chOff x="4741252" y="2711962"/>
              <a:chExt cx="412524" cy="415416"/>
            </a:xfrm>
            <a:solidFill>
              <a:schemeClr val="accent4"/>
            </a:solidFill>
          </p:grpSpPr>
          <p:sp>
            <p:nvSpPr>
              <p:cNvPr id="424" name="Oval 54"/>
              <p:cNvSpPr>
                <a:spLocks noChangeArrowheads="1"/>
              </p:cNvSpPr>
              <p:nvPr/>
            </p:nvSpPr>
            <p:spPr bwMode="auto">
              <a:xfrm>
                <a:off x="4809684" y="2780395"/>
                <a:ext cx="275659" cy="276623"/>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25" name="Rectangle 55"/>
              <p:cNvSpPr>
                <a:spLocks noChangeArrowheads="1"/>
              </p:cNvSpPr>
              <p:nvPr/>
            </p:nvSpPr>
            <p:spPr bwMode="auto">
              <a:xfrm>
                <a:off x="4930165" y="2711962"/>
                <a:ext cx="33735" cy="50120"/>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26" name="Rectangle 56"/>
              <p:cNvSpPr>
                <a:spLocks noChangeArrowheads="1"/>
              </p:cNvSpPr>
              <p:nvPr/>
            </p:nvSpPr>
            <p:spPr bwMode="auto">
              <a:xfrm>
                <a:off x="5105584" y="2901839"/>
                <a:ext cx="48192" cy="36626"/>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27" name="Rectangle 57"/>
              <p:cNvSpPr>
                <a:spLocks noChangeArrowheads="1"/>
              </p:cNvSpPr>
              <p:nvPr/>
            </p:nvSpPr>
            <p:spPr bwMode="auto">
              <a:xfrm>
                <a:off x="4930165" y="3077258"/>
                <a:ext cx="33735" cy="50120"/>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28" name="Rectangle 58"/>
              <p:cNvSpPr>
                <a:spLocks noChangeArrowheads="1"/>
              </p:cNvSpPr>
              <p:nvPr/>
            </p:nvSpPr>
            <p:spPr bwMode="auto">
              <a:xfrm>
                <a:off x="4741252" y="2901839"/>
                <a:ext cx="47229" cy="36626"/>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29" name="Freeform 59"/>
              <p:cNvSpPr>
                <a:spLocks/>
              </p:cNvSpPr>
              <p:nvPr/>
            </p:nvSpPr>
            <p:spPr bwMode="auto">
              <a:xfrm>
                <a:off x="5046790" y="2760154"/>
                <a:ext cx="58795" cy="59758"/>
              </a:xfrm>
              <a:custGeom>
                <a:avLst/>
                <a:gdLst>
                  <a:gd name="T0" fmla="*/ 61 w 61"/>
                  <a:gd name="T1" fmla="*/ 26 h 62"/>
                  <a:gd name="T2" fmla="*/ 26 w 61"/>
                  <a:gd name="T3" fmla="*/ 62 h 62"/>
                  <a:gd name="T4" fmla="*/ 0 w 61"/>
                  <a:gd name="T5" fmla="*/ 38 h 62"/>
                  <a:gd name="T6" fmla="*/ 35 w 61"/>
                  <a:gd name="T7" fmla="*/ 0 h 62"/>
                  <a:gd name="T8" fmla="*/ 61 w 61"/>
                  <a:gd name="T9" fmla="*/ 26 h 62"/>
                </a:gdLst>
                <a:ahLst/>
                <a:cxnLst>
                  <a:cxn ang="0">
                    <a:pos x="T0" y="T1"/>
                  </a:cxn>
                  <a:cxn ang="0">
                    <a:pos x="T2" y="T3"/>
                  </a:cxn>
                  <a:cxn ang="0">
                    <a:pos x="T4" y="T5"/>
                  </a:cxn>
                  <a:cxn ang="0">
                    <a:pos x="T6" y="T7"/>
                  </a:cxn>
                  <a:cxn ang="0">
                    <a:pos x="T8" y="T9"/>
                  </a:cxn>
                </a:cxnLst>
                <a:rect l="0" t="0" r="r" b="b"/>
                <a:pathLst>
                  <a:path w="61" h="62">
                    <a:moveTo>
                      <a:pt x="61" y="26"/>
                    </a:moveTo>
                    <a:lnTo>
                      <a:pt x="26" y="62"/>
                    </a:lnTo>
                    <a:lnTo>
                      <a:pt x="0" y="38"/>
                    </a:lnTo>
                    <a:lnTo>
                      <a:pt x="35" y="0"/>
                    </a:lnTo>
                    <a:lnTo>
                      <a:pt x="61" y="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30" name="Freeform 60"/>
              <p:cNvSpPr>
                <a:spLocks/>
              </p:cNvSpPr>
              <p:nvPr/>
            </p:nvSpPr>
            <p:spPr bwMode="auto">
              <a:xfrm>
                <a:off x="5046790" y="3018464"/>
                <a:ext cx="58795" cy="58795"/>
              </a:xfrm>
              <a:custGeom>
                <a:avLst/>
                <a:gdLst>
                  <a:gd name="T0" fmla="*/ 26 w 61"/>
                  <a:gd name="T1" fmla="*/ 0 h 61"/>
                  <a:gd name="T2" fmla="*/ 61 w 61"/>
                  <a:gd name="T3" fmla="*/ 37 h 61"/>
                  <a:gd name="T4" fmla="*/ 35 w 61"/>
                  <a:gd name="T5" fmla="*/ 61 h 61"/>
                  <a:gd name="T6" fmla="*/ 0 w 61"/>
                  <a:gd name="T7" fmla="*/ 26 h 61"/>
                  <a:gd name="T8" fmla="*/ 26 w 61"/>
                  <a:gd name="T9" fmla="*/ 0 h 61"/>
                </a:gdLst>
                <a:ahLst/>
                <a:cxnLst>
                  <a:cxn ang="0">
                    <a:pos x="T0" y="T1"/>
                  </a:cxn>
                  <a:cxn ang="0">
                    <a:pos x="T2" y="T3"/>
                  </a:cxn>
                  <a:cxn ang="0">
                    <a:pos x="T4" y="T5"/>
                  </a:cxn>
                  <a:cxn ang="0">
                    <a:pos x="T6" y="T7"/>
                  </a:cxn>
                  <a:cxn ang="0">
                    <a:pos x="T8" y="T9"/>
                  </a:cxn>
                </a:cxnLst>
                <a:rect l="0" t="0" r="r" b="b"/>
                <a:pathLst>
                  <a:path w="61" h="61">
                    <a:moveTo>
                      <a:pt x="26" y="0"/>
                    </a:moveTo>
                    <a:lnTo>
                      <a:pt x="61" y="37"/>
                    </a:lnTo>
                    <a:lnTo>
                      <a:pt x="35" y="61"/>
                    </a:lnTo>
                    <a:lnTo>
                      <a:pt x="0" y="26"/>
                    </a:lnTo>
                    <a:lnTo>
                      <a:pt x="26"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31" name="Freeform 61"/>
              <p:cNvSpPr>
                <a:spLocks/>
              </p:cNvSpPr>
              <p:nvPr/>
            </p:nvSpPr>
            <p:spPr bwMode="auto">
              <a:xfrm>
                <a:off x="4788480" y="3018464"/>
                <a:ext cx="59758" cy="58795"/>
              </a:xfrm>
              <a:custGeom>
                <a:avLst/>
                <a:gdLst>
                  <a:gd name="T0" fmla="*/ 36 w 62"/>
                  <a:gd name="T1" fmla="*/ 0 h 61"/>
                  <a:gd name="T2" fmla="*/ 62 w 62"/>
                  <a:gd name="T3" fmla="*/ 26 h 61"/>
                  <a:gd name="T4" fmla="*/ 26 w 62"/>
                  <a:gd name="T5" fmla="*/ 61 h 61"/>
                  <a:gd name="T6" fmla="*/ 0 w 62"/>
                  <a:gd name="T7" fmla="*/ 37 h 61"/>
                  <a:gd name="T8" fmla="*/ 36 w 62"/>
                  <a:gd name="T9" fmla="*/ 0 h 61"/>
                </a:gdLst>
                <a:ahLst/>
                <a:cxnLst>
                  <a:cxn ang="0">
                    <a:pos x="T0" y="T1"/>
                  </a:cxn>
                  <a:cxn ang="0">
                    <a:pos x="T2" y="T3"/>
                  </a:cxn>
                  <a:cxn ang="0">
                    <a:pos x="T4" y="T5"/>
                  </a:cxn>
                  <a:cxn ang="0">
                    <a:pos x="T6" y="T7"/>
                  </a:cxn>
                  <a:cxn ang="0">
                    <a:pos x="T8" y="T9"/>
                  </a:cxn>
                </a:cxnLst>
                <a:rect l="0" t="0" r="r" b="b"/>
                <a:pathLst>
                  <a:path w="62" h="61">
                    <a:moveTo>
                      <a:pt x="36" y="0"/>
                    </a:moveTo>
                    <a:lnTo>
                      <a:pt x="62" y="26"/>
                    </a:lnTo>
                    <a:lnTo>
                      <a:pt x="26" y="61"/>
                    </a:lnTo>
                    <a:lnTo>
                      <a:pt x="0" y="37"/>
                    </a:lnTo>
                    <a:lnTo>
                      <a:pt x="36"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32" name="Freeform 62"/>
              <p:cNvSpPr>
                <a:spLocks/>
              </p:cNvSpPr>
              <p:nvPr/>
            </p:nvSpPr>
            <p:spPr bwMode="auto">
              <a:xfrm>
                <a:off x="4788480" y="2760154"/>
                <a:ext cx="59758" cy="59758"/>
              </a:xfrm>
              <a:custGeom>
                <a:avLst/>
                <a:gdLst>
                  <a:gd name="T0" fmla="*/ 62 w 62"/>
                  <a:gd name="T1" fmla="*/ 38 h 62"/>
                  <a:gd name="T2" fmla="*/ 36 w 62"/>
                  <a:gd name="T3" fmla="*/ 62 h 62"/>
                  <a:gd name="T4" fmla="*/ 0 w 62"/>
                  <a:gd name="T5" fmla="*/ 26 h 62"/>
                  <a:gd name="T6" fmla="*/ 26 w 62"/>
                  <a:gd name="T7" fmla="*/ 0 h 62"/>
                  <a:gd name="T8" fmla="*/ 62 w 62"/>
                  <a:gd name="T9" fmla="*/ 38 h 62"/>
                </a:gdLst>
                <a:ahLst/>
                <a:cxnLst>
                  <a:cxn ang="0">
                    <a:pos x="T0" y="T1"/>
                  </a:cxn>
                  <a:cxn ang="0">
                    <a:pos x="T2" y="T3"/>
                  </a:cxn>
                  <a:cxn ang="0">
                    <a:pos x="T4" y="T5"/>
                  </a:cxn>
                  <a:cxn ang="0">
                    <a:pos x="T6" y="T7"/>
                  </a:cxn>
                  <a:cxn ang="0">
                    <a:pos x="T8" y="T9"/>
                  </a:cxn>
                </a:cxnLst>
                <a:rect l="0" t="0" r="r" b="b"/>
                <a:pathLst>
                  <a:path w="62" h="62">
                    <a:moveTo>
                      <a:pt x="62" y="38"/>
                    </a:moveTo>
                    <a:lnTo>
                      <a:pt x="36" y="62"/>
                    </a:lnTo>
                    <a:lnTo>
                      <a:pt x="0" y="26"/>
                    </a:lnTo>
                    <a:lnTo>
                      <a:pt x="26" y="0"/>
                    </a:lnTo>
                    <a:lnTo>
                      <a:pt x="62" y="3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33" name="Freeform 63"/>
              <p:cNvSpPr>
                <a:spLocks/>
              </p:cNvSpPr>
              <p:nvPr/>
            </p:nvSpPr>
            <p:spPr bwMode="auto">
              <a:xfrm>
                <a:off x="4991851" y="2721600"/>
                <a:ext cx="50120" cy="58795"/>
              </a:xfrm>
              <a:custGeom>
                <a:avLst/>
                <a:gdLst>
                  <a:gd name="T0" fmla="*/ 52 w 52"/>
                  <a:gd name="T1" fmla="*/ 14 h 61"/>
                  <a:gd name="T2" fmla="*/ 33 w 52"/>
                  <a:gd name="T3" fmla="*/ 61 h 61"/>
                  <a:gd name="T4" fmla="*/ 0 w 52"/>
                  <a:gd name="T5" fmla="*/ 47 h 61"/>
                  <a:gd name="T6" fmla="*/ 19 w 52"/>
                  <a:gd name="T7" fmla="*/ 0 h 61"/>
                  <a:gd name="T8" fmla="*/ 52 w 52"/>
                  <a:gd name="T9" fmla="*/ 14 h 61"/>
                </a:gdLst>
                <a:ahLst/>
                <a:cxnLst>
                  <a:cxn ang="0">
                    <a:pos x="T0" y="T1"/>
                  </a:cxn>
                  <a:cxn ang="0">
                    <a:pos x="T2" y="T3"/>
                  </a:cxn>
                  <a:cxn ang="0">
                    <a:pos x="T4" y="T5"/>
                  </a:cxn>
                  <a:cxn ang="0">
                    <a:pos x="T6" y="T7"/>
                  </a:cxn>
                  <a:cxn ang="0">
                    <a:pos x="T8" y="T9"/>
                  </a:cxn>
                </a:cxnLst>
                <a:rect l="0" t="0" r="r" b="b"/>
                <a:pathLst>
                  <a:path w="52" h="61">
                    <a:moveTo>
                      <a:pt x="52" y="14"/>
                    </a:moveTo>
                    <a:lnTo>
                      <a:pt x="33" y="61"/>
                    </a:lnTo>
                    <a:lnTo>
                      <a:pt x="0" y="47"/>
                    </a:lnTo>
                    <a:lnTo>
                      <a:pt x="19" y="0"/>
                    </a:lnTo>
                    <a:lnTo>
                      <a:pt x="52" y="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34" name="Freeform 64"/>
              <p:cNvSpPr>
                <a:spLocks/>
              </p:cNvSpPr>
              <p:nvPr/>
            </p:nvSpPr>
            <p:spPr bwMode="auto">
              <a:xfrm>
                <a:off x="5087271" y="2963525"/>
                <a:ext cx="56867" cy="50120"/>
              </a:xfrm>
              <a:custGeom>
                <a:avLst/>
                <a:gdLst>
                  <a:gd name="T0" fmla="*/ 12 w 59"/>
                  <a:gd name="T1" fmla="*/ 0 h 52"/>
                  <a:gd name="T2" fmla="*/ 59 w 59"/>
                  <a:gd name="T3" fmla="*/ 19 h 52"/>
                  <a:gd name="T4" fmla="*/ 47 w 59"/>
                  <a:gd name="T5" fmla="*/ 52 h 52"/>
                  <a:gd name="T6" fmla="*/ 0 w 59"/>
                  <a:gd name="T7" fmla="*/ 33 h 52"/>
                  <a:gd name="T8" fmla="*/ 12 w 59"/>
                  <a:gd name="T9" fmla="*/ 0 h 52"/>
                </a:gdLst>
                <a:ahLst/>
                <a:cxnLst>
                  <a:cxn ang="0">
                    <a:pos x="T0" y="T1"/>
                  </a:cxn>
                  <a:cxn ang="0">
                    <a:pos x="T2" y="T3"/>
                  </a:cxn>
                  <a:cxn ang="0">
                    <a:pos x="T4" y="T5"/>
                  </a:cxn>
                  <a:cxn ang="0">
                    <a:pos x="T6" y="T7"/>
                  </a:cxn>
                  <a:cxn ang="0">
                    <a:pos x="T8" y="T9"/>
                  </a:cxn>
                </a:cxnLst>
                <a:rect l="0" t="0" r="r" b="b"/>
                <a:pathLst>
                  <a:path w="59" h="52">
                    <a:moveTo>
                      <a:pt x="12" y="0"/>
                    </a:moveTo>
                    <a:lnTo>
                      <a:pt x="59" y="19"/>
                    </a:lnTo>
                    <a:lnTo>
                      <a:pt x="47" y="52"/>
                    </a:lnTo>
                    <a:lnTo>
                      <a:pt x="0" y="33"/>
                    </a:lnTo>
                    <a:lnTo>
                      <a:pt x="12"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35" name="Freeform 65"/>
              <p:cNvSpPr>
                <a:spLocks/>
              </p:cNvSpPr>
              <p:nvPr/>
            </p:nvSpPr>
            <p:spPr bwMode="auto">
              <a:xfrm>
                <a:off x="4853057" y="3058946"/>
                <a:ext cx="50120" cy="59758"/>
              </a:xfrm>
              <a:custGeom>
                <a:avLst/>
                <a:gdLst>
                  <a:gd name="T0" fmla="*/ 52 w 52"/>
                  <a:gd name="T1" fmla="*/ 14 h 62"/>
                  <a:gd name="T2" fmla="*/ 33 w 52"/>
                  <a:gd name="T3" fmla="*/ 62 h 62"/>
                  <a:gd name="T4" fmla="*/ 0 w 52"/>
                  <a:gd name="T5" fmla="*/ 47 h 62"/>
                  <a:gd name="T6" fmla="*/ 18 w 52"/>
                  <a:gd name="T7" fmla="*/ 0 h 62"/>
                  <a:gd name="T8" fmla="*/ 52 w 52"/>
                  <a:gd name="T9" fmla="*/ 14 h 62"/>
                </a:gdLst>
                <a:ahLst/>
                <a:cxnLst>
                  <a:cxn ang="0">
                    <a:pos x="T0" y="T1"/>
                  </a:cxn>
                  <a:cxn ang="0">
                    <a:pos x="T2" y="T3"/>
                  </a:cxn>
                  <a:cxn ang="0">
                    <a:pos x="T4" y="T5"/>
                  </a:cxn>
                  <a:cxn ang="0">
                    <a:pos x="T6" y="T7"/>
                  </a:cxn>
                  <a:cxn ang="0">
                    <a:pos x="T8" y="T9"/>
                  </a:cxn>
                </a:cxnLst>
                <a:rect l="0" t="0" r="r" b="b"/>
                <a:pathLst>
                  <a:path w="52" h="62">
                    <a:moveTo>
                      <a:pt x="52" y="14"/>
                    </a:moveTo>
                    <a:lnTo>
                      <a:pt x="33" y="62"/>
                    </a:lnTo>
                    <a:lnTo>
                      <a:pt x="0" y="47"/>
                    </a:lnTo>
                    <a:lnTo>
                      <a:pt x="18" y="0"/>
                    </a:lnTo>
                    <a:lnTo>
                      <a:pt x="52" y="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36" name="Freeform 66"/>
              <p:cNvSpPr>
                <a:spLocks/>
              </p:cNvSpPr>
              <p:nvPr/>
            </p:nvSpPr>
            <p:spPr bwMode="auto">
              <a:xfrm>
                <a:off x="4749926" y="2823768"/>
                <a:ext cx="59758" cy="53012"/>
              </a:xfrm>
              <a:custGeom>
                <a:avLst/>
                <a:gdLst>
                  <a:gd name="T0" fmla="*/ 47 w 62"/>
                  <a:gd name="T1" fmla="*/ 55 h 55"/>
                  <a:gd name="T2" fmla="*/ 0 w 62"/>
                  <a:gd name="T3" fmla="*/ 36 h 55"/>
                  <a:gd name="T4" fmla="*/ 14 w 62"/>
                  <a:gd name="T5" fmla="*/ 0 h 55"/>
                  <a:gd name="T6" fmla="*/ 62 w 62"/>
                  <a:gd name="T7" fmla="*/ 22 h 55"/>
                  <a:gd name="T8" fmla="*/ 47 w 62"/>
                  <a:gd name="T9" fmla="*/ 55 h 55"/>
                </a:gdLst>
                <a:ahLst/>
                <a:cxnLst>
                  <a:cxn ang="0">
                    <a:pos x="T0" y="T1"/>
                  </a:cxn>
                  <a:cxn ang="0">
                    <a:pos x="T2" y="T3"/>
                  </a:cxn>
                  <a:cxn ang="0">
                    <a:pos x="T4" y="T5"/>
                  </a:cxn>
                  <a:cxn ang="0">
                    <a:pos x="T6" y="T7"/>
                  </a:cxn>
                  <a:cxn ang="0">
                    <a:pos x="T8" y="T9"/>
                  </a:cxn>
                </a:cxnLst>
                <a:rect l="0" t="0" r="r" b="b"/>
                <a:pathLst>
                  <a:path w="62" h="55">
                    <a:moveTo>
                      <a:pt x="47" y="55"/>
                    </a:moveTo>
                    <a:lnTo>
                      <a:pt x="0" y="36"/>
                    </a:lnTo>
                    <a:lnTo>
                      <a:pt x="14" y="0"/>
                    </a:lnTo>
                    <a:lnTo>
                      <a:pt x="62" y="22"/>
                    </a:lnTo>
                    <a:lnTo>
                      <a:pt x="47" y="5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37" name="Freeform 67"/>
              <p:cNvSpPr>
                <a:spLocks/>
              </p:cNvSpPr>
              <p:nvPr/>
            </p:nvSpPr>
            <p:spPr bwMode="auto">
              <a:xfrm>
                <a:off x="5085343" y="2823768"/>
                <a:ext cx="58795" cy="50120"/>
              </a:xfrm>
              <a:custGeom>
                <a:avLst/>
                <a:gdLst>
                  <a:gd name="T0" fmla="*/ 0 w 61"/>
                  <a:gd name="T1" fmla="*/ 19 h 52"/>
                  <a:gd name="T2" fmla="*/ 47 w 61"/>
                  <a:gd name="T3" fmla="*/ 0 h 52"/>
                  <a:gd name="T4" fmla="*/ 61 w 61"/>
                  <a:gd name="T5" fmla="*/ 34 h 52"/>
                  <a:gd name="T6" fmla="*/ 14 w 61"/>
                  <a:gd name="T7" fmla="*/ 52 h 52"/>
                  <a:gd name="T8" fmla="*/ 0 w 61"/>
                  <a:gd name="T9" fmla="*/ 19 h 52"/>
                </a:gdLst>
                <a:ahLst/>
                <a:cxnLst>
                  <a:cxn ang="0">
                    <a:pos x="T0" y="T1"/>
                  </a:cxn>
                  <a:cxn ang="0">
                    <a:pos x="T2" y="T3"/>
                  </a:cxn>
                  <a:cxn ang="0">
                    <a:pos x="T4" y="T5"/>
                  </a:cxn>
                  <a:cxn ang="0">
                    <a:pos x="T6" y="T7"/>
                  </a:cxn>
                  <a:cxn ang="0">
                    <a:pos x="T8" y="T9"/>
                  </a:cxn>
                </a:cxnLst>
                <a:rect l="0" t="0" r="r" b="b"/>
                <a:pathLst>
                  <a:path w="61" h="52">
                    <a:moveTo>
                      <a:pt x="0" y="19"/>
                    </a:moveTo>
                    <a:lnTo>
                      <a:pt x="47" y="0"/>
                    </a:lnTo>
                    <a:lnTo>
                      <a:pt x="61" y="34"/>
                    </a:lnTo>
                    <a:lnTo>
                      <a:pt x="14" y="52"/>
                    </a:lnTo>
                    <a:lnTo>
                      <a:pt x="0" y="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38" name="Freeform 68"/>
              <p:cNvSpPr>
                <a:spLocks/>
              </p:cNvSpPr>
              <p:nvPr/>
            </p:nvSpPr>
            <p:spPr bwMode="auto">
              <a:xfrm>
                <a:off x="4991851" y="3058946"/>
                <a:ext cx="52048" cy="56867"/>
              </a:xfrm>
              <a:custGeom>
                <a:avLst/>
                <a:gdLst>
                  <a:gd name="T0" fmla="*/ 54 w 54"/>
                  <a:gd name="T1" fmla="*/ 47 h 59"/>
                  <a:gd name="T2" fmla="*/ 21 w 54"/>
                  <a:gd name="T3" fmla="*/ 59 h 59"/>
                  <a:gd name="T4" fmla="*/ 0 w 54"/>
                  <a:gd name="T5" fmla="*/ 14 h 59"/>
                  <a:gd name="T6" fmla="*/ 33 w 54"/>
                  <a:gd name="T7" fmla="*/ 0 h 59"/>
                  <a:gd name="T8" fmla="*/ 54 w 54"/>
                  <a:gd name="T9" fmla="*/ 47 h 59"/>
                </a:gdLst>
                <a:ahLst/>
                <a:cxnLst>
                  <a:cxn ang="0">
                    <a:pos x="T0" y="T1"/>
                  </a:cxn>
                  <a:cxn ang="0">
                    <a:pos x="T2" y="T3"/>
                  </a:cxn>
                  <a:cxn ang="0">
                    <a:pos x="T4" y="T5"/>
                  </a:cxn>
                  <a:cxn ang="0">
                    <a:pos x="T6" y="T7"/>
                  </a:cxn>
                  <a:cxn ang="0">
                    <a:pos x="T8" y="T9"/>
                  </a:cxn>
                </a:cxnLst>
                <a:rect l="0" t="0" r="r" b="b"/>
                <a:pathLst>
                  <a:path w="54" h="59">
                    <a:moveTo>
                      <a:pt x="54" y="47"/>
                    </a:moveTo>
                    <a:lnTo>
                      <a:pt x="21" y="59"/>
                    </a:lnTo>
                    <a:lnTo>
                      <a:pt x="0" y="14"/>
                    </a:lnTo>
                    <a:lnTo>
                      <a:pt x="33" y="0"/>
                    </a:lnTo>
                    <a:lnTo>
                      <a:pt x="54" y="4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39" name="Freeform 69"/>
              <p:cNvSpPr>
                <a:spLocks/>
              </p:cNvSpPr>
              <p:nvPr/>
            </p:nvSpPr>
            <p:spPr bwMode="auto">
              <a:xfrm>
                <a:off x="4749926" y="2963525"/>
                <a:ext cx="59758" cy="52048"/>
              </a:xfrm>
              <a:custGeom>
                <a:avLst/>
                <a:gdLst>
                  <a:gd name="T0" fmla="*/ 62 w 62"/>
                  <a:gd name="T1" fmla="*/ 35 h 54"/>
                  <a:gd name="T2" fmla="*/ 14 w 62"/>
                  <a:gd name="T3" fmla="*/ 54 h 54"/>
                  <a:gd name="T4" fmla="*/ 0 w 62"/>
                  <a:gd name="T5" fmla="*/ 21 h 54"/>
                  <a:gd name="T6" fmla="*/ 47 w 62"/>
                  <a:gd name="T7" fmla="*/ 0 h 54"/>
                  <a:gd name="T8" fmla="*/ 62 w 62"/>
                  <a:gd name="T9" fmla="*/ 35 h 54"/>
                </a:gdLst>
                <a:ahLst/>
                <a:cxnLst>
                  <a:cxn ang="0">
                    <a:pos x="T0" y="T1"/>
                  </a:cxn>
                  <a:cxn ang="0">
                    <a:pos x="T2" y="T3"/>
                  </a:cxn>
                  <a:cxn ang="0">
                    <a:pos x="T4" y="T5"/>
                  </a:cxn>
                  <a:cxn ang="0">
                    <a:pos x="T6" y="T7"/>
                  </a:cxn>
                  <a:cxn ang="0">
                    <a:pos x="T8" y="T9"/>
                  </a:cxn>
                </a:cxnLst>
                <a:rect l="0" t="0" r="r" b="b"/>
                <a:pathLst>
                  <a:path w="62" h="54">
                    <a:moveTo>
                      <a:pt x="62" y="35"/>
                    </a:moveTo>
                    <a:lnTo>
                      <a:pt x="14" y="54"/>
                    </a:lnTo>
                    <a:lnTo>
                      <a:pt x="0" y="21"/>
                    </a:lnTo>
                    <a:lnTo>
                      <a:pt x="47" y="0"/>
                    </a:lnTo>
                    <a:lnTo>
                      <a:pt x="62" y="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40" name="Freeform 70"/>
              <p:cNvSpPr>
                <a:spLocks/>
              </p:cNvSpPr>
              <p:nvPr/>
            </p:nvSpPr>
            <p:spPr bwMode="auto">
              <a:xfrm>
                <a:off x="4853057" y="2721600"/>
                <a:ext cx="50120" cy="58795"/>
              </a:xfrm>
              <a:custGeom>
                <a:avLst/>
                <a:gdLst>
                  <a:gd name="T0" fmla="*/ 52 w 52"/>
                  <a:gd name="T1" fmla="*/ 47 h 61"/>
                  <a:gd name="T2" fmla="*/ 18 w 52"/>
                  <a:gd name="T3" fmla="*/ 61 h 61"/>
                  <a:gd name="T4" fmla="*/ 0 w 52"/>
                  <a:gd name="T5" fmla="*/ 14 h 61"/>
                  <a:gd name="T6" fmla="*/ 33 w 52"/>
                  <a:gd name="T7" fmla="*/ 0 h 61"/>
                  <a:gd name="T8" fmla="*/ 52 w 52"/>
                  <a:gd name="T9" fmla="*/ 47 h 61"/>
                </a:gdLst>
                <a:ahLst/>
                <a:cxnLst>
                  <a:cxn ang="0">
                    <a:pos x="T0" y="T1"/>
                  </a:cxn>
                  <a:cxn ang="0">
                    <a:pos x="T2" y="T3"/>
                  </a:cxn>
                  <a:cxn ang="0">
                    <a:pos x="T4" y="T5"/>
                  </a:cxn>
                  <a:cxn ang="0">
                    <a:pos x="T6" y="T7"/>
                  </a:cxn>
                  <a:cxn ang="0">
                    <a:pos x="T8" y="T9"/>
                  </a:cxn>
                </a:cxnLst>
                <a:rect l="0" t="0" r="r" b="b"/>
                <a:pathLst>
                  <a:path w="52" h="61">
                    <a:moveTo>
                      <a:pt x="52" y="47"/>
                    </a:moveTo>
                    <a:lnTo>
                      <a:pt x="18" y="61"/>
                    </a:lnTo>
                    <a:lnTo>
                      <a:pt x="0" y="14"/>
                    </a:lnTo>
                    <a:lnTo>
                      <a:pt x="33" y="0"/>
                    </a:lnTo>
                    <a:lnTo>
                      <a:pt x="52" y="4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41" name="Group 440"/>
            <p:cNvGrpSpPr/>
            <p:nvPr/>
          </p:nvGrpSpPr>
          <p:grpSpPr>
            <a:xfrm rot="20698236" flipH="1">
              <a:off x="9355644" y="7464317"/>
              <a:ext cx="551794" cy="725060"/>
              <a:chOff x="5121005" y="3587132"/>
              <a:chExt cx="310358" cy="407706"/>
            </a:xfrm>
            <a:solidFill>
              <a:schemeClr val="accent6"/>
            </a:solidFill>
          </p:grpSpPr>
          <p:sp>
            <p:nvSpPr>
              <p:cNvPr id="442" name="Freeform 302"/>
              <p:cNvSpPr>
                <a:spLocks/>
              </p:cNvSpPr>
              <p:nvPr/>
            </p:nvSpPr>
            <p:spPr bwMode="auto">
              <a:xfrm>
                <a:off x="5121005" y="3587132"/>
                <a:ext cx="310358" cy="332526"/>
              </a:xfrm>
              <a:custGeom>
                <a:avLst/>
                <a:gdLst>
                  <a:gd name="T0" fmla="*/ 112 w 136"/>
                  <a:gd name="T1" fmla="*/ 100 h 146"/>
                  <a:gd name="T2" fmla="*/ 122 w 136"/>
                  <a:gd name="T3" fmla="*/ 95 h 146"/>
                  <a:gd name="T4" fmla="*/ 134 w 136"/>
                  <a:gd name="T5" fmla="*/ 90 h 146"/>
                  <a:gd name="T6" fmla="*/ 136 w 136"/>
                  <a:gd name="T7" fmla="*/ 73 h 146"/>
                  <a:gd name="T8" fmla="*/ 132 w 136"/>
                  <a:gd name="T9" fmla="*/ 43 h 146"/>
                  <a:gd name="T10" fmla="*/ 101 w 136"/>
                  <a:gd name="T11" fmla="*/ 69 h 146"/>
                  <a:gd name="T12" fmla="*/ 91 w 136"/>
                  <a:gd name="T13" fmla="*/ 79 h 146"/>
                  <a:gd name="T14" fmla="*/ 92 w 136"/>
                  <a:gd name="T15" fmla="*/ 68 h 146"/>
                  <a:gd name="T16" fmla="*/ 102 w 136"/>
                  <a:gd name="T17" fmla="*/ 48 h 146"/>
                  <a:gd name="T18" fmla="*/ 93 w 136"/>
                  <a:gd name="T19" fmla="*/ 29 h 146"/>
                  <a:gd name="T20" fmla="*/ 68 w 136"/>
                  <a:gd name="T21" fmla="*/ 0 h 146"/>
                  <a:gd name="T22" fmla="*/ 68 w 136"/>
                  <a:gd name="T23" fmla="*/ 0 h 146"/>
                  <a:gd name="T24" fmla="*/ 68 w 136"/>
                  <a:gd name="T25" fmla="*/ 0 h 146"/>
                  <a:gd name="T26" fmla="*/ 68 w 136"/>
                  <a:gd name="T27" fmla="*/ 0 h 146"/>
                  <a:gd name="T28" fmla="*/ 68 w 136"/>
                  <a:gd name="T29" fmla="*/ 0 h 146"/>
                  <a:gd name="T30" fmla="*/ 43 w 136"/>
                  <a:gd name="T31" fmla="*/ 29 h 146"/>
                  <a:gd name="T32" fmla="*/ 34 w 136"/>
                  <a:gd name="T33" fmla="*/ 48 h 146"/>
                  <a:gd name="T34" fmla="*/ 44 w 136"/>
                  <a:gd name="T35" fmla="*/ 68 h 146"/>
                  <a:gd name="T36" fmla="*/ 45 w 136"/>
                  <a:gd name="T37" fmla="*/ 79 h 146"/>
                  <a:gd name="T38" fmla="*/ 35 w 136"/>
                  <a:gd name="T39" fmla="*/ 69 h 146"/>
                  <a:gd name="T40" fmla="*/ 4 w 136"/>
                  <a:gd name="T41" fmla="*/ 43 h 146"/>
                  <a:gd name="T42" fmla="*/ 0 w 136"/>
                  <a:gd name="T43" fmla="*/ 73 h 146"/>
                  <a:gd name="T44" fmla="*/ 2 w 136"/>
                  <a:gd name="T45" fmla="*/ 90 h 146"/>
                  <a:gd name="T46" fmla="*/ 14 w 136"/>
                  <a:gd name="T47" fmla="*/ 95 h 146"/>
                  <a:gd name="T48" fmla="*/ 24 w 136"/>
                  <a:gd name="T49" fmla="*/ 100 h 146"/>
                  <a:gd name="T50" fmla="*/ 22 w 136"/>
                  <a:gd name="T51" fmla="*/ 107 h 146"/>
                  <a:gd name="T52" fmla="*/ 0 w 136"/>
                  <a:gd name="T53" fmla="*/ 100 h 146"/>
                  <a:gd name="T54" fmla="*/ 31 w 136"/>
                  <a:gd name="T55" fmla="*/ 143 h 146"/>
                  <a:gd name="T56" fmla="*/ 46 w 136"/>
                  <a:gd name="T57" fmla="*/ 140 h 146"/>
                  <a:gd name="T58" fmla="*/ 60 w 136"/>
                  <a:gd name="T59" fmla="*/ 131 h 146"/>
                  <a:gd name="T60" fmla="*/ 65 w 136"/>
                  <a:gd name="T61" fmla="*/ 129 h 146"/>
                  <a:gd name="T62" fmla="*/ 65 w 136"/>
                  <a:gd name="T63" fmla="*/ 123 h 146"/>
                  <a:gd name="T64" fmla="*/ 68 w 136"/>
                  <a:gd name="T65" fmla="*/ 65 h 146"/>
                  <a:gd name="T66" fmla="*/ 71 w 136"/>
                  <a:gd name="T67" fmla="*/ 123 h 146"/>
                  <a:gd name="T68" fmla="*/ 71 w 136"/>
                  <a:gd name="T69" fmla="*/ 129 h 146"/>
                  <a:gd name="T70" fmla="*/ 76 w 136"/>
                  <a:gd name="T71" fmla="*/ 131 h 146"/>
                  <a:gd name="T72" fmla="*/ 90 w 136"/>
                  <a:gd name="T73" fmla="*/ 140 h 146"/>
                  <a:gd name="T74" fmla="*/ 105 w 136"/>
                  <a:gd name="T75" fmla="*/ 143 h 146"/>
                  <a:gd name="T76" fmla="*/ 136 w 136"/>
                  <a:gd name="T77" fmla="*/ 100 h 146"/>
                  <a:gd name="T78" fmla="*/ 114 w 136"/>
                  <a:gd name="T79" fmla="*/ 107 h 146"/>
                  <a:gd name="T80" fmla="*/ 112 w 136"/>
                  <a:gd name="T81" fmla="*/ 10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6" h="146">
                    <a:moveTo>
                      <a:pt x="112" y="100"/>
                    </a:moveTo>
                    <a:cubicBezTo>
                      <a:pt x="115" y="97"/>
                      <a:pt x="119" y="96"/>
                      <a:pt x="122" y="95"/>
                    </a:cubicBezTo>
                    <a:cubicBezTo>
                      <a:pt x="126" y="94"/>
                      <a:pt x="130" y="93"/>
                      <a:pt x="134" y="90"/>
                    </a:cubicBezTo>
                    <a:cubicBezTo>
                      <a:pt x="135" y="85"/>
                      <a:pt x="136" y="79"/>
                      <a:pt x="136" y="73"/>
                    </a:cubicBezTo>
                    <a:cubicBezTo>
                      <a:pt x="134" y="63"/>
                      <a:pt x="132" y="53"/>
                      <a:pt x="132" y="43"/>
                    </a:cubicBezTo>
                    <a:cubicBezTo>
                      <a:pt x="120" y="50"/>
                      <a:pt x="105" y="54"/>
                      <a:pt x="101" y="69"/>
                    </a:cubicBezTo>
                    <a:cubicBezTo>
                      <a:pt x="101" y="72"/>
                      <a:pt x="96" y="82"/>
                      <a:pt x="91" y="79"/>
                    </a:cubicBezTo>
                    <a:cubicBezTo>
                      <a:pt x="87" y="76"/>
                      <a:pt x="90" y="71"/>
                      <a:pt x="92" y="68"/>
                    </a:cubicBezTo>
                    <a:cubicBezTo>
                      <a:pt x="96" y="61"/>
                      <a:pt x="102" y="56"/>
                      <a:pt x="102" y="48"/>
                    </a:cubicBezTo>
                    <a:cubicBezTo>
                      <a:pt x="102" y="41"/>
                      <a:pt x="97" y="34"/>
                      <a:pt x="93" y="29"/>
                    </a:cubicBezTo>
                    <a:cubicBezTo>
                      <a:pt x="85" y="19"/>
                      <a:pt x="75" y="11"/>
                      <a:pt x="68" y="0"/>
                    </a:cubicBezTo>
                    <a:cubicBezTo>
                      <a:pt x="68" y="0"/>
                      <a:pt x="68" y="0"/>
                      <a:pt x="68" y="0"/>
                    </a:cubicBezTo>
                    <a:cubicBezTo>
                      <a:pt x="68" y="0"/>
                      <a:pt x="68" y="0"/>
                      <a:pt x="68" y="0"/>
                    </a:cubicBezTo>
                    <a:cubicBezTo>
                      <a:pt x="68" y="0"/>
                      <a:pt x="68" y="0"/>
                      <a:pt x="68" y="0"/>
                    </a:cubicBezTo>
                    <a:cubicBezTo>
                      <a:pt x="68" y="0"/>
                      <a:pt x="68" y="0"/>
                      <a:pt x="68" y="0"/>
                    </a:cubicBezTo>
                    <a:cubicBezTo>
                      <a:pt x="61" y="11"/>
                      <a:pt x="51" y="19"/>
                      <a:pt x="43" y="29"/>
                    </a:cubicBezTo>
                    <a:cubicBezTo>
                      <a:pt x="39" y="34"/>
                      <a:pt x="34" y="41"/>
                      <a:pt x="34" y="48"/>
                    </a:cubicBezTo>
                    <a:cubicBezTo>
                      <a:pt x="34" y="56"/>
                      <a:pt x="40" y="61"/>
                      <a:pt x="44" y="68"/>
                    </a:cubicBezTo>
                    <a:cubicBezTo>
                      <a:pt x="46" y="71"/>
                      <a:pt x="49" y="76"/>
                      <a:pt x="45" y="79"/>
                    </a:cubicBezTo>
                    <a:cubicBezTo>
                      <a:pt x="40" y="82"/>
                      <a:pt x="35" y="72"/>
                      <a:pt x="35" y="69"/>
                    </a:cubicBezTo>
                    <a:cubicBezTo>
                      <a:pt x="31" y="54"/>
                      <a:pt x="16" y="50"/>
                      <a:pt x="4" y="43"/>
                    </a:cubicBezTo>
                    <a:cubicBezTo>
                      <a:pt x="4" y="53"/>
                      <a:pt x="2" y="63"/>
                      <a:pt x="0" y="73"/>
                    </a:cubicBezTo>
                    <a:cubicBezTo>
                      <a:pt x="0" y="79"/>
                      <a:pt x="1" y="85"/>
                      <a:pt x="2" y="90"/>
                    </a:cubicBezTo>
                    <a:cubicBezTo>
                      <a:pt x="6" y="93"/>
                      <a:pt x="10" y="94"/>
                      <a:pt x="14" y="95"/>
                    </a:cubicBezTo>
                    <a:cubicBezTo>
                      <a:pt x="17" y="96"/>
                      <a:pt x="21" y="97"/>
                      <a:pt x="24" y="100"/>
                    </a:cubicBezTo>
                    <a:cubicBezTo>
                      <a:pt x="27" y="102"/>
                      <a:pt x="27" y="108"/>
                      <a:pt x="22" y="107"/>
                    </a:cubicBezTo>
                    <a:cubicBezTo>
                      <a:pt x="14" y="106"/>
                      <a:pt x="8" y="99"/>
                      <a:pt x="0" y="100"/>
                    </a:cubicBezTo>
                    <a:cubicBezTo>
                      <a:pt x="4" y="118"/>
                      <a:pt x="13" y="135"/>
                      <a:pt x="31" y="143"/>
                    </a:cubicBezTo>
                    <a:cubicBezTo>
                      <a:pt x="38" y="146"/>
                      <a:pt x="40" y="144"/>
                      <a:pt x="46" y="140"/>
                    </a:cubicBezTo>
                    <a:cubicBezTo>
                      <a:pt x="51" y="136"/>
                      <a:pt x="54" y="133"/>
                      <a:pt x="60" y="131"/>
                    </a:cubicBezTo>
                    <a:cubicBezTo>
                      <a:pt x="62" y="131"/>
                      <a:pt x="64" y="132"/>
                      <a:pt x="65" y="129"/>
                    </a:cubicBezTo>
                    <a:cubicBezTo>
                      <a:pt x="65" y="127"/>
                      <a:pt x="65" y="125"/>
                      <a:pt x="65" y="123"/>
                    </a:cubicBezTo>
                    <a:cubicBezTo>
                      <a:pt x="66" y="100"/>
                      <a:pt x="67" y="87"/>
                      <a:pt x="68" y="65"/>
                    </a:cubicBezTo>
                    <a:cubicBezTo>
                      <a:pt x="69" y="87"/>
                      <a:pt x="70" y="100"/>
                      <a:pt x="71" y="123"/>
                    </a:cubicBezTo>
                    <a:cubicBezTo>
                      <a:pt x="71" y="125"/>
                      <a:pt x="71" y="127"/>
                      <a:pt x="71" y="129"/>
                    </a:cubicBezTo>
                    <a:cubicBezTo>
                      <a:pt x="72" y="132"/>
                      <a:pt x="74" y="131"/>
                      <a:pt x="76" y="131"/>
                    </a:cubicBezTo>
                    <a:cubicBezTo>
                      <a:pt x="82" y="133"/>
                      <a:pt x="85" y="136"/>
                      <a:pt x="90" y="140"/>
                    </a:cubicBezTo>
                    <a:cubicBezTo>
                      <a:pt x="96" y="144"/>
                      <a:pt x="98" y="146"/>
                      <a:pt x="105" y="143"/>
                    </a:cubicBezTo>
                    <a:cubicBezTo>
                      <a:pt x="123" y="135"/>
                      <a:pt x="132" y="118"/>
                      <a:pt x="136" y="100"/>
                    </a:cubicBezTo>
                    <a:cubicBezTo>
                      <a:pt x="128" y="99"/>
                      <a:pt x="122" y="106"/>
                      <a:pt x="114" y="107"/>
                    </a:cubicBezTo>
                    <a:cubicBezTo>
                      <a:pt x="109" y="108"/>
                      <a:pt x="109" y="102"/>
                      <a:pt x="112" y="10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43" name="Rectangle 303"/>
              <p:cNvSpPr>
                <a:spLocks noChangeArrowheads="1"/>
              </p:cNvSpPr>
              <p:nvPr/>
            </p:nvSpPr>
            <p:spPr bwMode="auto">
              <a:xfrm>
                <a:off x="5264617" y="3894598"/>
                <a:ext cx="23132" cy="100240"/>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44" name="Group 443"/>
            <p:cNvGrpSpPr/>
            <p:nvPr/>
          </p:nvGrpSpPr>
          <p:grpSpPr>
            <a:xfrm rot="20698236" flipH="1">
              <a:off x="7762774" y="10163779"/>
              <a:ext cx="320452" cy="721632"/>
              <a:chOff x="6208220" y="4979886"/>
              <a:chExt cx="180239" cy="405778"/>
            </a:xfrm>
            <a:solidFill>
              <a:schemeClr val="accent4"/>
            </a:solidFill>
          </p:grpSpPr>
          <p:sp>
            <p:nvSpPr>
              <p:cNvPr id="445" name="Oval 281"/>
              <p:cNvSpPr>
                <a:spLocks noChangeArrowheads="1"/>
              </p:cNvSpPr>
              <p:nvPr/>
            </p:nvSpPr>
            <p:spPr bwMode="auto">
              <a:xfrm>
                <a:off x="6258340" y="5308557"/>
                <a:ext cx="36626" cy="36626"/>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46" name="Oval 282"/>
              <p:cNvSpPr>
                <a:spLocks noChangeArrowheads="1"/>
              </p:cNvSpPr>
              <p:nvPr/>
            </p:nvSpPr>
            <p:spPr bwMode="auto">
              <a:xfrm>
                <a:off x="6294966" y="5271931"/>
                <a:ext cx="26988" cy="26988"/>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47" name="Oval 283"/>
              <p:cNvSpPr>
                <a:spLocks noChangeArrowheads="1"/>
              </p:cNvSpPr>
              <p:nvPr/>
            </p:nvSpPr>
            <p:spPr bwMode="auto">
              <a:xfrm>
                <a:off x="6267979" y="5221811"/>
                <a:ext cx="18313" cy="20241"/>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48" name="Oval 284"/>
              <p:cNvSpPr>
                <a:spLocks noChangeArrowheads="1"/>
              </p:cNvSpPr>
              <p:nvPr/>
            </p:nvSpPr>
            <p:spPr bwMode="auto">
              <a:xfrm>
                <a:off x="6258340" y="5141811"/>
                <a:ext cx="36626" cy="36626"/>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49" name="Freeform 285"/>
              <p:cNvSpPr>
                <a:spLocks noEditPoints="1"/>
              </p:cNvSpPr>
              <p:nvPr/>
            </p:nvSpPr>
            <p:spPr bwMode="auto">
              <a:xfrm>
                <a:off x="6208220" y="4979886"/>
                <a:ext cx="180239" cy="405778"/>
              </a:xfrm>
              <a:custGeom>
                <a:avLst/>
                <a:gdLst>
                  <a:gd name="T0" fmla="*/ 43 w 79"/>
                  <a:gd name="T1" fmla="*/ 9 h 178"/>
                  <a:gd name="T2" fmla="*/ 41 w 79"/>
                  <a:gd name="T3" fmla="*/ 15 h 178"/>
                  <a:gd name="T4" fmla="*/ 41 w 79"/>
                  <a:gd name="T5" fmla="*/ 27 h 178"/>
                  <a:gd name="T6" fmla="*/ 38 w 79"/>
                  <a:gd name="T7" fmla="*/ 27 h 178"/>
                  <a:gd name="T8" fmla="*/ 38 w 79"/>
                  <a:gd name="T9" fmla="*/ 58 h 178"/>
                  <a:gd name="T10" fmla="*/ 41 w 79"/>
                  <a:gd name="T11" fmla="*/ 58 h 178"/>
                  <a:gd name="T12" fmla="*/ 41 w 79"/>
                  <a:gd name="T13" fmla="*/ 82 h 178"/>
                  <a:gd name="T14" fmla="*/ 41 w 79"/>
                  <a:gd name="T15" fmla="*/ 93 h 178"/>
                  <a:gd name="T16" fmla="*/ 48 w 79"/>
                  <a:gd name="T17" fmla="*/ 100 h 178"/>
                  <a:gd name="T18" fmla="*/ 50 w 79"/>
                  <a:gd name="T19" fmla="*/ 100 h 178"/>
                  <a:gd name="T20" fmla="*/ 55 w 79"/>
                  <a:gd name="T21" fmla="*/ 93 h 178"/>
                  <a:gd name="T22" fmla="*/ 55 w 79"/>
                  <a:gd name="T23" fmla="*/ 58 h 178"/>
                  <a:gd name="T24" fmla="*/ 60 w 79"/>
                  <a:gd name="T25" fmla="*/ 58 h 178"/>
                  <a:gd name="T26" fmla="*/ 60 w 79"/>
                  <a:gd name="T27" fmla="*/ 58 h 178"/>
                  <a:gd name="T28" fmla="*/ 60 w 79"/>
                  <a:gd name="T29" fmla="*/ 162 h 178"/>
                  <a:gd name="T30" fmla="*/ 38 w 79"/>
                  <a:gd name="T31" fmla="*/ 162 h 178"/>
                  <a:gd name="T32" fmla="*/ 38 w 79"/>
                  <a:gd name="T33" fmla="*/ 178 h 178"/>
                  <a:gd name="T34" fmla="*/ 75 w 79"/>
                  <a:gd name="T35" fmla="*/ 178 h 178"/>
                  <a:gd name="T36" fmla="*/ 75 w 79"/>
                  <a:gd name="T37" fmla="*/ 27 h 178"/>
                  <a:gd name="T38" fmla="*/ 55 w 79"/>
                  <a:gd name="T39" fmla="*/ 27 h 178"/>
                  <a:gd name="T40" fmla="*/ 55 w 79"/>
                  <a:gd name="T41" fmla="*/ 19 h 178"/>
                  <a:gd name="T42" fmla="*/ 73 w 79"/>
                  <a:gd name="T43" fmla="*/ 15 h 178"/>
                  <a:gd name="T44" fmla="*/ 79 w 79"/>
                  <a:gd name="T45" fmla="*/ 6 h 178"/>
                  <a:gd name="T46" fmla="*/ 70 w 79"/>
                  <a:gd name="T47" fmla="*/ 1 h 178"/>
                  <a:gd name="T48" fmla="*/ 48 w 79"/>
                  <a:gd name="T49" fmla="*/ 6 h 178"/>
                  <a:gd name="T50" fmla="*/ 43 w 79"/>
                  <a:gd name="T51" fmla="*/ 9 h 178"/>
                  <a:gd name="T52" fmla="*/ 38 w 79"/>
                  <a:gd name="T53" fmla="*/ 27 h 178"/>
                  <a:gd name="T54" fmla="*/ 0 w 79"/>
                  <a:gd name="T55" fmla="*/ 27 h 178"/>
                  <a:gd name="T56" fmla="*/ 0 w 79"/>
                  <a:gd name="T57" fmla="*/ 178 h 178"/>
                  <a:gd name="T58" fmla="*/ 38 w 79"/>
                  <a:gd name="T59" fmla="*/ 178 h 178"/>
                  <a:gd name="T60" fmla="*/ 38 w 79"/>
                  <a:gd name="T61" fmla="*/ 162 h 178"/>
                  <a:gd name="T62" fmla="*/ 16 w 79"/>
                  <a:gd name="T63" fmla="*/ 162 h 178"/>
                  <a:gd name="T64" fmla="*/ 16 w 79"/>
                  <a:gd name="T65" fmla="*/ 58 h 178"/>
                  <a:gd name="T66" fmla="*/ 38 w 79"/>
                  <a:gd name="T67" fmla="*/ 58 h 178"/>
                  <a:gd name="T68" fmla="*/ 38 w 79"/>
                  <a:gd name="T69" fmla="*/ 27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178">
                    <a:moveTo>
                      <a:pt x="43" y="9"/>
                    </a:moveTo>
                    <a:cubicBezTo>
                      <a:pt x="41" y="11"/>
                      <a:pt x="41" y="13"/>
                      <a:pt x="41" y="15"/>
                    </a:cubicBezTo>
                    <a:cubicBezTo>
                      <a:pt x="41" y="16"/>
                      <a:pt x="41" y="20"/>
                      <a:pt x="41" y="27"/>
                    </a:cubicBezTo>
                    <a:cubicBezTo>
                      <a:pt x="38" y="27"/>
                      <a:pt x="38" y="27"/>
                      <a:pt x="38" y="27"/>
                    </a:cubicBezTo>
                    <a:cubicBezTo>
                      <a:pt x="38" y="58"/>
                      <a:pt x="38" y="58"/>
                      <a:pt x="38" y="58"/>
                    </a:cubicBezTo>
                    <a:cubicBezTo>
                      <a:pt x="41" y="58"/>
                      <a:pt x="41" y="58"/>
                      <a:pt x="41" y="58"/>
                    </a:cubicBezTo>
                    <a:cubicBezTo>
                      <a:pt x="41" y="71"/>
                      <a:pt x="41" y="81"/>
                      <a:pt x="41" y="82"/>
                    </a:cubicBezTo>
                    <a:cubicBezTo>
                      <a:pt x="41" y="84"/>
                      <a:pt x="41" y="93"/>
                      <a:pt x="41" y="93"/>
                    </a:cubicBezTo>
                    <a:cubicBezTo>
                      <a:pt x="41" y="97"/>
                      <a:pt x="44" y="100"/>
                      <a:pt x="48" y="100"/>
                    </a:cubicBezTo>
                    <a:cubicBezTo>
                      <a:pt x="49" y="100"/>
                      <a:pt x="49" y="100"/>
                      <a:pt x="50" y="100"/>
                    </a:cubicBezTo>
                    <a:cubicBezTo>
                      <a:pt x="53" y="99"/>
                      <a:pt x="55" y="96"/>
                      <a:pt x="55" y="93"/>
                    </a:cubicBezTo>
                    <a:cubicBezTo>
                      <a:pt x="55" y="58"/>
                      <a:pt x="55" y="58"/>
                      <a:pt x="55" y="58"/>
                    </a:cubicBezTo>
                    <a:cubicBezTo>
                      <a:pt x="60" y="58"/>
                      <a:pt x="60" y="58"/>
                      <a:pt x="60" y="58"/>
                    </a:cubicBezTo>
                    <a:cubicBezTo>
                      <a:pt x="60" y="58"/>
                      <a:pt x="60" y="58"/>
                      <a:pt x="60" y="58"/>
                    </a:cubicBezTo>
                    <a:cubicBezTo>
                      <a:pt x="60" y="162"/>
                      <a:pt x="60" y="162"/>
                      <a:pt x="60" y="162"/>
                    </a:cubicBezTo>
                    <a:cubicBezTo>
                      <a:pt x="38" y="162"/>
                      <a:pt x="38" y="162"/>
                      <a:pt x="38" y="162"/>
                    </a:cubicBezTo>
                    <a:cubicBezTo>
                      <a:pt x="38" y="178"/>
                      <a:pt x="38" y="178"/>
                      <a:pt x="38" y="178"/>
                    </a:cubicBezTo>
                    <a:cubicBezTo>
                      <a:pt x="75" y="178"/>
                      <a:pt x="75" y="178"/>
                      <a:pt x="75" y="178"/>
                    </a:cubicBezTo>
                    <a:cubicBezTo>
                      <a:pt x="75" y="27"/>
                      <a:pt x="75" y="27"/>
                      <a:pt x="75" y="27"/>
                    </a:cubicBezTo>
                    <a:cubicBezTo>
                      <a:pt x="55" y="27"/>
                      <a:pt x="55" y="27"/>
                      <a:pt x="55" y="27"/>
                    </a:cubicBezTo>
                    <a:cubicBezTo>
                      <a:pt x="55" y="19"/>
                      <a:pt x="55" y="19"/>
                      <a:pt x="55" y="19"/>
                    </a:cubicBezTo>
                    <a:cubicBezTo>
                      <a:pt x="73" y="15"/>
                      <a:pt x="73" y="15"/>
                      <a:pt x="73" y="15"/>
                    </a:cubicBezTo>
                    <a:cubicBezTo>
                      <a:pt x="77" y="14"/>
                      <a:pt x="79" y="10"/>
                      <a:pt x="79" y="6"/>
                    </a:cubicBezTo>
                    <a:cubicBezTo>
                      <a:pt x="78" y="3"/>
                      <a:pt x="74" y="0"/>
                      <a:pt x="70" y="1"/>
                    </a:cubicBezTo>
                    <a:cubicBezTo>
                      <a:pt x="69" y="2"/>
                      <a:pt x="50" y="6"/>
                      <a:pt x="48" y="6"/>
                    </a:cubicBezTo>
                    <a:cubicBezTo>
                      <a:pt x="46" y="7"/>
                      <a:pt x="44" y="7"/>
                      <a:pt x="43" y="9"/>
                    </a:cubicBezTo>
                    <a:close/>
                    <a:moveTo>
                      <a:pt x="38" y="27"/>
                    </a:moveTo>
                    <a:cubicBezTo>
                      <a:pt x="0" y="27"/>
                      <a:pt x="0" y="27"/>
                      <a:pt x="0" y="27"/>
                    </a:cubicBezTo>
                    <a:cubicBezTo>
                      <a:pt x="0" y="178"/>
                      <a:pt x="0" y="178"/>
                      <a:pt x="0" y="178"/>
                    </a:cubicBezTo>
                    <a:cubicBezTo>
                      <a:pt x="38" y="178"/>
                      <a:pt x="38" y="178"/>
                      <a:pt x="38" y="178"/>
                    </a:cubicBezTo>
                    <a:cubicBezTo>
                      <a:pt x="38" y="162"/>
                      <a:pt x="38" y="162"/>
                      <a:pt x="38" y="162"/>
                    </a:cubicBezTo>
                    <a:cubicBezTo>
                      <a:pt x="16" y="162"/>
                      <a:pt x="16" y="162"/>
                      <a:pt x="16" y="162"/>
                    </a:cubicBezTo>
                    <a:cubicBezTo>
                      <a:pt x="16" y="58"/>
                      <a:pt x="16" y="58"/>
                      <a:pt x="16" y="58"/>
                    </a:cubicBezTo>
                    <a:cubicBezTo>
                      <a:pt x="38" y="58"/>
                      <a:pt x="38" y="58"/>
                      <a:pt x="38" y="58"/>
                    </a:cubicBezTo>
                    <a:lnTo>
                      <a:pt x="38" y="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sp>
          <p:nvSpPr>
            <p:cNvPr id="450" name="Freeform 360"/>
            <p:cNvSpPr>
              <a:spLocks/>
            </p:cNvSpPr>
            <p:nvPr/>
          </p:nvSpPr>
          <p:spPr bwMode="auto">
            <a:xfrm rot="20698236" flipH="1">
              <a:off x="7650993" y="9296623"/>
              <a:ext cx="446733" cy="458843"/>
            </a:xfrm>
            <a:custGeom>
              <a:avLst/>
              <a:gdLst>
                <a:gd name="T0" fmla="*/ 14 w 63"/>
                <a:gd name="T1" fmla="*/ 59 h 65"/>
                <a:gd name="T2" fmla="*/ 31 w 63"/>
                <a:gd name="T3" fmla="*/ 65 h 65"/>
                <a:gd name="T4" fmla="*/ 63 w 63"/>
                <a:gd name="T5" fmla="*/ 33 h 65"/>
                <a:gd name="T6" fmla="*/ 31 w 63"/>
                <a:gd name="T7" fmla="*/ 0 h 65"/>
                <a:gd name="T8" fmla="*/ 0 w 63"/>
                <a:gd name="T9" fmla="*/ 28 h 65"/>
                <a:gd name="T10" fmla="*/ 31 w 63"/>
                <a:gd name="T11" fmla="*/ 28 h 65"/>
                <a:gd name="T12" fmla="*/ 42 w 63"/>
                <a:gd name="T13" fmla="*/ 28 h 65"/>
                <a:gd name="T14" fmla="*/ 35 w 63"/>
                <a:gd name="T15" fmla="*/ 36 h 65"/>
                <a:gd name="T16" fmla="*/ 14 w 63"/>
                <a:gd name="T17" fmla="*/ 5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5">
                  <a:moveTo>
                    <a:pt x="14" y="59"/>
                  </a:moveTo>
                  <a:cubicBezTo>
                    <a:pt x="19" y="63"/>
                    <a:pt x="25" y="65"/>
                    <a:pt x="31" y="65"/>
                  </a:cubicBezTo>
                  <a:cubicBezTo>
                    <a:pt x="49" y="65"/>
                    <a:pt x="63" y="50"/>
                    <a:pt x="63" y="33"/>
                  </a:cubicBezTo>
                  <a:cubicBezTo>
                    <a:pt x="63" y="15"/>
                    <a:pt x="49" y="0"/>
                    <a:pt x="31" y="0"/>
                  </a:cubicBezTo>
                  <a:cubicBezTo>
                    <a:pt x="15" y="0"/>
                    <a:pt x="2" y="12"/>
                    <a:pt x="0" y="28"/>
                  </a:cubicBezTo>
                  <a:cubicBezTo>
                    <a:pt x="31" y="28"/>
                    <a:pt x="31" y="28"/>
                    <a:pt x="31" y="28"/>
                  </a:cubicBezTo>
                  <a:cubicBezTo>
                    <a:pt x="42" y="28"/>
                    <a:pt x="42" y="28"/>
                    <a:pt x="42" y="28"/>
                  </a:cubicBezTo>
                  <a:cubicBezTo>
                    <a:pt x="35" y="36"/>
                    <a:pt x="35" y="36"/>
                    <a:pt x="35" y="36"/>
                  </a:cubicBezTo>
                  <a:lnTo>
                    <a:pt x="14" y="59"/>
                  </a:lnTo>
                  <a:close/>
                </a:path>
              </a:pathLst>
            </a:cu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dirty="0">
                <a:latin typeface="Lato Light"/>
              </a:endParaRPr>
            </a:p>
          </p:txBody>
        </p:sp>
        <p:grpSp>
          <p:nvGrpSpPr>
            <p:cNvPr id="451" name="Group 450"/>
            <p:cNvGrpSpPr/>
            <p:nvPr/>
          </p:nvGrpSpPr>
          <p:grpSpPr>
            <a:xfrm rot="20698236" flipH="1">
              <a:off x="6478182" y="8293773"/>
              <a:ext cx="570644" cy="539940"/>
              <a:chOff x="4928237" y="4003512"/>
              <a:chExt cx="320960" cy="303612"/>
            </a:xfrm>
            <a:solidFill>
              <a:schemeClr val="accent2"/>
            </a:solidFill>
          </p:grpSpPr>
          <p:sp>
            <p:nvSpPr>
              <p:cNvPr id="452" name="Freeform 116"/>
              <p:cNvSpPr>
                <a:spLocks/>
              </p:cNvSpPr>
              <p:nvPr/>
            </p:nvSpPr>
            <p:spPr bwMode="auto">
              <a:xfrm>
                <a:off x="4928237" y="4230980"/>
                <a:ext cx="320960" cy="76144"/>
              </a:xfrm>
              <a:custGeom>
                <a:avLst/>
                <a:gdLst>
                  <a:gd name="T0" fmla="*/ 302 w 333"/>
                  <a:gd name="T1" fmla="*/ 48 h 79"/>
                  <a:gd name="T2" fmla="*/ 30 w 333"/>
                  <a:gd name="T3" fmla="*/ 48 h 79"/>
                  <a:gd name="T4" fmla="*/ 30 w 333"/>
                  <a:gd name="T5" fmla="*/ 0 h 79"/>
                  <a:gd name="T6" fmla="*/ 0 w 333"/>
                  <a:gd name="T7" fmla="*/ 0 h 79"/>
                  <a:gd name="T8" fmla="*/ 0 w 333"/>
                  <a:gd name="T9" fmla="*/ 79 h 79"/>
                  <a:gd name="T10" fmla="*/ 333 w 333"/>
                  <a:gd name="T11" fmla="*/ 79 h 79"/>
                  <a:gd name="T12" fmla="*/ 333 w 333"/>
                  <a:gd name="T13" fmla="*/ 0 h 79"/>
                  <a:gd name="T14" fmla="*/ 302 w 333"/>
                  <a:gd name="T15" fmla="*/ 0 h 79"/>
                  <a:gd name="T16" fmla="*/ 302 w 333"/>
                  <a:gd name="T17" fmla="*/ 4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79">
                    <a:moveTo>
                      <a:pt x="302" y="48"/>
                    </a:moveTo>
                    <a:lnTo>
                      <a:pt x="30" y="48"/>
                    </a:lnTo>
                    <a:lnTo>
                      <a:pt x="30" y="0"/>
                    </a:lnTo>
                    <a:lnTo>
                      <a:pt x="0" y="0"/>
                    </a:lnTo>
                    <a:lnTo>
                      <a:pt x="0" y="79"/>
                    </a:lnTo>
                    <a:lnTo>
                      <a:pt x="333" y="79"/>
                    </a:lnTo>
                    <a:lnTo>
                      <a:pt x="333" y="0"/>
                    </a:lnTo>
                    <a:lnTo>
                      <a:pt x="302" y="0"/>
                    </a:lnTo>
                    <a:lnTo>
                      <a:pt x="302" y="4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53" name="Freeform 117"/>
              <p:cNvSpPr>
                <a:spLocks/>
              </p:cNvSpPr>
              <p:nvPr/>
            </p:nvSpPr>
            <p:spPr bwMode="auto">
              <a:xfrm>
                <a:off x="4973537" y="4003512"/>
                <a:ext cx="237105" cy="252527"/>
              </a:xfrm>
              <a:custGeom>
                <a:avLst/>
                <a:gdLst>
                  <a:gd name="T0" fmla="*/ 42 w 246"/>
                  <a:gd name="T1" fmla="*/ 151 h 262"/>
                  <a:gd name="T2" fmla="*/ 42 w 246"/>
                  <a:gd name="T3" fmla="*/ 262 h 262"/>
                  <a:gd name="T4" fmla="*/ 203 w 246"/>
                  <a:gd name="T5" fmla="*/ 262 h 262"/>
                  <a:gd name="T6" fmla="*/ 203 w 246"/>
                  <a:gd name="T7" fmla="*/ 151 h 262"/>
                  <a:gd name="T8" fmla="*/ 246 w 246"/>
                  <a:gd name="T9" fmla="*/ 151 h 262"/>
                  <a:gd name="T10" fmla="*/ 123 w 246"/>
                  <a:gd name="T11" fmla="*/ 0 h 262"/>
                  <a:gd name="T12" fmla="*/ 0 w 246"/>
                  <a:gd name="T13" fmla="*/ 151 h 262"/>
                  <a:gd name="T14" fmla="*/ 42 w 246"/>
                  <a:gd name="T15" fmla="*/ 151 h 2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62">
                    <a:moveTo>
                      <a:pt x="42" y="151"/>
                    </a:moveTo>
                    <a:lnTo>
                      <a:pt x="42" y="262"/>
                    </a:lnTo>
                    <a:lnTo>
                      <a:pt x="203" y="262"/>
                    </a:lnTo>
                    <a:lnTo>
                      <a:pt x="203" y="151"/>
                    </a:lnTo>
                    <a:lnTo>
                      <a:pt x="246" y="151"/>
                    </a:lnTo>
                    <a:lnTo>
                      <a:pt x="123" y="0"/>
                    </a:lnTo>
                    <a:lnTo>
                      <a:pt x="0" y="151"/>
                    </a:lnTo>
                    <a:lnTo>
                      <a:pt x="42" y="15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54" name="Group 453"/>
            <p:cNvGrpSpPr/>
            <p:nvPr/>
          </p:nvGrpSpPr>
          <p:grpSpPr>
            <a:xfrm rot="20698236" flipH="1">
              <a:off x="8275857" y="9227729"/>
              <a:ext cx="656328" cy="673638"/>
              <a:chOff x="5820755" y="5323978"/>
              <a:chExt cx="369153" cy="378791"/>
            </a:xfrm>
            <a:solidFill>
              <a:schemeClr val="accent2"/>
            </a:solidFill>
          </p:grpSpPr>
          <p:sp>
            <p:nvSpPr>
              <p:cNvPr id="455" name="Freeform 294"/>
              <p:cNvSpPr>
                <a:spLocks/>
              </p:cNvSpPr>
              <p:nvPr/>
            </p:nvSpPr>
            <p:spPr bwMode="auto">
              <a:xfrm>
                <a:off x="5820755" y="5323978"/>
                <a:ext cx="339273" cy="346984"/>
              </a:xfrm>
              <a:custGeom>
                <a:avLst/>
                <a:gdLst>
                  <a:gd name="T0" fmla="*/ 146 w 149"/>
                  <a:gd name="T1" fmla="*/ 107 h 152"/>
                  <a:gd name="T2" fmla="*/ 116 w 149"/>
                  <a:gd name="T3" fmla="*/ 77 h 152"/>
                  <a:gd name="T4" fmla="*/ 112 w 149"/>
                  <a:gd name="T5" fmla="*/ 72 h 152"/>
                  <a:gd name="T6" fmla="*/ 82 w 149"/>
                  <a:gd name="T7" fmla="*/ 38 h 152"/>
                  <a:gd name="T8" fmla="*/ 70 w 149"/>
                  <a:gd name="T9" fmla="*/ 9 h 152"/>
                  <a:gd name="T10" fmla="*/ 54 w 149"/>
                  <a:gd name="T11" fmla="*/ 8 h 152"/>
                  <a:gd name="T12" fmla="*/ 48 w 149"/>
                  <a:gd name="T13" fmla="*/ 21 h 152"/>
                  <a:gd name="T14" fmla="*/ 57 w 149"/>
                  <a:gd name="T15" fmla="*/ 43 h 152"/>
                  <a:gd name="T16" fmla="*/ 58 w 149"/>
                  <a:gd name="T17" fmla="*/ 58 h 152"/>
                  <a:gd name="T18" fmla="*/ 14 w 149"/>
                  <a:gd name="T19" fmla="*/ 58 h 152"/>
                  <a:gd name="T20" fmla="*/ 3 w 149"/>
                  <a:gd name="T21" fmla="*/ 73 h 152"/>
                  <a:gd name="T22" fmla="*/ 26 w 149"/>
                  <a:gd name="T23" fmla="*/ 136 h 152"/>
                  <a:gd name="T24" fmla="*/ 35 w 149"/>
                  <a:gd name="T25" fmla="*/ 142 h 152"/>
                  <a:gd name="T26" fmla="*/ 89 w 149"/>
                  <a:gd name="T27" fmla="*/ 142 h 152"/>
                  <a:gd name="T28" fmla="*/ 100 w 149"/>
                  <a:gd name="T29" fmla="*/ 147 h 152"/>
                  <a:gd name="T30" fmla="*/ 103 w 149"/>
                  <a:gd name="T31" fmla="*/ 150 h 152"/>
                  <a:gd name="T32" fmla="*/ 113 w 149"/>
                  <a:gd name="T33" fmla="*/ 150 h 152"/>
                  <a:gd name="T34" fmla="*/ 146 w 149"/>
                  <a:gd name="T35" fmla="*/ 116 h 152"/>
                  <a:gd name="T36" fmla="*/ 146 w 149"/>
                  <a:gd name="T37" fmla="*/ 107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52">
                    <a:moveTo>
                      <a:pt x="146" y="107"/>
                    </a:moveTo>
                    <a:cubicBezTo>
                      <a:pt x="116" y="77"/>
                      <a:pt x="116" y="77"/>
                      <a:pt x="116" y="77"/>
                    </a:cubicBezTo>
                    <a:cubicBezTo>
                      <a:pt x="114" y="75"/>
                      <a:pt x="112" y="72"/>
                      <a:pt x="112" y="72"/>
                    </a:cubicBezTo>
                    <a:cubicBezTo>
                      <a:pt x="112" y="72"/>
                      <a:pt x="100" y="50"/>
                      <a:pt x="82" y="38"/>
                    </a:cubicBezTo>
                    <a:cubicBezTo>
                      <a:pt x="65" y="27"/>
                      <a:pt x="70" y="19"/>
                      <a:pt x="70" y="9"/>
                    </a:cubicBezTo>
                    <a:cubicBezTo>
                      <a:pt x="70" y="2"/>
                      <a:pt x="60" y="0"/>
                      <a:pt x="54" y="8"/>
                    </a:cubicBezTo>
                    <a:cubicBezTo>
                      <a:pt x="51" y="11"/>
                      <a:pt x="49" y="17"/>
                      <a:pt x="48" y="21"/>
                    </a:cubicBezTo>
                    <a:cubicBezTo>
                      <a:pt x="47" y="32"/>
                      <a:pt x="55" y="39"/>
                      <a:pt x="57" y="43"/>
                    </a:cubicBezTo>
                    <a:cubicBezTo>
                      <a:pt x="59" y="46"/>
                      <a:pt x="60" y="51"/>
                      <a:pt x="58" y="58"/>
                    </a:cubicBezTo>
                    <a:cubicBezTo>
                      <a:pt x="14" y="58"/>
                      <a:pt x="14" y="58"/>
                      <a:pt x="14" y="58"/>
                    </a:cubicBezTo>
                    <a:cubicBezTo>
                      <a:pt x="5" y="58"/>
                      <a:pt x="0" y="65"/>
                      <a:pt x="3" y="73"/>
                    </a:cubicBezTo>
                    <a:cubicBezTo>
                      <a:pt x="26" y="136"/>
                      <a:pt x="26" y="136"/>
                      <a:pt x="26" y="136"/>
                    </a:cubicBezTo>
                    <a:cubicBezTo>
                      <a:pt x="27" y="139"/>
                      <a:pt x="31" y="142"/>
                      <a:pt x="35" y="142"/>
                    </a:cubicBezTo>
                    <a:cubicBezTo>
                      <a:pt x="89" y="142"/>
                      <a:pt x="89" y="142"/>
                      <a:pt x="89" y="142"/>
                    </a:cubicBezTo>
                    <a:cubicBezTo>
                      <a:pt x="92" y="142"/>
                      <a:pt x="98" y="144"/>
                      <a:pt x="100" y="147"/>
                    </a:cubicBezTo>
                    <a:cubicBezTo>
                      <a:pt x="103" y="150"/>
                      <a:pt x="103" y="150"/>
                      <a:pt x="103" y="150"/>
                    </a:cubicBezTo>
                    <a:cubicBezTo>
                      <a:pt x="106" y="152"/>
                      <a:pt x="110" y="152"/>
                      <a:pt x="113" y="150"/>
                    </a:cubicBezTo>
                    <a:cubicBezTo>
                      <a:pt x="146" y="116"/>
                      <a:pt x="146" y="116"/>
                      <a:pt x="146" y="116"/>
                    </a:cubicBezTo>
                    <a:cubicBezTo>
                      <a:pt x="149" y="114"/>
                      <a:pt x="149" y="109"/>
                      <a:pt x="146"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56" name="Freeform 295"/>
              <p:cNvSpPr>
                <a:spLocks/>
              </p:cNvSpPr>
              <p:nvPr/>
            </p:nvSpPr>
            <p:spPr bwMode="auto">
              <a:xfrm>
                <a:off x="6080993" y="5593854"/>
                <a:ext cx="108915" cy="108915"/>
              </a:xfrm>
              <a:custGeom>
                <a:avLst/>
                <a:gdLst>
                  <a:gd name="T0" fmla="*/ 21 w 113"/>
                  <a:gd name="T1" fmla="*/ 113 h 113"/>
                  <a:gd name="T2" fmla="*/ 0 w 113"/>
                  <a:gd name="T3" fmla="*/ 92 h 113"/>
                  <a:gd name="T4" fmla="*/ 92 w 113"/>
                  <a:gd name="T5" fmla="*/ 0 h 113"/>
                  <a:gd name="T6" fmla="*/ 113 w 113"/>
                  <a:gd name="T7" fmla="*/ 21 h 113"/>
                  <a:gd name="T8" fmla="*/ 21 w 113"/>
                  <a:gd name="T9" fmla="*/ 113 h 113"/>
                </a:gdLst>
                <a:ahLst/>
                <a:cxnLst>
                  <a:cxn ang="0">
                    <a:pos x="T0" y="T1"/>
                  </a:cxn>
                  <a:cxn ang="0">
                    <a:pos x="T2" y="T3"/>
                  </a:cxn>
                  <a:cxn ang="0">
                    <a:pos x="T4" y="T5"/>
                  </a:cxn>
                  <a:cxn ang="0">
                    <a:pos x="T6" y="T7"/>
                  </a:cxn>
                  <a:cxn ang="0">
                    <a:pos x="T8" y="T9"/>
                  </a:cxn>
                </a:cxnLst>
                <a:rect l="0" t="0" r="r" b="b"/>
                <a:pathLst>
                  <a:path w="113" h="113">
                    <a:moveTo>
                      <a:pt x="21" y="113"/>
                    </a:moveTo>
                    <a:lnTo>
                      <a:pt x="0" y="92"/>
                    </a:lnTo>
                    <a:lnTo>
                      <a:pt x="92" y="0"/>
                    </a:lnTo>
                    <a:lnTo>
                      <a:pt x="113" y="21"/>
                    </a:lnTo>
                    <a:lnTo>
                      <a:pt x="21" y="1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57" name="Group 456"/>
            <p:cNvGrpSpPr/>
            <p:nvPr/>
          </p:nvGrpSpPr>
          <p:grpSpPr>
            <a:xfrm rot="20698236" flipH="1">
              <a:off x="9363032" y="10376633"/>
              <a:ext cx="457543" cy="383958"/>
              <a:chOff x="9404326" y="3554361"/>
              <a:chExt cx="257346" cy="215902"/>
            </a:xfrm>
            <a:solidFill>
              <a:schemeClr val="accent6"/>
            </a:solidFill>
          </p:grpSpPr>
          <p:sp>
            <p:nvSpPr>
              <p:cNvPr id="458" name="Freeform 229"/>
              <p:cNvSpPr>
                <a:spLocks noEditPoints="1"/>
              </p:cNvSpPr>
              <p:nvPr/>
            </p:nvSpPr>
            <p:spPr bwMode="auto">
              <a:xfrm>
                <a:off x="9404326" y="3649782"/>
                <a:ext cx="257346" cy="120481"/>
              </a:xfrm>
              <a:custGeom>
                <a:avLst/>
                <a:gdLst>
                  <a:gd name="T0" fmla="*/ 238 w 267"/>
                  <a:gd name="T1" fmla="*/ 0 h 125"/>
                  <a:gd name="T2" fmla="*/ 238 w 267"/>
                  <a:gd name="T3" fmla="*/ 40 h 125"/>
                  <a:gd name="T4" fmla="*/ 238 w 267"/>
                  <a:gd name="T5" fmla="*/ 40 h 125"/>
                  <a:gd name="T6" fmla="*/ 238 w 267"/>
                  <a:gd name="T7" fmla="*/ 17 h 125"/>
                  <a:gd name="T8" fmla="*/ 231 w 267"/>
                  <a:gd name="T9" fmla="*/ 52 h 125"/>
                  <a:gd name="T10" fmla="*/ 219 w 267"/>
                  <a:gd name="T11" fmla="*/ 90 h 125"/>
                  <a:gd name="T12" fmla="*/ 219 w 267"/>
                  <a:gd name="T13" fmla="*/ 114 h 125"/>
                  <a:gd name="T14" fmla="*/ 219 w 267"/>
                  <a:gd name="T15" fmla="*/ 114 h 125"/>
                  <a:gd name="T16" fmla="*/ 219 w 267"/>
                  <a:gd name="T17" fmla="*/ 0 h 125"/>
                  <a:gd name="T18" fmla="*/ 215 w 267"/>
                  <a:gd name="T19" fmla="*/ 40 h 125"/>
                  <a:gd name="T20" fmla="*/ 219 w 267"/>
                  <a:gd name="T21" fmla="*/ 76 h 125"/>
                  <a:gd name="T22" fmla="*/ 219 w 267"/>
                  <a:gd name="T23" fmla="*/ 0 h 125"/>
                  <a:gd name="T24" fmla="*/ 184 w 267"/>
                  <a:gd name="T25" fmla="*/ 114 h 125"/>
                  <a:gd name="T26" fmla="*/ 184 w 267"/>
                  <a:gd name="T27" fmla="*/ 0 h 125"/>
                  <a:gd name="T28" fmla="*/ 184 w 267"/>
                  <a:gd name="T29" fmla="*/ 76 h 125"/>
                  <a:gd name="T30" fmla="*/ 191 w 267"/>
                  <a:gd name="T31" fmla="*/ 40 h 125"/>
                  <a:gd name="T32" fmla="*/ 203 w 267"/>
                  <a:gd name="T33" fmla="*/ 0 h 125"/>
                  <a:gd name="T34" fmla="*/ 167 w 267"/>
                  <a:gd name="T35" fmla="*/ 114 h 125"/>
                  <a:gd name="T36" fmla="*/ 167 w 267"/>
                  <a:gd name="T37" fmla="*/ 0 h 125"/>
                  <a:gd name="T38" fmla="*/ 167 w 267"/>
                  <a:gd name="T39" fmla="*/ 40 h 125"/>
                  <a:gd name="T40" fmla="*/ 172 w 267"/>
                  <a:gd name="T41" fmla="*/ 76 h 125"/>
                  <a:gd name="T42" fmla="*/ 184 w 267"/>
                  <a:gd name="T43" fmla="*/ 0 h 125"/>
                  <a:gd name="T44" fmla="*/ 149 w 267"/>
                  <a:gd name="T45" fmla="*/ 114 h 125"/>
                  <a:gd name="T46" fmla="*/ 149 w 267"/>
                  <a:gd name="T47" fmla="*/ 0 h 125"/>
                  <a:gd name="T48" fmla="*/ 149 w 267"/>
                  <a:gd name="T49" fmla="*/ 76 h 125"/>
                  <a:gd name="T50" fmla="*/ 156 w 267"/>
                  <a:gd name="T51" fmla="*/ 40 h 125"/>
                  <a:gd name="T52" fmla="*/ 167 w 267"/>
                  <a:gd name="T53" fmla="*/ 0 h 125"/>
                  <a:gd name="T54" fmla="*/ 132 w 267"/>
                  <a:gd name="T55" fmla="*/ 114 h 125"/>
                  <a:gd name="T56" fmla="*/ 132 w 267"/>
                  <a:gd name="T57" fmla="*/ 0 h 125"/>
                  <a:gd name="T58" fmla="*/ 132 w 267"/>
                  <a:gd name="T59" fmla="*/ 40 h 125"/>
                  <a:gd name="T60" fmla="*/ 139 w 267"/>
                  <a:gd name="T61" fmla="*/ 76 h 125"/>
                  <a:gd name="T62" fmla="*/ 149 w 267"/>
                  <a:gd name="T63" fmla="*/ 0 h 125"/>
                  <a:gd name="T64" fmla="*/ 115 w 267"/>
                  <a:gd name="T65" fmla="*/ 114 h 125"/>
                  <a:gd name="T66" fmla="*/ 115 w 267"/>
                  <a:gd name="T67" fmla="*/ 0 h 125"/>
                  <a:gd name="T68" fmla="*/ 115 w 267"/>
                  <a:gd name="T69" fmla="*/ 76 h 125"/>
                  <a:gd name="T70" fmla="*/ 120 w 267"/>
                  <a:gd name="T71" fmla="*/ 40 h 125"/>
                  <a:gd name="T72" fmla="*/ 132 w 267"/>
                  <a:gd name="T73" fmla="*/ 0 h 125"/>
                  <a:gd name="T74" fmla="*/ 97 w 267"/>
                  <a:gd name="T75" fmla="*/ 114 h 125"/>
                  <a:gd name="T76" fmla="*/ 97 w 267"/>
                  <a:gd name="T77" fmla="*/ 0 h 125"/>
                  <a:gd name="T78" fmla="*/ 97 w 267"/>
                  <a:gd name="T79" fmla="*/ 40 h 125"/>
                  <a:gd name="T80" fmla="*/ 104 w 267"/>
                  <a:gd name="T81" fmla="*/ 76 h 125"/>
                  <a:gd name="T82" fmla="*/ 115 w 267"/>
                  <a:gd name="T83" fmla="*/ 0 h 125"/>
                  <a:gd name="T84" fmla="*/ 80 w 267"/>
                  <a:gd name="T85" fmla="*/ 114 h 125"/>
                  <a:gd name="T86" fmla="*/ 80 w 267"/>
                  <a:gd name="T87" fmla="*/ 0 h 125"/>
                  <a:gd name="T88" fmla="*/ 80 w 267"/>
                  <a:gd name="T89" fmla="*/ 76 h 125"/>
                  <a:gd name="T90" fmla="*/ 85 w 267"/>
                  <a:gd name="T91" fmla="*/ 40 h 125"/>
                  <a:gd name="T92" fmla="*/ 97 w 267"/>
                  <a:gd name="T93" fmla="*/ 0 h 125"/>
                  <a:gd name="T94" fmla="*/ 61 w 267"/>
                  <a:gd name="T95" fmla="*/ 114 h 125"/>
                  <a:gd name="T96" fmla="*/ 61 w 267"/>
                  <a:gd name="T97" fmla="*/ 0 h 125"/>
                  <a:gd name="T98" fmla="*/ 61 w 267"/>
                  <a:gd name="T99" fmla="*/ 40 h 125"/>
                  <a:gd name="T100" fmla="*/ 68 w 267"/>
                  <a:gd name="T101" fmla="*/ 76 h 125"/>
                  <a:gd name="T102" fmla="*/ 80 w 267"/>
                  <a:gd name="T103" fmla="*/ 0 h 125"/>
                  <a:gd name="T104" fmla="*/ 45 w 267"/>
                  <a:gd name="T105" fmla="*/ 114 h 125"/>
                  <a:gd name="T106" fmla="*/ 45 w 267"/>
                  <a:gd name="T107" fmla="*/ 0 h 125"/>
                  <a:gd name="T108" fmla="*/ 45 w 267"/>
                  <a:gd name="T109" fmla="*/ 76 h 125"/>
                  <a:gd name="T110" fmla="*/ 49 w 267"/>
                  <a:gd name="T111" fmla="*/ 40 h 125"/>
                  <a:gd name="T112" fmla="*/ 61 w 267"/>
                  <a:gd name="T113" fmla="*/ 0 h 125"/>
                  <a:gd name="T114" fmla="*/ 45 w 267"/>
                  <a:gd name="T115" fmla="*/ 90 h 125"/>
                  <a:gd name="T116" fmla="*/ 33 w 267"/>
                  <a:gd name="T117" fmla="*/ 52 h 125"/>
                  <a:gd name="T118" fmla="*/ 26 w 267"/>
                  <a:gd name="T119" fmla="*/ 17 h 125"/>
                  <a:gd name="T120" fmla="*/ 26 w 267"/>
                  <a:gd name="T121" fmla="*/ 125 h 125"/>
                  <a:gd name="T122" fmla="*/ 14 w 267"/>
                  <a:gd name="T123" fmla="*/ 40 h 125"/>
                  <a:gd name="T124" fmla="*/ 26 w 267"/>
                  <a:gd name="T125"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7" h="125">
                    <a:moveTo>
                      <a:pt x="238" y="125"/>
                    </a:moveTo>
                    <a:lnTo>
                      <a:pt x="267" y="125"/>
                    </a:lnTo>
                    <a:lnTo>
                      <a:pt x="267" y="0"/>
                    </a:lnTo>
                    <a:lnTo>
                      <a:pt x="238" y="0"/>
                    </a:lnTo>
                    <a:lnTo>
                      <a:pt x="238" y="17"/>
                    </a:lnTo>
                    <a:lnTo>
                      <a:pt x="250" y="17"/>
                    </a:lnTo>
                    <a:lnTo>
                      <a:pt x="250" y="40"/>
                    </a:lnTo>
                    <a:lnTo>
                      <a:pt x="238" y="40"/>
                    </a:lnTo>
                    <a:lnTo>
                      <a:pt x="238" y="125"/>
                    </a:lnTo>
                    <a:close/>
                    <a:moveTo>
                      <a:pt x="219" y="125"/>
                    </a:moveTo>
                    <a:lnTo>
                      <a:pt x="238" y="125"/>
                    </a:lnTo>
                    <a:lnTo>
                      <a:pt x="238" y="40"/>
                    </a:lnTo>
                    <a:lnTo>
                      <a:pt x="227" y="40"/>
                    </a:lnTo>
                    <a:lnTo>
                      <a:pt x="227" y="17"/>
                    </a:lnTo>
                    <a:lnTo>
                      <a:pt x="227" y="17"/>
                    </a:lnTo>
                    <a:lnTo>
                      <a:pt x="238" y="17"/>
                    </a:lnTo>
                    <a:lnTo>
                      <a:pt x="238" y="0"/>
                    </a:lnTo>
                    <a:lnTo>
                      <a:pt x="219" y="0"/>
                    </a:lnTo>
                    <a:lnTo>
                      <a:pt x="219" y="52"/>
                    </a:lnTo>
                    <a:lnTo>
                      <a:pt x="231" y="52"/>
                    </a:lnTo>
                    <a:lnTo>
                      <a:pt x="231" y="76"/>
                    </a:lnTo>
                    <a:lnTo>
                      <a:pt x="231" y="76"/>
                    </a:lnTo>
                    <a:lnTo>
                      <a:pt x="219" y="76"/>
                    </a:lnTo>
                    <a:lnTo>
                      <a:pt x="219" y="90"/>
                    </a:lnTo>
                    <a:lnTo>
                      <a:pt x="219" y="90"/>
                    </a:lnTo>
                    <a:lnTo>
                      <a:pt x="219" y="114"/>
                    </a:lnTo>
                    <a:lnTo>
                      <a:pt x="219" y="114"/>
                    </a:lnTo>
                    <a:lnTo>
                      <a:pt x="219" y="114"/>
                    </a:lnTo>
                    <a:lnTo>
                      <a:pt x="219" y="125"/>
                    </a:lnTo>
                    <a:close/>
                    <a:moveTo>
                      <a:pt x="203" y="125"/>
                    </a:moveTo>
                    <a:lnTo>
                      <a:pt x="219" y="125"/>
                    </a:lnTo>
                    <a:lnTo>
                      <a:pt x="219" y="114"/>
                    </a:lnTo>
                    <a:lnTo>
                      <a:pt x="203" y="114"/>
                    </a:lnTo>
                    <a:lnTo>
                      <a:pt x="203" y="125"/>
                    </a:lnTo>
                    <a:lnTo>
                      <a:pt x="203" y="125"/>
                    </a:lnTo>
                    <a:close/>
                    <a:moveTo>
                      <a:pt x="219" y="0"/>
                    </a:moveTo>
                    <a:lnTo>
                      <a:pt x="203" y="0"/>
                    </a:lnTo>
                    <a:lnTo>
                      <a:pt x="203" y="17"/>
                    </a:lnTo>
                    <a:lnTo>
                      <a:pt x="215" y="17"/>
                    </a:lnTo>
                    <a:lnTo>
                      <a:pt x="215" y="40"/>
                    </a:lnTo>
                    <a:lnTo>
                      <a:pt x="203" y="40"/>
                    </a:lnTo>
                    <a:lnTo>
                      <a:pt x="203" y="90"/>
                    </a:lnTo>
                    <a:lnTo>
                      <a:pt x="219" y="90"/>
                    </a:lnTo>
                    <a:lnTo>
                      <a:pt x="219" y="76"/>
                    </a:lnTo>
                    <a:lnTo>
                      <a:pt x="208" y="76"/>
                    </a:lnTo>
                    <a:lnTo>
                      <a:pt x="208" y="52"/>
                    </a:lnTo>
                    <a:lnTo>
                      <a:pt x="219" y="52"/>
                    </a:lnTo>
                    <a:lnTo>
                      <a:pt x="219" y="0"/>
                    </a:lnTo>
                    <a:close/>
                    <a:moveTo>
                      <a:pt x="184" y="125"/>
                    </a:moveTo>
                    <a:lnTo>
                      <a:pt x="203" y="125"/>
                    </a:lnTo>
                    <a:lnTo>
                      <a:pt x="203" y="114"/>
                    </a:lnTo>
                    <a:lnTo>
                      <a:pt x="184" y="114"/>
                    </a:lnTo>
                    <a:lnTo>
                      <a:pt x="184" y="125"/>
                    </a:lnTo>
                    <a:lnTo>
                      <a:pt x="184" y="125"/>
                    </a:lnTo>
                    <a:close/>
                    <a:moveTo>
                      <a:pt x="203" y="0"/>
                    </a:moveTo>
                    <a:lnTo>
                      <a:pt x="184" y="0"/>
                    </a:lnTo>
                    <a:lnTo>
                      <a:pt x="184" y="52"/>
                    </a:lnTo>
                    <a:lnTo>
                      <a:pt x="196" y="52"/>
                    </a:lnTo>
                    <a:lnTo>
                      <a:pt x="196" y="76"/>
                    </a:lnTo>
                    <a:lnTo>
                      <a:pt x="184" y="76"/>
                    </a:lnTo>
                    <a:lnTo>
                      <a:pt x="184" y="90"/>
                    </a:lnTo>
                    <a:lnTo>
                      <a:pt x="203" y="90"/>
                    </a:lnTo>
                    <a:lnTo>
                      <a:pt x="203" y="40"/>
                    </a:lnTo>
                    <a:lnTo>
                      <a:pt x="191" y="40"/>
                    </a:lnTo>
                    <a:lnTo>
                      <a:pt x="191" y="17"/>
                    </a:lnTo>
                    <a:lnTo>
                      <a:pt x="191" y="17"/>
                    </a:lnTo>
                    <a:lnTo>
                      <a:pt x="203" y="17"/>
                    </a:lnTo>
                    <a:lnTo>
                      <a:pt x="203" y="0"/>
                    </a:lnTo>
                    <a:close/>
                    <a:moveTo>
                      <a:pt x="167" y="125"/>
                    </a:moveTo>
                    <a:lnTo>
                      <a:pt x="184" y="125"/>
                    </a:lnTo>
                    <a:lnTo>
                      <a:pt x="184" y="114"/>
                    </a:lnTo>
                    <a:lnTo>
                      <a:pt x="167" y="114"/>
                    </a:lnTo>
                    <a:lnTo>
                      <a:pt x="167" y="125"/>
                    </a:lnTo>
                    <a:lnTo>
                      <a:pt x="167" y="125"/>
                    </a:lnTo>
                    <a:close/>
                    <a:moveTo>
                      <a:pt x="184" y="0"/>
                    </a:moveTo>
                    <a:lnTo>
                      <a:pt x="167" y="0"/>
                    </a:lnTo>
                    <a:lnTo>
                      <a:pt x="167" y="17"/>
                    </a:lnTo>
                    <a:lnTo>
                      <a:pt x="179" y="17"/>
                    </a:lnTo>
                    <a:lnTo>
                      <a:pt x="179" y="40"/>
                    </a:lnTo>
                    <a:lnTo>
                      <a:pt x="167" y="40"/>
                    </a:lnTo>
                    <a:lnTo>
                      <a:pt x="167" y="90"/>
                    </a:lnTo>
                    <a:lnTo>
                      <a:pt x="184" y="90"/>
                    </a:lnTo>
                    <a:lnTo>
                      <a:pt x="184" y="76"/>
                    </a:lnTo>
                    <a:lnTo>
                      <a:pt x="172" y="76"/>
                    </a:lnTo>
                    <a:lnTo>
                      <a:pt x="172" y="76"/>
                    </a:lnTo>
                    <a:lnTo>
                      <a:pt x="172" y="52"/>
                    </a:lnTo>
                    <a:lnTo>
                      <a:pt x="184" y="52"/>
                    </a:lnTo>
                    <a:lnTo>
                      <a:pt x="184" y="0"/>
                    </a:lnTo>
                    <a:close/>
                    <a:moveTo>
                      <a:pt x="149" y="125"/>
                    </a:moveTo>
                    <a:lnTo>
                      <a:pt x="167" y="125"/>
                    </a:lnTo>
                    <a:lnTo>
                      <a:pt x="167" y="114"/>
                    </a:lnTo>
                    <a:lnTo>
                      <a:pt x="149" y="114"/>
                    </a:lnTo>
                    <a:lnTo>
                      <a:pt x="149" y="125"/>
                    </a:lnTo>
                    <a:lnTo>
                      <a:pt x="149" y="125"/>
                    </a:lnTo>
                    <a:close/>
                    <a:moveTo>
                      <a:pt x="167" y="0"/>
                    </a:moveTo>
                    <a:lnTo>
                      <a:pt x="149" y="0"/>
                    </a:lnTo>
                    <a:lnTo>
                      <a:pt x="149" y="52"/>
                    </a:lnTo>
                    <a:lnTo>
                      <a:pt x="160" y="52"/>
                    </a:lnTo>
                    <a:lnTo>
                      <a:pt x="160" y="76"/>
                    </a:lnTo>
                    <a:lnTo>
                      <a:pt x="149" y="76"/>
                    </a:lnTo>
                    <a:lnTo>
                      <a:pt x="149" y="90"/>
                    </a:lnTo>
                    <a:lnTo>
                      <a:pt x="167" y="90"/>
                    </a:lnTo>
                    <a:lnTo>
                      <a:pt x="167" y="40"/>
                    </a:lnTo>
                    <a:lnTo>
                      <a:pt x="156" y="40"/>
                    </a:lnTo>
                    <a:lnTo>
                      <a:pt x="156" y="17"/>
                    </a:lnTo>
                    <a:lnTo>
                      <a:pt x="156" y="17"/>
                    </a:lnTo>
                    <a:lnTo>
                      <a:pt x="167" y="17"/>
                    </a:lnTo>
                    <a:lnTo>
                      <a:pt x="167" y="0"/>
                    </a:lnTo>
                    <a:close/>
                    <a:moveTo>
                      <a:pt x="132" y="125"/>
                    </a:moveTo>
                    <a:lnTo>
                      <a:pt x="149" y="125"/>
                    </a:lnTo>
                    <a:lnTo>
                      <a:pt x="149" y="114"/>
                    </a:lnTo>
                    <a:lnTo>
                      <a:pt x="132" y="114"/>
                    </a:lnTo>
                    <a:lnTo>
                      <a:pt x="132" y="125"/>
                    </a:lnTo>
                    <a:lnTo>
                      <a:pt x="132" y="125"/>
                    </a:lnTo>
                    <a:close/>
                    <a:moveTo>
                      <a:pt x="149" y="0"/>
                    </a:moveTo>
                    <a:lnTo>
                      <a:pt x="132" y="0"/>
                    </a:lnTo>
                    <a:lnTo>
                      <a:pt x="132" y="17"/>
                    </a:lnTo>
                    <a:lnTo>
                      <a:pt x="144" y="17"/>
                    </a:lnTo>
                    <a:lnTo>
                      <a:pt x="144" y="40"/>
                    </a:lnTo>
                    <a:lnTo>
                      <a:pt x="132" y="40"/>
                    </a:lnTo>
                    <a:lnTo>
                      <a:pt x="132" y="90"/>
                    </a:lnTo>
                    <a:lnTo>
                      <a:pt x="149" y="90"/>
                    </a:lnTo>
                    <a:lnTo>
                      <a:pt x="149" y="76"/>
                    </a:lnTo>
                    <a:lnTo>
                      <a:pt x="139" y="76"/>
                    </a:lnTo>
                    <a:lnTo>
                      <a:pt x="139" y="76"/>
                    </a:lnTo>
                    <a:lnTo>
                      <a:pt x="139" y="52"/>
                    </a:lnTo>
                    <a:lnTo>
                      <a:pt x="149" y="52"/>
                    </a:lnTo>
                    <a:lnTo>
                      <a:pt x="149" y="0"/>
                    </a:lnTo>
                    <a:close/>
                    <a:moveTo>
                      <a:pt x="115" y="125"/>
                    </a:moveTo>
                    <a:lnTo>
                      <a:pt x="132" y="125"/>
                    </a:lnTo>
                    <a:lnTo>
                      <a:pt x="132" y="114"/>
                    </a:lnTo>
                    <a:lnTo>
                      <a:pt x="115" y="114"/>
                    </a:lnTo>
                    <a:lnTo>
                      <a:pt x="115" y="125"/>
                    </a:lnTo>
                    <a:lnTo>
                      <a:pt x="115" y="125"/>
                    </a:lnTo>
                    <a:close/>
                    <a:moveTo>
                      <a:pt x="132" y="0"/>
                    </a:moveTo>
                    <a:lnTo>
                      <a:pt x="115" y="0"/>
                    </a:lnTo>
                    <a:lnTo>
                      <a:pt x="115" y="52"/>
                    </a:lnTo>
                    <a:lnTo>
                      <a:pt x="127" y="52"/>
                    </a:lnTo>
                    <a:lnTo>
                      <a:pt x="127" y="76"/>
                    </a:lnTo>
                    <a:lnTo>
                      <a:pt x="115" y="76"/>
                    </a:lnTo>
                    <a:lnTo>
                      <a:pt x="115" y="90"/>
                    </a:lnTo>
                    <a:lnTo>
                      <a:pt x="132" y="90"/>
                    </a:lnTo>
                    <a:lnTo>
                      <a:pt x="132" y="40"/>
                    </a:lnTo>
                    <a:lnTo>
                      <a:pt x="120" y="40"/>
                    </a:lnTo>
                    <a:lnTo>
                      <a:pt x="120" y="17"/>
                    </a:lnTo>
                    <a:lnTo>
                      <a:pt x="120" y="17"/>
                    </a:lnTo>
                    <a:lnTo>
                      <a:pt x="132" y="17"/>
                    </a:lnTo>
                    <a:lnTo>
                      <a:pt x="132" y="0"/>
                    </a:lnTo>
                    <a:close/>
                    <a:moveTo>
                      <a:pt x="97" y="125"/>
                    </a:moveTo>
                    <a:lnTo>
                      <a:pt x="115" y="125"/>
                    </a:lnTo>
                    <a:lnTo>
                      <a:pt x="115" y="114"/>
                    </a:lnTo>
                    <a:lnTo>
                      <a:pt x="97" y="114"/>
                    </a:lnTo>
                    <a:lnTo>
                      <a:pt x="97" y="125"/>
                    </a:lnTo>
                    <a:lnTo>
                      <a:pt x="97" y="125"/>
                    </a:lnTo>
                    <a:close/>
                    <a:moveTo>
                      <a:pt x="115" y="0"/>
                    </a:moveTo>
                    <a:lnTo>
                      <a:pt x="97" y="0"/>
                    </a:lnTo>
                    <a:lnTo>
                      <a:pt x="97" y="17"/>
                    </a:lnTo>
                    <a:lnTo>
                      <a:pt x="108" y="17"/>
                    </a:lnTo>
                    <a:lnTo>
                      <a:pt x="108" y="40"/>
                    </a:lnTo>
                    <a:lnTo>
                      <a:pt x="97" y="40"/>
                    </a:lnTo>
                    <a:lnTo>
                      <a:pt x="97" y="90"/>
                    </a:lnTo>
                    <a:lnTo>
                      <a:pt x="115" y="90"/>
                    </a:lnTo>
                    <a:lnTo>
                      <a:pt x="115" y="76"/>
                    </a:lnTo>
                    <a:lnTo>
                      <a:pt x="104" y="76"/>
                    </a:lnTo>
                    <a:lnTo>
                      <a:pt x="104" y="76"/>
                    </a:lnTo>
                    <a:lnTo>
                      <a:pt x="104" y="52"/>
                    </a:lnTo>
                    <a:lnTo>
                      <a:pt x="115" y="52"/>
                    </a:lnTo>
                    <a:lnTo>
                      <a:pt x="115" y="0"/>
                    </a:lnTo>
                    <a:close/>
                    <a:moveTo>
                      <a:pt x="80" y="125"/>
                    </a:moveTo>
                    <a:lnTo>
                      <a:pt x="97" y="125"/>
                    </a:lnTo>
                    <a:lnTo>
                      <a:pt x="97" y="114"/>
                    </a:lnTo>
                    <a:lnTo>
                      <a:pt x="80" y="114"/>
                    </a:lnTo>
                    <a:lnTo>
                      <a:pt x="80" y="125"/>
                    </a:lnTo>
                    <a:lnTo>
                      <a:pt x="80" y="125"/>
                    </a:lnTo>
                    <a:close/>
                    <a:moveTo>
                      <a:pt x="97" y="0"/>
                    </a:moveTo>
                    <a:lnTo>
                      <a:pt x="80" y="0"/>
                    </a:lnTo>
                    <a:lnTo>
                      <a:pt x="80" y="52"/>
                    </a:lnTo>
                    <a:lnTo>
                      <a:pt x="92" y="52"/>
                    </a:lnTo>
                    <a:lnTo>
                      <a:pt x="92" y="76"/>
                    </a:lnTo>
                    <a:lnTo>
                      <a:pt x="80" y="76"/>
                    </a:lnTo>
                    <a:lnTo>
                      <a:pt x="80" y="90"/>
                    </a:lnTo>
                    <a:lnTo>
                      <a:pt x="97" y="90"/>
                    </a:lnTo>
                    <a:lnTo>
                      <a:pt x="97" y="40"/>
                    </a:lnTo>
                    <a:lnTo>
                      <a:pt x="85" y="40"/>
                    </a:lnTo>
                    <a:lnTo>
                      <a:pt x="85" y="17"/>
                    </a:lnTo>
                    <a:lnTo>
                      <a:pt x="85" y="17"/>
                    </a:lnTo>
                    <a:lnTo>
                      <a:pt x="97" y="17"/>
                    </a:lnTo>
                    <a:lnTo>
                      <a:pt x="97" y="0"/>
                    </a:lnTo>
                    <a:close/>
                    <a:moveTo>
                      <a:pt x="61" y="125"/>
                    </a:moveTo>
                    <a:lnTo>
                      <a:pt x="80" y="125"/>
                    </a:lnTo>
                    <a:lnTo>
                      <a:pt x="80" y="114"/>
                    </a:lnTo>
                    <a:lnTo>
                      <a:pt x="61" y="114"/>
                    </a:lnTo>
                    <a:lnTo>
                      <a:pt x="61" y="125"/>
                    </a:lnTo>
                    <a:lnTo>
                      <a:pt x="61" y="125"/>
                    </a:lnTo>
                    <a:close/>
                    <a:moveTo>
                      <a:pt x="80" y="0"/>
                    </a:moveTo>
                    <a:lnTo>
                      <a:pt x="61" y="0"/>
                    </a:lnTo>
                    <a:lnTo>
                      <a:pt x="61" y="17"/>
                    </a:lnTo>
                    <a:lnTo>
                      <a:pt x="73" y="17"/>
                    </a:lnTo>
                    <a:lnTo>
                      <a:pt x="73" y="40"/>
                    </a:lnTo>
                    <a:lnTo>
                      <a:pt x="61" y="40"/>
                    </a:lnTo>
                    <a:lnTo>
                      <a:pt x="61" y="90"/>
                    </a:lnTo>
                    <a:lnTo>
                      <a:pt x="80" y="90"/>
                    </a:lnTo>
                    <a:lnTo>
                      <a:pt x="80" y="76"/>
                    </a:lnTo>
                    <a:lnTo>
                      <a:pt x="68" y="76"/>
                    </a:lnTo>
                    <a:lnTo>
                      <a:pt x="68" y="76"/>
                    </a:lnTo>
                    <a:lnTo>
                      <a:pt x="68" y="52"/>
                    </a:lnTo>
                    <a:lnTo>
                      <a:pt x="80" y="52"/>
                    </a:lnTo>
                    <a:lnTo>
                      <a:pt x="80" y="0"/>
                    </a:lnTo>
                    <a:close/>
                    <a:moveTo>
                      <a:pt x="45" y="125"/>
                    </a:moveTo>
                    <a:lnTo>
                      <a:pt x="61" y="125"/>
                    </a:lnTo>
                    <a:lnTo>
                      <a:pt x="61" y="114"/>
                    </a:lnTo>
                    <a:lnTo>
                      <a:pt x="45" y="114"/>
                    </a:lnTo>
                    <a:lnTo>
                      <a:pt x="45" y="125"/>
                    </a:lnTo>
                    <a:lnTo>
                      <a:pt x="45" y="125"/>
                    </a:lnTo>
                    <a:close/>
                    <a:moveTo>
                      <a:pt x="61" y="0"/>
                    </a:moveTo>
                    <a:lnTo>
                      <a:pt x="45" y="0"/>
                    </a:lnTo>
                    <a:lnTo>
                      <a:pt x="45" y="52"/>
                    </a:lnTo>
                    <a:lnTo>
                      <a:pt x="56" y="52"/>
                    </a:lnTo>
                    <a:lnTo>
                      <a:pt x="56" y="76"/>
                    </a:lnTo>
                    <a:lnTo>
                      <a:pt x="45" y="76"/>
                    </a:lnTo>
                    <a:lnTo>
                      <a:pt x="45" y="90"/>
                    </a:lnTo>
                    <a:lnTo>
                      <a:pt x="61" y="90"/>
                    </a:lnTo>
                    <a:lnTo>
                      <a:pt x="61" y="40"/>
                    </a:lnTo>
                    <a:lnTo>
                      <a:pt x="49" y="40"/>
                    </a:lnTo>
                    <a:lnTo>
                      <a:pt x="49" y="17"/>
                    </a:lnTo>
                    <a:lnTo>
                      <a:pt x="49" y="17"/>
                    </a:lnTo>
                    <a:lnTo>
                      <a:pt x="61" y="17"/>
                    </a:lnTo>
                    <a:lnTo>
                      <a:pt x="61" y="0"/>
                    </a:lnTo>
                    <a:close/>
                    <a:moveTo>
                      <a:pt x="26" y="125"/>
                    </a:moveTo>
                    <a:lnTo>
                      <a:pt x="45" y="125"/>
                    </a:lnTo>
                    <a:lnTo>
                      <a:pt x="45" y="114"/>
                    </a:lnTo>
                    <a:lnTo>
                      <a:pt x="45" y="90"/>
                    </a:lnTo>
                    <a:lnTo>
                      <a:pt x="45" y="76"/>
                    </a:lnTo>
                    <a:lnTo>
                      <a:pt x="33" y="76"/>
                    </a:lnTo>
                    <a:lnTo>
                      <a:pt x="33" y="76"/>
                    </a:lnTo>
                    <a:lnTo>
                      <a:pt x="33" y="52"/>
                    </a:lnTo>
                    <a:lnTo>
                      <a:pt x="45" y="52"/>
                    </a:lnTo>
                    <a:lnTo>
                      <a:pt x="45" y="0"/>
                    </a:lnTo>
                    <a:lnTo>
                      <a:pt x="26" y="0"/>
                    </a:lnTo>
                    <a:lnTo>
                      <a:pt x="26" y="17"/>
                    </a:lnTo>
                    <a:lnTo>
                      <a:pt x="37" y="17"/>
                    </a:lnTo>
                    <a:lnTo>
                      <a:pt x="37" y="40"/>
                    </a:lnTo>
                    <a:lnTo>
                      <a:pt x="26" y="40"/>
                    </a:lnTo>
                    <a:lnTo>
                      <a:pt x="26" y="125"/>
                    </a:lnTo>
                    <a:close/>
                    <a:moveTo>
                      <a:pt x="0" y="125"/>
                    </a:moveTo>
                    <a:lnTo>
                      <a:pt x="26" y="125"/>
                    </a:lnTo>
                    <a:lnTo>
                      <a:pt x="26" y="40"/>
                    </a:lnTo>
                    <a:lnTo>
                      <a:pt x="14" y="40"/>
                    </a:lnTo>
                    <a:lnTo>
                      <a:pt x="14" y="17"/>
                    </a:lnTo>
                    <a:lnTo>
                      <a:pt x="14" y="17"/>
                    </a:lnTo>
                    <a:lnTo>
                      <a:pt x="26" y="17"/>
                    </a:lnTo>
                    <a:lnTo>
                      <a:pt x="26" y="0"/>
                    </a:lnTo>
                    <a:lnTo>
                      <a:pt x="0" y="0"/>
                    </a:lnTo>
                    <a:lnTo>
                      <a:pt x="0" y="12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59" name="Freeform 230"/>
              <p:cNvSpPr>
                <a:spLocks/>
              </p:cNvSpPr>
              <p:nvPr/>
            </p:nvSpPr>
            <p:spPr bwMode="auto">
              <a:xfrm>
                <a:off x="9451554" y="3594843"/>
                <a:ext cx="148432" cy="36626"/>
              </a:xfrm>
              <a:custGeom>
                <a:avLst/>
                <a:gdLst>
                  <a:gd name="T0" fmla="*/ 0 w 65"/>
                  <a:gd name="T1" fmla="*/ 8 h 16"/>
                  <a:gd name="T2" fmla="*/ 4 w 65"/>
                  <a:gd name="T3" fmla="*/ 16 h 16"/>
                  <a:gd name="T4" fmla="*/ 33 w 65"/>
                  <a:gd name="T5" fmla="*/ 9 h 16"/>
                  <a:gd name="T6" fmla="*/ 61 w 65"/>
                  <a:gd name="T7" fmla="*/ 16 h 16"/>
                  <a:gd name="T8" fmla="*/ 65 w 65"/>
                  <a:gd name="T9" fmla="*/ 8 h 16"/>
                  <a:gd name="T10" fmla="*/ 33 w 65"/>
                  <a:gd name="T11" fmla="*/ 0 h 16"/>
                  <a:gd name="T12" fmla="*/ 0 w 65"/>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65" h="16">
                    <a:moveTo>
                      <a:pt x="0" y="8"/>
                    </a:moveTo>
                    <a:cubicBezTo>
                      <a:pt x="4" y="16"/>
                      <a:pt x="4" y="16"/>
                      <a:pt x="4" y="16"/>
                    </a:cubicBezTo>
                    <a:cubicBezTo>
                      <a:pt x="12" y="11"/>
                      <a:pt x="22" y="9"/>
                      <a:pt x="33" y="9"/>
                    </a:cubicBezTo>
                    <a:cubicBezTo>
                      <a:pt x="43" y="9"/>
                      <a:pt x="53" y="11"/>
                      <a:pt x="61" y="16"/>
                    </a:cubicBezTo>
                    <a:cubicBezTo>
                      <a:pt x="65" y="8"/>
                      <a:pt x="65" y="8"/>
                      <a:pt x="65" y="8"/>
                    </a:cubicBezTo>
                    <a:cubicBezTo>
                      <a:pt x="56" y="3"/>
                      <a:pt x="44" y="0"/>
                      <a:pt x="33" y="0"/>
                    </a:cubicBezTo>
                    <a:cubicBezTo>
                      <a:pt x="21" y="0"/>
                      <a:pt x="9" y="3"/>
                      <a:pt x="0" y="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60" name="Freeform 231"/>
              <p:cNvSpPr>
                <a:spLocks/>
              </p:cNvSpPr>
              <p:nvPr/>
            </p:nvSpPr>
            <p:spPr bwMode="auto">
              <a:xfrm>
                <a:off x="9426494" y="3554361"/>
                <a:ext cx="198552" cy="43373"/>
              </a:xfrm>
              <a:custGeom>
                <a:avLst/>
                <a:gdLst>
                  <a:gd name="T0" fmla="*/ 87 w 87"/>
                  <a:gd name="T1" fmla="*/ 11 h 19"/>
                  <a:gd name="T2" fmla="*/ 44 w 87"/>
                  <a:gd name="T3" fmla="*/ 0 h 19"/>
                  <a:gd name="T4" fmla="*/ 0 w 87"/>
                  <a:gd name="T5" fmla="*/ 11 h 19"/>
                  <a:gd name="T6" fmla="*/ 4 w 87"/>
                  <a:gd name="T7" fmla="*/ 19 h 19"/>
                  <a:gd name="T8" fmla="*/ 44 w 87"/>
                  <a:gd name="T9" fmla="*/ 9 h 19"/>
                  <a:gd name="T10" fmla="*/ 83 w 87"/>
                  <a:gd name="T11" fmla="*/ 19 h 19"/>
                  <a:gd name="T12" fmla="*/ 87 w 87"/>
                  <a:gd name="T13" fmla="*/ 11 h 19"/>
                </a:gdLst>
                <a:ahLst/>
                <a:cxnLst>
                  <a:cxn ang="0">
                    <a:pos x="T0" y="T1"/>
                  </a:cxn>
                  <a:cxn ang="0">
                    <a:pos x="T2" y="T3"/>
                  </a:cxn>
                  <a:cxn ang="0">
                    <a:pos x="T4" y="T5"/>
                  </a:cxn>
                  <a:cxn ang="0">
                    <a:pos x="T6" y="T7"/>
                  </a:cxn>
                  <a:cxn ang="0">
                    <a:pos x="T8" y="T9"/>
                  </a:cxn>
                  <a:cxn ang="0">
                    <a:pos x="T10" y="T11"/>
                  </a:cxn>
                  <a:cxn ang="0">
                    <a:pos x="T12" y="T13"/>
                  </a:cxn>
                </a:cxnLst>
                <a:rect l="0" t="0" r="r" b="b"/>
                <a:pathLst>
                  <a:path w="87" h="19">
                    <a:moveTo>
                      <a:pt x="87" y="11"/>
                    </a:moveTo>
                    <a:cubicBezTo>
                      <a:pt x="75" y="4"/>
                      <a:pt x="59" y="0"/>
                      <a:pt x="44" y="0"/>
                    </a:cubicBezTo>
                    <a:cubicBezTo>
                      <a:pt x="28" y="0"/>
                      <a:pt x="12" y="4"/>
                      <a:pt x="0" y="11"/>
                    </a:cubicBezTo>
                    <a:cubicBezTo>
                      <a:pt x="4" y="19"/>
                      <a:pt x="4" y="19"/>
                      <a:pt x="4" y="19"/>
                    </a:cubicBezTo>
                    <a:cubicBezTo>
                      <a:pt x="15" y="13"/>
                      <a:pt x="29" y="9"/>
                      <a:pt x="44" y="9"/>
                    </a:cubicBezTo>
                    <a:cubicBezTo>
                      <a:pt x="58" y="9"/>
                      <a:pt x="72" y="13"/>
                      <a:pt x="83" y="19"/>
                    </a:cubicBezTo>
                    <a:lnTo>
                      <a:pt x="87" y="1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61" name="Group 460"/>
            <p:cNvGrpSpPr/>
            <p:nvPr/>
          </p:nvGrpSpPr>
          <p:grpSpPr>
            <a:xfrm rot="20698236" flipH="1">
              <a:off x="8443402" y="10677388"/>
              <a:ext cx="676888" cy="632500"/>
              <a:chOff x="9759020" y="3499422"/>
              <a:chExt cx="380718" cy="355659"/>
            </a:xfrm>
            <a:solidFill>
              <a:schemeClr val="accent5"/>
            </a:solidFill>
          </p:grpSpPr>
          <p:sp>
            <p:nvSpPr>
              <p:cNvPr id="462" name="Freeform 113"/>
              <p:cNvSpPr>
                <a:spLocks/>
              </p:cNvSpPr>
              <p:nvPr/>
            </p:nvSpPr>
            <p:spPr bwMode="auto">
              <a:xfrm>
                <a:off x="10032751" y="3499422"/>
                <a:ext cx="38554" cy="36626"/>
              </a:xfrm>
              <a:custGeom>
                <a:avLst/>
                <a:gdLst>
                  <a:gd name="T0" fmla="*/ 0 w 17"/>
                  <a:gd name="T1" fmla="*/ 9 h 16"/>
                  <a:gd name="T2" fmla="*/ 3 w 17"/>
                  <a:gd name="T3" fmla="*/ 11 h 16"/>
                  <a:gd name="T4" fmla="*/ 12 w 17"/>
                  <a:gd name="T5" fmla="*/ 16 h 16"/>
                  <a:gd name="T6" fmla="*/ 17 w 17"/>
                  <a:gd name="T7" fmla="*/ 7 h 16"/>
                  <a:gd name="T8" fmla="*/ 5 w 17"/>
                  <a:gd name="T9" fmla="*/ 0 h 16"/>
                  <a:gd name="T10" fmla="*/ 0 w 17"/>
                  <a:gd name="T11" fmla="*/ 9 h 16"/>
                </a:gdLst>
                <a:ahLst/>
                <a:cxnLst>
                  <a:cxn ang="0">
                    <a:pos x="T0" y="T1"/>
                  </a:cxn>
                  <a:cxn ang="0">
                    <a:pos x="T2" y="T3"/>
                  </a:cxn>
                  <a:cxn ang="0">
                    <a:pos x="T4" y="T5"/>
                  </a:cxn>
                  <a:cxn ang="0">
                    <a:pos x="T6" y="T7"/>
                  </a:cxn>
                  <a:cxn ang="0">
                    <a:pos x="T8" y="T9"/>
                  </a:cxn>
                  <a:cxn ang="0">
                    <a:pos x="T10" y="T11"/>
                  </a:cxn>
                </a:cxnLst>
                <a:rect l="0" t="0" r="r" b="b"/>
                <a:pathLst>
                  <a:path w="17" h="16">
                    <a:moveTo>
                      <a:pt x="0" y="9"/>
                    </a:moveTo>
                    <a:cubicBezTo>
                      <a:pt x="1" y="10"/>
                      <a:pt x="2" y="10"/>
                      <a:pt x="3" y="11"/>
                    </a:cubicBezTo>
                    <a:cubicBezTo>
                      <a:pt x="6" y="12"/>
                      <a:pt x="9" y="14"/>
                      <a:pt x="12" y="16"/>
                    </a:cubicBezTo>
                    <a:cubicBezTo>
                      <a:pt x="17" y="7"/>
                      <a:pt x="17" y="7"/>
                      <a:pt x="17" y="7"/>
                    </a:cubicBezTo>
                    <a:cubicBezTo>
                      <a:pt x="5" y="0"/>
                      <a:pt x="5" y="0"/>
                      <a:pt x="5" y="0"/>
                    </a:cubicBezTo>
                    <a:lnTo>
                      <a:pt x="0" y="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63" name="Freeform 114"/>
              <p:cNvSpPr>
                <a:spLocks/>
              </p:cNvSpPr>
              <p:nvPr/>
            </p:nvSpPr>
            <p:spPr bwMode="auto">
              <a:xfrm>
                <a:off x="9759020" y="3711468"/>
                <a:ext cx="196624" cy="143613"/>
              </a:xfrm>
              <a:custGeom>
                <a:avLst/>
                <a:gdLst>
                  <a:gd name="T0" fmla="*/ 22 w 86"/>
                  <a:gd name="T1" fmla="*/ 60 h 63"/>
                  <a:gd name="T2" fmla="*/ 38 w 86"/>
                  <a:gd name="T3" fmla="*/ 63 h 63"/>
                  <a:gd name="T4" fmla="*/ 48 w 86"/>
                  <a:gd name="T5" fmla="*/ 62 h 63"/>
                  <a:gd name="T6" fmla="*/ 67 w 86"/>
                  <a:gd name="T7" fmla="*/ 46 h 63"/>
                  <a:gd name="T8" fmla="*/ 86 w 86"/>
                  <a:gd name="T9" fmla="*/ 9 h 63"/>
                  <a:gd name="T10" fmla="*/ 79 w 86"/>
                  <a:gd name="T11" fmla="*/ 1 h 63"/>
                  <a:gd name="T12" fmla="*/ 76 w 86"/>
                  <a:gd name="T13" fmla="*/ 0 h 63"/>
                  <a:gd name="T14" fmla="*/ 55 w 86"/>
                  <a:gd name="T15" fmla="*/ 39 h 63"/>
                  <a:gd name="T16" fmla="*/ 29 w 86"/>
                  <a:gd name="T17" fmla="*/ 47 h 63"/>
                  <a:gd name="T18" fmla="*/ 21 w 86"/>
                  <a:gd name="T19" fmla="*/ 22 h 63"/>
                  <a:gd name="T20" fmla="*/ 9 w 86"/>
                  <a:gd name="T21" fmla="*/ 15 h 63"/>
                  <a:gd name="T22" fmla="*/ 22 w 86"/>
                  <a:gd name="T2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 h="63">
                    <a:moveTo>
                      <a:pt x="22" y="60"/>
                    </a:moveTo>
                    <a:cubicBezTo>
                      <a:pt x="27" y="62"/>
                      <a:pt x="33" y="63"/>
                      <a:pt x="38" y="63"/>
                    </a:cubicBezTo>
                    <a:cubicBezTo>
                      <a:pt x="41" y="63"/>
                      <a:pt x="44" y="63"/>
                      <a:pt x="48" y="62"/>
                    </a:cubicBezTo>
                    <a:cubicBezTo>
                      <a:pt x="56" y="59"/>
                      <a:pt x="63" y="54"/>
                      <a:pt x="67" y="46"/>
                    </a:cubicBezTo>
                    <a:cubicBezTo>
                      <a:pt x="86" y="9"/>
                      <a:pt x="86" y="9"/>
                      <a:pt x="86" y="9"/>
                    </a:cubicBezTo>
                    <a:cubicBezTo>
                      <a:pt x="85" y="6"/>
                      <a:pt x="82" y="3"/>
                      <a:pt x="79" y="1"/>
                    </a:cubicBezTo>
                    <a:cubicBezTo>
                      <a:pt x="78" y="1"/>
                      <a:pt x="77" y="0"/>
                      <a:pt x="76" y="0"/>
                    </a:cubicBezTo>
                    <a:cubicBezTo>
                      <a:pt x="55" y="39"/>
                      <a:pt x="55" y="39"/>
                      <a:pt x="55" y="39"/>
                    </a:cubicBezTo>
                    <a:cubicBezTo>
                      <a:pt x="50" y="49"/>
                      <a:pt x="38" y="52"/>
                      <a:pt x="29" y="47"/>
                    </a:cubicBezTo>
                    <a:cubicBezTo>
                      <a:pt x="20" y="42"/>
                      <a:pt x="16" y="31"/>
                      <a:pt x="21" y="22"/>
                    </a:cubicBezTo>
                    <a:cubicBezTo>
                      <a:pt x="9" y="15"/>
                      <a:pt x="9" y="15"/>
                      <a:pt x="9" y="15"/>
                    </a:cubicBezTo>
                    <a:cubicBezTo>
                      <a:pt x="0" y="31"/>
                      <a:pt x="6" y="51"/>
                      <a:pt x="22" y="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64" name="Freeform 115"/>
              <p:cNvSpPr>
                <a:spLocks/>
              </p:cNvSpPr>
              <p:nvPr/>
            </p:nvSpPr>
            <p:spPr bwMode="auto">
              <a:xfrm>
                <a:off x="9798537" y="3514843"/>
                <a:ext cx="341201" cy="288190"/>
              </a:xfrm>
              <a:custGeom>
                <a:avLst/>
                <a:gdLst>
                  <a:gd name="T0" fmla="*/ 113 w 150"/>
                  <a:gd name="T1" fmla="*/ 13 h 126"/>
                  <a:gd name="T2" fmla="*/ 104 w 150"/>
                  <a:gd name="T3" fmla="*/ 8 h 126"/>
                  <a:gd name="T4" fmla="*/ 101 w 150"/>
                  <a:gd name="T5" fmla="*/ 6 h 126"/>
                  <a:gd name="T6" fmla="*/ 71 w 150"/>
                  <a:gd name="T7" fmla="*/ 0 h 126"/>
                  <a:gd name="T8" fmla="*/ 9 w 150"/>
                  <a:gd name="T9" fmla="*/ 37 h 126"/>
                  <a:gd name="T10" fmla="*/ 1 w 150"/>
                  <a:gd name="T11" fmla="*/ 63 h 126"/>
                  <a:gd name="T12" fmla="*/ 0 w 150"/>
                  <a:gd name="T13" fmla="*/ 68 h 126"/>
                  <a:gd name="T14" fmla="*/ 1 w 150"/>
                  <a:gd name="T15" fmla="*/ 70 h 126"/>
                  <a:gd name="T16" fmla="*/ 3 w 150"/>
                  <a:gd name="T17" fmla="*/ 69 h 126"/>
                  <a:gd name="T18" fmla="*/ 7 w 150"/>
                  <a:gd name="T19" fmla="*/ 66 h 126"/>
                  <a:gd name="T20" fmla="*/ 19 w 150"/>
                  <a:gd name="T21" fmla="*/ 62 h 126"/>
                  <a:gd name="T22" fmla="*/ 28 w 150"/>
                  <a:gd name="T23" fmla="*/ 64 h 126"/>
                  <a:gd name="T24" fmla="*/ 39 w 150"/>
                  <a:gd name="T25" fmla="*/ 83 h 126"/>
                  <a:gd name="T26" fmla="*/ 39 w 150"/>
                  <a:gd name="T27" fmla="*/ 87 h 126"/>
                  <a:gd name="T28" fmla="*/ 42 w 150"/>
                  <a:gd name="T29" fmla="*/ 85 h 126"/>
                  <a:gd name="T30" fmla="*/ 54 w 150"/>
                  <a:gd name="T31" fmla="*/ 81 h 126"/>
                  <a:gd name="T32" fmla="*/ 61 w 150"/>
                  <a:gd name="T33" fmla="*/ 82 h 126"/>
                  <a:gd name="T34" fmla="*/ 64 w 150"/>
                  <a:gd name="T35" fmla="*/ 83 h 126"/>
                  <a:gd name="T36" fmla="*/ 72 w 150"/>
                  <a:gd name="T37" fmla="*/ 90 h 126"/>
                  <a:gd name="T38" fmla="*/ 75 w 150"/>
                  <a:gd name="T39" fmla="*/ 102 h 126"/>
                  <a:gd name="T40" fmla="*/ 75 w 150"/>
                  <a:gd name="T41" fmla="*/ 106 h 126"/>
                  <a:gd name="T42" fmla="*/ 79 w 150"/>
                  <a:gd name="T43" fmla="*/ 104 h 126"/>
                  <a:gd name="T44" fmla="*/ 91 w 150"/>
                  <a:gd name="T45" fmla="*/ 100 h 126"/>
                  <a:gd name="T46" fmla="*/ 100 w 150"/>
                  <a:gd name="T47" fmla="*/ 102 h 126"/>
                  <a:gd name="T48" fmla="*/ 111 w 150"/>
                  <a:gd name="T49" fmla="*/ 121 h 126"/>
                  <a:gd name="T50" fmla="*/ 113 w 150"/>
                  <a:gd name="T51" fmla="*/ 126 h 126"/>
                  <a:gd name="T52" fmla="*/ 116 w 150"/>
                  <a:gd name="T53" fmla="*/ 124 h 126"/>
                  <a:gd name="T54" fmla="*/ 133 w 150"/>
                  <a:gd name="T55" fmla="*/ 103 h 126"/>
                  <a:gd name="T56" fmla="*/ 113 w 150"/>
                  <a:gd name="T57" fmla="*/ 1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26">
                    <a:moveTo>
                      <a:pt x="113" y="13"/>
                    </a:moveTo>
                    <a:cubicBezTo>
                      <a:pt x="110" y="11"/>
                      <a:pt x="107" y="9"/>
                      <a:pt x="104" y="8"/>
                    </a:cubicBezTo>
                    <a:cubicBezTo>
                      <a:pt x="103" y="7"/>
                      <a:pt x="102" y="7"/>
                      <a:pt x="101" y="6"/>
                    </a:cubicBezTo>
                    <a:cubicBezTo>
                      <a:pt x="91" y="2"/>
                      <a:pt x="81" y="0"/>
                      <a:pt x="71" y="0"/>
                    </a:cubicBezTo>
                    <a:cubicBezTo>
                      <a:pt x="46" y="0"/>
                      <a:pt x="21" y="13"/>
                      <a:pt x="9" y="37"/>
                    </a:cubicBezTo>
                    <a:cubicBezTo>
                      <a:pt x="4" y="46"/>
                      <a:pt x="2" y="54"/>
                      <a:pt x="1" y="63"/>
                    </a:cubicBezTo>
                    <a:cubicBezTo>
                      <a:pt x="1" y="65"/>
                      <a:pt x="1" y="67"/>
                      <a:pt x="0" y="68"/>
                    </a:cubicBezTo>
                    <a:cubicBezTo>
                      <a:pt x="0" y="69"/>
                      <a:pt x="1" y="70"/>
                      <a:pt x="1" y="70"/>
                    </a:cubicBezTo>
                    <a:cubicBezTo>
                      <a:pt x="2" y="70"/>
                      <a:pt x="2" y="70"/>
                      <a:pt x="3" y="69"/>
                    </a:cubicBezTo>
                    <a:cubicBezTo>
                      <a:pt x="4" y="68"/>
                      <a:pt x="5" y="67"/>
                      <a:pt x="7" y="66"/>
                    </a:cubicBezTo>
                    <a:cubicBezTo>
                      <a:pt x="10" y="63"/>
                      <a:pt x="14" y="62"/>
                      <a:pt x="19" y="62"/>
                    </a:cubicBezTo>
                    <a:cubicBezTo>
                      <a:pt x="22" y="62"/>
                      <a:pt x="25" y="62"/>
                      <a:pt x="28" y="64"/>
                    </a:cubicBezTo>
                    <a:cubicBezTo>
                      <a:pt x="35" y="68"/>
                      <a:pt x="39" y="75"/>
                      <a:pt x="39" y="83"/>
                    </a:cubicBezTo>
                    <a:cubicBezTo>
                      <a:pt x="38" y="85"/>
                      <a:pt x="38" y="87"/>
                      <a:pt x="39" y="87"/>
                    </a:cubicBezTo>
                    <a:cubicBezTo>
                      <a:pt x="39" y="87"/>
                      <a:pt x="40" y="86"/>
                      <a:pt x="42" y="85"/>
                    </a:cubicBezTo>
                    <a:cubicBezTo>
                      <a:pt x="46" y="82"/>
                      <a:pt x="50" y="81"/>
                      <a:pt x="54" y="81"/>
                    </a:cubicBezTo>
                    <a:cubicBezTo>
                      <a:pt x="56" y="81"/>
                      <a:pt x="59" y="81"/>
                      <a:pt x="61" y="82"/>
                    </a:cubicBezTo>
                    <a:cubicBezTo>
                      <a:pt x="62" y="82"/>
                      <a:pt x="63" y="83"/>
                      <a:pt x="64" y="83"/>
                    </a:cubicBezTo>
                    <a:cubicBezTo>
                      <a:pt x="67" y="85"/>
                      <a:pt x="70" y="87"/>
                      <a:pt x="72" y="90"/>
                    </a:cubicBezTo>
                    <a:cubicBezTo>
                      <a:pt x="74" y="94"/>
                      <a:pt x="75" y="98"/>
                      <a:pt x="75" y="102"/>
                    </a:cubicBezTo>
                    <a:cubicBezTo>
                      <a:pt x="75" y="105"/>
                      <a:pt x="75" y="106"/>
                      <a:pt x="75" y="106"/>
                    </a:cubicBezTo>
                    <a:cubicBezTo>
                      <a:pt x="76" y="106"/>
                      <a:pt x="77" y="105"/>
                      <a:pt x="79" y="104"/>
                    </a:cubicBezTo>
                    <a:cubicBezTo>
                      <a:pt x="82" y="101"/>
                      <a:pt x="86" y="100"/>
                      <a:pt x="91" y="100"/>
                    </a:cubicBezTo>
                    <a:cubicBezTo>
                      <a:pt x="94" y="100"/>
                      <a:pt x="97" y="101"/>
                      <a:pt x="100" y="102"/>
                    </a:cubicBezTo>
                    <a:cubicBezTo>
                      <a:pt x="107" y="106"/>
                      <a:pt x="111" y="113"/>
                      <a:pt x="111" y="121"/>
                    </a:cubicBezTo>
                    <a:cubicBezTo>
                      <a:pt x="111" y="124"/>
                      <a:pt x="111" y="126"/>
                      <a:pt x="113" y="126"/>
                    </a:cubicBezTo>
                    <a:cubicBezTo>
                      <a:pt x="114" y="126"/>
                      <a:pt x="115" y="126"/>
                      <a:pt x="116" y="124"/>
                    </a:cubicBezTo>
                    <a:cubicBezTo>
                      <a:pt x="123" y="119"/>
                      <a:pt x="129" y="112"/>
                      <a:pt x="133" y="103"/>
                    </a:cubicBezTo>
                    <a:cubicBezTo>
                      <a:pt x="150" y="72"/>
                      <a:pt x="140" y="34"/>
                      <a:pt x="113" y="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sp>
          <p:nvSpPr>
            <p:cNvPr id="465" name="Freeform 323"/>
            <p:cNvSpPr>
              <a:spLocks noEditPoints="1"/>
            </p:cNvSpPr>
            <p:nvPr/>
          </p:nvSpPr>
          <p:spPr bwMode="auto">
            <a:xfrm rot="20698236" flipH="1">
              <a:off x="9076410" y="9312126"/>
              <a:ext cx="656325" cy="807338"/>
            </a:xfrm>
            <a:custGeom>
              <a:avLst/>
              <a:gdLst>
                <a:gd name="T0" fmla="*/ 113 w 162"/>
                <a:gd name="T1" fmla="*/ 183 h 199"/>
                <a:gd name="T2" fmla="*/ 162 w 162"/>
                <a:gd name="T3" fmla="*/ 199 h 199"/>
                <a:gd name="T4" fmla="*/ 113 w 162"/>
                <a:gd name="T5" fmla="*/ 114 h 199"/>
                <a:gd name="T6" fmla="*/ 102 w 162"/>
                <a:gd name="T7" fmla="*/ 97 h 199"/>
                <a:gd name="T8" fmla="*/ 93 w 162"/>
                <a:gd name="T9" fmla="*/ 138 h 199"/>
                <a:gd name="T10" fmla="*/ 97 w 162"/>
                <a:gd name="T11" fmla="*/ 151 h 199"/>
                <a:gd name="T12" fmla="*/ 93 w 162"/>
                <a:gd name="T13" fmla="*/ 147 h 199"/>
                <a:gd name="T14" fmla="*/ 100 w 162"/>
                <a:gd name="T15" fmla="*/ 169 h 199"/>
                <a:gd name="T16" fmla="*/ 93 w 162"/>
                <a:gd name="T17" fmla="*/ 183 h 199"/>
                <a:gd name="T18" fmla="*/ 93 w 162"/>
                <a:gd name="T19" fmla="*/ 183 h 199"/>
                <a:gd name="T20" fmla="*/ 81 w 162"/>
                <a:gd name="T21" fmla="*/ 169 h 199"/>
                <a:gd name="T22" fmla="*/ 93 w 162"/>
                <a:gd name="T23" fmla="*/ 53 h 199"/>
                <a:gd name="T24" fmla="*/ 86 w 162"/>
                <a:gd name="T25" fmla="*/ 30 h 199"/>
                <a:gd name="T26" fmla="*/ 81 w 162"/>
                <a:gd name="T27" fmla="*/ 59 h 199"/>
                <a:gd name="T28" fmla="*/ 81 w 162"/>
                <a:gd name="T29" fmla="*/ 97 h 199"/>
                <a:gd name="T30" fmla="*/ 88 w 162"/>
                <a:gd name="T31" fmla="*/ 114 h 199"/>
                <a:gd name="T32" fmla="*/ 81 w 162"/>
                <a:gd name="T33" fmla="*/ 135 h 199"/>
                <a:gd name="T34" fmla="*/ 93 w 162"/>
                <a:gd name="T35" fmla="*/ 161 h 199"/>
                <a:gd name="T36" fmla="*/ 88 w 162"/>
                <a:gd name="T37" fmla="*/ 142 h 199"/>
                <a:gd name="T38" fmla="*/ 93 w 162"/>
                <a:gd name="T39" fmla="*/ 53 h 199"/>
                <a:gd name="T40" fmla="*/ 81 w 162"/>
                <a:gd name="T41" fmla="*/ 183 h 199"/>
                <a:gd name="T42" fmla="*/ 81 w 162"/>
                <a:gd name="T43" fmla="*/ 169 h 199"/>
                <a:gd name="T44" fmla="*/ 81 w 162"/>
                <a:gd name="T45" fmla="*/ 169 h 199"/>
                <a:gd name="T46" fmla="*/ 69 w 162"/>
                <a:gd name="T47" fmla="*/ 183 h 199"/>
                <a:gd name="T48" fmla="*/ 81 w 162"/>
                <a:gd name="T49" fmla="*/ 0 h 199"/>
                <a:gd name="T50" fmla="*/ 73 w 162"/>
                <a:gd name="T51" fmla="*/ 30 h 199"/>
                <a:gd name="T52" fmla="*/ 69 w 162"/>
                <a:gd name="T53" fmla="*/ 138 h 199"/>
                <a:gd name="T54" fmla="*/ 69 w 162"/>
                <a:gd name="T55" fmla="*/ 147 h 199"/>
                <a:gd name="T56" fmla="*/ 81 w 162"/>
                <a:gd name="T57" fmla="*/ 150 h 199"/>
                <a:gd name="T58" fmla="*/ 81 w 162"/>
                <a:gd name="T59" fmla="*/ 135 h 199"/>
                <a:gd name="T60" fmla="*/ 71 w 162"/>
                <a:gd name="T61" fmla="*/ 125 h 199"/>
                <a:gd name="T62" fmla="*/ 81 w 162"/>
                <a:gd name="T63" fmla="*/ 114 h 199"/>
                <a:gd name="T64" fmla="*/ 81 w 162"/>
                <a:gd name="T65" fmla="*/ 114 h 199"/>
                <a:gd name="T66" fmla="*/ 81 w 162"/>
                <a:gd name="T67" fmla="*/ 97 h 199"/>
                <a:gd name="T68" fmla="*/ 81 w 162"/>
                <a:gd name="T69" fmla="*/ 59 h 199"/>
                <a:gd name="T70" fmla="*/ 81 w 162"/>
                <a:gd name="T71" fmla="*/ 59 h 199"/>
                <a:gd name="T72" fmla="*/ 0 w 162"/>
                <a:gd name="T73" fmla="*/ 199 h 199"/>
                <a:gd name="T74" fmla="*/ 49 w 162"/>
                <a:gd name="T75" fmla="*/ 183 h 199"/>
                <a:gd name="T76" fmla="*/ 69 w 162"/>
                <a:gd name="T77" fmla="*/ 169 h 199"/>
                <a:gd name="T78" fmla="*/ 69 w 162"/>
                <a:gd name="T79" fmla="*/ 161 h 199"/>
                <a:gd name="T80" fmla="*/ 65 w 162"/>
                <a:gd name="T81" fmla="*/ 151 h 199"/>
                <a:gd name="T82" fmla="*/ 69 w 162"/>
                <a:gd name="T83" fmla="*/ 137 h 199"/>
                <a:gd name="T84" fmla="*/ 69 w 162"/>
                <a:gd name="T85" fmla="*/ 53 h 199"/>
                <a:gd name="T86" fmla="*/ 49 w 162"/>
                <a:gd name="T87" fmla="*/ 97 h 199"/>
                <a:gd name="T88" fmla="*/ 55 w 162"/>
                <a:gd name="T89" fmla="*/ 11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2" h="199">
                  <a:moveTo>
                    <a:pt x="93" y="183"/>
                  </a:moveTo>
                  <a:cubicBezTo>
                    <a:pt x="113" y="183"/>
                    <a:pt x="113" y="183"/>
                    <a:pt x="113" y="183"/>
                  </a:cubicBezTo>
                  <a:cubicBezTo>
                    <a:pt x="129" y="199"/>
                    <a:pt x="129" y="199"/>
                    <a:pt x="129" y="199"/>
                  </a:cubicBezTo>
                  <a:cubicBezTo>
                    <a:pt x="162" y="199"/>
                    <a:pt x="162" y="199"/>
                    <a:pt x="162" y="199"/>
                  </a:cubicBezTo>
                  <a:cubicBezTo>
                    <a:pt x="136" y="185"/>
                    <a:pt x="119" y="149"/>
                    <a:pt x="107" y="114"/>
                  </a:cubicBezTo>
                  <a:cubicBezTo>
                    <a:pt x="113" y="114"/>
                    <a:pt x="113" y="114"/>
                    <a:pt x="113" y="114"/>
                  </a:cubicBezTo>
                  <a:cubicBezTo>
                    <a:pt x="113" y="97"/>
                    <a:pt x="113" y="97"/>
                    <a:pt x="113" y="97"/>
                  </a:cubicBezTo>
                  <a:cubicBezTo>
                    <a:pt x="102" y="97"/>
                    <a:pt x="102" y="97"/>
                    <a:pt x="102" y="97"/>
                  </a:cubicBezTo>
                  <a:cubicBezTo>
                    <a:pt x="98" y="80"/>
                    <a:pt x="95" y="65"/>
                    <a:pt x="93" y="53"/>
                  </a:cubicBezTo>
                  <a:cubicBezTo>
                    <a:pt x="93" y="138"/>
                    <a:pt x="93" y="138"/>
                    <a:pt x="93" y="138"/>
                  </a:cubicBezTo>
                  <a:cubicBezTo>
                    <a:pt x="93" y="137"/>
                    <a:pt x="93" y="137"/>
                    <a:pt x="93" y="137"/>
                  </a:cubicBezTo>
                  <a:cubicBezTo>
                    <a:pt x="94" y="142"/>
                    <a:pt x="96" y="146"/>
                    <a:pt x="97" y="151"/>
                  </a:cubicBezTo>
                  <a:cubicBezTo>
                    <a:pt x="97" y="151"/>
                    <a:pt x="97" y="151"/>
                    <a:pt x="97" y="151"/>
                  </a:cubicBezTo>
                  <a:cubicBezTo>
                    <a:pt x="93" y="147"/>
                    <a:pt x="93" y="147"/>
                    <a:pt x="93" y="147"/>
                  </a:cubicBezTo>
                  <a:cubicBezTo>
                    <a:pt x="93" y="161"/>
                    <a:pt x="93" y="161"/>
                    <a:pt x="93" y="161"/>
                  </a:cubicBezTo>
                  <a:cubicBezTo>
                    <a:pt x="100" y="169"/>
                    <a:pt x="100" y="169"/>
                    <a:pt x="100" y="169"/>
                  </a:cubicBezTo>
                  <a:cubicBezTo>
                    <a:pt x="93" y="169"/>
                    <a:pt x="93" y="169"/>
                    <a:pt x="93" y="169"/>
                  </a:cubicBezTo>
                  <a:lnTo>
                    <a:pt x="93" y="183"/>
                  </a:lnTo>
                  <a:close/>
                  <a:moveTo>
                    <a:pt x="81" y="183"/>
                  </a:moveTo>
                  <a:cubicBezTo>
                    <a:pt x="93" y="183"/>
                    <a:pt x="93" y="183"/>
                    <a:pt x="93" y="183"/>
                  </a:cubicBezTo>
                  <a:cubicBezTo>
                    <a:pt x="93" y="169"/>
                    <a:pt x="93" y="169"/>
                    <a:pt x="93" y="169"/>
                  </a:cubicBezTo>
                  <a:cubicBezTo>
                    <a:pt x="81" y="169"/>
                    <a:pt x="81" y="169"/>
                    <a:pt x="81" y="169"/>
                  </a:cubicBezTo>
                  <a:cubicBezTo>
                    <a:pt x="81" y="183"/>
                    <a:pt x="81" y="183"/>
                    <a:pt x="81" y="183"/>
                  </a:cubicBezTo>
                  <a:close/>
                  <a:moveTo>
                    <a:pt x="93" y="53"/>
                  </a:moveTo>
                  <a:cubicBezTo>
                    <a:pt x="90" y="39"/>
                    <a:pt x="89" y="30"/>
                    <a:pt x="89" y="30"/>
                  </a:cubicBezTo>
                  <a:cubicBezTo>
                    <a:pt x="86" y="30"/>
                    <a:pt x="86" y="30"/>
                    <a:pt x="86" y="30"/>
                  </a:cubicBezTo>
                  <a:cubicBezTo>
                    <a:pt x="81" y="0"/>
                    <a:pt x="81" y="0"/>
                    <a:pt x="81" y="0"/>
                  </a:cubicBezTo>
                  <a:cubicBezTo>
                    <a:pt x="81" y="59"/>
                    <a:pt x="81" y="59"/>
                    <a:pt x="81" y="59"/>
                  </a:cubicBezTo>
                  <a:cubicBezTo>
                    <a:pt x="81" y="61"/>
                    <a:pt x="83" y="88"/>
                    <a:pt x="84" y="97"/>
                  </a:cubicBezTo>
                  <a:cubicBezTo>
                    <a:pt x="81" y="97"/>
                    <a:pt x="81" y="97"/>
                    <a:pt x="81" y="97"/>
                  </a:cubicBezTo>
                  <a:cubicBezTo>
                    <a:pt x="81" y="114"/>
                    <a:pt x="81" y="114"/>
                    <a:pt x="81" y="114"/>
                  </a:cubicBezTo>
                  <a:cubicBezTo>
                    <a:pt x="88" y="114"/>
                    <a:pt x="88" y="114"/>
                    <a:pt x="88" y="114"/>
                  </a:cubicBezTo>
                  <a:cubicBezTo>
                    <a:pt x="88" y="114"/>
                    <a:pt x="89" y="118"/>
                    <a:pt x="91" y="125"/>
                  </a:cubicBezTo>
                  <a:cubicBezTo>
                    <a:pt x="81" y="135"/>
                    <a:pt x="81" y="135"/>
                    <a:pt x="81" y="135"/>
                  </a:cubicBezTo>
                  <a:cubicBezTo>
                    <a:pt x="81" y="150"/>
                    <a:pt x="81" y="150"/>
                    <a:pt x="81" y="150"/>
                  </a:cubicBezTo>
                  <a:cubicBezTo>
                    <a:pt x="93" y="161"/>
                    <a:pt x="93" y="161"/>
                    <a:pt x="93" y="161"/>
                  </a:cubicBezTo>
                  <a:cubicBezTo>
                    <a:pt x="93" y="147"/>
                    <a:pt x="93" y="147"/>
                    <a:pt x="93" y="147"/>
                  </a:cubicBezTo>
                  <a:cubicBezTo>
                    <a:pt x="88" y="142"/>
                    <a:pt x="88" y="142"/>
                    <a:pt x="88" y="142"/>
                  </a:cubicBezTo>
                  <a:cubicBezTo>
                    <a:pt x="93" y="138"/>
                    <a:pt x="93" y="138"/>
                    <a:pt x="93" y="138"/>
                  </a:cubicBezTo>
                  <a:lnTo>
                    <a:pt x="93" y="53"/>
                  </a:lnTo>
                  <a:close/>
                  <a:moveTo>
                    <a:pt x="69" y="183"/>
                  </a:moveTo>
                  <a:cubicBezTo>
                    <a:pt x="81" y="183"/>
                    <a:pt x="81" y="183"/>
                    <a:pt x="81" y="183"/>
                  </a:cubicBezTo>
                  <a:cubicBezTo>
                    <a:pt x="81" y="183"/>
                    <a:pt x="81" y="183"/>
                    <a:pt x="81" y="183"/>
                  </a:cubicBezTo>
                  <a:cubicBezTo>
                    <a:pt x="81" y="169"/>
                    <a:pt x="81" y="169"/>
                    <a:pt x="81" y="169"/>
                  </a:cubicBezTo>
                  <a:cubicBezTo>
                    <a:pt x="81" y="169"/>
                    <a:pt x="81" y="169"/>
                    <a:pt x="81" y="169"/>
                  </a:cubicBezTo>
                  <a:cubicBezTo>
                    <a:pt x="81" y="169"/>
                    <a:pt x="81" y="169"/>
                    <a:pt x="81" y="169"/>
                  </a:cubicBezTo>
                  <a:cubicBezTo>
                    <a:pt x="69" y="169"/>
                    <a:pt x="69" y="169"/>
                    <a:pt x="69" y="169"/>
                  </a:cubicBezTo>
                  <a:cubicBezTo>
                    <a:pt x="69" y="183"/>
                    <a:pt x="69" y="183"/>
                    <a:pt x="69" y="183"/>
                  </a:cubicBezTo>
                  <a:close/>
                  <a:moveTo>
                    <a:pt x="81" y="0"/>
                  </a:moveTo>
                  <a:cubicBezTo>
                    <a:pt x="81" y="0"/>
                    <a:pt x="81" y="0"/>
                    <a:pt x="81" y="0"/>
                  </a:cubicBezTo>
                  <a:cubicBezTo>
                    <a:pt x="76" y="30"/>
                    <a:pt x="76" y="30"/>
                    <a:pt x="76" y="30"/>
                  </a:cubicBezTo>
                  <a:cubicBezTo>
                    <a:pt x="73" y="30"/>
                    <a:pt x="73" y="30"/>
                    <a:pt x="73" y="30"/>
                  </a:cubicBezTo>
                  <a:cubicBezTo>
                    <a:pt x="73" y="30"/>
                    <a:pt x="72" y="39"/>
                    <a:pt x="69" y="53"/>
                  </a:cubicBezTo>
                  <a:cubicBezTo>
                    <a:pt x="69" y="138"/>
                    <a:pt x="69" y="138"/>
                    <a:pt x="69" y="138"/>
                  </a:cubicBezTo>
                  <a:cubicBezTo>
                    <a:pt x="74" y="142"/>
                    <a:pt x="74" y="142"/>
                    <a:pt x="74" y="142"/>
                  </a:cubicBezTo>
                  <a:cubicBezTo>
                    <a:pt x="69" y="147"/>
                    <a:pt x="69" y="147"/>
                    <a:pt x="69" y="147"/>
                  </a:cubicBezTo>
                  <a:cubicBezTo>
                    <a:pt x="69" y="161"/>
                    <a:pt x="69" y="161"/>
                    <a:pt x="69" y="161"/>
                  </a:cubicBezTo>
                  <a:cubicBezTo>
                    <a:pt x="81" y="150"/>
                    <a:pt x="81" y="150"/>
                    <a:pt x="81" y="150"/>
                  </a:cubicBezTo>
                  <a:cubicBezTo>
                    <a:pt x="81" y="150"/>
                    <a:pt x="81" y="150"/>
                    <a:pt x="81" y="150"/>
                  </a:cubicBezTo>
                  <a:cubicBezTo>
                    <a:pt x="81" y="135"/>
                    <a:pt x="81" y="135"/>
                    <a:pt x="81" y="135"/>
                  </a:cubicBezTo>
                  <a:cubicBezTo>
                    <a:pt x="81" y="135"/>
                    <a:pt x="81" y="135"/>
                    <a:pt x="81" y="135"/>
                  </a:cubicBezTo>
                  <a:cubicBezTo>
                    <a:pt x="71" y="125"/>
                    <a:pt x="71" y="125"/>
                    <a:pt x="71" y="125"/>
                  </a:cubicBezTo>
                  <a:cubicBezTo>
                    <a:pt x="73" y="118"/>
                    <a:pt x="73" y="114"/>
                    <a:pt x="73" y="114"/>
                  </a:cubicBezTo>
                  <a:cubicBezTo>
                    <a:pt x="81" y="114"/>
                    <a:pt x="81" y="114"/>
                    <a:pt x="81" y="114"/>
                  </a:cubicBezTo>
                  <a:cubicBezTo>
                    <a:pt x="81" y="114"/>
                    <a:pt x="81" y="114"/>
                    <a:pt x="81" y="114"/>
                  </a:cubicBezTo>
                  <a:cubicBezTo>
                    <a:pt x="81" y="114"/>
                    <a:pt x="81" y="114"/>
                    <a:pt x="81" y="114"/>
                  </a:cubicBezTo>
                  <a:cubicBezTo>
                    <a:pt x="81" y="97"/>
                    <a:pt x="81" y="97"/>
                    <a:pt x="81" y="97"/>
                  </a:cubicBezTo>
                  <a:cubicBezTo>
                    <a:pt x="81" y="97"/>
                    <a:pt x="81" y="97"/>
                    <a:pt x="81" y="97"/>
                  </a:cubicBezTo>
                  <a:cubicBezTo>
                    <a:pt x="78" y="97"/>
                    <a:pt x="78" y="97"/>
                    <a:pt x="78" y="97"/>
                  </a:cubicBezTo>
                  <a:cubicBezTo>
                    <a:pt x="79" y="88"/>
                    <a:pt x="81" y="59"/>
                    <a:pt x="81" y="59"/>
                  </a:cubicBezTo>
                  <a:cubicBezTo>
                    <a:pt x="81" y="59"/>
                    <a:pt x="81" y="59"/>
                    <a:pt x="81" y="59"/>
                  </a:cubicBezTo>
                  <a:cubicBezTo>
                    <a:pt x="81" y="59"/>
                    <a:pt x="81" y="59"/>
                    <a:pt x="81" y="59"/>
                  </a:cubicBezTo>
                  <a:lnTo>
                    <a:pt x="81" y="0"/>
                  </a:lnTo>
                  <a:close/>
                  <a:moveTo>
                    <a:pt x="0" y="199"/>
                  </a:moveTo>
                  <a:cubicBezTo>
                    <a:pt x="32" y="199"/>
                    <a:pt x="32" y="199"/>
                    <a:pt x="32" y="199"/>
                  </a:cubicBezTo>
                  <a:cubicBezTo>
                    <a:pt x="49" y="183"/>
                    <a:pt x="49" y="183"/>
                    <a:pt x="49" y="183"/>
                  </a:cubicBezTo>
                  <a:cubicBezTo>
                    <a:pt x="69" y="183"/>
                    <a:pt x="69" y="183"/>
                    <a:pt x="69" y="183"/>
                  </a:cubicBezTo>
                  <a:cubicBezTo>
                    <a:pt x="69" y="169"/>
                    <a:pt x="69" y="169"/>
                    <a:pt x="69" y="169"/>
                  </a:cubicBezTo>
                  <a:cubicBezTo>
                    <a:pt x="62" y="169"/>
                    <a:pt x="62" y="169"/>
                    <a:pt x="62" y="169"/>
                  </a:cubicBezTo>
                  <a:cubicBezTo>
                    <a:pt x="69" y="161"/>
                    <a:pt x="69" y="161"/>
                    <a:pt x="69" y="161"/>
                  </a:cubicBezTo>
                  <a:cubicBezTo>
                    <a:pt x="69" y="147"/>
                    <a:pt x="69" y="147"/>
                    <a:pt x="69" y="147"/>
                  </a:cubicBezTo>
                  <a:cubicBezTo>
                    <a:pt x="65" y="151"/>
                    <a:pt x="65" y="151"/>
                    <a:pt x="65" y="151"/>
                  </a:cubicBezTo>
                  <a:cubicBezTo>
                    <a:pt x="66" y="146"/>
                    <a:pt x="67" y="142"/>
                    <a:pt x="69" y="137"/>
                  </a:cubicBezTo>
                  <a:cubicBezTo>
                    <a:pt x="69" y="137"/>
                    <a:pt x="69" y="137"/>
                    <a:pt x="69" y="137"/>
                  </a:cubicBezTo>
                  <a:cubicBezTo>
                    <a:pt x="69" y="138"/>
                    <a:pt x="69" y="138"/>
                    <a:pt x="69" y="138"/>
                  </a:cubicBezTo>
                  <a:cubicBezTo>
                    <a:pt x="69" y="53"/>
                    <a:pt x="69" y="53"/>
                    <a:pt x="69" y="53"/>
                  </a:cubicBezTo>
                  <a:cubicBezTo>
                    <a:pt x="67" y="65"/>
                    <a:pt x="64" y="80"/>
                    <a:pt x="59" y="97"/>
                  </a:cubicBezTo>
                  <a:cubicBezTo>
                    <a:pt x="49" y="97"/>
                    <a:pt x="49" y="97"/>
                    <a:pt x="49" y="97"/>
                  </a:cubicBezTo>
                  <a:cubicBezTo>
                    <a:pt x="49" y="114"/>
                    <a:pt x="49" y="114"/>
                    <a:pt x="49" y="114"/>
                  </a:cubicBezTo>
                  <a:cubicBezTo>
                    <a:pt x="55" y="114"/>
                    <a:pt x="55" y="114"/>
                    <a:pt x="55" y="114"/>
                  </a:cubicBezTo>
                  <a:cubicBezTo>
                    <a:pt x="43" y="149"/>
                    <a:pt x="26" y="185"/>
                    <a:pt x="0" y="199"/>
                  </a:cubicBezTo>
                  <a:close/>
                </a:path>
              </a:pathLst>
            </a:custGeom>
            <a:solidFill>
              <a:schemeClr val="accent3"/>
            </a:solidFill>
            <a:ln>
              <a:noFill/>
            </a:ln>
            <a:extLst/>
          </p:spPr>
          <p:txBody>
            <a:bodyPr vert="horz" wrap="square" lIns="182843" tIns="91422" rIns="182843" bIns="91422" numCol="1" anchor="t" anchorCtr="0" compatLnSpc="1">
              <a:prstTxWarp prst="textNoShape">
                <a:avLst/>
              </a:prstTxWarp>
            </a:bodyPr>
            <a:lstStyle/>
            <a:p>
              <a:endParaRPr lang="id-ID" dirty="0">
                <a:latin typeface="Lato Light"/>
              </a:endParaRPr>
            </a:p>
          </p:txBody>
        </p:sp>
        <p:grpSp>
          <p:nvGrpSpPr>
            <p:cNvPr id="466" name="Group 465"/>
            <p:cNvGrpSpPr/>
            <p:nvPr/>
          </p:nvGrpSpPr>
          <p:grpSpPr>
            <a:xfrm rot="18037799" flipH="1">
              <a:off x="7534987" y="5059244"/>
              <a:ext cx="550134" cy="700133"/>
              <a:chOff x="10158051" y="2762082"/>
              <a:chExt cx="335417" cy="426983"/>
            </a:xfrm>
            <a:solidFill>
              <a:schemeClr val="accent5"/>
            </a:solidFill>
          </p:grpSpPr>
          <p:sp>
            <p:nvSpPr>
              <p:cNvPr id="467" name="Freeform 208"/>
              <p:cNvSpPr>
                <a:spLocks/>
              </p:cNvSpPr>
              <p:nvPr/>
            </p:nvSpPr>
            <p:spPr bwMode="auto">
              <a:xfrm>
                <a:off x="10211062" y="2796780"/>
                <a:ext cx="282406" cy="392285"/>
              </a:xfrm>
              <a:custGeom>
                <a:avLst/>
                <a:gdLst>
                  <a:gd name="T0" fmla="*/ 67 w 124"/>
                  <a:gd name="T1" fmla="*/ 33 h 172"/>
                  <a:gd name="T2" fmla="*/ 67 w 124"/>
                  <a:gd name="T3" fmla="*/ 33 h 172"/>
                  <a:gd name="T4" fmla="*/ 67 w 124"/>
                  <a:gd name="T5" fmla="*/ 137 h 172"/>
                  <a:gd name="T6" fmla="*/ 45 w 124"/>
                  <a:gd name="T7" fmla="*/ 160 h 172"/>
                  <a:gd name="T8" fmla="*/ 15 w 124"/>
                  <a:gd name="T9" fmla="*/ 144 h 172"/>
                  <a:gd name="T10" fmla="*/ 20 w 124"/>
                  <a:gd name="T11" fmla="*/ 144 h 172"/>
                  <a:gd name="T12" fmla="*/ 20 w 124"/>
                  <a:gd name="T13" fmla="*/ 135 h 172"/>
                  <a:gd name="T14" fmla="*/ 0 w 124"/>
                  <a:gd name="T15" fmla="*/ 135 h 172"/>
                  <a:gd name="T16" fmla="*/ 0 w 124"/>
                  <a:gd name="T17" fmla="*/ 144 h 172"/>
                  <a:gd name="T18" fmla="*/ 6 w 124"/>
                  <a:gd name="T19" fmla="*/ 144 h 172"/>
                  <a:gd name="T20" fmla="*/ 42 w 124"/>
                  <a:gd name="T21" fmla="*/ 170 h 172"/>
                  <a:gd name="T22" fmla="*/ 77 w 124"/>
                  <a:gd name="T23" fmla="*/ 135 h 172"/>
                  <a:gd name="T24" fmla="*/ 76 w 124"/>
                  <a:gd name="T25" fmla="*/ 33 h 172"/>
                  <a:gd name="T26" fmla="*/ 95 w 124"/>
                  <a:gd name="T27" fmla="*/ 11 h 172"/>
                  <a:gd name="T28" fmla="*/ 114 w 124"/>
                  <a:gd name="T29" fmla="*/ 34 h 172"/>
                  <a:gd name="T30" fmla="*/ 114 w 124"/>
                  <a:gd name="T31" fmla="*/ 149 h 172"/>
                  <a:gd name="T32" fmla="*/ 124 w 124"/>
                  <a:gd name="T33" fmla="*/ 149 h 172"/>
                  <a:gd name="T34" fmla="*/ 124 w 124"/>
                  <a:gd name="T35" fmla="*/ 32 h 172"/>
                  <a:gd name="T36" fmla="*/ 97 w 124"/>
                  <a:gd name="T37" fmla="*/ 1 h 172"/>
                  <a:gd name="T38" fmla="*/ 67 w 124"/>
                  <a:gd name="T39" fmla="*/ 3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4" h="172">
                    <a:moveTo>
                      <a:pt x="67" y="33"/>
                    </a:moveTo>
                    <a:cubicBezTo>
                      <a:pt x="67" y="33"/>
                      <a:pt x="67" y="33"/>
                      <a:pt x="67" y="33"/>
                    </a:cubicBezTo>
                    <a:cubicBezTo>
                      <a:pt x="67" y="33"/>
                      <a:pt x="67" y="136"/>
                      <a:pt x="67" y="137"/>
                    </a:cubicBezTo>
                    <a:cubicBezTo>
                      <a:pt x="67" y="149"/>
                      <a:pt x="57" y="157"/>
                      <a:pt x="45" y="160"/>
                    </a:cubicBezTo>
                    <a:cubicBezTo>
                      <a:pt x="35" y="163"/>
                      <a:pt x="13" y="158"/>
                      <a:pt x="15" y="144"/>
                    </a:cubicBezTo>
                    <a:cubicBezTo>
                      <a:pt x="20" y="144"/>
                      <a:pt x="20" y="144"/>
                      <a:pt x="20" y="144"/>
                    </a:cubicBezTo>
                    <a:cubicBezTo>
                      <a:pt x="20" y="135"/>
                      <a:pt x="20" y="135"/>
                      <a:pt x="20" y="135"/>
                    </a:cubicBezTo>
                    <a:cubicBezTo>
                      <a:pt x="0" y="135"/>
                      <a:pt x="0" y="135"/>
                      <a:pt x="0" y="135"/>
                    </a:cubicBezTo>
                    <a:cubicBezTo>
                      <a:pt x="0" y="144"/>
                      <a:pt x="0" y="144"/>
                      <a:pt x="0" y="144"/>
                    </a:cubicBezTo>
                    <a:cubicBezTo>
                      <a:pt x="6" y="144"/>
                      <a:pt x="6" y="144"/>
                      <a:pt x="6" y="144"/>
                    </a:cubicBezTo>
                    <a:cubicBezTo>
                      <a:pt x="5" y="162"/>
                      <a:pt x="25" y="172"/>
                      <a:pt x="42" y="170"/>
                    </a:cubicBezTo>
                    <a:cubicBezTo>
                      <a:pt x="61" y="169"/>
                      <a:pt x="77" y="153"/>
                      <a:pt x="77" y="135"/>
                    </a:cubicBezTo>
                    <a:cubicBezTo>
                      <a:pt x="77" y="133"/>
                      <a:pt x="76" y="33"/>
                      <a:pt x="76" y="33"/>
                    </a:cubicBezTo>
                    <a:cubicBezTo>
                      <a:pt x="76" y="22"/>
                      <a:pt x="83" y="11"/>
                      <a:pt x="95" y="11"/>
                    </a:cubicBezTo>
                    <a:cubicBezTo>
                      <a:pt x="108" y="11"/>
                      <a:pt x="114" y="22"/>
                      <a:pt x="114" y="34"/>
                    </a:cubicBezTo>
                    <a:cubicBezTo>
                      <a:pt x="114" y="35"/>
                      <a:pt x="114" y="149"/>
                      <a:pt x="114" y="149"/>
                    </a:cubicBezTo>
                    <a:cubicBezTo>
                      <a:pt x="114" y="155"/>
                      <a:pt x="124" y="155"/>
                      <a:pt x="124" y="149"/>
                    </a:cubicBezTo>
                    <a:cubicBezTo>
                      <a:pt x="124" y="149"/>
                      <a:pt x="124" y="33"/>
                      <a:pt x="124" y="32"/>
                    </a:cubicBezTo>
                    <a:cubicBezTo>
                      <a:pt x="124" y="16"/>
                      <a:pt x="113" y="3"/>
                      <a:pt x="97" y="1"/>
                    </a:cubicBezTo>
                    <a:cubicBezTo>
                      <a:pt x="79" y="0"/>
                      <a:pt x="67" y="17"/>
                      <a:pt x="67"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68" name="Freeform 209"/>
              <p:cNvSpPr>
                <a:spLocks/>
              </p:cNvSpPr>
              <p:nvPr/>
            </p:nvSpPr>
            <p:spPr bwMode="auto">
              <a:xfrm>
                <a:off x="10174436" y="2890273"/>
                <a:ext cx="118553" cy="203371"/>
              </a:xfrm>
              <a:custGeom>
                <a:avLst/>
                <a:gdLst>
                  <a:gd name="T0" fmla="*/ 16 w 52"/>
                  <a:gd name="T1" fmla="*/ 89 h 89"/>
                  <a:gd name="T2" fmla="*/ 36 w 52"/>
                  <a:gd name="T3" fmla="*/ 89 h 89"/>
                  <a:gd name="T4" fmla="*/ 43 w 52"/>
                  <a:gd name="T5" fmla="*/ 89 h 89"/>
                  <a:gd name="T6" fmla="*/ 52 w 52"/>
                  <a:gd name="T7" fmla="*/ 0 h 89"/>
                  <a:gd name="T8" fmla="*/ 26 w 52"/>
                  <a:gd name="T9" fmla="*/ 7 h 89"/>
                  <a:gd name="T10" fmla="*/ 0 w 52"/>
                  <a:gd name="T11" fmla="*/ 0 h 89"/>
                  <a:gd name="T12" fmla="*/ 9 w 52"/>
                  <a:gd name="T13" fmla="*/ 89 h 89"/>
                  <a:gd name="T14" fmla="*/ 16 w 5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89">
                    <a:moveTo>
                      <a:pt x="16" y="89"/>
                    </a:moveTo>
                    <a:cubicBezTo>
                      <a:pt x="36" y="89"/>
                      <a:pt x="36" y="89"/>
                      <a:pt x="36" y="89"/>
                    </a:cubicBezTo>
                    <a:cubicBezTo>
                      <a:pt x="43" y="89"/>
                      <a:pt x="43" y="89"/>
                      <a:pt x="43" y="89"/>
                    </a:cubicBezTo>
                    <a:cubicBezTo>
                      <a:pt x="52" y="0"/>
                      <a:pt x="52" y="0"/>
                      <a:pt x="52" y="0"/>
                    </a:cubicBezTo>
                    <a:cubicBezTo>
                      <a:pt x="45" y="5"/>
                      <a:pt x="36" y="7"/>
                      <a:pt x="26" y="7"/>
                    </a:cubicBezTo>
                    <a:cubicBezTo>
                      <a:pt x="16" y="7"/>
                      <a:pt x="7" y="5"/>
                      <a:pt x="0" y="0"/>
                    </a:cubicBezTo>
                    <a:cubicBezTo>
                      <a:pt x="9" y="89"/>
                      <a:pt x="9" y="89"/>
                      <a:pt x="9" y="89"/>
                    </a:cubicBezTo>
                    <a:lnTo>
                      <a:pt x="16" y="8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69" name="Freeform 210"/>
              <p:cNvSpPr>
                <a:spLocks/>
              </p:cNvSpPr>
              <p:nvPr/>
            </p:nvSpPr>
            <p:spPr bwMode="auto">
              <a:xfrm>
                <a:off x="10158051" y="2762082"/>
                <a:ext cx="150360" cy="134938"/>
              </a:xfrm>
              <a:custGeom>
                <a:avLst/>
                <a:gdLst>
                  <a:gd name="T0" fmla="*/ 0 w 66"/>
                  <a:gd name="T1" fmla="*/ 33 h 59"/>
                  <a:gd name="T2" fmla="*/ 3 w 66"/>
                  <a:gd name="T3" fmla="*/ 45 h 59"/>
                  <a:gd name="T4" fmla="*/ 5 w 66"/>
                  <a:gd name="T5" fmla="*/ 48 h 59"/>
                  <a:gd name="T6" fmla="*/ 7 w 66"/>
                  <a:gd name="T7" fmla="*/ 50 h 59"/>
                  <a:gd name="T8" fmla="*/ 7 w 66"/>
                  <a:gd name="T9" fmla="*/ 50 h 59"/>
                  <a:gd name="T10" fmla="*/ 7 w 66"/>
                  <a:gd name="T11" fmla="*/ 51 h 59"/>
                  <a:gd name="T12" fmla="*/ 32 w 66"/>
                  <a:gd name="T13" fmla="*/ 59 h 59"/>
                  <a:gd name="T14" fmla="*/ 33 w 66"/>
                  <a:gd name="T15" fmla="*/ 59 h 59"/>
                  <a:gd name="T16" fmla="*/ 34 w 66"/>
                  <a:gd name="T17" fmla="*/ 59 h 59"/>
                  <a:gd name="T18" fmla="*/ 59 w 66"/>
                  <a:gd name="T19" fmla="*/ 51 h 59"/>
                  <a:gd name="T20" fmla="*/ 59 w 66"/>
                  <a:gd name="T21" fmla="*/ 50 h 59"/>
                  <a:gd name="T22" fmla="*/ 59 w 66"/>
                  <a:gd name="T23" fmla="*/ 50 h 59"/>
                  <a:gd name="T24" fmla="*/ 61 w 66"/>
                  <a:gd name="T25" fmla="*/ 48 h 59"/>
                  <a:gd name="T26" fmla="*/ 63 w 66"/>
                  <a:gd name="T27" fmla="*/ 45 h 59"/>
                  <a:gd name="T28" fmla="*/ 66 w 66"/>
                  <a:gd name="T29" fmla="*/ 33 h 59"/>
                  <a:gd name="T30" fmla="*/ 33 w 66"/>
                  <a:gd name="T31" fmla="*/ 0 h 59"/>
                  <a:gd name="T32" fmla="*/ 0 w 66"/>
                  <a:gd name="T33" fmla="*/ 3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59">
                    <a:moveTo>
                      <a:pt x="0" y="33"/>
                    </a:moveTo>
                    <a:cubicBezTo>
                      <a:pt x="0" y="38"/>
                      <a:pt x="1" y="42"/>
                      <a:pt x="3" y="45"/>
                    </a:cubicBezTo>
                    <a:cubicBezTo>
                      <a:pt x="4" y="46"/>
                      <a:pt x="4" y="47"/>
                      <a:pt x="5" y="48"/>
                    </a:cubicBezTo>
                    <a:cubicBezTo>
                      <a:pt x="5" y="49"/>
                      <a:pt x="6" y="50"/>
                      <a:pt x="7" y="50"/>
                    </a:cubicBezTo>
                    <a:cubicBezTo>
                      <a:pt x="7" y="50"/>
                      <a:pt x="7" y="50"/>
                      <a:pt x="7" y="50"/>
                    </a:cubicBezTo>
                    <a:cubicBezTo>
                      <a:pt x="7" y="50"/>
                      <a:pt x="7" y="50"/>
                      <a:pt x="7" y="51"/>
                    </a:cubicBezTo>
                    <a:cubicBezTo>
                      <a:pt x="15" y="56"/>
                      <a:pt x="23" y="58"/>
                      <a:pt x="32" y="59"/>
                    </a:cubicBezTo>
                    <a:cubicBezTo>
                      <a:pt x="33" y="59"/>
                      <a:pt x="33" y="59"/>
                      <a:pt x="33" y="59"/>
                    </a:cubicBezTo>
                    <a:cubicBezTo>
                      <a:pt x="33" y="59"/>
                      <a:pt x="33" y="59"/>
                      <a:pt x="34" y="59"/>
                    </a:cubicBezTo>
                    <a:cubicBezTo>
                      <a:pt x="43" y="58"/>
                      <a:pt x="51" y="56"/>
                      <a:pt x="59" y="51"/>
                    </a:cubicBezTo>
                    <a:cubicBezTo>
                      <a:pt x="59" y="50"/>
                      <a:pt x="59" y="50"/>
                      <a:pt x="59" y="50"/>
                    </a:cubicBezTo>
                    <a:cubicBezTo>
                      <a:pt x="59" y="50"/>
                      <a:pt x="59" y="50"/>
                      <a:pt x="59" y="50"/>
                    </a:cubicBezTo>
                    <a:cubicBezTo>
                      <a:pt x="60" y="50"/>
                      <a:pt x="60" y="49"/>
                      <a:pt x="61" y="48"/>
                    </a:cubicBezTo>
                    <a:cubicBezTo>
                      <a:pt x="62" y="47"/>
                      <a:pt x="62" y="46"/>
                      <a:pt x="63" y="45"/>
                    </a:cubicBezTo>
                    <a:cubicBezTo>
                      <a:pt x="65" y="42"/>
                      <a:pt x="66" y="38"/>
                      <a:pt x="66" y="33"/>
                    </a:cubicBezTo>
                    <a:cubicBezTo>
                      <a:pt x="66" y="15"/>
                      <a:pt x="51" y="0"/>
                      <a:pt x="33" y="0"/>
                    </a:cubicBezTo>
                    <a:cubicBezTo>
                      <a:pt x="15" y="0"/>
                      <a:pt x="0" y="15"/>
                      <a:pt x="0"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70" name="Group 469"/>
            <p:cNvGrpSpPr/>
            <p:nvPr/>
          </p:nvGrpSpPr>
          <p:grpSpPr>
            <a:xfrm rot="18037799" flipH="1">
              <a:off x="9183601" y="4823498"/>
              <a:ext cx="422085" cy="354019"/>
              <a:chOff x="9404326" y="3554361"/>
              <a:chExt cx="257346" cy="215902"/>
            </a:xfrm>
            <a:solidFill>
              <a:schemeClr val="accent5"/>
            </a:solidFill>
          </p:grpSpPr>
          <p:sp>
            <p:nvSpPr>
              <p:cNvPr id="471" name="Freeform 229"/>
              <p:cNvSpPr>
                <a:spLocks noEditPoints="1"/>
              </p:cNvSpPr>
              <p:nvPr/>
            </p:nvSpPr>
            <p:spPr bwMode="auto">
              <a:xfrm>
                <a:off x="9404326" y="3649782"/>
                <a:ext cx="257346" cy="120481"/>
              </a:xfrm>
              <a:custGeom>
                <a:avLst/>
                <a:gdLst>
                  <a:gd name="T0" fmla="*/ 238 w 267"/>
                  <a:gd name="T1" fmla="*/ 0 h 125"/>
                  <a:gd name="T2" fmla="*/ 238 w 267"/>
                  <a:gd name="T3" fmla="*/ 40 h 125"/>
                  <a:gd name="T4" fmla="*/ 238 w 267"/>
                  <a:gd name="T5" fmla="*/ 40 h 125"/>
                  <a:gd name="T6" fmla="*/ 238 w 267"/>
                  <a:gd name="T7" fmla="*/ 17 h 125"/>
                  <a:gd name="T8" fmla="*/ 231 w 267"/>
                  <a:gd name="T9" fmla="*/ 52 h 125"/>
                  <a:gd name="T10" fmla="*/ 219 w 267"/>
                  <a:gd name="T11" fmla="*/ 90 h 125"/>
                  <a:gd name="T12" fmla="*/ 219 w 267"/>
                  <a:gd name="T13" fmla="*/ 114 h 125"/>
                  <a:gd name="T14" fmla="*/ 219 w 267"/>
                  <a:gd name="T15" fmla="*/ 114 h 125"/>
                  <a:gd name="T16" fmla="*/ 219 w 267"/>
                  <a:gd name="T17" fmla="*/ 0 h 125"/>
                  <a:gd name="T18" fmla="*/ 215 w 267"/>
                  <a:gd name="T19" fmla="*/ 40 h 125"/>
                  <a:gd name="T20" fmla="*/ 219 w 267"/>
                  <a:gd name="T21" fmla="*/ 76 h 125"/>
                  <a:gd name="T22" fmla="*/ 219 w 267"/>
                  <a:gd name="T23" fmla="*/ 0 h 125"/>
                  <a:gd name="T24" fmla="*/ 184 w 267"/>
                  <a:gd name="T25" fmla="*/ 114 h 125"/>
                  <a:gd name="T26" fmla="*/ 184 w 267"/>
                  <a:gd name="T27" fmla="*/ 0 h 125"/>
                  <a:gd name="T28" fmla="*/ 184 w 267"/>
                  <a:gd name="T29" fmla="*/ 76 h 125"/>
                  <a:gd name="T30" fmla="*/ 191 w 267"/>
                  <a:gd name="T31" fmla="*/ 40 h 125"/>
                  <a:gd name="T32" fmla="*/ 203 w 267"/>
                  <a:gd name="T33" fmla="*/ 0 h 125"/>
                  <a:gd name="T34" fmla="*/ 167 w 267"/>
                  <a:gd name="T35" fmla="*/ 114 h 125"/>
                  <a:gd name="T36" fmla="*/ 167 w 267"/>
                  <a:gd name="T37" fmla="*/ 0 h 125"/>
                  <a:gd name="T38" fmla="*/ 167 w 267"/>
                  <a:gd name="T39" fmla="*/ 40 h 125"/>
                  <a:gd name="T40" fmla="*/ 172 w 267"/>
                  <a:gd name="T41" fmla="*/ 76 h 125"/>
                  <a:gd name="T42" fmla="*/ 184 w 267"/>
                  <a:gd name="T43" fmla="*/ 0 h 125"/>
                  <a:gd name="T44" fmla="*/ 149 w 267"/>
                  <a:gd name="T45" fmla="*/ 114 h 125"/>
                  <a:gd name="T46" fmla="*/ 149 w 267"/>
                  <a:gd name="T47" fmla="*/ 0 h 125"/>
                  <a:gd name="T48" fmla="*/ 149 w 267"/>
                  <a:gd name="T49" fmla="*/ 76 h 125"/>
                  <a:gd name="T50" fmla="*/ 156 w 267"/>
                  <a:gd name="T51" fmla="*/ 40 h 125"/>
                  <a:gd name="T52" fmla="*/ 167 w 267"/>
                  <a:gd name="T53" fmla="*/ 0 h 125"/>
                  <a:gd name="T54" fmla="*/ 132 w 267"/>
                  <a:gd name="T55" fmla="*/ 114 h 125"/>
                  <a:gd name="T56" fmla="*/ 132 w 267"/>
                  <a:gd name="T57" fmla="*/ 0 h 125"/>
                  <a:gd name="T58" fmla="*/ 132 w 267"/>
                  <a:gd name="T59" fmla="*/ 40 h 125"/>
                  <a:gd name="T60" fmla="*/ 139 w 267"/>
                  <a:gd name="T61" fmla="*/ 76 h 125"/>
                  <a:gd name="T62" fmla="*/ 149 w 267"/>
                  <a:gd name="T63" fmla="*/ 0 h 125"/>
                  <a:gd name="T64" fmla="*/ 115 w 267"/>
                  <a:gd name="T65" fmla="*/ 114 h 125"/>
                  <a:gd name="T66" fmla="*/ 115 w 267"/>
                  <a:gd name="T67" fmla="*/ 0 h 125"/>
                  <a:gd name="T68" fmla="*/ 115 w 267"/>
                  <a:gd name="T69" fmla="*/ 76 h 125"/>
                  <a:gd name="T70" fmla="*/ 120 w 267"/>
                  <a:gd name="T71" fmla="*/ 40 h 125"/>
                  <a:gd name="T72" fmla="*/ 132 w 267"/>
                  <a:gd name="T73" fmla="*/ 0 h 125"/>
                  <a:gd name="T74" fmla="*/ 97 w 267"/>
                  <a:gd name="T75" fmla="*/ 114 h 125"/>
                  <a:gd name="T76" fmla="*/ 97 w 267"/>
                  <a:gd name="T77" fmla="*/ 0 h 125"/>
                  <a:gd name="T78" fmla="*/ 97 w 267"/>
                  <a:gd name="T79" fmla="*/ 40 h 125"/>
                  <a:gd name="T80" fmla="*/ 104 w 267"/>
                  <a:gd name="T81" fmla="*/ 76 h 125"/>
                  <a:gd name="T82" fmla="*/ 115 w 267"/>
                  <a:gd name="T83" fmla="*/ 0 h 125"/>
                  <a:gd name="T84" fmla="*/ 80 w 267"/>
                  <a:gd name="T85" fmla="*/ 114 h 125"/>
                  <a:gd name="T86" fmla="*/ 80 w 267"/>
                  <a:gd name="T87" fmla="*/ 0 h 125"/>
                  <a:gd name="T88" fmla="*/ 80 w 267"/>
                  <a:gd name="T89" fmla="*/ 76 h 125"/>
                  <a:gd name="T90" fmla="*/ 85 w 267"/>
                  <a:gd name="T91" fmla="*/ 40 h 125"/>
                  <a:gd name="T92" fmla="*/ 97 w 267"/>
                  <a:gd name="T93" fmla="*/ 0 h 125"/>
                  <a:gd name="T94" fmla="*/ 61 w 267"/>
                  <a:gd name="T95" fmla="*/ 114 h 125"/>
                  <a:gd name="T96" fmla="*/ 61 w 267"/>
                  <a:gd name="T97" fmla="*/ 0 h 125"/>
                  <a:gd name="T98" fmla="*/ 61 w 267"/>
                  <a:gd name="T99" fmla="*/ 40 h 125"/>
                  <a:gd name="T100" fmla="*/ 68 w 267"/>
                  <a:gd name="T101" fmla="*/ 76 h 125"/>
                  <a:gd name="T102" fmla="*/ 80 w 267"/>
                  <a:gd name="T103" fmla="*/ 0 h 125"/>
                  <a:gd name="T104" fmla="*/ 45 w 267"/>
                  <a:gd name="T105" fmla="*/ 114 h 125"/>
                  <a:gd name="T106" fmla="*/ 45 w 267"/>
                  <a:gd name="T107" fmla="*/ 0 h 125"/>
                  <a:gd name="T108" fmla="*/ 45 w 267"/>
                  <a:gd name="T109" fmla="*/ 76 h 125"/>
                  <a:gd name="T110" fmla="*/ 49 w 267"/>
                  <a:gd name="T111" fmla="*/ 40 h 125"/>
                  <a:gd name="T112" fmla="*/ 61 w 267"/>
                  <a:gd name="T113" fmla="*/ 0 h 125"/>
                  <a:gd name="T114" fmla="*/ 45 w 267"/>
                  <a:gd name="T115" fmla="*/ 90 h 125"/>
                  <a:gd name="T116" fmla="*/ 33 w 267"/>
                  <a:gd name="T117" fmla="*/ 52 h 125"/>
                  <a:gd name="T118" fmla="*/ 26 w 267"/>
                  <a:gd name="T119" fmla="*/ 17 h 125"/>
                  <a:gd name="T120" fmla="*/ 26 w 267"/>
                  <a:gd name="T121" fmla="*/ 125 h 125"/>
                  <a:gd name="T122" fmla="*/ 14 w 267"/>
                  <a:gd name="T123" fmla="*/ 40 h 125"/>
                  <a:gd name="T124" fmla="*/ 26 w 267"/>
                  <a:gd name="T125"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7" h="125">
                    <a:moveTo>
                      <a:pt x="238" y="125"/>
                    </a:moveTo>
                    <a:lnTo>
                      <a:pt x="267" y="125"/>
                    </a:lnTo>
                    <a:lnTo>
                      <a:pt x="267" y="0"/>
                    </a:lnTo>
                    <a:lnTo>
                      <a:pt x="238" y="0"/>
                    </a:lnTo>
                    <a:lnTo>
                      <a:pt x="238" y="17"/>
                    </a:lnTo>
                    <a:lnTo>
                      <a:pt x="250" y="17"/>
                    </a:lnTo>
                    <a:lnTo>
                      <a:pt x="250" y="40"/>
                    </a:lnTo>
                    <a:lnTo>
                      <a:pt x="238" y="40"/>
                    </a:lnTo>
                    <a:lnTo>
                      <a:pt x="238" y="125"/>
                    </a:lnTo>
                    <a:close/>
                    <a:moveTo>
                      <a:pt x="219" y="125"/>
                    </a:moveTo>
                    <a:lnTo>
                      <a:pt x="238" y="125"/>
                    </a:lnTo>
                    <a:lnTo>
                      <a:pt x="238" y="40"/>
                    </a:lnTo>
                    <a:lnTo>
                      <a:pt x="227" y="40"/>
                    </a:lnTo>
                    <a:lnTo>
                      <a:pt x="227" y="17"/>
                    </a:lnTo>
                    <a:lnTo>
                      <a:pt x="227" y="17"/>
                    </a:lnTo>
                    <a:lnTo>
                      <a:pt x="238" y="17"/>
                    </a:lnTo>
                    <a:lnTo>
                      <a:pt x="238" y="0"/>
                    </a:lnTo>
                    <a:lnTo>
                      <a:pt x="219" y="0"/>
                    </a:lnTo>
                    <a:lnTo>
                      <a:pt x="219" y="52"/>
                    </a:lnTo>
                    <a:lnTo>
                      <a:pt x="231" y="52"/>
                    </a:lnTo>
                    <a:lnTo>
                      <a:pt x="231" y="76"/>
                    </a:lnTo>
                    <a:lnTo>
                      <a:pt x="231" y="76"/>
                    </a:lnTo>
                    <a:lnTo>
                      <a:pt x="219" y="76"/>
                    </a:lnTo>
                    <a:lnTo>
                      <a:pt x="219" y="90"/>
                    </a:lnTo>
                    <a:lnTo>
                      <a:pt x="219" y="90"/>
                    </a:lnTo>
                    <a:lnTo>
                      <a:pt x="219" y="114"/>
                    </a:lnTo>
                    <a:lnTo>
                      <a:pt x="219" y="114"/>
                    </a:lnTo>
                    <a:lnTo>
                      <a:pt x="219" y="114"/>
                    </a:lnTo>
                    <a:lnTo>
                      <a:pt x="219" y="125"/>
                    </a:lnTo>
                    <a:close/>
                    <a:moveTo>
                      <a:pt x="203" y="125"/>
                    </a:moveTo>
                    <a:lnTo>
                      <a:pt x="219" y="125"/>
                    </a:lnTo>
                    <a:lnTo>
                      <a:pt x="219" y="114"/>
                    </a:lnTo>
                    <a:lnTo>
                      <a:pt x="203" y="114"/>
                    </a:lnTo>
                    <a:lnTo>
                      <a:pt x="203" y="125"/>
                    </a:lnTo>
                    <a:lnTo>
                      <a:pt x="203" y="125"/>
                    </a:lnTo>
                    <a:close/>
                    <a:moveTo>
                      <a:pt x="219" y="0"/>
                    </a:moveTo>
                    <a:lnTo>
                      <a:pt x="203" y="0"/>
                    </a:lnTo>
                    <a:lnTo>
                      <a:pt x="203" y="17"/>
                    </a:lnTo>
                    <a:lnTo>
                      <a:pt x="215" y="17"/>
                    </a:lnTo>
                    <a:lnTo>
                      <a:pt x="215" y="40"/>
                    </a:lnTo>
                    <a:lnTo>
                      <a:pt x="203" y="40"/>
                    </a:lnTo>
                    <a:lnTo>
                      <a:pt x="203" y="90"/>
                    </a:lnTo>
                    <a:lnTo>
                      <a:pt x="219" y="90"/>
                    </a:lnTo>
                    <a:lnTo>
                      <a:pt x="219" y="76"/>
                    </a:lnTo>
                    <a:lnTo>
                      <a:pt x="208" y="76"/>
                    </a:lnTo>
                    <a:lnTo>
                      <a:pt x="208" y="52"/>
                    </a:lnTo>
                    <a:lnTo>
                      <a:pt x="219" y="52"/>
                    </a:lnTo>
                    <a:lnTo>
                      <a:pt x="219" y="0"/>
                    </a:lnTo>
                    <a:close/>
                    <a:moveTo>
                      <a:pt x="184" y="125"/>
                    </a:moveTo>
                    <a:lnTo>
                      <a:pt x="203" y="125"/>
                    </a:lnTo>
                    <a:lnTo>
                      <a:pt x="203" y="114"/>
                    </a:lnTo>
                    <a:lnTo>
                      <a:pt x="184" y="114"/>
                    </a:lnTo>
                    <a:lnTo>
                      <a:pt x="184" y="125"/>
                    </a:lnTo>
                    <a:lnTo>
                      <a:pt x="184" y="125"/>
                    </a:lnTo>
                    <a:close/>
                    <a:moveTo>
                      <a:pt x="203" y="0"/>
                    </a:moveTo>
                    <a:lnTo>
                      <a:pt x="184" y="0"/>
                    </a:lnTo>
                    <a:lnTo>
                      <a:pt x="184" y="52"/>
                    </a:lnTo>
                    <a:lnTo>
                      <a:pt x="196" y="52"/>
                    </a:lnTo>
                    <a:lnTo>
                      <a:pt x="196" y="76"/>
                    </a:lnTo>
                    <a:lnTo>
                      <a:pt x="184" y="76"/>
                    </a:lnTo>
                    <a:lnTo>
                      <a:pt x="184" y="90"/>
                    </a:lnTo>
                    <a:lnTo>
                      <a:pt x="203" y="90"/>
                    </a:lnTo>
                    <a:lnTo>
                      <a:pt x="203" y="40"/>
                    </a:lnTo>
                    <a:lnTo>
                      <a:pt x="191" y="40"/>
                    </a:lnTo>
                    <a:lnTo>
                      <a:pt x="191" y="17"/>
                    </a:lnTo>
                    <a:lnTo>
                      <a:pt x="191" y="17"/>
                    </a:lnTo>
                    <a:lnTo>
                      <a:pt x="203" y="17"/>
                    </a:lnTo>
                    <a:lnTo>
                      <a:pt x="203" y="0"/>
                    </a:lnTo>
                    <a:close/>
                    <a:moveTo>
                      <a:pt x="167" y="125"/>
                    </a:moveTo>
                    <a:lnTo>
                      <a:pt x="184" y="125"/>
                    </a:lnTo>
                    <a:lnTo>
                      <a:pt x="184" y="114"/>
                    </a:lnTo>
                    <a:lnTo>
                      <a:pt x="167" y="114"/>
                    </a:lnTo>
                    <a:lnTo>
                      <a:pt x="167" y="125"/>
                    </a:lnTo>
                    <a:lnTo>
                      <a:pt x="167" y="125"/>
                    </a:lnTo>
                    <a:close/>
                    <a:moveTo>
                      <a:pt x="184" y="0"/>
                    </a:moveTo>
                    <a:lnTo>
                      <a:pt x="167" y="0"/>
                    </a:lnTo>
                    <a:lnTo>
                      <a:pt x="167" y="17"/>
                    </a:lnTo>
                    <a:lnTo>
                      <a:pt x="179" y="17"/>
                    </a:lnTo>
                    <a:lnTo>
                      <a:pt x="179" y="40"/>
                    </a:lnTo>
                    <a:lnTo>
                      <a:pt x="167" y="40"/>
                    </a:lnTo>
                    <a:lnTo>
                      <a:pt x="167" y="90"/>
                    </a:lnTo>
                    <a:lnTo>
                      <a:pt x="184" y="90"/>
                    </a:lnTo>
                    <a:lnTo>
                      <a:pt x="184" y="76"/>
                    </a:lnTo>
                    <a:lnTo>
                      <a:pt x="172" y="76"/>
                    </a:lnTo>
                    <a:lnTo>
                      <a:pt x="172" y="76"/>
                    </a:lnTo>
                    <a:lnTo>
                      <a:pt x="172" y="52"/>
                    </a:lnTo>
                    <a:lnTo>
                      <a:pt x="184" y="52"/>
                    </a:lnTo>
                    <a:lnTo>
                      <a:pt x="184" y="0"/>
                    </a:lnTo>
                    <a:close/>
                    <a:moveTo>
                      <a:pt x="149" y="125"/>
                    </a:moveTo>
                    <a:lnTo>
                      <a:pt x="167" y="125"/>
                    </a:lnTo>
                    <a:lnTo>
                      <a:pt x="167" y="114"/>
                    </a:lnTo>
                    <a:lnTo>
                      <a:pt x="149" y="114"/>
                    </a:lnTo>
                    <a:lnTo>
                      <a:pt x="149" y="125"/>
                    </a:lnTo>
                    <a:lnTo>
                      <a:pt x="149" y="125"/>
                    </a:lnTo>
                    <a:close/>
                    <a:moveTo>
                      <a:pt x="167" y="0"/>
                    </a:moveTo>
                    <a:lnTo>
                      <a:pt x="149" y="0"/>
                    </a:lnTo>
                    <a:lnTo>
                      <a:pt x="149" y="52"/>
                    </a:lnTo>
                    <a:lnTo>
                      <a:pt x="160" y="52"/>
                    </a:lnTo>
                    <a:lnTo>
                      <a:pt x="160" y="76"/>
                    </a:lnTo>
                    <a:lnTo>
                      <a:pt x="149" y="76"/>
                    </a:lnTo>
                    <a:lnTo>
                      <a:pt x="149" y="90"/>
                    </a:lnTo>
                    <a:lnTo>
                      <a:pt x="167" y="90"/>
                    </a:lnTo>
                    <a:lnTo>
                      <a:pt x="167" y="40"/>
                    </a:lnTo>
                    <a:lnTo>
                      <a:pt x="156" y="40"/>
                    </a:lnTo>
                    <a:lnTo>
                      <a:pt x="156" y="17"/>
                    </a:lnTo>
                    <a:lnTo>
                      <a:pt x="156" y="17"/>
                    </a:lnTo>
                    <a:lnTo>
                      <a:pt x="167" y="17"/>
                    </a:lnTo>
                    <a:lnTo>
                      <a:pt x="167" y="0"/>
                    </a:lnTo>
                    <a:close/>
                    <a:moveTo>
                      <a:pt x="132" y="125"/>
                    </a:moveTo>
                    <a:lnTo>
                      <a:pt x="149" y="125"/>
                    </a:lnTo>
                    <a:lnTo>
                      <a:pt x="149" y="114"/>
                    </a:lnTo>
                    <a:lnTo>
                      <a:pt x="132" y="114"/>
                    </a:lnTo>
                    <a:lnTo>
                      <a:pt x="132" y="125"/>
                    </a:lnTo>
                    <a:lnTo>
                      <a:pt x="132" y="125"/>
                    </a:lnTo>
                    <a:close/>
                    <a:moveTo>
                      <a:pt x="149" y="0"/>
                    </a:moveTo>
                    <a:lnTo>
                      <a:pt x="132" y="0"/>
                    </a:lnTo>
                    <a:lnTo>
                      <a:pt x="132" y="17"/>
                    </a:lnTo>
                    <a:lnTo>
                      <a:pt x="144" y="17"/>
                    </a:lnTo>
                    <a:lnTo>
                      <a:pt x="144" y="40"/>
                    </a:lnTo>
                    <a:lnTo>
                      <a:pt x="132" y="40"/>
                    </a:lnTo>
                    <a:lnTo>
                      <a:pt x="132" y="90"/>
                    </a:lnTo>
                    <a:lnTo>
                      <a:pt x="149" y="90"/>
                    </a:lnTo>
                    <a:lnTo>
                      <a:pt x="149" y="76"/>
                    </a:lnTo>
                    <a:lnTo>
                      <a:pt x="139" y="76"/>
                    </a:lnTo>
                    <a:lnTo>
                      <a:pt x="139" y="76"/>
                    </a:lnTo>
                    <a:lnTo>
                      <a:pt x="139" y="52"/>
                    </a:lnTo>
                    <a:lnTo>
                      <a:pt x="149" y="52"/>
                    </a:lnTo>
                    <a:lnTo>
                      <a:pt x="149" y="0"/>
                    </a:lnTo>
                    <a:close/>
                    <a:moveTo>
                      <a:pt x="115" y="125"/>
                    </a:moveTo>
                    <a:lnTo>
                      <a:pt x="132" y="125"/>
                    </a:lnTo>
                    <a:lnTo>
                      <a:pt x="132" y="114"/>
                    </a:lnTo>
                    <a:lnTo>
                      <a:pt x="115" y="114"/>
                    </a:lnTo>
                    <a:lnTo>
                      <a:pt x="115" y="125"/>
                    </a:lnTo>
                    <a:lnTo>
                      <a:pt x="115" y="125"/>
                    </a:lnTo>
                    <a:close/>
                    <a:moveTo>
                      <a:pt x="132" y="0"/>
                    </a:moveTo>
                    <a:lnTo>
                      <a:pt x="115" y="0"/>
                    </a:lnTo>
                    <a:lnTo>
                      <a:pt x="115" y="52"/>
                    </a:lnTo>
                    <a:lnTo>
                      <a:pt x="127" y="52"/>
                    </a:lnTo>
                    <a:lnTo>
                      <a:pt x="127" y="76"/>
                    </a:lnTo>
                    <a:lnTo>
                      <a:pt x="115" y="76"/>
                    </a:lnTo>
                    <a:lnTo>
                      <a:pt x="115" y="90"/>
                    </a:lnTo>
                    <a:lnTo>
                      <a:pt x="132" y="90"/>
                    </a:lnTo>
                    <a:lnTo>
                      <a:pt x="132" y="40"/>
                    </a:lnTo>
                    <a:lnTo>
                      <a:pt x="120" y="40"/>
                    </a:lnTo>
                    <a:lnTo>
                      <a:pt x="120" y="17"/>
                    </a:lnTo>
                    <a:lnTo>
                      <a:pt x="120" y="17"/>
                    </a:lnTo>
                    <a:lnTo>
                      <a:pt x="132" y="17"/>
                    </a:lnTo>
                    <a:lnTo>
                      <a:pt x="132" y="0"/>
                    </a:lnTo>
                    <a:close/>
                    <a:moveTo>
                      <a:pt x="97" y="125"/>
                    </a:moveTo>
                    <a:lnTo>
                      <a:pt x="115" y="125"/>
                    </a:lnTo>
                    <a:lnTo>
                      <a:pt x="115" y="114"/>
                    </a:lnTo>
                    <a:lnTo>
                      <a:pt x="97" y="114"/>
                    </a:lnTo>
                    <a:lnTo>
                      <a:pt x="97" y="125"/>
                    </a:lnTo>
                    <a:lnTo>
                      <a:pt x="97" y="125"/>
                    </a:lnTo>
                    <a:close/>
                    <a:moveTo>
                      <a:pt x="115" y="0"/>
                    </a:moveTo>
                    <a:lnTo>
                      <a:pt x="97" y="0"/>
                    </a:lnTo>
                    <a:lnTo>
                      <a:pt x="97" y="17"/>
                    </a:lnTo>
                    <a:lnTo>
                      <a:pt x="108" y="17"/>
                    </a:lnTo>
                    <a:lnTo>
                      <a:pt x="108" y="40"/>
                    </a:lnTo>
                    <a:lnTo>
                      <a:pt x="97" y="40"/>
                    </a:lnTo>
                    <a:lnTo>
                      <a:pt x="97" y="90"/>
                    </a:lnTo>
                    <a:lnTo>
                      <a:pt x="115" y="90"/>
                    </a:lnTo>
                    <a:lnTo>
                      <a:pt x="115" y="76"/>
                    </a:lnTo>
                    <a:lnTo>
                      <a:pt x="104" y="76"/>
                    </a:lnTo>
                    <a:lnTo>
                      <a:pt x="104" y="76"/>
                    </a:lnTo>
                    <a:lnTo>
                      <a:pt x="104" y="52"/>
                    </a:lnTo>
                    <a:lnTo>
                      <a:pt x="115" y="52"/>
                    </a:lnTo>
                    <a:lnTo>
                      <a:pt x="115" y="0"/>
                    </a:lnTo>
                    <a:close/>
                    <a:moveTo>
                      <a:pt x="80" y="125"/>
                    </a:moveTo>
                    <a:lnTo>
                      <a:pt x="97" y="125"/>
                    </a:lnTo>
                    <a:lnTo>
                      <a:pt x="97" y="114"/>
                    </a:lnTo>
                    <a:lnTo>
                      <a:pt x="80" y="114"/>
                    </a:lnTo>
                    <a:lnTo>
                      <a:pt x="80" y="125"/>
                    </a:lnTo>
                    <a:lnTo>
                      <a:pt x="80" y="125"/>
                    </a:lnTo>
                    <a:close/>
                    <a:moveTo>
                      <a:pt x="97" y="0"/>
                    </a:moveTo>
                    <a:lnTo>
                      <a:pt x="80" y="0"/>
                    </a:lnTo>
                    <a:lnTo>
                      <a:pt x="80" y="52"/>
                    </a:lnTo>
                    <a:lnTo>
                      <a:pt x="92" y="52"/>
                    </a:lnTo>
                    <a:lnTo>
                      <a:pt x="92" y="76"/>
                    </a:lnTo>
                    <a:lnTo>
                      <a:pt x="80" y="76"/>
                    </a:lnTo>
                    <a:lnTo>
                      <a:pt x="80" y="90"/>
                    </a:lnTo>
                    <a:lnTo>
                      <a:pt x="97" y="90"/>
                    </a:lnTo>
                    <a:lnTo>
                      <a:pt x="97" y="40"/>
                    </a:lnTo>
                    <a:lnTo>
                      <a:pt x="85" y="40"/>
                    </a:lnTo>
                    <a:lnTo>
                      <a:pt x="85" y="17"/>
                    </a:lnTo>
                    <a:lnTo>
                      <a:pt x="85" y="17"/>
                    </a:lnTo>
                    <a:lnTo>
                      <a:pt x="97" y="17"/>
                    </a:lnTo>
                    <a:lnTo>
                      <a:pt x="97" y="0"/>
                    </a:lnTo>
                    <a:close/>
                    <a:moveTo>
                      <a:pt x="61" y="125"/>
                    </a:moveTo>
                    <a:lnTo>
                      <a:pt x="80" y="125"/>
                    </a:lnTo>
                    <a:lnTo>
                      <a:pt x="80" y="114"/>
                    </a:lnTo>
                    <a:lnTo>
                      <a:pt x="61" y="114"/>
                    </a:lnTo>
                    <a:lnTo>
                      <a:pt x="61" y="125"/>
                    </a:lnTo>
                    <a:lnTo>
                      <a:pt x="61" y="125"/>
                    </a:lnTo>
                    <a:close/>
                    <a:moveTo>
                      <a:pt x="80" y="0"/>
                    </a:moveTo>
                    <a:lnTo>
                      <a:pt x="61" y="0"/>
                    </a:lnTo>
                    <a:lnTo>
                      <a:pt x="61" y="17"/>
                    </a:lnTo>
                    <a:lnTo>
                      <a:pt x="73" y="17"/>
                    </a:lnTo>
                    <a:lnTo>
                      <a:pt x="73" y="40"/>
                    </a:lnTo>
                    <a:lnTo>
                      <a:pt x="61" y="40"/>
                    </a:lnTo>
                    <a:lnTo>
                      <a:pt x="61" y="90"/>
                    </a:lnTo>
                    <a:lnTo>
                      <a:pt x="80" y="90"/>
                    </a:lnTo>
                    <a:lnTo>
                      <a:pt x="80" y="76"/>
                    </a:lnTo>
                    <a:lnTo>
                      <a:pt x="68" y="76"/>
                    </a:lnTo>
                    <a:lnTo>
                      <a:pt x="68" y="76"/>
                    </a:lnTo>
                    <a:lnTo>
                      <a:pt x="68" y="52"/>
                    </a:lnTo>
                    <a:lnTo>
                      <a:pt x="80" y="52"/>
                    </a:lnTo>
                    <a:lnTo>
                      <a:pt x="80" y="0"/>
                    </a:lnTo>
                    <a:close/>
                    <a:moveTo>
                      <a:pt x="45" y="125"/>
                    </a:moveTo>
                    <a:lnTo>
                      <a:pt x="61" y="125"/>
                    </a:lnTo>
                    <a:lnTo>
                      <a:pt x="61" y="114"/>
                    </a:lnTo>
                    <a:lnTo>
                      <a:pt x="45" y="114"/>
                    </a:lnTo>
                    <a:lnTo>
                      <a:pt x="45" y="125"/>
                    </a:lnTo>
                    <a:lnTo>
                      <a:pt x="45" y="125"/>
                    </a:lnTo>
                    <a:close/>
                    <a:moveTo>
                      <a:pt x="61" y="0"/>
                    </a:moveTo>
                    <a:lnTo>
                      <a:pt x="45" y="0"/>
                    </a:lnTo>
                    <a:lnTo>
                      <a:pt x="45" y="52"/>
                    </a:lnTo>
                    <a:lnTo>
                      <a:pt x="56" y="52"/>
                    </a:lnTo>
                    <a:lnTo>
                      <a:pt x="56" y="76"/>
                    </a:lnTo>
                    <a:lnTo>
                      <a:pt x="45" y="76"/>
                    </a:lnTo>
                    <a:lnTo>
                      <a:pt x="45" y="90"/>
                    </a:lnTo>
                    <a:lnTo>
                      <a:pt x="61" y="90"/>
                    </a:lnTo>
                    <a:lnTo>
                      <a:pt x="61" y="40"/>
                    </a:lnTo>
                    <a:lnTo>
                      <a:pt x="49" y="40"/>
                    </a:lnTo>
                    <a:lnTo>
                      <a:pt x="49" y="17"/>
                    </a:lnTo>
                    <a:lnTo>
                      <a:pt x="49" y="17"/>
                    </a:lnTo>
                    <a:lnTo>
                      <a:pt x="61" y="17"/>
                    </a:lnTo>
                    <a:lnTo>
                      <a:pt x="61" y="0"/>
                    </a:lnTo>
                    <a:close/>
                    <a:moveTo>
                      <a:pt x="26" y="125"/>
                    </a:moveTo>
                    <a:lnTo>
                      <a:pt x="45" y="125"/>
                    </a:lnTo>
                    <a:lnTo>
                      <a:pt x="45" y="114"/>
                    </a:lnTo>
                    <a:lnTo>
                      <a:pt x="45" y="90"/>
                    </a:lnTo>
                    <a:lnTo>
                      <a:pt x="45" y="76"/>
                    </a:lnTo>
                    <a:lnTo>
                      <a:pt x="33" y="76"/>
                    </a:lnTo>
                    <a:lnTo>
                      <a:pt x="33" y="76"/>
                    </a:lnTo>
                    <a:lnTo>
                      <a:pt x="33" y="52"/>
                    </a:lnTo>
                    <a:lnTo>
                      <a:pt x="45" y="52"/>
                    </a:lnTo>
                    <a:lnTo>
                      <a:pt x="45" y="0"/>
                    </a:lnTo>
                    <a:lnTo>
                      <a:pt x="26" y="0"/>
                    </a:lnTo>
                    <a:lnTo>
                      <a:pt x="26" y="17"/>
                    </a:lnTo>
                    <a:lnTo>
                      <a:pt x="37" y="17"/>
                    </a:lnTo>
                    <a:lnTo>
                      <a:pt x="37" y="40"/>
                    </a:lnTo>
                    <a:lnTo>
                      <a:pt x="26" y="40"/>
                    </a:lnTo>
                    <a:lnTo>
                      <a:pt x="26" y="125"/>
                    </a:lnTo>
                    <a:close/>
                    <a:moveTo>
                      <a:pt x="0" y="125"/>
                    </a:moveTo>
                    <a:lnTo>
                      <a:pt x="26" y="125"/>
                    </a:lnTo>
                    <a:lnTo>
                      <a:pt x="26" y="40"/>
                    </a:lnTo>
                    <a:lnTo>
                      <a:pt x="14" y="40"/>
                    </a:lnTo>
                    <a:lnTo>
                      <a:pt x="14" y="17"/>
                    </a:lnTo>
                    <a:lnTo>
                      <a:pt x="14" y="17"/>
                    </a:lnTo>
                    <a:lnTo>
                      <a:pt x="26" y="17"/>
                    </a:lnTo>
                    <a:lnTo>
                      <a:pt x="26" y="0"/>
                    </a:lnTo>
                    <a:lnTo>
                      <a:pt x="0" y="0"/>
                    </a:lnTo>
                    <a:lnTo>
                      <a:pt x="0" y="12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72" name="Freeform 230"/>
              <p:cNvSpPr>
                <a:spLocks/>
              </p:cNvSpPr>
              <p:nvPr/>
            </p:nvSpPr>
            <p:spPr bwMode="auto">
              <a:xfrm>
                <a:off x="9451554" y="3594843"/>
                <a:ext cx="148432" cy="36626"/>
              </a:xfrm>
              <a:custGeom>
                <a:avLst/>
                <a:gdLst>
                  <a:gd name="T0" fmla="*/ 0 w 65"/>
                  <a:gd name="T1" fmla="*/ 8 h 16"/>
                  <a:gd name="T2" fmla="*/ 4 w 65"/>
                  <a:gd name="T3" fmla="*/ 16 h 16"/>
                  <a:gd name="T4" fmla="*/ 33 w 65"/>
                  <a:gd name="T5" fmla="*/ 9 h 16"/>
                  <a:gd name="T6" fmla="*/ 61 w 65"/>
                  <a:gd name="T7" fmla="*/ 16 h 16"/>
                  <a:gd name="T8" fmla="*/ 65 w 65"/>
                  <a:gd name="T9" fmla="*/ 8 h 16"/>
                  <a:gd name="T10" fmla="*/ 33 w 65"/>
                  <a:gd name="T11" fmla="*/ 0 h 16"/>
                  <a:gd name="T12" fmla="*/ 0 w 65"/>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65" h="16">
                    <a:moveTo>
                      <a:pt x="0" y="8"/>
                    </a:moveTo>
                    <a:cubicBezTo>
                      <a:pt x="4" y="16"/>
                      <a:pt x="4" y="16"/>
                      <a:pt x="4" y="16"/>
                    </a:cubicBezTo>
                    <a:cubicBezTo>
                      <a:pt x="12" y="11"/>
                      <a:pt x="22" y="9"/>
                      <a:pt x="33" y="9"/>
                    </a:cubicBezTo>
                    <a:cubicBezTo>
                      <a:pt x="43" y="9"/>
                      <a:pt x="53" y="11"/>
                      <a:pt x="61" y="16"/>
                    </a:cubicBezTo>
                    <a:cubicBezTo>
                      <a:pt x="65" y="8"/>
                      <a:pt x="65" y="8"/>
                      <a:pt x="65" y="8"/>
                    </a:cubicBezTo>
                    <a:cubicBezTo>
                      <a:pt x="56" y="3"/>
                      <a:pt x="44" y="0"/>
                      <a:pt x="33" y="0"/>
                    </a:cubicBezTo>
                    <a:cubicBezTo>
                      <a:pt x="21" y="0"/>
                      <a:pt x="9" y="3"/>
                      <a:pt x="0" y="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73" name="Freeform 231"/>
              <p:cNvSpPr>
                <a:spLocks/>
              </p:cNvSpPr>
              <p:nvPr/>
            </p:nvSpPr>
            <p:spPr bwMode="auto">
              <a:xfrm>
                <a:off x="9426494" y="3554361"/>
                <a:ext cx="198552" cy="43373"/>
              </a:xfrm>
              <a:custGeom>
                <a:avLst/>
                <a:gdLst>
                  <a:gd name="T0" fmla="*/ 87 w 87"/>
                  <a:gd name="T1" fmla="*/ 11 h 19"/>
                  <a:gd name="T2" fmla="*/ 44 w 87"/>
                  <a:gd name="T3" fmla="*/ 0 h 19"/>
                  <a:gd name="T4" fmla="*/ 0 w 87"/>
                  <a:gd name="T5" fmla="*/ 11 h 19"/>
                  <a:gd name="T6" fmla="*/ 4 w 87"/>
                  <a:gd name="T7" fmla="*/ 19 h 19"/>
                  <a:gd name="T8" fmla="*/ 44 w 87"/>
                  <a:gd name="T9" fmla="*/ 9 h 19"/>
                  <a:gd name="T10" fmla="*/ 83 w 87"/>
                  <a:gd name="T11" fmla="*/ 19 h 19"/>
                  <a:gd name="T12" fmla="*/ 87 w 87"/>
                  <a:gd name="T13" fmla="*/ 11 h 19"/>
                </a:gdLst>
                <a:ahLst/>
                <a:cxnLst>
                  <a:cxn ang="0">
                    <a:pos x="T0" y="T1"/>
                  </a:cxn>
                  <a:cxn ang="0">
                    <a:pos x="T2" y="T3"/>
                  </a:cxn>
                  <a:cxn ang="0">
                    <a:pos x="T4" y="T5"/>
                  </a:cxn>
                  <a:cxn ang="0">
                    <a:pos x="T6" y="T7"/>
                  </a:cxn>
                  <a:cxn ang="0">
                    <a:pos x="T8" y="T9"/>
                  </a:cxn>
                  <a:cxn ang="0">
                    <a:pos x="T10" y="T11"/>
                  </a:cxn>
                  <a:cxn ang="0">
                    <a:pos x="T12" y="T13"/>
                  </a:cxn>
                </a:cxnLst>
                <a:rect l="0" t="0" r="r" b="b"/>
                <a:pathLst>
                  <a:path w="87" h="19">
                    <a:moveTo>
                      <a:pt x="87" y="11"/>
                    </a:moveTo>
                    <a:cubicBezTo>
                      <a:pt x="75" y="4"/>
                      <a:pt x="59" y="0"/>
                      <a:pt x="44" y="0"/>
                    </a:cubicBezTo>
                    <a:cubicBezTo>
                      <a:pt x="28" y="0"/>
                      <a:pt x="12" y="4"/>
                      <a:pt x="0" y="11"/>
                    </a:cubicBezTo>
                    <a:cubicBezTo>
                      <a:pt x="4" y="19"/>
                      <a:pt x="4" y="19"/>
                      <a:pt x="4" y="19"/>
                    </a:cubicBezTo>
                    <a:cubicBezTo>
                      <a:pt x="15" y="13"/>
                      <a:pt x="29" y="9"/>
                      <a:pt x="44" y="9"/>
                    </a:cubicBezTo>
                    <a:cubicBezTo>
                      <a:pt x="58" y="9"/>
                      <a:pt x="72" y="13"/>
                      <a:pt x="83" y="19"/>
                    </a:cubicBezTo>
                    <a:lnTo>
                      <a:pt x="87" y="1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74" name="Group 473"/>
            <p:cNvGrpSpPr/>
            <p:nvPr/>
          </p:nvGrpSpPr>
          <p:grpSpPr>
            <a:xfrm rot="18037799" flipH="1">
              <a:off x="6196587" y="5891888"/>
              <a:ext cx="613367" cy="537346"/>
              <a:chOff x="9733960" y="3089789"/>
              <a:chExt cx="373971" cy="327706"/>
            </a:xfrm>
            <a:solidFill>
              <a:schemeClr val="accent5"/>
            </a:solidFill>
          </p:grpSpPr>
          <p:sp>
            <p:nvSpPr>
              <p:cNvPr id="475" name="Freeform 297"/>
              <p:cNvSpPr>
                <a:spLocks/>
              </p:cNvSpPr>
              <p:nvPr/>
            </p:nvSpPr>
            <p:spPr bwMode="auto">
              <a:xfrm>
                <a:off x="9733960" y="3105210"/>
                <a:ext cx="373971" cy="312285"/>
              </a:xfrm>
              <a:custGeom>
                <a:avLst/>
                <a:gdLst>
                  <a:gd name="T0" fmla="*/ 109 w 164"/>
                  <a:gd name="T1" fmla="*/ 0 h 137"/>
                  <a:gd name="T2" fmla="*/ 58 w 164"/>
                  <a:gd name="T3" fmla="*/ 0 h 137"/>
                  <a:gd name="T4" fmla="*/ 0 w 164"/>
                  <a:gd name="T5" fmla="*/ 48 h 137"/>
                  <a:gd name="T6" fmla="*/ 16 w 164"/>
                  <a:gd name="T7" fmla="*/ 71 h 137"/>
                  <a:gd name="T8" fmla="*/ 37 w 164"/>
                  <a:gd name="T9" fmla="*/ 50 h 137"/>
                  <a:gd name="T10" fmla="*/ 36 w 164"/>
                  <a:gd name="T11" fmla="*/ 137 h 137"/>
                  <a:gd name="T12" fmla="*/ 82 w 164"/>
                  <a:gd name="T13" fmla="*/ 137 h 137"/>
                  <a:gd name="T14" fmla="*/ 127 w 164"/>
                  <a:gd name="T15" fmla="*/ 137 h 137"/>
                  <a:gd name="T16" fmla="*/ 127 w 164"/>
                  <a:gd name="T17" fmla="*/ 50 h 137"/>
                  <a:gd name="T18" fmla="*/ 148 w 164"/>
                  <a:gd name="T19" fmla="*/ 71 h 137"/>
                  <a:gd name="T20" fmla="*/ 164 w 164"/>
                  <a:gd name="T21" fmla="*/ 48 h 137"/>
                  <a:gd name="T22" fmla="*/ 109 w 164"/>
                  <a:gd name="T23"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137">
                    <a:moveTo>
                      <a:pt x="109" y="0"/>
                    </a:moveTo>
                    <a:cubicBezTo>
                      <a:pt x="101" y="14"/>
                      <a:pt x="67" y="14"/>
                      <a:pt x="58" y="0"/>
                    </a:cubicBezTo>
                    <a:cubicBezTo>
                      <a:pt x="58" y="0"/>
                      <a:pt x="8" y="28"/>
                      <a:pt x="0" y="48"/>
                    </a:cubicBezTo>
                    <a:cubicBezTo>
                      <a:pt x="16" y="71"/>
                      <a:pt x="16" y="71"/>
                      <a:pt x="16" y="71"/>
                    </a:cubicBezTo>
                    <a:cubicBezTo>
                      <a:pt x="16" y="71"/>
                      <a:pt x="30" y="56"/>
                      <a:pt x="37" y="50"/>
                    </a:cubicBezTo>
                    <a:cubicBezTo>
                      <a:pt x="36" y="137"/>
                      <a:pt x="36" y="137"/>
                      <a:pt x="36" y="137"/>
                    </a:cubicBezTo>
                    <a:cubicBezTo>
                      <a:pt x="82" y="137"/>
                      <a:pt x="82" y="137"/>
                      <a:pt x="82" y="137"/>
                    </a:cubicBezTo>
                    <a:cubicBezTo>
                      <a:pt x="127" y="137"/>
                      <a:pt x="127" y="137"/>
                      <a:pt x="127" y="137"/>
                    </a:cubicBezTo>
                    <a:cubicBezTo>
                      <a:pt x="127" y="50"/>
                      <a:pt x="127" y="50"/>
                      <a:pt x="127" y="50"/>
                    </a:cubicBezTo>
                    <a:cubicBezTo>
                      <a:pt x="134" y="56"/>
                      <a:pt x="148" y="71"/>
                      <a:pt x="148" y="71"/>
                    </a:cubicBezTo>
                    <a:cubicBezTo>
                      <a:pt x="164" y="48"/>
                      <a:pt x="164" y="48"/>
                      <a:pt x="164" y="48"/>
                    </a:cubicBezTo>
                    <a:cubicBezTo>
                      <a:pt x="155" y="28"/>
                      <a:pt x="109" y="0"/>
                      <a:pt x="10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76" name="Freeform 298"/>
              <p:cNvSpPr>
                <a:spLocks/>
              </p:cNvSpPr>
              <p:nvPr/>
            </p:nvSpPr>
            <p:spPr bwMode="auto">
              <a:xfrm>
                <a:off x="9873717" y="3089789"/>
                <a:ext cx="104095" cy="29879"/>
              </a:xfrm>
              <a:custGeom>
                <a:avLst/>
                <a:gdLst>
                  <a:gd name="T0" fmla="*/ 23 w 46"/>
                  <a:gd name="T1" fmla="*/ 13 h 13"/>
                  <a:gd name="T2" fmla="*/ 45 w 46"/>
                  <a:gd name="T3" fmla="*/ 4 h 13"/>
                  <a:gd name="T4" fmla="*/ 44 w 46"/>
                  <a:gd name="T5" fmla="*/ 1 h 13"/>
                  <a:gd name="T6" fmla="*/ 41 w 46"/>
                  <a:gd name="T7" fmla="*/ 2 h 13"/>
                  <a:gd name="T8" fmla="*/ 23 w 46"/>
                  <a:gd name="T9" fmla="*/ 9 h 13"/>
                  <a:gd name="T10" fmla="*/ 4 w 46"/>
                  <a:gd name="T11" fmla="*/ 2 h 13"/>
                  <a:gd name="T12" fmla="*/ 1 w 46"/>
                  <a:gd name="T13" fmla="*/ 1 h 13"/>
                  <a:gd name="T14" fmla="*/ 0 w 46"/>
                  <a:gd name="T15" fmla="*/ 4 h 13"/>
                  <a:gd name="T16" fmla="*/ 23 w 46"/>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13">
                    <a:moveTo>
                      <a:pt x="23" y="13"/>
                    </a:moveTo>
                    <a:cubicBezTo>
                      <a:pt x="33" y="13"/>
                      <a:pt x="42" y="10"/>
                      <a:pt x="45" y="4"/>
                    </a:cubicBezTo>
                    <a:cubicBezTo>
                      <a:pt x="46" y="3"/>
                      <a:pt x="45" y="1"/>
                      <a:pt x="44" y="1"/>
                    </a:cubicBezTo>
                    <a:cubicBezTo>
                      <a:pt x="43" y="0"/>
                      <a:pt x="41" y="1"/>
                      <a:pt x="41" y="2"/>
                    </a:cubicBezTo>
                    <a:cubicBezTo>
                      <a:pt x="39" y="5"/>
                      <a:pt x="32" y="9"/>
                      <a:pt x="23" y="9"/>
                    </a:cubicBezTo>
                    <a:cubicBezTo>
                      <a:pt x="13" y="9"/>
                      <a:pt x="6" y="5"/>
                      <a:pt x="4" y="2"/>
                    </a:cubicBezTo>
                    <a:cubicBezTo>
                      <a:pt x="4" y="1"/>
                      <a:pt x="2" y="0"/>
                      <a:pt x="1" y="1"/>
                    </a:cubicBezTo>
                    <a:cubicBezTo>
                      <a:pt x="0" y="1"/>
                      <a:pt x="0" y="3"/>
                      <a:pt x="0" y="4"/>
                    </a:cubicBezTo>
                    <a:cubicBezTo>
                      <a:pt x="3" y="10"/>
                      <a:pt x="12" y="13"/>
                      <a:pt x="23" y="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77" name="Group 476"/>
            <p:cNvGrpSpPr/>
            <p:nvPr/>
          </p:nvGrpSpPr>
          <p:grpSpPr>
            <a:xfrm rot="18037799" flipH="1">
              <a:off x="7000058" y="6354374"/>
              <a:ext cx="548554" cy="553151"/>
              <a:chOff x="8961921" y="3628577"/>
              <a:chExt cx="334454" cy="337345"/>
            </a:xfrm>
            <a:solidFill>
              <a:schemeClr val="accent2"/>
            </a:solidFill>
          </p:grpSpPr>
          <p:sp>
            <p:nvSpPr>
              <p:cNvPr id="478" name="Freeform 326"/>
              <p:cNvSpPr>
                <a:spLocks noEditPoints="1"/>
              </p:cNvSpPr>
              <p:nvPr/>
            </p:nvSpPr>
            <p:spPr bwMode="auto">
              <a:xfrm>
                <a:off x="8961921" y="3628577"/>
                <a:ext cx="161926" cy="337345"/>
              </a:xfrm>
              <a:custGeom>
                <a:avLst/>
                <a:gdLst>
                  <a:gd name="T0" fmla="*/ 36 w 71"/>
                  <a:gd name="T1" fmla="*/ 127 h 148"/>
                  <a:gd name="T2" fmla="*/ 71 w 71"/>
                  <a:gd name="T3" fmla="*/ 143 h 148"/>
                  <a:gd name="T4" fmla="*/ 69 w 71"/>
                  <a:gd name="T5" fmla="*/ 15 h 148"/>
                  <a:gd name="T6" fmla="*/ 36 w 71"/>
                  <a:gd name="T7" fmla="*/ 0 h 148"/>
                  <a:gd name="T8" fmla="*/ 36 w 71"/>
                  <a:gd name="T9" fmla="*/ 20 h 148"/>
                  <a:gd name="T10" fmla="*/ 61 w 71"/>
                  <a:gd name="T11" fmla="*/ 27 h 148"/>
                  <a:gd name="T12" fmla="*/ 58 w 71"/>
                  <a:gd name="T13" fmla="*/ 28 h 148"/>
                  <a:gd name="T14" fmla="*/ 36 w 71"/>
                  <a:gd name="T15" fmla="*/ 24 h 148"/>
                  <a:gd name="T16" fmla="*/ 36 w 71"/>
                  <a:gd name="T17" fmla="*/ 40 h 148"/>
                  <a:gd name="T18" fmla="*/ 60 w 71"/>
                  <a:gd name="T19" fmla="*/ 44 h 148"/>
                  <a:gd name="T20" fmla="*/ 59 w 71"/>
                  <a:gd name="T21" fmla="*/ 48 h 148"/>
                  <a:gd name="T22" fmla="*/ 53 w 71"/>
                  <a:gd name="T23" fmla="*/ 46 h 148"/>
                  <a:gd name="T24" fmla="*/ 36 w 71"/>
                  <a:gd name="T25" fmla="*/ 44 h 148"/>
                  <a:gd name="T26" fmla="*/ 36 w 71"/>
                  <a:gd name="T27" fmla="*/ 60 h 148"/>
                  <a:gd name="T28" fmla="*/ 61 w 71"/>
                  <a:gd name="T29" fmla="*/ 67 h 148"/>
                  <a:gd name="T30" fmla="*/ 58 w 71"/>
                  <a:gd name="T31" fmla="*/ 68 h 148"/>
                  <a:gd name="T32" fmla="*/ 36 w 71"/>
                  <a:gd name="T33" fmla="*/ 64 h 148"/>
                  <a:gd name="T34" fmla="*/ 36 w 71"/>
                  <a:gd name="T35" fmla="*/ 127 h 148"/>
                  <a:gd name="T36" fmla="*/ 36 w 71"/>
                  <a:gd name="T37" fmla="*/ 127 h 148"/>
                  <a:gd name="T38" fmla="*/ 18 w 71"/>
                  <a:gd name="T39" fmla="*/ 66 h 148"/>
                  <a:gd name="T40" fmla="*/ 11 w 71"/>
                  <a:gd name="T41" fmla="*/ 67 h 148"/>
                  <a:gd name="T42" fmla="*/ 12 w 71"/>
                  <a:gd name="T43" fmla="*/ 64 h 148"/>
                  <a:gd name="T44" fmla="*/ 36 w 71"/>
                  <a:gd name="T45" fmla="*/ 44 h 148"/>
                  <a:gd name="T46" fmla="*/ 13 w 71"/>
                  <a:gd name="T47" fmla="*/ 48 h 148"/>
                  <a:gd name="T48" fmla="*/ 12 w 71"/>
                  <a:gd name="T49" fmla="*/ 44 h 148"/>
                  <a:gd name="T50" fmla="*/ 36 w 71"/>
                  <a:gd name="T51" fmla="*/ 40 h 148"/>
                  <a:gd name="T52" fmla="*/ 18 w 71"/>
                  <a:gd name="T53" fmla="*/ 26 h 148"/>
                  <a:gd name="T54" fmla="*/ 11 w 71"/>
                  <a:gd name="T55" fmla="*/ 27 h 148"/>
                  <a:gd name="T56" fmla="*/ 12 w 71"/>
                  <a:gd name="T57" fmla="*/ 24 h 148"/>
                  <a:gd name="T58" fmla="*/ 36 w 71"/>
                  <a:gd name="T59" fmla="*/ 0 h 148"/>
                  <a:gd name="T60" fmla="*/ 1 w 71"/>
                  <a:gd name="T61" fmla="*/ 32 h 148"/>
                  <a:gd name="T62" fmla="*/ 2 w 71"/>
                  <a:gd name="T63" fmla="*/ 14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148">
                    <a:moveTo>
                      <a:pt x="36" y="127"/>
                    </a:moveTo>
                    <a:cubicBezTo>
                      <a:pt x="36" y="127"/>
                      <a:pt x="36" y="127"/>
                      <a:pt x="36" y="127"/>
                    </a:cubicBezTo>
                    <a:cubicBezTo>
                      <a:pt x="52" y="127"/>
                      <a:pt x="66" y="131"/>
                      <a:pt x="70" y="143"/>
                    </a:cubicBezTo>
                    <a:cubicBezTo>
                      <a:pt x="71" y="148"/>
                      <a:pt x="71" y="148"/>
                      <a:pt x="71" y="143"/>
                    </a:cubicBezTo>
                    <a:cubicBezTo>
                      <a:pt x="71" y="120"/>
                      <a:pt x="71" y="55"/>
                      <a:pt x="71" y="32"/>
                    </a:cubicBezTo>
                    <a:cubicBezTo>
                      <a:pt x="71" y="27"/>
                      <a:pt x="71" y="20"/>
                      <a:pt x="69" y="15"/>
                    </a:cubicBezTo>
                    <a:cubicBezTo>
                      <a:pt x="65" y="3"/>
                      <a:pt x="52" y="0"/>
                      <a:pt x="36" y="0"/>
                    </a:cubicBezTo>
                    <a:cubicBezTo>
                      <a:pt x="36" y="0"/>
                      <a:pt x="36" y="0"/>
                      <a:pt x="36" y="0"/>
                    </a:cubicBezTo>
                    <a:cubicBezTo>
                      <a:pt x="36" y="20"/>
                      <a:pt x="36" y="20"/>
                      <a:pt x="36" y="20"/>
                    </a:cubicBezTo>
                    <a:cubicBezTo>
                      <a:pt x="36" y="20"/>
                      <a:pt x="36" y="20"/>
                      <a:pt x="36" y="20"/>
                    </a:cubicBezTo>
                    <a:cubicBezTo>
                      <a:pt x="46" y="20"/>
                      <a:pt x="54" y="21"/>
                      <a:pt x="60" y="24"/>
                    </a:cubicBezTo>
                    <a:cubicBezTo>
                      <a:pt x="61" y="25"/>
                      <a:pt x="61" y="26"/>
                      <a:pt x="61" y="27"/>
                    </a:cubicBezTo>
                    <a:cubicBezTo>
                      <a:pt x="60" y="28"/>
                      <a:pt x="60" y="28"/>
                      <a:pt x="59" y="28"/>
                    </a:cubicBezTo>
                    <a:cubicBezTo>
                      <a:pt x="59" y="28"/>
                      <a:pt x="58" y="28"/>
                      <a:pt x="58" y="28"/>
                    </a:cubicBezTo>
                    <a:cubicBezTo>
                      <a:pt x="57" y="27"/>
                      <a:pt x="55" y="26"/>
                      <a:pt x="53" y="26"/>
                    </a:cubicBezTo>
                    <a:cubicBezTo>
                      <a:pt x="49" y="25"/>
                      <a:pt x="43" y="24"/>
                      <a:pt x="36" y="24"/>
                    </a:cubicBezTo>
                    <a:cubicBezTo>
                      <a:pt x="36" y="24"/>
                      <a:pt x="36" y="24"/>
                      <a:pt x="36" y="24"/>
                    </a:cubicBezTo>
                    <a:cubicBezTo>
                      <a:pt x="36" y="40"/>
                      <a:pt x="36" y="40"/>
                      <a:pt x="36" y="40"/>
                    </a:cubicBezTo>
                    <a:cubicBezTo>
                      <a:pt x="36" y="40"/>
                      <a:pt x="36" y="40"/>
                      <a:pt x="36" y="40"/>
                    </a:cubicBezTo>
                    <a:cubicBezTo>
                      <a:pt x="46" y="40"/>
                      <a:pt x="54" y="41"/>
                      <a:pt x="60" y="44"/>
                    </a:cubicBezTo>
                    <a:cubicBezTo>
                      <a:pt x="61" y="45"/>
                      <a:pt x="61" y="46"/>
                      <a:pt x="61" y="47"/>
                    </a:cubicBezTo>
                    <a:cubicBezTo>
                      <a:pt x="60" y="47"/>
                      <a:pt x="60" y="48"/>
                      <a:pt x="59" y="48"/>
                    </a:cubicBezTo>
                    <a:cubicBezTo>
                      <a:pt x="59" y="48"/>
                      <a:pt x="58" y="48"/>
                      <a:pt x="58" y="48"/>
                    </a:cubicBezTo>
                    <a:cubicBezTo>
                      <a:pt x="57" y="47"/>
                      <a:pt x="55" y="46"/>
                      <a:pt x="53" y="46"/>
                    </a:cubicBezTo>
                    <a:cubicBezTo>
                      <a:pt x="49" y="44"/>
                      <a:pt x="43" y="44"/>
                      <a:pt x="36" y="44"/>
                    </a:cubicBezTo>
                    <a:cubicBezTo>
                      <a:pt x="36" y="44"/>
                      <a:pt x="36" y="44"/>
                      <a:pt x="36" y="44"/>
                    </a:cubicBezTo>
                    <a:cubicBezTo>
                      <a:pt x="36" y="60"/>
                      <a:pt x="36" y="60"/>
                      <a:pt x="36" y="60"/>
                    </a:cubicBezTo>
                    <a:cubicBezTo>
                      <a:pt x="36" y="60"/>
                      <a:pt x="36" y="60"/>
                      <a:pt x="36" y="60"/>
                    </a:cubicBezTo>
                    <a:cubicBezTo>
                      <a:pt x="46" y="60"/>
                      <a:pt x="54" y="61"/>
                      <a:pt x="60" y="64"/>
                    </a:cubicBezTo>
                    <a:cubicBezTo>
                      <a:pt x="61" y="64"/>
                      <a:pt x="61" y="66"/>
                      <a:pt x="61" y="67"/>
                    </a:cubicBezTo>
                    <a:cubicBezTo>
                      <a:pt x="60" y="67"/>
                      <a:pt x="60" y="68"/>
                      <a:pt x="59" y="68"/>
                    </a:cubicBezTo>
                    <a:cubicBezTo>
                      <a:pt x="59" y="68"/>
                      <a:pt x="58" y="68"/>
                      <a:pt x="58" y="68"/>
                    </a:cubicBezTo>
                    <a:cubicBezTo>
                      <a:pt x="57" y="67"/>
                      <a:pt x="55" y="66"/>
                      <a:pt x="53" y="66"/>
                    </a:cubicBezTo>
                    <a:cubicBezTo>
                      <a:pt x="49" y="64"/>
                      <a:pt x="43" y="64"/>
                      <a:pt x="36" y="64"/>
                    </a:cubicBezTo>
                    <a:cubicBezTo>
                      <a:pt x="36" y="64"/>
                      <a:pt x="36" y="64"/>
                      <a:pt x="36" y="64"/>
                    </a:cubicBezTo>
                    <a:lnTo>
                      <a:pt x="36" y="127"/>
                    </a:lnTo>
                    <a:close/>
                    <a:moveTo>
                      <a:pt x="2" y="143"/>
                    </a:moveTo>
                    <a:cubicBezTo>
                      <a:pt x="6" y="131"/>
                      <a:pt x="19" y="127"/>
                      <a:pt x="36" y="127"/>
                    </a:cubicBezTo>
                    <a:cubicBezTo>
                      <a:pt x="36" y="64"/>
                      <a:pt x="36" y="64"/>
                      <a:pt x="36" y="64"/>
                    </a:cubicBezTo>
                    <a:cubicBezTo>
                      <a:pt x="29" y="64"/>
                      <a:pt x="23" y="64"/>
                      <a:pt x="18" y="66"/>
                    </a:cubicBezTo>
                    <a:cubicBezTo>
                      <a:pt x="16" y="66"/>
                      <a:pt x="15" y="67"/>
                      <a:pt x="13" y="68"/>
                    </a:cubicBezTo>
                    <a:cubicBezTo>
                      <a:pt x="12" y="68"/>
                      <a:pt x="11" y="68"/>
                      <a:pt x="11" y="67"/>
                    </a:cubicBezTo>
                    <a:cubicBezTo>
                      <a:pt x="10" y="66"/>
                      <a:pt x="11" y="64"/>
                      <a:pt x="12" y="64"/>
                    </a:cubicBezTo>
                    <a:cubicBezTo>
                      <a:pt x="12" y="64"/>
                      <a:pt x="12" y="64"/>
                      <a:pt x="12" y="64"/>
                    </a:cubicBezTo>
                    <a:cubicBezTo>
                      <a:pt x="18" y="61"/>
                      <a:pt x="25" y="60"/>
                      <a:pt x="36" y="60"/>
                    </a:cubicBezTo>
                    <a:cubicBezTo>
                      <a:pt x="36" y="44"/>
                      <a:pt x="36" y="44"/>
                      <a:pt x="36" y="44"/>
                    </a:cubicBezTo>
                    <a:cubicBezTo>
                      <a:pt x="29" y="44"/>
                      <a:pt x="23" y="44"/>
                      <a:pt x="18" y="46"/>
                    </a:cubicBezTo>
                    <a:cubicBezTo>
                      <a:pt x="16" y="46"/>
                      <a:pt x="15" y="47"/>
                      <a:pt x="13" y="48"/>
                    </a:cubicBezTo>
                    <a:cubicBezTo>
                      <a:pt x="12" y="48"/>
                      <a:pt x="11" y="48"/>
                      <a:pt x="11" y="47"/>
                    </a:cubicBezTo>
                    <a:cubicBezTo>
                      <a:pt x="10" y="46"/>
                      <a:pt x="11" y="45"/>
                      <a:pt x="12" y="44"/>
                    </a:cubicBezTo>
                    <a:cubicBezTo>
                      <a:pt x="12" y="44"/>
                      <a:pt x="12" y="44"/>
                      <a:pt x="12" y="44"/>
                    </a:cubicBezTo>
                    <a:cubicBezTo>
                      <a:pt x="18" y="41"/>
                      <a:pt x="25" y="40"/>
                      <a:pt x="36" y="40"/>
                    </a:cubicBezTo>
                    <a:cubicBezTo>
                      <a:pt x="36" y="24"/>
                      <a:pt x="36" y="24"/>
                      <a:pt x="36" y="24"/>
                    </a:cubicBezTo>
                    <a:cubicBezTo>
                      <a:pt x="29" y="24"/>
                      <a:pt x="23" y="25"/>
                      <a:pt x="18" y="26"/>
                    </a:cubicBezTo>
                    <a:cubicBezTo>
                      <a:pt x="16" y="26"/>
                      <a:pt x="15" y="27"/>
                      <a:pt x="13" y="28"/>
                    </a:cubicBezTo>
                    <a:cubicBezTo>
                      <a:pt x="12" y="28"/>
                      <a:pt x="11" y="28"/>
                      <a:pt x="11" y="27"/>
                    </a:cubicBezTo>
                    <a:cubicBezTo>
                      <a:pt x="10" y="26"/>
                      <a:pt x="11" y="25"/>
                      <a:pt x="12" y="24"/>
                    </a:cubicBezTo>
                    <a:cubicBezTo>
                      <a:pt x="12" y="24"/>
                      <a:pt x="12" y="24"/>
                      <a:pt x="12" y="24"/>
                    </a:cubicBezTo>
                    <a:cubicBezTo>
                      <a:pt x="18" y="21"/>
                      <a:pt x="25" y="20"/>
                      <a:pt x="36" y="20"/>
                    </a:cubicBezTo>
                    <a:cubicBezTo>
                      <a:pt x="36" y="0"/>
                      <a:pt x="36" y="0"/>
                      <a:pt x="36" y="0"/>
                    </a:cubicBezTo>
                    <a:cubicBezTo>
                      <a:pt x="20" y="0"/>
                      <a:pt x="6" y="3"/>
                      <a:pt x="2" y="15"/>
                    </a:cubicBezTo>
                    <a:cubicBezTo>
                      <a:pt x="1" y="20"/>
                      <a:pt x="1" y="27"/>
                      <a:pt x="1" y="32"/>
                    </a:cubicBezTo>
                    <a:cubicBezTo>
                      <a:pt x="1" y="55"/>
                      <a:pt x="1" y="120"/>
                      <a:pt x="1" y="143"/>
                    </a:cubicBezTo>
                    <a:cubicBezTo>
                      <a:pt x="1" y="148"/>
                      <a:pt x="0" y="148"/>
                      <a:pt x="2" y="1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79" name="Freeform 327"/>
              <p:cNvSpPr>
                <a:spLocks noEditPoints="1"/>
              </p:cNvSpPr>
              <p:nvPr/>
            </p:nvSpPr>
            <p:spPr bwMode="auto">
              <a:xfrm>
                <a:off x="9137341" y="3628577"/>
                <a:ext cx="159034" cy="337345"/>
              </a:xfrm>
              <a:custGeom>
                <a:avLst/>
                <a:gdLst>
                  <a:gd name="T0" fmla="*/ 70 w 70"/>
                  <a:gd name="T1" fmla="*/ 143 h 148"/>
                  <a:gd name="T2" fmla="*/ 69 w 70"/>
                  <a:gd name="T3" fmla="*/ 15 h 148"/>
                  <a:gd name="T4" fmla="*/ 35 w 70"/>
                  <a:gd name="T5" fmla="*/ 20 h 148"/>
                  <a:gd name="T6" fmla="*/ 60 w 70"/>
                  <a:gd name="T7" fmla="*/ 27 h 148"/>
                  <a:gd name="T8" fmla="*/ 58 w 70"/>
                  <a:gd name="T9" fmla="*/ 28 h 148"/>
                  <a:gd name="T10" fmla="*/ 53 w 70"/>
                  <a:gd name="T11" fmla="*/ 26 h 148"/>
                  <a:gd name="T12" fmla="*/ 35 w 70"/>
                  <a:gd name="T13" fmla="*/ 40 h 148"/>
                  <a:gd name="T14" fmla="*/ 60 w 70"/>
                  <a:gd name="T15" fmla="*/ 47 h 148"/>
                  <a:gd name="T16" fmla="*/ 58 w 70"/>
                  <a:gd name="T17" fmla="*/ 48 h 148"/>
                  <a:gd name="T18" fmla="*/ 53 w 70"/>
                  <a:gd name="T19" fmla="*/ 46 h 148"/>
                  <a:gd name="T20" fmla="*/ 35 w 70"/>
                  <a:gd name="T21" fmla="*/ 60 h 148"/>
                  <a:gd name="T22" fmla="*/ 60 w 70"/>
                  <a:gd name="T23" fmla="*/ 67 h 148"/>
                  <a:gd name="T24" fmla="*/ 58 w 70"/>
                  <a:gd name="T25" fmla="*/ 68 h 148"/>
                  <a:gd name="T26" fmla="*/ 53 w 70"/>
                  <a:gd name="T27" fmla="*/ 66 h 148"/>
                  <a:gd name="T28" fmla="*/ 35 w 70"/>
                  <a:gd name="T29" fmla="*/ 127 h 148"/>
                  <a:gd name="T30" fmla="*/ 69 w 70"/>
                  <a:gd name="T31" fmla="*/ 143 h 148"/>
                  <a:gd name="T32" fmla="*/ 35 w 70"/>
                  <a:gd name="T33" fmla="*/ 0 h 148"/>
                  <a:gd name="T34" fmla="*/ 0 w 70"/>
                  <a:gd name="T35" fmla="*/ 32 h 148"/>
                  <a:gd name="T36" fmla="*/ 1 w 70"/>
                  <a:gd name="T37" fmla="*/ 143 h 148"/>
                  <a:gd name="T38" fmla="*/ 35 w 70"/>
                  <a:gd name="T39" fmla="*/ 64 h 148"/>
                  <a:gd name="T40" fmla="*/ 18 w 70"/>
                  <a:gd name="T41" fmla="*/ 66 h 148"/>
                  <a:gd name="T42" fmla="*/ 10 w 70"/>
                  <a:gd name="T43" fmla="*/ 67 h 148"/>
                  <a:gd name="T44" fmla="*/ 35 w 70"/>
                  <a:gd name="T45" fmla="*/ 60 h 148"/>
                  <a:gd name="T46" fmla="*/ 35 w 70"/>
                  <a:gd name="T47" fmla="*/ 44 h 148"/>
                  <a:gd name="T48" fmla="*/ 18 w 70"/>
                  <a:gd name="T49" fmla="*/ 46 h 148"/>
                  <a:gd name="T50" fmla="*/ 10 w 70"/>
                  <a:gd name="T51" fmla="*/ 47 h 148"/>
                  <a:gd name="T52" fmla="*/ 35 w 70"/>
                  <a:gd name="T53" fmla="*/ 40 h 148"/>
                  <a:gd name="T54" fmla="*/ 35 w 70"/>
                  <a:gd name="T55" fmla="*/ 24 h 148"/>
                  <a:gd name="T56" fmla="*/ 18 w 70"/>
                  <a:gd name="T57" fmla="*/ 26 h 148"/>
                  <a:gd name="T58" fmla="*/ 10 w 70"/>
                  <a:gd name="T59" fmla="*/ 27 h 148"/>
                  <a:gd name="T60" fmla="*/ 35 w 70"/>
                  <a:gd name="T61" fmla="*/ 20 h 148"/>
                  <a:gd name="T62" fmla="*/ 35 w 70"/>
                  <a:gd name="T63"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 h="148">
                    <a:moveTo>
                      <a:pt x="69" y="143"/>
                    </a:moveTo>
                    <a:cubicBezTo>
                      <a:pt x="70" y="148"/>
                      <a:pt x="70" y="148"/>
                      <a:pt x="70" y="143"/>
                    </a:cubicBezTo>
                    <a:cubicBezTo>
                      <a:pt x="70" y="120"/>
                      <a:pt x="70" y="55"/>
                      <a:pt x="70" y="32"/>
                    </a:cubicBezTo>
                    <a:cubicBezTo>
                      <a:pt x="70" y="27"/>
                      <a:pt x="70" y="20"/>
                      <a:pt x="69" y="15"/>
                    </a:cubicBezTo>
                    <a:cubicBezTo>
                      <a:pt x="65" y="3"/>
                      <a:pt x="51" y="0"/>
                      <a:pt x="35" y="0"/>
                    </a:cubicBezTo>
                    <a:cubicBezTo>
                      <a:pt x="35" y="20"/>
                      <a:pt x="35" y="20"/>
                      <a:pt x="35" y="20"/>
                    </a:cubicBezTo>
                    <a:cubicBezTo>
                      <a:pt x="46" y="20"/>
                      <a:pt x="53" y="21"/>
                      <a:pt x="59" y="24"/>
                    </a:cubicBezTo>
                    <a:cubicBezTo>
                      <a:pt x="60" y="25"/>
                      <a:pt x="61" y="26"/>
                      <a:pt x="60" y="27"/>
                    </a:cubicBezTo>
                    <a:cubicBezTo>
                      <a:pt x="60" y="27"/>
                      <a:pt x="60" y="27"/>
                      <a:pt x="60" y="27"/>
                    </a:cubicBezTo>
                    <a:cubicBezTo>
                      <a:pt x="60" y="28"/>
                      <a:pt x="59" y="28"/>
                      <a:pt x="58" y="28"/>
                    </a:cubicBezTo>
                    <a:cubicBezTo>
                      <a:pt x="58" y="28"/>
                      <a:pt x="58" y="28"/>
                      <a:pt x="57" y="28"/>
                    </a:cubicBezTo>
                    <a:cubicBezTo>
                      <a:pt x="56" y="27"/>
                      <a:pt x="54" y="26"/>
                      <a:pt x="53" y="26"/>
                    </a:cubicBezTo>
                    <a:cubicBezTo>
                      <a:pt x="48" y="25"/>
                      <a:pt x="42" y="24"/>
                      <a:pt x="35" y="24"/>
                    </a:cubicBezTo>
                    <a:cubicBezTo>
                      <a:pt x="35" y="40"/>
                      <a:pt x="35" y="40"/>
                      <a:pt x="35" y="40"/>
                    </a:cubicBezTo>
                    <a:cubicBezTo>
                      <a:pt x="46" y="40"/>
                      <a:pt x="53" y="41"/>
                      <a:pt x="59" y="44"/>
                    </a:cubicBezTo>
                    <a:cubicBezTo>
                      <a:pt x="60" y="45"/>
                      <a:pt x="61" y="46"/>
                      <a:pt x="60" y="47"/>
                    </a:cubicBezTo>
                    <a:cubicBezTo>
                      <a:pt x="60" y="47"/>
                      <a:pt x="60" y="47"/>
                      <a:pt x="60" y="47"/>
                    </a:cubicBezTo>
                    <a:cubicBezTo>
                      <a:pt x="60" y="47"/>
                      <a:pt x="59" y="48"/>
                      <a:pt x="58" y="48"/>
                    </a:cubicBezTo>
                    <a:cubicBezTo>
                      <a:pt x="58" y="48"/>
                      <a:pt x="58" y="48"/>
                      <a:pt x="57" y="48"/>
                    </a:cubicBezTo>
                    <a:cubicBezTo>
                      <a:pt x="56" y="47"/>
                      <a:pt x="54" y="46"/>
                      <a:pt x="53" y="46"/>
                    </a:cubicBezTo>
                    <a:cubicBezTo>
                      <a:pt x="48" y="44"/>
                      <a:pt x="42" y="44"/>
                      <a:pt x="35" y="44"/>
                    </a:cubicBezTo>
                    <a:cubicBezTo>
                      <a:pt x="35" y="60"/>
                      <a:pt x="35" y="60"/>
                      <a:pt x="35" y="60"/>
                    </a:cubicBezTo>
                    <a:cubicBezTo>
                      <a:pt x="46" y="60"/>
                      <a:pt x="53" y="61"/>
                      <a:pt x="59" y="64"/>
                    </a:cubicBezTo>
                    <a:cubicBezTo>
                      <a:pt x="60" y="64"/>
                      <a:pt x="61" y="66"/>
                      <a:pt x="60" y="67"/>
                    </a:cubicBezTo>
                    <a:cubicBezTo>
                      <a:pt x="60" y="67"/>
                      <a:pt x="60" y="67"/>
                      <a:pt x="60" y="67"/>
                    </a:cubicBezTo>
                    <a:cubicBezTo>
                      <a:pt x="60" y="67"/>
                      <a:pt x="59" y="68"/>
                      <a:pt x="58" y="68"/>
                    </a:cubicBezTo>
                    <a:cubicBezTo>
                      <a:pt x="58" y="68"/>
                      <a:pt x="58" y="68"/>
                      <a:pt x="57" y="68"/>
                    </a:cubicBezTo>
                    <a:cubicBezTo>
                      <a:pt x="56" y="67"/>
                      <a:pt x="54" y="66"/>
                      <a:pt x="53" y="66"/>
                    </a:cubicBezTo>
                    <a:cubicBezTo>
                      <a:pt x="48" y="64"/>
                      <a:pt x="42" y="64"/>
                      <a:pt x="35" y="64"/>
                    </a:cubicBezTo>
                    <a:cubicBezTo>
                      <a:pt x="35" y="127"/>
                      <a:pt x="35" y="127"/>
                      <a:pt x="35" y="127"/>
                    </a:cubicBezTo>
                    <a:cubicBezTo>
                      <a:pt x="35" y="127"/>
                      <a:pt x="35" y="127"/>
                      <a:pt x="35" y="127"/>
                    </a:cubicBezTo>
                    <a:cubicBezTo>
                      <a:pt x="52" y="127"/>
                      <a:pt x="65" y="131"/>
                      <a:pt x="69" y="143"/>
                    </a:cubicBezTo>
                    <a:close/>
                    <a:moveTo>
                      <a:pt x="35" y="0"/>
                    </a:moveTo>
                    <a:cubicBezTo>
                      <a:pt x="35" y="0"/>
                      <a:pt x="35" y="0"/>
                      <a:pt x="35" y="0"/>
                    </a:cubicBezTo>
                    <a:cubicBezTo>
                      <a:pt x="19" y="0"/>
                      <a:pt x="6" y="3"/>
                      <a:pt x="2" y="15"/>
                    </a:cubicBezTo>
                    <a:cubicBezTo>
                      <a:pt x="0" y="20"/>
                      <a:pt x="0" y="27"/>
                      <a:pt x="0" y="32"/>
                    </a:cubicBezTo>
                    <a:cubicBezTo>
                      <a:pt x="0" y="55"/>
                      <a:pt x="0" y="120"/>
                      <a:pt x="0" y="143"/>
                    </a:cubicBezTo>
                    <a:cubicBezTo>
                      <a:pt x="0" y="148"/>
                      <a:pt x="0" y="148"/>
                      <a:pt x="1" y="143"/>
                    </a:cubicBezTo>
                    <a:cubicBezTo>
                      <a:pt x="5" y="131"/>
                      <a:pt x="19" y="127"/>
                      <a:pt x="35" y="127"/>
                    </a:cubicBezTo>
                    <a:cubicBezTo>
                      <a:pt x="35" y="64"/>
                      <a:pt x="35" y="64"/>
                      <a:pt x="35" y="64"/>
                    </a:cubicBezTo>
                    <a:cubicBezTo>
                      <a:pt x="35" y="64"/>
                      <a:pt x="35" y="64"/>
                      <a:pt x="35" y="64"/>
                    </a:cubicBezTo>
                    <a:cubicBezTo>
                      <a:pt x="28" y="64"/>
                      <a:pt x="22" y="64"/>
                      <a:pt x="18" y="66"/>
                    </a:cubicBezTo>
                    <a:cubicBezTo>
                      <a:pt x="16" y="66"/>
                      <a:pt x="14" y="67"/>
                      <a:pt x="13" y="68"/>
                    </a:cubicBezTo>
                    <a:cubicBezTo>
                      <a:pt x="12" y="68"/>
                      <a:pt x="11" y="68"/>
                      <a:pt x="10" y="67"/>
                    </a:cubicBezTo>
                    <a:cubicBezTo>
                      <a:pt x="10" y="66"/>
                      <a:pt x="10" y="64"/>
                      <a:pt x="11" y="64"/>
                    </a:cubicBezTo>
                    <a:cubicBezTo>
                      <a:pt x="17" y="61"/>
                      <a:pt x="25" y="60"/>
                      <a:pt x="35" y="60"/>
                    </a:cubicBezTo>
                    <a:cubicBezTo>
                      <a:pt x="35" y="60"/>
                      <a:pt x="35" y="60"/>
                      <a:pt x="35" y="60"/>
                    </a:cubicBezTo>
                    <a:cubicBezTo>
                      <a:pt x="35" y="44"/>
                      <a:pt x="35" y="44"/>
                      <a:pt x="35" y="44"/>
                    </a:cubicBezTo>
                    <a:cubicBezTo>
                      <a:pt x="35" y="44"/>
                      <a:pt x="35" y="44"/>
                      <a:pt x="35" y="44"/>
                    </a:cubicBezTo>
                    <a:cubicBezTo>
                      <a:pt x="28" y="44"/>
                      <a:pt x="22" y="44"/>
                      <a:pt x="18" y="46"/>
                    </a:cubicBezTo>
                    <a:cubicBezTo>
                      <a:pt x="16" y="46"/>
                      <a:pt x="14" y="47"/>
                      <a:pt x="13" y="48"/>
                    </a:cubicBezTo>
                    <a:cubicBezTo>
                      <a:pt x="12" y="48"/>
                      <a:pt x="11" y="48"/>
                      <a:pt x="10" y="47"/>
                    </a:cubicBezTo>
                    <a:cubicBezTo>
                      <a:pt x="10" y="46"/>
                      <a:pt x="10" y="45"/>
                      <a:pt x="11" y="44"/>
                    </a:cubicBezTo>
                    <a:cubicBezTo>
                      <a:pt x="17" y="41"/>
                      <a:pt x="25" y="40"/>
                      <a:pt x="35" y="40"/>
                    </a:cubicBezTo>
                    <a:cubicBezTo>
                      <a:pt x="35" y="40"/>
                      <a:pt x="35" y="40"/>
                      <a:pt x="35" y="40"/>
                    </a:cubicBezTo>
                    <a:cubicBezTo>
                      <a:pt x="35" y="24"/>
                      <a:pt x="35" y="24"/>
                      <a:pt x="35" y="24"/>
                    </a:cubicBezTo>
                    <a:cubicBezTo>
                      <a:pt x="35" y="24"/>
                      <a:pt x="35" y="24"/>
                      <a:pt x="35" y="24"/>
                    </a:cubicBezTo>
                    <a:cubicBezTo>
                      <a:pt x="28" y="24"/>
                      <a:pt x="22" y="25"/>
                      <a:pt x="18" y="26"/>
                    </a:cubicBezTo>
                    <a:cubicBezTo>
                      <a:pt x="16" y="26"/>
                      <a:pt x="14" y="27"/>
                      <a:pt x="13" y="28"/>
                    </a:cubicBezTo>
                    <a:cubicBezTo>
                      <a:pt x="12" y="28"/>
                      <a:pt x="11" y="28"/>
                      <a:pt x="10" y="27"/>
                    </a:cubicBezTo>
                    <a:cubicBezTo>
                      <a:pt x="10" y="26"/>
                      <a:pt x="10" y="25"/>
                      <a:pt x="11" y="24"/>
                    </a:cubicBezTo>
                    <a:cubicBezTo>
                      <a:pt x="17" y="21"/>
                      <a:pt x="25" y="20"/>
                      <a:pt x="35" y="20"/>
                    </a:cubicBezTo>
                    <a:cubicBezTo>
                      <a:pt x="35" y="20"/>
                      <a:pt x="35" y="20"/>
                      <a:pt x="35" y="20"/>
                    </a:cubicBezTo>
                    <a:lnTo>
                      <a:pt x="35"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80" name="Group 479"/>
            <p:cNvGrpSpPr/>
            <p:nvPr/>
          </p:nvGrpSpPr>
          <p:grpSpPr>
            <a:xfrm rot="18037799" flipH="1">
              <a:off x="8199617" y="7420711"/>
              <a:ext cx="586493" cy="698552"/>
              <a:chOff x="8053017" y="4018934"/>
              <a:chExt cx="357586" cy="426019"/>
            </a:xfrm>
            <a:solidFill>
              <a:schemeClr val="accent1"/>
            </a:solidFill>
          </p:grpSpPr>
          <p:sp>
            <p:nvSpPr>
              <p:cNvPr id="481" name="Freeform 377"/>
              <p:cNvSpPr>
                <a:spLocks/>
              </p:cNvSpPr>
              <p:nvPr/>
            </p:nvSpPr>
            <p:spPr bwMode="auto">
              <a:xfrm>
                <a:off x="8128196" y="4251220"/>
                <a:ext cx="129155" cy="193733"/>
              </a:xfrm>
              <a:custGeom>
                <a:avLst/>
                <a:gdLst>
                  <a:gd name="T0" fmla="*/ 134 w 134"/>
                  <a:gd name="T1" fmla="*/ 38 h 201"/>
                  <a:gd name="T2" fmla="*/ 101 w 134"/>
                  <a:gd name="T3" fmla="*/ 38 h 201"/>
                  <a:gd name="T4" fmla="*/ 120 w 134"/>
                  <a:gd name="T5" fmla="*/ 0 h 201"/>
                  <a:gd name="T6" fmla="*/ 75 w 134"/>
                  <a:gd name="T7" fmla="*/ 0 h 201"/>
                  <a:gd name="T8" fmla="*/ 71 w 134"/>
                  <a:gd name="T9" fmla="*/ 0 h 201"/>
                  <a:gd name="T10" fmla="*/ 52 w 134"/>
                  <a:gd name="T11" fmla="*/ 0 h 201"/>
                  <a:gd name="T12" fmla="*/ 9 w 134"/>
                  <a:gd name="T13" fmla="*/ 85 h 201"/>
                  <a:gd name="T14" fmla="*/ 47 w 134"/>
                  <a:gd name="T15" fmla="*/ 85 h 201"/>
                  <a:gd name="T16" fmla="*/ 0 w 134"/>
                  <a:gd name="T17" fmla="*/ 201 h 201"/>
                  <a:gd name="T18" fmla="*/ 134 w 134"/>
                  <a:gd name="T19" fmla="*/ 3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201">
                    <a:moveTo>
                      <a:pt x="134" y="38"/>
                    </a:moveTo>
                    <a:lnTo>
                      <a:pt x="101" y="38"/>
                    </a:lnTo>
                    <a:lnTo>
                      <a:pt x="120" y="0"/>
                    </a:lnTo>
                    <a:lnTo>
                      <a:pt x="75" y="0"/>
                    </a:lnTo>
                    <a:lnTo>
                      <a:pt x="71" y="0"/>
                    </a:lnTo>
                    <a:lnTo>
                      <a:pt x="52" y="0"/>
                    </a:lnTo>
                    <a:lnTo>
                      <a:pt x="9" y="85"/>
                    </a:lnTo>
                    <a:lnTo>
                      <a:pt x="47" y="85"/>
                    </a:lnTo>
                    <a:lnTo>
                      <a:pt x="0" y="201"/>
                    </a:lnTo>
                    <a:lnTo>
                      <a:pt x="134" y="3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82" name="Freeform 378"/>
              <p:cNvSpPr>
                <a:spLocks/>
              </p:cNvSpPr>
              <p:nvPr/>
            </p:nvSpPr>
            <p:spPr bwMode="auto">
              <a:xfrm>
                <a:off x="8053017" y="4018934"/>
                <a:ext cx="357586" cy="220720"/>
              </a:xfrm>
              <a:custGeom>
                <a:avLst/>
                <a:gdLst>
                  <a:gd name="T0" fmla="*/ 0 w 157"/>
                  <a:gd name="T1" fmla="*/ 80 h 97"/>
                  <a:gd name="T2" fmla="*/ 17 w 157"/>
                  <a:gd name="T3" fmla="*/ 97 h 97"/>
                  <a:gd name="T4" fmla="*/ 57 w 157"/>
                  <a:gd name="T5" fmla="*/ 97 h 97"/>
                  <a:gd name="T6" fmla="*/ 63 w 157"/>
                  <a:gd name="T7" fmla="*/ 97 h 97"/>
                  <a:gd name="T8" fmla="*/ 65 w 157"/>
                  <a:gd name="T9" fmla="*/ 97 h 97"/>
                  <a:gd name="T10" fmla="*/ 86 w 157"/>
                  <a:gd name="T11" fmla="*/ 97 h 97"/>
                  <a:gd name="T12" fmla="*/ 129 w 157"/>
                  <a:gd name="T13" fmla="*/ 97 h 97"/>
                  <a:gd name="T14" fmla="*/ 157 w 157"/>
                  <a:gd name="T15" fmla="*/ 69 h 97"/>
                  <a:gd name="T16" fmla="*/ 129 w 157"/>
                  <a:gd name="T17" fmla="*/ 41 h 97"/>
                  <a:gd name="T18" fmla="*/ 111 w 157"/>
                  <a:gd name="T19" fmla="*/ 48 h 97"/>
                  <a:gd name="T20" fmla="*/ 63 w 157"/>
                  <a:gd name="T21" fmla="*/ 0 h 97"/>
                  <a:gd name="T22" fmla="*/ 15 w 157"/>
                  <a:gd name="T23" fmla="*/ 49 h 97"/>
                  <a:gd name="T24" fmla="*/ 17 w 157"/>
                  <a:gd name="T25" fmla="*/ 63 h 97"/>
                  <a:gd name="T26" fmla="*/ 0 w 157"/>
                  <a:gd name="T27" fmla="*/ 8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97">
                    <a:moveTo>
                      <a:pt x="0" y="80"/>
                    </a:moveTo>
                    <a:cubicBezTo>
                      <a:pt x="0" y="89"/>
                      <a:pt x="8" y="97"/>
                      <a:pt x="17" y="97"/>
                    </a:cubicBezTo>
                    <a:cubicBezTo>
                      <a:pt x="57" y="97"/>
                      <a:pt x="57" y="97"/>
                      <a:pt x="57" y="97"/>
                    </a:cubicBezTo>
                    <a:cubicBezTo>
                      <a:pt x="63" y="97"/>
                      <a:pt x="63" y="97"/>
                      <a:pt x="63" y="97"/>
                    </a:cubicBezTo>
                    <a:cubicBezTo>
                      <a:pt x="65" y="97"/>
                      <a:pt x="65" y="97"/>
                      <a:pt x="65" y="97"/>
                    </a:cubicBezTo>
                    <a:cubicBezTo>
                      <a:pt x="86" y="97"/>
                      <a:pt x="86" y="97"/>
                      <a:pt x="86" y="97"/>
                    </a:cubicBezTo>
                    <a:cubicBezTo>
                      <a:pt x="129" y="97"/>
                      <a:pt x="129" y="97"/>
                      <a:pt x="129" y="97"/>
                    </a:cubicBezTo>
                    <a:cubicBezTo>
                      <a:pt x="145" y="97"/>
                      <a:pt x="157" y="84"/>
                      <a:pt x="157" y="69"/>
                    </a:cubicBezTo>
                    <a:cubicBezTo>
                      <a:pt x="157" y="54"/>
                      <a:pt x="145" y="41"/>
                      <a:pt x="129" y="41"/>
                    </a:cubicBezTo>
                    <a:cubicBezTo>
                      <a:pt x="122" y="41"/>
                      <a:pt x="116" y="44"/>
                      <a:pt x="111" y="48"/>
                    </a:cubicBezTo>
                    <a:cubicBezTo>
                      <a:pt x="111" y="21"/>
                      <a:pt x="89" y="0"/>
                      <a:pt x="63" y="0"/>
                    </a:cubicBezTo>
                    <a:cubicBezTo>
                      <a:pt x="36" y="0"/>
                      <a:pt x="15" y="22"/>
                      <a:pt x="15" y="49"/>
                    </a:cubicBezTo>
                    <a:cubicBezTo>
                      <a:pt x="15" y="54"/>
                      <a:pt x="15" y="58"/>
                      <a:pt x="17" y="63"/>
                    </a:cubicBezTo>
                    <a:cubicBezTo>
                      <a:pt x="8" y="63"/>
                      <a:pt x="0" y="70"/>
                      <a:pt x="0" y="8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83" name="Group 482"/>
            <p:cNvGrpSpPr/>
            <p:nvPr/>
          </p:nvGrpSpPr>
          <p:grpSpPr>
            <a:xfrm rot="18037799" flipH="1">
              <a:off x="7545826" y="8256986"/>
              <a:ext cx="572265" cy="763349"/>
              <a:chOff x="8474216" y="3760624"/>
              <a:chExt cx="348911" cy="465536"/>
            </a:xfrm>
            <a:solidFill>
              <a:schemeClr val="accent6"/>
            </a:solidFill>
          </p:grpSpPr>
          <p:sp>
            <p:nvSpPr>
              <p:cNvPr id="484" name="Freeform 379"/>
              <p:cNvSpPr>
                <a:spLocks/>
              </p:cNvSpPr>
              <p:nvPr/>
            </p:nvSpPr>
            <p:spPr bwMode="auto">
              <a:xfrm>
                <a:off x="8629395" y="4034356"/>
                <a:ext cx="38554" cy="121444"/>
              </a:xfrm>
              <a:custGeom>
                <a:avLst/>
                <a:gdLst>
                  <a:gd name="T0" fmla="*/ 17 w 17"/>
                  <a:gd name="T1" fmla="*/ 53 h 53"/>
                  <a:gd name="T2" fmla="*/ 17 w 17"/>
                  <a:gd name="T3" fmla="*/ 0 h 53"/>
                  <a:gd name="T4" fmla="*/ 9 w 17"/>
                  <a:gd name="T5" fmla="*/ 0 h 53"/>
                  <a:gd name="T6" fmla="*/ 0 w 17"/>
                  <a:gd name="T7" fmla="*/ 0 h 53"/>
                  <a:gd name="T8" fmla="*/ 0 w 17"/>
                  <a:gd name="T9" fmla="*/ 53 h 53"/>
                  <a:gd name="T10" fmla="*/ 9 w 17"/>
                  <a:gd name="T11" fmla="*/ 52 h 53"/>
                  <a:gd name="T12" fmla="*/ 17 w 17"/>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17" h="53">
                    <a:moveTo>
                      <a:pt x="17" y="53"/>
                    </a:moveTo>
                    <a:cubicBezTo>
                      <a:pt x="17" y="0"/>
                      <a:pt x="17" y="0"/>
                      <a:pt x="17" y="0"/>
                    </a:cubicBezTo>
                    <a:cubicBezTo>
                      <a:pt x="14" y="0"/>
                      <a:pt x="11" y="0"/>
                      <a:pt x="9" y="0"/>
                    </a:cubicBezTo>
                    <a:cubicBezTo>
                      <a:pt x="6" y="0"/>
                      <a:pt x="3" y="0"/>
                      <a:pt x="0" y="0"/>
                    </a:cubicBezTo>
                    <a:cubicBezTo>
                      <a:pt x="0" y="53"/>
                      <a:pt x="0" y="53"/>
                      <a:pt x="0" y="53"/>
                    </a:cubicBezTo>
                    <a:cubicBezTo>
                      <a:pt x="3" y="52"/>
                      <a:pt x="6" y="52"/>
                      <a:pt x="9" y="52"/>
                    </a:cubicBezTo>
                    <a:cubicBezTo>
                      <a:pt x="11" y="52"/>
                      <a:pt x="14" y="52"/>
                      <a:pt x="17"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85" name="Freeform 380"/>
              <p:cNvSpPr>
                <a:spLocks/>
              </p:cNvSpPr>
              <p:nvPr/>
            </p:nvSpPr>
            <p:spPr bwMode="auto">
              <a:xfrm>
                <a:off x="8474216" y="3760624"/>
                <a:ext cx="348911" cy="262165"/>
              </a:xfrm>
              <a:custGeom>
                <a:avLst/>
                <a:gdLst>
                  <a:gd name="T0" fmla="*/ 153 w 153"/>
                  <a:gd name="T1" fmla="*/ 38 h 115"/>
                  <a:gd name="T2" fmla="*/ 143 w 153"/>
                  <a:gd name="T3" fmla="*/ 0 h 115"/>
                  <a:gd name="T4" fmla="*/ 110 w 153"/>
                  <a:gd name="T5" fmla="*/ 18 h 115"/>
                  <a:gd name="T6" fmla="*/ 77 w 153"/>
                  <a:gd name="T7" fmla="*/ 0 h 115"/>
                  <a:gd name="T8" fmla="*/ 43 w 153"/>
                  <a:gd name="T9" fmla="*/ 18 h 115"/>
                  <a:gd name="T10" fmla="*/ 10 w 153"/>
                  <a:gd name="T11" fmla="*/ 0 h 115"/>
                  <a:gd name="T12" fmla="*/ 0 w 153"/>
                  <a:gd name="T13" fmla="*/ 38 h 115"/>
                  <a:gd name="T14" fmla="*/ 68 w 153"/>
                  <a:gd name="T15" fmla="*/ 114 h 115"/>
                  <a:gd name="T16" fmla="*/ 77 w 153"/>
                  <a:gd name="T17" fmla="*/ 115 h 115"/>
                  <a:gd name="T18" fmla="*/ 85 w 153"/>
                  <a:gd name="T19" fmla="*/ 114 h 115"/>
                  <a:gd name="T20" fmla="*/ 153 w 153"/>
                  <a:gd name="T21" fmla="*/ 3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3" h="115">
                    <a:moveTo>
                      <a:pt x="153" y="38"/>
                    </a:moveTo>
                    <a:cubicBezTo>
                      <a:pt x="153" y="24"/>
                      <a:pt x="150" y="11"/>
                      <a:pt x="143" y="0"/>
                    </a:cubicBezTo>
                    <a:cubicBezTo>
                      <a:pt x="110" y="18"/>
                      <a:pt x="110" y="18"/>
                      <a:pt x="110" y="18"/>
                    </a:cubicBezTo>
                    <a:cubicBezTo>
                      <a:pt x="77" y="0"/>
                      <a:pt x="77" y="0"/>
                      <a:pt x="77" y="0"/>
                    </a:cubicBezTo>
                    <a:cubicBezTo>
                      <a:pt x="43" y="18"/>
                      <a:pt x="43" y="18"/>
                      <a:pt x="43" y="18"/>
                    </a:cubicBezTo>
                    <a:cubicBezTo>
                      <a:pt x="10" y="0"/>
                      <a:pt x="10" y="0"/>
                      <a:pt x="10" y="0"/>
                    </a:cubicBezTo>
                    <a:cubicBezTo>
                      <a:pt x="3" y="11"/>
                      <a:pt x="0" y="24"/>
                      <a:pt x="0" y="38"/>
                    </a:cubicBezTo>
                    <a:cubicBezTo>
                      <a:pt x="0" y="77"/>
                      <a:pt x="30" y="110"/>
                      <a:pt x="68" y="114"/>
                    </a:cubicBezTo>
                    <a:cubicBezTo>
                      <a:pt x="71" y="114"/>
                      <a:pt x="74" y="115"/>
                      <a:pt x="77" y="115"/>
                    </a:cubicBezTo>
                    <a:cubicBezTo>
                      <a:pt x="79" y="115"/>
                      <a:pt x="82" y="114"/>
                      <a:pt x="85" y="114"/>
                    </a:cubicBezTo>
                    <a:cubicBezTo>
                      <a:pt x="123" y="110"/>
                      <a:pt x="153" y="77"/>
                      <a:pt x="153" y="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86" name="Freeform 381"/>
              <p:cNvSpPr>
                <a:spLocks/>
              </p:cNvSpPr>
              <p:nvPr/>
            </p:nvSpPr>
            <p:spPr bwMode="auto">
              <a:xfrm>
                <a:off x="8547469" y="4037247"/>
                <a:ext cx="72289" cy="72289"/>
              </a:xfrm>
              <a:custGeom>
                <a:avLst/>
                <a:gdLst>
                  <a:gd name="T0" fmla="*/ 31 w 32"/>
                  <a:gd name="T1" fmla="*/ 31 h 32"/>
                  <a:gd name="T2" fmla="*/ 24 w 32"/>
                  <a:gd name="T3" fmla="*/ 9 h 32"/>
                  <a:gd name="T4" fmla="*/ 1 w 32"/>
                  <a:gd name="T5" fmla="*/ 2 h 32"/>
                  <a:gd name="T6" fmla="*/ 8 w 32"/>
                  <a:gd name="T7" fmla="*/ 24 h 32"/>
                  <a:gd name="T8" fmla="*/ 31 w 32"/>
                  <a:gd name="T9" fmla="*/ 31 h 32"/>
                </a:gdLst>
                <a:ahLst/>
                <a:cxnLst>
                  <a:cxn ang="0">
                    <a:pos x="T0" y="T1"/>
                  </a:cxn>
                  <a:cxn ang="0">
                    <a:pos x="T2" y="T3"/>
                  </a:cxn>
                  <a:cxn ang="0">
                    <a:pos x="T4" y="T5"/>
                  </a:cxn>
                  <a:cxn ang="0">
                    <a:pos x="T6" y="T7"/>
                  </a:cxn>
                  <a:cxn ang="0">
                    <a:pos x="T8" y="T9"/>
                  </a:cxn>
                </a:cxnLst>
                <a:rect l="0" t="0" r="r" b="b"/>
                <a:pathLst>
                  <a:path w="32" h="32">
                    <a:moveTo>
                      <a:pt x="31" y="31"/>
                    </a:moveTo>
                    <a:cubicBezTo>
                      <a:pt x="32" y="23"/>
                      <a:pt x="30" y="15"/>
                      <a:pt x="24" y="9"/>
                    </a:cubicBezTo>
                    <a:cubicBezTo>
                      <a:pt x="18" y="3"/>
                      <a:pt x="9" y="0"/>
                      <a:pt x="1" y="2"/>
                    </a:cubicBezTo>
                    <a:cubicBezTo>
                      <a:pt x="0" y="10"/>
                      <a:pt x="2" y="18"/>
                      <a:pt x="8" y="24"/>
                    </a:cubicBezTo>
                    <a:cubicBezTo>
                      <a:pt x="14" y="30"/>
                      <a:pt x="23" y="32"/>
                      <a:pt x="31" y="3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87" name="Freeform 382"/>
              <p:cNvSpPr>
                <a:spLocks/>
              </p:cNvSpPr>
              <p:nvPr/>
            </p:nvSpPr>
            <p:spPr bwMode="auto">
              <a:xfrm>
                <a:off x="8676624" y="4037247"/>
                <a:ext cx="73252" cy="72289"/>
              </a:xfrm>
              <a:custGeom>
                <a:avLst/>
                <a:gdLst>
                  <a:gd name="T0" fmla="*/ 24 w 32"/>
                  <a:gd name="T1" fmla="*/ 24 h 32"/>
                  <a:gd name="T2" fmla="*/ 31 w 32"/>
                  <a:gd name="T3" fmla="*/ 2 h 32"/>
                  <a:gd name="T4" fmla="*/ 8 w 32"/>
                  <a:gd name="T5" fmla="*/ 9 h 32"/>
                  <a:gd name="T6" fmla="*/ 2 w 32"/>
                  <a:gd name="T7" fmla="*/ 31 h 32"/>
                  <a:gd name="T8" fmla="*/ 24 w 32"/>
                  <a:gd name="T9" fmla="*/ 24 h 32"/>
                </a:gdLst>
                <a:ahLst/>
                <a:cxnLst>
                  <a:cxn ang="0">
                    <a:pos x="T0" y="T1"/>
                  </a:cxn>
                  <a:cxn ang="0">
                    <a:pos x="T2" y="T3"/>
                  </a:cxn>
                  <a:cxn ang="0">
                    <a:pos x="T4" y="T5"/>
                  </a:cxn>
                  <a:cxn ang="0">
                    <a:pos x="T6" y="T7"/>
                  </a:cxn>
                  <a:cxn ang="0">
                    <a:pos x="T8" y="T9"/>
                  </a:cxn>
                </a:cxnLst>
                <a:rect l="0" t="0" r="r" b="b"/>
                <a:pathLst>
                  <a:path w="32" h="32">
                    <a:moveTo>
                      <a:pt x="24" y="24"/>
                    </a:moveTo>
                    <a:cubicBezTo>
                      <a:pt x="30" y="18"/>
                      <a:pt x="32" y="10"/>
                      <a:pt x="31" y="2"/>
                    </a:cubicBezTo>
                    <a:cubicBezTo>
                      <a:pt x="23" y="0"/>
                      <a:pt x="14" y="3"/>
                      <a:pt x="8" y="9"/>
                    </a:cubicBezTo>
                    <a:cubicBezTo>
                      <a:pt x="2" y="15"/>
                      <a:pt x="0" y="23"/>
                      <a:pt x="2" y="31"/>
                    </a:cubicBezTo>
                    <a:cubicBezTo>
                      <a:pt x="9" y="32"/>
                      <a:pt x="18" y="30"/>
                      <a:pt x="24" y="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488" name="Freeform 383"/>
              <p:cNvSpPr>
                <a:spLocks/>
              </p:cNvSpPr>
              <p:nvPr/>
            </p:nvSpPr>
            <p:spPr bwMode="auto">
              <a:xfrm>
                <a:off x="8547469" y="4166402"/>
                <a:ext cx="204335" cy="59758"/>
              </a:xfrm>
              <a:custGeom>
                <a:avLst/>
                <a:gdLst>
                  <a:gd name="T0" fmla="*/ 53 w 90"/>
                  <a:gd name="T1" fmla="*/ 0 h 26"/>
                  <a:gd name="T2" fmla="*/ 45 w 90"/>
                  <a:gd name="T3" fmla="*/ 0 h 26"/>
                  <a:gd name="T4" fmla="*/ 36 w 90"/>
                  <a:gd name="T5" fmla="*/ 0 h 26"/>
                  <a:gd name="T6" fmla="*/ 0 w 90"/>
                  <a:gd name="T7" fmla="*/ 26 h 26"/>
                  <a:gd name="T8" fmla="*/ 90 w 90"/>
                  <a:gd name="T9" fmla="*/ 26 h 26"/>
                  <a:gd name="T10" fmla="*/ 53 w 90"/>
                  <a:gd name="T11" fmla="*/ 0 h 26"/>
                </a:gdLst>
                <a:ahLst/>
                <a:cxnLst>
                  <a:cxn ang="0">
                    <a:pos x="T0" y="T1"/>
                  </a:cxn>
                  <a:cxn ang="0">
                    <a:pos x="T2" y="T3"/>
                  </a:cxn>
                  <a:cxn ang="0">
                    <a:pos x="T4" y="T5"/>
                  </a:cxn>
                  <a:cxn ang="0">
                    <a:pos x="T6" y="T7"/>
                  </a:cxn>
                  <a:cxn ang="0">
                    <a:pos x="T8" y="T9"/>
                  </a:cxn>
                  <a:cxn ang="0">
                    <a:pos x="T10" y="T11"/>
                  </a:cxn>
                </a:cxnLst>
                <a:rect l="0" t="0" r="r" b="b"/>
                <a:pathLst>
                  <a:path w="90" h="26">
                    <a:moveTo>
                      <a:pt x="53" y="0"/>
                    </a:moveTo>
                    <a:cubicBezTo>
                      <a:pt x="50" y="0"/>
                      <a:pt x="47" y="0"/>
                      <a:pt x="45" y="0"/>
                    </a:cubicBezTo>
                    <a:cubicBezTo>
                      <a:pt x="42" y="0"/>
                      <a:pt x="39" y="0"/>
                      <a:pt x="36" y="0"/>
                    </a:cubicBezTo>
                    <a:cubicBezTo>
                      <a:pt x="15" y="2"/>
                      <a:pt x="0" y="13"/>
                      <a:pt x="0" y="26"/>
                    </a:cubicBezTo>
                    <a:cubicBezTo>
                      <a:pt x="90" y="26"/>
                      <a:pt x="90" y="26"/>
                      <a:pt x="90" y="26"/>
                    </a:cubicBezTo>
                    <a:cubicBezTo>
                      <a:pt x="90" y="13"/>
                      <a:pt x="74" y="2"/>
                      <a:pt x="5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489" name="Group 488"/>
            <p:cNvGrpSpPr/>
            <p:nvPr/>
          </p:nvGrpSpPr>
          <p:grpSpPr>
            <a:xfrm rot="21306954">
              <a:off x="8435568" y="5378854"/>
              <a:ext cx="555525" cy="533589"/>
              <a:chOff x="10551138" y="8421732"/>
              <a:chExt cx="631263" cy="606337"/>
            </a:xfrm>
            <a:solidFill>
              <a:schemeClr val="accent3"/>
            </a:solidFill>
          </p:grpSpPr>
          <p:sp>
            <p:nvSpPr>
              <p:cNvPr id="490" name="Freeform 299"/>
              <p:cNvSpPr>
                <a:spLocks noChangeArrowheads="1"/>
              </p:cNvSpPr>
              <p:nvPr/>
            </p:nvSpPr>
            <p:spPr bwMode="auto">
              <a:xfrm>
                <a:off x="10735084" y="8509543"/>
                <a:ext cx="271735" cy="271808"/>
              </a:xfrm>
              <a:custGeom>
                <a:avLst/>
                <a:gdLst>
                  <a:gd name="T0" fmla="*/ 136 w 286"/>
                  <a:gd name="T1" fmla="*/ 285 h 286"/>
                  <a:gd name="T2" fmla="*/ 136 w 286"/>
                  <a:gd name="T3" fmla="*/ 285 h 286"/>
                  <a:gd name="T4" fmla="*/ 285 w 286"/>
                  <a:gd name="T5" fmla="*/ 149 h 286"/>
                  <a:gd name="T6" fmla="*/ 136 w 286"/>
                  <a:gd name="T7" fmla="*/ 0 h 286"/>
                  <a:gd name="T8" fmla="*/ 0 w 286"/>
                  <a:gd name="T9" fmla="*/ 149 h 286"/>
                  <a:gd name="T10" fmla="*/ 136 w 286"/>
                  <a:gd name="T11" fmla="*/ 285 h 286"/>
                  <a:gd name="T12" fmla="*/ 136 w 286"/>
                  <a:gd name="T13" fmla="*/ 68 h 286"/>
                  <a:gd name="T14" fmla="*/ 136 w 286"/>
                  <a:gd name="T15" fmla="*/ 68 h 286"/>
                  <a:gd name="T16" fmla="*/ 217 w 286"/>
                  <a:gd name="T17" fmla="*/ 149 h 286"/>
                  <a:gd name="T18" fmla="*/ 136 w 286"/>
                  <a:gd name="T19" fmla="*/ 217 h 286"/>
                  <a:gd name="T20" fmla="*/ 68 w 286"/>
                  <a:gd name="T21" fmla="*/ 149 h 286"/>
                  <a:gd name="T22" fmla="*/ 136 w 286"/>
                  <a:gd name="T23" fmla="*/ 6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286">
                    <a:moveTo>
                      <a:pt x="136" y="285"/>
                    </a:moveTo>
                    <a:lnTo>
                      <a:pt x="136" y="285"/>
                    </a:lnTo>
                    <a:cubicBezTo>
                      <a:pt x="217" y="285"/>
                      <a:pt x="285" y="217"/>
                      <a:pt x="285" y="149"/>
                    </a:cubicBezTo>
                    <a:cubicBezTo>
                      <a:pt x="285" y="68"/>
                      <a:pt x="217" y="0"/>
                      <a:pt x="136" y="0"/>
                    </a:cubicBezTo>
                    <a:cubicBezTo>
                      <a:pt x="68" y="0"/>
                      <a:pt x="0" y="68"/>
                      <a:pt x="0" y="149"/>
                    </a:cubicBezTo>
                    <a:cubicBezTo>
                      <a:pt x="0" y="217"/>
                      <a:pt x="68" y="285"/>
                      <a:pt x="136" y="285"/>
                    </a:cubicBezTo>
                    <a:close/>
                    <a:moveTo>
                      <a:pt x="136" y="68"/>
                    </a:moveTo>
                    <a:lnTo>
                      <a:pt x="136" y="68"/>
                    </a:lnTo>
                    <a:cubicBezTo>
                      <a:pt x="176" y="68"/>
                      <a:pt x="217" y="108"/>
                      <a:pt x="217" y="149"/>
                    </a:cubicBezTo>
                    <a:cubicBezTo>
                      <a:pt x="217" y="189"/>
                      <a:pt x="176" y="217"/>
                      <a:pt x="136" y="217"/>
                    </a:cubicBezTo>
                    <a:cubicBezTo>
                      <a:pt x="96" y="217"/>
                      <a:pt x="68" y="189"/>
                      <a:pt x="68" y="149"/>
                    </a:cubicBezTo>
                    <a:cubicBezTo>
                      <a:pt x="68" y="108"/>
                      <a:pt x="96" y="68"/>
                      <a:pt x="136" y="68"/>
                    </a:cubicBezTo>
                    <a:close/>
                  </a:path>
                </a:pathLst>
              </a:custGeom>
              <a:grpFill/>
              <a:ln>
                <a:noFill/>
              </a:ln>
              <a:effectLst/>
            </p:spPr>
            <p:txBody>
              <a:bodyPr wrap="none" lIns="152366" tIns="76183" rIns="152366" bIns="76183" anchor="ctr"/>
              <a:lstStyle/>
              <a:p>
                <a:endParaRPr lang="en-US" dirty="0">
                  <a:latin typeface="Lato Light"/>
                </a:endParaRPr>
              </a:p>
            </p:txBody>
          </p:sp>
          <p:sp>
            <p:nvSpPr>
              <p:cNvPr id="491" name="Freeform 300"/>
              <p:cNvSpPr>
                <a:spLocks noChangeArrowheads="1"/>
              </p:cNvSpPr>
              <p:nvPr/>
            </p:nvSpPr>
            <p:spPr bwMode="auto">
              <a:xfrm>
                <a:off x="10822875" y="8601540"/>
                <a:ext cx="91972" cy="91996"/>
              </a:xfrm>
              <a:custGeom>
                <a:avLst/>
                <a:gdLst>
                  <a:gd name="T0" fmla="*/ 40 w 95"/>
                  <a:gd name="T1" fmla="*/ 94 h 95"/>
                  <a:gd name="T2" fmla="*/ 40 w 95"/>
                  <a:gd name="T3" fmla="*/ 94 h 95"/>
                  <a:gd name="T4" fmla="*/ 94 w 95"/>
                  <a:gd name="T5" fmla="*/ 54 h 95"/>
                  <a:gd name="T6" fmla="*/ 40 w 95"/>
                  <a:gd name="T7" fmla="*/ 0 h 95"/>
                  <a:gd name="T8" fmla="*/ 0 w 95"/>
                  <a:gd name="T9" fmla="*/ 54 h 95"/>
                  <a:gd name="T10" fmla="*/ 40 w 95"/>
                  <a:gd name="T11" fmla="*/ 94 h 95"/>
                </a:gdLst>
                <a:ahLst/>
                <a:cxnLst>
                  <a:cxn ang="0">
                    <a:pos x="T0" y="T1"/>
                  </a:cxn>
                  <a:cxn ang="0">
                    <a:pos x="T2" y="T3"/>
                  </a:cxn>
                  <a:cxn ang="0">
                    <a:pos x="T4" y="T5"/>
                  </a:cxn>
                  <a:cxn ang="0">
                    <a:pos x="T6" y="T7"/>
                  </a:cxn>
                  <a:cxn ang="0">
                    <a:pos x="T8" y="T9"/>
                  </a:cxn>
                  <a:cxn ang="0">
                    <a:pos x="T10" y="T11"/>
                  </a:cxn>
                </a:cxnLst>
                <a:rect l="0" t="0" r="r" b="b"/>
                <a:pathLst>
                  <a:path w="95" h="95">
                    <a:moveTo>
                      <a:pt x="40" y="94"/>
                    </a:moveTo>
                    <a:lnTo>
                      <a:pt x="40" y="94"/>
                    </a:lnTo>
                    <a:cubicBezTo>
                      <a:pt x="67" y="94"/>
                      <a:pt x="94" y="81"/>
                      <a:pt x="94" y="54"/>
                    </a:cubicBezTo>
                    <a:cubicBezTo>
                      <a:pt x="94" y="27"/>
                      <a:pt x="67" y="0"/>
                      <a:pt x="40" y="0"/>
                    </a:cubicBezTo>
                    <a:cubicBezTo>
                      <a:pt x="12" y="0"/>
                      <a:pt x="0" y="27"/>
                      <a:pt x="0" y="54"/>
                    </a:cubicBezTo>
                    <a:cubicBezTo>
                      <a:pt x="0" y="81"/>
                      <a:pt x="12" y="94"/>
                      <a:pt x="40" y="94"/>
                    </a:cubicBezTo>
                  </a:path>
                </a:pathLst>
              </a:custGeom>
              <a:grpFill/>
              <a:ln>
                <a:noFill/>
              </a:ln>
              <a:effectLst/>
            </p:spPr>
            <p:txBody>
              <a:bodyPr wrap="none" lIns="152366" tIns="76183" rIns="152366" bIns="76183" anchor="ctr"/>
              <a:lstStyle/>
              <a:p>
                <a:endParaRPr lang="en-US" dirty="0">
                  <a:latin typeface="Lato Light"/>
                </a:endParaRPr>
              </a:p>
            </p:txBody>
          </p:sp>
          <p:sp>
            <p:nvSpPr>
              <p:cNvPr id="492" name="Freeform 301"/>
              <p:cNvSpPr>
                <a:spLocks noChangeArrowheads="1"/>
              </p:cNvSpPr>
              <p:nvPr/>
            </p:nvSpPr>
            <p:spPr bwMode="auto">
              <a:xfrm>
                <a:off x="10551138" y="8421732"/>
                <a:ext cx="631263" cy="606337"/>
              </a:xfrm>
              <a:custGeom>
                <a:avLst/>
                <a:gdLst>
                  <a:gd name="T0" fmla="*/ 653 w 668"/>
                  <a:gd name="T1" fmla="*/ 612 h 641"/>
                  <a:gd name="T2" fmla="*/ 653 w 668"/>
                  <a:gd name="T3" fmla="*/ 612 h 641"/>
                  <a:gd name="T4" fmla="*/ 518 w 668"/>
                  <a:gd name="T5" fmla="*/ 409 h 641"/>
                  <a:gd name="T6" fmla="*/ 518 w 668"/>
                  <a:gd name="T7" fmla="*/ 409 h 641"/>
                  <a:gd name="T8" fmla="*/ 585 w 668"/>
                  <a:gd name="T9" fmla="*/ 245 h 641"/>
                  <a:gd name="T10" fmla="*/ 327 w 668"/>
                  <a:gd name="T11" fmla="*/ 0 h 641"/>
                  <a:gd name="T12" fmla="*/ 82 w 668"/>
                  <a:gd name="T13" fmla="*/ 245 h 641"/>
                  <a:gd name="T14" fmla="*/ 150 w 668"/>
                  <a:gd name="T15" fmla="*/ 409 h 641"/>
                  <a:gd name="T16" fmla="*/ 150 w 668"/>
                  <a:gd name="T17" fmla="*/ 409 h 641"/>
                  <a:gd name="T18" fmla="*/ 14 w 668"/>
                  <a:gd name="T19" fmla="*/ 612 h 641"/>
                  <a:gd name="T20" fmla="*/ 14 w 668"/>
                  <a:gd name="T21" fmla="*/ 640 h 641"/>
                  <a:gd name="T22" fmla="*/ 28 w 668"/>
                  <a:gd name="T23" fmla="*/ 640 h 641"/>
                  <a:gd name="T24" fmla="*/ 40 w 668"/>
                  <a:gd name="T25" fmla="*/ 626 h 641"/>
                  <a:gd name="T26" fmla="*/ 82 w 668"/>
                  <a:gd name="T27" fmla="*/ 572 h 641"/>
                  <a:gd name="T28" fmla="*/ 585 w 668"/>
                  <a:gd name="T29" fmla="*/ 572 h 641"/>
                  <a:gd name="T30" fmla="*/ 627 w 668"/>
                  <a:gd name="T31" fmla="*/ 626 h 641"/>
                  <a:gd name="T32" fmla="*/ 639 w 668"/>
                  <a:gd name="T33" fmla="*/ 640 h 641"/>
                  <a:gd name="T34" fmla="*/ 653 w 668"/>
                  <a:gd name="T35" fmla="*/ 640 h 641"/>
                  <a:gd name="T36" fmla="*/ 653 w 668"/>
                  <a:gd name="T37" fmla="*/ 612 h 641"/>
                  <a:gd name="T38" fmla="*/ 327 w 668"/>
                  <a:gd name="T39" fmla="*/ 68 h 641"/>
                  <a:gd name="T40" fmla="*/ 327 w 668"/>
                  <a:gd name="T41" fmla="*/ 68 h 641"/>
                  <a:gd name="T42" fmla="*/ 504 w 668"/>
                  <a:gd name="T43" fmla="*/ 245 h 641"/>
                  <a:gd name="T44" fmla="*/ 327 w 668"/>
                  <a:gd name="T45" fmla="*/ 409 h 641"/>
                  <a:gd name="T46" fmla="*/ 163 w 668"/>
                  <a:gd name="T47" fmla="*/ 245 h 641"/>
                  <a:gd name="T48" fmla="*/ 327 w 668"/>
                  <a:gd name="T49" fmla="*/ 68 h 641"/>
                  <a:gd name="T50" fmla="*/ 108 w 668"/>
                  <a:gd name="T51" fmla="*/ 530 h 641"/>
                  <a:gd name="T52" fmla="*/ 108 w 668"/>
                  <a:gd name="T53" fmla="*/ 530 h 641"/>
                  <a:gd name="T54" fmla="*/ 177 w 668"/>
                  <a:gd name="T55" fmla="*/ 435 h 641"/>
                  <a:gd name="T56" fmla="*/ 177 w 668"/>
                  <a:gd name="T57" fmla="*/ 422 h 641"/>
                  <a:gd name="T58" fmla="*/ 327 w 668"/>
                  <a:gd name="T59" fmla="*/ 476 h 641"/>
                  <a:gd name="T60" fmla="*/ 490 w 668"/>
                  <a:gd name="T61" fmla="*/ 422 h 641"/>
                  <a:gd name="T62" fmla="*/ 490 w 668"/>
                  <a:gd name="T63" fmla="*/ 435 h 641"/>
                  <a:gd name="T64" fmla="*/ 558 w 668"/>
                  <a:gd name="T65" fmla="*/ 530 h 641"/>
                  <a:gd name="T66" fmla="*/ 108 w 668"/>
                  <a:gd name="T67" fmla="*/ 530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68" h="641">
                    <a:moveTo>
                      <a:pt x="653" y="612"/>
                    </a:moveTo>
                    <a:lnTo>
                      <a:pt x="653" y="612"/>
                    </a:lnTo>
                    <a:cubicBezTo>
                      <a:pt x="518" y="409"/>
                      <a:pt x="518" y="409"/>
                      <a:pt x="518" y="409"/>
                    </a:cubicBezTo>
                    <a:lnTo>
                      <a:pt x="518" y="409"/>
                    </a:lnTo>
                    <a:cubicBezTo>
                      <a:pt x="558" y="353"/>
                      <a:pt x="585" y="299"/>
                      <a:pt x="585" y="245"/>
                    </a:cubicBezTo>
                    <a:cubicBezTo>
                      <a:pt x="585" y="108"/>
                      <a:pt x="462" y="0"/>
                      <a:pt x="327" y="0"/>
                    </a:cubicBezTo>
                    <a:cubicBezTo>
                      <a:pt x="191" y="0"/>
                      <a:pt x="82" y="108"/>
                      <a:pt x="82" y="245"/>
                    </a:cubicBezTo>
                    <a:cubicBezTo>
                      <a:pt x="82" y="299"/>
                      <a:pt x="108" y="353"/>
                      <a:pt x="150" y="409"/>
                    </a:cubicBezTo>
                    <a:lnTo>
                      <a:pt x="150" y="409"/>
                    </a:lnTo>
                    <a:cubicBezTo>
                      <a:pt x="14" y="612"/>
                      <a:pt x="14" y="612"/>
                      <a:pt x="14" y="612"/>
                    </a:cubicBezTo>
                    <a:cubicBezTo>
                      <a:pt x="0" y="612"/>
                      <a:pt x="0" y="626"/>
                      <a:pt x="14" y="640"/>
                    </a:cubicBezTo>
                    <a:lnTo>
                      <a:pt x="28" y="640"/>
                    </a:lnTo>
                    <a:cubicBezTo>
                      <a:pt x="28" y="640"/>
                      <a:pt x="40" y="640"/>
                      <a:pt x="40" y="626"/>
                    </a:cubicBezTo>
                    <a:cubicBezTo>
                      <a:pt x="82" y="572"/>
                      <a:pt x="82" y="572"/>
                      <a:pt x="82" y="572"/>
                    </a:cubicBezTo>
                    <a:cubicBezTo>
                      <a:pt x="585" y="572"/>
                      <a:pt x="585" y="572"/>
                      <a:pt x="585" y="572"/>
                    </a:cubicBezTo>
                    <a:cubicBezTo>
                      <a:pt x="627" y="626"/>
                      <a:pt x="627" y="626"/>
                      <a:pt x="627" y="626"/>
                    </a:cubicBezTo>
                    <a:cubicBezTo>
                      <a:pt x="627" y="640"/>
                      <a:pt x="639" y="640"/>
                      <a:pt x="639" y="640"/>
                    </a:cubicBezTo>
                    <a:lnTo>
                      <a:pt x="653" y="640"/>
                    </a:lnTo>
                    <a:cubicBezTo>
                      <a:pt x="653" y="626"/>
                      <a:pt x="667" y="612"/>
                      <a:pt x="653" y="612"/>
                    </a:cubicBezTo>
                    <a:close/>
                    <a:moveTo>
                      <a:pt x="327" y="68"/>
                    </a:moveTo>
                    <a:lnTo>
                      <a:pt x="327" y="68"/>
                    </a:lnTo>
                    <a:cubicBezTo>
                      <a:pt x="422" y="68"/>
                      <a:pt x="504" y="150"/>
                      <a:pt x="504" y="245"/>
                    </a:cubicBezTo>
                    <a:cubicBezTo>
                      <a:pt x="504" y="327"/>
                      <a:pt x="422" y="409"/>
                      <a:pt x="327" y="409"/>
                    </a:cubicBezTo>
                    <a:cubicBezTo>
                      <a:pt x="231" y="409"/>
                      <a:pt x="163" y="327"/>
                      <a:pt x="163" y="245"/>
                    </a:cubicBezTo>
                    <a:cubicBezTo>
                      <a:pt x="163" y="150"/>
                      <a:pt x="231" y="68"/>
                      <a:pt x="327" y="68"/>
                    </a:cubicBezTo>
                    <a:close/>
                    <a:moveTo>
                      <a:pt x="108" y="530"/>
                    </a:moveTo>
                    <a:lnTo>
                      <a:pt x="108" y="530"/>
                    </a:lnTo>
                    <a:cubicBezTo>
                      <a:pt x="177" y="435"/>
                      <a:pt x="177" y="435"/>
                      <a:pt x="177" y="435"/>
                    </a:cubicBezTo>
                    <a:cubicBezTo>
                      <a:pt x="177" y="422"/>
                      <a:pt x="177" y="422"/>
                      <a:pt x="177" y="422"/>
                    </a:cubicBezTo>
                    <a:cubicBezTo>
                      <a:pt x="217" y="463"/>
                      <a:pt x="273" y="476"/>
                      <a:pt x="327" y="476"/>
                    </a:cubicBezTo>
                    <a:cubicBezTo>
                      <a:pt x="395" y="476"/>
                      <a:pt x="450" y="463"/>
                      <a:pt x="490" y="422"/>
                    </a:cubicBezTo>
                    <a:cubicBezTo>
                      <a:pt x="490" y="422"/>
                      <a:pt x="490" y="422"/>
                      <a:pt x="490" y="435"/>
                    </a:cubicBezTo>
                    <a:cubicBezTo>
                      <a:pt x="558" y="530"/>
                      <a:pt x="558" y="530"/>
                      <a:pt x="558" y="530"/>
                    </a:cubicBezTo>
                    <a:lnTo>
                      <a:pt x="108" y="530"/>
                    </a:lnTo>
                    <a:close/>
                  </a:path>
                </a:pathLst>
              </a:custGeom>
              <a:grpFill/>
              <a:ln>
                <a:noFill/>
              </a:ln>
              <a:effectLst/>
            </p:spPr>
            <p:txBody>
              <a:bodyPr wrap="none" lIns="152366" tIns="76183" rIns="152366" bIns="76183" anchor="ctr"/>
              <a:lstStyle/>
              <a:p>
                <a:endParaRPr lang="en-US" dirty="0">
                  <a:latin typeface="Lato Light"/>
                </a:endParaRPr>
              </a:p>
            </p:txBody>
          </p:sp>
        </p:grpSp>
        <p:grpSp>
          <p:nvGrpSpPr>
            <p:cNvPr id="493" name="Group 492"/>
            <p:cNvGrpSpPr/>
            <p:nvPr/>
          </p:nvGrpSpPr>
          <p:grpSpPr>
            <a:xfrm rot="21306954">
              <a:off x="4696244" y="7006993"/>
              <a:ext cx="537132" cy="544632"/>
              <a:chOff x="5208382" y="3554291"/>
              <a:chExt cx="610363" cy="618885"/>
            </a:xfrm>
            <a:solidFill>
              <a:schemeClr val="accent1"/>
            </a:solidFill>
          </p:grpSpPr>
          <p:sp>
            <p:nvSpPr>
              <p:cNvPr id="494" name="Freeform 798"/>
              <p:cNvSpPr>
                <a:spLocks noChangeArrowheads="1"/>
              </p:cNvSpPr>
              <p:nvPr/>
            </p:nvSpPr>
            <p:spPr bwMode="auto">
              <a:xfrm>
                <a:off x="5634801" y="3554291"/>
                <a:ext cx="91972" cy="91996"/>
              </a:xfrm>
              <a:custGeom>
                <a:avLst/>
                <a:gdLst>
                  <a:gd name="T0" fmla="*/ 14 w 97"/>
                  <a:gd name="T1" fmla="*/ 96 h 97"/>
                  <a:gd name="T2" fmla="*/ 14 w 97"/>
                  <a:gd name="T3" fmla="*/ 96 h 97"/>
                  <a:gd name="T4" fmla="*/ 28 w 97"/>
                  <a:gd name="T5" fmla="*/ 96 h 97"/>
                  <a:gd name="T6" fmla="*/ 96 w 97"/>
                  <a:gd name="T7" fmla="*/ 28 h 97"/>
                  <a:gd name="T8" fmla="*/ 96 w 97"/>
                  <a:gd name="T9" fmla="*/ 14 h 97"/>
                  <a:gd name="T10" fmla="*/ 68 w 97"/>
                  <a:gd name="T11" fmla="*/ 14 h 97"/>
                  <a:gd name="T12" fmla="*/ 0 w 97"/>
                  <a:gd name="T13" fmla="*/ 82 h 97"/>
                  <a:gd name="T14" fmla="*/ 0 w 97"/>
                  <a:gd name="T15" fmla="*/ 96 h 97"/>
                  <a:gd name="T16" fmla="*/ 14 w 97"/>
                  <a:gd name="T17" fmla="*/ 9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97">
                    <a:moveTo>
                      <a:pt x="14" y="96"/>
                    </a:moveTo>
                    <a:lnTo>
                      <a:pt x="14" y="96"/>
                    </a:lnTo>
                    <a:lnTo>
                      <a:pt x="28" y="96"/>
                    </a:lnTo>
                    <a:cubicBezTo>
                      <a:pt x="96" y="28"/>
                      <a:pt x="96" y="28"/>
                      <a:pt x="96" y="28"/>
                    </a:cubicBezTo>
                    <a:lnTo>
                      <a:pt x="96" y="14"/>
                    </a:lnTo>
                    <a:cubicBezTo>
                      <a:pt x="82" y="0"/>
                      <a:pt x="82" y="0"/>
                      <a:pt x="68" y="14"/>
                    </a:cubicBezTo>
                    <a:cubicBezTo>
                      <a:pt x="0" y="82"/>
                      <a:pt x="0" y="82"/>
                      <a:pt x="0" y="82"/>
                    </a:cubicBezTo>
                    <a:lnTo>
                      <a:pt x="0" y="96"/>
                    </a:lnTo>
                    <a:cubicBezTo>
                      <a:pt x="14" y="96"/>
                      <a:pt x="14" y="96"/>
                      <a:pt x="14" y="96"/>
                    </a:cubicBezTo>
                  </a:path>
                </a:pathLst>
              </a:custGeom>
              <a:grpFill/>
              <a:ln>
                <a:noFill/>
              </a:ln>
              <a:effectLst/>
            </p:spPr>
            <p:txBody>
              <a:bodyPr wrap="none" lIns="152366" tIns="76183" rIns="152366" bIns="76183" anchor="ctr"/>
              <a:lstStyle/>
              <a:p>
                <a:endParaRPr lang="en-US" dirty="0">
                  <a:latin typeface="Lato Light"/>
                </a:endParaRPr>
              </a:p>
            </p:txBody>
          </p:sp>
          <p:sp>
            <p:nvSpPr>
              <p:cNvPr id="495" name="Freeform 799"/>
              <p:cNvSpPr>
                <a:spLocks noChangeArrowheads="1"/>
              </p:cNvSpPr>
              <p:nvPr/>
            </p:nvSpPr>
            <p:spPr bwMode="auto">
              <a:xfrm>
                <a:off x="5726773" y="3642102"/>
                <a:ext cx="91972" cy="104543"/>
              </a:xfrm>
              <a:custGeom>
                <a:avLst/>
                <a:gdLst>
                  <a:gd name="T0" fmla="*/ 95 w 96"/>
                  <a:gd name="T1" fmla="*/ 14 h 110"/>
                  <a:gd name="T2" fmla="*/ 95 w 96"/>
                  <a:gd name="T3" fmla="*/ 14 h 110"/>
                  <a:gd name="T4" fmla="*/ 82 w 96"/>
                  <a:gd name="T5" fmla="*/ 14 h 110"/>
                  <a:gd name="T6" fmla="*/ 14 w 96"/>
                  <a:gd name="T7" fmla="*/ 81 h 110"/>
                  <a:gd name="T8" fmla="*/ 14 w 96"/>
                  <a:gd name="T9" fmla="*/ 95 h 110"/>
                  <a:gd name="T10" fmla="*/ 14 w 96"/>
                  <a:gd name="T11" fmla="*/ 109 h 110"/>
                  <a:gd name="T12" fmla="*/ 28 w 96"/>
                  <a:gd name="T13" fmla="*/ 95 h 110"/>
                  <a:gd name="T14" fmla="*/ 95 w 96"/>
                  <a:gd name="T15" fmla="*/ 27 h 110"/>
                  <a:gd name="T16" fmla="*/ 95 w 96"/>
                  <a:gd name="T17"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110">
                    <a:moveTo>
                      <a:pt x="95" y="14"/>
                    </a:moveTo>
                    <a:lnTo>
                      <a:pt x="95" y="14"/>
                    </a:lnTo>
                    <a:cubicBezTo>
                      <a:pt x="95" y="0"/>
                      <a:pt x="82" y="0"/>
                      <a:pt x="82" y="14"/>
                    </a:cubicBezTo>
                    <a:cubicBezTo>
                      <a:pt x="14" y="81"/>
                      <a:pt x="14" y="81"/>
                      <a:pt x="14" y="81"/>
                    </a:cubicBezTo>
                    <a:cubicBezTo>
                      <a:pt x="0" y="81"/>
                      <a:pt x="0" y="95"/>
                      <a:pt x="14" y="95"/>
                    </a:cubicBezTo>
                    <a:lnTo>
                      <a:pt x="14" y="109"/>
                    </a:lnTo>
                    <a:cubicBezTo>
                      <a:pt x="28" y="109"/>
                      <a:pt x="28" y="95"/>
                      <a:pt x="28" y="95"/>
                    </a:cubicBezTo>
                    <a:cubicBezTo>
                      <a:pt x="95" y="27"/>
                      <a:pt x="95" y="27"/>
                      <a:pt x="95" y="27"/>
                    </a:cubicBezTo>
                    <a:lnTo>
                      <a:pt x="95" y="14"/>
                    </a:lnTo>
                  </a:path>
                </a:pathLst>
              </a:custGeom>
              <a:grpFill/>
              <a:ln>
                <a:noFill/>
              </a:ln>
              <a:effectLst/>
            </p:spPr>
            <p:txBody>
              <a:bodyPr wrap="none" lIns="152366" tIns="76183" rIns="152366" bIns="76183" anchor="ctr"/>
              <a:lstStyle/>
              <a:p>
                <a:endParaRPr lang="en-US" dirty="0">
                  <a:latin typeface="Lato Light"/>
                </a:endParaRPr>
              </a:p>
            </p:txBody>
          </p:sp>
          <p:sp>
            <p:nvSpPr>
              <p:cNvPr id="496" name="Freeform 800"/>
              <p:cNvSpPr>
                <a:spLocks noChangeArrowheads="1"/>
              </p:cNvSpPr>
              <p:nvPr/>
            </p:nvSpPr>
            <p:spPr bwMode="auto">
              <a:xfrm>
                <a:off x="5208382" y="3591925"/>
                <a:ext cx="581097" cy="581251"/>
              </a:xfrm>
              <a:custGeom>
                <a:avLst/>
                <a:gdLst>
                  <a:gd name="T0" fmla="*/ 572 w 613"/>
                  <a:gd name="T1" fmla="*/ 257 h 612"/>
                  <a:gd name="T2" fmla="*/ 504 w 613"/>
                  <a:gd name="T3" fmla="*/ 135 h 612"/>
                  <a:gd name="T4" fmla="*/ 558 w 613"/>
                  <a:gd name="T5" fmla="*/ 40 h 612"/>
                  <a:gd name="T6" fmla="*/ 462 w 613"/>
                  <a:gd name="T7" fmla="*/ 108 h 612"/>
                  <a:gd name="T8" fmla="*/ 476 w 613"/>
                  <a:gd name="T9" fmla="*/ 122 h 612"/>
                  <a:gd name="T10" fmla="*/ 476 w 613"/>
                  <a:gd name="T11" fmla="*/ 122 h 612"/>
                  <a:gd name="T12" fmla="*/ 490 w 613"/>
                  <a:gd name="T13" fmla="*/ 122 h 612"/>
                  <a:gd name="T14" fmla="*/ 490 w 613"/>
                  <a:gd name="T15" fmla="*/ 135 h 612"/>
                  <a:gd name="T16" fmla="*/ 504 w 613"/>
                  <a:gd name="T17" fmla="*/ 135 h 612"/>
                  <a:gd name="T18" fmla="*/ 435 w 613"/>
                  <a:gd name="T19" fmla="*/ 203 h 612"/>
                  <a:gd name="T20" fmla="*/ 422 w 613"/>
                  <a:gd name="T21" fmla="*/ 203 h 612"/>
                  <a:gd name="T22" fmla="*/ 435 w 613"/>
                  <a:gd name="T23" fmla="*/ 313 h 612"/>
                  <a:gd name="T24" fmla="*/ 176 w 613"/>
                  <a:gd name="T25" fmla="*/ 313 h 612"/>
                  <a:gd name="T26" fmla="*/ 381 w 613"/>
                  <a:gd name="T27" fmla="*/ 203 h 612"/>
                  <a:gd name="T28" fmla="*/ 408 w 613"/>
                  <a:gd name="T29" fmla="*/ 189 h 612"/>
                  <a:gd name="T30" fmla="*/ 462 w 613"/>
                  <a:gd name="T31" fmla="*/ 108 h 612"/>
                  <a:gd name="T32" fmla="*/ 353 w 613"/>
                  <a:gd name="T33" fmla="*/ 40 h 612"/>
                  <a:gd name="T34" fmla="*/ 285 w 613"/>
                  <a:gd name="T35" fmla="*/ 0 h 612"/>
                  <a:gd name="T36" fmla="*/ 244 w 613"/>
                  <a:gd name="T37" fmla="*/ 54 h 612"/>
                  <a:gd name="T38" fmla="*/ 150 w 613"/>
                  <a:gd name="T39" fmla="*/ 81 h 612"/>
                  <a:gd name="T40" fmla="*/ 68 w 613"/>
                  <a:gd name="T41" fmla="*/ 108 h 612"/>
                  <a:gd name="T42" fmla="*/ 68 w 613"/>
                  <a:gd name="T43" fmla="*/ 149 h 612"/>
                  <a:gd name="T44" fmla="*/ 54 w 613"/>
                  <a:gd name="T45" fmla="*/ 257 h 612"/>
                  <a:gd name="T46" fmla="*/ 0 w 613"/>
                  <a:gd name="T47" fmla="*/ 285 h 612"/>
                  <a:gd name="T48" fmla="*/ 27 w 613"/>
                  <a:gd name="T49" fmla="*/ 367 h 612"/>
                  <a:gd name="T50" fmla="*/ 81 w 613"/>
                  <a:gd name="T51" fmla="*/ 448 h 612"/>
                  <a:gd name="T52" fmla="*/ 68 w 613"/>
                  <a:gd name="T53" fmla="*/ 490 h 612"/>
                  <a:gd name="T54" fmla="*/ 108 w 613"/>
                  <a:gd name="T55" fmla="*/ 544 h 612"/>
                  <a:gd name="T56" fmla="*/ 150 w 613"/>
                  <a:gd name="T57" fmla="*/ 544 h 612"/>
                  <a:gd name="T58" fmla="*/ 244 w 613"/>
                  <a:gd name="T59" fmla="*/ 571 h 612"/>
                  <a:gd name="T60" fmla="*/ 285 w 613"/>
                  <a:gd name="T61" fmla="*/ 611 h 612"/>
                  <a:gd name="T62" fmla="*/ 353 w 613"/>
                  <a:gd name="T63" fmla="*/ 585 h 612"/>
                  <a:gd name="T64" fmla="*/ 448 w 613"/>
                  <a:gd name="T65" fmla="*/ 530 h 612"/>
                  <a:gd name="T66" fmla="*/ 504 w 613"/>
                  <a:gd name="T67" fmla="*/ 544 h 612"/>
                  <a:gd name="T68" fmla="*/ 544 w 613"/>
                  <a:gd name="T69" fmla="*/ 490 h 612"/>
                  <a:gd name="T70" fmla="*/ 530 w 613"/>
                  <a:gd name="T71" fmla="*/ 448 h 612"/>
                  <a:gd name="T72" fmla="*/ 572 w 613"/>
                  <a:gd name="T73" fmla="*/ 367 h 612"/>
                  <a:gd name="T74" fmla="*/ 612 w 613"/>
                  <a:gd name="T75" fmla="*/ 285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3" h="612">
                    <a:moveTo>
                      <a:pt x="572" y="257"/>
                    </a:moveTo>
                    <a:lnTo>
                      <a:pt x="572" y="257"/>
                    </a:lnTo>
                    <a:cubicBezTo>
                      <a:pt x="558" y="257"/>
                      <a:pt x="558" y="257"/>
                      <a:pt x="558" y="257"/>
                    </a:cubicBezTo>
                    <a:cubicBezTo>
                      <a:pt x="558" y="217"/>
                      <a:pt x="530" y="177"/>
                      <a:pt x="504" y="135"/>
                    </a:cubicBezTo>
                    <a:cubicBezTo>
                      <a:pt x="558" y="81"/>
                      <a:pt x="558" y="81"/>
                      <a:pt x="558" y="81"/>
                    </a:cubicBezTo>
                    <a:cubicBezTo>
                      <a:pt x="572" y="81"/>
                      <a:pt x="572" y="54"/>
                      <a:pt x="558" y="40"/>
                    </a:cubicBezTo>
                    <a:cubicBezTo>
                      <a:pt x="544" y="40"/>
                      <a:pt x="530" y="40"/>
                      <a:pt x="516" y="40"/>
                    </a:cubicBezTo>
                    <a:cubicBezTo>
                      <a:pt x="462" y="108"/>
                      <a:pt x="462" y="108"/>
                      <a:pt x="462" y="108"/>
                    </a:cubicBezTo>
                    <a:lnTo>
                      <a:pt x="476" y="108"/>
                    </a:lnTo>
                    <a:cubicBezTo>
                      <a:pt x="476" y="108"/>
                      <a:pt x="476" y="108"/>
                      <a:pt x="476" y="122"/>
                    </a:cubicBezTo>
                    <a:lnTo>
                      <a:pt x="476" y="122"/>
                    </a:lnTo>
                    <a:lnTo>
                      <a:pt x="476" y="122"/>
                    </a:lnTo>
                    <a:lnTo>
                      <a:pt x="490" y="122"/>
                    </a:lnTo>
                    <a:lnTo>
                      <a:pt x="490" y="122"/>
                    </a:lnTo>
                    <a:cubicBezTo>
                      <a:pt x="490" y="122"/>
                      <a:pt x="490" y="122"/>
                      <a:pt x="490" y="135"/>
                    </a:cubicBezTo>
                    <a:lnTo>
                      <a:pt x="490" y="135"/>
                    </a:lnTo>
                    <a:lnTo>
                      <a:pt x="504" y="135"/>
                    </a:lnTo>
                    <a:lnTo>
                      <a:pt x="504" y="135"/>
                    </a:lnTo>
                    <a:cubicBezTo>
                      <a:pt x="448" y="189"/>
                      <a:pt x="448" y="189"/>
                      <a:pt x="448" y="189"/>
                    </a:cubicBezTo>
                    <a:cubicBezTo>
                      <a:pt x="448" y="203"/>
                      <a:pt x="435" y="203"/>
                      <a:pt x="435" y="203"/>
                    </a:cubicBezTo>
                    <a:cubicBezTo>
                      <a:pt x="422" y="203"/>
                      <a:pt x="422" y="203"/>
                      <a:pt x="422" y="203"/>
                    </a:cubicBezTo>
                    <a:lnTo>
                      <a:pt x="422" y="203"/>
                    </a:lnTo>
                    <a:cubicBezTo>
                      <a:pt x="394" y="231"/>
                      <a:pt x="394" y="231"/>
                      <a:pt x="394" y="231"/>
                    </a:cubicBezTo>
                    <a:cubicBezTo>
                      <a:pt x="422" y="245"/>
                      <a:pt x="435" y="272"/>
                      <a:pt x="435" y="313"/>
                    </a:cubicBezTo>
                    <a:cubicBezTo>
                      <a:pt x="435" y="380"/>
                      <a:pt x="367" y="436"/>
                      <a:pt x="299" y="436"/>
                    </a:cubicBezTo>
                    <a:cubicBezTo>
                      <a:pt x="231" y="436"/>
                      <a:pt x="176" y="380"/>
                      <a:pt x="176" y="313"/>
                    </a:cubicBezTo>
                    <a:cubicBezTo>
                      <a:pt x="176" y="245"/>
                      <a:pt x="231" y="189"/>
                      <a:pt x="299" y="189"/>
                    </a:cubicBezTo>
                    <a:cubicBezTo>
                      <a:pt x="327" y="189"/>
                      <a:pt x="353" y="189"/>
                      <a:pt x="381" y="203"/>
                    </a:cubicBezTo>
                    <a:cubicBezTo>
                      <a:pt x="394" y="189"/>
                      <a:pt x="394" y="189"/>
                      <a:pt x="394" y="189"/>
                    </a:cubicBezTo>
                    <a:cubicBezTo>
                      <a:pt x="408" y="189"/>
                      <a:pt x="408" y="189"/>
                      <a:pt x="408" y="189"/>
                    </a:cubicBezTo>
                    <a:cubicBezTo>
                      <a:pt x="394" y="177"/>
                      <a:pt x="408" y="163"/>
                      <a:pt x="408" y="163"/>
                    </a:cubicBezTo>
                    <a:cubicBezTo>
                      <a:pt x="462" y="108"/>
                      <a:pt x="462" y="108"/>
                      <a:pt x="462" y="108"/>
                    </a:cubicBezTo>
                    <a:cubicBezTo>
                      <a:pt x="435" y="81"/>
                      <a:pt x="394" y="68"/>
                      <a:pt x="353" y="54"/>
                    </a:cubicBezTo>
                    <a:cubicBezTo>
                      <a:pt x="353" y="40"/>
                      <a:pt x="353" y="40"/>
                      <a:pt x="353" y="40"/>
                    </a:cubicBezTo>
                    <a:cubicBezTo>
                      <a:pt x="353" y="12"/>
                      <a:pt x="339" y="0"/>
                      <a:pt x="327" y="0"/>
                    </a:cubicBezTo>
                    <a:cubicBezTo>
                      <a:pt x="285" y="0"/>
                      <a:pt x="285" y="0"/>
                      <a:pt x="285" y="0"/>
                    </a:cubicBezTo>
                    <a:cubicBezTo>
                      <a:pt x="259" y="0"/>
                      <a:pt x="244" y="12"/>
                      <a:pt x="244" y="40"/>
                    </a:cubicBezTo>
                    <a:cubicBezTo>
                      <a:pt x="244" y="54"/>
                      <a:pt x="244" y="54"/>
                      <a:pt x="244" y="54"/>
                    </a:cubicBezTo>
                    <a:cubicBezTo>
                      <a:pt x="217" y="54"/>
                      <a:pt x="190" y="68"/>
                      <a:pt x="163" y="94"/>
                    </a:cubicBezTo>
                    <a:cubicBezTo>
                      <a:pt x="150" y="81"/>
                      <a:pt x="150" y="81"/>
                      <a:pt x="150" y="81"/>
                    </a:cubicBezTo>
                    <a:cubicBezTo>
                      <a:pt x="136" y="68"/>
                      <a:pt x="122" y="68"/>
                      <a:pt x="108" y="81"/>
                    </a:cubicBezTo>
                    <a:cubicBezTo>
                      <a:pt x="68" y="108"/>
                      <a:pt x="68" y="108"/>
                      <a:pt x="68" y="108"/>
                    </a:cubicBezTo>
                    <a:cubicBezTo>
                      <a:pt x="68" y="108"/>
                      <a:pt x="68" y="122"/>
                      <a:pt x="68" y="135"/>
                    </a:cubicBezTo>
                    <a:lnTo>
                      <a:pt x="68" y="149"/>
                    </a:lnTo>
                    <a:cubicBezTo>
                      <a:pt x="81" y="163"/>
                      <a:pt x="81" y="163"/>
                      <a:pt x="81" y="163"/>
                    </a:cubicBezTo>
                    <a:cubicBezTo>
                      <a:pt x="68" y="189"/>
                      <a:pt x="54" y="217"/>
                      <a:pt x="54" y="257"/>
                    </a:cubicBezTo>
                    <a:cubicBezTo>
                      <a:pt x="27" y="257"/>
                      <a:pt x="27" y="257"/>
                      <a:pt x="27" y="257"/>
                    </a:cubicBezTo>
                    <a:cubicBezTo>
                      <a:pt x="13" y="257"/>
                      <a:pt x="0" y="272"/>
                      <a:pt x="0" y="285"/>
                    </a:cubicBezTo>
                    <a:cubicBezTo>
                      <a:pt x="0" y="326"/>
                      <a:pt x="0" y="326"/>
                      <a:pt x="0" y="326"/>
                    </a:cubicBezTo>
                    <a:cubicBezTo>
                      <a:pt x="0" y="353"/>
                      <a:pt x="13" y="367"/>
                      <a:pt x="27" y="367"/>
                    </a:cubicBezTo>
                    <a:cubicBezTo>
                      <a:pt x="54" y="367"/>
                      <a:pt x="54" y="367"/>
                      <a:pt x="54" y="367"/>
                    </a:cubicBezTo>
                    <a:cubicBezTo>
                      <a:pt x="54" y="394"/>
                      <a:pt x="68" y="421"/>
                      <a:pt x="81" y="448"/>
                    </a:cubicBezTo>
                    <a:cubicBezTo>
                      <a:pt x="68" y="462"/>
                      <a:pt x="68" y="462"/>
                      <a:pt x="68" y="462"/>
                    </a:cubicBezTo>
                    <a:cubicBezTo>
                      <a:pt x="68" y="462"/>
                      <a:pt x="68" y="476"/>
                      <a:pt x="68" y="490"/>
                    </a:cubicBezTo>
                    <a:lnTo>
                      <a:pt x="68" y="503"/>
                    </a:lnTo>
                    <a:cubicBezTo>
                      <a:pt x="108" y="544"/>
                      <a:pt x="108" y="544"/>
                      <a:pt x="108" y="544"/>
                    </a:cubicBezTo>
                    <a:lnTo>
                      <a:pt x="122" y="544"/>
                    </a:lnTo>
                    <a:cubicBezTo>
                      <a:pt x="136" y="544"/>
                      <a:pt x="150" y="544"/>
                      <a:pt x="150" y="544"/>
                    </a:cubicBezTo>
                    <a:cubicBezTo>
                      <a:pt x="163" y="530"/>
                      <a:pt x="163" y="530"/>
                      <a:pt x="163" y="530"/>
                    </a:cubicBezTo>
                    <a:cubicBezTo>
                      <a:pt x="190" y="544"/>
                      <a:pt x="217" y="557"/>
                      <a:pt x="244" y="571"/>
                    </a:cubicBezTo>
                    <a:cubicBezTo>
                      <a:pt x="244" y="585"/>
                      <a:pt x="244" y="585"/>
                      <a:pt x="244" y="585"/>
                    </a:cubicBezTo>
                    <a:cubicBezTo>
                      <a:pt x="244" y="599"/>
                      <a:pt x="259" y="611"/>
                      <a:pt x="285" y="611"/>
                    </a:cubicBezTo>
                    <a:cubicBezTo>
                      <a:pt x="327" y="611"/>
                      <a:pt x="327" y="611"/>
                      <a:pt x="327" y="611"/>
                    </a:cubicBezTo>
                    <a:cubicBezTo>
                      <a:pt x="339" y="611"/>
                      <a:pt x="353" y="599"/>
                      <a:pt x="353" y="585"/>
                    </a:cubicBezTo>
                    <a:cubicBezTo>
                      <a:pt x="353" y="571"/>
                      <a:pt x="353" y="571"/>
                      <a:pt x="353" y="571"/>
                    </a:cubicBezTo>
                    <a:cubicBezTo>
                      <a:pt x="394" y="557"/>
                      <a:pt x="422" y="544"/>
                      <a:pt x="448" y="530"/>
                    </a:cubicBezTo>
                    <a:cubicBezTo>
                      <a:pt x="462" y="544"/>
                      <a:pt x="462" y="544"/>
                      <a:pt x="462" y="544"/>
                    </a:cubicBezTo>
                    <a:cubicBezTo>
                      <a:pt x="476" y="557"/>
                      <a:pt x="490" y="557"/>
                      <a:pt x="504" y="544"/>
                    </a:cubicBezTo>
                    <a:cubicBezTo>
                      <a:pt x="530" y="503"/>
                      <a:pt x="530" y="503"/>
                      <a:pt x="530" y="503"/>
                    </a:cubicBezTo>
                    <a:cubicBezTo>
                      <a:pt x="544" y="503"/>
                      <a:pt x="544" y="490"/>
                      <a:pt x="544" y="490"/>
                    </a:cubicBezTo>
                    <a:cubicBezTo>
                      <a:pt x="544" y="476"/>
                      <a:pt x="544" y="462"/>
                      <a:pt x="530" y="462"/>
                    </a:cubicBezTo>
                    <a:cubicBezTo>
                      <a:pt x="530" y="448"/>
                      <a:pt x="530" y="448"/>
                      <a:pt x="530" y="448"/>
                    </a:cubicBezTo>
                    <a:cubicBezTo>
                      <a:pt x="544" y="421"/>
                      <a:pt x="558" y="394"/>
                      <a:pt x="558" y="367"/>
                    </a:cubicBezTo>
                    <a:cubicBezTo>
                      <a:pt x="572" y="367"/>
                      <a:pt x="572" y="367"/>
                      <a:pt x="572" y="367"/>
                    </a:cubicBezTo>
                    <a:cubicBezTo>
                      <a:pt x="598" y="367"/>
                      <a:pt x="612" y="353"/>
                      <a:pt x="612" y="326"/>
                    </a:cubicBezTo>
                    <a:cubicBezTo>
                      <a:pt x="612" y="285"/>
                      <a:pt x="612" y="285"/>
                      <a:pt x="612" y="285"/>
                    </a:cubicBezTo>
                    <a:cubicBezTo>
                      <a:pt x="612" y="272"/>
                      <a:pt x="598" y="257"/>
                      <a:pt x="572" y="257"/>
                    </a:cubicBezTo>
                  </a:path>
                </a:pathLst>
              </a:custGeom>
              <a:grpFill/>
              <a:ln>
                <a:noFill/>
              </a:ln>
              <a:effectLst/>
            </p:spPr>
            <p:txBody>
              <a:bodyPr wrap="none" lIns="152366" tIns="76183" rIns="152366" bIns="76183" anchor="ctr"/>
              <a:lstStyle/>
              <a:p>
                <a:endParaRPr lang="en-US" dirty="0">
                  <a:latin typeface="Lato Light"/>
                </a:endParaRPr>
              </a:p>
            </p:txBody>
          </p:sp>
          <p:sp>
            <p:nvSpPr>
              <p:cNvPr id="497" name="Freeform 801"/>
              <p:cNvSpPr>
                <a:spLocks noChangeArrowheads="1"/>
              </p:cNvSpPr>
              <p:nvPr/>
            </p:nvSpPr>
            <p:spPr bwMode="auto">
              <a:xfrm>
                <a:off x="5404868" y="3796826"/>
                <a:ext cx="192306" cy="183993"/>
              </a:xfrm>
              <a:custGeom>
                <a:avLst/>
                <a:gdLst>
                  <a:gd name="T0" fmla="*/ 149 w 205"/>
                  <a:gd name="T1" fmla="*/ 14 h 192"/>
                  <a:gd name="T2" fmla="*/ 149 w 205"/>
                  <a:gd name="T3" fmla="*/ 14 h 192"/>
                  <a:gd name="T4" fmla="*/ 95 w 205"/>
                  <a:gd name="T5" fmla="*/ 0 h 192"/>
                  <a:gd name="T6" fmla="*/ 0 w 205"/>
                  <a:gd name="T7" fmla="*/ 96 h 192"/>
                  <a:gd name="T8" fmla="*/ 95 w 205"/>
                  <a:gd name="T9" fmla="*/ 191 h 192"/>
                  <a:gd name="T10" fmla="*/ 204 w 205"/>
                  <a:gd name="T11" fmla="*/ 96 h 192"/>
                  <a:gd name="T12" fmla="*/ 177 w 205"/>
                  <a:gd name="T13" fmla="*/ 28 h 192"/>
                  <a:gd name="T14" fmla="*/ 109 w 205"/>
                  <a:gd name="T15" fmla="*/ 96 h 192"/>
                  <a:gd name="T16" fmla="*/ 95 w 205"/>
                  <a:gd name="T17" fmla="*/ 109 h 192"/>
                  <a:gd name="T18" fmla="*/ 81 w 205"/>
                  <a:gd name="T19" fmla="*/ 96 h 192"/>
                  <a:gd name="T20" fmla="*/ 81 w 205"/>
                  <a:gd name="T21" fmla="*/ 82 h 192"/>
                  <a:gd name="T22" fmla="*/ 149 w 205"/>
                  <a:gd name="T23" fmla="*/ 1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5" h="192">
                    <a:moveTo>
                      <a:pt x="149" y="14"/>
                    </a:moveTo>
                    <a:lnTo>
                      <a:pt x="149" y="14"/>
                    </a:lnTo>
                    <a:cubicBezTo>
                      <a:pt x="135" y="0"/>
                      <a:pt x="123" y="0"/>
                      <a:pt x="95" y="0"/>
                    </a:cubicBezTo>
                    <a:cubicBezTo>
                      <a:pt x="40" y="0"/>
                      <a:pt x="0" y="40"/>
                      <a:pt x="0" y="96"/>
                    </a:cubicBezTo>
                    <a:cubicBezTo>
                      <a:pt x="0" y="150"/>
                      <a:pt x="40" y="191"/>
                      <a:pt x="95" y="191"/>
                    </a:cubicBezTo>
                    <a:cubicBezTo>
                      <a:pt x="149" y="191"/>
                      <a:pt x="204" y="150"/>
                      <a:pt x="204" y="96"/>
                    </a:cubicBezTo>
                    <a:cubicBezTo>
                      <a:pt x="204" y="68"/>
                      <a:pt x="190" y="40"/>
                      <a:pt x="177" y="28"/>
                    </a:cubicBezTo>
                    <a:cubicBezTo>
                      <a:pt x="109" y="96"/>
                      <a:pt x="109" y="96"/>
                      <a:pt x="109" y="96"/>
                    </a:cubicBezTo>
                    <a:cubicBezTo>
                      <a:pt x="109" y="109"/>
                      <a:pt x="95" y="109"/>
                      <a:pt x="95" y="109"/>
                    </a:cubicBezTo>
                    <a:cubicBezTo>
                      <a:pt x="95" y="109"/>
                      <a:pt x="81" y="109"/>
                      <a:pt x="81" y="96"/>
                    </a:cubicBezTo>
                    <a:lnTo>
                      <a:pt x="81" y="82"/>
                    </a:lnTo>
                    <a:lnTo>
                      <a:pt x="149" y="14"/>
                    </a:lnTo>
                  </a:path>
                </a:pathLst>
              </a:custGeom>
              <a:grpFill/>
              <a:ln>
                <a:noFill/>
              </a:ln>
              <a:effectLst/>
            </p:spPr>
            <p:txBody>
              <a:bodyPr wrap="none" lIns="152366" tIns="76183" rIns="152366" bIns="76183" anchor="ctr"/>
              <a:lstStyle/>
              <a:p>
                <a:endParaRPr lang="en-US" dirty="0">
                  <a:latin typeface="Lato Light"/>
                </a:endParaRPr>
              </a:p>
            </p:txBody>
          </p:sp>
        </p:grpSp>
        <p:grpSp>
          <p:nvGrpSpPr>
            <p:cNvPr id="498" name="Group 497"/>
            <p:cNvGrpSpPr/>
            <p:nvPr/>
          </p:nvGrpSpPr>
          <p:grpSpPr>
            <a:xfrm rot="21306954">
              <a:off x="3932586" y="7842241"/>
              <a:ext cx="537132" cy="544628"/>
              <a:chOff x="3866421" y="8396641"/>
              <a:chExt cx="610363" cy="618881"/>
            </a:xfrm>
            <a:solidFill>
              <a:schemeClr val="accent2"/>
            </a:solidFill>
          </p:grpSpPr>
          <p:sp>
            <p:nvSpPr>
              <p:cNvPr id="499" name="Freeform 812"/>
              <p:cNvSpPr>
                <a:spLocks noChangeArrowheads="1"/>
              </p:cNvSpPr>
              <p:nvPr/>
            </p:nvSpPr>
            <p:spPr bwMode="auto">
              <a:xfrm>
                <a:off x="3866421" y="8614084"/>
                <a:ext cx="401334" cy="401438"/>
              </a:xfrm>
              <a:custGeom>
                <a:avLst/>
                <a:gdLst>
                  <a:gd name="T0" fmla="*/ 218 w 422"/>
                  <a:gd name="T1" fmla="*/ 0 h 423"/>
                  <a:gd name="T2" fmla="*/ 218 w 422"/>
                  <a:gd name="T3" fmla="*/ 0 h 423"/>
                  <a:gd name="T4" fmla="*/ 0 w 422"/>
                  <a:gd name="T5" fmla="*/ 218 h 423"/>
                  <a:gd name="T6" fmla="*/ 218 w 422"/>
                  <a:gd name="T7" fmla="*/ 422 h 423"/>
                  <a:gd name="T8" fmla="*/ 421 w 422"/>
                  <a:gd name="T9" fmla="*/ 218 h 423"/>
                  <a:gd name="T10" fmla="*/ 218 w 422"/>
                  <a:gd name="T11" fmla="*/ 0 h 423"/>
                  <a:gd name="T12" fmla="*/ 218 w 422"/>
                  <a:gd name="T13" fmla="*/ 314 h 423"/>
                  <a:gd name="T14" fmla="*/ 218 w 422"/>
                  <a:gd name="T15" fmla="*/ 314 h 423"/>
                  <a:gd name="T16" fmla="*/ 218 w 422"/>
                  <a:gd name="T17" fmla="*/ 354 h 423"/>
                  <a:gd name="T18" fmla="*/ 204 w 422"/>
                  <a:gd name="T19" fmla="*/ 354 h 423"/>
                  <a:gd name="T20" fmla="*/ 204 w 422"/>
                  <a:gd name="T21" fmla="*/ 314 h 423"/>
                  <a:gd name="T22" fmla="*/ 150 w 422"/>
                  <a:gd name="T23" fmla="*/ 300 h 423"/>
                  <a:gd name="T24" fmla="*/ 163 w 422"/>
                  <a:gd name="T25" fmla="*/ 286 h 423"/>
                  <a:gd name="T26" fmla="*/ 204 w 422"/>
                  <a:gd name="T27" fmla="*/ 300 h 423"/>
                  <a:gd name="T28" fmla="*/ 244 w 422"/>
                  <a:gd name="T29" fmla="*/ 259 h 423"/>
                  <a:gd name="T30" fmla="*/ 204 w 422"/>
                  <a:gd name="T31" fmla="*/ 218 h 423"/>
                  <a:gd name="T32" fmla="*/ 150 w 422"/>
                  <a:gd name="T33" fmla="*/ 163 h 423"/>
                  <a:gd name="T34" fmla="*/ 204 w 422"/>
                  <a:gd name="T35" fmla="*/ 109 h 423"/>
                  <a:gd name="T36" fmla="*/ 204 w 422"/>
                  <a:gd name="T37" fmla="*/ 68 h 423"/>
                  <a:gd name="T38" fmla="*/ 231 w 422"/>
                  <a:gd name="T39" fmla="*/ 68 h 423"/>
                  <a:gd name="T40" fmla="*/ 231 w 422"/>
                  <a:gd name="T41" fmla="*/ 109 h 423"/>
                  <a:gd name="T42" fmla="*/ 272 w 422"/>
                  <a:gd name="T43" fmla="*/ 123 h 423"/>
                  <a:gd name="T44" fmla="*/ 258 w 422"/>
                  <a:gd name="T45" fmla="*/ 135 h 423"/>
                  <a:gd name="T46" fmla="*/ 218 w 422"/>
                  <a:gd name="T47" fmla="*/ 123 h 423"/>
                  <a:gd name="T48" fmla="*/ 177 w 422"/>
                  <a:gd name="T49" fmla="*/ 163 h 423"/>
                  <a:gd name="T50" fmla="*/ 231 w 422"/>
                  <a:gd name="T51" fmla="*/ 191 h 423"/>
                  <a:gd name="T52" fmla="*/ 272 w 422"/>
                  <a:gd name="T53" fmla="*/ 259 h 423"/>
                  <a:gd name="T54" fmla="*/ 218 w 422"/>
                  <a:gd name="T55" fmla="*/ 314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2" h="423">
                    <a:moveTo>
                      <a:pt x="218" y="0"/>
                    </a:moveTo>
                    <a:lnTo>
                      <a:pt x="218" y="0"/>
                    </a:lnTo>
                    <a:cubicBezTo>
                      <a:pt x="95" y="0"/>
                      <a:pt x="0" y="95"/>
                      <a:pt x="0" y="218"/>
                    </a:cubicBezTo>
                    <a:cubicBezTo>
                      <a:pt x="0" y="326"/>
                      <a:pt x="95" y="422"/>
                      <a:pt x="218" y="422"/>
                    </a:cubicBezTo>
                    <a:cubicBezTo>
                      <a:pt x="326" y="422"/>
                      <a:pt x="421" y="326"/>
                      <a:pt x="421" y="218"/>
                    </a:cubicBezTo>
                    <a:cubicBezTo>
                      <a:pt x="421" y="95"/>
                      <a:pt x="326" y="0"/>
                      <a:pt x="218" y="0"/>
                    </a:cubicBezTo>
                    <a:close/>
                    <a:moveTo>
                      <a:pt x="218" y="314"/>
                    </a:moveTo>
                    <a:lnTo>
                      <a:pt x="218" y="314"/>
                    </a:lnTo>
                    <a:cubicBezTo>
                      <a:pt x="218" y="354"/>
                      <a:pt x="218" y="354"/>
                      <a:pt x="218" y="354"/>
                    </a:cubicBezTo>
                    <a:cubicBezTo>
                      <a:pt x="204" y="354"/>
                      <a:pt x="204" y="354"/>
                      <a:pt x="204" y="354"/>
                    </a:cubicBezTo>
                    <a:cubicBezTo>
                      <a:pt x="204" y="314"/>
                      <a:pt x="204" y="314"/>
                      <a:pt x="204" y="314"/>
                    </a:cubicBezTo>
                    <a:cubicBezTo>
                      <a:pt x="177" y="314"/>
                      <a:pt x="163" y="314"/>
                      <a:pt x="150" y="300"/>
                    </a:cubicBezTo>
                    <a:cubicBezTo>
                      <a:pt x="163" y="286"/>
                      <a:pt x="163" y="286"/>
                      <a:pt x="163" y="286"/>
                    </a:cubicBezTo>
                    <a:cubicBezTo>
                      <a:pt x="177" y="286"/>
                      <a:pt x="190" y="300"/>
                      <a:pt x="204" y="300"/>
                    </a:cubicBezTo>
                    <a:cubicBezTo>
                      <a:pt x="231" y="300"/>
                      <a:pt x="244" y="286"/>
                      <a:pt x="244" y="259"/>
                    </a:cubicBezTo>
                    <a:cubicBezTo>
                      <a:pt x="244" y="245"/>
                      <a:pt x="231" y="231"/>
                      <a:pt x="204" y="218"/>
                    </a:cubicBezTo>
                    <a:cubicBezTo>
                      <a:pt x="177" y="205"/>
                      <a:pt x="150" y="191"/>
                      <a:pt x="150" y="163"/>
                    </a:cubicBezTo>
                    <a:cubicBezTo>
                      <a:pt x="150" y="135"/>
                      <a:pt x="177" y="109"/>
                      <a:pt x="204" y="109"/>
                    </a:cubicBezTo>
                    <a:cubicBezTo>
                      <a:pt x="204" y="68"/>
                      <a:pt x="204" y="68"/>
                      <a:pt x="204" y="68"/>
                    </a:cubicBezTo>
                    <a:cubicBezTo>
                      <a:pt x="231" y="68"/>
                      <a:pt x="231" y="68"/>
                      <a:pt x="231" y="68"/>
                    </a:cubicBezTo>
                    <a:cubicBezTo>
                      <a:pt x="231" y="109"/>
                      <a:pt x="231" y="109"/>
                      <a:pt x="231" y="109"/>
                    </a:cubicBezTo>
                    <a:cubicBezTo>
                      <a:pt x="244" y="109"/>
                      <a:pt x="258" y="109"/>
                      <a:pt x="272" y="123"/>
                    </a:cubicBezTo>
                    <a:cubicBezTo>
                      <a:pt x="258" y="135"/>
                      <a:pt x="258" y="135"/>
                      <a:pt x="258" y="135"/>
                    </a:cubicBezTo>
                    <a:cubicBezTo>
                      <a:pt x="258" y="135"/>
                      <a:pt x="244" y="123"/>
                      <a:pt x="218" y="123"/>
                    </a:cubicBezTo>
                    <a:cubicBezTo>
                      <a:pt x="190" y="123"/>
                      <a:pt x="177" y="149"/>
                      <a:pt x="177" y="163"/>
                    </a:cubicBezTo>
                    <a:cubicBezTo>
                      <a:pt x="177" y="177"/>
                      <a:pt x="190" y="191"/>
                      <a:pt x="231" y="191"/>
                    </a:cubicBezTo>
                    <a:cubicBezTo>
                      <a:pt x="258" y="218"/>
                      <a:pt x="272" y="231"/>
                      <a:pt x="272" y="259"/>
                    </a:cubicBezTo>
                    <a:cubicBezTo>
                      <a:pt x="272" y="286"/>
                      <a:pt x="258" y="314"/>
                      <a:pt x="218" y="314"/>
                    </a:cubicBezTo>
                    <a:close/>
                  </a:path>
                </a:pathLst>
              </a:custGeom>
              <a:grpFill/>
              <a:ln>
                <a:noFill/>
              </a:ln>
              <a:effectLst/>
            </p:spPr>
            <p:txBody>
              <a:bodyPr wrap="none" lIns="152366" tIns="76183" rIns="152366" bIns="76183" anchor="ctr"/>
              <a:lstStyle/>
              <a:p>
                <a:endParaRPr lang="en-US" dirty="0">
                  <a:latin typeface="Lato Light"/>
                </a:endParaRPr>
              </a:p>
            </p:txBody>
          </p:sp>
          <p:sp>
            <p:nvSpPr>
              <p:cNvPr id="500" name="Freeform 813"/>
              <p:cNvSpPr>
                <a:spLocks noChangeArrowheads="1"/>
              </p:cNvSpPr>
              <p:nvPr/>
            </p:nvSpPr>
            <p:spPr bwMode="auto">
              <a:xfrm>
                <a:off x="4033643" y="8396641"/>
                <a:ext cx="438960" cy="142175"/>
              </a:xfrm>
              <a:custGeom>
                <a:avLst/>
                <a:gdLst>
                  <a:gd name="T0" fmla="*/ 231 w 464"/>
                  <a:gd name="T1" fmla="*/ 149 h 150"/>
                  <a:gd name="T2" fmla="*/ 231 w 464"/>
                  <a:gd name="T3" fmla="*/ 149 h 150"/>
                  <a:gd name="T4" fmla="*/ 463 w 464"/>
                  <a:gd name="T5" fmla="*/ 68 h 150"/>
                  <a:gd name="T6" fmla="*/ 231 w 464"/>
                  <a:gd name="T7" fmla="*/ 0 h 150"/>
                  <a:gd name="T8" fmla="*/ 0 w 464"/>
                  <a:gd name="T9" fmla="*/ 68 h 150"/>
                  <a:gd name="T10" fmla="*/ 231 w 464"/>
                  <a:gd name="T11" fmla="*/ 149 h 150"/>
                </a:gdLst>
                <a:ahLst/>
                <a:cxnLst>
                  <a:cxn ang="0">
                    <a:pos x="T0" y="T1"/>
                  </a:cxn>
                  <a:cxn ang="0">
                    <a:pos x="T2" y="T3"/>
                  </a:cxn>
                  <a:cxn ang="0">
                    <a:pos x="T4" y="T5"/>
                  </a:cxn>
                  <a:cxn ang="0">
                    <a:pos x="T6" y="T7"/>
                  </a:cxn>
                  <a:cxn ang="0">
                    <a:pos x="T8" y="T9"/>
                  </a:cxn>
                  <a:cxn ang="0">
                    <a:pos x="T10" y="T11"/>
                  </a:cxn>
                </a:cxnLst>
                <a:rect l="0" t="0" r="r" b="b"/>
                <a:pathLst>
                  <a:path w="464" h="150">
                    <a:moveTo>
                      <a:pt x="231" y="149"/>
                    </a:moveTo>
                    <a:lnTo>
                      <a:pt x="231" y="149"/>
                    </a:lnTo>
                    <a:cubicBezTo>
                      <a:pt x="354" y="149"/>
                      <a:pt x="463" y="108"/>
                      <a:pt x="463" y="68"/>
                    </a:cubicBezTo>
                    <a:cubicBezTo>
                      <a:pt x="463" y="27"/>
                      <a:pt x="354" y="0"/>
                      <a:pt x="231" y="0"/>
                    </a:cubicBezTo>
                    <a:cubicBezTo>
                      <a:pt x="109" y="0"/>
                      <a:pt x="0" y="27"/>
                      <a:pt x="0" y="68"/>
                    </a:cubicBezTo>
                    <a:cubicBezTo>
                      <a:pt x="0" y="108"/>
                      <a:pt x="109" y="149"/>
                      <a:pt x="231" y="149"/>
                    </a:cubicBezTo>
                  </a:path>
                </a:pathLst>
              </a:custGeom>
              <a:grpFill/>
              <a:ln>
                <a:noFill/>
              </a:ln>
              <a:effectLst/>
            </p:spPr>
            <p:txBody>
              <a:bodyPr wrap="none" lIns="152366" tIns="76183" rIns="152366" bIns="76183" anchor="ctr"/>
              <a:lstStyle/>
              <a:p>
                <a:endParaRPr lang="en-US" dirty="0">
                  <a:latin typeface="Lato Light"/>
                </a:endParaRPr>
              </a:p>
            </p:txBody>
          </p:sp>
          <p:sp>
            <p:nvSpPr>
              <p:cNvPr id="501" name="Freeform 814"/>
              <p:cNvSpPr>
                <a:spLocks noChangeArrowheads="1"/>
              </p:cNvSpPr>
              <p:nvPr/>
            </p:nvSpPr>
            <p:spPr bwMode="auto">
              <a:xfrm>
                <a:off x="4033643" y="8509544"/>
                <a:ext cx="438960" cy="91996"/>
              </a:xfrm>
              <a:custGeom>
                <a:avLst/>
                <a:gdLst>
                  <a:gd name="T0" fmla="*/ 449 w 464"/>
                  <a:gd name="T1" fmla="*/ 0 h 96"/>
                  <a:gd name="T2" fmla="*/ 449 w 464"/>
                  <a:gd name="T3" fmla="*/ 0 h 96"/>
                  <a:gd name="T4" fmla="*/ 449 w 464"/>
                  <a:gd name="T5" fmla="*/ 0 h 96"/>
                  <a:gd name="T6" fmla="*/ 231 w 464"/>
                  <a:gd name="T7" fmla="*/ 40 h 96"/>
                  <a:gd name="T8" fmla="*/ 13 w 464"/>
                  <a:gd name="T9" fmla="*/ 0 h 96"/>
                  <a:gd name="T10" fmla="*/ 13 w 464"/>
                  <a:gd name="T11" fmla="*/ 0 h 96"/>
                  <a:gd name="T12" fmla="*/ 13 w 464"/>
                  <a:gd name="T13" fmla="*/ 0 h 96"/>
                  <a:gd name="T14" fmla="*/ 0 w 464"/>
                  <a:gd name="T15" fmla="*/ 26 h 96"/>
                  <a:gd name="T16" fmla="*/ 231 w 464"/>
                  <a:gd name="T17" fmla="*/ 95 h 96"/>
                  <a:gd name="T18" fmla="*/ 463 w 464"/>
                  <a:gd name="T19" fmla="*/ 26 h 96"/>
                  <a:gd name="T20" fmla="*/ 449 w 464"/>
                  <a:gd name="T21"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4" h="96">
                    <a:moveTo>
                      <a:pt x="449" y="0"/>
                    </a:moveTo>
                    <a:lnTo>
                      <a:pt x="449" y="0"/>
                    </a:lnTo>
                    <a:lnTo>
                      <a:pt x="449" y="0"/>
                    </a:lnTo>
                    <a:cubicBezTo>
                      <a:pt x="394" y="26"/>
                      <a:pt x="300" y="40"/>
                      <a:pt x="231" y="40"/>
                    </a:cubicBezTo>
                    <a:cubicBezTo>
                      <a:pt x="163" y="40"/>
                      <a:pt x="67" y="26"/>
                      <a:pt x="13" y="0"/>
                    </a:cubicBezTo>
                    <a:lnTo>
                      <a:pt x="13" y="0"/>
                    </a:lnTo>
                    <a:lnTo>
                      <a:pt x="13" y="0"/>
                    </a:lnTo>
                    <a:cubicBezTo>
                      <a:pt x="0" y="12"/>
                      <a:pt x="0" y="12"/>
                      <a:pt x="0" y="26"/>
                    </a:cubicBezTo>
                    <a:cubicBezTo>
                      <a:pt x="0" y="68"/>
                      <a:pt x="109" y="95"/>
                      <a:pt x="231" y="95"/>
                    </a:cubicBezTo>
                    <a:cubicBezTo>
                      <a:pt x="354" y="95"/>
                      <a:pt x="463" y="68"/>
                      <a:pt x="463" y="26"/>
                    </a:cubicBezTo>
                    <a:cubicBezTo>
                      <a:pt x="463" y="12"/>
                      <a:pt x="463" y="12"/>
                      <a:pt x="449" y="0"/>
                    </a:cubicBezTo>
                  </a:path>
                </a:pathLst>
              </a:custGeom>
              <a:grpFill/>
              <a:ln>
                <a:noFill/>
              </a:ln>
              <a:effectLst/>
            </p:spPr>
            <p:txBody>
              <a:bodyPr wrap="none" lIns="152366" tIns="76183" rIns="152366" bIns="76183" anchor="ctr"/>
              <a:lstStyle/>
              <a:p>
                <a:endParaRPr lang="en-US" dirty="0">
                  <a:latin typeface="Lato Light"/>
                </a:endParaRPr>
              </a:p>
            </p:txBody>
          </p:sp>
          <p:sp>
            <p:nvSpPr>
              <p:cNvPr id="502" name="Freeform 815"/>
              <p:cNvSpPr>
                <a:spLocks noChangeArrowheads="1"/>
              </p:cNvSpPr>
              <p:nvPr/>
            </p:nvSpPr>
            <p:spPr bwMode="auto">
              <a:xfrm>
                <a:off x="4033644" y="8576451"/>
                <a:ext cx="41805" cy="12545"/>
              </a:xfrm>
              <a:custGeom>
                <a:avLst/>
                <a:gdLst>
                  <a:gd name="T0" fmla="*/ 41 w 42"/>
                  <a:gd name="T1" fmla="*/ 12 h 13"/>
                  <a:gd name="T2" fmla="*/ 41 w 42"/>
                  <a:gd name="T3" fmla="*/ 12 h 13"/>
                  <a:gd name="T4" fmla="*/ 13 w 42"/>
                  <a:gd name="T5" fmla="*/ 0 h 13"/>
                  <a:gd name="T6" fmla="*/ 13 w 42"/>
                  <a:gd name="T7" fmla="*/ 0 h 13"/>
                  <a:gd name="T8" fmla="*/ 13 w 42"/>
                  <a:gd name="T9" fmla="*/ 0 h 13"/>
                  <a:gd name="T10" fmla="*/ 0 w 42"/>
                  <a:gd name="T11" fmla="*/ 12 h 13"/>
                  <a:gd name="T12" fmla="*/ 41 w 42"/>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42" h="13">
                    <a:moveTo>
                      <a:pt x="41" y="12"/>
                    </a:moveTo>
                    <a:lnTo>
                      <a:pt x="41" y="12"/>
                    </a:lnTo>
                    <a:cubicBezTo>
                      <a:pt x="41" y="12"/>
                      <a:pt x="27" y="12"/>
                      <a:pt x="13" y="0"/>
                    </a:cubicBezTo>
                    <a:lnTo>
                      <a:pt x="13" y="0"/>
                    </a:lnTo>
                    <a:lnTo>
                      <a:pt x="13" y="0"/>
                    </a:lnTo>
                    <a:cubicBezTo>
                      <a:pt x="13" y="12"/>
                      <a:pt x="0" y="12"/>
                      <a:pt x="0" y="12"/>
                    </a:cubicBezTo>
                    <a:cubicBezTo>
                      <a:pt x="13" y="12"/>
                      <a:pt x="27" y="12"/>
                      <a:pt x="41" y="12"/>
                    </a:cubicBezTo>
                  </a:path>
                </a:pathLst>
              </a:custGeom>
              <a:grpFill/>
              <a:ln>
                <a:noFill/>
              </a:ln>
              <a:effectLst/>
            </p:spPr>
            <p:txBody>
              <a:bodyPr wrap="none" lIns="152366" tIns="76183" rIns="152366" bIns="76183" anchor="ctr"/>
              <a:lstStyle/>
              <a:p>
                <a:endParaRPr lang="en-US" dirty="0">
                  <a:latin typeface="Lato Light"/>
                </a:endParaRPr>
              </a:p>
            </p:txBody>
          </p:sp>
          <p:sp>
            <p:nvSpPr>
              <p:cNvPr id="503" name="Freeform 816"/>
              <p:cNvSpPr>
                <a:spLocks noChangeArrowheads="1"/>
              </p:cNvSpPr>
              <p:nvPr/>
            </p:nvSpPr>
            <p:spPr bwMode="auto">
              <a:xfrm>
                <a:off x="4163243" y="8576451"/>
                <a:ext cx="309362" cy="91996"/>
              </a:xfrm>
              <a:custGeom>
                <a:avLst/>
                <a:gdLst>
                  <a:gd name="T0" fmla="*/ 313 w 328"/>
                  <a:gd name="T1" fmla="*/ 0 h 96"/>
                  <a:gd name="T2" fmla="*/ 313 w 328"/>
                  <a:gd name="T3" fmla="*/ 0 h 96"/>
                  <a:gd name="T4" fmla="*/ 313 w 328"/>
                  <a:gd name="T5" fmla="*/ 0 h 96"/>
                  <a:gd name="T6" fmla="*/ 95 w 328"/>
                  <a:gd name="T7" fmla="*/ 40 h 96"/>
                  <a:gd name="T8" fmla="*/ 0 w 328"/>
                  <a:gd name="T9" fmla="*/ 40 h 96"/>
                  <a:gd name="T10" fmla="*/ 82 w 328"/>
                  <a:gd name="T11" fmla="*/ 95 h 96"/>
                  <a:gd name="T12" fmla="*/ 95 w 328"/>
                  <a:gd name="T13" fmla="*/ 95 h 96"/>
                  <a:gd name="T14" fmla="*/ 327 w 328"/>
                  <a:gd name="T15" fmla="*/ 27 h 96"/>
                  <a:gd name="T16" fmla="*/ 313 w 328"/>
                  <a:gd name="T17"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8" h="96">
                    <a:moveTo>
                      <a:pt x="313" y="0"/>
                    </a:moveTo>
                    <a:lnTo>
                      <a:pt x="313" y="0"/>
                    </a:lnTo>
                    <a:lnTo>
                      <a:pt x="313" y="0"/>
                    </a:lnTo>
                    <a:cubicBezTo>
                      <a:pt x="258" y="27"/>
                      <a:pt x="164" y="40"/>
                      <a:pt x="95" y="40"/>
                    </a:cubicBezTo>
                    <a:cubicBezTo>
                      <a:pt x="68" y="40"/>
                      <a:pt x="27" y="40"/>
                      <a:pt x="0" y="40"/>
                    </a:cubicBezTo>
                    <a:cubicBezTo>
                      <a:pt x="27" y="54"/>
                      <a:pt x="54" y="67"/>
                      <a:pt x="82" y="95"/>
                    </a:cubicBezTo>
                    <a:lnTo>
                      <a:pt x="95" y="95"/>
                    </a:lnTo>
                    <a:cubicBezTo>
                      <a:pt x="218" y="95"/>
                      <a:pt x="327" y="67"/>
                      <a:pt x="327" y="27"/>
                    </a:cubicBezTo>
                    <a:cubicBezTo>
                      <a:pt x="327" y="12"/>
                      <a:pt x="327" y="12"/>
                      <a:pt x="313" y="0"/>
                    </a:cubicBezTo>
                  </a:path>
                </a:pathLst>
              </a:custGeom>
              <a:grpFill/>
              <a:ln>
                <a:noFill/>
              </a:ln>
              <a:effectLst/>
            </p:spPr>
            <p:txBody>
              <a:bodyPr wrap="none" lIns="152366" tIns="76183" rIns="152366" bIns="76183" anchor="ctr"/>
              <a:lstStyle/>
              <a:p>
                <a:endParaRPr lang="en-US" dirty="0">
                  <a:latin typeface="Lato Light"/>
                </a:endParaRPr>
              </a:p>
            </p:txBody>
          </p:sp>
          <p:sp>
            <p:nvSpPr>
              <p:cNvPr id="504" name="Freeform 817"/>
              <p:cNvSpPr>
                <a:spLocks noChangeArrowheads="1"/>
              </p:cNvSpPr>
              <p:nvPr/>
            </p:nvSpPr>
            <p:spPr bwMode="auto">
              <a:xfrm>
                <a:off x="4255215" y="8639177"/>
                <a:ext cx="221569" cy="91996"/>
              </a:xfrm>
              <a:custGeom>
                <a:avLst/>
                <a:gdLst>
                  <a:gd name="T0" fmla="*/ 218 w 233"/>
                  <a:gd name="T1" fmla="*/ 0 h 97"/>
                  <a:gd name="T2" fmla="*/ 218 w 233"/>
                  <a:gd name="T3" fmla="*/ 0 h 97"/>
                  <a:gd name="T4" fmla="*/ 218 w 233"/>
                  <a:gd name="T5" fmla="*/ 0 h 97"/>
                  <a:gd name="T6" fmla="*/ 0 w 233"/>
                  <a:gd name="T7" fmla="*/ 41 h 97"/>
                  <a:gd name="T8" fmla="*/ 0 w 233"/>
                  <a:gd name="T9" fmla="*/ 41 h 97"/>
                  <a:gd name="T10" fmla="*/ 27 w 233"/>
                  <a:gd name="T11" fmla="*/ 96 h 97"/>
                  <a:gd name="T12" fmla="*/ 232 w 233"/>
                  <a:gd name="T13" fmla="*/ 28 h 97"/>
                  <a:gd name="T14" fmla="*/ 218 w 233"/>
                  <a:gd name="T15" fmla="*/ 0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 h="97">
                    <a:moveTo>
                      <a:pt x="218" y="0"/>
                    </a:moveTo>
                    <a:lnTo>
                      <a:pt x="218" y="0"/>
                    </a:lnTo>
                    <a:lnTo>
                      <a:pt x="218" y="0"/>
                    </a:lnTo>
                    <a:cubicBezTo>
                      <a:pt x="163" y="41"/>
                      <a:pt x="69" y="41"/>
                      <a:pt x="0" y="41"/>
                    </a:cubicBezTo>
                    <a:lnTo>
                      <a:pt x="0" y="41"/>
                    </a:lnTo>
                    <a:cubicBezTo>
                      <a:pt x="13" y="54"/>
                      <a:pt x="13" y="82"/>
                      <a:pt x="27" y="96"/>
                    </a:cubicBezTo>
                    <a:cubicBezTo>
                      <a:pt x="137" y="96"/>
                      <a:pt x="232" y="68"/>
                      <a:pt x="232" y="28"/>
                    </a:cubicBezTo>
                    <a:cubicBezTo>
                      <a:pt x="232" y="14"/>
                      <a:pt x="232" y="14"/>
                      <a:pt x="218" y="0"/>
                    </a:cubicBezTo>
                  </a:path>
                </a:pathLst>
              </a:custGeom>
              <a:grpFill/>
              <a:ln>
                <a:noFill/>
              </a:ln>
              <a:effectLst/>
            </p:spPr>
            <p:txBody>
              <a:bodyPr wrap="none" lIns="152366" tIns="76183" rIns="152366" bIns="76183" anchor="ctr"/>
              <a:lstStyle/>
              <a:p>
                <a:endParaRPr lang="en-US" dirty="0">
                  <a:latin typeface="Lato Light"/>
                </a:endParaRPr>
              </a:p>
            </p:txBody>
          </p:sp>
          <p:sp>
            <p:nvSpPr>
              <p:cNvPr id="505" name="Freeform 818"/>
              <p:cNvSpPr>
                <a:spLocks noChangeArrowheads="1"/>
              </p:cNvSpPr>
              <p:nvPr/>
            </p:nvSpPr>
            <p:spPr bwMode="auto">
              <a:xfrm>
                <a:off x="4280297" y="8701901"/>
                <a:ext cx="196486" cy="91996"/>
              </a:xfrm>
              <a:custGeom>
                <a:avLst/>
                <a:gdLst>
                  <a:gd name="T0" fmla="*/ 191 w 206"/>
                  <a:gd name="T1" fmla="*/ 0 h 97"/>
                  <a:gd name="T2" fmla="*/ 191 w 206"/>
                  <a:gd name="T3" fmla="*/ 0 h 97"/>
                  <a:gd name="T4" fmla="*/ 191 w 206"/>
                  <a:gd name="T5" fmla="*/ 0 h 97"/>
                  <a:gd name="T6" fmla="*/ 0 w 206"/>
                  <a:gd name="T7" fmla="*/ 40 h 97"/>
                  <a:gd name="T8" fmla="*/ 14 w 206"/>
                  <a:gd name="T9" fmla="*/ 96 h 97"/>
                  <a:gd name="T10" fmla="*/ 205 w 206"/>
                  <a:gd name="T11" fmla="*/ 28 h 97"/>
                  <a:gd name="T12" fmla="*/ 191 w 206"/>
                  <a:gd name="T13" fmla="*/ 0 h 97"/>
                </a:gdLst>
                <a:ahLst/>
                <a:cxnLst>
                  <a:cxn ang="0">
                    <a:pos x="T0" y="T1"/>
                  </a:cxn>
                  <a:cxn ang="0">
                    <a:pos x="T2" y="T3"/>
                  </a:cxn>
                  <a:cxn ang="0">
                    <a:pos x="T4" y="T5"/>
                  </a:cxn>
                  <a:cxn ang="0">
                    <a:pos x="T6" y="T7"/>
                  </a:cxn>
                  <a:cxn ang="0">
                    <a:pos x="T8" y="T9"/>
                  </a:cxn>
                  <a:cxn ang="0">
                    <a:pos x="T10" y="T11"/>
                  </a:cxn>
                  <a:cxn ang="0">
                    <a:pos x="T12" y="T13"/>
                  </a:cxn>
                </a:cxnLst>
                <a:rect l="0" t="0" r="r" b="b"/>
                <a:pathLst>
                  <a:path w="206" h="97">
                    <a:moveTo>
                      <a:pt x="191" y="0"/>
                    </a:moveTo>
                    <a:lnTo>
                      <a:pt x="191" y="0"/>
                    </a:lnTo>
                    <a:lnTo>
                      <a:pt x="191" y="0"/>
                    </a:lnTo>
                    <a:cubicBezTo>
                      <a:pt x="150" y="28"/>
                      <a:pt x="68" y="40"/>
                      <a:pt x="0" y="40"/>
                    </a:cubicBezTo>
                    <a:cubicBezTo>
                      <a:pt x="14" y="54"/>
                      <a:pt x="14" y="82"/>
                      <a:pt x="14" y="96"/>
                    </a:cubicBezTo>
                    <a:cubicBezTo>
                      <a:pt x="123" y="96"/>
                      <a:pt x="205" y="68"/>
                      <a:pt x="205" y="28"/>
                    </a:cubicBezTo>
                    <a:cubicBezTo>
                      <a:pt x="205" y="14"/>
                      <a:pt x="205" y="14"/>
                      <a:pt x="191" y="0"/>
                    </a:cubicBezTo>
                  </a:path>
                </a:pathLst>
              </a:custGeom>
              <a:grpFill/>
              <a:ln>
                <a:noFill/>
              </a:ln>
              <a:effectLst/>
            </p:spPr>
            <p:txBody>
              <a:bodyPr wrap="none" lIns="152366" tIns="76183" rIns="152366" bIns="76183" anchor="ctr"/>
              <a:lstStyle/>
              <a:p>
                <a:endParaRPr lang="en-US" dirty="0">
                  <a:latin typeface="Lato Light"/>
                </a:endParaRPr>
              </a:p>
            </p:txBody>
          </p:sp>
          <p:sp>
            <p:nvSpPr>
              <p:cNvPr id="506" name="Freeform 819"/>
              <p:cNvSpPr>
                <a:spLocks noChangeArrowheads="1"/>
              </p:cNvSpPr>
              <p:nvPr/>
            </p:nvSpPr>
            <p:spPr bwMode="auto">
              <a:xfrm>
                <a:off x="4292839" y="8768807"/>
                <a:ext cx="183944" cy="91996"/>
              </a:xfrm>
              <a:custGeom>
                <a:avLst/>
                <a:gdLst>
                  <a:gd name="T0" fmla="*/ 177 w 192"/>
                  <a:gd name="T1" fmla="*/ 0 h 97"/>
                  <a:gd name="T2" fmla="*/ 177 w 192"/>
                  <a:gd name="T3" fmla="*/ 0 h 97"/>
                  <a:gd name="T4" fmla="*/ 177 w 192"/>
                  <a:gd name="T5" fmla="*/ 0 h 97"/>
                  <a:gd name="T6" fmla="*/ 0 w 192"/>
                  <a:gd name="T7" fmla="*/ 42 h 97"/>
                  <a:gd name="T8" fmla="*/ 0 w 192"/>
                  <a:gd name="T9" fmla="*/ 55 h 97"/>
                  <a:gd name="T10" fmla="*/ 0 w 192"/>
                  <a:gd name="T11" fmla="*/ 96 h 97"/>
                  <a:gd name="T12" fmla="*/ 191 w 192"/>
                  <a:gd name="T13" fmla="*/ 28 h 97"/>
                  <a:gd name="T14" fmla="*/ 177 w 192"/>
                  <a:gd name="T15" fmla="*/ 0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97">
                    <a:moveTo>
                      <a:pt x="177" y="0"/>
                    </a:moveTo>
                    <a:lnTo>
                      <a:pt x="177" y="0"/>
                    </a:lnTo>
                    <a:lnTo>
                      <a:pt x="177" y="0"/>
                    </a:lnTo>
                    <a:cubicBezTo>
                      <a:pt x="136" y="28"/>
                      <a:pt x="68" y="42"/>
                      <a:pt x="0" y="42"/>
                    </a:cubicBezTo>
                    <a:lnTo>
                      <a:pt x="0" y="55"/>
                    </a:lnTo>
                    <a:cubicBezTo>
                      <a:pt x="0" y="68"/>
                      <a:pt x="0" y="82"/>
                      <a:pt x="0" y="96"/>
                    </a:cubicBezTo>
                    <a:cubicBezTo>
                      <a:pt x="109" y="96"/>
                      <a:pt x="191" y="68"/>
                      <a:pt x="191" y="28"/>
                    </a:cubicBezTo>
                    <a:cubicBezTo>
                      <a:pt x="191" y="14"/>
                      <a:pt x="191" y="14"/>
                      <a:pt x="177" y="0"/>
                    </a:cubicBezTo>
                  </a:path>
                </a:pathLst>
              </a:custGeom>
              <a:grpFill/>
              <a:ln>
                <a:noFill/>
              </a:ln>
              <a:effectLst/>
            </p:spPr>
            <p:txBody>
              <a:bodyPr wrap="none" lIns="152366" tIns="76183" rIns="152366" bIns="76183" anchor="ctr"/>
              <a:lstStyle/>
              <a:p>
                <a:endParaRPr lang="en-US" dirty="0">
                  <a:latin typeface="Lato Light"/>
                </a:endParaRPr>
              </a:p>
            </p:txBody>
          </p:sp>
        </p:grpSp>
        <p:grpSp>
          <p:nvGrpSpPr>
            <p:cNvPr id="507" name="Group 506"/>
            <p:cNvGrpSpPr/>
            <p:nvPr/>
          </p:nvGrpSpPr>
          <p:grpSpPr>
            <a:xfrm rot="21306954">
              <a:off x="5454829" y="9968091"/>
              <a:ext cx="548167" cy="364316"/>
              <a:chOff x="2524464" y="8434273"/>
              <a:chExt cx="622902" cy="413986"/>
            </a:xfrm>
            <a:solidFill>
              <a:schemeClr val="accent1"/>
            </a:solidFill>
          </p:grpSpPr>
          <p:sp>
            <p:nvSpPr>
              <p:cNvPr id="508" name="Freeform 967"/>
              <p:cNvSpPr>
                <a:spLocks noChangeArrowheads="1"/>
              </p:cNvSpPr>
              <p:nvPr/>
            </p:nvSpPr>
            <p:spPr bwMode="auto">
              <a:xfrm>
                <a:off x="2758576" y="8534633"/>
                <a:ext cx="142140" cy="91996"/>
              </a:xfrm>
              <a:custGeom>
                <a:avLst/>
                <a:gdLst>
                  <a:gd name="T0" fmla="*/ 137 w 151"/>
                  <a:gd name="T1" fmla="*/ 42 h 97"/>
                  <a:gd name="T2" fmla="*/ 137 w 151"/>
                  <a:gd name="T3" fmla="*/ 42 h 97"/>
                  <a:gd name="T4" fmla="*/ 68 w 151"/>
                  <a:gd name="T5" fmla="*/ 42 h 97"/>
                  <a:gd name="T6" fmla="*/ 28 w 151"/>
                  <a:gd name="T7" fmla="*/ 28 h 97"/>
                  <a:gd name="T8" fmla="*/ 42 w 151"/>
                  <a:gd name="T9" fmla="*/ 14 h 97"/>
                  <a:gd name="T10" fmla="*/ 68 w 151"/>
                  <a:gd name="T11" fmla="*/ 14 h 97"/>
                  <a:gd name="T12" fmla="*/ 54 w 151"/>
                  <a:gd name="T13" fmla="*/ 0 h 97"/>
                  <a:gd name="T14" fmla="*/ 28 w 151"/>
                  <a:gd name="T15" fmla="*/ 14 h 97"/>
                  <a:gd name="T16" fmla="*/ 14 w 151"/>
                  <a:gd name="T17" fmla="*/ 0 h 97"/>
                  <a:gd name="T18" fmla="*/ 0 w 151"/>
                  <a:gd name="T19" fmla="*/ 0 h 97"/>
                  <a:gd name="T20" fmla="*/ 14 w 151"/>
                  <a:gd name="T21" fmla="*/ 14 h 97"/>
                  <a:gd name="T22" fmla="*/ 14 w 151"/>
                  <a:gd name="T23" fmla="*/ 42 h 97"/>
                  <a:gd name="T24" fmla="*/ 82 w 151"/>
                  <a:gd name="T25" fmla="*/ 42 h 97"/>
                  <a:gd name="T26" fmla="*/ 123 w 151"/>
                  <a:gd name="T27" fmla="*/ 54 h 97"/>
                  <a:gd name="T28" fmla="*/ 109 w 151"/>
                  <a:gd name="T29" fmla="*/ 69 h 97"/>
                  <a:gd name="T30" fmla="*/ 82 w 151"/>
                  <a:gd name="T31" fmla="*/ 82 h 97"/>
                  <a:gd name="T32" fmla="*/ 82 w 151"/>
                  <a:gd name="T33" fmla="*/ 82 h 97"/>
                  <a:gd name="T34" fmla="*/ 123 w 151"/>
                  <a:gd name="T35" fmla="*/ 82 h 97"/>
                  <a:gd name="T36" fmla="*/ 137 w 151"/>
                  <a:gd name="T37" fmla="*/ 96 h 97"/>
                  <a:gd name="T38" fmla="*/ 150 w 151"/>
                  <a:gd name="T39" fmla="*/ 82 h 97"/>
                  <a:gd name="T40" fmla="*/ 137 w 151"/>
                  <a:gd name="T41" fmla="*/ 69 h 97"/>
                  <a:gd name="T42" fmla="*/ 137 w 151"/>
                  <a:gd name="T43" fmla="*/ 4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1" h="97">
                    <a:moveTo>
                      <a:pt x="137" y="42"/>
                    </a:moveTo>
                    <a:lnTo>
                      <a:pt x="137" y="42"/>
                    </a:lnTo>
                    <a:cubicBezTo>
                      <a:pt x="123" y="28"/>
                      <a:pt x="96" y="28"/>
                      <a:pt x="68" y="42"/>
                    </a:cubicBezTo>
                    <a:cubicBezTo>
                      <a:pt x="54" y="42"/>
                      <a:pt x="42" y="42"/>
                      <a:pt x="28" y="28"/>
                    </a:cubicBezTo>
                    <a:cubicBezTo>
                      <a:pt x="28" y="28"/>
                      <a:pt x="28" y="28"/>
                      <a:pt x="42" y="14"/>
                    </a:cubicBezTo>
                    <a:cubicBezTo>
                      <a:pt x="54" y="14"/>
                      <a:pt x="54" y="14"/>
                      <a:pt x="68" y="14"/>
                    </a:cubicBezTo>
                    <a:cubicBezTo>
                      <a:pt x="54" y="0"/>
                      <a:pt x="54" y="0"/>
                      <a:pt x="54" y="0"/>
                    </a:cubicBezTo>
                    <a:cubicBezTo>
                      <a:pt x="54" y="0"/>
                      <a:pt x="42" y="0"/>
                      <a:pt x="28" y="14"/>
                    </a:cubicBezTo>
                    <a:cubicBezTo>
                      <a:pt x="14" y="0"/>
                      <a:pt x="14" y="0"/>
                      <a:pt x="14" y="0"/>
                    </a:cubicBezTo>
                    <a:cubicBezTo>
                      <a:pt x="0" y="0"/>
                      <a:pt x="0" y="0"/>
                      <a:pt x="0" y="0"/>
                    </a:cubicBezTo>
                    <a:cubicBezTo>
                      <a:pt x="14" y="14"/>
                      <a:pt x="14" y="14"/>
                      <a:pt x="14" y="14"/>
                    </a:cubicBezTo>
                    <a:cubicBezTo>
                      <a:pt x="0" y="28"/>
                      <a:pt x="0" y="28"/>
                      <a:pt x="14" y="42"/>
                    </a:cubicBezTo>
                    <a:cubicBezTo>
                      <a:pt x="28" y="54"/>
                      <a:pt x="54" y="54"/>
                      <a:pt x="82" y="42"/>
                    </a:cubicBezTo>
                    <a:cubicBezTo>
                      <a:pt x="96" y="42"/>
                      <a:pt x="109" y="42"/>
                      <a:pt x="123" y="54"/>
                    </a:cubicBezTo>
                    <a:cubicBezTo>
                      <a:pt x="123" y="54"/>
                      <a:pt x="123" y="69"/>
                      <a:pt x="109" y="69"/>
                    </a:cubicBezTo>
                    <a:cubicBezTo>
                      <a:pt x="109" y="69"/>
                      <a:pt x="96" y="82"/>
                      <a:pt x="82" y="82"/>
                    </a:cubicBezTo>
                    <a:lnTo>
                      <a:pt x="82" y="82"/>
                    </a:lnTo>
                    <a:cubicBezTo>
                      <a:pt x="96" y="82"/>
                      <a:pt x="109" y="82"/>
                      <a:pt x="123" y="82"/>
                    </a:cubicBezTo>
                    <a:cubicBezTo>
                      <a:pt x="137" y="96"/>
                      <a:pt x="137" y="96"/>
                      <a:pt x="137" y="96"/>
                    </a:cubicBezTo>
                    <a:cubicBezTo>
                      <a:pt x="150" y="82"/>
                      <a:pt x="150" y="82"/>
                      <a:pt x="150" y="82"/>
                    </a:cubicBezTo>
                    <a:cubicBezTo>
                      <a:pt x="137" y="69"/>
                      <a:pt x="137" y="69"/>
                      <a:pt x="137" y="69"/>
                    </a:cubicBezTo>
                    <a:cubicBezTo>
                      <a:pt x="150" y="69"/>
                      <a:pt x="150" y="54"/>
                      <a:pt x="137" y="42"/>
                    </a:cubicBezTo>
                  </a:path>
                </a:pathLst>
              </a:custGeom>
              <a:grpFill/>
              <a:ln>
                <a:noFill/>
              </a:ln>
              <a:effectLst/>
            </p:spPr>
            <p:txBody>
              <a:bodyPr wrap="none" lIns="152366" tIns="76183" rIns="152366" bIns="76183" anchor="ctr"/>
              <a:lstStyle/>
              <a:p>
                <a:endParaRPr lang="en-US" dirty="0">
                  <a:latin typeface="Lato Light"/>
                </a:endParaRPr>
              </a:p>
            </p:txBody>
          </p:sp>
          <p:sp>
            <p:nvSpPr>
              <p:cNvPr id="509" name="Freeform 968"/>
              <p:cNvSpPr>
                <a:spLocks noChangeArrowheads="1"/>
              </p:cNvSpPr>
              <p:nvPr/>
            </p:nvSpPr>
            <p:spPr bwMode="auto">
              <a:xfrm>
                <a:off x="2524464" y="8563907"/>
                <a:ext cx="326083" cy="192356"/>
              </a:xfrm>
              <a:custGeom>
                <a:avLst/>
                <a:gdLst>
                  <a:gd name="T0" fmla="*/ 0 w 342"/>
                  <a:gd name="T1" fmla="*/ 54 h 204"/>
                  <a:gd name="T2" fmla="*/ 0 w 342"/>
                  <a:gd name="T3" fmla="*/ 54 h 204"/>
                  <a:gd name="T4" fmla="*/ 0 w 342"/>
                  <a:gd name="T5" fmla="*/ 54 h 204"/>
                  <a:gd name="T6" fmla="*/ 0 w 342"/>
                  <a:gd name="T7" fmla="*/ 68 h 204"/>
                  <a:gd name="T8" fmla="*/ 191 w 342"/>
                  <a:gd name="T9" fmla="*/ 189 h 204"/>
                  <a:gd name="T10" fmla="*/ 205 w 342"/>
                  <a:gd name="T11" fmla="*/ 203 h 204"/>
                  <a:gd name="T12" fmla="*/ 205 w 342"/>
                  <a:gd name="T13" fmla="*/ 189 h 204"/>
                  <a:gd name="T14" fmla="*/ 341 w 342"/>
                  <a:gd name="T15" fmla="*/ 135 h 204"/>
                  <a:gd name="T16" fmla="*/ 341 w 342"/>
                  <a:gd name="T17" fmla="*/ 122 h 204"/>
                  <a:gd name="T18" fmla="*/ 136 w 342"/>
                  <a:gd name="T19" fmla="*/ 0 h 204"/>
                  <a:gd name="T20" fmla="*/ 0 w 342"/>
                  <a:gd name="T21" fmla="*/ 54 h 204"/>
                  <a:gd name="T22" fmla="*/ 150 w 342"/>
                  <a:gd name="T23" fmla="*/ 81 h 204"/>
                  <a:gd name="T24" fmla="*/ 150 w 342"/>
                  <a:gd name="T25" fmla="*/ 81 h 204"/>
                  <a:gd name="T26" fmla="*/ 177 w 342"/>
                  <a:gd name="T27" fmla="*/ 81 h 204"/>
                  <a:gd name="T28" fmla="*/ 177 w 342"/>
                  <a:gd name="T29" fmla="*/ 95 h 204"/>
                  <a:gd name="T30" fmla="*/ 136 w 342"/>
                  <a:gd name="T31" fmla="*/ 95 h 204"/>
                  <a:gd name="T32" fmla="*/ 150 w 342"/>
                  <a:gd name="T33" fmla="*/ 8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2" h="204">
                    <a:moveTo>
                      <a:pt x="0" y="54"/>
                    </a:moveTo>
                    <a:lnTo>
                      <a:pt x="0" y="54"/>
                    </a:lnTo>
                    <a:lnTo>
                      <a:pt x="0" y="54"/>
                    </a:lnTo>
                    <a:cubicBezTo>
                      <a:pt x="0" y="68"/>
                      <a:pt x="0" y="68"/>
                      <a:pt x="0" y="68"/>
                    </a:cubicBezTo>
                    <a:cubicBezTo>
                      <a:pt x="191" y="189"/>
                      <a:pt x="191" y="189"/>
                      <a:pt x="191" y="189"/>
                    </a:cubicBezTo>
                    <a:cubicBezTo>
                      <a:pt x="191" y="203"/>
                      <a:pt x="191" y="203"/>
                      <a:pt x="205" y="203"/>
                    </a:cubicBezTo>
                    <a:cubicBezTo>
                      <a:pt x="205" y="203"/>
                      <a:pt x="205" y="203"/>
                      <a:pt x="205" y="189"/>
                    </a:cubicBezTo>
                    <a:cubicBezTo>
                      <a:pt x="341" y="135"/>
                      <a:pt x="341" y="135"/>
                      <a:pt x="341" y="135"/>
                    </a:cubicBezTo>
                    <a:cubicBezTo>
                      <a:pt x="341" y="122"/>
                      <a:pt x="341" y="122"/>
                      <a:pt x="341" y="122"/>
                    </a:cubicBezTo>
                    <a:cubicBezTo>
                      <a:pt x="136" y="0"/>
                      <a:pt x="136" y="0"/>
                      <a:pt x="136" y="0"/>
                    </a:cubicBezTo>
                    <a:lnTo>
                      <a:pt x="0" y="54"/>
                    </a:lnTo>
                    <a:close/>
                    <a:moveTo>
                      <a:pt x="150" y="81"/>
                    </a:moveTo>
                    <a:lnTo>
                      <a:pt x="150" y="81"/>
                    </a:lnTo>
                    <a:cubicBezTo>
                      <a:pt x="150" y="81"/>
                      <a:pt x="163" y="81"/>
                      <a:pt x="177" y="81"/>
                    </a:cubicBezTo>
                    <a:cubicBezTo>
                      <a:pt x="177" y="95"/>
                      <a:pt x="177" y="95"/>
                      <a:pt x="177" y="95"/>
                    </a:cubicBezTo>
                    <a:cubicBezTo>
                      <a:pt x="163" y="109"/>
                      <a:pt x="150" y="109"/>
                      <a:pt x="136" y="95"/>
                    </a:cubicBezTo>
                    <a:cubicBezTo>
                      <a:pt x="136" y="95"/>
                      <a:pt x="136" y="95"/>
                      <a:pt x="150" y="81"/>
                    </a:cubicBezTo>
                    <a:close/>
                  </a:path>
                </a:pathLst>
              </a:custGeom>
              <a:grpFill/>
              <a:ln>
                <a:noFill/>
              </a:ln>
              <a:effectLst/>
            </p:spPr>
            <p:txBody>
              <a:bodyPr wrap="none" lIns="152366" tIns="76183" rIns="152366" bIns="76183" anchor="ctr"/>
              <a:lstStyle/>
              <a:p>
                <a:endParaRPr lang="en-US" dirty="0">
                  <a:latin typeface="Lato Light"/>
                </a:endParaRPr>
              </a:p>
            </p:txBody>
          </p:sp>
          <p:sp>
            <p:nvSpPr>
              <p:cNvPr id="510" name="Freeform 969"/>
              <p:cNvSpPr>
                <a:spLocks noChangeArrowheads="1"/>
              </p:cNvSpPr>
              <p:nvPr/>
            </p:nvSpPr>
            <p:spPr bwMode="auto">
              <a:xfrm>
                <a:off x="2821281" y="8434273"/>
                <a:ext cx="321904" cy="183993"/>
              </a:xfrm>
              <a:custGeom>
                <a:avLst/>
                <a:gdLst>
                  <a:gd name="T0" fmla="*/ 340 w 341"/>
                  <a:gd name="T1" fmla="*/ 109 h 192"/>
                  <a:gd name="T2" fmla="*/ 340 w 341"/>
                  <a:gd name="T3" fmla="*/ 109 h 192"/>
                  <a:gd name="T4" fmla="*/ 328 w 341"/>
                  <a:gd name="T5" fmla="*/ 109 h 192"/>
                  <a:gd name="T6" fmla="*/ 137 w 341"/>
                  <a:gd name="T7" fmla="*/ 14 h 192"/>
                  <a:gd name="T8" fmla="*/ 123 w 341"/>
                  <a:gd name="T9" fmla="*/ 0 h 192"/>
                  <a:gd name="T10" fmla="*/ 0 w 341"/>
                  <a:gd name="T11" fmla="*/ 55 h 192"/>
                  <a:gd name="T12" fmla="*/ 205 w 341"/>
                  <a:gd name="T13" fmla="*/ 191 h 192"/>
                  <a:gd name="T14" fmla="*/ 328 w 341"/>
                  <a:gd name="T15" fmla="*/ 123 h 192"/>
                  <a:gd name="T16" fmla="*/ 340 w 341"/>
                  <a:gd name="T17" fmla="*/ 109 h 192"/>
                  <a:gd name="T18" fmla="*/ 191 w 341"/>
                  <a:gd name="T19" fmla="*/ 95 h 192"/>
                  <a:gd name="T20" fmla="*/ 191 w 341"/>
                  <a:gd name="T21" fmla="*/ 95 h 192"/>
                  <a:gd name="T22" fmla="*/ 163 w 341"/>
                  <a:gd name="T23" fmla="*/ 95 h 192"/>
                  <a:gd name="T24" fmla="*/ 163 w 341"/>
                  <a:gd name="T25" fmla="*/ 68 h 192"/>
                  <a:gd name="T26" fmla="*/ 191 w 341"/>
                  <a:gd name="T27" fmla="*/ 83 h 192"/>
                  <a:gd name="T28" fmla="*/ 191 w 341"/>
                  <a:gd name="T29" fmla="*/ 9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1" h="192">
                    <a:moveTo>
                      <a:pt x="340" y="109"/>
                    </a:moveTo>
                    <a:lnTo>
                      <a:pt x="340" y="109"/>
                    </a:lnTo>
                    <a:lnTo>
                      <a:pt x="328" y="109"/>
                    </a:lnTo>
                    <a:cubicBezTo>
                      <a:pt x="137" y="14"/>
                      <a:pt x="137" y="14"/>
                      <a:pt x="137" y="14"/>
                    </a:cubicBezTo>
                    <a:cubicBezTo>
                      <a:pt x="137" y="0"/>
                      <a:pt x="123" y="0"/>
                      <a:pt x="123" y="0"/>
                    </a:cubicBezTo>
                    <a:cubicBezTo>
                      <a:pt x="0" y="55"/>
                      <a:pt x="0" y="55"/>
                      <a:pt x="0" y="55"/>
                    </a:cubicBezTo>
                    <a:cubicBezTo>
                      <a:pt x="205" y="191"/>
                      <a:pt x="205" y="191"/>
                      <a:pt x="205" y="191"/>
                    </a:cubicBezTo>
                    <a:cubicBezTo>
                      <a:pt x="328" y="123"/>
                      <a:pt x="328" y="123"/>
                      <a:pt x="328" y="123"/>
                    </a:cubicBezTo>
                    <a:cubicBezTo>
                      <a:pt x="328" y="123"/>
                      <a:pt x="340" y="123"/>
                      <a:pt x="340" y="109"/>
                    </a:cubicBezTo>
                    <a:close/>
                    <a:moveTo>
                      <a:pt x="191" y="95"/>
                    </a:moveTo>
                    <a:lnTo>
                      <a:pt x="191" y="95"/>
                    </a:lnTo>
                    <a:cubicBezTo>
                      <a:pt x="177" y="95"/>
                      <a:pt x="163" y="95"/>
                      <a:pt x="163" y="95"/>
                    </a:cubicBezTo>
                    <a:cubicBezTo>
                      <a:pt x="149" y="83"/>
                      <a:pt x="149" y="83"/>
                      <a:pt x="163" y="68"/>
                    </a:cubicBezTo>
                    <a:cubicBezTo>
                      <a:pt x="163" y="68"/>
                      <a:pt x="177" y="68"/>
                      <a:pt x="191" y="83"/>
                    </a:cubicBezTo>
                    <a:cubicBezTo>
                      <a:pt x="205" y="83"/>
                      <a:pt x="191" y="83"/>
                      <a:pt x="191" y="95"/>
                    </a:cubicBezTo>
                    <a:close/>
                  </a:path>
                </a:pathLst>
              </a:custGeom>
              <a:grpFill/>
              <a:ln>
                <a:noFill/>
              </a:ln>
              <a:effectLst/>
            </p:spPr>
            <p:txBody>
              <a:bodyPr wrap="none" lIns="152366" tIns="76183" rIns="152366" bIns="76183" anchor="ctr"/>
              <a:lstStyle/>
              <a:p>
                <a:endParaRPr lang="en-US" dirty="0">
                  <a:latin typeface="Lato Light"/>
                </a:endParaRPr>
              </a:p>
            </p:txBody>
          </p:sp>
          <p:sp>
            <p:nvSpPr>
              <p:cNvPr id="511" name="Freeform 970"/>
              <p:cNvSpPr>
                <a:spLocks noChangeArrowheads="1"/>
              </p:cNvSpPr>
              <p:nvPr/>
            </p:nvSpPr>
            <p:spPr bwMode="auto">
              <a:xfrm>
                <a:off x="2524464" y="8676809"/>
                <a:ext cx="326083" cy="154724"/>
              </a:xfrm>
              <a:custGeom>
                <a:avLst/>
                <a:gdLst>
                  <a:gd name="T0" fmla="*/ 205 w 342"/>
                  <a:gd name="T1" fmla="*/ 95 h 164"/>
                  <a:gd name="T2" fmla="*/ 205 w 342"/>
                  <a:gd name="T3" fmla="*/ 95 h 164"/>
                  <a:gd name="T4" fmla="*/ 191 w 342"/>
                  <a:gd name="T5" fmla="*/ 95 h 164"/>
                  <a:gd name="T6" fmla="*/ 42 w 342"/>
                  <a:gd name="T7" fmla="*/ 0 h 164"/>
                  <a:gd name="T8" fmla="*/ 0 w 342"/>
                  <a:gd name="T9" fmla="*/ 13 h 164"/>
                  <a:gd name="T10" fmla="*/ 0 w 342"/>
                  <a:gd name="T11" fmla="*/ 27 h 164"/>
                  <a:gd name="T12" fmla="*/ 0 w 342"/>
                  <a:gd name="T13" fmla="*/ 27 h 164"/>
                  <a:gd name="T14" fmla="*/ 191 w 342"/>
                  <a:gd name="T15" fmla="*/ 163 h 164"/>
                  <a:gd name="T16" fmla="*/ 205 w 342"/>
                  <a:gd name="T17" fmla="*/ 163 h 164"/>
                  <a:gd name="T18" fmla="*/ 205 w 342"/>
                  <a:gd name="T19" fmla="*/ 163 h 164"/>
                  <a:gd name="T20" fmla="*/ 341 w 342"/>
                  <a:gd name="T21" fmla="*/ 95 h 164"/>
                  <a:gd name="T22" fmla="*/ 341 w 342"/>
                  <a:gd name="T23" fmla="*/ 27 h 164"/>
                  <a:gd name="T24" fmla="*/ 205 w 342"/>
                  <a:gd name="T25" fmla="*/ 95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2" h="164">
                    <a:moveTo>
                      <a:pt x="205" y="95"/>
                    </a:moveTo>
                    <a:lnTo>
                      <a:pt x="205" y="95"/>
                    </a:lnTo>
                    <a:cubicBezTo>
                      <a:pt x="191" y="95"/>
                      <a:pt x="191" y="95"/>
                      <a:pt x="191" y="95"/>
                    </a:cubicBezTo>
                    <a:cubicBezTo>
                      <a:pt x="42" y="0"/>
                      <a:pt x="42" y="0"/>
                      <a:pt x="42" y="0"/>
                    </a:cubicBezTo>
                    <a:cubicBezTo>
                      <a:pt x="0" y="13"/>
                      <a:pt x="0" y="13"/>
                      <a:pt x="0" y="13"/>
                    </a:cubicBezTo>
                    <a:cubicBezTo>
                      <a:pt x="0" y="13"/>
                      <a:pt x="0" y="13"/>
                      <a:pt x="0" y="27"/>
                    </a:cubicBezTo>
                    <a:lnTo>
                      <a:pt x="0" y="27"/>
                    </a:lnTo>
                    <a:cubicBezTo>
                      <a:pt x="191" y="163"/>
                      <a:pt x="191" y="163"/>
                      <a:pt x="191" y="163"/>
                    </a:cubicBezTo>
                    <a:cubicBezTo>
                      <a:pt x="191" y="163"/>
                      <a:pt x="191" y="163"/>
                      <a:pt x="205" y="163"/>
                    </a:cubicBezTo>
                    <a:lnTo>
                      <a:pt x="205" y="163"/>
                    </a:lnTo>
                    <a:cubicBezTo>
                      <a:pt x="341" y="95"/>
                      <a:pt x="341" y="95"/>
                      <a:pt x="341" y="95"/>
                    </a:cubicBezTo>
                    <a:cubicBezTo>
                      <a:pt x="341" y="27"/>
                      <a:pt x="341" y="27"/>
                      <a:pt x="341" y="27"/>
                    </a:cubicBezTo>
                    <a:cubicBezTo>
                      <a:pt x="205" y="95"/>
                      <a:pt x="205" y="95"/>
                      <a:pt x="205" y="95"/>
                    </a:cubicBezTo>
                  </a:path>
                </a:pathLst>
              </a:custGeom>
              <a:grpFill/>
              <a:ln>
                <a:noFill/>
              </a:ln>
              <a:effectLst/>
            </p:spPr>
            <p:txBody>
              <a:bodyPr wrap="none" lIns="152366" tIns="76183" rIns="152366" bIns="76183" anchor="ctr"/>
              <a:lstStyle/>
              <a:p>
                <a:endParaRPr lang="en-US" dirty="0">
                  <a:latin typeface="Lato Light"/>
                </a:endParaRPr>
              </a:p>
            </p:txBody>
          </p:sp>
          <p:sp>
            <p:nvSpPr>
              <p:cNvPr id="512" name="Freeform 971"/>
              <p:cNvSpPr>
                <a:spLocks noChangeArrowheads="1"/>
              </p:cNvSpPr>
              <p:nvPr/>
            </p:nvSpPr>
            <p:spPr bwMode="auto">
              <a:xfrm>
                <a:off x="3017769" y="8588996"/>
                <a:ext cx="129597" cy="104540"/>
              </a:xfrm>
              <a:custGeom>
                <a:avLst/>
                <a:gdLst>
                  <a:gd name="T0" fmla="*/ 123 w 136"/>
                  <a:gd name="T1" fmla="*/ 28 h 110"/>
                  <a:gd name="T2" fmla="*/ 123 w 136"/>
                  <a:gd name="T3" fmla="*/ 28 h 110"/>
                  <a:gd name="T4" fmla="*/ 81 w 136"/>
                  <a:gd name="T5" fmla="*/ 0 h 110"/>
                  <a:gd name="T6" fmla="*/ 0 w 136"/>
                  <a:gd name="T7" fmla="*/ 42 h 110"/>
                  <a:gd name="T8" fmla="*/ 0 w 136"/>
                  <a:gd name="T9" fmla="*/ 109 h 110"/>
                  <a:gd name="T10" fmla="*/ 123 w 136"/>
                  <a:gd name="T11" fmla="*/ 55 h 110"/>
                  <a:gd name="T12" fmla="*/ 135 w 136"/>
                  <a:gd name="T13" fmla="*/ 42 h 110"/>
                  <a:gd name="T14" fmla="*/ 123 w 136"/>
                  <a:gd name="T15" fmla="*/ 28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110">
                    <a:moveTo>
                      <a:pt x="123" y="28"/>
                    </a:moveTo>
                    <a:lnTo>
                      <a:pt x="123" y="28"/>
                    </a:lnTo>
                    <a:cubicBezTo>
                      <a:pt x="81" y="0"/>
                      <a:pt x="81" y="0"/>
                      <a:pt x="81" y="0"/>
                    </a:cubicBezTo>
                    <a:cubicBezTo>
                      <a:pt x="0" y="42"/>
                      <a:pt x="0" y="42"/>
                      <a:pt x="0" y="42"/>
                    </a:cubicBezTo>
                    <a:cubicBezTo>
                      <a:pt x="0" y="109"/>
                      <a:pt x="0" y="109"/>
                      <a:pt x="0" y="109"/>
                    </a:cubicBezTo>
                    <a:cubicBezTo>
                      <a:pt x="123" y="55"/>
                      <a:pt x="123" y="55"/>
                      <a:pt x="123" y="55"/>
                    </a:cubicBezTo>
                    <a:cubicBezTo>
                      <a:pt x="123" y="42"/>
                      <a:pt x="135" y="42"/>
                      <a:pt x="135" y="42"/>
                    </a:cubicBezTo>
                    <a:cubicBezTo>
                      <a:pt x="135" y="28"/>
                      <a:pt x="123" y="28"/>
                      <a:pt x="123" y="28"/>
                    </a:cubicBezTo>
                  </a:path>
                </a:pathLst>
              </a:custGeom>
              <a:grpFill/>
              <a:ln>
                <a:noFill/>
              </a:ln>
              <a:effectLst/>
            </p:spPr>
            <p:txBody>
              <a:bodyPr wrap="none" lIns="152366" tIns="76183" rIns="152366" bIns="76183" anchor="ctr"/>
              <a:lstStyle/>
              <a:p>
                <a:endParaRPr lang="en-US" dirty="0">
                  <a:latin typeface="Lato Light"/>
                </a:endParaRPr>
              </a:p>
            </p:txBody>
          </p:sp>
          <p:sp>
            <p:nvSpPr>
              <p:cNvPr id="513" name="Freeform 973"/>
              <p:cNvSpPr>
                <a:spLocks noChangeArrowheads="1"/>
              </p:cNvSpPr>
              <p:nvPr/>
            </p:nvSpPr>
            <p:spPr bwMode="auto">
              <a:xfrm>
                <a:off x="3017769" y="8676810"/>
                <a:ext cx="129597" cy="91996"/>
              </a:xfrm>
              <a:custGeom>
                <a:avLst/>
                <a:gdLst>
                  <a:gd name="T0" fmla="*/ 123 w 136"/>
                  <a:gd name="T1" fmla="*/ 13 h 96"/>
                  <a:gd name="T2" fmla="*/ 123 w 136"/>
                  <a:gd name="T3" fmla="*/ 13 h 96"/>
                  <a:gd name="T4" fmla="*/ 81 w 136"/>
                  <a:gd name="T5" fmla="*/ 0 h 96"/>
                  <a:gd name="T6" fmla="*/ 0 w 136"/>
                  <a:gd name="T7" fmla="*/ 27 h 96"/>
                  <a:gd name="T8" fmla="*/ 0 w 136"/>
                  <a:gd name="T9" fmla="*/ 95 h 96"/>
                  <a:gd name="T10" fmla="*/ 123 w 136"/>
                  <a:gd name="T11" fmla="*/ 41 h 96"/>
                  <a:gd name="T12" fmla="*/ 135 w 136"/>
                  <a:gd name="T13" fmla="*/ 27 h 96"/>
                  <a:gd name="T14" fmla="*/ 123 w 136"/>
                  <a:gd name="T15" fmla="*/ 13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96">
                    <a:moveTo>
                      <a:pt x="123" y="13"/>
                    </a:moveTo>
                    <a:lnTo>
                      <a:pt x="123" y="13"/>
                    </a:lnTo>
                    <a:cubicBezTo>
                      <a:pt x="81" y="0"/>
                      <a:pt x="81" y="0"/>
                      <a:pt x="81" y="0"/>
                    </a:cubicBezTo>
                    <a:cubicBezTo>
                      <a:pt x="0" y="27"/>
                      <a:pt x="0" y="27"/>
                      <a:pt x="0" y="27"/>
                    </a:cubicBezTo>
                    <a:cubicBezTo>
                      <a:pt x="0" y="95"/>
                      <a:pt x="0" y="95"/>
                      <a:pt x="0" y="95"/>
                    </a:cubicBezTo>
                    <a:cubicBezTo>
                      <a:pt x="123" y="41"/>
                      <a:pt x="123" y="41"/>
                      <a:pt x="123" y="41"/>
                    </a:cubicBezTo>
                    <a:lnTo>
                      <a:pt x="135" y="27"/>
                    </a:lnTo>
                    <a:lnTo>
                      <a:pt x="123" y="13"/>
                    </a:lnTo>
                  </a:path>
                </a:pathLst>
              </a:custGeom>
              <a:grpFill/>
              <a:ln>
                <a:noFill/>
              </a:ln>
              <a:effectLst/>
            </p:spPr>
            <p:txBody>
              <a:bodyPr wrap="none" lIns="152366" tIns="76183" rIns="152366" bIns="76183" anchor="ctr"/>
              <a:lstStyle/>
              <a:p>
                <a:endParaRPr lang="en-US" dirty="0">
                  <a:latin typeface="Lato Light"/>
                </a:endParaRPr>
              </a:p>
            </p:txBody>
          </p:sp>
          <p:sp>
            <p:nvSpPr>
              <p:cNvPr id="514" name="Freeform 975"/>
              <p:cNvSpPr>
                <a:spLocks noChangeArrowheads="1"/>
              </p:cNvSpPr>
              <p:nvPr/>
            </p:nvSpPr>
            <p:spPr bwMode="auto">
              <a:xfrm>
                <a:off x="3017769" y="8756263"/>
                <a:ext cx="129597" cy="91996"/>
              </a:xfrm>
              <a:custGeom>
                <a:avLst/>
                <a:gdLst>
                  <a:gd name="T0" fmla="*/ 123 w 136"/>
                  <a:gd name="T1" fmla="*/ 14 h 97"/>
                  <a:gd name="T2" fmla="*/ 123 w 136"/>
                  <a:gd name="T3" fmla="*/ 14 h 97"/>
                  <a:gd name="T4" fmla="*/ 81 w 136"/>
                  <a:gd name="T5" fmla="*/ 0 h 97"/>
                  <a:gd name="T6" fmla="*/ 0 w 136"/>
                  <a:gd name="T7" fmla="*/ 42 h 97"/>
                  <a:gd name="T8" fmla="*/ 0 w 136"/>
                  <a:gd name="T9" fmla="*/ 96 h 97"/>
                  <a:gd name="T10" fmla="*/ 123 w 136"/>
                  <a:gd name="T11" fmla="*/ 42 h 97"/>
                  <a:gd name="T12" fmla="*/ 135 w 136"/>
                  <a:gd name="T13" fmla="*/ 28 h 97"/>
                  <a:gd name="T14" fmla="*/ 123 w 136"/>
                  <a:gd name="T15" fmla="*/ 14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97">
                    <a:moveTo>
                      <a:pt x="123" y="14"/>
                    </a:moveTo>
                    <a:lnTo>
                      <a:pt x="123" y="14"/>
                    </a:lnTo>
                    <a:cubicBezTo>
                      <a:pt x="81" y="0"/>
                      <a:pt x="81" y="0"/>
                      <a:pt x="81" y="0"/>
                    </a:cubicBezTo>
                    <a:cubicBezTo>
                      <a:pt x="0" y="42"/>
                      <a:pt x="0" y="42"/>
                      <a:pt x="0" y="42"/>
                    </a:cubicBezTo>
                    <a:cubicBezTo>
                      <a:pt x="0" y="96"/>
                      <a:pt x="0" y="96"/>
                      <a:pt x="0" y="96"/>
                    </a:cubicBezTo>
                    <a:cubicBezTo>
                      <a:pt x="123" y="42"/>
                      <a:pt x="123" y="42"/>
                      <a:pt x="123" y="42"/>
                    </a:cubicBezTo>
                    <a:lnTo>
                      <a:pt x="135" y="28"/>
                    </a:lnTo>
                    <a:lnTo>
                      <a:pt x="123" y="14"/>
                    </a:lnTo>
                  </a:path>
                </a:pathLst>
              </a:custGeom>
              <a:grpFill/>
              <a:ln>
                <a:noFill/>
              </a:ln>
              <a:effectLst/>
            </p:spPr>
            <p:txBody>
              <a:bodyPr wrap="none" lIns="152366" tIns="76183" rIns="152366" bIns="76183" anchor="ctr"/>
              <a:lstStyle/>
              <a:p>
                <a:endParaRPr lang="en-US" dirty="0">
                  <a:latin typeface="Lato Light"/>
                </a:endParaRPr>
              </a:p>
            </p:txBody>
          </p:sp>
        </p:grpSp>
        <p:grpSp>
          <p:nvGrpSpPr>
            <p:cNvPr id="515" name="Group 514"/>
            <p:cNvGrpSpPr/>
            <p:nvPr/>
          </p:nvGrpSpPr>
          <p:grpSpPr>
            <a:xfrm rot="21306954">
              <a:off x="4872204" y="9130452"/>
              <a:ext cx="494170" cy="417943"/>
              <a:chOff x="10774383" y="8982872"/>
              <a:chExt cx="561544" cy="474924"/>
            </a:xfrm>
            <a:solidFill>
              <a:schemeClr val="accent4"/>
            </a:solidFill>
          </p:grpSpPr>
          <p:sp>
            <p:nvSpPr>
              <p:cNvPr id="516" name="Freeform 120"/>
              <p:cNvSpPr>
                <a:spLocks noChangeArrowheads="1"/>
              </p:cNvSpPr>
              <p:nvPr/>
            </p:nvSpPr>
            <p:spPr bwMode="auto">
              <a:xfrm>
                <a:off x="11098526" y="8996572"/>
                <a:ext cx="237401" cy="196363"/>
              </a:xfrm>
              <a:custGeom>
                <a:avLst/>
                <a:gdLst>
                  <a:gd name="T0" fmla="*/ 150 w 233"/>
                  <a:gd name="T1" fmla="*/ 0 h 193"/>
                  <a:gd name="T2" fmla="*/ 150 w 233"/>
                  <a:gd name="T3" fmla="*/ 0 h 193"/>
                  <a:gd name="T4" fmla="*/ 0 w 233"/>
                  <a:gd name="T5" fmla="*/ 177 h 193"/>
                  <a:gd name="T6" fmla="*/ 232 w 233"/>
                  <a:gd name="T7" fmla="*/ 192 h 193"/>
                  <a:gd name="T8" fmla="*/ 232 w 233"/>
                  <a:gd name="T9" fmla="*/ 177 h 193"/>
                  <a:gd name="T10" fmla="*/ 150 w 233"/>
                  <a:gd name="T11" fmla="*/ 0 h 193"/>
                  <a:gd name="T12" fmla="*/ 123 w 233"/>
                  <a:gd name="T13" fmla="*/ 123 h 193"/>
                  <a:gd name="T14" fmla="*/ 123 w 233"/>
                  <a:gd name="T15" fmla="*/ 123 h 193"/>
                  <a:gd name="T16" fmla="*/ 109 w 233"/>
                  <a:gd name="T17" fmla="*/ 109 h 193"/>
                  <a:gd name="T18" fmla="*/ 123 w 233"/>
                  <a:gd name="T19" fmla="*/ 95 h 193"/>
                  <a:gd name="T20" fmla="*/ 137 w 233"/>
                  <a:gd name="T21" fmla="*/ 109 h 193"/>
                  <a:gd name="T22" fmla="*/ 123 w 233"/>
                  <a:gd name="T23" fmla="*/ 123 h 193"/>
                  <a:gd name="T24" fmla="*/ 178 w 233"/>
                  <a:gd name="T25" fmla="*/ 150 h 193"/>
                  <a:gd name="T26" fmla="*/ 178 w 233"/>
                  <a:gd name="T27" fmla="*/ 150 h 193"/>
                  <a:gd name="T28" fmla="*/ 164 w 233"/>
                  <a:gd name="T29" fmla="*/ 138 h 193"/>
                  <a:gd name="T30" fmla="*/ 178 w 233"/>
                  <a:gd name="T31" fmla="*/ 138 h 193"/>
                  <a:gd name="T32" fmla="*/ 191 w 233"/>
                  <a:gd name="T33" fmla="*/ 138 h 193"/>
                  <a:gd name="T34" fmla="*/ 178 w 233"/>
                  <a:gd name="T35" fmla="*/ 15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3" h="193">
                    <a:moveTo>
                      <a:pt x="150" y="0"/>
                    </a:moveTo>
                    <a:lnTo>
                      <a:pt x="150" y="0"/>
                    </a:lnTo>
                    <a:cubicBezTo>
                      <a:pt x="0" y="177"/>
                      <a:pt x="0" y="177"/>
                      <a:pt x="0" y="177"/>
                    </a:cubicBezTo>
                    <a:cubicBezTo>
                      <a:pt x="232" y="192"/>
                      <a:pt x="232" y="192"/>
                      <a:pt x="232" y="192"/>
                    </a:cubicBezTo>
                    <a:lnTo>
                      <a:pt x="232" y="177"/>
                    </a:lnTo>
                    <a:cubicBezTo>
                      <a:pt x="232" y="109"/>
                      <a:pt x="191" y="41"/>
                      <a:pt x="150" y="0"/>
                    </a:cubicBezTo>
                    <a:close/>
                    <a:moveTo>
                      <a:pt x="123" y="123"/>
                    </a:moveTo>
                    <a:lnTo>
                      <a:pt x="123" y="123"/>
                    </a:lnTo>
                    <a:cubicBezTo>
                      <a:pt x="109" y="123"/>
                      <a:pt x="109" y="123"/>
                      <a:pt x="109" y="109"/>
                    </a:cubicBezTo>
                    <a:cubicBezTo>
                      <a:pt x="109" y="109"/>
                      <a:pt x="109" y="95"/>
                      <a:pt x="123" y="95"/>
                    </a:cubicBezTo>
                    <a:lnTo>
                      <a:pt x="137" y="109"/>
                    </a:lnTo>
                    <a:cubicBezTo>
                      <a:pt x="137" y="123"/>
                      <a:pt x="123" y="123"/>
                      <a:pt x="123" y="123"/>
                    </a:cubicBezTo>
                    <a:close/>
                    <a:moveTo>
                      <a:pt x="178" y="150"/>
                    </a:moveTo>
                    <a:lnTo>
                      <a:pt x="178" y="150"/>
                    </a:lnTo>
                    <a:cubicBezTo>
                      <a:pt x="178" y="150"/>
                      <a:pt x="164" y="150"/>
                      <a:pt x="164" y="138"/>
                    </a:cubicBezTo>
                    <a:lnTo>
                      <a:pt x="178" y="138"/>
                    </a:lnTo>
                    <a:cubicBezTo>
                      <a:pt x="191" y="138"/>
                      <a:pt x="191" y="138"/>
                      <a:pt x="191" y="138"/>
                    </a:cubicBezTo>
                    <a:cubicBezTo>
                      <a:pt x="191" y="150"/>
                      <a:pt x="191" y="150"/>
                      <a:pt x="178" y="150"/>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17" name="Freeform 121"/>
              <p:cNvSpPr>
                <a:spLocks noChangeArrowheads="1"/>
              </p:cNvSpPr>
              <p:nvPr/>
            </p:nvSpPr>
            <p:spPr bwMode="auto">
              <a:xfrm>
                <a:off x="10774383" y="8982872"/>
                <a:ext cx="465668" cy="474924"/>
              </a:xfrm>
              <a:custGeom>
                <a:avLst/>
                <a:gdLst>
                  <a:gd name="T0" fmla="*/ 232 w 452"/>
                  <a:gd name="T1" fmla="*/ 232 h 465"/>
                  <a:gd name="T2" fmla="*/ 232 w 452"/>
                  <a:gd name="T3" fmla="*/ 232 h 465"/>
                  <a:gd name="T4" fmla="*/ 369 w 452"/>
                  <a:gd name="T5" fmla="*/ 55 h 465"/>
                  <a:gd name="T6" fmla="*/ 232 w 452"/>
                  <a:gd name="T7" fmla="*/ 0 h 465"/>
                  <a:gd name="T8" fmla="*/ 0 w 452"/>
                  <a:gd name="T9" fmla="*/ 232 h 465"/>
                  <a:gd name="T10" fmla="*/ 232 w 452"/>
                  <a:gd name="T11" fmla="*/ 464 h 465"/>
                  <a:gd name="T12" fmla="*/ 451 w 452"/>
                  <a:gd name="T13" fmla="*/ 246 h 465"/>
                  <a:gd name="T14" fmla="*/ 232 w 452"/>
                  <a:gd name="T15" fmla="*/ 232 h 465"/>
                  <a:gd name="T16" fmla="*/ 109 w 452"/>
                  <a:gd name="T17" fmla="*/ 300 h 465"/>
                  <a:gd name="T18" fmla="*/ 109 w 452"/>
                  <a:gd name="T19" fmla="*/ 300 h 465"/>
                  <a:gd name="T20" fmla="*/ 96 w 452"/>
                  <a:gd name="T21" fmla="*/ 287 h 465"/>
                  <a:gd name="T22" fmla="*/ 109 w 452"/>
                  <a:gd name="T23" fmla="*/ 274 h 465"/>
                  <a:gd name="T24" fmla="*/ 123 w 452"/>
                  <a:gd name="T25" fmla="*/ 287 h 465"/>
                  <a:gd name="T26" fmla="*/ 109 w 452"/>
                  <a:gd name="T27" fmla="*/ 300 h 465"/>
                  <a:gd name="T28" fmla="*/ 137 w 452"/>
                  <a:gd name="T29" fmla="*/ 178 h 465"/>
                  <a:gd name="T30" fmla="*/ 137 w 452"/>
                  <a:gd name="T31" fmla="*/ 178 h 465"/>
                  <a:gd name="T32" fmla="*/ 123 w 452"/>
                  <a:gd name="T33" fmla="*/ 164 h 465"/>
                  <a:gd name="T34" fmla="*/ 137 w 452"/>
                  <a:gd name="T35" fmla="*/ 152 h 465"/>
                  <a:gd name="T36" fmla="*/ 150 w 452"/>
                  <a:gd name="T37" fmla="*/ 164 h 465"/>
                  <a:gd name="T38" fmla="*/ 137 w 452"/>
                  <a:gd name="T39" fmla="*/ 178 h 465"/>
                  <a:gd name="T40" fmla="*/ 205 w 452"/>
                  <a:gd name="T41" fmla="*/ 68 h 465"/>
                  <a:gd name="T42" fmla="*/ 205 w 452"/>
                  <a:gd name="T43" fmla="*/ 68 h 465"/>
                  <a:gd name="T44" fmla="*/ 232 w 452"/>
                  <a:gd name="T45" fmla="*/ 55 h 465"/>
                  <a:gd name="T46" fmla="*/ 246 w 452"/>
                  <a:gd name="T47" fmla="*/ 68 h 465"/>
                  <a:gd name="T48" fmla="*/ 232 w 452"/>
                  <a:gd name="T49" fmla="*/ 97 h 465"/>
                  <a:gd name="T50" fmla="*/ 205 w 452"/>
                  <a:gd name="T51" fmla="*/ 68 h 465"/>
                  <a:gd name="T52" fmla="*/ 246 w 452"/>
                  <a:gd name="T53" fmla="*/ 397 h 465"/>
                  <a:gd name="T54" fmla="*/ 246 w 452"/>
                  <a:gd name="T55" fmla="*/ 397 h 465"/>
                  <a:gd name="T56" fmla="*/ 219 w 452"/>
                  <a:gd name="T57" fmla="*/ 370 h 465"/>
                  <a:gd name="T58" fmla="*/ 246 w 452"/>
                  <a:gd name="T59" fmla="*/ 329 h 465"/>
                  <a:gd name="T60" fmla="*/ 287 w 452"/>
                  <a:gd name="T61" fmla="*/ 370 h 465"/>
                  <a:gd name="T62" fmla="*/ 246 w 452"/>
                  <a:gd name="T63" fmla="*/ 397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2" h="465">
                    <a:moveTo>
                      <a:pt x="232" y="232"/>
                    </a:moveTo>
                    <a:lnTo>
                      <a:pt x="232" y="232"/>
                    </a:lnTo>
                    <a:cubicBezTo>
                      <a:pt x="369" y="55"/>
                      <a:pt x="369" y="55"/>
                      <a:pt x="369" y="55"/>
                    </a:cubicBezTo>
                    <a:cubicBezTo>
                      <a:pt x="328" y="27"/>
                      <a:pt x="273" y="0"/>
                      <a:pt x="232" y="0"/>
                    </a:cubicBezTo>
                    <a:cubicBezTo>
                      <a:pt x="96" y="0"/>
                      <a:pt x="0" y="109"/>
                      <a:pt x="0" y="232"/>
                    </a:cubicBezTo>
                    <a:cubicBezTo>
                      <a:pt x="0" y="355"/>
                      <a:pt x="96" y="464"/>
                      <a:pt x="232" y="464"/>
                    </a:cubicBezTo>
                    <a:cubicBezTo>
                      <a:pt x="341" y="464"/>
                      <a:pt x="437" y="370"/>
                      <a:pt x="451" y="246"/>
                    </a:cubicBezTo>
                    <a:lnTo>
                      <a:pt x="232" y="232"/>
                    </a:lnTo>
                    <a:close/>
                    <a:moveTo>
                      <a:pt x="109" y="300"/>
                    </a:moveTo>
                    <a:lnTo>
                      <a:pt x="109" y="300"/>
                    </a:lnTo>
                    <a:cubicBezTo>
                      <a:pt x="109" y="300"/>
                      <a:pt x="96" y="300"/>
                      <a:pt x="96" y="287"/>
                    </a:cubicBezTo>
                    <a:lnTo>
                      <a:pt x="109" y="274"/>
                    </a:lnTo>
                    <a:cubicBezTo>
                      <a:pt x="123" y="274"/>
                      <a:pt x="123" y="287"/>
                      <a:pt x="123" y="287"/>
                    </a:cubicBezTo>
                    <a:cubicBezTo>
                      <a:pt x="123" y="300"/>
                      <a:pt x="123" y="300"/>
                      <a:pt x="109" y="300"/>
                    </a:cubicBezTo>
                    <a:close/>
                    <a:moveTo>
                      <a:pt x="137" y="178"/>
                    </a:moveTo>
                    <a:lnTo>
                      <a:pt x="137" y="178"/>
                    </a:lnTo>
                    <a:cubicBezTo>
                      <a:pt x="137" y="178"/>
                      <a:pt x="123" y="178"/>
                      <a:pt x="123" y="164"/>
                    </a:cubicBezTo>
                    <a:lnTo>
                      <a:pt x="137" y="152"/>
                    </a:lnTo>
                    <a:cubicBezTo>
                      <a:pt x="150" y="152"/>
                      <a:pt x="150" y="164"/>
                      <a:pt x="150" y="164"/>
                    </a:cubicBezTo>
                    <a:cubicBezTo>
                      <a:pt x="150" y="178"/>
                      <a:pt x="150" y="178"/>
                      <a:pt x="137" y="178"/>
                    </a:cubicBezTo>
                    <a:close/>
                    <a:moveTo>
                      <a:pt x="205" y="68"/>
                    </a:moveTo>
                    <a:lnTo>
                      <a:pt x="205" y="68"/>
                    </a:lnTo>
                    <a:cubicBezTo>
                      <a:pt x="205" y="55"/>
                      <a:pt x="219" y="55"/>
                      <a:pt x="232" y="55"/>
                    </a:cubicBezTo>
                    <a:cubicBezTo>
                      <a:pt x="246" y="55"/>
                      <a:pt x="246" y="55"/>
                      <a:pt x="246" y="68"/>
                    </a:cubicBezTo>
                    <a:cubicBezTo>
                      <a:pt x="246" y="82"/>
                      <a:pt x="246" y="97"/>
                      <a:pt x="232" y="97"/>
                    </a:cubicBezTo>
                    <a:cubicBezTo>
                      <a:pt x="219" y="97"/>
                      <a:pt x="205" y="82"/>
                      <a:pt x="205" y="68"/>
                    </a:cubicBezTo>
                    <a:close/>
                    <a:moveTo>
                      <a:pt x="246" y="397"/>
                    </a:moveTo>
                    <a:lnTo>
                      <a:pt x="246" y="397"/>
                    </a:lnTo>
                    <a:cubicBezTo>
                      <a:pt x="232" y="397"/>
                      <a:pt x="219" y="384"/>
                      <a:pt x="219" y="370"/>
                    </a:cubicBezTo>
                    <a:cubicBezTo>
                      <a:pt x="219" y="341"/>
                      <a:pt x="232" y="329"/>
                      <a:pt x="246" y="329"/>
                    </a:cubicBezTo>
                    <a:cubicBezTo>
                      <a:pt x="273" y="329"/>
                      <a:pt x="287" y="341"/>
                      <a:pt x="287" y="370"/>
                    </a:cubicBezTo>
                    <a:cubicBezTo>
                      <a:pt x="287" y="384"/>
                      <a:pt x="273" y="397"/>
                      <a:pt x="246" y="397"/>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18" name="Group 517"/>
            <p:cNvGrpSpPr/>
            <p:nvPr/>
          </p:nvGrpSpPr>
          <p:grpSpPr>
            <a:xfrm rot="21306954">
              <a:off x="6962074" y="7506958"/>
              <a:ext cx="494169" cy="494297"/>
              <a:chOff x="10774383" y="7695099"/>
              <a:chExt cx="561542" cy="561688"/>
            </a:xfrm>
            <a:solidFill>
              <a:schemeClr val="accent1"/>
            </a:solidFill>
          </p:grpSpPr>
          <p:sp>
            <p:nvSpPr>
              <p:cNvPr id="519" name="Freeform 145"/>
              <p:cNvSpPr>
                <a:spLocks noChangeArrowheads="1"/>
              </p:cNvSpPr>
              <p:nvPr/>
            </p:nvSpPr>
            <p:spPr bwMode="auto">
              <a:xfrm>
                <a:off x="10806341" y="8133490"/>
                <a:ext cx="488494" cy="123297"/>
              </a:xfrm>
              <a:custGeom>
                <a:avLst/>
                <a:gdLst>
                  <a:gd name="T0" fmla="*/ 0 w 478"/>
                  <a:gd name="T1" fmla="*/ 0 h 124"/>
                  <a:gd name="T2" fmla="*/ 0 w 478"/>
                  <a:gd name="T3" fmla="*/ 0 h 124"/>
                  <a:gd name="T4" fmla="*/ 95 w 478"/>
                  <a:gd name="T5" fmla="*/ 123 h 124"/>
                  <a:gd name="T6" fmla="*/ 382 w 478"/>
                  <a:gd name="T7" fmla="*/ 123 h 124"/>
                  <a:gd name="T8" fmla="*/ 477 w 478"/>
                  <a:gd name="T9" fmla="*/ 0 h 124"/>
                  <a:gd name="T10" fmla="*/ 477 w 478"/>
                  <a:gd name="T11" fmla="*/ 0 h 124"/>
                  <a:gd name="T12" fmla="*/ 0 w 478"/>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478" h="124">
                    <a:moveTo>
                      <a:pt x="0" y="0"/>
                    </a:moveTo>
                    <a:lnTo>
                      <a:pt x="0" y="0"/>
                    </a:lnTo>
                    <a:cubicBezTo>
                      <a:pt x="0" y="69"/>
                      <a:pt x="54" y="123"/>
                      <a:pt x="95" y="123"/>
                    </a:cubicBezTo>
                    <a:cubicBezTo>
                      <a:pt x="382" y="123"/>
                      <a:pt x="382" y="123"/>
                      <a:pt x="382" y="123"/>
                    </a:cubicBezTo>
                    <a:cubicBezTo>
                      <a:pt x="436" y="123"/>
                      <a:pt x="477" y="69"/>
                      <a:pt x="477" y="0"/>
                    </a:cubicBezTo>
                    <a:lnTo>
                      <a:pt x="477" y="0"/>
                    </a:lnTo>
                    <a:cubicBezTo>
                      <a:pt x="0" y="0"/>
                      <a:pt x="0" y="0"/>
                      <a:pt x="0" y="0"/>
                    </a:cubicBezTo>
                  </a:path>
                </a:pathLst>
              </a:custGeom>
              <a:grpFill/>
              <a:ln>
                <a:noFill/>
              </a:ln>
              <a:effectLst/>
              <a:extLst>
                <a:ext uri="{91240B29-F687-4f45-9708-019B960494DF}">
                  <a14:hiddenLine xmlns="" xmlns:a14="http://schemas.microsoft.com/office/drawing/2010/main" w="9525" cap="flat">
                    <a:solidFill>
                      <a:srgbClr val="010101"/>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20" name="Freeform 146"/>
              <p:cNvSpPr>
                <a:spLocks noChangeArrowheads="1"/>
              </p:cNvSpPr>
              <p:nvPr/>
            </p:nvSpPr>
            <p:spPr bwMode="auto">
              <a:xfrm>
                <a:off x="10774383" y="7937127"/>
                <a:ext cx="561542" cy="136997"/>
              </a:xfrm>
              <a:custGeom>
                <a:avLst/>
                <a:gdLst>
                  <a:gd name="T0" fmla="*/ 546 w 547"/>
                  <a:gd name="T1" fmla="*/ 68 h 138"/>
                  <a:gd name="T2" fmla="*/ 546 w 547"/>
                  <a:gd name="T3" fmla="*/ 68 h 138"/>
                  <a:gd name="T4" fmla="*/ 505 w 547"/>
                  <a:gd name="T5" fmla="*/ 28 h 138"/>
                  <a:gd name="T6" fmla="*/ 464 w 547"/>
                  <a:gd name="T7" fmla="*/ 41 h 138"/>
                  <a:gd name="T8" fmla="*/ 437 w 547"/>
                  <a:gd name="T9" fmla="*/ 68 h 138"/>
                  <a:gd name="T10" fmla="*/ 410 w 547"/>
                  <a:gd name="T11" fmla="*/ 41 h 138"/>
                  <a:gd name="T12" fmla="*/ 382 w 547"/>
                  <a:gd name="T13" fmla="*/ 41 h 138"/>
                  <a:gd name="T14" fmla="*/ 369 w 547"/>
                  <a:gd name="T15" fmla="*/ 41 h 138"/>
                  <a:gd name="T16" fmla="*/ 355 w 547"/>
                  <a:gd name="T17" fmla="*/ 41 h 138"/>
                  <a:gd name="T18" fmla="*/ 341 w 547"/>
                  <a:gd name="T19" fmla="*/ 55 h 138"/>
                  <a:gd name="T20" fmla="*/ 314 w 547"/>
                  <a:gd name="T21" fmla="*/ 28 h 138"/>
                  <a:gd name="T22" fmla="*/ 246 w 547"/>
                  <a:gd name="T23" fmla="*/ 41 h 138"/>
                  <a:gd name="T24" fmla="*/ 232 w 547"/>
                  <a:gd name="T25" fmla="*/ 68 h 138"/>
                  <a:gd name="T26" fmla="*/ 219 w 547"/>
                  <a:gd name="T27" fmla="*/ 55 h 138"/>
                  <a:gd name="T28" fmla="*/ 178 w 547"/>
                  <a:gd name="T29" fmla="*/ 55 h 138"/>
                  <a:gd name="T30" fmla="*/ 164 w 547"/>
                  <a:gd name="T31" fmla="*/ 14 h 138"/>
                  <a:gd name="T32" fmla="*/ 137 w 547"/>
                  <a:gd name="T33" fmla="*/ 14 h 138"/>
                  <a:gd name="T34" fmla="*/ 82 w 547"/>
                  <a:gd name="T35" fmla="*/ 28 h 138"/>
                  <a:gd name="T36" fmla="*/ 55 w 547"/>
                  <a:gd name="T37" fmla="*/ 28 h 138"/>
                  <a:gd name="T38" fmla="*/ 28 w 547"/>
                  <a:gd name="T39" fmla="*/ 28 h 138"/>
                  <a:gd name="T40" fmla="*/ 0 w 547"/>
                  <a:gd name="T41" fmla="*/ 82 h 138"/>
                  <a:gd name="T42" fmla="*/ 28 w 547"/>
                  <a:gd name="T43" fmla="*/ 123 h 138"/>
                  <a:gd name="T44" fmla="*/ 69 w 547"/>
                  <a:gd name="T45" fmla="*/ 123 h 138"/>
                  <a:gd name="T46" fmla="*/ 150 w 547"/>
                  <a:gd name="T47" fmla="*/ 123 h 138"/>
                  <a:gd name="T48" fmla="*/ 178 w 547"/>
                  <a:gd name="T49" fmla="*/ 109 h 138"/>
                  <a:gd name="T50" fmla="*/ 205 w 547"/>
                  <a:gd name="T51" fmla="*/ 109 h 138"/>
                  <a:gd name="T52" fmla="*/ 246 w 547"/>
                  <a:gd name="T53" fmla="*/ 123 h 138"/>
                  <a:gd name="T54" fmla="*/ 260 w 547"/>
                  <a:gd name="T55" fmla="*/ 109 h 138"/>
                  <a:gd name="T56" fmla="*/ 300 w 547"/>
                  <a:gd name="T57" fmla="*/ 123 h 138"/>
                  <a:gd name="T58" fmla="*/ 328 w 547"/>
                  <a:gd name="T59" fmla="*/ 123 h 138"/>
                  <a:gd name="T60" fmla="*/ 355 w 547"/>
                  <a:gd name="T61" fmla="*/ 123 h 138"/>
                  <a:gd name="T62" fmla="*/ 396 w 547"/>
                  <a:gd name="T63" fmla="*/ 123 h 138"/>
                  <a:gd name="T64" fmla="*/ 437 w 547"/>
                  <a:gd name="T65" fmla="*/ 123 h 138"/>
                  <a:gd name="T66" fmla="*/ 532 w 547"/>
                  <a:gd name="T67" fmla="*/ 109 h 138"/>
                  <a:gd name="T68" fmla="*/ 546 w 547"/>
                  <a:gd name="T69" fmla="*/ 6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7" h="138">
                    <a:moveTo>
                      <a:pt x="546" y="68"/>
                    </a:moveTo>
                    <a:lnTo>
                      <a:pt x="546" y="68"/>
                    </a:lnTo>
                    <a:cubicBezTo>
                      <a:pt x="546" y="41"/>
                      <a:pt x="532" y="41"/>
                      <a:pt x="505" y="28"/>
                    </a:cubicBezTo>
                    <a:cubicBezTo>
                      <a:pt x="492" y="28"/>
                      <a:pt x="478" y="28"/>
                      <a:pt x="464" y="41"/>
                    </a:cubicBezTo>
                    <a:cubicBezTo>
                      <a:pt x="451" y="55"/>
                      <a:pt x="451" y="68"/>
                      <a:pt x="437" y="68"/>
                    </a:cubicBezTo>
                    <a:cubicBezTo>
                      <a:pt x="423" y="68"/>
                      <a:pt x="423" y="55"/>
                      <a:pt x="410" y="41"/>
                    </a:cubicBezTo>
                    <a:cubicBezTo>
                      <a:pt x="396" y="28"/>
                      <a:pt x="396" y="28"/>
                      <a:pt x="382" y="41"/>
                    </a:cubicBezTo>
                    <a:cubicBezTo>
                      <a:pt x="382" y="41"/>
                      <a:pt x="382" y="41"/>
                      <a:pt x="369" y="41"/>
                    </a:cubicBezTo>
                    <a:cubicBezTo>
                      <a:pt x="369" y="41"/>
                      <a:pt x="369" y="41"/>
                      <a:pt x="355" y="41"/>
                    </a:cubicBezTo>
                    <a:cubicBezTo>
                      <a:pt x="355" y="55"/>
                      <a:pt x="355" y="55"/>
                      <a:pt x="341" y="55"/>
                    </a:cubicBezTo>
                    <a:cubicBezTo>
                      <a:pt x="328" y="68"/>
                      <a:pt x="328" y="41"/>
                      <a:pt x="314" y="28"/>
                    </a:cubicBezTo>
                    <a:cubicBezTo>
                      <a:pt x="287" y="14"/>
                      <a:pt x="260" y="14"/>
                      <a:pt x="246" y="41"/>
                    </a:cubicBezTo>
                    <a:cubicBezTo>
                      <a:pt x="246" y="55"/>
                      <a:pt x="246" y="68"/>
                      <a:pt x="232" y="68"/>
                    </a:cubicBezTo>
                    <a:cubicBezTo>
                      <a:pt x="232" y="82"/>
                      <a:pt x="219" y="68"/>
                      <a:pt x="219" y="55"/>
                    </a:cubicBezTo>
                    <a:cubicBezTo>
                      <a:pt x="205" y="55"/>
                      <a:pt x="191" y="55"/>
                      <a:pt x="178" y="55"/>
                    </a:cubicBezTo>
                    <a:cubicBezTo>
                      <a:pt x="164" y="41"/>
                      <a:pt x="164" y="28"/>
                      <a:pt x="164" y="14"/>
                    </a:cubicBezTo>
                    <a:cubicBezTo>
                      <a:pt x="150" y="14"/>
                      <a:pt x="137" y="14"/>
                      <a:pt x="137" y="14"/>
                    </a:cubicBezTo>
                    <a:cubicBezTo>
                      <a:pt x="109" y="0"/>
                      <a:pt x="96" y="0"/>
                      <a:pt x="82" y="28"/>
                    </a:cubicBezTo>
                    <a:cubicBezTo>
                      <a:pt x="69" y="28"/>
                      <a:pt x="69" y="41"/>
                      <a:pt x="55" y="28"/>
                    </a:cubicBezTo>
                    <a:cubicBezTo>
                      <a:pt x="41" y="28"/>
                      <a:pt x="41" y="28"/>
                      <a:pt x="28" y="28"/>
                    </a:cubicBezTo>
                    <a:cubicBezTo>
                      <a:pt x="14" y="41"/>
                      <a:pt x="14" y="68"/>
                      <a:pt x="0" y="82"/>
                    </a:cubicBezTo>
                    <a:cubicBezTo>
                      <a:pt x="0" y="96"/>
                      <a:pt x="14" y="123"/>
                      <a:pt x="28" y="123"/>
                    </a:cubicBezTo>
                    <a:cubicBezTo>
                      <a:pt x="41" y="123"/>
                      <a:pt x="55" y="123"/>
                      <a:pt x="69" y="123"/>
                    </a:cubicBezTo>
                    <a:cubicBezTo>
                      <a:pt x="96" y="109"/>
                      <a:pt x="123" y="137"/>
                      <a:pt x="150" y="123"/>
                    </a:cubicBezTo>
                    <a:cubicBezTo>
                      <a:pt x="164" y="123"/>
                      <a:pt x="164" y="109"/>
                      <a:pt x="178" y="109"/>
                    </a:cubicBezTo>
                    <a:cubicBezTo>
                      <a:pt x="178" y="109"/>
                      <a:pt x="191" y="109"/>
                      <a:pt x="205" y="109"/>
                    </a:cubicBezTo>
                    <a:cubicBezTo>
                      <a:pt x="219" y="123"/>
                      <a:pt x="232" y="123"/>
                      <a:pt x="246" y="123"/>
                    </a:cubicBezTo>
                    <a:cubicBezTo>
                      <a:pt x="260" y="123"/>
                      <a:pt x="260" y="109"/>
                      <a:pt x="260" y="109"/>
                    </a:cubicBezTo>
                    <a:cubicBezTo>
                      <a:pt x="273" y="109"/>
                      <a:pt x="287" y="109"/>
                      <a:pt x="300" y="123"/>
                    </a:cubicBezTo>
                    <a:cubicBezTo>
                      <a:pt x="300" y="123"/>
                      <a:pt x="314" y="123"/>
                      <a:pt x="328" y="123"/>
                    </a:cubicBezTo>
                    <a:cubicBezTo>
                      <a:pt x="341" y="123"/>
                      <a:pt x="341" y="123"/>
                      <a:pt x="355" y="123"/>
                    </a:cubicBezTo>
                    <a:cubicBezTo>
                      <a:pt x="369" y="109"/>
                      <a:pt x="382" y="123"/>
                      <a:pt x="396" y="123"/>
                    </a:cubicBezTo>
                    <a:cubicBezTo>
                      <a:pt x="410" y="137"/>
                      <a:pt x="423" y="123"/>
                      <a:pt x="437" y="123"/>
                    </a:cubicBezTo>
                    <a:cubicBezTo>
                      <a:pt x="464" y="109"/>
                      <a:pt x="505" y="137"/>
                      <a:pt x="532" y="109"/>
                    </a:cubicBezTo>
                    <a:cubicBezTo>
                      <a:pt x="546" y="109"/>
                      <a:pt x="546" y="82"/>
                      <a:pt x="546" y="68"/>
                    </a:cubicBezTo>
                  </a:path>
                </a:pathLst>
              </a:custGeom>
              <a:grpFill/>
              <a:ln>
                <a:noFill/>
              </a:ln>
              <a:effectLst/>
              <a:extLst>
                <a:ext uri="{91240B29-F687-4f45-9708-019B960494DF}">
                  <a14:hiddenLine xmlns="" xmlns:a14="http://schemas.microsoft.com/office/drawing/2010/main" w="9525" cap="flat">
                    <a:solidFill>
                      <a:srgbClr val="010101"/>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21" name="Freeform 147"/>
              <p:cNvSpPr>
                <a:spLocks noChangeArrowheads="1"/>
              </p:cNvSpPr>
              <p:nvPr/>
            </p:nvSpPr>
            <p:spPr bwMode="auto">
              <a:xfrm>
                <a:off x="10820037" y="7695099"/>
                <a:ext cx="474799" cy="196363"/>
              </a:xfrm>
              <a:custGeom>
                <a:avLst/>
                <a:gdLst>
                  <a:gd name="T0" fmla="*/ 287 w 465"/>
                  <a:gd name="T1" fmla="*/ 14 h 192"/>
                  <a:gd name="T2" fmla="*/ 287 w 465"/>
                  <a:gd name="T3" fmla="*/ 14 h 192"/>
                  <a:gd name="T4" fmla="*/ 287 w 465"/>
                  <a:gd name="T5" fmla="*/ 14 h 192"/>
                  <a:gd name="T6" fmla="*/ 287 w 465"/>
                  <a:gd name="T7" fmla="*/ 14 h 192"/>
                  <a:gd name="T8" fmla="*/ 232 w 465"/>
                  <a:gd name="T9" fmla="*/ 0 h 192"/>
                  <a:gd name="T10" fmla="*/ 0 w 465"/>
                  <a:gd name="T11" fmla="*/ 191 h 192"/>
                  <a:gd name="T12" fmla="*/ 464 w 465"/>
                  <a:gd name="T13" fmla="*/ 191 h 192"/>
                  <a:gd name="T14" fmla="*/ 287 w 465"/>
                  <a:gd name="T15" fmla="*/ 14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5" h="192">
                    <a:moveTo>
                      <a:pt x="287" y="14"/>
                    </a:moveTo>
                    <a:lnTo>
                      <a:pt x="287" y="14"/>
                    </a:lnTo>
                    <a:lnTo>
                      <a:pt x="287" y="14"/>
                    </a:lnTo>
                    <a:lnTo>
                      <a:pt x="287" y="14"/>
                    </a:lnTo>
                    <a:cubicBezTo>
                      <a:pt x="273" y="0"/>
                      <a:pt x="246" y="0"/>
                      <a:pt x="232" y="0"/>
                    </a:cubicBezTo>
                    <a:cubicBezTo>
                      <a:pt x="123" y="0"/>
                      <a:pt x="28" y="82"/>
                      <a:pt x="0" y="191"/>
                    </a:cubicBezTo>
                    <a:cubicBezTo>
                      <a:pt x="464" y="191"/>
                      <a:pt x="464" y="191"/>
                      <a:pt x="464" y="191"/>
                    </a:cubicBezTo>
                    <a:cubicBezTo>
                      <a:pt x="437" y="96"/>
                      <a:pt x="369" y="26"/>
                      <a:pt x="287" y="14"/>
                    </a:cubicBezTo>
                  </a:path>
                </a:pathLst>
              </a:custGeom>
              <a:grpFill/>
              <a:ln>
                <a:noFill/>
              </a:ln>
              <a:effectLst/>
              <a:extLst>
                <a:ext uri="{91240B29-F687-4f45-9708-019B960494DF}">
                  <a14:hiddenLine xmlns="" xmlns:a14="http://schemas.microsoft.com/office/drawing/2010/main" w="9525" cap="flat">
                    <a:solidFill>
                      <a:srgbClr val="010101"/>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22" name="Group 521"/>
            <p:cNvGrpSpPr/>
            <p:nvPr/>
          </p:nvGrpSpPr>
          <p:grpSpPr>
            <a:xfrm rot="21306954">
              <a:off x="6388554" y="10359398"/>
              <a:ext cx="764798" cy="727678"/>
              <a:chOff x="10774383" y="10183880"/>
              <a:chExt cx="561542" cy="534287"/>
            </a:xfrm>
            <a:solidFill>
              <a:schemeClr val="accent6"/>
            </a:solidFill>
          </p:grpSpPr>
          <p:sp>
            <p:nvSpPr>
              <p:cNvPr id="523" name="Freeform 175"/>
              <p:cNvSpPr>
                <a:spLocks noChangeArrowheads="1"/>
              </p:cNvSpPr>
              <p:nvPr/>
            </p:nvSpPr>
            <p:spPr bwMode="auto">
              <a:xfrm>
                <a:off x="10774383" y="10339142"/>
                <a:ext cx="561542" cy="379025"/>
              </a:xfrm>
              <a:custGeom>
                <a:avLst/>
                <a:gdLst>
                  <a:gd name="T0" fmla="*/ 0 w 547"/>
                  <a:gd name="T1" fmla="*/ 0 h 369"/>
                  <a:gd name="T2" fmla="*/ 0 w 547"/>
                  <a:gd name="T3" fmla="*/ 0 h 369"/>
                  <a:gd name="T4" fmla="*/ 0 w 547"/>
                  <a:gd name="T5" fmla="*/ 300 h 369"/>
                  <a:gd name="T6" fmla="*/ 28 w 547"/>
                  <a:gd name="T7" fmla="*/ 341 h 369"/>
                  <a:gd name="T8" fmla="*/ 69 w 547"/>
                  <a:gd name="T9" fmla="*/ 341 h 369"/>
                  <a:gd name="T10" fmla="*/ 69 w 547"/>
                  <a:gd name="T11" fmla="*/ 354 h 369"/>
                  <a:gd name="T12" fmla="*/ 82 w 547"/>
                  <a:gd name="T13" fmla="*/ 368 h 369"/>
                  <a:gd name="T14" fmla="*/ 96 w 547"/>
                  <a:gd name="T15" fmla="*/ 354 h 369"/>
                  <a:gd name="T16" fmla="*/ 96 w 547"/>
                  <a:gd name="T17" fmla="*/ 341 h 369"/>
                  <a:gd name="T18" fmla="*/ 451 w 547"/>
                  <a:gd name="T19" fmla="*/ 341 h 369"/>
                  <a:gd name="T20" fmla="*/ 451 w 547"/>
                  <a:gd name="T21" fmla="*/ 354 h 369"/>
                  <a:gd name="T22" fmla="*/ 464 w 547"/>
                  <a:gd name="T23" fmla="*/ 368 h 369"/>
                  <a:gd name="T24" fmla="*/ 478 w 547"/>
                  <a:gd name="T25" fmla="*/ 354 h 369"/>
                  <a:gd name="T26" fmla="*/ 478 w 547"/>
                  <a:gd name="T27" fmla="*/ 341 h 369"/>
                  <a:gd name="T28" fmla="*/ 505 w 547"/>
                  <a:gd name="T29" fmla="*/ 341 h 369"/>
                  <a:gd name="T30" fmla="*/ 546 w 547"/>
                  <a:gd name="T31" fmla="*/ 300 h 369"/>
                  <a:gd name="T32" fmla="*/ 546 w 547"/>
                  <a:gd name="T33" fmla="*/ 0 h 369"/>
                  <a:gd name="T34" fmla="*/ 0 w 547"/>
                  <a:gd name="T35" fmla="*/ 0 h 369"/>
                  <a:gd name="T36" fmla="*/ 437 w 547"/>
                  <a:gd name="T37" fmla="*/ 204 h 369"/>
                  <a:gd name="T38" fmla="*/ 437 w 547"/>
                  <a:gd name="T39" fmla="*/ 204 h 369"/>
                  <a:gd name="T40" fmla="*/ 396 w 547"/>
                  <a:gd name="T41" fmla="*/ 259 h 369"/>
                  <a:gd name="T42" fmla="*/ 150 w 547"/>
                  <a:gd name="T43" fmla="*/ 259 h 369"/>
                  <a:gd name="T44" fmla="*/ 109 w 547"/>
                  <a:gd name="T45" fmla="*/ 204 h 369"/>
                  <a:gd name="T46" fmla="*/ 109 w 547"/>
                  <a:gd name="T47" fmla="*/ 122 h 369"/>
                  <a:gd name="T48" fmla="*/ 150 w 547"/>
                  <a:gd name="T49" fmla="*/ 82 h 369"/>
                  <a:gd name="T50" fmla="*/ 396 w 547"/>
                  <a:gd name="T51" fmla="*/ 82 h 369"/>
                  <a:gd name="T52" fmla="*/ 437 w 547"/>
                  <a:gd name="T53" fmla="*/ 122 h 369"/>
                  <a:gd name="T54" fmla="*/ 437 w 547"/>
                  <a:gd name="T55" fmla="*/ 20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47" h="369">
                    <a:moveTo>
                      <a:pt x="0" y="0"/>
                    </a:moveTo>
                    <a:lnTo>
                      <a:pt x="0" y="0"/>
                    </a:lnTo>
                    <a:cubicBezTo>
                      <a:pt x="0" y="300"/>
                      <a:pt x="0" y="300"/>
                      <a:pt x="0" y="300"/>
                    </a:cubicBezTo>
                    <a:cubicBezTo>
                      <a:pt x="0" y="327"/>
                      <a:pt x="14" y="341"/>
                      <a:pt x="28" y="341"/>
                    </a:cubicBezTo>
                    <a:cubicBezTo>
                      <a:pt x="69" y="341"/>
                      <a:pt x="69" y="341"/>
                      <a:pt x="69" y="341"/>
                    </a:cubicBezTo>
                    <a:cubicBezTo>
                      <a:pt x="69" y="354"/>
                      <a:pt x="69" y="354"/>
                      <a:pt x="69" y="354"/>
                    </a:cubicBezTo>
                    <a:cubicBezTo>
                      <a:pt x="69" y="368"/>
                      <a:pt x="82" y="368"/>
                      <a:pt x="82" y="368"/>
                    </a:cubicBezTo>
                    <a:cubicBezTo>
                      <a:pt x="96" y="368"/>
                      <a:pt x="96" y="368"/>
                      <a:pt x="96" y="354"/>
                    </a:cubicBezTo>
                    <a:cubicBezTo>
                      <a:pt x="96" y="341"/>
                      <a:pt x="96" y="341"/>
                      <a:pt x="96" y="341"/>
                    </a:cubicBezTo>
                    <a:cubicBezTo>
                      <a:pt x="451" y="341"/>
                      <a:pt x="451" y="341"/>
                      <a:pt x="451" y="341"/>
                    </a:cubicBezTo>
                    <a:cubicBezTo>
                      <a:pt x="451" y="354"/>
                      <a:pt x="451" y="354"/>
                      <a:pt x="451" y="354"/>
                    </a:cubicBezTo>
                    <a:cubicBezTo>
                      <a:pt x="451" y="368"/>
                      <a:pt x="451" y="368"/>
                      <a:pt x="464" y="368"/>
                    </a:cubicBezTo>
                    <a:cubicBezTo>
                      <a:pt x="464" y="368"/>
                      <a:pt x="478" y="368"/>
                      <a:pt x="478" y="354"/>
                    </a:cubicBezTo>
                    <a:cubicBezTo>
                      <a:pt x="478" y="341"/>
                      <a:pt x="478" y="341"/>
                      <a:pt x="478" y="341"/>
                    </a:cubicBezTo>
                    <a:cubicBezTo>
                      <a:pt x="505" y="341"/>
                      <a:pt x="505" y="341"/>
                      <a:pt x="505" y="341"/>
                    </a:cubicBezTo>
                    <a:cubicBezTo>
                      <a:pt x="532" y="341"/>
                      <a:pt x="546" y="327"/>
                      <a:pt x="546" y="300"/>
                    </a:cubicBezTo>
                    <a:cubicBezTo>
                      <a:pt x="546" y="0"/>
                      <a:pt x="546" y="0"/>
                      <a:pt x="546" y="0"/>
                    </a:cubicBezTo>
                    <a:lnTo>
                      <a:pt x="0" y="0"/>
                    </a:lnTo>
                    <a:close/>
                    <a:moveTo>
                      <a:pt x="437" y="204"/>
                    </a:moveTo>
                    <a:lnTo>
                      <a:pt x="437" y="204"/>
                    </a:lnTo>
                    <a:cubicBezTo>
                      <a:pt x="437" y="232"/>
                      <a:pt x="423" y="259"/>
                      <a:pt x="396" y="259"/>
                    </a:cubicBezTo>
                    <a:cubicBezTo>
                      <a:pt x="150" y="259"/>
                      <a:pt x="150" y="259"/>
                      <a:pt x="150" y="259"/>
                    </a:cubicBezTo>
                    <a:cubicBezTo>
                      <a:pt x="123" y="259"/>
                      <a:pt x="109" y="232"/>
                      <a:pt x="109" y="204"/>
                    </a:cubicBezTo>
                    <a:cubicBezTo>
                      <a:pt x="109" y="122"/>
                      <a:pt x="109" y="122"/>
                      <a:pt x="109" y="122"/>
                    </a:cubicBezTo>
                    <a:cubicBezTo>
                      <a:pt x="109" y="95"/>
                      <a:pt x="123" y="82"/>
                      <a:pt x="150" y="82"/>
                    </a:cubicBezTo>
                    <a:cubicBezTo>
                      <a:pt x="396" y="82"/>
                      <a:pt x="396" y="82"/>
                      <a:pt x="396" y="82"/>
                    </a:cubicBezTo>
                    <a:cubicBezTo>
                      <a:pt x="423" y="82"/>
                      <a:pt x="437" y="95"/>
                      <a:pt x="437" y="122"/>
                    </a:cubicBezTo>
                    <a:lnTo>
                      <a:pt x="437" y="204"/>
                    </a:lnTo>
                    <a:close/>
                  </a:path>
                </a:pathLst>
              </a:custGeom>
              <a:grpFill/>
              <a:ln>
                <a:noFill/>
              </a:ln>
              <a:effectLst/>
              <a:extLst>
                <a:ext uri="{91240B29-F687-4f45-9708-019B960494DF}">
                  <a14:hiddenLine xmlns="" xmlns:a14="http://schemas.microsoft.com/office/drawing/2010/main" w="9525" cap="flat">
                    <a:solidFill>
                      <a:srgbClr val="010101"/>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24" name="Freeform 176"/>
              <p:cNvSpPr>
                <a:spLocks noChangeArrowheads="1"/>
              </p:cNvSpPr>
              <p:nvPr/>
            </p:nvSpPr>
            <p:spPr bwMode="auto">
              <a:xfrm>
                <a:off x="10774383" y="10183880"/>
                <a:ext cx="561542" cy="123297"/>
              </a:xfrm>
              <a:custGeom>
                <a:avLst/>
                <a:gdLst>
                  <a:gd name="T0" fmla="*/ 546 w 547"/>
                  <a:gd name="T1" fmla="*/ 123 h 124"/>
                  <a:gd name="T2" fmla="*/ 546 w 547"/>
                  <a:gd name="T3" fmla="*/ 123 h 124"/>
                  <a:gd name="T4" fmla="*/ 546 w 547"/>
                  <a:gd name="T5" fmla="*/ 41 h 124"/>
                  <a:gd name="T6" fmla="*/ 505 w 547"/>
                  <a:gd name="T7" fmla="*/ 0 h 124"/>
                  <a:gd name="T8" fmla="*/ 28 w 547"/>
                  <a:gd name="T9" fmla="*/ 0 h 124"/>
                  <a:gd name="T10" fmla="*/ 0 w 547"/>
                  <a:gd name="T11" fmla="*/ 41 h 124"/>
                  <a:gd name="T12" fmla="*/ 0 w 547"/>
                  <a:gd name="T13" fmla="*/ 123 h 124"/>
                  <a:gd name="T14" fmla="*/ 546 w 547"/>
                  <a:gd name="T15" fmla="*/ 123 h 124"/>
                  <a:gd name="T16" fmla="*/ 287 w 547"/>
                  <a:gd name="T17" fmla="*/ 55 h 124"/>
                  <a:gd name="T18" fmla="*/ 287 w 547"/>
                  <a:gd name="T19" fmla="*/ 55 h 124"/>
                  <a:gd name="T20" fmla="*/ 314 w 547"/>
                  <a:gd name="T21" fmla="*/ 55 h 124"/>
                  <a:gd name="T22" fmla="*/ 328 w 547"/>
                  <a:gd name="T23" fmla="*/ 82 h 124"/>
                  <a:gd name="T24" fmla="*/ 314 w 547"/>
                  <a:gd name="T25" fmla="*/ 96 h 124"/>
                  <a:gd name="T26" fmla="*/ 287 w 547"/>
                  <a:gd name="T27" fmla="*/ 96 h 124"/>
                  <a:gd name="T28" fmla="*/ 273 w 547"/>
                  <a:gd name="T29" fmla="*/ 82 h 124"/>
                  <a:gd name="T30" fmla="*/ 287 w 547"/>
                  <a:gd name="T31" fmla="*/ 55 h 124"/>
                  <a:gd name="T32" fmla="*/ 219 w 547"/>
                  <a:gd name="T33" fmla="*/ 55 h 124"/>
                  <a:gd name="T34" fmla="*/ 219 w 547"/>
                  <a:gd name="T35" fmla="*/ 55 h 124"/>
                  <a:gd name="T36" fmla="*/ 232 w 547"/>
                  <a:gd name="T37" fmla="*/ 55 h 124"/>
                  <a:gd name="T38" fmla="*/ 260 w 547"/>
                  <a:gd name="T39" fmla="*/ 82 h 124"/>
                  <a:gd name="T40" fmla="*/ 232 w 547"/>
                  <a:gd name="T41" fmla="*/ 96 h 124"/>
                  <a:gd name="T42" fmla="*/ 219 w 547"/>
                  <a:gd name="T43" fmla="*/ 96 h 124"/>
                  <a:gd name="T44" fmla="*/ 191 w 547"/>
                  <a:gd name="T45" fmla="*/ 82 h 124"/>
                  <a:gd name="T46" fmla="*/ 219 w 547"/>
                  <a:gd name="T47" fmla="*/ 55 h 124"/>
                  <a:gd name="T48" fmla="*/ 137 w 547"/>
                  <a:gd name="T49" fmla="*/ 55 h 124"/>
                  <a:gd name="T50" fmla="*/ 137 w 547"/>
                  <a:gd name="T51" fmla="*/ 55 h 124"/>
                  <a:gd name="T52" fmla="*/ 164 w 547"/>
                  <a:gd name="T53" fmla="*/ 55 h 124"/>
                  <a:gd name="T54" fmla="*/ 178 w 547"/>
                  <a:gd name="T55" fmla="*/ 82 h 124"/>
                  <a:gd name="T56" fmla="*/ 164 w 547"/>
                  <a:gd name="T57" fmla="*/ 96 h 124"/>
                  <a:gd name="T58" fmla="*/ 137 w 547"/>
                  <a:gd name="T59" fmla="*/ 96 h 124"/>
                  <a:gd name="T60" fmla="*/ 123 w 547"/>
                  <a:gd name="T61" fmla="*/ 82 h 124"/>
                  <a:gd name="T62" fmla="*/ 137 w 547"/>
                  <a:gd name="T63" fmla="*/ 55 h 124"/>
                  <a:gd name="T64" fmla="*/ 55 w 547"/>
                  <a:gd name="T65" fmla="*/ 55 h 124"/>
                  <a:gd name="T66" fmla="*/ 55 w 547"/>
                  <a:gd name="T67" fmla="*/ 55 h 124"/>
                  <a:gd name="T68" fmla="*/ 82 w 547"/>
                  <a:gd name="T69" fmla="*/ 55 h 124"/>
                  <a:gd name="T70" fmla="*/ 96 w 547"/>
                  <a:gd name="T71" fmla="*/ 82 h 124"/>
                  <a:gd name="T72" fmla="*/ 82 w 547"/>
                  <a:gd name="T73" fmla="*/ 96 h 124"/>
                  <a:gd name="T74" fmla="*/ 55 w 547"/>
                  <a:gd name="T75" fmla="*/ 96 h 124"/>
                  <a:gd name="T76" fmla="*/ 41 w 547"/>
                  <a:gd name="T77" fmla="*/ 82 h 124"/>
                  <a:gd name="T78" fmla="*/ 55 w 547"/>
                  <a:gd name="T79" fmla="*/ 5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7" h="124">
                    <a:moveTo>
                      <a:pt x="546" y="123"/>
                    </a:moveTo>
                    <a:lnTo>
                      <a:pt x="546" y="123"/>
                    </a:lnTo>
                    <a:cubicBezTo>
                      <a:pt x="546" y="41"/>
                      <a:pt x="546" y="41"/>
                      <a:pt x="546" y="41"/>
                    </a:cubicBezTo>
                    <a:cubicBezTo>
                      <a:pt x="546" y="14"/>
                      <a:pt x="532" y="0"/>
                      <a:pt x="505" y="0"/>
                    </a:cubicBezTo>
                    <a:cubicBezTo>
                      <a:pt x="28" y="0"/>
                      <a:pt x="28" y="0"/>
                      <a:pt x="28" y="0"/>
                    </a:cubicBezTo>
                    <a:cubicBezTo>
                      <a:pt x="14" y="0"/>
                      <a:pt x="0" y="14"/>
                      <a:pt x="0" y="41"/>
                    </a:cubicBezTo>
                    <a:cubicBezTo>
                      <a:pt x="0" y="123"/>
                      <a:pt x="0" y="123"/>
                      <a:pt x="0" y="123"/>
                    </a:cubicBezTo>
                    <a:lnTo>
                      <a:pt x="546" y="123"/>
                    </a:lnTo>
                    <a:close/>
                    <a:moveTo>
                      <a:pt x="287" y="55"/>
                    </a:moveTo>
                    <a:lnTo>
                      <a:pt x="287" y="55"/>
                    </a:lnTo>
                    <a:cubicBezTo>
                      <a:pt x="314" y="55"/>
                      <a:pt x="314" y="55"/>
                      <a:pt x="314" y="55"/>
                    </a:cubicBezTo>
                    <a:cubicBezTo>
                      <a:pt x="328" y="55"/>
                      <a:pt x="328" y="69"/>
                      <a:pt x="328" y="82"/>
                    </a:cubicBezTo>
                    <a:cubicBezTo>
                      <a:pt x="328" y="82"/>
                      <a:pt x="328" y="96"/>
                      <a:pt x="314" y="96"/>
                    </a:cubicBezTo>
                    <a:cubicBezTo>
                      <a:pt x="287" y="96"/>
                      <a:pt x="287" y="96"/>
                      <a:pt x="287" y="96"/>
                    </a:cubicBezTo>
                    <a:lnTo>
                      <a:pt x="273" y="82"/>
                    </a:lnTo>
                    <a:cubicBezTo>
                      <a:pt x="273" y="69"/>
                      <a:pt x="287" y="55"/>
                      <a:pt x="287" y="55"/>
                    </a:cubicBezTo>
                    <a:close/>
                    <a:moveTo>
                      <a:pt x="219" y="55"/>
                    </a:moveTo>
                    <a:lnTo>
                      <a:pt x="219" y="55"/>
                    </a:lnTo>
                    <a:cubicBezTo>
                      <a:pt x="232" y="55"/>
                      <a:pt x="232" y="55"/>
                      <a:pt x="232" y="55"/>
                    </a:cubicBezTo>
                    <a:cubicBezTo>
                      <a:pt x="246" y="55"/>
                      <a:pt x="260" y="69"/>
                      <a:pt x="260" y="82"/>
                    </a:cubicBezTo>
                    <a:cubicBezTo>
                      <a:pt x="260" y="82"/>
                      <a:pt x="246" y="96"/>
                      <a:pt x="232" y="96"/>
                    </a:cubicBezTo>
                    <a:cubicBezTo>
                      <a:pt x="219" y="96"/>
                      <a:pt x="219" y="96"/>
                      <a:pt x="219" y="96"/>
                    </a:cubicBezTo>
                    <a:cubicBezTo>
                      <a:pt x="205" y="96"/>
                      <a:pt x="191" y="82"/>
                      <a:pt x="191" y="82"/>
                    </a:cubicBezTo>
                    <a:cubicBezTo>
                      <a:pt x="191" y="69"/>
                      <a:pt x="205" y="55"/>
                      <a:pt x="219" y="55"/>
                    </a:cubicBezTo>
                    <a:close/>
                    <a:moveTo>
                      <a:pt x="137" y="55"/>
                    </a:moveTo>
                    <a:lnTo>
                      <a:pt x="137" y="55"/>
                    </a:lnTo>
                    <a:cubicBezTo>
                      <a:pt x="164" y="55"/>
                      <a:pt x="164" y="55"/>
                      <a:pt x="164" y="55"/>
                    </a:cubicBezTo>
                    <a:cubicBezTo>
                      <a:pt x="164" y="55"/>
                      <a:pt x="178" y="69"/>
                      <a:pt x="178" y="82"/>
                    </a:cubicBezTo>
                    <a:lnTo>
                      <a:pt x="164" y="96"/>
                    </a:lnTo>
                    <a:cubicBezTo>
                      <a:pt x="137" y="96"/>
                      <a:pt x="137" y="96"/>
                      <a:pt x="137" y="96"/>
                    </a:cubicBezTo>
                    <a:cubicBezTo>
                      <a:pt x="123" y="96"/>
                      <a:pt x="123" y="82"/>
                      <a:pt x="123" y="82"/>
                    </a:cubicBezTo>
                    <a:cubicBezTo>
                      <a:pt x="123" y="69"/>
                      <a:pt x="123" y="55"/>
                      <a:pt x="137" y="55"/>
                    </a:cubicBezTo>
                    <a:close/>
                    <a:moveTo>
                      <a:pt x="55" y="55"/>
                    </a:moveTo>
                    <a:lnTo>
                      <a:pt x="55" y="55"/>
                    </a:lnTo>
                    <a:cubicBezTo>
                      <a:pt x="82" y="55"/>
                      <a:pt x="82" y="55"/>
                      <a:pt x="82" y="55"/>
                    </a:cubicBezTo>
                    <a:cubicBezTo>
                      <a:pt x="96" y="55"/>
                      <a:pt x="96" y="69"/>
                      <a:pt x="96" y="82"/>
                    </a:cubicBezTo>
                    <a:cubicBezTo>
                      <a:pt x="96" y="82"/>
                      <a:pt x="96" y="96"/>
                      <a:pt x="82" y="96"/>
                    </a:cubicBezTo>
                    <a:cubicBezTo>
                      <a:pt x="55" y="96"/>
                      <a:pt x="55" y="96"/>
                      <a:pt x="55" y="96"/>
                    </a:cubicBezTo>
                    <a:lnTo>
                      <a:pt x="41" y="82"/>
                    </a:lnTo>
                    <a:cubicBezTo>
                      <a:pt x="41" y="69"/>
                      <a:pt x="55" y="55"/>
                      <a:pt x="55" y="55"/>
                    </a:cubicBezTo>
                    <a:close/>
                  </a:path>
                </a:pathLst>
              </a:custGeom>
              <a:grpFill/>
              <a:ln>
                <a:noFill/>
              </a:ln>
              <a:effectLst/>
              <a:extLst>
                <a:ext uri="{91240B29-F687-4f45-9708-019B960494DF}">
                  <a14:hiddenLine xmlns="" xmlns:a14="http://schemas.microsoft.com/office/drawing/2010/main" w="9525" cap="flat">
                    <a:solidFill>
                      <a:srgbClr val="010101"/>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25" name="Group 524"/>
            <p:cNvGrpSpPr/>
            <p:nvPr/>
          </p:nvGrpSpPr>
          <p:grpSpPr>
            <a:xfrm rot="21306954">
              <a:off x="10969604" y="8262343"/>
              <a:ext cx="498186" cy="494297"/>
              <a:chOff x="10774383" y="11430551"/>
              <a:chExt cx="566107" cy="561688"/>
            </a:xfrm>
            <a:solidFill>
              <a:schemeClr val="accent3"/>
            </a:solidFill>
          </p:grpSpPr>
          <p:sp>
            <p:nvSpPr>
              <p:cNvPr id="526" name="Freeform 173"/>
              <p:cNvSpPr>
                <a:spLocks noChangeArrowheads="1"/>
              </p:cNvSpPr>
              <p:nvPr/>
            </p:nvSpPr>
            <p:spPr bwMode="auto">
              <a:xfrm>
                <a:off x="10806341" y="11430551"/>
                <a:ext cx="534149" cy="561688"/>
              </a:xfrm>
              <a:custGeom>
                <a:avLst/>
                <a:gdLst>
                  <a:gd name="T0" fmla="*/ 504 w 519"/>
                  <a:gd name="T1" fmla="*/ 0 h 547"/>
                  <a:gd name="T2" fmla="*/ 504 w 519"/>
                  <a:gd name="T3" fmla="*/ 0 h 547"/>
                  <a:gd name="T4" fmla="*/ 13 w 519"/>
                  <a:gd name="T5" fmla="*/ 0 h 547"/>
                  <a:gd name="T6" fmla="*/ 0 w 519"/>
                  <a:gd name="T7" fmla="*/ 13 h 547"/>
                  <a:gd name="T8" fmla="*/ 0 w 519"/>
                  <a:gd name="T9" fmla="*/ 205 h 547"/>
                  <a:gd name="T10" fmla="*/ 13 w 519"/>
                  <a:gd name="T11" fmla="*/ 218 h 547"/>
                  <a:gd name="T12" fmla="*/ 177 w 519"/>
                  <a:gd name="T13" fmla="*/ 218 h 547"/>
                  <a:gd name="T14" fmla="*/ 177 w 519"/>
                  <a:gd name="T15" fmla="*/ 286 h 547"/>
                  <a:gd name="T16" fmla="*/ 191 w 519"/>
                  <a:gd name="T17" fmla="*/ 300 h 547"/>
                  <a:gd name="T18" fmla="*/ 204 w 519"/>
                  <a:gd name="T19" fmla="*/ 286 h 547"/>
                  <a:gd name="T20" fmla="*/ 204 w 519"/>
                  <a:gd name="T21" fmla="*/ 218 h 547"/>
                  <a:gd name="T22" fmla="*/ 368 w 519"/>
                  <a:gd name="T23" fmla="*/ 218 h 547"/>
                  <a:gd name="T24" fmla="*/ 368 w 519"/>
                  <a:gd name="T25" fmla="*/ 450 h 547"/>
                  <a:gd name="T26" fmla="*/ 313 w 519"/>
                  <a:gd name="T27" fmla="*/ 450 h 547"/>
                  <a:gd name="T28" fmla="*/ 313 w 519"/>
                  <a:gd name="T29" fmla="*/ 450 h 547"/>
                  <a:gd name="T30" fmla="*/ 27 w 519"/>
                  <a:gd name="T31" fmla="*/ 450 h 547"/>
                  <a:gd name="T32" fmla="*/ 27 w 519"/>
                  <a:gd name="T33" fmla="*/ 450 h 547"/>
                  <a:gd name="T34" fmla="*/ 13 w 519"/>
                  <a:gd name="T35" fmla="*/ 450 h 547"/>
                  <a:gd name="T36" fmla="*/ 0 w 519"/>
                  <a:gd name="T37" fmla="*/ 464 h 547"/>
                  <a:gd name="T38" fmla="*/ 0 w 519"/>
                  <a:gd name="T39" fmla="*/ 532 h 547"/>
                  <a:gd name="T40" fmla="*/ 13 w 519"/>
                  <a:gd name="T41" fmla="*/ 546 h 547"/>
                  <a:gd name="T42" fmla="*/ 504 w 519"/>
                  <a:gd name="T43" fmla="*/ 546 h 547"/>
                  <a:gd name="T44" fmla="*/ 518 w 519"/>
                  <a:gd name="T45" fmla="*/ 532 h 547"/>
                  <a:gd name="T46" fmla="*/ 518 w 519"/>
                  <a:gd name="T47" fmla="*/ 13 h 547"/>
                  <a:gd name="T48" fmla="*/ 504 w 519"/>
                  <a:gd name="T49" fmla="*/ 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9" h="547">
                    <a:moveTo>
                      <a:pt x="504" y="0"/>
                    </a:moveTo>
                    <a:lnTo>
                      <a:pt x="504" y="0"/>
                    </a:lnTo>
                    <a:cubicBezTo>
                      <a:pt x="13" y="0"/>
                      <a:pt x="13" y="0"/>
                      <a:pt x="13" y="0"/>
                    </a:cubicBezTo>
                    <a:cubicBezTo>
                      <a:pt x="13" y="0"/>
                      <a:pt x="0" y="0"/>
                      <a:pt x="0" y="13"/>
                    </a:cubicBezTo>
                    <a:cubicBezTo>
                      <a:pt x="0" y="205"/>
                      <a:pt x="0" y="205"/>
                      <a:pt x="0" y="205"/>
                    </a:cubicBezTo>
                    <a:cubicBezTo>
                      <a:pt x="0" y="218"/>
                      <a:pt x="13" y="218"/>
                      <a:pt x="13" y="218"/>
                    </a:cubicBezTo>
                    <a:cubicBezTo>
                      <a:pt x="177" y="218"/>
                      <a:pt x="177" y="218"/>
                      <a:pt x="177" y="218"/>
                    </a:cubicBezTo>
                    <a:cubicBezTo>
                      <a:pt x="177" y="286"/>
                      <a:pt x="177" y="286"/>
                      <a:pt x="177" y="286"/>
                    </a:cubicBezTo>
                    <a:lnTo>
                      <a:pt x="191" y="300"/>
                    </a:lnTo>
                    <a:cubicBezTo>
                      <a:pt x="204" y="300"/>
                      <a:pt x="204" y="286"/>
                      <a:pt x="204" y="286"/>
                    </a:cubicBezTo>
                    <a:cubicBezTo>
                      <a:pt x="204" y="218"/>
                      <a:pt x="204" y="218"/>
                      <a:pt x="204" y="218"/>
                    </a:cubicBezTo>
                    <a:cubicBezTo>
                      <a:pt x="368" y="218"/>
                      <a:pt x="368" y="218"/>
                      <a:pt x="368" y="218"/>
                    </a:cubicBezTo>
                    <a:cubicBezTo>
                      <a:pt x="368" y="450"/>
                      <a:pt x="368" y="450"/>
                      <a:pt x="368" y="450"/>
                    </a:cubicBezTo>
                    <a:cubicBezTo>
                      <a:pt x="313" y="450"/>
                      <a:pt x="313" y="450"/>
                      <a:pt x="313" y="450"/>
                    </a:cubicBezTo>
                    <a:lnTo>
                      <a:pt x="313" y="450"/>
                    </a:lnTo>
                    <a:cubicBezTo>
                      <a:pt x="27" y="450"/>
                      <a:pt x="27" y="450"/>
                      <a:pt x="27" y="450"/>
                    </a:cubicBezTo>
                    <a:lnTo>
                      <a:pt x="27" y="450"/>
                    </a:lnTo>
                    <a:cubicBezTo>
                      <a:pt x="13" y="450"/>
                      <a:pt x="13" y="450"/>
                      <a:pt x="13" y="450"/>
                    </a:cubicBezTo>
                    <a:lnTo>
                      <a:pt x="0" y="464"/>
                    </a:lnTo>
                    <a:cubicBezTo>
                      <a:pt x="0" y="532"/>
                      <a:pt x="0" y="532"/>
                      <a:pt x="0" y="532"/>
                    </a:cubicBezTo>
                    <a:cubicBezTo>
                      <a:pt x="0" y="546"/>
                      <a:pt x="13" y="546"/>
                      <a:pt x="13" y="546"/>
                    </a:cubicBezTo>
                    <a:cubicBezTo>
                      <a:pt x="504" y="546"/>
                      <a:pt x="504" y="546"/>
                      <a:pt x="504" y="546"/>
                    </a:cubicBezTo>
                    <a:cubicBezTo>
                      <a:pt x="518" y="546"/>
                      <a:pt x="518" y="546"/>
                      <a:pt x="518" y="532"/>
                    </a:cubicBezTo>
                    <a:cubicBezTo>
                      <a:pt x="518" y="13"/>
                      <a:pt x="518" y="13"/>
                      <a:pt x="518" y="13"/>
                    </a:cubicBezTo>
                    <a:cubicBezTo>
                      <a:pt x="518" y="0"/>
                      <a:pt x="518" y="0"/>
                      <a:pt x="504" y="0"/>
                    </a:cubicBezTo>
                  </a:path>
                </a:pathLst>
              </a:custGeom>
              <a:grpFill/>
              <a:ln>
                <a:noFill/>
              </a:ln>
              <a:effectLst/>
              <a:extLst>
                <a:ext uri="{91240B29-F687-4f45-9708-019B960494DF}">
                  <a14:hiddenLine xmlns="" xmlns:a14="http://schemas.microsoft.com/office/drawing/2010/main" w="9525" cap="flat">
                    <a:solidFill>
                      <a:srgbClr val="010101"/>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27" name="Freeform 174"/>
              <p:cNvSpPr>
                <a:spLocks noChangeArrowheads="1"/>
              </p:cNvSpPr>
              <p:nvPr/>
            </p:nvSpPr>
            <p:spPr bwMode="auto">
              <a:xfrm>
                <a:off x="10774383" y="11681713"/>
                <a:ext cx="210009" cy="27400"/>
              </a:xfrm>
              <a:custGeom>
                <a:avLst/>
                <a:gdLst>
                  <a:gd name="T0" fmla="*/ 205 w 206"/>
                  <a:gd name="T1" fmla="*/ 14 h 29"/>
                  <a:gd name="T2" fmla="*/ 205 w 206"/>
                  <a:gd name="T3" fmla="*/ 14 h 29"/>
                  <a:gd name="T4" fmla="*/ 191 w 206"/>
                  <a:gd name="T5" fmla="*/ 0 h 29"/>
                  <a:gd name="T6" fmla="*/ 14 w 206"/>
                  <a:gd name="T7" fmla="*/ 0 h 29"/>
                  <a:gd name="T8" fmla="*/ 0 w 206"/>
                  <a:gd name="T9" fmla="*/ 14 h 29"/>
                  <a:gd name="T10" fmla="*/ 14 w 206"/>
                  <a:gd name="T11" fmla="*/ 28 h 29"/>
                  <a:gd name="T12" fmla="*/ 191 w 206"/>
                  <a:gd name="T13" fmla="*/ 28 h 29"/>
                  <a:gd name="T14" fmla="*/ 205 w 206"/>
                  <a:gd name="T15" fmla="*/ 14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29">
                    <a:moveTo>
                      <a:pt x="205" y="14"/>
                    </a:moveTo>
                    <a:lnTo>
                      <a:pt x="205" y="14"/>
                    </a:lnTo>
                    <a:lnTo>
                      <a:pt x="191" y="0"/>
                    </a:lnTo>
                    <a:cubicBezTo>
                      <a:pt x="14" y="0"/>
                      <a:pt x="14" y="0"/>
                      <a:pt x="14" y="0"/>
                    </a:cubicBezTo>
                    <a:cubicBezTo>
                      <a:pt x="0" y="0"/>
                      <a:pt x="0" y="14"/>
                      <a:pt x="0" y="14"/>
                    </a:cubicBezTo>
                    <a:cubicBezTo>
                      <a:pt x="0" y="28"/>
                      <a:pt x="0" y="28"/>
                      <a:pt x="14" y="28"/>
                    </a:cubicBezTo>
                    <a:cubicBezTo>
                      <a:pt x="191" y="28"/>
                      <a:pt x="191" y="28"/>
                      <a:pt x="191" y="28"/>
                    </a:cubicBezTo>
                    <a:cubicBezTo>
                      <a:pt x="191" y="28"/>
                      <a:pt x="205" y="28"/>
                      <a:pt x="205" y="14"/>
                    </a:cubicBezTo>
                  </a:path>
                </a:pathLst>
              </a:custGeom>
              <a:grpFill/>
              <a:ln>
                <a:noFill/>
              </a:ln>
              <a:effectLst/>
              <a:extLst>
                <a:ext uri="{91240B29-F687-4f45-9708-019B960494DF}">
                  <a14:hiddenLine xmlns="" xmlns:a14="http://schemas.microsoft.com/office/drawing/2010/main" w="9525" cap="flat">
                    <a:solidFill>
                      <a:srgbClr val="010101"/>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28" name="Freeform 916"/>
              <p:cNvSpPr>
                <a:spLocks noChangeArrowheads="1"/>
              </p:cNvSpPr>
              <p:nvPr/>
            </p:nvSpPr>
            <p:spPr bwMode="auto">
              <a:xfrm>
                <a:off x="10861126" y="11754776"/>
                <a:ext cx="237401" cy="136997"/>
              </a:xfrm>
              <a:custGeom>
                <a:avLst/>
                <a:gdLst>
                  <a:gd name="T0" fmla="*/ 55 w 233"/>
                  <a:gd name="T1" fmla="*/ 0 h 137"/>
                  <a:gd name="T2" fmla="*/ 55 w 233"/>
                  <a:gd name="T3" fmla="*/ 0 h 137"/>
                  <a:gd name="T4" fmla="*/ 55 w 233"/>
                  <a:gd name="T5" fmla="*/ 13 h 137"/>
                  <a:gd name="T6" fmla="*/ 27 w 233"/>
                  <a:gd name="T7" fmla="*/ 0 h 137"/>
                  <a:gd name="T8" fmla="*/ 0 w 233"/>
                  <a:gd name="T9" fmla="*/ 54 h 137"/>
                  <a:gd name="T10" fmla="*/ 41 w 233"/>
                  <a:gd name="T11" fmla="*/ 109 h 137"/>
                  <a:gd name="T12" fmla="*/ 55 w 233"/>
                  <a:gd name="T13" fmla="*/ 95 h 137"/>
                  <a:gd name="T14" fmla="*/ 123 w 233"/>
                  <a:gd name="T15" fmla="*/ 136 h 137"/>
                  <a:gd name="T16" fmla="*/ 164 w 233"/>
                  <a:gd name="T17" fmla="*/ 136 h 137"/>
                  <a:gd name="T18" fmla="*/ 232 w 233"/>
                  <a:gd name="T19" fmla="*/ 68 h 137"/>
                  <a:gd name="T20" fmla="*/ 232 w 233"/>
                  <a:gd name="T21" fmla="*/ 0 h 137"/>
                  <a:gd name="T22" fmla="*/ 55 w 233"/>
                  <a:gd name="T23" fmla="*/ 0 h 137"/>
                  <a:gd name="T24" fmla="*/ 41 w 233"/>
                  <a:gd name="T25" fmla="*/ 95 h 137"/>
                  <a:gd name="T26" fmla="*/ 41 w 233"/>
                  <a:gd name="T27" fmla="*/ 95 h 137"/>
                  <a:gd name="T28" fmla="*/ 14 w 233"/>
                  <a:gd name="T29" fmla="*/ 54 h 137"/>
                  <a:gd name="T30" fmla="*/ 27 w 233"/>
                  <a:gd name="T31" fmla="*/ 13 h 137"/>
                  <a:gd name="T32" fmla="*/ 55 w 233"/>
                  <a:gd name="T33" fmla="*/ 27 h 137"/>
                  <a:gd name="T34" fmla="*/ 55 w 233"/>
                  <a:gd name="T35" fmla="*/ 68 h 137"/>
                  <a:gd name="T36" fmla="*/ 55 w 233"/>
                  <a:gd name="T37" fmla="*/ 82 h 137"/>
                  <a:gd name="T38" fmla="*/ 41 w 233"/>
                  <a:gd name="T39" fmla="*/ 9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3" h="137">
                    <a:moveTo>
                      <a:pt x="55" y="0"/>
                    </a:moveTo>
                    <a:lnTo>
                      <a:pt x="55" y="0"/>
                    </a:lnTo>
                    <a:cubicBezTo>
                      <a:pt x="55" y="13"/>
                      <a:pt x="55" y="13"/>
                      <a:pt x="55" y="13"/>
                    </a:cubicBezTo>
                    <a:cubicBezTo>
                      <a:pt x="41" y="13"/>
                      <a:pt x="41" y="0"/>
                      <a:pt x="27" y="0"/>
                    </a:cubicBezTo>
                    <a:cubicBezTo>
                      <a:pt x="14" y="13"/>
                      <a:pt x="0" y="27"/>
                      <a:pt x="0" y="54"/>
                    </a:cubicBezTo>
                    <a:cubicBezTo>
                      <a:pt x="14" y="82"/>
                      <a:pt x="27" y="109"/>
                      <a:pt x="41" y="109"/>
                    </a:cubicBezTo>
                    <a:cubicBezTo>
                      <a:pt x="55" y="109"/>
                      <a:pt x="55" y="95"/>
                      <a:pt x="55" y="95"/>
                    </a:cubicBezTo>
                    <a:cubicBezTo>
                      <a:pt x="68" y="123"/>
                      <a:pt x="96" y="136"/>
                      <a:pt x="123" y="136"/>
                    </a:cubicBezTo>
                    <a:cubicBezTo>
                      <a:pt x="164" y="136"/>
                      <a:pt x="164" y="136"/>
                      <a:pt x="164" y="136"/>
                    </a:cubicBezTo>
                    <a:cubicBezTo>
                      <a:pt x="191" y="136"/>
                      <a:pt x="232" y="109"/>
                      <a:pt x="232" y="68"/>
                    </a:cubicBezTo>
                    <a:cubicBezTo>
                      <a:pt x="232" y="0"/>
                      <a:pt x="232" y="0"/>
                      <a:pt x="232" y="0"/>
                    </a:cubicBezTo>
                    <a:lnTo>
                      <a:pt x="55" y="0"/>
                    </a:lnTo>
                    <a:close/>
                    <a:moveTo>
                      <a:pt x="41" y="95"/>
                    </a:moveTo>
                    <a:lnTo>
                      <a:pt x="41" y="95"/>
                    </a:lnTo>
                    <a:cubicBezTo>
                      <a:pt x="41" y="95"/>
                      <a:pt x="27" y="82"/>
                      <a:pt x="14" y="54"/>
                    </a:cubicBezTo>
                    <a:cubicBezTo>
                      <a:pt x="14" y="41"/>
                      <a:pt x="27" y="13"/>
                      <a:pt x="27" y="13"/>
                    </a:cubicBezTo>
                    <a:cubicBezTo>
                      <a:pt x="41" y="13"/>
                      <a:pt x="41" y="27"/>
                      <a:pt x="55" y="27"/>
                    </a:cubicBezTo>
                    <a:cubicBezTo>
                      <a:pt x="55" y="68"/>
                      <a:pt x="55" y="68"/>
                      <a:pt x="55" y="68"/>
                    </a:cubicBezTo>
                    <a:cubicBezTo>
                      <a:pt x="55" y="82"/>
                      <a:pt x="55" y="82"/>
                      <a:pt x="55" y="82"/>
                    </a:cubicBezTo>
                    <a:cubicBezTo>
                      <a:pt x="55" y="95"/>
                      <a:pt x="41" y="95"/>
                      <a:pt x="41" y="95"/>
                    </a:cubicBezTo>
                    <a:close/>
                  </a:path>
                </a:pathLst>
              </a:custGeom>
              <a:grpFill/>
              <a:ln>
                <a:noFill/>
              </a:ln>
              <a:effectLst/>
              <a:extLst>
                <a:ext uri="{91240B29-F687-4f45-9708-019B960494DF}">
                  <a14:hiddenLine xmlns="" xmlns:a14="http://schemas.microsoft.com/office/drawing/2010/main" w="9525" cap="flat">
                    <a:solidFill>
                      <a:srgbClr val="010101"/>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sp>
          <p:nvSpPr>
            <p:cNvPr id="529" name="Freeform 556"/>
            <p:cNvSpPr>
              <a:spLocks noChangeArrowheads="1"/>
            </p:cNvSpPr>
            <p:nvPr/>
          </p:nvSpPr>
          <p:spPr bwMode="auto">
            <a:xfrm rot="21306954">
              <a:off x="8006462" y="3816436"/>
              <a:ext cx="435978" cy="436092"/>
            </a:xfrm>
            <a:custGeom>
              <a:avLst/>
              <a:gdLst>
                <a:gd name="T0" fmla="*/ 506 w 548"/>
                <a:gd name="T1" fmla="*/ 81 h 546"/>
                <a:gd name="T2" fmla="*/ 506 w 548"/>
                <a:gd name="T3" fmla="*/ 81 h 546"/>
                <a:gd name="T4" fmla="*/ 437 w 548"/>
                <a:gd name="T5" fmla="*/ 81 h 546"/>
                <a:gd name="T6" fmla="*/ 437 w 548"/>
                <a:gd name="T7" fmla="*/ 13 h 546"/>
                <a:gd name="T8" fmla="*/ 437 w 548"/>
                <a:gd name="T9" fmla="*/ 0 h 546"/>
                <a:gd name="T10" fmla="*/ 205 w 548"/>
                <a:gd name="T11" fmla="*/ 0 h 546"/>
                <a:gd name="T12" fmla="*/ 205 w 548"/>
                <a:gd name="T13" fmla="*/ 122 h 546"/>
                <a:gd name="T14" fmla="*/ 259 w 548"/>
                <a:gd name="T15" fmla="*/ 163 h 546"/>
                <a:gd name="T16" fmla="*/ 259 w 548"/>
                <a:gd name="T17" fmla="*/ 177 h 546"/>
                <a:gd name="T18" fmla="*/ 259 w 548"/>
                <a:gd name="T19" fmla="*/ 341 h 546"/>
                <a:gd name="T20" fmla="*/ 259 w 548"/>
                <a:gd name="T21" fmla="*/ 354 h 546"/>
                <a:gd name="T22" fmla="*/ 124 w 548"/>
                <a:gd name="T23" fmla="*/ 354 h 546"/>
                <a:gd name="T24" fmla="*/ 109 w 548"/>
                <a:gd name="T25" fmla="*/ 341 h 546"/>
                <a:gd name="T26" fmla="*/ 109 w 548"/>
                <a:gd name="T27" fmla="*/ 177 h 546"/>
                <a:gd name="T28" fmla="*/ 109 w 548"/>
                <a:gd name="T29" fmla="*/ 163 h 546"/>
                <a:gd name="T30" fmla="*/ 179 w 548"/>
                <a:gd name="T31" fmla="*/ 122 h 546"/>
                <a:gd name="T32" fmla="*/ 179 w 548"/>
                <a:gd name="T33" fmla="*/ 0 h 546"/>
                <a:gd name="T34" fmla="*/ 14 w 548"/>
                <a:gd name="T35" fmla="*/ 0 h 546"/>
                <a:gd name="T36" fmla="*/ 0 w 548"/>
                <a:gd name="T37" fmla="*/ 13 h 546"/>
                <a:gd name="T38" fmla="*/ 109 w 548"/>
                <a:gd name="T39" fmla="*/ 545 h 546"/>
                <a:gd name="T40" fmla="*/ 124 w 548"/>
                <a:gd name="T41" fmla="*/ 545 h 546"/>
                <a:gd name="T42" fmla="*/ 328 w 548"/>
                <a:gd name="T43" fmla="*/ 545 h 546"/>
                <a:gd name="T44" fmla="*/ 343 w 548"/>
                <a:gd name="T45" fmla="*/ 545 h 546"/>
                <a:gd name="T46" fmla="*/ 382 w 548"/>
                <a:gd name="T47" fmla="*/ 450 h 546"/>
                <a:gd name="T48" fmla="*/ 547 w 548"/>
                <a:gd name="T49" fmla="*/ 191 h 546"/>
                <a:gd name="T50" fmla="*/ 506 w 548"/>
                <a:gd name="T51" fmla="*/ 81 h 546"/>
                <a:gd name="T52" fmla="*/ 397 w 548"/>
                <a:gd name="T53" fmla="*/ 409 h 546"/>
                <a:gd name="T54" fmla="*/ 397 w 548"/>
                <a:gd name="T55" fmla="*/ 409 h 546"/>
                <a:gd name="T56" fmla="*/ 437 w 548"/>
                <a:gd name="T57" fmla="*/ 109 h 546"/>
                <a:gd name="T58" fmla="*/ 506 w 548"/>
                <a:gd name="T59" fmla="*/ 109 h 546"/>
                <a:gd name="T60" fmla="*/ 534 w 548"/>
                <a:gd name="T61" fmla="*/ 191 h 546"/>
                <a:gd name="T62" fmla="*/ 397 w 548"/>
                <a:gd name="T63" fmla="*/ 409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8" h="546">
                  <a:moveTo>
                    <a:pt x="506" y="81"/>
                  </a:moveTo>
                  <a:lnTo>
                    <a:pt x="506" y="81"/>
                  </a:lnTo>
                  <a:cubicBezTo>
                    <a:pt x="491" y="68"/>
                    <a:pt x="465" y="81"/>
                    <a:pt x="437" y="81"/>
                  </a:cubicBezTo>
                  <a:cubicBezTo>
                    <a:pt x="437" y="54"/>
                    <a:pt x="437" y="41"/>
                    <a:pt x="437" y="13"/>
                  </a:cubicBezTo>
                  <a:lnTo>
                    <a:pt x="437" y="0"/>
                  </a:lnTo>
                  <a:cubicBezTo>
                    <a:pt x="205" y="0"/>
                    <a:pt x="205" y="0"/>
                    <a:pt x="205" y="0"/>
                  </a:cubicBezTo>
                  <a:cubicBezTo>
                    <a:pt x="205" y="122"/>
                    <a:pt x="205" y="122"/>
                    <a:pt x="205" y="122"/>
                  </a:cubicBezTo>
                  <a:cubicBezTo>
                    <a:pt x="259" y="163"/>
                    <a:pt x="259" y="163"/>
                    <a:pt x="259" y="163"/>
                  </a:cubicBezTo>
                  <a:cubicBezTo>
                    <a:pt x="259" y="177"/>
                    <a:pt x="259" y="177"/>
                    <a:pt x="259" y="177"/>
                  </a:cubicBezTo>
                  <a:cubicBezTo>
                    <a:pt x="259" y="341"/>
                    <a:pt x="259" y="341"/>
                    <a:pt x="259" y="341"/>
                  </a:cubicBezTo>
                  <a:cubicBezTo>
                    <a:pt x="259" y="354"/>
                    <a:pt x="259" y="354"/>
                    <a:pt x="259" y="354"/>
                  </a:cubicBezTo>
                  <a:cubicBezTo>
                    <a:pt x="124" y="354"/>
                    <a:pt x="124" y="354"/>
                    <a:pt x="124" y="354"/>
                  </a:cubicBezTo>
                  <a:cubicBezTo>
                    <a:pt x="124" y="354"/>
                    <a:pt x="109" y="354"/>
                    <a:pt x="109" y="341"/>
                  </a:cubicBezTo>
                  <a:cubicBezTo>
                    <a:pt x="109" y="177"/>
                    <a:pt x="109" y="177"/>
                    <a:pt x="109" y="177"/>
                  </a:cubicBezTo>
                  <a:cubicBezTo>
                    <a:pt x="109" y="177"/>
                    <a:pt x="109" y="177"/>
                    <a:pt x="109" y="163"/>
                  </a:cubicBezTo>
                  <a:cubicBezTo>
                    <a:pt x="179" y="122"/>
                    <a:pt x="179" y="122"/>
                    <a:pt x="179" y="122"/>
                  </a:cubicBezTo>
                  <a:cubicBezTo>
                    <a:pt x="179" y="0"/>
                    <a:pt x="179" y="0"/>
                    <a:pt x="179" y="0"/>
                  </a:cubicBezTo>
                  <a:cubicBezTo>
                    <a:pt x="14" y="0"/>
                    <a:pt x="14" y="0"/>
                    <a:pt x="14" y="0"/>
                  </a:cubicBezTo>
                  <a:lnTo>
                    <a:pt x="0" y="13"/>
                  </a:lnTo>
                  <a:cubicBezTo>
                    <a:pt x="0" y="232"/>
                    <a:pt x="41" y="436"/>
                    <a:pt x="109" y="545"/>
                  </a:cubicBezTo>
                  <a:cubicBezTo>
                    <a:pt x="109" y="545"/>
                    <a:pt x="109" y="545"/>
                    <a:pt x="124" y="545"/>
                  </a:cubicBezTo>
                  <a:cubicBezTo>
                    <a:pt x="328" y="545"/>
                    <a:pt x="328" y="545"/>
                    <a:pt x="328" y="545"/>
                  </a:cubicBezTo>
                  <a:cubicBezTo>
                    <a:pt x="343" y="545"/>
                    <a:pt x="343" y="545"/>
                    <a:pt x="343" y="545"/>
                  </a:cubicBezTo>
                  <a:cubicBezTo>
                    <a:pt x="356" y="518"/>
                    <a:pt x="368" y="491"/>
                    <a:pt x="382" y="450"/>
                  </a:cubicBezTo>
                  <a:cubicBezTo>
                    <a:pt x="411" y="436"/>
                    <a:pt x="547" y="354"/>
                    <a:pt x="547" y="191"/>
                  </a:cubicBezTo>
                  <a:cubicBezTo>
                    <a:pt x="547" y="136"/>
                    <a:pt x="534" y="95"/>
                    <a:pt x="506" y="81"/>
                  </a:cubicBezTo>
                  <a:close/>
                  <a:moveTo>
                    <a:pt x="397" y="409"/>
                  </a:moveTo>
                  <a:lnTo>
                    <a:pt x="397" y="409"/>
                  </a:lnTo>
                  <a:cubicBezTo>
                    <a:pt x="424" y="327"/>
                    <a:pt x="437" y="218"/>
                    <a:pt x="437" y="109"/>
                  </a:cubicBezTo>
                  <a:cubicBezTo>
                    <a:pt x="452" y="109"/>
                    <a:pt x="479" y="95"/>
                    <a:pt x="506" y="109"/>
                  </a:cubicBezTo>
                  <a:cubicBezTo>
                    <a:pt x="520" y="109"/>
                    <a:pt x="534" y="150"/>
                    <a:pt x="534" y="191"/>
                  </a:cubicBezTo>
                  <a:cubicBezTo>
                    <a:pt x="534" y="313"/>
                    <a:pt x="437" y="382"/>
                    <a:pt x="397" y="409"/>
                  </a:cubicBezTo>
                  <a:close/>
                </a:path>
              </a:pathLst>
            </a:custGeom>
            <a:solidFill>
              <a:schemeClr val="accent6"/>
            </a:solidFill>
            <a:ln>
              <a:noFill/>
            </a:ln>
            <a:effectLst/>
            <a:extLst/>
          </p:spPr>
          <p:txBody>
            <a:bodyPr wrap="none" anchor="ctr"/>
            <a:lstStyle/>
            <a:p>
              <a:endParaRPr lang="en-US" dirty="0">
                <a:latin typeface="Lato Light"/>
              </a:endParaRPr>
            </a:p>
          </p:txBody>
        </p:sp>
      </p:grpSp>
      <p:grpSp>
        <p:nvGrpSpPr>
          <p:cNvPr id="530" name="Group 529"/>
          <p:cNvGrpSpPr/>
          <p:nvPr/>
        </p:nvGrpSpPr>
        <p:grpSpPr>
          <a:xfrm>
            <a:off x="12477474" y="3274880"/>
            <a:ext cx="2922307" cy="3119945"/>
            <a:chOff x="2582991" y="3600667"/>
            <a:chExt cx="8331465" cy="8894929"/>
          </a:xfrm>
        </p:grpSpPr>
        <p:grpSp>
          <p:nvGrpSpPr>
            <p:cNvPr id="531" name="Group 530"/>
            <p:cNvGrpSpPr/>
            <p:nvPr/>
          </p:nvGrpSpPr>
          <p:grpSpPr>
            <a:xfrm>
              <a:off x="7154463" y="8991503"/>
              <a:ext cx="673651" cy="1535333"/>
              <a:chOff x="5481404" y="1426062"/>
              <a:chExt cx="341669" cy="778503"/>
            </a:xfrm>
            <a:solidFill>
              <a:schemeClr val="accent4"/>
            </a:solidFill>
          </p:grpSpPr>
          <p:sp>
            <p:nvSpPr>
              <p:cNvPr id="628"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29"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32" name="Group 531"/>
            <p:cNvGrpSpPr/>
            <p:nvPr/>
          </p:nvGrpSpPr>
          <p:grpSpPr>
            <a:xfrm>
              <a:off x="8467908" y="10186929"/>
              <a:ext cx="673651" cy="1535333"/>
              <a:chOff x="5481404" y="1426062"/>
              <a:chExt cx="341669" cy="778503"/>
            </a:xfrm>
            <a:solidFill>
              <a:schemeClr val="accent4"/>
            </a:solidFill>
          </p:grpSpPr>
          <p:sp>
            <p:nvSpPr>
              <p:cNvPr id="626"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27"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33" name="Group 532"/>
            <p:cNvGrpSpPr/>
            <p:nvPr/>
          </p:nvGrpSpPr>
          <p:grpSpPr>
            <a:xfrm>
              <a:off x="4180326" y="4112447"/>
              <a:ext cx="673651" cy="1535333"/>
              <a:chOff x="5481404" y="1426062"/>
              <a:chExt cx="341669" cy="778503"/>
            </a:xfrm>
            <a:solidFill>
              <a:schemeClr val="accent4"/>
            </a:solidFill>
          </p:grpSpPr>
          <p:sp>
            <p:nvSpPr>
              <p:cNvPr id="624"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25"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34" name="Group 533"/>
            <p:cNvGrpSpPr/>
            <p:nvPr/>
          </p:nvGrpSpPr>
          <p:grpSpPr>
            <a:xfrm>
              <a:off x="6250408" y="7026523"/>
              <a:ext cx="607828" cy="1588347"/>
              <a:chOff x="1006475" y="1212850"/>
              <a:chExt cx="585788" cy="1530350"/>
            </a:xfrm>
            <a:solidFill>
              <a:schemeClr val="accent2"/>
            </a:solidFill>
          </p:grpSpPr>
          <p:sp>
            <p:nvSpPr>
              <p:cNvPr id="622"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23"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35" name="Group 534"/>
            <p:cNvGrpSpPr/>
            <p:nvPr/>
          </p:nvGrpSpPr>
          <p:grpSpPr>
            <a:xfrm>
              <a:off x="2582991" y="6808036"/>
              <a:ext cx="673651" cy="1535333"/>
              <a:chOff x="5481404" y="1426062"/>
              <a:chExt cx="341669" cy="778503"/>
            </a:xfrm>
            <a:solidFill>
              <a:schemeClr val="accent4"/>
            </a:solidFill>
          </p:grpSpPr>
          <p:sp>
            <p:nvSpPr>
              <p:cNvPr id="620"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21"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36" name="Group 535"/>
            <p:cNvGrpSpPr/>
            <p:nvPr/>
          </p:nvGrpSpPr>
          <p:grpSpPr>
            <a:xfrm>
              <a:off x="3256642" y="9371916"/>
              <a:ext cx="673651" cy="1535333"/>
              <a:chOff x="5481404" y="1426062"/>
              <a:chExt cx="341669" cy="778503"/>
            </a:xfrm>
            <a:solidFill>
              <a:schemeClr val="accent4"/>
            </a:solidFill>
          </p:grpSpPr>
          <p:sp>
            <p:nvSpPr>
              <p:cNvPr id="618"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19"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37" name="Group 536"/>
            <p:cNvGrpSpPr/>
            <p:nvPr/>
          </p:nvGrpSpPr>
          <p:grpSpPr>
            <a:xfrm>
              <a:off x="5200647" y="10770260"/>
              <a:ext cx="673651" cy="1535333"/>
              <a:chOff x="5481404" y="1426062"/>
              <a:chExt cx="341669" cy="778503"/>
            </a:xfrm>
            <a:solidFill>
              <a:schemeClr val="accent4"/>
            </a:solidFill>
          </p:grpSpPr>
          <p:sp>
            <p:nvSpPr>
              <p:cNvPr id="616"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17"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38" name="Group 537"/>
            <p:cNvGrpSpPr/>
            <p:nvPr/>
          </p:nvGrpSpPr>
          <p:grpSpPr>
            <a:xfrm>
              <a:off x="4589432" y="8205366"/>
              <a:ext cx="673651" cy="1535333"/>
              <a:chOff x="5481404" y="1426062"/>
              <a:chExt cx="341669" cy="778503"/>
            </a:xfrm>
            <a:solidFill>
              <a:schemeClr val="accent4"/>
            </a:solidFill>
          </p:grpSpPr>
          <p:sp>
            <p:nvSpPr>
              <p:cNvPr id="614"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15"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39" name="Group 538"/>
            <p:cNvGrpSpPr/>
            <p:nvPr/>
          </p:nvGrpSpPr>
          <p:grpSpPr>
            <a:xfrm>
              <a:off x="4674346" y="6047180"/>
              <a:ext cx="673651" cy="1535333"/>
              <a:chOff x="5481404" y="1426062"/>
              <a:chExt cx="341669" cy="778503"/>
            </a:xfrm>
            <a:solidFill>
              <a:schemeClr val="accent4"/>
            </a:solidFill>
          </p:grpSpPr>
          <p:sp>
            <p:nvSpPr>
              <p:cNvPr id="612"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13"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40" name="Group 539"/>
            <p:cNvGrpSpPr/>
            <p:nvPr/>
          </p:nvGrpSpPr>
          <p:grpSpPr>
            <a:xfrm>
              <a:off x="7195237" y="5407262"/>
              <a:ext cx="673651" cy="1535333"/>
              <a:chOff x="5481404" y="1426062"/>
              <a:chExt cx="341669" cy="778503"/>
            </a:xfrm>
            <a:solidFill>
              <a:schemeClr val="accent4"/>
            </a:solidFill>
          </p:grpSpPr>
          <p:sp>
            <p:nvSpPr>
              <p:cNvPr id="610"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11"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41" name="Group 540"/>
            <p:cNvGrpSpPr/>
            <p:nvPr/>
          </p:nvGrpSpPr>
          <p:grpSpPr>
            <a:xfrm>
              <a:off x="6231323" y="3620098"/>
              <a:ext cx="673651" cy="1535333"/>
              <a:chOff x="5481404" y="1426062"/>
              <a:chExt cx="341669" cy="778503"/>
            </a:xfrm>
            <a:solidFill>
              <a:schemeClr val="accent4"/>
            </a:solidFill>
          </p:grpSpPr>
          <p:sp>
            <p:nvSpPr>
              <p:cNvPr id="608"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09"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42" name="Group 541"/>
            <p:cNvGrpSpPr/>
            <p:nvPr/>
          </p:nvGrpSpPr>
          <p:grpSpPr>
            <a:xfrm>
              <a:off x="9653246" y="8186602"/>
              <a:ext cx="673651" cy="1535333"/>
              <a:chOff x="5481404" y="1426062"/>
              <a:chExt cx="341669" cy="778503"/>
            </a:xfrm>
            <a:solidFill>
              <a:schemeClr val="accent4"/>
            </a:solidFill>
          </p:grpSpPr>
          <p:sp>
            <p:nvSpPr>
              <p:cNvPr id="606"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07"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43" name="Group 542"/>
            <p:cNvGrpSpPr/>
            <p:nvPr/>
          </p:nvGrpSpPr>
          <p:grpSpPr>
            <a:xfrm>
              <a:off x="2835706" y="8205366"/>
              <a:ext cx="607828" cy="1588347"/>
              <a:chOff x="1006475" y="1212850"/>
              <a:chExt cx="585788" cy="1530350"/>
            </a:xfrm>
            <a:solidFill>
              <a:schemeClr val="accent2"/>
            </a:solidFill>
          </p:grpSpPr>
          <p:sp>
            <p:nvSpPr>
              <p:cNvPr id="60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0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44" name="Group 543"/>
            <p:cNvGrpSpPr/>
            <p:nvPr/>
          </p:nvGrpSpPr>
          <p:grpSpPr>
            <a:xfrm>
              <a:off x="4148584" y="7065993"/>
              <a:ext cx="607828" cy="1588347"/>
              <a:chOff x="1006475" y="1212850"/>
              <a:chExt cx="585788" cy="1530350"/>
            </a:xfrm>
            <a:solidFill>
              <a:schemeClr val="accent2"/>
            </a:solidFill>
          </p:grpSpPr>
          <p:sp>
            <p:nvSpPr>
              <p:cNvPr id="602"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03"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45" name="Group 544"/>
            <p:cNvGrpSpPr/>
            <p:nvPr/>
          </p:nvGrpSpPr>
          <p:grpSpPr>
            <a:xfrm>
              <a:off x="3486903" y="4807343"/>
              <a:ext cx="607828" cy="1588347"/>
              <a:chOff x="1006475" y="1212850"/>
              <a:chExt cx="585788" cy="1530350"/>
            </a:xfrm>
            <a:solidFill>
              <a:schemeClr val="accent2"/>
            </a:solidFill>
          </p:grpSpPr>
          <p:sp>
            <p:nvSpPr>
              <p:cNvPr id="600"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01"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46" name="Group 545"/>
            <p:cNvGrpSpPr/>
            <p:nvPr/>
          </p:nvGrpSpPr>
          <p:grpSpPr>
            <a:xfrm>
              <a:off x="5021382" y="3742965"/>
              <a:ext cx="607828" cy="1588347"/>
              <a:chOff x="1006475" y="1212850"/>
              <a:chExt cx="585788" cy="1530350"/>
            </a:xfrm>
            <a:solidFill>
              <a:schemeClr val="accent2"/>
            </a:solidFill>
          </p:grpSpPr>
          <p:sp>
            <p:nvSpPr>
              <p:cNvPr id="598"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9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47" name="Group 546"/>
            <p:cNvGrpSpPr/>
            <p:nvPr/>
          </p:nvGrpSpPr>
          <p:grpSpPr>
            <a:xfrm>
              <a:off x="6252586" y="5329952"/>
              <a:ext cx="607828" cy="1588347"/>
              <a:chOff x="1006475" y="1212850"/>
              <a:chExt cx="585788" cy="1530350"/>
            </a:xfrm>
            <a:solidFill>
              <a:schemeClr val="accent2"/>
            </a:solidFill>
          </p:grpSpPr>
          <p:sp>
            <p:nvSpPr>
              <p:cNvPr id="596"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97"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48" name="Group 547"/>
            <p:cNvGrpSpPr/>
            <p:nvPr/>
          </p:nvGrpSpPr>
          <p:grpSpPr>
            <a:xfrm>
              <a:off x="5316227" y="5285938"/>
              <a:ext cx="607828" cy="1588347"/>
              <a:chOff x="1006475" y="1212850"/>
              <a:chExt cx="585788" cy="1530350"/>
            </a:xfrm>
            <a:solidFill>
              <a:schemeClr val="accent2"/>
            </a:solidFill>
          </p:grpSpPr>
          <p:sp>
            <p:nvSpPr>
              <p:cNvPr id="59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9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49" name="Group 548"/>
            <p:cNvGrpSpPr/>
            <p:nvPr/>
          </p:nvGrpSpPr>
          <p:grpSpPr>
            <a:xfrm>
              <a:off x="7934028" y="8140642"/>
              <a:ext cx="607828" cy="1588347"/>
              <a:chOff x="1006475" y="1212850"/>
              <a:chExt cx="585788" cy="1530350"/>
            </a:xfrm>
            <a:solidFill>
              <a:schemeClr val="accent2"/>
            </a:solidFill>
          </p:grpSpPr>
          <p:sp>
            <p:nvSpPr>
              <p:cNvPr id="592"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93"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50" name="Group 549"/>
            <p:cNvGrpSpPr/>
            <p:nvPr/>
          </p:nvGrpSpPr>
          <p:grpSpPr>
            <a:xfrm>
              <a:off x="8993986" y="4734151"/>
              <a:ext cx="607828" cy="1588347"/>
              <a:chOff x="1006475" y="1212850"/>
              <a:chExt cx="585788" cy="1530350"/>
            </a:xfrm>
            <a:solidFill>
              <a:schemeClr val="accent2"/>
            </a:solidFill>
          </p:grpSpPr>
          <p:sp>
            <p:nvSpPr>
              <p:cNvPr id="590"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91"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51" name="Group 550"/>
            <p:cNvGrpSpPr/>
            <p:nvPr/>
          </p:nvGrpSpPr>
          <p:grpSpPr>
            <a:xfrm>
              <a:off x="6185611" y="9127765"/>
              <a:ext cx="607828" cy="1588347"/>
              <a:chOff x="1006475" y="1212850"/>
              <a:chExt cx="585788" cy="1530350"/>
            </a:xfrm>
            <a:solidFill>
              <a:schemeClr val="accent2"/>
            </a:solidFill>
          </p:grpSpPr>
          <p:sp>
            <p:nvSpPr>
              <p:cNvPr id="588"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8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52" name="Group 551"/>
            <p:cNvGrpSpPr/>
            <p:nvPr/>
          </p:nvGrpSpPr>
          <p:grpSpPr>
            <a:xfrm>
              <a:off x="4214185" y="10191352"/>
              <a:ext cx="607828" cy="1588347"/>
              <a:chOff x="1006475" y="1212850"/>
              <a:chExt cx="585788" cy="1530350"/>
            </a:xfrm>
            <a:solidFill>
              <a:schemeClr val="accent2"/>
            </a:solidFill>
          </p:grpSpPr>
          <p:sp>
            <p:nvSpPr>
              <p:cNvPr id="586"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87"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53" name="Group 552"/>
            <p:cNvGrpSpPr/>
            <p:nvPr/>
          </p:nvGrpSpPr>
          <p:grpSpPr>
            <a:xfrm>
              <a:off x="6368603" y="10907249"/>
              <a:ext cx="607828" cy="1588347"/>
              <a:chOff x="1006475" y="1212850"/>
              <a:chExt cx="585788" cy="1530350"/>
            </a:xfrm>
            <a:solidFill>
              <a:schemeClr val="accent2"/>
            </a:solidFill>
          </p:grpSpPr>
          <p:sp>
            <p:nvSpPr>
              <p:cNvPr id="58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8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54" name="Group 553"/>
            <p:cNvGrpSpPr/>
            <p:nvPr/>
          </p:nvGrpSpPr>
          <p:grpSpPr>
            <a:xfrm>
              <a:off x="5357945" y="8946944"/>
              <a:ext cx="673651" cy="1535333"/>
              <a:chOff x="5481404" y="1426062"/>
              <a:chExt cx="341669" cy="778503"/>
            </a:xfrm>
            <a:solidFill>
              <a:schemeClr val="accent4"/>
            </a:solidFill>
          </p:grpSpPr>
          <p:sp>
            <p:nvSpPr>
              <p:cNvPr id="582"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83"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55" name="Group 554"/>
            <p:cNvGrpSpPr/>
            <p:nvPr/>
          </p:nvGrpSpPr>
          <p:grpSpPr>
            <a:xfrm>
              <a:off x="7332214" y="10795283"/>
              <a:ext cx="673651" cy="1535333"/>
              <a:chOff x="5481404" y="1426062"/>
              <a:chExt cx="341669" cy="778503"/>
            </a:xfrm>
            <a:solidFill>
              <a:schemeClr val="accent4"/>
            </a:solidFill>
          </p:grpSpPr>
          <p:sp>
            <p:nvSpPr>
              <p:cNvPr id="580"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81"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56" name="Group 555"/>
            <p:cNvGrpSpPr/>
            <p:nvPr/>
          </p:nvGrpSpPr>
          <p:grpSpPr>
            <a:xfrm>
              <a:off x="9256193" y="9343665"/>
              <a:ext cx="607828" cy="1588347"/>
              <a:chOff x="1006475" y="1212850"/>
              <a:chExt cx="585788" cy="1530350"/>
            </a:xfrm>
            <a:solidFill>
              <a:schemeClr val="accent2"/>
            </a:solidFill>
          </p:grpSpPr>
          <p:sp>
            <p:nvSpPr>
              <p:cNvPr id="578"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7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57" name="Group 556"/>
            <p:cNvGrpSpPr/>
            <p:nvPr/>
          </p:nvGrpSpPr>
          <p:grpSpPr>
            <a:xfrm>
              <a:off x="7934028" y="5871930"/>
              <a:ext cx="607828" cy="1588347"/>
              <a:chOff x="1006475" y="1212850"/>
              <a:chExt cx="585788" cy="1530350"/>
            </a:xfrm>
            <a:solidFill>
              <a:schemeClr val="accent2"/>
            </a:solidFill>
          </p:grpSpPr>
          <p:sp>
            <p:nvSpPr>
              <p:cNvPr id="576"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77"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58" name="Group 557"/>
            <p:cNvGrpSpPr/>
            <p:nvPr/>
          </p:nvGrpSpPr>
          <p:grpSpPr>
            <a:xfrm>
              <a:off x="9676237" y="5702878"/>
              <a:ext cx="673651" cy="1535333"/>
              <a:chOff x="5481404" y="1426062"/>
              <a:chExt cx="341669" cy="778503"/>
            </a:xfrm>
            <a:solidFill>
              <a:schemeClr val="accent4"/>
            </a:solidFill>
          </p:grpSpPr>
          <p:sp>
            <p:nvSpPr>
              <p:cNvPr id="574"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75"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59" name="Group 558"/>
            <p:cNvGrpSpPr/>
            <p:nvPr/>
          </p:nvGrpSpPr>
          <p:grpSpPr>
            <a:xfrm>
              <a:off x="8541856" y="6986120"/>
              <a:ext cx="673651" cy="1535333"/>
              <a:chOff x="5481404" y="1426062"/>
              <a:chExt cx="341669" cy="778503"/>
            </a:xfrm>
            <a:solidFill>
              <a:schemeClr val="accent4"/>
            </a:solidFill>
          </p:grpSpPr>
          <p:sp>
            <p:nvSpPr>
              <p:cNvPr id="572"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73"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60" name="Group 559"/>
            <p:cNvGrpSpPr/>
            <p:nvPr/>
          </p:nvGrpSpPr>
          <p:grpSpPr>
            <a:xfrm>
              <a:off x="10240805" y="6986120"/>
              <a:ext cx="673651" cy="1535333"/>
              <a:chOff x="5481404" y="1426062"/>
              <a:chExt cx="341669" cy="778503"/>
            </a:xfrm>
            <a:solidFill>
              <a:schemeClr val="accent4"/>
            </a:solidFill>
          </p:grpSpPr>
          <p:sp>
            <p:nvSpPr>
              <p:cNvPr id="570"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71"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61" name="Group 560"/>
            <p:cNvGrpSpPr/>
            <p:nvPr/>
          </p:nvGrpSpPr>
          <p:grpSpPr>
            <a:xfrm>
              <a:off x="2765941" y="5253006"/>
              <a:ext cx="607828" cy="1588347"/>
              <a:chOff x="1006475" y="1212850"/>
              <a:chExt cx="585788" cy="1530350"/>
            </a:xfrm>
            <a:solidFill>
              <a:schemeClr val="accent2"/>
            </a:solidFill>
          </p:grpSpPr>
          <p:sp>
            <p:nvSpPr>
              <p:cNvPr id="568"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6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62" name="Group 561"/>
            <p:cNvGrpSpPr/>
            <p:nvPr/>
          </p:nvGrpSpPr>
          <p:grpSpPr>
            <a:xfrm>
              <a:off x="8388533" y="4133555"/>
              <a:ext cx="673651" cy="1535333"/>
              <a:chOff x="5481404" y="1426062"/>
              <a:chExt cx="341669" cy="778503"/>
            </a:xfrm>
            <a:solidFill>
              <a:schemeClr val="accent4"/>
            </a:solidFill>
          </p:grpSpPr>
          <p:sp>
            <p:nvSpPr>
              <p:cNvPr id="566"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67"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563" name="Group 562"/>
            <p:cNvGrpSpPr/>
            <p:nvPr/>
          </p:nvGrpSpPr>
          <p:grpSpPr>
            <a:xfrm>
              <a:off x="7512337" y="3600667"/>
              <a:ext cx="607828" cy="1588347"/>
              <a:chOff x="1006475" y="1212850"/>
              <a:chExt cx="585788" cy="1530350"/>
            </a:xfrm>
            <a:solidFill>
              <a:schemeClr val="accent2"/>
            </a:solidFill>
          </p:grpSpPr>
          <p:sp>
            <p:nvSpPr>
              <p:cNvPr id="56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56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grpSp>
        <p:nvGrpSpPr>
          <p:cNvPr id="12" name="Group 11"/>
          <p:cNvGrpSpPr/>
          <p:nvPr/>
        </p:nvGrpSpPr>
        <p:grpSpPr>
          <a:xfrm>
            <a:off x="5494847" y="9518751"/>
            <a:ext cx="3317136" cy="2676385"/>
            <a:chOff x="7084272" y="3811032"/>
            <a:chExt cx="10185495" cy="8218025"/>
          </a:xfrm>
        </p:grpSpPr>
        <p:grpSp>
          <p:nvGrpSpPr>
            <p:cNvPr id="630" name="Group 629"/>
            <p:cNvGrpSpPr/>
            <p:nvPr/>
          </p:nvGrpSpPr>
          <p:grpSpPr>
            <a:xfrm>
              <a:off x="7084272" y="9899429"/>
              <a:ext cx="816427" cy="2129616"/>
              <a:chOff x="2323306" y="2203133"/>
              <a:chExt cx="979488" cy="2554287"/>
            </a:xfrm>
            <a:solidFill>
              <a:schemeClr val="bg1">
                <a:lumMod val="85000"/>
              </a:schemeClr>
            </a:solidFill>
          </p:grpSpPr>
          <p:sp>
            <p:nvSpPr>
              <p:cNvPr id="631"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32"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33" name="Group 632"/>
            <p:cNvGrpSpPr/>
            <p:nvPr/>
          </p:nvGrpSpPr>
          <p:grpSpPr>
            <a:xfrm>
              <a:off x="8092873" y="9899429"/>
              <a:ext cx="816427" cy="2129616"/>
              <a:chOff x="2323306" y="2203133"/>
              <a:chExt cx="979488" cy="2554287"/>
            </a:xfrm>
            <a:solidFill>
              <a:schemeClr val="bg1">
                <a:lumMod val="85000"/>
              </a:schemeClr>
            </a:solidFill>
          </p:grpSpPr>
          <p:sp>
            <p:nvSpPr>
              <p:cNvPr id="634"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35"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36" name="Group 635"/>
            <p:cNvGrpSpPr/>
            <p:nvPr/>
          </p:nvGrpSpPr>
          <p:grpSpPr>
            <a:xfrm>
              <a:off x="9096967" y="9899429"/>
              <a:ext cx="816427" cy="2129616"/>
              <a:chOff x="2323306" y="2203133"/>
              <a:chExt cx="979488" cy="2554287"/>
            </a:xfrm>
            <a:solidFill>
              <a:schemeClr val="bg1">
                <a:lumMod val="85000"/>
              </a:schemeClr>
            </a:solidFill>
          </p:grpSpPr>
          <p:sp>
            <p:nvSpPr>
              <p:cNvPr id="637"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38"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39" name="Group 638"/>
            <p:cNvGrpSpPr/>
            <p:nvPr/>
          </p:nvGrpSpPr>
          <p:grpSpPr>
            <a:xfrm>
              <a:off x="10101062" y="9899429"/>
              <a:ext cx="816427" cy="2129616"/>
              <a:chOff x="2323306" y="2203133"/>
              <a:chExt cx="979488" cy="2554287"/>
            </a:xfrm>
            <a:solidFill>
              <a:schemeClr val="bg1">
                <a:lumMod val="85000"/>
              </a:schemeClr>
            </a:solidFill>
          </p:grpSpPr>
          <p:sp>
            <p:nvSpPr>
              <p:cNvPr id="640"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41"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42" name="Group 641"/>
            <p:cNvGrpSpPr/>
            <p:nvPr/>
          </p:nvGrpSpPr>
          <p:grpSpPr>
            <a:xfrm>
              <a:off x="7529180" y="7769813"/>
              <a:ext cx="816427" cy="2129616"/>
              <a:chOff x="2323306" y="2203133"/>
              <a:chExt cx="979488" cy="2554287"/>
            </a:xfrm>
            <a:solidFill>
              <a:schemeClr val="bg1">
                <a:lumMod val="85000"/>
              </a:schemeClr>
            </a:solidFill>
          </p:grpSpPr>
          <p:sp>
            <p:nvSpPr>
              <p:cNvPr id="643"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44"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45" name="Group 644"/>
            <p:cNvGrpSpPr/>
            <p:nvPr/>
          </p:nvGrpSpPr>
          <p:grpSpPr>
            <a:xfrm>
              <a:off x="8533276" y="7769813"/>
              <a:ext cx="816427" cy="2129616"/>
              <a:chOff x="2323306" y="2203133"/>
              <a:chExt cx="979488" cy="2554287"/>
            </a:xfrm>
            <a:solidFill>
              <a:schemeClr val="bg1">
                <a:lumMod val="85000"/>
              </a:schemeClr>
            </a:solidFill>
          </p:grpSpPr>
          <p:sp>
            <p:nvSpPr>
              <p:cNvPr id="646"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47"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48" name="Group 647"/>
            <p:cNvGrpSpPr/>
            <p:nvPr/>
          </p:nvGrpSpPr>
          <p:grpSpPr>
            <a:xfrm>
              <a:off x="9537369" y="7769813"/>
              <a:ext cx="816427" cy="2129616"/>
              <a:chOff x="2323306" y="2203133"/>
              <a:chExt cx="979488" cy="2554287"/>
            </a:xfrm>
            <a:solidFill>
              <a:schemeClr val="bg1">
                <a:lumMod val="85000"/>
              </a:schemeClr>
            </a:solidFill>
          </p:grpSpPr>
          <p:sp>
            <p:nvSpPr>
              <p:cNvPr id="649"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50"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51" name="Group 650"/>
            <p:cNvGrpSpPr/>
            <p:nvPr/>
          </p:nvGrpSpPr>
          <p:grpSpPr>
            <a:xfrm>
              <a:off x="8090821" y="5640197"/>
              <a:ext cx="816427" cy="2129616"/>
              <a:chOff x="2323306" y="2203133"/>
              <a:chExt cx="979488" cy="2554287"/>
            </a:xfrm>
          </p:grpSpPr>
          <p:sp>
            <p:nvSpPr>
              <p:cNvPr id="652"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solidFill>
                <a:schemeClr val="accent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53"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solidFill>
                <a:schemeClr val="accent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54" name="Group 653"/>
            <p:cNvGrpSpPr/>
            <p:nvPr/>
          </p:nvGrpSpPr>
          <p:grpSpPr>
            <a:xfrm>
              <a:off x="9094916" y="5640197"/>
              <a:ext cx="816427" cy="2129616"/>
              <a:chOff x="2323306" y="2203133"/>
              <a:chExt cx="979488" cy="2554287"/>
            </a:xfrm>
          </p:grpSpPr>
          <p:sp>
            <p:nvSpPr>
              <p:cNvPr id="655"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solidFill>
                <a:schemeClr val="accent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56"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solidFill>
                <a:schemeClr val="accent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57" name="Group 656"/>
            <p:cNvGrpSpPr/>
            <p:nvPr/>
          </p:nvGrpSpPr>
          <p:grpSpPr>
            <a:xfrm>
              <a:off x="8584113" y="3811032"/>
              <a:ext cx="816427" cy="2129616"/>
              <a:chOff x="2323306" y="2203133"/>
              <a:chExt cx="979488" cy="2554287"/>
            </a:xfrm>
          </p:grpSpPr>
          <p:sp>
            <p:nvSpPr>
              <p:cNvPr id="658"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solidFill>
                <a:schemeClr val="accent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59"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solidFill>
                <a:schemeClr val="accent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60" name="Group 659"/>
            <p:cNvGrpSpPr/>
            <p:nvPr/>
          </p:nvGrpSpPr>
          <p:grpSpPr>
            <a:xfrm>
              <a:off x="13088632" y="9953049"/>
              <a:ext cx="910880" cy="2076008"/>
              <a:chOff x="3672681" y="1899920"/>
              <a:chExt cx="1293813" cy="2947988"/>
            </a:xfrm>
            <a:solidFill>
              <a:schemeClr val="bg1">
                <a:lumMod val="85000"/>
              </a:schemeClr>
            </a:solidFill>
          </p:grpSpPr>
          <p:sp>
            <p:nvSpPr>
              <p:cNvPr id="661"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62"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63" name="Group 662"/>
            <p:cNvGrpSpPr/>
            <p:nvPr/>
          </p:nvGrpSpPr>
          <p:grpSpPr>
            <a:xfrm>
              <a:off x="14139457" y="9943225"/>
              <a:ext cx="910880" cy="2076008"/>
              <a:chOff x="3672681" y="1899920"/>
              <a:chExt cx="1293813" cy="2947988"/>
            </a:xfrm>
            <a:solidFill>
              <a:schemeClr val="bg1">
                <a:lumMod val="85000"/>
              </a:schemeClr>
            </a:solidFill>
          </p:grpSpPr>
          <p:sp>
            <p:nvSpPr>
              <p:cNvPr id="664"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65"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66" name="Group 665"/>
            <p:cNvGrpSpPr/>
            <p:nvPr/>
          </p:nvGrpSpPr>
          <p:grpSpPr>
            <a:xfrm>
              <a:off x="15239173" y="9943225"/>
              <a:ext cx="910880" cy="2076008"/>
              <a:chOff x="3672681" y="1899920"/>
              <a:chExt cx="1293813" cy="2947988"/>
            </a:xfrm>
            <a:solidFill>
              <a:schemeClr val="bg1">
                <a:lumMod val="85000"/>
              </a:schemeClr>
            </a:solidFill>
          </p:grpSpPr>
          <p:sp>
            <p:nvSpPr>
              <p:cNvPr id="667"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68"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69" name="Group 668"/>
            <p:cNvGrpSpPr/>
            <p:nvPr/>
          </p:nvGrpSpPr>
          <p:grpSpPr>
            <a:xfrm>
              <a:off x="16358887" y="9943225"/>
              <a:ext cx="910880" cy="2076008"/>
              <a:chOff x="3672681" y="1899920"/>
              <a:chExt cx="1293813" cy="2947988"/>
            </a:xfrm>
            <a:solidFill>
              <a:schemeClr val="bg1">
                <a:lumMod val="85000"/>
              </a:schemeClr>
            </a:solidFill>
          </p:grpSpPr>
          <p:sp>
            <p:nvSpPr>
              <p:cNvPr id="670"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71"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72" name="Group 671"/>
            <p:cNvGrpSpPr/>
            <p:nvPr/>
          </p:nvGrpSpPr>
          <p:grpSpPr>
            <a:xfrm>
              <a:off x="13567425" y="7877041"/>
              <a:ext cx="910880" cy="2076008"/>
              <a:chOff x="3672681" y="1899920"/>
              <a:chExt cx="1293813" cy="2947988"/>
            </a:xfrm>
            <a:solidFill>
              <a:schemeClr val="accent4"/>
            </a:solidFill>
          </p:grpSpPr>
          <p:sp>
            <p:nvSpPr>
              <p:cNvPr id="673"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74"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75" name="Group 674"/>
            <p:cNvGrpSpPr/>
            <p:nvPr/>
          </p:nvGrpSpPr>
          <p:grpSpPr>
            <a:xfrm>
              <a:off x="14667135" y="7877041"/>
              <a:ext cx="910880" cy="2076008"/>
              <a:chOff x="3672681" y="1899920"/>
              <a:chExt cx="1293813" cy="2947988"/>
            </a:xfrm>
            <a:solidFill>
              <a:schemeClr val="accent4"/>
            </a:solidFill>
          </p:grpSpPr>
          <p:sp>
            <p:nvSpPr>
              <p:cNvPr id="676"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77"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78" name="Group 677"/>
            <p:cNvGrpSpPr/>
            <p:nvPr/>
          </p:nvGrpSpPr>
          <p:grpSpPr>
            <a:xfrm>
              <a:off x="15786854" y="7877041"/>
              <a:ext cx="910880" cy="2076008"/>
              <a:chOff x="3672681" y="1899920"/>
              <a:chExt cx="1293813" cy="2947988"/>
            </a:xfrm>
            <a:solidFill>
              <a:schemeClr val="accent4"/>
            </a:solidFill>
          </p:grpSpPr>
          <p:sp>
            <p:nvSpPr>
              <p:cNvPr id="679"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80"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81" name="Group 680"/>
            <p:cNvGrpSpPr/>
            <p:nvPr/>
          </p:nvGrpSpPr>
          <p:grpSpPr>
            <a:xfrm>
              <a:off x="14119454" y="5801033"/>
              <a:ext cx="910880" cy="2076008"/>
              <a:chOff x="3672681" y="1899920"/>
              <a:chExt cx="1293813" cy="2947988"/>
            </a:xfrm>
            <a:solidFill>
              <a:schemeClr val="accent4"/>
            </a:solidFill>
          </p:grpSpPr>
          <p:sp>
            <p:nvSpPr>
              <p:cNvPr id="682"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83"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84" name="Group 683"/>
            <p:cNvGrpSpPr/>
            <p:nvPr/>
          </p:nvGrpSpPr>
          <p:grpSpPr>
            <a:xfrm>
              <a:off x="15239173" y="5801033"/>
              <a:ext cx="910880" cy="2076008"/>
              <a:chOff x="3672681" y="1899920"/>
              <a:chExt cx="1293813" cy="2947988"/>
            </a:xfrm>
            <a:solidFill>
              <a:schemeClr val="accent4"/>
            </a:solidFill>
          </p:grpSpPr>
          <p:sp>
            <p:nvSpPr>
              <p:cNvPr id="685"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86"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687" name="Group 686"/>
            <p:cNvGrpSpPr/>
            <p:nvPr/>
          </p:nvGrpSpPr>
          <p:grpSpPr>
            <a:xfrm>
              <a:off x="14613291" y="3811041"/>
              <a:ext cx="910880" cy="2076008"/>
              <a:chOff x="3672681" y="1899920"/>
              <a:chExt cx="1293813" cy="2947988"/>
            </a:xfrm>
            <a:solidFill>
              <a:schemeClr val="accent4"/>
            </a:solidFill>
          </p:grpSpPr>
          <p:sp>
            <p:nvSpPr>
              <p:cNvPr id="688"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689"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cxnSp>
          <p:nvCxnSpPr>
            <p:cNvPr id="690" name="Straight Connector 689"/>
            <p:cNvCxnSpPr/>
            <p:nvPr/>
          </p:nvCxnSpPr>
          <p:spPr>
            <a:xfrm>
              <a:off x="12201208" y="4696015"/>
              <a:ext cx="0" cy="6147608"/>
            </a:xfrm>
            <a:prstGeom prst="line">
              <a:avLst/>
            </a:prstGeom>
            <a:ln w="12700" cmpd="sng">
              <a:solidFill>
                <a:schemeClr val="bg2"/>
              </a:solidFill>
            </a:ln>
            <a:effectLst/>
          </p:spPr>
          <p:style>
            <a:lnRef idx="2">
              <a:schemeClr val="accent1"/>
            </a:lnRef>
            <a:fillRef idx="0">
              <a:schemeClr val="accent1"/>
            </a:fillRef>
            <a:effectRef idx="1">
              <a:schemeClr val="accent1"/>
            </a:effectRef>
            <a:fontRef idx="minor">
              <a:schemeClr val="tx1"/>
            </a:fontRef>
          </p:style>
        </p:cxnSp>
      </p:grpSp>
      <p:grpSp>
        <p:nvGrpSpPr>
          <p:cNvPr id="14" name="Group 13"/>
          <p:cNvGrpSpPr/>
          <p:nvPr/>
        </p:nvGrpSpPr>
        <p:grpSpPr>
          <a:xfrm>
            <a:off x="11962682" y="8513189"/>
            <a:ext cx="4472743" cy="3205029"/>
            <a:chOff x="2515429" y="3658710"/>
            <a:chExt cx="10195084" cy="7305482"/>
          </a:xfrm>
        </p:grpSpPr>
        <p:grpSp>
          <p:nvGrpSpPr>
            <p:cNvPr id="817" name="Group 816"/>
            <p:cNvGrpSpPr/>
            <p:nvPr/>
          </p:nvGrpSpPr>
          <p:grpSpPr>
            <a:xfrm>
              <a:off x="9670820" y="3658710"/>
              <a:ext cx="2288589" cy="2289185"/>
              <a:chOff x="9158380" y="3435910"/>
              <a:chExt cx="2288589" cy="2289185"/>
            </a:xfrm>
            <a:solidFill>
              <a:schemeClr val="accent5"/>
            </a:solidFill>
          </p:grpSpPr>
          <p:sp>
            <p:nvSpPr>
              <p:cNvPr id="818" name="Freeform 817"/>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nvGrpSpPr>
              <p:cNvPr id="819" name="Group 818"/>
              <p:cNvGrpSpPr/>
              <p:nvPr/>
            </p:nvGrpSpPr>
            <p:grpSpPr>
              <a:xfrm>
                <a:off x="9158380" y="3435910"/>
                <a:ext cx="2288589" cy="2289185"/>
                <a:chOff x="1119258" y="2257147"/>
                <a:chExt cx="1868076" cy="1868076"/>
              </a:xfrm>
              <a:grpFill/>
            </p:grpSpPr>
            <p:sp>
              <p:nvSpPr>
                <p:cNvPr id="820"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821"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822"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823"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824"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825"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826"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827"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828"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829"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830"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831"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grpSp>
          <p:nvGrpSpPr>
            <p:cNvPr id="832" name="Group 831"/>
            <p:cNvGrpSpPr/>
            <p:nvPr/>
          </p:nvGrpSpPr>
          <p:grpSpPr>
            <a:xfrm>
              <a:off x="2515429" y="6479368"/>
              <a:ext cx="6784811" cy="1656072"/>
              <a:chOff x="2515429" y="6479368"/>
              <a:chExt cx="6784811" cy="1656072"/>
            </a:xfrm>
            <a:solidFill>
              <a:schemeClr val="accent1"/>
            </a:solidFill>
          </p:grpSpPr>
          <p:grpSp>
            <p:nvGrpSpPr>
              <p:cNvPr id="833" name="Group 832"/>
              <p:cNvGrpSpPr/>
              <p:nvPr/>
            </p:nvGrpSpPr>
            <p:grpSpPr>
              <a:xfrm>
                <a:off x="2515429" y="6547093"/>
                <a:ext cx="607828" cy="1588347"/>
                <a:chOff x="1006475" y="1212850"/>
                <a:chExt cx="585788" cy="1530350"/>
              </a:xfrm>
              <a:grpFill/>
            </p:grpSpPr>
            <p:sp>
              <p:nvSpPr>
                <p:cNvPr id="861"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62"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34" name="Group 833"/>
              <p:cNvGrpSpPr/>
              <p:nvPr/>
            </p:nvGrpSpPr>
            <p:grpSpPr>
              <a:xfrm>
                <a:off x="3186620" y="6547093"/>
                <a:ext cx="607828" cy="1588347"/>
                <a:chOff x="1006475" y="1212850"/>
                <a:chExt cx="585788" cy="1530350"/>
              </a:xfrm>
              <a:grpFill/>
            </p:grpSpPr>
            <p:sp>
              <p:nvSpPr>
                <p:cNvPr id="859"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60"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35" name="Group 834"/>
              <p:cNvGrpSpPr/>
              <p:nvPr/>
            </p:nvGrpSpPr>
            <p:grpSpPr>
              <a:xfrm>
                <a:off x="3885184" y="6547093"/>
                <a:ext cx="607828" cy="1588347"/>
                <a:chOff x="1006475" y="1212850"/>
                <a:chExt cx="585788" cy="1530350"/>
              </a:xfrm>
              <a:grpFill/>
            </p:grpSpPr>
            <p:sp>
              <p:nvSpPr>
                <p:cNvPr id="857"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58"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36" name="Group 835"/>
              <p:cNvGrpSpPr/>
              <p:nvPr/>
            </p:nvGrpSpPr>
            <p:grpSpPr>
              <a:xfrm>
                <a:off x="4576250" y="6547093"/>
                <a:ext cx="607828" cy="1588347"/>
                <a:chOff x="1006475" y="1212850"/>
                <a:chExt cx="585788" cy="1530350"/>
              </a:xfrm>
              <a:grpFill/>
            </p:grpSpPr>
            <p:sp>
              <p:nvSpPr>
                <p:cNvPr id="855"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56"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37" name="Group 836"/>
              <p:cNvGrpSpPr/>
              <p:nvPr/>
            </p:nvGrpSpPr>
            <p:grpSpPr>
              <a:xfrm>
                <a:off x="5265545" y="6513227"/>
                <a:ext cx="607828" cy="1588347"/>
                <a:chOff x="1006475" y="1212850"/>
                <a:chExt cx="585788" cy="1530350"/>
              </a:xfrm>
              <a:grpFill/>
            </p:grpSpPr>
            <p:sp>
              <p:nvSpPr>
                <p:cNvPr id="853"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54"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38" name="Group 837"/>
              <p:cNvGrpSpPr/>
              <p:nvPr/>
            </p:nvGrpSpPr>
            <p:grpSpPr>
              <a:xfrm>
                <a:off x="5942296" y="6513232"/>
                <a:ext cx="607828" cy="1588347"/>
                <a:chOff x="1006475" y="1212850"/>
                <a:chExt cx="585788" cy="1530350"/>
              </a:xfrm>
              <a:grpFill/>
            </p:grpSpPr>
            <p:sp>
              <p:nvSpPr>
                <p:cNvPr id="851"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52"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39" name="Group 838"/>
              <p:cNvGrpSpPr/>
              <p:nvPr/>
            </p:nvGrpSpPr>
            <p:grpSpPr>
              <a:xfrm>
                <a:off x="6613487" y="6513232"/>
                <a:ext cx="607828" cy="1588347"/>
                <a:chOff x="1006475" y="1212850"/>
                <a:chExt cx="585788" cy="1530350"/>
              </a:xfrm>
              <a:grpFill/>
            </p:grpSpPr>
            <p:sp>
              <p:nvSpPr>
                <p:cNvPr id="849"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50"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40" name="Group 839"/>
              <p:cNvGrpSpPr/>
              <p:nvPr/>
            </p:nvGrpSpPr>
            <p:grpSpPr>
              <a:xfrm>
                <a:off x="7312052" y="6513232"/>
                <a:ext cx="607828" cy="1588347"/>
                <a:chOff x="1006475" y="1212850"/>
                <a:chExt cx="585788" cy="1530350"/>
              </a:xfrm>
              <a:grpFill/>
            </p:grpSpPr>
            <p:sp>
              <p:nvSpPr>
                <p:cNvPr id="847"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48"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41" name="Group 840"/>
              <p:cNvGrpSpPr/>
              <p:nvPr/>
            </p:nvGrpSpPr>
            <p:grpSpPr>
              <a:xfrm>
                <a:off x="8003112" y="6513232"/>
                <a:ext cx="607828" cy="1588347"/>
                <a:chOff x="1006475" y="1212850"/>
                <a:chExt cx="585788" cy="1530350"/>
              </a:xfrm>
              <a:grpFill/>
            </p:grpSpPr>
            <p:sp>
              <p:nvSpPr>
                <p:cNvPr id="845"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46"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42" name="Group 841"/>
              <p:cNvGrpSpPr/>
              <p:nvPr/>
            </p:nvGrpSpPr>
            <p:grpSpPr>
              <a:xfrm>
                <a:off x="8692412" y="6479368"/>
                <a:ext cx="607828" cy="1588347"/>
                <a:chOff x="1006475" y="1212850"/>
                <a:chExt cx="585788" cy="1530350"/>
              </a:xfrm>
              <a:grpFill/>
            </p:grpSpPr>
            <p:sp>
              <p:nvSpPr>
                <p:cNvPr id="843"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44"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grpSp>
          <p:nvGrpSpPr>
            <p:cNvPr id="863" name="Group 862"/>
            <p:cNvGrpSpPr/>
            <p:nvPr/>
          </p:nvGrpSpPr>
          <p:grpSpPr>
            <a:xfrm>
              <a:off x="2515429" y="8958792"/>
              <a:ext cx="6784811" cy="1656080"/>
              <a:chOff x="2515429" y="8958792"/>
              <a:chExt cx="6784811" cy="1656080"/>
            </a:xfrm>
          </p:grpSpPr>
          <p:grpSp>
            <p:nvGrpSpPr>
              <p:cNvPr id="864" name="Group 863"/>
              <p:cNvGrpSpPr/>
              <p:nvPr/>
            </p:nvGrpSpPr>
            <p:grpSpPr>
              <a:xfrm>
                <a:off x="2515429" y="9026525"/>
                <a:ext cx="607828" cy="1588347"/>
                <a:chOff x="1006475" y="1212850"/>
                <a:chExt cx="585788" cy="1530350"/>
              </a:xfrm>
              <a:solidFill>
                <a:schemeClr val="accent4"/>
              </a:solidFill>
            </p:grpSpPr>
            <p:sp>
              <p:nvSpPr>
                <p:cNvPr id="892"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93"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65" name="Group 864"/>
              <p:cNvGrpSpPr/>
              <p:nvPr/>
            </p:nvGrpSpPr>
            <p:grpSpPr>
              <a:xfrm>
                <a:off x="3186620" y="9026525"/>
                <a:ext cx="607828" cy="1588347"/>
                <a:chOff x="1006475" y="1212850"/>
                <a:chExt cx="585788" cy="1530350"/>
              </a:xfrm>
              <a:solidFill>
                <a:schemeClr val="accent4"/>
              </a:solidFill>
            </p:grpSpPr>
            <p:sp>
              <p:nvSpPr>
                <p:cNvPr id="890"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91"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66" name="Group 865"/>
              <p:cNvGrpSpPr/>
              <p:nvPr/>
            </p:nvGrpSpPr>
            <p:grpSpPr>
              <a:xfrm>
                <a:off x="3885184" y="9026525"/>
                <a:ext cx="607828" cy="1588347"/>
                <a:chOff x="1006475" y="1212850"/>
                <a:chExt cx="585788" cy="1530350"/>
              </a:xfrm>
              <a:solidFill>
                <a:schemeClr val="accent4"/>
              </a:solidFill>
            </p:grpSpPr>
            <p:sp>
              <p:nvSpPr>
                <p:cNvPr id="888"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8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67" name="Group 866"/>
              <p:cNvGrpSpPr/>
              <p:nvPr/>
            </p:nvGrpSpPr>
            <p:grpSpPr>
              <a:xfrm>
                <a:off x="4576250" y="9026525"/>
                <a:ext cx="607828" cy="1588347"/>
                <a:chOff x="1006475" y="1212850"/>
                <a:chExt cx="585788" cy="1530350"/>
              </a:xfrm>
              <a:solidFill>
                <a:schemeClr val="accent4"/>
              </a:solidFill>
            </p:grpSpPr>
            <p:sp>
              <p:nvSpPr>
                <p:cNvPr id="886"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87"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68" name="Group 867"/>
              <p:cNvGrpSpPr/>
              <p:nvPr/>
            </p:nvGrpSpPr>
            <p:grpSpPr>
              <a:xfrm>
                <a:off x="5265545" y="8992659"/>
                <a:ext cx="607828" cy="1588347"/>
                <a:chOff x="1006475" y="1212850"/>
                <a:chExt cx="585788" cy="1530350"/>
              </a:xfrm>
              <a:solidFill>
                <a:schemeClr val="accent4"/>
              </a:solidFill>
            </p:grpSpPr>
            <p:sp>
              <p:nvSpPr>
                <p:cNvPr id="88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8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69" name="Group 868"/>
              <p:cNvGrpSpPr/>
              <p:nvPr/>
            </p:nvGrpSpPr>
            <p:grpSpPr>
              <a:xfrm>
                <a:off x="5942296" y="8992653"/>
                <a:ext cx="607828" cy="1588347"/>
                <a:chOff x="1006475" y="1212850"/>
                <a:chExt cx="585788" cy="1530350"/>
              </a:xfrm>
              <a:solidFill>
                <a:schemeClr val="bg1">
                  <a:lumMod val="85000"/>
                </a:schemeClr>
              </a:solidFill>
            </p:grpSpPr>
            <p:sp>
              <p:nvSpPr>
                <p:cNvPr id="882"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83"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70" name="Group 869"/>
              <p:cNvGrpSpPr/>
              <p:nvPr/>
            </p:nvGrpSpPr>
            <p:grpSpPr>
              <a:xfrm>
                <a:off x="6613487" y="8992653"/>
                <a:ext cx="607828" cy="1588347"/>
                <a:chOff x="1006475" y="1212850"/>
                <a:chExt cx="585788" cy="1530350"/>
              </a:xfrm>
              <a:solidFill>
                <a:schemeClr val="bg1">
                  <a:lumMod val="85000"/>
                </a:schemeClr>
              </a:solidFill>
            </p:grpSpPr>
            <p:sp>
              <p:nvSpPr>
                <p:cNvPr id="880"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81"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71" name="Group 870"/>
              <p:cNvGrpSpPr/>
              <p:nvPr/>
            </p:nvGrpSpPr>
            <p:grpSpPr>
              <a:xfrm>
                <a:off x="7312052" y="8992653"/>
                <a:ext cx="607828" cy="1588347"/>
                <a:chOff x="1006475" y="1212850"/>
                <a:chExt cx="585788" cy="1530350"/>
              </a:xfrm>
              <a:solidFill>
                <a:schemeClr val="bg1">
                  <a:lumMod val="85000"/>
                </a:schemeClr>
              </a:solidFill>
            </p:grpSpPr>
            <p:sp>
              <p:nvSpPr>
                <p:cNvPr id="878"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7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72" name="Group 871"/>
              <p:cNvGrpSpPr/>
              <p:nvPr/>
            </p:nvGrpSpPr>
            <p:grpSpPr>
              <a:xfrm>
                <a:off x="8003112" y="8992653"/>
                <a:ext cx="607828" cy="1588347"/>
                <a:chOff x="1006475" y="1212850"/>
                <a:chExt cx="585788" cy="1530350"/>
              </a:xfrm>
              <a:solidFill>
                <a:schemeClr val="bg1">
                  <a:lumMod val="85000"/>
                </a:schemeClr>
              </a:solidFill>
            </p:grpSpPr>
            <p:sp>
              <p:nvSpPr>
                <p:cNvPr id="876"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77"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73" name="Group 872"/>
              <p:cNvGrpSpPr/>
              <p:nvPr/>
            </p:nvGrpSpPr>
            <p:grpSpPr>
              <a:xfrm>
                <a:off x="8692412" y="8958792"/>
                <a:ext cx="607828" cy="1588347"/>
                <a:chOff x="1006475" y="1212850"/>
                <a:chExt cx="585788" cy="1530350"/>
              </a:xfrm>
              <a:solidFill>
                <a:schemeClr val="bg1">
                  <a:lumMod val="85000"/>
                </a:schemeClr>
              </a:solidFill>
            </p:grpSpPr>
            <p:sp>
              <p:nvSpPr>
                <p:cNvPr id="87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87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grpSp>
          <p:nvGrpSpPr>
            <p:cNvPr id="894" name="Group 893"/>
            <p:cNvGrpSpPr/>
            <p:nvPr/>
          </p:nvGrpSpPr>
          <p:grpSpPr>
            <a:xfrm>
              <a:off x="2515434" y="3982888"/>
              <a:ext cx="6784806" cy="1656075"/>
              <a:chOff x="2515434" y="3982888"/>
              <a:chExt cx="6784806" cy="1656075"/>
            </a:xfrm>
            <a:solidFill>
              <a:schemeClr val="accent5"/>
            </a:solidFill>
          </p:grpSpPr>
          <p:grpSp>
            <p:nvGrpSpPr>
              <p:cNvPr id="895" name="Group 894"/>
              <p:cNvGrpSpPr/>
              <p:nvPr/>
            </p:nvGrpSpPr>
            <p:grpSpPr>
              <a:xfrm>
                <a:off x="2515434" y="4050616"/>
                <a:ext cx="607828" cy="1588347"/>
                <a:chOff x="1006475" y="1212850"/>
                <a:chExt cx="585788" cy="1530350"/>
              </a:xfrm>
              <a:grpFill/>
            </p:grpSpPr>
            <p:sp>
              <p:nvSpPr>
                <p:cNvPr id="923"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924"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96" name="Group 895"/>
              <p:cNvGrpSpPr/>
              <p:nvPr/>
            </p:nvGrpSpPr>
            <p:grpSpPr>
              <a:xfrm>
                <a:off x="3186625" y="4050616"/>
                <a:ext cx="607828" cy="1588347"/>
                <a:chOff x="1006475" y="1212850"/>
                <a:chExt cx="585788" cy="1530350"/>
              </a:xfrm>
              <a:grpFill/>
            </p:grpSpPr>
            <p:sp>
              <p:nvSpPr>
                <p:cNvPr id="921"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922"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97" name="Group 896"/>
              <p:cNvGrpSpPr/>
              <p:nvPr/>
            </p:nvGrpSpPr>
            <p:grpSpPr>
              <a:xfrm>
                <a:off x="3885190" y="4050616"/>
                <a:ext cx="607828" cy="1588347"/>
                <a:chOff x="1006475" y="1212850"/>
                <a:chExt cx="585788" cy="1530350"/>
              </a:xfrm>
              <a:grpFill/>
            </p:grpSpPr>
            <p:sp>
              <p:nvSpPr>
                <p:cNvPr id="919"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920"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98" name="Group 897"/>
              <p:cNvGrpSpPr/>
              <p:nvPr/>
            </p:nvGrpSpPr>
            <p:grpSpPr>
              <a:xfrm>
                <a:off x="4576255" y="4050616"/>
                <a:ext cx="607828" cy="1588347"/>
                <a:chOff x="1006475" y="1212850"/>
                <a:chExt cx="585788" cy="1530350"/>
              </a:xfrm>
              <a:grpFill/>
            </p:grpSpPr>
            <p:sp>
              <p:nvSpPr>
                <p:cNvPr id="917"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918"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899" name="Group 898"/>
              <p:cNvGrpSpPr/>
              <p:nvPr/>
            </p:nvGrpSpPr>
            <p:grpSpPr>
              <a:xfrm>
                <a:off x="5265539" y="4016752"/>
                <a:ext cx="607828" cy="1588347"/>
                <a:chOff x="1006475" y="1212850"/>
                <a:chExt cx="585788" cy="1530350"/>
              </a:xfrm>
              <a:grpFill/>
            </p:grpSpPr>
            <p:sp>
              <p:nvSpPr>
                <p:cNvPr id="915"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916"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900" name="Group 899"/>
              <p:cNvGrpSpPr/>
              <p:nvPr/>
            </p:nvGrpSpPr>
            <p:grpSpPr>
              <a:xfrm>
                <a:off x="5942296" y="4016751"/>
                <a:ext cx="607828" cy="1588349"/>
                <a:chOff x="2036726" y="1422731"/>
                <a:chExt cx="227995" cy="595631"/>
              </a:xfrm>
              <a:grpFill/>
            </p:grpSpPr>
            <p:sp>
              <p:nvSpPr>
                <p:cNvPr id="913" name="Freeform 1"/>
                <p:cNvSpPr>
                  <a:spLocks noChangeArrowheads="1"/>
                </p:cNvSpPr>
                <p:nvPr/>
              </p:nvSpPr>
              <p:spPr bwMode="auto">
                <a:xfrm>
                  <a:off x="2036726" y="1540746"/>
                  <a:ext cx="227995" cy="477616"/>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p:spPr>
              <p:txBody>
                <a:bodyPr wrap="none" lIns="91420" tIns="45709" rIns="91420" bIns="45709" anchor="ctr"/>
                <a:lstStyle/>
                <a:p>
                  <a:endParaRPr lang="en-US" dirty="0">
                    <a:latin typeface="Lato Light"/>
                  </a:endParaRPr>
                </a:p>
              </p:txBody>
            </p:sp>
            <p:sp>
              <p:nvSpPr>
                <p:cNvPr id="914" name="Freeform 2"/>
                <p:cNvSpPr>
                  <a:spLocks noChangeArrowheads="1"/>
                </p:cNvSpPr>
                <p:nvPr/>
              </p:nvSpPr>
              <p:spPr bwMode="auto">
                <a:xfrm>
                  <a:off x="2106538" y="1422731"/>
                  <a:ext cx="87738" cy="87738"/>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p:spPr>
              <p:txBody>
                <a:bodyPr wrap="none" lIns="91420" tIns="45709" rIns="91420" bIns="45709" anchor="ctr"/>
                <a:lstStyle/>
                <a:p>
                  <a:endParaRPr lang="en-US" dirty="0">
                    <a:latin typeface="Lato Light"/>
                  </a:endParaRPr>
                </a:p>
              </p:txBody>
            </p:sp>
          </p:grpSp>
          <p:grpSp>
            <p:nvGrpSpPr>
              <p:cNvPr id="901" name="Group 900"/>
              <p:cNvGrpSpPr/>
              <p:nvPr/>
            </p:nvGrpSpPr>
            <p:grpSpPr>
              <a:xfrm>
                <a:off x="6613487" y="4016751"/>
                <a:ext cx="607828" cy="1588349"/>
                <a:chOff x="2288488" y="1422731"/>
                <a:chExt cx="227995" cy="595631"/>
              </a:xfrm>
              <a:grpFill/>
            </p:grpSpPr>
            <p:sp>
              <p:nvSpPr>
                <p:cNvPr id="911" name="Freeform 1"/>
                <p:cNvSpPr>
                  <a:spLocks noChangeArrowheads="1"/>
                </p:cNvSpPr>
                <p:nvPr/>
              </p:nvSpPr>
              <p:spPr bwMode="auto">
                <a:xfrm>
                  <a:off x="2288488" y="1540746"/>
                  <a:ext cx="227995" cy="477616"/>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p:spPr>
              <p:txBody>
                <a:bodyPr wrap="none" lIns="91420" tIns="45709" rIns="91420" bIns="45709" anchor="ctr"/>
                <a:lstStyle/>
                <a:p>
                  <a:endParaRPr lang="en-US" dirty="0">
                    <a:latin typeface="Lato Light"/>
                  </a:endParaRPr>
                </a:p>
              </p:txBody>
            </p:sp>
            <p:sp>
              <p:nvSpPr>
                <p:cNvPr id="912" name="Freeform 2"/>
                <p:cNvSpPr>
                  <a:spLocks noChangeArrowheads="1"/>
                </p:cNvSpPr>
                <p:nvPr/>
              </p:nvSpPr>
              <p:spPr bwMode="auto">
                <a:xfrm>
                  <a:off x="2358300" y="1422731"/>
                  <a:ext cx="87738" cy="87738"/>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p:spPr>
              <p:txBody>
                <a:bodyPr wrap="none" lIns="91420" tIns="45709" rIns="91420" bIns="45709" anchor="ctr"/>
                <a:lstStyle/>
                <a:p>
                  <a:endParaRPr lang="en-US" dirty="0">
                    <a:latin typeface="Lato Light"/>
                  </a:endParaRPr>
                </a:p>
              </p:txBody>
            </p:sp>
          </p:grpSp>
          <p:grpSp>
            <p:nvGrpSpPr>
              <p:cNvPr id="902" name="Group 901"/>
              <p:cNvGrpSpPr/>
              <p:nvPr/>
            </p:nvGrpSpPr>
            <p:grpSpPr>
              <a:xfrm>
                <a:off x="7312052" y="4016752"/>
                <a:ext cx="607828" cy="1588347"/>
                <a:chOff x="1006475" y="1212850"/>
                <a:chExt cx="585788" cy="1530350"/>
              </a:xfrm>
              <a:grpFill/>
            </p:grpSpPr>
            <p:sp>
              <p:nvSpPr>
                <p:cNvPr id="909"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910"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903" name="Group 902"/>
              <p:cNvGrpSpPr/>
              <p:nvPr/>
            </p:nvGrpSpPr>
            <p:grpSpPr>
              <a:xfrm>
                <a:off x="8003112" y="4016752"/>
                <a:ext cx="607828" cy="1588347"/>
                <a:chOff x="1006475" y="1212850"/>
                <a:chExt cx="585788" cy="1530350"/>
              </a:xfrm>
              <a:grpFill/>
            </p:grpSpPr>
            <p:sp>
              <p:nvSpPr>
                <p:cNvPr id="907"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908"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904" name="Group 903"/>
              <p:cNvGrpSpPr/>
              <p:nvPr/>
            </p:nvGrpSpPr>
            <p:grpSpPr>
              <a:xfrm>
                <a:off x="8692412" y="3982888"/>
                <a:ext cx="607828" cy="1588347"/>
                <a:chOff x="1006475" y="1212850"/>
                <a:chExt cx="585788" cy="1530350"/>
              </a:xfrm>
              <a:grpFill/>
            </p:grpSpPr>
            <p:sp>
              <p:nvSpPr>
                <p:cNvPr id="905"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906"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cxnSp>
          <p:nvCxnSpPr>
            <p:cNvPr id="925" name="Straight Connector 924"/>
            <p:cNvCxnSpPr/>
            <p:nvPr/>
          </p:nvCxnSpPr>
          <p:spPr>
            <a:xfrm>
              <a:off x="12710513" y="4154919"/>
              <a:ext cx="0" cy="6147608"/>
            </a:xfrm>
            <a:prstGeom prst="line">
              <a:avLst/>
            </a:prstGeom>
            <a:ln w="12700" cmpd="sng">
              <a:solidFill>
                <a:schemeClr val="bg2"/>
              </a:solidFill>
            </a:ln>
            <a:effectLst/>
          </p:spPr>
          <p:style>
            <a:lnRef idx="2">
              <a:schemeClr val="accent1"/>
            </a:lnRef>
            <a:fillRef idx="0">
              <a:schemeClr val="accent1"/>
            </a:fillRef>
            <a:effectRef idx="1">
              <a:schemeClr val="accent1"/>
            </a:effectRef>
            <a:fontRef idx="minor">
              <a:schemeClr val="tx1"/>
            </a:fontRef>
          </p:style>
        </p:cxnSp>
        <p:grpSp>
          <p:nvGrpSpPr>
            <p:cNvPr id="926" name="Group 925"/>
            <p:cNvGrpSpPr/>
            <p:nvPr/>
          </p:nvGrpSpPr>
          <p:grpSpPr>
            <a:xfrm>
              <a:off x="9677630" y="6162999"/>
              <a:ext cx="2288589" cy="2289185"/>
              <a:chOff x="9158380" y="3435910"/>
              <a:chExt cx="2288589" cy="2289185"/>
            </a:xfrm>
            <a:solidFill>
              <a:schemeClr val="accent1"/>
            </a:solidFill>
          </p:grpSpPr>
          <p:sp>
            <p:nvSpPr>
              <p:cNvPr id="927" name="Freeform 2"/>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nvGrpSpPr>
              <p:cNvPr id="928" name="Group 927"/>
              <p:cNvGrpSpPr/>
              <p:nvPr/>
            </p:nvGrpSpPr>
            <p:grpSpPr>
              <a:xfrm>
                <a:off x="9158380" y="3435910"/>
                <a:ext cx="2288589" cy="2289185"/>
                <a:chOff x="1119258" y="2257147"/>
                <a:chExt cx="1868076" cy="1868076"/>
              </a:xfrm>
              <a:grpFill/>
            </p:grpSpPr>
            <p:sp>
              <p:nvSpPr>
                <p:cNvPr id="929"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30"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31"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32"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33"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34"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35"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36"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37"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38"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39"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40"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grpSp>
          <p:nvGrpSpPr>
            <p:cNvPr id="941" name="Group 940"/>
            <p:cNvGrpSpPr/>
            <p:nvPr/>
          </p:nvGrpSpPr>
          <p:grpSpPr>
            <a:xfrm>
              <a:off x="9643896" y="8675007"/>
              <a:ext cx="2288589" cy="2289185"/>
              <a:chOff x="9158380" y="3435910"/>
              <a:chExt cx="2288589" cy="2289185"/>
            </a:xfrm>
            <a:solidFill>
              <a:schemeClr val="accent4"/>
            </a:solidFill>
          </p:grpSpPr>
          <p:sp>
            <p:nvSpPr>
              <p:cNvPr id="942" name="Freeform 2"/>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nvGrpSpPr>
              <p:cNvPr id="943" name="Group 942"/>
              <p:cNvGrpSpPr/>
              <p:nvPr/>
            </p:nvGrpSpPr>
            <p:grpSpPr>
              <a:xfrm>
                <a:off x="9158380" y="3435910"/>
                <a:ext cx="2288589" cy="2289185"/>
                <a:chOff x="1119258" y="2257147"/>
                <a:chExt cx="1868076" cy="1868076"/>
              </a:xfrm>
              <a:grpFill/>
            </p:grpSpPr>
            <p:sp>
              <p:nvSpPr>
                <p:cNvPr id="944"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45"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46"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47"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48"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49"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50"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51"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52"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53"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54"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955"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grpSp>
    </p:spTree>
    <p:extLst>
      <p:ext uri="{BB962C8B-B14F-4D97-AF65-F5344CB8AC3E}">
        <p14:creationId xmlns:p14="http://schemas.microsoft.com/office/powerpoint/2010/main" val="170117449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0" name="Group 809"/>
          <p:cNvGrpSpPr/>
          <p:nvPr/>
        </p:nvGrpSpPr>
        <p:grpSpPr>
          <a:xfrm>
            <a:off x="2179495" y="800100"/>
            <a:ext cx="4778169" cy="3672992"/>
            <a:chOff x="12154613" y="3659850"/>
            <a:chExt cx="9503650" cy="7305482"/>
          </a:xfrm>
        </p:grpSpPr>
        <p:grpSp>
          <p:nvGrpSpPr>
            <p:cNvPr id="811" name="Group 810"/>
            <p:cNvGrpSpPr/>
            <p:nvPr/>
          </p:nvGrpSpPr>
          <p:grpSpPr>
            <a:xfrm>
              <a:off x="19362864" y="3659850"/>
              <a:ext cx="2288589" cy="2289185"/>
              <a:chOff x="9158380" y="3435910"/>
              <a:chExt cx="2288589" cy="2289185"/>
            </a:xfrm>
            <a:solidFill>
              <a:schemeClr val="accent3"/>
            </a:solidFill>
          </p:grpSpPr>
          <p:sp>
            <p:nvSpPr>
              <p:cNvPr id="1213" name="Freeform 2"/>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nvGrpSpPr>
              <p:cNvPr id="1214" name="Group 1213"/>
              <p:cNvGrpSpPr/>
              <p:nvPr/>
            </p:nvGrpSpPr>
            <p:grpSpPr>
              <a:xfrm>
                <a:off x="9158380" y="3435910"/>
                <a:ext cx="2288589" cy="2289185"/>
                <a:chOff x="1119258" y="2257147"/>
                <a:chExt cx="1868076" cy="1868076"/>
              </a:xfrm>
              <a:grpFill/>
            </p:grpSpPr>
            <p:sp>
              <p:nvSpPr>
                <p:cNvPr id="1215"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16"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17"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18"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19"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20"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21"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22"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23"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24"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25"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26"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grpSp>
          <p:nvGrpSpPr>
            <p:cNvPr id="812" name="Group 811"/>
            <p:cNvGrpSpPr/>
            <p:nvPr/>
          </p:nvGrpSpPr>
          <p:grpSpPr>
            <a:xfrm>
              <a:off x="19369674" y="6164139"/>
              <a:ext cx="2288589" cy="2289185"/>
              <a:chOff x="9158380" y="3435910"/>
              <a:chExt cx="2288589" cy="2289185"/>
            </a:xfrm>
            <a:solidFill>
              <a:schemeClr val="accent4"/>
            </a:solidFill>
          </p:grpSpPr>
          <p:sp>
            <p:nvSpPr>
              <p:cNvPr id="1199" name="Freeform 2"/>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nvGrpSpPr>
              <p:cNvPr id="1200" name="Group 1199"/>
              <p:cNvGrpSpPr/>
              <p:nvPr/>
            </p:nvGrpSpPr>
            <p:grpSpPr>
              <a:xfrm>
                <a:off x="9158380" y="3435910"/>
                <a:ext cx="2288589" cy="2289185"/>
                <a:chOff x="1119258" y="2257147"/>
                <a:chExt cx="1868076" cy="1868076"/>
              </a:xfrm>
              <a:grpFill/>
            </p:grpSpPr>
            <p:sp>
              <p:nvSpPr>
                <p:cNvPr id="1201"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02"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03"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04"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05"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06"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07"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08"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09"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10"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11"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212"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grpSp>
          <p:nvGrpSpPr>
            <p:cNvPr id="813" name="Group 812"/>
            <p:cNvGrpSpPr/>
            <p:nvPr/>
          </p:nvGrpSpPr>
          <p:grpSpPr>
            <a:xfrm>
              <a:off x="19335940" y="8676147"/>
              <a:ext cx="2288589" cy="2289185"/>
              <a:chOff x="9158380" y="3435910"/>
              <a:chExt cx="2288589" cy="2289185"/>
            </a:xfrm>
            <a:solidFill>
              <a:schemeClr val="accent2"/>
            </a:solidFill>
          </p:grpSpPr>
          <p:sp>
            <p:nvSpPr>
              <p:cNvPr id="1185" name="Freeform 2"/>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nvGrpSpPr>
              <p:cNvPr id="1186" name="Group 1185"/>
              <p:cNvGrpSpPr/>
              <p:nvPr/>
            </p:nvGrpSpPr>
            <p:grpSpPr>
              <a:xfrm>
                <a:off x="9158380" y="3435910"/>
                <a:ext cx="2288589" cy="2289185"/>
                <a:chOff x="1119258" y="2257147"/>
                <a:chExt cx="1868076" cy="1868076"/>
              </a:xfrm>
              <a:grpFill/>
            </p:grpSpPr>
            <p:sp>
              <p:nvSpPr>
                <p:cNvPr id="1187"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188"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189"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190"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191"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192"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193"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194"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195"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196"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197"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1198"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grpSp>
          <p:nvGrpSpPr>
            <p:cNvPr id="814" name="Group 813"/>
            <p:cNvGrpSpPr/>
            <p:nvPr/>
          </p:nvGrpSpPr>
          <p:grpSpPr>
            <a:xfrm>
              <a:off x="12158608" y="4056155"/>
              <a:ext cx="6995927" cy="1535333"/>
              <a:chOff x="12991940" y="3506283"/>
              <a:chExt cx="6995927" cy="1535333"/>
            </a:xfrm>
            <a:solidFill>
              <a:schemeClr val="accent5"/>
            </a:solidFill>
          </p:grpSpPr>
          <p:grpSp>
            <p:nvGrpSpPr>
              <p:cNvPr id="1155" name="Group 1154"/>
              <p:cNvGrpSpPr/>
              <p:nvPr/>
            </p:nvGrpSpPr>
            <p:grpSpPr>
              <a:xfrm>
                <a:off x="12991940" y="3506283"/>
                <a:ext cx="673651" cy="1535333"/>
                <a:chOff x="5481404" y="1426062"/>
                <a:chExt cx="341669" cy="778503"/>
              </a:xfrm>
              <a:grpFill/>
            </p:grpSpPr>
            <p:sp>
              <p:nvSpPr>
                <p:cNvPr id="118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8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56" name="Group 1155"/>
              <p:cNvGrpSpPr/>
              <p:nvPr/>
            </p:nvGrpSpPr>
            <p:grpSpPr>
              <a:xfrm>
                <a:off x="13703288" y="3506283"/>
                <a:ext cx="673651" cy="1535333"/>
                <a:chOff x="5481404" y="1426062"/>
                <a:chExt cx="341669" cy="778503"/>
              </a:xfrm>
              <a:grpFill/>
            </p:grpSpPr>
            <p:sp>
              <p:nvSpPr>
                <p:cNvPr id="118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8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57" name="Group 1156"/>
              <p:cNvGrpSpPr/>
              <p:nvPr/>
            </p:nvGrpSpPr>
            <p:grpSpPr>
              <a:xfrm>
                <a:off x="14411112" y="3506283"/>
                <a:ext cx="673651" cy="1535333"/>
                <a:chOff x="5481404" y="1426062"/>
                <a:chExt cx="341669" cy="778503"/>
              </a:xfrm>
              <a:grpFill/>
            </p:grpSpPr>
            <p:sp>
              <p:nvSpPr>
                <p:cNvPr id="117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8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58" name="Group 1157"/>
              <p:cNvGrpSpPr/>
              <p:nvPr/>
            </p:nvGrpSpPr>
            <p:grpSpPr>
              <a:xfrm>
                <a:off x="15156315" y="3506283"/>
                <a:ext cx="673651" cy="1535333"/>
                <a:chOff x="5481404" y="1426062"/>
                <a:chExt cx="341669" cy="778503"/>
              </a:xfrm>
              <a:grpFill/>
            </p:grpSpPr>
            <p:sp>
              <p:nvSpPr>
                <p:cNvPr id="117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7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59" name="Group 1158"/>
              <p:cNvGrpSpPr/>
              <p:nvPr/>
            </p:nvGrpSpPr>
            <p:grpSpPr>
              <a:xfrm>
                <a:off x="15836055" y="3506283"/>
                <a:ext cx="673651" cy="1535333"/>
                <a:chOff x="5481404" y="1426062"/>
                <a:chExt cx="341669" cy="778503"/>
              </a:xfrm>
              <a:grpFill/>
            </p:grpSpPr>
            <p:sp>
              <p:nvSpPr>
                <p:cNvPr id="117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7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60" name="Group 1159"/>
              <p:cNvGrpSpPr/>
              <p:nvPr/>
            </p:nvGrpSpPr>
            <p:grpSpPr>
              <a:xfrm>
                <a:off x="16530469" y="3506283"/>
                <a:ext cx="673651" cy="1535333"/>
                <a:chOff x="5481404" y="1426062"/>
                <a:chExt cx="341669" cy="778503"/>
              </a:xfrm>
              <a:grpFill/>
            </p:grpSpPr>
            <p:sp>
              <p:nvSpPr>
                <p:cNvPr id="117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7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61" name="Group 1160"/>
              <p:cNvGrpSpPr/>
              <p:nvPr/>
            </p:nvGrpSpPr>
            <p:grpSpPr>
              <a:xfrm>
                <a:off x="17221374" y="3506283"/>
                <a:ext cx="673651" cy="1535333"/>
                <a:chOff x="5481404" y="1426062"/>
                <a:chExt cx="341669" cy="778503"/>
              </a:xfrm>
              <a:grpFill/>
            </p:grpSpPr>
            <p:sp>
              <p:nvSpPr>
                <p:cNvPr id="117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7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62" name="Group 1161"/>
              <p:cNvGrpSpPr/>
              <p:nvPr/>
            </p:nvGrpSpPr>
            <p:grpSpPr>
              <a:xfrm>
                <a:off x="17932701" y="3506283"/>
                <a:ext cx="673651" cy="1535333"/>
                <a:chOff x="5481404" y="1426062"/>
                <a:chExt cx="341669" cy="778503"/>
              </a:xfrm>
              <a:grpFill/>
            </p:grpSpPr>
            <p:sp>
              <p:nvSpPr>
                <p:cNvPr id="116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7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63" name="Group 1162"/>
              <p:cNvGrpSpPr/>
              <p:nvPr/>
            </p:nvGrpSpPr>
            <p:grpSpPr>
              <a:xfrm>
                <a:off x="18628949" y="3506283"/>
                <a:ext cx="673651" cy="1535333"/>
                <a:chOff x="5481404" y="1426062"/>
                <a:chExt cx="341669" cy="778503"/>
              </a:xfrm>
              <a:grpFill/>
            </p:grpSpPr>
            <p:sp>
              <p:nvSpPr>
                <p:cNvPr id="116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6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64" name="Group 1163"/>
              <p:cNvGrpSpPr/>
              <p:nvPr/>
            </p:nvGrpSpPr>
            <p:grpSpPr>
              <a:xfrm>
                <a:off x="19314216" y="3506283"/>
                <a:ext cx="673651" cy="1535333"/>
                <a:chOff x="5481404" y="1426062"/>
                <a:chExt cx="341669" cy="778503"/>
              </a:xfrm>
              <a:grpFill/>
            </p:grpSpPr>
            <p:sp>
              <p:nvSpPr>
                <p:cNvPr id="116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6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grpSp>
          <p:nvGrpSpPr>
            <p:cNvPr id="815" name="Group 814"/>
            <p:cNvGrpSpPr/>
            <p:nvPr/>
          </p:nvGrpSpPr>
          <p:grpSpPr>
            <a:xfrm>
              <a:off x="12154613" y="6570513"/>
              <a:ext cx="6995927" cy="1535333"/>
              <a:chOff x="12991940" y="3506283"/>
              <a:chExt cx="6995927" cy="1535333"/>
            </a:xfrm>
            <a:solidFill>
              <a:schemeClr val="accent4"/>
            </a:solidFill>
          </p:grpSpPr>
          <p:grpSp>
            <p:nvGrpSpPr>
              <p:cNvPr id="1125" name="Group 1124"/>
              <p:cNvGrpSpPr/>
              <p:nvPr/>
            </p:nvGrpSpPr>
            <p:grpSpPr>
              <a:xfrm>
                <a:off x="12991940" y="3506283"/>
                <a:ext cx="673651" cy="1535333"/>
                <a:chOff x="5481404" y="1426062"/>
                <a:chExt cx="341669" cy="778503"/>
              </a:xfrm>
              <a:grpFill/>
            </p:grpSpPr>
            <p:sp>
              <p:nvSpPr>
                <p:cNvPr id="115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5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26" name="Group 1125"/>
              <p:cNvGrpSpPr/>
              <p:nvPr/>
            </p:nvGrpSpPr>
            <p:grpSpPr>
              <a:xfrm>
                <a:off x="13703288" y="3506283"/>
                <a:ext cx="673651" cy="1535333"/>
                <a:chOff x="5481404" y="1426062"/>
                <a:chExt cx="341669" cy="778503"/>
              </a:xfrm>
              <a:grpFill/>
            </p:grpSpPr>
            <p:sp>
              <p:nvSpPr>
                <p:cNvPr id="115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5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27" name="Group 1126"/>
              <p:cNvGrpSpPr/>
              <p:nvPr/>
            </p:nvGrpSpPr>
            <p:grpSpPr>
              <a:xfrm>
                <a:off x="14411112" y="3506283"/>
                <a:ext cx="673651" cy="1535333"/>
                <a:chOff x="5481404" y="1426062"/>
                <a:chExt cx="341669" cy="778503"/>
              </a:xfrm>
              <a:grpFill/>
            </p:grpSpPr>
            <p:sp>
              <p:nvSpPr>
                <p:cNvPr id="114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5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28" name="Group 1127"/>
              <p:cNvGrpSpPr/>
              <p:nvPr/>
            </p:nvGrpSpPr>
            <p:grpSpPr>
              <a:xfrm>
                <a:off x="15156315" y="3506283"/>
                <a:ext cx="673651" cy="1535333"/>
                <a:chOff x="5481404" y="1426062"/>
                <a:chExt cx="341669" cy="778503"/>
              </a:xfrm>
              <a:grpFill/>
            </p:grpSpPr>
            <p:sp>
              <p:nvSpPr>
                <p:cNvPr id="114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4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29" name="Group 1128"/>
              <p:cNvGrpSpPr/>
              <p:nvPr/>
            </p:nvGrpSpPr>
            <p:grpSpPr>
              <a:xfrm>
                <a:off x="15836055" y="3506283"/>
                <a:ext cx="673651" cy="1535333"/>
                <a:chOff x="5481404" y="1426062"/>
                <a:chExt cx="341669" cy="778503"/>
              </a:xfrm>
              <a:grpFill/>
            </p:grpSpPr>
            <p:sp>
              <p:nvSpPr>
                <p:cNvPr id="114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4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30" name="Group 1129"/>
              <p:cNvGrpSpPr/>
              <p:nvPr/>
            </p:nvGrpSpPr>
            <p:grpSpPr>
              <a:xfrm>
                <a:off x="16530469" y="3506283"/>
                <a:ext cx="673651" cy="1535333"/>
                <a:chOff x="5481404" y="1426062"/>
                <a:chExt cx="341669" cy="778503"/>
              </a:xfrm>
              <a:grpFill/>
            </p:grpSpPr>
            <p:sp>
              <p:nvSpPr>
                <p:cNvPr id="114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4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31" name="Group 1130"/>
              <p:cNvGrpSpPr/>
              <p:nvPr/>
            </p:nvGrpSpPr>
            <p:grpSpPr>
              <a:xfrm>
                <a:off x="17221374" y="3506283"/>
                <a:ext cx="673651" cy="1535333"/>
                <a:chOff x="5481404" y="1426062"/>
                <a:chExt cx="341669" cy="778503"/>
              </a:xfrm>
              <a:grpFill/>
            </p:grpSpPr>
            <p:sp>
              <p:nvSpPr>
                <p:cNvPr id="114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4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32" name="Group 1131"/>
              <p:cNvGrpSpPr/>
              <p:nvPr/>
            </p:nvGrpSpPr>
            <p:grpSpPr>
              <a:xfrm>
                <a:off x="17932701" y="3506283"/>
                <a:ext cx="673651" cy="1535333"/>
                <a:chOff x="5481404" y="1426062"/>
                <a:chExt cx="341669" cy="778503"/>
              </a:xfrm>
              <a:grpFill/>
            </p:grpSpPr>
            <p:sp>
              <p:nvSpPr>
                <p:cNvPr id="113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4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33" name="Group 1132"/>
              <p:cNvGrpSpPr/>
              <p:nvPr/>
            </p:nvGrpSpPr>
            <p:grpSpPr>
              <a:xfrm>
                <a:off x="18628949" y="3506283"/>
                <a:ext cx="673651" cy="1535333"/>
                <a:chOff x="5481404" y="1426062"/>
                <a:chExt cx="341669" cy="778503"/>
              </a:xfrm>
              <a:grpFill/>
            </p:grpSpPr>
            <p:sp>
              <p:nvSpPr>
                <p:cNvPr id="113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3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34" name="Group 1133"/>
              <p:cNvGrpSpPr/>
              <p:nvPr/>
            </p:nvGrpSpPr>
            <p:grpSpPr>
              <a:xfrm>
                <a:off x="19314216" y="3506283"/>
                <a:ext cx="673651" cy="1535333"/>
                <a:chOff x="5481404" y="1426062"/>
                <a:chExt cx="341669" cy="778503"/>
              </a:xfrm>
              <a:grpFill/>
            </p:grpSpPr>
            <p:sp>
              <p:nvSpPr>
                <p:cNvPr id="113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3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grpSp>
          <p:nvGrpSpPr>
            <p:cNvPr id="816" name="Group 815"/>
            <p:cNvGrpSpPr/>
            <p:nvPr/>
          </p:nvGrpSpPr>
          <p:grpSpPr>
            <a:xfrm>
              <a:off x="12154613" y="9080679"/>
              <a:ext cx="6995927" cy="1535333"/>
              <a:chOff x="12991940" y="3506283"/>
              <a:chExt cx="6995927" cy="1535333"/>
            </a:xfrm>
            <a:solidFill>
              <a:schemeClr val="accent2"/>
            </a:solidFill>
          </p:grpSpPr>
          <p:grpSp>
            <p:nvGrpSpPr>
              <p:cNvPr id="1095" name="Group 1094"/>
              <p:cNvGrpSpPr/>
              <p:nvPr/>
            </p:nvGrpSpPr>
            <p:grpSpPr>
              <a:xfrm>
                <a:off x="12991940" y="3506283"/>
                <a:ext cx="673651" cy="1535333"/>
                <a:chOff x="5481404" y="1426062"/>
                <a:chExt cx="341669" cy="778503"/>
              </a:xfrm>
              <a:grpFill/>
            </p:grpSpPr>
            <p:sp>
              <p:nvSpPr>
                <p:cNvPr id="112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2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096" name="Group 1095"/>
              <p:cNvGrpSpPr/>
              <p:nvPr/>
            </p:nvGrpSpPr>
            <p:grpSpPr>
              <a:xfrm>
                <a:off x="13703288" y="3506283"/>
                <a:ext cx="673651" cy="1535333"/>
                <a:chOff x="5481404" y="1426062"/>
                <a:chExt cx="341669" cy="778503"/>
              </a:xfrm>
              <a:grpFill/>
            </p:grpSpPr>
            <p:sp>
              <p:nvSpPr>
                <p:cNvPr id="112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2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097" name="Group 1096"/>
              <p:cNvGrpSpPr/>
              <p:nvPr/>
            </p:nvGrpSpPr>
            <p:grpSpPr>
              <a:xfrm>
                <a:off x="14411112" y="3506283"/>
                <a:ext cx="673651" cy="1535333"/>
                <a:chOff x="5481404" y="1426062"/>
                <a:chExt cx="341669" cy="778503"/>
              </a:xfrm>
              <a:grpFill/>
            </p:grpSpPr>
            <p:sp>
              <p:nvSpPr>
                <p:cNvPr id="111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2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098" name="Group 1097"/>
              <p:cNvGrpSpPr/>
              <p:nvPr/>
            </p:nvGrpSpPr>
            <p:grpSpPr>
              <a:xfrm>
                <a:off x="15156315" y="3506283"/>
                <a:ext cx="673651" cy="1535333"/>
                <a:chOff x="5481404" y="1426062"/>
                <a:chExt cx="341669" cy="778503"/>
              </a:xfrm>
              <a:grpFill/>
            </p:grpSpPr>
            <p:sp>
              <p:nvSpPr>
                <p:cNvPr id="111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1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099" name="Group 1098"/>
              <p:cNvGrpSpPr/>
              <p:nvPr/>
            </p:nvGrpSpPr>
            <p:grpSpPr>
              <a:xfrm>
                <a:off x="15836055" y="3506283"/>
                <a:ext cx="673651" cy="1535333"/>
                <a:chOff x="5481404" y="1426062"/>
                <a:chExt cx="341669" cy="778503"/>
              </a:xfrm>
              <a:grpFill/>
            </p:grpSpPr>
            <p:sp>
              <p:nvSpPr>
                <p:cNvPr id="111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1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00" name="Group 1099"/>
              <p:cNvGrpSpPr/>
              <p:nvPr/>
            </p:nvGrpSpPr>
            <p:grpSpPr>
              <a:xfrm>
                <a:off x="16530469" y="3506283"/>
                <a:ext cx="673651" cy="1535333"/>
                <a:chOff x="5481404" y="1426062"/>
                <a:chExt cx="341669" cy="778503"/>
              </a:xfrm>
              <a:grpFill/>
            </p:grpSpPr>
            <p:sp>
              <p:nvSpPr>
                <p:cNvPr id="111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1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01" name="Group 1100"/>
              <p:cNvGrpSpPr/>
              <p:nvPr/>
            </p:nvGrpSpPr>
            <p:grpSpPr>
              <a:xfrm>
                <a:off x="17221374" y="3506283"/>
                <a:ext cx="673651" cy="1535333"/>
                <a:chOff x="5481404" y="1426062"/>
                <a:chExt cx="341669" cy="778503"/>
              </a:xfrm>
              <a:grpFill/>
            </p:grpSpPr>
            <p:sp>
              <p:nvSpPr>
                <p:cNvPr id="111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1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02" name="Group 1101"/>
              <p:cNvGrpSpPr/>
              <p:nvPr/>
            </p:nvGrpSpPr>
            <p:grpSpPr>
              <a:xfrm>
                <a:off x="17932701" y="3506283"/>
                <a:ext cx="673651" cy="1535333"/>
                <a:chOff x="5481404" y="1426062"/>
                <a:chExt cx="341669" cy="778503"/>
              </a:xfrm>
              <a:grpFill/>
            </p:grpSpPr>
            <p:sp>
              <p:nvSpPr>
                <p:cNvPr id="110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1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03" name="Group 1102"/>
              <p:cNvGrpSpPr/>
              <p:nvPr/>
            </p:nvGrpSpPr>
            <p:grpSpPr>
              <a:xfrm>
                <a:off x="18628949" y="3506283"/>
                <a:ext cx="673651" cy="1535333"/>
                <a:chOff x="5481404" y="1426062"/>
                <a:chExt cx="341669" cy="778503"/>
              </a:xfrm>
              <a:grpFill/>
            </p:grpSpPr>
            <p:sp>
              <p:nvSpPr>
                <p:cNvPr id="110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0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1104" name="Group 1103"/>
              <p:cNvGrpSpPr/>
              <p:nvPr/>
            </p:nvGrpSpPr>
            <p:grpSpPr>
              <a:xfrm>
                <a:off x="19314216" y="3506283"/>
                <a:ext cx="673651" cy="1535333"/>
                <a:chOff x="5481404" y="1426062"/>
                <a:chExt cx="341669" cy="778503"/>
              </a:xfrm>
              <a:grpFill/>
            </p:grpSpPr>
            <p:sp>
              <p:nvSpPr>
                <p:cNvPr id="110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110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grpSp>
      <p:grpSp>
        <p:nvGrpSpPr>
          <p:cNvPr id="6" name="Group 5"/>
          <p:cNvGrpSpPr/>
          <p:nvPr/>
        </p:nvGrpSpPr>
        <p:grpSpPr>
          <a:xfrm>
            <a:off x="8248279" y="1272116"/>
            <a:ext cx="7462165" cy="1691941"/>
            <a:chOff x="4734141" y="4267286"/>
            <a:chExt cx="14912404" cy="3381177"/>
          </a:xfrm>
        </p:grpSpPr>
        <p:grpSp>
          <p:nvGrpSpPr>
            <p:cNvPr id="1227" name="Group 1226"/>
            <p:cNvGrpSpPr/>
            <p:nvPr/>
          </p:nvGrpSpPr>
          <p:grpSpPr>
            <a:xfrm>
              <a:off x="4823744" y="4807895"/>
              <a:ext cx="3648183" cy="2840568"/>
              <a:chOff x="4823744" y="4807895"/>
              <a:chExt cx="3648183" cy="2840568"/>
            </a:xfrm>
          </p:grpSpPr>
          <p:sp>
            <p:nvSpPr>
              <p:cNvPr id="1228" name="Rectangle 1227"/>
              <p:cNvSpPr/>
              <p:nvPr/>
            </p:nvSpPr>
            <p:spPr bwMode="auto">
              <a:xfrm>
                <a:off x="4823744" y="4807895"/>
                <a:ext cx="647532"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29" name="Rectangle 1228"/>
              <p:cNvSpPr/>
              <p:nvPr/>
            </p:nvSpPr>
            <p:spPr bwMode="auto">
              <a:xfrm>
                <a:off x="4823744" y="5099997"/>
                <a:ext cx="647532"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30" name="Rectangle 1229"/>
              <p:cNvSpPr/>
              <p:nvPr/>
            </p:nvSpPr>
            <p:spPr bwMode="auto">
              <a:xfrm>
                <a:off x="4823744" y="5396330"/>
                <a:ext cx="647532"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31" name="Rectangle 1230"/>
              <p:cNvSpPr/>
              <p:nvPr/>
            </p:nvSpPr>
            <p:spPr bwMode="auto">
              <a:xfrm>
                <a:off x="4823744" y="5688428"/>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32" name="Rectangle 1231"/>
              <p:cNvSpPr/>
              <p:nvPr/>
            </p:nvSpPr>
            <p:spPr bwMode="auto">
              <a:xfrm>
                <a:off x="4823744" y="5984762"/>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33" name="Rectangle 1232"/>
              <p:cNvSpPr/>
              <p:nvPr/>
            </p:nvSpPr>
            <p:spPr bwMode="auto">
              <a:xfrm>
                <a:off x="4823744" y="6276863"/>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34" name="Rectangle 1233"/>
              <p:cNvSpPr/>
              <p:nvPr/>
            </p:nvSpPr>
            <p:spPr bwMode="auto">
              <a:xfrm>
                <a:off x="4823744" y="6573197"/>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35" name="Rectangle 1234"/>
              <p:cNvSpPr/>
              <p:nvPr/>
            </p:nvSpPr>
            <p:spPr bwMode="auto">
              <a:xfrm>
                <a:off x="4823744" y="6865295"/>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36" name="Rectangle 1235"/>
              <p:cNvSpPr/>
              <p:nvPr/>
            </p:nvSpPr>
            <p:spPr bwMode="auto">
              <a:xfrm>
                <a:off x="4823744" y="7161628"/>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37" name="Rectangle 1236"/>
              <p:cNvSpPr/>
              <p:nvPr/>
            </p:nvSpPr>
            <p:spPr bwMode="auto">
              <a:xfrm>
                <a:off x="4823744" y="7453730"/>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38" name="Rectangle 1237"/>
              <p:cNvSpPr/>
              <p:nvPr/>
            </p:nvSpPr>
            <p:spPr bwMode="auto">
              <a:xfrm>
                <a:off x="5818321" y="4807895"/>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39" name="Rectangle 1238"/>
              <p:cNvSpPr/>
              <p:nvPr/>
            </p:nvSpPr>
            <p:spPr bwMode="auto">
              <a:xfrm>
                <a:off x="5818321" y="5099997"/>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40" name="Rectangle 1239"/>
              <p:cNvSpPr/>
              <p:nvPr/>
            </p:nvSpPr>
            <p:spPr bwMode="auto">
              <a:xfrm>
                <a:off x="5818321" y="5396330"/>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41" name="Rectangle 1240"/>
              <p:cNvSpPr/>
              <p:nvPr/>
            </p:nvSpPr>
            <p:spPr bwMode="auto">
              <a:xfrm>
                <a:off x="5818321" y="5688428"/>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42" name="Rectangle 1241"/>
              <p:cNvSpPr/>
              <p:nvPr/>
            </p:nvSpPr>
            <p:spPr bwMode="auto">
              <a:xfrm>
                <a:off x="5818321" y="5984762"/>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43" name="Rectangle 1242"/>
              <p:cNvSpPr/>
              <p:nvPr/>
            </p:nvSpPr>
            <p:spPr bwMode="auto">
              <a:xfrm>
                <a:off x="5818321" y="6276863"/>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44" name="Rectangle 1243"/>
              <p:cNvSpPr/>
              <p:nvPr/>
            </p:nvSpPr>
            <p:spPr bwMode="auto">
              <a:xfrm>
                <a:off x="5818321" y="6573197"/>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45" name="Rectangle 1244"/>
              <p:cNvSpPr/>
              <p:nvPr/>
            </p:nvSpPr>
            <p:spPr bwMode="auto">
              <a:xfrm>
                <a:off x="5818321" y="6865295"/>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46" name="Rectangle 1245"/>
              <p:cNvSpPr/>
              <p:nvPr/>
            </p:nvSpPr>
            <p:spPr bwMode="auto">
              <a:xfrm>
                <a:off x="5818321" y="7161628"/>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47" name="Rectangle 1246"/>
              <p:cNvSpPr/>
              <p:nvPr/>
            </p:nvSpPr>
            <p:spPr bwMode="auto">
              <a:xfrm>
                <a:off x="5818321" y="7453730"/>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48" name="Rectangle 1247"/>
              <p:cNvSpPr/>
              <p:nvPr/>
            </p:nvSpPr>
            <p:spPr bwMode="auto">
              <a:xfrm>
                <a:off x="6829822" y="4807895"/>
                <a:ext cx="647532"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49" name="Rectangle 1248"/>
              <p:cNvSpPr/>
              <p:nvPr/>
            </p:nvSpPr>
            <p:spPr bwMode="auto">
              <a:xfrm>
                <a:off x="6829822" y="5099997"/>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50" name="Rectangle 1249"/>
              <p:cNvSpPr/>
              <p:nvPr/>
            </p:nvSpPr>
            <p:spPr bwMode="auto">
              <a:xfrm>
                <a:off x="6829822" y="5396330"/>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51" name="Rectangle 1250"/>
              <p:cNvSpPr/>
              <p:nvPr/>
            </p:nvSpPr>
            <p:spPr bwMode="auto">
              <a:xfrm>
                <a:off x="6829822" y="5688428"/>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52" name="Rectangle 1251"/>
              <p:cNvSpPr/>
              <p:nvPr/>
            </p:nvSpPr>
            <p:spPr bwMode="auto">
              <a:xfrm>
                <a:off x="6829822" y="5984762"/>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53" name="Rectangle 1252"/>
              <p:cNvSpPr/>
              <p:nvPr/>
            </p:nvSpPr>
            <p:spPr bwMode="auto">
              <a:xfrm>
                <a:off x="6829822" y="6276863"/>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54" name="Rectangle 1253"/>
              <p:cNvSpPr/>
              <p:nvPr/>
            </p:nvSpPr>
            <p:spPr bwMode="auto">
              <a:xfrm>
                <a:off x="6829822" y="6573197"/>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55" name="Rectangle 1254"/>
              <p:cNvSpPr/>
              <p:nvPr/>
            </p:nvSpPr>
            <p:spPr bwMode="auto">
              <a:xfrm>
                <a:off x="6829822" y="6865295"/>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56" name="Rectangle 1255"/>
              <p:cNvSpPr/>
              <p:nvPr/>
            </p:nvSpPr>
            <p:spPr bwMode="auto">
              <a:xfrm>
                <a:off x="6829822" y="7161628"/>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57" name="Rectangle 1256"/>
              <p:cNvSpPr/>
              <p:nvPr/>
            </p:nvSpPr>
            <p:spPr bwMode="auto">
              <a:xfrm>
                <a:off x="6829822" y="7453730"/>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58" name="Rectangle 1257"/>
              <p:cNvSpPr/>
              <p:nvPr/>
            </p:nvSpPr>
            <p:spPr bwMode="auto">
              <a:xfrm>
                <a:off x="7824399" y="4807895"/>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59" name="Rectangle 1258"/>
              <p:cNvSpPr/>
              <p:nvPr/>
            </p:nvSpPr>
            <p:spPr bwMode="auto">
              <a:xfrm>
                <a:off x="7824399" y="5099997"/>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60" name="Rectangle 1259"/>
              <p:cNvSpPr/>
              <p:nvPr/>
            </p:nvSpPr>
            <p:spPr bwMode="auto">
              <a:xfrm>
                <a:off x="7824399" y="5396330"/>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61" name="Rectangle 1260"/>
              <p:cNvSpPr/>
              <p:nvPr/>
            </p:nvSpPr>
            <p:spPr bwMode="auto">
              <a:xfrm>
                <a:off x="7824399" y="5688428"/>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62" name="Rectangle 1261"/>
              <p:cNvSpPr/>
              <p:nvPr/>
            </p:nvSpPr>
            <p:spPr bwMode="auto">
              <a:xfrm>
                <a:off x="7824399" y="5984762"/>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63" name="Rectangle 1262"/>
              <p:cNvSpPr/>
              <p:nvPr/>
            </p:nvSpPr>
            <p:spPr bwMode="auto">
              <a:xfrm>
                <a:off x="7824399" y="6276863"/>
                <a:ext cx="647528" cy="1947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64" name="Rectangle 1263"/>
              <p:cNvSpPr/>
              <p:nvPr/>
            </p:nvSpPr>
            <p:spPr bwMode="auto">
              <a:xfrm>
                <a:off x="7824399" y="6573197"/>
                <a:ext cx="647528" cy="1947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65" name="Rectangle 1264"/>
              <p:cNvSpPr/>
              <p:nvPr/>
            </p:nvSpPr>
            <p:spPr bwMode="auto">
              <a:xfrm>
                <a:off x="7824399" y="6865295"/>
                <a:ext cx="647528" cy="1947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66" name="Rectangle 1265"/>
              <p:cNvSpPr/>
              <p:nvPr/>
            </p:nvSpPr>
            <p:spPr bwMode="auto">
              <a:xfrm>
                <a:off x="7824399" y="7161628"/>
                <a:ext cx="647528" cy="1947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67" name="Rectangle 1266"/>
              <p:cNvSpPr/>
              <p:nvPr/>
            </p:nvSpPr>
            <p:spPr bwMode="auto">
              <a:xfrm>
                <a:off x="7824399" y="7453730"/>
                <a:ext cx="647528" cy="1947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grpSp>
        <p:grpSp>
          <p:nvGrpSpPr>
            <p:cNvPr id="1268" name="Group 1267"/>
            <p:cNvGrpSpPr>
              <a:grpSpLocks/>
            </p:cNvGrpSpPr>
            <p:nvPr/>
          </p:nvGrpSpPr>
          <p:grpSpPr bwMode="auto">
            <a:xfrm>
              <a:off x="10372200" y="4807895"/>
              <a:ext cx="3648183" cy="2840568"/>
              <a:chOff x="755576" y="1443081"/>
              <a:chExt cx="916502" cy="2385975"/>
            </a:xfrm>
          </p:grpSpPr>
          <p:sp>
            <p:nvSpPr>
              <p:cNvPr id="1269" name="Rectangle 1268"/>
              <p:cNvSpPr/>
              <p:nvPr/>
            </p:nvSpPr>
            <p:spPr>
              <a:xfrm>
                <a:off x="755576" y="1443081"/>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70" name="Rectangle 1269"/>
              <p:cNvSpPr/>
              <p:nvPr/>
            </p:nvSpPr>
            <p:spPr>
              <a:xfrm>
                <a:off x="755576" y="1688436"/>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71" name="Rectangle 1270"/>
              <p:cNvSpPr/>
              <p:nvPr/>
            </p:nvSpPr>
            <p:spPr>
              <a:xfrm>
                <a:off x="755576" y="1937345"/>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72" name="Rectangle 1271"/>
              <p:cNvSpPr/>
              <p:nvPr/>
            </p:nvSpPr>
            <p:spPr>
              <a:xfrm>
                <a:off x="755576" y="2182697"/>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73" name="Rectangle 1272"/>
              <p:cNvSpPr/>
              <p:nvPr/>
            </p:nvSpPr>
            <p:spPr>
              <a:xfrm>
                <a:off x="755576" y="2431607"/>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74" name="Rectangle 1273"/>
              <p:cNvSpPr/>
              <p:nvPr/>
            </p:nvSpPr>
            <p:spPr>
              <a:xfrm>
                <a:off x="755576" y="2676961"/>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75" name="Rectangle 1274"/>
              <p:cNvSpPr/>
              <p:nvPr/>
            </p:nvSpPr>
            <p:spPr>
              <a:xfrm>
                <a:off x="755576" y="2925871"/>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76" name="Rectangle 1275"/>
              <p:cNvSpPr/>
              <p:nvPr/>
            </p:nvSpPr>
            <p:spPr>
              <a:xfrm>
                <a:off x="755576" y="3171223"/>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77" name="Rectangle 1276"/>
              <p:cNvSpPr/>
              <p:nvPr/>
            </p:nvSpPr>
            <p:spPr>
              <a:xfrm>
                <a:off x="755576" y="3420132"/>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78" name="Rectangle 1277"/>
              <p:cNvSpPr/>
              <p:nvPr/>
            </p:nvSpPr>
            <p:spPr>
              <a:xfrm>
                <a:off x="755576" y="3665487"/>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79" name="Rectangle 1278"/>
              <p:cNvSpPr/>
              <p:nvPr/>
            </p:nvSpPr>
            <p:spPr>
              <a:xfrm>
                <a:off x="1005434" y="1443081"/>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80" name="Rectangle 1279"/>
              <p:cNvSpPr/>
              <p:nvPr/>
            </p:nvSpPr>
            <p:spPr>
              <a:xfrm>
                <a:off x="1005434" y="1688436"/>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81" name="Rectangle 1280"/>
              <p:cNvSpPr/>
              <p:nvPr/>
            </p:nvSpPr>
            <p:spPr>
              <a:xfrm>
                <a:off x="1005434" y="1937345"/>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82" name="Rectangle 1281"/>
              <p:cNvSpPr/>
              <p:nvPr/>
            </p:nvSpPr>
            <p:spPr>
              <a:xfrm>
                <a:off x="1005434" y="2182697"/>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83" name="Rectangle 1282"/>
              <p:cNvSpPr/>
              <p:nvPr/>
            </p:nvSpPr>
            <p:spPr>
              <a:xfrm>
                <a:off x="1005434" y="2431607"/>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84" name="Rectangle 1283"/>
              <p:cNvSpPr/>
              <p:nvPr/>
            </p:nvSpPr>
            <p:spPr>
              <a:xfrm>
                <a:off x="1005434" y="2676961"/>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85" name="Rectangle 1284"/>
              <p:cNvSpPr/>
              <p:nvPr/>
            </p:nvSpPr>
            <p:spPr>
              <a:xfrm>
                <a:off x="1005434" y="2925871"/>
                <a:ext cx="162674"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86" name="Rectangle 1285"/>
              <p:cNvSpPr/>
              <p:nvPr/>
            </p:nvSpPr>
            <p:spPr>
              <a:xfrm>
                <a:off x="1005434" y="3171223"/>
                <a:ext cx="162674"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87" name="Rectangle 1286"/>
              <p:cNvSpPr/>
              <p:nvPr/>
            </p:nvSpPr>
            <p:spPr>
              <a:xfrm>
                <a:off x="1005434" y="3420132"/>
                <a:ext cx="162674"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88" name="Rectangle 1287"/>
              <p:cNvSpPr/>
              <p:nvPr/>
            </p:nvSpPr>
            <p:spPr>
              <a:xfrm>
                <a:off x="1005434" y="3665487"/>
                <a:ext cx="162674"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89" name="Rectangle 1288"/>
              <p:cNvSpPr/>
              <p:nvPr/>
            </p:nvSpPr>
            <p:spPr>
              <a:xfrm>
                <a:off x="1259546" y="1443081"/>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90" name="Rectangle 1289"/>
              <p:cNvSpPr/>
              <p:nvPr/>
            </p:nvSpPr>
            <p:spPr>
              <a:xfrm>
                <a:off x="1259546" y="1688436"/>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91" name="Rectangle 1290"/>
              <p:cNvSpPr/>
              <p:nvPr/>
            </p:nvSpPr>
            <p:spPr>
              <a:xfrm>
                <a:off x="1259546" y="1937345"/>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92" name="Rectangle 1291"/>
              <p:cNvSpPr/>
              <p:nvPr/>
            </p:nvSpPr>
            <p:spPr>
              <a:xfrm>
                <a:off x="1259546" y="2182697"/>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93" name="Rectangle 1292"/>
              <p:cNvSpPr/>
              <p:nvPr/>
            </p:nvSpPr>
            <p:spPr>
              <a:xfrm>
                <a:off x="1259546" y="2431607"/>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94" name="Rectangle 1293"/>
              <p:cNvSpPr/>
              <p:nvPr/>
            </p:nvSpPr>
            <p:spPr>
              <a:xfrm>
                <a:off x="1259546" y="2676961"/>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95" name="Rectangle 1294"/>
              <p:cNvSpPr/>
              <p:nvPr/>
            </p:nvSpPr>
            <p:spPr>
              <a:xfrm>
                <a:off x="1259546" y="2925871"/>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96" name="Rectangle 1295"/>
              <p:cNvSpPr/>
              <p:nvPr/>
            </p:nvSpPr>
            <p:spPr>
              <a:xfrm>
                <a:off x="1259546" y="3171223"/>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97" name="Rectangle 1296"/>
              <p:cNvSpPr/>
              <p:nvPr/>
            </p:nvSpPr>
            <p:spPr>
              <a:xfrm>
                <a:off x="1259546" y="3420132"/>
                <a:ext cx="162673"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98" name="Rectangle 1297"/>
              <p:cNvSpPr/>
              <p:nvPr/>
            </p:nvSpPr>
            <p:spPr>
              <a:xfrm>
                <a:off x="1259546" y="3665487"/>
                <a:ext cx="162673"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299" name="Rectangle 1298"/>
              <p:cNvSpPr/>
              <p:nvPr/>
            </p:nvSpPr>
            <p:spPr>
              <a:xfrm>
                <a:off x="1509404" y="1443081"/>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00" name="Rectangle 1299"/>
              <p:cNvSpPr/>
              <p:nvPr/>
            </p:nvSpPr>
            <p:spPr>
              <a:xfrm>
                <a:off x="1509404" y="1688436"/>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01" name="Rectangle 1300"/>
              <p:cNvSpPr/>
              <p:nvPr/>
            </p:nvSpPr>
            <p:spPr>
              <a:xfrm>
                <a:off x="1509404" y="1937345"/>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02" name="Rectangle 1301"/>
              <p:cNvSpPr/>
              <p:nvPr/>
            </p:nvSpPr>
            <p:spPr>
              <a:xfrm>
                <a:off x="1509404" y="2182697"/>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03" name="Rectangle 1302"/>
              <p:cNvSpPr/>
              <p:nvPr/>
            </p:nvSpPr>
            <p:spPr>
              <a:xfrm>
                <a:off x="1509404" y="2431607"/>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04" name="Rectangle 1303"/>
              <p:cNvSpPr/>
              <p:nvPr/>
            </p:nvSpPr>
            <p:spPr>
              <a:xfrm>
                <a:off x="1509404" y="2676961"/>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05" name="Rectangle 1304"/>
              <p:cNvSpPr/>
              <p:nvPr/>
            </p:nvSpPr>
            <p:spPr>
              <a:xfrm>
                <a:off x="1509404" y="2925871"/>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06" name="Rectangle 1305"/>
              <p:cNvSpPr/>
              <p:nvPr/>
            </p:nvSpPr>
            <p:spPr>
              <a:xfrm>
                <a:off x="1509404" y="3171223"/>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07" name="Rectangle 1306"/>
              <p:cNvSpPr/>
              <p:nvPr/>
            </p:nvSpPr>
            <p:spPr>
              <a:xfrm>
                <a:off x="1509404" y="3420132"/>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08" name="Rectangle 1307"/>
              <p:cNvSpPr/>
              <p:nvPr/>
            </p:nvSpPr>
            <p:spPr>
              <a:xfrm>
                <a:off x="1509404" y="3665487"/>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grpSp>
        <p:grpSp>
          <p:nvGrpSpPr>
            <p:cNvPr id="1309" name="Group 1308"/>
            <p:cNvGrpSpPr>
              <a:grpSpLocks/>
            </p:cNvGrpSpPr>
            <p:nvPr/>
          </p:nvGrpSpPr>
          <p:grpSpPr bwMode="auto">
            <a:xfrm>
              <a:off x="15937582" y="4807895"/>
              <a:ext cx="3648183" cy="2840568"/>
              <a:chOff x="755576" y="1443081"/>
              <a:chExt cx="916502" cy="2385975"/>
            </a:xfrm>
          </p:grpSpPr>
          <p:sp>
            <p:nvSpPr>
              <p:cNvPr id="1310" name="Rectangle 1309"/>
              <p:cNvSpPr/>
              <p:nvPr/>
            </p:nvSpPr>
            <p:spPr>
              <a:xfrm>
                <a:off x="755576" y="1443081"/>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11" name="Rectangle 1310"/>
              <p:cNvSpPr/>
              <p:nvPr/>
            </p:nvSpPr>
            <p:spPr>
              <a:xfrm>
                <a:off x="755576" y="1688436"/>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12" name="Rectangle 1311"/>
              <p:cNvSpPr/>
              <p:nvPr/>
            </p:nvSpPr>
            <p:spPr>
              <a:xfrm>
                <a:off x="755576" y="1937345"/>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13" name="Rectangle 1312"/>
              <p:cNvSpPr/>
              <p:nvPr/>
            </p:nvSpPr>
            <p:spPr>
              <a:xfrm>
                <a:off x="755576" y="2182697"/>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14" name="Rectangle 1313"/>
              <p:cNvSpPr/>
              <p:nvPr/>
            </p:nvSpPr>
            <p:spPr>
              <a:xfrm>
                <a:off x="755576" y="2431607"/>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15" name="Rectangle 1314"/>
              <p:cNvSpPr/>
              <p:nvPr/>
            </p:nvSpPr>
            <p:spPr>
              <a:xfrm>
                <a:off x="755576" y="2676961"/>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16" name="Rectangle 1315"/>
              <p:cNvSpPr/>
              <p:nvPr/>
            </p:nvSpPr>
            <p:spPr>
              <a:xfrm>
                <a:off x="755576" y="2925871"/>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17" name="Rectangle 1316"/>
              <p:cNvSpPr/>
              <p:nvPr/>
            </p:nvSpPr>
            <p:spPr>
              <a:xfrm>
                <a:off x="755576" y="3171223"/>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18" name="Rectangle 1317"/>
              <p:cNvSpPr/>
              <p:nvPr/>
            </p:nvSpPr>
            <p:spPr>
              <a:xfrm>
                <a:off x="755576" y="3420132"/>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19" name="Rectangle 1318"/>
              <p:cNvSpPr/>
              <p:nvPr/>
            </p:nvSpPr>
            <p:spPr>
              <a:xfrm>
                <a:off x="755576" y="3665487"/>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20" name="Rectangle 1319"/>
              <p:cNvSpPr/>
              <p:nvPr/>
            </p:nvSpPr>
            <p:spPr>
              <a:xfrm>
                <a:off x="1005435" y="1443081"/>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21" name="Rectangle 1320"/>
              <p:cNvSpPr/>
              <p:nvPr/>
            </p:nvSpPr>
            <p:spPr>
              <a:xfrm>
                <a:off x="1005435" y="1688436"/>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22" name="Rectangle 1321"/>
              <p:cNvSpPr/>
              <p:nvPr/>
            </p:nvSpPr>
            <p:spPr>
              <a:xfrm>
                <a:off x="1005435" y="1937345"/>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23" name="Rectangle 1322"/>
              <p:cNvSpPr/>
              <p:nvPr/>
            </p:nvSpPr>
            <p:spPr>
              <a:xfrm>
                <a:off x="1005435" y="2182697"/>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24" name="Rectangle 1323"/>
              <p:cNvSpPr/>
              <p:nvPr/>
            </p:nvSpPr>
            <p:spPr>
              <a:xfrm>
                <a:off x="1005435" y="2431607"/>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25" name="Rectangle 1324"/>
              <p:cNvSpPr/>
              <p:nvPr/>
            </p:nvSpPr>
            <p:spPr>
              <a:xfrm>
                <a:off x="1005435" y="2676961"/>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26" name="Rectangle 1325"/>
              <p:cNvSpPr/>
              <p:nvPr/>
            </p:nvSpPr>
            <p:spPr>
              <a:xfrm>
                <a:off x="1005435" y="2925871"/>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27" name="Rectangle 1326"/>
              <p:cNvSpPr/>
              <p:nvPr/>
            </p:nvSpPr>
            <p:spPr>
              <a:xfrm>
                <a:off x="1005435" y="3171223"/>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28" name="Rectangle 1327"/>
              <p:cNvSpPr/>
              <p:nvPr/>
            </p:nvSpPr>
            <p:spPr>
              <a:xfrm>
                <a:off x="1005435" y="3420132"/>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29" name="Rectangle 1328"/>
              <p:cNvSpPr/>
              <p:nvPr/>
            </p:nvSpPr>
            <p:spPr>
              <a:xfrm>
                <a:off x="1005435" y="3665487"/>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30" name="Rectangle 1329"/>
              <p:cNvSpPr/>
              <p:nvPr/>
            </p:nvSpPr>
            <p:spPr>
              <a:xfrm>
                <a:off x="1259546" y="1443081"/>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31" name="Rectangle 1330"/>
              <p:cNvSpPr/>
              <p:nvPr/>
            </p:nvSpPr>
            <p:spPr>
              <a:xfrm>
                <a:off x="1259546" y="1688436"/>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32" name="Rectangle 1331"/>
              <p:cNvSpPr/>
              <p:nvPr/>
            </p:nvSpPr>
            <p:spPr>
              <a:xfrm>
                <a:off x="1259546" y="1937345"/>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33" name="Rectangle 1332"/>
              <p:cNvSpPr/>
              <p:nvPr/>
            </p:nvSpPr>
            <p:spPr>
              <a:xfrm>
                <a:off x="1259546" y="2182697"/>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34" name="Rectangle 1333"/>
              <p:cNvSpPr/>
              <p:nvPr/>
            </p:nvSpPr>
            <p:spPr>
              <a:xfrm>
                <a:off x="1259546" y="2431607"/>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35" name="Rectangle 1334"/>
              <p:cNvSpPr/>
              <p:nvPr/>
            </p:nvSpPr>
            <p:spPr>
              <a:xfrm>
                <a:off x="1259546" y="2676961"/>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36" name="Rectangle 1335"/>
              <p:cNvSpPr/>
              <p:nvPr/>
            </p:nvSpPr>
            <p:spPr>
              <a:xfrm>
                <a:off x="1259546" y="2925871"/>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37" name="Rectangle 1336"/>
              <p:cNvSpPr/>
              <p:nvPr/>
            </p:nvSpPr>
            <p:spPr>
              <a:xfrm>
                <a:off x="1259546" y="3171223"/>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38" name="Rectangle 1337"/>
              <p:cNvSpPr/>
              <p:nvPr/>
            </p:nvSpPr>
            <p:spPr>
              <a:xfrm>
                <a:off x="1259546" y="3420132"/>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39" name="Rectangle 1338"/>
              <p:cNvSpPr/>
              <p:nvPr/>
            </p:nvSpPr>
            <p:spPr>
              <a:xfrm>
                <a:off x="1259546" y="3665487"/>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40" name="Rectangle 1339"/>
              <p:cNvSpPr/>
              <p:nvPr/>
            </p:nvSpPr>
            <p:spPr>
              <a:xfrm>
                <a:off x="1509405" y="1443081"/>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41" name="Rectangle 1340"/>
              <p:cNvSpPr/>
              <p:nvPr/>
            </p:nvSpPr>
            <p:spPr>
              <a:xfrm>
                <a:off x="1509405" y="1688436"/>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42" name="Rectangle 1341"/>
              <p:cNvSpPr/>
              <p:nvPr/>
            </p:nvSpPr>
            <p:spPr>
              <a:xfrm>
                <a:off x="1509405" y="1937345"/>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43" name="Rectangle 1342"/>
              <p:cNvSpPr/>
              <p:nvPr/>
            </p:nvSpPr>
            <p:spPr>
              <a:xfrm>
                <a:off x="1509405" y="2182697"/>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44" name="Rectangle 1343"/>
              <p:cNvSpPr/>
              <p:nvPr/>
            </p:nvSpPr>
            <p:spPr>
              <a:xfrm>
                <a:off x="1509405" y="2431607"/>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45" name="Rectangle 1344"/>
              <p:cNvSpPr/>
              <p:nvPr/>
            </p:nvSpPr>
            <p:spPr>
              <a:xfrm>
                <a:off x="1509405" y="2676961"/>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46" name="Rectangle 1345"/>
              <p:cNvSpPr/>
              <p:nvPr/>
            </p:nvSpPr>
            <p:spPr>
              <a:xfrm>
                <a:off x="1509405" y="2925871"/>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47" name="Rectangle 1346"/>
              <p:cNvSpPr/>
              <p:nvPr/>
            </p:nvSpPr>
            <p:spPr>
              <a:xfrm>
                <a:off x="1509405" y="3171223"/>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48" name="Rectangle 1347"/>
              <p:cNvSpPr/>
              <p:nvPr/>
            </p:nvSpPr>
            <p:spPr>
              <a:xfrm>
                <a:off x="1509405" y="3420132"/>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349" name="Rectangle 1348"/>
              <p:cNvSpPr/>
              <p:nvPr/>
            </p:nvSpPr>
            <p:spPr>
              <a:xfrm>
                <a:off x="1509405" y="3665487"/>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grpSp>
        <p:sp>
          <p:nvSpPr>
            <p:cNvPr id="1350" name="Rounded Rectangle 1349"/>
            <p:cNvSpPr/>
            <p:nvPr/>
          </p:nvSpPr>
          <p:spPr>
            <a:xfrm>
              <a:off x="4734141" y="4267286"/>
              <a:ext cx="3806059" cy="109726"/>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Lato Light"/>
              </a:endParaRPr>
            </a:p>
          </p:txBody>
        </p:sp>
        <p:sp>
          <p:nvSpPr>
            <p:cNvPr id="1351" name="Rounded Rectangle 1350"/>
            <p:cNvSpPr/>
            <p:nvPr/>
          </p:nvSpPr>
          <p:spPr>
            <a:xfrm>
              <a:off x="10242191" y="4298061"/>
              <a:ext cx="3806059" cy="109726"/>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Lato Light"/>
              </a:endParaRPr>
            </a:p>
          </p:txBody>
        </p:sp>
        <p:sp>
          <p:nvSpPr>
            <p:cNvPr id="1352" name="Rounded Rectangle 1351"/>
            <p:cNvSpPr/>
            <p:nvPr/>
          </p:nvSpPr>
          <p:spPr>
            <a:xfrm>
              <a:off x="15840486" y="4298061"/>
              <a:ext cx="3806059" cy="109726"/>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Lato Light"/>
              </a:endParaRPr>
            </a:p>
          </p:txBody>
        </p:sp>
      </p:grpSp>
      <p:grpSp>
        <p:nvGrpSpPr>
          <p:cNvPr id="9" name="Group 8"/>
          <p:cNvGrpSpPr/>
          <p:nvPr/>
        </p:nvGrpSpPr>
        <p:grpSpPr>
          <a:xfrm>
            <a:off x="16849048" y="936510"/>
            <a:ext cx="4869578" cy="1336475"/>
            <a:chOff x="6199985" y="6806090"/>
            <a:chExt cx="11965102" cy="3283869"/>
          </a:xfrm>
        </p:grpSpPr>
        <p:sp>
          <p:nvSpPr>
            <p:cNvPr id="1353" name="Teardrop 1352"/>
            <p:cNvSpPr/>
            <p:nvPr/>
          </p:nvSpPr>
          <p:spPr>
            <a:xfrm rot="13500000">
              <a:off x="6199557" y="6806518"/>
              <a:ext cx="3283869" cy="3283014"/>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354" name="Teardrop 1353"/>
            <p:cNvSpPr/>
            <p:nvPr/>
          </p:nvSpPr>
          <p:spPr>
            <a:xfrm rot="2700000">
              <a:off x="9093586" y="6806518"/>
              <a:ext cx="3283869" cy="3283014"/>
            </a:xfrm>
            <a:prstGeom prst="teardrop">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355" name="Teardrop 1354"/>
            <p:cNvSpPr/>
            <p:nvPr/>
          </p:nvSpPr>
          <p:spPr>
            <a:xfrm rot="2700000">
              <a:off x="11987615" y="6806518"/>
              <a:ext cx="3283869" cy="3283014"/>
            </a:xfrm>
            <a:prstGeom prst="teardrop">
              <a:avLst/>
            </a:prstGeom>
            <a:solidFill>
              <a:schemeClr val="accent3">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356" name="Teardrop 1355"/>
            <p:cNvSpPr/>
            <p:nvPr/>
          </p:nvSpPr>
          <p:spPr>
            <a:xfrm rot="2700000">
              <a:off x="14881645" y="6806518"/>
              <a:ext cx="3283869" cy="3283014"/>
            </a:xfrm>
            <a:prstGeom prst="teardrop">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grpSp>
      <p:graphicFrame>
        <p:nvGraphicFramePr>
          <p:cNvPr id="1357" name="Chart 1356"/>
          <p:cNvGraphicFramePr/>
          <p:nvPr>
            <p:extLst/>
          </p:nvPr>
        </p:nvGraphicFramePr>
        <p:xfrm>
          <a:off x="2912707" y="5199314"/>
          <a:ext cx="5568287" cy="2513441"/>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Group 12"/>
          <p:cNvGrpSpPr/>
          <p:nvPr/>
        </p:nvGrpSpPr>
        <p:grpSpPr>
          <a:xfrm>
            <a:off x="1666027" y="8755443"/>
            <a:ext cx="10366017" cy="2095055"/>
            <a:chOff x="2522067" y="4596657"/>
            <a:chExt cx="19411197" cy="3923158"/>
          </a:xfrm>
        </p:grpSpPr>
        <p:graphicFrame>
          <p:nvGraphicFramePr>
            <p:cNvPr id="1358" name="Chart 1357"/>
            <p:cNvGraphicFramePr/>
            <p:nvPr>
              <p:extLst/>
            </p:nvPr>
          </p:nvGraphicFramePr>
          <p:xfrm>
            <a:off x="2522067" y="4624660"/>
            <a:ext cx="5841208" cy="389515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59" name="Chart 1358"/>
            <p:cNvGraphicFramePr/>
            <p:nvPr>
              <p:extLst/>
            </p:nvPr>
          </p:nvGraphicFramePr>
          <p:xfrm>
            <a:off x="9248955" y="4596657"/>
            <a:ext cx="5841209" cy="389515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360" name="Chart 1359"/>
            <p:cNvGraphicFramePr/>
            <p:nvPr>
              <p:extLst/>
            </p:nvPr>
          </p:nvGraphicFramePr>
          <p:xfrm>
            <a:off x="16092055" y="4596657"/>
            <a:ext cx="5841209" cy="3895155"/>
          </p:xfrm>
          <a:graphic>
            <a:graphicData uri="http://schemas.openxmlformats.org/drawingml/2006/chart">
              <c:chart xmlns:c="http://schemas.openxmlformats.org/drawingml/2006/chart" xmlns:r="http://schemas.openxmlformats.org/officeDocument/2006/relationships" r:id="rId6"/>
            </a:graphicData>
          </a:graphic>
        </p:graphicFrame>
      </p:grpSp>
      <p:graphicFrame>
        <p:nvGraphicFramePr>
          <p:cNvPr id="1361" name="Chart 1360"/>
          <p:cNvGraphicFramePr/>
          <p:nvPr>
            <p:extLst/>
          </p:nvPr>
        </p:nvGraphicFramePr>
        <p:xfrm>
          <a:off x="9104435" y="3911163"/>
          <a:ext cx="7151059" cy="3273298"/>
        </p:xfrm>
        <a:graphic>
          <a:graphicData uri="http://schemas.openxmlformats.org/drawingml/2006/chart">
            <c:chart xmlns:c="http://schemas.openxmlformats.org/drawingml/2006/chart" xmlns:r="http://schemas.openxmlformats.org/officeDocument/2006/relationships" r:id="rId7"/>
          </a:graphicData>
        </a:graphic>
      </p:graphicFrame>
      <p:grpSp>
        <p:nvGrpSpPr>
          <p:cNvPr id="1362" name="Group 1361"/>
          <p:cNvGrpSpPr/>
          <p:nvPr/>
        </p:nvGrpSpPr>
        <p:grpSpPr>
          <a:xfrm>
            <a:off x="17707679" y="9691134"/>
            <a:ext cx="5038267" cy="2640024"/>
            <a:chOff x="1996843" y="5164854"/>
            <a:chExt cx="5038267" cy="2640024"/>
          </a:xfrm>
        </p:grpSpPr>
        <p:grpSp>
          <p:nvGrpSpPr>
            <p:cNvPr id="1363" name="Group 1362"/>
            <p:cNvGrpSpPr/>
            <p:nvPr/>
          </p:nvGrpSpPr>
          <p:grpSpPr>
            <a:xfrm>
              <a:off x="1996843" y="5164854"/>
              <a:ext cx="5038267" cy="2129285"/>
              <a:chOff x="714174" y="1970277"/>
              <a:chExt cx="2638626" cy="1370297"/>
            </a:xfrm>
          </p:grpSpPr>
          <p:cxnSp>
            <p:nvCxnSpPr>
              <p:cNvPr id="1371" name="Straight Connector 1370"/>
              <p:cNvCxnSpPr/>
              <p:nvPr/>
            </p:nvCxnSpPr>
            <p:spPr>
              <a:xfrm>
                <a:off x="714174" y="3340574"/>
                <a:ext cx="2638626" cy="0"/>
              </a:xfrm>
              <a:prstGeom prst="line">
                <a:avLst/>
              </a:prstGeom>
              <a:ln w="76200">
                <a:solidFill>
                  <a:schemeClr val="tx1">
                    <a:lumMod val="40000"/>
                    <a:lumOff val="6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372" name="Rounded Rectangle 1371"/>
              <p:cNvSpPr/>
              <p:nvPr/>
            </p:nvSpPr>
            <p:spPr>
              <a:xfrm>
                <a:off x="951571" y="1980562"/>
                <a:ext cx="198959" cy="126779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3" name="Rounded Rectangle 1372"/>
              <p:cNvSpPr/>
              <p:nvPr/>
            </p:nvSpPr>
            <p:spPr>
              <a:xfrm>
                <a:off x="1336791" y="2333957"/>
                <a:ext cx="202844" cy="87630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4" name="Rounded Rectangle 1373"/>
              <p:cNvSpPr/>
              <p:nvPr/>
            </p:nvSpPr>
            <p:spPr>
              <a:xfrm>
                <a:off x="1722011" y="1980563"/>
                <a:ext cx="210599" cy="1247012"/>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5" name="Rounded Rectangle 1374"/>
              <p:cNvSpPr/>
              <p:nvPr/>
            </p:nvSpPr>
            <p:spPr>
              <a:xfrm>
                <a:off x="2107231" y="2202008"/>
                <a:ext cx="212902" cy="1032494"/>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6" name="Rounded Rectangle 1375"/>
              <p:cNvSpPr/>
              <p:nvPr/>
            </p:nvSpPr>
            <p:spPr>
              <a:xfrm>
                <a:off x="2492451" y="2087594"/>
                <a:ext cx="192716" cy="1136518"/>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7" name="Rounded Rectangle 1376"/>
              <p:cNvSpPr/>
              <p:nvPr/>
            </p:nvSpPr>
            <p:spPr>
              <a:xfrm>
                <a:off x="2877671" y="1970277"/>
                <a:ext cx="202844" cy="1246909"/>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64" name="Group 1363"/>
            <p:cNvGrpSpPr/>
            <p:nvPr/>
          </p:nvGrpSpPr>
          <p:grpSpPr>
            <a:xfrm>
              <a:off x="2470960" y="7435546"/>
              <a:ext cx="4095002" cy="369332"/>
              <a:chOff x="2452765" y="7502131"/>
              <a:chExt cx="4095002" cy="369332"/>
            </a:xfrm>
          </p:grpSpPr>
          <p:sp>
            <p:nvSpPr>
              <p:cNvPr id="1365" name="Rectangle 1436"/>
              <p:cNvSpPr>
                <a:spLocks noChangeArrowheads="1"/>
              </p:cNvSpPr>
              <p:nvPr/>
            </p:nvSpPr>
            <p:spPr bwMode="auto">
              <a:xfrm>
                <a:off x="2452765" y="7502131"/>
                <a:ext cx="359073"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id-ID" sz="2400" dirty="0">
                    <a:solidFill>
                      <a:schemeClr val="tx2"/>
                    </a:solidFill>
                    <a:latin typeface="Lato Regular"/>
                    <a:cs typeface="Lato Regular"/>
                  </a:rPr>
                  <a:t>34</a:t>
                </a:r>
                <a:endParaRPr kumimoji="0" lang="en-US" sz="4400" i="0" u="none" strike="noStrike" cap="none" normalizeH="0" baseline="0" dirty="0">
                  <a:ln>
                    <a:noFill/>
                  </a:ln>
                  <a:solidFill>
                    <a:schemeClr val="tx2"/>
                  </a:solidFill>
                  <a:effectLst/>
                  <a:latin typeface="Lato Regular"/>
                  <a:cs typeface="Lato Regular"/>
                </a:endParaRPr>
              </a:p>
            </p:txBody>
          </p:sp>
          <p:sp>
            <p:nvSpPr>
              <p:cNvPr id="1366" name="Rectangle 1436"/>
              <p:cNvSpPr>
                <a:spLocks noChangeArrowheads="1"/>
              </p:cNvSpPr>
              <p:nvPr/>
            </p:nvSpPr>
            <p:spPr bwMode="auto">
              <a:xfrm>
                <a:off x="3207171" y="7502131"/>
                <a:ext cx="359073"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a:solidFill>
                      <a:schemeClr val="tx2"/>
                    </a:solidFill>
                    <a:latin typeface="Lato Regular"/>
                    <a:cs typeface="Lato Regular"/>
                  </a:rPr>
                  <a:t>54</a:t>
                </a:r>
                <a:endParaRPr kumimoji="0" lang="en-US" sz="4400" i="0" u="none" strike="noStrike" cap="none" normalizeH="0" baseline="0" dirty="0">
                  <a:ln>
                    <a:noFill/>
                  </a:ln>
                  <a:solidFill>
                    <a:schemeClr val="tx2"/>
                  </a:solidFill>
                  <a:effectLst/>
                  <a:latin typeface="Lato Regular"/>
                  <a:cs typeface="Lato Regular"/>
                </a:endParaRPr>
              </a:p>
            </p:txBody>
          </p:sp>
          <p:sp>
            <p:nvSpPr>
              <p:cNvPr id="1367" name="Rectangle 1436"/>
              <p:cNvSpPr>
                <a:spLocks noChangeArrowheads="1"/>
              </p:cNvSpPr>
              <p:nvPr/>
            </p:nvSpPr>
            <p:spPr bwMode="auto">
              <a:xfrm>
                <a:off x="3948151" y="7502131"/>
                <a:ext cx="357013"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a:solidFill>
                      <a:schemeClr val="tx2"/>
                    </a:solidFill>
                    <a:latin typeface="Lato Regular"/>
                    <a:cs typeface="Lato Regular"/>
                  </a:rPr>
                  <a:t>32</a:t>
                </a:r>
                <a:endParaRPr kumimoji="0" lang="en-US" sz="4400" i="0" u="none" strike="noStrike" cap="none" normalizeH="0" baseline="0" dirty="0">
                  <a:ln>
                    <a:noFill/>
                  </a:ln>
                  <a:solidFill>
                    <a:schemeClr val="tx2"/>
                  </a:solidFill>
                  <a:effectLst/>
                  <a:latin typeface="Lato Regular"/>
                  <a:cs typeface="Lato Regular"/>
                </a:endParaRPr>
              </a:p>
            </p:txBody>
          </p:sp>
          <p:sp>
            <p:nvSpPr>
              <p:cNvPr id="1368" name="Rectangle 1436"/>
              <p:cNvSpPr>
                <a:spLocks noChangeArrowheads="1"/>
              </p:cNvSpPr>
              <p:nvPr/>
            </p:nvSpPr>
            <p:spPr bwMode="auto">
              <a:xfrm>
                <a:off x="4688099" y="7502131"/>
                <a:ext cx="357013"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a:solidFill>
                      <a:schemeClr val="tx2"/>
                    </a:solidFill>
                    <a:latin typeface="Lato Regular"/>
                    <a:cs typeface="Lato Regular"/>
                  </a:rPr>
                  <a:t>43</a:t>
                </a:r>
                <a:endParaRPr kumimoji="0" lang="en-US" sz="4400" i="0" u="none" strike="noStrike" cap="none" normalizeH="0" baseline="0" dirty="0">
                  <a:ln>
                    <a:noFill/>
                  </a:ln>
                  <a:solidFill>
                    <a:schemeClr val="tx2"/>
                  </a:solidFill>
                  <a:effectLst/>
                  <a:latin typeface="Lato Regular"/>
                  <a:cs typeface="Lato Regular"/>
                </a:endParaRPr>
              </a:p>
            </p:txBody>
          </p:sp>
          <p:sp>
            <p:nvSpPr>
              <p:cNvPr id="1369" name="Rectangle 1436"/>
              <p:cNvSpPr>
                <a:spLocks noChangeArrowheads="1"/>
              </p:cNvSpPr>
              <p:nvPr/>
            </p:nvSpPr>
            <p:spPr bwMode="auto">
              <a:xfrm>
                <a:off x="5428045" y="7502131"/>
                <a:ext cx="357013"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a:solidFill>
                      <a:schemeClr val="tx2"/>
                    </a:solidFill>
                    <a:latin typeface="Lato Regular"/>
                    <a:cs typeface="Lato Regular"/>
                  </a:rPr>
                  <a:t>26</a:t>
                </a:r>
                <a:endParaRPr kumimoji="0" lang="en-US" sz="4400" i="0" u="none" strike="noStrike" cap="none" normalizeH="0" baseline="0" dirty="0">
                  <a:ln>
                    <a:noFill/>
                  </a:ln>
                  <a:solidFill>
                    <a:schemeClr val="tx2"/>
                  </a:solidFill>
                  <a:effectLst/>
                  <a:latin typeface="Lato Regular"/>
                  <a:cs typeface="Lato Regular"/>
                </a:endParaRPr>
              </a:p>
            </p:txBody>
          </p:sp>
          <p:sp>
            <p:nvSpPr>
              <p:cNvPr id="1370" name="Rectangle 1436"/>
              <p:cNvSpPr>
                <a:spLocks noChangeArrowheads="1"/>
              </p:cNvSpPr>
              <p:nvPr/>
            </p:nvSpPr>
            <p:spPr bwMode="auto">
              <a:xfrm>
                <a:off x="6188694" y="7502131"/>
                <a:ext cx="359073"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a:solidFill>
                      <a:schemeClr val="tx2"/>
                    </a:solidFill>
                    <a:latin typeface="Lato Regular"/>
                    <a:cs typeface="Lato Regular"/>
                  </a:rPr>
                  <a:t>70</a:t>
                </a:r>
                <a:endParaRPr kumimoji="0" lang="en-US" sz="4400" i="0" u="none" strike="noStrike" cap="none" normalizeH="0" baseline="0" dirty="0">
                  <a:ln>
                    <a:noFill/>
                  </a:ln>
                  <a:solidFill>
                    <a:schemeClr val="tx2"/>
                  </a:solidFill>
                  <a:effectLst/>
                  <a:latin typeface="Lato Regular"/>
                  <a:cs typeface="Lato Regular"/>
                </a:endParaRPr>
              </a:p>
            </p:txBody>
          </p:sp>
        </p:grpSp>
      </p:grpSp>
      <p:grpSp>
        <p:nvGrpSpPr>
          <p:cNvPr id="1378" name="Group 1377"/>
          <p:cNvGrpSpPr/>
          <p:nvPr/>
        </p:nvGrpSpPr>
        <p:grpSpPr>
          <a:xfrm>
            <a:off x="8700020" y="11292786"/>
            <a:ext cx="6460388" cy="1629638"/>
            <a:chOff x="6312507" y="3763120"/>
            <a:chExt cx="12221285" cy="3082828"/>
          </a:xfrm>
        </p:grpSpPr>
        <p:sp>
          <p:nvSpPr>
            <p:cNvPr id="1379" name="Freeform 301"/>
            <p:cNvSpPr>
              <a:spLocks noChangeArrowheads="1"/>
            </p:cNvSpPr>
            <p:nvPr/>
          </p:nvSpPr>
          <p:spPr bwMode="auto">
            <a:xfrm>
              <a:off x="6312507" y="3763120"/>
              <a:ext cx="608369" cy="2632815"/>
            </a:xfrm>
            <a:custGeom>
              <a:avLst/>
              <a:gdLst>
                <a:gd name="T0" fmla="*/ 273 w 274"/>
                <a:gd name="T1" fmla="*/ 0 h 1170"/>
                <a:gd name="T2" fmla="*/ 0 w 274"/>
                <a:gd name="T3" fmla="*/ 1169 h 1170"/>
                <a:gd name="T4" fmla="*/ 273 w 274"/>
                <a:gd name="T5" fmla="*/ 1169 h 1170"/>
                <a:gd name="T6" fmla="*/ 273 w 274"/>
                <a:gd name="T7" fmla="*/ 0 h 1170"/>
              </a:gdLst>
              <a:ahLst/>
              <a:cxnLst>
                <a:cxn ang="0">
                  <a:pos x="T0" y="T1"/>
                </a:cxn>
                <a:cxn ang="0">
                  <a:pos x="T2" y="T3"/>
                </a:cxn>
                <a:cxn ang="0">
                  <a:pos x="T4" y="T5"/>
                </a:cxn>
                <a:cxn ang="0">
                  <a:pos x="T6" y="T7"/>
                </a:cxn>
              </a:cxnLst>
              <a:rect l="0" t="0" r="r" b="b"/>
              <a:pathLst>
                <a:path w="274" h="1170">
                  <a:moveTo>
                    <a:pt x="273" y="0"/>
                  </a:moveTo>
                  <a:lnTo>
                    <a:pt x="0" y="1169"/>
                  </a:lnTo>
                  <a:lnTo>
                    <a:pt x="273" y="1169"/>
                  </a:lnTo>
                  <a:lnTo>
                    <a:pt x="273" y="0"/>
                  </a:lnTo>
                </a:path>
              </a:pathLst>
            </a:custGeom>
            <a:solidFill>
              <a:schemeClr val="accent1">
                <a:lumMod val="75000"/>
              </a:schemeClr>
            </a:solidFill>
            <a:ln>
              <a:noFill/>
            </a:ln>
            <a:effectLst/>
          </p:spPr>
          <p:txBody>
            <a:bodyPr wrap="none" anchor="ctr"/>
            <a:lstStyle/>
            <a:p>
              <a:endParaRPr lang="en-US" dirty="0"/>
            </a:p>
          </p:txBody>
        </p:sp>
        <p:sp>
          <p:nvSpPr>
            <p:cNvPr id="1380" name="Freeform 302"/>
            <p:cNvSpPr>
              <a:spLocks noChangeArrowheads="1"/>
            </p:cNvSpPr>
            <p:nvPr/>
          </p:nvSpPr>
          <p:spPr bwMode="auto">
            <a:xfrm>
              <a:off x="6915176" y="3763120"/>
              <a:ext cx="608369" cy="2632815"/>
            </a:xfrm>
            <a:custGeom>
              <a:avLst/>
              <a:gdLst>
                <a:gd name="T0" fmla="*/ 0 w 274"/>
                <a:gd name="T1" fmla="*/ 0 h 1170"/>
                <a:gd name="T2" fmla="*/ 0 w 274"/>
                <a:gd name="T3" fmla="*/ 1169 h 1170"/>
                <a:gd name="T4" fmla="*/ 273 w 274"/>
                <a:gd name="T5" fmla="*/ 1169 h 1170"/>
                <a:gd name="T6" fmla="*/ 0 w 274"/>
                <a:gd name="T7" fmla="*/ 0 h 1170"/>
              </a:gdLst>
              <a:ahLst/>
              <a:cxnLst>
                <a:cxn ang="0">
                  <a:pos x="T0" y="T1"/>
                </a:cxn>
                <a:cxn ang="0">
                  <a:pos x="T2" y="T3"/>
                </a:cxn>
                <a:cxn ang="0">
                  <a:pos x="T4" y="T5"/>
                </a:cxn>
                <a:cxn ang="0">
                  <a:pos x="T6" y="T7"/>
                </a:cxn>
              </a:cxnLst>
              <a:rect l="0" t="0" r="r" b="b"/>
              <a:pathLst>
                <a:path w="274" h="1170">
                  <a:moveTo>
                    <a:pt x="0" y="0"/>
                  </a:moveTo>
                  <a:lnTo>
                    <a:pt x="0" y="1169"/>
                  </a:lnTo>
                  <a:lnTo>
                    <a:pt x="273" y="1169"/>
                  </a:lnTo>
                  <a:lnTo>
                    <a:pt x="0" y="0"/>
                  </a:lnTo>
                </a:path>
              </a:pathLst>
            </a:custGeom>
            <a:solidFill>
              <a:schemeClr val="accent1"/>
            </a:solidFill>
            <a:ln>
              <a:noFill/>
            </a:ln>
            <a:effectLst/>
          </p:spPr>
          <p:txBody>
            <a:bodyPr wrap="none" anchor="ctr"/>
            <a:lstStyle/>
            <a:p>
              <a:endParaRPr lang="en-US" dirty="0"/>
            </a:p>
          </p:txBody>
        </p:sp>
        <p:sp>
          <p:nvSpPr>
            <p:cNvPr id="1381" name="Freeform 303"/>
            <p:cNvSpPr>
              <a:spLocks noChangeArrowheads="1"/>
            </p:cNvSpPr>
            <p:nvPr/>
          </p:nvSpPr>
          <p:spPr bwMode="auto">
            <a:xfrm>
              <a:off x="8281515" y="4880072"/>
              <a:ext cx="608369" cy="1515863"/>
            </a:xfrm>
            <a:custGeom>
              <a:avLst/>
              <a:gdLst>
                <a:gd name="T0" fmla="*/ 0 w 274"/>
                <a:gd name="T1" fmla="*/ 0 h 675"/>
                <a:gd name="T2" fmla="*/ 0 w 274"/>
                <a:gd name="T3" fmla="*/ 674 h 675"/>
                <a:gd name="T4" fmla="*/ 273 w 274"/>
                <a:gd name="T5" fmla="*/ 674 h 675"/>
                <a:gd name="T6" fmla="*/ 0 w 274"/>
                <a:gd name="T7" fmla="*/ 0 h 675"/>
              </a:gdLst>
              <a:ahLst/>
              <a:cxnLst>
                <a:cxn ang="0">
                  <a:pos x="T0" y="T1"/>
                </a:cxn>
                <a:cxn ang="0">
                  <a:pos x="T2" y="T3"/>
                </a:cxn>
                <a:cxn ang="0">
                  <a:pos x="T4" y="T5"/>
                </a:cxn>
                <a:cxn ang="0">
                  <a:pos x="T6" y="T7"/>
                </a:cxn>
              </a:cxnLst>
              <a:rect l="0" t="0" r="r" b="b"/>
              <a:pathLst>
                <a:path w="274" h="675">
                  <a:moveTo>
                    <a:pt x="0" y="0"/>
                  </a:moveTo>
                  <a:lnTo>
                    <a:pt x="0" y="674"/>
                  </a:lnTo>
                  <a:lnTo>
                    <a:pt x="273" y="674"/>
                  </a:lnTo>
                  <a:lnTo>
                    <a:pt x="0" y="0"/>
                  </a:lnTo>
                </a:path>
              </a:pathLst>
            </a:custGeom>
            <a:solidFill>
              <a:schemeClr val="accent2"/>
            </a:solidFill>
            <a:ln>
              <a:noFill/>
            </a:ln>
            <a:effectLst/>
          </p:spPr>
          <p:txBody>
            <a:bodyPr wrap="none" anchor="ctr"/>
            <a:lstStyle/>
            <a:p>
              <a:endParaRPr lang="en-US" dirty="0"/>
            </a:p>
          </p:txBody>
        </p:sp>
        <p:sp>
          <p:nvSpPr>
            <p:cNvPr id="1382" name="Freeform 304"/>
            <p:cNvSpPr>
              <a:spLocks noChangeArrowheads="1"/>
            </p:cNvSpPr>
            <p:nvPr/>
          </p:nvSpPr>
          <p:spPr bwMode="auto">
            <a:xfrm>
              <a:off x="7678845" y="4880072"/>
              <a:ext cx="608369" cy="1515863"/>
            </a:xfrm>
            <a:custGeom>
              <a:avLst/>
              <a:gdLst>
                <a:gd name="T0" fmla="*/ 0 w 274"/>
                <a:gd name="T1" fmla="*/ 674 h 675"/>
                <a:gd name="T2" fmla="*/ 273 w 274"/>
                <a:gd name="T3" fmla="*/ 674 h 675"/>
                <a:gd name="T4" fmla="*/ 273 w 274"/>
                <a:gd name="T5" fmla="*/ 0 h 675"/>
                <a:gd name="T6" fmla="*/ 0 w 274"/>
                <a:gd name="T7" fmla="*/ 674 h 675"/>
              </a:gdLst>
              <a:ahLst/>
              <a:cxnLst>
                <a:cxn ang="0">
                  <a:pos x="T0" y="T1"/>
                </a:cxn>
                <a:cxn ang="0">
                  <a:pos x="T2" y="T3"/>
                </a:cxn>
                <a:cxn ang="0">
                  <a:pos x="T4" y="T5"/>
                </a:cxn>
                <a:cxn ang="0">
                  <a:pos x="T6" y="T7"/>
                </a:cxn>
              </a:cxnLst>
              <a:rect l="0" t="0" r="r" b="b"/>
              <a:pathLst>
                <a:path w="274" h="675">
                  <a:moveTo>
                    <a:pt x="0" y="674"/>
                  </a:moveTo>
                  <a:lnTo>
                    <a:pt x="273" y="674"/>
                  </a:lnTo>
                  <a:lnTo>
                    <a:pt x="273" y="0"/>
                  </a:lnTo>
                  <a:lnTo>
                    <a:pt x="0" y="674"/>
                  </a:lnTo>
                </a:path>
              </a:pathLst>
            </a:custGeom>
            <a:solidFill>
              <a:schemeClr val="accent2">
                <a:lumMod val="75000"/>
              </a:schemeClr>
            </a:solidFill>
            <a:ln>
              <a:noFill/>
            </a:ln>
            <a:effectLst/>
          </p:spPr>
          <p:txBody>
            <a:bodyPr wrap="none" anchor="ctr"/>
            <a:lstStyle/>
            <a:p>
              <a:endParaRPr lang="en-US" dirty="0"/>
            </a:p>
          </p:txBody>
        </p:sp>
        <p:sp>
          <p:nvSpPr>
            <p:cNvPr id="1383" name="Freeform 305"/>
            <p:cNvSpPr>
              <a:spLocks noChangeArrowheads="1"/>
            </p:cNvSpPr>
            <p:nvPr/>
          </p:nvSpPr>
          <p:spPr bwMode="auto">
            <a:xfrm>
              <a:off x="9657825" y="4152059"/>
              <a:ext cx="608369" cy="2253848"/>
            </a:xfrm>
            <a:custGeom>
              <a:avLst/>
              <a:gdLst>
                <a:gd name="T0" fmla="*/ 0 w 274"/>
                <a:gd name="T1" fmla="*/ 0 h 1000"/>
                <a:gd name="T2" fmla="*/ 0 w 274"/>
                <a:gd name="T3" fmla="*/ 999 h 1000"/>
                <a:gd name="T4" fmla="*/ 273 w 274"/>
                <a:gd name="T5" fmla="*/ 999 h 1000"/>
                <a:gd name="T6" fmla="*/ 0 w 274"/>
                <a:gd name="T7" fmla="*/ 0 h 1000"/>
              </a:gdLst>
              <a:ahLst/>
              <a:cxnLst>
                <a:cxn ang="0">
                  <a:pos x="T0" y="T1"/>
                </a:cxn>
                <a:cxn ang="0">
                  <a:pos x="T2" y="T3"/>
                </a:cxn>
                <a:cxn ang="0">
                  <a:pos x="T4" y="T5"/>
                </a:cxn>
                <a:cxn ang="0">
                  <a:pos x="T6" y="T7"/>
                </a:cxn>
              </a:cxnLst>
              <a:rect l="0" t="0" r="r" b="b"/>
              <a:pathLst>
                <a:path w="274" h="1000">
                  <a:moveTo>
                    <a:pt x="0" y="0"/>
                  </a:moveTo>
                  <a:lnTo>
                    <a:pt x="0" y="999"/>
                  </a:lnTo>
                  <a:lnTo>
                    <a:pt x="273" y="999"/>
                  </a:lnTo>
                  <a:lnTo>
                    <a:pt x="0" y="0"/>
                  </a:lnTo>
                </a:path>
              </a:pathLst>
            </a:custGeom>
            <a:solidFill>
              <a:schemeClr val="accent3"/>
            </a:solidFill>
            <a:ln>
              <a:noFill/>
            </a:ln>
            <a:effectLst/>
          </p:spPr>
          <p:txBody>
            <a:bodyPr wrap="none" anchor="ctr"/>
            <a:lstStyle/>
            <a:p>
              <a:endParaRPr lang="en-US" dirty="0"/>
            </a:p>
          </p:txBody>
        </p:sp>
        <p:sp>
          <p:nvSpPr>
            <p:cNvPr id="1384" name="Freeform 306"/>
            <p:cNvSpPr>
              <a:spLocks noChangeArrowheads="1"/>
            </p:cNvSpPr>
            <p:nvPr/>
          </p:nvSpPr>
          <p:spPr bwMode="auto">
            <a:xfrm>
              <a:off x="9055156" y="4152059"/>
              <a:ext cx="608369" cy="2253848"/>
            </a:xfrm>
            <a:custGeom>
              <a:avLst/>
              <a:gdLst>
                <a:gd name="T0" fmla="*/ 0 w 275"/>
                <a:gd name="T1" fmla="*/ 999 h 1000"/>
                <a:gd name="T2" fmla="*/ 274 w 275"/>
                <a:gd name="T3" fmla="*/ 999 h 1000"/>
                <a:gd name="T4" fmla="*/ 274 w 275"/>
                <a:gd name="T5" fmla="*/ 0 h 1000"/>
                <a:gd name="T6" fmla="*/ 0 w 275"/>
                <a:gd name="T7" fmla="*/ 999 h 1000"/>
              </a:gdLst>
              <a:ahLst/>
              <a:cxnLst>
                <a:cxn ang="0">
                  <a:pos x="T0" y="T1"/>
                </a:cxn>
                <a:cxn ang="0">
                  <a:pos x="T2" y="T3"/>
                </a:cxn>
                <a:cxn ang="0">
                  <a:pos x="T4" y="T5"/>
                </a:cxn>
                <a:cxn ang="0">
                  <a:pos x="T6" y="T7"/>
                </a:cxn>
              </a:cxnLst>
              <a:rect l="0" t="0" r="r" b="b"/>
              <a:pathLst>
                <a:path w="275" h="1000">
                  <a:moveTo>
                    <a:pt x="0" y="999"/>
                  </a:moveTo>
                  <a:lnTo>
                    <a:pt x="274" y="999"/>
                  </a:lnTo>
                  <a:lnTo>
                    <a:pt x="274" y="0"/>
                  </a:lnTo>
                  <a:lnTo>
                    <a:pt x="0" y="999"/>
                  </a:lnTo>
                </a:path>
              </a:pathLst>
            </a:custGeom>
            <a:solidFill>
              <a:schemeClr val="accent3">
                <a:lumMod val="75000"/>
              </a:schemeClr>
            </a:solidFill>
            <a:ln>
              <a:noFill/>
            </a:ln>
            <a:effectLst/>
          </p:spPr>
          <p:txBody>
            <a:bodyPr wrap="none" anchor="ctr"/>
            <a:lstStyle/>
            <a:p>
              <a:endParaRPr lang="en-US" dirty="0"/>
            </a:p>
          </p:txBody>
        </p:sp>
        <p:sp>
          <p:nvSpPr>
            <p:cNvPr id="1385" name="Freeform 307"/>
            <p:cNvSpPr>
              <a:spLocks noChangeArrowheads="1"/>
            </p:cNvSpPr>
            <p:nvPr/>
          </p:nvSpPr>
          <p:spPr bwMode="auto">
            <a:xfrm>
              <a:off x="10431467" y="5338819"/>
              <a:ext cx="608369" cy="1057115"/>
            </a:xfrm>
            <a:custGeom>
              <a:avLst/>
              <a:gdLst>
                <a:gd name="T0" fmla="*/ 0 w 275"/>
                <a:gd name="T1" fmla="*/ 471 h 472"/>
                <a:gd name="T2" fmla="*/ 274 w 275"/>
                <a:gd name="T3" fmla="*/ 471 h 472"/>
                <a:gd name="T4" fmla="*/ 274 w 275"/>
                <a:gd name="T5" fmla="*/ 0 h 472"/>
                <a:gd name="T6" fmla="*/ 0 w 275"/>
                <a:gd name="T7" fmla="*/ 471 h 472"/>
              </a:gdLst>
              <a:ahLst/>
              <a:cxnLst>
                <a:cxn ang="0">
                  <a:pos x="T0" y="T1"/>
                </a:cxn>
                <a:cxn ang="0">
                  <a:pos x="T2" y="T3"/>
                </a:cxn>
                <a:cxn ang="0">
                  <a:pos x="T4" y="T5"/>
                </a:cxn>
                <a:cxn ang="0">
                  <a:pos x="T6" y="T7"/>
                </a:cxn>
              </a:cxnLst>
              <a:rect l="0" t="0" r="r" b="b"/>
              <a:pathLst>
                <a:path w="275" h="472">
                  <a:moveTo>
                    <a:pt x="0" y="471"/>
                  </a:moveTo>
                  <a:lnTo>
                    <a:pt x="274" y="471"/>
                  </a:lnTo>
                  <a:lnTo>
                    <a:pt x="274" y="0"/>
                  </a:lnTo>
                  <a:lnTo>
                    <a:pt x="0" y="471"/>
                  </a:lnTo>
                </a:path>
              </a:pathLst>
            </a:custGeom>
            <a:solidFill>
              <a:schemeClr val="accent4">
                <a:lumMod val="75000"/>
              </a:schemeClr>
            </a:solidFill>
            <a:ln>
              <a:noFill/>
            </a:ln>
            <a:effectLst/>
          </p:spPr>
          <p:txBody>
            <a:bodyPr wrap="none" anchor="ctr"/>
            <a:lstStyle/>
            <a:p>
              <a:endParaRPr lang="en-US" dirty="0"/>
            </a:p>
          </p:txBody>
        </p:sp>
        <p:sp>
          <p:nvSpPr>
            <p:cNvPr id="1386" name="Freeform 308"/>
            <p:cNvSpPr>
              <a:spLocks noChangeArrowheads="1"/>
            </p:cNvSpPr>
            <p:nvPr/>
          </p:nvSpPr>
          <p:spPr bwMode="auto">
            <a:xfrm>
              <a:off x="11034137" y="5338819"/>
              <a:ext cx="608369" cy="1057115"/>
            </a:xfrm>
            <a:custGeom>
              <a:avLst/>
              <a:gdLst>
                <a:gd name="T0" fmla="*/ 0 w 274"/>
                <a:gd name="T1" fmla="*/ 0 h 472"/>
                <a:gd name="T2" fmla="*/ 0 w 274"/>
                <a:gd name="T3" fmla="*/ 0 h 472"/>
                <a:gd name="T4" fmla="*/ 0 w 274"/>
                <a:gd name="T5" fmla="*/ 471 h 472"/>
                <a:gd name="T6" fmla="*/ 273 w 274"/>
                <a:gd name="T7" fmla="*/ 471 h 472"/>
                <a:gd name="T8" fmla="*/ 0 w 274"/>
                <a:gd name="T9" fmla="*/ 0 h 472"/>
              </a:gdLst>
              <a:ahLst/>
              <a:cxnLst>
                <a:cxn ang="0">
                  <a:pos x="T0" y="T1"/>
                </a:cxn>
                <a:cxn ang="0">
                  <a:pos x="T2" y="T3"/>
                </a:cxn>
                <a:cxn ang="0">
                  <a:pos x="T4" y="T5"/>
                </a:cxn>
                <a:cxn ang="0">
                  <a:pos x="T6" y="T7"/>
                </a:cxn>
                <a:cxn ang="0">
                  <a:pos x="T8" y="T9"/>
                </a:cxn>
              </a:cxnLst>
              <a:rect l="0" t="0" r="r" b="b"/>
              <a:pathLst>
                <a:path w="274" h="472">
                  <a:moveTo>
                    <a:pt x="0" y="0"/>
                  </a:moveTo>
                  <a:lnTo>
                    <a:pt x="0" y="0"/>
                  </a:lnTo>
                  <a:lnTo>
                    <a:pt x="0" y="471"/>
                  </a:lnTo>
                  <a:lnTo>
                    <a:pt x="273" y="471"/>
                  </a:lnTo>
                  <a:lnTo>
                    <a:pt x="0" y="0"/>
                  </a:lnTo>
                </a:path>
              </a:pathLst>
            </a:custGeom>
            <a:solidFill>
              <a:schemeClr val="accent4"/>
            </a:solidFill>
            <a:ln>
              <a:noFill/>
            </a:ln>
            <a:effectLst/>
          </p:spPr>
          <p:txBody>
            <a:bodyPr wrap="none" anchor="ctr"/>
            <a:lstStyle/>
            <a:p>
              <a:endParaRPr lang="en-US" dirty="0"/>
            </a:p>
          </p:txBody>
        </p:sp>
        <p:sp>
          <p:nvSpPr>
            <p:cNvPr id="1387" name="Freeform 309"/>
            <p:cNvSpPr>
              <a:spLocks noChangeArrowheads="1"/>
            </p:cNvSpPr>
            <p:nvPr/>
          </p:nvSpPr>
          <p:spPr bwMode="auto">
            <a:xfrm>
              <a:off x="11807778" y="4690585"/>
              <a:ext cx="608369" cy="1715319"/>
            </a:xfrm>
            <a:custGeom>
              <a:avLst/>
              <a:gdLst>
                <a:gd name="T0" fmla="*/ 0 w 275"/>
                <a:gd name="T1" fmla="*/ 761 h 762"/>
                <a:gd name="T2" fmla="*/ 274 w 275"/>
                <a:gd name="T3" fmla="*/ 761 h 762"/>
                <a:gd name="T4" fmla="*/ 274 w 275"/>
                <a:gd name="T5" fmla="*/ 0 h 762"/>
                <a:gd name="T6" fmla="*/ 0 w 275"/>
                <a:gd name="T7" fmla="*/ 761 h 762"/>
              </a:gdLst>
              <a:ahLst/>
              <a:cxnLst>
                <a:cxn ang="0">
                  <a:pos x="T0" y="T1"/>
                </a:cxn>
                <a:cxn ang="0">
                  <a:pos x="T2" y="T3"/>
                </a:cxn>
                <a:cxn ang="0">
                  <a:pos x="T4" y="T5"/>
                </a:cxn>
                <a:cxn ang="0">
                  <a:pos x="T6" y="T7"/>
                </a:cxn>
              </a:cxnLst>
              <a:rect l="0" t="0" r="r" b="b"/>
              <a:pathLst>
                <a:path w="275" h="762">
                  <a:moveTo>
                    <a:pt x="0" y="761"/>
                  </a:moveTo>
                  <a:lnTo>
                    <a:pt x="274" y="761"/>
                  </a:lnTo>
                  <a:lnTo>
                    <a:pt x="274" y="0"/>
                  </a:lnTo>
                  <a:lnTo>
                    <a:pt x="0" y="761"/>
                  </a:lnTo>
                </a:path>
              </a:pathLst>
            </a:custGeom>
            <a:solidFill>
              <a:schemeClr val="accent1">
                <a:lumMod val="75000"/>
              </a:schemeClr>
            </a:solidFill>
            <a:ln>
              <a:noFill/>
            </a:ln>
            <a:effectLst/>
          </p:spPr>
          <p:txBody>
            <a:bodyPr wrap="none" anchor="ctr"/>
            <a:lstStyle/>
            <a:p>
              <a:endParaRPr lang="en-US" dirty="0"/>
            </a:p>
          </p:txBody>
        </p:sp>
        <p:sp>
          <p:nvSpPr>
            <p:cNvPr id="1388" name="Freeform 310"/>
            <p:cNvSpPr>
              <a:spLocks noChangeArrowheads="1"/>
            </p:cNvSpPr>
            <p:nvPr/>
          </p:nvSpPr>
          <p:spPr bwMode="auto">
            <a:xfrm>
              <a:off x="12410447" y="4690588"/>
              <a:ext cx="608369" cy="1715319"/>
            </a:xfrm>
            <a:custGeom>
              <a:avLst/>
              <a:gdLst>
                <a:gd name="T0" fmla="*/ 0 w 274"/>
                <a:gd name="T1" fmla="*/ 0 h 762"/>
                <a:gd name="T2" fmla="*/ 0 w 274"/>
                <a:gd name="T3" fmla="*/ 0 h 762"/>
                <a:gd name="T4" fmla="*/ 0 w 274"/>
                <a:gd name="T5" fmla="*/ 761 h 762"/>
                <a:gd name="T6" fmla="*/ 273 w 274"/>
                <a:gd name="T7" fmla="*/ 761 h 762"/>
                <a:gd name="T8" fmla="*/ 0 w 274"/>
                <a:gd name="T9" fmla="*/ 0 h 762"/>
              </a:gdLst>
              <a:ahLst/>
              <a:cxnLst>
                <a:cxn ang="0">
                  <a:pos x="T0" y="T1"/>
                </a:cxn>
                <a:cxn ang="0">
                  <a:pos x="T2" y="T3"/>
                </a:cxn>
                <a:cxn ang="0">
                  <a:pos x="T4" y="T5"/>
                </a:cxn>
                <a:cxn ang="0">
                  <a:pos x="T6" y="T7"/>
                </a:cxn>
                <a:cxn ang="0">
                  <a:pos x="T8" y="T9"/>
                </a:cxn>
              </a:cxnLst>
              <a:rect l="0" t="0" r="r" b="b"/>
              <a:pathLst>
                <a:path w="274" h="762">
                  <a:moveTo>
                    <a:pt x="0" y="0"/>
                  </a:moveTo>
                  <a:lnTo>
                    <a:pt x="0" y="0"/>
                  </a:lnTo>
                  <a:lnTo>
                    <a:pt x="0" y="761"/>
                  </a:lnTo>
                  <a:lnTo>
                    <a:pt x="273" y="761"/>
                  </a:lnTo>
                  <a:lnTo>
                    <a:pt x="0" y="0"/>
                  </a:lnTo>
                </a:path>
              </a:pathLst>
            </a:custGeom>
            <a:solidFill>
              <a:schemeClr val="accent1"/>
            </a:solidFill>
            <a:ln>
              <a:noFill/>
            </a:ln>
            <a:effectLst/>
          </p:spPr>
          <p:txBody>
            <a:bodyPr wrap="none" anchor="ctr"/>
            <a:lstStyle/>
            <a:p>
              <a:endParaRPr lang="en-US" dirty="0"/>
            </a:p>
          </p:txBody>
        </p:sp>
        <p:sp>
          <p:nvSpPr>
            <p:cNvPr id="1389" name="Freeform 311"/>
            <p:cNvSpPr>
              <a:spLocks noChangeArrowheads="1"/>
            </p:cNvSpPr>
            <p:nvPr/>
          </p:nvSpPr>
          <p:spPr bwMode="auto">
            <a:xfrm>
              <a:off x="13184089" y="4271731"/>
              <a:ext cx="608369" cy="2134176"/>
            </a:xfrm>
            <a:custGeom>
              <a:avLst/>
              <a:gdLst>
                <a:gd name="T0" fmla="*/ 0 w 274"/>
                <a:gd name="T1" fmla="*/ 945 h 946"/>
                <a:gd name="T2" fmla="*/ 273 w 274"/>
                <a:gd name="T3" fmla="*/ 945 h 946"/>
                <a:gd name="T4" fmla="*/ 273 w 274"/>
                <a:gd name="T5" fmla="*/ 0 h 946"/>
                <a:gd name="T6" fmla="*/ 0 w 274"/>
                <a:gd name="T7" fmla="*/ 945 h 946"/>
              </a:gdLst>
              <a:ahLst/>
              <a:cxnLst>
                <a:cxn ang="0">
                  <a:pos x="T0" y="T1"/>
                </a:cxn>
                <a:cxn ang="0">
                  <a:pos x="T2" y="T3"/>
                </a:cxn>
                <a:cxn ang="0">
                  <a:pos x="T4" y="T5"/>
                </a:cxn>
                <a:cxn ang="0">
                  <a:pos x="T6" y="T7"/>
                </a:cxn>
              </a:cxnLst>
              <a:rect l="0" t="0" r="r" b="b"/>
              <a:pathLst>
                <a:path w="274" h="946">
                  <a:moveTo>
                    <a:pt x="0" y="945"/>
                  </a:moveTo>
                  <a:lnTo>
                    <a:pt x="273" y="945"/>
                  </a:lnTo>
                  <a:lnTo>
                    <a:pt x="273" y="0"/>
                  </a:lnTo>
                  <a:lnTo>
                    <a:pt x="0" y="945"/>
                  </a:lnTo>
                </a:path>
              </a:pathLst>
            </a:custGeom>
            <a:solidFill>
              <a:schemeClr val="accent2">
                <a:lumMod val="75000"/>
              </a:schemeClr>
            </a:solidFill>
            <a:ln>
              <a:noFill/>
            </a:ln>
            <a:effectLst/>
          </p:spPr>
          <p:txBody>
            <a:bodyPr wrap="none" anchor="ctr"/>
            <a:lstStyle/>
            <a:p>
              <a:endParaRPr lang="en-US" dirty="0"/>
            </a:p>
          </p:txBody>
        </p:sp>
        <p:sp>
          <p:nvSpPr>
            <p:cNvPr id="1390" name="Freeform 312"/>
            <p:cNvSpPr>
              <a:spLocks noChangeArrowheads="1"/>
            </p:cNvSpPr>
            <p:nvPr/>
          </p:nvSpPr>
          <p:spPr bwMode="auto">
            <a:xfrm>
              <a:off x="13786758" y="4271731"/>
              <a:ext cx="608369" cy="2134176"/>
            </a:xfrm>
            <a:custGeom>
              <a:avLst/>
              <a:gdLst>
                <a:gd name="T0" fmla="*/ 0 w 274"/>
                <a:gd name="T1" fmla="*/ 0 h 946"/>
                <a:gd name="T2" fmla="*/ 0 w 274"/>
                <a:gd name="T3" fmla="*/ 0 h 946"/>
                <a:gd name="T4" fmla="*/ 0 w 274"/>
                <a:gd name="T5" fmla="*/ 945 h 946"/>
                <a:gd name="T6" fmla="*/ 273 w 274"/>
                <a:gd name="T7" fmla="*/ 945 h 946"/>
                <a:gd name="T8" fmla="*/ 0 w 274"/>
                <a:gd name="T9" fmla="*/ 0 h 946"/>
              </a:gdLst>
              <a:ahLst/>
              <a:cxnLst>
                <a:cxn ang="0">
                  <a:pos x="T0" y="T1"/>
                </a:cxn>
                <a:cxn ang="0">
                  <a:pos x="T2" y="T3"/>
                </a:cxn>
                <a:cxn ang="0">
                  <a:pos x="T4" y="T5"/>
                </a:cxn>
                <a:cxn ang="0">
                  <a:pos x="T6" y="T7"/>
                </a:cxn>
                <a:cxn ang="0">
                  <a:pos x="T8" y="T9"/>
                </a:cxn>
              </a:cxnLst>
              <a:rect l="0" t="0" r="r" b="b"/>
              <a:pathLst>
                <a:path w="274" h="946">
                  <a:moveTo>
                    <a:pt x="0" y="0"/>
                  </a:moveTo>
                  <a:lnTo>
                    <a:pt x="0" y="0"/>
                  </a:lnTo>
                  <a:lnTo>
                    <a:pt x="0" y="945"/>
                  </a:lnTo>
                  <a:lnTo>
                    <a:pt x="273" y="945"/>
                  </a:lnTo>
                  <a:lnTo>
                    <a:pt x="0" y="0"/>
                  </a:lnTo>
                </a:path>
              </a:pathLst>
            </a:custGeom>
            <a:solidFill>
              <a:schemeClr val="accent2"/>
            </a:solidFill>
            <a:ln>
              <a:noFill/>
            </a:ln>
            <a:effectLst/>
          </p:spPr>
          <p:txBody>
            <a:bodyPr wrap="none" anchor="ctr"/>
            <a:lstStyle/>
            <a:p>
              <a:endParaRPr lang="en-US" dirty="0"/>
            </a:p>
          </p:txBody>
        </p:sp>
        <p:sp>
          <p:nvSpPr>
            <p:cNvPr id="1391" name="Freeform 313"/>
            <p:cNvSpPr>
              <a:spLocks noChangeArrowheads="1"/>
            </p:cNvSpPr>
            <p:nvPr/>
          </p:nvSpPr>
          <p:spPr bwMode="auto">
            <a:xfrm>
              <a:off x="14550425" y="5239092"/>
              <a:ext cx="608369" cy="1156842"/>
            </a:xfrm>
            <a:custGeom>
              <a:avLst/>
              <a:gdLst>
                <a:gd name="T0" fmla="*/ 0 w 274"/>
                <a:gd name="T1" fmla="*/ 517 h 518"/>
                <a:gd name="T2" fmla="*/ 273 w 274"/>
                <a:gd name="T3" fmla="*/ 517 h 518"/>
                <a:gd name="T4" fmla="*/ 273 w 274"/>
                <a:gd name="T5" fmla="*/ 0 h 518"/>
                <a:gd name="T6" fmla="*/ 0 w 274"/>
                <a:gd name="T7" fmla="*/ 517 h 518"/>
              </a:gdLst>
              <a:ahLst/>
              <a:cxnLst>
                <a:cxn ang="0">
                  <a:pos x="T0" y="T1"/>
                </a:cxn>
                <a:cxn ang="0">
                  <a:pos x="T2" y="T3"/>
                </a:cxn>
                <a:cxn ang="0">
                  <a:pos x="T4" y="T5"/>
                </a:cxn>
                <a:cxn ang="0">
                  <a:pos x="T6" y="T7"/>
                </a:cxn>
              </a:cxnLst>
              <a:rect l="0" t="0" r="r" b="b"/>
              <a:pathLst>
                <a:path w="274" h="518">
                  <a:moveTo>
                    <a:pt x="0" y="517"/>
                  </a:moveTo>
                  <a:lnTo>
                    <a:pt x="273" y="517"/>
                  </a:lnTo>
                  <a:lnTo>
                    <a:pt x="273" y="0"/>
                  </a:lnTo>
                  <a:lnTo>
                    <a:pt x="0" y="517"/>
                  </a:lnTo>
                </a:path>
              </a:pathLst>
            </a:custGeom>
            <a:solidFill>
              <a:schemeClr val="accent3">
                <a:lumMod val="75000"/>
              </a:schemeClr>
            </a:solidFill>
            <a:ln>
              <a:noFill/>
            </a:ln>
            <a:effectLst/>
          </p:spPr>
          <p:txBody>
            <a:bodyPr wrap="none" anchor="ctr"/>
            <a:lstStyle/>
            <a:p>
              <a:endParaRPr lang="en-US" dirty="0"/>
            </a:p>
          </p:txBody>
        </p:sp>
        <p:sp>
          <p:nvSpPr>
            <p:cNvPr id="1392" name="Freeform 314"/>
            <p:cNvSpPr>
              <a:spLocks noChangeArrowheads="1"/>
            </p:cNvSpPr>
            <p:nvPr/>
          </p:nvSpPr>
          <p:spPr bwMode="auto">
            <a:xfrm>
              <a:off x="15153097" y="5239092"/>
              <a:ext cx="608369" cy="1156842"/>
            </a:xfrm>
            <a:custGeom>
              <a:avLst/>
              <a:gdLst>
                <a:gd name="T0" fmla="*/ 0 w 275"/>
                <a:gd name="T1" fmla="*/ 0 h 518"/>
                <a:gd name="T2" fmla="*/ 0 w 275"/>
                <a:gd name="T3" fmla="*/ 0 h 518"/>
                <a:gd name="T4" fmla="*/ 0 w 275"/>
                <a:gd name="T5" fmla="*/ 517 h 518"/>
                <a:gd name="T6" fmla="*/ 274 w 275"/>
                <a:gd name="T7" fmla="*/ 517 h 518"/>
                <a:gd name="T8" fmla="*/ 0 w 275"/>
                <a:gd name="T9" fmla="*/ 0 h 518"/>
              </a:gdLst>
              <a:ahLst/>
              <a:cxnLst>
                <a:cxn ang="0">
                  <a:pos x="T0" y="T1"/>
                </a:cxn>
                <a:cxn ang="0">
                  <a:pos x="T2" y="T3"/>
                </a:cxn>
                <a:cxn ang="0">
                  <a:pos x="T4" y="T5"/>
                </a:cxn>
                <a:cxn ang="0">
                  <a:pos x="T6" y="T7"/>
                </a:cxn>
                <a:cxn ang="0">
                  <a:pos x="T8" y="T9"/>
                </a:cxn>
              </a:cxnLst>
              <a:rect l="0" t="0" r="r" b="b"/>
              <a:pathLst>
                <a:path w="275" h="518">
                  <a:moveTo>
                    <a:pt x="0" y="0"/>
                  </a:moveTo>
                  <a:lnTo>
                    <a:pt x="0" y="0"/>
                  </a:lnTo>
                  <a:lnTo>
                    <a:pt x="0" y="517"/>
                  </a:lnTo>
                  <a:lnTo>
                    <a:pt x="274" y="517"/>
                  </a:lnTo>
                  <a:lnTo>
                    <a:pt x="0" y="0"/>
                  </a:lnTo>
                </a:path>
              </a:pathLst>
            </a:custGeom>
            <a:solidFill>
              <a:schemeClr val="accent3"/>
            </a:solidFill>
            <a:ln>
              <a:noFill/>
            </a:ln>
            <a:effectLst/>
          </p:spPr>
          <p:txBody>
            <a:bodyPr wrap="none" anchor="ctr"/>
            <a:lstStyle/>
            <a:p>
              <a:endParaRPr lang="en-US" dirty="0"/>
            </a:p>
          </p:txBody>
        </p:sp>
        <p:sp>
          <p:nvSpPr>
            <p:cNvPr id="1393" name="Freeform 315"/>
            <p:cNvSpPr>
              <a:spLocks noChangeArrowheads="1"/>
            </p:cNvSpPr>
            <p:nvPr/>
          </p:nvSpPr>
          <p:spPr bwMode="auto">
            <a:xfrm>
              <a:off x="15936709" y="4331567"/>
              <a:ext cx="608369" cy="2074340"/>
            </a:xfrm>
            <a:custGeom>
              <a:avLst/>
              <a:gdLst>
                <a:gd name="T0" fmla="*/ 0 w 274"/>
                <a:gd name="T1" fmla="*/ 920 h 921"/>
                <a:gd name="T2" fmla="*/ 273 w 274"/>
                <a:gd name="T3" fmla="*/ 920 h 921"/>
                <a:gd name="T4" fmla="*/ 273 w 274"/>
                <a:gd name="T5" fmla="*/ 0 h 921"/>
                <a:gd name="T6" fmla="*/ 0 w 274"/>
                <a:gd name="T7" fmla="*/ 920 h 921"/>
              </a:gdLst>
              <a:ahLst/>
              <a:cxnLst>
                <a:cxn ang="0">
                  <a:pos x="T0" y="T1"/>
                </a:cxn>
                <a:cxn ang="0">
                  <a:pos x="T2" y="T3"/>
                </a:cxn>
                <a:cxn ang="0">
                  <a:pos x="T4" y="T5"/>
                </a:cxn>
                <a:cxn ang="0">
                  <a:pos x="T6" y="T7"/>
                </a:cxn>
              </a:cxnLst>
              <a:rect l="0" t="0" r="r" b="b"/>
              <a:pathLst>
                <a:path w="274" h="921">
                  <a:moveTo>
                    <a:pt x="0" y="920"/>
                  </a:moveTo>
                  <a:lnTo>
                    <a:pt x="273" y="920"/>
                  </a:lnTo>
                  <a:lnTo>
                    <a:pt x="273" y="0"/>
                  </a:lnTo>
                  <a:lnTo>
                    <a:pt x="0" y="920"/>
                  </a:lnTo>
                </a:path>
              </a:pathLst>
            </a:custGeom>
            <a:solidFill>
              <a:schemeClr val="accent4">
                <a:lumMod val="75000"/>
              </a:schemeClr>
            </a:solidFill>
            <a:ln>
              <a:noFill/>
            </a:ln>
            <a:effectLst/>
          </p:spPr>
          <p:txBody>
            <a:bodyPr wrap="none" anchor="ctr"/>
            <a:lstStyle/>
            <a:p>
              <a:endParaRPr lang="en-US" dirty="0"/>
            </a:p>
          </p:txBody>
        </p:sp>
        <p:sp>
          <p:nvSpPr>
            <p:cNvPr id="1394" name="Freeform 316"/>
            <p:cNvSpPr>
              <a:spLocks noChangeArrowheads="1"/>
            </p:cNvSpPr>
            <p:nvPr/>
          </p:nvSpPr>
          <p:spPr bwMode="auto">
            <a:xfrm>
              <a:off x="16529407" y="4331567"/>
              <a:ext cx="608369" cy="2074340"/>
            </a:xfrm>
            <a:custGeom>
              <a:avLst/>
              <a:gdLst>
                <a:gd name="T0" fmla="*/ 0 w 274"/>
                <a:gd name="T1" fmla="*/ 0 h 921"/>
                <a:gd name="T2" fmla="*/ 0 w 274"/>
                <a:gd name="T3" fmla="*/ 0 h 921"/>
                <a:gd name="T4" fmla="*/ 0 w 274"/>
                <a:gd name="T5" fmla="*/ 920 h 921"/>
                <a:gd name="T6" fmla="*/ 273 w 274"/>
                <a:gd name="T7" fmla="*/ 920 h 921"/>
                <a:gd name="T8" fmla="*/ 0 w 274"/>
                <a:gd name="T9" fmla="*/ 0 h 921"/>
              </a:gdLst>
              <a:ahLst/>
              <a:cxnLst>
                <a:cxn ang="0">
                  <a:pos x="T0" y="T1"/>
                </a:cxn>
                <a:cxn ang="0">
                  <a:pos x="T2" y="T3"/>
                </a:cxn>
                <a:cxn ang="0">
                  <a:pos x="T4" y="T5"/>
                </a:cxn>
                <a:cxn ang="0">
                  <a:pos x="T6" y="T7"/>
                </a:cxn>
                <a:cxn ang="0">
                  <a:pos x="T8" y="T9"/>
                </a:cxn>
              </a:cxnLst>
              <a:rect l="0" t="0" r="r" b="b"/>
              <a:pathLst>
                <a:path w="274" h="921">
                  <a:moveTo>
                    <a:pt x="0" y="0"/>
                  </a:moveTo>
                  <a:lnTo>
                    <a:pt x="0" y="0"/>
                  </a:lnTo>
                  <a:lnTo>
                    <a:pt x="0" y="920"/>
                  </a:lnTo>
                  <a:lnTo>
                    <a:pt x="273" y="920"/>
                  </a:lnTo>
                  <a:lnTo>
                    <a:pt x="0" y="0"/>
                  </a:lnTo>
                </a:path>
              </a:pathLst>
            </a:custGeom>
            <a:solidFill>
              <a:schemeClr val="accent4"/>
            </a:solidFill>
            <a:ln>
              <a:noFill/>
            </a:ln>
            <a:effectLst/>
          </p:spPr>
          <p:txBody>
            <a:bodyPr wrap="none" anchor="ctr"/>
            <a:lstStyle/>
            <a:p>
              <a:endParaRPr lang="en-US" dirty="0"/>
            </a:p>
          </p:txBody>
        </p:sp>
        <p:sp>
          <p:nvSpPr>
            <p:cNvPr id="1395" name="Freeform 317"/>
            <p:cNvSpPr>
              <a:spLocks noChangeArrowheads="1"/>
            </p:cNvSpPr>
            <p:nvPr/>
          </p:nvSpPr>
          <p:spPr bwMode="auto">
            <a:xfrm>
              <a:off x="17303047" y="4690588"/>
              <a:ext cx="608369" cy="1715319"/>
            </a:xfrm>
            <a:custGeom>
              <a:avLst/>
              <a:gdLst>
                <a:gd name="T0" fmla="*/ 0 w 275"/>
                <a:gd name="T1" fmla="*/ 761 h 762"/>
                <a:gd name="T2" fmla="*/ 274 w 275"/>
                <a:gd name="T3" fmla="*/ 761 h 762"/>
                <a:gd name="T4" fmla="*/ 274 w 275"/>
                <a:gd name="T5" fmla="*/ 0 h 762"/>
                <a:gd name="T6" fmla="*/ 0 w 275"/>
                <a:gd name="T7" fmla="*/ 761 h 762"/>
              </a:gdLst>
              <a:ahLst/>
              <a:cxnLst>
                <a:cxn ang="0">
                  <a:pos x="T0" y="T1"/>
                </a:cxn>
                <a:cxn ang="0">
                  <a:pos x="T2" y="T3"/>
                </a:cxn>
                <a:cxn ang="0">
                  <a:pos x="T4" y="T5"/>
                </a:cxn>
                <a:cxn ang="0">
                  <a:pos x="T6" y="T7"/>
                </a:cxn>
              </a:cxnLst>
              <a:rect l="0" t="0" r="r" b="b"/>
              <a:pathLst>
                <a:path w="275" h="762">
                  <a:moveTo>
                    <a:pt x="0" y="761"/>
                  </a:moveTo>
                  <a:lnTo>
                    <a:pt x="274" y="761"/>
                  </a:lnTo>
                  <a:lnTo>
                    <a:pt x="274" y="0"/>
                  </a:lnTo>
                  <a:lnTo>
                    <a:pt x="0" y="761"/>
                  </a:lnTo>
                </a:path>
              </a:pathLst>
            </a:custGeom>
            <a:solidFill>
              <a:schemeClr val="accent1">
                <a:lumMod val="75000"/>
              </a:schemeClr>
            </a:solidFill>
            <a:ln>
              <a:noFill/>
            </a:ln>
            <a:effectLst/>
          </p:spPr>
          <p:txBody>
            <a:bodyPr wrap="none" anchor="ctr"/>
            <a:lstStyle/>
            <a:p>
              <a:endParaRPr lang="en-US" dirty="0"/>
            </a:p>
          </p:txBody>
        </p:sp>
        <p:sp>
          <p:nvSpPr>
            <p:cNvPr id="1396" name="Freeform 318"/>
            <p:cNvSpPr>
              <a:spLocks noChangeArrowheads="1"/>
            </p:cNvSpPr>
            <p:nvPr/>
          </p:nvSpPr>
          <p:spPr bwMode="auto">
            <a:xfrm>
              <a:off x="17915691" y="4680615"/>
              <a:ext cx="608369" cy="1715319"/>
            </a:xfrm>
            <a:custGeom>
              <a:avLst/>
              <a:gdLst>
                <a:gd name="T0" fmla="*/ 0 w 274"/>
                <a:gd name="T1" fmla="*/ 0 h 764"/>
                <a:gd name="T2" fmla="*/ 0 w 274"/>
                <a:gd name="T3" fmla="*/ 2 h 764"/>
                <a:gd name="T4" fmla="*/ 0 w 274"/>
                <a:gd name="T5" fmla="*/ 763 h 764"/>
                <a:gd name="T6" fmla="*/ 273 w 274"/>
                <a:gd name="T7" fmla="*/ 763 h 764"/>
                <a:gd name="T8" fmla="*/ 0 w 274"/>
                <a:gd name="T9" fmla="*/ 0 h 764"/>
              </a:gdLst>
              <a:ahLst/>
              <a:cxnLst>
                <a:cxn ang="0">
                  <a:pos x="T0" y="T1"/>
                </a:cxn>
                <a:cxn ang="0">
                  <a:pos x="T2" y="T3"/>
                </a:cxn>
                <a:cxn ang="0">
                  <a:pos x="T4" y="T5"/>
                </a:cxn>
                <a:cxn ang="0">
                  <a:pos x="T6" y="T7"/>
                </a:cxn>
                <a:cxn ang="0">
                  <a:pos x="T8" y="T9"/>
                </a:cxn>
              </a:cxnLst>
              <a:rect l="0" t="0" r="r" b="b"/>
              <a:pathLst>
                <a:path w="274" h="764">
                  <a:moveTo>
                    <a:pt x="0" y="0"/>
                  </a:moveTo>
                  <a:lnTo>
                    <a:pt x="0" y="2"/>
                  </a:lnTo>
                  <a:lnTo>
                    <a:pt x="0" y="763"/>
                  </a:lnTo>
                  <a:lnTo>
                    <a:pt x="273" y="763"/>
                  </a:lnTo>
                  <a:lnTo>
                    <a:pt x="0" y="0"/>
                  </a:lnTo>
                </a:path>
              </a:pathLst>
            </a:custGeom>
            <a:solidFill>
              <a:schemeClr val="accent1"/>
            </a:solidFill>
            <a:ln>
              <a:noFill/>
            </a:ln>
            <a:effectLst/>
          </p:spPr>
          <p:txBody>
            <a:bodyPr wrap="none" anchor="ctr"/>
            <a:lstStyle/>
            <a:p>
              <a:endParaRPr lang="en-US" dirty="0"/>
            </a:p>
          </p:txBody>
        </p:sp>
        <p:sp>
          <p:nvSpPr>
            <p:cNvPr id="1397" name="TextBox 1396"/>
            <p:cNvSpPr txBox="1"/>
            <p:nvPr/>
          </p:nvSpPr>
          <p:spPr>
            <a:xfrm>
              <a:off x="6318041" y="6431996"/>
              <a:ext cx="1192231" cy="400110"/>
            </a:xfrm>
            <a:prstGeom prst="rect">
              <a:avLst/>
            </a:prstGeom>
            <a:noFill/>
          </p:spPr>
          <p:txBody>
            <a:bodyPr wrap="none" rtlCol="0">
              <a:spAutoFit/>
            </a:bodyPr>
            <a:lstStyle/>
            <a:p>
              <a:r>
                <a:rPr lang="id-ID" sz="2000" b="1" dirty="0">
                  <a:solidFill>
                    <a:schemeClr val="bg1"/>
                  </a:solidFill>
                  <a:latin typeface="Lato Regular"/>
                  <a:cs typeface="Lato Regular"/>
                </a:rPr>
                <a:t>40 Votes</a:t>
              </a:r>
            </a:p>
          </p:txBody>
        </p:sp>
        <p:sp>
          <p:nvSpPr>
            <p:cNvPr id="1398" name="TextBox 1397"/>
            <p:cNvSpPr txBox="1"/>
            <p:nvPr/>
          </p:nvSpPr>
          <p:spPr>
            <a:xfrm>
              <a:off x="7687702" y="6431996"/>
              <a:ext cx="1192231" cy="400110"/>
            </a:xfrm>
            <a:prstGeom prst="rect">
              <a:avLst/>
            </a:prstGeom>
            <a:noFill/>
          </p:spPr>
          <p:txBody>
            <a:bodyPr wrap="none" rtlCol="0">
              <a:spAutoFit/>
            </a:bodyPr>
            <a:lstStyle/>
            <a:p>
              <a:r>
                <a:rPr lang="id-ID" sz="2000" b="1" dirty="0">
                  <a:solidFill>
                    <a:schemeClr val="bg1"/>
                  </a:solidFill>
                  <a:latin typeface="Lato Regular"/>
                  <a:cs typeface="Lato Regular"/>
                </a:rPr>
                <a:t>40 Votes</a:t>
              </a:r>
            </a:p>
          </p:txBody>
        </p:sp>
        <p:sp>
          <p:nvSpPr>
            <p:cNvPr id="1399" name="TextBox 1398"/>
            <p:cNvSpPr txBox="1"/>
            <p:nvPr/>
          </p:nvSpPr>
          <p:spPr>
            <a:xfrm>
              <a:off x="9078585" y="6431996"/>
              <a:ext cx="1192231" cy="400110"/>
            </a:xfrm>
            <a:prstGeom prst="rect">
              <a:avLst/>
            </a:prstGeom>
            <a:noFill/>
          </p:spPr>
          <p:txBody>
            <a:bodyPr wrap="none" rtlCol="0">
              <a:spAutoFit/>
            </a:bodyPr>
            <a:lstStyle/>
            <a:p>
              <a:r>
                <a:rPr lang="id-ID" sz="2000" b="1" dirty="0">
                  <a:solidFill>
                    <a:schemeClr val="bg1"/>
                  </a:solidFill>
                  <a:latin typeface="Lato Regular"/>
                  <a:cs typeface="Lato Regular"/>
                </a:rPr>
                <a:t>40 Votes</a:t>
              </a:r>
            </a:p>
          </p:txBody>
        </p:sp>
        <p:sp>
          <p:nvSpPr>
            <p:cNvPr id="1400" name="TextBox 1399"/>
            <p:cNvSpPr txBox="1"/>
            <p:nvPr/>
          </p:nvSpPr>
          <p:spPr>
            <a:xfrm>
              <a:off x="10448246" y="6431996"/>
              <a:ext cx="1192231" cy="400110"/>
            </a:xfrm>
            <a:prstGeom prst="rect">
              <a:avLst/>
            </a:prstGeom>
            <a:noFill/>
          </p:spPr>
          <p:txBody>
            <a:bodyPr wrap="none" rtlCol="0">
              <a:spAutoFit/>
            </a:bodyPr>
            <a:lstStyle/>
            <a:p>
              <a:r>
                <a:rPr lang="id-ID" sz="2000" b="1" dirty="0">
                  <a:solidFill>
                    <a:schemeClr val="bg1"/>
                  </a:solidFill>
                  <a:latin typeface="Lato Regular"/>
                  <a:cs typeface="Lato Regular"/>
                </a:rPr>
                <a:t>40 Votes</a:t>
              </a:r>
            </a:p>
          </p:txBody>
        </p:sp>
        <p:sp>
          <p:nvSpPr>
            <p:cNvPr id="1401" name="TextBox 1400"/>
            <p:cNvSpPr txBox="1"/>
            <p:nvPr/>
          </p:nvSpPr>
          <p:spPr>
            <a:xfrm>
              <a:off x="11847422" y="6445838"/>
              <a:ext cx="1192231" cy="400110"/>
            </a:xfrm>
            <a:prstGeom prst="rect">
              <a:avLst/>
            </a:prstGeom>
            <a:noFill/>
          </p:spPr>
          <p:txBody>
            <a:bodyPr wrap="none" rtlCol="0">
              <a:spAutoFit/>
            </a:bodyPr>
            <a:lstStyle/>
            <a:p>
              <a:r>
                <a:rPr lang="id-ID" sz="2000" b="1" dirty="0">
                  <a:solidFill>
                    <a:schemeClr val="bg1"/>
                  </a:solidFill>
                  <a:latin typeface="Lato Regular"/>
                  <a:cs typeface="Lato Regular"/>
                </a:rPr>
                <a:t>40 Votes</a:t>
              </a:r>
            </a:p>
          </p:txBody>
        </p:sp>
        <p:sp>
          <p:nvSpPr>
            <p:cNvPr id="1402" name="TextBox 1401"/>
            <p:cNvSpPr txBox="1"/>
            <p:nvPr/>
          </p:nvSpPr>
          <p:spPr>
            <a:xfrm>
              <a:off x="13217083" y="6445838"/>
              <a:ext cx="1192231" cy="400110"/>
            </a:xfrm>
            <a:prstGeom prst="rect">
              <a:avLst/>
            </a:prstGeom>
            <a:noFill/>
          </p:spPr>
          <p:txBody>
            <a:bodyPr wrap="none" rtlCol="0">
              <a:spAutoFit/>
            </a:bodyPr>
            <a:lstStyle/>
            <a:p>
              <a:r>
                <a:rPr lang="id-ID" sz="2000" b="1" dirty="0">
                  <a:solidFill>
                    <a:schemeClr val="bg1"/>
                  </a:solidFill>
                  <a:latin typeface="Lato Regular"/>
                  <a:cs typeface="Lato Regular"/>
                </a:rPr>
                <a:t>40 Votes</a:t>
              </a:r>
            </a:p>
          </p:txBody>
        </p:sp>
        <p:sp>
          <p:nvSpPr>
            <p:cNvPr id="1403" name="TextBox 1402"/>
            <p:cNvSpPr txBox="1"/>
            <p:nvPr/>
          </p:nvSpPr>
          <p:spPr>
            <a:xfrm>
              <a:off x="14607966" y="6445838"/>
              <a:ext cx="1192231" cy="400110"/>
            </a:xfrm>
            <a:prstGeom prst="rect">
              <a:avLst/>
            </a:prstGeom>
            <a:noFill/>
          </p:spPr>
          <p:txBody>
            <a:bodyPr wrap="none" rtlCol="0">
              <a:spAutoFit/>
            </a:bodyPr>
            <a:lstStyle/>
            <a:p>
              <a:r>
                <a:rPr lang="id-ID" sz="2000" b="1" dirty="0">
                  <a:solidFill>
                    <a:schemeClr val="bg1"/>
                  </a:solidFill>
                  <a:latin typeface="Lato Regular"/>
                  <a:cs typeface="Lato Regular"/>
                </a:rPr>
                <a:t>40 Votes</a:t>
              </a:r>
            </a:p>
          </p:txBody>
        </p:sp>
        <p:sp>
          <p:nvSpPr>
            <p:cNvPr id="1404" name="TextBox 1403"/>
            <p:cNvSpPr txBox="1"/>
            <p:nvPr/>
          </p:nvSpPr>
          <p:spPr>
            <a:xfrm>
              <a:off x="15977627" y="6445838"/>
              <a:ext cx="1192231" cy="400110"/>
            </a:xfrm>
            <a:prstGeom prst="rect">
              <a:avLst/>
            </a:prstGeom>
            <a:noFill/>
          </p:spPr>
          <p:txBody>
            <a:bodyPr wrap="none" rtlCol="0">
              <a:spAutoFit/>
            </a:bodyPr>
            <a:lstStyle/>
            <a:p>
              <a:r>
                <a:rPr lang="id-ID" sz="2000" b="1" dirty="0">
                  <a:solidFill>
                    <a:schemeClr val="bg1"/>
                  </a:solidFill>
                  <a:latin typeface="Lato Regular"/>
                  <a:cs typeface="Lato Regular"/>
                </a:rPr>
                <a:t>40 Votes</a:t>
              </a:r>
            </a:p>
          </p:txBody>
        </p:sp>
        <p:sp>
          <p:nvSpPr>
            <p:cNvPr id="1405" name="TextBox 1404"/>
            <p:cNvSpPr txBox="1"/>
            <p:nvPr/>
          </p:nvSpPr>
          <p:spPr>
            <a:xfrm>
              <a:off x="17341561" y="6442247"/>
              <a:ext cx="1192231" cy="400110"/>
            </a:xfrm>
            <a:prstGeom prst="rect">
              <a:avLst/>
            </a:prstGeom>
            <a:noFill/>
          </p:spPr>
          <p:txBody>
            <a:bodyPr wrap="none" rtlCol="0">
              <a:spAutoFit/>
            </a:bodyPr>
            <a:lstStyle/>
            <a:p>
              <a:r>
                <a:rPr lang="id-ID" sz="2000" b="1" dirty="0">
                  <a:solidFill>
                    <a:schemeClr val="bg1"/>
                  </a:solidFill>
                  <a:latin typeface="Lato Regular"/>
                  <a:cs typeface="Lato Regular"/>
                </a:rPr>
                <a:t>40 Votes</a:t>
              </a:r>
            </a:p>
          </p:txBody>
        </p:sp>
      </p:grpSp>
      <p:grpSp>
        <p:nvGrpSpPr>
          <p:cNvPr id="1406" name="Group 1405"/>
          <p:cNvGrpSpPr/>
          <p:nvPr/>
        </p:nvGrpSpPr>
        <p:grpSpPr>
          <a:xfrm>
            <a:off x="17070666" y="2549655"/>
            <a:ext cx="6305499" cy="3521366"/>
            <a:chOff x="3556277" y="2599124"/>
            <a:chExt cx="17288203" cy="9654762"/>
          </a:xfrm>
        </p:grpSpPr>
        <p:grpSp>
          <p:nvGrpSpPr>
            <p:cNvPr id="1407" name="Group 1406"/>
            <p:cNvGrpSpPr/>
            <p:nvPr/>
          </p:nvGrpSpPr>
          <p:grpSpPr>
            <a:xfrm>
              <a:off x="3556277" y="9993827"/>
              <a:ext cx="4322051" cy="2260059"/>
              <a:chOff x="6725834" y="9135119"/>
              <a:chExt cx="4387851" cy="2294467"/>
            </a:xfrm>
          </p:grpSpPr>
          <p:sp>
            <p:nvSpPr>
              <p:cNvPr id="1436" name="Freeform 19"/>
              <p:cNvSpPr>
                <a:spLocks/>
              </p:cNvSpPr>
              <p:nvPr/>
            </p:nvSpPr>
            <p:spPr bwMode="auto">
              <a:xfrm>
                <a:off x="6725834" y="9772236"/>
                <a:ext cx="2197101" cy="1657350"/>
              </a:xfrm>
              <a:custGeom>
                <a:avLst/>
                <a:gdLst>
                  <a:gd name="T0" fmla="*/ 1038 w 1038"/>
                  <a:gd name="T1" fmla="*/ 783 h 783"/>
                  <a:gd name="T2" fmla="*/ 0 w 1038"/>
                  <a:gd name="T3" fmla="*/ 488 h 783"/>
                  <a:gd name="T4" fmla="*/ 0 w 1038"/>
                  <a:gd name="T5" fmla="*/ 0 h 783"/>
                  <a:gd name="T6" fmla="*/ 1038 w 1038"/>
                  <a:gd name="T7" fmla="*/ 294 h 783"/>
                  <a:gd name="T8" fmla="*/ 1038 w 1038"/>
                  <a:gd name="T9" fmla="*/ 783 h 783"/>
                </a:gdLst>
                <a:ahLst/>
                <a:cxnLst>
                  <a:cxn ang="0">
                    <a:pos x="T0" y="T1"/>
                  </a:cxn>
                  <a:cxn ang="0">
                    <a:pos x="T2" y="T3"/>
                  </a:cxn>
                  <a:cxn ang="0">
                    <a:pos x="T4" y="T5"/>
                  </a:cxn>
                  <a:cxn ang="0">
                    <a:pos x="T6" y="T7"/>
                  </a:cxn>
                  <a:cxn ang="0">
                    <a:pos x="T8" y="T9"/>
                  </a:cxn>
                </a:cxnLst>
                <a:rect l="0" t="0" r="r" b="b"/>
                <a:pathLst>
                  <a:path w="1038" h="783">
                    <a:moveTo>
                      <a:pt x="1038" y="783"/>
                    </a:moveTo>
                    <a:lnTo>
                      <a:pt x="0" y="488"/>
                    </a:lnTo>
                    <a:lnTo>
                      <a:pt x="0" y="0"/>
                    </a:lnTo>
                    <a:lnTo>
                      <a:pt x="1038" y="294"/>
                    </a:lnTo>
                    <a:lnTo>
                      <a:pt x="1038" y="783"/>
                    </a:lnTo>
                    <a:close/>
                  </a:path>
                </a:pathLst>
              </a:custGeom>
              <a:solidFill>
                <a:schemeClr val="accent1">
                  <a:lumMod val="5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37" name="Freeform 20"/>
              <p:cNvSpPr>
                <a:spLocks/>
              </p:cNvSpPr>
              <p:nvPr/>
            </p:nvSpPr>
            <p:spPr bwMode="auto">
              <a:xfrm>
                <a:off x="8918701" y="9772236"/>
                <a:ext cx="2194984" cy="1657350"/>
              </a:xfrm>
              <a:custGeom>
                <a:avLst/>
                <a:gdLst>
                  <a:gd name="T0" fmla="*/ 1037 w 1037"/>
                  <a:gd name="T1" fmla="*/ 488 h 783"/>
                  <a:gd name="T2" fmla="*/ 0 w 1037"/>
                  <a:gd name="T3" fmla="*/ 783 h 783"/>
                  <a:gd name="T4" fmla="*/ 0 w 1037"/>
                  <a:gd name="T5" fmla="*/ 294 h 783"/>
                  <a:gd name="T6" fmla="*/ 1037 w 1037"/>
                  <a:gd name="T7" fmla="*/ 0 h 783"/>
                  <a:gd name="T8" fmla="*/ 1037 w 1037"/>
                  <a:gd name="T9" fmla="*/ 488 h 783"/>
                </a:gdLst>
                <a:ahLst/>
                <a:cxnLst>
                  <a:cxn ang="0">
                    <a:pos x="T0" y="T1"/>
                  </a:cxn>
                  <a:cxn ang="0">
                    <a:pos x="T2" y="T3"/>
                  </a:cxn>
                  <a:cxn ang="0">
                    <a:pos x="T4" y="T5"/>
                  </a:cxn>
                  <a:cxn ang="0">
                    <a:pos x="T6" y="T7"/>
                  </a:cxn>
                  <a:cxn ang="0">
                    <a:pos x="T8" y="T9"/>
                  </a:cxn>
                </a:cxnLst>
                <a:rect l="0" t="0" r="r" b="b"/>
                <a:pathLst>
                  <a:path w="1037" h="783">
                    <a:moveTo>
                      <a:pt x="1037" y="488"/>
                    </a:moveTo>
                    <a:lnTo>
                      <a:pt x="0" y="783"/>
                    </a:lnTo>
                    <a:lnTo>
                      <a:pt x="0" y="294"/>
                    </a:lnTo>
                    <a:lnTo>
                      <a:pt x="1037" y="0"/>
                    </a:lnTo>
                    <a:lnTo>
                      <a:pt x="1037" y="488"/>
                    </a:lnTo>
                    <a:close/>
                  </a:path>
                </a:pathLst>
              </a:custGeom>
              <a:solidFill>
                <a:schemeClr val="accent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38" name="Freeform 21"/>
              <p:cNvSpPr>
                <a:spLocks/>
              </p:cNvSpPr>
              <p:nvPr/>
            </p:nvSpPr>
            <p:spPr bwMode="auto">
              <a:xfrm>
                <a:off x="6725834" y="9135119"/>
                <a:ext cx="4387851" cy="1259417"/>
              </a:xfrm>
              <a:custGeom>
                <a:avLst/>
                <a:gdLst>
                  <a:gd name="T0" fmla="*/ 2073 w 2073"/>
                  <a:gd name="T1" fmla="*/ 301 h 595"/>
                  <a:gd name="T2" fmla="*/ 1036 w 2073"/>
                  <a:gd name="T3" fmla="*/ 595 h 595"/>
                  <a:gd name="T4" fmla="*/ 0 w 2073"/>
                  <a:gd name="T5" fmla="*/ 301 h 595"/>
                  <a:gd name="T6" fmla="*/ 0 w 2073"/>
                  <a:gd name="T7" fmla="*/ 295 h 595"/>
                  <a:gd name="T8" fmla="*/ 1038 w 2073"/>
                  <a:gd name="T9" fmla="*/ 0 h 595"/>
                  <a:gd name="T10" fmla="*/ 2073 w 2073"/>
                  <a:gd name="T11" fmla="*/ 295 h 595"/>
                  <a:gd name="T12" fmla="*/ 2073 w 2073"/>
                  <a:gd name="T13" fmla="*/ 301 h 595"/>
                </a:gdLst>
                <a:ahLst/>
                <a:cxnLst>
                  <a:cxn ang="0">
                    <a:pos x="T0" y="T1"/>
                  </a:cxn>
                  <a:cxn ang="0">
                    <a:pos x="T2" y="T3"/>
                  </a:cxn>
                  <a:cxn ang="0">
                    <a:pos x="T4" y="T5"/>
                  </a:cxn>
                  <a:cxn ang="0">
                    <a:pos x="T6" y="T7"/>
                  </a:cxn>
                  <a:cxn ang="0">
                    <a:pos x="T8" y="T9"/>
                  </a:cxn>
                  <a:cxn ang="0">
                    <a:pos x="T10" y="T11"/>
                  </a:cxn>
                  <a:cxn ang="0">
                    <a:pos x="T12" y="T13"/>
                  </a:cxn>
                </a:cxnLst>
                <a:rect l="0" t="0" r="r" b="b"/>
                <a:pathLst>
                  <a:path w="2073" h="595">
                    <a:moveTo>
                      <a:pt x="2073" y="301"/>
                    </a:moveTo>
                    <a:lnTo>
                      <a:pt x="1036" y="595"/>
                    </a:lnTo>
                    <a:lnTo>
                      <a:pt x="0" y="301"/>
                    </a:lnTo>
                    <a:lnTo>
                      <a:pt x="0" y="295"/>
                    </a:lnTo>
                    <a:lnTo>
                      <a:pt x="1038" y="0"/>
                    </a:lnTo>
                    <a:lnTo>
                      <a:pt x="2073" y="295"/>
                    </a:lnTo>
                    <a:lnTo>
                      <a:pt x="2073" y="301"/>
                    </a:ln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408" name="Group 1407"/>
            <p:cNvGrpSpPr/>
            <p:nvPr/>
          </p:nvGrpSpPr>
          <p:grpSpPr>
            <a:xfrm>
              <a:off x="7878328" y="8974298"/>
              <a:ext cx="4322051" cy="2260059"/>
              <a:chOff x="6725834" y="9135119"/>
              <a:chExt cx="4387851" cy="2294467"/>
            </a:xfrm>
          </p:grpSpPr>
          <p:sp>
            <p:nvSpPr>
              <p:cNvPr id="1433" name="Freeform 19"/>
              <p:cNvSpPr>
                <a:spLocks/>
              </p:cNvSpPr>
              <p:nvPr/>
            </p:nvSpPr>
            <p:spPr bwMode="auto">
              <a:xfrm>
                <a:off x="6725834" y="9772236"/>
                <a:ext cx="2197101" cy="1657350"/>
              </a:xfrm>
              <a:custGeom>
                <a:avLst/>
                <a:gdLst>
                  <a:gd name="T0" fmla="*/ 1038 w 1038"/>
                  <a:gd name="T1" fmla="*/ 783 h 783"/>
                  <a:gd name="T2" fmla="*/ 0 w 1038"/>
                  <a:gd name="T3" fmla="*/ 488 h 783"/>
                  <a:gd name="T4" fmla="*/ 0 w 1038"/>
                  <a:gd name="T5" fmla="*/ 0 h 783"/>
                  <a:gd name="T6" fmla="*/ 1038 w 1038"/>
                  <a:gd name="T7" fmla="*/ 294 h 783"/>
                  <a:gd name="T8" fmla="*/ 1038 w 1038"/>
                  <a:gd name="T9" fmla="*/ 783 h 783"/>
                </a:gdLst>
                <a:ahLst/>
                <a:cxnLst>
                  <a:cxn ang="0">
                    <a:pos x="T0" y="T1"/>
                  </a:cxn>
                  <a:cxn ang="0">
                    <a:pos x="T2" y="T3"/>
                  </a:cxn>
                  <a:cxn ang="0">
                    <a:pos x="T4" y="T5"/>
                  </a:cxn>
                  <a:cxn ang="0">
                    <a:pos x="T6" y="T7"/>
                  </a:cxn>
                  <a:cxn ang="0">
                    <a:pos x="T8" y="T9"/>
                  </a:cxn>
                </a:cxnLst>
                <a:rect l="0" t="0" r="r" b="b"/>
                <a:pathLst>
                  <a:path w="1038" h="783">
                    <a:moveTo>
                      <a:pt x="1038" y="783"/>
                    </a:moveTo>
                    <a:lnTo>
                      <a:pt x="0" y="488"/>
                    </a:lnTo>
                    <a:lnTo>
                      <a:pt x="0" y="0"/>
                    </a:lnTo>
                    <a:lnTo>
                      <a:pt x="1038" y="294"/>
                    </a:lnTo>
                    <a:lnTo>
                      <a:pt x="1038" y="783"/>
                    </a:lnTo>
                    <a:close/>
                  </a:path>
                </a:pathLst>
              </a:custGeom>
              <a:solidFill>
                <a:schemeClr val="accent2">
                  <a:lumMod val="5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34" name="Freeform 20"/>
              <p:cNvSpPr>
                <a:spLocks/>
              </p:cNvSpPr>
              <p:nvPr/>
            </p:nvSpPr>
            <p:spPr bwMode="auto">
              <a:xfrm>
                <a:off x="8918701" y="9772236"/>
                <a:ext cx="2194984" cy="1657350"/>
              </a:xfrm>
              <a:custGeom>
                <a:avLst/>
                <a:gdLst>
                  <a:gd name="T0" fmla="*/ 1037 w 1037"/>
                  <a:gd name="T1" fmla="*/ 488 h 783"/>
                  <a:gd name="T2" fmla="*/ 0 w 1037"/>
                  <a:gd name="T3" fmla="*/ 783 h 783"/>
                  <a:gd name="T4" fmla="*/ 0 w 1037"/>
                  <a:gd name="T5" fmla="*/ 294 h 783"/>
                  <a:gd name="T6" fmla="*/ 1037 w 1037"/>
                  <a:gd name="T7" fmla="*/ 0 h 783"/>
                  <a:gd name="T8" fmla="*/ 1037 w 1037"/>
                  <a:gd name="T9" fmla="*/ 488 h 783"/>
                </a:gdLst>
                <a:ahLst/>
                <a:cxnLst>
                  <a:cxn ang="0">
                    <a:pos x="T0" y="T1"/>
                  </a:cxn>
                  <a:cxn ang="0">
                    <a:pos x="T2" y="T3"/>
                  </a:cxn>
                  <a:cxn ang="0">
                    <a:pos x="T4" y="T5"/>
                  </a:cxn>
                  <a:cxn ang="0">
                    <a:pos x="T6" y="T7"/>
                  </a:cxn>
                  <a:cxn ang="0">
                    <a:pos x="T8" y="T9"/>
                  </a:cxn>
                </a:cxnLst>
                <a:rect l="0" t="0" r="r" b="b"/>
                <a:pathLst>
                  <a:path w="1037" h="783">
                    <a:moveTo>
                      <a:pt x="1037" y="488"/>
                    </a:moveTo>
                    <a:lnTo>
                      <a:pt x="0" y="783"/>
                    </a:lnTo>
                    <a:lnTo>
                      <a:pt x="0" y="294"/>
                    </a:lnTo>
                    <a:lnTo>
                      <a:pt x="1037" y="0"/>
                    </a:lnTo>
                    <a:lnTo>
                      <a:pt x="1037" y="488"/>
                    </a:lnTo>
                    <a:close/>
                  </a:path>
                </a:pathLst>
              </a:custGeom>
              <a:solidFill>
                <a:schemeClr val="accent2">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35" name="Freeform 21"/>
              <p:cNvSpPr>
                <a:spLocks/>
              </p:cNvSpPr>
              <p:nvPr/>
            </p:nvSpPr>
            <p:spPr bwMode="auto">
              <a:xfrm>
                <a:off x="6725834" y="9135119"/>
                <a:ext cx="4387851" cy="1259417"/>
              </a:xfrm>
              <a:custGeom>
                <a:avLst/>
                <a:gdLst>
                  <a:gd name="T0" fmla="*/ 2073 w 2073"/>
                  <a:gd name="T1" fmla="*/ 301 h 595"/>
                  <a:gd name="T2" fmla="*/ 1036 w 2073"/>
                  <a:gd name="T3" fmla="*/ 595 h 595"/>
                  <a:gd name="T4" fmla="*/ 0 w 2073"/>
                  <a:gd name="T5" fmla="*/ 301 h 595"/>
                  <a:gd name="T6" fmla="*/ 0 w 2073"/>
                  <a:gd name="T7" fmla="*/ 295 h 595"/>
                  <a:gd name="T8" fmla="*/ 1038 w 2073"/>
                  <a:gd name="T9" fmla="*/ 0 h 595"/>
                  <a:gd name="T10" fmla="*/ 2073 w 2073"/>
                  <a:gd name="T11" fmla="*/ 295 h 595"/>
                  <a:gd name="T12" fmla="*/ 2073 w 2073"/>
                  <a:gd name="T13" fmla="*/ 301 h 595"/>
                </a:gdLst>
                <a:ahLst/>
                <a:cxnLst>
                  <a:cxn ang="0">
                    <a:pos x="T0" y="T1"/>
                  </a:cxn>
                  <a:cxn ang="0">
                    <a:pos x="T2" y="T3"/>
                  </a:cxn>
                  <a:cxn ang="0">
                    <a:pos x="T4" y="T5"/>
                  </a:cxn>
                  <a:cxn ang="0">
                    <a:pos x="T6" y="T7"/>
                  </a:cxn>
                  <a:cxn ang="0">
                    <a:pos x="T8" y="T9"/>
                  </a:cxn>
                  <a:cxn ang="0">
                    <a:pos x="T10" y="T11"/>
                  </a:cxn>
                  <a:cxn ang="0">
                    <a:pos x="T12" y="T13"/>
                  </a:cxn>
                </a:cxnLst>
                <a:rect l="0" t="0" r="r" b="b"/>
                <a:pathLst>
                  <a:path w="2073" h="595">
                    <a:moveTo>
                      <a:pt x="2073" y="301"/>
                    </a:moveTo>
                    <a:lnTo>
                      <a:pt x="1036" y="595"/>
                    </a:lnTo>
                    <a:lnTo>
                      <a:pt x="0" y="301"/>
                    </a:lnTo>
                    <a:lnTo>
                      <a:pt x="0" y="295"/>
                    </a:lnTo>
                    <a:lnTo>
                      <a:pt x="1038" y="0"/>
                    </a:lnTo>
                    <a:lnTo>
                      <a:pt x="2073" y="295"/>
                    </a:lnTo>
                    <a:lnTo>
                      <a:pt x="2073" y="301"/>
                    </a:ln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409" name="Group 1408"/>
            <p:cNvGrpSpPr/>
            <p:nvPr/>
          </p:nvGrpSpPr>
          <p:grpSpPr>
            <a:xfrm>
              <a:off x="12200379" y="7954770"/>
              <a:ext cx="4322051" cy="2260059"/>
              <a:chOff x="6725834" y="9135119"/>
              <a:chExt cx="4387851" cy="2294467"/>
            </a:xfrm>
          </p:grpSpPr>
          <p:sp>
            <p:nvSpPr>
              <p:cNvPr id="1430" name="Freeform 19"/>
              <p:cNvSpPr>
                <a:spLocks/>
              </p:cNvSpPr>
              <p:nvPr/>
            </p:nvSpPr>
            <p:spPr bwMode="auto">
              <a:xfrm>
                <a:off x="6725834" y="9772236"/>
                <a:ext cx="2197101" cy="1657350"/>
              </a:xfrm>
              <a:custGeom>
                <a:avLst/>
                <a:gdLst>
                  <a:gd name="T0" fmla="*/ 1038 w 1038"/>
                  <a:gd name="T1" fmla="*/ 783 h 783"/>
                  <a:gd name="T2" fmla="*/ 0 w 1038"/>
                  <a:gd name="T3" fmla="*/ 488 h 783"/>
                  <a:gd name="T4" fmla="*/ 0 w 1038"/>
                  <a:gd name="T5" fmla="*/ 0 h 783"/>
                  <a:gd name="T6" fmla="*/ 1038 w 1038"/>
                  <a:gd name="T7" fmla="*/ 294 h 783"/>
                  <a:gd name="T8" fmla="*/ 1038 w 1038"/>
                  <a:gd name="T9" fmla="*/ 783 h 783"/>
                </a:gdLst>
                <a:ahLst/>
                <a:cxnLst>
                  <a:cxn ang="0">
                    <a:pos x="T0" y="T1"/>
                  </a:cxn>
                  <a:cxn ang="0">
                    <a:pos x="T2" y="T3"/>
                  </a:cxn>
                  <a:cxn ang="0">
                    <a:pos x="T4" y="T5"/>
                  </a:cxn>
                  <a:cxn ang="0">
                    <a:pos x="T6" y="T7"/>
                  </a:cxn>
                  <a:cxn ang="0">
                    <a:pos x="T8" y="T9"/>
                  </a:cxn>
                </a:cxnLst>
                <a:rect l="0" t="0" r="r" b="b"/>
                <a:pathLst>
                  <a:path w="1038" h="783">
                    <a:moveTo>
                      <a:pt x="1038" y="783"/>
                    </a:moveTo>
                    <a:lnTo>
                      <a:pt x="0" y="488"/>
                    </a:lnTo>
                    <a:lnTo>
                      <a:pt x="0" y="0"/>
                    </a:lnTo>
                    <a:lnTo>
                      <a:pt x="1038" y="294"/>
                    </a:lnTo>
                    <a:lnTo>
                      <a:pt x="1038" y="783"/>
                    </a:lnTo>
                    <a:close/>
                  </a:path>
                </a:pathLst>
              </a:custGeom>
              <a:solidFill>
                <a:schemeClr val="accent3">
                  <a:lumMod val="5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31" name="Freeform 20"/>
              <p:cNvSpPr>
                <a:spLocks/>
              </p:cNvSpPr>
              <p:nvPr/>
            </p:nvSpPr>
            <p:spPr bwMode="auto">
              <a:xfrm>
                <a:off x="8918701" y="9772236"/>
                <a:ext cx="2194984" cy="1657350"/>
              </a:xfrm>
              <a:custGeom>
                <a:avLst/>
                <a:gdLst>
                  <a:gd name="T0" fmla="*/ 1037 w 1037"/>
                  <a:gd name="T1" fmla="*/ 488 h 783"/>
                  <a:gd name="T2" fmla="*/ 0 w 1037"/>
                  <a:gd name="T3" fmla="*/ 783 h 783"/>
                  <a:gd name="T4" fmla="*/ 0 w 1037"/>
                  <a:gd name="T5" fmla="*/ 294 h 783"/>
                  <a:gd name="T6" fmla="*/ 1037 w 1037"/>
                  <a:gd name="T7" fmla="*/ 0 h 783"/>
                  <a:gd name="T8" fmla="*/ 1037 w 1037"/>
                  <a:gd name="T9" fmla="*/ 488 h 783"/>
                </a:gdLst>
                <a:ahLst/>
                <a:cxnLst>
                  <a:cxn ang="0">
                    <a:pos x="T0" y="T1"/>
                  </a:cxn>
                  <a:cxn ang="0">
                    <a:pos x="T2" y="T3"/>
                  </a:cxn>
                  <a:cxn ang="0">
                    <a:pos x="T4" y="T5"/>
                  </a:cxn>
                  <a:cxn ang="0">
                    <a:pos x="T6" y="T7"/>
                  </a:cxn>
                  <a:cxn ang="0">
                    <a:pos x="T8" y="T9"/>
                  </a:cxn>
                </a:cxnLst>
                <a:rect l="0" t="0" r="r" b="b"/>
                <a:pathLst>
                  <a:path w="1037" h="783">
                    <a:moveTo>
                      <a:pt x="1037" y="488"/>
                    </a:moveTo>
                    <a:lnTo>
                      <a:pt x="0" y="783"/>
                    </a:lnTo>
                    <a:lnTo>
                      <a:pt x="0" y="294"/>
                    </a:lnTo>
                    <a:lnTo>
                      <a:pt x="1037" y="0"/>
                    </a:lnTo>
                    <a:lnTo>
                      <a:pt x="1037" y="488"/>
                    </a:lnTo>
                    <a:close/>
                  </a:path>
                </a:pathLst>
              </a:custGeom>
              <a:solidFill>
                <a:schemeClr val="accent3">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32" name="Freeform 21"/>
              <p:cNvSpPr>
                <a:spLocks/>
              </p:cNvSpPr>
              <p:nvPr/>
            </p:nvSpPr>
            <p:spPr bwMode="auto">
              <a:xfrm>
                <a:off x="6725834" y="9135119"/>
                <a:ext cx="4387851" cy="1259417"/>
              </a:xfrm>
              <a:custGeom>
                <a:avLst/>
                <a:gdLst>
                  <a:gd name="T0" fmla="*/ 2073 w 2073"/>
                  <a:gd name="T1" fmla="*/ 301 h 595"/>
                  <a:gd name="T2" fmla="*/ 1036 w 2073"/>
                  <a:gd name="T3" fmla="*/ 595 h 595"/>
                  <a:gd name="T4" fmla="*/ 0 w 2073"/>
                  <a:gd name="T5" fmla="*/ 301 h 595"/>
                  <a:gd name="T6" fmla="*/ 0 w 2073"/>
                  <a:gd name="T7" fmla="*/ 295 h 595"/>
                  <a:gd name="T8" fmla="*/ 1038 w 2073"/>
                  <a:gd name="T9" fmla="*/ 0 h 595"/>
                  <a:gd name="T10" fmla="*/ 2073 w 2073"/>
                  <a:gd name="T11" fmla="*/ 295 h 595"/>
                  <a:gd name="T12" fmla="*/ 2073 w 2073"/>
                  <a:gd name="T13" fmla="*/ 301 h 595"/>
                </a:gdLst>
                <a:ahLst/>
                <a:cxnLst>
                  <a:cxn ang="0">
                    <a:pos x="T0" y="T1"/>
                  </a:cxn>
                  <a:cxn ang="0">
                    <a:pos x="T2" y="T3"/>
                  </a:cxn>
                  <a:cxn ang="0">
                    <a:pos x="T4" y="T5"/>
                  </a:cxn>
                  <a:cxn ang="0">
                    <a:pos x="T6" y="T7"/>
                  </a:cxn>
                  <a:cxn ang="0">
                    <a:pos x="T8" y="T9"/>
                  </a:cxn>
                  <a:cxn ang="0">
                    <a:pos x="T10" y="T11"/>
                  </a:cxn>
                  <a:cxn ang="0">
                    <a:pos x="T12" y="T13"/>
                  </a:cxn>
                </a:cxnLst>
                <a:rect l="0" t="0" r="r" b="b"/>
                <a:pathLst>
                  <a:path w="2073" h="595">
                    <a:moveTo>
                      <a:pt x="2073" y="301"/>
                    </a:moveTo>
                    <a:lnTo>
                      <a:pt x="1036" y="595"/>
                    </a:lnTo>
                    <a:lnTo>
                      <a:pt x="0" y="301"/>
                    </a:lnTo>
                    <a:lnTo>
                      <a:pt x="0" y="295"/>
                    </a:lnTo>
                    <a:lnTo>
                      <a:pt x="1038" y="0"/>
                    </a:lnTo>
                    <a:lnTo>
                      <a:pt x="2073" y="295"/>
                    </a:lnTo>
                    <a:lnTo>
                      <a:pt x="2073" y="301"/>
                    </a:ln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410" name="Group 1409"/>
            <p:cNvGrpSpPr/>
            <p:nvPr/>
          </p:nvGrpSpPr>
          <p:grpSpPr>
            <a:xfrm>
              <a:off x="16522429" y="6960640"/>
              <a:ext cx="4322051" cy="2260059"/>
              <a:chOff x="6725834" y="9135119"/>
              <a:chExt cx="4387851" cy="2294467"/>
            </a:xfrm>
          </p:grpSpPr>
          <p:sp>
            <p:nvSpPr>
              <p:cNvPr id="1427" name="Freeform 19"/>
              <p:cNvSpPr>
                <a:spLocks/>
              </p:cNvSpPr>
              <p:nvPr/>
            </p:nvSpPr>
            <p:spPr bwMode="auto">
              <a:xfrm>
                <a:off x="6725834" y="9772236"/>
                <a:ext cx="2197101" cy="1657350"/>
              </a:xfrm>
              <a:custGeom>
                <a:avLst/>
                <a:gdLst>
                  <a:gd name="T0" fmla="*/ 1038 w 1038"/>
                  <a:gd name="T1" fmla="*/ 783 h 783"/>
                  <a:gd name="T2" fmla="*/ 0 w 1038"/>
                  <a:gd name="T3" fmla="*/ 488 h 783"/>
                  <a:gd name="T4" fmla="*/ 0 w 1038"/>
                  <a:gd name="T5" fmla="*/ 0 h 783"/>
                  <a:gd name="T6" fmla="*/ 1038 w 1038"/>
                  <a:gd name="T7" fmla="*/ 294 h 783"/>
                  <a:gd name="T8" fmla="*/ 1038 w 1038"/>
                  <a:gd name="T9" fmla="*/ 783 h 783"/>
                </a:gdLst>
                <a:ahLst/>
                <a:cxnLst>
                  <a:cxn ang="0">
                    <a:pos x="T0" y="T1"/>
                  </a:cxn>
                  <a:cxn ang="0">
                    <a:pos x="T2" y="T3"/>
                  </a:cxn>
                  <a:cxn ang="0">
                    <a:pos x="T4" y="T5"/>
                  </a:cxn>
                  <a:cxn ang="0">
                    <a:pos x="T6" y="T7"/>
                  </a:cxn>
                  <a:cxn ang="0">
                    <a:pos x="T8" y="T9"/>
                  </a:cxn>
                </a:cxnLst>
                <a:rect l="0" t="0" r="r" b="b"/>
                <a:pathLst>
                  <a:path w="1038" h="783">
                    <a:moveTo>
                      <a:pt x="1038" y="783"/>
                    </a:moveTo>
                    <a:lnTo>
                      <a:pt x="0" y="488"/>
                    </a:lnTo>
                    <a:lnTo>
                      <a:pt x="0" y="0"/>
                    </a:lnTo>
                    <a:lnTo>
                      <a:pt x="1038" y="294"/>
                    </a:lnTo>
                    <a:lnTo>
                      <a:pt x="1038" y="783"/>
                    </a:lnTo>
                    <a:close/>
                  </a:path>
                </a:pathLst>
              </a:custGeom>
              <a:solidFill>
                <a:schemeClr val="accent4">
                  <a:lumMod val="5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28" name="Freeform 20"/>
              <p:cNvSpPr>
                <a:spLocks/>
              </p:cNvSpPr>
              <p:nvPr/>
            </p:nvSpPr>
            <p:spPr bwMode="auto">
              <a:xfrm>
                <a:off x="8918701" y="9772236"/>
                <a:ext cx="2194984" cy="1657350"/>
              </a:xfrm>
              <a:custGeom>
                <a:avLst/>
                <a:gdLst>
                  <a:gd name="T0" fmla="*/ 1037 w 1037"/>
                  <a:gd name="T1" fmla="*/ 488 h 783"/>
                  <a:gd name="T2" fmla="*/ 0 w 1037"/>
                  <a:gd name="T3" fmla="*/ 783 h 783"/>
                  <a:gd name="T4" fmla="*/ 0 w 1037"/>
                  <a:gd name="T5" fmla="*/ 294 h 783"/>
                  <a:gd name="T6" fmla="*/ 1037 w 1037"/>
                  <a:gd name="T7" fmla="*/ 0 h 783"/>
                  <a:gd name="T8" fmla="*/ 1037 w 1037"/>
                  <a:gd name="T9" fmla="*/ 488 h 783"/>
                </a:gdLst>
                <a:ahLst/>
                <a:cxnLst>
                  <a:cxn ang="0">
                    <a:pos x="T0" y="T1"/>
                  </a:cxn>
                  <a:cxn ang="0">
                    <a:pos x="T2" y="T3"/>
                  </a:cxn>
                  <a:cxn ang="0">
                    <a:pos x="T4" y="T5"/>
                  </a:cxn>
                  <a:cxn ang="0">
                    <a:pos x="T6" y="T7"/>
                  </a:cxn>
                  <a:cxn ang="0">
                    <a:pos x="T8" y="T9"/>
                  </a:cxn>
                </a:cxnLst>
                <a:rect l="0" t="0" r="r" b="b"/>
                <a:pathLst>
                  <a:path w="1037" h="783">
                    <a:moveTo>
                      <a:pt x="1037" y="488"/>
                    </a:moveTo>
                    <a:lnTo>
                      <a:pt x="0" y="783"/>
                    </a:lnTo>
                    <a:lnTo>
                      <a:pt x="0" y="294"/>
                    </a:lnTo>
                    <a:lnTo>
                      <a:pt x="1037" y="0"/>
                    </a:lnTo>
                    <a:lnTo>
                      <a:pt x="1037" y="488"/>
                    </a:lnTo>
                    <a:close/>
                  </a:path>
                </a:pathLst>
              </a:custGeom>
              <a:solidFill>
                <a:schemeClr val="accent4">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29" name="Freeform 21"/>
              <p:cNvSpPr>
                <a:spLocks/>
              </p:cNvSpPr>
              <p:nvPr/>
            </p:nvSpPr>
            <p:spPr bwMode="auto">
              <a:xfrm>
                <a:off x="6725834" y="9135119"/>
                <a:ext cx="4387851" cy="1259417"/>
              </a:xfrm>
              <a:custGeom>
                <a:avLst/>
                <a:gdLst>
                  <a:gd name="T0" fmla="*/ 2073 w 2073"/>
                  <a:gd name="T1" fmla="*/ 301 h 595"/>
                  <a:gd name="T2" fmla="*/ 1036 w 2073"/>
                  <a:gd name="T3" fmla="*/ 595 h 595"/>
                  <a:gd name="T4" fmla="*/ 0 w 2073"/>
                  <a:gd name="T5" fmla="*/ 301 h 595"/>
                  <a:gd name="T6" fmla="*/ 0 w 2073"/>
                  <a:gd name="T7" fmla="*/ 295 h 595"/>
                  <a:gd name="T8" fmla="*/ 1038 w 2073"/>
                  <a:gd name="T9" fmla="*/ 0 h 595"/>
                  <a:gd name="T10" fmla="*/ 2073 w 2073"/>
                  <a:gd name="T11" fmla="*/ 295 h 595"/>
                  <a:gd name="T12" fmla="*/ 2073 w 2073"/>
                  <a:gd name="T13" fmla="*/ 301 h 595"/>
                </a:gdLst>
                <a:ahLst/>
                <a:cxnLst>
                  <a:cxn ang="0">
                    <a:pos x="T0" y="T1"/>
                  </a:cxn>
                  <a:cxn ang="0">
                    <a:pos x="T2" y="T3"/>
                  </a:cxn>
                  <a:cxn ang="0">
                    <a:pos x="T4" y="T5"/>
                  </a:cxn>
                  <a:cxn ang="0">
                    <a:pos x="T6" y="T7"/>
                  </a:cxn>
                  <a:cxn ang="0">
                    <a:pos x="T8" y="T9"/>
                  </a:cxn>
                  <a:cxn ang="0">
                    <a:pos x="T10" y="T11"/>
                  </a:cxn>
                  <a:cxn ang="0">
                    <a:pos x="T12" y="T13"/>
                  </a:cxn>
                </a:cxnLst>
                <a:rect l="0" t="0" r="r" b="b"/>
                <a:pathLst>
                  <a:path w="2073" h="595">
                    <a:moveTo>
                      <a:pt x="2073" y="301"/>
                    </a:moveTo>
                    <a:lnTo>
                      <a:pt x="1036" y="595"/>
                    </a:lnTo>
                    <a:lnTo>
                      <a:pt x="0" y="301"/>
                    </a:lnTo>
                    <a:lnTo>
                      <a:pt x="0" y="295"/>
                    </a:lnTo>
                    <a:lnTo>
                      <a:pt x="1038" y="0"/>
                    </a:lnTo>
                    <a:lnTo>
                      <a:pt x="2073" y="295"/>
                    </a:lnTo>
                    <a:lnTo>
                      <a:pt x="2073" y="301"/>
                    </a:ln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1411" name="Oval 1410"/>
            <p:cNvSpPr/>
            <p:nvPr/>
          </p:nvSpPr>
          <p:spPr bwMode="auto">
            <a:xfrm>
              <a:off x="4929120" y="5682109"/>
              <a:ext cx="1529720" cy="153011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Lato Light"/>
              </a:endParaRPr>
            </a:p>
          </p:txBody>
        </p:sp>
        <p:sp>
          <p:nvSpPr>
            <p:cNvPr id="1412" name="Oval 1411"/>
            <p:cNvSpPr/>
            <p:nvPr/>
          </p:nvSpPr>
          <p:spPr bwMode="auto">
            <a:xfrm>
              <a:off x="9273451" y="4644344"/>
              <a:ext cx="1529720" cy="1530119"/>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Lato Light"/>
              </a:endParaRPr>
            </a:p>
          </p:txBody>
        </p:sp>
        <p:sp>
          <p:nvSpPr>
            <p:cNvPr id="1413" name="Oval 1412"/>
            <p:cNvSpPr/>
            <p:nvPr/>
          </p:nvSpPr>
          <p:spPr bwMode="auto">
            <a:xfrm>
              <a:off x="13592543" y="3630172"/>
              <a:ext cx="1529720" cy="153011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Lato Light"/>
              </a:endParaRPr>
            </a:p>
          </p:txBody>
        </p:sp>
        <p:sp>
          <p:nvSpPr>
            <p:cNvPr id="1414" name="Oval 1413"/>
            <p:cNvSpPr/>
            <p:nvPr/>
          </p:nvSpPr>
          <p:spPr bwMode="auto">
            <a:xfrm>
              <a:off x="17895272" y="2599124"/>
              <a:ext cx="1529720" cy="1530119"/>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Lato Light"/>
              </a:endParaRPr>
            </a:p>
          </p:txBody>
        </p:sp>
        <p:grpSp>
          <p:nvGrpSpPr>
            <p:cNvPr id="1415" name="Group 1414"/>
            <p:cNvGrpSpPr/>
            <p:nvPr/>
          </p:nvGrpSpPr>
          <p:grpSpPr>
            <a:xfrm rot="16200000">
              <a:off x="4517828" y="9396928"/>
              <a:ext cx="2360646" cy="243777"/>
              <a:chOff x="2057400" y="2800350"/>
              <a:chExt cx="885242" cy="91440"/>
            </a:xfrm>
            <a:solidFill>
              <a:schemeClr val="tx1">
                <a:lumMod val="50000"/>
              </a:schemeClr>
            </a:solidFill>
          </p:grpSpPr>
          <p:sp>
            <p:nvSpPr>
              <p:cNvPr id="1425" name="Oval 1424"/>
              <p:cNvSpPr/>
              <p:nvPr/>
            </p:nvSpPr>
            <p:spPr>
              <a:xfrm rot="5400000">
                <a:off x="2057400" y="2800350"/>
                <a:ext cx="91440" cy="91440"/>
              </a:xfrm>
              <a:prstGeom prst="ellipse">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x-none"/>
              </a:p>
            </p:txBody>
          </p:sp>
          <p:cxnSp>
            <p:nvCxnSpPr>
              <p:cNvPr id="1426" name="Straight Connector 1425"/>
              <p:cNvCxnSpPr/>
              <p:nvPr/>
            </p:nvCxnSpPr>
            <p:spPr>
              <a:xfrm rot="5400000" flipV="1">
                <a:off x="2545741" y="2449169"/>
                <a:ext cx="0" cy="793803"/>
              </a:xfrm>
              <a:prstGeom prst="line">
                <a:avLst/>
              </a:prstGeom>
              <a:grpFill/>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1416" name="Group 1415"/>
            <p:cNvGrpSpPr/>
            <p:nvPr/>
          </p:nvGrpSpPr>
          <p:grpSpPr>
            <a:xfrm rot="16200000">
              <a:off x="8862158" y="8340788"/>
              <a:ext cx="2360646" cy="243777"/>
              <a:chOff x="2057400" y="2800350"/>
              <a:chExt cx="885242" cy="91440"/>
            </a:xfrm>
            <a:solidFill>
              <a:schemeClr val="tx1">
                <a:lumMod val="50000"/>
              </a:schemeClr>
            </a:solidFill>
          </p:grpSpPr>
          <p:sp>
            <p:nvSpPr>
              <p:cNvPr id="1423" name="Oval 1422"/>
              <p:cNvSpPr/>
              <p:nvPr/>
            </p:nvSpPr>
            <p:spPr>
              <a:xfrm rot="5400000">
                <a:off x="2057400" y="2800350"/>
                <a:ext cx="91440" cy="91440"/>
              </a:xfrm>
              <a:prstGeom prst="ellipse">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x-none"/>
              </a:p>
            </p:txBody>
          </p:sp>
          <p:cxnSp>
            <p:nvCxnSpPr>
              <p:cNvPr id="1424" name="Straight Connector 1423"/>
              <p:cNvCxnSpPr/>
              <p:nvPr/>
            </p:nvCxnSpPr>
            <p:spPr>
              <a:xfrm rot="5400000" flipV="1">
                <a:off x="2545741" y="2449169"/>
                <a:ext cx="0" cy="793803"/>
              </a:xfrm>
              <a:prstGeom prst="line">
                <a:avLst/>
              </a:prstGeom>
              <a:grpFill/>
              <a:ln w="12700">
                <a:solidFill>
                  <a:schemeClr val="tx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417" name="Group 1416"/>
            <p:cNvGrpSpPr/>
            <p:nvPr/>
          </p:nvGrpSpPr>
          <p:grpSpPr>
            <a:xfrm rot="16200000">
              <a:off x="13184209" y="7347981"/>
              <a:ext cx="2360646" cy="243777"/>
              <a:chOff x="2057400" y="2800350"/>
              <a:chExt cx="885242" cy="91440"/>
            </a:xfrm>
            <a:solidFill>
              <a:schemeClr val="tx1">
                <a:lumMod val="50000"/>
              </a:schemeClr>
            </a:solidFill>
          </p:grpSpPr>
          <p:sp>
            <p:nvSpPr>
              <p:cNvPr id="1421" name="Oval 1420"/>
              <p:cNvSpPr/>
              <p:nvPr/>
            </p:nvSpPr>
            <p:spPr>
              <a:xfrm rot="5400000">
                <a:off x="2057400" y="2800350"/>
                <a:ext cx="91440" cy="91440"/>
              </a:xfrm>
              <a:prstGeom prst="ellipse">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x-none"/>
              </a:p>
            </p:txBody>
          </p:sp>
          <p:cxnSp>
            <p:nvCxnSpPr>
              <p:cNvPr id="1422" name="Straight Connector 1421"/>
              <p:cNvCxnSpPr/>
              <p:nvPr/>
            </p:nvCxnSpPr>
            <p:spPr>
              <a:xfrm rot="5400000" flipV="1">
                <a:off x="2545741" y="2449169"/>
                <a:ext cx="0" cy="793803"/>
              </a:xfrm>
              <a:prstGeom prst="line">
                <a:avLst/>
              </a:prstGeom>
              <a:grpFill/>
              <a:ln w="12700">
                <a:solidFill>
                  <a:schemeClr val="tx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418" name="Group 1417"/>
            <p:cNvGrpSpPr/>
            <p:nvPr/>
          </p:nvGrpSpPr>
          <p:grpSpPr>
            <a:xfrm rot="16200000">
              <a:off x="17506259" y="6339026"/>
              <a:ext cx="2360646" cy="243777"/>
              <a:chOff x="2057400" y="2800350"/>
              <a:chExt cx="885242" cy="91440"/>
            </a:xfrm>
            <a:solidFill>
              <a:schemeClr val="tx1">
                <a:lumMod val="50000"/>
              </a:schemeClr>
            </a:solidFill>
          </p:grpSpPr>
          <p:sp>
            <p:nvSpPr>
              <p:cNvPr id="1419" name="Oval 1418"/>
              <p:cNvSpPr/>
              <p:nvPr/>
            </p:nvSpPr>
            <p:spPr>
              <a:xfrm rot="5400000">
                <a:off x="2057400" y="2800350"/>
                <a:ext cx="91440" cy="91440"/>
              </a:xfrm>
              <a:prstGeom prst="ellipse">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x-none"/>
              </a:p>
            </p:txBody>
          </p:sp>
          <p:cxnSp>
            <p:nvCxnSpPr>
              <p:cNvPr id="1420" name="Straight Connector 1419"/>
              <p:cNvCxnSpPr/>
              <p:nvPr/>
            </p:nvCxnSpPr>
            <p:spPr>
              <a:xfrm rot="5400000" flipV="1">
                <a:off x="2545741" y="2449169"/>
                <a:ext cx="0" cy="793803"/>
              </a:xfrm>
              <a:prstGeom prst="line">
                <a:avLst/>
              </a:prstGeom>
              <a:grpFill/>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16" name="Group 15"/>
          <p:cNvGrpSpPr/>
          <p:nvPr/>
        </p:nvGrpSpPr>
        <p:grpSpPr>
          <a:xfrm>
            <a:off x="12349901" y="7195076"/>
            <a:ext cx="4560400" cy="2367458"/>
            <a:chOff x="13454631" y="7536741"/>
            <a:chExt cx="4560400" cy="2367458"/>
          </a:xfrm>
        </p:grpSpPr>
        <p:sp>
          <p:nvSpPr>
            <p:cNvPr id="1439" name="Freeform 226"/>
            <p:cNvSpPr>
              <a:spLocks noChangeArrowheads="1"/>
            </p:cNvSpPr>
            <p:nvPr/>
          </p:nvSpPr>
          <p:spPr bwMode="auto">
            <a:xfrm>
              <a:off x="17146314" y="7680187"/>
              <a:ext cx="868717" cy="2224012"/>
            </a:xfrm>
            <a:custGeom>
              <a:avLst/>
              <a:gdLst>
                <a:gd name="T0" fmla="*/ 279 w 310"/>
                <a:gd name="T1" fmla="*/ 203 h 910"/>
                <a:gd name="T2" fmla="*/ 279 w 310"/>
                <a:gd name="T3" fmla="*/ 203 h 910"/>
                <a:gd name="T4" fmla="*/ 217 w 310"/>
                <a:gd name="T5" fmla="*/ 179 h 910"/>
                <a:gd name="T6" fmla="*/ 89 w 310"/>
                <a:gd name="T7" fmla="*/ 179 h 910"/>
                <a:gd name="T8" fmla="*/ 30 w 310"/>
                <a:gd name="T9" fmla="*/ 203 h 910"/>
                <a:gd name="T10" fmla="*/ 0 w 310"/>
                <a:gd name="T11" fmla="*/ 279 h 910"/>
                <a:gd name="T12" fmla="*/ 0 w 310"/>
                <a:gd name="T13" fmla="*/ 490 h 910"/>
                <a:gd name="T14" fmla="*/ 27 w 310"/>
                <a:gd name="T15" fmla="*/ 517 h 910"/>
                <a:gd name="T16" fmla="*/ 52 w 310"/>
                <a:gd name="T17" fmla="*/ 490 h 910"/>
                <a:gd name="T18" fmla="*/ 52 w 310"/>
                <a:gd name="T19" fmla="*/ 279 h 910"/>
                <a:gd name="T20" fmla="*/ 65 w 310"/>
                <a:gd name="T21" fmla="*/ 241 h 910"/>
                <a:gd name="T22" fmla="*/ 70 w 310"/>
                <a:gd name="T23" fmla="*/ 236 h 910"/>
                <a:gd name="T24" fmla="*/ 70 w 310"/>
                <a:gd name="T25" fmla="*/ 877 h 910"/>
                <a:gd name="T26" fmla="*/ 103 w 310"/>
                <a:gd name="T27" fmla="*/ 909 h 910"/>
                <a:gd name="T28" fmla="*/ 136 w 310"/>
                <a:gd name="T29" fmla="*/ 877 h 910"/>
                <a:gd name="T30" fmla="*/ 136 w 310"/>
                <a:gd name="T31" fmla="*/ 560 h 910"/>
                <a:gd name="T32" fmla="*/ 173 w 310"/>
                <a:gd name="T33" fmla="*/ 560 h 910"/>
                <a:gd name="T34" fmla="*/ 173 w 310"/>
                <a:gd name="T35" fmla="*/ 877 h 910"/>
                <a:gd name="T36" fmla="*/ 206 w 310"/>
                <a:gd name="T37" fmla="*/ 909 h 910"/>
                <a:gd name="T38" fmla="*/ 238 w 310"/>
                <a:gd name="T39" fmla="*/ 877 h 910"/>
                <a:gd name="T40" fmla="*/ 238 w 310"/>
                <a:gd name="T41" fmla="*/ 236 h 910"/>
                <a:gd name="T42" fmla="*/ 244 w 310"/>
                <a:gd name="T43" fmla="*/ 238 h 910"/>
                <a:gd name="T44" fmla="*/ 255 w 310"/>
                <a:gd name="T45" fmla="*/ 279 h 910"/>
                <a:gd name="T46" fmla="*/ 255 w 310"/>
                <a:gd name="T47" fmla="*/ 490 h 910"/>
                <a:gd name="T48" fmla="*/ 282 w 310"/>
                <a:gd name="T49" fmla="*/ 517 h 910"/>
                <a:gd name="T50" fmla="*/ 309 w 310"/>
                <a:gd name="T51" fmla="*/ 490 h 910"/>
                <a:gd name="T52" fmla="*/ 309 w 310"/>
                <a:gd name="T53" fmla="*/ 279 h 910"/>
                <a:gd name="T54" fmla="*/ 279 w 310"/>
                <a:gd name="T55" fmla="*/ 203 h 910"/>
                <a:gd name="T56" fmla="*/ 154 w 310"/>
                <a:gd name="T57" fmla="*/ 149 h 910"/>
                <a:gd name="T58" fmla="*/ 154 w 310"/>
                <a:gd name="T59" fmla="*/ 149 h 910"/>
                <a:gd name="T60" fmla="*/ 220 w 310"/>
                <a:gd name="T61" fmla="*/ 73 h 910"/>
                <a:gd name="T62" fmla="*/ 154 w 310"/>
                <a:gd name="T63" fmla="*/ 0 h 910"/>
                <a:gd name="T64" fmla="*/ 89 w 310"/>
                <a:gd name="T65" fmla="*/ 73 h 910"/>
                <a:gd name="T66" fmla="*/ 154 w 310"/>
                <a:gd name="T67" fmla="*/ 149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0" h="910">
                  <a:moveTo>
                    <a:pt x="279" y="203"/>
                  </a:moveTo>
                  <a:lnTo>
                    <a:pt x="279" y="203"/>
                  </a:lnTo>
                  <a:cubicBezTo>
                    <a:pt x="255" y="179"/>
                    <a:pt x="225" y="179"/>
                    <a:pt x="217" y="179"/>
                  </a:cubicBezTo>
                  <a:cubicBezTo>
                    <a:pt x="89" y="179"/>
                    <a:pt x="89" y="179"/>
                    <a:pt x="89" y="179"/>
                  </a:cubicBezTo>
                  <a:cubicBezTo>
                    <a:pt x="84" y="179"/>
                    <a:pt x="54" y="179"/>
                    <a:pt x="30" y="203"/>
                  </a:cubicBezTo>
                  <a:cubicBezTo>
                    <a:pt x="11" y="219"/>
                    <a:pt x="0" y="246"/>
                    <a:pt x="0" y="279"/>
                  </a:cubicBezTo>
                  <a:cubicBezTo>
                    <a:pt x="0" y="490"/>
                    <a:pt x="0" y="490"/>
                    <a:pt x="0" y="490"/>
                  </a:cubicBezTo>
                  <a:cubicBezTo>
                    <a:pt x="0" y="503"/>
                    <a:pt x="11" y="517"/>
                    <a:pt x="27" y="517"/>
                  </a:cubicBezTo>
                  <a:cubicBezTo>
                    <a:pt x="41" y="517"/>
                    <a:pt x="52" y="503"/>
                    <a:pt x="52" y="490"/>
                  </a:cubicBezTo>
                  <a:cubicBezTo>
                    <a:pt x="52" y="279"/>
                    <a:pt x="52" y="279"/>
                    <a:pt x="52" y="279"/>
                  </a:cubicBezTo>
                  <a:cubicBezTo>
                    <a:pt x="52" y="259"/>
                    <a:pt x="57" y="246"/>
                    <a:pt x="65" y="241"/>
                  </a:cubicBezTo>
                  <a:cubicBezTo>
                    <a:pt x="68" y="238"/>
                    <a:pt x="68" y="236"/>
                    <a:pt x="70" y="236"/>
                  </a:cubicBezTo>
                  <a:cubicBezTo>
                    <a:pt x="70" y="877"/>
                    <a:pt x="70" y="877"/>
                    <a:pt x="70" y="877"/>
                  </a:cubicBezTo>
                  <a:cubicBezTo>
                    <a:pt x="70" y="896"/>
                    <a:pt x="87" y="909"/>
                    <a:pt x="103" y="909"/>
                  </a:cubicBezTo>
                  <a:cubicBezTo>
                    <a:pt x="122" y="909"/>
                    <a:pt x="136" y="896"/>
                    <a:pt x="136" y="877"/>
                  </a:cubicBezTo>
                  <a:cubicBezTo>
                    <a:pt x="136" y="560"/>
                    <a:pt x="136" y="560"/>
                    <a:pt x="136" y="560"/>
                  </a:cubicBezTo>
                  <a:cubicBezTo>
                    <a:pt x="173" y="560"/>
                    <a:pt x="173" y="560"/>
                    <a:pt x="173" y="560"/>
                  </a:cubicBezTo>
                  <a:cubicBezTo>
                    <a:pt x="173" y="877"/>
                    <a:pt x="173" y="877"/>
                    <a:pt x="173" y="877"/>
                  </a:cubicBezTo>
                  <a:cubicBezTo>
                    <a:pt x="173" y="896"/>
                    <a:pt x="187" y="909"/>
                    <a:pt x="206" y="909"/>
                  </a:cubicBezTo>
                  <a:cubicBezTo>
                    <a:pt x="222" y="909"/>
                    <a:pt x="238" y="896"/>
                    <a:pt x="238" y="877"/>
                  </a:cubicBezTo>
                  <a:cubicBezTo>
                    <a:pt x="238" y="236"/>
                    <a:pt x="238" y="236"/>
                    <a:pt x="238" y="236"/>
                  </a:cubicBezTo>
                  <a:cubicBezTo>
                    <a:pt x="238" y="236"/>
                    <a:pt x="241" y="238"/>
                    <a:pt x="244" y="238"/>
                  </a:cubicBezTo>
                  <a:cubicBezTo>
                    <a:pt x="252" y="246"/>
                    <a:pt x="255" y="259"/>
                    <a:pt x="255" y="279"/>
                  </a:cubicBezTo>
                  <a:cubicBezTo>
                    <a:pt x="255" y="490"/>
                    <a:pt x="255" y="490"/>
                    <a:pt x="255" y="490"/>
                  </a:cubicBezTo>
                  <a:cubicBezTo>
                    <a:pt x="255" y="503"/>
                    <a:pt x="268" y="517"/>
                    <a:pt x="282" y="517"/>
                  </a:cubicBezTo>
                  <a:cubicBezTo>
                    <a:pt x="295" y="517"/>
                    <a:pt x="309" y="503"/>
                    <a:pt x="309" y="490"/>
                  </a:cubicBezTo>
                  <a:cubicBezTo>
                    <a:pt x="309" y="279"/>
                    <a:pt x="309" y="279"/>
                    <a:pt x="309" y="279"/>
                  </a:cubicBezTo>
                  <a:cubicBezTo>
                    <a:pt x="309" y="246"/>
                    <a:pt x="298" y="219"/>
                    <a:pt x="279" y="203"/>
                  </a:cubicBezTo>
                  <a:close/>
                  <a:moveTo>
                    <a:pt x="154" y="149"/>
                  </a:moveTo>
                  <a:lnTo>
                    <a:pt x="154" y="149"/>
                  </a:lnTo>
                  <a:cubicBezTo>
                    <a:pt x="190" y="149"/>
                    <a:pt x="220" y="113"/>
                    <a:pt x="220" y="73"/>
                  </a:cubicBezTo>
                  <a:cubicBezTo>
                    <a:pt x="220" y="35"/>
                    <a:pt x="190" y="0"/>
                    <a:pt x="154" y="0"/>
                  </a:cubicBezTo>
                  <a:cubicBezTo>
                    <a:pt x="119" y="0"/>
                    <a:pt x="89" y="35"/>
                    <a:pt x="89" y="73"/>
                  </a:cubicBezTo>
                  <a:cubicBezTo>
                    <a:pt x="89" y="113"/>
                    <a:pt x="119" y="149"/>
                    <a:pt x="154" y="149"/>
                  </a:cubicBezTo>
                  <a:close/>
                </a:path>
              </a:pathLst>
            </a:custGeom>
            <a:solidFill>
              <a:schemeClr val="tx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pPr>
                <a:defRPr/>
              </a:pPr>
              <a:endParaRPr lang="en-US" dirty="0"/>
            </a:p>
          </p:txBody>
        </p:sp>
        <p:sp>
          <p:nvSpPr>
            <p:cNvPr id="1440" name="Rounded Rectangle 1439"/>
            <p:cNvSpPr/>
            <p:nvPr/>
          </p:nvSpPr>
          <p:spPr>
            <a:xfrm flipV="1">
              <a:off x="13530754" y="9475632"/>
              <a:ext cx="2644037" cy="50909"/>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1441" name="Oval 1440"/>
            <p:cNvSpPr/>
            <p:nvPr/>
          </p:nvSpPr>
          <p:spPr>
            <a:xfrm>
              <a:off x="13530751" y="9467577"/>
              <a:ext cx="73444" cy="734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1442" name="Oval 1441"/>
            <p:cNvSpPr/>
            <p:nvPr/>
          </p:nvSpPr>
          <p:spPr>
            <a:xfrm>
              <a:off x="16129647" y="9467577"/>
              <a:ext cx="73444" cy="734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1443" name="Oval 1442"/>
            <p:cNvSpPr/>
            <p:nvPr/>
          </p:nvSpPr>
          <p:spPr>
            <a:xfrm>
              <a:off x="15758378" y="9467577"/>
              <a:ext cx="73444" cy="734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1444" name="Oval 1443"/>
            <p:cNvSpPr/>
            <p:nvPr/>
          </p:nvSpPr>
          <p:spPr>
            <a:xfrm>
              <a:off x="15387107" y="9467577"/>
              <a:ext cx="73444" cy="734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1445" name="Oval 1444"/>
            <p:cNvSpPr/>
            <p:nvPr/>
          </p:nvSpPr>
          <p:spPr>
            <a:xfrm>
              <a:off x="15015835" y="9467577"/>
              <a:ext cx="73444" cy="734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1446" name="Oval 1445"/>
            <p:cNvSpPr/>
            <p:nvPr/>
          </p:nvSpPr>
          <p:spPr>
            <a:xfrm>
              <a:off x="14644564" y="9467577"/>
              <a:ext cx="73444" cy="734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1447" name="Oval 1446"/>
            <p:cNvSpPr/>
            <p:nvPr/>
          </p:nvSpPr>
          <p:spPr>
            <a:xfrm>
              <a:off x="14273293" y="9467577"/>
              <a:ext cx="73444" cy="734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1448" name="Oval 1447"/>
            <p:cNvSpPr/>
            <p:nvPr/>
          </p:nvSpPr>
          <p:spPr>
            <a:xfrm>
              <a:off x="13902022" y="9467577"/>
              <a:ext cx="73444" cy="7346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1457" name="Freeform 118"/>
            <p:cNvSpPr>
              <a:spLocks noChangeArrowheads="1"/>
            </p:cNvSpPr>
            <p:nvPr/>
          </p:nvSpPr>
          <p:spPr bwMode="auto">
            <a:xfrm rot="16200000">
              <a:off x="13327095" y="9047052"/>
              <a:ext cx="474123" cy="219051"/>
            </a:xfrm>
            <a:custGeom>
              <a:avLst/>
              <a:gdLst>
                <a:gd name="T0" fmla="*/ 0 w 1615"/>
                <a:gd name="T1" fmla="*/ 0 h 311"/>
                <a:gd name="T2" fmla="*/ 1614 w 1615"/>
                <a:gd name="T3" fmla="*/ 0 h 311"/>
                <a:gd name="T4" fmla="*/ 1614 w 1615"/>
                <a:gd name="T5" fmla="*/ 310 h 311"/>
                <a:gd name="T6" fmla="*/ 0 w 1615"/>
                <a:gd name="T7" fmla="*/ 310 h 311"/>
                <a:gd name="T8" fmla="*/ 0 w 1615"/>
                <a:gd name="T9" fmla="*/ 0 h 311"/>
              </a:gdLst>
              <a:ahLst/>
              <a:cxnLst>
                <a:cxn ang="0">
                  <a:pos x="T0" y="T1"/>
                </a:cxn>
                <a:cxn ang="0">
                  <a:pos x="T2" y="T3"/>
                </a:cxn>
                <a:cxn ang="0">
                  <a:pos x="T4" y="T5"/>
                </a:cxn>
                <a:cxn ang="0">
                  <a:pos x="T6" y="T7"/>
                </a:cxn>
                <a:cxn ang="0">
                  <a:pos x="T8" y="T9"/>
                </a:cxn>
              </a:cxnLst>
              <a:rect l="0" t="0" r="r" b="b"/>
              <a:pathLst>
                <a:path w="1615" h="311">
                  <a:moveTo>
                    <a:pt x="0" y="0"/>
                  </a:moveTo>
                  <a:lnTo>
                    <a:pt x="1614" y="0"/>
                  </a:lnTo>
                  <a:lnTo>
                    <a:pt x="1614" y="310"/>
                  </a:lnTo>
                  <a:lnTo>
                    <a:pt x="0" y="310"/>
                  </a:lnTo>
                  <a:lnTo>
                    <a:pt x="0" y="0"/>
                  </a:lnTo>
                </a:path>
              </a:pathLst>
            </a:custGeom>
            <a:solidFill>
              <a:schemeClr val="accent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1458" name="Freeform 119"/>
            <p:cNvSpPr>
              <a:spLocks noChangeArrowheads="1"/>
            </p:cNvSpPr>
            <p:nvPr/>
          </p:nvSpPr>
          <p:spPr bwMode="auto">
            <a:xfrm rot="16200000">
              <a:off x="13640733" y="8990629"/>
              <a:ext cx="586975" cy="219050"/>
            </a:xfrm>
            <a:custGeom>
              <a:avLst/>
              <a:gdLst>
                <a:gd name="T0" fmla="*/ 0 w 2218"/>
                <a:gd name="T1" fmla="*/ 0 h 311"/>
                <a:gd name="T2" fmla="*/ 2217 w 2218"/>
                <a:gd name="T3" fmla="*/ 0 h 311"/>
                <a:gd name="T4" fmla="*/ 2217 w 2218"/>
                <a:gd name="T5" fmla="*/ 310 h 311"/>
                <a:gd name="T6" fmla="*/ 0 w 2218"/>
                <a:gd name="T7" fmla="*/ 310 h 311"/>
                <a:gd name="T8" fmla="*/ 0 w 2218"/>
                <a:gd name="T9" fmla="*/ 0 h 311"/>
              </a:gdLst>
              <a:ahLst/>
              <a:cxnLst>
                <a:cxn ang="0">
                  <a:pos x="T0" y="T1"/>
                </a:cxn>
                <a:cxn ang="0">
                  <a:pos x="T2" y="T3"/>
                </a:cxn>
                <a:cxn ang="0">
                  <a:pos x="T4" y="T5"/>
                </a:cxn>
                <a:cxn ang="0">
                  <a:pos x="T6" y="T7"/>
                </a:cxn>
                <a:cxn ang="0">
                  <a:pos x="T8" y="T9"/>
                </a:cxn>
              </a:cxnLst>
              <a:rect l="0" t="0" r="r" b="b"/>
              <a:pathLst>
                <a:path w="2218" h="311">
                  <a:moveTo>
                    <a:pt x="0" y="0"/>
                  </a:moveTo>
                  <a:lnTo>
                    <a:pt x="2217" y="0"/>
                  </a:lnTo>
                  <a:lnTo>
                    <a:pt x="2217" y="310"/>
                  </a:lnTo>
                  <a:lnTo>
                    <a:pt x="0" y="310"/>
                  </a:lnTo>
                  <a:lnTo>
                    <a:pt x="0" y="0"/>
                  </a:lnTo>
                </a:path>
              </a:pathLst>
            </a:custGeom>
            <a:solidFill>
              <a:schemeClr val="accent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1459" name="Freeform 120"/>
            <p:cNvSpPr>
              <a:spLocks noChangeArrowheads="1"/>
            </p:cNvSpPr>
            <p:nvPr/>
          </p:nvSpPr>
          <p:spPr bwMode="auto">
            <a:xfrm rot="16200000">
              <a:off x="13922892" y="8890149"/>
              <a:ext cx="786781" cy="220207"/>
            </a:xfrm>
            <a:custGeom>
              <a:avLst/>
              <a:gdLst>
                <a:gd name="T0" fmla="*/ 0 w 1148"/>
                <a:gd name="T1" fmla="*/ 0 h 310"/>
                <a:gd name="T2" fmla="*/ 1147 w 1148"/>
                <a:gd name="T3" fmla="*/ 0 h 310"/>
                <a:gd name="T4" fmla="*/ 1147 w 1148"/>
                <a:gd name="T5" fmla="*/ 309 h 310"/>
                <a:gd name="T6" fmla="*/ 0 w 1148"/>
                <a:gd name="T7" fmla="*/ 309 h 310"/>
                <a:gd name="T8" fmla="*/ 0 w 1148"/>
                <a:gd name="T9" fmla="*/ 0 h 310"/>
              </a:gdLst>
              <a:ahLst/>
              <a:cxnLst>
                <a:cxn ang="0">
                  <a:pos x="T0" y="T1"/>
                </a:cxn>
                <a:cxn ang="0">
                  <a:pos x="T2" y="T3"/>
                </a:cxn>
                <a:cxn ang="0">
                  <a:pos x="T4" y="T5"/>
                </a:cxn>
                <a:cxn ang="0">
                  <a:pos x="T6" y="T7"/>
                </a:cxn>
                <a:cxn ang="0">
                  <a:pos x="T8" y="T9"/>
                </a:cxn>
              </a:cxnLst>
              <a:rect l="0" t="0" r="r" b="b"/>
              <a:pathLst>
                <a:path w="1148" h="310">
                  <a:moveTo>
                    <a:pt x="0" y="0"/>
                  </a:moveTo>
                  <a:lnTo>
                    <a:pt x="1147" y="0"/>
                  </a:lnTo>
                  <a:lnTo>
                    <a:pt x="1147" y="309"/>
                  </a:lnTo>
                  <a:lnTo>
                    <a:pt x="0" y="309"/>
                  </a:lnTo>
                  <a:lnTo>
                    <a:pt x="0" y="0"/>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1460" name="Freeform 124"/>
            <p:cNvSpPr>
              <a:spLocks noChangeArrowheads="1"/>
            </p:cNvSpPr>
            <p:nvPr/>
          </p:nvSpPr>
          <p:spPr bwMode="auto">
            <a:xfrm rot="16200000">
              <a:off x="14227551" y="8825901"/>
              <a:ext cx="916431" cy="219048"/>
            </a:xfrm>
            <a:custGeom>
              <a:avLst/>
              <a:gdLst>
                <a:gd name="T0" fmla="*/ 0 w 1773"/>
                <a:gd name="T1" fmla="*/ 0 h 311"/>
                <a:gd name="T2" fmla="*/ 1772 w 1773"/>
                <a:gd name="T3" fmla="*/ 0 h 311"/>
                <a:gd name="T4" fmla="*/ 1772 w 1773"/>
                <a:gd name="T5" fmla="*/ 310 h 311"/>
                <a:gd name="T6" fmla="*/ 0 w 1773"/>
                <a:gd name="T7" fmla="*/ 310 h 311"/>
                <a:gd name="T8" fmla="*/ 0 w 1773"/>
                <a:gd name="T9" fmla="*/ 0 h 311"/>
              </a:gdLst>
              <a:ahLst/>
              <a:cxnLst>
                <a:cxn ang="0">
                  <a:pos x="T0" y="T1"/>
                </a:cxn>
                <a:cxn ang="0">
                  <a:pos x="T2" y="T3"/>
                </a:cxn>
                <a:cxn ang="0">
                  <a:pos x="T4" y="T5"/>
                </a:cxn>
                <a:cxn ang="0">
                  <a:pos x="T6" y="T7"/>
                </a:cxn>
                <a:cxn ang="0">
                  <a:pos x="T8" y="T9"/>
                </a:cxn>
              </a:cxnLst>
              <a:rect l="0" t="0" r="r" b="b"/>
              <a:pathLst>
                <a:path w="1773" h="311">
                  <a:moveTo>
                    <a:pt x="0" y="0"/>
                  </a:moveTo>
                  <a:lnTo>
                    <a:pt x="1772" y="0"/>
                  </a:lnTo>
                  <a:lnTo>
                    <a:pt x="1772" y="310"/>
                  </a:lnTo>
                  <a:lnTo>
                    <a:pt x="0" y="310"/>
                  </a:lnTo>
                  <a:lnTo>
                    <a:pt x="0" y="0"/>
                  </a:lnTo>
                </a:path>
              </a:pathLst>
            </a:custGeom>
            <a:solidFill>
              <a:schemeClr val="accent4"/>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1461" name="Freeform 118"/>
            <p:cNvSpPr>
              <a:spLocks noChangeArrowheads="1"/>
            </p:cNvSpPr>
            <p:nvPr/>
          </p:nvSpPr>
          <p:spPr bwMode="auto">
            <a:xfrm rot="16200000">
              <a:off x="14506344" y="8739938"/>
              <a:ext cx="1088354" cy="219050"/>
            </a:xfrm>
            <a:custGeom>
              <a:avLst/>
              <a:gdLst>
                <a:gd name="T0" fmla="*/ 0 w 1615"/>
                <a:gd name="T1" fmla="*/ 0 h 311"/>
                <a:gd name="T2" fmla="*/ 1614 w 1615"/>
                <a:gd name="T3" fmla="*/ 0 h 311"/>
                <a:gd name="T4" fmla="*/ 1614 w 1615"/>
                <a:gd name="T5" fmla="*/ 310 h 311"/>
                <a:gd name="T6" fmla="*/ 0 w 1615"/>
                <a:gd name="T7" fmla="*/ 310 h 311"/>
                <a:gd name="T8" fmla="*/ 0 w 1615"/>
                <a:gd name="T9" fmla="*/ 0 h 311"/>
              </a:gdLst>
              <a:ahLst/>
              <a:cxnLst>
                <a:cxn ang="0">
                  <a:pos x="T0" y="T1"/>
                </a:cxn>
                <a:cxn ang="0">
                  <a:pos x="T2" y="T3"/>
                </a:cxn>
                <a:cxn ang="0">
                  <a:pos x="T4" y="T5"/>
                </a:cxn>
                <a:cxn ang="0">
                  <a:pos x="T6" y="T7"/>
                </a:cxn>
                <a:cxn ang="0">
                  <a:pos x="T8" y="T9"/>
                </a:cxn>
              </a:cxnLst>
              <a:rect l="0" t="0" r="r" b="b"/>
              <a:pathLst>
                <a:path w="1615" h="311">
                  <a:moveTo>
                    <a:pt x="0" y="0"/>
                  </a:moveTo>
                  <a:lnTo>
                    <a:pt x="1614" y="0"/>
                  </a:lnTo>
                  <a:lnTo>
                    <a:pt x="1614" y="310"/>
                  </a:lnTo>
                  <a:lnTo>
                    <a:pt x="0" y="310"/>
                  </a:lnTo>
                  <a:lnTo>
                    <a:pt x="0" y="0"/>
                  </a:lnTo>
                </a:path>
              </a:pathLst>
            </a:custGeom>
            <a:solidFill>
              <a:schemeClr val="accent5"/>
            </a:solidFill>
            <a:ln>
              <a:noFill/>
            </a:ln>
            <a:effectLst/>
            <a:extLst/>
          </p:spPr>
          <p:txBody>
            <a:bodyPr wrap="none" lIns="121853" tIns="60926" rIns="121853" bIns="60926" anchor="ctr"/>
            <a:lstStyle/>
            <a:p>
              <a:endParaRPr lang="en-US" dirty="0">
                <a:latin typeface="Lato Light"/>
              </a:endParaRPr>
            </a:p>
          </p:txBody>
        </p:sp>
        <p:sp>
          <p:nvSpPr>
            <p:cNvPr id="1462" name="Freeform 119"/>
            <p:cNvSpPr>
              <a:spLocks noChangeArrowheads="1"/>
            </p:cNvSpPr>
            <p:nvPr/>
          </p:nvSpPr>
          <p:spPr bwMode="auto">
            <a:xfrm rot="16200000">
              <a:off x="14792420" y="8655952"/>
              <a:ext cx="1256329" cy="219050"/>
            </a:xfrm>
            <a:custGeom>
              <a:avLst/>
              <a:gdLst>
                <a:gd name="T0" fmla="*/ 0 w 2218"/>
                <a:gd name="T1" fmla="*/ 0 h 311"/>
                <a:gd name="T2" fmla="*/ 2217 w 2218"/>
                <a:gd name="T3" fmla="*/ 0 h 311"/>
                <a:gd name="T4" fmla="*/ 2217 w 2218"/>
                <a:gd name="T5" fmla="*/ 310 h 311"/>
                <a:gd name="T6" fmla="*/ 0 w 2218"/>
                <a:gd name="T7" fmla="*/ 310 h 311"/>
                <a:gd name="T8" fmla="*/ 0 w 2218"/>
                <a:gd name="T9" fmla="*/ 0 h 311"/>
              </a:gdLst>
              <a:ahLst/>
              <a:cxnLst>
                <a:cxn ang="0">
                  <a:pos x="T0" y="T1"/>
                </a:cxn>
                <a:cxn ang="0">
                  <a:pos x="T2" y="T3"/>
                </a:cxn>
                <a:cxn ang="0">
                  <a:pos x="T4" y="T5"/>
                </a:cxn>
                <a:cxn ang="0">
                  <a:pos x="T6" y="T7"/>
                </a:cxn>
                <a:cxn ang="0">
                  <a:pos x="T8" y="T9"/>
                </a:cxn>
              </a:cxnLst>
              <a:rect l="0" t="0" r="r" b="b"/>
              <a:pathLst>
                <a:path w="2218" h="311">
                  <a:moveTo>
                    <a:pt x="0" y="0"/>
                  </a:moveTo>
                  <a:lnTo>
                    <a:pt x="2217" y="0"/>
                  </a:lnTo>
                  <a:lnTo>
                    <a:pt x="2217" y="310"/>
                  </a:lnTo>
                  <a:lnTo>
                    <a:pt x="0" y="310"/>
                  </a:lnTo>
                  <a:lnTo>
                    <a:pt x="0" y="0"/>
                  </a:lnTo>
                </a:path>
              </a:pathLst>
            </a:custGeom>
            <a:solidFill>
              <a:schemeClr val="accent6"/>
            </a:solidFill>
            <a:ln>
              <a:noFill/>
            </a:ln>
            <a:effectLst/>
            <a:extLst/>
          </p:spPr>
          <p:txBody>
            <a:bodyPr wrap="none" lIns="121853" tIns="60926" rIns="121853" bIns="60926" anchor="ctr"/>
            <a:lstStyle/>
            <a:p>
              <a:endParaRPr lang="en-US" dirty="0">
                <a:latin typeface="Lato Light"/>
              </a:endParaRPr>
            </a:p>
          </p:txBody>
        </p:sp>
        <p:sp>
          <p:nvSpPr>
            <p:cNvPr id="1463" name="Freeform 120"/>
            <p:cNvSpPr>
              <a:spLocks noChangeArrowheads="1"/>
            </p:cNvSpPr>
            <p:nvPr/>
          </p:nvSpPr>
          <p:spPr bwMode="auto">
            <a:xfrm rot="16200000">
              <a:off x="15011304" y="8492196"/>
              <a:ext cx="1582685" cy="220207"/>
            </a:xfrm>
            <a:custGeom>
              <a:avLst/>
              <a:gdLst>
                <a:gd name="T0" fmla="*/ 0 w 1148"/>
                <a:gd name="T1" fmla="*/ 0 h 310"/>
                <a:gd name="T2" fmla="*/ 1147 w 1148"/>
                <a:gd name="T3" fmla="*/ 0 h 310"/>
                <a:gd name="T4" fmla="*/ 1147 w 1148"/>
                <a:gd name="T5" fmla="*/ 309 h 310"/>
                <a:gd name="T6" fmla="*/ 0 w 1148"/>
                <a:gd name="T7" fmla="*/ 309 h 310"/>
                <a:gd name="T8" fmla="*/ 0 w 1148"/>
                <a:gd name="T9" fmla="*/ 0 h 310"/>
              </a:gdLst>
              <a:ahLst/>
              <a:cxnLst>
                <a:cxn ang="0">
                  <a:pos x="T0" y="T1"/>
                </a:cxn>
                <a:cxn ang="0">
                  <a:pos x="T2" y="T3"/>
                </a:cxn>
                <a:cxn ang="0">
                  <a:pos x="T4" y="T5"/>
                </a:cxn>
                <a:cxn ang="0">
                  <a:pos x="T6" y="T7"/>
                </a:cxn>
                <a:cxn ang="0">
                  <a:pos x="T8" y="T9"/>
                </a:cxn>
              </a:cxnLst>
              <a:rect l="0" t="0" r="r" b="b"/>
              <a:pathLst>
                <a:path w="1148" h="310">
                  <a:moveTo>
                    <a:pt x="0" y="0"/>
                  </a:moveTo>
                  <a:lnTo>
                    <a:pt x="1147" y="0"/>
                  </a:lnTo>
                  <a:lnTo>
                    <a:pt x="1147" y="309"/>
                  </a:lnTo>
                  <a:lnTo>
                    <a:pt x="0" y="309"/>
                  </a:lnTo>
                  <a:lnTo>
                    <a:pt x="0" y="0"/>
                  </a:lnTo>
                </a:path>
              </a:pathLst>
            </a:custGeom>
            <a:solidFill>
              <a:schemeClr val="accent1"/>
            </a:solidFill>
            <a:ln>
              <a:noFill/>
            </a:ln>
            <a:effectLst/>
            <a:extLst/>
          </p:spPr>
          <p:txBody>
            <a:bodyPr wrap="none" lIns="121853" tIns="60926" rIns="121853" bIns="60926" anchor="ctr"/>
            <a:lstStyle/>
            <a:p>
              <a:endParaRPr lang="en-US" dirty="0">
                <a:latin typeface="Lato Light"/>
              </a:endParaRPr>
            </a:p>
          </p:txBody>
        </p:sp>
        <p:sp>
          <p:nvSpPr>
            <p:cNvPr id="1464" name="Freeform 124"/>
            <p:cNvSpPr>
              <a:spLocks noChangeArrowheads="1"/>
            </p:cNvSpPr>
            <p:nvPr/>
          </p:nvSpPr>
          <p:spPr bwMode="auto">
            <a:xfrm rot="16200000">
              <a:off x="15243681" y="8355667"/>
              <a:ext cx="1856899" cy="219048"/>
            </a:xfrm>
            <a:custGeom>
              <a:avLst/>
              <a:gdLst>
                <a:gd name="T0" fmla="*/ 0 w 1773"/>
                <a:gd name="T1" fmla="*/ 0 h 311"/>
                <a:gd name="T2" fmla="*/ 1772 w 1773"/>
                <a:gd name="T3" fmla="*/ 0 h 311"/>
                <a:gd name="T4" fmla="*/ 1772 w 1773"/>
                <a:gd name="T5" fmla="*/ 310 h 311"/>
                <a:gd name="T6" fmla="*/ 0 w 1773"/>
                <a:gd name="T7" fmla="*/ 310 h 311"/>
                <a:gd name="T8" fmla="*/ 0 w 1773"/>
                <a:gd name="T9" fmla="*/ 0 h 311"/>
              </a:gdLst>
              <a:ahLst/>
              <a:cxnLst>
                <a:cxn ang="0">
                  <a:pos x="T0" y="T1"/>
                </a:cxn>
                <a:cxn ang="0">
                  <a:pos x="T2" y="T3"/>
                </a:cxn>
                <a:cxn ang="0">
                  <a:pos x="T4" y="T5"/>
                </a:cxn>
                <a:cxn ang="0">
                  <a:pos x="T6" y="T7"/>
                </a:cxn>
                <a:cxn ang="0">
                  <a:pos x="T8" y="T9"/>
                </a:cxn>
              </a:cxnLst>
              <a:rect l="0" t="0" r="r" b="b"/>
              <a:pathLst>
                <a:path w="1773" h="311">
                  <a:moveTo>
                    <a:pt x="0" y="0"/>
                  </a:moveTo>
                  <a:lnTo>
                    <a:pt x="1772" y="0"/>
                  </a:lnTo>
                  <a:lnTo>
                    <a:pt x="1772" y="310"/>
                  </a:lnTo>
                  <a:lnTo>
                    <a:pt x="0" y="310"/>
                  </a:lnTo>
                  <a:lnTo>
                    <a:pt x="0" y="0"/>
                  </a:lnTo>
                </a:path>
              </a:pathLst>
            </a:custGeom>
            <a:solidFill>
              <a:schemeClr val="accent2"/>
            </a:solidFill>
            <a:ln>
              <a:noFill/>
            </a:ln>
            <a:effectLst/>
            <a:extLst/>
          </p:spPr>
          <p:txBody>
            <a:bodyPr wrap="none" lIns="121853" tIns="60926" rIns="121853" bIns="60926" anchor="ctr"/>
            <a:lstStyle/>
            <a:p>
              <a:endParaRPr lang="en-US" dirty="0">
                <a:latin typeface="Lato Light"/>
              </a:endParaRPr>
            </a:p>
          </p:txBody>
        </p:sp>
      </p:grpSp>
      <p:grpSp>
        <p:nvGrpSpPr>
          <p:cNvPr id="1465" name="Group 1464"/>
          <p:cNvGrpSpPr/>
          <p:nvPr/>
        </p:nvGrpSpPr>
        <p:grpSpPr>
          <a:xfrm>
            <a:off x="1650383" y="11249760"/>
            <a:ext cx="6811888" cy="1424131"/>
            <a:chOff x="1620914" y="3330759"/>
            <a:chExt cx="21013905" cy="4393283"/>
          </a:xfrm>
        </p:grpSpPr>
        <p:graphicFrame>
          <p:nvGraphicFramePr>
            <p:cNvPr id="1466" name="Chart 1465"/>
            <p:cNvGraphicFramePr/>
            <p:nvPr>
              <p:extLst/>
            </p:nvPr>
          </p:nvGraphicFramePr>
          <p:xfrm>
            <a:off x="1620914" y="3330759"/>
            <a:ext cx="4593751" cy="4358266"/>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467" name="Chart 1466"/>
            <p:cNvGraphicFramePr/>
            <p:nvPr>
              <p:extLst/>
            </p:nvPr>
          </p:nvGraphicFramePr>
          <p:xfrm>
            <a:off x="7208860" y="3353039"/>
            <a:ext cx="4593751" cy="4358266"/>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68" name="Chart 1467"/>
            <p:cNvGraphicFramePr/>
            <p:nvPr>
              <p:extLst/>
            </p:nvPr>
          </p:nvGraphicFramePr>
          <p:xfrm>
            <a:off x="12550984" y="3362621"/>
            <a:ext cx="4593751" cy="4358266"/>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469" name="Chart 1468"/>
            <p:cNvGraphicFramePr/>
            <p:nvPr>
              <p:extLst/>
            </p:nvPr>
          </p:nvGraphicFramePr>
          <p:xfrm>
            <a:off x="18041068" y="3365776"/>
            <a:ext cx="4593751" cy="4358266"/>
          </p:xfrm>
          <a:graphic>
            <a:graphicData uri="http://schemas.openxmlformats.org/drawingml/2006/chart">
              <c:chart xmlns:c="http://schemas.openxmlformats.org/drawingml/2006/chart" xmlns:r="http://schemas.openxmlformats.org/officeDocument/2006/relationships" r:id="rId11"/>
            </a:graphicData>
          </a:graphic>
        </p:graphicFrame>
      </p:grpSp>
      <p:grpSp>
        <p:nvGrpSpPr>
          <p:cNvPr id="1470" name="Group 1469"/>
          <p:cNvGrpSpPr/>
          <p:nvPr/>
        </p:nvGrpSpPr>
        <p:grpSpPr>
          <a:xfrm>
            <a:off x="19206594" y="6675361"/>
            <a:ext cx="2139551" cy="2139551"/>
            <a:chOff x="3218720" y="4123506"/>
            <a:chExt cx="7193441" cy="7193441"/>
          </a:xfrm>
        </p:grpSpPr>
        <p:sp>
          <p:nvSpPr>
            <p:cNvPr id="1471" name="Freeform 75"/>
            <p:cNvSpPr>
              <a:spLocks/>
            </p:cNvSpPr>
            <p:nvPr/>
          </p:nvSpPr>
          <p:spPr bwMode="auto">
            <a:xfrm>
              <a:off x="3218720" y="7720227"/>
              <a:ext cx="2470250" cy="2543428"/>
            </a:xfrm>
            <a:custGeom>
              <a:avLst/>
              <a:gdLst>
                <a:gd name="T0" fmla="*/ 566 w 699"/>
                <a:gd name="T1" fmla="*/ 0 h 720"/>
                <a:gd name="T2" fmla="*/ 566 w 699"/>
                <a:gd name="T3" fmla="*/ 0 h 720"/>
                <a:gd name="T4" fmla="*/ 0 w 699"/>
                <a:gd name="T5" fmla="*/ 0 h 720"/>
                <a:gd name="T6" fmla="*/ 0 w 699"/>
                <a:gd name="T7" fmla="*/ 0 h 720"/>
                <a:gd name="T8" fmla="*/ 298 w 699"/>
                <a:gd name="T9" fmla="*/ 720 h 720"/>
                <a:gd name="T10" fmla="*/ 699 w 699"/>
                <a:gd name="T11" fmla="*/ 320 h 720"/>
                <a:gd name="T12" fmla="*/ 566 w 699"/>
                <a:gd name="T13" fmla="*/ 0 h 720"/>
              </a:gdLst>
              <a:ahLst/>
              <a:cxnLst>
                <a:cxn ang="0">
                  <a:pos x="T0" y="T1"/>
                </a:cxn>
                <a:cxn ang="0">
                  <a:pos x="T2" y="T3"/>
                </a:cxn>
                <a:cxn ang="0">
                  <a:pos x="T4" y="T5"/>
                </a:cxn>
                <a:cxn ang="0">
                  <a:pos x="T6" y="T7"/>
                </a:cxn>
                <a:cxn ang="0">
                  <a:pos x="T8" y="T9"/>
                </a:cxn>
                <a:cxn ang="0">
                  <a:pos x="T10" y="T11"/>
                </a:cxn>
                <a:cxn ang="0">
                  <a:pos x="T12" y="T13"/>
                </a:cxn>
              </a:cxnLst>
              <a:rect l="0" t="0" r="r" b="b"/>
              <a:pathLst>
                <a:path w="699" h="720">
                  <a:moveTo>
                    <a:pt x="566" y="0"/>
                  </a:moveTo>
                  <a:cubicBezTo>
                    <a:pt x="566" y="0"/>
                    <a:pt x="566" y="0"/>
                    <a:pt x="566" y="0"/>
                  </a:cubicBezTo>
                  <a:cubicBezTo>
                    <a:pt x="0" y="0"/>
                    <a:pt x="0" y="0"/>
                    <a:pt x="0" y="0"/>
                  </a:cubicBezTo>
                  <a:cubicBezTo>
                    <a:pt x="0" y="0"/>
                    <a:pt x="0" y="0"/>
                    <a:pt x="0" y="0"/>
                  </a:cubicBezTo>
                  <a:cubicBezTo>
                    <a:pt x="0" y="281"/>
                    <a:pt x="114" y="536"/>
                    <a:pt x="298" y="720"/>
                  </a:cubicBezTo>
                  <a:cubicBezTo>
                    <a:pt x="699" y="320"/>
                    <a:pt x="699" y="320"/>
                    <a:pt x="699" y="320"/>
                  </a:cubicBezTo>
                  <a:cubicBezTo>
                    <a:pt x="617" y="238"/>
                    <a:pt x="566" y="125"/>
                    <a:pt x="566" y="0"/>
                  </a:cubicBezTo>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1472" name="Freeform 69"/>
            <p:cNvSpPr>
              <a:spLocks/>
            </p:cNvSpPr>
            <p:nvPr/>
          </p:nvSpPr>
          <p:spPr bwMode="auto">
            <a:xfrm>
              <a:off x="7941911" y="5176800"/>
              <a:ext cx="2470250" cy="2543428"/>
            </a:xfrm>
            <a:custGeom>
              <a:avLst/>
              <a:gdLst>
                <a:gd name="T0" fmla="*/ 133 w 699"/>
                <a:gd name="T1" fmla="*/ 720 h 720"/>
                <a:gd name="T2" fmla="*/ 699 w 699"/>
                <a:gd name="T3" fmla="*/ 720 h 720"/>
                <a:gd name="T4" fmla="*/ 401 w 699"/>
                <a:gd name="T5" fmla="*/ 0 h 720"/>
                <a:gd name="T6" fmla="*/ 0 w 699"/>
                <a:gd name="T7" fmla="*/ 401 h 720"/>
                <a:gd name="T8" fmla="*/ 133 w 699"/>
                <a:gd name="T9" fmla="*/ 720 h 720"/>
              </a:gdLst>
              <a:ahLst/>
              <a:cxnLst>
                <a:cxn ang="0">
                  <a:pos x="T0" y="T1"/>
                </a:cxn>
                <a:cxn ang="0">
                  <a:pos x="T2" y="T3"/>
                </a:cxn>
                <a:cxn ang="0">
                  <a:pos x="T4" y="T5"/>
                </a:cxn>
                <a:cxn ang="0">
                  <a:pos x="T6" y="T7"/>
                </a:cxn>
                <a:cxn ang="0">
                  <a:pos x="T8" y="T9"/>
                </a:cxn>
              </a:cxnLst>
              <a:rect l="0" t="0" r="r" b="b"/>
              <a:pathLst>
                <a:path w="699" h="720">
                  <a:moveTo>
                    <a:pt x="133" y="720"/>
                  </a:moveTo>
                  <a:cubicBezTo>
                    <a:pt x="699" y="720"/>
                    <a:pt x="699" y="720"/>
                    <a:pt x="699" y="720"/>
                  </a:cubicBezTo>
                  <a:cubicBezTo>
                    <a:pt x="699" y="439"/>
                    <a:pt x="585" y="185"/>
                    <a:pt x="401" y="0"/>
                  </a:cubicBezTo>
                  <a:cubicBezTo>
                    <a:pt x="0" y="401"/>
                    <a:pt x="0" y="401"/>
                    <a:pt x="0" y="401"/>
                  </a:cubicBezTo>
                  <a:cubicBezTo>
                    <a:pt x="82" y="483"/>
                    <a:pt x="133" y="596"/>
                    <a:pt x="133" y="720"/>
                  </a:cubicBezTo>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1473" name="Freeform 70"/>
            <p:cNvSpPr>
              <a:spLocks/>
            </p:cNvSpPr>
            <p:nvPr/>
          </p:nvSpPr>
          <p:spPr bwMode="auto">
            <a:xfrm>
              <a:off x="6815441" y="8851131"/>
              <a:ext cx="2543428" cy="2465816"/>
            </a:xfrm>
            <a:custGeom>
              <a:avLst/>
              <a:gdLst>
                <a:gd name="T0" fmla="*/ 0 w 720"/>
                <a:gd name="T1" fmla="*/ 132 h 698"/>
                <a:gd name="T2" fmla="*/ 0 w 720"/>
                <a:gd name="T3" fmla="*/ 698 h 698"/>
                <a:gd name="T4" fmla="*/ 720 w 720"/>
                <a:gd name="T5" fmla="*/ 400 h 698"/>
                <a:gd name="T6" fmla="*/ 319 w 720"/>
                <a:gd name="T7" fmla="*/ 0 h 698"/>
                <a:gd name="T8" fmla="*/ 0 w 720"/>
                <a:gd name="T9" fmla="*/ 132 h 698"/>
              </a:gdLst>
              <a:ahLst/>
              <a:cxnLst>
                <a:cxn ang="0">
                  <a:pos x="T0" y="T1"/>
                </a:cxn>
                <a:cxn ang="0">
                  <a:pos x="T2" y="T3"/>
                </a:cxn>
                <a:cxn ang="0">
                  <a:pos x="T4" y="T5"/>
                </a:cxn>
                <a:cxn ang="0">
                  <a:pos x="T6" y="T7"/>
                </a:cxn>
                <a:cxn ang="0">
                  <a:pos x="T8" y="T9"/>
                </a:cxn>
              </a:cxnLst>
              <a:rect l="0" t="0" r="r" b="b"/>
              <a:pathLst>
                <a:path w="720" h="698">
                  <a:moveTo>
                    <a:pt x="0" y="132"/>
                  </a:moveTo>
                  <a:cubicBezTo>
                    <a:pt x="0" y="698"/>
                    <a:pt x="0" y="698"/>
                    <a:pt x="0" y="698"/>
                  </a:cubicBezTo>
                  <a:cubicBezTo>
                    <a:pt x="281" y="698"/>
                    <a:pt x="536" y="584"/>
                    <a:pt x="720" y="400"/>
                  </a:cubicBezTo>
                  <a:cubicBezTo>
                    <a:pt x="319" y="0"/>
                    <a:pt x="319" y="0"/>
                    <a:pt x="319" y="0"/>
                  </a:cubicBezTo>
                  <a:cubicBezTo>
                    <a:pt x="238" y="82"/>
                    <a:pt x="125" y="132"/>
                    <a:pt x="0" y="132"/>
                  </a:cubicBezTo>
                </a:path>
              </a:pathLst>
            </a:custGeom>
            <a:solidFill>
              <a:schemeClr val="accent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1474" name="Freeform 71"/>
            <p:cNvSpPr>
              <a:spLocks/>
            </p:cNvSpPr>
            <p:nvPr/>
          </p:nvSpPr>
          <p:spPr bwMode="auto">
            <a:xfrm>
              <a:off x="6815441" y="4123506"/>
              <a:ext cx="2543428" cy="2470250"/>
            </a:xfrm>
            <a:custGeom>
              <a:avLst/>
              <a:gdLst>
                <a:gd name="T0" fmla="*/ 319 w 720"/>
                <a:gd name="T1" fmla="*/ 699 h 699"/>
                <a:gd name="T2" fmla="*/ 720 w 720"/>
                <a:gd name="T3" fmla="*/ 298 h 699"/>
                <a:gd name="T4" fmla="*/ 0 w 720"/>
                <a:gd name="T5" fmla="*/ 0 h 699"/>
                <a:gd name="T6" fmla="*/ 0 w 720"/>
                <a:gd name="T7" fmla="*/ 567 h 699"/>
                <a:gd name="T8" fmla="*/ 319 w 720"/>
                <a:gd name="T9" fmla="*/ 699 h 699"/>
              </a:gdLst>
              <a:ahLst/>
              <a:cxnLst>
                <a:cxn ang="0">
                  <a:pos x="T0" y="T1"/>
                </a:cxn>
                <a:cxn ang="0">
                  <a:pos x="T2" y="T3"/>
                </a:cxn>
                <a:cxn ang="0">
                  <a:pos x="T4" y="T5"/>
                </a:cxn>
                <a:cxn ang="0">
                  <a:pos x="T6" y="T7"/>
                </a:cxn>
                <a:cxn ang="0">
                  <a:pos x="T8" y="T9"/>
                </a:cxn>
              </a:cxnLst>
              <a:rect l="0" t="0" r="r" b="b"/>
              <a:pathLst>
                <a:path w="720" h="699">
                  <a:moveTo>
                    <a:pt x="319" y="699"/>
                  </a:moveTo>
                  <a:cubicBezTo>
                    <a:pt x="720" y="298"/>
                    <a:pt x="720" y="298"/>
                    <a:pt x="720" y="298"/>
                  </a:cubicBezTo>
                  <a:cubicBezTo>
                    <a:pt x="536" y="114"/>
                    <a:pt x="281" y="0"/>
                    <a:pt x="0" y="0"/>
                  </a:cubicBezTo>
                  <a:cubicBezTo>
                    <a:pt x="0" y="567"/>
                    <a:pt x="0" y="567"/>
                    <a:pt x="0" y="567"/>
                  </a:cubicBezTo>
                  <a:cubicBezTo>
                    <a:pt x="125" y="567"/>
                    <a:pt x="238" y="617"/>
                    <a:pt x="319" y="699"/>
                  </a:cubicBezTo>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1475" name="Freeform 72"/>
            <p:cNvSpPr>
              <a:spLocks/>
            </p:cNvSpPr>
            <p:nvPr/>
          </p:nvSpPr>
          <p:spPr bwMode="auto">
            <a:xfrm>
              <a:off x="7941911" y="7720227"/>
              <a:ext cx="2470250" cy="2543428"/>
            </a:xfrm>
            <a:custGeom>
              <a:avLst/>
              <a:gdLst>
                <a:gd name="T0" fmla="*/ 699 w 699"/>
                <a:gd name="T1" fmla="*/ 0 h 720"/>
                <a:gd name="T2" fmla="*/ 699 w 699"/>
                <a:gd name="T3" fmla="*/ 0 h 720"/>
                <a:gd name="T4" fmla="*/ 133 w 699"/>
                <a:gd name="T5" fmla="*/ 0 h 720"/>
                <a:gd name="T6" fmla="*/ 133 w 699"/>
                <a:gd name="T7" fmla="*/ 0 h 720"/>
                <a:gd name="T8" fmla="*/ 0 w 699"/>
                <a:gd name="T9" fmla="*/ 320 h 720"/>
                <a:gd name="T10" fmla="*/ 401 w 699"/>
                <a:gd name="T11" fmla="*/ 720 h 720"/>
                <a:gd name="T12" fmla="*/ 699 w 699"/>
                <a:gd name="T13" fmla="*/ 0 h 720"/>
              </a:gdLst>
              <a:ahLst/>
              <a:cxnLst>
                <a:cxn ang="0">
                  <a:pos x="T0" y="T1"/>
                </a:cxn>
                <a:cxn ang="0">
                  <a:pos x="T2" y="T3"/>
                </a:cxn>
                <a:cxn ang="0">
                  <a:pos x="T4" y="T5"/>
                </a:cxn>
                <a:cxn ang="0">
                  <a:pos x="T6" y="T7"/>
                </a:cxn>
                <a:cxn ang="0">
                  <a:pos x="T8" y="T9"/>
                </a:cxn>
                <a:cxn ang="0">
                  <a:pos x="T10" y="T11"/>
                </a:cxn>
                <a:cxn ang="0">
                  <a:pos x="T12" y="T13"/>
                </a:cxn>
              </a:cxnLst>
              <a:rect l="0" t="0" r="r" b="b"/>
              <a:pathLst>
                <a:path w="699" h="720">
                  <a:moveTo>
                    <a:pt x="699" y="0"/>
                  </a:moveTo>
                  <a:cubicBezTo>
                    <a:pt x="699" y="0"/>
                    <a:pt x="699" y="0"/>
                    <a:pt x="699" y="0"/>
                  </a:cubicBezTo>
                  <a:cubicBezTo>
                    <a:pt x="133" y="0"/>
                    <a:pt x="133" y="0"/>
                    <a:pt x="133" y="0"/>
                  </a:cubicBezTo>
                  <a:cubicBezTo>
                    <a:pt x="133" y="0"/>
                    <a:pt x="133" y="0"/>
                    <a:pt x="133" y="0"/>
                  </a:cubicBezTo>
                  <a:cubicBezTo>
                    <a:pt x="133" y="125"/>
                    <a:pt x="82" y="238"/>
                    <a:pt x="0" y="320"/>
                  </a:cubicBezTo>
                  <a:cubicBezTo>
                    <a:pt x="401" y="720"/>
                    <a:pt x="401" y="720"/>
                    <a:pt x="401" y="720"/>
                  </a:cubicBezTo>
                  <a:cubicBezTo>
                    <a:pt x="585" y="536"/>
                    <a:pt x="699" y="281"/>
                    <a:pt x="699" y="0"/>
                  </a:cubicBezTo>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1476" name="Freeform 73"/>
            <p:cNvSpPr>
              <a:spLocks/>
            </p:cNvSpPr>
            <p:nvPr/>
          </p:nvSpPr>
          <p:spPr bwMode="auto">
            <a:xfrm>
              <a:off x="4272014" y="8851131"/>
              <a:ext cx="2543428" cy="2465816"/>
            </a:xfrm>
            <a:custGeom>
              <a:avLst/>
              <a:gdLst>
                <a:gd name="T0" fmla="*/ 720 w 720"/>
                <a:gd name="T1" fmla="*/ 132 h 698"/>
                <a:gd name="T2" fmla="*/ 401 w 720"/>
                <a:gd name="T3" fmla="*/ 0 h 698"/>
                <a:gd name="T4" fmla="*/ 0 w 720"/>
                <a:gd name="T5" fmla="*/ 400 h 698"/>
                <a:gd name="T6" fmla="*/ 720 w 720"/>
                <a:gd name="T7" fmla="*/ 698 h 698"/>
                <a:gd name="T8" fmla="*/ 720 w 720"/>
                <a:gd name="T9" fmla="*/ 698 h 698"/>
                <a:gd name="T10" fmla="*/ 720 w 720"/>
                <a:gd name="T11" fmla="*/ 132 h 698"/>
                <a:gd name="T12" fmla="*/ 720 w 720"/>
                <a:gd name="T13" fmla="*/ 132 h 698"/>
              </a:gdLst>
              <a:ahLst/>
              <a:cxnLst>
                <a:cxn ang="0">
                  <a:pos x="T0" y="T1"/>
                </a:cxn>
                <a:cxn ang="0">
                  <a:pos x="T2" y="T3"/>
                </a:cxn>
                <a:cxn ang="0">
                  <a:pos x="T4" y="T5"/>
                </a:cxn>
                <a:cxn ang="0">
                  <a:pos x="T6" y="T7"/>
                </a:cxn>
                <a:cxn ang="0">
                  <a:pos x="T8" y="T9"/>
                </a:cxn>
                <a:cxn ang="0">
                  <a:pos x="T10" y="T11"/>
                </a:cxn>
                <a:cxn ang="0">
                  <a:pos x="T12" y="T13"/>
                </a:cxn>
              </a:cxnLst>
              <a:rect l="0" t="0" r="r" b="b"/>
              <a:pathLst>
                <a:path w="720" h="698">
                  <a:moveTo>
                    <a:pt x="720" y="132"/>
                  </a:moveTo>
                  <a:cubicBezTo>
                    <a:pt x="595" y="132"/>
                    <a:pt x="482" y="82"/>
                    <a:pt x="401" y="0"/>
                  </a:cubicBezTo>
                  <a:cubicBezTo>
                    <a:pt x="0" y="400"/>
                    <a:pt x="0" y="400"/>
                    <a:pt x="0" y="400"/>
                  </a:cubicBezTo>
                  <a:cubicBezTo>
                    <a:pt x="184" y="584"/>
                    <a:pt x="439" y="698"/>
                    <a:pt x="720" y="698"/>
                  </a:cubicBezTo>
                  <a:cubicBezTo>
                    <a:pt x="720" y="698"/>
                    <a:pt x="720" y="698"/>
                    <a:pt x="720" y="698"/>
                  </a:cubicBezTo>
                  <a:cubicBezTo>
                    <a:pt x="720" y="132"/>
                    <a:pt x="720" y="132"/>
                    <a:pt x="720" y="132"/>
                  </a:cubicBezTo>
                  <a:cubicBezTo>
                    <a:pt x="720" y="132"/>
                    <a:pt x="720" y="132"/>
                    <a:pt x="720" y="132"/>
                  </a:cubicBezTo>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1477" name="Freeform 74"/>
            <p:cNvSpPr>
              <a:spLocks/>
            </p:cNvSpPr>
            <p:nvPr/>
          </p:nvSpPr>
          <p:spPr bwMode="auto">
            <a:xfrm>
              <a:off x="4272014" y="4123506"/>
              <a:ext cx="2543428" cy="2470250"/>
            </a:xfrm>
            <a:custGeom>
              <a:avLst/>
              <a:gdLst>
                <a:gd name="T0" fmla="*/ 720 w 720"/>
                <a:gd name="T1" fmla="*/ 567 h 699"/>
                <a:gd name="T2" fmla="*/ 720 w 720"/>
                <a:gd name="T3" fmla="*/ 567 h 699"/>
                <a:gd name="T4" fmla="*/ 720 w 720"/>
                <a:gd name="T5" fmla="*/ 0 h 699"/>
                <a:gd name="T6" fmla="*/ 720 w 720"/>
                <a:gd name="T7" fmla="*/ 0 h 699"/>
                <a:gd name="T8" fmla="*/ 0 w 720"/>
                <a:gd name="T9" fmla="*/ 298 h 699"/>
                <a:gd name="T10" fmla="*/ 401 w 720"/>
                <a:gd name="T11" fmla="*/ 699 h 699"/>
                <a:gd name="T12" fmla="*/ 720 w 720"/>
                <a:gd name="T13" fmla="*/ 567 h 699"/>
              </a:gdLst>
              <a:ahLst/>
              <a:cxnLst>
                <a:cxn ang="0">
                  <a:pos x="T0" y="T1"/>
                </a:cxn>
                <a:cxn ang="0">
                  <a:pos x="T2" y="T3"/>
                </a:cxn>
                <a:cxn ang="0">
                  <a:pos x="T4" y="T5"/>
                </a:cxn>
                <a:cxn ang="0">
                  <a:pos x="T6" y="T7"/>
                </a:cxn>
                <a:cxn ang="0">
                  <a:pos x="T8" y="T9"/>
                </a:cxn>
                <a:cxn ang="0">
                  <a:pos x="T10" y="T11"/>
                </a:cxn>
                <a:cxn ang="0">
                  <a:pos x="T12" y="T13"/>
                </a:cxn>
              </a:cxnLst>
              <a:rect l="0" t="0" r="r" b="b"/>
              <a:pathLst>
                <a:path w="720" h="699">
                  <a:moveTo>
                    <a:pt x="720" y="567"/>
                  </a:moveTo>
                  <a:cubicBezTo>
                    <a:pt x="720" y="567"/>
                    <a:pt x="720" y="567"/>
                    <a:pt x="720" y="567"/>
                  </a:cubicBezTo>
                  <a:cubicBezTo>
                    <a:pt x="720" y="0"/>
                    <a:pt x="720" y="0"/>
                    <a:pt x="720" y="0"/>
                  </a:cubicBezTo>
                  <a:cubicBezTo>
                    <a:pt x="720" y="0"/>
                    <a:pt x="720" y="0"/>
                    <a:pt x="720" y="0"/>
                  </a:cubicBezTo>
                  <a:cubicBezTo>
                    <a:pt x="439" y="0"/>
                    <a:pt x="184" y="114"/>
                    <a:pt x="0" y="298"/>
                  </a:cubicBezTo>
                  <a:cubicBezTo>
                    <a:pt x="401" y="699"/>
                    <a:pt x="401" y="699"/>
                    <a:pt x="401" y="699"/>
                  </a:cubicBezTo>
                  <a:cubicBezTo>
                    <a:pt x="482" y="617"/>
                    <a:pt x="595" y="567"/>
                    <a:pt x="720" y="567"/>
                  </a:cubicBezTo>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1478" name="Freeform 76"/>
            <p:cNvSpPr>
              <a:spLocks/>
            </p:cNvSpPr>
            <p:nvPr/>
          </p:nvSpPr>
          <p:spPr bwMode="auto">
            <a:xfrm>
              <a:off x="3218720" y="5176800"/>
              <a:ext cx="2470250" cy="2543428"/>
            </a:xfrm>
            <a:custGeom>
              <a:avLst/>
              <a:gdLst>
                <a:gd name="T0" fmla="*/ 699 w 699"/>
                <a:gd name="T1" fmla="*/ 401 h 720"/>
                <a:gd name="T2" fmla="*/ 298 w 699"/>
                <a:gd name="T3" fmla="*/ 0 h 720"/>
                <a:gd name="T4" fmla="*/ 0 w 699"/>
                <a:gd name="T5" fmla="*/ 720 h 720"/>
                <a:gd name="T6" fmla="*/ 566 w 699"/>
                <a:gd name="T7" fmla="*/ 720 h 720"/>
                <a:gd name="T8" fmla="*/ 699 w 699"/>
                <a:gd name="T9" fmla="*/ 401 h 720"/>
              </a:gdLst>
              <a:ahLst/>
              <a:cxnLst>
                <a:cxn ang="0">
                  <a:pos x="T0" y="T1"/>
                </a:cxn>
                <a:cxn ang="0">
                  <a:pos x="T2" y="T3"/>
                </a:cxn>
                <a:cxn ang="0">
                  <a:pos x="T4" y="T5"/>
                </a:cxn>
                <a:cxn ang="0">
                  <a:pos x="T6" y="T7"/>
                </a:cxn>
                <a:cxn ang="0">
                  <a:pos x="T8" y="T9"/>
                </a:cxn>
              </a:cxnLst>
              <a:rect l="0" t="0" r="r" b="b"/>
              <a:pathLst>
                <a:path w="699" h="720">
                  <a:moveTo>
                    <a:pt x="699" y="401"/>
                  </a:moveTo>
                  <a:cubicBezTo>
                    <a:pt x="298" y="0"/>
                    <a:pt x="298" y="0"/>
                    <a:pt x="298" y="0"/>
                  </a:cubicBezTo>
                  <a:cubicBezTo>
                    <a:pt x="114" y="185"/>
                    <a:pt x="0" y="439"/>
                    <a:pt x="0" y="720"/>
                  </a:cubicBezTo>
                  <a:cubicBezTo>
                    <a:pt x="566" y="720"/>
                    <a:pt x="566" y="720"/>
                    <a:pt x="566" y="720"/>
                  </a:cubicBezTo>
                  <a:cubicBezTo>
                    <a:pt x="566" y="596"/>
                    <a:pt x="617" y="483"/>
                    <a:pt x="699" y="401"/>
                  </a:cubicBezTo>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grpSp>
    </p:spTree>
    <p:extLst>
      <p:ext uri="{BB962C8B-B14F-4D97-AF65-F5344CB8AC3E}">
        <p14:creationId xmlns:p14="http://schemas.microsoft.com/office/powerpoint/2010/main" val="170019859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5" name="Group 374"/>
          <p:cNvGrpSpPr/>
          <p:nvPr/>
        </p:nvGrpSpPr>
        <p:grpSpPr>
          <a:xfrm>
            <a:off x="709462" y="478043"/>
            <a:ext cx="5781602" cy="4059256"/>
            <a:chOff x="6669721" y="2966968"/>
            <a:chExt cx="11048101" cy="7756859"/>
          </a:xfrm>
        </p:grpSpPr>
        <p:sp>
          <p:nvSpPr>
            <p:cNvPr id="376" name="Freeform 258"/>
            <p:cNvSpPr>
              <a:spLocks noChangeArrowheads="1"/>
            </p:cNvSpPr>
            <p:nvPr/>
          </p:nvSpPr>
          <p:spPr bwMode="auto">
            <a:xfrm>
              <a:off x="7872357" y="7351821"/>
              <a:ext cx="637361" cy="1423743"/>
            </a:xfrm>
            <a:custGeom>
              <a:avLst/>
              <a:gdLst>
                <a:gd name="T0" fmla="*/ 40 w 829"/>
                <a:gd name="T1" fmla="*/ 1845 h 1846"/>
                <a:gd name="T2" fmla="*/ 6 w 829"/>
                <a:gd name="T3" fmla="*/ 1805 h 1846"/>
                <a:gd name="T4" fmla="*/ 57 w 829"/>
                <a:gd name="T5" fmla="*/ 1742 h 1846"/>
                <a:gd name="T6" fmla="*/ 74 w 829"/>
                <a:gd name="T7" fmla="*/ 1823 h 1846"/>
                <a:gd name="T8" fmla="*/ 86 w 829"/>
                <a:gd name="T9" fmla="*/ 1680 h 1846"/>
                <a:gd name="T10" fmla="*/ 74 w 829"/>
                <a:gd name="T11" fmla="*/ 1680 h 1846"/>
                <a:gd name="T12" fmla="*/ 57 w 829"/>
                <a:gd name="T13" fmla="*/ 1600 h 1846"/>
                <a:gd name="T14" fmla="*/ 126 w 829"/>
                <a:gd name="T15" fmla="*/ 1623 h 1846"/>
                <a:gd name="T16" fmla="*/ 86 w 829"/>
                <a:gd name="T17" fmla="*/ 1680 h 1846"/>
                <a:gd name="T18" fmla="*/ 131 w 829"/>
                <a:gd name="T19" fmla="*/ 1514 h 1846"/>
                <a:gd name="T20" fmla="*/ 97 w 829"/>
                <a:gd name="T21" fmla="*/ 1468 h 1846"/>
                <a:gd name="T22" fmla="*/ 148 w 829"/>
                <a:gd name="T23" fmla="*/ 1411 h 1846"/>
                <a:gd name="T24" fmla="*/ 166 w 829"/>
                <a:gd name="T25" fmla="*/ 1491 h 1846"/>
                <a:gd name="T26" fmla="*/ 183 w 829"/>
                <a:gd name="T27" fmla="*/ 1348 h 1846"/>
                <a:gd name="T28" fmla="*/ 171 w 829"/>
                <a:gd name="T29" fmla="*/ 1348 h 1846"/>
                <a:gd name="T30" fmla="*/ 160 w 829"/>
                <a:gd name="T31" fmla="*/ 1268 h 1846"/>
                <a:gd name="T32" fmla="*/ 229 w 829"/>
                <a:gd name="T33" fmla="*/ 1291 h 1846"/>
                <a:gd name="T34" fmla="*/ 183 w 829"/>
                <a:gd name="T35" fmla="*/ 1348 h 1846"/>
                <a:gd name="T36" fmla="*/ 240 w 829"/>
                <a:gd name="T37" fmla="*/ 1188 h 1846"/>
                <a:gd name="T38" fmla="*/ 206 w 829"/>
                <a:gd name="T39" fmla="*/ 1137 h 1846"/>
                <a:gd name="T40" fmla="*/ 263 w 829"/>
                <a:gd name="T41" fmla="*/ 1085 h 1846"/>
                <a:gd name="T42" fmla="*/ 274 w 829"/>
                <a:gd name="T43" fmla="*/ 1165 h 1846"/>
                <a:gd name="T44" fmla="*/ 297 w 829"/>
                <a:gd name="T45" fmla="*/ 1023 h 1846"/>
                <a:gd name="T46" fmla="*/ 286 w 829"/>
                <a:gd name="T47" fmla="*/ 1023 h 1846"/>
                <a:gd name="T48" fmla="*/ 280 w 829"/>
                <a:gd name="T49" fmla="*/ 943 h 1846"/>
                <a:gd name="T50" fmla="*/ 343 w 829"/>
                <a:gd name="T51" fmla="*/ 971 h 1846"/>
                <a:gd name="T52" fmla="*/ 297 w 829"/>
                <a:gd name="T53" fmla="*/ 1023 h 1846"/>
                <a:gd name="T54" fmla="*/ 366 w 829"/>
                <a:gd name="T55" fmla="*/ 868 h 1846"/>
                <a:gd name="T56" fmla="*/ 331 w 829"/>
                <a:gd name="T57" fmla="*/ 817 h 1846"/>
                <a:gd name="T58" fmla="*/ 394 w 829"/>
                <a:gd name="T59" fmla="*/ 766 h 1846"/>
                <a:gd name="T60" fmla="*/ 400 w 829"/>
                <a:gd name="T61" fmla="*/ 846 h 1846"/>
                <a:gd name="T62" fmla="*/ 440 w 829"/>
                <a:gd name="T63" fmla="*/ 708 h 1846"/>
                <a:gd name="T64" fmla="*/ 423 w 829"/>
                <a:gd name="T65" fmla="*/ 708 h 1846"/>
                <a:gd name="T66" fmla="*/ 423 w 829"/>
                <a:gd name="T67" fmla="*/ 628 h 1846"/>
                <a:gd name="T68" fmla="*/ 486 w 829"/>
                <a:gd name="T69" fmla="*/ 657 h 1846"/>
                <a:gd name="T70" fmla="*/ 440 w 829"/>
                <a:gd name="T71" fmla="*/ 708 h 1846"/>
                <a:gd name="T72" fmla="*/ 514 w 829"/>
                <a:gd name="T73" fmla="*/ 554 h 1846"/>
                <a:gd name="T74" fmla="*/ 480 w 829"/>
                <a:gd name="T75" fmla="*/ 503 h 1846"/>
                <a:gd name="T76" fmla="*/ 543 w 829"/>
                <a:gd name="T77" fmla="*/ 457 h 1846"/>
                <a:gd name="T78" fmla="*/ 543 w 829"/>
                <a:gd name="T79" fmla="*/ 537 h 1846"/>
                <a:gd name="T80" fmla="*/ 594 w 829"/>
                <a:gd name="T81" fmla="*/ 400 h 1846"/>
                <a:gd name="T82" fmla="*/ 577 w 829"/>
                <a:gd name="T83" fmla="*/ 400 h 1846"/>
                <a:gd name="T84" fmla="*/ 577 w 829"/>
                <a:gd name="T85" fmla="*/ 320 h 1846"/>
                <a:gd name="T86" fmla="*/ 640 w 829"/>
                <a:gd name="T87" fmla="*/ 354 h 1846"/>
                <a:gd name="T88" fmla="*/ 594 w 829"/>
                <a:gd name="T89" fmla="*/ 400 h 1846"/>
                <a:gd name="T90" fmla="*/ 680 w 829"/>
                <a:gd name="T91" fmla="*/ 251 h 1846"/>
                <a:gd name="T92" fmla="*/ 646 w 829"/>
                <a:gd name="T93" fmla="*/ 200 h 1846"/>
                <a:gd name="T94" fmla="*/ 714 w 829"/>
                <a:gd name="T95" fmla="*/ 154 h 1846"/>
                <a:gd name="T96" fmla="*/ 708 w 829"/>
                <a:gd name="T97" fmla="*/ 234 h 1846"/>
                <a:gd name="T98" fmla="*/ 765 w 829"/>
                <a:gd name="T99" fmla="*/ 103 h 1846"/>
                <a:gd name="T100" fmla="*/ 748 w 829"/>
                <a:gd name="T101" fmla="*/ 97 h 1846"/>
                <a:gd name="T102" fmla="*/ 754 w 829"/>
                <a:gd name="T103" fmla="*/ 23 h 1846"/>
                <a:gd name="T104" fmla="*/ 817 w 829"/>
                <a:gd name="T105" fmla="*/ 57 h 1846"/>
                <a:gd name="T106" fmla="*/ 765 w 829"/>
                <a:gd name="T107" fmla="*/ 103 h 1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9" h="1846">
                  <a:moveTo>
                    <a:pt x="40" y="1845"/>
                  </a:moveTo>
                  <a:lnTo>
                    <a:pt x="40" y="1845"/>
                  </a:lnTo>
                  <a:lnTo>
                    <a:pt x="34" y="1845"/>
                  </a:lnTo>
                  <a:cubicBezTo>
                    <a:pt x="17" y="1840"/>
                    <a:pt x="0" y="1823"/>
                    <a:pt x="6" y="1805"/>
                  </a:cubicBezTo>
                  <a:cubicBezTo>
                    <a:pt x="17" y="1771"/>
                    <a:pt x="17" y="1771"/>
                    <a:pt x="17" y="1771"/>
                  </a:cubicBezTo>
                  <a:cubicBezTo>
                    <a:pt x="17" y="1748"/>
                    <a:pt x="40" y="1737"/>
                    <a:pt x="57" y="1742"/>
                  </a:cubicBezTo>
                  <a:cubicBezTo>
                    <a:pt x="74" y="1748"/>
                    <a:pt x="86" y="1765"/>
                    <a:pt x="86" y="1788"/>
                  </a:cubicBezTo>
                  <a:cubicBezTo>
                    <a:pt x="74" y="1823"/>
                    <a:pt x="74" y="1823"/>
                    <a:pt x="74" y="1823"/>
                  </a:cubicBezTo>
                  <a:cubicBezTo>
                    <a:pt x="74" y="1834"/>
                    <a:pt x="57" y="1845"/>
                    <a:pt x="40" y="1845"/>
                  </a:cubicBezTo>
                  <a:close/>
                  <a:moveTo>
                    <a:pt x="86" y="1680"/>
                  </a:moveTo>
                  <a:lnTo>
                    <a:pt x="86" y="1680"/>
                  </a:lnTo>
                  <a:cubicBezTo>
                    <a:pt x="80" y="1680"/>
                    <a:pt x="80" y="1680"/>
                    <a:pt x="74" y="1680"/>
                  </a:cubicBezTo>
                  <a:cubicBezTo>
                    <a:pt x="57" y="1674"/>
                    <a:pt x="46" y="1657"/>
                    <a:pt x="51" y="1634"/>
                  </a:cubicBezTo>
                  <a:cubicBezTo>
                    <a:pt x="57" y="1600"/>
                    <a:pt x="57" y="1600"/>
                    <a:pt x="57" y="1600"/>
                  </a:cubicBezTo>
                  <a:cubicBezTo>
                    <a:pt x="63" y="1582"/>
                    <a:pt x="80" y="1571"/>
                    <a:pt x="103" y="1577"/>
                  </a:cubicBezTo>
                  <a:cubicBezTo>
                    <a:pt x="120" y="1582"/>
                    <a:pt x="131" y="1600"/>
                    <a:pt x="126" y="1623"/>
                  </a:cubicBezTo>
                  <a:cubicBezTo>
                    <a:pt x="120" y="1651"/>
                    <a:pt x="120" y="1651"/>
                    <a:pt x="120" y="1651"/>
                  </a:cubicBezTo>
                  <a:cubicBezTo>
                    <a:pt x="114" y="1668"/>
                    <a:pt x="97" y="1680"/>
                    <a:pt x="86" y="1680"/>
                  </a:cubicBezTo>
                  <a:close/>
                  <a:moveTo>
                    <a:pt x="131" y="1514"/>
                  </a:moveTo>
                  <a:lnTo>
                    <a:pt x="131" y="1514"/>
                  </a:lnTo>
                  <a:cubicBezTo>
                    <a:pt x="126" y="1514"/>
                    <a:pt x="126" y="1514"/>
                    <a:pt x="120" y="1514"/>
                  </a:cubicBezTo>
                  <a:cubicBezTo>
                    <a:pt x="103" y="1508"/>
                    <a:pt x="91" y="1485"/>
                    <a:pt x="97" y="1468"/>
                  </a:cubicBezTo>
                  <a:cubicBezTo>
                    <a:pt x="108" y="1434"/>
                    <a:pt x="108" y="1434"/>
                    <a:pt x="108" y="1434"/>
                  </a:cubicBezTo>
                  <a:cubicBezTo>
                    <a:pt x="114" y="1417"/>
                    <a:pt x="131" y="1405"/>
                    <a:pt x="148" y="1411"/>
                  </a:cubicBezTo>
                  <a:cubicBezTo>
                    <a:pt x="171" y="1417"/>
                    <a:pt x="177" y="1440"/>
                    <a:pt x="171" y="1457"/>
                  </a:cubicBezTo>
                  <a:cubicBezTo>
                    <a:pt x="166" y="1491"/>
                    <a:pt x="166" y="1491"/>
                    <a:pt x="166" y="1491"/>
                  </a:cubicBezTo>
                  <a:cubicBezTo>
                    <a:pt x="160" y="1503"/>
                    <a:pt x="143" y="1514"/>
                    <a:pt x="131" y="1514"/>
                  </a:cubicBezTo>
                  <a:close/>
                  <a:moveTo>
                    <a:pt x="183" y="1348"/>
                  </a:moveTo>
                  <a:lnTo>
                    <a:pt x="183" y="1348"/>
                  </a:lnTo>
                  <a:cubicBezTo>
                    <a:pt x="177" y="1348"/>
                    <a:pt x="171" y="1348"/>
                    <a:pt x="171" y="1348"/>
                  </a:cubicBezTo>
                  <a:cubicBezTo>
                    <a:pt x="154" y="1343"/>
                    <a:pt x="143" y="1320"/>
                    <a:pt x="148" y="1303"/>
                  </a:cubicBezTo>
                  <a:cubicBezTo>
                    <a:pt x="160" y="1268"/>
                    <a:pt x="160" y="1268"/>
                    <a:pt x="160" y="1268"/>
                  </a:cubicBezTo>
                  <a:cubicBezTo>
                    <a:pt x="166" y="1251"/>
                    <a:pt x="183" y="1240"/>
                    <a:pt x="206" y="1245"/>
                  </a:cubicBezTo>
                  <a:cubicBezTo>
                    <a:pt x="223" y="1251"/>
                    <a:pt x="234" y="1274"/>
                    <a:pt x="229" y="1291"/>
                  </a:cubicBezTo>
                  <a:cubicBezTo>
                    <a:pt x="217" y="1325"/>
                    <a:pt x="217" y="1325"/>
                    <a:pt x="217" y="1325"/>
                  </a:cubicBezTo>
                  <a:cubicBezTo>
                    <a:pt x="211" y="1343"/>
                    <a:pt x="194" y="1348"/>
                    <a:pt x="183" y="1348"/>
                  </a:cubicBezTo>
                  <a:close/>
                  <a:moveTo>
                    <a:pt x="240" y="1188"/>
                  </a:moveTo>
                  <a:lnTo>
                    <a:pt x="240" y="1188"/>
                  </a:lnTo>
                  <a:cubicBezTo>
                    <a:pt x="234" y="1188"/>
                    <a:pt x="229" y="1188"/>
                    <a:pt x="229" y="1183"/>
                  </a:cubicBezTo>
                  <a:cubicBezTo>
                    <a:pt x="206" y="1177"/>
                    <a:pt x="200" y="1160"/>
                    <a:pt x="206" y="1137"/>
                  </a:cubicBezTo>
                  <a:cubicBezTo>
                    <a:pt x="217" y="1108"/>
                    <a:pt x="217" y="1108"/>
                    <a:pt x="217" y="1108"/>
                  </a:cubicBezTo>
                  <a:cubicBezTo>
                    <a:pt x="223" y="1085"/>
                    <a:pt x="246" y="1080"/>
                    <a:pt x="263" y="1085"/>
                  </a:cubicBezTo>
                  <a:cubicBezTo>
                    <a:pt x="280" y="1091"/>
                    <a:pt x="291" y="1114"/>
                    <a:pt x="286" y="1131"/>
                  </a:cubicBezTo>
                  <a:cubicBezTo>
                    <a:pt x="274" y="1165"/>
                    <a:pt x="274" y="1165"/>
                    <a:pt x="274" y="1165"/>
                  </a:cubicBezTo>
                  <a:cubicBezTo>
                    <a:pt x="268" y="1177"/>
                    <a:pt x="251" y="1188"/>
                    <a:pt x="240" y="1188"/>
                  </a:cubicBezTo>
                  <a:close/>
                  <a:moveTo>
                    <a:pt x="297" y="1023"/>
                  </a:moveTo>
                  <a:lnTo>
                    <a:pt x="297" y="1023"/>
                  </a:lnTo>
                  <a:cubicBezTo>
                    <a:pt x="297" y="1023"/>
                    <a:pt x="291" y="1023"/>
                    <a:pt x="286" y="1023"/>
                  </a:cubicBezTo>
                  <a:cubicBezTo>
                    <a:pt x="268" y="1017"/>
                    <a:pt x="257" y="994"/>
                    <a:pt x="268" y="977"/>
                  </a:cubicBezTo>
                  <a:cubicBezTo>
                    <a:pt x="280" y="943"/>
                    <a:pt x="280" y="943"/>
                    <a:pt x="280" y="943"/>
                  </a:cubicBezTo>
                  <a:cubicBezTo>
                    <a:pt x="286" y="925"/>
                    <a:pt x="308" y="920"/>
                    <a:pt x="326" y="925"/>
                  </a:cubicBezTo>
                  <a:cubicBezTo>
                    <a:pt x="343" y="931"/>
                    <a:pt x="354" y="954"/>
                    <a:pt x="343" y="971"/>
                  </a:cubicBezTo>
                  <a:cubicBezTo>
                    <a:pt x="331" y="1006"/>
                    <a:pt x="331" y="1006"/>
                    <a:pt x="331" y="1006"/>
                  </a:cubicBezTo>
                  <a:cubicBezTo>
                    <a:pt x="326" y="1017"/>
                    <a:pt x="314" y="1023"/>
                    <a:pt x="297" y="1023"/>
                  </a:cubicBezTo>
                  <a:close/>
                  <a:moveTo>
                    <a:pt x="366" y="868"/>
                  </a:moveTo>
                  <a:lnTo>
                    <a:pt x="366" y="868"/>
                  </a:lnTo>
                  <a:cubicBezTo>
                    <a:pt x="360" y="868"/>
                    <a:pt x="354" y="863"/>
                    <a:pt x="354" y="863"/>
                  </a:cubicBezTo>
                  <a:cubicBezTo>
                    <a:pt x="331" y="857"/>
                    <a:pt x="326" y="834"/>
                    <a:pt x="331" y="817"/>
                  </a:cubicBezTo>
                  <a:cubicBezTo>
                    <a:pt x="348" y="783"/>
                    <a:pt x="348" y="783"/>
                    <a:pt x="348" y="783"/>
                  </a:cubicBezTo>
                  <a:cubicBezTo>
                    <a:pt x="354" y="766"/>
                    <a:pt x="377" y="760"/>
                    <a:pt x="394" y="766"/>
                  </a:cubicBezTo>
                  <a:cubicBezTo>
                    <a:pt x="411" y="777"/>
                    <a:pt x="423" y="794"/>
                    <a:pt x="411" y="811"/>
                  </a:cubicBezTo>
                  <a:cubicBezTo>
                    <a:pt x="400" y="846"/>
                    <a:pt x="400" y="846"/>
                    <a:pt x="400" y="846"/>
                  </a:cubicBezTo>
                  <a:cubicBezTo>
                    <a:pt x="394" y="857"/>
                    <a:pt x="377" y="868"/>
                    <a:pt x="366" y="868"/>
                  </a:cubicBezTo>
                  <a:close/>
                  <a:moveTo>
                    <a:pt x="440" y="708"/>
                  </a:moveTo>
                  <a:lnTo>
                    <a:pt x="440" y="708"/>
                  </a:lnTo>
                  <a:cubicBezTo>
                    <a:pt x="434" y="708"/>
                    <a:pt x="428" y="708"/>
                    <a:pt x="423" y="708"/>
                  </a:cubicBezTo>
                  <a:cubicBezTo>
                    <a:pt x="406" y="697"/>
                    <a:pt x="394" y="674"/>
                    <a:pt x="406" y="657"/>
                  </a:cubicBezTo>
                  <a:cubicBezTo>
                    <a:pt x="423" y="628"/>
                    <a:pt x="423" y="628"/>
                    <a:pt x="423" y="628"/>
                  </a:cubicBezTo>
                  <a:cubicBezTo>
                    <a:pt x="428" y="611"/>
                    <a:pt x="451" y="600"/>
                    <a:pt x="468" y="611"/>
                  </a:cubicBezTo>
                  <a:cubicBezTo>
                    <a:pt x="486" y="617"/>
                    <a:pt x="491" y="640"/>
                    <a:pt x="486" y="657"/>
                  </a:cubicBezTo>
                  <a:cubicBezTo>
                    <a:pt x="468" y="691"/>
                    <a:pt x="468" y="691"/>
                    <a:pt x="468" y="691"/>
                  </a:cubicBezTo>
                  <a:cubicBezTo>
                    <a:pt x="463" y="703"/>
                    <a:pt x="451" y="708"/>
                    <a:pt x="440" y="708"/>
                  </a:cubicBezTo>
                  <a:close/>
                  <a:moveTo>
                    <a:pt x="514" y="554"/>
                  </a:moveTo>
                  <a:lnTo>
                    <a:pt x="514" y="554"/>
                  </a:lnTo>
                  <a:cubicBezTo>
                    <a:pt x="508" y="554"/>
                    <a:pt x="503" y="554"/>
                    <a:pt x="497" y="549"/>
                  </a:cubicBezTo>
                  <a:cubicBezTo>
                    <a:pt x="480" y="543"/>
                    <a:pt x="474" y="520"/>
                    <a:pt x="480" y="503"/>
                  </a:cubicBezTo>
                  <a:cubicBezTo>
                    <a:pt x="497" y="474"/>
                    <a:pt x="497" y="474"/>
                    <a:pt x="497" y="474"/>
                  </a:cubicBezTo>
                  <a:cubicBezTo>
                    <a:pt x="508" y="457"/>
                    <a:pt x="526" y="446"/>
                    <a:pt x="543" y="457"/>
                  </a:cubicBezTo>
                  <a:cubicBezTo>
                    <a:pt x="560" y="463"/>
                    <a:pt x="571" y="486"/>
                    <a:pt x="560" y="503"/>
                  </a:cubicBezTo>
                  <a:cubicBezTo>
                    <a:pt x="543" y="537"/>
                    <a:pt x="543" y="537"/>
                    <a:pt x="543" y="537"/>
                  </a:cubicBezTo>
                  <a:cubicBezTo>
                    <a:pt x="537" y="549"/>
                    <a:pt x="526" y="554"/>
                    <a:pt x="514" y="554"/>
                  </a:cubicBezTo>
                  <a:close/>
                  <a:moveTo>
                    <a:pt x="594" y="400"/>
                  </a:moveTo>
                  <a:lnTo>
                    <a:pt x="594" y="400"/>
                  </a:lnTo>
                  <a:cubicBezTo>
                    <a:pt x="588" y="400"/>
                    <a:pt x="583" y="400"/>
                    <a:pt x="577" y="400"/>
                  </a:cubicBezTo>
                  <a:cubicBezTo>
                    <a:pt x="560" y="389"/>
                    <a:pt x="554" y="366"/>
                    <a:pt x="560" y="349"/>
                  </a:cubicBezTo>
                  <a:cubicBezTo>
                    <a:pt x="577" y="320"/>
                    <a:pt x="577" y="320"/>
                    <a:pt x="577" y="320"/>
                  </a:cubicBezTo>
                  <a:cubicBezTo>
                    <a:pt x="588" y="303"/>
                    <a:pt x="611" y="297"/>
                    <a:pt x="628" y="303"/>
                  </a:cubicBezTo>
                  <a:cubicBezTo>
                    <a:pt x="646" y="314"/>
                    <a:pt x="651" y="337"/>
                    <a:pt x="640" y="354"/>
                  </a:cubicBezTo>
                  <a:cubicBezTo>
                    <a:pt x="623" y="383"/>
                    <a:pt x="623" y="383"/>
                    <a:pt x="623" y="383"/>
                  </a:cubicBezTo>
                  <a:cubicBezTo>
                    <a:pt x="617" y="394"/>
                    <a:pt x="606" y="400"/>
                    <a:pt x="594" y="400"/>
                  </a:cubicBezTo>
                  <a:close/>
                  <a:moveTo>
                    <a:pt x="680" y="251"/>
                  </a:moveTo>
                  <a:lnTo>
                    <a:pt x="680" y="251"/>
                  </a:lnTo>
                  <a:cubicBezTo>
                    <a:pt x="674" y="251"/>
                    <a:pt x="668" y="251"/>
                    <a:pt x="663" y="246"/>
                  </a:cubicBezTo>
                  <a:cubicBezTo>
                    <a:pt x="646" y="234"/>
                    <a:pt x="640" y="217"/>
                    <a:pt x="646" y="200"/>
                  </a:cubicBezTo>
                  <a:cubicBezTo>
                    <a:pt x="663" y="166"/>
                    <a:pt x="663" y="166"/>
                    <a:pt x="663" y="166"/>
                  </a:cubicBezTo>
                  <a:cubicBezTo>
                    <a:pt x="674" y="154"/>
                    <a:pt x="697" y="149"/>
                    <a:pt x="714" y="154"/>
                  </a:cubicBezTo>
                  <a:cubicBezTo>
                    <a:pt x="731" y="166"/>
                    <a:pt x="737" y="189"/>
                    <a:pt x="725" y="206"/>
                  </a:cubicBezTo>
                  <a:cubicBezTo>
                    <a:pt x="708" y="234"/>
                    <a:pt x="708" y="234"/>
                    <a:pt x="708" y="234"/>
                  </a:cubicBezTo>
                  <a:cubicBezTo>
                    <a:pt x="703" y="246"/>
                    <a:pt x="691" y="251"/>
                    <a:pt x="680" y="251"/>
                  </a:cubicBezTo>
                  <a:close/>
                  <a:moveTo>
                    <a:pt x="765" y="103"/>
                  </a:moveTo>
                  <a:lnTo>
                    <a:pt x="765" y="103"/>
                  </a:lnTo>
                  <a:cubicBezTo>
                    <a:pt x="760" y="103"/>
                    <a:pt x="754" y="103"/>
                    <a:pt x="748" y="97"/>
                  </a:cubicBezTo>
                  <a:cubicBezTo>
                    <a:pt x="731" y="86"/>
                    <a:pt x="725" y="69"/>
                    <a:pt x="737" y="51"/>
                  </a:cubicBezTo>
                  <a:cubicBezTo>
                    <a:pt x="754" y="23"/>
                    <a:pt x="754" y="23"/>
                    <a:pt x="754" y="23"/>
                  </a:cubicBezTo>
                  <a:cubicBezTo>
                    <a:pt x="765" y="6"/>
                    <a:pt x="788" y="0"/>
                    <a:pt x="805" y="11"/>
                  </a:cubicBezTo>
                  <a:cubicBezTo>
                    <a:pt x="823" y="23"/>
                    <a:pt x="828" y="40"/>
                    <a:pt x="817" y="57"/>
                  </a:cubicBezTo>
                  <a:cubicBezTo>
                    <a:pt x="800" y="86"/>
                    <a:pt x="800" y="86"/>
                    <a:pt x="800" y="86"/>
                  </a:cubicBezTo>
                  <a:cubicBezTo>
                    <a:pt x="788" y="97"/>
                    <a:pt x="777" y="103"/>
                    <a:pt x="765" y="103"/>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377" name="Freeform 261"/>
            <p:cNvSpPr>
              <a:spLocks noChangeArrowheads="1"/>
            </p:cNvSpPr>
            <p:nvPr/>
          </p:nvSpPr>
          <p:spPr bwMode="auto">
            <a:xfrm>
              <a:off x="9828750" y="5393322"/>
              <a:ext cx="1462183" cy="636939"/>
            </a:xfrm>
            <a:custGeom>
              <a:avLst/>
              <a:gdLst>
                <a:gd name="T0" fmla="*/ 40 w 1897"/>
                <a:gd name="T1" fmla="*/ 828 h 829"/>
                <a:gd name="T2" fmla="*/ 23 w 1897"/>
                <a:gd name="T3" fmla="*/ 759 h 829"/>
                <a:gd name="T4" fmla="*/ 97 w 1897"/>
                <a:gd name="T5" fmla="*/ 754 h 829"/>
                <a:gd name="T6" fmla="*/ 57 w 1897"/>
                <a:gd name="T7" fmla="*/ 822 h 829"/>
                <a:gd name="T8" fmla="*/ 188 w 1897"/>
                <a:gd name="T9" fmla="*/ 736 h 829"/>
                <a:gd name="T10" fmla="*/ 160 w 1897"/>
                <a:gd name="T11" fmla="*/ 719 h 829"/>
                <a:gd name="T12" fmla="*/ 200 w 1897"/>
                <a:gd name="T13" fmla="*/ 651 h 829"/>
                <a:gd name="T14" fmla="*/ 240 w 1897"/>
                <a:gd name="T15" fmla="*/ 714 h 829"/>
                <a:gd name="T16" fmla="*/ 188 w 1897"/>
                <a:gd name="T17" fmla="*/ 736 h 829"/>
                <a:gd name="T18" fmla="*/ 342 w 1897"/>
                <a:gd name="T19" fmla="*/ 645 h 829"/>
                <a:gd name="T20" fmla="*/ 325 w 1897"/>
                <a:gd name="T21" fmla="*/ 582 h 829"/>
                <a:gd name="T22" fmla="*/ 405 w 1897"/>
                <a:gd name="T23" fmla="*/ 576 h 829"/>
                <a:gd name="T24" fmla="*/ 360 w 1897"/>
                <a:gd name="T25" fmla="*/ 645 h 829"/>
                <a:gd name="T26" fmla="*/ 497 w 1897"/>
                <a:gd name="T27" fmla="*/ 565 h 829"/>
                <a:gd name="T28" fmla="*/ 468 w 1897"/>
                <a:gd name="T29" fmla="*/ 548 h 829"/>
                <a:gd name="T30" fmla="*/ 514 w 1897"/>
                <a:gd name="T31" fmla="*/ 479 h 829"/>
                <a:gd name="T32" fmla="*/ 548 w 1897"/>
                <a:gd name="T33" fmla="*/ 542 h 829"/>
                <a:gd name="T34" fmla="*/ 497 w 1897"/>
                <a:gd name="T35" fmla="*/ 565 h 829"/>
                <a:gd name="T36" fmla="*/ 657 w 1897"/>
                <a:gd name="T37" fmla="*/ 485 h 829"/>
                <a:gd name="T38" fmla="*/ 640 w 1897"/>
                <a:gd name="T39" fmla="*/ 417 h 829"/>
                <a:gd name="T40" fmla="*/ 720 w 1897"/>
                <a:gd name="T41" fmla="*/ 422 h 829"/>
                <a:gd name="T42" fmla="*/ 674 w 1897"/>
                <a:gd name="T43" fmla="*/ 485 h 829"/>
                <a:gd name="T44" fmla="*/ 817 w 1897"/>
                <a:gd name="T45" fmla="*/ 411 h 829"/>
                <a:gd name="T46" fmla="*/ 783 w 1897"/>
                <a:gd name="T47" fmla="*/ 394 h 829"/>
                <a:gd name="T48" fmla="*/ 834 w 1897"/>
                <a:gd name="T49" fmla="*/ 331 h 829"/>
                <a:gd name="T50" fmla="*/ 862 w 1897"/>
                <a:gd name="T51" fmla="*/ 394 h 829"/>
                <a:gd name="T52" fmla="*/ 817 w 1897"/>
                <a:gd name="T53" fmla="*/ 411 h 829"/>
                <a:gd name="T54" fmla="*/ 982 w 1897"/>
                <a:gd name="T55" fmla="*/ 348 h 829"/>
                <a:gd name="T56" fmla="*/ 965 w 1897"/>
                <a:gd name="T57" fmla="*/ 279 h 829"/>
                <a:gd name="T58" fmla="*/ 1045 w 1897"/>
                <a:gd name="T59" fmla="*/ 285 h 829"/>
                <a:gd name="T60" fmla="*/ 994 w 1897"/>
                <a:gd name="T61" fmla="*/ 342 h 829"/>
                <a:gd name="T62" fmla="*/ 1142 w 1897"/>
                <a:gd name="T63" fmla="*/ 279 h 829"/>
                <a:gd name="T64" fmla="*/ 1114 w 1897"/>
                <a:gd name="T65" fmla="*/ 257 h 829"/>
                <a:gd name="T66" fmla="*/ 1165 w 1897"/>
                <a:gd name="T67" fmla="*/ 200 h 829"/>
                <a:gd name="T68" fmla="*/ 1188 w 1897"/>
                <a:gd name="T69" fmla="*/ 268 h 829"/>
                <a:gd name="T70" fmla="*/ 1142 w 1897"/>
                <a:gd name="T71" fmla="*/ 279 h 829"/>
                <a:gd name="T72" fmla="*/ 1314 w 1897"/>
                <a:gd name="T73" fmla="*/ 222 h 829"/>
                <a:gd name="T74" fmla="*/ 1302 w 1897"/>
                <a:gd name="T75" fmla="*/ 154 h 829"/>
                <a:gd name="T76" fmla="*/ 1377 w 1897"/>
                <a:gd name="T77" fmla="*/ 165 h 829"/>
                <a:gd name="T78" fmla="*/ 1319 w 1897"/>
                <a:gd name="T79" fmla="*/ 222 h 829"/>
                <a:gd name="T80" fmla="*/ 1479 w 1897"/>
                <a:gd name="T81" fmla="*/ 171 h 829"/>
                <a:gd name="T82" fmla="*/ 1445 w 1897"/>
                <a:gd name="T83" fmla="*/ 148 h 829"/>
                <a:gd name="T84" fmla="*/ 1502 w 1897"/>
                <a:gd name="T85" fmla="*/ 91 h 829"/>
                <a:gd name="T86" fmla="*/ 1525 w 1897"/>
                <a:gd name="T87" fmla="*/ 159 h 829"/>
                <a:gd name="T88" fmla="*/ 1479 w 1897"/>
                <a:gd name="T89" fmla="*/ 171 h 829"/>
                <a:gd name="T90" fmla="*/ 1651 w 1897"/>
                <a:gd name="T91" fmla="*/ 125 h 829"/>
                <a:gd name="T92" fmla="*/ 1639 w 1897"/>
                <a:gd name="T93" fmla="*/ 51 h 829"/>
                <a:gd name="T94" fmla="*/ 1719 w 1897"/>
                <a:gd name="T95" fmla="*/ 68 h 829"/>
                <a:gd name="T96" fmla="*/ 1657 w 1897"/>
                <a:gd name="T97" fmla="*/ 125 h 829"/>
                <a:gd name="T98" fmla="*/ 1822 w 1897"/>
                <a:gd name="T99" fmla="*/ 79 h 829"/>
                <a:gd name="T100" fmla="*/ 1788 w 1897"/>
                <a:gd name="T101" fmla="*/ 51 h 829"/>
                <a:gd name="T102" fmla="*/ 1845 w 1897"/>
                <a:gd name="T103" fmla="*/ 5 h 829"/>
                <a:gd name="T104" fmla="*/ 1862 w 1897"/>
                <a:gd name="T105" fmla="*/ 74 h 829"/>
                <a:gd name="T106" fmla="*/ 1822 w 1897"/>
                <a:gd name="T107" fmla="*/ 79 h 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7" h="829">
                  <a:moveTo>
                    <a:pt x="40" y="828"/>
                  </a:moveTo>
                  <a:lnTo>
                    <a:pt x="40" y="828"/>
                  </a:lnTo>
                  <a:cubicBezTo>
                    <a:pt x="28" y="828"/>
                    <a:pt x="17" y="822"/>
                    <a:pt x="11" y="811"/>
                  </a:cubicBezTo>
                  <a:cubicBezTo>
                    <a:pt x="0" y="794"/>
                    <a:pt x="6" y="771"/>
                    <a:pt x="23" y="759"/>
                  </a:cubicBezTo>
                  <a:cubicBezTo>
                    <a:pt x="51" y="742"/>
                    <a:pt x="51" y="742"/>
                    <a:pt x="51" y="742"/>
                  </a:cubicBezTo>
                  <a:cubicBezTo>
                    <a:pt x="68" y="731"/>
                    <a:pt x="91" y="736"/>
                    <a:pt x="97" y="754"/>
                  </a:cubicBezTo>
                  <a:cubicBezTo>
                    <a:pt x="108" y="771"/>
                    <a:pt x="103" y="794"/>
                    <a:pt x="85" y="805"/>
                  </a:cubicBezTo>
                  <a:cubicBezTo>
                    <a:pt x="57" y="822"/>
                    <a:pt x="57" y="822"/>
                    <a:pt x="57" y="822"/>
                  </a:cubicBezTo>
                  <a:cubicBezTo>
                    <a:pt x="51" y="828"/>
                    <a:pt x="45" y="828"/>
                    <a:pt x="40" y="828"/>
                  </a:cubicBezTo>
                  <a:close/>
                  <a:moveTo>
                    <a:pt x="188" y="736"/>
                  </a:moveTo>
                  <a:lnTo>
                    <a:pt x="188" y="736"/>
                  </a:lnTo>
                  <a:cubicBezTo>
                    <a:pt x="177" y="736"/>
                    <a:pt x="166" y="731"/>
                    <a:pt x="160" y="719"/>
                  </a:cubicBezTo>
                  <a:cubicBezTo>
                    <a:pt x="148" y="702"/>
                    <a:pt x="154" y="679"/>
                    <a:pt x="171" y="668"/>
                  </a:cubicBezTo>
                  <a:cubicBezTo>
                    <a:pt x="200" y="651"/>
                    <a:pt x="200" y="651"/>
                    <a:pt x="200" y="651"/>
                  </a:cubicBezTo>
                  <a:cubicBezTo>
                    <a:pt x="217" y="639"/>
                    <a:pt x="240" y="645"/>
                    <a:pt x="251" y="662"/>
                  </a:cubicBezTo>
                  <a:cubicBezTo>
                    <a:pt x="263" y="679"/>
                    <a:pt x="257" y="702"/>
                    <a:pt x="240" y="714"/>
                  </a:cubicBezTo>
                  <a:cubicBezTo>
                    <a:pt x="205" y="731"/>
                    <a:pt x="205" y="731"/>
                    <a:pt x="205" y="731"/>
                  </a:cubicBezTo>
                  <a:cubicBezTo>
                    <a:pt x="200" y="736"/>
                    <a:pt x="194" y="736"/>
                    <a:pt x="188" y="736"/>
                  </a:cubicBezTo>
                  <a:close/>
                  <a:moveTo>
                    <a:pt x="342" y="645"/>
                  </a:moveTo>
                  <a:lnTo>
                    <a:pt x="342" y="645"/>
                  </a:lnTo>
                  <a:cubicBezTo>
                    <a:pt x="331" y="645"/>
                    <a:pt x="320" y="639"/>
                    <a:pt x="314" y="628"/>
                  </a:cubicBezTo>
                  <a:cubicBezTo>
                    <a:pt x="303" y="611"/>
                    <a:pt x="308" y="588"/>
                    <a:pt x="325" y="582"/>
                  </a:cubicBezTo>
                  <a:cubicBezTo>
                    <a:pt x="354" y="565"/>
                    <a:pt x="354" y="565"/>
                    <a:pt x="354" y="565"/>
                  </a:cubicBezTo>
                  <a:cubicBezTo>
                    <a:pt x="371" y="554"/>
                    <a:pt x="394" y="559"/>
                    <a:pt x="405" y="576"/>
                  </a:cubicBezTo>
                  <a:cubicBezTo>
                    <a:pt x="417" y="594"/>
                    <a:pt x="405" y="617"/>
                    <a:pt x="388" y="628"/>
                  </a:cubicBezTo>
                  <a:cubicBezTo>
                    <a:pt x="360" y="645"/>
                    <a:pt x="360" y="645"/>
                    <a:pt x="360" y="645"/>
                  </a:cubicBezTo>
                  <a:cubicBezTo>
                    <a:pt x="354" y="645"/>
                    <a:pt x="348" y="645"/>
                    <a:pt x="342" y="645"/>
                  </a:cubicBezTo>
                  <a:close/>
                  <a:moveTo>
                    <a:pt x="497" y="565"/>
                  </a:moveTo>
                  <a:lnTo>
                    <a:pt x="497" y="565"/>
                  </a:lnTo>
                  <a:cubicBezTo>
                    <a:pt x="485" y="565"/>
                    <a:pt x="474" y="559"/>
                    <a:pt x="468" y="548"/>
                  </a:cubicBezTo>
                  <a:cubicBezTo>
                    <a:pt x="457" y="531"/>
                    <a:pt x="463" y="508"/>
                    <a:pt x="480" y="497"/>
                  </a:cubicBezTo>
                  <a:cubicBezTo>
                    <a:pt x="514" y="479"/>
                    <a:pt x="514" y="479"/>
                    <a:pt x="514" y="479"/>
                  </a:cubicBezTo>
                  <a:cubicBezTo>
                    <a:pt x="531" y="474"/>
                    <a:pt x="554" y="479"/>
                    <a:pt x="560" y="497"/>
                  </a:cubicBezTo>
                  <a:cubicBezTo>
                    <a:pt x="571" y="514"/>
                    <a:pt x="565" y="536"/>
                    <a:pt x="548" y="542"/>
                  </a:cubicBezTo>
                  <a:cubicBezTo>
                    <a:pt x="514" y="559"/>
                    <a:pt x="514" y="559"/>
                    <a:pt x="514" y="559"/>
                  </a:cubicBezTo>
                  <a:cubicBezTo>
                    <a:pt x="508" y="565"/>
                    <a:pt x="502" y="565"/>
                    <a:pt x="497" y="565"/>
                  </a:cubicBezTo>
                  <a:close/>
                  <a:moveTo>
                    <a:pt x="657" y="485"/>
                  </a:moveTo>
                  <a:lnTo>
                    <a:pt x="657" y="485"/>
                  </a:lnTo>
                  <a:cubicBezTo>
                    <a:pt x="645" y="485"/>
                    <a:pt x="628" y="479"/>
                    <a:pt x="623" y="468"/>
                  </a:cubicBezTo>
                  <a:cubicBezTo>
                    <a:pt x="617" y="451"/>
                    <a:pt x="623" y="428"/>
                    <a:pt x="640" y="417"/>
                  </a:cubicBezTo>
                  <a:cubicBezTo>
                    <a:pt x="674" y="405"/>
                    <a:pt x="674" y="405"/>
                    <a:pt x="674" y="405"/>
                  </a:cubicBezTo>
                  <a:cubicBezTo>
                    <a:pt x="691" y="394"/>
                    <a:pt x="714" y="405"/>
                    <a:pt x="720" y="422"/>
                  </a:cubicBezTo>
                  <a:cubicBezTo>
                    <a:pt x="731" y="439"/>
                    <a:pt x="720" y="462"/>
                    <a:pt x="702" y="468"/>
                  </a:cubicBezTo>
                  <a:cubicBezTo>
                    <a:pt x="674" y="485"/>
                    <a:pt x="674" y="485"/>
                    <a:pt x="674" y="485"/>
                  </a:cubicBezTo>
                  <a:cubicBezTo>
                    <a:pt x="668" y="485"/>
                    <a:pt x="662" y="485"/>
                    <a:pt x="657" y="485"/>
                  </a:cubicBezTo>
                  <a:close/>
                  <a:moveTo>
                    <a:pt x="817" y="411"/>
                  </a:moveTo>
                  <a:lnTo>
                    <a:pt x="817" y="411"/>
                  </a:lnTo>
                  <a:cubicBezTo>
                    <a:pt x="805" y="411"/>
                    <a:pt x="788" y="405"/>
                    <a:pt x="783" y="394"/>
                  </a:cubicBezTo>
                  <a:cubicBezTo>
                    <a:pt x="777" y="376"/>
                    <a:pt x="783" y="354"/>
                    <a:pt x="805" y="348"/>
                  </a:cubicBezTo>
                  <a:cubicBezTo>
                    <a:pt x="834" y="331"/>
                    <a:pt x="834" y="331"/>
                    <a:pt x="834" y="331"/>
                  </a:cubicBezTo>
                  <a:cubicBezTo>
                    <a:pt x="851" y="325"/>
                    <a:pt x="874" y="331"/>
                    <a:pt x="880" y="348"/>
                  </a:cubicBezTo>
                  <a:cubicBezTo>
                    <a:pt x="891" y="365"/>
                    <a:pt x="880" y="388"/>
                    <a:pt x="862" y="394"/>
                  </a:cubicBezTo>
                  <a:cubicBezTo>
                    <a:pt x="834" y="411"/>
                    <a:pt x="834" y="411"/>
                    <a:pt x="834" y="411"/>
                  </a:cubicBezTo>
                  <a:cubicBezTo>
                    <a:pt x="828" y="411"/>
                    <a:pt x="822" y="411"/>
                    <a:pt x="817" y="411"/>
                  </a:cubicBezTo>
                  <a:close/>
                  <a:moveTo>
                    <a:pt x="982" y="348"/>
                  </a:moveTo>
                  <a:lnTo>
                    <a:pt x="982" y="348"/>
                  </a:lnTo>
                  <a:cubicBezTo>
                    <a:pt x="965" y="348"/>
                    <a:pt x="954" y="337"/>
                    <a:pt x="948" y="325"/>
                  </a:cubicBezTo>
                  <a:cubicBezTo>
                    <a:pt x="937" y="302"/>
                    <a:pt x="948" y="285"/>
                    <a:pt x="965" y="279"/>
                  </a:cubicBezTo>
                  <a:cubicBezTo>
                    <a:pt x="1000" y="262"/>
                    <a:pt x="1000" y="262"/>
                    <a:pt x="1000" y="262"/>
                  </a:cubicBezTo>
                  <a:cubicBezTo>
                    <a:pt x="1017" y="257"/>
                    <a:pt x="1040" y="268"/>
                    <a:pt x="1045" y="285"/>
                  </a:cubicBezTo>
                  <a:cubicBezTo>
                    <a:pt x="1051" y="302"/>
                    <a:pt x="1045" y="325"/>
                    <a:pt x="1028" y="331"/>
                  </a:cubicBezTo>
                  <a:cubicBezTo>
                    <a:pt x="994" y="342"/>
                    <a:pt x="994" y="342"/>
                    <a:pt x="994" y="342"/>
                  </a:cubicBezTo>
                  <a:cubicBezTo>
                    <a:pt x="988" y="342"/>
                    <a:pt x="982" y="348"/>
                    <a:pt x="982" y="348"/>
                  </a:cubicBezTo>
                  <a:close/>
                  <a:moveTo>
                    <a:pt x="1142" y="279"/>
                  </a:moveTo>
                  <a:lnTo>
                    <a:pt x="1142" y="279"/>
                  </a:lnTo>
                  <a:cubicBezTo>
                    <a:pt x="1131" y="279"/>
                    <a:pt x="1114" y="274"/>
                    <a:pt x="1114" y="257"/>
                  </a:cubicBezTo>
                  <a:cubicBezTo>
                    <a:pt x="1102" y="239"/>
                    <a:pt x="1114" y="222"/>
                    <a:pt x="1131" y="211"/>
                  </a:cubicBezTo>
                  <a:cubicBezTo>
                    <a:pt x="1165" y="200"/>
                    <a:pt x="1165" y="200"/>
                    <a:pt x="1165" y="200"/>
                  </a:cubicBezTo>
                  <a:cubicBezTo>
                    <a:pt x="1182" y="194"/>
                    <a:pt x="1205" y="205"/>
                    <a:pt x="1211" y="222"/>
                  </a:cubicBezTo>
                  <a:cubicBezTo>
                    <a:pt x="1217" y="239"/>
                    <a:pt x="1211" y="262"/>
                    <a:pt x="1188" y="268"/>
                  </a:cubicBezTo>
                  <a:cubicBezTo>
                    <a:pt x="1159" y="279"/>
                    <a:pt x="1159" y="279"/>
                    <a:pt x="1159" y="279"/>
                  </a:cubicBezTo>
                  <a:cubicBezTo>
                    <a:pt x="1154" y="279"/>
                    <a:pt x="1148" y="279"/>
                    <a:pt x="1142" y="279"/>
                  </a:cubicBezTo>
                  <a:close/>
                  <a:moveTo>
                    <a:pt x="1314" y="222"/>
                  </a:moveTo>
                  <a:lnTo>
                    <a:pt x="1314" y="222"/>
                  </a:lnTo>
                  <a:cubicBezTo>
                    <a:pt x="1297" y="222"/>
                    <a:pt x="1285" y="217"/>
                    <a:pt x="1279" y="200"/>
                  </a:cubicBezTo>
                  <a:cubicBezTo>
                    <a:pt x="1274" y="182"/>
                    <a:pt x="1279" y="159"/>
                    <a:pt x="1302" y="154"/>
                  </a:cubicBezTo>
                  <a:cubicBezTo>
                    <a:pt x="1337" y="142"/>
                    <a:pt x="1337" y="142"/>
                    <a:pt x="1337" y="142"/>
                  </a:cubicBezTo>
                  <a:cubicBezTo>
                    <a:pt x="1354" y="137"/>
                    <a:pt x="1371" y="148"/>
                    <a:pt x="1377" y="165"/>
                  </a:cubicBezTo>
                  <a:cubicBezTo>
                    <a:pt x="1382" y="188"/>
                    <a:pt x="1377" y="205"/>
                    <a:pt x="1354" y="211"/>
                  </a:cubicBezTo>
                  <a:cubicBezTo>
                    <a:pt x="1319" y="222"/>
                    <a:pt x="1319" y="222"/>
                    <a:pt x="1319" y="222"/>
                  </a:cubicBezTo>
                  <a:lnTo>
                    <a:pt x="1314" y="222"/>
                  </a:lnTo>
                  <a:close/>
                  <a:moveTo>
                    <a:pt x="1479" y="171"/>
                  </a:moveTo>
                  <a:lnTo>
                    <a:pt x="1479" y="171"/>
                  </a:lnTo>
                  <a:cubicBezTo>
                    <a:pt x="1462" y="171"/>
                    <a:pt x="1451" y="159"/>
                    <a:pt x="1445" y="148"/>
                  </a:cubicBezTo>
                  <a:cubicBezTo>
                    <a:pt x="1439" y="125"/>
                    <a:pt x="1451" y="108"/>
                    <a:pt x="1468" y="102"/>
                  </a:cubicBezTo>
                  <a:cubicBezTo>
                    <a:pt x="1502" y="91"/>
                    <a:pt x="1502" y="91"/>
                    <a:pt x="1502" y="91"/>
                  </a:cubicBezTo>
                  <a:cubicBezTo>
                    <a:pt x="1525" y="85"/>
                    <a:pt x="1542" y="97"/>
                    <a:pt x="1548" y="114"/>
                  </a:cubicBezTo>
                  <a:cubicBezTo>
                    <a:pt x="1554" y="137"/>
                    <a:pt x="1542" y="154"/>
                    <a:pt x="1525" y="159"/>
                  </a:cubicBezTo>
                  <a:cubicBezTo>
                    <a:pt x="1491" y="171"/>
                    <a:pt x="1491" y="171"/>
                    <a:pt x="1491" y="171"/>
                  </a:cubicBezTo>
                  <a:cubicBezTo>
                    <a:pt x="1485" y="171"/>
                    <a:pt x="1485" y="171"/>
                    <a:pt x="1479" y="171"/>
                  </a:cubicBezTo>
                  <a:close/>
                  <a:moveTo>
                    <a:pt x="1651" y="125"/>
                  </a:moveTo>
                  <a:lnTo>
                    <a:pt x="1651" y="125"/>
                  </a:lnTo>
                  <a:cubicBezTo>
                    <a:pt x="1634" y="125"/>
                    <a:pt x="1617" y="114"/>
                    <a:pt x="1617" y="97"/>
                  </a:cubicBezTo>
                  <a:cubicBezTo>
                    <a:pt x="1611" y="79"/>
                    <a:pt x="1622" y="57"/>
                    <a:pt x="1639" y="51"/>
                  </a:cubicBezTo>
                  <a:cubicBezTo>
                    <a:pt x="1674" y="45"/>
                    <a:pt x="1674" y="45"/>
                    <a:pt x="1674" y="45"/>
                  </a:cubicBezTo>
                  <a:cubicBezTo>
                    <a:pt x="1691" y="40"/>
                    <a:pt x="1714" y="51"/>
                    <a:pt x="1719" y="68"/>
                  </a:cubicBezTo>
                  <a:cubicBezTo>
                    <a:pt x="1725" y="91"/>
                    <a:pt x="1714" y="108"/>
                    <a:pt x="1691" y="114"/>
                  </a:cubicBezTo>
                  <a:cubicBezTo>
                    <a:pt x="1657" y="125"/>
                    <a:pt x="1657" y="125"/>
                    <a:pt x="1657" y="125"/>
                  </a:cubicBezTo>
                  <a:lnTo>
                    <a:pt x="1651" y="125"/>
                  </a:lnTo>
                  <a:close/>
                  <a:moveTo>
                    <a:pt x="1822" y="79"/>
                  </a:moveTo>
                  <a:lnTo>
                    <a:pt x="1822" y="79"/>
                  </a:lnTo>
                  <a:cubicBezTo>
                    <a:pt x="1805" y="79"/>
                    <a:pt x="1788" y="68"/>
                    <a:pt x="1788" y="51"/>
                  </a:cubicBezTo>
                  <a:cubicBezTo>
                    <a:pt x="1782" y="34"/>
                    <a:pt x="1794" y="17"/>
                    <a:pt x="1811" y="11"/>
                  </a:cubicBezTo>
                  <a:cubicBezTo>
                    <a:pt x="1845" y="5"/>
                    <a:pt x="1845" y="5"/>
                    <a:pt x="1845" y="5"/>
                  </a:cubicBezTo>
                  <a:cubicBezTo>
                    <a:pt x="1868" y="0"/>
                    <a:pt x="1885" y="11"/>
                    <a:pt x="1891" y="28"/>
                  </a:cubicBezTo>
                  <a:cubicBezTo>
                    <a:pt x="1896" y="51"/>
                    <a:pt x="1879" y="68"/>
                    <a:pt x="1862" y="74"/>
                  </a:cubicBezTo>
                  <a:cubicBezTo>
                    <a:pt x="1828" y="79"/>
                    <a:pt x="1828" y="79"/>
                    <a:pt x="1828" y="79"/>
                  </a:cubicBezTo>
                  <a:lnTo>
                    <a:pt x="1822" y="79"/>
                  </a:ln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378" name="Freeform 264"/>
            <p:cNvSpPr>
              <a:spLocks noChangeArrowheads="1"/>
            </p:cNvSpPr>
            <p:nvPr/>
          </p:nvSpPr>
          <p:spPr bwMode="auto">
            <a:xfrm>
              <a:off x="13162119" y="5386509"/>
              <a:ext cx="1486041" cy="640344"/>
            </a:xfrm>
            <a:custGeom>
              <a:avLst/>
              <a:gdLst>
                <a:gd name="T0" fmla="*/ 1885 w 1926"/>
                <a:gd name="T1" fmla="*/ 834 h 835"/>
                <a:gd name="T2" fmla="*/ 1840 w 1926"/>
                <a:gd name="T3" fmla="*/ 811 h 835"/>
                <a:gd name="T4" fmla="*/ 1874 w 1926"/>
                <a:gd name="T5" fmla="*/ 748 h 835"/>
                <a:gd name="T6" fmla="*/ 1920 w 1926"/>
                <a:gd name="T7" fmla="*/ 817 h 835"/>
                <a:gd name="T8" fmla="*/ 1737 w 1926"/>
                <a:gd name="T9" fmla="*/ 737 h 835"/>
                <a:gd name="T10" fmla="*/ 1714 w 1926"/>
                <a:gd name="T11" fmla="*/ 737 h 835"/>
                <a:gd name="T12" fmla="*/ 1674 w 1926"/>
                <a:gd name="T13" fmla="*/ 669 h 835"/>
                <a:gd name="T14" fmla="*/ 1754 w 1926"/>
                <a:gd name="T15" fmla="*/ 674 h 835"/>
                <a:gd name="T16" fmla="*/ 1737 w 1926"/>
                <a:gd name="T17" fmla="*/ 737 h 835"/>
                <a:gd name="T18" fmla="*/ 1577 w 1926"/>
                <a:gd name="T19" fmla="*/ 651 h 835"/>
                <a:gd name="T20" fmla="*/ 1531 w 1926"/>
                <a:gd name="T21" fmla="*/ 629 h 835"/>
                <a:gd name="T22" fmla="*/ 1565 w 1926"/>
                <a:gd name="T23" fmla="*/ 566 h 835"/>
                <a:gd name="T24" fmla="*/ 1611 w 1926"/>
                <a:gd name="T25" fmla="*/ 634 h 835"/>
                <a:gd name="T26" fmla="*/ 1423 w 1926"/>
                <a:gd name="T27" fmla="*/ 566 h 835"/>
                <a:gd name="T28" fmla="*/ 1406 w 1926"/>
                <a:gd name="T29" fmla="*/ 566 h 835"/>
                <a:gd name="T30" fmla="*/ 1354 w 1926"/>
                <a:gd name="T31" fmla="*/ 503 h 835"/>
                <a:gd name="T32" fmla="*/ 1434 w 1926"/>
                <a:gd name="T33" fmla="*/ 503 h 835"/>
                <a:gd name="T34" fmla="*/ 1423 w 1926"/>
                <a:gd name="T35" fmla="*/ 566 h 835"/>
                <a:gd name="T36" fmla="*/ 1257 w 1926"/>
                <a:gd name="T37" fmla="*/ 491 h 835"/>
                <a:gd name="T38" fmla="*/ 1211 w 1926"/>
                <a:gd name="T39" fmla="*/ 469 h 835"/>
                <a:gd name="T40" fmla="*/ 1240 w 1926"/>
                <a:gd name="T41" fmla="*/ 406 h 835"/>
                <a:gd name="T42" fmla="*/ 1291 w 1926"/>
                <a:gd name="T43" fmla="*/ 469 h 835"/>
                <a:gd name="T44" fmla="*/ 1097 w 1926"/>
                <a:gd name="T45" fmla="*/ 417 h 835"/>
                <a:gd name="T46" fmla="*/ 1080 w 1926"/>
                <a:gd name="T47" fmla="*/ 411 h 835"/>
                <a:gd name="T48" fmla="*/ 1028 w 1926"/>
                <a:gd name="T49" fmla="*/ 354 h 835"/>
                <a:gd name="T50" fmla="*/ 1108 w 1926"/>
                <a:gd name="T51" fmla="*/ 349 h 835"/>
                <a:gd name="T52" fmla="*/ 1097 w 1926"/>
                <a:gd name="T53" fmla="*/ 417 h 835"/>
                <a:gd name="T54" fmla="*/ 931 w 1926"/>
                <a:gd name="T55" fmla="*/ 349 h 835"/>
                <a:gd name="T56" fmla="*/ 886 w 1926"/>
                <a:gd name="T57" fmla="*/ 331 h 835"/>
                <a:gd name="T58" fmla="*/ 908 w 1926"/>
                <a:gd name="T59" fmla="*/ 263 h 835"/>
                <a:gd name="T60" fmla="*/ 965 w 1926"/>
                <a:gd name="T61" fmla="*/ 326 h 835"/>
                <a:gd name="T62" fmla="*/ 766 w 1926"/>
                <a:gd name="T63" fmla="*/ 286 h 835"/>
                <a:gd name="T64" fmla="*/ 748 w 1926"/>
                <a:gd name="T65" fmla="*/ 280 h 835"/>
                <a:gd name="T66" fmla="*/ 697 w 1926"/>
                <a:gd name="T67" fmla="*/ 223 h 835"/>
                <a:gd name="T68" fmla="*/ 777 w 1926"/>
                <a:gd name="T69" fmla="*/ 217 h 835"/>
                <a:gd name="T70" fmla="*/ 766 w 1926"/>
                <a:gd name="T71" fmla="*/ 286 h 835"/>
                <a:gd name="T72" fmla="*/ 594 w 1926"/>
                <a:gd name="T73" fmla="*/ 229 h 835"/>
                <a:gd name="T74" fmla="*/ 548 w 1926"/>
                <a:gd name="T75" fmla="*/ 212 h 835"/>
                <a:gd name="T76" fmla="*/ 571 w 1926"/>
                <a:gd name="T77" fmla="*/ 143 h 835"/>
                <a:gd name="T78" fmla="*/ 629 w 1926"/>
                <a:gd name="T79" fmla="*/ 200 h 835"/>
                <a:gd name="T80" fmla="*/ 423 w 1926"/>
                <a:gd name="T81" fmla="*/ 171 h 835"/>
                <a:gd name="T82" fmla="*/ 411 w 1926"/>
                <a:gd name="T83" fmla="*/ 171 h 835"/>
                <a:gd name="T84" fmla="*/ 354 w 1926"/>
                <a:gd name="T85" fmla="*/ 120 h 835"/>
                <a:gd name="T86" fmla="*/ 434 w 1926"/>
                <a:gd name="T87" fmla="*/ 103 h 835"/>
                <a:gd name="T88" fmla="*/ 423 w 1926"/>
                <a:gd name="T89" fmla="*/ 171 h 835"/>
                <a:gd name="T90" fmla="*/ 251 w 1926"/>
                <a:gd name="T91" fmla="*/ 126 h 835"/>
                <a:gd name="T92" fmla="*/ 206 w 1926"/>
                <a:gd name="T93" fmla="*/ 114 h 835"/>
                <a:gd name="T94" fmla="*/ 223 w 1926"/>
                <a:gd name="T95" fmla="*/ 46 h 835"/>
                <a:gd name="T96" fmla="*/ 286 w 1926"/>
                <a:gd name="T97" fmla="*/ 97 h 835"/>
                <a:gd name="T98" fmla="*/ 74 w 1926"/>
                <a:gd name="T99" fmla="*/ 86 h 835"/>
                <a:gd name="T100" fmla="*/ 69 w 1926"/>
                <a:gd name="T101" fmla="*/ 86 h 835"/>
                <a:gd name="T102" fmla="*/ 6 w 1926"/>
                <a:gd name="T103" fmla="*/ 34 h 835"/>
                <a:gd name="T104" fmla="*/ 86 w 1926"/>
                <a:gd name="T105" fmla="*/ 12 h 835"/>
                <a:gd name="T106" fmla="*/ 74 w 1926"/>
                <a:gd name="T107" fmla="*/ 86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6" h="835">
                  <a:moveTo>
                    <a:pt x="1885" y="834"/>
                  </a:moveTo>
                  <a:lnTo>
                    <a:pt x="1885" y="834"/>
                  </a:lnTo>
                  <a:cubicBezTo>
                    <a:pt x="1880" y="834"/>
                    <a:pt x="1874" y="834"/>
                    <a:pt x="1868" y="829"/>
                  </a:cubicBezTo>
                  <a:cubicBezTo>
                    <a:pt x="1840" y="811"/>
                    <a:pt x="1840" y="811"/>
                    <a:pt x="1840" y="811"/>
                  </a:cubicBezTo>
                  <a:cubicBezTo>
                    <a:pt x="1823" y="800"/>
                    <a:pt x="1817" y="777"/>
                    <a:pt x="1828" y="760"/>
                  </a:cubicBezTo>
                  <a:cubicBezTo>
                    <a:pt x="1840" y="743"/>
                    <a:pt x="1857" y="737"/>
                    <a:pt x="1874" y="748"/>
                  </a:cubicBezTo>
                  <a:cubicBezTo>
                    <a:pt x="1908" y="766"/>
                    <a:pt x="1908" y="766"/>
                    <a:pt x="1908" y="766"/>
                  </a:cubicBezTo>
                  <a:cubicBezTo>
                    <a:pt x="1925" y="777"/>
                    <a:pt x="1925" y="800"/>
                    <a:pt x="1920" y="817"/>
                  </a:cubicBezTo>
                  <a:cubicBezTo>
                    <a:pt x="1908" y="829"/>
                    <a:pt x="1897" y="834"/>
                    <a:pt x="1885" y="834"/>
                  </a:cubicBezTo>
                  <a:close/>
                  <a:moveTo>
                    <a:pt x="1737" y="737"/>
                  </a:moveTo>
                  <a:lnTo>
                    <a:pt x="1737" y="737"/>
                  </a:lnTo>
                  <a:cubicBezTo>
                    <a:pt x="1731" y="737"/>
                    <a:pt x="1720" y="737"/>
                    <a:pt x="1714" y="737"/>
                  </a:cubicBezTo>
                  <a:cubicBezTo>
                    <a:pt x="1685" y="714"/>
                    <a:pt x="1685" y="714"/>
                    <a:pt x="1685" y="714"/>
                  </a:cubicBezTo>
                  <a:cubicBezTo>
                    <a:pt x="1668" y="708"/>
                    <a:pt x="1663" y="686"/>
                    <a:pt x="1674" y="669"/>
                  </a:cubicBezTo>
                  <a:cubicBezTo>
                    <a:pt x="1685" y="651"/>
                    <a:pt x="1703" y="646"/>
                    <a:pt x="1720" y="657"/>
                  </a:cubicBezTo>
                  <a:cubicBezTo>
                    <a:pt x="1754" y="674"/>
                    <a:pt x="1754" y="674"/>
                    <a:pt x="1754" y="674"/>
                  </a:cubicBezTo>
                  <a:cubicBezTo>
                    <a:pt x="1771" y="686"/>
                    <a:pt x="1777" y="703"/>
                    <a:pt x="1765" y="720"/>
                  </a:cubicBezTo>
                  <a:cubicBezTo>
                    <a:pt x="1760" y="731"/>
                    <a:pt x="1748" y="737"/>
                    <a:pt x="1737" y="737"/>
                  </a:cubicBezTo>
                  <a:close/>
                  <a:moveTo>
                    <a:pt x="1577" y="651"/>
                  </a:moveTo>
                  <a:lnTo>
                    <a:pt x="1577" y="651"/>
                  </a:lnTo>
                  <a:cubicBezTo>
                    <a:pt x="1571" y="651"/>
                    <a:pt x="1565" y="651"/>
                    <a:pt x="1560" y="646"/>
                  </a:cubicBezTo>
                  <a:cubicBezTo>
                    <a:pt x="1531" y="629"/>
                    <a:pt x="1531" y="629"/>
                    <a:pt x="1531" y="629"/>
                  </a:cubicBezTo>
                  <a:cubicBezTo>
                    <a:pt x="1514" y="623"/>
                    <a:pt x="1508" y="600"/>
                    <a:pt x="1514" y="583"/>
                  </a:cubicBezTo>
                  <a:cubicBezTo>
                    <a:pt x="1525" y="566"/>
                    <a:pt x="1548" y="560"/>
                    <a:pt x="1565" y="566"/>
                  </a:cubicBezTo>
                  <a:cubicBezTo>
                    <a:pt x="1594" y="583"/>
                    <a:pt x="1594" y="583"/>
                    <a:pt x="1594" y="583"/>
                  </a:cubicBezTo>
                  <a:cubicBezTo>
                    <a:pt x="1611" y="594"/>
                    <a:pt x="1617" y="617"/>
                    <a:pt x="1611" y="634"/>
                  </a:cubicBezTo>
                  <a:cubicBezTo>
                    <a:pt x="1605" y="646"/>
                    <a:pt x="1594" y="651"/>
                    <a:pt x="1577" y="651"/>
                  </a:cubicBezTo>
                  <a:close/>
                  <a:moveTo>
                    <a:pt x="1423" y="566"/>
                  </a:moveTo>
                  <a:lnTo>
                    <a:pt x="1423" y="566"/>
                  </a:lnTo>
                  <a:cubicBezTo>
                    <a:pt x="1417" y="566"/>
                    <a:pt x="1411" y="566"/>
                    <a:pt x="1406" y="566"/>
                  </a:cubicBezTo>
                  <a:cubicBezTo>
                    <a:pt x="1371" y="548"/>
                    <a:pt x="1371" y="548"/>
                    <a:pt x="1371" y="548"/>
                  </a:cubicBezTo>
                  <a:cubicBezTo>
                    <a:pt x="1354" y="537"/>
                    <a:pt x="1348" y="520"/>
                    <a:pt x="1354" y="503"/>
                  </a:cubicBezTo>
                  <a:cubicBezTo>
                    <a:pt x="1365" y="480"/>
                    <a:pt x="1388" y="474"/>
                    <a:pt x="1406" y="486"/>
                  </a:cubicBezTo>
                  <a:cubicBezTo>
                    <a:pt x="1434" y="503"/>
                    <a:pt x="1434" y="503"/>
                    <a:pt x="1434" y="503"/>
                  </a:cubicBezTo>
                  <a:cubicBezTo>
                    <a:pt x="1451" y="509"/>
                    <a:pt x="1463" y="531"/>
                    <a:pt x="1451" y="548"/>
                  </a:cubicBezTo>
                  <a:cubicBezTo>
                    <a:pt x="1445" y="560"/>
                    <a:pt x="1434" y="566"/>
                    <a:pt x="1423" y="566"/>
                  </a:cubicBezTo>
                  <a:close/>
                  <a:moveTo>
                    <a:pt x="1257" y="491"/>
                  </a:moveTo>
                  <a:lnTo>
                    <a:pt x="1257" y="491"/>
                  </a:lnTo>
                  <a:cubicBezTo>
                    <a:pt x="1257" y="491"/>
                    <a:pt x="1251" y="486"/>
                    <a:pt x="1246" y="486"/>
                  </a:cubicBezTo>
                  <a:cubicBezTo>
                    <a:pt x="1211" y="469"/>
                    <a:pt x="1211" y="469"/>
                    <a:pt x="1211" y="469"/>
                  </a:cubicBezTo>
                  <a:cubicBezTo>
                    <a:pt x="1194" y="463"/>
                    <a:pt x="1188" y="440"/>
                    <a:pt x="1194" y="423"/>
                  </a:cubicBezTo>
                  <a:cubicBezTo>
                    <a:pt x="1206" y="406"/>
                    <a:pt x="1223" y="400"/>
                    <a:pt x="1240" y="406"/>
                  </a:cubicBezTo>
                  <a:cubicBezTo>
                    <a:pt x="1274" y="423"/>
                    <a:pt x="1274" y="423"/>
                    <a:pt x="1274" y="423"/>
                  </a:cubicBezTo>
                  <a:cubicBezTo>
                    <a:pt x="1291" y="429"/>
                    <a:pt x="1303" y="451"/>
                    <a:pt x="1291" y="469"/>
                  </a:cubicBezTo>
                  <a:cubicBezTo>
                    <a:pt x="1285" y="480"/>
                    <a:pt x="1274" y="491"/>
                    <a:pt x="1257" y="491"/>
                  </a:cubicBezTo>
                  <a:close/>
                  <a:moveTo>
                    <a:pt x="1097" y="417"/>
                  </a:moveTo>
                  <a:lnTo>
                    <a:pt x="1097" y="417"/>
                  </a:lnTo>
                  <a:cubicBezTo>
                    <a:pt x="1091" y="417"/>
                    <a:pt x="1086" y="417"/>
                    <a:pt x="1080" y="411"/>
                  </a:cubicBezTo>
                  <a:cubicBezTo>
                    <a:pt x="1051" y="400"/>
                    <a:pt x="1051" y="400"/>
                    <a:pt x="1051" y="400"/>
                  </a:cubicBezTo>
                  <a:cubicBezTo>
                    <a:pt x="1034" y="388"/>
                    <a:pt x="1023" y="371"/>
                    <a:pt x="1028" y="354"/>
                  </a:cubicBezTo>
                  <a:cubicBezTo>
                    <a:pt x="1040" y="331"/>
                    <a:pt x="1057" y="326"/>
                    <a:pt x="1080" y="331"/>
                  </a:cubicBezTo>
                  <a:cubicBezTo>
                    <a:pt x="1108" y="349"/>
                    <a:pt x="1108" y="349"/>
                    <a:pt x="1108" y="349"/>
                  </a:cubicBezTo>
                  <a:cubicBezTo>
                    <a:pt x="1125" y="354"/>
                    <a:pt x="1137" y="377"/>
                    <a:pt x="1131" y="394"/>
                  </a:cubicBezTo>
                  <a:cubicBezTo>
                    <a:pt x="1125" y="406"/>
                    <a:pt x="1108" y="417"/>
                    <a:pt x="1097" y="417"/>
                  </a:cubicBezTo>
                  <a:close/>
                  <a:moveTo>
                    <a:pt x="931" y="349"/>
                  </a:moveTo>
                  <a:lnTo>
                    <a:pt x="931" y="349"/>
                  </a:lnTo>
                  <a:cubicBezTo>
                    <a:pt x="926" y="349"/>
                    <a:pt x="920" y="349"/>
                    <a:pt x="920" y="343"/>
                  </a:cubicBezTo>
                  <a:cubicBezTo>
                    <a:pt x="886" y="331"/>
                    <a:pt x="886" y="331"/>
                    <a:pt x="886" y="331"/>
                  </a:cubicBezTo>
                  <a:cubicBezTo>
                    <a:pt x="868" y="326"/>
                    <a:pt x="857" y="303"/>
                    <a:pt x="863" y="286"/>
                  </a:cubicBezTo>
                  <a:cubicBezTo>
                    <a:pt x="874" y="269"/>
                    <a:pt x="891" y="257"/>
                    <a:pt x="908" y="263"/>
                  </a:cubicBezTo>
                  <a:cubicBezTo>
                    <a:pt x="943" y="280"/>
                    <a:pt x="943" y="280"/>
                    <a:pt x="943" y="280"/>
                  </a:cubicBezTo>
                  <a:cubicBezTo>
                    <a:pt x="960" y="286"/>
                    <a:pt x="971" y="309"/>
                    <a:pt x="965" y="326"/>
                  </a:cubicBezTo>
                  <a:cubicBezTo>
                    <a:pt x="960" y="337"/>
                    <a:pt x="943" y="349"/>
                    <a:pt x="931" y="349"/>
                  </a:cubicBezTo>
                  <a:close/>
                  <a:moveTo>
                    <a:pt x="766" y="286"/>
                  </a:moveTo>
                  <a:lnTo>
                    <a:pt x="766" y="286"/>
                  </a:lnTo>
                  <a:cubicBezTo>
                    <a:pt x="760" y="286"/>
                    <a:pt x="754" y="286"/>
                    <a:pt x="748" y="280"/>
                  </a:cubicBezTo>
                  <a:cubicBezTo>
                    <a:pt x="720" y="269"/>
                    <a:pt x="720" y="269"/>
                    <a:pt x="720" y="269"/>
                  </a:cubicBezTo>
                  <a:cubicBezTo>
                    <a:pt x="697" y="263"/>
                    <a:pt x="691" y="246"/>
                    <a:pt x="697" y="223"/>
                  </a:cubicBezTo>
                  <a:cubicBezTo>
                    <a:pt x="703" y="206"/>
                    <a:pt x="720" y="194"/>
                    <a:pt x="743" y="200"/>
                  </a:cubicBezTo>
                  <a:cubicBezTo>
                    <a:pt x="777" y="217"/>
                    <a:pt x="777" y="217"/>
                    <a:pt x="777" y="217"/>
                  </a:cubicBezTo>
                  <a:cubicBezTo>
                    <a:pt x="794" y="223"/>
                    <a:pt x="806" y="240"/>
                    <a:pt x="794" y="263"/>
                  </a:cubicBezTo>
                  <a:cubicBezTo>
                    <a:pt x="794" y="274"/>
                    <a:pt x="777" y="286"/>
                    <a:pt x="766" y="286"/>
                  </a:cubicBezTo>
                  <a:close/>
                  <a:moveTo>
                    <a:pt x="594" y="229"/>
                  </a:moveTo>
                  <a:lnTo>
                    <a:pt x="594" y="229"/>
                  </a:lnTo>
                  <a:cubicBezTo>
                    <a:pt x="589" y="229"/>
                    <a:pt x="589" y="223"/>
                    <a:pt x="583" y="223"/>
                  </a:cubicBezTo>
                  <a:cubicBezTo>
                    <a:pt x="548" y="212"/>
                    <a:pt x="548" y="212"/>
                    <a:pt x="548" y="212"/>
                  </a:cubicBezTo>
                  <a:cubicBezTo>
                    <a:pt x="531" y="206"/>
                    <a:pt x="520" y="189"/>
                    <a:pt x="526" y="166"/>
                  </a:cubicBezTo>
                  <a:cubicBezTo>
                    <a:pt x="531" y="149"/>
                    <a:pt x="554" y="137"/>
                    <a:pt x="571" y="143"/>
                  </a:cubicBezTo>
                  <a:cubicBezTo>
                    <a:pt x="606" y="154"/>
                    <a:pt x="606" y="154"/>
                    <a:pt x="606" y="154"/>
                  </a:cubicBezTo>
                  <a:cubicBezTo>
                    <a:pt x="623" y="160"/>
                    <a:pt x="634" y="183"/>
                    <a:pt x="629" y="200"/>
                  </a:cubicBezTo>
                  <a:cubicBezTo>
                    <a:pt x="623" y="217"/>
                    <a:pt x="611" y="229"/>
                    <a:pt x="594" y="229"/>
                  </a:cubicBezTo>
                  <a:close/>
                  <a:moveTo>
                    <a:pt x="423" y="171"/>
                  </a:moveTo>
                  <a:lnTo>
                    <a:pt x="423" y="171"/>
                  </a:lnTo>
                  <a:cubicBezTo>
                    <a:pt x="417" y="171"/>
                    <a:pt x="417" y="171"/>
                    <a:pt x="411" y="171"/>
                  </a:cubicBezTo>
                  <a:cubicBezTo>
                    <a:pt x="377" y="160"/>
                    <a:pt x="377" y="160"/>
                    <a:pt x="377" y="160"/>
                  </a:cubicBezTo>
                  <a:cubicBezTo>
                    <a:pt x="360" y="154"/>
                    <a:pt x="348" y="137"/>
                    <a:pt x="354" y="120"/>
                  </a:cubicBezTo>
                  <a:cubicBezTo>
                    <a:pt x="360" y="97"/>
                    <a:pt x="377" y="86"/>
                    <a:pt x="400" y="91"/>
                  </a:cubicBezTo>
                  <a:cubicBezTo>
                    <a:pt x="434" y="103"/>
                    <a:pt x="434" y="103"/>
                    <a:pt x="434" y="103"/>
                  </a:cubicBezTo>
                  <a:cubicBezTo>
                    <a:pt x="451" y="109"/>
                    <a:pt x="463" y="131"/>
                    <a:pt x="457" y="149"/>
                  </a:cubicBezTo>
                  <a:cubicBezTo>
                    <a:pt x="451" y="166"/>
                    <a:pt x="440" y="171"/>
                    <a:pt x="423" y="171"/>
                  </a:cubicBezTo>
                  <a:close/>
                  <a:moveTo>
                    <a:pt x="251" y="126"/>
                  </a:moveTo>
                  <a:lnTo>
                    <a:pt x="251" y="126"/>
                  </a:lnTo>
                  <a:cubicBezTo>
                    <a:pt x="246" y="126"/>
                    <a:pt x="246" y="126"/>
                    <a:pt x="240" y="126"/>
                  </a:cubicBezTo>
                  <a:cubicBezTo>
                    <a:pt x="206" y="114"/>
                    <a:pt x="206" y="114"/>
                    <a:pt x="206" y="114"/>
                  </a:cubicBezTo>
                  <a:cubicBezTo>
                    <a:pt x="189" y="109"/>
                    <a:pt x="177" y="91"/>
                    <a:pt x="183" y="74"/>
                  </a:cubicBezTo>
                  <a:cubicBezTo>
                    <a:pt x="183" y="52"/>
                    <a:pt x="206" y="40"/>
                    <a:pt x="223" y="46"/>
                  </a:cubicBezTo>
                  <a:cubicBezTo>
                    <a:pt x="257" y="57"/>
                    <a:pt x="257" y="57"/>
                    <a:pt x="257" y="57"/>
                  </a:cubicBezTo>
                  <a:cubicBezTo>
                    <a:pt x="280" y="63"/>
                    <a:pt x="291" y="80"/>
                    <a:pt x="286" y="97"/>
                  </a:cubicBezTo>
                  <a:cubicBezTo>
                    <a:pt x="280" y="114"/>
                    <a:pt x="263" y="126"/>
                    <a:pt x="251" y="126"/>
                  </a:cubicBezTo>
                  <a:close/>
                  <a:moveTo>
                    <a:pt x="74" y="86"/>
                  </a:moveTo>
                  <a:lnTo>
                    <a:pt x="74" y="86"/>
                  </a:lnTo>
                  <a:lnTo>
                    <a:pt x="69" y="86"/>
                  </a:lnTo>
                  <a:cubicBezTo>
                    <a:pt x="34" y="74"/>
                    <a:pt x="34" y="74"/>
                    <a:pt x="34" y="74"/>
                  </a:cubicBezTo>
                  <a:cubicBezTo>
                    <a:pt x="12" y="69"/>
                    <a:pt x="0" y="52"/>
                    <a:pt x="6" y="34"/>
                  </a:cubicBezTo>
                  <a:cubicBezTo>
                    <a:pt x="12" y="12"/>
                    <a:pt x="29" y="0"/>
                    <a:pt x="46" y="6"/>
                  </a:cubicBezTo>
                  <a:cubicBezTo>
                    <a:pt x="86" y="12"/>
                    <a:pt x="86" y="12"/>
                    <a:pt x="86" y="12"/>
                  </a:cubicBezTo>
                  <a:cubicBezTo>
                    <a:pt x="103" y="17"/>
                    <a:pt x="114" y="34"/>
                    <a:pt x="109" y="57"/>
                  </a:cubicBezTo>
                  <a:cubicBezTo>
                    <a:pt x="109" y="74"/>
                    <a:pt x="91" y="86"/>
                    <a:pt x="74" y="86"/>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379" name="Freeform 267"/>
            <p:cNvSpPr>
              <a:spLocks noChangeArrowheads="1"/>
            </p:cNvSpPr>
            <p:nvPr/>
          </p:nvSpPr>
          <p:spPr bwMode="auto">
            <a:xfrm>
              <a:off x="15953558" y="7317760"/>
              <a:ext cx="668036" cy="1502083"/>
            </a:xfrm>
            <a:custGeom>
              <a:avLst/>
              <a:gdLst>
                <a:gd name="T0" fmla="*/ 828 w 869"/>
                <a:gd name="T1" fmla="*/ 1948 h 1949"/>
                <a:gd name="T2" fmla="*/ 782 w 869"/>
                <a:gd name="T3" fmla="*/ 1886 h 1949"/>
                <a:gd name="T4" fmla="*/ 857 w 869"/>
                <a:gd name="T5" fmla="*/ 1869 h 1949"/>
                <a:gd name="T6" fmla="*/ 834 w 869"/>
                <a:gd name="T7" fmla="*/ 1948 h 1949"/>
                <a:gd name="T8" fmla="*/ 782 w 869"/>
                <a:gd name="T9" fmla="*/ 1771 h 1949"/>
                <a:gd name="T10" fmla="*/ 748 w 869"/>
                <a:gd name="T11" fmla="*/ 1743 h 1949"/>
                <a:gd name="T12" fmla="*/ 765 w 869"/>
                <a:gd name="T13" fmla="*/ 1669 h 1949"/>
                <a:gd name="T14" fmla="*/ 817 w 869"/>
                <a:gd name="T15" fmla="*/ 1726 h 1949"/>
                <a:gd name="T16" fmla="*/ 782 w 869"/>
                <a:gd name="T17" fmla="*/ 1771 h 1949"/>
                <a:gd name="T18" fmla="*/ 737 w 869"/>
                <a:gd name="T19" fmla="*/ 1594 h 1949"/>
                <a:gd name="T20" fmla="*/ 691 w 869"/>
                <a:gd name="T21" fmla="*/ 1537 h 1949"/>
                <a:gd name="T22" fmla="*/ 759 w 869"/>
                <a:gd name="T23" fmla="*/ 1514 h 1949"/>
                <a:gd name="T24" fmla="*/ 748 w 869"/>
                <a:gd name="T25" fmla="*/ 1594 h 1949"/>
                <a:gd name="T26" fmla="*/ 685 w 869"/>
                <a:gd name="T27" fmla="*/ 1423 h 1949"/>
                <a:gd name="T28" fmla="*/ 651 w 869"/>
                <a:gd name="T29" fmla="*/ 1394 h 1949"/>
                <a:gd name="T30" fmla="*/ 662 w 869"/>
                <a:gd name="T31" fmla="*/ 1320 h 1949"/>
                <a:gd name="T32" fmla="*/ 720 w 869"/>
                <a:gd name="T33" fmla="*/ 1377 h 1949"/>
                <a:gd name="T34" fmla="*/ 685 w 869"/>
                <a:gd name="T35" fmla="*/ 1423 h 1949"/>
                <a:gd name="T36" fmla="*/ 622 w 869"/>
                <a:gd name="T37" fmla="*/ 1252 h 1949"/>
                <a:gd name="T38" fmla="*/ 577 w 869"/>
                <a:gd name="T39" fmla="*/ 1194 h 1949"/>
                <a:gd name="T40" fmla="*/ 645 w 869"/>
                <a:gd name="T41" fmla="*/ 1166 h 1949"/>
                <a:gd name="T42" fmla="*/ 634 w 869"/>
                <a:gd name="T43" fmla="*/ 1246 h 1949"/>
                <a:gd name="T44" fmla="*/ 560 w 869"/>
                <a:gd name="T45" fmla="*/ 1080 h 1949"/>
                <a:gd name="T46" fmla="*/ 525 w 869"/>
                <a:gd name="T47" fmla="*/ 1057 h 1949"/>
                <a:gd name="T48" fmla="*/ 531 w 869"/>
                <a:gd name="T49" fmla="*/ 977 h 1949"/>
                <a:gd name="T50" fmla="*/ 594 w 869"/>
                <a:gd name="T51" fmla="*/ 1029 h 1949"/>
                <a:gd name="T52" fmla="*/ 560 w 869"/>
                <a:gd name="T53" fmla="*/ 1080 h 1949"/>
                <a:gd name="T54" fmla="*/ 491 w 869"/>
                <a:gd name="T55" fmla="*/ 909 h 1949"/>
                <a:gd name="T56" fmla="*/ 445 w 869"/>
                <a:gd name="T57" fmla="*/ 857 h 1949"/>
                <a:gd name="T58" fmla="*/ 508 w 869"/>
                <a:gd name="T59" fmla="*/ 829 h 1949"/>
                <a:gd name="T60" fmla="*/ 502 w 869"/>
                <a:gd name="T61" fmla="*/ 909 h 1949"/>
                <a:gd name="T62" fmla="*/ 417 w 869"/>
                <a:gd name="T63" fmla="*/ 743 h 1949"/>
                <a:gd name="T64" fmla="*/ 382 w 869"/>
                <a:gd name="T65" fmla="*/ 726 h 1949"/>
                <a:gd name="T66" fmla="*/ 382 w 869"/>
                <a:gd name="T67" fmla="*/ 646 h 1949"/>
                <a:gd name="T68" fmla="*/ 445 w 869"/>
                <a:gd name="T69" fmla="*/ 692 h 1949"/>
                <a:gd name="T70" fmla="*/ 417 w 869"/>
                <a:gd name="T71" fmla="*/ 743 h 1949"/>
                <a:gd name="T72" fmla="*/ 337 w 869"/>
                <a:gd name="T73" fmla="*/ 583 h 1949"/>
                <a:gd name="T74" fmla="*/ 285 w 869"/>
                <a:gd name="T75" fmla="*/ 532 h 1949"/>
                <a:gd name="T76" fmla="*/ 348 w 869"/>
                <a:gd name="T77" fmla="*/ 497 h 1949"/>
                <a:gd name="T78" fmla="*/ 348 w 869"/>
                <a:gd name="T79" fmla="*/ 577 h 1949"/>
                <a:gd name="T80" fmla="*/ 251 w 869"/>
                <a:gd name="T81" fmla="*/ 423 h 1949"/>
                <a:gd name="T82" fmla="*/ 217 w 869"/>
                <a:gd name="T83" fmla="*/ 400 h 1949"/>
                <a:gd name="T84" fmla="*/ 211 w 869"/>
                <a:gd name="T85" fmla="*/ 320 h 1949"/>
                <a:gd name="T86" fmla="*/ 280 w 869"/>
                <a:gd name="T87" fmla="*/ 366 h 1949"/>
                <a:gd name="T88" fmla="*/ 251 w 869"/>
                <a:gd name="T89" fmla="*/ 423 h 1949"/>
                <a:gd name="T90" fmla="*/ 160 w 869"/>
                <a:gd name="T91" fmla="*/ 263 h 1949"/>
                <a:gd name="T92" fmla="*/ 108 w 869"/>
                <a:gd name="T93" fmla="*/ 217 h 1949"/>
                <a:gd name="T94" fmla="*/ 171 w 869"/>
                <a:gd name="T95" fmla="*/ 178 h 1949"/>
                <a:gd name="T96" fmla="*/ 177 w 869"/>
                <a:gd name="T97" fmla="*/ 257 h 1949"/>
                <a:gd name="T98" fmla="*/ 63 w 869"/>
                <a:gd name="T99" fmla="*/ 109 h 1949"/>
                <a:gd name="T100" fmla="*/ 34 w 869"/>
                <a:gd name="T101" fmla="*/ 92 h 1949"/>
                <a:gd name="T102" fmla="*/ 22 w 869"/>
                <a:gd name="T103" fmla="*/ 12 h 1949"/>
                <a:gd name="T104" fmla="*/ 91 w 869"/>
                <a:gd name="T105" fmla="*/ 52 h 1949"/>
                <a:gd name="T106" fmla="*/ 63 w 869"/>
                <a:gd name="T107" fmla="*/ 109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9" h="1949">
                  <a:moveTo>
                    <a:pt x="828" y="1948"/>
                  </a:moveTo>
                  <a:lnTo>
                    <a:pt x="828" y="1948"/>
                  </a:lnTo>
                  <a:cubicBezTo>
                    <a:pt x="811" y="1948"/>
                    <a:pt x="794" y="1937"/>
                    <a:pt x="794" y="1920"/>
                  </a:cubicBezTo>
                  <a:cubicBezTo>
                    <a:pt x="782" y="1886"/>
                    <a:pt x="782" y="1886"/>
                    <a:pt x="782" y="1886"/>
                  </a:cubicBezTo>
                  <a:cubicBezTo>
                    <a:pt x="782" y="1869"/>
                    <a:pt x="794" y="1846"/>
                    <a:pt x="811" y="1840"/>
                  </a:cubicBezTo>
                  <a:cubicBezTo>
                    <a:pt x="828" y="1840"/>
                    <a:pt x="851" y="1851"/>
                    <a:pt x="857" y="1869"/>
                  </a:cubicBezTo>
                  <a:cubicBezTo>
                    <a:pt x="862" y="1903"/>
                    <a:pt x="862" y="1903"/>
                    <a:pt x="862" y="1903"/>
                  </a:cubicBezTo>
                  <a:cubicBezTo>
                    <a:pt x="868" y="1926"/>
                    <a:pt x="857" y="1943"/>
                    <a:pt x="834" y="1948"/>
                  </a:cubicBezTo>
                  <a:lnTo>
                    <a:pt x="828" y="1948"/>
                  </a:lnTo>
                  <a:close/>
                  <a:moveTo>
                    <a:pt x="782" y="1771"/>
                  </a:moveTo>
                  <a:lnTo>
                    <a:pt x="782" y="1771"/>
                  </a:lnTo>
                  <a:cubicBezTo>
                    <a:pt x="771" y="1771"/>
                    <a:pt x="754" y="1760"/>
                    <a:pt x="748" y="1743"/>
                  </a:cubicBezTo>
                  <a:cubicBezTo>
                    <a:pt x="742" y="1709"/>
                    <a:pt x="742" y="1709"/>
                    <a:pt x="742" y="1709"/>
                  </a:cubicBezTo>
                  <a:cubicBezTo>
                    <a:pt x="737" y="1691"/>
                    <a:pt x="748" y="1669"/>
                    <a:pt x="765" y="1669"/>
                  </a:cubicBezTo>
                  <a:cubicBezTo>
                    <a:pt x="788" y="1663"/>
                    <a:pt x="805" y="1674"/>
                    <a:pt x="811" y="1691"/>
                  </a:cubicBezTo>
                  <a:cubicBezTo>
                    <a:pt x="817" y="1726"/>
                    <a:pt x="817" y="1726"/>
                    <a:pt x="817" y="1726"/>
                  </a:cubicBezTo>
                  <a:cubicBezTo>
                    <a:pt x="822" y="1743"/>
                    <a:pt x="811" y="1766"/>
                    <a:pt x="794" y="1771"/>
                  </a:cubicBezTo>
                  <a:cubicBezTo>
                    <a:pt x="788" y="1771"/>
                    <a:pt x="788" y="1771"/>
                    <a:pt x="782" y="1771"/>
                  </a:cubicBezTo>
                  <a:close/>
                  <a:moveTo>
                    <a:pt x="737" y="1594"/>
                  </a:moveTo>
                  <a:lnTo>
                    <a:pt x="737" y="1594"/>
                  </a:lnTo>
                  <a:cubicBezTo>
                    <a:pt x="720" y="1594"/>
                    <a:pt x="708" y="1583"/>
                    <a:pt x="702" y="1571"/>
                  </a:cubicBezTo>
                  <a:cubicBezTo>
                    <a:pt x="691" y="1537"/>
                    <a:pt x="691" y="1537"/>
                    <a:pt x="691" y="1537"/>
                  </a:cubicBezTo>
                  <a:cubicBezTo>
                    <a:pt x="685" y="1514"/>
                    <a:pt x="697" y="1497"/>
                    <a:pt x="714" y="1491"/>
                  </a:cubicBezTo>
                  <a:cubicBezTo>
                    <a:pt x="737" y="1486"/>
                    <a:pt x="754" y="1497"/>
                    <a:pt x="759" y="1514"/>
                  </a:cubicBezTo>
                  <a:cubicBezTo>
                    <a:pt x="771" y="1549"/>
                    <a:pt x="771" y="1549"/>
                    <a:pt x="771" y="1549"/>
                  </a:cubicBezTo>
                  <a:cubicBezTo>
                    <a:pt x="777" y="1571"/>
                    <a:pt x="765" y="1588"/>
                    <a:pt x="748" y="1594"/>
                  </a:cubicBezTo>
                  <a:cubicBezTo>
                    <a:pt x="742" y="1594"/>
                    <a:pt x="742" y="1594"/>
                    <a:pt x="737" y="1594"/>
                  </a:cubicBezTo>
                  <a:close/>
                  <a:moveTo>
                    <a:pt x="685" y="1423"/>
                  </a:moveTo>
                  <a:lnTo>
                    <a:pt x="685" y="1423"/>
                  </a:lnTo>
                  <a:cubicBezTo>
                    <a:pt x="668" y="1423"/>
                    <a:pt x="657" y="1411"/>
                    <a:pt x="651" y="1394"/>
                  </a:cubicBezTo>
                  <a:cubicBezTo>
                    <a:pt x="639" y="1360"/>
                    <a:pt x="639" y="1360"/>
                    <a:pt x="639" y="1360"/>
                  </a:cubicBezTo>
                  <a:cubicBezTo>
                    <a:pt x="634" y="1343"/>
                    <a:pt x="639" y="1326"/>
                    <a:pt x="662" y="1320"/>
                  </a:cubicBezTo>
                  <a:cubicBezTo>
                    <a:pt x="679" y="1309"/>
                    <a:pt x="697" y="1320"/>
                    <a:pt x="708" y="1337"/>
                  </a:cubicBezTo>
                  <a:cubicBezTo>
                    <a:pt x="720" y="1377"/>
                    <a:pt x="720" y="1377"/>
                    <a:pt x="720" y="1377"/>
                  </a:cubicBezTo>
                  <a:cubicBezTo>
                    <a:pt x="725" y="1394"/>
                    <a:pt x="714" y="1411"/>
                    <a:pt x="697" y="1417"/>
                  </a:cubicBezTo>
                  <a:cubicBezTo>
                    <a:pt x="691" y="1423"/>
                    <a:pt x="685" y="1423"/>
                    <a:pt x="685" y="1423"/>
                  </a:cubicBezTo>
                  <a:close/>
                  <a:moveTo>
                    <a:pt x="622" y="1252"/>
                  </a:moveTo>
                  <a:lnTo>
                    <a:pt x="622" y="1252"/>
                  </a:lnTo>
                  <a:cubicBezTo>
                    <a:pt x="611" y="1252"/>
                    <a:pt x="594" y="1240"/>
                    <a:pt x="588" y="1223"/>
                  </a:cubicBezTo>
                  <a:cubicBezTo>
                    <a:pt x="577" y="1194"/>
                    <a:pt x="577" y="1194"/>
                    <a:pt x="577" y="1194"/>
                  </a:cubicBezTo>
                  <a:cubicBezTo>
                    <a:pt x="571" y="1171"/>
                    <a:pt x="582" y="1154"/>
                    <a:pt x="599" y="1149"/>
                  </a:cubicBezTo>
                  <a:cubicBezTo>
                    <a:pt x="617" y="1137"/>
                    <a:pt x="639" y="1149"/>
                    <a:pt x="645" y="1166"/>
                  </a:cubicBezTo>
                  <a:cubicBezTo>
                    <a:pt x="657" y="1200"/>
                    <a:pt x="657" y="1200"/>
                    <a:pt x="657" y="1200"/>
                  </a:cubicBezTo>
                  <a:cubicBezTo>
                    <a:pt x="662" y="1217"/>
                    <a:pt x="657" y="1240"/>
                    <a:pt x="634" y="1246"/>
                  </a:cubicBezTo>
                  <a:cubicBezTo>
                    <a:pt x="634" y="1246"/>
                    <a:pt x="628" y="1252"/>
                    <a:pt x="622" y="1252"/>
                  </a:cubicBezTo>
                  <a:close/>
                  <a:moveTo>
                    <a:pt x="560" y="1080"/>
                  </a:moveTo>
                  <a:lnTo>
                    <a:pt x="560" y="1080"/>
                  </a:lnTo>
                  <a:cubicBezTo>
                    <a:pt x="548" y="1080"/>
                    <a:pt x="531" y="1069"/>
                    <a:pt x="525" y="1057"/>
                  </a:cubicBezTo>
                  <a:cubicBezTo>
                    <a:pt x="514" y="1023"/>
                    <a:pt x="514" y="1023"/>
                    <a:pt x="514" y="1023"/>
                  </a:cubicBezTo>
                  <a:cubicBezTo>
                    <a:pt x="508" y="1006"/>
                    <a:pt x="514" y="983"/>
                    <a:pt x="531" y="977"/>
                  </a:cubicBezTo>
                  <a:cubicBezTo>
                    <a:pt x="554" y="971"/>
                    <a:pt x="571" y="977"/>
                    <a:pt x="577" y="994"/>
                  </a:cubicBezTo>
                  <a:cubicBezTo>
                    <a:pt x="594" y="1029"/>
                    <a:pt x="594" y="1029"/>
                    <a:pt x="594" y="1029"/>
                  </a:cubicBezTo>
                  <a:cubicBezTo>
                    <a:pt x="599" y="1046"/>
                    <a:pt x="594" y="1069"/>
                    <a:pt x="571" y="1074"/>
                  </a:cubicBezTo>
                  <a:cubicBezTo>
                    <a:pt x="571" y="1080"/>
                    <a:pt x="565" y="1080"/>
                    <a:pt x="560" y="1080"/>
                  </a:cubicBezTo>
                  <a:close/>
                  <a:moveTo>
                    <a:pt x="491" y="909"/>
                  </a:moveTo>
                  <a:lnTo>
                    <a:pt x="491" y="909"/>
                  </a:lnTo>
                  <a:cubicBezTo>
                    <a:pt x="474" y="909"/>
                    <a:pt x="462" y="903"/>
                    <a:pt x="457" y="892"/>
                  </a:cubicBezTo>
                  <a:cubicBezTo>
                    <a:pt x="445" y="857"/>
                    <a:pt x="445" y="857"/>
                    <a:pt x="445" y="857"/>
                  </a:cubicBezTo>
                  <a:cubicBezTo>
                    <a:pt x="434" y="840"/>
                    <a:pt x="445" y="817"/>
                    <a:pt x="462" y="812"/>
                  </a:cubicBezTo>
                  <a:cubicBezTo>
                    <a:pt x="480" y="800"/>
                    <a:pt x="502" y="812"/>
                    <a:pt x="508" y="829"/>
                  </a:cubicBezTo>
                  <a:cubicBezTo>
                    <a:pt x="520" y="863"/>
                    <a:pt x="520" y="863"/>
                    <a:pt x="520" y="863"/>
                  </a:cubicBezTo>
                  <a:cubicBezTo>
                    <a:pt x="531" y="880"/>
                    <a:pt x="520" y="897"/>
                    <a:pt x="502" y="909"/>
                  </a:cubicBezTo>
                  <a:cubicBezTo>
                    <a:pt x="497" y="909"/>
                    <a:pt x="497" y="909"/>
                    <a:pt x="491" y="909"/>
                  </a:cubicBezTo>
                  <a:close/>
                  <a:moveTo>
                    <a:pt x="417" y="743"/>
                  </a:moveTo>
                  <a:lnTo>
                    <a:pt x="417" y="743"/>
                  </a:lnTo>
                  <a:cubicBezTo>
                    <a:pt x="400" y="743"/>
                    <a:pt x="388" y="737"/>
                    <a:pt x="382" y="726"/>
                  </a:cubicBezTo>
                  <a:cubicBezTo>
                    <a:pt x="365" y="692"/>
                    <a:pt x="365" y="692"/>
                    <a:pt x="365" y="692"/>
                  </a:cubicBezTo>
                  <a:cubicBezTo>
                    <a:pt x="360" y="674"/>
                    <a:pt x="365" y="652"/>
                    <a:pt x="382" y="646"/>
                  </a:cubicBezTo>
                  <a:cubicBezTo>
                    <a:pt x="400" y="635"/>
                    <a:pt x="422" y="646"/>
                    <a:pt x="428" y="663"/>
                  </a:cubicBezTo>
                  <a:cubicBezTo>
                    <a:pt x="445" y="692"/>
                    <a:pt x="445" y="692"/>
                    <a:pt x="445" y="692"/>
                  </a:cubicBezTo>
                  <a:cubicBezTo>
                    <a:pt x="457" y="714"/>
                    <a:pt x="445" y="732"/>
                    <a:pt x="428" y="743"/>
                  </a:cubicBezTo>
                  <a:cubicBezTo>
                    <a:pt x="422" y="743"/>
                    <a:pt x="422" y="743"/>
                    <a:pt x="417" y="743"/>
                  </a:cubicBezTo>
                  <a:close/>
                  <a:moveTo>
                    <a:pt x="337" y="583"/>
                  </a:moveTo>
                  <a:lnTo>
                    <a:pt x="337" y="583"/>
                  </a:lnTo>
                  <a:cubicBezTo>
                    <a:pt x="320" y="583"/>
                    <a:pt x="308" y="577"/>
                    <a:pt x="302" y="560"/>
                  </a:cubicBezTo>
                  <a:cubicBezTo>
                    <a:pt x="285" y="532"/>
                    <a:pt x="285" y="532"/>
                    <a:pt x="285" y="532"/>
                  </a:cubicBezTo>
                  <a:cubicBezTo>
                    <a:pt x="280" y="514"/>
                    <a:pt x="285" y="492"/>
                    <a:pt x="302" y="480"/>
                  </a:cubicBezTo>
                  <a:cubicBezTo>
                    <a:pt x="320" y="475"/>
                    <a:pt x="342" y="480"/>
                    <a:pt x="348" y="497"/>
                  </a:cubicBezTo>
                  <a:cubicBezTo>
                    <a:pt x="365" y="532"/>
                    <a:pt x="365" y="532"/>
                    <a:pt x="365" y="532"/>
                  </a:cubicBezTo>
                  <a:cubicBezTo>
                    <a:pt x="377" y="549"/>
                    <a:pt x="365" y="572"/>
                    <a:pt x="348" y="577"/>
                  </a:cubicBezTo>
                  <a:cubicBezTo>
                    <a:pt x="342" y="583"/>
                    <a:pt x="337" y="583"/>
                    <a:pt x="337" y="583"/>
                  </a:cubicBezTo>
                  <a:close/>
                  <a:moveTo>
                    <a:pt x="251" y="423"/>
                  </a:moveTo>
                  <a:lnTo>
                    <a:pt x="251" y="423"/>
                  </a:lnTo>
                  <a:cubicBezTo>
                    <a:pt x="234" y="423"/>
                    <a:pt x="222" y="412"/>
                    <a:pt x="217" y="400"/>
                  </a:cubicBezTo>
                  <a:cubicBezTo>
                    <a:pt x="200" y="372"/>
                    <a:pt x="200" y="372"/>
                    <a:pt x="200" y="372"/>
                  </a:cubicBezTo>
                  <a:cubicBezTo>
                    <a:pt x="188" y="354"/>
                    <a:pt x="194" y="332"/>
                    <a:pt x="211" y="320"/>
                  </a:cubicBezTo>
                  <a:cubicBezTo>
                    <a:pt x="228" y="315"/>
                    <a:pt x="251" y="320"/>
                    <a:pt x="263" y="337"/>
                  </a:cubicBezTo>
                  <a:cubicBezTo>
                    <a:pt x="280" y="366"/>
                    <a:pt x="280" y="366"/>
                    <a:pt x="280" y="366"/>
                  </a:cubicBezTo>
                  <a:cubicBezTo>
                    <a:pt x="291" y="383"/>
                    <a:pt x="285" y="406"/>
                    <a:pt x="268" y="417"/>
                  </a:cubicBezTo>
                  <a:cubicBezTo>
                    <a:pt x="263" y="417"/>
                    <a:pt x="257" y="423"/>
                    <a:pt x="251" y="423"/>
                  </a:cubicBezTo>
                  <a:close/>
                  <a:moveTo>
                    <a:pt x="160" y="263"/>
                  </a:moveTo>
                  <a:lnTo>
                    <a:pt x="160" y="263"/>
                  </a:lnTo>
                  <a:cubicBezTo>
                    <a:pt x="148" y="263"/>
                    <a:pt x="137" y="257"/>
                    <a:pt x="125" y="246"/>
                  </a:cubicBezTo>
                  <a:cubicBezTo>
                    <a:pt x="108" y="217"/>
                    <a:pt x="108" y="217"/>
                    <a:pt x="108" y="217"/>
                  </a:cubicBezTo>
                  <a:cubicBezTo>
                    <a:pt x="97" y="200"/>
                    <a:pt x="103" y="178"/>
                    <a:pt x="120" y="166"/>
                  </a:cubicBezTo>
                  <a:cubicBezTo>
                    <a:pt x="137" y="155"/>
                    <a:pt x="160" y="160"/>
                    <a:pt x="171" y="178"/>
                  </a:cubicBezTo>
                  <a:cubicBezTo>
                    <a:pt x="188" y="212"/>
                    <a:pt x="188" y="212"/>
                    <a:pt x="188" y="212"/>
                  </a:cubicBezTo>
                  <a:cubicBezTo>
                    <a:pt x="200" y="229"/>
                    <a:pt x="194" y="246"/>
                    <a:pt x="177" y="257"/>
                  </a:cubicBezTo>
                  <a:cubicBezTo>
                    <a:pt x="171" y="263"/>
                    <a:pt x="165" y="263"/>
                    <a:pt x="160" y="263"/>
                  </a:cubicBezTo>
                  <a:close/>
                  <a:moveTo>
                    <a:pt x="63" y="109"/>
                  </a:moveTo>
                  <a:lnTo>
                    <a:pt x="63" y="109"/>
                  </a:lnTo>
                  <a:cubicBezTo>
                    <a:pt x="51" y="109"/>
                    <a:pt x="40" y="103"/>
                    <a:pt x="34" y="92"/>
                  </a:cubicBezTo>
                  <a:cubicBezTo>
                    <a:pt x="11" y="63"/>
                    <a:pt x="11" y="63"/>
                    <a:pt x="11" y="63"/>
                  </a:cubicBezTo>
                  <a:cubicBezTo>
                    <a:pt x="0" y="46"/>
                    <a:pt x="5" y="23"/>
                    <a:pt x="22" y="12"/>
                  </a:cubicBezTo>
                  <a:cubicBezTo>
                    <a:pt x="40" y="0"/>
                    <a:pt x="63" y="6"/>
                    <a:pt x="74" y="23"/>
                  </a:cubicBezTo>
                  <a:cubicBezTo>
                    <a:pt x="91" y="52"/>
                    <a:pt x="91" y="52"/>
                    <a:pt x="91" y="52"/>
                  </a:cubicBezTo>
                  <a:cubicBezTo>
                    <a:pt x="103" y="69"/>
                    <a:pt x="97" y="92"/>
                    <a:pt x="80" y="103"/>
                  </a:cubicBezTo>
                  <a:cubicBezTo>
                    <a:pt x="74" y="109"/>
                    <a:pt x="68" y="109"/>
                    <a:pt x="63" y="109"/>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nvGrpSpPr>
            <p:cNvPr id="380" name="Group 379"/>
            <p:cNvGrpSpPr/>
            <p:nvPr/>
          </p:nvGrpSpPr>
          <p:grpSpPr>
            <a:xfrm>
              <a:off x="8423827" y="5947889"/>
              <a:ext cx="1404923" cy="1294259"/>
              <a:chOff x="13296064" y="10607541"/>
              <a:chExt cx="1265763" cy="1166060"/>
            </a:xfrm>
            <a:solidFill>
              <a:schemeClr val="accent2"/>
            </a:solidFill>
          </p:grpSpPr>
          <p:sp>
            <p:nvSpPr>
              <p:cNvPr id="423"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424"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sp>
          <p:nvSpPr>
            <p:cNvPr id="381" name="Freeform 39"/>
            <p:cNvSpPr>
              <a:spLocks noChangeArrowheads="1"/>
            </p:cNvSpPr>
            <p:nvPr/>
          </p:nvSpPr>
          <p:spPr bwMode="auto">
            <a:xfrm>
              <a:off x="8845977" y="6327141"/>
              <a:ext cx="532732" cy="532736"/>
            </a:xfrm>
            <a:custGeom>
              <a:avLst/>
              <a:gdLst>
                <a:gd name="T0" fmla="*/ 399 w 444"/>
                <a:gd name="T1" fmla="*/ 53 h 444"/>
                <a:gd name="T2" fmla="*/ 399 w 444"/>
                <a:gd name="T3" fmla="*/ 53 h 444"/>
                <a:gd name="T4" fmla="*/ 372 w 444"/>
                <a:gd name="T5" fmla="*/ 53 h 444"/>
                <a:gd name="T6" fmla="*/ 372 w 444"/>
                <a:gd name="T7" fmla="*/ 98 h 444"/>
                <a:gd name="T8" fmla="*/ 293 w 444"/>
                <a:gd name="T9" fmla="*/ 98 h 444"/>
                <a:gd name="T10" fmla="*/ 293 w 444"/>
                <a:gd name="T11" fmla="*/ 53 h 444"/>
                <a:gd name="T12" fmla="*/ 151 w 444"/>
                <a:gd name="T13" fmla="*/ 53 h 444"/>
                <a:gd name="T14" fmla="*/ 151 w 444"/>
                <a:gd name="T15" fmla="*/ 98 h 444"/>
                <a:gd name="T16" fmla="*/ 71 w 444"/>
                <a:gd name="T17" fmla="*/ 98 h 444"/>
                <a:gd name="T18" fmla="*/ 71 w 444"/>
                <a:gd name="T19" fmla="*/ 53 h 444"/>
                <a:gd name="T20" fmla="*/ 45 w 444"/>
                <a:gd name="T21" fmla="*/ 53 h 444"/>
                <a:gd name="T22" fmla="*/ 0 w 444"/>
                <a:gd name="T23" fmla="*/ 98 h 444"/>
                <a:gd name="T24" fmla="*/ 0 w 444"/>
                <a:gd name="T25" fmla="*/ 399 h 444"/>
                <a:gd name="T26" fmla="*/ 45 w 444"/>
                <a:gd name="T27" fmla="*/ 443 h 444"/>
                <a:gd name="T28" fmla="*/ 399 w 444"/>
                <a:gd name="T29" fmla="*/ 443 h 444"/>
                <a:gd name="T30" fmla="*/ 443 w 444"/>
                <a:gd name="T31" fmla="*/ 399 h 444"/>
                <a:gd name="T32" fmla="*/ 443 w 444"/>
                <a:gd name="T33" fmla="*/ 98 h 444"/>
                <a:gd name="T34" fmla="*/ 399 w 444"/>
                <a:gd name="T35" fmla="*/ 53 h 444"/>
                <a:gd name="T36" fmla="*/ 399 w 444"/>
                <a:gd name="T37" fmla="*/ 399 h 444"/>
                <a:gd name="T38" fmla="*/ 399 w 444"/>
                <a:gd name="T39" fmla="*/ 399 h 444"/>
                <a:gd name="T40" fmla="*/ 45 w 444"/>
                <a:gd name="T41" fmla="*/ 399 h 444"/>
                <a:gd name="T42" fmla="*/ 45 w 444"/>
                <a:gd name="T43" fmla="*/ 196 h 444"/>
                <a:gd name="T44" fmla="*/ 399 w 444"/>
                <a:gd name="T45" fmla="*/ 196 h 444"/>
                <a:gd name="T46" fmla="*/ 399 w 444"/>
                <a:gd name="T47" fmla="*/ 399 h 444"/>
                <a:gd name="T48" fmla="*/ 124 w 444"/>
                <a:gd name="T49" fmla="*/ 0 h 444"/>
                <a:gd name="T50" fmla="*/ 124 w 444"/>
                <a:gd name="T51" fmla="*/ 0 h 444"/>
                <a:gd name="T52" fmla="*/ 89 w 444"/>
                <a:gd name="T53" fmla="*/ 0 h 444"/>
                <a:gd name="T54" fmla="*/ 89 w 444"/>
                <a:gd name="T55" fmla="*/ 89 h 444"/>
                <a:gd name="T56" fmla="*/ 124 w 444"/>
                <a:gd name="T57" fmla="*/ 89 h 444"/>
                <a:gd name="T58" fmla="*/ 124 w 444"/>
                <a:gd name="T59" fmla="*/ 0 h 444"/>
                <a:gd name="T60" fmla="*/ 354 w 444"/>
                <a:gd name="T61" fmla="*/ 0 h 444"/>
                <a:gd name="T62" fmla="*/ 354 w 444"/>
                <a:gd name="T63" fmla="*/ 0 h 444"/>
                <a:gd name="T64" fmla="*/ 319 w 444"/>
                <a:gd name="T65" fmla="*/ 0 h 444"/>
                <a:gd name="T66" fmla="*/ 319 w 444"/>
                <a:gd name="T67" fmla="*/ 89 h 444"/>
                <a:gd name="T68" fmla="*/ 354 w 444"/>
                <a:gd name="T69" fmla="*/ 89 h 444"/>
                <a:gd name="T70" fmla="*/ 354 w 444"/>
                <a:gd name="T71"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nvGrpSpPr>
            <p:cNvPr id="382" name="Group 381"/>
            <p:cNvGrpSpPr/>
            <p:nvPr/>
          </p:nvGrpSpPr>
          <p:grpSpPr>
            <a:xfrm>
              <a:off x="7995192" y="6457166"/>
              <a:ext cx="304072" cy="303870"/>
              <a:chOff x="8571240" y="5550087"/>
              <a:chExt cx="304072" cy="303870"/>
            </a:xfrm>
          </p:grpSpPr>
          <p:sp>
            <p:nvSpPr>
              <p:cNvPr id="419"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nvGrpSpPr>
              <p:cNvPr id="420" name="Group 419"/>
              <p:cNvGrpSpPr/>
              <p:nvPr/>
            </p:nvGrpSpPr>
            <p:grpSpPr>
              <a:xfrm>
                <a:off x="8633181" y="5620427"/>
                <a:ext cx="183006" cy="180070"/>
                <a:chOff x="8633181" y="5620427"/>
                <a:chExt cx="183006" cy="180070"/>
              </a:xfrm>
              <a:solidFill>
                <a:schemeClr val="bg1"/>
              </a:solidFill>
            </p:grpSpPr>
            <p:sp>
              <p:nvSpPr>
                <p:cNvPr id="421"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422"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grpSp>
          <p:nvGrpSpPr>
            <p:cNvPr id="383" name="Group 382"/>
            <p:cNvGrpSpPr/>
            <p:nvPr/>
          </p:nvGrpSpPr>
          <p:grpSpPr>
            <a:xfrm>
              <a:off x="7083016" y="8870913"/>
              <a:ext cx="1404923" cy="1294259"/>
              <a:chOff x="13296064" y="10607541"/>
              <a:chExt cx="1265763" cy="1166060"/>
            </a:xfrm>
          </p:grpSpPr>
          <p:sp>
            <p:nvSpPr>
              <p:cNvPr id="417"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418"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sp>
          <p:nvSpPr>
            <p:cNvPr id="384" name="Freeform 271"/>
            <p:cNvSpPr>
              <a:spLocks noChangeArrowheads="1"/>
            </p:cNvSpPr>
            <p:nvPr/>
          </p:nvSpPr>
          <p:spPr bwMode="auto">
            <a:xfrm>
              <a:off x="7466258" y="9211358"/>
              <a:ext cx="577173" cy="582417"/>
            </a:xfrm>
            <a:custGeom>
              <a:avLst/>
              <a:gdLst>
                <a:gd name="T0" fmla="*/ 23 w 909"/>
                <a:gd name="T1" fmla="*/ 292 h 916"/>
                <a:gd name="T2" fmla="*/ 23 w 909"/>
                <a:gd name="T3" fmla="*/ 292 h 916"/>
                <a:gd name="T4" fmla="*/ 0 w 909"/>
                <a:gd name="T5" fmla="*/ 332 h 916"/>
                <a:gd name="T6" fmla="*/ 0 w 909"/>
                <a:gd name="T7" fmla="*/ 863 h 916"/>
                <a:gd name="T8" fmla="*/ 51 w 909"/>
                <a:gd name="T9" fmla="*/ 915 h 916"/>
                <a:gd name="T10" fmla="*/ 862 w 909"/>
                <a:gd name="T11" fmla="*/ 915 h 916"/>
                <a:gd name="T12" fmla="*/ 908 w 909"/>
                <a:gd name="T13" fmla="*/ 863 h 916"/>
                <a:gd name="T14" fmla="*/ 908 w 909"/>
                <a:gd name="T15" fmla="*/ 332 h 916"/>
                <a:gd name="T16" fmla="*/ 885 w 909"/>
                <a:gd name="T17" fmla="*/ 292 h 916"/>
                <a:gd name="T18" fmla="*/ 480 w 909"/>
                <a:gd name="T19" fmla="*/ 12 h 916"/>
                <a:gd name="T20" fmla="*/ 434 w 909"/>
                <a:gd name="T21" fmla="*/ 12 h 916"/>
                <a:gd name="T22" fmla="*/ 23 w 909"/>
                <a:gd name="T23" fmla="*/ 292 h 916"/>
                <a:gd name="T24" fmla="*/ 74 w 909"/>
                <a:gd name="T25" fmla="*/ 429 h 916"/>
                <a:gd name="T26" fmla="*/ 74 w 909"/>
                <a:gd name="T27" fmla="*/ 429 h 916"/>
                <a:gd name="T28" fmla="*/ 314 w 909"/>
                <a:gd name="T29" fmla="*/ 595 h 916"/>
                <a:gd name="T30" fmla="*/ 74 w 909"/>
                <a:gd name="T31" fmla="*/ 755 h 916"/>
                <a:gd name="T32" fmla="*/ 74 w 909"/>
                <a:gd name="T33" fmla="*/ 429 h 916"/>
                <a:gd name="T34" fmla="*/ 377 w 909"/>
                <a:gd name="T35" fmla="*/ 549 h 916"/>
                <a:gd name="T36" fmla="*/ 377 w 909"/>
                <a:gd name="T37" fmla="*/ 549 h 916"/>
                <a:gd name="T38" fmla="*/ 74 w 909"/>
                <a:gd name="T39" fmla="*/ 343 h 916"/>
                <a:gd name="T40" fmla="*/ 457 w 909"/>
                <a:gd name="T41" fmla="*/ 81 h 916"/>
                <a:gd name="T42" fmla="*/ 840 w 909"/>
                <a:gd name="T43" fmla="*/ 338 h 916"/>
                <a:gd name="T44" fmla="*/ 537 w 909"/>
                <a:gd name="T45" fmla="*/ 549 h 916"/>
                <a:gd name="T46" fmla="*/ 480 w 909"/>
                <a:gd name="T47" fmla="*/ 509 h 916"/>
                <a:gd name="T48" fmla="*/ 434 w 909"/>
                <a:gd name="T49" fmla="*/ 509 h 916"/>
                <a:gd name="T50" fmla="*/ 377 w 909"/>
                <a:gd name="T51" fmla="*/ 549 h 916"/>
                <a:gd name="T52" fmla="*/ 600 w 909"/>
                <a:gd name="T53" fmla="*/ 595 h 916"/>
                <a:gd name="T54" fmla="*/ 600 w 909"/>
                <a:gd name="T55" fmla="*/ 595 h 916"/>
                <a:gd name="T56" fmla="*/ 840 w 909"/>
                <a:gd name="T57" fmla="*/ 423 h 916"/>
                <a:gd name="T58" fmla="*/ 840 w 909"/>
                <a:gd name="T59" fmla="*/ 760 h 916"/>
                <a:gd name="T60" fmla="*/ 600 w 909"/>
                <a:gd name="T61" fmla="*/ 595 h 916"/>
                <a:gd name="T62" fmla="*/ 840 w 909"/>
                <a:gd name="T63" fmla="*/ 840 h 916"/>
                <a:gd name="T64" fmla="*/ 840 w 909"/>
                <a:gd name="T65" fmla="*/ 840 h 916"/>
                <a:gd name="T66" fmla="*/ 457 w 909"/>
                <a:gd name="T67" fmla="*/ 583 h 916"/>
                <a:gd name="T68" fmla="*/ 74 w 909"/>
                <a:gd name="T69" fmla="*/ 840 h 916"/>
                <a:gd name="T70" fmla="*/ 840 w 909"/>
                <a:gd name="T71" fmla="*/ 840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9" h="916">
                  <a:moveTo>
                    <a:pt x="23" y="292"/>
                  </a:moveTo>
                  <a:lnTo>
                    <a:pt x="23" y="292"/>
                  </a:lnTo>
                  <a:cubicBezTo>
                    <a:pt x="11" y="303"/>
                    <a:pt x="0" y="315"/>
                    <a:pt x="0" y="332"/>
                  </a:cubicBezTo>
                  <a:cubicBezTo>
                    <a:pt x="0" y="509"/>
                    <a:pt x="0" y="686"/>
                    <a:pt x="0" y="863"/>
                  </a:cubicBezTo>
                  <a:cubicBezTo>
                    <a:pt x="0" y="892"/>
                    <a:pt x="23" y="915"/>
                    <a:pt x="51" y="915"/>
                  </a:cubicBezTo>
                  <a:cubicBezTo>
                    <a:pt x="862" y="915"/>
                    <a:pt x="862" y="915"/>
                    <a:pt x="862" y="915"/>
                  </a:cubicBezTo>
                  <a:cubicBezTo>
                    <a:pt x="891" y="915"/>
                    <a:pt x="908" y="892"/>
                    <a:pt x="908" y="863"/>
                  </a:cubicBezTo>
                  <a:cubicBezTo>
                    <a:pt x="908" y="686"/>
                    <a:pt x="908" y="509"/>
                    <a:pt x="908" y="332"/>
                  </a:cubicBezTo>
                  <a:cubicBezTo>
                    <a:pt x="908" y="315"/>
                    <a:pt x="902" y="298"/>
                    <a:pt x="885" y="292"/>
                  </a:cubicBezTo>
                  <a:cubicBezTo>
                    <a:pt x="480" y="12"/>
                    <a:pt x="480" y="12"/>
                    <a:pt x="480" y="12"/>
                  </a:cubicBezTo>
                  <a:cubicBezTo>
                    <a:pt x="463" y="0"/>
                    <a:pt x="445" y="0"/>
                    <a:pt x="434" y="12"/>
                  </a:cubicBezTo>
                  <a:lnTo>
                    <a:pt x="23" y="292"/>
                  </a:lnTo>
                  <a:close/>
                  <a:moveTo>
                    <a:pt x="74" y="429"/>
                  </a:moveTo>
                  <a:lnTo>
                    <a:pt x="74" y="429"/>
                  </a:lnTo>
                  <a:cubicBezTo>
                    <a:pt x="314" y="595"/>
                    <a:pt x="314" y="595"/>
                    <a:pt x="314" y="595"/>
                  </a:cubicBezTo>
                  <a:cubicBezTo>
                    <a:pt x="74" y="755"/>
                    <a:pt x="74" y="755"/>
                    <a:pt x="74" y="755"/>
                  </a:cubicBezTo>
                  <a:lnTo>
                    <a:pt x="74" y="429"/>
                  </a:lnTo>
                  <a:close/>
                  <a:moveTo>
                    <a:pt x="377" y="549"/>
                  </a:moveTo>
                  <a:lnTo>
                    <a:pt x="377" y="549"/>
                  </a:lnTo>
                  <a:cubicBezTo>
                    <a:pt x="74" y="343"/>
                    <a:pt x="74" y="343"/>
                    <a:pt x="74" y="343"/>
                  </a:cubicBezTo>
                  <a:cubicBezTo>
                    <a:pt x="457" y="81"/>
                    <a:pt x="457" y="81"/>
                    <a:pt x="457" y="81"/>
                  </a:cubicBezTo>
                  <a:cubicBezTo>
                    <a:pt x="840" y="338"/>
                    <a:pt x="840" y="338"/>
                    <a:pt x="840" y="338"/>
                  </a:cubicBezTo>
                  <a:cubicBezTo>
                    <a:pt x="537" y="549"/>
                    <a:pt x="537" y="549"/>
                    <a:pt x="537" y="549"/>
                  </a:cubicBezTo>
                  <a:cubicBezTo>
                    <a:pt x="480" y="509"/>
                    <a:pt x="480" y="509"/>
                    <a:pt x="480" y="509"/>
                  </a:cubicBezTo>
                  <a:cubicBezTo>
                    <a:pt x="463" y="503"/>
                    <a:pt x="445" y="503"/>
                    <a:pt x="434" y="509"/>
                  </a:cubicBezTo>
                  <a:lnTo>
                    <a:pt x="377" y="549"/>
                  </a:lnTo>
                  <a:close/>
                  <a:moveTo>
                    <a:pt x="600" y="595"/>
                  </a:moveTo>
                  <a:lnTo>
                    <a:pt x="600" y="595"/>
                  </a:lnTo>
                  <a:cubicBezTo>
                    <a:pt x="840" y="423"/>
                    <a:pt x="840" y="423"/>
                    <a:pt x="840" y="423"/>
                  </a:cubicBezTo>
                  <a:cubicBezTo>
                    <a:pt x="840" y="760"/>
                    <a:pt x="840" y="760"/>
                    <a:pt x="840" y="760"/>
                  </a:cubicBezTo>
                  <a:lnTo>
                    <a:pt x="600" y="595"/>
                  </a:lnTo>
                  <a:close/>
                  <a:moveTo>
                    <a:pt x="840" y="840"/>
                  </a:moveTo>
                  <a:lnTo>
                    <a:pt x="840" y="840"/>
                  </a:lnTo>
                  <a:cubicBezTo>
                    <a:pt x="457" y="583"/>
                    <a:pt x="457" y="583"/>
                    <a:pt x="457" y="583"/>
                  </a:cubicBezTo>
                  <a:cubicBezTo>
                    <a:pt x="74" y="840"/>
                    <a:pt x="74" y="840"/>
                    <a:pt x="74" y="840"/>
                  </a:cubicBezTo>
                  <a:lnTo>
                    <a:pt x="840" y="840"/>
                  </a:lnTo>
                  <a:close/>
                </a:path>
              </a:pathLst>
            </a:custGeom>
            <a:solidFill>
              <a:schemeClr val="bg1"/>
            </a:solidFill>
            <a:ln>
              <a:noFill/>
            </a:ln>
            <a:effectLst/>
          </p:spPr>
          <p:txBody>
            <a:bodyPr wrap="none" anchor="ctr"/>
            <a:lstStyle/>
            <a:p>
              <a:endParaRPr lang="en-US" dirty="0">
                <a:latin typeface="Lato Light"/>
              </a:endParaRPr>
            </a:p>
          </p:txBody>
        </p:sp>
        <p:grpSp>
          <p:nvGrpSpPr>
            <p:cNvPr id="385" name="Group 384"/>
            <p:cNvGrpSpPr/>
            <p:nvPr/>
          </p:nvGrpSpPr>
          <p:grpSpPr>
            <a:xfrm>
              <a:off x="6669721" y="9344707"/>
              <a:ext cx="304072" cy="303870"/>
              <a:chOff x="8571240" y="5550087"/>
              <a:chExt cx="304072" cy="303870"/>
            </a:xfrm>
          </p:grpSpPr>
          <p:sp>
            <p:nvSpPr>
              <p:cNvPr id="413"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nvGrpSpPr>
              <p:cNvPr id="414" name="Group 413"/>
              <p:cNvGrpSpPr/>
              <p:nvPr/>
            </p:nvGrpSpPr>
            <p:grpSpPr>
              <a:xfrm>
                <a:off x="8633181" y="5620427"/>
                <a:ext cx="183006" cy="180070"/>
                <a:chOff x="8633181" y="5620427"/>
                <a:chExt cx="183006" cy="180070"/>
              </a:xfrm>
              <a:solidFill>
                <a:schemeClr val="bg1"/>
              </a:solidFill>
            </p:grpSpPr>
            <p:sp>
              <p:nvSpPr>
                <p:cNvPr id="415"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416"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grpSp>
          <p:nvGrpSpPr>
            <p:cNvPr id="386" name="Group 385"/>
            <p:cNvGrpSpPr/>
            <p:nvPr/>
          </p:nvGrpSpPr>
          <p:grpSpPr>
            <a:xfrm>
              <a:off x="15953558" y="8892165"/>
              <a:ext cx="1404923" cy="1294259"/>
              <a:chOff x="13296064" y="10607541"/>
              <a:chExt cx="1265763" cy="1166060"/>
            </a:xfrm>
          </p:grpSpPr>
          <p:sp>
            <p:nvSpPr>
              <p:cNvPr id="411"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412"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387" name="Group 386"/>
            <p:cNvGrpSpPr/>
            <p:nvPr/>
          </p:nvGrpSpPr>
          <p:grpSpPr>
            <a:xfrm>
              <a:off x="17413750" y="9367010"/>
              <a:ext cx="304072" cy="303870"/>
              <a:chOff x="8571240" y="5550087"/>
              <a:chExt cx="304072" cy="303870"/>
            </a:xfrm>
          </p:grpSpPr>
          <p:sp>
            <p:nvSpPr>
              <p:cNvPr id="407"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nvGrpSpPr>
              <p:cNvPr id="408" name="Group 407"/>
              <p:cNvGrpSpPr/>
              <p:nvPr/>
            </p:nvGrpSpPr>
            <p:grpSpPr>
              <a:xfrm>
                <a:off x="8633181" y="5620427"/>
                <a:ext cx="183006" cy="180070"/>
                <a:chOff x="8633181" y="5620427"/>
                <a:chExt cx="183006" cy="180070"/>
              </a:xfrm>
              <a:solidFill>
                <a:schemeClr val="bg1"/>
              </a:solidFill>
            </p:grpSpPr>
            <p:sp>
              <p:nvSpPr>
                <p:cNvPr id="409"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410"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sp>
          <p:nvSpPr>
            <p:cNvPr id="388" name="Freeform 387"/>
            <p:cNvSpPr>
              <a:spLocks noChangeArrowheads="1"/>
            </p:cNvSpPr>
            <p:nvPr/>
          </p:nvSpPr>
          <p:spPr bwMode="auto">
            <a:xfrm>
              <a:off x="16800515" y="9253564"/>
              <a:ext cx="134312" cy="134223"/>
            </a:xfrm>
            <a:custGeom>
              <a:avLst/>
              <a:gdLst>
                <a:gd name="T0" fmla="*/ 14 w 306"/>
                <a:gd name="T1" fmla="*/ 291 h 305"/>
                <a:gd name="T2" fmla="*/ 14 w 306"/>
                <a:gd name="T3" fmla="*/ 291 h 305"/>
                <a:gd name="T4" fmla="*/ 53 w 306"/>
                <a:gd name="T5" fmla="*/ 291 h 305"/>
                <a:gd name="T6" fmla="*/ 292 w 306"/>
                <a:gd name="T7" fmla="*/ 53 h 305"/>
                <a:gd name="T8" fmla="*/ 292 w 306"/>
                <a:gd name="T9" fmla="*/ 13 h 305"/>
                <a:gd name="T10" fmla="*/ 245 w 306"/>
                <a:gd name="T11" fmla="*/ 13 h 305"/>
                <a:gd name="T12" fmla="*/ 14 w 306"/>
                <a:gd name="T13" fmla="*/ 245 h 305"/>
                <a:gd name="T14" fmla="*/ 14 w 306"/>
                <a:gd name="T15" fmla="*/ 291 h 305"/>
                <a:gd name="T16" fmla="*/ 14 w 306"/>
                <a:gd name="T17" fmla="*/ 291 h 305"/>
                <a:gd name="T18" fmla="*/ 14 w 306"/>
                <a:gd name="T19" fmla="*/ 291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6" h="305">
                  <a:moveTo>
                    <a:pt x="14" y="291"/>
                  </a:moveTo>
                  <a:lnTo>
                    <a:pt x="14" y="291"/>
                  </a:lnTo>
                  <a:cubicBezTo>
                    <a:pt x="27" y="304"/>
                    <a:pt x="40" y="304"/>
                    <a:pt x="53" y="291"/>
                  </a:cubicBezTo>
                  <a:cubicBezTo>
                    <a:pt x="292" y="53"/>
                    <a:pt x="292" y="53"/>
                    <a:pt x="292" y="53"/>
                  </a:cubicBezTo>
                  <a:cubicBezTo>
                    <a:pt x="305" y="39"/>
                    <a:pt x="305" y="19"/>
                    <a:pt x="292" y="13"/>
                  </a:cubicBezTo>
                  <a:cubicBezTo>
                    <a:pt x="279" y="0"/>
                    <a:pt x="259" y="0"/>
                    <a:pt x="245" y="13"/>
                  </a:cubicBezTo>
                  <a:cubicBezTo>
                    <a:pt x="14" y="245"/>
                    <a:pt x="14" y="245"/>
                    <a:pt x="14" y="245"/>
                  </a:cubicBezTo>
                  <a:cubicBezTo>
                    <a:pt x="0" y="258"/>
                    <a:pt x="0" y="278"/>
                    <a:pt x="14" y="291"/>
                  </a:cubicBezTo>
                  <a:close/>
                  <a:moveTo>
                    <a:pt x="14" y="291"/>
                  </a:moveTo>
                  <a:lnTo>
                    <a:pt x="14" y="291"/>
                  </a:lnTo>
                  <a:close/>
                </a:path>
              </a:pathLst>
            </a:custGeom>
            <a:solidFill>
              <a:schemeClr val="bg1"/>
            </a:solidFill>
            <a:ln>
              <a:noFill/>
            </a:ln>
            <a:effectLst/>
          </p:spPr>
          <p:txBody>
            <a:bodyPr wrap="none" anchor="ctr"/>
            <a:lstStyle/>
            <a:p>
              <a:endParaRPr lang="en-US" dirty="0">
                <a:latin typeface="Lato Light"/>
              </a:endParaRPr>
            </a:p>
          </p:txBody>
        </p:sp>
        <p:sp>
          <p:nvSpPr>
            <p:cNvPr id="389" name="Freeform 388"/>
            <p:cNvSpPr>
              <a:spLocks noChangeArrowheads="1"/>
            </p:cNvSpPr>
            <p:nvPr/>
          </p:nvSpPr>
          <p:spPr bwMode="auto">
            <a:xfrm>
              <a:off x="16664227" y="9433186"/>
              <a:ext cx="79008" cy="78955"/>
            </a:xfrm>
            <a:custGeom>
              <a:avLst/>
              <a:gdLst>
                <a:gd name="T0" fmla="*/ 145 w 180"/>
                <a:gd name="T1" fmla="*/ 33 h 179"/>
                <a:gd name="T2" fmla="*/ 145 w 180"/>
                <a:gd name="T3" fmla="*/ 33 h 179"/>
                <a:gd name="T4" fmla="*/ 99 w 180"/>
                <a:gd name="T5" fmla="*/ 6 h 179"/>
                <a:gd name="T6" fmla="*/ 53 w 180"/>
                <a:gd name="T7" fmla="*/ 0 h 179"/>
                <a:gd name="T8" fmla="*/ 20 w 180"/>
                <a:gd name="T9" fmla="*/ 19 h 179"/>
                <a:gd name="T10" fmla="*/ 0 w 180"/>
                <a:gd name="T11" fmla="*/ 46 h 179"/>
                <a:gd name="T12" fmla="*/ 0 w 180"/>
                <a:gd name="T13" fmla="*/ 79 h 179"/>
                <a:gd name="T14" fmla="*/ 6 w 180"/>
                <a:gd name="T15" fmla="*/ 112 h 179"/>
                <a:gd name="T16" fmla="*/ 33 w 180"/>
                <a:gd name="T17" fmla="*/ 145 h 179"/>
                <a:gd name="T18" fmla="*/ 66 w 180"/>
                <a:gd name="T19" fmla="*/ 172 h 179"/>
                <a:gd name="T20" fmla="*/ 99 w 180"/>
                <a:gd name="T21" fmla="*/ 178 h 179"/>
                <a:gd name="T22" fmla="*/ 132 w 180"/>
                <a:gd name="T23" fmla="*/ 178 h 179"/>
                <a:gd name="T24" fmla="*/ 159 w 180"/>
                <a:gd name="T25" fmla="*/ 158 h 179"/>
                <a:gd name="T26" fmla="*/ 179 w 180"/>
                <a:gd name="T27" fmla="*/ 125 h 179"/>
                <a:gd name="T28" fmla="*/ 172 w 180"/>
                <a:gd name="T29" fmla="*/ 79 h 179"/>
                <a:gd name="T30" fmla="*/ 145 w 180"/>
                <a:gd name="T31" fmla="*/ 33 h 179"/>
                <a:gd name="T32" fmla="*/ 145 w 180"/>
                <a:gd name="T33" fmla="*/ 33 h 179"/>
                <a:gd name="T34" fmla="*/ 145 w 180"/>
                <a:gd name="T35" fmla="*/ 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0" h="179">
                  <a:moveTo>
                    <a:pt x="145" y="33"/>
                  </a:moveTo>
                  <a:lnTo>
                    <a:pt x="145" y="33"/>
                  </a:lnTo>
                  <a:cubicBezTo>
                    <a:pt x="126" y="19"/>
                    <a:pt x="112" y="13"/>
                    <a:pt x="99" y="6"/>
                  </a:cubicBezTo>
                  <a:cubicBezTo>
                    <a:pt x="86" y="0"/>
                    <a:pt x="73" y="0"/>
                    <a:pt x="53" y="0"/>
                  </a:cubicBezTo>
                  <a:cubicBezTo>
                    <a:pt x="39" y="6"/>
                    <a:pt x="33" y="13"/>
                    <a:pt x="20" y="19"/>
                  </a:cubicBezTo>
                  <a:cubicBezTo>
                    <a:pt x="13" y="33"/>
                    <a:pt x="6" y="39"/>
                    <a:pt x="0" y="46"/>
                  </a:cubicBezTo>
                  <a:cubicBezTo>
                    <a:pt x="0" y="59"/>
                    <a:pt x="0" y="66"/>
                    <a:pt x="0" y="79"/>
                  </a:cubicBezTo>
                  <a:cubicBezTo>
                    <a:pt x="0" y="86"/>
                    <a:pt x="0" y="99"/>
                    <a:pt x="6" y="112"/>
                  </a:cubicBezTo>
                  <a:cubicBezTo>
                    <a:pt x="13" y="119"/>
                    <a:pt x="20" y="132"/>
                    <a:pt x="33" y="145"/>
                  </a:cubicBezTo>
                  <a:cubicBezTo>
                    <a:pt x="46" y="152"/>
                    <a:pt x="53" y="165"/>
                    <a:pt x="66" y="172"/>
                  </a:cubicBezTo>
                  <a:cubicBezTo>
                    <a:pt x="79" y="178"/>
                    <a:pt x="92" y="178"/>
                    <a:pt x="99" y="178"/>
                  </a:cubicBezTo>
                  <a:cubicBezTo>
                    <a:pt x="112" y="178"/>
                    <a:pt x="119" y="178"/>
                    <a:pt x="132" y="178"/>
                  </a:cubicBezTo>
                  <a:cubicBezTo>
                    <a:pt x="139" y="172"/>
                    <a:pt x="145" y="165"/>
                    <a:pt x="159" y="158"/>
                  </a:cubicBezTo>
                  <a:cubicBezTo>
                    <a:pt x="165" y="145"/>
                    <a:pt x="172" y="139"/>
                    <a:pt x="179" y="125"/>
                  </a:cubicBezTo>
                  <a:cubicBezTo>
                    <a:pt x="179" y="112"/>
                    <a:pt x="179" y="92"/>
                    <a:pt x="172" y="79"/>
                  </a:cubicBezTo>
                  <a:cubicBezTo>
                    <a:pt x="165" y="66"/>
                    <a:pt x="159" y="53"/>
                    <a:pt x="145" y="33"/>
                  </a:cubicBezTo>
                  <a:close/>
                  <a:moveTo>
                    <a:pt x="145" y="33"/>
                  </a:moveTo>
                  <a:lnTo>
                    <a:pt x="145" y="33"/>
                  </a:lnTo>
                  <a:close/>
                </a:path>
              </a:pathLst>
            </a:custGeom>
            <a:solidFill>
              <a:schemeClr val="bg1"/>
            </a:solidFill>
            <a:ln>
              <a:noFill/>
            </a:ln>
            <a:effectLst/>
          </p:spPr>
          <p:txBody>
            <a:bodyPr wrap="none" anchor="ctr"/>
            <a:lstStyle/>
            <a:p>
              <a:endParaRPr lang="en-US" dirty="0">
                <a:latin typeface="Lato Light"/>
              </a:endParaRPr>
            </a:p>
          </p:txBody>
        </p:sp>
        <p:sp>
          <p:nvSpPr>
            <p:cNvPr id="390" name="Freeform 389"/>
            <p:cNvSpPr>
              <a:spLocks noChangeArrowheads="1"/>
            </p:cNvSpPr>
            <p:nvPr/>
          </p:nvSpPr>
          <p:spPr bwMode="auto">
            <a:xfrm>
              <a:off x="16364000" y="9271329"/>
              <a:ext cx="553050" cy="550708"/>
            </a:xfrm>
            <a:custGeom>
              <a:avLst/>
              <a:gdLst>
                <a:gd name="T0" fmla="*/ 1205 w 1239"/>
                <a:gd name="T1" fmla="*/ 206 h 1233"/>
                <a:gd name="T2" fmla="*/ 1106 w 1239"/>
                <a:gd name="T3" fmla="*/ 212 h 1233"/>
                <a:gd name="T4" fmla="*/ 914 w 1239"/>
                <a:gd name="T5" fmla="*/ 318 h 1233"/>
                <a:gd name="T6" fmla="*/ 1020 w 1239"/>
                <a:gd name="T7" fmla="*/ 126 h 1233"/>
                <a:gd name="T8" fmla="*/ 1033 w 1239"/>
                <a:gd name="T9" fmla="*/ 27 h 1233"/>
                <a:gd name="T10" fmla="*/ 26 w 1239"/>
                <a:gd name="T11" fmla="*/ 656 h 1233"/>
                <a:gd name="T12" fmla="*/ 470 w 1239"/>
                <a:gd name="T13" fmla="*/ 1206 h 1233"/>
                <a:gd name="T14" fmla="*/ 1205 w 1239"/>
                <a:gd name="T15" fmla="*/ 576 h 1233"/>
                <a:gd name="T16" fmla="*/ 516 w 1239"/>
                <a:gd name="T17" fmla="*/ 881 h 1233"/>
                <a:gd name="T18" fmla="*/ 483 w 1239"/>
                <a:gd name="T19" fmla="*/ 927 h 1233"/>
                <a:gd name="T20" fmla="*/ 384 w 1239"/>
                <a:gd name="T21" fmla="*/ 967 h 1233"/>
                <a:gd name="T22" fmla="*/ 344 w 1239"/>
                <a:gd name="T23" fmla="*/ 927 h 1233"/>
                <a:gd name="T24" fmla="*/ 364 w 1239"/>
                <a:gd name="T25" fmla="*/ 907 h 1233"/>
                <a:gd name="T26" fmla="*/ 404 w 1239"/>
                <a:gd name="T27" fmla="*/ 921 h 1233"/>
                <a:gd name="T28" fmla="*/ 450 w 1239"/>
                <a:gd name="T29" fmla="*/ 901 h 1233"/>
                <a:gd name="T30" fmla="*/ 463 w 1239"/>
                <a:gd name="T31" fmla="*/ 835 h 1233"/>
                <a:gd name="T32" fmla="*/ 417 w 1239"/>
                <a:gd name="T33" fmla="*/ 828 h 1233"/>
                <a:gd name="T34" fmla="*/ 338 w 1239"/>
                <a:gd name="T35" fmla="*/ 868 h 1233"/>
                <a:gd name="T36" fmla="*/ 265 w 1239"/>
                <a:gd name="T37" fmla="*/ 854 h 1233"/>
                <a:gd name="T38" fmla="*/ 251 w 1239"/>
                <a:gd name="T39" fmla="*/ 775 h 1233"/>
                <a:gd name="T40" fmla="*/ 318 w 1239"/>
                <a:gd name="T41" fmla="*/ 702 h 1233"/>
                <a:gd name="T42" fmla="*/ 377 w 1239"/>
                <a:gd name="T43" fmla="*/ 696 h 1233"/>
                <a:gd name="T44" fmla="*/ 404 w 1239"/>
                <a:gd name="T45" fmla="*/ 722 h 1233"/>
                <a:gd name="T46" fmla="*/ 384 w 1239"/>
                <a:gd name="T47" fmla="*/ 749 h 1233"/>
                <a:gd name="T48" fmla="*/ 338 w 1239"/>
                <a:gd name="T49" fmla="*/ 742 h 1233"/>
                <a:gd name="T50" fmla="*/ 291 w 1239"/>
                <a:gd name="T51" fmla="*/ 788 h 1233"/>
                <a:gd name="T52" fmla="*/ 311 w 1239"/>
                <a:gd name="T53" fmla="*/ 821 h 1233"/>
                <a:gd name="T54" fmla="*/ 344 w 1239"/>
                <a:gd name="T55" fmla="*/ 815 h 1233"/>
                <a:gd name="T56" fmla="*/ 404 w 1239"/>
                <a:gd name="T57" fmla="*/ 782 h 1233"/>
                <a:gd name="T58" fmla="*/ 470 w 1239"/>
                <a:gd name="T59" fmla="*/ 768 h 1233"/>
                <a:gd name="T60" fmla="*/ 523 w 1239"/>
                <a:gd name="T61" fmla="*/ 828 h 1233"/>
                <a:gd name="T62" fmla="*/ 722 w 1239"/>
                <a:gd name="T63" fmla="*/ 682 h 1233"/>
                <a:gd name="T64" fmla="*/ 616 w 1239"/>
                <a:gd name="T65" fmla="*/ 788 h 1233"/>
                <a:gd name="T66" fmla="*/ 563 w 1239"/>
                <a:gd name="T67" fmla="*/ 788 h 1233"/>
                <a:gd name="T68" fmla="*/ 410 w 1239"/>
                <a:gd name="T69" fmla="*/ 629 h 1233"/>
                <a:gd name="T70" fmla="*/ 424 w 1239"/>
                <a:gd name="T71" fmla="*/ 596 h 1233"/>
                <a:gd name="T72" fmla="*/ 543 w 1239"/>
                <a:gd name="T73" fmla="*/ 484 h 1233"/>
                <a:gd name="T74" fmla="*/ 563 w 1239"/>
                <a:gd name="T75" fmla="*/ 510 h 1233"/>
                <a:gd name="T76" fmla="*/ 463 w 1239"/>
                <a:gd name="T77" fmla="*/ 616 h 1233"/>
                <a:gd name="T78" fmla="*/ 596 w 1239"/>
                <a:gd name="T79" fmla="*/ 583 h 1233"/>
                <a:gd name="T80" fmla="*/ 629 w 1239"/>
                <a:gd name="T81" fmla="*/ 576 h 1233"/>
                <a:gd name="T82" fmla="*/ 622 w 1239"/>
                <a:gd name="T83" fmla="*/ 610 h 1233"/>
                <a:gd name="T84" fmla="*/ 596 w 1239"/>
                <a:gd name="T85" fmla="*/ 742 h 1233"/>
                <a:gd name="T86" fmla="*/ 708 w 1239"/>
                <a:gd name="T87" fmla="*/ 643 h 1233"/>
                <a:gd name="T88" fmla="*/ 728 w 1239"/>
                <a:gd name="T89" fmla="*/ 669 h 1233"/>
                <a:gd name="T90" fmla="*/ 887 w 1239"/>
                <a:gd name="T91" fmla="*/ 504 h 1233"/>
                <a:gd name="T92" fmla="*/ 854 w 1239"/>
                <a:gd name="T93" fmla="*/ 557 h 1233"/>
                <a:gd name="T94" fmla="*/ 761 w 1239"/>
                <a:gd name="T95" fmla="*/ 596 h 1233"/>
                <a:gd name="T96" fmla="*/ 662 w 1239"/>
                <a:gd name="T97" fmla="*/ 550 h 1233"/>
                <a:gd name="T98" fmla="*/ 616 w 1239"/>
                <a:gd name="T99" fmla="*/ 451 h 1233"/>
                <a:gd name="T100" fmla="*/ 655 w 1239"/>
                <a:gd name="T101" fmla="*/ 358 h 1233"/>
                <a:gd name="T102" fmla="*/ 788 w 1239"/>
                <a:gd name="T103" fmla="*/ 318 h 1233"/>
                <a:gd name="T104" fmla="*/ 887 w 1239"/>
                <a:gd name="T105" fmla="*/ 404 h 1233"/>
                <a:gd name="T106" fmla="*/ 887 w 1239"/>
                <a:gd name="T107" fmla="*/ 504 h 1233"/>
                <a:gd name="T108" fmla="*/ 887 w 1239"/>
                <a:gd name="T109" fmla="*/ 504 h 1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39" h="1233">
                  <a:moveTo>
                    <a:pt x="1205" y="206"/>
                  </a:moveTo>
                  <a:lnTo>
                    <a:pt x="1205" y="206"/>
                  </a:lnTo>
                  <a:cubicBezTo>
                    <a:pt x="1166" y="159"/>
                    <a:pt x="1166" y="159"/>
                    <a:pt x="1166" y="159"/>
                  </a:cubicBezTo>
                  <a:cubicBezTo>
                    <a:pt x="1106" y="212"/>
                    <a:pt x="1106" y="212"/>
                    <a:pt x="1106" y="212"/>
                  </a:cubicBezTo>
                  <a:cubicBezTo>
                    <a:pt x="1113" y="252"/>
                    <a:pt x="1106" y="292"/>
                    <a:pt x="1079" y="318"/>
                  </a:cubicBezTo>
                  <a:cubicBezTo>
                    <a:pt x="1033" y="365"/>
                    <a:pt x="960" y="365"/>
                    <a:pt x="914" y="318"/>
                  </a:cubicBezTo>
                  <a:cubicBezTo>
                    <a:pt x="867" y="272"/>
                    <a:pt x="867" y="206"/>
                    <a:pt x="914" y="159"/>
                  </a:cubicBezTo>
                  <a:cubicBezTo>
                    <a:pt x="940" y="133"/>
                    <a:pt x="980" y="120"/>
                    <a:pt x="1020" y="126"/>
                  </a:cubicBezTo>
                  <a:cubicBezTo>
                    <a:pt x="1073" y="73"/>
                    <a:pt x="1073" y="73"/>
                    <a:pt x="1073" y="73"/>
                  </a:cubicBezTo>
                  <a:cubicBezTo>
                    <a:pt x="1033" y="27"/>
                    <a:pt x="1033" y="27"/>
                    <a:pt x="1033" y="27"/>
                  </a:cubicBezTo>
                  <a:cubicBezTo>
                    <a:pt x="1000" y="0"/>
                    <a:pt x="689" y="0"/>
                    <a:pt x="655" y="27"/>
                  </a:cubicBezTo>
                  <a:cubicBezTo>
                    <a:pt x="26" y="656"/>
                    <a:pt x="26" y="656"/>
                    <a:pt x="26" y="656"/>
                  </a:cubicBezTo>
                  <a:cubicBezTo>
                    <a:pt x="0" y="682"/>
                    <a:pt x="0" y="735"/>
                    <a:pt x="26" y="762"/>
                  </a:cubicBezTo>
                  <a:cubicBezTo>
                    <a:pt x="470" y="1206"/>
                    <a:pt x="470" y="1206"/>
                    <a:pt x="470" y="1206"/>
                  </a:cubicBezTo>
                  <a:cubicBezTo>
                    <a:pt x="503" y="1232"/>
                    <a:pt x="549" y="1232"/>
                    <a:pt x="583" y="1206"/>
                  </a:cubicBezTo>
                  <a:cubicBezTo>
                    <a:pt x="1205" y="576"/>
                    <a:pt x="1205" y="576"/>
                    <a:pt x="1205" y="576"/>
                  </a:cubicBezTo>
                  <a:cubicBezTo>
                    <a:pt x="1238" y="550"/>
                    <a:pt x="1238" y="232"/>
                    <a:pt x="1205" y="206"/>
                  </a:cubicBezTo>
                  <a:close/>
                  <a:moveTo>
                    <a:pt x="516" y="881"/>
                  </a:moveTo>
                  <a:lnTo>
                    <a:pt x="516" y="881"/>
                  </a:lnTo>
                  <a:cubicBezTo>
                    <a:pt x="510" y="894"/>
                    <a:pt x="496" y="914"/>
                    <a:pt x="483" y="927"/>
                  </a:cubicBezTo>
                  <a:cubicBezTo>
                    <a:pt x="463" y="947"/>
                    <a:pt x="443" y="960"/>
                    <a:pt x="424" y="960"/>
                  </a:cubicBezTo>
                  <a:cubicBezTo>
                    <a:pt x="410" y="967"/>
                    <a:pt x="397" y="967"/>
                    <a:pt x="384" y="967"/>
                  </a:cubicBezTo>
                  <a:cubicBezTo>
                    <a:pt x="371" y="960"/>
                    <a:pt x="357" y="954"/>
                    <a:pt x="351" y="947"/>
                  </a:cubicBezTo>
                  <a:cubicBezTo>
                    <a:pt x="344" y="941"/>
                    <a:pt x="344" y="934"/>
                    <a:pt x="344" y="927"/>
                  </a:cubicBezTo>
                  <a:cubicBezTo>
                    <a:pt x="344" y="921"/>
                    <a:pt x="344" y="921"/>
                    <a:pt x="351" y="914"/>
                  </a:cubicBezTo>
                  <a:cubicBezTo>
                    <a:pt x="351" y="907"/>
                    <a:pt x="357" y="907"/>
                    <a:pt x="364" y="907"/>
                  </a:cubicBezTo>
                  <a:cubicBezTo>
                    <a:pt x="371" y="907"/>
                    <a:pt x="377" y="907"/>
                    <a:pt x="384" y="907"/>
                  </a:cubicBezTo>
                  <a:cubicBezTo>
                    <a:pt x="391" y="914"/>
                    <a:pt x="397" y="914"/>
                    <a:pt x="404" y="921"/>
                  </a:cubicBezTo>
                  <a:cubicBezTo>
                    <a:pt x="410" y="921"/>
                    <a:pt x="424" y="921"/>
                    <a:pt x="430" y="914"/>
                  </a:cubicBezTo>
                  <a:cubicBezTo>
                    <a:pt x="437" y="914"/>
                    <a:pt x="443" y="907"/>
                    <a:pt x="450" y="901"/>
                  </a:cubicBezTo>
                  <a:cubicBezTo>
                    <a:pt x="463" y="888"/>
                    <a:pt x="470" y="874"/>
                    <a:pt x="470" y="861"/>
                  </a:cubicBezTo>
                  <a:cubicBezTo>
                    <a:pt x="477" y="848"/>
                    <a:pt x="470" y="841"/>
                    <a:pt x="463" y="835"/>
                  </a:cubicBezTo>
                  <a:cubicBezTo>
                    <a:pt x="457" y="828"/>
                    <a:pt x="450" y="821"/>
                    <a:pt x="443" y="821"/>
                  </a:cubicBezTo>
                  <a:cubicBezTo>
                    <a:pt x="437" y="821"/>
                    <a:pt x="424" y="828"/>
                    <a:pt x="417" y="828"/>
                  </a:cubicBezTo>
                  <a:cubicBezTo>
                    <a:pt x="410" y="835"/>
                    <a:pt x="397" y="841"/>
                    <a:pt x="384" y="848"/>
                  </a:cubicBezTo>
                  <a:cubicBezTo>
                    <a:pt x="371" y="854"/>
                    <a:pt x="357" y="868"/>
                    <a:pt x="338" y="868"/>
                  </a:cubicBezTo>
                  <a:cubicBezTo>
                    <a:pt x="324" y="874"/>
                    <a:pt x="311" y="874"/>
                    <a:pt x="298" y="874"/>
                  </a:cubicBezTo>
                  <a:cubicBezTo>
                    <a:pt x="291" y="874"/>
                    <a:pt x="278" y="868"/>
                    <a:pt x="265" y="854"/>
                  </a:cubicBezTo>
                  <a:cubicBezTo>
                    <a:pt x="251" y="841"/>
                    <a:pt x="245" y="835"/>
                    <a:pt x="245" y="821"/>
                  </a:cubicBezTo>
                  <a:cubicBezTo>
                    <a:pt x="245" y="802"/>
                    <a:pt x="245" y="788"/>
                    <a:pt x="251" y="775"/>
                  </a:cubicBezTo>
                  <a:cubicBezTo>
                    <a:pt x="258" y="762"/>
                    <a:pt x="271" y="742"/>
                    <a:pt x="285" y="729"/>
                  </a:cubicBezTo>
                  <a:cubicBezTo>
                    <a:pt x="298" y="715"/>
                    <a:pt x="304" y="709"/>
                    <a:pt x="318" y="702"/>
                  </a:cubicBezTo>
                  <a:cubicBezTo>
                    <a:pt x="331" y="696"/>
                    <a:pt x="344" y="696"/>
                    <a:pt x="351" y="696"/>
                  </a:cubicBezTo>
                  <a:cubicBezTo>
                    <a:pt x="364" y="696"/>
                    <a:pt x="371" y="696"/>
                    <a:pt x="377" y="696"/>
                  </a:cubicBezTo>
                  <a:cubicBezTo>
                    <a:pt x="384" y="696"/>
                    <a:pt x="391" y="702"/>
                    <a:pt x="397" y="709"/>
                  </a:cubicBezTo>
                  <a:cubicBezTo>
                    <a:pt x="404" y="715"/>
                    <a:pt x="404" y="715"/>
                    <a:pt x="404" y="722"/>
                  </a:cubicBezTo>
                  <a:cubicBezTo>
                    <a:pt x="404" y="735"/>
                    <a:pt x="404" y="735"/>
                    <a:pt x="397" y="742"/>
                  </a:cubicBezTo>
                  <a:cubicBezTo>
                    <a:pt x="397" y="749"/>
                    <a:pt x="391" y="749"/>
                    <a:pt x="384" y="749"/>
                  </a:cubicBezTo>
                  <a:cubicBezTo>
                    <a:pt x="384" y="749"/>
                    <a:pt x="377" y="749"/>
                    <a:pt x="371" y="749"/>
                  </a:cubicBezTo>
                  <a:cubicBezTo>
                    <a:pt x="357" y="742"/>
                    <a:pt x="344" y="742"/>
                    <a:pt x="338" y="742"/>
                  </a:cubicBezTo>
                  <a:cubicBezTo>
                    <a:pt x="331" y="742"/>
                    <a:pt x="318" y="749"/>
                    <a:pt x="311" y="762"/>
                  </a:cubicBezTo>
                  <a:cubicBezTo>
                    <a:pt x="298" y="768"/>
                    <a:pt x="291" y="782"/>
                    <a:pt x="291" y="788"/>
                  </a:cubicBezTo>
                  <a:cubicBezTo>
                    <a:pt x="291" y="802"/>
                    <a:pt x="291" y="808"/>
                    <a:pt x="298" y="815"/>
                  </a:cubicBezTo>
                  <a:cubicBezTo>
                    <a:pt x="304" y="821"/>
                    <a:pt x="304" y="821"/>
                    <a:pt x="311" y="821"/>
                  </a:cubicBezTo>
                  <a:cubicBezTo>
                    <a:pt x="318" y="821"/>
                    <a:pt x="318" y="821"/>
                    <a:pt x="324" y="821"/>
                  </a:cubicBezTo>
                  <a:cubicBezTo>
                    <a:pt x="331" y="821"/>
                    <a:pt x="338" y="815"/>
                    <a:pt x="344" y="815"/>
                  </a:cubicBezTo>
                  <a:cubicBezTo>
                    <a:pt x="344" y="815"/>
                    <a:pt x="357" y="808"/>
                    <a:pt x="364" y="802"/>
                  </a:cubicBezTo>
                  <a:cubicBezTo>
                    <a:pt x="377" y="795"/>
                    <a:pt x="391" y="788"/>
                    <a:pt x="404" y="782"/>
                  </a:cubicBezTo>
                  <a:cubicBezTo>
                    <a:pt x="417" y="775"/>
                    <a:pt x="424" y="768"/>
                    <a:pt x="437" y="768"/>
                  </a:cubicBezTo>
                  <a:cubicBezTo>
                    <a:pt x="450" y="768"/>
                    <a:pt x="457" y="768"/>
                    <a:pt x="470" y="768"/>
                  </a:cubicBezTo>
                  <a:cubicBezTo>
                    <a:pt x="477" y="775"/>
                    <a:pt x="490" y="782"/>
                    <a:pt x="496" y="788"/>
                  </a:cubicBezTo>
                  <a:cubicBezTo>
                    <a:pt x="510" y="802"/>
                    <a:pt x="516" y="815"/>
                    <a:pt x="523" y="828"/>
                  </a:cubicBezTo>
                  <a:cubicBezTo>
                    <a:pt x="523" y="848"/>
                    <a:pt x="523" y="861"/>
                    <a:pt x="516" y="881"/>
                  </a:cubicBezTo>
                  <a:close/>
                  <a:moveTo>
                    <a:pt x="722" y="682"/>
                  </a:moveTo>
                  <a:lnTo>
                    <a:pt x="722" y="682"/>
                  </a:lnTo>
                  <a:cubicBezTo>
                    <a:pt x="616" y="788"/>
                    <a:pt x="616" y="788"/>
                    <a:pt x="616" y="788"/>
                  </a:cubicBezTo>
                  <a:cubicBezTo>
                    <a:pt x="602" y="802"/>
                    <a:pt x="596" y="802"/>
                    <a:pt x="589" y="802"/>
                  </a:cubicBezTo>
                  <a:cubicBezTo>
                    <a:pt x="583" y="802"/>
                    <a:pt x="576" y="802"/>
                    <a:pt x="563" y="788"/>
                  </a:cubicBezTo>
                  <a:cubicBezTo>
                    <a:pt x="424" y="649"/>
                    <a:pt x="424" y="649"/>
                    <a:pt x="424" y="649"/>
                  </a:cubicBezTo>
                  <a:cubicBezTo>
                    <a:pt x="417" y="643"/>
                    <a:pt x="410" y="636"/>
                    <a:pt x="410" y="629"/>
                  </a:cubicBezTo>
                  <a:cubicBezTo>
                    <a:pt x="410" y="623"/>
                    <a:pt x="410" y="623"/>
                    <a:pt x="410" y="616"/>
                  </a:cubicBezTo>
                  <a:cubicBezTo>
                    <a:pt x="410" y="610"/>
                    <a:pt x="417" y="603"/>
                    <a:pt x="424" y="596"/>
                  </a:cubicBezTo>
                  <a:cubicBezTo>
                    <a:pt x="523" y="497"/>
                    <a:pt x="523" y="497"/>
                    <a:pt x="523" y="497"/>
                  </a:cubicBezTo>
                  <a:cubicBezTo>
                    <a:pt x="530" y="490"/>
                    <a:pt x="536" y="484"/>
                    <a:pt x="543" y="484"/>
                  </a:cubicBezTo>
                  <a:cubicBezTo>
                    <a:pt x="549" y="484"/>
                    <a:pt x="549" y="490"/>
                    <a:pt x="556" y="490"/>
                  </a:cubicBezTo>
                  <a:cubicBezTo>
                    <a:pt x="563" y="497"/>
                    <a:pt x="563" y="504"/>
                    <a:pt x="563" y="510"/>
                  </a:cubicBezTo>
                  <a:cubicBezTo>
                    <a:pt x="563" y="517"/>
                    <a:pt x="563" y="517"/>
                    <a:pt x="556" y="523"/>
                  </a:cubicBezTo>
                  <a:cubicBezTo>
                    <a:pt x="463" y="616"/>
                    <a:pt x="463" y="616"/>
                    <a:pt x="463" y="616"/>
                  </a:cubicBezTo>
                  <a:cubicBezTo>
                    <a:pt x="510" y="662"/>
                    <a:pt x="510" y="662"/>
                    <a:pt x="510" y="662"/>
                  </a:cubicBezTo>
                  <a:cubicBezTo>
                    <a:pt x="596" y="583"/>
                    <a:pt x="596" y="583"/>
                    <a:pt x="596" y="583"/>
                  </a:cubicBezTo>
                  <a:cubicBezTo>
                    <a:pt x="602" y="576"/>
                    <a:pt x="602" y="570"/>
                    <a:pt x="609" y="570"/>
                  </a:cubicBezTo>
                  <a:cubicBezTo>
                    <a:pt x="616" y="570"/>
                    <a:pt x="622" y="570"/>
                    <a:pt x="629" y="576"/>
                  </a:cubicBezTo>
                  <a:cubicBezTo>
                    <a:pt x="629" y="583"/>
                    <a:pt x="636" y="590"/>
                    <a:pt x="629" y="590"/>
                  </a:cubicBezTo>
                  <a:cubicBezTo>
                    <a:pt x="629" y="596"/>
                    <a:pt x="629" y="603"/>
                    <a:pt x="622" y="610"/>
                  </a:cubicBezTo>
                  <a:cubicBezTo>
                    <a:pt x="543" y="689"/>
                    <a:pt x="543" y="689"/>
                    <a:pt x="543" y="689"/>
                  </a:cubicBezTo>
                  <a:cubicBezTo>
                    <a:pt x="596" y="742"/>
                    <a:pt x="596" y="742"/>
                    <a:pt x="596" y="742"/>
                  </a:cubicBezTo>
                  <a:cubicBezTo>
                    <a:pt x="689" y="656"/>
                    <a:pt x="689" y="656"/>
                    <a:pt x="689" y="656"/>
                  </a:cubicBezTo>
                  <a:cubicBezTo>
                    <a:pt x="695" y="649"/>
                    <a:pt x="702" y="643"/>
                    <a:pt x="708" y="643"/>
                  </a:cubicBezTo>
                  <a:cubicBezTo>
                    <a:pt x="708" y="643"/>
                    <a:pt x="715" y="649"/>
                    <a:pt x="722" y="649"/>
                  </a:cubicBezTo>
                  <a:cubicBezTo>
                    <a:pt x="728" y="656"/>
                    <a:pt x="728" y="662"/>
                    <a:pt x="728" y="669"/>
                  </a:cubicBezTo>
                  <a:cubicBezTo>
                    <a:pt x="728" y="676"/>
                    <a:pt x="722" y="676"/>
                    <a:pt x="722" y="682"/>
                  </a:cubicBezTo>
                  <a:close/>
                  <a:moveTo>
                    <a:pt x="887" y="504"/>
                  </a:moveTo>
                  <a:lnTo>
                    <a:pt x="887" y="504"/>
                  </a:lnTo>
                  <a:cubicBezTo>
                    <a:pt x="881" y="523"/>
                    <a:pt x="874" y="537"/>
                    <a:pt x="854" y="557"/>
                  </a:cubicBezTo>
                  <a:cubicBezTo>
                    <a:pt x="841" y="570"/>
                    <a:pt x="828" y="576"/>
                    <a:pt x="808" y="590"/>
                  </a:cubicBezTo>
                  <a:cubicBezTo>
                    <a:pt x="795" y="596"/>
                    <a:pt x="775" y="596"/>
                    <a:pt x="761" y="596"/>
                  </a:cubicBezTo>
                  <a:cubicBezTo>
                    <a:pt x="742" y="596"/>
                    <a:pt x="728" y="590"/>
                    <a:pt x="708" y="583"/>
                  </a:cubicBezTo>
                  <a:cubicBezTo>
                    <a:pt x="695" y="576"/>
                    <a:pt x="675" y="563"/>
                    <a:pt x="662" y="550"/>
                  </a:cubicBezTo>
                  <a:cubicBezTo>
                    <a:pt x="649" y="530"/>
                    <a:pt x="636" y="517"/>
                    <a:pt x="629" y="504"/>
                  </a:cubicBezTo>
                  <a:cubicBezTo>
                    <a:pt x="622" y="484"/>
                    <a:pt x="616" y="470"/>
                    <a:pt x="616" y="451"/>
                  </a:cubicBezTo>
                  <a:cubicBezTo>
                    <a:pt x="616" y="437"/>
                    <a:pt x="616" y="418"/>
                    <a:pt x="622" y="404"/>
                  </a:cubicBezTo>
                  <a:cubicBezTo>
                    <a:pt x="629" y="384"/>
                    <a:pt x="642" y="371"/>
                    <a:pt x="655" y="358"/>
                  </a:cubicBezTo>
                  <a:cubicBezTo>
                    <a:pt x="675" y="338"/>
                    <a:pt x="695" y="325"/>
                    <a:pt x="722" y="318"/>
                  </a:cubicBezTo>
                  <a:cubicBezTo>
                    <a:pt x="742" y="312"/>
                    <a:pt x="768" y="312"/>
                    <a:pt x="788" y="318"/>
                  </a:cubicBezTo>
                  <a:cubicBezTo>
                    <a:pt x="808" y="325"/>
                    <a:pt x="828" y="338"/>
                    <a:pt x="854" y="358"/>
                  </a:cubicBezTo>
                  <a:cubicBezTo>
                    <a:pt x="867" y="378"/>
                    <a:pt x="881" y="391"/>
                    <a:pt x="887" y="404"/>
                  </a:cubicBezTo>
                  <a:cubicBezTo>
                    <a:pt x="894" y="424"/>
                    <a:pt x="901" y="437"/>
                    <a:pt x="901" y="457"/>
                  </a:cubicBezTo>
                  <a:cubicBezTo>
                    <a:pt x="901" y="470"/>
                    <a:pt x="894" y="490"/>
                    <a:pt x="887" y="504"/>
                  </a:cubicBezTo>
                  <a:close/>
                  <a:moveTo>
                    <a:pt x="887" y="504"/>
                  </a:moveTo>
                  <a:lnTo>
                    <a:pt x="887" y="504"/>
                  </a:lnTo>
                  <a:close/>
                </a:path>
              </a:pathLst>
            </a:custGeom>
            <a:solidFill>
              <a:schemeClr val="bg1"/>
            </a:solidFill>
            <a:ln>
              <a:noFill/>
            </a:ln>
            <a:effectLst/>
          </p:spPr>
          <p:txBody>
            <a:bodyPr wrap="none" anchor="ctr"/>
            <a:lstStyle/>
            <a:p>
              <a:endParaRPr lang="en-US" dirty="0">
                <a:latin typeface="Lato Light"/>
              </a:endParaRPr>
            </a:p>
          </p:txBody>
        </p:sp>
        <p:grpSp>
          <p:nvGrpSpPr>
            <p:cNvPr id="391" name="Group 390"/>
            <p:cNvGrpSpPr/>
            <p:nvPr/>
          </p:nvGrpSpPr>
          <p:grpSpPr>
            <a:xfrm>
              <a:off x="14593194" y="5948040"/>
              <a:ext cx="1404923" cy="1294259"/>
              <a:chOff x="14726874" y="6750120"/>
              <a:chExt cx="1404923" cy="1294259"/>
            </a:xfrm>
          </p:grpSpPr>
          <p:grpSp>
            <p:nvGrpSpPr>
              <p:cNvPr id="403" name="Group 402"/>
              <p:cNvGrpSpPr/>
              <p:nvPr/>
            </p:nvGrpSpPr>
            <p:grpSpPr>
              <a:xfrm>
                <a:off x="14726874" y="6750120"/>
                <a:ext cx="1404923" cy="1294259"/>
                <a:chOff x="13296063" y="10607541"/>
                <a:chExt cx="1265763" cy="1166060"/>
              </a:xfrm>
              <a:solidFill>
                <a:schemeClr val="accent2"/>
              </a:solidFill>
            </p:grpSpPr>
            <p:sp>
              <p:nvSpPr>
                <p:cNvPr id="405"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3"/>
                </a:solidFill>
                <a:ln w="9525" cap="flat">
                  <a:solidFill>
                    <a:schemeClr val="accent3"/>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406" name="Freeform 270"/>
                <p:cNvSpPr>
                  <a:spLocks noChangeArrowheads="1"/>
                </p:cNvSpPr>
                <p:nvPr/>
              </p:nvSpPr>
              <p:spPr bwMode="auto">
                <a:xfrm>
                  <a:off x="13296063"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3"/>
                </a:solidFill>
                <a:ln w="9525" cap="flat">
                  <a:no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sp>
            <p:nvSpPr>
              <p:cNvPr id="404" name="Freeform 116"/>
              <p:cNvSpPr>
                <a:spLocks noChangeArrowheads="1"/>
              </p:cNvSpPr>
              <p:nvPr/>
            </p:nvSpPr>
            <p:spPr bwMode="auto">
              <a:xfrm>
                <a:off x="15167722" y="7085367"/>
                <a:ext cx="532736" cy="553830"/>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nvGrpSpPr>
            <p:cNvPr id="392" name="Group 391"/>
            <p:cNvGrpSpPr/>
            <p:nvPr/>
          </p:nvGrpSpPr>
          <p:grpSpPr>
            <a:xfrm>
              <a:off x="16109791" y="6436251"/>
              <a:ext cx="304072" cy="303870"/>
              <a:chOff x="8571240" y="5550087"/>
              <a:chExt cx="304072" cy="303870"/>
            </a:xfrm>
          </p:grpSpPr>
          <p:sp>
            <p:nvSpPr>
              <p:cNvPr id="399"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nvGrpSpPr>
              <p:cNvPr id="400" name="Group 399"/>
              <p:cNvGrpSpPr/>
              <p:nvPr/>
            </p:nvGrpSpPr>
            <p:grpSpPr>
              <a:xfrm>
                <a:off x="8633181" y="5620427"/>
                <a:ext cx="183006" cy="180070"/>
                <a:chOff x="8633181" y="5620427"/>
                <a:chExt cx="183006" cy="180070"/>
              </a:xfrm>
              <a:solidFill>
                <a:schemeClr val="bg1"/>
              </a:solidFill>
            </p:grpSpPr>
            <p:sp>
              <p:nvSpPr>
                <p:cNvPr id="401"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sp>
              <p:nvSpPr>
                <p:cNvPr id="402"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Lato Light"/>
                  </a:endParaRPr>
                </a:p>
              </p:txBody>
            </p:sp>
          </p:grpSp>
        </p:grpSp>
        <p:grpSp>
          <p:nvGrpSpPr>
            <p:cNvPr id="393" name="Group 392"/>
            <p:cNvGrpSpPr/>
            <p:nvPr/>
          </p:nvGrpSpPr>
          <p:grpSpPr>
            <a:xfrm>
              <a:off x="9580624" y="2966968"/>
              <a:ext cx="5230618" cy="7756859"/>
              <a:chOff x="9803424" y="2432248"/>
              <a:chExt cx="4790308" cy="7756859"/>
            </a:xfrm>
          </p:grpSpPr>
          <p:sp>
            <p:nvSpPr>
              <p:cNvPr id="394" name="Freeform 224"/>
              <p:cNvSpPr>
                <a:spLocks noChangeArrowheads="1"/>
              </p:cNvSpPr>
              <p:nvPr/>
            </p:nvSpPr>
            <p:spPr bwMode="auto">
              <a:xfrm>
                <a:off x="9803424" y="7160533"/>
                <a:ext cx="1022841" cy="3028574"/>
              </a:xfrm>
              <a:custGeom>
                <a:avLst/>
                <a:gdLst>
                  <a:gd name="T0" fmla="*/ 279 w 309"/>
                  <a:gd name="T1" fmla="*/ 201 h 908"/>
                  <a:gd name="T2" fmla="*/ 279 w 309"/>
                  <a:gd name="T3" fmla="*/ 201 h 908"/>
                  <a:gd name="T4" fmla="*/ 217 w 309"/>
                  <a:gd name="T5" fmla="*/ 176 h 908"/>
                  <a:gd name="T6" fmla="*/ 89 w 309"/>
                  <a:gd name="T7" fmla="*/ 176 h 908"/>
                  <a:gd name="T8" fmla="*/ 30 w 309"/>
                  <a:gd name="T9" fmla="*/ 201 h 908"/>
                  <a:gd name="T10" fmla="*/ 0 w 309"/>
                  <a:gd name="T11" fmla="*/ 276 h 908"/>
                  <a:gd name="T12" fmla="*/ 0 w 309"/>
                  <a:gd name="T13" fmla="*/ 487 h 908"/>
                  <a:gd name="T14" fmla="*/ 27 w 309"/>
                  <a:gd name="T15" fmla="*/ 515 h 908"/>
                  <a:gd name="T16" fmla="*/ 52 w 309"/>
                  <a:gd name="T17" fmla="*/ 487 h 908"/>
                  <a:gd name="T18" fmla="*/ 52 w 309"/>
                  <a:gd name="T19" fmla="*/ 276 h 908"/>
                  <a:gd name="T20" fmla="*/ 65 w 309"/>
                  <a:gd name="T21" fmla="*/ 239 h 908"/>
                  <a:gd name="T22" fmla="*/ 71 w 309"/>
                  <a:gd name="T23" fmla="*/ 233 h 908"/>
                  <a:gd name="T24" fmla="*/ 71 w 309"/>
                  <a:gd name="T25" fmla="*/ 874 h 908"/>
                  <a:gd name="T26" fmla="*/ 103 w 309"/>
                  <a:gd name="T27" fmla="*/ 907 h 908"/>
                  <a:gd name="T28" fmla="*/ 135 w 309"/>
                  <a:gd name="T29" fmla="*/ 874 h 908"/>
                  <a:gd name="T30" fmla="*/ 135 w 309"/>
                  <a:gd name="T31" fmla="*/ 558 h 908"/>
                  <a:gd name="T32" fmla="*/ 173 w 309"/>
                  <a:gd name="T33" fmla="*/ 558 h 908"/>
                  <a:gd name="T34" fmla="*/ 173 w 309"/>
                  <a:gd name="T35" fmla="*/ 874 h 908"/>
                  <a:gd name="T36" fmla="*/ 206 w 309"/>
                  <a:gd name="T37" fmla="*/ 907 h 908"/>
                  <a:gd name="T38" fmla="*/ 238 w 309"/>
                  <a:gd name="T39" fmla="*/ 874 h 908"/>
                  <a:gd name="T40" fmla="*/ 238 w 309"/>
                  <a:gd name="T41" fmla="*/ 233 h 908"/>
                  <a:gd name="T42" fmla="*/ 244 w 309"/>
                  <a:gd name="T43" fmla="*/ 236 h 908"/>
                  <a:gd name="T44" fmla="*/ 254 w 309"/>
                  <a:gd name="T45" fmla="*/ 276 h 908"/>
                  <a:gd name="T46" fmla="*/ 254 w 309"/>
                  <a:gd name="T47" fmla="*/ 487 h 908"/>
                  <a:gd name="T48" fmla="*/ 281 w 309"/>
                  <a:gd name="T49" fmla="*/ 515 h 908"/>
                  <a:gd name="T50" fmla="*/ 308 w 309"/>
                  <a:gd name="T51" fmla="*/ 487 h 908"/>
                  <a:gd name="T52" fmla="*/ 308 w 309"/>
                  <a:gd name="T53" fmla="*/ 276 h 908"/>
                  <a:gd name="T54" fmla="*/ 279 w 309"/>
                  <a:gd name="T55" fmla="*/ 201 h 908"/>
                  <a:gd name="T56" fmla="*/ 155 w 309"/>
                  <a:gd name="T57" fmla="*/ 147 h 908"/>
                  <a:gd name="T58" fmla="*/ 155 w 309"/>
                  <a:gd name="T59" fmla="*/ 147 h 908"/>
                  <a:gd name="T60" fmla="*/ 219 w 309"/>
                  <a:gd name="T61" fmla="*/ 73 h 908"/>
                  <a:gd name="T62" fmla="*/ 155 w 309"/>
                  <a:gd name="T63" fmla="*/ 0 h 908"/>
                  <a:gd name="T64" fmla="*/ 89 w 309"/>
                  <a:gd name="T65" fmla="*/ 73 h 908"/>
                  <a:gd name="T66" fmla="*/ 155 w 309"/>
                  <a:gd name="T67" fmla="*/ 147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9" h="908">
                    <a:moveTo>
                      <a:pt x="279" y="201"/>
                    </a:moveTo>
                    <a:lnTo>
                      <a:pt x="279" y="201"/>
                    </a:lnTo>
                    <a:cubicBezTo>
                      <a:pt x="254" y="176"/>
                      <a:pt x="225" y="176"/>
                      <a:pt x="217" y="176"/>
                    </a:cubicBezTo>
                    <a:cubicBezTo>
                      <a:pt x="89" y="176"/>
                      <a:pt x="89" y="176"/>
                      <a:pt x="89" y="176"/>
                    </a:cubicBezTo>
                    <a:cubicBezTo>
                      <a:pt x="84" y="176"/>
                      <a:pt x="54" y="176"/>
                      <a:pt x="30" y="201"/>
                    </a:cubicBezTo>
                    <a:cubicBezTo>
                      <a:pt x="11" y="217"/>
                      <a:pt x="0" y="244"/>
                      <a:pt x="0" y="276"/>
                    </a:cubicBezTo>
                    <a:cubicBezTo>
                      <a:pt x="0" y="487"/>
                      <a:pt x="0" y="487"/>
                      <a:pt x="0" y="487"/>
                    </a:cubicBezTo>
                    <a:cubicBezTo>
                      <a:pt x="0" y="501"/>
                      <a:pt x="11" y="515"/>
                      <a:pt x="27" y="515"/>
                    </a:cubicBezTo>
                    <a:cubicBezTo>
                      <a:pt x="41" y="515"/>
                      <a:pt x="52" y="501"/>
                      <a:pt x="52" y="487"/>
                    </a:cubicBezTo>
                    <a:cubicBezTo>
                      <a:pt x="52" y="276"/>
                      <a:pt x="52" y="276"/>
                      <a:pt x="52" y="276"/>
                    </a:cubicBezTo>
                    <a:cubicBezTo>
                      <a:pt x="52" y="258"/>
                      <a:pt x="57" y="246"/>
                      <a:pt x="65" y="239"/>
                    </a:cubicBezTo>
                    <a:cubicBezTo>
                      <a:pt x="67" y="236"/>
                      <a:pt x="67" y="233"/>
                      <a:pt x="71" y="233"/>
                    </a:cubicBezTo>
                    <a:cubicBezTo>
                      <a:pt x="71" y="874"/>
                      <a:pt x="71" y="874"/>
                      <a:pt x="71" y="874"/>
                    </a:cubicBezTo>
                    <a:cubicBezTo>
                      <a:pt x="71" y="893"/>
                      <a:pt x="87" y="907"/>
                      <a:pt x="103" y="907"/>
                    </a:cubicBezTo>
                    <a:cubicBezTo>
                      <a:pt x="122" y="907"/>
                      <a:pt x="135" y="893"/>
                      <a:pt x="135" y="874"/>
                    </a:cubicBezTo>
                    <a:cubicBezTo>
                      <a:pt x="135" y="558"/>
                      <a:pt x="135" y="558"/>
                      <a:pt x="135" y="558"/>
                    </a:cubicBezTo>
                    <a:cubicBezTo>
                      <a:pt x="173" y="558"/>
                      <a:pt x="173" y="558"/>
                      <a:pt x="173" y="558"/>
                    </a:cubicBezTo>
                    <a:cubicBezTo>
                      <a:pt x="173" y="874"/>
                      <a:pt x="173" y="874"/>
                      <a:pt x="173" y="874"/>
                    </a:cubicBezTo>
                    <a:cubicBezTo>
                      <a:pt x="173" y="893"/>
                      <a:pt x="187" y="907"/>
                      <a:pt x="206" y="907"/>
                    </a:cubicBezTo>
                    <a:cubicBezTo>
                      <a:pt x="222" y="907"/>
                      <a:pt x="238" y="893"/>
                      <a:pt x="238" y="874"/>
                    </a:cubicBezTo>
                    <a:cubicBezTo>
                      <a:pt x="238" y="233"/>
                      <a:pt x="238" y="233"/>
                      <a:pt x="238" y="233"/>
                    </a:cubicBezTo>
                    <a:cubicBezTo>
                      <a:pt x="238" y="233"/>
                      <a:pt x="241" y="236"/>
                      <a:pt x="244" y="236"/>
                    </a:cubicBezTo>
                    <a:cubicBezTo>
                      <a:pt x="252" y="244"/>
                      <a:pt x="254" y="258"/>
                      <a:pt x="254" y="276"/>
                    </a:cubicBezTo>
                    <a:cubicBezTo>
                      <a:pt x="254" y="487"/>
                      <a:pt x="254" y="487"/>
                      <a:pt x="254" y="487"/>
                    </a:cubicBezTo>
                    <a:cubicBezTo>
                      <a:pt x="254" y="501"/>
                      <a:pt x="268" y="515"/>
                      <a:pt x="281" y="515"/>
                    </a:cubicBezTo>
                    <a:cubicBezTo>
                      <a:pt x="295" y="515"/>
                      <a:pt x="308" y="501"/>
                      <a:pt x="308" y="487"/>
                    </a:cubicBezTo>
                    <a:cubicBezTo>
                      <a:pt x="308" y="276"/>
                      <a:pt x="308" y="276"/>
                      <a:pt x="308" y="276"/>
                    </a:cubicBezTo>
                    <a:cubicBezTo>
                      <a:pt x="308" y="244"/>
                      <a:pt x="298" y="217"/>
                      <a:pt x="279" y="201"/>
                    </a:cubicBezTo>
                    <a:close/>
                    <a:moveTo>
                      <a:pt x="155" y="147"/>
                    </a:moveTo>
                    <a:lnTo>
                      <a:pt x="155" y="147"/>
                    </a:lnTo>
                    <a:cubicBezTo>
                      <a:pt x="190" y="147"/>
                      <a:pt x="219" y="114"/>
                      <a:pt x="219" y="73"/>
                    </a:cubicBezTo>
                    <a:cubicBezTo>
                      <a:pt x="219" y="33"/>
                      <a:pt x="190" y="0"/>
                      <a:pt x="155" y="0"/>
                    </a:cubicBezTo>
                    <a:cubicBezTo>
                      <a:pt x="119" y="0"/>
                      <a:pt x="89" y="33"/>
                      <a:pt x="89" y="73"/>
                    </a:cubicBezTo>
                    <a:cubicBezTo>
                      <a:pt x="89" y="114"/>
                      <a:pt x="119" y="147"/>
                      <a:pt x="155" y="147"/>
                    </a:cubicBezTo>
                    <a:close/>
                  </a:path>
                </a:pathLst>
              </a:custGeom>
              <a:solidFill>
                <a:schemeClr val="tx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pPr>
                  <a:defRPr/>
                </a:pPr>
                <a:endParaRPr lang="en-US" dirty="0"/>
              </a:p>
            </p:txBody>
          </p:sp>
          <p:sp>
            <p:nvSpPr>
              <p:cNvPr id="395" name="Freeform 225"/>
              <p:cNvSpPr>
                <a:spLocks noChangeArrowheads="1"/>
              </p:cNvSpPr>
              <p:nvPr/>
            </p:nvSpPr>
            <p:spPr bwMode="auto">
              <a:xfrm>
                <a:off x="11678630" y="7160533"/>
                <a:ext cx="1022841" cy="3028574"/>
              </a:xfrm>
              <a:custGeom>
                <a:avLst/>
                <a:gdLst>
                  <a:gd name="T0" fmla="*/ 279 w 310"/>
                  <a:gd name="T1" fmla="*/ 201 h 908"/>
                  <a:gd name="T2" fmla="*/ 279 w 310"/>
                  <a:gd name="T3" fmla="*/ 201 h 908"/>
                  <a:gd name="T4" fmla="*/ 217 w 310"/>
                  <a:gd name="T5" fmla="*/ 176 h 908"/>
                  <a:gd name="T6" fmla="*/ 89 w 310"/>
                  <a:gd name="T7" fmla="*/ 176 h 908"/>
                  <a:gd name="T8" fmla="*/ 30 w 310"/>
                  <a:gd name="T9" fmla="*/ 201 h 908"/>
                  <a:gd name="T10" fmla="*/ 0 w 310"/>
                  <a:gd name="T11" fmla="*/ 276 h 908"/>
                  <a:gd name="T12" fmla="*/ 0 w 310"/>
                  <a:gd name="T13" fmla="*/ 487 h 908"/>
                  <a:gd name="T14" fmla="*/ 27 w 310"/>
                  <a:gd name="T15" fmla="*/ 515 h 908"/>
                  <a:gd name="T16" fmla="*/ 52 w 310"/>
                  <a:gd name="T17" fmla="*/ 487 h 908"/>
                  <a:gd name="T18" fmla="*/ 52 w 310"/>
                  <a:gd name="T19" fmla="*/ 276 h 908"/>
                  <a:gd name="T20" fmla="*/ 65 w 310"/>
                  <a:gd name="T21" fmla="*/ 239 h 908"/>
                  <a:gd name="T22" fmla="*/ 70 w 310"/>
                  <a:gd name="T23" fmla="*/ 233 h 908"/>
                  <a:gd name="T24" fmla="*/ 70 w 310"/>
                  <a:gd name="T25" fmla="*/ 874 h 908"/>
                  <a:gd name="T26" fmla="*/ 103 w 310"/>
                  <a:gd name="T27" fmla="*/ 907 h 908"/>
                  <a:gd name="T28" fmla="*/ 136 w 310"/>
                  <a:gd name="T29" fmla="*/ 874 h 908"/>
                  <a:gd name="T30" fmla="*/ 136 w 310"/>
                  <a:gd name="T31" fmla="*/ 558 h 908"/>
                  <a:gd name="T32" fmla="*/ 173 w 310"/>
                  <a:gd name="T33" fmla="*/ 558 h 908"/>
                  <a:gd name="T34" fmla="*/ 173 w 310"/>
                  <a:gd name="T35" fmla="*/ 874 h 908"/>
                  <a:gd name="T36" fmla="*/ 206 w 310"/>
                  <a:gd name="T37" fmla="*/ 907 h 908"/>
                  <a:gd name="T38" fmla="*/ 238 w 310"/>
                  <a:gd name="T39" fmla="*/ 874 h 908"/>
                  <a:gd name="T40" fmla="*/ 238 w 310"/>
                  <a:gd name="T41" fmla="*/ 233 h 908"/>
                  <a:gd name="T42" fmla="*/ 244 w 310"/>
                  <a:gd name="T43" fmla="*/ 236 h 908"/>
                  <a:gd name="T44" fmla="*/ 255 w 310"/>
                  <a:gd name="T45" fmla="*/ 276 h 908"/>
                  <a:gd name="T46" fmla="*/ 255 w 310"/>
                  <a:gd name="T47" fmla="*/ 487 h 908"/>
                  <a:gd name="T48" fmla="*/ 282 w 310"/>
                  <a:gd name="T49" fmla="*/ 515 h 908"/>
                  <a:gd name="T50" fmla="*/ 309 w 310"/>
                  <a:gd name="T51" fmla="*/ 487 h 908"/>
                  <a:gd name="T52" fmla="*/ 309 w 310"/>
                  <a:gd name="T53" fmla="*/ 276 h 908"/>
                  <a:gd name="T54" fmla="*/ 279 w 310"/>
                  <a:gd name="T55" fmla="*/ 201 h 908"/>
                  <a:gd name="T56" fmla="*/ 154 w 310"/>
                  <a:gd name="T57" fmla="*/ 147 h 908"/>
                  <a:gd name="T58" fmla="*/ 154 w 310"/>
                  <a:gd name="T59" fmla="*/ 147 h 908"/>
                  <a:gd name="T60" fmla="*/ 220 w 310"/>
                  <a:gd name="T61" fmla="*/ 73 h 908"/>
                  <a:gd name="T62" fmla="*/ 154 w 310"/>
                  <a:gd name="T63" fmla="*/ 0 h 908"/>
                  <a:gd name="T64" fmla="*/ 89 w 310"/>
                  <a:gd name="T65" fmla="*/ 73 h 908"/>
                  <a:gd name="T66" fmla="*/ 154 w 310"/>
                  <a:gd name="T67" fmla="*/ 147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0" h="908">
                    <a:moveTo>
                      <a:pt x="279" y="201"/>
                    </a:moveTo>
                    <a:lnTo>
                      <a:pt x="279" y="201"/>
                    </a:lnTo>
                    <a:cubicBezTo>
                      <a:pt x="255" y="176"/>
                      <a:pt x="225" y="176"/>
                      <a:pt x="217" y="176"/>
                    </a:cubicBezTo>
                    <a:cubicBezTo>
                      <a:pt x="89" y="176"/>
                      <a:pt x="89" y="176"/>
                      <a:pt x="89" y="176"/>
                    </a:cubicBezTo>
                    <a:cubicBezTo>
                      <a:pt x="84" y="176"/>
                      <a:pt x="54" y="176"/>
                      <a:pt x="30" y="201"/>
                    </a:cubicBezTo>
                    <a:cubicBezTo>
                      <a:pt x="11" y="217"/>
                      <a:pt x="0" y="244"/>
                      <a:pt x="0" y="276"/>
                    </a:cubicBezTo>
                    <a:cubicBezTo>
                      <a:pt x="0" y="487"/>
                      <a:pt x="0" y="487"/>
                      <a:pt x="0" y="487"/>
                    </a:cubicBezTo>
                    <a:cubicBezTo>
                      <a:pt x="0" y="501"/>
                      <a:pt x="11" y="515"/>
                      <a:pt x="27" y="515"/>
                    </a:cubicBezTo>
                    <a:cubicBezTo>
                      <a:pt x="41" y="515"/>
                      <a:pt x="52" y="501"/>
                      <a:pt x="52" y="487"/>
                    </a:cubicBezTo>
                    <a:cubicBezTo>
                      <a:pt x="52" y="276"/>
                      <a:pt x="52" y="276"/>
                      <a:pt x="52" y="276"/>
                    </a:cubicBezTo>
                    <a:cubicBezTo>
                      <a:pt x="52" y="258"/>
                      <a:pt x="57" y="246"/>
                      <a:pt x="65" y="239"/>
                    </a:cubicBezTo>
                    <a:cubicBezTo>
                      <a:pt x="68" y="236"/>
                      <a:pt x="68" y="233"/>
                      <a:pt x="70" y="233"/>
                    </a:cubicBezTo>
                    <a:cubicBezTo>
                      <a:pt x="70" y="874"/>
                      <a:pt x="70" y="874"/>
                      <a:pt x="70" y="874"/>
                    </a:cubicBezTo>
                    <a:cubicBezTo>
                      <a:pt x="70" y="893"/>
                      <a:pt x="87" y="907"/>
                      <a:pt x="103" y="907"/>
                    </a:cubicBezTo>
                    <a:cubicBezTo>
                      <a:pt x="122" y="907"/>
                      <a:pt x="136" y="893"/>
                      <a:pt x="136" y="874"/>
                    </a:cubicBezTo>
                    <a:cubicBezTo>
                      <a:pt x="136" y="558"/>
                      <a:pt x="136" y="558"/>
                      <a:pt x="136" y="558"/>
                    </a:cubicBezTo>
                    <a:cubicBezTo>
                      <a:pt x="173" y="558"/>
                      <a:pt x="173" y="558"/>
                      <a:pt x="173" y="558"/>
                    </a:cubicBezTo>
                    <a:cubicBezTo>
                      <a:pt x="173" y="874"/>
                      <a:pt x="173" y="874"/>
                      <a:pt x="173" y="874"/>
                    </a:cubicBezTo>
                    <a:cubicBezTo>
                      <a:pt x="173" y="893"/>
                      <a:pt x="187" y="907"/>
                      <a:pt x="206" y="907"/>
                    </a:cubicBezTo>
                    <a:cubicBezTo>
                      <a:pt x="222" y="907"/>
                      <a:pt x="238" y="893"/>
                      <a:pt x="238" y="874"/>
                    </a:cubicBezTo>
                    <a:cubicBezTo>
                      <a:pt x="238" y="233"/>
                      <a:pt x="238" y="233"/>
                      <a:pt x="238" y="233"/>
                    </a:cubicBezTo>
                    <a:cubicBezTo>
                      <a:pt x="238" y="233"/>
                      <a:pt x="241" y="236"/>
                      <a:pt x="244" y="236"/>
                    </a:cubicBezTo>
                    <a:cubicBezTo>
                      <a:pt x="252" y="244"/>
                      <a:pt x="255" y="258"/>
                      <a:pt x="255" y="276"/>
                    </a:cubicBezTo>
                    <a:cubicBezTo>
                      <a:pt x="255" y="487"/>
                      <a:pt x="255" y="487"/>
                      <a:pt x="255" y="487"/>
                    </a:cubicBezTo>
                    <a:cubicBezTo>
                      <a:pt x="255" y="501"/>
                      <a:pt x="268" y="515"/>
                      <a:pt x="282" y="515"/>
                    </a:cubicBezTo>
                    <a:cubicBezTo>
                      <a:pt x="295" y="515"/>
                      <a:pt x="309" y="501"/>
                      <a:pt x="309" y="487"/>
                    </a:cubicBezTo>
                    <a:cubicBezTo>
                      <a:pt x="309" y="276"/>
                      <a:pt x="309" y="276"/>
                      <a:pt x="309" y="276"/>
                    </a:cubicBezTo>
                    <a:cubicBezTo>
                      <a:pt x="309" y="244"/>
                      <a:pt x="298" y="217"/>
                      <a:pt x="279" y="201"/>
                    </a:cubicBezTo>
                    <a:close/>
                    <a:moveTo>
                      <a:pt x="154" y="147"/>
                    </a:moveTo>
                    <a:lnTo>
                      <a:pt x="154" y="147"/>
                    </a:lnTo>
                    <a:cubicBezTo>
                      <a:pt x="190" y="147"/>
                      <a:pt x="220" y="114"/>
                      <a:pt x="220" y="73"/>
                    </a:cubicBezTo>
                    <a:cubicBezTo>
                      <a:pt x="220" y="33"/>
                      <a:pt x="190" y="0"/>
                      <a:pt x="154" y="0"/>
                    </a:cubicBezTo>
                    <a:cubicBezTo>
                      <a:pt x="119" y="0"/>
                      <a:pt x="89" y="33"/>
                      <a:pt x="89" y="73"/>
                    </a:cubicBezTo>
                    <a:cubicBezTo>
                      <a:pt x="89" y="114"/>
                      <a:pt x="119" y="147"/>
                      <a:pt x="154" y="147"/>
                    </a:cubicBezTo>
                    <a:close/>
                  </a:path>
                </a:pathLst>
              </a:custGeom>
              <a:solidFill>
                <a:schemeClr val="tx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pPr>
                  <a:defRPr/>
                </a:pPr>
                <a:endParaRPr lang="en-US" dirty="0"/>
              </a:p>
            </p:txBody>
          </p:sp>
          <p:sp>
            <p:nvSpPr>
              <p:cNvPr id="396" name="Freeform 226"/>
              <p:cNvSpPr>
                <a:spLocks noChangeArrowheads="1"/>
              </p:cNvSpPr>
              <p:nvPr/>
            </p:nvSpPr>
            <p:spPr bwMode="auto">
              <a:xfrm>
                <a:off x="11678630" y="2432248"/>
                <a:ext cx="1022841" cy="3028574"/>
              </a:xfrm>
              <a:custGeom>
                <a:avLst/>
                <a:gdLst>
                  <a:gd name="T0" fmla="*/ 279 w 310"/>
                  <a:gd name="T1" fmla="*/ 203 h 910"/>
                  <a:gd name="T2" fmla="*/ 279 w 310"/>
                  <a:gd name="T3" fmla="*/ 203 h 910"/>
                  <a:gd name="T4" fmla="*/ 217 w 310"/>
                  <a:gd name="T5" fmla="*/ 179 h 910"/>
                  <a:gd name="T6" fmla="*/ 89 w 310"/>
                  <a:gd name="T7" fmla="*/ 179 h 910"/>
                  <a:gd name="T8" fmla="*/ 30 w 310"/>
                  <a:gd name="T9" fmla="*/ 203 h 910"/>
                  <a:gd name="T10" fmla="*/ 0 w 310"/>
                  <a:gd name="T11" fmla="*/ 279 h 910"/>
                  <a:gd name="T12" fmla="*/ 0 w 310"/>
                  <a:gd name="T13" fmla="*/ 490 h 910"/>
                  <a:gd name="T14" fmla="*/ 27 w 310"/>
                  <a:gd name="T15" fmla="*/ 517 h 910"/>
                  <a:gd name="T16" fmla="*/ 52 w 310"/>
                  <a:gd name="T17" fmla="*/ 490 h 910"/>
                  <a:gd name="T18" fmla="*/ 52 w 310"/>
                  <a:gd name="T19" fmla="*/ 279 h 910"/>
                  <a:gd name="T20" fmla="*/ 65 w 310"/>
                  <a:gd name="T21" fmla="*/ 241 h 910"/>
                  <a:gd name="T22" fmla="*/ 70 w 310"/>
                  <a:gd name="T23" fmla="*/ 236 h 910"/>
                  <a:gd name="T24" fmla="*/ 70 w 310"/>
                  <a:gd name="T25" fmla="*/ 877 h 910"/>
                  <a:gd name="T26" fmla="*/ 103 w 310"/>
                  <a:gd name="T27" fmla="*/ 909 h 910"/>
                  <a:gd name="T28" fmla="*/ 136 w 310"/>
                  <a:gd name="T29" fmla="*/ 877 h 910"/>
                  <a:gd name="T30" fmla="*/ 136 w 310"/>
                  <a:gd name="T31" fmla="*/ 560 h 910"/>
                  <a:gd name="T32" fmla="*/ 173 w 310"/>
                  <a:gd name="T33" fmla="*/ 560 h 910"/>
                  <a:gd name="T34" fmla="*/ 173 w 310"/>
                  <a:gd name="T35" fmla="*/ 877 h 910"/>
                  <a:gd name="T36" fmla="*/ 206 w 310"/>
                  <a:gd name="T37" fmla="*/ 909 h 910"/>
                  <a:gd name="T38" fmla="*/ 238 w 310"/>
                  <a:gd name="T39" fmla="*/ 877 h 910"/>
                  <a:gd name="T40" fmla="*/ 238 w 310"/>
                  <a:gd name="T41" fmla="*/ 236 h 910"/>
                  <a:gd name="T42" fmla="*/ 244 w 310"/>
                  <a:gd name="T43" fmla="*/ 238 h 910"/>
                  <a:gd name="T44" fmla="*/ 255 w 310"/>
                  <a:gd name="T45" fmla="*/ 279 h 910"/>
                  <a:gd name="T46" fmla="*/ 255 w 310"/>
                  <a:gd name="T47" fmla="*/ 490 h 910"/>
                  <a:gd name="T48" fmla="*/ 282 w 310"/>
                  <a:gd name="T49" fmla="*/ 517 h 910"/>
                  <a:gd name="T50" fmla="*/ 309 w 310"/>
                  <a:gd name="T51" fmla="*/ 490 h 910"/>
                  <a:gd name="T52" fmla="*/ 309 w 310"/>
                  <a:gd name="T53" fmla="*/ 279 h 910"/>
                  <a:gd name="T54" fmla="*/ 279 w 310"/>
                  <a:gd name="T55" fmla="*/ 203 h 910"/>
                  <a:gd name="T56" fmla="*/ 154 w 310"/>
                  <a:gd name="T57" fmla="*/ 149 h 910"/>
                  <a:gd name="T58" fmla="*/ 154 w 310"/>
                  <a:gd name="T59" fmla="*/ 149 h 910"/>
                  <a:gd name="T60" fmla="*/ 220 w 310"/>
                  <a:gd name="T61" fmla="*/ 73 h 910"/>
                  <a:gd name="T62" fmla="*/ 154 w 310"/>
                  <a:gd name="T63" fmla="*/ 0 h 910"/>
                  <a:gd name="T64" fmla="*/ 89 w 310"/>
                  <a:gd name="T65" fmla="*/ 73 h 910"/>
                  <a:gd name="T66" fmla="*/ 154 w 310"/>
                  <a:gd name="T67" fmla="*/ 149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0" h="910">
                    <a:moveTo>
                      <a:pt x="279" y="203"/>
                    </a:moveTo>
                    <a:lnTo>
                      <a:pt x="279" y="203"/>
                    </a:lnTo>
                    <a:cubicBezTo>
                      <a:pt x="255" y="179"/>
                      <a:pt x="225" y="179"/>
                      <a:pt x="217" y="179"/>
                    </a:cubicBezTo>
                    <a:cubicBezTo>
                      <a:pt x="89" y="179"/>
                      <a:pt x="89" y="179"/>
                      <a:pt x="89" y="179"/>
                    </a:cubicBezTo>
                    <a:cubicBezTo>
                      <a:pt x="84" y="179"/>
                      <a:pt x="54" y="179"/>
                      <a:pt x="30" y="203"/>
                    </a:cubicBezTo>
                    <a:cubicBezTo>
                      <a:pt x="11" y="219"/>
                      <a:pt x="0" y="246"/>
                      <a:pt x="0" y="279"/>
                    </a:cubicBezTo>
                    <a:cubicBezTo>
                      <a:pt x="0" y="490"/>
                      <a:pt x="0" y="490"/>
                      <a:pt x="0" y="490"/>
                    </a:cubicBezTo>
                    <a:cubicBezTo>
                      <a:pt x="0" y="503"/>
                      <a:pt x="11" y="517"/>
                      <a:pt x="27" y="517"/>
                    </a:cubicBezTo>
                    <a:cubicBezTo>
                      <a:pt x="41" y="517"/>
                      <a:pt x="52" y="503"/>
                      <a:pt x="52" y="490"/>
                    </a:cubicBezTo>
                    <a:cubicBezTo>
                      <a:pt x="52" y="279"/>
                      <a:pt x="52" y="279"/>
                      <a:pt x="52" y="279"/>
                    </a:cubicBezTo>
                    <a:cubicBezTo>
                      <a:pt x="52" y="259"/>
                      <a:pt x="57" y="246"/>
                      <a:pt x="65" y="241"/>
                    </a:cubicBezTo>
                    <a:cubicBezTo>
                      <a:pt x="68" y="238"/>
                      <a:pt x="68" y="236"/>
                      <a:pt x="70" y="236"/>
                    </a:cubicBezTo>
                    <a:cubicBezTo>
                      <a:pt x="70" y="877"/>
                      <a:pt x="70" y="877"/>
                      <a:pt x="70" y="877"/>
                    </a:cubicBezTo>
                    <a:cubicBezTo>
                      <a:pt x="70" y="896"/>
                      <a:pt x="87" y="909"/>
                      <a:pt x="103" y="909"/>
                    </a:cubicBezTo>
                    <a:cubicBezTo>
                      <a:pt x="122" y="909"/>
                      <a:pt x="136" y="896"/>
                      <a:pt x="136" y="877"/>
                    </a:cubicBezTo>
                    <a:cubicBezTo>
                      <a:pt x="136" y="560"/>
                      <a:pt x="136" y="560"/>
                      <a:pt x="136" y="560"/>
                    </a:cubicBezTo>
                    <a:cubicBezTo>
                      <a:pt x="173" y="560"/>
                      <a:pt x="173" y="560"/>
                      <a:pt x="173" y="560"/>
                    </a:cubicBezTo>
                    <a:cubicBezTo>
                      <a:pt x="173" y="877"/>
                      <a:pt x="173" y="877"/>
                      <a:pt x="173" y="877"/>
                    </a:cubicBezTo>
                    <a:cubicBezTo>
                      <a:pt x="173" y="896"/>
                      <a:pt x="187" y="909"/>
                      <a:pt x="206" y="909"/>
                    </a:cubicBezTo>
                    <a:cubicBezTo>
                      <a:pt x="222" y="909"/>
                      <a:pt x="238" y="896"/>
                      <a:pt x="238" y="877"/>
                    </a:cubicBezTo>
                    <a:cubicBezTo>
                      <a:pt x="238" y="236"/>
                      <a:pt x="238" y="236"/>
                      <a:pt x="238" y="236"/>
                    </a:cubicBezTo>
                    <a:cubicBezTo>
                      <a:pt x="238" y="236"/>
                      <a:pt x="241" y="238"/>
                      <a:pt x="244" y="238"/>
                    </a:cubicBezTo>
                    <a:cubicBezTo>
                      <a:pt x="252" y="246"/>
                      <a:pt x="255" y="259"/>
                      <a:pt x="255" y="279"/>
                    </a:cubicBezTo>
                    <a:cubicBezTo>
                      <a:pt x="255" y="490"/>
                      <a:pt x="255" y="490"/>
                      <a:pt x="255" y="490"/>
                    </a:cubicBezTo>
                    <a:cubicBezTo>
                      <a:pt x="255" y="503"/>
                      <a:pt x="268" y="517"/>
                      <a:pt x="282" y="517"/>
                    </a:cubicBezTo>
                    <a:cubicBezTo>
                      <a:pt x="295" y="517"/>
                      <a:pt x="309" y="503"/>
                      <a:pt x="309" y="490"/>
                    </a:cubicBezTo>
                    <a:cubicBezTo>
                      <a:pt x="309" y="279"/>
                      <a:pt x="309" y="279"/>
                      <a:pt x="309" y="279"/>
                    </a:cubicBezTo>
                    <a:cubicBezTo>
                      <a:pt x="309" y="246"/>
                      <a:pt x="298" y="219"/>
                      <a:pt x="279" y="203"/>
                    </a:cubicBezTo>
                    <a:close/>
                    <a:moveTo>
                      <a:pt x="154" y="149"/>
                    </a:moveTo>
                    <a:lnTo>
                      <a:pt x="154" y="149"/>
                    </a:lnTo>
                    <a:cubicBezTo>
                      <a:pt x="190" y="149"/>
                      <a:pt x="220" y="113"/>
                      <a:pt x="220" y="73"/>
                    </a:cubicBezTo>
                    <a:cubicBezTo>
                      <a:pt x="220" y="35"/>
                      <a:pt x="190" y="0"/>
                      <a:pt x="154" y="0"/>
                    </a:cubicBezTo>
                    <a:cubicBezTo>
                      <a:pt x="119" y="0"/>
                      <a:pt x="89" y="35"/>
                      <a:pt x="89" y="73"/>
                    </a:cubicBezTo>
                    <a:cubicBezTo>
                      <a:pt x="89" y="113"/>
                      <a:pt x="119" y="149"/>
                      <a:pt x="154" y="149"/>
                    </a:cubicBezTo>
                    <a:close/>
                  </a:path>
                </a:pathLst>
              </a:custGeom>
              <a:solidFill>
                <a:schemeClr val="tx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pPr>
                  <a:defRPr/>
                </a:pPr>
                <a:endParaRPr lang="en-US" dirty="0"/>
              </a:p>
            </p:txBody>
          </p:sp>
          <p:sp>
            <p:nvSpPr>
              <p:cNvPr id="397" name="Freeform 227"/>
              <p:cNvSpPr>
                <a:spLocks noChangeArrowheads="1"/>
              </p:cNvSpPr>
              <p:nvPr/>
            </p:nvSpPr>
            <p:spPr bwMode="auto">
              <a:xfrm>
                <a:off x="13570891" y="7160533"/>
                <a:ext cx="1022841" cy="3028574"/>
              </a:xfrm>
              <a:custGeom>
                <a:avLst/>
                <a:gdLst>
                  <a:gd name="T0" fmla="*/ 278 w 309"/>
                  <a:gd name="T1" fmla="*/ 201 h 908"/>
                  <a:gd name="T2" fmla="*/ 278 w 309"/>
                  <a:gd name="T3" fmla="*/ 201 h 908"/>
                  <a:gd name="T4" fmla="*/ 216 w 309"/>
                  <a:gd name="T5" fmla="*/ 176 h 908"/>
                  <a:gd name="T6" fmla="*/ 89 w 309"/>
                  <a:gd name="T7" fmla="*/ 176 h 908"/>
                  <a:gd name="T8" fmla="*/ 29 w 309"/>
                  <a:gd name="T9" fmla="*/ 201 h 908"/>
                  <a:gd name="T10" fmla="*/ 0 w 309"/>
                  <a:gd name="T11" fmla="*/ 276 h 908"/>
                  <a:gd name="T12" fmla="*/ 0 w 309"/>
                  <a:gd name="T13" fmla="*/ 487 h 908"/>
                  <a:gd name="T14" fmla="*/ 27 w 309"/>
                  <a:gd name="T15" fmla="*/ 515 h 908"/>
                  <a:gd name="T16" fmla="*/ 51 w 309"/>
                  <a:gd name="T17" fmla="*/ 487 h 908"/>
                  <a:gd name="T18" fmla="*/ 51 w 309"/>
                  <a:gd name="T19" fmla="*/ 276 h 908"/>
                  <a:gd name="T20" fmla="*/ 64 w 309"/>
                  <a:gd name="T21" fmla="*/ 239 h 908"/>
                  <a:gd name="T22" fmla="*/ 70 w 309"/>
                  <a:gd name="T23" fmla="*/ 233 h 908"/>
                  <a:gd name="T24" fmla="*/ 70 w 309"/>
                  <a:gd name="T25" fmla="*/ 874 h 908"/>
                  <a:gd name="T26" fmla="*/ 102 w 309"/>
                  <a:gd name="T27" fmla="*/ 907 h 908"/>
                  <a:gd name="T28" fmla="*/ 135 w 309"/>
                  <a:gd name="T29" fmla="*/ 874 h 908"/>
                  <a:gd name="T30" fmla="*/ 135 w 309"/>
                  <a:gd name="T31" fmla="*/ 558 h 908"/>
                  <a:gd name="T32" fmla="*/ 173 w 309"/>
                  <a:gd name="T33" fmla="*/ 558 h 908"/>
                  <a:gd name="T34" fmla="*/ 173 w 309"/>
                  <a:gd name="T35" fmla="*/ 874 h 908"/>
                  <a:gd name="T36" fmla="*/ 205 w 309"/>
                  <a:gd name="T37" fmla="*/ 907 h 908"/>
                  <a:gd name="T38" fmla="*/ 237 w 309"/>
                  <a:gd name="T39" fmla="*/ 874 h 908"/>
                  <a:gd name="T40" fmla="*/ 237 w 309"/>
                  <a:gd name="T41" fmla="*/ 233 h 908"/>
                  <a:gd name="T42" fmla="*/ 243 w 309"/>
                  <a:gd name="T43" fmla="*/ 236 h 908"/>
                  <a:gd name="T44" fmla="*/ 254 w 309"/>
                  <a:gd name="T45" fmla="*/ 276 h 908"/>
                  <a:gd name="T46" fmla="*/ 254 w 309"/>
                  <a:gd name="T47" fmla="*/ 487 h 908"/>
                  <a:gd name="T48" fmla="*/ 281 w 309"/>
                  <a:gd name="T49" fmla="*/ 515 h 908"/>
                  <a:gd name="T50" fmla="*/ 308 w 309"/>
                  <a:gd name="T51" fmla="*/ 487 h 908"/>
                  <a:gd name="T52" fmla="*/ 308 w 309"/>
                  <a:gd name="T53" fmla="*/ 276 h 908"/>
                  <a:gd name="T54" fmla="*/ 278 w 309"/>
                  <a:gd name="T55" fmla="*/ 201 h 908"/>
                  <a:gd name="T56" fmla="*/ 153 w 309"/>
                  <a:gd name="T57" fmla="*/ 147 h 908"/>
                  <a:gd name="T58" fmla="*/ 153 w 309"/>
                  <a:gd name="T59" fmla="*/ 147 h 908"/>
                  <a:gd name="T60" fmla="*/ 219 w 309"/>
                  <a:gd name="T61" fmla="*/ 73 h 908"/>
                  <a:gd name="T62" fmla="*/ 153 w 309"/>
                  <a:gd name="T63" fmla="*/ 0 h 908"/>
                  <a:gd name="T64" fmla="*/ 89 w 309"/>
                  <a:gd name="T65" fmla="*/ 73 h 908"/>
                  <a:gd name="T66" fmla="*/ 153 w 309"/>
                  <a:gd name="T67" fmla="*/ 147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9" h="908">
                    <a:moveTo>
                      <a:pt x="278" y="201"/>
                    </a:moveTo>
                    <a:lnTo>
                      <a:pt x="278" y="201"/>
                    </a:lnTo>
                    <a:cubicBezTo>
                      <a:pt x="254" y="176"/>
                      <a:pt x="224" y="176"/>
                      <a:pt x="216" y="176"/>
                    </a:cubicBezTo>
                    <a:cubicBezTo>
                      <a:pt x="89" y="176"/>
                      <a:pt x="89" y="176"/>
                      <a:pt x="89" y="176"/>
                    </a:cubicBezTo>
                    <a:cubicBezTo>
                      <a:pt x="83" y="176"/>
                      <a:pt x="54" y="176"/>
                      <a:pt x="29" y="201"/>
                    </a:cubicBezTo>
                    <a:cubicBezTo>
                      <a:pt x="10" y="217"/>
                      <a:pt x="0" y="244"/>
                      <a:pt x="0" y="276"/>
                    </a:cubicBezTo>
                    <a:cubicBezTo>
                      <a:pt x="0" y="487"/>
                      <a:pt x="0" y="487"/>
                      <a:pt x="0" y="487"/>
                    </a:cubicBezTo>
                    <a:cubicBezTo>
                      <a:pt x="0" y="501"/>
                      <a:pt x="10" y="515"/>
                      <a:pt x="27" y="515"/>
                    </a:cubicBezTo>
                    <a:cubicBezTo>
                      <a:pt x="40" y="515"/>
                      <a:pt x="51" y="501"/>
                      <a:pt x="51" y="487"/>
                    </a:cubicBezTo>
                    <a:cubicBezTo>
                      <a:pt x="51" y="276"/>
                      <a:pt x="51" y="276"/>
                      <a:pt x="51" y="276"/>
                    </a:cubicBezTo>
                    <a:cubicBezTo>
                      <a:pt x="51" y="258"/>
                      <a:pt x="56" y="246"/>
                      <a:pt x="64" y="239"/>
                    </a:cubicBezTo>
                    <a:cubicBezTo>
                      <a:pt x="67" y="236"/>
                      <a:pt x="67" y="233"/>
                      <a:pt x="70" y="233"/>
                    </a:cubicBezTo>
                    <a:cubicBezTo>
                      <a:pt x="70" y="874"/>
                      <a:pt x="70" y="874"/>
                      <a:pt x="70" y="874"/>
                    </a:cubicBezTo>
                    <a:cubicBezTo>
                      <a:pt x="70" y="893"/>
                      <a:pt x="86" y="907"/>
                      <a:pt x="102" y="907"/>
                    </a:cubicBezTo>
                    <a:cubicBezTo>
                      <a:pt x="121" y="907"/>
                      <a:pt x="135" y="893"/>
                      <a:pt x="135" y="874"/>
                    </a:cubicBezTo>
                    <a:cubicBezTo>
                      <a:pt x="135" y="558"/>
                      <a:pt x="135" y="558"/>
                      <a:pt x="135" y="558"/>
                    </a:cubicBezTo>
                    <a:cubicBezTo>
                      <a:pt x="173" y="558"/>
                      <a:pt x="173" y="558"/>
                      <a:pt x="173" y="558"/>
                    </a:cubicBezTo>
                    <a:cubicBezTo>
                      <a:pt x="173" y="874"/>
                      <a:pt x="173" y="874"/>
                      <a:pt x="173" y="874"/>
                    </a:cubicBezTo>
                    <a:cubicBezTo>
                      <a:pt x="173" y="893"/>
                      <a:pt x="186" y="907"/>
                      <a:pt x="205" y="907"/>
                    </a:cubicBezTo>
                    <a:cubicBezTo>
                      <a:pt x="221" y="907"/>
                      <a:pt x="237" y="893"/>
                      <a:pt x="237" y="874"/>
                    </a:cubicBezTo>
                    <a:cubicBezTo>
                      <a:pt x="237" y="233"/>
                      <a:pt x="237" y="233"/>
                      <a:pt x="237" y="233"/>
                    </a:cubicBezTo>
                    <a:cubicBezTo>
                      <a:pt x="237" y="233"/>
                      <a:pt x="240" y="236"/>
                      <a:pt x="243" y="236"/>
                    </a:cubicBezTo>
                    <a:cubicBezTo>
                      <a:pt x="251" y="244"/>
                      <a:pt x="254" y="258"/>
                      <a:pt x="254" y="276"/>
                    </a:cubicBezTo>
                    <a:cubicBezTo>
                      <a:pt x="254" y="487"/>
                      <a:pt x="254" y="487"/>
                      <a:pt x="254" y="487"/>
                    </a:cubicBezTo>
                    <a:cubicBezTo>
                      <a:pt x="254" y="501"/>
                      <a:pt x="267" y="515"/>
                      <a:pt x="281" y="515"/>
                    </a:cubicBezTo>
                    <a:cubicBezTo>
                      <a:pt x="294" y="515"/>
                      <a:pt x="308" y="501"/>
                      <a:pt x="308" y="487"/>
                    </a:cubicBezTo>
                    <a:cubicBezTo>
                      <a:pt x="308" y="276"/>
                      <a:pt x="308" y="276"/>
                      <a:pt x="308" y="276"/>
                    </a:cubicBezTo>
                    <a:cubicBezTo>
                      <a:pt x="308" y="244"/>
                      <a:pt x="297" y="217"/>
                      <a:pt x="278" y="201"/>
                    </a:cubicBezTo>
                    <a:close/>
                    <a:moveTo>
                      <a:pt x="153" y="147"/>
                    </a:moveTo>
                    <a:lnTo>
                      <a:pt x="153" y="147"/>
                    </a:lnTo>
                    <a:cubicBezTo>
                      <a:pt x="189" y="147"/>
                      <a:pt x="219" y="114"/>
                      <a:pt x="219" y="73"/>
                    </a:cubicBezTo>
                    <a:cubicBezTo>
                      <a:pt x="219" y="33"/>
                      <a:pt x="189" y="0"/>
                      <a:pt x="153" y="0"/>
                    </a:cubicBezTo>
                    <a:cubicBezTo>
                      <a:pt x="118" y="0"/>
                      <a:pt x="89" y="33"/>
                      <a:pt x="89" y="73"/>
                    </a:cubicBezTo>
                    <a:cubicBezTo>
                      <a:pt x="89" y="114"/>
                      <a:pt x="118" y="147"/>
                      <a:pt x="153" y="147"/>
                    </a:cubicBezTo>
                    <a:close/>
                  </a:path>
                </a:pathLst>
              </a:custGeom>
              <a:solidFill>
                <a:schemeClr val="tx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pPr>
                  <a:defRPr/>
                </a:pPr>
                <a:endParaRPr lang="en-US" dirty="0"/>
              </a:p>
            </p:txBody>
          </p:sp>
          <p:sp>
            <p:nvSpPr>
              <p:cNvPr id="398" name="Freeform 228"/>
              <p:cNvSpPr>
                <a:spLocks noChangeArrowheads="1"/>
              </p:cNvSpPr>
              <p:nvPr/>
            </p:nvSpPr>
            <p:spPr bwMode="auto">
              <a:xfrm>
                <a:off x="10263713" y="5800762"/>
                <a:ext cx="3852699" cy="942572"/>
              </a:xfrm>
              <a:custGeom>
                <a:avLst/>
                <a:gdLst>
                  <a:gd name="T0" fmla="*/ 1029 w 1040"/>
                  <a:gd name="T1" fmla="*/ 285 h 315"/>
                  <a:gd name="T2" fmla="*/ 1029 w 1040"/>
                  <a:gd name="T3" fmla="*/ 285 h 315"/>
                  <a:gd name="T4" fmla="*/ 1029 w 1040"/>
                  <a:gd name="T5" fmla="*/ 258 h 315"/>
                  <a:gd name="T6" fmla="*/ 910 w 1040"/>
                  <a:gd name="T7" fmla="*/ 138 h 315"/>
                  <a:gd name="T8" fmla="*/ 531 w 1040"/>
                  <a:gd name="T9" fmla="*/ 138 h 315"/>
                  <a:gd name="T10" fmla="*/ 531 w 1040"/>
                  <a:gd name="T11" fmla="*/ 33 h 315"/>
                  <a:gd name="T12" fmla="*/ 541 w 1040"/>
                  <a:gd name="T13" fmla="*/ 19 h 315"/>
                  <a:gd name="T14" fmla="*/ 520 w 1040"/>
                  <a:gd name="T15" fmla="*/ 0 h 315"/>
                  <a:gd name="T16" fmla="*/ 495 w 1040"/>
                  <a:gd name="T17" fmla="*/ 19 h 315"/>
                  <a:gd name="T18" fmla="*/ 506 w 1040"/>
                  <a:gd name="T19" fmla="*/ 33 h 315"/>
                  <a:gd name="T20" fmla="*/ 506 w 1040"/>
                  <a:gd name="T21" fmla="*/ 138 h 315"/>
                  <a:gd name="T22" fmla="*/ 127 w 1040"/>
                  <a:gd name="T23" fmla="*/ 138 h 315"/>
                  <a:gd name="T24" fmla="*/ 11 w 1040"/>
                  <a:gd name="T25" fmla="*/ 258 h 315"/>
                  <a:gd name="T26" fmla="*/ 11 w 1040"/>
                  <a:gd name="T27" fmla="*/ 285 h 315"/>
                  <a:gd name="T28" fmla="*/ 0 w 1040"/>
                  <a:gd name="T29" fmla="*/ 298 h 315"/>
                  <a:gd name="T30" fmla="*/ 22 w 1040"/>
                  <a:gd name="T31" fmla="*/ 314 h 315"/>
                  <a:gd name="T32" fmla="*/ 46 w 1040"/>
                  <a:gd name="T33" fmla="*/ 298 h 315"/>
                  <a:gd name="T34" fmla="*/ 38 w 1040"/>
                  <a:gd name="T35" fmla="*/ 285 h 315"/>
                  <a:gd name="T36" fmla="*/ 38 w 1040"/>
                  <a:gd name="T37" fmla="*/ 258 h 315"/>
                  <a:gd name="T38" fmla="*/ 127 w 1040"/>
                  <a:gd name="T39" fmla="*/ 165 h 315"/>
                  <a:gd name="T40" fmla="*/ 506 w 1040"/>
                  <a:gd name="T41" fmla="*/ 165 h 315"/>
                  <a:gd name="T42" fmla="*/ 506 w 1040"/>
                  <a:gd name="T43" fmla="*/ 285 h 315"/>
                  <a:gd name="T44" fmla="*/ 495 w 1040"/>
                  <a:gd name="T45" fmla="*/ 298 h 315"/>
                  <a:gd name="T46" fmla="*/ 520 w 1040"/>
                  <a:gd name="T47" fmla="*/ 314 h 315"/>
                  <a:gd name="T48" fmla="*/ 541 w 1040"/>
                  <a:gd name="T49" fmla="*/ 298 h 315"/>
                  <a:gd name="T50" fmla="*/ 531 w 1040"/>
                  <a:gd name="T51" fmla="*/ 285 h 315"/>
                  <a:gd name="T52" fmla="*/ 531 w 1040"/>
                  <a:gd name="T53" fmla="*/ 165 h 315"/>
                  <a:gd name="T54" fmla="*/ 910 w 1040"/>
                  <a:gd name="T55" fmla="*/ 165 h 315"/>
                  <a:gd name="T56" fmla="*/ 1002 w 1040"/>
                  <a:gd name="T57" fmla="*/ 258 h 315"/>
                  <a:gd name="T58" fmla="*/ 1002 w 1040"/>
                  <a:gd name="T59" fmla="*/ 285 h 315"/>
                  <a:gd name="T60" fmla="*/ 994 w 1040"/>
                  <a:gd name="T61" fmla="*/ 298 h 315"/>
                  <a:gd name="T62" fmla="*/ 1015 w 1040"/>
                  <a:gd name="T63" fmla="*/ 314 h 315"/>
                  <a:gd name="T64" fmla="*/ 1039 w 1040"/>
                  <a:gd name="T65" fmla="*/ 298 h 315"/>
                  <a:gd name="T66" fmla="*/ 1029 w 1040"/>
                  <a:gd name="T67" fmla="*/ 285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0" h="315">
                    <a:moveTo>
                      <a:pt x="1029" y="285"/>
                    </a:moveTo>
                    <a:lnTo>
                      <a:pt x="1029" y="285"/>
                    </a:lnTo>
                    <a:cubicBezTo>
                      <a:pt x="1029" y="258"/>
                      <a:pt x="1029" y="258"/>
                      <a:pt x="1029" y="258"/>
                    </a:cubicBezTo>
                    <a:cubicBezTo>
                      <a:pt x="1029" y="192"/>
                      <a:pt x="974" y="138"/>
                      <a:pt x="910" y="138"/>
                    </a:cubicBezTo>
                    <a:cubicBezTo>
                      <a:pt x="531" y="138"/>
                      <a:pt x="531" y="138"/>
                      <a:pt x="531" y="138"/>
                    </a:cubicBezTo>
                    <a:cubicBezTo>
                      <a:pt x="531" y="33"/>
                      <a:pt x="531" y="33"/>
                      <a:pt x="531" y="33"/>
                    </a:cubicBezTo>
                    <a:cubicBezTo>
                      <a:pt x="539" y="27"/>
                      <a:pt x="541" y="25"/>
                      <a:pt x="541" y="19"/>
                    </a:cubicBezTo>
                    <a:cubicBezTo>
                      <a:pt x="541" y="8"/>
                      <a:pt x="531" y="0"/>
                      <a:pt x="520" y="0"/>
                    </a:cubicBezTo>
                    <a:cubicBezTo>
                      <a:pt x="506" y="0"/>
                      <a:pt x="495" y="8"/>
                      <a:pt x="495" y="19"/>
                    </a:cubicBezTo>
                    <a:cubicBezTo>
                      <a:pt x="495" y="25"/>
                      <a:pt x="498" y="27"/>
                      <a:pt x="506" y="33"/>
                    </a:cubicBezTo>
                    <a:cubicBezTo>
                      <a:pt x="506" y="138"/>
                      <a:pt x="506" y="138"/>
                      <a:pt x="506" y="138"/>
                    </a:cubicBezTo>
                    <a:cubicBezTo>
                      <a:pt x="127" y="138"/>
                      <a:pt x="127" y="138"/>
                      <a:pt x="127" y="138"/>
                    </a:cubicBezTo>
                    <a:cubicBezTo>
                      <a:pt x="63" y="138"/>
                      <a:pt x="11" y="192"/>
                      <a:pt x="11" y="258"/>
                    </a:cubicBezTo>
                    <a:cubicBezTo>
                      <a:pt x="11" y="285"/>
                      <a:pt x="11" y="285"/>
                      <a:pt x="11" y="285"/>
                    </a:cubicBezTo>
                    <a:cubicBezTo>
                      <a:pt x="3" y="287"/>
                      <a:pt x="0" y="293"/>
                      <a:pt x="0" y="298"/>
                    </a:cubicBezTo>
                    <a:cubicBezTo>
                      <a:pt x="0" y="309"/>
                      <a:pt x="11" y="314"/>
                      <a:pt x="22" y="314"/>
                    </a:cubicBezTo>
                    <a:cubicBezTo>
                      <a:pt x="36" y="314"/>
                      <a:pt x="46" y="309"/>
                      <a:pt x="46" y="298"/>
                    </a:cubicBezTo>
                    <a:cubicBezTo>
                      <a:pt x="46" y="293"/>
                      <a:pt x="43" y="287"/>
                      <a:pt x="38" y="285"/>
                    </a:cubicBezTo>
                    <a:cubicBezTo>
                      <a:pt x="38" y="258"/>
                      <a:pt x="38" y="258"/>
                      <a:pt x="38" y="258"/>
                    </a:cubicBezTo>
                    <a:cubicBezTo>
                      <a:pt x="38" y="206"/>
                      <a:pt x="78" y="165"/>
                      <a:pt x="127" y="165"/>
                    </a:cubicBezTo>
                    <a:cubicBezTo>
                      <a:pt x="506" y="165"/>
                      <a:pt x="506" y="165"/>
                      <a:pt x="506" y="165"/>
                    </a:cubicBezTo>
                    <a:cubicBezTo>
                      <a:pt x="506" y="285"/>
                      <a:pt x="506" y="285"/>
                      <a:pt x="506" y="285"/>
                    </a:cubicBezTo>
                    <a:cubicBezTo>
                      <a:pt x="498" y="287"/>
                      <a:pt x="495" y="293"/>
                      <a:pt x="495" y="298"/>
                    </a:cubicBezTo>
                    <a:cubicBezTo>
                      <a:pt x="495" y="309"/>
                      <a:pt x="506" y="314"/>
                      <a:pt x="520" y="314"/>
                    </a:cubicBezTo>
                    <a:cubicBezTo>
                      <a:pt x="531" y="314"/>
                      <a:pt x="541" y="309"/>
                      <a:pt x="541" y="298"/>
                    </a:cubicBezTo>
                    <a:cubicBezTo>
                      <a:pt x="541" y="293"/>
                      <a:pt x="539" y="287"/>
                      <a:pt x="531" y="285"/>
                    </a:cubicBezTo>
                    <a:cubicBezTo>
                      <a:pt x="531" y="165"/>
                      <a:pt x="531" y="165"/>
                      <a:pt x="531" y="165"/>
                    </a:cubicBezTo>
                    <a:cubicBezTo>
                      <a:pt x="910" y="165"/>
                      <a:pt x="910" y="165"/>
                      <a:pt x="910" y="165"/>
                    </a:cubicBezTo>
                    <a:cubicBezTo>
                      <a:pt x="961" y="165"/>
                      <a:pt x="1002" y="206"/>
                      <a:pt x="1002" y="258"/>
                    </a:cubicBezTo>
                    <a:cubicBezTo>
                      <a:pt x="1002" y="285"/>
                      <a:pt x="1002" y="285"/>
                      <a:pt x="1002" y="285"/>
                    </a:cubicBezTo>
                    <a:cubicBezTo>
                      <a:pt x="996" y="287"/>
                      <a:pt x="994" y="293"/>
                      <a:pt x="994" y="298"/>
                    </a:cubicBezTo>
                    <a:cubicBezTo>
                      <a:pt x="994" y="309"/>
                      <a:pt x="1004" y="314"/>
                      <a:pt x="1015" y="314"/>
                    </a:cubicBezTo>
                    <a:cubicBezTo>
                      <a:pt x="1029" y="314"/>
                      <a:pt x="1039" y="309"/>
                      <a:pt x="1039" y="298"/>
                    </a:cubicBezTo>
                    <a:cubicBezTo>
                      <a:pt x="1039" y="293"/>
                      <a:pt x="1034" y="287"/>
                      <a:pt x="1029" y="285"/>
                    </a:cubicBezTo>
                  </a:path>
                </a:pathLst>
              </a:custGeom>
              <a:solidFill>
                <a:schemeClr val="tx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pPr>
                  <a:defRPr/>
                </a:pPr>
                <a:endParaRPr lang="en-US" dirty="0"/>
              </a:p>
            </p:txBody>
          </p:sp>
        </p:grpSp>
      </p:grpSp>
      <p:graphicFrame>
        <p:nvGraphicFramePr>
          <p:cNvPr id="425" name="Chart 424"/>
          <p:cNvGraphicFramePr/>
          <p:nvPr>
            <p:extLst/>
          </p:nvPr>
        </p:nvGraphicFramePr>
        <p:xfrm>
          <a:off x="6876450" y="138481"/>
          <a:ext cx="3602214" cy="378141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27" name="Chart 426"/>
          <p:cNvGraphicFramePr/>
          <p:nvPr>
            <p:extLst/>
          </p:nvPr>
        </p:nvGraphicFramePr>
        <p:xfrm>
          <a:off x="11747130" y="215522"/>
          <a:ext cx="4460300" cy="3837877"/>
        </p:xfrm>
        <a:graphic>
          <a:graphicData uri="http://schemas.openxmlformats.org/drawingml/2006/chart">
            <c:chart xmlns:c="http://schemas.openxmlformats.org/drawingml/2006/chart" xmlns:r="http://schemas.openxmlformats.org/officeDocument/2006/relationships" r:id="rId4"/>
          </a:graphicData>
        </a:graphic>
      </p:graphicFrame>
      <p:grpSp>
        <p:nvGrpSpPr>
          <p:cNvPr id="2" name="Group 1"/>
          <p:cNvGrpSpPr/>
          <p:nvPr/>
        </p:nvGrpSpPr>
        <p:grpSpPr>
          <a:xfrm>
            <a:off x="2088303" y="6576647"/>
            <a:ext cx="8107392" cy="1576645"/>
            <a:chOff x="3270738" y="4608293"/>
            <a:chExt cx="17729694" cy="3447894"/>
          </a:xfrm>
        </p:grpSpPr>
        <p:grpSp>
          <p:nvGrpSpPr>
            <p:cNvPr id="428" name="Group 427"/>
            <p:cNvGrpSpPr/>
            <p:nvPr/>
          </p:nvGrpSpPr>
          <p:grpSpPr>
            <a:xfrm>
              <a:off x="17597098" y="4652853"/>
              <a:ext cx="3403334" cy="3403334"/>
              <a:chOff x="5641899" y="4719693"/>
              <a:chExt cx="3403334" cy="3403334"/>
            </a:xfrm>
          </p:grpSpPr>
          <p:sp>
            <p:nvSpPr>
              <p:cNvPr id="429" name="Oval 428"/>
              <p:cNvSpPr>
                <a:spLocks noChangeAspect="1"/>
              </p:cNvSpPr>
              <p:nvPr/>
            </p:nvSpPr>
            <p:spPr>
              <a:xfrm>
                <a:off x="5641899" y="4719693"/>
                <a:ext cx="3403334" cy="340333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0" name="弧形 37"/>
              <p:cNvSpPr/>
              <p:nvPr/>
            </p:nvSpPr>
            <p:spPr>
              <a:xfrm>
                <a:off x="5765752" y="4829046"/>
                <a:ext cx="3147122" cy="3147122"/>
              </a:xfrm>
              <a:prstGeom prst="arc">
                <a:avLst>
                  <a:gd name="adj1" fmla="val 100036"/>
                  <a:gd name="adj2" fmla="val 14632219"/>
                </a:avLst>
              </a:prstGeom>
              <a:solidFill>
                <a:schemeClr val="accent4">
                  <a:lumMod val="20000"/>
                  <a:lumOff val="80000"/>
                </a:schemeClr>
              </a:solidFill>
              <a:ln w="25400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400"/>
              </a:p>
            </p:txBody>
          </p:sp>
        </p:grpSp>
        <p:grpSp>
          <p:nvGrpSpPr>
            <p:cNvPr id="431" name="Group 430"/>
            <p:cNvGrpSpPr/>
            <p:nvPr/>
          </p:nvGrpSpPr>
          <p:grpSpPr>
            <a:xfrm>
              <a:off x="8117204" y="4608293"/>
              <a:ext cx="3403334" cy="3403334"/>
              <a:chOff x="10488365" y="4675133"/>
              <a:chExt cx="3403334" cy="3403334"/>
            </a:xfrm>
          </p:grpSpPr>
          <p:sp>
            <p:nvSpPr>
              <p:cNvPr id="432" name="Oval 431"/>
              <p:cNvSpPr>
                <a:spLocks noChangeAspect="1"/>
              </p:cNvSpPr>
              <p:nvPr/>
            </p:nvSpPr>
            <p:spPr>
              <a:xfrm>
                <a:off x="10488365" y="4675133"/>
                <a:ext cx="3403334" cy="340333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3" name="弧形 37"/>
              <p:cNvSpPr/>
              <p:nvPr/>
            </p:nvSpPr>
            <p:spPr>
              <a:xfrm>
                <a:off x="10615671" y="4806766"/>
                <a:ext cx="3147122" cy="3147122"/>
              </a:xfrm>
              <a:prstGeom prst="arc">
                <a:avLst>
                  <a:gd name="adj1" fmla="val 7635338"/>
                  <a:gd name="adj2" fmla="val 3958121"/>
                </a:avLst>
              </a:prstGeom>
              <a:solidFill>
                <a:schemeClr val="accent2">
                  <a:lumMod val="20000"/>
                  <a:lumOff val="80000"/>
                </a:schemeClr>
              </a:solidFill>
              <a:ln w="2540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400"/>
              </a:p>
            </p:txBody>
          </p:sp>
        </p:grpSp>
        <p:grpSp>
          <p:nvGrpSpPr>
            <p:cNvPr id="434" name="Group 433"/>
            <p:cNvGrpSpPr/>
            <p:nvPr/>
          </p:nvGrpSpPr>
          <p:grpSpPr>
            <a:xfrm>
              <a:off x="12886012" y="4630573"/>
              <a:ext cx="3403334" cy="3403334"/>
              <a:chOff x="15413133" y="4697413"/>
              <a:chExt cx="3403334" cy="3403334"/>
            </a:xfrm>
          </p:grpSpPr>
          <p:sp>
            <p:nvSpPr>
              <p:cNvPr id="435" name="Oval 434"/>
              <p:cNvSpPr>
                <a:spLocks noChangeAspect="1"/>
              </p:cNvSpPr>
              <p:nvPr/>
            </p:nvSpPr>
            <p:spPr>
              <a:xfrm>
                <a:off x="15413133" y="4697413"/>
                <a:ext cx="3403334" cy="340333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6" name="弧形 37"/>
              <p:cNvSpPr/>
              <p:nvPr/>
            </p:nvSpPr>
            <p:spPr>
              <a:xfrm>
                <a:off x="15539657" y="4829046"/>
                <a:ext cx="3147122" cy="3147122"/>
              </a:xfrm>
              <a:prstGeom prst="arc">
                <a:avLst>
                  <a:gd name="adj1" fmla="val 21030938"/>
                  <a:gd name="adj2" fmla="val 19250998"/>
                </a:avLst>
              </a:prstGeom>
              <a:solidFill>
                <a:schemeClr val="accent3">
                  <a:lumMod val="20000"/>
                  <a:lumOff val="80000"/>
                </a:schemeClr>
              </a:solidFill>
              <a:ln w="25400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400"/>
              </a:p>
            </p:txBody>
          </p:sp>
        </p:grpSp>
        <p:grpSp>
          <p:nvGrpSpPr>
            <p:cNvPr id="437" name="Group 436"/>
            <p:cNvGrpSpPr/>
            <p:nvPr/>
          </p:nvGrpSpPr>
          <p:grpSpPr>
            <a:xfrm>
              <a:off x="3270738" y="4652853"/>
              <a:ext cx="3403334" cy="3403334"/>
              <a:chOff x="5641899" y="4719693"/>
              <a:chExt cx="3403334" cy="3403334"/>
            </a:xfrm>
          </p:grpSpPr>
          <p:sp>
            <p:nvSpPr>
              <p:cNvPr id="438" name="Oval 437"/>
              <p:cNvSpPr>
                <a:spLocks noChangeAspect="1"/>
              </p:cNvSpPr>
              <p:nvPr/>
            </p:nvSpPr>
            <p:spPr>
              <a:xfrm>
                <a:off x="5641899" y="4719693"/>
                <a:ext cx="3403334" cy="340333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9" name="弧形 37"/>
              <p:cNvSpPr/>
              <p:nvPr/>
            </p:nvSpPr>
            <p:spPr>
              <a:xfrm>
                <a:off x="5765752" y="4829046"/>
                <a:ext cx="3147122" cy="3147122"/>
              </a:xfrm>
              <a:prstGeom prst="arc">
                <a:avLst>
                  <a:gd name="adj1" fmla="val 100036"/>
                  <a:gd name="adj2" fmla="val 14632219"/>
                </a:avLst>
              </a:prstGeom>
              <a:solidFill>
                <a:schemeClr val="accent1">
                  <a:lumMod val="20000"/>
                  <a:lumOff val="80000"/>
                </a:schemeClr>
              </a:solidFill>
              <a:ln w="2540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400"/>
              </a:p>
            </p:txBody>
          </p:sp>
        </p:grpSp>
      </p:grpSp>
      <p:grpSp>
        <p:nvGrpSpPr>
          <p:cNvPr id="3" name="Group 2"/>
          <p:cNvGrpSpPr/>
          <p:nvPr/>
        </p:nvGrpSpPr>
        <p:grpSpPr>
          <a:xfrm>
            <a:off x="11713219" y="8206194"/>
            <a:ext cx="7452273" cy="2141038"/>
            <a:chOff x="2063419" y="9092991"/>
            <a:chExt cx="10741824" cy="3086126"/>
          </a:xfrm>
        </p:grpSpPr>
        <p:sp>
          <p:nvSpPr>
            <p:cNvPr id="441" name="Round Same Side Corner Rectangle 440"/>
            <p:cNvSpPr/>
            <p:nvPr/>
          </p:nvSpPr>
          <p:spPr>
            <a:xfrm rot="5400000">
              <a:off x="4180578" y="9270194"/>
              <a:ext cx="639864" cy="2141433"/>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sz="2800" dirty="0">
                <a:latin typeface="Lato Light"/>
              </a:endParaRPr>
            </a:p>
          </p:txBody>
        </p:sp>
        <p:grpSp>
          <p:nvGrpSpPr>
            <p:cNvPr id="442" name="Group 18"/>
            <p:cNvGrpSpPr>
              <a:grpSpLocks noChangeAspect="1"/>
            </p:cNvGrpSpPr>
            <p:nvPr/>
          </p:nvGrpSpPr>
          <p:grpSpPr bwMode="auto">
            <a:xfrm flipH="1">
              <a:off x="7872771" y="11317077"/>
              <a:ext cx="446836" cy="839760"/>
              <a:chOff x="3241" y="1291"/>
              <a:chExt cx="421" cy="791"/>
            </a:xfrm>
            <a:solidFill>
              <a:schemeClr val="accent3"/>
            </a:solidFill>
          </p:grpSpPr>
          <p:sp>
            <p:nvSpPr>
              <p:cNvPr id="443"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44" name="Oval 20"/>
              <p:cNvSpPr>
                <a:spLocks noChangeArrowheads="1"/>
              </p:cNvSpPr>
              <p:nvPr/>
            </p:nvSpPr>
            <p:spPr bwMode="auto">
              <a:xfrm>
                <a:off x="3388" y="1291"/>
                <a:ext cx="127" cy="127"/>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sp>
          <p:nvSpPr>
            <p:cNvPr id="445" name="Rectangle 444"/>
            <p:cNvSpPr/>
            <p:nvPr/>
          </p:nvSpPr>
          <p:spPr>
            <a:xfrm>
              <a:off x="4015353" y="10050555"/>
              <a:ext cx="1371184" cy="718635"/>
            </a:xfrm>
            <a:prstGeom prst="rect">
              <a:avLst/>
            </a:prstGeom>
          </p:spPr>
          <p:txBody>
            <a:bodyPr wrap="none" lIns="219419" tIns="109710" rIns="219419" bIns="109710">
              <a:spAutoFit/>
            </a:bodyPr>
            <a:lstStyle/>
            <a:p>
              <a:r>
                <a:rPr lang="en-US" sz="1800" dirty="0">
                  <a:solidFill>
                    <a:schemeClr val="bg1"/>
                  </a:solidFill>
                  <a:latin typeface="Lato Regular"/>
                  <a:ea typeface="Open Sans Light" panose="020B0306030504020204" pitchFamily="34" charset="0"/>
                  <a:cs typeface="Lato Regular"/>
                </a:rPr>
                <a:t>Male</a:t>
              </a:r>
              <a:endParaRPr lang="bg-BG" sz="1800" dirty="0">
                <a:solidFill>
                  <a:schemeClr val="bg1"/>
                </a:solidFill>
                <a:latin typeface="Lato Regular"/>
                <a:cs typeface="Lato Regular"/>
              </a:endParaRPr>
            </a:p>
          </p:txBody>
        </p:sp>
        <p:sp>
          <p:nvSpPr>
            <p:cNvPr id="446" name="Round Same Side Corner Rectangle 445"/>
            <p:cNvSpPr/>
            <p:nvPr/>
          </p:nvSpPr>
          <p:spPr>
            <a:xfrm rot="5400000">
              <a:off x="10041289" y="9289602"/>
              <a:ext cx="639864" cy="2141433"/>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sz="2800" dirty="0">
                <a:latin typeface="Lato Light"/>
              </a:endParaRPr>
            </a:p>
          </p:txBody>
        </p:sp>
        <p:sp>
          <p:nvSpPr>
            <p:cNvPr id="447" name="Rectangle 446"/>
            <p:cNvSpPr/>
            <p:nvPr/>
          </p:nvSpPr>
          <p:spPr>
            <a:xfrm>
              <a:off x="9664010" y="10022488"/>
              <a:ext cx="1689953" cy="718635"/>
            </a:xfrm>
            <a:prstGeom prst="rect">
              <a:avLst/>
            </a:prstGeom>
          </p:spPr>
          <p:txBody>
            <a:bodyPr wrap="none" lIns="219419" tIns="109710" rIns="219419" bIns="109710">
              <a:spAutoFit/>
            </a:bodyPr>
            <a:lstStyle/>
            <a:p>
              <a:r>
                <a:rPr lang="en-US" sz="1800" dirty="0">
                  <a:solidFill>
                    <a:schemeClr val="bg1"/>
                  </a:solidFill>
                  <a:latin typeface="Lato Regular"/>
                  <a:ea typeface="Open Sans Light" panose="020B0306030504020204" pitchFamily="34" charset="0"/>
                  <a:cs typeface="Lato Regular"/>
                </a:rPr>
                <a:t>Female</a:t>
              </a:r>
              <a:endParaRPr lang="bg-BG" sz="1800" dirty="0">
                <a:solidFill>
                  <a:schemeClr val="bg1"/>
                </a:solidFill>
                <a:latin typeface="Lato Regular"/>
                <a:cs typeface="Lato Regular"/>
              </a:endParaRPr>
            </a:p>
          </p:txBody>
        </p:sp>
        <p:grpSp>
          <p:nvGrpSpPr>
            <p:cNvPr id="448" name="Group 18"/>
            <p:cNvGrpSpPr>
              <a:grpSpLocks noChangeAspect="1"/>
            </p:cNvGrpSpPr>
            <p:nvPr/>
          </p:nvGrpSpPr>
          <p:grpSpPr bwMode="auto">
            <a:xfrm flipH="1">
              <a:off x="8367923" y="11317077"/>
              <a:ext cx="446836" cy="839760"/>
              <a:chOff x="3241" y="1291"/>
              <a:chExt cx="421" cy="791"/>
            </a:xfrm>
            <a:solidFill>
              <a:schemeClr val="accent3"/>
            </a:solidFill>
          </p:grpSpPr>
          <p:sp>
            <p:nvSpPr>
              <p:cNvPr id="449"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50" name="Oval 20"/>
              <p:cNvSpPr>
                <a:spLocks noChangeArrowheads="1"/>
              </p:cNvSpPr>
              <p:nvPr/>
            </p:nvSpPr>
            <p:spPr bwMode="auto">
              <a:xfrm>
                <a:off x="3388" y="1291"/>
                <a:ext cx="127" cy="127"/>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51" name="Group 18"/>
            <p:cNvGrpSpPr>
              <a:grpSpLocks noChangeAspect="1"/>
            </p:cNvGrpSpPr>
            <p:nvPr/>
          </p:nvGrpSpPr>
          <p:grpSpPr bwMode="auto">
            <a:xfrm flipH="1">
              <a:off x="8863074" y="11317077"/>
              <a:ext cx="446836" cy="839760"/>
              <a:chOff x="3241" y="1291"/>
              <a:chExt cx="421" cy="791"/>
            </a:xfrm>
            <a:solidFill>
              <a:schemeClr val="accent3"/>
            </a:solidFill>
          </p:grpSpPr>
          <p:sp>
            <p:nvSpPr>
              <p:cNvPr id="452"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53" name="Oval 20"/>
              <p:cNvSpPr>
                <a:spLocks noChangeArrowheads="1"/>
              </p:cNvSpPr>
              <p:nvPr/>
            </p:nvSpPr>
            <p:spPr bwMode="auto">
              <a:xfrm>
                <a:off x="3388" y="1291"/>
                <a:ext cx="127" cy="127"/>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54" name="Group 18"/>
            <p:cNvGrpSpPr>
              <a:grpSpLocks noChangeAspect="1"/>
            </p:cNvGrpSpPr>
            <p:nvPr/>
          </p:nvGrpSpPr>
          <p:grpSpPr bwMode="auto">
            <a:xfrm flipH="1">
              <a:off x="9358226" y="11317077"/>
              <a:ext cx="446836" cy="839760"/>
              <a:chOff x="3241" y="1291"/>
              <a:chExt cx="421" cy="791"/>
            </a:xfrm>
            <a:solidFill>
              <a:schemeClr val="accent3"/>
            </a:solidFill>
          </p:grpSpPr>
          <p:sp>
            <p:nvSpPr>
              <p:cNvPr id="455"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56" name="Oval 20"/>
              <p:cNvSpPr>
                <a:spLocks noChangeArrowheads="1"/>
              </p:cNvSpPr>
              <p:nvPr/>
            </p:nvSpPr>
            <p:spPr bwMode="auto">
              <a:xfrm>
                <a:off x="3388" y="1291"/>
                <a:ext cx="127" cy="127"/>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57" name="Group 18"/>
            <p:cNvGrpSpPr>
              <a:grpSpLocks noChangeAspect="1"/>
            </p:cNvGrpSpPr>
            <p:nvPr/>
          </p:nvGrpSpPr>
          <p:grpSpPr bwMode="auto">
            <a:xfrm flipH="1">
              <a:off x="9853378" y="11317077"/>
              <a:ext cx="446836" cy="839760"/>
              <a:chOff x="3241" y="1291"/>
              <a:chExt cx="421" cy="791"/>
            </a:xfrm>
            <a:solidFill>
              <a:schemeClr val="accent3"/>
            </a:solidFill>
          </p:grpSpPr>
          <p:sp>
            <p:nvSpPr>
              <p:cNvPr id="458"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59" name="Oval 20"/>
              <p:cNvSpPr>
                <a:spLocks noChangeArrowheads="1"/>
              </p:cNvSpPr>
              <p:nvPr/>
            </p:nvSpPr>
            <p:spPr bwMode="auto">
              <a:xfrm>
                <a:off x="3388" y="1291"/>
                <a:ext cx="127" cy="127"/>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60" name="Group 18"/>
            <p:cNvGrpSpPr>
              <a:grpSpLocks noChangeAspect="1"/>
            </p:cNvGrpSpPr>
            <p:nvPr/>
          </p:nvGrpSpPr>
          <p:grpSpPr bwMode="auto">
            <a:xfrm flipH="1">
              <a:off x="10348530" y="11339357"/>
              <a:ext cx="446836" cy="839760"/>
              <a:chOff x="3241" y="1291"/>
              <a:chExt cx="421" cy="791"/>
            </a:xfrm>
            <a:solidFill>
              <a:schemeClr val="bg1">
                <a:lumMod val="85000"/>
              </a:schemeClr>
            </a:solidFill>
          </p:grpSpPr>
          <p:sp>
            <p:nvSpPr>
              <p:cNvPr id="461"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62" name="Oval 20"/>
              <p:cNvSpPr>
                <a:spLocks noChangeArrowheads="1"/>
              </p:cNvSpPr>
              <p:nvPr/>
            </p:nvSpPr>
            <p:spPr bwMode="auto">
              <a:xfrm>
                <a:off x="3388" y="1291"/>
                <a:ext cx="127" cy="127"/>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63" name="Group 13"/>
            <p:cNvGrpSpPr>
              <a:grpSpLocks noChangeAspect="1"/>
            </p:cNvGrpSpPr>
            <p:nvPr/>
          </p:nvGrpSpPr>
          <p:grpSpPr bwMode="auto">
            <a:xfrm flipH="1">
              <a:off x="2063419" y="11301826"/>
              <a:ext cx="358743" cy="829145"/>
              <a:chOff x="3696" y="1271"/>
              <a:chExt cx="338" cy="781"/>
            </a:xfrm>
            <a:solidFill>
              <a:schemeClr val="accent2"/>
            </a:solidFill>
          </p:grpSpPr>
          <p:sp>
            <p:nvSpPr>
              <p:cNvPr id="464" name="Oval 14"/>
              <p:cNvSpPr>
                <a:spLocks noChangeArrowheads="1"/>
              </p:cNvSpPr>
              <p:nvPr/>
            </p:nvSpPr>
            <p:spPr bwMode="auto">
              <a:xfrm>
                <a:off x="3800" y="1271"/>
                <a:ext cx="130" cy="1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65"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66" name="Group 13"/>
            <p:cNvGrpSpPr>
              <a:grpSpLocks noChangeAspect="1"/>
            </p:cNvGrpSpPr>
            <p:nvPr/>
          </p:nvGrpSpPr>
          <p:grpSpPr bwMode="auto">
            <a:xfrm flipH="1">
              <a:off x="2560874" y="11301826"/>
              <a:ext cx="358743" cy="829145"/>
              <a:chOff x="3696" y="1271"/>
              <a:chExt cx="338" cy="781"/>
            </a:xfrm>
            <a:solidFill>
              <a:schemeClr val="accent2"/>
            </a:solidFill>
          </p:grpSpPr>
          <p:sp>
            <p:nvSpPr>
              <p:cNvPr id="467" name="Oval 14"/>
              <p:cNvSpPr>
                <a:spLocks noChangeArrowheads="1"/>
              </p:cNvSpPr>
              <p:nvPr/>
            </p:nvSpPr>
            <p:spPr bwMode="auto">
              <a:xfrm>
                <a:off x="3800" y="1271"/>
                <a:ext cx="130" cy="1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68"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69" name="Group 13"/>
            <p:cNvGrpSpPr>
              <a:grpSpLocks noChangeAspect="1"/>
            </p:cNvGrpSpPr>
            <p:nvPr/>
          </p:nvGrpSpPr>
          <p:grpSpPr bwMode="auto">
            <a:xfrm flipH="1">
              <a:off x="3058329" y="11301826"/>
              <a:ext cx="358743" cy="829145"/>
              <a:chOff x="3696" y="1271"/>
              <a:chExt cx="338" cy="781"/>
            </a:xfrm>
            <a:solidFill>
              <a:schemeClr val="accent2"/>
            </a:solidFill>
          </p:grpSpPr>
          <p:sp>
            <p:nvSpPr>
              <p:cNvPr id="470" name="Oval 14"/>
              <p:cNvSpPr>
                <a:spLocks noChangeArrowheads="1"/>
              </p:cNvSpPr>
              <p:nvPr/>
            </p:nvSpPr>
            <p:spPr bwMode="auto">
              <a:xfrm>
                <a:off x="3800" y="1271"/>
                <a:ext cx="130" cy="1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71"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72" name="Group 13"/>
            <p:cNvGrpSpPr>
              <a:grpSpLocks noChangeAspect="1"/>
            </p:cNvGrpSpPr>
            <p:nvPr/>
          </p:nvGrpSpPr>
          <p:grpSpPr bwMode="auto">
            <a:xfrm flipH="1">
              <a:off x="3555784" y="11301826"/>
              <a:ext cx="358743" cy="829145"/>
              <a:chOff x="3696" y="1271"/>
              <a:chExt cx="338" cy="781"/>
            </a:xfrm>
            <a:solidFill>
              <a:schemeClr val="accent2"/>
            </a:solidFill>
          </p:grpSpPr>
          <p:sp>
            <p:nvSpPr>
              <p:cNvPr id="473" name="Oval 14"/>
              <p:cNvSpPr>
                <a:spLocks noChangeArrowheads="1"/>
              </p:cNvSpPr>
              <p:nvPr/>
            </p:nvSpPr>
            <p:spPr bwMode="auto">
              <a:xfrm>
                <a:off x="3800" y="1271"/>
                <a:ext cx="130" cy="1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74"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75" name="Group 13"/>
            <p:cNvGrpSpPr>
              <a:grpSpLocks noChangeAspect="1"/>
            </p:cNvGrpSpPr>
            <p:nvPr/>
          </p:nvGrpSpPr>
          <p:grpSpPr bwMode="auto">
            <a:xfrm flipH="1">
              <a:off x="4053240" y="11301826"/>
              <a:ext cx="358743" cy="829145"/>
              <a:chOff x="3696" y="1271"/>
              <a:chExt cx="338" cy="781"/>
            </a:xfrm>
            <a:solidFill>
              <a:schemeClr val="accent2"/>
            </a:solidFill>
          </p:grpSpPr>
          <p:sp>
            <p:nvSpPr>
              <p:cNvPr id="476" name="Oval 14"/>
              <p:cNvSpPr>
                <a:spLocks noChangeArrowheads="1"/>
              </p:cNvSpPr>
              <p:nvPr/>
            </p:nvSpPr>
            <p:spPr bwMode="auto">
              <a:xfrm>
                <a:off x="3800" y="1271"/>
                <a:ext cx="130" cy="1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77"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78" name="Group 13"/>
            <p:cNvGrpSpPr>
              <a:grpSpLocks noChangeAspect="1"/>
            </p:cNvGrpSpPr>
            <p:nvPr/>
          </p:nvGrpSpPr>
          <p:grpSpPr bwMode="auto">
            <a:xfrm flipH="1">
              <a:off x="4548166" y="11288379"/>
              <a:ext cx="358743" cy="829145"/>
              <a:chOff x="3696" y="1271"/>
              <a:chExt cx="338" cy="781"/>
            </a:xfrm>
            <a:solidFill>
              <a:schemeClr val="bg1">
                <a:lumMod val="85000"/>
              </a:schemeClr>
            </a:solidFill>
          </p:grpSpPr>
          <p:sp>
            <p:nvSpPr>
              <p:cNvPr id="479" name="Oval 14"/>
              <p:cNvSpPr>
                <a:spLocks noChangeArrowheads="1"/>
              </p:cNvSpPr>
              <p:nvPr/>
            </p:nvSpPr>
            <p:spPr bwMode="auto">
              <a:xfrm>
                <a:off x="3800" y="1271"/>
                <a:ext cx="130" cy="1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80"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81" name="Group 13"/>
            <p:cNvGrpSpPr>
              <a:grpSpLocks noChangeAspect="1"/>
            </p:cNvGrpSpPr>
            <p:nvPr/>
          </p:nvGrpSpPr>
          <p:grpSpPr bwMode="auto">
            <a:xfrm flipH="1">
              <a:off x="5048507" y="11288379"/>
              <a:ext cx="358743" cy="829145"/>
              <a:chOff x="3696" y="1271"/>
              <a:chExt cx="338" cy="781"/>
            </a:xfrm>
            <a:solidFill>
              <a:schemeClr val="bg1">
                <a:lumMod val="85000"/>
              </a:schemeClr>
            </a:solidFill>
          </p:grpSpPr>
          <p:sp>
            <p:nvSpPr>
              <p:cNvPr id="482" name="Oval 14"/>
              <p:cNvSpPr>
                <a:spLocks noChangeArrowheads="1"/>
              </p:cNvSpPr>
              <p:nvPr/>
            </p:nvSpPr>
            <p:spPr bwMode="auto">
              <a:xfrm>
                <a:off x="3800" y="1271"/>
                <a:ext cx="130" cy="1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83"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84" name="Group 13"/>
            <p:cNvGrpSpPr>
              <a:grpSpLocks noChangeAspect="1"/>
            </p:cNvGrpSpPr>
            <p:nvPr/>
          </p:nvGrpSpPr>
          <p:grpSpPr bwMode="auto">
            <a:xfrm flipH="1">
              <a:off x="5548849" y="11288379"/>
              <a:ext cx="358743" cy="829145"/>
              <a:chOff x="3696" y="1271"/>
              <a:chExt cx="338" cy="781"/>
            </a:xfrm>
            <a:solidFill>
              <a:schemeClr val="bg1">
                <a:lumMod val="85000"/>
              </a:schemeClr>
            </a:solidFill>
          </p:grpSpPr>
          <p:sp>
            <p:nvSpPr>
              <p:cNvPr id="485" name="Oval 14"/>
              <p:cNvSpPr>
                <a:spLocks noChangeArrowheads="1"/>
              </p:cNvSpPr>
              <p:nvPr/>
            </p:nvSpPr>
            <p:spPr bwMode="auto">
              <a:xfrm>
                <a:off x="3800" y="1271"/>
                <a:ext cx="130" cy="1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86"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87" name="Group 13"/>
            <p:cNvGrpSpPr>
              <a:grpSpLocks noChangeAspect="1"/>
            </p:cNvGrpSpPr>
            <p:nvPr/>
          </p:nvGrpSpPr>
          <p:grpSpPr bwMode="auto">
            <a:xfrm flipH="1">
              <a:off x="6049193" y="11288379"/>
              <a:ext cx="358743" cy="829145"/>
              <a:chOff x="3696" y="1271"/>
              <a:chExt cx="338" cy="781"/>
            </a:xfrm>
            <a:solidFill>
              <a:schemeClr val="bg1">
                <a:lumMod val="85000"/>
              </a:schemeClr>
            </a:solidFill>
          </p:grpSpPr>
          <p:sp>
            <p:nvSpPr>
              <p:cNvPr id="488" name="Oval 14"/>
              <p:cNvSpPr>
                <a:spLocks noChangeArrowheads="1"/>
              </p:cNvSpPr>
              <p:nvPr/>
            </p:nvSpPr>
            <p:spPr bwMode="auto">
              <a:xfrm>
                <a:off x="3800" y="1271"/>
                <a:ext cx="130" cy="1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89"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90" name="Group 13"/>
            <p:cNvGrpSpPr>
              <a:grpSpLocks noChangeAspect="1"/>
            </p:cNvGrpSpPr>
            <p:nvPr/>
          </p:nvGrpSpPr>
          <p:grpSpPr bwMode="auto">
            <a:xfrm flipH="1">
              <a:off x="6562594" y="11288379"/>
              <a:ext cx="358743" cy="829145"/>
              <a:chOff x="3696" y="1271"/>
              <a:chExt cx="338" cy="781"/>
            </a:xfrm>
            <a:solidFill>
              <a:schemeClr val="bg1">
                <a:lumMod val="85000"/>
              </a:schemeClr>
            </a:solidFill>
          </p:grpSpPr>
          <p:sp>
            <p:nvSpPr>
              <p:cNvPr id="491" name="Oval 14"/>
              <p:cNvSpPr>
                <a:spLocks noChangeArrowheads="1"/>
              </p:cNvSpPr>
              <p:nvPr/>
            </p:nvSpPr>
            <p:spPr bwMode="auto">
              <a:xfrm>
                <a:off x="3800" y="1271"/>
                <a:ext cx="130" cy="1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92"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93" name="Group 18"/>
            <p:cNvGrpSpPr>
              <a:grpSpLocks noChangeAspect="1"/>
            </p:cNvGrpSpPr>
            <p:nvPr/>
          </p:nvGrpSpPr>
          <p:grpSpPr bwMode="auto">
            <a:xfrm flipH="1">
              <a:off x="10872952" y="11310052"/>
              <a:ext cx="446836" cy="839760"/>
              <a:chOff x="3241" y="1291"/>
              <a:chExt cx="421" cy="791"/>
            </a:xfrm>
            <a:solidFill>
              <a:schemeClr val="bg1">
                <a:lumMod val="85000"/>
              </a:schemeClr>
            </a:solidFill>
          </p:grpSpPr>
          <p:sp>
            <p:nvSpPr>
              <p:cNvPr id="494"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95" name="Oval 20"/>
              <p:cNvSpPr>
                <a:spLocks noChangeArrowheads="1"/>
              </p:cNvSpPr>
              <p:nvPr/>
            </p:nvSpPr>
            <p:spPr bwMode="auto">
              <a:xfrm>
                <a:off x="3388" y="1291"/>
                <a:ext cx="127" cy="127"/>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96" name="Group 18"/>
            <p:cNvGrpSpPr>
              <a:grpSpLocks noChangeAspect="1"/>
            </p:cNvGrpSpPr>
            <p:nvPr/>
          </p:nvGrpSpPr>
          <p:grpSpPr bwMode="auto">
            <a:xfrm flipH="1">
              <a:off x="11368104" y="11332332"/>
              <a:ext cx="446836" cy="839760"/>
              <a:chOff x="3241" y="1291"/>
              <a:chExt cx="421" cy="791"/>
            </a:xfrm>
            <a:solidFill>
              <a:schemeClr val="bg1">
                <a:lumMod val="85000"/>
              </a:schemeClr>
            </a:solidFill>
          </p:grpSpPr>
          <p:sp>
            <p:nvSpPr>
              <p:cNvPr id="497"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498" name="Oval 20"/>
              <p:cNvSpPr>
                <a:spLocks noChangeArrowheads="1"/>
              </p:cNvSpPr>
              <p:nvPr/>
            </p:nvSpPr>
            <p:spPr bwMode="auto">
              <a:xfrm>
                <a:off x="3388" y="1291"/>
                <a:ext cx="127" cy="127"/>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499" name="Group 18"/>
            <p:cNvGrpSpPr>
              <a:grpSpLocks noChangeAspect="1"/>
            </p:cNvGrpSpPr>
            <p:nvPr/>
          </p:nvGrpSpPr>
          <p:grpSpPr bwMode="auto">
            <a:xfrm flipH="1">
              <a:off x="11863255" y="11332332"/>
              <a:ext cx="446836" cy="839760"/>
              <a:chOff x="3241" y="1291"/>
              <a:chExt cx="421" cy="791"/>
            </a:xfrm>
            <a:solidFill>
              <a:schemeClr val="bg1">
                <a:lumMod val="85000"/>
              </a:schemeClr>
            </a:solidFill>
          </p:grpSpPr>
          <p:sp>
            <p:nvSpPr>
              <p:cNvPr id="500"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501" name="Oval 20"/>
              <p:cNvSpPr>
                <a:spLocks noChangeArrowheads="1"/>
              </p:cNvSpPr>
              <p:nvPr/>
            </p:nvSpPr>
            <p:spPr bwMode="auto">
              <a:xfrm>
                <a:off x="3388" y="1291"/>
                <a:ext cx="127" cy="127"/>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502" name="Group 18"/>
            <p:cNvGrpSpPr>
              <a:grpSpLocks noChangeAspect="1"/>
            </p:cNvGrpSpPr>
            <p:nvPr/>
          </p:nvGrpSpPr>
          <p:grpSpPr bwMode="auto">
            <a:xfrm flipH="1">
              <a:off x="12358407" y="11332332"/>
              <a:ext cx="446836" cy="839760"/>
              <a:chOff x="3241" y="1291"/>
              <a:chExt cx="421" cy="791"/>
            </a:xfrm>
            <a:solidFill>
              <a:schemeClr val="bg1">
                <a:lumMod val="85000"/>
              </a:schemeClr>
            </a:solidFill>
          </p:grpSpPr>
          <p:sp>
            <p:nvSpPr>
              <p:cNvPr id="503"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504" name="Oval 20"/>
              <p:cNvSpPr>
                <a:spLocks noChangeArrowheads="1"/>
              </p:cNvSpPr>
              <p:nvPr/>
            </p:nvSpPr>
            <p:spPr bwMode="auto">
              <a:xfrm>
                <a:off x="3388" y="1291"/>
                <a:ext cx="127" cy="127"/>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505" name="Group 18"/>
            <p:cNvGrpSpPr>
              <a:grpSpLocks noChangeAspect="1"/>
            </p:cNvGrpSpPr>
            <p:nvPr/>
          </p:nvGrpSpPr>
          <p:grpSpPr bwMode="auto">
            <a:xfrm flipH="1">
              <a:off x="10124555" y="9100891"/>
              <a:ext cx="446836" cy="839760"/>
              <a:chOff x="3241" y="1291"/>
              <a:chExt cx="421" cy="791"/>
            </a:xfrm>
            <a:solidFill>
              <a:schemeClr val="accent3"/>
            </a:solidFill>
          </p:grpSpPr>
          <p:sp>
            <p:nvSpPr>
              <p:cNvPr id="506"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507" name="Oval 20"/>
              <p:cNvSpPr>
                <a:spLocks noChangeArrowheads="1"/>
              </p:cNvSpPr>
              <p:nvPr/>
            </p:nvSpPr>
            <p:spPr bwMode="auto">
              <a:xfrm>
                <a:off x="3388" y="1291"/>
                <a:ext cx="127" cy="127"/>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nvGrpSpPr>
            <p:cNvPr id="508" name="Group 13"/>
            <p:cNvGrpSpPr>
              <a:grpSpLocks noChangeAspect="1"/>
            </p:cNvGrpSpPr>
            <p:nvPr/>
          </p:nvGrpSpPr>
          <p:grpSpPr bwMode="auto">
            <a:xfrm flipH="1">
              <a:off x="4299806" y="9092991"/>
              <a:ext cx="358743" cy="829145"/>
              <a:chOff x="3696" y="1271"/>
              <a:chExt cx="338" cy="781"/>
            </a:xfrm>
            <a:solidFill>
              <a:schemeClr val="accent2"/>
            </a:solidFill>
          </p:grpSpPr>
          <p:sp>
            <p:nvSpPr>
              <p:cNvPr id="509" name="Oval 14"/>
              <p:cNvSpPr>
                <a:spLocks noChangeArrowheads="1"/>
              </p:cNvSpPr>
              <p:nvPr/>
            </p:nvSpPr>
            <p:spPr bwMode="auto">
              <a:xfrm>
                <a:off x="3800" y="1271"/>
                <a:ext cx="130" cy="1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sp>
            <p:nvSpPr>
              <p:cNvPr id="510"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sz="2800" dirty="0">
                  <a:latin typeface="Lato Light"/>
                </a:endParaRPr>
              </a:p>
            </p:txBody>
          </p:sp>
        </p:grpSp>
      </p:grpSp>
      <p:grpSp>
        <p:nvGrpSpPr>
          <p:cNvPr id="4" name="Group 3"/>
          <p:cNvGrpSpPr/>
          <p:nvPr/>
        </p:nvGrpSpPr>
        <p:grpSpPr>
          <a:xfrm>
            <a:off x="2013096" y="9004225"/>
            <a:ext cx="5049865" cy="3489923"/>
            <a:chOff x="1596695" y="4233161"/>
            <a:chExt cx="10721511" cy="7409555"/>
          </a:xfrm>
        </p:grpSpPr>
        <p:sp>
          <p:nvSpPr>
            <p:cNvPr id="512" name="Freeform 20"/>
            <p:cNvSpPr>
              <a:spLocks noEditPoints="1"/>
            </p:cNvSpPr>
            <p:nvPr/>
          </p:nvSpPr>
          <p:spPr bwMode="auto">
            <a:xfrm>
              <a:off x="5941212" y="8873383"/>
              <a:ext cx="1919070" cy="2639557"/>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a:p>
          </p:txBody>
        </p:sp>
        <p:sp>
          <p:nvSpPr>
            <p:cNvPr id="513" name="Freeform 20"/>
            <p:cNvSpPr>
              <a:spLocks noEditPoints="1"/>
            </p:cNvSpPr>
            <p:nvPr/>
          </p:nvSpPr>
          <p:spPr bwMode="auto">
            <a:xfrm>
              <a:off x="3178495" y="10097132"/>
              <a:ext cx="985850" cy="1355973"/>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a:p>
          </p:txBody>
        </p:sp>
        <p:sp>
          <p:nvSpPr>
            <p:cNvPr id="514" name="Freeform 217"/>
            <p:cNvSpPr>
              <a:spLocks noChangeArrowheads="1"/>
            </p:cNvSpPr>
            <p:nvPr/>
          </p:nvSpPr>
          <p:spPr bwMode="auto">
            <a:xfrm>
              <a:off x="2275823" y="4233161"/>
              <a:ext cx="3903316" cy="7279779"/>
            </a:xfrm>
            <a:custGeom>
              <a:avLst/>
              <a:gdLst>
                <a:gd name="T0" fmla="*/ 7136 w 7320"/>
                <a:gd name="T1" fmla="*/ 6747 h 13660"/>
                <a:gd name="T2" fmla="*/ 7136 w 7320"/>
                <a:gd name="T3" fmla="*/ 6747 h 13660"/>
                <a:gd name="T4" fmla="*/ 7319 w 7320"/>
                <a:gd name="T5" fmla="*/ 6441 h 13660"/>
                <a:gd name="T6" fmla="*/ 4875 w 7320"/>
                <a:gd name="T7" fmla="*/ 4216 h 13660"/>
                <a:gd name="T8" fmla="*/ 4545 w 7320"/>
                <a:gd name="T9" fmla="*/ 4210 h 13660"/>
                <a:gd name="T10" fmla="*/ 4563 w 7320"/>
                <a:gd name="T11" fmla="*/ 4057 h 13660"/>
                <a:gd name="T12" fmla="*/ 4333 w 7320"/>
                <a:gd name="T13" fmla="*/ 3556 h 13660"/>
                <a:gd name="T14" fmla="*/ 4975 w 7320"/>
                <a:gd name="T15" fmla="*/ 29 h 13660"/>
                <a:gd name="T16" fmla="*/ 4622 w 7320"/>
                <a:gd name="T17" fmla="*/ 0 h 13660"/>
                <a:gd name="T18" fmla="*/ 3674 w 7320"/>
                <a:gd name="T19" fmla="*/ 3168 h 13660"/>
                <a:gd name="T20" fmla="*/ 3792 w 7320"/>
                <a:gd name="T21" fmla="*/ 3415 h 13660"/>
                <a:gd name="T22" fmla="*/ 3268 w 7320"/>
                <a:gd name="T23" fmla="*/ 3968 h 13660"/>
                <a:gd name="T24" fmla="*/ 2967 w 7320"/>
                <a:gd name="T25" fmla="*/ 3886 h 13660"/>
                <a:gd name="T26" fmla="*/ 0 w 7320"/>
                <a:gd name="T27" fmla="*/ 5346 h 13660"/>
                <a:gd name="T28" fmla="*/ 88 w 7320"/>
                <a:gd name="T29" fmla="*/ 5688 h 13660"/>
                <a:gd name="T30" fmla="*/ 3421 w 7320"/>
                <a:gd name="T31" fmla="*/ 4481 h 13660"/>
                <a:gd name="T32" fmla="*/ 3780 w 7320"/>
                <a:gd name="T33" fmla="*/ 4693 h 13660"/>
                <a:gd name="T34" fmla="*/ 3556 w 7320"/>
                <a:gd name="T35" fmla="*/ 13659 h 13660"/>
                <a:gd name="T36" fmla="*/ 4563 w 7320"/>
                <a:gd name="T37" fmla="*/ 13659 h 13660"/>
                <a:gd name="T38" fmla="*/ 4098 w 7320"/>
                <a:gd name="T39" fmla="*/ 4681 h 13660"/>
                <a:gd name="T40" fmla="*/ 4228 w 7320"/>
                <a:gd name="T41" fmla="*/ 4622 h 13660"/>
                <a:gd name="T42" fmla="*/ 7136 w 7320"/>
                <a:gd name="T43" fmla="*/ 6747 h 13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320" h="13660">
                  <a:moveTo>
                    <a:pt x="7136" y="6747"/>
                  </a:moveTo>
                  <a:lnTo>
                    <a:pt x="7136" y="6747"/>
                  </a:lnTo>
                  <a:cubicBezTo>
                    <a:pt x="7319" y="6441"/>
                    <a:pt x="7319" y="6441"/>
                    <a:pt x="7319" y="6441"/>
                  </a:cubicBezTo>
                  <a:cubicBezTo>
                    <a:pt x="4875" y="4216"/>
                    <a:pt x="4875" y="4216"/>
                    <a:pt x="4875" y="4216"/>
                  </a:cubicBezTo>
                  <a:cubicBezTo>
                    <a:pt x="4545" y="4210"/>
                    <a:pt x="4545" y="4210"/>
                    <a:pt x="4545" y="4210"/>
                  </a:cubicBezTo>
                  <a:cubicBezTo>
                    <a:pt x="4557" y="4157"/>
                    <a:pt x="4563" y="4110"/>
                    <a:pt x="4563" y="4057"/>
                  </a:cubicBezTo>
                  <a:cubicBezTo>
                    <a:pt x="4563" y="3856"/>
                    <a:pt x="4475" y="3674"/>
                    <a:pt x="4333" y="3556"/>
                  </a:cubicBezTo>
                  <a:cubicBezTo>
                    <a:pt x="4975" y="29"/>
                    <a:pt x="4975" y="29"/>
                    <a:pt x="4975" y="29"/>
                  </a:cubicBezTo>
                  <a:cubicBezTo>
                    <a:pt x="4622" y="0"/>
                    <a:pt x="4622" y="0"/>
                    <a:pt x="4622" y="0"/>
                  </a:cubicBezTo>
                  <a:cubicBezTo>
                    <a:pt x="3674" y="3168"/>
                    <a:pt x="3674" y="3168"/>
                    <a:pt x="3674" y="3168"/>
                  </a:cubicBezTo>
                  <a:cubicBezTo>
                    <a:pt x="3792" y="3415"/>
                    <a:pt x="3792" y="3415"/>
                    <a:pt x="3792" y="3415"/>
                  </a:cubicBezTo>
                  <a:cubicBezTo>
                    <a:pt x="3515" y="3468"/>
                    <a:pt x="3303" y="3692"/>
                    <a:pt x="3268" y="3968"/>
                  </a:cubicBezTo>
                  <a:cubicBezTo>
                    <a:pt x="2967" y="3886"/>
                    <a:pt x="2967" y="3886"/>
                    <a:pt x="2967" y="3886"/>
                  </a:cubicBezTo>
                  <a:cubicBezTo>
                    <a:pt x="0" y="5346"/>
                    <a:pt x="0" y="5346"/>
                    <a:pt x="0" y="5346"/>
                  </a:cubicBezTo>
                  <a:cubicBezTo>
                    <a:pt x="88" y="5688"/>
                    <a:pt x="88" y="5688"/>
                    <a:pt x="88" y="5688"/>
                  </a:cubicBezTo>
                  <a:cubicBezTo>
                    <a:pt x="3421" y="4481"/>
                    <a:pt x="3421" y="4481"/>
                    <a:pt x="3421" y="4481"/>
                  </a:cubicBezTo>
                  <a:cubicBezTo>
                    <a:pt x="3515" y="4586"/>
                    <a:pt x="3639" y="4663"/>
                    <a:pt x="3780" y="4693"/>
                  </a:cubicBezTo>
                  <a:cubicBezTo>
                    <a:pt x="3556" y="13659"/>
                    <a:pt x="3556" y="13659"/>
                    <a:pt x="3556" y="13659"/>
                  </a:cubicBezTo>
                  <a:cubicBezTo>
                    <a:pt x="4563" y="13659"/>
                    <a:pt x="4563" y="13659"/>
                    <a:pt x="4563" y="13659"/>
                  </a:cubicBezTo>
                  <a:cubicBezTo>
                    <a:pt x="4098" y="4681"/>
                    <a:pt x="4098" y="4681"/>
                    <a:pt x="4098" y="4681"/>
                  </a:cubicBezTo>
                  <a:cubicBezTo>
                    <a:pt x="4139" y="4663"/>
                    <a:pt x="4186" y="4645"/>
                    <a:pt x="4228" y="4622"/>
                  </a:cubicBezTo>
                  <a:lnTo>
                    <a:pt x="7136" y="6747"/>
                  </a:lnTo>
                </a:path>
              </a:pathLst>
            </a:custGeom>
            <a:solidFill>
              <a:schemeClr val="accent2"/>
            </a:solidFill>
            <a:ln w="9525" cap="flat">
              <a:noFill/>
              <a:bevel/>
              <a:headEnd/>
              <a:tailEnd/>
            </a:ln>
            <a:effectLst/>
          </p:spPr>
          <p:txBody>
            <a:bodyPr wrap="none" lIns="121853" tIns="60926" rIns="121853" bIns="60926" anchor="ctr"/>
            <a:lstStyle/>
            <a:p>
              <a:endParaRPr lang="en-US"/>
            </a:p>
          </p:txBody>
        </p:sp>
        <p:grpSp>
          <p:nvGrpSpPr>
            <p:cNvPr id="515" name="Group 514"/>
            <p:cNvGrpSpPr/>
            <p:nvPr/>
          </p:nvGrpSpPr>
          <p:grpSpPr>
            <a:xfrm>
              <a:off x="6396967" y="7052180"/>
              <a:ext cx="2435965" cy="4590536"/>
              <a:chOff x="6241007" y="7052180"/>
              <a:chExt cx="2435965" cy="4590536"/>
            </a:xfrm>
          </p:grpSpPr>
          <p:sp>
            <p:nvSpPr>
              <p:cNvPr id="516" name="Freeform 1"/>
              <p:cNvSpPr>
                <a:spLocks noChangeArrowheads="1"/>
              </p:cNvSpPr>
              <p:nvPr/>
            </p:nvSpPr>
            <p:spPr bwMode="auto">
              <a:xfrm>
                <a:off x="7517859" y="8200380"/>
                <a:ext cx="249686" cy="3442336"/>
              </a:xfrm>
              <a:custGeom>
                <a:avLst/>
                <a:gdLst>
                  <a:gd name="T0" fmla="*/ 540 w 541"/>
                  <a:gd name="T1" fmla="*/ 2934 h 3023"/>
                  <a:gd name="T2" fmla="*/ 540 w 541"/>
                  <a:gd name="T3" fmla="*/ 2934 h 3023"/>
                  <a:gd name="T4" fmla="*/ 270 w 541"/>
                  <a:gd name="T5" fmla="*/ 3016 h 3023"/>
                  <a:gd name="T6" fmla="*/ 0 w 541"/>
                  <a:gd name="T7" fmla="*/ 2934 h 3023"/>
                  <a:gd name="T8" fmla="*/ 0 w 541"/>
                  <a:gd name="T9" fmla="*/ 0 h 3023"/>
                  <a:gd name="T10" fmla="*/ 540 w 541"/>
                  <a:gd name="T11" fmla="*/ 0 h 3023"/>
                  <a:gd name="T12" fmla="*/ 540 w 541"/>
                  <a:gd name="T13" fmla="*/ 2934 h 3023"/>
                </a:gdLst>
                <a:ahLst/>
                <a:cxnLst>
                  <a:cxn ang="0">
                    <a:pos x="T0" y="T1"/>
                  </a:cxn>
                  <a:cxn ang="0">
                    <a:pos x="T2" y="T3"/>
                  </a:cxn>
                  <a:cxn ang="0">
                    <a:pos x="T4" y="T5"/>
                  </a:cxn>
                  <a:cxn ang="0">
                    <a:pos x="T6" y="T7"/>
                  </a:cxn>
                  <a:cxn ang="0">
                    <a:pos x="T8" y="T9"/>
                  </a:cxn>
                  <a:cxn ang="0">
                    <a:pos x="T10" y="T11"/>
                  </a:cxn>
                  <a:cxn ang="0">
                    <a:pos x="T12" y="T13"/>
                  </a:cxn>
                </a:cxnLst>
                <a:rect l="0" t="0" r="r" b="b"/>
                <a:pathLst>
                  <a:path w="541" h="3023">
                    <a:moveTo>
                      <a:pt x="540" y="2934"/>
                    </a:moveTo>
                    <a:lnTo>
                      <a:pt x="540" y="2934"/>
                    </a:lnTo>
                    <a:cubicBezTo>
                      <a:pt x="540" y="2934"/>
                      <a:pt x="440" y="3022"/>
                      <a:pt x="270" y="3016"/>
                    </a:cubicBezTo>
                    <a:cubicBezTo>
                      <a:pt x="100" y="3016"/>
                      <a:pt x="0" y="2934"/>
                      <a:pt x="0" y="2934"/>
                    </a:cubicBezTo>
                    <a:cubicBezTo>
                      <a:pt x="0" y="0"/>
                      <a:pt x="0" y="0"/>
                      <a:pt x="0" y="0"/>
                    </a:cubicBezTo>
                    <a:cubicBezTo>
                      <a:pt x="540" y="0"/>
                      <a:pt x="540" y="0"/>
                      <a:pt x="540" y="0"/>
                    </a:cubicBezTo>
                    <a:lnTo>
                      <a:pt x="540" y="2934"/>
                    </a:lnTo>
                  </a:path>
                </a:pathLst>
              </a:custGeom>
              <a:solidFill>
                <a:schemeClr val="bg1">
                  <a:lumMod val="65000"/>
                </a:schemeClr>
              </a:solidFill>
              <a:ln>
                <a:noFill/>
              </a:ln>
              <a:effectLst/>
            </p:spPr>
            <p:txBody>
              <a:bodyPr wrap="none" lIns="121853" tIns="60926" rIns="121853" bIns="60926" anchor="ctr"/>
              <a:lstStyle/>
              <a:p>
                <a:endParaRPr lang="en-US"/>
              </a:p>
            </p:txBody>
          </p:sp>
          <p:sp>
            <p:nvSpPr>
              <p:cNvPr id="517" name="Freeform 2"/>
              <p:cNvSpPr>
                <a:spLocks noChangeArrowheads="1"/>
              </p:cNvSpPr>
              <p:nvPr/>
            </p:nvSpPr>
            <p:spPr bwMode="auto">
              <a:xfrm>
                <a:off x="6275516" y="7052180"/>
                <a:ext cx="2401456" cy="1405834"/>
              </a:xfrm>
              <a:custGeom>
                <a:avLst/>
                <a:gdLst>
                  <a:gd name="T0" fmla="*/ 5215 w 5216"/>
                  <a:gd name="T1" fmla="*/ 3053 h 3054"/>
                  <a:gd name="T2" fmla="*/ 1433 w 5216"/>
                  <a:gd name="T3" fmla="*/ 3053 h 3054"/>
                  <a:gd name="T4" fmla="*/ 0 w 5216"/>
                  <a:gd name="T5" fmla="*/ 0 h 3054"/>
                  <a:gd name="T6" fmla="*/ 3783 w 5216"/>
                  <a:gd name="T7" fmla="*/ 0 h 3054"/>
                  <a:gd name="T8" fmla="*/ 5215 w 5216"/>
                  <a:gd name="T9" fmla="*/ 3053 h 3054"/>
                </a:gdLst>
                <a:ahLst/>
                <a:cxnLst>
                  <a:cxn ang="0">
                    <a:pos x="T0" y="T1"/>
                  </a:cxn>
                  <a:cxn ang="0">
                    <a:pos x="T2" y="T3"/>
                  </a:cxn>
                  <a:cxn ang="0">
                    <a:pos x="T4" y="T5"/>
                  </a:cxn>
                  <a:cxn ang="0">
                    <a:pos x="T6" y="T7"/>
                  </a:cxn>
                  <a:cxn ang="0">
                    <a:pos x="T8" y="T9"/>
                  </a:cxn>
                </a:cxnLst>
                <a:rect l="0" t="0" r="r" b="b"/>
                <a:pathLst>
                  <a:path w="5216" h="3054">
                    <a:moveTo>
                      <a:pt x="5215" y="3053"/>
                    </a:moveTo>
                    <a:lnTo>
                      <a:pt x="1433" y="3053"/>
                    </a:lnTo>
                    <a:lnTo>
                      <a:pt x="0" y="0"/>
                    </a:lnTo>
                    <a:lnTo>
                      <a:pt x="3783" y="0"/>
                    </a:lnTo>
                    <a:lnTo>
                      <a:pt x="5215" y="3053"/>
                    </a:lnTo>
                  </a:path>
                </a:pathLst>
              </a:custGeom>
              <a:solidFill>
                <a:schemeClr val="bg1"/>
              </a:solidFill>
              <a:ln>
                <a:noFill/>
              </a:ln>
              <a:effectLst/>
            </p:spPr>
            <p:txBody>
              <a:bodyPr wrap="none" lIns="121853" tIns="60926" rIns="121853" bIns="60926" anchor="ctr"/>
              <a:lstStyle/>
              <a:p>
                <a:endParaRPr lang="en-US"/>
              </a:p>
            </p:txBody>
          </p:sp>
          <p:sp>
            <p:nvSpPr>
              <p:cNvPr id="518" name="Freeform 3"/>
              <p:cNvSpPr>
                <a:spLocks noChangeArrowheads="1"/>
              </p:cNvSpPr>
              <p:nvPr/>
            </p:nvSpPr>
            <p:spPr bwMode="auto">
              <a:xfrm>
                <a:off x="6458214" y="7151581"/>
                <a:ext cx="2036061" cy="1209059"/>
              </a:xfrm>
              <a:custGeom>
                <a:avLst/>
                <a:gdLst>
                  <a:gd name="T0" fmla="*/ 1301 w 4424"/>
                  <a:gd name="T1" fmla="*/ 1350 h 2627"/>
                  <a:gd name="T2" fmla="*/ 874 w 4424"/>
                  <a:gd name="T3" fmla="*/ 452 h 2627"/>
                  <a:gd name="T4" fmla="*/ 1401 w 4424"/>
                  <a:gd name="T5" fmla="*/ 452 h 2627"/>
                  <a:gd name="T6" fmla="*/ 1615 w 4424"/>
                  <a:gd name="T7" fmla="*/ 904 h 2627"/>
                  <a:gd name="T8" fmla="*/ 1791 w 4424"/>
                  <a:gd name="T9" fmla="*/ 1275 h 2627"/>
                  <a:gd name="T10" fmla="*/ 2243 w 4424"/>
                  <a:gd name="T11" fmla="*/ 823 h 2627"/>
                  <a:gd name="T12" fmla="*/ 2878 w 4424"/>
                  <a:gd name="T13" fmla="*/ 2180 h 2627"/>
                  <a:gd name="T14" fmla="*/ 2356 w 4424"/>
                  <a:gd name="T15" fmla="*/ 2180 h 2627"/>
                  <a:gd name="T16" fmla="*/ 4002 w 4424"/>
                  <a:gd name="T17" fmla="*/ 1727 h 2627"/>
                  <a:gd name="T18" fmla="*/ 3475 w 4424"/>
                  <a:gd name="T19" fmla="*/ 1727 h 2627"/>
                  <a:gd name="T20" fmla="*/ 2846 w 4424"/>
                  <a:gd name="T21" fmla="*/ 1803 h 2627"/>
                  <a:gd name="T22" fmla="*/ 2212 w 4424"/>
                  <a:gd name="T23" fmla="*/ 2180 h 2627"/>
                  <a:gd name="T24" fmla="*/ 1684 w 4424"/>
                  <a:gd name="T25" fmla="*/ 2180 h 2627"/>
                  <a:gd name="T26" fmla="*/ 2494 w 4424"/>
                  <a:gd name="T27" fmla="*/ 1350 h 2627"/>
                  <a:gd name="T28" fmla="*/ 2670 w 4424"/>
                  <a:gd name="T29" fmla="*/ 1727 h 2627"/>
                  <a:gd name="T30" fmla="*/ 2457 w 4424"/>
                  <a:gd name="T31" fmla="*/ 1275 h 2627"/>
                  <a:gd name="T32" fmla="*/ 3688 w 4424"/>
                  <a:gd name="T33" fmla="*/ 2180 h 2627"/>
                  <a:gd name="T34" fmla="*/ 3512 w 4424"/>
                  <a:gd name="T35" fmla="*/ 1803 h 2627"/>
                  <a:gd name="T36" fmla="*/ 3161 w 4424"/>
                  <a:gd name="T37" fmla="*/ 1350 h 2627"/>
                  <a:gd name="T38" fmla="*/ 3336 w 4424"/>
                  <a:gd name="T39" fmla="*/ 1727 h 2627"/>
                  <a:gd name="T40" fmla="*/ 3613 w 4424"/>
                  <a:gd name="T41" fmla="*/ 904 h 2627"/>
                  <a:gd name="T42" fmla="*/ 2212 w 4424"/>
                  <a:gd name="T43" fmla="*/ 452 h 2627"/>
                  <a:gd name="T44" fmla="*/ 2740 w 4424"/>
                  <a:gd name="T45" fmla="*/ 452 h 2627"/>
                  <a:gd name="T46" fmla="*/ 2595 w 4424"/>
                  <a:gd name="T47" fmla="*/ 1275 h 2627"/>
                  <a:gd name="T48" fmla="*/ 2419 w 4424"/>
                  <a:gd name="T49" fmla="*/ 904 h 2627"/>
                  <a:gd name="T50" fmla="*/ 1018 w 4424"/>
                  <a:gd name="T51" fmla="*/ 2180 h 2627"/>
                  <a:gd name="T52" fmla="*/ 1056 w 4424"/>
                  <a:gd name="T53" fmla="*/ 2255 h 2627"/>
                  <a:gd name="T54" fmla="*/ 1584 w 4424"/>
                  <a:gd name="T55" fmla="*/ 2255 h 2627"/>
                  <a:gd name="T56" fmla="*/ 421 w 4424"/>
                  <a:gd name="T57" fmla="*/ 904 h 2627"/>
                  <a:gd name="T58" fmla="*/ 949 w 4424"/>
                  <a:gd name="T59" fmla="*/ 904 h 2627"/>
                  <a:gd name="T60" fmla="*/ 811 w 4424"/>
                  <a:gd name="T61" fmla="*/ 1727 h 2627"/>
                  <a:gd name="T62" fmla="*/ 3054 w 4424"/>
                  <a:gd name="T63" fmla="*/ 823 h 2627"/>
                  <a:gd name="T64" fmla="*/ 2878 w 4424"/>
                  <a:gd name="T65" fmla="*/ 452 h 2627"/>
                  <a:gd name="T66" fmla="*/ 3726 w 4424"/>
                  <a:gd name="T67" fmla="*/ 2255 h 2627"/>
                  <a:gd name="T68" fmla="*/ 4247 w 4424"/>
                  <a:gd name="T69" fmla="*/ 2255 h 2627"/>
                  <a:gd name="T70" fmla="*/ 3757 w 4424"/>
                  <a:gd name="T71" fmla="*/ 2626 h 2627"/>
                  <a:gd name="T72" fmla="*/ 2388 w 4424"/>
                  <a:gd name="T73" fmla="*/ 2255 h 2627"/>
                  <a:gd name="T74" fmla="*/ 2915 w 4424"/>
                  <a:gd name="T75" fmla="*/ 2255 h 2627"/>
                  <a:gd name="T76" fmla="*/ 1898 w 4424"/>
                  <a:gd name="T77" fmla="*/ 2626 h 2627"/>
                  <a:gd name="T78" fmla="*/ 1722 w 4424"/>
                  <a:gd name="T79" fmla="*/ 2255 h 2627"/>
                  <a:gd name="T80" fmla="*/ 1332 w 4424"/>
                  <a:gd name="T81" fmla="*/ 0 h 2627"/>
                  <a:gd name="T82" fmla="*/ 2702 w 4424"/>
                  <a:gd name="T83" fmla="*/ 370 h 2627"/>
                  <a:gd name="T84" fmla="*/ 2174 w 4424"/>
                  <a:gd name="T85" fmla="*/ 370 h 2627"/>
                  <a:gd name="T86" fmla="*/ 3192 w 4424"/>
                  <a:gd name="T87" fmla="*/ 0 h 2627"/>
                  <a:gd name="T88" fmla="*/ 3368 w 4424"/>
                  <a:gd name="T89" fmla="*/ 370 h 2627"/>
                  <a:gd name="T90" fmla="*/ 176 w 4424"/>
                  <a:gd name="T91" fmla="*/ 370 h 2627"/>
                  <a:gd name="T92" fmla="*/ 735 w 4424"/>
                  <a:gd name="T93" fmla="*/ 452 h 2627"/>
                  <a:gd name="T94" fmla="*/ 911 w 4424"/>
                  <a:gd name="T95" fmla="*/ 823 h 2627"/>
                  <a:gd name="T96" fmla="*/ 1194 w 4424"/>
                  <a:gd name="T97" fmla="*/ 0 h 2627"/>
                  <a:gd name="T98" fmla="*/ 1370 w 4424"/>
                  <a:gd name="T99" fmla="*/ 370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24" h="2627">
                    <a:moveTo>
                      <a:pt x="2005" y="1727"/>
                    </a:moveTo>
                    <a:lnTo>
                      <a:pt x="1829" y="1350"/>
                    </a:lnTo>
                    <a:lnTo>
                      <a:pt x="1301" y="1350"/>
                    </a:lnTo>
                    <a:lnTo>
                      <a:pt x="1477" y="1727"/>
                    </a:lnTo>
                    <a:lnTo>
                      <a:pt x="2005" y="1727"/>
                    </a:lnTo>
                    <a:close/>
                    <a:moveTo>
                      <a:pt x="874" y="452"/>
                    </a:moveTo>
                    <a:lnTo>
                      <a:pt x="1050" y="823"/>
                    </a:lnTo>
                    <a:lnTo>
                      <a:pt x="1577" y="823"/>
                    </a:lnTo>
                    <a:lnTo>
                      <a:pt x="1401" y="452"/>
                    </a:lnTo>
                    <a:lnTo>
                      <a:pt x="874" y="452"/>
                    </a:lnTo>
                    <a:close/>
                    <a:moveTo>
                      <a:pt x="1791" y="1275"/>
                    </a:moveTo>
                    <a:lnTo>
                      <a:pt x="1615" y="904"/>
                    </a:lnTo>
                    <a:lnTo>
                      <a:pt x="1087" y="904"/>
                    </a:lnTo>
                    <a:lnTo>
                      <a:pt x="1263" y="1275"/>
                    </a:lnTo>
                    <a:lnTo>
                      <a:pt x="1791" y="1275"/>
                    </a:lnTo>
                    <a:close/>
                    <a:moveTo>
                      <a:pt x="1546" y="452"/>
                    </a:moveTo>
                    <a:lnTo>
                      <a:pt x="1715" y="823"/>
                    </a:lnTo>
                    <a:lnTo>
                      <a:pt x="2243" y="823"/>
                    </a:lnTo>
                    <a:lnTo>
                      <a:pt x="2073" y="452"/>
                    </a:lnTo>
                    <a:lnTo>
                      <a:pt x="1546" y="452"/>
                    </a:lnTo>
                    <a:close/>
                    <a:moveTo>
                      <a:pt x="2878" y="2180"/>
                    </a:moveTo>
                    <a:lnTo>
                      <a:pt x="2708" y="1803"/>
                    </a:lnTo>
                    <a:lnTo>
                      <a:pt x="2180" y="1803"/>
                    </a:lnTo>
                    <a:lnTo>
                      <a:pt x="2356" y="2180"/>
                    </a:lnTo>
                    <a:lnTo>
                      <a:pt x="2878" y="2180"/>
                    </a:lnTo>
                    <a:close/>
                    <a:moveTo>
                      <a:pt x="3475" y="1727"/>
                    </a:moveTo>
                    <a:lnTo>
                      <a:pt x="4002" y="1727"/>
                    </a:lnTo>
                    <a:lnTo>
                      <a:pt x="3826" y="1350"/>
                    </a:lnTo>
                    <a:lnTo>
                      <a:pt x="3299" y="1350"/>
                    </a:lnTo>
                    <a:lnTo>
                      <a:pt x="3475" y="1727"/>
                    </a:lnTo>
                    <a:close/>
                    <a:moveTo>
                      <a:pt x="3550" y="2180"/>
                    </a:moveTo>
                    <a:lnTo>
                      <a:pt x="3374" y="1803"/>
                    </a:lnTo>
                    <a:lnTo>
                      <a:pt x="2846" y="1803"/>
                    </a:lnTo>
                    <a:lnTo>
                      <a:pt x="3022" y="2180"/>
                    </a:lnTo>
                    <a:lnTo>
                      <a:pt x="3550" y="2180"/>
                    </a:lnTo>
                    <a:close/>
                    <a:moveTo>
                      <a:pt x="2212" y="2180"/>
                    </a:moveTo>
                    <a:lnTo>
                      <a:pt x="2036" y="1803"/>
                    </a:lnTo>
                    <a:lnTo>
                      <a:pt x="1514" y="1803"/>
                    </a:lnTo>
                    <a:lnTo>
                      <a:pt x="1684" y="2180"/>
                    </a:lnTo>
                    <a:lnTo>
                      <a:pt x="2212" y="2180"/>
                    </a:lnTo>
                    <a:close/>
                    <a:moveTo>
                      <a:pt x="2670" y="1727"/>
                    </a:moveTo>
                    <a:lnTo>
                      <a:pt x="2494" y="1350"/>
                    </a:lnTo>
                    <a:lnTo>
                      <a:pt x="1967" y="1350"/>
                    </a:lnTo>
                    <a:lnTo>
                      <a:pt x="2143" y="1727"/>
                    </a:lnTo>
                    <a:lnTo>
                      <a:pt x="2670" y="1727"/>
                    </a:lnTo>
                    <a:close/>
                    <a:moveTo>
                      <a:pt x="1753" y="904"/>
                    </a:moveTo>
                    <a:lnTo>
                      <a:pt x="1929" y="1275"/>
                    </a:lnTo>
                    <a:lnTo>
                      <a:pt x="2457" y="1275"/>
                    </a:lnTo>
                    <a:lnTo>
                      <a:pt x="2281" y="904"/>
                    </a:lnTo>
                    <a:lnTo>
                      <a:pt x="1753" y="904"/>
                    </a:lnTo>
                    <a:close/>
                    <a:moveTo>
                      <a:pt x="3688" y="2180"/>
                    </a:moveTo>
                    <a:lnTo>
                      <a:pt x="4216" y="2180"/>
                    </a:lnTo>
                    <a:lnTo>
                      <a:pt x="4040" y="1803"/>
                    </a:lnTo>
                    <a:lnTo>
                      <a:pt x="3512" y="1803"/>
                    </a:lnTo>
                    <a:lnTo>
                      <a:pt x="3688" y="2180"/>
                    </a:lnTo>
                    <a:close/>
                    <a:moveTo>
                      <a:pt x="3336" y="1727"/>
                    </a:moveTo>
                    <a:lnTo>
                      <a:pt x="3161" y="1350"/>
                    </a:lnTo>
                    <a:lnTo>
                      <a:pt x="2633" y="1350"/>
                    </a:lnTo>
                    <a:lnTo>
                      <a:pt x="2809" y="1727"/>
                    </a:lnTo>
                    <a:lnTo>
                      <a:pt x="3336" y="1727"/>
                    </a:lnTo>
                    <a:close/>
                    <a:moveTo>
                      <a:pt x="3261" y="1275"/>
                    </a:moveTo>
                    <a:lnTo>
                      <a:pt x="3789" y="1275"/>
                    </a:lnTo>
                    <a:lnTo>
                      <a:pt x="3613" y="904"/>
                    </a:lnTo>
                    <a:lnTo>
                      <a:pt x="3085" y="904"/>
                    </a:lnTo>
                    <a:lnTo>
                      <a:pt x="3261" y="1275"/>
                    </a:lnTo>
                    <a:close/>
                    <a:moveTo>
                      <a:pt x="2212" y="452"/>
                    </a:moveTo>
                    <a:lnTo>
                      <a:pt x="2388" y="823"/>
                    </a:lnTo>
                    <a:lnTo>
                      <a:pt x="2915" y="823"/>
                    </a:lnTo>
                    <a:lnTo>
                      <a:pt x="2740" y="452"/>
                    </a:lnTo>
                    <a:lnTo>
                      <a:pt x="2212" y="452"/>
                    </a:lnTo>
                    <a:close/>
                    <a:moveTo>
                      <a:pt x="2419" y="904"/>
                    </a:moveTo>
                    <a:lnTo>
                      <a:pt x="2595" y="1275"/>
                    </a:lnTo>
                    <a:lnTo>
                      <a:pt x="3123" y="1275"/>
                    </a:lnTo>
                    <a:lnTo>
                      <a:pt x="2947" y="904"/>
                    </a:lnTo>
                    <a:lnTo>
                      <a:pt x="2419" y="904"/>
                    </a:lnTo>
                    <a:close/>
                    <a:moveTo>
                      <a:pt x="1370" y="1803"/>
                    </a:moveTo>
                    <a:lnTo>
                      <a:pt x="842" y="1803"/>
                    </a:lnTo>
                    <a:lnTo>
                      <a:pt x="1018" y="2180"/>
                    </a:lnTo>
                    <a:lnTo>
                      <a:pt x="1546" y="2180"/>
                    </a:lnTo>
                    <a:lnTo>
                      <a:pt x="1370" y="1803"/>
                    </a:lnTo>
                    <a:close/>
                    <a:moveTo>
                      <a:pt x="1056" y="2255"/>
                    </a:moveTo>
                    <a:lnTo>
                      <a:pt x="1232" y="2626"/>
                    </a:lnTo>
                    <a:lnTo>
                      <a:pt x="1759" y="2626"/>
                    </a:lnTo>
                    <a:lnTo>
                      <a:pt x="1584" y="2255"/>
                    </a:lnTo>
                    <a:lnTo>
                      <a:pt x="1056" y="2255"/>
                    </a:lnTo>
                    <a:close/>
                    <a:moveTo>
                      <a:pt x="949" y="904"/>
                    </a:moveTo>
                    <a:lnTo>
                      <a:pt x="421" y="904"/>
                    </a:lnTo>
                    <a:lnTo>
                      <a:pt x="597" y="1275"/>
                    </a:lnTo>
                    <a:lnTo>
                      <a:pt x="1125" y="1275"/>
                    </a:lnTo>
                    <a:lnTo>
                      <a:pt x="949" y="904"/>
                    </a:lnTo>
                    <a:close/>
                    <a:moveTo>
                      <a:pt x="1163" y="1350"/>
                    </a:moveTo>
                    <a:lnTo>
                      <a:pt x="635" y="1350"/>
                    </a:lnTo>
                    <a:lnTo>
                      <a:pt x="811" y="1727"/>
                    </a:lnTo>
                    <a:lnTo>
                      <a:pt x="1338" y="1727"/>
                    </a:lnTo>
                    <a:lnTo>
                      <a:pt x="1163" y="1350"/>
                    </a:lnTo>
                    <a:close/>
                    <a:moveTo>
                      <a:pt x="3054" y="823"/>
                    </a:moveTo>
                    <a:lnTo>
                      <a:pt x="3581" y="823"/>
                    </a:lnTo>
                    <a:lnTo>
                      <a:pt x="3405" y="452"/>
                    </a:lnTo>
                    <a:lnTo>
                      <a:pt x="2878" y="452"/>
                    </a:lnTo>
                    <a:lnTo>
                      <a:pt x="3054" y="823"/>
                    </a:lnTo>
                    <a:close/>
                    <a:moveTo>
                      <a:pt x="4247" y="2255"/>
                    </a:moveTo>
                    <a:lnTo>
                      <a:pt x="3726" y="2255"/>
                    </a:lnTo>
                    <a:lnTo>
                      <a:pt x="3896" y="2626"/>
                    </a:lnTo>
                    <a:lnTo>
                      <a:pt x="4423" y="2626"/>
                    </a:lnTo>
                    <a:lnTo>
                      <a:pt x="4247" y="2255"/>
                    </a:lnTo>
                    <a:close/>
                    <a:moveTo>
                      <a:pt x="3054" y="2255"/>
                    </a:moveTo>
                    <a:lnTo>
                      <a:pt x="3230" y="2626"/>
                    </a:lnTo>
                    <a:lnTo>
                      <a:pt x="3757" y="2626"/>
                    </a:lnTo>
                    <a:lnTo>
                      <a:pt x="3581" y="2255"/>
                    </a:lnTo>
                    <a:lnTo>
                      <a:pt x="3054" y="2255"/>
                    </a:lnTo>
                    <a:close/>
                    <a:moveTo>
                      <a:pt x="2388" y="2255"/>
                    </a:moveTo>
                    <a:lnTo>
                      <a:pt x="2564" y="2626"/>
                    </a:lnTo>
                    <a:lnTo>
                      <a:pt x="3091" y="2626"/>
                    </a:lnTo>
                    <a:lnTo>
                      <a:pt x="2915" y="2255"/>
                    </a:lnTo>
                    <a:lnTo>
                      <a:pt x="2388" y="2255"/>
                    </a:lnTo>
                    <a:close/>
                    <a:moveTo>
                      <a:pt x="1722" y="2255"/>
                    </a:moveTo>
                    <a:lnTo>
                      <a:pt x="1898" y="2626"/>
                    </a:lnTo>
                    <a:lnTo>
                      <a:pt x="2425" y="2626"/>
                    </a:lnTo>
                    <a:lnTo>
                      <a:pt x="2249" y="2255"/>
                    </a:lnTo>
                    <a:lnTo>
                      <a:pt x="1722" y="2255"/>
                    </a:lnTo>
                    <a:close/>
                    <a:moveTo>
                      <a:pt x="2036" y="370"/>
                    </a:moveTo>
                    <a:lnTo>
                      <a:pt x="1860" y="0"/>
                    </a:lnTo>
                    <a:lnTo>
                      <a:pt x="1332" y="0"/>
                    </a:lnTo>
                    <a:lnTo>
                      <a:pt x="1508" y="370"/>
                    </a:lnTo>
                    <a:lnTo>
                      <a:pt x="2036" y="370"/>
                    </a:lnTo>
                    <a:close/>
                    <a:moveTo>
                      <a:pt x="2702" y="370"/>
                    </a:moveTo>
                    <a:lnTo>
                      <a:pt x="2526" y="0"/>
                    </a:lnTo>
                    <a:lnTo>
                      <a:pt x="1998" y="0"/>
                    </a:lnTo>
                    <a:lnTo>
                      <a:pt x="2174" y="370"/>
                    </a:lnTo>
                    <a:lnTo>
                      <a:pt x="2702" y="370"/>
                    </a:lnTo>
                    <a:close/>
                    <a:moveTo>
                      <a:pt x="3368" y="370"/>
                    </a:moveTo>
                    <a:lnTo>
                      <a:pt x="3192" y="0"/>
                    </a:lnTo>
                    <a:lnTo>
                      <a:pt x="2664" y="0"/>
                    </a:lnTo>
                    <a:lnTo>
                      <a:pt x="2840" y="370"/>
                    </a:lnTo>
                    <a:lnTo>
                      <a:pt x="3368" y="370"/>
                    </a:lnTo>
                    <a:close/>
                    <a:moveTo>
                      <a:pt x="528" y="0"/>
                    </a:moveTo>
                    <a:lnTo>
                      <a:pt x="0" y="0"/>
                    </a:lnTo>
                    <a:lnTo>
                      <a:pt x="176" y="370"/>
                    </a:lnTo>
                    <a:lnTo>
                      <a:pt x="698" y="370"/>
                    </a:lnTo>
                    <a:lnTo>
                      <a:pt x="528" y="0"/>
                    </a:lnTo>
                    <a:close/>
                    <a:moveTo>
                      <a:pt x="735" y="452"/>
                    </a:moveTo>
                    <a:lnTo>
                      <a:pt x="208" y="452"/>
                    </a:lnTo>
                    <a:lnTo>
                      <a:pt x="383" y="823"/>
                    </a:lnTo>
                    <a:lnTo>
                      <a:pt x="911" y="823"/>
                    </a:lnTo>
                    <a:lnTo>
                      <a:pt x="735" y="452"/>
                    </a:lnTo>
                    <a:close/>
                    <a:moveTo>
                      <a:pt x="1370" y="370"/>
                    </a:moveTo>
                    <a:lnTo>
                      <a:pt x="1194" y="0"/>
                    </a:lnTo>
                    <a:lnTo>
                      <a:pt x="666" y="0"/>
                    </a:lnTo>
                    <a:lnTo>
                      <a:pt x="842" y="370"/>
                    </a:lnTo>
                    <a:lnTo>
                      <a:pt x="1370" y="370"/>
                    </a:lnTo>
                    <a:close/>
                  </a:path>
                </a:pathLst>
              </a:custGeom>
              <a:solidFill>
                <a:schemeClr val="accent3">
                  <a:lumMod val="75000"/>
                </a:schemeClr>
              </a:solidFill>
              <a:ln>
                <a:noFill/>
              </a:ln>
              <a:effectLst/>
            </p:spPr>
            <p:txBody>
              <a:bodyPr wrap="none" lIns="121853" tIns="60926" rIns="121853" bIns="60926" anchor="ctr"/>
              <a:lstStyle/>
              <a:p>
                <a:endParaRPr lang="en-US"/>
              </a:p>
            </p:txBody>
          </p:sp>
          <p:sp>
            <p:nvSpPr>
              <p:cNvPr id="519" name="Freeform 4"/>
              <p:cNvSpPr>
                <a:spLocks noChangeArrowheads="1"/>
              </p:cNvSpPr>
              <p:nvPr/>
            </p:nvSpPr>
            <p:spPr bwMode="auto">
              <a:xfrm>
                <a:off x="6241007" y="7052180"/>
                <a:ext cx="694250" cy="1545810"/>
              </a:xfrm>
              <a:custGeom>
                <a:avLst/>
                <a:gdLst>
                  <a:gd name="T0" fmla="*/ 1432 w 1509"/>
                  <a:gd name="T1" fmla="*/ 3361 h 3362"/>
                  <a:gd name="T2" fmla="*/ 0 w 1509"/>
                  <a:gd name="T3" fmla="*/ 308 h 3362"/>
                  <a:gd name="T4" fmla="*/ 75 w 1509"/>
                  <a:gd name="T5" fmla="*/ 0 h 3362"/>
                  <a:gd name="T6" fmla="*/ 1508 w 1509"/>
                  <a:gd name="T7" fmla="*/ 3053 h 3362"/>
                  <a:gd name="T8" fmla="*/ 1432 w 1509"/>
                  <a:gd name="T9" fmla="*/ 3361 h 3362"/>
                </a:gdLst>
                <a:ahLst/>
                <a:cxnLst>
                  <a:cxn ang="0">
                    <a:pos x="T0" y="T1"/>
                  </a:cxn>
                  <a:cxn ang="0">
                    <a:pos x="T2" y="T3"/>
                  </a:cxn>
                  <a:cxn ang="0">
                    <a:pos x="T4" y="T5"/>
                  </a:cxn>
                  <a:cxn ang="0">
                    <a:pos x="T6" y="T7"/>
                  </a:cxn>
                  <a:cxn ang="0">
                    <a:pos x="T8" y="T9"/>
                  </a:cxn>
                </a:cxnLst>
                <a:rect l="0" t="0" r="r" b="b"/>
                <a:pathLst>
                  <a:path w="1509" h="3362">
                    <a:moveTo>
                      <a:pt x="1432" y="3361"/>
                    </a:moveTo>
                    <a:lnTo>
                      <a:pt x="0" y="308"/>
                    </a:lnTo>
                    <a:lnTo>
                      <a:pt x="75" y="0"/>
                    </a:lnTo>
                    <a:lnTo>
                      <a:pt x="1508" y="3053"/>
                    </a:lnTo>
                    <a:lnTo>
                      <a:pt x="1432" y="3361"/>
                    </a:lnTo>
                  </a:path>
                </a:pathLst>
              </a:custGeom>
              <a:solidFill>
                <a:schemeClr val="accent3">
                  <a:lumMod val="75000"/>
                </a:schemeClr>
              </a:solidFill>
              <a:ln>
                <a:noFill/>
              </a:ln>
              <a:effectLst/>
            </p:spPr>
            <p:txBody>
              <a:bodyPr wrap="none" lIns="121853" tIns="60926" rIns="121853" bIns="60926" anchor="ctr"/>
              <a:lstStyle/>
              <a:p>
                <a:endParaRPr lang="en-US"/>
              </a:p>
            </p:txBody>
          </p:sp>
          <p:sp>
            <p:nvSpPr>
              <p:cNvPr id="520" name="Freeform 5"/>
              <p:cNvSpPr>
                <a:spLocks noChangeArrowheads="1"/>
              </p:cNvSpPr>
              <p:nvPr/>
            </p:nvSpPr>
            <p:spPr bwMode="auto">
              <a:xfrm>
                <a:off x="6900747" y="8458014"/>
                <a:ext cx="1776225" cy="142004"/>
              </a:xfrm>
              <a:custGeom>
                <a:avLst/>
                <a:gdLst>
                  <a:gd name="T0" fmla="*/ 3858 w 3859"/>
                  <a:gd name="T1" fmla="*/ 0 h 309"/>
                  <a:gd name="T2" fmla="*/ 76 w 3859"/>
                  <a:gd name="T3" fmla="*/ 0 h 309"/>
                  <a:gd name="T4" fmla="*/ 0 w 3859"/>
                  <a:gd name="T5" fmla="*/ 308 h 309"/>
                  <a:gd name="T6" fmla="*/ 3776 w 3859"/>
                  <a:gd name="T7" fmla="*/ 308 h 309"/>
                  <a:gd name="T8" fmla="*/ 3858 w 3859"/>
                  <a:gd name="T9" fmla="*/ 0 h 309"/>
                </a:gdLst>
                <a:ahLst/>
                <a:cxnLst>
                  <a:cxn ang="0">
                    <a:pos x="T0" y="T1"/>
                  </a:cxn>
                  <a:cxn ang="0">
                    <a:pos x="T2" y="T3"/>
                  </a:cxn>
                  <a:cxn ang="0">
                    <a:pos x="T4" y="T5"/>
                  </a:cxn>
                  <a:cxn ang="0">
                    <a:pos x="T6" y="T7"/>
                  </a:cxn>
                  <a:cxn ang="0">
                    <a:pos x="T8" y="T9"/>
                  </a:cxn>
                </a:cxnLst>
                <a:rect l="0" t="0" r="r" b="b"/>
                <a:pathLst>
                  <a:path w="3859" h="309">
                    <a:moveTo>
                      <a:pt x="3858" y="0"/>
                    </a:moveTo>
                    <a:lnTo>
                      <a:pt x="76" y="0"/>
                    </a:lnTo>
                    <a:lnTo>
                      <a:pt x="0" y="308"/>
                    </a:lnTo>
                    <a:lnTo>
                      <a:pt x="3776" y="308"/>
                    </a:lnTo>
                    <a:lnTo>
                      <a:pt x="3858" y="0"/>
                    </a:lnTo>
                  </a:path>
                </a:pathLst>
              </a:custGeom>
              <a:solidFill>
                <a:schemeClr val="accent3">
                  <a:lumMod val="50000"/>
                </a:schemeClr>
              </a:solidFill>
              <a:ln>
                <a:noFill/>
              </a:ln>
              <a:effectLst/>
            </p:spPr>
            <p:txBody>
              <a:bodyPr wrap="none" lIns="121853" tIns="60926" rIns="121853" bIns="60926" anchor="ctr"/>
              <a:lstStyle/>
              <a:p>
                <a:endParaRPr lang="en-US"/>
              </a:p>
            </p:txBody>
          </p:sp>
          <p:sp>
            <p:nvSpPr>
              <p:cNvPr id="521" name="Freeform 520"/>
              <p:cNvSpPr>
                <a:spLocks noChangeArrowheads="1"/>
              </p:cNvSpPr>
              <p:nvPr/>
            </p:nvSpPr>
            <p:spPr bwMode="auto">
              <a:xfrm>
                <a:off x="7477260" y="7358500"/>
                <a:ext cx="24359" cy="18258"/>
              </a:xfrm>
              <a:custGeom>
                <a:avLst/>
                <a:gdLst>
                  <a:gd name="T0" fmla="*/ 0 w 51"/>
                  <a:gd name="T1" fmla="*/ 0 h 39"/>
                  <a:gd name="T2" fmla="*/ 19 w 51"/>
                  <a:gd name="T3" fmla="*/ 38 h 39"/>
                  <a:gd name="T4" fmla="*/ 50 w 51"/>
                  <a:gd name="T5" fmla="*/ 0 h 39"/>
                  <a:gd name="T6" fmla="*/ 0 w 51"/>
                  <a:gd name="T7" fmla="*/ 0 h 39"/>
                </a:gdLst>
                <a:ahLst/>
                <a:cxnLst>
                  <a:cxn ang="0">
                    <a:pos x="T0" y="T1"/>
                  </a:cxn>
                  <a:cxn ang="0">
                    <a:pos x="T2" y="T3"/>
                  </a:cxn>
                  <a:cxn ang="0">
                    <a:pos x="T4" y="T5"/>
                  </a:cxn>
                  <a:cxn ang="0">
                    <a:pos x="T6" y="T7"/>
                  </a:cxn>
                </a:cxnLst>
                <a:rect l="0" t="0" r="r" b="b"/>
                <a:pathLst>
                  <a:path w="51" h="39">
                    <a:moveTo>
                      <a:pt x="0" y="0"/>
                    </a:moveTo>
                    <a:lnTo>
                      <a:pt x="19" y="38"/>
                    </a:lnTo>
                    <a:lnTo>
                      <a:pt x="50" y="0"/>
                    </a:lnTo>
                    <a:lnTo>
                      <a:pt x="0" y="0"/>
                    </a:lnTo>
                  </a:path>
                </a:pathLst>
              </a:custGeom>
              <a:solidFill>
                <a:srgbClr val="57C1E8"/>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22" name="Freeform 17"/>
              <p:cNvSpPr>
                <a:spLocks noChangeArrowheads="1"/>
              </p:cNvSpPr>
              <p:nvPr/>
            </p:nvSpPr>
            <p:spPr bwMode="auto">
              <a:xfrm>
                <a:off x="6925107" y="7151583"/>
                <a:ext cx="1006866" cy="1115743"/>
              </a:xfrm>
              <a:custGeom>
                <a:avLst/>
                <a:gdLst>
                  <a:gd name="T0" fmla="*/ 314 w 2187"/>
                  <a:gd name="T1" fmla="*/ 1803 h 2426"/>
                  <a:gd name="T2" fmla="*/ 0 w 2187"/>
                  <a:gd name="T3" fmla="*/ 2167 h 2426"/>
                  <a:gd name="T4" fmla="*/ 6 w 2187"/>
                  <a:gd name="T5" fmla="*/ 2180 h 2426"/>
                  <a:gd name="T6" fmla="*/ 333 w 2187"/>
                  <a:gd name="T7" fmla="*/ 2180 h 2426"/>
                  <a:gd name="T8" fmla="*/ 465 w 2187"/>
                  <a:gd name="T9" fmla="*/ 2029 h 2426"/>
                  <a:gd name="T10" fmla="*/ 358 w 2187"/>
                  <a:gd name="T11" fmla="*/ 1803 h 2426"/>
                  <a:gd name="T12" fmla="*/ 314 w 2187"/>
                  <a:gd name="T13" fmla="*/ 1803 h 2426"/>
                  <a:gd name="T14" fmla="*/ 125 w 2187"/>
                  <a:gd name="T15" fmla="*/ 2425 h 2426"/>
                  <a:gd name="T16" fmla="*/ 270 w 2187"/>
                  <a:gd name="T17" fmla="*/ 2255 h 2426"/>
                  <a:gd name="T18" fmla="*/ 44 w 2187"/>
                  <a:gd name="T19" fmla="*/ 2255 h 2426"/>
                  <a:gd name="T20" fmla="*/ 125 w 2187"/>
                  <a:gd name="T21" fmla="*/ 2425 h 2426"/>
                  <a:gd name="T22" fmla="*/ 1206 w 2187"/>
                  <a:gd name="T23" fmla="*/ 766 h 2426"/>
                  <a:gd name="T24" fmla="*/ 1156 w 2187"/>
                  <a:gd name="T25" fmla="*/ 823 h 2426"/>
                  <a:gd name="T26" fmla="*/ 1231 w 2187"/>
                  <a:gd name="T27" fmla="*/ 823 h 2426"/>
                  <a:gd name="T28" fmla="*/ 1206 w 2187"/>
                  <a:gd name="T29" fmla="*/ 766 h 2426"/>
                  <a:gd name="T30" fmla="*/ 773 w 2187"/>
                  <a:gd name="T31" fmla="*/ 1269 h 2426"/>
                  <a:gd name="T32" fmla="*/ 766 w 2187"/>
                  <a:gd name="T33" fmla="*/ 1275 h 2426"/>
                  <a:gd name="T34" fmla="*/ 779 w 2187"/>
                  <a:gd name="T35" fmla="*/ 1275 h 2426"/>
                  <a:gd name="T36" fmla="*/ 773 w 2187"/>
                  <a:gd name="T37" fmla="*/ 1269 h 2426"/>
                  <a:gd name="T38" fmla="*/ 1633 w 2187"/>
                  <a:gd name="T39" fmla="*/ 263 h 2426"/>
                  <a:gd name="T40" fmla="*/ 1539 w 2187"/>
                  <a:gd name="T41" fmla="*/ 370 h 2426"/>
                  <a:gd name="T42" fmla="*/ 1690 w 2187"/>
                  <a:gd name="T43" fmla="*/ 370 h 2426"/>
                  <a:gd name="T44" fmla="*/ 1633 w 2187"/>
                  <a:gd name="T45" fmla="*/ 263 h 2426"/>
                  <a:gd name="T46" fmla="*/ 553 w 2187"/>
                  <a:gd name="T47" fmla="*/ 1922 h 2426"/>
                  <a:gd name="T48" fmla="*/ 653 w 2187"/>
                  <a:gd name="T49" fmla="*/ 1803 h 2426"/>
                  <a:gd name="T50" fmla="*/ 502 w 2187"/>
                  <a:gd name="T51" fmla="*/ 1803 h 2426"/>
                  <a:gd name="T52" fmla="*/ 553 w 2187"/>
                  <a:gd name="T53" fmla="*/ 1922 h 2426"/>
                  <a:gd name="T54" fmla="*/ 986 w 2187"/>
                  <a:gd name="T55" fmla="*/ 1419 h 2426"/>
                  <a:gd name="T56" fmla="*/ 1043 w 2187"/>
                  <a:gd name="T57" fmla="*/ 1350 h 2426"/>
                  <a:gd name="T58" fmla="*/ 955 w 2187"/>
                  <a:gd name="T59" fmla="*/ 1350 h 2426"/>
                  <a:gd name="T60" fmla="*/ 986 w 2187"/>
                  <a:gd name="T61" fmla="*/ 1419 h 2426"/>
                  <a:gd name="T62" fmla="*/ 2180 w 2187"/>
                  <a:gd name="T63" fmla="*/ 0 h 2426"/>
                  <a:gd name="T64" fmla="*/ 1859 w 2187"/>
                  <a:gd name="T65" fmla="*/ 0 h 2426"/>
                  <a:gd name="T66" fmla="*/ 1728 w 2187"/>
                  <a:gd name="T67" fmla="*/ 157 h 2426"/>
                  <a:gd name="T68" fmla="*/ 1828 w 2187"/>
                  <a:gd name="T69" fmla="*/ 370 h 2426"/>
                  <a:gd name="T70" fmla="*/ 1885 w 2187"/>
                  <a:gd name="T71" fmla="*/ 370 h 2426"/>
                  <a:gd name="T72" fmla="*/ 2186 w 2187"/>
                  <a:gd name="T73" fmla="*/ 18 h 2426"/>
                  <a:gd name="T74" fmla="*/ 2180 w 2187"/>
                  <a:gd name="T75" fmla="*/ 0 h 2426"/>
                  <a:gd name="T76" fmla="*/ 703 w 2187"/>
                  <a:gd name="T77" fmla="*/ 1350 h 2426"/>
                  <a:gd name="T78" fmla="*/ 433 w 2187"/>
                  <a:gd name="T79" fmla="*/ 1665 h 2426"/>
                  <a:gd name="T80" fmla="*/ 465 w 2187"/>
                  <a:gd name="T81" fmla="*/ 1727 h 2426"/>
                  <a:gd name="T82" fmla="*/ 722 w 2187"/>
                  <a:gd name="T83" fmla="*/ 1727 h 2426"/>
                  <a:gd name="T84" fmla="*/ 898 w 2187"/>
                  <a:gd name="T85" fmla="*/ 1526 h 2426"/>
                  <a:gd name="T86" fmla="*/ 817 w 2187"/>
                  <a:gd name="T87" fmla="*/ 1350 h 2426"/>
                  <a:gd name="T88" fmla="*/ 703 w 2187"/>
                  <a:gd name="T89" fmla="*/ 1350 h 2426"/>
                  <a:gd name="T90" fmla="*/ 1476 w 2187"/>
                  <a:gd name="T91" fmla="*/ 452 h 2426"/>
                  <a:gd name="T92" fmla="*/ 1294 w 2187"/>
                  <a:gd name="T93" fmla="*/ 659 h 2426"/>
                  <a:gd name="T94" fmla="*/ 1376 w 2187"/>
                  <a:gd name="T95" fmla="*/ 823 h 2426"/>
                  <a:gd name="T96" fmla="*/ 1495 w 2187"/>
                  <a:gd name="T97" fmla="*/ 823 h 2426"/>
                  <a:gd name="T98" fmla="*/ 1759 w 2187"/>
                  <a:gd name="T99" fmla="*/ 521 h 2426"/>
                  <a:gd name="T100" fmla="*/ 1728 w 2187"/>
                  <a:gd name="T101" fmla="*/ 452 h 2426"/>
                  <a:gd name="T102" fmla="*/ 1476 w 2187"/>
                  <a:gd name="T103" fmla="*/ 452 h 2426"/>
                  <a:gd name="T104" fmla="*/ 1087 w 2187"/>
                  <a:gd name="T105" fmla="*/ 904 h 2426"/>
                  <a:gd name="T106" fmla="*/ 867 w 2187"/>
                  <a:gd name="T107" fmla="*/ 1162 h 2426"/>
                  <a:gd name="T108" fmla="*/ 917 w 2187"/>
                  <a:gd name="T109" fmla="*/ 1275 h 2426"/>
                  <a:gd name="T110" fmla="*/ 1112 w 2187"/>
                  <a:gd name="T111" fmla="*/ 1275 h 2426"/>
                  <a:gd name="T112" fmla="*/ 1325 w 2187"/>
                  <a:gd name="T113" fmla="*/ 1024 h 2426"/>
                  <a:gd name="T114" fmla="*/ 1269 w 2187"/>
                  <a:gd name="T115" fmla="*/ 904 h 2426"/>
                  <a:gd name="T116" fmla="*/ 1087 w 2187"/>
                  <a:gd name="T117" fmla="*/ 904 h 2426"/>
                  <a:gd name="T118" fmla="*/ 1413 w 2187"/>
                  <a:gd name="T119" fmla="*/ 917 h 2426"/>
                  <a:gd name="T120" fmla="*/ 1432 w 2187"/>
                  <a:gd name="T121" fmla="*/ 904 h 2426"/>
                  <a:gd name="T122" fmla="*/ 1407 w 2187"/>
                  <a:gd name="T123" fmla="*/ 904 h 2426"/>
                  <a:gd name="T124" fmla="*/ 1413 w 2187"/>
                  <a:gd name="T125" fmla="*/ 917 h 2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7" h="2426">
                    <a:moveTo>
                      <a:pt x="314" y="1803"/>
                    </a:moveTo>
                    <a:lnTo>
                      <a:pt x="0" y="2167"/>
                    </a:lnTo>
                    <a:lnTo>
                      <a:pt x="6" y="2180"/>
                    </a:lnTo>
                    <a:lnTo>
                      <a:pt x="333" y="2180"/>
                    </a:lnTo>
                    <a:lnTo>
                      <a:pt x="465" y="2029"/>
                    </a:lnTo>
                    <a:lnTo>
                      <a:pt x="358" y="1803"/>
                    </a:lnTo>
                    <a:lnTo>
                      <a:pt x="314" y="1803"/>
                    </a:lnTo>
                    <a:close/>
                    <a:moveTo>
                      <a:pt x="125" y="2425"/>
                    </a:moveTo>
                    <a:lnTo>
                      <a:pt x="270" y="2255"/>
                    </a:lnTo>
                    <a:lnTo>
                      <a:pt x="44" y="2255"/>
                    </a:lnTo>
                    <a:lnTo>
                      <a:pt x="125" y="2425"/>
                    </a:lnTo>
                    <a:close/>
                    <a:moveTo>
                      <a:pt x="1206" y="766"/>
                    </a:moveTo>
                    <a:lnTo>
                      <a:pt x="1156" y="823"/>
                    </a:lnTo>
                    <a:lnTo>
                      <a:pt x="1231" y="823"/>
                    </a:lnTo>
                    <a:lnTo>
                      <a:pt x="1206" y="766"/>
                    </a:lnTo>
                    <a:close/>
                    <a:moveTo>
                      <a:pt x="773" y="1269"/>
                    </a:moveTo>
                    <a:lnTo>
                      <a:pt x="766" y="1275"/>
                    </a:lnTo>
                    <a:lnTo>
                      <a:pt x="779" y="1275"/>
                    </a:lnTo>
                    <a:lnTo>
                      <a:pt x="773" y="1269"/>
                    </a:lnTo>
                    <a:close/>
                    <a:moveTo>
                      <a:pt x="1633" y="263"/>
                    </a:moveTo>
                    <a:lnTo>
                      <a:pt x="1539" y="370"/>
                    </a:lnTo>
                    <a:lnTo>
                      <a:pt x="1690" y="370"/>
                    </a:lnTo>
                    <a:lnTo>
                      <a:pt x="1633" y="263"/>
                    </a:lnTo>
                    <a:close/>
                    <a:moveTo>
                      <a:pt x="553" y="1922"/>
                    </a:moveTo>
                    <a:lnTo>
                      <a:pt x="653" y="1803"/>
                    </a:lnTo>
                    <a:lnTo>
                      <a:pt x="502" y="1803"/>
                    </a:lnTo>
                    <a:lnTo>
                      <a:pt x="553" y="1922"/>
                    </a:lnTo>
                    <a:close/>
                    <a:moveTo>
                      <a:pt x="986" y="1419"/>
                    </a:moveTo>
                    <a:lnTo>
                      <a:pt x="1043" y="1350"/>
                    </a:lnTo>
                    <a:lnTo>
                      <a:pt x="955" y="1350"/>
                    </a:lnTo>
                    <a:lnTo>
                      <a:pt x="986" y="1419"/>
                    </a:lnTo>
                    <a:close/>
                    <a:moveTo>
                      <a:pt x="2180" y="0"/>
                    </a:moveTo>
                    <a:lnTo>
                      <a:pt x="1859" y="0"/>
                    </a:lnTo>
                    <a:lnTo>
                      <a:pt x="1728" y="157"/>
                    </a:lnTo>
                    <a:lnTo>
                      <a:pt x="1828" y="370"/>
                    </a:lnTo>
                    <a:lnTo>
                      <a:pt x="1885" y="370"/>
                    </a:lnTo>
                    <a:lnTo>
                      <a:pt x="2186" y="18"/>
                    </a:lnTo>
                    <a:lnTo>
                      <a:pt x="2180" y="0"/>
                    </a:lnTo>
                    <a:close/>
                    <a:moveTo>
                      <a:pt x="703" y="1350"/>
                    </a:moveTo>
                    <a:lnTo>
                      <a:pt x="433" y="1665"/>
                    </a:lnTo>
                    <a:lnTo>
                      <a:pt x="465" y="1727"/>
                    </a:lnTo>
                    <a:lnTo>
                      <a:pt x="722" y="1727"/>
                    </a:lnTo>
                    <a:lnTo>
                      <a:pt x="898" y="1526"/>
                    </a:lnTo>
                    <a:lnTo>
                      <a:pt x="817" y="1350"/>
                    </a:lnTo>
                    <a:lnTo>
                      <a:pt x="703" y="1350"/>
                    </a:lnTo>
                    <a:close/>
                    <a:moveTo>
                      <a:pt x="1476" y="452"/>
                    </a:moveTo>
                    <a:lnTo>
                      <a:pt x="1294" y="659"/>
                    </a:lnTo>
                    <a:lnTo>
                      <a:pt x="1376" y="823"/>
                    </a:lnTo>
                    <a:lnTo>
                      <a:pt x="1495" y="823"/>
                    </a:lnTo>
                    <a:lnTo>
                      <a:pt x="1759" y="521"/>
                    </a:lnTo>
                    <a:lnTo>
                      <a:pt x="1728" y="452"/>
                    </a:lnTo>
                    <a:lnTo>
                      <a:pt x="1476" y="452"/>
                    </a:lnTo>
                    <a:close/>
                    <a:moveTo>
                      <a:pt x="1087" y="904"/>
                    </a:moveTo>
                    <a:lnTo>
                      <a:pt x="867" y="1162"/>
                    </a:lnTo>
                    <a:lnTo>
                      <a:pt x="917" y="1275"/>
                    </a:lnTo>
                    <a:lnTo>
                      <a:pt x="1112" y="1275"/>
                    </a:lnTo>
                    <a:lnTo>
                      <a:pt x="1325" y="1024"/>
                    </a:lnTo>
                    <a:lnTo>
                      <a:pt x="1269" y="904"/>
                    </a:lnTo>
                    <a:lnTo>
                      <a:pt x="1087" y="904"/>
                    </a:lnTo>
                    <a:close/>
                    <a:moveTo>
                      <a:pt x="1413" y="917"/>
                    </a:moveTo>
                    <a:lnTo>
                      <a:pt x="1432" y="904"/>
                    </a:lnTo>
                    <a:lnTo>
                      <a:pt x="1407" y="904"/>
                    </a:lnTo>
                    <a:lnTo>
                      <a:pt x="1413" y="917"/>
                    </a:lnTo>
                    <a:close/>
                  </a:path>
                </a:pathLst>
              </a:custGeom>
              <a:solidFill>
                <a:schemeClr val="accent3"/>
              </a:solidFill>
              <a:ln>
                <a:noFill/>
              </a:ln>
              <a:effectLst/>
            </p:spPr>
            <p:txBody>
              <a:bodyPr wrap="none" lIns="121853" tIns="60926" rIns="121853" bIns="60926" anchor="ctr"/>
              <a:lstStyle/>
              <a:p>
                <a:endParaRPr lang="en-US"/>
              </a:p>
            </p:txBody>
          </p:sp>
          <p:sp>
            <p:nvSpPr>
              <p:cNvPr id="523" name="Freeform 18"/>
              <p:cNvSpPr>
                <a:spLocks noChangeArrowheads="1"/>
              </p:cNvSpPr>
              <p:nvPr/>
            </p:nvSpPr>
            <p:spPr bwMode="auto">
              <a:xfrm>
                <a:off x="7773636" y="7816969"/>
                <a:ext cx="521702" cy="543671"/>
              </a:xfrm>
              <a:custGeom>
                <a:avLst/>
                <a:gdLst>
                  <a:gd name="T0" fmla="*/ 239 w 1132"/>
                  <a:gd name="T1" fmla="*/ 904 h 1182"/>
                  <a:gd name="T2" fmla="*/ 364 w 1132"/>
                  <a:gd name="T3" fmla="*/ 1162 h 1182"/>
                  <a:gd name="T4" fmla="*/ 660 w 1132"/>
                  <a:gd name="T5" fmla="*/ 810 h 1182"/>
                  <a:gd name="T6" fmla="*/ 320 w 1132"/>
                  <a:gd name="T7" fmla="*/ 810 h 1182"/>
                  <a:gd name="T8" fmla="*/ 239 w 1132"/>
                  <a:gd name="T9" fmla="*/ 904 h 1182"/>
                  <a:gd name="T10" fmla="*/ 383 w 1132"/>
                  <a:gd name="T11" fmla="*/ 735 h 1182"/>
                  <a:gd name="T12" fmla="*/ 691 w 1132"/>
                  <a:gd name="T13" fmla="*/ 735 h 1182"/>
                  <a:gd name="T14" fmla="*/ 584 w 1132"/>
                  <a:gd name="T15" fmla="*/ 502 h 1182"/>
                  <a:gd name="T16" fmla="*/ 383 w 1132"/>
                  <a:gd name="T17" fmla="*/ 735 h 1182"/>
                  <a:gd name="T18" fmla="*/ 0 w 1132"/>
                  <a:gd name="T19" fmla="*/ 1181 h 1182"/>
                  <a:gd name="T20" fmla="*/ 232 w 1132"/>
                  <a:gd name="T21" fmla="*/ 1181 h 1182"/>
                  <a:gd name="T22" fmla="*/ 151 w 1132"/>
                  <a:gd name="T23" fmla="*/ 1005 h 1182"/>
                  <a:gd name="T24" fmla="*/ 0 w 1132"/>
                  <a:gd name="T25" fmla="*/ 1181 h 1182"/>
                  <a:gd name="T26" fmla="*/ 1011 w 1132"/>
                  <a:gd name="T27" fmla="*/ 0 h 1182"/>
                  <a:gd name="T28" fmla="*/ 773 w 1132"/>
                  <a:gd name="T29" fmla="*/ 282 h 1182"/>
                  <a:gd name="T30" fmla="*/ 1112 w 1132"/>
                  <a:gd name="T31" fmla="*/ 282 h 1182"/>
                  <a:gd name="T32" fmla="*/ 1131 w 1132"/>
                  <a:gd name="T33" fmla="*/ 257 h 1182"/>
                  <a:gd name="T34" fmla="*/ 1011 w 1132"/>
                  <a:gd name="T35" fmla="*/ 0 h 1182"/>
                  <a:gd name="T36" fmla="*/ 672 w 1132"/>
                  <a:gd name="T37" fmla="*/ 402 h 1182"/>
                  <a:gd name="T38" fmla="*/ 792 w 1132"/>
                  <a:gd name="T39" fmla="*/ 659 h 1182"/>
                  <a:gd name="T40" fmla="*/ 1049 w 1132"/>
                  <a:gd name="T41" fmla="*/ 358 h 1182"/>
                  <a:gd name="T42" fmla="*/ 704 w 1132"/>
                  <a:gd name="T43" fmla="*/ 358 h 1182"/>
                  <a:gd name="T44" fmla="*/ 672 w 1132"/>
                  <a:gd name="T45" fmla="*/ 402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2" h="1182">
                    <a:moveTo>
                      <a:pt x="239" y="904"/>
                    </a:moveTo>
                    <a:lnTo>
                      <a:pt x="364" y="1162"/>
                    </a:lnTo>
                    <a:lnTo>
                      <a:pt x="660" y="810"/>
                    </a:lnTo>
                    <a:lnTo>
                      <a:pt x="320" y="810"/>
                    </a:lnTo>
                    <a:lnTo>
                      <a:pt x="239" y="904"/>
                    </a:lnTo>
                    <a:close/>
                    <a:moveTo>
                      <a:pt x="383" y="735"/>
                    </a:moveTo>
                    <a:lnTo>
                      <a:pt x="691" y="735"/>
                    </a:lnTo>
                    <a:lnTo>
                      <a:pt x="584" y="502"/>
                    </a:lnTo>
                    <a:lnTo>
                      <a:pt x="383" y="735"/>
                    </a:lnTo>
                    <a:close/>
                    <a:moveTo>
                      <a:pt x="0" y="1181"/>
                    </a:moveTo>
                    <a:lnTo>
                      <a:pt x="232" y="1181"/>
                    </a:lnTo>
                    <a:lnTo>
                      <a:pt x="151" y="1005"/>
                    </a:lnTo>
                    <a:lnTo>
                      <a:pt x="0" y="1181"/>
                    </a:lnTo>
                    <a:close/>
                    <a:moveTo>
                      <a:pt x="1011" y="0"/>
                    </a:moveTo>
                    <a:lnTo>
                      <a:pt x="773" y="282"/>
                    </a:lnTo>
                    <a:lnTo>
                      <a:pt x="1112" y="282"/>
                    </a:lnTo>
                    <a:lnTo>
                      <a:pt x="1131" y="257"/>
                    </a:lnTo>
                    <a:lnTo>
                      <a:pt x="1011" y="0"/>
                    </a:lnTo>
                    <a:close/>
                    <a:moveTo>
                      <a:pt x="672" y="402"/>
                    </a:moveTo>
                    <a:lnTo>
                      <a:pt x="792" y="659"/>
                    </a:lnTo>
                    <a:lnTo>
                      <a:pt x="1049" y="358"/>
                    </a:lnTo>
                    <a:lnTo>
                      <a:pt x="704" y="358"/>
                    </a:lnTo>
                    <a:lnTo>
                      <a:pt x="672" y="402"/>
                    </a:lnTo>
                    <a:close/>
                  </a:path>
                </a:pathLst>
              </a:custGeom>
              <a:solidFill>
                <a:schemeClr val="accent3"/>
              </a:solidFill>
              <a:ln>
                <a:noFill/>
              </a:ln>
              <a:effectLst/>
            </p:spPr>
            <p:txBody>
              <a:bodyPr wrap="none" lIns="121853" tIns="60926" rIns="121853" bIns="60926" anchor="ctr"/>
              <a:lstStyle/>
              <a:p>
                <a:endParaRPr lang="en-US"/>
              </a:p>
            </p:txBody>
          </p:sp>
          <p:grpSp>
            <p:nvGrpSpPr>
              <p:cNvPr id="524" name="Group 523"/>
              <p:cNvGrpSpPr/>
              <p:nvPr/>
            </p:nvGrpSpPr>
            <p:grpSpPr>
              <a:xfrm>
                <a:off x="6805339" y="7151581"/>
                <a:ext cx="836347" cy="918967"/>
                <a:chOff x="6624875" y="6831220"/>
                <a:chExt cx="871838" cy="957964"/>
              </a:xfrm>
              <a:solidFill>
                <a:schemeClr val="accent3"/>
              </a:solidFill>
            </p:grpSpPr>
            <p:sp>
              <p:nvSpPr>
                <p:cNvPr id="525" name="Freeform 6"/>
                <p:cNvSpPr>
                  <a:spLocks noChangeArrowheads="1"/>
                </p:cNvSpPr>
                <p:nvPr/>
              </p:nvSpPr>
              <p:spPr bwMode="auto">
                <a:xfrm>
                  <a:off x="7105233" y="7264736"/>
                  <a:ext cx="61367" cy="42294"/>
                </a:xfrm>
                <a:custGeom>
                  <a:avLst/>
                  <a:gdLst>
                    <a:gd name="T0" fmla="*/ 44 w 127"/>
                    <a:gd name="T1" fmla="*/ 88 h 89"/>
                    <a:gd name="T2" fmla="*/ 126 w 127"/>
                    <a:gd name="T3" fmla="*/ 0 h 89"/>
                    <a:gd name="T4" fmla="*/ 0 w 127"/>
                    <a:gd name="T5" fmla="*/ 0 h 89"/>
                    <a:gd name="T6" fmla="*/ 44 w 127"/>
                    <a:gd name="T7" fmla="*/ 88 h 89"/>
                  </a:gdLst>
                  <a:ahLst/>
                  <a:cxnLst>
                    <a:cxn ang="0">
                      <a:pos x="T0" y="T1"/>
                    </a:cxn>
                    <a:cxn ang="0">
                      <a:pos x="T2" y="T3"/>
                    </a:cxn>
                    <a:cxn ang="0">
                      <a:pos x="T4" y="T5"/>
                    </a:cxn>
                    <a:cxn ang="0">
                      <a:pos x="T6" y="T7"/>
                    </a:cxn>
                  </a:cxnLst>
                  <a:rect l="0" t="0" r="r" b="b"/>
                  <a:pathLst>
                    <a:path w="127" h="89">
                      <a:moveTo>
                        <a:pt x="44" y="88"/>
                      </a:moveTo>
                      <a:lnTo>
                        <a:pt x="126" y="0"/>
                      </a:lnTo>
                      <a:lnTo>
                        <a:pt x="0" y="0"/>
                      </a:lnTo>
                      <a:lnTo>
                        <a:pt x="44" y="88"/>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26" name="Freeform 9"/>
                <p:cNvSpPr>
                  <a:spLocks noChangeArrowheads="1"/>
                </p:cNvSpPr>
                <p:nvPr/>
              </p:nvSpPr>
              <p:spPr bwMode="auto">
                <a:xfrm>
                  <a:off x="6764538" y="7412766"/>
                  <a:ext cx="40207" cy="31720"/>
                </a:xfrm>
                <a:custGeom>
                  <a:avLst/>
                  <a:gdLst>
                    <a:gd name="T0" fmla="*/ 82 w 83"/>
                    <a:gd name="T1" fmla="*/ 63 h 64"/>
                    <a:gd name="T2" fmla="*/ 50 w 83"/>
                    <a:gd name="T3" fmla="*/ 0 h 64"/>
                    <a:gd name="T4" fmla="*/ 0 w 83"/>
                    <a:gd name="T5" fmla="*/ 63 h 64"/>
                    <a:gd name="T6" fmla="*/ 82 w 83"/>
                    <a:gd name="T7" fmla="*/ 63 h 64"/>
                  </a:gdLst>
                  <a:ahLst/>
                  <a:cxnLst>
                    <a:cxn ang="0">
                      <a:pos x="T0" y="T1"/>
                    </a:cxn>
                    <a:cxn ang="0">
                      <a:pos x="T2" y="T3"/>
                    </a:cxn>
                    <a:cxn ang="0">
                      <a:pos x="T4" y="T5"/>
                    </a:cxn>
                    <a:cxn ang="0">
                      <a:pos x="T6" y="T7"/>
                    </a:cxn>
                  </a:cxnLst>
                  <a:rect l="0" t="0" r="r" b="b"/>
                  <a:pathLst>
                    <a:path w="83" h="64">
                      <a:moveTo>
                        <a:pt x="82" y="63"/>
                      </a:moveTo>
                      <a:lnTo>
                        <a:pt x="50" y="0"/>
                      </a:lnTo>
                      <a:lnTo>
                        <a:pt x="0" y="63"/>
                      </a:lnTo>
                      <a:lnTo>
                        <a:pt x="82" y="6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27" name="Freeform 11"/>
                <p:cNvSpPr>
                  <a:spLocks noChangeArrowheads="1"/>
                </p:cNvSpPr>
                <p:nvPr/>
              </p:nvSpPr>
              <p:spPr bwMode="auto">
                <a:xfrm>
                  <a:off x="6950756" y="7171690"/>
                  <a:ext cx="69832" cy="54982"/>
                </a:xfrm>
                <a:custGeom>
                  <a:avLst/>
                  <a:gdLst>
                    <a:gd name="T0" fmla="*/ 144 w 145"/>
                    <a:gd name="T1" fmla="*/ 113 h 114"/>
                    <a:gd name="T2" fmla="*/ 94 w 145"/>
                    <a:gd name="T3" fmla="*/ 0 h 114"/>
                    <a:gd name="T4" fmla="*/ 0 w 145"/>
                    <a:gd name="T5" fmla="*/ 113 h 114"/>
                    <a:gd name="T6" fmla="*/ 144 w 145"/>
                    <a:gd name="T7" fmla="*/ 113 h 114"/>
                  </a:gdLst>
                  <a:ahLst/>
                  <a:cxnLst>
                    <a:cxn ang="0">
                      <a:pos x="T0" y="T1"/>
                    </a:cxn>
                    <a:cxn ang="0">
                      <a:pos x="T2" y="T3"/>
                    </a:cxn>
                    <a:cxn ang="0">
                      <a:pos x="T4" y="T5"/>
                    </a:cxn>
                    <a:cxn ang="0">
                      <a:pos x="T6" y="T7"/>
                    </a:cxn>
                  </a:cxnLst>
                  <a:rect l="0" t="0" r="r" b="b"/>
                  <a:pathLst>
                    <a:path w="145" h="114">
                      <a:moveTo>
                        <a:pt x="144" y="113"/>
                      </a:moveTo>
                      <a:lnTo>
                        <a:pt x="94" y="0"/>
                      </a:lnTo>
                      <a:lnTo>
                        <a:pt x="0" y="113"/>
                      </a:lnTo>
                      <a:lnTo>
                        <a:pt x="144" y="11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28" name="Freeform 15"/>
                <p:cNvSpPr>
                  <a:spLocks noChangeArrowheads="1"/>
                </p:cNvSpPr>
                <p:nvPr/>
              </p:nvSpPr>
              <p:spPr bwMode="auto">
                <a:xfrm>
                  <a:off x="6887273" y="7478321"/>
                  <a:ext cx="90994" cy="69786"/>
                </a:xfrm>
                <a:custGeom>
                  <a:avLst/>
                  <a:gdLst>
                    <a:gd name="T0" fmla="*/ 188 w 189"/>
                    <a:gd name="T1" fmla="*/ 0 h 146"/>
                    <a:gd name="T2" fmla="*/ 0 w 189"/>
                    <a:gd name="T3" fmla="*/ 0 h 146"/>
                    <a:gd name="T4" fmla="*/ 69 w 189"/>
                    <a:gd name="T5" fmla="*/ 145 h 146"/>
                    <a:gd name="T6" fmla="*/ 188 w 189"/>
                    <a:gd name="T7" fmla="*/ 0 h 146"/>
                  </a:gdLst>
                  <a:ahLst/>
                  <a:cxnLst>
                    <a:cxn ang="0">
                      <a:pos x="T0" y="T1"/>
                    </a:cxn>
                    <a:cxn ang="0">
                      <a:pos x="T2" y="T3"/>
                    </a:cxn>
                    <a:cxn ang="0">
                      <a:pos x="T4" y="T5"/>
                    </a:cxn>
                    <a:cxn ang="0">
                      <a:pos x="T6" y="T7"/>
                    </a:cxn>
                  </a:cxnLst>
                  <a:rect l="0" t="0" r="r" b="b"/>
                  <a:pathLst>
                    <a:path w="189" h="146">
                      <a:moveTo>
                        <a:pt x="188" y="0"/>
                      </a:moveTo>
                      <a:lnTo>
                        <a:pt x="0" y="0"/>
                      </a:lnTo>
                      <a:lnTo>
                        <a:pt x="69" y="145"/>
                      </a:lnTo>
                      <a:lnTo>
                        <a:pt x="188"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29" name="Freeform 16"/>
                <p:cNvSpPr>
                  <a:spLocks noChangeArrowheads="1"/>
                </p:cNvSpPr>
                <p:nvPr/>
              </p:nvSpPr>
              <p:spPr bwMode="auto">
                <a:xfrm>
                  <a:off x="7134859" y="6932726"/>
                  <a:ext cx="105806" cy="76130"/>
                </a:xfrm>
                <a:custGeom>
                  <a:avLst/>
                  <a:gdLst>
                    <a:gd name="T0" fmla="*/ 220 w 221"/>
                    <a:gd name="T1" fmla="*/ 157 h 158"/>
                    <a:gd name="T2" fmla="*/ 144 w 221"/>
                    <a:gd name="T3" fmla="*/ 0 h 158"/>
                    <a:gd name="T4" fmla="*/ 0 w 221"/>
                    <a:gd name="T5" fmla="*/ 157 h 158"/>
                    <a:gd name="T6" fmla="*/ 220 w 221"/>
                    <a:gd name="T7" fmla="*/ 157 h 158"/>
                  </a:gdLst>
                  <a:ahLst/>
                  <a:cxnLst>
                    <a:cxn ang="0">
                      <a:pos x="T0" y="T1"/>
                    </a:cxn>
                    <a:cxn ang="0">
                      <a:pos x="T2" y="T3"/>
                    </a:cxn>
                    <a:cxn ang="0">
                      <a:pos x="T4" y="T5"/>
                    </a:cxn>
                    <a:cxn ang="0">
                      <a:pos x="T6" y="T7"/>
                    </a:cxn>
                  </a:cxnLst>
                  <a:rect l="0" t="0" r="r" b="b"/>
                  <a:pathLst>
                    <a:path w="221" h="158">
                      <a:moveTo>
                        <a:pt x="220" y="157"/>
                      </a:moveTo>
                      <a:lnTo>
                        <a:pt x="144" y="0"/>
                      </a:lnTo>
                      <a:lnTo>
                        <a:pt x="0" y="157"/>
                      </a:lnTo>
                      <a:lnTo>
                        <a:pt x="220" y="157"/>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30" name="Freeform 7"/>
                <p:cNvSpPr>
                  <a:spLocks noChangeArrowheads="1"/>
                </p:cNvSpPr>
                <p:nvPr/>
              </p:nvSpPr>
              <p:spPr bwMode="auto">
                <a:xfrm>
                  <a:off x="7244896" y="6831220"/>
                  <a:ext cx="251817" cy="177636"/>
                </a:xfrm>
                <a:custGeom>
                  <a:avLst/>
                  <a:gdLst>
                    <a:gd name="T0" fmla="*/ 126 w 523"/>
                    <a:gd name="T1" fmla="*/ 370 h 371"/>
                    <a:gd name="T2" fmla="*/ 283 w 523"/>
                    <a:gd name="T3" fmla="*/ 370 h 371"/>
                    <a:gd name="T4" fmla="*/ 522 w 523"/>
                    <a:gd name="T5" fmla="*/ 94 h 371"/>
                    <a:gd name="T6" fmla="*/ 478 w 523"/>
                    <a:gd name="T7" fmla="*/ 0 h 371"/>
                    <a:gd name="T8" fmla="*/ 88 w 523"/>
                    <a:gd name="T9" fmla="*/ 0 h 371"/>
                    <a:gd name="T10" fmla="*/ 0 w 523"/>
                    <a:gd name="T11" fmla="*/ 106 h 371"/>
                    <a:gd name="T12" fmla="*/ 126 w 523"/>
                    <a:gd name="T13" fmla="*/ 370 h 371"/>
                  </a:gdLst>
                  <a:ahLst/>
                  <a:cxnLst>
                    <a:cxn ang="0">
                      <a:pos x="T0" y="T1"/>
                    </a:cxn>
                    <a:cxn ang="0">
                      <a:pos x="T2" y="T3"/>
                    </a:cxn>
                    <a:cxn ang="0">
                      <a:pos x="T4" y="T5"/>
                    </a:cxn>
                    <a:cxn ang="0">
                      <a:pos x="T6" y="T7"/>
                    </a:cxn>
                    <a:cxn ang="0">
                      <a:pos x="T8" y="T9"/>
                    </a:cxn>
                    <a:cxn ang="0">
                      <a:pos x="T10" y="T11"/>
                    </a:cxn>
                    <a:cxn ang="0">
                      <a:pos x="T12" y="T13"/>
                    </a:cxn>
                  </a:cxnLst>
                  <a:rect l="0" t="0" r="r" b="b"/>
                  <a:pathLst>
                    <a:path w="523" h="371">
                      <a:moveTo>
                        <a:pt x="126" y="370"/>
                      </a:moveTo>
                      <a:lnTo>
                        <a:pt x="283" y="370"/>
                      </a:lnTo>
                      <a:lnTo>
                        <a:pt x="522" y="94"/>
                      </a:lnTo>
                      <a:lnTo>
                        <a:pt x="478" y="0"/>
                      </a:lnTo>
                      <a:lnTo>
                        <a:pt x="88" y="0"/>
                      </a:lnTo>
                      <a:lnTo>
                        <a:pt x="0" y="106"/>
                      </a:lnTo>
                      <a:lnTo>
                        <a:pt x="126" y="37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31" name="Freeform 8"/>
                <p:cNvSpPr>
                  <a:spLocks noChangeArrowheads="1"/>
                </p:cNvSpPr>
                <p:nvPr/>
              </p:nvSpPr>
              <p:spPr bwMode="auto">
                <a:xfrm>
                  <a:off x="7037517" y="7046920"/>
                  <a:ext cx="249702" cy="177636"/>
                </a:xfrm>
                <a:custGeom>
                  <a:avLst/>
                  <a:gdLst>
                    <a:gd name="T0" fmla="*/ 138 w 522"/>
                    <a:gd name="T1" fmla="*/ 0 h 372"/>
                    <a:gd name="T2" fmla="*/ 0 w 522"/>
                    <a:gd name="T3" fmla="*/ 157 h 372"/>
                    <a:gd name="T4" fmla="*/ 100 w 522"/>
                    <a:gd name="T5" fmla="*/ 371 h 372"/>
                    <a:gd name="T6" fmla="*/ 327 w 522"/>
                    <a:gd name="T7" fmla="*/ 371 h 372"/>
                    <a:gd name="T8" fmla="*/ 521 w 522"/>
                    <a:gd name="T9" fmla="*/ 144 h 372"/>
                    <a:gd name="T10" fmla="*/ 458 w 522"/>
                    <a:gd name="T11" fmla="*/ 0 h 372"/>
                    <a:gd name="T12" fmla="*/ 138 w 522"/>
                    <a:gd name="T13" fmla="*/ 0 h 372"/>
                  </a:gdLst>
                  <a:ahLst/>
                  <a:cxnLst>
                    <a:cxn ang="0">
                      <a:pos x="T0" y="T1"/>
                    </a:cxn>
                    <a:cxn ang="0">
                      <a:pos x="T2" y="T3"/>
                    </a:cxn>
                    <a:cxn ang="0">
                      <a:pos x="T4" y="T5"/>
                    </a:cxn>
                    <a:cxn ang="0">
                      <a:pos x="T6" y="T7"/>
                    </a:cxn>
                    <a:cxn ang="0">
                      <a:pos x="T8" y="T9"/>
                    </a:cxn>
                    <a:cxn ang="0">
                      <a:pos x="T10" y="T11"/>
                    </a:cxn>
                    <a:cxn ang="0">
                      <a:pos x="T12" y="T13"/>
                    </a:cxn>
                  </a:cxnLst>
                  <a:rect l="0" t="0" r="r" b="b"/>
                  <a:pathLst>
                    <a:path w="522" h="372">
                      <a:moveTo>
                        <a:pt x="138" y="0"/>
                      </a:moveTo>
                      <a:lnTo>
                        <a:pt x="0" y="157"/>
                      </a:lnTo>
                      <a:lnTo>
                        <a:pt x="100" y="371"/>
                      </a:lnTo>
                      <a:lnTo>
                        <a:pt x="327" y="371"/>
                      </a:lnTo>
                      <a:lnTo>
                        <a:pt x="521" y="144"/>
                      </a:lnTo>
                      <a:lnTo>
                        <a:pt x="458" y="0"/>
                      </a:lnTo>
                      <a:lnTo>
                        <a:pt x="138"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32" name="Freeform 12"/>
                <p:cNvSpPr>
                  <a:spLocks noChangeArrowheads="1"/>
                </p:cNvSpPr>
                <p:nvPr/>
              </p:nvSpPr>
              <p:spPr bwMode="auto">
                <a:xfrm>
                  <a:off x="6624875" y="7478322"/>
                  <a:ext cx="251818" cy="181865"/>
                </a:xfrm>
                <a:custGeom>
                  <a:avLst/>
                  <a:gdLst>
                    <a:gd name="T0" fmla="*/ 415 w 523"/>
                    <a:gd name="T1" fmla="*/ 377 h 378"/>
                    <a:gd name="T2" fmla="*/ 522 w 523"/>
                    <a:gd name="T3" fmla="*/ 252 h 378"/>
                    <a:gd name="T4" fmla="*/ 409 w 523"/>
                    <a:gd name="T5" fmla="*/ 0 h 378"/>
                    <a:gd name="T6" fmla="*/ 226 w 523"/>
                    <a:gd name="T7" fmla="*/ 0 h 378"/>
                    <a:gd name="T8" fmla="*/ 0 w 523"/>
                    <a:gd name="T9" fmla="*/ 264 h 378"/>
                    <a:gd name="T10" fmla="*/ 57 w 523"/>
                    <a:gd name="T11" fmla="*/ 377 h 378"/>
                    <a:gd name="T12" fmla="*/ 415 w 523"/>
                    <a:gd name="T13" fmla="*/ 377 h 378"/>
                  </a:gdLst>
                  <a:ahLst/>
                  <a:cxnLst>
                    <a:cxn ang="0">
                      <a:pos x="T0" y="T1"/>
                    </a:cxn>
                    <a:cxn ang="0">
                      <a:pos x="T2" y="T3"/>
                    </a:cxn>
                    <a:cxn ang="0">
                      <a:pos x="T4" y="T5"/>
                    </a:cxn>
                    <a:cxn ang="0">
                      <a:pos x="T6" y="T7"/>
                    </a:cxn>
                    <a:cxn ang="0">
                      <a:pos x="T8" y="T9"/>
                    </a:cxn>
                    <a:cxn ang="0">
                      <a:pos x="T10" y="T11"/>
                    </a:cxn>
                    <a:cxn ang="0">
                      <a:pos x="T12" y="T13"/>
                    </a:cxn>
                  </a:cxnLst>
                  <a:rect l="0" t="0" r="r" b="b"/>
                  <a:pathLst>
                    <a:path w="523" h="378">
                      <a:moveTo>
                        <a:pt x="415" y="377"/>
                      </a:moveTo>
                      <a:lnTo>
                        <a:pt x="522" y="252"/>
                      </a:lnTo>
                      <a:lnTo>
                        <a:pt x="409" y="0"/>
                      </a:lnTo>
                      <a:lnTo>
                        <a:pt x="226" y="0"/>
                      </a:lnTo>
                      <a:lnTo>
                        <a:pt x="0" y="264"/>
                      </a:lnTo>
                      <a:lnTo>
                        <a:pt x="57" y="377"/>
                      </a:lnTo>
                      <a:lnTo>
                        <a:pt x="415" y="377"/>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33" name="Freeform 13"/>
                <p:cNvSpPr>
                  <a:spLocks noChangeArrowheads="1"/>
                </p:cNvSpPr>
                <p:nvPr/>
              </p:nvSpPr>
              <p:spPr bwMode="auto">
                <a:xfrm>
                  <a:off x="6832254" y="7264736"/>
                  <a:ext cx="249702" cy="177636"/>
                </a:xfrm>
                <a:custGeom>
                  <a:avLst/>
                  <a:gdLst>
                    <a:gd name="T0" fmla="*/ 370 w 522"/>
                    <a:gd name="T1" fmla="*/ 371 h 372"/>
                    <a:gd name="T2" fmla="*/ 521 w 522"/>
                    <a:gd name="T3" fmla="*/ 195 h 372"/>
                    <a:gd name="T4" fmla="*/ 427 w 522"/>
                    <a:gd name="T5" fmla="*/ 0 h 372"/>
                    <a:gd name="T6" fmla="*/ 176 w 522"/>
                    <a:gd name="T7" fmla="*/ 0 h 372"/>
                    <a:gd name="T8" fmla="*/ 0 w 522"/>
                    <a:gd name="T9" fmla="*/ 208 h 372"/>
                    <a:gd name="T10" fmla="*/ 75 w 522"/>
                    <a:gd name="T11" fmla="*/ 371 h 372"/>
                    <a:gd name="T12" fmla="*/ 370 w 522"/>
                    <a:gd name="T13" fmla="*/ 371 h 372"/>
                  </a:gdLst>
                  <a:ahLst/>
                  <a:cxnLst>
                    <a:cxn ang="0">
                      <a:pos x="T0" y="T1"/>
                    </a:cxn>
                    <a:cxn ang="0">
                      <a:pos x="T2" y="T3"/>
                    </a:cxn>
                    <a:cxn ang="0">
                      <a:pos x="T4" y="T5"/>
                    </a:cxn>
                    <a:cxn ang="0">
                      <a:pos x="T6" y="T7"/>
                    </a:cxn>
                    <a:cxn ang="0">
                      <a:pos x="T8" y="T9"/>
                    </a:cxn>
                    <a:cxn ang="0">
                      <a:pos x="T10" y="T11"/>
                    </a:cxn>
                    <a:cxn ang="0">
                      <a:pos x="T12" y="T13"/>
                    </a:cxn>
                  </a:cxnLst>
                  <a:rect l="0" t="0" r="r" b="b"/>
                  <a:pathLst>
                    <a:path w="522" h="372">
                      <a:moveTo>
                        <a:pt x="370" y="371"/>
                      </a:moveTo>
                      <a:lnTo>
                        <a:pt x="521" y="195"/>
                      </a:lnTo>
                      <a:lnTo>
                        <a:pt x="427" y="0"/>
                      </a:lnTo>
                      <a:lnTo>
                        <a:pt x="176" y="0"/>
                      </a:lnTo>
                      <a:lnTo>
                        <a:pt x="0" y="208"/>
                      </a:lnTo>
                      <a:lnTo>
                        <a:pt x="75" y="371"/>
                      </a:lnTo>
                      <a:lnTo>
                        <a:pt x="370" y="37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34" name="Freeform 14"/>
                <p:cNvSpPr>
                  <a:spLocks noChangeArrowheads="1"/>
                </p:cNvSpPr>
                <p:nvPr/>
              </p:nvSpPr>
              <p:spPr bwMode="auto">
                <a:xfrm>
                  <a:off x="6667196" y="7696137"/>
                  <a:ext cx="126967" cy="93047"/>
                </a:xfrm>
                <a:custGeom>
                  <a:avLst/>
                  <a:gdLst>
                    <a:gd name="T0" fmla="*/ 0 w 265"/>
                    <a:gd name="T1" fmla="*/ 0 h 195"/>
                    <a:gd name="T2" fmla="*/ 94 w 265"/>
                    <a:gd name="T3" fmla="*/ 194 h 195"/>
                    <a:gd name="T4" fmla="*/ 264 w 265"/>
                    <a:gd name="T5" fmla="*/ 0 h 195"/>
                    <a:gd name="T6" fmla="*/ 0 w 265"/>
                    <a:gd name="T7" fmla="*/ 0 h 195"/>
                  </a:gdLst>
                  <a:ahLst/>
                  <a:cxnLst>
                    <a:cxn ang="0">
                      <a:pos x="T0" y="T1"/>
                    </a:cxn>
                    <a:cxn ang="0">
                      <a:pos x="T2" y="T3"/>
                    </a:cxn>
                    <a:cxn ang="0">
                      <a:pos x="T4" y="T5"/>
                    </a:cxn>
                    <a:cxn ang="0">
                      <a:pos x="T6" y="T7"/>
                    </a:cxn>
                  </a:cxnLst>
                  <a:rect l="0" t="0" r="r" b="b"/>
                  <a:pathLst>
                    <a:path w="265" h="195">
                      <a:moveTo>
                        <a:pt x="0" y="0"/>
                      </a:moveTo>
                      <a:lnTo>
                        <a:pt x="94" y="194"/>
                      </a:lnTo>
                      <a:lnTo>
                        <a:pt x="264" y="0"/>
                      </a:ln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grpSp>
        </p:grpSp>
        <p:sp>
          <p:nvSpPr>
            <p:cNvPr id="535" name="Freeform 217"/>
            <p:cNvSpPr>
              <a:spLocks noChangeArrowheads="1"/>
            </p:cNvSpPr>
            <p:nvPr/>
          </p:nvSpPr>
          <p:spPr bwMode="auto">
            <a:xfrm>
              <a:off x="9285277" y="6706219"/>
              <a:ext cx="2577297" cy="4806721"/>
            </a:xfrm>
            <a:custGeom>
              <a:avLst/>
              <a:gdLst>
                <a:gd name="T0" fmla="*/ 7136 w 7320"/>
                <a:gd name="T1" fmla="*/ 6747 h 13660"/>
                <a:gd name="T2" fmla="*/ 7136 w 7320"/>
                <a:gd name="T3" fmla="*/ 6747 h 13660"/>
                <a:gd name="T4" fmla="*/ 7319 w 7320"/>
                <a:gd name="T5" fmla="*/ 6441 h 13660"/>
                <a:gd name="T6" fmla="*/ 4875 w 7320"/>
                <a:gd name="T7" fmla="*/ 4216 h 13660"/>
                <a:gd name="T8" fmla="*/ 4545 w 7320"/>
                <a:gd name="T9" fmla="*/ 4210 h 13660"/>
                <a:gd name="T10" fmla="*/ 4563 w 7320"/>
                <a:gd name="T11" fmla="*/ 4057 h 13660"/>
                <a:gd name="T12" fmla="*/ 4333 w 7320"/>
                <a:gd name="T13" fmla="*/ 3556 h 13660"/>
                <a:gd name="T14" fmla="*/ 4975 w 7320"/>
                <a:gd name="T15" fmla="*/ 29 h 13660"/>
                <a:gd name="T16" fmla="*/ 4622 w 7320"/>
                <a:gd name="T17" fmla="*/ 0 h 13660"/>
                <a:gd name="T18" fmla="*/ 3674 w 7320"/>
                <a:gd name="T19" fmla="*/ 3168 h 13660"/>
                <a:gd name="T20" fmla="*/ 3792 w 7320"/>
                <a:gd name="T21" fmla="*/ 3415 h 13660"/>
                <a:gd name="T22" fmla="*/ 3268 w 7320"/>
                <a:gd name="T23" fmla="*/ 3968 h 13660"/>
                <a:gd name="T24" fmla="*/ 2967 w 7320"/>
                <a:gd name="T25" fmla="*/ 3886 h 13660"/>
                <a:gd name="T26" fmla="*/ 0 w 7320"/>
                <a:gd name="T27" fmla="*/ 5346 h 13660"/>
                <a:gd name="T28" fmla="*/ 88 w 7320"/>
                <a:gd name="T29" fmla="*/ 5688 h 13660"/>
                <a:gd name="T30" fmla="*/ 3421 w 7320"/>
                <a:gd name="T31" fmla="*/ 4481 h 13660"/>
                <a:gd name="T32" fmla="*/ 3780 w 7320"/>
                <a:gd name="T33" fmla="*/ 4693 h 13660"/>
                <a:gd name="T34" fmla="*/ 3556 w 7320"/>
                <a:gd name="T35" fmla="*/ 13659 h 13660"/>
                <a:gd name="T36" fmla="*/ 4563 w 7320"/>
                <a:gd name="T37" fmla="*/ 13659 h 13660"/>
                <a:gd name="T38" fmla="*/ 4098 w 7320"/>
                <a:gd name="T39" fmla="*/ 4681 h 13660"/>
                <a:gd name="T40" fmla="*/ 4228 w 7320"/>
                <a:gd name="T41" fmla="*/ 4622 h 13660"/>
                <a:gd name="T42" fmla="*/ 7136 w 7320"/>
                <a:gd name="T43" fmla="*/ 6747 h 13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320" h="13660">
                  <a:moveTo>
                    <a:pt x="7136" y="6747"/>
                  </a:moveTo>
                  <a:lnTo>
                    <a:pt x="7136" y="6747"/>
                  </a:lnTo>
                  <a:cubicBezTo>
                    <a:pt x="7319" y="6441"/>
                    <a:pt x="7319" y="6441"/>
                    <a:pt x="7319" y="6441"/>
                  </a:cubicBezTo>
                  <a:cubicBezTo>
                    <a:pt x="4875" y="4216"/>
                    <a:pt x="4875" y="4216"/>
                    <a:pt x="4875" y="4216"/>
                  </a:cubicBezTo>
                  <a:cubicBezTo>
                    <a:pt x="4545" y="4210"/>
                    <a:pt x="4545" y="4210"/>
                    <a:pt x="4545" y="4210"/>
                  </a:cubicBezTo>
                  <a:cubicBezTo>
                    <a:pt x="4557" y="4157"/>
                    <a:pt x="4563" y="4110"/>
                    <a:pt x="4563" y="4057"/>
                  </a:cubicBezTo>
                  <a:cubicBezTo>
                    <a:pt x="4563" y="3856"/>
                    <a:pt x="4475" y="3674"/>
                    <a:pt x="4333" y="3556"/>
                  </a:cubicBezTo>
                  <a:cubicBezTo>
                    <a:pt x="4975" y="29"/>
                    <a:pt x="4975" y="29"/>
                    <a:pt x="4975" y="29"/>
                  </a:cubicBezTo>
                  <a:cubicBezTo>
                    <a:pt x="4622" y="0"/>
                    <a:pt x="4622" y="0"/>
                    <a:pt x="4622" y="0"/>
                  </a:cubicBezTo>
                  <a:cubicBezTo>
                    <a:pt x="3674" y="3168"/>
                    <a:pt x="3674" y="3168"/>
                    <a:pt x="3674" y="3168"/>
                  </a:cubicBezTo>
                  <a:cubicBezTo>
                    <a:pt x="3792" y="3415"/>
                    <a:pt x="3792" y="3415"/>
                    <a:pt x="3792" y="3415"/>
                  </a:cubicBezTo>
                  <a:cubicBezTo>
                    <a:pt x="3515" y="3468"/>
                    <a:pt x="3303" y="3692"/>
                    <a:pt x="3268" y="3968"/>
                  </a:cubicBezTo>
                  <a:cubicBezTo>
                    <a:pt x="2967" y="3886"/>
                    <a:pt x="2967" y="3886"/>
                    <a:pt x="2967" y="3886"/>
                  </a:cubicBezTo>
                  <a:cubicBezTo>
                    <a:pt x="0" y="5346"/>
                    <a:pt x="0" y="5346"/>
                    <a:pt x="0" y="5346"/>
                  </a:cubicBezTo>
                  <a:cubicBezTo>
                    <a:pt x="88" y="5688"/>
                    <a:pt x="88" y="5688"/>
                    <a:pt x="88" y="5688"/>
                  </a:cubicBezTo>
                  <a:cubicBezTo>
                    <a:pt x="3421" y="4481"/>
                    <a:pt x="3421" y="4481"/>
                    <a:pt x="3421" y="4481"/>
                  </a:cubicBezTo>
                  <a:cubicBezTo>
                    <a:pt x="3515" y="4586"/>
                    <a:pt x="3639" y="4663"/>
                    <a:pt x="3780" y="4693"/>
                  </a:cubicBezTo>
                  <a:cubicBezTo>
                    <a:pt x="3556" y="13659"/>
                    <a:pt x="3556" y="13659"/>
                    <a:pt x="3556" y="13659"/>
                  </a:cubicBezTo>
                  <a:cubicBezTo>
                    <a:pt x="4563" y="13659"/>
                    <a:pt x="4563" y="13659"/>
                    <a:pt x="4563" y="13659"/>
                  </a:cubicBezTo>
                  <a:cubicBezTo>
                    <a:pt x="4098" y="4681"/>
                    <a:pt x="4098" y="4681"/>
                    <a:pt x="4098" y="4681"/>
                  </a:cubicBezTo>
                  <a:cubicBezTo>
                    <a:pt x="4139" y="4663"/>
                    <a:pt x="4186" y="4645"/>
                    <a:pt x="4228" y="4622"/>
                  </a:cubicBezTo>
                  <a:lnTo>
                    <a:pt x="7136" y="6747"/>
                  </a:lnTo>
                </a:path>
              </a:pathLst>
            </a:custGeom>
            <a:solidFill>
              <a:schemeClr val="accent2"/>
            </a:solidFill>
            <a:ln w="9525" cap="flat">
              <a:noFill/>
              <a:bevel/>
              <a:headEnd/>
              <a:tailEnd/>
            </a:ln>
            <a:effectLst/>
          </p:spPr>
          <p:txBody>
            <a:bodyPr wrap="none" lIns="121853" tIns="60926" rIns="121853" bIns="60926" anchor="ctr"/>
            <a:lstStyle/>
            <a:p>
              <a:endParaRPr lang="en-US"/>
            </a:p>
          </p:txBody>
        </p:sp>
        <p:sp>
          <p:nvSpPr>
            <p:cNvPr id="536" name="Freeform 20"/>
            <p:cNvSpPr>
              <a:spLocks noEditPoints="1"/>
            </p:cNvSpPr>
            <p:nvPr/>
          </p:nvSpPr>
          <p:spPr bwMode="auto">
            <a:xfrm>
              <a:off x="1596695" y="9683491"/>
              <a:ext cx="1286585" cy="1769614"/>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a:p>
          </p:txBody>
        </p:sp>
        <p:sp>
          <p:nvSpPr>
            <p:cNvPr id="537" name="Freeform 20"/>
            <p:cNvSpPr>
              <a:spLocks noEditPoints="1"/>
            </p:cNvSpPr>
            <p:nvPr/>
          </p:nvSpPr>
          <p:spPr bwMode="auto">
            <a:xfrm>
              <a:off x="4850382" y="9743326"/>
              <a:ext cx="1286585" cy="1769614"/>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a:p>
          </p:txBody>
        </p:sp>
        <p:sp>
          <p:nvSpPr>
            <p:cNvPr id="538" name="Freeform 20"/>
            <p:cNvSpPr>
              <a:spLocks noEditPoints="1"/>
            </p:cNvSpPr>
            <p:nvPr/>
          </p:nvSpPr>
          <p:spPr bwMode="auto">
            <a:xfrm>
              <a:off x="9399666" y="10097132"/>
              <a:ext cx="985850" cy="1355973"/>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a:p>
          </p:txBody>
        </p:sp>
        <p:sp>
          <p:nvSpPr>
            <p:cNvPr id="539" name="Freeform 20"/>
            <p:cNvSpPr>
              <a:spLocks noEditPoints="1"/>
            </p:cNvSpPr>
            <p:nvPr/>
          </p:nvSpPr>
          <p:spPr bwMode="auto">
            <a:xfrm>
              <a:off x="11031621" y="9741358"/>
              <a:ext cx="1286585" cy="1769614"/>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540" name="Group 539"/>
            <p:cNvGrpSpPr/>
            <p:nvPr/>
          </p:nvGrpSpPr>
          <p:grpSpPr>
            <a:xfrm>
              <a:off x="8104038" y="8852518"/>
              <a:ext cx="1400679" cy="2639557"/>
              <a:chOff x="6241007" y="7052180"/>
              <a:chExt cx="2435965" cy="4590536"/>
            </a:xfrm>
          </p:grpSpPr>
          <p:sp>
            <p:nvSpPr>
              <p:cNvPr id="541" name="Freeform 1"/>
              <p:cNvSpPr>
                <a:spLocks noChangeArrowheads="1"/>
              </p:cNvSpPr>
              <p:nvPr/>
            </p:nvSpPr>
            <p:spPr bwMode="auto">
              <a:xfrm>
                <a:off x="7517859" y="8200380"/>
                <a:ext cx="249686" cy="3442336"/>
              </a:xfrm>
              <a:custGeom>
                <a:avLst/>
                <a:gdLst>
                  <a:gd name="T0" fmla="*/ 540 w 541"/>
                  <a:gd name="T1" fmla="*/ 2934 h 3023"/>
                  <a:gd name="T2" fmla="*/ 540 w 541"/>
                  <a:gd name="T3" fmla="*/ 2934 h 3023"/>
                  <a:gd name="T4" fmla="*/ 270 w 541"/>
                  <a:gd name="T5" fmla="*/ 3016 h 3023"/>
                  <a:gd name="T6" fmla="*/ 0 w 541"/>
                  <a:gd name="T7" fmla="*/ 2934 h 3023"/>
                  <a:gd name="T8" fmla="*/ 0 w 541"/>
                  <a:gd name="T9" fmla="*/ 0 h 3023"/>
                  <a:gd name="T10" fmla="*/ 540 w 541"/>
                  <a:gd name="T11" fmla="*/ 0 h 3023"/>
                  <a:gd name="T12" fmla="*/ 540 w 541"/>
                  <a:gd name="T13" fmla="*/ 2934 h 3023"/>
                </a:gdLst>
                <a:ahLst/>
                <a:cxnLst>
                  <a:cxn ang="0">
                    <a:pos x="T0" y="T1"/>
                  </a:cxn>
                  <a:cxn ang="0">
                    <a:pos x="T2" y="T3"/>
                  </a:cxn>
                  <a:cxn ang="0">
                    <a:pos x="T4" y="T5"/>
                  </a:cxn>
                  <a:cxn ang="0">
                    <a:pos x="T6" y="T7"/>
                  </a:cxn>
                  <a:cxn ang="0">
                    <a:pos x="T8" y="T9"/>
                  </a:cxn>
                  <a:cxn ang="0">
                    <a:pos x="T10" y="T11"/>
                  </a:cxn>
                  <a:cxn ang="0">
                    <a:pos x="T12" y="T13"/>
                  </a:cxn>
                </a:cxnLst>
                <a:rect l="0" t="0" r="r" b="b"/>
                <a:pathLst>
                  <a:path w="541" h="3023">
                    <a:moveTo>
                      <a:pt x="540" y="2934"/>
                    </a:moveTo>
                    <a:lnTo>
                      <a:pt x="540" y="2934"/>
                    </a:lnTo>
                    <a:cubicBezTo>
                      <a:pt x="540" y="2934"/>
                      <a:pt x="440" y="3022"/>
                      <a:pt x="270" y="3016"/>
                    </a:cubicBezTo>
                    <a:cubicBezTo>
                      <a:pt x="100" y="3016"/>
                      <a:pt x="0" y="2934"/>
                      <a:pt x="0" y="2934"/>
                    </a:cubicBezTo>
                    <a:cubicBezTo>
                      <a:pt x="0" y="0"/>
                      <a:pt x="0" y="0"/>
                      <a:pt x="0" y="0"/>
                    </a:cubicBezTo>
                    <a:cubicBezTo>
                      <a:pt x="540" y="0"/>
                      <a:pt x="540" y="0"/>
                      <a:pt x="540" y="0"/>
                    </a:cubicBezTo>
                    <a:lnTo>
                      <a:pt x="540" y="2934"/>
                    </a:lnTo>
                  </a:path>
                </a:pathLst>
              </a:custGeom>
              <a:solidFill>
                <a:schemeClr val="bg1">
                  <a:lumMod val="65000"/>
                </a:schemeClr>
              </a:solidFill>
              <a:ln>
                <a:noFill/>
              </a:ln>
              <a:effectLst/>
            </p:spPr>
            <p:txBody>
              <a:bodyPr wrap="none" lIns="121853" tIns="60926" rIns="121853" bIns="60926" anchor="ctr"/>
              <a:lstStyle/>
              <a:p>
                <a:endParaRPr lang="en-US"/>
              </a:p>
            </p:txBody>
          </p:sp>
          <p:sp>
            <p:nvSpPr>
              <p:cNvPr id="542" name="Freeform 2"/>
              <p:cNvSpPr>
                <a:spLocks noChangeArrowheads="1"/>
              </p:cNvSpPr>
              <p:nvPr/>
            </p:nvSpPr>
            <p:spPr bwMode="auto">
              <a:xfrm>
                <a:off x="6275516" y="7052180"/>
                <a:ext cx="2401456" cy="1405834"/>
              </a:xfrm>
              <a:custGeom>
                <a:avLst/>
                <a:gdLst>
                  <a:gd name="T0" fmla="*/ 5215 w 5216"/>
                  <a:gd name="T1" fmla="*/ 3053 h 3054"/>
                  <a:gd name="T2" fmla="*/ 1433 w 5216"/>
                  <a:gd name="T3" fmla="*/ 3053 h 3054"/>
                  <a:gd name="T4" fmla="*/ 0 w 5216"/>
                  <a:gd name="T5" fmla="*/ 0 h 3054"/>
                  <a:gd name="T6" fmla="*/ 3783 w 5216"/>
                  <a:gd name="T7" fmla="*/ 0 h 3054"/>
                  <a:gd name="T8" fmla="*/ 5215 w 5216"/>
                  <a:gd name="T9" fmla="*/ 3053 h 3054"/>
                </a:gdLst>
                <a:ahLst/>
                <a:cxnLst>
                  <a:cxn ang="0">
                    <a:pos x="T0" y="T1"/>
                  </a:cxn>
                  <a:cxn ang="0">
                    <a:pos x="T2" y="T3"/>
                  </a:cxn>
                  <a:cxn ang="0">
                    <a:pos x="T4" y="T5"/>
                  </a:cxn>
                  <a:cxn ang="0">
                    <a:pos x="T6" y="T7"/>
                  </a:cxn>
                  <a:cxn ang="0">
                    <a:pos x="T8" y="T9"/>
                  </a:cxn>
                </a:cxnLst>
                <a:rect l="0" t="0" r="r" b="b"/>
                <a:pathLst>
                  <a:path w="5216" h="3054">
                    <a:moveTo>
                      <a:pt x="5215" y="3053"/>
                    </a:moveTo>
                    <a:lnTo>
                      <a:pt x="1433" y="3053"/>
                    </a:lnTo>
                    <a:lnTo>
                      <a:pt x="0" y="0"/>
                    </a:lnTo>
                    <a:lnTo>
                      <a:pt x="3783" y="0"/>
                    </a:lnTo>
                    <a:lnTo>
                      <a:pt x="5215" y="3053"/>
                    </a:lnTo>
                  </a:path>
                </a:pathLst>
              </a:custGeom>
              <a:solidFill>
                <a:schemeClr val="bg1"/>
              </a:solidFill>
              <a:ln>
                <a:noFill/>
              </a:ln>
              <a:effectLst/>
            </p:spPr>
            <p:txBody>
              <a:bodyPr wrap="none" lIns="121853" tIns="60926" rIns="121853" bIns="60926" anchor="ctr"/>
              <a:lstStyle/>
              <a:p>
                <a:endParaRPr lang="en-US"/>
              </a:p>
            </p:txBody>
          </p:sp>
          <p:sp>
            <p:nvSpPr>
              <p:cNvPr id="543" name="Freeform 3"/>
              <p:cNvSpPr>
                <a:spLocks noChangeArrowheads="1"/>
              </p:cNvSpPr>
              <p:nvPr/>
            </p:nvSpPr>
            <p:spPr bwMode="auto">
              <a:xfrm>
                <a:off x="6458214" y="7151581"/>
                <a:ext cx="2036061" cy="1209059"/>
              </a:xfrm>
              <a:custGeom>
                <a:avLst/>
                <a:gdLst>
                  <a:gd name="T0" fmla="*/ 1301 w 4424"/>
                  <a:gd name="T1" fmla="*/ 1350 h 2627"/>
                  <a:gd name="T2" fmla="*/ 874 w 4424"/>
                  <a:gd name="T3" fmla="*/ 452 h 2627"/>
                  <a:gd name="T4" fmla="*/ 1401 w 4424"/>
                  <a:gd name="T5" fmla="*/ 452 h 2627"/>
                  <a:gd name="T6" fmla="*/ 1615 w 4424"/>
                  <a:gd name="T7" fmla="*/ 904 h 2627"/>
                  <a:gd name="T8" fmla="*/ 1791 w 4424"/>
                  <a:gd name="T9" fmla="*/ 1275 h 2627"/>
                  <a:gd name="T10" fmla="*/ 2243 w 4424"/>
                  <a:gd name="T11" fmla="*/ 823 h 2627"/>
                  <a:gd name="T12" fmla="*/ 2878 w 4424"/>
                  <a:gd name="T13" fmla="*/ 2180 h 2627"/>
                  <a:gd name="T14" fmla="*/ 2356 w 4424"/>
                  <a:gd name="T15" fmla="*/ 2180 h 2627"/>
                  <a:gd name="T16" fmla="*/ 4002 w 4424"/>
                  <a:gd name="T17" fmla="*/ 1727 h 2627"/>
                  <a:gd name="T18" fmla="*/ 3475 w 4424"/>
                  <a:gd name="T19" fmla="*/ 1727 h 2627"/>
                  <a:gd name="T20" fmla="*/ 2846 w 4424"/>
                  <a:gd name="T21" fmla="*/ 1803 h 2627"/>
                  <a:gd name="T22" fmla="*/ 2212 w 4424"/>
                  <a:gd name="T23" fmla="*/ 2180 h 2627"/>
                  <a:gd name="T24" fmla="*/ 1684 w 4424"/>
                  <a:gd name="T25" fmla="*/ 2180 h 2627"/>
                  <a:gd name="T26" fmla="*/ 2494 w 4424"/>
                  <a:gd name="T27" fmla="*/ 1350 h 2627"/>
                  <a:gd name="T28" fmla="*/ 2670 w 4424"/>
                  <a:gd name="T29" fmla="*/ 1727 h 2627"/>
                  <a:gd name="T30" fmla="*/ 2457 w 4424"/>
                  <a:gd name="T31" fmla="*/ 1275 h 2627"/>
                  <a:gd name="T32" fmla="*/ 3688 w 4424"/>
                  <a:gd name="T33" fmla="*/ 2180 h 2627"/>
                  <a:gd name="T34" fmla="*/ 3512 w 4424"/>
                  <a:gd name="T35" fmla="*/ 1803 h 2627"/>
                  <a:gd name="T36" fmla="*/ 3161 w 4424"/>
                  <a:gd name="T37" fmla="*/ 1350 h 2627"/>
                  <a:gd name="T38" fmla="*/ 3336 w 4424"/>
                  <a:gd name="T39" fmla="*/ 1727 h 2627"/>
                  <a:gd name="T40" fmla="*/ 3613 w 4424"/>
                  <a:gd name="T41" fmla="*/ 904 h 2627"/>
                  <a:gd name="T42" fmla="*/ 2212 w 4424"/>
                  <a:gd name="T43" fmla="*/ 452 h 2627"/>
                  <a:gd name="T44" fmla="*/ 2740 w 4424"/>
                  <a:gd name="T45" fmla="*/ 452 h 2627"/>
                  <a:gd name="T46" fmla="*/ 2595 w 4424"/>
                  <a:gd name="T47" fmla="*/ 1275 h 2627"/>
                  <a:gd name="T48" fmla="*/ 2419 w 4424"/>
                  <a:gd name="T49" fmla="*/ 904 h 2627"/>
                  <a:gd name="T50" fmla="*/ 1018 w 4424"/>
                  <a:gd name="T51" fmla="*/ 2180 h 2627"/>
                  <a:gd name="T52" fmla="*/ 1056 w 4424"/>
                  <a:gd name="T53" fmla="*/ 2255 h 2627"/>
                  <a:gd name="T54" fmla="*/ 1584 w 4424"/>
                  <a:gd name="T55" fmla="*/ 2255 h 2627"/>
                  <a:gd name="T56" fmla="*/ 421 w 4424"/>
                  <a:gd name="T57" fmla="*/ 904 h 2627"/>
                  <a:gd name="T58" fmla="*/ 949 w 4424"/>
                  <a:gd name="T59" fmla="*/ 904 h 2627"/>
                  <a:gd name="T60" fmla="*/ 811 w 4424"/>
                  <a:gd name="T61" fmla="*/ 1727 h 2627"/>
                  <a:gd name="T62" fmla="*/ 3054 w 4424"/>
                  <a:gd name="T63" fmla="*/ 823 h 2627"/>
                  <a:gd name="T64" fmla="*/ 2878 w 4424"/>
                  <a:gd name="T65" fmla="*/ 452 h 2627"/>
                  <a:gd name="T66" fmla="*/ 3726 w 4424"/>
                  <a:gd name="T67" fmla="*/ 2255 h 2627"/>
                  <a:gd name="T68" fmla="*/ 4247 w 4424"/>
                  <a:gd name="T69" fmla="*/ 2255 h 2627"/>
                  <a:gd name="T70" fmla="*/ 3757 w 4424"/>
                  <a:gd name="T71" fmla="*/ 2626 h 2627"/>
                  <a:gd name="T72" fmla="*/ 2388 w 4424"/>
                  <a:gd name="T73" fmla="*/ 2255 h 2627"/>
                  <a:gd name="T74" fmla="*/ 2915 w 4424"/>
                  <a:gd name="T75" fmla="*/ 2255 h 2627"/>
                  <a:gd name="T76" fmla="*/ 1898 w 4424"/>
                  <a:gd name="T77" fmla="*/ 2626 h 2627"/>
                  <a:gd name="T78" fmla="*/ 1722 w 4424"/>
                  <a:gd name="T79" fmla="*/ 2255 h 2627"/>
                  <a:gd name="T80" fmla="*/ 1332 w 4424"/>
                  <a:gd name="T81" fmla="*/ 0 h 2627"/>
                  <a:gd name="T82" fmla="*/ 2702 w 4424"/>
                  <a:gd name="T83" fmla="*/ 370 h 2627"/>
                  <a:gd name="T84" fmla="*/ 2174 w 4424"/>
                  <a:gd name="T85" fmla="*/ 370 h 2627"/>
                  <a:gd name="T86" fmla="*/ 3192 w 4424"/>
                  <a:gd name="T87" fmla="*/ 0 h 2627"/>
                  <a:gd name="T88" fmla="*/ 3368 w 4424"/>
                  <a:gd name="T89" fmla="*/ 370 h 2627"/>
                  <a:gd name="T90" fmla="*/ 176 w 4424"/>
                  <a:gd name="T91" fmla="*/ 370 h 2627"/>
                  <a:gd name="T92" fmla="*/ 735 w 4424"/>
                  <a:gd name="T93" fmla="*/ 452 h 2627"/>
                  <a:gd name="T94" fmla="*/ 911 w 4424"/>
                  <a:gd name="T95" fmla="*/ 823 h 2627"/>
                  <a:gd name="T96" fmla="*/ 1194 w 4424"/>
                  <a:gd name="T97" fmla="*/ 0 h 2627"/>
                  <a:gd name="T98" fmla="*/ 1370 w 4424"/>
                  <a:gd name="T99" fmla="*/ 370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24" h="2627">
                    <a:moveTo>
                      <a:pt x="2005" y="1727"/>
                    </a:moveTo>
                    <a:lnTo>
                      <a:pt x="1829" y="1350"/>
                    </a:lnTo>
                    <a:lnTo>
                      <a:pt x="1301" y="1350"/>
                    </a:lnTo>
                    <a:lnTo>
                      <a:pt x="1477" y="1727"/>
                    </a:lnTo>
                    <a:lnTo>
                      <a:pt x="2005" y="1727"/>
                    </a:lnTo>
                    <a:close/>
                    <a:moveTo>
                      <a:pt x="874" y="452"/>
                    </a:moveTo>
                    <a:lnTo>
                      <a:pt x="1050" y="823"/>
                    </a:lnTo>
                    <a:lnTo>
                      <a:pt x="1577" y="823"/>
                    </a:lnTo>
                    <a:lnTo>
                      <a:pt x="1401" y="452"/>
                    </a:lnTo>
                    <a:lnTo>
                      <a:pt x="874" y="452"/>
                    </a:lnTo>
                    <a:close/>
                    <a:moveTo>
                      <a:pt x="1791" y="1275"/>
                    </a:moveTo>
                    <a:lnTo>
                      <a:pt x="1615" y="904"/>
                    </a:lnTo>
                    <a:lnTo>
                      <a:pt x="1087" y="904"/>
                    </a:lnTo>
                    <a:lnTo>
                      <a:pt x="1263" y="1275"/>
                    </a:lnTo>
                    <a:lnTo>
                      <a:pt x="1791" y="1275"/>
                    </a:lnTo>
                    <a:close/>
                    <a:moveTo>
                      <a:pt x="1546" y="452"/>
                    </a:moveTo>
                    <a:lnTo>
                      <a:pt x="1715" y="823"/>
                    </a:lnTo>
                    <a:lnTo>
                      <a:pt x="2243" y="823"/>
                    </a:lnTo>
                    <a:lnTo>
                      <a:pt x="2073" y="452"/>
                    </a:lnTo>
                    <a:lnTo>
                      <a:pt x="1546" y="452"/>
                    </a:lnTo>
                    <a:close/>
                    <a:moveTo>
                      <a:pt x="2878" y="2180"/>
                    </a:moveTo>
                    <a:lnTo>
                      <a:pt x="2708" y="1803"/>
                    </a:lnTo>
                    <a:lnTo>
                      <a:pt x="2180" y="1803"/>
                    </a:lnTo>
                    <a:lnTo>
                      <a:pt x="2356" y="2180"/>
                    </a:lnTo>
                    <a:lnTo>
                      <a:pt x="2878" y="2180"/>
                    </a:lnTo>
                    <a:close/>
                    <a:moveTo>
                      <a:pt x="3475" y="1727"/>
                    </a:moveTo>
                    <a:lnTo>
                      <a:pt x="4002" y="1727"/>
                    </a:lnTo>
                    <a:lnTo>
                      <a:pt x="3826" y="1350"/>
                    </a:lnTo>
                    <a:lnTo>
                      <a:pt x="3299" y="1350"/>
                    </a:lnTo>
                    <a:lnTo>
                      <a:pt x="3475" y="1727"/>
                    </a:lnTo>
                    <a:close/>
                    <a:moveTo>
                      <a:pt x="3550" y="2180"/>
                    </a:moveTo>
                    <a:lnTo>
                      <a:pt x="3374" y="1803"/>
                    </a:lnTo>
                    <a:lnTo>
                      <a:pt x="2846" y="1803"/>
                    </a:lnTo>
                    <a:lnTo>
                      <a:pt x="3022" y="2180"/>
                    </a:lnTo>
                    <a:lnTo>
                      <a:pt x="3550" y="2180"/>
                    </a:lnTo>
                    <a:close/>
                    <a:moveTo>
                      <a:pt x="2212" y="2180"/>
                    </a:moveTo>
                    <a:lnTo>
                      <a:pt x="2036" y="1803"/>
                    </a:lnTo>
                    <a:lnTo>
                      <a:pt x="1514" y="1803"/>
                    </a:lnTo>
                    <a:lnTo>
                      <a:pt x="1684" y="2180"/>
                    </a:lnTo>
                    <a:lnTo>
                      <a:pt x="2212" y="2180"/>
                    </a:lnTo>
                    <a:close/>
                    <a:moveTo>
                      <a:pt x="2670" y="1727"/>
                    </a:moveTo>
                    <a:lnTo>
                      <a:pt x="2494" y="1350"/>
                    </a:lnTo>
                    <a:lnTo>
                      <a:pt x="1967" y="1350"/>
                    </a:lnTo>
                    <a:lnTo>
                      <a:pt x="2143" y="1727"/>
                    </a:lnTo>
                    <a:lnTo>
                      <a:pt x="2670" y="1727"/>
                    </a:lnTo>
                    <a:close/>
                    <a:moveTo>
                      <a:pt x="1753" y="904"/>
                    </a:moveTo>
                    <a:lnTo>
                      <a:pt x="1929" y="1275"/>
                    </a:lnTo>
                    <a:lnTo>
                      <a:pt x="2457" y="1275"/>
                    </a:lnTo>
                    <a:lnTo>
                      <a:pt x="2281" y="904"/>
                    </a:lnTo>
                    <a:lnTo>
                      <a:pt x="1753" y="904"/>
                    </a:lnTo>
                    <a:close/>
                    <a:moveTo>
                      <a:pt x="3688" y="2180"/>
                    </a:moveTo>
                    <a:lnTo>
                      <a:pt x="4216" y="2180"/>
                    </a:lnTo>
                    <a:lnTo>
                      <a:pt x="4040" y="1803"/>
                    </a:lnTo>
                    <a:lnTo>
                      <a:pt x="3512" y="1803"/>
                    </a:lnTo>
                    <a:lnTo>
                      <a:pt x="3688" y="2180"/>
                    </a:lnTo>
                    <a:close/>
                    <a:moveTo>
                      <a:pt x="3336" y="1727"/>
                    </a:moveTo>
                    <a:lnTo>
                      <a:pt x="3161" y="1350"/>
                    </a:lnTo>
                    <a:lnTo>
                      <a:pt x="2633" y="1350"/>
                    </a:lnTo>
                    <a:lnTo>
                      <a:pt x="2809" y="1727"/>
                    </a:lnTo>
                    <a:lnTo>
                      <a:pt x="3336" y="1727"/>
                    </a:lnTo>
                    <a:close/>
                    <a:moveTo>
                      <a:pt x="3261" y="1275"/>
                    </a:moveTo>
                    <a:lnTo>
                      <a:pt x="3789" y="1275"/>
                    </a:lnTo>
                    <a:lnTo>
                      <a:pt x="3613" y="904"/>
                    </a:lnTo>
                    <a:lnTo>
                      <a:pt x="3085" y="904"/>
                    </a:lnTo>
                    <a:lnTo>
                      <a:pt x="3261" y="1275"/>
                    </a:lnTo>
                    <a:close/>
                    <a:moveTo>
                      <a:pt x="2212" y="452"/>
                    </a:moveTo>
                    <a:lnTo>
                      <a:pt x="2388" y="823"/>
                    </a:lnTo>
                    <a:lnTo>
                      <a:pt x="2915" y="823"/>
                    </a:lnTo>
                    <a:lnTo>
                      <a:pt x="2740" y="452"/>
                    </a:lnTo>
                    <a:lnTo>
                      <a:pt x="2212" y="452"/>
                    </a:lnTo>
                    <a:close/>
                    <a:moveTo>
                      <a:pt x="2419" y="904"/>
                    </a:moveTo>
                    <a:lnTo>
                      <a:pt x="2595" y="1275"/>
                    </a:lnTo>
                    <a:lnTo>
                      <a:pt x="3123" y="1275"/>
                    </a:lnTo>
                    <a:lnTo>
                      <a:pt x="2947" y="904"/>
                    </a:lnTo>
                    <a:lnTo>
                      <a:pt x="2419" y="904"/>
                    </a:lnTo>
                    <a:close/>
                    <a:moveTo>
                      <a:pt x="1370" y="1803"/>
                    </a:moveTo>
                    <a:lnTo>
                      <a:pt x="842" y="1803"/>
                    </a:lnTo>
                    <a:lnTo>
                      <a:pt x="1018" y="2180"/>
                    </a:lnTo>
                    <a:lnTo>
                      <a:pt x="1546" y="2180"/>
                    </a:lnTo>
                    <a:lnTo>
                      <a:pt x="1370" y="1803"/>
                    </a:lnTo>
                    <a:close/>
                    <a:moveTo>
                      <a:pt x="1056" y="2255"/>
                    </a:moveTo>
                    <a:lnTo>
                      <a:pt x="1232" y="2626"/>
                    </a:lnTo>
                    <a:lnTo>
                      <a:pt x="1759" y="2626"/>
                    </a:lnTo>
                    <a:lnTo>
                      <a:pt x="1584" y="2255"/>
                    </a:lnTo>
                    <a:lnTo>
                      <a:pt x="1056" y="2255"/>
                    </a:lnTo>
                    <a:close/>
                    <a:moveTo>
                      <a:pt x="949" y="904"/>
                    </a:moveTo>
                    <a:lnTo>
                      <a:pt x="421" y="904"/>
                    </a:lnTo>
                    <a:lnTo>
                      <a:pt x="597" y="1275"/>
                    </a:lnTo>
                    <a:lnTo>
                      <a:pt x="1125" y="1275"/>
                    </a:lnTo>
                    <a:lnTo>
                      <a:pt x="949" y="904"/>
                    </a:lnTo>
                    <a:close/>
                    <a:moveTo>
                      <a:pt x="1163" y="1350"/>
                    </a:moveTo>
                    <a:lnTo>
                      <a:pt x="635" y="1350"/>
                    </a:lnTo>
                    <a:lnTo>
                      <a:pt x="811" y="1727"/>
                    </a:lnTo>
                    <a:lnTo>
                      <a:pt x="1338" y="1727"/>
                    </a:lnTo>
                    <a:lnTo>
                      <a:pt x="1163" y="1350"/>
                    </a:lnTo>
                    <a:close/>
                    <a:moveTo>
                      <a:pt x="3054" y="823"/>
                    </a:moveTo>
                    <a:lnTo>
                      <a:pt x="3581" y="823"/>
                    </a:lnTo>
                    <a:lnTo>
                      <a:pt x="3405" y="452"/>
                    </a:lnTo>
                    <a:lnTo>
                      <a:pt x="2878" y="452"/>
                    </a:lnTo>
                    <a:lnTo>
                      <a:pt x="3054" y="823"/>
                    </a:lnTo>
                    <a:close/>
                    <a:moveTo>
                      <a:pt x="4247" y="2255"/>
                    </a:moveTo>
                    <a:lnTo>
                      <a:pt x="3726" y="2255"/>
                    </a:lnTo>
                    <a:lnTo>
                      <a:pt x="3896" y="2626"/>
                    </a:lnTo>
                    <a:lnTo>
                      <a:pt x="4423" y="2626"/>
                    </a:lnTo>
                    <a:lnTo>
                      <a:pt x="4247" y="2255"/>
                    </a:lnTo>
                    <a:close/>
                    <a:moveTo>
                      <a:pt x="3054" y="2255"/>
                    </a:moveTo>
                    <a:lnTo>
                      <a:pt x="3230" y="2626"/>
                    </a:lnTo>
                    <a:lnTo>
                      <a:pt x="3757" y="2626"/>
                    </a:lnTo>
                    <a:lnTo>
                      <a:pt x="3581" y="2255"/>
                    </a:lnTo>
                    <a:lnTo>
                      <a:pt x="3054" y="2255"/>
                    </a:lnTo>
                    <a:close/>
                    <a:moveTo>
                      <a:pt x="2388" y="2255"/>
                    </a:moveTo>
                    <a:lnTo>
                      <a:pt x="2564" y="2626"/>
                    </a:lnTo>
                    <a:lnTo>
                      <a:pt x="3091" y="2626"/>
                    </a:lnTo>
                    <a:lnTo>
                      <a:pt x="2915" y="2255"/>
                    </a:lnTo>
                    <a:lnTo>
                      <a:pt x="2388" y="2255"/>
                    </a:lnTo>
                    <a:close/>
                    <a:moveTo>
                      <a:pt x="1722" y="2255"/>
                    </a:moveTo>
                    <a:lnTo>
                      <a:pt x="1898" y="2626"/>
                    </a:lnTo>
                    <a:lnTo>
                      <a:pt x="2425" y="2626"/>
                    </a:lnTo>
                    <a:lnTo>
                      <a:pt x="2249" y="2255"/>
                    </a:lnTo>
                    <a:lnTo>
                      <a:pt x="1722" y="2255"/>
                    </a:lnTo>
                    <a:close/>
                    <a:moveTo>
                      <a:pt x="2036" y="370"/>
                    </a:moveTo>
                    <a:lnTo>
                      <a:pt x="1860" y="0"/>
                    </a:lnTo>
                    <a:lnTo>
                      <a:pt x="1332" y="0"/>
                    </a:lnTo>
                    <a:lnTo>
                      <a:pt x="1508" y="370"/>
                    </a:lnTo>
                    <a:lnTo>
                      <a:pt x="2036" y="370"/>
                    </a:lnTo>
                    <a:close/>
                    <a:moveTo>
                      <a:pt x="2702" y="370"/>
                    </a:moveTo>
                    <a:lnTo>
                      <a:pt x="2526" y="0"/>
                    </a:lnTo>
                    <a:lnTo>
                      <a:pt x="1998" y="0"/>
                    </a:lnTo>
                    <a:lnTo>
                      <a:pt x="2174" y="370"/>
                    </a:lnTo>
                    <a:lnTo>
                      <a:pt x="2702" y="370"/>
                    </a:lnTo>
                    <a:close/>
                    <a:moveTo>
                      <a:pt x="3368" y="370"/>
                    </a:moveTo>
                    <a:lnTo>
                      <a:pt x="3192" y="0"/>
                    </a:lnTo>
                    <a:lnTo>
                      <a:pt x="2664" y="0"/>
                    </a:lnTo>
                    <a:lnTo>
                      <a:pt x="2840" y="370"/>
                    </a:lnTo>
                    <a:lnTo>
                      <a:pt x="3368" y="370"/>
                    </a:lnTo>
                    <a:close/>
                    <a:moveTo>
                      <a:pt x="528" y="0"/>
                    </a:moveTo>
                    <a:lnTo>
                      <a:pt x="0" y="0"/>
                    </a:lnTo>
                    <a:lnTo>
                      <a:pt x="176" y="370"/>
                    </a:lnTo>
                    <a:lnTo>
                      <a:pt x="698" y="370"/>
                    </a:lnTo>
                    <a:lnTo>
                      <a:pt x="528" y="0"/>
                    </a:lnTo>
                    <a:close/>
                    <a:moveTo>
                      <a:pt x="735" y="452"/>
                    </a:moveTo>
                    <a:lnTo>
                      <a:pt x="208" y="452"/>
                    </a:lnTo>
                    <a:lnTo>
                      <a:pt x="383" y="823"/>
                    </a:lnTo>
                    <a:lnTo>
                      <a:pt x="911" y="823"/>
                    </a:lnTo>
                    <a:lnTo>
                      <a:pt x="735" y="452"/>
                    </a:lnTo>
                    <a:close/>
                    <a:moveTo>
                      <a:pt x="1370" y="370"/>
                    </a:moveTo>
                    <a:lnTo>
                      <a:pt x="1194" y="0"/>
                    </a:lnTo>
                    <a:lnTo>
                      <a:pt x="666" y="0"/>
                    </a:lnTo>
                    <a:lnTo>
                      <a:pt x="842" y="370"/>
                    </a:lnTo>
                    <a:lnTo>
                      <a:pt x="1370" y="370"/>
                    </a:lnTo>
                    <a:close/>
                  </a:path>
                </a:pathLst>
              </a:custGeom>
              <a:solidFill>
                <a:schemeClr val="accent3">
                  <a:lumMod val="75000"/>
                </a:schemeClr>
              </a:solidFill>
              <a:ln>
                <a:noFill/>
              </a:ln>
              <a:effectLst/>
            </p:spPr>
            <p:txBody>
              <a:bodyPr wrap="none" lIns="121853" tIns="60926" rIns="121853" bIns="60926" anchor="ctr"/>
              <a:lstStyle/>
              <a:p>
                <a:endParaRPr lang="en-US"/>
              </a:p>
            </p:txBody>
          </p:sp>
          <p:sp>
            <p:nvSpPr>
              <p:cNvPr id="544" name="Freeform 4"/>
              <p:cNvSpPr>
                <a:spLocks noChangeArrowheads="1"/>
              </p:cNvSpPr>
              <p:nvPr/>
            </p:nvSpPr>
            <p:spPr bwMode="auto">
              <a:xfrm>
                <a:off x="6241007" y="7052180"/>
                <a:ext cx="694250" cy="1545810"/>
              </a:xfrm>
              <a:custGeom>
                <a:avLst/>
                <a:gdLst>
                  <a:gd name="T0" fmla="*/ 1432 w 1509"/>
                  <a:gd name="T1" fmla="*/ 3361 h 3362"/>
                  <a:gd name="T2" fmla="*/ 0 w 1509"/>
                  <a:gd name="T3" fmla="*/ 308 h 3362"/>
                  <a:gd name="T4" fmla="*/ 75 w 1509"/>
                  <a:gd name="T5" fmla="*/ 0 h 3362"/>
                  <a:gd name="T6" fmla="*/ 1508 w 1509"/>
                  <a:gd name="T7" fmla="*/ 3053 h 3362"/>
                  <a:gd name="T8" fmla="*/ 1432 w 1509"/>
                  <a:gd name="T9" fmla="*/ 3361 h 3362"/>
                </a:gdLst>
                <a:ahLst/>
                <a:cxnLst>
                  <a:cxn ang="0">
                    <a:pos x="T0" y="T1"/>
                  </a:cxn>
                  <a:cxn ang="0">
                    <a:pos x="T2" y="T3"/>
                  </a:cxn>
                  <a:cxn ang="0">
                    <a:pos x="T4" y="T5"/>
                  </a:cxn>
                  <a:cxn ang="0">
                    <a:pos x="T6" y="T7"/>
                  </a:cxn>
                  <a:cxn ang="0">
                    <a:pos x="T8" y="T9"/>
                  </a:cxn>
                </a:cxnLst>
                <a:rect l="0" t="0" r="r" b="b"/>
                <a:pathLst>
                  <a:path w="1509" h="3362">
                    <a:moveTo>
                      <a:pt x="1432" y="3361"/>
                    </a:moveTo>
                    <a:lnTo>
                      <a:pt x="0" y="308"/>
                    </a:lnTo>
                    <a:lnTo>
                      <a:pt x="75" y="0"/>
                    </a:lnTo>
                    <a:lnTo>
                      <a:pt x="1508" y="3053"/>
                    </a:lnTo>
                    <a:lnTo>
                      <a:pt x="1432" y="3361"/>
                    </a:lnTo>
                  </a:path>
                </a:pathLst>
              </a:custGeom>
              <a:solidFill>
                <a:schemeClr val="accent3">
                  <a:lumMod val="75000"/>
                </a:schemeClr>
              </a:solidFill>
              <a:ln>
                <a:noFill/>
              </a:ln>
              <a:effectLst/>
            </p:spPr>
            <p:txBody>
              <a:bodyPr wrap="none" lIns="121853" tIns="60926" rIns="121853" bIns="60926" anchor="ctr"/>
              <a:lstStyle/>
              <a:p>
                <a:endParaRPr lang="en-US"/>
              </a:p>
            </p:txBody>
          </p:sp>
          <p:sp>
            <p:nvSpPr>
              <p:cNvPr id="545" name="Freeform 5"/>
              <p:cNvSpPr>
                <a:spLocks noChangeArrowheads="1"/>
              </p:cNvSpPr>
              <p:nvPr/>
            </p:nvSpPr>
            <p:spPr bwMode="auto">
              <a:xfrm>
                <a:off x="6900747" y="8458014"/>
                <a:ext cx="1776225" cy="142004"/>
              </a:xfrm>
              <a:custGeom>
                <a:avLst/>
                <a:gdLst>
                  <a:gd name="T0" fmla="*/ 3858 w 3859"/>
                  <a:gd name="T1" fmla="*/ 0 h 309"/>
                  <a:gd name="T2" fmla="*/ 76 w 3859"/>
                  <a:gd name="T3" fmla="*/ 0 h 309"/>
                  <a:gd name="T4" fmla="*/ 0 w 3859"/>
                  <a:gd name="T5" fmla="*/ 308 h 309"/>
                  <a:gd name="T6" fmla="*/ 3776 w 3859"/>
                  <a:gd name="T7" fmla="*/ 308 h 309"/>
                  <a:gd name="T8" fmla="*/ 3858 w 3859"/>
                  <a:gd name="T9" fmla="*/ 0 h 309"/>
                </a:gdLst>
                <a:ahLst/>
                <a:cxnLst>
                  <a:cxn ang="0">
                    <a:pos x="T0" y="T1"/>
                  </a:cxn>
                  <a:cxn ang="0">
                    <a:pos x="T2" y="T3"/>
                  </a:cxn>
                  <a:cxn ang="0">
                    <a:pos x="T4" y="T5"/>
                  </a:cxn>
                  <a:cxn ang="0">
                    <a:pos x="T6" y="T7"/>
                  </a:cxn>
                  <a:cxn ang="0">
                    <a:pos x="T8" y="T9"/>
                  </a:cxn>
                </a:cxnLst>
                <a:rect l="0" t="0" r="r" b="b"/>
                <a:pathLst>
                  <a:path w="3859" h="309">
                    <a:moveTo>
                      <a:pt x="3858" y="0"/>
                    </a:moveTo>
                    <a:lnTo>
                      <a:pt x="76" y="0"/>
                    </a:lnTo>
                    <a:lnTo>
                      <a:pt x="0" y="308"/>
                    </a:lnTo>
                    <a:lnTo>
                      <a:pt x="3776" y="308"/>
                    </a:lnTo>
                    <a:lnTo>
                      <a:pt x="3858" y="0"/>
                    </a:lnTo>
                  </a:path>
                </a:pathLst>
              </a:custGeom>
              <a:solidFill>
                <a:schemeClr val="accent3">
                  <a:lumMod val="50000"/>
                </a:schemeClr>
              </a:solidFill>
              <a:ln>
                <a:noFill/>
              </a:ln>
              <a:effectLst/>
            </p:spPr>
            <p:txBody>
              <a:bodyPr wrap="none" lIns="121853" tIns="60926" rIns="121853" bIns="60926" anchor="ctr"/>
              <a:lstStyle/>
              <a:p>
                <a:endParaRPr lang="en-US"/>
              </a:p>
            </p:txBody>
          </p:sp>
          <p:sp>
            <p:nvSpPr>
              <p:cNvPr id="546" name="Freeform 10"/>
              <p:cNvSpPr>
                <a:spLocks noChangeArrowheads="1"/>
              </p:cNvSpPr>
              <p:nvPr/>
            </p:nvSpPr>
            <p:spPr bwMode="auto">
              <a:xfrm>
                <a:off x="7477260" y="7358500"/>
                <a:ext cx="24359" cy="18258"/>
              </a:xfrm>
              <a:custGeom>
                <a:avLst/>
                <a:gdLst>
                  <a:gd name="T0" fmla="*/ 0 w 51"/>
                  <a:gd name="T1" fmla="*/ 0 h 39"/>
                  <a:gd name="T2" fmla="*/ 19 w 51"/>
                  <a:gd name="T3" fmla="*/ 38 h 39"/>
                  <a:gd name="T4" fmla="*/ 50 w 51"/>
                  <a:gd name="T5" fmla="*/ 0 h 39"/>
                  <a:gd name="T6" fmla="*/ 0 w 51"/>
                  <a:gd name="T7" fmla="*/ 0 h 39"/>
                </a:gdLst>
                <a:ahLst/>
                <a:cxnLst>
                  <a:cxn ang="0">
                    <a:pos x="T0" y="T1"/>
                  </a:cxn>
                  <a:cxn ang="0">
                    <a:pos x="T2" y="T3"/>
                  </a:cxn>
                  <a:cxn ang="0">
                    <a:pos x="T4" y="T5"/>
                  </a:cxn>
                  <a:cxn ang="0">
                    <a:pos x="T6" y="T7"/>
                  </a:cxn>
                </a:cxnLst>
                <a:rect l="0" t="0" r="r" b="b"/>
                <a:pathLst>
                  <a:path w="51" h="39">
                    <a:moveTo>
                      <a:pt x="0" y="0"/>
                    </a:moveTo>
                    <a:lnTo>
                      <a:pt x="19" y="38"/>
                    </a:lnTo>
                    <a:lnTo>
                      <a:pt x="50" y="0"/>
                    </a:lnTo>
                    <a:lnTo>
                      <a:pt x="0" y="0"/>
                    </a:lnTo>
                  </a:path>
                </a:pathLst>
              </a:custGeom>
              <a:solidFill>
                <a:srgbClr val="57C1E8"/>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47" name="Freeform 17"/>
              <p:cNvSpPr>
                <a:spLocks noChangeArrowheads="1"/>
              </p:cNvSpPr>
              <p:nvPr/>
            </p:nvSpPr>
            <p:spPr bwMode="auto">
              <a:xfrm>
                <a:off x="6925107" y="7151583"/>
                <a:ext cx="1006866" cy="1115743"/>
              </a:xfrm>
              <a:custGeom>
                <a:avLst/>
                <a:gdLst>
                  <a:gd name="T0" fmla="*/ 314 w 2187"/>
                  <a:gd name="T1" fmla="*/ 1803 h 2426"/>
                  <a:gd name="T2" fmla="*/ 0 w 2187"/>
                  <a:gd name="T3" fmla="*/ 2167 h 2426"/>
                  <a:gd name="T4" fmla="*/ 6 w 2187"/>
                  <a:gd name="T5" fmla="*/ 2180 h 2426"/>
                  <a:gd name="T6" fmla="*/ 333 w 2187"/>
                  <a:gd name="T7" fmla="*/ 2180 h 2426"/>
                  <a:gd name="T8" fmla="*/ 465 w 2187"/>
                  <a:gd name="T9" fmla="*/ 2029 h 2426"/>
                  <a:gd name="T10" fmla="*/ 358 w 2187"/>
                  <a:gd name="T11" fmla="*/ 1803 h 2426"/>
                  <a:gd name="T12" fmla="*/ 314 w 2187"/>
                  <a:gd name="T13" fmla="*/ 1803 h 2426"/>
                  <a:gd name="T14" fmla="*/ 125 w 2187"/>
                  <a:gd name="T15" fmla="*/ 2425 h 2426"/>
                  <a:gd name="T16" fmla="*/ 270 w 2187"/>
                  <a:gd name="T17" fmla="*/ 2255 h 2426"/>
                  <a:gd name="T18" fmla="*/ 44 w 2187"/>
                  <a:gd name="T19" fmla="*/ 2255 h 2426"/>
                  <a:gd name="T20" fmla="*/ 125 w 2187"/>
                  <a:gd name="T21" fmla="*/ 2425 h 2426"/>
                  <a:gd name="T22" fmla="*/ 1206 w 2187"/>
                  <a:gd name="T23" fmla="*/ 766 h 2426"/>
                  <a:gd name="T24" fmla="*/ 1156 w 2187"/>
                  <a:gd name="T25" fmla="*/ 823 h 2426"/>
                  <a:gd name="T26" fmla="*/ 1231 w 2187"/>
                  <a:gd name="T27" fmla="*/ 823 h 2426"/>
                  <a:gd name="T28" fmla="*/ 1206 w 2187"/>
                  <a:gd name="T29" fmla="*/ 766 h 2426"/>
                  <a:gd name="T30" fmla="*/ 773 w 2187"/>
                  <a:gd name="T31" fmla="*/ 1269 h 2426"/>
                  <a:gd name="T32" fmla="*/ 766 w 2187"/>
                  <a:gd name="T33" fmla="*/ 1275 h 2426"/>
                  <a:gd name="T34" fmla="*/ 779 w 2187"/>
                  <a:gd name="T35" fmla="*/ 1275 h 2426"/>
                  <a:gd name="T36" fmla="*/ 773 w 2187"/>
                  <a:gd name="T37" fmla="*/ 1269 h 2426"/>
                  <a:gd name="T38" fmla="*/ 1633 w 2187"/>
                  <a:gd name="T39" fmla="*/ 263 h 2426"/>
                  <a:gd name="T40" fmla="*/ 1539 w 2187"/>
                  <a:gd name="T41" fmla="*/ 370 h 2426"/>
                  <a:gd name="T42" fmla="*/ 1690 w 2187"/>
                  <a:gd name="T43" fmla="*/ 370 h 2426"/>
                  <a:gd name="T44" fmla="*/ 1633 w 2187"/>
                  <a:gd name="T45" fmla="*/ 263 h 2426"/>
                  <a:gd name="T46" fmla="*/ 553 w 2187"/>
                  <a:gd name="T47" fmla="*/ 1922 h 2426"/>
                  <a:gd name="T48" fmla="*/ 653 w 2187"/>
                  <a:gd name="T49" fmla="*/ 1803 h 2426"/>
                  <a:gd name="T50" fmla="*/ 502 w 2187"/>
                  <a:gd name="T51" fmla="*/ 1803 h 2426"/>
                  <a:gd name="T52" fmla="*/ 553 w 2187"/>
                  <a:gd name="T53" fmla="*/ 1922 h 2426"/>
                  <a:gd name="T54" fmla="*/ 986 w 2187"/>
                  <a:gd name="T55" fmla="*/ 1419 h 2426"/>
                  <a:gd name="T56" fmla="*/ 1043 w 2187"/>
                  <a:gd name="T57" fmla="*/ 1350 h 2426"/>
                  <a:gd name="T58" fmla="*/ 955 w 2187"/>
                  <a:gd name="T59" fmla="*/ 1350 h 2426"/>
                  <a:gd name="T60" fmla="*/ 986 w 2187"/>
                  <a:gd name="T61" fmla="*/ 1419 h 2426"/>
                  <a:gd name="T62" fmla="*/ 2180 w 2187"/>
                  <a:gd name="T63" fmla="*/ 0 h 2426"/>
                  <a:gd name="T64" fmla="*/ 1859 w 2187"/>
                  <a:gd name="T65" fmla="*/ 0 h 2426"/>
                  <a:gd name="T66" fmla="*/ 1728 w 2187"/>
                  <a:gd name="T67" fmla="*/ 157 h 2426"/>
                  <a:gd name="T68" fmla="*/ 1828 w 2187"/>
                  <a:gd name="T69" fmla="*/ 370 h 2426"/>
                  <a:gd name="T70" fmla="*/ 1885 w 2187"/>
                  <a:gd name="T71" fmla="*/ 370 h 2426"/>
                  <a:gd name="T72" fmla="*/ 2186 w 2187"/>
                  <a:gd name="T73" fmla="*/ 18 h 2426"/>
                  <a:gd name="T74" fmla="*/ 2180 w 2187"/>
                  <a:gd name="T75" fmla="*/ 0 h 2426"/>
                  <a:gd name="T76" fmla="*/ 703 w 2187"/>
                  <a:gd name="T77" fmla="*/ 1350 h 2426"/>
                  <a:gd name="T78" fmla="*/ 433 w 2187"/>
                  <a:gd name="T79" fmla="*/ 1665 h 2426"/>
                  <a:gd name="T80" fmla="*/ 465 w 2187"/>
                  <a:gd name="T81" fmla="*/ 1727 h 2426"/>
                  <a:gd name="T82" fmla="*/ 722 w 2187"/>
                  <a:gd name="T83" fmla="*/ 1727 h 2426"/>
                  <a:gd name="T84" fmla="*/ 898 w 2187"/>
                  <a:gd name="T85" fmla="*/ 1526 h 2426"/>
                  <a:gd name="T86" fmla="*/ 817 w 2187"/>
                  <a:gd name="T87" fmla="*/ 1350 h 2426"/>
                  <a:gd name="T88" fmla="*/ 703 w 2187"/>
                  <a:gd name="T89" fmla="*/ 1350 h 2426"/>
                  <a:gd name="T90" fmla="*/ 1476 w 2187"/>
                  <a:gd name="T91" fmla="*/ 452 h 2426"/>
                  <a:gd name="T92" fmla="*/ 1294 w 2187"/>
                  <a:gd name="T93" fmla="*/ 659 h 2426"/>
                  <a:gd name="T94" fmla="*/ 1376 w 2187"/>
                  <a:gd name="T95" fmla="*/ 823 h 2426"/>
                  <a:gd name="T96" fmla="*/ 1495 w 2187"/>
                  <a:gd name="T97" fmla="*/ 823 h 2426"/>
                  <a:gd name="T98" fmla="*/ 1759 w 2187"/>
                  <a:gd name="T99" fmla="*/ 521 h 2426"/>
                  <a:gd name="T100" fmla="*/ 1728 w 2187"/>
                  <a:gd name="T101" fmla="*/ 452 h 2426"/>
                  <a:gd name="T102" fmla="*/ 1476 w 2187"/>
                  <a:gd name="T103" fmla="*/ 452 h 2426"/>
                  <a:gd name="T104" fmla="*/ 1087 w 2187"/>
                  <a:gd name="T105" fmla="*/ 904 h 2426"/>
                  <a:gd name="T106" fmla="*/ 867 w 2187"/>
                  <a:gd name="T107" fmla="*/ 1162 h 2426"/>
                  <a:gd name="T108" fmla="*/ 917 w 2187"/>
                  <a:gd name="T109" fmla="*/ 1275 h 2426"/>
                  <a:gd name="T110" fmla="*/ 1112 w 2187"/>
                  <a:gd name="T111" fmla="*/ 1275 h 2426"/>
                  <a:gd name="T112" fmla="*/ 1325 w 2187"/>
                  <a:gd name="T113" fmla="*/ 1024 h 2426"/>
                  <a:gd name="T114" fmla="*/ 1269 w 2187"/>
                  <a:gd name="T115" fmla="*/ 904 h 2426"/>
                  <a:gd name="T116" fmla="*/ 1087 w 2187"/>
                  <a:gd name="T117" fmla="*/ 904 h 2426"/>
                  <a:gd name="T118" fmla="*/ 1413 w 2187"/>
                  <a:gd name="T119" fmla="*/ 917 h 2426"/>
                  <a:gd name="T120" fmla="*/ 1432 w 2187"/>
                  <a:gd name="T121" fmla="*/ 904 h 2426"/>
                  <a:gd name="T122" fmla="*/ 1407 w 2187"/>
                  <a:gd name="T123" fmla="*/ 904 h 2426"/>
                  <a:gd name="T124" fmla="*/ 1413 w 2187"/>
                  <a:gd name="T125" fmla="*/ 917 h 2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7" h="2426">
                    <a:moveTo>
                      <a:pt x="314" y="1803"/>
                    </a:moveTo>
                    <a:lnTo>
                      <a:pt x="0" y="2167"/>
                    </a:lnTo>
                    <a:lnTo>
                      <a:pt x="6" y="2180"/>
                    </a:lnTo>
                    <a:lnTo>
                      <a:pt x="333" y="2180"/>
                    </a:lnTo>
                    <a:lnTo>
                      <a:pt x="465" y="2029"/>
                    </a:lnTo>
                    <a:lnTo>
                      <a:pt x="358" y="1803"/>
                    </a:lnTo>
                    <a:lnTo>
                      <a:pt x="314" y="1803"/>
                    </a:lnTo>
                    <a:close/>
                    <a:moveTo>
                      <a:pt x="125" y="2425"/>
                    </a:moveTo>
                    <a:lnTo>
                      <a:pt x="270" y="2255"/>
                    </a:lnTo>
                    <a:lnTo>
                      <a:pt x="44" y="2255"/>
                    </a:lnTo>
                    <a:lnTo>
                      <a:pt x="125" y="2425"/>
                    </a:lnTo>
                    <a:close/>
                    <a:moveTo>
                      <a:pt x="1206" y="766"/>
                    </a:moveTo>
                    <a:lnTo>
                      <a:pt x="1156" y="823"/>
                    </a:lnTo>
                    <a:lnTo>
                      <a:pt x="1231" y="823"/>
                    </a:lnTo>
                    <a:lnTo>
                      <a:pt x="1206" y="766"/>
                    </a:lnTo>
                    <a:close/>
                    <a:moveTo>
                      <a:pt x="773" y="1269"/>
                    </a:moveTo>
                    <a:lnTo>
                      <a:pt x="766" y="1275"/>
                    </a:lnTo>
                    <a:lnTo>
                      <a:pt x="779" y="1275"/>
                    </a:lnTo>
                    <a:lnTo>
                      <a:pt x="773" y="1269"/>
                    </a:lnTo>
                    <a:close/>
                    <a:moveTo>
                      <a:pt x="1633" y="263"/>
                    </a:moveTo>
                    <a:lnTo>
                      <a:pt x="1539" y="370"/>
                    </a:lnTo>
                    <a:lnTo>
                      <a:pt x="1690" y="370"/>
                    </a:lnTo>
                    <a:lnTo>
                      <a:pt x="1633" y="263"/>
                    </a:lnTo>
                    <a:close/>
                    <a:moveTo>
                      <a:pt x="553" y="1922"/>
                    </a:moveTo>
                    <a:lnTo>
                      <a:pt x="653" y="1803"/>
                    </a:lnTo>
                    <a:lnTo>
                      <a:pt x="502" y="1803"/>
                    </a:lnTo>
                    <a:lnTo>
                      <a:pt x="553" y="1922"/>
                    </a:lnTo>
                    <a:close/>
                    <a:moveTo>
                      <a:pt x="986" y="1419"/>
                    </a:moveTo>
                    <a:lnTo>
                      <a:pt x="1043" y="1350"/>
                    </a:lnTo>
                    <a:lnTo>
                      <a:pt x="955" y="1350"/>
                    </a:lnTo>
                    <a:lnTo>
                      <a:pt x="986" y="1419"/>
                    </a:lnTo>
                    <a:close/>
                    <a:moveTo>
                      <a:pt x="2180" y="0"/>
                    </a:moveTo>
                    <a:lnTo>
                      <a:pt x="1859" y="0"/>
                    </a:lnTo>
                    <a:lnTo>
                      <a:pt x="1728" y="157"/>
                    </a:lnTo>
                    <a:lnTo>
                      <a:pt x="1828" y="370"/>
                    </a:lnTo>
                    <a:lnTo>
                      <a:pt x="1885" y="370"/>
                    </a:lnTo>
                    <a:lnTo>
                      <a:pt x="2186" y="18"/>
                    </a:lnTo>
                    <a:lnTo>
                      <a:pt x="2180" y="0"/>
                    </a:lnTo>
                    <a:close/>
                    <a:moveTo>
                      <a:pt x="703" y="1350"/>
                    </a:moveTo>
                    <a:lnTo>
                      <a:pt x="433" y="1665"/>
                    </a:lnTo>
                    <a:lnTo>
                      <a:pt x="465" y="1727"/>
                    </a:lnTo>
                    <a:lnTo>
                      <a:pt x="722" y="1727"/>
                    </a:lnTo>
                    <a:lnTo>
                      <a:pt x="898" y="1526"/>
                    </a:lnTo>
                    <a:lnTo>
                      <a:pt x="817" y="1350"/>
                    </a:lnTo>
                    <a:lnTo>
                      <a:pt x="703" y="1350"/>
                    </a:lnTo>
                    <a:close/>
                    <a:moveTo>
                      <a:pt x="1476" y="452"/>
                    </a:moveTo>
                    <a:lnTo>
                      <a:pt x="1294" y="659"/>
                    </a:lnTo>
                    <a:lnTo>
                      <a:pt x="1376" y="823"/>
                    </a:lnTo>
                    <a:lnTo>
                      <a:pt x="1495" y="823"/>
                    </a:lnTo>
                    <a:lnTo>
                      <a:pt x="1759" y="521"/>
                    </a:lnTo>
                    <a:lnTo>
                      <a:pt x="1728" y="452"/>
                    </a:lnTo>
                    <a:lnTo>
                      <a:pt x="1476" y="452"/>
                    </a:lnTo>
                    <a:close/>
                    <a:moveTo>
                      <a:pt x="1087" y="904"/>
                    </a:moveTo>
                    <a:lnTo>
                      <a:pt x="867" y="1162"/>
                    </a:lnTo>
                    <a:lnTo>
                      <a:pt x="917" y="1275"/>
                    </a:lnTo>
                    <a:lnTo>
                      <a:pt x="1112" y="1275"/>
                    </a:lnTo>
                    <a:lnTo>
                      <a:pt x="1325" y="1024"/>
                    </a:lnTo>
                    <a:lnTo>
                      <a:pt x="1269" y="904"/>
                    </a:lnTo>
                    <a:lnTo>
                      <a:pt x="1087" y="904"/>
                    </a:lnTo>
                    <a:close/>
                    <a:moveTo>
                      <a:pt x="1413" y="917"/>
                    </a:moveTo>
                    <a:lnTo>
                      <a:pt x="1432" y="904"/>
                    </a:lnTo>
                    <a:lnTo>
                      <a:pt x="1407" y="904"/>
                    </a:lnTo>
                    <a:lnTo>
                      <a:pt x="1413" y="917"/>
                    </a:lnTo>
                    <a:close/>
                  </a:path>
                </a:pathLst>
              </a:custGeom>
              <a:solidFill>
                <a:schemeClr val="accent3"/>
              </a:solidFill>
              <a:ln>
                <a:noFill/>
              </a:ln>
              <a:effectLst/>
            </p:spPr>
            <p:txBody>
              <a:bodyPr wrap="none" lIns="121853" tIns="60926" rIns="121853" bIns="60926" anchor="ctr"/>
              <a:lstStyle/>
              <a:p>
                <a:endParaRPr lang="en-US"/>
              </a:p>
            </p:txBody>
          </p:sp>
          <p:sp>
            <p:nvSpPr>
              <p:cNvPr id="548" name="Freeform 18"/>
              <p:cNvSpPr>
                <a:spLocks noChangeArrowheads="1"/>
              </p:cNvSpPr>
              <p:nvPr/>
            </p:nvSpPr>
            <p:spPr bwMode="auto">
              <a:xfrm>
                <a:off x="7773636" y="7816969"/>
                <a:ext cx="521702" cy="543671"/>
              </a:xfrm>
              <a:custGeom>
                <a:avLst/>
                <a:gdLst>
                  <a:gd name="T0" fmla="*/ 239 w 1132"/>
                  <a:gd name="T1" fmla="*/ 904 h 1182"/>
                  <a:gd name="T2" fmla="*/ 364 w 1132"/>
                  <a:gd name="T3" fmla="*/ 1162 h 1182"/>
                  <a:gd name="T4" fmla="*/ 660 w 1132"/>
                  <a:gd name="T5" fmla="*/ 810 h 1182"/>
                  <a:gd name="T6" fmla="*/ 320 w 1132"/>
                  <a:gd name="T7" fmla="*/ 810 h 1182"/>
                  <a:gd name="T8" fmla="*/ 239 w 1132"/>
                  <a:gd name="T9" fmla="*/ 904 h 1182"/>
                  <a:gd name="T10" fmla="*/ 383 w 1132"/>
                  <a:gd name="T11" fmla="*/ 735 h 1182"/>
                  <a:gd name="T12" fmla="*/ 691 w 1132"/>
                  <a:gd name="T13" fmla="*/ 735 h 1182"/>
                  <a:gd name="T14" fmla="*/ 584 w 1132"/>
                  <a:gd name="T15" fmla="*/ 502 h 1182"/>
                  <a:gd name="T16" fmla="*/ 383 w 1132"/>
                  <a:gd name="T17" fmla="*/ 735 h 1182"/>
                  <a:gd name="T18" fmla="*/ 0 w 1132"/>
                  <a:gd name="T19" fmla="*/ 1181 h 1182"/>
                  <a:gd name="T20" fmla="*/ 232 w 1132"/>
                  <a:gd name="T21" fmla="*/ 1181 h 1182"/>
                  <a:gd name="T22" fmla="*/ 151 w 1132"/>
                  <a:gd name="T23" fmla="*/ 1005 h 1182"/>
                  <a:gd name="T24" fmla="*/ 0 w 1132"/>
                  <a:gd name="T25" fmla="*/ 1181 h 1182"/>
                  <a:gd name="T26" fmla="*/ 1011 w 1132"/>
                  <a:gd name="T27" fmla="*/ 0 h 1182"/>
                  <a:gd name="T28" fmla="*/ 773 w 1132"/>
                  <a:gd name="T29" fmla="*/ 282 h 1182"/>
                  <a:gd name="T30" fmla="*/ 1112 w 1132"/>
                  <a:gd name="T31" fmla="*/ 282 h 1182"/>
                  <a:gd name="T32" fmla="*/ 1131 w 1132"/>
                  <a:gd name="T33" fmla="*/ 257 h 1182"/>
                  <a:gd name="T34" fmla="*/ 1011 w 1132"/>
                  <a:gd name="T35" fmla="*/ 0 h 1182"/>
                  <a:gd name="T36" fmla="*/ 672 w 1132"/>
                  <a:gd name="T37" fmla="*/ 402 h 1182"/>
                  <a:gd name="T38" fmla="*/ 792 w 1132"/>
                  <a:gd name="T39" fmla="*/ 659 h 1182"/>
                  <a:gd name="T40" fmla="*/ 1049 w 1132"/>
                  <a:gd name="T41" fmla="*/ 358 h 1182"/>
                  <a:gd name="T42" fmla="*/ 704 w 1132"/>
                  <a:gd name="T43" fmla="*/ 358 h 1182"/>
                  <a:gd name="T44" fmla="*/ 672 w 1132"/>
                  <a:gd name="T45" fmla="*/ 402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2" h="1182">
                    <a:moveTo>
                      <a:pt x="239" y="904"/>
                    </a:moveTo>
                    <a:lnTo>
                      <a:pt x="364" y="1162"/>
                    </a:lnTo>
                    <a:lnTo>
                      <a:pt x="660" y="810"/>
                    </a:lnTo>
                    <a:lnTo>
                      <a:pt x="320" y="810"/>
                    </a:lnTo>
                    <a:lnTo>
                      <a:pt x="239" y="904"/>
                    </a:lnTo>
                    <a:close/>
                    <a:moveTo>
                      <a:pt x="383" y="735"/>
                    </a:moveTo>
                    <a:lnTo>
                      <a:pt x="691" y="735"/>
                    </a:lnTo>
                    <a:lnTo>
                      <a:pt x="584" y="502"/>
                    </a:lnTo>
                    <a:lnTo>
                      <a:pt x="383" y="735"/>
                    </a:lnTo>
                    <a:close/>
                    <a:moveTo>
                      <a:pt x="0" y="1181"/>
                    </a:moveTo>
                    <a:lnTo>
                      <a:pt x="232" y="1181"/>
                    </a:lnTo>
                    <a:lnTo>
                      <a:pt x="151" y="1005"/>
                    </a:lnTo>
                    <a:lnTo>
                      <a:pt x="0" y="1181"/>
                    </a:lnTo>
                    <a:close/>
                    <a:moveTo>
                      <a:pt x="1011" y="0"/>
                    </a:moveTo>
                    <a:lnTo>
                      <a:pt x="773" y="282"/>
                    </a:lnTo>
                    <a:lnTo>
                      <a:pt x="1112" y="282"/>
                    </a:lnTo>
                    <a:lnTo>
                      <a:pt x="1131" y="257"/>
                    </a:lnTo>
                    <a:lnTo>
                      <a:pt x="1011" y="0"/>
                    </a:lnTo>
                    <a:close/>
                    <a:moveTo>
                      <a:pt x="672" y="402"/>
                    </a:moveTo>
                    <a:lnTo>
                      <a:pt x="792" y="659"/>
                    </a:lnTo>
                    <a:lnTo>
                      <a:pt x="1049" y="358"/>
                    </a:lnTo>
                    <a:lnTo>
                      <a:pt x="704" y="358"/>
                    </a:lnTo>
                    <a:lnTo>
                      <a:pt x="672" y="402"/>
                    </a:lnTo>
                    <a:close/>
                  </a:path>
                </a:pathLst>
              </a:custGeom>
              <a:solidFill>
                <a:schemeClr val="accent3"/>
              </a:solidFill>
              <a:ln>
                <a:noFill/>
              </a:ln>
              <a:effectLst/>
            </p:spPr>
            <p:txBody>
              <a:bodyPr wrap="none" lIns="121853" tIns="60926" rIns="121853" bIns="60926" anchor="ctr"/>
              <a:lstStyle/>
              <a:p>
                <a:endParaRPr lang="en-US"/>
              </a:p>
            </p:txBody>
          </p:sp>
          <p:grpSp>
            <p:nvGrpSpPr>
              <p:cNvPr id="549" name="Group 548"/>
              <p:cNvGrpSpPr/>
              <p:nvPr/>
            </p:nvGrpSpPr>
            <p:grpSpPr>
              <a:xfrm>
                <a:off x="6805339" y="7151581"/>
                <a:ext cx="836347" cy="918967"/>
                <a:chOff x="6624875" y="6831220"/>
                <a:chExt cx="871838" cy="957964"/>
              </a:xfrm>
              <a:solidFill>
                <a:schemeClr val="accent3"/>
              </a:solidFill>
            </p:grpSpPr>
            <p:sp>
              <p:nvSpPr>
                <p:cNvPr id="550" name="Freeform 6"/>
                <p:cNvSpPr>
                  <a:spLocks noChangeArrowheads="1"/>
                </p:cNvSpPr>
                <p:nvPr/>
              </p:nvSpPr>
              <p:spPr bwMode="auto">
                <a:xfrm>
                  <a:off x="7105233" y="7264736"/>
                  <a:ext cx="61367" cy="42294"/>
                </a:xfrm>
                <a:custGeom>
                  <a:avLst/>
                  <a:gdLst>
                    <a:gd name="T0" fmla="*/ 44 w 127"/>
                    <a:gd name="T1" fmla="*/ 88 h 89"/>
                    <a:gd name="T2" fmla="*/ 126 w 127"/>
                    <a:gd name="T3" fmla="*/ 0 h 89"/>
                    <a:gd name="T4" fmla="*/ 0 w 127"/>
                    <a:gd name="T5" fmla="*/ 0 h 89"/>
                    <a:gd name="T6" fmla="*/ 44 w 127"/>
                    <a:gd name="T7" fmla="*/ 88 h 89"/>
                  </a:gdLst>
                  <a:ahLst/>
                  <a:cxnLst>
                    <a:cxn ang="0">
                      <a:pos x="T0" y="T1"/>
                    </a:cxn>
                    <a:cxn ang="0">
                      <a:pos x="T2" y="T3"/>
                    </a:cxn>
                    <a:cxn ang="0">
                      <a:pos x="T4" y="T5"/>
                    </a:cxn>
                    <a:cxn ang="0">
                      <a:pos x="T6" y="T7"/>
                    </a:cxn>
                  </a:cxnLst>
                  <a:rect l="0" t="0" r="r" b="b"/>
                  <a:pathLst>
                    <a:path w="127" h="89">
                      <a:moveTo>
                        <a:pt x="44" y="88"/>
                      </a:moveTo>
                      <a:lnTo>
                        <a:pt x="126" y="0"/>
                      </a:lnTo>
                      <a:lnTo>
                        <a:pt x="0" y="0"/>
                      </a:lnTo>
                      <a:lnTo>
                        <a:pt x="44" y="88"/>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51" name="Freeform 9"/>
                <p:cNvSpPr>
                  <a:spLocks noChangeArrowheads="1"/>
                </p:cNvSpPr>
                <p:nvPr/>
              </p:nvSpPr>
              <p:spPr bwMode="auto">
                <a:xfrm>
                  <a:off x="6764538" y="7412766"/>
                  <a:ext cx="40207" cy="31720"/>
                </a:xfrm>
                <a:custGeom>
                  <a:avLst/>
                  <a:gdLst>
                    <a:gd name="T0" fmla="*/ 82 w 83"/>
                    <a:gd name="T1" fmla="*/ 63 h 64"/>
                    <a:gd name="T2" fmla="*/ 50 w 83"/>
                    <a:gd name="T3" fmla="*/ 0 h 64"/>
                    <a:gd name="T4" fmla="*/ 0 w 83"/>
                    <a:gd name="T5" fmla="*/ 63 h 64"/>
                    <a:gd name="T6" fmla="*/ 82 w 83"/>
                    <a:gd name="T7" fmla="*/ 63 h 64"/>
                  </a:gdLst>
                  <a:ahLst/>
                  <a:cxnLst>
                    <a:cxn ang="0">
                      <a:pos x="T0" y="T1"/>
                    </a:cxn>
                    <a:cxn ang="0">
                      <a:pos x="T2" y="T3"/>
                    </a:cxn>
                    <a:cxn ang="0">
                      <a:pos x="T4" y="T5"/>
                    </a:cxn>
                    <a:cxn ang="0">
                      <a:pos x="T6" y="T7"/>
                    </a:cxn>
                  </a:cxnLst>
                  <a:rect l="0" t="0" r="r" b="b"/>
                  <a:pathLst>
                    <a:path w="83" h="64">
                      <a:moveTo>
                        <a:pt x="82" y="63"/>
                      </a:moveTo>
                      <a:lnTo>
                        <a:pt x="50" y="0"/>
                      </a:lnTo>
                      <a:lnTo>
                        <a:pt x="0" y="63"/>
                      </a:lnTo>
                      <a:lnTo>
                        <a:pt x="82" y="6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52" name="Freeform 11"/>
                <p:cNvSpPr>
                  <a:spLocks noChangeArrowheads="1"/>
                </p:cNvSpPr>
                <p:nvPr/>
              </p:nvSpPr>
              <p:spPr bwMode="auto">
                <a:xfrm>
                  <a:off x="6950756" y="7171690"/>
                  <a:ext cx="69832" cy="54982"/>
                </a:xfrm>
                <a:custGeom>
                  <a:avLst/>
                  <a:gdLst>
                    <a:gd name="T0" fmla="*/ 144 w 145"/>
                    <a:gd name="T1" fmla="*/ 113 h 114"/>
                    <a:gd name="T2" fmla="*/ 94 w 145"/>
                    <a:gd name="T3" fmla="*/ 0 h 114"/>
                    <a:gd name="T4" fmla="*/ 0 w 145"/>
                    <a:gd name="T5" fmla="*/ 113 h 114"/>
                    <a:gd name="T6" fmla="*/ 144 w 145"/>
                    <a:gd name="T7" fmla="*/ 113 h 114"/>
                  </a:gdLst>
                  <a:ahLst/>
                  <a:cxnLst>
                    <a:cxn ang="0">
                      <a:pos x="T0" y="T1"/>
                    </a:cxn>
                    <a:cxn ang="0">
                      <a:pos x="T2" y="T3"/>
                    </a:cxn>
                    <a:cxn ang="0">
                      <a:pos x="T4" y="T5"/>
                    </a:cxn>
                    <a:cxn ang="0">
                      <a:pos x="T6" y="T7"/>
                    </a:cxn>
                  </a:cxnLst>
                  <a:rect l="0" t="0" r="r" b="b"/>
                  <a:pathLst>
                    <a:path w="145" h="114">
                      <a:moveTo>
                        <a:pt x="144" y="113"/>
                      </a:moveTo>
                      <a:lnTo>
                        <a:pt x="94" y="0"/>
                      </a:lnTo>
                      <a:lnTo>
                        <a:pt x="0" y="113"/>
                      </a:lnTo>
                      <a:lnTo>
                        <a:pt x="144" y="11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53" name="Freeform 15"/>
                <p:cNvSpPr>
                  <a:spLocks noChangeArrowheads="1"/>
                </p:cNvSpPr>
                <p:nvPr/>
              </p:nvSpPr>
              <p:spPr bwMode="auto">
                <a:xfrm>
                  <a:off x="6887273" y="7478321"/>
                  <a:ext cx="90994" cy="69786"/>
                </a:xfrm>
                <a:custGeom>
                  <a:avLst/>
                  <a:gdLst>
                    <a:gd name="T0" fmla="*/ 188 w 189"/>
                    <a:gd name="T1" fmla="*/ 0 h 146"/>
                    <a:gd name="T2" fmla="*/ 0 w 189"/>
                    <a:gd name="T3" fmla="*/ 0 h 146"/>
                    <a:gd name="T4" fmla="*/ 69 w 189"/>
                    <a:gd name="T5" fmla="*/ 145 h 146"/>
                    <a:gd name="T6" fmla="*/ 188 w 189"/>
                    <a:gd name="T7" fmla="*/ 0 h 146"/>
                  </a:gdLst>
                  <a:ahLst/>
                  <a:cxnLst>
                    <a:cxn ang="0">
                      <a:pos x="T0" y="T1"/>
                    </a:cxn>
                    <a:cxn ang="0">
                      <a:pos x="T2" y="T3"/>
                    </a:cxn>
                    <a:cxn ang="0">
                      <a:pos x="T4" y="T5"/>
                    </a:cxn>
                    <a:cxn ang="0">
                      <a:pos x="T6" y="T7"/>
                    </a:cxn>
                  </a:cxnLst>
                  <a:rect l="0" t="0" r="r" b="b"/>
                  <a:pathLst>
                    <a:path w="189" h="146">
                      <a:moveTo>
                        <a:pt x="188" y="0"/>
                      </a:moveTo>
                      <a:lnTo>
                        <a:pt x="0" y="0"/>
                      </a:lnTo>
                      <a:lnTo>
                        <a:pt x="69" y="145"/>
                      </a:lnTo>
                      <a:lnTo>
                        <a:pt x="188"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54" name="Freeform 16"/>
                <p:cNvSpPr>
                  <a:spLocks noChangeArrowheads="1"/>
                </p:cNvSpPr>
                <p:nvPr/>
              </p:nvSpPr>
              <p:spPr bwMode="auto">
                <a:xfrm>
                  <a:off x="7134859" y="6932726"/>
                  <a:ext cx="105806" cy="76130"/>
                </a:xfrm>
                <a:custGeom>
                  <a:avLst/>
                  <a:gdLst>
                    <a:gd name="T0" fmla="*/ 220 w 221"/>
                    <a:gd name="T1" fmla="*/ 157 h 158"/>
                    <a:gd name="T2" fmla="*/ 144 w 221"/>
                    <a:gd name="T3" fmla="*/ 0 h 158"/>
                    <a:gd name="T4" fmla="*/ 0 w 221"/>
                    <a:gd name="T5" fmla="*/ 157 h 158"/>
                    <a:gd name="T6" fmla="*/ 220 w 221"/>
                    <a:gd name="T7" fmla="*/ 157 h 158"/>
                  </a:gdLst>
                  <a:ahLst/>
                  <a:cxnLst>
                    <a:cxn ang="0">
                      <a:pos x="T0" y="T1"/>
                    </a:cxn>
                    <a:cxn ang="0">
                      <a:pos x="T2" y="T3"/>
                    </a:cxn>
                    <a:cxn ang="0">
                      <a:pos x="T4" y="T5"/>
                    </a:cxn>
                    <a:cxn ang="0">
                      <a:pos x="T6" y="T7"/>
                    </a:cxn>
                  </a:cxnLst>
                  <a:rect l="0" t="0" r="r" b="b"/>
                  <a:pathLst>
                    <a:path w="221" h="158">
                      <a:moveTo>
                        <a:pt x="220" y="157"/>
                      </a:moveTo>
                      <a:lnTo>
                        <a:pt x="144" y="0"/>
                      </a:lnTo>
                      <a:lnTo>
                        <a:pt x="0" y="157"/>
                      </a:lnTo>
                      <a:lnTo>
                        <a:pt x="220" y="157"/>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55" name="Freeform 7"/>
                <p:cNvSpPr>
                  <a:spLocks noChangeArrowheads="1"/>
                </p:cNvSpPr>
                <p:nvPr/>
              </p:nvSpPr>
              <p:spPr bwMode="auto">
                <a:xfrm>
                  <a:off x="7244896" y="6831220"/>
                  <a:ext cx="251817" cy="177636"/>
                </a:xfrm>
                <a:custGeom>
                  <a:avLst/>
                  <a:gdLst>
                    <a:gd name="T0" fmla="*/ 126 w 523"/>
                    <a:gd name="T1" fmla="*/ 370 h 371"/>
                    <a:gd name="T2" fmla="*/ 283 w 523"/>
                    <a:gd name="T3" fmla="*/ 370 h 371"/>
                    <a:gd name="T4" fmla="*/ 522 w 523"/>
                    <a:gd name="T5" fmla="*/ 94 h 371"/>
                    <a:gd name="T6" fmla="*/ 478 w 523"/>
                    <a:gd name="T7" fmla="*/ 0 h 371"/>
                    <a:gd name="T8" fmla="*/ 88 w 523"/>
                    <a:gd name="T9" fmla="*/ 0 h 371"/>
                    <a:gd name="T10" fmla="*/ 0 w 523"/>
                    <a:gd name="T11" fmla="*/ 106 h 371"/>
                    <a:gd name="T12" fmla="*/ 126 w 523"/>
                    <a:gd name="T13" fmla="*/ 370 h 371"/>
                  </a:gdLst>
                  <a:ahLst/>
                  <a:cxnLst>
                    <a:cxn ang="0">
                      <a:pos x="T0" y="T1"/>
                    </a:cxn>
                    <a:cxn ang="0">
                      <a:pos x="T2" y="T3"/>
                    </a:cxn>
                    <a:cxn ang="0">
                      <a:pos x="T4" y="T5"/>
                    </a:cxn>
                    <a:cxn ang="0">
                      <a:pos x="T6" y="T7"/>
                    </a:cxn>
                    <a:cxn ang="0">
                      <a:pos x="T8" y="T9"/>
                    </a:cxn>
                    <a:cxn ang="0">
                      <a:pos x="T10" y="T11"/>
                    </a:cxn>
                    <a:cxn ang="0">
                      <a:pos x="T12" y="T13"/>
                    </a:cxn>
                  </a:cxnLst>
                  <a:rect l="0" t="0" r="r" b="b"/>
                  <a:pathLst>
                    <a:path w="523" h="371">
                      <a:moveTo>
                        <a:pt x="126" y="370"/>
                      </a:moveTo>
                      <a:lnTo>
                        <a:pt x="283" y="370"/>
                      </a:lnTo>
                      <a:lnTo>
                        <a:pt x="522" y="94"/>
                      </a:lnTo>
                      <a:lnTo>
                        <a:pt x="478" y="0"/>
                      </a:lnTo>
                      <a:lnTo>
                        <a:pt x="88" y="0"/>
                      </a:lnTo>
                      <a:lnTo>
                        <a:pt x="0" y="106"/>
                      </a:lnTo>
                      <a:lnTo>
                        <a:pt x="126" y="37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56" name="Freeform 8"/>
                <p:cNvSpPr>
                  <a:spLocks noChangeArrowheads="1"/>
                </p:cNvSpPr>
                <p:nvPr/>
              </p:nvSpPr>
              <p:spPr bwMode="auto">
                <a:xfrm>
                  <a:off x="7037517" y="7046920"/>
                  <a:ext cx="249702" cy="177636"/>
                </a:xfrm>
                <a:custGeom>
                  <a:avLst/>
                  <a:gdLst>
                    <a:gd name="T0" fmla="*/ 138 w 522"/>
                    <a:gd name="T1" fmla="*/ 0 h 372"/>
                    <a:gd name="T2" fmla="*/ 0 w 522"/>
                    <a:gd name="T3" fmla="*/ 157 h 372"/>
                    <a:gd name="T4" fmla="*/ 100 w 522"/>
                    <a:gd name="T5" fmla="*/ 371 h 372"/>
                    <a:gd name="T6" fmla="*/ 327 w 522"/>
                    <a:gd name="T7" fmla="*/ 371 h 372"/>
                    <a:gd name="T8" fmla="*/ 521 w 522"/>
                    <a:gd name="T9" fmla="*/ 144 h 372"/>
                    <a:gd name="T10" fmla="*/ 458 w 522"/>
                    <a:gd name="T11" fmla="*/ 0 h 372"/>
                    <a:gd name="T12" fmla="*/ 138 w 522"/>
                    <a:gd name="T13" fmla="*/ 0 h 372"/>
                  </a:gdLst>
                  <a:ahLst/>
                  <a:cxnLst>
                    <a:cxn ang="0">
                      <a:pos x="T0" y="T1"/>
                    </a:cxn>
                    <a:cxn ang="0">
                      <a:pos x="T2" y="T3"/>
                    </a:cxn>
                    <a:cxn ang="0">
                      <a:pos x="T4" y="T5"/>
                    </a:cxn>
                    <a:cxn ang="0">
                      <a:pos x="T6" y="T7"/>
                    </a:cxn>
                    <a:cxn ang="0">
                      <a:pos x="T8" y="T9"/>
                    </a:cxn>
                    <a:cxn ang="0">
                      <a:pos x="T10" y="T11"/>
                    </a:cxn>
                    <a:cxn ang="0">
                      <a:pos x="T12" y="T13"/>
                    </a:cxn>
                  </a:cxnLst>
                  <a:rect l="0" t="0" r="r" b="b"/>
                  <a:pathLst>
                    <a:path w="522" h="372">
                      <a:moveTo>
                        <a:pt x="138" y="0"/>
                      </a:moveTo>
                      <a:lnTo>
                        <a:pt x="0" y="157"/>
                      </a:lnTo>
                      <a:lnTo>
                        <a:pt x="100" y="371"/>
                      </a:lnTo>
                      <a:lnTo>
                        <a:pt x="327" y="371"/>
                      </a:lnTo>
                      <a:lnTo>
                        <a:pt x="521" y="144"/>
                      </a:lnTo>
                      <a:lnTo>
                        <a:pt x="458" y="0"/>
                      </a:lnTo>
                      <a:lnTo>
                        <a:pt x="138"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57" name="Freeform 12"/>
                <p:cNvSpPr>
                  <a:spLocks noChangeArrowheads="1"/>
                </p:cNvSpPr>
                <p:nvPr/>
              </p:nvSpPr>
              <p:spPr bwMode="auto">
                <a:xfrm>
                  <a:off x="6624875" y="7478322"/>
                  <a:ext cx="251818" cy="181865"/>
                </a:xfrm>
                <a:custGeom>
                  <a:avLst/>
                  <a:gdLst>
                    <a:gd name="T0" fmla="*/ 415 w 523"/>
                    <a:gd name="T1" fmla="*/ 377 h 378"/>
                    <a:gd name="T2" fmla="*/ 522 w 523"/>
                    <a:gd name="T3" fmla="*/ 252 h 378"/>
                    <a:gd name="T4" fmla="*/ 409 w 523"/>
                    <a:gd name="T5" fmla="*/ 0 h 378"/>
                    <a:gd name="T6" fmla="*/ 226 w 523"/>
                    <a:gd name="T7" fmla="*/ 0 h 378"/>
                    <a:gd name="T8" fmla="*/ 0 w 523"/>
                    <a:gd name="T9" fmla="*/ 264 h 378"/>
                    <a:gd name="T10" fmla="*/ 57 w 523"/>
                    <a:gd name="T11" fmla="*/ 377 h 378"/>
                    <a:gd name="T12" fmla="*/ 415 w 523"/>
                    <a:gd name="T13" fmla="*/ 377 h 378"/>
                  </a:gdLst>
                  <a:ahLst/>
                  <a:cxnLst>
                    <a:cxn ang="0">
                      <a:pos x="T0" y="T1"/>
                    </a:cxn>
                    <a:cxn ang="0">
                      <a:pos x="T2" y="T3"/>
                    </a:cxn>
                    <a:cxn ang="0">
                      <a:pos x="T4" y="T5"/>
                    </a:cxn>
                    <a:cxn ang="0">
                      <a:pos x="T6" y="T7"/>
                    </a:cxn>
                    <a:cxn ang="0">
                      <a:pos x="T8" y="T9"/>
                    </a:cxn>
                    <a:cxn ang="0">
                      <a:pos x="T10" y="T11"/>
                    </a:cxn>
                    <a:cxn ang="0">
                      <a:pos x="T12" y="T13"/>
                    </a:cxn>
                  </a:cxnLst>
                  <a:rect l="0" t="0" r="r" b="b"/>
                  <a:pathLst>
                    <a:path w="523" h="378">
                      <a:moveTo>
                        <a:pt x="415" y="377"/>
                      </a:moveTo>
                      <a:lnTo>
                        <a:pt x="522" y="252"/>
                      </a:lnTo>
                      <a:lnTo>
                        <a:pt x="409" y="0"/>
                      </a:lnTo>
                      <a:lnTo>
                        <a:pt x="226" y="0"/>
                      </a:lnTo>
                      <a:lnTo>
                        <a:pt x="0" y="264"/>
                      </a:lnTo>
                      <a:lnTo>
                        <a:pt x="57" y="377"/>
                      </a:lnTo>
                      <a:lnTo>
                        <a:pt x="415" y="377"/>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58" name="Freeform 13"/>
                <p:cNvSpPr>
                  <a:spLocks noChangeArrowheads="1"/>
                </p:cNvSpPr>
                <p:nvPr/>
              </p:nvSpPr>
              <p:spPr bwMode="auto">
                <a:xfrm>
                  <a:off x="6832254" y="7264736"/>
                  <a:ext cx="249702" cy="177636"/>
                </a:xfrm>
                <a:custGeom>
                  <a:avLst/>
                  <a:gdLst>
                    <a:gd name="T0" fmla="*/ 370 w 522"/>
                    <a:gd name="T1" fmla="*/ 371 h 372"/>
                    <a:gd name="T2" fmla="*/ 521 w 522"/>
                    <a:gd name="T3" fmla="*/ 195 h 372"/>
                    <a:gd name="T4" fmla="*/ 427 w 522"/>
                    <a:gd name="T5" fmla="*/ 0 h 372"/>
                    <a:gd name="T6" fmla="*/ 176 w 522"/>
                    <a:gd name="T7" fmla="*/ 0 h 372"/>
                    <a:gd name="T8" fmla="*/ 0 w 522"/>
                    <a:gd name="T9" fmla="*/ 208 h 372"/>
                    <a:gd name="T10" fmla="*/ 75 w 522"/>
                    <a:gd name="T11" fmla="*/ 371 h 372"/>
                    <a:gd name="T12" fmla="*/ 370 w 522"/>
                    <a:gd name="T13" fmla="*/ 371 h 372"/>
                  </a:gdLst>
                  <a:ahLst/>
                  <a:cxnLst>
                    <a:cxn ang="0">
                      <a:pos x="T0" y="T1"/>
                    </a:cxn>
                    <a:cxn ang="0">
                      <a:pos x="T2" y="T3"/>
                    </a:cxn>
                    <a:cxn ang="0">
                      <a:pos x="T4" y="T5"/>
                    </a:cxn>
                    <a:cxn ang="0">
                      <a:pos x="T6" y="T7"/>
                    </a:cxn>
                    <a:cxn ang="0">
                      <a:pos x="T8" y="T9"/>
                    </a:cxn>
                    <a:cxn ang="0">
                      <a:pos x="T10" y="T11"/>
                    </a:cxn>
                    <a:cxn ang="0">
                      <a:pos x="T12" y="T13"/>
                    </a:cxn>
                  </a:cxnLst>
                  <a:rect l="0" t="0" r="r" b="b"/>
                  <a:pathLst>
                    <a:path w="522" h="372">
                      <a:moveTo>
                        <a:pt x="370" y="371"/>
                      </a:moveTo>
                      <a:lnTo>
                        <a:pt x="521" y="195"/>
                      </a:lnTo>
                      <a:lnTo>
                        <a:pt x="427" y="0"/>
                      </a:lnTo>
                      <a:lnTo>
                        <a:pt x="176" y="0"/>
                      </a:lnTo>
                      <a:lnTo>
                        <a:pt x="0" y="208"/>
                      </a:lnTo>
                      <a:lnTo>
                        <a:pt x="75" y="371"/>
                      </a:lnTo>
                      <a:lnTo>
                        <a:pt x="370" y="37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sp>
              <p:nvSpPr>
                <p:cNvPr id="559" name="Freeform 14"/>
                <p:cNvSpPr>
                  <a:spLocks noChangeArrowheads="1"/>
                </p:cNvSpPr>
                <p:nvPr/>
              </p:nvSpPr>
              <p:spPr bwMode="auto">
                <a:xfrm>
                  <a:off x="6667196" y="7696137"/>
                  <a:ext cx="126967" cy="93047"/>
                </a:xfrm>
                <a:custGeom>
                  <a:avLst/>
                  <a:gdLst>
                    <a:gd name="T0" fmla="*/ 0 w 265"/>
                    <a:gd name="T1" fmla="*/ 0 h 195"/>
                    <a:gd name="T2" fmla="*/ 94 w 265"/>
                    <a:gd name="T3" fmla="*/ 194 h 195"/>
                    <a:gd name="T4" fmla="*/ 264 w 265"/>
                    <a:gd name="T5" fmla="*/ 0 h 195"/>
                    <a:gd name="T6" fmla="*/ 0 w 265"/>
                    <a:gd name="T7" fmla="*/ 0 h 195"/>
                  </a:gdLst>
                  <a:ahLst/>
                  <a:cxnLst>
                    <a:cxn ang="0">
                      <a:pos x="T0" y="T1"/>
                    </a:cxn>
                    <a:cxn ang="0">
                      <a:pos x="T2" y="T3"/>
                    </a:cxn>
                    <a:cxn ang="0">
                      <a:pos x="T4" y="T5"/>
                    </a:cxn>
                    <a:cxn ang="0">
                      <a:pos x="T6" y="T7"/>
                    </a:cxn>
                  </a:cxnLst>
                  <a:rect l="0" t="0" r="r" b="b"/>
                  <a:pathLst>
                    <a:path w="265" h="195">
                      <a:moveTo>
                        <a:pt x="0" y="0"/>
                      </a:moveTo>
                      <a:lnTo>
                        <a:pt x="94" y="194"/>
                      </a:lnTo>
                      <a:lnTo>
                        <a:pt x="264" y="0"/>
                      </a:ln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a:p>
              </p:txBody>
            </p:sp>
          </p:grpSp>
        </p:grpSp>
      </p:grpSp>
      <p:grpSp>
        <p:nvGrpSpPr>
          <p:cNvPr id="5" name="Group 4"/>
          <p:cNvGrpSpPr/>
          <p:nvPr/>
        </p:nvGrpSpPr>
        <p:grpSpPr>
          <a:xfrm>
            <a:off x="8089609" y="10017104"/>
            <a:ext cx="8955295" cy="2325704"/>
            <a:chOff x="1785001" y="3046860"/>
            <a:chExt cx="20817714" cy="5406393"/>
          </a:xfrm>
        </p:grpSpPr>
        <p:sp>
          <p:nvSpPr>
            <p:cNvPr id="561" name="Rectangle 560"/>
            <p:cNvSpPr/>
            <p:nvPr/>
          </p:nvSpPr>
          <p:spPr>
            <a:xfrm>
              <a:off x="12962907" y="7862358"/>
              <a:ext cx="956084" cy="590895"/>
            </a:xfrm>
            <a:prstGeom prst="rect">
              <a:avLst/>
            </a:prstGeom>
            <a:noFill/>
          </p:spPr>
          <p:txBody>
            <a:bodyPr wrap="none" lIns="219419" tIns="109710" rIns="219419" bIns="109710">
              <a:spAutoFit/>
            </a:bodyPr>
            <a:lstStyle/>
            <a:p>
              <a:pPr algn="ctr"/>
              <a:r>
                <a:rPr lang="en-US" sz="2400" dirty="0">
                  <a:solidFill>
                    <a:schemeClr val="tx2"/>
                  </a:solidFill>
                  <a:latin typeface="Lato Regular"/>
                  <a:ea typeface="Open Sans Light" panose="020B0306030504020204" pitchFamily="34" charset="0"/>
                  <a:cs typeface="Lato Regular"/>
                </a:rPr>
                <a:t>Apr</a:t>
              </a:r>
              <a:endParaRPr lang="bg-BG" sz="2400" dirty="0">
                <a:latin typeface="Lato Regular"/>
                <a:cs typeface="Lato Regular"/>
              </a:endParaRPr>
            </a:p>
          </p:txBody>
        </p:sp>
        <p:sp>
          <p:nvSpPr>
            <p:cNvPr id="562" name="Rectangle 561"/>
            <p:cNvSpPr/>
            <p:nvPr/>
          </p:nvSpPr>
          <p:spPr>
            <a:xfrm>
              <a:off x="10353343" y="7862358"/>
              <a:ext cx="1007381" cy="590895"/>
            </a:xfrm>
            <a:prstGeom prst="rect">
              <a:avLst/>
            </a:prstGeom>
            <a:noFill/>
          </p:spPr>
          <p:txBody>
            <a:bodyPr wrap="none" lIns="219419" tIns="109710" rIns="219419" bIns="109710">
              <a:spAutoFit/>
            </a:bodyPr>
            <a:lstStyle/>
            <a:p>
              <a:pPr algn="ctr"/>
              <a:r>
                <a:rPr lang="en-US" sz="2400" dirty="0">
                  <a:solidFill>
                    <a:schemeClr val="tx2"/>
                  </a:solidFill>
                  <a:latin typeface="Lato Regular"/>
                  <a:ea typeface="Open Sans Light" panose="020B0306030504020204" pitchFamily="34" charset="0"/>
                  <a:cs typeface="Lato Regular"/>
                </a:rPr>
                <a:t>Mar</a:t>
              </a:r>
              <a:endParaRPr lang="bg-BG" sz="2400" dirty="0">
                <a:latin typeface="Lato Regular"/>
                <a:cs typeface="Lato Regular"/>
              </a:endParaRPr>
            </a:p>
          </p:txBody>
        </p:sp>
        <p:sp>
          <p:nvSpPr>
            <p:cNvPr id="563" name="Rectangle 562"/>
            <p:cNvSpPr/>
            <p:nvPr/>
          </p:nvSpPr>
          <p:spPr>
            <a:xfrm>
              <a:off x="8352017" y="7862358"/>
              <a:ext cx="939866" cy="590895"/>
            </a:xfrm>
            <a:prstGeom prst="rect">
              <a:avLst/>
            </a:prstGeom>
            <a:noFill/>
          </p:spPr>
          <p:txBody>
            <a:bodyPr wrap="none" lIns="219419" tIns="109710" rIns="219419" bIns="109710">
              <a:spAutoFit/>
            </a:bodyPr>
            <a:lstStyle/>
            <a:p>
              <a:pPr algn="ctr"/>
              <a:r>
                <a:rPr lang="en-US" sz="2400" dirty="0">
                  <a:solidFill>
                    <a:schemeClr val="tx2"/>
                  </a:solidFill>
                  <a:latin typeface="Lato Regular"/>
                  <a:ea typeface="Open Sans Light" panose="020B0306030504020204" pitchFamily="34" charset="0"/>
                  <a:cs typeface="Lato Regular"/>
                </a:rPr>
                <a:t>Feb</a:t>
              </a:r>
              <a:endParaRPr lang="bg-BG" sz="2400" dirty="0">
                <a:latin typeface="Lato Regular"/>
                <a:cs typeface="Lato Regular"/>
              </a:endParaRPr>
            </a:p>
          </p:txBody>
        </p:sp>
        <p:sp>
          <p:nvSpPr>
            <p:cNvPr id="564" name="Rectangle 563"/>
            <p:cNvSpPr/>
            <p:nvPr/>
          </p:nvSpPr>
          <p:spPr>
            <a:xfrm>
              <a:off x="5429421" y="7862358"/>
              <a:ext cx="906935" cy="590895"/>
            </a:xfrm>
            <a:prstGeom prst="rect">
              <a:avLst/>
            </a:prstGeom>
            <a:noFill/>
          </p:spPr>
          <p:txBody>
            <a:bodyPr wrap="none" lIns="219419" tIns="109710" rIns="219419" bIns="109710">
              <a:spAutoFit/>
            </a:bodyPr>
            <a:lstStyle/>
            <a:p>
              <a:pPr algn="ctr"/>
              <a:r>
                <a:rPr lang="en-US" sz="2400" dirty="0">
                  <a:solidFill>
                    <a:schemeClr val="tx2"/>
                  </a:solidFill>
                  <a:latin typeface="Lato Regular"/>
                  <a:ea typeface="Open Sans Light" panose="020B0306030504020204" pitchFamily="34" charset="0"/>
                  <a:cs typeface="Lato Regular"/>
                </a:rPr>
                <a:t>Jan</a:t>
              </a:r>
              <a:endParaRPr lang="bg-BG" sz="2400" dirty="0">
                <a:latin typeface="Lato Regular"/>
                <a:cs typeface="Lato Regular"/>
              </a:endParaRPr>
            </a:p>
          </p:txBody>
        </p:sp>
        <p:sp>
          <p:nvSpPr>
            <p:cNvPr id="565" name="Isosceles Triangle 26"/>
            <p:cNvSpPr/>
            <p:nvPr/>
          </p:nvSpPr>
          <p:spPr>
            <a:xfrm>
              <a:off x="1785001" y="3046860"/>
              <a:ext cx="8466047" cy="4315647"/>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1">
                <a:alpha val="8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1" dirty="0"/>
            </a:p>
          </p:txBody>
        </p:sp>
        <p:sp>
          <p:nvSpPr>
            <p:cNvPr id="566" name="Isosceles Triangle 26"/>
            <p:cNvSpPr/>
            <p:nvPr/>
          </p:nvSpPr>
          <p:spPr>
            <a:xfrm>
              <a:off x="5863034" y="4061914"/>
              <a:ext cx="6013319" cy="3300593"/>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2">
                <a:alpha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351" dirty="0"/>
            </a:p>
          </p:txBody>
        </p:sp>
        <p:sp>
          <p:nvSpPr>
            <p:cNvPr id="567" name="Isosceles Triangle 26"/>
            <p:cNvSpPr/>
            <p:nvPr/>
          </p:nvSpPr>
          <p:spPr>
            <a:xfrm>
              <a:off x="7197998" y="5680983"/>
              <a:ext cx="7131079" cy="1681521"/>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3">
                <a:alpha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351" dirty="0"/>
            </a:p>
          </p:txBody>
        </p:sp>
        <p:sp>
          <p:nvSpPr>
            <p:cNvPr id="568" name="Isosceles Triangle 26"/>
            <p:cNvSpPr/>
            <p:nvPr/>
          </p:nvSpPr>
          <p:spPr>
            <a:xfrm>
              <a:off x="9908282" y="5204676"/>
              <a:ext cx="7131079" cy="2157831"/>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4">
                <a:alpha val="8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351" dirty="0"/>
            </a:p>
          </p:txBody>
        </p:sp>
        <p:sp>
          <p:nvSpPr>
            <p:cNvPr id="569" name="Isosceles Triangle 26"/>
            <p:cNvSpPr/>
            <p:nvPr/>
          </p:nvSpPr>
          <p:spPr>
            <a:xfrm>
              <a:off x="12489789" y="4871451"/>
              <a:ext cx="7131079" cy="2491056"/>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5">
                <a:alpha val="80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351" dirty="0"/>
            </a:p>
          </p:txBody>
        </p:sp>
        <p:sp>
          <p:nvSpPr>
            <p:cNvPr id="570" name="Isosceles Triangle 26"/>
            <p:cNvSpPr/>
            <p:nvPr/>
          </p:nvSpPr>
          <p:spPr>
            <a:xfrm>
              <a:off x="15471636" y="5204670"/>
              <a:ext cx="7131079" cy="2157831"/>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6">
                <a:alpha val="8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351" dirty="0"/>
            </a:p>
          </p:txBody>
        </p:sp>
        <p:sp>
          <p:nvSpPr>
            <p:cNvPr id="571" name="Rounded Rectangle 570"/>
            <p:cNvSpPr/>
            <p:nvPr/>
          </p:nvSpPr>
          <p:spPr>
            <a:xfrm flipV="1">
              <a:off x="1850338" y="7605584"/>
              <a:ext cx="20511380" cy="173238"/>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572" name="Oval 571"/>
            <p:cNvSpPr>
              <a:spLocks noChangeAspect="1"/>
            </p:cNvSpPr>
            <p:nvPr/>
          </p:nvSpPr>
          <p:spPr>
            <a:xfrm>
              <a:off x="5703389" y="7564380"/>
              <a:ext cx="214462" cy="21452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573" name="Oval 572"/>
            <p:cNvSpPr>
              <a:spLocks noChangeAspect="1"/>
            </p:cNvSpPr>
            <p:nvPr/>
          </p:nvSpPr>
          <p:spPr>
            <a:xfrm>
              <a:off x="13299069" y="7564380"/>
              <a:ext cx="214462" cy="21452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574" name="Oval 573"/>
            <p:cNvSpPr>
              <a:spLocks noChangeAspect="1"/>
            </p:cNvSpPr>
            <p:nvPr/>
          </p:nvSpPr>
          <p:spPr>
            <a:xfrm>
              <a:off x="10700350" y="7564380"/>
              <a:ext cx="214462" cy="21452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575" name="Oval 574"/>
            <p:cNvSpPr>
              <a:spLocks noChangeAspect="1"/>
            </p:cNvSpPr>
            <p:nvPr/>
          </p:nvSpPr>
          <p:spPr>
            <a:xfrm>
              <a:off x="8680023" y="7564380"/>
              <a:ext cx="214462" cy="21452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576" name="Oval 575"/>
            <p:cNvSpPr>
              <a:spLocks noChangeAspect="1"/>
            </p:cNvSpPr>
            <p:nvPr/>
          </p:nvSpPr>
          <p:spPr>
            <a:xfrm>
              <a:off x="19026695" y="7564380"/>
              <a:ext cx="214462" cy="21452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577" name="Oval 576"/>
            <p:cNvSpPr>
              <a:spLocks noChangeAspect="1"/>
            </p:cNvSpPr>
            <p:nvPr/>
          </p:nvSpPr>
          <p:spPr>
            <a:xfrm>
              <a:off x="15945984" y="7564380"/>
              <a:ext cx="214462" cy="21452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578" name="Rectangle 577"/>
            <p:cNvSpPr/>
            <p:nvPr/>
          </p:nvSpPr>
          <p:spPr>
            <a:xfrm>
              <a:off x="18721129" y="7862358"/>
              <a:ext cx="922019" cy="590895"/>
            </a:xfrm>
            <a:prstGeom prst="rect">
              <a:avLst/>
            </a:prstGeom>
            <a:noFill/>
          </p:spPr>
          <p:txBody>
            <a:bodyPr wrap="none" lIns="219419" tIns="109710" rIns="219419" bIns="109710">
              <a:spAutoFit/>
            </a:bodyPr>
            <a:lstStyle/>
            <a:p>
              <a:pPr algn="ctr"/>
              <a:r>
                <a:rPr lang="en-US" sz="2400" dirty="0">
                  <a:solidFill>
                    <a:schemeClr val="tx2"/>
                  </a:solidFill>
                  <a:latin typeface="Lato Regular"/>
                  <a:ea typeface="Open Sans Light" panose="020B0306030504020204" pitchFamily="34" charset="0"/>
                  <a:cs typeface="Lato Regular"/>
                </a:rPr>
                <a:t>Jun</a:t>
              </a:r>
              <a:endParaRPr lang="bg-BG" sz="2400" dirty="0">
                <a:latin typeface="Lato Regular"/>
                <a:cs typeface="Lato Regular"/>
              </a:endParaRPr>
            </a:p>
          </p:txBody>
        </p:sp>
        <p:sp>
          <p:nvSpPr>
            <p:cNvPr id="579" name="Rectangle 578"/>
            <p:cNvSpPr/>
            <p:nvPr/>
          </p:nvSpPr>
          <p:spPr>
            <a:xfrm>
              <a:off x="15591766" y="7862358"/>
              <a:ext cx="1034972" cy="590895"/>
            </a:xfrm>
            <a:prstGeom prst="rect">
              <a:avLst/>
            </a:prstGeom>
            <a:noFill/>
          </p:spPr>
          <p:txBody>
            <a:bodyPr wrap="none" lIns="219419" tIns="109710" rIns="219419" bIns="109710">
              <a:spAutoFit/>
            </a:bodyPr>
            <a:lstStyle/>
            <a:p>
              <a:pPr algn="ctr"/>
              <a:r>
                <a:rPr lang="en-US" sz="2400" dirty="0">
                  <a:solidFill>
                    <a:schemeClr val="tx2"/>
                  </a:solidFill>
                  <a:latin typeface="Lato Regular"/>
                  <a:ea typeface="Open Sans Light" panose="020B0306030504020204" pitchFamily="34" charset="0"/>
                  <a:cs typeface="Lato Regular"/>
                </a:rPr>
                <a:t>May</a:t>
              </a:r>
              <a:endParaRPr lang="bg-BG" sz="2400" dirty="0">
                <a:latin typeface="Lato Regular"/>
                <a:cs typeface="Lato Regular"/>
              </a:endParaRPr>
            </a:p>
          </p:txBody>
        </p:sp>
      </p:grpSp>
      <p:grpSp>
        <p:nvGrpSpPr>
          <p:cNvPr id="10" name="Group 9"/>
          <p:cNvGrpSpPr/>
          <p:nvPr/>
        </p:nvGrpSpPr>
        <p:grpSpPr>
          <a:xfrm>
            <a:off x="18771184" y="9067943"/>
            <a:ext cx="3857041" cy="3336897"/>
            <a:chOff x="2199595" y="3556706"/>
            <a:chExt cx="8925534" cy="7721874"/>
          </a:xfrm>
        </p:grpSpPr>
        <p:sp>
          <p:nvSpPr>
            <p:cNvPr id="595" name="Freeform 51"/>
            <p:cNvSpPr>
              <a:spLocks noChangeArrowheads="1"/>
            </p:cNvSpPr>
            <p:nvPr/>
          </p:nvSpPr>
          <p:spPr bwMode="auto">
            <a:xfrm>
              <a:off x="4925056" y="5211392"/>
              <a:ext cx="3470018" cy="1346733"/>
            </a:xfrm>
            <a:custGeom>
              <a:avLst/>
              <a:gdLst>
                <a:gd name="T0" fmla="*/ 0 w 3330"/>
                <a:gd name="T1" fmla="*/ 1292 h 1293"/>
                <a:gd name="T2" fmla="*/ 3329 w 3330"/>
                <a:gd name="T3" fmla="*/ 1292 h 1293"/>
                <a:gd name="T4" fmla="*/ 2583 w 3330"/>
                <a:gd name="T5" fmla="*/ 0 h 1293"/>
                <a:gd name="T6" fmla="*/ 745 w 3330"/>
                <a:gd name="T7" fmla="*/ 0 h 1293"/>
                <a:gd name="T8" fmla="*/ 0 w 3330"/>
                <a:gd name="T9" fmla="*/ 1292 h 1293"/>
              </a:gdLst>
              <a:ahLst/>
              <a:cxnLst>
                <a:cxn ang="0">
                  <a:pos x="T0" y="T1"/>
                </a:cxn>
                <a:cxn ang="0">
                  <a:pos x="T2" y="T3"/>
                </a:cxn>
                <a:cxn ang="0">
                  <a:pos x="T4" y="T5"/>
                </a:cxn>
                <a:cxn ang="0">
                  <a:pos x="T6" y="T7"/>
                </a:cxn>
                <a:cxn ang="0">
                  <a:pos x="T8" y="T9"/>
                </a:cxn>
              </a:cxnLst>
              <a:rect l="0" t="0" r="r" b="b"/>
              <a:pathLst>
                <a:path w="3330" h="1293">
                  <a:moveTo>
                    <a:pt x="0" y="1292"/>
                  </a:moveTo>
                  <a:lnTo>
                    <a:pt x="3329" y="1292"/>
                  </a:lnTo>
                  <a:lnTo>
                    <a:pt x="2583" y="0"/>
                  </a:lnTo>
                  <a:lnTo>
                    <a:pt x="745" y="0"/>
                  </a:lnTo>
                  <a:lnTo>
                    <a:pt x="0" y="1292"/>
                  </a:lnTo>
                </a:path>
              </a:pathLst>
            </a:custGeom>
            <a:solidFill>
              <a:srgbClr val="71C48E"/>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6" name="Freeform 52"/>
            <p:cNvSpPr>
              <a:spLocks noChangeArrowheads="1"/>
            </p:cNvSpPr>
            <p:nvPr/>
          </p:nvSpPr>
          <p:spPr bwMode="auto">
            <a:xfrm>
              <a:off x="4925056" y="5211392"/>
              <a:ext cx="3470018" cy="1346733"/>
            </a:xfrm>
            <a:custGeom>
              <a:avLst/>
              <a:gdLst>
                <a:gd name="T0" fmla="*/ 0 w 3330"/>
                <a:gd name="T1" fmla="*/ 1292 h 1293"/>
                <a:gd name="T2" fmla="*/ 3329 w 3330"/>
                <a:gd name="T3" fmla="*/ 1292 h 1293"/>
                <a:gd name="T4" fmla="*/ 2583 w 3330"/>
                <a:gd name="T5" fmla="*/ 0 h 1293"/>
                <a:gd name="T6" fmla="*/ 745 w 3330"/>
                <a:gd name="T7" fmla="*/ 0 h 1293"/>
                <a:gd name="T8" fmla="*/ 0 w 3330"/>
                <a:gd name="T9" fmla="*/ 1292 h 1293"/>
              </a:gdLst>
              <a:ahLst/>
              <a:cxnLst>
                <a:cxn ang="0">
                  <a:pos x="T0" y="T1"/>
                </a:cxn>
                <a:cxn ang="0">
                  <a:pos x="T2" y="T3"/>
                </a:cxn>
                <a:cxn ang="0">
                  <a:pos x="T4" y="T5"/>
                </a:cxn>
                <a:cxn ang="0">
                  <a:pos x="T6" y="T7"/>
                </a:cxn>
                <a:cxn ang="0">
                  <a:pos x="T8" y="T9"/>
                </a:cxn>
              </a:cxnLst>
              <a:rect l="0" t="0" r="r" b="b"/>
              <a:pathLst>
                <a:path w="3330" h="1293">
                  <a:moveTo>
                    <a:pt x="0" y="1292"/>
                  </a:moveTo>
                  <a:lnTo>
                    <a:pt x="3329" y="1292"/>
                  </a:lnTo>
                  <a:lnTo>
                    <a:pt x="2583" y="0"/>
                  </a:lnTo>
                  <a:lnTo>
                    <a:pt x="745" y="0"/>
                  </a:lnTo>
                  <a:lnTo>
                    <a:pt x="0" y="1292"/>
                  </a:lnTo>
                </a:path>
              </a:pathLst>
            </a:custGeom>
            <a:solidFill>
              <a:schemeClr val="accent2">
                <a:lumMod val="75000"/>
              </a:schemeClr>
            </a:solidFill>
            <a:ln>
              <a:noFill/>
            </a:ln>
            <a:effectLst/>
          </p:spPr>
          <p:txBody>
            <a:bodyPr wrap="none" anchor="ctr"/>
            <a:lstStyle/>
            <a:p>
              <a:endParaRPr lang="en-US"/>
            </a:p>
          </p:txBody>
        </p:sp>
        <p:sp>
          <p:nvSpPr>
            <p:cNvPr id="597" name="Freeform 53"/>
            <p:cNvSpPr>
              <a:spLocks noChangeArrowheads="1"/>
            </p:cNvSpPr>
            <p:nvPr/>
          </p:nvSpPr>
          <p:spPr bwMode="auto">
            <a:xfrm>
              <a:off x="3132595" y="8313934"/>
              <a:ext cx="7054938" cy="1346730"/>
            </a:xfrm>
            <a:custGeom>
              <a:avLst/>
              <a:gdLst>
                <a:gd name="T0" fmla="*/ 0 w 6767"/>
                <a:gd name="T1" fmla="*/ 1292 h 1293"/>
                <a:gd name="T2" fmla="*/ 6766 w 6767"/>
                <a:gd name="T3" fmla="*/ 1292 h 1293"/>
                <a:gd name="T4" fmla="*/ 6020 w 6767"/>
                <a:gd name="T5" fmla="*/ 0 h 1293"/>
                <a:gd name="T6" fmla="*/ 746 w 6767"/>
                <a:gd name="T7" fmla="*/ 0 h 1293"/>
                <a:gd name="T8" fmla="*/ 0 w 6767"/>
                <a:gd name="T9" fmla="*/ 1292 h 1293"/>
              </a:gdLst>
              <a:ahLst/>
              <a:cxnLst>
                <a:cxn ang="0">
                  <a:pos x="T0" y="T1"/>
                </a:cxn>
                <a:cxn ang="0">
                  <a:pos x="T2" y="T3"/>
                </a:cxn>
                <a:cxn ang="0">
                  <a:pos x="T4" y="T5"/>
                </a:cxn>
                <a:cxn ang="0">
                  <a:pos x="T6" y="T7"/>
                </a:cxn>
                <a:cxn ang="0">
                  <a:pos x="T8" y="T9"/>
                </a:cxn>
              </a:cxnLst>
              <a:rect l="0" t="0" r="r" b="b"/>
              <a:pathLst>
                <a:path w="6767" h="1293">
                  <a:moveTo>
                    <a:pt x="0" y="1292"/>
                  </a:moveTo>
                  <a:lnTo>
                    <a:pt x="6766" y="1292"/>
                  </a:lnTo>
                  <a:lnTo>
                    <a:pt x="6020" y="0"/>
                  </a:lnTo>
                  <a:lnTo>
                    <a:pt x="746" y="0"/>
                  </a:lnTo>
                  <a:lnTo>
                    <a:pt x="0" y="1292"/>
                  </a:lnTo>
                </a:path>
              </a:pathLst>
            </a:custGeom>
            <a:solidFill>
              <a:srgbClr val="43C6F2"/>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8" name="Freeform 54"/>
            <p:cNvSpPr>
              <a:spLocks noChangeArrowheads="1"/>
            </p:cNvSpPr>
            <p:nvPr/>
          </p:nvSpPr>
          <p:spPr bwMode="auto">
            <a:xfrm>
              <a:off x="3132595" y="8313934"/>
              <a:ext cx="7054938" cy="1346730"/>
            </a:xfrm>
            <a:custGeom>
              <a:avLst/>
              <a:gdLst>
                <a:gd name="T0" fmla="*/ 0 w 6767"/>
                <a:gd name="T1" fmla="*/ 1292 h 1293"/>
                <a:gd name="T2" fmla="*/ 6766 w 6767"/>
                <a:gd name="T3" fmla="*/ 1292 h 1293"/>
                <a:gd name="T4" fmla="*/ 6020 w 6767"/>
                <a:gd name="T5" fmla="*/ 0 h 1293"/>
                <a:gd name="T6" fmla="*/ 746 w 6767"/>
                <a:gd name="T7" fmla="*/ 0 h 1293"/>
                <a:gd name="T8" fmla="*/ 0 w 6767"/>
                <a:gd name="T9" fmla="*/ 1292 h 1293"/>
              </a:gdLst>
              <a:ahLst/>
              <a:cxnLst>
                <a:cxn ang="0">
                  <a:pos x="T0" y="T1"/>
                </a:cxn>
                <a:cxn ang="0">
                  <a:pos x="T2" y="T3"/>
                </a:cxn>
                <a:cxn ang="0">
                  <a:pos x="T4" y="T5"/>
                </a:cxn>
                <a:cxn ang="0">
                  <a:pos x="T6" y="T7"/>
                </a:cxn>
                <a:cxn ang="0">
                  <a:pos x="T8" y="T9"/>
                </a:cxn>
              </a:cxnLst>
              <a:rect l="0" t="0" r="r" b="b"/>
              <a:pathLst>
                <a:path w="6767" h="1293">
                  <a:moveTo>
                    <a:pt x="0" y="1292"/>
                  </a:moveTo>
                  <a:lnTo>
                    <a:pt x="6766" y="1292"/>
                  </a:lnTo>
                  <a:lnTo>
                    <a:pt x="6020" y="0"/>
                  </a:lnTo>
                  <a:lnTo>
                    <a:pt x="746" y="0"/>
                  </a:lnTo>
                  <a:lnTo>
                    <a:pt x="0" y="1292"/>
                  </a:lnTo>
                </a:path>
              </a:pathLst>
            </a:custGeom>
            <a:solidFill>
              <a:schemeClr val="accent4">
                <a:lumMod val="75000"/>
              </a:schemeClr>
            </a:solidFill>
            <a:ln>
              <a:noFill/>
            </a:ln>
            <a:effectLst/>
          </p:spPr>
          <p:txBody>
            <a:bodyPr wrap="none" anchor="ctr"/>
            <a:lstStyle/>
            <a:p>
              <a:endParaRPr lang="en-US"/>
            </a:p>
          </p:txBody>
        </p:sp>
        <p:sp>
          <p:nvSpPr>
            <p:cNvPr id="599" name="Freeform 55"/>
            <p:cNvSpPr>
              <a:spLocks noChangeArrowheads="1"/>
            </p:cNvSpPr>
            <p:nvPr/>
          </p:nvSpPr>
          <p:spPr bwMode="auto">
            <a:xfrm>
              <a:off x="2199595" y="9872096"/>
              <a:ext cx="8920938" cy="1406484"/>
            </a:xfrm>
            <a:custGeom>
              <a:avLst/>
              <a:gdLst>
                <a:gd name="T0" fmla="*/ 0 w 8561"/>
                <a:gd name="T1" fmla="*/ 1350 h 1351"/>
                <a:gd name="T2" fmla="*/ 8560 w 8561"/>
                <a:gd name="T3" fmla="*/ 1350 h 1351"/>
                <a:gd name="T4" fmla="*/ 7777 w 8561"/>
                <a:gd name="T5" fmla="*/ 0 h 1351"/>
                <a:gd name="T6" fmla="*/ 784 w 8561"/>
                <a:gd name="T7" fmla="*/ 0 h 1351"/>
                <a:gd name="T8" fmla="*/ 0 w 8561"/>
                <a:gd name="T9" fmla="*/ 1350 h 1351"/>
              </a:gdLst>
              <a:ahLst/>
              <a:cxnLst>
                <a:cxn ang="0">
                  <a:pos x="T0" y="T1"/>
                </a:cxn>
                <a:cxn ang="0">
                  <a:pos x="T2" y="T3"/>
                </a:cxn>
                <a:cxn ang="0">
                  <a:pos x="T4" y="T5"/>
                </a:cxn>
                <a:cxn ang="0">
                  <a:pos x="T6" y="T7"/>
                </a:cxn>
                <a:cxn ang="0">
                  <a:pos x="T8" y="T9"/>
                </a:cxn>
              </a:cxnLst>
              <a:rect l="0" t="0" r="r" b="b"/>
              <a:pathLst>
                <a:path w="8561" h="1351">
                  <a:moveTo>
                    <a:pt x="0" y="1350"/>
                  </a:moveTo>
                  <a:lnTo>
                    <a:pt x="8560" y="1350"/>
                  </a:lnTo>
                  <a:lnTo>
                    <a:pt x="7777" y="0"/>
                  </a:lnTo>
                  <a:lnTo>
                    <a:pt x="784" y="0"/>
                  </a:lnTo>
                  <a:lnTo>
                    <a:pt x="0" y="1350"/>
                  </a:lnTo>
                </a:path>
              </a:pathLst>
            </a:custGeom>
            <a:solidFill>
              <a:srgbClr val="FDBD12"/>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0" name="Freeform 56"/>
            <p:cNvSpPr>
              <a:spLocks noChangeArrowheads="1"/>
            </p:cNvSpPr>
            <p:nvPr/>
          </p:nvSpPr>
          <p:spPr bwMode="auto">
            <a:xfrm>
              <a:off x="2199595" y="9872096"/>
              <a:ext cx="8920938" cy="1406484"/>
            </a:xfrm>
            <a:custGeom>
              <a:avLst/>
              <a:gdLst>
                <a:gd name="T0" fmla="*/ 0 w 8561"/>
                <a:gd name="T1" fmla="*/ 1350 h 1351"/>
                <a:gd name="T2" fmla="*/ 8560 w 8561"/>
                <a:gd name="T3" fmla="*/ 1350 h 1351"/>
                <a:gd name="T4" fmla="*/ 7777 w 8561"/>
                <a:gd name="T5" fmla="*/ 0 h 1351"/>
                <a:gd name="T6" fmla="*/ 784 w 8561"/>
                <a:gd name="T7" fmla="*/ 0 h 1351"/>
                <a:gd name="T8" fmla="*/ 0 w 8561"/>
                <a:gd name="T9" fmla="*/ 1350 h 1351"/>
              </a:gdLst>
              <a:ahLst/>
              <a:cxnLst>
                <a:cxn ang="0">
                  <a:pos x="T0" y="T1"/>
                </a:cxn>
                <a:cxn ang="0">
                  <a:pos x="T2" y="T3"/>
                </a:cxn>
                <a:cxn ang="0">
                  <a:pos x="T4" y="T5"/>
                </a:cxn>
                <a:cxn ang="0">
                  <a:pos x="T6" y="T7"/>
                </a:cxn>
                <a:cxn ang="0">
                  <a:pos x="T8" y="T9"/>
                </a:cxn>
              </a:cxnLst>
              <a:rect l="0" t="0" r="r" b="b"/>
              <a:pathLst>
                <a:path w="8561" h="1351">
                  <a:moveTo>
                    <a:pt x="0" y="1350"/>
                  </a:moveTo>
                  <a:lnTo>
                    <a:pt x="8560" y="1350"/>
                  </a:lnTo>
                  <a:lnTo>
                    <a:pt x="7777" y="0"/>
                  </a:lnTo>
                  <a:lnTo>
                    <a:pt x="784" y="0"/>
                  </a:lnTo>
                  <a:lnTo>
                    <a:pt x="0" y="1350"/>
                  </a:lnTo>
                </a:path>
              </a:pathLst>
            </a:custGeom>
            <a:solidFill>
              <a:schemeClr val="accent5">
                <a:lumMod val="75000"/>
              </a:schemeClr>
            </a:solidFill>
            <a:ln>
              <a:noFill/>
            </a:ln>
            <a:effectLst/>
          </p:spPr>
          <p:txBody>
            <a:bodyPr wrap="none" anchor="ctr"/>
            <a:lstStyle/>
            <a:p>
              <a:endParaRPr lang="en-US"/>
            </a:p>
          </p:txBody>
        </p:sp>
        <p:sp>
          <p:nvSpPr>
            <p:cNvPr id="601" name="Freeform 57"/>
            <p:cNvSpPr>
              <a:spLocks noChangeArrowheads="1"/>
            </p:cNvSpPr>
            <p:nvPr/>
          </p:nvSpPr>
          <p:spPr bwMode="auto">
            <a:xfrm>
              <a:off x="4028824" y="6764959"/>
              <a:ext cx="5262482" cy="1346733"/>
            </a:xfrm>
            <a:custGeom>
              <a:avLst/>
              <a:gdLst>
                <a:gd name="T0" fmla="*/ 0 w 5049"/>
                <a:gd name="T1" fmla="*/ 1292 h 1293"/>
                <a:gd name="T2" fmla="*/ 5048 w 5049"/>
                <a:gd name="T3" fmla="*/ 1292 h 1293"/>
                <a:gd name="T4" fmla="*/ 4302 w 5049"/>
                <a:gd name="T5" fmla="*/ 0 h 1293"/>
                <a:gd name="T6" fmla="*/ 746 w 5049"/>
                <a:gd name="T7" fmla="*/ 0 h 1293"/>
                <a:gd name="T8" fmla="*/ 0 w 5049"/>
                <a:gd name="T9" fmla="*/ 1292 h 1293"/>
              </a:gdLst>
              <a:ahLst/>
              <a:cxnLst>
                <a:cxn ang="0">
                  <a:pos x="T0" y="T1"/>
                </a:cxn>
                <a:cxn ang="0">
                  <a:pos x="T2" y="T3"/>
                </a:cxn>
                <a:cxn ang="0">
                  <a:pos x="T4" y="T5"/>
                </a:cxn>
                <a:cxn ang="0">
                  <a:pos x="T6" y="T7"/>
                </a:cxn>
                <a:cxn ang="0">
                  <a:pos x="T8" y="T9"/>
                </a:cxn>
              </a:cxnLst>
              <a:rect l="0" t="0" r="r" b="b"/>
              <a:pathLst>
                <a:path w="5049" h="1293">
                  <a:moveTo>
                    <a:pt x="0" y="1292"/>
                  </a:moveTo>
                  <a:lnTo>
                    <a:pt x="5048" y="1292"/>
                  </a:lnTo>
                  <a:lnTo>
                    <a:pt x="4302" y="0"/>
                  </a:lnTo>
                  <a:lnTo>
                    <a:pt x="746" y="0"/>
                  </a:lnTo>
                  <a:lnTo>
                    <a:pt x="0" y="1292"/>
                  </a:lnTo>
                </a:path>
              </a:pathLst>
            </a:custGeom>
            <a:solidFill>
              <a:srgbClr val="475967"/>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2" name="Freeform 58"/>
            <p:cNvSpPr>
              <a:spLocks noChangeArrowheads="1"/>
            </p:cNvSpPr>
            <p:nvPr/>
          </p:nvSpPr>
          <p:spPr bwMode="auto">
            <a:xfrm>
              <a:off x="4028824" y="6764959"/>
              <a:ext cx="5262482" cy="1346733"/>
            </a:xfrm>
            <a:custGeom>
              <a:avLst/>
              <a:gdLst>
                <a:gd name="T0" fmla="*/ 0 w 5049"/>
                <a:gd name="T1" fmla="*/ 1292 h 1293"/>
                <a:gd name="T2" fmla="*/ 5048 w 5049"/>
                <a:gd name="T3" fmla="*/ 1292 h 1293"/>
                <a:gd name="T4" fmla="*/ 4302 w 5049"/>
                <a:gd name="T5" fmla="*/ 0 h 1293"/>
                <a:gd name="T6" fmla="*/ 746 w 5049"/>
                <a:gd name="T7" fmla="*/ 0 h 1293"/>
                <a:gd name="T8" fmla="*/ 0 w 5049"/>
                <a:gd name="T9" fmla="*/ 1292 h 1293"/>
              </a:gdLst>
              <a:ahLst/>
              <a:cxnLst>
                <a:cxn ang="0">
                  <a:pos x="T0" y="T1"/>
                </a:cxn>
                <a:cxn ang="0">
                  <a:pos x="T2" y="T3"/>
                </a:cxn>
                <a:cxn ang="0">
                  <a:pos x="T4" y="T5"/>
                </a:cxn>
                <a:cxn ang="0">
                  <a:pos x="T6" y="T7"/>
                </a:cxn>
                <a:cxn ang="0">
                  <a:pos x="T8" y="T9"/>
                </a:cxn>
              </a:cxnLst>
              <a:rect l="0" t="0" r="r" b="b"/>
              <a:pathLst>
                <a:path w="5049" h="1293">
                  <a:moveTo>
                    <a:pt x="0" y="1292"/>
                  </a:moveTo>
                  <a:lnTo>
                    <a:pt x="5048" y="1292"/>
                  </a:lnTo>
                  <a:lnTo>
                    <a:pt x="4302" y="0"/>
                  </a:lnTo>
                  <a:lnTo>
                    <a:pt x="746" y="0"/>
                  </a:lnTo>
                  <a:lnTo>
                    <a:pt x="0" y="1292"/>
                  </a:lnTo>
                </a:path>
              </a:pathLst>
            </a:custGeom>
            <a:solidFill>
              <a:schemeClr val="accent3">
                <a:lumMod val="75000"/>
              </a:schemeClr>
            </a:solidFill>
            <a:ln>
              <a:noFill/>
            </a:ln>
            <a:effectLst/>
          </p:spPr>
          <p:txBody>
            <a:bodyPr wrap="none" anchor="ctr"/>
            <a:lstStyle/>
            <a:p>
              <a:endParaRPr lang="en-US"/>
            </a:p>
          </p:txBody>
        </p:sp>
        <p:sp>
          <p:nvSpPr>
            <p:cNvPr id="603" name="Freeform 59"/>
            <p:cNvSpPr>
              <a:spLocks noChangeArrowheads="1"/>
            </p:cNvSpPr>
            <p:nvPr/>
          </p:nvSpPr>
          <p:spPr bwMode="auto">
            <a:xfrm>
              <a:off x="5825881" y="3556706"/>
              <a:ext cx="1672962" cy="1452447"/>
            </a:xfrm>
            <a:custGeom>
              <a:avLst/>
              <a:gdLst>
                <a:gd name="T0" fmla="*/ 800 w 1606"/>
                <a:gd name="T1" fmla="*/ 0 h 1395"/>
                <a:gd name="T2" fmla="*/ 0 w 1606"/>
                <a:gd name="T3" fmla="*/ 1394 h 1395"/>
                <a:gd name="T4" fmla="*/ 1605 w 1606"/>
                <a:gd name="T5" fmla="*/ 1394 h 1395"/>
                <a:gd name="T6" fmla="*/ 800 w 1606"/>
                <a:gd name="T7" fmla="*/ 0 h 1395"/>
              </a:gdLst>
              <a:ahLst/>
              <a:cxnLst>
                <a:cxn ang="0">
                  <a:pos x="T0" y="T1"/>
                </a:cxn>
                <a:cxn ang="0">
                  <a:pos x="T2" y="T3"/>
                </a:cxn>
                <a:cxn ang="0">
                  <a:pos x="T4" y="T5"/>
                </a:cxn>
                <a:cxn ang="0">
                  <a:pos x="T6" y="T7"/>
                </a:cxn>
              </a:cxnLst>
              <a:rect l="0" t="0" r="r" b="b"/>
              <a:pathLst>
                <a:path w="1606" h="1395">
                  <a:moveTo>
                    <a:pt x="800" y="0"/>
                  </a:moveTo>
                  <a:lnTo>
                    <a:pt x="0" y="1394"/>
                  </a:lnTo>
                  <a:lnTo>
                    <a:pt x="1605" y="1394"/>
                  </a:lnTo>
                  <a:lnTo>
                    <a:pt x="800" y="0"/>
                  </a:lnTo>
                </a:path>
              </a:pathLst>
            </a:custGeom>
            <a:solidFill>
              <a:srgbClr val="F16361"/>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4" name="Freeform 60"/>
            <p:cNvSpPr>
              <a:spLocks noChangeArrowheads="1"/>
            </p:cNvSpPr>
            <p:nvPr/>
          </p:nvSpPr>
          <p:spPr bwMode="auto">
            <a:xfrm>
              <a:off x="5825881" y="3556706"/>
              <a:ext cx="1672962" cy="1452447"/>
            </a:xfrm>
            <a:custGeom>
              <a:avLst/>
              <a:gdLst>
                <a:gd name="T0" fmla="*/ 800 w 1606"/>
                <a:gd name="T1" fmla="*/ 0 h 1395"/>
                <a:gd name="T2" fmla="*/ 0 w 1606"/>
                <a:gd name="T3" fmla="*/ 1394 h 1395"/>
                <a:gd name="T4" fmla="*/ 1605 w 1606"/>
                <a:gd name="T5" fmla="*/ 1394 h 1395"/>
                <a:gd name="T6" fmla="*/ 800 w 1606"/>
                <a:gd name="T7" fmla="*/ 0 h 1395"/>
              </a:gdLst>
              <a:ahLst/>
              <a:cxnLst>
                <a:cxn ang="0">
                  <a:pos x="T0" y="T1"/>
                </a:cxn>
                <a:cxn ang="0">
                  <a:pos x="T2" y="T3"/>
                </a:cxn>
                <a:cxn ang="0">
                  <a:pos x="T4" y="T5"/>
                </a:cxn>
                <a:cxn ang="0">
                  <a:pos x="T6" y="T7"/>
                </a:cxn>
              </a:cxnLst>
              <a:rect l="0" t="0" r="r" b="b"/>
              <a:pathLst>
                <a:path w="1606" h="1395">
                  <a:moveTo>
                    <a:pt x="800" y="0"/>
                  </a:moveTo>
                  <a:lnTo>
                    <a:pt x="0" y="1394"/>
                  </a:lnTo>
                  <a:lnTo>
                    <a:pt x="1605" y="1394"/>
                  </a:lnTo>
                  <a:lnTo>
                    <a:pt x="800" y="0"/>
                  </a:lnTo>
                </a:path>
              </a:pathLst>
            </a:custGeom>
            <a:solidFill>
              <a:schemeClr val="accent1">
                <a:lumMod val="75000"/>
              </a:schemeClr>
            </a:solidFill>
            <a:ln>
              <a:noFill/>
            </a:ln>
            <a:effectLst/>
          </p:spPr>
          <p:txBody>
            <a:bodyPr wrap="none" anchor="ctr"/>
            <a:lstStyle/>
            <a:p>
              <a:endParaRPr lang="en-US"/>
            </a:p>
          </p:txBody>
        </p:sp>
        <p:sp>
          <p:nvSpPr>
            <p:cNvPr id="605" name="Freeform 67"/>
            <p:cNvSpPr>
              <a:spLocks noChangeArrowheads="1"/>
            </p:cNvSpPr>
            <p:nvPr/>
          </p:nvSpPr>
          <p:spPr bwMode="auto">
            <a:xfrm>
              <a:off x="6662364" y="5211392"/>
              <a:ext cx="1737308" cy="1346733"/>
            </a:xfrm>
            <a:custGeom>
              <a:avLst/>
              <a:gdLst>
                <a:gd name="T0" fmla="*/ 919 w 1666"/>
                <a:gd name="T1" fmla="*/ 0 h 1293"/>
                <a:gd name="T2" fmla="*/ 0 w 1666"/>
                <a:gd name="T3" fmla="*/ 0 h 1293"/>
                <a:gd name="T4" fmla="*/ 0 w 1666"/>
                <a:gd name="T5" fmla="*/ 1292 h 1293"/>
                <a:gd name="T6" fmla="*/ 1665 w 1666"/>
                <a:gd name="T7" fmla="*/ 1292 h 1293"/>
                <a:gd name="T8" fmla="*/ 919 w 1666"/>
                <a:gd name="T9" fmla="*/ 0 h 1293"/>
              </a:gdLst>
              <a:ahLst/>
              <a:cxnLst>
                <a:cxn ang="0">
                  <a:pos x="T0" y="T1"/>
                </a:cxn>
                <a:cxn ang="0">
                  <a:pos x="T2" y="T3"/>
                </a:cxn>
                <a:cxn ang="0">
                  <a:pos x="T4" y="T5"/>
                </a:cxn>
                <a:cxn ang="0">
                  <a:pos x="T6" y="T7"/>
                </a:cxn>
                <a:cxn ang="0">
                  <a:pos x="T8" y="T9"/>
                </a:cxn>
              </a:cxnLst>
              <a:rect l="0" t="0" r="r" b="b"/>
              <a:pathLst>
                <a:path w="1666" h="1293">
                  <a:moveTo>
                    <a:pt x="919" y="0"/>
                  </a:moveTo>
                  <a:lnTo>
                    <a:pt x="0" y="0"/>
                  </a:lnTo>
                  <a:lnTo>
                    <a:pt x="0" y="1292"/>
                  </a:lnTo>
                  <a:lnTo>
                    <a:pt x="1665" y="1292"/>
                  </a:lnTo>
                  <a:lnTo>
                    <a:pt x="919" y="0"/>
                  </a:lnTo>
                </a:path>
              </a:pathLst>
            </a:custGeom>
            <a:solidFill>
              <a:srgbClr val="94D0A3"/>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6" name="Freeform 68"/>
            <p:cNvSpPr>
              <a:spLocks noChangeArrowheads="1"/>
            </p:cNvSpPr>
            <p:nvPr/>
          </p:nvSpPr>
          <p:spPr bwMode="auto">
            <a:xfrm>
              <a:off x="6662364" y="5211392"/>
              <a:ext cx="1737308" cy="1346733"/>
            </a:xfrm>
            <a:custGeom>
              <a:avLst/>
              <a:gdLst>
                <a:gd name="T0" fmla="*/ 919 w 1666"/>
                <a:gd name="T1" fmla="*/ 0 h 1293"/>
                <a:gd name="T2" fmla="*/ 0 w 1666"/>
                <a:gd name="T3" fmla="*/ 0 h 1293"/>
                <a:gd name="T4" fmla="*/ 0 w 1666"/>
                <a:gd name="T5" fmla="*/ 1292 h 1293"/>
                <a:gd name="T6" fmla="*/ 1665 w 1666"/>
                <a:gd name="T7" fmla="*/ 1292 h 1293"/>
                <a:gd name="T8" fmla="*/ 919 w 1666"/>
                <a:gd name="T9" fmla="*/ 0 h 1293"/>
              </a:gdLst>
              <a:ahLst/>
              <a:cxnLst>
                <a:cxn ang="0">
                  <a:pos x="T0" y="T1"/>
                </a:cxn>
                <a:cxn ang="0">
                  <a:pos x="T2" y="T3"/>
                </a:cxn>
                <a:cxn ang="0">
                  <a:pos x="T4" y="T5"/>
                </a:cxn>
                <a:cxn ang="0">
                  <a:pos x="T6" y="T7"/>
                </a:cxn>
                <a:cxn ang="0">
                  <a:pos x="T8" y="T9"/>
                </a:cxn>
              </a:cxnLst>
              <a:rect l="0" t="0" r="r" b="b"/>
              <a:pathLst>
                <a:path w="1666" h="1293">
                  <a:moveTo>
                    <a:pt x="919" y="0"/>
                  </a:moveTo>
                  <a:lnTo>
                    <a:pt x="0" y="0"/>
                  </a:lnTo>
                  <a:lnTo>
                    <a:pt x="0" y="1292"/>
                  </a:lnTo>
                  <a:lnTo>
                    <a:pt x="1665" y="1292"/>
                  </a:lnTo>
                  <a:lnTo>
                    <a:pt x="919" y="0"/>
                  </a:lnTo>
                </a:path>
              </a:pathLst>
            </a:custGeom>
            <a:solidFill>
              <a:schemeClr val="accent2"/>
            </a:solidFill>
            <a:ln>
              <a:noFill/>
            </a:ln>
            <a:effectLst/>
          </p:spPr>
          <p:txBody>
            <a:bodyPr wrap="none" anchor="ctr"/>
            <a:lstStyle/>
            <a:p>
              <a:endParaRPr lang="en-US"/>
            </a:p>
          </p:txBody>
        </p:sp>
        <p:sp>
          <p:nvSpPr>
            <p:cNvPr id="607" name="Freeform 69"/>
            <p:cNvSpPr>
              <a:spLocks noChangeArrowheads="1"/>
            </p:cNvSpPr>
            <p:nvPr/>
          </p:nvSpPr>
          <p:spPr bwMode="auto">
            <a:xfrm>
              <a:off x="6662362" y="8313934"/>
              <a:ext cx="3525172" cy="1346730"/>
            </a:xfrm>
            <a:custGeom>
              <a:avLst/>
              <a:gdLst>
                <a:gd name="T0" fmla="*/ 2637 w 3384"/>
                <a:gd name="T1" fmla="*/ 0 h 1293"/>
                <a:gd name="T2" fmla="*/ 0 w 3384"/>
                <a:gd name="T3" fmla="*/ 0 h 1293"/>
                <a:gd name="T4" fmla="*/ 0 w 3384"/>
                <a:gd name="T5" fmla="*/ 1292 h 1293"/>
                <a:gd name="T6" fmla="*/ 3383 w 3384"/>
                <a:gd name="T7" fmla="*/ 1292 h 1293"/>
                <a:gd name="T8" fmla="*/ 2637 w 3384"/>
                <a:gd name="T9" fmla="*/ 0 h 1293"/>
              </a:gdLst>
              <a:ahLst/>
              <a:cxnLst>
                <a:cxn ang="0">
                  <a:pos x="T0" y="T1"/>
                </a:cxn>
                <a:cxn ang="0">
                  <a:pos x="T2" y="T3"/>
                </a:cxn>
                <a:cxn ang="0">
                  <a:pos x="T4" y="T5"/>
                </a:cxn>
                <a:cxn ang="0">
                  <a:pos x="T6" y="T7"/>
                </a:cxn>
                <a:cxn ang="0">
                  <a:pos x="T8" y="T9"/>
                </a:cxn>
              </a:cxnLst>
              <a:rect l="0" t="0" r="r" b="b"/>
              <a:pathLst>
                <a:path w="3384" h="1293">
                  <a:moveTo>
                    <a:pt x="2637" y="0"/>
                  </a:moveTo>
                  <a:lnTo>
                    <a:pt x="0" y="0"/>
                  </a:lnTo>
                  <a:lnTo>
                    <a:pt x="0" y="1292"/>
                  </a:lnTo>
                  <a:lnTo>
                    <a:pt x="3383" y="1292"/>
                  </a:lnTo>
                  <a:lnTo>
                    <a:pt x="2637" y="0"/>
                  </a:lnTo>
                </a:path>
              </a:pathLst>
            </a:custGeom>
            <a:solidFill>
              <a:srgbClr val="73CFF4"/>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8" name="Freeform 70"/>
            <p:cNvSpPr>
              <a:spLocks noChangeArrowheads="1"/>
            </p:cNvSpPr>
            <p:nvPr/>
          </p:nvSpPr>
          <p:spPr bwMode="auto">
            <a:xfrm>
              <a:off x="6662362" y="8313934"/>
              <a:ext cx="3525172" cy="1346730"/>
            </a:xfrm>
            <a:custGeom>
              <a:avLst/>
              <a:gdLst>
                <a:gd name="T0" fmla="*/ 2637 w 3384"/>
                <a:gd name="T1" fmla="*/ 0 h 1293"/>
                <a:gd name="T2" fmla="*/ 0 w 3384"/>
                <a:gd name="T3" fmla="*/ 0 h 1293"/>
                <a:gd name="T4" fmla="*/ 0 w 3384"/>
                <a:gd name="T5" fmla="*/ 1292 h 1293"/>
                <a:gd name="T6" fmla="*/ 3383 w 3384"/>
                <a:gd name="T7" fmla="*/ 1292 h 1293"/>
                <a:gd name="T8" fmla="*/ 2637 w 3384"/>
                <a:gd name="T9" fmla="*/ 0 h 1293"/>
              </a:gdLst>
              <a:ahLst/>
              <a:cxnLst>
                <a:cxn ang="0">
                  <a:pos x="T0" y="T1"/>
                </a:cxn>
                <a:cxn ang="0">
                  <a:pos x="T2" y="T3"/>
                </a:cxn>
                <a:cxn ang="0">
                  <a:pos x="T4" y="T5"/>
                </a:cxn>
                <a:cxn ang="0">
                  <a:pos x="T6" y="T7"/>
                </a:cxn>
                <a:cxn ang="0">
                  <a:pos x="T8" y="T9"/>
                </a:cxn>
              </a:cxnLst>
              <a:rect l="0" t="0" r="r" b="b"/>
              <a:pathLst>
                <a:path w="3384" h="1293">
                  <a:moveTo>
                    <a:pt x="2637" y="0"/>
                  </a:moveTo>
                  <a:lnTo>
                    <a:pt x="0" y="0"/>
                  </a:lnTo>
                  <a:lnTo>
                    <a:pt x="0" y="1292"/>
                  </a:lnTo>
                  <a:lnTo>
                    <a:pt x="3383" y="1292"/>
                  </a:lnTo>
                  <a:lnTo>
                    <a:pt x="2637" y="0"/>
                  </a:lnTo>
                </a:path>
              </a:pathLst>
            </a:custGeom>
            <a:solidFill>
              <a:schemeClr val="accent4"/>
            </a:solidFill>
            <a:ln>
              <a:noFill/>
            </a:ln>
            <a:effectLst/>
          </p:spPr>
          <p:txBody>
            <a:bodyPr wrap="none" anchor="ctr"/>
            <a:lstStyle/>
            <a:p>
              <a:endParaRPr lang="en-US"/>
            </a:p>
          </p:txBody>
        </p:sp>
        <p:sp>
          <p:nvSpPr>
            <p:cNvPr id="609" name="Freeform 71"/>
            <p:cNvSpPr>
              <a:spLocks noChangeArrowheads="1"/>
            </p:cNvSpPr>
            <p:nvPr/>
          </p:nvSpPr>
          <p:spPr bwMode="auto">
            <a:xfrm>
              <a:off x="6662362" y="9872096"/>
              <a:ext cx="4462767" cy="1406484"/>
            </a:xfrm>
            <a:custGeom>
              <a:avLst/>
              <a:gdLst>
                <a:gd name="T0" fmla="*/ 3497 w 4281"/>
                <a:gd name="T1" fmla="*/ 0 h 1351"/>
                <a:gd name="T2" fmla="*/ 0 w 4281"/>
                <a:gd name="T3" fmla="*/ 0 h 1351"/>
                <a:gd name="T4" fmla="*/ 0 w 4281"/>
                <a:gd name="T5" fmla="*/ 1350 h 1351"/>
                <a:gd name="T6" fmla="*/ 4280 w 4281"/>
                <a:gd name="T7" fmla="*/ 1350 h 1351"/>
                <a:gd name="T8" fmla="*/ 3497 w 4281"/>
                <a:gd name="T9" fmla="*/ 0 h 1351"/>
              </a:gdLst>
              <a:ahLst/>
              <a:cxnLst>
                <a:cxn ang="0">
                  <a:pos x="T0" y="T1"/>
                </a:cxn>
                <a:cxn ang="0">
                  <a:pos x="T2" y="T3"/>
                </a:cxn>
                <a:cxn ang="0">
                  <a:pos x="T4" y="T5"/>
                </a:cxn>
                <a:cxn ang="0">
                  <a:pos x="T6" y="T7"/>
                </a:cxn>
                <a:cxn ang="0">
                  <a:pos x="T8" y="T9"/>
                </a:cxn>
              </a:cxnLst>
              <a:rect l="0" t="0" r="r" b="b"/>
              <a:pathLst>
                <a:path w="4281" h="1351">
                  <a:moveTo>
                    <a:pt x="3497" y="0"/>
                  </a:moveTo>
                  <a:lnTo>
                    <a:pt x="0" y="0"/>
                  </a:lnTo>
                  <a:lnTo>
                    <a:pt x="0" y="1350"/>
                  </a:lnTo>
                  <a:lnTo>
                    <a:pt x="4280" y="1350"/>
                  </a:lnTo>
                  <a:lnTo>
                    <a:pt x="3497" y="0"/>
                  </a:lnTo>
                </a:path>
              </a:pathLst>
            </a:custGeom>
            <a:solidFill>
              <a:srgbClr val="FFCC06"/>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0" name="Freeform 72"/>
            <p:cNvSpPr>
              <a:spLocks noChangeArrowheads="1"/>
            </p:cNvSpPr>
            <p:nvPr/>
          </p:nvSpPr>
          <p:spPr bwMode="auto">
            <a:xfrm>
              <a:off x="6662362" y="9872096"/>
              <a:ext cx="4462767" cy="1406484"/>
            </a:xfrm>
            <a:custGeom>
              <a:avLst/>
              <a:gdLst>
                <a:gd name="T0" fmla="*/ 3497 w 4281"/>
                <a:gd name="T1" fmla="*/ 0 h 1351"/>
                <a:gd name="T2" fmla="*/ 0 w 4281"/>
                <a:gd name="T3" fmla="*/ 0 h 1351"/>
                <a:gd name="T4" fmla="*/ 0 w 4281"/>
                <a:gd name="T5" fmla="*/ 1350 h 1351"/>
                <a:gd name="T6" fmla="*/ 4280 w 4281"/>
                <a:gd name="T7" fmla="*/ 1350 h 1351"/>
                <a:gd name="T8" fmla="*/ 3497 w 4281"/>
                <a:gd name="T9" fmla="*/ 0 h 1351"/>
              </a:gdLst>
              <a:ahLst/>
              <a:cxnLst>
                <a:cxn ang="0">
                  <a:pos x="T0" y="T1"/>
                </a:cxn>
                <a:cxn ang="0">
                  <a:pos x="T2" y="T3"/>
                </a:cxn>
                <a:cxn ang="0">
                  <a:pos x="T4" y="T5"/>
                </a:cxn>
                <a:cxn ang="0">
                  <a:pos x="T6" y="T7"/>
                </a:cxn>
                <a:cxn ang="0">
                  <a:pos x="T8" y="T9"/>
                </a:cxn>
              </a:cxnLst>
              <a:rect l="0" t="0" r="r" b="b"/>
              <a:pathLst>
                <a:path w="4281" h="1351">
                  <a:moveTo>
                    <a:pt x="3497" y="0"/>
                  </a:moveTo>
                  <a:lnTo>
                    <a:pt x="0" y="0"/>
                  </a:lnTo>
                  <a:lnTo>
                    <a:pt x="0" y="1350"/>
                  </a:lnTo>
                  <a:lnTo>
                    <a:pt x="4280" y="1350"/>
                  </a:lnTo>
                  <a:lnTo>
                    <a:pt x="3497" y="0"/>
                  </a:lnTo>
                </a:path>
              </a:pathLst>
            </a:custGeom>
            <a:solidFill>
              <a:schemeClr val="accent5"/>
            </a:solidFill>
            <a:ln>
              <a:noFill/>
            </a:ln>
            <a:effectLst/>
          </p:spPr>
          <p:txBody>
            <a:bodyPr wrap="none" anchor="ctr"/>
            <a:lstStyle/>
            <a:p>
              <a:endParaRPr lang="en-US"/>
            </a:p>
          </p:txBody>
        </p:sp>
        <p:sp>
          <p:nvSpPr>
            <p:cNvPr id="611" name="Freeform 73"/>
            <p:cNvSpPr>
              <a:spLocks noChangeArrowheads="1"/>
            </p:cNvSpPr>
            <p:nvPr/>
          </p:nvSpPr>
          <p:spPr bwMode="auto">
            <a:xfrm>
              <a:off x="6662364" y="6764959"/>
              <a:ext cx="2633537" cy="1346733"/>
            </a:xfrm>
            <a:custGeom>
              <a:avLst/>
              <a:gdLst>
                <a:gd name="T0" fmla="*/ 1778 w 2525"/>
                <a:gd name="T1" fmla="*/ 0 h 1293"/>
                <a:gd name="T2" fmla="*/ 0 w 2525"/>
                <a:gd name="T3" fmla="*/ 0 h 1293"/>
                <a:gd name="T4" fmla="*/ 0 w 2525"/>
                <a:gd name="T5" fmla="*/ 1292 h 1293"/>
                <a:gd name="T6" fmla="*/ 2524 w 2525"/>
                <a:gd name="T7" fmla="*/ 1292 h 1293"/>
                <a:gd name="T8" fmla="*/ 1778 w 2525"/>
                <a:gd name="T9" fmla="*/ 0 h 1293"/>
              </a:gdLst>
              <a:ahLst/>
              <a:cxnLst>
                <a:cxn ang="0">
                  <a:pos x="T0" y="T1"/>
                </a:cxn>
                <a:cxn ang="0">
                  <a:pos x="T2" y="T3"/>
                </a:cxn>
                <a:cxn ang="0">
                  <a:pos x="T4" y="T5"/>
                </a:cxn>
                <a:cxn ang="0">
                  <a:pos x="T6" y="T7"/>
                </a:cxn>
                <a:cxn ang="0">
                  <a:pos x="T8" y="T9"/>
                </a:cxn>
              </a:cxnLst>
              <a:rect l="0" t="0" r="r" b="b"/>
              <a:pathLst>
                <a:path w="2525" h="1293">
                  <a:moveTo>
                    <a:pt x="1778" y="0"/>
                  </a:moveTo>
                  <a:lnTo>
                    <a:pt x="0" y="0"/>
                  </a:lnTo>
                  <a:lnTo>
                    <a:pt x="0" y="1292"/>
                  </a:lnTo>
                  <a:lnTo>
                    <a:pt x="2524" y="1292"/>
                  </a:lnTo>
                  <a:lnTo>
                    <a:pt x="1778" y="0"/>
                  </a:lnTo>
                </a:path>
              </a:pathLst>
            </a:custGeom>
            <a:solidFill>
              <a:srgbClr val="567084"/>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2" name="Freeform 74"/>
            <p:cNvSpPr>
              <a:spLocks noChangeArrowheads="1"/>
            </p:cNvSpPr>
            <p:nvPr/>
          </p:nvSpPr>
          <p:spPr bwMode="auto">
            <a:xfrm>
              <a:off x="6662364" y="6764959"/>
              <a:ext cx="2633537" cy="1346733"/>
            </a:xfrm>
            <a:custGeom>
              <a:avLst/>
              <a:gdLst>
                <a:gd name="T0" fmla="*/ 1778 w 2525"/>
                <a:gd name="T1" fmla="*/ 0 h 1293"/>
                <a:gd name="T2" fmla="*/ 0 w 2525"/>
                <a:gd name="T3" fmla="*/ 0 h 1293"/>
                <a:gd name="T4" fmla="*/ 0 w 2525"/>
                <a:gd name="T5" fmla="*/ 1292 h 1293"/>
                <a:gd name="T6" fmla="*/ 2524 w 2525"/>
                <a:gd name="T7" fmla="*/ 1292 h 1293"/>
                <a:gd name="T8" fmla="*/ 1778 w 2525"/>
                <a:gd name="T9" fmla="*/ 0 h 1293"/>
              </a:gdLst>
              <a:ahLst/>
              <a:cxnLst>
                <a:cxn ang="0">
                  <a:pos x="T0" y="T1"/>
                </a:cxn>
                <a:cxn ang="0">
                  <a:pos x="T2" y="T3"/>
                </a:cxn>
                <a:cxn ang="0">
                  <a:pos x="T4" y="T5"/>
                </a:cxn>
                <a:cxn ang="0">
                  <a:pos x="T6" y="T7"/>
                </a:cxn>
                <a:cxn ang="0">
                  <a:pos x="T8" y="T9"/>
                </a:cxn>
              </a:cxnLst>
              <a:rect l="0" t="0" r="r" b="b"/>
              <a:pathLst>
                <a:path w="2525" h="1293">
                  <a:moveTo>
                    <a:pt x="1778" y="0"/>
                  </a:moveTo>
                  <a:lnTo>
                    <a:pt x="0" y="0"/>
                  </a:lnTo>
                  <a:lnTo>
                    <a:pt x="0" y="1292"/>
                  </a:lnTo>
                  <a:lnTo>
                    <a:pt x="2524" y="1292"/>
                  </a:lnTo>
                  <a:lnTo>
                    <a:pt x="1778" y="0"/>
                  </a:lnTo>
                </a:path>
              </a:pathLst>
            </a:custGeom>
            <a:solidFill>
              <a:schemeClr val="accent3"/>
            </a:solidFill>
            <a:ln>
              <a:noFill/>
            </a:ln>
            <a:effectLst/>
          </p:spPr>
          <p:txBody>
            <a:bodyPr wrap="none" anchor="ctr"/>
            <a:lstStyle/>
            <a:p>
              <a:endParaRPr lang="en-US"/>
            </a:p>
          </p:txBody>
        </p:sp>
        <p:sp>
          <p:nvSpPr>
            <p:cNvPr id="613" name="Freeform 75"/>
            <p:cNvSpPr>
              <a:spLocks noChangeArrowheads="1"/>
            </p:cNvSpPr>
            <p:nvPr/>
          </p:nvSpPr>
          <p:spPr bwMode="auto">
            <a:xfrm>
              <a:off x="6662364" y="3556706"/>
              <a:ext cx="841076" cy="1452447"/>
            </a:xfrm>
            <a:custGeom>
              <a:avLst/>
              <a:gdLst>
                <a:gd name="T0" fmla="*/ 0 w 806"/>
                <a:gd name="T1" fmla="*/ 0 h 1395"/>
                <a:gd name="T2" fmla="*/ 0 w 806"/>
                <a:gd name="T3" fmla="*/ 1394 h 1395"/>
                <a:gd name="T4" fmla="*/ 805 w 806"/>
                <a:gd name="T5" fmla="*/ 1394 h 1395"/>
                <a:gd name="T6" fmla="*/ 0 w 806"/>
                <a:gd name="T7" fmla="*/ 0 h 1395"/>
              </a:gdLst>
              <a:ahLst/>
              <a:cxnLst>
                <a:cxn ang="0">
                  <a:pos x="T0" y="T1"/>
                </a:cxn>
                <a:cxn ang="0">
                  <a:pos x="T2" y="T3"/>
                </a:cxn>
                <a:cxn ang="0">
                  <a:pos x="T4" y="T5"/>
                </a:cxn>
                <a:cxn ang="0">
                  <a:pos x="T6" y="T7"/>
                </a:cxn>
              </a:cxnLst>
              <a:rect l="0" t="0" r="r" b="b"/>
              <a:pathLst>
                <a:path w="806" h="1395">
                  <a:moveTo>
                    <a:pt x="0" y="0"/>
                  </a:moveTo>
                  <a:lnTo>
                    <a:pt x="0" y="1394"/>
                  </a:lnTo>
                  <a:lnTo>
                    <a:pt x="805" y="1394"/>
                  </a:lnTo>
                  <a:lnTo>
                    <a:pt x="0" y="0"/>
                  </a:lnTo>
                </a:path>
              </a:pathLst>
            </a:custGeom>
            <a:solidFill>
              <a:srgbClr val="F27276"/>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4" name="Freeform 76"/>
            <p:cNvSpPr>
              <a:spLocks noChangeArrowheads="1"/>
            </p:cNvSpPr>
            <p:nvPr/>
          </p:nvSpPr>
          <p:spPr bwMode="auto">
            <a:xfrm>
              <a:off x="6662364" y="3556706"/>
              <a:ext cx="841076" cy="1452447"/>
            </a:xfrm>
            <a:custGeom>
              <a:avLst/>
              <a:gdLst>
                <a:gd name="T0" fmla="*/ 0 w 806"/>
                <a:gd name="T1" fmla="*/ 0 h 1395"/>
                <a:gd name="T2" fmla="*/ 0 w 806"/>
                <a:gd name="T3" fmla="*/ 1394 h 1395"/>
                <a:gd name="T4" fmla="*/ 805 w 806"/>
                <a:gd name="T5" fmla="*/ 1394 h 1395"/>
                <a:gd name="T6" fmla="*/ 0 w 806"/>
                <a:gd name="T7" fmla="*/ 0 h 1395"/>
              </a:gdLst>
              <a:ahLst/>
              <a:cxnLst>
                <a:cxn ang="0">
                  <a:pos x="T0" y="T1"/>
                </a:cxn>
                <a:cxn ang="0">
                  <a:pos x="T2" y="T3"/>
                </a:cxn>
                <a:cxn ang="0">
                  <a:pos x="T4" y="T5"/>
                </a:cxn>
                <a:cxn ang="0">
                  <a:pos x="T6" y="T7"/>
                </a:cxn>
              </a:cxnLst>
              <a:rect l="0" t="0" r="r" b="b"/>
              <a:pathLst>
                <a:path w="806" h="1395">
                  <a:moveTo>
                    <a:pt x="0" y="0"/>
                  </a:moveTo>
                  <a:lnTo>
                    <a:pt x="0" y="1394"/>
                  </a:lnTo>
                  <a:lnTo>
                    <a:pt x="805" y="1394"/>
                  </a:lnTo>
                  <a:lnTo>
                    <a:pt x="0" y="0"/>
                  </a:lnTo>
                </a:path>
              </a:pathLst>
            </a:custGeom>
            <a:solidFill>
              <a:schemeClr val="accent1"/>
            </a:solidFill>
            <a:ln>
              <a:noFill/>
            </a:ln>
            <a:effectLst/>
          </p:spPr>
          <p:txBody>
            <a:bodyPr wrap="none" anchor="ctr"/>
            <a:lstStyle/>
            <a:p>
              <a:endParaRPr lang="en-US"/>
            </a:p>
          </p:txBody>
        </p:sp>
      </p:grpSp>
      <p:grpSp>
        <p:nvGrpSpPr>
          <p:cNvPr id="616" name="Group 615"/>
          <p:cNvGrpSpPr/>
          <p:nvPr/>
        </p:nvGrpSpPr>
        <p:grpSpPr>
          <a:xfrm>
            <a:off x="10541409" y="5331423"/>
            <a:ext cx="4476648" cy="2332071"/>
            <a:chOff x="4923973" y="3317823"/>
            <a:chExt cx="14827399" cy="7724206"/>
          </a:xfrm>
        </p:grpSpPr>
        <p:sp>
          <p:nvSpPr>
            <p:cNvPr id="617" name="Freeform 601"/>
            <p:cNvSpPr>
              <a:spLocks noChangeArrowheads="1"/>
            </p:cNvSpPr>
            <p:nvPr/>
          </p:nvSpPr>
          <p:spPr bwMode="auto">
            <a:xfrm>
              <a:off x="12270040" y="3977535"/>
              <a:ext cx="3408997" cy="3103871"/>
            </a:xfrm>
            <a:custGeom>
              <a:avLst/>
              <a:gdLst>
                <a:gd name="T0" fmla="*/ 4731 w 5073"/>
                <a:gd name="T1" fmla="*/ 2850 h 4618"/>
                <a:gd name="T2" fmla="*/ 4731 w 5073"/>
                <a:gd name="T3" fmla="*/ 2850 h 4618"/>
                <a:gd name="T4" fmla="*/ 712 w 5073"/>
                <a:gd name="T5" fmla="*/ 38 h 4618"/>
                <a:gd name="T6" fmla="*/ 39 w 5073"/>
                <a:gd name="T7" fmla="*/ 561 h 4618"/>
                <a:gd name="T8" fmla="*/ 559 w 5073"/>
                <a:gd name="T9" fmla="*/ 1225 h 4618"/>
                <a:gd name="T10" fmla="*/ 3572 w 5073"/>
                <a:gd name="T11" fmla="*/ 3229 h 4618"/>
                <a:gd name="T12" fmla="*/ 3248 w 5073"/>
                <a:gd name="T13" fmla="*/ 3325 h 4618"/>
                <a:gd name="T14" fmla="*/ 4663 w 5073"/>
                <a:gd name="T15" fmla="*/ 4617 h 4618"/>
                <a:gd name="T16" fmla="*/ 5072 w 5073"/>
                <a:gd name="T17" fmla="*/ 2745 h 4618"/>
                <a:gd name="T18" fmla="*/ 4731 w 5073"/>
                <a:gd name="T19" fmla="*/ 2850 h 4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73" h="4618">
                  <a:moveTo>
                    <a:pt x="4731" y="2850"/>
                  </a:moveTo>
                  <a:lnTo>
                    <a:pt x="4731" y="2850"/>
                  </a:lnTo>
                  <a:cubicBezTo>
                    <a:pt x="3942" y="1321"/>
                    <a:pt x="2422" y="246"/>
                    <a:pt x="712" y="38"/>
                  </a:cubicBezTo>
                  <a:cubicBezTo>
                    <a:pt x="381" y="0"/>
                    <a:pt x="75" y="228"/>
                    <a:pt x="39" y="561"/>
                  </a:cubicBezTo>
                  <a:cubicBezTo>
                    <a:pt x="0" y="883"/>
                    <a:pt x="228" y="1187"/>
                    <a:pt x="559" y="1225"/>
                  </a:cubicBezTo>
                  <a:cubicBezTo>
                    <a:pt x="1814" y="1376"/>
                    <a:pt x="2935" y="2136"/>
                    <a:pt x="3572" y="3229"/>
                  </a:cubicBezTo>
                  <a:cubicBezTo>
                    <a:pt x="3248" y="3325"/>
                    <a:pt x="3248" y="3325"/>
                    <a:pt x="3248" y="3325"/>
                  </a:cubicBezTo>
                  <a:cubicBezTo>
                    <a:pt x="4663" y="4617"/>
                    <a:pt x="4663" y="4617"/>
                    <a:pt x="4663" y="4617"/>
                  </a:cubicBezTo>
                  <a:cubicBezTo>
                    <a:pt x="5072" y="2745"/>
                    <a:pt x="5072" y="2745"/>
                    <a:pt x="5072" y="2745"/>
                  </a:cubicBezTo>
                  <a:lnTo>
                    <a:pt x="4731" y="2850"/>
                  </a:lnTo>
                </a:path>
              </a:pathLst>
            </a:custGeom>
            <a:solidFill>
              <a:schemeClr val="accent2"/>
            </a:solidFill>
            <a:ln>
              <a:noFill/>
            </a:ln>
            <a:effectLst/>
          </p:spPr>
          <p:txBody>
            <a:bodyPr wrap="none" anchor="ctr"/>
            <a:lstStyle/>
            <a:p>
              <a:endParaRPr lang="en-US"/>
            </a:p>
          </p:txBody>
        </p:sp>
        <p:sp>
          <p:nvSpPr>
            <p:cNvPr id="618" name="Freeform 611"/>
            <p:cNvSpPr>
              <a:spLocks noChangeArrowheads="1"/>
            </p:cNvSpPr>
            <p:nvPr/>
          </p:nvSpPr>
          <p:spPr bwMode="auto">
            <a:xfrm>
              <a:off x="8775074" y="4137620"/>
              <a:ext cx="3097742" cy="3412183"/>
            </a:xfrm>
            <a:custGeom>
              <a:avLst/>
              <a:gdLst>
                <a:gd name="T0" fmla="*/ 2851 w 4609"/>
                <a:gd name="T1" fmla="*/ 342 h 5075"/>
                <a:gd name="T2" fmla="*/ 2851 w 4609"/>
                <a:gd name="T3" fmla="*/ 342 h 5075"/>
                <a:gd name="T4" fmla="*/ 39 w 4609"/>
                <a:gd name="T5" fmla="*/ 4360 h 5075"/>
                <a:gd name="T6" fmla="*/ 561 w 4609"/>
                <a:gd name="T7" fmla="*/ 5035 h 5075"/>
                <a:gd name="T8" fmla="*/ 1226 w 4609"/>
                <a:gd name="T9" fmla="*/ 4512 h 5075"/>
                <a:gd name="T10" fmla="*/ 3220 w 4609"/>
                <a:gd name="T11" fmla="*/ 1502 h 5075"/>
                <a:gd name="T12" fmla="*/ 3325 w 4609"/>
                <a:gd name="T13" fmla="*/ 1815 h 5075"/>
                <a:gd name="T14" fmla="*/ 4608 w 4609"/>
                <a:gd name="T15" fmla="*/ 400 h 5075"/>
                <a:gd name="T16" fmla="*/ 2746 w 4609"/>
                <a:gd name="T17" fmla="*/ 0 h 5075"/>
                <a:gd name="T18" fmla="*/ 2851 w 4609"/>
                <a:gd name="T19" fmla="*/ 342 h 5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09" h="5075">
                  <a:moveTo>
                    <a:pt x="2851" y="342"/>
                  </a:moveTo>
                  <a:lnTo>
                    <a:pt x="2851" y="342"/>
                  </a:lnTo>
                  <a:cubicBezTo>
                    <a:pt x="1321" y="1130"/>
                    <a:pt x="247" y="2650"/>
                    <a:pt x="39" y="4360"/>
                  </a:cubicBezTo>
                  <a:cubicBezTo>
                    <a:pt x="0" y="4693"/>
                    <a:pt x="228" y="4987"/>
                    <a:pt x="561" y="5035"/>
                  </a:cubicBezTo>
                  <a:cubicBezTo>
                    <a:pt x="883" y="5074"/>
                    <a:pt x="1189" y="4836"/>
                    <a:pt x="1226" y="4512"/>
                  </a:cubicBezTo>
                  <a:cubicBezTo>
                    <a:pt x="1378" y="3259"/>
                    <a:pt x="2138" y="2128"/>
                    <a:pt x="3220" y="1502"/>
                  </a:cubicBezTo>
                  <a:cubicBezTo>
                    <a:pt x="3325" y="1815"/>
                    <a:pt x="3325" y="1815"/>
                    <a:pt x="3325" y="1815"/>
                  </a:cubicBezTo>
                  <a:cubicBezTo>
                    <a:pt x="4608" y="400"/>
                    <a:pt x="4608" y="400"/>
                    <a:pt x="4608" y="400"/>
                  </a:cubicBezTo>
                  <a:cubicBezTo>
                    <a:pt x="2746" y="0"/>
                    <a:pt x="2746" y="0"/>
                    <a:pt x="2746" y="0"/>
                  </a:cubicBezTo>
                  <a:lnTo>
                    <a:pt x="2851" y="342"/>
                  </a:lnTo>
                </a:path>
              </a:pathLst>
            </a:custGeom>
            <a:solidFill>
              <a:schemeClr val="accent1"/>
            </a:solidFill>
            <a:ln>
              <a:noFill/>
            </a:ln>
            <a:effectLst/>
          </p:spPr>
          <p:txBody>
            <a:bodyPr wrap="none" anchor="ctr"/>
            <a:lstStyle/>
            <a:p>
              <a:endParaRPr lang="en-US"/>
            </a:p>
          </p:txBody>
        </p:sp>
        <p:sp>
          <p:nvSpPr>
            <p:cNvPr id="619" name="Freeform 621"/>
            <p:cNvSpPr>
              <a:spLocks noChangeArrowheads="1"/>
            </p:cNvSpPr>
            <p:nvPr/>
          </p:nvSpPr>
          <p:spPr bwMode="auto">
            <a:xfrm>
              <a:off x="8929221" y="7938158"/>
              <a:ext cx="3417891" cy="3103871"/>
            </a:xfrm>
            <a:custGeom>
              <a:avLst/>
              <a:gdLst>
                <a:gd name="T0" fmla="*/ 342 w 5084"/>
                <a:gd name="T1" fmla="*/ 1757 h 4618"/>
                <a:gd name="T2" fmla="*/ 342 w 5084"/>
                <a:gd name="T3" fmla="*/ 1757 h 4618"/>
                <a:gd name="T4" fmla="*/ 4371 w 5084"/>
                <a:gd name="T5" fmla="*/ 4580 h 4618"/>
                <a:gd name="T6" fmla="*/ 5035 w 5084"/>
                <a:gd name="T7" fmla="*/ 4057 h 4618"/>
                <a:gd name="T8" fmla="*/ 4522 w 5084"/>
                <a:gd name="T9" fmla="*/ 3391 h 4618"/>
                <a:gd name="T10" fmla="*/ 1511 w 5084"/>
                <a:gd name="T11" fmla="*/ 1387 h 4618"/>
                <a:gd name="T12" fmla="*/ 1824 w 5084"/>
                <a:gd name="T13" fmla="*/ 1293 h 4618"/>
                <a:gd name="T14" fmla="*/ 409 w 5084"/>
                <a:gd name="T15" fmla="*/ 0 h 4618"/>
                <a:gd name="T16" fmla="*/ 0 w 5084"/>
                <a:gd name="T17" fmla="*/ 1871 h 4618"/>
                <a:gd name="T18" fmla="*/ 342 w 5084"/>
                <a:gd name="T19" fmla="*/ 1757 h 4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4" h="4618">
                  <a:moveTo>
                    <a:pt x="342" y="1757"/>
                  </a:moveTo>
                  <a:lnTo>
                    <a:pt x="342" y="1757"/>
                  </a:lnTo>
                  <a:cubicBezTo>
                    <a:pt x="1141" y="3297"/>
                    <a:pt x="2661" y="4370"/>
                    <a:pt x="4371" y="4580"/>
                  </a:cubicBezTo>
                  <a:cubicBezTo>
                    <a:pt x="4702" y="4617"/>
                    <a:pt x="4997" y="4389"/>
                    <a:pt x="5035" y="4057"/>
                  </a:cubicBezTo>
                  <a:cubicBezTo>
                    <a:pt x="5083" y="3733"/>
                    <a:pt x="4846" y="3430"/>
                    <a:pt x="4522" y="3391"/>
                  </a:cubicBezTo>
                  <a:cubicBezTo>
                    <a:pt x="3269" y="3231"/>
                    <a:pt x="2139" y="2480"/>
                    <a:pt x="1511" y="1387"/>
                  </a:cubicBezTo>
                  <a:cubicBezTo>
                    <a:pt x="1824" y="1293"/>
                    <a:pt x="1824" y="1293"/>
                    <a:pt x="1824" y="1293"/>
                  </a:cubicBezTo>
                  <a:cubicBezTo>
                    <a:pt x="409" y="0"/>
                    <a:pt x="409" y="0"/>
                    <a:pt x="409" y="0"/>
                  </a:cubicBezTo>
                  <a:cubicBezTo>
                    <a:pt x="0" y="1871"/>
                    <a:pt x="0" y="1871"/>
                    <a:pt x="0" y="1871"/>
                  </a:cubicBezTo>
                  <a:lnTo>
                    <a:pt x="342" y="1757"/>
                  </a:lnTo>
                </a:path>
              </a:pathLst>
            </a:custGeom>
            <a:solidFill>
              <a:schemeClr val="accent4"/>
            </a:solidFill>
            <a:ln>
              <a:noFill/>
            </a:ln>
            <a:effectLst/>
          </p:spPr>
          <p:txBody>
            <a:bodyPr wrap="none" anchor="ctr"/>
            <a:lstStyle/>
            <a:p>
              <a:endParaRPr lang="en-US"/>
            </a:p>
          </p:txBody>
        </p:sp>
        <p:sp>
          <p:nvSpPr>
            <p:cNvPr id="620" name="Freeform 631"/>
            <p:cNvSpPr>
              <a:spLocks noChangeArrowheads="1"/>
            </p:cNvSpPr>
            <p:nvPr/>
          </p:nvSpPr>
          <p:spPr bwMode="auto">
            <a:xfrm>
              <a:off x="12735441" y="7472727"/>
              <a:ext cx="3103671" cy="3409219"/>
            </a:xfrm>
            <a:custGeom>
              <a:avLst/>
              <a:gdLst>
                <a:gd name="T0" fmla="*/ 1757 w 4616"/>
                <a:gd name="T1" fmla="*/ 4729 h 5072"/>
                <a:gd name="T2" fmla="*/ 1757 w 4616"/>
                <a:gd name="T3" fmla="*/ 4729 h 5072"/>
                <a:gd name="T4" fmla="*/ 4578 w 4616"/>
                <a:gd name="T5" fmla="*/ 712 h 5072"/>
                <a:gd name="T6" fmla="*/ 4056 w 4616"/>
                <a:gd name="T7" fmla="*/ 36 h 5072"/>
                <a:gd name="T8" fmla="*/ 3391 w 4616"/>
                <a:gd name="T9" fmla="*/ 559 h 5072"/>
                <a:gd name="T10" fmla="*/ 1385 w 4616"/>
                <a:gd name="T11" fmla="*/ 3572 h 5072"/>
                <a:gd name="T12" fmla="*/ 1282 w 4616"/>
                <a:gd name="T13" fmla="*/ 3257 h 5072"/>
                <a:gd name="T14" fmla="*/ 0 w 4616"/>
                <a:gd name="T15" fmla="*/ 4663 h 5072"/>
                <a:gd name="T16" fmla="*/ 1871 w 4616"/>
                <a:gd name="T17" fmla="*/ 5071 h 5072"/>
                <a:gd name="T18" fmla="*/ 1757 w 4616"/>
                <a:gd name="T19" fmla="*/ 4729 h 5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16" h="5072">
                  <a:moveTo>
                    <a:pt x="1757" y="4729"/>
                  </a:moveTo>
                  <a:lnTo>
                    <a:pt x="1757" y="4729"/>
                  </a:lnTo>
                  <a:cubicBezTo>
                    <a:pt x="3296" y="3942"/>
                    <a:pt x="4359" y="2421"/>
                    <a:pt x="4578" y="712"/>
                  </a:cubicBezTo>
                  <a:cubicBezTo>
                    <a:pt x="4615" y="379"/>
                    <a:pt x="4389" y="84"/>
                    <a:pt x="4056" y="36"/>
                  </a:cubicBezTo>
                  <a:cubicBezTo>
                    <a:pt x="3723" y="0"/>
                    <a:pt x="3428" y="237"/>
                    <a:pt x="3391" y="559"/>
                  </a:cubicBezTo>
                  <a:cubicBezTo>
                    <a:pt x="3229" y="1814"/>
                    <a:pt x="2479" y="2935"/>
                    <a:pt x="1385" y="3572"/>
                  </a:cubicBezTo>
                  <a:cubicBezTo>
                    <a:pt x="1282" y="3257"/>
                    <a:pt x="1282" y="3257"/>
                    <a:pt x="1282" y="3257"/>
                  </a:cubicBezTo>
                  <a:cubicBezTo>
                    <a:pt x="0" y="4663"/>
                    <a:pt x="0" y="4663"/>
                    <a:pt x="0" y="4663"/>
                  </a:cubicBezTo>
                  <a:cubicBezTo>
                    <a:pt x="1871" y="5071"/>
                    <a:pt x="1871" y="5071"/>
                    <a:pt x="1871" y="5071"/>
                  </a:cubicBezTo>
                  <a:lnTo>
                    <a:pt x="1757" y="4729"/>
                  </a:lnTo>
                </a:path>
              </a:pathLst>
            </a:custGeom>
            <a:solidFill>
              <a:schemeClr val="accent3"/>
            </a:solidFill>
            <a:ln>
              <a:noFill/>
            </a:ln>
            <a:effectLst/>
          </p:spPr>
          <p:txBody>
            <a:bodyPr wrap="none" anchor="ctr"/>
            <a:lstStyle/>
            <a:p>
              <a:endParaRPr lang="en-US"/>
            </a:p>
          </p:txBody>
        </p:sp>
        <p:grpSp>
          <p:nvGrpSpPr>
            <p:cNvPr id="621" name="Group 620"/>
            <p:cNvGrpSpPr/>
            <p:nvPr/>
          </p:nvGrpSpPr>
          <p:grpSpPr>
            <a:xfrm flipH="1">
              <a:off x="14492863" y="8567962"/>
              <a:ext cx="5258509" cy="1726603"/>
              <a:chOff x="2303754" y="2588851"/>
              <a:chExt cx="6155221" cy="2021285"/>
            </a:xfrm>
            <a:solidFill>
              <a:schemeClr val="accent3"/>
            </a:solidFill>
          </p:grpSpPr>
          <p:sp>
            <p:nvSpPr>
              <p:cNvPr id="631" name="Freeform 6700"/>
              <p:cNvSpPr>
                <a:spLocks noChangeArrowheads="1"/>
              </p:cNvSpPr>
              <p:nvPr/>
            </p:nvSpPr>
            <p:spPr bwMode="auto">
              <a:xfrm>
                <a:off x="2303754" y="2588851"/>
                <a:ext cx="1645535" cy="1645641"/>
              </a:xfrm>
              <a:custGeom>
                <a:avLst/>
                <a:gdLst>
                  <a:gd name="T0" fmla="*/ 1083 w 1084"/>
                  <a:gd name="T1" fmla="*/ 540 h 1085"/>
                  <a:gd name="T2" fmla="*/ 1083 w 1084"/>
                  <a:gd name="T3" fmla="*/ 540 h 1085"/>
                  <a:gd name="T4" fmla="*/ 544 w 1084"/>
                  <a:gd name="T5" fmla="*/ 1084 h 1085"/>
                  <a:gd name="T6" fmla="*/ 0 w 1084"/>
                  <a:gd name="T7" fmla="*/ 540 h 1085"/>
                  <a:gd name="T8" fmla="*/ 544 w 1084"/>
                  <a:gd name="T9" fmla="*/ 0 h 1085"/>
                  <a:gd name="T10" fmla="*/ 1083 w 1084"/>
                  <a:gd name="T11" fmla="*/ 540 h 1085"/>
                </a:gdLst>
                <a:ahLst/>
                <a:cxnLst>
                  <a:cxn ang="0">
                    <a:pos x="T0" y="T1"/>
                  </a:cxn>
                  <a:cxn ang="0">
                    <a:pos x="T2" y="T3"/>
                  </a:cxn>
                  <a:cxn ang="0">
                    <a:pos x="T4" y="T5"/>
                  </a:cxn>
                  <a:cxn ang="0">
                    <a:pos x="T6" y="T7"/>
                  </a:cxn>
                  <a:cxn ang="0">
                    <a:pos x="T8" y="T9"/>
                  </a:cxn>
                  <a:cxn ang="0">
                    <a:pos x="T10" y="T11"/>
                  </a:cxn>
                </a:cxnLst>
                <a:rect l="0" t="0" r="r" b="b"/>
                <a:pathLst>
                  <a:path w="1084" h="1085">
                    <a:moveTo>
                      <a:pt x="1083" y="540"/>
                    </a:moveTo>
                    <a:lnTo>
                      <a:pt x="1083" y="540"/>
                    </a:lnTo>
                    <a:cubicBezTo>
                      <a:pt x="1083" y="838"/>
                      <a:pt x="843" y="1084"/>
                      <a:pt x="544" y="1084"/>
                    </a:cubicBezTo>
                    <a:cubicBezTo>
                      <a:pt x="241" y="1084"/>
                      <a:pt x="0" y="838"/>
                      <a:pt x="0" y="540"/>
                    </a:cubicBezTo>
                    <a:cubicBezTo>
                      <a:pt x="0" y="241"/>
                      <a:pt x="241" y="0"/>
                      <a:pt x="544" y="0"/>
                    </a:cubicBezTo>
                    <a:cubicBezTo>
                      <a:pt x="843" y="0"/>
                      <a:pt x="1083" y="241"/>
                      <a:pt x="1083" y="540"/>
                    </a:cubicBez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2" name="Freeform 6703"/>
              <p:cNvSpPr>
                <a:spLocks noChangeArrowheads="1"/>
              </p:cNvSpPr>
              <p:nvPr/>
            </p:nvSpPr>
            <p:spPr bwMode="auto">
              <a:xfrm>
                <a:off x="3798876" y="3800804"/>
                <a:ext cx="4660099" cy="809332"/>
              </a:xfrm>
              <a:custGeom>
                <a:avLst/>
                <a:gdLst>
                  <a:gd name="T0" fmla="*/ 3057 w 3058"/>
                  <a:gd name="T1" fmla="*/ 538 h 539"/>
                  <a:gd name="T2" fmla="*/ 895 w 3058"/>
                  <a:gd name="T3" fmla="*/ 538 h 539"/>
                  <a:gd name="T4" fmla="*/ 0 w 3058"/>
                  <a:gd name="T5" fmla="*/ 38 h 539"/>
                  <a:gd name="T6" fmla="*/ 24 w 3058"/>
                  <a:gd name="T7" fmla="*/ 0 h 539"/>
                  <a:gd name="T8" fmla="*/ 910 w 3058"/>
                  <a:gd name="T9" fmla="*/ 495 h 539"/>
                  <a:gd name="T10" fmla="*/ 3057 w 3058"/>
                  <a:gd name="T11" fmla="*/ 495 h 539"/>
                  <a:gd name="T12" fmla="*/ 3057 w 3058"/>
                  <a:gd name="T13" fmla="*/ 538 h 539"/>
                </a:gdLst>
                <a:ahLst/>
                <a:cxnLst>
                  <a:cxn ang="0">
                    <a:pos x="T0" y="T1"/>
                  </a:cxn>
                  <a:cxn ang="0">
                    <a:pos x="T2" y="T3"/>
                  </a:cxn>
                  <a:cxn ang="0">
                    <a:pos x="T4" y="T5"/>
                  </a:cxn>
                  <a:cxn ang="0">
                    <a:pos x="T6" y="T7"/>
                  </a:cxn>
                  <a:cxn ang="0">
                    <a:pos x="T8" y="T9"/>
                  </a:cxn>
                  <a:cxn ang="0">
                    <a:pos x="T10" y="T11"/>
                  </a:cxn>
                  <a:cxn ang="0">
                    <a:pos x="T12" y="T13"/>
                  </a:cxn>
                </a:cxnLst>
                <a:rect l="0" t="0" r="r" b="b"/>
                <a:pathLst>
                  <a:path w="3058" h="539">
                    <a:moveTo>
                      <a:pt x="3057" y="538"/>
                    </a:moveTo>
                    <a:lnTo>
                      <a:pt x="895" y="538"/>
                    </a:lnTo>
                    <a:lnTo>
                      <a:pt x="0" y="38"/>
                    </a:lnTo>
                    <a:lnTo>
                      <a:pt x="24" y="0"/>
                    </a:lnTo>
                    <a:lnTo>
                      <a:pt x="910" y="495"/>
                    </a:lnTo>
                    <a:lnTo>
                      <a:pt x="3057" y="495"/>
                    </a:lnTo>
                    <a:lnTo>
                      <a:pt x="3057" y="538"/>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grpSp>
          <p:nvGrpSpPr>
            <p:cNvPr id="622" name="Group 621"/>
            <p:cNvGrpSpPr/>
            <p:nvPr/>
          </p:nvGrpSpPr>
          <p:grpSpPr>
            <a:xfrm>
              <a:off x="4923973" y="8567962"/>
              <a:ext cx="5257855" cy="1726603"/>
              <a:chOff x="2303754" y="2588851"/>
              <a:chExt cx="6155221" cy="2021285"/>
            </a:xfrm>
            <a:solidFill>
              <a:schemeClr val="accent4"/>
            </a:solidFill>
          </p:grpSpPr>
          <p:sp>
            <p:nvSpPr>
              <p:cNvPr id="629" name="Freeform 6700"/>
              <p:cNvSpPr>
                <a:spLocks noChangeArrowheads="1"/>
              </p:cNvSpPr>
              <p:nvPr/>
            </p:nvSpPr>
            <p:spPr bwMode="auto">
              <a:xfrm>
                <a:off x="2303754" y="2588851"/>
                <a:ext cx="1645535" cy="1645641"/>
              </a:xfrm>
              <a:custGeom>
                <a:avLst/>
                <a:gdLst>
                  <a:gd name="T0" fmla="*/ 1083 w 1084"/>
                  <a:gd name="T1" fmla="*/ 540 h 1085"/>
                  <a:gd name="T2" fmla="*/ 1083 w 1084"/>
                  <a:gd name="T3" fmla="*/ 540 h 1085"/>
                  <a:gd name="T4" fmla="*/ 544 w 1084"/>
                  <a:gd name="T5" fmla="*/ 1084 h 1085"/>
                  <a:gd name="T6" fmla="*/ 0 w 1084"/>
                  <a:gd name="T7" fmla="*/ 540 h 1085"/>
                  <a:gd name="T8" fmla="*/ 544 w 1084"/>
                  <a:gd name="T9" fmla="*/ 0 h 1085"/>
                  <a:gd name="T10" fmla="*/ 1083 w 1084"/>
                  <a:gd name="T11" fmla="*/ 540 h 1085"/>
                </a:gdLst>
                <a:ahLst/>
                <a:cxnLst>
                  <a:cxn ang="0">
                    <a:pos x="T0" y="T1"/>
                  </a:cxn>
                  <a:cxn ang="0">
                    <a:pos x="T2" y="T3"/>
                  </a:cxn>
                  <a:cxn ang="0">
                    <a:pos x="T4" y="T5"/>
                  </a:cxn>
                  <a:cxn ang="0">
                    <a:pos x="T6" y="T7"/>
                  </a:cxn>
                  <a:cxn ang="0">
                    <a:pos x="T8" y="T9"/>
                  </a:cxn>
                  <a:cxn ang="0">
                    <a:pos x="T10" y="T11"/>
                  </a:cxn>
                </a:cxnLst>
                <a:rect l="0" t="0" r="r" b="b"/>
                <a:pathLst>
                  <a:path w="1084" h="1085">
                    <a:moveTo>
                      <a:pt x="1083" y="540"/>
                    </a:moveTo>
                    <a:lnTo>
                      <a:pt x="1083" y="540"/>
                    </a:lnTo>
                    <a:cubicBezTo>
                      <a:pt x="1083" y="838"/>
                      <a:pt x="843" y="1084"/>
                      <a:pt x="544" y="1084"/>
                    </a:cubicBezTo>
                    <a:cubicBezTo>
                      <a:pt x="241" y="1084"/>
                      <a:pt x="0" y="838"/>
                      <a:pt x="0" y="540"/>
                    </a:cubicBezTo>
                    <a:cubicBezTo>
                      <a:pt x="0" y="241"/>
                      <a:pt x="241" y="0"/>
                      <a:pt x="544" y="0"/>
                    </a:cubicBezTo>
                    <a:cubicBezTo>
                      <a:pt x="843" y="0"/>
                      <a:pt x="1083" y="241"/>
                      <a:pt x="1083" y="540"/>
                    </a:cubicBez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0" name="Freeform 6703"/>
              <p:cNvSpPr>
                <a:spLocks noChangeArrowheads="1"/>
              </p:cNvSpPr>
              <p:nvPr/>
            </p:nvSpPr>
            <p:spPr bwMode="auto">
              <a:xfrm>
                <a:off x="3798876" y="3800804"/>
                <a:ext cx="4660099" cy="809332"/>
              </a:xfrm>
              <a:custGeom>
                <a:avLst/>
                <a:gdLst>
                  <a:gd name="T0" fmla="*/ 3057 w 3058"/>
                  <a:gd name="T1" fmla="*/ 538 h 539"/>
                  <a:gd name="T2" fmla="*/ 895 w 3058"/>
                  <a:gd name="T3" fmla="*/ 538 h 539"/>
                  <a:gd name="T4" fmla="*/ 0 w 3058"/>
                  <a:gd name="T5" fmla="*/ 38 h 539"/>
                  <a:gd name="T6" fmla="*/ 24 w 3058"/>
                  <a:gd name="T7" fmla="*/ 0 h 539"/>
                  <a:gd name="T8" fmla="*/ 910 w 3058"/>
                  <a:gd name="T9" fmla="*/ 495 h 539"/>
                  <a:gd name="T10" fmla="*/ 3057 w 3058"/>
                  <a:gd name="T11" fmla="*/ 495 h 539"/>
                  <a:gd name="T12" fmla="*/ 3057 w 3058"/>
                  <a:gd name="T13" fmla="*/ 538 h 539"/>
                </a:gdLst>
                <a:ahLst/>
                <a:cxnLst>
                  <a:cxn ang="0">
                    <a:pos x="T0" y="T1"/>
                  </a:cxn>
                  <a:cxn ang="0">
                    <a:pos x="T2" y="T3"/>
                  </a:cxn>
                  <a:cxn ang="0">
                    <a:pos x="T4" y="T5"/>
                  </a:cxn>
                  <a:cxn ang="0">
                    <a:pos x="T6" y="T7"/>
                  </a:cxn>
                  <a:cxn ang="0">
                    <a:pos x="T8" y="T9"/>
                  </a:cxn>
                  <a:cxn ang="0">
                    <a:pos x="T10" y="T11"/>
                  </a:cxn>
                  <a:cxn ang="0">
                    <a:pos x="T12" y="T13"/>
                  </a:cxn>
                </a:cxnLst>
                <a:rect l="0" t="0" r="r" b="b"/>
                <a:pathLst>
                  <a:path w="3058" h="539">
                    <a:moveTo>
                      <a:pt x="3057" y="538"/>
                    </a:moveTo>
                    <a:lnTo>
                      <a:pt x="895" y="538"/>
                    </a:lnTo>
                    <a:lnTo>
                      <a:pt x="0" y="38"/>
                    </a:lnTo>
                    <a:lnTo>
                      <a:pt x="24" y="0"/>
                    </a:lnTo>
                    <a:lnTo>
                      <a:pt x="910" y="495"/>
                    </a:lnTo>
                    <a:lnTo>
                      <a:pt x="3057" y="495"/>
                    </a:lnTo>
                    <a:lnTo>
                      <a:pt x="3057" y="538"/>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grpSp>
          <p:nvGrpSpPr>
            <p:cNvPr id="623" name="Group 622"/>
            <p:cNvGrpSpPr/>
            <p:nvPr/>
          </p:nvGrpSpPr>
          <p:grpSpPr>
            <a:xfrm flipH="1">
              <a:off x="14492863" y="3317823"/>
              <a:ext cx="5258509" cy="1726603"/>
              <a:chOff x="2303754" y="2588851"/>
              <a:chExt cx="6155221" cy="2021285"/>
            </a:xfrm>
            <a:solidFill>
              <a:schemeClr val="accent2"/>
            </a:solidFill>
          </p:grpSpPr>
          <p:sp>
            <p:nvSpPr>
              <p:cNvPr id="627" name="Freeform 6700"/>
              <p:cNvSpPr>
                <a:spLocks noChangeArrowheads="1"/>
              </p:cNvSpPr>
              <p:nvPr/>
            </p:nvSpPr>
            <p:spPr bwMode="auto">
              <a:xfrm>
                <a:off x="2303754" y="2588851"/>
                <a:ext cx="1645535" cy="1645641"/>
              </a:xfrm>
              <a:custGeom>
                <a:avLst/>
                <a:gdLst>
                  <a:gd name="T0" fmla="*/ 1083 w 1084"/>
                  <a:gd name="T1" fmla="*/ 540 h 1085"/>
                  <a:gd name="T2" fmla="*/ 1083 w 1084"/>
                  <a:gd name="T3" fmla="*/ 540 h 1085"/>
                  <a:gd name="T4" fmla="*/ 544 w 1084"/>
                  <a:gd name="T5" fmla="*/ 1084 h 1085"/>
                  <a:gd name="T6" fmla="*/ 0 w 1084"/>
                  <a:gd name="T7" fmla="*/ 540 h 1085"/>
                  <a:gd name="T8" fmla="*/ 544 w 1084"/>
                  <a:gd name="T9" fmla="*/ 0 h 1085"/>
                  <a:gd name="T10" fmla="*/ 1083 w 1084"/>
                  <a:gd name="T11" fmla="*/ 540 h 1085"/>
                </a:gdLst>
                <a:ahLst/>
                <a:cxnLst>
                  <a:cxn ang="0">
                    <a:pos x="T0" y="T1"/>
                  </a:cxn>
                  <a:cxn ang="0">
                    <a:pos x="T2" y="T3"/>
                  </a:cxn>
                  <a:cxn ang="0">
                    <a:pos x="T4" y="T5"/>
                  </a:cxn>
                  <a:cxn ang="0">
                    <a:pos x="T6" y="T7"/>
                  </a:cxn>
                  <a:cxn ang="0">
                    <a:pos x="T8" y="T9"/>
                  </a:cxn>
                  <a:cxn ang="0">
                    <a:pos x="T10" y="T11"/>
                  </a:cxn>
                </a:cxnLst>
                <a:rect l="0" t="0" r="r" b="b"/>
                <a:pathLst>
                  <a:path w="1084" h="1085">
                    <a:moveTo>
                      <a:pt x="1083" y="540"/>
                    </a:moveTo>
                    <a:lnTo>
                      <a:pt x="1083" y="540"/>
                    </a:lnTo>
                    <a:cubicBezTo>
                      <a:pt x="1083" y="838"/>
                      <a:pt x="843" y="1084"/>
                      <a:pt x="544" y="1084"/>
                    </a:cubicBezTo>
                    <a:cubicBezTo>
                      <a:pt x="241" y="1084"/>
                      <a:pt x="0" y="838"/>
                      <a:pt x="0" y="540"/>
                    </a:cubicBezTo>
                    <a:cubicBezTo>
                      <a:pt x="0" y="241"/>
                      <a:pt x="241" y="0"/>
                      <a:pt x="544" y="0"/>
                    </a:cubicBezTo>
                    <a:cubicBezTo>
                      <a:pt x="843" y="0"/>
                      <a:pt x="1083" y="241"/>
                      <a:pt x="1083" y="540"/>
                    </a:cubicBez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8" name="Freeform 6703"/>
              <p:cNvSpPr>
                <a:spLocks noChangeArrowheads="1"/>
              </p:cNvSpPr>
              <p:nvPr/>
            </p:nvSpPr>
            <p:spPr bwMode="auto">
              <a:xfrm>
                <a:off x="3798876" y="3800804"/>
                <a:ext cx="4660099" cy="809332"/>
              </a:xfrm>
              <a:custGeom>
                <a:avLst/>
                <a:gdLst>
                  <a:gd name="T0" fmla="*/ 3057 w 3058"/>
                  <a:gd name="T1" fmla="*/ 538 h 539"/>
                  <a:gd name="T2" fmla="*/ 895 w 3058"/>
                  <a:gd name="T3" fmla="*/ 538 h 539"/>
                  <a:gd name="T4" fmla="*/ 0 w 3058"/>
                  <a:gd name="T5" fmla="*/ 38 h 539"/>
                  <a:gd name="T6" fmla="*/ 24 w 3058"/>
                  <a:gd name="T7" fmla="*/ 0 h 539"/>
                  <a:gd name="T8" fmla="*/ 910 w 3058"/>
                  <a:gd name="T9" fmla="*/ 495 h 539"/>
                  <a:gd name="T10" fmla="*/ 3057 w 3058"/>
                  <a:gd name="T11" fmla="*/ 495 h 539"/>
                  <a:gd name="T12" fmla="*/ 3057 w 3058"/>
                  <a:gd name="T13" fmla="*/ 538 h 539"/>
                </a:gdLst>
                <a:ahLst/>
                <a:cxnLst>
                  <a:cxn ang="0">
                    <a:pos x="T0" y="T1"/>
                  </a:cxn>
                  <a:cxn ang="0">
                    <a:pos x="T2" y="T3"/>
                  </a:cxn>
                  <a:cxn ang="0">
                    <a:pos x="T4" y="T5"/>
                  </a:cxn>
                  <a:cxn ang="0">
                    <a:pos x="T6" y="T7"/>
                  </a:cxn>
                  <a:cxn ang="0">
                    <a:pos x="T8" y="T9"/>
                  </a:cxn>
                  <a:cxn ang="0">
                    <a:pos x="T10" y="T11"/>
                  </a:cxn>
                  <a:cxn ang="0">
                    <a:pos x="T12" y="T13"/>
                  </a:cxn>
                </a:cxnLst>
                <a:rect l="0" t="0" r="r" b="b"/>
                <a:pathLst>
                  <a:path w="3058" h="539">
                    <a:moveTo>
                      <a:pt x="3057" y="538"/>
                    </a:moveTo>
                    <a:lnTo>
                      <a:pt x="895" y="538"/>
                    </a:lnTo>
                    <a:lnTo>
                      <a:pt x="0" y="38"/>
                    </a:lnTo>
                    <a:lnTo>
                      <a:pt x="24" y="0"/>
                    </a:lnTo>
                    <a:lnTo>
                      <a:pt x="910" y="495"/>
                    </a:lnTo>
                    <a:lnTo>
                      <a:pt x="3057" y="495"/>
                    </a:lnTo>
                    <a:lnTo>
                      <a:pt x="3057" y="538"/>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grpSp>
          <p:nvGrpSpPr>
            <p:cNvPr id="624" name="Group 623"/>
            <p:cNvGrpSpPr/>
            <p:nvPr/>
          </p:nvGrpSpPr>
          <p:grpSpPr>
            <a:xfrm>
              <a:off x="4923973" y="3317823"/>
              <a:ext cx="5257855" cy="1726603"/>
              <a:chOff x="2303754" y="2588851"/>
              <a:chExt cx="6155221" cy="2021285"/>
            </a:xfrm>
            <a:solidFill>
              <a:schemeClr val="accent1"/>
            </a:solidFill>
          </p:grpSpPr>
          <p:sp>
            <p:nvSpPr>
              <p:cNvPr id="625" name="Freeform 6700"/>
              <p:cNvSpPr>
                <a:spLocks noChangeArrowheads="1"/>
              </p:cNvSpPr>
              <p:nvPr/>
            </p:nvSpPr>
            <p:spPr bwMode="auto">
              <a:xfrm>
                <a:off x="2303754" y="2588851"/>
                <a:ext cx="1645535" cy="1645641"/>
              </a:xfrm>
              <a:custGeom>
                <a:avLst/>
                <a:gdLst>
                  <a:gd name="T0" fmla="*/ 1083 w 1084"/>
                  <a:gd name="T1" fmla="*/ 540 h 1085"/>
                  <a:gd name="T2" fmla="*/ 1083 w 1084"/>
                  <a:gd name="T3" fmla="*/ 540 h 1085"/>
                  <a:gd name="T4" fmla="*/ 544 w 1084"/>
                  <a:gd name="T5" fmla="*/ 1084 h 1085"/>
                  <a:gd name="T6" fmla="*/ 0 w 1084"/>
                  <a:gd name="T7" fmla="*/ 540 h 1085"/>
                  <a:gd name="T8" fmla="*/ 544 w 1084"/>
                  <a:gd name="T9" fmla="*/ 0 h 1085"/>
                  <a:gd name="T10" fmla="*/ 1083 w 1084"/>
                  <a:gd name="T11" fmla="*/ 540 h 1085"/>
                </a:gdLst>
                <a:ahLst/>
                <a:cxnLst>
                  <a:cxn ang="0">
                    <a:pos x="T0" y="T1"/>
                  </a:cxn>
                  <a:cxn ang="0">
                    <a:pos x="T2" y="T3"/>
                  </a:cxn>
                  <a:cxn ang="0">
                    <a:pos x="T4" y="T5"/>
                  </a:cxn>
                  <a:cxn ang="0">
                    <a:pos x="T6" y="T7"/>
                  </a:cxn>
                  <a:cxn ang="0">
                    <a:pos x="T8" y="T9"/>
                  </a:cxn>
                  <a:cxn ang="0">
                    <a:pos x="T10" y="T11"/>
                  </a:cxn>
                </a:cxnLst>
                <a:rect l="0" t="0" r="r" b="b"/>
                <a:pathLst>
                  <a:path w="1084" h="1085">
                    <a:moveTo>
                      <a:pt x="1083" y="540"/>
                    </a:moveTo>
                    <a:lnTo>
                      <a:pt x="1083" y="540"/>
                    </a:lnTo>
                    <a:cubicBezTo>
                      <a:pt x="1083" y="838"/>
                      <a:pt x="843" y="1084"/>
                      <a:pt x="544" y="1084"/>
                    </a:cubicBezTo>
                    <a:cubicBezTo>
                      <a:pt x="241" y="1084"/>
                      <a:pt x="0" y="838"/>
                      <a:pt x="0" y="540"/>
                    </a:cubicBezTo>
                    <a:cubicBezTo>
                      <a:pt x="0" y="241"/>
                      <a:pt x="241" y="0"/>
                      <a:pt x="544" y="0"/>
                    </a:cubicBezTo>
                    <a:cubicBezTo>
                      <a:pt x="843" y="0"/>
                      <a:pt x="1083" y="241"/>
                      <a:pt x="1083" y="540"/>
                    </a:cubicBez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6" name="Freeform 6703"/>
              <p:cNvSpPr>
                <a:spLocks noChangeArrowheads="1"/>
              </p:cNvSpPr>
              <p:nvPr/>
            </p:nvSpPr>
            <p:spPr bwMode="auto">
              <a:xfrm>
                <a:off x="3798876" y="3800804"/>
                <a:ext cx="4660099" cy="809332"/>
              </a:xfrm>
              <a:custGeom>
                <a:avLst/>
                <a:gdLst>
                  <a:gd name="T0" fmla="*/ 3057 w 3058"/>
                  <a:gd name="T1" fmla="*/ 538 h 539"/>
                  <a:gd name="T2" fmla="*/ 895 w 3058"/>
                  <a:gd name="T3" fmla="*/ 538 h 539"/>
                  <a:gd name="T4" fmla="*/ 0 w 3058"/>
                  <a:gd name="T5" fmla="*/ 38 h 539"/>
                  <a:gd name="T6" fmla="*/ 24 w 3058"/>
                  <a:gd name="T7" fmla="*/ 0 h 539"/>
                  <a:gd name="T8" fmla="*/ 910 w 3058"/>
                  <a:gd name="T9" fmla="*/ 495 h 539"/>
                  <a:gd name="T10" fmla="*/ 3057 w 3058"/>
                  <a:gd name="T11" fmla="*/ 495 h 539"/>
                  <a:gd name="T12" fmla="*/ 3057 w 3058"/>
                  <a:gd name="T13" fmla="*/ 538 h 539"/>
                </a:gdLst>
                <a:ahLst/>
                <a:cxnLst>
                  <a:cxn ang="0">
                    <a:pos x="T0" y="T1"/>
                  </a:cxn>
                  <a:cxn ang="0">
                    <a:pos x="T2" y="T3"/>
                  </a:cxn>
                  <a:cxn ang="0">
                    <a:pos x="T4" y="T5"/>
                  </a:cxn>
                  <a:cxn ang="0">
                    <a:pos x="T6" y="T7"/>
                  </a:cxn>
                  <a:cxn ang="0">
                    <a:pos x="T8" y="T9"/>
                  </a:cxn>
                  <a:cxn ang="0">
                    <a:pos x="T10" y="T11"/>
                  </a:cxn>
                  <a:cxn ang="0">
                    <a:pos x="T12" y="T13"/>
                  </a:cxn>
                </a:cxnLst>
                <a:rect l="0" t="0" r="r" b="b"/>
                <a:pathLst>
                  <a:path w="3058" h="539">
                    <a:moveTo>
                      <a:pt x="3057" y="538"/>
                    </a:moveTo>
                    <a:lnTo>
                      <a:pt x="895" y="538"/>
                    </a:lnTo>
                    <a:lnTo>
                      <a:pt x="0" y="38"/>
                    </a:lnTo>
                    <a:lnTo>
                      <a:pt x="24" y="0"/>
                    </a:lnTo>
                    <a:lnTo>
                      <a:pt x="910" y="495"/>
                    </a:lnTo>
                    <a:lnTo>
                      <a:pt x="3057" y="495"/>
                    </a:lnTo>
                    <a:lnTo>
                      <a:pt x="3057" y="538"/>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grpSp>
      <p:grpSp>
        <p:nvGrpSpPr>
          <p:cNvPr id="11" name="Group 10"/>
          <p:cNvGrpSpPr/>
          <p:nvPr/>
        </p:nvGrpSpPr>
        <p:grpSpPr>
          <a:xfrm>
            <a:off x="16354278" y="6245677"/>
            <a:ext cx="5622427" cy="1279280"/>
            <a:chOff x="4257869" y="4692815"/>
            <a:chExt cx="15958177" cy="3630991"/>
          </a:xfrm>
        </p:grpSpPr>
        <p:sp>
          <p:nvSpPr>
            <p:cNvPr id="633" name="Freeform 6"/>
            <p:cNvSpPr>
              <a:spLocks noChangeArrowheads="1"/>
            </p:cNvSpPr>
            <p:nvPr/>
          </p:nvSpPr>
          <p:spPr bwMode="auto">
            <a:xfrm>
              <a:off x="4257869"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634" name="Freeform 7"/>
            <p:cNvSpPr>
              <a:spLocks noChangeArrowheads="1"/>
            </p:cNvSpPr>
            <p:nvPr/>
          </p:nvSpPr>
          <p:spPr bwMode="auto">
            <a:xfrm>
              <a:off x="4257869"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35" name="Freeform 8"/>
            <p:cNvSpPr>
              <a:spLocks noChangeArrowheads="1"/>
            </p:cNvSpPr>
            <p:nvPr/>
          </p:nvSpPr>
          <p:spPr bwMode="auto">
            <a:xfrm>
              <a:off x="4257869"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36" name="Freeform 9"/>
            <p:cNvSpPr>
              <a:spLocks noChangeArrowheads="1"/>
            </p:cNvSpPr>
            <p:nvPr/>
          </p:nvSpPr>
          <p:spPr bwMode="auto">
            <a:xfrm>
              <a:off x="4257869"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37" name="Freeform 12"/>
            <p:cNvSpPr>
              <a:spLocks noChangeArrowheads="1"/>
            </p:cNvSpPr>
            <p:nvPr/>
          </p:nvSpPr>
          <p:spPr bwMode="auto">
            <a:xfrm>
              <a:off x="4721005"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638" name="Freeform 13"/>
            <p:cNvSpPr>
              <a:spLocks noChangeArrowheads="1"/>
            </p:cNvSpPr>
            <p:nvPr/>
          </p:nvSpPr>
          <p:spPr bwMode="auto">
            <a:xfrm>
              <a:off x="4721005"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bg1">
                <a:lumMod val="85000"/>
              </a:schemeClr>
            </a:solidFill>
            <a:ln>
              <a:noFill/>
            </a:ln>
            <a:effectLst/>
            <a:extLst/>
          </p:spPr>
          <p:txBody>
            <a:bodyPr wrap="none" anchor="ctr"/>
            <a:lstStyle/>
            <a:p>
              <a:endParaRPr lang="en-US" sz="13800"/>
            </a:p>
          </p:txBody>
        </p:sp>
        <p:sp>
          <p:nvSpPr>
            <p:cNvPr id="639" name="Freeform 14"/>
            <p:cNvSpPr>
              <a:spLocks noChangeArrowheads="1"/>
            </p:cNvSpPr>
            <p:nvPr/>
          </p:nvSpPr>
          <p:spPr bwMode="auto">
            <a:xfrm>
              <a:off x="4721005"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640" name="Freeform 15"/>
            <p:cNvSpPr>
              <a:spLocks noChangeArrowheads="1"/>
            </p:cNvSpPr>
            <p:nvPr/>
          </p:nvSpPr>
          <p:spPr bwMode="auto">
            <a:xfrm>
              <a:off x="4721005"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41" name="Freeform 16"/>
            <p:cNvSpPr>
              <a:spLocks noChangeArrowheads="1"/>
            </p:cNvSpPr>
            <p:nvPr/>
          </p:nvSpPr>
          <p:spPr bwMode="auto">
            <a:xfrm>
              <a:off x="4721005"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42" name="Freeform 17"/>
            <p:cNvSpPr>
              <a:spLocks noChangeArrowheads="1"/>
            </p:cNvSpPr>
            <p:nvPr/>
          </p:nvSpPr>
          <p:spPr bwMode="auto">
            <a:xfrm>
              <a:off x="4721005"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43" name="Freeform 23"/>
            <p:cNvSpPr>
              <a:spLocks noChangeArrowheads="1"/>
            </p:cNvSpPr>
            <p:nvPr/>
          </p:nvSpPr>
          <p:spPr bwMode="auto">
            <a:xfrm>
              <a:off x="5195576" y="5624867"/>
              <a:ext cx="383089" cy="388830"/>
            </a:xfrm>
            <a:custGeom>
              <a:avLst/>
              <a:gdLst>
                <a:gd name="T0" fmla="*/ 298 w 299"/>
                <a:gd name="T1" fmla="*/ 0 h 306"/>
                <a:gd name="T2" fmla="*/ 0 w 299"/>
                <a:gd name="T3" fmla="*/ 0 h 306"/>
                <a:gd name="T4" fmla="*/ 0 w 299"/>
                <a:gd name="T5" fmla="*/ 305 h 306"/>
                <a:gd name="T6" fmla="*/ 298 w 299"/>
                <a:gd name="T7" fmla="*/ 305 h 306"/>
                <a:gd name="T8" fmla="*/ 298 w 299"/>
                <a:gd name="T9" fmla="*/ 0 h 306"/>
              </a:gdLst>
              <a:ahLst/>
              <a:cxnLst>
                <a:cxn ang="0">
                  <a:pos x="T0" y="T1"/>
                </a:cxn>
                <a:cxn ang="0">
                  <a:pos x="T2" y="T3"/>
                </a:cxn>
                <a:cxn ang="0">
                  <a:pos x="T4" y="T5"/>
                </a:cxn>
                <a:cxn ang="0">
                  <a:pos x="T6" y="T7"/>
                </a:cxn>
                <a:cxn ang="0">
                  <a:pos x="T8" y="T9"/>
                </a:cxn>
              </a:cxnLst>
              <a:rect l="0" t="0" r="r" b="b"/>
              <a:pathLst>
                <a:path w="299" h="306">
                  <a:moveTo>
                    <a:pt x="298" y="0"/>
                  </a:moveTo>
                  <a:lnTo>
                    <a:pt x="0" y="0"/>
                  </a:lnTo>
                  <a:lnTo>
                    <a:pt x="0" y="305"/>
                  </a:lnTo>
                  <a:lnTo>
                    <a:pt x="298" y="305"/>
                  </a:lnTo>
                  <a:lnTo>
                    <a:pt x="298" y="0"/>
                  </a:lnTo>
                </a:path>
              </a:pathLst>
            </a:custGeom>
            <a:solidFill>
              <a:schemeClr val="bg1">
                <a:lumMod val="85000"/>
              </a:schemeClr>
            </a:solidFill>
            <a:ln>
              <a:noFill/>
            </a:ln>
            <a:effectLst/>
            <a:extLst/>
          </p:spPr>
          <p:txBody>
            <a:bodyPr wrap="none" anchor="ctr"/>
            <a:lstStyle/>
            <a:p>
              <a:endParaRPr lang="en-US" sz="13800"/>
            </a:p>
          </p:txBody>
        </p:sp>
        <p:sp>
          <p:nvSpPr>
            <p:cNvPr id="644" name="Freeform 24"/>
            <p:cNvSpPr>
              <a:spLocks noChangeArrowheads="1"/>
            </p:cNvSpPr>
            <p:nvPr/>
          </p:nvSpPr>
          <p:spPr bwMode="auto">
            <a:xfrm>
              <a:off x="5195576" y="5155983"/>
              <a:ext cx="383089" cy="388830"/>
            </a:xfrm>
            <a:custGeom>
              <a:avLst/>
              <a:gdLst>
                <a:gd name="T0" fmla="*/ 298 w 299"/>
                <a:gd name="T1" fmla="*/ 0 h 306"/>
                <a:gd name="T2" fmla="*/ 0 w 299"/>
                <a:gd name="T3" fmla="*/ 0 h 306"/>
                <a:gd name="T4" fmla="*/ 0 w 299"/>
                <a:gd name="T5" fmla="*/ 305 h 306"/>
                <a:gd name="T6" fmla="*/ 298 w 299"/>
                <a:gd name="T7" fmla="*/ 305 h 306"/>
                <a:gd name="T8" fmla="*/ 298 w 299"/>
                <a:gd name="T9" fmla="*/ 0 h 306"/>
              </a:gdLst>
              <a:ahLst/>
              <a:cxnLst>
                <a:cxn ang="0">
                  <a:pos x="T0" y="T1"/>
                </a:cxn>
                <a:cxn ang="0">
                  <a:pos x="T2" y="T3"/>
                </a:cxn>
                <a:cxn ang="0">
                  <a:pos x="T4" y="T5"/>
                </a:cxn>
                <a:cxn ang="0">
                  <a:pos x="T6" y="T7"/>
                </a:cxn>
                <a:cxn ang="0">
                  <a:pos x="T8" y="T9"/>
                </a:cxn>
              </a:cxnLst>
              <a:rect l="0" t="0" r="r" b="b"/>
              <a:pathLst>
                <a:path w="299" h="306">
                  <a:moveTo>
                    <a:pt x="298" y="0"/>
                  </a:moveTo>
                  <a:lnTo>
                    <a:pt x="0" y="0"/>
                  </a:lnTo>
                  <a:lnTo>
                    <a:pt x="0" y="305"/>
                  </a:lnTo>
                  <a:lnTo>
                    <a:pt x="298" y="305"/>
                  </a:lnTo>
                  <a:lnTo>
                    <a:pt x="298" y="0"/>
                  </a:lnTo>
                </a:path>
              </a:pathLst>
            </a:custGeom>
            <a:solidFill>
              <a:schemeClr val="bg1">
                <a:lumMod val="85000"/>
              </a:schemeClr>
            </a:solidFill>
            <a:ln>
              <a:noFill/>
            </a:ln>
            <a:effectLst/>
            <a:extLst/>
          </p:spPr>
          <p:txBody>
            <a:bodyPr wrap="none" anchor="ctr"/>
            <a:lstStyle/>
            <a:p>
              <a:endParaRPr lang="en-US" sz="13800"/>
            </a:p>
          </p:txBody>
        </p:sp>
        <p:sp>
          <p:nvSpPr>
            <p:cNvPr id="645" name="Freeform 25"/>
            <p:cNvSpPr>
              <a:spLocks noChangeArrowheads="1"/>
            </p:cNvSpPr>
            <p:nvPr/>
          </p:nvSpPr>
          <p:spPr bwMode="auto">
            <a:xfrm>
              <a:off x="5195576" y="4692815"/>
              <a:ext cx="383089" cy="388830"/>
            </a:xfrm>
            <a:custGeom>
              <a:avLst/>
              <a:gdLst>
                <a:gd name="T0" fmla="*/ 298 w 299"/>
                <a:gd name="T1" fmla="*/ 0 h 306"/>
                <a:gd name="T2" fmla="*/ 0 w 299"/>
                <a:gd name="T3" fmla="*/ 0 h 306"/>
                <a:gd name="T4" fmla="*/ 0 w 299"/>
                <a:gd name="T5" fmla="*/ 305 h 306"/>
                <a:gd name="T6" fmla="*/ 298 w 299"/>
                <a:gd name="T7" fmla="*/ 305 h 306"/>
                <a:gd name="T8" fmla="*/ 298 w 299"/>
                <a:gd name="T9" fmla="*/ 0 h 306"/>
              </a:gdLst>
              <a:ahLst/>
              <a:cxnLst>
                <a:cxn ang="0">
                  <a:pos x="T0" y="T1"/>
                </a:cxn>
                <a:cxn ang="0">
                  <a:pos x="T2" y="T3"/>
                </a:cxn>
                <a:cxn ang="0">
                  <a:pos x="T4" y="T5"/>
                </a:cxn>
                <a:cxn ang="0">
                  <a:pos x="T6" y="T7"/>
                </a:cxn>
                <a:cxn ang="0">
                  <a:pos x="T8" y="T9"/>
                </a:cxn>
              </a:cxnLst>
              <a:rect l="0" t="0" r="r" b="b"/>
              <a:pathLst>
                <a:path w="299" h="306">
                  <a:moveTo>
                    <a:pt x="298" y="0"/>
                  </a:moveTo>
                  <a:lnTo>
                    <a:pt x="0" y="0"/>
                  </a:lnTo>
                  <a:lnTo>
                    <a:pt x="0" y="305"/>
                  </a:lnTo>
                  <a:lnTo>
                    <a:pt x="298" y="305"/>
                  </a:lnTo>
                  <a:lnTo>
                    <a:pt x="298" y="0"/>
                  </a:lnTo>
                </a:path>
              </a:pathLst>
            </a:custGeom>
            <a:solidFill>
              <a:schemeClr val="bg1">
                <a:lumMod val="85000"/>
              </a:schemeClr>
            </a:solidFill>
            <a:ln>
              <a:noFill/>
            </a:ln>
            <a:effectLst/>
            <a:extLst/>
          </p:spPr>
          <p:txBody>
            <a:bodyPr wrap="none" anchor="ctr"/>
            <a:lstStyle/>
            <a:p>
              <a:endParaRPr lang="en-US" sz="13800"/>
            </a:p>
          </p:txBody>
        </p:sp>
        <p:sp>
          <p:nvSpPr>
            <p:cNvPr id="646" name="Freeform 32"/>
            <p:cNvSpPr>
              <a:spLocks noChangeArrowheads="1"/>
            </p:cNvSpPr>
            <p:nvPr/>
          </p:nvSpPr>
          <p:spPr bwMode="auto">
            <a:xfrm>
              <a:off x="5658711" y="5155983"/>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647" name="Freeform 33"/>
            <p:cNvSpPr>
              <a:spLocks noChangeArrowheads="1"/>
            </p:cNvSpPr>
            <p:nvPr/>
          </p:nvSpPr>
          <p:spPr bwMode="auto">
            <a:xfrm>
              <a:off x="5658711" y="4692815"/>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648" name="Freeform 35"/>
            <p:cNvSpPr>
              <a:spLocks noChangeArrowheads="1"/>
            </p:cNvSpPr>
            <p:nvPr/>
          </p:nvSpPr>
          <p:spPr bwMode="auto">
            <a:xfrm>
              <a:off x="6127567" y="7466096"/>
              <a:ext cx="377369" cy="394547"/>
            </a:xfrm>
            <a:custGeom>
              <a:avLst/>
              <a:gdLst>
                <a:gd name="T0" fmla="*/ 296 w 297"/>
                <a:gd name="T1" fmla="*/ 0 h 307"/>
                <a:gd name="T2" fmla="*/ 0 w 297"/>
                <a:gd name="T3" fmla="*/ 0 h 307"/>
                <a:gd name="T4" fmla="*/ 0 w 297"/>
                <a:gd name="T5" fmla="*/ 306 h 307"/>
                <a:gd name="T6" fmla="*/ 296 w 297"/>
                <a:gd name="T7" fmla="*/ 306 h 307"/>
                <a:gd name="T8" fmla="*/ 296 w 297"/>
                <a:gd name="T9" fmla="*/ 0 h 307"/>
              </a:gdLst>
              <a:ahLst/>
              <a:cxnLst>
                <a:cxn ang="0">
                  <a:pos x="T0" y="T1"/>
                </a:cxn>
                <a:cxn ang="0">
                  <a:pos x="T2" y="T3"/>
                </a:cxn>
                <a:cxn ang="0">
                  <a:pos x="T4" y="T5"/>
                </a:cxn>
                <a:cxn ang="0">
                  <a:pos x="T6" y="T7"/>
                </a:cxn>
                <a:cxn ang="0">
                  <a:pos x="T8" y="T9"/>
                </a:cxn>
              </a:cxnLst>
              <a:rect l="0" t="0" r="r" b="b"/>
              <a:pathLst>
                <a:path w="297" h="307">
                  <a:moveTo>
                    <a:pt x="296" y="0"/>
                  </a:moveTo>
                  <a:lnTo>
                    <a:pt x="0" y="0"/>
                  </a:lnTo>
                  <a:lnTo>
                    <a:pt x="0" y="306"/>
                  </a:lnTo>
                  <a:lnTo>
                    <a:pt x="296" y="306"/>
                  </a:lnTo>
                  <a:lnTo>
                    <a:pt x="296" y="0"/>
                  </a:lnTo>
                </a:path>
              </a:pathLst>
            </a:custGeom>
            <a:solidFill>
              <a:schemeClr val="bg1">
                <a:lumMod val="85000"/>
              </a:schemeClr>
            </a:solidFill>
            <a:ln>
              <a:noFill/>
            </a:ln>
            <a:effectLst/>
            <a:extLst/>
          </p:spPr>
          <p:txBody>
            <a:bodyPr wrap="none" anchor="ctr"/>
            <a:lstStyle/>
            <a:p>
              <a:endParaRPr lang="en-US" sz="13800"/>
            </a:p>
          </p:txBody>
        </p:sp>
        <p:sp>
          <p:nvSpPr>
            <p:cNvPr id="649" name="Freeform 36"/>
            <p:cNvSpPr>
              <a:spLocks noChangeArrowheads="1"/>
            </p:cNvSpPr>
            <p:nvPr/>
          </p:nvSpPr>
          <p:spPr bwMode="auto">
            <a:xfrm>
              <a:off x="6127567" y="7014364"/>
              <a:ext cx="377369" cy="383111"/>
            </a:xfrm>
            <a:custGeom>
              <a:avLst/>
              <a:gdLst>
                <a:gd name="T0" fmla="*/ 296 w 297"/>
                <a:gd name="T1" fmla="*/ 0 h 298"/>
                <a:gd name="T2" fmla="*/ 0 w 297"/>
                <a:gd name="T3" fmla="*/ 0 h 298"/>
                <a:gd name="T4" fmla="*/ 0 w 297"/>
                <a:gd name="T5" fmla="*/ 297 h 298"/>
                <a:gd name="T6" fmla="*/ 296 w 297"/>
                <a:gd name="T7" fmla="*/ 297 h 298"/>
                <a:gd name="T8" fmla="*/ 296 w 297"/>
                <a:gd name="T9" fmla="*/ 0 h 298"/>
              </a:gdLst>
              <a:ahLst/>
              <a:cxnLst>
                <a:cxn ang="0">
                  <a:pos x="T0" y="T1"/>
                </a:cxn>
                <a:cxn ang="0">
                  <a:pos x="T2" y="T3"/>
                </a:cxn>
                <a:cxn ang="0">
                  <a:pos x="T4" y="T5"/>
                </a:cxn>
                <a:cxn ang="0">
                  <a:pos x="T6" y="T7"/>
                </a:cxn>
                <a:cxn ang="0">
                  <a:pos x="T8" y="T9"/>
                </a:cxn>
              </a:cxnLst>
              <a:rect l="0" t="0" r="r" b="b"/>
              <a:pathLst>
                <a:path w="297" h="298">
                  <a:moveTo>
                    <a:pt x="296" y="0"/>
                  </a:moveTo>
                  <a:lnTo>
                    <a:pt x="0" y="0"/>
                  </a:lnTo>
                  <a:lnTo>
                    <a:pt x="0" y="297"/>
                  </a:lnTo>
                  <a:lnTo>
                    <a:pt x="296" y="297"/>
                  </a:lnTo>
                  <a:lnTo>
                    <a:pt x="296" y="0"/>
                  </a:lnTo>
                </a:path>
              </a:pathLst>
            </a:custGeom>
            <a:solidFill>
              <a:schemeClr val="bg1">
                <a:lumMod val="85000"/>
              </a:schemeClr>
            </a:solidFill>
            <a:ln>
              <a:noFill/>
            </a:ln>
            <a:effectLst/>
            <a:extLst/>
          </p:spPr>
          <p:txBody>
            <a:bodyPr wrap="none" anchor="ctr"/>
            <a:lstStyle/>
            <a:p>
              <a:endParaRPr lang="en-US" sz="13800"/>
            </a:p>
          </p:txBody>
        </p:sp>
        <p:sp>
          <p:nvSpPr>
            <p:cNvPr id="650" name="Freeform 37"/>
            <p:cNvSpPr>
              <a:spLocks noChangeArrowheads="1"/>
            </p:cNvSpPr>
            <p:nvPr/>
          </p:nvSpPr>
          <p:spPr bwMode="auto">
            <a:xfrm>
              <a:off x="6127567" y="6551199"/>
              <a:ext cx="377369" cy="377394"/>
            </a:xfrm>
            <a:custGeom>
              <a:avLst/>
              <a:gdLst>
                <a:gd name="T0" fmla="*/ 296 w 297"/>
                <a:gd name="T1" fmla="*/ 0 h 297"/>
                <a:gd name="T2" fmla="*/ 0 w 297"/>
                <a:gd name="T3" fmla="*/ 0 h 297"/>
                <a:gd name="T4" fmla="*/ 0 w 297"/>
                <a:gd name="T5" fmla="*/ 296 h 297"/>
                <a:gd name="T6" fmla="*/ 296 w 297"/>
                <a:gd name="T7" fmla="*/ 296 h 297"/>
                <a:gd name="T8" fmla="*/ 296 w 297"/>
                <a:gd name="T9" fmla="*/ 0 h 297"/>
              </a:gdLst>
              <a:ahLst/>
              <a:cxnLst>
                <a:cxn ang="0">
                  <a:pos x="T0" y="T1"/>
                </a:cxn>
                <a:cxn ang="0">
                  <a:pos x="T2" y="T3"/>
                </a:cxn>
                <a:cxn ang="0">
                  <a:pos x="T4" y="T5"/>
                </a:cxn>
                <a:cxn ang="0">
                  <a:pos x="T6" y="T7"/>
                </a:cxn>
                <a:cxn ang="0">
                  <a:pos x="T8" y="T9"/>
                </a:cxn>
              </a:cxnLst>
              <a:rect l="0" t="0" r="r" b="b"/>
              <a:pathLst>
                <a:path w="297" h="297">
                  <a:moveTo>
                    <a:pt x="296" y="0"/>
                  </a:moveTo>
                  <a:lnTo>
                    <a:pt x="0" y="0"/>
                  </a:lnTo>
                  <a:lnTo>
                    <a:pt x="0" y="296"/>
                  </a:lnTo>
                  <a:lnTo>
                    <a:pt x="296" y="296"/>
                  </a:lnTo>
                  <a:lnTo>
                    <a:pt x="296" y="0"/>
                  </a:lnTo>
                </a:path>
              </a:pathLst>
            </a:custGeom>
            <a:solidFill>
              <a:schemeClr val="bg1">
                <a:lumMod val="85000"/>
              </a:schemeClr>
            </a:solidFill>
            <a:ln>
              <a:noFill/>
            </a:ln>
            <a:effectLst/>
            <a:extLst/>
          </p:spPr>
          <p:txBody>
            <a:bodyPr wrap="none" anchor="ctr"/>
            <a:lstStyle/>
            <a:p>
              <a:endParaRPr lang="en-US" sz="13800"/>
            </a:p>
          </p:txBody>
        </p:sp>
        <p:sp>
          <p:nvSpPr>
            <p:cNvPr id="651" name="Freeform 38"/>
            <p:cNvSpPr>
              <a:spLocks noChangeArrowheads="1"/>
            </p:cNvSpPr>
            <p:nvPr/>
          </p:nvSpPr>
          <p:spPr bwMode="auto">
            <a:xfrm>
              <a:off x="6127567" y="6088032"/>
              <a:ext cx="377369" cy="383111"/>
            </a:xfrm>
            <a:custGeom>
              <a:avLst/>
              <a:gdLst>
                <a:gd name="T0" fmla="*/ 296 w 297"/>
                <a:gd name="T1" fmla="*/ 0 h 298"/>
                <a:gd name="T2" fmla="*/ 0 w 297"/>
                <a:gd name="T3" fmla="*/ 0 h 298"/>
                <a:gd name="T4" fmla="*/ 0 w 297"/>
                <a:gd name="T5" fmla="*/ 297 h 298"/>
                <a:gd name="T6" fmla="*/ 296 w 297"/>
                <a:gd name="T7" fmla="*/ 297 h 298"/>
                <a:gd name="T8" fmla="*/ 296 w 297"/>
                <a:gd name="T9" fmla="*/ 0 h 298"/>
              </a:gdLst>
              <a:ahLst/>
              <a:cxnLst>
                <a:cxn ang="0">
                  <a:pos x="T0" y="T1"/>
                </a:cxn>
                <a:cxn ang="0">
                  <a:pos x="T2" y="T3"/>
                </a:cxn>
                <a:cxn ang="0">
                  <a:pos x="T4" y="T5"/>
                </a:cxn>
                <a:cxn ang="0">
                  <a:pos x="T6" y="T7"/>
                </a:cxn>
                <a:cxn ang="0">
                  <a:pos x="T8" y="T9"/>
                </a:cxn>
              </a:cxnLst>
              <a:rect l="0" t="0" r="r" b="b"/>
              <a:pathLst>
                <a:path w="297" h="298">
                  <a:moveTo>
                    <a:pt x="296" y="0"/>
                  </a:moveTo>
                  <a:lnTo>
                    <a:pt x="0" y="0"/>
                  </a:lnTo>
                  <a:lnTo>
                    <a:pt x="0" y="297"/>
                  </a:lnTo>
                  <a:lnTo>
                    <a:pt x="296" y="297"/>
                  </a:lnTo>
                  <a:lnTo>
                    <a:pt x="296" y="0"/>
                  </a:lnTo>
                </a:path>
              </a:pathLst>
            </a:custGeom>
            <a:solidFill>
              <a:schemeClr val="bg1">
                <a:lumMod val="85000"/>
              </a:schemeClr>
            </a:solidFill>
            <a:ln>
              <a:noFill/>
            </a:ln>
            <a:effectLst/>
            <a:extLst/>
          </p:spPr>
          <p:txBody>
            <a:bodyPr wrap="none" anchor="ctr"/>
            <a:lstStyle/>
            <a:p>
              <a:endParaRPr lang="en-US" sz="13800"/>
            </a:p>
          </p:txBody>
        </p:sp>
        <p:sp>
          <p:nvSpPr>
            <p:cNvPr id="652" name="Freeform 39"/>
            <p:cNvSpPr>
              <a:spLocks noChangeArrowheads="1"/>
            </p:cNvSpPr>
            <p:nvPr/>
          </p:nvSpPr>
          <p:spPr bwMode="auto">
            <a:xfrm>
              <a:off x="6127567" y="5624867"/>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bg1">
                <a:lumMod val="85000"/>
              </a:schemeClr>
            </a:solidFill>
            <a:ln>
              <a:noFill/>
            </a:ln>
            <a:effectLst/>
            <a:extLst/>
          </p:spPr>
          <p:txBody>
            <a:bodyPr wrap="none" anchor="ctr"/>
            <a:lstStyle/>
            <a:p>
              <a:endParaRPr lang="en-US" sz="13800"/>
            </a:p>
          </p:txBody>
        </p:sp>
        <p:sp>
          <p:nvSpPr>
            <p:cNvPr id="653" name="Freeform 40"/>
            <p:cNvSpPr>
              <a:spLocks noChangeArrowheads="1"/>
            </p:cNvSpPr>
            <p:nvPr/>
          </p:nvSpPr>
          <p:spPr bwMode="auto">
            <a:xfrm>
              <a:off x="6127567" y="5155983"/>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bg1">
                <a:lumMod val="85000"/>
              </a:schemeClr>
            </a:solidFill>
            <a:ln>
              <a:noFill/>
            </a:ln>
            <a:effectLst/>
            <a:extLst/>
          </p:spPr>
          <p:txBody>
            <a:bodyPr wrap="none" anchor="ctr"/>
            <a:lstStyle/>
            <a:p>
              <a:endParaRPr lang="en-US" sz="13800"/>
            </a:p>
          </p:txBody>
        </p:sp>
        <p:sp>
          <p:nvSpPr>
            <p:cNvPr id="654" name="Freeform 41"/>
            <p:cNvSpPr>
              <a:spLocks noChangeArrowheads="1"/>
            </p:cNvSpPr>
            <p:nvPr/>
          </p:nvSpPr>
          <p:spPr bwMode="auto">
            <a:xfrm>
              <a:off x="6127567" y="4692815"/>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bg1">
                <a:lumMod val="85000"/>
              </a:schemeClr>
            </a:solidFill>
            <a:ln>
              <a:noFill/>
            </a:ln>
            <a:effectLst/>
            <a:extLst/>
          </p:spPr>
          <p:txBody>
            <a:bodyPr wrap="none" anchor="ctr"/>
            <a:lstStyle/>
            <a:p>
              <a:endParaRPr lang="en-US" sz="13800"/>
            </a:p>
          </p:txBody>
        </p:sp>
        <p:sp>
          <p:nvSpPr>
            <p:cNvPr id="655" name="Freeform 44"/>
            <p:cNvSpPr>
              <a:spLocks noChangeArrowheads="1"/>
            </p:cNvSpPr>
            <p:nvPr/>
          </p:nvSpPr>
          <p:spPr bwMode="auto">
            <a:xfrm>
              <a:off x="6590702" y="7014364"/>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bg1">
                <a:lumMod val="85000"/>
              </a:schemeClr>
            </a:solidFill>
            <a:ln>
              <a:noFill/>
            </a:ln>
            <a:effectLst/>
            <a:extLst/>
          </p:spPr>
          <p:txBody>
            <a:bodyPr wrap="none" anchor="ctr"/>
            <a:lstStyle/>
            <a:p>
              <a:endParaRPr lang="en-US" sz="13800"/>
            </a:p>
          </p:txBody>
        </p:sp>
        <p:sp>
          <p:nvSpPr>
            <p:cNvPr id="656" name="Freeform 45"/>
            <p:cNvSpPr>
              <a:spLocks noChangeArrowheads="1"/>
            </p:cNvSpPr>
            <p:nvPr/>
          </p:nvSpPr>
          <p:spPr bwMode="auto">
            <a:xfrm>
              <a:off x="6590702" y="6551199"/>
              <a:ext cx="383089" cy="377394"/>
            </a:xfrm>
            <a:custGeom>
              <a:avLst/>
              <a:gdLst>
                <a:gd name="T0" fmla="*/ 297 w 298"/>
                <a:gd name="T1" fmla="*/ 0 h 297"/>
                <a:gd name="T2" fmla="*/ 0 w 298"/>
                <a:gd name="T3" fmla="*/ 0 h 297"/>
                <a:gd name="T4" fmla="*/ 0 w 298"/>
                <a:gd name="T5" fmla="*/ 296 h 297"/>
                <a:gd name="T6" fmla="*/ 297 w 298"/>
                <a:gd name="T7" fmla="*/ 296 h 297"/>
                <a:gd name="T8" fmla="*/ 297 w 298"/>
                <a:gd name="T9" fmla="*/ 0 h 297"/>
              </a:gdLst>
              <a:ahLst/>
              <a:cxnLst>
                <a:cxn ang="0">
                  <a:pos x="T0" y="T1"/>
                </a:cxn>
                <a:cxn ang="0">
                  <a:pos x="T2" y="T3"/>
                </a:cxn>
                <a:cxn ang="0">
                  <a:pos x="T4" y="T5"/>
                </a:cxn>
                <a:cxn ang="0">
                  <a:pos x="T6" y="T7"/>
                </a:cxn>
                <a:cxn ang="0">
                  <a:pos x="T8" y="T9"/>
                </a:cxn>
              </a:cxnLst>
              <a:rect l="0" t="0" r="r" b="b"/>
              <a:pathLst>
                <a:path w="298" h="297">
                  <a:moveTo>
                    <a:pt x="297" y="0"/>
                  </a:moveTo>
                  <a:lnTo>
                    <a:pt x="0" y="0"/>
                  </a:lnTo>
                  <a:lnTo>
                    <a:pt x="0" y="296"/>
                  </a:lnTo>
                  <a:lnTo>
                    <a:pt x="297" y="296"/>
                  </a:lnTo>
                  <a:lnTo>
                    <a:pt x="297" y="0"/>
                  </a:lnTo>
                </a:path>
              </a:pathLst>
            </a:custGeom>
            <a:solidFill>
              <a:schemeClr val="bg1">
                <a:lumMod val="85000"/>
              </a:schemeClr>
            </a:solidFill>
            <a:ln>
              <a:noFill/>
            </a:ln>
            <a:effectLst/>
            <a:extLst/>
          </p:spPr>
          <p:txBody>
            <a:bodyPr wrap="none" anchor="ctr"/>
            <a:lstStyle/>
            <a:p>
              <a:endParaRPr lang="en-US" sz="13800"/>
            </a:p>
          </p:txBody>
        </p:sp>
        <p:sp>
          <p:nvSpPr>
            <p:cNvPr id="657" name="Freeform 46"/>
            <p:cNvSpPr>
              <a:spLocks noChangeArrowheads="1"/>
            </p:cNvSpPr>
            <p:nvPr/>
          </p:nvSpPr>
          <p:spPr bwMode="auto">
            <a:xfrm>
              <a:off x="6590702" y="6088032"/>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bg1">
                <a:lumMod val="85000"/>
              </a:schemeClr>
            </a:solidFill>
            <a:ln>
              <a:noFill/>
            </a:ln>
            <a:effectLst/>
            <a:extLst/>
          </p:spPr>
          <p:txBody>
            <a:bodyPr wrap="none" anchor="ctr"/>
            <a:lstStyle/>
            <a:p>
              <a:endParaRPr lang="en-US" sz="13800"/>
            </a:p>
          </p:txBody>
        </p:sp>
        <p:sp>
          <p:nvSpPr>
            <p:cNvPr id="658" name="Freeform 47"/>
            <p:cNvSpPr>
              <a:spLocks noChangeArrowheads="1"/>
            </p:cNvSpPr>
            <p:nvPr/>
          </p:nvSpPr>
          <p:spPr bwMode="auto">
            <a:xfrm>
              <a:off x="6590702" y="5624867"/>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659" name="Freeform 48"/>
            <p:cNvSpPr>
              <a:spLocks noChangeArrowheads="1"/>
            </p:cNvSpPr>
            <p:nvPr/>
          </p:nvSpPr>
          <p:spPr bwMode="auto">
            <a:xfrm>
              <a:off x="6590702" y="5155983"/>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660" name="Freeform 49"/>
            <p:cNvSpPr>
              <a:spLocks noChangeArrowheads="1"/>
            </p:cNvSpPr>
            <p:nvPr/>
          </p:nvSpPr>
          <p:spPr bwMode="auto">
            <a:xfrm>
              <a:off x="6590702" y="4692815"/>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661" name="Freeform 54"/>
            <p:cNvSpPr>
              <a:spLocks noChangeArrowheads="1"/>
            </p:cNvSpPr>
            <p:nvPr/>
          </p:nvSpPr>
          <p:spPr bwMode="auto">
            <a:xfrm>
              <a:off x="7053837" y="6088032"/>
              <a:ext cx="383089" cy="383111"/>
            </a:xfrm>
            <a:custGeom>
              <a:avLst/>
              <a:gdLst>
                <a:gd name="T0" fmla="*/ 298 w 299"/>
                <a:gd name="T1" fmla="*/ 0 h 298"/>
                <a:gd name="T2" fmla="*/ 0 w 299"/>
                <a:gd name="T3" fmla="*/ 0 h 298"/>
                <a:gd name="T4" fmla="*/ 0 w 299"/>
                <a:gd name="T5" fmla="*/ 297 h 298"/>
                <a:gd name="T6" fmla="*/ 298 w 299"/>
                <a:gd name="T7" fmla="*/ 297 h 298"/>
                <a:gd name="T8" fmla="*/ 298 w 299"/>
                <a:gd name="T9" fmla="*/ 0 h 298"/>
              </a:gdLst>
              <a:ahLst/>
              <a:cxnLst>
                <a:cxn ang="0">
                  <a:pos x="T0" y="T1"/>
                </a:cxn>
                <a:cxn ang="0">
                  <a:pos x="T2" y="T3"/>
                </a:cxn>
                <a:cxn ang="0">
                  <a:pos x="T4" y="T5"/>
                </a:cxn>
                <a:cxn ang="0">
                  <a:pos x="T6" y="T7"/>
                </a:cxn>
                <a:cxn ang="0">
                  <a:pos x="T8" y="T9"/>
                </a:cxn>
              </a:cxnLst>
              <a:rect l="0" t="0" r="r" b="b"/>
              <a:pathLst>
                <a:path w="299" h="298">
                  <a:moveTo>
                    <a:pt x="298" y="0"/>
                  </a:moveTo>
                  <a:lnTo>
                    <a:pt x="0" y="0"/>
                  </a:lnTo>
                  <a:lnTo>
                    <a:pt x="0" y="297"/>
                  </a:lnTo>
                  <a:lnTo>
                    <a:pt x="298" y="297"/>
                  </a:lnTo>
                  <a:lnTo>
                    <a:pt x="298" y="0"/>
                  </a:lnTo>
                </a:path>
              </a:pathLst>
            </a:custGeom>
            <a:solidFill>
              <a:schemeClr val="bg1">
                <a:lumMod val="85000"/>
              </a:schemeClr>
            </a:solidFill>
            <a:ln>
              <a:noFill/>
            </a:ln>
            <a:effectLst/>
            <a:extLst/>
          </p:spPr>
          <p:txBody>
            <a:bodyPr wrap="none" anchor="ctr"/>
            <a:lstStyle/>
            <a:p>
              <a:endParaRPr lang="en-US" sz="13800"/>
            </a:p>
          </p:txBody>
        </p:sp>
        <p:sp>
          <p:nvSpPr>
            <p:cNvPr id="662" name="Freeform 55"/>
            <p:cNvSpPr>
              <a:spLocks noChangeArrowheads="1"/>
            </p:cNvSpPr>
            <p:nvPr/>
          </p:nvSpPr>
          <p:spPr bwMode="auto">
            <a:xfrm>
              <a:off x="7053837" y="5624867"/>
              <a:ext cx="383089" cy="388830"/>
            </a:xfrm>
            <a:custGeom>
              <a:avLst/>
              <a:gdLst>
                <a:gd name="T0" fmla="*/ 298 w 299"/>
                <a:gd name="T1" fmla="*/ 0 h 306"/>
                <a:gd name="T2" fmla="*/ 0 w 299"/>
                <a:gd name="T3" fmla="*/ 0 h 306"/>
                <a:gd name="T4" fmla="*/ 0 w 299"/>
                <a:gd name="T5" fmla="*/ 305 h 306"/>
                <a:gd name="T6" fmla="*/ 298 w 299"/>
                <a:gd name="T7" fmla="*/ 305 h 306"/>
                <a:gd name="T8" fmla="*/ 298 w 299"/>
                <a:gd name="T9" fmla="*/ 0 h 306"/>
              </a:gdLst>
              <a:ahLst/>
              <a:cxnLst>
                <a:cxn ang="0">
                  <a:pos x="T0" y="T1"/>
                </a:cxn>
                <a:cxn ang="0">
                  <a:pos x="T2" y="T3"/>
                </a:cxn>
                <a:cxn ang="0">
                  <a:pos x="T4" y="T5"/>
                </a:cxn>
                <a:cxn ang="0">
                  <a:pos x="T6" y="T7"/>
                </a:cxn>
                <a:cxn ang="0">
                  <a:pos x="T8" y="T9"/>
                </a:cxn>
              </a:cxnLst>
              <a:rect l="0" t="0" r="r" b="b"/>
              <a:pathLst>
                <a:path w="299" h="306">
                  <a:moveTo>
                    <a:pt x="298" y="0"/>
                  </a:moveTo>
                  <a:lnTo>
                    <a:pt x="0" y="0"/>
                  </a:lnTo>
                  <a:lnTo>
                    <a:pt x="0" y="305"/>
                  </a:lnTo>
                  <a:lnTo>
                    <a:pt x="298" y="305"/>
                  </a:lnTo>
                  <a:lnTo>
                    <a:pt x="298" y="0"/>
                  </a:lnTo>
                </a:path>
              </a:pathLst>
            </a:custGeom>
            <a:solidFill>
              <a:schemeClr val="bg1">
                <a:lumMod val="85000"/>
              </a:schemeClr>
            </a:solidFill>
            <a:ln>
              <a:noFill/>
            </a:ln>
            <a:effectLst/>
            <a:extLst/>
          </p:spPr>
          <p:txBody>
            <a:bodyPr wrap="none" anchor="ctr"/>
            <a:lstStyle/>
            <a:p>
              <a:endParaRPr lang="en-US" sz="13800"/>
            </a:p>
          </p:txBody>
        </p:sp>
        <p:sp>
          <p:nvSpPr>
            <p:cNvPr id="663" name="Freeform 56"/>
            <p:cNvSpPr>
              <a:spLocks noChangeArrowheads="1"/>
            </p:cNvSpPr>
            <p:nvPr/>
          </p:nvSpPr>
          <p:spPr bwMode="auto">
            <a:xfrm>
              <a:off x="7053837" y="5155983"/>
              <a:ext cx="383089" cy="388830"/>
            </a:xfrm>
            <a:custGeom>
              <a:avLst/>
              <a:gdLst>
                <a:gd name="T0" fmla="*/ 298 w 299"/>
                <a:gd name="T1" fmla="*/ 0 h 306"/>
                <a:gd name="T2" fmla="*/ 0 w 299"/>
                <a:gd name="T3" fmla="*/ 0 h 306"/>
                <a:gd name="T4" fmla="*/ 0 w 299"/>
                <a:gd name="T5" fmla="*/ 305 h 306"/>
                <a:gd name="T6" fmla="*/ 298 w 299"/>
                <a:gd name="T7" fmla="*/ 305 h 306"/>
                <a:gd name="T8" fmla="*/ 298 w 299"/>
                <a:gd name="T9" fmla="*/ 0 h 306"/>
              </a:gdLst>
              <a:ahLst/>
              <a:cxnLst>
                <a:cxn ang="0">
                  <a:pos x="T0" y="T1"/>
                </a:cxn>
                <a:cxn ang="0">
                  <a:pos x="T2" y="T3"/>
                </a:cxn>
                <a:cxn ang="0">
                  <a:pos x="T4" y="T5"/>
                </a:cxn>
                <a:cxn ang="0">
                  <a:pos x="T6" y="T7"/>
                </a:cxn>
                <a:cxn ang="0">
                  <a:pos x="T8" y="T9"/>
                </a:cxn>
              </a:cxnLst>
              <a:rect l="0" t="0" r="r" b="b"/>
              <a:pathLst>
                <a:path w="299" h="306">
                  <a:moveTo>
                    <a:pt x="298" y="0"/>
                  </a:moveTo>
                  <a:lnTo>
                    <a:pt x="0" y="0"/>
                  </a:lnTo>
                  <a:lnTo>
                    <a:pt x="0" y="305"/>
                  </a:lnTo>
                  <a:lnTo>
                    <a:pt x="298" y="305"/>
                  </a:lnTo>
                  <a:lnTo>
                    <a:pt x="298" y="0"/>
                  </a:lnTo>
                </a:path>
              </a:pathLst>
            </a:custGeom>
            <a:solidFill>
              <a:schemeClr val="bg1">
                <a:lumMod val="85000"/>
              </a:schemeClr>
            </a:solidFill>
            <a:ln>
              <a:noFill/>
            </a:ln>
            <a:effectLst/>
            <a:extLst/>
          </p:spPr>
          <p:txBody>
            <a:bodyPr wrap="none" anchor="ctr"/>
            <a:lstStyle/>
            <a:p>
              <a:endParaRPr lang="en-US" sz="13800"/>
            </a:p>
          </p:txBody>
        </p:sp>
        <p:sp>
          <p:nvSpPr>
            <p:cNvPr id="664" name="Freeform 57"/>
            <p:cNvSpPr>
              <a:spLocks noChangeArrowheads="1"/>
            </p:cNvSpPr>
            <p:nvPr/>
          </p:nvSpPr>
          <p:spPr bwMode="auto">
            <a:xfrm>
              <a:off x="7053837" y="4692815"/>
              <a:ext cx="383089" cy="388830"/>
            </a:xfrm>
            <a:custGeom>
              <a:avLst/>
              <a:gdLst>
                <a:gd name="T0" fmla="*/ 298 w 299"/>
                <a:gd name="T1" fmla="*/ 0 h 306"/>
                <a:gd name="T2" fmla="*/ 0 w 299"/>
                <a:gd name="T3" fmla="*/ 0 h 306"/>
                <a:gd name="T4" fmla="*/ 0 w 299"/>
                <a:gd name="T5" fmla="*/ 305 h 306"/>
                <a:gd name="T6" fmla="*/ 298 w 299"/>
                <a:gd name="T7" fmla="*/ 305 h 306"/>
                <a:gd name="T8" fmla="*/ 298 w 299"/>
                <a:gd name="T9" fmla="*/ 0 h 306"/>
              </a:gdLst>
              <a:ahLst/>
              <a:cxnLst>
                <a:cxn ang="0">
                  <a:pos x="T0" y="T1"/>
                </a:cxn>
                <a:cxn ang="0">
                  <a:pos x="T2" y="T3"/>
                </a:cxn>
                <a:cxn ang="0">
                  <a:pos x="T4" y="T5"/>
                </a:cxn>
                <a:cxn ang="0">
                  <a:pos x="T6" y="T7"/>
                </a:cxn>
                <a:cxn ang="0">
                  <a:pos x="T8" y="T9"/>
                </a:cxn>
              </a:cxnLst>
              <a:rect l="0" t="0" r="r" b="b"/>
              <a:pathLst>
                <a:path w="299" h="306">
                  <a:moveTo>
                    <a:pt x="298" y="0"/>
                  </a:moveTo>
                  <a:lnTo>
                    <a:pt x="0" y="0"/>
                  </a:lnTo>
                  <a:lnTo>
                    <a:pt x="0" y="305"/>
                  </a:lnTo>
                  <a:lnTo>
                    <a:pt x="298" y="305"/>
                  </a:lnTo>
                  <a:lnTo>
                    <a:pt x="298" y="0"/>
                  </a:lnTo>
                </a:path>
              </a:pathLst>
            </a:custGeom>
            <a:solidFill>
              <a:schemeClr val="bg1">
                <a:lumMod val="85000"/>
              </a:schemeClr>
            </a:solidFill>
            <a:ln>
              <a:noFill/>
            </a:ln>
            <a:effectLst/>
            <a:extLst/>
          </p:spPr>
          <p:txBody>
            <a:bodyPr wrap="none" anchor="ctr"/>
            <a:lstStyle/>
            <a:p>
              <a:endParaRPr lang="en-US" sz="13800"/>
            </a:p>
          </p:txBody>
        </p:sp>
        <p:sp>
          <p:nvSpPr>
            <p:cNvPr id="665" name="Freeform 64"/>
            <p:cNvSpPr>
              <a:spLocks noChangeArrowheads="1"/>
            </p:cNvSpPr>
            <p:nvPr/>
          </p:nvSpPr>
          <p:spPr bwMode="auto">
            <a:xfrm>
              <a:off x="7516973" y="5155983"/>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666" name="Freeform 65"/>
            <p:cNvSpPr>
              <a:spLocks noChangeArrowheads="1"/>
            </p:cNvSpPr>
            <p:nvPr/>
          </p:nvSpPr>
          <p:spPr bwMode="auto">
            <a:xfrm>
              <a:off x="7516973" y="4692815"/>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667" name="Freeform 75"/>
            <p:cNvSpPr>
              <a:spLocks noChangeArrowheads="1"/>
            </p:cNvSpPr>
            <p:nvPr/>
          </p:nvSpPr>
          <p:spPr bwMode="auto">
            <a:xfrm>
              <a:off x="8363198"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bg1">
                <a:lumMod val="85000"/>
              </a:schemeClr>
            </a:solidFill>
            <a:ln>
              <a:noFill/>
            </a:ln>
            <a:effectLst/>
            <a:extLst/>
          </p:spPr>
          <p:txBody>
            <a:bodyPr wrap="none" anchor="ctr"/>
            <a:lstStyle/>
            <a:p>
              <a:endParaRPr lang="en-US" sz="13800"/>
            </a:p>
          </p:txBody>
        </p:sp>
        <p:sp>
          <p:nvSpPr>
            <p:cNvPr id="668" name="Freeform 76"/>
            <p:cNvSpPr>
              <a:spLocks noChangeArrowheads="1"/>
            </p:cNvSpPr>
            <p:nvPr/>
          </p:nvSpPr>
          <p:spPr bwMode="auto">
            <a:xfrm>
              <a:off x="8363198"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669" name="Freeform 77"/>
            <p:cNvSpPr>
              <a:spLocks noChangeArrowheads="1"/>
            </p:cNvSpPr>
            <p:nvPr/>
          </p:nvSpPr>
          <p:spPr bwMode="auto">
            <a:xfrm>
              <a:off x="8363198"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70" name="Freeform 78"/>
            <p:cNvSpPr>
              <a:spLocks noChangeArrowheads="1"/>
            </p:cNvSpPr>
            <p:nvPr/>
          </p:nvSpPr>
          <p:spPr bwMode="auto">
            <a:xfrm>
              <a:off x="8363198"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71" name="Freeform 79"/>
            <p:cNvSpPr>
              <a:spLocks noChangeArrowheads="1"/>
            </p:cNvSpPr>
            <p:nvPr/>
          </p:nvSpPr>
          <p:spPr bwMode="auto">
            <a:xfrm>
              <a:off x="8363198"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72" name="Freeform 85"/>
            <p:cNvSpPr>
              <a:spLocks noChangeArrowheads="1"/>
            </p:cNvSpPr>
            <p:nvPr/>
          </p:nvSpPr>
          <p:spPr bwMode="auto">
            <a:xfrm>
              <a:off x="8826334"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73" name="Freeform 86"/>
            <p:cNvSpPr>
              <a:spLocks noChangeArrowheads="1"/>
            </p:cNvSpPr>
            <p:nvPr/>
          </p:nvSpPr>
          <p:spPr bwMode="auto">
            <a:xfrm>
              <a:off x="8826334"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74" name="Freeform 87"/>
            <p:cNvSpPr>
              <a:spLocks noChangeArrowheads="1"/>
            </p:cNvSpPr>
            <p:nvPr/>
          </p:nvSpPr>
          <p:spPr bwMode="auto">
            <a:xfrm>
              <a:off x="8826334"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75" name="Freeform 90"/>
            <p:cNvSpPr>
              <a:spLocks noChangeArrowheads="1"/>
            </p:cNvSpPr>
            <p:nvPr/>
          </p:nvSpPr>
          <p:spPr bwMode="auto">
            <a:xfrm>
              <a:off x="9295189" y="7014364"/>
              <a:ext cx="388805" cy="383111"/>
            </a:xfrm>
            <a:custGeom>
              <a:avLst/>
              <a:gdLst>
                <a:gd name="T0" fmla="*/ 304 w 305"/>
                <a:gd name="T1" fmla="*/ 0 h 298"/>
                <a:gd name="T2" fmla="*/ 0 w 305"/>
                <a:gd name="T3" fmla="*/ 0 h 298"/>
                <a:gd name="T4" fmla="*/ 0 w 305"/>
                <a:gd name="T5" fmla="*/ 297 h 298"/>
                <a:gd name="T6" fmla="*/ 304 w 305"/>
                <a:gd name="T7" fmla="*/ 297 h 298"/>
                <a:gd name="T8" fmla="*/ 304 w 305"/>
                <a:gd name="T9" fmla="*/ 0 h 298"/>
              </a:gdLst>
              <a:ahLst/>
              <a:cxnLst>
                <a:cxn ang="0">
                  <a:pos x="T0" y="T1"/>
                </a:cxn>
                <a:cxn ang="0">
                  <a:pos x="T2" y="T3"/>
                </a:cxn>
                <a:cxn ang="0">
                  <a:pos x="T4" y="T5"/>
                </a:cxn>
                <a:cxn ang="0">
                  <a:pos x="T6" y="T7"/>
                </a:cxn>
                <a:cxn ang="0">
                  <a:pos x="T8" y="T9"/>
                </a:cxn>
              </a:cxnLst>
              <a:rect l="0" t="0" r="r" b="b"/>
              <a:pathLst>
                <a:path w="305" h="298">
                  <a:moveTo>
                    <a:pt x="304" y="0"/>
                  </a:moveTo>
                  <a:lnTo>
                    <a:pt x="0" y="0"/>
                  </a:lnTo>
                  <a:lnTo>
                    <a:pt x="0" y="297"/>
                  </a:lnTo>
                  <a:lnTo>
                    <a:pt x="304" y="297"/>
                  </a:lnTo>
                  <a:lnTo>
                    <a:pt x="304" y="0"/>
                  </a:lnTo>
                </a:path>
              </a:pathLst>
            </a:custGeom>
            <a:solidFill>
              <a:schemeClr val="bg1">
                <a:lumMod val="85000"/>
              </a:schemeClr>
            </a:solidFill>
            <a:ln>
              <a:noFill/>
            </a:ln>
            <a:effectLst/>
            <a:extLst/>
          </p:spPr>
          <p:txBody>
            <a:bodyPr wrap="none" anchor="ctr"/>
            <a:lstStyle/>
            <a:p>
              <a:endParaRPr lang="en-US" sz="13800"/>
            </a:p>
          </p:txBody>
        </p:sp>
        <p:sp>
          <p:nvSpPr>
            <p:cNvPr id="676" name="Freeform 91"/>
            <p:cNvSpPr>
              <a:spLocks noChangeArrowheads="1"/>
            </p:cNvSpPr>
            <p:nvPr/>
          </p:nvSpPr>
          <p:spPr bwMode="auto">
            <a:xfrm>
              <a:off x="9295189" y="6551199"/>
              <a:ext cx="388805" cy="377394"/>
            </a:xfrm>
            <a:custGeom>
              <a:avLst/>
              <a:gdLst>
                <a:gd name="T0" fmla="*/ 304 w 305"/>
                <a:gd name="T1" fmla="*/ 0 h 297"/>
                <a:gd name="T2" fmla="*/ 0 w 305"/>
                <a:gd name="T3" fmla="*/ 0 h 297"/>
                <a:gd name="T4" fmla="*/ 0 w 305"/>
                <a:gd name="T5" fmla="*/ 296 h 297"/>
                <a:gd name="T6" fmla="*/ 304 w 305"/>
                <a:gd name="T7" fmla="*/ 296 h 297"/>
                <a:gd name="T8" fmla="*/ 304 w 305"/>
                <a:gd name="T9" fmla="*/ 0 h 297"/>
              </a:gdLst>
              <a:ahLst/>
              <a:cxnLst>
                <a:cxn ang="0">
                  <a:pos x="T0" y="T1"/>
                </a:cxn>
                <a:cxn ang="0">
                  <a:pos x="T2" y="T3"/>
                </a:cxn>
                <a:cxn ang="0">
                  <a:pos x="T4" y="T5"/>
                </a:cxn>
                <a:cxn ang="0">
                  <a:pos x="T6" y="T7"/>
                </a:cxn>
                <a:cxn ang="0">
                  <a:pos x="T8" y="T9"/>
                </a:cxn>
              </a:cxnLst>
              <a:rect l="0" t="0" r="r" b="b"/>
              <a:pathLst>
                <a:path w="305" h="297">
                  <a:moveTo>
                    <a:pt x="304" y="0"/>
                  </a:moveTo>
                  <a:lnTo>
                    <a:pt x="0" y="0"/>
                  </a:lnTo>
                  <a:lnTo>
                    <a:pt x="0" y="296"/>
                  </a:lnTo>
                  <a:lnTo>
                    <a:pt x="304" y="296"/>
                  </a:lnTo>
                  <a:lnTo>
                    <a:pt x="304" y="0"/>
                  </a:lnTo>
                </a:path>
              </a:pathLst>
            </a:custGeom>
            <a:solidFill>
              <a:schemeClr val="bg1">
                <a:lumMod val="85000"/>
              </a:schemeClr>
            </a:solidFill>
            <a:ln>
              <a:noFill/>
            </a:ln>
            <a:effectLst/>
            <a:extLst/>
          </p:spPr>
          <p:txBody>
            <a:bodyPr wrap="none" anchor="ctr"/>
            <a:lstStyle/>
            <a:p>
              <a:endParaRPr lang="en-US" sz="13800"/>
            </a:p>
          </p:txBody>
        </p:sp>
        <p:sp>
          <p:nvSpPr>
            <p:cNvPr id="677" name="Freeform 92"/>
            <p:cNvSpPr>
              <a:spLocks noChangeArrowheads="1"/>
            </p:cNvSpPr>
            <p:nvPr/>
          </p:nvSpPr>
          <p:spPr bwMode="auto">
            <a:xfrm>
              <a:off x="9295189" y="6088032"/>
              <a:ext cx="388805" cy="383111"/>
            </a:xfrm>
            <a:custGeom>
              <a:avLst/>
              <a:gdLst>
                <a:gd name="T0" fmla="*/ 304 w 305"/>
                <a:gd name="T1" fmla="*/ 0 h 298"/>
                <a:gd name="T2" fmla="*/ 0 w 305"/>
                <a:gd name="T3" fmla="*/ 0 h 298"/>
                <a:gd name="T4" fmla="*/ 0 w 305"/>
                <a:gd name="T5" fmla="*/ 297 h 298"/>
                <a:gd name="T6" fmla="*/ 304 w 305"/>
                <a:gd name="T7" fmla="*/ 297 h 298"/>
                <a:gd name="T8" fmla="*/ 304 w 305"/>
                <a:gd name="T9" fmla="*/ 0 h 298"/>
              </a:gdLst>
              <a:ahLst/>
              <a:cxnLst>
                <a:cxn ang="0">
                  <a:pos x="T0" y="T1"/>
                </a:cxn>
                <a:cxn ang="0">
                  <a:pos x="T2" y="T3"/>
                </a:cxn>
                <a:cxn ang="0">
                  <a:pos x="T4" y="T5"/>
                </a:cxn>
                <a:cxn ang="0">
                  <a:pos x="T6" y="T7"/>
                </a:cxn>
                <a:cxn ang="0">
                  <a:pos x="T8" y="T9"/>
                </a:cxn>
              </a:cxnLst>
              <a:rect l="0" t="0" r="r" b="b"/>
              <a:pathLst>
                <a:path w="305" h="298">
                  <a:moveTo>
                    <a:pt x="304" y="0"/>
                  </a:moveTo>
                  <a:lnTo>
                    <a:pt x="0" y="0"/>
                  </a:lnTo>
                  <a:lnTo>
                    <a:pt x="0" y="297"/>
                  </a:lnTo>
                  <a:lnTo>
                    <a:pt x="304" y="297"/>
                  </a:lnTo>
                  <a:lnTo>
                    <a:pt x="304" y="0"/>
                  </a:lnTo>
                </a:path>
              </a:pathLst>
            </a:custGeom>
            <a:solidFill>
              <a:schemeClr val="bg1">
                <a:lumMod val="85000"/>
              </a:schemeClr>
            </a:solidFill>
            <a:ln>
              <a:noFill/>
            </a:ln>
            <a:effectLst/>
            <a:extLst/>
          </p:spPr>
          <p:txBody>
            <a:bodyPr wrap="none" anchor="ctr"/>
            <a:lstStyle/>
            <a:p>
              <a:endParaRPr lang="en-US" sz="13800"/>
            </a:p>
          </p:txBody>
        </p:sp>
        <p:sp>
          <p:nvSpPr>
            <p:cNvPr id="678" name="Freeform 93"/>
            <p:cNvSpPr>
              <a:spLocks noChangeArrowheads="1"/>
            </p:cNvSpPr>
            <p:nvPr/>
          </p:nvSpPr>
          <p:spPr bwMode="auto">
            <a:xfrm>
              <a:off x="9295189" y="5624867"/>
              <a:ext cx="388805" cy="388830"/>
            </a:xfrm>
            <a:custGeom>
              <a:avLst/>
              <a:gdLst>
                <a:gd name="T0" fmla="*/ 304 w 305"/>
                <a:gd name="T1" fmla="*/ 0 h 306"/>
                <a:gd name="T2" fmla="*/ 0 w 305"/>
                <a:gd name="T3" fmla="*/ 0 h 306"/>
                <a:gd name="T4" fmla="*/ 0 w 305"/>
                <a:gd name="T5" fmla="*/ 305 h 306"/>
                <a:gd name="T6" fmla="*/ 304 w 305"/>
                <a:gd name="T7" fmla="*/ 305 h 306"/>
                <a:gd name="T8" fmla="*/ 304 w 305"/>
                <a:gd name="T9" fmla="*/ 0 h 306"/>
              </a:gdLst>
              <a:ahLst/>
              <a:cxnLst>
                <a:cxn ang="0">
                  <a:pos x="T0" y="T1"/>
                </a:cxn>
                <a:cxn ang="0">
                  <a:pos x="T2" y="T3"/>
                </a:cxn>
                <a:cxn ang="0">
                  <a:pos x="T4" y="T5"/>
                </a:cxn>
                <a:cxn ang="0">
                  <a:pos x="T6" y="T7"/>
                </a:cxn>
                <a:cxn ang="0">
                  <a:pos x="T8" y="T9"/>
                </a:cxn>
              </a:cxnLst>
              <a:rect l="0" t="0" r="r" b="b"/>
              <a:pathLst>
                <a:path w="305" h="306">
                  <a:moveTo>
                    <a:pt x="304" y="0"/>
                  </a:moveTo>
                  <a:lnTo>
                    <a:pt x="0" y="0"/>
                  </a:lnTo>
                  <a:lnTo>
                    <a:pt x="0" y="305"/>
                  </a:lnTo>
                  <a:lnTo>
                    <a:pt x="304" y="305"/>
                  </a:lnTo>
                  <a:lnTo>
                    <a:pt x="304" y="0"/>
                  </a:lnTo>
                </a:path>
              </a:pathLst>
            </a:custGeom>
            <a:solidFill>
              <a:schemeClr val="bg1">
                <a:lumMod val="85000"/>
              </a:schemeClr>
            </a:solidFill>
            <a:ln>
              <a:noFill/>
            </a:ln>
            <a:effectLst/>
            <a:extLst/>
          </p:spPr>
          <p:txBody>
            <a:bodyPr wrap="none" anchor="ctr"/>
            <a:lstStyle/>
            <a:p>
              <a:endParaRPr lang="en-US" sz="13800"/>
            </a:p>
          </p:txBody>
        </p:sp>
        <p:sp>
          <p:nvSpPr>
            <p:cNvPr id="679" name="Freeform 94"/>
            <p:cNvSpPr>
              <a:spLocks noChangeArrowheads="1"/>
            </p:cNvSpPr>
            <p:nvPr/>
          </p:nvSpPr>
          <p:spPr bwMode="auto">
            <a:xfrm>
              <a:off x="9295189" y="5155983"/>
              <a:ext cx="388805" cy="388830"/>
            </a:xfrm>
            <a:custGeom>
              <a:avLst/>
              <a:gdLst>
                <a:gd name="T0" fmla="*/ 304 w 305"/>
                <a:gd name="T1" fmla="*/ 0 h 306"/>
                <a:gd name="T2" fmla="*/ 0 w 305"/>
                <a:gd name="T3" fmla="*/ 0 h 306"/>
                <a:gd name="T4" fmla="*/ 0 w 305"/>
                <a:gd name="T5" fmla="*/ 305 h 306"/>
                <a:gd name="T6" fmla="*/ 304 w 305"/>
                <a:gd name="T7" fmla="*/ 305 h 306"/>
                <a:gd name="T8" fmla="*/ 304 w 305"/>
                <a:gd name="T9" fmla="*/ 0 h 306"/>
              </a:gdLst>
              <a:ahLst/>
              <a:cxnLst>
                <a:cxn ang="0">
                  <a:pos x="T0" y="T1"/>
                </a:cxn>
                <a:cxn ang="0">
                  <a:pos x="T2" y="T3"/>
                </a:cxn>
                <a:cxn ang="0">
                  <a:pos x="T4" y="T5"/>
                </a:cxn>
                <a:cxn ang="0">
                  <a:pos x="T6" y="T7"/>
                </a:cxn>
                <a:cxn ang="0">
                  <a:pos x="T8" y="T9"/>
                </a:cxn>
              </a:cxnLst>
              <a:rect l="0" t="0" r="r" b="b"/>
              <a:pathLst>
                <a:path w="305" h="306">
                  <a:moveTo>
                    <a:pt x="304" y="0"/>
                  </a:moveTo>
                  <a:lnTo>
                    <a:pt x="0" y="0"/>
                  </a:lnTo>
                  <a:lnTo>
                    <a:pt x="0" y="305"/>
                  </a:lnTo>
                  <a:lnTo>
                    <a:pt x="304" y="305"/>
                  </a:lnTo>
                  <a:lnTo>
                    <a:pt x="304" y="0"/>
                  </a:lnTo>
                </a:path>
              </a:pathLst>
            </a:custGeom>
            <a:solidFill>
              <a:schemeClr val="bg1">
                <a:lumMod val="85000"/>
              </a:schemeClr>
            </a:solidFill>
            <a:ln>
              <a:noFill/>
            </a:ln>
            <a:effectLst/>
            <a:extLst/>
          </p:spPr>
          <p:txBody>
            <a:bodyPr wrap="none" anchor="ctr"/>
            <a:lstStyle/>
            <a:p>
              <a:endParaRPr lang="en-US" sz="13800"/>
            </a:p>
          </p:txBody>
        </p:sp>
        <p:sp>
          <p:nvSpPr>
            <p:cNvPr id="680" name="Freeform 95"/>
            <p:cNvSpPr>
              <a:spLocks noChangeArrowheads="1"/>
            </p:cNvSpPr>
            <p:nvPr/>
          </p:nvSpPr>
          <p:spPr bwMode="auto">
            <a:xfrm>
              <a:off x="9295189" y="4692815"/>
              <a:ext cx="388805" cy="388830"/>
            </a:xfrm>
            <a:custGeom>
              <a:avLst/>
              <a:gdLst>
                <a:gd name="T0" fmla="*/ 304 w 305"/>
                <a:gd name="T1" fmla="*/ 0 h 306"/>
                <a:gd name="T2" fmla="*/ 0 w 305"/>
                <a:gd name="T3" fmla="*/ 0 h 306"/>
                <a:gd name="T4" fmla="*/ 0 w 305"/>
                <a:gd name="T5" fmla="*/ 305 h 306"/>
                <a:gd name="T6" fmla="*/ 304 w 305"/>
                <a:gd name="T7" fmla="*/ 305 h 306"/>
                <a:gd name="T8" fmla="*/ 304 w 305"/>
                <a:gd name="T9" fmla="*/ 0 h 306"/>
              </a:gdLst>
              <a:ahLst/>
              <a:cxnLst>
                <a:cxn ang="0">
                  <a:pos x="T0" y="T1"/>
                </a:cxn>
                <a:cxn ang="0">
                  <a:pos x="T2" y="T3"/>
                </a:cxn>
                <a:cxn ang="0">
                  <a:pos x="T4" y="T5"/>
                </a:cxn>
                <a:cxn ang="0">
                  <a:pos x="T6" y="T7"/>
                </a:cxn>
                <a:cxn ang="0">
                  <a:pos x="T8" y="T9"/>
                </a:cxn>
              </a:cxnLst>
              <a:rect l="0" t="0" r="r" b="b"/>
              <a:pathLst>
                <a:path w="305" h="306">
                  <a:moveTo>
                    <a:pt x="304" y="0"/>
                  </a:moveTo>
                  <a:lnTo>
                    <a:pt x="0" y="0"/>
                  </a:lnTo>
                  <a:lnTo>
                    <a:pt x="0" y="305"/>
                  </a:lnTo>
                  <a:lnTo>
                    <a:pt x="304" y="305"/>
                  </a:lnTo>
                  <a:lnTo>
                    <a:pt x="304" y="0"/>
                  </a:lnTo>
                </a:path>
              </a:pathLst>
            </a:custGeom>
            <a:solidFill>
              <a:schemeClr val="bg1">
                <a:lumMod val="85000"/>
              </a:schemeClr>
            </a:solidFill>
            <a:ln>
              <a:noFill/>
            </a:ln>
            <a:effectLst/>
            <a:extLst/>
          </p:spPr>
          <p:txBody>
            <a:bodyPr wrap="none" anchor="ctr"/>
            <a:lstStyle/>
            <a:p>
              <a:endParaRPr lang="en-US" sz="13800"/>
            </a:p>
          </p:txBody>
        </p:sp>
        <p:sp>
          <p:nvSpPr>
            <p:cNvPr id="681" name="Freeform 100"/>
            <p:cNvSpPr>
              <a:spLocks noChangeArrowheads="1"/>
            </p:cNvSpPr>
            <p:nvPr/>
          </p:nvSpPr>
          <p:spPr bwMode="auto">
            <a:xfrm>
              <a:off x="9758324"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682" name="Freeform 101"/>
            <p:cNvSpPr>
              <a:spLocks noChangeArrowheads="1"/>
            </p:cNvSpPr>
            <p:nvPr/>
          </p:nvSpPr>
          <p:spPr bwMode="auto">
            <a:xfrm>
              <a:off x="9758324"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83" name="Freeform 102"/>
            <p:cNvSpPr>
              <a:spLocks noChangeArrowheads="1"/>
            </p:cNvSpPr>
            <p:nvPr/>
          </p:nvSpPr>
          <p:spPr bwMode="auto">
            <a:xfrm>
              <a:off x="9758324"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84" name="Freeform 103"/>
            <p:cNvSpPr>
              <a:spLocks noChangeArrowheads="1"/>
            </p:cNvSpPr>
            <p:nvPr/>
          </p:nvSpPr>
          <p:spPr bwMode="auto">
            <a:xfrm>
              <a:off x="9758324"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85" name="Freeform 105"/>
            <p:cNvSpPr>
              <a:spLocks noChangeArrowheads="1"/>
            </p:cNvSpPr>
            <p:nvPr/>
          </p:nvSpPr>
          <p:spPr bwMode="auto">
            <a:xfrm>
              <a:off x="10221460"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bg1">
                <a:lumMod val="85000"/>
              </a:schemeClr>
            </a:solidFill>
            <a:ln>
              <a:noFill/>
            </a:ln>
            <a:effectLst/>
            <a:extLst/>
          </p:spPr>
          <p:txBody>
            <a:bodyPr wrap="none" anchor="ctr"/>
            <a:lstStyle/>
            <a:p>
              <a:endParaRPr lang="en-US" sz="13800"/>
            </a:p>
          </p:txBody>
        </p:sp>
        <p:sp>
          <p:nvSpPr>
            <p:cNvPr id="686" name="Freeform 106"/>
            <p:cNvSpPr>
              <a:spLocks noChangeArrowheads="1"/>
            </p:cNvSpPr>
            <p:nvPr/>
          </p:nvSpPr>
          <p:spPr bwMode="auto">
            <a:xfrm>
              <a:off x="10221460"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687" name="Freeform 107"/>
            <p:cNvSpPr>
              <a:spLocks noChangeArrowheads="1"/>
            </p:cNvSpPr>
            <p:nvPr/>
          </p:nvSpPr>
          <p:spPr bwMode="auto">
            <a:xfrm>
              <a:off x="10221460"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bg1">
                <a:lumMod val="85000"/>
              </a:schemeClr>
            </a:solidFill>
            <a:ln>
              <a:noFill/>
            </a:ln>
            <a:effectLst/>
            <a:extLst/>
          </p:spPr>
          <p:txBody>
            <a:bodyPr wrap="none" anchor="ctr"/>
            <a:lstStyle/>
            <a:p>
              <a:endParaRPr lang="en-US" sz="13800"/>
            </a:p>
          </p:txBody>
        </p:sp>
        <p:sp>
          <p:nvSpPr>
            <p:cNvPr id="688" name="Freeform 108"/>
            <p:cNvSpPr>
              <a:spLocks noChangeArrowheads="1"/>
            </p:cNvSpPr>
            <p:nvPr/>
          </p:nvSpPr>
          <p:spPr bwMode="auto">
            <a:xfrm>
              <a:off x="10221460"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689" name="Freeform 109"/>
            <p:cNvSpPr>
              <a:spLocks noChangeArrowheads="1"/>
            </p:cNvSpPr>
            <p:nvPr/>
          </p:nvSpPr>
          <p:spPr bwMode="auto">
            <a:xfrm>
              <a:off x="10221460"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90" name="Freeform 110"/>
            <p:cNvSpPr>
              <a:spLocks noChangeArrowheads="1"/>
            </p:cNvSpPr>
            <p:nvPr/>
          </p:nvSpPr>
          <p:spPr bwMode="auto">
            <a:xfrm>
              <a:off x="10221460"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91" name="Freeform 111"/>
            <p:cNvSpPr>
              <a:spLocks noChangeArrowheads="1"/>
            </p:cNvSpPr>
            <p:nvPr/>
          </p:nvSpPr>
          <p:spPr bwMode="auto">
            <a:xfrm>
              <a:off x="10221460"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692" name="Freeform 116"/>
            <p:cNvSpPr>
              <a:spLocks noChangeArrowheads="1"/>
            </p:cNvSpPr>
            <p:nvPr/>
          </p:nvSpPr>
          <p:spPr bwMode="auto">
            <a:xfrm>
              <a:off x="10696031" y="6088032"/>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bg1">
                <a:lumMod val="85000"/>
              </a:schemeClr>
            </a:solidFill>
            <a:ln>
              <a:noFill/>
            </a:ln>
            <a:effectLst/>
            <a:extLst/>
          </p:spPr>
          <p:txBody>
            <a:bodyPr wrap="none" anchor="ctr"/>
            <a:lstStyle/>
            <a:p>
              <a:endParaRPr lang="en-US" sz="13800"/>
            </a:p>
          </p:txBody>
        </p:sp>
        <p:sp>
          <p:nvSpPr>
            <p:cNvPr id="693" name="Freeform 117"/>
            <p:cNvSpPr>
              <a:spLocks noChangeArrowheads="1"/>
            </p:cNvSpPr>
            <p:nvPr/>
          </p:nvSpPr>
          <p:spPr bwMode="auto">
            <a:xfrm>
              <a:off x="10696031" y="5624867"/>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694" name="Freeform 118"/>
            <p:cNvSpPr>
              <a:spLocks noChangeArrowheads="1"/>
            </p:cNvSpPr>
            <p:nvPr/>
          </p:nvSpPr>
          <p:spPr bwMode="auto">
            <a:xfrm>
              <a:off x="10696031" y="5155983"/>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695" name="Freeform 119"/>
            <p:cNvSpPr>
              <a:spLocks noChangeArrowheads="1"/>
            </p:cNvSpPr>
            <p:nvPr/>
          </p:nvSpPr>
          <p:spPr bwMode="auto">
            <a:xfrm>
              <a:off x="10696031" y="4692815"/>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696" name="Freeform 123"/>
            <p:cNvSpPr>
              <a:spLocks noChangeArrowheads="1"/>
            </p:cNvSpPr>
            <p:nvPr/>
          </p:nvSpPr>
          <p:spPr bwMode="auto">
            <a:xfrm>
              <a:off x="11159167" y="6551199"/>
              <a:ext cx="383089" cy="377394"/>
            </a:xfrm>
            <a:custGeom>
              <a:avLst/>
              <a:gdLst>
                <a:gd name="T0" fmla="*/ 297 w 298"/>
                <a:gd name="T1" fmla="*/ 0 h 297"/>
                <a:gd name="T2" fmla="*/ 0 w 298"/>
                <a:gd name="T3" fmla="*/ 0 h 297"/>
                <a:gd name="T4" fmla="*/ 0 w 298"/>
                <a:gd name="T5" fmla="*/ 296 h 297"/>
                <a:gd name="T6" fmla="*/ 297 w 298"/>
                <a:gd name="T7" fmla="*/ 296 h 297"/>
                <a:gd name="T8" fmla="*/ 297 w 298"/>
                <a:gd name="T9" fmla="*/ 0 h 297"/>
              </a:gdLst>
              <a:ahLst/>
              <a:cxnLst>
                <a:cxn ang="0">
                  <a:pos x="T0" y="T1"/>
                </a:cxn>
                <a:cxn ang="0">
                  <a:pos x="T2" y="T3"/>
                </a:cxn>
                <a:cxn ang="0">
                  <a:pos x="T4" y="T5"/>
                </a:cxn>
                <a:cxn ang="0">
                  <a:pos x="T6" y="T7"/>
                </a:cxn>
                <a:cxn ang="0">
                  <a:pos x="T8" y="T9"/>
                </a:cxn>
              </a:cxnLst>
              <a:rect l="0" t="0" r="r" b="b"/>
              <a:pathLst>
                <a:path w="298" h="297">
                  <a:moveTo>
                    <a:pt x="297" y="0"/>
                  </a:moveTo>
                  <a:lnTo>
                    <a:pt x="0" y="0"/>
                  </a:lnTo>
                  <a:lnTo>
                    <a:pt x="0" y="296"/>
                  </a:lnTo>
                  <a:lnTo>
                    <a:pt x="297" y="296"/>
                  </a:lnTo>
                  <a:lnTo>
                    <a:pt x="297" y="0"/>
                  </a:lnTo>
                </a:path>
              </a:pathLst>
            </a:custGeom>
            <a:solidFill>
              <a:schemeClr val="bg1">
                <a:lumMod val="85000"/>
              </a:schemeClr>
            </a:solidFill>
            <a:ln>
              <a:noFill/>
            </a:ln>
            <a:effectLst/>
            <a:extLst/>
          </p:spPr>
          <p:txBody>
            <a:bodyPr wrap="none" anchor="ctr"/>
            <a:lstStyle/>
            <a:p>
              <a:endParaRPr lang="en-US" sz="13800"/>
            </a:p>
          </p:txBody>
        </p:sp>
        <p:sp>
          <p:nvSpPr>
            <p:cNvPr id="697" name="Freeform 124"/>
            <p:cNvSpPr>
              <a:spLocks noChangeArrowheads="1"/>
            </p:cNvSpPr>
            <p:nvPr/>
          </p:nvSpPr>
          <p:spPr bwMode="auto">
            <a:xfrm>
              <a:off x="11159167" y="6088032"/>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bg1">
                <a:lumMod val="85000"/>
              </a:schemeClr>
            </a:solidFill>
            <a:ln>
              <a:noFill/>
            </a:ln>
            <a:effectLst/>
            <a:extLst/>
          </p:spPr>
          <p:txBody>
            <a:bodyPr wrap="none" anchor="ctr"/>
            <a:lstStyle/>
            <a:p>
              <a:endParaRPr lang="en-US" sz="13800"/>
            </a:p>
          </p:txBody>
        </p:sp>
        <p:sp>
          <p:nvSpPr>
            <p:cNvPr id="698" name="Freeform 125"/>
            <p:cNvSpPr>
              <a:spLocks noChangeArrowheads="1"/>
            </p:cNvSpPr>
            <p:nvPr/>
          </p:nvSpPr>
          <p:spPr bwMode="auto">
            <a:xfrm>
              <a:off x="11159167" y="5624867"/>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699" name="Freeform 126"/>
            <p:cNvSpPr>
              <a:spLocks noChangeArrowheads="1"/>
            </p:cNvSpPr>
            <p:nvPr/>
          </p:nvSpPr>
          <p:spPr bwMode="auto">
            <a:xfrm>
              <a:off x="11159167" y="5155983"/>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00" name="Freeform 127"/>
            <p:cNvSpPr>
              <a:spLocks noChangeArrowheads="1"/>
            </p:cNvSpPr>
            <p:nvPr/>
          </p:nvSpPr>
          <p:spPr bwMode="auto">
            <a:xfrm>
              <a:off x="11159167" y="4692815"/>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01" name="Freeform 132"/>
            <p:cNvSpPr>
              <a:spLocks noChangeArrowheads="1"/>
            </p:cNvSpPr>
            <p:nvPr/>
          </p:nvSpPr>
          <p:spPr bwMode="auto">
            <a:xfrm>
              <a:off x="11622302" y="6088032"/>
              <a:ext cx="377369" cy="383111"/>
            </a:xfrm>
            <a:custGeom>
              <a:avLst/>
              <a:gdLst>
                <a:gd name="T0" fmla="*/ 296 w 297"/>
                <a:gd name="T1" fmla="*/ 0 h 298"/>
                <a:gd name="T2" fmla="*/ 0 w 297"/>
                <a:gd name="T3" fmla="*/ 0 h 298"/>
                <a:gd name="T4" fmla="*/ 0 w 297"/>
                <a:gd name="T5" fmla="*/ 297 h 298"/>
                <a:gd name="T6" fmla="*/ 296 w 297"/>
                <a:gd name="T7" fmla="*/ 297 h 298"/>
                <a:gd name="T8" fmla="*/ 296 w 297"/>
                <a:gd name="T9" fmla="*/ 0 h 298"/>
              </a:gdLst>
              <a:ahLst/>
              <a:cxnLst>
                <a:cxn ang="0">
                  <a:pos x="T0" y="T1"/>
                </a:cxn>
                <a:cxn ang="0">
                  <a:pos x="T2" y="T3"/>
                </a:cxn>
                <a:cxn ang="0">
                  <a:pos x="T4" y="T5"/>
                </a:cxn>
                <a:cxn ang="0">
                  <a:pos x="T6" y="T7"/>
                </a:cxn>
                <a:cxn ang="0">
                  <a:pos x="T8" y="T9"/>
                </a:cxn>
              </a:cxnLst>
              <a:rect l="0" t="0" r="r" b="b"/>
              <a:pathLst>
                <a:path w="297" h="298">
                  <a:moveTo>
                    <a:pt x="296" y="0"/>
                  </a:moveTo>
                  <a:lnTo>
                    <a:pt x="0" y="0"/>
                  </a:lnTo>
                  <a:lnTo>
                    <a:pt x="0" y="297"/>
                  </a:lnTo>
                  <a:lnTo>
                    <a:pt x="296" y="297"/>
                  </a:lnTo>
                  <a:lnTo>
                    <a:pt x="296" y="0"/>
                  </a:lnTo>
                </a:path>
              </a:pathLst>
            </a:custGeom>
            <a:solidFill>
              <a:schemeClr val="bg1">
                <a:lumMod val="85000"/>
              </a:schemeClr>
            </a:solidFill>
            <a:ln>
              <a:noFill/>
            </a:ln>
            <a:effectLst/>
            <a:extLst/>
          </p:spPr>
          <p:txBody>
            <a:bodyPr wrap="none" anchor="ctr"/>
            <a:lstStyle/>
            <a:p>
              <a:endParaRPr lang="en-US" sz="13800"/>
            </a:p>
          </p:txBody>
        </p:sp>
        <p:sp>
          <p:nvSpPr>
            <p:cNvPr id="702" name="Freeform 133"/>
            <p:cNvSpPr>
              <a:spLocks noChangeArrowheads="1"/>
            </p:cNvSpPr>
            <p:nvPr/>
          </p:nvSpPr>
          <p:spPr bwMode="auto">
            <a:xfrm>
              <a:off x="11622302" y="5624867"/>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bg1">
                <a:lumMod val="85000"/>
              </a:schemeClr>
            </a:solidFill>
            <a:ln>
              <a:noFill/>
            </a:ln>
            <a:effectLst/>
            <a:extLst/>
          </p:spPr>
          <p:txBody>
            <a:bodyPr wrap="none" anchor="ctr"/>
            <a:lstStyle/>
            <a:p>
              <a:endParaRPr lang="en-US" sz="13800"/>
            </a:p>
          </p:txBody>
        </p:sp>
        <p:sp>
          <p:nvSpPr>
            <p:cNvPr id="703" name="Freeform 134"/>
            <p:cNvSpPr>
              <a:spLocks noChangeArrowheads="1"/>
            </p:cNvSpPr>
            <p:nvPr/>
          </p:nvSpPr>
          <p:spPr bwMode="auto">
            <a:xfrm>
              <a:off x="11622302" y="5155983"/>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bg1">
                <a:lumMod val="85000"/>
              </a:schemeClr>
            </a:solidFill>
            <a:ln>
              <a:noFill/>
            </a:ln>
            <a:effectLst/>
            <a:extLst/>
          </p:spPr>
          <p:txBody>
            <a:bodyPr wrap="none" anchor="ctr"/>
            <a:lstStyle/>
            <a:p>
              <a:endParaRPr lang="en-US" sz="13800"/>
            </a:p>
          </p:txBody>
        </p:sp>
        <p:sp>
          <p:nvSpPr>
            <p:cNvPr id="704" name="Freeform 135"/>
            <p:cNvSpPr>
              <a:spLocks noChangeArrowheads="1"/>
            </p:cNvSpPr>
            <p:nvPr/>
          </p:nvSpPr>
          <p:spPr bwMode="auto">
            <a:xfrm>
              <a:off x="11622302" y="4692815"/>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bg1">
                <a:lumMod val="85000"/>
              </a:schemeClr>
            </a:solidFill>
            <a:ln>
              <a:noFill/>
            </a:ln>
            <a:effectLst/>
            <a:extLst/>
          </p:spPr>
          <p:txBody>
            <a:bodyPr wrap="none" anchor="ctr"/>
            <a:lstStyle/>
            <a:p>
              <a:endParaRPr lang="en-US" sz="13800"/>
            </a:p>
          </p:txBody>
        </p:sp>
        <p:sp>
          <p:nvSpPr>
            <p:cNvPr id="705" name="Freeform 148"/>
            <p:cNvSpPr>
              <a:spLocks noChangeArrowheads="1"/>
            </p:cNvSpPr>
            <p:nvPr/>
          </p:nvSpPr>
          <p:spPr bwMode="auto">
            <a:xfrm>
              <a:off x="12468526" y="5155983"/>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bg1">
                <a:lumMod val="85000"/>
              </a:schemeClr>
            </a:solidFill>
            <a:ln>
              <a:noFill/>
            </a:ln>
            <a:effectLst/>
            <a:extLst/>
          </p:spPr>
          <p:txBody>
            <a:bodyPr wrap="none" anchor="ctr"/>
            <a:lstStyle/>
            <a:p>
              <a:endParaRPr lang="en-US" sz="13800"/>
            </a:p>
          </p:txBody>
        </p:sp>
        <p:sp>
          <p:nvSpPr>
            <p:cNvPr id="706" name="Freeform 149"/>
            <p:cNvSpPr>
              <a:spLocks noChangeArrowheads="1"/>
            </p:cNvSpPr>
            <p:nvPr/>
          </p:nvSpPr>
          <p:spPr bwMode="auto">
            <a:xfrm>
              <a:off x="12468526" y="4692815"/>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bg1">
                <a:lumMod val="85000"/>
              </a:schemeClr>
            </a:solidFill>
            <a:ln>
              <a:noFill/>
            </a:ln>
            <a:effectLst/>
            <a:extLst/>
          </p:spPr>
          <p:txBody>
            <a:bodyPr wrap="none" anchor="ctr"/>
            <a:lstStyle/>
            <a:p>
              <a:endParaRPr lang="en-US" sz="13800"/>
            </a:p>
          </p:txBody>
        </p:sp>
        <p:sp>
          <p:nvSpPr>
            <p:cNvPr id="707" name="Freeform 153"/>
            <p:cNvSpPr>
              <a:spLocks noChangeArrowheads="1"/>
            </p:cNvSpPr>
            <p:nvPr/>
          </p:nvSpPr>
          <p:spPr bwMode="auto">
            <a:xfrm>
              <a:off x="12931663" y="6551199"/>
              <a:ext cx="383089" cy="377394"/>
            </a:xfrm>
            <a:custGeom>
              <a:avLst/>
              <a:gdLst>
                <a:gd name="T0" fmla="*/ 297 w 298"/>
                <a:gd name="T1" fmla="*/ 0 h 297"/>
                <a:gd name="T2" fmla="*/ 0 w 298"/>
                <a:gd name="T3" fmla="*/ 0 h 297"/>
                <a:gd name="T4" fmla="*/ 0 w 298"/>
                <a:gd name="T5" fmla="*/ 296 h 297"/>
                <a:gd name="T6" fmla="*/ 297 w 298"/>
                <a:gd name="T7" fmla="*/ 296 h 297"/>
                <a:gd name="T8" fmla="*/ 297 w 298"/>
                <a:gd name="T9" fmla="*/ 0 h 297"/>
              </a:gdLst>
              <a:ahLst/>
              <a:cxnLst>
                <a:cxn ang="0">
                  <a:pos x="T0" y="T1"/>
                </a:cxn>
                <a:cxn ang="0">
                  <a:pos x="T2" y="T3"/>
                </a:cxn>
                <a:cxn ang="0">
                  <a:pos x="T4" y="T5"/>
                </a:cxn>
                <a:cxn ang="0">
                  <a:pos x="T6" y="T7"/>
                </a:cxn>
                <a:cxn ang="0">
                  <a:pos x="T8" y="T9"/>
                </a:cxn>
              </a:cxnLst>
              <a:rect l="0" t="0" r="r" b="b"/>
              <a:pathLst>
                <a:path w="298" h="297">
                  <a:moveTo>
                    <a:pt x="297" y="0"/>
                  </a:moveTo>
                  <a:lnTo>
                    <a:pt x="0" y="0"/>
                  </a:lnTo>
                  <a:lnTo>
                    <a:pt x="0" y="296"/>
                  </a:lnTo>
                  <a:lnTo>
                    <a:pt x="297" y="296"/>
                  </a:lnTo>
                  <a:lnTo>
                    <a:pt x="297" y="0"/>
                  </a:lnTo>
                </a:path>
              </a:pathLst>
            </a:custGeom>
            <a:solidFill>
              <a:schemeClr val="bg1">
                <a:lumMod val="85000"/>
              </a:schemeClr>
            </a:solidFill>
            <a:ln>
              <a:noFill/>
            </a:ln>
            <a:effectLst/>
            <a:extLst/>
          </p:spPr>
          <p:txBody>
            <a:bodyPr wrap="none" anchor="ctr"/>
            <a:lstStyle/>
            <a:p>
              <a:endParaRPr lang="en-US" sz="13800"/>
            </a:p>
          </p:txBody>
        </p:sp>
        <p:sp>
          <p:nvSpPr>
            <p:cNvPr id="708" name="Freeform 154"/>
            <p:cNvSpPr>
              <a:spLocks noChangeArrowheads="1"/>
            </p:cNvSpPr>
            <p:nvPr/>
          </p:nvSpPr>
          <p:spPr bwMode="auto">
            <a:xfrm>
              <a:off x="12931663" y="6088032"/>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bg1">
                <a:lumMod val="85000"/>
              </a:schemeClr>
            </a:solidFill>
            <a:ln>
              <a:noFill/>
            </a:ln>
            <a:effectLst/>
            <a:extLst/>
          </p:spPr>
          <p:txBody>
            <a:bodyPr wrap="none" anchor="ctr"/>
            <a:lstStyle/>
            <a:p>
              <a:endParaRPr lang="en-US" sz="13800"/>
            </a:p>
          </p:txBody>
        </p:sp>
        <p:sp>
          <p:nvSpPr>
            <p:cNvPr id="709" name="Freeform 155"/>
            <p:cNvSpPr>
              <a:spLocks noChangeArrowheads="1"/>
            </p:cNvSpPr>
            <p:nvPr/>
          </p:nvSpPr>
          <p:spPr bwMode="auto">
            <a:xfrm>
              <a:off x="12931663" y="5624867"/>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10" name="Freeform 156"/>
            <p:cNvSpPr>
              <a:spLocks noChangeArrowheads="1"/>
            </p:cNvSpPr>
            <p:nvPr/>
          </p:nvSpPr>
          <p:spPr bwMode="auto">
            <a:xfrm>
              <a:off x="12931663" y="5155983"/>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11" name="Freeform 157"/>
            <p:cNvSpPr>
              <a:spLocks noChangeArrowheads="1"/>
            </p:cNvSpPr>
            <p:nvPr/>
          </p:nvSpPr>
          <p:spPr bwMode="auto">
            <a:xfrm>
              <a:off x="12931663" y="4692815"/>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12" name="Freeform 162"/>
            <p:cNvSpPr>
              <a:spLocks noChangeArrowheads="1"/>
            </p:cNvSpPr>
            <p:nvPr/>
          </p:nvSpPr>
          <p:spPr bwMode="auto">
            <a:xfrm>
              <a:off x="13400515" y="6088032"/>
              <a:ext cx="388805" cy="383111"/>
            </a:xfrm>
            <a:custGeom>
              <a:avLst/>
              <a:gdLst>
                <a:gd name="T0" fmla="*/ 305 w 306"/>
                <a:gd name="T1" fmla="*/ 0 h 298"/>
                <a:gd name="T2" fmla="*/ 0 w 306"/>
                <a:gd name="T3" fmla="*/ 0 h 298"/>
                <a:gd name="T4" fmla="*/ 0 w 306"/>
                <a:gd name="T5" fmla="*/ 297 h 298"/>
                <a:gd name="T6" fmla="*/ 305 w 306"/>
                <a:gd name="T7" fmla="*/ 297 h 298"/>
                <a:gd name="T8" fmla="*/ 305 w 306"/>
                <a:gd name="T9" fmla="*/ 0 h 298"/>
              </a:gdLst>
              <a:ahLst/>
              <a:cxnLst>
                <a:cxn ang="0">
                  <a:pos x="T0" y="T1"/>
                </a:cxn>
                <a:cxn ang="0">
                  <a:pos x="T2" y="T3"/>
                </a:cxn>
                <a:cxn ang="0">
                  <a:pos x="T4" y="T5"/>
                </a:cxn>
                <a:cxn ang="0">
                  <a:pos x="T6" y="T7"/>
                </a:cxn>
                <a:cxn ang="0">
                  <a:pos x="T8" y="T9"/>
                </a:cxn>
              </a:cxnLst>
              <a:rect l="0" t="0" r="r" b="b"/>
              <a:pathLst>
                <a:path w="306" h="298">
                  <a:moveTo>
                    <a:pt x="305" y="0"/>
                  </a:moveTo>
                  <a:lnTo>
                    <a:pt x="0" y="0"/>
                  </a:lnTo>
                  <a:lnTo>
                    <a:pt x="0" y="297"/>
                  </a:lnTo>
                  <a:lnTo>
                    <a:pt x="305" y="297"/>
                  </a:lnTo>
                  <a:lnTo>
                    <a:pt x="305" y="0"/>
                  </a:lnTo>
                </a:path>
              </a:pathLst>
            </a:custGeom>
            <a:solidFill>
              <a:schemeClr val="bg1">
                <a:lumMod val="85000"/>
              </a:schemeClr>
            </a:solidFill>
            <a:ln>
              <a:noFill/>
            </a:ln>
            <a:effectLst/>
            <a:extLst/>
          </p:spPr>
          <p:txBody>
            <a:bodyPr wrap="none" anchor="ctr"/>
            <a:lstStyle/>
            <a:p>
              <a:endParaRPr lang="en-US" sz="13800"/>
            </a:p>
          </p:txBody>
        </p:sp>
        <p:sp>
          <p:nvSpPr>
            <p:cNvPr id="713" name="Freeform 163"/>
            <p:cNvSpPr>
              <a:spLocks noChangeArrowheads="1"/>
            </p:cNvSpPr>
            <p:nvPr/>
          </p:nvSpPr>
          <p:spPr bwMode="auto">
            <a:xfrm>
              <a:off x="13400515" y="5624867"/>
              <a:ext cx="388805" cy="388830"/>
            </a:xfrm>
            <a:custGeom>
              <a:avLst/>
              <a:gdLst>
                <a:gd name="T0" fmla="*/ 305 w 306"/>
                <a:gd name="T1" fmla="*/ 0 h 306"/>
                <a:gd name="T2" fmla="*/ 0 w 306"/>
                <a:gd name="T3" fmla="*/ 0 h 306"/>
                <a:gd name="T4" fmla="*/ 0 w 306"/>
                <a:gd name="T5" fmla="*/ 305 h 306"/>
                <a:gd name="T6" fmla="*/ 305 w 306"/>
                <a:gd name="T7" fmla="*/ 305 h 306"/>
                <a:gd name="T8" fmla="*/ 305 w 306"/>
                <a:gd name="T9" fmla="*/ 0 h 306"/>
              </a:gdLst>
              <a:ahLst/>
              <a:cxnLst>
                <a:cxn ang="0">
                  <a:pos x="T0" y="T1"/>
                </a:cxn>
                <a:cxn ang="0">
                  <a:pos x="T2" y="T3"/>
                </a:cxn>
                <a:cxn ang="0">
                  <a:pos x="T4" y="T5"/>
                </a:cxn>
                <a:cxn ang="0">
                  <a:pos x="T6" y="T7"/>
                </a:cxn>
                <a:cxn ang="0">
                  <a:pos x="T8" y="T9"/>
                </a:cxn>
              </a:cxnLst>
              <a:rect l="0" t="0" r="r" b="b"/>
              <a:pathLst>
                <a:path w="306" h="306">
                  <a:moveTo>
                    <a:pt x="305" y="0"/>
                  </a:moveTo>
                  <a:lnTo>
                    <a:pt x="0" y="0"/>
                  </a:lnTo>
                  <a:lnTo>
                    <a:pt x="0" y="305"/>
                  </a:lnTo>
                  <a:lnTo>
                    <a:pt x="305" y="305"/>
                  </a:lnTo>
                  <a:lnTo>
                    <a:pt x="305" y="0"/>
                  </a:lnTo>
                </a:path>
              </a:pathLst>
            </a:custGeom>
            <a:solidFill>
              <a:schemeClr val="bg1">
                <a:lumMod val="85000"/>
              </a:schemeClr>
            </a:solidFill>
            <a:ln>
              <a:noFill/>
            </a:ln>
            <a:effectLst/>
            <a:extLst/>
          </p:spPr>
          <p:txBody>
            <a:bodyPr wrap="none" anchor="ctr"/>
            <a:lstStyle/>
            <a:p>
              <a:endParaRPr lang="en-US" sz="13800"/>
            </a:p>
          </p:txBody>
        </p:sp>
        <p:sp>
          <p:nvSpPr>
            <p:cNvPr id="714" name="Freeform 164"/>
            <p:cNvSpPr>
              <a:spLocks noChangeArrowheads="1"/>
            </p:cNvSpPr>
            <p:nvPr/>
          </p:nvSpPr>
          <p:spPr bwMode="auto">
            <a:xfrm>
              <a:off x="13400515" y="5155983"/>
              <a:ext cx="388805" cy="388830"/>
            </a:xfrm>
            <a:custGeom>
              <a:avLst/>
              <a:gdLst>
                <a:gd name="T0" fmla="*/ 305 w 306"/>
                <a:gd name="T1" fmla="*/ 0 h 306"/>
                <a:gd name="T2" fmla="*/ 0 w 306"/>
                <a:gd name="T3" fmla="*/ 0 h 306"/>
                <a:gd name="T4" fmla="*/ 0 w 306"/>
                <a:gd name="T5" fmla="*/ 305 h 306"/>
                <a:gd name="T6" fmla="*/ 305 w 306"/>
                <a:gd name="T7" fmla="*/ 305 h 306"/>
                <a:gd name="T8" fmla="*/ 305 w 306"/>
                <a:gd name="T9" fmla="*/ 0 h 306"/>
              </a:gdLst>
              <a:ahLst/>
              <a:cxnLst>
                <a:cxn ang="0">
                  <a:pos x="T0" y="T1"/>
                </a:cxn>
                <a:cxn ang="0">
                  <a:pos x="T2" y="T3"/>
                </a:cxn>
                <a:cxn ang="0">
                  <a:pos x="T4" y="T5"/>
                </a:cxn>
                <a:cxn ang="0">
                  <a:pos x="T6" y="T7"/>
                </a:cxn>
                <a:cxn ang="0">
                  <a:pos x="T8" y="T9"/>
                </a:cxn>
              </a:cxnLst>
              <a:rect l="0" t="0" r="r" b="b"/>
              <a:pathLst>
                <a:path w="306" h="306">
                  <a:moveTo>
                    <a:pt x="305" y="0"/>
                  </a:moveTo>
                  <a:lnTo>
                    <a:pt x="0" y="0"/>
                  </a:lnTo>
                  <a:lnTo>
                    <a:pt x="0" y="305"/>
                  </a:lnTo>
                  <a:lnTo>
                    <a:pt x="305" y="305"/>
                  </a:lnTo>
                  <a:lnTo>
                    <a:pt x="305" y="0"/>
                  </a:lnTo>
                </a:path>
              </a:pathLst>
            </a:custGeom>
            <a:solidFill>
              <a:schemeClr val="bg1">
                <a:lumMod val="85000"/>
              </a:schemeClr>
            </a:solidFill>
            <a:ln>
              <a:noFill/>
            </a:ln>
            <a:effectLst/>
            <a:extLst/>
          </p:spPr>
          <p:txBody>
            <a:bodyPr wrap="none" anchor="ctr"/>
            <a:lstStyle/>
            <a:p>
              <a:endParaRPr lang="en-US" sz="13800"/>
            </a:p>
          </p:txBody>
        </p:sp>
        <p:sp>
          <p:nvSpPr>
            <p:cNvPr id="715" name="Freeform 165"/>
            <p:cNvSpPr>
              <a:spLocks noChangeArrowheads="1"/>
            </p:cNvSpPr>
            <p:nvPr/>
          </p:nvSpPr>
          <p:spPr bwMode="auto">
            <a:xfrm>
              <a:off x="13400515" y="4692815"/>
              <a:ext cx="388805" cy="388830"/>
            </a:xfrm>
            <a:custGeom>
              <a:avLst/>
              <a:gdLst>
                <a:gd name="T0" fmla="*/ 305 w 306"/>
                <a:gd name="T1" fmla="*/ 0 h 306"/>
                <a:gd name="T2" fmla="*/ 0 w 306"/>
                <a:gd name="T3" fmla="*/ 0 h 306"/>
                <a:gd name="T4" fmla="*/ 0 w 306"/>
                <a:gd name="T5" fmla="*/ 305 h 306"/>
                <a:gd name="T6" fmla="*/ 305 w 306"/>
                <a:gd name="T7" fmla="*/ 305 h 306"/>
                <a:gd name="T8" fmla="*/ 305 w 306"/>
                <a:gd name="T9" fmla="*/ 0 h 306"/>
              </a:gdLst>
              <a:ahLst/>
              <a:cxnLst>
                <a:cxn ang="0">
                  <a:pos x="T0" y="T1"/>
                </a:cxn>
                <a:cxn ang="0">
                  <a:pos x="T2" y="T3"/>
                </a:cxn>
                <a:cxn ang="0">
                  <a:pos x="T4" y="T5"/>
                </a:cxn>
                <a:cxn ang="0">
                  <a:pos x="T6" y="T7"/>
                </a:cxn>
                <a:cxn ang="0">
                  <a:pos x="T8" y="T9"/>
                </a:cxn>
              </a:cxnLst>
              <a:rect l="0" t="0" r="r" b="b"/>
              <a:pathLst>
                <a:path w="306" h="306">
                  <a:moveTo>
                    <a:pt x="305" y="0"/>
                  </a:moveTo>
                  <a:lnTo>
                    <a:pt x="0" y="0"/>
                  </a:lnTo>
                  <a:lnTo>
                    <a:pt x="0" y="305"/>
                  </a:lnTo>
                  <a:lnTo>
                    <a:pt x="305" y="305"/>
                  </a:lnTo>
                  <a:lnTo>
                    <a:pt x="305" y="0"/>
                  </a:lnTo>
                </a:path>
              </a:pathLst>
            </a:custGeom>
            <a:solidFill>
              <a:schemeClr val="bg1">
                <a:lumMod val="85000"/>
              </a:schemeClr>
            </a:solidFill>
            <a:ln>
              <a:noFill/>
            </a:ln>
            <a:effectLst/>
            <a:extLst/>
          </p:spPr>
          <p:txBody>
            <a:bodyPr wrap="none" anchor="ctr"/>
            <a:lstStyle/>
            <a:p>
              <a:endParaRPr lang="en-US" sz="13800"/>
            </a:p>
          </p:txBody>
        </p:sp>
        <p:sp>
          <p:nvSpPr>
            <p:cNvPr id="716" name="Freeform 169"/>
            <p:cNvSpPr>
              <a:spLocks noChangeArrowheads="1"/>
            </p:cNvSpPr>
            <p:nvPr/>
          </p:nvSpPr>
          <p:spPr bwMode="auto">
            <a:xfrm>
              <a:off x="13863653"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bg1">
                <a:lumMod val="85000"/>
              </a:schemeClr>
            </a:solidFill>
            <a:ln>
              <a:noFill/>
            </a:ln>
            <a:effectLst/>
            <a:extLst/>
          </p:spPr>
          <p:txBody>
            <a:bodyPr wrap="none" anchor="ctr"/>
            <a:lstStyle/>
            <a:p>
              <a:endParaRPr lang="en-US" sz="13800"/>
            </a:p>
          </p:txBody>
        </p:sp>
        <p:sp>
          <p:nvSpPr>
            <p:cNvPr id="717" name="Freeform 170"/>
            <p:cNvSpPr>
              <a:spLocks noChangeArrowheads="1"/>
            </p:cNvSpPr>
            <p:nvPr/>
          </p:nvSpPr>
          <p:spPr bwMode="auto">
            <a:xfrm>
              <a:off x="13863653"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718" name="Freeform 171"/>
            <p:cNvSpPr>
              <a:spLocks noChangeArrowheads="1"/>
            </p:cNvSpPr>
            <p:nvPr/>
          </p:nvSpPr>
          <p:spPr bwMode="auto">
            <a:xfrm>
              <a:off x="13863653"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19" name="Freeform 172"/>
            <p:cNvSpPr>
              <a:spLocks noChangeArrowheads="1"/>
            </p:cNvSpPr>
            <p:nvPr/>
          </p:nvSpPr>
          <p:spPr bwMode="auto">
            <a:xfrm>
              <a:off x="13863653"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20" name="Freeform 173"/>
            <p:cNvSpPr>
              <a:spLocks noChangeArrowheads="1"/>
            </p:cNvSpPr>
            <p:nvPr/>
          </p:nvSpPr>
          <p:spPr bwMode="auto">
            <a:xfrm>
              <a:off x="13863653"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21" name="Freeform 176"/>
            <p:cNvSpPr>
              <a:spLocks noChangeArrowheads="1"/>
            </p:cNvSpPr>
            <p:nvPr/>
          </p:nvSpPr>
          <p:spPr bwMode="auto">
            <a:xfrm>
              <a:off x="14326789"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722" name="Freeform 177"/>
            <p:cNvSpPr>
              <a:spLocks noChangeArrowheads="1"/>
            </p:cNvSpPr>
            <p:nvPr/>
          </p:nvSpPr>
          <p:spPr bwMode="auto">
            <a:xfrm>
              <a:off x="14326789"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bg1">
                <a:lumMod val="85000"/>
              </a:schemeClr>
            </a:solidFill>
            <a:ln>
              <a:noFill/>
            </a:ln>
            <a:effectLst/>
            <a:extLst/>
          </p:spPr>
          <p:txBody>
            <a:bodyPr wrap="none" anchor="ctr"/>
            <a:lstStyle/>
            <a:p>
              <a:endParaRPr lang="en-US" sz="13800"/>
            </a:p>
          </p:txBody>
        </p:sp>
        <p:sp>
          <p:nvSpPr>
            <p:cNvPr id="723" name="Freeform 178"/>
            <p:cNvSpPr>
              <a:spLocks noChangeArrowheads="1"/>
            </p:cNvSpPr>
            <p:nvPr/>
          </p:nvSpPr>
          <p:spPr bwMode="auto">
            <a:xfrm>
              <a:off x="14326789"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724" name="Freeform 179"/>
            <p:cNvSpPr>
              <a:spLocks noChangeArrowheads="1"/>
            </p:cNvSpPr>
            <p:nvPr/>
          </p:nvSpPr>
          <p:spPr bwMode="auto">
            <a:xfrm>
              <a:off x="14326789"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25" name="Freeform 180"/>
            <p:cNvSpPr>
              <a:spLocks noChangeArrowheads="1"/>
            </p:cNvSpPr>
            <p:nvPr/>
          </p:nvSpPr>
          <p:spPr bwMode="auto">
            <a:xfrm>
              <a:off x="14326789"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26" name="Freeform 181"/>
            <p:cNvSpPr>
              <a:spLocks noChangeArrowheads="1"/>
            </p:cNvSpPr>
            <p:nvPr/>
          </p:nvSpPr>
          <p:spPr bwMode="auto">
            <a:xfrm>
              <a:off x="14326789"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27" name="Freeform 185"/>
            <p:cNvSpPr>
              <a:spLocks noChangeArrowheads="1"/>
            </p:cNvSpPr>
            <p:nvPr/>
          </p:nvSpPr>
          <p:spPr bwMode="auto">
            <a:xfrm>
              <a:off x="14789924"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bg1">
                <a:lumMod val="85000"/>
              </a:schemeClr>
            </a:solidFill>
            <a:ln>
              <a:noFill/>
            </a:ln>
            <a:effectLst/>
            <a:extLst/>
          </p:spPr>
          <p:txBody>
            <a:bodyPr wrap="none" anchor="ctr"/>
            <a:lstStyle/>
            <a:p>
              <a:endParaRPr lang="en-US" sz="13800"/>
            </a:p>
          </p:txBody>
        </p:sp>
        <p:sp>
          <p:nvSpPr>
            <p:cNvPr id="728" name="Freeform 186"/>
            <p:cNvSpPr>
              <a:spLocks noChangeArrowheads="1"/>
            </p:cNvSpPr>
            <p:nvPr/>
          </p:nvSpPr>
          <p:spPr bwMode="auto">
            <a:xfrm>
              <a:off x="14789924"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729" name="Freeform 187"/>
            <p:cNvSpPr>
              <a:spLocks noChangeArrowheads="1"/>
            </p:cNvSpPr>
            <p:nvPr/>
          </p:nvSpPr>
          <p:spPr bwMode="auto">
            <a:xfrm>
              <a:off x="14789924"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30" name="Freeform 188"/>
            <p:cNvSpPr>
              <a:spLocks noChangeArrowheads="1"/>
            </p:cNvSpPr>
            <p:nvPr/>
          </p:nvSpPr>
          <p:spPr bwMode="auto">
            <a:xfrm>
              <a:off x="14789924"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31" name="Freeform 189"/>
            <p:cNvSpPr>
              <a:spLocks noChangeArrowheads="1"/>
            </p:cNvSpPr>
            <p:nvPr/>
          </p:nvSpPr>
          <p:spPr bwMode="auto">
            <a:xfrm>
              <a:off x="14789924"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32" name="Freeform 195"/>
            <p:cNvSpPr>
              <a:spLocks noChangeArrowheads="1"/>
            </p:cNvSpPr>
            <p:nvPr/>
          </p:nvSpPr>
          <p:spPr bwMode="auto">
            <a:xfrm>
              <a:off x="15253060"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33" name="Freeform 196"/>
            <p:cNvSpPr>
              <a:spLocks noChangeArrowheads="1"/>
            </p:cNvSpPr>
            <p:nvPr/>
          </p:nvSpPr>
          <p:spPr bwMode="auto">
            <a:xfrm>
              <a:off x="15253060"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34" name="Freeform 197"/>
            <p:cNvSpPr>
              <a:spLocks noChangeArrowheads="1"/>
            </p:cNvSpPr>
            <p:nvPr/>
          </p:nvSpPr>
          <p:spPr bwMode="auto">
            <a:xfrm>
              <a:off x="15253060"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35" name="Freeform 202"/>
            <p:cNvSpPr>
              <a:spLocks noChangeArrowheads="1"/>
            </p:cNvSpPr>
            <p:nvPr/>
          </p:nvSpPr>
          <p:spPr bwMode="auto">
            <a:xfrm>
              <a:off x="15727631" y="6088032"/>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bg1">
                <a:lumMod val="85000"/>
              </a:schemeClr>
            </a:solidFill>
            <a:ln>
              <a:noFill/>
            </a:ln>
            <a:effectLst/>
            <a:extLst/>
          </p:spPr>
          <p:txBody>
            <a:bodyPr wrap="none" anchor="ctr"/>
            <a:lstStyle/>
            <a:p>
              <a:endParaRPr lang="en-US" sz="13800"/>
            </a:p>
          </p:txBody>
        </p:sp>
        <p:sp>
          <p:nvSpPr>
            <p:cNvPr id="736" name="Freeform 203"/>
            <p:cNvSpPr>
              <a:spLocks noChangeArrowheads="1"/>
            </p:cNvSpPr>
            <p:nvPr/>
          </p:nvSpPr>
          <p:spPr bwMode="auto">
            <a:xfrm>
              <a:off x="15727631" y="5624867"/>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37" name="Freeform 204"/>
            <p:cNvSpPr>
              <a:spLocks noChangeArrowheads="1"/>
            </p:cNvSpPr>
            <p:nvPr/>
          </p:nvSpPr>
          <p:spPr bwMode="auto">
            <a:xfrm>
              <a:off x="15727631" y="5155983"/>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38" name="Freeform 205"/>
            <p:cNvSpPr>
              <a:spLocks noChangeArrowheads="1"/>
            </p:cNvSpPr>
            <p:nvPr/>
          </p:nvSpPr>
          <p:spPr bwMode="auto">
            <a:xfrm>
              <a:off x="15727631" y="4692815"/>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39" name="Freeform 214"/>
            <p:cNvSpPr>
              <a:spLocks noChangeArrowheads="1"/>
            </p:cNvSpPr>
            <p:nvPr/>
          </p:nvSpPr>
          <p:spPr bwMode="auto">
            <a:xfrm>
              <a:off x="16579572" y="7014364"/>
              <a:ext cx="377369" cy="383111"/>
            </a:xfrm>
            <a:custGeom>
              <a:avLst/>
              <a:gdLst>
                <a:gd name="T0" fmla="*/ 296 w 297"/>
                <a:gd name="T1" fmla="*/ 0 h 298"/>
                <a:gd name="T2" fmla="*/ 0 w 297"/>
                <a:gd name="T3" fmla="*/ 0 h 298"/>
                <a:gd name="T4" fmla="*/ 0 w 297"/>
                <a:gd name="T5" fmla="*/ 297 h 298"/>
                <a:gd name="T6" fmla="*/ 296 w 297"/>
                <a:gd name="T7" fmla="*/ 297 h 298"/>
                <a:gd name="T8" fmla="*/ 296 w 297"/>
                <a:gd name="T9" fmla="*/ 0 h 298"/>
              </a:gdLst>
              <a:ahLst/>
              <a:cxnLst>
                <a:cxn ang="0">
                  <a:pos x="T0" y="T1"/>
                </a:cxn>
                <a:cxn ang="0">
                  <a:pos x="T2" y="T3"/>
                </a:cxn>
                <a:cxn ang="0">
                  <a:pos x="T4" y="T5"/>
                </a:cxn>
                <a:cxn ang="0">
                  <a:pos x="T6" y="T7"/>
                </a:cxn>
                <a:cxn ang="0">
                  <a:pos x="T8" y="T9"/>
                </a:cxn>
              </a:cxnLst>
              <a:rect l="0" t="0" r="r" b="b"/>
              <a:pathLst>
                <a:path w="297" h="298">
                  <a:moveTo>
                    <a:pt x="296" y="0"/>
                  </a:moveTo>
                  <a:lnTo>
                    <a:pt x="0" y="0"/>
                  </a:lnTo>
                  <a:lnTo>
                    <a:pt x="0" y="297"/>
                  </a:lnTo>
                  <a:lnTo>
                    <a:pt x="296" y="297"/>
                  </a:lnTo>
                  <a:lnTo>
                    <a:pt x="296" y="0"/>
                  </a:lnTo>
                </a:path>
              </a:pathLst>
            </a:custGeom>
            <a:solidFill>
              <a:schemeClr val="bg1">
                <a:lumMod val="85000"/>
              </a:schemeClr>
            </a:solidFill>
            <a:ln>
              <a:noFill/>
            </a:ln>
            <a:effectLst/>
            <a:extLst/>
          </p:spPr>
          <p:txBody>
            <a:bodyPr wrap="none" anchor="ctr"/>
            <a:lstStyle/>
            <a:p>
              <a:endParaRPr lang="en-US" sz="13800"/>
            </a:p>
          </p:txBody>
        </p:sp>
        <p:sp>
          <p:nvSpPr>
            <p:cNvPr id="740" name="Freeform 215"/>
            <p:cNvSpPr>
              <a:spLocks noChangeArrowheads="1"/>
            </p:cNvSpPr>
            <p:nvPr/>
          </p:nvSpPr>
          <p:spPr bwMode="auto">
            <a:xfrm>
              <a:off x="16579572" y="6551199"/>
              <a:ext cx="377369" cy="377394"/>
            </a:xfrm>
            <a:custGeom>
              <a:avLst/>
              <a:gdLst>
                <a:gd name="T0" fmla="*/ 296 w 297"/>
                <a:gd name="T1" fmla="*/ 0 h 297"/>
                <a:gd name="T2" fmla="*/ 0 w 297"/>
                <a:gd name="T3" fmla="*/ 0 h 297"/>
                <a:gd name="T4" fmla="*/ 0 w 297"/>
                <a:gd name="T5" fmla="*/ 296 h 297"/>
                <a:gd name="T6" fmla="*/ 296 w 297"/>
                <a:gd name="T7" fmla="*/ 296 h 297"/>
                <a:gd name="T8" fmla="*/ 296 w 297"/>
                <a:gd name="T9" fmla="*/ 0 h 297"/>
              </a:gdLst>
              <a:ahLst/>
              <a:cxnLst>
                <a:cxn ang="0">
                  <a:pos x="T0" y="T1"/>
                </a:cxn>
                <a:cxn ang="0">
                  <a:pos x="T2" y="T3"/>
                </a:cxn>
                <a:cxn ang="0">
                  <a:pos x="T4" y="T5"/>
                </a:cxn>
                <a:cxn ang="0">
                  <a:pos x="T6" y="T7"/>
                </a:cxn>
                <a:cxn ang="0">
                  <a:pos x="T8" y="T9"/>
                </a:cxn>
              </a:cxnLst>
              <a:rect l="0" t="0" r="r" b="b"/>
              <a:pathLst>
                <a:path w="297" h="297">
                  <a:moveTo>
                    <a:pt x="296" y="0"/>
                  </a:moveTo>
                  <a:lnTo>
                    <a:pt x="0" y="0"/>
                  </a:lnTo>
                  <a:lnTo>
                    <a:pt x="0" y="296"/>
                  </a:lnTo>
                  <a:lnTo>
                    <a:pt x="296" y="296"/>
                  </a:lnTo>
                  <a:lnTo>
                    <a:pt x="296" y="0"/>
                  </a:lnTo>
                </a:path>
              </a:pathLst>
            </a:custGeom>
            <a:solidFill>
              <a:schemeClr val="bg1">
                <a:lumMod val="85000"/>
              </a:schemeClr>
            </a:solidFill>
            <a:ln>
              <a:noFill/>
            </a:ln>
            <a:effectLst/>
            <a:extLst/>
          </p:spPr>
          <p:txBody>
            <a:bodyPr wrap="none" anchor="ctr"/>
            <a:lstStyle/>
            <a:p>
              <a:endParaRPr lang="en-US" sz="13800"/>
            </a:p>
          </p:txBody>
        </p:sp>
        <p:sp>
          <p:nvSpPr>
            <p:cNvPr id="741" name="Freeform 216"/>
            <p:cNvSpPr>
              <a:spLocks noChangeArrowheads="1"/>
            </p:cNvSpPr>
            <p:nvPr/>
          </p:nvSpPr>
          <p:spPr bwMode="auto">
            <a:xfrm>
              <a:off x="16579572" y="6088032"/>
              <a:ext cx="377369" cy="383111"/>
            </a:xfrm>
            <a:custGeom>
              <a:avLst/>
              <a:gdLst>
                <a:gd name="T0" fmla="*/ 296 w 297"/>
                <a:gd name="T1" fmla="*/ 0 h 298"/>
                <a:gd name="T2" fmla="*/ 0 w 297"/>
                <a:gd name="T3" fmla="*/ 0 h 298"/>
                <a:gd name="T4" fmla="*/ 0 w 297"/>
                <a:gd name="T5" fmla="*/ 297 h 298"/>
                <a:gd name="T6" fmla="*/ 296 w 297"/>
                <a:gd name="T7" fmla="*/ 297 h 298"/>
                <a:gd name="T8" fmla="*/ 296 w 297"/>
                <a:gd name="T9" fmla="*/ 0 h 298"/>
              </a:gdLst>
              <a:ahLst/>
              <a:cxnLst>
                <a:cxn ang="0">
                  <a:pos x="T0" y="T1"/>
                </a:cxn>
                <a:cxn ang="0">
                  <a:pos x="T2" y="T3"/>
                </a:cxn>
                <a:cxn ang="0">
                  <a:pos x="T4" y="T5"/>
                </a:cxn>
                <a:cxn ang="0">
                  <a:pos x="T6" y="T7"/>
                </a:cxn>
                <a:cxn ang="0">
                  <a:pos x="T8" y="T9"/>
                </a:cxn>
              </a:cxnLst>
              <a:rect l="0" t="0" r="r" b="b"/>
              <a:pathLst>
                <a:path w="297" h="298">
                  <a:moveTo>
                    <a:pt x="296" y="0"/>
                  </a:moveTo>
                  <a:lnTo>
                    <a:pt x="0" y="0"/>
                  </a:lnTo>
                  <a:lnTo>
                    <a:pt x="0" y="297"/>
                  </a:lnTo>
                  <a:lnTo>
                    <a:pt x="296" y="297"/>
                  </a:lnTo>
                  <a:lnTo>
                    <a:pt x="296" y="0"/>
                  </a:lnTo>
                </a:path>
              </a:pathLst>
            </a:custGeom>
            <a:solidFill>
              <a:schemeClr val="bg1">
                <a:lumMod val="85000"/>
              </a:schemeClr>
            </a:solidFill>
            <a:ln>
              <a:noFill/>
            </a:ln>
            <a:effectLst/>
            <a:extLst/>
          </p:spPr>
          <p:txBody>
            <a:bodyPr wrap="none" anchor="ctr"/>
            <a:lstStyle/>
            <a:p>
              <a:endParaRPr lang="en-US" sz="13800"/>
            </a:p>
          </p:txBody>
        </p:sp>
        <p:sp>
          <p:nvSpPr>
            <p:cNvPr id="742" name="Freeform 217"/>
            <p:cNvSpPr>
              <a:spLocks noChangeArrowheads="1"/>
            </p:cNvSpPr>
            <p:nvPr/>
          </p:nvSpPr>
          <p:spPr bwMode="auto">
            <a:xfrm>
              <a:off x="16579572" y="5624867"/>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bg1">
                <a:lumMod val="85000"/>
              </a:schemeClr>
            </a:solidFill>
            <a:ln>
              <a:noFill/>
            </a:ln>
            <a:effectLst/>
            <a:extLst/>
          </p:spPr>
          <p:txBody>
            <a:bodyPr wrap="none" anchor="ctr"/>
            <a:lstStyle/>
            <a:p>
              <a:endParaRPr lang="en-US" sz="13800"/>
            </a:p>
          </p:txBody>
        </p:sp>
        <p:sp>
          <p:nvSpPr>
            <p:cNvPr id="743" name="Freeform 218"/>
            <p:cNvSpPr>
              <a:spLocks noChangeArrowheads="1"/>
            </p:cNvSpPr>
            <p:nvPr/>
          </p:nvSpPr>
          <p:spPr bwMode="auto">
            <a:xfrm>
              <a:off x="16579572" y="5155983"/>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bg1">
                <a:lumMod val="85000"/>
              </a:schemeClr>
            </a:solidFill>
            <a:ln>
              <a:noFill/>
            </a:ln>
            <a:effectLst/>
            <a:extLst/>
          </p:spPr>
          <p:txBody>
            <a:bodyPr wrap="none" anchor="ctr"/>
            <a:lstStyle/>
            <a:p>
              <a:endParaRPr lang="en-US" sz="13800"/>
            </a:p>
          </p:txBody>
        </p:sp>
        <p:sp>
          <p:nvSpPr>
            <p:cNvPr id="744" name="Freeform 219"/>
            <p:cNvSpPr>
              <a:spLocks noChangeArrowheads="1"/>
            </p:cNvSpPr>
            <p:nvPr/>
          </p:nvSpPr>
          <p:spPr bwMode="auto">
            <a:xfrm>
              <a:off x="16579572" y="4692815"/>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bg1">
                <a:lumMod val="85000"/>
              </a:schemeClr>
            </a:solidFill>
            <a:ln>
              <a:noFill/>
            </a:ln>
            <a:effectLst/>
            <a:extLst/>
          </p:spPr>
          <p:txBody>
            <a:bodyPr wrap="none" anchor="ctr"/>
            <a:lstStyle/>
            <a:p>
              <a:endParaRPr lang="en-US" sz="13800"/>
            </a:p>
          </p:txBody>
        </p:sp>
        <p:sp>
          <p:nvSpPr>
            <p:cNvPr id="745" name="Freeform 223"/>
            <p:cNvSpPr>
              <a:spLocks noChangeArrowheads="1"/>
            </p:cNvSpPr>
            <p:nvPr/>
          </p:nvSpPr>
          <p:spPr bwMode="auto">
            <a:xfrm>
              <a:off x="17042707" y="6551199"/>
              <a:ext cx="383089" cy="377394"/>
            </a:xfrm>
            <a:custGeom>
              <a:avLst/>
              <a:gdLst>
                <a:gd name="T0" fmla="*/ 297 w 298"/>
                <a:gd name="T1" fmla="*/ 0 h 297"/>
                <a:gd name="T2" fmla="*/ 0 w 298"/>
                <a:gd name="T3" fmla="*/ 0 h 297"/>
                <a:gd name="T4" fmla="*/ 0 w 298"/>
                <a:gd name="T5" fmla="*/ 296 h 297"/>
                <a:gd name="T6" fmla="*/ 297 w 298"/>
                <a:gd name="T7" fmla="*/ 296 h 297"/>
                <a:gd name="T8" fmla="*/ 297 w 298"/>
                <a:gd name="T9" fmla="*/ 0 h 297"/>
              </a:gdLst>
              <a:ahLst/>
              <a:cxnLst>
                <a:cxn ang="0">
                  <a:pos x="T0" y="T1"/>
                </a:cxn>
                <a:cxn ang="0">
                  <a:pos x="T2" y="T3"/>
                </a:cxn>
                <a:cxn ang="0">
                  <a:pos x="T4" y="T5"/>
                </a:cxn>
                <a:cxn ang="0">
                  <a:pos x="T6" y="T7"/>
                </a:cxn>
                <a:cxn ang="0">
                  <a:pos x="T8" y="T9"/>
                </a:cxn>
              </a:cxnLst>
              <a:rect l="0" t="0" r="r" b="b"/>
              <a:pathLst>
                <a:path w="298" h="297">
                  <a:moveTo>
                    <a:pt x="297" y="0"/>
                  </a:moveTo>
                  <a:lnTo>
                    <a:pt x="0" y="0"/>
                  </a:lnTo>
                  <a:lnTo>
                    <a:pt x="0" y="296"/>
                  </a:lnTo>
                  <a:lnTo>
                    <a:pt x="297" y="296"/>
                  </a:lnTo>
                  <a:lnTo>
                    <a:pt x="297" y="0"/>
                  </a:lnTo>
                </a:path>
              </a:pathLst>
            </a:custGeom>
            <a:solidFill>
              <a:schemeClr val="bg1">
                <a:lumMod val="85000"/>
              </a:schemeClr>
            </a:solidFill>
            <a:ln>
              <a:noFill/>
            </a:ln>
            <a:effectLst/>
            <a:extLst/>
          </p:spPr>
          <p:txBody>
            <a:bodyPr wrap="none" anchor="ctr"/>
            <a:lstStyle/>
            <a:p>
              <a:endParaRPr lang="en-US" sz="13800"/>
            </a:p>
          </p:txBody>
        </p:sp>
        <p:sp>
          <p:nvSpPr>
            <p:cNvPr id="746" name="Freeform 224"/>
            <p:cNvSpPr>
              <a:spLocks noChangeArrowheads="1"/>
            </p:cNvSpPr>
            <p:nvPr/>
          </p:nvSpPr>
          <p:spPr bwMode="auto">
            <a:xfrm>
              <a:off x="17042707" y="6088032"/>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bg1">
                <a:lumMod val="85000"/>
              </a:schemeClr>
            </a:solidFill>
            <a:ln>
              <a:noFill/>
            </a:ln>
            <a:effectLst/>
            <a:extLst/>
          </p:spPr>
          <p:txBody>
            <a:bodyPr wrap="none" anchor="ctr"/>
            <a:lstStyle/>
            <a:p>
              <a:endParaRPr lang="en-US" sz="13800"/>
            </a:p>
          </p:txBody>
        </p:sp>
        <p:sp>
          <p:nvSpPr>
            <p:cNvPr id="747" name="Freeform 225"/>
            <p:cNvSpPr>
              <a:spLocks noChangeArrowheads="1"/>
            </p:cNvSpPr>
            <p:nvPr/>
          </p:nvSpPr>
          <p:spPr bwMode="auto">
            <a:xfrm>
              <a:off x="17042707" y="5624867"/>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48" name="Freeform 226"/>
            <p:cNvSpPr>
              <a:spLocks noChangeArrowheads="1"/>
            </p:cNvSpPr>
            <p:nvPr/>
          </p:nvSpPr>
          <p:spPr bwMode="auto">
            <a:xfrm>
              <a:off x="17042707" y="5155983"/>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49" name="Freeform 227"/>
            <p:cNvSpPr>
              <a:spLocks noChangeArrowheads="1"/>
            </p:cNvSpPr>
            <p:nvPr/>
          </p:nvSpPr>
          <p:spPr bwMode="auto">
            <a:xfrm>
              <a:off x="17042707" y="4692815"/>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50" name="Freeform 233"/>
            <p:cNvSpPr>
              <a:spLocks noChangeArrowheads="1"/>
            </p:cNvSpPr>
            <p:nvPr/>
          </p:nvSpPr>
          <p:spPr bwMode="auto">
            <a:xfrm>
              <a:off x="17505843" y="5624867"/>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51" name="Freeform 234"/>
            <p:cNvSpPr>
              <a:spLocks noChangeArrowheads="1"/>
            </p:cNvSpPr>
            <p:nvPr/>
          </p:nvSpPr>
          <p:spPr bwMode="auto">
            <a:xfrm>
              <a:off x="17505843" y="5155983"/>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52" name="Freeform 235"/>
            <p:cNvSpPr>
              <a:spLocks noChangeArrowheads="1"/>
            </p:cNvSpPr>
            <p:nvPr/>
          </p:nvSpPr>
          <p:spPr bwMode="auto">
            <a:xfrm>
              <a:off x="17505843" y="4692815"/>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53" name="Freeform 238"/>
            <p:cNvSpPr>
              <a:spLocks noChangeArrowheads="1"/>
            </p:cNvSpPr>
            <p:nvPr/>
          </p:nvSpPr>
          <p:spPr bwMode="auto">
            <a:xfrm>
              <a:off x="17968979" y="7014364"/>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bg1">
                <a:lumMod val="85000"/>
              </a:schemeClr>
            </a:solidFill>
            <a:ln>
              <a:noFill/>
            </a:ln>
            <a:effectLst/>
            <a:extLst/>
          </p:spPr>
          <p:txBody>
            <a:bodyPr wrap="none" anchor="ctr"/>
            <a:lstStyle/>
            <a:p>
              <a:endParaRPr lang="en-US" sz="13800"/>
            </a:p>
          </p:txBody>
        </p:sp>
        <p:sp>
          <p:nvSpPr>
            <p:cNvPr id="754" name="Freeform 239"/>
            <p:cNvSpPr>
              <a:spLocks noChangeArrowheads="1"/>
            </p:cNvSpPr>
            <p:nvPr/>
          </p:nvSpPr>
          <p:spPr bwMode="auto">
            <a:xfrm>
              <a:off x="17968979" y="6551199"/>
              <a:ext cx="383089" cy="377394"/>
            </a:xfrm>
            <a:custGeom>
              <a:avLst/>
              <a:gdLst>
                <a:gd name="T0" fmla="*/ 297 w 298"/>
                <a:gd name="T1" fmla="*/ 0 h 297"/>
                <a:gd name="T2" fmla="*/ 0 w 298"/>
                <a:gd name="T3" fmla="*/ 0 h 297"/>
                <a:gd name="T4" fmla="*/ 0 w 298"/>
                <a:gd name="T5" fmla="*/ 296 h 297"/>
                <a:gd name="T6" fmla="*/ 297 w 298"/>
                <a:gd name="T7" fmla="*/ 296 h 297"/>
                <a:gd name="T8" fmla="*/ 297 w 298"/>
                <a:gd name="T9" fmla="*/ 0 h 297"/>
              </a:gdLst>
              <a:ahLst/>
              <a:cxnLst>
                <a:cxn ang="0">
                  <a:pos x="T0" y="T1"/>
                </a:cxn>
                <a:cxn ang="0">
                  <a:pos x="T2" y="T3"/>
                </a:cxn>
                <a:cxn ang="0">
                  <a:pos x="T4" y="T5"/>
                </a:cxn>
                <a:cxn ang="0">
                  <a:pos x="T6" y="T7"/>
                </a:cxn>
                <a:cxn ang="0">
                  <a:pos x="T8" y="T9"/>
                </a:cxn>
              </a:cxnLst>
              <a:rect l="0" t="0" r="r" b="b"/>
              <a:pathLst>
                <a:path w="298" h="297">
                  <a:moveTo>
                    <a:pt x="297" y="0"/>
                  </a:moveTo>
                  <a:lnTo>
                    <a:pt x="0" y="0"/>
                  </a:lnTo>
                  <a:lnTo>
                    <a:pt x="0" y="296"/>
                  </a:lnTo>
                  <a:lnTo>
                    <a:pt x="297" y="296"/>
                  </a:lnTo>
                  <a:lnTo>
                    <a:pt x="297" y="0"/>
                  </a:lnTo>
                </a:path>
              </a:pathLst>
            </a:custGeom>
            <a:solidFill>
              <a:schemeClr val="bg1">
                <a:lumMod val="85000"/>
              </a:schemeClr>
            </a:solidFill>
            <a:ln>
              <a:noFill/>
            </a:ln>
            <a:effectLst/>
            <a:extLst/>
          </p:spPr>
          <p:txBody>
            <a:bodyPr wrap="none" anchor="ctr"/>
            <a:lstStyle/>
            <a:p>
              <a:endParaRPr lang="en-US" sz="13800"/>
            </a:p>
          </p:txBody>
        </p:sp>
        <p:sp>
          <p:nvSpPr>
            <p:cNvPr id="755" name="Freeform 240"/>
            <p:cNvSpPr>
              <a:spLocks noChangeArrowheads="1"/>
            </p:cNvSpPr>
            <p:nvPr/>
          </p:nvSpPr>
          <p:spPr bwMode="auto">
            <a:xfrm>
              <a:off x="17968979" y="6088032"/>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bg1">
                <a:lumMod val="85000"/>
              </a:schemeClr>
            </a:solidFill>
            <a:ln>
              <a:noFill/>
            </a:ln>
            <a:effectLst/>
            <a:extLst/>
          </p:spPr>
          <p:txBody>
            <a:bodyPr wrap="none" anchor="ctr"/>
            <a:lstStyle/>
            <a:p>
              <a:endParaRPr lang="en-US" sz="13800"/>
            </a:p>
          </p:txBody>
        </p:sp>
        <p:sp>
          <p:nvSpPr>
            <p:cNvPr id="756" name="Freeform 241"/>
            <p:cNvSpPr>
              <a:spLocks noChangeArrowheads="1"/>
            </p:cNvSpPr>
            <p:nvPr/>
          </p:nvSpPr>
          <p:spPr bwMode="auto">
            <a:xfrm>
              <a:off x="17968979" y="5624867"/>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57" name="Freeform 242"/>
            <p:cNvSpPr>
              <a:spLocks noChangeArrowheads="1"/>
            </p:cNvSpPr>
            <p:nvPr/>
          </p:nvSpPr>
          <p:spPr bwMode="auto">
            <a:xfrm>
              <a:off x="17968979" y="5155983"/>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58" name="Freeform 243"/>
            <p:cNvSpPr>
              <a:spLocks noChangeArrowheads="1"/>
            </p:cNvSpPr>
            <p:nvPr/>
          </p:nvSpPr>
          <p:spPr bwMode="auto">
            <a:xfrm>
              <a:off x="17968979" y="4692815"/>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59" name="Freeform 245"/>
            <p:cNvSpPr>
              <a:spLocks noChangeArrowheads="1"/>
            </p:cNvSpPr>
            <p:nvPr/>
          </p:nvSpPr>
          <p:spPr bwMode="auto">
            <a:xfrm>
              <a:off x="18432115" y="7466096"/>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bg1">
                <a:lumMod val="85000"/>
              </a:schemeClr>
            </a:solidFill>
            <a:ln>
              <a:noFill/>
            </a:ln>
            <a:effectLst/>
            <a:extLst/>
          </p:spPr>
          <p:txBody>
            <a:bodyPr wrap="none" anchor="ctr"/>
            <a:lstStyle/>
            <a:p>
              <a:endParaRPr lang="en-US" sz="13800"/>
            </a:p>
          </p:txBody>
        </p:sp>
        <p:sp>
          <p:nvSpPr>
            <p:cNvPr id="760" name="Freeform 246"/>
            <p:cNvSpPr>
              <a:spLocks noChangeArrowheads="1"/>
            </p:cNvSpPr>
            <p:nvPr/>
          </p:nvSpPr>
          <p:spPr bwMode="auto">
            <a:xfrm>
              <a:off x="18432115" y="7014364"/>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bg1">
                <a:lumMod val="85000"/>
              </a:schemeClr>
            </a:solidFill>
            <a:ln>
              <a:noFill/>
            </a:ln>
            <a:effectLst/>
            <a:extLst/>
          </p:spPr>
          <p:txBody>
            <a:bodyPr wrap="none" anchor="ctr"/>
            <a:lstStyle/>
            <a:p>
              <a:endParaRPr lang="en-US" sz="13800"/>
            </a:p>
          </p:txBody>
        </p:sp>
        <p:sp>
          <p:nvSpPr>
            <p:cNvPr id="761" name="Freeform 247"/>
            <p:cNvSpPr>
              <a:spLocks noChangeArrowheads="1"/>
            </p:cNvSpPr>
            <p:nvPr/>
          </p:nvSpPr>
          <p:spPr bwMode="auto">
            <a:xfrm>
              <a:off x="18432115" y="6551199"/>
              <a:ext cx="383089" cy="377394"/>
            </a:xfrm>
            <a:custGeom>
              <a:avLst/>
              <a:gdLst>
                <a:gd name="T0" fmla="*/ 297 w 298"/>
                <a:gd name="T1" fmla="*/ 0 h 297"/>
                <a:gd name="T2" fmla="*/ 0 w 298"/>
                <a:gd name="T3" fmla="*/ 0 h 297"/>
                <a:gd name="T4" fmla="*/ 0 w 298"/>
                <a:gd name="T5" fmla="*/ 296 h 297"/>
                <a:gd name="T6" fmla="*/ 297 w 298"/>
                <a:gd name="T7" fmla="*/ 296 h 297"/>
                <a:gd name="T8" fmla="*/ 297 w 298"/>
                <a:gd name="T9" fmla="*/ 0 h 297"/>
              </a:gdLst>
              <a:ahLst/>
              <a:cxnLst>
                <a:cxn ang="0">
                  <a:pos x="T0" y="T1"/>
                </a:cxn>
                <a:cxn ang="0">
                  <a:pos x="T2" y="T3"/>
                </a:cxn>
                <a:cxn ang="0">
                  <a:pos x="T4" y="T5"/>
                </a:cxn>
                <a:cxn ang="0">
                  <a:pos x="T6" y="T7"/>
                </a:cxn>
                <a:cxn ang="0">
                  <a:pos x="T8" y="T9"/>
                </a:cxn>
              </a:cxnLst>
              <a:rect l="0" t="0" r="r" b="b"/>
              <a:pathLst>
                <a:path w="298" h="297">
                  <a:moveTo>
                    <a:pt x="297" y="0"/>
                  </a:moveTo>
                  <a:lnTo>
                    <a:pt x="0" y="0"/>
                  </a:lnTo>
                  <a:lnTo>
                    <a:pt x="0" y="296"/>
                  </a:lnTo>
                  <a:lnTo>
                    <a:pt x="297" y="296"/>
                  </a:lnTo>
                  <a:lnTo>
                    <a:pt x="297" y="0"/>
                  </a:lnTo>
                </a:path>
              </a:pathLst>
            </a:custGeom>
            <a:solidFill>
              <a:schemeClr val="bg1">
                <a:lumMod val="85000"/>
              </a:schemeClr>
            </a:solidFill>
            <a:ln>
              <a:noFill/>
            </a:ln>
            <a:effectLst/>
            <a:extLst/>
          </p:spPr>
          <p:txBody>
            <a:bodyPr wrap="none" anchor="ctr"/>
            <a:lstStyle/>
            <a:p>
              <a:endParaRPr lang="en-US" sz="13800"/>
            </a:p>
          </p:txBody>
        </p:sp>
        <p:sp>
          <p:nvSpPr>
            <p:cNvPr id="762" name="Freeform 248"/>
            <p:cNvSpPr>
              <a:spLocks noChangeArrowheads="1"/>
            </p:cNvSpPr>
            <p:nvPr/>
          </p:nvSpPr>
          <p:spPr bwMode="auto">
            <a:xfrm>
              <a:off x="18432115" y="6088032"/>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bg1">
                <a:lumMod val="85000"/>
              </a:schemeClr>
            </a:solidFill>
            <a:ln>
              <a:noFill/>
            </a:ln>
            <a:effectLst/>
            <a:extLst/>
          </p:spPr>
          <p:txBody>
            <a:bodyPr wrap="none" anchor="ctr"/>
            <a:lstStyle/>
            <a:p>
              <a:endParaRPr lang="en-US" sz="13800"/>
            </a:p>
          </p:txBody>
        </p:sp>
        <p:sp>
          <p:nvSpPr>
            <p:cNvPr id="763" name="Freeform 249"/>
            <p:cNvSpPr>
              <a:spLocks noChangeArrowheads="1"/>
            </p:cNvSpPr>
            <p:nvPr/>
          </p:nvSpPr>
          <p:spPr bwMode="auto">
            <a:xfrm>
              <a:off x="18432115" y="5624867"/>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64" name="Freeform 250"/>
            <p:cNvSpPr>
              <a:spLocks noChangeArrowheads="1"/>
            </p:cNvSpPr>
            <p:nvPr/>
          </p:nvSpPr>
          <p:spPr bwMode="auto">
            <a:xfrm>
              <a:off x="18432115" y="5155983"/>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65" name="Freeform 251"/>
            <p:cNvSpPr>
              <a:spLocks noChangeArrowheads="1"/>
            </p:cNvSpPr>
            <p:nvPr/>
          </p:nvSpPr>
          <p:spPr bwMode="auto">
            <a:xfrm>
              <a:off x="18432115" y="4692815"/>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bg1">
                <a:lumMod val="85000"/>
              </a:schemeClr>
            </a:solidFill>
            <a:ln>
              <a:noFill/>
            </a:ln>
            <a:effectLst/>
            <a:extLst/>
          </p:spPr>
          <p:txBody>
            <a:bodyPr wrap="none" anchor="ctr"/>
            <a:lstStyle/>
            <a:p>
              <a:endParaRPr lang="en-US" sz="13800"/>
            </a:p>
          </p:txBody>
        </p:sp>
        <p:sp>
          <p:nvSpPr>
            <p:cNvPr id="766" name="Freeform 255"/>
            <p:cNvSpPr>
              <a:spLocks noChangeArrowheads="1"/>
            </p:cNvSpPr>
            <p:nvPr/>
          </p:nvSpPr>
          <p:spPr bwMode="auto">
            <a:xfrm>
              <a:off x="18895253"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bg1">
                <a:lumMod val="85000"/>
              </a:schemeClr>
            </a:solidFill>
            <a:ln>
              <a:noFill/>
            </a:ln>
            <a:effectLst/>
            <a:extLst/>
          </p:spPr>
          <p:txBody>
            <a:bodyPr wrap="none" anchor="ctr"/>
            <a:lstStyle/>
            <a:p>
              <a:endParaRPr lang="en-US" sz="13800"/>
            </a:p>
          </p:txBody>
        </p:sp>
        <p:sp>
          <p:nvSpPr>
            <p:cNvPr id="767" name="Freeform 256"/>
            <p:cNvSpPr>
              <a:spLocks noChangeArrowheads="1"/>
            </p:cNvSpPr>
            <p:nvPr/>
          </p:nvSpPr>
          <p:spPr bwMode="auto">
            <a:xfrm>
              <a:off x="18895253"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768" name="Freeform 257"/>
            <p:cNvSpPr>
              <a:spLocks noChangeArrowheads="1"/>
            </p:cNvSpPr>
            <p:nvPr/>
          </p:nvSpPr>
          <p:spPr bwMode="auto">
            <a:xfrm>
              <a:off x="18895253"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69" name="Freeform 258"/>
            <p:cNvSpPr>
              <a:spLocks noChangeArrowheads="1"/>
            </p:cNvSpPr>
            <p:nvPr/>
          </p:nvSpPr>
          <p:spPr bwMode="auto">
            <a:xfrm>
              <a:off x="18895253"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70" name="Freeform 259"/>
            <p:cNvSpPr>
              <a:spLocks noChangeArrowheads="1"/>
            </p:cNvSpPr>
            <p:nvPr/>
          </p:nvSpPr>
          <p:spPr bwMode="auto">
            <a:xfrm>
              <a:off x="18895253"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71" name="Freeform 267"/>
            <p:cNvSpPr>
              <a:spLocks noChangeArrowheads="1"/>
            </p:cNvSpPr>
            <p:nvPr/>
          </p:nvSpPr>
          <p:spPr bwMode="auto">
            <a:xfrm>
              <a:off x="19358389"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72" name="Freeform 272"/>
            <p:cNvSpPr>
              <a:spLocks noChangeArrowheads="1"/>
            </p:cNvSpPr>
            <p:nvPr/>
          </p:nvSpPr>
          <p:spPr bwMode="auto">
            <a:xfrm>
              <a:off x="19821524"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bg1">
                <a:lumMod val="85000"/>
              </a:schemeClr>
            </a:solidFill>
            <a:ln>
              <a:noFill/>
            </a:ln>
            <a:effectLst/>
            <a:extLst/>
          </p:spPr>
          <p:txBody>
            <a:bodyPr wrap="none" anchor="ctr"/>
            <a:lstStyle/>
            <a:p>
              <a:endParaRPr lang="en-US" sz="13800"/>
            </a:p>
          </p:txBody>
        </p:sp>
        <p:sp>
          <p:nvSpPr>
            <p:cNvPr id="773" name="Freeform 273"/>
            <p:cNvSpPr>
              <a:spLocks noChangeArrowheads="1"/>
            </p:cNvSpPr>
            <p:nvPr/>
          </p:nvSpPr>
          <p:spPr bwMode="auto">
            <a:xfrm>
              <a:off x="19821524"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74" name="Freeform 274"/>
            <p:cNvSpPr>
              <a:spLocks noChangeArrowheads="1"/>
            </p:cNvSpPr>
            <p:nvPr/>
          </p:nvSpPr>
          <p:spPr bwMode="auto">
            <a:xfrm>
              <a:off x="19821524"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75" name="Freeform 275"/>
            <p:cNvSpPr>
              <a:spLocks noChangeArrowheads="1"/>
            </p:cNvSpPr>
            <p:nvPr/>
          </p:nvSpPr>
          <p:spPr bwMode="auto">
            <a:xfrm>
              <a:off x="19821524" y="4692815"/>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bg1">
                <a:lumMod val="85000"/>
              </a:schemeClr>
            </a:solidFill>
            <a:ln>
              <a:noFill/>
            </a:ln>
            <a:effectLst/>
            <a:extLst/>
          </p:spPr>
          <p:txBody>
            <a:bodyPr wrap="none" anchor="ctr"/>
            <a:lstStyle/>
            <a:p>
              <a:endParaRPr lang="en-US" sz="13800"/>
            </a:p>
          </p:txBody>
        </p:sp>
        <p:sp>
          <p:nvSpPr>
            <p:cNvPr id="776" name="Freeform 2"/>
            <p:cNvSpPr>
              <a:spLocks noChangeArrowheads="1"/>
            </p:cNvSpPr>
            <p:nvPr/>
          </p:nvSpPr>
          <p:spPr bwMode="auto">
            <a:xfrm>
              <a:off x="4257869"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1"/>
            </a:solidFill>
            <a:ln>
              <a:noFill/>
            </a:ln>
            <a:effectLst/>
            <a:extLst/>
          </p:spPr>
          <p:txBody>
            <a:bodyPr wrap="none" anchor="ctr"/>
            <a:lstStyle/>
            <a:p>
              <a:endParaRPr lang="en-US" sz="13800"/>
            </a:p>
          </p:txBody>
        </p:sp>
        <p:sp>
          <p:nvSpPr>
            <p:cNvPr id="777" name="Freeform 3"/>
            <p:cNvSpPr>
              <a:spLocks noChangeArrowheads="1"/>
            </p:cNvSpPr>
            <p:nvPr/>
          </p:nvSpPr>
          <p:spPr bwMode="auto">
            <a:xfrm>
              <a:off x="4257869"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1"/>
            </a:solidFill>
            <a:ln>
              <a:noFill/>
            </a:ln>
            <a:effectLst/>
            <a:extLst/>
          </p:spPr>
          <p:txBody>
            <a:bodyPr wrap="none" anchor="ctr"/>
            <a:lstStyle/>
            <a:p>
              <a:endParaRPr lang="en-US" sz="13800"/>
            </a:p>
          </p:txBody>
        </p:sp>
        <p:sp>
          <p:nvSpPr>
            <p:cNvPr id="778" name="Freeform 4"/>
            <p:cNvSpPr>
              <a:spLocks noChangeArrowheads="1"/>
            </p:cNvSpPr>
            <p:nvPr/>
          </p:nvSpPr>
          <p:spPr bwMode="auto">
            <a:xfrm>
              <a:off x="4257869"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1"/>
            </a:solidFill>
            <a:ln>
              <a:noFill/>
            </a:ln>
            <a:effectLst/>
            <a:extLst/>
          </p:spPr>
          <p:txBody>
            <a:bodyPr wrap="none" anchor="ctr"/>
            <a:lstStyle/>
            <a:p>
              <a:endParaRPr lang="en-US" sz="13800"/>
            </a:p>
          </p:txBody>
        </p:sp>
        <p:sp>
          <p:nvSpPr>
            <p:cNvPr id="779" name="Freeform 5"/>
            <p:cNvSpPr>
              <a:spLocks noChangeArrowheads="1"/>
            </p:cNvSpPr>
            <p:nvPr/>
          </p:nvSpPr>
          <p:spPr bwMode="auto">
            <a:xfrm>
              <a:off x="4257869"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accent1"/>
            </a:solidFill>
            <a:ln>
              <a:noFill/>
            </a:ln>
            <a:effectLst/>
            <a:extLst/>
          </p:spPr>
          <p:txBody>
            <a:bodyPr wrap="none" anchor="ctr"/>
            <a:lstStyle/>
            <a:p>
              <a:endParaRPr lang="en-US" sz="13800"/>
            </a:p>
          </p:txBody>
        </p:sp>
        <p:sp>
          <p:nvSpPr>
            <p:cNvPr id="780" name="Freeform 10"/>
            <p:cNvSpPr>
              <a:spLocks noChangeArrowheads="1"/>
            </p:cNvSpPr>
            <p:nvPr/>
          </p:nvSpPr>
          <p:spPr bwMode="auto">
            <a:xfrm>
              <a:off x="4721005"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1"/>
            </a:solidFill>
            <a:ln>
              <a:noFill/>
            </a:ln>
            <a:effectLst/>
            <a:extLst/>
          </p:spPr>
          <p:txBody>
            <a:bodyPr wrap="none" anchor="ctr"/>
            <a:lstStyle/>
            <a:p>
              <a:endParaRPr lang="en-US" sz="13800"/>
            </a:p>
          </p:txBody>
        </p:sp>
        <p:sp>
          <p:nvSpPr>
            <p:cNvPr id="781" name="Freeform 11"/>
            <p:cNvSpPr>
              <a:spLocks noChangeArrowheads="1"/>
            </p:cNvSpPr>
            <p:nvPr/>
          </p:nvSpPr>
          <p:spPr bwMode="auto">
            <a:xfrm>
              <a:off x="4721005"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1"/>
            </a:solidFill>
            <a:ln>
              <a:noFill/>
            </a:ln>
            <a:effectLst/>
            <a:extLst/>
          </p:spPr>
          <p:txBody>
            <a:bodyPr wrap="none" anchor="ctr"/>
            <a:lstStyle/>
            <a:p>
              <a:endParaRPr lang="en-US" sz="13800"/>
            </a:p>
          </p:txBody>
        </p:sp>
        <p:sp>
          <p:nvSpPr>
            <p:cNvPr id="782" name="Freeform 18"/>
            <p:cNvSpPr>
              <a:spLocks noChangeArrowheads="1"/>
            </p:cNvSpPr>
            <p:nvPr/>
          </p:nvSpPr>
          <p:spPr bwMode="auto">
            <a:xfrm>
              <a:off x="5195576" y="7929259"/>
              <a:ext cx="383089" cy="394547"/>
            </a:xfrm>
            <a:custGeom>
              <a:avLst/>
              <a:gdLst>
                <a:gd name="T0" fmla="*/ 298 w 299"/>
                <a:gd name="T1" fmla="*/ 0 h 307"/>
                <a:gd name="T2" fmla="*/ 0 w 299"/>
                <a:gd name="T3" fmla="*/ 0 h 307"/>
                <a:gd name="T4" fmla="*/ 0 w 299"/>
                <a:gd name="T5" fmla="*/ 306 h 307"/>
                <a:gd name="T6" fmla="*/ 298 w 299"/>
                <a:gd name="T7" fmla="*/ 306 h 307"/>
                <a:gd name="T8" fmla="*/ 298 w 299"/>
                <a:gd name="T9" fmla="*/ 0 h 307"/>
              </a:gdLst>
              <a:ahLst/>
              <a:cxnLst>
                <a:cxn ang="0">
                  <a:pos x="T0" y="T1"/>
                </a:cxn>
                <a:cxn ang="0">
                  <a:pos x="T2" y="T3"/>
                </a:cxn>
                <a:cxn ang="0">
                  <a:pos x="T4" y="T5"/>
                </a:cxn>
                <a:cxn ang="0">
                  <a:pos x="T6" y="T7"/>
                </a:cxn>
                <a:cxn ang="0">
                  <a:pos x="T8" y="T9"/>
                </a:cxn>
              </a:cxnLst>
              <a:rect l="0" t="0" r="r" b="b"/>
              <a:pathLst>
                <a:path w="299" h="307">
                  <a:moveTo>
                    <a:pt x="298" y="0"/>
                  </a:moveTo>
                  <a:lnTo>
                    <a:pt x="0" y="0"/>
                  </a:lnTo>
                  <a:lnTo>
                    <a:pt x="0" y="306"/>
                  </a:lnTo>
                  <a:lnTo>
                    <a:pt x="298" y="306"/>
                  </a:lnTo>
                  <a:lnTo>
                    <a:pt x="298" y="0"/>
                  </a:lnTo>
                </a:path>
              </a:pathLst>
            </a:custGeom>
            <a:solidFill>
              <a:schemeClr val="accent1"/>
            </a:solidFill>
            <a:ln>
              <a:noFill/>
            </a:ln>
            <a:effectLst/>
            <a:extLst/>
          </p:spPr>
          <p:txBody>
            <a:bodyPr wrap="none" anchor="ctr"/>
            <a:lstStyle/>
            <a:p>
              <a:endParaRPr lang="en-US" sz="13800"/>
            </a:p>
          </p:txBody>
        </p:sp>
        <p:sp>
          <p:nvSpPr>
            <p:cNvPr id="783" name="Freeform 19"/>
            <p:cNvSpPr>
              <a:spLocks noChangeArrowheads="1"/>
            </p:cNvSpPr>
            <p:nvPr/>
          </p:nvSpPr>
          <p:spPr bwMode="auto">
            <a:xfrm>
              <a:off x="5195576" y="7466096"/>
              <a:ext cx="383089" cy="394547"/>
            </a:xfrm>
            <a:custGeom>
              <a:avLst/>
              <a:gdLst>
                <a:gd name="T0" fmla="*/ 298 w 299"/>
                <a:gd name="T1" fmla="*/ 0 h 307"/>
                <a:gd name="T2" fmla="*/ 0 w 299"/>
                <a:gd name="T3" fmla="*/ 0 h 307"/>
                <a:gd name="T4" fmla="*/ 0 w 299"/>
                <a:gd name="T5" fmla="*/ 306 h 307"/>
                <a:gd name="T6" fmla="*/ 298 w 299"/>
                <a:gd name="T7" fmla="*/ 306 h 307"/>
                <a:gd name="T8" fmla="*/ 298 w 299"/>
                <a:gd name="T9" fmla="*/ 0 h 307"/>
              </a:gdLst>
              <a:ahLst/>
              <a:cxnLst>
                <a:cxn ang="0">
                  <a:pos x="T0" y="T1"/>
                </a:cxn>
                <a:cxn ang="0">
                  <a:pos x="T2" y="T3"/>
                </a:cxn>
                <a:cxn ang="0">
                  <a:pos x="T4" y="T5"/>
                </a:cxn>
                <a:cxn ang="0">
                  <a:pos x="T6" y="T7"/>
                </a:cxn>
                <a:cxn ang="0">
                  <a:pos x="T8" y="T9"/>
                </a:cxn>
              </a:cxnLst>
              <a:rect l="0" t="0" r="r" b="b"/>
              <a:pathLst>
                <a:path w="299" h="307">
                  <a:moveTo>
                    <a:pt x="298" y="0"/>
                  </a:moveTo>
                  <a:lnTo>
                    <a:pt x="0" y="0"/>
                  </a:lnTo>
                  <a:lnTo>
                    <a:pt x="0" y="306"/>
                  </a:lnTo>
                  <a:lnTo>
                    <a:pt x="298" y="306"/>
                  </a:lnTo>
                  <a:lnTo>
                    <a:pt x="298" y="0"/>
                  </a:lnTo>
                </a:path>
              </a:pathLst>
            </a:custGeom>
            <a:solidFill>
              <a:schemeClr val="accent1"/>
            </a:solidFill>
            <a:ln>
              <a:noFill/>
            </a:ln>
            <a:effectLst/>
            <a:extLst/>
          </p:spPr>
          <p:txBody>
            <a:bodyPr wrap="none" anchor="ctr"/>
            <a:lstStyle/>
            <a:p>
              <a:endParaRPr lang="en-US" sz="13800"/>
            </a:p>
          </p:txBody>
        </p:sp>
        <p:sp>
          <p:nvSpPr>
            <p:cNvPr id="784" name="Freeform 20"/>
            <p:cNvSpPr>
              <a:spLocks noChangeArrowheads="1"/>
            </p:cNvSpPr>
            <p:nvPr/>
          </p:nvSpPr>
          <p:spPr bwMode="auto">
            <a:xfrm>
              <a:off x="5195576" y="7014364"/>
              <a:ext cx="383089" cy="383111"/>
            </a:xfrm>
            <a:custGeom>
              <a:avLst/>
              <a:gdLst>
                <a:gd name="T0" fmla="*/ 298 w 299"/>
                <a:gd name="T1" fmla="*/ 0 h 298"/>
                <a:gd name="T2" fmla="*/ 0 w 299"/>
                <a:gd name="T3" fmla="*/ 0 h 298"/>
                <a:gd name="T4" fmla="*/ 0 w 299"/>
                <a:gd name="T5" fmla="*/ 297 h 298"/>
                <a:gd name="T6" fmla="*/ 298 w 299"/>
                <a:gd name="T7" fmla="*/ 297 h 298"/>
                <a:gd name="T8" fmla="*/ 298 w 299"/>
                <a:gd name="T9" fmla="*/ 0 h 298"/>
              </a:gdLst>
              <a:ahLst/>
              <a:cxnLst>
                <a:cxn ang="0">
                  <a:pos x="T0" y="T1"/>
                </a:cxn>
                <a:cxn ang="0">
                  <a:pos x="T2" y="T3"/>
                </a:cxn>
                <a:cxn ang="0">
                  <a:pos x="T4" y="T5"/>
                </a:cxn>
                <a:cxn ang="0">
                  <a:pos x="T6" y="T7"/>
                </a:cxn>
                <a:cxn ang="0">
                  <a:pos x="T8" y="T9"/>
                </a:cxn>
              </a:cxnLst>
              <a:rect l="0" t="0" r="r" b="b"/>
              <a:pathLst>
                <a:path w="299" h="298">
                  <a:moveTo>
                    <a:pt x="298" y="0"/>
                  </a:moveTo>
                  <a:lnTo>
                    <a:pt x="0" y="0"/>
                  </a:lnTo>
                  <a:lnTo>
                    <a:pt x="0" y="297"/>
                  </a:lnTo>
                  <a:lnTo>
                    <a:pt x="298" y="297"/>
                  </a:lnTo>
                  <a:lnTo>
                    <a:pt x="298" y="0"/>
                  </a:lnTo>
                </a:path>
              </a:pathLst>
            </a:custGeom>
            <a:solidFill>
              <a:schemeClr val="accent1"/>
            </a:solidFill>
            <a:ln>
              <a:noFill/>
            </a:ln>
            <a:effectLst/>
            <a:extLst/>
          </p:spPr>
          <p:txBody>
            <a:bodyPr wrap="none" anchor="ctr"/>
            <a:lstStyle/>
            <a:p>
              <a:endParaRPr lang="en-US" sz="13800"/>
            </a:p>
          </p:txBody>
        </p:sp>
        <p:sp>
          <p:nvSpPr>
            <p:cNvPr id="785" name="Freeform 21"/>
            <p:cNvSpPr>
              <a:spLocks noChangeArrowheads="1"/>
            </p:cNvSpPr>
            <p:nvPr/>
          </p:nvSpPr>
          <p:spPr bwMode="auto">
            <a:xfrm>
              <a:off x="5195576" y="6551199"/>
              <a:ext cx="383089" cy="377394"/>
            </a:xfrm>
            <a:custGeom>
              <a:avLst/>
              <a:gdLst>
                <a:gd name="T0" fmla="*/ 298 w 299"/>
                <a:gd name="T1" fmla="*/ 0 h 297"/>
                <a:gd name="T2" fmla="*/ 0 w 299"/>
                <a:gd name="T3" fmla="*/ 0 h 297"/>
                <a:gd name="T4" fmla="*/ 0 w 299"/>
                <a:gd name="T5" fmla="*/ 296 h 297"/>
                <a:gd name="T6" fmla="*/ 298 w 299"/>
                <a:gd name="T7" fmla="*/ 296 h 297"/>
                <a:gd name="T8" fmla="*/ 298 w 299"/>
                <a:gd name="T9" fmla="*/ 0 h 297"/>
              </a:gdLst>
              <a:ahLst/>
              <a:cxnLst>
                <a:cxn ang="0">
                  <a:pos x="T0" y="T1"/>
                </a:cxn>
                <a:cxn ang="0">
                  <a:pos x="T2" y="T3"/>
                </a:cxn>
                <a:cxn ang="0">
                  <a:pos x="T4" y="T5"/>
                </a:cxn>
                <a:cxn ang="0">
                  <a:pos x="T6" y="T7"/>
                </a:cxn>
                <a:cxn ang="0">
                  <a:pos x="T8" y="T9"/>
                </a:cxn>
              </a:cxnLst>
              <a:rect l="0" t="0" r="r" b="b"/>
              <a:pathLst>
                <a:path w="299" h="297">
                  <a:moveTo>
                    <a:pt x="298" y="0"/>
                  </a:moveTo>
                  <a:lnTo>
                    <a:pt x="0" y="0"/>
                  </a:lnTo>
                  <a:lnTo>
                    <a:pt x="0" y="296"/>
                  </a:lnTo>
                  <a:lnTo>
                    <a:pt x="298" y="296"/>
                  </a:lnTo>
                  <a:lnTo>
                    <a:pt x="298" y="0"/>
                  </a:lnTo>
                </a:path>
              </a:pathLst>
            </a:custGeom>
            <a:solidFill>
              <a:schemeClr val="accent1"/>
            </a:solidFill>
            <a:ln>
              <a:noFill/>
            </a:ln>
            <a:effectLst/>
            <a:extLst/>
          </p:spPr>
          <p:txBody>
            <a:bodyPr wrap="none" anchor="ctr"/>
            <a:lstStyle/>
            <a:p>
              <a:endParaRPr lang="en-US" sz="13800"/>
            </a:p>
          </p:txBody>
        </p:sp>
        <p:sp>
          <p:nvSpPr>
            <p:cNvPr id="786" name="Freeform 22"/>
            <p:cNvSpPr>
              <a:spLocks noChangeArrowheads="1"/>
            </p:cNvSpPr>
            <p:nvPr/>
          </p:nvSpPr>
          <p:spPr bwMode="auto">
            <a:xfrm>
              <a:off x="5195576" y="6088032"/>
              <a:ext cx="383089" cy="383111"/>
            </a:xfrm>
            <a:custGeom>
              <a:avLst/>
              <a:gdLst>
                <a:gd name="T0" fmla="*/ 298 w 299"/>
                <a:gd name="T1" fmla="*/ 0 h 298"/>
                <a:gd name="T2" fmla="*/ 0 w 299"/>
                <a:gd name="T3" fmla="*/ 0 h 298"/>
                <a:gd name="T4" fmla="*/ 0 w 299"/>
                <a:gd name="T5" fmla="*/ 297 h 298"/>
                <a:gd name="T6" fmla="*/ 298 w 299"/>
                <a:gd name="T7" fmla="*/ 297 h 298"/>
                <a:gd name="T8" fmla="*/ 298 w 299"/>
                <a:gd name="T9" fmla="*/ 0 h 298"/>
              </a:gdLst>
              <a:ahLst/>
              <a:cxnLst>
                <a:cxn ang="0">
                  <a:pos x="T0" y="T1"/>
                </a:cxn>
                <a:cxn ang="0">
                  <a:pos x="T2" y="T3"/>
                </a:cxn>
                <a:cxn ang="0">
                  <a:pos x="T4" y="T5"/>
                </a:cxn>
                <a:cxn ang="0">
                  <a:pos x="T6" y="T7"/>
                </a:cxn>
                <a:cxn ang="0">
                  <a:pos x="T8" y="T9"/>
                </a:cxn>
              </a:cxnLst>
              <a:rect l="0" t="0" r="r" b="b"/>
              <a:pathLst>
                <a:path w="299" h="298">
                  <a:moveTo>
                    <a:pt x="298" y="0"/>
                  </a:moveTo>
                  <a:lnTo>
                    <a:pt x="0" y="0"/>
                  </a:lnTo>
                  <a:lnTo>
                    <a:pt x="0" y="297"/>
                  </a:lnTo>
                  <a:lnTo>
                    <a:pt x="298" y="297"/>
                  </a:lnTo>
                  <a:lnTo>
                    <a:pt x="298" y="0"/>
                  </a:lnTo>
                </a:path>
              </a:pathLst>
            </a:custGeom>
            <a:solidFill>
              <a:schemeClr val="accent1"/>
            </a:solidFill>
            <a:ln>
              <a:noFill/>
            </a:ln>
            <a:effectLst/>
            <a:extLst/>
          </p:spPr>
          <p:txBody>
            <a:bodyPr wrap="none" anchor="ctr"/>
            <a:lstStyle/>
            <a:p>
              <a:endParaRPr lang="en-US" sz="13800"/>
            </a:p>
          </p:txBody>
        </p:sp>
        <p:sp>
          <p:nvSpPr>
            <p:cNvPr id="787" name="Freeform 26"/>
            <p:cNvSpPr>
              <a:spLocks noChangeArrowheads="1"/>
            </p:cNvSpPr>
            <p:nvPr/>
          </p:nvSpPr>
          <p:spPr bwMode="auto">
            <a:xfrm>
              <a:off x="5658711" y="7929259"/>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1"/>
            </a:solidFill>
            <a:ln>
              <a:noFill/>
            </a:ln>
            <a:effectLst/>
            <a:extLst/>
          </p:spPr>
          <p:txBody>
            <a:bodyPr wrap="none" anchor="ctr"/>
            <a:lstStyle/>
            <a:p>
              <a:endParaRPr lang="en-US" sz="13800"/>
            </a:p>
          </p:txBody>
        </p:sp>
        <p:sp>
          <p:nvSpPr>
            <p:cNvPr id="788" name="Freeform 27"/>
            <p:cNvSpPr>
              <a:spLocks noChangeArrowheads="1"/>
            </p:cNvSpPr>
            <p:nvPr/>
          </p:nvSpPr>
          <p:spPr bwMode="auto">
            <a:xfrm>
              <a:off x="5658711" y="7466096"/>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1"/>
            </a:solidFill>
            <a:ln>
              <a:noFill/>
            </a:ln>
            <a:effectLst/>
            <a:extLst/>
          </p:spPr>
          <p:txBody>
            <a:bodyPr wrap="none" anchor="ctr"/>
            <a:lstStyle/>
            <a:p>
              <a:endParaRPr lang="en-US" sz="13800"/>
            </a:p>
          </p:txBody>
        </p:sp>
        <p:sp>
          <p:nvSpPr>
            <p:cNvPr id="789" name="Freeform 28"/>
            <p:cNvSpPr>
              <a:spLocks noChangeArrowheads="1"/>
            </p:cNvSpPr>
            <p:nvPr/>
          </p:nvSpPr>
          <p:spPr bwMode="auto">
            <a:xfrm>
              <a:off x="5658711" y="7014364"/>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accent1"/>
            </a:solidFill>
            <a:ln>
              <a:noFill/>
            </a:ln>
            <a:effectLst/>
            <a:extLst/>
          </p:spPr>
          <p:txBody>
            <a:bodyPr wrap="none" anchor="ctr"/>
            <a:lstStyle/>
            <a:p>
              <a:endParaRPr lang="en-US" sz="13800"/>
            </a:p>
          </p:txBody>
        </p:sp>
        <p:sp>
          <p:nvSpPr>
            <p:cNvPr id="790" name="Freeform 29"/>
            <p:cNvSpPr>
              <a:spLocks noChangeArrowheads="1"/>
            </p:cNvSpPr>
            <p:nvPr/>
          </p:nvSpPr>
          <p:spPr bwMode="auto">
            <a:xfrm>
              <a:off x="5658711" y="6551199"/>
              <a:ext cx="383089" cy="377394"/>
            </a:xfrm>
            <a:custGeom>
              <a:avLst/>
              <a:gdLst>
                <a:gd name="T0" fmla="*/ 297 w 298"/>
                <a:gd name="T1" fmla="*/ 0 h 297"/>
                <a:gd name="T2" fmla="*/ 0 w 298"/>
                <a:gd name="T3" fmla="*/ 0 h 297"/>
                <a:gd name="T4" fmla="*/ 0 w 298"/>
                <a:gd name="T5" fmla="*/ 296 h 297"/>
                <a:gd name="T6" fmla="*/ 297 w 298"/>
                <a:gd name="T7" fmla="*/ 296 h 297"/>
                <a:gd name="T8" fmla="*/ 297 w 298"/>
                <a:gd name="T9" fmla="*/ 0 h 297"/>
              </a:gdLst>
              <a:ahLst/>
              <a:cxnLst>
                <a:cxn ang="0">
                  <a:pos x="T0" y="T1"/>
                </a:cxn>
                <a:cxn ang="0">
                  <a:pos x="T2" y="T3"/>
                </a:cxn>
                <a:cxn ang="0">
                  <a:pos x="T4" y="T5"/>
                </a:cxn>
                <a:cxn ang="0">
                  <a:pos x="T6" y="T7"/>
                </a:cxn>
                <a:cxn ang="0">
                  <a:pos x="T8" y="T9"/>
                </a:cxn>
              </a:cxnLst>
              <a:rect l="0" t="0" r="r" b="b"/>
              <a:pathLst>
                <a:path w="298" h="297">
                  <a:moveTo>
                    <a:pt x="297" y="0"/>
                  </a:moveTo>
                  <a:lnTo>
                    <a:pt x="0" y="0"/>
                  </a:lnTo>
                  <a:lnTo>
                    <a:pt x="0" y="296"/>
                  </a:lnTo>
                  <a:lnTo>
                    <a:pt x="297" y="296"/>
                  </a:lnTo>
                  <a:lnTo>
                    <a:pt x="297" y="0"/>
                  </a:lnTo>
                </a:path>
              </a:pathLst>
            </a:custGeom>
            <a:solidFill>
              <a:schemeClr val="accent1"/>
            </a:solidFill>
            <a:ln>
              <a:noFill/>
            </a:ln>
            <a:effectLst/>
            <a:extLst/>
          </p:spPr>
          <p:txBody>
            <a:bodyPr wrap="none" anchor="ctr"/>
            <a:lstStyle/>
            <a:p>
              <a:endParaRPr lang="en-US" sz="13800"/>
            </a:p>
          </p:txBody>
        </p:sp>
        <p:sp>
          <p:nvSpPr>
            <p:cNvPr id="791" name="Freeform 30"/>
            <p:cNvSpPr>
              <a:spLocks noChangeArrowheads="1"/>
            </p:cNvSpPr>
            <p:nvPr/>
          </p:nvSpPr>
          <p:spPr bwMode="auto">
            <a:xfrm>
              <a:off x="5658711" y="6088032"/>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accent1"/>
            </a:solidFill>
            <a:ln>
              <a:noFill/>
            </a:ln>
            <a:effectLst/>
            <a:extLst/>
          </p:spPr>
          <p:txBody>
            <a:bodyPr wrap="none" anchor="ctr"/>
            <a:lstStyle/>
            <a:p>
              <a:endParaRPr lang="en-US" sz="13800"/>
            </a:p>
          </p:txBody>
        </p:sp>
        <p:sp>
          <p:nvSpPr>
            <p:cNvPr id="792" name="Freeform 31"/>
            <p:cNvSpPr>
              <a:spLocks noChangeArrowheads="1"/>
            </p:cNvSpPr>
            <p:nvPr/>
          </p:nvSpPr>
          <p:spPr bwMode="auto">
            <a:xfrm>
              <a:off x="5658711" y="5624867"/>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accent1"/>
            </a:solidFill>
            <a:ln>
              <a:noFill/>
            </a:ln>
            <a:effectLst/>
            <a:extLst/>
          </p:spPr>
          <p:txBody>
            <a:bodyPr wrap="none" anchor="ctr"/>
            <a:lstStyle/>
            <a:p>
              <a:endParaRPr lang="en-US" sz="13800"/>
            </a:p>
          </p:txBody>
        </p:sp>
        <p:sp>
          <p:nvSpPr>
            <p:cNvPr id="793" name="Freeform 34"/>
            <p:cNvSpPr>
              <a:spLocks noChangeArrowheads="1"/>
            </p:cNvSpPr>
            <p:nvPr/>
          </p:nvSpPr>
          <p:spPr bwMode="auto">
            <a:xfrm>
              <a:off x="6127567" y="7929259"/>
              <a:ext cx="377369" cy="394547"/>
            </a:xfrm>
            <a:custGeom>
              <a:avLst/>
              <a:gdLst>
                <a:gd name="T0" fmla="*/ 296 w 297"/>
                <a:gd name="T1" fmla="*/ 0 h 307"/>
                <a:gd name="T2" fmla="*/ 0 w 297"/>
                <a:gd name="T3" fmla="*/ 0 h 307"/>
                <a:gd name="T4" fmla="*/ 0 w 297"/>
                <a:gd name="T5" fmla="*/ 306 h 307"/>
                <a:gd name="T6" fmla="*/ 296 w 297"/>
                <a:gd name="T7" fmla="*/ 306 h 307"/>
                <a:gd name="T8" fmla="*/ 296 w 297"/>
                <a:gd name="T9" fmla="*/ 0 h 307"/>
              </a:gdLst>
              <a:ahLst/>
              <a:cxnLst>
                <a:cxn ang="0">
                  <a:pos x="T0" y="T1"/>
                </a:cxn>
                <a:cxn ang="0">
                  <a:pos x="T2" y="T3"/>
                </a:cxn>
                <a:cxn ang="0">
                  <a:pos x="T4" y="T5"/>
                </a:cxn>
                <a:cxn ang="0">
                  <a:pos x="T6" y="T7"/>
                </a:cxn>
                <a:cxn ang="0">
                  <a:pos x="T8" y="T9"/>
                </a:cxn>
              </a:cxnLst>
              <a:rect l="0" t="0" r="r" b="b"/>
              <a:pathLst>
                <a:path w="297" h="307">
                  <a:moveTo>
                    <a:pt x="296" y="0"/>
                  </a:moveTo>
                  <a:lnTo>
                    <a:pt x="0" y="0"/>
                  </a:lnTo>
                  <a:lnTo>
                    <a:pt x="0" y="306"/>
                  </a:lnTo>
                  <a:lnTo>
                    <a:pt x="296" y="306"/>
                  </a:lnTo>
                  <a:lnTo>
                    <a:pt x="296" y="0"/>
                  </a:lnTo>
                </a:path>
              </a:pathLst>
            </a:custGeom>
            <a:solidFill>
              <a:schemeClr val="accent1"/>
            </a:solidFill>
            <a:ln>
              <a:noFill/>
            </a:ln>
            <a:effectLst/>
            <a:extLst/>
          </p:spPr>
          <p:txBody>
            <a:bodyPr wrap="none" anchor="ctr"/>
            <a:lstStyle/>
            <a:p>
              <a:endParaRPr lang="en-US" sz="13800"/>
            </a:p>
          </p:txBody>
        </p:sp>
        <p:sp>
          <p:nvSpPr>
            <p:cNvPr id="794" name="Freeform 42"/>
            <p:cNvSpPr>
              <a:spLocks noChangeArrowheads="1"/>
            </p:cNvSpPr>
            <p:nvPr/>
          </p:nvSpPr>
          <p:spPr bwMode="auto">
            <a:xfrm>
              <a:off x="6590702" y="7929259"/>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1"/>
            </a:solidFill>
            <a:ln>
              <a:noFill/>
            </a:ln>
            <a:effectLst/>
            <a:extLst/>
          </p:spPr>
          <p:txBody>
            <a:bodyPr wrap="none" anchor="ctr"/>
            <a:lstStyle/>
            <a:p>
              <a:endParaRPr lang="en-US" sz="13800"/>
            </a:p>
          </p:txBody>
        </p:sp>
        <p:sp>
          <p:nvSpPr>
            <p:cNvPr id="795" name="Freeform 43"/>
            <p:cNvSpPr>
              <a:spLocks noChangeArrowheads="1"/>
            </p:cNvSpPr>
            <p:nvPr/>
          </p:nvSpPr>
          <p:spPr bwMode="auto">
            <a:xfrm>
              <a:off x="6590702" y="7466096"/>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1"/>
            </a:solidFill>
            <a:ln>
              <a:noFill/>
            </a:ln>
            <a:effectLst/>
            <a:extLst/>
          </p:spPr>
          <p:txBody>
            <a:bodyPr wrap="none" anchor="ctr"/>
            <a:lstStyle/>
            <a:p>
              <a:endParaRPr lang="en-US" sz="13800"/>
            </a:p>
          </p:txBody>
        </p:sp>
        <p:sp>
          <p:nvSpPr>
            <p:cNvPr id="796" name="Freeform 50"/>
            <p:cNvSpPr>
              <a:spLocks noChangeArrowheads="1"/>
            </p:cNvSpPr>
            <p:nvPr/>
          </p:nvSpPr>
          <p:spPr bwMode="auto">
            <a:xfrm>
              <a:off x="7053837" y="7929259"/>
              <a:ext cx="383089" cy="394547"/>
            </a:xfrm>
            <a:custGeom>
              <a:avLst/>
              <a:gdLst>
                <a:gd name="T0" fmla="*/ 298 w 299"/>
                <a:gd name="T1" fmla="*/ 0 h 307"/>
                <a:gd name="T2" fmla="*/ 0 w 299"/>
                <a:gd name="T3" fmla="*/ 0 h 307"/>
                <a:gd name="T4" fmla="*/ 0 w 299"/>
                <a:gd name="T5" fmla="*/ 306 h 307"/>
                <a:gd name="T6" fmla="*/ 298 w 299"/>
                <a:gd name="T7" fmla="*/ 306 h 307"/>
                <a:gd name="T8" fmla="*/ 298 w 299"/>
                <a:gd name="T9" fmla="*/ 0 h 307"/>
              </a:gdLst>
              <a:ahLst/>
              <a:cxnLst>
                <a:cxn ang="0">
                  <a:pos x="T0" y="T1"/>
                </a:cxn>
                <a:cxn ang="0">
                  <a:pos x="T2" y="T3"/>
                </a:cxn>
                <a:cxn ang="0">
                  <a:pos x="T4" y="T5"/>
                </a:cxn>
                <a:cxn ang="0">
                  <a:pos x="T6" y="T7"/>
                </a:cxn>
                <a:cxn ang="0">
                  <a:pos x="T8" y="T9"/>
                </a:cxn>
              </a:cxnLst>
              <a:rect l="0" t="0" r="r" b="b"/>
              <a:pathLst>
                <a:path w="299" h="307">
                  <a:moveTo>
                    <a:pt x="298" y="0"/>
                  </a:moveTo>
                  <a:lnTo>
                    <a:pt x="0" y="0"/>
                  </a:lnTo>
                  <a:lnTo>
                    <a:pt x="0" y="306"/>
                  </a:lnTo>
                  <a:lnTo>
                    <a:pt x="298" y="306"/>
                  </a:lnTo>
                  <a:lnTo>
                    <a:pt x="298" y="0"/>
                  </a:lnTo>
                </a:path>
              </a:pathLst>
            </a:custGeom>
            <a:solidFill>
              <a:schemeClr val="accent1"/>
            </a:solidFill>
            <a:ln>
              <a:noFill/>
            </a:ln>
            <a:effectLst/>
            <a:extLst/>
          </p:spPr>
          <p:txBody>
            <a:bodyPr wrap="none" anchor="ctr"/>
            <a:lstStyle/>
            <a:p>
              <a:endParaRPr lang="en-US" sz="13800"/>
            </a:p>
          </p:txBody>
        </p:sp>
        <p:sp>
          <p:nvSpPr>
            <p:cNvPr id="797" name="Freeform 51"/>
            <p:cNvSpPr>
              <a:spLocks noChangeArrowheads="1"/>
            </p:cNvSpPr>
            <p:nvPr/>
          </p:nvSpPr>
          <p:spPr bwMode="auto">
            <a:xfrm>
              <a:off x="7053837" y="7466096"/>
              <a:ext cx="383089" cy="394547"/>
            </a:xfrm>
            <a:custGeom>
              <a:avLst/>
              <a:gdLst>
                <a:gd name="T0" fmla="*/ 298 w 299"/>
                <a:gd name="T1" fmla="*/ 0 h 307"/>
                <a:gd name="T2" fmla="*/ 0 w 299"/>
                <a:gd name="T3" fmla="*/ 0 h 307"/>
                <a:gd name="T4" fmla="*/ 0 w 299"/>
                <a:gd name="T5" fmla="*/ 306 h 307"/>
                <a:gd name="T6" fmla="*/ 298 w 299"/>
                <a:gd name="T7" fmla="*/ 306 h 307"/>
                <a:gd name="T8" fmla="*/ 298 w 299"/>
                <a:gd name="T9" fmla="*/ 0 h 307"/>
              </a:gdLst>
              <a:ahLst/>
              <a:cxnLst>
                <a:cxn ang="0">
                  <a:pos x="T0" y="T1"/>
                </a:cxn>
                <a:cxn ang="0">
                  <a:pos x="T2" y="T3"/>
                </a:cxn>
                <a:cxn ang="0">
                  <a:pos x="T4" y="T5"/>
                </a:cxn>
                <a:cxn ang="0">
                  <a:pos x="T6" y="T7"/>
                </a:cxn>
                <a:cxn ang="0">
                  <a:pos x="T8" y="T9"/>
                </a:cxn>
              </a:cxnLst>
              <a:rect l="0" t="0" r="r" b="b"/>
              <a:pathLst>
                <a:path w="299" h="307">
                  <a:moveTo>
                    <a:pt x="298" y="0"/>
                  </a:moveTo>
                  <a:lnTo>
                    <a:pt x="0" y="0"/>
                  </a:lnTo>
                  <a:lnTo>
                    <a:pt x="0" y="306"/>
                  </a:lnTo>
                  <a:lnTo>
                    <a:pt x="298" y="306"/>
                  </a:lnTo>
                  <a:lnTo>
                    <a:pt x="298" y="0"/>
                  </a:lnTo>
                </a:path>
              </a:pathLst>
            </a:custGeom>
            <a:solidFill>
              <a:schemeClr val="accent1"/>
            </a:solidFill>
            <a:ln>
              <a:noFill/>
            </a:ln>
            <a:effectLst/>
            <a:extLst/>
          </p:spPr>
          <p:txBody>
            <a:bodyPr wrap="none" anchor="ctr"/>
            <a:lstStyle/>
            <a:p>
              <a:endParaRPr lang="en-US" sz="13800"/>
            </a:p>
          </p:txBody>
        </p:sp>
        <p:sp>
          <p:nvSpPr>
            <p:cNvPr id="798" name="Freeform 52"/>
            <p:cNvSpPr>
              <a:spLocks noChangeArrowheads="1"/>
            </p:cNvSpPr>
            <p:nvPr/>
          </p:nvSpPr>
          <p:spPr bwMode="auto">
            <a:xfrm>
              <a:off x="7053837" y="7014364"/>
              <a:ext cx="383089" cy="383111"/>
            </a:xfrm>
            <a:custGeom>
              <a:avLst/>
              <a:gdLst>
                <a:gd name="T0" fmla="*/ 298 w 299"/>
                <a:gd name="T1" fmla="*/ 0 h 298"/>
                <a:gd name="T2" fmla="*/ 0 w 299"/>
                <a:gd name="T3" fmla="*/ 0 h 298"/>
                <a:gd name="T4" fmla="*/ 0 w 299"/>
                <a:gd name="T5" fmla="*/ 297 h 298"/>
                <a:gd name="T6" fmla="*/ 298 w 299"/>
                <a:gd name="T7" fmla="*/ 297 h 298"/>
                <a:gd name="T8" fmla="*/ 298 w 299"/>
                <a:gd name="T9" fmla="*/ 0 h 298"/>
              </a:gdLst>
              <a:ahLst/>
              <a:cxnLst>
                <a:cxn ang="0">
                  <a:pos x="T0" y="T1"/>
                </a:cxn>
                <a:cxn ang="0">
                  <a:pos x="T2" y="T3"/>
                </a:cxn>
                <a:cxn ang="0">
                  <a:pos x="T4" y="T5"/>
                </a:cxn>
                <a:cxn ang="0">
                  <a:pos x="T6" y="T7"/>
                </a:cxn>
                <a:cxn ang="0">
                  <a:pos x="T8" y="T9"/>
                </a:cxn>
              </a:cxnLst>
              <a:rect l="0" t="0" r="r" b="b"/>
              <a:pathLst>
                <a:path w="299" h="298">
                  <a:moveTo>
                    <a:pt x="298" y="0"/>
                  </a:moveTo>
                  <a:lnTo>
                    <a:pt x="0" y="0"/>
                  </a:lnTo>
                  <a:lnTo>
                    <a:pt x="0" y="297"/>
                  </a:lnTo>
                  <a:lnTo>
                    <a:pt x="298" y="297"/>
                  </a:lnTo>
                  <a:lnTo>
                    <a:pt x="298" y="0"/>
                  </a:lnTo>
                </a:path>
              </a:pathLst>
            </a:custGeom>
            <a:solidFill>
              <a:schemeClr val="accent1"/>
            </a:solidFill>
            <a:ln>
              <a:noFill/>
            </a:ln>
            <a:effectLst/>
            <a:extLst/>
          </p:spPr>
          <p:txBody>
            <a:bodyPr wrap="none" anchor="ctr"/>
            <a:lstStyle/>
            <a:p>
              <a:endParaRPr lang="en-US" sz="13800"/>
            </a:p>
          </p:txBody>
        </p:sp>
        <p:sp>
          <p:nvSpPr>
            <p:cNvPr id="799" name="Freeform 53"/>
            <p:cNvSpPr>
              <a:spLocks noChangeArrowheads="1"/>
            </p:cNvSpPr>
            <p:nvPr/>
          </p:nvSpPr>
          <p:spPr bwMode="auto">
            <a:xfrm>
              <a:off x="7053837" y="6551199"/>
              <a:ext cx="383089" cy="377394"/>
            </a:xfrm>
            <a:custGeom>
              <a:avLst/>
              <a:gdLst>
                <a:gd name="T0" fmla="*/ 298 w 299"/>
                <a:gd name="T1" fmla="*/ 0 h 297"/>
                <a:gd name="T2" fmla="*/ 0 w 299"/>
                <a:gd name="T3" fmla="*/ 0 h 297"/>
                <a:gd name="T4" fmla="*/ 0 w 299"/>
                <a:gd name="T5" fmla="*/ 296 h 297"/>
                <a:gd name="T6" fmla="*/ 298 w 299"/>
                <a:gd name="T7" fmla="*/ 296 h 297"/>
                <a:gd name="T8" fmla="*/ 298 w 299"/>
                <a:gd name="T9" fmla="*/ 0 h 297"/>
              </a:gdLst>
              <a:ahLst/>
              <a:cxnLst>
                <a:cxn ang="0">
                  <a:pos x="T0" y="T1"/>
                </a:cxn>
                <a:cxn ang="0">
                  <a:pos x="T2" y="T3"/>
                </a:cxn>
                <a:cxn ang="0">
                  <a:pos x="T4" y="T5"/>
                </a:cxn>
                <a:cxn ang="0">
                  <a:pos x="T6" y="T7"/>
                </a:cxn>
                <a:cxn ang="0">
                  <a:pos x="T8" y="T9"/>
                </a:cxn>
              </a:cxnLst>
              <a:rect l="0" t="0" r="r" b="b"/>
              <a:pathLst>
                <a:path w="299" h="297">
                  <a:moveTo>
                    <a:pt x="298" y="0"/>
                  </a:moveTo>
                  <a:lnTo>
                    <a:pt x="0" y="0"/>
                  </a:lnTo>
                  <a:lnTo>
                    <a:pt x="0" y="296"/>
                  </a:lnTo>
                  <a:lnTo>
                    <a:pt x="298" y="296"/>
                  </a:lnTo>
                  <a:lnTo>
                    <a:pt x="298" y="0"/>
                  </a:lnTo>
                </a:path>
              </a:pathLst>
            </a:custGeom>
            <a:solidFill>
              <a:schemeClr val="accent1"/>
            </a:solidFill>
            <a:ln>
              <a:noFill/>
            </a:ln>
            <a:effectLst/>
            <a:extLst/>
          </p:spPr>
          <p:txBody>
            <a:bodyPr wrap="none" anchor="ctr"/>
            <a:lstStyle/>
            <a:p>
              <a:endParaRPr lang="en-US" sz="13800"/>
            </a:p>
          </p:txBody>
        </p:sp>
        <p:sp>
          <p:nvSpPr>
            <p:cNvPr id="800" name="Freeform 58"/>
            <p:cNvSpPr>
              <a:spLocks noChangeArrowheads="1"/>
            </p:cNvSpPr>
            <p:nvPr/>
          </p:nvSpPr>
          <p:spPr bwMode="auto">
            <a:xfrm>
              <a:off x="7516973" y="7929259"/>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1"/>
            </a:solidFill>
            <a:ln>
              <a:noFill/>
            </a:ln>
            <a:effectLst/>
            <a:extLst/>
          </p:spPr>
          <p:txBody>
            <a:bodyPr wrap="none" anchor="ctr"/>
            <a:lstStyle/>
            <a:p>
              <a:endParaRPr lang="en-US" sz="13800"/>
            </a:p>
          </p:txBody>
        </p:sp>
        <p:sp>
          <p:nvSpPr>
            <p:cNvPr id="801" name="Freeform 59"/>
            <p:cNvSpPr>
              <a:spLocks noChangeArrowheads="1"/>
            </p:cNvSpPr>
            <p:nvPr/>
          </p:nvSpPr>
          <p:spPr bwMode="auto">
            <a:xfrm>
              <a:off x="7516973" y="7466096"/>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1"/>
            </a:solidFill>
            <a:ln>
              <a:noFill/>
            </a:ln>
            <a:effectLst/>
            <a:extLst/>
          </p:spPr>
          <p:txBody>
            <a:bodyPr wrap="none" anchor="ctr"/>
            <a:lstStyle/>
            <a:p>
              <a:endParaRPr lang="en-US" sz="13800"/>
            </a:p>
          </p:txBody>
        </p:sp>
        <p:sp>
          <p:nvSpPr>
            <p:cNvPr id="802" name="Freeform 60"/>
            <p:cNvSpPr>
              <a:spLocks noChangeArrowheads="1"/>
            </p:cNvSpPr>
            <p:nvPr/>
          </p:nvSpPr>
          <p:spPr bwMode="auto">
            <a:xfrm>
              <a:off x="7516973" y="7014364"/>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accent1"/>
            </a:solidFill>
            <a:ln>
              <a:noFill/>
            </a:ln>
            <a:effectLst/>
            <a:extLst/>
          </p:spPr>
          <p:txBody>
            <a:bodyPr wrap="none" anchor="ctr"/>
            <a:lstStyle/>
            <a:p>
              <a:endParaRPr lang="en-US" sz="13800"/>
            </a:p>
          </p:txBody>
        </p:sp>
        <p:sp>
          <p:nvSpPr>
            <p:cNvPr id="803" name="Freeform 61"/>
            <p:cNvSpPr>
              <a:spLocks noChangeArrowheads="1"/>
            </p:cNvSpPr>
            <p:nvPr/>
          </p:nvSpPr>
          <p:spPr bwMode="auto">
            <a:xfrm>
              <a:off x="7516973" y="6551199"/>
              <a:ext cx="383089" cy="377394"/>
            </a:xfrm>
            <a:custGeom>
              <a:avLst/>
              <a:gdLst>
                <a:gd name="T0" fmla="*/ 297 w 298"/>
                <a:gd name="T1" fmla="*/ 0 h 297"/>
                <a:gd name="T2" fmla="*/ 0 w 298"/>
                <a:gd name="T3" fmla="*/ 0 h 297"/>
                <a:gd name="T4" fmla="*/ 0 w 298"/>
                <a:gd name="T5" fmla="*/ 296 h 297"/>
                <a:gd name="T6" fmla="*/ 297 w 298"/>
                <a:gd name="T7" fmla="*/ 296 h 297"/>
                <a:gd name="T8" fmla="*/ 297 w 298"/>
                <a:gd name="T9" fmla="*/ 0 h 297"/>
              </a:gdLst>
              <a:ahLst/>
              <a:cxnLst>
                <a:cxn ang="0">
                  <a:pos x="T0" y="T1"/>
                </a:cxn>
                <a:cxn ang="0">
                  <a:pos x="T2" y="T3"/>
                </a:cxn>
                <a:cxn ang="0">
                  <a:pos x="T4" y="T5"/>
                </a:cxn>
                <a:cxn ang="0">
                  <a:pos x="T6" y="T7"/>
                </a:cxn>
                <a:cxn ang="0">
                  <a:pos x="T8" y="T9"/>
                </a:cxn>
              </a:cxnLst>
              <a:rect l="0" t="0" r="r" b="b"/>
              <a:pathLst>
                <a:path w="298" h="297">
                  <a:moveTo>
                    <a:pt x="297" y="0"/>
                  </a:moveTo>
                  <a:lnTo>
                    <a:pt x="0" y="0"/>
                  </a:lnTo>
                  <a:lnTo>
                    <a:pt x="0" y="296"/>
                  </a:lnTo>
                  <a:lnTo>
                    <a:pt x="297" y="296"/>
                  </a:lnTo>
                  <a:lnTo>
                    <a:pt x="297" y="0"/>
                  </a:lnTo>
                </a:path>
              </a:pathLst>
            </a:custGeom>
            <a:solidFill>
              <a:schemeClr val="accent1"/>
            </a:solidFill>
            <a:ln>
              <a:noFill/>
            </a:ln>
            <a:effectLst/>
            <a:extLst/>
          </p:spPr>
          <p:txBody>
            <a:bodyPr wrap="none" anchor="ctr"/>
            <a:lstStyle/>
            <a:p>
              <a:endParaRPr lang="en-US" sz="13800"/>
            </a:p>
          </p:txBody>
        </p:sp>
        <p:sp>
          <p:nvSpPr>
            <p:cNvPr id="804" name="Freeform 62"/>
            <p:cNvSpPr>
              <a:spLocks noChangeArrowheads="1"/>
            </p:cNvSpPr>
            <p:nvPr/>
          </p:nvSpPr>
          <p:spPr bwMode="auto">
            <a:xfrm>
              <a:off x="7516973" y="6088032"/>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accent1"/>
            </a:solidFill>
            <a:ln>
              <a:noFill/>
            </a:ln>
            <a:effectLst/>
            <a:extLst/>
          </p:spPr>
          <p:txBody>
            <a:bodyPr wrap="none" anchor="ctr"/>
            <a:lstStyle/>
            <a:p>
              <a:endParaRPr lang="en-US" sz="13800"/>
            </a:p>
          </p:txBody>
        </p:sp>
        <p:sp>
          <p:nvSpPr>
            <p:cNvPr id="805" name="Freeform 63"/>
            <p:cNvSpPr>
              <a:spLocks noChangeArrowheads="1"/>
            </p:cNvSpPr>
            <p:nvPr/>
          </p:nvSpPr>
          <p:spPr bwMode="auto">
            <a:xfrm>
              <a:off x="7516973" y="5624867"/>
              <a:ext cx="383089" cy="388830"/>
            </a:xfrm>
            <a:custGeom>
              <a:avLst/>
              <a:gdLst>
                <a:gd name="T0" fmla="*/ 297 w 298"/>
                <a:gd name="T1" fmla="*/ 0 h 306"/>
                <a:gd name="T2" fmla="*/ 0 w 298"/>
                <a:gd name="T3" fmla="*/ 0 h 306"/>
                <a:gd name="T4" fmla="*/ 0 w 298"/>
                <a:gd name="T5" fmla="*/ 305 h 306"/>
                <a:gd name="T6" fmla="*/ 297 w 298"/>
                <a:gd name="T7" fmla="*/ 305 h 306"/>
                <a:gd name="T8" fmla="*/ 297 w 298"/>
                <a:gd name="T9" fmla="*/ 0 h 306"/>
              </a:gdLst>
              <a:ahLst/>
              <a:cxnLst>
                <a:cxn ang="0">
                  <a:pos x="T0" y="T1"/>
                </a:cxn>
                <a:cxn ang="0">
                  <a:pos x="T2" y="T3"/>
                </a:cxn>
                <a:cxn ang="0">
                  <a:pos x="T4" y="T5"/>
                </a:cxn>
                <a:cxn ang="0">
                  <a:pos x="T6" y="T7"/>
                </a:cxn>
                <a:cxn ang="0">
                  <a:pos x="T8" y="T9"/>
                </a:cxn>
              </a:cxnLst>
              <a:rect l="0" t="0" r="r" b="b"/>
              <a:pathLst>
                <a:path w="298" h="306">
                  <a:moveTo>
                    <a:pt x="297" y="0"/>
                  </a:moveTo>
                  <a:lnTo>
                    <a:pt x="0" y="0"/>
                  </a:lnTo>
                  <a:lnTo>
                    <a:pt x="0" y="305"/>
                  </a:lnTo>
                  <a:lnTo>
                    <a:pt x="297" y="305"/>
                  </a:lnTo>
                  <a:lnTo>
                    <a:pt x="297" y="0"/>
                  </a:lnTo>
                </a:path>
              </a:pathLst>
            </a:custGeom>
            <a:solidFill>
              <a:schemeClr val="accent1"/>
            </a:solidFill>
            <a:ln>
              <a:noFill/>
            </a:ln>
            <a:effectLst/>
            <a:extLst/>
          </p:spPr>
          <p:txBody>
            <a:bodyPr wrap="none" anchor="ctr"/>
            <a:lstStyle/>
            <a:p>
              <a:endParaRPr lang="en-US" sz="13800"/>
            </a:p>
          </p:txBody>
        </p:sp>
        <p:sp>
          <p:nvSpPr>
            <p:cNvPr id="806" name="Freeform 72"/>
            <p:cNvSpPr>
              <a:spLocks noChangeArrowheads="1"/>
            </p:cNvSpPr>
            <p:nvPr/>
          </p:nvSpPr>
          <p:spPr bwMode="auto">
            <a:xfrm>
              <a:off x="8363198"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2"/>
            </a:solidFill>
            <a:ln>
              <a:noFill/>
            </a:ln>
            <a:effectLst/>
            <a:extLst/>
          </p:spPr>
          <p:txBody>
            <a:bodyPr wrap="none" anchor="ctr"/>
            <a:lstStyle/>
            <a:p>
              <a:endParaRPr lang="en-US" sz="13800"/>
            </a:p>
          </p:txBody>
        </p:sp>
        <p:sp>
          <p:nvSpPr>
            <p:cNvPr id="807" name="Freeform 73"/>
            <p:cNvSpPr>
              <a:spLocks noChangeArrowheads="1"/>
            </p:cNvSpPr>
            <p:nvPr/>
          </p:nvSpPr>
          <p:spPr bwMode="auto">
            <a:xfrm>
              <a:off x="8363198"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2"/>
            </a:solidFill>
            <a:ln>
              <a:noFill/>
            </a:ln>
            <a:effectLst/>
            <a:extLst/>
          </p:spPr>
          <p:txBody>
            <a:bodyPr wrap="none" anchor="ctr"/>
            <a:lstStyle/>
            <a:p>
              <a:endParaRPr lang="en-US" sz="13800"/>
            </a:p>
          </p:txBody>
        </p:sp>
        <p:sp>
          <p:nvSpPr>
            <p:cNvPr id="808" name="Freeform 74"/>
            <p:cNvSpPr>
              <a:spLocks noChangeArrowheads="1"/>
            </p:cNvSpPr>
            <p:nvPr/>
          </p:nvSpPr>
          <p:spPr bwMode="auto">
            <a:xfrm>
              <a:off x="8363198"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2"/>
            </a:solidFill>
            <a:ln>
              <a:noFill/>
            </a:ln>
            <a:effectLst/>
            <a:extLst/>
          </p:spPr>
          <p:txBody>
            <a:bodyPr wrap="none" anchor="ctr"/>
            <a:lstStyle/>
            <a:p>
              <a:endParaRPr lang="en-US" sz="13800"/>
            </a:p>
          </p:txBody>
        </p:sp>
        <p:sp>
          <p:nvSpPr>
            <p:cNvPr id="809" name="Freeform 80"/>
            <p:cNvSpPr>
              <a:spLocks noChangeArrowheads="1"/>
            </p:cNvSpPr>
            <p:nvPr/>
          </p:nvSpPr>
          <p:spPr bwMode="auto">
            <a:xfrm>
              <a:off x="8826334"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2"/>
            </a:solidFill>
            <a:ln>
              <a:noFill/>
            </a:ln>
            <a:effectLst/>
            <a:extLst/>
          </p:spPr>
          <p:txBody>
            <a:bodyPr wrap="none" anchor="ctr"/>
            <a:lstStyle/>
            <a:p>
              <a:endParaRPr lang="en-US" sz="13800"/>
            </a:p>
          </p:txBody>
        </p:sp>
        <p:sp>
          <p:nvSpPr>
            <p:cNvPr id="817" name="Freeform 81"/>
            <p:cNvSpPr>
              <a:spLocks noChangeArrowheads="1"/>
            </p:cNvSpPr>
            <p:nvPr/>
          </p:nvSpPr>
          <p:spPr bwMode="auto">
            <a:xfrm>
              <a:off x="8826334"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2"/>
            </a:solidFill>
            <a:ln>
              <a:noFill/>
            </a:ln>
            <a:effectLst/>
            <a:extLst/>
          </p:spPr>
          <p:txBody>
            <a:bodyPr wrap="none" anchor="ctr"/>
            <a:lstStyle/>
            <a:p>
              <a:endParaRPr lang="en-US" sz="13800"/>
            </a:p>
          </p:txBody>
        </p:sp>
        <p:sp>
          <p:nvSpPr>
            <p:cNvPr id="818" name="Freeform 82"/>
            <p:cNvSpPr>
              <a:spLocks noChangeArrowheads="1"/>
            </p:cNvSpPr>
            <p:nvPr/>
          </p:nvSpPr>
          <p:spPr bwMode="auto">
            <a:xfrm>
              <a:off x="8826334"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2"/>
            </a:solidFill>
            <a:ln>
              <a:noFill/>
            </a:ln>
            <a:effectLst/>
            <a:extLst/>
          </p:spPr>
          <p:txBody>
            <a:bodyPr wrap="none" anchor="ctr"/>
            <a:lstStyle/>
            <a:p>
              <a:endParaRPr lang="en-US" sz="13800"/>
            </a:p>
          </p:txBody>
        </p:sp>
        <p:sp>
          <p:nvSpPr>
            <p:cNvPr id="819" name="Freeform 83"/>
            <p:cNvSpPr>
              <a:spLocks noChangeArrowheads="1"/>
            </p:cNvSpPr>
            <p:nvPr/>
          </p:nvSpPr>
          <p:spPr bwMode="auto">
            <a:xfrm>
              <a:off x="8826334"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accent2"/>
            </a:solidFill>
            <a:ln>
              <a:noFill/>
            </a:ln>
            <a:effectLst/>
            <a:extLst/>
          </p:spPr>
          <p:txBody>
            <a:bodyPr wrap="none" anchor="ctr"/>
            <a:lstStyle/>
            <a:p>
              <a:endParaRPr lang="en-US" sz="13800"/>
            </a:p>
          </p:txBody>
        </p:sp>
        <p:sp>
          <p:nvSpPr>
            <p:cNvPr id="820" name="Freeform 84"/>
            <p:cNvSpPr>
              <a:spLocks noChangeArrowheads="1"/>
            </p:cNvSpPr>
            <p:nvPr/>
          </p:nvSpPr>
          <p:spPr bwMode="auto">
            <a:xfrm>
              <a:off x="8826334"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2"/>
            </a:solidFill>
            <a:ln>
              <a:noFill/>
            </a:ln>
            <a:effectLst/>
            <a:extLst/>
          </p:spPr>
          <p:txBody>
            <a:bodyPr wrap="none" anchor="ctr"/>
            <a:lstStyle/>
            <a:p>
              <a:endParaRPr lang="en-US" sz="13800"/>
            </a:p>
          </p:txBody>
        </p:sp>
        <p:sp>
          <p:nvSpPr>
            <p:cNvPr id="821" name="Freeform 88"/>
            <p:cNvSpPr>
              <a:spLocks noChangeArrowheads="1"/>
            </p:cNvSpPr>
            <p:nvPr/>
          </p:nvSpPr>
          <p:spPr bwMode="auto">
            <a:xfrm>
              <a:off x="9295189" y="7929259"/>
              <a:ext cx="388805" cy="394547"/>
            </a:xfrm>
            <a:custGeom>
              <a:avLst/>
              <a:gdLst>
                <a:gd name="T0" fmla="*/ 304 w 305"/>
                <a:gd name="T1" fmla="*/ 0 h 307"/>
                <a:gd name="T2" fmla="*/ 0 w 305"/>
                <a:gd name="T3" fmla="*/ 0 h 307"/>
                <a:gd name="T4" fmla="*/ 0 w 305"/>
                <a:gd name="T5" fmla="*/ 306 h 307"/>
                <a:gd name="T6" fmla="*/ 304 w 305"/>
                <a:gd name="T7" fmla="*/ 306 h 307"/>
                <a:gd name="T8" fmla="*/ 304 w 305"/>
                <a:gd name="T9" fmla="*/ 0 h 307"/>
              </a:gdLst>
              <a:ahLst/>
              <a:cxnLst>
                <a:cxn ang="0">
                  <a:pos x="T0" y="T1"/>
                </a:cxn>
                <a:cxn ang="0">
                  <a:pos x="T2" y="T3"/>
                </a:cxn>
                <a:cxn ang="0">
                  <a:pos x="T4" y="T5"/>
                </a:cxn>
                <a:cxn ang="0">
                  <a:pos x="T6" y="T7"/>
                </a:cxn>
                <a:cxn ang="0">
                  <a:pos x="T8" y="T9"/>
                </a:cxn>
              </a:cxnLst>
              <a:rect l="0" t="0" r="r" b="b"/>
              <a:pathLst>
                <a:path w="305" h="307">
                  <a:moveTo>
                    <a:pt x="304" y="0"/>
                  </a:moveTo>
                  <a:lnTo>
                    <a:pt x="0" y="0"/>
                  </a:lnTo>
                  <a:lnTo>
                    <a:pt x="0" y="306"/>
                  </a:lnTo>
                  <a:lnTo>
                    <a:pt x="304" y="306"/>
                  </a:lnTo>
                  <a:lnTo>
                    <a:pt x="304" y="0"/>
                  </a:lnTo>
                </a:path>
              </a:pathLst>
            </a:custGeom>
            <a:solidFill>
              <a:schemeClr val="accent2"/>
            </a:solidFill>
            <a:ln>
              <a:noFill/>
            </a:ln>
            <a:effectLst/>
            <a:extLst/>
          </p:spPr>
          <p:txBody>
            <a:bodyPr wrap="none" anchor="ctr"/>
            <a:lstStyle/>
            <a:p>
              <a:endParaRPr lang="en-US" sz="13800"/>
            </a:p>
          </p:txBody>
        </p:sp>
        <p:sp>
          <p:nvSpPr>
            <p:cNvPr id="822" name="Freeform 89"/>
            <p:cNvSpPr>
              <a:spLocks noChangeArrowheads="1"/>
            </p:cNvSpPr>
            <p:nvPr/>
          </p:nvSpPr>
          <p:spPr bwMode="auto">
            <a:xfrm>
              <a:off x="9295189" y="7466096"/>
              <a:ext cx="388805" cy="394547"/>
            </a:xfrm>
            <a:custGeom>
              <a:avLst/>
              <a:gdLst>
                <a:gd name="T0" fmla="*/ 304 w 305"/>
                <a:gd name="T1" fmla="*/ 0 h 307"/>
                <a:gd name="T2" fmla="*/ 0 w 305"/>
                <a:gd name="T3" fmla="*/ 0 h 307"/>
                <a:gd name="T4" fmla="*/ 0 w 305"/>
                <a:gd name="T5" fmla="*/ 306 h 307"/>
                <a:gd name="T6" fmla="*/ 304 w 305"/>
                <a:gd name="T7" fmla="*/ 306 h 307"/>
                <a:gd name="T8" fmla="*/ 304 w 305"/>
                <a:gd name="T9" fmla="*/ 0 h 307"/>
              </a:gdLst>
              <a:ahLst/>
              <a:cxnLst>
                <a:cxn ang="0">
                  <a:pos x="T0" y="T1"/>
                </a:cxn>
                <a:cxn ang="0">
                  <a:pos x="T2" y="T3"/>
                </a:cxn>
                <a:cxn ang="0">
                  <a:pos x="T4" y="T5"/>
                </a:cxn>
                <a:cxn ang="0">
                  <a:pos x="T6" y="T7"/>
                </a:cxn>
                <a:cxn ang="0">
                  <a:pos x="T8" y="T9"/>
                </a:cxn>
              </a:cxnLst>
              <a:rect l="0" t="0" r="r" b="b"/>
              <a:pathLst>
                <a:path w="305" h="307">
                  <a:moveTo>
                    <a:pt x="304" y="0"/>
                  </a:moveTo>
                  <a:lnTo>
                    <a:pt x="0" y="0"/>
                  </a:lnTo>
                  <a:lnTo>
                    <a:pt x="0" y="306"/>
                  </a:lnTo>
                  <a:lnTo>
                    <a:pt x="304" y="306"/>
                  </a:lnTo>
                  <a:lnTo>
                    <a:pt x="304" y="0"/>
                  </a:lnTo>
                </a:path>
              </a:pathLst>
            </a:custGeom>
            <a:solidFill>
              <a:schemeClr val="accent2"/>
            </a:solidFill>
            <a:ln>
              <a:noFill/>
            </a:ln>
            <a:effectLst/>
            <a:extLst/>
          </p:spPr>
          <p:txBody>
            <a:bodyPr wrap="none" anchor="ctr"/>
            <a:lstStyle/>
            <a:p>
              <a:endParaRPr lang="en-US" sz="13800"/>
            </a:p>
          </p:txBody>
        </p:sp>
        <p:sp>
          <p:nvSpPr>
            <p:cNvPr id="823" name="Freeform 96"/>
            <p:cNvSpPr>
              <a:spLocks noChangeArrowheads="1"/>
            </p:cNvSpPr>
            <p:nvPr/>
          </p:nvSpPr>
          <p:spPr bwMode="auto">
            <a:xfrm>
              <a:off x="9758324"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2"/>
            </a:solidFill>
            <a:ln>
              <a:noFill/>
            </a:ln>
            <a:effectLst/>
            <a:extLst/>
          </p:spPr>
          <p:txBody>
            <a:bodyPr wrap="none" anchor="ctr"/>
            <a:lstStyle/>
            <a:p>
              <a:endParaRPr lang="en-US" sz="13800"/>
            </a:p>
          </p:txBody>
        </p:sp>
        <p:sp>
          <p:nvSpPr>
            <p:cNvPr id="824" name="Freeform 97"/>
            <p:cNvSpPr>
              <a:spLocks noChangeArrowheads="1"/>
            </p:cNvSpPr>
            <p:nvPr/>
          </p:nvSpPr>
          <p:spPr bwMode="auto">
            <a:xfrm>
              <a:off x="9758324"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2"/>
            </a:solidFill>
            <a:ln>
              <a:noFill/>
            </a:ln>
            <a:effectLst/>
            <a:extLst/>
          </p:spPr>
          <p:txBody>
            <a:bodyPr wrap="none" anchor="ctr"/>
            <a:lstStyle/>
            <a:p>
              <a:endParaRPr lang="en-US" sz="13800"/>
            </a:p>
          </p:txBody>
        </p:sp>
        <p:sp>
          <p:nvSpPr>
            <p:cNvPr id="825" name="Freeform 98"/>
            <p:cNvSpPr>
              <a:spLocks noChangeArrowheads="1"/>
            </p:cNvSpPr>
            <p:nvPr/>
          </p:nvSpPr>
          <p:spPr bwMode="auto">
            <a:xfrm>
              <a:off x="9758324"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2"/>
            </a:solidFill>
            <a:ln>
              <a:noFill/>
            </a:ln>
            <a:effectLst/>
            <a:extLst/>
          </p:spPr>
          <p:txBody>
            <a:bodyPr wrap="none" anchor="ctr"/>
            <a:lstStyle/>
            <a:p>
              <a:endParaRPr lang="en-US" sz="13800"/>
            </a:p>
          </p:txBody>
        </p:sp>
        <p:sp>
          <p:nvSpPr>
            <p:cNvPr id="826" name="Freeform 99"/>
            <p:cNvSpPr>
              <a:spLocks noChangeArrowheads="1"/>
            </p:cNvSpPr>
            <p:nvPr/>
          </p:nvSpPr>
          <p:spPr bwMode="auto">
            <a:xfrm>
              <a:off x="9758324"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accent2"/>
            </a:solidFill>
            <a:ln>
              <a:noFill/>
            </a:ln>
            <a:effectLst/>
            <a:extLst/>
          </p:spPr>
          <p:txBody>
            <a:bodyPr wrap="none" anchor="ctr"/>
            <a:lstStyle/>
            <a:p>
              <a:endParaRPr lang="en-US" sz="13800"/>
            </a:p>
          </p:txBody>
        </p:sp>
        <p:sp>
          <p:nvSpPr>
            <p:cNvPr id="827" name="Freeform 104"/>
            <p:cNvSpPr>
              <a:spLocks noChangeArrowheads="1"/>
            </p:cNvSpPr>
            <p:nvPr/>
          </p:nvSpPr>
          <p:spPr bwMode="auto">
            <a:xfrm>
              <a:off x="10221460"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2"/>
            </a:solidFill>
            <a:ln>
              <a:noFill/>
            </a:ln>
            <a:effectLst/>
            <a:extLst/>
          </p:spPr>
          <p:txBody>
            <a:bodyPr wrap="none" anchor="ctr"/>
            <a:lstStyle/>
            <a:p>
              <a:endParaRPr lang="en-US" sz="13800"/>
            </a:p>
          </p:txBody>
        </p:sp>
        <p:sp>
          <p:nvSpPr>
            <p:cNvPr id="828" name="Freeform 112"/>
            <p:cNvSpPr>
              <a:spLocks noChangeArrowheads="1"/>
            </p:cNvSpPr>
            <p:nvPr/>
          </p:nvSpPr>
          <p:spPr bwMode="auto">
            <a:xfrm>
              <a:off x="10696031" y="7929259"/>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2"/>
            </a:solidFill>
            <a:ln>
              <a:noFill/>
            </a:ln>
            <a:effectLst/>
            <a:extLst/>
          </p:spPr>
          <p:txBody>
            <a:bodyPr wrap="none" anchor="ctr"/>
            <a:lstStyle/>
            <a:p>
              <a:endParaRPr lang="en-US" sz="13800"/>
            </a:p>
          </p:txBody>
        </p:sp>
        <p:sp>
          <p:nvSpPr>
            <p:cNvPr id="829" name="Freeform 113"/>
            <p:cNvSpPr>
              <a:spLocks noChangeArrowheads="1"/>
            </p:cNvSpPr>
            <p:nvPr/>
          </p:nvSpPr>
          <p:spPr bwMode="auto">
            <a:xfrm>
              <a:off x="10696031" y="7466096"/>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2"/>
            </a:solidFill>
            <a:ln>
              <a:noFill/>
            </a:ln>
            <a:effectLst/>
            <a:extLst/>
          </p:spPr>
          <p:txBody>
            <a:bodyPr wrap="none" anchor="ctr"/>
            <a:lstStyle/>
            <a:p>
              <a:endParaRPr lang="en-US" sz="13800"/>
            </a:p>
          </p:txBody>
        </p:sp>
        <p:sp>
          <p:nvSpPr>
            <p:cNvPr id="830" name="Freeform 114"/>
            <p:cNvSpPr>
              <a:spLocks noChangeArrowheads="1"/>
            </p:cNvSpPr>
            <p:nvPr/>
          </p:nvSpPr>
          <p:spPr bwMode="auto">
            <a:xfrm>
              <a:off x="10696031" y="7014364"/>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accent2"/>
            </a:solidFill>
            <a:ln>
              <a:noFill/>
            </a:ln>
            <a:effectLst/>
            <a:extLst/>
          </p:spPr>
          <p:txBody>
            <a:bodyPr wrap="none" anchor="ctr"/>
            <a:lstStyle/>
            <a:p>
              <a:endParaRPr lang="en-US" sz="13800"/>
            </a:p>
          </p:txBody>
        </p:sp>
        <p:sp>
          <p:nvSpPr>
            <p:cNvPr id="831" name="Freeform 115"/>
            <p:cNvSpPr>
              <a:spLocks noChangeArrowheads="1"/>
            </p:cNvSpPr>
            <p:nvPr/>
          </p:nvSpPr>
          <p:spPr bwMode="auto">
            <a:xfrm>
              <a:off x="10696031" y="6551199"/>
              <a:ext cx="383089" cy="377394"/>
            </a:xfrm>
            <a:custGeom>
              <a:avLst/>
              <a:gdLst>
                <a:gd name="T0" fmla="*/ 297 w 298"/>
                <a:gd name="T1" fmla="*/ 0 h 297"/>
                <a:gd name="T2" fmla="*/ 0 w 298"/>
                <a:gd name="T3" fmla="*/ 0 h 297"/>
                <a:gd name="T4" fmla="*/ 0 w 298"/>
                <a:gd name="T5" fmla="*/ 296 h 297"/>
                <a:gd name="T6" fmla="*/ 297 w 298"/>
                <a:gd name="T7" fmla="*/ 296 h 297"/>
                <a:gd name="T8" fmla="*/ 297 w 298"/>
                <a:gd name="T9" fmla="*/ 0 h 297"/>
              </a:gdLst>
              <a:ahLst/>
              <a:cxnLst>
                <a:cxn ang="0">
                  <a:pos x="T0" y="T1"/>
                </a:cxn>
                <a:cxn ang="0">
                  <a:pos x="T2" y="T3"/>
                </a:cxn>
                <a:cxn ang="0">
                  <a:pos x="T4" y="T5"/>
                </a:cxn>
                <a:cxn ang="0">
                  <a:pos x="T6" y="T7"/>
                </a:cxn>
                <a:cxn ang="0">
                  <a:pos x="T8" y="T9"/>
                </a:cxn>
              </a:cxnLst>
              <a:rect l="0" t="0" r="r" b="b"/>
              <a:pathLst>
                <a:path w="298" h="297">
                  <a:moveTo>
                    <a:pt x="297" y="0"/>
                  </a:moveTo>
                  <a:lnTo>
                    <a:pt x="0" y="0"/>
                  </a:lnTo>
                  <a:lnTo>
                    <a:pt x="0" y="296"/>
                  </a:lnTo>
                  <a:lnTo>
                    <a:pt x="297" y="296"/>
                  </a:lnTo>
                  <a:lnTo>
                    <a:pt x="297" y="0"/>
                  </a:lnTo>
                </a:path>
              </a:pathLst>
            </a:custGeom>
            <a:solidFill>
              <a:schemeClr val="accent2"/>
            </a:solidFill>
            <a:ln>
              <a:noFill/>
            </a:ln>
            <a:effectLst/>
            <a:extLst/>
          </p:spPr>
          <p:txBody>
            <a:bodyPr wrap="none" anchor="ctr"/>
            <a:lstStyle/>
            <a:p>
              <a:endParaRPr lang="en-US" sz="13800"/>
            </a:p>
          </p:txBody>
        </p:sp>
        <p:sp>
          <p:nvSpPr>
            <p:cNvPr id="832" name="Freeform 120"/>
            <p:cNvSpPr>
              <a:spLocks noChangeArrowheads="1"/>
            </p:cNvSpPr>
            <p:nvPr/>
          </p:nvSpPr>
          <p:spPr bwMode="auto">
            <a:xfrm>
              <a:off x="11159167" y="7929259"/>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2"/>
            </a:solidFill>
            <a:ln>
              <a:noFill/>
            </a:ln>
            <a:effectLst/>
            <a:extLst/>
          </p:spPr>
          <p:txBody>
            <a:bodyPr wrap="none" anchor="ctr"/>
            <a:lstStyle/>
            <a:p>
              <a:endParaRPr lang="en-US" sz="13800"/>
            </a:p>
          </p:txBody>
        </p:sp>
        <p:sp>
          <p:nvSpPr>
            <p:cNvPr id="833" name="Freeform 121"/>
            <p:cNvSpPr>
              <a:spLocks noChangeArrowheads="1"/>
            </p:cNvSpPr>
            <p:nvPr/>
          </p:nvSpPr>
          <p:spPr bwMode="auto">
            <a:xfrm>
              <a:off x="11159167" y="7466096"/>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2"/>
            </a:solidFill>
            <a:ln>
              <a:noFill/>
            </a:ln>
            <a:effectLst/>
            <a:extLst/>
          </p:spPr>
          <p:txBody>
            <a:bodyPr wrap="none" anchor="ctr"/>
            <a:lstStyle/>
            <a:p>
              <a:endParaRPr lang="en-US" sz="13800"/>
            </a:p>
          </p:txBody>
        </p:sp>
        <p:sp>
          <p:nvSpPr>
            <p:cNvPr id="834" name="Freeform 122"/>
            <p:cNvSpPr>
              <a:spLocks noChangeArrowheads="1"/>
            </p:cNvSpPr>
            <p:nvPr/>
          </p:nvSpPr>
          <p:spPr bwMode="auto">
            <a:xfrm>
              <a:off x="11159167" y="7014364"/>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accent2"/>
            </a:solidFill>
            <a:ln>
              <a:noFill/>
            </a:ln>
            <a:effectLst/>
            <a:extLst/>
          </p:spPr>
          <p:txBody>
            <a:bodyPr wrap="none" anchor="ctr"/>
            <a:lstStyle/>
            <a:p>
              <a:endParaRPr lang="en-US" sz="13800"/>
            </a:p>
          </p:txBody>
        </p:sp>
        <p:sp>
          <p:nvSpPr>
            <p:cNvPr id="835" name="Freeform 128"/>
            <p:cNvSpPr>
              <a:spLocks noChangeArrowheads="1"/>
            </p:cNvSpPr>
            <p:nvPr/>
          </p:nvSpPr>
          <p:spPr bwMode="auto">
            <a:xfrm>
              <a:off x="11622302" y="7929259"/>
              <a:ext cx="377369" cy="394547"/>
            </a:xfrm>
            <a:custGeom>
              <a:avLst/>
              <a:gdLst>
                <a:gd name="T0" fmla="*/ 296 w 297"/>
                <a:gd name="T1" fmla="*/ 0 h 307"/>
                <a:gd name="T2" fmla="*/ 0 w 297"/>
                <a:gd name="T3" fmla="*/ 0 h 307"/>
                <a:gd name="T4" fmla="*/ 0 w 297"/>
                <a:gd name="T5" fmla="*/ 306 h 307"/>
                <a:gd name="T6" fmla="*/ 296 w 297"/>
                <a:gd name="T7" fmla="*/ 306 h 307"/>
                <a:gd name="T8" fmla="*/ 296 w 297"/>
                <a:gd name="T9" fmla="*/ 0 h 307"/>
              </a:gdLst>
              <a:ahLst/>
              <a:cxnLst>
                <a:cxn ang="0">
                  <a:pos x="T0" y="T1"/>
                </a:cxn>
                <a:cxn ang="0">
                  <a:pos x="T2" y="T3"/>
                </a:cxn>
                <a:cxn ang="0">
                  <a:pos x="T4" y="T5"/>
                </a:cxn>
                <a:cxn ang="0">
                  <a:pos x="T6" y="T7"/>
                </a:cxn>
                <a:cxn ang="0">
                  <a:pos x="T8" y="T9"/>
                </a:cxn>
              </a:cxnLst>
              <a:rect l="0" t="0" r="r" b="b"/>
              <a:pathLst>
                <a:path w="297" h="307">
                  <a:moveTo>
                    <a:pt x="296" y="0"/>
                  </a:moveTo>
                  <a:lnTo>
                    <a:pt x="0" y="0"/>
                  </a:lnTo>
                  <a:lnTo>
                    <a:pt x="0" y="306"/>
                  </a:lnTo>
                  <a:lnTo>
                    <a:pt x="296" y="306"/>
                  </a:lnTo>
                  <a:lnTo>
                    <a:pt x="296" y="0"/>
                  </a:lnTo>
                </a:path>
              </a:pathLst>
            </a:custGeom>
            <a:solidFill>
              <a:schemeClr val="accent2"/>
            </a:solidFill>
            <a:ln>
              <a:noFill/>
            </a:ln>
            <a:effectLst/>
            <a:extLst/>
          </p:spPr>
          <p:txBody>
            <a:bodyPr wrap="none" anchor="ctr"/>
            <a:lstStyle/>
            <a:p>
              <a:endParaRPr lang="en-US" sz="13800"/>
            </a:p>
          </p:txBody>
        </p:sp>
        <p:sp>
          <p:nvSpPr>
            <p:cNvPr id="836" name="Freeform 129"/>
            <p:cNvSpPr>
              <a:spLocks noChangeArrowheads="1"/>
            </p:cNvSpPr>
            <p:nvPr/>
          </p:nvSpPr>
          <p:spPr bwMode="auto">
            <a:xfrm>
              <a:off x="11622302" y="7466096"/>
              <a:ext cx="377369" cy="394547"/>
            </a:xfrm>
            <a:custGeom>
              <a:avLst/>
              <a:gdLst>
                <a:gd name="T0" fmla="*/ 296 w 297"/>
                <a:gd name="T1" fmla="*/ 0 h 307"/>
                <a:gd name="T2" fmla="*/ 0 w 297"/>
                <a:gd name="T3" fmla="*/ 0 h 307"/>
                <a:gd name="T4" fmla="*/ 0 w 297"/>
                <a:gd name="T5" fmla="*/ 306 h 307"/>
                <a:gd name="T6" fmla="*/ 296 w 297"/>
                <a:gd name="T7" fmla="*/ 306 h 307"/>
                <a:gd name="T8" fmla="*/ 296 w 297"/>
                <a:gd name="T9" fmla="*/ 0 h 307"/>
              </a:gdLst>
              <a:ahLst/>
              <a:cxnLst>
                <a:cxn ang="0">
                  <a:pos x="T0" y="T1"/>
                </a:cxn>
                <a:cxn ang="0">
                  <a:pos x="T2" y="T3"/>
                </a:cxn>
                <a:cxn ang="0">
                  <a:pos x="T4" y="T5"/>
                </a:cxn>
                <a:cxn ang="0">
                  <a:pos x="T6" y="T7"/>
                </a:cxn>
                <a:cxn ang="0">
                  <a:pos x="T8" y="T9"/>
                </a:cxn>
              </a:cxnLst>
              <a:rect l="0" t="0" r="r" b="b"/>
              <a:pathLst>
                <a:path w="297" h="307">
                  <a:moveTo>
                    <a:pt x="296" y="0"/>
                  </a:moveTo>
                  <a:lnTo>
                    <a:pt x="0" y="0"/>
                  </a:lnTo>
                  <a:lnTo>
                    <a:pt x="0" y="306"/>
                  </a:lnTo>
                  <a:lnTo>
                    <a:pt x="296" y="306"/>
                  </a:lnTo>
                  <a:lnTo>
                    <a:pt x="296" y="0"/>
                  </a:lnTo>
                </a:path>
              </a:pathLst>
            </a:custGeom>
            <a:solidFill>
              <a:schemeClr val="accent2"/>
            </a:solidFill>
            <a:ln>
              <a:noFill/>
            </a:ln>
            <a:effectLst/>
            <a:extLst/>
          </p:spPr>
          <p:txBody>
            <a:bodyPr wrap="none" anchor="ctr"/>
            <a:lstStyle/>
            <a:p>
              <a:endParaRPr lang="en-US" sz="13800"/>
            </a:p>
          </p:txBody>
        </p:sp>
        <p:sp>
          <p:nvSpPr>
            <p:cNvPr id="837" name="Freeform 130"/>
            <p:cNvSpPr>
              <a:spLocks noChangeArrowheads="1"/>
            </p:cNvSpPr>
            <p:nvPr/>
          </p:nvSpPr>
          <p:spPr bwMode="auto">
            <a:xfrm>
              <a:off x="11622302" y="7014364"/>
              <a:ext cx="377369" cy="383111"/>
            </a:xfrm>
            <a:custGeom>
              <a:avLst/>
              <a:gdLst>
                <a:gd name="T0" fmla="*/ 296 w 297"/>
                <a:gd name="T1" fmla="*/ 0 h 298"/>
                <a:gd name="T2" fmla="*/ 0 w 297"/>
                <a:gd name="T3" fmla="*/ 0 h 298"/>
                <a:gd name="T4" fmla="*/ 0 w 297"/>
                <a:gd name="T5" fmla="*/ 297 h 298"/>
                <a:gd name="T6" fmla="*/ 296 w 297"/>
                <a:gd name="T7" fmla="*/ 297 h 298"/>
                <a:gd name="T8" fmla="*/ 296 w 297"/>
                <a:gd name="T9" fmla="*/ 0 h 298"/>
              </a:gdLst>
              <a:ahLst/>
              <a:cxnLst>
                <a:cxn ang="0">
                  <a:pos x="T0" y="T1"/>
                </a:cxn>
                <a:cxn ang="0">
                  <a:pos x="T2" y="T3"/>
                </a:cxn>
                <a:cxn ang="0">
                  <a:pos x="T4" y="T5"/>
                </a:cxn>
                <a:cxn ang="0">
                  <a:pos x="T6" y="T7"/>
                </a:cxn>
                <a:cxn ang="0">
                  <a:pos x="T8" y="T9"/>
                </a:cxn>
              </a:cxnLst>
              <a:rect l="0" t="0" r="r" b="b"/>
              <a:pathLst>
                <a:path w="297" h="298">
                  <a:moveTo>
                    <a:pt x="296" y="0"/>
                  </a:moveTo>
                  <a:lnTo>
                    <a:pt x="0" y="0"/>
                  </a:lnTo>
                  <a:lnTo>
                    <a:pt x="0" y="297"/>
                  </a:lnTo>
                  <a:lnTo>
                    <a:pt x="296" y="297"/>
                  </a:lnTo>
                  <a:lnTo>
                    <a:pt x="296" y="0"/>
                  </a:lnTo>
                </a:path>
              </a:pathLst>
            </a:custGeom>
            <a:solidFill>
              <a:schemeClr val="accent2"/>
            </a:solidFill>
            <a:ln>
              <a:noFill/>
            </a:ln>
            <a:effectLst/>
            <a:extLst/>
          </p:spPr>
          <p:txBody>
            <a:bodyPr wrap="none" anchor="ctr"/>
            <a:lstStyle/>
            <a:p>
              <a:endParaRPr lang="en-US" sz="13800"/>
            </a:p>
          </p:txBody>
        </p:sp>
        <p:sp>
          <p:nvSpPr>
            <p:cNvPr id="838" name="Freeform 131"/>
            <p:cNvSpPr>
              <a:spLocks noChangeArrowheads="1"/>
            </p:cNvSpPr>
            <p:nvPr/>
          </p:nvSpPr>
          <p:spPr bwMode="auto">
            <a:xfrm>
              <a:off x="11622302" y="6551199"/>
              <a:ext cx="377369" cy="377394"/>
            </a:xfrm>
            <a:custGeom>
              <a:avLst/>
              <a:gdLst>
                <a:gd name="T0" fmla="*/ 296 w 297"/>
                <a:gd name="T1" fmla="*/ 0 h 297"/>
                <a:gd name="T2" fmla="*/ 0 w 297"/>
                <a:gd name="T3" fmla="*/ 0 h 297"/>
                <a:gd name="T4" fmla="*/ 0 w 297"/>
                <a:gd name="T5" fmla="*/ 296 h 297"/>
                <a:gd name="T6" fmla="*/ 296 w 297"/>
                <a:gd name="T7" fmla="*/ 296 h 297"/>
                <a:gd name="T8" fmla="*/ 296 w 297"/>
                <a:gd name="T9" fmla="*/ 0 h 297"/>
              </a:gdLst>
              <a:ahLst/>
              <a:cxnLst>
                <a:cxn ang="0">
                  <a:pos x="T0" y="T1"/>
                </a:cxn>
                <a:cxn ang="0">
                  <a:pos x="T2" y="T3"/>
                </a:cxn>
                <a:cxn ang="0">
                  <a:pos x="T4" y="T5"/>
                </a:cxn>
                <a:cxn ang="0">
                  <a:pos x="T6" y="T7"/>
                </a:cxn>
                <a:cxn ang="0">
                  <a:pos x="T8" y="T9"/>
                </a:cxn>
              </a:cxnLst>
              <a:rect l="0" t="0" r="r" b="b"/>
              <a:pathLst>
                <a:path w="297" h="297">
                  <a:moveTo>
                    <a:pt x="296" y="0"/>
                  </a:moveTo>
                  <a:lnTo>
                    <a:pt x="0" y="0"/>
                  </a:lnTo>
                  <a:lnTo>
                    <a:pt x="0" y="296"/>
                  </a:lnTo>
                  <a:lnTo>
                    <a:pt x="296" y="296"/>
                  </a:lnTo>
                  <a:lnTo>
                    <a:pt x="296" y="0"/>
                  </a:lnTo>
                </a:path>
              </a:pathLst>
            </a:custGeom>
            <a:solidFill>
              <a:schemeClr val="accent2"/>
            </a:solidFill>
            <a:ln>
              <a:noFill/>
            </a:ln>
            <a:effectLst/>
            <a:extLst/>
          </p:spPr>
          <p:txBody>
            <a:bodyPr wrap="none" anchor="ctr"/>
            <a:lstStyle/>
            <a:p>
              <a:endParaRPr lang="en-US" sz="13800"/>
            </a:p>
          </p:txBody>
        </p:sp>
        <p:sp>
          <p:nvSpPr>
            <p:cNvPr id="839" name="Freeform 142"/>
            <p:cNvSpPr>
              <a:spLocks noChangeArrowheads="1"/>
            </p:cNvSpPr>
            <p:nvPr/>
          </p:nvSpPr>
          <p:spPr bwMode="auto">
            <a:xfrm>
              <a:off x="12468526" y="7929259"/>
              <a:ext cx="377369" cy="394547"/>
            </a:xfrm>
            <a:custGeom>
              <a:avLst/>
              <a:gdLst>
                <a:gd name="T0" fmla="*/ 296 w 297"/>
                <a:gd name="T1" fmla="*/ 0 h 307"/>
                <a:gd name="T2" fmla="*/ 0 w 297"/>
                <a:gd name="T3" fmla="*/ 0 h 307"/>
                <a:gd name="T4" fmla="*/ 0 w 297"/>
                <a:gd name="T5" fmla="*/ 306 h 307"/>
                <a:gd name="T6" fmla="*/ 296 w 297"/>
                <a:gd name="T7" fmla="*/ 306 h 307"/>
                <a:gd name="T8" fmla="*/ 296 w 297"/>
                <a:gd name="T9" fmla="*/ 0 h 307"/>
              </a:gdLst>
              <a:ahLst/>
              <a:cxnLst>
                <a:cxn ang="0">
                  <a:pos x="T0" y="T1"/>
                </a:cxn>
                <a:cxn ang="0">
                  <a:pos x="T2" y="T3"/>
                </a:cxn>
                <a:cxn ang="0">
                  <a:pos x="T4" y="T5"/>
                </a:cxn>
                <a:cxn ang="0">
                  <a:pos x="T6" y="T7"/>
                </a:cxn>
                <a:cxn ang="0">
                  <a:pos x="T8" y="T9"/>
                </a:cxn>
              </a:cxnLst>
              <a:rect l="0" t="0" r="r" b="b"/>
              <a:pathLst>
                <a:path w="297" h="307">
                  <a:moveTo>
                    <a:pt x="296" y="0"/>
                  </a:moveTo>
                  <a:lnTo>
                    <a:pt x="0" y="0"/>
                  </a:lnTo>
                  <a:lnTo>
                    <a:pt x="0" y="306"/>
                  </a:lnTo>
                  <a:lnTo>
                    <a:pt x="296" y="306"/>
                  </a:lnTo>
                  <a:lnTo>
                    <a:pt x="296" y="0"/>
                  </a:lnTo>
                </a:path>
              </a:pathLst>
            </a:custGeom>
            <a:solidFill>
              <a:schemeClr val="accent3"/>
            </a:solidFill>
            <a:ln>
              <a:noFill/>
            </a:ln>
            <a:effectLst/>
            <a:extLst/>
          </p:spPr>
          <p:txBody>
            <a:bodyPr wrap="none" anchor="ctr"/>
            <a:lstStyle/>
            <a:p>
              <a:endParaRPr lang="en-US" sz="13800"/>
            </a:p>
          </p:txBody>
        </p:sp>
        <p:sp>
          <p:nvSpPr>
            <p:cNvPr id="840" name="Freeform 143"/>
            <p:cNvSpPr>
              <a:spLocks noChangeArrowheads="1"/>
            </p:cNvSpPr>
            <p:nvPr/>
          </p:nvSpPr>
          <p:spPr bwMode="auto">
            <a:xfrm>
              <a:off x="12468526" y="7466096"/>
              <a:ext cx="377369" cy="394547"/>
            </a:xfrm>
            <a:custGeom>
              <a:avLst/>
              <a:gdLst>
                <a:gd name="T0" fmla="*/ 296 w 297"/>
                <a:gd name="T1" fmla="*/ 0 h 307"/>
                <a:gd name="T2" fmla="*/ 0 w 297"/>
                <a:gd name="T3" fmla="*/ 0 h 307"/>
                <a:gd name="T4" fmla="*/ 0 w 297"/>
                <a:gd name="T5" fmla="*/ 306 h 307"/>
                <a:gd name="T6" fmla="*/ 296 w 297"/>
                <a:gd name="T7" fmla="*/ 306 h 307"/>
                <a:gd name="T8" fmla="*/ 296 w 297"/>
                <a:gd name="T9" fmla="*/ 0 h 307"/>
              </a:gdLst>
              <a:ahLst/>
              <a:cxnLst>
                <a:cxn ang="0">
                  <a:pos x="T0" y="T1"/>
                </a:cxn>
                <a:cxn ang="0">
                  <a:pos x="T2" y="T3"/>
                </a:cxn>
                <a:cxn ang="0">
                  <a:pos x="T4" y="T5"/>
                </a:cxn>
                <a:cxn ang="0">
                  <a:pos x="T6" y="T7"/>
                </a:cxn>
                <a:cxn ang="0">
                  <a:pos x="T8" y="T9"/>
                </a:cxn>
              </a:cxnLst>
              <a:rect l="0" t="0" r="r" b="b"/>
              <a:pathLst>
                <a:path w="297" h="307">
                  <a:moveTo>
                    <a:pt x="296" y="0"/>
                  </a:moveTo>
                  <a:lnTo>
                    <a:pt x="0" y="0"/>
                  </a:lnTo>
                  <a:lnTo>
                    <a:pt x="0" y="306"/>
                  </a:lnTo>
                  <a:lnTo>
                    <a:pt x="296" y="306"/>
                  </a:lnTo>
                  <a:lnTo>
                    <a:pt x="296" y="0"/>
                  </a:lnTo>
                </a:path>
              </a:pathLst>
            </a:custGeom>
            <a:solidFill>
              <a:schemeClr val="accent3"/>
            </a:solidFill>
            <a:ln>
              <a:noFill/>
            </a:ln>
            <a:effectLst/>
            <a:extLst/>
          </p:spPr>
          <p:txBody>
            <a:bodyPr wrap="none" anchor="ctr"/>
            <a:lstStyle/>
            <a:p>
              <a:endParaRPr lang="en-US" sz="13800"/>
            </a:p>
          </p:txBody>
        </p:sp>
        <p:sp>
          <p:nvSpPr>
            <p:cNvPr id="841" name="Freeform 144"/>
            <p:cNvSpPr>
              <a:spLocks noChangeArrowheads="1"/>
            </p:cNvSpPr>
            <p:nvPr/>
          </p:nvSpPr>
          <p:spPr bwMode="auto">
            <a:xfrm>
              <a:off x="12468526" y="7014364"/>
              <a:ext cx="377369" cy="383111"/>
            </a:xfrm>
            <a:custGeom>
              <a:avLst/>
              <a:gdLst>
                <a:gd name="T0" fmla="*/ 296 w 297"/>
                <a:gd name="T1" fmla="*/ 0 h 298"/>
                <a:gd name="T2" fmla="*/ 0 w 297"/>
                <a:gd name="T3" fmla="*/ 0 h 298"/>
                <a:gd name="T4" fmla="*/ 0 w 297"/>
                <a:gd name="T5" fmla="*/ 297 h 298"/>
                <a:gd name="T6" fmla="*/ 296 w 297"/>
                <a:gd name="T7" fmla="*/ 297 h 298"/>
                <a:gd name="T8" fmla="*/ 296 w 297"/>
                <a:gd name="T9" fmla="*/ 0 h 298"/>
              </a:gdLst>
              <a:ahLst/>
              <a:cxnLst>
                <a:cxn ang="0">
                  <a:pos x="T0" y="T1"/>
                </a:cxn>
                <a:cxn ang="0">
                  <a:pos x="T2" y="T3"/>
                </a:cxn>
                <a:cxn ang="0">
                  <a:pos x="T4" y="T5"/>
                </a:cxn>
                <a:cxn ang="0">
                  <a:pos x="T6" y="T7"/>
                </a:cxn>
                <a:cxn ang="0">
                  <a:pos x="T8" y="T9"/>
                </a:cxn>
              </a:cxnLst>
              <a:rect l="0" t="0" r="r" b="b"/>
              <a:pathLst>
                <a:path w="297" h="298">
                  <a:moveTo>
                    <a:pt x="296" y="0"/>
                  </a:moveTo>
                  <a:lnTo>
                    <a:pt x="0" y="0"/>
                  </a:lnTo>
                  <a:lnTo>
                    <a:pt x="0" y="297"/>
                  </a:lnTo>
                  <a:lnTo>
                    <a:pt x="296" y="297"/>
                  </a:lnTo>
                  <a:lnTo>
                    <a:pt x="296" y="0"/>
                  </a:lnTo>
                </a:path>
              </a:pathLst>
            </a:custGeom>
            <a:solidFill>
              <a:schemeClr val="accent3"/>
            </a:solidFill>
            <a:ln>
              <a:noFill/>
            </a:ln>
            <a:effectLst/>
            <a:extLst/>
          </p:spPr>
          <p:txBody>
            <a:bodyPr wrap="none" anchor="ctr"/>
            <a:lstStyle/>
            <a:p>
              <a:endParaRPr lang="en-US" sz="13800"/>
            </a:p>
          </p:txBody>
        </p:sp>
        <p:sp>
          <p:nvSpPr>
            <p:cNvPr id="842" name="Freeform 145"/>
            <p:cNvSpPr>
              <a:spLocks noChangeArrowheads="1"/>
            </p:cNvSpPr>
            <p:nvPr/>
          </p:nvSpPr>
          <p:spPr bwMode="auto">
            <a:xfrm>
              <a:off x="12468526" y="6551199"/>
              <a:ext cx="377369" cy="377394"/>
            </a:xfrm>
            <a:custGeom>
              <a:avLst/>
              <a:gdLst>
                <a:gd name="T0" fmla="*/ 296 w 297"/>
                <a:gd name="T1" fmla="*/ 0 h 297"/>
                <a:gd name="T2" fmla="*/ 0 w 297"/>
                <a:gd name="T3" fmla="*/ 0 h 297"/>
                <a:gd name="T4" fmla="*/ 0 w 297"/>
                <a:gd name="T5" fmla="*/ 296 h 297"/>
                <a:gd name="T6" fmla="*/ 296 w 297"/>
                <a:gd name="T7" fmla="*/ 296 h 297"/>
                <a:gd name="T8" fmla="*/ 296 w 297"/>
                <a:gd name="T9" fmla="*/ 0 h 297"/>
              </a:gdLst>
              <a:ahLst/>
              <a:cxnLst>
                <a:cxn ang="0">
                  <a:pos x="T0" y="T1"/>
                </a:cxn>
                <a:cxn ang="0">
                  <a:pos x="T2" y="T3"/>
                </a:cxn>
                <a:cxn ang="0">
                  <a:pos x="T4" y="T5"/>
                </a:cxn>
                <a:cxn ang="0">
                  <a:pos x="T6" y="T7"/>
                </a:cxn>
                <a:cxn ang="0">
                  <a:pos x="T8" y="T9"/>
                </a:cxn>
              </a:cxnLst>
              <a:rect l="0" t="0" r="r" b="b"/>
              <a:pathLst>
                <a:path w="297" h="297">
                  <a:moveTo>
                    <a:pt x="296" y="0"/>
                  </a:moveTo>
                  <a:lnTo>
                    <a:pt x="0" y="0"/>
                  </a:lnTo>
                  <a:lnTo>
                    <a:pt x="0" y="296"/>
                  </a:lnTo>
                  <a:lnTo>
                    <a:pt x="296" y="296"/>
                  </a:lnTo>
                  <a:lnTo>
                    <a:pt x="296" y="0"/>
                  </a:lnTo>
                </a:path>
              </a:pathLst>
            </a:custGeom>
            <a:solidFill>
              <a:schemeClr val="accent3"/>
            </a:solidFill>
            <a:ln>
              <a:noFill/>
            </a:ln>
            <a:effectLst/>
            <a:extLst/>
          </p:spPr>
          <p:txBody>
            <a:bodyPr wrap="none" anchor="ctr"/>
            <a:lstStyle/>
            <a:p>
              <a:endParaRPr lang="en-US" sz="13800"/>
            </a:p>
          </p:txBody>
        </p:sp>
        <p:sp>
          <p:nvSpPr>
            <p:cNvPr id="843" name="Freeform 146"/>
            <p:cNvSpPr>
              <a:spLocks noChangeArrowheads="1"/>
            </p:cNvSpPr>
            <p:nvPr/>
          </p:nvSpPr>
          <p:spPr bwMode="auto">
            <a:xfrm>
              <a:off x="12468526" y="6088032"/>
              <a:ext cx="377369" cy="383111"/>
            </a:xfrm>
            <a:custGeom>
              <a:avLst/>
              <a:gdLst>
                <a:gd name="T0" fmla="*/ 296 w 297"/>
                <a:gd name="T1" fmla="*/ 0 h 298"/>
                <a:gd name="T2" fmla="*/ 0 w 297"/>
                <a:gd name="T3" fmla="*/ 0 h 298"/>
                <a:gd name="T4" fmla="*/ 0 w 297"/>
                <a:gd name="T5" fmla="*/ 297 h 298"/>
                <a:gd name="T6" fmla="*/ 296 w 297"/>
                <a:gd name="T7" fmla="*/ 297 h 298"/>
                <a:gd name="T8" fmla="*/ 296 w 297"/>
                <a:gd name="T9" fmla="*/ 0 h 298"/>
              </a:gdLst>
              <a:ahLst/>
              <a:cxnLst>
                <a:cxn ang="0">
                  <a:pos x="T0" y="T1"/>
                </a:cxn>
                <a:cxn ang="0">
                  <a:pos x="T2" y="T3"/>
                </a:cxn>
                <a:cxn ang="0">
                  <a:pos x="T4" y="T5"/>
                </a:cxn>
                <a:cxn ang="0">
                  <a:pos x="T6" y="T7"/>
                </a:cxn>
                <a:cxn ang="0">
                  <a:pos x="T8" y="T9"/>
                </a:cxn>
              </a:cxnLst>
              <a:rect l="0" t="0" r="r" b="b"/>
              <a:pathLst>
                <a:path w="297" h="298">
                  <a:moveTo>
                    <a:pt x="296" y="0"/>
                  </a:moveTo>
                  <a:lnTo>
                    <a:pt x="0" y="0"/>
                  </a:lnTo>
                  <a:lnTo>
                    <a:pt x="0" y="297"/>
                  </a:lnTo>
                  <a:lnTo>
                    <a:pt x="296" y="297"/>
                  </a:lnTo>
                  <a:lnTo>
                    <a:pt x="296" y="0"/>
                  </a:lnTo>
                </a:path>
              </a:pathLst>
            </a:custGeom>
            <a:solidFill>
              <a:schemeClr val="accent3"/>
            </a:solidFill>
            <a:ln>
              <a:noFill/>
            </a:ln>
            <a:effectLst/>
            <a:extLst/>
          </p:spPr>
          <p:txBody>
            <a:bodyPr wrap="none" anchor="ctr"/>
            <a:lstStyle/>
            <a:p>
              <a:endParaRPr lang="en-US" sz="13800"/>
            </a:p>
          </p:txBody>
        </p:sp>
        <p:sp>
          <p:nvSpPr>
            <p:cNvPr id="844" name="Freeform 147"/>
            <p:cNvSpPr>
              <a:spLocks noChangeArrowheads="1"/>
            </p:cNvSpPr>
            <p:nvPr/>
          </p:nvSpPr>
          <p:spPr bwMode="auto">
            <a:xfrm>
              <a:off x="12468526" y="5624867"/>
              <a:ext cx="377369" cy="388830"/>
            </a:xfrm>
            <a:custGeom>
              <a:avLst/>
              <a:gdLst>
                <a:gd name="T0" fmla="*/ 296 w 297"/>
                <a:gd name="T1" fmla="*/ 0 h 306"/>
                <a:gd name="T2" fmla="*/ 0 w 297"/>
                <a:gd name="T3" fmla="*/ 0 h 306"/>
                <a:gd name="T4" fmla="*/ 0 w 297"/>
                <a:gd name="T5" fmla="*/ 305 h 306"/>
                <a:gd name="T6" fmla="*/ 296 w 297"/>
                <a:gd name="T7" fmla="*/ 305 h 306"/>
                <a:gd name="T8" fmla="*/ 296 w 297"/>
                <a:gd name="T9" fmla="*/ 0 h 306"/>
              </a:gdLst>
              <a:ahLst/>
              <a:cxnLst>
                <a:cxn ang="0">
                  <a:pos x="T0" y="T1"/>
                </a:cxn>
                <a:cxn ang="0">
                  <a:pos x="T2" y="T3"/>
                </a:cxn>
                <a:cxn ang="0">
                  <a:pos x="T4" y="T5"/>
                </a:cxn>
                <a:cxn ang="0">
                  <a:pos x="T6" y="T7"/>
                </a:cxn>
                <a:cxn ang="0">
                  <a:pos x="T8" y="T9"/>
                </a:cxn>
              </a:cxnLst>
              <a:rect l="0" t="0" r="r" b="b"/>
              <a:pathLst>
                <a:path w="297" h="306">
                  <a:moveTo>
                    <a:pt x="296" y="0"/>
                  </a:moveTo>
                  <a:lnTo>
                    <a:pt x="0" y="0"/>
                  </a:lnTo>
                  <a:lnTo>
                    <a:pt x="0" y="305"/>
                  </a:lnTo>
                  <a:lnTo>
                    <a:pt x="296" y="305"/>
                  </a:lnTo>
                  <a:lnTo>
                    <a:pt x="296" y="0"/>
                  </a:lnTo>
                </a:path>
              </a:pathLst>
            </a:custGeom>
            <a:solidFill>
              <a:schemeClr val="accent3"/>
            </a:solidFill>
            <a:ln>
              <a:noFill/>
            </a:ln>
            <a:effectLst/>
            <a:extLst/>
          </p:spPr>
          <p:txBody>
            <a:bodyPr wrap="none" anchor="ctr"/>
            <a:lstStyle/>
            <a:p>
              <a:endParaRPr lang="en-US" sz="13800"/>
            </a:p>
          </p:txBody>
        </p:sp>
        <p:sp>
          <p:nvSpPr>
            <p:cNvPr id="845" name="Freeform 150"/>
            <p:cNvSpPr>
              <a:spLocks noChangeArrowheads="1"/>
            </p:cNvSpPr>
            <p:nvPr/>
          </p:nvSpPr>
          <p:spPr bwMode="auto">
            <a:xfrm>
              <a:off x="12931663" y="7929259"/>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3"/>
            </a:solidFill>
            <a:ln>
              <a:noFill/>
            </a:ln>
            <a:effectLst/>
            <a:extLst/>
          </p:spPr>
          <p:txBody>
            <a:bodyPr wrap="none" anchor="ctr"/>
            <a:lstStyle/>
            <a:p>
              <a:endParaRPr lang="en-US" sz="13800"/>
            </a:p>
          </p:txBody>
        </p:sp>
        <p:sp>
          <p:nvSpPr>
            <p:cNvPr id="846" name="Freeform 151"/>
            <p:cNvSpPr>
              <a:spLocks noChangeArrowheads="1"/>
            </p:cNvSpPr>
            <p:nvPr/>
          </p:nvSpPr>
          <p:spPr bwMode="auto">
            <a:xfrm>
              <a:off x="12931663" y="7466096"/>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3"/>
            </a:solidFill>
            <a:ln>
              <a:noFill/>
            </a:ln>
            <a:effectLst/>
            <a:extLst/>
          </p:spPr>
          <p:txBody>
            <a:bodyPr wrap="none" anchor="ctr"/>
            <a:lstStyle/>
            <a:p>
              <a:endParaRPr lang="en-US" sz="13800"/>
            </a:p>
          </p:txBody>
        </p:sp>
        <p:sp>
          <p:nvSpPr>
            <p:cNvPr id="847" name="Freeform 152"/>
            <p:cNvSpPr>
              <a:spLocks noChangeArrowheads="1"/>
            </p:cNvSpPr>
            <p:nvPr/>
          </p:nvSpPr>
          <p:spPr bwMode="auto">
            <a:xfrm>
              <a:off x="12931663" y="7014364"/>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accent3"/>
            </a:solidFill>
            <a:ln>
              <a:noFill/>
            </a:ln>
            <a:effectLst/>
            <a:extLst/>
          </p:spPr>
          <p:txBody>
            <a:bodyPr wrap="none" anchor="ctr"/>
            <a:lstStyle/>
            <a:p>
              <a:endParaRPr lang="en-US" sz="13800"/>
            </a:p>
          </p:txBody>
        </p:sp>
        <p:sp>
          <p:nvSpPr>
            <p:cNvPr id="848" name="Freeform 158"/>
            <p:cNvSpPr>
              <a:spLocks noChangeArrowheads="1"/>
            </p:cNvSpPr>
            <p:nvPr/>
          </p:nvSpPr>
          <p:spPr bwMode="auto">
            <a:xfrm>
              <a:off x="13400515" y="7929259"/>
              <a:ext cx="388805" cy="394547"/>
            </a:xfrm>
            <a:custGeom>
              <a:avLst/>
              <a:gdLst>
                <a:gd name="T0" fmla="*/ 305 w 306"/>
                <a:gd name="T1" fmla="*/ 0 h 307"/>
                <a:gd name="T2" fmla="*/ 0 w 306"/>
                <a:gd name="T3" fmla="*/ 0 h 307"/>
                <a:gd name="T4" fmla="*/ 0 w 306"/>
                <a:gd name="T5" fmla="*/ 306 h 307"/>
                <a:gd name="T6" fmla="*/ 305 w 306"/>
                <a:gd name="T7" fmla="*/ 306 h 307"/>
                <a:gd name="T8" fmla="*/ 305 w 306"/>
                <a:gd name="T9" fmla="*/ 0 h 307"/>
              </a:gdLst>
              <a:ahLst/>
              <a:cxnLst>
                <a:cxn ang="0">
                  <a:pos x="T0" y="T1"/>
                </a:cxn>
                <a:cxn ang="0">
                  <a:pos x="T2" y="T3"/>
                </a:cxn>
                <a:cxn ang="0">
                  <a:pos x="T4" y="T5"/>
                </a:cxn>
                <a:cxn ang="0">
                  <a:pos x="T6" y="T7"/>
                </a:cxn>
                <a:cxn ang="0">
                  <a:pos x="T8" y="T9"/>
                </a:cxn>
              </a:cxnLst>
              <a:rect l="0" t="0" r="r" b="b"/>
              <a:pathLst>
                <a:path w="306" h="307">
                  <a:moveTo>
                    <a:pt x="305" y="0"/>
                  </a:moveTo>
                  <a:lnTo>
                    <a:pt x="0" y="0"/>
                  </a:lnTo>
                  <a:lnTo>
                    <a:pt x="0" y="306"/>
                  </a:lnTo>
                  <a:lnTo>
                    <a:pt x="305" y="306"/>
                  </a:lnTo>
                  <a:lnTo>
                    <a:pt x="305" y="0"/>
                  </a:lnTo>
                </a:path>
              </a:pathLst>
            </a:custGeom>
            <a:solidFill>
              <a:schemeClr val="accent3"/>
            </a:solidFill>
            <a:ln>
              <a:noFill/>
            </a:ln>
            <a:effectLst/>
            <a:extLst/>
          </p:spPr>
          <p:txBody>
            <a:bodyPr wrap="none" anchor="ctr"/>
            <a:lstStyle/>
            <a:p>
              <a:endParaRPr lang="en-US" sz="13800"/>
            </a:p>
          </p:txBody>
        </p:sp>
        <p:sp>
          <p:nvSpPr>
            <p:cNvPr id="849" name="Freeform 159"/>
            <p:cNvSpPr>
              <a:spLocks noChangeArrowheads="1"/>
            </p:cNvSpPr>
            <p:nvPr/>
          </p:nvSpPr>
          <p:spPr bwMode="auto">
            <a:xfrm>
              <a:off x="13400515" y="7466096"/>
              <a:ext cx="388805" cy="394547"/>
            </a:xfrm>
            <a:custGeom>
              <a:avLst/>
              <a:gdLst>
                <a:gd name="T0" fmla="*/ 305 w 306"/>
                <a:gd name="T1" fmla="*/ 0 h 307"/>
                <a:gd name="T2" fmla="*/ 0 w 306"/>
                <a:gd name="T3" fmla="*/ 0 h 307"/>
                <a:gd name="T4" fmla="*/ 0 w 306"/>
                <a:gd name="T5" fmla="*/ 306 h 307"/>
                <a:gd name="T6" fmla="*/ 305 w 306"/>
                <a:gd name="T7" fmla="*/ 306 h 307"/>
                <a:gd name="T8" fmla="*/ 305 w 306"/>
                <a:gd name="T9" fmla="*/ 0 h 307"/>
              </a:gdLst>
              <a:ahLst/>
              <a:cxnLst>
                <a:cxn ang="0">
                  <a:pos x="T0" y="T1"/>
                </a:cxn>
                <a:cxn ang="0">
                  <a:pos x="T2" y="T3"/>
                </a:cxn>
                <a:cxn ang="0">
                  <a:pos x="T4" y="T5"/>
                </a:cxn>
                <a:cxn ang="0">
                  <a:pos x="T6" y="T7"/>
                </a:cxn>
                <a:cxn ang="0">
                  <a:pos x="T8" y="T9"/>
                </a:cxn>
              </a:cxnLst>
              <a:rect l="0" t="0" r="r" b="b"/>
              <a:pathLst>
                <a:path w="306" h="307">
                  <a:moveTo>
                    <a:pt x="305" y="0"/>
                  </a:moveTo>
                  <a:lnTo>
                    <a:pt x="0" y="0"/>
                  </a:lnTo>
                  <a:lnTo>
                    <a:pt x="0" y="306"/>
                  </a:lnTo>
                  <a:lnTo>
                    <a:pt x="305" y="306"/>
                  </a:lnTo>
                  <a:lnTo>
                    <a:pt x="305" y="0"/>
                  </a:lnTo>
                </a:path>
              </a:pathLst>
            </a:custGeom>
            <a:solidFill>
              <a:schemeClr val="accent3"/>
            </a:solidFill>
            <a:ln>
              <a:noFill/>
            </a:ln>
            <a:effectLst/>
            <a:extLst/>
          </p:spPr>
          <p:txBody>
            <a:bodyPr wrap="none" anchor="ctr"/>
            <a:lstStyle/>
            <a:p>
              <a:endParaRPr lang="en-US" sz="13800"/>
            </a:p>
          </p:txBody>
        </p:sp>
        <p:sp>
          <p:nvSpPr>
            <p:cNvPr id="850" name="Freeform 160"/>
            <p:cNvSpPr>
              <a:spLocks noChangeArrowheads="1"/>
            </p:cNvSpPr>
            <p:nvPr/>
          </p:nvSpPr>
          <p:spPr bwMode="auto">
            <a:xfrm>
              <a:off x="13400515" y="7014364"/>
              <a:ext cx="388805" cy="383111"/>
            </a:xfrm>
            <a:custGeom>
              <a:avLst/>
              <a:gdLst>
                <a:gd name="T0" fmla="*/ 305 w 306"/>
                <a:gd name="T1" fmla="*/ 0 h 298"/>
                <a:gd name="T2" fmla="*/ 0 w 306"/>
                <a:gd name="T3" fmla="*/ 0 h 298"/>
                <a:gd name="T4" fmla="*/ 0 w 306"/>
                <a:gd name="T5" fmla="*/ 297 h 298"/>
                <a:gd name="T6" fmla="*/ 305 w 306"/>
                <a:gd name="T7" fmla="*/ 297 h 298"/>
                <a:gd name="T8" fmla="*/ 305 w 306"/>
                <a:gd name="T9" fmla="*/ 0 h 298"/>
              </a:gdLst>
              <a:ahLst/>
              <a:cxnLst>
                <a:cxn ang="0">
                  <a:pos x="T0" y="T1"/>
                </a:cxn>
                <a:cxn ang="0">
                  <a:pos x="T2" y="T3"/>
                </a:cxn>
                <a:cxn ang="0">
                  <a:pos x="T4" y="T5"/>
                </a:cxn>
                <a:cxn ang="0">
                  <a:pos x="T6" y="T7"/>
                </a:cxn>
                <a:cxn ang="0">
                  <a:pos x="T8" y="T9"/>
                </a:cxn>
              </a:cxnLst>
              <a:rect l="0" t="0" r="r" b="b"/>
              <a:pathLst>
                <a:path w="306" h="298">
                  <a:moveTo>
                    <a:pt x="305" y="0"/>
                  </a:moveTo>
                  <a:lnTo>
                    <a:pt x="0" y="0"/>
                  </a:lnTo>
                  <a:lnTo>
                    <a:pt x="0" y="297"/>
                  </a:lnTo>
                  <a:lnTo>
                    <a:pt x="305" y="297"/>
                  </a:lnTo>
                  <a:lnTo>
                    <a:pt x="305" y="0"/>
                  </a:lnTo>
                </a:path>
              </a:pathLst>
            </a:custGeom>
            <a:solidFill>
              <a:schemeClr val="accent3"/>
            </a:solidFill>
            <a:ln>
              <a:noFill/>
            </a:ln>
            <a:effectLst/>
            <a:extLst/>
          </p:spPr>
          <p:txBody>
            <a:bodyPr wrap="none" anchor="ctr"/>
            <a:lstStyle/>
            <a:p>
              <a:endParaRPr lang="en-US" sz="13800"/>
            </a:p>
          </p:txBody>
        </p:sp>
        <p:sp>
          <p:nvSpPr>
            <p:cNvPr id="851" name="Freeform 161"/>
            <p:cNvSpPr>
              <a:spLocks noChangeArrowheads="1"/>
            </p:cNvSpPr>
            <p:nvPr/>
          </p:nvSpPr>
          <p:spPr bwMode="auto">
            <a:xfrm>
              <a:off x="13400515" y="6551199"/>
              <a:ext cx="388805" cy="377394"/>
            </a:xfrm>
            <a:custGeom>
              <a:avLst/>
              <a:gdLst>
                <a:gd name="T0" fmla="*/ 305 w 306"/>
                <a:gd name="T1" fmla="*/ 0 h 297"/>
                <a:gd name="T2" fmla="*/ 0 w 306"/>
                <a:gd name="T3" fmla="*/ 0 h 297"/>
                <a:gd name="T4" fmla="*/ 0 w 306"/>
                <a:gd name="T5" fmla="*/ 296 h 297"/>
                <a:gd name="T6" fmla="*/ 305 w 306"/>
                <a:gd name="T7" fmla="*/ 296 h 297"/>
                <a:gd name="T8" fmla="*/ 305 w 306"/>
                <a:gd name="T9" fmla="*/ 0 h 297"/>
              </a:gdLst>
              <a:ahLst/>
              <a:cxnLst>
                <a:cxn ang="0">
                  <a:pos x="T0" y="T1"/>
                </a:cxn>
                <a:cxn ang="0">
                  <a:pos x="T2" y="T3"/>
                </a:cxn>
                <a:cxn ang="0">
                  <a:pos x="T4" y="T5"/>
                </a:cxn>
                <a:cxn ang="0">
                  <a:pos x="T6" y="T7"/>
                </a:cxn>
                <a:cxn ang="0">
                  <a:pos x="T8" y="T9"/>
                </a:cxn>
              </a:cxnLst>
              <a:rect l="0" t="0" r="r" b="b"/>
              <a:pathLst>
                <a:path w="306" h="297">
                  <a:moveTo>
                    <a:pt x="305" y="0"/>
                  </a:moveTo>
                  <a:lnTo>
                    <a:pt x="0" y="0"/>
                  </a:lnTo>
                  <a:lnTo>
                    <a:pt x="0" y="296"/>
                  </a:lnTo>
                  <a:lnTo>
                    <a:pt x="305" y="296"/>
                  </a:lnTo>
                  <a:lnTo>
                    <a:pt x="305" y="0"/>
                  </a:lnTo>
                </a:path>
              </a:pathLst>
            </a:custGeom>
            <a:solidFill>
              <a:schemeClr val="accent3"/>
            </a:solidFill>
            <a:ln>
              <a:noFill/>
            </a:ln>
            <a:effectLst/>
            <a:extLst/>
          </p:spPr>
          <p:txBody>
            <a:bodyPr wrap="none" anchor="ctr"/>
            <a:lstStyle/>
            <a:p>
              <a:endParaRPr lang="en-US" sz="13800"/>
            </a:p>
          </p:txBody>
        </p:sp>
        <p:sp>
          <p:nvSpPr>
            <p:cNvPr id="852" name="Freeform 166"/>
            <p:cNvSpPr>
              <a:spLocks noChangeArrowheads="1"/>
            </p:cNvSpPr>
            <p:nvPr/>
          </p:nvSpPr>
          <p:spPr bwMode="auto">
            <a:xfrm>
              <a:off x="13863653"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3"/>
            </a:solidFill>
            <a:ln>
              <a:noFill/>
            </a:ln>
            <a:effectLst/>
            <a:extLst/>
          </p:spPr>
          <p:txBody>
            <a:bodyPr wrap="none" anchor="ctr"/>
            <a:lstStyle/>
            <a:p>
              <a:endParaRPr lang="en-US" sz="13800"/>
            </a:p>
          </p:txBody>
        </p:sp>
        <p:sp>
          <p:nvSpPr>
            <p:cNvPr id="853" name="Freeform 167"/>
            <p:cNvSpPr>
              <a:spLocks noChangeArrowheads="1"/>
            </p:cNvSpPr>
            <p:nvPr/>
          </p:nvSpPr>
          <p:spPr bwMode="auto">
            <a:xfrm>
              <a:off x="13863653"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3"/>
            </a:solidFill>
            <a:ln>
              <a:noFill/>
            </a:ln>
            <a:effectLst/>
            <a:extLst/>
          </p:spPr>
          <p:txBody>
            <a:bodyPr wrap="none" anchor="ctr"/>
            <a:lstStyle/>
            <a:p>
              <a:endParaRPr lang="en-US" sz="13800"/>
            </a:p>
          </p:txBody>
        </p:sp>
        <p:sp>
          <p:nvSpPr>
            <p:cNvPr id="854" name="Freeform 168"/>
            <p:cNvSpPr>
              <a:spLocks noChangeArrowheads="1"/>
            </p:cNvSpPr>
            <p:nvPr/>
          </p:nvSpPr>
          <p:spPr bwMode="auto">
            <a:xfrm>
              <a:off x="13863653"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3"/>
            </a:solidFill>
            <a:ln>
              <a:noFill/>
            </a:ln>
            <a:effectLst/>
            <a:extLst/>
          </p:spPr>
          <p:txBody>
            <a:bodyPr wrap="none" anchor="ctr"/>
            <a:lstStyle/>
            <a:p>
              <a:endParaRPr lang="en-US" sz="13800"/>
            </a:p>
          </p:txBody>
        </p:sp>
        <p:sp>
          <p:nvSpPr>
            <p:cNvPr id="855" name="Freeform 174"/>
            <p:cNvSpPr>
              <a:spLocks noChangeArrowheads="1"/>
            </p:cNvSpPr>
            <p:nvPr/>
          </p:nvSpPr>
          <p:spPr bwMode="auto">
            <a:xfrm>
              <a:off x="14326789"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3"/>
            </a:solidFill>
            <a:ln>
              <a:noFill/>
            </a:ln>
            <a:effectLst/>
            <a:extLst/>
          </p:spPr>
          <p:txBody>
            <a:bodyPr wrap="none" anchor="ctr"/>
            <a:lstStyle/>
            <a:p>
              <a:endParaRPr lang="en-US" sz="13800"/>
            </a:p>
          </p:txBody>
        </p:sp>
        <p:sp>
          <p:nvSpPr>
            <p:cNvPr id="856" name="Freeform 175"/>
            <p:cNvSpPr>
              <a:spLocks noChangeArrowheads="1"/>
            </p:cNvSpPr>
            <p:nvPr/>
          </p:nvSpPr>
          <p:spPr bwMode="auto">
            <a:xfrm>
              <a:off x="14326789"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3"/>
            </a:solidFill>
            <a:ln>
              <a:noFill/>
            </a:ln>
            <a:effectLst/>
            <a:extLst/>
          </p:spPr>
          <p:txBody>
            <a:bodyPr wrap="none" anchor="ctr"/>
            <a:lstStyle/>
            <a:p>
              <a:endParaRPr lang="en-US" sz="13800"/>
            </a:p>
          </p:txBody>
        </p:sp>
        <p:sp>
          <p:nvSpPr>
            <p:cNvPr id="857" name="Freeform 182"/>
            <p:cNvSpPr>
              <a:spLocks noChangeArrowheads="1"/>
            </p:cNvSpPr>
            <p:nvPr/>
          </p:nvSpPr>
          <p:spPr bwMode="auto">
            <a:xfrm>
              <a:off x="14789924"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3"/>
            </a:solidFill>
            <a:ln>
              <a:noFill/>
            </a:ln>
            <a:effectLst/>
            <a:extLst/>
          </p:spPr>
          <p:txBody>
            <a:bodyPr wrap="none" anchor="ctr"/>
            <a:lstStyle/>
            <a:p>
              <a:endParaRPr lang="en-US" sz="13800"/>
            </a:p>
          </p:txBody>
        </p:sp>
        <p:sp>
          <p:nvSpPr>
            <p:cNvPr id="858" name="Freeform 183"/>
            <p:cNvSpPr>
              <a:spLocks noChangeArrowheads="1"/>
            </p:cNvSpPr>
            <p:nvPr/>
          </p:nvSpPr>
          <p:spPr bwMode="auto">
            <a:xfrm>
              <a:off x="14789924"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3"/>
            </a:solidFill>
            <a:ln>
              <a:noFill/>
            </a:ln>
            <a:effectLst/>
            <a:extLst/>
          </p:spPr>
          <p:txBody>
            <a:bodyPr wrap="none" anchor="ctr"/>
            <a:lstStyle/>
            <a:p>
              <a:endParaRPr lang="en-US" sz="13800"/>
            </a:p>
          </p:txBody>
        </p:sp>
        <p:sp>
          <p:nvSpPr>
            <p:cNvPr id="859" name="Freeform 184"/>
            <p:cNvSpPr>
              <a:spLocks noChangeArrowheads="1"/>
            </p:cNvSpPr>
            <p:nvPr/>
          </p:nvSpPr>
          <p:spPr bwMode="auto">
            <a:xfrm>
              <a:off x="14789924"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3"/>
            </a:solidFill>
            <a:ln>
              <a:noFill/>
            </a:ln>
            <a:effectLst/>
            <a:extLst/>
          </p:spPr>
          <p:txBody>
            <a:bodyPr wrap="none" anchor="ctr"/>
            <a:lstStyle/>
            <a:p>
              <a:endParaRPr lang="en-US" sz="13800"/>
            </a:p>
          </p:txBody>
        </p:sp>
        <p:sp>
          <p:nvSpPr>
            <p:cNvPr id="860" name="Freeform 190"/>
            <p:cNvSpPr>
              <a:spLocks noChangeArrowheads="1"/>
            </p:cNvSpPr>
            <p:nvPr/>
          </p:nvSpPr>
          <p:spPr bwMode="auto">
            <a:xfrm>
              <a:off x="15253060"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3"/>
            </a:solidFill>
            <a:ln>
              <a:noFill/>
            </a:ln>
            <a:effectLst/>
            <a:extLst/>
          </p:spPr>
          <p:txBody>
            <a:bodyPr wrap="none" anchor="ctr"/>
            <a:lstStyle/>
            <a:p>
              <a:endParaRPr lang="en-US" sz="13800"/>
            </a:p>
          </p:txBody>
        </p:sp>
        <p:sp>
          <p:nvSpPr>
            <p:cNvPr id="861" name="Freeform 191"/>
            <p:cNvSpPr>
              <a:spLocks noChangeArrowheads="1"/>
            </p:cNvSpPr>
            <p:nvPr/>
          </p:nvSpPr>
          <p:spPr bwMode="auto">
            <a:xfrm>
              <a:off x="15253060"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3"/>
            </a:solidFill>
            <a:ln>
              <a:noFill/>
            </a:ln>
            <a:effectLst/>
            <a:extLst/>
          </p:spPr>
          <p:txBody>
            <a:bodyPr wrap="none" anchor="ctr"/>
            <a:lstStyle/>
            <a:p>
              <a:endParaRPr lang="en-US" sz="13800"/>
            </a:p>
          </p:txBody>
        </p:sp>
        <p:sp>
          <p:nvSpPr>
            <p:cNvPr id="862" name="Freeform 192"/>
            <p:cNvSpPr>
              <a:spLocks noChangeArrowheads="1"/>
            </p:cNvSpPr>
            <p:nvPr/>
          </p:nvSpPr>
          <p:spPr bwMode="auto">
            <a:xfrm>
              <a:off x="15253060"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3"/>
            </a:solidFill>
            <a:ln>
              <a:noFill/>
            </a:ln>
            <a:effectLst/>
            <a:extLst/>
          </p:spPr>
          <p:txBody>
            <a:bodyPr wrap="none" anchor="ctr"/>
            <a:lstStyle/>
            <a:p>
              <a:endParaRPr lang="en-US" sz="13800"/>
            </a:p>
          </p:txBody>
        </p:sp>
        <p:sp>
          <p:nvSpPr>
            <p:cNvPr id="863" name="Freeform 193"/>
            <p:cNvSpPr>
              <a:spLocks noChangeArrowheads="1"/>
            </p:cNvSpPr>
            <p:nvPr/>
          </p:nvSpPr>
          <p:spPr bwMode="auto">
            <a:xfrm>
              <a:off x="15253060"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accent3"/>
            </a:solidFill>
            <a:ln>
              <a:noFill/>
            </a:ln>
            <a:effectLst/>
            <a:extLst/>
          </p:spPr>
          <p:txBody>
            <a:bodyPr wrap="none" anchor="ctr"/>
            <a:lstStyle/>
            <a:p>
              <a:endParaRPr lang="en-US" sz="13800"/>
            </a:p>
          </p:txBody>
        </p:sp>
        <p:sp>
          <p:nvSpPr>
            <p:cNvPr id="864" name="Freeform 194"/>
            <p:cNvSpPr>
              <a:spLocks noChangeArrowheads="1"/>
            </p:cNvSpPr>
            <p:nvPr/>
          </p:nvSpPr>
          <p:spPr bwMode="auto">
            <a:xfrm>
              <a:off x="15253060"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3"/>
            </a:solidFill>
            <a:ln>
              <a:noFill/>
            </a:ln>
            <a:effectLst/>
            <a:extLst/>
          </p:spPr>
          <p:txBody>
            <a:bodyPr wrap="none" anchor="ctr"/>
            <a:lstStyle/>
            <a:p>
              <a:endParaRPr lang="en-US" sz="13800"/>
            </a:p>
          </p:txBody>
        </p:sp>
        <p:sp>
          <p:nvSpPr>
            <p:cNvPr id="865" name="Freeform 198"/>
            <p:cNvSpPr>
              <a:spLocks noChangeArrowheads="1"/>
            </p:cNvSpPr>
            <p:nvPr/>
          </p:nvSpPr>
          <p:spPr bwMode="auto">
            <a:xfrm>
              <a:off x="15727631" y="7929259"/>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3"/>
            </a:solidFill>
            <a:ln>
              <a:noFill/>
            </a:ln>
            <a:effectLst/>
            <a:extLst/>
          </p:spPr>
          <p:txBody>
            <a:bodyPr wrap="none" anchor="ctr"/>
            <a:lstStyle/>
            <a:p>
              <a:endParaRPr lang="en-US" sz="13800"/>
            </a:p>
          </p:txBody>
        </p:sp>
        <p:sp>
          <p:nvSpPr>
            <p:cNvPr id="866" name="Freeform 199"/>
            <p:cNvSpPr>
              <a:spLocks noChangeArrowheads="1"/>
            </p:cNvSpPr>
            <p:nvPr/>
          </p:nvSpPr>
          <p:spPr bwMode="auto">
            <a:xfrm>
              <a:off x="15727631" y="7466096"/>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3"/>
            </a:solidFill>
            <a:ln>
              <a:noFill/>
            </a:ln>
            <a:effectLst/>
            <a:extLst/>
          </p:spPr>
          <p:txBody>
            <a:bodyPr wrap="none" anchor="ctr"/>
            <a:lstStyle/>
            <a:p>
              <a:endParaRPr lang="en-US" sz="13800"/>
            </a:p>
          </p:txBody>
        </p:sp>
        <p:sp>
          <p:nvSpPr>
            <p:cNvPr id="867" name="Freeform 200"/>
            <p:cNvSpPr>
              <a:spLocks noChangeArrowheads="1"/>
            </p:cNvSpPr>
            <p:nvPr/>
          </p:nvSpPr>
          <p:spPr bwMode="auto">
            <a:xfrm>
              <a:off x="15727631" y="7014364"/>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accent3"/>
            </a:solidFill>
            <a:ln>
              <a:noFill/>
            </a:ln>
            <a:effectLst/>
            <a:extLst/>
          </p:spPr>
          <p:txBody>
            <a:bodyPr wrap="none" anchor="ctr"/>
            <a:lstStyle/>
            <a:p>
              <a:endParaRPr lang="en-US" sz="13800"/>
            </a:p>
          </p:txBody>
        </p:sp>
        <p:sp>
          <p:nvSpPr>
            <p:cNvPr id="868" name="Freeform 201"/>
            <p:cNvSpPr>
              <a:spLocks noChangeArrowheads="1"/>
            </p:cNvSpPr>
            <p:nvPr/>
          </p:nvSpPr>
          <p:spPr bwMode="auto">
            <a:xfrm>
              <a:off x="15727631" y="6551199"/>
              <a:ext cx="383089" cy="377394"/>
            </a:xfrm>
            <a:custGeom>
              <a:avLst/>
              <a:gdLst>
                <a:gd name="T0" fmla="*/ 297 w 298"/>
                <a:gd name="T1" fmla="*/ 0 h 297"/>
                <a:gd name="T2" fmla="*/ 0 w 298"/>
                <a:gd name="T3" fmla="*/ 0 h 297"/>
                <a:gd name="T4" fmla="*/ 0 w 298"/>
                <a:gd name="T5" fmla="*/ 296 h 297"/>
                <a:gd name="T6" fmla="*/ 297 w 298"/>
                <a:gd name="T7" fmla="*/ 296 h 297"/>
                <a:gd name="T8" fmla="*/ 297 w 298"/>
                <a:gd name="T9" fmla="*/ 0 h 297"/>
              </a:gdLst>
              <a:ahLst/>
              <a:cxnLst>
                <a:cxn ang="0">
                  <a:pos x="T0" y="T1"/>
                </a:cxn>
                <a:cxn ang="0">
                  <a:pos x="T2" y="T3"/>
                </a:cxn>
                <a:cxn ang="0">
                  <a:pos x="T4" y="T5"/>
                </a:cxn>
                <a:cxn ang="0">
                  <a:pos x="T6" y="T7"/>
                </a:cxn>
                <a:cxn ang="0">
                  <a:pos x="T8" y="T9"/>
                </a:cxn>
              </a:cxnLst>
              <a:rect l="0" t="0" r="r" b="b"/>
              <a:pathLst>
                <a:path w="298" h="297">
                  <a:moveTo>
                    <a:pt x="297" y="0"/>
                  </a:moveTo>
                  <a:lnTo>
                    <a:pt x="0" y="0"/>
                  </a:lnTo>
                  <a:lnTo>
                    <a:pt x="0" y="296"/>
                  </a:lnTo>
                  <a:lnTo>
                    <a:pt x="297" y="296"/>
                  </a:lnTo>
                  <a:lnTo>
                    <a:pt x="297" y="0"/>
                  </a:lnTo>
                </a:path>
              </a:pathLst>
            </a:custGeom>
            <a:solidFill>
              <a:schemeClr val="accent3"/>
            </a:solidFill>
            <a:ln>
              <a:noFill/>
            </a:ln>
            <a:effectLst/>
            <a:extLst/>
          </p:spPr>
          <p:txBody>
            <a:bodyPr wrap="none" anchor="ctr"/>
            <a:lstStyle/>
            <a:p>
              <a:endParaRPr lang="en-US" sz="13800"/>
            </a:p>
          </p:txBody>
        </p:sp>
        <p:sp>
          <p:nvSpPr>
            <p:cNvPr id="869" name="Freeform 212"/>
            <p:cNvSpPr>
              <a:spLocks noChangeArrowheads="1"/>
            </p:cNvSpPr>
            <p:nvPr/>
          </p:nvSpPr>
          <p:spPr bwMode="auto">
            <a:xfrm>
              <a:off x="16579572" y="7929259"/>
              <a:ext cx="377369" cy="394547"/>
            </a:xfrm>
            <a:custGeom>
              <a:avLst/>
              <a:gdLst>
                <a:gd name="T0" fmla="*/ 296 w 297"/>
                <a:gd name="T1" fmla="*/ 0 h 307"/>
                <a:gd name="T2" fmla="*/ 0 w 297"/>
                <a:gd name="T3" fmla="*/ 0 h 307"/>
                <a:gd name="T4" fmla="*/ 0 w 297"/>
                <a:gd name="T5" fmla="*/ 306 h 307"/>
                <a:gd name="T6" fmla="*/ 296 w 297"/>
                <a:gd name="T7" fmla="*/ 306 h 307"/>
                <a:gd name="T8" fmla="*/ 296 w 297"/>
                <a:gd name="T9" fmla="*/ 0 h 307"/>
              </a:gdLst>
              <a:ahLst/>
              <a:cxnLst>
                <a:cxn ang="0">
                  <a:pos x="T0" y="T1"/>
                </a:cxn>
                <a:cxn ang="0">
                  <a:pos x="T2" y="T3"/>
                </a:cxn>
                <a:cxn ang="0">
                  <a:pos x="T4" y="T5"/>
                </a:cxn>
                <a:cxn ang="0">
                  <a:pos x="T6" y="T7"/>
                </a:cxn>
                <a:cxn ang="0">
                  <a:pos x="T8" y="T9"/>
                </a:cxn>
              </a:cxnLst>
              <a:rect l="0" t="0" r="r" b="b"/>
              <a:pathLst>
                <a:path w="297" h="307">
                  <a:moveTo>
                    <a:pt x="296" y="0"/>
                  </a:moveTo>
                  <a:lnTo>
                    <a:pt x="0" y="0"/>
                  </a:lnTo>
                  <a:lnTo>
                    <a:pt x="0" y="306"/>
                  </a:lnTo>
                  <a:lnTo>
                    <a:pt x="296" y="306"/>
                  </a:lnTo>
                  <a:lnTo>
                    <a:pt x="296" y="0"/>
                  </a:lnTo>
                </a:path>
              </a:pathLst>
            </a:custGeom>
            <a:solidFill>
              <a:schemeClr val="accent4"/>
            </a:solidFill>
            <a:ln>
              <a:noFill/>
            </a:ln>
            <a:effectLst/>
            <a:extLst/>
          </p:spPr>
          <p:txBody>
            <a:bodyPr wrap="none" anchor="ctr"/>
            <a:lstStyle/>
            <a:p>
              <a:endParaRPr lang="en-US" sz="13800"/>
            </a:p>
          </p:txBody>
        </p:sp>
        <p:sp>
          <p:nvSpPr>
            <p:cNvPr id="870" name="Freeform 213"/>
            <p:cNvSpPr>
              <a:spLocks noChangeArrowheads="1"/>
            </p:cNvSpPr>
            <p:nvPr/>
          </p:nvSpPr>
          <p:spPr bwMode="auto">
            <a:xfrm>
              <a:off x="16579572" y="7466096"/>
              <a:ext cx="377369" cy="394547"/>
            </a:xfrm>
            <a:custGeom>
              <a:avLst/>
              <a:gdLst>
                <a:gd name="T0" fmla="*/ 296 w 297"/>
                <a:gd name="T1" fmla="*/ 0 h 307"/>
                <a:gd name="T2" fmla="*/ 0 w 297"/>
                <a:gd name="T3" fmla="*/ 0 h 307"/>
                <a:gd name="T4" fmla="*/ 0 w 297"/>
                <a:gd name="T5" fmla="*/ 306 h 307"/>
                <a:gd name="T6" fmla="*/ 296 w 297"/>
                <a:gd name="T7" fmla="*/ 306 h 307"/>
                <a:gd name="T8" fmla="*/ 296 w 297"/>
                <a:gd name="T9" fmla="*/ 0 h 307"/>
              </a:gdLst>
              <a:ahLst/>
              <a:cxnLst>
                <a:cxn ang="0">
                  <a:pos x="T0" y="T1"/>
                </a:cxn>
                <a:cxn ang="0">
                  <a:pos x="T2" y="T3"/>
                </a:cxn>
                <a:cxn ang="0">
                  <a:pos x="T4" y="T5"/>
                </a:cxn>
                <a:cxn ang="0">
                  <a:pos x="T6" y="T7"/>
                </a:cxn>
                <a:cxn ang="0">
                  <a:pos x="T8" y="T9"/>
                </a:cxn>
              </a:cxnLst>
              <a:rect l="0" t="0" r="r" b="b"/>
              <a:pathLst>
                <a:path w="297" h="307">
                  <a:moveTo>
                    <a:pt x="296" y="0"/>
                  </a:moveTo>
                  <a:lnTo>
                    <a:pt x="0" y="0"/>
                  </a:lnTo>
                  <a:lnTo>
                    <a:pt x="0" y="306"/>
                  </a:lnTo>
                  <a:lnTo>
                    <a:pt x="296" y="306"/>
                  </a:lnTo>
                  <a:lnTo>
                    <a:pt x="296" y="0"/>
                  </a:lnTo>
                </a:path>
              </a:pathLst>
            </a:custGeom>
            <a:solidFill>
              <a:schemeClr val="accent4"/>
            </a:solidFill>
            <a:ln>
              <a:noFill/>
            </a:ln>
            <a:effectLst/>
            <a:extLst/>
          </p:spPr>
          <p:txBody>
            <a:bodyPr wrap="none" anchor="ctr"/>
            <a:lstStyle/>
            <a:p>
              <a:endParaRPr lang="en-US" sz="13800"/>
            </a:p>
          </p:txBody>
        </p:sp>
        <p:sp>
          <p:nvSpPr>
            <p:cNvPr id="871" name="Freeform 220"/>
            <p:cNvSpPr>
              <a:spLocks noChangeArrowheads="1"/>
            </p:cNvSpPr>
            <p:nvPr/>
          </p:nvSpPr>
          <p:spPr bwMode="auto">
            <a:xfrm>
              <a:off x="17042707" y="7929259"/>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4"/>
            </a:solidFill>
            <a:ln>
              <a:noFill/>
            </a:ln>
            <a:effectLst/>
            <a:extLst/>
          </p:spPr>
          <p:txBody>
            <a:bodyPr wrap="none" anchor="ctr"/>
            <a:lstStyle/>
            <a:p>
              <a:endParaRPr lang="en-US" sz="13800"/>
            </a:p>
          </p:txBody>
        </p:sp>
        <p:sp>
          <p:nvSpPr>
            <p:cNvPr id="872" name="Freeform 221"/>
            <p:cNvSpPr>
              <a:spLocks noChangeArrowheads="1"/>
            </p:cNvSpPr>
            <p:nvPr/>
          </p:nvSpPr>
          <p:spPr bwMode="auto">
            <a:xfrm>
              <a:off x="17042707" y="7466096"/>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4"/>
            </a:solidFill>
            <a:ln>
              <a:noFill/>
            </a:ln>
            <a:effectLst/>
            <a:extLst/>
          </p:spPr>
          <p:txBody>
            <a:bodyPr wrap="none" anchor="ctr"/>
            <a:lstStyle/>
            <a:p>
              <a:endParaRPr lang="en-US" sz="13800"/>
            </a:p>
          </p:txBody>
        </p:sp>
        <p:sp>
          <p:nvSpPr>
            <p:cNvPr id="873" name="Freeform 222"/>
            <p:cNvSpPr>
              <a:spLocks noChangeArrowheads="1"/>
            </p:cNvSpPr>
            <p:nvPr/>
          </p:nvSpPr>
          <p:spPr bwMode="auto">
            <a:xfrm>
              <a:off x="17042707" y="7014364"/>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accent4"/>
            </a:solidFill>
            <a:ln>
              <a:noFill/>
            </a:ln>
            <a:effectLst/>
            <a:extLst/>
          </p:spPr>
          <p:txBody>
            <a:bodyPr wrap="none" anchor="ctr"/>
            <a:lstStyle/>
            <a:p>
              <a:endParaRPr lang="en-US" sz="13800"/>
            </a:p>
          </p:txBody>
        </p:sp>
        <p:sp>
          <p:nvSpPr>
            <p:cNvPr id="874" name="Freeform 228"/>
            <p:cNvSpPr>
              <a:spLocks noChangeArrowheads="1"/>
            </p:cNvSpPr>
            <p:nvPr/>
          </p:nvSpPr>
          <p:spPr bwMode="auto">
            <a:xfrm>
              <a:off x="17505843" y="7929259"/>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4"/>
            </a:solidFill>
            <a:ln>
              <a:noFill/>
            </a:ln>
            <a:effectLst/>
            <a:extLst/>
          </p:spPr>
          <p:txBody>
            <a:bodyPr wrap="none" anchor="ctr"/>
            <a:lstStyle/>
            <a:p>
              <a:endParaRPr lang="en-US" sz="13800"/>
            </a:p>
          </p:txBody>
        </p:sp>
        <p:sp>
          <p:nvSpPr>
            <p:cNvPr id="875" name="Freeform 229"/>
            <p:cNvSpPr>
              <a:spLocks noChangeArrowheads="1"/>
            </p:cNvSpPr>
            <p:nvPr/>
          </p:nvSpPr>
          <p:spPr bwMode="auto">
            <a:xfrm>
              <a:off x="17505843" y="7466096"/>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4"/>
            </a:solidFill>
            <a:ln>
              <a:noFill/>
            </a:ln>
            <a:effectLst/>
            <a:extLst/>
          </p:spPr>
          <p:txBody>
            <a:bodyPr wrap="none" anchor="ctr"/>
            <a:lstStyle/>
            <a:p>
              <a:endParaRPr lang="en-US" sz="13800"/>
            </a:p>
          </p:txBody>
        </p:sp>
        <p:sp>
          <p:nvSpPr>
            <p:cNvPr id="876" name="Freeform 230"/>
            <p:cNvSpPr>
              <a:spLocks noChangeArrowheads="1"/>
            </p:cNvSpPr>
            <p:nvPr/>
          </p:nvSpPr>
          <p:spPr bwMode="auto">
            <a:xfrm>
              <a:off x="17505843" y="7014364"/>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accent4"/>
            </a:solidFill>
            <a:ln>
              <a:noFill/>
            </a:ln>
            <a:effectLst/>
            <a:extLst/>
          </p:spPr>
          <p:txBody>
            <a:bodyPr wrap="none" anchor="ctr"/>
            <a:lstStyle/>
            <a:p>
              <a:endParaRPr lang="en-US" sz="13800"/>
            </a:p>
          </p:txBody>
        </p:sp>
        <p:sp>
          <p:nvSpPr>
            <p:cNvPr id="877" name="Freeform 231"/>
            <p:cNvSpPr>
              <a:spLocks noChangeArrowheads="1"/>
            </p:cNvSpPr>
            <p:nvPr/>
          </p:nvSpPr>
          <p:spPr bwMode="auto">
            <a:xfrm>
              <a:off x="17505843" y="6551199"/>
              <a:ext cx="383089" cy="377394"/>
            </a:xfrm>
            <a:custGeom>
              <a:avLst/>
              <a:gdLst>
                <a:gd name="T0" fmla="*/ 297 w 298"/>
                <a:gd name="T1" fmla="*/ 0 h 297"/>
                <a:gd name="T2" fmla="*/ 0 w 298"/>
                <a:gd name="T3" fmla="*/ 0 h 297"/>
                <a:gd name="T4" fmla="*/ 0 w 298"/>
                <a:gd name="T5" fmla="*/ 296 h 297"/>
                <a:gd name="T6" fmla="*/ 297 w 298"/>
                <a:gd name="T7" fmla="*/ 296 h 297"/>
                <a:gd name="T8" fmla="*/ 297 w 298"/>
                <a:gd name="T9" fmla="*/ 0 h 297"/>
              </a:gdLst>
              <a:ahLst/>
              <a:cxnLst>
                <a:cxn ang="0">
                  <a:pos x="T0" y="T1"/>
                </a:cxn>
                <a:cxn ang="0">
                  <a:pos x="T2" y="T3"/>
                </a:cxn>
                <a:cxn ang="0">
                  <a:pos x="T4" y="T5"/>
                </a:cxn>
                <a:cxn ang="0">
                  <a:pos x="T6" y="T7"/>
                </a:cxn>
                <a:cxn ang="0">
                  <a:pos x="T8" y="T9"/>
                </a:cxn>
              </a:cxnLst>
              <a:rect l="0" t="0" r="r" b="b"/>
              <a:pathLst>
                <a:path w="298" h="297">
                  <a:moveTo>
                    <a:pt x="297" y="0"/>
                  </a:moveTo>
                  <a:lnTo>
                    <a:pt x="0" y="0"/>
                  </a:lnTo>
                  <a:lnTo>
                    <a:pt x="0" y="296"/>
                  </a:lnTo>
                  <a:lnTo>
                    <a:pt x="297" y="296"/>
                  </a:lnTo>
                  <a:lnTo>
                    <a:pt x="297" y="0"/>
                  </a:lnTo>
                </a:path>
              </a:pathLst>
            </a:custGeom>
            <a:solidFill>
              <a:schemeClr val="accent4"/>
            </a:solidFill>
            <a:ln>
              <a:noFill/>
            </a:ln>
            <a:effectLst/>
            <a:extLst/>
          </p:spPr>
          <p:txBody>
            <a:bodyPr wrap="none" anchor="ctr"/>
            <a:lstStyle/>
            <a:p>
              <a:endParaRPr lang="en-US" sz="13800"/>
            </a:p>
          </p:txBody>
        </p:sp>
        <p:sp>
          <p:nvSpPr>
            <p:cNvPr id="878" name="Freeform 232"/>
            <p:cNvSpPr>
              <a:spLocks noChangeArrowheads="1"/>
            </p:cNvSpPr>
            <p:nvPr/>
          </p:nvSpPr>
          <p:spPr bwMode="auto">
            <a:xfrm>
              <a:off x="17505843" y="6088032"/>
              <a:ext cx="383089" cy="383111"/>
            </a:xfrm>
            <a:custGeom>
              <a:avLst/>
              <a:gdLst>
                <a:gd name="T0" fmla="*/ 297 w 298"/>
                <a:gd name="T1" fmla="*/ 0 h 298"/>
                <a:gd name="T2" fmla="*/ 0 w 298"/>
                <a:gd name="T3" fmla="*/ 0 h 298"/>
                <a:gd name="T4" fmla="*/ 0 w 298"/>
                <a:gd name="T5" fmla="*/ 297 h 298"/>
                <a:gd name="T6" fmla="*/ 297 w 298"/>
                <a:gd name="T7" fmla="*/ 297 h 298"/>
                <a:gd name="T8" fmla="*/ 297 w 298"/>
                <a:gd name="T9" fmla="*/ 0 h 298"/>
              </a:gdLst>
              <a:ahLst/>
              <a:cxnLst>
                <a:cxn ang="0">
                  <a:pos x="T0" y="T1"/>
                </a:cxn>
                <a:cxn ang="0">
                  <a:pos x="T2" y="T3"/>
                </a:cxn>
                <a:cxn ang="0">
                  <a:pos x="T4" y="T5"/>
                </a:cxn>
                <a:cxn ang="0">
                  <a:pos x="T6" y="T7"/>
                </a:cxn>
                <a:cxn ang="0">
                  <a:pos x="T8" y="T9"/>
                </a:cxn>
              </a:cxnLst>
              <a:rect l="0" t="0" r="r" b="b"/>
              <a:pathLst>
                <a:path w="298" h="298">
                  <a:moveTo>
                    <a:pt x="297" y="0"/>
                  </a:moveTo>
                  <a:lnTo>
                    <a:pt x="0" y="0"/>
                  </a:lnTo>
                  <a:lnTo>
                    <a:pt x="0" y="297"/>
                  </a:lnTo>
                  <a:lnTo>
                    <a:pt x="297" y="297"/>
                  </a:lnTo>
                  <a:lnTo>
                    <a:pt x="297" y="0"/>
                  </a:lnTo>
                </a:path>
              </a:pathLst>
            </a:custGeom>
            <a:solidFill>
              <a:schemeClr val="accent4"/>
            </a:solidFill>
            <a:ln>
              <a:noFill/>
            </a:ln>
            <a:effectLst/>
            <a:extLst/>
          </p:spPr>
          <p:txBody>
            <a:bodyPr wrap="none" anchor="ctr"/>
            <a:lstStyle/>
            <a:p>
              <a:endParaRPr lang="en-US" sz="13800"/>
            </a:p>
          </p:txBody>
        </p:sp>
        <p:sp>
          <p:nvSpPr>
            <p:cNvPr id="879" name="Freeform 236"/>
            <p:cNvSpPr>
              <a:spLocks noChangeArrowheads="1"/>
            </p:cNvSpPr>
            <p:nvPr/>
          </p:nvSpPr>
          <p:spPr bwMode="auto">
            <a:xfrm>
              <a:off x="17968979" y="7929259"/>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4"/>
            </a:solidFill>
            <a:ln>
              <a:noFill/>
            </a:ln>
            <a:effectLst/>
            <a:extLst/>
          </p:spPr>
          <p:txBody>
            <a:bodyPr wrap="none" anchor="ctr"/>
            <a:lstStyle/>
            <a:p>
              <a:endParaRPr lang="en-US" sz="13800"/>
            </a:p>
          </p:txBody>
        </p:sp>
        <p:sp>
          <p:nvSpPr>
            <p:cNvPr id="880" name="Freeform 237"/>
            <p:cNvSpPr>
              <a:spLocks noChangeArrowheads="1"/>
            </p:cNvSpPr>
            <p:nvPr/>
          </p:nvSpPr>
          <p:spPr bwMode="auto">
            <a:xfrm>
              <a:off x="17968979" y="7466096"/>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4"/>
            </a:solidFill>
            <a:ln>
              <a:noFill/>
            </a:ln>
            <a:effectLst/>
            <a:extLst/>
          </p:spPr>
          <p:txBody>
            <a:bodyPr wrap="none" anchor="ctr"/>
            <a:lstStyle/>
            <a:p>
              <a:endParaRPr lang="en-US" sz="13800"/>
            </a:p>
          </p:txBody>
        </p:sp>
        <p:sp>
          <p:nvSpPr>
            <p:cNvPr id="881" name="Freeform 244"/>
            <p:cNvSpPr>
              <a:spLocks noChangeArrowheads="1"/>
            </p:cNvSpPr>
            <p:nvPr/>
          </p:nvSpPr>
          <p:spPr bwMode="auto">
            <a:xfrm>
              <a:off x="18432115" y="7929259"/>
              <a:ext cx="383089" cy="394547"/>
            </a:xfrm>
            <a:custGeom>
              <a:avLst/>
              <a:gdLst>
                <a:gd name="T0" fmla="*/ 297 w 298"/>
                <a:gd name="T1" fmla="*/ 0 h 307"/>
                <a:gd name="T2" fmla="*/ 0 w 298"/>
                <a:gd name="T3" fmla="*/ 0 h 307"/>
                <a:gd name="T4" fmla="*/ 0 w 298"/>
                <a:gd name="T5" fmla="*/ 306 h 307"/>
                <a:gd name="T6" fmla="*/ 297 w 298"/>
                <a:gd name="T7" fmla="*/ 306 h 307"/>
                <a:gd name="T8" fmla="*/ 297 w 298"/>
                <a:gd name="T9" fmla="*/ 0 h 307"/>
              </a:gdLst>
              <a:ahLst/>
              <a:cxnLst>
                <a:cxn ang="0">
                  <a:pos x="T0" y="T1"/>
                </a:cxn>
                <a:cxn ang="0">
                  <a:pos x="T2" y="T3"/>
                </a:cxn>
                <a:cxn ang="0">
                  <a:pos x="T4" y="T5"/>
                </a:cxn>
                <a:cxn ang="0">
                  <a:pos x="T6" y="T7"/>
                </a:cxn>
                <a:cxn ang="0">
                  <a:pos x="T8" y="T9"/>
                </a:cxn>
              </a:cxnLst>
              <a:rect l="0" t="0" r="r" b="b"/>
              <a:pathLst>
                <a:path w="298" h="307">
                  <a:moveTo>
                    <a:pt x="297" y="0"/>
                  </a:moveTo>
                  <a:lnTo>
                    <a:pt x="0" y="0"/>
                  </a:lnTo>
                  <a:lnTo>
                    <a:pt x="0" y="306"/>
                  </a:lnTo>
                  <a:lnTo>
                    <a:pt x="297" y="306"/>
                  </a:lnTo>
                  <a:lnTo>
                    <a:pt x="297" y="0"/>
                  </a:lnTo>
                </a:path>
              </a:pathLst>
            </a:custGeom>
            <a:solidFill>
              <a:schemeClr val="accent4"/>
            </a:solidFill>
            <a:ln>
              <a:noFill/>
            </a:ln>
            <a:effectLst/>
            <a:extLst/>
          </p:spPr>
          <p:txBody>
            <a:bodyPr wrap="none" anchor="ctr"/>
            <a:lstStyle/>
            <a:p>
              <a:endParaRPr lang="en-US" sz="13800"/>
            </a:p>
          </p:txBody>
        </p:sp>
        <p:sp>
          <p:nvSpPr>
            <p:cNvPr id="882" name="Freeform 252"/>
            <p:cNvSpPr>
              <a:spLocks noChangeArrowheads="1"/>
            </p:cNvSpPr>
            <p:nvPr/>
          </p:nvSpPr>
          <p:spPr bwMode="auto">
            <a:xfrm>
              <a:off x="18895253"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4"/>
            </a:solidFill>
            <a:ln>
              <a:noFill/>
            </a:ln>
            <a:effectLst/>
            <a:extLst/>
          </p:spPr>
          <p:txBody>
            <a:bodyPr wrap="none" anchor="ctr"/>
            <a:lstStyle/>
            <a:p>
              <a:endParaRPr lang="en-US" sz="13800"/>
            </a:p>
          </p:txBody>
        </p:sp>
        <p:sp>
          <p:nvSpPr>
            <p:cNvPr id="883" name="Freeform 253"/>
            <p:cNvSpPr>
              <a:spLocks noChangeArrowheads="1"/>
            </p:cNvSpPr>
            <p:nvPr/>
          </p:nvSpPr>
          <p:spPr bwMode="auto">
            <a:xfrm>
              <a:off x="18895253"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4"/>
            </a:solidFill>
            <a:ln>
              <a:noFill/>
            </a:ln>
            <a:effectLst/>
            <a:extLst/>
          </p:spPr>
          <p:txBody>
            <a:bodyPr wrap="none" anchor="ctr"/>
            <a:lstStyle/>
            <a:p>
              <a:endParaRPr lang="en-US" sz="13800"/>
            </a:p>
          </p:txBody>
        </p:sp>
        <p:sp>
          <p:nvSpPr>
            <p:cNvPr id="884" name="Freeform 254"/>
            <p:cNvSpPr>
              <a:spLocks noChangeArrowheads="1"/>
            </p:cNvSpPr>
            <p:nvPr/>
          </p:nvSpPr>
          <p:spPr bwMode="auto">
            <a:xfrm>
              <a:off x="18895253"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4"/>
            </a:solidFill>
            <a:ln>
              <a:noFill/>
            </a:ln>
            <a:effectLst/>
            <a:extLst/>
          </p:spPr>
          <p:txBody>
            <a:bodyPr wrap="none" anchor="ctr"/>
            <a:lstStyle/>
            <a:p>
              <a:endParaRPr lang="en-US" sz="13800"/>
            </a:p>
          </p:txBody>
        </p:sp>
        <p:sp>
          <p:nvSpPr>
            <p:cNvPr id="885" name="Freeform 260"/>
            <p:cNvSpPr>
              <a:spLocks noChangeArrowheads="1"/>
            </p:cNvSpPr>
            <p:nvPr/>
          </p:nvSpPr>
          <p:spPr bwMode="auto">
            <a:xfrm>
              <a:off x="19358389"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4"/>
            </a:solidFill>
            <a:ln>
              <a:noFill/>
            </a:ln>
            <a:effectLst/>
            <a:extLst/>
          </p:spPr>
          <p:txBody>
            <a:bodyPr wrap="none" anchor="ctr"/>
            <a:lstStyle/>
            <a:p>
              <a:endParaRPr lang="en-US" sz="13800"/>
            </a:p>
          </p:txBody>
        </p:sp>
        <p:sp>
          <p:nvSpPr>
            <p:cNvPr id="886" name="Freeform 261"/>
            <p:cNvSpPr>
              <a:spLocks noChangeArrowheads="1"/>
            </p:cNvSpPr>
            <p:nvPr/>
          </p:nvSpPr>
          <p:spPr bwMode="auto">
            <a:xfrm>
              <a:off x="19358389"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4"/>
            </a:solidFill>
            <a:ln>
              <a:noFill/>
            </a:ln>
            <a:effectLst/>
            <a:extLst/>
          </p:spPr>
          <p:txBody>
            <a:bodyPr wrap="none" anchor="ctr"/>
            <a:lstStyle/>
            <a:p>
              <a:endParaRPr lang="en-US" sz="13800"/>
            </a:p>
          </p:txBody>
        </p:sp>
        <p:sp>
          <p:nvSpPr>
            <p:cNvPr id="887" name="Freeform 262"/>
            <p:cNvSpPr>
              <a:spLocks noChangeArrowheads="1"/>
            </p:cNvSpPr>
            <p:nvPr/>
          </p:nvSpPr>
          <p:spPr bwMode="auto">
            <a:xfrm>
              <a:off x="19358389"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4"/>
            </a:solidFill>
            <a:ln>
              <a:noFill/>
            </a:ln>
            <a:effectLst/>
            <a:extLst/>
          </p:spPr>
          <p:txBody>
            <a:bodyPr wrap="none" anchor="ctr"/>
            <a:lstStyle/>
            <a:p>
              <a:endParaRPr lang="en-US" sz="13800"/>
            </a:p>
          </p:txBody>
        </p:sp>
        <p:sp>
          <p:nvSpPr>
            <p:cNvPr id="888" name="Freeform 263"/>
            <p:cNvSpPr>
              <a:spLocks noChangeArrowheads="1"/>
            </p:cNvSpPr>
            <p:nvPr/>
          </p:nvSpPr>
          <p:spPr bwMode="auto">
            <a:xfrm>
              <a:off x="19358389"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accent4"/>
            </a:solidFill>
            <a:ln>
              <a:noFill/>
            </a:ln>
            <a:effectLst/>
            <a:extLst/>
          </p:spPr>
          <p:txBody>
            <a:bodyPr wrap="none" anchor="ctr"/>
            <a:lstStyle/>
            <a:p>
              <a:endParaRPr lang="en-US" sz="13800"/>
            </a:p>
          </p:txBody>
        </p:sp>
        <p:sp>
          <p:nvSpPr>
            <p:cNvPr id="889" name="Freeform 264"/>
            <p:cNvSpPr>
              <a:spLocks noChangeArrowheads="1"/>
            </p:cNvSpPr>
            <p:nvPr/>
          </p:nvSpPr>
          <p:spPr bwMode="auto">
            <a:xfrm>
              <a:off x="19358389" y="6088032"/>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4"/>
            </a:solidFill>
            <a:ln>
              <a:noFill/>
            </a:ln>
            <a:effectLst/>
            <a:extLst/>
          </p:spPr>
          <p:txBody>
            <a:bodyPr wrap="none" anchor="ctr"/>
            <a:lstStyle/>
            <a:p>
              <a:endParaRPr lang="en-US" sz="13800"/>
            </a:p>
          </p:txBody>
        </p:sp>
        <p:sp>
          <p:nvSpPr>
            <p:cNvPr id="890" name="Freeform 265"/>
            <p:cNvSpPr>
              <a:spLocks noChangeArrowheads="1"/>
            </p:cNvSpPr>
            <p:nvPr/>
          </p:nvSpPr>
          <p:spPr bwMode="auto">
            <a:xfrm>
              <a:off x="19358389" y="5624867"/>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accent4"/>
            </a:solidFill>
            <a:ln>
              <a:noFill/>
            </a:ln>
            <a:effectLst/>
            <a:extLst/>
          </p:spPr>
          <p:txBody>
            <a:bodyPr wrap="none" anchor="ctr"/>
            <a:lstStyle/>
            <a:p>
              <a:endParaRPr lang="en-US" sz="13800"/>
            </a:p>
          </p:txBody>
        </p:sp>
        <p:sp>
          <p:nvSpPr>
            <p:cNvPr id="891" name="Freeform 266"/>
            <p:cNvSpPr>
              <a:spLocks noChangeArrowheads="1"/>
            </p:cNvSpPr>
            <p:nvPr/>
          </p:nvSpPr>
          <p:spPr bwMode="auto">
            <a:xfrm>
              <a:off x="19358389" y="5155983"/>
              <a:ext cx="394522" cy="388830"/>
            </a:xfrm>
            <a:custGeom>
              <a:avLst/>
              <a:gdLst>
                <a:gd name="T0" fmla="*/ 306 w 307"/>
                <a:gd name="T1" fmla="*/ 0 h 306"/>
                <a:gd name="T2" fmla="*/ 0 w 307"/>
                <a:gd name="T3" fmla="*/ 0 h 306"/>
                <a:gd name="T4" fmla="*/ 0 w 307"/>
                <a:gd name="T5" fmla="*/ 305 h 306"/>
                <a:gd name="T6" fmla="*/ 306 w 307"/>
                <a:gd name="T7" fmla="*/ 305 h 306"/>
                <a:gd name="T8" fmla="*/ 306 w 307"/>
                <a:gd name="T9" fmla="*/ 0 h 306"/>
              </a:gdLst>
              <a:ahLst/>
              <a:cxnLst>
                <a:cxn ang="0">
                  <a:pos x="T0" y="T1"/>
                </a:cxn>
                <a:cxn ang="0">
                  <a:pos x="T2" y="T3"/>
                </a:cxn>
                <a:cxn ang="0">
                  <a:pos x="T4" y="T5"/>
                </a:cxn>
                <a:cxn ang="0">
                  <a:pos x="T6" y="T7"/>
                </a:cxn>
                <a:cxn ang="0">
                  <a:pos x="T8" y="T9"/>
                </a:cxn>
              </a:cxnLst>
              <a:rect l="0" t="0" r="r" b="b"/>
              <a:pathLst>
                <a:path w="307" h="306">
                  <a:moveTo>
                    <a:pt x="306" y="0"/>
                  </a:moveTo>
                  <a:lnTo>
                    <a:pt x="0" y="0"/>
                  </a:lnTo>
                  <a:lnTo>
                    <a:pt x="0" y="305"/>
                  </a:lnTo>
                  <a:lnTo>
                    <a:pt x="306" y="305"/>
                  </a:lnTo>
                  <a:lnTo>
                    <a:pt x="306" y="0"/>
                  </a:lnTo>
                </a:path>
              </a:pathLst>
            </a:custGeom>
            <a:solidFill>
              <a:schemeClr val="accent4"/>
            </a:solidFill>
            <a:ln>
              <a:noFill/>
            </a:ln>
            <a:effectLst/>
            <a:extLst/>
          </p:spPr>
          <p:txBody>
            <a:bodyPr wrap="none" anchor="ctr"/>
            <a:lstStyle/>
            <a:p>
              <a:endParaRPr lang="en-US" sz="13800"/>
            </a:p>
          </p:txBody>
        </p:sp>
        <p:sp>
          <p:nvSpPr>
            <p:cNvPr id="892" name="Freeform 268"/>
            <p:cNvSpPr>
              <a:spLocks noChangeArrowheads="1"/>
            </p:cNvSpPr>
            <p:nvPr/>
          </p:nvSpPr>
          <p:spPr bwMode="auto">
            <a:xfrm>
              <a:off x="19821524" y="7929259"/>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4"/>
            </a:solidFill>
            <a:ln>
              <a:noFill/>
            </a:ln>
            <a:effectLst/>
            <a:extLst/>
          </p:spPr>
          <p:txBody>
            <a:bodyPr wrap="none" anchor="ctr"/>
            <a:lstStyle/>
            <a:p>
              <a:endParaRPr lang="en-US" sz="13800"/>
            </a:p>
          </p:txBody>
        </p:sp>
        <p:sp>
          <p:nvSpPr>
            <p:cNvPr id="893" name="Freeform 269"/>
            <p:cNvSpPr>
              <a:spLocks noChangeArrowheads="1"/>
            </p:cNvSpPr>
            <p:nvPr/>
          </p:nvSpPr>
          <p:spPr bwMode="auto">
            <a:xfrm>
              <a:off x="19821524" y="7466096"/>
              <a:ext cx="394522" cy="394547"/>
            </a:xfrm>
            <a:custGeom>
              <a:avLst/>
              <a:gdLst>
                <a:gd name="T0" fmla="*/ 306 w 307"/>
                <a:gd name="T1" fmla="*/ 0 h 307"/>
                <a:gd name="T2" fmla="*/ 0 w 307"/>
                <a:gd name="T3" fmla="*/ 0 h 307"/>
                <a:gd name="T4" fmla="*/ 0 w 307"/>
                <a:gd name="T5" fmla="*/ 306 h 307"/>
                <a:gd name="T6" fmla="*/ 306 w 307"/>
                <a:gd name="T7" fmla="*/ 306 h 307"/>
                <a:gd name="T8" fmla="*/ 306 w 307"/>
                <a:gd name="T9" fmla="*/ 0 h 307"/>
              </a:gdLst>
              <a:ahLst/>
              <a:cxnLst>
                <a:cxn ang="0">
                  <a:pos x="T0" y="T1"/>
                </a:cxn>
                <a:cxn ang="0">
                  <a:pos x="T2" y="T3"/>
                </a:cxn>
                <a:cxn ang="0">
                  <a:pos x="T4" y="T5"/>
                </a:cxn>
                <a:cxn ang="0">
                  <a:pos x="T6" y="T7"/>
                </a:cxn>
                <a:cxn ang="0">
                  <a:pos x="T8" y="T9"/>
                </a:cxn>
              </a:cxnLst>
              <a:rect l="0" t="0" r="r" b="b"/>
              <a:pathLst>
                <a:path w="307" h="307">
                  <a:moveTo>
                    <a:pt x="306" y="0"/>
                  </a:moveTo>
                  <a:lnTo>
                    <a:pt x="0" y="0"/>
                  </a:lnTo>
                  <a:lnTo>
                    <a:pt x="0" y="306"/>
                  </a:lnTo>
                  <a:lnTo>
                    <a:pt x="306" y="306"/>
                  </a:lnTo>
                  <a:lnTo>
                    <a:pt x="306" y="0"/>
                  </a:lnTo>
                </a:path>
              </a:pathLst>
            </a:custGeom>
            <a:solidFill>
              <a:schemeClr val="accent4"/>
            </a:solidFill>
            <a:ln>
              <a:noFill/>
            </a:ln>
            <a:effectLst/>
            <a:extLst/>
          </p:spPr>
          <p:txBody>
            <a:bodyPr wrap="none" anchor="ctr"/>
            <a:lstStyle/>
            <a:p>
              <a:endParaRPr lang="en-US" sz="13800"/>
            </a:p>
          </p:txBody>
        </p:sp>
        <p:sp>
          <p:nvSpPr>
            <p:cNvPr id="894" name="Freeform 270"/>
            <p:cNvSpPr>
              <a:spLocks noChangeArrowheads="1"/>
            </p:cNvSpPr>
            <p:nvPr/>
          </p:nvSpPr>
          <p:spPr bwMode="auto">
            <a:xfrm>
              <a:off x="19821524" y="7014364"/>
              <a:ext cx="394522" cy="383111"/>
            </a:xfrm>
            <a:custGeom>
              <a:avLst/>
              <a:gdLst>
                <a:gd name="T0" fmla="*/ 306 w 307"/>
                <a:gd name="T1" fmla="*/ 0 h 298"/>
                <a:gd name="T2" fmla="*/ 0 w 307"/>
                <a:gd name="T3" fmla="*/ 0 h 298"/>
                <a:gd name="T4" fmla="*/ 0 w 307"/>
                <a:gd name="T5" fmla="*/ 297 h 298"/>
                <a:gd name="T6" fmla="*/ 306 w 307"/>
                <a:gd name="T7" fmla="*/ 297 h 298"/>
                <a:gd name="T8" fmla="*/ 306 w 307"/>
                <a:gd name="T9" fmla="*/ 0 h 298"/>
              </a:gdLst>
              <a:ahLst/>
              <a:cxnLst>
                <a:cxn ang="0">
                  <a:pos x="T0" y="T1"/>
                </a:cxn>
                <a:cxn ang="0">
                  <a:pos x="T2" y="T3"/>
                </a:cxn>
                <a:cxn ang="0">
                  <a:pos x="T4" y="T5"/>
                </a:cxn>
                <a:cxn ang="0">
                  <a:pos x="T6" y="T7"/>
                </a:cxn>
                <a:cxn ang="0">
                  <a:pos x="T8" y="T9"/>
                </a:cxn>
              </a:cxnLst>
              <a:rect l="0" t="0" r="r" b="b"/>
              <a:pathLst>
                <a:path w="307" h="298">
                  <a:moveTo>
                    <a:pt x="306" y="0"/>
                  </a:moveTo>
                  <a:lnTo>
                    <a:pt x="0" y="0"/>
                  </a:lnTo>
                  <a:lnTo>
                    <a:pt x="0" y="297"/>
                  </a:lnTo>
                  <a:lnTo>
                    <a:pt x="306" y="297"/>
                  </a:lnTo>
                  <a:lnTo>
                    <a:pt x="306" y="0"/>
                  </a:lnTo>
                </a:path>
              </a:pathLst>
            </a:custGeom>
            <a:solidFill>
              <a:schemeClr val="accent4"/>
            </a:solidFill>
            <a:ln>
              <a:noFill/>
            </a:ln>
            <a:effectLst/>
            <a:extLst/>
          </p:spPr>
          <p:txBody>
            <a:bodyPr wrap="none" anchor="ctr"/>
            <a:lstStyle/>
            <a:p>
              <a:endParaRPr lang="en-US" sz="13800"/>
            </a:p>
          </p:txBody>
        </p:sp>
        <p:sp>
          <p:nvSpPr>
            <p:cNvPr id="895" name="Freeform 271"/>
            <p:cNvSpPr>
              <a:spLocks noChangeArrowheads="1"/>
            </p:cNvSpPr>
            <p:nvPr/>
          </p:nvSpPr>
          <p:spPr bwMode="auto">
            <a:xfrm>
              <a:off x="19821524" y="6551199"/>
              <a:ext cx="394522" cy="377394"/>
            </a:xfrm>
            <a:custGeom>
              <a:avLst/>
              <a:gdLst>
                <a:gd name="T0" fmla="*/ 306 w 307"/>
                <a:gd name="T1" fmla="*/ 0 h 297"/>
                <a:gd name="T2" fmla="*/ 0 w 307"/>
                <a:gd name="T3" fmla="*/ 0 h 297"/>
                <a:gd name="T4" fmla="*/ 0 w 307"/>
                <a:gd name="T5" fmla="*/ 296 h 297"/>
                <a:gd name="T6" fmla="*/ 306 w 307"/>
                <a:gd name="T7" fmla="*/ 296 h 297"/>
                <a:gd name="T8" fmla="*/ 306 w 307"/>
                <a:gd name="T9" fmla="*/ 0 h 297"/>
              </a:gdLst>
              <a:ahLst/>
              <a:cxnLst>
                <a:cxn ang="0">
                  <a:pos x="T0" y="T1"/>
                </a:cxn>
                <a:cxn ang="0">
                  <a:pos x="T2" y="T3"/>
                </a:cxn>
                <a:cxn ang="0">
                  <a:pos x="T4" y="T5"/>
                </a:cxn>
                <a:cxn ang="0">
                  <a:pos x="T6" y="T7"/>
                </a:cxn>
                <a:cxn ang="0">
                  <a:pos x="T8" y="T9"/>
                </a:cxn>
              </a:cxnLst>
              <a:rect l="0" t="0" r="r" b="b"/>
              <a:pathLst>
                <a:path w="307" h="297">
                  <a:moveTo>
                    <a:pt x="306" y="0"/>
                  </a:moveTo>
                  <a:lnTo>
                    <a:pt x="0" y="0"/>
                  </a:lnTo>
                  <a:lnTo>
                    <a:pt x="0" y="296"/>
                  </a:lnTo>
                  <a:lnTo>
                    <a:pt x="306" y="296"/>
                  </a:lnTo>
                  <a:lnTo>
                    <a:pt x="306" y="0"/>
                  </a:lnTo>
                </a:path>
              </a:pathLst>
            </a:custGeom>
            <a:solidFill>
              <a:schemeClr val="accent4"/>
            </a:solidFill>
            <a:ln>
              <a:noFill/>
            </a:ln>
            <a:effectLst/>
            <a:extLst/>
          </p:spPr>
          <p:txBody>
            <a:bodyPr wrap="none" anchor="ctr"/>
            <a:lstStyle/>
            <a:p>
              <a:endParaRPr lang="en-US" sz="13800"/>
            </a:p>
          </p:txBody>
        </p:sp>
      </p:grpSp>
      <p:grpSp>
        <p:nvGrpSpPr>
          <p:cNvPr id="14" name="Group 13"/>
          <p:cNvGrpSpPr/>
          <p:nvPr/>
        </p:nvGrpSpPr>
        <p:grpSpPr>
          <a:xfrm>
            <a:off x="16903477" y="998401"/>
            <a:ext cx="6830901" cy="3442256"/>
            <a:chOff x="16903477" y="998401"/>
            <a:chExt cx="6830901" cy="3442256"/>
          </a:xfrm>
        </p:grpSpPr>
        <p:sp>
          <p:nvSpPr>
            <p:cNvPr id="978" name="Text Box 82"/>
            <p:cNvSpPr txBox="1">
              <a:spLocks noChangeArrowheads="1"/>
            </p:cNvSpPr>
            <p:nvPr/>
          </p:nvSpPr>
          <p:spPr bwMode="auto">
            <a:xfrm>
              <a:off x="21738639" y="2038196"/>
              <a:ext cx="1995739" cy="123110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r>
                <a:rPr lang="en-US" sz="8000" dirty="0">
                  <a:solidFill>
                    <a:schemeClr val="tx2"/>
                  </a:solidFill>
                  <a:latin typeface="Lato Regular"/>
                  <a:cs typeface="Lato Regular"/>
                </a:rPr>
                <a:t>55%</a:t>
              </a:r>
            </a:p>
          </p:txBody>
        </p:sp>
        <p:grpSp>
          <p:nvGrpSpPr>
            <p:cNvPr id="979" name="Group 978"/>
            <p:cNvGrpSpPr/>
            <p:nvPr/>
          </p:nvGrpSpPr>
          <p:grpSpPr>
            <a:xfrm>
              <a:off x="16918371" y="1500971"/>
              <a:ext cx="480368" cy="521366"/>
              <a:chOff x="10067668" y="4989621"/>
              <a:chExt cx="844417" cy="916486"/>
            </a:xfrm>
            <a:solidFill>
              <a:schemeClr val="accent1"/>
            </a:solidFill>
          </p:grpSpPr>
          <p:sp>
            <p:nvSpPr>
              <p:cNvPr id="1057" name="Freeform 32"/>
              <p:cNvSpPr>
                <a:spLocks noChangeArrowheads="1"/>
              </p:cNvSpPr>
              <p:nvPr/>
            </p:nvSpPr>
            <p:spPr bwMode="auto">
              <a:xfrm>
                <a:off x="10250952" y="4989621"/>
                <a:ext cx="484393" cy="477882"/>
              </a:xfrm>
              <a:custGeom>
                <a:avLst/>
                <a:gdLst>
                  <a:gd name="T0" fmla="*/ 326 w 327"/>
                  <a:gd name="T1" fmla="*/ 157 h 321"/>
                  <a:gd name="T2" fmla="*/ 326 w 327"/>
                  <a:gd name="T3" fmla="*/ 157 h 321"/>
                  <a:gd name="T4" fmla="*/ 163 w 327"/>
                  <a:gd name="T5" fmla="*/ 320 h 321"/>
                  <a:gd name="T6" fmla="*/ 0 w 327"/>
                  <a:gd name="T7" fmla="*/ 157 h 321"/>
                  <a:gd name="T8" fmla="*/ 163 w 327"/>
                  <a:gd name="T9" fmla="*/ 0 h 321"/>
                  <a:gd name="T10" fmla="*/ 326 w 327"/>
                  <a:gd name="T11" fmla="*/ 157 h 321"/>
                </a:gdLst>
                <a:ahLst/>
                <a:cxnLst>
                  <a:cxn ang="0">
                    <a:pos x="T0" y="T1"/>
                  </a:cxn>
                  <a:cxn ang="0">
                    <a:pos x="T2" y="T3"/>
                  </a:cxn>
                  <a:cxn ang="0">
                    <a:pos x="T4" y="T5"/>
                  </a:cxn>
                  <a:cxn ang="0">
                    <a:pos x="T6" y="T7"/>
                  </a:cxn>
                  <a:cxn ang="0">
                    <a:pos x="T8" y="T9"/>
                  </a:cxn>
                  <a:cxn ang="0">
                    <a:pos x="T10" y="T11"/>
                  </a:cxn>
                </a:cxnLst>
                <a:rect l="0" t="0" r="r" b="b"/>
                <a:pathLst>
                  <a:path w="327" h="321">
                    <a:moveTo>
                      <a:pt x="326" y="157"/>
                    </a:moveTo>
                    <a:lnTo>
                      <a:pt x="326" y="157"/>
                    </a:lnTo>
                    <a:cubicBezTo>
                      <a:pt x="326" y="248"/>
                      <a:pt x="254" y="320"/>
                      <a:pt x="163" y="320"/>
                    </a:cubicBezTo>
                    <a:cubicBezTo>
                      <a:pt x="73" y="320"/>
                      <a:pt x="0" y="248"/>
                      <a:pt x="0" y="157"/>
                    </a:cubicBezTo>
                    <a:cubicBezTo>
                      <a:pt x="0" y="67"/>
                      <a:pt x="73" y="0"/>
                      <a:pt x="163" y="0"/>
                    </a:cubicBezTo>
                    <a:cubicBezTo>
                      <a:pt x="254" y="0"/>
                      <a:pt x="326" y="67"/>
                      <a:pt x="326"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58" name="Freeform 33"/>
              <p:cNvSpPr>
                <a:spLocks noChangeArrowheads="1"/>
              </p:cNvSpPr>
              <p:nvPr/>
            </p:nvSpPr>
            <p:spPr bwMode="auto">
              <a:xfrm>
                <a:off x="10067668" y="5421681"/>
                <a:ext cx="844417" cy="484426"/>
              </a:xfrm>
              <a:custGeom>
                <a:avLst/>
                <a:gdLst>
                  <a:gd name="T0" fmla="*/ 434 w 568"/>
                  <a:gd name="T1" fmla="*/ 0 h 327"/>
                  <a:gd name="T2" fmla="*/ 434 w 568"/>
                  <a:gd name="T3" fmla="*/ 0 h 327"/>
                  <a:gd name="T4" fmla="*/ 434 w 568"/>
                  <a:gd name="T5" fmla="*/ 0 h 327"/>
                  <a:gd name="T6" fmla="*/ 283 w 568"/>
                  <a:gd name="T7" fmla="*/ 66 h 327"/>
                  <a:gd name="T8" fmla="*/ 132 w 568"/>
                  <a:gd name="T9" fmla="*/ 0 h 327"/>
                  <a:gd name="T10" fmla="*/ 132 w 568"/>
                  <a:gd name="T11" fmla="*/ 0 h 327"/>
                  <a:gd name="T12" fmla="*/ 0 w 568"/>
                  <a:gd name="T13" fmla="*/ 133 h 327"/>
                  <a:gd name="T14" fmla="*/ 0 w 568"/>
                  <a:gd name="T15" fmla="*/ 326 h 327"/>
                  <a:gd name="T16" fmla="*/ 96 w 568"/>
                  <a:gd name="T17" fmla="*/ 326 h 327"/>
                  <a:gd name="T18" fmla="*/ 96 w 568"/>
                  <a:gd name="T19" fmla="*/ 217 h 327"/>
                  <a:gd name="T20" fmla="*/ 114 w 568"/>
                  <a:gd name="T21" fmla="*/ 205 h 327"/>
                  <a:gd name="T22" fmla="*/ 126 w 568"/>
                  <a:gd name="T23" fmla="*/ 217 h 327"/>
                  <a:gd name="T24" fmla="*/ 126 w 568"/>
                  <a:gd name="T25" fmla="*/ 326 h 327"/>
                  <a:gd name="T26" fmla="*/ 440 w 568"/>
                  <a:gd name="T27" fmla="*/ 326 h 327"/>
                  <a:gd name="T28" fmla="*/ 440 w 568"/>
                  <a:gd name="T29" fmla="*/ 217 h 327"/>
                  <a:gd name="T30" fmla="*/ 458 w 568"/>
                  <a:gd name="T31" fmla="*/ 205 h 327"/>
                  <a:gd name="T32" fmla="*/ 470 w 568"/>
                  <a:gd name="T33" fmla="*/ 217 h 327"/>
                  <a:gd name="T34" fmla="*/ 470 w 568"/>
                  <a:gd name="T35" fmla="*/ 326 h 327"/>
                  <a:gd name="T36" fmla="*/ 567 w 568"/>
                  <a:gd name="T37" fmla="*/ 326 h 327"/>
                  <a:gd name="T38" fmla="*/ 567 w 568"/>
                  <a:gd name="T39" fmla="*/ 133 h 327"/>
                  <a:gd name="T40" fmla="*/ 434 w 568"/>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27">
                    <a:moveTo>
                      <a:pt x="434" y="0"/>
                    </a:moveTo>
                    <a:lnTo>
                      <a:pt x="434" y="0"/>
                    </a:lnTo>
                    <a:lnTo>
                      <a:pt x="434" y="0"/>
                    </a:lnTo>
                    <a:cubicBezTo>
                      <a:pt x="398" y="42"/>
                      <a:pt x="343" y="66"/>
                      <a:pt x="283" y="66"/>
                    </a:cubicBezTo>
                    <a:cubicBezTo>
                      <a:pt x="223" y="66"/>
                      <a:pt x="169" y="42"/>
                      <a:pt x="132" y="0"/>
                    </a:cubicBezTo>
                    <a:lnTo>
                      <a:pt x="132" y="0"/>
                    </a:lnTo>
                    <a:cubicBezTo>
                      <a:pt x="60" y="0"/>
                      <a:pt x="0" y="60"/>
                      <a:pt x="0" y="133"/>
                    </a:cubicBezTo>
                    <a:cubicBezTo>
                      <a:pt x="0" y="326"/>
                      <a:pt x="0" y="326"/>
                      <a:pt x="0" y="326"/>
                    </a:cubicBezTo>
                    <a:cubicBezTo>
                      <a:pt x="96" y="326"/>
                      <a:pt x="96" y="326"/>
                      <a:pt x="96" y="326"/>
                    </a:cubicBezTo>
                    <a:cubicBezTo>
                      <a:pt x="96" y="217"/>
                      <a:pt x="96" y="217"/>
                      <a:pt x="96" y="217"/>
                    </a:cubicBezTo>
                    <a:cubicBezTo>
                      <a:pt x="96" y="211"/>
                      <a:pt x="102" y="205"/>
                      <a:pt x="114" y="205"/>
                    </a:cubicBezTo>
                    <a:cubicBezTo>
                      <a:pt x="120" y="205"/>
                      <a:pt x="126" y="211"/>
                      <a:pt x="126" y="217"/>
                    </a:cubicBezTo>
                    <a:cubicBezTo>
                      <a:pt x="126" y="326"/>
                      <a:pt x="126" y="326"/>
                      <a:pt x="126" y="326"/>
                    </a:cubicBezTo>
                    <a:cubicBezTo>
                      <a:pt x="440" y="326"/>
                      <a:pt x="440" y="326"/>
                      <a:pt x="440" y="326"/>
                    </a:cubicBezTo>
                    <a:cubicBezTo>
                      <a:pt x="440" y="217"/>
                      <a:pt x="440" y="217"/>
                      <a:pt x="440" y="217"/>
                    </a:cubicBezTo>
                    <a:cubicBezTo>
                      <a:pt x="440" y="211"/>
                      <a:pt x="446" y="205"/>
                      <a:pt x="458" y="205"/>
                    </a:cubicBezTo>
                    <a:cubicBezTo>
                      <a:pt x="464" y="205"/>
                      <a:pt x="470" y="211"/>
                      <a:pt x="470" y="217"/>
                    </a:cubicBezTo>
                    <a:cubicBezTo>
                      <a:pt x="470" y="326"/>
                      <a:pt x="470" y="326"/>
                      <a:pt x="470" y="326"/>
                    </a:cubicBezTo>
                    <a:cubicBezTo>
                      <a:pt x="567" y="326"/>
                      <a:pt x="567" y="326"/>
                      <a:pt x="567" y="326"/>
                    </a:cubicBezTo>
                    <a:cubicBezTo>
                      <a:pt x="567" y="133"/>
                      <a:pt x="567" y="133"/>
                      <a:pt x="567" y="133"/>
                    </a:cubicBezTo>
                    <a:cubicBezTo>
                      <a:pt x="567" y="60"/>
                      <a:pt x="506"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80" name="Group 979"/>
            <p:cNvGrpSpPr/>
            <p:nvPr/>
          </p:nvGrpSpPr>
          <p:grpSpPr>
            <a:xfrm>
              <a:off x="17488108" y="1500971"/>
              <a:ext cx="480370" cy="521366"/>
              <a:chOff x="11069184" y="4989621"/>
              <a:chExt cx="844421" cy="916486"/>
            </a:xfrm>
            <a:solidFill>
              <a:schemeClr val="accent1"/>
            </a:solidFill>
          </p:grpSpPr>
          <p:sp>
            <p:nvSpPr>
              <p:cNvPr id="1055" name="Freeform 34"/>
              <p:cNvSpPr>
                <a:spLocks noChangeArrowheads="1"/>
              </p:cNvSpPr>
              <p:nvPr/>
            </p:nvSpPr>
            <p:spPr bwMode="auto">
              <a:xfrm>
                <a:off x="11252472" y="4989621"/>
                <a:ext cx="484393" cy="477882"/>
              </a:xfrm>
              <a:custGeom>
                <a:avLst/>
                <a:gdLst>
                  <a:gd name="T0" fmla="*/ 326 w 327"/>
                  <a:gd name="T1" fmla="*/ 157 h 321"/>
                  <a:gd name="T2" fmla="*/ 326 w 327"/>
                  <a:gd name="T3" fmla="*/ 157 h 321"/>
                  <a:gd name="T4" fmla="*/ 163 w 327"/>
                  <a:gd name="T5" fmla="*/ 320 h 321"/>
                  <a:gd name="T6" fmla="*/ 0 w 327"/>
                  <a:gd name="T7" fmla="*/ 157 h 321"/>
                  <a:gd name="T8" fmla="*/ 163 w 327"/>
                  <a:gd name="T9" fmla="*/ 0 h 321"/>
                  <a:gd name="T10" fmla="*/ 326 w 327"/>
                  <a:gd name="T11" fmla="*/ 157 h 321"/>
                </a:gdLst>
                <a:ahLst/>
                <a:cxnLst>
                  <a:cxn ang="0">
                    <a:pos x="T0" y="T1"/>
                  </a:cxn>
                  <a:cxn ang="0">
                    <a:pos x="T2" y="T3"/>
                  </a:cxn>
                  <a:cxn ang="0">
                    <a:pos x="T4" y="T5"/>
                  </a:cxn>
                  <a:cxn ang="0">
                    <a:pos x="T6" y="T7"/>
                  </a:cxn>
                  <a:cxn ang="0">
                    <a:pos x="T8" y="T9"/>
                  </a:cxn>
                  <a:cxn ang="0">
                    <a:pos x="T10" y="T11"/>
                  </a:cxn>
                </a:cxnLst>
                <a:rect l="0" t="0" r="r" b="b"/>
                <a:pathLst>
                  <a:path w="327" h="321">
                    <a:moveTo>
                      <a:pt x="326" y="157"/>
                    </a:moveTo>
                    <a:lnTo>
                      <a:pt x="326" y="157"/>
                    </a:lnTo>
                    <a:cubicBezTo>
                      <a:pt x="326" y="248"/>
                      <a:pt x="253" y="320"/>
                      <a:pt x="163" y="320"/>
                    </a:cubicBezTo>
                    <a:cubicBezTo>
                      <a:pt x="72" y="320"/>
                      <a:pt x="0" y="248"/>
                      <a:pt x="0" y="157"/>
                    </a:cubicBezTo>
                    <a:cubicBezTo>
                      <a:pt x="0" y="67"/>
                      <a:pt x="72" y="0"/>
                      <a:pt x="163" y="0"/>
                    </a:cubicBezTo>
                    <a:cubicBezTo>
                      <a:pt x="253" y="0"/>
                      <a:pt x="326" y="67"/>
                      <a:pt x="326"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56" name="Freeform 35"/>
              <p:cNvSpPr>
                <a:spLocks noChangeArrowheads="1"/>
              </p:cNvSpPr>
              <p:nvPr/>
            </p:nvSpPr>
            <p:spPr bwMode="auto">
              <a:xfrm>
                <a:off x="11069184" y="5421681"/>
                <a:ext cx="844421" cy="484426"/>
              </a:xfrm>
              <a:custGeom>
                <a:avLst/>
                <a:gdLst>
                  <a:gd name="T0" fmla="*/ 435 w 569"/>
                  <a:gd name="T1" fmla="*/ 0 h 327"/>
                  <a:gd name="T2" fmla="*/ 435 w 569"/>
                  <a:gd name="T3" fmla="*/ 0 h 327"/>
                  <a:gd name="T4" fmla="*/ 435 w 569"/>
                  <a:gd name="T5" fmla="*/ 0 h 327"/>
                  <a:gd name="T6" fmla="*/ 284 w 569"/>
                  <a:gd name="T7" fmla="*/ 66 h 327"/>
                  <a:gd name="T8" fmla="*/ 133 w 569"/>
                  <a:gd name="T9" fmla="*/ 0 h 327"/>
                  <a:gd name="T10" fmla="*/ 133 w 569"/>
                  <a:gd name="T11" fmla="*/ 0 h 327"/>
                  <a:gd name="T12" fmla="*/ 0 w 569"/>
                  <a:gd name="T13" fmla="*/ 133 h 327"/>
                  <a:gd name="T14" fmla="*/ 0 w 569"/>
                  <a:gd name="T15" fmla="*/ 326 h 327"/>
                  <a:gd name="T16" fmla="*/ 97 w 569"/>
                  <a:gd name="T17" fmla="*/ 326 h 327"/>
                  <a:gd name="T18" fmla="*/ 97 w 569"/>
                  <a:gd name="T19" fmla="*/ 217 h 327"/>
                  <a:gd name="T20" fmla="*/ 109 w 569"/>
                  <a:gd name="T21" fmla="*/ 205 h 327"/>
                  <a:gd name="T22" fmla="*/ 127 w 569"/>
                  <a:gd name="T23" fmla="*/ 217 h 327"/>
                  <a:gd name="T24" fmla="*/ 127 w 569"/>
                  <a:gd name="T25" fmla="*/ 326 h 327"/>
                  <a:gd name="T26" fmla="*/ 441 w 569"/>
                  <a:gd name="T27" fmla="*/ 326 h 327"/>
                  <a:gd name="T28" fmla="*/ 441 w 569"/>
                  <a:gd name="T29" fmla="*/ 217 h 327"/>
                  <a:gd name="T30" fmla="*/ 453 w 569"/>
                  <a:gd name="T31" fmla="*/ 205 h 327"/>
                  <a:gd name="T32" fmla="*/ 471 w 569"/>
                  <a:gd name="T33" fmla="*/ 217 h 327"/>
                  <a:gd name="T34" fmla="*/ 471 w 569"/>
                  <a:gd name="T35" fmla="*/ 326 h 327"/>
                  <a:gd name="T36" fmla="*/ 568 w 569"/>
                  <a:gd name="T37" fmla="*/ 326 h 327"/>
                  <a:gd name="T38" fmla="*/ 568 w 569"/>
                  <a:gd name="T39" fmla="*/ 133 h 327"/>
                  <a:gd name="T40" fmla="*/ 435 w 569"/>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9" h="327">
                    <a:moveTo>
                      <a:pt x="435" y="0"/>
                    </a:moveTo>
                    <a:lnTo>
                      <a:pt x="435" y="0"/>
                    </a:lnTo>
                    <a:lnTo>
                      <a:pt x="435" y="0"/>
                    </a:lnTo>
                    <a:cubicBezTo>
                      <a:pt x="399" y="42"/>
                      <a:pt x="344" y="66"/>
                      <a:pt x="284" y="66"/>
                    </a:cubicBezTo>
                    <a:cubicBezTo>
                      <a:pt x="223" y="66"/>
                      <a:pt x="169" y="42"/>
                      <a:pt x="133" y="0"/>
                    </a:cubicBezTo>
                    <a:lnTo>
                      <a:pt x="133" y="0"/>
                    </a:lnTo>
                    <a:cubicBezTo>
                      <a:pt x="61" y="0"/>
                      <a:pt x="0" y="60"/>
                      <a:pt x="0" y="133"/>
                    </a:cubicBezTo>
                    <a:cubicBezTo>
                      <a:pt x="0" y="326"/>
                      <a:pt x="0" y="326"/>
                      <a:pt x="0" y="326"/>
                    </a:cubicBezTo>
                    <a:cubicBezTo>
                      <a:pt x="97" y="326"/>
                      <a:pt x="97" y="326"/>
                      <a:pt x="97" y="326"/>
                    </a:cubicBezTo>
                    <a:cubicBezTo>
                      <a:pt x="97" y="217"/>
                      <a:pt x="97" y="217"/>
                      <a:pt x="97" y="217"/>
                    </a:cubicBezTo>
                    <a:cubicBezTo>
                      <a:pt x="97" y="211"/>
                      <a:pt x="103" y="205"/>
                      <a:pt x="109" y="205"/>
                    </a:cubicBezTo>
                    <a:cubicBezTo>
                      <a:pt x="121" y="205"/>
                      <a:pt x="127" y="211"/>
                      <a:pt x="127" y="217"/>
                    </a:cubicBezTo>
                    <a:cubicBezTo>
                      <a:pt x="127" y="326"/>
                      <a:pt x="127" y="326"/>
                      <a:pt x="127" y="326"/>
                    </a:cubicBezTo>
                    <a:cubicBezTo>
                      <a:pt x="441" y="326"/>
                      <a:pt x="441" y="326"/>
                      <a:pt x="441" y="326"/>
                    </a:cubicBezTo>
                    <a:cubicBezTo>
                      <a:pt x="441" y="217"/>
                      <a:pt x="441" y="217"/>
                      <a:pt x="441" y="217"/>
                    </a:cubicBezTo>
                    <a:cubicBezTo>
                      <a:pt x="441" y="211"/>
                      <a:pt x="447" y="205"/>
                      <a:pt x="453" y="205"/>
                    </a:cubicBezTo>
                    <a:cubicBezTo>
                      <a:pt x="465" y="205"/>
                      <a:pt x="471" y="211"/>
                      <a:pt x="471" y="217"/>
                    </a:cubicBezTo>
                    <a:cubicBezTo>
                      <a:pt x="471" y="326"/>
                      <a:pt x="471" y="326"/>
                      <a:pt x="471" y="326"/>
                    </a:cubicBezTo>
                    <a:cubicBezTo>
                      <a:pt x="568" y="326"/>
                      <a:pt x="568" y="326"/>
                      <a:pt x="568" y="326"/>
                    </a:cubicBezTo>
                    <a:cubicBezTo>
                      <a:pt x="568" y="133"/>
                      <a:pt x="568" y="133"/>
                      <a:pt x="568" y="133"/>
                    </a:cubicBezTo>
                    <a:cubicBezTo>
                      <a:pt x="568" y="60"/>
                      <a:pt x="507"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81" name="Group 980"/>
            <p:cNvGrpSpPr/>
            <p:nvPr/>
          </p:nvGrpSpPr>
          <p:grpSpPr>
            <a:xfrm>
              <a:off x="18061571" y="1500971"/>
              <a:ext cx="480370" cy="521366"/>
              <a:chOff x="12077248" y="4989621"/>
              <a:chExt cx="844421" cy="916486"/>
            </a:xfrm>
            <a:solidFill>
              <a:schemeClr val="accent1"/>
            </a:solidFill>
          </p:grpSpPr>
          <p:sp>
            <p:nvSpPr>
              <p:cNvPr id="1053" name="Freeform 36"/>
              <p:cNvSpPr>
                <a:spLocks noChangeArrowheads="1"/>
              </p:cNvSpPr>
              <p:nvPr/>
            </p:nvSpPr>
            <p:spPr bwMode="auto">
              <a:xfrm>
                <a:off x="12253992" y="4989621"/>
                <a:ext cx="477845" cy="477882"/>
              </a:xfrm>
              <a:custGeom>
                <a:avLst/>
                <a:gdLst>
                  <a:gd name="T0" fmla="*/ 319 w 320"/>
                  <a:gd name="T1" fmla="*/ 157 h 321"/>
                  <a:gd name="T2" fmla="*/ 319 w 320"/>
                  <a:gd name="T3" fmla="*/ 157 h 321"/>
                  <a:gd name="T4" fmla="*/ 163 w 320"/>
                  <a:gd name="T5" fmla="*/ 320 h 321"/>
                  <a:gd name="T6" fmla="*/ 0 w 320"/>
                  <a:gd name="T7" fmla="*/ 157 h 321"/>
                  <a:gd name="T8" fmla="*/ 163 w 320"/>
                  <a:gd name="T9" fmla="*/ 0 h 321"/>
                  <a:gd name="T10" fmla="*/ 319 w 320"/>
                  <a:gd name="T11" fmla="*/ 157 h 321"/>
                </a:gdLst>
                <a:ahLst/>
                <a:cxnLst>
                  <a:cxn ang="0">
                    <a:pos x="T0" y="T1"/>
                  </a:cxn>
                  <a:cxn ang="0">
                    <a:pos x="T2" y="T3"/>
                  </a:cxn>
                  <a:cxn ang="0">
                    <a:pos x="T4" y="T5"/>
                  </a:cxn>
                  <a:cxn ang="0">
                    <a:pos x="T6" y="T7"/>
                  </a:cxn>
                  <a:cxn ang="0">
                    <a:pos x="T8" y="T9"/>
                  </a:cxn>
                  <a:cxn ang="0">
                    <a:pos x="T10" y="T11"/>
                  </a:cxn>
                </a:cxnLst>
                <a:rect l="0" t="0" r="r" b="b"/>
                <a:pathLst>
                  <a:path w="320" h="321">
                    <a:moveTo>
                      <a:pt x="319" y="157"/>
                    </a:moveTo>
                    <a:lnTo>
                      <a:pt x="319" y="157"/>
                    </a:lnTo>
                    <a:cubicBezTo>
                      <a:pt x="319" y="248"/>
                      <a:pt x="253" y="320"/>
                      <a:pt x="163" y="320"/>
                    </a:cubicBezTo>
                    <a:cubicBezTo>
                      <a:pt x="72" y="320"/>
                      <a:pt x="0" y="248"/>
                      <a:pt x="0" y="157"/>
                    </a:cubicBezTo>
                    <a:cubicBezTo>
                      <a:pt x="0" y="67"/>
                      <a:pt x="72" y="0"/>
                      <a:pt x="163" y="0"/>
                    </a:cubicBezTo>
                    <a:cubicBezTo>
                      <a:pt x="253" y="0"/>
                      <a:pt x="319" y="67"/>
                      <a:pt x="319"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54" name="Freeform 37"/>
              <p:cNvSpPr>
                <a:spLocks noChangeArrowheads="1"/>
              </p:cNvSpPr>
              <p:nvPr/>
            </p:nvSpPr>
            <p:spPr bwMode="auto">
              <a:xfrm>
                <a:off x="12077248" y="5421681"/>
                <a:ext cx="844421" cy="484426"/>
              </a:xfrm>
              <a:custGeom>
                <a:avLst/>
                <a:gdLst>
                  <a:gd name="T0" fmla="*/ 434 w 568"/>
                  <a:gd name="T1" fmla="*/ 0 h 327"/>
                  <a:gd name="T2" fmla="*/ 434 w 568"/>
                  <a:gd name="T3" fmla="*/ 0 h 327"/>
                  <a:gd name="T4" fmla="*/ 428 w 568"/>
                  <a:gd name="T5" fmla="*/ 0 h 327"/>
                  <a:gd name="T6" fmla="*/ 284 w 568"/>
                  <a:gd name="T7" fmla="*/ 66 h 327"/>
                  <a:gd name="T8" fmla="*/ 133 w 568"/>
                  <a:gd name="T9" fmla="*/ 0 h 327"/>
                  <a:gd name="T10" fmla="*/ 133 w 568"/>
                  <a:gd name="T11" fmla="*/ 0 h 327"/>
                  <a:gd name="T12" fmla="*/ 0 w 568"/>
                  <a:gd name="T13" fmla="*/ 133 h 327"/>
                  <a:gd name="T14" fmla="*/ 0 w 568"/>
                  <a:gd name="T15" fmla="*/ 326 h 327"/>
                  <a:gd name="T16" fmla="*/ 97 w 568"/>
                  <a:gd name="T17" fmla="*/ 326 h 327"/>
                  <a:gd name="T18" fmla="*/ 97 w 568"/>
                  <a:gd name="T19" fmla="*/ 217 h 327"/>
                  <a:gd name="T20" fmla="*/ 109 w 568"/>
                  <a:gd name="T21" fmla="*/ 205 h 327"/>
                  <a:gd name="T22" fmla="*/ 127 w 568"/>
                  <a:gd name="T23" fmla="*/ 217 h 327"/>
                  <a:gd name="T24" fmla="*/ 127 w 568"/>
                  <a:gd name="T25" fmla="*/ 326 h 327"/>
                  <a:gd name="T26" fmla="*/ 440 w 568"/>
                  <a:gd name="T27" fmla="*/ 326 h 327"/>
                  <a:gd name="T28" fmla="*/ 440 w 568"/>
                  <a:gd name="T29" fmla="*/ 217 h 327"/>
                  <a:gd name="T30" fmla="*/ 453 w 568"/>
                  <a:gd name="T31" fmla="*/ 205 h 327"/>
                  <a:gd name="T32" fmla="*/ 471 w 568"/>
                  <a:gd name="T33" fmla="*/ 217 h 327"/>
                  <a:gd name="T34" fmla="*/ 471 w 568"/>
                  <a:gd name="T35" fmla="*/ 326 h 327"/>
                  <a:gd name="T36" fmla="*/ 567 w 568"/>
                  <a:gd name="T37" fmla="*/ 326 h 327"/>
                  <a:gd name="T38" fmla="*/ 567 w 568"/>
                  <a:gd name="T39" fmla="*/ 133 h 327"/>
                  <a:gd name="T40" fmla="*/ 434 w 568"/>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27">
                    <a:moveTo>
                      <a:pt x="434" y="0"/>
                    </a:moveTo>
                    <a:lnTo>
                      <a:pt x="434" y="0"/>
                    </a:lnTo>
                    <a:cubicBezTo>
                      <a:pt x="428" y="0"/>
                      <a:pt x="428" y="0"/>
                      <a:pt x="428" y="0"/>
                    </a:cubicBezTo>
                    <a:cubicBezTo>
                      <a:pt x="392" y="42"/>
                      <a:pt x="344" y="66"/>
                      <a:pt x="284" y="66"/>
                    </a:cubicBezTo>
                    <a:cubicBezTo>
                      <a:pt x="223" y="66"/>
                      <a:pt x="169" y="42"/>
                      <a:pt x="133" y="0"/>
                    </a:cubicBezTo>
                    <a:lnTo>
                      <a:pt x="133" y="0"/>
                    </a:lnTo>
                    <a:cubicBezTo>
                      <a:pt x="60" y="0"/>
                      <a:pt x="0" y="60"/>
                      <a:pt x="0" y="133"/>
                    </a:cubicBezTo>
                    <a:cubicBezTo>
                      <a:pt x="0" y="326"/>
                      <a:pt x="0" y="326"/>
                      <a:pt x="0" y="326"/>
                    </a:cubicBezTo>
                    <a:cubicBezTo>
                      <a:pt x="97" y="326"/>
                      <a:pt x="97" y="326"/>
                      <a:pt x="97" y="326"/>
                    </a:cubicBezTo>
                    <a:cubicBezTo>
                      <a:pt x="97" y="217"/>
                      <a:pt x="97" y="217"/>
                      <a:pt x="97" y="217"/>
                    </a:cubicBezTo>
                    <a:cubicBezTo>
                      <a:pt x="97" y="211"/>
                      <a:pt x="103" y="205"/>
                      <a:pt x="109" y="205"/>
                    </a:cubicBezTo>
                    <a:cubicBezTo>
                      <a:pt x="121" y="205"/>
                      <a:pt x="127" y="211"/>
                      <a:pt x="127" y="217"/>
                    </a:cubicBezTo>
                    <a:cubicBezTo>
                      <a:pt x="127" y="326"/>
                      <a:pt x="127" y="326"/>
                      <a:pt x="127" y="326"/>
                    </a:cubicBezTo>
                    <a:cubicBezTo>
                      <a:pt x="440" y="326"/>
                      <a:pt x="440" y="326"/>
                      <a:pt x="440" y="326"/>
                    </a:cubicBezTo>
                    <a:cubicBezTo>
                      <a:pt x="440" y="217"/>
                      <a:pt x="440" y="217"/>
                      <a:pt x="440" y="217"/>
                    </a:cubicBezTo>
                    <a:cubicBezTo>
                      <a:pt x="440" y="211"/>
                      <a:pt x="447" y="205"/>
                      <a:pt x="453" y="205"/>
                    </a:cubicBezTo>
                    <a:cubicBezTo>
                      <a:pt x="465" y="205"/>
                      <a:pt x="471" y="211"/>
                      <a:pt x="471" y="217"/>
                    </a:cubicBezTo>
                    <a:cubicBezTo>
                      <a:pt x="471" y="326"/>
                      <a:pt x="471" y="326"/>
                      <a:pt x="471" y="326"/>
                    </a:cubicBezTo>
                    <a:cubicBezTo>
                      <a:pt x="567" y="326"/>
                      <a:pt x="567" y="326"/>
                      <a:pt x="567" y="326"/>
                    </a:cubicBezTo>
                    <a:cubicBezTo>
                      <a:pt x="567" y="133"/>
                      <a:pt x="567" y="133"/>
                      <a:pt x="567" y="133"/>
                    </a:cubicBezTo>
                    <a:cubicBezTo>
                      <a:pt x="567" y="60"/>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82" name="Group 981"/>
            <p:cNvGrpSpPr/>
            <p:nvPr/>
          </p:nvGrpSpPr>
          <p:grpSpPr>
            <a:xfrm>
              <a:off x="18631311" y="1500971"/>
              <a:ext cx="480368" cy="521366"/>
              <a:chOff x="13078768" y="4989621"/>
              <a:chExt cx="844417" cy="916486"/>
            </a:xfrm>
            <a:solidFill>
              <a:schemeClr val="accent1"/>
            </a:solidFill>
          </p:grpSpPr>
          <p:sp>
            <p:nvSpPr>
              <p:cNvPr id="1051" name="Freeform 38"/>
              <p:cNvSpPr>
                <a:spLocks noChangeArrowheads="1"/>
              </p:cNvSpPr>
              <p:nvPr/>
            </p:nvSpPr>
            <p:spPr bwMode="auto">
              <a:xfrm>
                <a:off x="13255508" y="4989621"/>
                <a:ext cx="477849" cy="477882"/>
              </a:xfrm>
              <a:custGeom>
                <a:avLst/>
                <a:gdLst>
                  <a:gd name="T0" fmla="*/ 320 w 321"/>
                  <a:gd name="T1" fmla="*/ 157 h 321"/>
                  <a:gd name="T2" fmla="*/ 320 w 321"/>
                  <a:gd name="T3" fmla="*/ 157 h 321"/>
                  <a:gd name="T4" fmla="*/ 163 w 321"/>
                  <a:gd name="T5" fmla="*/ 320 h 321"/>
                  <a:gd name="T6" fmla="*/ 0 w 321"/>
                  <a:gd name="T7" fmla="*/ 157 h 321"/>
                  <a:gd name="T8" fmla="*/ 163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8"/>
                      <a:pt x="248" y="320"/>
                      <a:pt x="163" y="320"/>
                    </a:cubicBezTo>
                    <a:cubicBezTo>
                      <a:pt x="73" y="320"/>
                      <a:pt x="0" y="248"/>
                      <a:pt x="0" y="157"/>
                    </a:cubicBezTo>
                    <a:cubicBezTo>
                      <a:pt x="0" y="67"/>
                      <a:pt x="73" y="0"/>
                      <a:pt x="163" y="0"/>
                    </a:cubicBezTo>
                    <a:cubicBezTo>
                      <a:pt x="248" y="0"/>
                      <a:pt x="320" y="67"/>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52" name="Freeform 39"/>
              <p:cNvSpPr>
                <a:spLocks noChangeArrowheads="1"/>
              </p:cNvSpPr>
              <p:nvPr/>
            </p:nvSpPr>
            <p:spPr bwMode="auto">
              <a:xfrm>
                <a:off x="13078768" y="5421681"/>
                <a:ext cx="844417" cy="484426"/>
              </a:xfrm>
              <a:custGeom>
                <a:avLst/>
                <a:gdLst>
                  <a:gd name="T0" fmla="*/ 434 w 568"/>
                  <a:gd name="T1" fmla="*/ 0 h 327"/>
                  <a:gd name="T2" fmla="*/ 434 w 568"/>
                  <a:gd name="T3" fmla="*/ 0 h 327"/>
                  <a:gd name="T4" fmla="*/ 428 w 568"/>
                  <a:gd name="T5" fmla="*/ 0 h 327"/>
                  <a:gd name="T6" fmla="*/ 283 w 568"/>
                  <a:gd name="T7" fmla="*/ 66 h 327"/>
                  <a:gd name="T8" fmla="*/ 133 w 568"/>
                  <a:gd name="T9" fmla="*/ 0 h 327"/>
                  <a:gd name="T10" fmla="*/ 133 w 568"/>
                  <a:gd name="T11" fmla="*/ 0 h 327"/>
                  <a:gd name="T12" fmla="*/ 0 w 568"/>
                  <a:gd name="T13" fmla="*/ 133 h 327"/>
                  <a:gd name="T14" fmla="*/ 0 w 568"/>
                  <a:gd name="T15" fmla="*/ 326 h 327"/>
                  <a:gd name="T16" fmla="*/ 96 w 568"/>
                  <a:gd name="T17" fmla="*/ 326 h 327"/>
                  <a:gd name="T18" fmla="*/ 96 w 568"/>
                  <a:gd name="T19" fmla="*/ 217 h 327"/>
                  <a:gd name="T20" fmla="*/ 108 w 568"/>
                  <a:gd name="T21" fmla="*/ 205 h 327"/>
                  <a:gd name="T22" fmla="*/ 126 w 568"/>
                  <a:gd name="T23" fmla="*/ 217 h 327"/>
                  <a:gd name="T24" fmla="*/ 126 w 568"/>
                  <a:gd name="T25" fmla="*/ 326 h 327"/>
                  <a:gd name="T26" fmla="*/ 440 w 568"/>
                  <a:gd name="T27" fmla="*/ 326 h 327"/>
                  <a:gd name="T28" fmla="*/ 440 w 568"/>
                  <a:gd name="T29" fmla="*/ 217 h 327"/>
                  <a:gd name="T30" fmla="*/ 452 w 568"/>
                  <a:gd name="T31" fmla="*/ 205 h 327"/>
                  <a:gd name="T32" fmla="*/ 464 w 568"/>
                  <a:gd name="T33" fmla="*/ 217 h 327"/>
                  <a:gd name="T34" fmla="*/ 464 w 568"/>
                  <a:gd name="T35" fmla="*/ 326 h 327"/>
                  <a:gd name="T36" fmla="*/ 567 w 568"/>
                  <a:gd name="T37" fmla="*/ 326 h 327"/>
                  <a:gd name="T38" fmla="*/ 567 w 568"/>
                  <a:gd name="T39" fmla="*/ 133 h 327"/>
                  <a:gd name="T40" fmla="*/ 434 w 568"/>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27">
                    <a:moveTo>
                      <a:pt x="434" y="0"/>
                    </a:moveTo>
                    <a:lnTo>
                      <a:pt x="434" y="0"/>
                    </a:lnTo>
                    <a:cubicBezTo>
                      <a:pt x="428" y="0"/>
                      <a:pt x="428" y="0"/>
                      <a:pt x="428" y="0"/>
                    </a:cubicBezTo>
                    <a:cubicBezTo>
                      <a:pt x="392" y="42"/>
                      <a:pt x="344" y="66"/>
                      <a:pt x="283" y="66"/>
                    </a:cubicBezTo>
                    <a:cubicBezTo>
                      <a:pt x="223" y="66"/>
                      <a:pt x="169" y="42"/>
                      <a:pt x="133" y="0"/>
                    </a:cubicBezTo>
                    <a:lnTo>
                      <a:pt x="133" y="0"/>
                    </a:lnTo>
                    <a:cubicBezTo>
                      <a:pt x="54" y="0"/>
                      <a:pt x="0" y="60"/>
                      <a:pt x="0" y="133"/>
                    </a:cubicBezTo>
                    <a:cubicBezTo>
                      <a:pt x="0" y="326"/>
                      <a:pt x="0" y="326"/>
                      <a:pt x="0" y="326"/>
                    </a:cubicBezTo>
                    <a:cubicBezTo>
                      <a:pt x="96" y="326"/>
                      <a:pt x="96" y="326"/>
                      <a:pt x="96" y="326"/>
                    </a:cubicBezTo>
                    <a:cubicBezTo>
                      <a:pt x="96" y="217"/>
                      <a:pt x="96" y="217"/>
                      <a:pt x="96" y="217"/>
                    </a:cubicBezTo>
                    <a:cubicBezTo>
                      <a:pt x="96" y="211"/>
                      <a:pt x="102" y="205"/>
                      <a:pt x="108" y="205"/>
                    </a:cubicBezTo>
                    <a:cubicBezTo>
                      <a:pt x="114" y="205"/>
                      <a:pt x="126" y="211"/>
                      <a:pt x="126" y="217"/>
                    </a:cubicBezTo>
                    <a:cubicBezTo>
                      <a:pt x="126" y="326"/>
                      <a:pt x="126" y="326"/>
                      <a:pt x="126" y="326"/>
                    </a:cubicBezTo>
                    <a:cubicBezTo>
                      <a:pt x="440" y="326"/>
                      <a:pt x="440" y="326"/>
                      <a:pt x="440" y="326"/>
                    </a:cubicBezTo>
                    <a:cubicBezTo>
                      <a:pt x="440" y="217"/>
                      <a:pt x="440" y="217"/>
                      <a:pt x="440" y="217"/>
                    </a:cubicBezTo>
                    <a:cubicBezTo>
                      <a:pt x="440" y="211"/>
                      <a:pt x="446" y="205"/>
                      <a:pt x="452" y="205"/>
                    </a:cubicBezTo>
                    <a:cubicBezTo>
                      <a:pt x="458" y="205"/>
                      <a:pt x="464" y="211"/>
                      <a:pt x="464" y="217"/>
                    </a:cubicBezTo>
                    <a:cubicBezTo>
                      <a:pt x="464" y="326"/>
                      <a:pt x="464" y="326"/>
                      <a:pt x="464" y="326"/>
                    </a:cubicBezTo>
                    <a:cubicBezTo>
                      <a:pt x="567" y="326"/>
                      <a:pt x="567" y="326"/>
                      <a:pt x="567" y="326"/>
                    </a:cubicBezTo>
                    <a:cubicBezTo>
                      <a:pt x="567" y="133"/>
                      <a:pt x="567" y="133"/>
                      <a:pt x="567" y="133"/>
                    </a:cubicBezTo>
                    <a:cubicBezTo>
                      <a:pt x="567" y="60"/>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83" name="Group 982"/>
            <p:cNvGrpSpPr/>
            <p:nvPr/>
          </p:nvGrpSpPr>
          <p:grpSpPr>
            <a:xfrm>
              <a:off x="19197328" y="1500971"/>
              <a:ext cx="484093" cy="521366"/>
              <a:chOff x="14073744" y="4989621"/>
              <a:chExt cx="850965" cy="916486"/>
            </a:xfrm>
            <a:solidFill>
              <a:schemeClr val="accent1"/>
            </a:solidFill>
          </p:grpSpPr>
          <p:sp>
            <p:nvSpPr>
              <p:cNvPr id="1049" name="Freeform 40"/>
              <p:cNvSpPr>
                <a:spLocks noChangeArrowheads="1"/>
              </p:cNvSpPr>
              <p:nvPr/>
            </p:nvSpPr>
            <p:spPr bwMode="auto">
              <a:xfrm>
                <a:off x="14257028" y="4989621"/>
                <a:ext cx="477845" cy="477882"/>
              </a:xfrm>
              <a:custGeom>
                <a:avLst/>
                <a:gdLst>
                  <a:gd name="T0" fmla="*/ 320 w 321"/>
                  <a:gd name="T1" fmla="*/ 157 h 321"/>
                  <a:gd name="T2" fmla="*/ 320 w 321"/>
                  <a:gd name="T3" fmla="*/ 157 h 321"/>
                  <a:gd name="T4" fmla="*/ 157 w 321"/>
                  <a:gd name="T5" fmla="*/ 320 h 321"/>
                  <a:gd name="T6" fmla="*/ 0 w 321"/>
                  <a:gd name="T7" fmla="*/ 157 h 321"/>
                  <a:gd name="T8" fmla="*/ 157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8"/>
                      <a:pt x="247" y="320"/>
                      <a:pt x="157" y="320"/>
                    </a:cubicBezTo>
                    <a:cubicBezTo>
                      <a:pt x="73" y="320"/>
                      <a:pt x="0" y="248"/>
                      <a:pt x="0" y="157"/>
                    </a:cubicBezTo>
                    <a:cubicBezTo>
                      <a:pt x="0" y="67"/>
                      <a:pt x="73" y="0"/>
                      <a:pt x="157" y="0"/>
                    </a:cubicBezTo>
                    <a:cubicBezTo>
                      <a:pt x="247" y="0"/>
                      <a:pt x="320" y="67"/>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50" name="Freeform 41"/>
              <p:cNvSpPr>
                <a:spLocks noChangeArrowheads="1"/>
              </p:cNvSpPr>
              <p:nvPr/>
            </p:nvSpPr>
            <p:spPr bwMode="auto">
              <a:xfrm>
                <a:off x="14073744" y="5421681"/>
                <a:ext cx="850965" cy="484426"/>
              </a:xfrm>
              <a:custGeom>
                <a:avLst/>
                <a:gdLst>
                  <a:gd name="T0" fmla="*/ 441 w 574"/>
                  <a:gd name="T1" fmla="*/ 0 h 327"/>
                  <a:gd name="T2" fmla="*/ 441 w 574"/>
                  <a:gd name="T3" fmla="*/ 0 h 327"/>
                  <a:gd name="T4" fmla="*/ 435 w 574"/>
                  <a:gd name="T5" fmla="*/ 0 h 327"/>
                  <a:gd name="T6" fmla="*/ 284 w 574"/>
                  <a:gd name="T7" fmla="*/ 66 h 327"/>
                  <a:gd name="T8" fmla="*/ 139 w 574"/>
                  <a:gd name="T9" fmla="*/ 0 h 327"/>
                  <a:gd name="T10" fmla="*/ 133 w 574"/>
                  <a:gd name="T11" fmla="*/ 0 h 327"/>
                  <a:gd name="T12" fmla="*/ 0 w 574"/>
                  <a:gd name="T13" fmla="*/ 133 h 327"/>
                  <a:gd name="T14" fmla="*/ 0 w 574"/>
                  <a:gd name="T15" fmla="*/ 326 h 327"/>
                  <a:gd name="T16" fmla="*/ 103 w 574"/>
                  <a:gd name="T17" fmla="*/ 326 h 327"/>
                  <a:gd name="T18" fmla="*/ 103 w 574"/>
                  <a:gd name="T19" fmla="*/ 217 h 327"/>
                  <a:gd name="T20" fmla="*/ 115 w 574"/>
                  <a:gd name="T21" fmla="*/ 205 h 327"/>
                  <a:gd name="T22" fmla="*/ 127 w 574"/>
                  <a:gd name="T23" fmla="*/ 217 h 327"/>
                  <a:gd name="T24" fmla="*/ 127 w 574"/>
                  <a:gd name="T25" fmla="*/ 326 h 327"/>
                  <a:gd name="T26" fmla="*/ 447 w 574"/>
                  <a:gd name="T27" fmla="*/ 326 h 327"/>
                  <a:gd name="T28" fmla="*/ 447 w 574"/>
                  <a:gd name="T29" fmla="*/ 217 h 327"/>
                  <a:gd name="T30" fmla="*/ 459 w 574"/>
                  <a:gd name="T31" fmla="*/ 205 h 327"/>
                  <a:gd name="T32" fmla="*/ 471 w 574"/>
                  <a:gd name="T33" fmla="*/ 217 h 327"/>
                  <a:gd name="T34" fmla="*/ 471 w 574"/>
                  <a:gd name="T35" fmla="*/ 326 h 327"/>
                  <a:gd name="T36" fmla="*/ 573 w 574"/>
                  <a:gd name="T37" fmla="*/ 326 h 327"/>
                  <a:gd name="T38" fmla="*/ 573 w 574"/>
                  <a:gd name="T39" fmla="*/ 133 h 327"/>
                  <a:gd name="T40" fmla="*/ 441 w 574"/>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4" h="327">
                    <a:moveTo>
                      <a:pt x="441" y="0"/>
                    </a:moveTo>
                    <a:lnTo>
                      <a:pt x="441" y="0"/>
                    </a:lnTo>
                    <a:cubicBezTo>
                      <a:pt x="435" y="0"/>
                      <a:pt x="435" y="0"/>
                      <a:pt x="435" y="0"/>
                    </a:cubicBezTo>
                    <a:cubicBezTo>
                      <a:pt x="399" y="42"/>
                      <a:pt x="344" y="66"/>
                      <a:pt x="284" y="66"/>
                    </a:cubicBezTo>
                    <a:cubicBezTo>
                      <a:pt x="230" y="66"/>
                      <a:pt x="175" y="42"/>
                      <a:pt x="139" y="0"/>
                    </a:cubicBezTo>
                    <a:cubicBezTo>
                      <a:pt x="133" y="0"/>
                      <a:pt x="133" y="0"/>
                      <a:pt x="133" y="0"/>
                    </a:cubicBezTo>
                    <a:cubicBezTo>
                      <a:pt x="61" y="0"/>
                      <a:pt x="0" y="60"/>
                      <a:pt x="0" y="133"/>
                    </a:cubicBezTo>
                    <a:cubicBezTo>
                      <a:pt x="0" y="326"/>
                      <a:pt x="0" y="326"/>
                      <a:pt x="0" y="326"/>
                    </a:cubicBezTo>
                    <a:cubicBezTo>
                      <a:pt x="103" y="326"/>
                      <a:pt x="103" y="326"/>
                      <a:pt x="103" y="326"/>
                    </a:cubicBezTo>
                    <a:cubicBezTo>
                      <a:pt x="103" y="217"/>
                      <a:pt x="103" y="217"/>
                      <a:pt x="103" y="217"/>
                    </a:cubicBezTo>
                    <a:cubicBezTo>
                      <a:pt x="103" y="211"/>
                      <a:pt x="109" y="205"/>
                      <a:pt x="115" y="205"/>
                    </a:cubicBezTo>
                    <a:cubicBezTo>
                      <a:pt x="121" y="205"/>
                      <a:pt x="127" y="211"/>
                      <a:pt x="127" y="217"/>
                    </a:cubicBezTo>
                    <a:cubicBezTo>
                      <a:pt x="127" y="326"/>
                      <a:pt x="127" y="326"/>
                      <a:pt x="127" y="326"/>
                    </a:cubicBezTo>
                    <a:cubicBezTo>
                      <a:pt x="447" y="326"/>
                      <a:pt x="447" y="326"/>
                      <a:pt x="447" y="326"/>
                    </a:cubicBezTo>
                    <a:cubicBezTo>
                      <a:pt x="447" y="217"/>
                      <a:pt x="447" y="217"/>
                      <a:pt x="447" y="217"/>
                    </a:cubicBezTo>
                    <a:cubicBezTo>
                      <a:pt x="447" y="211"/>
                      <a:pt x="453" y="205"/>
                      <a:pt x="459" y="205"/>
                    </a:cubicBezTo>
                    <a:cubicBezTo>
                      <a:pt x="465" y="205"/>
                      <a:pt x="471" y="211"/>
                      <a:pt x="471" y="217"/>
                    </a:cubicBezTo>
                    <a:cubicBezTo>
                      <a:pt x="471" y="326"/>
                      <a:pt x="471" y="326"/>
                      <a:pt x="471" y="326"/>
                    </a:cubicBezTo>
                    <a:cubicBezTo>
                      <a:pt x="573" y="326"/>
                      <a:pt x="573" y="326"/>
                      <a:pt x="573" y="326"/>
                    </a:cubicBezTo>
                    <a:cubicBezTo>
                      <a:pt x="573" y="133"/>
                      <a:pt x="573" y="133"/>
                      <a:pt x="573" y="133"/>
                    </a:cubicBezTo>
                    <a:cubicBezTo>
                      <a:pt x="573" y="60"/>
                      <a:pt x="513" y="0"/>
                      <a:pt x="44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84" name="Group 983"/>
            <p:cNvGrpSpPr/>
            <p:nvPr/>
          </p:nvGrpSpPr>
          <p:grpSpPr>
            <a:xfrm>
              <a:off x="19767063" y="1500971"/>
              <a:ext cx="480370" cy="521366"/>
              <a:chOff x="15075256" y="4989621"/>
              <a:chExt cx="844421" cy="916486"/>
            </a:xfrm>
            <a:solidFill>
              <a:schemeClr val="accent1"/>
            </a:solidFill>
          </p:grpSpPr>
          <p:sp>
            <p:nvSpPr>
              <p:cNvPr id="1047" name="Freeform 42"/>
              <p:cNvSpPr>
                <a:spLocks noChangeArrowheads="1"/>
              </p:cNvSpPr>
              <p:nvPr/>
            </p:nvSpPr>
            <p:spPr bwMode="auto">
              <a:xfrm>
                <a:off x="15265093" y="4989621"/>
                <a:ext cx="477845" cy="477882"/>
              </a:xfrm>
              <a:custGeom>
                <a:avLst/>
                <a:gdLst>
                  <a:gd name="T0" fmla="*/ 320 w 321"/>
                  <a:gd name="T1" fmla="*/ 157 h 321"/>
                  <a:gd name="T2" fmla="*/ 320 w 321"/>
                  <a:gd name="T3" fmla="*/ 157 h 321"/>
                  <a:gd name="T4" fmla="*/ 157 w 321"/>
                  <a:gd name="T5" fmla="*/ 320 h 321"/>
                  <a:gd name="T6" fmla="*/ 0 w 321"/>
                  <a:gd name="T7" fmla="*/ 157 h 321"/>
                  <a:gd name="T8" fmla="*/ 157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8"/>
                      <a:pt x="247" y="320"/>
                      <a:pt x="157" y="320"/>
                    </a:cubicBezTo>
                    <a:cubicBezTo>
                      <a:pt x="72" y="320"/>
                      <a:pt x="0" y="248"/>
                      <a:pt x="0" y="157"/>
                    </a:cubicBezTo>
                    <a:cubicBezTo>
                      <a:pt x="0" y="67"/>
                      <a:pt x="72" y="0"/>
                      <a:pt x="157" y="0"/>
                    </a:cubicBezTo>
                    <a:cubicBezTo>
                      <a:pt x="247" y="0"/>
                      <a:pt x="320" y="67"/>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48" name="Freeform 43"/>
              <p:cNvSpPr>
                <a:spLocks noChangeArrowheads="1"/>
              </p:cNvSpPr>
              <p:nvPr/>
            </p:nvSpPr>
            <p:spPr bwMode="auto">
              <a:xfrm>
                <a:off x="15075256" y="5421681"/>
                <a:ext cx="844421" cy="484426"/>
              </a:xfrm>
              <a:custGeom>
                <a:avLst/>
                <a:gdLst>
                  <a:gd name="T0" fmla="*/ 435 w 568"/>
                  <a:gd name="T1" fmla="*/ 0 h 327"/>
                  <a:gd name="T2" fmla="*/ 435 w 568"/>
                  <a:gd name="T3" fmla="*/ 0 h 327"/>
                  <a:gd name="T4" fmla="*/ 435 w 568"/>
                  <a:gd name="T5" fmla="*/ 0 h 327"/>
                  <a:gd name="T6" fmla="*/ 284 w 568"/>
                  <a:gd name="T7" fmla="*/ 66 h 327"/>
                  <a:gd name="T8" fmla="*/ 139 w 568"/>
                  <a:gd name="T9" fmla="*/ 0 h 327"/>
                  <a:gd name="T10" fmla="*/ 133 w 568"/>
                  <a:gd name="T11" fmla="*/ 0 h 327"/>
                  <a:gd name="T12" fmla="*/ 0 w 568"/>
                  <a:gd name="T13" fmla="*/ 133 h 327"/>
                  <a:gd name="T14" fmla="*/ 0 w 568"/>
                  <a:gd name="T15" fmla="*/ 326 h 327"/>
                  <a:gd name="T16" fmla="*/ 97 w 568"/>
                  <a:gd name="T17" fmla="*/ 326 h 327"/>
                  <a:gd name="T18" fmla="*/ 97 w 568"/>
                  <a:gd name="T19" fmla="*/ 217 h 327"/>
                  <a:gd name="T20" fmla="*/ 115 w 568"/>
                  <a:gd name="T21" fmla="*/ 205 h 327"/>
                  <a:gd name="T22" fmla="*/ 127 w 568"/>
                  <a:gd name="T23" fmla="*/ 217 h 327"/>
                  <a:gd name="T24" fmla="*/ 127 w 568"/>
                  <a:gd name="T25" fmla="*/ 326 h 327"/>
                  <a:gd name="T26" fmla="*/ 441 w 568"/>
                  <a:gd name="T27" fmla="*/ 326 h 327"/>
                  <a:gd name="T28" fmla="*/ 441 w 568"/>
                  <a:gd name="T29" fmla="*/ 217 h 327"/>
                  <a:gd name="T30" fmla="*/ 459 w 568"/>
                  <a:gd name="T31" fmla="*/ 205 h 327"/>
                  <a:gd name="T32" fmla="*/ 471 w 568"/>
                  <a:gd name="T33" fmla="*/ 217 h 327"/>
                  <a:gd name="T34" fmla="*/ 471 w 568"/>
                  <a:gd name="T35" fmla="*/ 326 h 327"/>
                  <a:gd name="T36" fmla="*/ 567 w 568"/>
                  <a:gd name="T37" fmla="*/ 326 h 327"/>
                  <a:gd name="T38" fmla="*/ 567 w 568"/>
                  <a:gd name="T39" fmla="*/ 133 h 327"/>
                  <a:gd name="T40" fmla="*/ 435 w 568"/>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27">
                    <a:moveTo>
                      <a:pt x="435" y="0"/>
                    </a:moveTo>
                    <a:lnTo>
                      <a:pt x="435" y="0"/>
                    </a:lnTo>
                    <a:lnTo>
                      <a:pt x="435" y="0"/>
                    </a:lnTo>
                    <a:cubicBezTo>
                      <a:pt x="398" y="42"/>
                      <a:pt x="344" y="66"/>
                      <a:pt x="284" y="66"/>
                    </a:cubicBezTo>
                    <a:cubicBezTo>
                      <a:pt x="223" y="66"/>
                      <a:pt x="175" y="42"/>
                      <a:pt x="139" y="0"/>
                    </a:cubicBezTo>
                    <a:cubicBezTo>
                      <a:pt x="133" y="0"/>
                      <a:pt x="133" y="0"/>
                      <a:pt x="133" y="0"/>
                    </a:cubicBezTo>
                    <a:cubicBezTo>
                      <a:pt x="60" y="0"/>
                      <a:pt x="0" y="60"/>
                      <a:pt x="0" y="133"/>
                    </a:cubicBezTo>
                    <a:cubicBezTo>
                      <a:pt x="0" y="326"/>
                      <a:pt x="0" y="326"/>
                      <a:pt x="0" y="326"/>
                    </a:cubicBezTo>
                    <a:cubicBezTo>
                      <a:pt x="97" y="326"/>
                      <a:pt x="97" y="326"/>
                      <a:pt x="97" y="326"/>
                    </a:cubicBezTo>
                    <a:cubicBezTo>
                      <a:pt x="97" y="217"/>
                      <a:pt x="97" y="217"/>
                      <a:pt x="97" y="217"/>
                    </a:cubicBezTo>
                    <a:cubicBezTo>
                      <a:pt x="97" y="211"/>
                      <a:pt x="109" y="205"/>
                      <a:pt x="115" y="205"/>
                    </a:cubicBezTo>
                    <a:cubicBezTo>
                      <a:pt x="121" y="205"/>
                      <a:pt x="127" y="211"/>
                      <a:pt x="127" y="217"/>
                    </a:cubicBezTo>
                    <a:cubicBezTo>
                      <a:pt x="127" y="326"/>
                      <a:pt x="127" y="326"/>
                      <a:pt x="127" y="326"/>
                    </a:cubicBezTo>
                    <a:cubicBezTo>
                      <a:pt x="441" y="326"/>
                      <a:pt x="441" y="326"/>
                      <a:pt x="441" y="326"/>
                    </a:cubicBezTo>
                    <a:cubicBezTo>
                      <a:pt x="441" y="217"/>
                      <a:pt x="441" y="217"/>
                      <a:pt x="441" y="217"/>
                    </a:cubicBezTo>
                    <a:cubicBezTo>
                      <a:pt x="441" y="211"/>
                      <a:pt x="453" y="205"/>
                      <a:pt x="459" y="205"/>
                    </a:cubicBezTo>
                    <a:cubicBezTo>
                      <a:pt x="465" y="205"/>
                      <a:pt x="471" y="211"/>
                      <a:pt x="471" y="217"/>
                    </a:cubicBezTo>
                    <a:cubicBezTo>
                      <a:pt x="471" y="326"/>
                      <a:pt x="471" y="326"/>
                      <a:pt x="471" y="326"/>
                    </a:cubicBezTo>
                    <a:cubicBezTo>
                      <a:pt x="567" y="326"/>
                      <a:pt x="567" y="326"/>
                      <a:pt x="567" y="326"/>
                    </a:cubicBezTo>
                    <a:cubicBezTo>
                      <a:pt x="567" y="133"/>
                      <a:pt x="567" y="133"/>
                      <a:pt x="567" y="133"/>
                    </a:cubicBezTo>
                    <a:cubicBezTo>
                      <a:pt x="567" y="60"/>
                      <a:pt x="513"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85" name="Group 984"/>
            <p:cNvGrpSpPr/>
            <p:nvPr/>
          </p:nvGrpSpPr>
          <p:grpSpPr>
            <a:xfrm>
              <a:off x="16918371" y="2141504"/>
              <a:ext cx="480368" cy="528812"/>
              <a:chOff x="10067668" y="6115585"/>
              <a:chExt cx="844417" cy="929575"/>
            </a:xfrm>
            <a:solidFill>
              <a:schemeClr val="accent2"/>
            </a:solidFill>
          </p:grpSpPr>
          <p:sp>
            <p:nvSpPr>
              <p:cNvPr id="1045" name="Freeform 44"/>
              <p:cNvSpPr>
                <a:spLocks noChangeArrowheads="1"/>
              </p:cNvSpPr>
              <p:nvPr/>
            </p:nvSpPr>
            <p:spPr bwMode="auto">
              <a:xfrm>
                <a:off x="10250952" y="6115585"/>
                <a:ext cx="484393" cy="477882"/>
              </a:xfrm>
              <a:custGeom>
                <a:avLst/>
                <a:gdLst>
                  <a:gd name="T0" fmla="*/ 326 w 327"/>
                  <a:gd name="T1" fmla="*/ 156 h 320"/>
                  <a:gd name="T2" fmla="*/ 326 w 327"/>
                  <a:gd name="T3" fmla="*/ 156 h 320"/>
                  <a:gd name="T4" fmla="*/ 163 w 327"/>
                  <a:gd name="T5" fmla="*/ 319 h 320"/>
                  <a:gd name="T6" fmla="*/ 0 w 327"/>
                  <a:gd name="T7" fmla="*/ 156 h 320"/>
                  <a:gd name="T8" fmla="*/ 163 w 327"/>
                  <a:gd name="T9" fmla="*/ 0 h 320"/>
                  <a:gd name="T10" fmla="*/ 326 w 327"/>
                  <a:gd name="T11" fmla="*/ 156 h 320"/>
                </a:gdLst>
                <a:ahLst/>
                <a:cxnLst>
                  <a:cxn ang="0">
                    <a:pos x="T0" y="T1"/>
                  </a:cxn>
                  <a:cxn ang="0">
                    <a:pos x="T2" y="T3"/>
                  </a:cxn>
                  <a:cxn ang="0">
                    <a:pos x="T4" y="T5"/>
                  </a:cxn>
                  <a:cxn ang="0">
                    <a:pos x="T6" y="T7"/>
                  </a:cxn>
                  <a:cxn ang="0">
                    <a:pos x="T8" y="T9"/>
                  </a:cxn>
                  <a:cxn ang="0">
                    <a:pos x="T10" y="T11"/>
                  </a:cxn>
                </a:cxnLst>
                <a:rect l="0" t="0" r="r" b="b"/>
                <a:pathLst>
                  <a:path w="327" h="320">
                    <a:moveTo>
                      <a:pt x="326" y="156"/>
                    </a:moveTo>
                    <a:lnTo>
                      <a:pt x="326" y="156"/>
                    </a:lnTo>
                    <a:cubicBezTo>
                      <a:pt x="326" y="247"/>
                      <a:pt x="254" y="319"/>
                      <a:pt x="163" y="319"/>
                    </a:cubicBezTo>
                    <a:cubicBezTo>
                      <a:pt x="73" y="319"/>
                      <a:pt x="0" y="247"/>
                      <a:pt x="0" y="156"/>
                    </a:cubicBezTo>
                    <a:cubicBezTo>
                      <a:pt x="0" y="72"/>
                      <a:pt x="73" y="0"/>
                      <a:pt x="163" y="0"/>
                    </a:cubicBezTo>
                    <a:cubicBezTo>
                      <a:pt x="254" y="0"/>
                      <a:pt x="326" y="72"/>
                      <a:pt x="326"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46" name="Freeform 45"/>
              <p:cNvSpPr>
                <a:spLocks noChangeArrowheads="1"/>
              </p:cNvSpPr>
              <p:nvPr/>
            </p:nvSpPr>
            <p:spPr bwMode="auto">
              <a:xfrm>
                <a:off x="10067668" y="6547641"/>
                <a:ext cx="844417" cy="497519"/>
              </a:xfrm>
              <a:custGeom>
                <a:avLst/>
                <a:gdLst>
                  <a:gd name="T0" fmla="*/ 434 w 568"/>
                  <a:gd name="T1" fmla="*/ 0 h 333"/>
                  <a:gd name="T2" fmla="*/ 434 w 568"/>
                  <a:gd name="T3" fmla="*/ 0 h 333"/>
                  <a:gd name="T4" fmla="*/ 434 w 568"/>
                  <a:gd name="T5" fmla="*/ 0 h 333"/>
                  <a:gd name="T6" fmla="*/ 283 w 568"/>
                  <a:gd name="T7" fmla="*/ 73 h 333"/>
                  <a:gd name="T8" fmla="*/ 132 w 568"/>
                  <a:gd name="T9" fmla="*/ 0 h 333"/>
                  <a:gd name="T10" fmla="*/ 132 w 568"/>
                  <a:gd name="T11" fmla="*/ 0 h 333"/>
                  <a:gd name="T12" fmla="*/ 0 w 568"/>
                  <a:gd name="T13" fmla="*/ 133 h 333"/>
                  <a:gd name="T14" fmla="*/ 0 w 568"/>
                  <a:gd name="T15" fmla="*/ 332 h 333"/>
                  <a:gd name="T16" fmla="*/ 96 w 568"/>
                  <a:gd name="T17" fmla="*/ 332 h 333"/>
                  <a:gd name="T18" fmla="*/ 96 w 568"/>
                  <a:gd name="T19" fmla="*/ 217 h 333"/>
                  <a:gd name="T20" fmla="*/ 114 w 568"/>
                  <a:gd name="T21" fmla="*/ 205 h 333"/>
                  <a:gd name="T22" fmla="*/ 126 w 568"/>
                  <a:gd name="T23" fmla="*/ 217 h 333"/>
                  <a:gd name="T24" fmla="*/ 126 w 568"/>
                  <a:gd name="T25" fmla="*/ 332 h 333"/>
                  <a:gd name="T26" fmla="*/ 440 w 568"/>
                  <a:gd name="T27" fmla="*/ 332 h 333"/>
                  <a:gd name="T28" fmla="*/ 440 w 568"/>
                  <a:gd name="T29" fmla="*/ 217 h 333"/>
                  <a:gd name="T30" fmla="*/ 458 w 568"/>
                  <a:gd name="T31" fmla="*/ 205 h 333"/>
                  <a:gd name="T32" fmla="*/ 470 w 568"/>
                  <a:gd name="T33" fmla="*/ 217 h 333"/>
                  <a:gd name="T34" fmla="*/ 470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lnTo>
                      <a:pt x="434" y="0"/>
                    </a:lnTo>
                    <a:cubicBezTo>
                      <a:pt x="398" y="43"/>
                      <a:pt x="343" y="73"/>
                      <a:pt x="283" y="73"/>
                    </a:cubicBezTo>
                    <a:cubicBezTo>
                      <a:pt x="223" y="73"/>
                      <a:pt x="169" y="43"/>
                      <a:pt x="132" y="0"/>
                    </a:cubicBezTo>
                    <a:lnTo>
                      <a:pt x="132" y="0"/>
                    </a:lnTo>
                    <a:cubicBezTo>
                      <a:pt x="60" y="0"/>
                      <a:pt x="0" y="61"/>
                      <a:pt x="0" y="133"/>
                    </a:cubicBezTo>
                    <a:cubicBezTo>
                      <a:pt x="0" y="332"/>
                      <a:pt x="0" y="332"/>
                      <a:pt x="0" y="332"/>
                    </a:cubicBezTo>
                    <a:cubicBezTo>
                      <a:pt x="96" y="332"/>
                      <a:pt x="96" y="332"/>
                      <a:pt x="96" y="332"/>
                    </a:cubicBezTo>
                    <a:cubicBezTo>
                      <a:pt x="96" y="217"/>
                      <a:pt x="96" y="217"/>
                      <a:pt x="96" y="217"/>
                    </a:cubicBezTo>
                    <a:cubicBezTo>
                      <a:pt x="96" y="211"/>
                      <a:pt x="102" y="205"/>
                      <a:pt x="114" y="205"/>
                    </a:cubicBezTo>
                    <a:cubicBezTo>
                      <a:pt x="120" y="205"/>
                      <a:pt x="126" y="211"/>
                      <a:pt x="126" y="217"/>
                    </a:cubicBezTo>
                    <a:cubicBezTo>
                      <a:pt x="126" y="332"/>
                      <a:pt x="126" y="332"/>
                      <a:pt x="126" y="332"/>
                    </a:cubicBezTo>
                    <a:cubicBezTo>
                      <a:pt x="440" y="332"/>
                      <a:pt x="440" y="332"/>
                      <a:pt x="440" y="332"/>
                    </a:cubicBezTo>
                    <a:cubicBezTo>
                      <a:pt x="440" y="217"/>
                      <a:pt x="440" y="217"/>
                      <a:pt x="440" y="217"/>
                    </a:cubicBezTo>
                    <a:cubicBezTo>
                      <a:pt x="440" y="211"/>
                      <a:pt x="446" y="205"/>
                      <a:pt x="458" y="205"/>
                    </a:cubicBezTo>
                    <a:cubicBezTo>
                      <a:pt x="464" y="205"/>
                      <a:pt x="470" y="211"/>
                      <a:pt x="470" y="217"/>
                    </a:cubicBezTo>
                    <a:cubicBezTo>
                      <a:pt x="470" y="332"/>
                      <a:pt x="470" y="332"/>
                      <a:pt x="470" y="332"/>
                    </a:cubicBezTo>
                    <a:cubicBezTo>
                      <a:pt x="567" y="332"/>
                      <a:pt x="567" y="332"/>
                      <a:pt x="567" y="332"/>
                    </a:cubicBezTo>
                    <a:cubicBezTo>
                      <a:pt x="567" y="133"/>
                      <a:pt x="567" y="133"/>
                      <a:pt x="567" y="133"/>
                    </a:cubicBezTo>
                    <a:cubicBezTo>
                      <a:pt x="567" y="61"/>
                      <a:pt x="506"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86" name="Group 985"/>
            <p:cNvGrpSpPr/>
            <p:nvPr/>
          </p:nvGrpSpPr>
          <p:grpSpPr>
            <a:xfrm>
              <a:off x="17488108" y="2141504"/>
              <a:ext cx="480370" cy="528812"/>
              <a:chOff x="11069184" y="6115585"/>
              <a:chExt cx="844421" cy="929575"/>
            </a:xfrm>
            <a:solidFill>
              <a:schemeClr val="accent2"/>
            </a:solidFill>
          </p:grpSpPr>
          <p:sp>
            <p:nvSpPr>
              <p:cNvPr id="1043" name="Freeform 46"/>
              <p:cNvSpPr>
                <a:spLocks noChangeArrowheads="1"/>
              </p:cNvSpPr>
              <p:nvPr/>
            </p:nvSpPr>
            <p:spPr bwMode="auto">
              <a:xfrm>
                <a:off x="11252472" y="6115585"/>
                <a:ext cx="484393" cy="477882"/>
              </a:xfrm>
              <a:custGeom>
                <a:avLst/>
                <a:gdLst>
                  <a:gd name="T0" fmla="*/ 326 w 327"/>
                  <a:gd name="T1" fmla="*/ 156 h 320"/>
                  <a:gd name="T2" fmla="*/ 326 w 327"/>
                  <a:gd name="T3" fmla="*/ 156 h 320"/>
                  <a:gd name="T4" fmla="*/ 163 w 327"/>
                  <a:gd name="T5" fmla="*/ 319 h 320"/>
                  <a:gd name="T6" fmla="*/ 0 w 327"/>
                  <a:gd name="T7" fmla="*/ 156 h 320"/>
                  <a:gd name="T8" fmla="*/ 163 w 327"/>
                  <a:gd name="T9" fmla="*/ 0 h 320"/>
                  <a:gd name="T10" fmla="*/ 326 w 327"/>
                  <a:gd name="T11" fmla="*/ 156 h 320"/>
                </a:gdLst>
                <a:ahLst/>
                <a:cxnLst>
                  <a:cxn ang="0">
                    <a:pos x="T0" y="T1"/>
                  </a:cxn>
                  <a:cxn ang="0">
                    <a:pos x="T2" y="T3"/>
                  </a:cxn>
                  <a:cxn ang="0">
                    <a:pos x="T4" y="T5"/>
                  </a:cxn>
                  <a:cxn ang="0">
                    <a:pos x="T6" y="T7"/>
                  </a:cxn>
                  <a:cxn ang="0">
                    <a:pos x="T8" y="T9"/>
                  </a:cxn>
                  <a:cxn ang="0">
                    <a:pos x="T10" y="T11"/>
                  </a:cxn>
                </a:cxnLst>
                <a:rect l="0" t="0" r="r" b="b"/>
                <a:pathLst>
                  <a:path w="327" h="320">
                    <a:moveTo>
                      <a:pt x="326" y="156"/>
                    </a:moveTo>
                    <a:lnTo>
                      <a:pt x="326" y="156"/>
                    </a:lnTo>
                    <a:cubicBezTo>
                      <a:pt x="326" y="247"/>
                      <a:pt x="253" y="319"/>
                      <a:pt x="163" y="319"/>
                    </a:cubicBezTo>
                    <a:cubicBezTo>
                      <a:pt x="72" y="319"/>
                      <a:pt x="0" y="247"/>
                      <a:pt x="0" y="156"/>
                    </a:cubicBezTo>
                    <a:cubicBezTo>
                      <a:pt x="0" y="72"/>
                      <a:pt x="72" y="0"/>
                      <a:pt x="163" y="0"/>
                    </a:cubicBezTo>
                    <a:cubicBezTo>
                      <a:pt x="253" y="0"/>
                      <a:pt x="326" y="72"/>
                      <a:pt x="326"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44" name="Freeform 47"/>
              <p:cNvSpPr>
                <a:spLocks noChangeArrowheads="1"/>
              </p:cNvSpPr>
              <p:nvPr/>
            </p:nvSpPr>
            <p:spPr bwMode="auto">
              <a:xfrm>
                <a:off x="11069184" y="6547641"/>
                <a:ext cx="844421" cy="497519"/>
              </a:xfrm>
              <a:custGeom>
                <a:avLst/>
                <a:gdLst>
                  <a:gd name="T0" fmla="*/ 435 w 569"/>
                  <a:gd name="T1" fmla="*/ 0 h 333"/>
                  <a:gd name="T2" fmla="*/ 435 w 569"/>
                  <a:gd name="T3" fmla="*/ 0 h 333"/>
                  <a:gd name="T4" fmla="*/ 435 w 569"/>
                  <a:gd name="T5" fmla="*/ 0 h 333"/>
                  <a:gd name="T6" fmla="*/ 284 w 569"/>
                  <a:gd name="T7" fmla="*/ 73 h 333"/>
                  <a:gd name="T8" fmla="*/ 133 w 569"/>
                  <a:gd name="T9" fmla="*/ 0 h 333"/>
                  <a:gd name="T10" fmla="*/ 133 w 569"/>
                  <a:gd name="T11" fmla="*/ 0 h 333"/>
                  <a:gd name="T12" fmla="*/ 0 w 569"/>
                  <a:gd name="T13" fmla="*/ 133 h 333"/>
                  <a:gd name="T14" fmla="*/ 0 w 569"/>
                  <a:gd name="T15" fmla="*/ 332 h 333"/>
                  <a:gd name="T16" fmla="*/ 97 w 569"/>
                  <a:gd name="T17" fmla="*/ 332 h 333"/>
                  <a:gd name="T18" fmla="*/ 97 w 569"/>
                  <a:gd name="T19" fmla="*/ 217 h 333"/>
                  <a:gd name="T20" fmla="*/ 109 w 569"/>
                  <a:gd name="T21" fmla="*/ 205 h 333"/>
                  <a:gd name="T22" fmla="*/ 127 w 569"/>
                  <a:gd name="T23" fmla="*/ 217 h 333"/>
                  <a:gd name="T24" fmla="*/ 127 w 569"/>
                  <a:gd name="T25" fmla="*/ 332 h 333"/>
                  <a:gd name="T26" fmla="*/ 441 w 569"/>
                  <a:gd name="T27" fmla="*/ 332 h 333"/>
                  <a:gd name="T28" fmla="*/ 441 w 569"/>
                  <a:gd name="T29" fmla="*/ 217 h 333"/>
                  <a:gd name="T30" fmla="*/ 453 w 569"/>
                  <a:gd name="T31" fmla="*/ 205 h 333"/>
                  <a:gd name="T32" fmla="*/ 471 w 569"/>
                  <a:gd name="T33" fmla="*/ 217 h 333"/>
                  <a:gd name="T34" fmla="*/ 471 w 569"/>
                  <a:gd name="T35" fmla="*/ 332 h 333"/>
                  <a:gd name="T36" fmla="*/ 568 w 569"/>
                  <a:gd name="T37" fmla="*/ 332 h 333"/>
                  <a:gd name="T38" fmla="*/ 568 w 569"/>
                  <a:gd name="T39" fmla="*/ 133 h 333"/>
                  <a:gd name="T40" fmla="*/ 435 w 569"/>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9" h="333">
                    <a:moveTo>
                      <a:pt x="435" y="0"/>
                    </a:moveTo>
                    <a:lnTo>
                      <a:pt x="435" y="0"/>
                    </a:lnTo>
                    <a:lnTo>
                      <a:pt x="435" y="0"/>
                    </a:lnTo>
                    <a:cubicBezTo>
                      <a:pt x="399" y="43"/>
                      <a:pt x="344" y="73"/>
                      <a:pt x="284" y="73"/>
                    </a:cubicBezTo>
                    <a:cubicBezTo>
                      <a:pt x="223" y="73"/>
                      <a:pt x="169" y="43"/>
                      <a:pt x="133" y="0"/>
                    </a:cubicBezTo>
                    <a:lnTo>
                      <a:pt x="133" y="0"/>
                    </a:lnTo>
                    <a:cubicBezTo>
                      <a:pt x="61" y="0"/>
                      <a:pt x="0" y="61"/>
                      <a:pt x="0" y="133"/>
                    </a:cubicBezTo>
                    <a:cubicBezTo>
                      <a:pt x="0" y="332"/>
                      <a:pt x="0" y="332"/>
                      <a:pt x="0" y="332"/>
                    </a:cubicBezTo>
                    <a:cubicBezTo>
                      <a:pt x="97" y="332"/>
                      <a:pt x="97" y="332"/>
                      <a:pt x="97" y="332"/>
                    </a:cubicBezTo>
                    <a:cubicBezTo>
                      <a:pt x="97" y="217"/>
                      <a:pt x="97" y="217"/>
                      <a:pt x="97" y="217"/>
                    </a:cubicBezTo>
                    <a:cubicBezTo>
                      <a:pt x="97" y="211"/>
                      <a:pt x="103" y="205"/>
                      <a:pt x="109" y="205"/>
                    </a:cubicBezTo>
                    <a:cubicBezTo>
                      <a:pt x="121" y="205"/>
                      <a:pt x="127" y="211"/>
                      <a:pt x="127" y="217"/>
                    </a:cubicBezTo>
                    <a:cubicBezTo>
                      <a:pt x="127" y="332"/>
                      <a:pt x="127" y="332"/>
                      <a:pt x="127" y="332"/>
                    </a:cubicBezTo>
                    <a:cubicBezTo>
                      <a:pt x="441" y="332"/>
                      <a:pt x="441" y="332"/>
                      <a:pt x="441" y="332"/>
                    </a:cubicBezTo>
                    <a:cubicBezTo>
                      <a:pt x="441" y="217"/>
                      <a:pt x="441" y="217"/>
                      <a:pt x="441" y="217"/>
                    </a:cubicBezTo>
                    <a:cubicBezTo>
                      <a:pt x="441" y="211"/>
                      <a:pt x="447" y="205"/>
                      <a:pt x="453" y="205"/>
                    </a:cubicBezTo>
                    <a:cubicBezTo>
                      <a:pt x="465" y="205"/>
                      <a:pt x="471" y="211"/>
                      <a:pt x="471" y="217"/>
                    </a:cubicBezTo>
                    <a:cubicBezTo>
                      <a:pt x="471" y="332"/>
                      <a:pt x="471" y="332"/>
                      <a:pt x="471" y="332"/>
                    </a:cubicBezTo>
                    <a:cubicBezTo>
                      <a:pt x="568" y="332"/>
                      <a:pt x="568" y="332"/>
                      <a:pt x="568" y="332"/>
                    </a:cubicBezTo>
                    <a:cubicBezTo>
                      <a:pt x="568" y="133"/>
                      <a:pt x="568" y="133"/>
                      <a:pt x="568" y="133"/>
                    </a:cubicBezTo>
                    <a:cubicBezTo>
                      <a:pt x="568" y="61"/>
                      <a:pt x="507"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87" name="Group 986"/>
            <p:cNvGrpSpPr/>
            <p:nvPr/>
          </p:nvGrpSpPr>
          <p:grpSpPr>
            <a:xfrm>
              <a:off x="18061571" y="2141504"/>
              <a:ext cx="480370" cy="528812"/>
              <a:chOff x="12077248" y="6115585"/>
              <a:chExt cx="844421" cy="929575"/>
            </a:xfrm>
            <a:solidFill>
              <a:schemeClr val="accent2"/>
            </a:solidFill>
          </p:grpSpPr>
          <p:sp>
            <p:nvSpPr>
              <p:cNvPr id="1041" name="Freeform 48"/>
              <p:cNvSpPr>
                <a:spLocks noChangeArrowheads="1"/>
              </p:cNvSpPr>
              <p:nvPr/>
            </p:nvSpPr>
            <p:spPr bwMode="auto">
              <a:xfrm>
                <a:off x="12253992" y="6115585"/>
                <a:ext cx="477845" cy="477882"/>
              </a:xfrm>
              <a:custGeom>
                <a:avLst/>
                <a:gdLst>
                  <a:gd name="T0" fmla="*/ 319 w 320"/>
                  <a:gd name="T1" fmla="*/ 156 h 320"/>
                  <a:gd name="T2" fmla="*/ 319 w 320"/>
                  <a:gd name="T3" fmla="*/ 156 h 320"/>
                  <a:gd name="T4" fmla="*/ 163 w 320"/>
                  <a:gd name="T5" fmla="*/ 319 h 320"/>
                  <a:gd name="T6" fmla="*/ 0 w 320"/>
                  <a:gd name="T7" fmla="*/ 156 h 320"/>
                  <a:gd name="T8" fmla="*/ 163 w 320"/>
                  <a:gd name="T9" fmla="*/ 0 h 320"/>
                  <a:gd name="T10" fmla="*/ 319 w 320"/>
                  <a:gd name="T11" fmla="*/ 156 h 320"/>
                </a:gdLst>
                <a:ahLst/>
                <a:cxnLst>
                  <a:cxn ang="0">
                    <a:pos x="T0" y="T1"/>
                  </a:cxn>
                  <a:cxn ang="0">
                    <a:pos x="T2" y="T3"/>
                  </a:cxn>
                  <a:cxn ang="0">
                    <a:pos x="T4" y="T5"/>
                  </a:cxn>
                  <a:cxn ang="0">
                    <a:pos x="T6" y="T7"/>
                  </a:cxn>
                  <a:cxn ang="0">
                    <a:pos x="T8" y="T9"/>
                  </a:cxn>
                  <a:cxn ang="0">
                    <a:pos x="T10" y="T11"/>
                  </a:cxn>
                </a:cxnLst>
                <a:rect l="0" t="0" r="r" b="b"/>
                <a:pathLst>
                  <a:path w="320" h="320">
                    <a:moveTo>
                      <a:pt x="319" y="156"/>
                    </a:moveTo>
                    <a:lnTo>
                      <a:pt x="319" y="156"/>
                    </a:lnTo>
                    <a:cubicBezTo>
                      <a:pt x="319" y="247"/>
                      <a:pt x="253" y="319"/>
                      <a:pt x="163" y="319"/>
                    </a:cubicBezTo>
                    <a:cubicBezTo>
                      <a:pt x="72" y="319"/>
                      <a:pt x="0" y="247"/>
                      <a:pt x="0" y="156"/>
                    </a:cubicBezTo>
                    <a:cubicBezTo>
                      <a:pt x="0" y="72"/>
                      <a:pt x="72" y="0"/>
                      <a:pt x="163" y="0"/>
                    </a:cubicBezTo>
                    <a:cubicBezTo>
                      <a:pt x="253" y="0"/>
                      <a:pt x="319" y="72"/>
                      <a:pt x="319"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42" name="Freeform 49"/>
              <p:cNvSpPr>
                <a:spLocks noChangeArrowheads="1"/>
              </p:cNvSpPr>
              <p:nvPr/>
            </p:nvSpPr>
            <p:spPr bwMode="auto">
              <a:xfrm>
                <a:off x="12077248" y="6547641"/>
                <a:ext cx="844421" cy="497519"/>
              </a:xfrm>
              <a:custGeom>
                <a:avLst/>
                <a:gdLst>
                  <a:gd name="T0" fmla="*/ 434 w 568"/>
                  <a:gd name="T1" fmla="*/ 0 h 333"/>
                  <a:gd name="T2" fmla="*/ 434 w 568"/>
                  <a:gd name="T3" fmla="*/ 0 h 333"/>
                  <a:gd name="T4" fmla="*/ 428 w 568"/>
                  <a:gd name="T5" fmla="*/ 0 h 333"/>
                  <a:gd name="T6" fmla="*/ 284 w 568"/>
                  <a:gd name="T7" fmla="*/ 73 h 333"/>
                  <a:gd name="T8" fmla="*/ 133 w 568"/>
                  <a:gd name="T9" fmla="*/ 0 h 333"/>
                  <a:gd name="T10" fmla="*/ 133 w 568"/>
                  <a:gd name="T11" fmla="*/ 0 h 333"/>
                  <a:gd name="T12" fmla="*/ 0 w 568"/>
                  <a:gd name="T13" fmla="*/ 133 h 333"/>
                  <a:gd name="T14" fmla="*/ 0 w 568"/>
                  <a:gd name="T15" fmla="*/ 332 h 333"/>
                  <a:gd name="T16" fmla="*/ 97 w 568"/>
                  <a:gd name="T17" fmla="*/ 332 h 333"/>
                  <a:gd name="T18" fmla="*/ 97 w 568"/>
                  <a:gd name="T19" fmla="*/ 217 h 333"/>
                  <a:gd name="T20" fmla="*/ 109 w 568"/>
                  <a:gd name="T21" fmla="*/ 205 h 333"/>
                  <a:gd name="T22" fmla="*/ 127 w 568"/>
                  <a:gd name="T23" fmla="*/ 217 h 333"/>
                  <a:gd name="T24" fmla="*/ 127 w 568"/>
                  <a:gd name="T25" fmla="*/ 332 h 333"/>
                  <a:gd name="T26" fmla="*/ 440 w 568"/>
                  <a:gd name="T27" fmla="*/ 332 h 333"/>
                  <a:gd name="T28" fmla="*/ 440 w 568"/>
                  <a:gd name="T29" fmla="*/ 217 h 333"/>
                  <a:gd name="T30" fmla="*/ 453 w 568"/>
                  <a:gd name="T31" fmla="*/ 205 h 333"/>
                  <a:gd name="T32" fmla="*/ 471 w 568"/>
                  <a:gd name="T33" fmla="*/ 217 h 333"/>
                  <a:gd name="T34" fmla="*/ 471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3"/>
                      <a:pt x="344" y="73"/>
                      <a:pt x="284" y="73"/>
                    </a:cubicBezTo>
                    <a:cubicBezTo>
                      <a:pt x="223" y="73"/>
                      <a:pt x="169" y="43"/>
                      <a:pt x="133" y="0"/>
                    </a:cubicBezTo>
                    <a:lnTo>
                      <a:pt x="133" y="0"/>
                    </a:lnTo>
                    <a:cubicBezTo>
                      <a:pt x="60" y="0"/>
                      <a:pt x="0" y="61"/>
                      <a:pt x="0" y="133"/>
                    </a:cubicBezTo>
                    <a:cubicBezTo>
                      <a:pt x="0" y="332"/>
                      <a:pt x="0" y="332"/>
                      <a:pt x="0" y="332"/>
                    </a:cubicBezTo>
                    <a:cubicBezTo>
                      <a:pt x="97" y="332"/>
                      <a:pt x="97" y="332"/>
                      <a:pt x="97" y="332"/>
                    </a:cubicBezTo>
                    <a:cubicBezTo>
                      <a:pt x="97" y="217"/>
                      <a:pt x="97" y="217"/>
                      <a:pt x="97" y="217"/>
                    </a:cubicBezTo>
                    <a:cubicBezTo>
                      <a:pt x="97" y="211"/>
                      <a:pt x="103" y="205"/>
                      <a:pt x="109" y="205"/>
                    </a:cubicBezTo>
                    <a:cubicBezTo>
                      <a:pt x="121" y="205"/>
                      <a:pt x="127" y="211"/>
                      <a:pt x="127" y="217"/>
                    </a:cubicBezTo>
                    <a:cubicBezTo>
                      <a:pt x="127" y="332"/>
                      <a:pt x="127" y="332"/>
                      <a:pt x="127" y="332"/>
                    </a:cubicBezTo>
                    <a:cubicBezTo>
                      <a:pt x="440" y="332"/>
                      <a:pt x="440" y="332"/>
                      <a:pt x="440" y="332"/>
                    </a:cubicBezTo>
                    <a:cubicBezTo>
                      <a:pt x="440" y="217"/>
                      <a:pt x="440" y="217"/>
                      <a:pt x="440" y="217"/>
                    </a:cubicBezTo>
                    <a:cubicBezTo>
                      <a:pt x="440" y="211"/>
                      <a:pt x="447" y="205"/>
                      <a:pt x="453" y="205"/>
                    </a:cubicBezTo>
                    <a:cubicBezTo>
                      <a:pt x="465" y="205"/>
                      <a:pt x="471" y="211"/>
                      <a:pt x="471" y="217"/>
                    </a:cubicBezTo>
                    <a:cubicBezTo>
                      <a:pt x="471" y="332"/>
                      <a:pt x="471" y="332"/>
                      <a:pt x="471" y="332"/>
                    </a:cubicBezTo>
                    <a:cubicBezTo>
                      <a:pt x="567" y="332"/>
                      <a:pt x="567" y="332"/>
                      <a:pt x="567" y="332"/>
                    </a:cubicBezTo>
                    <a:cubicBezTo>
                      <a:pt x="567" y="133"/>
                      <a:pt x="567" y="133"/>
                      <a:pt x="567" y="133"/>
                    </a:cubicBezTo>
                    <a:cubicBezTo>
                      <a:pt x="567" y="61"/>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88" name="Group 987"/>
            <p:cNvGrpSpPr/>
            <p:nvPr/>
          </p:nvGrpSpPr>
          <p:grpSpPr>
            <a:xfrm>
              <a:off x="18631311" y="2141504"/>
              <a:ext cx="480368" cy="528812"/>
              <a:chOff x="13078768" y="6115585"/>
              <a:chExt cx="844417" cy="929575"/>
            </a:xfrm>
            <a:solidFill>
              <a:schemeClr val="accent2"/>
            </a:solidFill>
          </p:grpSpPr>
          <p:sp>
            <p:nvSpPr>
              <p:cNvPr id="1039" name="Freeform 50"/>
              <p:cNvSpPr>
                <a:spLocks noChangeArrowheads="1"/>
              </p:cNvSpPr>
              <p:nvPr/>
            </p:nvSpPr>
            <p:spPr bwMode="auto">
              <a:xfrm>
                <a:off x="13255508" y="6115585"/>
                <a:ext cx="477849" cy="477882"/>
              </a:xfrm>
              <a:custGeom>
                <a:avLst/>
                <a:gdLst>
                  <a:gd name="T0" fmla="*/ 320 w 321"/>
                  <a:gd name="T1" fmla="*/ 156 h 320"/>
                  <a:gd name="T2" fmla="*/ 320 w 321"/>
                  <a:gd name="T3" fmla="*/ 156 h 320"/>
                  <a:gd name="T4" fmla="*/ 163 w 321"/>
                  <a:gd name="T5" fmla="*/ 319 h 320"/>
                  <a:gd name="T6" fmla="*/ 0 w 321"/>
                  <a:gd name="T7" fmla="*/ 156 h 320"/>
                  <a:gd name="T8" fmla="*/ 163 w 321"/>
                  <a:gd name="T9" fmla="*/ 0 h 320"/>
                  <a:gd name="T10" fmla="*/ 320 w 321"/>
                  <a:gd name="T11" fmla="*/ 156 h 320"/>
                </a:gdLst>
                <a:ahLst/>
                <a:cxnLst>
                  <a:cxn ang="0">
                    <a:pos x="T0" y="T1"/>
                  </a:cxn>
                  <a:cxn ang="0">
                    <a:pos x="T2" y="T3"/>
                  </a:cxn>
                  <a:cxn ang="0">
                    <a:pos x="T4" y="T5"/>
                  </a:cxn>
                  <a:cxn ang="0">
                    <a:pos x="T6" y="T7"/>
                  </a:cxn>
                  <a:cxn ang="0">
                    <a:pos x="T8" y="T9"/>
                  </a:cxn>
                  <a:cxn ang="0">
                    <a:pos x="T10" y="T11"/>
                  </a:cxn>
                </a:cxnLst>
                <a:rect l="0" t="0" r="r" b="b"/>
                <a:pathLst>
                  <a:path w="321" h="320">
                    <a:moveTo>
                      <a:pt x="320" y="156"/>
                    </a:moveTo>
                    <a:lnTo>
                      <a:pt x="320" y="156"/>
                    </a:lnTo>
                    <a:cubicBezTo>
                      <a:pt x="320" y="247"/>
                      <a:pt x="248" y="319"/>
                      <a:pt x="163" y="319"/>
                    </a:cubicBezTo>
                    <a:cubicBezTo>
                      <a:pt x="73" y="319"/>
                      <a:pt x="0" y="247"/>
                      <a:pt x="0" y="156"/>
                    </a:cubicBezTo>
                    <a:cubicBezTo>
                      <a:pt x="0" y="72"/>
                      <a:pt x="73" y="0"/>
                      <a:pt x="163" y="0"/>
                    </a:cubicBezTo>
                    <a:cubicBezTo>
                      <a:pt x="248" y="0"/>
                      <a:pt x="320" y="72"/>
                      <a:pt x="320"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40" name="Freeform 51"/>
              <p:cNvSpPr>
                <a:spLocks noChangeArrowheads="1"/>
              </p:cNvSpPr>
              <p:nvPr/>
            </p:nvSpPr>
            <p:spPr bwMode="auto">
              <a:xfrm>
                <a:off x="13078768" y="6547641"/>
                <a:ext cx="844417" cy="497519"/>
              </a:xfrm>
              <a:custGeom>
                <a:avLst/>
                <a:gdLst>
                  <a:gd name="T0" fmla="*/ 434 w 568"/>
                  <a:gd name="T1" fmla="*/ 0 h 333"/>
                  <a:gd name="T2" fmla="*/ 434 w 568"/>
                  <a:gd name="T3" fmla="*/ 0 h 333"/>
                  <a:gd name="T4" fmla="*/ 428 w 568"/>
                  <a:gd name="T5" fmla="*/ 0 h 333"/>
                  <a:gd name="T6" fmla="*/ 283 w 568"/>
                  <a:gd name="T7" fmla="*/ 73 h 333"/>
                  <a:gd name="T8" fmla="*/ 133 w 568"/>
                  <a:gd name="T9" fmla="*/ 0 h 333"/>
                  <a:gd name="T10" fmla="*/ 133 w 568"/>
                  <a:gd name="T11" fmla="*/ 0 h 333"/>
                  <a:gd name="T12" fmla="*/ 0 w 568"/>
                  <a:gd name="T13" fmla="*/ 133 h 333"/>
                  <a:gd name="T14" fmla="*/ 0 w 568"/>
                  <a:gd name="T15" fmla="*/ 332 h 333"/>
                  <a:gd name="T16" fmla="*/ 96 w 568"/>
                  <a:gd name="T17" fmla="*/ 332 h 333"/>
                  <a:gd name="T18" fmla="*/ 96 w 568"/>
                  <a:gd name="T19" fmla="*/ 217 h 333"/>
                  <a:gd name="T20" fmla="*/ 108 w 568"/>
                  <a:gd name="T21" fmla="*/ 205 h 333"/>
                  <a:gd name="T22" fmla="*/ 126 w 568"/>
                  <a:gd name="T23" fmla="*/ 217 h 333"/>
                  <a:gd name="T24" fmla="*/ 126 w 568"/>
                  <a:gd name="T25" fmla="*/ 332 h 333"/>
                  <a:gd name="T26" fmla="*/ 440 w 568"/>
                  <a:gd name="T27" fmla="*/ 332 h 333"/>
                  <a:gd name="T28" fmla="*/ 440 w 568"/>
                  <a:gd name="T29" fmla="*/ 217 h 333"/>
                  <a:gd name="T30" fmla="*/ 452 w 568"/>
                  <a:gd name="T31" fmla="*/ 205 h 333"/>
                  <a:gd name="T32" fmla="*/ 464 w 568"/>
                  <a:gd name="T33" fmla="*/ 217 h 333"/>
                  <a:gd name="T34" fmla="*/ 464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3"/>
                      <a:pt x="344" y="73"/>
                      <a:pt x="283" y="73"/>
                    </a:cubicBezTo>
                    <a:cubicBezTo>
                      <a:pt x="223" y="73"/>
                      <a:pt x="169" y="43"/>
                      <a:pt x="133" y="0"/>
                    </a:cubicBezTo>
                    <a:lnTo>
                      <a:pt x="133" y="0"/>
                    </a:lnTo>
                    <a:cubicBezTo>
                      <a:pt x="54" y="0"/>
                      <a:pt x="0" y="61"/>
                      <a:pt x="0" y="133"/>
                    </a:cubicBezTo>
                    <a:cubicBezTo>
                      <a:pt x="0" y="332"/>
                      <a:pt x="0" y="332"/>
                      <a:pt x="0" y="332"/>
                    </a:cubicBezTo>
                    <a:cubicBezTo>
                      <a:pt x="96" y="332"/>
                      <a:pt x="96" y="332"/>
                      <a:pt x="96" y="332"/>
                    </a:cubicBezTo>
                    <a:cubicBezTo>
                      <a:pt x="96" y="217"/>
                      <a:pt x="96" y="217"/>
                      <a:pt x="96" y="217"/>
                    </a:cubicBezTo>
                    <a:cubicBezTo>
                      <a:pt x="96" y="211"/>
                      <a:pt x="102" y="205"/>
                      <a:pt x="108" y="205"/>
                    </a:cubicBezTo>
                    <a:cubicBezTo>
                      <a:pt x="114" y="205"/>
                      <a:pt x="126" y="211"/>
                      <a:pt x="126" y="217"/>
                    </a:cubicBezTo>
                    <a:cubicBezTo>
                      <a:pt x="126" y="332"/>
                      <a:pt x="126" y="332"/>
                      <a:pt x="126" y="332"/>
                    </a:cubicBezTo>
                    <a:cubicBezTo>
                      <a:pt x="440" y="332"/>
                      <a:pt x="440" y="332"/>
                      <a:pt x="440" y="332"/>
                    </a:cubicBezTo>
                    <a:cubicBezTo>
                      <a:pt x="440" y="217"/>
                      <a:pt x="440" y="217"/>
                      <a:pt x="440" y="217"/>
                    </a:cubicBezTo>
                    <a:cubicBezTo>
                      <a:pt x="440" y="211"/>
                      <a:pt x="446" y="205"/>
                      <a:pt x="452" y="205"/>
                    </a:cubicBezTo>
                    <a:cubicBezTo>
                      <a:pt x="458" y="205"/>
                      <a:pt x="464" y="211"/>
                      <a:pt x="464" y="217"/>
                    </a:cubicBezTo>
                    <a:cubicBezTo>
                      <a:pt x="464" y="332"/>
                      <a:pt x="464" y="332"/>
                      <a:pt x="464" y="332"/>
                    </a:cubicBezTo>
                    <a:cubicBezTo>
                      <a:pt x="567" y="332"/>
                      <a:pt x="567" y="332"/>
                      <a:pt x="567" y="332"/>
                    </a:cubicBezTo>
                    <a:cubicBezTo>
                      <a:pt x="567" y="133"/>
                      <a:pt x="567" y="133"/>
                      <a:pt x="567" y="133"/>
                    </a:cubicBezTo>
                    <a:cubicBezTo>
                      <a:pt x="567" y="61"/>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89" name="Group 988"/>
            <p:cNvGrpSpPr/>
            <p:nvPr/>
          </p:nvGrpSpPr>
          <p:grpSpPr>
            <a:xfrm>
              <a:off x="19197328" y="2141504"/>
              <a:ext cx="484093" cy="528812"/>
              <a:chOff x="14073744" y="6115585"/>
              <a:chExt cx="850965" cy="929575"/>
            </a:xfrm>
            <a:solidFill>
              <a:schemeClr val="accent2"/>
            </a:solidFill>
          </p:grpSpPr>
          <p:sp>
            <p:nvSpPr>
              <p:cNvPr id="1037" name="Freeform 52"/>
              <p:cNvSpPr>
                <a:spLocks noChangeArrowheads="1"/>
              </p:cNvSpPr>
              <p:nvPr/>
            </p:nvSpPr>
            <p:spPr bwMode="auto">
              <a:xfrm>
                <a:off x="14257028" y="6115585"/>
                <a:ext cx="477845" cy="477882"/>
              </a:xfrm>
              <a:custGeom>
                <a:avLst/>
                <a:gdLst>
                  <a:gd name="T0" fmla="*/ 320 w 321"/>
                  <a:gd name="T1" fmla="*/ 156 h 320"/>
                  <a:gd name="T2" fmla="*/ 320 w 321"/>
                  <a:gd name="T3" fmla="*/ 156 h 320"/>
                  <a:gd name="T4" fmla="*/ 157 w 321"/>
                  <a:gd name="T5" fmla="*/ 319 h 320"/>
                  <a:gd name="T6" fmla="*/ 0 w 321"/>
                  <a:gd name="T7" fmla="*/ 156 h 320"/>
                  <a:gd name="T8" fmla="*/ 157 w 321"/>
                  <a:gd name="T9" fmla="*/ 0 h 320"/>
                  <a:gd name="T10" fmla="*/ 320 w 321"/>
                  <a:gd name="T11" fmla="*/ 156 h 320"/>
                </a:gdLst>
                <a:ahLst/>
                <a:cxnLst>
                  <a:cxn ang="0">
                    <a:pos x="T0" y="T1"/>
                  </a:cxn>
                  <a:cxn ang="0">
                    <a:pos x="T2" y="T3"/>
                  </a:cxn>
                  <a:cxn ang="0">
                    <a:pos x="T4" y="T5"/>
                  </a:cxn>
                  <a:cxn ang="0">
                    <a:pos x="T6" y="T7"/>
                  </a:cxn>
                  <a:cxn ang="0">
                    <a:pos x="T8" y="T9"/>
                  </a:cxn>
                  <a:cxn ang="0">
                    <a:pos x="T10" y="T11"/>
                  </a:cxn>
                </a:cxnLst>
                <a:rect l="0" t="0" r="r" b="b"/>
                <a:pathLst>
                  <a:path w="321" h="320">
                    <a:moveTo>
                      <a:pt x="320" y="156"/>
                    </a:moveTo>
                    <a:lnTo>
                      <a:pt x="320" y="156"/>
                    </a:lnTo>
                    <a:cubicBezTo>
                      <a:pt x="320" y="247"/>
                      <a:pt x="247" y="319"/>
                      <a:pt x="157" y="319"/>
                    </a:cubicBezTo>
                    <a:cubicBezTo>
                      <a:pt x="73" y="319"/>
                      <a:pt x="0" y="247"/>
                      <a:pt x="0" y="156"/>
                    </a:cubicBezTo>
                    <a:cubicBezTo>
                      <a:pt x="0" y="72"/>
                      <a:pt x="73" y="0"/>
                      <a:pt x="157" y="0"/>
                    </a:cubicBezTo>
                    <a:cubicBezTo>
                      <a:pt x="247" y="0"/>
                      <a:pt x="320" y="72"/>
                      <a:pt x="320"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38" name="Freeform 53"/>
              <p:cNvSpPr>
                <a:spLocks noChangeArrowheads="1"/>
              </p:cNvSpPr>
              <p:nvPr/>
            </p:nvSpPr>
            <p:spPr bwMode="auto">
              <a:xfrm>
                <a:off x="14073744" y="6547641"/>
                <a:ext cx="850965" cy="497519"/>
              </a:xfrm>
              <a:custGeom>
                <a:avLst/>
                <a:gdLst>
                  <a:gd name="T0" fmla="*/ 441 w 574"/>
                  <a:gd name="T1" fmla="*/ 0 h 333"/>
                  <a:gd name="T2" fmla="*/ 441 w 574"/>
                  <a:gd name="T3" fmla="*/ 0 h 333"/>
                  <a:gd name="T4" fmla="*/ 435 w 574"/>
                  <a:gd name="T5" fmla="*/ 0 h 333"/>
                  <a:gd name="T6" fmla="*/ 284 w 574"/>
                  <a:gd name="T7" fmla="*/ 73 h 333"/>
                  <a:gd name="T8" fmla="*/ 139 w 574"/>
                  <a:gd name="T9" fmla="*/ 0 h 333"/>
                  <a:gd name="T10" fmla="*/ 133 w 574"/>
                  <a:gd name="T11" fmla="*/ 0 h 333"/>
                  <a:gd name="T12" fmla="*/ 0 w 574"/>
                  <a:gd name="T13" fmla="*/ 133 h 333"/>
                  <a:gd name="T14" fmla="*/ 0 w 574"/>
                  <a:gd name="T15" fmla="*/ 332 h 333"/>
                  <a:gd name="T16" fmla="*/ 103 w 574"/>
                  <a:gd name="T17" fmla="*/ 332 h 333"/>
                  <a:gd name="T18" fmla="*/ 103 w 574"/>
                  <a:gd name="T19" fmla="*/ 217 h 333"/>
                  <a:gd name="T20" fmla="*/ 115 w 574"/>
                  <a:gd name="T21" fmla="*/ 205 h 333"/>
                  <a:gd name="T22" fmla="*/ 127 w 574"/>
                  <a:gd name="T23" fmla="*/ 217 h 333"/>
                  <a:gd name="T24" fmla="*/ 127 w 574"/>
                  <a:gd name="T25" fmla="*/ 332 h 333"/>
                  <a:gd name="T26" fmla="*/ 447 w 574"/>
                  <a:gd name="T27" fmla="*/ 332 h 333"/>
                  <a:gd name="T28" fmla="*/ 447 w 574"/>
                  <a:gd name="T29" fmla="*/ 217 h 333"/>
                  <a:gd name="T30" fmla="*/ 459 w 574"/>
                  <a:gd name="T31" fmla="*/ 205 h 333"/>
                  <a:gd name="T32" fmla="*/ 471 w 574"/>
                  <a:gd name="T33" fmla="*/ 217 h 333"/>
                  <a:gd name="T34" fmla="*/ 471 w 574"/>
                  <a:gd name="T35" fmla="*/ 332 h 333"/>
                  <a:gd name="T36" fmla="*/ 573 w 574"/>
                  <a:gd name="T37" fmla="*/ 332 h 333"/>
                  <a:gd name="T38" fmla="*/ 573 w 574"/>
                  <a:gd name="T39" fmla="*/ 133 h 333"/>
                  <a:gd name="T40" fmla="*/ 441 w 574"/>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4" h="333">
                    <a:moveTo>
                      <a:pt x="441" y="0"/>
                    </a:moveTo>
                    <a:lnTo>
                      <a:pt x="441" y="0"/>
                    </a:lnTo>
                    <a:cubicBezTo>
                      <a:pt x="435" y="0"/>
                      <a:pt x="435" y="0"/>
                      <a:pt x="435" y="0"/>
                    </a:cubicBezTo>
                    <a:cubicBezTo>
                      <a:pt x="399" y="43"/>
                      <a:pt x="344" y="73"/>
                      <a:pt x="284" y="73"/>
                    </a:cubicBezTo>
                    <a:cubicBezTo>
                      <a:pt x="230" y="73"/>
                      <a:pt x="175" y="43"/>
                      <a:pt x="139" y="0"/>
                    </a:cubicBezTo>
                    <a:cubicBezTo>
                      <a:pt x="133" y="0"/>
                      <a:pt x="133" y="0"/>
                      <a:pt x="133" y="0"/>
                    </a:cubicBezTo>
                    <a:cubicBezTo>
                      <a:pt x="61" y="0"/>
                      <a:pt x="0" y="61"/>
                      <a:pt x="0" y="133"/>
                    </a:cubicBezTo>
                    <a:cubicBezTo>
                      <a:pt x="0" y="332"/>
                      <a:pt x="0" y="332"/>
                      <a:pt x="0" y="332"/>
                    </a:cubicBezTo>
                    <a:cubicBezTo>
                      <a:pt x="103" y="332"/>
                      <a:pt x="103" y="332"/>
                      <a:pt x="103" y="332"/>
                    </a:cubicBezTo>
                    <a:cubicBezTo>
                      <a:pt x="103" y="217"/>
                      <a:pt x="103" y="217"/>
                      <a:pt x="103" y="217"/>
                    </a:cubicBezTo>
                    <a:cubicBezTo>
                      <a:pt x="103" y="211"/>
                      <a:pt x="109" y="205"/>
                      <a:pt x="115" y="205"/>
                    </a:cubicBezTo>
                    <a:cubicBezTo>
                      <a:pt x="121" y="205"/>
                      <a:pt x="127" y="211"/>
                      <a:pt x="127" y="217"/>
                    </a:cubicBezTo>
                    <a:cubicBezTo>
                      <a:pt x="127" y="332"/>
                      <a:pt x="127" y="332"/>
                      <a:pt x="127" y="332"/>
                    </a:cubicBezTo>
                    <a:cubicBezTo>
                      <a:pt x="447" y="332"/>
                      <a:pt x="447" y="332"/>
                      <a:pt x="447" y="332"/>
                    </a:cubicBezTo>
                    <a:cubicBezTo>
                      <a:pt x="447" y="217"/>
                      <a:pt x="447" y="217"/>
                      <a:pt x="447" y="217"/>
                    </a:cubicBezTo>
                    <a:cubicBezTo>
                      <a:pt x="447" y="211"/>
                      <a:pt x="453" y="205"/>
                      <a:pt x="459" y="205"/>
                    </a:cubicBezTo>
                    <a:cubicBezTo>
                      <a:pt x="465" y="205"/>
                      <a:pt x="471" y="211"/>
                      <a:pt x="471" y="217"/>
                    </a:cubicBezTo>
                    <a:cubicBezTo>
                      <a:pt x="471" y="332"/>
                      <a:pt x="471" y="332"/>
                      <a:pt x="471" y="332"/>
                    </a:cubicBezTo>
                    <a:cubicBezTo>
                      <a:pt x="573" y="332"/>
                      <a:pt x="573" y="332"/>
                      <a:pt x="573" y="332"/>
                    </a:cubicBezTo>
                    <a:cubicBezTo>
                      <a:pt x="573" y="133"/>
                      <a:pt x="573" y="133"/>
                      <a:pt x="573" y="133"/>
                    </a:cubicBezTo>
                    <a:cubicBezTo>
                      <a:pt x="573" y="61"/>
                      <a:pt x="513" y="0"/>
                      <a:pt x="44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90" name="Group 989"/>
            <p:cNvGrpSpPr/>
            <p:nvPr/>
          </p:nvGrpSpPr>
          <p:grpSpPr>
            <a:xfrm>
              <a:off x="19767063" y="2141504"/>
              <a:ext cx="480370" cy="528812"/>
              <a:chOff x="15075256" y="6115585"/>
              <a:chExt cx="844421" cy="929575"/>
            </a:xfrm>
            <a:solidFill>
              <a:schemeClr val="accent2"/>
            </a:solidFill>
          </p:grpSpPr>
          <p:sp>
            <p:nvSpPr>
              <p:cNvPr id="1035" name="Freeform 54"/>
              <p:cNvSpPr>
                <a:spLocks noChangeArrowheads="1"/>
              </p:cNvSpPr>
              <p:nvPr/>
            </p:nvSpPr>
            <p:spPr bwMode="auto">
              <a:xfrm>
                <a:off x="15265093" y="6115585"/>
                <a:ext cx="477845" cy="477882"/>
              </a:xfrm>
              <a:custGeom>
                <a:avLst/>
                <a:gdLst>
                  <a:gd name="T0" fmla="*/ 320 w 321"/>
                  <a:gd name="T1" fmla="*/ 156 h 320"/>
                  <a:gd name="T2" fmla="*/ 320 w 321"/>
                  <a:gd name="T3" fmla="*/ 156 h 320"/>
                  <a:gd name="T4" fmla="*/ 157 w 321"/>
                  <a:gd name="T5" fmla="*/ 319 h 320"/>
                  <a:gd name="T6" fmla="*/ 0 w 321"/>
                  <a:gd name="T7" fmla="*/ 156 h 320"/>
                  <a:gd name="T8" fmla="*/ 157 w 321"/>
                  <a:gd name="T9" fmla="*/ 0 h 320"/>
                  <a:gd name="T10" fmla="*/ 320 w 321"/>
                  <a:gd name="T11" fmla="*/ 156 h 320"/>
                </a:gdLst>
                <a:ahLst/>
                <a:cxnLst>
                  <a:cxn ang="0">
                    <a:pos x="T0" y="T1"/>
                  </a:cxn>
                  <a:cxn ang="0">
                    <a:pos x="T2" y="T3"/>
                  </a:cxn>
                  <a:cxn ang="0">
                    <a:pos x="T4" y="T5"/>
                  </a:cxn>
                  <a:cxn ang="0">
                    <a:pos x="T6" y="T7"/>
                  </a:cxn>
                  <a:cxn ang="0">
                    <a:pos x="T8" y="T9"/>
                  </a:cxn>
                  <a:cxn ang="0">
                    <a:pos x="T10" y="T11"/>
                  </a:cxn>
                </a:cxnLst>
                <a:rect l="0" t="0" r="r" b="b"/>
                <a:pathLst>
                  <a:path w="321" h="320">
                    <a:moveTo>
                      <a:pt x="320" y="156"/>
                    </a:moveTo>
                    <a:lnTo>
                      <a:pt x="320" y="156"/>
                    </a:lnTo>
                    <a:cubicBezTo>
                      <a:pt x="320" y="247"/>
                      <a:pt x="247" y="319"/>
                      <a:pt x="157" y="319"/>
                    </a:cubicBezTo>
                    <a:cubicBezTo>
                      <a:pt x="72" y="319"/>
                      <a:pt x="0" y="247"/>
                      <a:pt x="0" y="156"/>
                    </a:cubicBezTo>
                    <a:cubicBezTo>
                      <a:pt x="0" y="72"/>
                      <a:pt x="72" y="0"/>
                      <a:pt x="157" y="0"/>
                    </a:cubicBezTo>
                    <a:cubicBezTo>
                      <a:pt x="247" y="0"/>
                      <a:pt x="320" y="72"/>
                      <a:pt x="320"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36" name="Freeform 55"/>
              <p:cNvSpPr>
                <a:spLocks noChangeArrowheads="1"/>
              </p:cNvSpPr>
              <p:nvPr/>
            </p:nvSpPr>
            <p:spPr bwMode="auto">
              <a:xfrm>
                <a:off x="15075256" y="6547641"/>
                <a:ext cx="844421" cy="497519"/>
              </a:xfrm>
              <a:custGeom>
                <a:avLst/>
                <a:gdLst>
                  <a:gd name="T0" fmla="*/ 435 w 568"/>
                  <a:gd name="T1" fmla="*/ 0 h 333"/>
                  <a:gd name="T2" fmla="*/ 435 w 568"/>
                  <a:gd name="T3" fmla="*/ 0 h 333"/>
                  <a:gd name="T4" fmla="*/ 435 w 568"/>
                  <a:gd name="T5" fmla="*/ 0 h 333"/>
                  <a:gd name="T6" fmla="*/ 284 w 568"/>
                  <a:gd name="T7" fmla="*/ 73 h 333"/>
                  <a:gd name="T8" fmla="*/ 139 w 568"/>
                  <a:gd name="T9" fmla="*/ 0 h 333"/>
                  <a:gd name="T10" fmla="*/ 133 w 568"/>
                  <a:gd name="T11" fmla="*/ 0 h 333"/>
                  <a:gd name="T12" fmla="*/ 0 w 568"/>
                  <a:gd name="T13" fmla="*/ 133 h 333"/>
                  <a:gd name="T14" fmla="*/ 0 w 568"/>
                  <a:gd name="T15" fmla="*/ 332 h 333"/>
                  <a:gd name="T16" fmla="*/ 97 w 568"/>
                  <a:gd name="T17" fmla="*/ 332 h 333"/>
                  <a:gd name="T18" fmla="*/ 97 w 568"/>
                  <a:gd name="T19" fmla="*/ 217 h 333"/>
                  <a:gd name="T20" fmla="*/ 115 w 568"/>
                  <a:gd name="T21" fmla="*/ 205 h 333"/>
                  <a:gd name="T22" fmla="*/ 127 w 568"/>
                  <a:gd name="T23" fmla="*/ 217 h 333"/>
                  <a:gd name="T24" fmla="*/ 127 w 568"/>
                  <a:gd name="T25" fmla="*/ 332 h 333"/>
                  <a:gd name="T26" fmla="*/ 441 w 568"/>
                  <a:gd name="T27" fmla="*/ 332 h 333"/>
                  <a:gd name="T28" fmla="*/ 441 w 568"/>
                  <a:gd name="T29" fmla="*/ 217 h 333"/>
                  <a:gd name="T30" fmla="*/ 459 w 568"/>
                  <a:gd name="T31" fmla="*/ 205 h 333"/>
                  <a:gd name="T32" fmla="*/ 471 w 568"/>
                  <a:gd name="T33" fmla="*/ 217 h 333"/>
                  <a:gd name="T34" fmla="*/ 471 w 568"/>
                  <a:gd name="T35" fmla="*/ 332 h 333"/>
                  <a:gd name="T36" fmla="*/ 567 w 568"/>
                  <a:gd name="T37" fmla="*/ 332 h 333"/>
                  <a:gd name="T38" fmla="*/ 567 w 568"/>
                  <a:gd name="T39" fmla="*/ 133 h 333"/>
                  <a:gd name="T40" fmla="*/ 435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5" y="0"/>
                    </a:moveTo>
                    <a:lnTo>
                      <a:pt x="435" y="0"/>
                    </a:lnTo>
                    <a:lnTo>
                      <a:pt x="435" y="0"/>
                    </a:lnTo>
                    <a:cubicBezTo>
                      <a:pt x="398" y="43"/>
                      <a:pt x="344" y="73"/>
                      <a:pt x="284" y="73"/>
                    </a:cubicBezTo>
                    <a:cubicBezTo>
                      <a:pt x="223" y="73"/>
                      <a:pt x="175" y="43"/>
                      <a:pt x="139" y="0"/>
                    </a:cubicBezTo>
                    <a:cubicBezTo>
                      <a:pt x="133" y="0"/>
                      <a:pt x="133" y="0"/>
                      <a:pt x="133" y="0"/>
                    </a:cubicBezTo>
                    <a:cubicBezTo>
                      <a:pt x="60" y="0"/>
                      <a:pt x="0" y="61"/>
                      <a:pt x="0" y="133"/>
                    </a:cubicBezTo>
                    <a:cubicBezTo>
                      <a:pt x="0" y="332"/>
                      <a:pt x="0" y="332"/>
                      <a:pt x="0" y="332"/>
                    </a:cubicBezTo>
                    <a:cubicBezTo>
                      <a:pt x="97" y="332"/>
                      <a:pt x="97" y="332"/>
                      <a:pt x="97" y="332"/>
                    </a:cubicBezTo>
                    <a:cubicBezTo>
                      <a:pt x="97" y="217"/>
                      <a:pt x="97" y="217"/>
                      <a:pt x="97" y="217"/>
                    </a:cubicBezTo>
                    <a:cubicBezTo>
                      <a:pt x="97" y="211"/>
                      <a:pt x="109" y="205"/>
                      <a:pt x="115" y="205"/>
                    </a:cubicBezTo>
                    <a:cubicBezTo>
                      <a:pt x="121" y="205"/>
                      <a:pt x="127" y="211"/>
                      <a:pt x="127" y="217"/>
                    </a:cubicBezTo>
                    <a:cubicBezTo>
                      <a:pt x="127" y="332"/>
                      <a:pt x="127" y="332"/>
                      <a:pt x="127" y="332"/>
                    </a:cubicBezTo>
                    <a:cubicBezTo>
                      <a:pt x="441" y="332"/>
                      <a:pt x="441" y="332"/>
                      <a:pt x="441" y="332"/>
                    </a:cubicBezTo>
                    <a:cubicBezTo>
                      <a:pt x="441" y="217"/>
                      <a:pt x="441" y="217"/>
                      <a:pt x="441" y="217"/>
                    </a:cubicBezTo>
                    <a:cubicBezTo>
                      <a:pt x="441" y="211"/>
                      <a:pt x="453" y="205"/>
                      <a:pt x="459" y="205"/>
                    </a:cubicBezTo>
                    <a:cubicBezTo>
                      <a:pt x="465" y="205"/>
                      <a:pt x="471" y="211"/>
                      <a:pt x="471" y="217"/>
                    </a:cubicBezTo>
                    <a:cubicBezTo>
                      <a:pt x="471" y="332"/>
                      <a:pt x="471" y="332"/>
                      <a:pt x="471" y="332"/>
                    </a:cubicBezTo>
                    <a:cubicBezTo>
                      <a:pt x="567" y="332"/>
                      <a:pt x="567" y="332"/>
                      <a:pt x="567" y="332"/>
                    </a:cubicBezTo>
                    <a:cubicBezTo>
                      <a:pt x="567" y="133"/>
                      <a:pt x="567" y="133"/>
                      <a:pt x="567" y="133"/>
                    </a:cubicBezTo>
                    <a:cubicBezTo>
                      <a:pt x="567" y="61"/>
                      <a:pt x="513"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91" name="Group 990"/>
            <p:cNvGrpSpPr/>
            <p:nvPr/>
          </p:nvGrpSpPr>
          <p:grpSpPr>
            <a:xfrm>
              <a:off x="16918371" y="2785764"/>
              <a:ext cx="480368" cy="525084"/>
              <a:chOff x="10067668" y="7248101"/>
              <a:chExt cx="844417" cy="923022"/>
            </a:xfrm>
            <a:solidFill>
              <a:schemeClr val="accent2"/>
            </a:solidFill>
          </p:grpSpPr>
          <p:sp>
            <p:nvSpPr>
              <p:cNvPr id="1033" name="Freeform 56"/>
              <p:cNvSpPr>
                <a:spLocks noChangeArrowheads="1"/>
              </p:cNvSpPr>
              <p:nvPr/>
            </p:nvSpPr>
            <p:spPr bwMode="auto">
              <a:xfrm>
                <a:off x="10250952" y="7248101"/>
                <a:ext cx="484393" cy="477878"/>
              </a:xfrm>
              <a:custGeom>
                <a:avLst/>
                <a:gdLst>
                  <a:gd name="T0" fmla="*/ 326 w 327"/>
                  <a:gd name="T1" fmla="*/ 157 h 321"/>
                  <a:gd name="T2" fmla="*/ 326 w 327"/>
                  <a:gd name="T3" fmla="*/ 157 h 321"/>
                  <a:gd name="T4" fmla="*/ 163 w 327"/>
                  <a:gd name="T5" fmla="*/ 320 h 321"/>
                  <a:gd name="T6" fmla="*/ 0 w 327"/>
                  <a:gd name="T7" fmla="*/ 157 h 321"/>
                  <a:gd name="T8" fmla="*/ 163 w 327"/>
                  <a:gd name="T9" fmla="*/ 0 h 321"/>
                  <a:gd name="T10" fmla="*/ 326 w 327"/>
                  <a:gd name="T11" fmla="*/ 157 h 321"/>
                </a:gdLst>
                <a:ahLst/>
                <a:cxnLst>
                  <a:cxn ang="0">
                    <a:pos x="T0" y="T1"/>
                  </a:cxn>
                  <a:cxn ang="0">
                    <a:pos x="T2" y="T3"/>
                  </a:cxn>
                  <a:cxn ang="0">
                    <a:pos x="T4" y="T5"/>
                  </a:cxn>
                  <a:cxn ang="0">
                    <a:pos x="T6" y="T7"/>
                  </a:cxn>
                  <a:cxn ang="0">
                    <a:pos x="T8" y="T9"/>
                  </a:cxn>
                  <a:cxn ang="0">
                    <a:pos x="T10" y="T11"/>
                  </a:cxn>
                </a:cxnLst>
                <a:rect l="0" t="0" r="r" b="b"/>
                <a:pathLst>
                  <a:path w="327" h="321">
                    <a:moveTo>
                      <a:pt x="326" y="157"/>
                    </a:moveTo>
                    <a:lnTo>
                      <a:pt x="326" y="157"/>
                    </a:lnTo>
                    <a:cubicBezTo>
                      <a:pt x="326" y="247"/>
                      <a:pt x="254" y="320"/>
                      <a:pt x="163" y="320"/>
                    </a:cubicBezTo>
                    <a:cubicBezTo>
                      <a:pt x="73" y="320"/>
                      <a:pt x="0" y="247"/>
                      <a:pt x="0" y="157"/>
                    </a:cubicBezTo>
                    <a:cubicBezTo>
                      <a:pt x="0" y="72"/>
                      <a:pt x="73" y="0"/>
                      <a:pt x="163" y="0"/>
                    </a:cubicBezTo>
                    <a:cubicBezTo>
                      <a:pt x="254" y="0"/>
                      <a:pt x="326" y="72"/>
                      <a:pt x="326"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34" name="Freeform 57"/>
              <p:cNvSpPr>
                <a:spLocks noChangeArrowheads="1"/>
              </p:cNvSpPr>
              <p:nvPr/>
            </p:nvSpPr>
            <p:spPr bwMode="auto">
              <a:xfrm>
                <a:off x="10067668" y="7673604"/>
                <a:ext cx="844417" cy="497519"/>
              </a:xfrm>
              <a:custGeom>
                <a:avLst/>
                <a:gdLst>
                  <a:gd name="T0" fmla="*/ 434 w 568"/>
                  <a:gd name="T1" fmla="*/ 0 h 333"/>
                  <a:gd name="T2" fmla="*/ 434 w 568"/>
                  <a:gd name="T3" fmla="*/ 0 h 333"/>
                  <a:gd name="T4" fmla="*/ 434 w 568"/>
                  <a:gd name="T5" fmla="*/ 0 h 333"/>
                  <a:gd name="T6" fmla="*/ 283 w 568"/>
                  <a:gd name="T7" fmla="*/ 73 h 333"/>
                  <a:gd name="T8" fmla="*/ 132 w 568"/>
                  <a:gd name="T9" fmla="*/ 0 h 333"/>
                  <a:gd name="T10" fmla="*/ 132 w 568"/>
                  <a:gd name="T11" fmla="*/ 0 h 333"/>
                  <a:gd name="T12" fmla="*/ 0 w 568"/>
                  <a:gd name="T13" fmla="*/ 133 h 333"/>
                  <a:gd name="T14" fmla="*/ 0 w 568"/>
                  <a:gd name="T15" fmla="*/ 332 h 333"/>
                  <a:gd name="T16" fmla="*/ 96 w 568"/>
                  <a:gd name="T17" fmla="*/ 332 h 333"/>
                  <a:gd name="T18" fmla="*/ 96 w 568"/>
                  <a:gd name="T19" fmla="*/ 224 h 333"/>
                  <a:gd name="T20" fmla="*/ 114 w 568"/>
                  <a:gd name="T21" fmla="*/ 206 h 333"/>
                  <a:gd name="T22" fmla="*/ 126 w 568"/>
                  <a:gd name="T23" fmla="*/ 224 h 333"/>
                  <a:gd name="T24" fmla="*/ 126 w 568"/>
                  <a:gd name="T25" fmla="*/ 332 h 333"/>
                  <a:gd name="T26" fmla="*/ 440 w 568"/>
                  <a:gd name="T27" fmla="*/ 332 h 333"/>
                  <a:gd name="T28" fmla="*/ 440 w 568"/>
                  <a:gd name="T29" fmla="*/ 224 h 333"/>
                  <a:gd name="T30" fmla="*/ 458 w 568"/>
                  <a:gd name="T31" fmla="*/ 206 h 333"/>
                  <a:gd name="T32" fmla="*/ 470 w 568"/>
                  <a:gd name="T33" fmla="*/ 224 h 333"/>
                  <a:gd name="T34" fmla="*/ 470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lnTo>
                      <a:pt x="434" y="0"/>
                    </a:lnTo>
                    <a:cubicBezTo>
                      <a:pt x="398" y="43"/>
                      <a:pt x="343" y="73"/>
                      <a:pt x="283" y="73"/>
                    </a:cubicBezTo>
                    <a:cubicBezTo>
                      <a:pt x="223" y="73"/>
                      <a:pt x="169" y="43"/>
                      <a:pt x="132" y="0"/>
                    </a:cubicBezTo>
                    <a:lnTo>
                      <a:pt x="132" y="0"/>
                    </a:lnTo>
                    <a:cubicBezTo>
                      <a:pt x="60" y="0"/>
                      <a:pt x="0" y="61"/>
                      <a:pt x="0" y="133"/>
                    </a:cubicBezTo>
                    <a:cubicBezTo>
                      <a:pt x="0" y="332"/>
                      <a:pt x="0" y="332"/>
                      <a:pt x="0" y="332"/>
                    </a:cubicBezTo>
                    <a:cubicBezTo>
                      <a:pt x="96" y="332"/>
                      <a:pt x="96" y="332"/>
                      <a:pt x="96" y="332"/>
                    </a:cubicBezTo>
                    <a:cubicBezTo>
                      <a:pt x="96" y="224"/>
                      <a:pt x="96" y="224"/>
                      <a:pt x="96" y="224"/>
                    </a:cubicBezTo>
                    <a:cubicBezTo>
                      <a:pt x="96" y="212"/>
                      <a:pt x="102" y="206"/>
                      <a:pt x="114" y="206"/>
                    </a:cubicBezTo>
                    <a:cubicBezTo>
                      <a:pt x="120" y="206"/>
                      <a:pt x="126" y="212"/>
                      <a:pt x="126" y="224"/>
                    </a:cubicBezTo>
                    <a:cubicBezTo>
                      <a:pt x="126" y="332"/>
                      <a:pt x="126" y="332"/>
                      <a:pt x="126" y="332"/>
                    </a:cubicBezTo>
                    <a:cubicBezTo>
                      <a:pt x="440" y="332"/>
                      <a:pt x="440" y="332"/>
                      <a:pt x="440" y="332"/>
                    </a:cubicBezTo>
                    <a:cubicBezTo>
                      <a:pt x="440" y="224"/>
                      <a:pt x="440" y="224"/>
                      <a:pt x="440" y="224"/>
                    </a:cubicBezTo>
                    <a:cubicBezTo>
                      <a:pt x="440" y="212"/>
                      <a:pt x="446" y="206"/>
                      <a:pt x="458" y="206"/>
                    </a:cubicBezTo>
                    <a:cubicBezTo>
                      <a:pt x="464" y="206"/>
                      <a:pt x="470" y="212"/>
                      <a:pt x="470" y="224"/>
                    </a:cubicBezTo>
                    <a:cubicBezTo>
                      <a:pt x="470" y="332"/>
                      <a:pt x="470" y="332"/>
                      <a:pt x="470" y="332"/>
                    </a:cubicBezTo>
                    <a:cubicBezTo>
                      <a:pt x="567" y="332"/>
                      <a:pt x="567" y="332"/>
                      <a:pt x="567" y="332"/>
                    </a:cubicBezTo>
                    <a:cubicBezTo>
                      <a:pt x="567" y="133"/>
                      <a:pt x="567" y="133"/>
                      <a:pt x="567" y="133"/>
                    </a:cubicBezTo>
                    <a:cubicBezTo>
                      <a:pt x="567" y="61"/>
                      <a:pt x="506"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92" name="Group 991"/>
            <p:cNvGrpSpPr/>
            <p:nvPr/>
          </p:nvGrpSpPr>
          <p:grpSpPr>
            <a:xfrm>
              <a:off x="17488108" y="2785764"/>
              <a:ext cx="480370" cy="525084"/>
              <a:chOff x="11069184" y="7248101"/>
              <a:chExt cx="844421" cy="923022"/>
            </a:xfrm>
            <a:solidFill>
              <a:schemeClr val="accent2"/>
            </a:solidFill>
          </p:grpSpPr>
          <p:sp>
            <p:nvSpPr>
              <p:cNvPr id="1031" name="Freeform 58"/>
              <p:cNvSpPr>
                <a:spLocks noChangeArrowheads="1"/>
              </p:cNvSpPr>
              <p:nvPr/>
            </p:nvSpPr>
            <p:spPr bwMode="auto">
              <a:xfrm>
                <a:off x="11252472" y="7248101"/>
                <a:ext cx="484393" cy="477878"/>
              </a:xfrm>
              <a:custGeom>
                <a:avLst/>
                <a:gdLst>
                  <a:gd name="T0" fmla="*/ 326 w 327"/>
                  <a:gd name="T1" fmla="*/ 157 h 321"/>
                  <a:gd name="T2" fmla="*/ 326 w 327"/>
                  <a:gd name="T3" fmla="*/ 157 h 321"/>
                  <a:gd name="T4" fmla="*/ 163 w 327"/>
                  <a:gd name="T5" fmla="*/ 320 h 321"/>
                  <a:gd name="T6" fmla="*/ 0 w 327"/>
                  <a:gd name="T7" fmla="*/ 157 h 321"/>
                  <a:gd name="T8" fmla="*/ 163 w 327"/>
                  <a:gd name="T9" fmla="*/ 0 h 321"/>
                  <a:gd name="T10" fmla="*/ 326 w 327"/>
                  <a:gd name="T11" fmla="*/ 157 h 321"/>
                </a:gdLst>
                <a:ahLst/>
                <a:cxnLst>
                  <a:cxn ang="0">
                    <a:pos x="T0" y="T1"/>
                  </a:cxn>
                  <a:cxn ang="0">
                    <a:pos x="T2" y="T3"/>
                  </a:cxn>
                  <a:cxn ang="0">
                    <a:pos x="T4" y="T5"/>
                  </a:cxn>
                  <a:cxn ang="0">
                    <a:pos x="T6" y="T7"/>
                  </a:cxn>
                  <a:cxn ang="0">
                    <a:pos x="T8" y="T9"/>
                  </a:cxn>
                  <a:cxn ang="0">
                    <a:pos x="T10" y="T11"/>
                  </a:cxn>
                </a:cxnLst>
                <a:rect l="0" t="0" r="r" b="b"/>
                <a:pathLst>
                  <a:path w="327" h="321">
                    <a:moveTo>
                      <a:pt x="326" y="157"/>
                    </a:moveTo>
                    <a:lnTo>
                      <a:pt x="326" y="157"/>
                    </a:lnTo>
                    <a:cubicBezTo>
                      <a:pt x="326" y="247"/>
                      <a:pt x="253" y="320"/>
                      <a:pt x="163" y="320"/>
                    </a:cubicBezTo>
                    <a:cubicBezTo>
                      <a:pt x="72" y="320"/>
                      <a:pt x="0" y="247"/>
                      <a:pt x="0" y="157"/>
                    </a:cubicBezTo>
                    <a:cubicBezTo>
                      <a:pt x="0" y="72"/>
                      <a:pt x="72" y="0"/>
                      <a:pt x="163" y="0"/>
                    </a:cubicBezTo>
                    <a:cubicBezTo>
                      <a:pt x="253" y="0"/>
                      <a:pt x="326" y="72"/>
                      <a:pt x="326"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32" name="Freeform 59"/>
              <p:cNvSpPr>
                <a:spLocks noChangeArrowheads="1"/>
              </p:cNvSpPr>
              <p:nvPr/>
            </p:nvSpPr>
            <p:spPr bwMode="auto">
              <a:xfrm>
                <a:off x="11069184" y="7673604"/>
                <a:ext cx="844421" cy="497519"/>
              </a:xfrm>
              <a:custGeom>
                <a:avLst/>
                <a:gdLst>
                  <a:gd name="T0" fmla="*/ 435 w 569"/>
                  <a:gd name="T1" fmla="*/ 0 h 333"/>
                  <a:gd name="T2" fmla="*/ 435 w 569"/>
                  <a:gd name="T3" fmla="*/ 0 h 333"/>
                  <a:gd name="T4" fmla="*/ 435 w 569"/>
                  <a:gd name="T5" fmla="*/ 0 h 333"/>
                  <a:gd name="T6" fmla="*/ 284 w 569"/>
                  <a:gd name="T7" fmla="*/ 73 h 333"/>
                  <a:gd name="T8" fmla="*/ 133 w 569"/>
                  <a:gd name="T9" fmla="*/ 0 h 333"/>
                  <a:gd name="T10" fmla="*/ 133 w 569"/>
                  <a:gd name="T11" fmla="*/ 0 h 333"/>
                  <a:gd name="T12" fmla="*/ 0 w 569"/>
                  <a:gd name="T13" fmla="*/ 133 h 333"/>
                  <a:gd name="T14" fmla="*/ 0 w 569"/>
                  <a:gd name="T15" fmla="*/ 332 h 333"/>
                  <a:gd name="T16" fmla="*/ 97 w 569"/>
                  <a:gd name="T17" fmla="*/ 332 h 333"/>
                  <a:gd name="T18" fmla="*/ 97 w 569"/>
                  <a:gd name="T19" fmla="*/ 224 h 333"/>
                  <a:gd name="T20" fmla="*/ 109 w 569"/>
                  <a:gd name="T21" fmla="*/ 206 h 333"/>
                  <a:gd name="T22" fmla="*/ 127 w 569"/>
                  <a:gd name="T23" fmla="*/ 224 h 333"/>
                  <a:gd name="T24" fmla="*/ 127 w 569"/>
                  <a:gd name="T25" fmla="*/ 332 h 333"/>
                  <a:gd name="T26" fmla="*/ 441 w 569"/>
                  <a:gd name="T27" fmla="*/ 332 h 333"/>
                  <a:gd name="T28" fmla="*/ 441 w 569"/>
                  <a:gd name="T29" fmla="*/ 224 h 333"/>
                  <a:gd name="T30" fmla="*/ 453 w 569"/>
                  <a:gd name="T31" fmla="*/ 206 h 333"/>
                  <a:gd name="T32" fmla="*/ 471 w 569"/>
                  <a:gd name="T33" fmla="*/ 224 h 333"/>
                  <a:gd name="T34" fmla="*/ 471 w 569"/>
                  <a:gd name="T35" fmla="*/ 332 h 333"/>
                  <a:gd name="T36" fmla="*/ 568 w 569"/>
                  <a:gd name="T37" fmla="*/ 332 h 333"/>
                  <a:gd name="T38" fmla="*/ 568 w 569"/>
                  <a:gd name="T39" fmla="*/ 133 h 333"/>
                  <a:gd name="T40" fmla="*/ 435 w 569"/>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9" h="333">
                    <a:moveTo>
                      <a:pt x="435" y="0"/>
                    </a:moveTo>
                    <a:lnTo>
                      <a:pt x="435" y="0"/>
                    </a:lnTo>
                    <a:lnTo>
                      <a:pt x="435" y="0"/>
                    </a:lnTo>
                    <a:cubicBezTo>
                      <a:pt x="399" y="43"/>
                      <a:pt x="344" y="73"/>
                      <a:pt x="284" y="73"/>
                    </a:cubicBezTo>
                    <a:cubicBezTo>
                      <a:pt x="223" y="73"/>
                      <a:pt x="169" y="43"/>
                      <a:pt x="133" y="0"/>
                    </a:cubicBezTo>
                    <a:lnTo>
                      <a:pt x="133" y="0"/>
                    </a:lnTo>
                    <a:cubicBezTo>
                      <a:pt x="61" y="0"/>
                      <a:pt x="0" y="61"/>
                      <a:pt x="0" y="133"/>
                    </a:cubicBezTo>
                    <a:cubicBezTo>
                      <a:pt x="0" y="332"/>
                      <a:pt x="0" y="332"/>
                      <a:pt x="0" y="332"/>
                    </a:cubicBezTo>
                    <a:cubicBezTo>
                      <a:pt x="97" y="332"/>
                      <a:pt x="97" y="332"/>
                      <a:pt x="97" y="332"/>
                    </a:cubicBezTo>
                    <a:cubicBezTo>
                      <a:pt x="97" y="224"/>
                      <a:pt x="97" y="224"/>
                      <a:pt x="97" y="224"/>
                    </a:cubicBezTo>
                    <a:cubicBezTo>
                      <a:pt x="97" y="212"/>
                      <a:pt x="103" y="206"/>
                      <a:pt x="109" y="206"/>
                    </a:cubicBezTo>
                    <a:cubicBezTo>
                      <a:pt x="121" y="206"/>
                      <a:pt x="127" y="212"/>
                      <a:pt x="127" y="224"/>
                    </a:cubicBezTo>
                    <a:cubicBezTo>
                      <a:pt x="127" y="332"/>
                      <a:pt x="127" y="332"/>
                      <a:pt x="127" y="332"/>
                    </a:cubicBezTo>
                    <a:cubicBezTo>
                      <a:pt x="441" y="332"/>
                      <a:pt x="441" y="332"/>
                      <a:pt x="441" y="332"/>
                    </a:cubicBezTo>
                    <a:cubicBezTo>
                      <a:pt x="441" y="224"/>
                      <a:pt x="441" y="224"/>
                      <a:pt x="441" y="224"/>
                    </a:cubicBezTo>
                    <a:cubicBezTo>
                      <a:pt x="441" y="212"/>
                      <a:pt x="447" y="206"/>
                      <a:pt x="453" y="206"/>
                    </a:cubicBezTo>
                    <a:cubicBezTo>
                      <a:pt x="465" y="206"/>
                      <a:pt x="471" y="212"/>
                      <a:pt x="471" y="224"/>
                    </a:cubicBezTo>
                    <a:cubicBezTo>
                      <a:pt x="471" y="332"/>
                      <a:pt x="471" y="332"/>
                      <a:pt x="471" y="332"/>
                    </a:cubicBezTo>
                    <a:cubicBezTo>
                      <a:pt x="568" y="332"/>
                      <a:pt x="568" y="332"/>
                      <a:pt x="568" y="332"/>
                    </a:cubicBezTo>
                    <a:cubicBezTo>
                      <a:pt x="568" y="133"/>
                      <a:pt x="568" y="133"/>
                      <a:pt x="568" y="133"/>
                    </a:cubicBezTo>
                    <a:cubicBezTo>
                      <a:pt x="568" y="61"/>
                      <a:pt x="507"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93" name="Group 992"/>
            <p:cNvGrpSpPr/>
            <p:nvPr/>
          </p:nvGrpSpPr>
          <p:grpSpPr>
            <a:xfrm>
              <a:off x="18061571" y="2785764"/>
              <a:ext cx="480370" cy="525084"/>
              <a:chOff x="12077248" y="7248101"/>
              <a:chExt cx="844421" cy="923022"/>
            </a:xfrm>
            <a:solidFill>
              <a:schemeClr val="accent3"/>
            </a:solidFill>
          </p:grpSpPr>
          <p:sp>
            <p:nvSpPr>
              <p:cNvPr id="1029" name="Freeform 60"/>
              <p:cNvSpPr>
                <a:spLocks noChangeArrowheads="1"/>
              </p:cNvSpPr>
              <p:nvPr/>
            </p:nvSpPr>
            <p:spPr bwMode="auto">
              <a:xfrm>
                <a:off x="12253992" y="7248101"/>
                <a:ext cx="477845" cy="477878"/>
              </a:xfrm>
              <a:custGeom>
                <a:avLst/>
                <a:gdLst>
                  <a:gd name="T0" fmla="*/ 319 w 320"/>
                  <a:gd name="T1" fmla="*/ 157 h 321"/>
                  <a:gd name="T2" fmla="*/ 319 w 320"/>
                  <a:gd name="T3" fmla="*/ 157 h 321"/>
                  <a:gd name="T4" fmla="*/ 163 w 320"/>
                  <a:gd name="T5" fmla="*/ 320 h 321"/>
                  <a:gd name="T6" fmla="*/ 0 w 320"/>
                  <a:gd name="T7" fmla="*/ 157 h 321"/>
                  <a:gd name="T8" fmla="*/ 163 w 320"/>
                  <a:gd name="T9" fmla="*/ 0 h 321"/>
                  <a:gd name="T10" fmla="*/ 319 w 320"/>
                  <a:gd name="T11" fmla="*/ 157 h 321"/>
                </a:gdLst>
                <a:ahLst/>
                <a:cxnLst>
                  <a:cxn ang="0">
                    <a:pos x="T0" y="T1"/>
                  </a:cxn>
                  <a:cxn ang="0">
                    <a:pos x="T2" y="T3"/>
                  </a:cxn>
                  <a:cxn ang="0">
                    <a:pos x="T4" y="T5"/>
                  </a:cxn>
                  <a:cxn ang="0">
                    <a:pos x="T6" y="T7"/>
                  </a:cxn>
                  <a:cxn ang="0">
                    <a:pos x="T8" y="T9"/>
                  </a:cxn>
                  <a:cxn ang="0">
                    <a:pos x="T10" y="T11"/>
                  </a:cxn>
                </a:cxnLst>
                <a:rect l="0" t="0" r="r" b="b"/>
                <a:pathLst>
                  <a:path w="320" h="321">
                    <a:moveTo>
                      <a:pt x="319" y="157"/>
                    </a:moveTo>
                    <a:lnTo>
                      <a:pt x="319" y="157"/>
                    </a:lnTo>
                    <a:cubicBezTo>
                      <a:pt x="319" y="247"/>
                      <a:pt x="253" y="320"/>
                      <a:pt x="163" y="320"/>
                    </a:cubicBezTo>
                    <a:cubicBezTo>
                      <a:pt x="72" y="320"/>
                      <a:pt x="0" y="247"/>
                      <a:pt x="0" y="157"/>
                    </a:cubicBezTo>
                    <a:cubicBezTo>
                      <a:pt x="0" y="72"/>
                      <a:pt x="72" y="0"/>
                      <a:pt x="163" y="0"/>
                    </a:cubicBezTo>
                    <a:cubicBezTo>
                      <a:pt x="253" y="0"/>
                      <a:pt x="319" y="72"/>
                      <a:pt x="319"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30" name="Freeform 61"/>
              <p:cNvSpPr>
                <a:spLocks noChangeArrowheads="1"/>
              </p:cNvSpPr>
              <p:nvPr/>
            </p:nvSpPr>
            <p:spPr bwMode="auto">
              <a:xfrm>
                <a:off x="12077248" y="7673604"/>
                <a:ext cx="844421" cy="497519"/>
              </a:xfrm>
              <a:custGeom>
                <a:avLst/>
                <a:gdLst>
                  <a:gd name="T0" fmla="*/ 434 w 568"/>
                  <a:gd name="T1" fmla="*/ 0 h 333"/>
                  <a:gd name="T2" fmla="*/ 434 w 568"/>
                  <a:gd name="T3" fmla="*/ 0 h 333"/>
                  <a:gd name="T4" fmla="*/ 428 w 568"/>
                  <a:gd name="T5" fmla="*/ 0 h 333"/>
                  <a:gd name="T6" fmla="*/ 284 w 568"/>
                  <a:gd name="T7" fmla="*/ 73 h 333"/>
                  <a:gd name="T8" fmla="*/ 133 w 568"/>
                  <a:gd name="T9" fmla="*/ 0 h 333"/>
                  <a:gd name="T10" fmla="*/ 133 w 568"/>
                  <a:gd name="T11" fmla="*/ 0 h 333"/>
                  <a:gd name="T12" fmla="*/ 0 w 568"/>
                  <a:gd name="T13" fmla="*/ 133 h 333"/>
                  <a:gd name="T14" fmla="*/ 0 w 568"/>
                  <a:gd name="T15" fmla="*/ 332 h 333"/>
                  <a:gd name="T16" fmla="*/ 97 w 568"/>
                  <a:gd name="T17" fmla="*/ 332 h 333"/>
                  <a:gd name="T18" fmla="*/ 97 w 568"/>
                  <a:gd name="T19" fmla="*/ 224 h 333"/>
                  <a:gd name="T20" fmla="*/ 109 w 568"/>
                  <a:gd name="T21" fmla="*/ 206 h 333"/>
                  <a:gd name="T22" fmla="*/ 127 w 568"/>
                  <a:gd name="T23" fmla="*/ 224 h 333"/>
                  <a:gd name="T24" fmla="*/ 127 w 568"/>
                  <a:gd name="T25" fmla="*/ 332 h 333"/>
                  <a:gd name="T26" fmla="*/ 440 w 568"/>
                  <a:gd name="T27" fmla="*/ 332 h 333"/>
                  <a:gd name="T28" fmla="*/ 440 w 568"/>
                  <a:gd name="T29" fmla="*/ 224 h 333"/>
                  <a:gd name="T30" fmla="*/ 453 w 568"/>
                  <a:gd name="T31" fmla="*/ 206 h 333"/>
                  <a:gd name="T32" fmla="*/ 471 w 568"/>
                  <a:gd name="T33" fmla="*/ 224 h 333"/>
                  <a:gd name="T34" fmla="*/ 471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3"/>
                      <a:pt x="344" y="73"/>
                      <a:pt x="284" y="73"/>
                    </a:cubicBezTo>
                    <a:cubicBezTo>
                      <a:pt x="223" y="73"/>
                      <a:pt x="169" y="43"/>
                      <a:pt x="133" y="0"/>
                    </a:cubicBezTo>
                    <a:lnTo>
                      <a:pt x="133" y="0"/>
                    </a:lnTo>
                    <a:cubicBezTo>
                      <a:pt x="60" y="0"/>
                      <a:pt x="0" y="61"/>
                      <a:pt x="0" y="133"/>
                    </a:cubicBezTo>
                    <a:cubicBezTo>
                      <a:pt x="0" y="332"/>
                      <a:pt x="0" y="332"/>
                      <a:pt x="0" y="332"/>
                    </a:cubicBezTo>
                    <a:cubicBezTo>
                      <a:pt x="97" y="332"/>
                      <a:pt x="97" y="332"/>
                      <a:pt x="97" y="332"/>
                    </a:cubicBezTo>
                    <a:cubicBezTo>
                      <a:pt x="97" y="224"/>
                      <a:pt x="97" y="224"/>
                      <a:pt x="97" y="224"/>
                    </a:cubicBezTo>
                    <a:cubicBezTo>
                      <a:pt x="97" y="212"/>
                      <a:pt x="103" y="206"/>
                      <a:pt x="109" y="206"/>
                    </a:cubicBezTo>
                    <a:cubicBezTo>
                      <a:pt x="121" y="206"/>
                      <a:pt x="127" y="212"/>
                      <a:pt x="127" y="224"/>
                    </a:cubicBezTo>
                    <a:cubicBezTo>
                      <a:pt x="127" y="332"/>
                      <a:pt x="127" y="332"/>
                      <a:pt x="127" y="332"/>
                    </a:cubicBezTo>
                    <a:cubicBezTo>
                      <a:pt x="440" y="332"/>
                      <a:pt x="440" y="332"/>
                      <a:pt x="440" y="332"/>
                    </a:cubicBezTo>
                    <a:cubicBezTo>
                      <a:pt x="440" y="224"/>
                      <a:pt x="440" y="224"/>
                      <a:pt x="440" y="224"/>
                    </a:cubicBezTo>
                    <a:cubicBezTo>
                      <a:pt x="440" y="212"/>
                      <a:pt x="447" y="206"/>
                      <a:pt x="453" y="206"/>
                    </a:cubicBezTo>
                    <a:cubicBezTo>
                      <a:pt x="465" y="206"/>
                      <a:pt x="471" y="212"/>
                      <a:pt x="471" y="224"/>
                    </a:cubicBezTo>
                    <a:cubicBezTo>
                      <a:pt x="471" y="332"/>
                      <a:pt x="471" y="332"/>
                      <a:pt x="471" y="332"/>
                    </a:cubicBezTo>
                    <a:cubicBezTo>
                      <a:pt x="567" y="332"/>
                      <a:pt x="567" y="332"/>
                      <a:pt x="567" y="332"/>
                    </a:cubicBezTo>
                    <a:cubicBezTo>
                      <a:pt x="567" y="133"/>
                      <a:pt x="567" y="133"/>
                      <a:pt x="567" y="133"/>
                    </a:cubicBezTo>
                    <a:cubicBezTo>
                      <a:pt x="567" y="61"/>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94" name="Group 993"/>
            <p:cNvGrpSpPr/>
            <p:nvPr/>
          </p:nvGrpSpPr>
          <p:grpSpPr>
            <a:xfrm>
              <a:off x="18631311" y="2785764"/>
              <a:ext cx="480368" cy="525084"/>
              <a:chOff x="13078768" y="7248101"/>
              <a:chExt cx="844417" cy="923022"/>
            </a:xfrm>
            <a:solidFill>
              <a:schemeClr val="accent3"/>
            </a:solidFill>
          </p:grpSpPr>
          <p:sp>
            <p:nvSpPr>
              <p:cNvPr id="1027" name="Freeform 62"/>
              <p:cNvSpPr>
                <a:spLocks noChangeArrowheads="1"/>
              </p:cNvSpPr>
              <p:nvPr/>
            </p:nvSpPr>
            <p:spPr bwMode="auto">
              <a:xfrm>
                <a:off x="13255508" y="7248101"/>
                <a:ext cx="477849" cy="477878"/>
              </a:xfrm>
              <a:custGeom>
                <a:avLst/>
                <a:gdLst>
                  <a:gd name="T0" fmla="*/ 320 w 321"/>
                  <a:gd name="T1" fmla="*/ 157 h 321"/>
                  <a:gd name="T2" fmla="*/ 320 w 321"/>
                  <a:gd name="T3" fmla="*/ 157 h 321"/>
                  <a:gd name="T4" fmla="*/ 163 w 321"/>
                  <a:gd name="T5" fmla="*/ 320 h 321"/>
                  <a:gd name="T6" fmla="*/ 0 w 321"/>
                  <a:gd name="T7" fmla="*/ 157 h 321"/>
                  <a:gd name="T8" fmla="*/ 163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7"/>
                      <a:pt x="248" y="320"/>
                      <a:pt x="163" y="320"/>
                    </a:cubicBezTo>
                    <a:cubicBezTo>
                      <a:pt x="73" y="320"/>
                      <a:pt x="0" y="247"/>
                      <a:pt x="0" y="157"/>
                    </a:cubicBezTo>
                    <a:cubicBezTo>
                      <a:pt x="0" y="72"/>
                      <a:pt x="73" y="0"/>
                      <a:pt x="163" y="0"/>
                    </a:cubicBezTo>
                    <a:cubicBezTo>
                      <a:pt x="248" y="0"/>
                      <a:pt x="320" y="72"/>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28" name="Freeform 63"/>
              <p:cNvSpPr>
                <a:spLocks noChangeArrowheads="1"/>
              </p:cNvSpPr>
              <p:nvPr/>
            </p:nvSpPr>
            <p:spPr bwMode="auto">
              <a:xfrm>
                <a:off x="13078768" y="7673604"/>
                <a:ext cx="844417" cy="497519"/>
              </a:xfrm>
              <a:custGeom>
                <a:avLst/>
                <a:gdLst>
                  <a:gd name="T0" fmla="*/ 434 w 568"/>
                  <a:gd name="T1" fmla="*/ 0 h 333"/>
                  <a:gd name="T2" fmla="*/ 434 w 568"/>
                  <a:gd name="T3" fmla="*/ 0 h 333"/>
                  <a:gd name="T4" fmla="*/ 428 w 568"/>
                  <a:gd name="T5" fmla="*/ 0 h 333"/>
                  <a:gd name="T6" fmla="*/ 283 w 568"/>
                  <a:gd name="T7" fmla="*/ 73 h 333"/>
                  <a:gd name="T8" fmla="*/ 133 w 568"/>
                  <a:gd name="T9" fmla="*/ 0 h 333"/>
                  <a:gd name="T10" fmla="*/ 133 w 568"/>
                  <a:gd name="T11" fmla="*/ 0 h 333"/>
                  <a:gd name="T12" fmla="*/ 0 w 568"/>
                  <a:gd name="T13" fmla="*/ 133 h 333"/>
                  <a:gd name="T14" fmla="*/ 0 w 568"/>
                  <a:gd name="T15" fmla="*/ 332 h 333"/>
                  <a:gd name="T16" fmla="*/ 96 w 568"/>
                  <a:gd name="T17" fmla="*/ 332 h 333"/>
                  <a:gd name="T18" fmla="*/ 96 w 568"/>
                  <a:gd name="T19" fmla="*/ 224 h 333"/>
                  <a:gd name="T20" fmla="*/ 108 w 568"/>
                  <a:gd name="T21" fmla="*/ 206 h 333"/>
                  <a:gd name="T22" fmla="*/ 126 w 568"/>
                  <a:gd name="T23" fmla="*/ 224 h 333"/>
                  <a:gd name="T24" fmla="*/ 126 w 568"/>
                  <a:gd name="T25" fmla="*/ 332 h 333"/>
                  <a:gd name="T26" fmla="*/ 440 w 568"/>
                  <a:gd name="T27" fmla="*/ 332 h 333"/>
                  <a:gd name="T28" fmla="*/ 440 w 568"/>
                  <a:gd name="T29" fmla="*/ 224 h 333"/>
                  <a:gd name="T30" fmla="*/ 452 w 568"/>
                  <a:gd name="T31" fmla="*/ 206 h 333"/>
                  <a:gd name="T32" fmla="*/ 464 w 568"/>
                  <a:gd name="T33" fmla="*/ 224 h 333"/>
                  <a:gd name="T34" fmla="*/ 464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3"/>
                      <a:pt x="344" y="73"/>
                      <a:pt x="283" y="73"/>
                    </a:cubicBezTo>
                    <a:cubicBezTo>
                      <a:pt x="223" y="73"/>
                      <a:pt x="169" y="43"/>
                      <a:pt x="133" y="0"/>
                    </a:cubicBezTo>
                    <a:lnTo>
                      <a:pt x="133" y="0"/>
                    </a:lnTo>
                    <a:cubicBezTo>
                      <a:pt x="54" y="0"/>
                      <a:pt x="0" y="61"/>
                      <a:pt x="0" y="133"/>
                    </a:cubicBezTo>
                    <a:cubicBezTo>
                      <a:pt x="0" y="332"/>
                      <a:pt x="0" y="332"/>
                      <a:pt x="0" y="332"/>
                    </a:cubicBezTo>
                    <a:cubicBezTo>
                      <a:pt x="96" y="332"/>
                      <a:pt x="96" y="332"/>
                      <a:pt x="96" y="332"/>
                    </a:cubicBezTo>
                    <a:cubicBezTo>
                      <a:pt x="96" y="224"/>
                      <a:pt x="96" y="224"/>
                      <a:pt x="96" y="224"/>
                    </a:cubicBezTo>
                    <a:cubicBezTo>
                      <a:pt x="96" y="212"/>
                      <a:pt x="102" y="206"/>
                      <a:pt x="108" y="206"/>
                    </a:cubicBezTo>
                    <a:cubicBezTo>
                      <a:pt x="114" y="206"/>
                      <a:pt x="126" y="212"/>
                      <a:pt x="126" y="224"/>
                    </a:cubicBezTo>
                    <a:cubicBezTo>
                      <a:pt x="126" y="332"/>
                      <a:pt x="126" y="332"/>
                      <a:pt x="126" y="332"/>
                    </a:cubicBezTo>
                    <a:cubicBezTo>
                      <a:pt x="440" y="332"/>
                      <a:pt x="440" y="332"/>
                      <a:pt x="440" y="332"/>
                    </a:cubicBezTo>
                    <a:cubicBezTo>
                      <a:pt x="440" y="224"/>
                      <a:pt x="440" y="224"/>
                      <a:pt x="440" y="224"/>
                    </a:cubicBezTo>
                    <a:cubicBezTo>
                      <a:pt x="440" y="212"/>
                      <a:pt x="446" y="206"/>
                      <a:pt x="452" y="206"/>
                    </a:cubicBezTo>
                    <a:cubicBezTo>
                      <a:pt x="458" y="206"/>
                      <a:pt x="464" y="212"/>
                      <a:pt x="464" y="224"/>
                    </a:cubicBezTo>
                    <a:cubicBezTo>
                      <a:pt x="464" y="332"/>
                      <a:pt x="464" y="332"/>
                      <a:pt x="464" y="332"/>
                    </a:cubicBezTo>
                    <a:cubicBezTo>
                      <a:pt x="567" y="332"/>
                      <a:pt x="567" y="332"/>
                      <a:pt x="567" y="332"/>
                    </a:cubicBezTo>
                    <a:cubicBezTo>
                      <a:pt x="567" y="133"/>
                      <a:pt x="567" y="133"/>
                      <a:pt x="567" y="133"/>
                    </a:cubicBezTo>
                    <a:cubicBezTo>
                      <a:pt x="567" y="61"/>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95" name="Group 994"/>
            <p:cNvGrpSpPr/>
            <p:nvPr/>
          </p:nvGrpSpPr>
          <p:grpSpPr>
            <a:xfrm>
              <a:off x="19197328" y="2785764"/>
              <a:ext cx="484093" cy="525084"/>
              <a:chOff x="14073744" y="7248101"/>
              <a:chExt cx="850965" cy="923022"/>
            </a:xfrm>
            <a:solidFill>
              <a:schemeClr val="accent3"/>
            </a:solidFill>
          </p:grpSpPr>
          <p:sp>
            <p:nvSpPr>
              <p:cNvPr id="1025" name="Freeform 64"/>
              <p:cNvSpPr>
                <a:spLocks noChangeArrowheads="1"/>
              </p:cNvSpPr>
              <p:nvPr/>
            </p:nvSpPr>
            <p:spPr bwMode="auto">
              <a:xfrm>
                <a:off x="14257028" y="7248101"/>
                <a:ext cx="477845" cy="477878"/>
              </a:xfrm>
              <a:custGeom>
                <a:avLst/>
                <a:gdLst>
                  <a:gd name="T0" fmla="*/ 320 w 321"/>
                  <a:gd name="T1" fmla="*/ 157 h 321"/>
                  <a:gd name="T2" fmla="*/ 320 w 321"/>
                  <a:gd name="T3" fmla="*/ 157 h 321"/>
                  <a:gd name="T4" fmla="*/ 157 w 321"/>
                  <a:gd name="T5" fmla="*/ 320 h 321"/>
                  <a:gd name="T6" fmla="*/ 0 w 321"/>
                  <a:gd name="T7" fmla="*/ 157 h 321"/>
                  <a:gd name="T8" fmla="*/ 157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7"/>
                      <a:pt x="247" y="320"/>
                      <a:pt x="157" y="320"/>
                    </a:cubicBezTo>
                    <a:cubicBezTo>
                      <a:pt x="73" y="320"/>
                      <a:pt x="0" y="247"/>
                      <a:pt x="0" y="157"/>
                    </a:cubicBezTo>
                    <a:cubicBezTo>
                      <a:pt x="0" y="72"/>
                      <a:pt x="73" y="0"/>
                      <a:pt x="157" y="0"/>
                    </a:cubicBezTo>
                    <a:cubicBezTo>
                      <a:pt x="247" y="0"/>
                      <a:pt x="320" y="72"/>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26" name="Freeform 65"/>
              <p:cNvSpPr>
                <a:spLocks noChangeArrowheads="1"/>
              </p:cNvSpPr>
              <p:nvPr/>
            </p:nvSpPr>
            <p:spPr bwMode="auto">
              <a:xfrm>
                <a:off x="14073744" y="7673604"/>
                <a:ext cx="850965" cy="497519"/>
              </a:xfrm>
              <a:custGeom>
                <a:avLst/>
                <a:gdLst>
                  <a:gd name="T0" fmla="*/ 441 w 574"/>
                  <a:gd name="T1" fmla="*/ 0 h 333"/>
                  <a:gd name="T2" fmla="*/ 441 w 574"/>
                  <a:gd name="T3" fmla="*/ 0 h 333"/>
                  <a:gd name="T4" fmla="*/ 435 w 574"/>
                  <a:gd name="T5" fmla="*/ 0 h 333"/>
                  <a:gd name="T6" fmla="*/ 284 w 574"/>
                  <a:gd name="T7" fmla="*/ 73 h 333"/>
                  <a:gd name="T8" fmla="*/ 139 w 574"/>
                  <a:gd name="T9" fmla="*/ 0 h 333"/>
                  <a:gd name="T10" fmla="*/ 133 w 574"/>
                  <a:gd name="T11" fmla="*/ 0 h 333"/>
                  <a:gd name="T12" fmla="*/ 0 w 574"/>
                  <a:gd name="T13" fmla="*/ 133 h 333"/>
                  <a:gd name="T14" fmla="*/ 0 w 574"/>
                  <a:gd name="T15" fmla="*/ 332 h 333"/>
                  <a:gd name="T16" fmla="*/ 103 w 574"/>
                  <a:gd name="T17" fmla="*/ 332 h 333"/>
                  <a:gd name="T18" fmla="*/ 103 w 574"/>
                  <a:gd name="T19" fmla="*/ 224 h 333"/>
                  <a:gd name="T20" fmla="*/ 115 w 574"/>
                  <a:gd name="T21" fmla="*/ 206 h 333"/>
                  <a:gd name="T22" fmla="*/ 127 w 574"/>
                  <a:gd name="T23" fmla="*/ 224 h 333"/>
                  <a:gd name="T24" fmla="*/ 127 w 574"/>
                  <a:gd name="T25" fmla="*/ 332 h 333"/>
                  <a:gd name="T26" fmla="*/ 447 w 574"/>
                  <a:gd name="T27" fmla="*/ 332 h 333"/>
                  <a:gd name="T28" fmla="*/ 447 w 574"/>
                  <a:gd name="T29" fmla="*/ 224 h 333"/>
                  <a:gd name="T30" fmla="*/ 459 w 574"/>
                  <a:gd name="T31" fmla="*/ 206 h 333"/>
                  <a:gd name="T32" fmla="*/ 471 w 574"/>
                  <a:gd name="T33" fmla="*/ 224 h 333"/>
                  <a:gd name="T34" fmla="*/ 471 w 574"/>
                  <a:gd name="T35" fmla="*/ 332 h 333"/>
                  <a:gd name="T36" fmla="*/ 573 w 574"/>
                  <a:gd name="T37" fmla="*/ 332 h 333"/>
                  <a:gd name="T38" fmla="*/ 573 w 574"/>
                  <a:gd name="T39" fmla="*/ 133 h 333"/>
                  <a:gd name="T40" fmla="*/ 441 w 574"/>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4" h="333">
                    <a:moveTo>
                      <a:pt x="441" y="0"/>
                    </a:moveTo>
                    <a:lnTo>
                      <a:pt x="441" y="0"/>
                    </a:lnTo>
                    <a:cubicBezTo>
                      <a:pt x="435" y="0"/>
                      <a:pt x="435" y="0"/>
                      <a:pt x="435" y="0"/>
                    </a:cubicBezTo>
                    <a:cubicBezTo>
                      <a:pt x="399" y="43"/>
                      <a:pt x="344" y="73"/>
                      <a:pt x="284" y="73"/>
                    </a:cubicBezTo>
                    <a:cubicBezTo>
                      <a:pt x="230" y="73"/>
                      <a:pt x="175" y="43"/>
                      <a:pt x="139" y="0"/>
                    </a:cubicBezTo>
                    <a:cubicBezTo>
                      <a:pt x="133" y="0"/>
                      <a:pt x="133" y="0"/>
                      <a:pt x="133" y="0"/>
                    </a:cubicBezTo>
                    <a:cubicBezTo>
                      <a:pt x="61" y="0"/>
                      <a:pt x="0" y="61"/>
                      <a:pt x="0" y="133"/>
                    </a:cubicBezTo>
                    <a:cubicBezTo>
                      <a:pt x="0" y="332"/>
                      <a:pt x="0" y="332"/>
                      <a:pt x="0" y="332"/>
                    </a:cubicBezTo>
                    <a:cubicBezTo>
                      <a:pt x="103" y="332"/>
                      <a:pt x="103" y="332"/>
                      <a:pt x="103" y="332"/>
                    </a:cubicBezTo>
                    <a:cubicBezTo>
                      <a:pt x="103" y="224"/>
                      <a:pt x="103" y="224"/>
                      <a:pt x="103" y="224"/>
                    </a:cubicBezTo>
                    <a:cubicBezTo>
                      <a:pt x="103" y="212"/>
                      <a:pt x="109" y="206"/>
                      <a:pt x="115" y="206"/>
                    </a:cubicBezTo>
                    <a:cubicBezTo>
                      <a:pt x="121" y="206"/>
                      <a:pt x="127" y="212"/>
                      <a:pt x="127" y="224"/>
                    </a:cubicBezTo>
                    <a:cubicBezTo>
                      <a:pt x="127" y="332"/>
                      <a:pt x="127" y="332"/>
                      <a:pt x="127" y="332"/>
                    </a:cubicBezTo>
                    <a:cubicBezTo>
                      <a:pt x="447" y="332"/>
                      <a:pt x="447" y="332"/>
                      <a:pt x="447" y="332"/>
                    </a:cubicBezTo>
                    <a:cubicBezTo>
                      <a:pt x="447" y="224"/>
                      <a:pt x="447" y="224"/>
                      <a:pt x="447" y="224"/>
                    </a:cubicBezTo>
                    <a:cubicBezTo>
                      <a:pt x="447" y="212"/>
                      <a:pt x="453" y="206"/>
                      <a:pt x="459" y="206"/>
                    </a:cubicBezTo>
                    <a:cubicBezTo>
                      <a:pt x="465" y="206"/>
                      <a:pt x="471" y="212"/>
                      <a:pt x="471" y="224"/>
                    </a:cubicBezTo>
                    <a:cubicBezTo>
                      <a:pt x="471" y="332"/>
                      <a:pt x="471" y="332"/>
                      <a:pt x="471" y="332"/>
                    </a:cubicBezTo>
                    <a:cubicBezTo>
                      <a:pt x="573" y="332"/>
                      <a:pt x="573" y="332"/>
                      <a:pt x="573" y="332"/>
                    </a:cubicBezTo>
                    <a:cubicBezTo>
                      <a:pt x="573" y="133"/>
                      <a:pt x="573" y="133"/>
                      <a:pt x="573" y="133"/>
                    </a:cubicBezTo>
                    <a:cubicBezTo>
                      <a:pt x="573" y="61"/>
                      <a:pt x="513" y="0"/>
                      <a:pt x="44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96" name="Group 995"/>
            <p:cNvGrpSpPr/>
            <p:nvPr/>
          </p:nvGrpSpPr>
          <p:grpSpPr>
            <a:xfrm>
              <a:off x="19767063" y="2785764"/>
              <a:ext cx="480370" cy="525084"/>
              <a:chOff x="15075256" y="7248101"/>
              <a:chExt cx="844421" cy="923022"/>
            </a:xfrm>
            <a:solidFill>
              <a:schemeClr val="accent3"/>
            </a:solidFill>
          </p:grpSpPr>
          <p:sp>
            <p:nvSpPr>
              <p:cNvPr id="1023" name="Freeform 66"/>
              <p:cNvSpPr>
                <a:spLocks noChangeArrowheads="1"/>
              </p:cNvSpPr>
              <p:nvPr/>
            </p:nvSpPr>
            <p:spPr bwMode="auto">
              <a:xfrm>
                <a:off x="15265093" y="7248101"/>
                <a:ext cx="477845" cy="477878"/>
              </a:xfrm>
              <a:custGeom>
                <a:avLst/>
                <a:gdLst>
                  <a:gd name="T0" fmla="*/ 320 w 321"/>
                  <a:gd name="T1" fmla="*/ 157 h 321"/>
                  <a:gd name="T2" fmla="*/ 320 w 321"/>
                  <a:gd name="T3" fmla="*/ 157 h 321"/>
                  <a:gd name="T4" fmla="*/ 157 w 321"/>
                  <a:gd name="T5" fmla="*/ 320 h 321"/>
                  <a:gd name="T6" fmla="*/ 0 w 321"/>
                  <a:gd name="T7" fmla="*/ 157 h 321"/>
                  <a:gd name="T8" fmla="*/ 157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7"/>
                      <a:pt x="247" y="320"/>
                      <a:pt x="157" y="320"/>
                    </a:cubicBezTo>
                    <a:cubicBezTo>
                      <a:pt x="72" y="320"/>
                      <a:pt x="0" y="247"/>
                      <a:pt x="0" y="157"/>
                    </a:cubicBezTo>
                    <a:cubicBezTo>
                      <a:pt x="0" y="72"/>
                      <a:pt x="72" y="0"/>
                      <a:pt x="157" y="0"/>
                    </a:cubicBezTo>
                    <a:cubicBezTo>
                      <a:pt x="247" y="0"/>
                      <a:pt x="320" y="72"/>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24" name="Freeform 67"/>
              <p:cNvSpPr>
                <a:spLocks noChangeArrowheads="1"/>
              </p:cNvSpPr>
              <p:nvPr/>
            </p:nvSpPr>
            <p:spPr bwMode="auto">
              <a:xfrm>
                <a:off x="15075256" y="7673604"/>
                <a:ext cx="844421" cy="497519"/>
              </a:xfrm>
              <a:custGeom>
                <a:avLst/>
                <a:gdLst>
                  <a:gd name="T0" fmla="*/ 435 w 568"/>
                  <a:gd name="T1" fmla="*/ 0 h 333"/>
                  <a:gd name="T2" fmla="*/ 435 w 568"/>
                  <a:gd name="T3" fmla="*/ 0 h 333"/>
                  <a:gd name="T4" fmla="*/ 435 w 568"/>
                  <a:gd name="T5" fmla="*/ 0 h 333"/>
                  <a:gd name="T6" fmla="*/ 284 w 568"/>
                  <a:gd name="T7" fmla="*/ 73 h 333"/>
                  <a:gd name="T8" fmla="*/ 139 w 568"/>
                  <a:gd name="T9" fmla="*/ 0 h 333"/>
                  <a:gd name="T10" fmla="*/ 133 w 568"/>
                  <a:gd name="T11" fmla="*/ 0 h 333"/>
                  <a:gd name="T12" fmla="*/ 0 w 568"/>
                  <a:gd name="T13" fmla="*/ 133 h 333"/>
                  <a:gd name="T14" fmla="*/ 0 w 568"/>
                  <a:gd name="T15" fmla="*/ 332 h 333"/>
                  <a:gd name="T16" fmla="*/ 97 w 568"/>
                  <a:gd name="T17" fmla="*/ 332 h 333"/>
                  <a:gd name="T18" fmla="*/ 97 w 568"/>
                  <a:gd name="T19" fmla="*/ 224 h 333"/>
                  <a:gd name="T20" fmla="*/ 115 w 568"/>
                  <a:gd name="T21" fmla="*/ 206 h 333"/>
                  <a:gd name="T22" fmla="*/ 127 w 568"/>
                  <a:gd name="T23" fmla="*/ 224 h 333"/>
                  <a:gd name="T24" fmla="*/ 127 w 568"/>
                  <a:gd name="T25" fmla="*/ 332 h 333"/>
                  <a:gd name="T26" fmla="*/ 441 w 568"/>
                  <a:gd name="T27" fmla="*/ 332 h 333"/>
                  <a:gd name="T28" fmla="*/ 441 w 568"/>
                  <a:gd name="T29" fmla="*/ 224 h 333"/>
                  <a:gd name="T30" fmla="*/ 459 w 568"/>
                  <a:gd name="T31" fmla="*/ 206 h 333"/>
                  <a:gd name="T32" fmla="*/ 471 w 568"/>
                  <a:gd name="T33" fmla="*/ 224 h 333"/>
                  <a:gd name="T34" fmla="*/ 471 w 568"/>
                  <a:gd name="T35" fmla="*/ 332 h 333"/>
                  <a:gd name="T36" fmla="*/ 567 w 568"/>
                  <a:gd name="T37" fmla="*/ 332 h 333"/>
                  <a:gd name="T38" fmla="*/ 567 w 568"/>
                  <a:gd name="T39" fmla="*/ 133 h 333"/>
                  <a:gd name="T40" fmla="*/ 435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5" y="0"/>
                    </a:moveTo>
                    <a:lnTo>
                      <a:pt x="435" y="0"/>
                    </a:lnTo>
                    <a:lnTo>
                      <a:pt x="435" y="0"/>
                    </a:lnTo>
                    <a:cubicBezTo>
                      <a:pt x="398" y="43"/>
                      <a:pt x="344" y="73"/>
                      <a:pt x="284" y="73"/>
                    </a:cubicBezTo>
                    <a:cubicBezTo>
                      <a:pt x="223" y="73"/>
                      <a:pt x="175" y="43"/>
                      <a:pt x="139" y="0"/>
                    </a:cubicBezTo>
                    <a:cubicBezTo>
                      <a:pt x="133" y="0"/>
                      <a:pt x="133" y="0"/>
                      <a:pt x="133" y="0"/>
                    </a:cubicBezTo>
                    <a:cubicBezTo>
                      <a:pt x="60" y="0"/>
                      <a:pt x="0" y="61"/>
                      <a:pt x="0" y="133"/>
                    </a:cubicBezTo>
                    <a:cubicBezTo>
                      <a:pt x="0" y="332"/>
                      <a:pt x="0" y="332"/>
                      <a:pt x="0" y="332"/>
                    </a:cubicBezTo>
                    <a:cubicBezTo>
                      <a:pt x="97" y="332"/>
                      <a:pt x="97" y="332"/>
                      <a:pt x="97" y="332"/>
                    </a:cubicBezTo>
                    <a:cubicBezTo>
                      <a:pt x="97" y="224"/>
                      <a:pt x="97" y="224"/>
                      <a:pt x="97" y="224"/>
                    </a:cubicBezTo>
                    <a:cubicBezTo>
                      <a:pt x="97" y="212"/>
                      <a:pt x="109" y="206"/>
                      <a:pt x="115" y="206"/>
                    </a:cubicBezTo>
                    <a:cubicBezTo>
                      <a:pt x="121" y="206"/>
                      <a:pt x="127" y="212"/>
                      <a:pt x="127" y="224"/>
                    </a:cubicBezTo>
                    <a:cubicBezTo>
                      <a:pt x="127" y="332"/>
                      <a:pt x="127" y="332"/>
                      <a:pt x="127" y="332"/>
                    </a:cubicBezTo>
                    <a:cubicBezTo>
                      <a:pt x="441" y="332"/>
                      <a:pt x="441" y="332"/>
                      <a:pt x="441" y="332"/>
                    </a:cubicBezTo>
                    <a:cubicBezTo>
                      <a:pt x="441" y="224"/>
                      <a:pt x="441" y="224"/>
                      <a:pt x="441" y="224"/>
                    </a:cubicBezTo>
                    <a:cubicBezTo>
                      <a:pt x="441" y="212"/>
                      <a:pt x="453" y="206"/>
                      <a:pt x="459" y="206"/>
                    </a:cubicBezTo>
                    <a:cubicBezTo>
                      <a:pt x="465" y="206"/>
                      <a:pt x="471" y="212"/>
                      <a:pt x="471" y="224"/>
                    </a:cubicBezTo>
                    <a:cubicBezTo>
                      <a:pt x="471" y="332"/>
                      <a:pt x="471" y="332"/>
                      <a:pt x="471" y="332"/>
                    </a:cubicBezTo>
                    <a:cubicBezTo>
                      <a:pt x="567" y="332"/>
                      <a:pt x="567" y="332"/>
                      <a:pt x="567" y="332"/>
                    </a:cubicBezTo>
                    <a:cubicBezTo>
                      <a:pt x="567" y="133"/>
                      <a:pt x="567" y="133"/>
                      <a:pt x="567" y="133"/>
                    </a:cubicBezTo>
                    <a:cubicBezTo>
                      <a:pt x="567" y="61"/>
                      <a:pt x="513"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97" name="Group 996"/>
            <p:cNvGrpSpPr/>
            <p:nvPr/>
          </p:nvGrpSpPr>
          <p:grpSpPr>
            <a:xfrm>
              <a:off x="16918371" y="3426297"/>
              <a:ext cx="480368" cy="528810"/>
              <a:chOff x="10067668" y="8374065"/>
              <a:chExt cx="844417" cy="929571"/>
            </a:xfrm>
            <a:solidFill>
              <a:schemeClr val="accent4"/>
            </a:solidFill>
          </p:grpSpPr>
          <p:sp>
            <p:nvSpPr>
              <p:cNvPr id="1021" name="Freeform 68"/>
              <p:cNvSpPr>
                <a:spLocks noChangeArrowheads="1"/>
              </p:cNvSpPr>
              <p:nvPr/>
            </p:nvSpPr>
            <p:spPr bwMode="auto">
              <a:xfrm>
                <a:off x="10250952" y="8374065"/>
                <a:ext cx="484393" cy="477878"/>
              </a:xfrm>
              <a:custGeom>
                <a:avLst/>
                <a:gdLst>
                  <a:gd name="T0" fmla="*/ 326 w 327"/>
                  <a:gd name="T1" fmla="*/ 163 h 321"/>
                  <a:gd name="T2" fmla="*/ 326 w 327"/>
                  <a:gd name="T3" fmla="*/ 163 h 321"/>
                  <a:gd name="T4" fmla="*/ 163 w 327"/>
                  <a:gd name="T5" fmla="*/ 320 h 321"/>
                  <a:gd name="T6" fmla="*/ 0 w 327"/>
                  <a:gd name="T7" fmla="*/ 163 h 321"/>
                  <a:gd name="T8" fmla="*/ 163 w 327"/>
                  <a:gd name="T9" fmla="*/ 0 h 321"/>
                  <a:gd name="T10" fmla="*/ 326 w 327"/>
                  <a:gd name="T11" fmla="*/ 163 h 321"/>
                </a:gdLst>
                <a:ahLst/>
                <a:cxnLst>
                  <a:cxn ang="0">
                    <a:pos x="T0" y="T1"/>
                  </a:cxn>
                  <a:cxn ang="0">
                    <a:pos x="T2" y="T3"/>
                  </a:cxn>
                  <a:cxn ang="0">
                    <a:pos x="T4" y="T5"/>
                  </a:cxn>
                  <a:cxn ang="0">
                    <a:pos x="T6" y="T7"/>
                  </a:cxn>
                  <a:cxn ang="0">
                    <a:pos x="T8" y="T9"/>
                  </a:cxn>
                  <a:cxn ang="0">
                    <a:pos x="T10" y="T11"/>
                  </a:cxn>
                </a:cxnLst>
                <a:rect l="0" t="0" r="r" b="b"/>
                <a:pathLst>
                  <a:path w="327" h="321">
                    <a:moveTo>
                      <a:pt x="326" y="163"/>
                    </a:moveTo>
                    <a:lnTo>
                      <a:pt x="326" y="163"/>
                    </a:lnTo>
                    <a:cubicBezTo>
                      <a:pt x="326" y="247"/>
                      <a:pt x="254" y="320"/>
                      <a:pt x="163" y="320"/>
                    </a:cubicBezTo>
                    <a:cubicBezTo>
                      <a:pt x="73" y="320"/>
                      <a:pt x="0" y="247"/>
                      <a:pt x="0" y="163"/>
                    </a:cubicBezTo>
                    <a:cubicBezTo>
                      <a:pt x="0" y="72"/>
                      <a:pt x="73" y="0"/>
                      <a:pt x="163" y="0"/>
                    </a:cubicBezTo>
                    <a:cubicBezTo>
                      <a:pt x="254" y="0"/>
                      <a:pt x="326" y="72"/>
                      <a:pt x="326"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22" name="Freeform 69"/>
              <p:cNvSpPr>
                <a:spLocks noChangeArrowheads="1"/>
              </p:cNvSpPr>
              <p:nvPr/>
            </p:nvSpPr>
            <p:spPr bwMode="auto">
              <a:xfrm>
                <a:off x="10067668" y="8806117"/>
                <a:ext cx="844417" cy="497519"/>
              </a:xfrm>
              <a:custGeom>
                <a:avLst/>
                <a:gdLst>
                  <a:gd name="T0" fmla="*/ 434 w 568"/>
                  <a:gd name="T1" fmla="*/ 0 h 333"/>
                  <a:gd name="T2" fmla="*/ 434 w 568"/>
                  <a:gd name="T3" fmla="*/ 0 h 333"/>
                  <a:gd name="T4" fmla="*/ 434 w 568"/>
                  <a:gd name="T5" fmla="*/ 0 h 333"/>
                  <a:gd name="T6" fmla="*/ 283 w 568"/>
                  <a:gd name="T7" fmla="*/ 72 h 333"/>
                  <a:gd name="T8" fmla="*/ 132 w 568"/>
                  <a:gd name="T9" fmla="*/ 0 h 333"/>
                  <a:gd name="T10" fmla="*/ 132 w 568"/>
                  <a:gd name="T11" fmla="*/ 0 h 333"/>
                  <a:gd name="T12" fmla="*/ 0 w 568"/>
                  <a:gd name="T13" fmla="*/ 132 h 333"/>
                  <a:gd name="T14" fmla="*/ 0 w 568"/>
                  <a:gd name="T15" fmla="*/ 332 h 333"/>
                  <a:gd name="T16" fmla="*/ 96 w 568"/>
                  <a:gd name="T17" fmla="*/ 332 h 333"/>
                  <a:gd name="T18" fmla="*/ 96 w 568"/>
                  <a:gd name="T19" fmla="*/ 223 h 333"/>
                  <a:gd name="T20" fmla="*/ 114 w 568"/>
                  <a:gd name="T21" fmla="*/ 205 h 333"/>
                  <a:gd name="T22" fmla="*/ 126 w 568"/>
                  <a:gd name="T23" fmla="*/ 223 h 333"/>
                  <a:gd name="T24" fmla="*/ 126 w 568"/>
                  <a:gd name="T25" fmla="*/ 332 h 333"/>
                  <a:gd name="T26" fmla="*/ 440 w 568"/>
                  <a:gd name="T27" fmla="*/ 332 h 333"/>
                  <a:gd name="T28" fmla="*/ 440 w 568"/>
                  <a:gd name="T29" fmla="*/ 223 h 333"/>
                  <a:gd name="T30" fmla="*/ 458 w 568"/>
                  <a:gd name="T31" fmla="*/ 205 h 333"/>
                  <a:gd name="T32" fmla="*/ 470 w 568"/>
                  <a:gd name="T33" fmla="*/ 223 h 333"/>
                  <a:gd name="T34" fmla="*/ 470 w 568"/>
                  <a:gd name="T35" fmla="*/ 332 h 333"/>
                  <a:gd name="T36" fmla="*/ 567 w 568"/>
                  <a:gd name="T37" fmla="*/ 332 h 333"/>
                  <a:gd name="T38" fmla="*/ 567 w 568"/>
                  <a:gd name="T39" fmla="*/ 132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lnTo>
                      <a:pt x="434" y="0"/>
                    </a:lnTo>
                    <a:cubicBezTo>
                      <a:pt x="398" y="42"/>
                      <a:pt x="343" y="72"/>
                      <a:pt x="283" y="72"/>
                    </a:cubicBezTo>
                    <a:cubicBezTo>
                      <a:pt x="223" y="72"/>
                      <a:pt x="169" y="42"/>
                      <a:pt x="132" y="0"/>
                    </a:cubicBezTo>
                    <a:lnTo>
                      <a:pt x="132" y="0"/>
                    </a:lnTo>
                    <a:cubicBezTo>
                      <a:pt x="60" y="0"/>
                      <a:pt x="0" y="60"/>
                      <a:pt x="0" y="132"/>
                    </a:cubicBezTo>
                    <a:cubicBezTo>
                      <a:pt x="0" y="332"/>
                      <a:pt x="0" y="332"/>
                      <a:pt x="0" y="332"/>
                    </a:cubicBezTo>
                    <a:cubicBezTo>
                      <a:pt x="96" y="332"/>
                      <a:pt x="96" y="332"/>
                      <a:pt x="96" y="332"/>
                    </a:cubicBezTo>
                    <a:cubicBezTo>
                      <a:pt x="96" y="223"/>
                      <a:pt x="96" y="223"/>
                      <a:pt x="96" y="223"/>
                    </a:cubicBezTo>
                    <a:cubicBezTo>
                      <a:pt x="96" y="211"/>
                      <a:pt x="102" y="205"/>
                      <a:pt x="114" y="205"/>
                    </a:cubicBezTo>
                    <a:cubicBezTo>
                      <a:pt x="120" y="205"/>
                      <a:pt x="126" y="211"/>
                      <a:pt x="126" y="223"/>
                    </a:cubicBezTo>
                    <a:cubicBezTo>
                      <a:pt x="126" y="332"/>
                      <a:pt x="126" y="332"/>
                      <a:pt x="126" y="332"/>
                    </a:cubicBezTo>
                    <a:cubicBezTo>
                      <a:pt x="440" y="332"/>
                      <a:pt x="440" y="332"/>
                      <a:pt x="440" y="332"/>
                    </a:cubicBezTo>
                    <a:cubicBezTo>
                      <a:pt x="440" y="223"/>
                      <a:pt x="440" y="223"/>
                      <a:pt x="440" y="223"/>
                    </a:cubicBezTo>
                    <a:cubicBezTo>
                      <a:pt x="440" y="211"/>
                      <a:pt x="446" y="205"/>
                      <a:pt x="458" y="205"/>
                    </a:cubicBezTo>
                    <a:cubicBezTo>
                      <a:pt x="464" y="205"/>
                      <a:pt x="470" y="211"/>
                      <a:pt x="470" y="223"/>
                    </a:cubicBezTo>
                    <a:cubicBezTo>
                      <a:pt x="470" y="332"/>
                      <a:pt x="470" y="332"/>
                      <a:pt x="470" y="332"/>
                    </a:cubicBezTo>
                    <a:cubicBezTo>
                      <a:pt x="567" y="332"/>
                      <a:pt x="567" y="332"/>
                      <a:pt x="567" y="332"/>
                    </a:cubicBezTo>
                    <a:cubicBezTo>
                      <a:pt x="567" y="132"/>
                      <a:pt x="567" y="132"/>
                      <a:pt x="567" y="132"/>
                    </a:cubicBezTo>
                    <a:cubicBezTo>
                      <a:pt x="567" y="60"/>
                      <a:pt x="506"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98" name="Group 997"/>
            <p:cNvGrpSpPr/>
            <p:nvPr/>
          </p:nvGrpSpPr>
          <p:grpSpPr>
            <a:xfrm>
              <a:off x="17488108" y="3426297"/>
              <a:ext cx="480370" cy="528810"/>
              <a:chOff x="11069184" y="8374065"/>
              <a:chExt cx="844421" cy="929571"/>
            </a:xfrm>
            <a:solidFill>
              <a:schemeClr val="accent4"/>
            </a:solidFill>
          </p:grpSpPr>
          <p:sp>
            <p:nvSpPr>
              <p:cNvPr id="1019" name="Freeform 70"/>
              <p:cNvSpPr>
                <a:spLocks noChangeArrowheads="1"/>
              </p:cNvSpPr>
              <p:nvPr/>
            </p:nvSpPr>
            <p:spPr bwMode="auto">
              <a:xfrm>
                <a:off x="11252472" y="8374065"/>
                <a:ext cx="484393" cy="477878"/>
              </a:xfrm>
              <a:custGeom>
                <a:avLst/>
                <a:gdLst>
                  <a:gd name="T0" fmla="*/ 326 w 327"/>
                  <a:gd name="T1" fmla="*/ 163 h 321"/>
                  <a:gd name="T2" fmla="*/ 326 w 327"/>
                  <a:gd name="T3" fmla="*/ 163 h 321"/>
                  <a:gd name="T4" fmla="*/ 163 w 327"/>
                  <a:gd name="T5" fmla="*/ 320 h 321"/>
                  <a:gd name="T6" fmla="*/ 0 w 327"/>
                  <a:gd name="T7" fmla="*/ 163 h 321"/>
                  <a:gd name="T8" fmla="*/ 163 w 327"/>
                  <a:gd name="T9" fmla="*/ 0 h 321"/>
                  <a:gd name="T10" fmla="*/ 326 w 327"/>
                  <a:gd name="T11" fmla="*/ 163 h 321"/>
                </a:gdLst>
                <a:ahLst/>
                <a:cxnLst>
                  <a:cxn ang="0">
                    <a:pos x="T0" y="T1"/>
                  </a:cxn>
                  <a:cxn ang="0">
                    <a:pos x="T2" y="T3"/>
                  </a:cxn>
                  <a:cxn ang="0">
                    <a:pos x="T4" y="T5"/>
                  </a:cxn>
                  <a:cxn ang="0">
                    <a:pos x="T6" y="T7"/>
                  </a:cxn>
                  <a:cxn ang="0">
                    <a:pos x="T8" y="T9"/>
                  </a:cxn>
                  <a:cxn ang="0">
                    <a:pos x="T10" y="T11"/>
                  </a:cxn>
                </a:cxnLst>
                <a:rect l="0" t="0" r="r" b="b"/>
                <a:pathLst>
                  <a:path w="327" h="321">
                    <a:moveTo>
                      <a:pt x="326" y="163"/>
                    </a:moveTo>
                    <a:lnTo>
                      <a:pt x="326" y="163"/>
                    </a:lnTo>
                    <a:cubicBezTo>
                      <a:pt x="326" y="247"/>
                      <a:pt x="253" y="320"/>
                      <a:pt x="163" y="320"/>
                    </a:cubicBezTo>
                    <a:cubicBezTo>
                      <a:pt x="72" y="320"/>
                      <a:pt x="0" y="247"/>
                      <a:pt x="0" y="163"/>
                    </a:cubicBezTo>
                    <a:cubicBezTo>
                      <a:pt x="0" y="72"/>
                      <a:pt x="72" y="0"/>
                      <a:pt x="163" y="0"/>
                    </a:cubicBezTo>
                    <a:cubicBezTo>
                      <a:pt x="253" y="0"/>
                      <a:pt x="326" y="72"/>
                      <a:pt x="326"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20" name="Freeform 71"/>
              <p:cNvSpPr>
                <a:spLocks noChangeArrowheads="1"/>
              </p:cNvSpPr>
              <p:nvPr/>
            </p:nvSpPr>
            <p:spPr bwMode="auto">
              <a:xfrm>
                <a:off x="11069184" y="8806117"/>
                <a:ext cx="844421" cy="497519"/>
              </a:xfrm>
              <a:custGeom>
                <a:avLst/>
                <a:gdLst>
                  <a:gd name="T0" fmla="*/ 435 w 569"/>
                  <a:gd name="T1" fmla="*/ 0 h 333"/>
                  <a:gd name="T2" fmla="*/ 435 w 569"/>
                  <a:gd name="T3" fmla="*/ 0 h 333"/>
                  <a:gd name="T4" fmla="*/ 435 w 569"/>
                  <a:gd name="T5" fmla="*/ 0 h 333"/>
                  <a:gd name="T6" fmla="*/ 284 w 569"/>
                  <a:gd name="T7" fmla="*/ 72 h 333"/>
                  <a:gd name="T8" fmla="*/ 133 w 569"/>
                  <a:gd name="T9" fmla="*/ 0 h 333"/>
                  <a:gd name="T10" fmla="*/ 133 w 569"/>
                  <a:gd name="T11" fmla="*/ 0 h 333"/>
                  <a:gd name="T12" fmla="*/ 0 w 569"/>
                  <a:gd name="T13" fmla="*/ 132 h 333"/>
                  <a:gd name="T14" fmla="*/ 0 w 569"/>
                  <a:gd name="T15" fmla="*/ 332 h 333"/>
                  <a:gd name="T16" fmla="*/ 97 w 569"/>
                  <a:gd name="T17" fmla="*/ 332 h 333"/>
                  <a:gd name="T18" fmla="*/ 97 w 569"/>
                  <a:gd name="T19" fmla="*/ 223 h 333"/>
                  <a:gd name="T20" fmla="*/ 109 w 569"/>
                  <a:gd name="T21" fmla="*/ 205 h 333"/>
                  <a:gd name="T22" fmla="*/ 127 w 569"/>
                  <a:gd name="T23" fmla="*/ 223 h 333"/>
                  <a:gd name="T24" fmla="*/ 127 w 569"/>
                  <a:gd name="T25" fmla="*/ 332 h 333"/>
                  <a:gd name="T26" fmla="*/ 441 w 569"/>
                  <a:gd name="T27" fmla="*/ 332 h 333"/>
                  <a:gd name="T28" fmla="*/ 441 w 569"/>
                  <a:gd name="T29" fmla="*/ 223 h 333"/>
                  <a:gd name="T30" fmla="*/ 453 w 569"/>
                  <a:gd name="T31" fmla="*/ 205 h 333"/>
                  <a:gd name="T32" fmla="*/ 471 w 569"/>
                  <a:gd name="T33" fmla="*/ 223 h 333"/>
                  <a:gd name="T34" fmla="*/ 471 w 569"/>
                  <a:gd name="T35" fmla="*/ 332 h 333"/>
                  <a:gd name="T36" fmla="*/ 568 w 569"/>
                  <a:gd name="T37" fmla="*/ 332 h 333"/>
                  <a:gd name="T38" fmla="*/ 568 w 569"/>
                  <a:gd name="T39" fmla="*/ 132 h 333"/>
                  <a:gd name="T40" fmla="*/ 435 w 569"/>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9" h="333">
                    <a:moveTo>
                      <a:pt x="435" y="0"/>
                    </a:moveTo>
                    <a:lnTo>
                      <a:pt x="435" y="0"/>
                    </a:lnTo>
                    <a:lnTo>
                      <a:pt x="435" y="0"/>
                    </a:lnTo>
                    <a:cubicBezTo>
                      <a:pt x="399" y="42"/>
                      <a:pt x="344" y="72"/>
                      <a:pt x="284" y="72"/>
                    </a:cubicBezTo>
                    <a:cubicBezTo>
                      <a:pt x="223" y="72"/>
                      <a:pt x="169" y="42"/>
                      <a:pt x="133" y="0"/>
                    </a:cubicBezTo>
                    <a:lnTo>
                      <a:pt x="133" y="0"/>
                    </a:lnTo>
                    <a:cubicBezTo>
                      <a:pt x="61" y="0"/>
                      <a:pt x="0" y="60"/>
                      <a:pt x="0" y="132"/>
                    </a:cubicBezTo>
                    <a:cubicBezTo>
                      <a:pt x="0" y="332"/>
                      <a:pt x="0" y="332"/>
                      <a:pt x="0" y="332"/>
                    </a:cubicBezTo>
                    <a:cubicBezTo>
                      <a:pt x="97" y="332"/>
                      <a:pt x="97" y="332"/>
                      <a:pt x="97" y="332"/>
                    </a:cubicBezTo>
                    <a:cubicBezTo>
                      <a:pt x="97" y="223"/>
                      <a:pt x="97" y="223"/>
                      <a:pt x="97" y="223"/>
                    </a:cubicBezTo>
                    <a:cubicBezTo>
                      <a:pt x="97" y="211"/>
                      <a:pt x="103" y="205"/>
                      <a:pt x="109" y="205"/>
                    </a:cubicBezTo>
                    <a:cubicBezTo>
                      <a:pt x="121" y="205"/>
                      <a:pt x="127" y="211"/>
                      <a:pt x="127" y="223"/>
                    </a:cubicBezTo>
                    <a:cubicBezTo>
                      <a:pt x="127" y="332"/>
                      <a:pt x="127" y="332"/>
                      <a:pt x="127" y="332"/>
                    </a:cubicBezTo>
                    <a:cubicBezTo>
                      <a:pt x="441" y="332"/>
                      <a:pt x="441" y="332"/>
                      <a:pt x="441" y="332"/>
                    </a:cubicBezTo>
                    <a:cubicBezTo>
                      <a:pt x="441" y="223"/>
                      <a:pt x="441" y="223"/>
                      <a:pt x="441" y="223"/>
                    </a:cubicBezTo>
                    <a:cubicBezTo>
                      <a:pt x="441" y="211"/>
                      <a:pt x="447" y="205"/>
                      <a:pt x="453" y="205"/>
                    </a:cubicBezTo>
                    <a:cubicBezTo>
                      <a:pt x="465" y="205"/>
                      <a:pt x="471" y="211"/>
                      <a:pt x="471" y="223"/>
                    </a:cubicBezTo>
                    <a:cubicBezTo>
                      <a:pt x="471" y="332"/>
                      <a:pt x="471" y="332"/>
                      <a:pt x="471" y="332"/>
                    </a:cubicBezTo>
                    <a:cubicBezTo>
                      <a:pt x="568" y="332"/>
                      <a:pt x="568" y="332"/>
                      <a:pt x="568" y="332"/>
                    </a:cubicBezTo>
                    <a:cubicBezTo>
                      <a:pt x="568" y="132"/>
                      <a:pt x="568" y="132"/>
                      <a:pt x="568" y="132"/>
                    </a:cubicBezTo>
                    <a:cubicBezTo>
                      <a:pt x="568" y="60"/>
                      <a:pt x="507"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999" name="Group 998"/>
            <p:cNvGrpSpPr/>
            <p:nvPr/>
          </p:nvGrpSpPr>
          <p:grpSpPr>
            <a:xfrm>
              <a:off x="18061571" y="3426297"/>
              <a:ext cx="480370" cy="528810"/>
              <a:chOff x="12077248" y="8374065"/>
              <a:chExt cx="844421" cy="929571"/>
            </a:xfrm>
            <a:solidFill>
              <a:schemeClr val="accent4"/>
            </a:solidFill>
          </p:grpSpPr>
          <p:sp>
            <p:nvSpPr>
              <p:cNvPr id="1017" name="Freeform 72"/>
              <p:cNvSpPr>
                <a:spLocks noChangeArrowheads="1"/>
              </p:cNvSpPr>
              <p:nvPr/>
            </p:nvSpPr>
            <p:spPr bwMode="auto">
              <a:xfrm>
                <a:off x="12253992" y="8374065"/>
                <a:ext cx="477845" cy="477878"/>
              </a:xfrm>
              <a:custGeom>
                <a:avLst/>
                <a:gdLst>
                  <a:gd name="T0" fmla="*/ 319 w 320"/>
                  <a:gd name="T1" fmla="*/ 163 h 321"/>
                  <a:gd name="T2" fmla="*/ 319 w 320"/>
                  <a:gd name="T3" fmla="*/ 163 h 321"/>
                  <a:gd name="T4" fmla="*/ 163 w 320"/>
                  <a:gd name="T5" fmla="*/ 320 h 321"/>
                  <a:gd name="T6" fmla="*/ 0 w 320"/>
                  <a:gd name="T7" fmla="*/ 163 h 321"/>
                  <a:gd name="T8" fmla="*/ 163 w 320"/>
                  <a:gd name="T9" fmla="*/ 0 h 321"/>
                  <a:gd name="T10" fmla="*/ 319 w 320"/>
                  <a:gd name="T11" fmla="*/ 163 h 321"/>
                </a:gdLst>
                <a:ahLst/>
                <a:cxnLst>
                  <a:cxn ang="0">
                    <a:pos x="T0" y="T1"/>
                  </a:cxn>
                  <a:cxn ang="0">
                    <a:pos x="T2" y="T3"/>
                  </a:cxn>
                  <a:cxn ang="0">
                    <a:pos x="T4" y="T5"/>
                  </a:cxn>
                  <a:cxn ang="0">
                    <a:pos x="T6" y="T7"/>
                  </a:cxn>
                  <a:cxn ang="0">
                    <a:pos x="T8" y="T9"/>
                  </a:cxn>
                  <a:cxn ang="0">
                    <a:pos x="T10" y="T11"/>
                  </a:cxn>
                </a:cxnLst>
                <a:rect l="0" t="0" r="r" b="b"/>
                <a:pathLst>
                  <a:path w="320" h="321">
                    <a:moveTo>
                      <a:pt x="319" y="163"/>
                    </a:moveTo>
                    <a:lnTo>
                      <a:pt x="319" y="163"/>
                    </a:lnTo>
                    <a:cubicBezTo>
                      <a:pt x="319" y="247"/>
                      <a:pt x="253" y="320"/>
                      <a:pt x="163" y="320"/>
                    </a:cubicBezTo>
                    <a:cubicBezTo>
                      <a:pt x="72" y="320"/>
                      <a:pt x="0" y="247"/>
                      <a:pt x="0" y="163"/>
                    </a:cubicBezTo>
                    <a:cubicBezTo>
                      <a:pt x="0" y="72"/>
                      <a:pt x="72" y="0"/>
                      <a:pt x="163" y="0"/>
                    </a:cubicBezTo>
                    <a:cubicBezTo>
                      <a:pt x="253" y="0"/>
                      <a:pt x="319" y="72"/>
                      <a:pt x="319"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18" name="Freeform 73"/>
              <p:cNvSpPr>
                <a:spLocks noChangeArrowheads="1"/>
              </p:cNvSpPr>
              <p:nvPr/>
            </p:nvSpPr>
            <p:spPr bwMode="auto">
              <a:xfrm>
                <a:off x="12077248" y="8806117"/>
                <a:ext cx="844421" cy="497519"/>
              </a:xfrm>
              <a:custGeom>
                <a:avLst/>
                <a:gdLst>
                  <a:gd name="T0" fmla="*/ 434 w 568"/>
                  <a:gd name="T1" fmla="*/ 0 h 333"/>
                  <a:gd name="T2" fmla="*/ 434 w 568"/>
                  <a:gd name="T3" fmla="*/ 0 h 333"/>
                  <a:gd name="T4" fmla="*/ 428 w 568"/>
                  <a:gd name="T5" fmla="*/ 0 h 333"/>
                  <a:gd name="T6" fmla="*/ 284 w 568"/>
                  <a:gd name="T7" fmla="*/ 72 h 333"/>
                  <a:gd name="T8" fmla="*/ 133 w 568"/>
                  <a:gd name="T9" fmla="*/ 0 h 333"/>
                  <a:gd name="T10" fmla="*/ 133 w 568"/>
                  <a:gd name="T11" fmla="*/ 0 h 333"/>
                  <a:gd name="T12" fmla="*/ 0 w 568"/>
                  <a:gd name="T13" fmla="*/ 132 h 333"/>
                  <a:gd name="T14" fmla="*/ 0 w 568"/>
                  <a:gd name="T15" fmla="*/ 332 h 333"/>
                  <a:gd name="T16" fmla="*/ 97 w 568"/>
                  <a:gd name="T17" fmla="*/ 332 h 333"/>
                  <a:gd name="T18" fmla="*/ 97 w 568"/>
                  <a:gd name="T19" fmla="*/ 223 h 333"/>
                  <a:gd name="T20" fmla="*/ 109 w 568"/>
                  <a:gd name="T21" fmla="*/ 205 h 333"/>
                  <a:gd name="T22" fmla="*/ 127 w 568"/>
                  <a:gd name="T23" fmla="*/ 223 h 333"/>
                  <a:gd name="T24" fmla="*/ 127 w 568"/>
                  <a:gd name="T25" fmla="*/ 332 h 333"/>
                  <a:gd name="T26" fmla="*/ 440 w 568"/>
                  <a:gd name="T27" fmla="*/ 332 h 333"/>
                  <a:gd name="T28" fmla="*/ 440 w 568"/>
                  <a:gd name="T29" fmla="*/ 223 h 333"/>
                  <a:gd name="T30" fmla="*/ 453 w 568"/>
                  <a:gd name="T31" fmla="*/ 205 h 333"/>
                  <a:gd name="T32" fmla="*/ 471 w 568"/>
                  <a:gd name="T33" fmla="*/ 223 h 333"/>
                  <a:gd name="T34" fmla="*/ 471 w 568"/>
                  <a:gd name="T35" fmla="*/ 332 h 333"/>
                  <a:gd name="T36" fmla="*/ 567 w 568"/>
                  <a:gd name="T37" fmla="*/ 332 h 333"/>
                  <a:gd name="T38" fmla="*/ 567 w 568"/>
                  <a:gd name="T39" fmla="*/ 132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2"/>
                      <a:pt x="344" y="72"/>
                      <a:pt x="284" y="72"/>
                    </a:cubicBezTo>
                    <a:cubicBezTo>
                      <a:pt x="223" y="72"/>
                      <a:pt x="169" y="42"/>
                      <a:pt x="133" y="0"/>
                    </a:cubicBezTo>
                    <a:lnTo>
                      <a:pt x="133" y="0"/>
                    </a:lnTo>
                    <a:cubicBezTo>
                      <a:pt x="60" y="0"/>
                      <a:pt x="0" y="60"/>
                      <a:pt x="0" y="132"/>
                    </a:cubicBezTo>
                    <a:cubicBezTo>
                      <a:pt x="0" y="332"/>
                      <a:pt x="0" y="332"/>
                      <a:pt x="0" y="332"/>
                    </a:cubicBezTo>
                    <a:cubicBezTo>
                      <a:pt x="97" y="332"/>
                      <a:pt x="97" y="332"/>
                      <a:pt x="97" y="332"/>
                    </a:cubicBezTo>
                    <a:cubicBezTo>
                      <a:pt x="97" y="223"/>
                      <a:pt x="97" y="223"/>
                      <a:pt x="97" y="223"/>
                    </a:cubicBezTo>
                    <a:cubicBezTo>
                      <a:pt x="97" y="211"/>
                      <a:pt x="103" y="205"/>
                      <a:pt x="109" y="205"/>
                    </a:cubicBezTo>
                    <a:cubicBezTo>
                      <a:pt x="121" y="205"/>
                      <a:pt x="127" y="211"/>
                      <a:pt x="127" y="223"/>
                    </a:cubicBezTo>
                    <a:cubicBezTo>
                      <a:pt x="127" y="332"/>
                      <a:pt x="127" y="332"/>
                      <a:pt x="127" y="332"/>
                    </a:cubicBezTo>
                    <a:cubicBezTo>
                      <a:pt x="440" y="332"/>
                      <a:pt x="440" y="332"/>
                      <a:pt x="440" y="332"/>
                    </a:cubicBezTo>
                    <a:cubicBezTo>
                      <a:pt x="440" y="223"/>
                      <a:pt x="440" y="223"/>
                      <a:pt x="440" y="223"/>
                    </a:cubicBezTo>
                    <a:cubicBezTo>
                      <a:pt x="440" y="211"/>
                      <a:pt x="447" y="205"/>
                      <a:pt x="453" y="205"/>
                    </a:cubicBezTo>
                    <a:cubicBezTo>
                      <a:pt x="465" y="205"/>
                      <a:pt x="471" y="211"/>
                      <a:pt x="471" y="223"/>
                    </a:cubicBezTo>
                    <a:cubicBezTo>
                      <a:pt x="471" y="332"/>
                      <a:pt x="471" y="332"/>
                      <a:pt x="471" y="332"/>
                    </a:cubicBezTo>
                    <a:cubicBezTo>
                      <a:pt x="567" y="332"/>
                      <a:pt x="567" y="332"/>
                      <a:pt x="567" y="332"/>
                    </a:cubicBezTo>
                    <a:cubicBezTo>
                      <a:pt x="567" y="132"/>
                      <a:pt x="567" y="132"/>
                      <a:pt x="567" y="132"/>
                    </a:cubicBezTo>
                    <a:cubicBezTo>
                      <a:pt x="567" y="60"/>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1000" name="Group 999"/>
            <p:cNvGrpSpPr/>
            <p:nvPr/>
          </p:nvGrpSpPr>
          <p:grpSpPr>
            <a:xfrm>
              <a:off x="18631311" y="3426297"/>
              <a:ext cx="480368" cy="528810"/>
              <a:chOff x="13078768" y="8374065"/>
              <a:chExt cx="844417" cy="929571"/>
            </a:xfrm>
            <a:solidFill>
              <a:schemeClr val="accent4"/>
            </a:solidFill>
          </p:grpSpPr>
          <p:sp>
            <p:nvSpPr>
              <p:cNvPr id="1015" name="Freeform 74"/>
              <p:cNvSpPr>
                <a:spLocks noChangeArrowheads="1"/>
              </p:cNvSpPr>
              <p:nvPr/>
            </p:nvSpPr>
            <p:spPr bwMode="auto">
              <a:xfrm>
                <a:off x="13255508" y="8374065"/>
                <a:ext cx="477849" cy="477878"/>
              </a:xfrm>
              <a:custGeom>
                <a:avLst/>
                <a:gdLst>
                  <a:gd name="T0" fmla="*/ 320 w 321"/>
                  <a:gd name="T1" fmla="*/ 163 h 321"/>
                  <a:gd name="T2" fmla="*/ 320 w 321"/>
                  <a:gd name="T3" fmla="*/ 163 h 321"/>
                  <a:gd name="T4" fmla="*/ 163 w 321"/>
                  <a:gd name="T5" fmla="*/ 320 h 321"/>
                  <a:gd name="T6" fmla="*/ 0 w 321"/>
                  <a:gd name="T7" fmla="*/ 163 h 321"/>
                  <a:gd name="T8" fmla="*/ 163 w 321"/>
                  <a:gd name="T9" fmla="*/ 0 h 321"/>
                  <a:gd name="T10" fmla="*/ 320 w 321"/>
                  <a:gd name="T11" fmla="*/ 163 h 321"/>
                </a:gdLst>
                <a:ahLst/>
                <a:cxnLst>
                  <a:cxn ang="0">
                    <a:pos x="T0" y="T1"/>
                  </a:cxn>
                  <a:cxn ang="0">
                    <a:pos x="T2" y="T3"/>
                  </a:cxn>
                  <a:cxn ang="0">
                    <a:pos x="T4" y="T5"/>
                  </a:cxn>
                  <a:cxn ang="0">
                    <a:pos x="T6" y="T7"/>
                  </a:cxn>
                  <a:cxn ang="0">
                    <a:pos x="T8" y="T9"/>
                  </a:cxn>
                  <a:cxn ang="0">
                    <a:pos x="T10" y="T11"/>
                  </a:cxn>
                </a:cxnLst>
                <a:rect l="0" t="0" r="r" b="b"/>
                <a:pathLst>
                  <a:path w="321" h="321">
                    <a:moveTo>
                      <a:pt x="320" y="163"/>
                    </a:moveTo>
                    <a:lnTo>
                      <a:pt x="320" y="163"/>
                    </a:lnTo>
                    <a:cubicBezTo>
                      <a:pt x="320" y="247"/>
                      <a:pt x="248" y="320"/>
                      <a:pt x="163" y="320"/>
                    </a:cubicBezTo>
                    <a:cubicBezTo>
                      <a:pt x="73" y="320"/>
                      <a:pt x="0" y="247"/>
                      <a:pt x="0" y="163"/>
                    </a:cubicBezTo>
                    <a:cubicBezTo>
                      <a:pt x="0" y="72"/>
                      <a:pt x="73" y="0"/>
                      <a:pt x="163" y="0"/>
                    </a:cubicBezTo>
                    <a:cubicBezTo>
                      <a:pt x="248" y="0"/>
                      <a:pt x="320" y="72"/>
                      <a:pt x="320"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16" name="Freeform 75"/>
              <p:cNvSpPr>
                <a:spLocks noChangeArrowheads="1"/>
              </p:cNvSpPr>
              <p:nvPr/>
            </p:nvSpPr>
            <p:spPr bwMode="auto">
              <a:xfrm>
                <a:off x="13078768" y="8806117"/>
                <a:ext cx="844417" cy="497519"/>
              </a:xfrm>
              <a:custGeom>
                <a:avLst/>
                <a:gdLst>
                  <a:gd name="T0" fmla="*/ 434 w 568"/>
                  <a:gd name="T1" fmla="*/ 0 h 333"/>
                  <a:gd name="T2" fmla="*/ 434 w 568"/>
                  <a:gd name="T3" fmla="*/ 0 h 333"/>
                  <a:gd name="T4" fmla="*/ 428 w 568"/>
                  <a:gd name="T5" fmla="*/ 0 h 333"/>
                  <a:gd name="T6" fmla="*/ 283 w 568"/>
                  <a:gd name="T7" fmla="*/ 72 h 333"/>
                  <a:gd name="T8" fmla="*/ 133 w 568"/>
                  <a:gd name="T9" fmla="*/ 0 h 333"/>
                  <a:gd name="T10" fmla="*/ 133 w 568"/>
                  <a:gd name="T11" fmla="*/ 0 h 333"/>
                  <a:gd name="T12" fmla="*/ 0 w 568"/>
                  <a:gd name="T13" fmla="*/ 132 h 333"/>
                  <a:gd name="T14" fmla="*/ 0 w 568"/>
                  <a:gd name="T15" fmla="*/ 332 h 333"/>
                  <a:gd name="T16" fmla="*/ 96 w 568"/>
                  <a:gd name="T17" fmla="*/ 332 h 333"/>
                  <a:gd name="T18" fmla="*/ 96 w 568"/>
                  <a:gd name="T19" fmla="*/ 223 h 333"/>
                  <a:gd name="T20" fmla="*/ 108 w 568"/>
                  <a:gd name="T21" fmla="*/ 205 h 333"/>
                  <a:gd name="T22" fmla="*/ 126 w 568"/>
                  <a:gd name="T23" fmla="*/ 223 h 333"/>
                  <a:gd name="T24" fmla="*/ 126 w 568"/>
                  <a:gd name="T25" fmla="*/ 332 h 333"/>
                  <a:gd name="T26" fmla="*/ 440 w 568"/>
                  <a:gd name="T27" fmla="*/ 332 h 333"/>
                  <a:gd name="T28" fmla="*/ 440 w 568"/>
                  <a:gd name="T29" fmla="*/ 223 h 333"/>
                  <a:gd name="T30" fmla="*/ 452 w 568"/>
                  <a:gd name="T31" fmla="*/ 205 h 333"/>
                  <a:gd name="T32" fmla="*/ 464 w 568"/>
                  <a:gd name="T33" fmla="*/ 223 h 333"/>
                  <a:gd name="T34" fmla="*/ 464 w 568"/>
                  <a:gd name="T35" fmla="*/ 332 h 333"/>
                  <a:gd name="T36" fmla="*/ 567 w 568"/>
                  <a:gd name="T37" fmla="*/ 332 h 333"/>
                  <a:gd name="T38" fmla="*/ 567 w 568"/>
                  <a:gd name="T39" fmla="*/ 132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2"/>
                      <a:pt x="344" y="72"/>
                      <a:pt x="283" y="72"/>
                    </a:cubicBezTo>
                    <a:cubicBezTo>
                      <a:pt x="223" y="72"/>
                      <a:pt x="169" y="42"/>
                      <a:pt x="133" y="0"/>
                    </a:cubicBezTo>
                    <a:lnTo>
                      <a:pt x="133" y="0"/>
                    </a:lnTo>
                    <a:cubicBezTo>
                      <a:pt x="54" y="0"/>
                      <a:pt x="0" y="60"/>
                      <a:pt x="0" y="132"/>
                    </a:cubicBezTo>
                    <a:cubicBezTo>
                      <a:pt x="0" y="332"/>
                      <a:pt x="0" y="332"/>
                      <a:pt x="0" y="332"/>
                    </a:cubicBezTo>
                    <a:cubicBezTo>
                      <a:pt x="96" y="332"/>
                      <a:pt x="96" y="332"/>
                      <a:pt x="96" y="332"/>
                    </a:cubicBezTo>
                    <a:cubicBezTo>
                      <a:pt x="96" y="223"/>
                      <a:pt x="96" y="223"/>
                      <a:pt x="96" y="223"/>
                    </a:cubicBezTo>
                    <a:cubicBezTo>
                      <a:pt x="96" y="211"/>
                      <a:pt x="102" y="205"/>
                      <a:pt x="108" y="205"/>
                    </a:cubicBezTo>
                    <a:cubicBezTo>
                      <a:pt x="114" y="205"/>
                      <a:pt x="126" y="211"/>
                      <a:pt x="126" y="223"/>
                    </a:cubicBezTo>
                    <a:cubicBezTo>
                      <a:pt x="126" y="332"/>
                      <a:pt x="126" y="332"/>
                      <a:pt x="126" y="332"/>
                    </a:cubicBezTo>
                    <a:cubicBezTo>
                      <a:pt x="440" y="332"/>
                      <a:pt x="440" y="332"/>
                      <a:pt x="440" y="332"/>
                    </a:cubicBezTo>
                    <a:cubicBezTo>
                      <a:pt x="440" y="223"/>
                      <a:pt x="440" y="223"/>
                      <a:pt x="440" y="223"/>
                    </a:cubicBezTo>
                    <a:cubicBezTo>
                      <a:pt x="440" y="211"/>
                      <a:pt x="446" y="205"/>
                      <a:pt x="452" y="205"/>
                    </a:cubicBezTo>
                    <a:cubicBezTo>
                      <a:pt x="458" y="205"/>
                      <a:pt x="464" y="211"/>
                      <a:pt x="464" y="223"/>
                    </a:cubicBezTo>
                    <a:cubicBezTo>
                      <a:pt x="464" y="332"/>
                      <a:pt x="464" y="332"/>
                      <a:pt x="464" y="332"/>
                    </a:cubicBezTo>
                    <a:cubicBezTo>
                      <a:pt x="567" y="332"/>
                      <a:pt x="567" y="332"/>
                      <a:pt x="567" y="332"/>
                    </a:cubicBezTo>
                    <a:cubicBezTo>
                      <a:pt x="567" y="132"/>
                      <a:pt x="567" y="132"/>
                      <a:pt x="567" y="132"/>
                    </a:cubicBezTo>
                    <a:cubicBezTo>
                      <a:pt x="567" y="60"/>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1001" name="Group 1000"/>
            <p:cNvGrpSpPr/>
            <p:nvPr/>
          </p:nvGrpSpPr>
          <p:grpSpPr>
            <a:xfrm>
              <a:off x="19197328" y="3426297"/>
              <a:ext cx="484093" cy="528810"/>
              <a:chOff x="14073744" y="8374065"/>
              <a:chExt cx="850965" cy="929571"/>
            </a:xfrm>
            <a:solidFill>
              <a:schemeClr val="bg1">
                <a:lumMod val="85000"/>
              </a:schemeClr>
            </a:solidFill>
          </p:grpSpPr>
          <p:sp>
            <p:nvSpPr>
              <p:cNvPr id="1013" name="Freeform 76"/>
              <p:cNvSpPr>
                <a:spLocks noChangeArrowheads="1"/>
              </p:cNvSpPr>
              <p:nvPr/>
            </p:nvSpPr>
            <p:spPr bwMode="auto">
              <a:xfrm>
                <a:off x="14257028" y="8374065"/>
                <a:ext cx="477845" cy="477878"/>
              </a:xfrm>
              <a:custGeom>
                <a:avLst/>
                <a:gdLst>
                  <a:gd name="T0" fmla="*/ 320 w 321"/>
                  <a:gd name="T1" fmla="*/ 163 h 321"/>
                  <a:gd name="T2" fmla="*/ 320 w 321"/>
                  <a:gd name="T3" fmla="*/ 163 h 321"/>
                  <a:gd name="T4" fmla="*/ 157 w 321"/>
                  <a:gd name="T5" fmla="*/ 320 h 321"/>
                  <a:gd name="T6" fmla="*/ 0 w 321"/>
                  <a:gd name="T7" fmla="*/ 163 h 321"/>
                  <a:gd name="T8" fmla="*/ 157 w 321"/>
                  <a:gd name="T9" fmla="*/ 0 h 321"/>
                  <a:gd name="T10" fmla="*/ 320 w 321"/>
                  <a:gd name="T11" fmla="*/ 163 h 321"/>
                </a:gdLst>
                <a:ahLst/>
                <a:cxnLst>
                  <a:cxn ang="0">
                    <a:pos x="T0" y="T1"/>
                  </a:cxn>
                  <a:cxn ang="0">
                    <a:pos x="T2" y="T3"/>
                  </a:cxn>
                  <a:cxn ang="0">
                    <a:pos x="T4" y="T5"/>
                  </a:cxn>
                  <a:cxn ang="0">
                    <a:pos x="T6" y="T7"/>
                  </a:cxn>
                  <a:cxn ang="0">
                    <a:pos x="T8" y="T9"/>
                  </a:cxn>
                  <a:cxn ang="0">
                    <a:pos x="T10" y="T11"/>
                  </a:cxn>
                </a:cxnLst>
                <a:rect l="0" t="0" r="r" b="b"/>
                <a:pathLst>
                  <a:path w="321" h="321">
                    <a:moveTo>
                      <a:pt x="320" y="163"/>
                    </a:moveTo>
                    <a:lnTo>
                      <a:pt x="320" y="163"/>
                    </a:lnTo>
                    <a:cubicBezTo>
                      <a:pt x="320" y="247"/>
                      <a:pt x="247" y="320"/>
                      <a:pt x="157" y="320"/>
                    </a:cubicBezTo>
                    <a:cubicBezTo>
                      <a:pt x="73" y="320"/>
                      <a:pt x="0" y="247"/>
                      <a:pt x="0" y="163"/>
                    </a:cubicBezTo>
                    <a:cubicBezTo>
                      <a:pt x="0" y="72"/>
                      <a:pt x="73" y="0"/>
                      <a:pt x="157" y="0"/>
                    </a:cubicBezTo>
                    <a:cubicBezTo>
                      <a:pt x="247" y="0"/>
                      <a:pt x="320" y="72"/>
                      <a:pt x="320"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14" name="Freeform 77"/>
              <p:cNvSpPr>
                <a:spLocks noChangeArrowheads="1"/>
              </p:cNvSpPr>
              <p:nvPr/>
            </p:nvSpPr>
            <p:spPr bwMode="auto">
              <a:xfrm>
                <a:off x="14073744" y="8806117"/>
                <a:ext cx="850965" cy="497519"/>
              </a:xfrm>
              <a:custGeom>
                <a:avLst/>
                <a:gdLst>
                  <a:gd name="T0" fmla="*/ 441 w 574"/>
                  <a:gd name="T1" fmla="*/ 0 h 333"/>
                  <a:gd name="T2" fmla="*/ 441 w 574"/>
                  <a:gd name="T3" fmla="*/ 0 h 333"/>
                  <a:gd name="T4" fmla="*/ 435 w 574"/>
                  <a:gd name="T5" fmla="*/ 0 h 333"/>
                  <a:gd name="T6" fmla="*/ 284 w 574"/>
                  <a:gd name="T7" fmla="*/ 72 h 333"/>
                  <a:gd name="T8" fmla="*/ 139 w 574"/>
                  <a:gd name="T9" fmla="*/ 0 h 333"/>
                  <a:gd name="T10" fmla="*/ 133 w 574"/>
                  <a:gd name="T11" fmla="*/ 0 h 333"/>
                  <a:gd name="T12" fmla="*/ 0 w 574"/>
                  <a:gd name="T13" fmla="*/ 132 h 333"/>
                  <a:gd name="T14" fmla="*/ 0 w 574"/>
                  <a:gd name="T15" fmla="*/ 332 h 333"/>
                  <a:gd name="T16" fmla="*/ 103 w 574"/>
                  <a:gd name="T17" fmla="*/ 332 h 333"/>
                  <a:gd name="T18" fmla="*/ 103 w 574"/>
                  <a:gd name="T19" fmla="*/ 223 h 333"/>
                  <a:gd name="T20" fmla="*/ 115 w 574"/>
                  <a:gd name="T21" fmla="*/ 205 h 333"/>
                  <a:gd name="T22" fmla="*/ 127 w 574"/>
                  <a:gd name="T23" fmla="*/ 223 h 333"/>
                  <a:gd name="T24" fmla="*/ 127 w 574"/>
                  <a:gd name="T25" fmla="*/ 332 h 333"/>
                  <a:gd name="T26" fmla="*/ 447 w 574"/>
                  <a:gd name="T27" fmla="*/ 332 h 333"/>
                  <a:gd name="T28" fmla="*/ 447 w 574"/>
                  <a:gd name="T29" fmla="*/ 223 h 333"/>
                  <a:gd name="T30" fmla="*/ 459 w 574"/>
                  <a:gd name="T31" fmla="*/ 205 h 333"/>
                  <a:gd name="T32" fmla="*/ 471 w 574"/>
                  <a:gd name="T33" fmla="*/ 223 h 333"/>
                  <a:gd name="T34" fmla="*/ 471 w 574"/>
                  <a:gd name="T35" fmla="*/ 332 h 333"/>
                  <a:gd name="T36" fmla="*/ 573 w 574"/>
                  <a:gd name="T37" fmla="*/ 332 h 333"/>
                  <a:gd name="T38" fmla="*/ 573 w 574"/>
                  <a:gd name="T39" fmla="*/ 132 h 333"/>
                  <a:gd name="T40" fmla="*/ 441 w 574"/>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4" h="333">
                    <a:moveTo>
                      <a:pt x="441" y="0"/>
                    </a:moveTo>
                    <a:lnTo>
                      <a:pt x="441" y="0"/>
                    </a:lnTo>
                    <a:cubicBezTo>
                      <a:pt x="435" y="0"/>
                      <a:pt x="435" y="0"/>
                      <a:pt x="435" y="0"/>
                    </a:cubicBezTo>
                    <a:cubicBezTo>
                      <a:pt x="399" y="42"/>
                      <a:pt x="344" y="72"/>
                      <a:pt x="284" y="72"/>
                    </a:cubicBezTo>
                    <a:cubicBezTo>
                      <a:pt x="230" y="72"/>
                      <a:pt x="175" y="42"/>
                      <a:pt x="139" y="0"/>
                    </a:cubicBezTo>
                    <a:cubicBezTo>
                      <a:pt x="133" y="0"/>
                      <a:pt x="133" y="0"/>
                      <a:pt x="133" y="0"/>
                    </a:cubicBezTo>
                    <a:cubicBezTo>
                      <a:pt x="61" y="0"/>
                      <a:pt x="0" y="60"/>
                      <a:pt x="0" y="132"/>
                    </a:cubicBezTo>
                    <a:cubicBezTo>
                      <a:pt x="0" y="332"/>
                      <a:pt x="0" y="332"/>
                      <a:pt x="0" y="332"/>
                    </a:cubicBezTo>
                    <a:cubicBezTo>
                      <a:pt x="103" y="332"/>
                      <a:pt x="103" y="332"/>
                      <a:pt x="103" y="332"/>
                    </a:cubicBezTo>
                    <a:cubicBezTo>
                      <a:pt x="103" y="223"/>
                      <a:pt x="103" y="223"/>
                      <a:pt x="103" y="223"/>
                    </a:cubicBezTo>
                    <a:cubicBezTo>
                      <a:pt x="103" y="211"/>
                      <a:pt x="109" y="205"/>
                      <a:pt x="115" y="205"/>
                    </a:cubicBezTo>
                    <a:cubicBezTo>
                      <a:pt x="121" y="205"/>
                      <a:pt x="127" y="211"/>
                      <a:pt x="127" y="223"/>
                    </a:cubicBezTo>
                    <a:cubicBezTo>
                      <a:pt x="127" y="332"/>
                      <a:pt x="127" y="332"/>
                      <a:pt x="127" y="332"/>
                    </a:cubicBezTo>
                    <a:cubicBezTo>
                      <a:pt x="447" y="332"/>
                      <a:pt x="447" y="332"/>
                      <a:pt x="447" y="332"/>
                    </a:cubicBezTo>
                    <a:cubicBezTo>
                      <a:pt x="447" y="223"/>
                      <a:pt x="447" y="223"/>
                      <a:pt x="447" y="223"/>
                    </a:cubicBezTo>
                    <a:cubicBezTo>
                      <a:pt x="447" y="211"/>
                      <a:pt x="453" y="205"/>
                      <a:pt x="459" y="205"/>
                    </a:cubicBezTo>
                    <a:cubicBezTo>
                      <a:pt x="465" y="205"/>
                      <a:pt x="471" y="211"/>
                      <a:pt x="471" y="223"/>
                    </a:cubicBezTo>
                    <a:cubicBezTo>
                      <a:pt x="471" y="332"/>
                      <a:pt x="471" y="332"/>
                      <a:pt x="471" y="332"/>
                    </a:cubicBezTo>
                    <a:cubicBezTo>
                      <a:pt x="573" y="332"/>
                      <a:pt x="573" y="332"/>
                      <a:pt x="573" y="332"/>
                    </a:cubicBezTo>
                    <a:cubicBezTo>
                      <a:pt x="573" y="132"/>
                      <a:pt x="573" y="132"/>
                      <a:pt x="573" y="132"/>
                    </a:cubicBezTo>
                    <a:cubicBezTo>
                      <a:pt x="573" y="60"/>
                      <a:pt x="513" y="0"/>
                      <a:pt x="44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grpSp>
          <p:nvGrpSpPr>
            <p:cNvPr id="1002" name="Group 1001"/>
            <p:cNvGrpSpPr/>
            <p:nvPr/>
          </p:nvGrpSpPr>
          <p:grpSpPr>
            <a:xfrm>
              <a:off x="19767063" y="3426297"/>
              <a:ext cx="480370" cy="528810"/>
              <a:chOff x="15075256" y="8374065"/>
              <a:chExt cx="844421" cy="929571"/>
            </a:xfrm>
            <a:solidFill>
              <a:schemeClr val="bg1">
                <a:lumMod val="85000"/>
              </a:schemeClr>
            </a:solidFill>
          </p:grpSpPr>
          <p:sp>
            <p:nvSpPr>
              <p:cNvPr id="1011" name="Freeform 78"/>
              <p:cNvSpPr>
                <a:spLocks noChangeArrowheads="1"/>
              </p:cNvSpPr>
              <p:nvPr/>
            </p:nvSpPr>
            <p:spPr bwMode="auto">
              <a:xfrm>
                <a:off x="15265093" y="8374065"/>
                <a:ext cx="477845" cy="477878"/>
              </a:xfrm>
              <a:custGeom>
                <a:avLst/>
                <a:gdLst>
                  <a:gd name="T0" fmla="*/ 320 w 321"/>
                  <a:gd name="T1" fmla="*/ 163 h 321"/>
                  <a:gd name="T2" fmla="*/ 320 w 321"/>
                  <a:gd name="T3" fmla="*/ 163 h 321"/>
                  <a:gd name="T4" fmla="*/ 157 w 321"/>
                  <a:gd name="T5" fmla="*/ 320 h 321"/>
                  <a:gd name="T6" fmla="*/ 0 w 321"/>
                  <a:gd name="T7" fmla="*/ 163 h 321"/>
                  <a:gd name="T8" fmla="*/ 157 w 321"/>
                  <a:gd name="T9" fmla="*/ 0 h 321"/>
                  <a:gd name="T10" fmla="*/ 320 w 321"/>
                  <a:gd name="T11" fmla="*/ 163 h 321"/>
                </a:gdLst>
                <a:ahLst/>
                <a:cxnLst>
                  <a:cxn ang="0">
                    <a:pos x="T0" y="T1"/>
                  </a:cxn>
                  <a:cxn ang="0">
                    <a:pos x="T2" y="T3"/>
                  </a:cxn>
                  <a:cxn ang="0">
                    <a:pos x="T4" y="T5"/>
                  </a:cxn>
                  <a:cxn ang="0">
                    <a:pos x="T6" y="T7"/>
                  </a:cxn>
                  <a:cxn ang="0">
                    <a:pos x="T8" y="T9"/>
                  </a:cxn>
                  <a:cxn ang="0">
                    <a:pos x="T10" y="T11"/>
                  </a:cxn>
                </a:cxnLst>
                <a:rect l="0" t="0" r="r" b="b"/>
                <a:pathLst>
                  <a:path w="321" h="321">
                    <a:moveTo>
                      <a:pt x="320" y="163"/>
                    </a:moveTo>
                    <a:lnTo>
                      <a:pt x="320" y="163"/>
                    </a:lnTo>
                    <a:cubicBezTo>
                      <a:pt x="320" y="247"/>
                      <a:pt x="247" y="320"/>
                      <a:pt x="157" y="320"/>
                    </a:cubicBezTo>
                    <a:cubicBezTo>
                      <a:pt x="72" y="320"/>
                      <a:pt x="0" y="247"/>
                      <a:pt x="0" y="163"/>
                    </a:cubicBezTo>
                    <a:cubicBezTo>
                      <a:pt x="0" y="72"/>
                      <a:pt x="72" y="0"/>
                      <a:pt x="157" y="0"/>
                    </a:cubicBezTo>
                    <a:cubicBezTo>
                      <a:pt x="247" y="0"/>
                      <a:pt x="320" y="72"/>
                      <a:pt x="320"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sp>
            <p:nvSpPr>
              <p:cNvPr id="1012" name="Freeform 79"/>
              <p:cNvSpPr>
                <a:spLocks noChangeArrowheads="1"/>
              </p:cNvSpPr>
              <p:nvPr/>
            </p:nvSpPr>
            <p:spPr bwMode="auto">
              <a:xfrm>
                <a:off x="15075256" y="8806117"/>
                <a:ext cx="844421" cy="497519"/>
              </a:xfrm>
              <a:custGeom>
                <a:avLst/>
                <a:gdLst>
                  <a:gd name="T0" fmla="*/ 435 w 568"/>
                  <a:gd name="T1" fmla="*/ 0 h 333"/>
                  <a:gd name="T2" fmla="*/ 435 w 568"/>
                  <a:gd name="T3" fmla="*/ 0 h 333"/>
                  <a:gd name="T4" fmla="*/ 435 w 568"/>
                  <a:gd name="T5" fmla="*/ 0 h 333"/>
                  <a:gd name="T6" fmla="*/ 284 w 568"/>
                  <a:gd name="T7" fmla="*/ 72 h 333"/>
                  <a:gd name="T8" fmla="*/ 139 w 568"/>
                  <a:gd name="T9" fmla="*/ 0 h 333"/>
                  <a:gd name="T10" fmla="*/ 133 w 568"/>
                  <a:gd name="T11" fmla="*/ 0 h 333"/>
                  <a:gd name="T12" fmla="*/ 0 w 568"/>
                  <a:gd name="T13" fmla="*/ 132 h 333"/>
                  <a:gd name="T14" fmla="*/ 0 w 568"/>
                  <a:gd name="T15" fmla="*/ 332 h 333"/>
                  <a:gd name="T16" fmla="*/ 97 w 568"/>
                  <a:gd name="T17" fmla="*/ 332 h 333"/>
                  <a:gd name="T18" fmla="*/ 97 w 568"/>
                  <a:gd name="T19" fmla="*/ 223 h 333"/>
                  <a:gd name="T20" fmla="*/ 115 w 568"/>
                  <a:gd name="T21" fmla="*/ 205 h 333"/>
                  <a:gd name="T22" fmla="*/ 127 w 568"/>
                  <a:gd name="T23" fmla="*/ 223 h 333"/>
                  <a:gd name="T24" fmla="*/ 127 w 568"/>
                  <a:gd name="T25" fmla="*/ 332 h 333"/>
                  <a:gd name="T26" fmla="*/ 441 w 568"/>
                  <a:gd name="T27" fmla="*/ 332 h 333"/>
                  <a:gd name="T28" fmla="*/ 441 w 568"/>
                  <a:gd name="T29" fmla="*/ 223 h 333"/>
                  <a:gd name="T30" fmla="*/ 459 w 568"/>
                  <a:gd name="T31" fmla="*/ 205 h 333"/>
                  <a:gd name="T32" fmla="*/ 471 w 568"/>
                  <a:gd name="T33" fmla="*/ 223 h 333"/>
                  <a:gd name="T34" fmla="*/ 471 w 568"/>
                  <a:gd name="T35" fmla="*/ 332 h 333"/>
                  <a:gd name="T36" fmla="*/ 567 w 568"/>
                  <a:gd name="T37" fmla="*/ 332 h 333"/>
                  <a:gd name="T38" fmla="*/ 567 w 568"/>
                  <a:gd name="T39" fmla="*/ 132 h 333"/>
                  <a:gd name="T40" fmla="*/ 435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5" y="0"/>
                    </a:moveTo>
                    <a:lnTo>
                      <a:pt x="435" y="0"/>
                    </a:lnTo>
                    <a:lnTo>
                      <a:pt x="435" y="0"/>
                    </a:lnTo>
                    <a:cubicBezTo>
                      <a:pt x="398" y="42"/>
                      <a:pt x="344" y="72"/>
                      <a:pt x="284" y="72"/>
                    </a:cubicBezTo>
                    <a:cubicBezTo>
                      <a:pt x="223" y="72"/>
                      <a:pt x="175" y="42"/>
                      <a:pt x="139" y="0"/>
                    </a:cubicBezTo>
                    <a:cubicBezTo>
                      <a:pt x="133" y="0"/>
                      <a:pt x="133" y="0"/>
                      <a:pt x="133" y="0"/>
                    </a:cubicBezTo>
                    <a:cubicBezTo>
                      <a:pt x="60" y="0"/>
                      <a:pt x="0" y="60"/>
                      <a:pt x="0" y="132"/>
                    </a:cubicBezTo>
                    <a:cubicBezTo>
                      <a:pt x="0" y="332"/>
                      <a:pt x="0" y="332"/>
                      <a:pt x="0" y="332"/>
                    </a:cubicBezTo>
                    <a:cubicBezTo>
                      <a:pt x="97" y="332"/>
                      <a:pt x="97" y="332"/>
                      <a:pt x="97" y="332"/>
                    </a:cubicBezTo>
                    <a:cubicBezTo>
                      <a:pt x="97" y="223"/>
                      <a:pt x="97" y="223"/>
                      <a:pt x="97" y="223"/>
                    </a:cubicBezTo>
                    <a:cubicBezTo>
                      <a:pt x="97" y="211"/>
                      <a:pt x="109" y="205"/>
                      <a:pt x="115" y="205"/>
                    </a:cubicBezTo>
                    <a:cubicBezTo>
                      <a:pt x="121" y="205"/>
                      <a:pt x="127" y="211"/>
                      <a:pt x="127" y="223"/>
                    </a:cubicBezTo>
                    <a:cubicBezTo>
                      <a:pt x="127" y="332"/>
                      <a:pt x="127" y="332"/>
                      <a:pt x="127" y="332"/>
                    </a:cubicBezTo>
                    <a:cubicBezTo>
                      <a:pt x="441" y="332"/>
                      <a:pt x="441" y="332"/>
                      <a:pt x="441" y="332"/>
                    </a:cubicBezTo>
                    <a:cubicBezTo>
                      <a:pt x="441" y="223"/>
                      <a:pt x="441" y="223"/>
                      <a:pt x="441" y="223"/>
                    </a:cubicBezTo>
                    <a:cubicBezTo>
                      <a:pt x="441" y="211"/>
                      <a:pt x="453" y="205"/>
                      <a:pt x="459" y="205"/>
                    </a:cubicBezTo>
                    <a:cubicBezTo>
                      <a:pt x="465" y="205"/>
                      <a:pt x="471" y="211"/>
                      <a:pt x="471" y="223"/>
                    </a:cubicBezTo>
                    <a:cubicBezTo>
                      <a:pt x="471" y="332"/>
                      <a:pt x="471" y="332"/>
                      <a:pt x="471" y="332"/>
                    </a:cubicBezTo>
                    <a:cubicBezTo>
                      <a:pt x="567" y="332"/>
                      <a:pt x="567" y="332"/>
                      <a:pt x="567" y="332"/>
                    </a:cubicBezTo>
                    <a:cubicBezTo>
                      <a:pt x="567" y="132"/>
                      <a:pt x="567" y="132"/>
                      <a:pt x="567" y="132"/>
                    </a:cubicBezTo>
                    <a:cubicBezTo>
                      <a:pt x="567" y="60"/>
                      <a:pt x="513"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7200"/>
              </a:p>
            </p:txBody>
          </p:sp>
        </p:grpSp>
        <p:sp>
          <p:nvSpPr>
            <p:cNvPr id="1003" name="Freeform 80"/>
            <p:cNvSpPr>
              <a:spLocks noChangeArrowheads="1"/>
            </p:cNvSpPr>
            <p:nvPr/>
          </p:nvSpPr>
          <p:spPr bwMode="auto">
            <a:xfrm>
              <a:off x="16903477" y="1095053"/>
              <a:ext cx="3355129" cy="283026"/>
            </a:xfrm>
            <a:custGeom>
              <a:avLst/>
              <a:gdLst>
                <a:gd name="T0" fmla="*/ 3970 w 3971"/>
                <a:gd name="T1" fmla="*/ 332 h 333"/>
                <a:gd name="T2" fmla="*/ 0 w 3971"/>
                <a:gd name="T3" fmla="*/ 332 h 333"/>
                <a:gd name="T4" fmla="*/ 0 w 3971"/>
                <a:gd name="T5" fmla="*/ 0 h 333"/>
                <a:gd name="T6" fmla="*/ 3970 w 3971"/>
                <a:gd name="T7" fmla="*/ 0 h 333"/>
                <a:gd name="T8" fmla="*/ 3970 w 3971"/>
                <a:gd name="T9" fmla="*/ 332 h 333"/>
              </a:gdLst>
              <a:ahLst/>
              <a:cxnLst>
                <a:cxn ang="0">
                  <a:pos x="T0" y="T1"/>
                </a:cxn>
                <a:cxn ang="0">
                  <a:pos x="T2" y="T3"/>
                </a:cxn>
                <a:cxn ang="0">
                  <a:pos x="T4" y="T5"/>
                </a:cxn>
                <a:cxn ang="0">
                  <a:pos x="T6" y="T7"/>
                </a:cxn>
                <a:cxn ang="0">
                  <a:pos x="T8" y="T9"/>
                </a:cxn>
              </a:cxnLst>
              <a:rect l="0" t="0" r="r" b="b"/>
              <a:pathLst>
                <a:path w="3971" h="333">
                  <a:moveTo>
                    <a:pt x="3970" y="332"/>
                  </a:moveTo>
                  <a:lnTo>
                    <a:pt x="0" y="332"/>
                  </a:lnTo>
                  <a:lnTo>
                    <a:pt x="0" y="0"/>
                  </a:lnTo>
                  <a:lnTo>
                    <a:pt x="3970" y="0"/>
                  </a:lnTo>
                  <a:lnTo>
                    <a:pt x="3970" y="332"/>
                  </a:lnTo>
                </a:path>
              </a:pathLst>
            </a:custGeom>
            <a:solidFill>
              <a:schemeClr val="accent2"/>
            </a:solidFill>
            <a:ln>
              <a:noFill/>
            </a:ln>
            <a:effectLst/>
            <a:extLst/>
          </p:spPr>
          <p:txBody>
            <a:bodyPr wrap="none" anchor="ctr"/>
            <a:lstStyle/>
            <a:p>
              <a:endParaRPr lang="en-US" sz="7200"/>
            </a:p>
          </p:txBody>
        </p:sp>
        <p:sp>
          <p:nvSpPr>
            <p:cNvPr id="1004" name="Freeform 81"/>
            <p:cNvSpPr>
              <a:spLocks noChangeArrowheads="1"/>
            </p:cNvSpPr>
            <p:nvPr/>
          </p:nvSpPr>
          <p:spPr bwMode="auto">
            <a:xfrm>
              <a:off x="16903477" y="4074275"/>
              <a:ext cx="3355129" cy="283026"/>
            </a:xfrm>
            <a:custGeom>
              <a:avLst/>
              <a:gdLst>
                <a:gd name="T0" fmla="*/ 3970 w 3971"/>
                <a:gd name="T1" fmla="*/ 332 h 333"/>
                <a:gd name="T2" fmla="*/ 0 w 3971"/>
                <a:gd name="T3" fmla="*/ 332 h 333"/>
                <a:gd name="T4" fmla="*/ 0 w 3971"/>
                <a:gd name="T5" fmla="*/ 0 h 333"/>
                <a:gd name="T6" fmla="*/ 3970 w 3971"/>
                <a:gd name="T7" fmla="*/ 0 h 333"/>
                <a:gd name="T8" fmla="*/ 3970 w 3971"/>
                <a:gd name="T9" fmla="*/ 332 h 333"/>
              </a:gdLst>
              <a:ahLst/>
              <a:cxnLst>
                <a:cxn ang="0">
                  <a:pos x="T0" y="T1"/>
                </a:cxn>
                <a:cxn ang="0">
                  <a:pos x="T2" y="T3"/>
                </a:cxn>
                <a:cxn ang="0">
                  <a:pos x="T4" y="T5"/>
                </a:cxn>
                <a:cxn ang="0">
                  <a:pos x="T6" y="T7"/>
                </a:cxn>
                <a:cxn ang="0">
                  <a:pos x="T8" y="T9"/>
                </a:cxn>
              </a:cxnLst>
              <a:rect l="0" t="0" r="r" b="b"/>
              <a:pathLst>
                <a:path w="3971" h="333">
                  <a:moveTo>
                    <a:pt x="3970" y="332"/>
                  </a:moveTo>
                  <a:lnTo>
                    <a:pt x="0" y="332"/>
                  </a:lnTo>
                  <a:lnTo>
                    <a:pt x="0" y="0"/>
                  </a:lnTo>
                  <a:lnTo>
                    <a:pt x="3970" y="0"/>
                  </a:lnTo>
                  <a:lnTo>
                    <a:pt x="3970" y="332"/>
                  </a:lnTo>
                </a:path>
              </a:pathLst>
            </a:custGeom>
            <a:solidFill>
              <a:schemeClr val="accent1">
                <a:lumMod val="75000"/>
              </a:schemeClr>
            </a:solidFill>
            <a:ln>
              <a:noFill/>
            </a:ln>
            <a:effectLst/>
            <a:extLst/>
          </p:spPr>
          <p:txBody>
            <a:bodyPr wrap="none" anchor="ctr"/>
            <a:lstStyle/>
            <a:p>
              <a:endParaRPr lang="en-US" sz="7200"/>
            </a:p>
          </p:txBody>
        </p:sp>
        <p:grpSp>
          <p:nvGrpSpPr>
            <p:cNvPr id="1005" name="Group 1004"/>
            <p:cNvGrpSpPr/>
            <p:nvPr/>
          </p:nvGrpSpPr>
          <p:grpSpPr>
            <a:xfrm>
              <a:off x="20334653" y="1782305"/>
              <a:ext cx="1270762" cy="1803125"/>
              <a:chOff x="15939318" y="5484166"/>
              <a:chExt cx="2233815" cy="3169633"/>
            </a:xfrm>
          </p:grpSpPr>
          <p:sp>
            <p:nvSpPr>
              <p:cNvPr id="1008" name="Freeform 262"/>
              <p:cNvSpPr>
                <a:spLocks noChangeArrowheads="1"/>
              </p:cNvSpPr>
              <p:nvPr/>
            </p:nvSpPr>
            <p:spPr bwMode="auto">
              <a:xfrm flipV="1">
                <a:off x="15939318" y="5484166"/>
                <a:ext cx="2229732" cy="27430"/>
              </a:xfrm>
              <a:custGeom>
                <a:avLst/>
                <a:gdLst>
                  <a:gd name="T0" fmla="*/ 0 w 776"/>
                  <a:gd name="T1" fmla="*/ 10 h 11"/>
                  <a:gd name="T2" fmla="*/ 775 w 776"/>
                  <a:gd name="T3" fmla="*/ 10 h 11"/>
                  <a:gd name="T4" fmla="*/ 775 w 776"/>
                  <a:gd name="T5" fmla="*/ 0 h 11"/>
                  <a:gd name="T6" fmla="*/ 0 w 776"/>
                  <a:gd name="T7" fmla="*/ 0 h 11"/>
                  <a:gd name="T8" fmla="*/ 0 w 776"/>
                  <a:gd name="T9" fmla="*/ 10 h 11"/>
                </a:gdLst>
                <a:ahLst/>
                <a:cxnLst>
                  <a:cxn ang="0">
                    <a:pos x="T0" y="T1"/>
                  </a:cxn>
                  <a:cxn ang="0">
                    <a:pos x="T2" y="T3"/>
                  </a:cxn>
                  <a:cxn ang="0">
                    <a:pos x="T4" y="T5"/>
                  </a:cxn>
                  <a:cxn ang="0">
                    <a:pos x="T6" y="T7"/>
                  </a:cxn>
                  <a:cxn ang="0">
                    <a:pos x="T8" y="T9"/>
                  </a:cxn>
                </a:cxnLst>
                <a:rect l="0" t="0" r="r" b="b"/>
                <a:pathLst>
                  <a:path w="776" h="11">
                    <a:moveTo>
                      <a:pt x="0" y="10"/>
                    </a:moveTo>
                    <a:lnTo>
                      <a:pt x="775" y="10"/>
                    </a:lnTo>
                    <a:lnTo>
                      <a:pt x="775" y="0"/>
                    </a:lnTo>
                    <a:lnTo>
                      <a:pt x="0" y="0"/>
                    </a:lnTo>
                    <a:lnTo>
                      <a:pt x="0" y="10"/>
                    </a:lnTo>
                  </a:path>
                </a:pathLst>
              </a:custGeom>
              <a:solidFill>
                <a:schemeClr val="bg1">
                  <a:lumMod val="75000"/>
                </a:schemeClr>
              </a:solidFill>
              <a:ln w="9525" cap="flat">
                <a:noFill/>
                <a:round/>
                <a:headEnd/>
                <a:tailEnd/>
              </a:ln>
              <a:effectLst/>
              <a:extLst/>
            </p:spPr>
            <p:txBody>
              <a:bodyPr wrap="none" anchor="ctr"/>
              <a:lstStyle/>
              <a:p>
                <a:endParaRPr lang="en-US" sz="5400"/>
              </a:p>
            </p:txBody>
          </p:sp>
          <p:sp>
            <p:nvSpPr>
              <p:cNvPr id="1009" name="Freeform 264"/>
              <p:cNvSpPr>
                <a:spLocks noChangeArrowheads="1"/>
              </p:cNvSpPr>
              <p:nvPr/>
            </p:nvSpPr>
            <p:spPr bwMode="auto">
              <a:xfrm flipV="1">
                <a:off x="15939318" y="8623224"/>
                <a:ext cx="2229732" cy="27430"/>
              </a:xfrm>
              <a:custGeom>
                <a:avLst/>
                <a:gdLst>
                  <a:gd name="T0" fmla="*/ 0 w 776"/>
                  <a:gd name="T1" fmla="*/ 15 h 16"/>
                  <a:gd name="T2" fmla="*/ 775 w 776"/>
                  <a:gd name="T3" fmla="*/ 15 h 16"/>
                  <a:gd name="T4" fmla="*/ 775 w 776"/>
                  <a:gd name="T5" fmla="*/ 0 h 16"/>
                  <a:gd name="T6" fmla="*/ 0 w 776"/>
                  <a:gd name="T7" fmla="*/ 0 h 16"/>
                  <a:gd name="T8" fmla="*/ 0 w 776"/>
                  <a:gd name="T9" fmla="*/ 15 h 16"/>
                </a:gdLst>
                <a:ahLst/>
                <a:cxnLst>
                  <a:cxn ang="0">
                    <a:pos x="T0" y="T1"/>
                  </a:cxn>
                  <a:cxn ang="0">
                    <a:pos x="T2" y="T3"/>
                  </a:cxn>
                  <a:cxn ang="0">
                    <a:pos x="T4" y="T5"/>
                  </a:cxn>
                  <a:cxn ang="0">
                    <a:pos x="T6" y="T7"/>
                  </a:cxn>
                  <a:cxn ang="0">
                    <a:pos x="T8" y="T9"/>
                  </a:cxn>
                </a:cxnLst>
                <a:rect l="0" t="0" r="r" b="b"/>
                <a:pathLst>
                  <a:path w="776" h="16">
                    <a:moveTo>
                      <a:pt x="0" y="15"/>
                    </a:moveTo>
                    <a:lnTo>
                      <a:pt x="775" y="15"/>
                    </a:lnTo>
                    <a:lnTo>
                      <a:pt x="775" y="0"/>
                    </a:lnTo>
                    <a:lnTo>
                      <a:pt x="0" y="0"/>
                    </a:lnTo>
                    <a:lnTo>
                      <a:pt x="0" y="15"/>
                    </a:lnTo>
                  </a:path>
                </a:pathLst>
              </a:custGeom>
              <a:solidFill>
                <a:schemeClr val="bg1">
                  <a:lumMod val="75000"/>
                </a:schemeClr>
              </a:solidFill>
              <a:ln w="9525" cap="flat">
                <a:noFill/>
                <a:round/>
                <a:headEnd/>
                <a:tailEnd/>
              </a:ln>
              <a:effectLst/>
              <a:extLst/>
            </p:spPr>
            <p:txBody>
              <a:bodyPr wrap="none" anchor="ctr"/>
              <a:lstStyle/>
              <a:p>
                <a:endParaRPr lang="en-US" sz="5400"/>
              </a:p>
            </p:txBody>
          </p:sp>
          <p:sp>
            <p:nvSpPr>
              <p:cNvPr id="1010" name="Freeform 267"/>
              <p:cNvSpPr>
                <a:spLocks noChangeArrowheads="1"/>
              </p:cNvSpPr>
              <p:nvPr/>
            </p:nvSpPr>
            <p:spPr bwMode="auto">
              <a:xfrm>
                <a:off x="18148673" y="5492315"/>
                <a:ext cx="24460" cy="3161484"/>
              </a:xfrm>
              <a:custGeom>
                <a:avLst/>
                <a:gdLst>
                  <a:gd name="T0" fmla="*/ 0 w 16"/>
                  <a:gd name="T1" fmla="*/ 0 h 2279"/>
                  <a:gd name="T2" fmla="*/ 0 w 16"/>
                  <a:gd name="T3" fmla="*/ 2278 h 2279"/>
                  <a:gd name="T4" fmla="*/ 15 w 16"/>
                  <a:gd name="T5" fmla="*/ 2278 h 2279"/>
                  <a:gd name="T6" fmla="*/ 15 w 16"/>
                  <a:gd name="T7" fmla="*/ 0 h 2279"/>
                </a:gdLst>
                <a:ahLst/>
                <a:cxnLst>
                  <a:cxn ang="0">
                    <a:pos x="T0" y="T1"/>
                  </a:cxn>
                  <a:cxn ang="0">
                    <a:pos x="T2" y="T3"/>
                  </a:cxn>
                  <a:cxn ang="0">
                    <a:pos x="T4" y="T5"/>
                  </a:cxn>
                  <a:cxn ang="0">
                    <a:pos x="T6" y="T7"/>
                  </a:cxn>
                </a:cxnLst>
                <a:rect l="0" t="0" r="r" b="b"/>
                <a:pathLst>
                  <a:path w="16" h="2279">
                    <a:moveTo>
                      <a:pt x="0" y="0"/>
                    </a:moveTo>
                    <a:lnTo>
                      <a:pt x="0" y="2278"/>
                    </a:lnTo>
                    <a:lnTo>
                      <a:pt x="15" y="2278"/>
                    </a:lnTo>
                    <a:lnTo>
                      <a:pt x="15" y="0"/>
                    </a:lnTo>
                  </a:path>
                </a:pathLst>
              </a:custGeom>
              <a:solidFill>
                <a:schemeClr val="bg1">
                  <a:lumMod val="75000"/>
                </a:schemeClr>
              </a:solidFill>
              <a:ln w="9525" cap="flat">
                <a:noFill/>
                <a:round/>
                <a:headEnd/>
                <a:tailEnd/>
              </a:ln>
              <a:effectLst/>
              <a:extLst/>
            </p:spPr>
            <p:txBody>
              <a:bodyPr wrap="none" anchor="ctr"/>
              <a:lstStyle/>
              <a:p>
                <a:endParaRPr lang="en-US" sz="5400"/>
              </a:p>
            </p:txBody>
          </p:sp>
        </p:grpSp>
        <p:sp>
          <p:nvSpPr>
            <p:cNvPr id="1006" name="TextBox 1005"/>
            <p:cNvSpPr txBox="1"/>
            <p:nvPr/>
          </p:nvSpPr>
          <p:spPr>
            <a:xfrm>
              <a:off x="18012261" y="3982106"/>
              <a:ext cx="1160756" cy="458551"/>
            </a:xfrm>
            <a:prstGeom prst="rect">
              <a:avLst/>
            </a:prstGeom>
            <a:noFill/>
          </p:spPr>
          <p:txBody>
            <a:bodyPr wrap="none" lIns="219419" tIns="109710" rIns="219419" bIns="109710" rtlCol="0">
              <a:spAutoFit/>
            </a:bodyPr>
            <a:lstStyle/>
            <a:p>
              <a:pPr algn="ctr">
                <a:lnSpc>
                  <a:spcPct val="110000"/>
                </a:lnSpc>
              </a:pPr>
              <a:r>
                <a:rPr lang="en-US" sz="1400" dirty="0">
                  <a:solidFill>
                    <a:schemeClr val="bg1"/>
                  </a:solidFill>
                  <a:latin typeface="Lato Regular"/>
                  <a:cs typeface="Lato Regular"/>
                </a:rPr>
                <a:t>Your text</a:t>
              </a:r>
            </a:p>
          </p:txBody>
        </p:sp>
        <p:sp>
          <p:nvSpPr>
            <p:cNvPr id="1007" name="TextBox 1006"/>
            <p:cNvSpPr txBox="1"/>
            <p:nvPr/>
          </p:nvSpPr>
          <p:spPr>
            <a:xfrm>
              <a:off x="18012262" y="998401"/>
              <a:ext cx="1160756" cy="458551"/>
            </a:xfrm>
            <a:prstGeom prst="rect">
              <a:avLst/>
            </a:prstGeom>
            <a:noFill/>
          </p:spPr>
          <p:txBody>
            <a:bodyPr wrap="none" lIns="219419" tIns="109710" rIns="219419" bIns="109710" rtlCol="0">
              <a:spAutoFit/>
            </a:bodyPr>
            <a:lstStyle/>
            <a:p>
              <a:pPr algn="ctr">
                <a:lnSpc>
                  <a:spcPct val="110000"/>
                </a:lnSpc>
              </a:pPr>
              <a:r>
                <a:rPr lang="en-US" sz="1400" dirty="0">
                  <a:solidFill>
                    <a:schemeClr val="bg1"/>
                  </a:solidFill>
                  <a:latin typeface="Lato Regular"/>
                  <a:cs typeface="Lato Regular"/>
                </a:rPr>
                <a:t>Your text</a:t>
              </a:r>
            </a:p>
          </p:txBody>
        </p:sp>
      </p:grpSp>
    </p:spTree>
    <p:extLst>
      <p:ext uri="{BB962C8B-B14F-4D97-AF65-F5344CB8AC3E}">
        <p14:creationId xmlns:p14="http://schemas.microsoft.com/office/powerpoint/2010/main" val="155039019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5" name="Shape 2525"/>
          <p:cNvSpPr/>
          <p:nvPr/>
        </p:nvSpPr>
        <p:spPr>
          <a:xfrm>
            <a:off x="1758542"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26" name="Shape 2526"/>
          <p:cNvSpPr/>
          <p:nvPr/>
        </p:nvSpPr>
        <p:spPr>
          <a:xfrm>
            <a:off x="2825064"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27" name="Shape 2527"/>
          <p:cNvSpPr/>
          <p:nvPr/>
        </p:nvSpPr>
        <p:spPr>
          <a:xfrm>
            <a:off x="3891586"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4236" y="10309"/>
                </a:moveTo>
                <a:lnTo>
                  <a:pt x="12694" y="10309"/>
                </a:lnTo>
                <a:cubicBezTo>
                  <a:pt x="12516" y="9622"/>
                  <a:pt x="11979" y="9084"/>
                  <a:pt x="11291" y="8906"/>
                </a:cubicBezTo>
                <a:lnTo>
                  <a:pt x="11291" y="5400"/>
                </a:lnTo>
                <a:cubicBezTo>
                  <a:pt x="11291" y="5129"/>
                  <a:pt x="11071" y="4909"/>
                  <a:pt x="10800" y="4909"/>
                </a:cubicBezTo>
                <a:cubicBezTo>
                  <a:pt x="10529" y="4909"/>
                  <a:pt x="10309" y="5129"/>
                  <a:pt x="10309" y="5400"/>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4236" y="11291"/>
                </a:lnTo>
                <a:cubicBezTo>
                  <a:pt x="14507" y="11291"/>
                  <a:pt x="14727" y="11072"/>
                  <a:pt x="14727" y="10800"/>
                </a:cubicBezTo>
                <a:cubicBezTo>
                  <a:pt x="14727" y="10529"/>
                  <a:pt x="14507" y="10309"/>
                  <a:pt x="14236" y="10309"/>
                </a:cubicBezTo>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0800" y="18655"/>
                </a:moveTo>
                <a:cubicBezTo>
                  <a:pt x="6462" y="18655"/>
                  <a:pt x="2945" y="15138"/>
                  <a:pt x="2945" y="10800"/>
                </a:cubicBezTo>
                <a:cubicBezTo>
                  <a:pt x="2945" y="6462"/>
                  <a:pt x="6462" y="2945"/>
                  <a:pt x="10800" y="2945"/>
                </a:cubicBezTo>
                <a:cubicBezTo>
                  <a:pt x="15138" y="2945"/>
                  <a:pt x="18655" y="6462"/>
                  <a:pt x="18655" y="10800"/>
                </a:cubicBezTo>
                <a:cubicBezTo>
                  <a:pt x="18655" y="15138"/>
                  <a:pt x="15138" y="18655"/>
                  <a:pt x="10800" y="18655"/>
                </a:cubicBezTo>
                <a:moveTo>
                  <a:pt x="10800" y="1964"/>
                </a:moveTo>
                <a:cubicBezTo>
                  <a:pt x="5920" y="1964"/>
                  <a:pt x="1964" y="5920"/>
                  <a:pt x="1964" y="10800"/>
                </a:cubicBezTo>
                <a:cubicBezTo>
                  <a:pt x="1964" y="15680"/>
                  <a:pt x="5920" y="19636"/>
                  <a:pt x="10800" y="19636"/>
                </a:cubicBezTo>
                <a:cubicBezTo>
                  <a:pt x="15680" y="19636"/>
                  <a:pt x="19636" y="15680"/>
                  <a:pt x="19636" y="10800"/>
                </a:cubicBezTo>
                <a:cubicBezTo>
                  <a:pt x="19636" y="5920"/>
                  <a:pt x="15680" y="1964"/>
                  <a:pt x="10800"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28" name="Shape 2528"/>
          <p:cNvSpPr/>
          <p:nvPr/>
        </p:nvSpPr>
        <p:spPr>
          <a:xfrm>
            <a:off x="5034288" y="2853084"/>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0250" y="19636"/>
                </a:moveTo>
                <a:cubicBezTo>
                  <a:pt x="20250" y="20178"/>
                  <a:pt x="19645" y="20618"/>
                  <a:pt x="18900" y="20618"/>
                </a:cubicBezTo>
                <a:lnTo>
                  <a:pt x="2700" y="20618"/>
                </a:lnTo>
                <a:cubicBezTo>
                  <a:pt x="1955" y="20618"/>
                  <a:pt x="1350" y="20178"/>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4050" y="5891"/>
                </a:moveTo>
                <a:cubicBezTo>
                  <a:pt x="4050" y="3180"/>
                  <a:pt x="7072" y="982"/>
                  <a:pt x="10800" y="982"/>
                </a:cubicBezTo>
                <a:cubicBezTo>
                  <a:pt x="14528" y="982"/>
                  <a:pt x="17550" y="3180"/>
                  <a:pt x="17550" y="5891"/>
                </a:cubicBezTo>
                <a:lnTo>
                  <a:pt x="17550" y="8836"/>
                </a:lnTo>
                <a:lnTo>
                  <a:pt x="4050" y="8836"/>
                </a:lnTo>
                <a:cubicBezTo>
                  <a:pt x="4050" y="8836"/>
                  <a:pt x="4050" y="5891"/>
                  <a:pt x="4050" y="5891"/>
                </a:cubicBezTo>
                <a:close/>
                <a:moveTo>
                  <a:pt x="18900" y="8836"/>
                </a:moveTo>
                <a:lnTo>
                  <a:pt x="18900" y="5891"/>
                </a:lnTo>
                <a:cubicBezTo>
                  <a:pt x="18900" y="2638"/>
                  <a:pt x="15273" y="0"/>
                  <a:pt x="10800" y="0"/>
                </a:cubicBezTo>
                <a:cubicBezTo>
                  <a:pt x="6327" y="0"/>
                  <a:pt x="2700" y="2638"/>
                  <a:pt x="2700" y="5891"/>
                </a:cubicBez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moveTo>
                  <a:pt x="11475" y="15573"/>
                </a:moveTo>
                <a:lnTo>
                  <a:pt x="11475" y="16200"/>
                </a:lnTo>
                <a:cubicBezTo>
                  <a:pt x="11475" y="16472"/>
                  <a:pt x="11172" y="16691"/>
                  <a:pt x="10800" y="16691"/>
                </a:cubicBezTo>
                <a:cubicBezTo>
                  <a:pt x="10428" y="16691"/>
                  <a:pt x="10125" y="16472"/>
                  <a:pt x="10125" y="16200"/>
                </a:cubicBezTo>
                <a:lnTo>
                  <a:pt x="10125" y="15573"/>
                </a:lnTo>
                <a:cubicBezTo>
                  <a:pt x="9723" y="15403"/>
                  <a:pt x="9450" y="15090"/>
                  <a:pt x="9450" y="14727"/>
                </a:cubicBezTo>
                <a:cubicBezTo>
                  <a:pt x="9450" y="14186"/>
                  <a:pt x="10055" y="13745"/>
                  <a:pt x="10800" y="13745"/>
                </a:cubicBezTo>
                <a:cubicBezTo>
                  <a:pt x="11545" y="13745"/>
                  <a:pt x="12150" y="14186"/>
                  <a:pt x="12150" y="14727"/>
                </a:cubicBezTo>
                <a:cubicBezTo>
                  <a:pt x="12150" y="15090"/>
                  <a:pt x="11876" y="15403"/>
                  <a:pt x="11475" y="15573"/>
                </a:cubicBezTo>
                <a:moveTo>
                  <a:pt x="10800" y="12764"/>
                </a:moveTo>
                <a:cubicBezTo>
                  <a:pt x="9309" y="12764"/>
                  <a:pt x="8100" y="13643"/>
                  <a:pt x="8100" y="14727"/>
                </a:cubicBezTo>
                <a:cubicBezTo>
                  <a:pt x="8100" y="15232"/>
                  <a:pt x="8369" y="15687"/>
                  <a:pt x="8798" y="16034"/>
                </a:cubicBezTo>
                <a:cubicBezTo>
                  <a:pt x="8789" y="16089"/>
                  <a:pt x="8775" y="16144"/>
                  <a:pt x="8775" y="16200"/>
                </a:cubicBezTo>
                <a:cubicBezTo>
                  <a:pt x="8775" y="17014"/>
                  <a:pt x="9681" y="17673"/>
                  <a:pt x="10800" y="17673"/>
                </a:cubicBezTo>
                <a:cubicBezTo>
                  <a:pt x="11919" y="17673"/>
                  <a:pt x="12825" y="17014"/>
                  <a:pt x="12825" y="16200"/>
                </a:cubicBezTo>
                <a:cubicBezTo>
                  <a:pt x="12825" y="16144"/>
                  <a:pt x="12810" y="16089"/>
                  <a:pt x="12802" y="16034"/>
                </a:cubicBezTo>
                <a:cubicBezTo>
                  <a:pt x="13231" y="15686"/>
                  <a:pt x="13500" y="15232"/>
                  <a:pt x="13500" y="14727"/>
                </a:cubicBezTo>
                <a:cubicBezTo>
                  <a:pt x="13500" y="13643"/>
                  <a:pt x="12291" y="12764"/>
                  <a:pt x="10800" y="127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29" name="Shape 2529"/>
          <p:cNvSpPr/>
          <p:nvPr/>
        </p:nvSpPr>
        <p:spPr>
          <a:xfrm>
            <a:off x="6100810" y="2853084"/>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0" name="Shape 2530"/>
          <p:cNvSpPr/>
          <p:nvPr/>
        </p:nvSpPr>
        <p:spPr>
          <a:xfrm>
            <a:off x="7141939" y="2853083"/>
            <a:ext cx="457082" cy="558674"/>
          </a:xfrm>
          <a:custGeom>
            <a:avLst/>
            <a:gdLst/>
            <a:ahLst/>
            <a:cxnLst>
              <a:cxn ang="0">
                <a:pos x="wd2" y="hd2"/>
              </a:cxn>
              <a:cxn ang="5400000">
                <a:pos x="wd2" y="hd2"/>
              </a:cxn>
              <a:cxn ang="10800000">
                <a:pos x="wd2" y="hd2"/>
              </a:cxn>
              <a:cxn ang="16200000">
                <a:pos x="wd2" y="hd2"/>
              </a:cxn>
            </a:cxnLst>
            <a:rect l="0" t="0" r="r" b="b"/>
            <a:pathLst>
              <a:path w="21600" h="21600" extrusionOk="0">
                <a:moveTo>
                  <a:pt x="20400" y="19636"/>
                </a:moveTo>
                <a:cubicBezTo>
                  <a:pt x="20400" y="20178"/>
                  <a:pt x="19862" y="20617"/>
                  <a:pt x="19200" y="20617"/>
                </a:cubicBezTo>
                <a:lnTo>
                  <a:pt x="6000" y="20617"/>
                </a:lnTo>
                <a:lnTo>
                  <a:pt x="6000" y="982"/>
                </a:lnTo>
                <a:lnTo>
                  <a:pt x="13200" y="982"/>
                </a:lnTo>
                <a:lnTo>
                  <a:pt x="13200" y="6872"/>
                </a:lnTo>
                <a:lnTo>
                  <a:pt x="15600" y="4909"/>
                </a:lnTo>
                <a:lnTo>
                  <a:pt x="18000" y="6872"/>
                </a:lnTo>
                <a:lnTo>
                  <a:pt x="18000" y="982"/>
                </a:lnTo>
                <a:lnTo>
                  <a:pt x="19200" y="982"/>
                </a:lnTo>
                <a:cubicBezTo>
                  <a:pt x="19862" y="982"/>
                  <a:pt x="20400" y="1422"/>
                  <a:pt x="20400" y="1964"/>
                </a:cubicBezTo>
                <a:cubicBezTo>
                  <a:pt x="20400" y="1964"/>
                  <a:pt x="20400" y="19636"/>
                  <a:pt x="20400" y="19636"/>
                </a:cubicBezTo>
                <a:close/>
                <a:moveTo>
                  <a:pt x="4800" y="20617"/>
                </a:moveTo>
                <a:lnTo>
                  <a:pt x="2400" y="20617"/>
                </a:lnTo>
                <a:cubicBezTo>
                  <a:pt x="1738" y="20617"/>
                  <a:pt x="1200" y="20178"/>
                  <a:pt x="1200" y="19636"/>
                </a:cubicBezTo>
                <a:lnTo>
                  <a:pt x="1200" y="1964"/>
                </a:lnTo>
                <a:cubicBezTo>
                  <a:pt x="1200" y="1422"/>
                  <a:pt x="1738" y="982"/>
                  <a:pt x="2400" y="982"/>
                </a:cubicBezTo>
                <a:lnTo>
                  <a:pt x="4800" y="982"/>
                </a:lnTo>
                <a:cubicBezTo>
                  <a:pt x="4800" y="982"/>
                  <a:pt x="4800" y="20617"/>
                  <a:pt x="4800" y="20617"/>
                </a:cubicBezTo>
                <a:close/>
                <a:moveTo>
                  <a:pt x="14400" y="982"/>
                </a:moveTo>
                <a:lnTo>
                  <a:pt x="16800" y="982"/>
                </a:lnTo>
                <a:lnTo>
                  <a:pt x="16800" y="4418"/>
                </a:lnTo>
                <a:lnTo>
                  <a:pt x="15600" y="3436"/>
                </a:lnTo>
                <a:lnTo>
                  <a:pt x="14400" y="4418"/>
                </a:lnTo>
                <a:cubicBezTo>
                  <a:pt x="14400" y="4418"/>
                  <a:pt x="14400" y="982"/>
                  <a:pt x="14400" y="982"/>
                </a:cubicBezTo>
                <a:close/>
                <a:moveTo>
                  <a:pt x="19200" y="0"/>
                </a:moveTo>
                <a:lnTo>
                  <a:pt x="2400" y="0"/>
                </a:lnTo>
                <a:cubicBezTo>
                  <a:pt x="1075" y="0"/>
                  <a:pt x="0" y="879"/>
                  <a:pt x="0" y="1964"/>
                </a:cubicBezTo>
                <a:lnTo>
                  <a:pt x="0" y="19636"/>
                </a:lnTo>
                <a:cubicBezTo>
                  <a:pt x="0" y="20720"/>
                  <a:pt x="1075" y="21600"/>
                  <a:pt x="2400" y="21600"/>
                </a:cubicBezTo>
                <a:lnTo>
                  <a:pt x="19200" y="21600"/>
                </a:lnTo>
                <a:cubicBezTo>
                  <a:pt x="20525" y="21600"/>
                  <a:pt x="21600" y="20720"/>
                  <a:pt x="21600" y="19636"/>
                </a:cubicBezTo>
                <a:lnTo>
                  <a:pt x="21600" y="1964"/>
                </a:lnTo>
                <a:cubicBezTo>
                  <a:pt x="21600" y="879"/>
                  <a:pt x="20525" y="0"/>
                  <a:pt x="192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1" name="Shape 2531"/>
          <p:cNvSpPr/>
          <p:nvPr/>
        </p:nvSpPr>
        <p:spPr>
          <a:xfrm>
            <a:off x="8208461" y="285308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20400" y="19636"/>
                </a:moveTo>
                <a:cubicBezTo>
                  <a:pt x="20400" y="20179"/>
                  <a:pt x="19862" y="20618"/>
                  <a:pt x="19200" y="20618"/>
                </a:cubicBezTo>
                <a:lnTo>
                  <a:pt x="7200" y="20618"/>
                </a:lnTo>
                <a:lnTo>
                  <a:pt x="7200" y="982"/>
                </a:lnTo>
                <a:lnTo>
                  <a:pt x="19200" y="982"/>
                </a:lnTo>
                <a:cubicBezTo>
                  <a:pt x="19862" y="982"/>
                  <a:pt x="20400" y="1422"/>
                  <a:pt x="20400" y="1964"/>
                </a:cubicBezTo>
                <a:cubicBezTo>
                  <a:pt x="20400" y="1964"/>
                  <a:pt x="20400" y="19636"/>
                  <a:pt x="20400" y="19636"/>
                </a:cubicBezTo>
                <a:close/>
                <a:moveTo>
                  <a:pt x="6000" y="20618"/>
                </a:moveTo>
                <a:lnTo>
                  <a:pt x="3600" y="20618"/>
                </a:lnTo>
                <a:cubicBezTo>
                  <a:pt x="2937" y="20618"/>
                  <a:pt x="2400" y="20179"/>
                  <a:pt x="2400" y="19636"/>
                </a:cubicBezTo>
                <a:lnTo>
                  <a:pt x="2400" y="18655"/>
                </a:lnTo>
                <a:lnTo>
                  <a:pt x="3000" y="18655"/>
                </a:lnTo>
                <a:cubicBezTo>
                  <a:pt x="3332" y="18655"/>
                  <a:pt x="3600" y="18435"/>
                  <a:pt x="3600" y="18164"/>
                </a:cubicBezTo>
                <a:cubicBezTo>
                  <a:pt x="3600" y="17893"/>
                  <a:pt x="3332" y="17673"/>
                  <a:pt x="3000" y="17673"/>
                </a:cubicBezTo>
                <a:lnTo>
                  <a:pt x="2400" y="17673"/>
                </a:lnTo>
                <a:lnTo>
                  <a:pt x="2400" y="15709"/>
                </a:lnTo>
                <a:lnTo>
                  <a:pt x="3000" y="15709"/>
                </a:lnTo>
                <a:cubicBezTo>
                  <a:pt x="3332" y="15709"/>
                  <a:pt x="3600" y="15490"/>
                  <a:pt x="3600" y="15218"/>
                </a:cubicBezTo>
                <a:cubicBezTo>
                  <a:pt x="3600" y="14947"/>
                  <a:pt x="3332" y="14727"/>
                  <a:pt x="3000" y="14727"/>
                </a:cubicBezTo>
                <a:lnTo>
                  <a:pt x="2400" y="14727"/>
                </a:lnTo>
                <a:lnTo>
                  <a:pt x="2400" y="12764"/>
                </a:lnTo>
                <a:lnTo>
                  <a:pt x="3000" y="12764"/>
                </a:lnTo>
                <a:cubicBezTo>
                  <a:pt x="3332" y="12764"/>
                  <a:pt x="3600" y="12544"/>
                  <a:pt x="3600" y="12273"/>
                </a:cubicBezTo>
                <a:cubicBezTo>
                  <a:pt x="3600" y="12002"/>
                  <a:pt x="3332" y="11782"/>
                  <a:pt x="3000" y="11782"/>
                </a:cubicBezTo>
                <a:lnTo>
                  <a:pt x="2400" y="11782"/>
                </a:lnTo>
                <a:lnTo>
                  <a:pt x="2400" y="9818"/>
                </a:lnTo>
                <a:lnTo>
                  <a:pt x="3000" y="9818"/>
                </a:lnTo>
                <a:cubicBezTo>
                  <a:pt x="3332" y="9818"/>
                  <a:pt x="3600" y="9599"/>
                  <a:pt x="3600" y="9327"/>
                </a:cubicBezTo>
                <a:cubicBezTo>
                  <a:pt x="3600" y="9056"/>
                  <a:pt x="3332" y="8836"/>
                  <a:pt x="3000" y="8836"/>
                </a:cubicBezTo>
                <a:lnTo>
                  <a:pt x="2400" y="8836"/>
                </a:lnTo>
                <a:lnTo>
                  <a:pt x="2400" y="6873"/>
                </a:lnTo>
                <a:lnTo>
                  <a:pt x="3000" y="6873"/>
                </a:lnTo>
                <a:cubicBezTo>
                  <a:pt x="3332" y="6873"/>
                  <a:pt x="3600" y="6653"/>
                  <a:pt x="3600" y="6382"/>
                </a:cubicBezTo>
                <a:cubicBezTo>
                  <a:pt x="3600" y="6111"/>
                  <a:pt x="3332" y="5891"/>
                  <a:pt x="3000" y="5891"/>
                </a:cubicBezTo>
                <a:lnTo>
                  <a:pt x="2400" y="5891"/>
                </a:lnTo>
                <a:lnTo>
                  <a:pt x="2400" y="3927"/>
                </a:lnTo>
                <a:lnTo>
                  <a:pt x="3000" y="3927"/>
                </a:lnTo>
                <a:cubicBezTo>
                  <a:pt x="3332" y="3927"/>
                  <a:pt x="3600" y="3708"/>
                  <a:pt x="3600" y="3436"/>
                </a:cubicBezTo>
                <a:cubicBezTo>
                  <a:pt x="3600" y="3166"/>
                  <a:pt x="3332" y="2945"/>
                  <a:pt x="3000" y="2945"/>
                </a:cubicBezTo>
                <a:lnTo>
                  <a:pt x="2400" y="2945"/>
                </a:lnTo>
                <a:lnTo>
                  <a:pt x="2400" y="1964"/>
                </a:lnTo>
                <a:cubicBezTo>
                  <a:pt x="2400" y="1422"/>
                  <a:pt x="2937" y="982"/>
                  <a:pt x="3600" y="982"/>
                </a:cubicBezTo>
                <a:lnTo>
                  <a:pt x="6000" y="982"/>
                </a:lnTo>
                <a:cubicBezTo>
                  <a:pt x="6000" y="982"/>
                  <a:pt x="6000" y="20618"/>
                  <a:pt x="6000" y="20618"/>
                </a:cubicBezTo>
                <a:close/>
                <a:moveTo>
                  <a:pt x="19200" y="0"/>
                </a:moveTo>
                <a:lnTo>
                  <a:pt x="3600" y="0"/>
                </a:lnTo>
                <a:cubicBezTo>
                  <a:pt x="2275" y="0"/>
                  <a:pt x="1200" y="879"/>
                  <a:pt x="1200" y="1964"/>
                </a:cubicBezTo>
                <a:lnTo>
                  <a:pt x="1200" y="2945"/>
                </a:lnTo>
                <a:lnTo>
                  <a:pt x="600" y="2945"/>
                </a:lnTo>
                <a:cubicBezTo>
                  <a:pt x="268" y="2945"/>
                  <a:pt x="0" y="3166"/>
                  <a:pt x="0" y="3436"/>
                </a:cubicBezTo>
                <a:cubicBezTo>
                  <a:pt x="0" y="3708"/>
                  <a:pt x="268" y="3927"/>
                  <a:pt x="600" y="3927"/>
                </a:cubicBezTo>
                <a:lnTo>
                  <a:pt x="1200" y="3927"/>
                </a:lnTo>
                <a:lnTo>
                  <a:pt x="1200" y="5891"/>
                </a:lnTo>
                <a:lnTo>
                  <a:pt x="600" y="5891"/>
                </a:lnTo>
                <a:cubicBezTo>
                  <a:pt x="268" y="5891"/>
                  <a:pt x="0" y="6111"/>
                  <a:pt x="0" y="6382"/>
                </a:cubicBezTo>
                <a:cubicBezTo>
                  <a:pt x="0" y="6653"/>
                  <a:pt x="268" y="6873"/>
                  <a:pt x="600" y="6873"/>
                </a:cubicBezTo>
                <a:lnTo>
                  <a:pt x="1200" y="6873"/>
                </a:lnTo>
                <a:lnTo>
                  <a:pt x="1200" y="8836"/>
                </a:lnTo>
                <a:lnTo>
                  <a:pt x="600" y="8836"/>
                </a:lnTo>
                <a:cubicBezTo>
                  <a:pt x="268" y="8836"/>
                  <a:pt x="0" y="9056"/>
                  <a:pt x="0" y="9327"/>
                </a:cubicBezTo>
                <a:cubicBezTo>
                  <a:pt x="0" y="9599"/>
                  <a:pt x="268" y="9818"/>
                  <a:pt x="600" y="9818"/>
                </a:cubicBezTo>
                <a:lnTo>
                  <a:pt x="1200" y="9818"/>
                </a:lnTo>
                <a:lnTo>
                  <a:pt x="1200" y="11782"/>
                </a:lnTo>
                <a:lnTo>
                  <a:pt x="600" y="11782"/>
                </a:lnTo>
                <a:cubicBezTo>
                  <a:pt x="268" y="11782"/>
                  <a:pt x="0" y="12002"/>
                  <a:pt x="0" y="12273"/>
                </a:cubicBezTo>
                <a:cubicBezTo>
                  <a:pt x="0" y="12544"/>
                  <a:pt x="268" y="12764"/>
                  <a:pt x="600" y="12764"/>
                </a:cubicBezTo>
                <a:lnTo>
                  <a:pt x="1200" y="12764"/>
                </a:lnTo>
                <a:lnTo>
                  <a:pt x="1200" y="14727"/>
                </a:lnTo>
                <a:lnTo>
                  <a:pt x="600" y="14727"/>
                </a:lnTo>
                <a:cubicBezTo>
                  <a:pt x="268" y="14727"/>
                  <a:pt x="0" y="14947"/>
                  <a:pt x="0" y="15218"/>
                </a:cubicBezTo>
                <a:cubicBezTo>
                  <a:pt x="0" y="15490"/>
                  <a:pt x="268" y="15709"/>
                  <a:pt x="600" y="15709"/>
                </a:cubicBezTo>
                <a:lnTo>
                  <a:pt x="1200" y="15709"/>
                </a:lnTo>
                <a:lnTo>
                  <a:pt x="1200" y="17673"/>
                </a:lnTo>
                <a:lnTo>
                  <a:pt x="600" y="17673"/>
                </a:lnTo>
                <a:cubicBezTo>
                  <a:pt x="268" y="17673"/>
                  <a:pt x="0" y="17893"/>
                  <a:pt x="0" y="18164"/>
                </a:cubicBezTo>
                <a:cubicBezTo>
                  <a:pt x="0" y="18435"/>
                  <a:pt x="268" y="18655"/>
                  <a:pt x="600" y="18655"/>
                </a:cubicBezTo>
                <a:lnTo>
                  <a:pt x="1200" y="18655"/>
                </a:lnTo>
                <a:lnTo>
                  <a:pt x="1200" y="19636"/>
                </a:lnTo>
                <a:cubicBezTo>
                  <a:pt x="1200" y="20721"/>
                  <a:pt x="2275" y="21600"/>
                  <a:pt x="3600" y="21600"/>
                </a:cubicBezTo>
                <a:lnTo>
                  <a:pt x="19200" y="21600"/>
                </a:lnTo>
                <a:cubicBezTo>
                  <a:pt x="20525" y="21600"/>
                  <a:pt x="21600" y="20721"/>
                  <a:pt x="21600" y="19636"/>
                </a:cubicBezTo>
                <a:lnTo>
                  <a:pt x="21600" y="1964"/>
                </a:lnTo>
                <a:cubicBezTo>
                  <a:pt x="21600" y="879"/>
                  <a:pt x="20525" y="0"/>
                  <a:pt x="192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2" name="Shape 2532"/>
          <p:cNvSpPr/>
          <p:nvPr/>
        </p:nvSpPr>
        <p:spPr>
          <a:xfrm>
            <a:off x="9274983" y="285308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7" y="20618"/>
                  <a:pt x="1200" y="20179"/>
                  <a:pt x="1200" y="19636"/>
                </a:cubicBezTo>
                <a:lnTo>
                  <a:pt x="1200" y="1964"/>
                </a:lnTo>
                <a:cubicBezTo>
                  <a:pt x="1200" y="1422"/>
                  <a:pt x="1737" y="982"/>
                  <a:pt x="2400" y="982"/>
                </a:cubicBezTo>
                <a:lnTo>
                  <a:pt x="13200" y="982"/>
                </a:lnTo>
                <a:lnTo>
                  <a:pt x="13200" y="5891"/>
                </a:lnTo>
                <a:cubicBezTo>
                  <a:pt x="13200" y="6433"/>
                  <a:pt x="13738" y="6873"/>
                  <a:pt x="14400" y="6873"/>
                </a:cubicBezTo>
                <a:lnTo>
                  <a:pt x="20400" y="6873"/>
                </a:lnTo>
                <a:cubicBezTo>
                  <a:pt x="20400" y="6873"/>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4800" y="8836"/>
                </a:moveTo>
                <a:cubicBezTo>
                  <a:pt x="4800" y="9108"/>
                  <a:pt x="5068" y="9327"/>
                  <a:pt x="5400" y="9327"/>
                </a:cubicBezTo>
                <a:lnTo>
                  <a:pt x="16200" y="9327"/>
                </a:lnTo>
                <a:cubicBezTo>
                  <a:pt x="16532" y="9327"/>
                  <a:pt x="16800" y="9108"/>
                  <a:pt x="16800" y="8836"/>
                </a:cubicBezTo>
                <a:cubicBezTo>
                  <a:pt x="16800" y="8566"/>
                  <a:pt x="16532" y="8345"/>
                  <a:pt x="16200" y="8345"/>
                </a:cubicBezTo>
                <a:lnTo>
                  <a:pt x="5400" y="8345"/>
                </a:lnTo>
                <a:cubicBezTo>
                  <a:pt x="5068" y="8345"/>
                  <a:pt x="4800" y="8566"/>
                  <a:pt x="4800" y="8836"/>
                </a:cubicBezTo>
                <a:moveTo>
                  <a:pt x="16200" y="12273"/>
                </a:moveTo>
                <a:lnTo>
                  <a:pt x="5400" y="12273"/>
                </a:lnTo>
                <a:cubicBezTo>
                  <a:pt x="5068" y="12273"/>
                  <a:pt x="4800" y="12493"/>
                  <a:pt x="4800" y="12764"/>
                </a:cubicBezTo>
                <a:cubicBezTo>
                  <a:pt x="4800" y="13035"/>
                  <a:pt x="5068" y="13255"/>
                  <a:pt x="5400" y="13255"/>
                </a:cubicBezTo>
                <a:lnTo>
                  <a:pt x="16200" y="13255"/>
                </a:lnTo>
                <a:cubicBezTo>
                  <a:pt x="16532" y="13255"/>
                  <a:pt x="16800" y="13035"/>
                  <a:pt x="16800" y="12764"/>
                </a:cubicBezTo>
                <a:cubicBezTo>
                  <a:pt x="16800" y="12493"/>
                  <a:pt x="16532" y="12273"/>
                  <a:pt x="16200" y="12273"/>
                </a:cubicBezTo>
                <a:moveTo>
                  <a:pt x="5400" y="5400"/>
                </a:moveTo>
                <a:lnTo>
                  <a:pt x="8400" y="5400"/>
                </a:lnTo>
                <a:cubicBezTo>
                  <a:pt x="8732" y="5400"/>
                  <a:pt x="9000" y="5181"/>
                  <a:pt x="9000" y="4909"/>
                </a:cubicBezTo>
                <a:cubicBezTo>
                  <a:pt x="9000" y="4638"/>
                  <a:pt x="8732" y="4418"/>
                  <a:pt x="8400" y="4418"/>
                </a:cubicBezTo>
                <a:lnTo>
                  <a:pt x="5400" y="4418"/>
                </a:lnTo>
                <a:cubicBezTo>
                  <a:pt x="5068" y="4418"/>
                  <a:pt x="4800" y="4638"/>
                  <a:pt x="4800" y="4909"/>
                </a:cubicBezTo>
                <a:cubicBezTo>
                  <a:pt x="4800" y="5181"/>
                  <a:pt x="5068" y="5400"/>
                  <a:pt x="5400" y="5400"/>
                </a:cubicBezTo>
                <a:moveTo>
                  <a:pt x="12600" y="16200"/>
                </a:moveTo>
                <a:lnTo>
                  <a:pt x="5400" y="16200"/>
                </a:lnTo>
                <a:cubicBezTo>
                  <a:pt x="5068" y="16200"/>
                  <a:pt x="4800" y="16420"/>
                  <a:pt x="4800" y="16691"/>
                </a:cubicBezTo>
                <a:cubicBezTo>
                  <a:pt x="4800" y="16962"/>
                  <a:pt x="5068" y="17182"/>
                  <a:pt x="5400" y="17182"/>
                </a:cubicBezTo>
                <a:lnTo>
                  <a:pt x="12600" y="17182"/>
                </a:lnTo>
                <a:cubicBezTo>
                  <a:pt x="12932" y="17182"/>
                  <a:pt x="13200" y="16962"/>
                  <a:pt x="13200" y="16691"/>
                </a:cubicBezTo>
                <a:cubicBezTo>
                  <a:pt x="13200" y="16420"/>
                  <a:pt x="12932" y="16200"/>
                  <a:pt x="12600" y="16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3" name="Shape 2533"/>
          <p:cNvSpPr/>
          <p:nvPr/>
        </p:nvSpPr>
        <p:spPr>
          <a:xfrm>
            <a:off x="10341506" y="285308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8836"/>
                </a:moveTo>
                <a:lnTo>
                  <a:pt x="10800" y="5967"/>
                </a:lnTo>
                <a:lnTo>
                  <a:pt x="13929" y="8836"/>
                </a:lnTo>
                <a:cubicBezTo>
                  <a:pt x="13929" y="8836"/>
                  <a:pt x="10800" y="8836"/>
                  <a:pt x="10800" y="8836"/>
                </a:cubicBezTo>
                <a:close/>
                <a:moveTo>
                  <a:pt x="14400" y="19636"/>
                </a:moveTo>
                <a:cubicBezTo>
                  <a:pt x="14400" y="20179"/>
                  <a:pt x="13862" y="20618"/>
                  <a:pt x="13200" y="20618"/>
                </a:cubicBezTo>
                <a:lnTo>
                  <a:pt x="2400" y="20618"/>
                </a:lnTo>
                <a:cubicBezTo>
                  <a:pt x="1738" y="20618"/>
                  <a:pt x="1200" y="20179"/>
                  <a:pt x="1200" y="19636"/>
                </a:cubicBezTo>
                <a:lnTo>
                  <a:pt x="1200" y="6873"/>
                </a:lnTo>
                <a:cubicBezTo>
                  <a:pt x="1200" y="6331"/>
                  <a:pt x="1738" y="5891"/>
                  <a:pt x="2400" y="5891"/>
                </a:cubicBezTo>
                <a:lnTo>
                  <a:pt x="9600" y="5891"/>
                </a:lnTo>
                <a:lnTo>
                  <a:pt x="9600" y="8836"/>
                </a:lnTo>
                <a:cubicBezTo>
                  <a:pt x="9600" y="9378"/>
                  <a:pt x="10138" y="9818"/>
                  <a:pt x="10800" y="9818"/>
                </a:cubicBezTo>
                <a:lnTo>
                  <a:pt x="14400" y="9818"/>
                </a:lnTo>
                <a:cubicBezTo>
                  <a:pt x="14400" y="9818"/>
                  <a:pt x="14400" y="19636"/>
                  <a:pt x="14400" y="19636"/>
                </a:cubicBezTo>
                <a:close/>
                <a:moveTo>
                  <a:pt x="2400" y="4909"/>
                </a:moveTo>
                <a:cubicBezTo>
                  <a:pt x="1075" y="4909"/>
                  <a:pt x="0" y="5788"/>
                  <a:pt x="0" y="6873"/>
                </a:cubicBezTo>
                <a:lnTo>
                  <a:pt x="0" y="19636"/>
                </a:lnTo>
                <a:cubicBezTo>
                  <a:pt x="0" y="20721"/>
                  <a:pt x="1075" y="21600"/>
                  <a:pt x="2400" y="21600"/>
                </a:cubicBezTo>
                <a:lnTo>
                  <a:pt x="13200" y="21600"/>
                </a:lnTo>
                <a:cubicBezTo>
                  <a:pt x="14525" y="21600"/>
                  <a:pt x="15600" y="20721"/>
                  <a:pt x="15600" y="19636"/>
                </a:cubicBezTo>
                <a:lnTo>
                  <a:pt x="15600" y="8836"/>
                </a:lnTo>
                <a:lnTo>
                  <a:pt x="11400" y="4909"/>
                </a:lnTo>
                <a:cubicBezTo>
                  <a:pt x="11400" y="4909"/>
                  <a:pt x="2400" y="4909"/>
                  <a:pt x="2400" y="4909"/>
                </a:cubicBezTo>
                <a:close/>
                <a:moveTo>
                  <a:pt x="16800" y="3927"/>
                </a:moveTo>
                <a:lnTo>
                  <a:pt x="16800" y="1058"/>
                </a:lnTo>
                <a:lnTo>
                  <a:pt x="19929" y="3927"/>
                </a:lnTo>
                <a:cubicBezTo>
                  <a:pt x="19929" y="3927"/>
                  <a:pt x="16800" y="3927"/>
                  <a:pt x="16800" y="3927"/>
                </a:cubicBezTo>
                <a:close/>
                <a:moveTo>
                  <a:pt x="17400" y="0"/>
                </a:moveTo>
                <a:lnTo>
                  <a:pt x="8400" y="0"/>
                </a:lnTo>
                <a:cubicBezTo>
                  <a:pt x="7075" y="0"/>
                  <a:pt x="6000" y="879"/>
                  <a:pt x="6000" y="1964"/>
                </a:cubicBezTo>
                <a:lnTo>
                  <a:pt x="6000" y="3436"/>
                </a:lnTo>
                <a:cubicBezTo>
                  <a:pt x="6000" y="3708"/>
                  <a:pt x="6268" y="3927"/>
                  <a:pt x="6600" y="3927"/>
                </a:cubicBezTo>
                <a:cubicBezTo>
                  <a:pt x="6932" y="3927"/>
                  <a:pt x="7200" y="3708"/>
                  <a:pt x="7200" y="3436"/>
                </a:cubicBezTo>
                <a:lnTo>
                  <a:pt x="7200" y="1964"/>
                </a:lnTo>
                <a:cubicBezTo>
                  <a:pt x="7200" y="1422"/>
                  <a:pt x="7738" y="982"/>
                  <a:pt x="8400" y="982"/>
                </a:cubicBezTo>
                <a:lnTo>
                  <a:pt x="15600" y="982"/>
                </a:lnTo>
                <a:lnTo>
                  <a:pt x="15600" y="3927"/>
                </a:lnTo>
                <a:cubicBezTo>
                  <a:pt x="15600" y="4469"/>
                  <a:pt x="16138" y="4909"/>
                  <a:pt x="16800" y="4909"/>
                </a:cubicBezTo>
                <a:lnTo>
                  <a:pt x="20400" y="4909"/>
                </a:lnTo>
                <a:lnTo>
                  <a:pt x="20400" y="14727"/>
                </a:lnTo>
                <a:cubicBezTo>
                  <a:pt x="20400" y="15269"/>
                  <a:pt x="19862" y="15709"/>
                  <a:pt x="19200" y="15709"/>
                </a:cubicBezTo>
                <a:lnTo>
                  <a:pt x="17400" y="15709"/>
                </a:lnTo>
                <a:cubicBezTo>
                  <a:pt x="17068" y="15709"/>
                  <a:pt x="16800" y="15929"/>
                  <a:pt x="16800" y="16200"/>
                </a:cubicBezTo>
                <a:cubicBezTo>
                  <a:pt x="16800" y="16472"/>
                  <a:pt x="17068" y="16691"/>
                  <a:pt x="17400" y="16691"/>
                </a:cubicBezTo>
                <a:lnTo>
                  <a:pt x="19200" y="16691"/>
                </a:lnTo>
                <a:cubicBezTo>
                  <a:pt x="20525" y="16691"/>
                  <a:pt x="21600" y="15812"/>
                  <a:pt x="21600" y="14727"/>
                </a:cubicBezTo>
                <a:lnTo>
                  <a:pt x="21600" y="3927"/>
                </a:lnTo>
                <a:cubicBezTo>
                  <a:pt x="21600" y="3927"/>
                  <a:pt x="17400" y="0"/>
                  <a:pt x="17400" y="0"/>
                </a:cubicBezTo>
                <a:close/>
                <a:moveTo>
                  <a:pt x="3600" y="12273"/>
                </a:moveTo>
                <a:cubicBezTo>
                  <a:pt x="3600" y="12544"/>
                  <a:pt x="3868" y="12764"/>
                  <a:pt x="4200" y="12764"/>
                </a:cubicBezTo>
                <a:lnTo>
                  <a:pt x="11400" y="12764"/>
                </a:lnTo>
                <a:cubicBezTo>
                  <a:pt x="11732" y="12764"/>
                  <a:pt x="12000" y="12544"/>
                  <a:pt x="12000" y="12273"/>
                </a:cubicBezTo>
                <a:cubicBezTo>
                  <a:pt x="12000" y="12002"/>
                  <a:pt x="11732" y="11782"/>
                  <a:pt x="11400" y="11782"/>
                </a:cubicBezTo>
                <a:lnTo>
                  <a:pt x="4200" y="11782"/>
                </a:lnTo>
                <a:cubicBezTo>
                  <a:pt x="3868" y="11782"/>
                  <a:pt x="3600" y="12002"/>
                  <a:pt x="3600" y="12273"/>
                </a:cubicBezTo>
                <a:moveTo>
                  <a:pt x="4200" y="9818"/>
                </a:moveTo>
                <a:lnTo>
                  <a:pt x="6600" y="9818"/>
                </a:lnTo>
                <a:cubicBezTo>
                  <a:pt x="6932" y="9818"/>
                  <a:pt x="7200" y="9599"/>
                  <a:pt x="7200" y="9327"/>
                </a:cubicBezTo>
                <a:cubicBezTo>
                  <a:pt x="7200" y="9056"/>
                  <a:pt x="6932" y="8836"/>
                  <a:pt x="6600" y="8836"/>
                </a:cubicBezTo>
                <a:lnTo>
                  <a:pt x="4200" y="8836"/>
                </a:lnTo>
                <a:cubicBezTo>
                  <a:pt x="3868" y="8836"/>
                  <a:pt x="3600" y="9056"/>
                  <a:pt x="3600" y="9327"/>
                </a:cubicBezTo>
                <a:cubicBezTo>
                  <a:pt x="3600" y="9599"/>
                  <a:pt x="3868" y="9818"/>
                  <a:pt x="4200" y="9818"/>
                </a:cubicBezTo>
                <a:moveTo>
                  <a:pt x="9000" y="17673"/>
                </a:moveTo>
                <a:lnTo>
                  <a:pt x="4200" y="17673"/>
                </a:lnTo>
                <a:cubicBezTo>
                  <a:pt x="3868" y="17673"/>
                  <a:pt x="3600" y="17893"/>
                  <a:pt x="3600" y="18164"/>
                </a:cubicBezTo>
                <a:cubicBezTo>
                  <a:pt x="3600" y="18435"/>
                  <a:pt x="3868" y="18655"/>
                  <a:pt x="4200" y="18655"/>
                </a:cubicBezTo>
                <a:lnTo>
                  <a:pt x="9000" y="18655"/>
                </a:lnTo>
                <a:cubicBezTo>
                  <a:pt x="9332" y="18655"/>
                  <a:pt x="9600" y="18435"/>
                  <a:pt x="9600" y="18164"/>
                </a:cubicBezTo>
                <a:cubicBezTo>
                  <a:pt x="9600" y="17893"/>
                  <a:pt x="9332" y="17673"/>
                  <a:pt x="9000" y="17673"/>
                </a:cubicBezTo>
                <a:moveTo>
                  <a:pt x="11400" y="14727"/>
                </a:moveTo>
                <a:lnTo>
                  <a:pt x="4200" y="14727"/>
                </a:lnTo>
                <a:cubicBezTo>
                  <a:pt x="3868" y="14727"/>
                  <a:pt x="3600" y="14947"/>
                  <a:pt x="3600" y="15218"/>
                </a:cubicBezTo>
                <a:cubicBezTo>
                  <a:pt x="3600" y="15490"/>
                  <a:pt x="3868" y="15709"/>
                  <a:pt x="4200" y="15709"/>
                </a:cubicBezTo>
                <a:lnTo>
                  <a:pt x="11400" y="15709"/>
                </a:lnTo>
                <a:cubicBezTo>
                  <a:pt x="11732" y="15709"/>
                  <a:pt x="12000" y="15490"/>
                  <a:pt x="12000" y="15218"/>
                </a:cubicBezTo>
                <a:cubicBezTo>
                  <a:pt x="12000" y="14947"/>
                  <a:pt x="11732" y="14727"/>
                  <a:pt x="11400" y="147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4" name="Shape 2534"/>
          <p:cNvSpPr/>
          <p:nvPr/>
        </p:nvSpPr>
        <p:spPr>
          <a:xfrm>
            <a:off x="11408028" y="2853083"/>
            <a:ext cx="457082" cy="558674"/>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8"/>
                  <a:pt x="19862" y="20617"/>
                  <a:pt x="19200" y="20617"/>
                </a:cubicBezTo>
                <a:lnTo>
                  <a:pt x="2400" y="20617"/>
                </a:lnTo>
                <a:cubicBezTo>
                  <a:pt x="1738" y="20617"/>
                  <a:pt x="1200" y="20178"/>
                  <a:pt x="1200" y="19636"/>
                </a:cubicBezTo>
                <a:lnTo>
                  <a:pt x="1200" y="1964"/>
                </a:lnTo>
                <a:cubicBezTo>
                  <a:pt x="1200" y="1422"/>
                  <a:pt x="1738" y="982"/>
                  <a:pt x="2400" y="982"/>
                </a:cubicBezTo>
                <a:lnTo>
                  <a:pt x="13200" y="982"/>
                </a:lnTo>
                <a:lnTo>
                  <a:pt x="13200" y="5891"/>
                </a:lnTo>
                <a:cubicBezTo>
                  <a:pt x="13200" y="6433"/>
                  <a:pt x="13738"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0"/>
                  <a:pt x="1075" y="21600"/>
                  <a:pt x="2400" y="21600"/>
                </a:cubicBezTo>
                <a:lnTo>
                  <a:pt x="19200" y="21600"/>
                </a:lnTo>
                <a:cubicBezTo>
                  <a:pt x="20525" y="21600"/>
                  <a:pt x="21600" y="20720"/>
                  <a:pt x="21600" y="19636"/>
                </a:cubicBezTo>
                <a:lnTo>
                  <a:pt x="21600" y="5400"/>
                </a:lnTo>
                <a:cubicBezTo>
                  <a:pt x="21600" y="5400"/>
                  <a:pt x="15600" y="0"/>
                  <a:pt x="15600" y="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5" name="Shape 2535"/>
          <p:cNvSpPr/>
          <p:nvPr/>
        </p:nvSpPr>
        <p:spPr>
          <a:xfrm>
            <a:off x="1809328" y="3919606"/>
            <a:ext cx="457082" cy="558674"/>
          </a:xfrm>
          <a:custGeom>
            <a:avLst/>
            <a:gdLst/>
            <a:ahLst/>
            <a:cxnLst>
              <a:cxn ang="0">
                <a:pos x="wd2" y="hd2"/>
              </a:cxn>
              <a:cxn ang="5400000">
                <a:pos x="wd2" y="hd2"/>
              </a:cxn>
              <a:cxn ang="10800000">
                <a:pos x="wd2" y="hd2"/>
              </a:cxn>
              <a:cxn ang="16200000">
                <a:pos x="wd2" y="hd2"/>
              </a:cxn>
            </a:cxnLst>
            <a:rect l="0" t="0" r="r" b="b"/>
            <a:pathLst>
              <a:path w="21600" h="21600" extrusionOk="0">
                <a:moveTo>
                  <a:pt x="10800" y="8836"/>
                </a:moveTo>
                <a:lnTo>
                  <a:pt x="10800" y="5966"/>
                </a:lnTo>
                <a:lnTo>
                  <a:pt x="13928" y="8836"/>
                </a:lnTo>
                <a:cubicBezTo>
                  <a:pt x="13928" y="8836"/>
                  <a:pt x="10800" y="8836"/>
                  <a:pt x="10800" y="8836"/>
                </a:cubicBezTo>
                <a:close/>
                <a:moveTo>
                  <a:pt x="14400" y="19636"/>
                </a:moveTo>
                <a:cubicBezTo>
                  <a:pt x="14400" y="20178"/>
                  <a:pt x="13862" y="20617"/>
                  <a:pt x="13200" y="20617"/>
                </a:cubicBezTo>
                <a:lnTo>
                  <a:pt x="2400" y="20617"/>
                </a:lnTo>
                <a:cubicBezTo>
                  <a:pt x="1738" y="20617"/>
                  <a:pt x="1200" y="20178"/>
                  <a:pt x="1200" y="19636"/>
                </a:cubicBezTo>
                <a:lnTo>
                  <a:pt x="1200" y="6872"/>
                </a:lnTo>
                <a:cubicBezTo>
                  <a:pt x="1200" y="6331"/>
                  <a:pt x="1738" y="5891"/>
                  <a:pt x="2400" y="5891"/>
                </a:cubicBezTo>
                <a:lnTo>
                  <a:pt x="9600" y="5891"/>
                </a:lnTo>
                <a:lnTo>
                  <a:pt x="9600" y="8836"/>
                </a:lnTo>
                <a:cubicBezTo>
                  <a:pt x="9600" y="9378"/>
                  <a:pt x="10138" y="9818"/>
                  <a:pt x="10800" y="9818"/>
                </a:cubicBezTo>
                <a:lnTo>
                  <a:pt x="14400" y="9818"/>
                </a:lnTo>
                <a:cubicBezTo>
                  <a:pt x="14400" y="9818"/>
                  <a:pt x="14400" y="19636"/>
                  <a:pt x="14400" y="19636"/>
                </a:cubicBezTo>
                <a:close/>
                <a:moveTo>
                  <a:pt x="2400" y="4909"/>
                </a:moveTo>
                <a:cubicBezTo>
                  <a:pt x="1075" y="4909"/>
                  <a:pt x="0" y="5788"/>
                  <a:pt x="0" y="6872"/>
                </a:cubicBezTo>
                <a:lnTo>
                  <a:pt x="0" y="19636"/>
                </a:lnTo>
                <a:cubicBezTo>
                  <a:pt x="0" y="20720"/>
                  <a:pt x="1075" y="21600"/>
                  <a:pt x="2400" y="21600"/>
                </a:cubicBezTo>
                <a:lnTo>
                  <a:pt x="13200" y="21600"/>
                </a:lnTo>
                <a:cubicBezTo>
                  <a:pt x="14525" y="21600"/>
                  <a:pt x="15600" y="20720"/>
                  <a:pt x="15600" y="19636"/>
                </a:cubicBezTo>
                <a:lnTo>
                  <a:pt x="15600" y="8836"/>
                </a:lnTo>
                <a:lnTo>
                  <a:pt x="11400" y="4909"/>
                </a:lnTo>
                <a:cubicBezTo>
                  <a:pt x="11400" y="4909"/>
                  <a:pt x="2400" y="4909"/>
                  <a:pt x="2400" y="4909"/>
                </a:cubicBezTo>
                <a:close/>
                <a:moveTo>
                  <a:pt x="16800" y="3927"/>
                </a:moveTo>
                <a:lnTo>
                  <a:pt x="16800" y="1058"/>
                </a:lnTo>
                <a:lnTo>
                  <a:pt x="19928" y="3927"/>
                </a:lnTo>
                <a:cubicBezTo>
                  <a:pt x="19928" y="3927"/>
                  <a:pt x="16800" y="3927"/>
                  <a:pt x="16800" y="3927"/>
                </a:cubicBezTo>
                <a:close/>
                <a:moveTo>
                  <a:pt x="17400" y="0"/>
                </a:moveTo>
                <a:lnTo>
                  <a:pt x="8400" y="0"/>
                </a:lnTo>
                <a:cubicBezTo>
                  <a:pt x="7075" y="0"/>
                  <a:pt x="6000" y="879"/>
                  <a:pt x="6000" y="1964"/>
                </a:cubicBezTo>
                <a:lnTo>
                  <a:pt x="6000" y="3436"/>
                </a:lnTo>
                <a:cubicBezTo>
                  <a:pt x="6000" y="3708"/>
                  <a:pt x="6269" y="3927"/>
                  <a:pt x="6600" y="3927"/>
                </a:cubicBezTo>
                <a:cubicBezTo>
                  <a:pt x="6931" y="3927"/>
                  <a:pt x="7200" y="3708"/>
                  <a:pt x="7200" y="3436"/>
                </a:cubicBezTo>
                <a:lnTo>
                  <a:pt x="7200" y="1964"/>
                </a:lnTo>
                <a:cubicBezTo>
                  <a:pt x="7200" y="1422"/>
                  <a:pt x="7738" y="982"/>
                  <a:pt x="8400" y="982"/>
                </a:cubicBezTo>
                <a:lnTo>
                  <a:pt x="15600" y="982"/>
                </a:lnTo>
                <a:lnTo>
                  <a:pt x="15600" y="3927"/>
                </a:lnTo>
                <a:cubicBezTo>
                  <a:pt x="15600" y="4469"/>
                  <a:pt x="16138" y="4909"/>
                  <a:pt x="16800" y="4909"/>
                </a:cubicBezTo>
                <a:lnTo>
                  <a:pt x="20400" y="4909"/>
                </a:lnTo>
                <a:lnTo>
                  <a:pt x="20400" y="14727"/>
                </a:lnTo>
                <a:cubicBezTo>
                  <a:pt x="20400" y="15269"/>
                  <a:pt x="19862" y="15709"/>
                  <a:pt x="19200" y="15709"/>
                </a:cubicBezTo>
                <a:lnTo>
                  <a:pt x="17400" y="15709"/>
                </a:lnTo>
                <a:cubicBezTo>
                  <a:pt x="17069" y="15709"/>
                  <a:pt x="16800" y="15929"/>
                  <a:pt x="16800" y="16199"/>
                </a:cubicBezTo>
                <a:cubicBezTo>
                  <a:pt x="16800" y="16471"/>
                  <a:pt x="17069" y="16690"/>
                  <a:pt x="17400" y="16690"/>
                </a:cubicBezTo>
                <a:lnTo>
                  <a:pt x="19200" y="16690"/>
                </a:lnTo>
                <a:cubicBezTo>
                  <a:pt x="20525" y="16690"/>
                  <a:pt x="21600" y="15811"/>
                  <a:pt x="21600" y="14727"/>
                </a:cubicBezTo>
                <a:lnTo>
                  <a:pt x="21600" y="3927"/>
                </a:lnTo>
                <a:cubicBezTo>
                  <a:pt x="21600" y="3927"/>
                  <a:pt x="17400" y="0"/>
                  <a:pt x="17400" y="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6" name="Shape 2536"/>
          <p:cNvSpPr/>
          <p:nvPr/>
        </p:nvSpPr>
        <p:spPr>
          <a:xfrm>
            <a:off x="2825064"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4418" y="11782"/>
                </a:moveTo>
                <a:lnTo>
                  <a:pt x="14236" y="11782"/>
                </a:lnTo>
                <a:cubicBezTo>
                  <a:pt x="14507" y="11782"/>
                  <a:pt x="14727" y="11562"/>
                  <a:pt x="14727" y="11291"/>
                </a:cubicBezTo>
                <a:cubicBezTo>
                  <a:pt x="14727" y="11020"/>
                  <a:pt x="14507" y="10800"/>
                  <a:pt x="14236" y="10800"/>
                </a:cubicBezTo>
                <a:lnTo>
                  <a:pt x="4418" y="10800"/>
                </a:lnTo>
                <a:cubicBezTo>
                  <a:pt x="4147" y="10800"/>
                  <a:pt x="3927" y="11020"/>
                  <a:pt x="3927" y="11291"/>
                </a:cubicBezTo>
                <a:cubicBezTo>
                  <a:pt x="3927" y="11562"/>
                  <a:pt x="4147" y="11782"/>
                  <a:pt x="4418" y="11782"/>
                </a:cubicBezTo>
                <a:moveTo>
                  <a:pt x="20618" y="20618"/>
                </a:moveTo>
                <a:lnTo>
                  <a:pt x="5891" y="20618"/>
                </a:lnTo>
                <a:lnTo>
                  <a:pt x="5891" y="16200"/>
                </a:lnTo>
                <a:cubicBezTo>
                  <a:pt x="5891" y="15929"/>
                  <a:pt x="5671" y="15709"/>
                  <a:pt x="5400" y="15709"/>
                </a:cubicBezTo>
                <a:lnTo>
                  <a:pt x="982" y="15709"/>
                </a:lnTo>
                <a:lnTo>
                  <a:pt x="982" y="982"/>
                </a:lnTo>
                <a:lnTo>
                  <a:pt x="20618" y="982"/>
                </a:lnTo>
                <a:cubicBezTo>
                  <a:pt x="20618" y="982"/>
                  <a:pt x="20618" y="20618"/>
                  <a:pt x="20618" y="20618"/>
                </a:cubicBezTo>
                <a:close/>
                <a:moveTo>
                  <a:pt x="4909" y="20127"/>
                </a:moveTo>
                <a:lnTo>
                  <a:pt x="1473" y="16691"/>
                </a:lnTo>
                <a:lnTo>
                  <a:pt x="4909" y="16691"/>
                </a:lnTo>
                <a:cubicBezTo>
                  <a:pt x="4909" y="16691"/>
                  <a:pt x="4909" y="20127"/>
                  <a:pt x="4909" y="20127"/>
                </a:cubicBezTo>
                <a:close/>
                <a:moveTo>
                  <a:pt x="20618" y="0"/>
                </a:moveTo>
                <a:lnTo>
                  <a:pt x="982" y="0"/>
                </a:lnTo>
                <a:cubicBezTo>
                  <a:pt x="440" y="0"/>
                  <a:pt x="0" y="440"/>
                  <a:pt x="0" y="982"/>
                </a:cubicBezTo>
                <a:lnTo>
                  <a:pt x="0" y="16691"/>
                </a:lnTo>
                <a:lnTo>
                  <a:pt x="4909" y="21600"/>
                </a:lnTo>
                <a:lnTo>
                  <a:pt x="20618" y="21600"/>
                </a:lnTo>
                <a:cubicBezTo>
                  <a:pt x="21160" y="21600"/>
                  <a:pt x="21600" y="21161"/>
                  <a:pt x="21600" y="20618"/>
                </a:cubicBezTo>
                <a:lnTo>
                  <a:pt x="21600" y="982"/>
                </a:lnTo>
                <a:cubicBezTo>
                  <a:pt x="21600" y="440"/>
                  <a:pt x="21160" y="0"/>
                  <a:pt x="20618" y="0"/>
                </a:cubicBezTo>
                <a:moveTo>
                  <a:pt x="4418" y="8836"/>
                </a:moveTo>
                <a:lnTo>
                  <a:pt x="17182" y="8836"/>
                </a:lnTo>
                <a:cubicBezTo>
                  <a:pt x="17453" y="8836"/>
                  <a:pt x="17673" y="8617"/>
                  <a:pt x="17673" y="8345"/>
                </a:cubicBezTo>
                <a:cubicBezTo>
                  <a:pt x="17673" y="8075"/>
                  <a:pt x="17453" y="7855"/>
                  <a:pt x="17182" y="7855"/>
                </a:cubicBezTo>
                <a:lnTo>
                  <a:pt x="4418" y="7855"/>
                </a:lnTo>
                <a:cubicBezTo>
                  <a:pt x="4147" y="7855"/>
                  <a:pt x="3927" y="8075"/>
                  <a:pt x="3927" y="8345"/>
                </a:cubicBezTo>
                <a:cubicBezTo>
                  <a:pt x="3927" y="8617"/>
                  <a:pt x="4147" y="8836"/>
                  <a:pt x="4418" y="8836"/>
                </a:cubicBezTo>
                <a:moveTo>
                  <a:pt x="4418" y="5891"/>
                </a:moveTo>
                <a:lnTo>
                  <a:pt x="10309" y="5891"/>
                </a:lnTo>
                <a:cubicBezTo>
                  <a:pt x="10580" y="5891"/>
                  <a:pt x="10800" y="5672"/>
                  <a:pt x="10800" y="5400"/>
                </a:cubicBezTo>
                <a:cubicBezTo>
                  <a:pt x="10800" y="5129"/>
                  <a:pt x="10580" y="4909"/>
                  <a:pt x="10309" y="4909"/>
                </a:cubicBezTo>
                <a:lnTo>
                  <a:pt x="4418" y="4909"/>
                </a:lnTo>
                <a:cubicBezTo>
                  <a:pt x="4147" y="4909"/>
                  <a:pt x="3927" y="5129"/>
                  <a:pt x="3927" y="5400"/>
                </a:cubicBezTo>
                <a:cubicBezTo>
                  <a:pt x="3927" y="5672"/>
                  <a:pt x="4147" y="5891"/>
                  <a:pt x="4418"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7" name="Shape 2537"/>
          <p:cNvSpPr/>
          <p:nvPr/>
        </p:nvSpPr>
        <p:spPr>
          <a:xfrm>
            <a:off x="3942373" y="391960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4400" y="13745"/>
                </a:moveTo>
                <a:lnTo>
                  <a:pt x="3600" y="13745"/>
                </a:lnTo>
                <a:cubicBezTo>
                  <a:pt x="3269" y="13745"/>
                  <a:pt x="3000" y="13966"/>
                  <a:pt x="3000" y="14236"/>
                </a:cubicBezTo>
                <a:cubicBezTo>
                  <a:pt x="3000" y="14508"/>
                  <a:pt x="3269" y="14727"/>
                  <a:pt x="3600" y="14727"/>
                </a:cubicBezTo>
                <a:lnTo>
                  <a:pt x="14400" y="14727"/>
                </a:lnTo>
                <a:cubicBezTo>
                  <a:pt x="14731" y="14727"/>
                  <a:pt x="15000" y="14508"/>
                  <a:pt x="15000" y="14236"/>
                </a:cubicBezTo>
                <a:cubicBezTo>
                  <a:pt x="15000" y="13966"/>
                  <a:pt x="14731" y="13745"/>
                  <a:pt x="14400" y="13745"/>
                </a:cubicBezTo>
                <a:moveTo>
                  <a:pt x="3000" y="11291"/>
                </a:moveTo>
                <a:cubicBezTo>
                  <a:pt x="3000" y="11562"/>
                  <a:pt x="3269" y="11782"/>
                  <a:pt x="3600" y="11782"/>
                </a:cubicBezTo>
                <a:lnTo>
                  <a:pt x="18000" y="11782"/>
                </a:lnTo>
                <a:cubicBezTo>
                  <a:pt x="18331" y="11782"/>
                  <a:pt x="18600" y="11562"/>
                  <a:pt x="18600" y="11291"/>
                </a:cubicBezTo>
                <a:cubicBezTo>
                  <a:pt x="18600" y="11020"/>
                  <a:pt x="18331" y="10800"/>
                  <a:pt x="18000" y="10800"/>
                </a:cubicBezTo>
                <a:lnTo>
                  <a:pt x="3600" y="10800"/>
                </a:lnTo>
                <a:cubicBezTo>
                  <a:pt x="3269" y="10800"/>
                  <a:pt x="3000" y="11020"/>
                  <a:pt x="3000" y="11291"/>
                </a:cubicBezTo>
                <a:moveTo>
                  <a:pt x="20400" y="20618"/>
                </a:moveTo>
                <a:lnTo>
                  <a:pt x="6600" y="20618"/>
                </a:lnTo>
                <a:lnTo>
                  <a:pt x="1200" y="16200"/>
                </a:lnTo>
                <a:lnTo>
                  <a:pt x="1200" y="2945"/>
                </a:lnTo>
                <a:lnTo>
                  <a:pt x="4200" y="2945"/>
                </a:lnTo>
                <a:lnTo>
                  <a:pt x="4200" y="4418"/>
                </a:lnTo>
                <a:cubicBezTo>
                  <a:pt x="4200" y="4690"/>
                  <a:pt x="4469" y="4909"/>
                  <a:pt x="4800" y="4909"/>
                </a:cubicBezTo>
                <a:cubicBezTo>
                  <a:pt x="5131" y="4909"/>
                  <a:pt x="5400" y="4690"/>
                  <a:pt x="5400" y="4418"/>
                </a:cubicBezTo>
                <a:lnTo>
                  <a:pt x="5400" y="2945"/>
                </a:lnTo>
                <a:lnTo>
                  <a:pt x="6600" y="2945"/>
                </a:lnTo>
                <a:lnTo>
                  <a:pt x="6600" y="4418"/>
                </a:lnTo>
                <a:cubicBezTo>
                  <a:pt x="6600" y="4690"/>
                  <a:pt x="6869" y="4909"/>
                  <a:pt x="7200" y="4909"/>
                </a:cubicBezTo>
                <a:cubicBezTo>
                  <a:pt x="7531" y="4909"/>
                  <a:pt x="7800" y="4690"/>
                  <a:pt x="7800" y="4418"/>
                </a:cubicBezTo>
                <a:lnTo>
                  <a:pt x="7800" y="2945"/>
                </a:lnTo>
                <a:lnTo>
                  <a:pt x="9000" y="2945"/>
                </a:lnTo>
                <a:lnTo>
                  <a:pt x="9000" y="4418"/>
                </a:lnTo>
                <a:cubicBezTo>
                  <a:pt x="9000" y="4690"/>
                  <a:pt x="9269" y="4909"/>
                  <a:pt x="9600" y="4909"/>
                </a:cubicBezTo>
                <a:cubicBezTo>
                  <a:pt x="9931" y="4909"/>
                  <a:pt x="10200" y="4690"/>
                  <a:pt x="10200" y="4418"/>
                </a:cubicBezTo>
                <a:lnTo>
                  <a:pt x="10200" y="2945"/>
                </a:lnTo>
                <a:lnTo>
                  <a:pt x="11400" y="2945"/>
                </a:lnTo>
                <a:lnTo>
                  <a:pt x="11400" y="4418"/>
                </a:lnTo>
                <a:cubicBezTo>
                  <a:pt x="11400" y="4690"/>
                  <a:pt x="11669" y="4909"/>
                  <a:pt x="12000" y="4909"/>
                </a:cubicBezTo>
                <a:cubicBezTo>
                  <a:pt x="12331" y="4909"/>
                  <a:pt x="12600" y="4690"/>
                  <a:pt x="12600" y="4418"/>
                </a:cubicBezTo>
                <a:lnTo>
                  <a:pt x="12600" y="2945"/>
                </a:lnTo>
                <a:lnTo>
                  <a:pt x="13800" y="2945"/>
                </a:lnTo>
                <a:lnTo>
                  <a:pt x="13800" y="4418"/>
                </a:lnTo>
                <a:cubicBezTo>
                  <a:pt x="13800" y="4690"/>
                  <a:pt x="14069" y="4909"/>
                  <a:pt x="14400" y="4909"/>
                </a:cubicBezTo>
                <a:cubicBezTo>
                  <a:pt x="14731" y="4909"/>
                  <a:pt x="15000" y="4690"/>
                  <a:pt x="15000" y="4418"/>
                </a:cubicBezTo>
                <a:lnTo>
                  <a:pt x="15000" y="2945"/>
                </a:lnTo>
                <a:lnTo>
                  <a:pt x="16200" y="2945"/>
                </a:lnTo>
                <a:lnTo>
                  <a:pt x="16200" y="4418"/>
                </a:lnTo>
                <a:cubicBezTo>
                  <a:pt x="16200" y="4690"/>
                  <a:pt x="16469" y="4909"/>
                  <a:pt x="16800" y="4909"/>
                </a:cubicBezTo>
                <a:cubicBezTo>
                  <a:pt x="17131" y="4909"/>
                  <a:pt x="17400" y="4690"/>
                  <a:pt x="17400" y="4418"/>
                </a:cubicBezTo>
                <a:lnTo>
                  <a:pt x="17400" y="2945"/>
                </a:lnTo>
                <a:lnTo>
                  <a:pt x="20400" y="2945"/>
                </a:lnTo>
                <a:cubicBezTo>
                  <a:pt x="20400" y="2945"/>
                  <a:pt x="20400" y="20618"/>
                  <a:pt x="20400" y="20618"/>
                </a:cubicBezTo>
                <a:close/>
                <a:moveTo>
                  <a:pt x="1200" y="20618"/>
                </a:moveTo>
                <a:lnTo>
                  <a:pt x="1200" y="17673"/>
                </a:lnTo>
                <a:lnTo>
                  <a:pt x="4800" y="20618"/>
                </a:lnTo>
                <a:cubicBezTo>
                  <a:pt x="4800" y="20618"/>
                  <a:pt x="1200" y="20618"/>
                  <a:pt x="1200" y="20618"/>
                </a:cubicBezTo>
                <a:close/>
                <a:moveTo>
                  <a:pt x="20400" y="1964"/>
                </a:moveTo>
                <a:lnTo>
                  <a:pt x="17400" y="1964"/>
                </a:lnTo>
                <a:lnTo>
                  <a:pt x="17400" y="491"/>
                </a:lnTo>
                <a:cubicBezTo>
                  <a:pt x="17400" y="220"/>
                  <a:pt x="17131" y="0"/>
                  <a:pt x="16800" y="0"/>
                </a:cubicBezTo>
                <a:cubicBezTo>
                  <a:pt x="16469" y="0"/>
                  <a:pt x="16200" y="220"/>
                  <a:pt x="16200" y="491"/>
                </a:cubicBezTo>
                <a:lnTo>
                  <a:pt x="16200" y="1964"/>
                </a:lnTo>
                <a:lnTo>
                  <a:pt x="15000" y="1964"/>
                </a:lnTo>
                <a:lnTo>
                  <a:pt x="15000" y="491"/>
                </a:lnTo>
                <a:cubicBezTo>
                  <a:pt x="15000" y="220"/>
                  <a:pt x="14731" y="0"/>
                  <a:pt x="14400" y="0"/>
                </a:cubicBezTo>
                <a:cubicBezTo>
                  <a:pt x="14069" y="0"/>
                  <a:pt x="13800" y="220"/>
                  <a:pt x="13800" y="491"/>
                </a:cubicBezTo>
                <a:lnTo>
                  <a:pt x="13800" y="1964"/>
                </a:lnTo>
                <a:lnTo>
                  <a:pt x="12600" y="1964"/>
                </a:lnTo>
                <a:lnTo>
                  <a:pt x="12600" y="491"/>
                </a:lnTo>
                <a:cubicBezTo>
                  <a:pt x="12600" y="220"/>
                  <a:pt x="12331" y="0"/>
                  <a:pt x="12000" y="0"/>
                </a:cubicBezTo>
                <a:cubicBezTo>
                  <a:pt x="11669" y="0"/>
                  <a:pt x="11400" y="220"/>
                  <a:pt x="11400" y="491"/>
                </a:cubicBezTo>
                <a:lnTo>
                  <a:pt x="11400" y="1964"/>
                </a:lnTo>
                <a:lnTo>
                  <a:pt x="10200" y="1964"/>
                </a:lnTo>
                <a:lnTo>
                  <a:pt x="10200" y="491"/>
                </a:lnTo>
                <a:cubicBezTo>
                  <a:pt x="10200" y="220"/>
                  <a:pt x="9931" y="0"/>
                  <a:pt x="9600" y="0"/>
                </a:cubicBezTo>
                <a:cubicBezTo>
                  <a:pt x="9269" y="0"/>
                  <a:pt x="9000" y="220"/>
                  <a:pt x="9000" y="491"/>
                </a:cubicBezTo>
                <a:lnTo>
                  <a:pt x="9000" y="1964"/>
                </a:lnTo>
                <a:lnTo>
                  <a:pt x="7800" y="1964"/>
                </a:lnTo>
                <a:lnTo>
                  <a:pt x="7800" y="491"/>
                </a:lnTo>
                <a:cubicBezTo>
                  <a:pt x="7800" y="220"/>
                  <a:pt x="7531" y="0"/>
                  <a:pt x="7200" y="0"/>
                </a:cubicBezTo>
                <a:cubicBezTo>
                  <a:pt x="6869" y="0"/>
                  <a:pt x="6600" y="220"/>
                  <a:pt x="6600" y="491"/>
                </a:cubicBezTo>
                <a:lnTo>
                  <a:pt x="6600" y="1964"/>
                </a:lnTo>
                <a:lnTo>
                  <a:pt x="5400" y="1964"/>
                </a:lnTo>
                <a:lnTo>
                  <a:pt x="5400" y="491"/>
                </a:lnTo>
                <a:cubicBezTo>
                  <a:pt x="5400" y="220"/>
                  <a:pt x="5131" y="0"/>
                  <a:pt x="4800" y="0"/>
                </a:cubicBezTo>
                <a:cubicBezTo>
                  <a:pt x="4469" y="0"/>
                  <a:pt x="4200" y="220"/>
                  <a:pt x="4200" y="491"/>
                </a:cubicBezTo>
                <a:lnTo>
                  <a:pt x="4200" y="1964"/>
                </a:lnTo>
                <a:lnTo>
                  <a:pt x="1200" y="1964"/>
                </a:lnTo>
                <a:cubicBezTo>
                  <a:pt x="538" y="1964"/>
                  <a:pt x="0" y="2404"/>
                  <a:pt x="0" y="2945"/>
                </a:cubicBezTo>
                <a:lnTo>
                  <a:pt x="0" y="20618"/>
                </a:lnTo>
                <a:cubicBezTo>
                  <a:pt x="0" y="21161"/>
                  <a:pt x="538" y="21600"/>
                  <a:pt x="1200" y="21600"/>
                </a:cubicBezTo>
                <a:lnTo>
                  <a:pt x="20400" y="21600"/>
                </a:lnTo>
                <a:cubicBezTo>
                  <a:pt x="21062" y="21600"/>
                  <a:pt x="21600" y="21161"/>
                  <a:pt x="21600" y="20618"/>
                </a:cubicBezTo>
                <a:lnTo>
                  <a:pt x="21600" y="2945"/>
                </a:lnTo>
                <a:cubicBezTo>
                  <a:pt x="21600" y="2404"/>
                  <a:pt x="21062" y="1964"/>
                  <a:pt x="20400" y="1964"/>
                </a:cubicBezTo>
                <a:moveTo>
                  <a:pt x="3600" y="8836"/>
                </a:moveTo>
                <a:lnTo>
                  <a:pt x="10800" y="8836"/>
                </a:lnTo>
                <a:cubicBezTo>
                  <a:pt x="11131" y="8836"/>
                  <a:pt x="11400" y="8617"/>
                  <a:pt x="11400" y="8345"/>
                </a:cubicBezTo>
                <a:cubicBezTo>
                  <a:pt x="11400" y="8075"/>
                  <a:pt x="11131" y="7855"/>
                  <a:pt x="10800" y="7855"/>
                </a:cubicBezTo>
                <a:lnTo>
                  <a:pt x="3600" y="7855"/>
                </a:lnTo>
                <a:cubicBezTo>
                  <a:pt x="3269" y="7855"/>
                  <a:pt x="3000" y="8075"/>
                  <a:pt x="3000" y="8345"/>
                </a:cubicBezTo>
                <a:cubicBezTo>
                  <a:pt x="3000" y="8617"/>
                  <a:pt x="3269" y="8836"/>
                  <a:pt x="3600"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8" name="Shape 2538"/>
          <p:cNvSpPr/>
          <p:nvPr/>
        </p:nvSpPr>
        <p:spPr>
          <a:xfrm>
            <a:off x="5008895" y="391960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20400" y="5891"/>
                </a:moveTo>
                <a:lnTo>
                  <a:pt x="1200" y="5891"/>
                </a:lnTo>
                <a:lnTo>
                  <a:pt x="1200" y="3927"/>
                </a:lnTo>
                <a:lnTo>
                  <a:pt x="6000" y="3927"/>
                </a:lnTo>
                <a:cubicBezTo>
                  <a:pt x="6000" y="4469"/>
                  <a:pt x="6538" y="4909"/>
                  <a:pt x="7200" y="4909"/>
                </a:cubicBezTo>
                <a:lnTo>
                  <a:pt x="14400" y="4909"/>
                </a:lnTo>
                <a:cubicBezTo>
                  <a:pt x="15062" y="4909"/>
                  <a:pt x="15600" y="4469"/>
                  <a:pt x="15600" y="3927"/>
                </a:cubicBezTo>
                <a:lnTo>
                  <a:pt x="20400" y="3927"/>
                </a:lnTo>
                <a:cubicBezTo>
                  <a:pt x="20400" y="3927"/>
                  <a:pt x="20400" y="5891"/>
                  <a:pt x="20400" y="5891"/>
                </a:cubicBezTo>
                <a:close/>
                <a:moveTo>
                  <a:pt x="20400" y="20618"/>
                </a:moveTo>
                <a:lnTo>
                  <a:pt x="1200" y="20618"/>
                </a:lnTo>
                <a:lnTo>
                  <a:pt x="1200" y="6873"/>
                </a:lnTo>
                <a:lnTo>
                  <a:pt x="20400" y="6873"/>
                </a:lnTo>
                <a:cubicBezTo>
                  <a:pt x="20400" y="6873"/>
                  <a:pt x="20400" y="20618"/>
                  <a:pt x="20400" y="20618"/>
                </a:cubicBezTo>
                <a:close/>
                <a:moveTo>
                  <a:pt x="7200" y="1964"/>
                </a:moveTo>
                <a:lnTo>
                  <a:pt x="14400" y="1964"/>
                </a:lnTo>
                <a:lnTo>
                  <a:pt x="14400" y="3927"/>
                </a:lnTo>
                <a:lnTo>
                  <a:pt x="7200" y="3927"/>
                </a:lnTo>
                <a:cubicBezTo>
                  <a:pt x="7200" y="3927"/>
                  <a:pt x="7200" y="1964"/>
                  <a:pt x="7200" y="1964"/>
                </a:cubicBezTo>
                <a:close/>
                <a:moveTo>
                  <a:pt x="20400" y="2945"/>
                </a:moveTo>
                <a:lnTo>
                  <a:pt x="15600" y="2945"/>
                </a:lnTo>
                <a:lnTo>
                  <a:pt x="15600" y="1964"/>
                </a:lnTo>
                <a:cubicBezTo>
                  <a:pt x="15600" y="1422"/>
                  <a:pt x="15062" y="982"/>
                  <a:pt x="14400" y="982"/>
                </a:cubicBezTo>
                <a:lnTo>
                  <a:pt x="12000" y="982"/>
                </a:lnTo>
                <a:cubicBezTo>
                  <a:pt x="12000" y="440"/>
                  <a:pt x="11462" y="0"/>
                  <a:pt x="10800" y="0"/>
                </a:cubicBezTo>
                <a:cubicBezTo>
                  <a:pt x="10138" y="0"/>
                  <a:pt x="9600" y="440"/>
                  <a:pt x="9600" y="982"/>
                </a:cubicBezTo>
                <a:lnTo>
                  <a:pt x="7200" y="982"/>
                </a:lnTo>
                <a:cubicBezTo>
                  <a:pt x="6538" y="982"/>
                  <a:pt x="6000" y="1422"/>
                  <a:pt x="6000" y="1964"/>
                </a:cubicBezTo>
                <a:lnTo>
                  <a:pt x="6000" y="2945"/>
                </a:lnTo>
                <a:lnTo>
                  <a:pt x="1200" y="2945"/>
                </a:lnTo>
                <a:cubicBezTo>
                  <a:pt x="538" y="2945"/>
                  <a:pt x="0" y="3386"/>
                  <a:pt x="0" y="3927"/>
                </a:cubicBezTo>
                <a:lnTo>
                  <a:pt x="0" y="20618"/>
                </a:lnTo>
                <a:cubicBezTo>
                  <a:pt x="0" y="21160"/>
                  <a:pt x="538" y="21600"/>
                  <a:pt x="1200" y="21600"/>
                </a:cubicBezTo>
                <a:lnTo>
                  <a:pt x="20400" y="21600"/>
                </a:lnTo>
                <a:cubicBezTo>
                  <a:pt x="21062" y="21600"/>
                  <a:pt x="21600" y="21160"/>
                  <a:pt x="21600" y="20618"/>
                </a:cubicBezTo>
                <a:lnTo>
                  <a:pt x="21600" y="3927"/>
                </a:lnTo>
                <a:cubicBezTo>
                  <a:pt x="21600" y="3386"/>
                  <a:pt x="21062" y="2945"/>
                  <a:pt x="20400" y="2945"/>
                </a:cubicBezTo>
                <a:moveTo>
                  <a:pt x="4200" y="16691"/>
                </a:moveTo>
                <a:lnTo>
                  <a:pt x="15000" y="16691"/>
                </a:lnTo>
                <a:cubicBezTo>
                  <a:pt x="15331" y="16691"/>
                  <a:pt x="15600" y="16472"/>
                  <a:pt x="15600" y="16200"/>
                </a:cubicBezTo>
                <a:cubicBezTo>
                  <a:pt x="15600" y="15929"/>
                  <a:pt x="15331" y="15709"/>
                  <a:pt x="15000" y="15709"/>
                </a:cubicBezTo>
                <a:lnTo>
                  <a:pt x="4200" y="15709"/>
                </a:lnTo>
                <a:cubicBezTo>
                  <a:pt x="3869" y="15709"/>
                  <a:pt x="3600" y="15929"/>
                  <a:pt x="3600" y="16200"/>
                </a:cubicBezTo>
                <a:cubicBezTo>
                  <a:pt x="3600" y="16472"/>
                  <a:pt x="3869" y="16691"/>
                  <a:pt x="4200" y="16691"/>
                </a:cubicBezTo>
                <a:moveTo>
                  <a:pt x="4200" y="13745"/>
                </a:moveTo>
                <a:lnTo>
                  <a:pt x="17400" y="13745"/>
                </a:lnTo>
                <a:cubicBezTo>
                  <a:pt x="17731" y="13745"/>
                  <a:pt x="18000" y="13526"/>
                  <a:pt x="18000" y="13255"/>
                </a:cubicBezTo>
                <a:cubicBezTo>
                  <a:pt x="18000" y="12984"/>
                  <a:pt x="17731" y="12764"/>
                  <a:pt x="17400" y="12764"/>
                </a:cubicBezTo>
                <a:lnTo>
                  <a:pt x="4200" y="12764"/>
                </a:lnTo>
                <a:cubicBezTo>
                  <a:pt x="3869" y="12764"/>
                  <a:pt x="3600" y="12984"/>
                  <a:pt x="3600" y="13255"/>
                </a:cubicBezTo>
                <a:cubicBezTo>
                  <a:pt x="3600" y="13526"/>
                  <a:pt x="3869" y="13745"/>
                  <a:pt x="4200" y="13745"/>
                </a:cubicBezTo>
                <a:moveTo>
                  <a:pt x="4200" y="10800"/>
                </a:moveTo>
                <a:lnTo>
                  <a:pt x="11400" y="10800"/>
                </a:lnTo>
                <a:cubicBezTo>
                  <a:pt x="11731" y="10800"/>
                  <a:pt x="12000" y="10581"/>
                  <a:pt x="12000" y="10309"/>
                </a:cubicBezTo>
                <a:cubicBezTo>
                  <a:pt x="12000" y="10038"/>
                  <a:pt x="11731" y="9818"/>
                  <a:pt x="11400" y="9818"/>
                </a:cubicBezTo>
                <a:lnTo>
                  <a:pt x="4200" y="9818"/>
                </a:lnTo>
                <a:cubicBezTo>
                  <a:pt x="3869" y="9818"/>
                  <a:pt x="3600" y="10038"/>
                  <a:pt x="3600" y="10309"/>
                </a:cubicBezTo>
                <a:cubicBezTo>
                  <a:pt x="3600" y="10581"/>
                  <a:pt x="3869" y="10800"/>
                  <a:pt x="4200"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9" name="Shape 2539"/>
          <p:cNvSpPr/>
          <p:nvPr/>
        </p:nvSpPr>
        <p:spPr>
          <a:xfrm>
            <a:off x="6024630" y="4008483"/>
            <a:ext cx="558655" cy="380902"/>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6"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0" name="Shape 2540"/>
          <p:cNvSpPr/>
          <p:nvPr/>
        </p:nvSpPr>
        <p:spPr>
          <a:xfrm>
            <a:off x="7091153"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1" name="Shape 2541"/>
          <p:cNvSpPr/>
          <p:nvPr/>
        </p:nvSpPr>
        <p:spPr>
          <a:xfrm>
            <a:off x="8208461" y="3970393"/>
            <a:ext cx="457082" cy="457082"/>
          </a:xfrm>
          <a:custGeom>
            <a:avLst/>
            <a:gdLst/>
            <a:ahLst/>
            <a:cxnLst>
              <a:cxn ang="0">
                <a:pos x="wd2" y="hd2"/>
              </a:cxn>
              <a:cxn ang="5400000">
                <a:pos x="wd2" y="hd2"/>
              </a:cxn>
              <a:cxn ang="10800000">
                <a:pos x="wd2" y="hd2"/>
              </a:cxn>
              <a:cxn ang="16200000">
                <a:pos x="wd2" y="hd2"/>
              </a:cxn>
            </a:cxnLst>
            <a:rect l="0" t="0" r="r" b="b"/>
            <a:pathLst>
              <a:path w="21600" h="21600" extrusionOk="0">
                <a:moveTo>
                  <a:pt x="11648" y="10800"/>
                </a:moveTo>
                <a:lnTo>
                  <a:pt x="21424" y="1024"/>
                </a:lnTo>
                <a:cubicBezTo>
                  <a:pt x="21533" y="916"/>
                  <a:pt x="21600" y="766"/>
                  <a:pt x="21600" y="600"/>
                </a:cubicBezTo>
                <a:cubicBezTo>
                  <a:pt x="21600" y="269"/>
                  <a:pt x="21332" y="0"/>
                  <a:pt x="21000" y="0"/>
                </a:cubicBezTo>
                <a:cubicBezTo>
                  <a:pt x="20835" y="0"/>
                  <a:pt x="20685" y="67"/>
                  <a:pt x="20576" y="176"/>
                </a:cubicBezTo>
                <a:lnTo>
                  <a:pt x="10800" y="9952"/>
                </a:lnTo>
                <a:lnTo>
                  <a:pt x="1024" y="176"/>
                </a:lnTo>
                <a:cubicBezTo>
                  <a:pt x="916" y="67"/>
                  <a:pt x="766" y="0"/>
                  <a:pt x="600" y="0"/>
                </a:cubicBezTo>
                <a:cubicBezTo>
                  <a:pt x="268" y="0"/>
                  <a:pt x="0" y="269"/>
                  <a:pt x="0" y="600"/>
                </a:cubicBezTo>
                <a:cubicBezTo>
                  <a:pt x="0" y="766"/>
                  <a:pt x="67" y="916"/>
                  <a:pt x="176" y="1025"/>
                </a:cubicBezTo>
                <a:lnTo>
                  <a:pt x="9952" y="10800"/>
                </a:lnTo>
                <a:lnTo>
                  <a:pt x="176" y="20576"/>
                </a:lnTo>
                <a:cubicBezTo>
                  <a:pt x="67" y="20684"/>
                  <a:pt x="0" y="20834"/>
                  <a:pt x="0" y="21000"/>
                </a:cubicBezTo>
                <a:cubicBezTo>
                  <a:pt x="0" y="21332"/>
                  <a:pt x="268" y="21600"/>
                  <a:pt x="600" y="21600"/>
                </a:cubicBezTo>
                <a:cubicBezTo>
                  <a:pt x="766" y="21600"/>
                  <a:pt x="916" y="21533"/>
                  <a:pt x="1024" y="21424"/>
                </a:cubicBezTo>
                <a:lnTo>
                  <a:pt x="10800" y="11648"/>
                </a:lnTo>
                <a:lnTo>
                  <a:pt x="20576" y="21424"/>
                </a:lnTo>
                <a:cubicBezTo>
                  <a:pt x="20685" y="21533"/>
                  <a:pt x="20835" y="21600"/>
                  <a:pt x="21000" y="21600"/>
                </a:cubicBezTo>
                <a:cubicBezTo>
                  <a:pt x="21332" y="21600"/>
                  <a:pt x="21600" y="21332"/>
                  <a:pt x="21600" y="21000"/>
                </a:cubicBezTo>
                <a:cubicBezTo>
                  <a:pt x="21600" y="20834"/>
                  <a:pt x="21533" y="20684"/>
                  <a:pt x="21424" y="20576"/>
                </a:cubicBezTo>
                <a:cubicBezTo>
                  <a:pt x="21424" y="20576"/>
                  <a:pt x="11648" y="10800"/>
                  <a:pt x="11648" y="108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2" name="Shape 2542"/>
          <p:cNvSpPr/>
          <p:nvPr/>
        </p:nvSpPr>
        <p:spPr>
          <a:xfrm>
            <a:off x="9224197"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55" y="4909"/>
                </a:moveTo>
                <a:lnTo>
                  <a:pt x="19636" y="4909"/>
                </a:lnTo>
                <a:lnTo>
                  <a:pt x="19636" y="3927"/>
                </a:lnTo>
                <a:lnTo>
                  <a:pt x="18655" y="3927"/>
                </a:lnTo>
                <a:cubicBezTo>
                  <a:pt x="18655" y="3927"/>
                  <a:pt x="18655" y="4909"/>
                  <a:pt x="18655" y="4909"/>
                </a:cubicBezTo>
                <a:close/>
                <a:moveTo>
                  <a:pt x="19636" y="12764"/>
                </a:moveTo>
                <a:lnTo>
                  <a:pt x="18655" y="12764"/>
                </a:lnTo>
                <a:lnTo>
                  <a:pt x="18655" y="13745"/>
                </a:lnTo>
                <a:lnTo>
                  <a:pt x="19636" y="13745"/>
                </a:lnTo>
                <a:cubicBezTo>
                  <a:pt x="19636" y="13745"/>
                  <a:pt x="19636" y="12764"/>
                  <a:pt x="19636" y="12764"/>
                </a:cubicBezTo>
                <a:close/>
                <a:moveTo>
                  <a:pt x="18655" y="2945"/>
                </a:moveTo>
                <a:lnTo>
                  <a:pt x="19636" y="2945"/>
                </a:lnTo>
                <a:lnTo>
                  <a:pt x="19636" y="1964"/>
                </a:lnTo>
                <a:lnTo>
                  <a:pt x="18655" y="1964"/>
                </a:lnTo>
                <a:cubicBezTo>
                  <a:pt x="18655" y="1964"/>
                  <a:pt x="18655" y="2945"/>
                  <a:pt x="18655" y="2945"/>
                </a:cubicBezTo>
                <a:close/>
                <a:moveTo>
                  <a:pt x="20618" y="10309"/>
                </a:moveTo>
                <a:lnTo>
                  <a:pt x="17673" y="10309"/>
                </a:lnTo>
                <a:lnTo>
                  <a:pt x="17673" y="982"/>
                </a:lnTo>
                <a:lnTo>
                  <a:pt x="19636" y="982"/>
                </a:lnTo>
                <a:cubicBezTo>
                  <a:pt x="20178" y="982"/>
                  <a:pt x="20618" y="1422"/>
                  <a:pt x="20618" y="1964"/>
                </a:cubicBezTo>
                <a:cubicBezTo>
                  <a:pt x="20618" y="1964"/>
                  <a:pt x="20618" y="10309"/>
                  <a:pt x="20618" y="10309"/>
                </a:cubicBezTo>
                <a:close/>
                <a:moveTo>
                  <a:pt x="20618" y="19636"/>
                </a:moveTo>
                <a:cubicBezTo>
                  <a:pt x="20618" y="20178"/>
                  <a:pt x="20178" y="20618"/>
                  <a:pt x="19636" y="20618"/>
                </a:cubicBezTo>
                <a:lnTo>
                  <a:pt x="17673" y="20618"/>
                </a:lnTo>
                <a:lnTo>
                  <a:pt x="17673" y="11291"/>
                </a:lnTo>
                <a:lnTo>
                  <a:pt x="20618" y="11291"/>
                </a:lnTo>
                <a:cubicBezTo>
                  <a:pt x="20618" y="11291"/>
                  <a:pt x="20618" y="19636"/>
                  <a:pt x="20618" y="19636"/>
                </a:cubicBezTo>
                <a:close/>
                <a:moveTo>
                  <a:pt x="16691" y="10309"/>
                </a:moveTo>
                <a:lnTo>
                  <a:pt x="4909" y="10309"/>
                </a:lnTo>
                <a:lnTo>
                  <a:pt x="4909" y="982"/>
                </a:lnTo>
                <a:lnTo>
                  <a:pt x="16691" y="982"/>
                </a:lnTo>
                <a:cubicBezTo>
                  <a:pt x="16691" y="982"/>
                  <a:pt x="16691" y="10309"/>
                  <a:pt x="16691" y="10309"/>
                </a:cubicBezTo>
                <a:close/>
                <a:moveTo>
                  <a:pt x="16691" y="20618"/>
                </a:moveTo>
                <a:lnTo>
                  <a:pt x="4909" y="20618"/>
                </a:lnTo>
                <a:lnTo>
                  <a:pt x="4909" y="11291"/>
                </a:lnTo>
                <a:lnTo>
                  <a:pt x="16691" y="11291"/>
                </a:lnTo>
                <a:cubicBezTo>
                  <a:pt x="16691" y="11291"/>
                  <a:pt x="16691" y="20618"/>
                  <a:pt x="16691" y="20618"/>
                </a:cubicBezTo>
                <a:close/>
                <a:moveTo>
                  <a:pt x="3927" y="10309"/>
                </a:moveTo>
                <a:lnTo>
                  <a:pt x="982" y="10309"/>
                </a:lnTo>
                <a:lnTo>
                  <a:pt x="982" y="1964"/>
                </a:lnTo>
                <a:cubicBezTo>
                  <a:pt x="982" y="1422"/>
                  <a:pt x="1421" y="982"/>
                  <a:pt x="1964" y="982"/>
                </a:cubicBezTo>
                <a:lnTo>
                  <a:pt x="3927" y="982"/>
                </a:lnTo>
                <a:cubicBezTo>
                  <a:pt x="3927" y="982"/>
                  <a:pt x="3927" y="10309"/>
                  <a:pt x="3927" y="10309"/>
                </a:cubicBezTo>
                <a:close/>
                <a:moveTo>
                  <a:pt x="3927" y="20618"/>
                </a:moveTo>
                <a:lnTo>
                  <a:pt x="1964" y="20618"/>
                </a:lnTo>
                <a:cubicBezTo>
                  <a:pt x="1421" y="20618"/>
                  <a:pt x="982" y="20178"/>
                  <a:pt x="982" y="19636"/>
                </a:cubicBezTo>
                <a:lnTo>
                  <a:pt x="982" y="11291"/>
                </a:lnTo>
                <a:lnTo>
                  <a:pt x="3927" y="11291"/>
                </a:lnTo>
                <a:cubicBezTo>
                  <a:pt x="3927" y="11291"/>
                  <a:pt x="3927" y="20618"/>
                  <a:pt x="3927" y="20618"/>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9636" y="14727"/>
                </a:moveTo>
                <a:lnTo>
                  <a:pt x="18655" y="14727"/>
                </a:lnTo>
                <a:lnTo>
                  <a:pt x="18655" y="15709"/>
                </a:lnTo>
                <a:lnTo>
                  <a:pt x="19636" y="15709"/>
                </a:lnTo>
                <a:cubicBezTo>
                  <a:pt x="19636" y="15709"/>
                  <a:pt x="19636" y="14727"/>
                  <a:pt x="19636" y="14727"/>
                </a:cubicBezTo>
                <a:close/>
                <a:moveTo>
                  <a:pt x="18655" y="6873"/>
                </a:moveTo>
                <a:lnTo>
                  <a:pt x="19636" y="6873"/>
                </a:lnTo>
                <a:lnTo>
                  <a:pt x="19636" y="5891"/>
                </a:lnTo>
                <a:lnTo>
                  <a:pt x="18655" y="5891"/>
                </a:lnTo>
                <a:cubicBezTo>
                  <a:pt x="18655" y="5891"/>
                  <a:pt x="18655" y="6873"/>
                  <a:pt x="18655" y="6873"/>
                </a:cubicBezTo>
                <a:close/>
                <a:moveTo>
                  <a:pt x="18655" y="8836"/>
                </a:moveTo>
                <a:lnTo>
                  <a:pt x="19636" y="8836"/>
                </a:lnTo>
                <a:lnTo>
                  <a:pt x="19636" y="7855"/>
                </a:lnTo>
                <a:lnTo>
                  <a:pt x="18655" y="7855"/>
                </a:lnTo>
                <a:cubicBezTo>
                  <a:pt x="18655" y="7855"/>
                  <a:pt x="18655" y="8836"/>
                  <a:pt x="18655" y="8836"/>
                </a:cubicBezTo>
                <a:close/>
                <a:moveTo>
                  <a:pt x="19636" y="16691"/>
                </a:moveTo>
                <a:lnTo>
                  <a:pt x="18655" y="16691"/>
                </a:lnTo>
                <a:lnTo>
                  <a:pt x="18655" y="17673"/>
                </a:lnTo>
                <a:lnTo>
                  <a:pt x="19636" y="17673"/>
                </a:lnTo>
                <a:cubicBezTo>
                  <a:pt x="19636" y="17673"/>
                  <a:pt x="19636" y="16691"/>
                  <a:pt x="19636" y="16691"/>
                </a:cubicBezTo>
                <a:close/>
                <a:moveTo>
                  <a:pt x="19636" y="18655"/>
                </a:moveTo>
                <a:lnTo>
                  <a:pt x="18655" y="18655"/>
                </a:lnTo>
                <a:lnTo>
                  <a:pt x="18655" y="19636"/>
                </a:lnTo>
                <a:lnTo>
                  <a:pt x="19636" y="19636"/>
                </a:lnTo>
                <a:cubicBezTo>
                  <a:pt x="19636" y="19636"/>
                  <a:pt x="19636" y="18655"/>
                  <a:pt x="19636" y="18655"/>
                </a:cubicBezTo>
                <a:close/>
                <a:moveTo>
                  <a:pt x="2945" y="18655"/>
                </a:moveTo>
                <a:lnTo>
                  <a:pt x="1964" y="18655"/>
                </a:lnTo>
                <a:lnTo>
                  <a:pt x="1964" y="19636"/>
                </a:lnTo>
                <a:lnTo>
                  <a:pt x="2945" y="19636"/>
                </a:lnTo>
                <a:cubicBezTo>
                  <a:pt x="2945" y="19636"/>
                  <a:pt x="2945" y="18655"/>
                  <a:pt x="2945" y="18655"/>
                </a:cubicBezTo>
                <a:close/>
                <a:moveTo>
                  <a:pt x="2945" y="16691"/>
                </a:moveTo>
                <a:lnTo>
                  <a:pt x="1964" y="16691"/>
                </a:lnTo>
                <a:lnTo>
                  <a:pt x="1964" y="17673"/>
                </a:lnTo>
                <a:lnTo>
                  <a:pt x="2945" y="17673"/>
                </a:lnTo>
                <a:cubicBezTo>
                  <a:pt x="2945" y="17673"/>
                  <a:pt x="2945" y="16691"/>
                  <a:pt x="2945" y="16691"/>
                </a:cubicBezTo>
                <a:close/>
                <a:moveTo>
                  <a:pt x="1964" y="2945"/>
                </a:moveTo>
                <a:lnTo>
                  <a:pt x="2945" y="2945"/>
                </a:lnTo>
                <a:lnTo>
                  <a:pt x="2945" y="1964"/>
                </a:lnTo>
                <a:lnTo>
                  <a:pt x="1964" y="1964"/>
                </a:lnTo>
                <a:cubicBezTo>
                  <a:pt x="1964" y="1964"/>
                  <a:pt x="1964" y="2945"/>
                  <a:pt x="1964" y="2945"/>
                </a:cubicBezTo>
                <a:close/>
                <a:moveTo>
                  <a:pt x="2945" y="14727"/>
                </a:moveTo>
                <a:lnTo>
                  <a:pt x="1964" y="14727"/>
                </a:lnTo>
                <a:lnTo>
                  <a:pt x="1964" y="15709"/>
                </a:lnTo>
                <a:lnTo>
                  <a:pt x="2945" y="15709"/>
                </a:lnTo>
                <a:cubicBezTo>
                  <a:pt x="2945" y="15709"/>
                  <a:pt x="2945" y="14727"/>
                  <a:pt x="2945" y="14727"/>
                </a:cubicBezTo>
                <a:close/>
                <a:moveTo>
                  <a:pt x="2945" y="12764"/>
                </a:moveTo>
                <a:lnTo>
                  <a:pt x="1964" y="12764"/>
                </a:lnTo>
                <a:lnTo>
                  <a:pt x="1964" y="13745"/>
                </a:lnTo>
                <a:lnTo>
                  <a:pt x="2945" y="13745"/>
                </a:lnTo>
                <a:cubicBezTo>
                  <a:pt x="2945" y="13745"/>
                  <a:pt x="2945" y="12764"/>
                  <a:pt x="2945" y="12764"/>
                </a:cubicBezTo>
                <a:close/>
                <a:moveTo>
                  <a:pt x="1964" y="6873"/>
                </a:moveTo>
                <a:lnTo>
                  <a:pt x="2945" y="6873"/>
                </a:lnTo>
                <a:lnTo>
                  <a:pt x="2945" y="5891"/>
                </a:lnTo>
                <a:lnTo>
                  <a:pt x="1964" y="5891"/>
                </a:lnTo>
                <a:cubicBezTo>
                  <a:pt x="1964" y="5891"/>
                  <a:pt x="1964" y="6873"/>
                  <a:pt x="1964" y="6873"/>
                </a:cubicBezTo>
                <a:close/>
                <a:moveTo>
                  <a:pt x="1964" y="4909"/>
                </a:moveTo>
                <a:lnTo>
                  <a:pt x="2945" y="4909"/>
                </a:lnTo>
                <a:lnTo>
                  <a:pt x="2945" y="3927"/>
                </a:lnTo>
                <a:lnTo>
                  <a:pt x="1964" y="3927"/>
                </a:lnTo>
                <a:cubicBezTo>
                  <a:pt x="1964" y="3927"/>
                  <a:pt x="1964" y="4909"/>
                  <a:pt x="1964" y="4909"/>
                </a:cubicBezTo>
                <a:close/>
                <a:moveTo>
                  <a:pt x="1964" y="8836"/>
                </a:moveTo>
                <a:lnTo>
                  <a:pt x="2945" y="8836"/>
                </a:lnTo>
                <a:lnTo>
                  <a:pt x="2945" y="7855"/>
                </a:lnTo>
                <a:lnTo>
                  <a:pt x="1964" y="7855"/>
                </a:lnTo>
                <a:cubicBezTo>
                  <a:pt x="1964" y="7855"/>
                  <a:pt x="1964" y="8836"/>
                  <a:pt x="1964" y="88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3" name="Shape 2543"/>
          <p:cNvSpPr/>
          <p:nvPr/>
        </p:nvSpPr>
        <p:spPr>
          <a:xfrm>
            <a:off x="10290719"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8655"/>
                </a:moveTo>
                <a:lnTo>
                  <a:pt x="14727" y="18655"/>
                </a:lnTo>
                <a:lnTo>
                  <a:pt x="14727" y="19636"/>
                </a:lnTo>
                <a:lnTo>
                  <a:pt x="15709" y="19636"/>
                </a:lnTo>
                <a:cubicBezTo>
                  <a:pt x="15709" y="19636"/>
                  <a:pt x="15709" y="18655"/>
                  <a:pt x="15709" y="18655"/>
                </a:cubicBezTo>
                <a:close/>
                <a:moveTo>
                  <a:pt x="15709" y="14727"/>
                </a:moveTo>
                <a:lnTo>
                  <a:pt x="14727" y="14727"/>
                </a:lnTo>
                <a:lnTo>
                  <a:pt x="14727" y="15709"/>
                </a:lnTo>
                <a:lnTo>
                  <a:pt x="15709" y="15709"/>
                </a:lnTo>
                <a:cubicBezTo>
                  <a:pt x="15709" y="15709"/>
                  <a:pt x="15709" y="14727"/>
                  <a:pt x="15709" y="14727"/>
                </a:cubicBezTo>
                <a:close/>
                <a:moveTo>
                  <a:pt x="14727" y="10800"/>
                </a:moveTo>
                <a:lnTo>
                  <a:pt x="15709" y="10800"/>
                </a:lnTo>
                <a:lnTo>
                  <a:pt x="15709" y="9818"/>
                </a:lnTo>
                <a:lnTo>
                  <a:pt x="14727" y="9818"/>
                </a:lnTo>
                <a:cubicBezTo>
                  <a:pt x="14727" y="9818"/>
                  <a:pt x="14727" y="10800"/>
                  <a:pt x="14727" y="10800"/>
                </a:cubicBezTo>
                <a:close/>
                <a:moveTo>
                  <a:pt x="15709" y="16691"/>
                </a:moveTo>
                <a:lnTo>
                  <a:pt x="14727" y="16691"/>
                </a:lnTo>
                <a:lnTo>
                  <a:pt x="14727" y="17673"/>
                </a:lnTo>
                <a:lnTo>
                  <a:pt x="15709" y="17673"/>
                </a:lnTo>
                <a:cubicBezTo>
                  <a:pt x="15709" y="17673"/>
                  <a:pt x="15709" y="16691"/>
                  <a:pt x="15709" y="16691"/>
                </a:cubicBezTo>
                <a:close/>
                <a:moveTo>
                  <a:pt x="14727" y="8836"/>
                </a:moveTo>
                <a:lnTo>
                  <a:pt x="15709" y="8836"/>
                </a:lnTo>
                <a:lnTo>
                  <a:pt x="15709" y="7855"/>
                </a:lnTo>
                <a:lnTo>
                  <a:pt x="14727" y="7855"/>
                </a:lnTo>
                <a:cubicBezTo>
                  <a:pt x="14727" y="7855"/>
                  <a:pt x="14727" y="8836"/>
                  <a:pt x="14727" y="8836"/>
                </a:cubicBezTo>
                <a:close/>
                <a:moveTo>
                  <a:pt x="19636" y="0"/>
                </a:moveTo>
                <a:lnTo>
                  <a:pt x="5891" y="0"/>
                </a:lnTo>
                <a:cubicBezTo>
                  <a:pt x="4806" y="0"/>
                  <a:pt x="3927" y="879"/>
                  <a:pt x="3927" y="1964"/>
                </a:cubicBezTo>
                <a:lnTo>
                  <a:pt x="3927" y="2455"/>
                </a:lnTo>
                <a:cubicBezTo>
                  <a:pt x="3927" y="2726"/>
                  <a:pt x="4147" y="2945"/>
                  <a:pt x="4418" y="2945"/>
                </a:cubicBezTo>
                <a:cubicBezTo>
                  <a:pt x="4690"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1"/>
                  <a:pt x="20178" y="16691"/>
                  <a:pt x="19636" y="16691"/>
                </a:cubicBezTo>
                <a:lnTo>
                  <a:pt x="19145" y="16691"/>
                </a:lnTo>
                <a:cubicBezTo>
                  <a:pt x="18874" y="16691"/>
                  <a:pt x="18655" y="16911"/>
                  <a:pt x="18655" y="17182"/>
                </a:cubicBezTo>
                <a:cubicBezTo>
                  <a:pt x="18655" y="17453"/>
                  <a:pt x="18874" y="17673"/>
                  <a:pt x="19145" y="17673"/>
                </a:cubicBezTo>
                <a:lnTo>
                  <a:pt x="19636" y="17673"/>
                </a:lnTo>
                <a:cubicBezTo>
                  <a:pt x="20721" y="17673"/>
                  <a:pt x="21600" y="16794"/>
                  <a:pt x="21600" y="15709"/>
                </a:cubicBezTo>
                <a:lnTo>
                  <a:pt x="21600" y="1964"/>
                </a:lnTo>
                <a:cubicBezTo>
                  <a:pt x="21600" y="879"/>
                  <a:pt x="20721" y="0"/>
                  <a:pt x="19636" y="0"/>
                </a:cubicBezTo>
                <a:moveTo>
                  <a:pt x="14727" y="6873"/>
                </a:moveTo>
                <a:lnTo>
                  <a:pt x="15709" y="6873"/>
                </a:lnTo>
                <a:lnTo>
                  <a:pt x="15709" y="5891"/>
                </a:lnTo>
                <a:lnTo>
                  <a:pt x="14727" y="5891"/>
                </a:lnTo>
                <a:cubicBezTo>
                  <a:pt x="14727" y="5891"/>
                  <a:pt x="14727" y="6873"/>
                  <a:pt x="14727" y="6873"/>
                </a:cubicBezTo>
                <a:close/>
                <a:moveTo>
                  <a:pt x="16691" y="12273"/>
                </a:moveTo>
                <a:lnTo>
                  <a:pt x="13745" y="12273"/>
                </a:lnTo>
                <a:lnTo>
                  <a:pt x="13745" y="4909"/>
                </a:lnTo>
                <a:lnTo>
                  <a:pt x="15709" y="4909"/>
                </a:lnTo>
                <a:cubicBezTo>
                  <a:pt x="16251" y="4909"/>
                  <a:pt x="16691" y="5349"/>
                  <a:pt x="16691" y="5891"/>
                </a:cubicBezTo>
                <a:cubicBezTo>
                  <a:pt x="16691" y="5891"/>
                  <a:pt x="16691" y="12273"/>
                  <a:pt x="16691" y="12273"/>
                </a:cubicBezTo>
                <a:close/>
                <a:moveTo>
                  <a:pt x="16691" y="19636"/>
                </a:moveTo>
                <a:cubicBezTo>
                  <a:pt x="16691" y="20178"/>
                  <a:pt x="16251" y="20618"/>
                  <a:pt x="15709" y="20618"/>
                </a:cubicBezTo>
                <a:lnTo>
                  <a:pt x="13745" y="20618"/>
                </a:lnTo>
                <a:lnTo>
                  <a:pt x="13745" y="13255"/>
                </a:lnTo>
                <a:lnTo>
                  <a:pt x="16691" y="13255"/>
                </a:lnTo>
                <a:cubicBezTo>
                  <a:pt x="16691" y="13255"/>
                  <a:pt x="16691" y="19636"/>
                  <a:pt x="16691" y="19636"/>
                </a:cubicBezTo>
                <a:close/>
                <a:moveTo>
                  <a:pt x="12764" y="12273"/>
                </a:moveTo>
                <a:lnTo>
                  <a:pt x="4909" y="12273"/>
                </a:lnTo>
                <a:lnTo>
                  <a:pt x="4909" y="4909"/>
                </a:lnTo>
                <a:lnTo>
                  <a:pt x="12764" y="4909"/>
                </a:lnTo>
                <a:cubicBezTo>
                  <a:pt x="12764" y="4909"/>
                  <a:pt x="12764" y="12273"/>
                  <a:pt x="12764" y="12273"/>
                </a:cubicBezTo>
                <a:close/>
                <a:moveTo>
                  <a:pt x="12764" y="20618"/>
                </a:moveTo>
                <a:lnTo>
                  <a:pt x="4909" y="20618"/>
                </a:lnTo>
                <a:lnTo>
                  <a:pt x="4909" y="13255"/>
                </a:lnTo>
                <a:lnTo>
                  <a:pt x="12764" y="13255"/>
                </a:lnTo>
                <a:cubicBezTo>
                  <a:pt x="12764" y="13255"/>
                  <a:pt x="12764" y="20618"/>
                  <a:pt x="12764" y="20618"/>
                </a:cubicBezTo>
                <a:close/>
                <a:moveTo>
                  <a:pt x="3927" y="12273"/>
                </a:moveTo>
                <a:lnTo>
                  <a:pt x="982" y="12273"/>
                </a:lnTo>
                <a:lnTo>
                  <a:pt x="982" y="5891"/>
                </a:lnTo>
                <a:cubicBezTo>
                  <a:pt x="982" y="5349"/>
                  <a:pt x="1422" y="4909"/>
                  <a:pt x="1964" y="4909"/>
                </a:cubicBezTo>
                <a:lnTo>
                  <a:pt x="3927" y="4909"/>
                </a:lnTo>
                <a:cubicBezTo>
                  <a:pt x="3927" y="4909"/>
                  <a:pt x="3927" y="12273"/>
                  <a:pt x="3927" y="12273"/>
                </a:cubicBezTo>
                <a:close/>
                <a:moveTo>
                  <a:pt x="3927" y="20618"/>
                </a:moveTo>
                <a:lnTo>
                  <a:pt x="1964" y="20618"/>
                </a:lnTo>
                <a:cubicBezTo>
                  <a:pt x="1422" y="20618"/>
                  <a:pt x="982" y="20178"/>
                  <a:pt x="982" y="19636"/>
                </a:cubicBezTo>
                <a:lnTo>
                  <a:pt x="982" y="13255"/>
                </a:lnTo>
                <a:lnTo>
                  <a:pt x="3927" y="13255"/>
                </a:lnTo>
                <a:cubicBezTo>
                  <a:pt x="3927" y="13255"/>
                  <a:pt x="3927" y="20618"/>
                  <a:pt x="3927" y="20618"/>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moveTo>
                  <a:pt x="1964" y="8836"/>
                </a:moveTo>
                <a:lnTo>
                  <a:pt x="2945" y="8836"/>
                </a:lnTo>
                <a:lnTo>
                  <a:pt x="2945" y="7855"/>
                </a:lnTo>
                <a:lnTo>
                  <a:pt x="1964" y="7855"/>
                </a:lnTo>
                <a:cubicBezTo>
                  <a:pt x="1964" y="7855"/>
                  <a:pt x="1964" y="8836"/>
                  <a:pt x="1964" y="8836"/>
                </a:cubicBezTo>
                <a:close/>
                <a:moveTo>
                  <a:pt x="1964" y="10800"/>
                </a:moveTo>
                <a:lnTo>
                  <a:pt x="2945" y="10800"/>
                </a:lnTo>
                <a:lnTo>
                  <a:pt x="2945" y="9818"/>
                </a:lnTo>
                <a:lnTo>
                  <a:pt x="1964" y="9818"/>
                </a:lnTo>
                <a:cubicBezTo>
                  <a:pt x="1964" y="9818"/>
                  <a:pt x="1964" y="10800"/>
                  <a:pt x="1964" y="10800"/>
                </a:cubicBezTo>
                <a:close/>
                <a:moveTo>
                  <a:pt x="2945" y="16691"/>
                </a:moveTo>
                <a:lnTo>
                  <a:pt x="1964" y="16691"/>
                </a:lnTo>
                <a:lnTo>
                  <a:pt x="1964" y="17673"/>
                </a:lnTo>
                <a:lnTo>
                  <a:pt x="2945" y="17673"/>
                </a:lnTo>
                <a:cubicBezTo>
                  <a:pt x="2945" y="17673"/>
                  <a:pt x="2945" y="16691"/>
                  <a:pt x="2945" y="16691"/>
                </a:cubicBezTo>
                <a:close/>
                <a:moveTo>
                  <a:pt x="1964" y="6873"/>
                </a:moveTo>
                <a:lnTo>
                  <a:pt x="2945" y="6873"/>
                </a:lnTo>
                <a:lnTo>
                  <a:pt x="2945" y="5891"/>
                </a:lnTo>
                <a:lnTo>
                  <a:pt x="1964" y="5891"/>
                </a:lnTo>
                <a:cubicBezTo>
                  <a:pt x="1964" y="5891"/>
                  <a:pt x="1964" y="6873"/>
                  <a:pt x="1964" y="6873"/>
                </a:cubicBezTo>
                <a:close/>
                <a:moveTo>
                  <a:pt x="2945" y="14727"/>
                </a:moveTo>
                <a:lnTo>
                  <a:pt x="1964" y="14727"/>
                </a:lnTo>
                <a:lnTo>
                  <a:pt x="1964" y="15709"/>
                </a:lnTo>
                <a:lnTo>
                  <a:pt x="2945" y="15709"/>
                </a:lnTo>
                <a:cubicBezTo>
                  <a:pt x="2945" y="15709"/>
                  <a:pt x="2945" y="14727"/>
                  <a:pt x="2945" y="14727"/>
                </a:cubicBezTo>
                <a:close/>
                <a:moveTo>
                  <a:pt x="2945" y="18655"/>
                </a:moveTo>
                <a:lnTo>
                  <a:pt x="1964" y="18655"/>
                </a:lnTo>
                <a:lnTo>
                  <a:pt x="1964" y="19636"/>
                </a:lnTo>
                <a:lnTo>
                  <a:pt x="2945" y="19636"/>
                </a:lnTo>
                <a:cubicBezTo>
                  <a:pt x="2945" y="19636"/>
                  <a:pt x="2945" y="18655"/>
                  <a:pt x="2945" y="1865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4" name="Shape 2544"/>
          <p:cNvSpPr/>
          <p:nvPr/>
        </p:nvSpPr>
        <p:spPr>
          <a:xfrm>
            <a:off x="11357241"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8836" y="8255"/>
                </a:moveTo>
                <a:lnTo>
                  <a:pt x="12837" y="10800"/>
                </a:lnTo>
                <a:lnTo>
                  <a:pt x="8836" y="13345"/>
                </a:lnTo>
                <a:cubicBezTo>
                  <a:pt x="8836" y="13345"/>
                  <a:pt x="8836" y="8255"/>
                  <a:pt x="8836" y="8255"/>
                </a:cubicBezTo>
                <a:close/>
                <a:moveTo>
                  <a:pt x="8345" y="14727"/>
                </a:moveTo>
                <a:cubicBezTo>
                  <a:pt x="8461" y="14727"/>
                  <a:pt x="8564" y="14681"/>
                  <a:pt x="8647" y="14614"/>
                </a:cubicBezTo>
                <a:lnTo>
                  <a:pt x="8652" y="14620"/>
                </a:lnTo>
                <a:lnTo>
                  <a:pt x="14052" y="11184"/>
                </a:lnTo>
                <a:lnTo>
                  <a:pt x="14047" y="11178"/>
                </a:lnTo>
                <a:cubicBezTo>
                  <a:pt x="14160" y="11088"/>
                  <a:pt x="14236" y="10955"/>
                  <a:pt x="14236" y="10800"/>
                </a:cubicBezTo>
                <a:cubicBezTo>
                  <a:pt x="14236" y="10645"/>
                  <a:pt x="14160" y="10512"/>
                  <a:pt x="14047" y="10422"/>
                </a:cubicBezTo>
                <a:lnTo>
                  <a:pt x="14052" y="10417"/>
                </a:lnTo>
                <a:lnTo>
                  <a:pt x="8652" y="6980"/>
                </a:lnTo>
                <a:lnTo>
                  <a:pt x="8647" y="6986"/>
                </a:lnTo>
                <a:cubicBezTo>
                  <a:pt x="8564" y="6919"/>
                  <a:pt x="8461" y="6873"/>
                  <a:pt x="8345" y="6873"/>
                </a:cubicBezTo>
                <a:cubicBezTo>
                  <a:pt x="8074" y="6873"/>
                  <a:pt x="7855" y="7093"/>
                  <a:pt x="7855" y="7364"/>
                </a:cubicBezTo>
                <a:lnTo>
                  <a:pt x="7855" y="14236"/>
                </a:lnTo>
                <a:cubicBezTo>
                  <a:pt x="7855" y="14507"/>
                  <a:pt x="8074" y="14727"/>
                  <a:pt x="8345" y="14727"/>
                </a:cubicBezTo>
                <a:moveTo>
                  <a:pt x="19636" y="18655"/>
                </a:moveTo>
                <a:lnTo>
                  <a:pt x="18655" y="18655"/>
                </a:lnTo>
                <a:lnTo>
                  <a:pt x="18655" y="19636"/>
                </a:lnTo>
                <a:lnTo>
                  <a:pt x="19636" y="19636"/>
                </a:lnTo>
                <a:cubicBezTo>
                  <a:pt x="19636" y="19636"/>
                  <a:pt x="19636" y="18655"/>
                  <a:pt x="19636" y="18655"/>
                </a:cubicBezTo>
                <a:close/>
                <a:moveTo>
                  <a:pt x="19636" y="14727"/>
                </a:moveTo>
                <a:lnTo>
                  <a:pt x="18655" y="14727"/>
                </a:lnTo>
                <a:lnTo>
                  <a:pt x="18655" y="15709"/>
                </a:lnTo>
                <a:lnTo>
                  <a:pt x="19636" y="15709"/>
                </a:lnTo>
                <a:cubicBezTo>
                  <a:pt x="19636" y="15709"/>
                  <a:pt x="19636" y="14727"/>
                  <a:pt x="19636" y="14727"/>
                </a:cubicBezTo>
                <a:close/>
                <a:moveTo>
                  <a:pt x="19636" y="12764"/>
                </a:moveTo>
                <a:lnTo>
                  <a:pt x="18655" y="12764"/>
                </a:lnTo>
                <a:lnTo>
                  <a:pt x="18655" y="13745"/>
                </a:lnTo>
                <a:lnTo>
                  <a:pt x="19636" y="13745"/>
                </a:lnTo>
                <a:cubicBezTo>
                  <a:pt x="19636" y="13745"/>
                  <a:pt x="19636" y="12764"/>
                  <a:pt x="19636" y="12764"/>
                </a:cubicBezTo>
                <a:close/>
                <a:moveTo>
                  <a:pt x="19636" y="16691"/>
                </a:moveTo>
                <a:lnTo>
                  <a:pt x="18655" y="16691"/>
                </a:lnTo>
                <a:lnTo>
                  <a:pt x="18655" y="17673"/>
                </a:lnTo>
                <a:lnTo>
                  <a:pt x="19636" y="17673"/>
                </a:lnTo>
                <a:cubicBezTo>
                  <a:pt x="19636" y="17673"/>
                  <a:pt x="19636" y="16691"/>
                  <a:pt x="19636" y="16691"/>
                </a:cubicBezTo>
                <a:close/>
                <a:moveTo>
                  <a:pt x="18655" y="2945"/>
                </a:moveTo>
                <a:lnTo>
                  <a:pt x="19636" y="2945"/>
                </a:lnTo>
                <a:lnTo>
                  <a:pt x="19636" y="1964"/>
                </a:lnTo>
                <a:lnTo>
                  <a:pt x="18655" y="1964"/>
                </a:lnTo>
                <a:cubicBezTo>
                  <a:pt x="18655" y="1964"/>
                  <a:pt x="18655" y="2945"/>
                  <a:pt x="18655" y="2945"/>
                </a:cubicBezTo>
                <a:close/>
                <a:moveTo>
                  <a:pt x="20618" y="10309"/>
                </a:moveTo>
                <a:lnTo>
                  <a:pt x="17673" y="10309"/>
                </a:lnTo>
                <a:lnTo>
                  <a:pt x="17673" y="982"/>
                </a:lnTo>
                <a:lnTo>
                  <a:pt x="19636" y="982"/>
                </a:lnTo>
                <a:cubicBezTo>
                  <a:pt x="20178" y="982"/>
                  <a:pt x="20618" y="1421"/>
                  <a:pt x="20618" y="1964"/>
                </a:cubicBezTo>
                <a:cubicBezTo>
                  <a:pt x="20618" y="1964"/>
                  <a:pt x="20618" y="10309"/>
                  <a:pt x="20618" y="10309"/>
                </a:cubicBezTo>
                <a:close/>
                <a:moveTo>
                  <a:pt x="20618" y="19636"/>
                </a:moveTo>
                <a:cubicBezTo>
                  <a:pt x="20618" y="20178"/>
                  <a:pt x="20178" y="20618"/>
                  <a:pt x="19636" y="20618"/>
                </a:cubicBezTo>
                <a:lnTo>
                  <a:pt x="17673" y="20618"/>
                </a:lnTo>
                <a:lnTo>
                  <a:pt x="17673" y="11291"/>
                </a:lnTo>
                <a:lnTo>
                  <a:pt x="20618" y="11291"/>
                </a:lnTo>
                <a:cubicBezTo>
                  <a:pt x="20618" y="11291"/>
                  <a:pt x="20618" y="19636"/>
                  <a:pt x="20618" y="19636"/>
                </a:cubicBezTo>
                <a:close/>
                <a:moveTo>
                  <a:pt x="16691" y="20618"/>
                </a:moveTo>
                <a:lnTo>
                  <a:pt x="4909" y="20618"/>
                </a:lnTo>
                <a:lnTo>
                  <a:pt x="4909" y="982"/>
                </a:lnTo>
                <a:lnTo>
                  <a:pt x="16691" y="982"/>
                </a:lnTo>
                <a:cubicBezTo>
                  <a:pt x="16691" y="982"/>
                  <a:pt x="16691" y="20618"/>
                  <a:pt x="16691" y="20618"/>
                </a:cubicBezTo>
                <a:close/>
                <a:moveTo>
                  <a:pt x="3927" y="10309"/>
                </a:moveTo>
                <a:lnTo>
                  <a:pt x="982" y="10309"/>
                </a:lnTo>
                <a:lnTo>
                  <a:pt x="982" y="1964"/>
                </a:lnTo>
                <a:cubicBezTo>
                  <a:pt x="982" y="1421"/>
                  <a:pt x="1422" y="982"/>
                  <a:pt x="1964" y="982"/>
                </a:cubicBezTo>
                <a:lnTo>
                  <a:pt x="3927" y="982"/>
                </a:lnTo>
                <a:cubicBezTo>
                  <a:pt x="3927" y="982"/>
                  <a:pt x="3927" y="10309"/>
                  <a:pt x="3927" y="10309"/>
                </a:cubicBezTo>
                <a:close/>
                <a:moveTo>
                  <a:pt x="3927" y="20618"/>
                </a:moveTo>
                <a:lnTo>
                  <a:pt x="1964" y="20618"/>
                </a:lnTo>
                <a:cubicBezTo>
                  <a:pt x="1422" y="20618"/>
                  <a:pt x="982" y="20178"/>
                  <a:pt x="982" y="19636"/>
                </a:cubicBezTo>
                <a:lnTo>
                  <a:pt x="982" y="11291"/>
                </a:lnTo>
                <a:lnTo>
                  <a:pt x="3927" y="11291"/>
                </a:lnTo>
                <a:cubicBezTo>
                  <a:pt x="3927" y="11291"/>
                  <a:pt x="3927" y="20618"/>
                  <a:pt x="3927" y="20618"/>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8655" y="8836"/>
                </a:moveTo>
                <a:lnTo>
                  <a:pt x="19636" y="8836"/>
                </a:lnTo>
                <a:lnTo>
                  <a:pt x="19636" y="7855"/>
                </a:lnTo>
                <a:lnTo>
                  <a:pt x="18655" y="7855"/>
                </a:lnTo>
                <a:cubicBezTo>
                  <a:pt x="18655" y="7855"/>
                  <a:pt x="18655" y="8836"/>
                  <a:pt x="18655" y="8836"/>
                </a:cubicBezTo>
                <a:close/>
                <a:moveTo>
                  <a:pt x="18655" y="6873"/>
                </a:moveTo>
                <a:lnTo>
                  <a:pt x="19636" y="6873"/>
                </a:lnTo>
                <a:lnTo>
                  <a:pt x="19636" y="5891"/>
                </a:lnTo>
                <a:lnTo>
                  <a:pt x="18655" y="5891"/>
                </a:lnTo>
                <a:cubicBezTo>
                  <a:pt x="18655" y="5891"/>
                  <a:pt x="18655" y="6873"/>
                  <a:pt x="18655" y="6873"/>
                </a:cubicBezTo>
                <a:close/>
                <a:moveTo>
                  <a:pt x="18655" y="4909"/>
                </a:moveTo>
                <a:lnTo>
                  <a:pt x="19636" y="4909"/>
                </a:lnTo>
                <a:lnTo>
                  <a:pt x="19636" y="3927"/>
                </a:lnTo>
                <a:lnTo>
                  <a:pt x="18655" y="3927"/>
                </a:lnTo>
                <a:cubicBezTo>
                  <a:pt x="18655" y="3927"/>
                  <a:pt x="18655" y="4909"/>
                  <a:pt x="18655" y="4909"/>
                </a:cubicBezTo>
                <a:close/>
                <a:moveTo>
                  <a:pt x="1964" y="2945"/>
                </a:moveTo>
                <a:lnTo>
                  <a:pt x="2945" y="2945"/>
                </a:lnTo>
                <a:lnTo>
                  <a:pt x="2945" y="1964"/>
                </a:lnTo>
                <a:lnTo>
                  <a:pt x="1964" y="1964"/>
                </a:lnTo>
                <a:cubicBezTo>
                  <a:pt x="1964" y="1964"/>
                  <a:pt x="1964" y="2945"/>
                  <a:pt x="1964" y="2945"/>
                </a:cubicBezTo>
                <a:close/>
                <a:moveTo>
                  <a:pt x="1964" y="8836"/>
                </a:moveTo>
                <a:lnTo>
                  <a:pt x="2945" y="8836"/>
                </a:lnTo>
                <a:lnTo>
                  <a:pt x="2945" y="7855"/>
                </a:lnTo>
                <a:lnTo>
                  <a:pt x="1964" y="7855"/>
                </a:lnTo>
                <a:cubicBezTo>
                  <a:pt x="1964" y="7855"/>
                  <a:pt x="1964" y="8836"/>
                  <a:pt x="1964" y="8836"/>
                </a:cubicBezTo>
                <a:close/>
                <a:moveTo>
                  <a:pt x="2945" y="16691"/>
                </a:moveTo>
                <a:lnTo>
                  <a:pt x="1964" y="16691"/>
                </a:lnTo>
                <a:lnTo>
                  <a:pt x="1964" y="17673"/>
                </a:lnTo>
                <a:lnTo>
                  <a:pt x="2945" y="17673"/>
                </a:lnTo>
                <a:cubicBezTo>
                  <a:pt x="2945" y="17673"/>
                  <a:pt x="2945" y="16691"/>
                  <a:pt x="2945" y="16691"/>
                </a:cubicBezTo>
                <a:close/>
                <a:moveTo>
                  <a:pt x="2945" y="12764"/>
                </a:moveTo>
                <a:lnTo>
                  <a:pt x="1964" y="12764"/>
                </a:lnTo>
                <a:lnTo>
                  <a:pt x="1964" y="13745"/>
                </a:lnTo>
                <a:lnTo>
                  <a:pt x="2945" y="13745"/>
                </a:lnTo>
                <a:cubicBezTo>
                  <a:pt x="2945" y="13745"/>
                  <a:pt x="2945" y="12764"/>
                  <a:pt x="2945" y="12764"/>
                </a:cubicBezTo>
                <a:close/>
                <a:moveTo>
                  <a:pt x="2945" y="14727"/>
                </a:moveTo>
                <a:lnTo>
                  <a:pt x="1964" y="14727"/>
                </a:lnTo>
                <a:lnTo>
                  <a:pt x="1964" y="15709"/>
                </a:lnTo>
                <a:lnTo>
                  <a:pt x="2945" y="15709"/>
                </a:lnTo>
                <a:cubicBezTo>
                  <a:pt x="2945" y="15709"/>
                  <a:pt x="2945" y="14727"/>
                  <a:pt x="2945" y="14727"/>
                </a:cubicBezTo>
                <a:close/>
                <a:moveTo>
                  <a:pt x="2945" y="18655"/>
                </a:moveTo>
                <a:lnTo>
                  <a:pt x="1964" y="18655"/>
                </a:lnTo>
                <a:lnTo>
                  <a:pt x="1964" y="19636"/>
                </a:lnTo>
                <a:lnTo>
                  <a:pt x="2945" y="19636"/>
                </a:lnTo>
                <a:cubicBezTo>
                  <a:pt x="2945" y="19636"/>
                  <a:pt x="2945" y="18655"/>
                  <a:pt x="2945" y="18655"/>
                </a:cubicBezTo>
                <a:close/>
                <a:moveTo>
                  <a:pt x="1964" y="6873"/>
                </a:moveTo>
                <a:lnTo>
                  <a:pt x="2945" y="6873"/>
                </a:lnTo>
                <a:lnTo>
                  <a:pt x="2945" y="5891"/>
                </a:lnTo>
                <a:lnTo>
                  <a:pt x="1964" y="5891"/>
                </a:lnTo>
                <a:cubicBezTo>
                  <a:pt x="1964" y="5891"/>
                  <a:pt x="1964" y="6873"/>
                  <a:pt x="1964" y="6873"/>
                </a:cubicBezTo>
                <a:close/>
                <a:moveTo>
                  <a:pt x="1964" y="4909"/>
                </a:moveTo>
                <a:lnTo>
                  <a:pt x="2945" y="4909"/>
                </a:lnTo>
                <a:lnTo>
                  <a:pt x="2945" y="3927"/>
                </a:lnTo>
                <a:lnTo>
                  <a:pt x="1964" y="3927"/>
                </a:lnTo>
                <a:cubicBezTo>
                  <a:pt x="1964" y="3927"/>
                  <a:pt x="1964" y="4909"/>
                  <a:pt x="1964" y="49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5" name="Shape 2545"/>
          <p:cNvSpPr/>
          <p:nvPr/>
        </p:nvSpPr>
        <p:spPr>
          <a:xfrm>
            <a:off x="1758542"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9"/>
                </a:moveTo>
                <a:cubicBezTo>
                  <a:pt x="5377" y="20619"/>
                  <a:pt x="982" y="16223"/>
                  <a:pt x="982" y="10800"/>
                </a:cubicBezTo>
                <a:cubicBezTo>
                  <a:pt x="982" y="5378"/>
                  <a:pt x="5377" y="982"/>
                  <a:pt x="10800" y="982"/>
                </a:cubicBezTo>
                <a:cubicBezTo>
                  <a:pt x="13336" y="982"/>
                  <a:pt x="15638" y="1950"/>
                  <a:pt x="17377" y="3529"/>
                </a:cubicBezTo>
                <a:lnTo>
                  <a:pt x="10453" y="10453"/>
                </a:lnTo>
                <a:cubicBezTo>
                  <a:pt x="10364" y="10542"/>
                  <a:pt x="10309" y="10665"/>
                  <a:pt x="10309" y="10800"/>
                </a:cubicBezTo>
                <a:cubicBezTo>
                  <a:pt x="10309" y="11072"/>
                  <a:pt x="10529" y="11291"/>
                  <a:pt x="10800" y="11291"/>
                </a:cubicBezTo>
                <a:lnTo>
                  <a:pt x="20594" y="11291"/>
                </a:lnTo>
                <a:cubicBezTo>
                  <a:pt x="20336" y="16484"/>
                  <a:pt x="16057" y="20619"/>
                  <a:pt x="10800" y="20619"/>
                </a:cubicBezTo>
                <a:moveTo>
                  <a:pt x="20594" y="10309"/>
                </a:moveTo>
                <a:lnTo>
                  <a:pt x="11985" y="10309"/>
                </a:lnTo>
                <a:lnTo>
                  <a:pt x="18071" y="4223"/>
                </a:lnTo>
                <a:cubicBezTo>
                  <a:pt x="19541" y="5852"/>
                  <a:pt x="20477" y="7971"/>
                  <a:pt x="20594" y="10309"/>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6" name="Shape 2546"/>
          <p:cNvSpPr/>
          <p:nvPr/>
        </p:nvSpPr>
        <p:spPr>
          <a:xfrm>
            <a:off x="2825064" y="5036915"/>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7" name="Shape 2547"/>
          <p:cNvSpPr/>
          <p:nvPr/>
        </p:nvSpPr>
        <p:spPr>
          <a:xfrm>
            <a:off x="3891586"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8" name="Shape 2548"/>
          <p:cNvSpPr/>
          <p:nvPr/>
        </p:nvSpPr>
        <p:spPr>
          <a:xfrm>
            <a:off x="4958108" y="5201972"/>
            <a:ext cx="558655" cy="126968"/>
          </a:xfrm>
          <a:custGeom>
            <a:avLst/>
            <a:gdLst/>
            <a:ahLst/>
            <a:cxnLst>
              <a:cxn ang="0">
                <a:pos x="wd2" y="hd2"/>
              </a:cxn>
              <a:cxn ang="5400000">
                <a:pos x="wd2" y="hd2"/>
              </a:cxn>
              <a:cxn ang="10800000">
                <a:pos x="wd2" y="hd2"/>
              </a:cxn>
              <a:cxn ang="16200000">
                <a:pos x="wd2" y="hd2"/>
              </a:cxn>
            </a:cxnLst>
            <a:rect l="0" t="0" r="r" b="b"/>
            <a:pathLst>
              <a:path w="21600" h="21600" extrusionOk="0">
                <a:moveTo>
                  <a:pt x="19145" y="17280"/>
                </a:moveTo>
                <a:cubicBezTo>
                  <a:pt x="18332" y="17280"/>
                  <a:pt x="17673" y="14380"/>
                  <a:pt x="17673" y="10800"/>
                </a:cubicBezTo>
                <a:cubicBezTo>
                  <a:pt x="17673" y="7224"/>
                  <a:pt x="18332" y="4320"/>
                  <a:pt x="19145" y="4320"/>
                </a:cubicBezTo>
                <a:cubicBezTo>
                  <a:pt x="19959" y="4320"/>
                  <a:pt x="20618" y="7224"/>
                  <a:pt x="20618" y="10800"/>
                </a:cubicBezTo>
                <a:cubicBezTo>
                  <a:pt x="20618" y="14380"/>
                  <a:pt x="19959" y="17280"/>
                  <a:pt x="19145" y="17280"/>
                </a:cubicBezTo>
                <a:moveTo>
                  <a:pt x="19145" y="0"/>
                </a:moveTo>
                <a:cubicBezTo>
                  <a:pt x="17790" y="0"/>
                  <a:pt x="16691" y="4837"/>
                  <a:pt x="16691" y="10800"/>
                </a:cubicBezTo>
                <a:cubicBezTo>
                  <a:pt x="16691" y="16766"/>
                  <a:pt x="17790" y="21600"/>
                  <a:pt x="19145" y="21600"/>
                </a:cubicBezTo>
                <a:cubicBezTo>
                  <a:pt x="20501" y="21600"/>
                  <a:pt x="21600" y="16766"/>
                  <a:pt x="21600" y="10800"/>
                </a:cubicBezTo>
                <a:cubicBezTo>
                  <a:pt x="21600" y="4837"/>
                  <a:pt x="20501" y="0"/>
                  <a:pt x="19145" y="0"/>
                </a:cubicBezTo>
                <a:moveTo>
                  <a:pt x="10800" y="17280"/>
                </a:moveTo>
                <a:cubicBezTo>
                  <a:pt x="9986" y="17280"/>
                  <a:pt x="9327" y="14380"/>
                  <a:pt x="9327" y="10800"/>
                </a:cubicBezTo>
                <a:cubicBezTo>
                  <a:pt x="9327" y="7224"/>
                  <a:pt x="9986" y="4320"/>
                  <a:pt x="10800" y="4320"/>
                </a:cubicBezTo>
                <a:cubicBezTo>
                  <a:pt x="11614" y="4320"/>
                  <a:pt x="12273" y="7224"/>
                  <a:pt x="12273" y="10800"/>
                </a:cubicBezTo>
                <a:cubicBezTo>
                  <a:pt x="12273" y="14380"/>
                  <a:pt x="11614" y="17280"/>
                  <a:pt x="10800" y="17280"/>
                </a:cubicBezTo>
                <a:moveTo>
                  <a:pt x="10800" y="0"/>
                </a:moveTo>
                <a:cubicBezTo>
                  <a:pt x="9444" y="0"/>
                  <a:pt x="8345" y="4837"/>
                  <a:pt x="8345" y="10800"/>
                </a:cubicBezTo>
                <a:cubicBezTo>
                  <a:pt x="8345" y="16766"/>
                  <a:pt x="9444" y="21600"/>
                  <a:pt x="10800" y="21600"/>
                </a:cubicBezTo>
                <a:cubicBezTo>
                  <a:pt x="12156" y="21600"/>
                  <a:pt x="13255" y="16766"/>
                  <a:pt x="13255" y="10800"/>
                </a:cubicBezTo>
                <a:cubicBezTo>
                  <a:pt x="13255" y="4837"/>
                  <a:pt x="12156" y="0"/>
                  <a:pt x="10800" y="0"/>
                </a:cubicBezTo>
                <a:moveTo>
                  <a:pt x="2455" y="17280"/>
                </a:moveTo>
                <a:cubicBezTo>
                  <a:pt x="1641" y="17280"/>
                  <a:pt x="982" y="14380"/>
                  <a:pt x="982" y="10800"/>
                </a:cubicBezTo>
                <a:cubicBezTo>
                  <a:pt x="982" y="7224"/>
                  <a:pt x="1641" y="4320"/>
                  <a:pt x="2455" y="4320"/>
                </a:cubicBezTo>
                <a:cubicBezTo>
                  <a:pt x="3268" y="4320"/>
                  <a:pt x="3927" y="7224"/>
                  <a:pt x="3927" y="10800"/>
                </a:cubicBezTo>
                <a:cubicBezTo>
                  <a:pt x="3927" y="14380"/>
                  <a:pt x="3268" y="17280"/>
                  <a:pt x="2455" y="17280"/>
                </a:cubicBezTo>
                <a:moveTo>
                  <a:pt x="2455" y="0"/>
                </a:moveTo>
                <a:cubicBezTo>
                  <a:pt x="1099" y="0"/>
                  <a:pt x="0" y="4837"/>
                  <a:pt x="0" y="10800"/>
                </a:cubicBezTo>
                <a:cubicBezTo>
                  <a:pt x="0" y="16766"/>
                  <a:pt x="1099" y="21600"/>
                  <a:pt x="2455" y="21600"/>
                </a:cubicBezTo>
                <a:cubicBezTo>
                  <a:pt x="3811" y="21600"/>
                  <a:pt x="4909" y="16766"/>
                  <a:pt x="4909" y="10800"/>
                </a:cubicBezTo>
                <a:cubicBezTo>
                  <a:pt x="4909" y="4837"/>
                  <a:pt x="3811" y="0"/>
                  <a:pt x="2455"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9" name="Shape 2549"/>
          <p:cNvSpPr/>
          <p:nvPr/>
        </p:nvSpPr>
        <p:spPr>
          <a:xfrm>
            <a:off x="6024630"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0800" y="11291"/>
                </a:moveTo>
                <a:cubicBezTo>
                  <a:pt x="10529" y="11291"/>
                  <a:pt x="10309" y="11072"/>
                  <a:pt x="10309" y="10800"/>
                </a:cubicBezTo>
                <a:cubicBezTo>
                  <a:pt x="10309" y="10529"/>
                  <a:pt x="10529" y="10309"/>
                  <a:pt x="10800" y="10309"/>
                </a:cubicBezTo>
                <a:cubicBezTo>
                  <a:pt x="11071" y="10309"/>
                  <a:pt x="11291" y="10529"/>
                  <a:pt x="11291" y="10800"/>
                </a:cubicBezTo>
                <a:cubicBezTo>
                  <a:pt x="11291" y="11072"/>
                  <a:pt x="11071" y="11291"/>
                  <a:pt x="10800" y="11291"/>
                </a:cubicBezTo>
                <a:moveTo>
                  <a:pt x="10800" y="9327"/>
                </a:moveTo>
                <a:cubicBezTo>
                  <a:pt x="9986" y="9327"/>
                  <a:pt x="9327" y="9987"/>
                  <a:pt x="9327" y="10800"/>
                </a:cubicBezTo>
                <a:cubicBezTo>
                  <a:pt x="9327" y="11614"/>
                  <a:pt x="9986" y="12273"/>
                  <a:pt x="10800" y="12273"/>
                </a:cubicBezTo>
                <a:cubicBezTo>
                  <a:pt x="11614" y="12273"/>
                  <a:pt x="12273" y="11614"/>
                  <a:pt x="12273" y="10800"/>
                </a:cubicBezTo>
                <a:cubicBezTo>
                  <a:pt x="12273" y="9987"/>
                  <a:pt x="11614" y="9327"/>
                  <a:pt x="10800" y="9327"/>
                </a:cubicBezTo>
                <a:moveTo>
                  <a:pt x="5400" y="11291"/>
                </a:moveTo>
                <a:cubicBezTo>
                  <a:pt x="5129" y="11291"/>
                  <a:pt x="4909" y="11072"/>
                  <a:pt x="4909" y="10800"/>
                </a:cubicBezTo>
                <a:cubicBezTo>
                  <a:pt x="4909" y="10529"/>
                  <a:pt x="5129" y="10309"/>
                  <a:pt x="5400" y="10309"/>
                </a:cubicBezTo>
                <a:cubicBezTo>
                  <a:pt x="5671" y="10309"/>
                  <a:pt x="5891" y="10529"/>
                  <a:pt x="5891" y="10800"/>
                </a:cubicBezTo>
                <a:cubicBezTo>
                  <a:pt x="5891" y="11072"/>
                  <a:pt x="5671" y="11291"/>
                  <a:pt x="5400" y="11291"/>
                </a:cubicBezTo>
                <a:moveTo>
                  <a:pt x="5400" y="9327"/>
                </a:moveTo>
                <a:cubicBezTo>
                  <a:pt x="4586" y="9327"/>
                  <a:pt x="3927" y="9987"/>
                  <a:pt x="3927" y="10800"/>
                </a:cubicBezTo>
                <a:cubicBezTo>
                  <a:pt x="3927" y="11614"/>
                  <a:pt x="4586" y="12273"/>
                  <a:pt x="5400" y="12273"/>
                </a:cubicBezTo>
                <a:cubicBezTo>
                  <a:pt x="6214" y="12273"/>
                  <a:pt x="6873" y="11614"/>
                  <a:pt x="6873" y="10800"/>
                </a:cubicBezTo>
                <a:cubicBezTo>
                  <a:pt x="6873" y="9987"/>
                  <a:pt x="6214" y="9327"/>
                  <a:pt x="5400" y="9327"/>
                </a:cubicBezTo>
                <a:moveTo>
                  <a:pt x="16200" y="11291"/>
                </a:moveTo>
                <a:cubicBezTo>
                  <a:pt x="15929" y="11291"/>
                  <a:pt x="15709" y="11072"/>
                  <a:pt x="15709" y="10800"/>
                </a:cubicBezTo>
                <a:cubicBezTo>
                  <a:pt x="15709" y="10529"/>
                  <a:pt x="15929" y="10309"/>
                  <a:pt x="16200" y="10309"/>
                </a:cubicBezTo>
                <a:cubicBezTo>
                  <a:pt x="16471" y="10309"/>
                  <a:pt x="16691" y="10529"/>
                  <a:pt x="16691" y="10800"/>
                </a:cubicBezTo>
                <a:cubicBezTo>
                  <a:pt x="16691" y="11072"/>
                  <a:pt x="16471" y="11291"/>
                  <a:pt x="16200" y="11291"/>
                </a:cubicBezTo>
                <a:moveTo>
                  <a:pt x="16200" y="9327"/>
                </a:moveTo>
                <a:cubicBezTo>
                  <a:pt x="15386" y="9327"/>
                  <a:pt x="14727" y="9987"/>
                  <a:pt x="14727" y="10800"/>
                </a:cubicBezTo>
                <a:cubicBezTo>
                  <a:pt x="14727" y="11614"/>
                  <a:pt x="15386" y="12273"/>
                  <a:pt x="16200" y="12273"/>
                </a:cubicBezTo>
                <a:cubicBezTo>
                  <a:pt x="17014" y="12273"/>
                  <a:pt x="17673" y="11614"/>
                  <a:pt x="17673" y="10800"/>
                </a:cubicBezTo>
                <a:cubicBezTo>
                  <a:pt x="17673" y="9987"/>
                  <a:pt x="17014" y="9327"/>
                  <a:pt x="16200" y="93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0" name="Shape 2550"/>
          <p:cNvSpPr/>
          <p:nvPr/>
        </p:nvSpPr>
        <p:spPr>
          <a:xfrm>
            <a:off x="7091153"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7364"/>
                </a:moveTo>
                <a:cubicBezTo>
                  <a:pt x="20838" y="7364"/>
                  <a:pt x="20618" y="7584"/>
                  <a:pt x="20618" y="7855"/>
                </a:cubicBezTo>
                <a:lnTo>
                  <a:pt x="20618" y="18655"/>
                </a:lnTo>
                <a:cubicBezTo>
                  <a:pt x="20618" y="19739"/>
                  <a:pt x="19739" y="20618"/>
                  <a:pt x="18655" y="20618"/>
                </a:cubicBezTo>
                <a:lnTo>
                  <a:pt x="2945" y="20618"/>
                </a:lnTo>
                <a:cubicBezTo>
                  <a:pt x="1861" y="20618"/>
                  <a:pt x="982" y="19739"/>
                  <a:pt x="982" y="18655"/>
                </a:cubicBezTo>
                <a:lnTo>
                  <a:pt x="982" y="2945"/>
                </a:lnTo>
                <a:cubicBezTo>
                  <a:pt x="982" y="1861"/>
                  <a:pt x="1861" y="982"/>
                  <a:pt x="2945" y="982"/>
                </a:cubicBezTo>
                <a:lnTo>
                  <a:pt x="13745" y="982"/>
                </a:lnTo>
                <a:cubicBezTo>
                  <a:pt x="14017" y="982"/>
                  <a:pt x="14236" y="762"/>
                  <a:pt x="14236" y="491"/>
                </a:cubicBezTo>
                <a:cubicBezTo>
                  <a:pt x="14236" y="220"/>
                  <a:pt x="14017" y="0"/>
                  <a:pt x="13745" y="0"/>
                </a:cubicBezTo>
                <a:lnTo>
                  <a:pt x="2945" y="0"/>
                </a:lnTo>
                <a:cubicBezTo>
                  <a:pt x="1318" y="0"/>
                  <a:pt x="0" y="1319"/>
                  <a:pt x="0" y="2945"/>
                </a:cubicBezTo>
                <a:lnTo>
                  <a:pt x="0" y="18655"/>
                </a:lnTo>
                <a:cubicBezTo>
                  <a:pt x="0" y="20282"/>
                  <a:pt x="1318" y="21600"/>
                  <a:pt x="2945" y="21600"/>
                </a:cubicBezTo>
                <a:lnTo>
                  <a:pt x="18655" y="21600"/>
                </a:lnTo>
                <a:cubicBezTo>
                  <a:pt x="20282" y="21600"/>
                  <a:pt x="21600" y="20282"/>
                  <a:pt x="21600" y="18655"/>
                </a:cubicBezTo>
                <a:lnTo>
                  <a:pt x="21600" y="7855"/>
                </a:lnTo>
                <a:cubicBezTo>
                  <a:pt x="21600" y="7584"/>
                  <a:pt x="21380" y="7364"/>
                  <a:pt x="21109" y="7364"/>
                </a:cubicBezTo>
                <a:moveTo>
                  <a:pt x="7006" y="12764"/>
                </a:moveTo>
                <a:lnTo>
                  <a:pt x="8836" y="12764"/>
                </a:lnTo>
                <a:lnTo>
                  <a:pt x="8836" y="14594"/>
                </a:lnTo>
                <a:lnTo>
                  <a:pt x="6627" y="14973"/>
                </a:lnTo>
                <a:cubicBezTo>
                  <a:pt x="6627" y="14973"/>
                  <a:pt x="7006" y="12764"/>
                  <a:pt x="7006" y="12764"/>
                </a:cubicBezTo>
                <a:close/>
                <a:moveTo>
                  <a:pt x="16775" y="2742"/>
                </a:moveTo>
                <a:lnTo>
                  <a:pt x="18858" y="4825"/>
                </a:lnTo>
                <a:lnTo>
                  <a:pt x="9818" y="13865"/>
                </a:lnTo>
                <a:lnTo>
                  <a:pt x="9818" y="11782"/>
                </a:lnTo>
                <a:lnTo>
                  <a:pt x="7736" y="11782"/>
                </a:lnTo>
                <a:cubicBezTo>
                  <a:pt x="7736" y="11782"/>
                  <a:pt x="16775" y="2742"/>
                  <a:pt x="16775" y="2742"/>
                </a:cubicBezTo>
                <a:close/>
                <a:moveTo>
                  <a:pt x="18104" y="1414"/>
                </a:moveTo>
                <a:cubicBezTo>
                  <a:pt x="18371" y="1147"/>
                  <a:pt x="18739" y="982"/>
                  <a:pt x="19145" y="982"/>
                </a:cubicBezTo>
                <a:cubicBezTo>
                  <a:pt x="19959" y="982"/>
                  <a:pt x="20618" y="1642"/>
                  <a:pt x="20618" y="2455"/>
                </a:cubicBezTo>
                <a:cubicBezTo>
                  <a:pt x="20618" y="2861"/>
                  <a:pt x="20453" y="3230"/>
                  <a:pt x="20187" y="3496"/>
                </a:cubicBezTo>
                <a:lnTo>
                  <a:pt x="19552" y="4131"/>
                </a:lnTo>
                <a:lnTo>
                  <a:pt x="17469" y="2048"/>
                </a:lnTo>
                <a:cubicBezTo>
                  <a:pt x="17469" y="2048"/>
                  <a:pt x="18104" y="1414"/>
                  <a:pt x="18104" y="1414"/>
                </a:cubicBezTo>
                <a:close/>
                <a:moveTo>
                  <a:pt x="5400" y="16200"/>
                </a:moveTo>
                <a:lnTo>
                  <a:pt x="9590" y="15481"/>
                </a:lnTo>
                <a:lnTo>
                  <a:pt x="20881" y="4190"/>
                </a:lnTo>
                <a:cubicBezTo>
                  <a:pt x="21325" y="3746"/>
                  <a:pt x="21600" y="3133"/>
                  <a:pt x="21600" y="2455"/>
                </a:cubicBezTo>
                <a:cubicBezTo>
                  <a:pt x="21600" y="1099"/>
                  <a:pt x="20501" y="0"/>
                  <a:pt x="19145" y="0"/>
                </a:cubicBezTo>
                <a:cubicBezTo>
                  <a:pt x="18468" y="0"/>
                  <a:pt x="17854" y="275"/>
                  <a:pt x="17410" y="719"/>
                </a:cubicBezTo>
                <a:lnTo>
                  <a:pt x="6119" y="12010"/>
                </a:lnTo>
                <a:cubicBezTo>
                  <a:pt x="6119" y="12010"/>
                  <a:pt x="5400" y="16200"/>
                  <a:pt x="5400" y="162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1" name="Shape 2551"/>
          <p:cNvSpPr/>
          <p:nvPr/>
        </p:nvSpPr>
        <p:spPr>
          <a:xfrm>
            <a:off x="8157675"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2" name="Shape 2552"/>
          <p:cNvSpPr/>
          <p:nvPr/>
        </p:nvSpPr>
        <p:spPr>
          <a:xfrm>
            <a:off x="9224197" y="5011521"/>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3" name="Shape 2553"/>
          <p:cNvSpPr/>
          <p:nvPr/>
        </p:nvSpPr>
        <p:spPr>
          <a:xfrm>
            <a:off x="10290719" y="5011521"/>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5709" y="8100"/>
                </a:moveTo>
                <a:cubicBezTo>
                  <a:pt x="14896" y="8100"/>
                  <a:pt x="14236" y="8826"/>
                  <a:pt x="14236" y="9720"/>
                </a:cubicBezTo>
                <a:cubicBezTo>
                  <a:pt x="14236" y="10615"/>
                  <a:pt x="14896" y="11340"/>
                  <a:pt x="15709" y="11340"/>
                </a:cubicBezTo>
                <a:cubicBezTo>
                  <a:pt x="16522" y="11340"/>
                  <a:pt x="17182" y="10615"/>
                  <a:pt x="17182" y="9720"/>
                </a:cubicBezTo>
                <a:cubicBezTo>
                  <a:pt x="17182" y="8826"/>
                  <a:pt x="16522" y="8100"/>
                  <a:pt x="15709" y="8100"/>
                </a:cubicBezTo>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moveTo>
                  <a:pt x="10800" y="8100"/>
                </a:moveTo>
                <a:cubicBezTo>
                  <a:pt x="9987" y="8100"/>
                  <a:pt x="9327" y="8826"/>
                  <a:pt x="9327" y="9720"/>
                </a:cubicBezTo>
                <a:cubicBezTo>
                  <a:pt x="9327" y="10615"/>
                  <a:pt x="9987" y="11340"/>
                  <a:pt x="10800" y="11340"/>
                </a:cubicBezTo>
                <a:cubicBezTo>
                  <a:pt x="11613" y="11340"/>
                  <a:pt x="12273" y="10615"/>
                  <a:pt x="12273" y="9720"/>
                </a:cubicBezTo>
                <a:cubicBezTo>
                  <a:pt x="12273" y="8826"/>
                  <a:pt x="11613" y="8100"/>
                  <a:pt x="10800" y="8100"/>
                </a:cubicBezTo>
                <a:moveTo>
                  <a:pt x="5891" y="8100"/>
                </a:moveTo>
                <a:cubicBezTo>
                  <a:pt x="5078" y="8100"/>
                  <a:pt x="4418" y="8826"/>
                  <a:pt x="4418" y="9720"/>
                </a:cubicBezTo>
                <a:cubicBezTo>
                  <a:pt x="4418" y="10615"/>
                  <a:pt x="5078" y="11340"/>
                  <a:pt x="5891" y="11340"/>
                </a:cubicBezTo>
                <a:cubicBezTo>
                  <a:pt x="6704" y="11340"/>
                  <a:pt x="7364" y="10615"/>
                  <a:pt x="7364" y="9720"/>
                </a:cubicBezTo>
                <a:cubicBezTo>
                  <a:pt x="7364" y="8826"/>
                  <a:pt x="6704" y="8100"/>
                  <a:pt x="5891" y="81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4" name="Shape 2554"/>
          <p:cNvSpPr/>
          <p:nvPr/>
        </p:nvSpPr>
        <p:spPr>
          <a:xfrm>
            <a:off x="11357241" y="5011521"/>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5" name="Shape 2555"/>
          <p:cNvSpPr/>
          <p:nvPr/>
        </p:nvSpPr>
        <p:spPr>
          <a:xfrm>
            <a:off x="1758542"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4221" y="3527"/>
                </a:lnTo>
                <a:cubicBezTo>
                  <a:pt x="5963" y="1950"/>
                  <a:pt x="8265" y="982"/>
                  <a:pt x="10800" y="982"/>
                </a:cubicBezTo>
                <a:cubicBezTo>
                  <a:pt x="16223" y="982"/>
                  <a:pt x="20618" y="5377"/>
                  <a:pt x="20618" y="10800"/>
                </a:cubicBezTo>
                <a:cubicBezTo>
                  <a:pt x="20618" y="13335"/>
                  <a:pt x="19650" y="15637"/>
                  <a:pt x="18073" y="17379"/>
                </a:cubicBezTo>
                <a:moveTo>
                  <a:pt x="10800" y="20618"/>
                </a:moveTo>
                <a:cubicBezTo>
                  <a:pt x="5377" y="20618"/>
                  <a:pt x="982" y="16223"/>
                  <a:pt x="982" y="10800"/>
                </a:cubicBezTo>
                <a:cubicBezTo>
                  <a:pt x="982" y="8266"/>
                  <a:pt x="1950" y="5963"/>
                  <a:pt x="3527" y="4221"/>
                </a:cubicBezTo>
                <a:lnTo>
                  <a:pt x="17379" y="18073"/>
                </a:lnTo>
                <a:cubicBezTo>
                  <a:pt x="15637" y="19650"/>
                  <a:pt x="13334" y="20618"/>
                  <a:pt x="10800" y="20618"/>
                </a:cubicBezTo>
                <a:moveTo>
                  <a:pt x="10800" y="0"/>
                </a:moveTo>
                <a:cubicBezTo>
                  <a:pt x="4835" y="0"/>
                  <a:pt x="0" y="4836"/>
                  <a:pt x="0" y="10800"/>
                </a:cubicBezTo>
                <a:cubicBezTo>
                  <a:pt x="0" y="16764"/>
                  <a:pt x="4835" y="21600"/>
                  <a:pt x="10800" y="21600"/>
                </a:cubicBezTo>
                <a:cubicBezTo>
                  <a:pt x="16764" y="21600"/>
                  <a:pt x="21600" y="16764"/>
                  <a:pt x="21600" y="10800"/>
                </a:cubicBezTo>
                <a:cubicBezTo>
                  <a:pt x="21600" y="4836"/>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6" name="Shape 2556"/>
          <p:cNvSpPr/>
          <p:nvPr/>
        </p:nvSpPr>
        <p:spPr>
          <a:xfrm>
            <a:off x="2825064"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874" y="5396"/>
                </a:moveTo>
                <a:cubicBezTo>
                  <a:pt x="11493" y="5396"/>
                  <a:pt x="11166" y="5519"/>
                  <a:pt x="10894" y="5766"/>
                </a:cubicBezTo>
                <a:cubicBezTo>
                  <a:pt x="10621" y="6013"/>
                  <a:pt x="10484" y="6310"/>
                  <a:pt x="10484" y="6658"/>
                </a:cubicBezTo>
                <a:cubicBezTo>
                  <a:pt x="10484" y="7005"/>
                  <a:pt x="10621" y="7301"/>
                  <a:pt x="10894" y="7545"/>
                </a:cubicBezTo>
                <a:cubicBezTo>
                  <a:pt x="11166" y="7790"/>
                  <a:pt x="11493" y="7912"/>
                  <a:pt x="11874" y="7912"/>
                </a:cubicBezTo>
                <a:cubicBezTo>
                  <a:pt x="12255" y="7912"/>
                  <a:pt x="12581" y="7790"/>
                  <a:pt x="12852" y="7545"/>
                </a:cubicBezTo>
                <a:cubicBezTo>
                  <a:pt x="13122" y="7301"/>
                  <a:pt x="13257" y="7005"/>
                  <a:pt x="13257" y="6658"/>
                </a:cubicBezTo>
                <a:cubicBezTo>
                  <a:pt x="13257" y="6310"/>
                  <a:pt x="13122" y="6013"/>
                  <a:pt x="12852" y="5766"/>
                </a:cubicBezTo>
                <a:cubicBezTo>
                  <a:pt x="12581" y="5519"/>
                  <a:pt x="12255" y="5396"/>
                  <a:pt x="11874" y="5396"/>
                </a:cubicBezTo>
                <a:moveTo>
                  <a:pt x="12242" y="15228"/>
                </a:moveTo>
                <a:cubicBezTo>
                  <a:pt x="11942" y="15228"/>
                  <a:pt x="11730" y="15180"/>
                  <a:pt x="11608" y="15083"/>
                </a:cubicBezTo>
                <a:cubicBezTo>
                  <a:pt x="11486" y="14987"/>
                  <a:pt x="11425" y="14807"/>
                  <a:pt x="11425" y="14542"/>
                </a:cubicBezTo>
                <a:cubicBezTo>
                  <a:pt x="11425" y="14436"/>
                  <a:pt x="11444" y="14281"/>
                  <a:pt x="11482" y="14076"/>
                </a:cubicBezTo>
                <a:cubicBezTo>
                  <a:pt x="11519" y="13870"/>
                  <a:pt x="11562" y="13687"/>
                  <a:pt x="11609" y="13527"/>
                </a:cubicBezTo>
                <a:lnTo>
                  <a:pt x="12189" y="11532"/>
                </a:lnTo>
                <a:cubicBezTo>
                  <a:pt x="12246" y="11349"/>
                  <a:pt x="12284" y="11148"/>
                  <a:pt x="12306" y="10929"/>
                </a:cubicBezTo>
                <a:cubicBezTo>
                  <a:pt x="12327" y="10709"/>
                  <a:pt x="12337" y="10557"/>
                  <a:pt x="12337" y="10469"/>
                </a:cubicBezTo>
                <a:cubicBezTo>
                  <a:pt x="12337" y="10049"/>
                  <a:pt x="12185" y="9707"/>
                  <a:pt x="11882" y="9444"/>
                </a:cubicBezTo>
                <a:cubicBezTo>
                  <a:pt x="11578" y="9182"/>
                  <a:pt x="11146" y="9050"/>
                  <a:pt x="10586" y="9050"/>
                </a:cubicBezTo>
                <a:cubicBezTo>
                  <a:pt x="10275" y="9050"/>
                  <a:pt x="9945" y="9104"/>
                  <a:pt x="9597" y="9211"/>
                </a:cubicBezTo>
                <a:cubicBezTo>
                  <a:pt x="9248" y="9319"/>
                  <a:pt x="8884" y="9448"/>
                  <a:pt x="8502" y="9599"/>
                </a:cubicBezTo>
                <a:lnTo>
                  <a:pt x="8347" y="10216"/>
                </a:lnTo>
                <a:cubicBezTo>
                  <a:pt x="8460" y="10175"/>
                  <a:pt x="8595" y="10131"/>
                  <a:pt x="8753" y="10085"/>
                </a:cubicBezTo>
                <a:cubicBezTo>
                  <a:pt x="8911" y="10040"/>
                  <a:pt x="9066" y="10017"/>
                  <a:pt x="9217" y="10017"/>
                </a:cubicBezTo>
                <a:cubicBezTo>
                  <a:pt x="9524" y="10017"/>
                  <a:pt x="9731" y="10068"/>
                  <a:pt x="9839" y="10168"/>
                </a:cubicBezTo>
                <a:cubicBezTo>
                  <a:pt x="9948" y="10269"/>
                  <a:pt x="10002" y="10447"/>
                  <a:pt x="10002" y="10703"/>
                </a:cubicBezTo>
                <a:cubicBezTo>
                  <a:pt x="10002" y="10844"/>
                  <a:pt x="9985" y="11001"/>
                  <a:pt x="9949" y="11172"/>
                </a:cubicBezTo>
                <a:cubicBezTo>
                  <a:pt x="9914" y="11343"/>
                  <a:pt x="9870" y="11526"/>
                  <a:pt x="9818" y="11717"/>
                </a:cubicBezTo>
                <a:lnTo>
                  <a:pt x="9235" y="13719"/>
                </a:lnTo>
                <a:cubicBezTo>
                  <a:pt x="9184" y="13929"/>
                  <a:pt x="9146" y="14118"/>
                  <a:pt x="9123" y="14285"/>
                </a:cubicBezTo>
                <a:cubicBezTo>
                  <a:pt x="9100" y="14451"/>
                  <a:pt x="9088" y="14615"/>
                  <a:pt x="9088" y="14775"/>
                </a:cubicBezTo>
                <a:cubicBezTo>
                  <a:pt x="9088" y="15186"/>
                  <a:pt x="9244" y="15526"/>
                  <a:pt x="9556" y="15793"/>
                </a:cubicBezTo>
                <a:cubicBezTo>
                  <a:pt x="9869" y="16060"/>
                  <a:pt x="10308" y="16194"/>
                  <a:pt x="10872" y="16194"/>
                </a:cubicBezTo>
                <a:cubicBezTo>
                  <a:pt x="11239" y="16194"/>
                  <a:pt x="11561" y="16147"/>
                  <a:pt x="11839" y="16053"/>
                </a:cubicBezTo>
                <a:cubicBezTo>
                  <a:pt x="12117" y="15960"/>
                  <a:pt x="12488" y="15824"/>
                  <a:pt x="12954" y="15645"/>
                </a:cubicBezTo>
                <a:lnTo>
                  <a:pt x="13109" y="15028"/>
                </a:lnTo>
                <a:cubicBezTo>
                  <a:pt x="13029" y="15065"/>
                  <a:pt x="12900" y="15107"/>
                  <a:pt x="12721" y="15155"/>
                </a:cubicBezTo>
                <a:cubicBezTo>
                  <a:pt x="12543" y="15204"/>
                  <a:pt x="12383" y="15228"/>
                  <a:pt x="12242" y="1522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7" name="Shape 2557"/>
          <p:cNvSpPr/>
          <p:nvPr/>
        </p:nvSpPr>
        <p:spPr>
          <a:xfrm>
            <a:off x="3891586"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991" y="6559"/>
                </a:moveTo>
                <a:cubicBezTo>
                  <a:pt x="12727" y="6341"/>
                  <a:pt x="12420" y="6172"/>
                  <a:pt x="12078" y="6058"/>
                </a:cubicBezTo>
                <a:cubicBezTo>
                  <a:pt x="11737" y="5946"/>
                  <a:pt x="11367" y="5889"/>
                  <a:pt x="10978" y="5889"/>
                </a:cubicBezTo>
                <a:cubicBezTo>
                  <a:pt x="10477" y="5889"/>
                  <a:pt x="10025" y="5967"/>
                  <a:pt x="9633" y="6120"/>
                </a:cubicBezTo>
                <a:cubicBezTo>
                  <a:pt x="9239" y="6275"/>
                  <a:pt x="8900" y="6494"/>
                  <a:pt x="8623" y="6771"/>
                </a:cubicBezTo>
                <a:cubicBezTo>
                  <a:pt x="8346" y="7049"/>
                  <a:pt x="8133" y="7392"/>
                  <a:pt x="7992" y="7788"/>
                </a:cubicBezTo>
                <a:cubicBezTo>
                  <a:pt x="7853" y="8180"/>
                  <a:pt x="7782" y="8620"/>
                  <a:pt x="7782" y="9096"/>
                </a:cubicBezTo>
                <a:lnTo>
                  <a:pt x="7782" y="9217"/>
                </a:lnTo>
                <a:lnTo>
                  <a:pt x="8880" y="9217"/>
                </a:lnTo>
                <a:lnTo>
                  <a:pt x="8877" y="9093"/>
                </a:lnTo>
                <a:cubicBezTo>
                  <a:pt x="8868" y="8767"/>
                  <a:pt x="8908" y="8461"/>
                  <a:pt x="8993" y="8187"/>
                </a:cubicBezTo>
                <a:cubicBezTo>
                  <a:pt x="9079" y="7914"/>
                  <a:pt x="9207" y="7675"/>
                  <a:pt x="9377" y="7473"/>
                </a:cubicBezTo>
                <a:cubicBezTo>
                  <a:pt x="9545" y="7274"/>
                  <a:pt x="9762" y="7115"/>
                  <a:pt x="10024" y="7000"/>
                </a:cubicBezTo>
                <a:cubicBezTo>
                  <a:pt x="10287" y="6884"/>
                  <a:pt x="10594" y="6827"/>
                  <a:pt x="10937" y="6827"/>
                </a:cubicBezTo>
                <a:cubicBezTo>
                  <a:pt x="11182" y="6827"/>
                  <a:pt x="11418" y="6868"/>
                  <a:pt x="11639" y="6950"/>
                </a:cubicBezTo>
                <a:cubicBezTo>
                  <a:pt x="11858" y="7032"/>
                  <a:pt x="12053" y="7146"/>
                  <a:pt x="12218" y="7289"/>
                </a:cubicBezTo>
                <a:cubicBezTo>
                  <a:pt x="12381" y="7431"/>
                  <a:pt x="12512" y="7605"/>
                  <a:pt x="12609" y="7808"/>
                </a:cubicBezTo>
                <a:cubicBezTo>
                  <a:pt x="12704" y="8011"/>
                  <a:pt x="12752" y="8236"/>
                  <a:pt x="12752" y="8478"/>
                </a:cubicBezTo>
                <a:cubicBezTo>
                  <a:pt x="12752" y="8797"/>
                  <a:pt x="12674" y="9089"/>
                  <a:pt x="12519" y="9350"/>
                </a:cubicBezTo>
                <a:cubicBezTo>
                  <a:pt x="12359" y="9618"/>
                  <a:pt x="12154" y="9865"/>
                  <a:pt x="11913" y="10082"/>
                </a:cubicBezTo>
                <a:cubicBezTo>
                  <a:pt x="11624" y="10337"/>
                  <a:pt x="11374" y="10568"/>
                  <a:pt x="11170" y="10771"/>
                </a:cubicBezTo>
                <a:cubicBezTo>
                  <a:pt x="10959" y="10979"/>
                  <a:pt x="10789" y="11200"/>
                  <a:pt x="10662" y="11428"/>
                </a:cubicBezTo>
                <a:cubicBezTo>
                  <a:pt x="10534" y="11657"/>
                  <a:pt x="10441" y="11916"/>
                  <a:pt x="10385" y="12199"/>
                </a:cubicBezTo>
                <a:cubicBezTo>
                  <a:pt x="10329" y="12478"/>
                  <a:pt x="10305" y="12827"/>
                  <a:pt x="10315" y="13237"/>
                </a:cubicBezTo>
                <a:lnTo>
                  <a:pt x="10318" y="13355"/>
                </a:lnTo>
                <a:lnTo>
                  <a:pt x="11407" y="13355"/>
                </a:lnTo>
                <a:lnTo>
                  <a:pt x="11410" y="13237"/>
                </a:lnTo>
                <a:cubicBezTo>
                  <a:pt x="11418" y="12838"/>
                  <a:pt x="11436" y="12531"/>
                  <a:pt x="11463" y="12322"/>
                </a:cubicBezTo>
                <a:cubicBezTo>
                  <a:pt x="11488" y="12125"/>
                  <a:pt x="11538" y="11956"/>
                  <a:pt x="11611" y="11821"/>
                </a:cubicBezTo>
                <a:cubicBezTo>
                  <a:pt x="11687" y="11684"/>
                  <a:pt x="11803" y="11541"/>
                  <a:pt x="11959" y="11399"/>
                </a:cubicBezTo>
                <a:cubicBezTo>
                  <a:pt x="12127" y="11245"/>
                  <a:pt x="12351" y="11031"/>
                  <a:pt x="12630" y="10762"/>
                </a:cubicBezTo>
                <a:cubicBezTo>
                  <a:pt x="12979" y="10441"/>
                  <a:pt x="13270" y="10102"/>
                  <a:pt x="13495" y="9753"/>
                </a:cubicBezTo>
                <a:cubicBezTo>
                  <a:pt x="13729" y="9393"/>
                  <a:pt x="13847" y="8952"/>
                  <a:pt x="13847" y="8439"/>
                </a:cubicBezTo>
                <a:cubicBezTo>
                  <a:pt x="13847" y="8038"/>
                  <a:pt x="13770" y="7675"/>
                  <a:pt x="13618" y="7362"/>
                </a:cubicBezTo>
                <a:cubicBezTo>
                  <a:pt x="13467" y="7050"/>
                  <a:pt x="13256" y="6780"/>
                  <a:pt x="12991" y="6559"/>
                </a:cubicBezTo>
                <a:moveTo>
                  <a:pt x="10179" y="15706"/>
                </a:moveTo>
                <a:lnTo>
                  <a:pt x="11558" y="15706"/>
                </a:lnTo>
                <a:lnTo>
                  <a:pt x="11558" y="14072"/>
                </a:lnTo>
                <a:lnTo>
                  <a:pt x="10179" y="14072"/>
                </a:lnTo>
                <a:cubicBezTo>
                  <a:pt x="10179" y="14072"/>
                  <a:pt x="10179" y="15706"/>
                  <a:pt x="10179" y="15706"/>
                </a:cubicBezTo>
                <a:close/>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5" y="0"/>
                  <a:pt x="0" y="4836"/>
                  <a:pt x="0" y="10800"/>
                </a:cubicBezTo>
                <a:cubicBezTo>
                  <a:pt x="0" y="16764"/>
                  <a:pt x="4835" y="21600"/>
                  <a:pt x="10800" y="21600"/>
                </a:cubicBezTo>
                <a:cubicBezTo>
                  <a:pt x="16764" y="21600"/>
                  <a:pt x="21600" y="16764"/>
                  <a:pt x="21600" y="10800"/>
                </a:cubicBezTo>
                <a:cubicBezTo>
                  <a:pt x="21600" y="4836"/>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8" name="Shape 2558"/>
          <p:cNvSpPr/>
          <p:nvPr/>
        </p:nvSpPr>
        <p:spPr>
          <a:xfrm>
            <a:off x="4958108"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782" y="5891"/>
                </a:moveTo>
                <a:lnTo>
                  <a:pt x="9818" y="5891"/>
                </a:lnTo>
                <a:cubicBezTo>
                  <a:pt x="9547" y="5891"/>
                  <a:pt x="9327" y="6111"/>
                  <a:pt x="9327" y="6382"/>
                </a:cubicBezTo>
                <a:cubicBezTo>
                  <a:pt x="9327" y="6394"/>
                  <a:pt x="9334" y="6405"/>
                  <a:pt x="9334" y="6417"/>
                </a:cubicBezTo>
                <a:lnTo>
                  <a:pt x="9328" y="6417"/>
                </a:lnTo>
                <a:lnTo>
                  <a:pt x="9819" y="12308"/>
                </a:lnTo>
                <a:lnTo>
                  <a:pt x="9825" y="12307"/>
                </a:lnTo>
                <a:cubicBezTo>
                  <a:pt x="9844" y="12562"/>
                  <a:pt x="10050" y="12764"/>
                  <a:pt x="10309" y="12764"/>
                </a:cubicBezTo>
                <a:lnTo>
                  <a:pt x="11291" y="12764"/>
                </a:lnTo>
                <a:cubicBezTo>
                  <a:pt x="11550" y="12764"/>
                  <a:pt x="11756" y="12562"/>
                  <a:pt x="11775" y="12307"/>
                </a:cubicBezTo>
                <a:lnTo>
                  <a:pt x="11781" y="12308"/>
                </a:lnTo>
                <a:lnTo>
                  <a:pt x="12272" y="6417"/>
                </a:lnTo>
                <a:lnTo>
                  <a:pt x="12266" y="6417"/>
                </a:lnTo>
                <a:cubicBezTo>
                  <a:pt x="12267" y="6405"/>
                  <a:pt x="12273" y="6394"/>
                  <a:pt x="12273" y="6382"/>
                </a:cubicBezTo>
                <a:cubicBezTo>
                  <a:pt x="12273" y="6111"/>
                  <a:pt x="12053" y="5891"/>
                  <a:pt x="11782" y="5891"/>
                </a:cubicBezTo>
                <a:moveTo>
                  <a:pt x="10800" y="13745"/>
                </a:moveTo>
                <a:cubicBezTo>
                  <a:pt x="10258" y="13745"/>
                  <a:pt x="9818" y="14186"/>
                  <a:pt x="9818" y="14727"/>
                </a:cubicBezTo>
                <a:cubicBezTo>
                  <a:pt x="9818" y="15269"/>
                  <a:pt x="10258" y="15709"/>
                  <a:pt x="10800" y="15709"/>
                </a:cubicBezTo>
                <a:cubicBezTo>
                  <a:pt x="11342" y="15709"/>
                  <a:pt x="11782" y="15269"/>
                  <a:pt x="11782" y="14727"/>
                </a:cubicBezTo>
                <a:cubicBezTo>
                  <a:pt x="11782" y="14186"/>
                  <a:pt x="11342" y="13745"/>
                  <a:pt x="10800"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9" name="Shape 2559"/>
          <p:cNvSpPr/>
          <p:nvPr/>
        </p:nvSpPr>
        <p:spPr>
          <a:xfrm>
            <a:off x="6024630" y="6103437"/>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455" y="15600"/>
                </a:moveTo>
                <a:lnTo>
                  <a:pt x="982" y="15600"/>
                </a:lnTo>
                <a:lnTo>
                  <a:pt x="982" y="1200"/>
                </a:lnTo>
                <a:lnTo>
                  <a:pt x="16691" y="1200"/>
                </a:lnTo>
                <a:lnTo>
                  <a:pt x="16691" y="3000"/>
                </a:lnTo>
                <a:cubicBezTo>
                  <a:pt x="16691" y="3332"/>
                  <a:pt x="16911" y="3600"/>
                  <a:pt x="17182" y="3600"/>
                </a:cubicBezTo>
                <a:cubicBezTo>
                  <a:pt x="17453" y="3600"/>
                  <a:pt x="17673" y="3332"/>
                  <a:pt x="17673" y="3000"/>
                </a:cubicBezTo>
                <a:lnTo>
                  <a:pt x="17673" y="1200"/>
                </a:lnTo>
                <a:cubicBezTo>
                  <a:pt x="17673" y="538"/>
                  <a:pt x="17233" y="0"/>
                  <a:pt x="16691" y="0"/>
                </a:cubicBezTo>
                <a:lnTo>
                  <a:pt x="982" y="0"/>
                </a:lnTo>
                <a:cubicBezTo>
                  <a:pt x="440" y="0"/>
                  <a:pt x="0" y="538"/>
                  <a:pt x="0" y="1200"/>
                </a:cubicBezTo>
                <a:lnTo>
                  <a:pt x="0" y="15600"/>
                </a:lnTo>
                <a:cubicBezTo>
                  <a:pt x="0" y="16262"/>
                  <a:pt x="440" y="16800"/>
                  <a:pt x="982" y="16800"/>
                </a:cubicBezTo>
                <a:lnTo>
                  <a:pt x="2455" y="16800"/>
                </a:lnTo>
                <a:cubicBezTo>
                  <a:pt x="2725" y="16800"/>
                  <a:pt x="2945" y="16532"/>
                  <a:pt x="2945" y="16200"/>
                </a:cubicBezTo>
                <a:cubicBezTo>
                  <a:pt x="2945" y="15869"/>
                  <a:pt x="2725" y="15600"/>
                  <a:pt x="2455" y="15600"/>
                </a:cubicBezTo>
                <a:moveTo>
                  <a:pt x="20618" y="20400"/>
                </a:moveTo>
                <a:lnTo>
                  <a:pt x="4909" y="20400"/>
                </a:lnTo>
                <a:lnTo>
                  <a:pt x="4909" y="6000"/>
                </a:lnTo>
                <a:lnTo>
                  <a:pt x="20618" y="6000"/>
                </a:lnTo>
                <a:cubicBezTo>
                  <a:pt x="20618" y="6000"/>
                  <a:pt x="20618" y="20400"/>
                  <a:pt x="20618" y="20400"/>
                </a:cubicBezTo>
                <a:close/>
                <a:moveTo>
                  <a:pt x="20618" y="4800"/>
                </a:moveTo>
                <a:lnTo>
                  <a:pt x="4909" y="4800"/>
                </a:lnTo>
                <a:cubicBezTo>
                  <a:pt x="4367" y="4800"/>
                  <a:pt x="3927" y="5338"/>
                  <a:pt x="3927" y="6000"/>
                </a:cubicBezTo>
                <a:lnTo>
                  <a:pt x="3927" y="20400"/>
                </a:lnTo>
                <a:cubicBezTo>
                  <a:pt x="3927" y="21062"/>
                  <a:pt x="4367" y="21600"/>
                  <a:pt x="4909" y="21600"/>
                </a:cubicBezTo>
                <a:lnTo>
                  <a:pt x="20618" y="21600"/>
                </a:lnTo>
                <a:cubicBezTo>
                  <a:pt x="21160" y="21600"/>
                  <a:pt x="21600" y="21062"/>
                  <a:pt x="21600" y="20400"/>
                </a:cubicBezTo>
                <a:lnTo>
                  <a:pt x="21600" y="6000"/>
                </a:lnTo>
                <a:cubicBezTo>
                  <a:pt x="21600" y="5338"/>
                  <a:pt x="21160" y="4800"/>
                  <a:pt x="20618" y="4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0" name="Shape 2560"/>
          <p:cNvSpPr/>
          <p:nvPr/>
        </p:nvSpPr>
        <p:spPr>
          <a:xfrm>
            <a:off x="7091153"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455" y="13745"/>
                </a:moveTo>
                <a:cubicBezTo>
                  <a:pt x="2726" y="13745"/>
                  <a:pt x="2945" y="13526"/>
                  <a:pt x="2945" y="13255"/>
                </a:cubicBezTo>
                <a:cubicBezTo>
                  <a:pt x="2945" y="12984"/>
                  <a:pt x="2726" y="12764"/>
                  <a:pt x="2455" y="12764"/>
                </a:cubicBezTo>
                <a:lnTo>
                  <a:pt x="982" y="12764"/>
                </a:lnTo>
                <a:lnTo>
                  <a:pt x="982" y="982"/>
                </a:lnTo>
                <a:lnTo>
                  <a:pt x="16691" y="982"/>
                </a:lnTo>
                <a:lnTo>
                  <a:pt x="16691" y="2455"/>
                </a:lnTo>
                <a:cubicBezTo>
                  <a:pt x="16691" y="2726"/>
                  <a:pt x="16910" y="2945"/>
                  <a:pt x="17182" y="2945"/>
                </a:cubicBezTo>
                <a:cubicBezTo>
                  <a:pt x="17453" y="2945"/>
                  <a:pt x="17673" y="2726"/>
                  <a:pt x="17673" y="2455"/>
                </a:cubicBezTo>
                <a:lnTo>
                  <a:pt x="17673" y="982"/>
                </a:lnTo>
                <a:cubicBezTo>
                  <a:pt x="17673" y="440"/>
                  <a:pt x="17233" y="0"/>
                  <a:pt x="16691" y="0"/>
                </a:cubicBezTo>
                <a:lnTo>
                  <a:pt x="982" y="0"/>
                </a:lnTo>
                <a:cubicBezTo>
                  <a:pt x="440" y="0"/>
                  <a:pt x="0" y="440"/>
                  <a:pt x="0" y="982"/>
                </a:cubicBezTo>
                <a:lnTo>
                  <a:pt x="0" y="16691"/>
                </a:lnTo>
                <a:cubicBezTo>
                  <a:pt x="0" y="17233"/>
                  <a:pt x="440" y="17673"/>
                  <a:pt x="982" y="17673"/>
                </a:cubicBezTo>
                <a:lnTo>
                  <a:pt x="2455" y="17673"/>
                </a:lnTo>
                <a:cubicBezTo>
                  <a:pt x="2726" y="17673"/>
                  <a:pt x="2945" y="17453"/>
                  <a:pt x="2945" y="17182"/>
                </a:cubicBezTo>
                <a:cubicBezTo>
                  <a:pt x="2945" y="16911"/>
                  <a:pt x="2726" y="16691"/>
                  <a:pt x="2455" y="16691"/>
                </a:cubicBezTo>
                <a:lnTo>
                  <a:pt x="982" y="16691"/>
                </a:lnTo>
                <a:lnTo>
                  <a:pt x="982" y="13745"/>
                </a:lnTo>
                <a:cubicBezTo>
                  <a:pt x="982" y="13745"/>
                  <a:pt x="2455" y="13745"/>
                  <a:pt x="2455" y="13745"/>
                </a:cubicBezTo>
                <a:close/>
                <a:moveTo>
                  <a:pt x="20618" y="16691"/>
                </a:moveTo>
                <a:lnTo>
                  <a:pt x="4909" y="16691"/>
                </a:lnTo>
                <a:lnTo>
                  <a:pt x="4909" y="4909"/>
                </a:lnTo>
                <a:lnTo>
                  <a:pt x="20618" y="4909"/>
                </a:lnTo>
                <a:cubicBezTo>
                  <a:pt x="20618" y="4909"/>
                  <a:pt x="20618" y="16691"/>
                  <a:pt x="20618" y="16691"/>
                </a:cubicBezTo>
                <a:close/>
                <a:moveTo>
                  <a:pt x="20618" y="20618"/>
                </a:moveTo>
                <a:lnTo>
                  <a:pt x="4909" y="20618"/>
                </a:lnTo>
                <a:lnTo>
                  <a:pt x="4909" y="17673"/>
                </a:lnTo>
                <a:lnTo>
                  <a:pt x="20618" y="17673"/>
                </a:lnTo>
                <a:cubicBezTo>
                  <a:pt x="20618" y="17673"/>
                  <a:pt x="20618" y="20618"/>
                  <a:pt x="20618" y="20618"/>
                </a:cubicBezTo>
                <a:close/>
                <a:moveTo>
                  <a:pt x="20618" y="3927"/>
                </a:moveTo>
                <a:lnTo>
                  <a:pt x="4909" y="3927"/>
                </a:lnTo>
                <a:cubicBezTo>
                  <a:pt x="4367" y="3927"/>
                  <a:pt x="3927" y="4367"/>
                  <a:pt x="3927" y="4909"/>
                </a:cubicBezTo>
                <a:lnTo>
                  <a:pt x="3927" y="20618"/>
                </a:lnTo>
                <a:cubicBezTo>
                  <a:pt x="3927" y="21160"/>
                  <a:pt x="4367" y="21600"/>
                  <a:pt x="4909" y="21600"/>
                </a:cubicBezTo>
                <a:lnTo>
                  <a:pt x="20618" y="21600"/>
                </a:lnTo>
                <a:cubicBezTo>
                  <a:pt x="21160" y="21600"/>
                  <a:pt x="21600" y="21160"/>
                  <a:pt x="21600" y="20618"/>
                </a:cubicBezTo>
                <a:lnTo>
                  <a:pt x="21600" y="4909"/>
                </a:lnTo>
                <a:cubicBezTo>
                  <a:pt x="21600" y="4367"/>
                  <a:pt x="21160" y="3927"/>
                  <a:pt x="20618"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1" name="Shape 2561"/>
          <p:cNvSpPr/>
          <p:nvPr/>
        </p:nvSpPr>
        <p:spPr>
          <a:xfrm>
            <a:off x="8157675" y="6103437"/>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455" y="3600"/>
                </a:moveTo>
                <a:lnTo>
                  <a:pt x="19145" y="3600"/>
                </a:lnTo>
                <a:cubicBezTo>
                  <a:pt x="19417" y="3600"/>
                  <a:pt x="19636" y="3332"/>
                  <a:pt x="19636" y="3000"/>
                </a:cubicBezTo>
                <a:cubicBezTo>
                  <a:pt x="19636" y="2669"/>
                  <a:pt x="19417" y="2400"/>
                  <a:pt x="19145" y="2400"/>
                </a:cubicBezTo>
                <a:lnTo>
                  <a:pt x="2455" y="2400"/>
                </a:lnTo>
                <a:cubicBezTo>
                  <a:pt x="2183" y="2400"/>
                  <a:pt x="1964" y="2669"/>
                  <a:pt x="1964" y="3000"/>
                </a:cubicBezTo>
                <a:cubicBezTo>
                  <a:pt x="1964" y="3332"/>
                  <a:pt x="2183" y="3600"/>
                  <a:pt x="2455" y="3600"/>
                </a:cubicBezTo>
                <a:moveTo>
                  <a:pt x="20618" y="20400"/>
                </a:moveTo>
                <a:lnTo>
                  <a:pt x="982" y="20400"/>
                </a:lnTo>
                <a:lnTo>
                  <a:pt x="982" y="6000"/>
                </a:lnTo>
                <a:lnTo>
                  <a:pt x="20618" y="6000"/>
                </a:lnTo>
                <a:cubicBezTo>
                  <a:pt x="20618" y="6000"/>
                  <a:pt x="20618" y="20400"/>
                  <a:pt x="20618" y="20400"/>
                </a:cubicBezTo>
                <a:close/>
                <a:moveTo>
                  <a:pt x="20618" y="4800"/>
                </a:moveTo>
                <a:lnTo>
                  <a:pt x="982" y="4800"/>
                </a:lnTo>
                <a:cubicBezTo>
                  <a:pt x="439" y="4800"/>
                  <a:pt x="0" y="5338"/>
                  <a:pt x="0" y="6000"/>
                </a:cubicBezTo>
                <a:lnTo>
                  <a:pt x="0" y="20400"/>
                </a:lnTo>
                <a:cubicBezTo>
                  <a:pt x="0" y="21062"/>
                  <a:pt x="439" y="21600"/>
                  <a:pt x="982" y="21600"/>
                </a:cubicBezTo>
                <a:lnTo>
                  <a:pt x="20618" y="21600"/>
                </a:lnTo>
                <a:cubicBezTo>
                  <a:pt x="21160" y="21600"/>
                  <a:pt x="21600" y="21062"/>
                  <a:pt x="21600" y="20400"/>
                </a:cubicBezTo>
                <a:lnTo>
                  <a:pt x="21600" y="6000"/>
                </a:lnTo>
                <a:cubicBezTo>
                  <a:pt x="21600" y="5338"/>
                  <a:pt x="21160" y="4800"/>
                  <a:pt x="20618" y="4800"/>
                </a:cubicBezTo>
                <a:moveTo>
                  <a:pt x="4418" y="1200"/>
                </a:moveTo>
                <a:lnTo>
                  <a:pt x="17182" y="1200"/>
                </a:lnTo>
                <a:cubicBezTo>
                  <a:pt x="17453" y="1200"/>
                  <a:pt x="17673" y="932"/>
                  <a:pt x="17673" y="600"/>
                </a:cubicBezTo>
                <a:cubicBezTo>
                  <a:pt x="17673" y="269"/>
                  <a:pt x="17453" y="0"/>
                  <a:pt x="17182" y="0"/>
                </a:cubicBezTo>
                <a:lnTo>
                  <a:pt x="4418" y="0"/>
                </a:lnTo>
                <a:cubicBezTo>
                  <a:pt x="4147" y="0"/>
                  <a:pt x="3927" y="269"/>
                  <a:pt x="3927" y="600"/>
                </a:cubicBezTo>
                <a:cubicBezTo>
                  <a:pt x="3927" y="932"/>
                  <a:pt x="4147" y="1200"/>
                  <a:pt x="4418" y="1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2" name="Shape 2562"/>
          <p:cNvSpPr/>
          <p:nvPr/>
        </p:nvSpPr>
        <p:spPr>
          <a:xfrm>
            <a:off x="9224197"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3" name="Shape 2563"/>
          <p:cNvSpPr/>
          <p:nvPr/>
        </p:nvSpPr>
        <p:spPr>
          <a:xfrm>
            <a:off x="10290719"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9636" y="0"/>
                </a:moveTo>
                <a:lnTo>
                  <a:pt x="5891" y="0"/>
                </a:lnTo>
                <a:cubicBezTo>
                  <a:pt x="4806" y="0"/>
                  <a:pt x="3927" y="879"/>
                  <a:pt x="3927" y="1964"/>
                </a:cubicBezTo>
                <a:lnTo>
                  <a:pt x="3927" y="2455"/>
                </a:lnTo>
                <a:cubicBezTo>
                  <a:pt x="3927" y="2726"/>
                  <a:pt x="4147" y="2945"/>
                  <a:pt x="4418" y="2945"/>
                </a:cubicBezTo>
                <a:cubicBezTo>
                  <a:pt x="4690"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2"/>
                  <a:pt x="20178" y="16691"/>
                  <a:pt x="19636" y="16691"/>
                </a:cubicBezTo>
                <a:lnTo>
                  <a:pt x="19145" y="16691"/>
                </a:lnTo>
                <a:cubicBezTo>
                  <a:pt x="18874" y="16691"/>
                  <a:pt x="18655" y="16911"/>
                  <a:pt x="18655" y="17182"/>
                </a:cubicBezTo>
                <a:cubicBezTo>
                  <a:pt x="18655" y="17453"/>
                  <a:pt x="18874" y="17673"/>
                  <a:pt x="19145" y="17673"/>
                </a:cubicBezTo>
                <a:lnTo>
                  <a:pt x="19636" y="17673"/>
                </a:lnTo>
                <a:cubicBezTo>
                  <a:pt x="20721" y="17673"/>
                  <a:pt x="21600" y="16794"/>
                  <a:pt x="21600" y="15709"/>
                </a:cubicBezTo>
                <a:lnTo>
                  <a:pt x="21600" y="1964"/>
                </a:lnTo>
                <a:cubicBezTo>
                  <a:pt x="21600" y="879"/>
                  <a:pt x="20721" y="0"/>
                  <a:pt x="19636" y="0"/>
                </a:cubicBezTo>
                <a:moveTo>
                  <a:pt x="4354" y="17673"/>
                </a:moveTo>
                <a:lnTo>
                  <a:pt x="7369" y="13149"/>
                </a:lnTo>
                <a:lnTo>
                  <a:pt x="8875" y="15407"/>
                </a:lnTo>
                <a:cubicBezTo>
                  <a:pt x="8949" y="15584"/>
                  <a:pt x="9123" y="15709"/>
                  <a:pt x="9327" y="15709"/>
                </a:cubicBezTo>
                <a:cubicBezTo>
                  <a:pt x="9463" y="15709"/>
                  <a:pt x="9586" y="15655"/>
                  <a:pt x="9674" y="15565"/>
                </a:cubicBezTo>
                <a:lnTo>
                  <a:pt x="11198" y="14042"/>
                </a:lnTo>
                <a:lnTo>
                  <a:pt x="13376" y="17673"/>
                </a:lnTo>
                <a:cubicBezTo>
                  <a:pt x="13376" y="17673"/>
                  <a:pt x="4354" y="17673"/>
                  <a:pt x="4354" y="17673"/>
                </a:cubicBezTo>
                <a:close/>
                <a:moveTo>
                  <a:pt x="14692" y="17982"/>
                </a:moveTo>
                <a:lnTo>
                  <a:pt x="14690" y="17977"/>
                </a:lnTo>
                <a:cubicBezTo>
                  <a:pt x="14685" y="17967"/>
                  <a:pt x="14677" y="17959"/>
                  <a:pt x="14673" y="17949"/>
                </a:cubicBezTo>
                <a:lnTo>
                  <a:pt x="11747" y="13073"/>
                </a:lnTo>
                <a:lnTo>
                  <a:pt x="11745" y="13073"/>
                </a:lnTo>
                <a:cubicBezTo>
                  <a:pt x="11673" y="12892"/>
                  <a:pt x="11498" y="12764"/>
                  <a:pt x="11291" y="12764"/>
                </a:cubicBezTo>
                <a:cubicBezTo>
                  <a:pt x="11155" y="12764"/>
                  <a:pt x="11033" y="12819"/>
                  <a:pt x="10944" y="12908"/>
                </a:cubicBezTo>
                <a:lnTo>
                  <a:pt x="9397" y="14454"/>
                </a:lnTo>
                <a:lnTo>
                  <a:pt x="7816" y="12084"/>
                </a:lnTo>
                <a:cubicBezTo>
                  <a:pt x="7742" y="11907"/>
                  <a:pt x="7568" y="11782"/>
                  <a:pt x="7364" y="11782"/>
                </a:cubicBezTo>
                <a:cubicBezTo>
                  <a:pt x="7193" y="11782"/>
                  <a:pt x="7051" y="11874"/>
                  <a:pt x="6963" y="12006"/>
                </a:cubicBezTo>
                <a:lnTo>
                  <a:pt x="6955" y="12000"/>
                </a:lnTo>
                <a:lnTo>
                  <a:pt x="3028" y="17891"/>
                </a:lnTo>
                <a:lnTo>
                  <a:pt x="3036" y="17897"/>
                </a:lnTo>
                <a:cubicBezTo>
                  <a:pt x="2983" y="17974"/>
                  <a:pt x="2945" y="18063"/>
                  <a:pt x="2945" y="18164"/>
                </a:cubicBezTo>
                <a:cubicBezTo>
                  <a:pt x="2945" y="18435"/>
                  <a:pt x="3165" y="18655"/>
                  <a:pt x="3436" y="18655"/>
                </a:cubicBezTo>
                <a:lnTo>
                  <a:pt x="14236" y="18655"/>
                </a:lnTo>
                <a:cubicBezTo>
                  <a:pt x="14508" y="18655"/>
                  <a:pt x="14727" y="18435"/>
                  <a:pt x="14727" y="18164"/>
                </a:cubicBezTo>
                <a:cubicBezTo>
                  <a:pt x="14727" y="18099"/>
                  <a:pt x="14713" y="18039"/>
                  <a:pt x="14691" y="17983"/>
                </a:cubicBezTo>
                <a:cubicBezTo>
                  <a:pt x="14691" y="17983"/>
                  <a:pt x="14692" y="17982"/>
                  <a:pt x="14692" y="17982"/>
                </a:cubicBezTo>
                <a:close/>
                <a:moveTo>
                  <a:pt x="4909" y="7855"/>
                </a:moveTo>
                <a:cubicBezTo>
                  <a:pt x="5451" y="7855"/>
                  <a:pt x="5891" y="8295"/>
                  <a:pt x="5891" y="8836"/>
                </a:cubicBezTo>
                <a:cubicBezTo>
                  <a:pt x="5891" y="9379"/>
                  <a:pt x="5451" y="9818"/>
                  <a:pt x="4909" y="9818"/>
                </a:cubicBezTo>
                <a:cubicBezTo>
                  <a:pt x="4367" y="9818"/>
                  <a:pt x="3927" y="9379"/>
                  <a:pt x="3927" y="8836"/>
                </a:cubicBezTo>
                <a:cubicBezTo>
                  <a:pt x="3927" y="8295"/>
                  <a:pt x="4367" y="7855"/>
                  <a:pt x="4909" y="7855"/>
                </a:cubicBezTo>
                <a:moveTo>
                  <a:pt x="4909" y="10800"/>
                </a:moveTo>
                <a:cubicBezTo>
                  <a:pt x="5994" y="10800"/>
                  <a:pt x="6873" y="9921"/>
                  <a:pt x="6873" y="8836"/>
                </a:cubicBezTo>
                <a:cubicBezTo>
                  <a:pt x="6873" y="7752"/>
                  <a:pt x="5994" y="6873"/>
                  <a:pt x="4909" y="6873"/>
                </a:cubicBezTo>
                <a:cubicBezTo>
                  <a:pt x="3825" y="6873"/>
                  <a:pt x="2945" y="7752"/>
                  <a:pt x="2945" y="8836"/>
                </a:cubicBezTo>
                <a:cubicBezTo>
                  <a:pt x="2945" y="9921"/>
                  <a:pt x="3825" y="10800"/>
                  <a:pt x="4909" y="10800"/>
                </a:cubicBezTo>
                <a:moveTo>
                  <a:pt x="16691" y="19636"/>
                </a:moveTo>
                <a:cubicBezTo>
                  <a:pt x="16691" y="20179"/>
                  <a:pt x="16251" y="20619"/>
                  <a:pt x="15709" y="20619"/>
                </a:cubicBezTo>
                <a:lnTo>
                  <a:pt x="1964" y="20619"/>
                </a:lnTo>
                <a:cubicBezTo>
                  <a:pt x="1422" y="20619"/>
                  <a:pt x="982" y="20179"/>
                  <a:pt x="982" y="19636"/>
                </a:cubicBezTo>
                <a:lnTo>
                  <a:pt x="982" y="5891"/>
                </a:lnTo>
                <a:cubicBezTo>
                  <a:pt x="982" y="5349"/>
                  <a:pt x="1422" y="4909"/>
                  <a:pt x="1964" y="4909"/>
                </a:cubicBezTo>
                <a:lnTo>
                  <a:pt x="15709" y="4909"/>
                </a:lnTo>
                <a:cubicBezTo>
                  <a:pt x="16251" y="4909"/>
                  <a:pt x="16691" y="5349"/>
                  <a:pt x="16691" y="5891"/>
                </a:cubicBezTo>
                <a:cubicBezTo>
                  <a:pt x="16691" y="5891"/>
                  <a:pt x="16691" y="19636"/>
                  <a:pt x="16691" y="19636"/>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4" name="Shape 2564"/>
          <p:cNvSpPr/>
          <p:nvPr/>
        </p:nvSpPr>
        <p:spPr>
          <a:xfrm>
            <a:off x="11357241"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818" y="10800"/>
                </a:moveTo>
                <a:lnTo>
                  <a:pt x="11782" y="10800"/>
                </a:lnTo>
                <a:lnTo>
                  <a:pt x="11782" y="12764"/>
                </a:lnTo>
                <a:lnTo>
                  <a:pt x="9818" y="12764"/>
                </a:lnTo>
                <a:cubicBezTo>
                  <a:pt x="9818" y="12764"/>
                  <a:pt x="9818" y="10800"/>
                  <a:pt x="9818" y="10800"/>
                </a:cubicBezTo>
                <a:close/>
                <a:moveTo>
                  <a:pt x="9327" y="13745"/>
                </a:moveTo>
                <a:lnTo>
                  <a:pt x="12273" y="13745"/>
                </a:lnTo>
                <a:cubicBezTo>
                  <a:pt x="12544" y="13745"/>
                  <a:pt x="12764" y="13526"/>
                  <a:pt x="12764" y="13255"/>
                </a:cubicBezTo>
                <a:lnTo>
                  <a:pt x="12764" y="10309"/>
                </a:lnTo>
                <a:cubicBezTo>
                  <a:pt x="12764" y="10038"/>
                  <a:pt x="12544" y="9818"/>
                  <a:pt x="12273" y="9818"/>
                </a:cubicBezTo>
                <a:lnTo>
                  <a:pt x="9327" y="9818"/>
                </a:lnTo>
                <a:cubicBezTo>
                  <a:pt x="9056" y="9818"/>
                  <a:pt x="8836" y="10038"/>
                  <a:pt x="8836" y="10309"/>
                </a:cubicBezTo>
                <a:lnTo>
                  <a:pt x="8836" y="13255"/>
                </a:lnTo>
                <a:cubicBezTo>
                  <a:pt x="8836" y="13526"/>
                  <a:pt x="9056" y="13745"/>
                  <a:pt x="9327" y="13745"/>
                </a:cubicBezTo>
                <a:moveTo>
                  <a:pt x="14727" y="15709"/>
                </a:moveTo>
                <a:lnTo>
                  <a:pt x="16691" y="15709"/>
                </a:lnTo>
                <a:lnTo>
                  <a:pt x="16691" y="17673"/>
                </a:lnTo>
                <a:lnTo>
                  <a:pt x="14727" y="17673"/>
                </a:lnTo>
                <a:cubicBezTo>
                  <a:pt x="14727" y="17673"/>
                  <a:pt x="14727" y="15709"/>
                  <a:pt x="14727" y="15709"/>
                </a:cubicBezTo>
                <a:close/>
                <a:moveTo>
                  <a:pt x="14236" y="18655"/>
                </a:moveTo>
                <a:lnTo>
                  <a:pt x="17182" y="18655"/>
                </a:lnTo>
                <a:cubicBezTo>
                  <a:pt x="17453" y="18655"/>
                  <a:pt x="17673" y="18435"/>
                  <a:pt x="17673" y="18164"/>
                </a:cubicBezTo>
                <a:lnTo>
                  <a:pt x="17673" y="15218"/>
                </a:lnTo>
                <a:cubicBezTo>
                  <a:pt x="17673" y="14947"/>
                  <a:pt x="17453" y="14727"/>
                  <a:pt x="17182" y="14727"/>
                </a:cubicBezTo>
                <a:lnTo>
                  <a:pt x="14236" y="14727"/>
                </a:lnTo>
                <a:cubicBezTo>
                  <a:pt x="13965" y="14727"/>
                  <a:pt x="13745" y="14947"/>
                  <a:pt x="13745" y="15218"/>
                </a:cubicBezTo>
                <a:lnTo>
                  <a:pt x="13745" y="18164"/>
                </a:lnTo>
                <a:cubicBezTo>
                  <a:pt x="13745" y="18435"/>
                  <a:pt x="13965" y="18655"/>
                  <a:pt x="14236" y="18655"/>
                </a:cubicBezTo>
                <a:moveTo>
                  <a:pt x="9818" y="5891"/>
                </a:moveTo>
                <a:lnTo>
                  <a:pt x="11782" y="5891"/>
                </a:lnTo>
                <a:lnTo>
                  <a:pt x="11782" y="7855"/>
                </a:lnTo>
                <a:lnTo>
                  <a:pt x="9818" y="7855"/>
                </a:lnTo>
                <a:cubicBezTo>
                  <a:pt x="9818" y="7855"/>
                  <a:pt x="9818" y="5891"/>
                  <a:pt x="9818" y="5891"/>
                </a:cubicBezTo>
                <a:close/>
                <a:moveTo>
                  <a:pt x="9327" y="8836"/>
                </a:moveTo>
                <a:lnTo>
                  <a:pt x="12273" y="8836"/>
                </a:lnTo>
                <a:cubicBezTo>
                  <a:pt x="12544" y="8836"/>
                  <a:pt x="12764" y="8617"/>
                  <a:pt x="12764" y="8345"/>
                </a:cubicBezTo>
                <a:lnTo>
                  <a:pt x="12764" y="5400"/>
                </a:lnTo>
                <a:cubicBezTo>
                  <a:pt x="12764" y="5129"/>
                  <a:pt x="12544" y="4909"/>
                  <a:pt x="12273" y="4909"/>
                </a:cubicBezTo>
                <a:lnTo>
                  <a:pt x="9327" y="4909"/>
                </a:lnTo>
                <a:cubicBezTo>
                  <a:pt x="9056" y="4909"/>
                  <a:pt x="8836" y="5129"/>
                  <a:pt x="8836" y="5400"/>
                </a:cubicBezTo>
                <a:lnTo>
                  <a:pt x="8836" y="8345"/>
                </a:lnTo>
                <a:cubicBezTo>
                  <a:pt x="8836" y="8617"/>
                  <a:pt x="9056" y="8836"/>
                  <a:pt x="9327" y="8836"/>
                </a:cubicBezTo>
                <a:moveTo>
                  <a:pt x="4909" y="15709"/>
                </a:moveTo>
                <a:lnTo>
                  <a:pt x="6873" y="15709"/>
                </a:lnTo>
                <a:lnTo>
                  <a:pt x="6873" y="17673"/>
                </a:lnTo>
                <a:lnTo>
                  <a:pt x="4909" y="17673"/>
                </a:lnTo>
                <a:cubicBezTo>
                  <a:pt x="4909" y="17673"/>
                  <a:pt x="4909" y="15709"/>
                  <a:pt x="4909" y="15709"/>
                </a:cubicBezTo>
                <a:close/>
                <a:moveTo>
                  <a:pt x="4418" y="18655"/>
                </a:moveTo>
                <a:lnTo>
                  <a:pt x="7364" y="18655"/>
                </a:lnTo>
                <a:cubicBezTo>
                  <a:pt x="7635" y="18655"/>
                  <a:pt x="7855" y="18435"/>
                  <a:pt x="7855" y="18164"/>
                </a:cubicBezTo>
                <a:lnTo>
                  <a:pt x="7855" y="15218"/>
                </a:lnTo>
                <a:cubicBezTo>
                  <a:pt x="7855" y="14947"/>
                  <a:pt x="7635" y="14727"/>
                  <a:pt x="7364" y="14727"/>
                </a:cubicBezTo>
                <a:lnTo>
                  <a:pt x="4418" y="14727"/>
                </a:lnTo>
                <a:cubicBezTo>
                  <a:pt x="4147" y="14727"/>
                  <a:pt x="3927" y="14947"/>
                  <a:pt x="3927" y="15218"/>
                </a:cubicBezTo>
                <a:lnTo>
                  <a:pt x="3927" y="18164"/>
                </a:lnTo>
                <a:cubicBezTo>
                  <a:pt x="3927" y="18435"/>
                  <a:pt x="4147" y="18655"/>
                  <a:pt x="4418" y="18655"/>
                </a:cubicBezTo>
                <a:moveTo>
                  <a:pt x="14727" y="10800"/>
                </a:moveTo>
                <a:lnTo>
                  <a:pt x="16691" y="10800"/>
                </a:lnTo>
                <a:lnTo>
                  <a:pt x="16691" y="12764"/>
                </a:lnTo>
                <a:lnTo>
                  <a:pt x="14727" y="12764"/>
                </a:lnTo>
                <a:cubicBezTo>
                  <a:pt x="14727" y="12764"/>
                  <a:pt x="14727" y="10800"/>
                  <a:pt x="14727" y="10800"/>
                </a:cubicBezTo>
                <a:close/>
                <a:moveTo>
                  <a:pt x="14236" y="13745"/>
                </a:moveTo>
                <a:lnTo>
                  <a:pt x="17182" y="13745"/>
                </a:lnTo>
                <a:cubicBezTo>
                  <a:pt x="17453" y="13745"/>
                  <a:pt x="17673" y="13526"/>
                  <a:pt x="17673" y="13255"/>
                </a:cubicBezTo>
                <a:lnTo>
                  <a:pt x="17673" y="10309"/>
                </a:lnTo>
                <a:cubicBezTo>
                  <a:pt x="17673" y="10038"/>
                  <a:pt x="17453" y="9818"/>
                  <a:pt x="17182" y="9818"/>
                </a:cubicBezTo>
                <a:lnTo>
                  <a:pt x="14236" y="9818"/>
                </a:lnTo>
                <a:cubicBezTo>
                  <a:pt x="13965" y="9818"/>
                  <a:pt x="13745" y="10038"/>
                  <a:pt x="13745" y="10309"/>
                </a:cubicBezTo>
                <a:lnTo>
                  <a:pt x="13745" y="13255"/>
                </a:lnTo>
                <a:cubicBezTo>
                  <a:pt x="13745" y="13526"/>
                  <a:pt x="13965" y="13745"/>
                  <a:pt x="14236" y="13745"/>
                </a:cubicBezTo>
                <a:moveTo>
                  <a:pt x="4909" y="10800"/>
                </a:moveTo>
                <a:lnTo>
                  <a:pt x="6873" y="10800"/>
                </a:lnTo>
                <a:lnTo>
                  <a:pt x="6873" y="12764"/>
                </a:lnTo>
                <a:lnTo>
                  <a:pt x="4909" y="12764"/>
                </a:lnTo>
                <a:cubicBezTo>
                  <a:pt x="4909" y="12764"/>
                  <a:pt x="4909" y="10800"/>
                  <a:pt x="4909" y="10800"/>
                </a:cubicBezTo>
                <a:close/>
                <a:moveTo>
                  <a:pt x="4418" y="13745"/>
                </a:moveTo>
                <a:lnTo>
                  <a:pt x="7364" y="13745"/>
                </a:lnTo>
                <a:cubicBezTo>
                  <a:pt x="7635" y="13745"/>
                  <a:pt x="7855" y="13526"/>
                  <a:pt x="7855" y="13255"/>
                </a:cubicBezTo>
                <a:lnTo>
                  <a:pt x="7855" y="10309"/>
                </a:lnTo>
                <a:cubicBezTo>
                  <a:pt x="7855" y="10038"/>
                  <a:pt x="7635" y="9818"/>
                  <a:pt x="7364" y="9818"/>
                </a:cubicBezTo>
                <a:lnTo>
                  <a:pt x="4418" y="9818"/>
                </a:lnTo>
                <a:cubicBezTo>
                  <a:pt x="4147" y="9818"/>
                  <a:pt x="3927" y="10038"/>
                  <a:pt x="3927" y="10309"/>
                </a:cubicBezTo>
                <a:lnTo>
                  <a:pt x="3927" y="13255"/>
                </a:lnTo>
                <a:cubicBezTo>
                  <a:pt x="3927" y="13526"/>
                  <a:pt x="4147" y="13745"/>
                  <a:pt x="4418" y="13745"/>
                </a:cubicBezTo>
                <a:moveTo>
                  <a:pt x="4909" y="5891"/>
                </a:moveTo>
                <a:lnTo>
                  <a:pt x="6873" y="5891"/>
                </a:lnTo>
                <a:lnTo>
                  <a:pt x="6873" y="7855"/>
                </a:lnTo>
                <a:lnTo>
                  <a:pt x="4909" y="7855"/>
                </a:lnTo>
                <a:cubicBezTo>
                  <a:pt x="4909" y="7855"/>
                  <a:pt x="4909" y="5891"/>
                  <a:pt x="4909" y="5891"/>
                </a:cubicBezTo>
                <a:close/>
                <a:moveTo>
                  <a:pt x="4418" y="8836"/>
                </a:moveTo>
                <a:lnTo>
                  <a:pt x="7364" y="8836"/>
                </a:lnTo>
                <a:cubicBezTo>
                  <a:pt x="7635" y="8836"/>
                  <a:pt x="7855" y="8617"/>
                  <a:pt x="7855" y="8345"/>
                </a:cubicBezTo>
                <a:lnTo>
                  <a:pt x="7855" y="5400"/>
                </a:lnTo>
                <a:cubicBezTo>
                  <a:pt x="7855" y="5129"/>
                  <a:pt x="7635" y="4909"/>
                  <a:pt x="7364" y="4909"/>
                </a:cubicBezTo>
                <a:lnTo>
                  <a:pt x="4418" y="4909"/>
                </a:lnTo>
                <a:cubicBezTo>
                  <a:pt x="4147" y="4909"/>
                  <a:pt x="3927" y="5129"/>
                  <a:pt x="3927" y="5400"/>
                </a:cubicBezTo>
                <a:lnTo>
                  <a:pt x="3927" y="8345"/>
                </a:lnTo>
                <a:cubicBezTo>
                  <a:pt x="3927" y="8617"/>
                  <a:pt x="4147" y="8836"/>
                  <a:pt x="4418" y="8836"/>
                </a:cubicBezTo>
                <a:moveTo>
                  <a:pt x="14727" y="5891"/>
                </a:moveTo>
                <a:lnTo>
                  <a:pt x="16691" y="5891"/>
                </a:lnTo>
                <a:lnTo>
                  <a:pt x="16691" y="7855"/>
                </a:lnTo>
                <a:lnTo>
                  <a:pt x="14727" y="7855"/>
                </a:lnTo>
                <a:cubicBezTo>
                  <a:pt x="14727" y="7855"/>
                  <a:pt x="14727" y="5891"/>
                  <a:pt x="14727" y="5891"/>
                </a:cubicBezTo>
                <a:close/>
                <a:moveTo>
                  <a:pt x="14236" y="8836"/>
                </a:moveTo>
                <a:lnTo>
                  <a:pt x="17182" y="8836"/>
                </a:lnTo>
                <a:cubicBezTo>
                  <a:pt x="17453" y="8836"/>
                  <a:pt x="17673" y="8617"/>
                  <a:pt x="17673" y="8345"/>
                </a:cubicBezTo>
                <a:lnTo>
                  <a:pt x="17673" y="5400"/>
                </a:lnTo>
                <a:cubicBezTo>
                  <a:pt x="17673" y="5129"/>
                  <a:pt x="17453" y="4909"/>
                  <a:pt x="17182" y="4909"/>
                </a:cubicBezTo>
                <a:lnTo>
                  <a:pt x="14236" y="4909"/>
                </a:lnTo>
                <a:cubicBezTo>
                  <a:pt x="13965" y="4909"/>
                  <a:pt x="13745" y="5129"/>
                  <a:pt x="13745" y="5400"/>
                </a:cubicBezTo>
                <a:lnTo>
                  <a:pt x="13745" y="8345"/>
                </a:lnTo>
                <a:cubicBezTo>
                  <a:pt x="13745" y="8617"/>
                  <a:pt x="13965" y="8836"/>
                  <a:pt x="14236" y="8836"/>
                </a:cubicBezTo>
                <a:moveTo>
                  <a:pt x="19636" y="1964"/>
                </a:moveTo>
                <a:lnTo>
                  <a:pt x="1964" y="1964"/>
                </a:lnTo>
                <a:lnTo>
                  <a:pt x="1964" y="982"/>
                </a:lnTo>
                <a:lnTo>
                  <a:pt x="19636" y="982"/>
                </a:lnTo>
                <a:cubicBezTo>
                  <a:pt x="19636" y="982"/>
                  <a:pt x="19636" y="1964"/>
                  <a:pt x="19636" y="1964"/>
                </a:cubicBezTo>
                <a:close/>
                <a:moveTo>
                  <a:pt x="19636" y="20618"/>
                </a:moveTo>
                <a:lnTo>
                  <a:pt x="12764" y="20618"/>
                </a:lnTo>
                <a:lnTo>
                  <a:pt x="12764" y="15218"/>
                </a:lnTo>
                <a:cubicBezTo>
                  <a:pt x="12764" y="14947"/>
                  <a:pt x="12544" y="14727"/>
                  <a:pt x="12273" y="14727"/>
                </a:cubicBezTo>
                <a:lnTo>
                  <a:pt x="9327" y="14727"/>
                </a:lnTo>
                <a:cubicBezTo>
                  <a:pt x="9056" y="14727"/>
                  <a:pt x="8836" y="14947"/>
                  <a:pt x="8836" y="15218"/>
                </a:cubicBezTo>
                <a:lnTo>
                  <a:pt x="8836" y="20618"/>
                </a:lnTo>
                <a:lnTo>
                  <a:pt x="1964" y="20618"/>
                </a:lnTo>
                <a:lnTo>
                  <a:pt x="1964" y="2945"/>
                </a:lnTo>
                <a:lnTo>
                  <a:pt x="19636" y="2945"/>
                </a:lnTo>
                <a:cubicBezTo>
                  <a:pt x="19636" y="2945"/>
                  <a:pt x="19636" y="20618"/>
                  <a:pt x="19636" y="20618"/>
                </a:cubicBezTo>
                <a:close/>
                <a:moveTo>
                  <a:pt x="11782" y="20618"/>
                </a:moveTo>
                <a:lnTo>
                  <a:pt x="9818" y="20618"/>
                </a:lnTo>
                <a:lnTo>
                  <a:pt x="9818" y="15709"/>
                </a:lnTo>
                <a:lnTo>
                  <a:pt x="11782" y="15709"/>
                </a:lnTo>
                <a:cubicBezTo>
                  <a:pt x="11782" y="15709"/>
                  <a:pt x="11782" y="20618"/>
                  <a:pt x="11782" y="20618"/>
                </a:cubicBezTo>
                <a:close/>
                <a:moveTo>
                  <a:pt x="21109" y="1964"/>
                </a:moveTo>
                <a:lnTo>
                  <a:pt x="20618" y="1964"/>
                </a:lnTo>
                <a:lnTo>
                  <a:pt x="20618" y="491"/>
                </a:lnTo>
                <a:cubicBezTo>
                  <a:pt x="20618" y="220"/>
                  <a:pt x="20399" y="0"/>
                  <a:pt x="20127" y="0"/>
                </a:cubicBezTo>
                <a:lnTo>
                  <a:pt x="1473" y="0"/>
                </a:lnTo>
                <a:cubicBezTo>
                  <a:pt x="1201" y="0"/>
                  <a:pt x="982" y="220"/>
                  <a:pt x="982" y="491"/>
                </a:cubicBezTo>
                <a:lnTo>
                  <a:pt x="982" y="1964"/>
                </a:lnTo>
                <a:lnTo>
                  <a:pt x="491" y="1964"/>
                </a:lnTo>
                <a:cubicBezTo>
                  <a:pt x="220" y="1964"/>
                  <a:pt x="0" y="2184"/>
                  <a:pt x="0" y="2455"/>
                </a:cubicBezTo>
                <a:cubicBezTo>
                  <a:pt x="0" y="2726"/>
                  <a:pt x="220" y="2945"/>
                  <a:pt x="491" y="2945"/>
                </a:cubicBezTo>
                <a:lnTo>
                  <a:pt x="982" y="2945"/>
                </a:lnTo>
                <a:lnTo>
                  <a:pt x="982" y="21109"/>
                </a:lnTo>
                <a:cubicBezTo>
                  <a:pt x="982" y="21381"/>
                  <a:pt x="1201" y="21600"/>
                  <a:pt x="1473" y="21600"/>
                </a:cubicBezTo>
                <a:lnTo>
                  <a:pt x="20127" y="21600"/>
                </a:lnTo>
                <a:cubicBezTo>
                  <a:pt x="20399" y="21600"/>
                  <a:pt x="20618" y="21381"/>
                  <a:pt x="20618" y="21109"/>
                </a:cubicBezTo>
                <a:lnTo>
                  <a:pt x="20618" y="2945"/>
                </a:lnTo>
                <a:lnTo>
                  <a:pt x="21109" y="2945"/>
                </a:lnTo>
                <a:cubicBezTo>
                  <a:pt x="21380" y="2945"/>
                  <a:pt x="21600" y="2726"/>
                  <a:pt x="21600" y="2455"/>
                </a:cubicBezTo>
                <a:cubicBezTo>
                  <a:pt x="21600" y="2184"/>
                  <a:pt x="21380" y="1964"/>
                  <a:pt x="21109"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5" name="Shape 2565"/>
          <p:cNvSpPr/>
          <p:nvPr/>
        </p:nvSpPr>
        <p:spPr>
          <a:xfrm>
            <a:off x="1758542" y="7169959"/>
            <a:ext cx="558655" cy="457095"/>
          </a:xfrm>
          <a:custGeom>
            <a:avLst/>
            <a:gdLst/>
            <a:ahLst/>
            <a:cxnLst>
              <a:cxn ang="0">
                <a:pos x="wd2" y="hd2"/>
              </a:cxn>
              <a:cxn ang="5400000">
                <a:pos x="wd2" y="hd2"/>
              </a:cxn>
              <a:cxn ang="10800000">
                <a:pos x="wd2" y="hd2"/>
              </a:cxn>
              <a:cxn ang="16200000">
                <a:pos x="wd2" y="hd2"/>
              </a:cxn>
            </a:cxnLst>
            <a:rect l="0" t="0" r="r" b="b"/>
            <a:pathLst>
              <a:path w="21600" h="21600" extrusionOk="0">
                <a:moveTo>
                  <a:pt x="7855" y="8400"/>
                </a:moveTo>
                <a:lnTo>
                  <a:pt x="13745" y="8400"/>
                </a:lnTo>
                <a:lnTo>
                  <a:pt x="13745" y="9600"/>
                </a:lnTo>
                <a:lnTo>
                  <a:pt x="7855" y="9600"/>
                </a:lnTo>
                <a:cubicBezTo>
                  <a:pt x="7855" y="9600"/>
                  <a:pt x="7855" y="8400"/>
                  <a:pt x="7855" y="8400"/>
                </a:cubicBezTo>
                <a:close/>
                <a:moveTo>
                  <a:pt x="7855" y="10800"/>
                </a:moveTo>
                <a:lnTo>
                  <a:pt x="13745" y="10800"/>
                </a:lnTo>
                <a:cubicBezTo>
                  <a:pt x="14287" y="10800"/>
                  <a:pt x="14727" y="10262"/>
                  <a:pt x="14727" y="9600"/>
                </a:cubicBezTo>
                <a:lnTo>
                  <a:pt x="14727" y="8400"/>
                </a:lnTo>
                <a:cubicBezTo>
                  <a:pt x="14727" y="7737"/>
                  <a:pt x="14287" y="7200"/>
                  <a:pt x="13745" y="7200"/>
                </a:cubicBezTo>
                <a:lnTo>
                  <a:pt x="7855" y="7200"/>
                </a:lnTo>
                <a:cubicBezTo>
                  <a:pt x="7313" y="7200"/>
                  <a:pt x="6873" y="7737"/>
                  <a:pt x="6873" y="8400"/>
                </a:cubicBezTo>
                <a:lnTo>
                  <a:pt x="6873" y="9600"/>
                </a:lnTo>
                <a:cubicBezTo>
                  <a:pt x="6873" y="10262"/>
                  <a:pt x="7313" y="10800"/>
                  <a:pt x="7855" y="10800"/>
                </a:cubicBezTo>
                <a:moveTo>
                  <a:pt x="20618" y="3600"/>
                </a:moveTo>
                <a:lnTo>
                  <a:pt x="982" y="3600"/>
                </a:lnTo>
                <a:lnTo>
                  <a:pt x="982" y="1200"/>
                </a:lnTo>
                <a:lnTo>
                  <a:pt x="20618" y="1200"/>
                </a:lnTo>
                <a:cubicBezTo>
                  <a:pt x="20618" y="1200"/>
                  <a:pt x="20618" y="3600"/>
                  <a:pt x="20618" y="3600"/>
                </a:cubicBezTo>
                <a:close/>
                <a:moveTo>
                  <a:pt x="18655" y="20399"/>
                </a:moveTo>
                <a:lnTo>
                  <a:pt x="2945" y="20399"/>
                </a:lnTo>
                <a:lnTo>
                  <a:pt x="2945" y="4800"/>
                </a:lnTo>
                <a:lnTo>
                  <a:pt x="18655" y="4800"/>
                </a:lnTo>
                <a:cubicBezTo>
                  <a:pt x="18655" y="4800"/>
                  <a:pt x="18655" y="20399"/>
                  <a:pt x="18655" y="20399"/>
                </a:cubicBezTo>
                <a:close/>
                <a:moveTo>
                  <a:pt x="20618" y="0"/>
                </a:moveTo>
                <a:lnTo>
                  <a:pt x="982" y="0"/>
                </a:lnTo>
                <a:cubicBezTo>
                  <a:pt x="440" y="0"/>
                  <a:pt x="0" y="538"/>
                  <a:pt x="0" y="1200"/>
                </a:cubicBezTo>
                <a:lnTo>
                  <a:pt x="0" y="3600"/>
                </a:lnTo>
                <a:cubicBezTo>
                  <a:pt x="0" y="4263"/>
                  <a:pt x="440" y="4800"/>
                  <a:pt x="982" y="4800"/>
                </a:cubicBezTo>
                <a:lnTo>
                  <a:pt x="1964" y="4800"/>
                </a:lnTo>
                <a:lnTo>
                  <a:pt x="1964" y="20399"/>
                </a:lnTo>
                <a:cubicBezTo>
                  <a:pt x="1964" y="21062"/>
                  <a:pt x="2403" y="21600"/>
                  <a:pt x="2945" y="21600"/>
                </a:cubicBezTo>
                <a:lnTo>
                  <a:pt x="18655" y="21600"/>
                </a:lnTo>
                <a:cubicBezTo>
                  <a:pt x="19197" y="21600"/>
                  <a:pt x="19636" y="21062"/>
                  <a:pt x="19636" y="20399"/>
                </a:cubicBezTo>
                <a:lnTo>
                  <a:pt x="19636" y="4800"/>
                </a:lnTo>
                <a:lnTo>
                  <a:pt x="20618" y="4800"/>
                </a:lnTo>
                <a:cubicBezTo>
                  <a:pt x="21160" y="4800"/>
                  <a:pt x="21600" y="4263"/>
                  <a:pt x="21600" y="3600"/>
                </a:cubicBezTo>
                <a:lnTo>
                  <a:pt x="21600" y="1200"/>
                </a:lnTo>
                <a:cubicBezTo>
                  <a:pt x="21600" y="538"/>
                  <a:pt x="21160" y="0"/>
                  <a:pt x="20618"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6" name="Shape 2566"/>
          <p:cNvSpPr/>
          <p:nvPr/>
        </p:nvSpPr>
        <p:spPr>
          <a:xfrm>
            <a:off x="2825064" y="7169959"/>
            <a:ext cx="558655" cy="457101"/>
          </a:xfrm>
          <a:custGeom>
            <a:avLst/>
            <a:gdLst/>
            <a:ahLst/>
            <a:cxnLst>
              <a:cxn ang="0">
                <a:pos x="wd2" y="hd2"/>
              </a:cxn>
              <a:cxn ang="5400000">
                <a:pos x="wd2" y="hd2"/>
              </a:cxn>
              <a:cxn ang="10800000">
                <a:pos x="wd2" y="hd2"/>
              </a:cxn>
              <a:cxn ang="16200000">
                <a:pos x="wd2" y="hd2"/>
              </a:cxn>
            </a:cxnLst>
            <a:rect l="0" t="0" r="r" b="b"/>
            <a:pathLst>
              <a:path w="21600" h="21600" extrusionOk="0">
                <a:moveTo>
                  <a:pt x="6382" y="12000"/>
                </a:moveTo>
                <a:cubicBezTo>
                  <a:pt x="6653" y="12000"/>
                  <a:pt x="6873" y="12268"/>
                  <a:pt x="6873" y="12599"/>
                </a:cubicBezTo>
                <a:cubicBezTo>
                  <a:pt x="6873" y="12931"/>
                  <a:pt x="6653" y="13199"/>
                  <a:pt x="6382" y="13199"/>
                </a:cubicBezTo>
                <a:cubicBezTo>
                  <a:pt x="6111" y="13199"/>
                  <a:pt x="5891" y="12931"/>
                  <a:pt x="5891" y="12599"/>
                </a:cubicBezTo>
                <a:cubicBezTo>
                  <a:pt x="5891" y="12268"/>
                  <a:pt x="6111" y="12000"/>
                  <a:pt x="6382" y="12000"/>
                </a:cubicBezTo>
                <a:moveTo>
                  <a:pt x="6382" y="14399"/>
                </a:moveTo>
                <a:cubicBezTo>
                  <a:pt x="7195" y="14399"/>
                  <a:pt x="7855" y="13594"/>
                  <a:pt x="7855" y="12599"/>
                </a:cubicBezTo>
                <a:cubicBezTo>
                  <a:pt x="7855" y="11606"/>
                  <a:pt x="7195" y="10800"/>
                  <a:pt x="6382" y="10800"/>
                </a:cubicBezTo>
                <a:cubicBezTo>
                  <a:pt x="5568" y="10800"/>
                  <a:pt x="4909" y="11606"/>
                  <a:pt x="4909" y="12599"/>
                </a:cubicBezTo>
                <a:cubicBezTo>
                  <a:pt x="4909" y="13594"/>
                  <a:pt x="5568" y="14399"/>
                  <a:pt x="6382" y="14399"/>
                </a:cubicBezTo>
                <a:moveTo>
                  <a:pt x="20618" y="3600"/>
                </a:moveTo>
                <a:lnTo>
                  <a:pt x="982" y="3600"/>
                </a:lnTo>
                <a:lnTo>
                  <a:pt x="982" y="1200"/>
                </a:lnTo>
                <a:lnTo>
                  <a:pt x="20618" y="1200"/>
                </a:lnTo>
                <a:cubicBezTo>
                  <a:pt x="20618" y="1200"/>
                  <a:pt x="20618" y="3600"/>
                  <a:pt x="20618" y="3600"/>
                </a:cubicBezTo>
                <a:close/>
                <a:moveTo>
                  <a:pt x="18655" y="20399"/>
                </a:moveTo>
                <a:lnTo>
                  <a:pt x="2945" y="20399"/>
                </a:lnTo>
                <a:lnTo>
                  <a:pt x="2945" y="4800"/>
                </a:lnTo>
                <a:lnTo>
                  <a:pt x="18655" y="4800"/>
                </a:lnTo>
                <a:cubicBezTo>
                  <a:pt x="18655" y="4800"/>
                  <a:pt x="18655" y="20399"/>
                  <a:pt x="18655" y="20399"/>
                </a:cubicBezTo>
                <a:close/>
                <a:moveTo>
                  <a:pt x="20618" y="0"/>
                </a:moveTo>
                <a:lnTo>
                  <a:pt x="982" y="0"/>
                </a:lnTo>
                <a:cubicBezTo>
                  <a:pt x="440" y="0"/>
                  <a:pt x="0" y="538"/>
                  <a:pt x="0" y="1200"/>
                </a:cubicBezTo>
                <a:lnTo>
                  <a:pt x="0" y="3600"/>
                </a:lnTo>
                <a:cubicBezTo>
                  <a:pt x="0" y="4263"/>
                  <a:pt x="440" y="4800"/>
                  <a:pt x="982" y="4800"/>
                </a:cubicBezTo>
                <a:lnTo>
                  <a:pt x="1964" y="4800"/>
                </a:lnTo>
                <a:lnTo>
                  <a:pt x="1964" y="20399"/>
                </a:lnTo>
                <a:cubicBezTo>
                  <a:pt x="1964" y="21062"/>
                  <a:pt x="2403" y="21600"/>
                  <a:pt x="2945" y="21600"/>
                </a:cubicBezTo>
                <a:lnTo>
                  <a:pt x="18655" y="21600"/>
                </a:lnTo>
                <a:cubicBezTo>
                  <a:pt x="19197" y="21600"/>
                  <a:pt x="19636" y="21062"/>
                  <a:pt x="19636" y="20399"/>
                </a:cubicBezTo>
                <a:lnTo>
                  <a:pt x="19636" y="4800"/>
                </a:lnTo>
                <a:lnTo>
                  <a:pt x="20618" y="4800"/>
                </a:lnTo>
                <a:cubicBezTo>
                  <a:pt x="21160" y="4800"/>
                  <a:pt x="21600" y="4263"/>
                  <a:pt x="21600" y="3600"/>
                </a:cubicBezTo>
                <a:lnTo>
                  <a:pt x="21600" y="1200"/>
                </a:lnTo>
                <a:cubicBezTo>
                  <a:pt x="21600" y="538"/>
                  <a:pt x="21160" y="0"/>
                  <a:pt x="20618" y="0"/>
                </a:cubicBezTo>
                <a:moveTo>
                  <a:pt x="10800" y="12000"/>
                </a:moveTo>
                <a:cubicBezTo>
                  <a:pt x="11071" y="12000"/>
                  <a:pt x="11291" y="12268"/>
                  <a:pt x="11291" y="12599"/>
                </a:cubicBezTo>
                <a:cubicBezTo>
                  <a:pt x="11291" y="12931"/>
                  <a:pt x="11071" y="13199"/>
                  <a:pt x="10800" y="13199"/>
                </a:cubicBezTo>
                <a:cubicBezTo>
                  <a:pt x="10529" y="13199"/>
                  <a:pt x="10309" y="12931"/>
                  <a:pt x="10309" y="12599"/>
                </a:cubicBezTo>
                <a:cubicBezTo>
                  <a:pt x="10309" y="12268"/>
                  <a:pt x="10529" y="12000"/>
                  <a:pt x="10800" y="12000"/>
                </a:cubicBezTo>
                <a:moveTo>
                  <a:pt x="10800" y="14399"/>
                </a:moveTo>
                <a:cubicBezTo>
                  <a:pt x="11614" y="14399"/>
                  <a:pt x="12273" y="13594"/>
                  <a:pt x="12273" y="12599"/>
                </a:cubicBezTo>
                <a:cubicBezTo>
                  <a:pt x="12273" y="11606"/>
                  <a:pt x="11614" y="10800"/>
                  <a:pt x="10800" y="10800"/>
                </a:cubicBezTo>
                <a:cubicBezTo>
                  <a:pt x="9986" y="10800"/>
                  <a:pt x="9327" y="11606"/>
                  <a:pt x="9327" y="12599"/>
                </a:cubicBezTo>
                <a:cubicBezTo>
                  <a:pt x="9327" y="13594"/>
                  <a:pt x="9986" y="14399"/>
                  <a:pt x="10800" y="14399"/>
                </a:cubicBezTo>
                <a:moveTo>
                  <a:pt x="15218" y="12000"/>
                </a:moveTo>
                <a:cubicBezTo>
                  <a:pt x="15489" y="12000"/>
                  <a:pt x="15709" y="12268"/>
                  <a:pt x="15709" y="12599"/>
                </a:cubicBezTo>
                <a:cubicBezTo>
                  <a:pt x="15709" y="12931"/>
                  <a:pt x="15489" y="13199"/>
                  <a:pt x="15218" y="13199"/>
                </a:cubicBezTo>
                <a:cubicBezTo>
                  <a:pt x="14947" y="13199"/>
                  <a:pt x="14727" y="12931"/>
                  <a:pt x="14727" y="12599"/>
                </a:cubicBezTo>
                <a:cubicBezTo>
                  <a:pt x="14727" y="12268"/>
                  <a:pt x="14947" y="12000"/>
                  <a:pt x="15218" y="12000"/>
                </a:cubicBezTo>
                <a:moveTo>
                  <a:pt x="15218" y="14399"/>
                </a:moveTo>
                <a:cubicBezTo>
                  <a:pt x="16032" y="14399"/>
                  <a:pt x="16691" y="13594"/>
                  <a:pt x="16691" y="12599"/>
                </a:cubicBezTo>
                <a:cubicBezTo>
                  <a:pt x="16691" y="11606"/>
                  <a:pt x="16032" y="10800"/>
                  <a:pt x="15218" y="10800"/>
                </a:cubicBezTo>
                <a:cubicBezTo>
                  <a:pt x="14405" y="10800"/>
                  <a:pt x="13745" y="11606"/>
                  <a:pt x="13745" y="12599"/>
                </a:cubicBezTo>
                <a:cubicBezTo>
                  <a:pt x="13745" y="13594"/>
                  <a:pt x="14405" y="14399"/>
                  <a:pt x="15218" y="1439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7" name="Shape 2567"/>
          <p:cNvSpPr/>
          <p:nvPr/>
        </p:nvSpPr>
        <p:spPr>
          <a:xfrm>
            <a:off x="3891586" y="7119172"/>
            <a:ext cx="558655" cy="558674"/>
          </a:xfrm>
          <a:custGeom>
            <a:avLst/>
            <a:gdLst/>
            <a:ahLst/>
            <a:cxnLst>
              <a:cxn ang="0">
                <a:pos x="wd2" y="hd2"/>
              </a:cxn>
              <a:cxn ang="5400000">
                <a:pos x="wd2" y="hd2"/>
              </a:cxn>
              <a:cxn ang="10800000">
                <a:pos x="wd2" y="hd2"/>
              </a:cxn>
              <a:cxn ang="16200000">
                <a:pos x="wd2" y="hd2"/>
              </a:cxn>
            </a:cxnLst>
            <a:rect l="0" t="0" r="r" b="b"/>
            <a:pathLst>
              <a:path w="21600" h="21600" extrusionOk="0">
                <a:moveTo>
                  <a:pt x="20618" y="4909"/>
                </a:moveTo>
                <a:lnTo>
                  <a:pt x="12764" y="4909"/>
                </a:lnTo>
                <a:cubicBezTo>
                  <a:pt x="12493" y="4909"/>
                  <a:pt x="12273" y="5129"/>
                  <a:pt x="12273" y="5400"/>
                </a:cubicBezTo>
                <a:cubicBezTo>
                  <a:pt x="12273" y="5671"/>
                  <a:pt x="12493" y="5891"/>
                  <a:pt x="12764" y="5891"/>
                </a:cubicBezTo>
                <a:lnTo>
                  <a:pt x="20618" y="5891"/>
                </a:lnTo>
                <a:lnTo>
                  <a:pt x="20618" y="7854"/>
                </a:lnTo>
                <a:lnTo>
                  <a:pt x="12764" y="7854"/>
                </a:lnTo>
                <a:cubicBezTo>
                  <a:pt x="12493" y="7854"/>
                  <a:pt x="12273" y="8074"/>
                  <a:pt x="12273" y="8345"/>
                </a:cubicBezTo>
                <a:cubicBezTo>
                  <a:pt x="12273" y="8617"/>
                  <a:pt x="12493" y="8836"/>
                  <a:pt x="12764" y="8836"/>
                </a:cubicBezTo>
                <a:lnTo>
                  <a:pt x="18655" y="8836"/>
                </a:lnTo>
                <a:lnTo>
                  <a:pt x="18655" y="20617"/>
                </a:lnTo>
                <a:lnTo>
                  <a:pt x="2945" y="20617"/>
                </a:lnTo>
                <a:lnTo>
                  <a:pt x="2945" y="8836"/>
                </a:lnTo>
                <a:lnTo>
                  <a:pt x="8836" y="8836"/>
                </a:lnTo>
                <a:cubicBezTo>
                  <a:pt x="9107" y="8836"/>
                  <a:pt x="9327" y="8617"/>
                  <a:pt x="9327" y="8345"/>
                </a:cubicBezTo>
                <a:cubicBezTo>
                  <a:pt x="9327" y="8074"/>
                  <a:pt x="9107" y="7854"/>
                  <a:pt x="8836" y="7854"/>
                </a:cubicBezTo>
                <a:lnTo>
                  <a:pt x="982" y="7854"/>
                </a:lnTo>
                <a:lnTo>
                  <a:pt x="982" y="5891"/>
                </a:lnTo>
                <a:lnTo>
                  <a:pt x="8836" y="5891"/>
                </a:lnTo>
                <a:cubicBezTo>
                  <a:pt x="9107" y="5891"/>
                  <a:pt x="9327" y="5671"/>
                  <a:pt x="9327" y="5400"/>
                </a:cubicBezTo>
                <a:cubicBezTo>
                  <a:pt x="9327" y="5129"/>
                  <a:pt x="9107" y="4909"/>
                  <a:pt x="8836" y="4909"/>
                </a:cubicBezTo>
                <a:lnTo>
                  <a:pt x="982" y="4909"/>
                </a:lnTo>
                <a:cubicBezTo>
                  <a:pt x="440" y="4909"/>
                  <a:pt x="0" y="5349"/>
                  <a:pt x="0" y="5891"/>
                </a:cubicBezTo>
                <a:lnTo>
                  <a:pt x="0" y="7854"/>
                </a:lnTo>
                <a:cubicBezTo>
                  <a:pt x="0" y="8396"/>
                  <a:pt x="440" y="8836"/>
                  <a:pt x="982" y="8836"/>
                </a:cubicBezTo>
                <a:lnTo>
                  <a:pt x="1964" y="8836"/>
                </a:lnTo>
                <a:lnTo>
                  <a:pt x="1964" y="20617"/>
                </a:lnTo>
                <a:cubicBezTo>
                  <a:pt x="1964" y="21159"/>
                  <a:pt x="2403" y="21600"/>
                  <a:pt x="2945" y="21600"/>
                </a:cubicBezTo>
                <a:lnTo>
                  <a:pt x="18655" y="21600"/>
                </a:lnTo>
                <a:cubicBezTo>
                  <a:pt x="19197" y="21600"/>
                  <a:pt x="19636" y="21159"/>
                  <a:pt x="19636" y="20617"/>
                </a:cubicBezTo>
                <a:lnTo>
                  <a:pt x="19636" y="8836"/>
                </a:lnTo>
                <a:lnTo>
                  <a:pt x="20618" y="8836"/>
                </a:lnTo>
                <a:cubicBezTo>
                  <a:pt x="21160" y="8836"/>
                  <a:pt x="21600" y="8396"/>
                  <a:pt x="21600" y="7854"/>
                </a:cubicBezTo>
                <a:lnTo>
                  <a:pt x="21600" y="5891"/>
                </a:lnTo>
                <a:cubicBezTo>
                  <a:pt x="21600" y="5349"/>
                  <a:pt x="21160" y="4909"/>
                  <a:pt x="20618" y="4909"/>
                </a:cubicBezTo>
                <a:moveTo>
                  <a:pt x="7855" y="11782"/>
                </a:moveTo>
                <a:cubicBezTo>
                  <a:pt x="7584" y="11782"/>
                  <a:pt x="7364" y="12001"/>
                  <a:pt x="7364" y="12272"/>
                </a:cubicBezTo>
                <a:cubicBezTo>
                  <a:pt x="7364" y="12408"/>
                  <a:pt x="7419" y="12531"/>
                  <a:pt x="7507" y="12619"/>
                </a:cubicBezTo>
                <a:lnTo>
                  <a:pt x="10453" y="15565"/>
                </a:lnTo>
                <a:cubicBezTo>
                  <a:pt x="10542" y="15654"/>
                  <a:pt x="10665" y="15709"/>
                  <a:pt x="10800" y="15709"/>
                </a:cubicBezTo>
                <a:cubicBezTo>
                  <a:pt x="10935" y="15709"/>
                  <a:pt x="11058" y="15654"/>
                  <a:pt x="11147" y="15565"/>
                </a:cubicBezTo>
                <a:lnTo>
                  <a:pt x="14093" y="12619"/>
                </a:lnTo>
                <a:cubicBezTo>
                  <a:pt x="14181" y="12531"/>
                  <a:pt x="14236" y="12408"/>
                  <a:pt x="14236" y="12272"/>
                </a:cubicBezTo>
                <a:cubicBezTo>
                  <a:pt x="14236" y="12001"/>
                  <a:pt x="14016" y="11782"/>
                  <a:pt x="13745" y="11782"/>
                </a:cubicBezTo>
                <a:cubicBezTo>
                  <a:pt x="13610" y="11782"/>
                  <a:pt x="13487" y="11837"/>
                  <a:pt x="13398" y="11925"/>
                </a:cubicBezTo>
                <a:lnTo>
                  <a:pt x="11291" y="14033"/>
                </a:lnTo>
                <a:lnTo>
                  <a:pt x="11291" y="492"/>
                </a:lnTo>
                <a:lnTo>
                  <a:pt x="11291" y="491"/>
                </a:lnTo>
                <a:cubicBezTo>
                  <a:pt x="11291" y="220"/>
                  <a:pt x="11071" y="0"/>
                  <a:pt x="10800" y="0"/>
                </a:cubicBezTo>
                <a:cubicBezTo>
                  <a:pt x="10529" y="0"/>
                  <a:pt x="10309" y="220"/>
                  <a:pt x="10309" y="491"/>
                </a:cubicBezTo>
                <a:lnTo>
                  <a:pt x="10309" y="14033"/>
                </a:lnTo>
                <a:lnTo>
                  <a:pt x="8202" y="11925"/>
                </a:lnTo>
                <a:cubicBezTo>
                  <a:pt x="8113" y="11837"/>
                  <a:pt x="7990" y="11782"/>
                  <a:pt x="7855"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8" name="Shape 2568"/>
          <p:cNvSpPr/>
          <p:nvPr/>
        </p:nvSpPr>
        <p:spPr>
          <a:xfrm>
            <a:off x="4958108" y="7119172"/>
            <a:ext cx="558655" cy="558674"/>
          </a:xfrm>
          <a:custGeom>
            <a:avLst/>
            <a:gdLst/>
            <a:ahLst/>
            <a:cxnLst>
              <a:cxn ang="0">
                <a:pos x="wd2" y="hd2"/>
              </a:cxn>
              <a:cxn ang="5400000">
                <a:pos x="wd2" y="hd2"/>
              </a:cxn>
              <a:cxn ang="10800000">
                <a:pos x="wd2" y="hd2"/>
              </a:cxn>
              <a:cxn ang="16200000">
                <a:pos x="wd2" y="hd2"/>
              </a:cxn>
            </a:cxnLst>
            <a:rect l="0" t="0" r="r" b="b"/>
            <a:pathLst>
              <a:path w="21600" h="21600" extrusionOk="0">
                <a:moveTo>
                  <a:pt x="20618" y="4909"/>
                </a:moveTo>
                <a:lnTo>
                  <a:pt x="12764" y="4909"/>
                </a:lnTo>
                <a:cubicBezTo>
                  <a:pt x="12493" y="4909"/>
                  <a:pt x="12273" y="5129"/>
                  <a:pt x="12273" y="5400"/>
                </a:cubicBezTo>
                <a:cubicBezTo>
                  <a:pt x="12273" y="5671"/>
                  <a:pt x="12493" y="5891"/>
                  <a:pt x="12764" y="5891"/>
                </a:cubicBezTo>
                <a:lnTo>
                  <a:pt x="20618" y="5891"/>
                </a:lnTo>
                <a:lnTo>
                  <a:pt x="20618" y="7854"/>
                </a:lnTo>
                <a:lnTo>
                  <a:pt x="12764" y="7854"/>
                </a:lnTo>
                <a:cubicBezTo>
                  <a:pt x="12493" y="7854"/>
                  <a:pt x="12273" y="8074"/>
                  <a:pt x="12273" y="8345"/>
                </a:cubicBezTo>
                <a:cubicBezTo>
                  <a:pt x="12273" y="8617"/>
                  <a:pt x="12493" y="8836"/>
                  <a:pt x="12764" y="8836"/>
                </a:cubicBezTo>
                <a:lnTo>
                  <a:pt x="18655" y="8836"/>
                </a:lnTo>
                <a:lnTo>
                  <a:pt x="18655" y="20617"/>
                </a:lnTo>
                <a:lnTo>
                  <a:pt x="2945" y="20617"/>
                </a:lnTo>
                <a:lnTo>
                  <a:pt x="2945" y="8836"/>
                </a:lnTo>
                <a:lnTo>
                  <a:pt x="8836" y="8836"/>
                </a:lnTo>
                <a:cubicBezTo>
                  <a:pt x="9107" y="8836"/>
                  <a:pt x="9327" y="8617"/>
                  <a:pt x="9327" y="8345"/>
                </a:cubicBezTo>
                <a:cubicBezTo>
                  <a:pt x="9327" y="8074"/>
                  <a:pt x="9107" y="7854"/>
                  <a:pt x="8836" y="7854"/>
                </a:cubicBezTo>
                <a:lnTo>
                  <a:pt x="982" y="7854"/>
                </a:lnTo>
                <a:lnTo>
                  <a:pt x="982" y="5891"/>
                </a:lnTo>
                <a:lnTo>
                  <a:pt x="8836" y="5891"/>
                </a:lnTo>
                <a:cubicBezTo>
                  <a:pt x="9107" y="5891"/>
                  <a:pt x="9327" y="5671"/>
                  <a:pt x="9327" y="5400"/>
                </a:cubicBezTo>
                <a:cubicBezTo>
                  <a:pt x="9327" y="5129"/>
                  <a:pt x="9107" y="4909"/>
                  <a:pt x="8836" y="4909"/>
                </a:cubicBezTo>
                <a:lnTo>
                  <a:pt x="982" y="4909"/>
                </a:lnTo>
                <a:cubicBezTo>
                  <a:pt x="440" y="4909"/>
                  <a:pt x="0" y="5349"/>
                  <a:pt x="0" y="5891"/>
                </a:cubicBezTo>
                <a:lnTo>
                  <a:pt x="0" y="7854"/>
                </a:lnTo>
                <a:cubicBezTo>
                  <a:pt x="0" y="8396"/>
                  <a:pt x="440" y="8836"/>
                  <a:pt x="982" y="8836"/>
                </a:cubicBezTo>
                <a:lnTo>
                  <a:pt x="1964" y="8836"/>
                </a:lnTo>
                <a:lnTo>
                  <a:pt x="1964" y="20617"/>
                </a:lnTo>
                <a:cubicBezTo>
                  <a:pt x="1964" y="21159"/>
                  <a:pt x="2403" y="21600"/>
                  <a:pt x="2945" y="21600"/>
                </a:cubicBezTo>
                <a:lnTo>
                  <a:pt x="18655" y="21600"/>
                </a:lnTo>
                <a:cubicBezTo>
                  <a:pt x="19197" y="21600"/>
                  <a:pt x="19636" y="21159"/>
                  <a:pt x="19636" y="20617"/>
                </a:cubicBezTo>
                <a:lnTo>
                  <a:pt x="19636" y="8836"/>
                </a:lnTo>
                <a:lnTo>
                  <a:pt x="20618" y="8836"/>
                </a:lnTo>
                <a:cubicBezTo>
                  <a:pt x="21160" y="8836"/>
                  <a:pt x="21600" y="8396"/>
                  <a:pt x="21600" y="7854"/>
                </a:cubicBezTo>
                <a:lnTo>
                  <a:pt x="21600" y="5891"/>
                </a:lnTo>
                <a:cubicBezTo>
                  <a:pt x="21600" y="5349"/>
                  <a:pt x="21160" y="4909"/>
                  <a:pt x="20618" y="4909"/>
                </a:cubicBezTo>
                <a:moveTo>
                  <a:pt x="7855" y="3927"/>
                </a:moveTo>
                <a:cubicBezTo>
                  <a:pt x="7990" y="3927"/>
                  <a:pt x="8113" y="3872"/>
                  <a:pt x="8202" y="3784"/>
                </a:cubicBezTo>
                <a:lnTo>
                  <a:pt x="10309" y="1676"/>
                </a:lnTo>
                <a:lnTo>
                  <a:pt x="10309" y="15218"/>
                </a:lnTo>
                <a:lnTo>
                  <a:pt x="10309" y="15218"/>
                </a:lnTo>
                <a:cubicBezTo>
                  <a:pt x="10309" y="15489"/>
                  <a:pt x="10529" y="15709"/>
                  <a:pt x="10800" y="15709"/>
                </a:cubicBezTo>
                <a:cubicBezTo>
                  <a:pt x="11071" y="15709"/>
                  <a:pt x="11291" y="15489"/>
                  <a:pt x="11291" y="15218"/>
                </a:cubicBezTo>
                <a:lnTo>
                  <a:pt x="11291" y="1676"/>
                </a:lnTo>
                <a:lnTo>
                  <a:pt x="13398" y="3784"/>
                </a:lnTo>
                <a:cubicBezTo>
                  <a:pt x="13487" y="3872"/>
                  <a:pt x="13610" y="3927"/>
                  <a:pt x="13745" y="3927"/>
                </a:cubicBezTo>
                <a:cubicBezTo>
                  <a:pt x="14016" y="3927"/>
                  <a:pt x="14236" y="3708"/>
                  <a:pt x="14236" y="3436"/>
                </a:cubicBezTo>
                <a:cubicBezTo>
                  <a:pt x="14236" y="3301"/>
                  <a:pt x="14181" y="3178"/>
                  <a:pt x="14093" y="3089"/>
                </a:cubicBezTo>
                <a:lnTo>
                  <a:pt x="11147" y="144"/>
                </a:lnTo>
                <a:cubicBezTo>
                  <a:pt x="11058" y="55"/>
                  <a:pt x="10935" y="0"/>
                  <a:pt x="10800" y="0"/>
                </a:cubicBezTo>
                <a:cubicBezTo>
                  <a:pt x="10665" y="0"/>
                  <a:pt x="10542" y="55"/>
                  <a:pt x="10453" y="144"/>
                </a:cubicBezTo>
                <a:lnTo>
                  <a:pt x="7507" y="3089"/>
                </a:lnTo>
                <a:cubicBezTo>
                  <a:pt x="7419" y="3178"/>
                  <a:pt x="7364" y="3301"/>
                  <a:pt x="7364" y="3436"/>
                </a:cubicBezTo>
                <a:cubicBezTo>
                  <a:pt x="7364" y="3708"/>
                  <a:pt x="7584" y="3927"/>
                  <a:pt x="7855"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9" name="Shape 2569"/>
          <p:cNvSpPr/>
          <p:nvPr/>
        </p:nvSpPr>
        <p:spPr>
          <a:xfrm>
            <a:off x="6024630" y="7119172"/>
            <a:ext cx="558655" cy="558668"/>
          </a:xfrm>
          <a:custGeom>
            <a:avLst/>
            <a:gdLst/>
            <a:ahLst/>
            <a:cxnLst>
              <a:cxn ang="0">
                <a:pos x="wd2" y="hd2"/>
              </a:cxn>
              <a:cxn ang="5400000">
                <a:pos x="wd2" y="hd2"/>
              </a:cxn>
              <a:cxn ang="10800000">
                <a:pos x="wd2" y="hd2"/>
              </a:cxn>
              <a:cxn ang="16200000">
                <a:pos x="wd2" y="hd2"/>
              </a:cxn>
            </a:cxnLst>
            <a:rect l="0" t="0" r="r" b="b"/>
            <a:pathLst>
              <a:path w="21600" h="21600" extrusionOk="0">
                <a:moveTo>
                  <a:pt x="20618" y="8836"/>
                </a:moveTo>
                <a:lnTo>
                  <a:pt x="982" y="8836"/>
                </a:lnTo>
                <a:lnTo>
                  <a:pt x="982" y="6873"/>
                </a:lnTo>
                <a:lnTo>
                  <a:pt x="20618" y="6873"/>
                </a:lnTo>
                <a:cubicBezTo>
                  <a:pt x="20618" y="6873"/>
                  <a:pt x="20618" y="8836"/>
                  <a:pt x="20618" y="8836"/>
                </a:cubicBezTo>
                <a:close/>
                <a:moveTo>
                  <a:pt x="18655" y="20618"/>
                </a:moveTo>
                <a:lnTo>
                  <a:pt x="2945" y="20618"/>
                </a:lnTo>
                <a:lnTo>
                  <a:pt x="2945" y="9818"/>
                </a:lnTo>
                <a:lnTo>
                  <a:pt x="18655" y="9818"/>
                </a:lnTo>
                <a:cubicBezTo>
                  <a:pt x="18655" y="9818"/>
                  <a:pt x="18655" y="20618"/>
                  <a:pt x="18655" y="20618"/>
                </a:cubicBezTo>
                <a:close/>
                <a:moveTo>
                  <a:pt x="3927" y="982"/>
                </a:moveTo>
                <a:lnTo>
                  <a:pt x="11782" y="982"/>
                </a:lnTo>
                <a:lnTo>
                  <a:pt x="11782" y="3436"/>
                </a:lnTo>
                <a:cubicBezTo>
                  <a:pt x="11782" y="3708"/>
                  <a:pt x="12002" y="3927"/>
                  <a:pt x="12273" y="3927"/>
                </a:cubicBezTo>
                <a:lnTo>
                  <a:pt x="14727" y="3927"/>
                </a:lnTo>
                <a:lnTo>
                  <a:pt x="14727" y="5891"/>
                </a:lnTo>
                <a:lnTo>
                  <a:pt x="3927" y="5891"/>
                </a:lnTo>
                <a:cubicBezTo>
                  <a:pt x="3927" y="5891"/>
                  <a:pt x="3927" y="982"/>
                  <a:pt x="3927" y="982"/>
                </a:cubicBezTo>
                <a:close/>
                <a:moveTo>
                  <a:pt x="12764" y="1473"/>
                </a:moveTo>
                <a:lnTo>
                  <a:pt x="14236" y="2945"/>
                </a:lnTo>
                <a:lnTo>
                  <a:pt x="12764" y="2945"/>
                </a:lnTo>
                <a:cubicBezTo>
                  <a:pt x="12764" y="2945"/>
                  <a:pt x="12764" y="1473"/>
                  <a:pt x="12764" y="1473"/>
                </a:cubicBezTo>
                <a:close/>
                <a:moveTo>
                  <a:pt x="17673" y="1964"/>
                </a:moveTo>
                <a:lnTo>
                  <a:pt x="17673" y="5891"/>
                </a:lnTo>
                <a:lnTo>
                  <a:pt x="15709" y="5891"/>
                </a:lnTo>
                <a:lnTo>
                  <a:pt x="15709" y="2945"/>
                </a:lnTo>
                <a:lnTo>
                  <a:pt x="14727" y="1964"/>
                </a:lnTo>
                <a:cubicBezTo>
                  <a:pt x="14727" y="1964"/>
                  <a:pt x="17673" y="1964"/>
                  <a:pt x="17673" y="1964"/>
                </a:cubicBezTo>
                <a:close/>
                <a:moveTo>
                  <a:pt x="20618" y="5891"/>
                </a:moveTo>
                <a:lnTo>
                  <a:pt x="18655" y="5891"/>
                </a:lnTo>
                <a:lnTo>
                  <a:pt x="18655" y="1964"/>
                </a:lnTo>
                <a:cubicBezTo>
                  <a:pt x="18655" y="1422"/>
                  <a:pt x="18215" y="982"/>
                  <a:pt x="17673" y="982"/>
                </a:cubicBezTo>
                <a:lnTo>
                  <a:pt x="13745" y="982"/>
                </a:lnTo>
                <a:lnTo>
                  <a:pt x="12764" y="0"/>
                </a:lnTo>
                <a:lnTo>
                  <a:pt x="3927" y="0"/>
                </a:lnTo>
                <a:cubicBezTo>
                  <a:pt x="3385" y="0"/>
                  <a:pt x="2945" y="440"/>
                  <a:pt x="2945" y="982"/>
                </a:cubicBezTo>
                <a:lnTo>
                  <a:pt x="2945" y="5891"/>
                </a:lnTo>
                <a:lnTo>
                  <a:pt x="982" y="5891"/>
                </a:lnTo>
                <a:cubicBezTo>
                  <a:pt x="440" y="5891"/>
                  <a:pt x="0" y="6331"/>
                  <a:pt x="0" y="6873"/>
                </a:cubicBezTo>
                <a:lnTo>
                  <a:pt x="0" y="8836"/>
                </a:lnTo>
                <a:cubicBezTo>
                  <a:pt x="0" y="9379"/>
                  <a:pt x="440" y="9818"/>
                  <a:pt x="982" y="9818"/>
                </a:cubicBezTo>
                <a:lnTo>
                  <a:pt x="1964" y="9818"/>
                </a:lnTo>
                <a:lnTo>
                  <a:pt x="1964" y="20618"/>
                </a:lnTo>
                <a:cubicBezTo>
                  <a:pt x="1964" y="21160"/>
                  <a:pt x="2403" y="21600"/>
                  <a:pt x="2945" y="21600"/>
                </a:cubicBezTo>
                <a:lnTo>
                  <a:pt x="18655" y="21600"/>
                </a:lnTo>
                <a:cubicBezTo>
                  <a:pt x="19197" y="21600"/>
                  <a:pt x="19636" y="21160"/>
                  <a:pt x="19636" y="20618"/>
                </a:cubicBezTo>
                <a:lnTo>
                  <a:pt x="19636" y="9818"/>
                </a:lnTo>
                <a:lnTo>
                  <a:pt x="20618" y="9818"/>
                </a:lnTo>
                <a:cubicBezTo>
                  <a:pt x="21160" y="9818"/>
                  <a:pt x="21600" y="9379"/>
                  <a:pt x="21600" y="8836"/>
                </a:cubicBezTo>
                <a:lnTo>
                  <a:pt x="21600" y="6873"/>
                </a:lnTo>
                <a:cubicBezTo>
                  <a:pt x="21600" y="6331"/>
                  <a:pt x="21160" y="5891"/>
                  <a:pt x="20618" y="5891"/>
                </a:cubicBezTo>
                <a:moveTo>
                  <a:pt x="7855" y="12763"/>
                </a:moveTo>
                <a:lnTo>
                  <a:pt x="13745" y="12763"/>
                </a:lnTo>
                <a:lnTo>
                  <a:pt x="13745" y="13745"/>
                </a:lnTo>
                <a:lnTo>
                  <a:pt x="7855" y="13745"/>
                </a:lnTo>
                <a:cubicBezTo>
                  <a:pt x="7855" y="13745"/>
                  <a:pt x="7855" y="12763"/>
                  <a:pt x="7855" y="12763"/>
                </a:cubicBezTo>
                <a:close/>
                <a:moveTo>
                  <a:pt x="7855" y="14727"/>
                </a:moveTo>
                <a:lnTo>
                  <a:pt x="13745" y="14727"/>
                </a:lnTo>
                <a:cubicBezTo>
                  <a:pt x="14287" y="14727"/>
                  <a:pt x="14727" y="14287"/>
                  <a:pt x="14727" y="13745"/>
                </a:cubicBezTo>
                <a:lnTo>
                  <a:pt x="14727" y="12763"/>
                </a:lnTo>
                <a:cubicBezTo>
                  <a:pt x="14727" y="12221"/>
                  <a:pt x="14287" y="11782"/>
                  <a:pt x="13745" y="11782"/>
                </a:cubicBezTo>
                <a:lnTo>
                  <a:pt x="7855" y="11782"/>
                </a:lnTo>
                <a:cubicBezTo>
                  <a:pt x="7313" y="11782"/>
                  <a:pt x="6873" y="12221"/>
                  <a:pt x="6873" y="12763"/>
                </a:cubicBezTo>
                <a:lnTo>
                  <a:pt x="6873" y="13745"/>
                </a:lnTo>
                <a:cubicBezTo>
                  <a:pt x="6873" y="14287"/>
                  <a:pt x="7313" y="14727"/>
                  <a:pt x="7855" y="147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0" name="Shape 2570"/>
          <p:cNvSpPr/>
          <p:nvPr/>
        </p:nvSpPr>
        <p:spPr>
          <a:xfrm>
            <a:off x="7091153" y="7131869"/>
            <a:ext cx="558655" cy="545962"/>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1" name="Shape 2571"/>
          <p:cNvSpPr/>
          <p:nvPr/>
        </p:nvSpPr>
        <p:spPr>
          <a:xfrm>
            <a:off x="8157675" y="711917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2" name="Shape 2572"/>
          <p:cNvSpPr/>
          <p:nvPr/>
        </p:nvSpPr>
        <p:spPr>
          <a:xfrm>
            <a:off x="9224197" y="711917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moveTo>
                  <a:pt x="13745" y="8836"/>
                </a:moveTo>
                <a:lnTo>
                  <a:pt x="9818" y="8836"/>
                </a:lnTo>
                <a:lnTo>
                  <a:pt x="9818" y="4909"/>
                </a:lnTo>
                <a:cubicBezTo>
                  <a:pt x="9818" y="4638"/>
                  <a:pt x="9599" y="4418"/>
                  <a:pt x="9327" y="4418"/>
                </a:cubicBezTo>
                <a:cubicBezTo>
                  <a:pt x="9056" y="4418"/>
                  <a:pt x="8836" y="4638"/>
                  <a:pt x="8836" y="4909"/>
                </a:cubicBezTo>
                <a:lnTo>
                  <a:pt x="8836" y="8836"/>
                </a:lnTo>
                <a:lnTo>
                  <a:pt x="4909" y="8836"/>
                </a:lnTo>
                <a:cubicBezTo>
                  <a:pt x="4638" y="8836"/>
                  <a:pt x="4418" y="9056"/>
                  <a:pt x="4418" y="9327"/>
                </a:cubicBezTo>
                <a:cubicBezTo>
                  <a:pt x="4418" y="9599"/>
                  <a:pt x="4638" y="9818"/>
                  <a:pt x="4909" y="9818"/>
                </a:cubicBezTo>
                <a:lnTo>
                  <a:pt x="8836" y="9818"/>
                </a:lnTo>
                <a:lnTo>
                  <a:pt x="8836" y="13745"/>
                </a:lnTo>
                <a:cubicBezTo>
                  <a:pt x="8836" y="14017"/>
                  <a:pt x="9056" y="14236"/>
                  <a:pt x="9327" y="14236"/>
                </a:cubicBezTo>
                <a:cubicBezTo>
                  <a:pt x="9599" y="14236"/>
                  <a:pt x="9818" y="14017"/>
                  <a:pt x="9818" y="13745"/>
                </a:cubicBezTo>
                <a:lnTo>
                  <a:pt x="9818" y="9818"/>
                </a:lnTo>
                <a:lnTo>
                  <a:pt x="13745" y="9818"/>
                </a:lnTo>
                <a:cubicBezTo>
                  <a:pt x="14017" y="9818"/>
                  <a:pt x="14236" y="9599"/>
                  <a:pt x="14236" y="9327"/>
                </a:cubicBezTo>
                <a:cubicBezTo>
                  <a:pt x="14236" y="9056"/>
                  <a:pt x="14017" y="8836"/>
                  <a:pt x="13745"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3" name="Shape 2573"/>
          <p:cNvSpPr/>
          <p:nvPr/>
        </p:nvSpPr>
        <p:spPr>
          <a:xfrm>
            <a:off x="10290719" y="711917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moveTo>
                  <a:pt x="13745" y="8836"/>
                </a:moveTo>
                <a:lnTo>
                  <a:pt x="4909" y="8836"/>
                </a:lnTo>
                <a:cubicBezTo>
                  <a:pt x="4638" y="8836"/>
                  <a:pt x="4418" y="9056"/>
                  <a:pt x="4418" y="9327"/>
                </a:cubicBezTo>
                <a:cubicBezTo>
                  <a:pt x="4418" y="9599"/>
                  <a:pt x="4638" y="9818"/>
                  <a:pt x="4909" y="9818"/>
                </a:cubicBezTo>
                <a:lnTo>
                  <a:pt x="13745" y="9818"/>
                </a:lnTo>
                <a:cubicBezTo>
                  <a:pt x="14017" y="9818"/>
                  <a:pt x="14236" y="9599"/>
                  <a:pt x="14236" y="9327"/>
                </a:cubicBezTo>
                <a:cubicBezTo>
                  <a:pt x="14236" y="9056"/>
                  <a:pt x="14017" y="8836"/>
                  <a:pt x="13745"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4" name="Shape 2574"/>
          <p:cNvSpPr/>
          <p:nvPr/>
        </p:nvSpPr>
        <p:spPr>
          <a:xfrm>
            <a:off x="11382634" y="7119173"/>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5" name="Shape 2575"/>
          <p:cNvSpPr/>
          <p:nvPr/>
        </p:nvSpPr>
        <p:spPr>
          <a:xfrm>
            <a:off x="1758542"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14727"/>
                </a:moveTo>
                <a:lnTo>
                  <a:pt x="18655" y="14727"/>
                </a:lnTo>
                <a:lnTo>
                  <a:pt x="18655" y="12273"/>
                </a:lnTo>
                <a:cubicBezTo>
                  <a:pt x="18655" y="12002"/>
                  <a:pt x="18434" y="11782"/>
                  <a:pt x="18164" y="11782"/>
                </a:cubicBezTo>
                <a:cubicBezTo>
                  <a:pt x="17893" y="11782"/>
                  <a:pt x="17673" y="12002"/>
                  <a:pt x="17673" y="12273"/>
                </a:cubicBezTo>
                <a:lnTo>
                  <a:pt x="17673" y="14727"/>
                </a:lnTo>
                <a:lnTo>
                  <a:pt x="15218" y="14727"/>
                </a:lnTo>
                <a:cubicBezTo>
                  <a:pt x="14947" y="14727"/>
                  <a:pt x="14727" y="14947"/>
                  <a:pt x="14727" y="15218"/>
                </a:cubicBezTo>
                <a:cubicBezTo>
                  <a:pt x="14727" y="15490"/>
                  <a:pt x="14947" y="15709"/>
                  <a:pt x="15218" y="15709"/>
                </a:cubicBezTo>
                <a:lnTo>
                  <a:pt x="17673" y="15709"/>
                </a:lnTo>
                <a:lnTo>
                  <a:pt x="17673" y="18164"/>
                </a:lnTo>
                <a:cubicBezTo>
                  <a:pt x="17673" y="18435"/>
                  <a:pt x="17893" y="18655"/>
                  <a:pt x="18164" y="18655"/>
                </a:cubicBezTo>
                <a:cubicBezTo>
                  <a:pt x="18434" y="18655"/>
                  <a:pt x="18655" y="18435"/>
                  <a:pt x="18655" y="18164"/>
                </a:cubicBezTo>
                <a:lnTo>
                  <a:pt x="18655" y="15709"/>
                </a:lnTo>
                <a:lnTo>
                  <a:pt x="21109" y="15709"/>
                </a:lnTo>
                <a:cubicBezTo>
                  <a:pt x="21380" y="15709"/>
                  <a:pt x="21600" y="15490"/>
                  <a:pt x="21600" y="15218"/>
                </a:cubicBezTo>
                <a:cubicBezTo>
                  <a:pt x="21600" y="14947"/>
                  <a:pt x="21380" y="14727"/>
                  <a:pt x="21109" y="14727"/>
                </a:cubicBezTo>
                <a:moveTo>
                  <a:pt x="14823" y="8659"/>
                </a:moveTo>
                <a:cubicBezTo>
                  <a:pt x="12845" y="10260"/>
                  <a:pt x="10800" y="11916"/>
                  <a:pt x="10800" y="14727"/>
                </a:cubicBezTo>
                <a:cubicBezTo>
                  <a:pt x="10800" y="17561"/>
                  <a:pt x="10800" y="19270"/>
                  <a:pt x="10584" y="20135"/>
                </a:cubicBezTo>
                <a:cubicBezTo>
                  <a:pt x="10474" y="20573"/>
                  <a:pt x="10463" y="20618"/>
                  <a:pt x="9818" y="20618"/>
                </a:cubicBezTo>
                <a:cubicBezTo>
                  <a:pt x="9173" y="20618"/>
                  <a:pt x="9162" y="20573"/>
                  <a:pt x="9052" y="20135"/>
                </a:cubicBezTo>
                <a:cubicBezTo>
                  <a:pt x="8926" y="19627"/>
                  <a:pt x="8874" y="18820"/>
                  <a:pt x="8853" y="17673"/>
                </a:cubicBezTo>
                <a:lnTo>
                  <a:pt x="9327" y="17673"/>
                </a:lnTo>
                <a:cubicBezTo>
                  <a:pt x="9598" y="17673"/>
                  <a:pt x="9818" y="17453"/>
                  <a:pt x="9818" y="17182"/>
                </a:cubicBezTo>
                <a:cubicBezTo>
                  <a:pt x="9818" y="16910"/>
                  <a:pt x="9598" y="16691"/>
                  <a:pt x="9327" y="16691"/>
                </a:cubicBezTo>
                <a:lnTo>
                  <a:pt x="8840" y="16691"/>
                </a:lnTo>
                <a:cubicBezTo>
                  <a:pt x="8838" y="16381"/>
                  <a:pt x="8837" y="16059"/>
                  <a:pt x="8837" y="15709"/>
                </a:cubicBezTo>
                <a:lnTo>
                  <a:pt x="9327" y="15709"/>
                </a:lnTo>
                <a:cubicBezTo>
                  <a:pt x="9598" y="15709"/>
                  <a:pt x="9818" y="15490"/>
                  <a:pt x="9818" y="15218"/>
                </a:cubicBezTo>
                <a:cubicBezTo>
                  <a:pt x="9818" y="14947"/>
                  <a:pt x="9598" y="14727"/>
                  <a:pt x="9327" y="14727"/>
                </a:cubicBezTo>
                <a:lnTo>
                  <a:pt x="8836" y="14727"/>
                </a:lnTo>
                <a:cubicBezTo>
                  <a:pt x="8836" y="11916"/>
                  <a:pt x="6791" y="10260"/>
                  <a:pt x="4813" y="8659"/>
                </a:cubicBezTo>
                <a:cubicBezTo>
                  <a:pt x="3221" y="7370"/>
                  <a:pt x="1702" y="6139"/>
                  <a:pt x="1176" y="4344"/>
                </a:cubicBezTo>
                <a:cubicBezTo>
                  <a:pt x="2835" y="5266"/>
                  <a:pt x="6083" y="5891"/>
                  <a:pt x="9818" y="5891"/>
                </a:cubicBezTo>
                <a:cubicBezTo>
                  <a:pt x="13550" y="5891"/>
                  <a:pt x="16795" y="5266"/>
                  <a:pt x="18456" y="4347"/>
                </a:cubicBezTo>
                <a:cubicBezTo>
                  <a:pt x="17928" y="6143"/>
                  <a:pt x="16412" y="7373"/>
                  <a:pt x="14823" y="8659"/>
                </a:cubicBezTo>
                <a:moveTo>
                  <a:pt x="982" y="2945"/>
                </a:moveTo>
                <a:cubicBezTo>
                  <a:pt x="982" y="1861"/>
                  <a:pt x="4938" y="982"/>
                  <a:pt x="9818" y="982"/>
                </a:cubicBezTo>
                <a:cubicBezTo>
                  <a:pt x="14698" y="982"/>
                  <a:pt x="18655" y="1861"/>
                  <a:pt x="18655" y="2945"/>
                </a:cubicBezTo>
                <a:cubicBezTo>
                  <a:pt x="18655" y="4031"/>
                  <a:pt x="14698" y="4909"/>
                  <a:pt x="9818" y="4909"/>
                </a:cubicBezTo>
                <a:cubicBezTo>
                  <a:pt x="4938" y="4909"/>
                  <a:pt x="982" y="4031"/>
                  <a:pt x="982" y="2945"/>
                </a:cubicBezTo>
                <a:moveTo>
                  <a:pt x="19636" y="2945"/>
                </a:moveTo>
                <a:cubicBezTo>
                  <a:pt x="19636" y="1319"/>
                  <a:pt x="15241" y="0"/>
                  <a:pt x="9818" y="0"/>
                </a:cubicBezTo>
                <a:cubicBezTo>
                  <a:pt x="4396" y="0"/>
                  <a:pt x="0" y="1319"/>
                  <a:pt x="0" y="2945"/>
                </a:cubicBezTo>
                <a:cubicBezTo>
                  <a:pt x="0" y="8836"/>
                  <a:pt x="7855" y="9818"/>
                  <a:pt x="7855" y="14727"/>
                </a:cubicBezTo>
                <a:cubicBezTo>
                  <a:pt x="7855" y="14900"/>
                  <a:pt x="7855" y="15053"/>
                  <a:pt x="7855" y="15217"/>
                </a:cubicBezTo>
                <a:cubicBezTo>
                  <a:pt x="7855" y="15217"/>
                  <a:pt x="7855" y="15218"/>
                  <a:pt x="7855" y="15218"/>
                </a:cubicBezTo>
                <a:cubicBezTo>
                  <a:pt x="7855" y="15219"/>
                  <a:pt x="7855" y="15219"/>
                  <a:pt x="7855" y="15219"/>
                </a:cubicBezTo>
                <a:cubicBezTo>
                  <a:pt x="7855" y="15938"/>
                  <a:pt x="7856" y="16572"/>
                  <a:pt x="7863" y="17142"/>
                </a:cubicBezTo>
                <a:cubicBezTo>
                  <a:pt x="7861" y="17155"/>
                  <a:pt x="7855" y="17168"/>
                  <a:pt x="7855" y="17182"/>
                </a:cubicBezTo>
                <a:cubicBezTo>
                  <a:pt x="7855" y="17199"/>
                  <a:pt x="7862" y="17212"/>
                  <a:pt x="7864" y="17229"/>
                </a:cubicBezTo>
                <a:cubicBezTo>
                  <a:pt x="7908" y="20896"/>
                  <a:pt x="8177" y="21600"/>
                  <a:pt x="9818" y="21600"/>
                </a:cubicBezTo>
                <a:cubicBezTo>
                  <a:pt x="11782" y="21600"/>
                  <a:pt x="11782" y="20618"/>
                  <a:pt x="11782" y="14727"/>
                </a:cubicBezTo>
                <a:cubicBezTo>
                  <a:pt x="11782" y="9818"/>
                  <a:pt x="19636" y="8836"/>
                  <a:pt x="19636" y="29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6" name="Shape 2576"/>
          <p:cNvSpPr/>
          <p:nvPr/>
        </p:nvSpPr>
        <p:spPr>
          <a:xfrm>
            <a:off x="2825064"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14727"/>
                </a:moveTo>
                <a:lnTo>
                  <a:pt x="15218" y="14727"/>
                </a:lnTo>
                <a:cubicBezTo>
                  <a:pt x="14947" y="14727"/>
                  <a:pt x="14727" y="14947"/>
                  <a:pt x="14727" y="15218"/>
                </a:cubicBezTo>
                <a:cubicBezTo>
                  <a:pt x="14727" y="15490"/>
                  <a:pt x="14947" y="15709"/>
                  <a:pt x="15218" y="15709"/>
                </a:cubicBezTo>
                <a:lnTo>
                  <a:pt x="21109" y="15709"/>
                </a:lnTo>
                <a:cubicBezTo>
                  <a:pt x="21380" y="15709"/>
                  <a:pt x="21600" y="15490"/>
                  <a:pt x="21600" y="15218"/>
                </a:cubicBezTo>
                <a:cubicBezTo>
                  <a:pt x="21600" y="14947"/>
                  <a:pt x="21380" y="14727"/>
                  <a:pt x="21109" y="14727"/>
                </a:cubicBezTo>
                <a:moveTo>
                  <a:pt x="14823" y="8659"/>
                </a:moveTo>
                <a:cubicBezTo>
                  <a:pt x="12845" y="10260"/>
                  <a:pt x="10800" y="11916"/>
                  <a:pt x="10800" y="14727"/>
                </a:cubicBezTo>
                <a:cubicBezTo>
                  <a:pt x="10800" y="17561"/>
                  <a:pt x="10800" y="19270"/>
                  <a:pt x="10584" y="20135"/>
                </a:cubicBezTo>
                <a:cubicBezTo>
                  <a:pt x="10474" y="20573"/>
                  <a:pt x="10463" y="20618"/>
                  <a:pt x="9818" y="20618"/>
                </a:cubicBezTo>
                <a:cubicBezTo>
                  <a:pt x="9173" y="20618"/>
                  <a:pt x="9162" y="20573"/>
                  <a:pt x="9052" y="20135"/>
                </a:cubicBezTo>
                <a:cubicBezTo>
                  <a:pt x="8926" y="19627"/>
                  <a:pt x="8874" y="18820"/>
                  <a:pt x="8853" y="17673"/>
                </a:cubicBezTo>
                <a:lnTo>
                  <a:pt x="9327" y="17673"/>
                </a:lnTo>
                <a:cubicBezTo>
                  <a:pt x="9598" y="17673"/>
                  <a:pt x="9818" y="17453"/>
                  <a:pt x="9818" y="17182"/>
                </a:cubicBezTo>
                <a:cubicBezTo>
                  <a:pt x="9818" y="16910"/>
                  <a:pt x="9598" y="16691"/>
                  <a:pt x="9327" y="16691"/>
                </a:cubicBezTo>
                <a:lnTo>
                  <a:pt x="8840" y="16691"/>
                </a:lnTo>
                <a:cubicBezTo>
                  <a:pt x="8838" y="16381"/>
                  <a:pt x="8837" y="16059"/>
                  <a:pt x="8837" y="15709"/>
                </a:cubicBezTo>
                <a:lnTo>
                  <a:pt x="9327" y="15709"/>
                </a:lnTo>
                <a:cubicBezTo>
                  <a:pt x="9598" y="15709"/>
                  <a:pt x="9818" y="15490"/>
                  <a:pt x="9818" y="15218"/>
                </a:cubicBezTo>
                <a:cubicBezTo>
                  <a:pt x="9818" y="14947"/>
                  <a:pt x="9598" y="14727"/>
                  <a:pt x="9327" y="14727"/>
                </a:cubicBezTo>
                <a:lnTo>
                  <a:pt x="8836" y="14727"/>
                </a:lnTo>
                <a:cubicBezTo>
                  <a:pt x="8836" y="11916"/>
                  <a:pt x="6791" y="10260"/>
                  <a:pt x="4813" y="8659"/>
                </a:cubicBezTo>
                <a:cubicBezTo>
                  <a:pt x="3221" y="7370"/>
                  <a:pt x="1702" y="6139"/>
                  <a:pt x="1176" y="4344"/>
                </a:cubicBezTo>
                <a:cubicBezTo>
                  <a:pt x="2835" y="5266"/>
                  <a:pt x="6083" y="5891"/>
                  <a:pt x="9818" y="5891"/>
                </a:cubicBezTo>
                <a:cubicBezTo>
                  <a:pt x="13550" y="5891"/>
                  <a:pt x="16795" y="5266"/>
                  <a:pt x="18456" y="4347"/>
                </a:cubicBezTo>
                <a:cubicBezTo>
                  <a:pt x="17928" y="6143"/>
                  <a:pt x="16412" y="7373"/>
                  <a:pt x="14823" y="8659"/>
                </a:cubicBezTo>
                <a:moveTo>
                  <a:pt x="982" y="2945"/>
                </a:moveTo>
                <a:cubicBezTo>
                  <a:pt x="982" y="1861"/>
                  <a:pt x="4938" y="982"/>
                  <a:pt x="9818" y="982"/>
                </a:cubicBezTo>
                <a:cubicBezTo>
                  <a:pt x="14698" y="982"/>
                  <a:pt x="18655" y="1861"/>
                  <a:pt x="18655" y="2945"/>
                </a:cubicBezTo>
                <a:cubicBezTo>
                  <a:pt x="18655" y="4031"/>
                  <a:pt x="14698" y="4909"/>
                  <a:pt x="9818" y="4909"/>
                </a:cubicBezTo>
                <a:cubicBezTo>
                  <a:pt x="4938" y="4909"/>
                  <a:pt x="982" y="4031"/>
                  <a:pt x="982" y="2945"/>
                </a:cubicBezTo>
                <a:moveTo>
                  <a:pt x="19636" y="2945"/>
                </a:moveTo>
                <a:cubicBezTo>
                  <a:pt x="19636" y="1319"/>
                  <a:pt x="15241" y="0"/>
                  <a:pt x="9818" y="0"/>
                </a:cubicBezTo>
                <a:cubicBezTo>
                  <a:pt x="4396" y="0"/>
                  <a:pt x="0" y="1319"/>
                  <a:pt x="0" y="2945"/>
                </a:cubicBezTo>
                <a:cubicBezTo>
                  <a:pt x="0" y="8836"/>
                  <a:pt x="7855" y="9818"/>
                  <a:pt x="7855" y="14727"/>
                </a:cubicBezTo>
                <a:cubicBezTo>
                  <a:pt x="7855" y="14900"/>
                  <a:pt x="7855" y="15053"/>
                  <a:pt x="7855" y="15217"/>
                </a:cubicBezTo>
                <a:cubicBezTo>
                  <a:pt x="7855" y="15217"/>
                  <a:pt x="7855" y="15218"/>
                  <a:pt x="7855" y="15218"/>
                </a:cubicBezTo>
                <a:cubicBezTo>
                  <a:pt x="7855" y="15219"/>
                  <a:pt x="7855" y="15219"/>
                  <a:pt x="7855" y="15219"/>
                </a:cubicBezTo>
                <a:cubicBezTo>
                  <a:pt x="7855" y="15938"/>
                  <a:pt x="7856" y="16572"/>
                  <a:pt x="7863" y="17142"/>
                </a:cubicBezTo>
                <a:cubicBezTo>
                  <a:pt x="7861" y="17155"/>
                  <a:pt x="7855" y="17168"/>
                  <a:pt x="7855" y="17182"/>
                </a:cubicBezTo>
                <a:cubicBezTo>
                  <a:pt x="7855" y="17199"/>
                  <a:pt x="7862" y="17212"/>
                  <a:pt x="7864" y="17229"/>
                </a:cubicBezTo>
                <a:cubicBezTo>
                  <a:pt x="7908" y="20896"/>
                  <a:pt x="8177" y="21600"/>
                  <a:pt x="9818" y="21600"/>
                </a:cubicBezTo>
                <a:cubicBezTo>
                  <a:pt x="11782" y="21600"/>
                  <a:pt x="11782" y="20618"/>
                  <a:pt x="11782" y="14727"/>
                </a:cubicBezTo>
                <a:cubicBezTo>
                  <a:pt x="11782" y="9818"/>
                  <a:pt x="19636" y="8836"/>
                  <a:pt x="19636" y="29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7" name="Shape 2577"/>
          <p:cNvSpPr/>
          <p:nvPr/>
        </p:nvSpPr>
        <p:spPr>
          <a:xfrm>
            <a:off x="3916979" y="8185695"/>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20520" y="4979"/>
                </a:moveTo>
                <a:lnTo>
                  <a:pt x="7560" y="6792"/>
                </a:lnTo>
                <a:lnTo>
                  <a:pt x="7560" y="2876"/>
                </a:lnTo>
                <a:lnTo>
                  <a:pt x="20520" y="1063"/>
                </a:lnTo>
                <a:cubicBezTo>
                  <a:pt x="20520" y="1063"/>
                  <a:pt x="20520" y="4979"/>
                  <a:pt x="20520" y="4979"/>
                </a:cubicBezTo>
                <a:close/>
                <a:moveTo>
                  <a:pt x="18900" y="17673"/>
                </a:moveTo>
                <a:lnTo>
                  <a:pt x="16740" y="17673"/>
                </a:lnTo>
                <a:cubicBezTo>
                  <a:pt x="15845" y="17673"/>
                  <a:pt x="15120" y="17014"/>
                  <a:pt x="15120" y="16200"/>
                </a:cubicBezTo>
                <a:cubicBezTo>
                  <a:pt x="15120" y="15387"/>
                  <a:pt x="15845" y="14727"/>
                  <a:pt x="16740" y="14727"/>
                </a:cubicBezTo>
                <a:lnTo>
                  <a:pt x="18900" y="14727"/>
                </a:lnTo>
                <a:cubicBezTo>
                  <a:pt x="19795" y="14727"/>
                  <a:pt x="20520" y="15387"/>
                  <a:pt x="20520" y="16200"/>
                </a:cubicBezTo>
                <a:cubicBezTo>
                  <a:pt x="20520" y="17014"/>
                  <a:pt x="19795" y="17673"/>
                  <a:pt x="18900" y="17673"/>
                </a:cubicBezTo>
                <a:moveTo>
                  <a:pt x="4860" y="20618"/>
                </a:moveTo>
                <a:lnTo>
                  <a:pt x="2700" y="20618"/>
                </a:lnTo>
                <a:cubicBezTo>
                  <a:pt x="1805" y="20618"/>
                  <a:pt x="1080" y="19959"/>
                  <a:pt x="1080" y="19146"/>
                </a:cubicBezTo>
                <a:cubicBezTo>
                  <a:pt x="1080" y="18332"/>
                  <a:pt x="1805" y="17673"/>
                  <a:pt x="2700" y="17673"/>
                </a:cubicBezTo>
                <a:lnTo>
                  <a:pt x="4860" y="17673"/>
                </a:lnTo>
                <a:cubicBezTo>
                  <a:pt x="5755" y="17673"/>
                  <a:pt x="6480" y="18332"/>
                  <a:pt x="6480" y="19146"/>
                </a:cubicBezTo>
                <a:cubicBezTo>
                  <a:pt x="6480" y="19959"/>
                  <a:pt x="5755" y="20618"/>
                  <a:pt x="4860" y="20618"/>
                </a:cubicBezTo>
                <a:moveTo>
                  <a:pt x="21060" y="0"/>
                </a:moveTo>
                <a:cubicBezTo>
                  <a:pt x="21031" y="0"/>
                  <a:pt x="21006" y="11"/>
                  <a:pt x="20980" y="15"/>
                </a:cubicBezTo>
                <a:lnTo>
                  <a:pt x="20978" y="6"/>
                </a:lnTo>
                <a:lnTo>
                  <a:pt x="6938" y="1969"/>
                </a:lnTo>
                <a:lnTo>
                  <a:pt x="6940" y="1979"/>
                </a:lnTo>
                <a:cubicBezTo>
                  <a:pt x="6681" y="2016"/>
                  <a:pt x="6480" y="2210"/>
                  <a:pt x="6480" y="2455"/>
                </a:cubicBezTo>
                <a:lnTo>
                  <a:pt x="6480" y="17193"/>
                </a:lnTo>
                <a:cubicBezTo>
                  <a:pt x="6028" y="16882"/>
                  <a:pt x="5471" y="16691"/>
                  <a:pt x="4860" y="16691"/>
                </a:cubicBezTo>
                <a:lnTo>
                  <a:pt x="2700" y="16691"/>
                </a:lnTo>
                <a:cubicBezTo>
                  <a:pt x="1209" y="16691"/>
                  <a:pt x="0" y="17790"/>
                  <a:pt x="0" y="19146"/>
                </a:cubicBezTo>
                <a:cubicBezTo>
                  <a:pt x="0" y="20501"/>
                  <a:pt x="1209" y="21600"/>
                  <a:pt x="2700" y="21600"/>
                </a:cubicBezTo>
                <a:lnTo>
                  <a:pt x="4860" y="21600"/>
                </a:lnTo>
                <a:cubicBezTo>
                  <a:pt x="6352" y="21600"/>
                  <a:pt x="7560" y="20501"/>
                  <a:pt x="7560" y="19146"/>
                </a:cubicBezTo>
                <a:lnTo>
                  <a:pt x="7560" y="7785"/>
                </a:lnTo>
                <a:lnTo>
                  <a:pt x="20520" y="5972"/>
                </a:lnTo>
                <a:lnTo>
                  <a:pt x="20520" y="14248"/>
                </a:lnTo>
                <a:cubicBezTo>
                  <a:pt x="20068" y="13937"/>
                  <a:pt x="19511" y="13745"/>
                  <a:pt x="18900" y="13745"/>
                </a:cubicBezTo>
                <a:lnTo>
                  <a:pt x="16740" y="13745"/>
                </a:lnTo>
                <a:cubicBezTo>
                  <a:pt x="15249" y="13745"/>
                  <a:pt x="14040" y="14845"/>
                  <a:pt x="14040" y="16200"/>
                </a:cubicBezTo>
                <a:cubicBezTo>
                  <a:pt x="14040" y="17556"/>
                  <a:pt x="15249" y="18655"/>
                  <a:pt x="16740" y="18655"/>
                </a:cubicBezTo>
                <a:lnTo>
                  <a:pt x="18900" y="18655"/>
                </a:lnTo>
                <a:cubicBezTo>
                  <a:pt x="20392" y="18655"/>
                  <a:pt x="21600" y="17556"/>
                  <a:pt x="21600" y="16200"/>
                </a:cubicBezTo>
                <a:lnTo>
                  <a:pt x="21600" y="491"/>
                </a:lnTo>
                <a:cubicBezTo>
                  <a:pt x="21600" y="220"/>
                  <a:pt x="21358" y="0"/>
                  <a:pt x="2106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8" name="Shape 2578"/>
          <p:cNvSpPr/>
          <p:nvPr/>
        </p:nvSpPr>
        <p:spPr>
          <a:xfrm>
            <a:off x="5059682" y="8185695"/>
            <a:ext cx="355508" cy="558655"/>
          </a:xfrm>
          <a:custGeom>
            <a:avLst/>
            <a:gdLst/>
            <a:ahLst/>
            <a:cxnLst>
              <a:cxn ang="0">
                <a:pos x="wd2" y="hd2"/>
              </a:cxn>
              <a:cxn ang="5400000">
                <a:pos x="wd2" y="hd2"/>
              </a:cxn>
              <a:cxn ang="10800000">
                <a:pos x="wd2" y="hd2"/>
              </a:cxn>
              <a:cxn ang="16200000">
                <a:pos x="wd2" y="hd2"/>
              </a:cxn>
            </a:cxnLst>
            <a:rect l="0" t="0" r="r" b="b"/>
            <a:pathLst>
              <a:path w="21600" h="21600" extrusionOk="0">
                <a:moveTo>
                  <a:pt x="20057" y="5837"/>
                </a:moveTo>
                <a:lnTo>
                  <a:pt x="10800" y="4996"/>
                </a:lnTo>
                <a:lnTo>
                  <a:pt x="10800" y="1036"/>
                </a:lnTo>
                <a:lnTo>
                  <a:pt x="20057" y="1878"/>
                </a:lnTo>
                <a:cubicBezTo>
                  <a:pt x="20057" y="1878"/>
                  <a:pt x="20057" y="5837"/>
                  <a:pt x="20057" y="5837"/>
                </a:cubicBezTo>
                <a:close/>
                <a:moveTo>
                  <a:pt x="6943" y="20618"/>
                </a:moveTo>
                <a:lnTo>
                  <a:pt x="3857" y="20618"/>
                </a:lnTo>
                <a:cubicBezTo>
                  <a:pt x="2579" y="20618"/>
                  <a:pt x="1543" y="19959"/>
                  <a:pt x="1543" y="19146"/>
                </a:cubicBezTo>
                <a:cubicBezTo>
                  <a:pt x="1543" y="18332"/>
                  <a:pt x="2579" y="17673"/>
                  <a:pt x="3857" y="17673"/>
                </a:cubicBezTo>
                <a:lnTo>
                  <a:pt x="6943" y="17673"/>
                </a:lnTo>
                <a:cubicBezTo>
                  <a:pt x="8221" y="17673"/>
                  <a:pt x="9257" y="18332"/>
                  <a:pt x="9257" y="19146"/>
                </a:cubicBezTo>
                <a:cubicBezTo>
                  <a:pt x="9257" y="19959"/>
                  <a:pt x="8221" y="20618"/>
                  <a:pt x="6943" y="20618"/>
                </a:cubicBezTo>
                <a:moveTo>
                  <a:pt x="20829" y="982"/>
                </a:moveTo>
                <a:cubicBezTo>
                  <a:pt x="20788" y="982"/>
                  <a:pt x="20752" y="993"/>
                  <a:pt x="20714" y="997"/>
                </a:cubicBezTo>
                <a:lnTo>
                  <a:pt x="20711" y="988"/>
                </a:lnTo>
                <a:lnTo>
                  <a:pt x="10344" y="45"/>
                </a:lnTo>
                <a:cubicBezTo>
                  <a:pt x="10248" y="17"/>
                  <a:pt x="10141" y="0"/>
                  <a:pt x="10029" y="0"/>
                </a:cubicBezTo>
                <a:cubicBezTo>
                  <a:pt x="10002" y="0"/>
                  <a:pt x="9979" y="8"/>
                  <a:pt x="9954" y="10"/>
                </a:cubicBezTo>
                <a:lnTo>
                  <a:pt x="9911" y="6"/>
                </a:lnTo>
                <a:lnTo>
                  <a:pt x="9914" y="15"/>
                </a:lnTo>
                <a:cubicBezTo>
                  <a:pt x="9545" y="52"/>
                  <a:pt x="9257" y="246"/>
                  <a:pt x="9257" y="491"/>
                </a:cubicBezTo>
                <a:lnTo>
                  <a:pt x="9257" y="17193"/>
                </a:lnTo>
                <a:cubicBezTo>
                  <a:pt x="8612" y="16882"/>
                  <a:pt x="7815" y="16691"/>
                  <a:pt x="6943" y="16691"/>
                </a:cubicBezTo>
                <a:lnTo>
                  <a:pt x="3857" y="16691"/>
                </a:lnTo>
                <a:cubicBezTo>
                  <a:pt x="1727" y="16691"/>
                  <a:pt x="0" y="17790"/>
                  <a:pt x="0" y="19146"/>
                </a:cubicBezTo>
                <a:cubicBezTo>
                  <a:pt x="0" y="20501"/>
                  <a:pt x="1727" y="21600"/>
                  <a:pt x="3857" y="21600"/>
                </a:cubicBezTo>
                <a:lnTo>
                  <a:pt x="6943" y="21600"/>
                </a:lnTo>
                <a:cubicBezTo>
                  <a:pt x="9074" y="21600"/>
                  <a:pt x="10800" y="20501"/>
                  <a:pt x="10800" y="19146"/>
                </a:cubicBezTo>
                <a:lnTo>
                  <a:pt x="10800" y="5945"/>
                </a:lnTo>
                <a:lnTo>
                  <a:pt x="20513" y="6828"/>
                </a:lnTo>
                <a:cubicBezTo>
                  <a:pt x="20610" y="6855"/>
                  <a:pt x="20715" y="6873"/>
                  <a:pt x="20829" y="6873"/>
                </a:cubicBezTo>
                <a:cubicBezTo>
                  <a:pt x="20855" y="6873"/>
                  <a:pt x="20877" y="6865"/>
                  <a:pt x="20904" y="6864"/>
                </a:cubicBezTo>
                <a:lnTo>
                  <a:pt x="20946" y="6867"/>
                </a:lnTo>
                <a:lnTo>
                  <a:pt x="20943" y="6858"/>
                </a:lnTo>
                <a:cubicBezTo>
                  <a:pt x="21313" y="6822"/>
                  <a:pt x="21600" y="6627"/>
                  <a:pt x="21600" y="6382"/>
                </a:cubicBezTo>
                <a:lnTo>
                  <a:pt x="21600" y="1473"/>
                </a:lnTo>
                <a:cubicBezTo>
                  <a:pt x="21600" y="1202"/>
                  <a:pt x="21254" y="982"/>
                  <a:pt x="20829" y="9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9" name="Shape 2579"/>
          <p:cNvSpPr/>
          <p:nvPr/>
        </p:nvSpPr>
        <p:spPr>
          <a:xfrm>
            <a:off x="6024630"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6257" y="18984"/>
                </a:moveTo>
                <a:lnTo>
                  <a:pt x="11380" y="15408"/>
                </a:lnTo>
                <a:lnTo>
                  <a:pt x="10800" y="14983"/>
                </a:lnTo>
                <a:lnTo>
                  <a:pt x="10219" y="15408"/>
                </a:lnTo>
                <a:lnTo>
                  <a:pt x="5343" y="18984"/>
                </a:lnTo>
                <a:lnTo>
                  <a:pt x="7313" y="13075"/>
                </a:lnTo>
                <a:lnTo>
                  <a:pt x="7534" y="12411"/>
                </a:lnTo>
                <a:lnTo>
                  <a:pt x="6980" y="11985"/>
                </a:lnTo>
                <a:lnTo>
                  <a:pt x="2887" y="8836"/>
                </a:lnTo>
                <a:lnTo>
                  <a:pt x="8535" y="8836"/>
                </a:lnTo>
                <a:lnTo>
                  <a:pt x="8774" y="8199"/>
                </a:lnTo>
                <a:lnTo>
                  <a:pt x="10800" y="2796"/>
                </a:lnTo>
                <a:lnTo>
                  <a:pt x="12826" y="8199"/>
                </a:lnTo>
                <a:lnTo>
                  <a:pt x="13065" y="8836"/>
                </a:lnTo>
                <a:lnTo>
                  <a:pt x="18714" y="8836"/>
                </a:lnTo>
                <a:lnTo>
                  <a:pt x="14619" y="11985"/>
                </a:lnTo>
                <a:lnTo>
                  <a:pt x="14066" y="12411"/>
                </a:lnTo>
                <a:cubicBezTo>
                  <a:pt x="14066" y="12411"/>
                  <a:pt x="16257" y="18984"/>
                  <a:pt x="16257" y="18984"/>
                </a:cubicBezTo>
                <a:close/>
                <a:moveTo>
                  <a:pt x="21600" y="7855"/>
                </a:moveTo>
                <a:lnTo>
                  <a:pt x="13745" y="7855"/>
                </a:lnTo>
                <a:lnTo>
                  <a:pt x="10800" y="0"/>
                </a:lnTo>
                <a:lnTo>
                  <a:pt x="7855" y="7855"/>
                </a:lnTo>
                <a:lnTo>
                  <a:pt x="0" y="7855"/>
                </a:lnTo>
                <a:lnTo>
                  <a:pt x="6382" y="12764"/>
                </a:lnTo>
                <a:lnTo>
                  <a:pt x="3436" y="21600"/>
                </a:lnTo>
                <a:lnTo>
                  <a:pt x="10800" y="16200"/>
                </a:lnTo>
                <a:lnTo>
                  <a:pt x="18164" y="21600"/>
                </a:lnTo>
                <a:lnTo>
                  <a:pt x="15218" y="12764"/>
                </a:lnTo>
                <a:cubicBezTo>
                  <a:pt x="15218" y="12764"/>
                  <a:pt x="21600" y="7855"/>
                  <a:pt x="21600" y="785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0" name="Shape 2580"/>
          <p:cNvSpPr/>
          <p:nvPr/>
        </p:nvSpPr>
        <p:spPr>
          <a:xfrm>
            <a:off x="7091153"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445" y="15886"/>
                </a:moveTo>
                <a:lnTo>
                  <a:pt x="10478" y="18984"/>
                </a:lnTo>
                <a:lnTo>
                  <a:pt x="7944" y="17126"/>
                </a:lnTo>
                <a:lnTo>
                  <a:pt x="7364" y="16700"/>
                </a:lnTo>
                <a:lnTo>
                  <a:pt x="6783" y="17126"/>
                </a:lnTo>
                <a:lnTo>
                  <a:pt x="4249" y="18984"/>
                </a:lnTo>
                <a:lnTo>
                  <a:pt x="5283" y="15886"/>
                </a:lnTo>
                <a:lnTo>
                  <a:pt x="5505" y="15220"/>
                </a:lnTo>
                <a:lnTo>
                  <a:pt x="4946" y="14794"/>
                </a:lnTo>
                <a:lnTo>
                  <a:pt x="2908" y="13240"/>
                </a:lnTo>
                <a:lnTo>
                  <a:pt x="6037" y="13240"/>
                </a:lnTo>
                <a:lnTo>
                  <a:pt x="6275" y="12602"/>
                </a:lnTo>
                <a:lnTo>
                  <a:pt x="7364" y="9683"/>
                </a:lnTo>
                <a:lnTo>
                  <a:pt x="8452" y="12602"/>
                </a:lnTo>
                <a:lnTo>
                  <a:pt x="8690" y="13240"/>
                </a:lnTo>
                <a:lnTo>
                  <a:pt x="11820" y="13240"/>
                </a:lnTo>
                <a:lnTo>
                  <a:pt x="9781" y="14794"/>
                </a:lnTo>
                <a:lnTo>
                  <a:pt x="9223" y="15220"/>
                </a:lnTo>
                <a:cubicBezTo>
                  <a:pt x="9223" y="15220"/>
                  <a:pt x="9445" y="15886"/>
                  <a:pt x="9445" y="15886"/>
                </a:cubicBezTo>
                <a:close/>
                <a:moveTo>
                  <a:pt x="9372" y="12259"/>
                </a:moveTo>
                <a:lnTo>
                  <a:pt x="7364" y="6873"/>
                </a:lnTo>
                <a:lnTo>
                  <a:pt x="5355" y="12259"/>
                </a:lnTo>
                <a:lnTo>
                  <a:pt x="0" y="12259"/>
                </a:lnTo>
                <a:lnTo>
                  <a:pt x="4351" y="15575"/>
                </a:lnTo>
                <a:lnTo>
                  <a:pt x="2343" y="21600"/>
                </a:lnTo>
                <a:lnTo>
                  <a:pt x="7364" y="17918"/>
                </a:lnTo>
                <a:lnTo>
                  <a:pt x="12384" y="21600"/>
                </a:lnTo>
                <a:lnTo>
                  <a:pt x="10376" y="15575"/>
                </a:lnTo>
                <a:lnTo>
                  <a:pt x="14727" y="12259"/>
                </a:lnTo>
                <a:cubicBezTo>
                  <a:pt x="14727" y="12259"/>
                  <a:pt x="9372" y="12259"/>
                  <a:pt x="9372" y="12259"/>
                </a:cubicBezTo>
                <a:close/>
                <a:moveTo>
                  <a:pt x="16781" y="7308"/>
                </a:moveTo>
                <a:lnTo>
                  <a:pt x="16200" y="6883"/>
                </a:lnTo>
                <a:lnTo>
                  <a:pt x="15619" y="7308"/>
                </a:lnTo>
                <a:lnTo>
                  <a:pt x="14426" y="8184"/>
                </a:lnTo>
                <a:lnTo>
                  <a:pt x="14922" y="6693"/>
                </a:lnTo>
                <a:lnTo>
                  <a:pt x="15143" y="6031"/>
                </a:lnTo>
                <a:lnTo>
                  <a:pt x="14590" y="5605"/>
                </a:lnTo>
                <a:lnTo>
                  <a:pt x="13682" y="4905"/>
                </a:lnTo>
                <a:lnTo>
                  <a:pt x="15408" y="4905"/>
                </a:lnTo>
                <a:lnTo>
                  <a:pt x="15647" y="4267"/>
                </a:lnTo>
                <a:lnTo>
                  <a:pt x="16200" y="2793"/>
                </a:lnTo>
                <a:lnTo>
                  <a:pt x="16754" y="4267"/>
                </a:lnTo>
                <a:lnTo>
                  <a:pt x="16992" y="4905"/>
                </a:lnTo>
                <a:lnTo>
                  <a:pt x="18718" y="4905"/>
                </a:lnTo>
                <a:lnTo>
                  <a:pt x="17810" y="5605"/>
                </a:lnTo>
                <a:lnTo>
                  <a:pt x="17257" y="6031"/>
                </a:lnTo>
                <a:lnTo>
                  <a:pt x="17478" y="6693"/>
                </a:lnTo>
                <a:lnTo>
                  <a:pt x="17975" y="8184"/>
                </a:lnTo>
                <a:cubicBezTo>
                  <a:pt x="17975" y="8184"/>
                  <a:pt x="16781" y="7308"/>
                  <a:pt x="16781" y="7308"/>
                </a:cubicBezTo>
                <a:close/>
                <a:moveTo>
                  <a:pt x="21600" y="3922"/>
                </a:moveTo>
                <a:lnTo>
                  <a:pt x="17673" y="3922"/>
                </a:lnTo>
                <a:lnTo>
                  <a:pt x="16200" y="0"/>
                </a:lnTo>
                <a:lnTo>
                  <a:pt x="14727" y="3922"/>
                </a:lnTo>
                <a:lnTo>
                  <a:pt x="10800" y="3922"/>
                </a:lnTo>
                <a:lnTo>
                  <a:pt x="13991" y="6382"/>
                </a:lnTo>
                <a:lnTo>
                  <a:pt x="12518" y="10800"/>
                </a:lnTo>
                <a:lnTo>
                  <a:pt x="16200" y="8100"/>
                </a:lnTo>
                <a:lnTo>
                  <a:pt x="19882" y="10800"/>
                </a:lnTo>
                <a:lnTo>
                  <a:pt x="18409" y="6382"/>
                </a:lnTo>
                <a:cubicBezTo>
                  <a:pt x="18409" y="6382"/>
                  <a:pt x="21600" y="3922"/>
                  <a:pt x="21600" y="392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1" name="Shape 2581"/>
          <p:cNvSpPr/>
          <p:nvPr/>
        </p:nvSpPr>
        <p:spPr>
          <a:xfrm>
            <a:off x="8157675"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133" y="11950"/>
                </a:moveTo>
                <a:lnTo>
                  <a:pt x="12831" y="14044"/>
                </a:lnTo>
                <a:lnTo>
                  <a:pt x="11135" y="12801"/>
                </a:lnTo>
                <a:lnTo>
                  <a:pt x="10555" y="12375"/>
                </a:lnTo>
                <a:lnTo>
                  <a:pt x="9974" y="12801"/>
                </a:lnTo>
                <a:lnTo>
                  <a:pt x="8277" y="14044"/>
                </a:lnTo>
                <a:lnTo>
                  <a:pt x="8976" y="11950"/>
                </a:lnTo>
                <a:lnTo>
                  <a:pt x="9195" y="11291"/>
                </a:lnTo>
                <a:lnTo>
                  <a:pt x="8647" y="10864"/>
                </a:lnTo>
                <a:lnTo>
                  <a:pt x="7280" y="9801"/>
                </a:lnTo>
                <a:lnTo>
                  <a:pt x="9560" y="9801"/>
                </a:lnTo>
                <a:lnTo>
                  <a:pt x="9799" y="9167"/>
                </a:lnTo>
                <a:lnTo>
                  <a:pt x="10555" y="7167"/>
                </a:lnTo>
                <a:lnTo>
                  <a:pt x="11310" y="9167"/>
                </a:lnTo>
                <a:lnTo>
                  <a:pt x="11549" y="9801"/>
                </a:lnTo>
                <a:lnTo>
                  <a:pt x="13829" y="9801"/>
                </a:lnTo>
                <a:lnTo>
                  <a:pt x="12462" y="10864"/>
                </a:lnTo>
                <a:lnTo>
                  <a:pt x="11914" y="11291"/>
                </a:lnTo>
                <a:cubicBezTo>
                  <a:pt x="11914" y="11291"/>
                  <a:pt x="12133" y="11950"/>
                  <a:pt x="12133" y="11950"/>
                </a:cubicBezTo>
                <a:close/>
                <a:moveTo>
                  <a:pt x="12228" y="8820"/>
                </a:moveTo>
                <a:lnTo>
                  <a:pt x="10555" y="4388"/>
                </a:lnTo>
                <a:lnTo>
                  <a:pt x="8881" y="8820"/>
                </a:lnTo>
                <a:lnTo>
                  <a:pt x="4418" y="8820"/>
                </a:lnTo>
                <a:lnTo>
                  <a:pt x="8044" y="11639"/>
                </a:lnTo>
                <a:lnTo>
                  <a:pt x="6371" y="16660"/>
                </a:lnTo>
                <a:lnTo>
                  <a:pt x="10555" y="13592"/>
                </a:lnTo>
                <a:lnTo>
                  <a:pt x="14738" y="16660"/>
                </a:lnTo>
                <a:lnTo>
                  <a:pt x="13065" y="11639"/>
                </a:lnTo>
                <a:lnTo>
                  <a:pt x="16691" y="8820"/>
                </a:lnTo>
                <a:cubicBezTo>
                  <a:pt x="16691" y="8820"/>
                  <a:pt x="12228" y="8820"/>
                  <a:pt x="12228" y="8820"/>
                </a:cubicBezTo>
                <a:close/>
                <a:moveTo>
                  <a:pt x="10800" y="20618"/>
                </a:moveTo>
                <a:cubicBezTo>
                  <a:pt x="5378" y="20618"/>
                  <a:pt x="982" y="16223"/>
                  <a:pt x="982" y="10800"/>
                </a:cubicBezTo>
                <a:cubicBezTo>
                  <a:pt x="982" y="5377"/>
                  <a:pt x="5378" y="982"/>
                  <a:pt x="10800" y="982"/>
                </a:cubicBezTo>
                <a:cubicBezTo>
                  <a:pt x="16223" y="982"/>
                  <a:pt x="20618" y="5377"/>
                  <a:pt x="20618" y="10800"/>
                </a:cubicBezTo>
                <a:cubicBezTo>
                  <a:pt x="20618" y="16223"/>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2" name="Shape 2582"/>
          <p:cNvSpPr/>
          <p:nvPr/>
        </p:nvSpPr>
        <p:spPr>
          <a:xfrm>
            <a:off x="9224197"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164" y="4419"/>
                </a:moveTo>
                <a:lnTo>
                  <a:pt x="9327" y="4419"/>
                </a:lnTo>
                <a:cubicBezTo>
                  <a:pt x="9056" y="4419"/>
                  <a:pt x="8836" y="4638"/>
                  <a:pt x="8836" y="4909"/>
                </a:cubicBezTo>
                <a:cubicBezTo>
                  <a:pt x="8836" y="5181"/>
                  <a:pt x="9056" y="5400"/>
                  <a:pt x="9327" y="5400"/>
                </a:cubicBezTo>
                <a:lnTo>
                  <a:pt x="18164" y="5400"/>
                </a:lnTo>
                <a:cubicBezTo>
                  <a:pt x="18435" y="5400"/>
                  <a:pt x="18655" y="5181"/>
                  <a:pt x="18655" y="4909"/>
                </a:cubicBezTo>
                <a:cubicBezTo>
                  <a:pt x="18655" y="4638"/>
                  <a:pt x="18435" y="4419"/>
                  <a:pt x="18164" y="4419"/>
                </a:cubicBezTo>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8164" y="10310"/>
                </a:moveTo>
                <a:lnTo>
                  <a:pt x="9327" y="10310"/>
                </a:lnTo>
                <a:cubicBezTo>
                  <a:pt x="9056" y="10310"/>
                  <a:pt x="8836" y="10529"/>
                  <a:pt x="8836" y="10800"/>
                </a:cubicBezTo>
                <a:cubicBezTo>
                  <a:pt x="8836" y="11072"/>
                  <a:pt x="9056" y="11291"/>
                  <a:pt x="9327" y="11291"/>
                </a:cubicBezTo>
                <a:lnTo>
                  <a:pt x="18164" y="11291"/>
                </a:lnTo>
                <a:cubicBezTo>
                  <a:pt x="18435" y="11291"/>
                  <a:pt x="18655" y="11072"/>
                  <a:pt x="18655" y="10800"/>
                </a:cubicBezTo>
                <a:cubicBezTo>
                  <a:pt x="18655" y="10529"/>
                  <a:pt x="18435" y="10310"/>
                  <a:pt x="18164" y="10310"/>
                </a:cubicBezTo>
                <a:moveTo>
                  <a:pt x="5445" y="16155"/>
                </a:moveTo>
                <a:lnTo>
                  <a:pt x="4909" y="14728"/>
                </a:lnTo>
                <a:lnTo>
                  <a:pt x="4374" y="16155"/>
                </a:lnTo>
                <a:lnTo>
                  <a:pt x="2945" y="16155"/>
                </a:lnTo>
                <a:lnTo>
                  <a:pt x="4106" y="17048"/>
                </a:lnTo>
                <a:lnTo>
                  <a:pt x="3571" y="18655"/>
                </a:lnTo>
                <a:lnTo>
                  <a:pt x="4909" y="17673"/>
                </a:lnTo>
                <a:lnTo>
                  <a:pt x="6248" y="18655"/>
                </a:lnTo>
                <a:lnTo>
                  <a:pt x="5713" y="17048"/>
                </a:lnTo>
                <a:lnTo>
                  <a:pt x="6873" y="16155"/>
                </a:lnTo>
                <a:cubicBezTo>
                  <a:pt x="6873" y="16155"/>
                  <a:pt x="5445" y="16155"/>
                  <a:pt x="5445" y="16155"/>
                </a:cubicBezTo>
                <a:close/>
                <a:moveTo>
                  <a:pt x="4909" y="8836"/>
                </a:moveTo>
                <a:lnTo>
                  <a:pt x="4374" y="10265"/>
                </a:lnTo>
                <a:lnTo>
                  <a:pt x="2945" y="10265"/>
                </a:lnTo>
                <a:lnTo>
                  <a:pt x="4106" y="11157"/>
                </a:lnTo>
                <a:lnTo>
                  <a:pt x="3571" y="12764"/>
                </a:lnTo>
                <a:lnTo>
                  <a:pt x="4909" y="11782"/>
                </a:lnTo>
                <a:lnTo>
                  <a:pt x="6248" y="12764"/>
                </a:lnTo>
                <a:lnTo>
                  <a:pt x="5713" y="11157"/>
                </a:lnTo>
                <a:lnTo>
                  <a:pt x="6873" y="10265"/>
                </a:lnTo>
                <a:lnTo>
                  <a:pt x="5445" y="10265"/>
                </a:lnTo>
                <a:cubicBezTo>
                  <a:pt x="5445" y="10265"/>
                  <a:pt x="4909" y="8836"/>
                  <a:pt x="4909" y="8836"/>
                </a:cubicBezTo>
                <a:close/>
                <a:moveTo>
                  <a:pt x="4909" y="2945"/>
                </a:moveTo>
                <a:lnTo>
                  <a:pt x="4374" y="4374"/>
                </a:lnTo>
                <a:lnTo>
                  <a:pt x="2945" y="4374"/>
                </a:lnTo>
                <a:lnTo>
                  <a:pt x="4106" y="5266"/>
                </a:lnTo>
                <a:lnTo>
                  <a:pt x="3571" y="6873"/>
                </a:lnTo>
                <a:lnTo>
                  <a:pt x="4909" y="5891"/>
                </a:lnTo>
                <a:lnTo>
                  <a:pt x="6248" y="6873"/>
                </a:lnTo>
                <a:lnTo>
                  <a:pt x="5713" y="5266"/>
                </a:lnTo>
                <a:lnTo>
                  <a:pt x="6873" y="4374"/>
                </a:lnTo>
                <a:lnTo>
                  <a:pt x="5445" y="4374"/>
                </a:lnTo>
                <a:cubicBezTo>
                  <a:pt x="5445" y="4374"/>
                  <a:pt x="4909" y="2945"/>
                  <a:pt x="4909" y="2945"/>
                </a:cubicBezTo>
                <a:close/>
                <a:moveTo>
                  <a:pt x="18164" y="16200"/>
                </a:moveTo>
                <a:lnTo>
                  <a:pt x="9327" y="16200"/>
                </a:lnTo>
                <a:cubicBezTo>
                  <a:pt x="9056" y="16200"/>
                  <a:pt x="8836" y="16420"/>
                  <a:pt x="8836" y="16691"/>
                </a:cubicBezTo>
                <a:cubicBezTo>
                  <a:pt x="8836" y="16962"/>
                  <a:pt x="9056" y="17182"/>
                  <a:pt x="9327" y="17182"/>
                </a:cubicBezTo>
                <a:lnTo>
                  <a:pt x="18164" y="17182"/>
                </a:lnTo>
                <a:cubicBezTo>
                  <a:pt x="18435" y="17182"/>
                  <a:pt x="18655" y="16962"/>
                  <a:pt x="18655" y="16691"/>
                </a:cubicBezTo>
                <a:cubicBezTo>
                  <a:pt x="18655" y="16420"/>
                  <a:pt x="18435" y="16200"/>
                  <a:pt x="18164" y="16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3" name="Shape 2583"/>
          <p:cNvSpPr/>
          <p:nvPr/>
        </p:nvSpPr>
        <p:spPr>
          <a:xfrm>
            <a:off x="10290719"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427" y="17673"/>
                  <a:pt x="11549" y="17618"/>
                  <a:pt x="11638" y="17529"/>
                </a:cubicBezTo>
                <a:lnTo>
                  <a:pt x="14583" y="14583"/>
                </a:lnTo>
                <a:cubicBezTo>
                  <a:pt x="14673" y="14495"/>
                  <a:pt x="14727" y="14372"/>
                  <a:pt x="14727" y="14236"/>
                </a:cubicBezTo>
                <a:cubicBezTo>
                  <a:pt x="14727" y="13966"/>
                  <a:pt x="14508" y="13745"/>
                  <a:pt x="14236" y="13745"/>
                </a:cubicBezTo>
                <a:cubicBezTo>
                  <a:pt x="14101" y="13745"/>
                  <a:pt x="13978" y="13801"/>
                  <a:pt x="13889" y="13890"/>
                </a:cubicBezTo>
                <a:lnTo>
                  <a:pt x="10944" y="16835"/>
                </a:lnTo>
                <a:cubicBezTo>
                  <a:pt x="10855" y="16924"/>
                  <a:pt x="10800" y="17047"/>
                  <a:pt x="10800" y="17183"/>
                </a:cubicBezTo>
                <a:cubicBezTo>
                  <a:pt x="10800" y="17453"/>
                  <a:pt x="11020" y="17673"/>
                  <a:pt x="11291" y="17673"/>
                </a:cubicBezTo>
                <a:moveTo>
                  <a:pt x="8980" y="14871"/>
                </a:moveTo>
                <a:cubicBezTo>
                  <a:pt x="8891" y="14961"/>
                  <a:pt x="8836" y="15083"/>
                  <a:pt x="8836" y="15218"/>
                </a:cubicBezTo>
                <a:cubicBezTo>
                  <a:pt x="8836" y="15490"/>
                  <a:pt x="9056" y="15709"/>
                  <a:pt x="9327" y="15709"/>
                </a:cubicBezTo>
                <a:cubicBezTo>
                  <a:pt x="9463" y="15709"/>
                  <a:pt x="9586" y="15655"/>
                  <a:pt x="9674" y="15565"/>
                </a:cubicBezTo>
                <a:lnTo>
                  <a:pt x="10656" y="14583"/>
                </a:lnTo>
                <a:cubicBezTo>
                  <a:pt x="10745" y="14495"/>
                  <a:pt x="10800" y="14372"/>
                  <a:pt x="10800" y="14236"/>
                </a:cubicBezTo>
                <a:cubicBezTo>
                  <a:pt x="10800" y="13966"/>
                  <a:pt x="10580" y="13745"/>
                  <a:pt x="10309" y="13745"/>
                </a:cubicBezTo>
                <a:cubicBezTo>
                  <a:pt x="10174" y="13745"/>
                  <a:pt x="10051" y="13801"/>
                  <a:pt x="9962" y="13890"/>
                </a:cubicBezTo>
                <a:cubicBezTo>
                  <a:pt x="9962" y="13890"/>
                  <a:pt x="8980" y="14871"/>
                  <a:pt x="8980" y="14871"/>
                </a:cubicBezTo>
                <a:close/>
                <a:moveTo>
                  <a:pt x="11291" y="20415"/>
                </a:moveTo>
                <a:lnTo>
                  <a:pt x="982" y="10106"/>
                </a:lnTo>
                <a:lnTo>
                  <a:pt x="982" y="1473"/>
                </a:lnTo>
                <a:cubicBezTo>
                  <a:pt x="982" y="1202"/>
                  <a:pt x="1201" y="982"/>
                  <a:pt x="1473" y="982"/>
                </a:cubicBezTo>
                <a:lnTo>
                  <a:pt x="10106" y="982"/>
                </a:lnTo>
                <a:lnTo>
                  <a:pt x="20415" y="11291"/>
                </a:lnTo>
                <a:cubicBezTo>
                  <a:pt x="20415" y="11291"/>
                  <a:pt x="11291" y="20415"/>
                  <a:pt x="11291" y="20415"/>
                </a:cubicBezTo>
                <a:close/>
                <a:moveTo>
                  <a:pt x="21456" y="10944"/>
                </a:moveTo>
                <a:lnTo>
                  <a:pt x="10656" y="144"/>
                </a:lnTo>
                <a:cubicBezTo>
                  <a:pt x="10567" y="55"/>
                  <a:pt x="10445" y="0"/>
                  <a:pt x="10309" y="0"/>
                </a:cubicBezTo>
                <a:lnTo>
                  <a:pt x="1473" y="0"/>
                </a:lnTo>
                <a:cubicBezTo>
                  <a:pt x="660" y="0"/>
                  <a:pt x="0" y="660"/>
                  <a:pt x="0" y="1473"/>
                </a:cubicBezTo>
                <a:lnTo>
                  <a:pt x="0" y="10310"/>
                </a:lnTo>
                <a:cubicBezTo>
                  <a:pt x="0" y="10445"/>
                  <a:pt x="55" y="10567"/>
                  <a:pt x="144" y="10656"/>
                </a:cubicBezTo>
                <a:lnTo>
                  <a:pt x="10944" y="21456"/>
                </a:lnTo>
                <a:cubicBezTo>
                  <a:pt x="11033" y="21546"/>
                  <a:pt x="11155" y="21600"/>
                  <a:pt x="11291" y="21600"/>
                </a:cubicBezTo>
                <a:cubicBezTo>
                  <a:pt x="11427" y="21600"/>
                  <a:pt x="11549" y="21546"/>
                  <a:pt x="11638" y="21456"/>
                </a:cubicBezTo>
                <a:lnTo>
                  <a:pt x="21456" y="11638"/>
                </a:lnTo>
                <a:cubicBezTo>
                  <a:pt x="21545" y="11549"/>
                  <a:pt x="21600" y="11427"/>
                  <a:pt x="21600" y="11291"/>
                </a:cubicBezTo>
                <a:cubicBezTo>
                  <a:pt x="21600" y="11156"/>
                  <a:pt x="21545" y="11033"/>
                  <a:pt x="21456" y="10944"/>
                </a:cubicBezTo>
                <a:moveTo>
                  <a:pt x="11782" y="13255"/>
                </a:moveTo>
                <a:cubicBezTo>
                  <a:pt x="11917" y="13255"/>
                  <a:pt x="12040" y="13200"/>
                  <a:pt x="12129" y="13111"/>
                </a:cubicBezTo>
                <a:lnTo>
                  <a:pt x="14093" y="11147"/>
                </a:lnTo>
                <a:cubicBezTo>
                  <a:pt x="14182" y="11058"/>
                  <a:pt x="14236" y="10936"/>
                  <a:pt x="14236" y="10800"/>
                </a:cubicBezTo>
                <a:cubicBezTo>
                  <a:pt x="14236" y="10529"/>
                  <a:pt x="14017" y="10310"/>
                  <a:pt x="13745" y="10310"/>
                </a:cubicBezTo>
                <a:cubicBezTo>
                  <a:pt x="13610" y="10310"/>
                  <a:pt x="13487" y="10364"/>
                  <a:pt x="13398" y="10453"/>
                </a:cubicBezTo>
                <a:lnTo>
                  <a:pt x="11435" y="12417"/>
                </a:lnTo>
                <a:cubicBezTo>
                  <a:pt x="11346" y="12506"/>
                  <a:pt x="11291" y="12629"/>
                  <a:pt x="11291" y="12764"/>
                </a:cubicBezTo>
                <a:cubicBezTo>
                  <a:pt x="11291" y="13035"/>
                  <a:pt x="11510" y="13255"/>
                  <a:pt x="11782" y="13255"/>
                </a:cubicBezTo>
                <a:moveTo>
                  <a:pt x="4418" y="4909"/>
                </a:moveTo>
                <a:cubicBezTo>
                  <a:pt x="4147" y="4909"/>
                  <a:pt x="3927" y="4690"/>
                  <a:pt x="3927" y="4418"/>
                </a:cubicBezTo>
                <a:cubicBezTo>
                  <a:pt x="3927" y="4147"/>
                  <a:pt x="4147" y="3927"/>
                  <a:pt x="4418" y="3927"/>
                </a:cubicBezTo>
                <a:cubicBezTo>
                  <a:pt x="4690" y="3927"/>
                  <a:pt x="4909" y="4147"/>
                  <a:pt x="4909" y="4418"/>
                </a:cubicBezTo>
                <a:cubicBezTo>
                  <a:pt x="4909" y="4690"/>
                  <a:pt x="4690" y="4909"/>
                  <a:pt x="4418" y="4909"/>
                </a:cubicBezTo>
                <a:moveTo>
                  <a:pt x="4418" y="2945"/>
                </a:moveTo>
                <a:cubicBezTo>
                  <a:pt x="3605" y="2945"/>
                  <a:pt x="2945" y="3605"/>
                  <a:pt x="2945" y="4418"/>
                </a:cubicBezTo>
                <a:cubicBezTo>
                  <a:pt x="2945" y="5232"/>
                  <a:pt x="3605" y="5891"/>
                  <a:pt x="4418" y="5891"/>
                </a:cubicBezTo>
                <a:cubicBezTo>
                  <a:pt x="5231" y="5891"/>
                  <a:pt x="5891" y="5232"/>
                  <a:pt x="5891" y="4418"/>
                </a:cubicBezTo>
                <a:cubicBezTo>
                  <a:pt x="5891" y="3605"/>
                  <a:pt x="5231" y="2945"/>
                  <a:pt x="4418" y="29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4" name="Shape 2584"/>
          <p:cNvSpPr/>
          <p:nvPr/>
        </p:nvSpPr>
        <p:spPr>
          <a:xfrm>
            <a:off x="11357241"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309" y="17673"/>
                </a:moveTo>
                <a:cubicBezTo>
                  <a:pt x="10445" y="17673"/>
                  <a:pt x="10567" y="17618"/>
                  <a:pt x="10656" y="17529"/>
                </a:cubicBezTo>
                <a:lnTo>
                  <a:pt x="12620" y="15565"/>
                </a:lnTo>
                <a:cubicBezTo>
                  <a:pt x="12709" y="15477"/>
                  <a:pt x="12764" y="15354"/>
                  <a:pt x="12764" y="15218"/>
                </a:cubicBezTo>
                <a:cubicBezTo>
                  <a:pt x="12764" y="14947"/>
                  <a:pt x="12544" y="14728"/>
                  <a:pt x="12273" y="14728"/>
                </a:cubicBezTo>
                <a:cubicBezTo>
                  <a:pt x="12137" y="14728"/>
                  <a:pt x="12014" y="14782"/>
                  <a:pt x="11926" y="14871"/>
                </a:cubicBezTo>
                <a:lnTo>
                  <a:pt x="9962" y="16835"/>
                </a:lnTo>
                <a:cubicBezTo>
                  <a:pt x="9873" y="16924"/>
                  <a:pt x="9818" y="17046"/>
                  <a:pt x="9818" y="17183"/>
                </a:cubicBezTo>
                <a:cubicBezTo>
                  <a:pt x="9818" y="17453"/>
                  <a:pt x="10038" y="17673"/>
                  <a:pt x="10309" y="17673"/>
                </a:cubicBezTo>
                <a:moveTo>
                  <a:pt x="10309" y="20415"/>
                </a:moveTo>
                <a:lnTo>
                  <a:pt x="982" y="11088"/>
                </a:lnTo>
                <a:lnTo>
                  <a:pt x="982" y="4418"/>
                </a:lnTo>
                <a:cubicBezTo>
                  <a:pt x="982" y="4147"/>
                  <a:pt x="1201" y="3927"/>
                  <a:pt x="1473" y="3927"/>
                </a:cubicBezTo>
                <a:lnTo>
                  <a:pt x="8142" y="3927"/>
                </a:lnTo>
                <a:lnTo>
                  <a:pt x="17469" y="13255"/>
                </a:lnTo>
                <a:cubicBezTo>
                  <a:pt x="17469" y="13255"/>
                  <a:pt x="10309" y="20415"/>
                  <a:pt x="10309" y="20415"/>
                </a:cubicBezTo>
                <a:close/>
                <a:moveTo>
                  <a:pt x="8693" y="3090"/>
                </a:moveTo>
                <a:cubicBezTo>
                  <a:pt x="8604" y="3001"/>
                  <a:pt x="8481" y="2945"/>
                  <a:pt x="8345" y="2945"/>
                </a:cubicBezTo>
                <a:lnTo>
                  <a:pt x="1473" y="2945"/>
                </a:lnTo>
                <a:cubicBezTo>
                  <a:pt x="660" y="2945"/>
                  <a:pt x="0" y="3605"/>
                  <a:pt x="0" y="4418"/>
                </a:cubicBezTo>
                <a:lnTo>
                  <a:pt x="0" y="11291"/>
                </a:lnTo>
                <a:cubicBezTo>
                  <a:pt x="0" y="11427"/>
                  <a:pt x="55" y="11549"/>
                  <a:pt x="144" y="11638"/>
                </a:cubicBezTo>
                <a:lnTo>
                  <a:pt x="9962" y="21456"/>
                </a:lnTo>
                <a:cubicBezTo>
                  <a:pt x="10051" y="21546"/>
                  <a:pt x="10174" y="21600"/>
                  <a:pt x="10309" y="21600"/>
                </a:cubicBezTo>
                <a:cubicBezTo>
                  <a:pt x="10445" y="21600"/>
                  <a:pt x="10567" y="21546"/>
                  <a:pt x="10656" y="21456"/>
                </a:cubicBezTo>
                <a:lnTo>
                  <a:pt x="18511" y="13602"/>
                </a:lnTo>
                <a:cubicBezTo>
                  <a:pt x="18600" y="13513"/>
                  <a:pt x="18655" y="13390"/>
                  <a:pt x="18655" y="13255"/>
                </a:cubicBezTo>
                <a:cubicBezTo>
                  <a:pt x="18655" y="13119"/>
                  <a:pt x="18599" y="12997"/>
                  <a:pt x="18511" y="12908"/>
                </a:cubicBezTo>
                <a:cubicBezTo>
                  <a:pt x="18511" y="12908"/>
                  <a:pt x="8693" y="3090"/>
                  <a:pt x="8693" y="3090"/>
                </a:cubicBezTo>
                <a:close/>
                <a:moveTo>
                  <a:pt x="7855" y="15218"/>
                </a:moveTo>
                <a:cubicBezTo>
                  <a:pt x="7855" y="15490"/>
                  <a:pt x="8074" y="15709"/>
                  <a:pt x="8345" y="15709"/>
                </a:cubicBezTo>
                <a:cubicBezTo>
                  <a:pt x="8481" y="15709"/>
                  <a:pt x="8604" y="15655"/>
                  <a:pt x="8693" y="15565"/>
                </a:cubicBezTo>
                <a:lnTo>
                  <a:pt x="9183" y="15074"/>
                </a:lnTo>
                <a:cubicBezTo>
                  <a:pt x="9273" y="14986"/>
                  <a:pt x="9327" y="14863"/>
                  <a:pt x="9327" y="14728"/>
                </a:cubicBezTo>
                <a:cubicBezTo>
                  <a:pt x="9327" y="14456"/>
                  <a:pt x="9108" y="14236"/>
                  <a:pt x="8836" y="14236"/>
                </a:cubicBezTo>
                <a:cubicBezTo>
                  <a:pt x="8701" y="14236"/>
                  <a:pt x="8578" y="14291"/>
                  <a:pt x="8489" y="14381"/>
                </a:cubicBezTo>
                <a:lnTo>
                  <a:pt x="7998" y="14871"/>
                </a:lnTo>
                <a:cubicBezTo>
                  <a:pt x="7910" y="14961"/>
                  <a:pt x="7855" y="15083"/>
                  <a:pt x="7855" y="15218"/>
                </a:cubicBezTo>
                <a:moveTo>
                  <a:pt x="21456" y="9962"/>
                </a:moveTo>
                <a:lnTo>
                  <a:pt x="11638" y="144"/>
                </a:lnTo>
                <a:cubicBezTo>
                  <a:pt x="11549" y="55"/>
                  <a:pt x="11427" y="0"/>
                  <a:pt x="11291" y="0"/>
                </a:cubicBezTo>
                <a:lnTo>
                  <a:pt x="4418" y="0"/>
                </a:lnTo>
                <a:cubicBezTo>
                  <a:pt x="3605" y="0"/>
                  <a:pt x="2945" y="660"/>
                  <a:pt x="2945" y="1473"/>
                </a:cubicBezTo>
                <a:cubicBezTo>
                  <a:pt x="2945" y="1744"/>
                  <a:pt x="3165" y="1964"/>
                  <a:pt x="3436" y="1964"/>
                </a:cubicBezTo>
                <a:cubicBezTo>
                  <a:pt x="3708" y="1964"/>
                  <a:pt x="3927" y="1744"/>
                  <a:pt x="3927" y="1473"/>
                </a:cubicBezTo>
                <a:cubicBezTo>
                  <a:pt x="3927" y="1202"/>
                  <a:pt x="4147" y="982"/>
                  <a:pt x="4418" y="982"/>
                </a:cubicBezTo>
                <a:lnTo>
                  <a:pt x="11088" y="982"/>
                </a:lnTo>
                <a:lnTo>
                  <a:pt x="20415" y="10310"/>
                </a:lnTo>
                <a:lnTo>
                  <a:pt x="19289" y="11435"/>
                </a:lnTo>
                <a:cubicBezTo>
                  <a:pt x="19201" y="11524"/>
                  <a:pt x="19145" y="11646"/>
                  <a:pt x="19145" y="11782"/>
                </a:cubicBezTo>
                <a:cubicBezTo>
                  <a:pt x="19145" y="12053"/>
                  <a:pt x="19366" y="12273"/>
                  <a:pt x="19636" y="12273"/>
                </a:cubicBezTo>
                <a:cubicBezTo>
                  <a:pt x="19772" y="12273"/>
                  <a:pt x="19895" y="12218"/>
                  <a:pt x="19983" y="12129"/>
                </a:cubicBezTo>
                <a:lnTo>
                  <a:pt x="21456" y="10656"/>
                </a:lnTo>
                <a:cubicBezTo>
                  <a:pt x="21545" y="10567"/>
                  <a:pt x="21600" y="10445"/>
                  <a:pt x="21600" y="10310"/>
                </a:cubicBezTo>
                <a:cubicBezTo>
                  <a:pt x="21600" y="10174"/>
                  <a:pt x="21545" y="10051"/>
                  <a:pt x="21456" y="9962"/>
                </a:cubicBezTo>
                <a:moveTo>
                  <a:pt x="10309" y="13745"/>
                </a:moveTo>
                <a:cubicBezTo>
                  <a:pt x="10445" y="13745"/>
                  <a:pt x="10567" y="13691"/>
                  <a:pt x="10656" y="13602"/>
                </a:cubicBezTo>
                <a:lnTo>
                  <a:pt x="11638" y="12620"/>
                </a:lnTo>
                <a:cubicBezTo>
                  <a:pt x="11727" y="12531"/>
                  <a:pt x="11782" y="12408"/>
                  <a:pt x="11782" y="12273"/>
                </a:cubicBezTo>
                <a:cubicBezTo>
                  <a:pt x="11782" y="12002"/>
                  <a:pt x="11562" y="11782"/>
                  <a:pt x="11291" y="11782"/>
                </a:cubicBezTo>
                <a:cubicBezTo>
                  <a:pt x="11156" y="11782"/>
                  <a:pt x="11033" y="11837"/>
                  <a:pt x="10944" y="11926"/>
                </a:cubicBezTo>
                <a:lnTo>
                  <a:pt x="9962" y="12908"/>
                </a:lnTo>
                <a:cubicBezTo>
                  <a:pt x="9873" y="12997"/>
                  <a:pt x="9818" y="13119"/>
                  <a:pt x="9818" y="13255"/>
                </a:cubicBezTo>
                <a:cubicBezTo>
                  <a:pt x="9818" y="13526"/>
                  <a:pt x="10038" y="13745"/>
                  <a:pt x="10309" y="13745"/>
                </a:cubicBezTo>
                <a:moveTo>
                  <a:pt x="4418" y="7855"/>
                </a:moveTo>
                <a:cubicBezTo>
                  <a:pt x="4147" y="7855"/>
                  <a:pt x="3927" y="7635"/>
                  <a:pt x="3927" y="7364"/>
                </a:cubicBezTo>
                <a:cubicBezTo>
                  <a:pt x="3927" y="7093"/>
                  <a:pt x="4147" y="6873"/>
                  <a:pt x="4418" y="6873"/>
                </a:cubicBezTo>
                <a:cubicBezTo>
                  <a:pt x="4690" y="6873"/>
                  <a:pt x="4909" y="7093"/>
                  <a:pt x="4909" y="7364"/>
                </a:cubicBezTo>
                <a:cubicBezTo>
                  <a:pt x="4909" y="7635"/>
                  <a:pt x="4690" y="7855"/>
                  <a:pt x="4418" y="7855"/>
                </a:cubicBezTo>
                <a:moveTo>
                  <a:pt x="4418" y="5891"/>
                </a:moveTo>
                <a:cubicBezTo>
                  <a:pt x="3605" y="5891"/>
                  <a:pt x="2945" y="6551"/>
                  <a:pt x="2945" y="7364"/>
                </a:cubicBezTo>
                <a:cubicBezTo>
                  <a:pt x="2945" y="8177"/>
                  <a:pt x="3605" y="8837"/>
                  <a:pt x="4418" y="8837"/>
                </a:cubicBezTo>
                <a:cubicBezTo>
                  <a:pt x="5232" y="8837"/>
                  <a:pt x="5891" y="8177"/>
                  <a:pt x="5891" y="7364"/>
                </a:cubicBezTo>
                <a:cubicBezTo>
                  <a:pt x="5891" y="6551"/>
                  <a:pt x="5232" y="5891"/>
                  <a:pt x="4418"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5" name="Shape 2585"/>
          <p:cNvSpPr/>
          <p:nvPr/>
        </p:nvSpPr>
        <p:spPr>
          <a:xfrm>
            <a:off x="12550730" y="2853103"/>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9000" y="14727"/>
                </a:moveTo>
                <a:lnTo>
                  <a:pt x="5400" y="14727"/>
                </a:lnTo>
                <a:cubicBezTo>
                  <a:pt x="5069" y="14727"/>
                  <a:pt x="4800" y="14947"/>
                  <a:pt x="4800" y="15218"/>
                </a:cubicBezTo>
                <a:cubicBezTo>
                  <a:pt x="4800" y="15490"/>
                  <a:pt x="5069" y="15709"/>
                  <a:pt x="5400" y="15709"/>
                </a:cubicBezTo>
                <a:lnTo>
                  <a:pt x="9000" y="15709"/>
                </a:lnTo>
                <a:cubicBezTo>
                  <a:pt x="9331" y="15709"/>
                  <a:pt x="9600" y="15490"/>
                  <a:pt x="9600" y="15218"/>
                </a:cubicBezTo>
                <a:cubicBezTo>
                  <a:pt x="9600" y="14947"/>
                  <a:pt x="9331" y="14727"/>
                  <a:pt x="9000" y="14727"/>
                </a:cubicBezTo>
                <a:moveTo>
                  <a:pt x="20400" y="2579"/>
                </a:moveTo>
                <a:cubicBezTo>
                  <a:pt x="18840" y="3757"/>
                  <a:pt x="15638" y="4614"/>
                  <a:pt x="12466" y="4845"/>
                </a:cubicBezTo>
                <a:cubicBezTo>
                  <a:pt x="12197" y="4307"/>
                  <a:pt x="11554" y="3927"/>
                  <a:pt x="10800" y="3927"/>
                </a:cubicBezTo>
                <a:cubicBezTo>
                  <a:pt x="10046" y="3927"/>
                  <a:pt x="9403" y="4307"/>
                  <a:pt x="9135" y="4845"/>
                </a:cubicBezTo>
                <a:cubicBezTo>
                  <a:pt x="5962" y="4614"/>
                  <a:pt x="2760" y="3757"/>
                  <a:pt x="1200" y="2579"/>
                </a:cubicBezTo>
                <a:lnTo>
                  <a:pt x="1200" y="1964"/>
                </a:lnTo>
                <a:cubicBezTo>
                  <a:pt x="1200" y="1422"/>
                  <a:pt x="1738" y="982"/>
                  <a:pt x="2400" y="982"/>
                </a:cubicBezTo>
                <a:lnTo>
                  <a:pt x="19200" y="982"/>
                </a:lnTo>
                <a:cubicBezTo>
                  <a:pt x="19862" y="982"/>
                  <a:pt x="20400" y="1422"/>
                  <a:pt x="20400" y="1964"/>
                </a:cubicBezTo>
                <a:cubicBezTo>
                  <a:pt x="20400" y="1964"/>
                  <a:pt x="20400" y="2579"/>
                  <a:pt x="20400" y="2579"/>
                </a:cubicBezTo>
                <a:close/>
                <a:moveTo>
                  <a:pt x="10200" y="5400"/>
                </a:moveTo>
                <a:cubicBezTo>
                  <a:pt x="10200" y="5129"/>
                  <a:pt x="10469" y="4909"/>
                  <a:pt x="10800" y="4909"/>
                </a:cubicBezTo>
                <a:cubicBezTo>
                  <a:pt x="11131" y="4909"/>
                  <a:pt x="11400" y="5129"/>
                  <a:pt x="11400" y="5400"/>
                </a:cubicBezTo>
                <a:cubicBezTo>
                  <a:pt x="11400" y="5672"/>
                  <a:pt x="11131" y="5891"/>
                  <a:pt x="10800" y="5891"/>
                </a:cubicBezTo>
                <a:cubicBezTo>
                  <a:pt x="10469" y="5891"/>
                  <a:pt x="10200" y="5672"/>
                  <a:pt x="10200" y="5400"/>
                </a:cubicBezTo>
                <a:moveTo>
                  <a:pt x="20400" y="19636"/>
                </a:moveTo>
                <a:cubicBezTo>
                  <a:pt x="20400" y="20178"/>
                  <a:pt x="19862" y="20619"/>
                  <a:pt x="19200" y="20619"/>
                </a:cubicBezTo>
                <a:lnTo>
                  <a:pt x="2400" y="20619"/>
                </a:lnTo>
                <a:cubicBezTo>
                  <a:pt x="1738" y="20619"/>
                  <a:pt x="1200" y="20178"/>
                  <a:pt x="1200" y="19636"/>
                </a:cubicBezTo>
                <a:lnTo>
                  <a:pt x="1200" y="3859"/>
                </a:lnTo>
                <a:cubicBezTo>
                  <a:pt x="3007" y="4894"/>
                  <a:pt x="6118" y="5617"/>
                  <a:pt x="9086" y="5827"/>
                </a:cubicBezTo>
                <a:cubicBezTo>
                  <a:pt x="9311" y="6431"/>
                  <a:pt x="9988" y="6873"/>
                  <a:pt x="10800" y="6873"/>
                </a:cubicBezTo>
                <a:cubicBezTo>
                  <a:pt x="11611" y="6873"/>
                  <a:pt x="12289" y="6431"/>
                  <a:pt x="12514" y="5827"/>
                </a:cubicBezTo>
                <a:cubicBezTo>
                  <a:pt x="15482" y="5617"/>
                  <a:pt x="18593" y="4894"/>
                  <a:pt x="20400" y="3859"/>
                </a:cubicBezTo>
                <a:cubicBezTo>
                  <a:pt x="20400" y="3859"/>
                  <a:pt x="20400" y="19636"/>
                  <a:pt x="20400" y="19636"/>
                </a:cubicBezTo>
                <a:close/>
                <a:moveTo>
                  <a:pt x="192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1964"/>
                </a:lnTo>
                <a:cubicBezTo>
                  <a:pt x="21600" y="879"/>
                  <a:pt x="20525" y="0"/>
                  <a:pt x="19200" y="0"/>
                </a:cubicBezTo>
                <a:moveTo>
                  <a:pt x="7800" y="16691"/>
                </a:moveTo>
                <a:lnTo>
                  <a:pt x="5400" y="16691"/>
                </a:lnTo>
                <a:cubicBezTo>
                  <a:pt x="5069" y="16691"/>
                  <a:pt x="4800" y="16911"/>
                  <a:pt x="4800" y="17182"/>
                </a:cubicBezTo>
                <a:cubicBezTo>
                  <a:pt x="4800" y="17453"/>
                  <a:pt x="5069" y="17673"/>
                  <a:pt x="5400" y="17673"/>
                </a:cubicBezTo>
                <a:lnTo>
                  <a:pt x="7800" y="17673"/>
                </a:lnTo>
                <a:cubicBezTo>
                  <a:pt x="8131" y="17673"/>
                  <a:pt x="8400" y="17453"/>
                  <a:pt x="8400" y="17182"/>
                </a:cubicBezTo>
                <a:cubicBezTo>
                  <a:pt x="8400" y="16911"/>
                  <a:pt x="8131" y="16691"/>
                  <a:pt x="7800" y="166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6" name="Shape 2586"/>
          <p:cNvSpPr/>
          <p:nvPr/>
        </p:nvSpPr>
        <p:spPr>
          <a:xfrm>
            <a:off x="13617252" y="2853103"/>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5600" y="6076"/>
                </a:moveTo>
                <a:cubicBezTo>
                  <a:pt x="14428" y="7109"/>
                  <a:pt x="12685" y="7649"/>
                  <a:pt x="10071" y="7803"/>
                </a:cubicBezTo>
                <a:cubicBezTo>
                  <a:pt x="9806" y="7259"/>
                  <a:pt x="9160" y="6873"/>
                  <a:pt x="8400" y="6873"/>
                </a:cubicBezTo>
                <a:cubicBezTo>
                  <a:pt x="7640" y="6873"/>
                  <a:pt x="6994" y="7259"/>
                  <a:pt x="6729" y="7803"/>
                </a:cubicBezTo>
                <a:cubicBezTo>
                  <a:pt x="4115" y="7649"/>
                  <a:pt x="2372" y="7109"/>
                  <a:pt x="1200" y="6076"/>
                </a:cubicBezTo>
                <a:lnTo>
                  <a:pt x="1200" y="5891"/>
                </a:lnTo>
                <a:cubicBezTo>
                  <a:pt x="1200" y="5349"/>
                  <a:pt x="1738" y="4909"/>
                  <a:pt x="2400" y="4909"/>
                </a:cubicBezTo>
                <a:lnTo>
                  <a:pt x="14400" y="4909"/>
                </a:lnTo>
                <a:cubicBezTo>
                  <a:pt x="15062" y="4909"/>
                  <a:pt x="15600" y="5349"/>
                  <a:pt x="15600" y="5891"/>
                </a:cubicBezTo>
                <a:cubicBezTo>
                  <a:pt x="15600" y="5891"/>
                  <a:pt x="15600" y="6076"/>
                  <a:pt x="15600" y="6076"/>
                </a:cubicBezTo>
                <a:close/>
                <a:moveTo>
                  <a:pt x="7800" y="8346"/>
                </a:moveTo>
                <a:cubicBezTo>
                  <a:pt x="7800" y="8074"/>
                  <a:pt x="8069" y="7855"/>
                  <a:pt x="8400" y="7855"/>
                </a:cubicBezTo>
                <a:cubicBezTo>
                  <a:pt x="8731" y="7855"/>
                  <a:pt x="9000" y="8074"/>
                  <a:pt x="9000" y="8346"/>
                </a:cubicBezTo>
                <a:cubicBezTo>
                  <a:pt x="9000" y="8617"/>
                  <a:pt x="8731" y="8836"/>
                  <a:pt x="8400" y="8836"/>
                </a:cubicBezTo>
                <a:cubicBezTo>
                  <a:pt x="8069" y="8836"/>
                  <a:pt x="7800" y="8617"/>
                  <a:pt x="7800" y="8346"/>
                </a:cubicBezTo>
                <a:moveTo>
                  <a:pt x="15600" y="19636"/>
                </a:moveTo>
                <a:cubicBezTo>
                  <a:pt x="15600" y="20179"/>
                  <a:pt x="15062" y="20619"/>
                  <a:pt x="14400" y="20619"/>
                </a:cubicBezTo>
                <a:lnTo>
                  <a:pt x="2400" y="20619"/>
                </a:lnTo>
                <a:cubicBezTo>
                  <a:pt x="1738" y="20619"/>
                  <a:pt x="1200" y="20179"/>
                  <a:pt x="1200" y="19636"/>
                </a:cubicBezTo>
                <a:lnTo>
                  <a:pt x="1200" y="7318"/>
                </a:lnTo>
                <a:cubicBezTo>
                  <a:pt x="2658" y="8244"/>
                  <a:pt x="4301" y="8666"/>
                  <a:pt x="6693" y="8790"/>
                </a:cubicBezTo>
                <a:cubicBezTo>
                  <a:pt x="6924" y="9385"/>
                  <a:pt x="7597" y="9819"/>
                  <a:pt x="8400" y="9819"/>
                </a:cubicBezTo>
                <a:cubicBezTo>
                  <a:pt x="9203" y="9819"/>
                  <a:pt x="9875" y="9385"/>
                  <a:pt x="10108" y="8790"/>
                </a:cubicBezTo>
                <a:cubicBezTo>
                  <a:pt x="12499" y="8666"/>
                  <a:pt x="14142" y="8244"/>
                  <a:pt x="15600" y="7318"/>
                </a:cubicBezTo>
                <a:cubicBezTo>
                  <a:pt x="15600" y="7318"/>
                  <a:pt x="15600" y="19636"/>
                  <a:pt x="15600" y="19636"/>
                </a:cubicBezTo>
                <a:close/>
                <a:moveTo>
                  <a:pt x="14400" y="3927"/>
                </a:moveTo>
                <a:lnTo>
                  <a:pt x="2400" y="3927"/>
                </a:lnTo>
                <a:cubicBezTo>
                  <a:pt x="1075" y="3927"/>
                  <a:pt x="0" y="4806"/>
                  <a:pt x="0" y="5891"/>
                </a:cubicBezTo>
                <a:lnTo>
                  <a:pt x="0" y="19636"/>
                </a:lnTo>
                <a:cubicBezTo>
                  <a:pt x="0" y="20721"/>
                  <a:pt x="1075" y="21600"/>
                  <a:pt x="2400" y="21600"/>
                </a:cubicBezTo>
                <a:lnTo>
                  <a:pt x="14400" y="21600"/>
                </a:lnTo>
                <a:cubicBezTo>
                  <a:pt x="15725" y="21600"/>
                  <a:pt x="16800" y="20721"/>
                  <a:pt x="16800" y="19636"/>
                </a:cubicBezTo>
                <a:lnTo>
                  <a:pt x="16800" y="5891"/>
                </a:lnTo>
                <a:cubicBezTo>
                  <a:pt x="16800" y="4806"/>
                  <a:pt x="15725" y="3927"/>
                  <a:pt x="14400" y="3927"/>
                </a:cubicBezTo>
                <a:moveTo>
                  <a:pt x="5400" y="17673"/>
                </a:moveTo>
                <a:lnTo>
                  <a:pt x="4200" y="17673"/>
                </a:lnTo>
                <a:cubicBezTo>
                  <a:pt x="3869" y="17673"/>
                  <a:pt x="3600" y="17893"/>
                  <a:pt x="3600" y="18164"/>
                </a:cubicBezTo>
                <a:cubicBezTo>
                  <a:pt x="3600" y="18435"/>
                  <a:pt x="3869" y="18655"/>
                  <a:pt x="4200" y="18655"/>
                </a:cubicBezTo>
                <a:lnTo>
                  <a:pt x="5400" y="18655"/>
                </a:lnTo>
                <a:cubicBezTo>
                  <a:pt x="5731" y="18655"/>
                  <a:pt x="6000" y="18435"/>
                  <a:pt x="6000" y="18164"/>
                </a:cubicBezTo>
                <a:cubicBezTo>
                  <a:pt x="6000" y="17893"/>
                  <a:pt x="5731" y="17673"/>
                  <a:pt x="5400" y="17673"/>
                </a:cubicBezTo>
                <a:moveTo>
                  <a:pt x="6600" y="15709"/>
                </a:moveTo>
                <a:lnTo>
                  <a:pt x="4200" y="15709"/>
                </a:lnTo>
                <a:cubicBezTo>
                  <a:pt x="3869" y="15709"/>
                  <a:pt x="3600" y="15929"/>
                  <a:pt x="3600" y="16200"/>
                </a:cubicBezTo>
                <a:cubicBezTo>
                  <a:pt x="3600" y="16472"/>
                  <a:pt x="3869" y="16691"/>
                  <a:pt x="4200" y="16691"/>
                </a:cubicBezTo>
                <a:lnTo>
                  <a:pt x="6600" y="16691"/>
                </a:lnTo>
                <a:cubicBezTo>
                  <a:pt x="6931" y="16691"/>
                  <a:pt x="7200" y="16472"/>
                  <a:pt x="7200" y="16200"/>
                </a:cubicBezTo>
                <a:cubicBezTo>
                  <a:pt x="7200" y="15929"/>
                  <a:pt x="6931" y="15709"/>
                  <a:pt x="6600" y="15709"/>
                </a:cubicBezTo>
                <a:moveTo>
                  <a:pt x="19200" y="0"/>
                </a:moveTo>
                <a:lnTo>
                  <a:pt x="7200" y="0"/>
                </a:lnTo>
                <a:cubicBezTo>
                  <a:pt x="5875" y="0"/>
                  <a:pt x="4800" y="879"/>
                  <a:pt x="4800" y="1964"/>
                </a:cubicBezTo>
                <a:lnTo>
                  <a:pt x="4800" y="2455"/>
                </a:lnTo>
                <a:cubicBezTo>
                  <a:pt x="4800" y="2726"/>
                  <a:pt x="5069" y="2945"/>
                  <a:pt x="5400" y="2945"/>
                </a:cubicBezTo>
                <a:cubicBezTo>
                  <a:pt x="5731" y="2945"/>
                  <a:pt x="6000" y="2726"/>
                  <a:pt x="6000" y="2455"/>
                </a:cubicBezTo>
                <a:lnTo>
                  <a:pt x="6000" y="1964"/>
                </a:lnTo>
                <a:cubicBezTo>
                  <a:pt x="6000" y="1422"/>
                  <a:pt x="6538" y="982"/>
                  <a:pt x="7200" y="982"/>
                </a:cubicBezTo>
                <a:lnTo>
                  <a:pt x="19200" y="982"/>
                </a:lnTo>
                <a:cubicBezTo>
                  <a:pt x="19862" y="982"/>
                  <a:pt x="20400" y="1422"/>
                  <a:pt x="20400" y="1964"/>
                </a:cubicBezTo>
                <a:lnTo>
                  <a:pt x="20400" y="15709"/>
                </a:lnTo>
                <a:cubicBezTo>
                  <a:pt x="20400" y="16252"/>
                  <a:pt x="19862" y="16691"/>
                  <a:pt x="19200" y="16691"/>
                </a:cubicBezTo>
                <a:lnTo>
                  <a:pt x="18600" y="16691"/>
                </a:lnTo>
                <a:cubicBezTo>
                  <a:pt x="18269" y="16691"/>
                  <a:pt x="18000" y="16911"/>
                  <a:pt x="18000" y="17182"/>
                </a:cubicBezTo>
                <a:cubicBezTo>
                  <a:pt x="18000" y="17453"/>
                  <a:pt x="18269" y="17673"/>
                  <a:pt x="18600" y="17673"/>
                </a:cubicBezTo>
                <a:lnTo>
                  <a:pt x="19200" y="17673"/>
                </a:lnTo>
                <a:cubicBezTo>
                  <a:pt x="20525" y="17673"/>
                  <a:pt x="21600" y="16794"/>
                  <a:pt x="21600" y="15709"/>
                </a:cubicBezTo>
                <a:lnTo>
                  <a:pt x="21600" y="1964"/>
                </a:lnTo>
                <a:cubicBezTo>
                  <a:pt x="21600" y="879"/>
                  <a:pt x="20525" y="0"/>
                  <a:pt x="192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7" name="Shape 2587"/>
          <p:cNvSpPr/>
          <p:nvPr/>
        </p:nvSpPr>
        <p:spPr>
          <a:xfrm>
            <a:off x="14632988" y="285310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8" name="Shape 2588"/>
          <p:cNvSpPr/>
          <p:nvPr/>
        </p:nvSpPr>
        <p:spPr>
          <a:xfrm>
            <a:off x="15699510" y="2878495"/>
            <a:ext cx="558655" cy="507888"/>
          </a:xfrm>
          <a:custGeom>
            <a:avLst/>
            <a:gdLst/>
            <a:ahLst/>
            <a:cxnLst>
              <a:cxn ang="0">
                <a:pos x="wd2" y="hd2"/>
              </a:cxn>
              <a:cxn ang="5400000">
                <a:pos x="wd2" y="hd2"/>
              </a:cxn>
              <a:cxn ang="10800000">
                <a:pos x="wd2" y="hd2"/>
              </a:cxn>
              <a:cxn ang="16200000">
                <a:pos x="wd2" y="hd2"/>
              </a:cxn>
            </a:cxnLst>
            <a:rect l="0" t="0" r="r" b="b"/>
            <a:pathLst>
              <a:path w="21600" h="21600" extrusionOk="0">
                <a:moveTo>
                  <a:pt x="17182" y="12420"/>
                </a:moveTo>
                <a:cubicBezTo>
                  <a:pt x="16368" y="12420"/>
                  <a:pt x="15709" y="11694"/>
                  <a:pt x="15709" y="10800"/>
                </a:cubicBezTo>
                <a:cubicBezTo>
                  <a:pt x="15709" y="9906"/>
                  <a:pt x="16368" y="9180"/>
                  <a:pt x="17182" y="9180"/>
                </a:cubicBezTo>
                <a:cubicBezTo>
                  <a:pt x="17995" y="9180"/>
                  <a:pt x="18655" y="9906"/>
                  <a:pt x="18655" y="10800"/>
                </a:cubicBezTo>
                <a:cubicBezTo>
                  <a:pt x="18655" y="11694"/>
                  <a:pt x="17995" y="12420"/>
                  <a:pt x="17182" y="12420"/>
                </a:cubicBezTo>
                <a:moveTo>
                  <a:pt x="21109" y="10260"/>
                </a:moveTo>
                <a:lnTo>
                  <a:pt x="19587" y="10260"/>
                </a:lnTo>
                <a:cubicBezTo>
                  <a:pt x="19360" y="9028"/>
                  <a:pt x="18369" y="8100"/>
                  <a:pt x="17182" y="8100"/>
                </a:cubicBezTo>
                <a:cubicBezTo>
                  <a:pt x="15994" y="8100"/>
                  <a:pt x="15004" y="9028"/>
                  <a:pt x="14777" y="10260"/>
                </a:cubicBezTo>
                <a:lnTo>
                  <a:pt x="491" y="10260"/>
                </a:lnTo>
                <a:cubicBezTo>
                  <a:pt x="220" y="10260"/>
                  <a:pt x="0" y="10502"/>
                  <a:pt x="0" y="10800"/>
                </a:cubicBezTo>
                <a:cubicBezTo>
                  <a:pt x="0" y="11098"/>
                  <a:pt x="220" y="11340"/>
                  <a:pt x="491" y="11340"/>
                </a:cubicBezTo>
                <a:lnTo>
                  <a:pt x="14777" y="11340"/>
                </a:lnTo>
                <a:cubicBezTo>
                  <a:pt x="15004" y="12572"/>
                  <a:pt x="15994" y="13500"/>
                  <a:pt x="17182" y="13500"/>
                </a:cubicBezTo>
                <a:cubicBezTo>
                  <a:pt x="18369" y="13500"/>
                  <a:pt x="19360" y="12572"/>
                  <a:pt x="19587" y="11340"/>
                </a:cubicBezTo>
                <a:lnTo>
                  <a:pt x="21109" y="11340"/>
                </a:lnTo>
                <a:cubicBezTo>
                  <a:pt x="21380" y="11340"/>
                  <a:pt x="21600" y="11098"/>
                  <a:pt x="21600" y="10800"/>
                </a:cubicBezTo>
                <a:cubicBezTo>
                  <a:pt x="21600" y="10502"/>
                  <a:pt x="21380" y="10260"/>
                  <a:pt x="21109" y="10260"/>
                </a:cubicBezTo>
                <a:moveTo>
                  <a:pt x="5400" y="1080"/>
                </a:moveTo>
                <a:cubicBezTo>
                  <a:pt x="6214" y="1080"/>
                  <a:pt x="6873" y="1806"/>
                  <a:pt x="6873" y="2700"/>
                </a:cubicBezTo>
                <a:cubicBezTo>
                  <a:pt x="6873" y="3595"/>
                  <a:pt x="6214" y="4320"/>
                  <a:pt x="5400" y="4320"/>
                </a:cubicBezTo>
                <a:cubicBezTo>
                  <a:pt x="4586" y="4320"/>
                  <a:pt x="3927" y="3595"/>
                  <a:pt x="3927" y="2700"/>
                </a:cubicBezTo>
                <a:cubicBezTo>
                  <a:pt x="3927" y="1806"/>
                  <a:pt x="4586" y="1080"/>
                  <a:pt x="5400" y="1080"/>
                </a:cubicBezTo>
                <a:moveTo>
                  <a:pt x="491" y="3240"/>
                </a:moveTo>
                <a:lnTo>
                  <a:pt x="2995" y="3240"/>
                </a:lnTo>
                <a:cubicBezTo>
                  <a:pt x="3222" y="4472"/>
                  <a:pt x="4213" y="5400"/>
                  <a:pt x="5400" y="5400"/>
                </a:cubicBezTo>
                <a:cubicBezTo>
                  <a:pt x="6587" y="5400"/>
                  <a:pt x="7578" y="4472"/>
                  <a:pt x="7805" y="3240"/>
                </a:cubicBezTo>
                <a:lnTo>
                  <a:pt x="21109" y="3240"/>
                </a:lnTo>
                <a:cubicBezTo>
                  <a:pt x="21380" y="3240"/>
                  <a:pt x="21600" y="2999"/>
                  <a:pt x="21600" y="2700"/>
                </a:cubicBezTo>
                <a:cubicBezTo>
                  <a:pt x="21600" y="2402"/>
                  <a:pt x="21380" y="2160"/>
                  <a:pt x="21109" y="2160"/>
                </a:cubicBezTo>
                <a:lnTo>
                  <a:pt x="7805" y="2160"/>
                </a:lnTo>
                <a:cubicBezTo>
                  <a:pt x="7578" y="928"/>
                  <a:pt x="6587" y="0"/>
                  <a:pt x="5400" y="0"/>
                </a:cubicBezTo>
                <a:cubicBezTo>
                  <a:pt x="4213" y="0"/>
                  <a:pt x="3222" y="928"/>
                  <a:pt x="2995" y="2160"/>
                </a:cubicBezTo>
                <a:lnTo>
                  <a:pt x="491" y="2160"/>
                </a:lnTo>
                <a:cubicBezTo>
                  <a:pt x="220" y="2160"/>
                  <a:pt x="0" y="2402"/>
                  <a:pt x="0" y="2700"/>
                </a:cubicBezTo>
                <a:cubicBezTo>
                  <a:pt x="0" y="2999"/>
                  <a:pt x="220" y="3240"/>
                  <a:pt x="491" y="3240"/>
                </a:cubicBezTo>
                <a:moveTo>
                  <a:pt x="9327" y="20519"/>
                </a:moveTo>
                <a:cubicBezTo>
                  <a:pt x="8514" y="20519"/>
                  <a:pt x="7855" y="19794"/>
                  <a:pt x="7855" y="18899"/>
                </a:cubicBezTo>
                <a:cubicBezTo>
                  <a:pt x="7855" y="18005"/>
                  <a:pt x="8514" y="17279"/>
                  <a:pt x="9327" y="17279"/>
                </a:cubicBezTo>
                <a:cubicBezTo>
                  <a:pt x="10141" y="17279"/>
                  <a:pt x="10800" y="18005"/>
                  <a:pt x="10800" y="18899"/>
                </a:cubicBezTo>
                <a:cubicBezTo>
                  <a:pt x="10800" y="19794"/>
                  <a:pt x="10141" y="20519"/>
                  <a:pt x="9327" y="20519"/>
                </a:cubicBezTo>
                <a:moveTo>
                  <a:pt x="21109" y="18359"/>
                </a:moveTo>
                <a:lnTo>
                  <a:pt x="11732" y="18359"/>
                </a:lnTo>
                <a:cubicBezTo>
                  <a:pt x="11505" y="17127"/>
                  <a:pt x="10515" y="16199"/>
                  <a:pt x="9327" y="16199"/>
                </a:cubicBezTo>
                <a:cubicBezTo>
                  <a:pt x="8140" y="16199"/>
                  <a:pt x="7150" y="17127"/>
                  <a:pt x="6922" y="18359"/>
                </a:cubicBezTo>
                <a:lnTo>
                  <a:pt x="491" y="18359"/>
                </a:lnTo>
                <a:cubicBezTo>
                  <a:pt x="220" y="18359"/>
                  <a:pt x="0" y="18601"/>
                  <a:pt x="0" y="18899"/>
                </a:cubicBezTo>
                <a:cubicBezTo>
                  <a:pt x="0" y="19198"/>
                  <a:pt x="220" y="19439"/>
                  <a:pt x="491" y="19439"/>
                </a:cubicBezTo>
                <a:lnTo>
                  <a:pt x="6922" y="19439"/>
                </a:lnTo>
                <a:cubicBezTo>
                  <a:pt x="7150" y="20672"/>
                  <a:pt x="8140" y="21600"/>
                  <a:pt x="9327" y="21600"/>
                </a:cubicBezTo>
                <a:cubicBezTo>
                  <a:pt x="10515" y="21600"/>
                  <a:pt x="11505" y="20672"/>
                  <a:pt x="11732" y="19439"/>
                </a:cubicBezTo>
                <a:lnTo>
                  <a:pt x="21109" y="19439"/>
                </a:lnTo>
                <a:cubicBezTo>
                  <a:pt x="21380" y="19439"/>
                  <a:pt x="21600" y="19198"/>
                  <a:pt x="21600" y="18899"/>
                </a:cubicBezTo>
                <a:cubicBezTo>
                  <a:pt x="21600" y="18601"/>
                  <a:pt x="21380" y="18359"/>
                  <a:pt x="21109" y="1835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9" name="Shape 2589"/>
          <p:cNvSpPr/>
          <p:nvPr/>
        </p:nvSpPr>
        <p:spPr>
          <a:xfrm>
            <a:off x="16766032" y="2878495"/>
            <a:ext cx="558655" cy="507888"/>
          </a:xfrm>
          <a:custGeom>
            <a:avLst/>
            <a:gdLst/>
            <a:ahLst/>
            <a:cxnLst>
              <a:cxn ang="0">
                <a:pos x="wd2" y="hd2"/>
              </a:cxn>
              <a:cxn ang="5400000">
                <a:pos x="wd2" y="hd2"/>
              </a:cxn>
              <a:cxn ang="10800000">
                <a:pos x="wd2" y="hd2"/>
              </a:cxn>
              <a:cxn ang="16200000">
                <a:pos x="wd2" y="hd2"/>
              </a:cxn>
            </a:cxnLst>
            <a:rect l="0" t="0" r="r" b="b"/>
            <a:pathLst>
              <a:path w="21600" h="21600" extrusionOk="0">
                <a:moveTo>
                  <a:pt x="6382" y="15119"/>
                </a:moveTo>
                <a:cubicBezTo>
                  <a:pt x="7195" y="15119"/>
                  <a:pt x="7855" y="14394"/>
                  <a:pt x="7855" y="13500"/>
                </a:cubicBezTo>
                <a:cubicBezTo>
                  <a:pt x="7855" y="12605"/>
                  <a:pt x="7195" y="11880"/>
                  <a:pt x="6382" y="11880"/>
                </a:cubicBezTo>
                <a:cubicBezTo>
                  <a:pt x="5568" y="11880"/>
                  <a:pt x="4909" y="12605"/>
                  <a:pt x="4909" y="13500"/>
                </a:cubicBezTo>
                <a:cubicBezTo>
                  <a:pt x="4909" y="14394"/>
                  <a:pt x="5568" y="15119"/>
                  <a:pt x="6382" y="15119"/>
                </a:cubicBezTo>
                <a:moveTo>
                  <a:pt x="2455" y="3240"/>
                </a:moveTo>
                <a:cubicBezTo>
                  <a:pt x="2725" y="3240"/>
                  <a:pt x="2945" y="2999"/>
                  <a:pt x="2945" y="2700"/>
                </a:cubicBezTo>
                <a:cubicBezTo>
                  <a:pt x="2945" y="2402"/>
                  <a:pt x="2725" y="2160"/>
                  <a:pt x="2455" y="2160"/>
                </a:cubicBezTo>
                <a:cubicBezTo>
                  <a:pt x="2184" y="2160"/>
                  <a:pt x="1964" y="2402"/>
                  <a:pt x="1964" y="2700"/>
                </a:cubicBezTo>
                <a:cubicBezTo>
                  <a:pt x="1964" y="2999"/>
                  <a:pt x="2184" y="3240"/>
                  <a:pt x="2455" y="3240"/>
                </a:cubicBezTo>
                <a:moveTo>
                  <a:pt x="3927" y="8100"/>
                </a:moveTo>
                <a:cubicBezTo>
                  <a:pt x="3927" y="6609"/>
                  <a:pt x="5026" y="5400"/>
                  <a:pt x="6382" y="5400"/>
                </a:cubicBezTo>
                <a:cubicBezTo>
                  <a:pt x="7738" y="5400"/>
                  <a:pt x="8836" y="6609"/>
                  <a:pt x="8836" y="8100"/>
                </a:cubicBezTo>
                <a:lnTo>
                  <a:pt x="8836" y="13500"/>
                </a:lnTo>
                <a:cubicBezTo>
                  <a:pt x="8836" y="14991"/>
                  <a:pt x="7738" y="16199"/>
                  <a:pt x="6382" y="16199"/>
                </a:cubicBezTo>
                <a:cubicBezTo>
                  <a:pt x="5026" y="16199"/>
                  <a:pt x="3927" y="14991"/>
                  <a:pt x="3927" y="13500"/>
                </a:cubicBezTo>
                <a:cubicBezTo>
                  <a:pt x="3927" y="13500"/>
                  <a:pt x="3927" y="8100"/>
                  <a:pt x="3927" y="8100"/>
                </a:cubicBezTo>
                <a:close/>
                <a:moveTo>
                  <a:pt x="2945" y="13500"/>
                </a:moveTo>
                <a:cubicBezTo>
                  <a:pt x="2945" y="15587"/>
                  <a:pt x="4484" y="17279"/>
                  <a:pt x="6382" y="17279"/>
                </a:cubicBezTo>
                <a:cubicBezTo>
                  <a:pt x="8280" y="17279"/>
                  <a:pt x="9818" y="15587"/>
                  <a:pt x="9818" y="13500"/>
                </a:cubicBezTo>
                <a:lnTo>
                  <a:pt x="9818" y="8100"/>
                </a:lnTo>
                <a:cubicBezTo>
                  <a:pt x="9818" y="6012"/>
                  <a:pt x="8280" y="4320"/>
                  <a:pt x="6382" y="4320"/>
                </a:cubicBezTo>
                <a:cubicBezTo>
                  <a:pt x="4484" y="4320"/>
                  <a:pt x="2945" y="6012"/>
                  <a:pt x="2945" y="8100"/>
                </a:cubicBezTo>
                <a:cubicBezTo>
                  <a:pt x="2945" y="8100"/>
                  <a:pt x="2945" y="13500"/>
                  <a:pt x="2945" y="13500"/>
                </a:cubicBezTo>
                <a:close/>
                <a:moveTo>
                  <a:pt x="2455" y="19439"/>
                </a:moveTo>
                <a:cubicBezTo>
                  <a:pt x="2725" y="19439"/>
                  <a:pt x="2945" y="19198"/>
                  <a:pt x="2945" y="18899"/>
                </a:cubicBezTo>
                <a:cubicBezTo>
                  <a:pt x="2945" y="18601"/>
                  <a:pt x="2725" y="18359"/>
                  <a:pt x="2455" y="18359"/>
                </a:cubicBezTo>
                <a:cubicBezTo>
                  <a:pt x="2184" y="18359"/>
                  <a:pt x="1964" y="18601"/>
                  <a:pt x="1964" y="18899"/>
                </a:cubicBezTo>
                <a:cubicBezTo>
                  <a:pt x="1964" y="19198"/>
                  <a:pt x="2184" y="19439"/>
                  <a:pt x="2455" y="19439"/>
                </a:cubicBezTo>
                <a:moveTo>
                  <a:pt x="20618" y="20519"/>
                </a:moveTo>
                <a:lnTo>
                  <a:pt x="982" y="20519"/>
                </a:lnTo>
                <a:lnTo>
                  <a:pt x="982" y="1080"/>
                </a:lnTo>
                <a:lnTo>
                  <a:pt x="20618" y="1080"/>
                </a:lnTo>
                <a:cubicBezTo>
                  <a:pt x="20618" y="1080"/>
                  <a:pt x="20618" y="20519"/>
                  <a:pt x="20618" y="20519"/>
                </a:cubicBezTo>
                <a:close/>
                <a:moveTo>
                  <a:pt x="20618" y="0"/>
                </a:moveTo>
                <a:lnTo>
                  <a:pt x="982" y="0"/>
                </a:lnTo>
                <a:cubicBezTo>
                  <a:pt x="440" y="0"/>
                  <a:pt x="0" y="484"/>
                  <a:pt x="0" y="1080"/>
                </a:cubicBezTo>
                <a:lnTo>
                  <a:pt x="0" y="20519"/>
                </a:lnTo>
                <a:cubicBezTo>
                  <a:pt x="0" y="21115"/>
                  <a:pt x="440" y="21600"/>
                  <a:pt x="982" y="21600"/>
                </a:cubicBezTo>
                <a:lnTo>
                  <a:pt x="20618" y="21600"/>
                </a:lnTo>
                <a:cubicBezTo>
                  <a:pt x="21160" y="21600"/>
                  <a:pt x="21600" y="21115"/>
                  <a:pt x="21600" y="20519"/>
                </a:cubicBezTo>
                <a:lnTo>
                  <a:pt x="21600" y="1080"/>
                </a:lnTo>
                <a:cubicBezTo>
                  <a:pt x="21600" y="484"/>
                  <a:pt x="21160" y="0"/>
                  <a:pt x="20618" y="0"/>
                </a:cubicBezTo>
                <a:moveTo>
                  <a:pt x="19145" y="3240"/>
                </a:moveTo>
                <a:cubicBezTo>
                  <a:pt x="19416" y="3240"/>
                  <a:pt x="19636" y="2999"/>
                  <a:pt x="19636" y="2700"/>
                </a:cubicBezTo>
                <a:cubicBezTo>
                  <a:pt x="19636" y="2402"/>
                  <a:pt x="19416" y="2160"/>
                  <a:pt x="19145" y="2160"/>
                </a:cubicBezTo>
                <a:cubicBezTo>
                  <a:pt x="18875" y="2160"/>
                  <a:pt x="18655" y="2402"/>
                  <a:pt x="18655" y="2700"/>
                </a:cubicBezTo>
                <a:cubicBezTo>
                  <a:pt x="18655" y="2999"/>
                  <a:pt x="18875" y="3240"/>
                  <a:pt x="19145" y="3240"/>
                </a:cubicBezTo>
                <a:moveTo>
                  <a:pt x="12764" y="8100"/>
                </a:moveTo>
                <a:cubicBezTo>
                  <a:pt x="12764" y="6609"/>
                  <a:pt x="13863" y="5400"/>
                  <a:pt x="15218" y="5400"/>
                </a:cubicBezTo>
                <a:cubicBezTo>
                  <a:pt x="16574" y="5400"/>
                  <a:pt x="17673" y="6609"/>
                  <a:pt x="17673" y="8100"/>
                </a:cubicBezTo>
                <a:lnTo>
                  <a:pt x="17673" y="13500"/>
                </a:lnTo>
                <a:cubicBezTo>
                  <a:pt x="17673" y="14991"/>
                  <a:pt x="16574" y="16199"/>
                  <a:pt x="15218" y="16199"/>
                </a:cubicBezTo>
                <a:cubicBezTo>
                  <a:pt x="13863" y="16199"/>
                  <a:pt x="12764" y="14991"/>
                  <a:pt x="12764" y="13500"/>
                </a:cubicBezTo>
                <a:cubicBezTo>
                  <a:pt x="12764" y="13500"/>
                  <a:pt x="12764" y="8100"/>
                  <a:pt x="12764" y="8100"/>
                </a:cubicBezTo>
                <a:close/>
                <a:moveTo>
                  <a:pt x="15218" y="17279"/>
                </a:moveTo>
                <a:cubicBezTo>
                  <a:pt x="17116" y="17279"/>
                  <a:pt x="18655" y="15587"/>
                  <a:pt x="18655" y="13500"/>
                </a:cubicBezTo>
                <a:lnTo>
                  <a:pt x="18655" y="8100"/>
                </a:lnTo>
                <a:cubicBezTo>
                  <a:pt x="18655" y="6012"/>
                  <a:pt x="17116" y="4320"/>
                  <a:pt x="15218" y="4320"/>
                </a:cubicBezTo>
                <a:cubicBezTo>
                  <a:pt x="13320" y="4320"/>
                  <a:pt x="11782" y="6012"/>
                  <a:pt x="11782" y="8100"/>
                </a:cubicBezTo>
                <a:lnTo>
                  <a:pt x="11782" y="13500"/>
                </a:lnTo>
                <a:cubicBezTo>
                  <a:pt x="11782" y="15587"/>
                  <a:pt x="13320" y="17279"/>
                  <a:pt x="15218" y="17279"/>
                </a:cubicBezTo>
                <a:moveTo>
                  <a:pt x="15218" y="9720"/>
                </a:moveTo>
                <a:cubicBezTo>
                  <a:pt x="16032" y="9720"/>
                  <a:pt x="16691" y="8995"/>
                  <a:pt x="16691" y="8100"/>
                </a:cubicBezTo>
                <a:cubicBezTo>
                  <a:pt x="16691" y="7206"/>
                  <a:pt x="16032" y="6480"/>
                  <a:pt x="15218" y="6480"/>
                </a:cubicBezTo>
                <a:cubicBezTo>
                  <a:pt x="14405" y="6480"/>
                  <a:pt x="13745" y="7206"/>
                  <a:pt x="13745" y="8100"/>
                </a:cubicBezTo>
                <a:cubicBezTo>
                  <a:pt x="13745" y="8995"/>
                  <a:pt x="14405" y="9720"/>
                  <a:pt x="15218" y="9720"/>
                </a:cubicBezTo>
                <a:moveTo>
                  <a:pt x="19145" y="18359"/>
                </a:moveTo>
                <a:cubicBezTo>
                  <a:pt x="18875" y="18359"/>
                  <a:pt x="18655" y="18601"/>
                  <a:pt x="18655" y="18899"/>
                </a:cubicBezTo>
                <a:cubicBezTo>
                  <a:pt x="18655" y="19198"/>
                  <a:pt x="18875" y="19439"/>
                  <a:pt x="19145" y="19439"/>
                </a:cubicBezTo>
                <a:cubicBezTo>
                  <a:pt x="19416" y="19439"/>
                  <a:pt x="19636" y="19198"/>
                  <a:pt x="19636" y="18899"/>
                </a:cubicBezTo>
                <a:cubicBezTo>
                  <a:pt x="19636" y="18601"/>
                  <a:pt x="19416" y="18359"/>
                  <a:pt x="19145" y="1835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0" name="Shape 2590"/>
          <p:cNvSpPr/>
          <p:nvPr/>
        </p:nvSpPr>
        <p:spPr>
          <a:xfrm>
            <a:off x="17832555" y="285310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9"/>
                  <a:pt x="19636" y="20619"/>
                </a:cubicBezTo>
                <a:lnTo>
                  <a:pt x="1964" y="20619"/>
                </a:lnTo>
                <a:cubicBezTo>
                  <a:pt x="1422" y="20619"/>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5" y="6382"/>
                </a:moveTo>
                <a:cubicBezTo>
                  <a:pt x="7313" y="6382"/>
                  <a:pt x="6873" y="5943"/>
                  <a:pt x="6873" y="5400"/>
                </a:cubicBezTo>
                <a:cubicBezTo>
                  <a:pt x="6873" y="4858"/>
                  <a:pt x="7313" y="4418"/>
                  <a:pt x="7855" y="4418"/>
                </a:cubicBezTo>
                <a:cubicBezTo>
                  <a:pt x="8396" y="4418"/>
                  <a:pt x="8836" y="4858"/>
                  <a:pt x="8836" y="5400"/>
                </a:cubicBezTo>
                <a:cubicBezTo>
                  <a:pt x="8836" y="5943"/>
                  <a:pt x="8396" y="6382"/>
                  <a:pt x="7855" y="6382"/>
                </a:cubicBezTo>
                <a:moveTo>
                  <a:pt x="18164" y="4909"/>
                </a:moveTo>
                <a:lnTo>
                  <a:pt x="9749" y="4909"/>
                </a:lnTo>
                <a:cubicBezTo>
                  <a:pt x="9530" y="4064"/>
                  <a:pt x="8768" y="3436"/>
                  <a:pt x="7855" y="3436"/>
                </a:cubicBezTo>
                <a:cubicBezTo>
                  <a:pt x="6941" y="3436"/>
                  <a:pt x="6180" y="4064"/>
                  <a:pt x="5960" y="4909"/>
                </a:cubicBezTo>
                <a:lnTo>
                  <a:pt x="3436" y="4909"/>
                </a:lnTo>
                <a:cubicBezTo>
                  <a:pt x="3165" y="4909"/>
                  <a:pt x="2945" y="5129"/>
                  <a:pt x="2945" y="5400"/>
                </a:cubicBezTo>
                <a:cubicBezTo>
                  <a:pt x="2945" y="5672"/>
                  <a:pt x="3165" y="5891"/>
                  <a:pt x="3436" y="5891"/>
                </a:cubicBezTo>
                <a:lnTo>
                  <a:pt x="5960" y="5891"/>
                </a:lnTo>
                <a:cubicBezTo>
                  <a:pt x="6180" y="6737"/>
                  <a:pt x="6941" y="7364"/>
                  <a:pt x="7855" y="7364"/>
                </a:cubicBezTo>
                <a:cubicBezTo>
                  <a:pt x="8768" y="7364"/>
                  <a:pt x="9530" y="6737"/>
                  <a:pt x="9749" y="5891"/>
                </a:cubicBezTo>
                <a:lnTo>
                  <a:pt x="18164" y="5891"/>
                </a:lnTo>
                <a:cubicBezTo>
                  <a:pt x="18435" y="5891"/>
                  <a:pt x="18655" y="5672"/>
                  <a:pt x="18655" y="5400"/>
                </a:cubicBezTo>
                <a:cubicBezTo>
                  <a:pt x="18655" y="5129"/>
                  <a:pt x="18435" y="4909"/>
                  <a:pt x="18164" y="4909"/>
                </a:cubicBezTo>
                <a:moveTo>
                  <a:pt x="14727" y="11782"/>
                </a:moveTo>
                <a:cubicBezTo>
                  <a:pt x="14186" y="11782"/>
                  <a:pt x="13745" y="11342"/>
                  <a:pt x="13745" y="10800"/>
                </a:cubicBezTo>
                <a:cubicBezTo>
                  <a:pt x="13745" y="10258"/>
                  <a:pt x="14186" y="9818"/>
                  <a:pt x="14727" y="9818"/>
                </a:cubicBezTo>
                <a:cubicBezTo>
                  <a:pt x="15269" y="9818"/>
                  <a:pt x="15709" y="10258"/>
                  <a:pt x="15709" y="10800"/>
                </a:cubicBezTo>
                <a:cubicBezTo>
                  <a:pt x="15709" y="11342"/>
                  <a:pt x="15269" y="11782"/>
                  <a:pt x="14727" y="11782"/>
                </a:cubicBezTo>
                <a:moveTo>
                  <a:pt x="18164" y="10310"/>
                </a:moveTo>
                <a:lnTo>
                  <a:pt x="16621" y="10310"/>
                </a:lnTo>
                <a:cubicBezTo>
                  <a:pt x="16402" y="9464"/>
                  <a:pt x="15641" y="8836"/>
                  <a:pt x="14727" y="8836"/>
                </a:cubicBezTo>
                <a:cubicBezTo>
                  <a:pt x="13814" y="8836"/>
                  <a:pt x="13052" y="9464"/>
                  <a:pt x="12833" y="10310"/>
                </a:cubicBezTo>
                <a:lnTo>
                  <a:pt x="3436" y="10310"/>
                </a:lnTo>
                <a:cubicBezTo>
                  <a:pt x="3165" y="10310"/>
                  <a:pt x="2945" y="10529"/>
                  <a:pt x="2945" y="10800"/>
                </a:cubicBezTo>
                <a:cubicBezTo>
                  <a:pt x="2945" y="11072"/>
                  <a:pt x="3165" y="11291"/>
                  <a:pt x="3436" y="11291"/>
                </a:cubicBezTo>
                <a:lnTo>
                  <a:pt x="12833" y="11291"/>
                </a:lnTo>
                <a:cubicBezTo>
                  <a:pt x="13052" y="12137"/>
                  <a:pt x="13814" y="12764"/>
                  <a:pt x="14727" y="12764"/>
                </a:cubicBezTo>
                <a:cubicBezTo>
                  <a:pt x="15641" y="12764"/>
                  <a:pt x="16402" y="12137"/>
                  <a:pt x="16621" y="11291"/>
                </a:cubicBezTo>
                <a:lnTo>
                  <a:pt x="18164" y="11291"/>
                </a:lnTo>
                <a:cubicBezTo>
                  <a:pt x="18435" y="11291"/>
                  <a:pt x="18655" y="11072"/>
                  <a:pt x="18655" y="10800"/>
                </a:cubicBezTo>
                <a:cubicBezTo>
                  <a:pt x="18655" y="10529"/>
                  <a:pt x="18435" y="10310"/>
                  <a:pt x="18164" y="10310"/>
                </a:cubicBezTo>
                <a:moveTo>
                  <a:pt x="9818" y="17182"/>
                </a:moveTo>
                <a:cubicBezTo>
                  <a:pt x="9276" y="17182"/>
                  <a:pt x="8836" y="16743"/>
                  <a:pt x="8836" y="16200"/>
                </a:cubicBezTo>
                <a:cubicBezTo>
                  <a:pt x="8836" y="15658"/>
                  <a:pt x="9276" y="15218"/>
                  <a:pt x="9818" y="15218"/>
                </a:cubicBezTo>
                <a:cubicBezTo>
                  <a:pt x="10360" y="15218"/>
                  <a:pt x="10800" y="15658"/>
                  <a:pt x="10800" y="16200"/>
                </a:cubicBezTo>
                <a:cubicBezTo>
                  <a:pt x="10800" y="16743"/>
                  <a:pt x="10360" y="17182"/>
                  <a:pt x="9818" y="17182"/>
                </a:cubicBezTo>
                <a:moveTo>
                  <a:pt x="18164" y="15709"/>
                </a:moveTo>
                <a:lnTo>
                  <a:pt x="11712" y="15709"/>
                </a:lnTo>
                <a:cubicBezTo>
                  <a:pt x="11493" y="14863"/>
                  <a:pt x="10732" y="14237"/>
                  <a:pt x="9818" y="14237"/>
                </a:cubicBezTo>
                <a:cubicBezTo>
                  <a:pt x="8904" y="14237"/>
                  <a:pt x="8143" y="14863"/>
                  <a:pt x="7924" y="15709"/>
                </a:cubicBezTo>
                <a:lnTo>
                  <a:pt x="3436" y="15709"/>
                </a:lnTo>
                <a:cubicBezTo>
                  <a:pt x="3165" y="15709"/>
                  <a:pt x="2945" y="15929"/>
                  <a:pt x="2945" y="16200"/>
                </a:cubicBezTo>
                <a:cubicBezTo>
                  <a:pt x="2945" y="16472"/>
                  <a:pt x="3165" y="16691"/>
                  <a:pt x="3436" y="16691"/>
                </a:cubicBezTo>
                <a:lnTo>
                  <a:pt x="7924" y="16691"/>
                </a:lnTo>
                <a:cubicBezTo>
                  <a:pt x="8143" y="17537"/>
                  <a:pt x="8904" y="18164"/>
                  <a:pt x="9818" y="18164"/>
                </a:cubicBezTo>
                <a:cubicBezTo>
                  <a:pt x="10732" y="18164"/>
                  <a:pt x="11493" y="17537"/>
                  <a:pt x="11712" y="16691"/>
                </a:cubicBezTo>
                <a:lnTo>
                  <a:pt x="18164" y="16691"/>
                </a:lnTo>
                <a:cubicBezTo>
                  <a:pt x="18435" y="16691"/>
                  <a:pt x="18655" y="16472"/>
                  <a:pt x="18655" y="16200"/>
                </a:cubicBezTo>
                <a:cubicBezTo>
                  <a:pt x="18655" y="15929"/>
                  <a:pt x="18435" y="15709"/>
                  <a:pt x="18164" y="157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1" name="Shape 2591"/>
          <p:cNvSpPr/>
          <p:nvPr/>
        </p:nvSpPr>
        <p:spPr>
          <a:xfrm>
            <a:off x="18899077" y="285310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6"/>
                </a:cubicBezTo>
                <a:lnTo>
                  <a:pt x="19602" y="12268"/>
                </a:lnTo>
                <a:cubicBezTo>
                  <a:pt x="19256" y="12354"/>
                  <a:pt x="18984" y="12622"/>
                  <a:pt x="18892" y="12966"/>
                </a:cubicBezTo>
                <a:cubicBezTo>
                  <a:pt x="18703" y="13672"/>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3"/>
                </a:cubicBezTo>
                <a:lnTo>
                  <a:pt x="982" y="9587"/>
                </a:lnTo>
                <a:lnTo>
                  <a:pt x="1998" y="9333"/>
                </a:lnTo>
                <a:cubicBezTo>
                  <a:pt x="2343" y="9246"/>
                  <a:pt x="2616" y="8979"/>
                  <a:pt x="2708" y="8634"/>
                </a:cubicBezTo>
                <a:cubicBezTo>
                  <a:pt x="2897" y="7928"/>
                  <a:pt x="3179" y="7249"/>
                  <a:pt x="3548" y="6615"/>
                </a:cubicBezTo>
                <a:cubicBezTo>
                  <a:pt x="3727" y="6305"/>
                  <a:pt x="3724" y="5923"/>
                  <a:pt x="3540" y="5617"/>
                </a:cubicBezTo>
                <a:lnTo>
                  <a:pt x="3005" y="4725"/>
                </a:lnTo>
                <a:cubicBezTo>
                  <a:pt x="3004" y="4722"/>
                  <a:pt x="3002" y="4718"/>
                  <a:pt x="3000" y="4715"/>
                </a:cubicBezTo>
                <a:lnTo>
                  <a:pt x="4715" y="3000"/>
                </a:lnTo>
                <a:lnTo>
                  <a:pt x="5621" y="3544"/>
                </a:lnTo>
                <a:cubicBezTo>
                  <a:pt x="5777" y="3636"/>
                  <a:pt x="5951" y="3683"/>
                  <a:pt x="6127" y="3683"/>
                </a:cubicBezTo>
                <a:cubicBezTo>
                  <a:pt x="6296" y="3683"/>
                  <a:pt x="6465" y="3639"/>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39"/>
                  <a:pt x="15304" y="3683"/>
                  <a:pt x="15473" y="3683"/>
                </a:cubicBezTo>
                <a:cubicBezTo>
                  <a:pt x="15648" y="3683"/>
                  <a:pt x="15822" y="3636"/>
                  <a:pt x="15978" y="3544"/>
                </a:cubicBezTo>
                <a:lnTo>
                  <a:pt x="16884" y="3000"/>
                </a:lnTo>
                <a:lnTo>
                  <a:pt x="18600" y="4715"/>
                </a:lnTo>
                <a:cubicBezTo>
                  <a:pt x="18598" y="4718"/>
                  <a:pt x="18597" y="4722"/>
                  <a:pt x="18595" y="4726"/>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8"/>
                  <a:pt x="17136" y="1969"/>
                  <a:pt x="16975" y="1969"/>
                </a:cubicBezTo>
                <a:cubicBezTo>
                  <a:pt x="16778" y="1969"/>
                  <a:pt x="16572" y="2043"/>
                  <a:pt x="16400" y="2145"/>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5"/>
                </a:lnTo>
                <a:cubicBezTo>
                  <a:pt x="5028" y="2043"/>
                  <a:pt x="4822" y="1969"/>
                  <a:pt x="4625" y="1969"/>
                </a:cubicBezTo>
                <a:cubicBezTo>
                  <a:pt x="4464" y="1969"/>
                  <a:pt x="4308" y="2018"/>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3"/>
                  <a:pt x="0" y="9360"/>
                </a:cubicBezTo>
                <a:lnTo>
                  <a:pt x="0" y="12240"/>
                </a:lnTo>
                <a:cubicBezTo>
                  <a:pt x="0" y="12638"/>
                  <a:pt x="367" y="12848"/>
                  <a:pt x="720" y="12960"/>
                </a:cubicBezTo>
                <a:lnTo>
                  <a:pt x="1759" y="13220"/>
                </a:lnTo>
                <a:cubicBezTo>
                  <a:pt x="1973" y="14021"/>
                  <a:pt x="2292" y="14778"/>
                  <a:pt x="2698" y="15478"/>
                </a:cubicBezTo>
                <a:lnTo>
                  <a:pt x="2145" y="16400"/>
                </a:lnTo>
                <a:cubicBezTo>
                  <a:pt x="1959" y="16714"/>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4"/>
                  <a:pt x="19455" y="16400"/>
                </a:cubicBezTo>
                <a:lnTo>
                  <a:pt x="18902" y="15478"/>
                </a:lnTo>
                <a:cubicBezTo>
                  <a:pt x="19308" y="14778"/>
                  <a:pt x="19626" y="14021"/>
                  <a:pt x="19841" y="13220"/>
                </a:cubicBezTo>
                <a:lnTo>
                  <a:pt x="20880" y="12960"/>
                </a:lnTo>
                <a:cubicBezTo>
                  <a:pt x="21233" y="12848"/>
                  <a:pt x="21600" y="12638"/>
                  <a:pt x="21600" y="12240"/>
                </a:cubicBezTo>
                <a:lnTo>
                  <a:pt x="21600" y="9360"/>
                </a:lnTo>
                <a:cubicBezTo>
                  <a:pt x="21600" y="8963"/>
                  <a:pt x="21233" y="8730"/>
                  <a:pt x="20880" y="864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2" name="Shape 2592"/>
          <p:cNvSpPr/>
          <p:nvPr/>
        </p:nvSpPr>
        <p:spPr>
          <a:xfrm>
            <a:off x="19965599" y="285310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2012"/>
                </a:moveTo>
                <a:cubicBezTo>
                  <a:pt x="20614" y="12014"/>
                  <a:pt x="20611" y="12016"/>
                  <a:pt x="20607" y="12016"/>
                </a:cubicBezTo>
                <a:lnTo>
                  <a:pt x="19602" y="12268"/>
                </a:lnTo>
                <a:cubicBezTo>
                  <a:pt x="19256" y="12354"/>
                  <a:pt x="18984" y="12622"/>
                  <a:pt x="18892" y="12966"/>
                </a:cubicBezTo>
                <a:cubicBezTo>
                  <a:pt x="18703" y="13672"/>
                  <a:pt x="18421" y="14352"/>
                  <a:pt x="18053" y="14986"/>
                </a:cubicBezTo>
                <a:cubicBezTo>
                  <a:pt x="17873" y="15295"/>
                  <a:pt x="17876" y="15677"/>
                  <a:pt x="18060" y="15984"/>
                </a:cubicBezTo>
                <a:lnTo>
                  <a:pt x="18601" y="16885"/>
                </a:lnTo>
                <a:lnTo>
                  <a:pt x="16886" y="18600"/>
                </a:lnTo>
                <a:cubicBezTo>
                  <a:pt x="16882" y="18598"/>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2" y="18415"/>
                  <a:pt x="6617" y="18049"/>
                </a:cubicBezTo>
                <a:cubicBezTo>
                  <a:pt x="6465" y="17961"/>
                  <a:pt x="6296" y="17917"/>
                  <a:pt x="6127" y="17917"/>
                </a:cubicBezTo>
                <a:cubicBezTo>
                  <a:pt x="5951" y="17917"/>
                  <a:pt x="5777" y="17964"/>
                  <a:pt x="5621" y="18057"/>
                </a:cubicBezTo>
                <a:lnTo>
                  <a:pt x="4725" y="18595"/>
                </a:lnTo>
                <a:cubicBezTo>
                  <a:pt x="4722" y="18597"/>
                  <a:pt x="4718" y="18598"/>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2"/>
                </a:cubicBezTo>
                <a:lnTo>
                  <a:pt x="982" y="9587"/>
                </a:lnTo>
                <a:lnTo>
                  <a:pt x="1998" y="9333"/>
                </a:lnTo>
                <a:cubicBezTo>
                  <a:pt x="2343" y="9246"/>
                  <a:pt x="2616" y="8979"/>
                  <a:pt x="2708" y="8634"/>
                </a:cubicBezTo>
                <a:cubicBezTo>
                  <a:pt x="2897" y="7929"/>
                  <a:pt x="3179" y="7249"/>
                  <a:pt x="3548" y="6615"/>
                </a:cubicBezTo>
                <a:cubicBezTo>
                  <a:pt x="3727" y="6305"/>
                  <a:pt x="3724" y="5923"/>
                  <a:pt x="3540" y="5617"/>
                </a:cubicBezTo>
                <a:lnTo>
                  <a:pt x="3005" y="4725"/>
                </a:lnTo>
                <a:cubicBezTo>
                  <a:pt x="3004" y="4722"/>
                  <a:pt x="3002" y="4719"/>
                  <a:pt x="3000" y="4715"/>
                </a:cubicBezTo>
                <a:lnTo>
                  <a:pt x="4715" y="3000"/>
                </a:lnTo>
                <a:lnTo>
                  <a:pt x="5621" y="3543"/>
                </a:lnTo>
                <a:cubicBezTo>
                  <a:pt x="5777" y="3637"/>
                  <a:pt x="5951" y="3683"/>
                  <a:pt x="6127" y="3683"/>
                </a:cubicBezTo>
                <a:cubicBezTo>
                  <a:pt x="6296" y="3683"/>
                  <a:pt x="6465" y="3639"/>
                  <a:pt x="6618" y="3552"/>
                </a:cubicBezTo>
                <a:cubicBezTo>
                  <a:pt x="7251" y="3185"/>
                  <a:pt x="7929" y="2904"/>
                  <a:pt x="8632" y="2717"/>
                </a:cubicBezTo>
                <a:cubicBezTo>
                  <a:pt x="8976" y="2624"/>
                  <a:pt x="9244" y="2352"/>
                  <a:pt x="9331" y="2006"/>
                </a:cubicBezTo>
                <a:lnTo>
                  <a:pt x="9587" y="982"/>
                </a:lnTo>
                <a:lnTo>
                  <a:pt x="12012" y="982"/>
                </a:lnTo>
                <a:cubicBezTo>
                  <a:pt x="12014" y="986"/>
                  <a:pt x="12015" y="989"/>
                  <a:pt x="12016" y="993"/>
                </a:cubicBezTo>
                <a:lnTo>
                  <a:pt x="12269" y="2006"/>
                </a:lnTo>
                <a:cubicBezTo>
                  <a:pt x="12356" y="2352"/>
                  <a:pt x="12624" y="2624"/>
                  <a:pt x="12968" y="2717"/>
                </a:cubicBezTo>
                <a:cubicBezTo>
                  <a:pt x="13671" y="2904"/>
                  <a:pt x="14348" y="3185"/>
                  <a:pt x="14982" y="3552"/>
                </a:cubicBezTo>
                <a:cubicBezTo>
                  <a:pt x="15134" y="3639"/>
                  <a:pt x="15304" y="3683"/>
                  <a:pt x="15473" y="3683"/>
                </a:cubicBezTo>
                <a:cubicBezTo>
                  <a:pt x="15648" y="3683"/>
                  <a:pt x="15822" y="3637"/>
                  <a:pt x="15978" y="3543"/>
                </a:cubicBezTo>
                <a:lnTo>
                  <a:pt x="16884" y="3000"/>
                </a:lnTo>
                <a:lnTo>
                  <a:pt x="18600" y="4715"/>
                </a:lnTo>
                <a:cubicBezTo>
                  <a:pt x="18598" y="4719"/>
                  <a:pt x="18597" y="4722"/>
                  <a:pt x="18595" y="4725"/>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2"/>
                  <a:pt x="20618" y="12012"/>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9"/>
                  <a:pt x="17136" y="1968"/>
                  <a:pt x="16975" y="1968"/>
                </a:cubicBezTo>
                <a:cubicBezTo>
                  <a:pt x="16778" y="1968"/>
                  <a:pt x="16572" y="2043"/>
                  <a:pt x="16400" y="2145"/>
                </a:cubicBezTo>
                <a:lnTo>
                  <a:pt x="15473" y="2701"/>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1"/>
                </a:cubicBezTo>
                <a:lnTo>
                  <a:pt x="5200" y="2145"/>
                </a:lnTo>
                <a:cubicBezTo>
                  <a:pt x="5028" y="2043"/>
                  <a:pt x="4822" y="1968"/>
                  <a:pt x="4625" y="1968"/>
                </a:cubicBezTo>
                <a:cubicBezTo>
                  <a:pt x="4464" y="1968"/>
                  <a:pt x="4308" y="2019"/>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2"/>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3"/>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3"/>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2"/>
                  <a:pt x="21233" y="8730"/>
                  <a:pt x="20880" y="8641"/>
                </a:cubicBezTo>
                <a:moveTo>
                  <a:pt x="15709" y="10800"/>
                </a:moveTo>
                <a:cubicBezTo>
                  <a:pt x="15709" y="13346"/>
                  <a:pt x="13771" y="15438"/>
                  <a:pt x="11291" y="15685"/>
                </a:cubicBezTo>
                <a:lnTo>
                  <a:pt x="11291" y="12694"/>
                </a:lnTo>
                <a:cubicBezTo>
                  <a:pt x="12137" y="12476"/>
                  <a:pt x="12764" y="11714"/>
                  <a:pt x="12764" y="10800"/>
                </a:cubicBezTo>
                <a:cubicBezTo>
                  <a:pt x="12764" y="10630"/>
                  <a:pt x="12735" y="10468"/>
                  <a:pt x="12694" y="10310"/>
                </a:cubicBezTo>
                <a:lnTo>
                  <a:pt x="15308" y="8857"/>
                </a:lnTo>
                <a:cubicBezTo>
                  <a:pt x="15565" y="9453"/>
                  <a:pt x="15709" y="10110"/>
                  <a:pt x="15709" y="10800"/>
                </a:cubicBezTo>
                <a:moveTo>
                  <a:pt x="9818" y="10800"/>
                </a:moveTo>
                <a:cubicBezTo>
                  <a:pt x="9818" y="10258"/>
                  <a:pt x="10258" y="9818"/>
                  <a:pt x="10800" y="9818"/>
                </a:cubicBezTo>
                <a:cubicBezTo>
                  <a:pt x="11342" y="9818"/>
                  <a:pt x="11782" y="10258"/>
                  <a:pt x="11782" y="10800"/>
                </a:cubicBezTo>
                <a:cubicBezTo>
                  <a:pt x="11782" y="11342"/>
                  <a:pt x="11342" y="11782"/>
                  <a:pt x="10800" y="11782"/>
                </a:cubicBezTo>
                <a:cubicBezTo>
                  <a:pt x="10258" y="11782"/>
                  <a:pt x="9818" y="11342"/>
                  <a:pt x="9818" y="10800"/>
                </a:cubicBezTo>
                <a:moveTo>
                  <a:pt x="10309" y="15685"/>
                </a:moveTo>
                <a:cubicBezTo>
                  <a:pt x="7829" y="15438"/>
                  <a:pt x="5891" y="13346"/>
                  <a:pt x="5891" y="10800"/>
                </a:cubicBezTo>
                <a:cubicBezTo>
                  <a:pt x="5891" y="10110"/>
                  <a:pt x="6035" y="9453"/>
                  <a:pt x="6292" y="8857"/>
                </a:cubicBezTo>
                <a:lnTo>
                  <a:pt x="8906" y="10310"/>
                </a:lnTo>
                <a:cubicBezTo>
                  <a:pt x="8865" y="10468"/>
                  <a:pt x="8836" y="10630"/>
                  <a:pt x="8836" y="10800"/>
                </a:cubicBezTo>
                <a:cubicBezTo>
                  <a:pt x="8836" y="11714"/>
                  <a:pt x="9463" y="12476"/>
                  <a:pt x="10309" y="12694"/>
                </a:cubicBezTo>
                <a:cubicBezTo>
                  <a:pt x="10309" y="12694"/>
                  <a:pt x="10309" y="15685"/>
                  <a:pt x="10309" y="15685"/>
                </a:cubicBezTo>
                <a:close/>
                <a:moveTo>
                  <a:pt x="10800" y="5891"/>
                </a:moveTo>
                <a:cubicBezTo>
                  <a:pt x="12470" y="5891"/>
                  <a:pt x="13942" y="6727"/>
                  <a:pt x="14829" y="8000"/>
                </a:cubicBezTo>
                <a:lnTo>
                  <a:pt x="12220" y="9450"/>
                </a:lnTo>
                <a:cubicBezTo>
                  <a:pt x="11862" y="9074"/>
                  <a:pt x="11360" y="8836"/>
                  <a:pt x="10800" y="8836"/>
                </a:cubicBezTo>
                <a:cubicBezTo>
                  <a:pt x="10240" y="8836"/>
                  <a:pt x="9738" y="9074"/>
                  <a:pt x="9380" y="9450"/>
                </a:cubicBezTo>
                <a:lnTo>
                  <a:pt x="6771" y="8000"/>
                </a:lnTo>
                <a:cubicBezTo>
                  <a:pt x="7658" y="6727"/>
                  <a:pt x="9130"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3" name="Shape 2593"/>
          <p:cNvSpPr/>
          <p:nvPr/>
        </p:nvSpPr>
        <p:spPr>
          <a:xfrm>
            <a:off x="21032121" y="285310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8095"/>
                </a:moveTo>
                <a:lnTo>
                  <a:pt x="20091" y="8640"/>
                </a:lnTo>
                <a:cubicBezTo>
                  <a:pt x="19294" y="8426"/>
                  <a:pt x="18482" y="8322"/>
                  <a:pt x="17675" y="8322"/>
                </a:cubicBezTo>
                <a:lnTo>
                  <a:pt x="17150" y="7377"/>
                </a:lnTo>
                <a:cubicBezTo>
                  <a:pt x="17052" y="7203"/>
                  <a:pt x="16911" y="7035"/>
                  <a:pt x="16741" y="6937"/>
                </a:cubicBezTo>
                <a:cubicBezTo>
                  <a:pt x="16601" y="6856"/>
                  <a:pt x="16442" y="6822"/>
                  <a:pt x="16268" y="6868"/>
                </a:cubicBezTo>
                <a:lnTo>
                  <a:pt x="13487" y="7613"/>
                </a:lnTo>
                <a:cubicBezTo>
                  <a:pt x="13102" y="7716"/>
                  <a:pt x="12995" y="8125"/>
                  <a:pt x="12977" y="8495"/>
                </a:cubicBezTo>
                <a:lnTo>
                  <a:pt x="12996" y="9570"/>
                </a:lnTo>
                <a:cubicBezTo>
                  <a:pt x="12293" y="9973"/>
                  <a:pt x="11639" y="10471"/>
                  <a:pt x="11053" y="11057"/>
                </a:cubicBezTo>
                <a:lnTo>
                  <a:pt x="10023" y="10762"/>
                </a:lnTo>
                <a:cubicBezTo>
                  <a:pt x="9673" y="10664"/>
                  <a:pt x="9239" y="10682"/>
                  <a:pt x="9040" y="11026"/>
                </a:cubicBezTo>
                <a:lnTo>
                  <a:pt x="7600" y="13520"/>
                </a:lnTo>
                <a:cubicBezTo>
                  <a:pt x="7401" y="13864"/>
                  <a:pt x="7614" y="14229"/>
                  <a:pt x="7863" y="14504"/>
                </a:cubicBezTo>
                <a:lnTo>
                  <a:pt x="8633" y="15248"/>
                </a:lnTo>
                <a:cubicBezTo>
                  <a:pt x="8419" y="16049"/>
                  <a:pt x="8315" y="16864"/>
                  <a:pt x="8317" y="17674"/>
                </a:cubicBezTo>
                <a:lnTo>
                  <a:pt x="7377" y="18196"/>
                </a:lnTo>
                <a:cubicBezTo>
                  <a:pt x="7060" y="18373"/>
                  <a:pt x="6765" y="18693"/>
                  <a:pt x="6868" y="19077"/>
                </a:cubicBezTo>
                <a:lnTo>
                  <a:pt x="7281" y="20619"/>
                </a:lnTo>
                <a:lnTo>
                  <a:pt x="1964" y="20619"/>
                </a:lnTo>
                <a:cubicBezTo>
                  <a:pt x="1422" y="20619"/>
                  <a:pt x="982" y="20178"/>
                  <a:pt x="982" y="19636"/>
                </a:cubicBezTo>
                <a:lnTo>
                  <a:pt x="982" y="11291"/>
                </a:lnTo>
                <a:lnTo>
                  <a:pt x="1931" y="11291"/>
                </a:lnTo>
                <a:cubicBezTo>
                  <a:pt x="2328" y="11291"/>
                  <a:pt x="2538" y="10924"/>
                  <a:pt x="2651" y="10571"/>
                </a:cubicBezTo>
                <a:lnTo>
                  <a:pt x="2913" y="9523"/>
                </a:lnTo>
                <a:cubicBezTo>
                  <a:pt x="3711" y="9310"/>
                  <a:pt x="4466" y="8993"/>
                  <a:pt x="5164" y="8590"/>
                </a:cubicBezTo>
                <a:lnTo>
                  <a:pt x="6091" y="9146"/>
                </a:lnTo>
                <a:cubicBezTo>
                  <a:pt x="6275" y="9241"/>
                  <a:pt x="6484" y="9317"/>
                  <a:pt x="6681" y="9317"/>
                </a:cubicBezTo>
                <a:cubicBezTo>
                  <a:pt x="6837" y="9317"/>
                  <a:pt x="6985" y="9270"/>
                  <a:pt x="7110" y="9146"/>
                </a:cubicBezTo>
                <a:lnTo>
                  <a:pt x="9146" y="7109"/>
                </a:lnTo>
                <a:cubicBezTo>
                  <a:pt x="9427" y="6828"/>
                  <a:pt x="9332" y="6404"/>
                  <a:pt x="9146" y="6091"/>
                </a:cubicBezTo>
                <a:lnTo>
                  <a:pt x="8593" y="5169"/>
                </a:lnTo>
                <a:cubicBezTo>
                  <a:pt x="8999" y="4469"/>
                  <a:pt x="9317" y="3711"/>
                  <a:pt x="9531" y="2911"/>
                </a:cubicBezTo>
                <a:lnTo>
                  <a:pt x="10571" y="2651"/>
                </a:lnTo>
                <a:cubicBezTo>
                  <a:pt x="10924" y="2538"/>
                  <a:pt x="11291" y="2328"/>
                  <a:pt x="11291" y="1931"/>
                </a:cubicBezTo>
                <a:lnTo>
                  <a:pt x="11291" y="982"/>
                </a:lnTo>
                <a:lnTo>
                  <a:pt x="19636" y="982"/>
                </a:lnTo>
                <a:cubicBezTo>
                  <a:pt x="20178" y="982"/>
                  <a:pt x="20618" y="1421"/>
                  <a:pt x="20618" y="1964"/>
                </a:cubicBezTo>
                <a:cubicBezTo>
                  <a:pt x="20618" y="1964"/>
                  <a:pt x="20618" y="8095"/>
                  <a:pt x="20618" y="8095"/>
                </a:cubicBezTo>
                <a:close/>
                <a:moveTo>
                  <a:pt x="20618" y="12594"/>
                </a:moveTo>
                <a:cubicBezTo>
                  <a:pt x="19750" y="12088"/>
                  <a:pt x="18750" y="11782"/>
                  <a:pt x="17673" y="11782"/>
                </a:cubicBezTo>
                <a:cubicBezTo>
                  <a:pt x="14419" y="11782"/>
                  <a:pt x="11782" y="14419"/>
                  <a:pt x="11782" y="17673"/>
                </a:cubicBezTo>
                <a:cubicBezTo>
                  <a:pt x="11782" y="18751"/>
                  <a:pt x="12088" y="19750"/>
                  <a:pt x="12594" y="20619"/>
                </a:cubicBezTo>
                <a:lnTo>
                  <a:pt x="8298" y="20619"/>
                </a:lnTo>
                <a:lnTo>
                  <a:pt x="7875" y="19042"/>
                </a:lnTo>
                <a:lnTo>
                  <a:pt x="8794" y="18532"/>
                </a:lnTo>
                <a:cubicBezTo>
                  <a:pt x="9106" y="18358"/>
                  <a:pt x="9299" y="18028"/>
                  <a:pt x="9299" y="17671"/>
                </a:cubicBezTo>
                <a:cubicBezTo>
                  <a:pt x="9298" y="16938"/>
                  <a:pt x="9392" y="16208"/>
                  <a:pt x="9582" y="15502"/>
                </a:cubicBezTo>
                <a:cubicBezTo>
                  <a:pt x="9674" y="15158"/>
                  <a:pt x="9572" y="14791"/>
                  <a:pt x="9316" y="14543"/>
                </a:cubicBezTo>
                <a:lnTo>
                  <a:pt x="8572" y="13823"/>
                </a:lnTo>
                <a:cubicBezTo>
                  <a:pt x="8569" y="13820"/>
                  <a:pt x="8566" y="13817"/>
                  <a:pt x="8564" y="13813"/>
                </a:cubicBezTo>
                <a:lnTo>
                  <a:pt x="9776" y="11713"/>
                </a:lnTo>
                <a:lnTo>
                  <a:pt x="10783" y="12001"/>
                </a:lnTo>
                <a:cubicBezTo>
                  <a:pt x="11126" y="12099"/>
                  <a:pt x="11495" y="12003"/>
                  <a:pt x="11748" y="11751"/>
                </a:cubicBezTo>
                <a:cubicBezTo>
                  <a:pt x="12264" y="11234"/>
                  <a:pt x="12848" y="10787"/>
                  <a:pt x="13485" y="10421"/>
                </a:cubicBezTo>
                <a:cubicBezTo>
                  <a:pt x="13794" y="10243"/>
                  <a:pt x="13983" y="9911"/>
                  <a:pt x="13977" y="9554"/>
                </a:cubicBezTo>
                <a:lnTo>
                  <a:pt x="13960" y="8514"/>
                </a:lnTo>
                <a:lnTo>
                  <a:pt x="13960" y="8503"/>
                </a:lnTo>
                <a:lnTo>
                  <a:pt x="16304" y="7875"/>
                </a:lnTo>
                <a:lnTo>
                  <a:pt x="16817" y="8799"/>
                </a:lnTo>
                <a:cubicBezTo>
                  <a:pt x="16905" y="8958"/>
                  <a:pt x="17032" y="9085"/>
                  <a:pt x="17184" y="9172"/>
                </a:cubicBezTo>
                <a:cubicBezTo>
                  <a:pt x="17330" y="9257"/>
                  <a:pt x="17499" y="9304"/>
                  <a:pt x="17675" y="9304"/>
                </a:cubicBezTo>
                <a:cubicBezTo>
                  <a:pt x="18407" y="9304"/>
                  <a:pt x="19135" y="9399"/>
                  <a:pt x="19837" y="9589"/>
                </a:cubicBezTo>
                <a:cubicBezTo>
                  <a:pt x="20106" y="9660"/>
                  <a:pt x="20389" y="9611"/>
                  <a:pt x="20618" y="9464"/>
                </a:cubicBezTo>
                <a:cubicBezTo>
                  <a:pt x="20618" y="9464"/>
                  <a:pt x="20618" y="12594"/>
                  <a:pt x="20618" y="12594"/>
                </a:cubicBezTo>
                <a:close/>
                <a:moveTo>
                  <a:pt x="20618" y="15475"/>
                </a:moveTo>
                <a:lnTo>
                  <a:pt x="19093" y="16323"/>
                </a:lnTo>
                <a:cubicBezTo>
                  <a:pt x="18735" y="15946"/>
                  <a:pt x="18233" y="15709"/>
                  <a:pt x="17673" y="15709"/>
                </a:cubicBezTo>
                <a:cubicBezTo>
                  <a:pt x="17113" y="15709"/>
                  <a:pt x="16610" y="15946"/>
                  <a:pt x="16253" y="16323"/>
                </a:cubicBezTo>
                <a:lnTo>
                  <a:pt x="13643" y="14873"/>
                </a:lnTo>
                <a:cubicBezTo>
                  <a:pt x="14530" y="13599"/>
                  <a:pt x="16003" y="12764"/>
                  <a:pt x="17673" y="12764"/>
                </a:cubicBezTo>
                <a:cubicBezTo>
                  <a:pt x="18783" y="12764"/>
                  <a:pt x="19798" y="13141"/>
                  <a:pt x="20618" y="13764"/>
                </a:cubicBezTo>
                <a:cubicBezTo>
                  <a:pt x="20618" y="13764"/>
                  <a:pt x="20618" y="15475"/>
                  <a:pt x="20618" y="15475"/>
                </a:cubicBezTo>
                <a:close/>
                <a:moveTo>
                  <a:pt x="20618" y="19636"/>
                </a:moveTo>
                <a:cubicBezTo>
                  <a:pt x="20618" y="20178"/>
                  <a:pt x="20178" y="20619"/>
                  <a:pt x="19636" y="20619"/>
                </a:cubicBezTo>
                <a:lnTo>
                  <a:pt x="18164" y="20619"/>
                </a:lnTo>
                <a:lnTo>
                  <a:pt x="18164" y="19567"/>
                </a:lnTo>
                <a:cubicBezTo>
                  <a:pt x="19009" y="19348"/>
                  <a:pt x="19636" y="18587"/>
                  <a:pt x="19636" y="17673"/>
                </a:cubicBezTo>
                <a:cubicBezTo>
                  <a:pt x="19636" y="17502"/>
                  <a:pt x="19608" y="17339"/>
                  <a:pt x="19567" y="17182"/>
                </a:cubicBezTo>
                <a:lnTo>
                  <a:pt x="20618" y="16598"/>
                </a:lnTo>
                <a:cubicBezTo>
                  <a:pt x="20618" y="16598"/>
                  <a:pt x="20618" y="19636"/>
                  <a:pt x="20618" y="19636"/>
                </a:cubicBezTo>
                <a:close/>
                <a:moveTo>
                  <a:pt x="16691" y="17673"/>
                </a:moveTo>
                <a:cubicBezTo>
                  <a:pt x="16691" y="17131"/>
                  <a:pt x="17131" y="16691"/>
                  <a:pt x="17673" y="16691"/>
                </a:cubicBezTo>
                <a:cubicBezTo>
                  <a:pt x="18214" y="16691"/>
                  <a:pt x="18655" y="17131"/>
                  <a:pt x="18655" y="17673"/>
                </a:cubicBezTo>
                <a:cubicBezTo>
                  <a:pt x="18655" y="18215"/>
                  <a:pt x="18214" y="18655"/>
                  <a:pt x="17673" y="18655"/>
                </a:cubicBezTo>
                <a:cubicBezTo>
                  <a:pt x="17131" y="18655"/>
                  <a:pt x="16691" y="18215"/>
                  <a:pt x="16691" y="17673"/>
                </a:cubicBezTo>
                <a:moveTo>
                  <a:pt x="17182" y="20619"/>
                </a:moveTo>
                <a:lnTo>
                  <a:pt x="13757" y="20619"/>
                </a:lnTo>
                <a:cubicBezTo>
                  <a:pt x="13138" y="19797"/>
                  <a:pt x="12764" y="18781"/>
                  <a:pt x="12764" y="17673"/>
                </a:cubicBezTo>
                <a:cubicBezTo>
                  <a:pt x="12764" y="16982"/>
                  <a:pt x="12907" y="16326"/>
                  <a:pt x="13165" y="15730"/>
                </a:cubicBezTo>
                <a:lnTo>
                  <a:pt x="15779" y="17182"/>
                </a:lnTo>
                <a:cubicBezTo>
                  <a:pt x="15738" y="17339"/>
                  <a:pt x="15709" y="17502"/>
                  <a:pt x="15709" y="17673"/>
                </a:cubicBezTo>
                <a:cubicBezTo>
                  <a:pt x="15709" y="18587"/>
                  <a:pt x="16336" y="19348"/>
                  <a:pt x="17182" y="19567"/>
                </a:cubicBezTo>
                <a:cubicBezTo>
                  <a:pt x="17182" y="19567"/>
                  <a:pt x="17182" y="20619"/>
                  <a:pt x="17182" y="20619"/>
                </a:cubicBezTo>
                <a:close/>
                <a:moveTo>
                  <a:pt x="982" y="5376"/>
                </a:moveTo>
                <a:cubicBezTo>
                  <a:pt x="3301" y="5145"/>
                  <a:pt x="5145" y="3301"/>
                  <a:pt x="5375" y="982"/>
                </a:cubicBezTo>
                <a:lnTo>
                  <a:pt x="10309" y="982"/>
                </a:lnTo>
                <a:lnTo>
                  <a:pt x="10309" y="1703"/>
                </a:lnTo>
                <a:cubicBezTo>
                  <a:pt x="10305" y="1705"/>
                  <a:pt x="10302" y="1706"/>
                  <a:pt x="10298" y="1707"/>
                </a:cubicBezTo>
                <a:lnTo>
                  <a:pt x="9293" y="1958"/>
                </a:lnTo>
                <a:cubicBezTo>
                  <a:pt x="8947" y="2045"/>
                  <a:pt x="8675" y="2313"/>
                  <a:pt x="8583" y="2657"/>
                </a:cubicBezTo>
                <a:cubicBezTo>
                  <a:pt x="8394" y="3363"/>
                  <a:pt x="8112" y="4042"/>
                  <a:pt x="7744" y="4676"/>
                </a:cubicBezTo>
                <a:cubicBezTo>
                  <a:pt x="7564" y="4986"/>
                  <a:pt x="7567" y="5368"/>
                  <a:pt x="7751" y="5674"/>
                </a:cubicBezTo>
                <a:lnTo>
                  <a:pt x="8292" y="6575"/>
                </a:lnTo>
                <a:lnTo>
                  <a:pt x="6576" y="8291"/>
                </a:lnTo>
                <a:cubicBezTo>
                  <a:pt x="6573" y="8290"/>
                  <a:pt x="6569" y="8288"/>
                  <a:pt x="6566" y="8286"/>
                </a:cubicBezTo>
                <a:lnTo>
                  <a:pt x="5669" y="7748"/>
                </a:lnTo>
                <a:cubicBezTo>
                  <a:pt x="5513" y="7655"/>
                  <a:pt x="5339" y="7608"/>
                  <a:pt x="5164" y="7608"/>
                </a:cubicBezTo>
                <a:cubicBezTo>
                  <a:pt x="4995" y="7608"/>
                  <a:pt x="4825" y="7652"/>
                  <a:pt x="4673" y="7739"/>
                </a:cubicBezTo>
                <a:cubicBezTo>
                  <a:pt x="4039" y="8106"/>
                  <a:pt x="3362" y="8387"/>
                  <a:pt x="2659" y="8575"/>
                </a:cubicBezTo>
                <a:cubicBezTo>
                  <a:pt x="2315" y="8666"/>
                  <a:pt x="2047" y="8938"/>
                  <a:pt x="1960" y="9285"/>
                </a:cubicBezTo>
                <a:lnTo>
                  <a:pt x="1707" y="10298"/>
                </a:lnTo>
                <a:cubicBezTo>
                  <a:pt x="1706" y="10302"/>
                  <a:pt x="1705" y="10305"/>
                  <a:pt x="1703" y="10310"/>
                </a:cubicBezTo>
                <a:lnTo>
                  <a:pt x="982" y="10310"/>
                </a:lnTo>
                <a:cubicBezTo>
                  <a:pt x="982" y="10310"/>
                  <a:pt x="982" y="5376"/>
                  <a:pt x="982" y="5376"/>
                </a:cubicBezTo>
                <a:close/>
                <a:moveTo>
                  <a:pt x="982" y="1964"/>
                </a:moveTo>
                <a:cubicBezTo>
                  <a:pt x="982" y="1421"/>
                  <a:pt x="1422" y="982"/>
                  <a:pt x="1964" y="982"/>
                </a:cubicBezTo>
                <a:lnTo>
                  <a:pt x="4384" y="982"/>
                </a:lnTo>
                <a:cubicBezTo>
                  <a:pt x="4162" y="2758"/>
                  <a:pt x="2758" y="4162"/>
                  <a:pt x="982" y="4384"/>
                </a:cubicBezTo>
                <a:cubicBezTo>
                  <a:pt x="982" y="4384"/>
                  <a:pt x="982" y="1964"/>
                  <a:pt x="982" y="1964"/>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4" name="Shape 2594"/>
          <p:cNvSpPr/>
          <p:nvPr/>
        </p:nvSpPr>
        <p:spPr>
          <a:xfrm>
            <a:off x="22098643" y="2903889"/>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3436" y="8400"/>
                </a:moveTo>
                <a:lnTo>
                  <a:pt x="18164" y="8400"/>
                </a:lnTo>
                <a:cubicBezTo>
                  <a:pt x="18435" y="8400"/>
                  <a:pt x="18655" y="8132"/>
                  <a:pt x="18655" y="7800"/>
                </a:cubicBezTo>
                <a:cubicBezTo>
                  <a:pt x="18655" y="7468"/>
                  <a:pt x="18435" y="7200"/>
                  <a:pt x="18164" y="7200"/>
                </a:cubicBezTo>
                <a:lnTo>
                  <a:pt x="3436" y="7200"/>
                </a:lnTo>
                <a:cubicBezTo>
                  <a:pt x="3165" y="7200"/>
                  <a:pt x="2945" y="7468"/>
                  <a:pt x="2945" y="7800"/>
                </a:cubicBezTo>
                <a:cubicBezTo>
                  <a:pt x="2945" y="8132"/>
                  <a:pt x="3165" y="8400"/>
                  <a:pt x="3436" y="8400"/>
                </a:cubicBezTo>
                <a:moveTo>
                  <a:pt x="3436" y="10800"/>
                </a:moveTo>
                <a:lnTo>
                  <a:pt x="18164" y="10800"/>
                </a:lnTo>
                <a:cubicBezTo>
                  <a:pt x="18435" y="10800"/>
                  <a:pt x="18655" y="10532"/>
                  <a:pt x="18655" y="10200"/>
                </a:cubicBezTo>
                <a:cubicBezTo>
                  <a:pt x="18655" y="9868"/>
                  <a:pt x="18435" y="9600"/>
                  <a:pt x="18164" y="9600"/>
                </a:cubicBezTo>
                <a:lnTo>
                  <a:pt x="3436" y="9600"/>
                </a:lnTo>
                <a:cubicBezTo>
                  <a:pt x="3165" y="9600"/>
                  <a:pt x="2945" y="9868"/>
                  <a:pt x="2945" y="10200"/>
                </a:cubicBezTo>
                <a:cubicBezTo>
                  <a:pt x="2945" y="10532"/>
                  <a:pt x="3165" y="10800"/>
                  <a:pt x="3436" y="10800"/>
                </a:cubicBezTo>
                <a:moveTo>
                  <a:pt x="3436" y="13200"/>
                </a:moveTo>
                <a:lnTo>
                  <a:pt x="13255" y="13200"/>
                </a:lnTo>
                <a:cubicBezTo>
                  <a:pt x="13526" y="13200"/>
                  <a:pt x="13745" y="12931"/>
                  <a:pt x="13745" y="12601"/>
                </a:cubicBezTo>
                <a:cubicBezTo>
                  <a:pt x="13745" y="12268"/>
                  <a:pt x="13526" y="12000"/>
                  <a:pt x="13255" y="12000"/>
                </a:cubicBezTo>
                <a:lnTo>
                  <a:pt x="3436" y="12000"/>
                </a:lnTo>
                <a:cubicBezTo>
                  <a:pt x="3165" y="12000"/>
                  <a:pt x="2945" y="12268"/>
                  <a:pt x="2945" y="12601"/>
                </a:cubicBezTo>
                <a:cubicBezTo>
                  <a:pt x="2945" y="12931"/>
                  <a:pt x="3165" y="13200"/>
                  <a:pt x="3436" y="13200"/>
                </a:cubicBezTo>
                <a:moveTo>
                  <a:pt x="20618" y="19200"/>
                </a:moveTo>
                <a:lnTo>
                  <a:pt x="18114" y="19200"/>
                </a:lnTo>
                <a:cubicBezTo>
                  <a:pt x="17887" y="17831"/>
                  <a:pt x="16897" y="16800"/>
                  <a:pt x="15709" y="16800"/>
                </a:cubicBezTo>
                <a:cubicBezTo>
                  <a:pt x="14522" y="16800"/>
                  <a:pt x="13532" y="17831"/>
                  <a:pt x="13304" y="19200"/>
                </a:cubicBezTo>
                <a:lnTo>
                  <a:pt x="8296" y="19200"/>
                </a:lnTo>
                <a:cubicBezTo>
                  <a:pt x="8068" y="17831"/>
                  <a:pt x="7078" y="16800"/>
                  <a:pt x="5891" y="16800"/>
                </a:cubicBezTo>
                <a:cubicBezTo>
                  <a:pt x="4703" y="16800"/>
                  <a:pt x="3713" y="17831"/>
                  <a:pt x="3486" y="19200"/>
                </a:cubicBezTo>
                <a:lnTo>
                  <a:pt x="982" y="19200"/>
                </a:lnTo>
                <a:lnTo>
                  <a:pt x="982" y="1200"/>
                </a:lnTo>
                <a:lnTo>
                  <a:pt x="20618" y="1200"/>
                </a:lnTo>
                <a:cubicBezTo>
                  <a:pt x="20618" y="1200"/>
                  <a:pt x="20618" y="19200"/>
                  <a:pt x="20618" y="19200"/>
                </a:cubicBezTo>
                <a:close/>
                <a:moveTo>
                  <a:pt x="20618" y="0"/>
                </a:moveTo>
                <a:lnTo>
                  <a:pt x="982" y="0"/>
                </a:lnTo>
                <a:cubicBezTo>
                  <a:pt x="440" y="0"/>
                  <a:pt x="0" y="538"/>
                  <a:pt x="0" y="1200"/>
                </a:cubicBezTo>
                <a:lnTo>
                  <a:pt x="0" y="19200"/>
                </a:lnTo>
                <a:cubicBezTo>
                  <a:pt x="0" y="19862"/>
                  <a:pt x="440" y="20400"/>
                  <a:pt x="982" y="20400"/>
                </a:cubicBezTo>
                <a:lnTo>
                  <a:pt x="3927" y="20400"/>
                </a:lnTo>
                <a:cubicBezTo>
                  <a:pt x="4199" y="20400"/>
                  <a:pt x="4418" y="20132"/>
                  <a:pt x="4418" y="19800"/>
                </a:cubicBezTo>
                <a:cubicBezTo>
                  <a:pt x="4418" y="18807"/>
                  <a:pt x="5078" y="18000"/>
                  <a:pt x="5891" y="18000"/>
                </a:cubicBezTo>
                <a:cubicBezTo>
                  <a:pt x="6704" y="18000"/>
                  <a:pt x="7364" y="18807"/>
                  <a:pt x="7364" y="19800"/>
                </a:cubicBezTo>
                <a:cubicBezTo>
                  <a:pt x="7364" y="20132"/>
                  <a:pt x="7583" y="20400"/>
                  <a:pt x="7855" y="20400"/>
                </a:cubicBezTo>
                <a:lnTo>
                  <a:pt x="13745" y="20400"/>
                </a:lnTo>
                <a:cubicBezTo>
                  <a:pt x="14017" y="20400"/>
                  <a:pt x="14236" y="20132"/>
                  <a:pt x="14236" y="19800"/>
                </a:cubicBezTo>
                <a:cubicBezTo>
                  <a:pt x="14236" y="18807"/>
                  <a:pt x="14896" y="18000"/>
                  <a:pt x="15709" y="18000"/>
                </a:cubicBezTo>
                <a:cubicBezTo>
                  <a:pt x="16523" y="18000"/>
                  <a:pt x="17182" y="18807"/>
                  <a:pt x="17182" y="19800"/>
                </a:cubicBezTo>
                <a:cubicBezTo>
                  <a:pt x="17182" y="20132"/>
                  <a:pt x="17401" y="20400"/>
                  <a:pt x="17673" y="20400"/>
                </a:cubicBezTo>
                <a:lnTo>
                  <a:pt x="20618" y="20400"/>
                </a:lnTo>
                <a:cubicBezTo>
                  <a:pt x="21160" y="20400"/>
                  <a:pt x="21600" y="19862"/>
                  <a:pt x="21600" y="19200"/>
                </a:cubicBezTo>
                <a:lnTo>
                  <a:pt x="21600" y="1200"/>
                </a:lnTo>
                <a:cubicBezTo>
                  <a:pt x="21600" y="538"/>
                  <a:pt x="21160" y="0"/>
                  <a:pt x="20618" y="0"/>
                </a:cubicBezTo>
                <a:moveTo>
                  <a:pt x="5891" y="19200"/>
                </a:moveTo>
                <a:cubicBezTo>
                  <a:pt x="5620" y="19200"/>
                  <a:pt x="5400" y="19468"/>
                  <a:pt x="5400" y="19800"/>
                </a:cubicBezTo>
                <a:lnTo>
                  <a:pt x="5400" y="21000"/>
                </a:lnTo>
                <a:cubicBezTo>
                  <a:pt x="5400" y="21332"/>
                  <a:pt x="5620" y="21600"/>
                  <a:pt x="5891" y="21600"/>
                </a:cubicBezTo>
                <a:cubicBezTo>
                  <a:pt x="6162" y="21600"/>
                  <a:pt x="6382" y="21332"/>
                  <a:pt x="6382" y="21000"/>
                </a:cubicBezTo>
                <a:lnTo>
                  <a:pt x="6382" y="19800"/>
                </a:lnTo>
                <a:cubicBezTo>
                  <a:pt x="6382" y="19468"/>
                  <a:pt x="6162" y="19200"/>
                  <a:pt x="5891" y="19200"/>
                </a:cubicBezTo>
                <a:moveTo>
                  <a:pt x="3436" y="6000"/>
                </a:moveTo>
                <a:lnTo>
                  <a:pt x="18164" y="6000"/>
                </a:lnTo>
                <a:cubicBezTo>
                  <a:pt x="18435" y="6000"/>
                  <a:pt x="18655" y="5732"/>
                  <a:pt x="18655" y="5400"/>
                </a:cubicBezTo>
                <a:cubicBezTo>
                  <a:pt x="18655" y="5069"/>
                  <a:pt x="18435" y="4800"/>
                  <a:pt x="18164" y="4800"/>
                </a:cubicBezTo>
                <a:lnTo>
                  <a:pt x="3436" y="4800"/>
                </a:lnTo>
                <a:cubicBezTo>
                  <a:pt x="3165" y="4800"/>
                  <a:pt x="2945" y="5069"/>
                  <a:pt x="2945" y="5400"/>
                </a:cubicBezTo>
                <a:cubicBezTo>
                  <a:pt x="2945" y="5732"/>
                  <a:pt x="3165" y="6000"/>
                  <a:pt x="3436" y="6000"/>
                </a:cubicBezTo>
                <a:moveTo>
                  <a:pt x="15709" y="19200"/>
                </a:moveTo>
                <a:cubicBezTo>
                  <a:pt x="15438" y="19200"/>
                  <a:pt x="15218" y="19468"/>
                  <a:pt x="15218" y="19800"/>
                </a:cubicBezTo>
                <a:lnTo>
                  <a:pt x="15218" y="21000"/>
                </a:lnTo>
                <a:cubicBezTo>
                  <a:pt x="15218" y="21332"/>
                  <a:pt x="15438" y="21600"/>
                  <a:pt x="15709" y="21600"/>
                </a:cubicBezTo>
                <a:cubicBezTo>
                  <a:pt x="15980" y="21600"/>
                  <a:pt x="16200" y="21332"/>
                  <a:pt x="16200" y="21000"/>
                </a:cubicBezTo>
                <a:lnTo>
                  <a:pt x="16200" y="19800"/>
                </a:lnTo>
                <a:cubicBezTo>
                  <a:pt x="16200" y="19468"/>
                  <a:pt x="15980" y="19200"/>
                  <a:pt x="15709" y="19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5" name="Shape 2595"/>
          <p:cNvSpPr/>
          <p:nvPr/>
        </p:nvSpPr>
        <p:spPr>
          <a:xfrm>
            <a:off x="12499944" y="3945018"/>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7364" y="14040"/>
                </a:moveTo>
                <a:lnTo>
                  <a:pt x="14236" y="14040"/>
                </a:lnTo>
                <a:cubicBezTo>
                  <a:pt x="14507" y="14040"/>
                  <a:pt x="14727" y="13799"/>
                  <a:pt x="14727" y="13500"/>
                </a:cubicBezTo>
                <a:cubicBezTo>
                  <a:pt x="14727" y="13202"/>
                  <a:pt x="14507" y="12960"/>
                  <a:pt x="14236" y="12960"/>
                </a:cubicBezTo>
                <a:lnTo>
                  <a:pt x="7364" y="12960"/>
                </a:lnTo>
                <a:cubicBezTo>
                  <a:pt x="7093" y="12960"/>
                  <a:pt x="6873" y="13202"/>
                  <a:pt x="6873" y="13500"/>
                </a:cubicBezTo>
                <a:cubicBezTo>
                  <a:pt x="6873" y="13799"/>
                  <a:pt x="7093" y="14040"/>
                  <a:pt x="7364" y="14040"/>
                </a:cubicBezTo>
                <a:moveTo>
                  <a:pt x="7364" y="11880"/>
                </a:moveTo>
                <a:lnTo>
                  <a:pt x="18164" y="11880"/>
                </a:lnTo>
                <a:cubicBezTo>
                  <a:pt x="18434" y="11880"/>
                  <a:pt x="18655" y="11639"/>
                  <a:pt x="18655" y="11340"/>
                </a:cubicBezTo>
                <a:cubicBezTo>
                  <a:pt x="18655" y="11042"/>
                  <a:pt x="18434" y="10800"/>
                  <a:pt x="18164" y="10800"/>
                </a:cubicBezTo>
                <a:lnTo>
                  <a:pt x="7364" y="10800"/>
                </a:lnTo>
                <a:cubicBezTo>
                  <a:pt x="7093" y="10800"/>
                  <a:pt x="6873" y="11042"/>
                  <a:pt x="6873" y="11340"/>
                </a:cubicBezTo>
                <a:cubicBezTo>
                  <a:pt x="6873" y="11639"/>
                  <a:pt x="7093" y="11880"/>
                  <a:pt x="7364" y="11880"/>
                </a:cubicBezTo>
                <a:moveTo>
                  <a:pt x="20618" y="19440"/>
                </a:moveTo>
                <a:lnTo>
                  <a:pt x="18605" y="19440"/>
                </a:lnTo>
                <a:cubicBezTo>
                  <a:pt x="18378" y="18208"/>
                  <a:pt x="17387" y="17280"/>
                  <a:pt x="16200" y="17280"/>
                </a:cubicBezTo>
                <a:cubicBezTo>
                  <a:pt x="15013" y="17280"/>
                  <a:pt x="14022" y="18208"/>
                  <a:pt x="13795" y="19440"/>
                </a:cubicBezTo>
                <a:lnTo>
                  <a:pt x="11732" y="19440"/>
                </a:lnTo>
                <a:cubicBezTo>
                  <a:pt x="11505" y="18208"/>
                  <a:pt x="10515" y="17280"/>
                  <a:pt x="9327" y="17280"/>
                </a:cubicBezTo>
                <a:cubicBezTo>
                  <a:pt x="8140" y="17280"/>
                  <a:pt x="7150" y="18208"/>
                  <a:pt x="6922" y="19440"/>
                </a:cubicBezTo>
                <a:lnTo>
                  <a:pt x="4909" y="19440"/>
                </a:lnTo>
                <a:lnTo>
                  <a:pt x="4909" y="5400"/>
                </a:lnTo>
                <a:lnTo>
                  <a:pt x="20618" y="5400"/>
                </a:lnTo>
                <a:cubicBezTo>
                  <a:pt x="20618" y="5400"/>
                  <a:pt x="20618" y="19440"/>
                  <a:pt x="20618" y="19440"/>
                </a:cubicBezTo>
                <a:close/>
                <a:moveTo>
                  <a:pt x="20618" y="4320"/>
                </a:moveTo>
                <a:lnTo>
                  <a:pt x="4909" y="4320"/>
                </a:lnTo>
                <a:cubicBezTo>
                  <a:pt x="4367" y="4320"/>
                  <a:pt x="3927" y="4804"/>
                  <a:pt x="3927" y="5400"/>
                </a:cubicBezTo>
                <a:lnTo>
                  <a:pt x="3927" y="19440"/>
                </a:lnTo>
                <a:cubicBezTo>
                  <a:pt x="3927" y="20036"/>
                  <a:pt x="4367" y="20520"/>
                  <a:pt x="4909" y="20520"/>
                </a:cubicBezTo>
                <a:lnTo>
                  <a:pt x="7364" y="20520"/>
                </a:lnTo>
                <a:cubicBezTo>
                  <a:pt x="7634" y="20520"/>
                  <a:pt x="7855" y="20279"/>
                  <a:pt x="7855" y="19980"/>
                </a:cubicBezTo>
                <a:cubicBezTo>
                  <a:pt x="7855" y="19085"/>
                  <a:pt x="8514" y="18360"/>
                  <a:pt x="9327" y="18360"/>
                </a:cubicBezTo>
                <a:cubicBezTo>
                  <a:pt x="10141" y="18360"/>
                  <a:pt x="10800" y="19085"/>
                  <a:pt x="10800" y="19980"/>
                </a:cubicBezTo>
                <a:cubicBezTo>
                  <a:pt x="10800" y="20279"/>
                  <a:pt x="11020" y="20520"/>
                  <a:pt x="11291" y="20520"/>
                </a:cubicBezTo>
                <a:lnTo>
                  <a:pt x="14236" y="20520"/>
                </a:lnTo>
                <a:cubicBezTo>
                  <a:pt x="14507" y="20520"/>
                  <a:pt x="14727" y="20279"/>
                  <a:pt x="14727" y="19980"/>
                </a:cubicBezTo>
                <a:cubicBezTo>
                  <a:pt x="14727" y="19085"/>
                  <a:pt x="15386" y="18360"/>
                  <a:pt x="16200" y="18360"/>
                </a:cubicBezTo>
                <a:cubicBezTo>
                  <a:pt x="17014" y="18360"/>
                  <a:pt x="17673" y="19085"/>
                  <a:pt x="17673" y="19980"/>
                </a:cubicBezTo>
                <a:cubicBezTo>
                  <a:pt x="17673" y="20279"/>
                  <a:pt x="17893" y="20520"/>
                  <a:pt x="18164" y="20520"/>
                </a:cubicBezTo>
                <a:lnTo>
                  <a:pt x="20618" y="20520"/>
                </a:lnTo>
                <a:cubicBezTo>
                  <a:pt x="21160" y="20520"/>
                  <a:pt x="21600" y="20036"/>
                  <a:pt x="21600" y="19440"/>
                </a:cubicBezTo>
                <a:lnTo>
                  <a:pt x="21600" y="5400"/>
                </a:lnTo>
                <a:cubicBezTo>
                  <a:pt x="21600" y="4804"/>
                  <a:pt x="21160" y="4320"/>
                  <a:pt x="20618" y="4320"/>
                </a:cubicBezTo>
                <a:moveTo>
                  <a:pt x="7364" y="9720"/>
                </a:moveTo>
                <a:lnTo>
                  <a:pt x="18164" y="9720"/>
                </a:lnTo>
                <a:cubicBezTo>
                  <a:pt x="18434" y="9720"/>
                  <a:pt x="18655" y="9479"/>
                  <a:pt x="18655" y="9180"/>
                </a:cubicBezTo>
                <a:cubicBezTo>
                  <a:pt x="18655" y="8882"/>
                  <a:pt x="18434" y="8640"/>
                  <a:pt x="18164" y="8640"/>
                </a:cubicBezTo>
                <a:lnTo>
                  <a:pt x="7364" y="8640"/>
                </a:lnTo>
                <a:cubicBezTo>
                  <a:pt x="7093" y="8640"/>
                  <a:pt x="6873" y="8882"/>
                  <a:pt x="6873" y="9180"/>
                </a:cubicBezTo>
                <a:cubicBezTo>
                  <a:pt x="6873" y="9479"/>
                  <a:pt x="7093" y="9720"/>
                  <a:pt x="7364" y="9720"/>
                </a:cubicBezTo>
                <a:moveTo>
                  <a:pt x="9327" y="19440"/>
                </a:moveTo>
                <a:cubicBezTo>
                  <a:pt x="9056" y="19440"/>
                  <a:pt x="8836" y="19682"/>
                  <a:pt x="8836" y="19980"/>
                </a:cubicBezTo>
                <a:lnTo>
                  <a:pt x="8836" y="21060"/>
                </a:lnTo>
                <a:cubicBezTo>
                  <a:pt x="8836" y="21359"/>
                  <a:pt x="9056" y="21600"/>
                  <a:pt x="9327" y="21600"/>
                </a:cubicBezTo>
                <a:cubicBezTo>
                  <a:pt x="9598" y="21600"/>
                  <a:pt x="9818" y="21359"/>
                  <a:pt x="9818" y="21060"/>
                </a:cubicBezTo>
                <a:lnTo>
                  <a:pt x="9818" y="19980"/>
                </a:lnTo>
                <a:cubicBezTo>
                  <a:pt x="9818" y="19682"/>
                  <a:pt x="9598" y="19440"/>
                  <a:pt x="9327" y="19440"/>
                </a:cubicBezTo>
                <a:moveTo>
                  <a:pt x="2455" y="15120"/>
                </a:moveTo>
                <a:lnTo>
                  <a:pt x="982" y="15120"/>
                </a:lnTo>
                <a:lnTo>
                  <a:pt x="982" y="1080"/>
                </a:lnTo>
                <a:lnTo>
                  <a:pt x="16691" y="1080"/>
                </a:lnTo>
                <a:lnTo>
                  <a:pt x="16691" y="2700"/>
                </a:lnTo>
                <a:cubicBezTo>
                  <a:pt x="16691" y="2999"/>
                  <a:pt x="16911" y="3240"/>
                  <a:pt x="17182" y="3240"/>
                </a:cubicBezTo>
                <a:cubicBezTo>
                  <a:pt x="17453" y="3240"/>
                  <a:pt x="17673" y="2999"/>
                  <a:pt x="17673" y="2700"/>
                </a:cubicBezTo>
                <a:lnTo>
                  <a:pt x="17673" y="1080"/>
                </a:lnTo>
                <a:cubicBezTo>
                  <a:pt x="17673" y="484"/>
                  <a:pt x="17233" y="0"/>
                  <a:pt x="16691" y="0"/>
                </a:cubicBezTo>
                <a:lnTo>
                  <a:pt x="982" y="0"/>
                </a:lnTo>
                <a:cubicBezTo>
                  <a:pt x="440" y="0"/>
                  <a:pt x="0" y="484"/>
                  <a:pt x="0" y="1080"/>
                </a:cubicBezTo>
                <a:lnTo>
                  <a:pt x="0" y="15120"/>
                </a:lnTo>
                <a:cubicBezTo>
                  <a:pt x="0" y="15716"/>
                  <a:pt x="440" y="16201"/>
                  <a:pt x="982" y="16201"/>
                </a:cubicBezTo>
                <a:lnTo>
                  <a:pt x="2455" y="16201"/>
                </a:lnTo>
                <a:cubicBezTo>
                  <a:pt x="2725" y="16201"/>
                  <a:pt x="2945" y="15959"/>
                  <a:pt x="2945" y="15660"/>
                </a:cubicBezTo>
                <a:cubicBezTo>
                  <a:pt x="2945" y="15362"/>
                  <a:pt x="2725" y="15120"/>
                  <a:pt x="2455" y="15120"/>
                </a:cubicBezTo>
                <a:moveTo>
                  <a:pt x="16200" y="19440"/>
                </a:moveTo>
                <a:cubicBezTo>
                  <a:pt x="15929" y="19440"/>
                  <a:pt x="15709" y="19682"/>
                  <a:pt x="15709" y="19980"/>
                </a:cubicBezTo>
                <a:lnTo>
                  <a:pt x="15709" y="21060"/>
                </a:lnTo>
                <a:cubicBezTo>
                  <a:pt x="15709" y="21359"/>
                  <a:pt x="15929" y="21600"/>
                  <a:pt x="16200" y="21600"/>
                </a:cubicBezTo>
                <a:cubicBezTo>
                  <a:pt x="16471" y="21600"/>
                  <a:pt x="16691" y="21359"/>
                  <a:pt x="16691" y="21060"/>
                </a:cubicBezTo>
                <a:lnTo>
                  <a:pt x="16691" y="19980"/>
                </a:lnTo>
                <a:cubicBezTo>
                  <a:pt x="16691" y="19682"/>
                  <a:pt x="16471" y="19440"/>
                  <a:pt x="16200" y="194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6" name="Shape 2596"/>
          <p:cNvSpPr/>
          <p:nvPr/>
        </p:nvSpPr>
        <p:spPr>
          <a:xfrm>
            <a:off x="13566466" y="3995805"/>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3436" y="5400"/>
                </a:moveTo>
                <a:lnTo>
                  <a:pt x="9327" y="5400"/>
                </a:lnTo>
                <a:cubicBezTo>
                  <a:pt x="9598" y="5400"/>
                  <a:pt x="9818" y="5098"/>
                  <a:pt x="9818" y="4725"/>
                </a:cubicBezTo>
                <a:cubicBezTo>
                  <a:pt x="9818" y="4353"/>
                  <a:pt x="9598" y="4050"/>
                  <a:pt x="9327" y="4050"/>
                </a:cubicBezTo>
                <a:lnTo>
                  <a:pt x="3436" y="4050"/>
                </a:lnTo>
                <a:cubicBezTo>
                  <a:pt x="3166" y="4050"/>
                  <a:pt x="2945" y="4353"/>
                  <a:pt x="2945" y="4725"/>
                </a:cubicBezTo>
                <a:cubicBezTo>
                  <a:pt x="2945" y="5098"/>
                  <a:pt x="3166" y="5400"/>
                  <a:pt x="3436" y="5400"/>
                </a:cubicBezTo>
                <a:moveTo>
                  <a:pt x="3436" y="8100"/>
                </a:moveTo>
                <a:lnTo>
                  <a:pt x="7364" y="8100"/>
                </a:lnTo>
                <a:cubicBezTo>
                  <a:pt x="7634" y="8100"/>
                  <a:pt x="7855" y="7798"/>
                  <a:pt x="7855" y="7425"/>
                </a:cubicBezTo>
                <a:cubicBezTo>
                  <a:pt x="7855" y="7053"/>
                  <a:pt x="7634" y="6750"/>
                  <a:pt x="7364" y="6750"/>
                </a:cubicBezTo>
                <a:lnTo>
                  <a:pt x="3436" y="6750"/>
                </a:lnTo>
                <a:cubicBezTo>
                  <a:pt x="3166" y="6750"/>
                  <a:pt x="2945" y="7053"/>
                  <a:pt x="2945" y="7425"/>
                </a:cubicBezTo>
                <a:cubicBezTo>
                  <a:pt x="2945" y="7798"/>
                  <a:pt x="3166" y="8100"/>
                  <a:pt x="3436" y="8100"/>
                </a:cubicBezTo>
                <a:moveTo>
                  <a:pt x="3436" y="10800"/>
                </a:moveTo>
                <a:lnTo>
                  <a:pt x="9327" y="10800"/>
                </a:lnTo>
                <a:cubicBezTo>
                  <a:pt x="9598" y="10800"/>
                  <a:pt x="9818" y="10498"/>
                  <a:pt x="9818" y="10125"/>
                </a:cubicBezTo>
                <a:cubicBezTo>
                  <a:pt x="9818" y="9753"/>
                  <a:pt x="9598" y="9450"/>
                  <a:pt x="9327" y="9450"/>
                </a:cubicBezTo>
                <a:lnTo>
                  <a:pt x="3436" y="9450"/>
                </a:lnTo>
                <a:cubicBezTo>
                  <a:pt x="3166" y="9450"/>
                  <a:pt x="2945" y="9753"/>
                  <a:pt x="2945" y="10125"/>
                </a:cubicBezTo>
                <a:cubicBezTo>
                  <a:pt x="2945" y="10498"/>
                  <a:pt x="3166" y="10800"/>
                  <a:pt x="3436" y="10800"/>
                </a:cubicBezTo>
                <a:moveTo>
                  <a:pt x="20618" y="20250"/>
                </a:moveTo>
                <a:lnTo>
                  <a:pt x="15709" y="20250"/>
                </a:lnTo>
                <a:lnTo>
                  <a:pt x="15709" y="17551"/>
                </a:lnTo>
                <a:lnTo>
                  <a:pt x="16691" y="17551"/>
                </a:lnTo>
                <a:cubicBezTo>
                  <a:pt x="16962" y="17551"/>
                  <a:pt x="17182" y="17248"/>
                  <a:pt x="17182" y="16875"/>
                </a:cubicBezTo>
                <a:cubicBezTo>
                  <a:pt x="17182" y="16503"/>
                  <a:pt x="16962" y="16200"/>
                  <a:pt x="16691" y="16200"/>
                </a:cubicBezTo>
                <a:lnTo>
                  <a:pt x="13745" y="16200"/>
                </a:lnTo>
                <a:cubicBezTo>
                  <a:pt x="13475" y="16200"/>
                  <a:pt x="13255" y="16503"/>
                  <a:pt x="13255" y="16875"/>
                </a:cubicBezTo>
                <a:cubicBezTo>
                  <a:pt x="13255" y="17248"/>
                  <a:pt x="13475" y="17551"/>
                  <a:pt x="13745" y="17551"/>
                </a:cubicBezTo>
                <a:lnTo>
                  <a:pt x="14727" y="17551"/>
                </a:lnTo>
                <a:lnTo>
                  <a:pt x="14727" y="20250"/>
                </a:lnTo>
                <a:lnTo>
                  <a:pt x="6873" y="20250"/>
                </a:lnTo>
                <a:lnTo>
                  <a:pt x="6873" y="17551"/>
                </a:lnTo>
                <a:lnTo>
                  <a:pt x="7855" y="17551"/>
                </a:lnTo>
                <a:cubicBezTo>
                  <a:pt x="8125" y="17551"/>
                  <a:pt x="8345" y="17248"/>
                  <a:pt x="8345" y="16875"/>
                </a:cubicBezTo>
                <a:cubicBezTo>
                  <a:pt x="8345" y="16503"/>
                  <a:pt x="8125" y="16200"/>
                  <a:pt x="7855" y="16200"/>
                </a:cubicBezTo>
                <a:lnTo>
                  <a:pt x="4909" y="16200"/>
                </a:lnTo>
                <a:cubicBezTo>
                  <a:pt x="4638" y="16200"/>
                  <a:pt x="4418" y="16503"/>
                  <a:pt x="4418" y="16875"/>
                </a:cubicBezTo>
                <a:cubicBezTo>
                  <a:pt x="4418" y="17248"/>
                  <a:pt x="4638" y="17551"/>
                  <a:pt x="4909" y="17551"/>
                </a:cubicBezTo>
                <a:lnTo>
                  <a:pt x="5891" y="17551"/>
                </a:lnTo>
                <a:lnTo>
                  <a:pt x="5891" y="20250"/>
                </a:lnTo>
                <a:lnTo>
                  <a:pt x="982" y="20250"/>
                </a:lnTo>
                <a:lnTo>
                  <a:pt x="982" y="1350"/>
                </a:lnTo>
                <a:lnTo>
                  <a:pt x="20618" y="1350"/>
                </a:lnTo>
                <a:cubicBezTo>
                  <a:pt x="20618" y="1350"/>
                  <a:pt x="20618" y="20250"/>
                  <a:pt x="20618" y="20250"/>
                </a:cubicBezTo>
                <a:close/>
                <a:moveTo>
                  <a:pt x="20618" y="0"/>
                </a:moveTo>
                <a:lnTo>
                  <a:pt x="982" y="0"/>
                </a:lnTo>
                <a:cubicBezTo>
                  <a:pt x="440" y="0"/>
                  <a:pt x="0" y="605"/>
                  <a:pt x="0" y="1350"/>
                </a:cubicBezTo>
                <a:lnTo>
                  <a:pt x="0" y="20250"/>
                </a:lnTo>
                <a:cubicBezTo>
                  <a:pt x="0" y="20995"/>
                  <a:pt x="440" y="21600"/>
                  <a:pt x="982" y="21600"/>
                </a:cubicBezTo>
                <a:lnTo>
                  <a:pt x="20618" y="21600"/>
                </a:lnTo>
                <a:cubicBezTo>
                  <a:pt x="21160" y="21600"/>
                  <a:pt x="21600" y="20995"/>
                  <a:pt x="21600" y="20250"/>
                </a:cubicBezTo>
                <a:lnTo>
                  <a:pt x="21600" y="1350"/>
                </a:lnTo>
                <a:cubicBezTo>
                  <a:pt x="21600" y="605"/>
                  <a:pt x="21160" y="0"/>
                  <a:pt x="20618" y="0"/>
                </a:cubicBezTo>
                <a:moveTo>
                  <a:pt x="3436" y="13500"/>
                </a:moveTo>
                <a:lnTo>
                  <a:pt x="7364" y="13500"/>
                </a:lnTo>
                <a:cubicBezTo>
                  <a:pt x="7634" y="13500"/>
                  <a:pt x="7855" y="13198"/>
                  <a:pt x="7855" y="12825"/>
                </a:cubicBezTo>
                <a:cubicBezTo>
                  <a:pt x="7855" y="12452"/>
                  <a:pt x="7634" y="12150"/>
                  <a:pt x="7364" y="12150"/>
                </a:cubicBezTo>
                <a:lnTo>
                  <a:pt x="3436" y="12150"/>
                </a:lnTo>
                <a:cubicBezTo>
                  <a:pt x="3166" y="12150"/>
                  <a:pt x="2945" y="12452"/>
                  <a:pt x="2945" y="12825"/>
                </a:cubicBezTo>
                <a:cubicBezTo>
                  <a:pt x="2945" y="13198"/>
                  <a:pt x="3166" y="13500"/>
                  <a:pt x="3436" y="13500"/>
                </a:cubicBezTo>
                <a:moveTo>
                  <a:pt x="12273" y="5400"/>
                </a:moveTo>
                <a:lnTo>
                  <a:pt x="16200" y="5400"/>
                </a:lnTo>
                <a:cubicBezTo>
                  <a:pt x="16471" y="5400"/>
                  <a:pt x="16691" y="5098"/>
                  <a:pt x="16691" y="4725"/>
                </a:cubicBezTo>
                <a:cubicBezTo>
                  <a:pt x="16691" y="4353"/>
                  <a:pt x="16471" y="4050"/>
                  <a:pt x="16200" y="4050"/>
                </a:cubicBezTo>
                <a:lnTo>
                  <a:pt x="12273" y="4050"/>
                </a:lnTo>
                <a:cubicBezTo>
                  <a:pt x="12002" y="4050"/>
                  <a:pt x="11782" y="4353"/>
                  <a:pt x="11782" y="4725"/>
                </a:cubicBezTo>
                <a:cubicBezTo>
                  <a:pt x="11782" y="5098"/>
                  <a:pt x="12002" y="5400"/>
                  <a:pt x="12273" y="5400"/>
                </a:cubicBezTo>
                <a:moveTo>
                  <a:pt x="12273" y="10800"/>
                </a:moveTo>
                <a:lnTo>
                  <a:pt x="16200" y="10800"/>
                </a:lnTo>
                <a:cubicBezTo>
                  <a:pt x="16471" y="10800"/>
                  <a:pt x="16691" y="10498"/>
                  <a:pt x="16691" y="10125"/>
                </a:cubicBezTo>
                <a:cubicBezTo>
                  <a:pt x="16691" y="9753"/>
                  <a:pt x="16471" y="9450"/>
                  <a:pt x="16200" y="9450"/>
                </a:cubicBezTo>
                <a:lnTo>
                  <a:pt x="12273" y="9450"/>
                </a:lnTo>
                <a:cubicBezTo>
                  <a:pt x="12002" y="9450"/>
                  <a:pt x="11782" y="9753"/>
                  <a:pt x="11782" y="10125"/>
                </a:cubicBezTo>
                <a:cubicBezTo>
                  <a:pt x="11782" y="10498"/>
                  <a:pt x="12002" y="10800"/>
                  <a:pt x="12273" y="10800"/>
                </a:cubicBezTo>
                <a:moveTo>
                  <a:pt x="12273" y="13500"/>
                </a:moveTo>
                <a:lnTo>
                  <a:pt x="18164" y="13500"/>
                </a:lnTo>
                <a:cubicBezTo>
                  <a:pt x="18434" y="13500"/>
                  <a:pt x="18655" y="13198"/>
                  <a:pt x="18655" y="12825"/>
                </a:cubicBezTo>
                <a:cubicBezTo>
                  <a:pt x="18655" y="12452"/>
                  <a:pt x="18434" y="12150"/>
                  <a:pt x="18164" y="12150"/>
                </a:cubicBezTo>
                <a:lnTo>
                  <a:pt x="12273" y="12150"/>
                </a:lnTo>
                <a:cubicBezTo>
                  <a:pt x="12002" y="12150"/>
                  <a:pt x="11782" y="12452"/>
                  <a:pt x="11782" y="12825"/>
                </a:cubicBezTo>
                <a:cubicBezTo>
                  <a:pt x="11782" y="13198"/>
                  <a:pt x="12002" y="13500"/>
                  <a:pt x="12273" y="13500"/>
                </a:cubicBezTo>
                <a:moveTo>
                  <a:pt x="12273" y="8100"/>
                </a:moveTo>
                <a:lnTo>
                  <a:pt x="18164" y="8100"/>
                </a:lnTo>
                <a:cubicBezTo>
                  <a:pt x="18434" y="8100"/>
                  <a:pt x="18655" y="7798"/>
                  <a:pt x="18655" y="7425"/>
                </a:cubicBezTo>
                <a:cubicBezTo>
                  <a:pt x="18655" y="7053"/>
                  <a:pt x="18434" y="6750"/>
                  <a:pt x="18164" y="6750"/>
                </a:cubicBezTo>
                <a:lnTo>
                  <a:pt x="12273" y="6750"/>
                </a:lnTo>
                <a:cubicBezTo>
                  <a:pt x="12002" y="6750"/>
                  <a:pt x="11782" y="7053"/>
                  <a:pt x="11782" y="7425"/>
                </a:cubicBezTo>
                <a:cubicBezTo>
                  <a:pt x="11782" y="7798"/>
                  <a:pt x="12002" y="8100"/>
                  <a:pt x="12273" y="81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7" name="Shape 2597"/>
          <p:cNvSpPr/>
          <p:nvPr/>
        </p:nvSpPr>
        <p:spPr>
          <a:xfrm>
            <a:off x="14632988" y="3970412"/>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7364" y="9600"/>
                </a:moveTo>
                <a:lnTo>
                  <a:pt x="11291" y="9600"/>
                </a:lnTo>
                <a:cubicBezTo>
                  <a:pt x="11562" y="9600"/>
                  <a:pt x="11782" y="9332"/>
                  <a:pt x="11782" y="9000"/>
                </a:cubicBezTo>
                <a:cubicBezTo>
                  <a:pt x="11782" y="8669"/>
                  <a:pt x="11562" y="8400"/>
                  <a:pt x="11291" y="8400"/>
                </a:cubicBezTo>
                <a:lnTo>
                  <a:pt x="7364" y="8400"/>
                </a:lnTo>
                <a:cubicBezTo>
                  <a:pt x="7093" y="8400"/>
                  <a:pt x="6873" y="8669"/>
                  <a:pt x="6873" y="9000"/>
                </a:cubicBezTo>
                <a:cubicBezTo>
                  <a:pt x="6873" y="9332"/>
                  <a:pt x="7093" y="9600"/>
                  <a:pt x="7364" y="9600"/>
                </a:cubicBezTo>
                <a:moveTo>
                  <a:pt x="7364" y="12000"/>
                </a:moveTo>
                <a:lnTo>
                  <a:pt x="9327" y="12000"/>
                </a:lnTo>
                <a:cubicBezTo>
                  <a:pt x="9598" y="12000"/>
                  <a:pt x="9818" y="11732"/>
                  <a:pt x="9818" y="11400"/>
                </a:cubicBezTo>
                <a:cubicBezTo>
                  <a:pt x="9818" y="11069"/>
                  <a:pt x="9598" y="10800"/>
                  <a:pt x="9327" y="10800"/>
                </a:cubicBezTo>
                <a:lnTo>
                  <a:pt x="7364" y="10800"/>
                </a:lnTo>
                <a:cubicBezTo>
                  <a:pt x="7093" y="10800"/>
                  <a:pt x="6873" y="11069"/>
                  <a:pt x="6873" y="11400"/>
                </a:cubicBezTo>
                <a:cubicBezTo>
                  <a:pt x="6873" y="11732"/>
                  <a:pt x="7093" y="12000"/>
                  <a:pt x="7364" y="12000"/>
                </a:cubicBezTo>
                <a:moveTo>
                  <a:pt x="20618" y="20400"/>
                </a:moveTo>
                <a:lnTo>
                  <a:pt x="16691" y="20400"/>
                </a:lnTo>
                <a:lnTo>
                  <a:pt x="16691" y="19200"/>
                </a:lnTo>
                <a:lnTo>
                  <a:pt x="17182" y="19200"/>
                </a:lnTo>
                <a:cubicBezTo>
                  <a:pt x="17453" y="19200"/>
                  <a:pt x="17673" y="18932"/>
                  <a:pt x="17673" y="18600"/>
                </a:cubicBezTo>
                <a:cubicBezTo>
                  <a:pt x="17673" y="18269"/>
                  <a:pt x="17453" y="18000"/>
                  <a:pt x="17182" y="18000"/>
                </a:cubicBezTo>
                <a:lnTo>
                  <a:pt x="15218" y="18000"/>
                </a:lnTo>
                <a:cubicBezTo>
                  <a:pt x="14947" y="18000"/>
                  <a:pt x="14727" y="18269"/>
                  <a:pt x="14727" y="18600"/>
                </a:cubicBezTo>
                <a:cubicBezTo>
                  <a:pt x="14727" y="18932"/>
                  <a:pt x="14947" y="19200"/>
                  <a:pt x="15218" y="19200"/>
                </a:cubicBezTo>
                <a:lnTo>
                  <a:pt x="15709" y="19200"/>
                </a:lnTo>
                <a:lnTo>
                  <a:pt x="15709" y="20400"/>
                </a:lnTo>
                <a:lnTo>
                  <a:pt x="9818" y="20400"/>
                </a:lnTo>
                <a:lnTo>
                  <a:pt x="9818" y="19200"/>
                </a:lnTo>
                <a:lnTo>
                  <a:pt x="10309" y="19200"/>
                </a:lnTo>
                <a:cubicBezTo>
                  <a:pt x="10580" y="19200"/>
                  <a:pt x="10800" y="18932"/>
                  <a:pt x="10800" y="18600"/>
                </a:cubicBezTo>
                <a:cubicBezTo>
                  <a:pt x="10800" y="18269"/>
                  <a:pt x="10580" y="18000"/>
                  <a:pt x="10309" y="18000"/>
                </a:cubicBezTo>
                <a:lnTo>
                  <a:pt x="8345" y="18000"/>
                </a:lnTo>
                <a:cubicBezTo>
                  <a:pt x="8075" y="18000"/>
                  <a:pt x="7855" y="18269"/>
                  <a:pt x="7855" y="18600"/>
                </a:cubicBezTo>
                <a:cubicBezTo>
                  <a:pt x="7855" y="18932"/>
                  <a:pt x="8075" y="19200"/>
                  <a:pt x="8345" y="19200"/>
                </a:cubicBezTo>
                <a:lnTo>
                  <a:pt x="8836" y="19200"/>
                </a:lnTo>
                <a:lnTo>
                  <a:pt x="8836" y="20400"/>
                </a:lnTo>
                <a:lnTo>
                  <a:pt x="4909" y="20400"/>
                </a:lnTo>
                <a:lnTo>
                  <a:pt x="4909" y="6000"/>
                </a:lnTo>
                <a:lnTo>
                  <a:pt x="20618" y="6000"/>
                </a:lnTo>
                <a:cubicBezTo>
                  <a:pt x="20618" y="6000"/>
                  <a:pt x="20618" y="20400"/>
                  <a:pt x="20618" y="20400"/>
                </a:cubicBezTo>
                <a:close/>
                <a:moveTo>
                  <a:pt x="20618" y="4800"/>
                </a:moveTo>
                <a:lnTo>
                  <a:pt x="4909" y="4800"/>
                </a:lnTo>
                <a:cubicBezTo>
                  <a:pt x="4367" y="4800"/>
                  <a:pt x="3927" y="5338"/>
                  <a:pt x="3927" y="6000"/>
                </a:cubicBezTo>
                <a:lnTo>
                  <a:pt x="3927" y="20400"/>
                </a:lnTo>
                <a:cubicBezTo>
                  <a:pt x="3927" y="21062"/>
                  <a:pt x="4367" y="21600"/>
                  <a:pt x="4909" y="21600"/>
                </a:cubicBezTo>
                <a:lnTo>
                  <a:pt x="20618" y="21600"/>
                </a:lnTo>
                <a:cubicBezTo>
                  <a:pt x="21160" y="21600"/>
                  <a:pt x="21600" y="21062"/>
                  <a:pt x="21600" y="20400"/>
                </a:cubicBezTo>
                <a:lnTo>
                  <a:pt x="21600" y="6000"/>
                </a:lnTo>
                <a:cubicBezTo>
                  <a:pt x="21600" y="5338"/>
                  <a:pt x="21160" y="4800"/>
                  <a:pt x="20618" y="4800"/>
                </a:cubicBezTo>
                <a:moveTo>
                  <a:pt x="7364" y="14400"/>
                </a:moveTo>
                <a:lnTo>
                  <a:pt x="11291" y="14400"/>
                </a:lnTo>
                <a:cubicBezTo>
                  <a:pt x="11562" y="14400"/>
                  <a:pt x="11782" y="14132"/>
                  <a:pt x="11782" y="13800"/>
                </a:cubicBezTo>
                <a:cubicBezTo>
                  <a:pt x="11782" y="13469"/>
                  <a:pt x="11562" y="13200"/>
                  <a:pt x="11291" y="13200"/>
                </a:cubicBezTo>
                <a:lnTo>
                  <a:pt x="7364" y="13200"/>
                </a:lnTo>
                <a:cubicBezTo>
                  <a:pt x="7093" y="13200"/>
                  <a:pt x="6873" y="13469"/>
                  <a:pt x="6873" y="13800"/>
                </a:cubicBezTo>
                <a:cubicBezTo>
                  <a:pt x="6873" y="14132"/>
                  <a:pt x="7093" y="14400"/>
                  <a:pt x="7364" y="14400"/>
                </a:cubicBezTo>
                <a:moveTo>
                  <a:pt x="2455" y="15600"/>
                </a:moveTo>
                <a:lnTo>
                  <a:pt x="982" y="15600"/>
                </a:lnTo>
                <a:lnTo>
                  <a:pt x="982" y="1200"/>
                </a:lnTo>
                <a:lnTo>
                  <a:pt x="16691" y="1200"/>
                </a:lnTo>
                <a:lnTo>
                  <a:pt x="16691" y="3000"/>
                </a:lnTo>
                <a:cubicBezTo>
                  <a:pt x="16691" y="3332"/>
                  <a:pt x="16911" y="3600"/>
                  <a:pt x="17182" y="3600"/>
                </a:cubicBezTo>
                <a:cubicBezTo>
                  <a:pt x="17453" y="3600"/>
                  <a:pt x="17673" y="3332"/>
                  <a:pt x="17673" y="3000"/>
                </a:cubicBezTo>
                <a:lnTo>
                  <a:pt x="17673" y="1200"/>
                </a:lnTo>
                <a:cubicBezTo>
                  <a:pt x="17673" y="538"/>
                  <a:pt x="17233" y="0"/>
                  <a:pt x="16691" y="0"/>
                </a:cubicBezTo>
                <a:lnTo>
                  <a:pt x="982" y="0"/>
                </a:lnTo>
                <a:cubicBezTo>
                  <a:pt x="440" y="0"/>
                  <a:pt x="0" y="538"/>
                  <a:pt x="0" y="1200"/>
                </a:cubicBezTo>
                <a:lnTo>
                  <a:pt x="0" y="15600"/>
                </a:lnTo>
                <a:cubicBezTo>
                  <a:pt x="0" y="16262"/>
                  <a:pt x="440" y="16801"/>
                  <a:pt x="982" y="16801"/>
                </a:cubicBezTo>
                <a:lnTo>
                  <a:pt x="2455" y="16801"/>
                </a:lnTo>
                <a:cubicBezTo>
                  <a:pt x="2725" y="16801"/>
                  <a:pt x="2945" y="16532"/>
                  <a:pt x="2945" y="16200"/>
                </a:cubicBezTo>
                <a:cubicBezTo>
                  <a:pt x="2945" y="15869"/>
                  <a:pt x="2725" y="15600"/>
                  <a:pt x="2455" y="15600"/>
                </a:cubicBezTo>
                <a:moveTo>
                  <a:pt x="14236" y="14400"/>
                </a:moveTo>
                <a:lnTo>
                  <a:pt x="16200" y="14400"/>
                </a:lnTo>
                <a:cubicBezTo>
                  <a:pt x="16471" y="14400"/>
                  <a:pt x="16691" y="14132"/>
                  <a:pt x="16691" y="13800"/>
                </a:cubicBezTo>
                <a:cubicBezTo>
                  <a:pt x="16691" y="13469"/>
                  <a:pt x="16471" y="13200"/>
                  <a:pt x="16200" y="13200"/>
                </a:cubicBezTo>
                <a:lnTo>
                  <a:pt x="14236" y="13200"/>
                </a:lnTo>
                <a:cubicBezTo>
                  <a:pt x="13966" y="13200"/>
                  <a:pt x="13745" y="13469"/>
                  <a:pt x="13745" y="13800"/>
                </a:cubicBezTo>
                <a:cubicBezTo>
                  <a:pt x="13745" y="14132"/>
                  <a:pt x="13966" y="14400"/>
                  <a:pt x="14236" y="14400"/>
                </a:cubicBezTo>
                <a:moveTo>
                  <a:pt x="14236" y="9600"/>
                </a:moveTo>
                <a:lnTo>
                  <a:pt x="16200" y="9600"/>
                </a:lnTo>
                <a:cubicBezTo>
                  <a:pt x="16471" y="9600"/>
                  <a:pt x="16691" y="9332"/>
                  <a:pt x="16691" y="9000"/>
                </a:cubicBezTo>
                <a:cubicBezTo>
                  <a:pt x="16691" y="8669"/>
                  <a:pt x="16471" y="8400"/>
                  <a:pt x="16200" y="8400"/>
                </a:cubicBezTo>
                <a:lnTo>
                  <a:pt x="14236" y="8400"/>
                </a:lnTo>
                <a:cubicBezTo>
                  <a:pt x="13966" y="8400"/>
                  <a:pt x="13745" y="8669"/>
                  <a:pt x="13745" y="9000"/>
                </a:cubicBezTo>
                <a:cubicBezTo>
                  <a:pt x="13745" y="9332"/>
                  <a:pt x="13966" y="9600"/>
                  <a:pt x="14236" y="9600"/>
                </a:cubicBezTo>
                <a:moveTo>
                  <a:pt x="14236" y="12000"/>
                </a:moveTo>
                <a:lnTo>
                  <a:pt x="18164" y="12000"/>
                </a:lnTo>
                <a:cubicBezTo>
                  <a:pt x="18434" y="12000"/>
                  <a:pt x="18655" y="11732"/>
                  <a:pt x="18655" y="11400"/>
                </a:cubicBezTo>
                <a:cubicBezTo>
                  <a:pt x="18655" y="11069"/>
                  <a:pt x="18434" y="10800"/>
                  <a:pt x="18164" y="10800"/>
                </a:cubicBezTo>
                <a:lnTo>
                  <a:pt x="14236" y="10800"/>
                </a:lnTo>
                <a:cubicBezTo>
                  <a:pt x="13966" y="10800"/>
                  <a:pt x="13745" y="11069"/>
                  <a:pt x="13745" y="11400"/>
                </a:cubicBezTo>
                <a:cubicBezTo>
                  <a:pt x="13745" y="11732"/>
                  <a:pt x="13966" y="12000"/>
                  <a:pt x="14236" y="120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8" name="Shape 2598"/>
          <p:cNvSpPr/>
          <p:nvPr/>
        </p:nvSpPr>
        <p:spPr>
          <a:xfrm>
            <a:off x="15699510" y="3970412"/>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6873" y="8400"/>
                </a:moveTo>
                <a:lnTo>
                  <a:pt x="10800" y="8400"/>
                </a:lnTo>
                <a:lnTo>
                  <a:pt x="10800" y="12001"/>
                </a:lnTo>
                <a:lnTo>
                  <a:pt x="6873" y="12001"/>
                </a:lnTo>
                <a:cubicBezTo>
                  <a:pt x="6873" y="12001"/>
                  <a:pt x="6873" y="8400"/>
                  <a:pt x="6873" y="8400"/>
                </a:cubicBezTo>
                <a:close/>
                <a:moveTo>
                  <a:pt x="6382" y="13200"/>
                </a:moveTo>
                <a:lnTo>
                  <a:pt x="11291" y="13200"/>
                </a:lnTo>
                <a:cubicBezTo>
                  <a:pt x="11562" y="13200"/>
                  <a:pt x="11782" y="12932"/>
                  <a:pt x="11782" y="12600"/>
                </a:cubicBezTo>
                <a:lnTo>
                  <a:pt x="11782" y="7800"/>
                </a:lnTo>
                <a:cubicBezTo>
                  <a:pt x="11782" y="7469"/>
                  <a:pt x="11562" y="7200"/>
                  <a:pt x="11291" y="7200"/>
                </a:cubicBezTo>
                <a:lnTo>
                  <a:pt x="6382" y="7200"/>
                </a:lnTo>
                <a:cubicBezTo>
                  <a:pt x="6111" y="7200"/>
                  <a:pt x="5891" y="7469"/>
                  <a:pt x="5891" y="7800"/>
                </a:cubicBezTo>
                <a:lnTo>
                  <a:pt x="5891" y="12600"/>
                </a:lnTo>
                <a:cubicBezTo>
                  <a:pt x="5891" y="12932"/>
                  <a:pt x="6111" y="13200"/>
                  <a:pt x="6382" y="13200"/>
                </a:cubicBezTo>
                <a:moveTo>
                  <a:pt x="6382" y="4800"/>
                </a:moveTo>
                <a:cubicBezTo>
                  <a:pt x="6653" y="4800"/>
                  <a:pt x="6873" y="4531"/>
                  <a:pt x="6873" y="4200"/>
                </a:cubicBezTo>
                <a:cubicBezTo>
                  <a:pt x="6873" y="3868"/>
                  <a:pt x="6653" y="3600"/>
                  <a:pt x="6382" y="3600"/>
                </a:cubicBezTo>
                <a:cubicBezTo>
                  <a:pt x="6111" y="3600"/>
                  <a:pt x="5891" y="3868"/>
                  <a:pt x="5891" y="4200"/>
                </a:cubicBezTo>
                <a:cubicBezTo>
                  <a:pt x="5891" y="4531"/>
                  <a:pt x="6111" y="4800"/>
                  <a:pt x="6382" y="4800"/>
                </a:cubicBezTo>
                <a:moveTo>
                  <a:pt x="20618" y="20400"/>
                </a:moveTo>
                <a:lnTo>
                  <a:pt x="2945" y="20400"/>
                </a:lnTo>
                <a:cubicBezTo>
                  <a:pt x="1861" y="20400"/>
                  <a:pt x="982" y="19325"/>
                  <a:pt x="982" y="18000"/>
                </a:cubicBezTo>
                <a:lnTo>
                  <a:pt x="982" y="4800"/>
                </a:lnTo>
                <a:lnTo>
                  <a:pt x="2945" y="4800"/>
                </a:lnTo>
                <a:lnTo>
                  <a:pt x="2945" y="17400"/>
                </a:lnTo>
                <a:cubicBezTo>
                  <a:pt x="2945" y="17732"/>
                  <a:pt x="3166" y="18000"/>
                  <a:pt x="3436" y="18000"/>
                </a:cubicBezTo>
                <a:cubicBezTo>
                  <a:pt x="3707" y="18000"/>
                  <a:pt x="3927" y="17732"/>
                  <a:pt x="3927" y="17400"/>
                </a:cubicBezTo>
                <a:lnTo>
                  <a:pt x="3927" y="1200"/>
                </a:lnTo>
                <a:lnTo>
                  <a:pt x="20618" y="1200"/>
                </a:lnTo>
                <a:cubicBezTo>
                  <a:pt x="20618" y="1200"/>
                  <a:pt x="20618" y="20400"/>
                  <a:pt x="20618" y="20400"/>
                </a:cubicBezTo>
                <a:close/>
                <a:moveTo>
                  <a:pt x="20618" y="0"/>
                </a:moveTo>
                <a:lnTo>
                  <a:pt x="3927" y="0"/>
                </a:lnTo>
                <a:cubicBezTo>
                  <a:pt x="3385" y="0"/>
                  <a:pt x="2945" y="538"/>
                  <a:pt x="2945" y="1200"/>
                </a:cubicBezTo>
                <a:lnTo>
                  <a:pt x="2945" y="3600"/>
                </a:lnTo>
                <a:lnTo>
                  <a:pt x="982" y="3600"/>
                </a:lnTo>
                <a:cubicBezTo>
                  <a:pt x="440" y="3600"/>
                  <a:pt x="0" y="4138"/>
                  <a:pt x="0" y="4800"/>
                </a:cubicBezTo>
                <a:lnTo>
                  <a:pt x="0" y="18000"/>
                </a:lnTo>
                <a:cubicBezTo>
                  <a:pt x="0" y="19988"/>
                  <a:pt x="1319" y="21600"/>
                  <a:pt x="2945" y="21600"/>
                </a:cubicBezTo>
                <a:lnTo>
                  <a:pt x="20618" y="21600"/>
                </a:lnTo>
                <a:cubicBezTo>
                  <a:pt x="21160" y="21600"/>
                  <a:pt x="21600" y="21062"/>
                  <a:pt x="21600" y="20400"/>
                </a:cubicBezTo>
                <a:lnTo>
                  <a:pt x="21600" y="1200"/>
                </a:lnTo>
                <a:cubicBezTo>
                  <a:pt x="21600" y="538"/>
                  <a:pt x="21160" y="0"/>
                  <a:pt x="20618" y="0"/>
                </a:cubicBezTo>
                <a:moveTo>
                  <a:pt x="6382" y="18000"/>
                </a:moveTo>
                <a:lnTo>
                  <a:pt x="18164" y="18000"/>
                </a:lnTo>
                <a:cubicBezTo>
                  <a:pt x="18434" y="18000"/>
                  <a:pt x="18655" y="17732"/>
                  <a:pt x="18655" y="17400"/>
                </a:cubicBezTo>
                <a:cubicBezTo>
                  <a:pt x="18655" y="17068"/>
                  <a:pt x="18434" y="16801"/>
                  <a:pt x="18164" y="16801"/>
                </a:cubicBezTo>
                <a:lnTo>
                  <a:pt x="6382" y="16801"/>
                </a:lnTo>
                <a:cubicBezTo>
                  <a:pt x="6111" y="16801"/>
                  <a:pt x="5891" y="17068"/>
                  <a:pt x="5891" y="17400"/>
                </a:cubicBezTo>
                <a:cubicBezTo>
                  <a:pt x="5891" y="17732"/>
                  <a:pt x="6111" y="18000"/>
                  <a:pt x="6382" y="18000"/>
                </a:cubicBezTo>
                <a:moveTo>
                  <a:pt x="6382" y="15600"/>
                </a:moveTo>
                <a:lnTo>
                  <a:pt x="18164" y="15600"/>
                </a:lnTo>
                <a:cubicBezTo>
                  <a:pt x="18434" y="15600"/>
                  <a:pt x="18655" y="15332"/>
                  <a:pt x="18655" y="15000"/>
                </a:cubicBezTo>
                <a:cubicBezTo>
                  <a:pt x="18655" y="14668"/>
                  <a:pt x="18434" y="14401"/>
                  <a:pt x="18164" y="14401"/>
                </a:cubicBezTo>
                <a:lnTo>
                  <a:pt x="6382" y="14401"/>
                </a:lnTo>
                <a:cubicBezTo>
                  <a:pt x="6111" y="14401"/>
                  <a:pt x="5891" y="14668"/>
                  <a:pt x="5891" y="15000"/>
                </a:cubicBezTo>
                <a:cubicBezTo>
                  <a:pt x="5891" y="15332"/>
                  <a:pt x="6111" y="15600"/>
                  <a:pt x="6382" y="15600"/>
                </a:cubicBezTo>
                <a:moveTo>
                  <a:pt x="8345" y="4800"/>
                </a:moveTo>
                <a:cubicBezTo>
                  <a:pt x="8616" y="4800"/>
                  <a:pt x="8836" y="4531"/>
                  <a:pt x="8836" y="4200"/>
                </a:cubicBezTo>
                <a:cubicBezTo>
                  <a:pt x="8836" y="3868"/>
                  <a:pt x="8616" y="3600"/>
                  <a:pt x="8345" y="3600"/>
                </a:cubicBezTo>
                <a:cubicBezTo>
                  <a:pt x="8075" y="3600"/>
                  <a:pt x="7855" y="3868"/>
                  <a:pt x="7855" y="4200"/>
                </a:cubicBezTo>
                <a:cubicBezTo>
                  <a:pt x="7855" y="4531"/>
                  <a:pt x="8075" y="4800"/>
                  <a:pt x="8345" y="4800"/>
                </a:cubicBezTo>
                <a:moveTo>
                  <a:pt x="18164" y="7200"/>
                </a:moveTo>
                <a:lnTo>
                  <a:pt x="14236" y="7200"/>
                </a:lnTo>
                <a:cubicBezTo>
                  <a:pt x="13966" y="7200"/>
                  <a:pt x="13745" y="7469"/>
                  <a:pt x="13745" y="7800"/>
                </a:cubicBezTo>
                <a:cubicBezTo>
                  <a:pt x="13745" y="8132"/>
                  <a:pt x="13966" y="8400"/>
                  <a:pt x="14236" y="8400"/>
                </a:cubicBezTo>
                <a:lnTo>
                  <a:pt x="18164" y="8400"/>
                </a:lnTo>
                <a:cubicBezTo>
                  <a:pt x="18434" y="8400"/>
                  <a:pt x="18655" y="8132"/>
                  <a:pt x="18655" y="7800"/>
                </a:cubicBezTo>
                <a:cubicBezTo>
                  <a:pt x="18655" y="7469"/>
                  <a:pt x="18434" y="7200"/>
                  <a:pt x="18164" y="7200"/>
                </a:cubicBezTo>
                <a:moveTo>
                  <a:pt x="18164" y="12001"/>
                </a:moveTo>
                <a:lnTo>
                  <a:pt x="14236" y="12001"/>
                </a:lnTo>
                <a:cubicBezTo>
                  <a:pt x="13966" y="12001"/>
                  <a:pt x="13745" y="12268"/>
                  <a:pt x="13745" y="12600"/>
                </a:cubicBezTo>
                <a:cubicBezTo>
                  <a:pt x="13745" y="12932"/>
                  <a:pt x="13966" y="13200"/>
                  <a:pt x="14236" y="13200"/>
                </a:cubicBezTo>
                <a:lnTo>
                  <a:pt x="18164" y="13200"/>
                </a:lnTo>
                <a:cubicBezTo>
                  <a:pt x="18434" y="13200"/>
                  <a:pt x="18655" y="12932"/>
                  <a:pt x="18655" y="12600"/>
                </a:cubicBezTo>
                <a:cubicBezTo>
                  <a:pt x="18655" y="12268"/>
                  <a:pt x="18434" y="12001"/>
                  <a:pt x="18164" y="12001"/>
                </a:cubicBezTo>
                <a:moveTo>
                  <a:pt x="18164" y="9600"/>
                </a:moveTo>
                <a:lnTo>
                  <a:pt x="14236" y="9600"/>
                </a:lnTo>
                <a:cubicBezTo>
                  <a:pt x="13966" y="9600"/>
                  <a:pt x="13745" y="9869"/>
                  <a:pt x="13745" y="10200"/>
                </a:cubicBezTo>
                <a:cubicBezTo>
                  <a:pt x="13745" y="10532"/>
                  <a:pt x="13966" y="10800"/>
                  <a:pt x="14236" y="10800"/>
                </a:cubicBezTo>
                <a:lnTo>
                  <a:pt x="18164" y="10800"/>
                </a:lnTo>
                <a:cubicBezTo>
                  <a:pt x="18434" y="10800"/>
                  <a:pt x="18655" y="10532"/>
                  <a:pt x="18655" y="10200"/>
                </a:cubicBezTo>
                <a:cubicBezTo>
                  <a:pt x="18655" y="9869"/>
                  <a:pt x="18434" y="9600"/>
                  <a:pt x="18164" y="9600"/>
                </a:cubicBezTo>
                <a:moveTo>
                  <a:pt x="18164" y="4800"/>
                </a:moveTo>
                <a:cubicBezTo>
                  <a:pt x="18434" y="4800"/>
                  <a:pt x="18655" y="4531"/>
                  <a:pt x="18655" y="4200"/>
                </a:cubicBezTo>
                <a:cubicBezTo>
                  <a:pt x="18655" y="3868"/>
                  <a:pt x="18434" y="3600"/>
                  <a:pt x="18164" y="3600"/>
                </a:cubicBezTo>
                <a:cubicBezTo>
                  <a:pt x="17893" y="3600"/>
                  <a:pt x="17673" y="3868"/>
                  <a:pt x="17673" y="4200"/>
                </a:cubicBezTo>
                <a:cubicBezTo>
                  <a:pt x="17673" y="4531"/>
                  <a:pt x="17893" y="4800"/>
                  <a:pt x="18164" y="4800"/>
                </a:cubicBezTo>
                <a:moveTo>
                  <a:pt x="16200" y="4800"/>
                </a:moveTo>
                <a:cubicBezTo>
                  <a:pt x="16471" y="4800"/>
                  <a:pt x="16691" y="4531"/>
                  <a:pt x="16691" y="4200"/>
                </a:cubicBezTo>
                <a:cubicBezTo>
                  <a:pt x="16691" y="3868"/>
                  <a:pt x="16471" y="3600"/>
                  <a:pt x="16200" y="3600"/>
                </a:cubicBezTo>
                <a:cubicBezTo>
                  <a:pt x="15929" y="3600"/>
                  <a:pt x="15709" y="3868"/>
                  <a:pt x="15709" y="4200"/>
                </a:cubicBezTo>
                <a:cubicBezTo>
                  <a:pt x="15709" y="4531"/>
                  <a:pt x="15929" y="4800"/>
                  <a:pt x="16200" y="4800"/>
                </a:cubicBezTo>
                <a:moveTo>
                  <a:pt x="10309" y="4800"/>
                </a:moveTo>
                <a:lnTo>
                  <a:pt x="14236" y="4800"/>
                </a:lnTo>
                <a:cubicBezTo>
                  <a:pt x="14507" y="4800"/>
                  <a:pt x="14727" y="4531"/>
                  <a:pt x="14727" y="4200"/>
                </a:cubicBezTo>
                <a:cubicBezTo>
                  <a:pt x="14727" y="3868"/>
                  <a:pt x="14507" y="3600"/>
                  <a:pt x="14236" y="3600"/>
                </a:cubicBezTo>
                <a:lnTo>
                  <a:pt x="10309" y="3600"/>
                </a:lnTo>
                <a:cubicBezTo>
                  <a:pt x="10038" y="3600"/>
                  <a:pt x="9818" y="3868"/>
                  <a:pt x="9818" y="4200"/>
                </a:cubicBezTo>
                <a:cubicBezTo>
                  <a:pt x="9818" y="4531"/>
                  <a:pt x="10038" y="4800"/>
                  <a:pt x="10309" y="4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9" name="Shape 2599"/>
          <p:cNvSpPr/>
          <p:nvPr/>
        </p:nvSpPr>
        <p:spPr>
          <a:xfrm>
            <a:off x="16766032" y="391962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6382" y="7855"/>
                </a:moveTo>
                <a:cubicBezTo>
                  <a:pt x="6653" y="7855"/>
                  <a:pt x="6873" y="7635"/>
                  <a:pt x="6873" y="7364"/>
                </a:cubicBezTo>
                <a:cubicBezTo>
                  <a:pt x="6873" y="7092"/>
                  <a:pt x="6653" y="6873"/>
                  <a:pt x="6382" y="6873"/>
                </a:cubicBezTo>
                <a:cubicBezTo>
                  <a:pt x="6111" y="6873"/>
                  <a:pt x="5891" y="7092"/>
                  <a:pt x="5891" y="7364"/>
                </a:cubicBezTo>
                <a:cubicBezTo>
                  <a:pt x="5891" y="7635"/>
                  <a:pt x="6111" y="7855"/>
                  <a:pt x="6382" y="7855"/>
                </a:cubicBezTo>
                <a:moveTo>
                  <a:pt x="6873" y="10800"/>
                </a:moveTo>
                <a:lnTo>
                  <a:pt x="10800" y="10800"/>
                </a:lnTo>
                <a:lnTo>
                  <a:pt x="10800" y="13746"/>
                </a:lnTo>
                <a:lnTo>
                  <a:pt x="6873" y="13746"/>
                </a:lnTo>
                <a:cubicBezTo>
                  <a:pt x="6873" y="13746"/>
                  <a:pt x="6873" y="10800"/>
                  <a:pt x="6873" y="10800"/>
                </a:cubicBezTo>
                <a:close/>
                <a:moveTo>
                  <a:pt x="6382" y="14727"/>
                </a:moveTo>
                <a:lnTo>
                  <a:pt x="11291" y="14727"/>
                </a:lnTo>
                <a:cubicBezTo>
                  <a:pt x="11562" y="14727"/>
                  <a:pt x="11782" y="14508"/>
                  <a:pt x="11782" y="14236"/>
                </a:cubicBezTo>
                <a:lnTo>
                  <a:pt x="11782" y="10309"/>
                </a:lnTo>
                <a:cubicBezTo>
                  <a:pt x="11782" y="10038"/>
                  <a:pt x="11562" y="9818"/>
                  <a:pt x="11291" y="9818"/>
                </a:cubicBezTo>
                <a:lnTo>
                  <a:pt x="6382" y="9818"/>
                </a:lnTo>
                <a:cubicBezTo>
                  <a:pt x="6111" y="9818"/>
                  <a:pt x="5891" y="10038"/>
                  <a:pt x="5891" y="10309"/>
                </a:cubicBezTo>
                <a:lnTo>
                  <a:pt x="5891" y="14236"/>
                </a:lnTo>
                <a:cubicBezTo>
                  <a:pt x="5891" y="14508"/>
                  <a:pt x="6111" y="14727"/>
                  <a:pt x="6382" y="14727"/>
                </a:cubicBezTo>
                <a:moveTo>
                  <a:pt x="8345" y="7855"/>
                </a:moveTo>
                <a:cubicBezTo>
                  <a:pt x="8616" y="7855"/>
                  <a:pt x="8836" y="7635"/>
                  <a:pt x="8836" y="7364"/>
                </a:cubicBezTo>
                <a:cubicBezTo>
                  <a:pt x="8836" y="7092"/>
                  <a:pt x="8616" y="6873"/>
                  <a:pt x="8345" y="6873"/>
                </a:cubicBezTo>
                <a:cubicBezTo>
                  <a:pt x="8075" y="6873"/>
                  <a:pt x="7855" y="7092"/>
                  <a:pt x="7855" y="7364"/>
                </a:cubicBezTo>
                <a:cubicBezTo>
                  <a:pt x="7855" y="7635"/>
                  <a:pt x="8075" y="7855"/>
                  <a:pt x="8345" y="7855"/>
                </a:cubicBezTo>
                <a:moveTo>
                  <a:pt x="20618" y="20618"/>
                </a:moveTo>
                <a:lnTo>
                  <a:pt x="2945" y="20618"/>
                </a:lnTo>
                <a:cubicBezTo>
                  <a:pt x="1861" y="20618"/>
                  <a:pt x="982" y="19739"/>
                  <a:pt x="982" y="18655"/>
                </a:cubicBezTo>
                <a:lnTo>
                  <a:pt x="982" y="7855"/>
                </a:lnTo>
                <a:lnTo>
                  <a:pt x="2945" y="7855"/>
                </a:lnTo>
                <a:lnTo>
                  <a:pt x="2945" y="18164"/>
                </a:lnTo>
                <a:cubicBezTo>
                  <a:pt x="2945" y="18435"/>
                  <a:pt x="3166" y="18655"/>
                  <a:pt x="3436" y="18655"/>
                </a:cubicBezTo>
                <a:cubicBezTo>
                  <a:pt x="3707" y="18655"/>
                  <a:pt x="3927" y="18435"/>
                  <a:pt x="3927" y="18164"/>
                </a:cubicBezTo>
                <a:lnTo>
                  <a:pt x="3927" y="4909"/>
                </a:lnTo>
                <a:lnTo>
                  <a:pt x="20618" y="4909"/>
                </a:lnTo>
                <a:cubicBezTo>
                  <a:pt x="20618" y="4909"/>
                  <a:pt x="20618" y="20618"/>
                  <a:pt x="20618" y="20618"/>
                </a:cubicBezTo>
                <a:close/>
                <a:moveTo>
                  <a:pt x="20618" y="3927"/>
                </a:moveTo>
                <a:lnTo>
                  <a:pt x="3927" y="3927"/>
                </a:lnTo>
                <a:cubicBezTo>
                  <a:pt x="3385" y="3927"/>
                  <a:pt x="2945" y="4367"/>
                  <a:pt x="2945" y="4909"/>
                </a:cubicBezTo>
                <a:lnTo>
                  <a:pt x="2945" y="6873"/>
                </a:lnTo>
                <a:lnTo>
                  <a:pt x="982" y="6873"/>
                </a:lnTo>
                <a:cubicBezTo>
                  <a:pt x="440" y="6873"/>
                  <a:pt x="0" y="7313"/>
                  <a:pt x="0" y="7855"/>
                </a:cubicBezTo>
                <a:lnTo>
                  <a:pt x="0" y="18655"/>
                </a:lnTo>
                <a:cubicBezTo>
                  <a:pt x="0" y="20282"/>
                  <a:pt x="1319" y="21600"/>
                  <a:pt x="2945" y="21600"/>
                </a:cubicBezTo>
                <a:lnTo>
                  <a:pt x="20618" y="21600"/>
                </a:lnTo>
                <a:cubicBezTo>
                  <a:pt x="21160" y="21600"/>
                  <a:pt x="21600" y="21160"/>
                  <a:pt x="21600" y="20618"/>
                </a:cubicBezTo>
                <a:lnTo>
                  <a:pt x="21600" y="4909"/>
                </a:lnTo>
                <a:cubicBezTo>
                  <a:pt x="21600" y="4367"/>
                  <a:pt x="21160" y="3927"/>
                  <a:pt x="20618" y="3927"/>
                </a:cubicBezTo>
                <a:moveTo>
                  <a:pt x="6382" y="16691"/>
                </a:moveTo>
                <a:lnTo>
                  <a:pt x="18164" y="16691"/>
                </a:lnTo>
                <a:cubicBezTo>
                  <a:pt x="18434" y="16691"/>
                  <a:pt x="18655" y="16472"/>
                  <a:pt x="18655" y="16200"/>
                </a:cubicBezTo>
                <a:cubicBezTo>
                  <a:pt x="18655" y="15929"/>
                  <a:pt x="18434" y="15710"/>
                  <a:pt x="18164" y="15710"/>
                </a:cubicBezTo>
                <a:lnTo>
                  <a:pt x="6382" y="15710"/>
                </a:lnTo>
                <a:cubicBezTo>
                  <a:pt x="6111" y="15710"/>
                  <a:pt x="5891" y="15929"/>
                  <a:pt x="5891" y="16200"/>
                </a:cubicBezTo>
                <a:cubicBezTo>
                  <a:pt x="5891" y="16472"/>
                  <a:pt x="6111" y="16691"/>
                  <a:pt x="6382" y="16691"/>
                </a:cubicBezTo>
                <a:moveTo>
                  <a:pt x="10309" y="7855"/>
                </a:moveTo>
                <a:lnTo>
                  <a:pt x="14236" y="7855"/>
                </a:lnTo>
                <a:cubicBezTo>
                  <a:pt x="14507" y="7855"/>
                  <a:pt x="14727" y="7635"/>
                  <a:pt x="14727" y="7364"/>
                </a:cubicBezTo>
                <a:cubicBezTo>
                  <a:pt x="14727" y="7092"/>
                  <a:pt x="14507" y="6873"/>
                  <a:pt x="14236" y="6873"/>
                </a:cubicBezTo>
                <a:lnTo>
                  <a:pt x="10309" y="6873"/>
                </a:lnTo>
                <a:cubicBezTo>
                  <a:pt x="10038" y="6873"/>
                  <a:pt x="9818" y="7092"/>
                  <a:pt x="9818" y="7364"/>
                </a:cubicBezTo>
                <a:cubicBezTo>
                  <a:pt x="9818" y="7635"/>
                  <a:pt x="10038" y="7855"/>
                  <a:pt x="10309" y="7855"/>
                </a:cubicBezTo>
                <a:moveTo>
                  <a:pt x="6382" y="18655"/>
                </a:moveTo>
                <a:lnTo>
                  <a:pt x="18164" y="18655"/>
                </a:lnTo>
                <a:cubicBezTo>
                  <a:pt x="18434" y="18655"/>
                  <a:pt x="18655" y="18435"/>
                  <a:pt x="18655" y="18164"/>
                </a:cubicBezTo>
                <a:cubicBezTo>
                  <a:pt x="18655" y="17893"/>
                  <a:pt x="18434" y="17673"/>
                  <a:pt x="18164" y="17673"/>
                </a:cubicBezTo>
                <a:lnTo>
                  <a:pt x="6382" y="17673"/>
                </a:lnTo>
                <a:cubicBezTo>
                  <a:pt x="6111" y="17673"/>
                  <a:pt x="5891" y="17893"/>
                  <a:pt x="5891" y="18164"/>
                </a:cubicBezTo>
                <a:cubicBezTo>
                  <a:pt x="5891" y="18435"/>
                  <a:pt x="6111" y="18655"/>
                  <a:pt x="6382" y="18655"/>
                </a:cubicBezTo>
                <a:moveTo>
                  <a:pt x="4909" y="2945"/>
                </a:moveTo>
                <a:lnTo>
                  <a:pt x="20127" y="2945"/>
                </a:lnTo>
                <a:cubicBezTo>
                  <a:pt x="20398" y="2945"/>
                  <a:pt x="20618" y="2726"/>
                  <a:pt x="20618" y="2455"/>
                </a:cubicBezTo>
                <a:cubicBezTo>
                  <a:pt x="20618" y="2184"/>
                  <a:pt x="20398" y="1964"/>
                  <a:pt x="20127" y="1964"/>
                </a:cubicBezTo>
                <a:lnTo>
                  <a:pt x="4909" y="1964"/>
                </a:lnTo>
                <a:cubicBezTo>
                  <a:pt x="4638" y="1964"/>
                  <a:pt x="4418" y="2184"/>
                  <a:pt x="4418" y="2455"/>
                </a:cubicBezTo>
                <a:cubicBezTo>
                  <a:pt x="4418" y="2726"/>
                  <a:pt x="4638" y="2945"/>
                  <a:pt x="4909" y="2945"/>
                </a:cubicBezTo>
                <a:moveTo>
                  <a:pt x="18164" y="11783"/>
                </a:moveTo>
                <a:lnTo>
                  <a:pt x="14236" y="11783"/>
                </a:lnTo>
                <a:cubicBezTo>
                  <a:pt x="13966" y="11783"/>
                  <a:pt x="13745" y="12001"/>
                  <a:pt x="13745" y="12273"/>
                </a:cubicBezTo>
                <a:cubicBezTo>
                  <a:pt x="13745" y="12544"/>
                  <a:pt x="13966" y="12764"/>
                  <a:pt x="14236" y="12764"/>
                </a:cubicBezTo>
                <a:lnTo>
                  <a:pt x="18164" y="12764"/>
                </a:lnTo>
                <a:cubicBezTo>
                  <a:pt x="18434" y="12764"/>
                  <a:pt x="18655" y="12544"/>
                  <a:pt x="18655" y="12273"/>
                </a:cubicBezTo>
                <a:cubicBezTo>
                  <a:pt x="18655" y="12001"/>
                  <a:pt x="18434" y="11783"/>
                  <a:pt x="18164" y="11783"/>
                </a:cubicBezTo>
                <a:moveTo>
                  <a:pt x="6382" y="982"/>
                </a:moveTo>
                <a:lnTo>
                  <a:pt x="19145" y="982"/>
                </a:lnTo>
                <a:cubicBezTo>
                  <a:pt x="19416" y="982"/>
                  <a:pt x="19636" y="762"/>
                  <a:pt x="19636" y="491"/>
                </a:cubicBezTo>
                <a:cubicBezTo>
                  <a:pt x="19636" y="220"/>
                  <a:pt x="19416" y="0"/>
                  <a:pt x="19145" y="0"/>
                </a:cubicBezTo>
                <a:lnTo>
                  <a:pt x="6382" y="0"/>
                </a:lnTo>
                <a:cubicBezTo>
                  <a:pt x="6111" y="0"/>
                  <a:pt x="5891" y="220"/>
                  <a:pt x="5891" y="491"/>
                </a:cubicBezTo>
                <a:cubicBezTo>
                  <a:pt x="5891" y="762"/>
                  <a:pt x="6111" y="982"/>
                  <a:pt x="6382" y="982"/>
                </a:cubicBezTo>
                <a:moveTo>
                  <a:pt x="18164" y="13746"/>
                </a:moveTo>
                <a:lnTo>
                  <a:pt x="14236" y="13746"/>
                </a:lnTo>
                <a:cubicBezTo>
                  <a:pt x="13966" y="13746"/>
                  <a:pt x="13745" y="13965"/>
                  <a:pt x="13745" y="14236"/>
                </a:cubicBezTo>
                <a:cubicBezTo>
                  <a:pt x="13745" y="14508"/>
                  <a:pt x="13966" y="14727"/>
                  <a:pt x="14236" y="14727"/>
                </a:cubicBezTo>
                <a:lnTo>
                  <a:pt x="18164" y="14727"/>
                </a:lnTo>
                <a:cubicBezTo>
                  <a:pt x="18434" y="14727"/>
                  <a:pt x="18655" y="14508"/>
                  <a:pt x="18655" y="14236"/>
                </a:cubicBezTo>
                <a:cubicBezTo>
                  <a:pt x="18655" y="13965"/>
                  <a:pt x="18434" y="13746"/>
                  <a:pt x="18164" y="13746"/>
                </a:cubicBezTo>
                <a:moveTo>
                  <a:pt x="16200" y="7855"/>
                </a:moveTo>
                <a:cubicBezTo>
                  <a:pt x="16471" y="7855"/>
                  <a:pt x="16691" y="7635"/>
                  <a:pt x="16691" y="7364"/>
                </a:cubicBezTo>
                <a:cubicBezTo>
                  <a:pt x="16691" y="7092"/>
                  <a:pt x="16471" y="6873"/>
                  <a:pt x="16200" y="6873"/>
                </a:cubicBezTo>
                <a:cubicBezTo>
                  <a:pt x="15929" y="6873"/>
                  <a:pt x="15709" y="7092"/>
                  <a:pt x="15709" y="7364"/>
                </a:cubicBezTo>
                <a:cubicBezTo>
                  <a:pt x="15709" y="7635"/>
                  <a:pt x="15929" y="7855"/>
                  <a:pt x="16200" y="7855"/>
                </a:cubicBezTo>
                <a:moveTo>
                  <a:pt x="18164" y="7855"/>
                </a:moveTo>
                <a:cubicBezTo>
                  <a:pt x="18434" y="7855"/>
                  <a:pt x="18655" y="7635"/>
                  <a:pt x="18655" y="7364"/>
                </a:cubicBezTo>
                <a:cubicBezTo>
                  <a:pt x="18655" y="7092"/>
                  <a:pt x="18434" y="6873"/>
                  <a:pt x="18164" y="6873"/>
                </a:cubicBezTo>
                <a:cubicBezTo>
                  <a:pt x="17893" y="6873"/>
                  <a:pt x="17673" y="7092"/>
                  <a:pt x="17673" y="7364"/>
                </a:cubicBezTo>
                <a:cubicBezTo>
                  <a:pt x="17673" y="7635"/>
                  <a:pt x="17893" y="7855"/>
                  <a:pt x="18164" y="7855"/>
                </a:cubicBezTo>
                <a:moveTo>
                  <a:pt x="18164" y="9818"/>
                </a:moveTo>
                <a:lnTo>
                  <a:pt x="14236" y="9818"/>
                </a:lnTo>
                <a:cubicBezTo>
                  <a:pt x="13966" y="9818"/>
                  <a:pt x="13745" y="10038"/>
                  <a:pt x="13745" y="10309"/>
                </a:cubicBezTo>
                <a:cubicBezTo>
                  <a:pt x="13745" y="10581"/>
                  <a:pt x="13966" y="10800"/>
                  <a:pt x="14236" y="10800"/>
                </a:cubicBezTo>
                <a:lnTo>
                  <a:pt x="18164" y="10800"/>
                </a:lnTo>
                <a:cubicBezTo>
                  <a:pt x="18434" y="10800"/>
                  <a:pt x="18655" y="10581"/>
                  <a:pt x="18655" y="10309"/>
                </a:cubicBezTo>
                <a:cubicBezTo>
                  <a:pt x="18655" y="10038"/>
                  <a:pt x="18434" y="9818"/>
                  <a:pt x="18164" y="98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0" name="Shape 2600"/>
          <p:cNvSpPr/>
          <p:nvPr/>
        </p:nvSpPr>
        <p:spPr>
          <a:xfrm>
            <a:off x="17832555" y="391962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moveTo>
                  <a:pt x="16200" y="10309"/>
                </a:moveTo>
                <a:lnTo>
                  <a:pt x="11291" y="10309"/>
                </a:lnTo>
                <a:lnTo>
                  <a:pt x="11291" y="5401"/>
                </a:lnTo>
                <a:cubicBezTo>
                  <a:pt x="11291" y="5129"/>
                  <a:pt x="11071" y="4909"/>
                  <a:pt x="10800" y="4909"/>
                </a:cubicBezTo>
                <a:cubicBezTo>
                  <a:pt x="10529" y="4909"/>
                  <a:pt x="10309" y="5129"/>
                  <a:pt x="10309" y="5401"/>
                </a:cubicBezTo>
                <a:lnTo>
                  <a:pt x="10309" y="10309"/>
                </a:lnTo>
                <a:lnTo>
                  <a:pt x="5400" y="10309"/>
                </a:lnTo>
                <a:cubicBezTo>
                  <a:pt x="5129" y="10309"/>
                  <a:pt x="4909" y="10529"/>
                  <a:pt x="4909" y="10800"/>
                </a:cubicBezTo>
                <a:cubicBezTo>
                  <a:pt x="4909" y="11072"/>
                  <a:pt x="5129" y="11292"/>
                  <a:pt x="5400" y="11292"/>
                </a:cubicBezTo>
                <a:lnTo>
                  <a:pt x="10309" y="11292"/>
                </a:lnTo>
                <a:lnTo>
                  <a:pt x="10309" y="16200"/>
                </a:lnTo>
                <a:cubicBezTo>
                  <a:pt x="10309" y="16472"/>
                  <a:pt x="10529" y="16691"/>
                  <a:pt x="10800" y="16691"/>
                </a:cubicBezTo>
                <a:cubicBezTo>
                  <a:pt x="11071" y="16691"/>
                  <a:pt x="11291" y="16472"/>
                  <a:pt x="11291" y="16200"/>
                </a:cubicBezTo>
                <a:lnTo>
                  <a:pt x="11291" y="11292"/>
                </a:lnTo>
                <a:lnTo>
                  <a:pt x="16200" y="11292"/>
                </a:lnTo>
                <a:cubicBezTo>
                  <a:pt x="16471" y="11292"/>
                  <a:pt x="16691" y="11072"/>
                  <a:pt x="16691" y="10800"/>
                </a:cubicBezTo>
                <a:cubicBezTo>
                  <a:pt x="16691" y="10529"/>
                  <a:pt x="16471" y="10309"/>
                  <a:pt x="16200" y="103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1" name="Shape 2601"/>
          <p:cNvSpPr/>
          <p:nvPr/>
        </p:nvSpPr>
        <p:spPr>
          <a:xfrm>
            <a:off x="18899077" y="391962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moveTo>
                  <a:pt x="16200" y="10309"/>
                </a:moveTo>
                <a:lnTo>
                  <a:pt x="5400" y="10309"/>
                </a:lnTo>
                <a:cubicBezTo>
                  <a:pt x="5129" y="10309"/>
                  <a:pt x="4909" y="10529"/>
                  <a:pt x="4909" y="10800"/>
                </a:cubicBezTo>
                <a:cubicBezTo>
                  <a:pt x="4909" y="11072"/>
                  <a:pt x="5129" y="11292"/>
                  <a:pt x="5400" y="11292"/>
                </a:cubicBezTo>
                <a:lnTo>
                  <a:pt x="16200" y="11292"/>
                </a:lnTo>
                <a:cubicBezTo>
                  <a:pt x="16471" y="11292"/>
                  <a:pt x="16691" y="11072"/>
                  <a:pt x="16691" y="10800"/>
                </a:cubicBezTo>
                <a:cubicBezTo>
                  <a:pt x="16691" y="10529"/>
                  <a:pt x="16471" y="10309"/>
                  <a:pt x="16200" y="103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2" name="Shape 2602"/>
          <p:cNvSpPr/>
          <p:nvPr/>
        </p:nvSpPr>
        <p:spPr>
          <a:xfrm>
            <a:off x="19965599" y="3970412"/>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5400" y="6001"/>
                </a:moveTo>
                <a:lnTo>
                  <a:pt x="8345" y="6001"/>
                </a:lnTo>
                <a:cubicBezTo>
                  <a:pt x="8617" y="6001"/>
                  <a:pt x="8836" y="5732"/>
                  <a:pt x="8836" y="5400"/>
                </a:cubicBezTo>
                <a:cubicBezTo>
                  <a:pt x="8836" y="5069"/>
                  <a:pt x="8617" y="4800"/>
                  <a:pt x="8345" y="4800"/>
                </a:cubicBezTo>
                <a:lnTo>
                  <a:pt x="5400" y="4800"/>
                </a:lnTo>
                <a:cubicBezTo>
                  <a:pt x="5129" y="4800"/>
                  <a:pt x="4909" y="5069"/>
                  <a:pt x="4909" y="5400"/>
                </a:cubicBezTo>
                <a:cubicBezTo>
                  <a:pt x="4909" y="5732"/>
                  <a:pt x="5129" y="6001"/>
                  <a:pt x="5400" y="6001"/>
                </a:cubicBezTo>
                <a:moveTo>
                  <a:pt x="20618" y="20400"/>
                </a:moveTo>
                <a:lnTo>
                  <a:pt x="18655" y="20400"/>
                </a:lnTo>
                <a:lnTo>
                  <a:pt x="18655" y="18000"/>
                </a:lnTo>
                <a:cubicBezTo>
                  <a:pt x="18926" y="18000"/>
                  <a:pt x="19145" y="17732"/>
                  <a:pt x="19145" y="17400"/>
                </a:cubicBezTo>
                <a:cubicBezTo>
                  <a:pt x="19145" y="17069"/>
                  <a:pt x="18926" y="16801"/>
                  <a:pt x="18655" y="16801"/>
                </a:cubicBezTo>
                <a:lnTo>
                  <a:pt x="18655" y="3601"/>
                </a:lnTo>
                <a:lnTo>
                  <a:pt x="20618" y="3601"/>
                </a:lnTo>
                <a:cubicBezTo>
                  <a:pt x="20618" y="3601"/>
                  <a:pt x="20618" y="20400"/>
                  <a:pt x="20618" y="20400"/>
                </a:cubicBezTo>
                <a:close/>
                <a:moveTo>
                  <a:pt x="17673" y="16801"/>
                </a:moveTo>
                <a:cubicBezTo>
                  <a:pt x="17401" y="16801"/>
                  <a:pt x="17182" y="17069"/>
                  <a:pt x="17182" y="17400"/>
                </a:cubicBezTo>
                <a:cubicBezTo>
                  <a:pt x="17182" y="17732"/>
                  <a:pt x="17401" y="18000"/>
                  <a:pt x="17673" y="18000"/>
                </a:cubicBezTo>
                <a:lnTo>
                  <a:pt x="17673" y="20400"/>
                </a:lnTo>
                <a:lnTo>
                  <a:pt x="3927" y="20400"/>
                </a:lnTo>
                <a:lnTo>
                  <a:pt x="3927" y="18000"/>
                </a:lnTo>
                <a:cubicBezTo>
                  <a:pt x="4199" y="18000"/>
                  <a:pt x="4418" y="17732"/>
                  <a:pt x="4418" y="17400"/>
                </a:cubicBezTo>
                <a:cubicBezTo>
                  <a:pt x="4418" y="17069"/>
                  <a:pt x="4199" y="16801"/>
                  <a:pt x="3927" y="16801"/>
                </a:cubicBezTo>
                <a:lnTo>
                  <a:pt x="3927" y="3601"/>
                </a:lnTo>
                <a:lnTo>
                  <a:pt x="17673" y="3601"/>
                </a:lnTo>
                <a:cubicBezTo>
                  <a:pt x="17673" y="3601"/>
                  <a:pt x="17673" y="16801"/>
                  <a:pt x="17673" y="16801"/>
                </a:cubicBezTo>
                <a:close/>
                <a:moveTo>
                  <a:pt x="2945" y="16801"/>
                </a:moveTo>
                <a:cubicBezTo>
                  <a:pt x="2674" y="16801"/>
                  <a:pt x="2455" y="17069"/>
                  <a:pt x="2455" y="17400"/>
                </a:cubicBezTo>
                <a:cubicBezTo>
                  <a:pt x="2455" y="17732"/>
                  <a:pt x="2674" y="18000"/>
                  <a:pt x="2945" y="18000"/>
                </a:cubicBezTo>
                <a:lnTo>
                  <a:pt x="2945" y="20400"/>
                </a:lnTo>
                <a:lnTo>
                  <a:pt x="982" y="20400"/>
                </a:lnTo>
                <a:lnTo>
                  <a:pt x="982" y="3601"/>
                </a:lnTo>
                <a:lnTo>
                  <a:pt x="2945" y="3601"/>
                </a:lnTo>
                <a:cubicBezTo>
                  <a:pt x="2945" y="3601"/>
                  <a:pt x="2945" y="16801"/>
                  <a:pt x="2945" y="16801"/>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39" y="2400"/>
                  <a:pt x="0" y="2938"/>
                  <a:pt x="0" y="3601"/>
                </a:cubicBezTo>
                <a:lnTo>
                  <a:pt x="0" y="20400"/>
                </a:lnTo>
                <a:cubicBezTo>
                  <a:pt x="0" y="21063"/>
                  <a:pt x="439" y="21600"/>
                  <a:pt x="982" y="21600"/>
                </a:cubicBezTo>
                <a:lnTo>
                  <a:pt x="20618" y="21600"/>
                </a:lnTo>
                <a:cubicBezTo>
                  <a:pt x="21160" y="21600"/>
                  <a:pt x="21600" y="21063"/>
                  <a:pt x="21600" y="20400"/>
                </a:cubicBezTo>
                <a:lnTo>
                  <a:pt x="21600" y="3601"/>
                </a:lnTo>
                <a:cubicBezTo>
                  <a:pt x="21600" y="2938"/>
                  <a:pt x="21160" y="2400"/>
                  <a:pt x="20618" y="2400"/>
                </a:cubicBezTo>
                <a:moveTo>
                  <a:pt x="5400" y="8400"/>
                </a:moveTo>
                <a:lnTo>
                  <a:pt x="6382" y="8400"/>
                </a:lnTo>
                <a:cubicBezTo>
                  <a:pt x="6653" y="8400"/>
                  <a:pt x="6873" y="8132"/>
                  <a:pt x="6873" y="7800"/>
                </a:cubicBezTo>
                <a:cubicBezTo>
                  <a:pt x="6873" y="7469"/>
                  <a:pt x="6653" y="7200"/>
                  <a:pt x="6382" y="7200"/>
                </a:cubicBezTo>
                <a:lnTo>
                  <a:pt x="5400" y="7200"/>
                </a:lnTo>
                <a:cubicBezTo>
                  <a:pt x="5129" y="7200"/>
                  <a:pt x="4909" y="7469"/>
                  <a:pt x="4909" y="7800"/>
                </a:cubicBezTo>
                <a:cubicBezTo>
                  <a:pt x="4909" y="8132"/>
                  <a:pt x="5129" y="8400"/>
                  <a:pt x="5400" y="8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3" name="Shape 2603"/>
          <p:cNvSpPr/>
          <p:nvPr/>
        </p:nvSpPr>
        <p:spPr>
          <a:xfrm>
            <a:off x="21032121" y="3945018"/>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6691" y="20520"/>
                </a:moveTo>
                <a:lnTo>
                  <a:pt x="14727" y="20520"/>
                </a:lnTo>
                <a:lnTo>
                  <a:pt x="14727" y="18360"/>
                </a:lnTo>
                <a:cubicBezTo>
                  <a:pt x="14999" y="18360"/>
                  <a:pt x="15218" y="18119"/>
                  <a:pt x="15218" y="17820"/>
                </a:cubicBezTo>
                <a:cubicBezTo>
                  <a:pt x="15218" y="17522"/>
                  <a:pt x="14999" y="17280"/>
                  <a:pt x="14727" y="17280"/>
                </a:cubicBezTo>
                <a:lnTo>
                  <a:pt x="14727" y="7560"/>
                </a:lnTo>
                <a:lnTo>
                  <a:pt x="16691" y="7560"/>
                </a:lnTo>
                <a:cubicBezTo>
                  <a:pt x="16691" y="7560"/>
                  <a:pt x="16691" y="20520"/>
                  <a:pt x="16691" y="20520"/>
                </a:cubicBezTo>
                <a:close/>
                <a:moveTo>
                  <a:pt x="13745" y="17280"/>
                </a:moveTo>
                <a:cubicBezTo>
                  <a:pt x="13474" y="17280"/>
                  <a:pt x="13255" y="17522"/>
                  <a:pt x="13255" y="17820"/>
                </a:cubicBezTo>
                <a:cubicBezTo>
                  <a:pt x="13255" y="18119"/>
                  <a:pt x="13474" y="18360"/>
                  <a:pt x="13745" y="18360"/>
                </a:cubicBezTo>
                <a:lnTo>
                  <a:pt x="13745" y="20520"/>
                </a:lnTo>
                <a:lnTo>
                  <a:pt x="3927" y="20520"/>
                </a:lnTo>
                <a:lnTo>
                  <a:pt x="3927" y="18360"/>
                </a:lnTo>
                <a:cubicBezTo>
                  <a:pt x="4199" y="18360"/>
                  <a:pt x="4418" y="18119"/>
                  <a:pt x="4418" y="17820"/>
                </a:cubicBezTo>
                <a:cubicBezTo>
                  <a:pt x="4418" y="17522"/>
                  <a:pt x="4199" y="17280"/>
                  <a:pt x="3927" y="17280"/>
                </a:cubicBezTo>
                <a:lnTo>
                  <a:pt x="3927" y="7560"/>
                </a:lnTo>
                <a:lnTo>
                  <a:pt x="13745" y="7560"/>
                </a:lnTo>
                <a:cubicBezTo>
                  <a:pt x="13745" y="7560"/>
                  <a:pt x="13745" y="17280"/>
                  <a:pt x="13745" y="17280"/>
                </a:cubicBezTo>
                <a:close/>
                <a:moveTo>
                  <a:pt x="2945" y="17280"/>
                </a:moveTo>
                <a:cubicBezTo>
                  <a:pt x="2674" y="17280"/>
                  <a:pt x="2455" y="17522"/>
                  <a:pt x="2455" y="17820"/>
                </a:cubicBezTo>
                <a:cubicBezTo>
                  <a:pt x="2455" y="18119"/>
                  <a:pt x="2674" y="18360"/>
                  <a:pt x="2945" y="18360"/>
                </a:cubicBezTo>
                <a:lnTo>
                  <a:pt x="2945" y="20520"/>
                </a:lnTo>
                <a:lnTo>
                  <a:pt x="982" y="20520"/>
                </a:lnTo>
                <a:lnTo>
                  <a:pt x="982" y="7560"/>
                </a:lnTo>
                <a:lnTo>
                  <a:pt x="2945" y="7560"/>
                </a:lnTo>
                <a:cubicBezTo>
                  <a:pt x="2945" y="7560"/>
                  <a:pt x="2945" y="17280"/>
                  <a:pt x="2945" y="17280"/>
                </a:cubicBezTo>
                <a:close/>
                <a:moveTo>
                  <a:pt x="7855" y="5400"/>
                </a:moveTo>
                <a:lnTo>
                  <a:pt x="9818" y="5400"/>
                </a:lnTo>
                <a:cubicBezTo>
                  <a:pt x="10360" y="5400"/>
                  <a:pt x="10800" y="5884"/>
                  <a:pt x="10800" y="6481"/>
                </a:cubicBezTo>
                <a:lnTo>
                  <a:pt x="6873" y="6481"/>
                </a:lnTo>
                <a:cubicBezTo>
                  <a:pt x="6873" y="5884"/>
                  <a:pt x="7313" y="5400"/>
                  <a:pt x="7855" y="5400"/>
                </a:cubicBezTo>
                <a:moveTo>
                  <a:pt x="16691" y="6481"/>
                </a:moveTo>
                <a:lnTo>
                  <a:pt x="11782" y="6481"/>
                </a:lnTo>
                <a:cubicBezTo>
                  <a:pt x="11782" y="5287"/>
                  <a:pt x="10903" y="4321"/>
                  <a:pt x="9818" y="4321"/>
                </a:cubicBezTo>
                <a:lnTo>
                  <a:pt x="7855" y="4321"/>
                </a:lnTo>
                <a:cubicBezTo>
                  <a:pt x="6770" y="4321"/>
                  <a:pt x="5891" y="5287"/>
                  <a:pt x="5891" y="6481"/>
                </a:cubicBezTo>
                <a:lnTo>
                  <a:pt x="982" y="6481"/>
                </a:lnTo>
                <a:cubicBezTo>
                  <a:pt x="440" y="6481"/>
                  <a:pt x="0" y="6964"/>
                  <a:pt x="0" y="7560"/>
                </a:cubicBezTo>
                <a:lnTo>
                  <a:pt x="0" y="20520"/>
                </a:lnTo>
                <a:cubicBezTo>
                  <a:pt x="0" y="21116"/>
                  <a:pt x="440" y="21600"/>
                  <a:pt x="982" y="21600"/>
                </a:cubicBezTo>
                <a:lnTo>
                  <a:pt x="16691" y="21600"/>
                </a:lnTo>
                <a:cubicBezTo>
                  <a:pt x="17233" y="21600"/>
                  <a:pt x="17673" y="21116"/>
                  <a:pt x="17673" y="20520"/>
                </a:cubicBezTo>
                <a:lnTo>
                  <a:pt x="17673" y="7560"/>
                </a:lnTo>
                <a:cubicBezTo>
                  <a:pt x="17673" y="6964"/>
                  <a:pt x="17233" y="6481"/>
                  <a:pt x="16691" y="6481"/>
                </a:cubicBezTo>
                <a:moveTo>
                  <a:pt x="10800" y="2161"/>
                </a:moveTo>
                <a:cubicBezTo>
                  <a:pt x="10800" y="1564"/>
                  <a:pt x="11240" y="1080"/>
                  <a:pt x="11782" y="1080"/>
                </a:cubicBezTo>
                <a:lnTo>
                  <a:pt x="13745" y="1080"/>
                </a:lnTo>
                <a:cubicBezTo>
                  <a:pt x="14287" y="1080"/>
                  <a:pt x="14727" y="1564"/>
                  <a:pt x="14727" y="2161"/>
                </a:cubicBezTo>
                <a:cubicBezTo>
                  <a:pt x="14727" y="2161"/>
                  <a:pt x="10800" y="2161"/>
                  <a:pt x="10800" y="2161"/>
                </a:cubicBezTo>
                <a:close/>
                <a:moveTo>
                  <a:pt x="20618" y="2161"/>
                </a:moveTo>
                <a:lnTo>
                  <a:pt x="15709" y="2161"/>
                </a:lnTo>
                <a:cubicBezTo>
                  <a:pt x="15709" y="967"/>
                  <a:pt x="14830" y="0"/>
                  <a:pt x="13745" y="0"/>
                </a:cubicBezTo>
                <a:lnTo>
                  <a:pt x="11782" y="0"/>
                </a:lnTo>
                <a:cubicBezTo>
                  <a:pt x="10697" y="0"/>
                  <a:pt x="9818" y="967"/>
                  <a:pt x="9818" y="2161"/>
                </a:cubicBezTo>
                <a:lnTo>
                  <a:pt x="4909" y="2161"/>
                </a:lnTo>
                <a:cubicBezTo>
                  <a:pt x="4367" y="2161"/>
                  <a:pt x="3927" y="2644"/>
                  <a:pt x="3927" y="3240"/>
                </a:cubicBezTo>
                <a:lnTo>
                  <a:pt x="3927" y="4860"/>
                </a:lnTo>
                <a:cubicBezTo>
                  <a:pt x="3927" y="5159"/>
                  <a:pt x="4147" y="5400"/>
                  <a:pt x="4418" y="5400"/>
                </a:cubicBezTo>
                <a:cubicBezTo>
                  <a:pt x="4690" y="5400"/>
                  <a:pt x="4909" y="5159"/>
                  <a:pt x="4909" y="4860"/>
                </a:cubicBezTo>
                <a:lnTo>
                  <a:pt x="4909" y="3240"/>
                </a:lnTo>
                <a:lnTo>
                  <a:pt x="20618" y="3240"/>
                </a:lnTo>
                <a:lnTo>
                  <a:pt x="20618" y="16201"/>
                </a:lnTo>
                <a:lnTo>
                  <a:pt x="19145" y="16201"/>
                </a:lnTo>
                <a:cubicBezTo>
                  <a:pt x="18874" y="16201"/>
                  <a:pt x="18655" y="16442"/>
                  <a:pt x="18655" y="16740"/>
                </a:cubicBezTo>
                <a:cubicBezTo>
                  <a:pt x="18655" y="17039"/>
                  <a:pt x="18874" y="17280"/>
                  <a:pt x="19145" y="17280"/>
                </a:cubicBezTo>
                <a:lnTo>
                  <a:pt x="20618" y="17280"/>
                </a:lnTo>
                <a:cubicBezTo>
                  <a:pt x="21160" y="17280"/>
                  <a:pt x="21600" y="16796"/>
                  <a:pt x="21600" y="16201"/>
                </a:cubicBezTo>
                <a:lnTo>
                  <a:pt x="21600" y="3240"/>
                </a:lnTo>
                <a:cubicBezTo>
                  <a:pt x="21600" y="2644"/>
                  <a:pt x="21160" y="2161"/>
                  <a:pt x="20618" y="2161"/>
                </a:cubicBezTo>
                <a:moveTo>
                  <a:pt x="5400" y="11881"/>
                </a:moveTo>
                <a:lnTo>
                  <a:pt x="6382" y="11881"/>
                </a:lnTo>
                <a:cubicBezTo>
                  <a:pt x="6653" y="11881"/>
                  <a:pt x="6873" y="11639"/>
                  <a:pt x="6873" y="11341"/>
                </a:cubicBezTo>
                <a:cubicBezTo>
                  <a:pt x="6873" y="11042"/>
                  <a:pt x="6653" y="10800"/>
                  <a:pt x="6382" y="10800"/>
                </a:cubicBezTo>
                <a:lnTo>
                  <a:pt x="5400" y="10800"/>
                </a:lnTo>
                <a:cubicBezTo>
                  <a:pt x="5129" y="10800"/>
                  <a:pt x="4909" y="11042"/>
                  <a:pt x="4909" y="11341"/>
                </a:cubicBezTo>
                <a:cubicBezTo>
                  <a:pt x="4909" y="11639"/>
                  <a:pt x="5129" y="11881"/>
                  <a:pt x="5400" y="11881"/>
                </a:cubicBezTo>
                <a:moveTo>
                  <a:pt x="5400" y="9720"/>
                </a:moveTo>
                <a:lnTo>
                  <a:pt x="8345" y="9720"/>
                </a:lnTo>
                <a:cubicBezTo>
                  <a:pt x="8617" y="9720"/>
                  <a:pt x="8836" y="9479"/>
                  <a:pt x="8836" y="9181"/>
                </a:cubicBezTo>
                <a:cubicBezTo>
                  <a:pt x="8836" y="8882"/>
                  <a:pt x="8617" y="8640"/>
                  <a:pt x="8345" y="8640"/>
                </a:cubicBezTo>
                <a:lnTo>
                  <a:pt x="5400" y="8640"/>
                </a:lnTo>
                <a:cubicBezTo>
                  <a:pt x="5129" y="8640"/>
                  <a:pt x="4909" y="8882"/>
                  <a:pt x="4909" y="9181"/>
                </a:cubicBezTo>
                <a:cubicBezTo>
                  <a:pt x="4909" y="9479"/>
                  <a:pt x="5129" y="9720"/>
                  <a:pt x="5400" y="972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4" name="Shape 2604"/>
          <p:cNvSpPr/>
          <p:nvPr/>
        </p:nvSpPr>
        <p:spPr>
          <a:xfrm>
            <a:off x="22098643" y="3970412"/>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5" name="Shape 2605"/>
          <p:cNvSpPr/>
          <p:nvPr/>
        </p:nvSpPr>
        <p:spPr>
          <a:xfrm>
            <a:off x="12499943" y="4986147"/>
            <a:ext cx="558920" cy="558905"/>
          </a:xfrm>
          <a:custGeom>
            <a:avLst/>
            <a:gdLst/>
            <a:ahLst/>
            <a:cxnLst>
              <a:cxn ang="0">
                <a:pos x="wd2" y="hd2"/>
              </a:cxn>
              <a:cxn ang="5400000">
                <a:pos x="wd2" y="hd2"/>
              </a:cxn>
              <a:cxn ang="10800000">
                <a:pos x="wd2" y="hd2"/>
              </a:cxn>
              <a:cxn ang="16200000">
                <a:pos x="wd2" y="hd2"/>
              </a:cxn>
            </a:cxnLst>
            <a:rect l="0" t="0" r="r" b="b"/>
            <a:pathLst>
              <a:path w="21410" h="21410" extrusionOk="0">
                <a:moveTo>
                  <a:pt x="20437" y="20437"/>
                </a:moveTo>
                <a:lnTo>
                  <a:pt x="17519" y="20437"/>
                </a:lnTo>
                <a:lnTo>
                  <a:pt x="17519" y="18978"/>
                </a:lnTo>
                <a:cubicBezTo>
                  <a:pt x="17519" y="18710"/>
                  <a:pt x="17301" y="18492"/>
                  <a:pt x="17033" y="18492"/>
                </a:cubicBezTo>
                <a:lnTo>
                  <a:pt x="15574" y="18492"/>
                </a:lnTo>
                <a:lnTo>
                  <a:pt x="15574" y="17033"/>
                </a:lnTo>
                <a:cubicBezTo>
                  <a:pt x="15574" y="16764"/>
                  <a:pt x="15356" y="16546"/>
                  <a:pt x="15087" y="16546"/>
                </a:cubicBezTo>
                <a:lnTo>
                  <a:pt x="13344" y="16546"/>
                </a:lnTo>
                <a:lnTo>
                  <a:pt x="10309" y="13497"/>
                </a:lnTo>
                <a:cubicBezTo>
                  <a:pt x="10221" y="13409"/>
                  <a:pt x="10100" y="13354"/>
                  <a:pt x="9965" y="13354"/>
                </a:cubicBezTo>
                <a:cubicBezTo>
                  <a:pt x="9819" y="13354"/>
                  <a:pt x="9693" y="13422"/>
                  <a:pt x="9604" y="13524"/>
                </a:cubicBezTo>
                <a:lnTo>
                  <a:pt x="8815" y="14312"/>
                </a:lnTo>
                <a:cubicBezTo>
                  <a:pt x="8435" y="14692"/>
                  <a:pt x="7820" y="14692"/>
                  <a:pt x="7441" y="14312"/>
                </a:cubicBezTo>
                <a:lnTo>
                  <a:pt x="1256" y="8128"/>
                </a:lnTo>
                <a:cubicBezTo>
                  <a:pt x="877" y="7748"/>
                  <a:pt x="877" y="7133"/>
                  <a:pt x="1256" y="6753"/>
                </a:cubicBezTo>
                <a:lnTo>
                  <a:pt x="6754" y="1255"/>
                </a:lnTo>
                <a:cubicBezTo>
                  <a:pt x="7133" y="876"/>
                  <a:pt x="7749" y="876"/>
                  <a:pt x="8128" y="1255"/>
                </a:cubicBezTo>
                <a:lnTo>
                  <a:pt x="14312" y="7440"/>
                </a:lnTo>
                <a:cubicBezTo>
                  <a:pt x="14691" y="7820"/>
                  <a:pt x="14691" y="8435"/>
                  <a:pt x="14312" y="8815"/>
                </a:cubicBezTo>
                <a:lnTo>
                  <a:pt x="13539" y="9588"/>
                </a:lnTo>
                <a:cubicBezTo>
                  <a:pt x="13437" y="9677"/>
                  <a:pt x="13370" y="9804"/>
                  <a:pt x="13370" y="9950"/>
                </a:cubicBezTo>
                <a:cubicBezTo>
                  <a:pt x="13370" y="10084"/>
                  <a:pt x="13424" y="10206"/>
                  <a:pt x="13513" y="10294"/>
                </a:cubicBezTo>
                <a:lnTo>
                  <a:pt x="20437" y="17234"/>
                </a:lnTo>
                <a:cubicBezTo>
                  <a:pt x="20437" y="17234"/>
                  <a:pt x="20437" y="20437"/>
                  <a:pt x="20437" y="20437"/>
                </a:cubicBezTo>
                <a:close/>
                <a:moveTo>
                  <a:pt x="21268" y="16689"/>
                </a:moveTo>
                <a:lnTo>
                  <a:pt x="14547" y="9954"/>
                </a:lnTo>
                <a:lnTo>
                  <a:pt x="14999" y="9502"/>
                </a:lnTo>
                <a:cubicBezTo>
                  <a:pt x="15758" y="8743"/>
                  <a:pt x="15758" y="7512"/>
                  <a:pt x="14999" y="6753"/>
                </a:cubicBezTo>
                <a:lnTo>
                  <a:pt x="8815" y="569"/>
                </a:lnTo>
                <a:cubicBezTo>
                  <a:pt x="8056" y="-190"/>
                  <a:pt x="6825" y="-190"/>
                  <a:pt x="6066" y="569"/>
                </a:cubicBezTo>
                <a:lnTo>
                  <a:pt x="569" y="6066"/>
                </a:lnTo>
                <a:cubicBezTo>
                  <a:pt x="-190" y="6825"/>
                  <a:pt x="-190" y="8056"/>
                  <a:pt x="569" y="8815"/>
                </a:cubicBezTo>
                <a:lnTo>
                  <a:pt x="6754" y="14999"/>
                </a:lnTo>
                <a:cubicBezTo>
                  <a:pt x="7513" y="15758"/>
                  <a:pt x="8743" y="15758"/>
                  <a:pt x="9502" y="14999"/>
                </a:cubicBezTo>
                <a:lnTo>
                  <a:pt x="9968" y="14533"/>
                </a:lnTo>
                <a:lnTo>
                  <a:pt x="12798" y="17376"/>
                </a:lnTo>
                <a:cubicBezTo>
                  <a:pt x="12886" y="17465"/>
                  <a:pt x="13008" y="17519"/>
                  <a:pt x="13142" y="17519"/>
                </a:cubicBezTo>
                <a:lnTo>
                  <a:pt x="14601" y="17519"/>
                </a:lnTo>
                <a:lnTo>
                  <a:pt x="14601" y="18978"/>
                </a:lnTo>
                <a:cubicBezTo>
                  <a:pt x="14601" y="19247"/>
                  <a:pt x="14819" y="19464"/>
                  <a:pt x="15087" y="19464"/>
                </a:cubicBezTo>
                <a:lnTo>
                  <a:pt x="16546" y="19464"/>
                </a:lnTo>
                <a:lnTo>
                  <a:pt x="16546" y="20924"/>
                </a:lnTo>
                <a:cubicBezTo>
                  <a:pt x="16546" y="21193"/>
                  <a:pt x="16764" y="21410"/>
                  <a:pt x="17033" y="21410"/>
                </a:cubicBezTo>
                <a:lnTo>
                  <a:pt x="20924" y="21410"/>
                </a:lnTo>
                <a:cubicBezTo>
                  <a:pt x="21192" y="21410"/>
                  <a:pt x="21410" y="21193"/>
                  <a:pt x="21410" y="20924"/>
                </a:cubicBezTo>
                <a:lnTo>
                  <a:pt x="21410" y="17033"/>
                </a:lnTo>
                <a:cubicBezTo>
                  <a:pt x="21410" y="16899"/>
                  <a:pt x="21356" y="16777"/>
                  <a:pt x="21268" y="16689"/>
                </a:cubicBezTo>
                <a:moveTo>
                  <a:pt x="6819" y="7791"/>
                </a:moveTo>
                <a:cubicBezTo>
                  <a:pt x="6282" y="7791"/>
                  <a:pt x="5846" y="7356"/>
                  <a:pt x="5846" y="6819"/>
                </a:cubicBezTo>
                <a:cubicBezTo>
                  <a:pt x="5846" y="6282"/>
                  <a:pt x="6282" y="5846"/>
                  <a:pt x="6819" y="5846"/>
                </a:cubicBezTo>
                <a:cubicBezTo>
                  <a:pt x="7356" y="5846"/>
                  <a:pt x="7792" y="6282"/>
                  <a:pt x="7792" y="6819"/>
                </a:cubicBezTo>
                <a:cubicBezTo>
                  <a:pt x="7792" y="7356"/>
                  <a:pt x="7356" y="7791"/>
                  <a:pt x="6819" y="7791"/>
                </a:cubicBezTo>
                <a:moveTo>
                  <a:pt x="6819" y="4873"/>
                </a:moveTo>
                <a:cubicBezTo>
                  <a:pt x="5745" y="4873"/>
                  <a:pt x="4874" y="5744"/>
                  <a:pt x="4874" y="6819"/>
                </a:cubicBezTo>
                <a:cubicBezTo>
                  <a:pt x="4874" y="7893"/>
                  <a:pt x="5745" y="8765"/>
                  <a:pt x="6819" y="8765"/>
                </a:cubicBezTo>
                <a:cubicBezTo>
                  <a:pt x="7893" y="8765"/>
                  <a:pt x="8765" y="7893"/>
                  <a:pt x="8765" y="6819"/>
                </a:cubicBezTo>
                <a:cubicBezTo>
                  <a:pt x="8765" y="5744"/>
                  <a:pt x="7893" y="4873"/>
                  <a:pt x="6819" y="4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6" name="Shape 2606"/>
          <p:cNvSpPr/>
          <p:nvPr/>
        </p:nvSpPr>
        <p:spPr>
          <a:xfrm>
            <a:off x="13566466" y="498614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0309"/>
                </a:moveTo>
                <a:cubicBezTo>
                  <a:pt x="10800" y="10581"/>
                  <a:pt x="10580" y="10800"/>
                  <a:pt x="10309" y="10800"/>
                </a:cubicBezTo>
                <a:cubicBezTo>
                  <a:pt x="10038" y="10800"/>
                  <a:pt x="9818" y="10581"/>
                  <a:pt x="9818" y="10309"/>
                </a:cubicBezTo>
                <a:cubicBezTo>
                  <a:pt x="9818" y="10038"/>
                  <a:pt x="10038" y="9818"/>
                  <a:pt x="10309" y="9818"/>
                </a:cubicBezTo>
                <a:cubicBezTo>
                  <a:pt x="10580" y="9818"/>
                  <a:pt x="10800" y="10038"/>
                  <a:pt x="10800" y="10309"/>
                </a:cubicBezTo>
                <a:moveTo>
                  <a:pt x="20618" y="20618"/>
                </a:moveTo>
                <a:lnTo>
                  <a:pt x="18655" y="20618"/>
                </a:lnTo>
                <a:lnTo>
                  <a:pt x="18655" y="19145"/>
                </a:lnTo>
                <a:cubicBezTo>
                  <a:pt x="18655" y="18875"/>
                  <a:pt x="18434" y="18655"/>
                  <a:pt x="18164" y="18655"/>
                </a:cubicBezTo>
                <a:lnTo>
                  <a:pt x="16691" y="18655"/>
                </a:lnTo>
                <a:lnTo>
                  <a:pt x="16691" y="17182"/>
                </a:lnTo>
                <a:cubicBezTo>
                  <a:pt x="16691" y="16911"/>
                  <a:pt x="16471" y="16691"/>
                  <a:pt x="16200" y="16691"/>
                </a:cubicBezTo>
                <a:lnTo>
                  <a:pt x="14441" y="16691"/>
                </a:lnTo>
                <a:lnTo>
                  <a:pt x="12850" y="15086"/>
                </a:lnTo>
                <a:cubicBezTo>
                  <a:pt x="12761" y="14997"/>
                  <a:pt x="12639" y="14943"/>
                  <a:pt x="12503" y="14943"/>
                </a:cubicBezTo>
                <a:cubicBezTo>
                  <a:pt x="12356" y="14943"/>
                  <a:pt x="12228" y="15010"/>
                  <a:pt x="12138" y="15113"/>
                </a:cubicBezTo>
                <a:lnTo>
                  <a:pt x="11833" y="15418"/>
                </a:lnTo>
                <a:cubicBezTo>
                  <a:pt x="11450" y="15801"/>
                  <a:pt x="10829" y="15801"/>
                  <a:pt x="10445" y="15418"/>
                </a:cubicBezTo>
                <a:lnTo>
                  <a:pt x="6167" y="11139"/>
                </a:lnTo>
                <a:cubicBezTo>
                  <a:pt x="5784" y="10756"/>
                  <a:pt x="5784" y="10136"/>
                  <a:pt x="6167" y="9752"/>
                </a:cubicBezTo>
                <a:lnTo>
                  <a:pt x="9752" y="6167"/>
                </a:lnTo>
                <a:cubicBezTo>
                  <a:pt x="10135" y="5784"/>
                  <a:pt x="10756" y="5784"/>
                  <a:pt x="11139" y="6167"/>
                </a:cubicBezTo>
                <a:lnTo>
                  <a:pt x="11761" y="6789"/>
                </a:lnTo>
                <a:cubicBezTo>
                  <a:pt x="11699" y="7609"/>
                  <a:pt x="11457" y="8377"/>
                  <a:pt x="11069" y="9054"/>
                </a:cubicBezTo>
                <a:cubicBezTo>
                  <a:pt x="10847" y="8919"/>
                  <a:pt x="10588" y="8837"/>
                  <a:pt x="10309" y="8837"/>
                </a:cubicBezTo>
                <a:cubicBezTo>
                  <a:pt x="9496" y="8837"/>
                  <a:pt x="8836" y="9496"/>
                  <a:pt x="8836" y="10309"/>
                </a:cubicBezTo>
                <a:cubicBezTo>
                  <a:pt x="8836" y="11123"/>
                  <a:pt x="9496" y="11782"/>
                  <a:pt x="10309" y="11782"/>
                </a:cubicBezTo>
                <a:cubicBezTo>
                  <a:pt x="11123" y="11782"/>
                  <a:pt x="11782" y="11123"/>
                  <a:pt x="11782" y="10309"/>
                </a:cubicBezTo>
                <a:cubicBezTo>
                  <a:pt x="11782" y="10156"/>
                  <a:pt x="11752" y="10012"/>
                  <a:pt x="11709" y="9873"/>
                </a:cubicBezTo>
                <a:cubicBezTo>
                  <a:pt x="12146" y="9210"/>
                  <a:pt x="12466" y="8463"/>
                  <a:pt x="12631" y="7659"/>
                </a:cubicBezTo>
                <a:lnTo>
                  <a:pt x="15417" y="10446"/>
                </a:lnTo>
                <a:cubicBezTo>
                  <a:pt x="15800" y="10829"/>
                  <a:pt x="15800" y="11450"/>
                  <a:pt x="15417" y="11833"/>
                </a:cubicBezTo>
                <a:lnTo>
                  <a:pt x="15128" y="12122"/>
                </a:lnTo>
                <a:cubicBezTo>
                  <a:pt x="15025" y="12213"/>
                  <a:pt x="14957" y="12341"/>
                  <a:pt x="14957" y="12487"/>
                </a:cubicBezTo>
                <a:cubicBezTo>
                  <a:pt x="14957" y="12623"/>
                  <a:pt x="15013" y="12746"/>
                  <a:pt x="15101" y="12835"/>
                </a:cubicBezTo>
                <a:lnTo>
                  <a:pt x="20618" y="18367"/>
                </a:lnTo>
                <a:cubicBezTo>
                  <a:pt x="20618" y="18367"/>
                  <a:pt x="20618" y="20618"/>
                  <a:pt x="20618" y="20618"/>
                </a:cubicBezTo>
                <a:close/>
                <a:moveTo>
                  <a:pt x="5343" y="11673"/>
                </a:moveTo>
                <a:cubicBezTo>
                  <a:pt x="2859" y="11190"/>
                  <a:pt x="982" y="9008"/>
                  <a:pt x="982" y="6383"/>
                </a:cubicBezTo>
                <a:cubicBezTo>
                  <a:pt x="982" y="3400"/>
                  <a:pt x="3399" y="982"/>
                  <a:pt x="6382" y="982"/>
                </a:cubicBezTo>
                <a:cubicBezTo>
                  <a:pt x="9011" y="982"/>
                  <a:pt x="11198" y="2862"/>
                  <a:pt x="11681" y="5349"/>
                </a:cubicBezTo>
                <a:cubicBezTo>
                  <a:pt x="10910" y="4719"/>
                  <a:pt x="9777" y="4755"/>
                  <a:pt x="9058" y="5473"/>
                </a:cubicBezTo>
                <a:lnTo>
                  <a:pt x="5474" y="9058"/>
                </a:lnTo>
                <a:cubicBezTo>
                  <a:pt x="4757" y="9775"/>
                  <a:pt x="4719" y="10904"/>
                  <a:pt x="5343" y="11673"/>
                </a:cubicBezTo>
                <a:moveTo>
                  <a:pt x="21456" y="17817"/>
                </a:moveTo>
                <a:lnTo>
                  <a:pt x="16142" y="12488"/>
                </a:lnTo>
                <a:cubicBezTo>
                  <a:pt x="16874" y="11720"/>
                  <a:pt x="16865" y="10507"/>
                  <a:pt x="16111" y="9752"/>
                </a:cubicBezTo>
                <a:lnTo>
                  <a:pt x="12763" y="6404"/>
                </a:lnTo>
                <a:cubicBezTo>
                  <a:pt x="12763" y="6396"/>
                  <a:pt x="12764" y="6389"/>
                  <a:pt x="12764" y="6383"/>
                </a:cubicBezTo>
                <a:cubicBezTo>
                  <a:pt x="12764" y="2857"/>
                  <a:pt x="9907" y="0"/>
                  <a:pt x="6382" y="0"/>
                </a:cubicBezTo>
                <a:cubicBezTo>
                  <a:pt x="2857" y="0"/>
                  <a:pt x="0" y="2857"/>
                  <a:pt x="0" y="6383"/>
                </a:cubicBezTo>
                <a:cubicBezTo>
                  <a:pt x="0" y="9907"/>
                  <a:pt x="2857" y="12764"/>
                  <a:pt x="6382" y="12764"/>
                </a:cubicBezTo>
                <a:cubicBezTo>
                  <a:pt x="6389" y="12764"/>
                  <a:pt x="6396" y="12763"/>
                  <a:pt x="6403" y="12763"/>
                </a:cubicBezTo>
                <a:lnTo>
                  <a:pt x="9752" y="16111"/>
                </a:lnTo>
                <a:cubicBezTo>
                  <a:pt x="10511" y="16870"/>
                  <a:pt x="11735" y="16875"/>
                  <a:pt x="12503" y="16130"/>
                </a:cubicBezTo>
                <a:lnTo>
                  <a:pt x="13889" y="17529"/>
                </a:lnTo>
                <a:cubicBezTo>
                  <a:pt x="13978" y="17618"/>
                  <a:pt x="14101" y="17673"/>
                  <a:pt x="14236" y="17673"/>
                </a:cubicBezTo>
                <a:lnTo>
                  <a:pt x="15709" y="17673"/>
                </a:lnTo>
                <a:lnTo>
                  <a:pt x="15709" y="19145"/>
                </a:lnTo>
                <a:cubicBezTo>
                  <a:pt x="15709" y="19417"/>
                  <a:pt x="15929" y="19636"/>
                  <a:pt x="16200" y="19636"/>
                </a:cubicBezTo>
                <a:lnTo>
                  <a:pt x="17673" y="19636"/>
                </a:lnTo>
                <a:lnTo>
                  <a:pt x="17673" y="21109"/>
                </a:lnTo>
                <a:cubicBezTo>
                  <a:pt x="17673" y="21381"/>
                  <a:pt x="17893" y="21600"/>
                  <a:pt x="18164" y="21600"/>
                </a:cubicBezTo>
                <a:lnTo>
                  <a:pt x="21109" y="21600"/>
                </a:lnTo>
                <a:cubicBezTo>
                  <a:pt x="21380" y="21600"/>
                  <a:pt x="21600" y="21381"/>
                  <a:pt x="21600" y="21109"/>
                </a:cubicBezTo>
                <a:lnTo>
                  <a:pt x="21600" y="18164"/>
                </a:lnTo>
                <a:cubicBezTo>
                  <a:pt x="21600" y="18029"/>
                  <a:pt x="21545" y="17906"/>
                  <a:pt x="21456" y="1781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7" name="Shape 2607"/>
          <p:cNvSpPr/>
          <p:nvPr/>
        </p:nvSpPr>
        <p:spPr>
          <a:xfrm>
            <a:off x="14632988" y="5036933"/>
            <a:ext cx="558655" cy="457063"/>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538"/>
                  <a:pt x="1422" y="18000"/>
                  <a:pt x="1964" y="18000"/>
                </a:cubicBezTo>
                <a:lnTo>
                  <a:pt x="19636" y="18000"/>
                </a:lnTo>
                <a:cubicBezTo>
                  <a:pt x="20178" y="18000"/>
                  <a:pt x="20618" y="18538"/>
                  <a:pt x="20618" y="19200"/>
                </a:cubicBezTo>
                <a:cubicBezTo>
                  <a:pt x="20618" y="19862"/>
                  <a:pt x="20178" y="20400"/>
                  <a:pt x="19636" y="20400"/>
                </a:cubicBezTo>
                <a:moveTo>
                  <a:pt x="19636" y="16800"/>
                </a:moveTo>
                <a:lnTo>
                  <a:pt x="1964" y="16800"/>
                </a:lnTo>
                <a:cubicBezTo>
                  <a:pt x="879" y="16800"/>
                  <a:pt x="0" y="17874"/>
                  <a:pt x="0" y="19200"/>
                </a:cubicBezTo>
                <a:cubicBezTo>
                  <a:pt x="0" y="20526"/>
                  <a:pt x="879" y="21600"/>
                  <a:pt x="1964" y="21600"/>
                </a:cubicBezTo>
                <a:lnTo>
                  <a:pt x="19636" y="21600"/>
                </a:lnTo>
                <a:cubicBezTo>
                  <a:pt x="20721" y="21600"/>
                  <a:pt x="21600" y="20526"/>
                  <a:pt x="21600" y="19200"/>
                </a:cubicBezTo>
                <a:cubicBezTo>
                  <a:pt x="21600" y="17874"/>
                  <a:pt x="20721" y="16800"/>
                  <a:pt x="19636" y="16800"/>
                </a:cubicBezTo>
                <a:moveTo>
                  <a:pt x="1964" y="1200"/>
                </a:moveTo>
                <a:lnTo>
                  <a:pt x="19636" y="1200"/>
                </a:lnTo>
                <a:cubicBezTo>
                  <a:pt x="20178" y="1200"/>
                  <a:pt x="20618" y="1737"/>
                  <a:pt x="20618" y="2399"/>
                </a:cubicBezTo>
                <a:cubicBezTo>
                  <a:pt x="20618" y="3063"/>
                  <a:pt x="20178" y="3599"/>
                  <a:pt x="19636" y="3599"/>
                </a:cubicBezTo>
                <a:lnTo>
                  <a:pt x="1964" y="3599"/>
                </a:lnTo>
                <a:cubicBezTo>
                  <a:pt x="1422" y="3599"/>
                  <a:pt x="982" y="3063"/>
                  <a:pt x="982" y="2399"/>
                </a:cubicBezTo>
                <a:cubicBezTo>
                  <a:pt x="982" y="1737"/>
                  <a:pt x="1422" y="1200"/>
                  <a:pt x="1964" y="1200"/>
                </a:cubicBezTo>
                <a:moveTo>
                  <a:pt x="1964" y="4799"/>
                </a:moveTo>
                <a:lnTo>
                  <a:pt x="19636" y="4799"/>
                </a:lnTo>
                <a:cubicBezTo>
                  <a:pt x="20721" y="4799"/>
                  <a:pt x="21600" y="3725"/>
                  <a:pt x="21600" y="2399"/>
                </a:cubicBezTo>
                <a:cubicBezTo>
                  <a:pt x="21600" y="1074"/>
                  <a:pt x="20721" y="0"/>
                  <a:pt x="19636" y="0"/>
                </a:cubicBezTo>
                <a:lnTo>
                  <a:pt x="1964" y="0"/>
                </a:lnTo>
                <a:cubicBezTo>
                  <a:pt x="879" y="0"/>
                  <a:pt x="0" y="1074"/>
                  <a:pt x="0" y="2399"/>
                </a:cubicBezTo>
                <a:cubicBezTo>
                  <a:pt x="0" y="3725"/>
                  <a:pt x="879" y="4799"/>
                  <a:pt x="1964" y="4799"/>
                </a:cubicBezTo>
                <a:moveTo>
                  <a:pt x="19636" y="12000"/>
                </a:moveTo>
                <a:lnTo>
                  <a:pt x="1964" y="12000"/>
                </a:lnTo>
                <a:cubicBezTo>
                  <a:pt x="1422" y="12000"/>
                  <a:pt x="982" y="11463"/>
                  <a:pt x="982" y="10800"/>
                </a:cubicBezTo>
                <a:cubicBezTo>
                  <a:pt x="982" y="10137"/>
                  <a:pt x="1422" y="9600"/>
                  <a:pt x="1964" y="9600"/>
                </a:cubicBezTo>
                <a:lnTo>
                  <a:pt x="19636" y="9600"/>
                </a:lnTo>
                <a:cubicBezTo>
                  <a:pt x="20178" y="9600"/>
                  <a:pt x="20618" y="10137"/>
                  <a:pt x="20618" y="10800"/>
                </a:cubicBezTo>
                <a:cubicBezTo>
                  <a:pt x="20618" y="11463"/>
                  <a:pt x="20178" y="12000"/>
                  <a:pt x="19636" y="12000"/>
                </a:cubicBezTo>
                <a:moveTo>
                  <a:pt x="19636" y="8400"/>
                </a:moveTo>
                <a:lnTo>
                  <a:pt x="1964" y="8400"/>
                </a:lnTo>
                <a:cubicBezTo>
                  <a:pt x="879" y="8400"/>
                  <a:pt x="0" y="9474"/>
                  <a:pt x="0" y="10800"/>
                </a:cubicBezTo>
                <a:cubicBezTo>
                  <a:pt x="0" y="12125"/>
                  <a:pt x="879" y="13200"/>
                  <a:pt x="1964" y="13200"/>
                </a:cubicBezTo>
                <a:lnTo>
                  <a:pt x="19636" y="13200"/>
                </a:lnTo>
                <a:cubicBezTo>
                  <a:pt x="20721" y="13200"/>
                  <a:pt x="21600" y="12125"/>
                  <a:pt x="21600" y="10800"/>
                </a:cubicBezTo>
                <a:cubicBezTo>
                  <a:pt x="21600" y="9474"/>
                  <a:pt x="20721" y="8400"/>
                  <a:pt x="19636" y="8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8" name="Shape 2608"/>
          <p:cNvSpPr/>
          <p:nvPr/>
        </p:nvSpPr>
        <p:spPr>
          <a:xfrm>
            <a:off x="15699510" y="5036934"/>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964" y="3600"/>
                </a:moveTo>
                <a:cubicBezTo>
                  <a:pt x="1422" y="3600"/>
                  <a:pt x="982" y="3063"/>
                  <a:pt x="982" y="2400"/>
                </a:cubicBezTo>
                <a:cubicBezTo>
                  <a:pt x="982" y="1738"/>
                  <a:pt x="1422" y="1200"/>
                  <a:pt x="1964" y="1200"/>
                </a:cubicBezTo>
                <a:cubicBezTo>
                  <a:pt x="2506" y="1200"/>
                  <a:pt x="2945" y="1738"/>
                  <a:pt x="2945" y="2400"/>
                </a:cubicBezTo>
                <a:cubicBezTo>
                  <a:pt x="2945" y="3063"/>
                  <a:pt x="2506" y="3600"/>
                  <a:pt x="1964" y="3600"/>
                </a:cubicBezTo>
                <a:moveTo>
                  <a:pt x="1964" y="0"/>
                </a:moveTo>
                <a:cubicBezTo>
                  <a:pt x="879" y="0"/>
                  <a:pt x="0" y="1075"/>
                  <a:pt x="0" y="2400"/>
                </a:cubicBezTo>
                <a:cubicBezTo>
                  <a:pt x="0" y="3726"/>
                  <a:pt x="879" y="4800"/>
                  <a:pt x="1964" y="4800"/>
                </a:cubicBezTo>
                <a:cubicBezTo>
                  <a:pt x="3048" y="4800"/>
                  <a:pt x="3927" y="3726"/>
                  <a:pt x="3927" y="2400"/>
                </a:cubicBezTo>
                <a:cubicBezTo>
                  <a:pt x="3927" y="1075"/>
                  <a:pt x="3048" y="0"/>
                  <a:pt x="1964" y="0"/>
                </a:cubicBezTo>
                <a:moveTo>
                  <a:pt x="1964" y="12000"/>
                </a:moveTo>
                <a:cubicBezTo>
                  <a:pt x="1422" y="12000"/>
                  <a:pt x="982" y="11463"/>
                  <a:pt x="982" y="10800"/>
                </a:cubicBezTo>
                <a:cubicBezTo>
                  <a:pt x="982" y="10138"/>
                  <a:pt x="1422" y="9600"/>
                  <a:pt x="1964" y="9600"/>
                </a:cubicBezTo>
                <a:cubicBezTo>
                  <a:pt x="2506" y="9600"/>
                  <a:pt x="2945" y="10138"/>
                  <a:pt x="2945" y="10800"/>
                </a:cubicBezTo>
                <a:cubicBezTo>
                  <a:pt x="2945" y="11463"/>
                  <a:pt x="2506" y="12000"/>
                  <a:pt x="1964" y="12000"/>
                </a:cubicBezTo>
                <a:moveTo>
                  <a:pt x="1964" y="8401"/>
                </a:moveTo>
                <a:cubicBezTo>
                  <a:pt x="879" y="8401"/>
                  <a:pt x="0" y="9475"/>
                  <a:pt x="0" y="10800"/>
                </a:cubicBezTo>
                <a:cubicBezTo>
                  <a:pt x="0" y="12126"/>
                  <a:pt x="879" y="13200"/>
                  <a:pt x="1964" y="13200"/>
                </a:cubicBezTo>
                <a:cubicBezTo>
                  <a:pt x="3048" y="13200"/>
                  <a:pt x="3927" y="12126"/>
                  <a:pt x="3927" y="10800"/>
                </a:cubicBezTo>
                <a:cubicBezTo>
                  <a:pt x="3927" y="9475"/>
                  <a:pt x="3048" y="8401"/>
                  <a:pt x="1964" y="8401"/>
                </a:cubicBezTo>
                <a:moveTo>
                  <a:pt x="19636" y="12000"/>
                </a:moveTo>
                <a:lnTo>
                  <a:pt x="7855" y="12000"/>
                </a:lnTo>
                <a:cubicBezTo>
                  <a:pt x="7313" y="12000"/>
                  <a:pt x="6873" y="11463"/>
                  <a:pt x="6873" y="10801"/>
                </a:cubicBezTo>
                <a:cubicBezTo>
                  <a:pt x="6873" y="10138"/>
                  <a:pt x="7313" y="9600"/>
                  <a:pt x="7855" y="9600"/>
                </a:cubicBezTo>
                <a:lnTo>
                  <a:pt x="19636" y="9600"/>
                </a:lnTo>
                <a:cubicBezTo>
                  <a:pt x="20178" y="9600"/>
                  <a:pt x="20618" y="10138"/>
                  <a:pt x="20618" y="10801"/>
                </a:cubicBezTo>
                <a:cubicBezTo>
                  <a:pt x="20618" y="11463"/>
                  <a:pt x="20178" y="12000"/>
                  <a:pt x="19636" y="12000"/>
                </a:cubicBezTo>
                <a:moveTo>
                  <a:pt x="19636" y="8401"/>
                </a:moveTo>
                <a:lnTo>
                  <a:pt x="7855" y="8401"/>
                </a:lnTo>
                <a:cubicBezTo>
                  <a:pt x="6770" y="8401"/>
                  <a:pt x="5891" y="9475"/>
                  <a:pt x="5891" y="10801"/>
                </a:cubicBezTo>
                <a:cubicBezTo>
                  <a:pt x="5891" y="12126"/>
                  <a:pt x="6770" y="13200"/>
                  <a:pt x="7855" y="13200"/>
                </a:cubicBezTo>
                <a:lnTo>
                  <a:pt x="19636" y="13200"/>
                </a:lnTo>
                <a:cubicBezTo>
                  <a:pt x="20721" y="13200"/>
                  <a:pt x="21600" y="12126"/>
                  <a:pt x="21600" y="10801"/>
                </a:cubicBezTo>
                <a:cubicBezTo>
                  <a:pt x="21600" y="9475"/>
                  <a:pt x="20721" y="8401"/>
                  <a:pt x="19636" y="8401"/>
                </a:cubicBezTo>
                <a:moveTo>
                  <a:pt x="19636" y="20400"/>
                </a:moveTo>
                <a:lnTo>
                  <a:pt x="7855" y="20400"/>
                </a:lnTo>
                <a:cubicBezTo>
                  <a:pt x="7313" y="20400"/>
                  <a:pt x="6873" y="19862"/>
                  <a:pt x="6873" y="19200"/>
                </a:cubicBezTo>
                <a:cubicBezTo>
                  <a:pt x="6873" y="18538"/>
                  <a:pt x="7313" y="18000"/>
                  <a:pt x="7855" y="18000"/>
                </a:cubicBezTo>
                <a:lnTo>
                  <a:pt x="19636" y="18000"/>
                </a:lnTo>
                <a:cubicBezTo>
                  <a:pt x="20178" y="18000"/>
                  <a:pt x="20618" y="18538"/>
                  <a:pt x="20618" y="19200"/>
                </a:cubicBezTo>
                <a:cubicBezTo>
                  <a:pt x="20618" y="19862"/>
                  <a:pt x="20178" y="20400"/>
                  <a:pt x="19636" y="20400"/>
                </a:cubicBezTo>
                <a:moveTo>
                  <a:pt x="19636" y="16800"/>
                </a:moveTo>
                <a:lnTo>
                  <a:pt x="7855" y="16800"/>
                </a:lnTo>
                <a:cubicBezTo>
                  <a:pt x="6770" y="16800"/>
                  <a:pt x="5891" y="17875"/>
                  <a:pt x="5891" y="19200"/>
                </a:cubicBezTo>
                <a:cubicBezTo>
                  <a:pt x="5891" y="20526"/>
                  <a:pt x="6770" y="21600"/>
                  <a:pt x="7855" y="21600"/>
                </a:cubicBezTo>
                <a:lnTo>
                  <a:pt x="19636" y="21600"/>
                </a:lnTo>
                <a:cubicBezTo>
                  <a:pt x="20721" y="21600"/>
                  <a:pt x="21600" y="20526"/>
                  <a:pt x="21600" y="19200"/>
                </a:cubicBezTo>
                <a:cubicBezTo>
                  <a:pt x="21600" y="17875"/>
                  <a:pt x="20721" y="16800"/>
                  <a:pt x="19636" y="16800"/>
                </a:cubicBezTo>
                <a:moveTo>
                  <a:pt x="7855" y="1201"/>
                </a:moveTo>
                <a:lnTo>
                  <a:pt x="19636" y="1201"/>
                </a:lnTo>
                <a:cubicBezTo>
                  <a:pt x="20178" y="1201"/>
                  <a:pt x="20618" y="1738"/>
                  <a:pt x="20618" y="2400"/>
                </a:cubicBezTo>
                <a:cubicBezTo>
                  <a:pt x="20618" y="3063"/>
                  <a:pt x="20178" y="3600"/>
                  <a:pt x="19636" y="3600"/>
                </a:cubicBezTo>
                <a:lnTo>
                  <a:pt x="7855" y="3600"/>
                </a:lnTo>
                <a:cubicBezTo>
                  <a:pt x="7313" y="3600"/>
                  <a:pt x="6873" y="3063"/>
                  <a:pt x="6873" y="2400"/>
                </a:cubicBezTo>
                <a:cubicBezTo>
                  <a:pt x="6873" y="1738"/>
                  <a:pt x="7313" y="1201"/>
                  <a:pt x="7855" y="1201"/>
                </a:cubicBezTo>
                <a:moveTo>
                  <a:pt x="7855" y="4800"/>
                </a:moveTo>
                <a:lnTo>
                  <a:pt x="19636" y="4800"/>
                </a:lnTo>
                <a:cubicBezTo>
                  <a:pt x="20721" y="4800"/>
                  <a:pt x="21600" y="3726"/>
                  <a:pt x="21600" y="2400"/>
                </a:cubicBezTo>
                <a:cubicBezTo>
                  <a:pt x="21600" y="1075"/>
                  <a:pt x="20721" y="1"/>
                  <a:pt x="19636" y="1"/>
                </a:cubicBezTo>
                <a:lnTo>
                  <a:pt x="7855" y="1"/>
                </a:lnTo>
                <a:cubicBezTo>
                  <a:pt x="6770" y="1"/>
                  <a:pt x="5891" y="1075"/>
                  <a:pt x="5891" y="2400"/>
                </a:cubicBezTo>
                <a:cubicBezTo>
                  <a:pt x="5891" y="3726"/>
                  <a:pt x="6770" y="4800"/>
                  <a:pt x="7855" y="4800"/>
                </a:cubicBezTo>
                <a:moveTo>
                  <a:pt x="1964" y="20400"/>
                </a:moveTo>
                <a:cubicBezTo>
                  <a:pt x="1422" y="20400"/>
                  <a:pt x="982" y="19862"/>
                  <a:pt x="982" y="19200"/>
                </a:cubicBezTo>
                <a:cubicBezTo>
                  <a:pt x="982" y="18538"/>
                  <a:pt x="1422" y="18000"/>
                  <a:pt x="1964" y="18000"/>
                </a:cubicBezTo>
                <a:cubicBezTo>
                  <a:pt x="2506" y="18000"/>
                  <a:pt x="2945" y="18538"/>
                  <a:pt x="2945" y="19200"/>
                </a:cubicBezTo>
                <a:cubicBezTo>
                  <a:pt x="2945" y="19862"/>
                  <a:pt x="2506" y="20400"/>
                  <a:pt x="1964" y="20400"/>
                </a:cubicBezTo>
                <a:moveTo>
                  <a:pt x="1964" y="16800"/>
                </a:moveTo>
                <a:cubicBezTo>
                  <a:pt x="879" y="16800"/>
                  <a:pt x="0" y="17875"/>
                  <a:pt x="0" y="19200"/>
                </a:cubicBezTo>
                <a:cubicBezTo>
                  <a:pt x="0" y="20526"/>
                  <a:pt x="879" y="21600"/>
                  <a:pt x="1964" y="21600"/>
                </a:cubicBezTo>
                <a:cubicBezTo>
                  <a:pt x="3048" y="21600"/>
                  <a:pt x="3927" y="20526"/>
                  <a:pt x="3927" y="19200"/>
                </a:cubicBezTo>
                <a:cubicBezTo>
                  <a:pt x="3927" y="17875"/>
                  <a:pt x="3048" y="16800"/>
                  <a:pt x="1964" y="16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9" name="Shape 2609"/>
          <p:cNvSpPr/>
          <p:nvPr/>
        </p:nvSpPr>
        <p:spPr>
          <a:xfrm>
            <a:off x="16766032" y="5036934"/>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1109" y="13200"/>
                </a:moveTo>
                <a:lnTo>
                  <a:pt x="5400" y="13200"/>
                </a:lnTo>
                <a:cubicBezTo>
                  <a:pt x="5129" y="13200"/>
                  <a:pt x="4909" y="13469"/>
                  <a:pt x="4909" y="13800"/>
                </a:cubicBezTo>
                <a:cubicBezTo>
                  <a:pt x="4909" y="14132"/>
                  <a:pt x="5129" y="14400"/>
                  <a:pt x="5400" y="14400"/>
                </a:cubicBezTo>
                <a:lnTo>
                  <a:pt x="21109" y="14400"/>
                </a:lnTo>
                <a:cubicBezTo>
                  <a:pt x="21380" y="14400"/>
                  <a:pt x="21600" y="14132"/>
                  <a:pt x="21600" y="13800"/>
                </a:cubicBezTo>
                <a:cubicBezTo>
                  <a:pt x="21600" y="13469"/>
                  <a:pt x="21380" y="13200"/>
                  <a:pt x="21109" y="13200"/>
                </a:cubicBezTo>
                <a:moveTo>
                  <a:pt x="21109" y="7200"/>
                </a:moveTo>
                <a:lnTo>
                  <a:pt x="5400" y="7200"/>
                </a:lnTo>
                <a:cubicBezTo>
                  <a:pt x="5129" y="7200"/>
                  <a:pt x="4909" y="7469"/>
                  <a:pt x="4909" y="7800"/>
                </a:cubicBezTo>
                <a:cubicBezTo>
                  <a:pt x="4909" y="8132"/>
                  <a:pt x="5129" y="8401"/>
                  <a:pt x="5400" y="8401"/>
                </a:cubicBezTo>
                <a:lnTo>
                  <a:pt x="21109" y="8401"/>
                </a:lnTo>
                <a:cubicBezTo>
                  <a:pt x="21380" y="8401"/>
                  <a:pt x="21600" y="8132"/>
                  <a:pt x="21600" y="7800"/>
                </a:cubicBezTo>
                <a:cubicBezTo>
                  <a:pt x="21600" y="7469"/>
                  <a:pt x="21380" y="7200"/>
                  <a:pt x="21109" y="7200"/>
                </a:cubicBezTo>
                <a:moveTo>
                  <a:pt x="1473" y="0"/>
                </a:moveTo>
                <a:cubicBezTo>
                  <a:pt x="659" y="0"/>
                  <a:pt x="0" y="807"/>
                  <a:pt x="0" y="1800"/>
                </a:cubicBezTo>
                <a:cubicBezTo>
                  <a:pt x="0" y="2794"/>
                  <a:pt x="659" y="3600"/>
                  <a:pt x="1473" y="3600"/>
                </a:cubicBezTo>
                <a:cubicBezTo>
                  <a:pt x="2286" y="3600"/>
                  <a:pt x="2945" y="2794"/>
                  <a:pt x="2945" y="1800"/>
                </a:cubicBezTo>
                <a:cubicBezTo>
                  <a:pt x="2945" y="807"/>
                  <a:pt x="2286" y="0"/>
                  <a:pt x="1473" y="0"/>
                </a:cubicBezTo>
                <a:moveTo>
                  <a:pt x="21109" y="19200"/>
                </a:moveTo>
                <a:lnTo>
                  <a:pt x="5400" y="19200"/>
                </a:lnTo>
                <a:cubicBezTo>
                  <a:pt x="5129" y="19200"/>
                  <a:pt x="4909" y="19469"/>
                  <a:pt x="4909" y="19800"/>
                </a:cubicBezTo>
                <a:cubicBezTo>
                  <a:pt x="4909" y="20132"/>
                  <a:pt x="5129" y="20400"/>
                  <a:pt x="5400" y="20400"/>
                </a:cubicBezTo>
                <a:lnTo>
                  <a:pt x="21109" y="20400"/>
                </a:lnTo>
                <a:cubicBezTo>
                  <a:pt x="21380" y="20400"/>
                  <a:pt x="21600" y="20132"/>
                  <a:pt x="21600" y="19800"/>
                </a:cubicBezTo>
                <a:cubicBezTo>
                  <a:pt x="21600" y="19469"/>
                  <a:pt x="21380" y="19200"/>
                  <a:pt x="21109" y="19200"/>
                </a:cubicBezTo>
                <a:moveTo>
                  <a:pt x="5400" y="2400"/>
                </a:moveTo>
                <a:lnTo>
                  <a:pt x="21109" y="2400"/>
                </a:lnTo>
                <a:cubicBezTo>
                  <a:pt x="21380" y="2400"/>
                  <a:pt x="21600" y="2132"/>
                  <a:pt x="21600" y="1800"/>
                </a:cubicBezTo>
                <a:cubicBezTo>
                  <a:pt x="21600" y="1469"/>
                  <a:pt x="21380" y="1200"/>
                  <a:pt x="21109" y="1200"/>
                </a:cubicBezTo>
                <a:lnTo>
                  <a:pt x="5400" y="1200"/>
                </a:lnTo>
                <a:cubicBezTo>
                  <a:pt x="5129" y="1200"/>
                  <a:pt x="4909" y="1469"/>
                  <a:pt x="4909" y="1800"/>
                </a:cubicBezTo>
                <a:cubicBezTo>
                  <a:pt x="4909" y="2132"/>
                  <a:pt x="5129" y="2400"/>
                  <a:pt x="5400" y="2400"/>
                </a:cubicBezTo>
                <a:moveTo>
                  <a:pt x="1473" y="18000"/>
                </a:moveTo>
                <a:cubicBezTo>
                  <a:pt x="659" y="18000"/>
                  <a:pt x="0" y="18806"/>
                  <a:pt x="0" y="19800"/>
                </a:cubicBezTo>
                <a:cubicBezTo>
                  <a:pt x="0" y="20794"/>
                  <a:pt x="659" y="21600"/>
                  <a:pt x="1473" y="21600"/>
                </a:cubicBezTo>
                <a:cubicBezTo>
                  <a:pt x="2286" y="21600"/>
                  <a:pt x="2945" y="20794"/>
                  <a:pt x="2945" y="19800"/>
                </a:cubicBezTo>
                <a:cubicBezTo>
                  <a:pt x="2945" y="18806"/>
                  <a:pt x="2286" y="18000"/>
                  <a:pt x="1473" y="18000"/>
                </a:cubicBezTo>
                <a:moveTo>
                  <a:pt x="1473" y="6000"/>
                </a:moveTo>
                <a:cubicBezTo>
                  <a:pt x="659" y="6000"/>
                  <a:pt x="0" y="6807"/>
                  <a:pt x="0" y="7800"/>
                </a:cubicBezTo>
                <a:cubicBezTo>
                  <a:pt x="0" y="8794"/>
                  <a:pt x="659" y="9600"/>
                  <a:pt x="1473" y="9600"/>
                </a:cubicBezTo>
                <a:cubicBezTo>
                  <a:pt x="2286" y="9600"/>
                  <a:pt x="2945" y="8794"/>
                  <a:pt x="2945" y="7800"/>
                </a:cubicBezTo>
                <a:cubicBezTo>
                  <a:pt x="2945" y="6807"/>
                  <a:pt x="2286" y="6000"/>
                  <a:pt x="1473" y="6000"/>
                </a:cubicBezTo>
                <a:moveTo>
                  <a:pt x="1473" y="12000"/>
                </a:moveTo>
                <a:cubicBezTo>
                  <a:pt x="659" y="12000"/>
                  <a:pt x="0" y="12807"/>
                  <a:pt x="0" y="13800"/>
                </a:cubicBezTo>
                <a:cubicBezTo>
                  <a:pt x="0" y="14794"/>
                  <a:pt x="659" y="15600"/>
                  <a:pt x="1473" y="15600"/>
                </a:cubicBezTo>
                <a:cubicBezTo>
                  <a:pt x="2286" y="15600"/>
                  <a:pt x="2945" y="14794"/>
                  <a:pt x="2945" y="13800"/>
                </a:cubicBezTo>
                <a:cubicBezTo>
                  <a:pt x="2945" y="12807"/>
                  <a:pt x="2286" y="12000"/>
                  <a:pt x="1473" y="120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0" name="Shape 2610"/>
          <p:cNvSpPr/>
          <p:nvPr/>
        </p:nvSpPr>
        <p:spPr>
          <a:xfrm>
            <a:off x="17832555" y="5036933"/>
            <a:ext cx="558655" cy="457069"/>
          </a:xfrm>
          <a:custGeom>
            <a:avLst/>
            <a:gdLst/>
            <a:ahLst/>
            <a:cxnLst>
              <a:cxn ang="0">
                <a:pos x="wd2" y="hd2"/>
              </a:cxn>
              <a:cxn ang="5400000">
                <a:pos x="wd2" y="hd2"/>
              </a:cxn>
              <a:cxn ang="10800000">
                <a:pos x="wd2" y="hd2"/>
              </a:cxn>
              <a:cxn ang="16200000">
                <a:pos x="wd2" y="hd2"/>
              </a:cxn>
            </a:cxnLst>
            <a:rect l="0" t="0" r="r" b="b"/>
            <a:pathLst>
              <a:path w="21600" h="21600" extrusionOk="0">
                <a:moveTo>
                  <a:pt x="20618" y="6000"/>
                </a:moveTo>
                <a:lnTo>
                  <a:pt x="982" y="6000"/>
                </a:lnTo>
                <a:lnTo>
                  <a:pt x="982" y="2399"/>
                </a:lnTo>
                <a:cubicBezTo>
                  <a:pt x="982" y="1737"/>
                  <a:pt x="1422" y="1200"/>
                  <a:pt x="1964" y="1200"/>
                </a:cubicBezTo>
                <a:lnTo>
                  <a:pt x="6873" y="1200"/>
                </a:lnTo>
                <a:cubicBezTo>
                  <a:pt x="8345" y="1200"/>
                  <a:pt x="8345" y="3600"/>
                  <a:pt x="10800" y="3600"/>
                </a:cubicBezTo>
                <a:lnTo>
                  <a:pt x="19636" y="3600"/>
                </a:lnTo>
                <a:cubicBezTo>
                  <a:pt x="20178" y="3600"/>
                  <a:pt x="20618" y="4137"/>
                  <a:pt x="20618" y="4800"/>
                </a:cubicBezTo>
                <a:cubicBezTo>
                  <a:pt x="20618" y="4800"/>
                  <a:pt x="20618" y="6000"/>
                  <a:pt x="20618" y="6000"/>
                </a:cubicBezTo>
                <a:close/>
                <a:moveTo>
                  <a:pt x="20618" y="19200"/>
                </a:moveTo>
                <a:cubicBezTo>
                  <a:pt x="20618" y="19863"/>
                  <a:pt x="20178" y="20400"/>
                  <a:pt x="19636" y="20400"/>
                </a:cubicBezTo>
                <a:lnTo>
                  <a:pt x="1964" y="20400"/>
                </a:lnTo>
                <a:cubicBezTo>
                  <a:pt x="1422" y="20400"/>
                  <a:pt x="982" y="19863"/>
                  <a:pt x="982" y="19200"/>
                </a:cubicBezTo>
                <a:lnTo>
                  <a:pt x="982" y="7200"/>
                </a:lnTo>
                <a:lnTo>
                  <a:pt x="20618" y="7200"/>
                </a:lnTo>
                <a:cubicBezTo>
                  <a:pt x="20618" y="7200"/>
                  <a:pt x="20618" y="19200"/>
                  <a:pt x="20618" y="19200"/>
                </a:cubicBezTo>
                <a:close/>
                <a:moveTo>
                  <a:pt x="19636" y="2399"/>
                </a:moveTo>
                <a:lnTo>
                  <a:pt x="10800" y="2399"/>
                </a:lnTo>
                <a:cubicBezTo>
                  <a:pt x="8836" y="2399"/>
                  <a:pt x="8836" y="0"/>
                  <a:pt x="6873" y="0"/>
                </a:cubicBezTo>
                <a:lnTo>
                  <a:pt x="1964" y="0"/>
                </a:lnTo>
                <a:cubicBezTo>
                  <a:pt x="879" y="0"/>
                  <a:pt x="0" y="1074"/>
                  <a:pt x="0" y="2399"/>
                </a:cubicBezTo>
                <a:lnTo>
                  <a:pt x="0" y="19200"/>
                </a:lnTo>
                <a:cubicBezTo>
                  <a:pt x="0" y="20526"/>
                  <a:pt x="879" y="21600"/>
                  <a:pt x="1964" y="21600"/>
                </a:cubicBezTo>
                <a:lnTo>
                  <a:pt x="19636" y="21600"/>
                </a:lnTo>
                <a:cubicBezTo>
                  <a:pt x="20721" y="21600"/>
                  <a:pt x="21600" y="20526"/>
                  <a:pt x="21600" y="19200"/>
                </a:cubicBezTo>
                <a:lnTo>
                  <a:pt x="21600" y="4800"/>
                </a:lnTo>
                <a:cubicBezTo>
                  <a:pt x="21600" y="3474"/>
                  <a:pt x="20721" y="2399"/>
                  <a:pt x="19636" y="239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1" name="Shape 2611"/>
          <p:cNvSpPr/>
          <p:nvPr/>
        </p:nvSpPr>
        <p:spPr>
          <a:xfrm>
            <a:off x="18899077" y="5011540"/>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9636" y="2161"/>
                </a:moveTo>
                <a:lnTo>
                  <a:pt x="13745" y="2161"/>
                </a:lnTo>
                <a:cubicBezTo>
                  <a:pt x="11782" y="2160"/>
                  <a:pt x="11782" y="0"/>
                  <a:pt x="9818" y="0"/>
                </a:cubicBezTo>
                <a:lnTo>
                  <a:pt x="5891" y="0"/>
                </a:lnTo>
                <a:cubicBezTo>
                  <a:pt x="4806" y="0"/>
                  <a:pt x="3927" y="967"/>
                  <a:pt x="3927" y="2161"/>
                </a:cubicBezTo>
                <a:lnTo>
                  <a:pt x="3927" y="2700"/>
                </a:lnTo>
                <a:cubicBezTo>
                  <a:pt x="3927" y="2999"/>
                  <a:pt x="4147" y="3240"/>
                  <a:pt x="4418" y="3240"/>
                </a:cubicBezTo>
                <a:cubicBezTo>
                  <a:pt x="4690" y="3240"/>
                  <a:pt x="4909" y="2999"/>
                  <a:pt x="4909" y="2700"/>
                </a:cubicBezTo>
                <a:lnTo>
                  <a:pt x="4909" y="2161"/>
                </a:lnTo>
                <a:cubicBezTo>
                  <a:pt x="4909" y="1564"/>
                  <a:pt x="5348" y="1080"/>
                  <a:pt x="5891" y="1080"/>
                </a:cubicBezTo>
                <a:lnTo>
                  <a:pt x="9818" y="1080"/>
                </a:lnTo>
                <a:cubicBezTo>
                  <a:pt x="11291" y="1080"/>
                  <a:pt x="11291" y="3239"/>
                  <a:pt x="13744" y="3240"/>
                </a:cubicBezTo>
                <a:lnTo>
                  <a:pt x="19636" y="3240"/>
                </a:lnTo>
                <a:cubicBezTo>
                  <a:pt x="20178" y="3240"/>
                  <a:pt x="20618" y="3724"/>
                  <a:pt x="20618" y="4321"/>
                </a:cubicBezTo>
                <a:lnTo>
                  <a:pt x="20618" y="15120"/>
                </a:lnTo>
                <a:cubicBezTo>
                  <a:pt x="20618" y="15717"/>
                  <a:pt x="20178" y="16200"/>
                  <a:pt x="19636" y="16200"/>
                </a:cubicBezTo>
                <a:lnTo>
                  <a:pt x="19145" y="16200"/>
                </a:lnTo>
                <a:cubicBezTo>
                  <a:pt x="18874" y="16200"/>
                  <a:pt x="18655" y="16442"/>
                  <a:pt x="18655" y="16740"/>
                </a:cubicBezTo>
                <a:cubicBezTo>
                  <a:pt x="18655" y="17039"/>
                  <a:pt x="18874" y="17280"/>
                  <a:pt x="19145" y="17280"/>
                </a:cubicBezTo>
                <a:lnTo>
                  <a:pt x="19636" y="17280"/>
                </a:lnTo>
                <a:cubicBezTo>
                  <a:pt x="20721" y="17280"/>
                  <a:pt x="21600" y="16314"/>
                  <a:pt x="21600" y="15120"/>
                </a:cubicBezTo>
                <a:lnTo>
                  <a:pt x="21600" y="4321"/>
                </a:lnTo>
                <a:cubicBezTo>
                  <a:pt x="21600" y="3127"/>
                  <a:pt x="20721" y="2161"/>
                  <a:pt x="19636" y="2161"/>
                </a:cubicBezTo>
                <a:moveTo>
                  <a:pt x="16691" y="9720"/>
                </a:moveTo>
                <a:lnTo>
                  <a:pt x="982" y="9720"/>
                </a:lnTo>
                <a:lnTo>
                  <a:pt x="982" y="6481"/>
                </a:lnTo>
                <a:cubicBezTo>
                  <a:pt x="982" y="5884"/>
                  <a:pt x="1421" y="5400"/>
                  <a:pt x="1964" y="5400"/>
                </a:cubicBezTo>
                <a:lnTo>
                  <a:pt x="5891" y="5400"/>
                </a:lnTo>
                <a:cubicBezTo>
                  <a:pt x="7364" y="5400"/>
                  <a:pt x="7364" y="7560"/>
                  <a:pt x="9818" y="7560"/>
                </a:cubicBezTo>
                <a:lnTo>
                  <a:pt x="15709" y="7560"/>
                </a:lnTo>
                <a:cubicBezTo>
                  <a:pt x="16251" y="7560"/>
                  <a:pt x="16691" y="8044"/>
                  <a:pt x="16691" y="8641"/>
                </a:cubicBezTo>
                <a:cubicBezTo>
                  <a:pt x="16691" y="8641"/>
                  <a:pt x="16691" y="9720"/>
                  <a:pt x="16691" y="9720"/>
                </a:cubicBezTo>
                <a:close/>
                <a:moveTo>
                  <a:pt x="16691" y="19440"/>
                </a:moveTo>
                <a:cubicBezTo>
                  <a:pt x="16691" y="20037"/>
                  <a:pt x="16251" y="20520"/>
                  <a:pt x="15709" y="20520"/>
                </a:cubicBezTo>
                <a:lnTo>
                  <a:pt x="1964" y="20520"/>
                </a:lnTo>
                <a:cubicBezTo>
                  <a:pt x="1421" y="20520"/>
                  <a:pt x="982" y="20037"/>
                  <a:pt x="982" y="19440"/>
                </a:cubicBezTo>
                <a:lnTo>
                  <a:pt x="982" y="10801"/>
                </a:lnTo>
                <a:lnTo>
                  <a:pt x="16691" y="10801"/>
                </a:lnTo>
                <a:cubicBezTo>
                  <a:pt x="16691" y="10801"/>
                  <a:pt x="16691" y="19440"/>
                  <a:pt x="16691" y="19440"/>
                </a:cubicBezTo>
                <a:close/>
                <a:moveTo>
                  <a:pt x="15709" y="6481"/>
                </a:moveTo>
                <a:lnTo>
                  <a:pt x="9818" y="6481"/>
                </a:lnTo>
                <a:cubicBezTo>
                  <a:pt x="7855" y="6480"/>
                  <a:pt x="7855" y="4320"/>
                  <a:pt x="5891" y="4320"/>
                </a:cubicBezTo>
                <a:lnTo>
                  <a:pt x="1964" y="4320"/>
                </a:lnTo>
                <a:cubicBezTo>
                  <a:pt x="879" y="4320"/>
                  <a:pt x="0" y="5287"/>
                  <a:pt x="0" y="6481"/>
                </a:cubicBezTo>
                <a:lnTo>
                  <a:pt x="0" y="19440"/>
                </a:lnTo>
                <a:cubicBezTo>
                  <a:pt x="0" y="20634"/>
                  <a:pt x="879" y="21600"/>
                  <a:pt x="1964" y="21600"/>
                </a:cubicBezTo>
                <a:lnTo>
                  <a:pt x="15709" y="21600"/>
                </a:lnTo>
                <a:cubicBezTo>
                  <a:pt x="16794" y="21600"/>
                  <a:pt x="17673" y="20634"/>
                  <a:pt x="17673" y="19440"/>
                </a:cubicBezTo>
                <a:lnTo>
                  <a:pt x="17673" y="8641"/>
                </a:lnTo>
                <a:cubicBezTo>
                  <a:pt x="17673" y="7447"/>
                  <a:pt x="16794" y="6481"/>
                  <a:pt x="15709" y="648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2" name="Shape 2612"/>
          <p:cNvSpPr/>
          <p:nvPr/>
        </p:nvSpPr>
        <p:spPr>
          <a:xfrm>
            <a:off x="19965599" y="5036933"/>
            <a:ext cx="558655" cy="457063"/>
          </a:xfrm>
          <a:custGeom>
            <a:avLst/>
            <a:gdLst/>
            <a:ahLst/>
            <a:cxnLst>
              <a:cxn ang="0">
                <a:pos x="wd2" y="hd2"/>
              </a:cxn>
              <a:cxn ang="5400000">
                <a:pos x="wd2" y="hd2"/>
              </a:cxn>
              <a:cxn ang="10800000">
                <a:pos x="wd2" y="hd2"/>
              </a:cxn>
              <a:cxn ang="16200000">
                <a:pos x="wd2" y="hd2"/>
              </a:cxn>
            </a:cxnLst>
            <a:rect l="0" t="0" r="r" b="b"/>
            <a:pathLst>
              <a:path w="21600" h="21600" extrusionOk="0">
                <a:moveTo>
                  <a:pt x="10800" y="13200"/>
                </a:moveTo>
                <a:cubicBezTo>
                  <a:pt x="11071" y="13200"/>
                  <a:pt x="11291" y="13469"/>
                  <a:pt x="11291" y="13800"/>
                </a:cubicBezTo>
                <a:cubicBezTo>
                  <a:pt x="11291" y="14132"/>
                  <a:pt x="11071" y="14400"/>
                  <a:pt x="10800" y="14400"/>
                </a:cubicBezTo>
                <a:cubicBezTo>
                  <a:pt x="10529" y="14400"/>
                  <a:pt x="10309" y="14132"/>
                  <a:pt x="10309" y="13800"/>
                </a:cubicBezTo>
                <a:cubicBezTo>
                  <a:pt x="10309" y="13469"/>
                  <a:pt x="10529" y="13200"/>
                  <a:pt x="10800" y="13200"/>
                </a:cubicBezTo>
                <a:moveTo>
                  <a:pt x="10800" y="15600"/>
                </a:moveTo>
                <a:cubicBezTo>
                  <a:pt x="11613" y="15600"/>
                  <a:pt x="12273" y="14794"/>
                  <a:pt x="12273" y="13800"/>
                </a:cubicBezTo>
                <a:cubicBezTo>
                  <a:pt x="12273" y="12806"/>
                  <a:pt x="11613" y="12000"/>
                  <a:pt x="10800" y="12000"/>
                </a:cubicBezTo>
                <a:cubicBezTo>
                  <a:pt x="9987" y="12000"/>
                  <a:pt x="9327" y="12806"/>
                  <a:pt x="9327" y="13800"/>
                </a:cubicBezTo>
                <a:cubicBezTo>
                  <a:pt x="9327" y="14794"/>
                  <a:pt x="9987" y="15600"/>
                  <a:pt x="10800" y="15600"/>
                </a:cubicBezTo>
                <a:moveTo>
                  <a:pt x="5400" y="13200"/>
                </a:moveTo>
                <a:cubicBezTo>
                  <a:pt x="5671" y="13200"/>
                  <a:pt x="5891" y="13469"/>
                  <a:pt x="5891" y="13800"/>
                </a:cubicBezTo>
                <a:cubicBezTo>
                  <a:pt x="5891" y="14132"/>
                  <a:pt x="5671" y="14400"/>
                  <a:pt x="5400" y="14400"/>
                </a:cubicBezTo>
                <a:cubicBezTo>
                  <a:pt x="5129" y="14400"/>
                  <a:pt x="4909" y="14132"/>
                  <a:pt x="4909" y="13800"/>
                </a:cubicBezTo>
                <a:cubicBezTo>
                  <a:pt x="4909" y="13469"/>
                  <a:pt x="5129" y="13200"/>
                  <a:pt x="5400" y="13200"/>
                </a:cubicBezTo>
                <a:moveTo>
                  <a:pt x="5400" y="15600"/>
                </a:moveTo>
                <a:cubicBezTo>
                  <a:pt x="6213" y="15600"/>
                  <a:pt x="6873" y="14794"/>
                  <a:pt x="6873" y="13800"/>
                </a:cubicBezTo>
                <a:cubicBezTo>
                  <a:pt x="6873" y="12806"/>
                  <a:pt x="6213" y="12000"/>
                  <a:pt x="5400" y="12000"/>
                </a:cubicBezTo>
                <a:cubicBezTo>
                  <a:pt x="4587" y="12000"/>
                  <a:pt x="3927" y="12806"/>
                  <a:pt x="3927" y="13800"/>
                </a:cubicBezTo>
                <a:cubicBezTo>
                  <a:pt x="3927" y="14794"/>
                  <a:pt x="4587" y="15600"/>
                  <a:pt x="5400" y="15600"/>
                </a:cubicBezTo>
                <a:moveTo>
                  <a:pt x="20618" y="6000"/>
                </a:moveTo>
                <a:lnTo>
                  <a:pt x="982" y="6000"/>
                </a:lnTo>
                <a:lnTo>
                  <a:pt x="982" y="2399"/>
                </a:lnTo>
                <a:cubicBezTo>
                  <a:pt x="982" y="1737"/>
                  <a:pt x="1421" y="1200"/>
                  <a:pt x="1964" y="1200"/>
                </a:cubicBezTo>
                <a:lnTo>
                  <a:pt x="6873" y="1200"/>
                </a:lnTo>
                <a:cubicBezTo>
                  <a:pt x="8345" y="1200"/>
                  <a:pt x="8345" y="3600"/>
                  <a:pt x="10800" y="3600"/>
                </a:cubicBezTo>
                <a:lnTo>
                  <a:pt x="19636" y="3600"/>
                </a:lnTo>
                <a:cubicBezTo>
                  <a:pt x="20178" y="3600"/>
                  <a:pt x="20618" y="4137"/>
                  <a:pt x="20618" y="4799"/>
                </a:cubicBezTo>
                <a:cubicBezTo>
                  <a:pt x="20618" y="4799"/>
                  <a:pt x="20618" y="6000"/>
                  <a:pt x="20618" y="6000"/>
                </a:cubicBezTo>
                <a:close/>
                <a:moveTo>
                  <a:pt x="20618" y="19200"/>
                </a:moveTo>
                <a:cubicBezTo>
                  <a:pt x="20618" y="19862"/>
                  <a:pt x="20178" y="20400"/>
                  <a:pt x="19636" y="20400"/>
                </a:cubicBezTo>
                <a:lnTo>
                  <a:pt x="1964" y="20400"/>
                </a:lnTo>
                <a:cubicBezTo>
                  <a:pt x="1421" y="20400"/>
                  <a:pt x="982" y="19862"/>
                  <a:pt x="982" y="19200"/>
                </a:cubicBezTo>
                <a:lnTo>
                  <a:pt x="982" y="7199"/>
                </a:lnTo>
                <a:lnTo>
                  <a:pt x="20618" y="7199"/>
                </a:lnTo>
                <a:cubicBezTo>
                  <a:pt x="20618" y="7199"/>
                  <a:pt x="20618" y="19200"/>
                  <a:pt x="20618" y="19200"/>
                </a:cubicBezTo>
                <a:close/>
                <a:moveTo>
                  <a:pt x="19636" y="2399"/>
                </a:moveTo>
                <a:lnTo>
                  <a:pt x="10800" y="2399"/>
                </a:lnTo>
                <a:cubicBezTo>
                  <a:pt x="8836" y="2399"/>
                  <a:pt x="8836" y="0"/>
                  <a:pt x="6873" y="0"/>
                </a:cubicBezTo>
                <a:lnTo>
                  <a:pt x="1964" y="0"/>
                </a:lnTo>
                <a:cubicBezTo>
                  <a:pt x="879" y="0"/>
                  <a:pt x="0" y="1074"/>
                  <a:pt x="0" y="2399"/>
                </a:cubicBezTo>
                <a:lnTo>
                  <a:pt x="0" y="19200"/>
                </a:lnTo>
                <a:cubicBezTo>
                  <a:pt x="0" y="20526"/>
                  <a:pt x="879" y="21600"/>
                  <a:pt x="1964" y="21600"/>
                </a:cubicBezTo>
                <a:lnTo>
                  <a:pt x="19636" y="21600"/>
                </a:lnTo>
                <a:cubicBezTo>
                  <a:pt x="20721" y="21600"/>
                  <a:pt x="21600" y="20526"/>
                  <a:pt x="21600" y="19200"/>
                </a:cubicBezTo>
                <a:lnTo>
                  <a:pt x="21600" y="4799"/>
                </a:lnTo>
                <a:cubicBezTo>
                  <a:pt x="21600" y="3474"/>
                  <a:pt x="20721" y="2399"/>
                  <a:pt x="19636" y="2399"/>
                </a:cubicBezTo>
                <a:moveTo>
                  <a:pt x="16200" y="13200"/>
                </a:moveTo>
                <a:cubicBezTo>
                  <a:pt x="16471" y="13200"/>
                  <a:pt x="16691" y="13469"/>
                  <a:pt x="16691" y="13800"/>
                </a:cubicBezTo>
                <a:cubicBezTo>
                  <a:pt x="16691" y="14132"/>
                  <a:pt x="16471" y="14400"/>
                  <a:pt x="16200" y="14400"/>
                </a:cubicBezTo>
                <a:cubicBezTo>
                  <a:pt x="15929" y="14400"/>
                  <a:pt x="15709" y="14132"/>
                  <a:pt x="15709" y="13800"/>
                </a:cubicBezTo>
                <a:cubicBezTo>
                  <a:pt x="15709" y="13469"/>
                  <a:pt x="15929" y="13200"/>
                  <a:pt x="16200" y="13200"/>
                </a:cubicBezTo>
                <a:moveTo>
                  <a:pt x="16200" y="15600"/>
                </a:moveTo>
                <a:cubicBezTo>
                  <a:pt x="17013" y="15600"/>
                  <a:pt x="17673" y="14794"/>
                  <a:pt x="17673" y="13800"/>
                </a:cubicBezTo>
                <a:cubicBezTo>
                  <a:pt x="17673" y="12806"/>
                  <a:pt x="17013" y="12000"/>
                  <a:pt x="16200" y="12000"/>
                </a:cubicBezTo>
                <a:cubicBezTo>
                  <a:pt x="15387" y="12000"/>
                  <a:pt x="14727" y="12806"/>
                  <a:pt x="14727" y="13800"/>
                </a:cubicBezTo>
                <a:cubicBezTo>
                  <a:pt x="14727" y="14794"/>
                  <a:pt x="15387" y="15600"/>
                  <a:pt x="16200" y="156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3" name="Shape 2613"/>
          <p:cNvSpPr/>
          <p:nvPr/>
        </p:nvSpPr>
        <p:spPr>
          <a:xfrm>
            <a:off x="21032121" y="498614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9636" y="1964"/>
                </a:moveTo>
                <a:lnTo>
                  <a:pt x="10800" y="1964"/>
                </a:lnTo>
                <a:cubicBezTo>
                  <a:pt x="8836" y="1964"/>
                  <a:pt x="8836" y="0"/>
                  <a:pt x="6873" y="0"/>
                </a:cubicBezTo>
                <a:lnTo>
                  <a:pt x="1964" y="0"/>
                </a:lnTo>
                <a:cubicBezTo>
                  <a:pt x="879" y="0"/>
                  <a:pt x="0" y="879"/>
                  <a:pt x="0" y="1964"/>
                </a:cubicBezTo>
                <a:lnTo>
                  <a:pt x="0" y="15709"/>
                </a:lnTo>
                <a:cubicBezTo>
                  <a:pt x="0" y="16794"/>
                  <a:pt x="879" y="17673"/>
                  <a:pt x="1964" y="17673"/>
                </a:cubicBezTo>
                <a:lnTo>
                  <a:pt x="6599" y="17673"/>
                </a:lnTo>
                <a:cubicBezTo>
                  <a:pt x="6257" y="17372"/>
                  <a:pt x="5941" y="17046"/>
                  <a:pt x="5656" y="16691"/>
                </a:cubicBezTo>
                <a:lnTo>
                  <a:pt x="1964" y="16691"/>
                </a:lnTo>
                <a:cubicBezTo>
                  <a:pt x="1422" y="16691"/>
                  <a:pt x="982" y="16252"/>
                  <a:pt x="982" y="15709"/>
                </a:cubicBezTo>
                <a:lnTo>
                  <a:pt x="982" y="5891"/>
                </a:lnTo>
                <a:lnTo>
                  <a:pt x="6599" y="5891"/>
                </a:lnTo>
                <a:cubicBezTo>
                  <a:pt x="7023" y="5517"/>
                  <a:pt x="7484" y="5185"/>
                  <a:pt x="7982" y="4909"/>
                </a:cubicBezTo>
                <a:lnTo>
                  <a:pt x="982" y="4909"/>
                </a:lnTo>
                <a:lnTo>
                  <a:pt x="982" y="1964"/>
                </a:lnTo>
                <a:cubicBezTo>
                  <a:pt x="982" y="1422"/>
                  <a:pt x="1422" y="982"/>
                  <a:pt x="1964" y="982"/>
                </a:cubicBezTo>
                <a:lnTo>
                  <a:pt x="6873" y="982"/>
                </a:lnTo>
                <a:cubicBezTo>
                  <a:pt x="8345" y="982"/>
                  <a:pt x="8345" y="2946"/>
                  <a:pt x="10800" y="2946"/>
                </a:cubicBezTo>
                <a:lnTo>
                  <a:pt x="19636" y="2946"/>
                </a:lnTo>
                <a:cubicBezTo>
                  <a:pt x="20178" y="2946"/>
                  <a:pt x="20618" y="3385"/>
                  <a:pt x="20618" y="3927"/>
                </a:cubicBezTo>
                <a:lnTo>
                  <a:pt x="20618" y="4909"/>
                </a:lnTo>
                <a:lnTo>
                  <a:pt x="15582" y="4909"/>
                </a:lnTo>
                <a:cubicBezTo>
                  <a:pt x="16080" y="5185"/>
                  <a:pt x="16541" y="5517"/>
                  <a:pt x="16965" y="5891"/>
                </a:cubicBezTo>
                <a:lnTo>
                  <a:pt x="20618" y="5891"/>
                </a:lnTo>
                <a:lnTo>
                  <a:pt x="20618" y="15709"/>
                </a:lnTo>
                <a:cubicBezTo>
                  <a:pt x="20618" y="16252"/>
                  <a:pt x="20178" y="16691"/>
                  <a:pt x="19636" y="16691"/>
                </a:cubicBezTo>
                <a:lnTo>
                  <a:pt x="18766" y="16691"/>
                </a:lnTo>
                <a:lnTo>
                  <a:pt x="19738" y="17663"/>
                </a:lnTo>
                <a:cubicBezTo>
                  <a:pt x="20774" y="17609"/>
                  <a:pt x="21600" y="16759"/>
                  <a:pt x="21600" y="15709"/>
                </a:cubicBezTo>
                <a:lnTo>
                  <a:pt x="21600" y="3927"/>
                </a:lnTo>
                <a:cubicBezTo>
                  <a:pt x="21600" y="2843"/>
                  <a:pt x="20721" y="1964"/>
                  <a:pt x="19636" y="1964"/>
                </a:cubicBezTo>
                <a:moveTo>
                  <a:pt x="11782" y="17673"/>
                </a:moveTo>
                <a:cubicBezTo>
                  <a:pt x="8529" y="17673"/>
                  <a:pt x="5891" y="15036"/>
                  <a:pt x="5891" y="11782"/>
                </a:cubicBezTo>
                <a:cubicBezTo>
                  <a:pt x="5891" y="8529"/>
                  <a:pt x="8529" y="5891"/>
                  <a:pt x="11782" y="5891"/>
                </a:cubicBezTo>
                <a:cubicBezTo>
                  <a:pt x="15035" y="5891"/>
                  <a:pt x="17673" y="8529"/>
                  <a:pt x="17673" y="11782"/>
                </a:cubicBezTo>
                <a:cubicBezTo>
                  <a:pt x="17673" y="15036"/>
                  <a:pt x="15035" y="17673"/>
                  <a:pt x="11782" y="17673"/>
                </a:cubicBezTo>
                <a:moveTo>
                  <a:pt x="16972" y="16278"/>
                </a:moveTo>
                <a:cubicBezTo>
                  <a:pt x="18018" y="15072"/>
                  <a:pt x="18655" y="13503"/>
                  <a:pt x="18655" y="11782"/>
                </a:cubicBezTo>
                <a:cubicBezTo>
                  <a:pt x="18655" y="7987"/>
                  <a:pt x="15578" y="4910"/>
                  <a:pt x="11782" y="4910"/>
                </a:cubicBezTo>
                <a:cubicBezTo>
                  <a:pt x="7986" y="4910"/>
                  <a:pt x="4909" y="7987"/>
                  <a:pt x="4909" y="11782"/>
                </a:cubicBezTo>
                <a:cubicBezTo>
                  <a:pt x="4909" y="15578"/>
                  <a:pt x="7986" y="18655"/>
                  <a:pt x="11782" y="18655"/>
                </a:cubicBezTo>
                <a:cubicBezTo>
                  <a:pt x="13503" y="18655"/>
                  <a:pt x="15072" y="18017"/>
                  <a:pt x="16278" y="16972"/>
                </a:cubicBezTo>
                <a:lnTo>
                  <a:pt x="16972" y="17666"/>
                </a:lnTo>
                <a:cubicBezTo>
                  <a:pt x="16969" y="17668"/>
                  <a:pt x="16967" y="17671"/>
                  <a:pt x="16965" y="17673"/>
                </a:cubicBezTo>
                <a:lnTo>
                  <a:pt x="16979" y="17673"/>
                </a:lnTo>
                <a:lnTo>
                  <a:pt x="20762" y="21457"/>
                </a:lnTo>
                <a:cubicBezTo>
                  <a:pt x="20851" y="21546"/>
                  <a:pt x="20974" y="21600"/>
                  <a:pt x="21109" y="21600"/>
                </a:cubicBezTo>
                <a:cubicBezTo>
                  <a:pt x="21380" y="21600"/>
                  <a:pt x="21600" y="21381"/>
                  <a:pt x="21600" y="21109"/>
                </a:cubicBezTo>
                <a:cubicBezTo>
                  <a:pt x="21600" y="20974"/>
                  <a:pt x="21545" y="20851"/>
                  <a:pt x="21456" y="20762"/>
                </a:cubicBezTo>
                <a:cubicBezTo>
                  <a:pt x="21456" y="20762"/>
                  <a:pt x="16972" y="16278"/>
                  <a:pt x="16972" y="16278"/>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4" name="Shape 2614"/>
          <p:cNvSpPr/>
          <p:nvPr/>
        </p:nvSpPr>
        <p:spPr>
          <a:xfrm>
            <a:off x="22098643" y="498614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958" y="17505"/>
                </a:moveTo>
                <a:cubicBezTo>
                  <a:pt x="17372" y="16944"/>
                  <a:pt x="16242" y="15945"/>
                  <a:pt x="15117" y="15413"/>
                </a:cubicBezTo>
                <a:cubicBezTo>
                  <a:pt x="14189" y="14975"/>
                  <a:pt x="13657" y="14531"/>
                  <a:pt x="13491" y="14057"/>
                </a:cubicBezTo>
                <a:cubicBezTo>
                  <a:pt x="13377" y="13728"/>
                  <a:pt x="13428" y="13351"/>
                  <a:pt x="13649" y="12904"/>
                </a:cubicBezTo>
                <a:cubicBezTo>
                  <a:pt x="13815" y="12567"/>
                  <a:pt x="13972" y="12286"/>
                  <a:pt x="14117" y="12028"/>
                </a:cubicBezTo>
                <a:cubicBezTo>
                  <a:pt x="14730" y="10934"/>
                  <a:pt x="15203" y="10145"/>
                  <a:pt x="15203" y="7348"/>
                </a:cubicBezTo>
                <a:cubicBezTo>
                  <a:pt x="15203" y="3162"/>
                  <a:pt x="12787" y="2951"/>
                  <a:pt x="12309" y="2951"/>
                </a:cubicBezTo>
                <a:cubicBezTo>
                  <a:pt x="11917" y="2951"/>
                  <a:pt x="11672" y="3037"/>
                  <a:pt x="11435" y="3121"/>
                </a:cubicBezTo>
                <a:cubicBezTo>
                  <a:pt x="11175" y="3213"/>
                  <a:pt x="10907" y="3309"/>
                  <a:pt x="10296" y="3319"/>
                </a:cubicBezTo>
                <a:cubicBezTo>
                  <a:pt x="9190" y="3337"/>
                  <a:pt x="6873" y="3375"/>
                  <a:pt x="6873" y="7226"/>
                </a:cubicBezTo>
                <a:cubicBezTo>
                  <a:pt x="6873" y="9919"/>
                  <a:pt x="7574" y="11156"/>
                  <a:pt x="8125" y="12150"/>
                </a:cubicBezTo>
                <a:cubicBezTo>
                  <a:pt x="8266" y="12404"/>
                  <a:pt x="8399" y="12645"/>
                  <a:pt x="8505" y="12885"/>
                </a:cubicBezTo>
                <a:cubicBezTo>
                  <a:pt x="8973" y="13949"/>
                  <a:pt x="8631" y="14693"/>
                  <a:pt x="7426" y="15224"/>
                </a:cubicBezTo>
                <a:cubicBezTo>
                  <a:pt x="5905" y="15897"/>
                  <a:pt x="5188" y="16247"/>
                  <a:pt x="3693" y="17562"/>
                </a:cubicBezTo>
                <a:cubicBezTo>
                  <a:pt x="2017" y="15800"/>
                  <a:pt x="982" y="13423"/>
                  <a:pt x="982" y="10800"/>
                </a:cubicBezTo>
                <a:cubicBezTo>
                  <a:pt x="982" y="5377"/>
                  <a:pt x="5377" y="982"/>
                  <a:pt x="10800" y="982"/>
                </a:cubicBezTo>
                <a:cubicBezTo>
                  <a:pt x="16223" y="982"/>
                  <a:pt x="20618" y="5377"/>
                  <a:pt x="20618" y="10800"/>
                </a:cubicBezTo>
                <a:cubicBezTo>
                  <a:pt x="20618" y="13395"/>
                  <a:pt x="19603" y="15749"/>
                  <a:pt x="17958" y="17505"/>
                </a:cubicBezTo>
                <a:moveTo>
                  <a:pt x="10800" y="20618"/>
                </a:moveTo>
                <a:cubicBezTo>
                  <a:pt x="8356" y="20618"/>
                  <a:pt x="6125" y="19720"/>
                  <a:pt x="4407" y="18242"/>
                </a:cubicBezTo>
                <a:cubicBezTo>
                  <a:pt x="5730" y="17084"/>
                  <a:pt x="6362" y="16767"/>
                  <a:pt x="7823" y="16122"/>
                </a:cubicBezTo>
                <a:cubicBezTo>
                  <a:pt x="9515" y="15375"/>
                  <a:pt x="10091" y="14051"/>
                  <a:pt x="9403" y="12489"/>
                </a:cubicBezTo>
                <a:cubicBezTo>
                  <a:pt x="9279" y="12208"/>
                  <a:pt x="9136" y="11949"/>
                  <a:pt x="8984" y="11674"/>
                </a:cubicBezTo>
                <a:cubicBezTo>
                  <a:pt x="8461" y="10732"/>
                  <a:pt x="7855" y="9665"/>
                  <a:pt x="7855" y="7226"/>
                </a:cubicBezTo>
                <a:cubicBezTo>
                  <a:pt x="7855" y="4341"/>
                  <a:pt x="9224" y="4318"/>
                  <a:pt x="10312" y="4300"/>
                </a:cubicBezTo>
                <a:cubicBezTo>
                  <a:pt x="11084" y="4287"/>
                  <a:pt x="11461" y="4154"/>
                  <a:pt x="11763" y="4047"/>
                </a:cubicBezTo>
                <a:cubicBezTo>
                  <a:pt x="11964" y="3975"/>
                  <a:pt x="12086" y="3933"/>
                  <a:pt x="12309" y="3933"/>
                </a:cubicBezTo>
                <a:cubicBezTo>
                  <a:pt x="13218" y="3933"/>
                  <a:pt x="14221" y="4830"/>
                  <a:pt x="14221" y="7348"/>
                </a:cubicBezTo>
                <a:cubicBezTo>
                  <a:pt x="14221" y="9888"/>
                  <a:pt x="13840" y="10513"/>
                  <a:pt x="13261" y="11548"/>
                </a:cubicBezTo>
                <a:cubicBezTo>
                  <a:pt x="13108" y="11820"/>
                  <a:pt x="12943" y="12115"/>
                  <a:pt x="12768" y="12470"/>
                </a:cubicBezTo>
                <a:cubicBezTo>
                  <a:pt x="12430" y="13155"/>
                  <a:pt x="12362" y="13798"/>
                  <a:pt x="12565" y="14380"/>
                </a:cubicBezTo>
                <a:cubicBezTo>
                  <a:pt x="12825" y="15126"/>
                  <a:pt x="13502" y="15737"/>
                  <a:pt x="14696" y="16302"/>
                </a:cubicBezTo>
                <a:cubicBezTo>
                  <a:pt x="15675" y="16764"/>
                  <a:pt x="16700" y="17667"/>
                  <a:pt x="17251" y="18189"/>
                </a:cubicBezTo>
                <a:cubicBezTo>
                  <a:pt x="15525" y="19697"/>
                  <a:pt x="13272" y="20618"/>
                  <a:pt x="10800" y="20618"/>
                </a:cubicBezTo>
                <a:moveTo>
                  <a:pt x="10800" y="0"/>
                </a:moveTo>
                <a:cubicBezTo>
                  <a:pt x="4835" y="0"/>
                  <a:pt x="0" y="4835"/>
                  <a:pt x="0" y="10800"/>
                </a:cubicBezTo>
                <a:cubicBezTo>
                  <a:pt x="0" y="16764"/>
                  <a:pt x="4835" y="21600"/>
                  <a:pt x="10800" y="21600"/>
                </a:cubicBezTo>
                <a:cubicBezTo>
                  <a:pt x="16765" y="21600"/>
                  <a:pt x="21600" y="16764"/>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5" name="Shape 2615"/>
          <p:cNvSpPr/>
          <p:nvPr/>
        </p:nvSpPr>
        <p:spPr>
          <a:xfrm>
            <a:off x="12499944" y="60526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593" y="17878"/>
                </a:moveTo>
                <a:cubicBezTo>
                  <a:pt x="16514" y="16546"/>
                  <a:pt x="15177" y="15812"/>
                  <a:pt x="14084" y="15323"/>
                </a:cubicBezTo>
                <a:cubicBezTo>
                  <a:pt x="13842" y="15214"/>
                  <a:pt x="13687" y="15099"/>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5"/>
                  <a:pt x="15663" y="12629"/>
                  <a:pt x="15663" y="9051"/>
                </a:cubicBezTo>
                <a:cubicBezTo>
                  <a:pt x="15663" y="5000"/>
                  <a:pt x="14115" y="2945"/>
                  <a:pt x="11061" y="2945"/>
                </a:cubicBezTo>
                <a:cubicBezTo>
                  <a:pt x="8481" y="2945"/>
                  <a:pt x="5845" y="3642"/>
                  <a:pt x="5845" y="8806"/>
                </a:cubicBezTo>
                <a:cubicBezTo>
                  <a:pt x="5845" y="12555"/>
                  <a:pt x="5219" y="13278"/>
                  <a:pt x="5122" y="13367"/>
                </a:cubicBezTo>
                <a:cubicBezTo>
                  <a:pt x="4957" y="13416"/>
                  <a:pt x="4826" y="13551"/>
                  <a:pt x="4784" y="13723"/>
                </a:cubicBezTo>
                <a:cubicBezTo>
                  <a:pt x="4734" y="13935"/>
                  <a:pt x="4828" y="14153"/>
                  <a:pt x="5015" y="14262"/>
                </a:cubicBezTo>
                <a:cubicBezTo>
                  <a:pt x="6396" y="15064"/>
                  <a:pt x="7482" y="15136"/>
                  <a:pt x="8065" y="15091"/>
                </a:cubicBezTo>
                <a:cubicBezTo>
                  <a:pt x="7994" y="15151"/>
                  <a:pt x="7850" y="15241"/>
                  <a:pt x="7564" y="15335"/>
                </a:cubicBezTo>
                <a:cubicBezTo>
                  <a:pt x="6211" y="15776"/>
                  <a:pt x="4766" y="16807"/>
                  <a:pt x="3958" y="17834"/>
                </a:cubicBezTo>
                <a:cubicBezTo>
                  <a:pt x="2125" y="16050"/>
                  <a:pt x="982" y="13560"/>
                  <a:pt x="982" y="10800"/>
                </a:cubicBezTo>
                <a:cubicBezTo>
                  <a:pt x="982" y="5377"/>
                  <a:pt x="5377" y="982"/>
                  <a:pt x="10800" y="982"/>
                </a:cubicBezTo>
                <a:cubicBezTo>
                  <a:pt x="16222" y="982"/>
                  <a:pt x="20618" y="5377"/>
                  <a:pt x="20618" y="10800"/>
                </a:cubicBezTo>
                <a:cubicBezTo>
                  <a:pt x="20618" y="13584"/>
                  <a:pt x="19454" y="16092"/>
                  <a:pt x="17593" y="17878"/>
                </a:cubicBezTo>
                <a:moveTo>
                  <a:pt x="10800" y="20618"/>
                </a:moveTo>
                <a:cubicBezTo>
                  <a:pt x="8489" y="20618"/>
                  <a:pt x="6370" y="19815"/>
                  <a:pt x="4693" y="18480"/>
                </a:cubicBezTo>
                <a:cubicBezTo>
                  <a:pt x="5360" y="17604"/>
                  <a:pt x="6693" y="16652"/>
                  <a:pt x="7869" y="16268"/>
                </a:cubicBezTo>
                <a:cubicBezTo>
                  <a:pt x="8578" y="16037"/>
                  <a:pt x="8988" y="15688"/>
                  <a:pt x="9087" y="15232"/>
                </a:cubicBezTo>
                <a:cubicBezTo>
                  <a:pt x="9214" y="14656"/>
                  <a:pt x="8775" y="14230"/>
                  <a:pt x="8725" y="14183"/>
                </a:cubicBezTo>
                <a:cubicBezTo>
                  <a:pt x="8597" y="14065"/>
                  <a:pt x="8412" y="14025"/>
                  <a:pt x="8246" y="14075"/>
                </a:cubicBezTo>
                <a:cubicBezTo>
                  <a:pt x="8208" y="14086"/>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6"/>
                  <a:pt x="13097" y="13993"/>
                </a:cubicBezTo>
                <a:cubicBezTo>
                  <a:pt x="12883" y="13971"/>
                  <a:pt x="12690" y="14092"/>
                  <a:pt x="12605" y="14285"/>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6" name="Shape 2616"/>
          <p:cNvSpPr/>
          <p:nvPr/>
        </p:nvSpPr>
        <p:spPr>
          <a:xfrm>
            <a:off x="13566466" y="6078062"/>
            <a:ext cx="558655" cy="507994"/>
          </a:xfrm>
          <a:custGeom>
            <a:avLst/>
            <a:gdLst/>
            <a:ahLst/>
            <a:cxnLst>
              <a:cxn ang="0">
                <a:pos x="wd2" y="hd2"/>
              </a:cxn>
              <a:cxn ang="5400000">
                <a:pos x="wd2" y="hd2"/>
              </a:cxn>
              <a:cxn ang="10800000">
                <a:pos x="wd2" y="hd2"/>
              </a:cxn>
              <a:cxn ang="16200000">
                <a:pos x="wd2" y="hd2"/>
              </a:cxn>
            </a:cxnLst>
            <a:rect l="0" t="0" r="r" b="b"/>
            <a:pathLst>
              <a:path w="21600" h="21600" extrusionOk="0">
                <a:moveTo>
                  <a:pt x="1016" y="20520"/>
                </a:moveTo>
                <a:cubicBezTo>
                  <a:pt x="1258" y="18675"/>
                  <a:pt x="2752" y="17923"/>
                  <a:pt x="4191" y="17361"/>
                </a:cubicBezTo>
                <a:cubicBezTo>
                  <a:pt x="5156" y="17087"/>
                  <a:pt x="6884" y="15971"/>
                  <a:pt x="6884" y="13567"/>
                </a:cubicBezTo>
                <a:cubicBezTo>
                  <a:pt x="6884" y="11510"/>
                  <a:pt x="6113" y="10507"/>
                  <a:pt x="5698" y="9969"/>
                </a:cubicBezTo>
                <a:cubicBezTo>
                  <a:pt x="5646" y="9902"/>
                  <a:pt x="5599" y="9842"/>
                  <a:pt x="5562" y="9786"/>
                </a:cubicBezTo>
                <a:cubicBezTo>
                  <a:pt x="5550" y="9769"/>
                  <a:pt x="5538" y="9752"/>
                  <a:pt x="5526" y="9735"/>
                </a:cubicBezTo>
                <a:cubicBezTo>
                  <a:pt x="5491" y="9662"/>
                  <a:pt x="5297" y="9177"/>
                  <a:pt x="5553" y="8011"/>
                </a:cubicBezTo>
                <a:cubicBezTo>
                  <a:pt x="5604" y="7777"/>
                  <a:pt x="5583" y="7531"/>
                  <a:pt x="5493" y="7312"/>
                </a:cubicBezTo>
                <a:cubicBezTo>
                  <a:pt x="5249" y="6721"/>
                  <a:pt x="4603" y="5151"/>
                  <a:pt x="5035" y="3988"/>
                </a:cubicBezTo>
                <a:cubicBezTo>
                  <a:pt x="5619" y="2411"/>
                  <a:pt x="6140" y="2099"/>
                  <a:pt x="7085" y="1642"/>
                </a:cubicBezTo>
                <a:cubicBezTo>
                  <a:pt x="7132" y="1619"/>
                  <a:pt x="7177" y="1592"/>
                  <a:pt x="7220" y="1562"/>
                </a:cubicBezTo>
                <a:cubicBezTo>
                  <a:pt x="7458" y="1393"/>
                  <a:pt x="8233" y="1080"/>
                  <a:pt x="9029" y="1080"/>
                </a:cubicBezTo>
                <a:cubicBezTo>
                  <a:pt x="9467" y="1080"/>
                  <a:pt x="9840" y="1172"/>
                  <a:pt x="10137" y="1353"/>
                </a:cubicBezTo>
                <a:cubicBezTo>
                  <a:pt x="10491" y="1569"/>
                  <a:pt x="10825" y="1968"/>
                  <a:pt x="11308" y="3213"/>
                </a:cubicBezTo>
                <a:cubicBezTo>
                  <a:pt x="11991" y="4974"/>
                  <a:pt x="11820" y="6477"/>
                  <a:pt x="11347" y="7186"/>
                </a:cubicBezTo>
                <a:cubicBezTo>
                  <a:pt x="11175" y="7442"/>
                  <a:pt x="11116" y="7769"/>
                  <a:pt x="11184" y="8078"/>
                </a:cubicBezTo>
                <a:cubicBezTo>
                  <a:pt x="11422" y="9164"/>
                  <a:pt x="11247" y="9602"/>
                  <a:pt x="11210" y="9679"/>
                </a:cubicBezTo>
                <a:cubicBezTo>
                  <a:pt x="11181" y="9712"/>
                  <a:pt x="11153" y="9748"/>
                  <a:pt x="11129" y="9786"/>
                </a:cubicBezTo>
                <a:cubicBezTo>
                  <a:pt x="11091" y="9842"/>
                  <a:pt x="11044" y="9902"/>
                  <a:pt x="10992" y="9969"/>
                </a:cubicBezTo>
                <a:cubicBezTo>
                  <a:pt x="10578" y="10507"/>
                  <a:pt x="9806" y="11510"/>
                  <a:pt x="9806" y="13567"/>
                </a:cubicBezTo>
                <a:cubicBezTo>
                  <a:pt x="9806" y="15972"/>
                  <a:pt x="11535" y="17087"/>
                  <a:pt x="12500" y="17361"/>
                </a:cubicBezTo>
                <a:cubicBezTo>
                  <a:pt x="13925" y="17916"/>
                  <a:pt x="15432" y="18665"/>
                  <a:pt x="15675" y="20520"/>
                </a:cubicBezTo>
                <a:cubicBezTo>
                  <a:pt x="15675" y="20520"/>
                  <a:pt x="1016" y="20520"/>
                  <a:pt x="1016" y="20520"/>
                </a:cubicBezTo>
                <a:close/>
                <a:moveTo>
                  <a:pt x="12782" y="16326"/>
                </a:moveTo>
                <a:cubicBezTo>
                  <a:pt x="12782" y="16326"/>
                  <a:pt x="10788" y="15813"/>
                  <a:pt x="10788" y="13567"/>
                </a:cubicBezTo>
                <a:cubicBezTo>
                  <a:pt x="10788" y="11595"/>
                  <a:pt x="11607" y="10900"/>
                  <a:pt x="11923" y="10420"/>
                </a:cubicBezTo>
                <a:cubicBezTo>
                  <a:pt x="11923" y="10420"/>
                  <a:pt x="12573" y="9806"/>
                  <a:pt x="12138" y="7825"/>
                </a:cubicBezTo>
                <a:cubicBezTo>
                  <a:pt x="12863" y="6740"/>
                  <a:pt x="12999" y="4821"/>
                  <a:pt x="12211" y="2789"/>
                </a:cubicBezTo>
                <a:cubicBezTo>
                  <a:pt x="11716" y="1514"/>
                  <a:pt x="11279" y="815"/>
                  <a:pt x="10613" y="409"/>
                </a:cubicBezTo>
                <a:cubicBezTo>
                  <a:pt x="10124" y="111"/>
                  <a:pt x="9569" y="0"/>
                  <a:pt x="9029" y="0"/>
                </a:cubicBezTo>
                <a:cubicBezTo>
                  <a:pt x="8023" y="0"/>
                  <a:pt x="7070" y="384"/>
                  <a:pt x="6690" y="653"/>
                </a:cubicBezTo>
                <a:cubicBezTo>
                  <a:pt x="5576" y="1192"/>
                  <a:pt x="4828" y="1688"/>
                  <a:pt x="4126" y="3579"/>
                </a:cubicBezTo>
                <a:cubicBezTo>
                  <a:pt x="3556" y="5114"/>
                  <a:pt x="4241" y="6891"/>
                  <a:pt x="4598" y="7757"/>
                </a:cubicBezTo>
                <a:cubicBezTo>
                  <a:pt x="4163" y="9739"/>
                  <a:pt x="4767" y="10420"/>
                  <a:pt x="4767" y="10420"/>
                </a:cubicBezTo>
                <a:cubicBezTo>
                  <a:pt x="5083" y="10900"/>
                  <a:pt x="5903" y="11595"/>
                  <a:pt x="5903" y="13567"/>
                </a:cubicBezTo>
                <a:cubicBezTo>
                  <a:pt x="5903" y="15813"/>
                  <a:pt x="3909" y="16326"/>
                  <a:pt x="3909" y="16326"/>
                </a:cubicBezTo>
                <a:cubicBezTo>
                  <a:pt x="2642" y="16817"/>
                  <a:pt x="0" y="17821"/>
                  <a:pt x="0" y="21060"/>
                </a:cubicBezTo>
                <a:cubicBezTo>
                  <a:pt x="0" y="21060"/>
                  <a:pt x="0" y="21600"/>
                  <a:pt x="491" y="21600"/>
                </a:cubicBezTo>
                <a:lnTo>
                  <a:pt x="16200" y="21600"/>
                </a:lnTo>
                <a:cubicBezTo>
                  <a:pt x="16691" y="21600"/>
                  <a:pt x="16691" y="21060"/>
                  <a:pt x="16691" y="21060"/>
                </a:cubicBezTo>
                <a:cubicBezTo>
                  <a:pt x="16691" y="17821"/>
                  <a:pt x="14048" y="16817"/>
                  <a:pt x="12782" y="16326"/>
                </a:cubicBezTo>
                <a:moveTo>
                  <a:pt x="18035" y="15774"/>
                </a:moveTo>
                <a:cubicBezTo>
                  <a:pt x="18035" y="15774"/>
                  <a:pt x="16217" y="15312"/>
                  <a:pt x="16217" y="13291"/>
                </a:cubicBezTo>
                <a:cubicBezTo>
                  <a:pt x="16217" y="11515"/>
                  <a:pt x="17087" y="10890"/>
                  <a:pt x="17376" y="10458"/>
                </a:cubicBezTo>
                <a:cubicBezTo>
                  <a:pt x="17376" y="10458"/>
                  <a:pt x="17968" y="9906"/>
                  <a:pt x="17572" y="8122"/>
                </a:cubicBezTo>
                <a:cubicBezTo>
                  <a:pt x="18232" y="7146"/>
                  <a:pt x="18387" y="5419"/>
                  <a:pt x="17669" y="3590"/>
                </a:cubicBezTo>
                <a:cubicBezTo>
                  <a:pt x="17218" y="2442"/>
                  <a:pt x="16666" y="1814"/>
                  <a:pt x="16059" y="1449"/>
                </a:cubicBezTo>
                <a:cubicBezTo>
                  <a:pt x="15612" y="1180"/>
                  <a:pt x="15107" y="1081"/>
                  <a:pt x="14614" y="1081"/>
                </a:cubicBezTo>
                <a:cubicBezTo>
                  <a:pt x="13880" y="1081"/>
                  <a:pt x="13182" y="1301"/>
                  <a:pt x="12753" y="1514"/>
                </a:cubicBezTo>
                <a:cubicBezTo>
                  <a:pt x="12878" y="1781"/>
                  <a:pt x="12997" y="2064"/>
                  <a:pt x="13115" y="2366"/>
                </a:cubicBezTo>
                <a:cubicBezTo>
                  <a:pt x="13131" y="2409"/>
                  <a:pt x="13143" y="2453"/>
                  <a:pt x="13159" y="2496"/>
                </a:cubicBezTo>
                <a:cubicBezTo>
                  <a:pt x="13436" y="2360"/>
                  <a:pt x="13994" y="2160"/>
                  <a:pt x="14614" y="2160"/>
                </a:cubicBezTo>
                <a:cubicBezTo>
                  <a:pt x="15001" y="2160"/>
                  <a:pt x="15328" y="2239"/>
                  <a:pt x="15588" y="2396"/>
                </a:cubicBezTo>
                <a:cubicBezTo>
                  <a:pt x="15893" y="2579"/>
                  <a:pt x="16347" y="2947"/>
                  <a:pt x="16767" y="4019"/>
                </a:cubicBezTo>
                <a:cubicBezTo>
                  <a:pt x="17366" y="5541"/>
                  <a:pt x="17207" y="6853"/>
                  <a:pt x="16784" y="7478"/>
                </a:cubicBezTo>
                <a:cubicBezTo>
                  <a:pt x="16610" y="7736"/>
                  <a:pt x="16549" y="8067"/>
                  <a:pt x="16618" y="8379"/>
                </a:cubicBezTo>
                <a:cubicBezTo>
                  <a:pt x="16817" y="9273"/>
                  <a:pt x="16689" y="9648"/>
                  <a:pt x="16656" y="9723"/>
                </a:cubicBezTo>
                <a:cubicBezTo>
                  <a:pt x="16631" y="9754"/>
                  <a:pt x="16607" y="9786"/>
                  <a:pt x="16584" y="9820"/>
                </a:cubicBezTo>
                <a:cubicBezTo>
                  <a:pt x="16565" y="9848"/>
                  <a:pt x="16497" y="9929"/>
                  <a:pt x="16447" y="9988"/>
                </a:cubicBezTo>
                <a:cubicBezTo>
                  <a:pt x="16023" y="10488"/>
                  <a:pt x="15236" y="11419"/>
                  <a:pt x="15236" y="13291"/>
                </a:cubicBezTo>
                <a:cubicBezTo>
                  <a:pt x="15236" y="15520"/>
                  <a:pt x="16851" y="16555"/>
                  <a:pt x="17757" y="16810"/>
                </a:cubicBezTo>
                <a:cubicBezTo>
                  <a:pt x="19050" y="17307"/>
                  <a:pt x="20311" y="17926"/>
                  <a:pt x="20570" y="19440"/>
                </a:cubicBezTo>
                <a:lnTo>
                  <a:pt x="17464" y="19440"/>
                </a:lnTo>
                <a:cubicBezTo>
                  <a:pt x="17553" y="19773"/>
                  <a:pt x="17615" y="20132"/>
                  <a:pt x="17645" y="20520"/>
                </a:cubicBezTo>
                <a:lnTo>
                  <a:pt x="21152" y="20520"/>
                </a:lnTo>
                <a:cubicBezTo>
                  <a:pt x="21600" y="20520"/>
                  <a:pt x="21600" y="20034"/>
                  <a:pt x="21600" y="20034"/>
                </a:cubicBezTo>
                <a:cubicBezTo>
                  <a:pt x="21600" y="17119"/>
                  <a:pt x="19191" y="16215"/>
                  <a:pt x="18035" y="1577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7" name="Shape 2617"/>
          <p:cNvSpPr/>
          <p:nvPr/>
        </p:nvSpPr>
        <p:spPr>
          <a:xfrm>
            <a:off x="14632988" y="6103456"/>
            <a:ext cx="558655" cy="457132"/>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8" name="Shape 2618"/>
          <p:cNvSpPr/>
          <p:nvPr/>
        </p:nvSpPr>
        <p:spPr>
          <a:xfrm>
            <a:off x="15699510" y="6052670"/>
            <a:ext cx="558602" cy="558681"/>
          </a:xfrm>
          <a:custGeom>
            <a:avLst/>
            <a:gdLst/>
            <a:ahLst/>
            <a:cxnLst>
              <a:cxn ang="0">
                <a:pos x="wd2" y="hd2"/>
              </a:cxn>
              <a:cxn ang="5400000">
                <a:pos x="wd2" y="hd2"/>
              </a:cxn>
              <a:cxn ang="10800000">
                <a:pos x="wd2" y="hd2"/>
              </a:cxn>
              <a:cxn ang="16200000">
                <a:pos x="wd2" y="hd2"/>
              </a:cxn>
            </a:cxnLst>
            <a:rect l="0" t="0" r="r" b="b"/>
            <a:pathLst>
              <a:path w="21278" h="21600" extrusionOk="0">
                <a:moveTo>
                  <a:pt x="2560" y="18308"/>
                </a:moveTo>
                <a:cubicBezTo>
                  <a:pt x="2472" y="18397"/>
                  <a:pt x="2418" y="18520"/>
                  <a:pt x="2418" y="18655"/>
                </a:cubicBezTo>
                <a:cubicBezTo>
                  <a:pt x="2418" y="18926"/>
                  <a:pt x="2635" y="19146"/>
                  <a:pt x="2902" y="19146"/>
                </a:cubicBezTo>
                <a:cubicBezTo>
                  <a:pt x="3169" y="19146"/>
                  <a:pt x="3385" y="18926"/>
                  <a:pt x="3385" y="18655"/>
                </a:cubicBezTo>
                <a:cubicBezTo>
                  <a:pt x="3385" y="18384"/>
                  <a:pt x="3169" y="18164"/>
                  <a:pt x="2902" y="18164"/>
                </a:cubicBezTo>
                <a:cubicBezTo>
                  <a:pt x="2768" y="18164"/>
                  <a:pt x="2647" y="18219"/>
                  <a:pt x="2560" y="18308"/>
                </a:cubicBezTo>
                <a:moveTo>
                  <a:pt x="20499" y="4279"/>
                </a:moveTo>
                <a:lnTo>
                  <a:pt x="20091" y="4692"/>
                </a:lnTo>
                <a:lnTo>
                  <a:pt x="20088" y="4688"/>
                </a:lnTo>
                <a:lnTo>
                  <a:pt x="17670" y="7143"/>
                </a:lnTo>
                <a:lnTo>
                  <a:pt x="17664" y="7137"/>
                </a:lnTo>
                <a:cubicBezTo>
                  <a:pt x="17227" y="7580"/>
                  <a:pt x="16624" y="7853"/>
                  <a:pt x="15958" y="7853"/>
                </a:cubicBezTo>
                <a:cubicBezTo>
                  <a:pt x="14624" y="7853"/>
                  <a:pt x="13543" y="6755"/>
                  <a:pt x="13543" y="5401"/>
                </a:cubicBezTo>
                <a:cubicBezTo>
                  <a:pt x="13543" y="4725"/>
                  <a:pt x="13813" y="4113"/>
                  <a:pt x="14248" y="3670"/>
                </a:cubicBezTo>
                <a:lnTo>
                  <a:pt x="13563" y="2975"/>
                </a:lnTo>
                <a:cubicBezTo>
                  <a:pt x="12951" y="3596"/>
                  <a:pt x="12571" y="4452"/>
                  <a:pt x="12571" y="5401"/>
                </a:cubicBezTo>
                <a:cubicBezTo>
                  <a:pt x="12571" y="7300"/>
                  <a:pt x="14087" y="8840"/>
                  <a:pt x="15958" y="8840"/>
                </a:cubicBezTo>
                <a:cubicBezTo>
                  <a:pt x="16893" y="8840"/>
                  <a:pt x="17737" y="8454"/>
                  <a:pt x="18348" y="7832"/>
                </a:cubicBezTo>
                <a:lnTo>
                  <a:pt x="18353" y="7837"/>
                </a:lnTo>
                <a:lnTo>
                  <a:pt x="20152" y="6011"/>
                </a:lnTo>
                <a:cubicBezTo>
                  <a:pt x="20516" y="7368"/>
                  <a:pt x="20343" y="8670"/>
                  <a:pt x="19540" y="9505"/>
                </a:cubicBezTo>
                <a:lnTo>
                  <a:pt x="16947" y="12198"/>
                </a:lnTo>
                <a:cubicBezTo>
                  <a:pt x="16605" y="12553"/>
                  <a:pt x="16104" y="12766"/>
                  <a:pt x="15610" y="12766"/>
                </a:cubicBezTo>
                <a:cubicBezTo>
                  <a:pt x="15590" y="12765"/>
                  <a:pt x="13953" y="12652"/>
                  <a:pt x="12318" y="11611"/>
                </a:cubicBezTo>
                <a:lnTo>
                  <a:pt x="12314" y="11620"/>
                </a:lnTo>
                <a:cubicBezTo>
                  <a:pt x="12239" y="11572"/>
                  <a:pt x="12155" y="11537"/>
                  <a:pt x="12060" y="11537"/>
                </a:cubicBezTo>
                <a:cubicBezTo>
                  <a:pt x="11897" y="11537"/>
                  <a:pt x="11759" y="11625"/>
                  <a:pt x="11671" y="11753"/>
                </a:cubicBezTo>
                <a:lnTo>
                  <a:pt x="11654" y="11742"/>
                </a:lnTo>
                <a:lnTo>
                  <a:pt x="4270" y="20043"/>
                </a:lnTo>
                <a:cubicBezTo>
                  <a:pt x="3919" y="20399"/>
                  <a:pt x="3436" y="20618"/>
                  <a:pt x="2902" y="20618"/>
                </a:cubicBezTo>
                <a:cubicBezTo>
                  <a:pt x="1833" y="20618"/>
                  <a:pt x="967" y="19740"/>
                  <a:pt x="967" y="18655"/>
                </a:cubicBezTo>
                <a:cubicBezTo>
                  <a:pt x="967" y="18113"/>
                  <a:pt x="1184" y="17622"/>
                  <a:pt x="1534" y="17267"/>
                </a:cubicBezTo>
                <a:lnTo>
                  <a:pt x="9684" y="9801"/>
                </a:lnTo>
                <a:lnTo>
                  <a:pt x="9671" y="9786"/>
                </a:lnTo>
                <a:cubicBezTo>
                  <a:pt x="9796" y="9698"/>
                  <a:pt x="9884" y="9557"/>
                  <a:pt x="9884" y="9389"/>
                </a:cubicBezTo>
                <a:cubicBezTo>
                  <a:pt x="9884" y="9283"/>
                  <a:pt x="9844" y="9190"/>
                  <a:pt x="9787" y="9110"/>
                </a:cubicBezTo>
                <a:lnTo>
                  <a:pt x="9790" y="9107"/>
                </a:lnTo>
                <a:cubicBezTo>
                  <a:pt x="8390" y="7219"/>
                  <a:pt x="8340" y="5816"/>
                  <a:pt x="9546" y="4488"/>
                </a:cubicBezTo>
                <a:lnTo>
                  <a:pt x="12130" y="1805"/>
                </a:lnTo>
                <a:cubicBezTo>
                  <a:pt x="12785" y="1125"/>
                  <a:pt x="13641" y="982"/>
                  <a:pt x="14244" y="982"/>
                </a:cubicBezTo>
                <a:lnTo>
                  <a:pt x="14246" y="982"/>
                </a:lnTo>
                <a:cubicBezTo>
                  <a:pt x="14611" y="982"/>
                  <a:pt x="14988" y="1037"/>
                  <a:pt x="15366" y="1136"/>
                </a:cubicBezTo>
                <a:lnTo>
                  <a:pt x="13559" y="2970"/>
                </a:lnTo>
                <a:lnTo>
                  <a:pt x="14243" y="3664"/>
                </a:lnTo>
                <a:lnTo>
                  <a:pt x="16661" y="1210"/>
                </a:lnTo>
                <a:lnTo>
                  <a:pt x="16657" y="1206"/>
                </a:lnTo>
                <a:lnTo>
                  <a:pt x="17082" y="775"/>
                </a:lnTo>
                <a:cubicBezTo>
                  <a:pt x="16139" y="269"/>
                  <a:pt x="15160" y="0"/>
                  <a:pt x="14246" y="0"/>
                </a:cubicBezTo>
                <a:lnTo>
                  <a:pt x="14244" y="0"/>
                </a:lnTo>
                <a:cubicBezTo>
                  <a:pt x="13167" y="0"/>
                  <a:pt x="12182" y="361"/>
                  <a:pt x="11460" y="1111"/>
                </a:cubicBezTo>
                <a:lnTo>
                  <a:pt x="8867" y="3804"/>
                </a:lnTo>
                <a:cubicBezTo>
                  <a:pt x="7163" y="5672"/>
                  <a:pt x="7613" y="7584"/>
                  <a:pt x="8769" y="9315"/>
                </a:cubicBezTo>
                <a:lnTo>
                  <a:pt x="850" y="16572"/>
                </a:lnTo>
                <a:cubicBezTo>
                  <a:pt x="325" y="17106"/>
                  <a:pt x="0" y="17842"/>
                  <a:pt x="0" y="18655"/>
                </a:cubicBezTo>
                <a:cubicBezTo>
                  <a:pt x="0" y="20282"/>
                  <a:pt x="1299" y="21600"/>
                  <a:pt x="2902" y="21600"/>
                </a:cubicBezTo>
                <a:cubicBezTo>
                  <a:pt x="3703" y="21600"/>
                  <a:pt x="4429" y="21271"/>
                  <a:pt x="4954" y="20738"/>
                </a:cubicBezTo>
                <a:lnTo>
                  <a:pt x="12160" y="12652"/>
                </a:lnTo>
                <a:cubicBezTo>
                  <a:pt x="13800" y="13590"/>
                  <a:pt x="15363" y="13747"/>
                  <a:pt x="15606" y="13747"/>
                </a:cubicBezTo>
                <a:cubicBezTo>
                  <a:pt x="16313" y="13747"/>
                  <a:pt x="17067" y="13463"/>
                  <a:pt x="17617" y="12892"/>
                </a:cubicBezTo>
                <a:lnTo>
                  <a:pt x="20209" y="10198"/>
                </a:lnTo>
                <a:cubicBezTo>
                  <a:pt x="21560" y="8795"/>
                  <a:pt x="21600" y="6433"/>
                  <a:pt x="20499" y="427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9" name="Shape 2619"/>
          <p:cNvSpPr/>
          <p:nvPr/>
        </p:nvSpPr>
        <p:spPr>
          <a:xfrm>
            <a:off x="16766032" y="6052670"/>
            <a:ext cx="558655" cy="558651"/>
          </a:xfrm>
          <a:custGeom>
            <a:avLst/>
            <a:gdLst/>
            <a:ahLst/>
            <a:cxnLst>
              <a:cxn ang="0">
                <a:pos x="wd2" y="hd2"/>
              </a:cxn>
              <a:cxn ang="5400000">
                <a:pos x="wd2" y="hd2"/>
              </a:cxn>
              <a:cxn ang="10800000">
                <a:pos x="wd2" y="hd2"/>
              </a:cxn>
              <a:cxn ang="16200000">
                <a:pos x="wd2" y="hd2"/>
              </a:cxn>
            </a:cxnLst>
            <a:rect l="0" t="0" r="r" b="b"/>
            <a:pathLst>
              <a:path w="21600" h="21583" extrusionOk="0">
                <a:moveTo>
                  <a:pt x="12364" y="11941"/>
                </a:moveTo>
                <a:lnTo>
                  <a:pt x="13062" y="14033"/>
                </a:lnTo>
                <a:lnTo>
                  <a:pt x="11365" y="12790"/>
                </a:lnTo>
                <a:lnTo>
                  <a:pt x="10785" y="12365"/>
                </a:lnTo>
                <a:lnTo>
                  <a:pt x="10205" y="12790"/>
                </a:lnTo>
                <a:lnTo>
                  <a:pt x="8508" y="14033"/>
                </a:lnTo>
                <a:lnTo>
                  <a:pt x="9206" y="11941"/>
                </a:lnTo>
                <a:lnTo>
                  <a:pt x="9426" y="11282"/>
                </a:lnTo>
                <a:lnTo>
                  <a:pt x="8877" y="10856"/>
                </a:lnTo>
                <a:lnTo>
                  <a:pt x="7511" y="9794"/>
                </a:lnTo>
                <a:lnTo>
                  <a:pt x="9790" y="9794"/>
                </a:lnTo>
                <a:lnTo>
                  <a:pt x="10030" y="9160"/>
                </a:lnTo>
                <a:lnTo>
                  <a:pt x="10785" y="7162"/>
                </a:lnTo>
                <a:lnTo>
                  <a:pt x="11540" y="9160"/>
                </a:lnTo>
                <a:lnTo>
                  <a:pt x="11779" y="9794"/>
                </a:lnTo>
                <a:lnTo>
                  <a:pt x="14059" y="9794"/>
                </a:lnTo>
                <a:lnTo>
                  <a:pt x="12692" y="10856"/>
                </a:lnTo>
                <a:lnTo>
                  <a:pt x="12144" y="11282"/>
                </a:lnTo>
                <a:cubicBezTo>
                  <a:pt x="12144" y="11282"/>
                  <a:pt x="12364" y="11941"/>
                  <a:pt x="12364" y="11941"/>
                </a:cubicBezTo>
                <a:close/>
                <a:moveTo>
                  <a:pt x="12458" y="8813"/>
                </a:moveTo>
                <a:lnTo>
                  <a:pt x="10785" y="4384"/>
                </a:lnTo>
                <a:lnTo>
                  <a:pt x="9111" y="8813"/>
                </a:lnTo>
                <a:lnTo>
                  <a:pt x="4649" y="8813"/>
                </a:lnTo>
                <a:lnTo>
                  <a:pt x="8275" y="11631"/>
                </a:lnTo>
                <a:lnTo>
                  <a:pt x="6601" y="16647"/>
                </a:lnTo>
                <a:lnTo>
                  <a:pt x="10785" y="13582"/>
                </a:lnTo>
                <a:lnTo>
                  <a:pt x="14969" y="16647"/>
                </a:lnTo>
                <a:lnTo>
                  <a:pt x="13295" y="11631"/>
                </a:lnTo>
                <a:lnTo>
                  <a:pt x="16921" y="8813"/>
                </a:lnTo>
                <a:cubicBezTo>
                  <a:pt x="16921" y="8813"/>
                  <a:pt x="12458" y="8813"/>
                  <a:pt x="12458" y="8813"/>
                </a:cubicBezTo>
                <a:close/>
                <a:moveTo>
                  <a:pt x="10800" y="20592"/>
                </a:moveTo>
                <a:cubicBezTo>
                  <a:pt x="9796" y="20381"/>
                  <a:pt x="982" y="17399"/>
                  <a:pt x="982" y="12263"/>
                </a:cubicBezTo>
                <a:cubicBezTo>
                  <a:pt x="982" y="7469"/>
                  <a:pt x="2322" y="2919"/>
                  <a:pt x="2778" y="1179"/>
                </a:cubicBezTo>
                <a:cubicBezTo>
                  <a:pt x="4022" y="1719"/>
                  <a:pt x="7232" y="2943"/>
                  <a:pt x="10800" y="2943"/>
                </a:cubicBezTo>
                <a:cubicBezTo>
                  <a:pt x="14368" y="2943"/>
                  <a:pt x="17579" y="1719"/>
                  <a:pt x="18823" y="1179"/>
                </a:cubicBezTo>
                <a:cubicBezTo>
                  <a:pt x="19278" y="2918"/>
                  <a:pt x="20618" y="7466"/>
                  <a:pt x="20618" y="12263"/>
                </a:cubicBezTo>
                <a:cubicBezTo>
                  <a:pt x="20618" y="17393"/>
                  <a:pt x="11803" y="20381"/>
                  <a:pt x="10800" y="20592"/>
                </a:cubicBezTo>
                <a:moveTo>
                  <a:pt x="19618" y="356"/>
                </a:moveTo>
                <a:cubicBezTo>
                  <a:pt x="19577" y="216"/>
                  <a:pt x="19477" y="101"/>
                  <a:pt x="19343" y="42"/>
                </a:cubicBezTo>
                <a:cubicBezTo>
                  <a:pt x="19210" y="-17"/>
                  <a:pt x="19057" y="-13"/>
                  <a:pt x="18926" y="52"/>
                </a:cubicBezTo>
                <a:cubicBezTo>
                  <a:pt x="18888" y="71"/>
                  <a:pt x="15053" y="1962"/>
                  <a:pt x="10800" y="1962"/>
                </a:cubicBezTo>
                <a:cubicBezTo>
                  <a:pt x="6556" y="1962"/>
                  <a:pt x="2712" y="71"/>
                  <a:pt x="2674" y="52"/>
                </a:cubicBezTo>
                <a:cubicBezTo>
                  <a:pt x="2543" y="-13"/>
                  <a:pt x="2391" y="-17"/>
                  <a:pt x="2257" y="42"/>
                </a:cubicBezTo>
                <a:cubicBezTo>
                  <a:pt x="2124" y="101"/>
                  <a:pt x="2023" y="216"/>
                  <a:pt x="1983" y="356"/>
                </a:cubicBezTo>
                <a:cubicBezTo>
                  <a:pt x="1963" y="426"/>
                  <a:pt x="0" y="6376"/>
                  <a:pt x="0" y="12263"/>
                </a:cubicBezTo>
                <a:cubicBezTo>
                  <a:pt x="0" y="18484"/>
                  <a:pt x="10271" y="21491"/>
                  <a:pt x="10708" y="21575"/>
                </a:cubicBezTo>
                <a:cubicBezTo>
                  <a:pt x="10739" y="21580"/>
                  <a:pt x="10770" y="21583"/>
                  <a:pt x="10800" y="21583"/>
                </a:cubicBezTo>
                <a:cubicBezTo>
                  <a:pt x="10831" y="21583"/>
                  <a:pt x="10862" y="21580"/>
                  <a:pt x="10892" y="21575"/>
                </a:cubicBezTo>
                <a:cubicBezTo>
                  <a:pt x="11329" y="21491"/>
                  <a:pt x="21600" y="18484"/>
                  <a:pt x="21600" y="12263"/>
                </a:cubicBezTo>
                <a:cubicBezTo>
                  <a:pt x="21600" y="6376"/>
                  <a:pt x="19637" y="426"/>
                  <a:pt x="19618" y="35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0" name="Shape 2620"/>
          <p:cNvSpPr/>
          <p:nvPr/>
        </p:nvSpPr>
        <p:spPr>
          <a:xfrm>
            <a:off x="17832555" y="6078062"/>
            <a:ext cx="558655" cy="508061"/>
          </a:xfrm>
          <a:custGeom>
            <a:avLst/>
            <a:gdLst/>
            <a:ahLst/>
            <a:cxnLst>
              <a:cxn ang="0">
                <a:pos x="wd2" y="hd2"/>
              </a:cxn>
              <a:cxn ang="5400000">
                <a:pos x="wd2" y="hd2"/>
              </a:cxn>
              <a:cxn ang="10800000">
                <a:pos x="wd2" y="hd2"/>
              </a:cxn>
              <a:cxn ang="16200000">
                <a:pos x="wd2" y="hd2"/>
              </a:cxn>
            </a:cxnLst>
            <a:rect l="0" t="0" r="r" b="b"/>
            <a:pathLst>
              <a:path w="21600" h="21144" extrusionOk="0">
                <a:moveTo>
                  <a:pt x="20618" y="7406"/>
                </a:moveTo>
                <a:lnTo>
                  <a:pt x="13580" y="7406"/>
                </a:lnTo>
                <a:cubicBezTo>
                  <a:pt x="13156" y="6803"/>
                  <a:pt x="12718" y="6095"/>
                  <a:pt x="12319" y="5293"/>
                </a:cubicBezTo>
                <a:lnTo>
                  <a:pt x="20618" y="5293"/>
                </a:lnTo>
                <a:cubicBezTo>
                  <a:pt x="20618" y="5293"/>
                  <a:pt x="20618" y="7406"/>
                  <a:pt x="20618" y="7406"/>
                </a:cubicBezTo>
                <a:close/>
                <a:moveTo>
                  <a:pt x="19636" y="13747"/>
                </a:moveTo>
                <a:lnTo>
                  <a:pt x="11291" y="13747"/>
                </a:lnTo>
                <a:lnTo>
                  <a:pt x="11291" y="8463"/>
                </a:lnTo>
                <a:lnTo>
                  <a:pt x="13090" y="8463"/>
                </a:lnTo>
                <a:cubicBezTo>
                  <a:pt x="14022" y="9712"/>
                  <a:pt x="14815" y="10437"/>
                  <a:pt x="14882" y="10497"/>
                </a:cubicBezTo>
                <a:cubicBezTo>
                  <a:pt x="15009" y="10610"/>
                  <a:pt x="15174" y="10644"/>
                  <a:pt x="15323" y="10601"/>
                </a:cubicBezTo>
                <a:cubicBezTo>
                  <a:pt x="15418" y="10574"/>
                  <a:pt x="15505" y="10516"/>
                  <a:pt x="15573" y="10429"/>
                </a:cubicBezTo>
                <a:cubicBezTo>
                  <a:pt x="15746" y="10205"/>
                  <a:pt x="15718" y="9871"/>
                  <a:pt x="15510" y="9684"/>
                </a:cubicBezTo>
                <a:cubicBezTo>
                  <a:pt x="15498" y="9674"/>
                  <a:pt x="15023" y="9238"/>
                  <a:pt x="14383" y="8463"/>
                </a:cubicBezTo>
                <a:lnTo>
                  <a:pt x="19636" y="8463"/>
                </a:lnTo>
                <a:cubicBezTo>
                  <a:pt x="19636" y="8463"/>
                  <a:pt x="19636" y="13747"/>
                  <a:pt x="19636" y="13747"/>
                </a:cubicBezTo>
                <a:close/>
                <a:moveTo>
                  <a:pt x="19636" y="20087"/>
                </a:moveTo>
                <a:lnTo>
                  <a:pt x="11291" y="20087"/>
                </a:lnTo>
                <a:lnTo>
                  <a:pt x="11291" y="14803"/>
                </a:lnTo>
                <a:lnTo>
                  <a:pt x="19636" y="14803"/>
                </a:lnTo>
                <a:cubicBezTo>
                  <a:pt x="19636" y="14803"/>
                  <a:pt x="19636" y="20087"/>
                  <a:pt x="19636" y="20087"/>
                </a:cubicBezTo>
                <a:close/>
                <a:moveTo>
                  <a:pt x="11291" y="5461"/>
                </a:moveTo>
                <a:cubicBezTo>
                  <a:pt x="11626" y="6178"/>
                  <a:pt x="11991" y="6828"/>
                  <a:pt x="12360" y="7406"/>
                </a:cubicBezTo>
                <a:lnTo>
                  <a:pt x="11291" y="7406"/>
                </a:lnTo>
                <a:cubicBezTo>
                  <a:pt x="11291" y="7406"/>
                  <a:pt x="11291" y="5461"/>
                  <a:pt x="11291" y="5461"/>
                </a:cubicBezTo>
                <a:close/>
                <a:moveTo>
                  <a:pt x="12871" y="1481"/>
                </a:moveTo>
                <a:cubicBezTo>
                  <a:pt x="14045" y="751"/>
                  <a:pt x="15436" y="979"/>
                  <a:pt x="15979" y="1990"/>
                </a:cubicBezTo>
                <a:cubicBezTo>
                  <a:pt x="16343" y="2668"/>
                  <a:pt x="16223" y="3523"/>
                  <a:pt x="15755" y="4236"/>
                </a:cubicBezTo>
                <a:lnTo>
                  <a:pt x="11845" y="4236"/>
                </a:lnTo>
                <a:cubicBezTo>
                  <a:pt x="11740" y="3975"/>
                  <a:pt x="11641" y="3708"/>
                  <a:pt x="11550" y="3432"/>
                </a:cubicBezTo>
                <a:cubicBezTo>
                  <a:pt x="11653" y="2691"/>
                  <a:pt x="12120" y="1947"/>
                  <a:pt x="12871" y="1481"/>
                </a:cubicBezTo>
                <a:moveTo>
                  <a:pt x="10309" y="7406"/>
                </a:moveTo>
                <a:lnTo>
                  <a:pt x="9224" y="7406"/>
                </a:lnTo>
                <a:cubicBezTo>
                  <a:pt x="9600" y="6819"/>
                  <a:pt x="9970" y="6158"/>
                  <a:pt x="10309" y="5429"/>
                </a:cubicBezTo>
                <a:cubicBezTo>
                  <a:pt x="10309" y="5429"/>
                  <a:pt x="10309" y="7406"/>
                  <a:pt x="10309" y="7406"/>
                </a:cubicBezTo>
                <a:close/>
                <a:moveTo>
                  <a:pt x="10309" y="13747"/>
                </a:moveTo>
                <a:lnTo>
                  <a:pt x="1964" y="13747"/>
                </a:lnTo>
                <a:lnTo>
                  <a:pt x="1964" y="8463"/>
                </a:lnTo>
                <a:lnTo>
                  <a:pt x="7202" y="8463"/>
                </a:lnTo>
                <a:cubicBezTo>
                  <a:pt x="6563" y="9238"/>
                  <a:pt x="6087" y="9674"/>
                  <a:pt x="6075" y="9684"/>
                </a:cubicBezTo>
                <a:cubicBezTo>
                  <a:pt x="5867" y="9871"/>
                  <a:pt x="5839" y="10205"/>
                  <a:pt x="6012" y="10429"/>
                </a:cubicBezTo>
                <a:cubicBezTo>
                  <a:pt x="6080" y="10516"/>
                  <a:pt x="6167" y="10574"/>
                  <a:pt x="6261" y="10601"/>
                </a:cubicBezTo>
                <a:cubicBezTo>
                  <a:pt x="6411" y="10644"/>
                  <a:pt x="6575" y="10610"/>
                  <a:pt x="6703" y="10497"/>
                </a:cubicBezTo>
                <a:cubicBezTo>
                  <a:pt x="6770" y="10437"/>
                  <a:pt x="7563" y="9712"/>
                  <a:pt x="8495" y="8463"/>
                </a:cubicBezTo>
                <a:lnTo>
                  <a:pt x="10309" y="8463"/>
                </a:lnTo>
                <a:cubicBezTo>
                  <a:pt x="10309" y="8463"/>
                  <a:pt x="10309" y="13747"/>
                  <a:pt x="10309" y="13747"/>
                </a:cubicBezTo>
                <a:close/>
                <a:moveTo>
                  <a:pt x="10309" y="20087"/>
                </a:moveTo>
                <a:lnTo>
                  <a:pt x="1964" y="20087"/>
                </a:lnTo>
                <a:lnTo>
                  <a:pt x="1964" y="14803"/>
                </a:lnTo>
                <a:lnTo>
                  <a:pt x="10309" y="14803"/>
                </a:lnTo>
                <a:cubicBezTo>
                  <a:pt x="10309" y="14803"/>
                  <a:pt x="10309" y="20087"/>
                  <a:pt x="10309" y="20087"/>
                </a:cubicBezTo>
                <a:close/>
                <a:moveTo>
                  <a:pt x="982" y="7406"/>
                </a:moveTo>
                <a:lnTo>
                  <a:pt x="982" y="5293"/>
                </a:lnTo>
                <a:lnTo>
                  <a:pt x="9266" y="5293"/>
                </a:lnTo>
                <a:cubicBezTo>
                  <a:pt x="8867" y="6095"/>
                  <a:pt x="8429" y="6803"/>
                  <a:pt x="8005" y="7406"/>
                </a:cubicBezTo>
                <a:cubicBezTo>
                  <a:pt x="8005" y="7406"/>
                  <a:pt x="982" y="7406"/>
                  <a:pt x="982" y="7406"/>
                </a:cubicBezTo>
                <a:close/>
                <a:moveTo>
                  <a:pt x="5606" y="1990"/>
                </a:moveTo>
                <a:cubicBezTo>
                  <a:pt x="6148" y="980"/>
                  <a:pt x="7540" y="751"/>
                  <a:pt x="8714" y="1481"/>
                </a:cubicBezTo>
                <a:cubicBezTo>
                  <a:pt x="9465" y="1948"/>
                  <a:pt x="9931" y="2692"/>
                  <a:pt x="10035" y="3433"/>
                </a:cubicBezTo>
                <a:cubicBezTo>
                  <a:pt x="9944" y="3708"/>
                  <a:pt x="9845" y="3975"/>
                  <a:pt x="9740" y="4236"/>
                </a:cubicBezTo>
                <a:lnTo>
                  <a:pt x="5830" y="4236"/>
                </a:lnTo>
                <a:cubicBezTo>
                  <a:pt x="5362" y="3523"/>
                  <a:pt x="5242" y="2668"/>
                  <a:pt x="5606" y="1990"/>
                </a:cubicBezTo>
                <a:moveTo>
                  <a:pt x="20618" y="4236"/>
                </a:moveTo>
                <a:lnTo>
                  <a:pt x="16874" y="4236"/>
                </a:lnTo>
                <a:cubicBezTo>
                  <a:pt x="17259" y="3325"/>
                  <a:pt x="17284" y="2310"/>
                  <a:pt x="16829" y="1461"/>
                </a:cubicBezTo>
                <a:cubicBezTo>
                  <a:pt x="16015" y="-54"/>
                  <a:pt x="14024" y="-456"/>
                  <a:pt x="12380" y="565"/>
                </a:cubicBezTo>
                <a:cubicBezTo>
                  <a:pt x="11747" y="959"/>
                  <a:pt x="11277" y="1511"/>
                  <a:pt x="10965" y="2122"/>
                </a:cubicBezTo>
                <a:cubicBezTo>
                  <a:pt x="10949" y="2115"/>
                  <a:pt x="10937" y="2103"/>
                  <a:pt x="10920" y="2098"/>
                </a:cubicBezTo>
                <a:cubicBezTo>
                  <a:pt x="10909" y="2095"/>
                  <a:pt x="10899" y="2097"/>
                  <a:pt x="10888" y="2095"/>
                </a:cubicBezTo>
                <a:cubicBezTo>
                  <a:pt x="10861" y="2089"/>
                  <a:pt x="10834" y="2089"/>
                  <a:pt x="10806" y="2088"/>
                </a:cubicBezTo>
                <a:cubicBezTo>
                  <a:pt x="10782" y="2089"/>
                  <a:pt x="10759" y="2089"/>
                  <a:pt x="10735" y="2093"/>
                </a:cubicBezTo>
                <a:cubicBezTo>
                  <a:pt x="10712" y="2096"/>
                  <a:pt x="10689" y="2090"/>
                  <a:pt x="10665" y="2098"/>
                </a:cubicBezTo>
                <a:cubicBezTo>
                  <a:pt x="10648" y="2103"/>
                  <a:pt x="10636" y="2115"/>
                  <a:pt x="10620" y="2122"/>
                </a:cubicBezTo>
                <a:cubicBezTo>
                  <a:pt x="10307" y="1511"/>
                  <a:pt x="9837" y="959"/>
                  <a:pt x="9205" y="566"/>
                </a:cubicBezTo>
                <a:cubicBezTo>
                  <a:pt x="7561" y="-456"/>
                  <a:pt x="5569" y="-54"/>
                  <a:pt x="4755" y="1461"/>
                </a:cubicBezTo>
                <a:cubicBezTo>
                  <a:pt x="4301" y="2310"/>
                  <a:pt x="4325" y="3325"/>
                  <a:pt x="4711" y="4236"/>
                </a:cubicBezTo>
                <a:lnTo>
                  <a:pt x="982" y="4236"/>
                </a:lnTo>
                <a:cubicBezTo>
                  <a:pt x="440" y="4236"/>
                  <a:pt x="0" y="4709"/>
                  <a:pt x="0" y="5293"/>
                </a:cubicBezTo>
                <a:lnTo>
                  <a:pt x="0" y="7406"/>
                </a:lnTo>
                <a:cubicBezTo>
                  <a:pt x="0" y="7990"/>
                  <a:pt x="440" y="8463"/>
                  <a:pt x="982" y="8463"/>
                </a:cubicBezTo>
                <a:lnTo>
                  <a:pt x="982" y="20087"/>
                </a:lnTo>
                <a:cubicBezTo>
                  <a:pt x="982" y="20671"/>
                  <a:pt x="1422" y="21144"/>
                  <a:pt x="1964" y="21144"/>
                </a:cubicBezTo>
                <a:lnTo>
                  <a:pt x="19636" y="21144"/>
                </a:lnTo>
                <a:cubicBezTo>
                  <a:pt x="20178" y="21144"/>
                  <a:pt x="20618" y="20671"/>
                  <a:pt x="20618" y="20087"/>
                </a:cubicBezTo>
                <a:lnTo>
                  <a:pt x="20618" y="8463"/>
                </a:lnTo>
                <a:cubicBezTo>
                  <a:pt x="21160" y="8463"/>
                  <a:pt x="21600" y="7990"/>
                  <a:pt x="21600" y="7406"/>
                </a:cubicBezTo>
                <a:lnTo>
                  <a:pt x="21600" y="5293"/>
                </a:lnTo>
                <a:cubicBezTo>
                  <a:pt x="21600" y="4709"/>
                  <a:pt x="21160" y="4236"/>
                  <a:pt x="20618" y="42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1" name="Shape 2621"/>
          <p:cNvSpPr/>
          <p:nvPr/>
        </p:nvSpPr>
        <p:spPr>
          <a:xfrm>
            <a:off x="18899077" y="6154243"/>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10800" y="20057"/>
                </a:moveTo>
                <a:cubicBezTo>
                  <a:pt x="5378" y="20057"/>
                  <a:pt x="982" y="13445"/>
                  <a:pt x="982" y="10800"/>
                </a:cubicBezTo>
                <a:cubicBezTo>
                  <a:pt x="982" y="8155"/>
                  <a:pt x="5378" y="1543"/>
                  <a:pt x="10800" y="1543"/>
                </a:cubicBezTo>
                <a:cubicBezTo>
                  <a:pt x="16223" y="1543"/>
                  <a:pt x="20618" y="8155"/>
                  <a:pt x="20618" y="10800"/>
                </a:cubicBezTo>
                <a:cubicBezTo>
                  <a:pt x="20618" y="13445"/>
                  <a:pt x="16223" y="20057"/>
                  <a:pt x="10800" y="20057"/>
                </a:cubicBezTo>
                <a:moveTo>
                  <a:pt x="10800" y="0"/>
                </a:moveTo>
                <a:cubicBezTo>
                  <a:pt x="4835" y="0"/>
                  <a:pt x="0" y="7714"/>
                  <a:pt x="0" y="10800"/>
                </a:cubicBezTo>
                <a:cubicBezTo>
                  <a:pt x="0" y="13886"/>
                  <a:pt x="4835" y="21600"/>
                  <a:pt x="10800" y="21600"/>
                </a:cubicBezTo>
                <a:cubicBezTo>
                  <a:pt x="16765" y="21600"/>
                  <a:pt x="21600" y="13886"/>
                  <a:pt x="21600" y="10800"/>
                </a:cubicBezTo>
                <a:cubicBezTo>
                  <a:pt x="21600" y="7714"/>
                  <a:pt x="16765" y="0"/>
                  <a:pt x="10800" y="0"/>
                </a:cubicBezTo>
                <a:moveTo>
                  <a:pt x="10800" y="16971"/>
                </a:moveTo>
                <a:cubicBezTo>
                  <a:pt x="8631" y="16971"/>
                  <a:pt x="6873" y="14209"/>
                  <a:pt x="6873" y="10800"/>
                </a:cubicBezTo>
                <a:cubicBezTo>
                  <a:pt x="6873" y="7392"/>
                  <a:pt x="8631" y="4629"/>
                  <a:pt x="10800" y="4629"/>
                </a:cubicBezTo>
                <a:cubicBezTo>
                  <a:pt x="12969" y="4629"/>
                  <a:pt x="14727" y="7392"/>
                  <a:pt x="14727" y="10800"/>
                </a:cubicBezTo>
                <a:cubicBezTo>
                  <a:pt x="14727" y="14209"/>
                  <a:pt x="12969" y="16971"/>
                  <a:pt x="10800" y="16971"/>
                </a:cubicBezTo>
                <a:moveTo>
                  <a:pt x="10800" y="3087"/>
                </a:moveTo>
                <a:cubicBezTo>
                  <a:pt x="8088" y="3087"/>
                  <a:pt x="5891" y="6540"/>
                  <a:pt x="5891" y="10800"/>
                </a:cubicBezTo>
                <a:cubicBezTo>
                  <a:pt x="5891" y="15061"/>
                  <a:pt x="8088" y="18514"/>
                  <a:pt x="10800" y="18514"/>
                </a:cubicBezTo>
                <a:cubicBezTo>
                  <a:pt x="13512" y="18514"/>
                  <a:pt x="15709" y="15061"/>
                  <a:pt x="15709" y="10800"/>
                </a:cubicBezTo>
                <a:cubicBezTo>
                  <a:pt x="15709" y="6540"/>
                  <a:pt x="13512" y="3087"/>
                  <a:pt x="10800" y="3087"/>
                </a:cubicBezTo>
                <a:moveTo>
                  <a:pt x="10800" y="8486"/>
                </a:moveTo>
                <a:cubicBezTo>
                  <a:pt x="9987" y="8486"/>
                  <a:pt x="9327" y="9523"/>
                  <a:pt x="9327" y="10800"/>
                </a:cubicBezTo>
                <a:cubicBezTo>
                  <a:pt x="9327" y="12078"/>
                  <a:pt x="9987" y="13114"/>
                  <a:pt x="10800" y="13114"/>
                </a:cubicBezTo>
                <a:cubicBezTo>
                  <a:pt x="11613" y="13114"/>
                  <a:pt x="12273" y="12078"/>
                  <a:pt x="12273" y="10800"/>
                </a:cubicBezTo>
                <a:cubicBezTo>
                  <a:pt x="12273" y="9523"/>
                  <a:pt x="11613" y="8486"/>
                  <a:pt x="10800" y="848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2" name="Shape 2622"/>
          <p:cNvSpPr/>
          <p:nvPr/>
        </p:nvSpPr>
        <p:spPr>
          <a:xfrm>
            <a:off x="19965599" y="60526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3" name="Shape 2623"/>
          <p:cNvSpPr/>
          <p:nvPr/>
        </p:nvSpPr>
        <p:spPr>
          <a:xfrm>
            <a:off x="21032121" y="60526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7364" y="13255"/>
                </a:moveTo>
                <a:lnTo>
                  <a:pt x="5400" y="13255"/>
                </a:lnTo>
                <a:lnTo>
                  <a:pt x="5400" y="15218"/>
                </a:lnTo>
                <a:lnTo>
                  <a:pt x="7364" y="15218"/>
                </a:lnTo>
                <a:cubicBezTo>
                  <a:pt x="7364" y="15218"/>
                  <a:pt x="7364" y="13255"/>
                  <a:pt x="7364" y="13255"/>
                </a:cubicBezTo>
                <a:close/>
                <a:moveTo>
                  <a:pt x="7364" y="16691"/>
                </a:moveTo>
                <a:lnTo>
                  <a:pt x="5400" y="16691"/>
                </a:lnTo>
                <a:lnTo>
                  <a:pt x="5400" y="18655"/>
                </a:lnTo>
                <a:lnTo>
                  <a:pt x="7364" y="18655"/>
                </a:lnTo>
                <a:cubicBezTo>
                  <a:pt x="7364" y="18655"/>
                  <a:pt x="7364" y="16691"/>
                  <a:pt x="7364" y="16691"/>
                </a:cubicBezTo>
                <a:close/>
                <a:moveTo>
                  <a:pt x="7364" y="9818"/>
                </a:moveTo>
                <a:lnTo>
                  <a:pt x="5400" y="9818"/>
                </a:lnTo>
                <a:lnTo>
                  <a:pt x="5400" y="11782"/>
                </a:lnTo>
                <a:lnTo>
                  <a:pt x="7364" y="11782"/>
                </a:lnTo>
                <a:cubicBezTo>
                  <a:pt x="7364" y="11782"/>
                  <a:pt x="7364" y="9818"/>
                  <a:pt x="7364" y="9818"/>
                </a:cubicBezTo>
                <a:close/>
                <a:moveTo>
                  <a:pt x="4418" y="16691"/>
                </a:moveTo>
                <a:lnTo>
                  <a:pt x="2455" y="16691"/>
                </a:lnTo>
                <a:lnTo>
                  <a:pt x="2455" y="18655"/>
                </a:lnTo>
                <a:lnTo>
                  <a:pt x="4418" y="18655"/>
                </a:lnTo>
                <a:cubicBezTo>
                  <a:pt x="4418" y="18655"/>
                  <a:pt x="4418" y="16691"/>
                  <a:pt x="4418" y="16691"/>
                </a:cubicBezTo>
                <a:close/>
                <a:moveTo>
                  <a:pt x="20618" y="6873"/>
                </a:moveTo>
                <a:lnTo>
                  <a:pt x="982" y="6873"/>
                </a:lnTo>
                <a:lnTo>
                  <a:pt x="982" y="3928"/>
                </a:lnTo>
                <a:cubicBezTo>
                  <a:pt x="982" y="3385"/>
                  <a:pt x="1422"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8" y="2945"/>
                  <a:pt x="20618" y="3385"/>
                  <a:pt x="20618" y="3928"/>
                </a:cubicBezTo>
                <a:cubicBezTo>
                  <a:pt x="20618" y="3928"/>
                  <a:pt x="20618" y="6873"/>
                  <a:pt x="20618" y="6873"/>
                </a:cubicBezTo>
                <a:close/>
                <a:moveTo>
                  <a:pt x="20618" y="19636"/>
                </a:moveTo>
                <a:cubicBezTo>
                  <a:pt x="20618" y="20178"/>
                  <a:pt x="20178" y="20618"/>
                  <a:pt x="19636" y="20618"/>
                </a:cubicBezTo>
                <a:lnTo>
                  <a:pt x="1964" y="20618"/>
                </a:lnTo>
                <a:cubicBezTo>
                  <a:pt x="1422" y="20618"/>
                  <a:pt x="982" y="20178"/>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moveTo>
                  <a:pt x="4418" y="9818"/>
                </a:moveTo>
                <a:lnTo>
                  <a:pt x="2455" y="9818"/>
                </a:lnTo>
                <a:lnTo>
                  <a:pt x="2455" y="11782"/>
                </a:lnTo>
                <a:lnTo>
                  <a:pt x="4418" y="11782"/>
                </a:lnTo>
                <a:cubicBezTo>
                  <a:pt x="4418" y="11782"/>
                  <a:pt x="4418" y="9818"/>
                  <a:pt x="4418" y="9818"/>
                </a:cubicBezTo>
                <a:close/>
                <a:moveTo>
                  <a:pt x="4418" y="13255"/>
                </a:moveTo>
                <a:lnTo>
                  <a:pt x="2455" y="13255"/>
                </a:lnTo>
                <a:lnTo>
                  <a:pt x="2455" y="15218"/>
                </a:lnTo>
                <a:lnTo>
                  <a:pt x="4418" y="15218"/>
                </a:lnTo>
                <a:cubicBezTo>
                  <a:pt x="4418" y="15218"/>
                  <a:pt x="4418" y="13255"/>
                  <a:pt x="4418" y="13255"/>
                </a:cubicBezTo>
                <a:close/>
                <a:moveTo>
                  <a:pt x="10309" y="16691"/>
                </a:moveTo>
                <a:lnTo>
                  <a:pt x="8345" y="16691"/>
                </a:lnTo>
                <a:lnTo>
                  <a:pt x="8345" y="18655"/>
                </a:lnTo>
                <a:lnTo>
                  <a:pt x="10309" y="18655"/>
                </a:lnTo>
                <a:cubicBezTo>
                  <a:pt x="10309" y="18655"/>
                  <a:pt x="10309" y="16691"/>
                  <a:pt x="10309" y="16691"/>
                </a:cubicBezTo>
                <a:close/>
                <a:moveTo>
                  <a:pt x="10309" y="9818"/>
                </a:moveTo>
                <a:lnTo>
                  <a:pt x="8345" y="9818"/>
                </a:lnTo>
                <a:lnTo>
                  <a:pt x="8345" y="11782"/>
                </a:lnTo>
                <a:lnTo>
                  <a:pt x="10309" y="11782"/>
                </a:lnTo>
                <a:cubicBezTo>
                  <a:pt x="10309" y="11782"/>
                  <a:pt x="10309" y="9818"/>
                  <a:pt x="10309" y="9818"/>
                </a:cubicBezTo>
                <a:close/>
                <a:moveTo>
                  <a:pt x="10309" y="13255"/>
                </a:moveTo>
                <a:lnTo>
                  <a:pt x="8345" y="13255"/>
                </a:lnTo>
                <a:lnTo>
                  <a:pt x="8345" y="15218"/>
                </a:lnTo>
                <a:lnTo>
                  <a:pt x="10309" y="15218"/>
                </a:lnTo>
                <a:cubicBezTo>
                  <a:pt x="10309" y="15218"/>
                  <a:pt x="10309" y="13255"/>
                  <a:pt x="10309" y="13255"/>
                </a:cubicBezTo>
                <a:close/>
                <a:moveTo>
                  <a:pt x="19145" y="13255"/>
                </a:moveTo>
                <a:lnTo>
                  <a:pt x="17182" y="13255"/>
                </a:lnTo>
                <a:lnTo>
                  <a:pt x="17182" y="15218"/>
                </a:lnTo>
                <a:lnTo>
                  <a:pt x="19145" y="15218"/>
                </a:lnTo>
                <a:cubicBezTo>
                  <a:pt x="19145" y="15218"/>
                  <a:pt x="19145" y="13255"/>
                  <a:pt x="19145" y="13255"/>
                </a:cubicBezTo>
                <a:close/>
                <a:moveTo>
                  <a:pt x="16200" y="13255"/>
                </a:moveTo>
                <a:lnTo>
                  <a:pt x="14236" y="13255"/>
                </a:lnTo>
                <a:lnTo>
                  <a:pt x="14236" y="15218"/>
                </a:lnTo>
                <a:lnTo>
                  <a:pt x="16200" y="15218"/>
                </a:lnTo>
                <a:cubicBezTo>
                  <a:pt x="16200" y="15218"/>
                  <a:pt x="16200" y="13255"/>
                  <a:pt x="16200" y="13255"/>
                </a:cubicBezTo>
                <a:close/>
                <a:moveTo>
                  <a:pt x="19145" y="9818"/>
                </a:moveTo>
                <a:lnTo>
                  <a:pt x="17182" y="9818"/>
                </a:lnTo>
                <a:lnTo>
                  <a:pt x="17182" y="11782"/>
                </a:lnTo>
                <a:lnTo>
                  <a:pt x="19145" y="11782"/>
                </a:lnTo>
                <a:cubicBezTo>
                  <a:pt x="19145" y="11782"/>
                  <a:pt x="19145" y="9818"/>
                  <a:pt x="19145" y="9818"/>
                </a:cubicBezTo>
                <a:close/>
                <a:moveTo>
                  <a:pt x="16200" y="9818"/>
                </a:moveTo>
                <a:lnTo>
                  <a:pt x="14236" y="9818"/>
                </a:lnTo>
                <a:lnTo>
                  <a:pt x="14236" y="11782"/>
                </a:lnTo>
                <a:lnTo>
                  <a:pt x="16200" y="11782"/>
                </a:lnTo>
                <a:cubicBezTo>
                  <a:pt x="16200" y="11782"/>
                  <a:pt x="16200" y="9818"/>
                  <a:pt x="16200" y="9818"/>
                </a:cubicBezTo>
                <a:close/>
                <a:moveTo>
                  <a:pt x="13255" y="16691"/>
                </a:moveTo>
                <a:lnTo>
                  <a:pt x="11291" y="16691"/>
                </a:lnTo>
                <a:lnTo>
                  <a:pt x="11291" y="18655"/>
                </a:lnTo>
                <a:lnTo>
                  <a:pt x="13255" y="18655"/>
                </a:lnTo>
                <a:cubicBezTo>
                  <a:pt x="13255" y="18655"/>
                  <a:pt x="13255" y="16691"/>
                  <a:pt x="13255" y="16691"/>
                </a:cubicBezTo>
                <a:close/>
                <a:moveTo>
                  <a:pt x="13255" y="9818"/>
                </a:moveTo>
                <a:lnTo>
                  <a:pt x="11291" y="9818"/>
                </a:lnTo>
                <a:lnTo>
                  <a:pt x="11291" y="11782"/>
                </a:lnTo>
                <a:lnTo>
                  <a:pt x="13255" y="11782"/>
                </a:lnTo>
                <a:cubicBezTo>
                  <a:pt x="13255" y="11782"/>
                  <a:pt x="13255" y="9818"/>
                  <a:pt x="13255" y="9818"/>
                </a:cubicBezTo>
                <a:close/>
                <a:moveTo>
                  <a:pt x="13255" y="13255"/>
                </a:moveTo>
                <a:lnTo>
                  <a:pt x="11291" y="13255"/>
                </a:lnTo>
                <a:lnTo>
                  <a:pt x="11291" y="15218"/>
                </a:lnTo>
                <a:lnTo>
                  <a:pt x="13255" y="15218"/>
                </a:lnTo>
                <a:cubicBezTo>
                  <a:pt x="13255" y="15218"/>
                  <a:pt x="13255" y="13255"/>
                  <a:pt x="13255" y="1325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4" name="Shape 2624"/>
          <p:cNvSpPr/>
          <p:nvPr/>
        </p:nvSpPr>
        <p:spPr>
          <a:xfrm>
            <a:off x="22098643" y="60526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5" name="Shape 2625"/>
          <p:cNvSpPr/>
          <p:nvPr/>
        </p:nvSpPr>
        <p:spPr>
          <a:xfrm>
            <a:off x="12499944" y="7169978"/>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949"/>
                  <a:pt x="1025" y="18796"/>
                  <a:pt x="1048" y="18734"/>
                </a:cubicBezTo>
                <a:cubicBezTo>
                  <a:pt x="1065" y="18712"/>
                  <a:pt x="1048" y="18729"/>
                  <a:pt x="1078" y="18673"/>
                </a:cubicBezTo>
                <a:lnTo>
                  <a:pt x="9914" y="1873"/>
                </a:lnTo>
                <a:cubicBezTo>
                  <a:pt x="9930" y="1843"/>
                  <a:pt x="9944" y="1813"/>
                  <a:pt x="9957" y="1783"/>
                </a:cubicBezTo>
                <a:cubicBezTo>
                  <a:pt x="9960" y="1778"/>
                  <a:pt x="10234" y="1200"/>
                  <a:pt x="10800" y="1200"/>
                </a:cubicBezTo>
                <a:cubicBezTo>
                  <a:pt x="11366" y="1200"/>
                  <a:pt x="11588" y="1654"/>
                  <a:pt x="11617" y="1719"/>
                </a:cubicBezTo>
                <a:cubicBezTo>
                  <a:pt x="11641" y="1792"/>
                  <a:pt x="11650" y="1806"/>
                  <a:pt x="11686" y="1873"/>
                </a:cubicBezTo>
                <a:lnTo>
                  <a:pt x="20522" y="18673"/>
                </a:lnTo>
                <a:cubicBezTo>
                  <a:pt x="20535" y="18697"/>
                  <a:pt x="20548" y="18720"/>
                  <a:pt x="20562" y="18744"/>
                </a:cubicBezTo>
                <a:cubicBezTo>
                  <a:pt x="20576" y="18785"/>
                  <a:pt x="20618" y="18928"/>
                  <a:pt x="20618" y="19200"/>
                </a:cubicBezTo>
                <a:cubicBezTo>
                  <a:pt x="20618" y="19862"/>
                  <a:pt x="20177" y="20400"/>
                  <a:pt x="19636" y="20400"/>
                </a:cubicBezTo>
                <a:moveTo>
                  <a:pt x="21348" y="18023"/>
                </a:moveTo>
                <a:lnTo>
                  <a:pt x="12511" y="1223"/>
                </a:lnTo>
                <a:cubicBezTo>
                  <a:pt x="12511" y="1223"/>
                  <a:pt x="12058" y="0"/>
                  <a:pt x="10800" y="0"/>
                </a:cubicBezTo>
                <a:cubicBezTo>
                  <a:pt x="9616" y="0"/>
                  <a:pt x="9089" y="1223"/>
                  <a:pt x="9089" y="1223"/>
                </a:cubicBezTo>
                <a:lnTo>
                  <a:pt x="252" y="18023"/>
                </a:lnTo>
                <a:cubicBezTo>
                  <a:pt x="252" y="18023"/>
                  <a:pt x="0" y="18421"/>
                  <a:pt x="0" y="19200"/>
                </a:cubicBezTo>
                <a:cubicBezTo>
                  <a:pt x="0" y="20526"/>
                  <a:pt x="879" y="21600"/>
                  <a:pt x="1964" y="21600"/>
                </a:cubicBezTo>
                <a:lnTo>
                  <a:pt x="19636" y="21600"/>
                </a:lnTo>
                <a:cubicBezTo>
                  <a:pt x="20721" y="21600"/>
                  <a:pt x="21600" y="20526"/>
                  <a:pt x="21600" y="19200"/>
                </a:cubicBezTo>
                <a:cubicBezTo>
                  <a:pt x="21600" y="18362"/>
                  <a:pt x="21348" y="18023"/>
                  <a:pt x="21348" y="18023"/>
                </a:cubicBezTo>
                <a:moveTo>
                  <a:pt x="10800" y="15600"/>
                </a:moveTo>
                <a:cubicBezTo>
                  <a:pt x="10258" y="15600"/>
                  <a:pt x="9818" y="16138"/>
                  <a:pt x="9818" y="16800"/>
                </a:cubicBezTo>
                <a:cubicBezTo>
                  <a:pt x="9818" y="17462"/>
                  <a:pt x="10258" y="18000"/>
                  <a:pt x="10800" y="18000"/>
                </a:cubicBezTo>
                <a:cubicBezTo>
                  <a:pt x="11342" y="18000"/>
                  <a:pt x="11782" y="17462"/>
                  <a:pt x="11782" y="16800"/>
                </a:cubicBezTo>
                <a:cubicBezTo>
                  <a:pt x="11782" y="16138"/>
                  <a:pt x="11342" y="15600"/>
                  <a:pt x="10800" y="15600"/>
                </a:cubicBezTo>
                <a:moveTo>
                  <a:pt x="10800" y="6000"/>
                </a:moveTo>
                <a:cubicBezTo>
                  <a:pt x="10258" y="6000"/>
                  <a:pt x="9818" y="6538"/>
                  <a:pt x="9818" y="7200"/>
                </a:cubicBezTo>
                <a:lnTo>
                  <a:pt x="10309" y="13800"/>
                </a:lnTo>
                <a:cubicBezTo>
                  <a:pt x="10309" y="14132"/>
                  <a:pt x="10529" y="14400"/>
                  <a:pt x="10800" y="14400"/>
                </a:cubicBezTo>
                <a:cubicBezTo>
                  <a:pt x="11071" y="14400"/>
                  <a:pt x="11291" y="14132"/>
                  <a:pt x="11291" y="13800"/>
                </a:cubicBezTo>
                <a:lnTo>
                  <a:pt x="11782" y="7200"/>
                </a:lnTo>
                <a:cubicBezTo>
                  <a:pt x="11782" y="6538"/>
                  <a:pt x="11342" y="6000"/>
                  <a:pt x="10800" y="60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6" name="Shape 2626"/>
          <p:cNvSpPr/>
          <p:nvPr/>
        </p:nvSpPr>
        <p:spPr>
          <a:xfrm>
            <a:off x="13617252" y="7119192"/>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7222" y="18655"/>
                </a:moveTo>
                <a:cubicBezTo>
                  <a:pt x="7553" y="18644"/>
                  <a:pt x="7811" y="18417"/>
                  <a:pt x="7799" y="18146"/>
                </a:cubicBezTo>
                <a:lnTo>
                  <a:pt x="6916" y="6377"/>
                </a:lnTo>
                <a:cubicBezTo>
                  <a:pt x="6904" y="6106"/>
                  <a:pt x="6626" y="5895"/>
                  <a:pt x="6295" y="5904"/>
                </a:cubicBezTo>
                <a:cubicBezTo>
                  <a:pt x="5963" y="5915"/>
                  <a:pt x="5705" y="6142"/>
                  <a:pt x="5717" y="6413"/>
                </a:cubicBezTo>
                <a:lnTo>
                  <a:pt x="6601" y="18182"/>
                </a:lnTo>
                <a:cubicBezTo>
                  <a:pt x="6613" y="18453"/>
                  <a:pt x="6891" y="18664"/>
                  <a:pt x="7222" y="18655"/>
                </a:cubicBezTo>
                <a:moveTo>
                  <a:pt x="17400" y="19636"/>
                </a:moveTo>
                <a:cubicBezTo>
                  <a:pt x="17319" y="20154"/>
                  <a:pt x="16862" y="20618"/>
                  <a:pt x="16200" y="20618"/>
                </a:cubicBezTo>
                <a:lnTo>
                  <a:pt x="5400" y="20618"/>
                </a:lnTo>
                <a:cubicBezTo>
                  <a:pt x="4737" y="20618"/>
                  <a:pt x="4291" y="20160"/>
                  <a:pt x="4200" y="19636"/>
                </a:cubicBezTo>
                <a:lnTo>
                  <a:pt x="3000" y="3927"/>
                </a:lnTo>
                <a:lnTo>
                  <a:pt x="18600" y="3927"/>
                </a:lnTo>
                <a:cubicBezTo>
                  <a:pt x="18600" y="3927"/>
                  <a:pt x="17400" y="19636"/>
                  <a:pt x="17400" y="19636"/>
                </a:cubicBezTo>
                <a:close/>
                <a:moveTo>
                  <a:pt x="7800" y="983"/>
                </a:moveTo>
                <a:lnTo>
                  <a:pt x="13800" y="983"/>
                </a:lnTo>
                <a:lnTo>
                  <a:pt x="13800" y="2945"/>
                </a:lnTo>
                <a:lnTo>
                  <a:pt x="7800" y="2945"/>
                </a:lnTo>
                <a:cubicBezTo>
                  <a:pt x="7800" y="2945"/>
                  <a:pt x="7800" y="983"/>
                  <a:pt x="7800" y="983"/>
                </a:cubicBezTo>
                <a:close/>
                <a:moveTo>
                  <a:pt x="21000" y="2945"/>
                </a:moveTo>
                <a:lnTo>
                  <a:pt x="15000" y="2945"/>
                </a:lnTo>
                <a:lnTo>
                  <a:pt x="15000" y="983"/>
                </a:lnTo>
                <a:cubicBezTo>
                  <a:pt x="15000" y="440"/>
                  <a:pt x="14462" y="0"/>
                  <a:pt x="13800" y="0"/>
                </a:cubicBezTo>
                <a:lnTo>
                  <a:pt x="7800" y="0"/>
                </a:lnTo>
                <a:cubicBezTo>
                  <a:pt x="7137" y="0"/>
                  <a:pt x="6600" y="440"/>
                  <a:pt x="6600" y="983"/>
                </a:cubicBezTo>
                <a:lnTo>
                  <a:pt x="6600" y="2945"/>
                </a:lnTo>
                <a:lnTo>
                  <a:pt x="600" y="2945"/>
                </a:lnTo>
                <a:cubicBezTo>
                  <a:pt x="269" y="2945"/>
                  <a:pt x="0" y="3166"/>
                  <a:pt x="0" y="3437"/>
                </a:cubicBezTo>
                <a:cubicBezTo>
                  <a:pt x="0" y="3708"/>
                  <a:pt x="269" y="3927"/>
                  <a:pt x="600" y="3927"/>
                </a:cubicBezTo>
                <a:lnTo>
                  <a:pt x="1800" y="3927"/>
                </a:lnTo>
                <a:lnTo>
                  <a:pt x="3000" y="19636"/>
                </a:lnTo>
                <a:cubicBezTo>
                  <a:pt x="3193" y="20711"/>
                  <a:pt x="4075" y="21600"/>
                  <a:pt x="5400" y="21600"/>
                </a:cubicBezTo>
                <a:lnTo>
                  <a:pt x="16200" y="21600"/>
                </a:lnTo>
                <a:cubicBezTo>
                  <a:pt x="17525" y="21600"/>
                  <a:pt x="18374" y="20700"/>
                  <a:pt x="18600" y="19636"/>
                </a:cubicBezTo>
                <a:lnTo>
                  <a:pt x="19800" y="3927"/>
                </a:lnTo>
                <a:lnTo>
                  <a:pt x="21000" y="3927"/>
                </a:lnTo>
                <a:cubicBezTo>
                  <a:pt x="21331" y="3927"/>
                  <a:pt x="21600" y="3708"/>
                  <a:pt x="21600" y="3437"/>
                </a:cubicBezTo>
                <a:cubicBezTo>
                  <a:pt x="21600" y="3166"/>
                  <a:pt x="21331" y="2945"/>
                  <a:pt x="21000" y="2945"/>
                </a:cubicBezTo>
                <a:moveTo>
                  <a:pt x="14380" y="18654"/>
                </a:moveTo>
                <a:cubicBezTo>
                  <a:pt x="14711" y="18664"/>
                  <a:pt x="14989" y="18452"/>
                  <a:pt x="15001" y="18181"/>
                </a:cubicBezTo>
                <a:lnTo>
                  <a:pt x="15871" y="6413"/>
                </a:lnTo>
                <a:cubicBezTo>
                  <a:pt x="15883" y="6142"/>
                  <a:pt x="15625" y="5914"/>
                  <a:pt x="15294" y="5904"/>
                </a:cubicBezTo>
                <a:cubicBezTo>
                  <a:pt x="14962" y="5895"/>
                  <a:pt x="14684" y="6106"/>
                  <a:pt x="14672" y="6377"/>
                </a:cubicBezTo>
                <a:lnTo>
                  <a:pt x="13802" y="18146"/>
                </a:lnTo>
                <a:cubicBezTo>
                  <a:pt x="13790" y="18417"/>
                  <a:pt x="14049" y="18644"/>
                  <a:pt x="14380" y="18654"/>
                </a:cubicBezTo>
                <a:moveTo>
                  <a:pt x="10800" y="18655"/>
                </a:moveTo>
                <a:cubicBezTo>
                  <a:pt x="11131" y="18655"/>
                  <a:pt x="11400" y="18435"/>
                  <a:pt x="11400" y="18164"/>
                </a:cubicBezTo>
                <a:lnTo>
                  <a:pt x="11400" y="6382"/>
                </a:lnTo>
                <a:cubicBezTo>
                  <a:pt x="11400" y="6110"/>
                  <a:pt x="11131" y="5891"/>
                  <a:pt x="10800" y="5891"/>
                </a:cubicBezTo>
                <a:cubicBezTo>
                  <a:pt x="10469" y="5891"/>
                  <a:pt x="10200" y="6110"/>
                  <a:pt x="10200" y="6382"/>
                </a:cubicBezTo>
                <a:lnTo>
                  <a:pt x="10200" y="18164"/>
                </a:lnTo>
                <a:cubicBezTo>
                  <a:pt x="10200" y="18435"/>
                  <a:pt x="10469" y="18655"/>
                  <a:pt x="10800" y="186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7" name="Shape 2627"/>
          <p:cNvSpPr/>
          <p:nvPr/>
        </p:nvSpPr>
        <p:spPr>
          <a:xfrm>
            <a:off x="14721865" y="7119192"/>
            <a:ext cx="380902" cy="558655"/>
          </a:xfrm>
          <a:custGeom>
            <a:avLst/>
            <a:gdLst/>
            <a:ahLst/>
            <a:cxnLst>
              <a:cxn ang="0">
                <a:pos x="wd2" y="hd2"/>
              </a:cxn>
              <a:cxn ang="5400000">
                <a:pos x="wd2" y="hd2"/>
              </a:cxn>
              <a:cxn ang="10800000">
                <a:pos x="wd2" y="hd2"/>
              </a:cxn>
              <a:cxn ang="16200000">
                <a:pos x="wd2" y="hd2"/>
              </a:cxn>
            </a:cxnLst>
            <a:rect l="0" t="0" r="r" b="b"/>
            <a:pathLst>
              <a:path w="21600" h="21600" extrusionOk="0">
                <a:moveTo>
                  <a:pt x="18720" y="19636"/>
                </a:moveTo>
                <a:cubicBezTo>
                  <a:pt x="18623" y="20154"/>
                  <a:pt x="18075" y="20618"/>
                  <a:pt x="17280" y="20618"/>
                </a:cubicBezTo>
                <a:lnTo>
                  <a:pt x="4320" y="20618"/>
                </a:lnTo>
                <a:cubicBezTo>
                  <a:pt x="3525" y="20618"/>
                  <a:pt x="2989" y="20160"/>
                  <a:pt x="2880" y="19636"/>
                </a:cubicBezTo>
                <a:lnTo>
                  <a:pt x="1483" y="3927"/>
                </a:lnTo>
                <a:lnTo>
                  <a:pt x="20117" y="3927"/>
                </a:lnTo>
                <a:cubicBezTo>
                  <a:pt x="20117" y="3927"/>
                  <a:pt x="18720" y="19636"/>
                  <a:pt x="18720" y="19636"/>
                </a:cubicBezTo>
                <a:close/>
                <a:moveTo>
                  <a:pt x="4529" y="2227"/>
                </a:moveTo>
                <a:cubicBezTo>
                  <a:pt x="4971" y="2122"/>
                  <a:pt x="5311" y="1878"/>
                  <a:pt x="5440" y="1571"/>
                </a:cubicBezTo>
                <a:cubicBezTo>
                  <a:pt x="5563" y="1278"/>
                  <a:pt x="6084" y="982"/>
                  <a:pt x="6840" y="982"/>
                </a:cubicBezTo>
                <a:cubicBezTo>
                  <a:pt x="7596" y="982"/>
                  <a:pt x="8117" y="1094"/>
                  <a:pt x="8240" y="1387"/>
                </a:cubicBezTo>
                <a:cubicBezTo>
                  <a:pt x="8286" y="1495"/>
                  <a:pt x="8358" y="1598"/>
                  <a:pt x="8454" y="1688"/>
                </a:cubicBezTo>
                <a:cubicBezTo>
                  <a:pt x="8957" y="2167"/>
                  <a:pt x="9732" y="2442"/>
                  <a:pt x="10577" y="2442"/>
                </a:cubicBezTo>
                <a:cubicBezTo>
                  <a:pt x="11235" y="2442"/>
                  <a:pt x="11854" y="2268"/>
                  <a:pt x="12300" y="1947"/>
                </a:cubicBezTo>
                <a:cubicBezTo>
                  <a:pt x="12697" y="1647"/>
                  <a:pt x="13446" y="1473"/>
                  <a:pt x="14760" y="1473"/>
                </a:cubicBezTo>
                <a:cubicBezTo>
                  <a:pt x="16059" y="1473"/>
                  <a:pt x="16752" y="1940"/>
                  <a:pt x="16920" y="2209"/>
                </a:cubicBezTo>
                <a:cubicBezTo>
                  <a:pt x="17107" y="2509"/>
                  <a:pt x="17391" y="2750"/>
                  <a:pt x="17688" y="2945"/>
                </a:cubicBezTo>
                <a:lnTo>
                  <a:pt x="2830" y="2945"/>
                </a:lnTo>
                <a:cubicBezTo>
                  <a:pt x="3170" y="2668"/>
                  <a:pt x="3770" y="2408"/>
                  <a:pt x="4529" y="2227"/>
                </a:cubicBezTo>
                <a:moveTo>
                  <a:pt x="20880" y="2945"/>
                </a:moveTo>
                <a:lnTo>
                  <a:pt x="19676" y="2945"/>
                </a:lnTo>
                <a:cubicBezTo>
                  <a:pt x="19217" y="2693"/>
                  <a:pt x="18780" y="2403"/>
                  <a:pt x="18405" y="1964"/>
                </a:cubicBezTo>
                <a:cubicBezTo>
                  <a:pt x="17787" y="1241"/>
                  <a:pt x="16749" y="491"/>
                  <a:pt x="14760" y="491"/>
                </a:cubicBezTo>
                <a:cubicBezTo>
                  <a:pt x="13012" y="491"/>
                  <a:pt x="11880" y="798"/>
                  <a:pt x="11231" y="1289"/>
                </a:cubicBezTo>
                <a:cubicBezTo>
                  <a:pt x="11081" y="1397"/>
                  <a:pt x="10839" y="1461"/>
                  <a:pt x="10577" y="1461"/>
                </a:cubicBezTo>
                <a:cubicBezTo>
                  <a:pt x="10245" y="1461"/>
                  <a:pt x="9879" y="1359"/>
                  <a:pt x="9624" y="1116"/>
                </a:cubicBezTo>
                <a:cubicBezTo>
                  <a:pt x="9310" y="370"/>
                  <a:pt x="8188" y="0"/>
                  <a:pt x="6840" y="0"/>
                </a:cubicBezTo>
                <a:cubicBezTo>
                  <a:pt x="5492" y="0"/>
                  <a:pt x="4370" y="554"/>
                  <a:pt x="4056" y="1300"/>
                </a:cubicBezTo>
                <a:cubicBezTo>
                  <a:pt x="2613" y="1643"/>
                  <a:pt x="1555" y="2238"/>
                  <a:pt x="1211" y="2945"/>
                </a:cubicBezTo>
                <a:lnTo>
                  <a:pt x="720" y="2945"/>
                </a:lnTo>
                <a:cubicBezTo>
                  <a:pt x="323" y="2945"/>
                  <a:pt x="0" y="3165"/>
                  <a:pt x="0" y="3436"/>
                </a:cubicBezTo>
                <a:lnTo>
                  <a:pt x="0" y="3437"/>
                </a:lnTo>
                <a:lnTo>
                  <a:pt x="1440" y="19636"/>
                </a:lnTo>
                <a:cubicBezTo>
                  <a:pt x="1672" y="20711"/>
                  <a:pt x="2730" y="21600"/>
                  <a:pt x="4320" y="21600"/>
                </a:cubicBezTo>
                <a:lnTo>
                  <a:pt x="17280" y="21600"/>
                </a:lnTo>
                <a:cubicBezTo>
                  <a:pt x="18870" y="21600"/>
                  <a:pt x="19890" y="20700"/>
                  <a:pt x="20160" y="19636"/>
                </a:cubicBezTo>
                <a:lnTo>
                  <a:pt x="21600" y="3437"/>
                </a:lnTo>
                <a:lnTo>
                  <a:pt x="21600" y="3436"/>
                </a:lnTo>
                <a:cubicBezTo>
                  <a:pt x="21600" y="3165"/>
                  <a:pt x="21277" y="2945"/>
                  <a:pt x="20880" y="2945"/>
                </a:cubicBezTo>
                <a:moveTo>
                  <a:pt x="6507" y="18655"/>
                </a:moveTo>
                <a:cubicBezTo>
                  <a:pt x="6904" y="18644"/>
                  <a:pt x="7214" y="18417"/>
                  <a:pt x="7200" y="18146"/>
                </a:cubicBezTo>
                <a:lnTo>
                  <a:pt x="6139" y="6377"/>
                </a:lnTo>
                <a:cubicBezTo>
                  <a:pt x="6125" y="6106"/>
                  <a:pt x="5791" y="5895"/>
                  <a:pt x="5394" y="5904"/>
                </a:cubicBezTo>
                <a:cubicBezTo>
                  <a:pt x="4996" y="5915"/>
                  <a:pt x="4686" y="6142"/>
                  <a:pt x="4700" y="6413"/>
                </a:cubicBezTo>
                <a:lnTo>
                  <a:pt x="5761" y="18182"/>
                </a:lnTo>
                <a:cubicBezTo>
                  <a:pt x="5775" y="18453"/>
                  <a:pt x="6109" y="18664"/>
                  <a:pt x="6507" y="18655"/>
                </a:cubicBezTo>
                <a:moveTo>
                  <a:pt x="10800" y="18655"/>
                </a:moveTo>
                <a:cubicBezTo>
                  <a:pt x="11197" y="18655"/>
                  <a:pt x="11520" y="18435"/>
                  <a:pt x="11520" y="18164"/>
                </a:cubicBezTo>
                <a:lnTo>
                  <a:pt x="11520" y="6382"/>
                </a:lnTo>
                <a:cubicBezTo>
                  <a:pt x="11520" y="6110"/>
                  <a:pt x="11197" y="5891"/>
                  <a:pt x="10800" y="5891"/>
                </a:cubicBezTo>
                <a:cubicBezTo>
                  <a:pt x="10403" y="5891"/>
                  <a:pt x="10080" y="6110"/>
                  <a:pt x="10080" y="6382"/>
                </a:cubicBezTo>
                <a:lnTo>
                  <a:pt x="10080" y="18164"/>
                </a:lnTo>
                <a:cubicBezTo>
                  <a:pt x="10080" y="18435"/>
                  <a:pt x="10403" y="18655"/>
                  <a:pt x="10800" y="18655"/>
                </a:cubicBezTo>
                <a:moveTo>
                  <a:pt x="15095" y="18654"/>
                </a:moveTo>
                <a:cubicBezTo>
                  <a:pt x="15494" y="18664"/>
                  <a:pt x="15827" y="18452"/>
                  <a:pt x="15841" y="18181"/>
                </a:cubicBezTo>
                <a:lnTo>
                  <a:pt x="16886" y="6413"/>
                </a:lnTo>
                <a:cubicBezTo>
                  <a:pt x="16900" y="6142"/>
                  <a:pt x="16590" y="5914"/>
                  <a:pt x="16192" y="5904"/>
                </a:cubicBezTo>
                <a:cubicBezTo>
                  <a:pt x="15795" y="5895"/>
                  <a:pt x="15461" y="6106"/>
                  <a:pt x="15447" y="6377"/>
                </a:cubicBezTo>
                <a:lnTo>
                  <a:pt x="14402" y="18146"/>
                </a:lnTo>
                <a:cubicBezTo>
                  <a:pt x="14388" y="18417"/>
                  <a:pt x="14699" y="18644"/>
                  <a:pt x="15095" y="1865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8" name="Shape 2628"/>
          <p:cNvSpPr/>
          <p:nvPr/>
        </p:nvSpPr>
        <p:spPr>
          <a:xfrm>
            <a:off x="15699510" y="71191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6445" y="20618"/>
                </a:moveTo>
                <a:cubicBezTo>
                  <a:pt x="15830" y="20618"/>
                  <a:pt x="15230" y="20482"/>
                  <a:pt x="14664" y="20214"/>
                </a:cubicBezTo>
                <a:cubicBezTo>
                  <a:pt x="14611" y="20189"/>
                  <a:pt x="14556" y="20170"/>
                  <a:pt x="14501" y="20155"/>
                </a:cubicBezTo>
                <a:cubicBezTo>
                  <a:pt x="8920" y="17308"/>
                  <a:pt x="4296" y="12685"/>
                  <a:pt x="1448" y="7105"/>
                </a:cubicBezTo>
                <a:cubicBezTo>
                  <a:pt x="1432" y="7048"/>
                  <a:pt x="1412" y="6991"/>
                  <a:pt x="1386" y="6936"/>
                </a:cubicBezTo>
                <a:cubicBezTo>
                  <a:pt x="1118" y="6369"/>
                  <a:pt x="982" y="5770"/>
                  <a:pt x="982" y="5155"/>
                </a:cubicBezTo>
                <a:cubicBezTo>
                  <a:pt x="982" y="2774"/>
                  <a:pt x="3067" y="982"/>
                  <a:pt x="4418" y="982"/>
                </a:cubicBezTo>
                <a:cubicBezTo>
                  <a:pt x="4595" y="982"/>
                  <a:pt x="4712" y="1072"/>
                  <a:pt x="4765" y="1126"/>
                </a:cubicBezTo>
                <a:cubicBezTo>
                  <a:pt x="4777" y="1139"/>
                  <a:pt x="4800" y="1164"/>
                  <a:pt x="4832" y="1216"/>
                </a:cubicBezTo>
                <a:cubicBezTo>
                  <a:pt x="4849" y="1244"/>
                  <a:pt x="4868" y="1271"/>
                  <a:pt x="4888" y="1297"/>
                </a:cubicBezTo>
                <a:lnTo>
                  <a:pt x="8121" y="5453"/>
                </a:lnTo>
                <a:cubicBezTo>
                  <a:pt x="8146" y="5485"/>
                  <a:pt x="8173" y="5515"/>
                  <a:pt x="8202" y="5544"/>
                </a:cubicBezTo>
                <a:cubicBezTo>
                  <a:pt x="8255" y="5598"/>
                  <a:pt x="8345" y="5715"/>
                  <a:pt x="8345" y="5891"/>
                </a:cubicBezTo>
                <a:cubicBezTo>
                  <a:pt x="8345" y="5978"/>
                  <a:pt x="8321" y="6060"/>
                  <a:pt x="8274" y="6135"/>
                </a:cubicBezTo>
                <a:lnTo>
                  <a:pt x="7180" y="7221"/>
                </a:lnTo>
                <a:cubicBezTo>
                  <a:pt x="7175" y="7226"/>
                  <a:pt x="7170" y="7231"/>
                  <a:pt x="7165" y="7236"/>
                </a:cubicBezTo>
                <a:cubicBezTo>
                  <a:pt x="6769" y="7609"/>
                  <a:pt x="6543" y="8126"/>
                  <a:pt x="6543" y="8668"/>
                </a:cubicBezTo>
                <a:cubicBezTo>
                  <a:pt x="6543" y="9175"/>
                  <a:pt x="6740" y="9658"/>
                  <a:pt x="7082" y="10020"/>
                </a:cubicBezTo>
                <a:cubicBezTo>
                  <a:pt x="7094" y="10040"/>
                  <a:pt x="7107" y="10059"/>
                  <a:pt x="7121" y="10078"/>
                </a:cubicBezTo>
                <a:cubicBezTo>
                  <a:pt x="8327" y="11745"/>
                  <a:pt x="9810" y="13222"/>
                  <a:pt x="11528" y="14469"/>
                </a:cubicBezTo>
                <a:cubicBezTo>
                  <a:pt x="11541" y="14478"/>
                  <a:pt x="11555" y="14487"/>
                  <a:pt x="11568" y="14496"/>
                </a:cubicBezTo>
                <a:cubicBezTo>
                  <a:pt x="11931" y="14844"/>
                  <a:pt x="12418" y="15045"/>
                  <a:pt x="12928" y="15045"/>
                </a:cubicBezTo>
                <a:cubicBezTo>
                  <a:pt x="13440" y="15045"/>
                  <a:pt x="13934" y="14840"/>
                  <a:pt x="14301" y="14479"/>
                </a:cubicBezTo>
                <a:cubicBezTo>
                  <a:pt x="14320" y="14463"/>
                  <a:pt x="14338" y="14446"/>
                  <a:pt x="14356" y="14427"/>
                </a:cubicBezTo>
                <a:lnTo>
                  <a:pt x="15456" y="13320"/>
                </a:lnTo>
                <a:cubicBezTo>
                  <a:pt x="15533" y="13271"/>
                  <a:pt x="15615" y="13247"/>
                  <a:pt x="15701" y="13247"/>
                </a:cubicBezTo>
                <a:cubicBezTo>
                  <a:pt x="15878" y="13247"/>
                  <a:pt x="15995" y="13337"/>
                  <a:pt x="16048" y="13391"/>
                </a:cubicBezTo>
                <a:cubicBezTo>
                  <a:pt x="16077" y="13420"/>
                  <a:pt x="16108" y="13447"/>
                  <a:pt x="16140" y="13472"/>
                </a:cubicBezTo>
                <a:lnTo>
                  <a:pt x="20296" y="16704"/>
                </a:lnTo>
                <a:cubicBezTo>
                  <a:pt x="20323" y="16725"/>
                  <a:pt x="20351" y="16744"/>
                  <a:pt x="20379" y="16762"/>
                </a:cubicBezTo>
                <a:cubicBezTo>
                  <a:pt x="20431" y="16795"/>
                  <a:pt x="20455" y="16816"/>
                  <a:pt x="20466" y="16827"/>
                </a:cubicBezTo>
                <a:cubicBezTo>
                  <a:pt x="20520" y="16881"/>
                  <a:pt x="20610" y="16997"/>
                  <a:pt x="20610" y="17174"/>
                </a:cubicBezTo>
                <a:cubicBezTo>
                  <a:pt x="20610" y="17207"/>
                  <a:pt x="20612" y="17240"/>
                  <a:pt x="20616" y="17273"/>
                </a:cubicBezTo>
                <a:cubicBezTo>
                  <a:pt x="20539" y="18625"/>
                  <a:pt x="18774" y="20618"/>
                  <a:pt x="16445" y="20618"/>
                </a:cubicBezTo>
                <a:moveTo>
                  <a:pt x="21600" y="17174"/>
                </a:moveTo>
                <a:lnTo>
                  <a:pt x="21592" y="17174"/>
                </a:lnTo>
                <a:cubicBezTo>
                  <a:pt x="21592" y="16768"/>
                  <a:pt x="21427" y="16399"/>
                  <a:pt x="21161" y="16133"/>
                </a:cubicBezTo>
                <a:cubicBezTo>
                  <a:pt x="21082" y="16054"/>
                  <a:pt x="20994" y="15988"/>
                  <a:pt x="20899" y="15929"/>
                </a:cubicBezTo>
                <a:lnTo>
                  <a:pt x="16743" y="12697"/>
                </a:lnTo>
                <a:cubicBezTo>
                  <a:pt x="16476" y="12430"/>
                  <a:pt x="16108" y="12265"/>
                  <a:pt x="15701" y="12265"/>
                </a:cubicBezTo>
                <a:cubicBezTo>
                  <a:pt x="15368" y="12265"/>
                  <a:pt x="15065" y="12380"/>
                  <a:pt x="14819" y="12567"/>
                </a:cubicBezTo>
                <a:lnTo>
                  <a:pt x="13659" y="13736"/>
                </a:lnTo>
                <a:lnTo>
                  <a:pt x="13656" y="13733"/>
                </a:lnTo>
                <a:cubicBezTo>
                  <a:pt x="13477" y="13934"/>
                  <a:pt x="13218" y="14063"/>
                  <a:pt x="12928" y="14063"/>
                </a:cubicBezTo>
                <a:cubicBezTo>
                  <a:pt x="12595" y="14063"/>
                  <a:pt x="12303" y="13897"/>
                  <a:pt x="12125" y="13645"/>
                </a:cubicBezTo>
                <a:cubicBezTo>
                  <a:pt x="12119" y="13654"/>
                  <a:pt x="12111" y="13663"/>
                  <a:pt x="12104" y="13674"/>
                </a:cubicBezTo>
                <a:cubicBezTo>
                  <a:pt x="10500" y="12510"/>
                  <a:pt x="9078" y="11108"/>
                  <a:pt x="7916" y="9502"/>
                </a:cubicBezTo>
                <a:cubicBezTo>
                  <a:pt x="7927" y="9495"/>
                  <a:pt x="7937" y="9486"/>
                  <a:pt x="7949" y="9479"/>
                </a:cubicBezTo>
                <a:cubicBezTo>
                  <a:pt x="7693" y="9299"/>
                  <a:pt x="7525" y="9004"/>
                  <a:pt x="7525" y="8668"/>
                </a:cubicBezTo>
                <a:cubicBezTo>
                  <a:pt x="7525" y="8367"/>
                  <a:pt x="7662" y="8101"/>
                  <a:pt x="7873" y="7920"/>
                </a:cubicBezTo>
                <a:lnTo>
                  <a:pt x="7872" y="7918"/>
                </a:lnTo>
                <a:lnTo>
                  <a:pt x="9026" y="6773"/>
                </a:lnTo>
                <a:cubicBezTo>
                  <a:pt x="9213" y="6528"/>
                  <a:pt x="9327" y="6224"/>
                  <a:pt x="9327" y="5891"/>
                </a:cubicBezTo>
                <a:cubicBezTo>
                  <a:pt x="9327" y="5485"/>
                  <a:pt x="9162" y="5116"/>
                  <a:pt x="8896" y="4850"/>
                </a:cubicBezTo>
                <a:lnTo>
                  <a:pt x="5663" y="693"/>
                </a:lnTo>
                <a:cubicBezTo>
                  <a:pt x="5604" y="599"/>
                  <a:pt x="5538" y="510"/>
                  <a:pt x="5459" y="432"/>
                </a:cubicBezTo>
                <a:cubicBezTo>
                  <a:pt x="5193" y="165"/>
                  <a:pt x="4825" y="0"/>
                  <a:pt x="4418" y="0"/>
                </a:cubicBezTo>
                <a:cubicBezTo>
                  <a:pt x="2455" y="0"/>
                  <a:pt x="0" y="2308"/>
                  <a:pt x="0" y="5155"/>
                </a:cubicBezTo>
                <a:cubicBezTo>
                  <a:pt x="0" y="5943"/>
                  <a:pt x="183" y="6688"/>
                  <a:pt x="499" y="7356"/>
                </a:cubicBezTo>
                <a:lnTo>
                  <a:pt x="483" y="7373"/>
                </a:lnTo>
                <a:cubicBezTo>
                  <a:pt x="3436" y="13255"/>
                  <a:pt x="8345" y="18164"/>
                  <a:pt x="14228" y="21117"/>
                </a:cubicBezTo>
                <a:lnTo>
                  <a:pt x="14244" y="21101"/>
                </a:lnTo>
                <a:cubicBezTo>
                  <a:pt x="14912" y="21418"/>
                  <a:pt x="15657" y="21600"/>
                  <a:pt x="16445" y="21600"/>
                </a:cubicBezTo>
                <a:cubicBezTo>
                  <a:pt x="19292" y="21600"/>
                  <a:pt x="21600" y="19145"/>
                  <a:pt x="21600" y="17182"/>
                </a:cubicBezTo>
                <a:cubicBezTo>
                  <a:pt x="21600" y="17179"/>
                  <a:pt x="21600" y="17177"/>
                  <a:pt x="21600" y="1717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9" name="Shape 2629"/>
          <p:cNvSpPr/>
          <p:nvPr/>
        </p:nvSpPr>
        <p:spPr>
          <a:xfrm>
            <a:off x="16766032" y="7119192"/>
            <a:ext cx="558810" cy="558655"/>
          </a:xfrm>
          <a:custGeom>
            <a:avLst/>
            <a:gdLst/>
            <a:ahLst/>
            <a:cxnLst>
              <a:cxn ang="0">
                <a:pos x="wd2" y="hd2"/>
              </a:cxn>
              <a:cxn ang="5400000">
                <a:pos x="wd2" y="hd2"/>
              </a:cxn>
              <a:cxn ang="10800000">
                <a:pos x="wd2" y="hd2"/>
              </a:cxn>
              <a:cxn ang="16200000">
                <a:pos x="wd2" y="hd2"/>
              </a:cxn>
            </a:cxnLst>
            <a:rect l="0" t="0" r="r" b="b"/>
            <a:pathLst>
              <a:path w="21600" h="21600" extrusionOk="0">
                <a:moveTo>
                  <a:pt x="16441" y="20618"/>
                </a:moveTo>
                <a:cubicBezTo>
                  <a:pt x="15826" y="20618"/>
                  <a:pt x="15226" y="20482"/>
                  <a:pt x="14660" y="20214"/>
                </a:cubicBezTo>
                <a:cubicBezTo>
                  <a:pt x="14607" y="20189"/>
                  <a:pt x="14552" y="20170"/>
                  <a:pt x="14497" y="20155"/>
                </a:cubicBezTo>
                <a:cubicBezTo>
                  <a:pt x="8918" y="17308"/>
                  <a:pt x="4295" y="12685"/>
                  <a:pt x="1448" y="7105"/>
                </a:cubicBezTo>
                <a:cubicBezTo>
                  <a:pt x="1432" y="7048"/>
                  <a:pt x="1412" y="6991"/>
                  <a:pt x="1386" y="6936"/>
                </a:cubicBezTo>
                <a:cubicBezTo>
                  <a:pt x="1117" y="6369"/>
                  <a:pt x="982" y="5770"/>
                  <a:pt x="982" y="5155"/>
                </a:cubicBezTo>
                <a:cubicBezTo>
                  <a:pt x="982" y="2774"/>
                  <a:pt x="3066" y="982"/>
                  <a:pt x="4417" y="982"/>
                </a:cubicBezTo>
                <a:cubicBezTo>
                  <a:pt x="4594" y="982"/>
                  <a:pt x="4711" y="1072"/>
                  <a:pt x="4764" y="1126"/>
                </a:cubicBezTo>
                <a:cubicBezTo>
                  <a:pt x="4776" y="1139"/>
                  <a:pt x="4798" y="1164"/>
                  <a:pt x="4831" y="1216"/>
                </a:cubicBezTo>
                <a:cubicBezTo>
                  <a:pt x="4848" y="1244"/>
                  <a:pt x="4867" y="1271"/>
                  <a:pt x="4887" y="1297"/>
                </a:cubicBezTo>
                <a:lnTo>
                  <a:pt x="8118" y="5453"/>
                </a:lnTo>
                <a:cubicBezTo>
                  <a:pt x="8143" y="5485"/>
                  <a:pt x="8170" y="5515"/>
                  <a:pt x="8199" y="5544"/>
                </a:cubicBezTo>
                <a:cubicBezTo>
                  <a:pt x="8253" y="5598"/>
                  <a:pt x="8343" y="5715"/>
                  <a:pt x="8343" y="5891"/>
                </a:cubicBezTo>
                <a:cubicBezTo>
                  <a:pt x="8343" y="5978"/>
                  <a:pt x="8319" y="6060"/>
                  <a:pt x="8272" y="6135"/>
                </a:cubicBezTo>
                <a:lnTo>
                  <a:pt x="7178" y="7221"/>
                </a:lnTo>
                <a:cubicBezTo>
                  <a:pt x="7173" y="7226"/>
                  <a:pt x="7168" y="7231"/>
                  <a:pt x="7163" y="7236"/>
                </a:cubicBezTo>
                <a:cubicBezTo>
                  <a:pt x="6767" y="7609"/>
                  <a:pt x="6541" y="8126"/>
                  <a:pt x="6541" y="8668"/>
                </a:cubicBezTo>
                <a:cubicBezTo>
                  <a:pt x="6541" y="9175"/>
                  <a:pt x="6738" y="9658"/>
                  <a:pt x="7080" y="10020"/>
                </a:cubicBezTo>
                <a:cubicBezTo>
                  <a:pt x="7092" y="10040"/>
                  <a:pt x="7105" y="10059"/>
                  <a:pt x="7119" y="10078"/>
                </a:cubicBezTo>
                <a:cubicBezTo>
                  <a:pt x="8325" y="11745"/>
                  <a:pt x="9807" y="13222"/>
                  <a:pt x="11525" y="14469"/>
                </a:cubicBezTo>
                <a:cubicBezTo>
                  <a:pt x="11538" y="14478"/>
                  <a:pt x="11551" y="14487"/>
                  <a:pt x="11565" y="14496"/>
                </a:cubicBezTo>
                <a:cubicBezTo>
                  <a:pt x="11928" y="14844"/>
                  <a:pt x="12414" y="15045"/>
                  <a:pt x="12924" y="15045"/>
                </a:cubicBezTo>
                <a:cubicBezTo>
                  <a:pt x="13436" y="15045"/>
                  <a:pt x="13930" y="14840"/>
                  <a:pt x="14297" y="14479"/>
                </a:cubicBezTo>
                <a:cubicBezTo>
                  <a:pt x="14316" y="14463"/>
                  <a:pt x="14335" y="14446"/>
                  <a:pt x="14352" y="14427"/>
                </a:cubicBezTo>
                <a:lnTo>
                  <a:pt x="15451" y="13320"/>
                </a:lnTo>
                <a:cubicBezTo>
                  <a:pt x="15529" y="13271"/>
                  <a:pt x="15611" y="13247"/>
                  <a:pt x="15697" y="13247"/>
                </a:cubicBezTo>
                <a:cubicBezTo>
                  <a:pt x="15874" y="13247"/>
                  <a:pt x="15990" y="13337"/>
                  <a:pt x="16044" y="13391"/>
                </a:cubicBezTo>
                <a:cubicBezTo>
                  <a:pt x="16073" y="13420"/>
                  <a:pt x="16103" y="13447"/>
                  <a:pt x="16135" y="13472"/>
                </a:cubicBezTo>
                <a:lnTo>
                  <a:pt x="20291" y="16704"/>
                </a:lnTo>
                <a:cubicBezTo>
                  <a:pt x="20317" y="16725"/>
                  <a:pt x="20345" y="16744"/>
                  <a:pt x="20374" y="16762"/>
                </a:cubicBezTo>
                <a:cubicBezTo>
                  <a:pt x="20426" y="16795"/>
                  <a:pt x="20449" y="16816"/>
                  <a:pt x="20461" y="16827"/>
                </a:cubicBezTo>
                <a:cubicBezTo>
                  <a:pt x="20515" y="16881"/>
                  <a:pt x="20605" y="16997"/>
                  <a:pt x="20605" y="17174"/>
                </a:cubicBezTo>
                <a:cubicBezTo>
                  <a:pt x="20605" y="17207"/>
                  <a:pt x="20606" y="17240"/>
                  <a:pt x="20610" y="17273"/>
                </a:cubicBezTo>
                <a:cubicBezTo>
                  <a:pt x="20533" y="18625"/>
                  <a:pt x="18769" y="20618"/>
                  <a:pt x="16441" y="20618"/>
                </a:cubicBezTo>
                <a:moveTo>
                  <a:pt x="21586" y="17174"/>
                </a:moveTo>
                <a:cubicBezTo>
                  <a:pt x="21586" y="16768"/>
                  <a:pt x="21421" y="16399"/>
                  <a:pt x="21155" y="16133"/>
                </a:cubicBezTo>
                <a:cubicBezTo>
                  <a:pt x="21077" y="16054"/>
                  <a:pt x="20988" y="15988"/>
                  <a:pt x="20893" y="15929"/>
                </a:cubicBezTo>
                <a:lnTo>
                  <a:pt x="16738" y="12697"/>
                </a:lnTo>
                <a:cubicBezTo>
                  <a:pt x="16471" y="12430"/>
                  <a:pt x="16104" y="12265"/>
                  <a:pt x="15697" y="12265"/>
                </a:cubicBezTo>
                <a:cubicBezTo>
                  <a:pt x="15364" y="12265"/>
                  <a:pt x="15060" y="12380"/>
                  <a:pt x="14815" y="12567"/>
                </a:cubicBezTo>
                <a:lnTo>
                  <a:pt x="13655" y="13736"/>
                </a:lnTo>
                <a:lnTo>
                  <a:pt x="13652" y="13733"/>
                </a:lnTo>
                <a:cubicBezTo>
                  <a:pt x="13473" y="13934"/>
                  <a:pt x="13214" y="14063"/>
                  <a:pt x="12924" y="14063"/>
                </a:cubicBezTo>
                <a:cubicBezTo>
                  <a:pt x="12592" y="14063"/>
                  <a:pt x="12300" y="13897"/>
                  <a:pt x="12122" y="13645"/>
                </a:cubicBezTo>
                <a:cubicBezTo>
                  <a:pt x="12116" y="13654"/>
                  <a:pt x="12107" y="13663"/>
                  <a:pt x="12101" y="13674"/>
                </a:cubicBezTo>
                <a:cubicBezTo>
                  <a:pt x="10497" y="12510"/>
                  <a:pt x="9076" y="11108"/>
                  <a:pt x="7914" y="9502"/>
                </a:cubicBezTo>
                <a:cubicBezTo>
                  <a:pt x="7925" y="9495"/>
                  <a:pt x="7935" y="9486"/>
                  <a:pt x="7947" y="9479"/>
                </a:cubicBezTo>
                <a:cubicBezTo>
                  <a:pt x="7691" y="9299"/>
                  <a:pt x="7523" y="9004"/>
                  <a:pt x="7523" y="8668"/>
                </a:cubicBezTo>
                <a:cubicBezTo>
                  <a:pt x="7523" y="8367"/>
                  <a:pt x="7659" y="8101"/>
                  <a:pt x="7871" y="7920"/>
                </a:cubicBezTo>
                <a:lnTo>
                  <a:pt x="7870" y="7918"/>
                </a:lnTo>
                <a:lnTo>
                  <a:pt x="9023" y="6773"/>
                </a:lnTo>
                <a:cubicBezTo>
                  <a:pt x="9211" y="6528"/>
                  <a:pt x="9325" y="6224"/>
                  <a:pt x="9325" y="5891"/>
                </a:cubicBezTo>
                <a:cubicBezTo>
                  <a:pt x="9325" y="5485"/>
                  <a:pt x="9160" y="5116"/>
                  <a:pt x="8893" y="4850"/>
                </a:cubicBezTo>
                <a:lnTo>
                  <a:pt x="5662" y="693"/>
                </a:lnTo>
                <a:cubicBezTo>
                  <a:pt x="5603" y="599"/>
                  <a:pt x="5537" y="510"/>
                  <a:pt x="5458" y="432"/>
                </a:cubicBezTo>
                <a:cubicBezTo>
                  <a:pt x="5191" y="165"/>
                  <a:pt x="4823" y="0"/>
                  <a:pt x="4417" y="0"/>
                </a:cubicBezTo>
                <a:cubicBezTo>
                  <a:pt x="2454" y="0"/>
                  <a:pt x="0" y="2308"/>
                  <a:pt x="0" y="5155"/>
                </a:cubicBezTo>
                <a:cubicBezTo>
                  <a:pt x="0" y="5943"/>
                  <a:pt x="183" y="6688"/>
                  <a:pt x="499" y="7356"/>
                </a:cubicBezTo>
                <a:lnTo>
                  <a:pt x="482" y="7373"/>
                </a:lnTo>
                <a:cubicBezTo>
                  <a:pt x="3435" y="13255"/>
                  <a:pt x="8343" y="18164"/>
                  <a:pt x="14224" y="21117"/>
                </a:cubicBezTo>
                <a:lnTo>
                  <a:pt x="14240" y="21101"/>
                </a:lnTo>
                <a:cubicBezTo>
                  <a:pt x="14908" y="21418"/>
                  <a:pt x="15652" y="21600"/>
                  <a:pt x="16441" y="21600"/>
                </a:cubicBezTo>
                <a:cubicBezTo>
                  <a:pt x="19287" y="21600"/>
                  <a:pt x="21594" y="19145"/>
                  <a:pt x="21594" y="17182"/>
                </a:cubicBezTo>
                <a:cubicBezTo>
                  <a:pt x="21594" y="17179"/>
                  <a:pt x="21594" y="17177"/>
                  <a:pt x="21594" y="17174"/>
                </a:cubicBezTo>
                <a:cubicBezTo>
                  <a:pt x="21594" y="17174"/>
                  <a:pt x="21586" y="17174"/>
                  <a:pt x="21586" y="17174"/>
                </a:cubicBezTo>
                <a:close/>
                <a:moveTo>
                  <a:pt x="11785" y="10800"/>
                </a:moveTo>
                <a:cubicBezTo>
                  <a:pt x="12326" y="10800"/>
                  <a:pt x="12766" y="10360"/>
                  <a:pt x="12766" y="9819"/>
                </a:cubicBezTo>
                <a:cubicBezTo>
                  <a:pt x="12766" y="9276"/>
                  <a:pt x="12326" y="8836"/>
                  <a:pt x="11785" y="8836"/>
                </a:cubicBezTo>
                <a:cubicBezTo>
                  <a:pt x="11242" y="8836"/>
                  <a:pt x="10803" y="9276"/>
                  <a:pt x="10803" y="9819"/>
                </a:cubicBezTo>
                <a:cubicBezTo>
                  <a:pt x="10803" y="10360"/>
                  <a:pt x="11242" y="10800"/>
                  <a:pt x="11785" y="10800"/>
                </a:cubicBezTo>
                <a:moveTo>
                  <a:pt x="11785" y="5891"/>
                </a:moveTo>
                <a:cubicBezTo>
                  <a:pt x="13953" y="5891"/>
                  <a:pt x="15711" y="7649"/>
                  <a:pt x="15711" y="9819"/>
                </a:cubicBezTo>
                <a:cubicBezTo>
                  <a:pt x="15711" y="10090"/>
                  <a:pt x="15930" y="10309"/>
                  <a:pt x="16201" y="10309"/>
                </a:cubicBezTo>
                <a:cubicBezTo>
                  <a:pt x="16472" y="10309"/>
                  <a:pt x="16692" y="10090"/>
                  <a:pt x="16692" y="9819"/>
                </a:cubicBezTo>
                <a:cubicBezTo>
                  <a:pt x="16692" y="7107"/>
                  <a:pt x="14495" y="4909"/>
                  <a:pt x="11785" y="4909"/>
                </a:cubicBezTo>
                <a:cubicBezTo>
                  <a:pt x="11513" y="4909"/>
                  <a:pt x="11294" y="5129"/>
                  <a:pt x="11294" y="5400"/>
                </a:cubicBezTo>
                <a:cubicBezTo>
                  <a:pt x="11294" y="5672"/>
                  <a:pt x="11513" y="5891"/>
                  <a:pt x="11785" y="5891"/>
                </a:cubicBezTo>
                <a:moveTo>
                  <a:pt x="11785" y="982"/>
                </a:moveTo>
                <a:cubicBezTo>
                  <a:pt x="16663" y="982"/>
                  <a:pt x="20618" y="4939"/>
                  <a:pt x="20618" y="9819"/>
                </a:cubicBezTo>
                <a:cubicBezTo>
                  <a:pt x="20618" y="10090"/>
                  <a:pt x="20838" y="10309"/>
                  <a:pt x="21109" y="10309"/>
                </a:cubicBezTo>
                <a:cubicBezTo>
                  <a:pt x="21380" y="10309"/>
                  <a:pt x="21600" y="10090"/>
                  <a:pt x="21600" y="9819"/>
                </a:cubicBezTo>
                <a:cubicBezTo>
                  <a:pt x="21600" y="4396"/>
                  <a:pt x="17206" y="0"/>
                  <a:pt x="11785" y="0"/>
                </a:cubicBezTo>
                <a:cubicBezTo>
                  <a:pt x="11513" y="0"/>
                  <a:pt x="11294" y="220"/>
                  <a:pt x="11294" y="491"/>
                </a:cubicBezTo>
                <a:cubicBezTo>
                  <a:pt x="11294" y="762"/>
                  <a:pt x="11513" y="982"/>
                  <a:pt x="11785" y="9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0" name="Shape 2630"/>
          <p:cNvSpPr/>
          <p:nvPr/>
        </p:nvSpPr>
        <p:spPr>
          <a:xfrm>
            <a:off x="17959521" y="7119192"/>
            <a:ext cx="304735" cy="558655"/>
          </a:xfrm>
          <a:custGeom>
            <a:avLst/>
            <a:gdLst/>
            <a:ahLst/>
            <a:cxnLst>
              <a:cxn ang="0">
                <a:pos x="wd2" y="hd2"/>
              </a:cxn>
              <a:cxn ang="5400000">
                <a:pos x="wd2" y="hd2"/>
              </a:cxn>
              <a:cxn ang="10800000">
                <a:pos x="wd2" y="hd2"/>
              </a:cxn>
              <a:cxn ang="16200000">
                <a:pos x="wd2" y="hd2"/>
              </a:cxn>
            </a:cxnLst>
            <a:rect l="0" t="0" r="r" b="b"/>
            <a:pathLst>
              <a:path w="21600" h="21600" extrusionOk="0">
                <a:moveTo>
                  <a:pt x="9507" y="18651"/>
                </a:moveTo>
                <a:lnTo>
                  <a:pt x="10795" y="12327"/>
                </a:lnTo>
                <a:lnTo>
                  <a:pt x="10781" y="12326"/>
                </a:lnTo>
                <a:cubicBezTo>
                  <a:pt x="10785" y="12307"/>
                  <a:pt x="10800" y="12292"/>
                  <a:pt x="10800" y="12273"/>
                </a:cubicBezTo>
                <a:cubicBezTo>
                  <a:pt x="10800" y="12001"/>
                  <a:pt x="10398" y="11782"/>
                  <a:pt x="9900" y="11782"/>
                </a:cubicBezTo>
                <a:lnTo>
                  <a:pt x="2149" y="11782"/>
                </a:lnTo>
                <a:lnTo>
                  <a:pt x="8749" y="982"/>
                </a:lnTo>
                <a:lnTo>
                  <a:pt x="15850" y="982"/>
                </a:lnTo>
                <a:lnTo>
                  <a:pt x="11436" y="8190"/>
                </a:lnTo>
                <a:lnTo>
                  <a:pt x="11447" y="8192"/>
                </a:lnTo>
                <a:cubicBezTo>
                  <a:pt x="11417" y="8241"/>
                  <a:pt x="11391" y="8291"/>
                  <a:pt x="11391" y="8345"/>
                </a:cubicBezTo>
                <a:cubicBezTo>
                  <a:pt x="11391" y="8617"/>
                  <a:pt x="11794" y="8836"/>
                  <a:pt x="12291" y="8836"/>
                </a:cubicBezTo>
                <a:lnTo>
                  <a:pt x="19195" y="8836"/>
                </a:lnTo>
                <a:cubicBezTo>
                  <a:pt x="19195" y="8836"/>
                  <a:pt x="9507" y="18651"/>
                  <a:pt x="9507" y="18651"/>
                </a:cubicBezTo>
                <a:close/>
                <a:moveTo>
                  <a:pt x="21600" y="8345"/>
                </a:moveTo>
                <a:cubicBezTo>
                  <a:pt x="21600" y="8074"/>
                  <a:pt x="21197" y="7855"/>
                  <a:pt x="20700" y="7855"/>
                </a:cubicBezTo>
                <a:lnTo>
                  <a:pt x="13541" y="7855"/>
                </a:lnTo>
                <a:lnTo>
                  <a:pt x="17954" y="646"/>
                </a:lnTo>
                <a:lnTo>
                  <a:pt x="17944" y="644"/>
                </a:lnTo>
                <a:cubicBezTo>
                  <a:pt x="17974" y="595"/>
                  <a:pt x="18000" y="545"/>
                  <a:pt x="18000" y="491"/>
                </a:cubicBezTo>
                <a:cubicBezTo>
                  <a:pt x="18000" y="220"/>
                  <a:pt x="17598" y="0"/>
                  <a:pt x="17100" y="0"/>
                </a:cubicBezTo>
                <a:lnTo>
                  <a:pt x="8101" y="0"/>
                </a:lnTo>
                <a:cubicBezTo>
                  <a:pt x="7703" y="0"/>
                  <a:pt x="7376" y="143"/>
                  <a:pt x="7257" y="337"/>
                </a:cubicBezTo>
                <a:lnTo>
                  <a:pt x="7246" y="335"/>
                </a:lnTo>
                <a:lnTo>
                  <a:pt x="47" y="12117"/>
                </a:lnTo>
                <a:lnTo>
                  <a:pt x="57" y="12120"/>
                </a:lnTo>
                <a:cubicBezTo>
                  <a:pt x="27" y="12168"/>
                  <a:pt x="0" y="12218"/>
                  <a:pt x="0" y="12273"/>
                </a:cubicBezTo>
                <a:cubicBezTo>
                  <a:pt x="0" y="12544"/>
                  <a:pt x="403" y="12764"/>
                  <a:pt x="900" y="12764"/>
                </a:cubicBezTo>
                <a:lnTo>
                  <a:pt x="8895" y="12764"/>
                </a:lnTo>
                <a:lnTo>
                  <a:pt x="7206" y="21055"/>
                </a:lnTo>
                <a:lnTo>
                  <a:pt x="7220" y="21056"/>
                </a:lnTo>
                <a:cubicBezTo>
                  <a:pt x="7216" y="21074"/>
                  <a:pt x="7200" y="21090"/>
                  <a:pt x="7200" y="21109"/>
                </a:cubicBezTo>
                <a:cubicBezTo>
                  <a:pt x="7200" y="21380"/>
                  <a:pt x="7603" y="21600"/>
                  <a:pt x="8101" y="21600"/>
                </a:cubicBezTo>
                <a:cubicBezTo>
                  <a:pt x="8464" y="21600"/>
                  <a:pt x="8761" y="21480"/>
                  <a:pt x="8900" y="21310"/>
                </a:cubicBezTo>
                <a:lnTo>
                  <a:pt x="8918" y="21315"/>
                </a:lnTo>
                <a:lnTo>
                  <a:pt x="21517" y="8551"/>
                </a:lnTo>
                <a:lnTo>
                  <a:pt x="21513" y="8550"/>
                </a:lnTo>
                <a:cubicBezTo>
                  <a:pt x="21567" y="8487"/>
                  <a:pt x="21600" y="8419"/>
                  <a:pt x="21600" y="83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1" name="Shape 2631"/>
          <p:cNvSpPr/>
          <p:nvPr/>
        </p:nvSpPr>
        <p:spPr>
          <a:xfrm>
            <a:off x="18899077" y="7169978"/>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9636" y="3600"/>
                </a:moveTo>
                <a:lnTo>
                  <a:pt x="1964" y="3600"/>
                </a:lnTo>
                <a:lnTo>
                  <a:pt x="1964" y="1200"/>
                </a:lnTo>
                <a:lnTo>
                  <a:pt x="19636" y="1200"/>
                </a:lnTo>
                <a:cubicBezTo>
                  <a:pt x="19636" y="1200"/>
                  <a:pt x="19636" y="3600"/>
                  <a:pt x="19636" y="3600"/>
                </a:cubicBezTo>
                <a:close/>
                <a:moveTo>
                  <a:pt x="17182" y="6000"/>
                </a:moveTo>
                <a:lnTo>
                  <a:pt x="17182" y="4800"/>
                </a:lnTo>
                <a:lnTo>
                  <a:pt x="19145" y="4800"/>
                </a:lnTo>
                <a:lnTo>
                  <a:pt x="19145" y="6000"/>
                </a:lnTo>
                <a:cubicBezTo>
                  <a:pt x="19145" y="6662"/>
                  <a:pt x="18705" y="7200"/>
                  <a:pt x="18164" y="7200"/>
                </a:cubicBezTo>
                <a:cubicBezTo>
                  <a:pt x="17621" y="7200"/>
                  <a:pt x="17182" y="6662"/>
                  <a:pt x="17182" y="6000"/>
                </a:cubicBezTo>
                <a:moveTo>
                  <a:pt x="14236" y="6000"/>
                </a:moveTo>
                <a:lnTo>
                  <a:pt x="14236" y="4800"/>
                </a:lnTo>
                <a:lnTo>
                  <a:pt x="16200" y="4800"/>
                </a:lnTo>
                <a:lnTo>
                  <a:pt x="16200" y="6000"/>
                </a:lnTo>
                <a:cubicBezTo>
                  <a:pt x="16200" y="6662"/>
                  <a:pt x="15760" y="7200"/>
                  <a:pt x="15218" y="7200"/>
                </a:cubicBezTo>
                <a:cubicBezTo>
                  <a:pt x="14675" y="7200"/>
                  <a:pt x="14236" y="6662"/>
                  <a:pt x="14236" y="6000"/>
                </a:cubicBezTo>
                <a:moveTo>
                  <a:pt x="11291" y="6000"/>
                </a:moveTo>
                <a:lnTo>
                  <a:pt x="11291" y="4800"/>
                </a:lnTo>
                <a:lnTo>
                  <a:pt x="13255" y="4800"/>
                </a:lnTo>
                <a:lnTo>
                  <a:pt x="13255" y="6000"/>
                </a:lnTo>
                <a:cubicBezTo>
                  <a:pt x="13255" y="6662"/>
                  <a:pt x="12814" y="7200"/>
                  <a:pt x="12273" y="7200"/>
                </a:cubicBezTo>
                <a:cubicBezTo>
                  <a:pt x="11730" y="7200"/>
                  <a:pt x="11291" y="6662"/>
                  <a:pt x="11291" y="6000"/>
                </a:cubicBezTo>
                <a:moveTo>
                  <a:pt x="8345" y="6000"/>
                </a:moveTo>
                <a:lnTo>
                  <a:pt x="8345" y="4800"/>
                </a:lnTo>
                <a:lnTo>
                  <a:pt x="10309" y="4800"/>
                </a:lnTo>
                <a:lnTo>
                  <a:pt x="10309" y="6000"/>
                </a:lnTo>
                <a:cubicBezTo>
                  <a:pt x="10309" y="6662"/>
                  <a:pt x="9869" y="7200"/>
                  <a:pt x="9327" y="7200"/>
                </a:cubicBezTo>
                <a:cubicBezTo>
                  <a:pt x="8785" y="7200"/>
                  <a:pt x="8345" y="6662"/>
                  <a:pt x="8345" y="6000"/>
                </a:cubicBezTo>
                <a:moveTo>
                  <a:pt x="5400" y="6000"/>
                </a:moveTo>
                <a:lnTo>
                  <a:pt x="5400" y="4800"/>
                </a:lnTo>
                <a:lnTo>
                  <a:pt x="7364" y="4800"/>
                </a:lnTo>
                <a:lnTo>
                  <a:pt x="7364" y="6000"/>
                </a:lnTo>
                <a:cubicBezTo>
                  <a:pt x="7364" y="6662"/>
                  <a:pt x="6924" y="7200"/>
                  <a:pt x="6382" y="7200"/>
                </a:cubicBezTo>
                <a:cubicBezTo>
                  <a:pt x="5839" y="7200"/>
                  <a:pt x="5400" y="6662"/>
                  <a:pt x="5400" y="6000"/>
                </a:cubicBezTo>
                <a:moveTo>
                  <a:pt x="2455" y="6000"/>
                </a:moveTo>
                <a:lnTo>
                  <a:pt x="2455" y="4800"/>
                </a:lnTo>
                <a:lnTo>
                  <a:pt x="4418" y="4800"/>
                </a:lnTo>
                <a:lnTo>
                  <a:pt x="4418" y="6000"/>
                </a:lnTo>
                <a:cubicBezTo>
                  <a:pt x="4418" y="6662"/>
                  <a:pt x="3978" y="7200"/>
                  <a:pt x="3436" y="7200"/>
                </a:cubicBezTo>
                <a:cubicBezTo>
                  <a:pt x="2894" y="7200"/>
                  <a:pt x="2455" y="6662"/>
                  <a:pt x="2455" y="6000"/>
                </a:cubicBezTo>
                <a:moveTo>
                  <a:pt x="19636" y="20400"/>
                </a:moveTo>
                <a:lnTo>
                  <a:pt x="12764" y="20400"/>
                </a:lnTo>
                <a:lnTo>
                  <a:pt x="12764" y="13800"/>
                </a:lnTo>
                <a:cubicBezTo>
                  <a:pt x="12764" y="13469"/>
                  <a:pt x="12544" y="13200"/>
                  <a:pt x="12273" y="13200"/>
                </a:cubicBezTo>
                <a:lnTo>
                  <a:pt x="9327" y="13200"/>
                </a:lnTo>
                <a:cubicBezTo>
                  <a:pt x="9056" y="13200"/>
                  <a:pt x="8836" y="13469"/>
                  <a:pt x="8836" y="13800"/>
                </a:cubicBezTo>
                <a:lnTo>
                  <a:pt x="8836" y="20400"/>
                </a:lnTo>
                <a:lnTo>
                  <a:pt x="1964" y="20400"/>
                </a:lnTo>
                <a:lnTo>
                  <a:pt x="1964" y="7573"/>
                </a:lnTo>
                <a:cubicBezTo>
                  <a:pt x="2324" y="8076"/>
                  <a:pt x="2847" y="8400"/>
                  <a:pt x="3436" y="8400"/>
                </a:cubicBezTo>
                <a:cubicBezTo>
                  <a:pt x="4026" y="8400"/>
                  <a:pt x="4549" y="8076"/>
                  <a:pt x="4909" y="7573"/>
                </a:cubicBezTo>
                <a:cubicBezTo>
                  <a:pt x="5269" y="8076"/>
                  <a:pt x="5792" y="8400"/>
                  <a:pt x="6382" y="8400"/>
                </a:cubicBezTo>
                <a:cubicBezTo>
                  <a:pt x="6971" y="8400"/>
                  <a:pt x="7495" y="8076"/>
                  <a:pt x="7855" y="7573"/>
                </a:cubicBezTo>
                <a:cubicBezTo>
                  <a:pt x="8215" y="8076"/>
                  <a:pt x="8738" y="8400"/>
                  <a:pt x="9327" y="8400"/>
                </a:cubicBezTo>
                <a:cubicBezTo>
                  <a:pt x="9917" y="8400"/>
                  <a:pt x="10440" y="8076"/>
                  <a:pt x="10800" y="7573"/>
                </a:cubicBezTo>
                <a:cubicBezTo>
                  <a:pt x="11160" y="8076"/>
                  <a:pt x="11683" y="8400"/>
                  <a:pt x="12273" y="8400"/>
                </a:cubicBezTo>
                <a:cubicBezTo>
                  <a:pt x="12862" y="8400"/>
                  <a:pt x="13385" y="8076"/>
                  <a:pt x="13745" y="7573"/>
                </a:cubicBezTo>
                <a:cubicBezTo>
                  <a:pt x="14105" y="8076"/>
                  <a:pt x="14629" y="8400"/>
                  <a:pt x="15218" y="8400"/>
                </a:cubicBezTo>
                <a:cubicBezTo>
                  <a:pt x="15808" y="8400"/>
                  <a:pt x="16331" y="8076"/>
                  <a:pt x="16691" y="7573"/>
                </a:cubicBezTo>
                <a:cubicBezTo>
                  <a:pt x="17051" y="8076"/>
                  <a:pt x="17574" y="8400"/>
                  <a:pt x="18164" y="8400"/>
                </a:cubicBezTo>
                <a:cubicBezTo>
                  <a:pt x="18753" y="8400"/>
                  <a:pt x="19276" y="8076"/>
                  <a:pt x="19636" y="7573"/>
                </a:cubicBezTo>
                <a:cubicBezTo>
                  <a:pt x="19636" y="7573"/>
                  <a:pt x="19636" y="20400"/>
                  <a:pt x="19636" y="20400"/>
                </a:cubicBezTo>
                <a:close/>
                <a:moveTo>
                  <a:pt x="11782" y="20400"/>
                </a:moveTo>
                <a:lnTo>
                  <a:pt x="9818" y="20400"/>
                </a:lnTo>
                <a:lnTo>
                  <a:pt x="9818" y="14400"/>
                </a:lnTo>
                <a:lnTo>
                  <a:pt x="11782" y="14400"/>
                </a:lnTo>
                <a:cubicBezTo>
                  <a:pt x="11782" y="14400"/>
                  <a:pt x="11782" y="20400"/>
                  <a:pt x="11782" y="20400"/>
                </a:cubicBezTo>
                <a:close/>
                <a:moveTo>
                  <a:pt x="21109" y="20400"/>
                </a:moveTo>
                <a:lnTo>
                  <a:pt x="20618" y="20400"/>
                </a:lnTo>
                <a:lnTo>
                  <a:pt x="20618" y="4800"/>
                </a:lnTo>
                <a:lnTo>
                  <a:pt x="21109" y="4800"/>
                </a:lnTo>
                <a:cubicBezTo>
                  <a:pt x="21380" y="4800"/>
                  <a:pt x="21600" y="4532"/>
                  <a:pt x="21600" y="4200"/>
                </a:cubicBezTo>
                <a:cubicBezTo>
                  <a:pt x="21600" y="3868"/>
                  <a:pt x="21380" y="3600"/>
                  <a:pt x="21109" y="3600"/>
                </a:cubicBezTo>
                <a:lnTo>
                  <a:pt x="20618" y="3600"/>
                </a:lnTo>
                <a:lnTo>
                  <a:pt x="20618" y="1200"/>
                </a:lnTo>
                <a:cubicBezTo>
                  <a:pt x="20618" y="538"/>
                  <a:pt x="20178" y="0"/>
                  <a:pt x="19636" y="0"/>
                </a:cubicBezTo>
                <a:lnTo>
                  <a:pt x="1964" y="0"/>
                </a:lnTo>
                <a:cubicBezTo>
                  <a:pt x="1421" y="0"/>
                  <a:pt x="982" y="538"/>
                  <a:pt x="982" y="1200"/>
                </a:cubicBezTo>
                <a:lnTo>
                  <a:pt x="982" y="3600"/>
                </a:lnTo>
                <a:lnTo>
                  <a:pt x="491" y="3600"/>
                </a:lnTo>
                <a:cubicBezTo>
                  <a:pt x="220" y="3600"/>
                  <a:pt x="0" y="3868"/>
                  <a:pt x="0" y="4200"/>
                </a:cubicBezTo>
                <a:cubicBezTo>
                  <a:pt x="0" y="4532"/>
                  <a:pt x="220" y="4800"/>
                  <a:pt x="491" y="4800"/>
                </a:cubicBezTo>
                <a:lnTo>
                  <a:pt x="982" y="4800"/>
                </a:lnTo>
                <a:lnTo>
                  <a:pt x="982" y="20400"/>
                </a:lnTo>
                <a:lnTo>
                  <a:pt x="491" y="20400"/>
                </a:lnTo>
                <a:cubicBezTo>
                  <a:pt x="220" y="20400"/>
                  <a:pt x="0" y="20669"/>
                  <a:pt x="0" y="21000"/>
                </a:cubicBezTo>
                <a:cubicBezTo>
                  <a:pt x="0" y="21332"/>
                  <a:pt x="220" y="21600"/>
                  <a:pt x="491" y="21600"/>
                </a:cubicBezTo>
                <a:lnTo>
                  <a:pt x="21109" y="21600"/>
                </a:lnTo>
                <a:cubicBezTo>
                  <a:pt x="21380" y="21600"/>
                  <a:pt x="21600" y="21332"/>
                  <a:pt x="21600" y="21000"/>
                </a:cubicBezTo>
                <a:cubicBezTo>
                  <a:pt x="21600" y="20669"/>
                  <a:pt x="21380" y="20400"/>
                  <a:pt x="21109" y="20400"/>
                </a:cubicBezTo>
                <a:moveTo>
                  <a:pt x="16691" y="16800"/>
                </a:moveTo>
                <a:lnTo>
                  <a:pt x="14727" y="16800"/>
                </a:lnTo>
                <a:lnTo>
                  <a:pt x="14727" y="14400"/>
                </a:lnTo>
                <a:lnTo>
                  <a:pt x="16691" y="14400"/>
                </a:lnTo>
                <a:cubicBezTo>
                  <a:pt x="16691" y="14400"/>
                  <a:pt x="16691" y="16800"/>
                  <a:pt x="16691" y="16800"/>
                </a:cubicBezTo>
                <a:close/>
                <a:moveTo>
                  <a:pt x="17182" y="13200"/>
                </a:moveTo>
                <a:lnTo>
                  <a:pt x="14236" y="13200"/>
                </a:lnTo>
                <a:cubicBezTo>
                  <a:pt x="13965" y="13200"/>
                  <a:pt x="13745" y="13469"/>
                  <a:pt x="13745" y="13800"/>
                </a:cubicBezTo>
                <a:lnTo>
                  <a:pt x="13745" y="17400"/>
                </a:lnTo>
                <a:cubicBezTo>
                  <a:pt x="13745" y="17732"/>
                  <a:pt x="13965" y="18000"/>
                  <a:pt x="14236" y="18000"/>
                </a:cubicBezTo>
                <a:lnTo>
                  <a:pt x="17182" y="18000"/>
                </a:lnTo>
                <a:cubicBezTo>
                  <a:pt x="17453" y="18000"/>
                  <a:pt x="17673" y="17732"/>
                  <a:pt x="17673" y="17400"/>
                </a:cubicBezTo>
                <a:lnTo>
                  <a:pt x="17673" y="13800"/>
                </a:lnTo>
                <a:cubicBezTo>
                  <a:pt x="17673" y="13469"/>
                  <a:pt x="17453" y="13200"/>
                  <a:pt x="17182" y="13200"/>
                </a:cubicBezTo>
                <a:moveTo>
                  <a:pt x="6873" y="16800"/>
                </a:moveTo>
                <a:lnTo>
                  <a:pt x="4909" y="16800"/>
                </a:lnTo>
                <a:lnTo>
                  <a:pt x="4909" y="14400"/>
                </a:lnTo>
                <a:lnTo>
                  <a:pt x="6873" y="14400"/>
                </a:lnTo>
                <a:cubicBezTo>
                  <a:pt x="6873" y="14400"/>
                  <a:pt x="6873" y="16800"/>
                  <a:pt x="6873" y="16800"/>
                </a:cubicBezTo>
                <a:close/>
                <a:moveTo>
                  <a:pt x="7364" y="13200"/>
                </a:moveTo>
                <a:lnTo>
                  <a:pt x="4418" y="13200"/>
                </a:lnTo>
                <a:cubicBezTo>
                  <a:pt x="4147" y="13200"/>
                  <a:pt x="3927" y="13469"/>
                  <a:pt x="3927" y="13800"/>
                </a:cubicBezTo>
                <a:lnTo>
                  <a:pt x="3927" y="17400"/>
                </a:lnTo>
                <a:cubicBezTo>
                  <a:pt x="3927" y="17732"/>
                  <a:pt x="4147" y="18000"/>
                  <a:pt x="4418" y="18000"/>
                </a:cubicBezTo>
                <a:lnTo>
                  <a:pt x="7364" y="18000"/>
                </a:lnTo>
                <a:cubicBezTo>
                  <a:pt x="7635" y="18000"/>
                  <a:pt x="7855" y="17732"/>
                  <a:pt x="7855" y="17400"/>
                </a:cubicBezTo>
                <a:lnTo>
                  <a:pt x="7855" y="13800"/>
                </a:lnTo>
                <a:cubicBezTo>
                  <a:pt x="7855" y="13469"/>
                  <a:pt x="7635" y="13200"/>
                  <a:pt x="7364" y="13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2" name="Shape 2632"/>
          <p:cNvSpPr/>
          <p:nvPr/>
        </p:nvSpPr>
        <p:spPr>
          <a:xfrm>
            <a:off x="20016386" y="7119192"/>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7"/>
                  <a:pt x="6746" y="15709"/>
                  <a:pt x="10800" y="15709"/>
                </a:cubicBezTo>
                <a:cubicBezTo>
                  <a:pt x="14856" y="15709"/>
                  <a:pt x="18345" y="14966"/>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39"/>
                  <a:pt x="6000" y="6873"/>
                </a:cubicBezTo>
                <a:cubicBezTo>
                  <a:pt x="6000" y="5232"/>
                  <a:pt x="7238"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39"/>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6"/>
                  <a:pt x="11462" y="2945"/>
                  <a:pt x="10800" y="2945"/>
                </a:cubicBezTo>
                <a:cubicBezTo>
                  <a:pt x="10138" y="2945"/>
                  <a:pt x="9600" y="2506"/>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3" name="Shape 2633"/>
          <p:cNvSpPr/>
          <p:nvPr/>
        </p:nvSpPr>
        <p:spPr>
          <a:xfrm>
            <a:off x="21032121" y="71191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4" name="Shape 2634"/>
          <p:cNvSpPr/>
          <p:nvPr/>
        </p:nvSpPr>
        <p:spPr>
          <a:xfrm>
            <a:off x="22098643" y="71191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579" y="7008"/>
                </a:moveTo>
                <a:cubicBezTo>
                  <a:pt x="20006" y="12260"/>
                  <a:pt x="12624" y="19436"/>
                  <a:pt x="10800" y="20538"/>
                </a:cubicBezTo>
                <a:cubicBezTo>
                  <a:pt x="8976" y="19436"/>
                  <a:pt x="1594" y="12260"/>
                  <a:pt x="1021" y="7001"/>
                </a:cubicBezTo>
                <a:cubicBezTo>
                  <a:pt x="1021" y="7001"/>
                  <a:pt x="982" y="6718"/>
                  <a:pt x="982" y="6382"/>
                </a:cubicBezTo>
                <a:cubicBezTo>
                  <a:pt x="982" y="3404"/>
                  <a:pt x="3404" y="982"/>
                  <a:pt x="6382" y="982"/>
                </a:cubicBezTo>
                <a:cubicBezTo>
                  <a:pt x="7780" y="982"/>
                  <a:pt x="9107" y="1518"/>
                  <a:pt x="10120" y="2491"/>
                </a:cubicBezTo>
                <a:lnTo>
                  <a:pt x="10800" y="3145"/>
                </a:lnTo>
                <a:lnTo>
                  <a:pt x="11480" y="2491"/>
                </a:lnTo>
                <a:cubicBezTo>
                  <a:pt x="12493" y="1518"/>
                  <a:pt x="13820" y="982"/>
                  <a:pt x="15218" y="982"/>
                </a:cubicBezTo>
                <a:cubicBezTo>
                  <a:pt x="18196" y="982"/>
                  <a:pt x="20618" y="3404"/>
                  <a:pt x="20618" y="6382"/>
                </a:cubicBezTo>
                <a:cubicBezTo>
                  <a:pt x="20618" y="6725"/>
                  <a:pt x="20579" y="7008"/>
                  <a:pt x="20579" y="7008"/>
                </a:cubicBezTo>
                <a:moveTo>
                  <a:pt x="21600" y="6382"/>
                </a:moveTo>
                <a:cubicBezTo>
                  <a:pt x="21600" y="2857"/>
                  <a:pt x="18743" y="0"/>
                  <a:pt x="15218" y="0"/>
                </a:cubicBezTo>
                <a:cubicBezTo>
                  <a:pt x="13502" y="0"/>
                  <a:pt x="11947" y="681"/>
                  <a:pt x="10800" y="1784"/>
                </a:cubicBezTo>
                <a:cubicBezTo>
                  <a:pt x="9653" y="681"/>
                  <a:pt x="8098" y="0"/>
                  <a:pt x="6382" y="0"/>
                </a:cubicBezTo>
                <a:cubicBezTo>
                  <a:pt x="2857" y="0"/>
                  <a:pt x="0" y="2857"/>
                  <a:pt x="0" y="6382"/>
                </a:cubicBezTo>
                <a:cubicBezTo>
                  <a:pt x="0" y="6792"/>
                  <a:pt x="65" y="7282"/>
                  <a:pt x="45" y="7115"/>
                </a:cubicBezTo>
                <a:cubicBezTo>
                  <a:pt x="733" y="13419"/>
                  <a:pt x="9855" y="21600"/>
                  <a:pt x="10800" y="21600"/>
                </a:cubicBezTo>
                <a:cubicBezTo>
                  <a:pt x="11745" y="21600"/>
                  <a:pt x="20867" y="13419"/>
                  <a:pt x="21555" y="7115"/>
                </a:cubicBezTo>
                <a:cubicBezTo>
                  <a:pt x="21536" y="7282"/>
                  <a:pt x="21600" y="6792"/>
                  <a:pt x="21600"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5" name="Shape 2635"/>
          <p:cNvSpPr/>
          <p:nvPr/>
        </p:nvSpPr>
        <p:spPr>
          <a:xfrm>
            <a:off x="11382634" y="1783269"/>
            <a:ext cx="1359377" cy="53834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a:t>General</a:t>
            </a:r>
          </a:p>
        </p:txBody>
      </p:sp>
    </p:spTree>
    <p:extLst>
      <p:ext uri="{BB962C8B-B14F-4D97-AF65-F5344CB8AC3E}">
        <p14:creationId xmlns:p14="http://schemas.microsoft.com/office/powerpoint/2010/main" val="9377883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7" name="Shape 2637"/>
          <p:cNvSpPr/>
          <p:nvPr/>
        </p:nvSpPr>
        <p:spPr>
          <a:xfrm>
            <a:off x="1885508" y="2853084"/>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5400" y="8836"/>
                </a:moveTo>
                <a:lnTo>
                  <a:pt x="16200" y="8836"/>
                </a:lnTo>
                <a:lnTo>
                  <a:pt x="16200" y="11782"/>
                </a:lnTo>
                <a:cubicBezTo>
                  <a:pt x="16200" y="13409"/>
                  <a:pt x="13783" y="14727"/>
                  <a:pt x="10800" y="14727"/>
                </a:cubicBezTo>
                <a:cubicBezTo>
                  <a:pt x="7817" y="14727"/>
                  <a:pt x="5400" y="13409"/>
                  <a:pt x="5400" y="11782"/>
                </a:cubicBezTo>
                <a:cubicBezTo>
                  <a:pt x="5400" y="11782"/>
                  <a:pt x="5400" y="8836"/>
                  <a:pt x="5400" y="8836"/>
                </a:cubicBezTo>
                <a:close/>
                <a:moveTo>
                  <a:pt x="5400" y="3927"/>
                </a:moveTo>
                <a:cubicBezTo>
                  <a:pt x="5400" y="2301"/>
                  <a:pt x="7817" y="982"/>
                  <a:pt x="10800" y="982"/>
                </a:cubicBezTo>
                <a:cubicBezTo>
                  <a:pt x="13783" y="982"/>
                  <a:pt x="16200" y="2301"/>
                  <a:pt x="16200" y="3927"/>
                </a:cubicBezTo>
                <a:lnTo>
                  <a:pt x="16200" y="7855"/>
                </a:lnTo>
                <a:lnTo>
                  <a:pt x="5400" y="7855"/>
                </a:lnTo>
                <a:cubicBezTo>
                  <a:pt x="5400" y="7855"/>
                  <a:pt x="5400" y="3927"/>
                  <a:pt x="5400" y="3927"/>
                </a:cubicBezTo>
                <a:close/>
                <a:moveTo>
                  <a:pt x="10800" y="15709"/>
                </a:moveTo>
                <a:cubicBezTo>
                  <a:pt x="14777" y="15709"/>
                  <a:pt x="18000" y="13951"/>
                  <a:pt x="18000" y="11782"/>
                </a:cubicBezTo>
                <a:lnTo>
                  <a:pt x="18000" y="3927"/>
                </a:lnTo>
                <a:cubicBezTo>
                  <a:pt x="18000" y="1758"/>
                  <a:pt x="14777" y="0"/>
                  <a:pt x="10800" y="0"/>
                </a:cubicBezTo>
                <a:cubicBezTo>
                  <a:pt x="6823" y="0"/>
                  <a:pt x="3600" y="1758"/>
                  <a:pt x="3600" y="3927"/>
                </a:cubicBezTo>
                <a:lnTo>
                  <a:pt x="3600" y="11782"/>
                </a:lnTo>
                <a:cubicBezTo>
                  <a:pt x="3600" y="13951"/>
                  <a:pt x="6823" y="15709"/>
                  <a:pt x="10800" y="15709"/>
                </a:cubicBezTo>
                <a:moveTo>
                  <a:pt x="21600" y="11782"/>
                </a:moveTo>
                <a:lnTo>
                  <a:pt x="21600" y="10309"/>
                </a:lnTo>
                <a:cubicBezTo>
                  <a:pt x="21600" y="10038"/>
                  <a:pt x="21197" y="9818"/>
                  <a:pt x="20700" y="9818"/>
                </a:cubicBezTo>
                <a:cubicBezTo>
                  <a:pt x="20203" y="9818"/>
                  <a:pt x="19800" y="10038"/>
                  <a:pt x="19800" y="10309"/>
                </a:cubicBezTo>
                <a:lnTo>
                  <a:pt x="19800" y="11782"/>
                </a:lnTo>
                <a:cubicBezTo>
                  <a:pt x="19800" y="14493"/>
                  <a:pt x="15771" y="16691"/>
                  <a:pt x="10800" y="16691"/>
                </a:cubicBezTo>
                <a:cubicBezTo>
                  <a:pt x="5829" y="16691"/>
                  <a:pt x="1800" y="14493"/>
                  <a:pt x="1800" y="11782"/>
                </a:cubicBezTo>
                <a:lnTo>
                  <a:pt x="1800" y="10309"/>
                </a:lnTo>
                <a:cubicBezTo>
                  <a:pt x="1800" y="10038"/>
                  <a:pt x="1397" y="9818"/>
                  <a:pt x="900" y="9818"/>
                </a:cubicBezTo>
                <a:cubicBezTo>
                  <a:pt x="403" y="9818"/>
                  <a:pt x="0" y="10038"/>
                  <a:pt x="0" y="10309"/>
                </a:cubicBezTo>
                <a:lnTo>
                  <a:pt x="0" y="11782"/>
                </a:lnTo>
                <a:cubicBezTo>
                  <a:pt x="0" y="14870"/>
                  <a:pt x="4358" y="17398"/>
                  <a:pt x="9900" y="17648"/>
                </a:cubicBezTo>
                <a:lnTo>
                  <a:pt x="9900" y="20618"/>
                </a:lnTo>
                <a:lnTo>
                  <a:pt x="3600" y="20618"/>
                </a:lnTo>
                <a:cubicBezTo>
                  <a:pt x="3103" y="20618"/>
                  <a:pt x="2700" y="20838"/>
                  <a:pt x="2700" y="21110"/>
                </a:cubicBezTo>
                <a:cubicBezTo>
                  <a:pt x="2700" y="21381"/>
                  <a:pt x="3103" y="21600"/>
                  <a:pt x="3600" y="21600"/>
                </a:cubicBezTo>
                <a:lnTo>
                  <a:pt x="18000" y="21600"/>
                </a:lnTo>
                <a:cubicBezTo>
                  <a:pt x="18497" y="21600"/>
                  <a:pt x="18900" y="21381"/>
                  <a:pt x="18900" y="21110"/>
                </a:cubicBezTo>
                <a:cubicBezTo>
                  <a:pt x="18900" y="20838"/>
                  <a:pt x="18497" y="20618"/>
                  <a:pt x="18000" y="20618"/>
                </a:cubicBezTo>
                <a:lnTo>
                  <a:pt x="11700" y="20618"/>
                </a:lnTo>
                <a:lnTo>
                  <a:pt x="11700" y="17648"/>
                </a:lnTo>
                <a:cubicBezTo>
                  <a:pt x="17243" y="17398"/>
                  <a:pt x="21600" y="14870"/>
                  <a:pt x="21600"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8" name="Shape 2638"/>
          <p:cNvSpPr/>
          <p:nvPr/>
        </p:nvSpPr>
        <p:spPr>
          <a:xfrm>
            <a:off x="2825063" y="2853083"/>
            <a:ext cx="558463" cy="558984"/>
          </a:xfrm>
          <a:custGeom>
            <a:avLst/>
            <a:gdLst/>
            <a:ahLst/>
            <a:cxnLst>
              <a:cxn ang="0">
                <a:pos x="wd2" y="hd2"/>
              </a:cxn>
              <a:cxn ang="5400000">
                <a:pos x="wd2" y="hd2"/>
              </a:cxn>
              <a:cxn ang="10800000">
                <a:pos x="wd2" y="hd2"/>
              </a:cxn>
              <a:cxn ang="16200000">
                <a:pos x="wd2" y="hd2"/>
              </a:cxn>
            </a:cxnLst>
            <a:rect l="0" t="0" r="r" b="b"/>
            <a:pathLst>
              <a:path w="21131" h="21132" extrusionOk="0">
                <a:moveTo>
                  <a:pt x="19045" y="7530"/>
                </a:moveTo>
                <a:cubicBezTo>
                  <a:pt x="17544" y="9030"/>
                  <a:pt x="15110" y="9030"/>
                  <a:pt x="13610" y="7530"/>
                </a:cubicBezTo>
                <a:cubicBezTo>
                  <a:pt x="12108" y="6031"/>
                  <a:pt x="12108" y="3600"/>
                  <a:pt x="13610" y="2100"/>
                </a:cubicBezTo>
                <a:cubicBezTo>
                  <a:pt x="15110" y="600"/>
                  <a:pt x="17544" y="600"/>
                  <a:pt x="19045" y="2100"/>
                </a:cubicBezTo>
                <a:cubicBezTo>
                  <a:pt x="20546" y="3600"/>
                  <a:pt x="20546" y="6031"/>
                  <a:pt x="19045" y="7530"/>
                </a:cubicBezTo>
                <a:moveTo>
                  <a:pt x="7605" y="16245"/>
                </a:moveTo>
                <a:cubicBezTo>
                  <a:pt x="7256" y="16593"/>
                  <a:pt x="6776" y="16807"/>
                  <a:pt x="6245" y="16807"/>
                </a:cubicBezTo>
                <a:cubicBezTo>
                  <a:pt x="5184" y="16807"/>
                  <a:pt x="4324" y="15948"/>
                  <a:pt x="4324" y="14888"/>
                </a:cubicBezTo>
                <a:cubicBezTo>
                  <a:pt x="4324" y="14358"/>
                  <a:pt x="4539" y="13878"/>
                  <a:pt x="4887" y="13530"/>
                </a:cubicBezTo>
                <a:lnTo>
                  <a:pt x="11678" y="5991"/>
                </a:lnTo>
                <a:cubicBezTo>
                  <a:pt x="11884" y="6798"/>
                  <a:pt x="12298" y="7563"/>
                  <a:pt x="12930" y="8194"/>
                </a:cubicBezTo>
                <a:cubicBezTo>
                  <a:pt x="13569" y="8832"/>
                  <a:pt x="14343" y="9248"/>
                  <a:pt x="15160" y="9451"/>
                </a:cubicBezTo>
                <a:cubicBezTo>
                  <a:pt x="15160" y="9451"/>
                  <a:pt x="7605" y="16245"/>
                  <a:pt x="7605" y="16245"/>
                </a:cubicBezTo>
                <a:close/>
                <a:moveTo>
                  <a:pt x="19724" y="1406"/>
                </a:moveTo>
                <a:cubicBezTo>
                  <a:pt x="17848" y="-468"/>
                  <a:pt x="14806" y="-468"/>
                  <a:pt x="12930" y="1406"/>
                </a:cubicBezTo>
                <a:cubicBezTo>
                  <a:pt x="12024" y="2312"/>
                  <a:pt x="11559" y="3489"/>
                  <a:pt x="11529" y="4676"/>
                </a:cubicBezTo>
                <a:lnTo>
                  <a:pt x="4207" y="12851"/>
                </a:lnTo>
                <a:cubicBezTo>
                  <a:pt x="3686" y="13373"/>
                  <a:pt x="3363" y="14093"/>
                  <a:pt x="3363" y="14888"/>
                </a:cubicBezTo>
                <a:cubicBezTo>
                  <a:pt x="3363" y="15420"/>
                  <a:pt x="3518" y="15912"/>
                  <a:pt x="3769" y="16340"/>
                </a:cubicBezTo>
                <a:cubicBezTo>
                  <a:pt x="2436" y="17104"/>
                  <a:pt x="1907" y="17813"/>
                  <a:pt x="2425" y="19364"/>
                </a:cubicBezTo>
                <a:cubicBezTo>
                  <a:pt x="2487" y="19550"/>
                  <a:pt x="2434" y="19622"/>
                  <a:pt x="2409" y="19658"/>
                </a:cubicBezTo>
                <a:cubicBezTo>
                  <a:pt x="2160" y="20003"/>
                  <a:pt x="1132" y="20167"/>
                  <a:pt x="500" y="20172"/>
                </a:cubicBezTo>
                <a:cubicBezTo>
                  <a:pt x="493" y="20171"/>
                  <a:pt x="487" y="20167"/>
                  <a:pt x="480" y="20167"/>
                </a:cubicBezTo>
                <a:cubicBezTo>
                  <a:pt x="215" y="20167"/>
                  <a:pt x="0" y="20383"/>
                  <a:pt x="0" y="20647"/>
                </a:cubicBezTo>
                <a:cubicBezTo>
                  <a:pt x="0" y="20912"/>
                  <a:pt x="214" y="21126"/>
                  <a:pt x="479" y="21127"/>
                </a:cubicBezTo>
                <a:lnTo>
                  <a:pt x="479" y="21132"/>
                </a:lnTo>
                <a:cubicBezTo>
                  <a:pt x="821" y="21132"/>
                  <a:pt x="2562" y="21088"/>
                  <a:pt x="3189" y="20219"/>
                </a:cubicBezTo>
                <a:cubicBezTo>
                  <a:pt x="3355" y="19988"/>
                  <a:pt x="3516" y="19599"/>
                  <a:pt x="3336" y="19060"/>
                </a:cubicBezTo>
                <a:cubicBezTo>
                  <a:pt x="3030" y="18141"/>
                  <a:pt x="3071" y="17806"/>
                  <a:pt x="4399" y="17082"/>
                </a:cubicBezTo>
                <a:cubicBezTo>
                  <a:pt x="4900" y="17504"/>
                  <a:pt x="5539" y="17767"/>
                  <a:pt x="6245" y="17767"/>
                </a:cubicBezTo>
                <a:cubicBezTo>
                  <a:pt x="7042" y="17767"/>
                  <a:pt x="7762" y="17445"/>
                  <a:pt x="8284" y="16924"/>
                </a:cubicBezTo>
                <a:lnTo>
                  <a:pt x="16485" y="9592"/>
                </a:lnTo>
                <a:cubicBezTo>
                  <a:pt x="17662" y="9554"/>
                  <a:pt x="18826" y="9091"/>
                  <a:pt x="19724" y="8194"/>
                </a:cubicBezTo>
                <a:cubicBezTo>
                  <a:pt x="21600" y="6320"/>
                  <a:pt x="21600" y="3281"/>
                  <a:pt x="19724" y="1406"/>
                </a:cubicBezTo>
                <a:moveTo>
                  <a:pt x="8953" y="11504"/>
                </a:moveTo>
                <a:lnTo>
                  <a:pt x="9633" y="12183"/>
                </a:lnTo>
                <a:lnTo>
                  <a:pt x="12690" y="9807"/>
                </a:lnTo>
                <a:lnTo>
                  <a:pt x="11331" y="8449"/>
                </a:lnTo>
                <a:cubicBezTo>
                  <a:pt x="11331" y="8449"/>
                  <a:pt x="8953" y="11504"/>
                  <a:pt x="8953" y="1150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9" name="Shape 2639"/>
          <p:cNvSpPr/>
          <p:nvPr/>
        </p:nvSpPr>
        <p:spPr>
          <a:xfrm>
            <a:off x="3891586" y="2954657"/>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13255" y="3086"/>
                </a:moveTo>
                <a:cubicBezTo>
                  <a:pt x="12984" y="3086"/>
                  <a:pt x="12764" y="3432"/>
                  <a:pt x="12764" y="3857"/>
                </a:cubicBezTo>
                <a:cubicBezTo>
                  <a:pt x="12764" y="4284"/>
                  <a:pt x="12984" y="4629"/>
                  <a:pt x="13255" y="4629"/>
                </a:cubicBezTo>
                <a:cubicBezTo>
                  <a:pt x="13525" y="4629"/>
                  <a:pt x="13745" y="4284"/>
                  <a:pt x="13745" y="3857"/>
                </a:cubicBezTo>
                <a:cubicBezTo>
                  <a:pt x="13745" y="3432"/>
                  <a:pt x="13525" y="3086"/>
                  <a:pt x="13255" y="3086"/>
                </a:cubicBezTo>
                <a:moveTo>
                  <a:pt x="20618" y="16495"/>
                </a:moveTo>
                <a:lnTo>
                  <a:pt x="15709" y="12638"/>
                </a:lnTo>
                <a:lnTo>
                  <a:pt x="15709" y="8963"/>
                </a:lnTo>
                <a:lnTo>
                  <a:pt x="20618" y="5105"/>
                </a:lnTo>
                <a:cubicBezTo>
                  <a:pt x="20618" y="5105"/>
                  <a:pt x="20618" y="16495"/>
                  <a:pt x="20618" y="16495"/>
                </a:cubicBezTo>
                <a:close/>
                <a:moveTo>
                  <a:pt x="14727" y="16971"/>
                </a:moveTo>
                <a:lnTo>
                  <a:pt x="982" y="16971"/>
                </a:lnTo>
                <a:lnTo>
                  <a:pt x="982" y="3086"/>
                </a:lnTo>
                <a:cubicBezTo>
                  <a:pt x="982" y="2234"/>
                  <a:pt x="1422" y="1543"/>
                  <a:pt x="1964" y="1543"/>
                </a:cubicBezTo>
                <a:lnTo>
                  <a:pt x="13745" y="1543"/>
                </a:lnTo>
                <a:cubicBezTo>
                  <a:pt x="14287" y="1543"/>
                  <a:pt x="14727" y="2234"/>
                  <a:pt x="14727" y="3086"/>
                </a:cubicBezTo>
                <a:cubicBezTo>
                  <a:pt x="14727" y="3086"/>
                  <a:pt x="14727" y="16971"/>
                  <a:pt x="14727" y="16971"/>
                </a:cubicBezTo>
                <a:close/>
                <a:moveTo>
                  <a:pt x="13745" y="20057"/>
                </a:moveTo>
                <a:lnTo>
                  <a:pt x="1964" y="20057"/>
                </a:lnTo>
                <a:cubicBezTo>
                  <a:pt x="1422" y="20057"/>
                  <a:pt x="982" y="19367"/>
                  <a:pt x="982" y="18514"/>
                </a:cubicBezTo>
                <a:lnTo>
                  <a:pt x="14727" y="18514"/>
                </a:lnTo>
                <a:cubicBezTo>
                  <a:pt x="14727" y="19367"/>
                  <a:pt x="14287" y="20057"/>
                  <a:pt x="13745" y="20057"/>
                </a:cubicBezTo>
                <a:moveTo>
                  <a:pt x="21109" y="3086"/>
                </a:moveTo>
                <a:cubicBezTo>
                  <a:pt x="21030" y="3086"/>
                  <a:pt x="20958" y="3122"/>
                  <a:pt x="20892" y="3175"/>
                </a:cubicBezTo>
                <a:lnTo>
                  <a:pt x="20890" y="3167"/>
                </a:lnTo>
                <a:lnTo>
                  <a:pt x="15709" y="7237"/>
                </a:lnTo>
                <a:lnTo>
                  <a:pt x="15709" y="3086"/>
                </a:lnTo>
                <a:cubicBezTo>
                  <a:pt x="15709" y="1382"/>
                  <a:pt x="14830" y="0"/>
                  <a:pt x="13745" y="0"/>
                </a:cubicBezTo>
                <a:lnTo>
                  <a:pt x="1964" y="0"/>
                </a:lnTo>
                <a:cubicBezTo>
                  <a:pt x="879" y="0"/>
                  <a:pt x="0" y="1382"/>
                  <a:pt x="0" y="3086"/>
                </a:cubicBezTo>
                <a:lnTo>
                  <a:pt x="0" y="18514"/>
                </a:lnTo>
                <a:cubicBezTo>
                  <a:pt x="0" y="20219"/>
                  <a:pt x="879" y="21600"/>
                  <a:pt x="1964" y="21600"/>
                </a:cubicBezTo>
                <a:lnTo>
                  <a:pt x="13745" y="21600"/>
                </a:lnTo>
                <a:cubicBezTo>
                  <a:pt x="14830" y="21600"/>
                  <a:pt x="15709" y="20219"/>
                  <a:pt x="15709" y="18514"/>
                </a:cubicBezTo>
                <a:lnTo>
                  <a:pt x="15709" y="14363"/>
                </a:lnTo>
                <a:lnTo>
                  <a:pt x="20890" y="18433"/>
                </a:lnTo>
                <a:lnTo>
                  <a:pt x="20892" y="18427"/>
                </a:lnTo>
                <a:cubicBezTo>
                  <a:pt x="20958" y="18478"/>
                  <a:pt x="21030" y="18514"/>
                  <a:pt x="21109" y="18514"/>
                </a:cubicBezTo>
                <a:cubicBezTo>
                  <a:pt x="21380" y="18514"/>
                  <a:pt x="21600" y="18170"/>
                  <a:pt x="21600" y="17743"/>
                </a:cubicBezTo>
                <a:lnTo>
                  <a:pt x="21600" y="3857"/>
                </a:lnTo>
                <a:cubicBezTo>
                  <a:pt x="21600" y="3432"/>
                  <a:pt x="21380" y="3086"/>
                  <a:pt x="21109" y="3086"/>
                </a:cubicBezTo>
                <a:moveTo>
                  <a:pt x="10309" y="6171"/>
                </a:moveTo>
                <a:cubicBezTo>
                  <a:pt x="10038" y="6171"/>
                  <a:pt x="9818" y="5827"/>
                  <a:pt x="9818" y="5400"/>
                </a:cubicBezTo>
                <a:cubicBezTo>
                  <a:pt x="9818" y="4974"/>
                  <a:pt x="10038" y="4629"/>
                  <a:pt x="10309" y="4629"/>
                </a:cubicBezTo>
                <a:cubicBezTo>
                  <a:pt x="10580" y="4629"/>
                  <a:pt x="10800" y="4974"/>
                  <a:pt x="10800" y="5400"/>
                </a:cubicBezTo>
                <a:cubicBezTo>
                  <a:pt x="10800" y="5827"/>
                  <a:pt x="10580" y="6171"/>
                  <a:pt x="10309" y="6171"/>
                </a:cubicBezTo>
                <a:moveTo>
                  <a:pt x="10309" y="3086"/>
                </a:moveTo>
                <a:cubicBezTo>
                  <a:pt x="9496" y="3086"/>
                  <a:pt x="8836" y="4123"/>
                  <a:pt x="8836" y="5400"/>
                </a:cubicBezTo>
                <a:cubicBezTo>
                  <a:pt x="8836" y="6678"/>
                  <a:pt x="9496" y="7714"/>
                  <a:pt x="10309" y="7714"/>
                </a:cubicBezTo>
                <a:cubicBezTo>
                  <a:pt x="11123" y="7714"/>
                  <a:pt x="11782" y="6678"/>
                  <a:pt x="11782" y="5400"/>
                </a:cubicBezTo>
                <a:cubicBezTo>
                  <a:pt x="11782" y="4123"/>
                  <a:pt x="11123" y="3086"/>
                  <a:pt x="10309" y="308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0" name="Shape 2640"/>
          <p:cNvSpPr/>
          <p:nvPr/>
        </p:nvSpPr>
        <p:spPr>
          <a:xfrm>
            <a:off x="4958108" y="2954657"/>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20618" y="16495"/>
                </a:moveTo>
                <a:lnTo>
                  <a:pt x="19636" y="15723"/>
                </a:lnTo>
                <a:lnTo>
                  <a:pt x="19636" y="5877"/>
                </a:lnTo>
                <a:lnTo>
                  <a:pt x="20618" y="5105"/>
                </a:lnTo>
                <a:cubicBezTo>
                  <a:pt x="20618" y="5105"/>
                  <a:pt x="20618" y="16495"/>
                  <a:pt x="20618" y="16495"/>
                </a:cubicBezTo>
                <a:close/>
                <a:moveTo>
                  <a:pt x="18655" y="14952"/>
                </a:moveTo>
                <a:lnTo>
                  <a:pt x="16691" y="13409"/>
                </a:lnTo>
                <a:lnTo>
                  <a:pt x="16691" y="8191"/>
                </a:lnTo>
                <a:lnTo>
                  <a:pt x="18655" y="6648"/>
                </a:lnTo>
                <a:cubicBezTo>
                  <a:pt x="18655" y="6648"/>
                  <a:pt x="18655" y="14952"/>
                  <a:pt x="18655" y="14952"/>
                </a:cubicBezTo>
                <a:close/>
                <a:moveTo>
                  <a:pt x="15709" y="6171"/>
                </a:moveTo>
                <a:lnTo>
                  <a:pt x="982" y="6171"/>
                </a:lnTo>
                <a:lnTo>
                  <a:pt x="982" y="3086"/>
                </a:lnTo>
                <a:cubicBezTo>
                  <a:pt x="982" y="2234"/>
                  <a:pt x="1422" y="1543"/>
                  <a:pt x="1964" y="1543"/>
                </a:cubicBezTo>
                <a:lnTo>
                  <a:pt x="14727" y="1543"/>
                </a:lnTo>
                <a:cubicBezTo>
                  <a:pt x="15269" y="1543"/>
                  <a:pt x="15709" y="2234"/>
                  <a:pt x="15709" y="3086"/>
                </a:cubicBezTo>
                <a:cubicBezTo>
                  <a:pt x="15709" y="3086"/>
                  <a:pt x="15709" y="6171"/>
                  <a:pt x="15709" y="6171"/>
                </a:cubicBezTo>
                <a:close/>
                <a:moveTo>
                  <a:pt x="15709" y="18514"/>
                </a:moveTo>
                <a:cubicBezTo>
                  <a:pt x="15709" y="19367"/>
                  <a:pt x="15269" y="20057"/>
                  <a:pt x="14727" y="20057"/>
                </a:cubicBezTo>
                <a:lnTo>
                  <a:pt x="1964" y="20057"/>
                </a:lnTo>
                <a:cubicBezTo>
                  <a:pt x="1422" y="20057"/>
                  <a:pt x="982" y="19367"/>
                  <a:pt x="982" y="18514"/>
                </a:cubicBezTo>
                <a:lnTo>
                  <a:pt x="982" y="7714"/>
                </a:lnTo>
                <a:lnTo>
                  <a:pt x="15709" y="7714"/>
                </a:lnTo>
                <a:cubicBezTo>
                  <a:pt x="15709" y="7714"/>
                  <a:pt x="15709" y="18514"/>
                  <a:pt x="15709" y="18514"/>
                </a:cubicBezTo>
                <a:close/>
                <a:moveTo>
                  <a:pt x="21109" y="3086"/>
                </a:moveTo>
                <a:cubicBezTo>
                  <a:pt x="21030" y="3086"/>
                  <a:pt x="20958" y="3122"/>
                  <a:pt x="20892" y="3175"/>
                </a:cubicBezTo>
                <a:lnTo>
                  <a:pt x="20890" y="3167"/>
                </a:lnTo>
                <a:lnTo>
                  <a:pt x="16691" y="6467"/>
                </a:lnTo>
                <a:lnTo>
                  <a:pt x="16691" y="3086"/>
                </a:lnTo>
                <a:cubicBezTo>
                  <a:pt x="16691" y="1382"/>
                  <a:pt x="15812" y="0"/>
                  <a:pt x="14727" y="0"/>
                </a:cubicBezTo>
                <a:lnTo>
                  <a:pt x="1964" y="0"/>
                </a:lnTo>
                <a:cubicBezTo>
                  <a:pt x="879" y="0"/>
                  <a:pt x="0" y="1382"/>
                  <a:pt x="0" y="3086"/>
                </a:cubicBezTo>
                <a:lnTo>
                  <a:pt x="0" y="18514"/>
                </a:lnTo>
                <a:cubicBezTo>
                  <a:pt x="0" y="20219"/>
                  <a:pt x="879" y="21600"/>
                  <a:pt x="1964" y="21600"/>
                </a:cubicBezTo>
                <a:lnTo>
                  <a:pt x="14727" y="21600"/>
                </a:lnTo>
                <a:cubicBezTo>
                  <a:pt x="15812" y="21600"/>
                  <a:pt x="16691" y="20219"/>
                  <a:pt x="16691" y="18514"/>
                </a:cubicBezTo>
                <a:lnTo>
                  <a:pt x="16691" y="15134"/>
                </a:lnTo>
                <a:lnTo>
                  <a:pt x="20890" y="18433"/>
                </a:lnTo>
                <a:lnTo>
                  <a:pt x="20892" y="18426"/>
                </a:lnTo>
                <a:cubicBezTo>
                  <a:pt x="20958" y="18478"/>
                  <a:pt x="21030" y="18514"/>
                  <a:pt x="21109" y="18514"/>
                </a:cubicBezTo>
                <a:cubicBezTo>
                  <a:pt x="21380" y="18514"/>
                  <a:pt x="21600" y="18169"/>
                  <a:pt x="21600" y="17743"/>
                </a:cubicBezTo>
                <a:lnTo>
                  <a:pt x="21600" y="3857"/>
                </a:lnTo>
                <a:cubicBezTo>
                  <a:pt x="21600" y="3432"/>
                  <a:pt x="21380" y="3086"/>
                  <a:pt x="21109" y="3086"/>
                </a:cubicBezTo>
                <a:moveTo>
                  <a:pt x="12273" y="3086"/>
                </a:moveTo>
                <a:cubicBezTo>
                  <a:pt x="12002" y="3086"/>
                  <a:pt x="11782" y="3432"/>
                  <a:pt x="11782" y="3857"/>
                </a:cubicBezTo>
                <a:cubicBezTo>
                  <a:pt x="11782" y="4284"/>
                  <a:pt x="12002" y="4629"/>
                  <a:pt x="12273" y="4629"/>
                </a:cubicBezTo>
                <a:cubicBezTo>
                  <a:pt x="12544" y="4629"/>
                  <a:pt x="12764" y="4284"/>
                  <a:pt x="12764" y="3857"/>
                </a:cubicBezTo>
                <a:cubicBezTo>
                  <a:pt x="12764" y="3432"/>
                  <a:pt x="12544" y="3086"/>
                  <a:pt x="12273" y="3086"/>
                </a:cubicBezTo>
                <a:moveTo>
                  <a:pt x="14236" y="3086"/>
                </a:moveTo>
                <a:cubicBezTo>
                  <a:pt x="13966" y="3086"/>
                  <a:pt x="13745" y="3432"/>
                  <a:pt x="13745" y="3857"/>
                </a:cubicBezTo>
                <a:cubicBezTo>
                  <a:pt x="13745" y="4284"/>
                  <a:pt x="13966" y="4629"/>
                  <a:pt x="14236" y="4629"/>
                </a:cubicBezTo>
                <a:cubicBezTo>
                  <a:pt x="14507" y="4629"/>
                  <a:pt x="14727" y="4284"/>
                  <a:pt x="14727" y="3857"/>
                </a:cubicBezTo>
                <a:cubicBezTo>
                  <a:pt x="14727" y="3432"/>
                  <a:pt x="14507" y="3086"/>
                  <a:pt x="14236" y="3086"/>
                </a:cubicBezTo>
                <a:moveTo>
                  <a:pt x="5400" y="10800"/>
                </a:moveTo>
                <a:cubicBezTo>
                  <a:pt x="6214" y="10800"/>
                  <a:pt x="6873" y="11837"/>
                  <a:pt x="6873" y="13114"/>
                </a:cubicBezTo>
                <a:cubicBezTo>
                  <a:pt x="6873" y="14393"/>
                  <a:pt x="6214" y="15429"/>
                  <a:pt x="5400" y="15429"/>
                </a:cubicBezTo>
                <a:cubicBezTo>
                  <a:pt x="4586" y="15429"/>
                  <a:pt x="3927" y="14393"/>
                  <a:pt x="3927" y="13114"/>
                </a:cubicBezTo>
                <a:cubicBezTo>
                  <a:pt x="3927" y="11837"/>
                  <a:pt x="4586" y="10800"/>
                  <a:pt x="5400" y="10800"/>
                </a:cubicBezTo>
                <a:moveTo>
                  <a:pt x="11291" y="10800"/>
                </a:moveTo>
                <a:cubicBezTo>
                  <a:pt x="12104" y="10800"/>
                  <a:pt x="12764" y="11837"/>
                  <a:pt x="12764" y="13114"/>
                </a:cubicBezTo>
                <a:cubicBezTo>
                  <a:pt x="12764" y="14393"/>
                  <a:pt x="12104" y="15429"/>
                  <a:pt x="11291" y="15429"/>
                </a:cubicBezTo>
                <a:cubicBezTo>
                  <a:pt x="10477" y="15429"/>
                  <a:pt x="9818" y="14393"/>
                  <a:pt x="9818" y="13114"/>
                </a:cubicBezTo>
                <a:cubicBezTo>
                  <a:pt x="9818" y="11837"/>
                  <a:pt x="10477" y="10800"/>
                  <a:pt x="11291" y="10800"/>
                </a:cubicBezTo>
                <a:moveTo>
                  <a:pt x="5400" y="16971"/>
                </a:moveTo>
                <a:lnTo>
                  <a:pt x="11291" y="16971"/>
                </a:lnTo>
                <a:cubicBezTo>
                  <a:pt x="12647" y="16971"/>
                  <a:pt x="13745" y="15245"/>
                  <a:pt x="13745" y="13114"/>
                </a:cubicBezTo>
                <a:cubicBezTo>
                  <a:pt x="13745" y="10984"/>
                  <a:pt x="12647" y="9257"/>
                  <a:pt x="11291" y="9257"/>
                </a:cubicBezTo>
                <a:cubicBezTo>
                  <a:pt x="9935" y="9257"/>
                  <a:pt x="8836" y="10984"/>
                  <a:pt x="8836" y="13114"/>
                </a:cubicBezTo>
                <a:cubicBezTo>
                  <a:pt x="8836" y="13987"/>
                  <a:pt x="9028" y="14782"/>
                  <a:pt x="9338" y="15429"/>
                </a:cubicBezTo>
                <a:lnTo>
                  <a:pt x="7352" y="15429"/>
                </a:lnTo>
                <a:cubicBezTo>
                  <a:pt x="7663" y="14782"/>
                  <a:pt x="7855" y="13987"/>
                  <a:pt x="7855" y="13114"/>
                </a:cubicBezTo>
                <a:cubicBezTo>
                  <a:pt x="7855" y="10984"/>
                  <a:pt x="6755" y="9257"/>
                  <a:pt x="5400" y="9257"/>
                </a:cubicBezTo>
                <a:cubicBezTo>
                  <a:pt x="4044" y="9257"/>
                  <a:pt x="2945" y="10984"/>
                  <a:pt x="2945" y="13114"/>
                </a:cubicBezTo>
                <a:cubicBezTo>
                  <a:pt x="2945" y="15245"/>
                  <a:pt x="4044" y="16971"/>
                  <a:pt x="5400" y="1697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1" name="Shape 2641"/>
          <p:cNvSpPr/>
          <p:nvPr/>
        </p:nvSpPr>
        <p:spPr>
          <a:xfrm>
            <a:off x="6024630" y="2954657"/>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20618" y="16606"/>
                </a:moveTo>
                <a:lnTo>
                  <a:pt x="16691" y="14138"/>
                </a:lnTo>
                <a:lnTo>
                  <a:pt x="16691" y="7462"/>
                </a:lnTo>
                <a:lnTo>
                  <a:pt x="20618" y="4994"/>
                </a:lnTo>
                <a:cubicBezTo>
                  <a:pt x="20618" y="4994"/>
                  <a:pt x="20618" y="16606"/>
                  <a:pt x="20618" y="16606"/>
                </a:cubicBezTo>
                <a:close/>
                <a:moveTo>
                  <a:pt x="21109" y="3086"/>
                </a:moveTo>
                <a:cubicBezTo>
                  <a:pt x="21030" y="3086"/>
                  <a:pt x="20958" y="3122"/>
                  <a:pt x="20892" y="3174"/>
                </a:cubicBezTo>
                <a:lnTo>
                  <a:pt x="20890" y="3167"/>
                </a:lnTo>
                <a:lnTo>
                  <a:pt x="16018" y="6229"/>
                </a:lnTo>
                <a:cubicBezTo>
                  <a:pt x="16013" y="6233"/>
                  <a:pt x="16008" y="6235"/>
                  <a:pt x="16003" y="6239"/>
                </a:cubicBezTo>
                <a:lnTo>
                  <a:pt x="15980" y="6252"/>
                </a:lnTo>
                <a:lnTo>
                  <a:pt x="15983" y="6260"/>
                </a:lnTo>
                <a:cubicBezTo>
                  <a:pt x="15822" y="6387"/>
                  <a:pt x="15709" y="6641"/>
                  <a:pt x="15709" y="6943"/>
                </a:cubicBezTo>
                <a:lnTo>
                  <a:pt x="15709" y="14657"/>
                </a:lnTo>
                <a:cubicBezTo>
                  <a:pt x="15709" y="14959"/>
                  <a:pt x="15822" y="15213"/>
                  <a:pt x="15983" y="15340"/>
                </a:cubicBezTo>
                <a:lnTo>
                  <a:pt x="15980" y="15347"/>
                </a:lnTo>
                <a:lnTo>
                  <a:pt x="16002" y="15360"/>
                </a:lnTo>
                <a:cubicBezTo>
                  <a:pt x="16008" y="15365"/>
                  <a:pt x="16013" y="15368"/>
                  <a:pt x="16018" y="15371"/>
                </a:cubicBezTo>
                <a:lnTo>
                  <a:pt x="20890" y="18433"/>
                </a:lnTo>
                <a:lnTo>
                  <a:pt x="20892" y="18426"/>
                </a:lnTo>
                <a:cubicBezTo>
                  <a:pt x="20958" y="18478"/>
                  <a:pt x="21030" y="18514"/>
                  <a:pt x="21109" y="18514"/>
                </a:cubicBezTo>
                <a:cubicBezTo>
                  <a:pt x="21380" y="18514"/>
                  <a:pt x="21600" y="18169"/>
                  <a:pt x="21600" y="17743"/>
                </a:cubicBezTo>
                <a:lnTo>
                  <a:pt x="21600" y="3857"/>
                </a:lnTo>
                <a:cubicBezTo>
                  <a:pt x="21600" y="3431"/>
                  <a:pt x="21380" y="3086"/>
                  <a:pt x="21109" y="3086"/>
                </a:cubicBezTo>
                <a:moveTo>
                  <a:pt x="13745" y="18514"/>
                </a:moveTo>
                <a:cubicBezTo>
                  <a:pt x="13745" y="19367"/>
                  <a:pt x="13306" y="20057"/>
                  <a:pt x="12764" y="20057"/>
                </a:cubicBezTo>
                <a:lnTo>
                  <a:pt x="1964" y="20057"/>
                </a:lnTo>
                <a:cubicBezTo>
                  <a:pt x="1422" y="20057"/>
                  <a:pt x="982" y="19367"/>
                  <a:pt x="982" y="18514"/>
                </a:cubicBezTo>
                <a:lnTo>
                  <a:pt x="982" y="3086"/>
                </a:lnTo>
                <a:cubicBezTo>
                  <a:pt x="982" y="2233"/>
                  <a:pt x="1422" y="1543"/>
                  <a:pt x="1964" y="1543"/>
                </a:cubicBezTo>
                <a:lnTo>
                  <a:pt x="12764" y="1543"/>
                </a:lnTo>
                <a:cubicBezTo>
                  <a:pt x="13306" y="1543"/>
                  <a:pt x="13745" y="2233"/>
                  <a:pt x="13745" y="3086"/>
                </a:cubicBezTo>
                <a:cubicBezTo>
                  <a:pt x="13745" y="3086"/>
                  <a:pt x="13745" y="18514"/>
                  <a:pt x="13745" y="18514"/>
                </a:cubicBezTo>
                <a:close/>
                <a:moveTo>
                  <a:pt x="12764" y="0"/>
                </a:moveTo>
                <a:lnTo>
                  <a:pt x="1964" y="0"/>
                </a:lnTo>
                <a:cubicBezTo>
                  <a:pt x="879" y="0"/>
                  <a:pt x="0" y="1382"/>
                  <a:pt x="0" y="3086"/>
                </a:cubicBezTo>
                <a:lnTo>
                  <a:pt x="0" y="18514"/>
                </a:lnTo>
                <a:cubicBezTo>
                  <a:pt x="0" y="20219"/>
                  <a:pt x="879" y="21600"/>
                  <a:pt x="1964" y="21600"/>
                </a:cubicBezTo>
                <a:lnTo>
                  <a:pt x="12764" y="21600"/>
                </a:lnTo>
                <a:cubicBezTo>
                  <a:pt x="13848" y="21600"/>
                  <a:pt x="14727" y="20219"/>
                  <a:pt x="14727" y="18514"/>
                </a:cubicBezTo>
                <a:lnTo>
                  <a:pt x="14727" y="3086"/>
                </a:lnTo>
                <a:cubicBezTo>
                  <a:pt x="14727" y="1382"/>
                  <a:pt x="13848" y="0"/>
                  <a:pt x="12764"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2" name="Shape 2642"/>
          <p:cNvSpPr/>
          <p:nvPr/>
        </p:nvSpPr>
        <p:spPr>
          <a:xfrm>
            <a:off x="7091153"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6382" y="10800"/>
                </a:moveTo>
                <a:cubicBezTo>
                  <a:pt x="6653" y="10800"/>
                  <a:pt x="6873" y="10559"/>
                  <a:pt x="6873" y="10260"/>
                </a:cubicBezTo>
                <a:cubicBezTo>
                  <a:pt x="6873" y="9962"/>
                  <a:pt x="6653" y="9720"/>
                  <a:pt x="6382" y="9720"/>
                </a:cubicBezTo>
                <a:cubicBezTo>
                  <a:pt x="6110" y="9720"/>
                  <a:pt x="5891" y="9962"/>
                  <a:pt x="5891" y="10260"/>
                </a:cubicBezTo>
                <a:cubicBezTo>
                  <a:pt x="5891" y="10559"/>
                  <a:pt x="6110" y="10800"/>
                  <a:pt x="6382" y="10800"/>
                </a:cubicBezTo>
                <a:moveTo>
                  <a:pt x="3436" y="10800"/>
                </a:moveTo>
                <a:cubicBezTo>
                  <a:pt x="3708" y="10800"/>
                  <a:pt x="3927" y="11042"/>
                  <a:pt x="3927" y="11340"/>
                </a:cubicBezTo>
                <a:cubicBezTo>
                  <a:pt x="3927" y="11639"/>
                  <a:pt x="3708" y="11880"/>
                  <a:pt x="3436" y="11880"/>
                </a:cubicBezTo>
                <a:cubicBezTo>
                  <a:pt x="3165" y="11880"/>
                  <a:pt x="2945" y="11639"/>
                  <a:pt x="2945" y="11340"/>
                </a:cubicBezTo>
                <a:cubicBezTo>
                  <a:pt x="2945" y="11042"/>
                  <a:pt x="3165" y="10800"/>
                  <a:pt x="3436" y="10800"/>
                </a:cubicBezTo>
                <a:moveTo>
                  <a:pt x="3436" y="12960"/>
                </a:moveTo>
                <a:cubicBezTo>
                  <a:pt x="4249" y="12960"/>
                  <a:pt x="4909" y="12235"/>
                  <a:pt x="4909" y="11340"/>
                </a:cubicBezTo>
                <a:cubicBezTo>
                  <a:pt x="4909" y="10446"/>
                  <a:pt x="4249" y="9720"/>
                  <a:pt x="3436" y="9720"/>
                </a:cubicBezTo>
                <a:cubicBezTo>
                  <a:pt x="2623" y="9720"/>
                  <a:pt x="1964" y="10446"/>
                  <a:pt x="1964" y="11340"/>
                </a:cubicBezTo>
                <a:cubicBezTo>
                  <a:pt x="1964" y="12235"/>
                  <a:pt x="2623" y="12960"/>
                  <a:pt x="3436" y="12960"/>
                </a:cubicBezTo>
                <a:moveTo>
                  <a:pt x="14236" y="18360"/>
                </a:moveTo>
                <a:lnTo>
                  <a:pt x="2455" y="18360"/>
                </a:lnTo>
                <a:cubicBezTo>
                  <a:pt x="2183" y="18360"/>
                  <a:pt x="1964" y="18602"/>
                  <a:pt x="1964" y="18900"/>
                </a:cubicBezTo>
                <a:cubicBezTo>
                  <a:pt x="1964" y="19199"/>
                  <a:pt x="2183" y="19440"/>
                  <a:pt x="2455" y="19440"/>
                </a:cubicBezTo>
                <a:lnTo>
                  <a:pt x="14236" y="19440"/>
                </a:lnTo>
                <a:cubicBezTo>
                  <a:pt x="14508" y="19440"/>
                  <a:pt x="14727" y="19199"/>
                  <a:pt x="14727" y="18900"/>
                </a:cubicBezTo>
                <a:cubicBezTo>
                  <a:pt x="14727" y="18602"/>
                  <a:pt x="14508" y="18360"/>
                  <a:pt x="14236" y="18360"/>
                </a:cubicBezTo>
                <a:moveTo>
                  <a:pt x="20618" y="18105"/>
                </a:moveTo>
                <a:lnTo>
                  <a:pt x="16691" y="16377"/>
                </a:lnTo>
                <a:lnTo>
                  <a:pt x="16691" y="12784"/>
                </a:lnTo>
                <a:lnTo>
                  <a:pt x="20618" y="11056"/>
                </a:lnTo>
                <a:cubicBezTo>
                  <a:pt x="20618" y="11056"/>
                  <a:pt x="20618" y="18105"/>
                  <a:pt x="20618" y="18105"/>
                </a:cubicBezTo>
                <a:close/>
                <a:moveTo>
                  <a:pt x="15709" y="19440"/>
                </a:moveTo>
                <a:cubicBezTo>
                  <a:pt x="15709" y="20037"/>
                  <a:pt x="15269" y="20520"/>
                  <a:pt x="14727" y="20520"/>
                </a:cubicBezTo>
                <a:lnTo>
                  <a:pt x="1964" y="20520"/>
                </a:lnTo>
                <a:cubicBezTo>
                  <a:pt x="1422" y="20520"/>
                  <a:pt x="982" y="20037"/>
                  <a:pt x="982" y="19440"/>
                </a:cubicBezTo>
                <a:lnTo>
                  <a:pt x="982" y="9720"/>
                </a:lnTo>
                <a:cubicBezTo>
                  <a:pt x="982" y="9124"/>
                  <a:pt x="1422" y="8640"/>
                  <a:pt x="1964" y="8640"/>
                </a:cubicBezTo>
                <a:lnTo>
                  <a:pt x="14727" y="8640"/>
                </a:lnTo>
                <a:cubicBezTo>
                  <a:pt x="15269" y="8640"/>
                  <a:pt x="15709" y="9124"/>
                  <a:pt x="15709" y="9720"/>
                </a:cubicBezTo>
                <a:cubicBezTo>
                  <a:pt x="15709" y="9720"/>
                  <a:pt x="15709" y="19440"/>
                  <a:pt x="15709" y="19440"/>
                </a:cubicBezTo>
                <a:close/>
                <a:moveTo>
                  <a:pt x="1964" y="4320"/>
                </a:moveTo>
                <a:cubicBezTo>
                  <a:pt x="1964" y="2531"/>
                  <a:pt x="3282" y="1080"/>
                  <a:pt x="4909" y="1080"/>
                </a:cubicBezTo>
                <a:cubicBezTo>
                  <a:pt x="6536" y="1080"/>
                  <a:pt x="7855" y="2531"/>
                  <a:pt x="7855" y="4320"/>
                </a:cubicBezTo>
                <a:cubicBezTo>
                  <a:pt x="7855" y="6110"/>
                  <a:pt x="6536" y="7560"/>
                  <a:pt x="4909" y="7560"/>
                </a:cubicBezTo>
                <a:cubicBezTo>
                  <a:pt x="3282" y="7560"/>
                  <a:pt x="1964" y="6110"/>
                  <a:pt x="1964" y="4320"/>
                </a:cubicBezTo>
                <a:moveTo>
                  <a:pt x="9190" y="7560"/>
                </a:moveTo>
                <a:lnTo>
                  <a:pt x="7501" y="7560"/>
                </a:lnTo>
                <a:cubicBezTo>
                  <a:pt x="7839" y="7233"/>
                  <a:pt x="8122" y="6840"/>
                  <a:pt x="8342" y="6404"/>
                </a:cubicBezTo>
                <a:cubicBezTo>
                  <a:pt x="8562" y="6842"/>
                  <a:pt x="8851" y="7232"/>
                  <a:pt x="9190" y="7560"/>
                </a:cubicBezTo>
                <a:moveTo>
                  <a:pt x="11782" y="1080"/>
                </a:moveTo>
                <a:cubicBezTo>
                  <a:pt x="13409" y="1080"/>
                  <a:pt x="14727" y="2531"/>
                  <a:pt x="14727" y="4320"/>
                </a:cubicBezTo>
                <a:cubicBezTo>
                  <a:pt x="14727" y="6110"/>
                  <a:pt x="13409" y="7560"/>
                  <a:pt x="11782" y="7560"/>
                </a:cubicBezTo>
                <a:cubicBezTo>
                  <a:pt x="10155" y="7560"/>
                  <a:pt x="8836" y="6110"/>
                  <a:pt x="8836" y="4320"/>
                </a:cubicBezTo>
                <a:cubicBezTo>
                  <a:pt x="8836" y="2531"/>
                  <a:pt x="10155" y="1080"/>
                  <a:pt x="11782" y="1080"/>
                </a:cubicBezTo>
                <a:moveTo>
                  <a:pt x="21109" y="9720"/>
                </a:moveTo>
                <a:cubicBezTo>
                  <a:pt x="21030" y="9720"/>
                  <a:pt x="20958" y="9745"/>
                  <a:pt x="20892" y="9782"/>
                </a:cubicBezTo>
                <a:lnTo>
                  <a:pt x="20890" y="9777"/>
                </a:lnTo>
                <a:lnTo>
                  <a:pt x="16691" y="11625"/>
                </a:lnTo>
                <a:lnTo>
                  <a:pt x="16691" y="9720"/>
                </a:lnTo>
                <a:cubicBezTo>
                  <a:pt x="16691" y="8527"/>
                  <a:pt x="15812" y="7560"/>
                  <a:pt x="14727" y="7560"/>
                </a:cubicBezTo>
                <a:lnTo>
                  <a:pt x="14373" y="7560"/>
                </a:lnTo>
                <a:cubicBezTo>
                  <a:pt x="15191" y="6768"/>
                  <a:pt x="15709" y="5612"/>
                  <a:pt x="15709" y="4320"/>
                </a:cubicBezTo>
                <a:cubicBezTo>
                  <a:pt x="15709" y="1934"/>
                  <a:pt x="13951" y="0"/>
                  <a:pt x="11782" y="0"/>
                </a:cubicBezTo>
                <a:cubicBezTo>
                  <a:pt x="10302" y="0"/>
                  <a:pt x="9015" y="901"/>
                  <a:pt x="8345" y="2231"/>
                </a:cubicBezTo>
                <a:cubicBezTo>
                  <a:pt x="7676" y="901"/>
                  <a:pt x="6389" y="0"/>
                  <a:pt x="4909" y="0"/>
                </a:cubicBezTo>
                <a:cubicBezTo>
                  <a:pt x="2740" y="0"/>
                  <a:pt x="982" y="1934"/>
                  <a:pt x="982" y="4320"/>
                </a:cubicBezTo>
                <a:cubicBezTo>
                  <a:pt x="982" y="5612"/>
                  <a:pt x="1501" y="6768"/>
                  <a:pt x="2317" y="7560"/>
                </a:cubicBezTo>
                <a:lnTo>
                  <a:pt x="1964" y="7560"/>
                </a:lnTo>
                <a:cubicBezTo>
                  <a:pt x="879" y="7560"/>
                  <a:pt x="0" y="8527"/>
                  <a:pt x="0" y="9720"/>
                </a:cubicBezTo>
                <a:lnTo>
                  <a:pt x="0" y="19440"/>
                </a:lnTo>
                <a:cubicBezTo>
                  <a:pt x="0" y="20633"/>
                  <a:pt x="879" y="21600"/>
                  <a:pt x="1964" y="21600"/>
                </a:cubicBezTo>
                <a:lnTo>
                  <a:pt x="14727" y="21600"/>
                </a:lnTo>
                <a:cubicBezTo>
                  <a:pt x="15812" y="21600"/>
                  <a:pt x="16691" y="20633"/>
                  <a:pt x="16691" y="19440"/>
                </a:cubicBezTo>
                <a:lnTo>
                  <a:pt x="16691" y="17536"/>
                </a:lnTo>
                <a:lnTo>
                  <a:pt x="20890" y="19383"/>
                </a:lnTo>
                <a:lnTo>
                  <a:pt x="20891" y="19379"/>
                </a:lnTo>
                <a:cubicBezTo>
                  <a:pt x="20958" y="19415"/>
                  <a:pt x="21030" y="19440"/>
                  <a:pt x="21109" y="19440"/>
                </a:cubicBezTo>
                <a:cubicBezTo>
                  <a:pt x="21380" y="19440"/>
                  <a:pt x="21600" y="19199"/>
                  <a:pt x="21600" y="18900"/>
                </a:cubicBezTo>
                <a:lnTo>
                  <a:pt x="21600" y="10260"/>
                </a:lnTo>
                <a:cubicBezTo>
                  <a:pt x="21600" y="9962"/>
                  <a:pt x="21380" y="9720"/>
                  <a:pt x="21109" y="9720"/>
                </a:cubicBezTo>
                <a:moveTo>
                  <a:pt x="11782" y="5400"/>
                </a:moveTo>
                <a:cubicBezTo>
                  <a:pt x="12324" y="5400"/>
                  <a:pt x="12764" y="4916"/>
                  <a:pt x="12764" y="4320"/>
                </a:cubicBezTo>
                <a:cubicBezTo>
                  <a:pt x="12764" y="3724"/>
                  <a:pt x="12324" y="3240"/>
                  <a:pt x="11782" y="3240"/>
                </a:cubicBezTo>
                <a:cubicBezTo>
                  <a:pt x="11240" y="3240"/>
                  <a:pt x="10800" y="3724"/>
                  <a:pt x="10800" y="4320"/>
                </a:cubicBezTo>
                <a:cubicBezTo>
                  <a:pt x="10800" y="4916"/>
                  <a:pt x="11240" y="5400"/>
                  <a:pt x="11782" y="5400"/>
                </a:cubicBezTo>
                <a:moveTo>
                  <a:pt x="4909" y="5400"/>
                </a:moveTo>
                <a:cubicBezTo>
                  <a:pt x="5451" y="5400"/>
                  <a:pt x="5891" y="4916"/>
                  <a:pt x="5891" y="4320"/>
                </a:cubicBezTo>
                <a:cubicBezTo>
                  <a:pt x="5891" y="3724"/>
                  <a:pt x="5451" y="3240"/>
                  <a:pt x="4909" y="3240"/>
                </a:cubicBezTo>
                <a:cubicBezTo>
                  <a:pt x="4367" y="3240"/>
                  <a:pt x="3927" y="3724"/>
                  <a:pt x="3927" y="4320"/>
                </a:cubicBezTo>
                <a:cubicBezTo>
                  <a:pt x="3927" y="4916"/>
                  <a:pt x="4367" y="5400"/>
                  <a:pt x="4909" y="5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3" name="Shape 2643"/>
          <p:cNvSpPr/>
          <p:nvPr/>
        </p:nvSpPr>
        <p:spPr>
          <a:xfrm>
            <a:off x="8284641" y="2853084"/>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4" name="Shape 2644"/>
          <p:cNvSpPr/>
          <p:nvPr/>
        </p:nvSpPr>
        <p:spPr>
          <a:xfrm>
            <a:off x="9300377" y="2853084"/>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0250" y="19636"/>
                </a:moveTo>
                <a:cubicBezTo>
                  <a:pt x="20250" y="20179"/>
                  <a:pt x="19645" y="20618"/>
                  <a:pt x="18900" y="20618"/>
                </a:cubicBezTo>
                <a:lnTo>
                  <a:pt x="2700" y="20618"/>
                </a:lnTo>
                <a:cubicBezTo>
                  <a:pt x="1954" y="20618"/>
                  <a:pt x="1350" y="20179"/>
                  <a:pt x="1350" y="19636"/>
                </a:cubicBezTo>
                <a:lnTo>
                  <a:pt x="1350" y="1964"/>
                </a:lnTo>
                <a:cubicBezTo>
                  <a:pt x="1350" y="1422"/>
                  <a:pt x="1954" y="982"/>
                  <a:pt x="2700" y="982"/>
                </a:cubicBezTo>
                <a:lnTo>
                  <a:pt x="18900" y="982"/>
                </a:lnTo>
                <a:cubicBezTo>
                  <a:pt x="19645" y="982"/>
                  <a:pt x="20250" y="1422"/>
                  <a:pt x="20250" y="1964"/>
                </a:cubicBezTo>
                <a:cubicBezTo>
                  <a:pt x="20250" y="1964"/>
                  <a:pt x="20250" y="19636"/>
                  <a:pt x="20250" y="19636"/>
                </a:cubicBezTo>
                <a:close/>
                <a:moveTo>
                  <a:pt x="18900" y="0"/>
                </a:moveTo>
                <a:lnTo>
                  <a:pt x="2700" y="0"/>
                </a:lnTo>
                <a:cubicBezTo>
                  <a:pt x="1209" y="0"/>
                  <a:pt x="0" y="879"/>
                  <a:pt x="0" y="1964"/>
                </a:cubicBezTo>
                <a:lnTo>
                  <a:pt x="0" y="19636"/>
                </a:lnTo>
                <a:cubicBezTo>
                  <a:pt x="0" y="20721"/>
                  <a:pt x="1209" y="21600"/>
                  <a:pt x="2700" y="21600"/>
                </a:cubicBezTo>
                <a:lnTo>
                  <a:pt x="18900" y="21600"/>
                </a:lnTo>
                <a:cubicBezTo>
                  <a:pt x="20391" y="21600"/>
                  <a:pt x="21600" y="20721"/>
                  <a:pt x="21600" y="19636"/>
                </a:cubicBezTo>
                <a:lnTo>
                  <a:pt x="21600" y="1964"/>
                </a:lnTo>
                <a:cubicBezTo>
                  <a:pt x="21600" y="879"/>
                  <a:pt x="20391" y="0"/>
                  <a:pt x="18900" y="0"/>
                </a:cubicBezTo>
                <a:moveTo>
                  <a:pt x="4050" y="3927"/>
                </a:moveTo>
                <a:lnTo>
                  <a:pt x="17550" y="3927"/>
                </a:lnTo>
                <a:lnTo>
                  <a:pt x="17550" y="17673"/>
                </a:lnTo>
                <a:lnTo>
                  <a:pt x="4050" y="17673"/>
                </a:lnTo>
                <a:cubicBezTo>
                  <a:pt x="4050" y="17673"/>
                  <a:pt x="4050" y="3927"/>
                  <a:pt x="4050" y="3927"/>
                </a:cubicBezTo>
                <a:close/>
                <a:moveTo>
                  <a:pt x="2700" y="18655"/>
                </a:moveTo>
                <a:lnTo>
                  <a:pt x="18900" y="18655"/>
                </a:lnTo>
                <a:lnTo>
                  <a:pt x="18900" y="2945"/>
                </a:lnTo>
                <a:lnTo>
                  <a:pt x="2700" y="2945"/>
                </a:lnTo>
                <a:cubicBezTo>
                  <a:pt x="2700" y="2945"/>
                  <a:pt x="2700" y="18655"/>
                  <a:pt x="2700" y="18655"/>
                </a:cubicBezTo>
                <a:close/>
                <a:moveTo>
                  <a:pt x="10125" y="2455"/>
                </a:moveTo>
                <a:lnTo>
                  <a:pt x="11475" y="2455"/>
                </a:lnTo>
                <a:cubicBezTo>
                  <a:pt x="11848" y="2455"/>
                  <a:pt x="12150" y="2235"/>
                  <a:pt x="12150" y="1964"/>
                </a:cubicBezTo>
                <a:cubicBezTo>
                  <a:pt x="12150" y="1692"/>
                  <a:pt x="11848" y="1473"/>
                  <a:pt x="11475" y="1473"/>
                </a:cubicBezTo>
                <a:lnTo>
                  <a:pt x="10125" y="1473"/>
                </a:lnTo>
                <a:cubicBezTo>
                  <a:pt x="9752" y="1473"/>
                  <a:pt x="9450" y="1692"/>
                  <a:pt x="9450" y="1964"/>
                </a:cubicBezTo>
                <a:cubicBezTo>
                  <a:pt x="9450" y="2235"/>
                  <a:pt x="9752" y="2455"/>
                  <a:pt x="10125" y="2455"/>
                </a:cubicBezTo>
                <a:moveTo>
                  <a:pt x="10800" y="19145"/>
                </a:moveTo>
                <a:cubicBezTo>
                  <a:pt x="10427" y="19145"/>
                  <a:pt x="10125" y="19366"/>
                  <a:pt x="10125" y="19636"/>
                </a:cubicBezTo>
                <a:cubicBezTo>
                  <a:pt x="10125" y="19908"/>
                  <a:pt x="10427" y="20127"/>
                  <a:pt x="10800" y="20127"/>
                </a:cubicBezTo>
                <a:cubicBezTo>
                  <a:pt x="11173" y="20127"/>
                  <a:pt x="11475" y="19908"/>
                  <a:pt x="11475" y="19636"/>
                </a:cubicBezTo>
                <a:cubicBezTo>
                  <a:pt x="11475" y="19366"/>
                  <a:pt x="11173" y="19145"/>
                  <a:pt x="10800" y="191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5" name="Shape 2645"/>
          <p:cNvSpPr/>
          <p:nvPr/>
        </p:nvSpPr>
        <p:spPr>
          <a:xfrm>
            <a:off x="10290719" y="2929264"/>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6" name="Shape 2646"/>
          <p:cNvSpPr/>
          <p:nvPr/>
        </p:nvSpPr>
        <p:spPr>
          <a:xfrm>
            <a:off x="11357241"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8"/>
                  <a:pt x="6873" y="21109"/>
                </a:cubicBezTo>
                <a:cubicBezTo>
                  <a:pt x="6873" y="21381"/>
                  <a:pt x="7092" y="21600"/>
                  <a:pt x="7364" y="21600"/>
                </a:cubicBezTo>
                <a:lnTo>
                  <a:pt x="14236" y="21600"/>
                </a:lnTo>
                <a:cubicBezTo>
                  <a:pt x="14508" y="21600"/>
                  <a:pt x="14727" y="21381"/>
                  <a:pt x="14727" y="21109"/>
                </a:cubicBezTo>
                <a:cubicBezTo>
                  <a:pt x="14727" y="20838"/>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7" name="Shape 2647"/>
          <p:cNvSpPr/>
          <p:nvPr/>
        </p:nvSpPr>
        <p:spPr>
          <a:xfrm>
            <a:off x="1758542"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1"/>
                  <a:pt x="7093" y="21600"/>
                  <a:pt x="7364" y="21600"/>
                </a:cubicBezTo>
                <a:lnTo>
                  <a:pt x="14236" y="21600"/>
                </a:lnTo>
                <a:cubicBezTo>
                  <a:pt x="14507" y="21600"/>
                  <a:pt x="14727" y="21381"/>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0773" y="5201"/>
                </a:moveTo>
                <a:cubicBezTo>
                  <a:pt x="10712" y="5093"/>
                  <a:pt x="10614" y="5023"/>
                  <a:pt x="10504" y="4986"/>
                </a:cubicBezTo>
                <a:lnTo>
                  <a:pt x="10517" y="4938"/>
                </a:lnTo>
                <a:cubicBezTo>
                  <a:pt x="10483" y="4941"/>
                  <a:pt x="10451" y="4949"/>
                  <a:pt x="10419" y="4957"/>
                </a:cubicBezTo>
                <a:lnTo>
                  <a:pt x="8464" y="4433"/>
                </a:lnTo>
                <a:cubicBezTo>
                  <a:pt x="8343" y="4400"/>
                  <a:pt x="8209" y="4414"/>
                  <a:pt x="8091" y="4482"/>
                </a:cubicBezTo>
                <a:cubicBezTo>
                  <a:pt x="7856" y="4618"/>
                  <a:pt x="7776" y="4918"/>
                  <a:pt x="7912" y="5153"/>
                </a:cubicBezTo>
                <a:cubicBezTo>
                  <a:pt x="7979" y="5270"/>
                  <a:pt x="8088" y="5349"/>
                  <a:pt x="8210" y="5381"/>
                </a:cubicBezTo>
                <a:lnTo>
                  <a:pt x="8965" y="5584"/>
                </a:lnTo>
                <a:cubicBezTo>
                  <a:pt x="8292" y="6116"/>
                  <a:pt x="7855" y="6927"/>
                  <a:pt x="7855" y="7855"/>
                </a:cubicBezTo>
                <a:cubicBezTo>
                  <a:pt x="7855" y="9081"/>
                  <a:pt x="8605" y="10131"/>
                  <a:pt x="9671" y="10574"/>
                </a:cubicBezTo>
                <a:lnTo>
                  <a:pt x="9934" y="9609"/>
                </a:lnTo>
                <a:cubicBezTo>
                  <a:pt x="9286" y="9288"/>
                  <a:pt x="8836" y="8627"/>
                  <a:pt x="8836" y="7855"/>
                </a:cubicBezTo>
                <a:cubicBezTo>
                  <a:pt x="8836" y="7221"/>
                  <a:pt x="9142" y="6665"/>
                  <a:pt x="9609" y="6309"/>
                </a:cubicBezTo>
                <a:lnTo>
                  <a:pt x="9336" y="7331"/>
                </a:lnTo>
                <a:cubicBezTo>
                  <a:pt x="9303" y="7453"/>
                  <a:pt x="9316" y="7586"/>
                  <a:pt x="9384" y="7704"/>
                </a:cubicBezTo>
                <a:cubicBezTo>
                  <a:pt x="9520" y="7938"/>
                  <a:pt x="9820" y="8019"/>
                  <a:pt x="10055" y="7884"/>
                </a:cubicBezTo>
                <a:cubicBezTo>
                  <a:pt x="10172" y="7815"/>
                  <a:pt x="10251" y="7706"/>
                  <a:pt x="10284" y="7585"/>
                </a:cubicBezTo>
                <a:lnTo>
                  <a:pt x="10823" y="5573"/>
                </a:lnTo>
                <a:cubicBezTo>
                  <a:pt x="10855" y="5452"/>
                  <a:pt x="10841" y="5318"/>
                  <a:pt x="10773" y="5201"/>
                </a:cubicBezTo>
                <a:moveTo>
                  <a:pt x="13421" y="10343"/>
                </a:moveTo>
                <a:lnTo>
                  <a:pt x="12630" y="10132"/>
                </a:lnTo>
                <a:cubicBezTo>
                  <a:pt x="13306" y="9598"/>
                  <a:pt x="13745" y="8785"/>
                  <a:pt x="13745" y="7855"/>
                </a:cubicBezTo>
                <a:cubicBezTo>
                  <a:pt x="13745" y="6643"/>
                  <a:pt x="13013" y="5604"/>
                  <a:pt x="11967" y="5152"/>
                </a:cubicBezTo>
                <a:lnTo>
                  <a:pt x="11702" y="6121"/>
                </a:lnTo>
                <a:cubicBezTo>
                  <a:pt x="12330" y="6448"/>
                  <a:pt x="12764" y="7098"/>
                  <a:pt x="12764" y="7855"/>
                </a:cubicBezTo>
                <a:cubicBezTo>
                  <a:pt x="12764" y="8468"/>
                  <a:pt x="12477" y="9008"/>
                  <a:pt x="12035" y="9366"/>
                </a:cubicBezTo>
                <a:lnTo>
                  <a:pt x="12295" y="8394"/>
                </a:lnTo>
                <a:cubicBezTo>
                  <a:pt x="12328" y="8273"/>
                  <a:pt x="12314" y="8139"/>
                  <a:pt x="12246" y="8021"/>
                </a:cubicBezTo>
                <a:cubicBezTo>
                  <a:pt x="12111" y="7786"/>
                  <a:pt x="11811" y="7706"/>
                  <a:pt x="11576" y="7842"/>
                </a:cubicBezTo>
                <a:cubicBezTo>
                  <a:pt x="11458" y="7910"/>
                  <a:pt x="11380" y="8019"/>
                  <a:pt x="11347" y="8140"/>
                </a:cubicBezTo>
                <a:lnTo>
                  <a:pt x="10808" y="10152"/>
                </a:lnTo>
                <a:lnTo>
                  <a:pt x="10808" y="10152"/>
                </a:lnTo>
                <a:cubicBezTo>
                  <a:pt x="10776" y="10273"/>
                  <a:pt x="10789" y="10407"/>
                  <a:pt x="10857" y="10524"/>
                </a:cubicBezTo>
                <a:cubicBezTo>
                  <a:pt x="10920" y="10634"/>
                  <a:pt x="11021" y="10706"/>
                  <a:pt x="11133" y="10742"/>
                </a:cubicBezTo>
                <a:lnTo>
                  <a:pt x="11126" y="10768"/>
                </a:lnTo>
                <a:cubicBezTo>
                  <a:pt x="11142" y="10766"/>
                  <a:pt x="11157" y="10761"/>
                  <a:pt x="11173" y="10758"/>
                </a:cubicBezTo>
                <a:lnTo>
                  <a:pt x="13167" y="11292"/>
                </a:lnTo>
                <a:cubicBezTo>
                  <a:pt x="13288" y="11324"/>
                  <a:pt x="13422" y="11311"/>
                  <a:pt x="13540" y="11243"/>
                </a:cubicBezTo>
                <a:cubicBezTo>
                  <a:pt x="13774" y="11107"/>
                  <a:pt x="13855" y="10807"/>
                  <a:pt x="13719" y="10572"/>
                </a:cubicBezTo>
                <a:cubicBezTo>
                  <a:pt x="13651" y="10455"/>
                  <a:pt x="13542" y="10376"/>
                  <a:pt x="13421" y="1034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8" name="Shape 2648"/>
          <p:cNvSpPr/>
          <p:nvPr/>
        </p:nvSpPr>
        <p:spPr>
          <a:xfrm>
            <a:off x="2825064"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1"/>
                  <a:pt x="7093" y="21600"/>
                  <a:pt x="7364" y="21600"/>
                </a:cubicBezTo>
                <a:lnTo>
                  <a:pt x="14236" y="21600"/>
                </a:lnTo>
                <a:cubicBezTo>
                  <a:pt x="14507" y="21600"/>
                  <a:pt x="14727" y="21381"/>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2764" y="8836"/>
                </a:moveTo>
                <a:cubicBezTo>
                  <a:pt x="12628" y="8836"/>
                  <a:pt x="12505" y="8891"/>
                  <a:pt x="12417" y="8980"/>
                </a:cubicBezTo>
                <a:lnTo>
                  <a:pt x="11291" y="10106"/>
                </a:lnTo>
                <a:lnTo>
                  <a:pt x="11291" y="4419"/>
                </a:lnTo>
                <a:lnTo>
                  <a:pt x="11291" y="4418"/>
                </a:lnTo>
                <a:cubicBezTo>
                  <a:pt x="11291" y="4147"/>
                  <a:pt x="11071" y="3927"/>
                  <a:pt x="10800" y="3927"/>
                </a:cubicBezTo>
                <a:cubicBezTo>
                  <a:pt x="10529" y="3927"/>
                  <a:pt x="10309" y="4147"/>
                  <a:pt x="10309" y="4418"/>
                </a:cubicBezTo>
                <a:lnTo>
                  <a:pt x="10309" y="10106"/>
                </a:lnTo>
                <a:lnTo>
                  <a:pt x="9183" y="8980"/>
                </a:lnTo>
                <a:cubicBezTo>
                  <a:pt x="9095" y="8891"/>
                  <a:pt x="8972" y="8836"/>
                  <a:pt x="8836" y="8836"/>
                </a:cubicBezTo>
                <a:cubicBezTo>
                  <a:pt x="8566" y="8836"/>
                  <a:pt x="8345" y="9056"/>
                  <a:pt x="8345" y="9327"/>
                </a:cubicBezTo>
                <a:cubicBezTo>
                  <a:pt x="8345" y="9463"/>
                  <a:pt x="8400" y="9586"/>
                  <a:pt x="8489" y="9674"/>
                </a:cubicBezTo>
                <a:lnTo>
                  <a:pt x="10453" y="11638"/>
                </a:lnTo>
                <a:cubicBezTo>
                  <a:pt x="10542" y="11727"/>
                  <a:pt x="10665" y="11782"/>
                  <a:pt x="10800" y="11782"/>
                </a:cubicBezTo>
                <a:cubicBezTo>
                  <a:pt x="10935" y="11782"/>
                  <a:pt x="11058" y="11727"/>
                  <a:pt x="11147" y="11638"/>
                </a:cubicBezTo>
                <a:lnTo>
                  <a:pt x="13111" y="9674"/>
                </a:lnTo>
                <a:cubicBezTo>
                  <a:pt x="13200" y="9586"/>
                  <a:pt x="13255" y="9463"/>
                  <a:pt x="13255" y="9327"/>
                </a:cubicBezTo>
                <a:cubicBezTo>
                  <a:pt x="13255" y="9056"/>
                  <a:pt x="13034" y="8836"/>
                  <a:pt x="12764"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9" name="Shape 2649"/>
          <p:cNvSpPr/>
          <p:nvPr/>
        </p:nvSpPr>
        <p:spPr>
          <a:xfrm>
            <a:off x="3891586"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1"/>
                  <a:pt x="7093" y="21600"/>
                  <a:pt x="7364" y="21600"/>
                </a:cubicBezTo>
                <a:lnTo>
                  <a:pt x="14236" y="21600"/>
                </a:lnTo>
                <a:cubicBezTo>
                  <a:pt x="14507" y="21600"/>
                  <a:pt x="14727" y="21381"/>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1147" y="4071"/>
                </a:moveTo>
                <a:cubicBezTo>
                  <a:pt x="11058" y="3982"/>
                  <a:pt x="10935" y="3927"/>
                  <a:pt x="10800" y="3927"/>
                </a:cubicBezTo>
                <a:cubicBezTo>
                  <a:pt x="10665" y="3927"/>
                  <a:pt x="10542" y="3982"/>
                  <a:pt x="10453" y="4071"/>
                </a:cubicBezTo>
                <a:lnTo>
                  <a:pt x="8489" y="6035"/>
                </a:lnTo>
                <a:cubicBezTo>
                  <a:pt x="8400" y="6124"/>
                  <a:pt x="8345" y="6247"/>
                  <a:pt x="8345" y="6382"/>
                </a:cubicBezTo>
                <a:cubicBezTo>
                  <a:pt x="8345" y="6653"/>
                  <a:pt x="8566" y="6873"/>
                  <a:pt x="8836" y="6873"/>
                </a:cubicBezTo>
                <a:cubicBezTo>
                  <a:pt x="8972" y="6873"/>
                  <a:pt x="9095" y="6818"/>
                  <a:pt x="9183" y="6729"/>
                </a:cubicBezTo>
                <a:lnTo>
                  <a:pt x="10309" y="5603"/>
                </a:lnTo>
                <a:lnTo>
                  <a:pt x="10309" y="11291"/>
                </a:lnTo>
                <a:cubicBezTo>
                  <a:pt x="10309" y="11562"/>
                  <a:pt x="10529" y="11782"/>
                  <a:pt x="10800" y="11782"/>
                </a:cubicBezTo>
                <a:cubicBezTo>
                  <a:pt x="11071" y="11782"/>
                  <a:pt x="11291" y="11562"/>
                  <a:pt x="11291" y="11291"/>
                </a:cubicBezTo>
                <a:lnTo>
                  <a:pt x="11291" y="5603"/>
                </a:lnTo>
                <a:lnTo>
                  <a:pt x="12417" y="6729"/>
                </a:lnTo>
                <a:cubicBezTo>
                  <a:pt x="12505" y="6818"/>
                  <a:pt x="12628" y="6873"/>
                  <a:pt x="12764" y="6873"/>
                </a:cubicBezTo>
                <a:cubicBezTo>
                  <a:pt x="13034" y="6873"/>
                  <a:pt x="13255" y="6653"/>
                  <a:pt x="13255" y="6382"/>
                </a:cubicBezTo>
                <a:cubicBezTo>
                  <a:pt x="13255" y="6247"/>
                  <a:pt x="13200" y="6124"/>
                  <a:pt x="13111" y="6035"/>
                </a:cubicBezTo>
                <a:cubicBezTo>
                  <a:pt x="13111" y="6035"/>
                  <a:pt x="11147" y="4071"/>
                  <a:pt x="11147" y="4071"/>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0" name="Shape 2650"/>
          <p:cNvSpPr/>
          <p:nvPr/>
        </p:nvSpPr>
        <p:spPr>
          <a:xfrm>
            <a:off x="4958108"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1"/>
                  <a:pt x="7093" y="21600"/>
                  <a:pt x="7364" y="21600"/>
                </a:cubicBezTo>
                <a:lnTo>
                  <a:pt x="14236" y="21600"/>
                </a:lnTo>
                <a:cubicBezTo>
                  <a:pt x="14507" y="21600"/>
                  <a:pt x="14727" y="21381"/>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4236" y="7364"/>
                </a:moveTo>
                <a:lnTo>
                  <a:pt x="8549" y="7364"/>
                </a:lnTo>
                <a:lnTo>
                  <a:pt x="9674" y="6238"/>
                </a:lnTo>
                <a:cubicBezTo>
                  <a:pt x="9763" y="6149"/>
                  <a:pt x="9818" y="6027"/>
                  <a:pt x="9818" y="5891"/>
                </a:cubicBezTo>
                <a:cubicBezTo>
                  <a:pt x="9818" y="5620"/>
                  <a:pt x="9598" y="5400"/>
                  <a:pt x="9327" y="5400"/>
                </a:cubicBezTo>
                <a:cubicBezTo>
                  <a:pt x="9192" y="5400"/>
                  <a:pt x="9069" y="5455"/>
                  <a:pt x="8980" y="5544"/>
                </a:cubicBezTo>
                <a:lnTo>
                  <a:pt x="7017" y="7507"/>
                </a:lnTo>
                <a:cubicBezTo>
                  <a:pt x="6928" y="7597"/>
                  <a:pt x="6873" y="7720"/>
                  <a:pt x="6873" y="7855"/>
                </a:cubicBezTo>
                <a:cubicBezTo>
                  <a:pt x="6873" y="7990"/>
                  <a:pt x="6928" y="8113"/>
                  <a:pt x="7017" y="8202"/>
                </a:cubicBezTo>
                <a:lnTo>
                  <a:pt x="8980" y="10165"/>
                </a:lnTo>
                <a:cubicBezTo>
                  <a:pt x="9069" y="10255"/>
                  <a:pt x="9192" y="10309"/>
                  <a:pt x="9327" y="10309"/>
                </a:cubicBezTo>
                <a:cubicBezTo>
                  <a:pt x="9598" y="10309"/>
                  <a:pt x="9818" y="10090"/>
                  <a:pt x="9818" y="9818"/>
                </a:cubicBezTo>
                <a:cubicBezTo>
                  <a:pt x="9818" y="9683"/>
                  <a:pt x="9763" y="9560"/>
                  <a:pt x="9674" y="9471"/>
                </a:cubicBezTo>
                <a:lnTo>
                  <a:pt x="8549" y="8345"/>
                </a:lnTo>
                <a:lnTo>
                  <a:pt x="14236" y="8345"/>
                </a:lnTo>
                <a:cubicBezTo>
                  <a:pt x="14507" y="8345"/>
                  <a:pt x="14727" y="8126"/>
                  <a:pt x="14727" y="7855"/>
                </a:cubicBezTo>
                <a:cubicBezTo>
                  <a:pt x="14727" y="7584"/>
                  <a:pt x="14507" y="7364"/>
                  <a:pt x="14236" y="73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1" name="Shape 2651"/>
          <p:cNvSpPr/>
          <p:nvPr/>
        </p:nvSpPr>
        <p:spPr>
          <a:xfrm>
            <a:off x="6024630"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583" y="7507"/>
                </a:moveTo>
                <a:lnTo>
                  <a:pt x="12620" y="5544"/>
                </a:lnTo>
                <a:cubicBezTo>
                  <a:pt x="12531" y="5455"/>
                  <a:pt x="12408" y="5400"/>
                  <a:pt x="12273" y="5400"/>
                </a:cubicBezTo>
                <a:cubicBezTo>
                  <a:pt x="12001" y="5400"/>
                  <a:pt x="11782" y="5620"/>
                  <a:pt x="11782" y="5891"/>
                </a:cubicBezTo>
                <a:cubicBezTo>
                  <a:pt x="11782" y="6027"/>
                  <a:pt x="11837" y="6149"/>
                  <a:pt x="11926" y="6238"/>
                </a:cubicBezTo>
                <a:lnTo>
                  <a:pt x="13051" y="7364"/>
                </a:lnTo>
                <a:lnTo>
                  <a:pt x="7364" y="7364"/>
                </a:lnTo>
                <a:cubicBezTo>
                  <a:pt x="7092" y="7364"/>
                  <a:pt x="6873" y="7584"/>
                  <a:pt x="6873" y="7855"/>
                </a:cubicBezTo>
                <a:cubicBezTo>
                  <a:pt x="6873" y="8126"/>
                  <a:pt x="7092" y="8345"/>
                  <a:pt x="7364" y="8345"/>
                </a:cubicBezTo>
                <a:lnTo>
                  <a:pt x="13051" y="8345"/>
                </a:lnTo>
                <a:lnTo>
                  <a:pt x="11926" y="9471"/>
                </a:lnTo>
                <a:cubicBezTo>
                  <a:pt x="11837" y="9560"/>
                  <a:pt x="11782" y="9683"/>
                  <a:pt x="11782" y="9818"/>
                </a:cubicBezTo>
                <a:cubicBezTo>
                  <a:pt x="11782" y="10090"/>
                  <a:pt x="12001" y="10309"/>
                  <a:pt x="12273" y="10309"/>
                </a:cubicBezTo>
                <a:cubicBezTo>
                  <a:pt x="12408" y="10309"/>
                  <a:pt x="12531" y="10255"/>
                  <a:pt x="12620" y="10165"/>
                </a:cubicBezTo>
                <a:lnTo>
                  <a:pt x="14583" y="8202"/>
                </a:lnTo>
                <a:cubicBezTo>
                  <a:pt x="14672" y="8113"/>
                  <a:pt x="14727" y="7990"/>
                  <a:pt x="14727" y="7855"/>
                </a:cubicBezTo>
                <a:cubicBezTo>
                  <a:pt x="14727" y="7720"/>
                  <a:pt x="14672" y="7597"/>
                  <a:pt x="14583" y="7507"/>
                </a:cubicBezTo>
                <a:close/>
                <a:moveTo>
                  <a:pt x="20618" y="14727"/>
                </a:moveTo>
                <a:lnTo>
                  <a:pt x="982" y="14727"/>
                </a:lnTo>
                <a:lnTo>
                  <a:pt x="982" y="1964"/>
                </a:lnTo>
                <a:cubicBezTo>
                  <a:pt x="982" y="1422"/>
                  <a:pt x="1421"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1"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8"/>
                  <a:pt x="6873" y="21109"/>
                </a:cubicBezTo>
                <a:cubicBezTo>
                  <a:pt x="6873" y="21380"/>
                  <a:pt x="7092" y="21600"/>
                  <a:pt x="7364" y="21600"/>
                </a:cubicBezTo>
                <a:lnTo>
                  <a:pt x="14236" y="21600"/>
                </a:lnTo>
                <a:cubicBezTo>
                  <a:pt x="14507" y="21600"/>
                  <a:pt x="14727" y="21380"/>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2" name="Shape 2652"/>
          <p:cNvSpPr/>
          <p:nvPr/>
        </p:nvSpPr>
        <p:spPr>
          <a:xfrm>
            <a:off x="7091153"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7547" y="14727"/>
                  <a:pt x="4909" y="12969"/>
                  <a:pt x="4909" y="10800"/>
                </a:cubicBezTo>
                <a:cubicBezTo>
                  <a:pt x="4909" y="8631"/>
                  <a:pt x="7547" y="6873"/>
                  <a:pt x="10800" y="6873"/>
                </a:cubicBezTo>
                <a:cubicBezTo>
                  <a:pt x="11895" y="6873"/>
                  <a:pt x="12917" y="7076"/>
                  <a:pt x="13795" y="7423"/>
                </a:cubicBezTo>
                <a:lnTo>
                  <a:pt x="15709" y="5073"/>
                </a:lnTo>
                <a:lnTo>
                  <a:pt x="15709" y="8631"/>
                </a:lnTo>
                <a:cubicBezTo>
                  <a:pt x="16328" y="9253"/>
                  <a:pt x="16691" y="9998"/>
                  <a:pt x="16691" y="10800"/>
                </a:cubicBezTo>
                <a:cubicBezTo>
                  <a:pt x="16691" y="12969"/>
                  <a:pt x="14053" y="14727"/>
                  <a:pt x="10800" y="14727"/>
                </a:cubicBezTo>
                <a:moveTo>
                  <a:pt x="16691" y="1964"/>
                </a:moveTo>
                <a:lnTo>
                  <a:pt x="13360" y="6247"/>
                </a:lnTo>
                <a:cubicBezTo>
                  <a:pt x="12568" y="6020"/>
                  <a:pt x="11706" y="5891"/>
                  <a:pt x="10800" y="5891"/>
                </a:cubicBezTo>
                <a:cubicBezTo>
                  <a:pt x="7004" y="5891"/>
                  <a:pt x="3927" y="8089"/>
                  <a:pt x="3927" y="10800"/>
                </a:cubicBezTo>
                <a:cubicBezTo>
                  <a:pt x="3927" y="13511"/>
                  <a:pt x="7004" y="15709"/>
                  <a:pt x="10800" y="15709"/>
                </a:cubicBezTo>
                <a:cubicBezTo>
                  <a:pt x="14596" y="15709"/>
                  <a:pt x="17673" y="13511"/>
                  <a:pt x="17673" y="10800"/>
                </a:cubicBezTo>
                <a:cubicBezTo>
                  <a:pt x="17673" y="9878"/>
                  <a:pt x="17310" y="9018"/>
                  <a:pt x="16691" y="8281"/>
                </a:cubicBezTo>
                <a:cubicBezTo>
                  <a:pt x="16691" y="8281"/>
                  <a:pt x="16691" y="1964"/>
                  <a:pt x="16691" y="1964"/>
                </a:cubicBezTo>
                <a:close/>
                <a:moveTo>
                  <a:pt x="19145" y="1964"/>
                </a:moveTo>
                <a:cubicBezTo>
                  <a:pt x="18874" y="1964"/>
                  <a:pt x="18655" y="2184"/>
                  <a:pt x="18655" y="2455"/>
                </a:cubicBezTo>
                <a:cubicBezTo>
                  <a:pt x="18655" y="2726"/>
                  <a:pt x="18874" y="2945"/>
                  <a:pt x="19145" y="2945"/>
                </a:cubicBezTo>
                <a:cubicBezTo>
                  <a:pt x="19417" y="2945"/>
                  <a:pt x="19636" y="2726"/>
                  <a:pt x="19636" y="2455"/>
                </a:cubicBezTo>
                <a:cubicBezTo>
                  <a:pt x="19636" y="2184"/>
                  <a:pt x="19417" y="1964"/>
                  <a:pt x="19145" y="1964"/>
                </a:cubicBezTo>
                <a:moveTo>
                  <a:pt x="20618" y="16691"/>
                </a:moveTo>
                <a:cubicBezTo>
                  <a:pt x="20618" y="17233"/>
                  <a:pt x="20178" y="17673"/>
                  <a:pt x="19636" y="17673"/>
                </a:cubicBezTo>
                <a:lnTo>
                  <a:pt x="1964" y="17673"/>
                </a:lnTo>
                <a:cubicBezTo>
                  <a:pt x="1422" y="17673"/>
                  <a:pt x="982" y="17233"/>
                  <a:pt x="982" y="16691"/>
                </a:cubicBezTo>
                <a:lnTo>
                  <a:pt x="982" y="1964"/>
                </a:lnTo>
                <a:cubicBezTo>
                  <a:pt x="982" y="1422"/>
                  <a:pt x="1422" y="982"/>
                  <a:pt x="1964" y="982"/>
                </a:cubicBezTo>
                <a:lnTo>
                  <a:pt x="19636" y="982"/>
                </a:lnTo>
                <a:cubicBezTo>
                  <a:pt x="20178" y="982"/>
                  <a:pt x="20618" y="1422"/>
                  <a:pt x="20618" y="1964"/>
                </a:cubicBezTo>
                <a:cubicBezTo>
                  <a:pt x="20618" y="1964"/>
                  <a:pt x="20618" y="16691"/>
                  <a:pt x="20618" y="16691"/>
                </a:cubicBezTo>
                <a:close/>
                <a:moveTo>
                  <a:pt x="20618" y="19636"/>
                </a:moveTo>
                <a:cubicBezTo>
                  <a:pt x="20618" y="20178"/>
                  <a:pt x="20178" y="20618"/>
                  <a:pt x="19636" y="20618"/>
                </a:cubicBezTo>
                <a:lnTo>
                  <a:pt x="1964" y="20618"/>
                </a:lnTo>
                <a:cubicBezTo>
                  <a:pt x="1422" y="20618"/>
                  <a:pt x="982" y="20178"/>
                  <a:pt x="982" y="19636"/>
                </a:cubicBezTo>
                <a:lnTo>
                  <a:pt x="982" y="18382"/>
                </a:lnTo>
                <a:cubicBezTo>
                  <a:pt x="1271" y="18551"/>
                  <a:pt x="1604" y="18655"/>
                  <a:pt x="1964" y="18655"/>
                </a:cubicBezTo>
                <a:lnTo>
                  <a:pt x="19636" y="18655"/>
                </a:lnTo>
                <a:cubicBezTo>
                  <a:pt x="19996" y="18655"/>
                  <a:pt x="20329" y="18551"/>
                  <a:pt x="20618" y="18382"/>
                </a:cubicBezTo>
                <a:cubicBezTo>
                  <a:pt x="20618" y="18382"/>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0800" y="11291"/>
                </a:moveTo>
                <a:cubicBezTo>
                  <a:pt x="10258" y="11291"/>
                  <a:pt x="9818" y="11072"/>
                  <a:pt x="9818" y="10800"/>
                </a:cubicBezTo>
                <a:cubicBezTo>
                  <a:pt x="9818" y="10529"/>
                  <a:pt x="10258" y="10309"/>
                  <a:pt x="10800" y="10309"/>
                </a:cubicBezTo>
                <a:cubicBezTo>
                  <a:pt x="11342" y="10309"/>
                  <a:pt x="11782" y="10529"/>
                  <a:pt x="11782" y="10800"/>
                </a:cubicBezTo>
                <a:cubicBezTo>
                  <a:pt x="11782" y="11072"/>
                  <a:pt x="11342" y="11291"/>
                  <a:pt x="10800" y="11291"/>
                </a:cubicBezTo>
                <a:moveTo>
                  <a:pt x="10800" y="9327"/>
                </a:moveTo>
                <a:cubicBezTo>
                  <a:pt x="9716" y="9327"/>
                  <a:pt x="8836" y="9986"/>
                  <a:pt x="8836" y="10800"/>
                </a:cubicBezTo>
                <a:cubicBezTo>
                  <a:pt x="8836" y="11614"/>
                  <a:pt x="9716" y="12273"/>
                  <a:pt x="10800" y="12273"/>
                </a:cubicBezTo>
                <a:cubicBezTo>
                  <a:pt x="11884" y="12273"/>
                  <a:pt x="12764" y="11614"/>
                  <a:pt x="12764" y="10800"/>
                </a:cubicBezTo>
                <a:cubicBezTo>
                  <a:pt x="12764" y="9986"/>
                  <a:pt x="11884" y="9327"/>
                  <a:pt x="10800" y="9327"/>
                </a:cubicBezTo>
                <a:moveTo>
                  <a:pt x="19145" y="15709"/>
                </a:moveTo>
                <a:cubicBezTo>
                  <a:pt x="18874" y="15709"/>
                  <a:pt x="18655" y="15929"/>
                  <a:pt x="18655" y="16200"/>
                </a:cubicBezTo>
                <a:cubicBezTo>
                  <a:pt x="18655" y="16472"/>
                  <a:pt x="18874" y="16691"/>
                  <a:pt x="19145" y="16691"/>
                </a:cubicBezTo>
                <a:cubicBezTo>
                  <a:pt x="19417" y="16691"/>
                  <a:pt x="19636" y="16472"/>
                  <a:pt x="19636" y="16200"/>
                </a:cubicBezTo>
                <a:cubicBezTo>
                  <a:pt x="19636" y="15929"/>
                  <a:pt x="19417" y="15709"/>
                  <a:pt x="19145" y="15709"/>
                </a:cubicBezTo>
                <a:moveTo>
                  <a:pt x="2455" y="15709"/>
                </a:moveTo>
                <a:cubicBezTo>
                  <a:pt x="2183" y="15709"/>
                  <a:pt x="1964" y="15929"/>
                  <a:pt x="1964" y="16200"/>
                </a:cubicBezTo>
                <a:cubicBezTo>
                  <a:pt x="1964" y="16472"/>
                  <a:pt x="2183" y="16691"/>
                  <a:pt x="2455" y="16691"/>
                </a:cubicBezTo>
                <a:cubicBezTo>
                  <a:pt x="2726" y="16691"/>
                  <a:pt x="2945" y="16472"/>
                  <a:pt x="2945" y="16200"/>
                </a:cubicBezTo>
                <a:cubicBezTo>
                  <a:pt x="2945" y="15929"/>
                  <a:pt x="2726" y="15709"/>
                  <a:pt x="2455" y="15709"/>
                </a:cubicBezTo>
                <a:moveTo>
                  <a:pt x="5645" y="4418"/>
                </a:moveTo>
                <a:lnTo>
                  <a:pt x="12027" y="4418"/>
                </a:lnTo>
                <a:cubicBezTo>
                  <a:pt x="12434" y="4418"/>
                  <a:pt x="12764" y="4088"/>
                  <a:pt x="12764" y="3682"/>
                </a:cubicBezTo>
                <a:cubicBezTo>
                  <a:pt x="12764" y="3275"/>
                  <a:pt x="12434" y="2945"/>
                  <a:pt x="12027" y="2945"/>
                </a:cubicBezTo>
                <a:lnTo>
                  <a:pt x="5645" y="2945"/>
                </a:lnTo>
                <a:cubicBezTo>
                  <a:pt x="5239" y="2945"/>
                  <a:pt x="4909" y="3275"/>
                  <a:pt x="4909" y="3682"/>
                </a:cubicBezTo>
                <a:cubicBezTo>
                  <a:pt x="4909" y="4088"/>
                  <a:pt x="5239" y="4418"/>
                  <a:pt x="5645" y="4418"/>
                </a:cubicBezTo>
                <a:moveTo>
                  <a:pt x="2455" y="1964"/>
                </a:moveTo>
                <a:cubicBezTo>
                  <a:pt x="2183" y="1964"/>
                  <a:pt x="1964" y="2184"/>
                  <a:pt x="1964" y="2455"/>
                </a:cubicBezTo>
                <a:cubicBezTo>
                  <a:pt x="1964" y="2726"/>
                  <a:pt x="2183" y="2945"/>
                  <a:pt x="2455" y="2945"/>
                </a:cubicBezTo>
                <a:cubicBezTo>
                  <a:pt x="2726" y="2945"/>
                  <a:pt x="2945" y="2726"/>
                  <a:pt x="2945" y="2455"/>
                </a:cubicBezTo>
                <a:cubicBezTo>
                  <a:pt x="2945" y="2184"/>
                  <a:pt x="2726" y="1964"/>
                  <a:pt x="2455"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3" name="Shape 2653"/>
          <p:cNvSpPr/>
          <p:nvPr/>
        </p:nvSpPr>
        <p:spPr>
          <a:xfrm>
            <a:off x="8157675"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764" y="5891"/>
                </a:moveTo>
                <a:lnTo>
                  <a:pt x="14727" y="5891"/>
                </a:lnTo>
                <a:lnTo>
                  <a:pt x="14727" y="1964"/>
                </a:lnTo>
                <a:lnTo>
                  <a:pt x="12764" y="1964"/>
                </a:lnTo>
                <a:cubicBezTo>
                  <a:pt x="12764" y="1964"/>
                  <a:pt x="12764" y="5891"/>
                  <a:pt x="12764" y="5891"/>
                </a:cubicBezTo>
                <a:close/>
                <a:moveTo>
                  <a:pt x="6873" y="2945"/>
                </a:moveTo>
                <a:lnTo>
                  <a:pt x="10800" y="2945"/>
                </a:lnTo>
                <a:lnTo>
                  <a:pt x="10800" y="1964"/>
                </a:lnTo>
                <a:lnTo>
                  <a:pt x="6873" y="1964"/>
                </a:lnTo>
                <a:cubicBezTo>
                  <a:pt x="6873" y="1964"/>
                  <a:pt x="6873" y="2945"/>
                  <a:pt x="6873" y="2945"/>
                </a:cubicBezTo>
                <a:close/>
                <a:moveTo>
                  <a:pt x="20618" y="19636"/>
                </a:moveTo>
                <a:cubicBezTo>
                  <a:pt x="20618" y="20178"/>
                  <a:pt x="20178" y="20618"/>
                  <a:pt x="19636" y="20618"/>
                </a:cubicBezTo>
                <a:lnTo>
                  <a:pt x="18655" y="20618"/>
                </a:lnTo>
                <a:lnTo>
                  <a:pt x="18655" y="11782"/>
                </a:lnTo>
                <a:cubicBezTo>
                  <a:pt x="18655" y="11240"/>
                  <a:pt x="18214" y="10800"/>
                  <a:pt x="17673" y="10800"/>
                </a:cubicBezTo>
                <a:lnTo>
                  <a:pt x="3927" y="10800"/>
                </a:lnTo>
                <a:cubicBezTo>
                  <a:pt x="3385" y="10800"/>
                  <a:pt x="2945" y="11240"/>
                  <a:pt x="2945" y="11782"/>
                </a:cubicBezTo>
                <a:lnTo>
                  <a:pt x="2945" y="20618"/>
                </a:lnTo>
                <a:lnTo>
                  <a:pt x="1964" y="20618"/>
                </a:lnTo>
                <a:cubicBezTo>
                  <a:pt x="1421" y="20618"/>
                  <a:pt x="982" y="20178"/>
                  <a:pt x="982" y="19636"/>
                </a:cubicBezTo>
                <a:lnTo>
                  <a:pt x="982" y="1964"/>
                </a:lnTo>
                <a:cubicBezTo>
                  <a:pt x="982" y="1422"/>
                  <a:pt x="1421" y="982"/>
                  <a:pt x="1964" y="982"/>
                </a:cubicBezTo>
                <a:lnTo>
                  <a:pt x="4909" y="982"/>
                </a:lnTo>
                <a:lnTo>
                  <a:pt x="4909" y="6873"/>
                </a:lnTo>
                <a:cubicBezTo>
                  <a:pt x="4909" y="7415"/>
                  <a:pt x="5348" y="7855"/>
                  <a:pt x="5891" y="7855"/>
                </a:cubicBezTo>
                <a:lnTo>
                  <a:pt x="15709" y="7855"/>
                </a:lnTo>
                <a:cubicBezTo>
                  <a:pt x="16251" y="7855"/>
                  <a:pt x="16691" y="7415"/>
                  <a:pt x="16691" y="6873"/>
                </a:cubicBezTo>
                <a:lnTo>
                  <a:pt x="16691" y="982"/>
                </a:lnTo>
                <a:lnTo>
                  <a:pt x="17182" y="982"/>
                </a:lnTo>
                <a:lnTo>
                  <a:pt x="20618" y="4418"/>
                </a:lnTo>
                <a:cubicBezTo>
                  <a:pt x="20618" y="4418"/>
                  <a:pt x="20618" y="19636"/>
                  <a:pt x="20618" y="19636"/>
                </a:cubicBezTo>
                <a:close/>
                <a:moveTo>
                  <a:pt x="17673" y="20618"/>
                </a:moveTo>
                <a:lnTo>
                  <a:pt x="3927" y="20618"/>
                </a:lnTo>
                <a:lnTo>
                  <a:pt x="3927" y="11782"/>
                </a:lnTo>
                <a:lnTo>
                  <a:pt x="17673" y="11782"/>
                </a:lnTo>
                <a:cubicBezTo>
                  <a:pt x="17673" y="11782"/>
                  <a:pt x="17673" y="20618"/>
                  <a:pt x="17673" y="20618"/>
                </a:cubicBezTo>
                <a:close/>
                <a:moveTo>
                  <a:pt x="5891" y="982"/>
                </a:moveTo>
                <a:lnTo>
                  <a:pt x="15709" y="982"/>
                </a:lnTo>
                <a:lnTo>
                  <a:pt x="15709" y="6873"/>
                </a:lnTo>
                <a:lnTo>
                  <a:pt x="5891" y="6873"/>
                </a:lnTo>
                <a:cubicBezTo>
                  <a:pt x="5891" y="6873"/>
                  <a:pt x="5891" y="982"/>
                  <a:pt x="5891" y="982"/>
                </a:cubicBezTo>
                <a:close/>
                <a:moveTo>
                  <a:pt x="17673"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3927"/>
                </a:lnTo>
                <a:cubicBezTo>
                  <a:pt x="21600" y="3927"/>
                  <a:pt x="17673" y="0"/>
                  <a:pt x="17673" y="0"/>
                </a:cubicBezTo>
                <a:close/>
                <a:moveTo>
                  <a:pt x="6873" y="4909"/>
                </a:moveTo>
                <a:lnTo>
                  <a:pt x="9818" y="4909"/>
                </a:lnTo>
                <a:lnTo>
                  <a:pt x="9818" y="3927"/>
                </a:lnTo>
                <a:lnTo>
                  <a:pt x="6873" y="3927"/>
                </a:lnTo>
                <a:cubicBezTo>
                  <a:pt x="6873" y="3927"/>
                  <a:pt x="6873" y="4909"/>
                  <a:pt x="6873" y="49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4" name="Shape 2654"/>
          <p:cNvSpPr/>
          <p:nvPr/>
        </p:nvSpPr>
        <p:spPr>
          <a:xfrm>
            <a:off x="9224197"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5709"/>
                </a:moveTo>
                <a:lnTo>
                  <a:pt x="5891" y="15709"/>
                </a:lnTo>
                <a:lnTo>
                  <a:pt x="5891" y="16691"/>
                </a:lnTo>
                <a:lnTo>
                  <a:pt x="15709" y="16691"/>
                </a:lnTo>
                <a:cubicBezTo>
                  <a:pt x="15709" y="16691"/>
                  <a:pt x="15709" y="15709"/>
                  <a:pt x="15709" y="15709"/>
                </a:cubicBezTo>
                <a:close/>
                <a:moveTo>
                  <a:pt x="15709" y="17673"/>
                </a:moveTo>
                <a:lnTo>
                  <a:pt x="5891" y="17673"/>
                </a:lnTo>
                <a:lnTo>
                  <a:pt x="5891" y="18655"/>
                </a:lnTo>
                <a:lnTo>
                  <a:pt x="15709" y="18655"/>
                </a:lnTo>
                <a:cubicBezTo>
                  <a:pt x="15709" y="18655"/>
                  <a:pt x="15709" y="17673"/>
                  <a:pt x="15709" y="17673"/>
                </a:cubicBezTo>
                <a:close/>
                <a:moveTo>
                  <a:pt x="11782" y="13745"/>
                </a:moveTo>
                <a:lnTo>
                  <a:pt x="5891" y="13745"/>
                </a:lnTo>
                <a:lnTo>
                  <a:pt x="5891" y="14727"/>
                </a:lnTo>
                <a:lnTo>
                  <a:pt x="11782" y="14727"/>
                </a:lnTo>
                <a:cubicBezTo>
                  <a:pt x="11782" y="14727"/>
                  <a:pt x="11782" y="13745"/>
                  <a:pt x="11782" y="13745"/>
                </a:cubicBezTo>
                <a:close/>
                <a:moveTo>
                  <a:pt x="20618" y="19636"/>
                </a:moveTo>
                <a:cubicBezTo>
                  <a:pt x="20618" y="20178"/>
                  <a:pt x="20178" y="20618"/>
                  <a:pt x="19636" y="20618"/>
                </a:cubicBezTo>
                <a:lnTo>
                  <a:pt x="18655" y="20618"/>
                </a:lnTo>
                <a:lnTo>
                  <a:pt x="18655" y="11782"/>
                </a:lnTo>
                <a:cubicBezTo>
                  <a:pt x="18655" y="11240"/>
                  <a:pt x="18214" y="10800"/>
                  <a:pt x="17673" y="10800"/>
                </a:cubicBezTo>
                <a:lnTo>
                  <a:pt x="3927" y="10800"/>
                </a:lnTo>
                <a:cubicBezTo>
                  <a:pt x="3385" y="10800"/>
                  <a:pt x="2945" y="11240"/>
                  <a:pt x="2945" y="11782"/>
                </a:cubicBezTo>
                <a:lnTo>
                  <a:pt x="2945" y="20618"/>
                </a:lnTo>
                <a:lnTo>
                  <a:pt x="1964" y="20618"/>
                </a:lnTo>
                <a:cubicBezTo>
                  <a:pt x="1421" y="20618"/>
                  <a:pt x="982" y="20178"/>
                  <a:pt x="982" y="19636"/>
                </a:cubicBezTo>
                <a:lnTo>
                  <a:pt x="982" y="1964"/>
                </a:lnTo>
                <a:cubicBezTo>
                  <a:pt x="982" y="1422"/>
                  <a:pt x="1421" y="982"/>
                  <a:pt x="1964" y="982"/>
                </a:cubicBezTo>
                <a:lnTo>
                  <a:pt x="4909" y="982"/>
                </a:lnTo>
                <a:lnTo>
                  <a:pt x="4909" y="6873"/>
                </a:lnTo>
                <a:cubicBezTo>
                  <a:pt x="4909" y="7415"/>
                  <a:pt x="5348" y="7855"/>
                  <a:pt x="5891" y="7855"/>
                </a:cubicBezTo>
                <a:lnTo>
                  <a:pt x="15709" y="7855"/>
                </a:lnTo>
                <a:cubicBezTo>
                  <a:pt x="16251" y="7855"/>
                  <a:pt x="16691" y="7415"/>
                  <a:pt x="16691" y="6873"/>
                </a:cubicBezTo>
                <a:lnTo>
                  <a:pt x="16691" y="982"/>
                </a:lnTo>
                <a:lnTo>
                  <a:pt x="17182" y="982"/>
                </a:lnTo>
                <a:lnTo>
                  <a:pt x="20618" y="4418"/>
                </a:lnTo>
                <a:cubicBezTo>
                  <a:pt x="20618" y="4418"/>
                  <a:pt x="20618" y="19636"/>
                  <a:pt x="20618" y="19636"/>
                </a:cubicBezTo>
                <a:close/>
                <a:moveTo>
                  <a:pt x="17673" y="20618"/>
                </a:moveTo>
                <a:lnTo>
                  <a:pt x="3927" y="20618"/>
                </a:lnTo>
                <a:lnTo>
                  <a:pt x="3927" y="11782"/>
                </a:lnTo>
                <a:lnTo>
                  <a:pt x="17673" y="11782"/>
                </a:lnTo>
                <a:cubicBezTo>
                  <a:pt x="17673" y="11782"/>
                  <a:pt x="17673" y="20618"/>
                  <a:pt x="17673" y="20618"/>
                </a:cubicBezTo>
                <a:close/>
                <a:moveTo>
                  <a:pt x="5891" y="982"/>
                </a:moveTo>
                <a:lnTo>
                  <a:pt x="15709" y="982"/>
                </a:lnTo>
                <a:lnTo>
                  <a:pt x="15709" y="6873"/>
                </a:lnTo>
                <a:lnTo>
                  <a:pt x="5891" y="6873"/>
                </a:lnTo>
                <a:cubicBezTo>
                  <a:pt x="5891" y="6873"/>
                  <a:pt x="5891" y="982"/>
                  <a:pt x="5891" y="982"/>
                </a:cubicBezTo>
                <a:close/>
                <a:moveTo>
                  <a:pt x="17673"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3927"/>
                </a:lnTo>
                <a:cubicBezTo>
                  <a:pt x="21600" y="3927"/>
                  <a:pt x="17673" y="0"/>
                  <a:pt x="17673" y="0"/>
                </a:cubicBezTo>
                <a:close/>
                <a:moveTo>
                  <a:pt x="12764" y="5891"/>
                </a:moveTo>
                <a:lnTo>
                  <a:pt x="14727" y="5891"/>
                </a:lnTo>
                <a:lnTo>
                  <a:pt x="14727" y="1964"/>
                </a:lnTo>
                <a:lnTo>
                  <a:pt x="12764" y="1964"/>
                </a:lnTo>
                <a:cubicBezTo>
                  <a:pt x="12764" y="1964"/>
                  <a:pt x="12764" y="5891"/>
                  <a:pt x="12764" y="5891"/>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5" name="Shape 2655"/>
          <p:cNvSpPr/>
          <p:nvPr/>
        </p:nvSpPr>
        <p:spPr>
          <a:xfrm>
            <a:off x="10290719" y="3970393"/>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0800" y="1200"/>
                </a:ln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10800" y="0"/>
                </a:ln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69"/>
                  <a:pt x="17892" y="6000"/>
                  <a:pt x="18164" y="6000"/>
                </a:cubicBezTo>
                <a:cubicBezTo>
                  <a:pt x="18435" y="6000"/>
                  <a:pt x="18655" y="6269"/>
                  <a:pt x="18655" y="6600"/>
                </a:cubicBezTo>
                <a:cubicBezTo>
                  <a:pt x="18655" y="6932"/>
                  <a:pt x="18435" y="7200"/>
                  <a:pt x="18164" y="7200"/>
                </a:cubicBezTo>
                <a:moveTo>
                  <a:pt x="18164" y="4800"/>
                </a:moveTo>
                <a:cubicBezTo>
                  <a:pt x="17351" y="4800"/>
                  <a:pt x="16691" y="5607"/>
                  <a:pt x="16691" y="6600"/>
                </a:cubicBezTo>
                <a:cubicBezTo>
                  <a:pt x="16691" y="7594"/>
                  <a:pt x="17351" y="8400"/>
                  <a:pt x="18164" y="8400"/>
                </a:cubicBezTo>
                <a:cubicBezTo>
                  <a:pt x="18977" y="8400"/>
                  <a:pt x="19636" y="7594"/>
                  <a:pt x="19636" y="6600"/>
                </a:cubicBezTo>
                <a:cubicBezTo>
                  <a:pt x="19636" y="5607"/>
                  <a:pt x="18977" y="4800"/>
                  <a:pt x="18164" y="4800"/>
                </a:cubicBezTo>
                <a:moveTo>
                  <a:pt x="18164" y="9600"/>
                </a:moveTo>
                <a:cubicBezTo>
                  <a:pt x="17892" y="9600"/>
                  <a:pt x="17673" y="9869"/>
                  <a:pt x="17673" y="10200"/>
                </a:cubicBezTo>
                <a:cubicBezTo>
                  <a:pt x="17673" y="10532"/>
                  <a:pt x="17892" y="10800"/>
                  <a:pt x="18164" y="10800"/>
                </a:cubicBezTo>
                <a:cubicBezTo>
                  <a:pt x="18435" y="10800"/>
                  <a:pt x="18655" y="10532"/>
                  <a:pt x="18655" y="10200"/>
                </a:cubicBezTo>
                <a:cubicBezTo>
                  <a:pt x="18655" y="9869"/>
                  <a:pt x="18435" y="9600"/>
                  <a:pt x="18164" y="9600"/>
                </a:cubicBezTo>
                <a:moveTo>
                  <a:pt x="10800" y="16800"/>
                </a:moveTo>
                <a:cubicBezTo>
                  <a:pt x="8631" y="16800"/>
                  <a:pt x="6873" y="14651"/>
                  <a:pt x="6873" y="12000"/>
                </a:cubicBezTo>
                <a:cubicBezTo>
                  <a:pt x="6873" y="9349"/>
                  <a:pt x="8631" y="7200"/>
                  <a:pt x="10800" y="7200"/>
                </a:cubicBezTo>
                <a:cubicBezTo>
                  <a:pt x="12969" y="7200"/>
                  <a:pt x="14727" y="9349"/>
                  <a:pt x="14727" y="12000"/>
                </a:cubicBezTo>
                <a:cubicBezTo>
                  <a:pt x="14727" y="14651"/>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8"/>
                  <a:pt x="9173" y="15600"/>
                  <a:pt x="10800" y="15600"/>
                </a:cubicBezTo>
                <a:cubicBezTo>
                  <a:pt x="12426" y="15600"/>
                  <a:pt x="13745" y="13988"/>
                  <a:pt x="13745" y="12000"/>
                </a:cubicBezTo>
                <a:cubicBezTo>
                  <a:pt x="13745" y="10012"/>
                  <a:pt x="12426" y="8400"/>
                  <a:pt x="10800" y="8400"/>
                </a:cubicBezTo>
                <a:moveTo>
                  <a:pt x="8345" y="3600"/>
                </a:moveTo>
                <a:lnTo>
                  <a:pt x="13255" y="3600"/>
                </a:lnTo>
                <a:cubicBezTo>
                  <a:pt x="13526" y="3600"/>
                  <a:pt x="13745" y="3332"/>
                  <a:pt x="13745" y="3000"/>
                </a:cubicBezTo>
                <a:cubicBezTo>
                  <a:pt x="13745" y="2669"/>
                  <a:pt x="13526" y="2400"/>
                  <a:pt x="13255" y="2400"/>
                </a:cubicBezTo>
                <a:lnTo>
                  <a:pt x="8345" y="2400"/>
                </a:lnTo>
                <a:cubicBezTo>
                  <a:pt x="8074" y="2400"/>
                  <a:pt x="7855" y="2669"/>
                  <a:pt x="7855" y="3000"/>
                </a:cubicBezTo>
                <a:cubicBezTo>
                  <a:pt x="7855" y="3332"/>
                  <a:pt x="8074" y="3600"/>
                  <a:pt x="8345" y="36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6" name="Shape 2656"/>
          <p:cNvSpPr/>
          <p:nvPr/>
        </p:nvSpPr>
        <p:spPr>
          <a:xfrm>
            <a:off x="11357241"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0800"/>
                </a:moveTo>
                <a:cubicBezTo>
                  <a:pt x="14186" y="10800"/>
                  <a:pt x="13745" y="11240"/>
                  <a:pt x="13745" y="11782"/>
                </a:cubicBezTo>
                <a:cubicBezTo>
                  <a:pt x="13745" y="12324"/>
                  <a:pt x="14186" y="12764"/>
                  <a:pt x="14727" y="12764"/>
                </a:cubicBezTo>
                <a:cubicBezTo>
                  <a:pt x="15269" y="12764"/>
                  <a:pt x="15709" y="12324"/>
                  <a:pt x="15709" y="11782"/>
                </a:cubicBezTo>
                <a:cubicBezTo>
                  <a:pt x="15709" y="11240"/>
                  <a:pt x="15269" y="10800"/>
                  <a:pt x="14727" y="10800"/>
                </a:cubicBezTo>
                <a:moveTo>
                  <a:pt x="20618" y="0"/>
                </a:moveTo>
                <a:lnTo>
                  <a:pt x="4909" y="0"/>
                </a:lnTo>
                <a:cubicBezTo>
                  <a:pt x="4367" y="0"/>
                  <a:pt x="3927" y="440"/>
                  <a:pt x="3927" y="982"/>
                </a:cubicBezTo>
                <a:lnTo>
                  <a:pt x="3927" y="5891"/>
                </a:lnTo>
                <a:cubicBezTo>
                  <a:pt x="3927" y="6162"/>
                  <a:pt x="4147" y="6382"/>
                  <a:pt x="4418" y="6382"/>
                </a:cubicBezTo>
                <a:cubicBezTo>
                  <a:pt x="4690" y="6382"/>
                  <a:pt x="4909" y="6162"/>
                  <a:pt x="4909" y="5891"/>
                </a:cubicBezTo>
                <a:lnTo>
                  <a:pt x="4909" y="982"/>
                </a:lnTo>
                <a:lnTo>
                  <a:pt x="20618" y="982"/>
                </a:lnTo>
                <a:lnTo>
                  <a:pt x="20618" y="12764"/>
                </a:lnTo>
                <a:lnTo>
                  <a:pt x="19145" y="12764"/>
                </a:lnTo>
                <a:cubicBezTo>
                  <a:pt x="18874" y="12764"/>
                  <a:pt x="18655" y="12984"/>
                  <a:pt x="18655" y="13255"/>
                </a:cubicBezTo>
                <a:cubicBezTo>
                  <a:pt x="18655" y="13526"/>
                  <a:pt x="18874" y="13745"/>
                  <a:pt x="19145" y="13745"/>
                </a:cubicBezTo>
                <a:lnTo>
                  <a:pt x="20618" y="13745"/>
                </a:lnTo>
                <a:lnTo>
                  <a:pt x="20618" y="16691"/>
                </a:lnTo>
                <a:lnTo>
                  <a:pt x="19145" y="16691"/>
                </a:lnTo>
                <a:cubicBezTo>
                  <a:pt x="18874" y="16691"/>
                  <a:pt x="18655" y="16911"/>
                  <a:pt x="18655" y="17182"/>
                </a:cubicBezTo>
                <a:cubicBezTo>
                  <a:pt x="18655" y="17453"/>
                  <a:pt x="18874" y="17673"/>
                  <a:pt x="19145" y="17673"/>
                </a:cubicBezTo>
                <a:lnTo>
                  <a:pt x="20618" y="17673"/>
                </a:lnTo>
                <a:cubicBezTo>
                  <a:pt x="21160" y="17673"/>
                  <a:pt x="21600" y="17234"/>
                  <a:pt x="21600" y="16691"/>
                </a:cubicBezTo>
                <a:lnTo>
                  <a:pt x="21600" y="982"/>
                </a:lnTo>
                <a:cubicBezTo>
                  <a:pt x="21600" y="440"/>
                  <a:pt x="21160" y="0"/>
                  <a:pt x="20618" y="0"/>
                </a:cubicBezTo>
                <a:moveTo>
                  <a:pt x="14727" y="13745"/>
                </a:moveTo>
                <a:cubicBezTo>
                  <a:pt x="14456" y="13745"/>
                  <a:pt x="14236" y="13966"/>
                  <a:pt x="14236" y="14236"/>
                </a:cubicBezTo>
                <a:cubicBezTo>
                  <a:pt x="14236" y="14508"/>
                  <a:pt x="14456" y="14727"/>
                  <a:pt x="14727" y="14727"/>
                </a:cubicBezTo>
                <a:cubicBezTo>
                  <a:pt x="14999" y="14727"/>
                  <a:pt x="15218" y="14508"/>
                  <a:pt x="15218" y="14236"/>
                </a:cubicBezTo>
                <a:cubicBezTo>
                  <a:pt x="15218" y="13966"/>
                  <a:pt x="14999" y="13745"/>
                  <a:pt x="14727" y="13745"/>
                </a:cubicBezTo>
                <a:moveTo>
                  <a:pt x="16691" y="19636"/>
                </a:moveTo>
                <a:cubicBezTo>
                  <a:pt x="16691" y="20178"/>
                  <a:pt x="16251" y="20618"/>
                  <a:pt x="15709" y="20618"/>
                </a:cubicBezTo>
                <a:lnTo>
                  <a:pt x="1964" y="20618"/>
                </a:lnTo>
                <a:cubicBezTo>
                  <a:pt x="1422" y="20618"/>
                  <a:pt x="982" y="20178"/>
                  <a:pt x="982" y="19636"/>
                </a:cubicBezTo>
                <a:lnTo>
                  <a:pt x="982" y="10800"/>
                </a:lnTo>
                <a:cubicBezTo>
                  <a:pt x="982" y="10258"/>
                  <a:pt x="1422" y="9818"/>
                  <a:pt x="1964" y="9818"/>
                </a:cubicBezTo>
                <a:lnTo>
                  <a:pt x="3927" y="9818"/>
                </a:lnTo>
                <a:cubicBezTo>
                  <a:pt x="5891" y="9818"/>
                  <a:pt x="5891" y="7855"/>
                  <a:pt x="7364" y="7855"/>
                </a:cubicBezTo>
                <a:lnTo>
                  <a:pt x="8836" y="7855"/>
                </a:ln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1"/>
                  <a:pt x="879" y="21600"/>
                  <a:pt x="1964" y="21600"/>
                </a:cubicBezTo>
                <a:lnTo>
                  <a:pt x="15709" y="21600"/>
                </a:lnTo>
                <a:cubicBezTo>
                  <a:pt x="16794" y="21600"/>
                  <a:pt x="17673" y="20721"/>
                  <a:pt x="17673" y="19636"/>
                </a:cubicBezTo>
                <a:lnTo>
                  <a:pt x="17673" y="10800"/>
                </a:lnTo>
                <a:cubicBezTo>
                  <a:pt x="17673" y="9716"/>
                  <a:pt x="16794" y="8836"/>
                  <a:pt x="15709" y="8836"/>
                </a:cubicBezTo>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8" y="10800"/>
                  <a:pt x="4909" y="12558"/>
                  <a:pt x="4909" y="14727"/>
                </a:cubicBezTo>
                <a:cubicBezTo>
                  <a:pt x="4909" y="16896"/>
                  <a:pt x="6668" y="18655"/>
                  <a:pt x="8836" y="18655"/>
                </a:cubicBezTo>
                <a:cubicBezTo>
                  <a:pt x="11005" y="18655"/>
                  <a:pt x="12764" y="16896"/>
                  <a:pt x="12764" y="14727"/>
                </a:cubicBezTo>
                <a:cubicBezTo>
                  <a:pt x="12764" y="12558"/>
                  <a:pt x="11005" y="10800"/>
                  <a:pt x="8836" y="10800"/>
                </a:cubicBezTo>
                <a:moveTo>
                  <a:pt x="8836" y="15709"/>
                </a:moveTo>
                <a:cubicBezTo>
                  <a:pt x="8295" y="15709"/>
                  <a:pt x="7855" y="15269"/>
                  <a:pt x="7855" y="14727"/>
                </a:cubicBezTo>
                <a:cubicBezTo>
                  <a:pt x="7855" y="14186"/>
                  <a:pt x="8295" y="13745"/>
                  <a:pt x="8836" y="13745"/>
                </a:cubicBezTo>
                <a:cubicBezTo>
                  <a:pt x="9378" y="13745"/>
                  <a:pt x="9818" y="14186"/>
                  <a:pt x="9818" y="14727"/>
                </a:cubicBezTo>
                <a:cubicBezTo>
                  <a:pt x="9818" y="15269"/>
                  <a:pt x="9378" y="15709"/>
                  <a:pt x="8836" y="15709"/>
                </a:cubicBezTo>
                <a:moveTo>
                  <a:pt x="8836" y="12764"/>
                </a:moveTo>
                <a:cubicBezTo>
                  <a:pt x="7752" y="12764"/>
                  <a:pt x="6873" y="13643"/>
                  <a:pt x="6873" y="14727"/>
                </a:cubicBezTo>
                <a:cubicBezTo>
                  <a:pt x="6873" y="15812"/>
                  <a:pt x="7752" y="16691"/>
                  <a:pt x="8836" y="16691"/>
                </a:cubicBezTo>
                <a:cubicBezTo>
                  <a:pt x="9921" y="16691"/>
                  <a:pt x="10800" y="15812"/>
                  <a:pt x="10800" y="14727"/>
                </a:cubicBezTo>
                <a:cubicBezTo>
                  <a:pt x="10800" y="13643"/>
                  <a:pt x="9921" y="12764"/>
                  <a:pt x="8836" y="127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7" name="Shape 2657"/>
          <p:cNvSpPr/>
          <p:nvPr/>
        </p:nvSpPr>
        <p:spPr>
          <a:xfrm>
            <a:off x="1758542"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5891" y="4909"/>
                </a:moveTo>
                <a:lnTo>
                  <a:pt x="6873" y="4909"/>
                </a:lnTo>
                <a:lnTo>
                  <a:pt x="6873" y="3927"/>
                </a:lnTo>
                <a:lnTo>
                  <a:pt x="5891" y="3927"/>
                </a:lnTo>
                <a:cubicBezTo>
                  <a:pt x="5891" y="3927"/>
                  <a:pt x="5891" y="4909"/>
                  <a:pt x="5891" y="4909"/>
                </a:cubicBezTo>
                <a:close/>
                <a:moveTo>
                  <a:pt x="18655" y="13745"/>
                </a:moveTo>
                <a:lnTo>
                  <a:pt x="19636" y="13745"/>
                </a:lnTo>
                <a:lnTo>
                  <a:pt x="19636" y="12764"/>
                </a:lnTo>
                <a:lnTo>
                  <a:pt x="18655" y="12764"/>
                </a:lnTo>
                <a:cubicBezTo>
                  <a:pt x="18655" y="12764"/>
                  <a:pt x="18655" y="13745"/>
                  <a:pt x="18655" y="13745"/>
                </a:cubicBezTo>
                <a:close/>
                <a:moveTo>
                  <a:pt x="6873" y="1964"/>
                </a:moveTo>
                <a:lnTo>
                  <a:pt x="5891" y="1964"/>
                </a:lnTo>
                <a:lnTo>
                  <a:pt x="5891" y="2945"/>
                </a:lnTo>
                <a:lnTo>
                  <a:pt x="6873" y="2945"/>
                </a:lnTo>
                <a:cubicBezTo>
                  <a:pt x="6873" y="2945"/>
                  <a:pt x="6873" y="1964"/>
                  <a:pt x="6873" y="1964"/>
                </a:cubicBezTo>
                <a:close/>
                <a:moveTo>
                  <a:pt x="20618" y="0"/>
                </a:moveTo>
                <a:lnTo>
                  <a:pt x="4909" y="0"/>
                </a:lnTo>
                <a:cubicBezTo>
                  <a:pt x="4367" y="0"/>
                  <a:pt x="3927" y="440"/>
                  <a:pt x="3927" y="982"/>
                </a:cubicBezTo>
                <a:lnTo>
                  <a:pt x="3927" y="5891"/>
                </a:lnTo>
                <a:cubicBezTo>
                  <a:pt x="3927" y="6162"/>
                  <a:pt x="4147" y="6382"/>
                  <a:pt x="4418" y="6382"/>
                </a:cubicBezTo>
                <a:cubicBezTo>
                  <a:pt x="4689" y="6382"/>
                  <a:pt x="4909" y="6162"/>
                  <a:pt x="4909" y="5891"/>
                </a:cubicBezTo>
                <a:lnTo>
                  <a:pt x="4909" y="1964"/>
                </a:lnTo>
                <a:cubicBezTo>
                  <a:pt x="4909" y="1422"/>
                  <a:pt x="5349" y="982"/>
                  <a:pt x="5891" y="982"/>
                </a:cubicBezTo>
                <a:lnTo>
                  <a:pt x="7855" y="982"/>
                </a:lnTo>
                <a:lnTo>
                  <a:pt x="7855" y="5400"/>
                </a:lnTo>
                <a:cubicBezTo>
                  <a:pt x="7855" y="5671"/>
                  <a:pt x="8075" y="5891"/>
                  <a:pt x="8345" y="5891"/>
                </a:cubicBezTo>
                <a:cubicBezTo>
                  <a:pt x="8616" y="5891"/>
                  <a:pt x="8836" y="5671"/>
                  <a:pt x="8836" y="5400"/>
                </a:cubicBezTo>
                <a:lnTo>
                  <a:pt x="8836" y="982"/>
                </a:lnTo>
                <a:lnTo>
                  <a:pt x="16691" y="982"/>
                </a:lnTo>
                <a:lnTo>
                  <a:pt x="16691" y="7364"/>
                </a:lnTo>
                <a:cubicBezTo>
                  <a:pt x="16691" y="7635"/>
                  <a:pt x="16911" y="7855"/>
                  <a:pt x="17182" y="7855"/>
                </a:cubicBezTo>
                <a:cubicBezTo>
                  <a:pt x="17453" y="7855"/>
                  <a:pt x="17673" y="7635"/>
                  <a:pt x="17673" y="7364"/>
                </a:cubicBezTo>
                <a:lnTo>
                  <a:pt x="17673" y="982"/>
                </a:lnTo>
                <a:lnTo>
                  <a:pt x="19636" y="982"/>
                </a:lnTo>
                <a:cubicBezTo>
                  <a:pt x="20178" y="982"/>
                  <a:pt x="20618" y="1422"/>
                  <a:pt x="20618" y="1964"/>
                </a:cubicBezTo>
                <a:lnTo>
                  <a:pt x="20618" y="8345"/>
                </a:lnTo>
                <a:lnTo>
                  <a:pt x="19145" y="8345"/>
                </a:lnTo>
                <a:cubicBezTo>
                  <a:pt x="18875" y="8345"/>
                  <a:pt x="18655" y="8566"/>
                  <a:pt x="18655" y="8836"/>
                </a:cubicBezTo>
                <a:cubicBezTo>
                  <a:pt x="18655" y="9108"/>
                  <a:pt x="18875" y="9327"/>
                  <a:pt x="19145" y="9327"/>
                </a:cubicBezTo>
                <a:lnTo>
                  <a:pt x="20618" y="9327"/>
                </a:lnTo>
                <a:lnTo>
                  <a:pt x="20618" y="15709"/>
                </a:lnTo>
                <a:cubicBezTo>
                  <a:pt x="20618" y="16252"/>
                  <a:pt x="20179" y="16691"/>
                  <a:pt x="19636" y="16691"/>
                </a:cubicBezTo>
                <a:lnTo>
                  <a:pt x="19145" y="16691"/>
                </a:lnTo>
                <a:cubicBezTo>
                  <a:pt x="18875" y="16691"/>
                  <a:pt x="18655" y="16911"/>
                  <a:pt x="18655" y="17182"/>
                </a:cubicBezTo>
                <a:cubicBezTo>
                  <a:pt x="18655" y="17453"/>
                  <a:pt x="18875" y="17673"/>
                  <a:pt x="19145" y="17673"/>
                </a:cubicBezTo>
                <a:lnTo>
                  <a:pt x="19145" y="17673"/>
                </a:lnTo>
                <a:lnTo>
                  <a:pt x="19636" y="17673"/>
                </a:lnTo>
                <a:lnTo>
                  <a:pt x="19636" y="17673"/>
                </a:lnTo>
                <a:lnTo>
                  <a:pt x="20618" y="17673"/>
                </a:lnTo>
                <a:cubicBezTo>
                  <a:pt x="21160" y="17673"/>
                  <a:pt x="21600" y="17233"/>
                  <a:pt x="21600" y="16691"/>
                </a:cubicBezTo>
                <a:lnTo>
                  <a:pt x="21600" y="982"/>
                </a:lnTo>
                <a:cubicBezTo>
                  <a:pt x="21600" y="440"/>
                  <a:pt x="21160" y="0"/>
                  <a:pt x="20618" y="0"/>
                </a:cubicBezTo>
                <a:moveTo>
                  <a:pt x="19636" y="10800"/>
                </a:moveTo>
                <a:lnTo>
                  <a:pt x="18655" y="10800"/>
                </a:lnTo>
                <a:lnTo>
                  <a:pt x="18655" y="11782"/>
                </a:lnTo>
                <a:lnTo>
                  <a:pt x="19636" y="11782"/>
                </a:lnTo>
                <a:cubicBezTo>
                  <a:pt x="19636" y="11782"/>
                  <a:pt x="19636" y="10800"/>
                  <a:pt x="19636" y="10800"/>
                </a:cubicBezTo>
                <a:close/>
                <a:moveTo>
                  <a:pt x="18655" y="6873"/>
                </a:moveTo>
                <a:lnTo>
                  <a:pt x="19636" y="6873"/>
                </a:lnTo>
                <a:lnTo>
                  <a:pt x="19636" y="5891"/>
                </a:lnTo>
                <a:lnTo>
                  <a:pt x="18655" y="5891"/>
                </a:lnTo>
                <a:cubicBezTo>
                  <a:pt x="18655" y="5891"/>
                  <a:pt x="18655" y="6873"/>
                  <a:pt x="18655" y="6873"/>
                </a:cubicBezTo>
                <a:close/>
                <a:moveTo>
                  <a:pt x="18655" y="15709"/>
                </a:moveTo>
                <a:lnTo>
                  <a:pt x="19636" y="15709"/>
                </a:lnTo>
                <a:lnTo>
                  <a:pt x="19636" y="14727"/>
                </a:lnTo>
                <a:lnTo>
                  <a:pt x="18655" y="14727"/>
                </a:lnTo>
                <a:cubicBezTo>
                  <a:pt x="18655" y="14727"/>
                  <a:pt x="18655" y="15709"/>
                  <a:pt x="18655" y="15709"/>
                </a:cubicBezTo>
                <a:close/>
                <a:moveTo>
                  <a:pt x="19636" y="1964"/>
                </a:moveTo>
                <a:lnTo>
                  <a:pt x="18655" y="1964"/>
                </a:lnTo>
                <a:lnTo>
                  <a:pt x="18655" y="2945"/>
                </a:lnTo>
                <a:lnTo>
                  <a:pt x="19636" y="2945"/>
                </a:lnTo>
                <a:cubicBezTo>
                  <a:pt x="19636" y="2945"/>
                  <a:pt x="19636" y="1964"/>
                  <a:pt x="19636" y="1964"/>
                </a:cubicBezTo>
                <a:close/>
                <a:moveTo>
                  <a:pt x="18655" y="4909"/>
                </a:moveTo>
                <a:lnTo>
                  <a:pt x="19636" y="4909"/>
                </a:lnTo>
                <a:lnTo>
                  <a:pt x="19636" y="3927"/>
                </a:lnTo>
                <a:lnTo>
                  <a:pt x="18655" y="3927"/>
                </a:lnTo>
                <a:cubicBezTo>
                  <a:pt x="18655" y="3927"/>
                  <a:pt x="18655" y="4909"/>
                  <a:pt x="18655" y="4909"/>
                </a:cubicBezTo>
                <a:close/>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7" y="10800"/>
                  <a:pt x="4909" y="12558"/>
                  <a:pt x="4909" y="14727"/>
                </a:cubicBezTo>
                <a:cubicBezTo>
                  <a:pt x="4909" y="16897"/>
                  <a:pt x="6667" y="18655"/>
                  <a:pt x="8836" y="18655"/>
                </a:cubicBezTo>
                <a:cubicBezTo>
                  <a:pt x="11006" y="18655"/>
                  <a:pt x="12764" y="16897"/>
                  <a:pt x="12764" y="14727"/>
                </a:cubicBezTo>
                <a:cubicBezTo>
                  <a:pt x="12764" y="12558"/>
                  <a:pt x="11006" y="10800"/>
                  <a:pt x="8836" y="10800"/>
                </a:cubicBezTo>
                <a:moveTo>
                  <a:pt x="8836" y="15709"/>
                </a:moveTo>
                <a:cubicBezTo>
                  <a:pt x="8294" y="15709"/>
                  <a:pt x="7855" y="15269"/>
                  <a:pt x="7855" y="14727"/>
                </a:cubicBezTo>
                <a:cubicBezTo>
                  <a:pt x="7855" y="14185"/>
                  <a:pt x="8294" y="13745"/>
                  <a:pt x="8836" y="13745"/>
                </a:cubicBezTo>
                <a:cubicBezTo>
                  <a:pt x="9378" y="13745"/>
                  <a:pt x="9818" y="14185"/>
                  <a:pt x="9818" y="14727"/>
                </a:cubicBezTo>
                <a:cubicBezTo>
                  <a:pt x="9818" y="15269"/>
                  <a:pt x="9378" y="15709"/>
                  <a:pt x="8836" y="15709"/>
                </a:cubicBezTo>
                <a:moveTo>
                  <a:pt x="8836" y="12764"/>
                </a:moveTo>
                <a:cubicBezTo>
                  <a:pt x="7752" y="12764"/>
                  <a:pt x="6873" y="13643"/>
                  <a:pt x="6873" y="14727"/>
                </a:cubicBezTo>
                <a:cubicBezTo>
                  <a:pt x="6873" y="15812"/>
                  <a:pt x="7752" y="16691"/>
                  <a:pt x="8836" y="16691"/>
                </a:cubicBezTo>
                <a:cubicBezTo>
                  <a:pt x="9921" y="16691"/>
                  <a:pt x="10800" y="15812"/>
                  <a:pt x="10800" y="14727"/>
                </a:cubicBezTo>
                <a:cubicBezTo>
                  <a:pt x="10800" y="13643"/>
                  <a:pt x="9921" y="12764"/>
                  <a:pt x="8836" y="12764"/>
                </a:cubicBezTo>
                <a:moveTo>
                  <a:pt x="16691" y="19636"/>
                </a:moveTo>
                <a:cubicBezTo>
                  <a:pt x="16691" y="20178"/>
                  <a:pt x="16251" y="20618"/>
                  <a:pt x="15709" y="20618"/>
                </a:cubicBezTo>
                <a:lnTo>
                  <a:pt x="1964" y="20618"/>
                </a:lnTo>
                <a:cubicBezTo>
                  <a:pt x="1422" y="20618"/>
                  <a:pt x="982" y="20178"/>
                  <a:pt x="982" y="19636"/>
                </a:cubicBezTo>
                <a:lnTo>
                  <a:pt x="982" y="10800"/>
                </a:lnTo>
                <a:cubicBezTo>
                  <a:pt x="982" y="10258"/>
                  <a:pt x="1422" y="9818"/>
                  <a:pt x="1964" y="9818"/>
                </a:cubicBezTo>
                <a:lnTo>
                  <a:pt x="3927" y="9818"/>
                </a:lnTo>
                <a:cubicBezTo>
                  <a:pt x="5891" y="9818"/>
                  <a:pt x="5891" y="7855"/>
                  <a:pt x="7364" y="7855"/>
                </a:cubicBezTo>
                <a:lnTo>
                  <a:pt x="8836" y="7855"/>
                </a:ln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1"/>
                  <a:pt x="879" y="21600"/>
                  <a:pt x="1964" y="21600"/>
                </a:cubicBezTo>
                <a:lnTo>
                  <a:pt x="15709" y="21600"/>
                </a:lnTo>
                <a:cubicBezTo>
                  <a:pt x="16794" y="21600"/>
                  <a:pt x="17673" y="20721"/>
                  <a:pt x="17673" y="19636"/>
                </a:cubicBezTo>
                <a:lnTo>
                  <a:pt x="17673" y="10800"/>
                </a:lnTo>
                <a:cubicBezTo>
                  <a:pt x="17673" y="9716"/>
                  <a:pt x="16794" y="8836"/>
                  <a:pt x="15709" y="8836"/>
                </a:cubicBezTo>
                <a:moveTo>
                  <a:pt x="14727" y="10800"/>
                </a:moveTo>
                <a:cubicBezTo>
                  <a:pt x="14185" y="10800"/>
                  <a:pt x="13745" y="11240"/>
                  <a:pt x="13745" y="11782"/>
                </a:cubicBezTo>
                <a:cubicBezTo>
                  <a:pt x="13745" y="12324"/>
                  <a:pt x="14185" y="12764"/>
                  <a:pt x="14727" y="12764"/>
                </a:cubicBezTo>
                <a:cubicBezTo>
                  <a:pt x="15269" y="12764"/>
                  <a:pt x="15709" y="12324"/>
                  <a:pt x="15709" y="11782"/>
                </a:cubicBezTo>
                <a:cubicBezTo>
                  <a:pt x="15709" y="11240"/>
                  <a:pt x="15269" y="10800"/>
                  <a:pt x="14727" y="10800"/>
                </a:cubicBezTo>
                <a:moveTo>
                  <a:pt x="14727" y="13745"/>
                </a:moveTo>
                <a:cubicBezTo>
                  <a:pt x="14456" y="13745"/>
                  <a:pt x="14236" y="13966"/>
                  <a:pt x="14236" y="14236"/>
                </a:cubicBezTo>
                <a:cubicBezTo>
                  <a:pt x="14236" y="14508"/>
                  <a:pt x="14456" y="14727"/>
                  <a:pt x="14727" y="14727"/>
                </a:cubicBezTo>
                <a:cubicBezTo>
                  <a:pt x="14998" y="14727"/>
                  <a:pt x="15218" y="14508"/>
                  <a:pt x="15218" y="14236"/>
                </a:cubicBezTo>
                <a:cubicBezTo>
                  <a:pt x="15218" y="13966"/>
                  <a:pt x="14998" y="13745"/>
                  <a:pt x="14727"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8" name="Shape 2658"/>
          <p:cNvSpPr/>
          <p:nvPr/>
        </p:nvSpPr>
        <p:spPr>
          <a:xfrm>
            <a:off x="2825064"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6691" y="13745"/>
                </a:moveTo>
                <a:cubicBezTo>
                  <a:pt x="16420" y="13745"/>
                  <a:pt x="16200" y="13966"/>
                  <a:pt x="16200" y="14236"/>
                </a:cubicBezTo>
                <a:cubicBezTo>
                  <a:pt x="16200" y="14508"/>
                  <a:pt x="16420" y="14727"/>
                  <a:pt x="16691" y="14727"/>
                </a:cubicBezTo>
                <a:cubicBezTo>
                  <a:pt x="16962" y="14727"/>
                  <a:pt x="17182" y="14508"/>
                  <a:pt x="17182" y="14236"/>
                </a:cubicBezTo>
                <a:cubicBezTo>
                  <a:pt x="17182" y="13966"/>
                  <a:pt x="16962" y="13745"/>
                  <a:pt x="16691" y="13745"/>
                </a:cubicBezTo>
                <a:moveTo>
                  <a:pt x="16691" y="10800"/>
                </a:moveTo>
                <a:cubicBezTo>
                  <a:pt x="16149" y="10800"/>
                  <a:pt x="15709" y="11240"/>
                  <a:pt x="15709" y="11782"/>
                </a:cubicBezTo>
                <a:cubicBezTo>
                  <a:pt x="15709" y="12325"/>
                  <a:pt x="16149" y="12764"/>
                  <a:pt x="16691" y="12764"/>
                </a:cubicBezTo>
                <a:cubicBezTo>
                  <a:pt x="17233" y="12764"/>
                  <a:pt x="17673" y="12325"/>
                  <a:pt x="17673" y="11782"/>
                </a:cubicBezTo>
                <a:cubicBezTo>
                  <a:pt x="17673" y="11240"/>
                  <a:pt x="17233" y="10800"/>
                  <a:pt x="16691" y="10800"/>
                </a:cubicBezTo>
                <a:moveTo>
                  <a:pt x="14236" y="5891"/>
                </a:moveTo>
                <a:lnTo>
                  <a:pt x="17960" y="5891"/>
                </a:lnTo>
                <a:lnTo>
                  <a:pt x="16835" y="7017"/>
                </a:lnTo>
                <a:cubicBezTo>
                  <a:pt x="16746" y="7106"/>
                  <a:pt x="16691" y="7229"/>
                  <a:pt x="16691" y="7364"/>
                </a:cubicBezTo>
                <a:cubicBezTo>
                  <a:pt x="16691" y="7635"/>
                  <a:pt x="16911" y="7855"/>
                  <a:pt x="17182" y="7855"/>
                </a:cubicBezTo>
                <a:cubicBezTo>
                  <a:pt x="17317" y="7855"/>
                  <a:pt x="17440" y="7800"/>
                  <a:pt x="17529" y="7711"/>
                </a:cubicBezTo>
                <a:lnTo>
                  <a:pt x="19493" y="5748"/>
                </a:lnTo>
                <a:cubicBezTo>
                  <a:pt x="19581" y="5658"/>
                  <a:pt x="19636" y="5536"/>
                  <a:pt x="19636" y="5400"/>
                </a:cubicBezTo>
                <a:cubicBezTo>
                  <a:pt x="19636" y="5265"/>
                  <a:pt x="19581" y="5142"/>
                  <a:pt x="19493" y="5053"/>
                </a:cubicBezTo>
                <a:lnTo>
                  <a:pt x="17529" y="3089"/>
                </a:lnTo>
                <a:cubicBezTo>
                  <a:pt x="17440" y="3001"/>
                  <a:pt x="17317" y="2945"/>
                  <a:pt x="17182" y="2945"/>
                </a:cubicBezTo>
                <a:cubicBezTo>
                  <a:pt x="16911" y="2945"/>
                  <a:pt x="16691" y="3166"/>
                  <a:pt x="16691" y="3436"/>
                </a:cubicBezTo>
                <a:cubicBezTo>
                  <a:pt x="16691" y="3572"/>
                  <a:pt x="16746" y="3695"/>
                  <a:pt x="16835" y="3784"/>
                </a:cubicBezTo>
                <a:lnTo>
                  <a:pt x="17960" y="4909"/>
                </a:lnTo>
                <a:lnTo>
                  <a:pt x="14236" y="4909"/>
                </a:lnTo>
                <a:cubicBezTo>
                  <a:pt x="13966" y="4909"/>
                  <a:pt x="13745" y="5129"/>
                  <a:pt x="13745" y="5400"/>
                </a:cubicBezTo>
                <a:cubicBezTo>
                  <a:pt x="13745" y="5672"/>
                  <a:pt x="13966" y="5891"/>
                  <a:pt x="14236" y="5891"/>
                </a:cubicBezTo>
                <a:moveTo>
                  <a:pt x="10800" y="15709"/>
                </a:moveTo>
                <a:cubicBezTo>
                  <a:pt x="10258" y="15709"/>
                  <a:pt x="9818" y="15269"/>
                  <a:pt x="9818" y="14727"/>
                </a:cubicBezTo>
                <a:cubicBezTo>
                  <a:pt x="9818" y="14186"/>
                  <a:pt x="10258" y="13745"/>
                  <a:pt x="10800" y="13745"/>
                </a:cubicBezTo>
                <a:cubicBezTo>
                  <a:pt x="11342" y="13745"/>
                  <a:pt x="11782" y="14186"/>
                  <a:pt x="11782" y="14727"/>
                </a:cubicBezTo>
                <a:cubicBezTo>
                  <a:pt x="11782" y="15269"/>
                  <a:pt x="11342" y="15709"/>
                  <a:pt x="10800" y="15709"/>
                </a:cubicBezTo>
                <a:moveTo>
                  <a:pt x="10800" y="12764"/>
                </a:moveTo>
                <a:cubicBezTo>
                  <a:pt x="9716" y="12764"/>
                  <a:pt x="8836" y="13643"/>
                  <a:pt x="8836" y="14727"/>
                </a:cubicBezTo>
                <a:cubicBezTo>
                  <a:pt x="8836" y="15812"/>
                  <a:pt x="9716" y="16691"/>
                  <a:pt x="10800" y="16691"/>
                </a:cubicBezTo>
                <a:cubicBezTo>
                  <a:pt x="11884" y="16691"/>
                  <a:pt x="12764" y="15812"/>
                  <a:pt x="12764" y="14727"/>
                </a:cubicBezTo>
                <a:cubicBezTo>
                  <a:pt x="12764" y="13643"/>
                  <a:pt x="11884" y="12764"/>
                  <a:pt x="10800" y="12764"/>
                </a:cubicBezTo>
                <a:moveTo>
                  <a:pt x="4071" y="7711"/>
                </a:moveTo>
                <a:cubicBezTo>
                  <a:pt x="4160" y="7800"/>
                  <a:pt x="4283" y="7855"/>
                  <a:pt x="4418" y="7855"/>
                </a:cubicBezTo>
                <a:cubicBezTo>
                  <a:pt x="4689" y="7855"/>
                  <a:pt x="4909" y="7635"/>
                  <a:pt x="4909" y="7364"/>
                </a:cubicBezTo>
                <a:cubicBezTo>
                  <a:pt x="4909" y="7229"/>
                  <a:pt x="4854" y="7106"/>
                  <a:pt x="4765" y="7017"/>
                </a:cubicBezTo>
                <a:lnTo>
                  <a:pt x="3640" y="5891"/>
                </a:lnTo>
                <a:lnTo>
                  <a:pt x="7364" y="5891"/>
                </a:lnTo>
                <a:cubicBezTo>
                  <a:pt x="7634" y="5891"/>
                  <a:pt x="7855" y="5672"/>
                  <a:pt x="7855" y="5400"/>
                </a:cubicBezTo>
                <a:cubicBezTo>
                  <a:pt x="7855" y="5129"/>
                  <a:pt x="7634" y="4909"/>
                  <a:pt x="7364" y="4909"/>
                </a:cubicBezTo>
                <a:lnTo>
                  <a:pt x="3640" y="4909"/>
                </a:lnTo>
                <a:lnTo>
                  <a:pt x="4765" y="3784"/>
                </a:lnTo>
                <a:cubicBezTo>
                  <a:pt x="4854" y="3695"/>
                  <a:pt x="4909" y="3572"/>
                  <a:pt x="4909" y="3436"/>
                </a:cubicBezTo>
                <a:cubicBezTo>
                  <a:pt x="4909" y="3166"/>
                  <a:pt x="4689" y="2945"/>
                  <a:pt x="4418" y="2945"/>
                </a:cubicBezTo>
                <a:cubicBezTo>
                  <a:pt x="4283" y="2945"/>
                  <a:pt x="4160" y="3001"/>
                  <a:pt x="4071" y="3089"/>
                </a:cubicBezTo>
                <a:lnTo>
                  <a:pt x="2107" y="5053"/>
                </a:lnTo>
                <a:cubicBezTo>
                  <a:pt x="2019" y="5142"/>
                  <a:pt x="1964" y="5265"/>
                  <a:pt x="1964" y="5400"/>
                </a:cubicBezTo>
                <a:cubicBezTo>
                  <a:pt x="1964" y="5536"/>
                  <a:pt x="2019" y="5658"/>
                  <a:pt x="2107" y="5748"/>
                </a:cubicBezTo>
                <a:cubicBezTo>
                  <a:pt x="2107" y="5748"/>
                  <a:pt x="4071" y="7711"/>
                  <a:pt x="4071" y="7711"/>
                </a:cubicBezTo>
                <a:close/>
                <a:moveTo>
                  <a:pt x="20618" y="15709"/>
                </a:moveTo>
                <a:lnTo>
                  <a:pt x="19636" y="15709"/>
                </a:lnTo>
                <a:lnTo>
                  <a:pt x="19636" y="10800"/>
                </a:lnTo>
                <a:cubicBezTo>
                  <a:pt x="19636" y="9716"/>
                  <a:pt x="18757" y="8836"/>
                  <a:pt x="17673" y="8836"/>
                </a:cubicBezTo>
                <a:lnTo>
                  <a:pt x="15709" y="8836"/>
                </a:lnTo>
                <a:cubicBezTo>
                  <a:pt x="14236" y="8836"/>
                  <a:pt x="14236" y="6873"/>
                  <a:pt x="12273" y="6873"/>
                </a:cubicBezTo>
                <a:lnTo>
                  <a:pt x="9327" y="6873"/>
                </a:lnTo>
                <a:cubicBezTo>
                  <a:pt x="7364" y="6873"/>
                  <a:pt x="7364" y="8836"/>
                  <a:pt x="5891" y="8836"/>
                </a:cubicBezTo>
                <a:lnTo>
                  <a:pt x="3927" y="8836"/>
                </a:lnTo>
                <a:cubicBezTo>
                  <a:pt x="2843" y="8836"/>
                  <a:pt x="1964" y="9716"/>
                  <a:pt x="1964" y="10800"/>
                </a:cubicBezTo>
                <a:lnTo>
                  <a:pt x="1964" y="15709"/>
                </a:lnTo>
                <a:lnTo>
                  <a:pt x="982" y="15709"/>
                </a:lnTo>
                <a:lnTo>
                  <a:pt x="982" y="982"/>
                </a:lnTo>
                <a:lnTo>
                  <a:pt x="20618" y="982"/>
                </a:lnTo>
                <a:cubicBezTo>
                  <a:pt x="20618" y="982"/>
                  <a:pt x="20618" y="15709"/>
                  <a:pt x="20618" y="15709"/>
                </a:cubicBezTo>
                <a:close/>
                <a:moveTo>
                  <a:pt x="18655" y="19636"/>
                </a:moveTo>
                <a:cubicBezTo>
                  <a:pt x="18655" y="20178"/>
                  <a:pt x="18215" y="20618"/>
                  <a:pt x="17673" y="20618"/>
                </a:cubicBezTo>
                <a:lnTo>
                  <a:pt x="3927" y="20618"/>
                </a:lnTo>
                <a:cubicBezTo>
                  <a:pt x="3385" y="20618"/>
                  <a:pt x="2945" y="20178"/>
                  <a:pt x="2945" y="19636"/>
                </a:cubicBezTo>
                <a:lnTo>
                  <a:pt x="2945" y="10800"/>
                </a:lnTo>
                <a:cubicBezTo>
                  <a:pt x="2945" y="10258"/>
                  <a:pt x="3385" y="9818"/>
                  <a:pt x="3927" y="9818"/>
                </a:cubicBezTo>
                <a:lnTo>
                  <a:pt x="5891" y="9818"/>
                </a:lnTo>
                <a:cubicBezTo>
                  <a:pt x="7855" y="9818"/>
                  <a:pt x="7855" y="7855"/>
                  <a:pt x="9327" y="7855"/>
                </a:cubicBezTo>
                <a:lnTo>
                  <a:pt x="10800" y="7855"/>
                </a:lnTo>
                <a:lnTo>
                  <a:pt x="12273" y="7855"/>
                </a:lnTo>
                <a:cubicBezTo>
                  <a:pt x="13745" y="7855"/>
                  <a:pt x="13745" y="9818"/>
                  <a:pt x="15709" y="9818"/>
                </a:cubicBezTo>
                <a:lnTo>
                  <a:pt x="17673" y="9818"/>
                </a:lnTo>
                <a:cubicBezTo>
                  <a:pt x="18215" y="9818"/>
                  <a:pt x="18655" y="10258"/>
                  <a:pt x="18655" y="10800"/>
                </a:cubicBezTo>
                <a:cubicBezTo>
                  <a:pt x="18655" y="10800"/>
                  <a:pt x="18655" y="19636"/>
                  <a:pt x="18655" y="19636"/>
                </a:cubicBezTo>
                <a:close/>
                <a:moveTo>
                  <a:pt x="20618" y="0"/>
                </a:moveTo>
                <a:lnTo>
                  <a:pt x="982" y="0"/>
                </a:lnTo>
                <a:cubicBezTo>
                  <a:pt x="440" y="0"/>
                  <a:pt x="0" y="440"/>
                  <a:pt x="0" y="982"/>
                </a:cubicBezTo>
                <a:lnTo>
                  <a:pt x="0" y="15709"/>
                </a:lnTo>
                <a:cubicBezTo>
                  <a:pt x="0" y="16252"/>
                  <a:pt x="440" y="16691"/>
                  <a:pt x="982" y="16691"/>
                </a:cubicBezTo>
                <a:lnTo>
                  <a:pt x="1964" y="16691"/>
                </a:lnTo>
                <a:lnTo>
                  <a:pt x="1964" y="19636"/>
                </a:lnTo>
                <a:cubicBezTo>
                  <a:pt x="1964" y="20721"/>
                  <a:pt x="2843" y="21600"/>
                  <a:pt x="3927" y="21600"/>
                </a:cubicBezTo>
                <a:lnTo>
                  <a:pt x="17673" y="21600"/>
                </a:lnTo>
                <a:cubicBezTo>
                  <a:pt x="18757" y="21600"/>
                  <a:pt x="19636" y="20721"/>
                  <a:pt x="19636" y="19636"/>
                </a:cubicBezTo>
                <a:lnTo>
                  <a:pt x="19636" y="16691"/>
                </a:lnTo>
                <a:lnTo>
                  <a:pt x="20618" y="16691"/>
                </a:lnTo>
                <a:cubicBezTo>
                  <a:pt x="21160" y="16691"/>
                  <a:pt x="21600" y="16252"/>
                  <a:pt x="21600" y="15709"/>
                </a:cubicBezTo>
                <a:lnTo>
                  <a:pt x="21600" y="982"/>
                </a:lnTo>
                <a:cubicBezTo>
                  <a:pt x="21600" y="440"/>
                  <a:pt x="21160" y="0"/>
                  <a:pt x="20618" y="0"/>
                </a:cubicBezTo>
                <a:moveTo>
                  <a:pt x="10800" y="17673"/>
                </a:moveTo>
                <a:cubicBezTo>
                  <a:pt x="9173" y="17673"/>
                  <a:pt x="7855" y="16354"/>
                  <a:pt x="7855" y="14727"/>
                </a:cubicBezTo>
                <a:cubicBezTo>
                  <a:pt x="7855" y="13101"/>
                  <a:pt x="9173" y="11782"/>
                  <a:pt x="10800" y="11782"/>
                </a:cubicBezTo>
                <a:cubicBezTo>
                  <a:pt x="12427" y="11782"/>
                  <a:pt x="13745" y="13101"/>
                  <a:pt x="13745" y="14727"/>
                </a:cubicBezTo>
                <a:cubicBezTo>
                  <a:pt x="13745" y="16354"/>
                  <a:pt x="12427" y="17673"/>
                  <a:pt x="10800" y="17673"/>
                </a:cubicBezTo>
                <a:moveTo>
                  <a:pt x="10800" y="10800"/>
                </a:moveTo>
                <a:cubicBezTo>
                  <a:pt x="8631" y="10800"/>
                  <a:pt x="6873" y="12558"/>
                  <a:pt x="6873" y="14727"/>
                </a:cubicBezTo>
                <a:cubicBezTo>
                  <a:pt x="6873" y="16897"/>
                  <a:pt x="8631" y="18655"/>
                  <a:pt x="10800" y="18655"/>
                </a:cubicBezTo>
                <a:cubicBezTo>
                  <a:pt x="12969" y="18655"/>
                  <a:pt x="14727" y="16897"/>
                  <a:pt x="14727" y="14727"/>
                </a:cubicBezTo>
                <a:cubicBezTo>
                  <a:pt x="14727" y="12558"/>
                  <a:pt x="12969" y="10800"/>
                  <a:pt x="10800"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9" name="Shape 2659"/>
          <p:cNvSpPr/>
          <p:nvPr/>
        </p:nvSpPr>
        <p:spPr>
          <a:xfrm>
            <a:off x="3891586"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7855"/>
                </a:moveTo>
                <a:cubicBezTo>
                  <a:pt x="16052" y="7855"/>
                  <a:pt x="16376" y="7925"/>
                  <a:pt x="16682" y="8033"/>
                </a:cubicBezTo>
                <a:cubicBezTo>
                  <a:pt x="16684" y="7973"/>
                  <a:pt x="16691" y="7915"/>
                  <a:pt x="16691" y="7855"/>
                </a:cubicBezTo>
                <a:cubicBezTo>
                  <a:pt x="16691" y="5686"/>
                  <a:pt x="14932" y="3927"/>
                  <a:pt x="12764" y="3927"/>
                </a:cubicBezTo>
                <a:cubicBezTo>
                  <a:pt x="11311" y="3927"/>
                  <a:pt x="10045" y="4718"/>
                  <a:pt x="9366" y="5891"/>
                </a:cubicBezTo>
                <a:lnTo>
                  <a:pt x="10309" y="5891"/>
                </a:lnTo>
                <a:cubicBezTo>
                  <a:pt x="10401" y="5891"/>
                  <a:pt x="10481" y="5904"/>
                  <a:pt x="10567" y="5910"/>
                </a:cubicBezTo>
                <a:cubicBezTo>
                  <a:pt x="11107" y="5301"/>
                  <a:pt x="11886" y="4909"/>
                  <a:pt x="12764" y="4909"/>
                </a:cubicBezTo>
                <a:cubicBezTo>
                  <a:pt x="14390" y="4909"/>
                  <a:pt x="15709" y="6228"/>
                  <a:pt x="15709" y="7855"/>
                </a:cubicBezTo>
                <a:moveTo>
                  <a:pt x="11716" y="6199"/>
                </a:moveTo>
                <a:cubicBezTo>
                  <a:pt x="12102" y="6387"/>
                  <a:pt x="12403" y="6637"/>
                  <a:pt x="12649" y="6884"/>
                </a:cubicBezTo>
                <a:cubicBezTo>
                  <a:pt x="12687" y="6880"/>
                  <a:pt x="12724" y="6873"/>
                  <a:pt x="12764" y="6873"/>
                </a:cubicBezTo>
                <a:cubicBezTo>
                  <a:pt x="13306" y="6873"/>
                  <a:pt x="13745" y="7313"/>
                  <a:pt x="13745" y="7855"/>
                </a:cubicBezTo>
                <a:lnTo>
                  <a:pt x="14727" y="7855"/>
                </a:lnTo>
                <a:cubicBezTo>
                  <a:pt x="14727" y="6770"/>
                  <a:pt x="13848" y="5891"/>
                  <a:pt x="12764" y="5891"/>
                </a:cubicBezTo>
                <a:cubicBezTo>
                  <a:pt x="12377" y="5891"/>
                  <a:pt x="12020" y="6006"/>
                  <a:pt x="11716" y="6199"/>
                </a:cubicBezTo>
                <a:moveTo>
                  <a:pt x="19636" y="1964"/>
                </a:moveTo>
                <a:lnTo>
                  <a:pt x="17673" y="1964"/>
                </a:lnTo>
                <a:cubicBezTo>
                  <a:pt x="16200" y="1964"/>
                  <a:pt x="16200" y="0"/>
                  <a:pt x="14236" y="0"/>
                </a:cubicBezTo>
                <a:lnTo>
                  <a:pt x="11291" y="0"/>
                </a:lnTo>
                <a:cubicBezTo>
                  <a:pt x="9327" y="0"/>
                  <a:pt x="9327" y="1964"/>
                  <a:pt x="7855" y="1964"/>
                </a:cubicBezTo>
                <a:lnTo>
                  <a:pt x="5891" y="1964"/>
                </a:lnTo>
                <a:cubicBezTo>
                  <a:pt x="4806" y="1964"/>
                  <a:pt x="3927" y="2843"/>
                  <a:pt x="3927" y="3927"/>
                </a:cubicBezTo>
                <a:lnTo>
                  <a:pt x="3927" y="7855"/>
                </a:lnTo>
                <a:cubicBezTo>
                  <a:pt x="4125" y="7855"/>
                  <a:pt x="4236" y="7769"/>
                  <a:pt x="4627" y="7318"/>
                </a:cubicBezTo>
                <a:cubicBezTo>
                  <a:pt x="4712" y="7220"/>
                  <a:pt x="4807" y="7113"/>
                  <a:pt x="4909" y="7005"/>
                </a:cubicBezTo>
                <a:lnTo>
                  <a:pt x="4909" y="3927"/>
                </a:lnTo>
                <a:cubicBezTo>
                  <a:pt x="4909" y="3386"/>
                  <a:pt x="5349" y="2945"/>
                  <a:pt x="5891" y="2945"/>
                </a:cubicBezTo>
                <a:lnTo>
                  <a:pt x="7855" y="2945"/>
                </a:lnTo>
                <a:cubicBezTo>
                  <a:pt x="9818" y="2945"/>
                  <a:pt x="9818" y="982"/>
                  <a:pt x="11291" y="982"/>
                </a:cubicBezTo>
                <a:lnTo>
                  <a:pt x="12764" y="982"/>
                </a:lnTo>
                <a:lnTo>
                  <a:pt x="14236" y="982"/>
                </a:lnTo>
                <a:cubicBezTo>
                  <a:pt x="15709" y="982"/>
                  <a:pt x="15709" y="2945"/>
                  <a:pt x="17673" y="2945"/>
                </a:cubicBezTo>
                <a:lnTo>
                  <a:pt x="19636" y="2945"/>
                </a:lnTo>
                <a:cubicBezTo>
                  <a:pt x="20178" y="2945"/>
                  <a:pt x="20618" y="3386"/>
                  <a:pt x="20618" y="3927"/>
                </a:cubicBezTo>
                <a:lnTo>
                  <a:pt x="20618" y="12764"/>
                </a:lnTo>
                <a:cubicBezTo>
                  <a:pt x="20618" y="13306"/>
                  <a:pt x="20178" y="13745"/>
                  <a:pt x="19636" y="13745"/>
                </a:cubicBezTo>
                <a:lnTo>
                  <a:pt x="18655" y="13745"/>
                </a:lnTo>
                <a:lnTo>
                  <a:pt x="18655" y="14727"/>
                </a:lnTo>
                <a:lnTo>
                  <a:pt x="19636" y="14727"/>
                </a:lnTo>
                <a:cubicBezTo>
                  <a:pt x="20721" y="14727"/>
                  <a:pt x="21600" y="13849"/>
                  <a:pt x="21600" y="12764"/>
                </a:cubicBezTo>
                <a:lnTo>
                  <a:pt x="21600" y="3927"/>
                </a:lnTo>
                <a:cubicBezTo>
                  <a:pt x="21600" y="2843"/>
                  <a:pt x="20721" y="1964"/>
                  <a:pt x="19636" y="1964"/>
                </a:cubicBezTo>
                <a:moveTo>
                  <a:pt x="16691" y="19636"/>
                </a:moveTo>
                <a:cubicBezTo>
                  <a:pt x="16691" y="20178"/>
                  <a:pt x="16251" y="20618"/>
                  <a:pt x="15709" y="20618"/>
                </a:cubicBezTo>
                <a:lnTo>
                  <a:pt x="1964" y="20618"/>
                </a:lnTo>
                <a:cubicBezTo>
                  <a:pt x="1422" y="20618"/>
                  <a:pt x="982" y="20178"/>
                  <a:pt x="982" y="19636"/>
                </a:cubicBezTo>
                <a:lnTo>
                  <a:pt x="982" y="10800"/>
                </a:lnTo>
                <a:cubicBezTo>
                  <a:pt x="982" y="10258"/>
                  <a:pt x="1422" y="9818"/>
                  <a:pt x="1964" y="9818"/>
                </a:cubicBezTo>
                <a:lnTo>
                  <a:pt x="3927" y="9818"/>
                </a:lnTo>
                <a:cubicBezTo>
                  <a:pt x="5891" y="9818"/>
                  <a:pt x="5891" y="7855"/>
                  <a:pt x="7364" y="7855"/>
                </a:cubicBezTo>
                <a:lnTo>
                  <a:pt x="8836" y="7855"/>
                </a:ln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1"/>
                  <a:pt x="879" y="21600"/>
                  <a:pt x="1964" y="21600"/>
                </a:cubicBezTo>
                <a:lnTo>
                  <a:pt x="15709" y="21600"/>
                </a:lnTo>
                <a:cubicBezTo>
                  <a:pt x="16794" y="21600"/>
                  <a:pt x="17673" y="20721"/>
                  <a:pt x="17673" y="19636"/>
                </a:cubicBezTo>
                <a:lnTo>
                  <a:pt x="17673" y="10800"/>
                </a:lnTo>
                <a:cubicBezTo>
                  <a:pt x="17673" y="9716"/>
                  <a:pt x="16794" y="8836"/>
                  <a:pt x="15709" y="8836"/>
                </a:cubicBezTo>
                <a:moveTo>
                  <a:pt x="19636" y="4909"/>
                </a:moveTo>
                <a:cubicBezTo>
                  <a:pt x="19636" y="4367"/>
                  <a:pt x="19197" y="3927"/>
                  <a:pt x="18655" y="3927"/>
                </a:cubicBezTo>
                <a:cubicBezTo>
                  <a:pt x="18113" y="3927"/>
                  <a:pt x="17673" y="4367"/>
                  <a:pt x="17673" y="4909"/>
                </a:cubicBezTo>
                <a:cubicBezTo>
                  <a:pt x="17673" y="5451"/>
                  <a:pt x="18113" y="5891"/>
                  <a:pt x="18655" y="5891"/>
                </a:cubicBezTo>
                <a:cubicBezTo>
                  <a:pt x="19197" y="5891"/>
                  <a:pt x="19636" y="5451"/>
                  <a:pt x="19636" y="4909"/>
                </a:cubicBezTo>
                <a:moveTo>
                  <a:pt x="19145" y="7364"/>
                </a:moveTo>
                <a:cubicBezTo>
                  <a:pt x="19145" y="7093"/>
                  <a:pt x="18925" y="6873"/>
                  <a:pt x="18655" y="6873"/>
                </a:cubicBezTo>
                <a:cubicBezTo>
                  <a:pt x="18384" y="6873"/>
                  <a:pt x="18164" y="7093"/>
                  <a:pt x="18164" y="7364"/>
                </a:cubicBezTo>
                <a:cubicBezTo>
                  <a:pt x="18164" y="7635"/>
                  <a:pt x="18384" y="7855"/>
                  <a:pt x="18655" y="7855"/>
                </a:cubicBezTo>
                <a:cubicBezTo>
                  <a:pt x="18925" y="7855"/>
                  <a:pt x="19145" y="7635"/>
                  <a:pt x="19145" y="7364"/>
                </a:cubicBezTo>
                <a:moveTo>
                  <a:pt x="8836" y="15709"/>
                </a:moveTo>
                <a:cubicBezTo>
                  <a:pt x="8294" y="15709"/>
                  <a:pt x="7855" y="15269"/>
                  <a:pt x="7855" y="14727"/>
                </a:cubicBezTo>
                <a:cubicBezTo>
                  <a:pt x="7855" y="14186"/>
                  <a:pt x="8294" y="13745"/>
                  <a:pt x="8836" y="13745"/>
                </a:cubicBezTo>
                <a:cubicBezTo>
                  <a:pt x="9378" y="13745"/>
                  <a:pt x="9818" y="14186"/>
                  <a:pt x="9818" y="14727"/>
                </a:cubicBezTo>
                <a:cubicBezTo>
                  <a:pt x="9818" y="15269"/>
                  <a:pt x="9378" y="15709"/>
                  <a:pt x="8836" y="15709"/>
                </a:cubicBezTo>
                <a:moveTo>
                  <a:pt x="8836" y="12764"/>
                </a:moveTo>
                <a:cubicBezTo>
                  <a:pt x="7752" y="12764"/>
                  <a:pt x="6873" y="13643"/>
                  <a:pt x="6873" y="14727"/>
                </a:cubicBezTo>
                <a:cubicBezTo>
                  <a:pt x="6873" y="15812"/>
                  <a:pt x="7752" y="16691"/>
                  <a:pt x="8836" y="16691"/>
                </a:cubicBezTo>
                <a:cubicBezTo>
                  <a:pt x="9921" y="16691"/>
                  <a:pt x="10800" y="15812"/>
                  <a:pt x="10800" y="14727"/>
                </a:cubicBezTo>
                <a:cubicBezTo>
                  <a:pt x="10800" y="13643"/>
                  <a:pt x="9921" y="12764"/>
                  <a:pt x="8836" y="12764"/>
                </a:cubicBezTo>
                <a:moveTo>
                  <a:pt x="14727" y="10800"/>
                </a:moveTo>
                <a:cubicBezTo>
                  <a:pt x="14185" y="10800"/>
                  <a:pt x="13745" y="11240"/>
                  <a:pt x="13745" y="11782"/>
                </a:cubicBezTo>
                <a:cubicBezTo>
                  <a:pt x="13745" y="12325"/>
                  <a:pt x="14185" y="12764"/>
                  <a:pt x="14727" y="12764"/>
                </a:cubicBezTo>
                <a:cubicBezTo>
                  <a:pt x="15269" y="12764"/>
                  <a:pt x="15709" y="12325"/>
                  <a:pt x="15709" y="11782"/>
                </a:cubicBezTo>
                <a:cubicBezTo>
                  <a:pt x="15709" y="11240"/>
                  <a:pt x="15269" y="10800"/>
                  <a:pt x="14727" y="10800"/>
                </a:cubicBezTo>
                <a:moveTo>
                  <a:pt x="14727" y="13745"/>
                </a:moveTo>
                <a:cubicBezTo>
                  <a:pt x="14456" y="13745"/>
                  <a:pt x="14236" y="13966"/>
                  <a:pt x="14236" y="14236"/>
                </a:cubicBezTo>
                <a:cubicBezTo>
                  <a:pt x="14236" y="14508"/>
                  <a:pt x="14456" y="14727"/>
                  <a:pt x="14727" y="14727"/>
                </a:cubicBezTo>
                <a:cubicBezTo>
                  <a:pt x="14998" y="14727"/>
                  <a:pt x="15218" y="14508"/>
                  <a:pt x="15218" y="14236"/>
                </a:cubicBezTo>
                <a:cubicBezTo>
                  <a:pt x="15218" y="13966"/>
                  <a:pt x="14998" y="13745"/>
                  <a:pt x="14727" y="13745"/>
                </a:cubicBezTo>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8" y="10800"/>
                  <a:pt x="4909" y="12558"/>
                  <a:pt x="4909" y="14727"/>
                </a:cubicBezTo>
                <a:cubicBezTo>
                  <a:pt x="4909" y="16897"/>
                  <a:pt x="6668" y="18655"/>
                  <a:pt x="8836" y="18655"/>
                </a:cubicBezTo>
                <a:cubicBezTo>
                  <a:pt x="11005" y="18655"/>
                  <a:pt x="12764" y="16897"/>
                  <a:pt x="12764" y="14727"/>
                </a:cubicBezTo>
                <a:cubicBezTo>
                  <a:pt x="12764" y="12558"/>
                  <a:pt x="11005" y="10800"/>
                  <a:pt x="8836"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0" name="Shape 2660"/>
          <p:cNvSpPr/>
          <p:nvPr/>
        </p:nvSpPr>
        <p:spPr>
          <a:xfrm>
            <a:off x="4958108"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3"/>
                  <a:pt x="13782" y="1233"/>
                </a:cubicBezTo>
                <a:lnTo>
                  <a:pt x="11088" y="3927"/>
                </a:lnTo>
                <a:lnTo>
                  <a:pt x="10513" y="3927"/>
                </a:lnTo>
                <a:lnTo>
                  <a:pt x="7818" y="1233"/>
                </a:lnTo>
                <a:cubicBezTo>
                  <a:pt x="7839" y="1153"/>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1"/>
                  <a:pt x="4147" y="21600"/>
                  <a:pt x="4418" y="21600"/>
                </a:cubicBezTo>
                <a:cubicBezTo>
                  <a:pt x="4689" y="21600"/>
                  <a:pt x="4909" y="21381"/>
                  <a:pt x="4909" y="21109"/>
                </a:cubicBezTo>
                <a:lnTo>
                  <a:pt x="4909" y="20618"/>
                </a:lnTo>
                <a:lnTo>
                  <a:pt x="16691" y="20618"/>
                </a:lnTo>
                <a:lnTo>
                  <a:pt x="16691" y="21109"/>
                </a:lnTo>
                <a:cubicBezTo>
                  <a:pt x="16691" y="21381"/>
                  <a:pt x="16911" y="21600"/>
                  <a:pt x="17182" y="21600"/>
                </a:cubicBezTo>
                <a:cubicBezTo>
                  <a:pt x="17453" y="21600"/>
                  <a:pt x="17673" y="21381"/>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1" name="Shape 2661"/>
          <p:cNvSpPr/>
          <p:nvPr/>
        </p:nvSpPr>
        <p:spPr>
          <a:xfrm>
            <a:off x="6024630"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818" y="7855"/>
                </a:moveTo>
                <a:lnTo>
                  <a:pt x="7855" y="7855"/>
                </a:lnTo>
                <a:lnTo>
                  <a:pt x="7855" y="9818"/>
                </a:lnTo>
                <a:lnTo>
                  <a:pt x="9818" y="9818"/>
                </a:lnTo>
                <a:cubicBezTo>
                  <a:pt x="9818" y="9818"/>
                  <a:pt x="9818" y="7855"/>
                  <a:pt x="9818" y="7855"/>
                </a:cubicBezTo>
                <a:close/>
                <a:moveTo>
                  <a:pt x="5891" y="7855"/>
                </a:moveTo>
                <a:lnTo>
                  <a:pt x="3927" y="7855"/>
                </a:lnTo>
                <a:lnTo>
                  <a:pt x="3927" y="9818"/>
                </a:lnTo>
                <a:lnTo>
                  <a:pt x="5891" y="9818"/>
                </a:lnTo>
                <a:cubicBezTo>
                  <a:pt x="5891" y="9818"/>
                  <a:pt x="5891" y="7855"/>
                  <a:pt x="5891" y="7855"/>
                </a:cubicBezTo>
                <a:close/>
                <a:moveTo>
                  <a:pt x="13745" y="7855"/>
                </a:moveTo>
                <a:lnTo>
                  <a:pt x="11782" y="7855"/>
                </a:lnTo>
                <a:lnTo>
                  <a:pt x="11782" y="9818"/>
                </a:lnTo>
                <a:lnTo>
                  <a:pt x="13745" y="9818"/>
                </a:lnTo>
                <a:cubicBezTo>
                  <a:pt x="13745" y="9818"/>
                  <a:pt x="13745" y="7855"/>
                  <a:pt x="13745" y="7855"/>
                </a:cubicBezTo>
                <a:close/>
                <a:moveTo>
                  <a:pt x="7855" y="13745"/>
                </a:moveTo>
                <a:lnTo>
                  <a:pt x="9818" y="13745"/>
                </a:lnTo>
                <a:lnTo>
                  <a:pt x="9818" y="11782"/>
                </a:lnTo>
                <a:lnTo>
                  <a:pt x="7855" y="11782"/>
                </a:lnTo>
                <a:cubicBezTo>
                  <a:pt x="7855" y="11782"/>
                  <a:pt x="7855" y="13745"/>
                  <a:pt x="7855" y="13745"/>
                </a:cubicBezTo>
                <a:close/>
                <a:moveTo>
                  <a:pt x="13745" y="11782"/>
                </a:moveTo>
                <a:lnTo>
                  <a:pt x="15709" y="11782"/>
                </a:lnTo>
                <a:lnTo>
                  <a:pt x="15709" y="9818"/>
                </a:lnTo>
                <a:lnTo>
                  <a:pt x="13745" y="9818"/>
                </a:lnTo>
                <a:cubicBezTo>
                  <a:pt x="13745" y="9818"/>
                  <a:pt x="13745" y="11782"/>
                  <a:pt x="13745" y="11782"/>
                </a:cubicBezTo>
                <a:close/>
                <a:moveTo>
                  <a:pt x="5891" y="11782"/>
                </a:moveTo>
                <a:lnTo>
                  <a:pt x="3927" y="11782"/>
                </a:lnTo>
                <a:lnTo>
                  <a:pt x="3927" y="13745"/>
                </a:lnTo>
                <a:lnTo>
                  <a:pt x="5891" y="13745"/>
                </a:lnTo>
                <a:cubicBezTo>
                  <a:pt x="5891" y="13745"/>
                  <a:pt x="5891" y="11782"/>
                  <a:pt x="5891" y="11782"/>
                </a:cubicBezTo>
                <a:close/>
                <a:moveTo>
                  <a:pt x="11782" y="13745"/>
                </a:moveTo>
                <a:lnTo>
                  <a:pt x="13745" y="13745"/>
                </a:lnTo>
                <a:lnTo>
                  <a:pt x="13745" y="11782"/>
                </a:lnTo>
                <a:lnTo>
                  <a:pt x="11782" y="11782"/>
                </a:lnTo>
                <a:cubicBezTo>
                  <a:pt x="11782" y="11782"/>
                  <a:pt x="11782" y="13745"/>
                  <a:pt x="11782" y="13745"/>
                </a:cubicBezTo>
                <a:close/>
                <a:moveTo>
                  <a:pt x="13745" y="15709"/>
                </a:moveTo>
                <a:lnTo>
                  <a:pt x="15709" y="15709"/>
                </a:lnTo>
                <a:lnTo>
                  <a:pt x="15709" y="13745"/>
                </a:lnTo>
                <a:lnTo>
                  <a:pt x="13745" y="13745"/>
                </a:lnTo>
                <a:cubicBezTo>
                  <a:pt x="13745" y="13745"/>
                  <a:pt x="13745" y="15709"/>
                  <a:pt x="13745" y="15709"/>
                </a:cubicBezTo>
                <a:close/>
                <a:moveTo>
                  <a:pt x="17673" y="7855"/>
                </a:moveTo>
                <a:lnTo>
                  <a:pt x="19636" y="7855"/>
                </a:lnTo>
                <a:lnTo>
                  <a:pt x="19636" y="5891"/>
                </a:lnTo>
                <a:lnTo>
                  <a:pt x="17673" y="5891"/>
                </a:lnTo>
                <a:cubicBezTo>
                  <a:pt x="17673" y="5891"/>
                  <a:pt x="17673" y="7855"/>
                  <a:pt x="17673" y="7855"/>
                </a:cubicBezTo>
                <a:close/>
                <a:moveTo>
                  <a:pt x="15709" y="9818"/>
                </a:moveTo>
                <a:lnTo>
                  <a:pt x="17673" y="9818"/>
                </a:lnTo>
                <a:lnTo>
                  <a:pt x="17673" y="7855"/>
                </a:lnTo>
                <a:lnTo>
                  <a:pt x="15709" y="7855"/>
                </a:lnTo>
                <a:cubicBezTo>
                  <a:pt x="15709" y="7855"/>
                  <a:pt x="15709" y="9818"/>
                  <a:pt x="15709" y="9818"/>
                </a:cubicBezTo>
                <a:close/>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2"/>
                  <a:pt x="13782" y="1233"/>
                </a:cubicBezTo>
                <a:lnTo>
                  <a:pt x="11088" y="3927"/>
                </a:lnTo>
                <a:lnTo>
                  <a:pt x="10513" y="3927"/>
                </a:lnTo>
                <a:lnTo>
                  <a:pt x="7818" y="1233"/>
                </a:lnTo>
                <a:cubicBezTo>
                  <a:pt x="7839" y="1152"/>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0"/>
                  <a:pt x="4147" y="21600"/>
                  <a:pt x="4418" y="21600"/>
                </a:cubicBezTo>
                <a:cubicBezTo>
                  <a:pt x="4689" y="21600"/>
                  <a:pt x="4909" y="21380"/>
                  <a:pt x="4909" y="21109"/>
                </a:cubicBezTo>
                <a:lnTo>
                  <a:pt x="4909" y="20618"/>
                </a:lnTo>
                <a:lnTo>
                  <a:pt x="16691" y="20618"/>
                </a:lnTo>
                <a:lnTo>
                  <a:pt x="16691" y="21109"/>
                </a:lnTo>
                <a:cubicBezTo>
                  <a:pt x="16691" y="21380"/>
                  <a:pt x="16911" y="21600"/>
                  <a:pt x="17182" y="21600"/>
                </a:cubicBezTo>
                <a:cubicBezTo>
                  <a:pt x="17453" y="21600"/>
                  <a:pt x="17673" y="21380"/>
                  <a:pt x="17673" y="21109"/>
                </a:cubicBezTo>
                <a:lnTo>
                  <a:pt x="17673" y="19637"/>
                </a:lnTo>
                <a:lnTo>
                  <a:pt x="19636" y="19637"/>
                </a:lnTo>
                <a:cubicBezTo>
                  <a:pt x="20721" y="19637"/>
                  <a:pt x="21600" y="18757"/>
                  <a:pt x="21600" y="17673"/>
                </a:cubicBezTo>
                <a:lnTo>
                  <a:pt x="21600" y="5891"/>
                </a:lnTo>
                <a:cubicBezTo>
                  <a:pt x="21600" y="4806"/>
                  <a:pt x="20721" y="3927"/>
                  <a:pt x="19636" y="3927"/>
                </a:cubicBezTo>
                <a:moveTo>
                  <a:pt x="5891" y="15709"/>
                </a:moveTo>
                <a:lnTo>
                  <a:pt x="7855" y="15709"/>
                </a:lnTo>
                <a:lnTo>
                  <a:pt x="7855" y="13745"/>
                </a:lnTo>
                <a:lnTo>
                  <a:pt x="5891" y="13745"/>
                </a:lnTo>
                <a:cubicBezTo>
                  <a:pt x="5891" y="13745"/>
                  <a:pt x="5891" y="15709"/>
                  <a:pt x="5891" y="15709"/>
                </a:cubicBezTo>
                <a:close/>
                <a:moveTo>
                  <a:pt x="9818" y="15709"/>
                </a:moveTo>
                <a:lnTo>
                  <a:pt x="11782" y="15709"/>
                </a:lnTo>
                <a:lnTo>
                  <a:pt x="11782" y="13745"/>
                </a:lnTo>
                <a:lnTo>
                  <a:pt x="9818" y="13745"/>
                </a:lnTo>
                <a:cubicBezTo>
                  <a:pt x="9818" y="13745"/>
                  <a:pt x="9818" y="15709"/>
                  <a:pt x="9818" y="15709"/>
                </a:cubicBezTo>
                <a:close/>
                <a:moveTo>
                  <a:pt x="7855" y="9818"/>
                </a:moveTo>
                <a:lnTo>
                  <a:pt x="5891" y="9818"/>
                </a:lnTo>
                <a:lnTo>
                  <a:pt x="5891" y="11782"/>
                </a:lnTo>
                <a:lnTo>
                  <a:pt x="7855" y="11782"/>
                </a:lnTo>
                <a:cubicBezTo>
                  <a:pt x="7855" y="11782"/>
                  <a:pt x="7855" y="9818"/>
                  <a:pt x="7855" y="9818"/>
                </a:cubicBezTo>
                <a:close/>
                <a:moveTo>
                  <a:pt x="15709" y="13745"/>
                </a:moveTo>
                <a:lnTo>
                  <a:pt x="17673" y="13745"/>
                </a:lnTo>
                <a:lnTo>
                  <a:pt x="17673" y="11782"/>
                </a:lnTo>
                <a:lnTo>
                  <a:pt x="15709" y="11782"/>
                </a:lnTo>
                <a:cubicBezTo>
                  <a:pt x="15709" y="11782"/>
                  <a:pt x="15709" y="13745"/>
                  <a:pt x="15709" y="13745"/>
                </a:cubicBezTo>
                <a:close/>
                <a:moveTo>
                  <a:pt x="1964" y="7855"/>
                </a:moveTo>
                <a:lnTo>
                  <a:pt x="3927" y="7855"/>
                </a:lnTo>
                <a:lnTo>
                  <a:pt x="3927" y="5891"/>
                </a:lnTo>
                <a:lnTo>
                  <a:pt x="1964" y="5891"/>
                </a:lnTo>
                <a:cubicBezTo>
                  <a:pt x="1964" y="5891"/>
                  <a:pt x="1964" y="7855"/>
                  <a:pt x="1964" y="7855"/>
                </a:cubicBezTo>
                <a:close/>
                <a:moveTo>
                  <a:pt x="3927" y="17673"/>
                </a:moveTo>
                <a:lnTo>
                  <a:pt x="5891" y="17673"/>
                </a:lnTo>
                <a:lnTo>
                  <a:pt x="5891" y="15709"/>
                </a:lnTo>
                <a:lnTo>
                  <a:pt x="3927" y="15709"/>
                </a:lnTo>
                <a:cubicBezTo>
                  <a:pt x="3927" y="15709"/>
                  <a:pt x="3927" y="17673"/>
                  <a:pt x="3927" y="17673"/>
                </a:cubicBezTo>
                <a:close/>
                <a:moveTo>
                  <a:pt x="11782" y="5891"/>
                </a:moveTo>
                <a:lnTo>
                  <a:pt x="9818" y="5891"/>
                </a:lnTo>
                <a:lnTo>
                  <a:pt x="9818" y="7855"/>
                </a:lnTo>
                <a:lnTo>
                  <a:pt x="11782" y="7855"/>
                </a:lnTo>
                <a:cubicBezTo>
                  <a:pt x="11782" y="7855"/>
                  <a:pt x="11782" y="5891"/>
                  <a:pt x="11782" y="5891"/>
                </a:cubicBezTo>
                <a:close/>
                <a:moveTo>
                  <a:pt x="7855" y="5891"/>
                </a:moveTo>
                <a:lnTo>
                  <a:pt x="5891" y="5891"/>
                </a:lnTo>
                <a:lnTo>
                  <a:pt x="5891" y="7855"/>
                </a:lnTo>
                <a:lnTo>
                  <a:pt x="7855" y="7855"/>
                </a:lnTo>
                <a:cubicBezTo>
                  <a:pt x="7855" y="7855"/>
                  <a:pt x="7855" y="5891"/>
                  <a:pt x="7855" y="5891"/>
                </a:cubicBezTo>
                <a:close/>
                <a:moveTo>
                  <a:pt x="1964" y="15709"/>
                </a:moveTo>
                <a:lnTo>
                  <a:pt x="3927" y="15709"/>
                </a:lnTo>
                <a:lnTo>
                  <a:pt x="3927" y="13745"/>
                </a:lnTo>
                <a:lnTo>
                  <a:pt x="1964" y="13745"/>
                </a:lnTo>
                <a:cubicBezTo>
                  <a:pt x="1964" y="13745"/>
                  <a:pt x="1964" y="15709"/>
                  <a:pt x="1964" y="15709"/>
                </a:cubicBezTo>
                <a:close/>
                <a:moveTo>
                  <a:pt x="1964" y="11782"/>
                </a:moveTo>
                <a:lnTo>
                  <a:pt x="3927" y="11782"/>
                </a:lnTo>
                <a:lnTo>
                  <a:pt x="3927" y="9818"/>
                </a:lnTo>
                <a:lnTo>
                  <a:pt x="1964" y="9818"/>
                </a:lnTo>
                <a:cubicBezTo>
                  <a:pt x="1964" y="9818"/>
                  <a:pt x="1964" y="11782"/>
                  <a:pt x="1964" y="11782"/>
                </a:cubicBezTo>
                <a:close/>
                <a:moveTo>
                  <a:pt x="7855" y="17673"/>
                </a:moveTo>
                <a:lnTo>
                  <a:pt x="9818" y="17673"/>
                </a:lnTo>
                <a:lnTo>
                  <a:pt x="9818" y="15709"/>
                </a:lnTo>
                <a:lnTo>
                  <a:pt x="7855" y="15709"/>
                </a:lnTo>
                <a:cubicBezTo>
                  <a:pt x="7855" y="15709"/>
                  <a:pt x="7855" y="17673"/>
                  <a:pt x="7855" y="17673"/>
                </a:cubicBezTo>
                <a:close/>
                <a:moveTo>
                  <a:pt x="11782" y="17673"/>
                </a:moveTo>
                <a:lnTo>
                  <a:pt x="13745" y="17673"/>
                </a:lnTo>
                <a:lnTo>
                  <a:pt x="13745" y="15709"/>
                </a:lnTo>
                <a:lnTo>
                  <a:pt x="11782" y="15709"/>
                </a:lnTo>
                <a:cubicBezTo>
                  <a:pt x="11782" y="15709"/>
                  <a:pt x="11782" y="17673"/>
                  <a:pt x="11782" y="17673"/>
                </a:cubicBezTo>
                <a:close/>
                <a:moveTo>
                  <a:pt x="15709" y="17673"/>
                </a:moveTo>
                <a:lnTo>
                  <a:pt x="17673" y="17673"/>
                </a:lnTo>
                <a:lnTo>
                  <a:pt x="17673" y="15709"/>
                </a:lnTo>
                <a:lnTo>
                  <a:pt x="15709" y="15709"/>
                </a:lnTo>
                <a:cubicBezTo>
                  <a:pt x="15709" y="15709"/>
                  <a:pt x="15709" y="17673"/>
                  <a:pt x="15709" y="17673"/>
                </a:cubicBezTo>
                <a:close/>
                <a:moveTo>
                  <a:pt x="11782" y="9818"/>
                </a:moveTo>
                <a:lnTo>
                  <a:pt x="9818" y="9818"/>
                </a:lnTo>
                <a:lnTo>
                  <a:pt x="9818" y="11782"/>
                </a:lnTo>
                <a:lnTo>
                  <a:pt x="11782" y="11782"/>
                </a:lnTo>
                <a:cubicBezTo>
                  <a:pt x="11782" y="11782"/>
                  <a:pt x="11782" y="9818"/>
                  <a:pt x="11782" y="9818"/>
                </a:cubicBezTo>
                <a:close/>
                <a:moveTo>
                  <a:pt x="19636" y="9818"/>
                </a:moveTo>
                <a:lnTo>
                  <a:pt x="17673" y="9818"/>
                </a:lnTo>
                <a:lnTo>
                  <a:pt x="17673" y="11782"/>
                </a:lnTo>
                <a:lnTo>
                  <a:pt x="19636" y="11782"/>
                </a:lnTo>
                <a:cubicBezTo>
                  <a:pt x="19636" y="11782"/>
                  <a:pt x="19636" y="9818"/>
                  <a:pt x="19636" y="9818"/>
                </a:cubicBezTo>
                <a:close/>
                <a:moveTo>
                  <a:pt x="19636" y="13745"/>
                </a:moveTo>
                <a:lnTo>
                  <a:pt x="17673" y="13745"/>
                </a:lnTo>
                <a:lnTo>
                  <a:pt x="17673" y="15709"/>
                </a:lnTo>
                <a:lnTo>
                  <a:pt x="19636" y="15709"/>
                </a:lnTo>
                <a:cubicBezTo>
                  <a:pt x="19636" y="15709"/>
                  <a:pt x="19636" y="13745"/>
                  <a:pt x="19636" y="13745"/>
                </a:cubicBezTo>
                <a:close/>
                <a:moveTo>
                  <a:pt x="15709" y="5891"/>
                </a:moveTo>
                <a:lnTo>
                  <a:pt x="13745" y="5891"/>
                </a:lnTo>
                <a:lnTo>
                  <a:pt x="13745" y="7855"/>
                </a:lnTo>
                <a:lnTo>
                  <a:pt x="15709" y="7855"/>
                </a:lnTo>
                <a:cubicBezTo>
                  <a:pt x="15709" y="7855"/>
                  <a:pt x="15709" y="5891"/>
                  <a:pt x="15709" y="5891"/>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2" name="Shape 2662"/>
          <p:cNvSpPr/>
          <p:nvPr/>
        </p:nvSpPr>
        <p:spPr>
          <a:xfrm>
            <a:off x="7091153"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55" y="11782"/>
                </a:moveTo>
                <a:cubicBezTo>
                  <a:pt x="18383" y="11782"/>
                  <a:pt x="18164" y="12002"/>
                  <a:pt x="18164" y="12273"/>
                </a:cubicBezTo>
                <a:cubicBezTo>
                  <a:pt x="18164" y="12544"/>
                  <a:pt x="18383" y="12764"/>
                  <a:pt x="18655" y="12764"/>
                </a:cubicBezTo>
                <a:cubicBezTo>
                  <a:pt x="18926" y="12764"/>
                  <a:pt x="19145" y="12544"/>
                  <a:pt x="19145" y="12273"/>
                </a:cubicBezTo>
                <a:cubicBezTo>
                  <a:pt x="19145" y="12002"/>
                  <a:pt x="18926" y="11782"/>
                  <a:pt x="18655" y="11782"/>
                </a:cubicBezTo>
                <a:moveTo>
                  <a:pt x="18655" y="13745"/>
                </a:moveTo>
                <a:cubicBezTo>
                  <a:pt x="18383" y="13745"/>
                  <a:pt x="18164" y="13966"/>
                  <a:pt x="18164" y="14236"/>
                </a:cubicBezTo>
                <a:cubicBezTo>
                  <a:pt x="18164" y="14508"/>
                  <a:pt x="18383" y="14727"/>
                  <a:pt x="18655" y="14727"/>
                </a:cubicBezTo>
                <a:cubicBezTo>
                  <a:pt x="18926" y="14727"/>
                  <a:pt x="19145" y="14508"/>
                  <a:pt x="19145" y="14236"/>
                </a:cubicBezTo>
                <a:cubicBezTo>
                  <a:pt x="19145" y="13966"/>
                  <a:pt x="18926" y="13745"/>
                  <a:pt x="18655" y="13745"/>
                </a:cubicBezTo>
                <a:moveTo>
                  <a:pt x="20618" y="19636"/>
                </a:moveTo>
                <a:cubicBezTo>
                  <a:pt x="20618" y="20178"/>
                  <a:pt x="20178" y="20618"/>
                  <a:pt x="19636" y="20618"/>
                </a:cubicBezTo>
                <a:lnTo>
                  <a:pt x="16691" y="20618"/>
                </a:lnTo>
                <a:lnTo>
                  <a:pt x="16691" y="6873"/>
                </a:lnTo>
                <a:lnTo>
                  <a:pt x="19636" y="6873"/>
                </a:lnTo>
                <a:cubicBezTo>
                  <a:pt x="20178" y="6873"/>
                  <a:pt x="20618" y="7313"/>
                  <a:pt x="20618" y="7855"/>
                </a:cubicBezTo>
                <a:cubicBezTo>
                  <a:pt x="20618" y="7855"/>
                  <a:pt x="20618" y="19636"/>
                  <a:pt x="20618" y="19636"/>
                </a:cubicBezTo>
                <a:close/>
                <a:moveTo>
                  <a:pt x="15709" y="20618"/>
                </a:moveTo>
                <a:lnTo>
                  <a:pt x="1964" y="20618"/>
                </a:lnTo>
                <a:cubicBezTo>
                  <a:pt x="1422" y="20618"/>
                  <a:pt x="982" y="20178"/>
                  <a:pt x="982" y="19636"/>
                </a:cubicBezTo>
                <a:lnTo>
                  <a:pt x="982" y="7855"/>
                </a:lnTo>
                <a:cubicBezTo>
                  <a:pt x="982" y="7313"/>
                  <a:pt x="1422" y="6873"/>
                  <a:pt x="1964" y="6873"/>
                </a:cubicBezTo>
                <a:lnTo>
                  <a:pt x="15709" y="6873"/>
                </a:lnTo>
                <a:cubicBezTo>
                  <a:pt x="15709" y="6873"/>
                  <a:pt x="15709" y="20618"/>
                  <a:pt x="15709" y="20618"/>
                </a:cubicBezTo>
                <a:close/>
                <a:moveTo>
                  <a:pt x="19636" y="5891"/>
                </a:moveTo>
                <a:lnTo>
                  <a:pt x="13205" y="5891"/>
                </a:lnTo>
                <a:cubicBezTo>
                  <a:pt x="13069" y="5222"/>
                  <a:pt x="12657" y="4657"/>
                  <a:pt x="12097" y="4306"/>
                </a:cubicBezTo>
                <a:lnTo>
                  <a:pt x="14476" y="1927"/>
                </a:lnTo>
                <a:cubicBezTo>
                  <a:pt x="14557" y="1949"/>
                  <a:pt x="14640" y="1964"/>
                  <a:pt x="14727" y="1964"/>
                </a:cubicBezTo>
                <a:cubicBezTo>
                  <a:pt x="15269" y="1964"/>
                  <a:pt x="15709" y="1524"/>
                  <a:pt x="15709" y="982"/>
                </a:cubicBezTo>
                <a:cubicBezTo>
                  <a:pt x="15709" y="440"/>
                  <a:pt x="15269" y="0"/>
                  <a:pt x="14727" y="0"/>
                </a:cubicBezTo>
                <a:cubicBezTo>
                  <a:pt x="14186" y="0"/>
                  <a:pt x="13745" y="440"/>
                  <a:pt x="13745" y="982"/>
                </a:cubicBezTo>
                <a:cubicBezTo>
                  <a:pt x="13745" y="1070"/>
                  <a:pt x="13761" y="1153"/>
                  <a:pt x="13782" y="1233"/>
                </a:cubicBezTo>
                <a:lnTo>
                  <a:pt x="11061" y="3954"/>
                </a:lnTo>
                <a:cubicBezTo>
                  <a:pt x="10975" y="3945"/>
                  <a:pt x="10889" y="3927"/>
                  <a:pt x="10800" y="3927"/>
                </a:cubicBezTo>
                <a:cubicBezTo>
                  <a:pt x="10711" y="3927"/>
                  <a:pt x="10625" y="3945"/>
                  <a:pt x="10539" y="3954"/>
                </a:cubicBezTo>
                <a:lnTo>
                  <a:pt x="7818" y="1233"/>
                </a:lnTo>
                <a:cubicBezTo>
                  <a:pt x="7839" y="1153"/>
                  <a:pt x="7855" y="1070"/>
                  <a:pt x="7855" y="982"/>
                </a:cubicBezTo>
                <a:cubicBezTo>
                  <a:pt x="7855" y="440"/>
                  <a:pt x="7414" y="0"/>
                  <a:pt x="6873" y="0"/>
                </a:cubicBezTo>
                <a:cubicBezTo>
                  <a:pt x="6331" y="0"/>
                  <a:pt x="5891" y="440"/>
                  <a:pt x="5891" y="982"/>
                </a:cubicBezTo>
                <a:cubicBezTo>
                  <a:pt x="5891" y="1524"/>
                  <a:pt x="6331" y="1964"/>
                  <a:pt x="6873" y="1964"/>
                </a:cubicBezTo>
                <a:cubicBezTo>
                  <a:pt x="6960" y="1964"/>
                  <a:pt x="7043" y="1949"/>
                  <a:pt x="7124" y="1927"/>
                </a:cubicBezTo>
                <a:lnTo>
                  <a:pt x="9503" y="4306"/>
                </a:lnTo>
                <a:cubicBezTo>
                  <a:pt x="8943" y="4657"/>
                  <a:pt x="8531" y="5222"/>
                  <a:pt x="8395" y="5891"/>
                </a:cubicBezTo>
                <a:lnTo>
                  <a:pt x="1964" y="5891"/>
                </a:lnTo>
                <a:cubicBezTo>
                  <a:pt x="879" y="5891"/>
                  <a:pt x="0" y="6770"/>
                  <a:pt x="0" y="7855"/>
                </a:cubicBezTo>
                <a:lnTo>
                  <a:pt x="0" y="19636"/>
                </a:lnTo>
                <a:cubicBezTo>
                  <a:pt x="0" y="20721"/>
                  <a:pt x="879" y="21600"/>
                  <a:pt x="1964" y="21600"/>
                </a:cubicBezTo>
                <a:lnTo>
                  <a:pt x="19636" y="21600"/>
                </a:lnTo>
                <a:cubicBezTo>
                  <a:pt x="20721" y="21600"/>
                  <a:pt x="21600" y="20721"/>
                  <a:pt x="21600" y="19636"/>
                </a:cubicBezTo>
                <a:lnTo>
                  <a:pt x="21600" y="7855"/>
                </a:lnTo>
                <a:cubicBezTo>
                  <a:pt x="21600" y="6770"/>
                  <a:pt x="20721" y="5891"/>
                  <a:pt x="19636" y="5891"/>
                </a:cubicBezTo>
                <a:moveTo>
                  <a:pt x="12764" y="17673"/>
                </a:moveTo>
                <a:lnTo>
                  <a:pt x="3927" y="17673"/>
                </a:lnTo>
                <a:lnTo>
                  <a:pt x="3927" y="9818"/>
                </a:lnTo>
                <a:lnTo>
                  <a:pt x="12764" y="9818"/>
                </a:lnTo>
                <a:cubicBezTo>
                  <a:pt x="12764" y="9818"/>
                  <a:pt x="12764" y="17673"/>
                  <a:pt x="12764" y="17673"/>
                </a:cubicBezTo>
                <a:close/>
                <a:moveTo>
                  <a:pt x="13745" y="8836"/>
                </a:moveTo>
                <a:lnTo>
                  <a:pt x="2945" y="8836"/>
                </a:lnTo>
                <a:lnTo>
                  <a:pt x="2945" y="18655"/>
                </a:lnTo>
                <a:lnTo>
                  <a:pt x="13745" y="18655"/>
                </a:lnTo>
                <a:cubicBezTo>
                  <a:pt x="13745" y="18655"/>
                  <a:pt x="13745" y="8836"/>
                  <a:pt x="13745" y="8836"/>
                </a:cubicBezTo>
                <a:close/>
                <a:moveTo>
                  <a:pt x="18655" y="8836"/>
                </a:moveTo>
                <a:cubicBezTo>
                  <a:pt x="18113" y="8836"/>
                  <a:pt x="17673" y="9276"/>
                  <a:pt x="17673" y="9818"/>
                </a:cubicBezTo>
                <a:cubicBezTo>
                  <a:pt x="17673" y="10360"/>
                  <a:pt x="18113" y="10800"/>
                  <a:pt x="18655" y="10800"/>
                </a:cubicBezTo>
                <a:cubicBezTo>
                  <a:pt x="19196" y="10800"/>
                  <a:pt x="19636" y="10360"/>
                  <a:pt x="19636" y="9818"/>
                </a:cubicBezTo>
                <a:cubicBezTo>
                  <a:pt x="19636" y="9276"/>
                  <a:pt x="19196" y="8836"/>
                  <a:pt x="18655"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3" name="Shape 2663"/>
          <p:cNvSpPr/>
          <p:nvPr/>
        </p:nvSpPr>
        <p:spPr>
          <a:xfrm>
            <a:off x="8157675" y="5113095"/>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moveTo>
                  <a:pt x="10800" y="5400"/>
                </a:moveTo>
                <a:lnTo>
                  <a:pt x="3927" y="10800"/>
                </a:lnTo>
                <a:lnTo>
                  <a:pt x="8836" y="10800"/>
                </a:lnTo>
                <a:lnTo>
                  <a:pt x="9818" y="16200"/>
                </a:lnTo>
                <a:lnTo>
                  <a:pt x="16691" y="10800"/>
                </a:lnTo>
                <a:lnTo>
                  <a:pt x="11782" y="10800"/>
                </a:lnTo>
                <a:cubicBezTo>
                  <a:pt x="11782" y="10800"/>
                  <a:pt x="10800" y="5400"/>
                  <a:pt x="10800" y="54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4" name="Shape 2664"/>
          <p:cNvSpPr/>
          <p:nvPr/>
        </p:nvSpPr>
        <p:spPr>
          <a:xfrm>
            <a:off x="9224197" y="5113095"/>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5" name="Shape 2665"/>
          <p:cNvSpPr/>
          <p:nvPr/>
        </p:nvSpPr>
        <p:spPr>
          <a:xfrm>
            <a:off x="10290719" y="5113095"/>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6873" y="18000"/>
                </a:lnTo>
                <a:lnTo>
                  <a:pt x="6873" y="3600"/>
                </a:lnTo>
                <a:lnTo>
                  <a:pt x="1964" y="3600"/>
                </a:lnTo>
                <a:cubicBezTo>
                  <a:pt x="1964" y="3600"/>
                  <a:pt x="1964" y="18000"/>
                  <a:pt x="1964" y="180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6" name="Shape 2666"/>
          <p:cNvSpPr/>
          <p:nvPr/>
        </p:nvSpPr>
        <p:spPr>
          <a:xfrm>
            <a:off x="11357241" y="5113095"/>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10800" y="18000"/>
                </a:lnTo>
                <a:lnTo>
                  <a:pt x="10800" y="3600"/>
                </a:lnTo>
                <a:lnTo>
                  <a:pt x="1964" y="3600"/>
                </a:lnTo>
                <a:cubicBezTo>
                  <a:pt x="1964" y="3600"/>
                  <a:pt x="1964" y="18000"/>
                  <a:pt x="1964" y="180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7" name="Shape 2667"/>
          <p:cNvSpPr/>
          <p:nvPr/>
        </p:nvSpPr>
        <p:spPr>
          <a:xfrm>
            <a:off x="1758542" y="6179617"/>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4" y="18000"/>
                </a:moveTo>
                <a:lnTo>
                  <a:pt x="14727" y="18000"/>
                </a:lnTo>
                <a:lnTo>
                  <a:pt x="14727" y="3600"/>
                </a:lnTo>
                <a:lnTo>
                  <a:pt x="1964" y="3600"/>
                </a:lnTo>
                <a:cubicBezTo>
                  <a:pt x="1964" y="3600"/>
                  <a:pt x="1964" y="18000"/>
                  <a:pt x="1964" y="18000"/>
                </a:cubicBezTo>
                <a:close/>
                <a:moveTo>
                  <a:pt x="19636" y="18000"/>
                </a:moveTo>
                <a:cubicBezTo>
                  <a:pt x="19636" y="18994"/>
                  <a:pt x="19197" y="19800"/>
                  <a:pt x="18655" y="19800"/>
                </a:cubicBezTo>
                <a:lnTo>
                  <a:pt x="1964" y="19800"/>
                </a:lnTo>
                <a:cubicBezTo>
                  <a:pt x="1422" y="19800"/>
                  <a:pt x="982" y="18994"/>
                  <a:pt x="982" y="18000"/>
                </a:cubicBezTo>
                <a:lnTo>
                  <a:pt x="982" y="3600"/>
                </a:lnTo>
                <a:cubicBezTo>
                  <a:pt x="982" y="2606"/>
                  <a:pt x="1422" y="1800"/>
                  <a:pt x="1964" y="1800"/>
                </a:cubicBezTo>
                <a:lnTo>
                  <a:pt x="18655" y="1800"/>
                </a:lnTo>
                <a:cubicBezTo>
                  <a:pt x="19197" y="1800"/>
                  <a:pt x="19636" y="2606"/>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8"/>
                  <a:pt x="879" y="21600"/>
                  <a:pt x="1964" y="21600"/>
                </a:cubicBezTo>
                <a:lnTo>
                  <a:pt x="18655" y="21600"/>
                </a:lnTo>
                <a:cubicBezTo>
                  <a:pt x="19739" y="21600"/>
                  <a:pt x="20618" y="19988"/>
                  <a:pt x="20618" y="18000"/>
                </a:cubicBezTo>
                <a:lnTo>
                  <a:pt x="20618" y="14401"/>
                </a:lnTo>
                <a:cubicBezTo>
                  <a:pt x="21160" y="14401"/>
                  <a:pt x="21600" y="13594"/>
                  <a:pt x="21600" y="12600"/>
                </a:cubicBezTo>
                <a:lnTo>
                  <a:pt x="21600" y="9000"/>
                </a:lnTo>
                <a:cubicBezTo>
                  <a:pt x="21600" y="8006"/>
                  <a:pt x="21160" y="7200"/>
                  <a:pt x="20618" y="7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8" name="Shape 2668"/>
          <p:cNvSpPr/>
          <p:nvPr/>
        </p:nvSpPr>
        <p:spPr>
          <a:xfrm>
            <a:off x="2825064" y="6179617"/>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4" y="18000"/>
                </a:moveTo>
                <a:lnTo>
                  <a:pt x="18655" y="18000"/>
                </a:lnTo>
                <a:lnTo>
                  <a:pt x="18655" y="3600"/>
                </a:lnTo>
                <a:lnTo>
                  <a:pt x="1964" y="3600"/>
                </a:lnTo>
                <a:cubicBezTo>
                  <a:pt x="1964" y="3600"/>
                  <a:pt x="1964" y="18000"/>
                  <a:pt x="1964" y="18000"/>
                </a:cubicBezTo>
                <a:close/>
                <a:moveTo>
                  <a:pt x="19636" y="18000"/>
                </a:moveTo>
                <a:cubicBezTo>
                  <a:pt x="19636" y="18994"/>
                  <a:pt x="19197" y="19800"/>
                  <a:pt x="18655" y="19800"/>
                </a:cubicBezTo>
                <a:lnTo>
                  <a:pt x="1964" y="19800"/>
                </a:lnTo>
                <a:cubicBezTo>
                  <a:pt x="1422" y="19800"/>
                  <a:pt x="982" y="18994"/>
                  <a:pt x="982" y="18000"/>
                </a:cubicBezTo>
                <a:lnTo>
                  <a:pt x="982" y="3600"/>
                </a:lnTo>
                <a:cubicBezTo>
                  <a:pt x="982" y="2606"/>
                  <a:pt x="1422" y="1800"/>
                  <a:pt x="1964" y="1800"/>
                </a:cubicBezTo>
                <a:lnTo>
                  <a:pt x="18655" y="1800"/>
                </a:lnTo>
                <a:cubicBezTo>
                  <a:pt x="19197" y="1800"/>
                  <a:pt x="19636" y="2606"/>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8"/>
                  <a:pt x="879" y="21600"/>
                  <a:pt x="1964" y="21600"/>
                </a:cubicBezTo>
                <a:lnTo>
                  <a:pt x="18655" y="21600"/>
                </a:lnTo>
                <a:cubicBezTo>
                  <a:pt x="19739" y="21600"/>
                  <a:pt x="20618" y="19988"/>
                  <a:pt x="20618" y="18000"/>
                </a:cubicBezTo>
                <a:lnTo>
                  <a:pt x="20618" y="14401"/>
                </a:lnTo>
                <a:cubicBezTo>
                  <a:pt x="21160" y="14401"/>
                  <a:pt x="21600" y="13594"/>
                  <a:pt x="21600" y="12600"/>
                </a:cubicBezTo>
                <a:lnTo>
                  <a:pt x="21600" y="9000"/>
                </a:lnTo>
                <a:cubicBezTo>
                  <a:pt x="21600" y="8006"/>
                  <a:pt x="21160" y="7200"/>
                  <a:pt x="20618" y="7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9" name="Shape 2669"/>
          <p:cNvSpPr/>
          <p:nvPr/>
        </p:nvSpPr>
        <p:spPr>
          <a:xfrm>
            <a:off x="3916979" y="6052650"/>
            <a:ext cx="507869" cy="558668"/>
          </a:xfrm>
          <a:custGeom>
            <a:avLst/>
            <a:gdLst/>
            <a:ahLst/>
            <a:cxnLst>
              <a:cxn ang="0">
                <a:pos x="wd2" y="hd2"/>
              </a:cxn>
              <a:cxn ang="5400000">
                <a:pos x="wd2" y="hd2"/>
              </a:cxn>
              <a:cxn ang="10800000">
                <a:pos x="wd2" y="hd2"/>
              </a:cxn>
              <a:cxn ang="16200000">
                <a:pos x="wd2" y="hd2"/>
              </a:cxn>
            </a:cxnLst>
            <a:rect l="0" t="0" r="r" b="b"/>
            <a:pathLst>
              <a:path w="21600" h="21600" extrusionOk="0">
                <a:moveTo>
                  <a:pt x="12960" y="2161"/>
                </a:moveTo>
                <a:lnTo>
                  <a:pt x="12960" y="2178"/>
                </a:lnTo>
                <a:cubicBezTo>
                  <a:pt x="12662" y="2178"/>
                  <a:pt x="12420" y="2398"/>
                  <a:pt x="12420" y="2669"/>
                </a:cubicBezTo>
                <a:cubicBezTo>
                  <a:pt x="12420" y="2940"/>
                  <a:pt x="12662" y="3160"/>
                  <a:pt x="12960" y="3160"/>
                </a:cubicBezTo>
                <a:lnTo>
                  <a:pt x="12960" y="3172"/>
                </a:lnTo>
                <a:cubicBezTo>
                  <a:pt x="17287" y="4066"/>
                  <a:pt x="20520" y="7577"/>
                  <a:pt x="20520" y="11782"/>
                </a:cubicBezTo>
                <a:cubicBezTo>
                  <a:pt x="20520" y="16662"/>
                  <a:pt x="16168" y="20618"/>
                  <a:pt x="10800" y="20618"/>
                </a:cubicBezTo>
                <a:cubicBezTo>
                  <a:pt x="5432" y="20618"/>
                  <a:pt x="1080" y="16662"/>
                  <a:pt x="1080" y="11782"/>
                </a:cubicBezTo>
                <a:cubicBezTo>
                  <a:pt x="1080" y="7577"/>
                  <a:pt x="4313" y="4066"/>
                  <a:pt x="8640" y="3172"/>
                </a:cubicBezTo>
                <a:lnTo>
                  <a:pt x="8640" y="3160"/>
                </a:lnTo>
                <a:cubicBezTo>
                  <a:pt x="8938" y="3160"/>
                  <a:pt x="9180" y="2940"/>
                  <a:pt x="9180" y="2669"/>
                </a:cubicBezTo>
                <a:cubicBezTo>
                  <a:pt x="9180" y="2398"/>
                  <a:pt x="8938" y="2178"/>
                  <a:pt x="8640" y="2178"/>
                </a:cubicBezTo>
                <a:lnTo>
                  <a:pt x="8640" y="2161"/>
                </a:lnTo>
                <a:cubicBezTo>
                  <a:pt x="3710" y="3071"/>
                  <a:pt x="0" y="7031"/>
                  <a:pt x="0" y="11782"/>
                </a:cubicBezTo>
                <a:cubicBezTo>
                  <a:pt x="0" y="17204"/>
                  <a:pt x="4835" y="21600"/>
                  <a:pt x="10800" y="21600"/>
                </a:cubicBezTo>
                <a:cubicBezTo>
                  <a:pt x="16765" y="21600"/>
                  <a:pt x="21600" y="17204"/>
                  <a:pt x="21600" y="11782"/>
                </a:cubicBezTo>
                <a:cubicBezTo>
                  <a:pt x="21600" y="7031"/>
                  <a:pt x="17890" y="3071"/>
                  <a:pt x="12960" y="2161"/>
                </a:cubicBezTo>
                <a:moveTo>
                  <a:pt x="10800" y="12763"/>
                </a:moveTo>
                <a:cubicBezTo>
                  <a:pt x="11098" y="12763"/>
                  <a:pt x="11340" y="12544"/>
                  <a:pt x="11340" y="12272"/>
                </a:cubicBezTo>
                <a:lnTo>
                  <a:pt x="11340" y="491"/>
                </a:lnTo>
                <a:cubicBezTo>
                  <a:pt x="11340" y="220"/>
                  <a:pt x="11098" y="0"/>
                  <a:pt x="10800" y="0"/>
                </a:cubicBezTo>
                <a:cubicBezTo>
                  <a:pt x="10502" y="0"/>
                  <a:pt x="10260" y="220"/>
                  <a:pt x="10260" y="491"/>
                </a:cubicBezTo>
                <a:lnTo>
                  <a:pt x="10260" y="12272"/>
                </a:lnTo>
                <a:cubicBezTo>
                  <a:pt x="10260" y="12544"/>
                  <a:pt x="10502" y="12763"/>
                  <a:pt x="10800" y="1276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0" name="Shape 2670"/>
          <p:cNvSpPr/>
          <p:nvPr/>
        </p:nvSpPr>
        <p:spPr>
          <a:xfrm>
            <a:off x="4958108" y="6128831"/>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2273" y="21600"/>
                </a:moveTo>
                <a:lnTo>
                  <a:pt x="13255" y="21600"/>
                </a:lnTo>
                <a:lnTo>
                  <a:pt x="13255" y="0"/>
                </a:lnTo>
                <a:lnTo>
                  <a:pt x="12273" y="0"/>
                </a:lnTo>
                <a:cubicBezTo>
                  <a:pt x="12273" y="0"/>
                  <a:pt x="12273" y="21600"/>
                  <a:pt x="12273" y="21600"/>
                </a:cubicBezTo>
                <a:close/>
                <a:moveTo>
                  <a:pt x="14236" y="21600"/>
                </a:moveTo>
                <a:lnTo>
                  <a:pt x="16691" y="21600"/>
                </a:lnTo>
                <a:lnTo>
                  <a:pt x="16691" y="0"/>
                </a:lnTo>
                <a:lnTo>
                  <a:pt x="14236" y="0"/>
                </a:lnTo>
                <a:cubicBezTo>
                  <a:pt x="14236" y="0"/>
                  <a:pt x="14236" y="21600"/>
                  <a:pt x="14236" y="21600"/>
                </a:cubicBezTo>
                <a:close/>
                <a:moveTo>
                  <a:pt x="17673" y="21600"/>
                </a:moveTo>
                <a:lnTo>
                  <a:pt x="18655" y="21600"/>
                </a:lnTo>
                <a:lnTo>
                  <a:pt x="18655" y="0"/>
                </a:lnTo>
                <a:lnTo>
                  <a:pt x="17673" y="0"/>
                </a:lnTo>
                <a:cubicBezTo>
                  <a:pt x="17673" y="0"/>
                  <a:pt x="17673" y="21600"/>
                  <a:pt x="17673" y="21600"/>
                </a:cubicBezTo>
                <a:close/>
                <a:moveTo>
                  <a:pt x="20618" y="0"/>
                </a:moveTo>
                <a:lnTo>
                  <a:pt x="19636" y="0"/>
                </a:lnTo>
                <a:lnTo>
                  <a:pt x="19636" y="21600"/>
                </a:lnTo>
                <a:lnTo>
                  <a:pt x="20618" y="21600"/>
                </a:lnTo>
                <a:cubicBezTo>
                  <a:pt x="21160" y="21600"/>
                  <a:pt x="21600" y="20996"/>
                  <a:pt x="21600" y="20250"/>
                </a:cubicBezTo>
                <a:lnTo>
                  <a:pt x="21600" y="1350"/>
                </a:lnTo>
                <a:cubicBezTo>
                  <a:pt x="21600" y="605"/>
                  <a:pt x="21160" y="0"/>
                  <a:pt x="20618" y="0"/>
                </a:cubicBezTo>
                <a:moveTo>
                  <a:pt x="4909" y="21600"/>
                </a:moveTo>
                <a:lnTo>
                  <a:pt x="5891" y="21600"/>
                </a:lnTo>
                <a:lnTo>
                  <a:pt x="5891" y="0"/>
                </a:lnTo>
                <a:lnTo>
                  <a:pt x="4909" y="0"/>
                </a:lnTo>
                <a:cubicBezTo>
                  <a:pt x="4909" y="0"/>
                  <a:pt x="4909" y="21600"/>
                  <a:pt x="4909" y="21600"/>
                </a:cubicBezTo>
                <a:close/>
                <a:moveTo>
                  <a:pt x="0" y="1350"/>
                </a:moveTo>
                <a:lnTo>
                  <a:pt x="0" y="20250"/>
                </a:lnTo>
                <a:cubicBezTo>
                  <a:pt x="0" y="20996"/>
                  <a:pt x="440" y="21600"/>
                  <a:pt x="982" y="21600"/>
                </a:cubicBezTo>
                <a:lnTo>
                  <a:pt x="982" y="0"/>
                </a:lnTo>
                <a:cubicBezTo>
                  <a:pt x="440" y="0"/>
                  <a:pt x="0" y="605"/>
                  <a:pt x="0" y="1350"/>
                </a:cubicBezTo>
                <a:moveTo>
                  <a:pt x="1964" y="21600"/>
                </a:moveTo>
                <a:lnTo>
                  <a:pt x="3927" y="21600"/>
                </a:lnTo>
                <a:lnTo>
                  <a:pt x="3927" y="0"/>
                </a:lnTo>
                <a:lnTo>
                  <a:pt x="1964" y="0"/>
                </a:lnTo>
                <a:cubicBezTo>
                  <a:pt x="1964" y="0"/>
                  <a:pt x="1964" y="21600"/>
                  <a:pt x="1964" y="21600"/>
                </a:cubicBezTo>
                <a:close/>
                <a:moveTo>
                  <a:pt x="6873" y="21600"/>
                </a:moveTo>
                <a:lnTo>
                  <a:pt x="9327" y="21600"/>
                </a:lnTo>
                <a:lnTo>
                  <a:pt x="9327" y="0"/>
                </a:lnTo>
                <a:lnTo>
                  <a:pt x="6873" y="0"/>
                </a:lnTo>
                <a:cubicBezTo>
                  <a:pt x="6873" y="0"/>
                  <a:pt x="6873" y="21600"/>
                  <a:pt x="6873" y="21600"/>
                </a:cubicBezTo>
                <a:close/>
                <a:moveTo>
                  <a:pt x="10309" y="21600"/>
                </a:moveTo>
                <a:lnTo>
                  <a:pt x="11291" y="21600"/>
                </a:lnTo>
                <a:lnTo>
                  <a:pt x="11291" y="0"/>
                </a:lnTo>
                <a:lnTo>
                  <a:pt x="10309" y="0"/>
                </a:lnTo>
                <a:cubicBezTo>
                  <a:pt x="10309" y="0"/>
                  <a:pt x="10309" y="21600"/>
                  <a:pt x="10309" y="216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1" name="Shape 2671"/>
          <p:cNvSpPr/>
          <p:nvPr/>
        </p:nvSpPr>
        <p:spPr>
          <a:xfrm>
            <a:off x="6024630" y="6052650"/>
            <a:ext cx="558655" cy="558668"/>
          </a:xfrm>
          <a:custGeom>
            <a:avLst/>
            <a:gdLst/>
            <a:ahLst/>
            <a:cxnLst>
              <a:cxn ang="0">
                <a:pos x="wd2" y="hd2"/>
              </a:cxn>
              <a:cxn ang="5400000">
                <a:pos x="wd2" y="hd2"/>
              </a:cxn>
              <a:cxn ang="10800000">
                <a:pos x="wd2" y="hd2"/>
              </a:cxn>
              <a:cxn ang="16200000">
                <a:pos x="wd2" y="hd2"/>
              </a:cxn>
            </a:cxnLst>
            <a:rect l="0" t="0" r="r" b="b"/>
            <a:pathLst>
              <a:path w="21600" h="21600" extrusionOk="0">
                <a:moveTo>
                  <a:pt x="10309" y="15421"/>
                </a:moveTo>
                <a:cubicBezTo>
                  <a:pt x="10666" y="15276"/>
                  <a:pt x="10995" y="15082"/>
                  <a:pt x="11291" y="14845"/>
                </a:cubicBezTo>
                <a:lnTo>
                  <a:pt x="11291" y="8719"/>
                </a:lnTo>
                <a:cubicBezTo>
                  <a:pt x="10995" y="8482"/>
                  <a:pt x="10666" y="8287"/>
                  <a:pt x="10309" y="8143"/>
                </a:cubicBezTo>
                <a:cubicBezTo>
                  <a:pt x="10309" y="8143"/>
                  <a:pt x="10309" y="15421"/>
                  <a:pt x="10309" y="15421"/>
                </a:cubicBezTo>
                <a:close/>
                <a:moveTo>
                  <a:pt x="12273" y="13681"/>
                </a:moveTo>
                <a:cubicBezTo>
                  <a:pt x="12585" y="13118"/>
                  <a:pt x="12764" y="12471"/>
                  <a:pt x="12764" y="11782"/>
                </a:cubicBezTo>
                <a:cubicBezTo>
                  <a:pt x="12764" y="11092"/>
                  <a:pt x="12585" y="10445"/>
                  <a:pt x="12273" y="9882"/>
                </a:cubicBezTo>
                <a:cubicBezTo>
                  <a:pt x="12273" y="9882"/>
                  <a:pt x="12273" y="13681"/>
                  <a:pt x="12273" y="13681"/>
                </a:cubicBezTo>
                <a:close/>
                <a:moveTo>
                  <a:pt x="5891" y="14373"/>
                </a:moveTo>
                <a:lnTo>
                  <a:pt x="5891" y="9190"/>
                </a:lnTo>
                <a:cubicBezTo>
                  <a:pt x="5282" y="9882"/>
                  <a:pt x="4909" y="10788"/>
                  <a:pt x="4909" y="11782"/>
                </a:cubicBezTo>
                <a:cubicBezTo>
                  <a:pt x="4909" y="12776"/>
                  <a:pt x="5282" y="13681"/>
                  <a:pt x="5891" y="14373"/>
                </a:cubicBezTo>
                <a:moveTo>
                  <a:pt x="6873" y="8384"/>
                </a:moveTo>
                <a:lnTo>
                  <a:pt x="6873" y="15179"/>
                </a:lnTo>
                <a:cubicBezTo>
                  <a:pt x="7451" y="15514"/>
                  <a:pt x="8120" y="15709"/>
                  <a:pt x="8836" y="15709"/>
                </a:cubicBezTo>
                <a:cubicBezTo>
                  <a:pt x="9003" y="15709"/>
                  <a:pt x="9166" y="15696"/>
                  <a:pt x="9327" y="15675"/>
                </a:cubicBezTo>
                <a:lnTo>
                  <a:pt x="9327" y="7888"/>
                </a:lnTo>
                <a:cubicBezTo>
                  <a:pt x="9166" y="7868"/>
                  <a:pt x="9003" y="7854"/>
                  <a:pt x="8836" y="7854"/>
                </a:cubicBezTo>
                <a:cubicBezTo>
                  <a:pt x="8120" y="7854"/>
                  <a:pt x="7451" y="8049"/>
                  <a:pt x="6873" y="8384"/>
                </a:cubicBezTo>
                <a:moveTo>
                  <a:pt x="20618" y="0"/>
                </a:moveTo>
                <a:lnTo>
                  <a:pt x="19636" y="0"/>
                </a:lnTo>
                <a:lnTo>
                  <a:pt x="19636" y="15709"/>
                </a:lnTo>
                <a:lnTo>
                  <a:pt x="20618" y="15709"/>
                </a:lnTo>
                <a:cubicBezTo>
                  <a:pt x="21160" y="15709"/>
                  <a:pt x="21600" y="15270"/>
                  <a:pt x="21600" y="14727"/>
                </a:cubicBezTo>
                <a:lnTo>
                  <a:pt x="21600" y="982"/>
                </a:lnTo>
                <a:cubicBezTo>
                  <a:pt x="21600" y="440"/>
                  <a:pt x="21160" y="0"/>
                  <a:pt x="20618" y="0"/>
                </a:cubicBezTo>
                <a:moveTo>
                  <a:pt x="8836" y="17672"/>
                </a:moveTo>
                <a:cubicBezTo>
                  <a:pt x="5583" y="17672"/>
                  <a:pt x="2945" y="15035"/>
                  <a:pt x="2945" y="11782"/>
                </a:cubicBezTo>
                <a:cubicBezTo>
                  <a:pt x="2945" y="8528"/>
                  <a:pt x="5583" y="5891"/>
                  <a:pt x="8836" y="5891"/>
                </a:cubicBezTo>
                <a:cubicBezTo>
                  <a:pt x="12090" y="5891"/>
                  <a:pt x="14727" y="8528"/>
                  <a:pt x="14727" y="11782"/>
                </a:cubicBezTo>
                <a:cubicBezTo>
                  <a:pt x="14727" y="15035"/>
                  <a:pt x="12090" y="17672"/>
                  <a:pt x="8836" y="17672"/>
                </a:cubicBezTo>
                <a:moveTo>
                  <a:pt x="14027" y="16277"/>
                </a:moveTo>
                <a:cubicBezTo>
                  <a:pt x="15072" y="15072"/>
                  <a:pt x="15709" y="13503"/>
                  <a:pt x="15709" y="11782"/>
                </a:cubicBezTo>
                <a:cubicBezTo>
                  <a:pt x="15709" y="7986"/>
                  <a:pt x="12632" y="4909"/>
                  <a:pt x="8836" y="4909"/>
                </a:cubicBezTo>
                <a:cubicBezTo>
                  <a:pt x="5041" y="4909"/>
                  <a:pt x="1964" y="7986"/>
                  <a:pt x="1964" y="11782"/>
                </a:cubicBezTo>
                <a:cubicBezTo>
                  <a:pt x="1964" y="15577"/>
                  <a:pt x="5041" y="18654"/>
                  <a:pt x="8836" y="18654"/>
                </a:cubicBezTo>
                <a:cubicBezTo>
                  <a:pt x="10557" y="18654"/>
                  <a:pt x="12127" y="18017"/>
                  <a:pt x="13333" y="16972"/>
                </a:cubicBezTo>
                <a:lnTo>
                  <a:pt x="17817" y="21456"/>
                </a:lnTo>
                <a:cubicBezTo>
                  <a:pt x="17905" y="21545"/>
                  <a:pt x="18028" y="21600"/>
                  <a:pt x="18164" y="21600"/>
                </a:cubicBezTo>
                <a:cubicBezTo>
                  <a:pt x="18434" y="21600"/>
                  <a:pt x="18655" y="21380"/>
                  <a:pt x="18655" y="21109"/>
                </a:cubicBezTo>
                <a:cubicBezTo>
                  <a:pt x="18655" y="20974"/>
                  <a:pt x="18600" y="20851"/>
                  <a:pt x="18511" y="20762"/>
                </a:cubicBezTo>
                <a:cubicBezTo>
                  <a:pt x="18511" y="20762"/>
                  <a:pt x="14027" y="16277"/>
                  <a:pt x="14027" y="16277"/>
                </a:cubicBezTo>
                <a:close/>
                <a:moveTo>
                  <a:pt x="17673" y="15709"/>
                </a:moveTo>
                <a:lnTo>
                  <a:pt x="18655" y="15709"/>
                </a:lnTo>
                <a:lnTo>
                  <a:pt x="18655" y="0"/>
                </a:lnTo>
                <a:lnTo>
                  <a:pt x="17673" y="0"/>
                </a:lnTo>
                <a:cubicBezTo>
                  <a:pt x="17673" y="0"/>
                  <a:pt x="17673" y="15709"/>
                  <a:pt x="17673" y="15709"/>
                </a:cubicBezTo>
                <a:close/>
                <a:moveTo>
                  <a:pt x="16691" y="15709"/>
                </a:moveTo>
                <a:lnTo>
                  <a:pt x="16691" y="11783"/>
                </a:lnTo>
                <a:cubicBezTo>
                  <a:pt x="16691" y="13214"/>
                  <a:pt x="16301" y="14553"/>
                  <a:pt x="15631" y="15709"/>
                </a:cubicBezTo>
                <a:cubicBezTo>
                  <a:pt x="15631" y="15709"/>
                  <a:pt x="16691" y="15709"/>
                  <a:pt x="16691" y="15709"/>
                </a:cubicBezTo>
                <a:close/>
                <a:moveTo>
                  <a:pt x="16691" y="0"/>
                </a:moveTo>
                <a:lnTo>
                  <a:pt x="14236" y="0"/>
                </a:lnTo>
                <a:lnTo>
                  <a:pt x="14236" y="6088"/>
                </a:lnTo>
                <a:cubicBezTo>
                  <a:pt x="15745" y="7519"/>
                  <a:pt x="16691" y="9538"/>
                  <a:pt x="16691" y="11781"/>
                </a:cubicBezTo>
                <a:cubicBezTo>
                  <a:pt x="16691" y="11781"/>
                  <a:pt x="16691" y="0"/>
                  <a:pt x="16691" y="0"/>
                </a:cubicBezTo>
                <a:close/>
                <a:moveTo>
                  <a:pt x="11291" y="0"/>
                </a:moveTo>
                <a:lnTo>
                  <a:pt x="10309" y="0"/>
                </a:lnTo>
                <a:lnTo>
                  <a:pt x="10309" y="4070"/>
                </a:lnTo>
                <a:cubicBezTo>
                  <a:pt x="10645" y="4134"/>
                  <a:pt x="10972" y="4219"/>
                  <a:pt x="11291" y="4324"/>
                </a:cubicBezTo>
                <a:cubicBezTo>
                  <a:pt x="11291" y="4324"/>
                  <a:pt x="11291" y="0"/>
                  <a:pt x="11291" y="0"/>
                </a:cubicBezTo>
                <a:close/>
                <a:moveTo>
                  <a:pt x="1964" y="15709"/>
                </a:moveTo>
                <a:lnTo>
                  <a:pt x="2041" y="15709"/>
                </a:lnTo>
                <a:cubicBezTo>
                  <a:pt x="2016" y="15666"/>
                  <a:pt x="1988" y="15625"/>
                  <a:pt x="1964" y="15581"/>
                </a:cubicBezTo>
                <a:cubicBezTo>
                  <a:pt x="1964" y="15581"/>
                  <a:pt x="1964" y="15709"/>
                  <a:pt x="1964" y="15709"/>
                </a:cubicBezTo>
                <a:close/>
                <a:moveTo>
                  <a:pt x="13255" y="0"/>
                </a:moveTo>
                <a:lnTo>
                  <a:pt x="12273" y="0"/>
                </a:lnTo>
                <a:lnTo>
                  <a:pt x="12273" y="4727"/>
                </a:lnTo>
                <a:cubicBezTo>
                  <a:pt x="12613" y="4894"/>
                  <a:pt x="12944" y="5077"/>
                  <a:pt x="13255" y="5289"/>
                </a:cubicBezTo>
                <a:cubicBezTo>
                  <a:pt x="13255" y="5289"/>
                  <a:pt x="13255" y="0"/>
                  <a:pt x="13255" y="0"/>
                </a:cubicBezTo>
                <a:close/>
                <a:moveTo>
                  <a:pt x="9327" y="3952"/>
                </a:moveTo>
                <a:lnTo>
                  <a:pt x="9327" y="0"/>
                </a:lnTo>
                <a:lnTo>
                  <a:pt x="6873" y="0"/>
                </a:lnTo>
                <a:lnTo>
                  <a:pt x="6873" y="4185"/>
                </a:lnTo>
                <a:cubicBezTo>
                  <a:pt x="7501" y="4023"/>
                  <a:pt x="8157" y="3927"/>
                  <a:pt x="8836" y="3927"/>
                </a:cubicBezTo>
                <a:cubicBezTo>
                  <a:pt x="9002" y="3927"/>
                  <a:pt x="9164" y="3942"/>
                  <a:pt x="9327" y="3952"/>
                </a:cubicBezTo>
                <a:moveTo>
                  <a:pt x="5891" y="0"/>
                </a:moveTo>
                <a:lnTo>
                  <a:pt x="4909" y="0"/>
                </a:lnTo>
                <a:lnTo>
                  <a:pt x="4909" y="4987"/>
                </a:lnTo>
                <a:cubicBezTo>
                  <a:pt x="5224" y="4804"/>
                  <a:pt x="5551" y="4641"/>
                  <a:pt x="5891" y="4504"/>
                </a:cubicBezTo>
                <a:cubicBezTo>
                  <a:pt x="5891" y="4504"/>
                  <a:pt x="5891" y="0"/>
                  <a:pt x="5891" y="0"/>
                </a:cubicBezTo>
                <a:close/>
                <a:moveTo>
                  <a:pt x="0" y="982"/>
                </a:moveTo>
                <a:lnTo>
                  <a:pt x="0" y="14727"/>
                </a:lnTo>
                <a:cubicBezTo>
                  <a:pt x="0" y="15270"/>
                  <a:pt x="440" y="15709"/>
                  <a:pt x="982" y="15709"/>
                </a:cubicBezTo>
                <a:lnTo>
                  <a:pt x="982" y="0"/>
                </a:lnTo>
                <a:cubicBezTo>
                  <a:pt x="440" y="0"/>
                  <a:pt x="0" y="440"/>
                  <a:pt x="0" y="982"/>
                </a:cubicBezTo>
                <a:moveTo>
                  <a:pt x="3927" y="5656"/>
                </a:moveTo>
                <a:lnTo>
                  <a:pt x="3927" y="0"/>
                </a:lnTo>
                <a:lnTo>
                  <a:pt x="1964" y="0"/>
                </a:lnTo>
                <a:lnTo>
                  <a:pt x="1964" y="7982"/>
                </a:lnTo>
                <a:cubicBezTo>
                  <a:pt x="2462" y="7084"/>
                  <a:pt x="3131" y="6294"/>
                  <a:pt x="3927" y="565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2" name="Shape 2672"/>
          <p:cNvSpPr/>
          <p:nvPr/>
        </p:nvSpPr>
        <p:spPr>
          <a:xfrm>
            <a:off x="7091153" y="6128831"/>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9818" y="21600"/>
                </a:moveTo>
                <a:lnTo>
                  <a:pt x="11782" y="21600"/>
                </a:lnTo>
                <a:lnTo>
                  <a:pt x="11782" y="17550"/>
                </a:lnTo>
                <a:lnTo>
                  <a:pt x="9818" y="17550"/>
                </a:lnTo>
                <a:cubicBezTo>
                  <a:pt x="9818" y="17550"/>
                  <a:pt x="9818" y="21600"/>
                  <a:pt x="9818" y="21600"/>
                </a:cubicBezTo>
                <a:close/>
                <a:moveTo>
                  <a:pt x="7855" y="21600"/>
                </a:moveTo>
                <a:lnTo>
                  <a:pt x="8836" y="21600"/>
                </a:lnTo>
                <a:lnTo>
                  <a:pt x="8836" y="17550"/>
                </a:lnTo>
                <a:lnTo>
                  <a:pt x="7855" y="17550"/>
                </a:lnTo>
                <a:cubicBezTo>
                  <a:pt x="7855" y="17550"/>
                  <a:pt x="7855" y="21600"/>
                  <a:pt x="7855" y="21600"/>
                </a:cubicBezTo>
                <a:close/>
                <a:moveTo>
                  <a:pt x="2945" y="21600"/>
                </a:moveTo>
                <a:lnTo>
                  <a:pt x="3927" y="21600"/>
                </a:lnTo>
                <a:lnTo>
                  <a:pt x="3927" y="17550"/>
                </a:lnTo>
                <a:lnTo>
                  <a:pt x="2945" y="17550"/>
                </a:lnTo>
                <a:cubicBezTo>
                  <a:pt x="2945" y="17550"/>
                  <a:pt x="2945" y="21600"/>
                  <a:pt x="2945" y="21600"/>
                </a:cubicBezTo>
                <a:close/>
                <a:moveTo>
                  <a:pt x="4909" y="21600"/>
                </a:moveTo>
                <a:lnTo>
                  <a:pt x="6873" y="21600"/>
                </a:lnTo>
                <a:lnTo>
                  <a:pt x="6873" y="17550"/>
                </a:lnTo>
                <a:lnTo>
                  <a:pt x="4909" y="17550"/>
                </a:lnTo>
                <a:cubicBezTo>
                  <a:pt x="4909" y="17550"/>
                  <a:pt x="4909" y="21600"/>
                  <a:pt x="4909" y="21600"/>
                </a:cubicBezTo>
                <a:close/>
                <a:moveTo>
                  <a:pt x="12764" y="21600"/>
                </a:moveTo>
                <a:lnTo>
                  <a:pt x="13745" y="21600"/>
                </a:lnTo>
                <a:lnTo>
                  <a:pt x="13745" y="17550"/>
                </a:lnTo>
                <a:lnTo>
                  <a:pt x="12764" y="17550"/>
                </a:lnTo>
                <a:cubicBezTo>
                  <a:pt x="12764" y="17550"/>
                  <a:pt x="12764" y="21600"/>
                  <a:pt x="12764" y="21600"/>
                </a:cubicBezTo>
                <a:close/>
                <a:moveTo>
                  <a:pt x="20618" y="14850"/>
                </a:moveTo>
                <a:lnTo>
                  <a:pt x="982" y="14850"/>
                </a:lnTo>
                <a:lnTo>
                  <a:pt x="982" y="13500"/>
                </a:lnTo>
                <a:lnTo>
                  <a:pt x="20618" y="13500"/>
                </a:lnTo>
                <a:cubicBezTo>
                  <a:pt x="20618" y="13500"/>
                  <a:pt x="20618" y="14850"/>
                  <a:pt x="20618" y="14850"/>
                </a:cubicBezTo>
                <a:close/>
                <a:moveTo>
                  <a:pt x="20618" y="12150"/>
                </a:moveTo>
                <a:lnTo>
                  <a:pt x="982" y="12150"/>
                </a:lnTo>
                <a:cubicBezTo>
                  <a:pt x="440" y="12150"/>
                  <a:pt x="0" y="12755"/>
                  <a:pt x="0" y="13500"/>
                </a:cubicBezTo>
                <a:lnTo>
                  <a:pt x="0" y="14850"/>
                </a:lnTo>
                <a:cubicBezTo>
                  <a:pt x="0" y="15595"/>
                  <a:pt x="440" y="16200"/>
                  <a:pt x="982" y="16200"/>
                </a:cubicBezTo>
                <a:lnTo>
                  <a:pt x="20618" y="16200"/>
                </a:lnTo>
                <a:cubicBezTo>
                  <a:pt x="21160" y="16200"/>
                  <a:pt x="21600" y="15595"/>
                  <a:pt x="21600" y="14850"/>
                </a:cubicBezTo>
                <a:lnTo>
                  <a:pt x="21600" y="13500"/>
                </a:lnTo>
                <a:cubicBezTo>
                  <a:pt x="21600" y="12755"/>
                  <a:pt x="21160" y="12150"/>
                  <a:pt x="20618" y="12150"/>
                </a:cubicBezTo>
                <a:moveTo>
                  <a:pt x="982" y="20250"/>
                </a:moveTo>
                <a:cubicBezTo>
                  <a:pt x="982" y="20996"/>
                  <a:pt x="1422" y="21600"/>
                  <a:pt x="1964" y="21600"/>
                </a:cubicBezTo>
                <a:lnTo>
                  <a:pt x="1964" y="17550"/>
                </a:lnTo>
                <a:lnTo>
                  <a:pt x="982" y="17550"/>
                </a:lnTo>
                <a:cubicBezTo>
                  <a:pt x="982" y="17550"/>
                  <a:pt x="982" y="20250"/>
                  <a:pt x="982" y="20250"/>
                </a:cubicBezTo>
                <a:close/>
                <a:moveTo>
                  <a:pt x="16691" y="21600"/>
                </a:moveTo>
                <a:lnTo>
                  <a:pt x="17673" y="21600"/>
                </a:lnTo>
                <a:lnTo>
                  <a:pt x="17673" y="17550"/>
                </a:lnTo>
                <a:lnTo>
                  <a:pt x="16691" y="17550"/>
                </a:lnTo>
                <a:cubicBezTo>
                  <a:pt x="16691" y="17550"/>
                  <a:pt x="16691" y="21600"/>
                  <a:pt x="16691" y="21600"/>
                </a:cubicBezTo>
                <a:close/>
                <a:moveTo>
                  <a:pt x="14727" y="21600"/>
                </a:moveTo>
                <a:lnTo>
                  <a:pt x="15709" y="21600"/>
                </a:lnTo>
                <a:lnTo>
                  <a:pt x="15709" y="17550"/>
                </a:lnTo>
                <a:lnTo>
                  <a:pt x="14727" y="17550"/>
                </a:lnTo>
                <a:cubicBezTo>
                  <a:pt x="14727" y="17550"/>
                  <a:pt x="14727" y="21600"/>
                  <a:pt x="14727" y="21600"/>
                </a:cubicBezTo>
                <a:close/>
                <a:moveTo>
                  <a:pt x="18655" y="21600"/>
                </a:moveTo>
                <a:lnTo>
                  <a:pt x="19636" y="21600"/>
                </a:lnTo>
                <a:cubicBezTo>
                  <a:pt x="20178" y="21600"/>
                  <a:pt x="20618" y="20996"/>
                  <a:pt x="20618" y="20250"/>
                </a:cubicBezTo>
                <a:lnTo>
                  <a:pt x="20618" y="17550"/>
                </a:lnTo>
                <a:lnTo>
                  <a:pt x="18655" y="17550"/>
                </a:lnTo>
                <a:cubicBezTo>
                  <a:pt x="18655" y="17550"/>
                  <a:pt x="18655" y="21600"/>
                  <a:pt x="18655" y="21600"/>
                </a:cubicBezTo>
                <a:close/>
                <a:moveTo>
                  <a:pt x="15709" y="0"/>
                </a:moveTo>
                <a:lnTo>
                  <a:pt x="14727" y="0"/>
                </a:lnTo>
                <a:lnTo>
                  <a:pt x="14727" y="10800"/>
                </a:lnTo>
                <a:lnTo>
                  <a:pt x="15709" y="10800"/>
                </a:lnTo>
                <a:cubicBezTo>
                  <a:pt x="15709" y="10800"/>
                  <a:pt x="15709" y="0"/>
                  <a:pt x="15709" y="0"/>
                </a:cubicBezTo>
                <a:close/>
                <a:moveTo>
                  <a:pt x="20618" y="1350"/>
                </a:moveTo>
                <a:cubicBezTo>
                  <a:pt x="20618" y="605"/>
                  <a:pt x="20178" y="0"/>
                  <a:pt x="19636" y="0"/>
                </a:cubicBezTo>
                <a:lnTo>
                  <a:pt x="18655" y="0"/>
                </a:lnTo>
                <a:lnTo>
                  <a:pt x="18655" y="10800"/>
                </a:lnTo>
                <a:lnTo>
                  <a:pt x="20618" y="10800"/>
                </a:lnTo>
                <a:cubicBezTo>
                  <a:pt x="20618" y="10800"/>
                  <a:pt x="20618" y="1350"/>
                  <a:pt x="20618" y="1350"/>
                </a:cubicBezTo>
                <a:close/>
                <a:moveTo>
                  <a:pt x="13745" y="0"/>
                </a:moveTo>
                <a:lnTo>
                  <a:pt x="12764" y="0"/>
                </a:lnTo>
                <a:lnTo>
                  <a:pt x="12764" y="10800"/>
                </a:lnTo>
                <a:lnTo>
                  <a:pt x="13745" y="10800"/>
                </a:lnTo>
                <a:cubicBezTo>
                  <a:pt x="13745" y="10800"/>
                  <a:pt x="13745" y="0"/>
                  <a:pt x="13745" y="0"/>
                </a:cubicBezTo>
                <a:close/>
                <a:moveTo>
                  <a:pt x="17673" y="0"/>
                </a:moveTo>
                <a:lnTo>
                  <a:pt x="16691" y="0"/>
                </a:lnTo>
                <a:lnTo>
                  <a:pt x="16691" y="10800"/>
                </a:lnTo>
                <a:lnTo>
                  <a:pt x="17673" y="10800"/>
                </a:lnTo>
                <a:cubicBezTo>
                  <a:pt x="17673" y="10800"/>
                  <a:pt x="17673" y="0"/>
                  <a:pt x="17673" y="0"/>
                </a:cubicBezTo>
                <a:close/>
                <a:moveTo>
                  <a:pt x="1964" y="0"/>
                </a:moveTo>
                <a:cubicBezTo>
                  <a:pt x="1422" y="0"/>
                  <a:pt x="982" y="605"/>
                  <a:pt x="982" y="1350"/>
                </a:cubicBezTo>
                <a:lnTo>
                  <a:pt x="982" y="10800"/>
                </a:lnTo>
                <a:lnTo>
                  <a:pt x="1964" y="10800"/>
                </a:lnTo>
                <a:cubicBezTo>
                  <a:pt x="1964" y="10800"/>
                  <a:pt x="1964" y="0"/>
                  <a:pt x="1964" y="0"/>
                </a:cubicBezTo>
                <a:close/>
                <a:moveTo>
                  <a:pt x="3927" y="0"/>
                </a:moveTo>
                <a:lnTo>
                  <a:pt x="2945" y="0"/>
                </a:lnTo>
                <a:lnTo>
                  <a:pt x="2945" y="10800"/>
                </a:lnTo>
                <a:lnTo>
                  <a:pt x="3927" y="10800"/>
                </a:lnTo>
                <a:cubicBezTo>
                  <a:pt x="3927" y="10800"/>
                  <a:pt x="3927" y="0"/>
                  <a:pt x="3927" y="0"/>
                </a:cubicBezTo>
                <a:close/>
                <a:moveTo>
                  <a:pt x="6873" y="0"/>
                </a:moveTo>
                <a:lnTo>
                  <a:pt x="4909" y="0"/>
                </a:lnTo>
                <a:lnTo>
                  <a:pt x="4909" y="10800"/>
                </a:lnTo>
                <a:lnTo>
                  <a:pt x="6873" y="10800"/>
                </a:lnTo>
                <a:cubicBezTo>
                  <a:pt x="6873" y="10800"/>
                  <a:pt x="6873" y="0"/>
                  <a:pt x="6873" y="0"/>
                </a:cubicBezTo>
                <a:close/>
                <a:moveTo>
                  <a:pt x="8836" y="0"/>
                </a:moveTo>
                <a:lnTo>
                  <a:pt x="7855" y="0"/>
                </a:lnTo>
                <a:lnTo>
                  <a:pt x="7855" y="10800"/>
                </a:lnTo>
                <a:lnTo>
                  <a:pt x="8836" y="10800"/>
                </a:lnTo>
                <a:cubicBezTo>
                  <a:pt x="8836" y="10800"/>
                  <a:pt x="8836" y="0"/>
                  <a:pt x="8836" y="0"/>
                </a:cubicBezTo>
                <a:close/>
                <a:moveTo>
                  <a:pt x="11782" y="0"/>
                </a:moveTo>
                <a:lnTo>
                  <a:pt x="9818" y="0"/>
                </a:lnTo>
                <a:lnTo>
                  <a:pt x="9818" y="10800"/>
                </a:lnTo>
                <a:lnTo>
                  <a:pt x="11782" y="10800"/>
                </a:lnTo>
                <a:cubicBezTo>
                  <a:pt x="11782" y="10800"/>
                  <a:pt x="11782" y="0"/>
                  <a:pt x="11782" y="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3" name="Shape 2673"/>
          <p:cNvSpPr/>
          <p:nvPr/>
        </p:nvSpPr>
        <p:spPr>
          <a:xfrm>
            <a:off x="8157675"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455" y="10309"/>
                </a:moveTo>
                <a:cubicBezTo>
                  <a:pt x="2726" y="10309"/>
                  <a:pt x="2945" y="10090"/>
                  <a:pt x="2945" y="9818"/>
                </a:cubicBezTo>
                <a:cubicBezTo>
                  <a:pt x="2945" y="9547"/>
                  <a:pt x="2726" y="9327"/>
                  <a:pt x="2455" y="9327"/>
                </a:cubicBezTo>
                <a:cubicBezTo>
                  <a:pt x="2183" y="9327"/>
                  <a:pt x="1964" y="9547"/>
                  <a:pt x="1964" y="9818"/>
                </a:cubicBezTo>
                <a:cubicBezTo>
                  <a:pt x="1964" y="10090"/>
                  <a:pt x="2183" y="10309"/>
                  <a:pt x="2455" y="10309"/>
                </a:cubicBezTo>
                <a:moveTo>
                  <a:pt x="20618" y="11782"/>
                </a:moveTo>
                <a:lnTo>
                  <a:pt x="982" y="11782"/>
                </a:lnTo>
                <a:lnTo>
                  <a:pt x="982" y="7855"/>
                </a:lnTo>
                <a:lnTo>
                  <a:pt x="20618" y="7855"/>
                </a:lnTo>
                <a:cubicBezTo>
                  <a:pt x="20618" y="7855"/>
                  <a:pt x="20618" y="11782"/>
                  <a:pt x="20618" y="11782"/>
                </a:cubicBezTo>
                <a:close/>
                <a:moveTo>
                  <a:pt x="2945" y="982"/>
                </a:moveTo>
                <a:lnTo>
                  <a:pt x="14727" y="982"/>
                </a:lnTo>
                <a:lnTo>
                  <a:pt x="14727" y="4418"/>
                </a:lnTo>
                <a:cubicBezTo>
                  <a:pt x="14727" y="4690"/>
                  <a:pt x="14947" y="4909"/>
                  <a:pt x="15218" y="4909"/>
                </a:cubicBezTo>
                <a:lnTo>
                  <a:pt x="18655" y="4909"/>
                </a:lnTo>
                <a:lnTo>
                  <a:pt x="18655" y="6873"/>
                </a:lnTo>
                <a:lnTo>
                  <a:pt x="2945" y="6873"/>
                </a:lnTo>
                <a:cubicBezTo>
                  <a:pt x="2945" y="6873"/>
                  <a:pt x="2945" y="982"/>
                  <a:pt x="2945" y="982"/>
                </a:cubicBezTo>
                <a:close/>
                <a:moveTo>
                  <a:pt x="15709" y="1473"/>
                </a:moveTo>
                <a:lnTo>
                  <a:pt x="18164" y="3927"/>
                </a:lnTo>
                <a:lnTo>
                  <a:pt x="15709" y="3927"/>
                </a:lnTo>
                <a:cubicBezTo>
                  <a:pt x="15709" y="3927"/>
                  <a:pt x="15709" y="1473"/>
                  <a:pt x="15709" y="1473"/>
                </a:cubicBezTo>
                <a:close/>
                <a:moveTo>
                  <a:pt x="20618" y="6873"/>
                </a:moveTo>
                <a:lnTo>
                  <a:pt x="19636" y="6873"/>
                </a:lnTo>
                <a:lnTo>
                  <a:pt x="19636" y="3927"/>
                </a:lnTo>
                <a:lnTo>
                  <a:pt x="15709" y="0"/>
                </a:lnTo>
                <a:lnTo>
                  <a:pt x="2945" y="0"/>
                </a:lnTo>
                <a:cubicBezTo>
                  <a:pt x="2403" y="0"/>
                  <a:pt x="1964" y="440"/>
                  <a:pt x="1964" y="982"/>
                </a:cubicBezTo>
                <a:lnTo>
                  <a:pt x="1964" y="6873"/>
                </a:lnTo>
                <a:lnTo>
                  <a:pt x="982" y="6873"/>
                </a:lnTo>
                <a:cubicBezTo>
                  <a:pt x="439" y="6873"/>
                  <a:pt x="0" y="7313"/>
                  <a:pt x="0" y="7855"/>
                </a:cubicBezTo>
                <a:lnTo>
                  <a:pt x="0" y="11782"/>
                </a:lnTo>
                <a:cubicBezTo>
                  <a:pt x="0" y="12324"/>
                  <a:pt x="439" y="12764"/>
                  <a:pt x="982" y="12764"/>
                </a:cubicBezTo>
                <a:lnTo>
                  <a:pt x="1964" y="12764"/>
                </a:lnTo>
                <a:lnTo>
                  <a:pt x="1964" y="21109"/>
                </a:lnTo>
                <a:cubicBezTo>
                  <a:pt x="1964" y="21381"/>
                  <a:pt x="2183" y="21600"/>
                  <a:pt x="2455" y="21600"/>
                </a:cubicBezTo>
                <a:cubicBezTo>
                  <a:pt x="2726" y="21600"/>
                  <a:pt x="2945" y="21381"/>
                  <a:pt x="2945" y="21109"/>
                </a:cubicBezTo>
                <a:lnTo>
                  <a:pt x="2945" y="12764"/>
                </a:lnTo>
                <a:lnTo>
                  <a:pt x="3927" y="12764"/>
                </a:lnTo>
                <a:lnTo>
                  <a:pt x="3927" y="18164"/>
                </a:lnTo>
                <a:cubicBezTo>
                  <a:pt x="3927" y="18435"/>
                  <a:pt x="4147" y="18655"/>
                  <a:pt x="4418" y="18655"/>
                </a:cubicBezTo>
                <a:cubicBezTo>
                  <a:pt x="4690" y="18655"/>
                  <a:pt x="4909" y="18435"/>
                  <a:pt x="4909" y="18164"/>
                </a:cubicBezTo>
                <a:lnTo>
                  <a:pt x="4909" y="12764"/>
                </a:lnTo>
                <a:lnTo>
                  <a:pt x="5891" y="12764"/>
                </a:lnTo>
                <a:lnTo>
                  <a:pt x="5891" y="15218"/>
                </a:lnTo>
                <a:cubicBezTo>
                  <a:pt x="5891" y="15490"/>
                  <a:pt x="6110" y="15709"/>
                  <a:pt x="6382" y="15709"/>
                </a:cubicBezTo>
                <a:cubicBezTo>
                  <a:pt x="6653" y="15709"/>
                  <a:pt x="6873" y="15490"/>
                  <a:pt x="6873" y="15218"/>
                </a:cubicBezTo>
                <a:lnTo>
                  <a:pt x="6873" y="12764"/>
                </a:lnTo>
                <a:lnTo>
                  <a:pt x="7855" y="12764"/>
                </a:lnTo>
                <a:lnTo>
                  <a:pt x="7855" y="20127"/>
                </a:lnTo>
                <a:cubicBezTo>
                  <a:pt x="7855" y="20399"/>
                  <a:pt x="8074" y="20618"/>
                  <a:pt x="8345" y="20618"/>
                </a:cubicBezTo>
                <a:cubicBezTo>
                  <a:pt x="8617" y="20618"/>
                  <a:pt x="8836" y="20399"/>
                  <a:pt x="8836" y="20127"/>
                </a:cubicBezTo>
                <a:lnTo>
                  <a:pt x="8836" y="12764"/>
                </a:lnTo>
                <a:lnTo>
                  <a:pt x="10309" y="12764"/>
                </a:lnTo>
                <a:lnTo>
                  <a:pt x="10309" y="19145"/>
                </a:lnTo>
                <a:cubicBezTo>
                  <a:pt x="10309" y="19417"/>
                  <a:pt x="10529" y="19636"/>
                  <a:pt x="10800" y="19636"/>
                </a:cubicBezTo>
                <a:cubicBezTo>
                  <a:pt x="11071" y="19636"/>
                  <a:pt x="11291" y="19417"/>
                  <a:pt x="11291" y="19145"/>
                </a:cubicBezTo>
                <a:lnTo>
                  <a:pt x="11291" y="12764"/>
                </a:lnTo>
                <a:lnTo>
                  <a:pt x="12764" y="12764"/>
                </a:lnTo>
                <a:lnTo>
                  <a:pt x="12764" y="16200"/>
                </a:lnTo>
                <a:cubicBezTo>
                  <a:pt x="12764" y="16472"/>
                  <a:pt x="12983" y="16691"/>
                  <a:pt x="13255" y="16691"/>
                </a:cubicBezTo>
                <a:cubicBezTo>
                  <a:pt x="13526" y="16691"/>
                  <a:pt x="13745" y="16472"/>
                  <a:pt x="13745" y="16200"/>
                </a:cubicBezTo>
                <a:lnTo>
                  <a:pt x="13745" y="12764"/>
                </a:lnTo>
                <a:lnTo>
                  <a:pt x="14727" y="12764"/>
                </a:lnTo>
                <a:lnTo>
                  <a:pt x="14727" y="17182"/>
                </a:lnTo>
                <a:cubicBezTo>
                  <a:pt x="14727" y="17453"/>
                  <a:pt x="14947" y="17673"/>
                  <a:pt x="15218" y="17673"/>
                </a:cubicBezTo>
                <a:cubicBezTo>
                  <a:pt x="15490" y="17673"/>
                  <a:pt x="15709" y="17453"/>
                  <a:pt x="15709" y="17182"/>
                </a:cubicBezTo>
                <a:lnTo>
                  <a:pt x="15709" y="12764"/>
                </a:lnTo>
                <a:lnTo>
                  <a:pt x="16691" y="12764"/>
                </a:lnTo>
                <a:lnTo>
                  <a:pt x="16691" y="20127"/>
                </a:lnTo>
                <a:cubicBezTo>
                  <a:pt x="16691" y="20399"/>
                  <a:pt x="16910" y="20618"/>
                  <a:pt x="17182" y="20618"/>
                </a:cubicBezTo>
                <a:cubicBezTo>
                  <a:pt x="17453" y="20618"/>
                  <a:pt x="17673" y="20399"/>
                  <a:pt x="17673" y="20127"/>
                </a:cubicBezTo>
                <a:lnTo>
                  <a:pt x="17673" y="12764"/>
                </a:lnTo>
                <a:lnTo>
                  <a:pt x="18655" y="12764"/>
                </a:lnTo>
                <a:lnTo>
                  <a:pt x="18655" y="19145"/>
                </a:lnTo>
                <a:cubicBezTo>
                  <a:pt x="18655" y="19417"/>
                  <a:pt x="18874" y="19636"/>
                  <a:pt x="19145" y="19636"/>
                </a:cubicBezTo>
                <a:cubicBezTo>
                  <a:pt x="19417" y="19636"/>
                  <a:pt x="19636" y="19417"/>
                  <a:pt x="19636" y="19145"/>
                </a:cubicBezTo>
                <a:lnTo>
                  <a:pt x="19636" y="12764"/>
                </a:lnTo>
                <a:lnTo>
                  <a:pt x="20618" y="12764"/>
                </a:lnTo>
                <a:cubicBezTo>
                  <a:pt x="21160" y="12764"/>
                  <a:pt x="21600" y="12324"/>
                  <a:pt x="21600" y="11782"/>
                </a:cubicBezTo>
                <a:lnTo>
                  <a:pt x="21600" y="7855"/>
                </a:lnTo>
                <a:cubicBezTo>
                  <a:pt x="21600" y="7313"/>
                  <a:pt x="21160" y="6873"/>
                  <a:pt x="20618" y="6873"/>
                </a:cubicBezTo>
                <a:moveTo>
                  <a:pt x="4418" y="10309"/>
                </a:moveTo>
                <a:cubicBezTo>
                  <a:pt x="4690" y="10309"/>
                  <a:pt x="4909" y="10090"/>
                  <a:pt x="4909" y="9818"/>
                </a:cubicBezTo>
                <a:cubicBezTo>
                  <a:pt x="4909" y="9547"/>
                  <a:pt x="4690" y="9327"/>
                  <a:pt x="4418" y="9327"/>
                </a:cubicBezTo>
                <a:cubicBezTo>
                  <a:pt x="4147" y="9327"/>
                  <a:pt x="3927" y="9547"/>
                  <a:pt x="3927" y="9818"/>
                </a:cubicBezTo>
                <a:cubicBezTo>
                  <a:pt x="3927" y="10090"/>
                  <a:pt x="4147" y="10309"/>
                  <a:pt x="4418" y="10309"/>
                </a:cubicBezTo>
                <a:moveTo>
                  <a:pt x="12273" y="3927"/>
                </a:moveTo>
                <a:lnTo>
                  <a:pt x="5400" y="3927"/>
                </a:lnTo>
                <a:cubicBezTo>
                  <a:pt x="5129" y="3927"/>
                  <a:pt x="4909" y="4147"/>
                  <a:pt x="4909" y="4418"/>
                </a:cubicBezTo>
                <a:cubicBezTo>
                  <a:pt x="4909" y="4690"/>
                  <a:pt x="5129" y="4909"/>
                  <a:pt x="5400" y="4909"/>
                </a:cubicBezTo>
                <a:lnTo>
                  <a:pt x="12273" y="4909"/>
                </a:lnTo>
                <a:cubicBezTo>
                  <a:pt x="12544" y="4909"/>
                  <a:pt x="12764" y="4690"/>
                  <a:pt x="12764" y="4418"/>
                </a:cubicBezTo>
                <a:cubicBezTo>
                  <a:pt x="12764" y="4147"/>
                  <a:pt x="12544" y="3927"/>
                  <a:pt x="12273"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4" name="Shape 2674"/>
          <p:cNvSpPr/>
          <p:nvPr/>
        </p:nvSpPr>
        <p:spPr>
          <a:xfrm>
            <a:off x="9249590" y="6052651"/>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1880" y="20121"/>
                </a:moveTo>
                <a:cubicBezTo>
                  <a:pt x="11880" y="20393"/>
                  <a:pt x="11637" y="20612"/>
                  <a:pt x="11337" y="20612"/>
                </a:cubicBezTo>
                <a:cubicBezTo>
                  <a:pt x="11181" y="20612"/>
                  <a:pt x="11043" y="20552"/>
                  <a:pt x="10944" y="20457"/>
                </a:cubicBezTo>
                <a:lnTo>
                  <a:pt x="10941" y="20459"/>
                </a:lnTo>
                <a:lnTo>
                  <a:pt x="10800" y="20342"/>
                </a:lnTo>
                <a:lnTo>
                  <a:pt x="10800" y="1256"/>
                </a:lnTo>
                <a:lnTo>
                  <a:pt x="10958" y="1126"/>
                </a:lnTo>
                <a:lnTo>
                  <a:pt x="10960" y="1127"/>
                </a:lnTo>
                <a:cubicBezTo>
                  <a:pt x="11057" y="1042"/>
                  <a:pt x="11190" y="987"/>
                  <a:pt x="11337" y="987"/>
                </a:cubicBezTo>
                <a:cubicBezTo>
                  <a:pt x="11637" y="987"/>
                  <a:pt x="11880" y="1208"/>
                  <a:pt x="11880" y="1479"/>
                </a:cubicBezTo>
                <a:cubicBezTo>
                  <a:pt x="11880" y="1479"/>
                  <a:pt x="11880" y="20121"/>
                  <a:pt x="11880" y="20121"/>
                </a:cubicBezTo>
                <a:close/>
                <a:moveTo>
                  <a:pt x="9720" y="19448"/>
                </a:moveTo>
                <a:lnTo>
                  <a:pt x="4320" y="14979"/>
                </a:lnTo>
                <a:lnTo>
                  <a:pt x="4320" y="6606"/>
                </a:lnTo>
                <a:lnTo>
                  <a:pt x="4562" y="6407"/>
                </a:lnTo>
                <a:lnTo>
                  <a:pt x="4559" y="6406"/>
                </a:lnTo>
                <a:lnTo>
                  <a:pt x="9720" y="2147"/>
                </a:lnTo>
                <a:cubicBezTo>
                  <a:pt x="9720" y="2147"/>
                  <a:pt x="9720" y="19448"/>
                  <a:pt x="9720" y="19448"/>
                </a:cubicBezTo>
                <a:close/>
                <a:moveTo>
                  <a:pt x="3240" y="14649"/>
                </a:moveTo>
                <a:cubicBezTo>
                  <a:pt x="2008" y="14285"/>
                  <a:pt x="1080" y="12700"/>
                  <a:pt x="1080" y="10800"/>
                </a:cubicBezTo>
                <a:cubicBezTo>
                  <a:pt x="1080" y="8900"/>
                  <a:pt x="2008" y="7315"/>
                  <a:pt x="3240" y="6952"/>
                </a:cubicBezTo>
                <a:cubicBezTo>
                  <a:pt x="3240" y="6952"/>
                  <a:pt x="3240" y="14649"/>
                  <a:pt x="3240" y="14649"/>
                </a:cubicBezTo>
                <a:close/>
                <a:moveTo>
                  <a:pt x="12966" y="1472"/>
                </a:moveTo>
                <a:cubicBezTo>
                  <a:pt x="12966" y="658"/>
                  <a:pt x="12238" y="0"/>
                  <a:pt x="11339" y="0"/>
                </a:cubicBezTo>
                <a:cubicBezTo>
                  <a:pt x="10880" y="0"/>
                  <a:pt x="10467" y="174"/>
                  <a:pt x="10170" y="451"/>
                </a:cubicBezTo>
                <a:lnTo>
                  <a:pt x="3565" y="5905"/>
                </a:lnTo>
                <a:cubicBezTo>
                  <a:pt x="1578" y="6050"/>
                  <a:pt x="0" y="8183"/>
                  <a:pt x="0" y="10800"/>
                </a:cubicBezTo>
                <a:cubicBezTo>
                  <a:pt x="0" y="13425"/>
                  <a:pt x="1588" y="15563"/>
                  <a:pt x="3585" y="15696"/>
                </a:cubicBezTo>
                <a:lnTo>
                  <a:pt x="10170" y="21149"/>
                </a:lnTo>
                <a:cubicBezTo>
                  <a:pt x="10466" y="21426"/>
                  <a:pt x="10879" y="21600"/>
                  <a:pt x="11339" y="21600"/>
                </a:cubicBezTo>
                <a:cubicBezTo>
                  <a:pt x="12238" y="21600"/>
                  <a:pt x="12966" y="20941"/>
                  <a:pt x="12966" y="20129"/>
                </a:cubicBezTo>
                <a:cubicBezTo>
                  <a:pt x="12966" y="20110"/>
                  <a:pt x="12961" y="20092"/>
                  <a:pt x="12960" y="20073"/>
                </a:cubicBezTo>
                <a:lnTo>
                  <a:pt x="12960" y="1527"/>
                </a:lnTo>
                <a:cubicBezTo>
                  <a:pt x="12961" y="1508"/>
                  <a:pt x="12966" y="1490"/>
                  <a:pt x="12966" y="1472"/>
                </a:cubicBezTo>
                <a:moveTo>
                  <a:pt x="19124" y="10800"/>
                </a:moveTo>
                <a:lnTo>
                  <a:pt x="21442" y="8693"/>
                </a:lnTo>
                <a:cubicBezTo>
                  <a:pt x="21540" y="8604"/>
                  <a:pt x="21600" y="8481"/>
                  <a:pt x="21600" y="8345"/>
                </a:cubicBezTo>
                <a:cubicBezTo>
                  <a:pt x="21600" y="8074"/>
                  <a:pt x="21358" y="7855"/>
                  <a:pt x="21060" y="7855"/>
                </a:cubicBezTo>
                <a:cubicBezTo>
                  <a:pt x="20911" y="7855"/>
                  <a:pt x="20776" y="7909"/>
                  <a:pt x="20678" y="7998"/>
                </a:cubicBezTo>
                <a:lnTo>
                  <a:pt x="18360" y="10106"/>
                </a:lnTo>
                <a:lnTo>
                  <a:pt x="16042" y="7998"/>
                </a:lnTo>
                <a:cubicBezTo>
                  <a:pt x="15944" y="7909"/>
                  <a:pt x="15809" y="7855"/>
                  <a:pt x="15660" y="7855"/>
                </a:cubicBezTo>
                <a:cubicBezTo>
                  <a:pt x="15362" y="7855"/>
                  <a:pt x="15120" y="8074"/>
                  <a:pt x="15120" y="8345"/>
                </a:cubicBezTo>
                <a:cubicBezTo>
                  <a:pt x="15120" y="8481"/>
                  <a:pt x="15180" y="8604"/>
                  <a:pt x="15278" y="8693"/>
                </a:cubicBezTo>
                <a:lnTo>
                  <a:pt x="17596" y="10800"/>
                </a:lnTo>
                <a:lnTo>
                  <a:pt x="15278" y="12907"/>
                </a:lnTo>
                <a:cubicBezTo>
                  <a:pt x="15180" y="12996"/>
                  <a:pt x="15120" y="13119"/>
                  <a:pt x="15120" y="13255"/>
                </a:cubicBezTo>
                <a:cubicBezTo>
                  <a:pt x="15120" y="13526"/>
                  <a:pt x="15362" y="13745"/>
                  <a:pt x="15660" y="13745"/>
                </a:cubicBezTo>
                <a:cubicBezTo>
                  <a:pt x="15809" y="13745"/>
                  <a:pt x="15944" y="13691"/>
                  <a:pt x="16042" y="13602"/>
                </a:cubicBezTo>
                <a:lnTo>
                  <a:pt x="18360" y="11494"/>
                </a:lnTo>
                <a:lnTo>
                  <a:pt x="20678" y="13602"/>
                </a:lnTo>
                <a:cubicBezTo>
                  <a:pt x="20776" y="13691"/>
                  <a:pt x="20911" y="13745"/>
                  <a:pt x="21060" y="13745"/>
                </a:cubicBezTo>
                <a:cubicBezTo>
                  <a:pt x="21358" y="13745"/>
                  <a:pt x="21600" y="13526"/>
                  <a:pt x="21600" y="13255"/>
                </a:cubicBezTo>
                <a:cubicBezTo>
                  <a:pt x="21600" y="13119"/>
                  <a:pt x="21540" y="12996"/>
                  <a:pt x="21442" y="12907"/>
                </a:cubicBezTo>
                <a:cubicBezTo>
                  <a:pt x="21442" y="12907"/>
                  <a:pt x="19124" y="10800"/>
                  <a:pt x="19124" y="108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5" name="Shape 2675"/>
          <p:cNvSpPr/>
          <p:nvPr/>
        </p:nvSpPr>
        <p:spPr>
          <a:xfrm>
            <a:off x="10417685" y="6052651"/>
            <a:ext cx="304871" cy="558655"/>
          </a:xfrm>
          <a:custGeom>
            <a:avLst/>
            <a:gdLst/>
            <a:ahLst/>
            <a:cxnLst>
              <a:cxn ang="0">
                <a:pos x="wd2" y="hd2"/>
              </a:cxn>
              <a:cxn ang="5400000">
                <a:pos x="wd2" y="hd2"/>
              </a:cxn>
              <a:cxn ang="10800000">
                <a:pos x="wd2" y="hd2"/>
              </a:cxn>
              <a:cxn ang="16200000">
                <a:pos x="wd2" y="hd2"/>
              </a:cxn>
            </a:cxnLst>
            <a:rect l="0" t="0" r="r" b="b"/>
            <a:pathLst>
              <a:path w="21600" h="21600" extrusionOk="0">
                <a:moveTo>
                  <a:pt x="19790" y="20121"/>
                </a:moveTo>
                <a:cubicBezTo>
                  <a:pt x="19790" y="20393"/>
                  <a:pt x="19385" y="20612"/>
                  <a:pt x="18886" y="20612"/>
                </a:cubicBezTo>
                <a:cubicBezTo>
                  <a:pt x="18626" y="20612"/>
                  <a:pt x="18396" y="20552"/>
                  <a:pt x="18231" y="20457"/>
                </a:cubicBezTo>
                <a:lnTo>
                  <a:pt x="18227" y="20459"/>
                </a:lnTo>
                <a:lnTo>
                  <a:pt x="17991" y="20342"/>
                </a:lnTo>
                <a:lnTo>
                  <a:pt x="17991" y="1256"/>
                </a:lnTo>
                <a:lnTo>
                  <a:pt x="18255" y="1126"/>
                </a:lnTo>
                <a:lnTo>
                  <a:pt x="18258" y="1127"/>
                </a:lnTo>
                <a:cubicBezTo>
                  <a:pt x="18421" y="1042"/>
                  <a:pt x="18641" y="987"/>
                  <a:pt x="18886" y="987"/>
                </a:cubicBezTo>
                <a:cubicBezTo>
                  <a:pt x="19385" y="987"/>
                  <a:pt x="19790" y="1208"/>
                  <a:pt x="19790" y="1479"/>
                </a:cubicBezTo>
                <a:cubicBezTo>
                  <a:pt x="19790" y="1479"/>
                  <a:pt x="19790" y="20121"/>
                  <a:pt x="19790" y="20121"/>
                </a:cubicBezTo>
                <a:close/>
                <a:moveTo>
                  <a:pt x="16192" y="19448"/>
                </a:moveTo>
                <a:lnTo>
                  <a:pt x="7196" y="14978"/>
                </a:lnTo>
                <a:lnTo>
                  <a:pt x="7196" y="6607"/>
                </a:lnTo>
                <a:lnTo>
                  <a:pt x="7599" y="6407"/>
                </a:lnTo>
                <a:lnTo>
                  <a:pt x="7595" y="6406"/>
                </a:lnTo>
                <a:lnTo>
                  <a:pt x="16192" y="2147"/>
                </a:lnTo>
                <a:cubicBezTo>
                  <a:pt x="16192" y="2147"/>
                  <a:pt x="16192" y="19448"/>
                  <a:pt x="16192" y="19448"/>
                </a:cubicBezTo>
                <a:close/>
                <a:moveTo>
                  <a:pt x="5397" y="14648"/>
                </a:moveTo>
                <a:cubicBezTo>
                  <a:pt x="3344" y="14284"/>
                  <a:pt x="1799" y="12700"/>
                  <a:pt x="1799" y="10800"/>
                </a:cubicBezTo>
                <a:cubicBezTo>
                  <a:pt x="1799" y="8900"/>
                  <a:pt x="3344" y="7315"/>
                  <a:pt x="5397" y="6952"/>
                </a:cubicBezTo>
                <a:cubicBezTo>
                  <a:pt x="5397" y="6952"/>
                  <a:pt x="5397" y="14648"/>
                  <a:pt x="5397" y="14648"/>
                </a:cubicBezTo>
                <a:close/>
                <a:moveTo>
                  <a:pt x="21589" y="1527"/>
                </a:moveTo>
                <a:cubicBezTo>
                  <a:pt x="21591" y="1508"/>
                  <a:pt x="21600" y="1490"/>
                  <a:pt x="21600" y="1472"/>
                </a:cubicBezTo>
                <a:cubicBezTo>
                  <a:pt x="21600" y="658"/>
                  <a:pt x="20386" y="0"/>
                  <a:pt x="18889" y="0"/>
                </a:cubicBezTo>
                <a:cubicBezTo>
                  <a:pt x="18123" y="0"/>
                  <a:pt x="17435" y="174"/>
                  <a:pt x="16942" y="451"/>
                </a:cubicBezTo>
                <a:lnTo>
                  <a:pt x="5939" y="5905"/>
                </a:lnTo>
                <a:cubicBezTo>
                  <a:pt x="2628" y="6050"/>
                  <a:pt x="0" y="8183"/>
                  <a:pt x="0" y="10800"/>
                </a:cubicBezTo>
                <a:cubicBezTo>
                  <a:pt x="0" y="13425"/>
                  <a:pt x="2646" y="15563"/>
                  <a:pt x="5972" y="15696"/>
                </a:cubicBezTo>
                <a:lnTo>
                  <a:pt x="16942" y="21148"/>
                </a:lnTo>
                <a:cubicBezTo>
                  <a:pt x="17434" y="21426"/>
                  <a:pt x="18123" y="21600"/>
                  <a:pt x="18889" y="21600"/>
                </a:cubicBezTo>
                <a:cubicBezTo>
                  <a:pt x="20386" y="21600"/>
                  <a:pt x="21600" y="20941"/>
                  <a:pt x="21600" y="20129"/>
                </a:cubicBezTo>
                <a:cubicBezTo>
                  <a:pt x="21600" y="20110"/>
                  <a:pt x="21591" y="20092"/>
                  <a:pt x="21589" y="20073"/>
                </a:cubicBezTo>
                <a:cubicBezTo>
                  <a:pt x="21589" y="20073"/>
                  <a:pt x="21589" y="1527"/>
                  <a:pt x="21589" y="1527"/>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6" name="Shape 2676"/>
          <p:cNvSpPr/>
          <p:nvPr/>
        </p:nvSpPr>
        <p:spPr>
          <a:xfrm>
            <a:off x="11433421" y="6052651"/>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4850" y="20121"/>
                </a:moveTo>
                <a:cubicBezTo>
                  <a:pt x="14850" y="20393"/>
                  <a:pt x="14546" y="20612"/>
                  <a:pt x="14171" y="20612"/>
                </a:cubicBezTo>
                <a:cubicBezTo>
                  <a:pt x="13977" y="20612"/>
                  <a:pt x="13804" y="20552"/>
                  <a:pt x="13680" y="20457"/>
                </a:cubicBezTo>
                <a:lnTo>
                  <a:pt x="13677" y="20459"/>
                </a:lnTo>
                <a:lnTo>
                  <a:pt x="13500" y="20342"/>
                </a:lnTo>
                <a:lnTo>
                  <a:pt x="13500" y="1256"/>
                </a:lnTo>
                <a:lnTo>
                  <a:pt x="13698" y="1126"/>
                </a:lnTo>
                <a:lnTo>
                  <a:pt x="13700" y="1127"/>
                </a:lnTo>
                <a:cubicBezTo>
                  <a:pt x="13822" y="1042"/>
                  <a:pt x="13988" y="987"/>
                  <a:pt x="14171" y="987"/>
                </a:cubicBezTo>
                <a:cubicBezTo>
                  <a:pt x="14546" y="987"/>
                  <a:pt x="14850" y="1208"/>
                  <a:pt x="14850" y="1479"/>
                </a:cubicBezTo>
                <a:cubicBezTo>
                  <a:pt x="14850" y="1479"/>
                  <a:pt x="14850" y="20121"/>
                  <a:pt x="14850" y="20121"/>
                </a:cubicBezTo>
                <a:close/>
                <a:moveTo>
                  <a:pt x="12150" y="19448"/>
                </a:moveTo>
                <a:lnTo>
                  <a:pt x="5400" y="14978"/>
                </a:lnTo>
                <a:lnTo>
                  <a:pt x="5400" y="6607"/>
                </a:lnTo>
                <a:lnTo>
                  <a:pt x="5702" y="6407"/>
                </a:lnTo>
                <a:lnTo>
                  <a:pt x="5699" y="6406"/>
                </a:lnTo>
                <a:lnTo>
                  <a:pt x="12150" y="2147"/>
                </a:lnTo>
                <a:cubicBezTo>
                  <a:pt x="12150" y="2147"/>
                  <a:pt x="12150" y="19448"/>
                  <a:pt x="12150" y="19448"/>
                </a:cubicBezTo>
                <a:close/>
                <a:moveTo>
                  <a:pt x="4050" y="14648"/>
                </a:moveTo>
                <a:cubicBezTo>
                  <a:pt x="2509" y="14284"/>
                  <a:pt x="1350" y="12700"/>
                  <a:pt x="1350" y="10800"/>
                </a:cubicBezTo>
                <a:cubicBezTo>
                  <a:pt x="1350" y="8900"/>
                  <a:pt x="2509" y="7315"/>
                  <a:pt x="4050" y="6952"/>
                </a:cubicBezTo>
                <a:cubicBezTo>
                  <a:pt x="4050" y="6952"/>
                  <a:pt x="4050" y="14648"/>
                  <a:pt x="4050" y="14648"/>
                </a:cubicBezTo>
                <a:close/>
                <a:moveTo>
                  <a:pt x="16208" y="1472"/>
                </a:moveTo>
                <a:cubicBezTo>
                  <a:pt x="16208" y="658"/>
                  <a:pt x="15297" y="0"/>
                  <a:pt x="14174" y="0"/>
                </a:cubicBezTo>
                <a:cubicBezTo>
                  <a:pt x="13599" y="0"/>
                  <a:pt x="13083" y="174"/>
                  <a:pt x="12713" y="451"/>
                </a:cubicBezTo>
                <a:lnTo>
                  <a:pt x="4456" y="5905"/>
                </a:lnTo>
                <a:cubicBezTo>
                  <a:pt x="1972" y="6050"/>
                  <a:pt x="0" y="8183"/>
                  <a:pt x="0" y="10800"/>
                </a:cubicBezTo>
                <a:cubicBezTo>
                  <a:pt x="0" y="13425"/>
                  <a:pt x="1985" y="15563"/>
                  <a:pt x="4481" y="15696"/>
                </a:cubicBezTo>
                <a:lnTo>
                  <a:pt x="12713" y="21148"/>
                </a:lnTo>
                <a:cubicBezTo>
                  <a:pt x="13083" y="21426"/>
                  <a:pt x="13599" y="21600"/>
                  <a:pt x="14174" y="21600"/>
                </a:cubicBezTo>
                <a:cubicBezTo>
                  <a:pt x="15297" y="21600"/>
                  <a:pt x="16208" y="20941"/>
                  <a:pt x="16208" y="20129"/>
                </a:cubicBezTo>
                <a:cubicBezTo>
                  <a:pt x="16208" y="20110"/>
                  <a:pt x="16201" y="20092"/>
                  <a:pt x="16200" y="20073"/>
                </a:cubicBezTo>
                <a:lnTo>
                  <a:pt x="16200" y="1527"/>
                </a:lnTo>
                <a:cubicBezTo>
                  <a:pt x="16201" y="1508"/>
                  <a:pt x="16208" y="1490"/>
                  <a:pt x="16208" y="1472"/>
                </a:cubicBezTo>
                <a:moveTo>
                  <a:pt x="18225" y="7855"/>
                </a:moveTo>
                <a:cubicBezTo>
                  <a:pt x="17852" y="7855"/>
                  <a:pt x="17550" y="8074"/>
                  <a:pt x="17550" y="8345"/>
                </a:cubicBezTo>
                <a:cubicBezTo>
                  <a:pt x="17550" y="8617"/>
                  <a:pt x="17852" y="8836"/>
                  <a:pt x="18225" y="8836"/>
                </a:cubicBezTo>
                <a:cubicBezTo>
                  <a:pt x="19344" y="8836"/>
                  <a:pt x="20250" y="9716"/>
                  <a:pt x="20250" y="10800"/>
                </a:cubicBezTo>
                <a:cubicBezTo>
                  <a:pt x="20250" y="11884"/>
                  <a:pt x="19344" y="12764"/>
                  <a:pt x="18225" y="12764"/>
                </a:cubicBezTo>
                <a:cubicBezTo>
                  <a:pt x="17852" y="12764"/>
                  <a:pt x="17550" y="12983"/>
                  <a:pt x="17550" y="13255"/>
                </a:cubicBezTo>
                <a:cubicBezTo>
                  <a:pt x="17550" y="13526"/>
                  <a:pt x="17852" y="13745"/>
                  <a:pt x="18225" y="13745"/>
                </a:cubicBezTo>
                <a:cubicBezTo>
                  <a:pt x="20089" y="13745"/>
                  <a:pt x="21600" y="12426"/>
                  <a:pt x="21600" y="10800"/>
                </a:cubicBezTo>
                <a:cubicBezTo>
                  <a:pt x="21600" y="9173"/>
                  <a:pt x="20089" y="7855"/>
                  <a:pt x="18225"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7" name="Shape 2677"/>
          <p:cNvSpPr/>
          <p:nvPr/>
        </p:nvSpPr>
        <p:spPr>
          <a:xfrm>
            <a:off x="12576316" y="2853084"/>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5660" y="7855"/>
                </a:moveTo>
                <a:cubicBezTo>
                  <a:pt x="15362" y="7855"/>
                  <a:pt x="15120" y="8075"/>
                  <a:pt x="15120" y="8345"/>
                </a:cubicBezTo>
                <a:cubicBezTo>
                  <a:pt x="15120" y="8617"/>
                  <a:pt x="15362" y="8836"/>
                  <a:pt x="15660" y="8836"/>
                </a:cubicBezTo>
                <a:cubicBezTo>
                  <a:pt x="16555" y="8836"/>
                  <a:pt x="17280" y="9716"/>
                  <a:pt x="17280" y="10800"/>
                </a:cubicBezTo>
                <a:cubicBezTo>
                  <a:pt x="17280" y="11884"/>
                  <a:pt x="16555" y="12764"/>
                  <a:pt x="15660" y="12764"/>
                </a:cubicBezTo>
                <a:cubicBezTo>
                  <a:pt x="15362" y="12764"/>
                  <a:pt x="15120" y="12984"/>
                  <a:pt x="15120" y="13255"/>
                </a:cubicBezTo>
                <a:cubicBezTo>
                  <a:pt x="15120" y="13526"/>
                  <a:pt x="15362" y="13745"/>
                  <a:pt x="15660" y="13745"/>
                </a:cubicBezTo>
                <a:cubicBezTo>
                  <a:pt x="17151" y="13745"/>
                  <a:pt x="18360" y="12427"/>
                  <a:pt x="18360" y="10800"/>
                </a:cubicBezTo>
                <a:cubicBezTo>
                  <a:pt x="18360" y="9174"/>
                  <a:pt x="17151" y="7855"/>
                  <a:pt x="15660" y="7855"/>
                </a:cubicBezTo>
                <a:moveTo>
                  <a:pt x="18472" y="5611"/>
                </a:moveTo>
                <a:lnTo>
                  <a:pt x="18463" y="5625"/>
                </a:lnTo>
                <a:cubicBezTo>
                  <a:pt x="18383" y="5584"/>
                  <a:pt x="18296" y="5554"/>
                  <a:pt x="18198" y="5554"/>
                </a:cubicBezTo>
                <a:cubicBezTo>
                  <a:pt x="17900" y="5554"/>
                  <a:pt x="17660" y="5774"/>
                  <a:pt x="17660" y="6044"/>
                </a:cubicBezTo>
                <a:cubicBezTo>
                  <a:pt x="17660" y="6216"/>
                  <a:pt x="17763" y="6361"/>
                  <a:pt x="17910" y="6449"/>
                </a:cubicBezTo>
                <a:lnTo>
                  <a:pt x="17909" y="6451"/>
                </a:lnTo>
                <a:cubicBezTo>
                  <a:pt x="19460" y="7271"/>
                  <a:pt x="20520" y="8909"/>
                  <a:pt x="20520" y="10800"/>
                </a:cubicBezTo>
                <a:cubicBezTo>
                  <a:pt x="20520" y="12689"/>
                  <a:pt x="19463" y="14325"/>
                  <a:pt x="17915" y="15147"/>
                </a:cubicBezTo>
                <a:lnTo>
                  <a:pt x="17919" y="15152"/>
                </a:lnTo>
                <a:cubicBezTo>
                  <a:pt x="17771" y="15239"/>
                  <a:pt x="17668" y="15384"/>
                  <a:pt x="17668" y="15556"/>
                </a:cubicBezTo>
                <a:cubicBezTo>
                  <a:pt x="17668" y="15827"/>
                  <a:pt x="17910" y="16046"/>
                  <a:pt x="18208" y="16046"/>
                </a:cubicBezTo>
                <a:cubicBezTo>
                  <a:pt x="18306" y="16046"/>
                  <a:pt x="18393" y="16016"/>
                  <a:pt x="18473" y="15975"/>
                </a:cubicBezTo>
                <a:lnTo>
                  <a:pt x="18480" y="15985"/>
                </a:lnTo>
                <a:cubicBezTo>
                  <a:pt x="20338" y="14990"/>
                  <a:pt x="21600" y="13041"/>
                  <a:pt x="21600" y="10800"/>
                </a:cubicBezTo>
                <a:cubicBezTo>
                  <a:pt x="21600" y="8556"/>
                  <a:pt x="20334" y="6606"/>
                  <a:pt x="18472" y="5611"/>
                </a:cubicBezTo>
                <a:moveTo>
                  <a:pt x="11880" y="20121"/>
                </a:moveTo>
                <a:cubicBezTo>
                  <a:pt x="11880" y="20393"/>
                  <a:pt x="11637" y="20612"/>
                  <a:pt x="11337" y="20612"/>
                </a:cubicBezTo>
                <a:cubicBezTo>
                  <a:pt x="11181" y="20612"/>
                  <a:pt x="11043" y="20552"/>
                  <a:pt x="10944" y="20457"/>
                </a:cubicBezTo>
                <a:lnTo>
                  <a:pt x="10942" y="20459"/>
                </a:lnTo>
                <a:lnTo>
                  <a:pt x="10800" y="20342"/>
                </a:lnTo>
                <a:lnTo>
                  <a:pt x="10800" y="1256"/>
                </a:lnTo>
                <a:lnTo>
                  <a:pt x="10958" y="1126"/>
                </a:lnTo>
                <a:lnTo>
                  <a:pt x="10960" y="1127"/>
                </a:lnTo>
                <a:cubicBezTo>
                  <a:pt x="11058" y="1042"/>
                  <a:pt x="11190" y="988"/>
                  <a:pt x="11337" y="988"/>
                </a:cubicBezTo>
                <a:cubicBezTo>
                  <a:pt x="11637" y="988"/>
                  <a:pt x="11880" y="1208"/>
                  <a:pt x="11880" y="1480"/>
                </a:cubicBezTo>
                <a:cubicBezTo>
                  <a:pt x="11880" y="1480"/>
                  <a:pt x="11880" y="20121"/>
                  <a:pt x="11880" y="20121"/>
                </a:cubicBezTo>
                <a:close/>
                <a:moveTo>
                  <a:pt x="9720" y="19448"/>
                </a:moveTo>
                <a:lnTo>
                  <a:pt x="4320" y="14979"/>
                </a:lnTo>
                <a:lnTo>
                  <a:pt x="4320" y="6607"/>
                </a:lnTo>
                <a:lnTo>
                  <a:pt x="4561" y="6407"/>
                </a:lnTo>
                <a:lnTo>
                  <a:pt x="4560" y="6406"/>
                </a:lnTo>
                <a:lnTo>
                  <a:pt x="9720" y="2147"/>
                </a:lnTo>
                <a:cubicBezTo>
                  <a:pt x="9720" y="2147"/>
                  <a:pt x="9720" y="19448"/>
                  <a:pt x="9720" y="19448"/>
                </a:cubicBezTo>
                <a:close/>
                <a:moveTo>
                  <a:pt x="3240" y="14649"/>
                </a:moveTo>
                <a:cubicBezTo>
                  <a:pt x="2008" y="14285"/>
                  <a:pt x="1080" y="12700"/>
                  <a:pt x="1080" y="10800"/>
                </a:cubicBezTo>
                <a:cubicBezTo>
                  <a:pt x="1080" y="8900"/>
                  <a:pt x="2008" y="7316"/>
                  <a:pt x="3240" y="6952"/>
                </a:cubicBezTo>
                <a:cubicBezTo>
                  <a:pt x="3240" y="6952"/>
                  <a:pt x="3240" y="14649"/>
                  <a:pt x="3240" y="14649"/>
                </a:cubicBezTo>
                <a:close/>
                <a:moveTo>
                  <a:pt x="12966" y="1472"/>
                </a:moveTo>
                <a:cubicBezTo>
                  <a:pt x="12966" y="659"/>
                  <a:pt x="12238" y="0"/>
                  <a:pt x="11339" y="0"/>
                </a:cubicBezTo>
                <a:cubicBezTo>
                  <a:pt x="10879" y="0"/>
                  <a:pt x="10466" y="175"/>
                  <a:pt x="10170" y="451"/>
                </a:cubicBezTo>
                <a:lnTo>
                  <a:pt x="3565" y="5905"/>
                </a:lnTo>
                <a:cubicBezTo>
                  <a:pt x="1578" y="6051"/>
                  <a:pt x="0" y="8183"/>
                  <a:pt x="0" y="10800"/>
                </a:cubicBezTo>
                <a:cubicBezTo>
                  <a:pt x="0" y="13426"/>
                  <a:pt x="1588" y="15564"/>
                  <a:pt x="3585" y="15697"/>
                </a:cubicBezTo>
                <a:lnTo>
                  <a:pt x="10170" y="21148"/>
                </a:lnTo>
                <a:cubicBezTo>
                  <a:pt x="10466" y="21426"/>
                  <a:pt x="10879" y="21600"/>
                  <a:pt x="11339" y="21600"/>
                </a:cubicBezTo>
                <a:cubicBezTo>
                  <a:pt x="12238" y="21600"/>
                  <a:pt x="12966" y="20941"/>
                  <a:pt x="12966" y="20129"/>
                </a:cubicBezTo>
                <a:cubicBezTo>
                  <a:pt x="12966" y="20110"/>
                  <a:pt x="12961" y="20093"/>
                  <a:pt x="12960" y="20074"/>
                </a:cubicBezTo>
                <a:lnTo>
                  <a:pt x="12960" y="1527"/>
                </a:lnTo>
                <a:cubicBezTo>
                  <a:pt x="12961" y="1508"/>
                  <a:pt x="12966" y="1490"/>
                  <a:pt x="12966" y="147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8" name="Shape 2678"/>
          <p:cNvSpPr/>
          <p:nvPr/>
        </p:nvSpPr>
        <p:spPr>
          <a:xfrm>
            <a:off x="13617447"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121"/>
                </a:moveTo>
                <a:cubicBezTo>
                  <a:pt x="10800" y="20393"/>
                  <a:pt x="10579" y="20612"/>
                  <a:pt x="10306" y="20612"/>
                </a:cubicBezTo>
                <a:cubicBezTo>
                  <a:pt x="10165" y="20612"/>
                  <a:pt x="10039" y="20552"/>
                  <a:pt x="9949" y="20457"/>
                </a:cubicBezTo>
                <a:lnTo>
                  <a:pt x="9947" y="20459"/>
                </a:lnTo>
                <a:lnTo>
                  <a:pt x="9818" y="20342"/>
                </a:lnTo>
                <a:lnTo>
                  <a:pt x="9818" y="1256"/>
                </a:lnTo>
                <a:lnTo>
                  <a:pt x="9962" y="1126"/>
                </a:lnTo>
                <a:lnTo>
                  <a:pt x="9963" y="1127"/>
                </a:lnTo>
                <a:cubicBezTo>
                  <a:pt x="10052" y="1042"/>
                  <a:pt x="10173" y="987"/>
                  <a:pt x="10306" y="987"/>
                </a:cubicBezTo>
                <a:cubicBezTo>
                  <a:pt x="10579" y="987"/>
                  <a:pt x="10800" y="1208"/>
                  <a:pt x="10800" y="1479"/>
                </a:cubicBezTo>
                <a:cubicBezTo>
                  <a:pt x="10800" y="1479"/>
                  <a:pt x="10800" y="20121"/>
                  <a:pt x="10800" y="20121"/>
                </a:cubicBezTo>
                <a:close/>
                <a:moveTo>
                  <a:pt x="8836" y="19448"/>
                </a:moveTo>
                <a:lnTo>
                  <a:pt x="3927" y="14979"/>
                </a:lnTo>
                <a:lnTo>
                  <a:pt x="3927" y="6607"/>
                </a:lnTo>
                <a:lnTo>
                  <a:pt x="4147" y="6407"/>
                </a:lnTo>
                <a:lnTo>
                  <a:pt x="4145" y="6406"/>
                </a:lnTo>
                <a:lnTo>
                  <a:pt x="8836" y="2147"/>
                </a:lnTo>
                <a:cubicBezTo>
                  <a:pt x="8836" y="2147"/>
                  <a:pt x="8836" y="19448"/>
                  <a:pt x="8836" y="19448"/>
                </a:cubicBezTo>
                <a:close/>
                <a:moveTo>
                  <a:pt x="2945" y="14649"/>
                </a:moveTo>
                <a:cubicBezTo>
                  <a:pt x="1825" y="14285"/>
                  <a:pt x="982" y="12700"/>
                  <a:pt x="982" y="10800"/>
                </a:cubicBezTo>
                <a:cubicBezTo>
                  <a:pt x="982" y="8900"/>
                  <a:pt x="1825" y="7315"/>
                  <a:pt x="2945" y="6952"/>
                </a:cubicBezTo>
                <a:cubicBezTo>
                  <a:pt x="2945" y="6952"/>
                  <a:pt x="2945" y="14649"/>
                  <a:pt x="2945" y="14649"/>
                </a:cubicBezTo>
                <a:close/>
                <a:moveTo>
                  <a:pt x="11787" y="1472"/>
                </a:moveTo>
                <a:cubicBezTo>
                  <a:pt x="11787" y="658"/>
                  <a:pt x="11126" y="0"/>
                  <a:pt x="10308" y="0"/>
                </a:cubicBezTo>
                <a:cubicBezTo>
                  <a:pt x="9890" y="0"/>
                  <a:pt x="9515" y="174"/>
                  <a:pt x="9246" y="451"/>
                </a:cubicBezTo>
                <a:lnTo>
                  <a:pt x="3241" y="5905"/>
                </a:lnTo>
                <a:cubicBezTo>
                  <a:pt x="1434" y="6051"/>
                  <a:pt x="0" y="8183"/>
                  <a:pt x="0" y="10800"/>
                </a:cubicBezTo>
                <a:cubicBezTo>
                  <a:pt x="0" y="13425"/>
                  <a:pt x="1444" y="15563"/>
                  <a:pt x="3259" y="15696"/>
                </a:cubicBezTo>
                <a:lnTo>
                  <a:pt x="9245" y="21148"/>
                </a:lnTo>
                <a:cubicBezTo>
                  <a:pt x="9514" y="21426"/>
                  <a:pt x="9890" y="21600"/>
                  <a:pt x="10308" y="21600"/>
                </a:cubicBezTo>
                <a:cubicBezTo>
                  <a:pt x="11126" y="21600"/>
                  <a:pt x="11787" y="20941"/>
                  <a:pt x="11787" y="20129"/>
                </a:cubicBezTo>
                <a:cubicBezTo>
                  <a:pt x="11787" y="20110"/>
                  <a:pt x="11782" y="20092"/>
                  <a:pt x="11782" y="20073"/>
                </a:cubicBezTo>
                <a:lnTo>
                  <a:pt x="11782" y="1527"/>
                </a:lnTo>
                <a:cubicBezTo>
                  <a:pt x="11782" y="1508"/>
                  <a:pt x="11787" y="1490"/>
                  <a:pt x="11787" y="1472"/>
                </a:cubicBezTo>
                <a:moveTo>
                  <a:pt x="13255" y="7855"/>
                </a:moveTo>
                <a:cubicBezTo>
                  <a:pt x="12984" y="7855"/>
                  <a:pt x="12764" y="8074"/>
                  <a:pt x="12764" y="8345"/>
                </a:cubicBezTo>
                <a:cubicBezTo>
                  <a:pt x="12764" y="8617"/>
                  <a:pt x="12984" y="8836"/>
                  <a:pt x="13255" y="8836"/>
                </a:cubicBezTo>
                <a:cubicBezTo>
                  <a:pt x="14068" y="8836"/>
                  <a:pt x="14727" y="9716"/>
                  <a:pt x="14727" y="10800"/>
                </a:cubicBezTo>
                <a:cubicBezTo>
                  <a:pt x="14727" y="11884"/>
                  <a:pt x="14068" y="12764"/>
                  <a:pt x="13255" y="12764"/>
                </a:cubicBezTo>
                <a:cubicBezTo>
                  <a:pt x="12984" y="12764"/>
                  <a:pt x="12764" y="12983"/>
                  <a:pt x="12764" y="13255"/>
                </a:cubicBezTo>
                <a:cubicBezTo>
                  <a:pt x="12764" y="13526"/>
                  <a:pt x="12984" y="13745"/>
                  <a:pt x="13255" y="13745"/>
                </a:cubicBezTo>
                <a:cubicBezTo>
                  <a:pt x="14610" y="13745"/>
                  <a:pt x="15709" y="12427"/>
                  <a:pt x="15709" y="10800"/>
                </a:cubicBezTo>
                <a:cubicBezTo>
                  <a:pt x="15709" y="9173"/>
                  <a:pt x="14610" y="7855"/>
                  <a:pt x="13255" y="7855"/>
                </a:cubicBezTo>
                <a:moveTo>
                  <a:pt x="17948" y="3495"/>
                </a:moveTo>
                <a:lnTo>
                  <a:pt x="17938" y="3509"/>
                </a:lnTo>
                <a:cubicBezTo>
                  <a:pt x="17860" y="3458"/>
                  <a:pt x="17773" y="3421"/>
                  <a:pt x="17674" y="3421"/>
                </a:cubicBezTo>
                <a:cubicBezTo>
                  <a:pt x="17403" y="3421"/>
                  <a:pt x="17184" y="3641"/>
                  <a:pt x="17184" y="3912"/>
                </a:cubicBezTo>
                <a:cubicBezTo>
                  <a:pt x="17184" y="4073"/>
                  <a:pt x="17266" y="4209"/>
                  <a:pt x="17386" y="4298"/>
                </a:cubicBezTo>
                <a:cubicBezTo>
                  <a:pt x="19336" y="5711"/>
                  <a:pt x="20618" y="8095"/>
                  <a:pt x="20618" y="10800"/>
                </a:cubicBezTo>
                <a:cubicBezTo>
                  <a:pt x="20618" y="13505"/>
                  <a:pt x="19336" y="15889"/>
                  <a:pt x="17385" y="17302"/>
                </a:cubicBezTo>
                <a:lnTo>
                  <a:pt x="17389" y="17309"/>
                </a:lnTo>
                <a:cubicBezTo>
                  <a:pt x="17275" y="17398"/>
                  <a:pt x="17197" y="17531"/>
                  <a:pt x="17197" y="17688"/>
                </a:cubicBezTo>
                <a:cubicBezTo>
                  <a:pt x="17197" y="17959"/>
                  <a:pt x="17417" y="18179"/>
                  <a:pt x="17688" y="18179"/>
                </a:cubicBezTo>
                <a:cubicBezTo>
                  <a:pt x="17788" y="18179"/>
                  <a:pt x="17875" y="18142"/>
                  <a:pt x="17952" y="18091"/>
                </a:cubicBezTo>
                <a:lnTo>
                  <a:pt x="17957" y="18098"/>
                </a:lnTo>
                <a:cubicBezTo>
                  <a:pt x="17982" y="18080"/>
                  <a:pt x="18004" y="18057"/>
                  <a:pt x="18029" y="18039"/>
                </a:cubicBezTo>
                <a:cubicBezTo>
                  <a:pt x="18031" y="18037"/>
                  <a:pt x="18034" y="18035"/>
                  <a:pt x="18037" y="18033"/>
                </a:cubicBezTo>
                <a:cubicBezTo>
                  <a:pt x="20189" y="16435"/>
                  <a:pt x="21600" y="13794"/>
                  <a:pt x="21600" y="10800"/>
                </a:cubicBezTo>
                <a:cubicBezTo>
                  <a:pt x="21600" y="7763"/>
                  <a:pt x="20152" y="5085"/>
                  <a:pt x="17948" y="3495"/>
                </a:cubicBezTo>
                <a:moveTo>
                  <a:pt x="15811" y="5611"/>
                </a:moveTo>
                <a:lnTo>
                  <a:pt x="15802" y="5625"/>
                </a:lnTo>
                <a:cubicBezTo>
                  <a:pt x="15730" y="5584"/>
                  <a:pt x="15651" y="5553"/>
                  <a:pt x="15562" y="5553"/>
                </a:cubicBezTo>
                <a:cubicBezTo>
                  <a:pt x="15291" y="5553"/>
                  <a:pt x="15072" y="5773"/>
                  <a:pt x="15072" y="6044"/>
                </a:cubicBezTo>
                <a:cubicBezTo>
                  <a:pt x="15072" y="6216"/>
                  <a:pt x="15166" y="6361"/>
                  <a:pt x="15300" y="6448"/>
                </a:cubicBezTo>
                <a:lnTo>
                  <a:pt x="15299" y="6450"/>
                </a:lnTo>
                <a:cubicBezTo>
                  <a:pt x="16709" y="7270"/>
                  <a:pt x="17673" y="8909"/>
                  <a:pt x="17673" y="10800"/>
                </a:cubicBezTo>
                <a:cubicBezTo>
                  <a:pt x="17673" y="12688"/>
                  <a:pt x="16712" y="14325"/>
                  <a:pt x="15305" y="15146"/>
                </a:cubicBezTo>
                <a:lnTo>
                  <a:pt x="15309" y="15151"/>
                </a:lnTo>
                <a:cubicBezTo>
                  <a:pt x="15174" y="15239"/>
                  <a:pt x="15080" y="15384"/>
                  <a:pt x="15080" y="15555"/>
                </a:cubicBezTo>
                <a:cubicBezTo>
                  <a:pt x="15080" y="15827"/>
                  <a:pt x="15300" y="16046"/>
                  <a:pt x="15571" y="16046"/>
                </a:cubicBezTo>
                <a:cubicBezTo>
                  <a:pt x="15660" y="16046"/>
                  <a:pt x="15740" y="16016"/>
                  <a:pt x="15812" y="15975"/>
                </a:cubicBezTo>
                <a:lnTo>
                  <a:pt x="15819" y="15985"/>
                </a:lnTo>
                <a:cubicBezTo>
                  <a:pt x="17507" y="14989"/>
                  <a:pt x="18655" y="13041"/>
                  <a:pt x="18655" y="10800"/>
                </a:cubicBezTo>
                <a:cubicBezTo>
                  <a:pt x="18655" y="8556"/>
                  <a:pt x="17504" y="6606"/>
                  <a:pt x="15811" y="561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9" name="Shape 2679"/>
          <p:cNvSpPr/>
          <p:nvPr/>
        </p:nvSpPr>
        <p:spPr>
          <a:xfrm>
            <a:off x="14683969" y="2878477"/>
            <a:ext cx="558655" cy="507865"/>
          </a:xfrm>
          <a:custGeom>
            <a:avLst/>
            <a:gdLst/>
            <a:ahLst/>
            <a:cxnLst>
              <a:cxn ang="0">
                <a:pos x="wd2" y="hd2"/>
              </a:cxn>
              <a:cxn ang="5400000">
                <a:pos x="wd2" y="hd2"/>
              </a:cxn>
              <a:cxn ang="10800000">
                <a:pos x="wd2" y="hd2"/>
              </a:cxn>
              <a:cxn ang="16200000">
                <a:pos x="wd2" y="hd2"/>
              </a:cxn>
            </a:cxnLst>
            <a:rect l="0" t="0" r="r" b="b"/>
            <a:pathLst>
              <a:path w="21600" h="21524" extrusionOk="0">
                <a:moveTo>
                  <a:pt x="17182" y="13452"/>
                </a:moveTo>
                <a:cubicBezTo>
                  <a:pt x="16640" y="13452"/>
                  <a:pt x="16200" y="13935"/>
                  <a:pt x="16200" y="14529"/>
                </a:cubicBezTo>
                <a:cubicBezTo>
                  <a:pt x="16200" y="15123"/>
                  <a:pt x="16640" y="15605"/>
                  <a:pt x="17182" y="15605"/>
                </a:cubicBezTo>
                <a:cubicBezTo>
                  <a:pt x="17724" y="15605"/>
                  <a:pt x="18164" y="15123"/>
                  <a:pt x="18164" y="14529"/>
                </a:cubicBezTo>
                <a:cubicBezTo>
                  <a:pt x="18164" y="13935"/>
                  <a:pt x="17724" y="13452"/>
                  <a:pt x="17182" y="13452"/>
                </a:cubicBezTo>
                <a:moveTo>
                  <a:pt x="15218" y="15605"/>
                </a:moveTo>
                <a:cubicBezTo>
                  <a:pt x="14676" y="15605"/>
                  <a:pt x="14236" y="16087"/>
                  <a:pt x="14236" y="16681"/>
                </a:cubicBezTo>
                <a:cubicBezTo>
                  <a:pt x="14236" y="17276"/>
                  <a:pt x="14676" y="17757"/>
                  <a:pt x="15218" y="17757"/>
                </a:cubicBezTo>
                <a:cubicBezTo>
                  <a:pt x="15760" y="17757"/>
                  <a:pt x="16200" y="17276"/>
                  <a:pt x="16200" y="16681"/>
                </a:cubicBezTo>
                <a:cubicBezTo>
                  <a:pt x="16200" y="16087"/>
                  <a:pt x="15760" y="15605"/>
                  <a:pt x="15218" y="15605"/>
                </a:cubicBezTo>
                <a:moveTo>
                  <a:pt x="16200" y="20448"/>
                </a:moveTo>
                <a:cubicBezTo>
                  <a:pt x="14668" y="20448"/>
                  <a:pt x="13319" y="19593"/>
                  <a:pt x="12527" y="18295"/>
                </a:cubicBezTo>
                <a:lnTo>
                  <a:pt x="9073" y="18295"/>
                </a:lnTo>
                <a:cubicBezTo>
                  <a:pt x="8281" y="19593"/>
                  <a:pt x="6932" y="20448"/>
                  <a:pt x="5400" y="20448"/>
                </a:cubicBezTo>
                <a:cubicBezTo>
                  <a:pt x="2960" y="20448"/>
                  <a:pt x="982" y="18280"/>
                  <a:pt x="982" y="15605"/>
                </a:cubicBezTo>
                <a:cubicBezTo>
                  <a:pt x="982" y="12930"/>
                  <a:pt x="2960" y="10762"/>
                  <a:pt x="5400" y="10762"/>
                </a:cubicBezTo>
                <a:lnTo>
                  <a:pt x="16200" y="10762"/>
                </a:lnTo>
                <a:cubicBezTo>
                  <a:pt x="18640" y="10762"/>
                  <a:pt x="20618" y="12930"/>
                  <a:pt x="20618" y="15605"/>
                </a:cubicBezTo>
                <a:cubicBezTo>
                  <a:pt x="20618" y="18280"/>
                  <a:pt x="18640" y="20448"/>
                  <a:pt x="16200" y="20448"/>
                </a:cubicBezTo>
                <a:moveTo>
                  <a:pt x="16200" y="9686"/>
                </a:moveTo>
                <a:lnTo>
                  <a:pt x="11319" y="9686"/>
                </a:lnTo>
                <a:cubicBezTo>
                  <a:pt x="10837" y="8713"/>
                  <a:pt x="11227" y="8217"/>
                  <a:pt x="11943" y="7448"/>
                </a:cubicBezTo>
                <a:cubicBezTo>
                  <a:pt x="12528" y="6820"/>
                  <a:pt x="13255" y="6038"/>
                  <a:pt x="13255" y="4843"/>
                </a:cubicBezTo>
                <a:cubicBezTo>
                  <a:pt x="13255" y="1854"/>
                  <a:pt x="10169" y="128"/>
                  <a:pt x="10038" y="56"/>
                </a:cubicBezTo>
                <a:cubicBezTo>
                  <a:pt x="9796" y="-76"/>
                  <a:pt x="9501" y="32"/>
                  <a:pt x="9379" y="297"/>
                </a:cubicBezTo>
                <a:cubicBezTo>
                  <a:pt x="9258" y="562"/>
                  <a:pt x="9356" y="886"/>
                  <a:pt x="9598" y="1019"/>
                </a:cubicBezTo>
                <a:cubicBezTo>
                  <a:pt x="9625" y="1034"/>
                  <a:pt x="12273" y="2523"/>
                  <a:pt x="12273" y="4843"/>
                </a:cubicBezTo>
                <a:cubicBezTo>
                  <a:pt x="12273" y="5586"/>
                  <a:pt x="11779" y="6117"/>
                  <a:pt x="11255" y="6679"/>
                </a:cubicBezTo>
                <a:cubicBezTo>
                  <a:pt x="10584" y="7401"/>
                  <a:pt x="9775" y="8296"/>
                  <a:pt x="10277" y="9686"/>
                </a:cubicBezTo>
                <a:lnTo>
                  <a:pt x="5400" y="9686"/>
                </a:lnTo>
                <a:cubicBezTo>
                  <a:pt x="2418" y="9686"/>
                  <a:pt x="0" y="12336"/>
                  <a:pt x="0" y="15605"/>
                </a:cubicBezTo>
                <a:cubicBezTo>
                  <a:pt x="0" y="18874"/>
                  <a:pt x="2418" y="21524"/>
                  <a:pt x="5400" y="21524"/>
                </a:cubicBezTo>
                <a:cubicBezTo>
                  <a:pt x="7077" y="21524"/>
                  <a:pt x="8575" y="20686"/>
                  <a:pt x="9565" y="19372"/>
                </a:cubicBezTo>
                <a:lnTo>
                  <a:pt x="12035" y="19372"/>
                </a:lnTo>
                <a:cubicBezTo>
                  <a:pt x="13025" y="20686"/>
                  <a:pt x="14523" y="21524"/>
                  <a:pt x="16200" y="21524"/>
                </a:cubicBezTo>
                <a:cubicBezTo>
                  <a:pt x="19182" y="21524"/>
                  <a:pt x="21600" y="18874"/>
                  <a:pt x="21600" y="15605"/>
                </a:cubicBezTo>
                <a:cubicBezTo>
                  <a:pt x="21600" y="12336"/>
                  <a:pt x="19182" y="9686"/>
                  <a:pt x="16200" y="9686"/>
                </a:cubicBezTo>
                <a:moveTo>
                  <a:pt x="6873" y="15067"/>
                </a:moveTo>
                <a:lnTo>
                  <a:pt x="5891" y="15067"/>
                </a:lnTo>
                <a:lnTo>
                  <a:pt x="5891" y="13990"/>
                </a:lnTo>
                <a:cubicBezTo>
                  <a:pt x="5891" y="13694"/>
                  <a:pt x="5671" y="13452"/>
                  <a:pt x="5400" y="13452"/>
                </a:cubicBezTo>
                <a:cubicBezTo>
                  <a:pt x="5129" y="13452"/>
                  <a:pt x="4909" y="13694"/>
                  <a:pt x="4909" y="13990"/>
                </a:cubicBezTo>
                <a:lnTo>
                  <a:pt x="4909" y="15067"/>
                </a:lnTo>
                <a:lnTo>
                  <a:pt x="3927" y="15067"/>
                </a:lnTo>
                <a:cubicBezTo>
                  <a:pt x="3656" y="15067"/>
                  <a:pt x="3436" y="15307"/>
                  <a:pt x="3436" y="15605"/>
                </a:cubicBezTo>
                <a:cubicBezTo>
                  <a:pt x="3436" y="15903"/>
                  <a:pt x="3656" y="16143"/>
                  <a:pt x="3927" y="16143"/>
                </a:cubicBezTo>
                <a:lnTo>
                  <a:pt x="4909" y="16143"/>
                </a:lnTo>
                <a:lnTo>
                  <a:pt x="4909" y="17219"/>
                </a:lnTo>
                <a:cubicBezTo>
                  <a:pt x="4909" y="17517"/>
                  <a:pt x="5129" y="17757"/>
                  <a:pt x="5400" y="17757"/>
                </a:cubicBezTo>
                <a:cubicBezTo>
                  <a:pt x="5671" y="17757"/>
                  <a:pt x="5891" y="17517"/>
                  <a:pt x="5891" y="17219"/>
                </a:cubicBezTo>
                <a:lnTo>
                  <a:pt x="5891" y="16143"/>
                </a:lnTo>
                <a:lnTo>
                  <a:pt x="6873" y="16143"/>
                </a:lnTo>
                <a:cubicBezTo>
                  <a:pt x="7144" y="16143"/>
                  <a:pt x="7364" y="15903"/>
                  <a:pt x="7364" y="15605"/>
                </a:cubicBezTo>
                <a:cubicBezTo>
                  <a:pt x="7364" y="15307"/>
                  <a:pt x="7144" y="15067"/>
                  <a:pt x="6873" y="15067"/>
                </a:cubicBezTo>
                <a:moveTo>
                  <a:pt x="12273" y="12376"/>
                </a:moveTo>
                <a:cubicBezTo>
                  <a:pt x="12002" y="12376"/>
                  <a:pt x="11782" y="12617"/>
                  <a:pt x="11782" y="12914"/>
                </a:cubicBezTo>
                <a:cubicBezTo>
                  <a:pt x="11782" y="13212"/>
                  <a:pt x="12002" y="13452"/>
                  <a:pt x="12273" y="13452"/>
                </a:cubicBezTo>
                <a:cubicBezTo>
                  <a:pt x="12544" y="13452"/>
                  <a:pt x="12764" y="13212"/>
                  <a:pt x="12764" y="12914"/>
                </a:cubicBezTo>
                <a:cubicBezTo>
                  <a:pt x="12764" y="12617"/>
                  <a:pt x="12544" y="12376"/>
                  <a:pt x="12273" y="12376"/>
                </a:cubicBezTo>
                <a:moveTo>
                  <a:pt x="9327" y="12376"/>
                </a:moveTo>
                <a:cubicBezTo>
                  <a:pt x="9056" y="12376"/>
                  <a:pt x="8836" y="12617"/>
                  <a:pt x="8836" y="12914"/>
                </a:cubicBezTo>
                <a:cubicBezTo>
                  <a:pt x="8836" y="13212"/>
                  <a:pt x="9056" y="13452"/>
                  <a:pt x="9327" y="13452"/>
                </a:cubicBezTo>
                <a:cubicBezTo>
                  <a:pt x="9598" y="13452"/>
                  <a:pt x="9818" y="13212"/>
                  <a:pt x="9818" y="12914"/>
                </a:cubicBezTo>
                <a:cubicBezTo>
                  <a:pt x="9818" y="12617"/>
                  <a:pt x="9598" y="12376"/>
                  <a:pt x="9327" y="1237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0" name="Shape 2680"/>
          <p:cNvSpPr/>
          <p:nvPr/>
        </p:nvSpPr>
        <p:spPr>
          <a:xfrm>
            <a:off x="15750491"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255" y="15709"/>
                </a:moveTo>
                <a:lnTo>
                  <a:pt x="10309" y="15709"/>
                </a:lnTo>
                <a:cubicBezTo>
                  <a:pt x="10038" y="15709"/>
                  <a:pt x="9818" y="15929"/>
                  <a:pt x="9818" y="16200"/>
                </a:cubicBezTo>
                <a:cubicBezTo>
                  <a:pt x="9818" y="16472"/>
                  <a:pt x="10038" y="16691"/>
                  <a:pt x="10309" y="16691"/>
                </a:cubicBezTo>
                <a:lnTo>
                  <a:pt x="13255" y="16691"/>
                </a:lnTo>
                <a:cubicBezTo>
                  <a:pt x="13525" y="16691"/>
                  <a:pt x="13745" y="16472"/>
                  <a:pt x="13745" y="16200"/>
                </a:cubicBezTo>
                <a:cubicBezTo>
                  <a:pt x="13745" y="15929"/>
                  <a:pt x="13525" y="15709"/>
                  <a:pt x="13255" y="15709"/>
                </a:cubicBezTo>
                <a:moveTo>
                  <a:pt x="9818" y="12273"/>
                </a:moveTo>
                <a:cubicBezTo>
                  <a:pt x="9818" y="12112"/>
                  <a:pt x="9736" y="11976"/>
                  <a:pt x="9617" y="11887"/>
                </a:cubicBezTo>
                <a:lnTo>
                  <a:pt x="9622" y="11880"/>
                </a:lnTo>
                <a:lnTo>
                  <a:pt x="5695" y="8935"/>
                </a:lnTo>
                <a:lnTo>
                  <a:pt x="5690" y="8941"/>
                </a:lnTo>
                <a:cubicBezTo>
                  <a:pt x="5608" y="8880"/>
                  <a:pt x="5511" y="8836"/>
                  <a:pt x="5400" y="8836"/>
                </a:cubicBezTo>
                <a:cubicBezTo>
                  <a:pt x="5129" y="8836"/>
                  <a:pt x="4909" y="9056"/>
                  <a:pt x="4909" y="9327"/>
                </a:cubicBezTo>
                <a:cubicBezTo>
                  <a:pt x="4909" y="9488"/>
                  <a:pt x="4991" y="9624"/>
                  <a:pt x="5110" y="9713"/>
                </a:cubicBezTo>
                <a:lnTo>
                  <a:pt x="5105" y="9720"/>
                </a:lnTo>
                <a:lnTo>
                  <a:pt x="8509" y="12273"/>
                </a:lnTo>
                <a:lnTo>
                  <a:pt x="5105" y="14826"/>
                </a:lnTo>
                <a:lnTo>
                  <a:pt x="5110" y="14832"/>
                </a:lnTo>
                <a:cubicBezTo>
                  <a:pt x="4991" y="14922"/>
                  <a:pt x="4909" y="15058"/>
                  <a:pt x="4909" y="15218"/>
                </a:cubicBezTo>
                <a:cubicBezTo>
                  <a:pt x="4909" y="15490"/>
                  <a:pt x="5129" y="15709"/>
                  <a:pt x="5400" y="15709"/>
                </a:cubicBezTo>
                <a:cubicBezTo>
                  <a:pt x="5511" y="15709"/>
                  <a:pt x="5607" y="15666"/>
                  <a:pt x="5690" y="15604"/>
                </a:cubicBezTo>
                <a:lnTo>
                  <a:pt x="5695" y="15611"/>
                </a:lnTo>
                <a:lnTo>
                  <a:pt x="9622" y="12666"/>
                </a:lnTo>
                <a:lnTo>
                  <a:pt x="9617" y="12659"/>
                </a:lnTo>
                <a:cubicBezTo>
                  <a:pt x="9736" y="12569"/>
                  <a:pt x="9818" y="12433"/>
                  <a:pt x="9818" y="12273"/>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1" name="Shape 2681"/>
          <p:cNvSpPr/>
          <p:nvPr/>
        </p:nvSpPr>
        <p:spPr>
          <a:xfrm>
            <a:off x="16817013"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6382" y="19636"/>
                </a:moveTo>
                <a:lnTo>
                  <a:pt x="11291" y="19636"/>
                </a:lnTo>
                <a:cubicBezTo>
                  <a:pt x="11562" y="19636"/>
                  <a:pt x="11782" y="19416"/>
                  <a:pt x="11782" y="19146"/>
                </a:cubicBezTo>
                <a:cubicBezTo>
                  <a:pt x="11782" y="18874"/>
                  <a:pt x="11562" y="18655"/>
                  <a:pt x="11291" y="18655"/>
                </a:cubicBezTo>
                <a:lnTo>
                  <a:pt x="6382" y="18655"/>
                </a:lnTo>
                <a:cubicBezTo>
                  <a:pt x="6111" y="18655"/>
                  <a:pt x="5891" y="18874"/>
                  <a:pt x="5891" y="19146"/>
                </a:cubicBezTo>
                <a:cubicBezTo>
                  <a:pt x="5891" y="19416"/>
                  <a:pt x="6111" y="19636"/>
                  <a:pt x="6382" y="19636"/>
                </a:cubicBezTo>
                <a:moveTo>
                  <a:pt x="20618" y="19636"/>
                </a:moveTo>
                <a:cubicBezTo>
                  <a:pt x="20618" y="20178"/>
                  <a:pt x="20178" y="20618"/>
                  <a:pt x="19636" y="20618"/>
                </a:cubicBezTo>
                <a:lnTo>
                  <a:pt x="1964" y="20618"/>
                </a:lnTo>
                <a:cubicBezTo>
                  <a:pt x="1422" y="20618"/>
                  <a:pt x="982" y="20178"/>
                  <a:pt x="982" y="19636"/>
                </a:cubicBezTo>
                <a:lnTo>
                  <a:pt x="982" y="17673"/>
                </a:lnTo>
                <a:lnTo>
                  <a:pt x="20618" y="17673"/>
                </a:lnTo>
                <a:cubicBezTo>
                  <a:pt x="20618" y="17673"/>
                  <a:pt x="20618" y="19636"/>
                  <a:pt x="20618" y="19636"/>
                </a:cubicBezTo>
                <a:close/>
                <a:moveTo>
                  <a:pt x="2822" y="10800"/>
                </a:moveTo>
                <a:lnTo>
                  <a:pt x="18778" y="10800"/>
                </a:lnTo>
                <a:lnTo>
                  <a:pt x="20461" y="16691"/>
                </a:lnTo>
                <a:lnTo>
                  <a:pt x="1139" y="16691"/>
                </a:lnTo>
                <a:cubicBezTo>
                  <a:pt x="1139" y="16691"/>
                  <a:pt x="2822" y="10800"/>
                  <a:pt x="2822" y="10800"/>
                </a:cubicBezTo>
                <a:close/>
                <a:moveTo>
                  <a:pt x="21600" y="17182"/>
                </a:moveTo>
                <a:cubicBezTo>
                  <a:pt x="21600" y="17118"/>
                  <a:pt x="21586" y="17057"/>
                  <a:pt x="21563" y="17000"/>
                </a:cubicBezTo>
                <a:lnTo>
                  <a:pt x="21565" y="17000"/>
                </a:lnTo>
                <a:lnTo>
                  <a:pt x="19602" y="10127"/>
                </a:lnTo>
                <a:lnTo>
                  <a:pt x="19599" y="10128"/>
                </a:lnTo>
                <a:cubicBezTo>
                  <a:pt x="19527" y="9947"/>
                  <a:pt x="19352" y="9818"/>
                  <a:pt x="19145" y="9818"/>
                </a:cubicBezTo>
                <a:lnTo>
                  <a:pt x="18164" y="9818"/>
                </a:lnTo>
                <a:lnTo>
                  <a:pt x="18164" y="3927"/>
                </a:lnTo>
                <a:cubicBezTo>
                  <a:pt x="18164" y="3656"/>
                  <a:pt x="17944" y="3436"/>
                  <a:pt x="17673" y="3436"/>
                </a:cubicBezTo>
                <a:cubicBezTo>
                  <a:pt x="17402" y="3436"/>
                  <a:pt x="17182" y="3656"/>
                  <a:pt x="17182" y="3927"/>
                </a:cubicBezTo>
                <a:lnTo>
                  <a:pt x="17182" y="9818"/>
                </a:lnTo>
                <a:lnTo>
                  <a:pt x="4418" y="9818"/>
                </a:lnTo>
                <a:lnTo>
                  <a:pt x="4418" y="3927"/>
                </a:lnTo>
                <a:cubicBezTo>
                  <a:pt x="4418" y="3656"/>
                  <a:pt x="4198" y="3436"/>
                  <a:pt x="3927" y="3436"/>
                </a:cubicBezTo>
                <a:cubicBezTo>
                  <a:pt x="3656" y="3436"/>
                  <a:pt x="3436" y="3656"/>
                  <a:pt x="3436" y="3927"/>
                </a:cubicBezTo>
                <a:lnTo>
                  <a:pt x="3436" y="9818"/>
                </a:lnTo>
                <a:lnTo>
                  <a:pt x="2455" y="9818"/>
                </a:lnTo>
                <a:cubicBezTo>
                  <a:pt x="2248" y="9818"/>
                  <a:pt x="2073" y="9947"/>
                  <a:pt x="2001" y="10128"/>
                </a:cubicBezTo>
                <a:lnTo>
                  <a:pt x="1998" y="10127"/>
                </a:lnTo>
                <a:lnTo>
                  <a:pt x="35" y="17000"/>
                </a:lnTo>
                <a:lnTo>
                  <a:pt x="37" y="17001"/>
                </a:lnTo>
                <a:cubicBezTo>
                  <a:pt x="14" y="17057"/>
                  <a:pt x="0" y="17118"/>
                  <a:pt x="0" y="17182"/>
                </a:cubicBezTo>
                <a:lnTo>
                  <a:pt x="0" y="18164"/>
                </a:lnTo>
                <a:lnTo>
                  <a:pt x="68" y="18164"/>
                </a:lnTo>
                <a:cubicBezTo>
                  <a:pt x="25" y="18320"/>
                  <a:pt x="0" y="18484"/>
                  <a:pt x="0" y="18655"/>
                </a:cubicBezTo>
                <a:lnTo>
                  <a:pt x="0" y="19636"/>
                </a:lnTo>
                <a:cubicBezTo>
                  <a:pt x="0" y="20721"/>
                  <a:pt x="879" y="21600"/>
                  <a:pt x="1964" y="21600"/>
                </a:cubicBezTo>
                <a:lnTo>
                  <a:pt x="19636" y="21600"/>
                </a:lnTo>
                <a:cubicBezTo>
                  <a:pt x="20721" y="21600"/>
                  <a:pt x="21600" y="20721"/>
                  <a:pt x="21600" y="19636"/>
                </a:cubicBezTo>
                <a:lnTo>
                  <a:pt x="21600" y="18655"/>
                </a:lnTo>
                <a:cubicBezTo>
                  <a:pt x="21600" y="18484"/>
                  <a:pt x="21575" y="18320"/>
                  <a:pt x="21532" y="18164"/>
                </a:cubicBezTo>
                <a:lnTo>
                  <a:pt x="21600" y="18164"/>
                </a:lnTo>
                <a:cubicBezTo>
                  <a:pt x="21600" y="18164"/>
                  <a:pt x="21600" y="17182"/>
                  <a:pt x="21600" y="17182"/>
                </a:cubicBezTo>
                <a:close/>
                <a:moveTo>
                  <a:pt x="4418" y="19636"/>
                </a:moveTo>
                <a:cubicBezTo>
                  <a:pt x="4689" y="19636"/>
                  <a:pt x="4909" y="19416"/>
                  <a:pt x="4909" y="19146"/>
                </a:cubicBezTo>
                <a:cubicBezTo>
                  <a:pt x="4909" y="18874"/>
                  <a:pt x="4689" y="18655"/>
                  <a:pt x="4418" y="18655"/>
                </a:cubicBezTo>
                <a:cubicBezTo>
                  <a:pt x="4147" y="18655"/>
                  <a:pt x="3927" y="18874"/>
                  <a:pt x="3927" y="19146"/>
                </a:cubicBezTo>
                <a:cubicBezTo>
                  <a:pt x="3927" y="19416"/>
                  <a:pt x="4147" y="19636"/>
                  <a:pt x="4418" y="19636"/>
                </a:cubicBezTo>
                <a:moveTo>
                  <a:pt x="2455" y="19636"/>
                </a:moveTo>
                <a:cubicBezTo>
                  <a:pt x="2725" y="19636"/>
                  <a:pt x="2945" y="19416"/>
                  <a:pt x="2945" y="19146"/>
                </a:cubicBezTo>
                <a:cubicBezTo>
                  <a:pt x="2945" y="18874"/>
                  <a:pt x="2725" y="18655"/>
                  <a:pt x="2455" y="18655"/>
                </a:cubicBezTo>
                <a:cubicBezTo>
                  <a:pt x="2184" y="18655"/>
                  <a:pt x="1964" y="18874"/>
                  <a:pt x="1964" y="19146"/>
                </a:cubicBezTo>
                <a:cubicBezTo>
                  <a:pt x="1964" y="19416"/>
                  <a:pt x="2184" y="19636"/>
                  <a:pt x="2455" y="19636"/>
                </a:cubicBezTo>
                <a:moveTo>
                  <a:pt x="12003" y="3573"/>
                </a:moveTo>
                <a:lnTo>
                  <a:pt x="12664" y="2838"/>
                </a:lnTo>
                <a:cubicBezTo>
                  <a:pt x="12214" y="2308"/>
                  <a:pt x="11550" y="1964"/>
                  <a:pt x="10800" y="1964"/>
                </a:cubicBezTo>
                <a:cubicBezTo>
                  <a:pt x="9997" y="1964"/>
                  <a:pt x="9290" y="2355"/>
                  <a:pt x="8842" y="2952"/>
                </a:cubicBezTo>
                <a:lnTo>
                  <a:pt x="9546" y="3655"/>
                </a:lnTo>
                <a:cubicBezTo>
                  <a:pt x="9805" y="3231"/>
                  <a:pt x="10267" y="2945"/>
                  <a:pt x="10800" y="2945"/>
                </a:cubicBezTo>
                <a:cubicBezTo>
                  <a:pt x="11298" y="2945"/>
                  <a:pt x="11736" y="3194"/>
                  <a:pt x="12003" y="3573"/>
                </a:cubicBezTo>
                <a:moveTo>
                  <a:pt x="10309" y="4418"/>
                </a:moveTo>
                <a:cubicBezTo>
                  <a:pt x="10309" y="4690"/>
                  <a:pt x="10529" y="4909"/>
                  <a:pt x="10800" y="4909"/>
                </a:cubicBezTo>
                <a:cubicBezTo>
                  <a:pt x="11071" y="4909"/>
                  <a:pt x="11291" y="4690"/>
                  <a:pt x="11291" y="4418"/>
                </a:cubicBezTo>
                <a:cubicBezTo>
                  <a:pt x="11291" y="4147"/>
                  <a:pt x="11071" y="3927"/>
                  <a:pt x="10800" y="3927"/>
                </a:cubicBezTo>
                <a:cubicBezTo>
                  <a:pt x="10529" y="3927"/>
                  <a:pt x="10309" y="4147"/>
                  <a:pt x="10309" y="4418"/>
                </a:cubicBezTo>
                <a:moveTo>
                  <a:pt x="10800" y="982"/>
                </a:moveTo>
                <a:cubicBezTo>
                  <a:pt x="11802" y="982"/>
                  <a:pt x="12701" y="1414"/>
                  <a:pt x="13330" y="2098"/>
                </a:cubicBezTo>
                <a:lnTo>
                  <a:pt x="13989" y="1366"/>
                </a:lnTo>
                <a:cubicBezTo>
                  <a:pt x="13185" y="525"/>
                  <a:pt x="12055" y="0"/>
                  <a:pt x="10800" y="0"/>
                </a:cubicBezTo>
                <a:cubicBezTo>
                  <a:pt x="9455" y="0"/>
                  <a:pt x="8252" y="603"/>
                  <a:pt x="7442" y="1551"/>
                </a:cubicBezTo>
                <a:lnTo>
                  <a:pt x="8138" y="2246"/>
                </a:lnTo>
                <a:cubicBezTo>
                  <a:pt x="8768" y="1475"/>
                  <a:pt x="9726" y="982"/>
                  <a:pt x="10800" y="9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2" name="Shape 2682"/>
          <p:cNvSpPr/>
          <p:nvPr/>
        </p:nvSpPr>
        <p:spPr>
          <a:xfrm>
            <a:off x="17883535"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6691"/>
                </a:moveTo>
                <a:cubicBezTo>
                  <a:pt x="20618" y="17775"/>
                  <a:pt x="19739" y="18655"/>
                  <a:pt x="18655" y="18655"/>
                </a:cubicBezTo>
                <a:lnTo>
                  <a:pt x="17673" y="18655"/>
                </a:lnTo>
                <a:lnTo>
                  <a:pt x="17673" y="14727"/>
                </a:lnTo>
                <a:cubicBezTo>
                  <a:pt x="17673" y="14186"/>
                  <a:pt x="17233" y="13745"/>
                  <a:pt x="16691" y="13745"/>
                </a:cubicBezTo>
                <a:lnTo>
                  <a:pt x="4909" y="13745"/>
                </a:lnTo>
                <a:cubicBezTo>
                  <a:pt x="4367" y="13745"/>
                  <a:pt x="3927" y="14186"/>
                  <a:pt x="3927" y="14727"/>
                </a:cubicBezTo>
                <a:lnTo>
                  <a:pt x="3927" y="18655"/>
                </a:lnTo>
                <a:lnTo>
                  <a:pt x="2945" y="18655"/>
                </a:lnTo>
                <a:cubicBezTo>
                  <a:pt x="1861" y="18655"/>
                  <a:pt x="982" y="17775"/>
                  <a:pt x="982" y="16691"/>
                </a:cubicBezTo>
                <a:lnTo>
                  <a:pt x="982" y="8836"/>
                </a:lnTo>
                <a:cubicBezTo>
                  <a:pt x="982" y="7752"/>
                  <a:pt x="1861" y="6873"/>
                  <a:pt x="2945" y="6873"/>
                </a:cubicBezTo>
                <a:lnTo>
                  <a:pt x="18655" y="6873"/>
                </a:lnTo>
                <a:cubicBezTo>
                  <a:pt x="19739" y="6873"/>
                  <a:pt x="20618" y="7752"/>
                  <a:pt x="20618" y="8836"/>
                </a:cubicBezTo>
                <a:cubicBezTo>
                  <a:pt x="20618" y="8836"/>
                  <a:pt x="20618" y="16691"/>
                  <a:pt x="20618" y="16691"/>
                </a:cubicBezTo>
                <a:close/>
                <a:moveTo>
                  <a:pt x="16691" y="20618"/>
                </a:moveTo>
                <a:lnTo>
                  <a:pt x="4909" y="20618"/>
                </a:lnTo>
                <a:lnTo>
                  <a:pt x="4909" y="14727"/>
                </a:lnTo>
                <a:lnTo>
                  <a:pt x="16691" y="14727"/>
                </a:lnTo>
                <a:cubicBezTo>
                  <a:pt x="16691" y="14727"/>
                  <a:pt x="16691" y="20618"/>
                  <a:pt x="16691" y="20618"/>
                </a:cubicBezTo>
                <a:close/>
                <a:moveTo>
                  <a:pt x="4909" y="982"/>
                </a:moveTo>
                <a:lnTo>
                  <a:pt x="16691" y="982"/>
                </a:lnTo>
                <a:lnTo>
                  <a:pt x="16691" y="5891"/>
                </a:lnTo>
                <a:lnTo>
                  <a:pt x="4909" y="5891"/>
                </a:lnTo>
                <a:cubicBezTo>
                  <a:pt x="4909" y="5891"/>
                  <a:pt x="4909" y="982"/>
                  <a:pt x="4909" y="982"/>
                </a:cubicBezTo>
                <a:close/>
                <a:moveTo>
                  <a:pt x="18655" y="5891"/>
                </a:moveTo>
                <a:lnTo>
                  <a:pt x="17673" y="5891"/>
                </a:lnTo>
                <a:lnTo>
                  <a:pt x="17673" y="982"/>
                </a:lnTo>
                <a:cubicBezTo>
                  <a:pt x="17673" y="440"/>
                  <a:pt x="17233" y="0"/>
                  <a:pt x="16691" y="0"/>
                </a:cubicBezTo>
                <a:lnTo>
                  <a:pt x="4909" y="0"/>
                </a:lnTo>
                <a:cubicBezTo>
                  <a:pt x="4367" y="0"/>
                  <a:pt x="3927" y="440"/>
                  <a:pt x="3927" y="982"/>
                </a:cubicBezTo>
                <a:lnTo>
                  <a:pt x="3927" y="5891"/>
                </a:lnTo>
                <a:lnTo>
                  <a:pt x="2945" y="5891"/>
                </a:lnTo>
                <a:cubicBezTo>
                  <a:pt x="1318" y="5891"/>
                  <a:pt x="0" y="7210"/>
                  <a:pt x="0" y="8836"/>
                </a:cubicBezTo>
                <a:lnTo>
                  <a:pt x="0" y="16691"/>
                </a:lnTo>
                <a:cubicBezTo>
                  <a:pt x="0" y="18318"/>
                  <a:pt x="1318" y="19636"/>
                  <a:pt x="2945" y="19636"/>
                </a:cubicBezTo>
                <a:lnTo>
                  <a:pt x="3927" y="19636"/>
                </a:lnTo>
                <a:lnTo>
                  <a:pt x="3927" y="20618"/>
                </a:lnTo>
                <a:cubicBezTo>
                  <a:pt x="3927" y="21161"/>
                  <a:pt x="4367" y="21600"/>
                  <a:pt x="4909" y="21600"/>
                </a:cubicBezTo>
                <a:lnTo>
                  <a:pt x="16691" y="21600"/>
                </a:lnTo>
                <a:cubicBezTo>
                  <a:pt x="17233" y="21600"/>
                  <a:pt x="17673" y="21161"/>
                  <a:pt x="17673" y="20618"/>
                </a:cubicBezTo>
                <a:lnTo>
                  <a:pt x="17673" y="19636"/>
                </a:lnTo>
                <a:lnTo>
                  <a:pt x="18655" y="19636"/>
                </a:lnTo>
                <a:cubicBezTo>
                  <a:pt x="20282" y="19636"/>
                  <a:pt x="21600" y="18318"/>
                  <a:pt x="21600" y="16691"/>
                </a:cubicBezTo>
                <a:lnTo>
                  <a:pt x="21600" y="8836"/>
                </a:lnTo>
                <a:cubicBezTo>
                  <a:pt x="21600" y="7210"/>
                  <a:pt x="20282" y="5891"/>
                  <a:pt x="18655" y="5891"/>
                </a:cubicBezTo>
                <a:moveTo>
                  <a:pt x="17673" y="8836"/>
                </a:moveTo>
                <a:cubicBezTo>
                  <a:pt x="17131" y="8836"/>
                  <a:pt x="16691" y="9276"/>
                  <a:pt x="16691" y="9818"/>
                </a:cubicBezTo>
                <a:cubicBezTo>
                  <a:pt x="16691" y="10360"/>
                  <a:pt x="17131" y="10800"/>
                  <a:pt x="17673" y="10800"/>
                </a:cubicBezTo>
                <a:cubicBezTo>
                  <a:pt x="18214" y="10800"/>
                  <a:pt x="18655" y="10360"/>
                  <a:pt x="18655" y="9818"/>
                </a:cubicBezTo>
                <a:cubicBezTo>
                  <a:pt x="18655" y="9276"/>
                  <a:pt x="18214" y="8836"/>
                  <a:pt x="17673" y="8836"/>
                </a:cubicBezTo>
                <a:moveTo>
                  <a:pt x="14727" y="8836"/>
                </a:moveTo>
                <a:cubicBezTo>
                  <a:pt x="14186" y="8836"/>
                  <a:pt x="13745" y="9276"/>
                  <a:pt x="13745" y="9818"/>
                </a:cubicBezTo>
                <a:cubicBezTo>
                  <a:pt x="13745" y="10360"/>
                  <a:pt x="14186" y="10800"/>
                  <a:pt x="14727" y="10800"/>
                </a:cubicBezTo>
                <a:cubicBezTo>
                  <a:pt x="15269" y="10800"/>
                  <a:pt x="15709" y="10360"/>
                  <a:pt x="15709" y="9818"/>
                </a:cubicBezTo>
                <a:cubicBezTo>
                  <a:pt x="15709" y="9276"/>
                  <a:pt x="15269" y="8836"/>
                  <a:pt x="14727" y="8836"/>
                </a:cubicBezTo>
                <a:moveTo>
                  <a:pt x="7364" y="16691"/>
                </a:moveTo>
                <a:lnTo>
                  <a:pt x="12273" y="16691"/>
                </a:lnTo>
                <a:cubicBezTo>
                  <a:pt x="12544" y="16691"/>
                  <a:pt x="12764" y="16472"/>
                  <a:pt x="12764" y="16200"/>
                </a:cubicBezTo>
                <a:cubicBezTo>
                  <a:pt x="12764" y="15929"/>
                  <a:pt x="12544" y="15709"/>
                  <a:pt x="12273" y="15709"/>
                </a:cubicBezTo>
                <a:lnTo>
                  <a:pt x="7364" y="15709"/>
                </a:lnTo>
                <a:cubicBezTo>
                  <a:pt x="7092" y="15709"/>
                  <a:pt x="6873" y="15929"/>
                  <a:pt x="6873" y="16200"/>
                </a:cubicBezTo>
                <a:cubicBezTo>
                  <a:pt x="6873" y="16472"/>
                  <a:pt x="7092" y="16691"/>
                  <a:pt x="7364" y="16691"/>
                </a:cubicBezTo>
                <a:moveTo>
                  <a:pt x="7364" y="18655"/>
                </a:moveTo>
                <a:lnTo>
                  <a:pt x="14236" y="18655"/>
                </a:lnTo>
                <a:cubicBezTo>
                  <a:pt x="14508" y="18655"/>
                  <a:pt x="14727" y="18435"/>
                  <a:pt x="14727" y="18164"/>
                </a:cubicBezTo>
                <a:cubicBezTo>
                  <a:pt x="14727" y="17893"/>
                  <a:pt x="14508" y="17673"/>
                  <a:pt x="14236" y="17673"/>
                </a:cubicBezTo>
                <a:lnTo>
                  <a:pt x="7364" y="17673"/>
                </a:lnTo>
                <a:cubicBezTo>
                  <a:pt x="7092" y="17673"/>
                  <a:pt x="6873" y="17893"/>
                  <a:pt x="6873" y="18164"/>
                </a:cubicBezTo>
                <a:cubicBezTo>
                  <a:pt x="6873" y="18435"/>
                  <a:pt x="7092" y="18655"/>
                  <a:pt x="7364" y="186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3" name="Shape 2683"/>
          <p:cNvSpPr/>
          <p:nvPr/>
        </p:nvSpPr>
        <p:spPr>
          <a:xfrm>
            <a:off x="19026237" y="2853084"/>
            <a:ext cx="406290" cy="558583"/>
          </a:xfrm>
          <a:custGeom>
            <a:avLst/>
            <a:gdLst/>
            <a:ahLst/>
            <a:cxnLst>
              <a:cxn ang="0">
                <a:pos x="wd2" y="hd2"/>
              </a:cxn>
              <a:cxn ang="5400000">
                <a:pos x="wd2" y="hd2"/>
              </a:cxn>
              <a:cxn ang="10800000">
                <a:pos x="wd2" y="hd2"/>
              </a:cxn>
              <a:cxn ang="16200000">
                <a:pos x="wd2" y="hd2"/>
              </a:cxn>
            </a:cxnLst>
            <a:rect l="0" t="0" r="r" b="b"/>
            <a:pathLst>
              <a:path w="21505" h="21528" extrusionOk="0">
                <a:moveTo>
                  <a:pt x="13441" y="9294"/>
                </a:moveTo>
                <a:lnTo>
                  <a:pt x="13441" y="9784"/>
                </a:lnTo>
                <a:lnTo>
                  <a:pt x="1344" y="9784"/>
                </a:lnTo>
                <a:lnTo>
                  <a:pt x="1344" y="9294"/>
                </a:lnTo>
                <a:cubicBezTo>
                  <a:pt x="1344" y="7028"/>
                  <a:pt x="3696" y="5163"/>
                  <a:pt x="6720" y="4919"/>
                </a:cubicBezTo>
                <a:lnTo>
                  <a:pt x="6720" y="9784"/>
                </a:lnTo>
                <a:lnTo>
                  <a:pt x="8065" y="9784"/>
                </a:lnTo>
                <a:lnTo>
                  <a:pt x="8065" y="4919"/>
                </a:lnTo>
                <a:cubicBezTo>
                  <a:pt x="11089" y="5163"/>
                  <a:pt x="13441" y="7028"/>
                  <a:pt x="13441" y="9294"/>
                </a:cubicBezTo>
                <a:moveTo>
                  <a:pt x="13441" y="16145"/>
                </a:moveTo>
                <a:cubicBezTo>
                  <a:pt x="13441" y="18578"/>
                  <a:pt x="10733" y="20549"/>
                  <a:pt x="7393" y="20549"/>
                </a:cubicBezTo>
                <a:cubicBezTo>
                  <a:pt x="4052" y="20549"/>
                  <a:pt x="1344" y="18578"/>
                  <a:pt x="1344" y="16145"/>
                </a:cubicBezTo>
                <a:lnTo>
                  <a:pt x="1344" y="10762"/>
                </a:lnTo>
                <a:lnTo>
                  <a:pt x="13441" y="10762"/>
                </a:lnTo>
                <a:cubicBezTo>
                  <a:pt x="13441" y="10762"/>
                  <a:pt x="13441" y="16145"/>
                  <a:pt x="13441" y="16145"/>
                </a:cubicBezTo>
                <a:close/>
                <a:moveTo>
                  <a:pt x="21134" y="48"/>
                </a:moveTo>
                <a:cubicBezTo>
                  <a:pt x="20801" y="-72"/>
                  <a:pt x="20436" y="41"/>
                  <a:pt x="20232" y="268"/>
                </a:cubicBezTo>
                <a:cubicBezTo>
                  <a:pt x="18723" y="1944"/>
                  <a:pt x="16716" y="3504"/>
                  <a:pt x="13069" y="2006"/>
                </a:cubicBezTo>
                <a:cubicBezTo>
                  <a:pt x="10993" y="1153"/>
                  <a:pt x="9603" y="1431"/>
                  <a:pt x="8642" y="1862"/>
                </a:cubicBezTo>
                <a:cubicBezTo>
                  <a:pt x="7655" y="2307"/>
                  <a:pt x="6969" y="3089"/>
                  <a:pt x="6778" y="3935"/>
                </a:cubicBezTo>
                <a:cubicBezTo>
                  <a:pt x="2984" y="4162"/>
                  <a:pt x="0" y="6473"/>
                  <a:pt x="0" y="9294"/>
                </a:cubicBezTo>
                <a:lnTo>
                  <a:pt x="0" y="16145"/>
                </a:lnTo>
                <a:cubicBezTo>
                  <a:pt x="0" y="19118"/>
                  <a:pt x="3310" y="21528"/>
                  <a:pt x="7393" y="21528"/>
                </a:cubicBezTo>
                <a:cubicBezTo>
                  <a:pt x="11475" y="21528"/>
                  <a:pt x="14785" y="19118"/>
                  <a:pt x="14785" y="16145"/>
                </a:cubicBezTo>
                <a:lnTo>
                  <a:pt x="14785" y="9294"/>
                </a:lnTo>
                <a:cubicBezTo>
                  <a:pt x="14785" y="6507"/>
                  <a:pt x="11875" y="4215"/>
                  <a:pt x="8146" y="3940"/>
                </a:cubicBezTo>
                <a:cubicBezTo>
                  <a:pt x="8301" y="3479"/>
                  <a:pt x="8690" y="2991"/>
                  <a:pt x="9348" y="2695"/>
                </a:cubicBezTo>
                <a:cubicBezTo>
                  <a:pt x="10308" y="2263"/>
                  <a:pt x="10946" y="2328"/>
                  <a:pt x="12468" y="2882"/>
                </a:cubicBezTo>
                <a:cubicBezTo>
                  <a:pt x="15022" y="3811"/>
                  <a:pt x="16657" y="3572"/>
                  <a:pt x="17947" y="3206"/>
                </a:cubicBezTo>
                <a:cubicBezTo>
                  <a:pt x="19526" y="2759"/>
                  <a:pt x="20650" y="1847"/>
                  <a:pt x="21434" y="705"/>
                </a:cubicBezTo>
                <a:cubicBezTo>
                  <a:pt x="21600" y="463"/>
                  <a:pt x="21466" y="170"/>
                  <a:pt x="21134" y="48"/>
                </a:cubicBezTo>
                <a:moveTo>
                  <a:pt x="7393" y="18592"/>
                </a:moveTo>
                <a:cubicBezTo>
                  <a:pt x="8134" y="18592"/>
                  <a:pt x="8737" y="18153"/>
                  <a:pt x="8737" y="17613"/>
                </a:cubicBezTo>
                <a:cubicBezTo>
                  <a:pt x="8737" y="17073"/>
                  <a:pt x="8134" y="16635"/>
                  <a:pt x="7393" y="16635"/>
                </a:cubicBezTo>
                <a:cubicBezTo>
                  <a:pt x="6650" y="16635"/>
                  <a:pt x="6048" y="17073"/>
                  <a:pt x="6048" y="17613"/>
                </a:cubicBezTo>
                <a:cubicBezTo>
                  <a:pt x="6048" y="18153"/>
                  <a:pt x="6650" y="18592"/>
                  <a:pt x="7393" y="1859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4" name="Shape 2684"/>
          <p:cNvSpPr/>
          <p:nvPr/>
        </p:nvSpPr>
        <p:spPr>
          <a:xfrm>
            <a:off x="20016580" y="2853083"/>
            <a:ext cx="558655" cy="559212"/>
          </a:xfrm>
          <a:custGeom>
            <a:avLst/>
            <a:gdLst/>
            <a:ahLst/>
            <a:cxnLst>
              <a:cxn ang="0">
                <a:pos x="wd2" y="hd2"/>
              </a:cxn>
              <a:cxn ang="5400000">
                <a:pos x="wd2" y="hd2"/>
              </a:cxn>
              <a:cxn ang="10800000">
                <a:pos x="wd2" y="hd2"/>
              </a:cxn>
              <a:cxn ang="16200000">
                <a:pos x="wd2" y="hd2"/>
              </a:cxn>
            </a:cxnLst>
            <a:rect l="0" t="0" r="r" b="b"/>
            <a:pathLst>
              <a:path w="21600" h="21540" extrusionOk="0">
                <a:moveTo>
                  <a:pt x="4418" y="19095"/>
                </a:moveTo>
                <a:lnTo>
                  <a:pt x="5400" y="19095"/>
                </a:lnTo>
                <a:lnTo>
                  <a:pt x="5400" y="18117"/>
                </a:lnTo>
                <a:lnTo>
                  <a:pt x="4418" y="18117"/>
                </a:lnTo>
                <a:cubicBezTo>
                  <a:pt x="4418" y="18117"/>
                  <a:pt x="4418" y="19095"/>
                  <a:pt x="4418" y="19095"/>
                </a:cubicBezTo>
                <a:close/>
                <a:moveTo>
                  <a:pt x="6382" y="16160"/>
                </a:moveTo>
                <a:lnTo>
                  <a:pt x="5400" y="16160"/>
                </a:lnTo>
                <a:lnTo>
                  <a:pt x="5400" y="17139"/>
                </a:lnTo>
                <a:lnTo>
                  <a:pt x="6382" y="17139"/>
                </a:lnTo>
                <a:cubicBezTo>
                  <a:pt x="6382" y="17139"/>
                  <a:pt x="6382" y="16160"/>
                  <a:pt x="6382" y="16160"/>
                </a:cubicBezTo>
                <a:close/>
                <a:moveTo>
                  <a:pt x="2455" y="19095"/>
                </a:moveTo>
                <a:lnTo>
                  <a:pt x="3436" y="19095"/>
                </a:lnTo>
                <a:lnTo>
                  <a:pt x="3436" y="18117"/>
                </a:lnTo>
                <a:lnTo>
                  <a:pt x="2455" y="18117"/>
                </a:lnTo>
                <a:cubicBezTo>
                  <a:pt x="2455" y="18117"/>
                  <a:pt x="2455" y="19095"/>
                  <a:pt x="2455" y="19095"/>
                </a:cubicBezTo>
                <a:close/>
                <a:moveTo>
                  <a:pt x="4418" y="16160"/>
                </a:moveTo>
                <a:lnTo>
                  <a:pt x="2455" y="16160"/>
                </a:lnTo>
                <a:lnTo>
                  <a:pt x="2455" y="17139"/>
                </a:lnTo>
                <a:lnTo>
                  <a:pt x="4418" y="17139"/>
                </a:lnTo>
                <a:cubicBezTo>
                  <a:pt x="4418" y="17139"/>
                  <a:pt x="4418" y="16160"/>
                  <a:pt x="4418" y="16160"/>
                </a:cubicBezTo>
                <a:close/>
                <a:moveTo>
                  <a:pt x="3436" y="12248"/>
                </a:moveTo>
                <a:lnTo>
                  <a:pt x="2455" y="12248"/>
                </a:lnTo>
                <a:lnTo>
                  <a:pt x="2455" y="13226"/>
                </a:lnTo>
                <a:lnTo>
                  <a:pt x="3436" y="13226"/>
                </a:lnTo>
                <a:cubicBezTo>
                  <a:pt x="3436" y="13226"/>
                  <a:pt x="3436" y="12248"/>
                  <a:pt x="3436" y="12248"/>
                </a:cubicBezTo>
                <a:close/>
                <a:moveTo>
                  <a:pt x="3436" y="14204"/>
                </a:moveTo>
                <a:lnTo>
                  <a:pt x="2455" y="14204"/>
                </a:lnTo>
                <a:lnTo>
                  <a:pt x="2455" y="15182"/>
                </a:lnTo>
                <a:lnTo>
                  <a:pt x="3436" y="15182"/>
                </a:lnTo>
                <a:cubicBezTo>
                  <a:pt x="3436" y="15182"/>
                  <a:pt x="3436" y="14204"/>
                  <a:pt x="3436" y="14204"/>
                </a:cubicBezTo>
                <a:close/>
                <a:moveTo>
                  <a:pt x="6382" y="19095"/>
                </a:moveTo>
                <a:lnTo>
                  <a:pt x="13255" y="19095"/>
                </a:lnTo>
                <a:lnTo>
                  <a:pt x="13255" y="18117"/>
                </a:lnTo>
                <a:lnTo>
                  <a:pt x="6382" y="18117"/>
                </a:lnTo>
                <a:cubicBezTo>
                  <a:pt x="6382" y="18117"/>
                  <a:pt x="6382" y="19095"/>
                  <a:pt x="6382" y="19095"/>
                </a:cubicBezTo>
                <a:close/>
                <a:moveTo>
                  <a:pt x="18164" y="15182"/>
                </a:moveTo>
                <a:lnTo>
                  <a:pt x="19145" y="15182"/>
                </a:lnTo>
                <a:lnTo>
                  <a:pt x="19145" y="14204"/>
                </a:lnTo>
                <a:lnTo>
                  <a:pt x="18164" y="14204"/>
                </a:lnTo>
                <a:cubicBezTo>
                  <a:pt x="18164" y="14204"/>
                  <a:pt x="18164" y="15182"/>
                  <a:pt x="18164" y="15182"/>
                </a:cubicBezTo>
                <a:close/>
                <a:moveTo>
                  <a:pt x="5400" y="14204"/>
                </a:moveTo>
                <a:lnTo>
                  <a:pt x="4418" y="14204"/>
                </a:lnTo>
                <a:lnTo>
                  <a:pt x="4418" y="15182"/>
                </a:lnTo>
                <a:lnTo>
                  <a:pt x="5400" y="15182"/>
                </a:lnTo>
                <a:cubicBezTo>
                  <a:pt x="5400" y="15182"/>
                  <a:pt x="5400" y="14204"/>
                  <a:pt x="5400" y="14204"/>
                </a:cubicBezTo>
                <a:close/>
                <a:moveTo>
                  <a:pt x="14236" y="16160"/>
                </a:moveTo>
                <a:lnTo>
                  <a:pt x="13255" y="16160"/>
                </a:lnTo>
                <a:lnTo>
                  <a:pt x="13255" y="17139"/>
                </a:lnTo>
                <a:lnTo>
                  <a:pt x="14236" y="17139"/>
                </a:lnTo>
                <a:cubicBezTo>
                  <a:pt x="14236" y="17139"/>
                  <a:pt x="14236" y="16160"/>
                  <a:pt x="14236" y="16160"/>
                </a:cubicBezTo>
                <a:close/>
                <a:moveTo>
                  <a:pt x="20618" y="19584"/>
                </a:moveTo>
                <a:cubicBezTo>
                  <a:pt x="20618" y="20124"/>
                  <a:pt x="20178" y="20562"/>
                  <a:pt x="19636" y="20562"/>
                </a:cubicBezTo>
                <a:lnTo>
                  <a:pt x="1964" y="20562"/>
                </a:lnTo>
                <a:cubicBezTo>
                  <a:pt x="1421" y="20562"/>
                  <a:pt x="982" y="20124"/>
                  <a:pt x="982" y="19584"/>
                </a:cubicBezTo>
                <a:lnTo>
                  <a:pt x="982" y="11759"/>
                </a:lnTo>
                <a:cubicBezTo>
                  <a:pt x="982" y="11219"/>
                  <a:pt x="1421" y="10781"/>
                  <a:pt x="1964" y="10781"/>
                </a:cubicBezTo>
                <a:lnTo>
                  <a:pt x="19636" y="10781"/>
                </a:lnTo>
                <a:cubicBezTo>
                  <a:pt x="20178" y="10781"/>
                  <a:pt x="20618" y="11219"/>
                  <a:pt x="20618" y="11759"/>
                </a:cubicBezTo>
                <a:cubicBezTo>
                  <a:pt x="20618" y="11759"/>
                  <a:pt x="20618" y="19584"/>
                  <a:pt x="20618" y="19584"/>
                </a:cubicBezTo>
                <a:close/>
                <a:moveTo>
                  <a:pt x="19636" y="9803"/>
                </a:moveTo>
                <a:lnTo>
                  <a:pt x="10965" y="9803"/>
                </a:lnTo>
                <a:cubicBezTo>
                  <a:pt x="10831" y="9456"/>
                  <a:pt x="10774" y="9056"/>
                  <a:pt x="10870" y="8651"/>
                </a:cubicBezTo>
                <a:cubicBezTo>
                  <a:pt x="11059" y="7853"/>
                  <a:pt x="11782" y="7224"/>
                  <a:pt x="12961" y="6833"/>
                </a:cubicBezTo>
                <a:cubicBezTo>
                  <a:pt x="14940" y="6175"/>
                  <a:pt x="15841" y="4938"/>
                  <a:pt x="16249" y="4015"/>
                </a:cubicBezTo>
                <a:cubicBezTo>
                  <a:pt x="16747" y="2886"/>
                  <a:pt x="16801" y="1546"/>
                  <a:pt x="16396" y="335"/>
                </a:cubicBezTo>
                <a:cubicBezTo>
                  <a:pt x="16310" y="79"/>
                  <a:pt x="16032" y="-60"/>
                  <a:pt x="15774" y="25"/>
                </a:cubicBezTo>
                <a:cubicBezTo>
                  <a:pt x="15517" y="112"/>
                  <a:pt x="15378" y="388"/>
                  <a:pt x="15464" y="644"/>
                </a:cubicBezTo>
                <a:cubicBezTo>
                  <a:pt x="16091" y="2519"/>
                  <a:pt x="15480" y="4964"/>
                  <a:pt x="12650" y="5904"/>
                </a:cubicBezTo>
                <a:cubicBezTo>
                  <a:pt x="10733" y="6542"/>
                  <a:pt x="10105" y="7627"/>
                  <a:pt x="9915" y="8427"/>
                </a:cubicBezTo>
                <a:cubicBezTo>
                  <a:pt x="9809" y="8876"/>
                  <a:pt x="9824" y="9351"/>
                  <a:pt x="9937" y="9803"/>
                </a:cubicBezTo>
                <a:lnTo>
                  <a:pt x="1964" y="9803"/>
                </a:lnTo>
                <a:cubicBezTo>
                  <a:pt x="879" y="9803"/>
                  <a:pt x="0" y="10679"/>
                  <a:pt x="0" y="11759"/>
                </a:cubicBezTo>
                <a:lnTo>
                  <a:pt x="0" y="19584"/>
                </a:lnTo>
                <a:cubicBezTo>
                  <a:pt x="0" y="20664"/>
                  <a:pt x="879" y="21540"/>
                  <a:pt x="1964" y="21540"/>
                </a:cubicBezTo>
                <a:lnTo>
                  <a:pt x="19636" y="21540"/>
                </a:lnTo>
                <a:cubicBezTo>
                  <a:pt x="20721" y="21540"/>
                  <a:pt x="21600" y="20664"/>
                  <a:pt x="21600" y="19584"/>
                </a:cubicBezTo>
                <a:lnTo>
                  <a:pt x="21600" y="11759"/>
                </a:lnTo>
                <a:cubicBezTo>
                  <a:pt x="21600" y="10679"/>
                  <a:pt x="20721" y="9803"/>
                  <a:pt x="19636" y="9803"/>
                </a:cubicBezTo>
                <a:moveTo>
                  <a:pt x="17182" y="17139"/>
                </a:moveTo>
                <a:lnTo>
                  <a:pt x="19145" y="17139"/>
                </a:lnTo>
                <a:lnTo>
                  <a:pt x="19145" y="16160"/>
                </a:lnTo>
                <a:lnTo>
                  <a:pt x="17182" y="16160"/>
                </a:lnTo>
                <a:cubicBezTo>
                  <a:pt x="17182" y="16160"/>
                  <a:pt x="17182" y="17139"/>
                  <a:pt x="17182" y="17139"/>
                </a:cubicBezTo>
                <a:close/>
                <a:moveTo>
                  <a:pt x="14236" y="19095"/>
                </a:moveTo>
                <a:lnTo>
                  <a:pt x="15218" y="19095"/>
                </a:lnTo>
                <a:lnTo>
                  <a:pt x="15218" y="18117"/>
                </a:lnTo>
                <a:lnTo>
                  <a:pt x="14236" y="18117"/>
                </a:lnTo>
                <a:cubicBezTo>
                  <a:pt x="14236" y="18117"/>
                  <a:pt x="14236" y="19095"/>
                  <a:pt x="14236" y="19095"/>
                </a:cubicBezTo>
                <a:close/>
                <a:moveTo>
                  <a:pt x="16200" y="19095"/>
                </a:moveTo>
                <a:lnTo>
                  <a:pt x="17182" y="19095"/>
                </a:lnTo>
                <a:lnTo>
                  <a:pt x="17182" y="18117"/>
                </a:lnTo>
                <a:lnTo>
                  <a:pt x="16200" y="18117"/>
                </a:lnTo>
                <a:cubicBezTo>
                  <a:pt x="16200" y="18117"/>
                  <a:pt x="16200" y="19095"/>
                  <a:pt x="16200" y="19095"/>
                </a:cubicBezTo>
                <a:close/>
                <a:moveTo>
                  <a:pt x="18164" y="19095"/>
                </a:moveTo>
                <a:lnTo>
                  <a:pt x="19145" y="19095"/>
                </a:lnTo>
                <a:lnTo>
                  <a:pt x="19145" y="18117"/>
                </a:lnTo>
                <a:lnTo>
                  <a:pt x="18164" y="18117"/>
                </a:lnTo>
                <a:cubicBezTo>
                  <a:pt x="18164" y="18117"/>
                  <a:pt x="18164" y="19095"/>
                  <a:pt x="18164" y="19095"/>
                </a:cubicBezTo>
                <a:close/>
                <a:moveTo>
                  <a:pt x="16200" y="16160"/>
                </a:moveTo>
                <a:lnTo>
                  <a:pt x="15218" y="16160"/>
                </a:lnTo>
                <a:lnTo>
                  <a:pt x="15218" y="17139"/>
                </a:lnTo>
                <a:lnTo>
                  <a:pt x="16200" y="17139"/>
                </a:lnTo>
                <a:cubicBezTo>
                  <a:pt x="16200" y="17139"/>
                  <a:pt x="16200" y="16160"/>
                  <a:pt x="16200" y="16160"/>
                </a:cubicBezTo>
                <a:close/>
                <a:moveTo>
                  <a:pt x="18164" y="13226"/>
                </a:moveTo>
                <a:lnTo>
                  <a:pt x="19145" y="13226"/>
                </a:lnTo>
                <a:lnTo>
                  <a:pt x="19145" y="12248"/>
                </a:lnTo>
                <a:lnTo>
                  <a:pt x="18164" y="12248"/>
                </a:lnTo>
                <a:cubicBezTo>
                  <a:pt x="18164" y="12248"/>
                  <a:pt x="18164" y="13226"/>
                  <a:pt x="18164" y="13226"/>
                </a:cubicBezTo>
                <a:close/>
                <a:moveTo>
                  <a:pt x="13255" y="12248"/>
                </a:moveTo>
                <a:lnTo>
                  <a:pt x="12273" y="12248"/>
                </a:lnTo>
                <a:lnTo>
                  <a:pt x="12273" y="13226"/>
                </a:lnTo>
                <a:lnTo>
                  <a:pt x="13255" y="13226"/>
                </a:lnTo>
                <a:cubicBezTo>
                  <a:pt x="13255" y="13226"/>
                  <a:pt x="13255" y="12248"/>
                  <a:pt x="13255" y="12248"/>
                </a:cubicBezTo>
                <a:close/>
                <a:moveTo>
                  <a:pt x="13255" y="14204"/>
                </a:moveTo>
                <a:lnTo>
                  <a:pt x="12273" y="14204"/>
                </a:lnTo>
                <a:lnTo>
                  <a:pt x="12273" y="15182"/>
                </a:lnTo>
                <a:lnTo>
                  <a:pt x="13255" y="15182"/>
                </a:lnTo>
                <a:cubicBezTo>
                  <a:pt x="13255" y="15182"/>
                  <a:pt x="13255" y="14204"/>
                  <a:pt x="13255" y="14204"/>
                </a:cubicBezTo>
                <a:close/>
                <a:moveTo>
                  <a:pt x="15218" y="14204"/>
                </a:moveTo>
                <a:lnTo>
                  <a:pt x="14236" y="14204"/>
                </a:lnTo>
                <a:lnTo>
                  <a:pt x="14236" y="15182"/>
                </a:lnTo>
                <a:lnTo>
                  <a:pt x="15218" y="15182"/>
                </a:lnTo>
                <a:cubicBezTo>
                  <a:pt x="15218" y="15182"/>
                  <a:pt x="15218" y="14204"/>
                  <a:pt x="15218" y="14204"/>
                </a:cubicBezTo>
                <a:close/>
                <a:moveTo>
                  <a:pt x="17182" y="14204"/>
                </a:moveTo>
                <a:lnTo>
                  <a:pt x="16200" y="14204"/>
                </a:lnTo>
                <a:lnTo>
                  <a:pt x="16200" y="15182"/>
                </a:lnTo>
                <a:lnTo>
                  <a:pt x="17182" y="15182"/>
                </a:lnTo>
                <a:cubicBezTo>
                  <a:pt x="17182" y="15182"/>
                  <a:pt x="17182" y="14204"/>
                  <a:pt x="17182" y="14204"/>
                </a:cubicBezTo>
                <a:close/>
                <a:moveTo>
                  <a:pt x="15218" y="12248"/>
                </a:moveTo>
                <a:lnTo>
                  <a:pt x="14236" y="12248"/>
                </a:lnTo>
                <a:lnTo>
                  <a:pt x="14236" y="13226"/>
                </a:lnTo>
                <a:lnTo>
                  <a:pt x="15218" y="13226"/>
                </a:lnTo>
                <a:cubicBezTo>
                  <a:pt x="15218" y="13226"/>
                  <a:pt x="15218" y="12248"/>
                  <a:pt x="15218" y="12248"/>
                </a:cubicBezTo>
                <a:close/>
                <a:moveTo>
                  <a:pt x="17182" y="12248"/>
                </a:moveTo>
                <a:lnTo>
                  <a:pt x="16200" y="12248"/>
                </a:lnTo>
                <a:lnTo>
                  <a:pt x="16200" y="13226"/>
                </a:lnTo>
                <a:lnTo>
                  <a:pt x="17182" y="13226"/>
                </a:lnTo>
                <a:cubicBezTo>
                  <a:pt x="17182" y="13226"/>
                  <a:pt x="17182" y="12248"/>
                  <a:pt x="17182" y="12248"/>
                </a:cubicBezTo>
                <a:close/>
                <a:moveTo>
                  <a:pt x="11291" y="12248"/>
                </a:moveTo>
                <a:lnTo>
                  <a:pt x="10309" y="12248"/>
                </a:lnTo>
                <a:lnTo>
                  <a:pt x="10309" y="13226"/>
                </a:lnTo>
                <a:lnTo>
                  <a:pt x="11291" y="13226"/>
                </a:lnTo>
                <a:cubicBezTo>
                  <a:pt x="11291" y="13226"/>
                  <a:pt x="11291" y="12248"/>
                  <a:pt x="11291" y="12248"/>
                </a:cubicBezTo>
                <a:close/>
                <a:moveTo>
                  <a:pt x="5400" y="12248"/>
                </a:moveTo>
                <a:lnTo>
                  <a:pt x="4418" y="12248"/>
                </a:lnTo>
                <a:lnTo>
                  <a:pt x="4418" y="13226"/>
                </a:lnTo>
                <a:lnTo>
                  <a:pt x="5400" y="13226"/>
                </a:lnTo>
                <a:cubicBezTo>
                  <a:pt x="5400" y="13226"/>
                  <a:pt x="5400" y="12248"/>
                  <a:pt x="5400" y="12248"/>
                </a:cubicBezTo>
                <a:close/>
                <a:moveTo>
                  <a:pt x="7364" y="17139"/>
                </a:moveTo>
                <a:lnTo>
                  <a:pt x="8345" y="17139"/>
                </a:lnTo>
                <a:lnTo>
                  <a:pt x="8345" y="16160"/>
                </a:lnTo>
                <a:lnTo>
                  <a:pt x="7364" y="16160"/>
                </a:lnTo>
                <a:cubicBezTo>
                  <a:pt x="7364" y="16160"/>
                  <a:pt x="7364" y="17139"/>
                  <a:pt x="7364" y="17139"/>
                </a:cubicBezTo>
                <a:close/>
                <a:moveTo>
                  <a:pt x="7364" y="14204"/>
                </a:moveTo>
                <a:lnTo>
                  <a:pt x="6382" y="14204"/>
                </a:lnTo>
                <a:lnTo>
                  <a:pt x="6382" y="15182"/>
                </a:lnTo>
                <a:lnTo>
                  <a:pt x="7364" y="15182"/>
                </a:lnTo>
                <a:cubicBezTo>
                  <a:pt x="7364" y="15182"/>
                  <a:pt x="7364" y="14204"/>
                  <a:pt x="7364" y="14204"/>
                </a:cubicBezTo>
                <a:close/>
                <a:moveTo>
                  <a:pt x="7364" y="12248"/>
                </a:moveTo>
                <a:lnTo>
                  <a:pt x="6382" y="12248"/>
                </a:lnTo>
                <a:lnTo>
                  <a:pt x="6382" y="13226"/>
                </a:lnTo>
                <a:lnTo>
                  <a:pt x="7364" y="13226"/>
                </a:lnTo>
                <a:cubicBezTo>
                  <a:pt x="7364" y="13226"/>
                  <a:pt x="7364" y="12248"/>
                  <a:pt x="7364" y="12248"/>
                </a:cubicBezTo>
                <a:close/>
                <a:moveTo>
                  <a:pt x="9327" y="14204"/>
                </a:moveTo>
                <a:lnTo>
                  <a:pt x="8345" y="14204"/>
                </a:lnTo>
                <a:lnTo>
                  <a:pt x="8345" y="15182"/>
                </a:lnTo>
                <a:lnTo>
                  <a:pt x="9327" y="15182"/>
                </a:lnTo>
                <a:cubicBezTo>
                  <a:pt x="9327" y="15182"/>
                  <a:pt x="9327" y="14204"/>
                  <a:pt x="9327" y="14204"/>
                </a:cubicBezTo>
                <a:close/>
                <a:moveTo>
                  <a:pt x="11291" y="14204"/>
                </a:moveTo>
                <a:lnTo>
                  <a:pt x="10309" y="14204"/>
                </a:lnTo>
                <a:lnTo>
                  <a:pt x="10309" y="15182"/>
                </a:lnTo>
                <a:lnTo>
                  <a:pt x="11291" y="15182"/>
                </a:lnTo>
                <a:cubicBezTo>
                  <a:pt x="11291" y="15182"/>
                  <a:pt x="11291" y="14204"/>
                  <a:pt x="11291" y="14204"/>
                </a:cubicBezTo>
                <a:close/>
                <a:moveTo>
                  <a:pt x="9327" y="12248"/>
                </a:moveTo>
                <a:lnTo>
                  <a:pt x="8345" y="12248"/>
                </a:lnTo>
                <a:lnTo>
                  <a:pt x="8345" y="13226"/>
                </a:lnTo>
                <a:lnTo>
                  <a:pt x="9327" y="13226"/>
                </a:lnTo>
                <a:cubicBezTo>
                  <a:pt x="9327" y="13226"/>
                  <a:pt x="9327" y="12248"/>
                  <a:pt x="9327" y="12248"/>
                </a:cubicBezTo>
                <a:close/>
                <a:moveTo>
                  <a:pt x="11291" y="17139"/>
                </a:moveTo>
                <a:lnTo>
                  <a:pt x="12273" y="17139"/>
                </a:lnTo>
                <a:lnTo>
                  <a:pt x="12273" y="16160"/>
                </a:lnTo>
                <a:lnTo>
                  <a:pt x="11291" y="16160"/>
                </a:lnTo>
                <a:cubicBezTo>
                  <a:pt x="11291" y="16160"/>
                  <a:pt x="11291" y="17139"/>
                  <a:pt x="11291" y="17139"/>
                </a:cubicBezTo>
                <a:close/>
                <a:moveTo>
                  <a:pt x="9327" y="17139"/>
                </a:moveTo>
                <a:lnTo>
                  <a:pt x="10309" y="17139"/>
                </a:lnTo>
                <a:lnTo>
                  <a:pt x="10309" y="16160"/>
                </a:lnTo>
                <a:lnTo>
                  <a:pt x="9327" y="16160"/>
                </a:lnTo>
                <a:cubicBezTo>
                  <a:pt x="9327" y="16160"/>
                  <a:pt x="9327" y="17139"/>
                  <a:pt x="9327" y="1713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5" name="Shape 2685"/>
          <p:cNvSpPr/>
          <p:nvPr/>
        </p:nvSpPr>
        <p:spPr>
          <a:xfrm>
            <a:off x="21083102"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145"/>
                </a:moveTo>
                <a:cubicBezTo>
                  <a:pt x="20618" y="19959"/>
                  <a:pt x="19959" y="20618"/>
                  <a:pt x="19145" y="20618"/>
                </a:cubicBezTo>
                <a:cubicBezTo>
                  <a:pt x="18332" y="20618"/>
                  <a:pt x="17673" y="19959"/>
                  <a:pt x="17673" y="19145"/>
                </a:cubicBezTo>
                <a:lnTo>
                  <a:pt x="17673" y="14236"/>
                </a:lnTo>
                <a:cubicBezTo>
                  <a:pt x="17673" y="13424"/>
                  <a:pt x="18332" y="12764"/>
                  <a:pt x="19145" y="12764"/>
                </a:cubicBezTo>
                <a:cubicBezTo>
                  <a:pt x="19959" y="12764"/>
                  <a:pt x="20618" y="13424"/>
                  <a:pt x="20618" y="14236"/>
                </a:cubicBezTo>
                <a:cubicBezTo>
                  <a:pt x="20618" y="14236"/>
                  <a:pt x="20618" y="19145"/>
                  <a:pt x="20618" y="19145"/>
                </a:cubicBezTo>
                <a:close/>
                <a:moveTo>
                  <a:pt x="3927" y="14236"/>
                </a:moveTo>
                <a:lnTo>
                  <a:pt x="3927" y="19145"/>
                </a:lnTo>
                <a:cubicBezTo>
                  <a:pt x="3927" y="19959"/>
                  <a:pt x="3268" y="20618"/>
                  <a:pt x="2455" y="20618"/>
                </a:cubicBezTo>
                <a:cubicBezTo>
                  <a:pt x="1641" y="20618"/>
                  <a:pt x="982" y="19959"/>
                  <a:pt x="982" y="19145"/>
                </a:cubicBezTo>
                <a:lnTo>
                  <a:pt x="982" y="14236"/>
                </a:lnTo>
                <a:cubicBezTo>
                  <a:pt x="982" y="13424"/>
                  <a:pt x="1641" y="12764"/>
                  <a:pt x="2455" y="12764"/>
                </a:cubicBezTo>
                <a:cubicBezTo>
                  <a:pt x="3268" y="12764"/>
                  <a:pt x="3927" y="13424"/>
                  <a:pt x="3927" y="14236"/>
                </a:cubicBezTo>
                <a:moveTo>
                  <a:pt x="19636" y="11831"/>
                </a:moveTo>
                <a:lnTo>
                  <a:pt x="19636" y="5891"/>
                </a:lnTo>
                <a:cubicBezTo>
                  <a:pt x="19636" y="2638"/>
                  <a:pt x="16999" y="0"/>
                  <a:pt x="13745" y="0"/>
                </a:cubicBezTo>
                <a:lnTo>
                  <a:pt x="7855" y="0"/>
                </a:lnTo>
                <a:cubicBezTo>
                  <a:pt x="4601" y="0"/>
                  <a:pt x="1964" y="2638"/>
                  <a:pt x="1964" y="5891"/>
                </a:cubicBezTo>
                <a:lnTo>
                  <a:pt x="1964" y="11831"/>
                </a:lnTo>
                <a:cubicBezTo>
                  <a:pt x="843" y="12059"/>
                  <a:pt x="0" y="13049"/>
                  <a:pt x="0" y="14236"/>
                </a:cubicBezTo>
                <a:lnTo>
                  <a:pt x="0" y="19145"/>
                </a:lnTo>
                <a:cubicBezTo>
                  <a:pt x="0" y="20501"/>
                  <a:pt x="1099" y="21600"/>
                  <a:pt x="2455" y="21600"/>
                </a:cubicBezTo>
                <a:cubicBezTo>
                  <a:pt x="3810" y="21600"/>
                  <a:pt x="4909" y="20501"/>
                  <a:pt x="4909" y="19145"/>
                </a:cubicBezTo>
                <a:lnTo>
                  <a:pt x="4909" y="14236"/>
                </a:lnTo>
                <a:cubicBezTo>
                  <a:pt x="4909" y="13049"/>
                  <a:pt x="4066" y="12059"/>
                  <a:pt x="2945" y="11831"/>
                </a:cubicBezTo>
                <a:lnTo>
                  <a:pt x="2945" y="5891"/>
                </a:lnTo>
                <a:cubicBezTo>
                  <a:pt x="2945" y="3180"/>
                  <a:pt x="5144" y="982"/>
                  <a:pt x="7855" y="982"/>
                </a:cubicBezTo>
                <a:lnTo>
                  <a:pt x="13745" y="982"/>
                </a:lnTo>
                <a:cubicBezTo>
                  <a:pt x="16457" y="982"/>
                  <a:pt x="18655" y="3180"/>
                  <a:pt x="18655" y="5891"/>
                </a:cubicBezTo>
                <a:lnTo>
                  <a:pt x="18655" y="11831"/>
                </a:lnTo>
                <a:cubicBezTo>
                  <a:pt x="17534" y="12059"/>
                  <a:pt x="16691" y="13049"/>
                  <a:pt x="16691" y="14236"/>
                </a:cubicBezTo>
                <a:lnTo>
                  <a:pt x="16691" y="19145"/>
                </a:lnTo>
                <a:cubicBezTo>
                  <a:pt x="16691" y="20501"/>
                  <a:pt x="17790" y="21600"/>
                  <a:pt x="19145" y="21600"/>
                </a:cubicBezTo>
                <a:cubicBezTo>
                  <a:pt x="20501" y="21600"/>
                  <a:pt x="21600" y="20501"/>
                  <a:pt x="21600" y="19145"/>
                </a:cubicBezTo>
                <a:lnTo>
                  <a:pt x="21600" y="14236"/>
                </a:lnTo>
                <a:cubicBezTo>
                  <a:pt x="21600" y="13049"/>
                  <a:pt x="20757" y="12059"/>
                  <a:pt x="19636" y="1183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6" name="Shape 2686"/>
          <p:cNvSpPr/>
          <p:nvPr/>
        </p:nvSpPr>
        <p:spPr>
          <a:xfrm>
            <a:off x="22149624"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36" y="14727"/>
                </a:lnTo>
                <a:cubicBezTo>
                  <a:pt x="20178" y="14727"/>
                  <a:pt x="20618" y="15167"/>
                  <a:pt x="20618" y="15709"/>
                </a:cubicBezTo>
                <a:cubicBezTo>
                  <a:pt x="20618" y="15709"/>
                  <a:pt x="20618" y="17673"/>
                  <a:pt x="20618" y="17673"/>
                </a:cubicBezTo>
                <a:close/>
                <a:moveTo>
                  <a:pt x="18655" y="19145"/>
                </a:moveTo>
                <a:cubicBezTo>
                  <a:pt x="18655" y="19959"/>
                  <a:pt x="17995" y="20618"/>
                  <a:pt x="17182" y="20618"/>
                </a:cubicBezTo>
                <a:cubicBezTo>
                  <a:pt x="16368" y="20618"/>
                  <a:pt x="15709" y="19959"/>
                  <a:pt x="15709" y="19145"/>
                </a:cubicBezTo>
                <a:lnTo>
                  <a:pt x="15709" y="14236"/>
                </a:lnTo>
                <a:cubicBezTo>
                  <a:pt x="15709" y="13424"/>
                  <a:pt x="16368" y="12764"/>
                  <a:pt x="17182" y="12764"/>
                </a:cubicBezTo>
                <a:cubicBezTo>
                  <a:pt x="17995" y="12764"/>
                  <a:pt x="18655" y="13424"/>
                  <a:pt x="18655" y="14236"/>
                </a:cubicBezTo>
                <a:cubicBezTo>
                  <a:pt x="18655" y="14236"/>
                  <a:pt x="18655" y="19145"/>
                  <a:pt x="18655" y="19145"/>
                </a:cubicBezTo>
                <a:close/>
                <a:moveTo>
                  <a:pt x="4418" y="12764"/>
                </a:moveTo>
                <a:cubicBezTo>
                  <a:pt x="5231" y="12764"/>
                  <a:pt x="5891" y="13424"/>
                  <a:pt x="5891" y="14236"/>
                </a:cubicBezTo>
                <a:lnTo>
                  <a:pt x="5891" y="19145"/>
                </a:lnTo>
                <a:cubicBezTo>
                  <a:pt x="5891" y="19959"/>
                  <a:pt x="5231" y="20618"/>
                  <a:pt x="4418" y="20618"/>
                </a:cubicBezTo>
                <a:cubicBezTo>
                  <a:pt x="3605" y="20618"/>
                  <a:pt x="2945" y="19959"/>
                  <a:pt x="2945" y="19145"/>
                </a:cubicBezTo>
                <a:lnTo>
                  <a:pt x="2945" y="14236"/>
                </a:lnTo>
                <a:cubicBezTo>
                  <a:pt x="2945" y="13424"/>
                  <a:pt x="3605" y="12764"/>
                  <a:pt x="4418" y="12764"/>
                </a:cubicBezTo>
                <a:moveTo>
                  <a:pt x="1964" y="18655"/>
                </a:moveTo>
                <a:cubicBezTo>
                  <a:pt x="1422" y="18655"/>
                  <a:pt x="982" y="18215"/>
                  <a:pt x="982" y="17673"/>
                </a:cubicBezTo>
                <a:lnTo>
                  <a:pt x="982" y="15709"/>
                </a:lnTo>
                <a:cubicBezTo>
                  <a:pt x="982" y="15167"/>
                  <a:pt x="1422" y="14727"/>
                  <a:pt x="1964" y="14727"/>
                </a:cubicBezTo>
                <a:cubicBezTo>
                  <a:pt x="1964" y="14727"/>
                  <a:pt x="1964" y="18655"/>
                  <a:pt x="1964" y="18655"/>
                </a:cubicBezTo>
                <a:close/>
                <a:moveTo>
                  <a:pt x="19636" y="13745"/>
                </a:moveTo>
                <a:lnTo>
                  <a:pt x="19636" y="5891"/>
                </a:lnTo>
                <a:cubicBezTo>
                  <a:pt x="19636" y="2638"/>
                  <a:pt x="16999" y="0"/>
                  <a:pt x="13745" y="0"/>
                </a:cubicBezTo>
                <a:lnTo>
                  <a:pt x="7855" y="0"/>
                </a:lnTo>
                <a:cubicBezTo>
                  <a:pt x="4601" y="0"/>
                  <a:pt x="1964" y="2638"/>
                  <a:pt x="1964" y="5891"/>
                </a:cubicBezTo>
                <a:lnTo>
                  <a:pt x="1964" y="13745"/>
                </a:lnTo>
                <a:cubicBezTo>
                  <a:pt x="879" y="13745"/>
                  <a:pt x="0" y="14625"/>
                  <a:pt x="0" y="15709"/>
                </a:cubicBezTo>
                <a:lnTo>
                  <a:pt x="0" y="17673"/>
                </a:lnTo>
                <a:cubicBezTo>
                  <a:pt x="0" y="18757"/>
                  <a:pt x="879" y="19636"/>
                  <a:pt x="1964" y="19636"/>
                </a:cubicBezTo>
                <a:lnTo>
                  <a:pt x="2013" y="19636"/>
                </a:lnTo>
                <a:cubicBezTo>
                  <a:pt x="2241" y="20757"/>
                  <a:pt x="3231" y="21600"/>
                  <a:pt x="4418" y="21600"/>
                </a:cubicBezTo>
                <a:cubicBezTo>
                  <a:pt x="5774" y="21600"/>
                  <a:pt x="6873" y="20501"/>
                  <a:pt x="6873" y="19145"/>
                </a:cubicBezTo>
                <a:lnTo>
                  <a:pt x="6873" y="14236"/>
                </a:lnTo>
                <a:cubicBezTo>
                  <a:pt x="6873" y="12881"/>
                  <a:pt x="5774" y="11782"/>
                  <a:pt x="4418" y="11782"/>
                </a:cubicBezTo>
                <a:cubicBezTo>
                  <a:pt x="3863" y="11782"/>
                  <a:pt x="3357" y="11973"/>
                  <a:pt x="2945" y="12284"/>
                </a:cubicBezTo>
                <a:lnTo>
                  <a:pt x="2945" y="5891"/>
                </a:lnTo>
                <a:cubicBezTo>
                  <a:pt x="2945" y="3180"/>
                  <a:pt x="5144" y="982"/>
                  <a:pt x="7855" y="982"/>
                </a:cubicBezTo>
                <a:lnTo>
                  <a:pt x="13745" y="982"/>
                </a:lnTo>
                <a:cubicBezTo>
                  <a:pt x="16456" y="982"/>
                  <a:pt x="18655" y="3180"/>
                  <a:pt x="18655" y="5891"/>
                </a:cubicBezTo>
                <a:lnTo>
                  <a:pt x="18655" y="12284"/>
                </a:lnTo>
                <a:cubicBezTo>
                  <a:pt x="18243" y="11973"/>
                  <a:pt x="17737" y="11782"/>
                  <a:pt x="17182" y="11782"/>
                </a:cubicBezTo>
                <a:cubicBezTo>
                  <a:pt x="15826" y="11782"/>
                  <a:pt x="14727" y="12881"/>
                  <a:pt x="14727" y="14236"/>
                </a:cubicBezTo>
                <a:lnTo>
                  <a:pt x="14727" y="19145"/>
                </a:lnTo>
                <a:cubicBezTo>
                  <a:pt x="14727" y="20501"/>
                  <a:pt x="15826" y="21600"/>
                  <a:pt x="17182" y="21600"/>
                </a:cubicBezTo>
                <a:cubicBezTo>
                  <a:pt x="18369" y="21600"/>
                  <a:pt x="19359" y="20757"/>
                  <a:pt x="19587" y="19636"/>
                </a:cubicBezTo>
                <a:lnTo>
                  <a:pt x="19636" y="19636"/>
                </a:lnTo>
                <a:cubicBezTo>
                  <a:pt x="20721" y="19636"/>
                  <a:pt x="21600" y="18757"/>
                  <a:pt x="21600" y="17673"/>
                </a:cubicBezTo>
                <a:lnTo>
                  <a:pt x="21600" y="15709"/>
                </a:lnTo>
                <a:cubicBezTo>
                  <a:pt x="21600" y="14625"/>
                  <a:pt x="20721" y="13745"/>
                  <a:pt x="19636"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7" name="Shape 2687"/>
          <p:cNvSpPr/>
          <p:nvPr/>
        </p:nvSpPr>
        <p:spPr>
          <a:xfrm>
            <a:off x="12550923"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55" y="16200"/>
                </a:moveTo>
                <a:lnTo>
                  <a:pt x="15709" y="16200"/>
                </a:lnTo>
                <a:lnTo>
                  <a:pt x="15709" y="14727"/>
                </a:lnTo>
                <a:lnTo>
                  <a:pt x="18655" y="14727"/>
                </a:lnTo>
                <a:cubicBezTo>
                  <a:pt x="18655" y="14727"/>
                  <a:pt x="18655" y="16200"/>
                  <a:pt x="18655" y="16200"/>
                </a:cubicBezTo>
                <a:close/>
                <a:moveTo>
                  <a:pt x="18655" y="18655"/>
                </a:moveTo>
                <a:lnTo>
                  <a:pt x="15709" y="18655"/>
                </a:lnTo>
                <a:lnTo>
                  <a:pt x="15709" y="17182"/>
                </a:lnTo>
                <a:lnTo>
                  <a:pt x="18655" y="17182"/>
                </a:lnTo>
                <a:cubicBezTo>
                  <a:pt x="18655" y="17182"/>
                  <a:pt x="18655" y="18655"/>
                  <a:pt x="18655" y="18655"/>
                </a:cubicBezTo>
                <a:close/>
                <a:moveTo>
                  <a:pt x="17182" y="20618"/>
                </a:moveTo>
                <a:cubicBezTo>
                  <a:pt x="16542" y="20618"/>
                  <a:pt x="16002" y="20207"/>
                  <a:pt x="15799" y="19636"/>
                </a:cubicBezTo>
                <a:lnTo>
                  <a:pt x="18564" y="19636"/>
                </a:lnTo>
                <a:cubicBezTo>
                  <a:pt x="18361" y="20207"/>
                  <a:pt x="17822" y="20618"/>
                  <a:pt x="17182" y="20618"/>
                </a:cubicBezTo>
                <a:moveTo>
                  <a:pt x="17182" y="12764"/>
                </a:moveTo>
                <a:cubicBezTo>
                  <a:pt x="17822" y="12764"/>
                  <a:pt x="18361" y="13175"/>
                  <a:pt x="18564" y="13745"/>
                </a:cubicBezTo>
                <a:lnTo>
                  <a:pt x="15799" y="13745"/>
                </a:lnTo>
                <a:cubicBezTo>
                  <a:pt x="16002" y="13175"/>
                  <a:pt x="16542" y="12764"/>
                  <a:pt x="17182" y="12764"/>
                </a:cubicBezTo>
                <a:moveTo>
                  <a:pt x="5891" y="16200"/>
                </a:moveTo>
                <a:lnTo>
                  <a:pt x="2945" y="16200"/>
                </a:lnTo>
                <a:lnTo>
                  <a:pt x="2945" y="14727"/>
                </a:lnTo>
                <a:lnTo>
                  <a:pt x="5891" y="14727"/>
                </a:lnTo>
                <a:cubicBezTo>
                  <a:pt x="5891" y="14727"/>
                  <a:pt x="5891" y="16200"/>
                  <a:pt x="5891" y="16200"/>
                </a:cubicBezTo>
                <a:close/>
                <a:moveTo>
                  <a:pt x="4418" y="12764"/>
                </a:moveTo>
                <a:cubicBezTo>
                  <a:pt x="5058" y="12764"/>
                  <a:pt x="5598" y="13175"/>
                  <a:pt x="5801" y="13745"/>
                </a:cubicBezTo>
                <a:lnTo>
                  <a:pt x="3036" y="13745"/>
                </a:lnTo>
                <a:cubicBezTo>
                  <a:pt x="3239" y="13175"/>
                  <a:pt x="3778" y="12764"/>
                  <a:pt x="4418" y="12764"/>
                </a:cubicBezTo>
                <a:moveTo>
                  <a:pt x="5891" y="18655"/>
                </a:moveTo>
                <a:lnTo>
                  <a:pt x="2945" y="18655"/>
                </a:lnTo>
                <a:lnTo>
                  <a:pt x="2945" y="17182"/>
                </a:lnTo>
                <a:lnTo>
                  <a:pt x="5891" y="17182"/>
                </a:lnTo>
                <a:cubicBezTo>
                  <a:pt x="5891" y="17182"/>
                  <a:pt x="5891" y="18655"/>
                  <a:pt x="5891" y="18655"/>
                </a:cubicBezTo>
                <a:close/>
                <a:moveTo>
                  <a:pt x="4418" y="20618"/>
                </a:moveTo>
                <a:cubicBezTo>
                  <a:pt x="3778" y="20618"/>
                  <a:pt x="3239" y="20207"/>
                  <a:pt x="3036" y="19636"/>
                </a:cubicBezTo>
                <a:lnTo>
                  <a:pt x="5801" y="19636"/>
                </a:lnTo>
                <a:cubicBezTo>
                  <a:pt x="5598" y="20207"/>
                  <a:pt x="5058" y="20618"/>
                  <a:pt x="4418" y="20618"/>
                </a:cubicBezTo>
                <a:moveTo>
                  <a:pt x="19636" y="13745"/>
                </a:moveTo>
                <a:lnTo>
                  <a:pt x="19636" y="8836"/>
                </a:lnTo>
                <a:cubicBezTo>
                  <a:pt x="19636" y="3956"/>
                  <a:pt x="15680" y="0"/>
                  <a:pt x="10800" y="0"/>
                </a:cubicBezTo>
                <a:cubicBezTo>
                  <a:pt x="5920" y="0"/>
                  <a:pt x="1964" y="3956"/>
                  <a:pt x="1964" y="8836"/>
                </a:cubicBezTo>
                <a:lnTo>
                  <a:pt x="1964" y="13745"/>
                </a:lnTo>
                <a:cubicBezTo>
                  <a:pt x="879" y="13745"/>
                  <a:pt x="0" y="14625"/>
                  <a:pt x="0" y="15709"/>
                </a:cubicBezTo>
                <a:lnTo>
                  <a:pt x="0" y="17673"/>
                </a:lnTo>
                <a:cubicBezTo>
                  <a:pt x="0" y="18757"/>
                  <a:pt x="879" y="19636"/>
                  <a:pt x="1964" y="19636"/>
                </a:cubicBezTo>
                <a:lnTo>
                  <a:pt x="2013" y="19636"/>
                </a:lnTo>
                <a:cubicBezTo>
                  <a:pt x="2241" y="20757"/>
                  <a:pt x="3231" y="21600"/>
                  <a:pt x="4418" y="21600"/>
                </a:cubicBezTo>
                <a:cubicBezTo>
                  <a:pt x="5774" y="21600"/>
                  <a:pt x="6873" y="20501"/>
                  <a:pt x="6873" y="19145"/>
                </a:cubicBezTo>
                <a:lnTo>
                  <a:pt x="6873" y="14236"/>
                </a:lnTo>
                <a:cubicBezTo>
                  <a:pt x="6873" y="12881"/>
                  <a:pt x="5774" y="11782"/>
                  <a:pt x="4418" y="11782"/>
                </a:cubicBezTo>
                <a:cubicBezTo>
                  <a:pt x="3864" y="11782"/>
                  <a:pt x="3356" y="11971"/>
                  <a:pt x="2945" y="12282"/>
                </a:cubicBezTo>
                <a:lnTo>
                  <a:pt x="2945" y="8836"/>
                </a:lnTo>
                <a:cubicBezTo>
                  <a:pt x="2945" y="4499"/>
                  <a:pt x="6462" y="982"/>
                  <a:pt x="10800" y="982"/>
                </a:cubicBezTo>
                <a:cubicBezTo>
                  <a:pt x="15138" y="982"/>
                  <a:pt x="18655" y="4499"/>
                  <a:pt x="18655" y="8836"/>
                </a:cubicBezTo>
                <a:lnTo>
                  <a:pt x="18655" y="12282"/>
                </a:lnTo>
                <a:cubicBezTo>
                  <a:pt x="18244" y="11971"/>
                  <a:pt x="17736" y="11782"/>
                  <a:pt x="17182" y="11782"/>
                </a:cubicBezTo>
                <a:cubicBezTo>
                  <a:pt x="15826" y="11782"/>
                  <a:pt x="14727" y="12881"/>
                  <a:pt x="14727" y="14236"/>
                </a:cubicBezTo>
                <a:lnTo>
                  <a:pt x="14727" y="19145"/>
                </a:lnTo>
                <a:cubicBezTo>
                  <a:pt x="14727" y="20501"/>
                  <a:pt x="15826" y="21600"/>
                  <a:pt x="17182" y="21600"/>
                </a:cubicBezTo>
                <a:cubicBezTo>
                  <a:pt x="18369" y="21600"/>
                  <a:pt x="19360" y="20757"/>
                  <a:pt x="19587" y="19636"/>
                </a:cubicBezTo>
                <a:lnTo>
                  <a:pt x="19636" y="19636"/>
                </a:lnTo>
                <a:cubicBezTo>
                  <a:pt x="20721" y="19636"/>
                  <a:pt x="21600" y="18757"/>
                  <a:pt x="21600" y="17673"/>
                </a:cubicBezTo>
                <a:lnTo>
                  <a:pt x="21600" y="15709"/>
                </a:lnTo>
                <a:cubicBezTo>
                  <a:pt x="21600" y="14625"/>
                  <a:pt x="20721" y="13745"/>
                  <a:pt x="19636"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8" name="Shape 2688"/>
          <p:cNvSpPr/>
          <p:nvPr/>
        </p:nvSpPr>
        <p:spPr>
          <a:xfrm>
            <a:off x="13617447"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8" y="11291"/>
                  <a:pt x="19636" y="11291"/>
                </a:cubicBezTo>
                <a:lnTo>
                  <a:pt x="19636" y="7364"/>
                </a:lnTo>
                <a:cubicBezTo>
                  <a:pt x="20178"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59"/>
                  <a:pt x="18977" y="0"/>
                  <a:pt x="18164" y="0"/>
                </a:cubicBezTo>
                <a:cubicBezTo>
                  <a:pt x="17350" y="0"/>
                  <a:pt x="16691" y="659"/>
                  <a:pt x="16691" y="1473"/>
                </a:cubicBezTo>
                <a:lnTo>
                  <a:pt x="16691" y="1844"/>
                </a:lnTo>
                <a:lnTo>
                  <a:pt x="2459" y="6029"/>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79" y="21433"/>
                  <a:pt x="5166" y="21600"/>
                  <a:pt x="5400" y="21600"/>
                </a:cubicBezTo>
                <a:lnTo>
                  <a:pt x="9327" y="21600"/>
                </a:lnTo>
                <a:cubicBezTo>
                  <a:pt x="9598" y="21600"/>
                  <a:pt x="9818" y="21381"/>
                  <a:pt x="9818" y="21109"/>
                </a:cubicBezTo>
                <a:cubicBezTo>
                  <a:pt x="9818" y="21072"/>
                  <a:pt x="9805" y="21039"/>
                  <a:pt x="9797" y="21005"/>
                </a:cubicBezTo>
                <a:lnTo>
                  <a:pt x="9806" y="21003"/>
                </a:lnTo>
                <a:lnTo>
                  <a:pt x="8249" y="14329"/>
                </a:lnTo>
                <a:lnTo>
                  <a:pt x="16691" y="16811"/>
                </a:lnTo>
                <a:lnTo>
                  <a:pt x="16691" y="17182"/>
                </a:lnTo>
                <a:cubicBezTo>
                  <a:pt x="16691" y="17995"/>
                  <a:pt x="17350" y="18655"/>
                  <a:pt x="18164" y="18655"/>
                </a:cubicBezTo>
                <a:cubicBezTo>
                  <a:pt x="18977" y="18655"/>
                  <a:pt x="19636" y="17995"/>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9" name="Shape 2689"/>
          <p:cNvSpPr/>
          <p:nvPr/>
        </p:nvSpPr>
        <p:spPr>
          <a:xfrm>
            <a:off x="14683969"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55" y="11291"/>
                </a:moveTo>
                <a:lnTo>
                  <a:pt x="18655" y="7364"/>
                </a:lnTo>
                <a:cubicBezTo>
                  <a:pt x="19739" y="7364"/>
                  <a:pt x="20618" y="8243"/>
                  <a:pt x="20618" y="9327"/>
                </a:cubicBezTo>
                <a:cubicBezTo>
                  <a:pt x="20618" y="10412"/>
                  <a:pt x="19739" y="11291"/>
                  <a:pt x="18655" y="11291"/>
                </a:cubicBezTo>
                <a:moveTo>
                  <a:pt x="17673" y="17182"/>
                </a:moveTo>
                <a:cubicBezTo>
                  <a:pt x="17673" y="17453"/>
                  <a:pt x="17453" y="17673"/>
                  <a:pt x="17182" y="17673"/>
                </a:cubicBezTo>
                <a:cubicBezTo>
                  <a:pt x="16911" y="17673"/>
                  <a:pt x="16691" y="17453"/>
                  <a:pt x="16691" y="17182"/>
                </a:cubicBezTo>
                <a:lnTo>
                  <a:pt x="16691" y="1473"/>
                </a:lnTo>
                <a:cubicBezTo>
                  <a:pt x="16691" y="1202"/>
                  <a:pt x="16911" y="982"/>
                  <a:pt x="17182" y="982"/>
                </a:cubicBezTo>
                <a:cubicBezTo>
                  <a:pt x="17453" y="982"/>
                  <a:pt x="17673" y="1202"/>
                  <a:pt x="17673" y="1473"/>
                </a:cubicBezTo>
                <a:cubicBezTo>
                  <a:pt x="17673" y="1473"/>
                  <a:pt x="17673" y="17182"/>
                  <a:pt x="17673" y="17182"/>
                </a:cubicBezTo>
                <a:close/>
                <a:moveTo>
                  <a:pt x="15709" y="15780"/>
                </a:moveTo>
                <a:lnTo>
                  <a:pt x="8836" y="13718"/>
                </a:lnTo>
                <a:lnTo>
                  <a:pt x="8836" y="4937"/>
                </a:lnTo>
                <a:lnTo>
                  <a:pt x="15709" y="2875"/>
                </a:lnTo>
                <a:cubicBezTo>
                  <a:pt x="15709" y="2875"/>
                  <a:pt x="15709" y="15780"/>
                  <a:pt x="15709" y="15780"/>
                </a:cubicBezTo>
                <a:close/>
                <a:moveTo>
                  <a:pt x="9479" y="19636"/>
                </a:moveTo>
                <a:lnTo>
                  <a:pt x="9697" y="20618"/>
                </a:lnTo>
                <a:lnTo>
                  <a:pt x="6775" y="20618"/>
                </a:lnTo>
                <a:lnTo>
                  <a:pt x="6558" y="19636"/>
                </a:lnTo>
                <a:cubicBezTo>
                  <a:pt x="6558" y="19636"/>
                  <a:pt x="9479" y="19636"/>
                  <a:pt x="9479" y="19636"/>
                </a:cubicBezTo>
                <a:close/>
                <a:moveTo>
                  <a:pt x="6339" y="18655"/>
                </a:moveTo>
                <a:lnTo>
                  <a:pt x="5356" y="14232"/>
                </a:lnTo>
                <a:lnTo>
                  <a:pt x="8176" y="14545"/>
                </a:lnTo>
                <a:lnTo>
                  <a:pt x="8360" y="14600"/>
                </a:lnTo>
                <a:lnTo>
                  <a:pt x="9260" y="18655"/>
                </a:lnTo>
                <a:cubicBezTo>
                  <a:pt x="9260" y="18655"/>
                  <a:pt x="6339" y="18655"/>
                  <a:pt x="6339" y="18655"/>
                </a:cubicBezTo>
                <a:close/>
                <a:moveTo>
                  <a:pt x="982" y="12764"/>
                </a:moveTo>
                <a:lnTo>
                  <a:pt x="982" y="10800"/>
                </a:lnTo>
                <a:lnTo>
                  <a:pt x="3436" y="10800"/>
                </a:lnTo>
                <a:cubicBezTo>
                  <a:pt x="3707" y="10800"/>
                  <a:pt x="3927" y="10581"/>
                  <a:pt x="3927" y="10309"/>
                </a:cubicBezTo>
                <a:cubicBezTo>
                  <a:pt x="3927" y="10038"/>
                  <a:pt x="3707" y="9818"/>
                  <a:pt x="3436" y="9818"/>
                </a:cubicBezTo>
                <a:lnTo>
                  <a:pt x="982" y="9818"/>
                </a:lnTo>
                <a:lnTo>
                  <a:pt x="982" y="8836"/>
                </a:lnTo>
                <a:lnTo>
                  <a:pt x="2455" y="8836"/>
                </a:lnTo>
                <a:cubicBezTo>
                  <a:pt x="2725" y="8836"/>
                  <a:pt x="2945" y="8617"/>
                  <a:pt x="2945" y="8345"/>
                </a:cubicBezTo>
                <a:cubicBezTo>
                  <a:pt x="2945" y="8075"/>
                  <a:pt x="2725" y="7855"/>
                  <a:pt x="2455" y="7855"/>
                </a:cubicBezTo>
                <a:lnTo>
                  <a:pt x="982" y="7855"/>
                </a:lnTo>
                <a:lnTo>
                  <a:pt x="982" y="5891"/>
                </a:lnTo>
                <a:lnTo>
                  <a:pt x="7855" y="5128"/>
                </a:lnTo>
                <a:lnTo>
                  <a:pt x="7855" y="13528"/>
                </a:lnTo>
                <a:cubicBezTo>
                  <a:pt x="7855" y="13528"/>
                  <a:pt x="982" y="12764"/>
                  <a:pt x="982" y="12764"/>
                </a:cubicBezTo>
                <a:close/>
                <a:moveTo>
                  <a:pt x="18655" y="6382"/>
                </a:moveTo>
                <a:lnTo>
                  <a:pt x="18655" y="1473"/>
                </a:lnTo>
                <a:cubicBezTo>
                  <a:pt x="18655" y="659"/>
                  <a:pt x="17995" y="0"/>
                  <a:pt x="17182" y="0"/>
                </a:cubicBezTo>
                <a:cubicBezTo>
                  <a:pt x="16368" y="0"/>
                  <a:pt x="15709" y="659"/>
                  <a:pt x="15709" y="1473"/>
                </a:cubicBezTo>
                <a:lnTo>
                  <a:pt x="15709" y="1850"/>
                </a:lnTo>
                <a:lnTo>
                  <a:pt x="8175" y="4110"/>
                </a:lnTo>
                <a:lnTo>
                  <a:pt x="982" y="4909"/>
                </a:lnTo>
                <a:cubicBezTo>
                  <a:pt x="440" y="4909"/>
                  <a:pt x="0" y="5349"/>
                  <a:pt x="0" y="5891"/>
                </a:cubicBezTo>
                <a:lnTo>
                  <a:pt x="0" y="12764"/>
                </a:lnTo>
                <a:cubicBezTo>
                  <a:pt x="0" y="13306"/>
                  <a:pt x="440" y="13745"/>
                  <a:pt x="982" y="13745"/>
                </a:cubicBezTo>
                <a:lnTo>
                  <a:pt x="4325" y="14117"/>
                </a:lnTo>
                <a:lnTo>
                  <a:pt x="5903" y="21216"/>
                </a:lnTo>
                <a:lnTo>
                  <a:pt x="5912" y="21214"/>
                </a:lnTo>
                <a:cubicBezTo>
                  <a:pt x="5961" y="21433"/>
                  <a:pt x="6148" y="21600"/>
                  <a:pt x="6382" y="21600"/>
                </a:cubicBezTo>
                <a:lnTo>
                  <a:pt x="10309" y="21600"/>
                </a:lnTo>
                <a:cubicBezTo>
                  <a:pt x="10580" y="21600"/>
                  <a:pt x="10800" y="21381"/>
                  <a:pt x="10800" y="21109"/>
                </a:cubicBezTo>
                <a:cubicBezTo>
                  <a:pt x="10800" y="21072"/>
                  <a:pt x="10787" y="21039"/>
                  <a:pt x="10779" y="21005"/>
                </a:cubicBezTo>
                <a:lnTo>
                  <a:pt x="10788" y="21003"/>
                </a:lnTo>
                <a:lnTo>
                  <a:pt x="9437" y="14923"/>
                </a:lnTo>
                <a:lnTo>
                  <a:pt x="15709" y="16805"/>
                </a:lnTo>
                <a:lnTo>
                  <a:pt x="15709" y="17182"/>
                </a:lnTo>
                <a:cubicBezTo>
                  <a:pt x="15709" y="17995"/>
                  <a:pt x="16368" y="18655"/>
                  <a:pt x="17182" y="18655"/>
                </a:cubicBezTo>
                <a:cubicBezTo>
                  <a:pt x="17995" y="18655"/>
                  <a:pt x="18655" y="17995"/>
                  <a:pt x="18655" y="17182"/>
                </a:cubicBezTo>
                <a:lnTo>
                  <a:pt x="18655" y="12273"/>
                </a:lnTo>
                <a:cubicBezTo>
                  <a:pt x="20281" y="12273"/>
                  <a:pt x="21600" y="10954"/>
                  <a:pt x="21600" y="9327"/>
                </a:cubicBezTo>
                <a:cubicBezTo>
                  <a:pt x="21600" y="7701"/>
                  <a:pt x="20281" y="6382"/>
                  <a:pt x="18655"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0" name="Shape 2690"/>
          <p:cNvSpPr/>
          <p:nvPr/>
        </p:nvSpPr>
        <p:spPr>
          <a:xfrm>
            <a:off x="15750491" y="3944999"/>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1880"/>
                </a:moveTo>
                <a:cubicBezTo>
                  <a:pt x="20618" y="12476"/>
                  <a:pt x="20178" y="12960"/>
                  <a:pt x="19636" y="12960"/>
                </a:cubicBezTo>
                <a:lnTo>
                  <a:pt x="19636" y="8640"/>
                </a:lnTo>
                <a:cubicBezTo>
                  <a:pt x="20178" y="8640"/>
                  <a:pt x="20618" y="9124"/>
                  <a:pt x="20618" y="9720"/>
                </a:cubicBezTo>
                <a:cubicBezTo>
                  <a:pt x="20618" y="9720"/>
                  <a:pt x="20618" y="11880"/>
                  <a:pt x="20618" y="11880"/>
                </a:cubicBezTo>
                <a:close/>
                <a:moveTo>
                  <a:pt x="18655" y="19980"/>
                </a:moveTo>
                <a:cubicBezTo>
                  <a:pt x="18655" y="20279"/>
                  <a:pt x="18434" y="20520"/>
                  <a:pt x="18164" y="20520"/>
                </a:cubicBezTo>
                <a:cubicBezTo>
                  <a:pt x="17893" y="20520"/>
                  <a:pt x="17673" y="20279"/>
                  <a:pt x="17673" y="19980"/>
                </a:cubicBezTo>
                <a:lnTo>
                  <a:pt x="17673" y="1620"/>
                </a:lnTo>
                <a:cubicBezTo>
                  <a:pt x="17673" y="1322"/>
                  <a:pt x="17893" y="1080"/>
                  <a:pt x="18164" y="1080"/>
                </a:cubicBezTo>
                <a:cubicBezTo>
                  <a:pt x="18434" y="1080"/>
                  <a:pt x="18655" y="1322"/>
                  <a:pt x="18655" y="1620"/>
                </a:cubicBezTo>
                <a:cubicBezTo>
                  <a:pt x="18655" y="1620"/>
                  <a:pt x="18655" y="19980"/>
                  <a:pt x="18655" y="19980"/>
                </a:cubicBezTo>
                <a:close/>
                <a:moveTo>
                  <a:pt x="16691" y="18404"/>
                </a:moveTo>
                <a:lnTo>
                  <a:pt x="2944" y="13512"/>
                </a:lnTo>
                <a:cubicBezTo>
                  <a:pt x="2944" y="13508"/>
                  <a:pt x="2945" y="13504"/>
                  <a:pt x="2945" y="13500"/>
                </a:cubicBezTo>
                <a:lnTo>
                  <a:pt x="2945" y="8100"/>
                </a:lnTo>
                <a:cubicBezTo>
                  <a:pt x="2945" y="8096"/>
                  <a:pt x="2944" y="8093"/>
                  <a:pt x="2944" y="8089"/>
                </a:cubicBezTo>
                <a:lnTo>
                  <a:pt x="16691" y="3197"/>
                </a:lnTo>
                <a:cubicBezTo>
                  <a:pt x="16691" y="3197"/>
                  <a:pt x="16691" y="18404"/>
                  <a:pt x="16691" y="18404"/>
                </a:cubicBezTo>
                <a:close/>
                <a:moveTo>
                  <a:pt x="12480" y="18725"/>
                </a:moveTo>
                <a:cubicBezTo>
                  <a:pt x="12316" y="19294"/>
                  <a:pt x="11764" y="19608"/>
                  <a:pt x="11247" y="19428"/>
                </a:cubicBezTo>
                <a:lnTo>
                  <a:pt x="6102" y="17625"/>
                </a:lnTo>
                <a:cubicBezTo>
                  <a:pt x="5585" y="17444"/>
                  <a:pt x="5299" y="16837"/>
                  <a:pt x="5464" y="16269"/>
                </a:cubicBezTo>
                <a:lnTo>
                  <a:pt x="5654" y="15610"/>
                </a:lnTo>
                <a:lnTo>
                  <a:pt x="12661" y="18104"/>
                </a:lnTo>
                <a:cubicBezTo>
                  <a:pt x="12661" y="18104"/>
                  <a:pt x="12480" y="18725"/>
                  <a:pt x="12480" y="18725"/>
                </a:cubicBezTo>
                <a:close/>
                <a:moveTo>
                  <a:pt x="1964" y="13500"/>
                </a:moveTo>
                <a:lnTo>
                  <a:pt x="982" y="13500"/>
                </a:lnTo>
                <a:lnTo>
                  <a:pt x="982" y="8100"/>
                </a:lnTo>
                <a:lnTo>
                  <a:pt x="1964" y="8100"/>
                </a:lnTo>
                <a:cubicBezTo>
                  <a:pt x="1964" y="8100"/>
                  <a:pt x="1964" y="13500"/>
                  <a:pt x="1964" y="13500"/>
                </a:cubicBezTo>
                <a:close/>
                <a:moveTo>
                  <a:pt x="19636" y="7560"/>
                </a:moveTo>
                <a:lnTo>
                  <a:pt x="19636" y="1620"/>
                </a:lnTo>
                <a:cubicBezTo>
                  <a:pt x="19636" y="725"/>
                  <a:pt x="18977" y="0"/>
                  <a:pt x="18164" y="0"/>
                </a:cubicBezTo>
                <a:cubicBezTo>
                  <a:pt x="17350" y="0"/>
                  <a:pt x="16691" y="725"/>
                  <a:pt x="16691" y="1620"/>
                </a:cubicBezTo>
                <a:lnTo>
                  <a:pt x="16691" y="2062"/>
                </a:lnTo>
                <a:lnTo>
                  <a:pt x="2411" y="7144"/>
                </a:lnTo>
                <a:cubicBezTo>
                  <a:pt x="2276" y="7067"/>
                  <a:pt x="2126" y="7020"/>
                  <a:pt x="1964" y="7020"/>
                </a:cubicBezTo>
                <a:lnTo>
                  <a:pt x="982" y="7020"/>
                </a:lnTo>
                <a:cubicBezTo>
                  <a:pt x="440" y="7020"/>
                  <a:pt x="0" y="7504"/>
                  <a:pt x="0" y="8100"/>
                </a:cubicBezTo>
                <a:lnTo>
                  <a:pt x="0" y="13500"/>
                </a:lnTo>
                <a:cubicBezTo>
                  <a:pt x="0" y="14097"/>
                  <a:pt x="440" y="14580"/>
                  <a:pt x="982" y="14580"/>
                </a:cubicBezTo>
                <a:lnTo>
                  <a:pt x="1964" y="14580"/>
                </a:lnTo>
                <a:cubicBezTo>
                  <a:pt x="2126" y="14580"/>
                  <a:pt x="2276" y="14533"/>
                  <a:pt x="2411" y="14457"/>
                </a:cubicBezTo>
                <a:lnTo>
                  <a:pt x="4720" y="15278"/>
                </a:lnTo>
                <a:lnTo>
                  <a:pt x="4529" y="15941"/>
                </a:lnTo>
                <a:cubicBezTo>
                  <a:pt x="4199" y="17078"/>
                  <a:pt x="4770" y="18292"/>
                  <a:pt x="5803" y="18654"/>
                </a:cubicBezTo>
                <a:lnTo>
                  <a:pt x="10949" y="20456"/>
                </a:lnTo>
                <a:cubicBezTo>
                  <a:pt x="11983" y="20819"/>
                  <a:pt x="13087" y="20190"/>
                  <a:pt x="13416" y="19053"/>
                </a:cubicBezTo>
                <a:lnTo>
                  <a:pt x="13595" y="18437"/>
                </a:lnTo>
                <a:lnTo>
                  <a:pt x="16691" y="19538"/>
                </a:lnTo>
                <a:lnTo>
                  <a:pt x="16691" y="19980"/>
                </a:lnTo>
                <a:cubicBezTo>
                  <a:pt x="16691" y="20875"/>
                  <a:pt x="17350" y="21600"/>
                  <a:pt x="18164" y="21600"/>
                </a:cubicBezTo>
                <a:cubicBezTo>
                  <a:pt x="18977" y="21600"/>
                  <a:pt x="19636" y="20875"/>
                  <a:pt x="19636" y="19980"/>
                </a:cubicBezTo>
                <a:lnTo>
                  <a:pt x="19636" y="14040"/>
                </a:lnTo>
                <a:cubicBezTo>
                  <a:pt x="20721" y="14040"/>
                  <a:pt x="21600" y="13073"/>
                  <a:pt x="21600" y="11880"/>
                </a:cubicBezTo>
                <a:lnTo>
                  <a:pt x="21600" y="9720"/>
                </a:lnTo>
                <a:cubicBezTo>
                  <a:pt x="21600" y="8527"/>
                  <a:pt x="20721" y="7560"/>
                  <a:pt x="19636" y="756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1" name="Shape 2691"/>
          <p:cNvSpPr/>
          <p:nvPr/>
        </p:nvSpPr>
        <p:spPr>
          <a:xfrm>
            <a:off x="16943980" y="3919606"/>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12600" y="19924"/>
                </a:moveTo>
                <a:lnTo>
                  <a:pt x="12600" y="12476"/>
                </a:lnTo>
                <a:lnTo>
                  <a:pt x="19427" y="16200"/>
                </a:lnTo>
                <a:cubicBezTo>
                  <a:pt x="19427" y="16200"/>
                  <a:pt x="12600" y="19924"/>
                  <a:pt x="12600" y="19924"/>
                </a:cubicBezTo>
                <a:close/>
                <a:moveTo>
                  <a:pt x="12600" y="1676"/>
                </a:moveTo>
                <a:lnTo>
                  <a:pt x="19427" y="5400"/>
                </a:lnTo>
                <a:lnTo>
                  <a:pt x="12600" y="9124"/>
                </a:lnTo>
                <a:cubicBezTo>
                  <a:pt x="12600" y="9124"/>
                  <a:pt x="12600" y="1676"/>
                  <a:pt x="12600" y="1676"/>
                </a:cubicBezTo>
                <a:close/>
                <a:moveTo>
                  <a:pt x="21352" y="15862"/>
                </a:moveTo>
                <a:lnTo>
                  <a:pt x="21337" y="15854"/>
                </a:lnTo>
                <a:cubicBezTo>
                  <a:pt x="21336" y="15853"/>
                  <a:pt x="21335" y="15853"/>
                  <a:pt x="21335" y="15852"/>
                </a:cubicBezTo>
                <a:lnTo>
                  <a:pt x="12600" y="11088"/>
                </a:lnTo>
                <a:lnTo>
                  <a:pt x="12600" y="10512"/>
                </a:lnTo>
                <a:lnTo>
                  <a:pt x="21335" y="5748"/>
                </a:lnTo>
                <a:lnTo>
                  <a:pt x="21336" y="5747"/>
                </a:lnTo>
                <a:lnTo>
                  <a:pt x="21352" y="5739"/>
                </a:lnTo>
                <a:lnTo>
                  <a:pt x="21349" y="5738"/>
                </a:lnTo>
                <a:cubicBezTo>
                  <a:pt x="21503" y="5649"/>
                  <a:pt x="21600" y="5532"/>
                  <a:pt x="21600" y="5400"/>
                </a:cubicBezTo>
                <a:cubicBezTo>
                  <a:pt x="21600" y="5265"/>
                  <a:pt x="21499" y="5142"/>
                  <a:pt x="21336" y="5053"/>
                </a:cubicBezTo>
                <a:lnTo>
                  <a:pt x="12336" y="144"/>
                </a:lnTo>
                <a:cubicBezTo>
                  <a:pt x="12173" y="55"/>
                  <a:pt x="11948" y="0"/>
                  <a:pt x="11700" y="0"/>
                </a:cubicBezTo>
                <a:cubicBezTo>
                  <a:pt x="11203" y="0"/>
                  <a:pt x="10800" y="220"/>
                  <a:pt x="10800" y="491"/>
                </a:cubicBezTo>
                <a:lnTo>
                  <a:pt x="10800" y="10106"/>
                </a:lnTo>
                <a:lnTo>
                  <a:pt x="1552" y="5062"/>
                </a:lnTo>
                <a:lnTo>
                  <a:pt x="1549" y="5063"/>
                </a:lnTo>
                <a:cubicBezTo>
                  <a:pt x="1385" y="4969"/>
                  <a:pt x="1157" y="4909"/>
                  <a:pt x="900" y="4909"/>
                </a:cubicBezTo>
                <a:cubicBezTo>
                  <a:pt x="403" y="4909"/>
                  <a:pt x="0" y="5129"/>
                  <a:pt x="0" y="5400"/>
                </a:cubicBezTo>
                <a:cubicBezTo>
                  <a:pt x="0" y="5532"/>
                  <a:pt x="97" y="5649"/>
                  <a:pt x="251" y="5738"/>
                </a:cubicBezTo>
                <a:lnTo>
                  <a:pt x="248" y="5739"/>
                </a:lnTo>
                <a:lnTo>
                  <a:pt x="264" y="5747"/>
                </a:lnTo>
                <a:lnTo>
                  <a:pt x="264" y="5748"/>
                </a:lnTo>
                <a:lnTo>
                  <a:pt x="9527" y="10800"/>
                </a:lnTo>
                <a:lnTo>
                  <a:pt x="265" y="15852"/>
                </a:lnTo>
                <a:cubicBezTo>
                  <a:pt x="265" y="15853"/>
                  <a:pt x="264" y="15853"/>
                  <a:pt x="263" y="15854"/>
                </a:cubicBezTo>
                <a:lnTo>
                  <a:pt x="248" y="15862"/>
                </a:lnTo>
                <a:lnTo>
                  <a:pt x="251" y="15863"/>
                </a:lnTo>
                <a:cubicBezTo>
                  <a:pt x="97" y="15951"/>
                  <a:pt x="0" y="16069"/>
                  <a:pt x="0" y="16200"/>
                </a:cubicBezTo>
                <a:cubicBezTo>
                  <a:pt x="0" y="16471"/>
                  <a:pt x="403" y="16691"/>
                  <a:pt x="900" y="16691"/>
                </a:cubicBezTo>
                <a:cubicBezTo>
                  <a:pt x="1157" y="16691"/>
                  <a:pt x="1385" y="16631"/>
                  <a:pt x="1549" y="16537"/>
                </a:cubicBezTo>
                <a:lnTo>
                  <a:pt x="1552" y="16539"/>
                </a:lnTo>
                <a:lnTo>
                  <a:pt x="10800" y="11494"/>
                </a:lnTo>
                <a:lnTo>
                  <a:pt x="10800" y="21109"/>
                </a:lnTo>
                <a:cubicBezTo>
                  <a:pt x="10800" y="21380"/>
                  <a:pt x="11203" y="21600"/>
                  <a:pt x="11700" y="21600"/>
                </a:cubicBezTo>
                <a:cubicBezTo>
                  <a:pt x="11948" y="21600"/>
                  <a:pt x="12173" y="21546"/>
                  <a:pt x="12336" y="21456"/>
                </a:cubicBezTo>
                <a:lnTo>
                  <a:pt x="21336" y="16547"/>
                </a:lnTo>
                <a:cubicBezTo>
                  <a:pt x="21499" y="16458"/>
                  <a:pt x="21600" y="16336"/>
                  <a:pt x="21600" y="16200"/>
                </a:cubicBezTo>
                <a:cubicBezTo>
                  <a:pt x="21600" y="16069"/>
                  <a:pt x="21503" y="15951"/>
                  <a:pt x="21349" y="15863"/>
                </a:cubicBezTo>
                <a:cubicBezTo>
                  <a:pt x="21349" y="15863"/>
                  <a:pt x="21352" y="15862"/>
                  <a:pt x="21352" y="1586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2" name="Shape 2692"/>
          <p:cNvSpPr/>
          <p:nvPr/>
        </p:nvSpPr>
        <p:spPr>
          <a:xfrm>
            <a:off x="17934322" y="391960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3200" y="16691"/>
                </a:moveTo>
                <a:lnTo>
                  <a:pt x="15600" y="16691"/>
                </a:lnTo>
                <a:lnTo>
                  <a:pt x="15600" y="14727"/>
                </a:lnTo>
                <a:lnTo>
                  <a:pt x="13200" y="14727"/>
                </a:lnTo>
                <a:cubicBezTo>
                  <a:pt x="13200" y="14727"/>
                  <a:pt x="13200" y="16691"/>
                  <a:pt x="13200" y="16691"/>
                </a:cubicBezTo>
                <a:close/>
                <a:moveTo>
                  <a:pt x="9600" y="10800"/>
                </a:moveTo>
                <a:lnTo>
                  <a:pt x="12000" y="10800"/>
                </a:lnTo>
                <a:lnTo>
                  <a:pt x="12000" y="8836"/>
                </a:lnTo>
                <a:lnTo>
                  <a:pt x="9600" y="8836"/>
                </a:lnTo>
                <a:cubicBezTo>
                  <a:pt x="9600" y="8836"/>
                  <a:pt x="9600" y="10800"/>
                  <a:pt x="9600" y="10800"/>
                </a:cubicBezTo>
                <a:close/>
                <a:moveTo>
                  <a:pt x="13200" y="19636"/>
                </a:moveTo>
                <a:lnTo>
                  <a:pt x="15600" y="19636"/>
                </a:lnTo>
                <a:lnTo>
                  <a:pt x="15600" y="17673"/>
                </a:lnTo>
                <a:lnTo>
                  <a:pt x="13200" y="17673"/>
                </a:lnTo>
                <a:cubicBezTo>
                  <a:pt x="13200" y="17673"/>
                  <a:pt x="13200" y="19636"/>
                  <a:pt x="13200" y="19636"/>
                </a:cubicBezTo>
                <a:close/>
                <a:moveTo>
                  <a:pt x="13200" y="13745"/>
                </a:moveTo>
                <a:lnTo>
                  <a:pt x="15600" y="13745"/>
                </a:lnTo>
                <a:lnTo>
                  <a:pt x="15600" y="11782"/>
                </a:lnTo>
                <a:lnTo>
                  <a:pt x="13200" y="11782"/>
                </a:lnTo>
                <a:cubicBezTo>
                  <a:pt x="13200" y="11782"/>
                  <a:pt x="13200" y="13745"/>
                  <a:pt x="13200" y="13745"/>
                </a:cubicBezTo>
                <a:close/>
                <a:moveTo>
                  <a:pt x="16800" y="10800"/>
                </a:moveTo>
                <a:lnTo>
                  <a:pt x="19200" y="10800"/>
                </a:lnTo>
                <a:lnTo>
                  <a:pt x="19200" y="8836"/>
                </a:lnTo>
                <a:lnTo>
                  <a:pt x="16800" y="8836"/>
                </a:lnTo>
                <a:cubicBezTo>
                  <a:pt x="16800" y="8836"/>
                  <a:pt x="16800" y="10800"/>
                  <a:pt x="16800" y="10800"/>
                </a:cubicBezTo>
                <a:close/>
                <a:moveTo>
                  <a:pt x="20400" y="19636"/>
                </a:moveTo>
                <a:cubicBezTo>
                  <a:pt x="20400" y="20178"/>
                  <a:pt x="19862" y="20618"/>
                  <a:pt x="19200" y="20618"/>
                </a:cubicBezTo>
                <a:lnTo>
                  <a:pt x="2400" y="20618"/>
                </a:lnTo>
                <a:cubicBezTo>
                  <a:pt x="1738" y="20618"/>
                  <a:pt x="1200" y="20178"/>
                  <a:pt x="1200" y="19636"/>
                </a:cubicBezTo>
                <a:lnTo>
                  <a:pt x="1200" y="1964"/>
                </a:lnTo>
                <a:cubicBezTo>
                  <a:pt x="1200" y="1422"/>
                  <a:pt x="1738" y="982"/>
                  <a:pt x="2400" y="982"/>
                </a:cubicBezTo>
                <a:lnTo>
                  <a:pt x="19200" y="982"/>
                </a:lnTo>
                <a:cubicBezTo>
                  <a:pt x="19862" y="982"/>
                  <a:pt x="20400" y="1422"/>
                  <a:pt x="20400" y="1964"/>
                </a:cubicBezTo>
                <a:cubicBezTo>
                  <a:pt x="20400" y="1964"/>
                  <a:pt x="20400" y="19636"/>
                  <a:pt x="20400" y="19636"/>
                </a:cubicBezTo>
                <a:close/>
                <a:moveTo>
                  <a:pt x="192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1964"/>
                </a:lnTo>
                <a:cubicBezTo>
                  <a:pt x="21600" y="879"/>
                  <a:pt x="20525" y="0"/>
                  <a:pt x="19200" y="0"/>
                </a:cubicBezTo>
                <a:moveTo>
                  <a:pt x="13200" y="10800"/>
                </a:moveTo>
                <a:lnTo>
                  <a:pt x="15600" y="10800"/>
                </a:lnTo>
                <a:lnTo>
                  <a:pt x="15600" y="8836"/>
                </a:lnTo>
                <a:lnTo>
                  <a:pt x="13200" y="8836"/>
                </a:lnTo>
                <a:cubicBezTo>
                  <a:pt x="13200" y="8836"/>
                  <a:pt x="13200" y="10800"/>
                  <a:pt x="13200" y="10800"/>
                </a:cubicBezTo>
                <a:close/>
                <a:moveTo>
                  <a:pt x="3600" y="2945"/>
                </a:moveTo>
                <a:lnTo>
                  <a:pt x="18000" y="2945"/>
                </a:lnTo>
                <a:lnTo>
                  <a:pt x="18000" y="6873"/>
                </a:lnTo>
                <a:lnTo>
                  <a:pt x="3600" y="6873"/>
                </a:lnTo>
                <a:cubicBezTo>
                  <a:pt x="3600" y="6873"/>
                  <a:pt x="3600" y="2945"/>
                  <a:pt x="3600" y="2945"/>
                </a:cubicBezTo>
                <a:close/>
                <a:moveTo>
                  <a:pt x="2400" y="7855"/>
                </a:moveTo>
                <a:lnTo>
                  <a:pt x="19200" y="7855"/>
                </a:lnTo>
                <a:lnTo>
                  <a:pt x="19200" y="1964"/>
                </a:lnTo>
                <a:lnTo>
                  <a:pt x="2400" y="1964"/>
                </a:lnTo>
                <a:cubicBezTo>
                  <a:pt x="2400" y="1964"/>
                  <a:pt x="2400" y="7855"/>
                  <a:pt x="2400" y="7855"/>
                </a:cubicBezTo>
                <a:close/>
                <a:moveTo>
                  <a:pt x="9600" y="13745"/>
                </a:moveTo>
                <a:lnTo>
                  <a:pt x="12000" y="13745"/>
                </a:lnTo>
                <a:lnTo>
                  <a:pt x="12000" y="11782"/>
                </a:lnTo>
                <a:lnTo>
                  <a:pt x="9600" y="11782"/>
                </a:lnTo>
                <a:cubicBezTo>
                  <a:pt x="9600" y="11782"/>
                  <a:pt x="9600" y="13745"/>
                  <a:pt x="9600" y="13745"/>
                </a:cubicBezTo>
                <a:close/>
                <a:moveTo>
                  <a:pt x="16800" y="19636"/>
                </a:moveTo>
                <a:lnTo>
                  <a:pt x="19200" y="19636"/>
                </a:lnTo>
                <a:lnTo>
                  <a:pt x="19200" y="11782"/>
                </a:lnTo>
                <a:lnTo>
                  <a:pt x="16800" y="11782"/>
                </a:lnTo>
                <a:cubicBezTo>
                  <a:pt x="16800" y="11782"/>
                  <a:pt x="16800" y="19636"/>
                  <a:pt x="16800" y="19636"/>
                </a:cubicBezTo>
                <a:close/>
                <a:moveTo>
                  <a:pt x="2400" y="16691"/>
                </a:moveTo>
                <a:lnTo>
                  <a:pt x="4800" y="16691"/>
                </a:lnTo>
                <a:lnTo>
                  <a:pt x="4800" y="14727"/>
                </a:lnTo>
                <a:lnTo>
                  <a:pt x="2400" y="14727"/>
                </a:lnTo>
                <a:cubicBezTo>
                  <a:pt x="2400" y="14727"/>
                  <a:pt x="2400" y="16691"/>
                  <a:pt x="2400" y="16691"/>
                </a:cubicBezTo>
                <a:close/>
                <a:moveTo>
                  <a:pt x="2400" y="10800"/>
                </a:moveTo>
                <a:lnTo>
                  <a:pt x="4800" y="10800"/>
                </a:lnTo>
                <a:lnTo>
                  <a:pt x="4800" y="8836"/>
                </a:lnTo>
                <a:lnTo>
                  <a:pt x="2400" y="8836"/>
                </a:lnTo>
                <a:cubicBezTo>
                  <a:pt x="2400" y="8836"/>
                  <a:pt x="2400" y="10800"/>
                  <a:pt x="2400" y="10800"/>
                </a:cubicBezTo>
                <a:close/>
                <a:moveTo>
                  <a:pt x="2400" y="19636"/>
                </a:moveTo>
                <a:lnTo>
                  <a:pt x="4800" y="19636"/>
                </a:lnTo>
                <a:lnTo>
                  <a:pt x="4800" y="17673"/>
                </a:lnTo>
                <a:lnTo>
                  <a:pt x="2400" y="17673"/>
                </a:lnTo>
                <a:cubicBezTo>
                  <a:pt x="2400" y="17673"/>
                  <a:pt x="2400" y="19636"/>
                  <a:pt x="2400" y="19636"/>
                </a:cubicBezTo>
                <a:close/>
                <a:moveTo>
                  <a:pt x="2400" y="13745"/>
                </a:moveTo>
                <a:lnTo>
                  <a:pt x="4800" y="13745"/>
                </a:lnTo>
                <a:lnTo>
                  <a:pt x="4800" y="11782"/>
                </a:lnTo>
                <a:lnTo>
                  <a:pt x="2400" y="11782"/>
                </a:lnTo>
                <a:cubicBezTo>
                  <a:pt x="2400" y="11782"/>
                  <a:pt x="2400" y="13745"/>
                  <a:pt x="2400" y="13745"/>
                </a:cubicBezTo>
                <a:close/>
                <a:moveTo>
                  <a:pt x="9600" y="16691"/>
                </a:moveTo>
                <a:lnTo>
                  <a:pt x="12000" y="16691"/>
                </a:lnTo>
                <a:lnTo>
                  <a:pt x="12000" y="14727"/>
                </a:lnTo>
                <a:lnTo>
                  <a:pt x="9600" y="14727"/>
                </a:lnTo>
                <a:cubicBezTo>
                  <a:pt x="9600" y="14727"/>
                  <a:pt x="9600" y="16691"/>
                  <a:pt x="9600" y="16691"/>
                </a:cubicBezTo>
                <a:close/>
                <a:moveTo>
                  <a:pt x="6000" y="19636"/>
                </a:moveTo>
                <a:lnTo>
                  <a:pt x="8400" y="19636"/>
                </a:lnTo>
                <a:lnTo>
                  <a:pt x="8400" y="17673"/>
                </a:lnTo>
                <a:lnTo>
                  <a:pt x="6000" y="17673"/>
                </a:lnTo>
                <a:cubicBezTo>
                  <a:pt x="6000" y="17673"/>
                  <a:pt x="6000" y="19636"/>
                  <a:pt x="6000" y="19636"/>
                </a:cubicBezTo>
                <a:close/>
                <a:moveTo>
                  <a:pt x="9600" y="19636"/>
                </a:moveTo>
                <a:lnTo>
                  <a:pt x="12000" y="19636"/>
                </a:lnTo>
                <a:lnTo>
                  <a:pt x="12000" y="17673"/>
                </a:lnTo>
                <a:lnTo>
                  <a:pt x="9600" y="17673"/>
                </a:lnTo>
                <a:cubicBezTo>
                  <a:pt x="9600" y="17673"/>
                  <a:pt x="9600" y="19636"/>
                  <a:pt x="9600" y="19636"/>
                </a:cubicBezTo>
                <a:close/>
                <a:moveTo>
                  <a:pt x="6000" y="16691"/>
                </a:moveTo>
                <a:lnTo>
                  <a:pt x="8400" y="16691"/>
                </a:lnTo>
                <a:lnTo>
                  <a:pt x="8400" y="14727"/>
                </a:lnTo>
                <a:lnTo>
                  <a:pt x="6000" y="14727"/>
                </a:lnTo>
                <a:cubicBezTo>
                  <a:pt x="6000" y="14727"/>
                  <a:pt x="6000" y="16691"/>
                  <a:pt x="6000" y="16691"/>
                </a:cubicBezTo>
                <a:close/>
                <a:moveTo>
                  <a:pt x="6000" y="13745"/>
                </a:moveTo>
                <a:lnTo>
                  <a:pt x="8400" y="13745"/>
                </a:lnTo>
                <a:lnTo>
                  <a:pt x="8400" y="11782"/>
                </a:lnTo>
                <a:lnTo>
                  <a:pt x="6000" y="11782"/>
                </a:lnTo>
                <a:cubicBezTo>
                  <a:pt x="6000" y="11782"/>
                  <a:pt x="6000" y="13745"/>
                  <a:pt x="6000" y="13745"/>
                </a:cubicBezTo>
                <a:close/>
                <a:moveTo>
                  <a:pt x="6000" y="10800"/>
                </a:moveTo>
                <a:lnTo>
                  <a:pt x="8400" y="10800"/>
                </a:lnTo>
                <a:lnTo>
                  <a:pt x="8400" y="8836"/>
                </a:lnTo>
                <a:lnTo>
                  <a:pt x="6000" y="8836"/>
                </a:lnTo>
                <a:cubicBezTo>
                  <a:pt x="6000" y="8836"/>
                  <a:pt x="6000" y="10800"/>
                  <a:pt x="6000" y="108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3" name="Shape 2693"/>
          <p:cNvSpPr/>
          <p:nvPr/>
        </p:nvSpPr>
        <p:spPr>
          <a:xfrm>
            <a:off x="18950058"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82" y="11782"/>
                </a:moveTo>
                <a:lnTo>
                  <a:pt x="9818" y="11782"/>
                </a:lnTo>
                <a:lnTo>
                  <a:pt x="9818" y="13745"/>
                </a:lnTo>
                <a:lnTo>
                  <a:pt x="11782" y="13745"/>
                </a:lnTo>
                <a:cubicBezTo>
                  <a:pt x="11782" y="13745"/>
                  <a:pt x="11782" y="11782"/>
                  <a:pt x="11782" y="11782"/>
                </a:cubicBezTo>
                <a:close/>
                <a:moveTo>
                  <a:pt x="7855" y="17673"/>
                </a:moveTo>
                <a:lnTo>
                  <a:pt x="9818" y="17673"/>
                </a:lnTo>
                <a:lnTo>
                  <a:pt x="9818" y="16691"/>
                </a:lnTo>
                <a:lnTo>
                  <a:pt x="7855" y="16691"/>
                </a:lnTo>
                <a:cubicBezTo>
                  <a:pt x="7855" y="16691"/>
                  <a:pt x="7855" y="17673"/>
                  <a:pt x="7855" y="17673"/>
                </a:cubicBezTo>
                <a:close/>
                <a:moveTo>
                  <a:pt x="11782" y="17673"/>
                </a:moveTo>
                <a:lnTo>
                  <a:pt x="13745" y="17673"/>
                </a:lnTo>
                <a:lnTo>
                  <a:pt x="13745" y="16691"/>
                </a:lnTo>
                <a:lnTo>
                  <a:pt x="11782" y="16691"/>
                </a:lnTo>
                <a:cubicBezTo>
                  <a:pt x="11782" y="16691"/>
                  <a:pt x="11782" y="17673"/>
                  <a:pt x="11782" y="17673"/>
                </a:cubicBezTo>
                <a:close/>
                <a:moveTo>
                  <a:pt x="12764" y="8836"/>
                </a:moveTo>
                <a:cubicBezTo>
                  <a:pt x="12492" y="8836"/>
                  <a:pt x="12273" y="9056"/>
                  <a:pt x="12273" y="9327"/>
                </a:cubicBezTo>
                <a:cubicBezTo>
                  <a:pt x="12273" y="9599"/>
                  <a:pt x="12492" y="9818"/>
                  <a:pt x="12764" y="9818"/>
                </a:cubicBezTo>
                <a:cubicBezTo>
                  <a:pt x="13035" y="9818"/>
                  <a:pt x="13255" y="9599"/>
                  <a:pt x="13255" y="9327"/>
                </a:cubicBezTo>
                <a:cubicBezTo>
                  <a:pt x="13255" y="9056"/>
                  <a:pt x="13035" y="8836"/>
                  <a:pt x="12764" y="8836"/>
                </a:cubicBezTo>
                <a:moveTo>
                  <a:pt x="3927" y="12764"/>
                </a:moveTo>
                <a:cubicBezTo>
                  <a:pt x="3927" y="11679"/>
                  <a:pt x="4806" y="10800"/>
                  <a:pt x="5891" y="10800"/>
                </a:cubicBezTo>
                <a:cubicBezTo>
                  <a:pt x="6975" y="10800"/>
                  <a:pt x="7855" y="11679"/>
                  <a:pt x="7855" y="12764"/>
                </a:cubicBezTo>
                <a:cubicBezTo>
                  <a:pt x="7855" y="13848"/>
                  <a:pt x="6975" y="14727"/>
                  <a:pt x="5891" y="14727"/>
                </a:cubicBezTo>
                <a:cubicBezTo>
                  <a:pt x="4806" y="14727"/>
                  <a:pt x="3927" y="13848"/>
                  <a:pt x="3927" y="12764"/>
                </a:cubicBezTo>
                <a:moveTo>
                  <a:pt x="17673" y="12764"/>
                </a:moveTo>
                <a:cubicBezTo>
                  <a:pt x="17673" y="13848"/>
                  <a:pt x="16794" y="14727"/>
                  <a:pt x="15709" y="14727"/>
                </a:cubicBezTo>
                <a:cubicBezTo>
                  <a:pt x="14625" y="14727"/>
                  <a:pt x="13745" y="13848"/>
                  <a:pt x="13745" y="12764"/>
                </a:cubicBezTo>
                <a:cubicBezTo>
                  <a:pt x="13745" y="11679"/>
                  <a:pt x="14625" y="10800"/>
                  <a:pt x="15709" y="10800"/>
                </a:cubicBezTo>
                <a:cubicBezTo>
                  <a:pt x="16794" y="10800"/>
                  <a:pt x="17673" y="11679"/>
                  <a:pt x="17673" y="12764"/>
                </a:cubicBezTo>
                <a:moveTo>
                  <a:pt x="20618" y="8836"/>
                </a:moveTo>
                <a:lnTo>
                  <a:pt x="19145" y="8836"/>
                </a:lnTo>
                <a:cubicBezTo>
                  <a:pt x="18874" y="8836"/>
                  <a:pt x="18655" y="9056"/>
                  <a:pt x="18655" y="9327"/>
                </a:cubicBezTo>
                <a:cubicBezTo>
                  <a:pt x="18655" y="9599"/>
                  <a:pt x="18874" y="9818"/>
                  <a:pt x="19145" y="9818"/>
                </a:cubicBezTo>
                <a:lnTo>
                  <a:pt x="20618" y="9818"/>
                </a:lnTo>
                <a:lnTo>
                  <a:pt x="20618" y="12273"/>
                </a:lnTo>
                <a:lnTo>
                  <a:pt x="18605" y="12273"/>
                </a:lnTo>
                <a:cubicBezTo>
                  <a:pt x="18370" y="10881"/>
                  <a:pt x="17167" y="9818"/>
                  <a:pt x="15709" y="9818"/>
                </a:cubicBezTo>
                <a:cubicBezTo>
                  <a:pt x="14082" y="9818"/>
                  <a:pt x="12764" y="11137"/>
                  <a:pt x="12764" y="12764"/>
                </a:cubicBezTo>
                <a:cubicBezTo>
                  <a:pt x="12764" y="14390"/>
                  <a:pt x="14082" y="15709"/>
                  <a:pt x="15709" y="15709"/>
                </a:cubicBezTo>
                <a:cubicBezTo>
                  <a:pt x="17167" y="15709"/>
                  <a:pt x="18370" y="14646"/>
                  <a:pt x="18605" y="13255"/>
                </a:cubicBezTo>
                <a:lnTo>
                  <a:pt x="20618" y="13255"/>
                </a:lnTo>
                <a:lnTo>
                  <a:pt x="20618" y="18655"/>
                </a:lnTo>
                <a:lnTo>
                  <a:pt x="982" y="18655"/>
                </a:lnTo>
                <a:lnTo>
                  <a:pt x="982" y="13255"/>
                </a:lnTo>
                <a:lnTo>
                  <a:pt x="2995" y="13255"/>
                </a:lnTo>
                <a:cubicBezTo>
                  <a:pt x="3230" y="14646"/>
                  <a:pt x="4433" y="15709"/>
                  <a:pt x="5891" y="15709"/>
                </a:cubicBezTo>
                <a:cubicBezTo>
                  <a:pt x="7517" y="15709"/>
                  <a:pt x="8836" y="14390"/>
                  <a:pt x="8836" y="12764"/>
                </a:cubicBezTo>
                <a:cubicBezTo>
                  <a:pt x="8836" y="11137"/>
                  <a:pt x="7517" y="9818"/>
                  <a:pt x="5891" y="9818"/>
                </a:cubicBezTo>
                <a:cubicBezTo>
                  <a:pt x="4433" y="9818"/>
                  <a:pt x="3230" y="10881"/>
                  <a:pt x="2995" y="12273"/>
                </a:cubicBezTo>
                <a:lnTo>
                  <a:pt x="982" y="12273"/>
                </a:lnTo>
                <a:lnTo>
                  <a:pt x="982" y="9818"/>
                </a:lnTo>
                <a:lnTo>
                  <a:pt x="2455" y="9818"/>
                </a:lnTo>
                <a:cubicBezTo>
                  <a:pt x="2726" y="9818"/>
                  <a:pt x="2945" y="9599"/>
                  <a:pt x="2945" y="9327"/>
                </a:cubicBezTo>
                <a:cubicBezTo>
                  <a:pt x="2945" y="9056"/>
                  <a:pt x="2726" y="8836"/>
                  <a:pt x="2455" y="8836"/>
                </a:cubicBezTo>
                <a:lnTo>
                  <a:pt x="982" y="8836"/>
                </a:lnTo>
                <a:lnTo>
                  <a:pt x="982" y="7855"/>
                </a:lnTo>
                <a:cubicBezTo>
                  <a:pt x="982" y="7313"/>
                  <a:pt x="1421" y="6873"/>
                  <a:pt x="1964" y="6873"/>
                </a:cubicBezTo>
                <a:lnTo>
                  <a:pt x="19636" y="6873"/>
                </a:lnTo>
                <a:cubicBezTo>
                  <a:pt x="20178" y="6873"/>
                  <a:pt x="20618" y="7313"/>
                  <a:pt x="20618" y="7855"/>
                </a:cubicBezTo>
                <a:cubicBezTo>
                  <a:pt x="20618" y="7855"/>
                  <a:pt x="20618" y="8836"/>
                  <a:pt x="20618" y="8836"/>
                </a:cubicBezTo>
                <a:close/>
                <a:moveTo>
                  <a:pt x="19636" y="20618"/>
                </a:moveTo>
                <a:lnTo>
                  <a:pt x="1964" y="20618"/>
                </a:lnTo>
                <a:cubicBezTo>
                  <a:pt x="1421" y="20618"/>
                  <a:pt x="982" y="20178"/>
                  <a:pt x="982" y="19636"/>
                </a:cubicBezTo>
                <a:lnTo>
                  <a:pt x="20618" y="19636"/>
                </a:lnTo>
                <a:cubicBezTo>
                  <a:pt x="20618" y="20178"/>
                  <a:pt x="20178" y="20618"/>
                  <a:pt x="19636" y="20618"/>
                </a:cubicBezTo>
                <a:moveTo>
                  <a:pt x="5891" y="4909"/>
                </a:moveTo>
                <a:lnTo>
                  <a:pt x="15709" y="4909"/>
                </a:lnTo>
                <a:lnTo>
                  <a:pt x="15709" y="5891"/>
                </a:lnTo>
                <a:lnTo>
                  <a:pt x="5891" y="5891"/>
                </a:lnTo>
                <a:cubicBezTo>
                  <a:pt x="5891" y="5891"/>
                  <a:pt x="5891" y="4909"/>
                  <a:pt x="5891" y="4909"/>
                </a:cubicBezTo>
                <a:close/>
                <a:moveTo>
                  <a:pt x="19636" y="5891"/>
                </a:moveTo>
                <a:lnTo>
                  <a:pt x="19636" y="2855"/>
                </a:lnTo>
                <a:cubicBezTo>
                  <a:pt x="20207" y="2653"/>
                  <a:pt x="20618" y="2113"/>
                  <a:pt x="20618" y="1473"/>
                </a:cubicBezTo>
                <a:cubicBezTo>
                  <a:pt x="20618" y="659"/>
                  <a:pt x="19959" y="0"/>
                  <a:pt x="19145" y="0"/>
                </a:cubicBezTo>
                <a:cubicBezTo>
                  <a:pt x="18332" y="0"/>
                  <a:pt x="17673" y="659"/>
                  <a:pt x="17673" y="1473"/>
                </a:cubicBezTo>
                <a:cubicBezTo>
                  <a:pt x="17673" y="2113"/>
                  <a:pt x="18084" y="2653"/>
                  <a:pt x="18655" y="2855"/>
                </a:cubicBezTo>
                <a:lnTo>
                  <a:pt x="18655" y="5891"/>
                </a:lnTo>
                <a:lnTo>
                  <a:pt x="16691" y="5891"/>
                </a:lnTo>
                <a:lnTo>
                  <a:pt x="16691" y="4909"/>
                </a:lnTo>
                <a:cubicBezTo>
                  <a:pt x="16691" y="4367"/>
                  <a:pt x="16251" y="3927"/>
                  <a:pt x="15709" y="3927"/>
                </a:cubicBezTo>
                <a:lnTo>
                  <a:pt x="5891" y="3927"/>
                </a:lnTo>
                <a:cubicBezTo>
                  <a:pt x="5348" y="3927"/>
                  <a:pt x="4909" y="4367"/>
                  <a:pt x="4909" y="4909"/>
                </a:cubicBezTo>
                <a:lnTo>
                  <a:pt x="4909" y="5891"/>
                </a:lnTo>
                <a:lnTo>
                  <a:pt x="1964" y="5891"/>
                </a:lnTo>
                <a:cubicBezTo>
                  <a:pt x="879" y="5891"/>
                  <a:pt x="0" y="6770"/>
                  <a:pt x="0" y="7855"/>
                </a:cubicBezTo>
                <a:lnTo>
                  <a:pt x="0" y="19636"/>
                </a:lnTo>
                <a:cubicBezTo>
                  <a:pt x="0" y="20721"/>
                  <a:pt x="879" y="21600"/>
                  <a:pt x="1964" y="21600"/>
                </a:cubicBezTo>
                <a:lnTo>
                  <a:pt x="19636" y="21600"/>
                </a:lnTo>
                <a:cubicBezTo>
                  <a:pt x="20721" y="21600"/>
                  <a:pt x="21600" y="20721"/>
                  <a:pt x="21600" y="19636"/>
                </a:cubicBezTo>
                <a:lnTo>
                  <a:pt x="21600" y="7855"/>
                </a:lnTo>
                <a:cubicBezTo>
                  <a:pt x="21600" y="6770"/>
                  <a:pt x="20721" y="5891"/>
                  <a:pt x="19636" y="5891"/>
                </a:cubicBezTo>
                <a:moveTo>
                  <a:pt x="10800" y="9818"/>
                </a:moveTo>
                <a:cubicBezTo>
                  <a:pt x="11071" y="9818"/>
                  <a:pt x="11291" y="9599"/>
                  <a:pt x="11291" y="9327"/>
                </a:cubicBezTo>
                <a:cubicBezTo>
                  <a:pt x="11291" y="9056"/>
                  <a:pt x="11071" y="8836"/>
                  <a:pt x="10800" y="8836"/>
                </a:cubicBezTo>
                <a:cubicBezTo>
                  <a:pt x="10529" y="8836"/>
                  <a:pt x="10309" y="9056"/>
                  <a:pt x="10309" y="9327"/>
                </a:cubicBezTo>
                <a:cubicBezTo>
                  <a:pt x="10309" y="9599"/>
                  <a:pt x="10529" y="9818"/>
                  <a:pt x="10800" y="9818"/>
                </a:cubicBezTo>
                <a:moveTo>
                  <a:pt x="9327" y="9327"/>
                </a:moveTo>
                <a:cubicBezTo>
                  <a:pt x="9327" y="9056"/>
                  <a:pt x="9108" y="8836"/>
                  <a:pt x="8836" y="8836"/>
                </a:cubicBezTo>
                <a:cubicBezTo>
                  <a:pt x="8565" y="8836"/>
                  <a:pt x="8345" y="9056"/>
                  <a:pt x="8345" y="9327"/>
                </a:cubicBezTo>
                <a:cubicBezTo>
                  <a:pt x="8345" y="9599"/>
                  <a:pt x="8565" y="9818"/>
                  <a:pt x="8836" y="9818"/>
                </a:cubicBezTo>
                <a:cubicBezTo>
                  <a:pt x="9108" y="9818"/>
                  <a:pt x="9327" y="9599"/>
                  <a:pt x="9327" y="93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4" name="Shape 2694"/>
          <p:cNvSpPr/>
          <p:nvPr/>
        </p:nvSpPr>
        <p:spPr>
          <a:xfrm>
            <a:off x="20016580"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538" y="14727"/>
                </a:moveTo>
                <a:cubicBezTo>
                  <a:pt x="13628" y="14411"/>
                  <a:pt x="13690" y="14083"/>
                  <a:pt x="13721" y="13745"/>
                </a:cubicBezTo>
                <a:lnTo>
                  <a:pt x="2970" y="13745"/>
                </a:lnTo>
                <a:cubicBezTo>
                  <a:pt x="3001" y="14083"/>
                  <a:pt x="3063" y="14411"/>
                  <a:pt x="3153" y="14727"/>
                </a:cubicBezTo>
                <a:cubicBezTo>
                  <a:pt x="3153" y="14727"/>
                  <a:pt x="13538" y="14727"/>
                  <a:pt x="13538" y="14727"/>
                </a:cubicBezTo>
                <a:close/>
                <a:moveTo>
                  <a:pt x="18655" y="12764"/>
                </a:moveTo>
                <a:cubicBezTo>
                  <a:pt x="18383" y="12764"/>
                  <a:pt x="18164" y="12984"/>
                  <a:pt x="18164" y="13255"/>
                </a:cubicBezTo>
                <a:cubicBezTo>
                  <a:pt x="18164" y="13526"/>
                  <a:pt x="18383" y="13745"/>
                  <a:pt x="18655" y="13745"/>
                </a:cubicBezTo>
                <a:cubicBezTo>
                  <a:pt x="18926" y="13745"/>
                  <a:pt x="19145" y="13526"/>
                  <a:pt x="19145" y="13255"/>
                </a:cubicBezTo>
                <a:cubicBezTo>
                  <a:pt x="19145" y="12984"/>
                  <a:pt x="18926" y="12764"/>
                  <a:pt x="18655" y="12764"/>
                </a:cubicBezTo>
                <a:moveTo>
                  <a:pt x="18655" y="8836"/>
                </a:moveTo>
                <a:cubicBezTo>
                  <a:pt x="18112" y="8836"/>
                  <a:pt x="17673" y="9276"/>
                  <a:pt x="17673" y="9818"/>
                </a:cubicBezTo>
                <a:cubicBezTo>
                  <a:pt x="17673" y="10360"/>
                  <a:pt x="18112" y="10800"/>
                  <a:pt x="18655" y="10800"/>
                </a:cubicBezTo>
                <a:cubicBezTo>
                  <a:pt x="19197" y="10800"/>
                  <a:pt x="19636" y="10360"/>
                  <a:pt x="19636" y="9818"/>
                </a:cubicBezTo>
                <a:cubicBezTo>
                  <a:pt x="19636" y="9276"/>
                  <a:pt x="19197" y="8836"/>
                  <a:pt x="18655" y="8836"/>
                </a:cubicBezTo>
                <a:moveTo>
                  <a:pt x="20618" y="19636"/>
                </a:moveTo>
                <a:cubicBezTo>
                  <a:pt x="20618" y="20178"/>
                  <a:pt x="20179" y="20618"/>
                  <a:pt x="19636" y="20618"/>
                </a:cubicBezTo>
                <a:lnTo>
                  <a:pt x="16691" y="20618"/>
                </a:lnTo>
                <a:lnTo>
                  <a:pt x="16691" y="5891"/>
                </a:lnTo>
                <a:lnTo>
                  <a:pt x="19636" y="5891"/>
                </a:lnTo>
                <a:cubicBezTo>
                  <a:pt x="20179" y="5891"/>
                  <a:pt x="20618" y="6331"/>
                  <a:pt x="20618" y="6873"/>
                </a:cubicBezTo>
                <a:cubicBezTo>
                  <a:pt x="20618" y="6873"/>
                  <a:pt x="20618" y="19636"/>
                  <a:pt x="20618" y="19636"/>
                </a:cubicBezTo>
                <a:close/>
                <a:moveTo>
                  <a:pt x="15709" y="20618"/>
                </a:moveTo>
                <a:lnTo>
                  <a:pt x="1964" y="20618"/>
                </a:lnTo>
                <a:cubicBezTo>
                  <a:pt x="1421" y="20618"/>
                  <a:pt x="982" y="20178"/>
                  <a:pt x="982" y="19636"/>
                </a:cubicBezTo>
                <a:lnTo>
                  <a:pt x="982" y="6873"/>
                </a:lnTo>
                <a:cubicBezTo>
                  <a:pt x="982" y="6331"/>
                  <a:pt x="1421" y="5891"/>
                  <a:pt x="1964" y="5891"/>
                </a:cubicBezTo>
                <a:lnTo>
                  <a:pt x="15709" y="5891"/>
                </a:lnTo>
                <a:cubicBezTo>
                  <a:pt x="15709" y="5891"/>
                  <a:pt x="15709" y="20618"/>
                  <a:pt x="15709" y="20618"/>
                </a:cubicBezTo>
                <a:close/>
                <a:moveTo>
                  <a:pt x="19636" y="4909"/>
                </a:moveTo>
                <a:lnTo>
                  <a:pt x="4909" y="4909"/>
                </a:lnTo>
                <a:lnTo>
                  <a:pt x="4909" y="2855"/>
                </a:lnTo>
                <a:cubicBezTo>
                  <a:pt x="5480" y="2653"/>
                  <a:pt x="5891" y="2113"/>
                  <a:pt x="5891" y="1473"/>
                </a:cubicBezTo>
                <a:cubicBezTo>
                  <a:pt x="5891" y="659"/>
                  <a:pt x="5231" y="0"/>
                  <a:pt x="4418" y="0"/>
                </a:cubicBezTo>
                <a:cubicBezTo>
                  <a:pt x="3605" y="0"/>
                  <a:pt x="2945" y="659"/>
                  <a:pt x="2945" y="1473"/>
                </a:cubicBezTo>
                <a:cubicBezTo>
                  <a:pt x="2945" y="2113"/>
                  <a:pt x="3357" y="2653"/>
                  <a:pt x="3927" y="2855"/>
                </a:cubicBezTo>
                <a:lnTo>
                  <a:pt x="3927" y="4909"/>
                </a:lnTo>
                <a:lnTo>
                  <a:pt x="1964" y="4909"/>
                </a:lnTo>
                <a:cubicBezTo>
                  <a:pt x="879" y="4909"/>
                  <a:pt x="0" y="5788"/>
                  <a:pt x="0" y="6873"/>
                </a:cubicBezTo>
                <a:lnTo>
                  <a:pt x="0" y="19636"/>
                </a:lnTo>
                <a:cubicBezTo>
                  <a:pt x="0" y="20721"/>
                  <a:pt x="879" y="21600"/>
                  <a:pt x="1964" y="21600"/>
                </a:cubicBezTo>
                <a:lnTo>
                  <a:pt x="19636" y="21600"/>
                </a:lnTo>
                <a:cubicBezTo>
                  <a:pt x="20721" y="21600"/>
                  <a:pt x="21600" y="20721"/>
                  <a:pt x="21600" y="19636"/>
                </a:cubicBezTo>
                <a:lnTo>
                  <a:pt x="21600" y="6873"/>
                </a:lnTo>
                <a:cubicBezTo>
                  <a:pt x="21600" y="5788"/>
                  <a:pt x="20721" y="4909"/>
                  <a:pt x="19636" y="4909"/>
                </a:cubicBezTo>
                <a:moveTo>
                  <a:pt x="18655" y="15709"/>
                </a:moveTo>
                <a:cubicBezTo>
                  <a:pt x="18383" y="15709"/>
                  <a:pt x="18164" y="15929"/>
                  <a:pt x="18164" y="16200"/>
                </a:cubicBezTo>
                <a:cubicBezTo>
                  <a:pt x="18164" y="16471"/>
                  <a:pt x="18383" y="16691"/>
                  <a:pt x="18655" y="16691"/>
                </a:cubicBezTo>
                <a:cubicBezTo>
                  <a:pt x="18926" y="16691"/>
                  <a:pt x="19145" y="16471"/>
                  <a:pt x="19145" y="16200"/>
                </a:cubicBezTo>
                <a:cubicBezTo>
                  <a:pt x="19145" y="15929"/>
                  <a:pt x="18926" y="15709"/>
                  <a:pt x="18655" y="15709"/>
                </a:cubicBezTo>
                <a:moveTo>
                  <a:pt x="4199" y="16691"/>
                </a:moveTo>
                <a:lnTo>
                  <a:pt x="12492" y="16691"/>
                </a:lnTo>
                <a:cubicBezTo>
                  <a:pt x="12744" y="16387"/>
                  <a:pt x="12971" y="16064"/>
                  <a:pt x="13152" y="15709"/>
                </a:cubicBezTo>
                <a:lnTo>
                  <a:pt x="3539" y="15709"/>
                </a:lnTo>
                <a:cubicBezTo>
                  <a:pt x="3720" y="16064"/>
                  <a:pt x="3947" y="16387"/>
                  <a:pt x="4199" y="16691"/>
                </a:cubicBezTo>
                <a:moveTo>
                  <a:pt x="8345" y="7855"/>
                </a:moveTo>
                <a:cubicBezTo>
                  <a:pt x="7196" y="7855"/>
                  <a:pt x="6138" y="8224"/>
                  <a:pt x="5263" y="8836"/>
                </a:cubicBezTo>
                <a:lnTo>
                  <a:pt x="11428" y="8836"/>
                </a:lnTo>
                <a:cubicBezTo>
                  <a:pt x="10553" y="8224"/>
                  <a:pt x="9495" y="7855"/>
                  <a:pt x="8345" y="7855"/>
                </a:cubicBezTo>
                <a:moveTo>
                  <a:pt x="8345" y="18655"/>
                </a:moveTo>
                <a:cubicBezTo>
                  <a:pt x="9495" y="18655"/>
                  <a:pt x="10553" y="18285"/>
                  <a:pt x="11428" y="17673"/>
                </a:cubicBezTo>
                <a:lnTo>
                  <a:pt x="5263" y="17673"/>
                </a:lnTo>
                <a:cubicBezTo>
                  <a:pt x="6138" y="18285"/>
                  <a:pt x="7196" y="18655"/>
                  <a:pt x="8345" y="18655"/>
                </a:cubicBezTo>
                <a:moveTo>
                  <a:pt x="12492" y="9818"/>
                </a:moveTo>
                <a:lnTo>
                  <a:pt x="4199" y="9818"/>
                </a:lnTo>
                <a:cubicBezTo>
                  <a:pt x="3947" y="10122"/>
                  <a:pt x="3720" y="10446"/>
                  <a:pt x="3539" y="10800"/>
                </a:cubicBezTo>
                <a:lnTo>
                  <a:pt x="13152" y="10800"/>
                </a:lnTo>
                <a:cubicBezTo>
                  <a:pt x="12971" y="10446"/>
                  <a:pt x="12744" y="10122"/>
                  <a:pt x="12492" y="9818"/>
                </a:cubicBezTo>
                <a:moveTo>
                  <a:pt x="13538" y="11782"/>
                </a:moveTo>
                <a:lnTo>
                  <a:pt x="3153" y="11782"/>
                </a:lnTo>
                <a:cubicBezTo>
                  <a:pt x="3063" y="12098"/>
                  <a:pt x="3001" y="12427"/>
                  <a:pt x="2970" y="12764"/>
                </a:cubicBezTo>
                <a:lnTo>
                  <a:pt x="13721" y="12764"/>
                </a:lnTo>
                <a:cubicBezTo>
                  <a:pt x="13690" y="12427"/>
                  <a:pt x="13628" y="12098"/>
                  <a:pt x="13538"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5" name="Shape 2695"/>
          <p:cNvSpPr/>
          <p:nvPr/>
        </p:nvSpPr>
        <p:spPr>
          <a:xfrm>
            <a:off x="21083102"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5218"/>
                </a:moveTo>
                <a:cubicBezTo>
                  <a:pt x="14727" y="15490"/>
                  <a:pt x="14947" y="15709"/>
                  <a:pt x="15218" y="15709"/>
                </a:cubicBezTo>
                <a:cubicBezTo>
                  <a:pt x="15490" y="15709"/>
                  <a:pt x="15709" y="15490"/>
                  <a:pt x="15709" y="15218"/>
                </a:cubicBezTo>
                <a:cubicBezTo>
                  <a:pt x="15709" y="14947"/>
                  <a:pt x="15490" y="14727"/>
                  <a:pt x="15218" y="14727"/>
                </a:cubicBezTo>
                <a:cubicBezTo>
                  <a:pt x="14947" y="14727"/>
                  <a:pt x="14727" y="14947"/>
                  <a:pt x="14727" y="15218"/>
                </a:cubicBezTo>
                <a:moveTo>
                  <a:pt x="20618" y="12764"/>
                </a:moveTo>
                <a:lnTo>
                  <a:pt x="17673" y="12764"/>
                </a:lnTo>
                <a:lnTo>
                  <a:pt x="17673" y="3927"/>
                </a:lnTo>
                <a:lnTo>
                  <a:pt x="3927" y="3927"/>
                </a:lnTo>
                <a:lnTo>
                  <a:pt x="3927" y="9510"/>
                </a:lnTo>
                <a:cubicBezTo>
                  <a:pt x="3308" y="10442"/>
                  <a:pt x="2945" y="11560"/>
                  <a:pt x="2945" y="12764"/>
                </a:cubicBezTo>
                <a:lnTo>
                  <a:pt x="982" y="12764"/>
                </a:lnTo>
                <a:lnTo>
                  <a:pt x="982" y="1964"/>
                </a:lnTo>
                <a:cubicBezTo>
                  <a:pt x="982" y="1422"/>
                  <a:pt x="1422" y="982"/>
                  <a:pt x="1964" y="982"/>
                </a:cubicBezTo>
                <a:lnTo>
                  <a:pt x="19636" y="982"/>
                </a:lnTo>
                <a:cubicBezTo>
                  <a:pt x="20178" y="982"/>
                  <a:pt x="20618" y="1422"/>
                  <a:pt x="20618" y="1964"/>
                </a:cubicBezTo>
                <a:cubicBezTo>
                  <a:pt x="20618" y="1964"/>
                  <a:pt x="20618" y="12764"/>
                  <a:pt x="20618" y="12764"/>
                </a:cubicBezTo>
                <a:close/>
                <a:moveTo>
                  <a:pt x="9327" y="12764"/>
                </a:moveTo>
                <a:cubicBezTo>
                  <a:pt x="9327" y="13035"/>
                  <a:pt x="9108" y="13255"/>
                  <a:pt x="8836" y="13255"/>
                </a:cubicBezTo>
                <a:cubicBezTo>
                  <a:pt x="8565" y="13255"/>
                  <a:pt x="8345" y="13035"/>
                  <a:pt x="8345" y="12764"/>
                </a:cubicBezTo>
                <a:cubicBezTo>
                  <a:pt x="8345" y="12493"/>
                  <a:pt x="8565" y="12273"/>
                  <a:pt x="8836" y="12273"/>
                </a:cubicBezTo>
                <a:cubicBezTo>
                  <a:pt x="9108" y="12273"/>
                  <a:pt x="9327" y="12493"/>
                  <a:pt x="9327" y="12764"/>
                </a:cubicBezTo>
                <a:moveTo>
                  <a:pt x="8836" y="7855"/>
                </a:moveTo>
                <a:cubicBezTo>
                  <a:pt x="10295" y="7855"/>
                  <a:pt x="11601" y="8494"/>
                  <a:pt x="12500" y="9504"/>
                </a:cubicBezTo>
                <a:lnTo>
                  <a:pt x="10301" y="12846"/>
                </a:lnTo>
                <a:cubicBezTo>
                  <a:pt x="10302" y="12818"/>
                  <a:pt x="10309" y="12792"/>
                  <a:pt x="10309" y="12764"/>
                </a:cubicBezTo>
                <a:cubicBezTo>
                  <a:pt x="10309" y="11951"/>
                  <a:pt x="9649" y="11291"/>
                  <a:pt x="8836" y="11291"/>
                </a:cubicBezTo>
                <a:cubicBezTo>
                  <a:pt x="8023" y="11291"/>
                  <a:pt x="7364" y="11951"/>
                  <a:pt x="7364" y="12764"/>
                </a:cubicBezTo>
                <a:cubicBezTo>
                  <a:pt x="7364" y="13577"/>
                  <a:pt x="8023" y="14236"/>
                  <a:pt x="8836" y="14236"/>
                </a:cubicBezTo>
                <a:cubicBezTo>
                  <a:pt x="9072" y="14236"/>
                  <a:pt x="9293" y="14175"/>
                  <a:pt x="9491" y="14076"/>
                </a:cubicBezTo>
                <a:lnTo>
                  <a:pt x="8925" y="14938"/>
                </a:lnTo>
                <a:lnTo>
                  <a:pt x="8639" y="14741"/>
                </a:lnTo>
                <a:lnTo>
                  <a:pt x="7962" y="16664"/>
                </a:lnTo>
                <a:lnTo>
                  <a:pt x="8494" y="17043"/>
                </a:lnTo>
                <a:lnTo>
                  <a:pt x="8881" y="16700"/>
                </a:lnTo>
                <a:lnTo>
                  <a:pt x="10064" y="16936"/>
                </a:lnTo>
                <a:lnTo>
                  <a:pt x="9561" y="16099"/>
                </a:lnTo>
                <a:lnTo>
                  <a:pt x="10020" y="15694"/>
                </a:lnTo>
                <a:lnTo>
                  <a:pt x="9423" y="15282"/>
                </a:lnTo>
                <a:lnTo>
                  <a:pt x="9736" y="15491"/>
                </a:lnTo>
                <a:lnTo>
                  <a:pt x="13114" y="10359"/>
                </a:lnTo>
                <a:cubicBezTo>
                  <a:pt x="13514" y="11069"/>
                  <a:pt x="13745" y="11889"/>
                  <a:pt x="13745" y="12764"/>
                </a:cubicBezTo>
                <a:cubicBezTo>
                  <a:pt x="13745" y="15475"/>
                  <a:pt x="11548" y="17673"/>
                  <a:pt x="8836" y="17673"/>
                </a:cubicBezTo>
                <a:cubicBezTo>
                  <a:pt x="6125" y="17673"/>
                  <a:pt x="3927" y="15475"/>
                  <a:pt x="3927" y="12764"/>
                </a:cubicBezTo>
                <a:cubicBezTo>
                  <a:pt x="3927" y="10053"/>
                  <a:pt x="6125" y="7855"/>
                  <a:pt x="8836" y="7855"/>
                </a:cubicBezTo>
                <a:moveTo>
                  <a:pt x="14727" y="5891"/>
                </a:moveTo>
                <a:cubicBezTo>
                  <a:pt x="14186" y="5891"/>
                  <a:pt x="13745" y="6331"/>
                  <a:pt x="13745" y="6873"/>
                </a:cubicBezTo>
                <a:cubicBezTo>
                  <a:pt x="13745" y="7062"/>
                  <a:pt x="13802" y="7237"/>
                  <a:pt x="13894" y="7386"/>
                </a:cubicBezTo>
                <a:lnTo>
                  <a:pt x="13057" y="8659"/>
                </a:lnTo>
                <a:cubicBezTo>
                  <a:pt x="11987" y="7558"/>
                  <a:pt x="10492" y="6873"/>
                  <a:pt x="8836" y="6873"/>
                </a:cubicBezTo>
                <a:cubicBezTo>
                  <a:pt x="7325" y="6873"/>
                  <a:pt x="5952" y="7447"/>
                  <a:pt x="4909" y="8382"/>
                </a:cubicBezTo>
                <a:lnTo>
                  <a:pt x="4909" y="4909"/>
                </a:lnTo>
                <a:lnTo>
                  <a:pt x="16691" y="4909"/>
                </a:lnTo>
                <a:lnTo>
                  <a:pt x="16691" y="16691"/>
                </a:lnTo>
                <a:lnTo>
                  <a:pt x="13219" y="16691"/>
                </a:lnTo>
                <a:cubicBezTo>
                  <a:pt x="14154" y="15648"/>
                  <a:pt x="14727" y="14275"/>
                  <a:pt x="14727" y="12764"/>
                </a:cubicBezTo>
                <a:cubicBezTo>
                  <a:pt x="14727" y="11536"/>
                  <a:pt x="14351" y="10398"/>
                  <a:pt x="13709" y="9453"/>
                </a:cubicBezTo>
                <a:lnTo>
                  <a:pt x="14764" y="7851"/>
                </a:lnTo>
                <a:cubicBezTo>
                  <a:pt x="15288" y="7832"/>
                  <a:pt x="15709" y="7402"/>
                  <a:pt x="15709" y="6873"/>
                </a:cubicBezTo>
                <a:cubicBezTo>
                  <a:pt x="15709" y="6331"/>
                  <a:pt x="15269" y="5891"/>
                  <a:pt x="14727" y="5891"/>
                </a:cubicBezTo>
                <a:moveTo>
                  <a:pt x="20618" y="19636"/>
                </a:moveTo>
                <a:cubicBezTo>
                  <a:pt x="20618" y="20178"/>
                  <a:pt x="20178" y="20618"/>
                  <a:pt x="19636" y="20618"/>
                </a:cubicBezTo>
                <a:lnTo>
                  <a:pt x="1964" y="20618"/>
                </a:lnTo>
                <a:cubicBezTo>
                  <a:pt x="1422" y="20618"/>
                  <a:pt x="982" y="20178"/>
                  <a:pt x="982" y="19636"/>
                </a:cubicBezTo>
                <a:lnTo>
                  <a:pt x="982" y="13745"/>
                </a:lnTo>
                <a:lnTo>
                  <a:pt x="3034" y="13745"/>
                </a:lnTo>
                <a:cubicBezTo>
                  <a:pt x="3502" y="16531"/>
                  <a:pt x="5918" y="18655"/>
                  <a:pt x="8836" y="18655"/>
                </a:cubicBezTo>
                <a:cubicBezTo>
                  <a:pt x="10040" y="18655"/>
                  <a:pt x="11158" y="18292"/>
                  <a:pt x="12090" y="17673"/>
                </a:cubicBezTo>
                <a:lnTo>
                  <a:pt x="17673" y="17673"/>
                </a:lnTo>
                <a:lnTo>
                  <a:pt x="17673" y="13745"/>
                </a:lnTo>
                <a:lnTo>
                  <a:pt x="20618" y="13745"/>
                </a:lnTo>
                <a:cubicBezTo>
                  <a:pt x="20618" y="13745"/>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6" name="Shape 2696"/>
          <p:cNvSpPr/>
          <p:nvPr/>
        </p:nvSpPr>
        <p:spPr>
          <a:xfrm>
            <a:off x="22149624"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7"/>
                  <a:pt x="3436" y="14236"/>
                </a:cubicBezTo>
                <a:lnTo>
                  <a:pt x="3436" y="10800"/>
                </a:lnTo>
                <a:lnTo>
                  <a:pt x="10309" y="10800"/>
                </a:lnTo>
                <a:lnTo>
                  <a:pt x="10309" y="14236"/>
                </a:lnTo>
                <a:cubicBezTo>
                  <a:pt x="10309" y="14507"/>
                  <a:pt x="10529" y="14727"/>
                  <a:pt x="10800" y="14727"/>
                </a:cubicBezTo>
                <a:cubicBezTo>
                  <a:pt x="11071" y="14727"/>
                  <a:pt x="11291" y="14507"/>
                  <a:pt x="11291" y="14236"/>
                </a:cubicBezTo>
                <a:lnTo>
                  <a:pt x="11291" y="10800"/>
                </a:lnTo>
                <a:lnTo>
                  <a:pt x="18164" y="10800"/>
                </a:lnTo>
                <a:lnTo>
                  <a:pt x="18164" y="14236"/>
                </a:lnTo>
                <a:cubicBezTo>
                  <a:pt x="18164" y="14507"/>
                  <a:pt x="18384" y="14727"/>
                  <a:pt x="18655" y="14727"/>
                </a:cubicBezTo>
                <a:cubicBezTo>
                  <a:pt x="18926" y="14727"/>
                  <a:pt x="19145" y="14507"/>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7"/>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7" name="Shape 2697"/>
          <p:cNvSpPr/>
          <p:nvPr/>
        </p:nvSpPr>
        <p:spPr>
          <a:xfrm>
            <a:off x="12576316" y="4986128"/>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7020" y="13745"/>
                </a:moveTo>
                <a:lnTo>
                  <a:pt x="4860" y="13745"/>
                </a:lnTo>
                <a:lnTo>
                  <a:pt x="4860" y="15709"/>
                </a:lnTo>
                <a:lnTo>
                  <a:pt x="7020" y="15709"/>
                </a:lnTo>
                <a:cubicBezTo>
                  <a:pt x="7020" y="15709"/>
                  <a:pt x="7020" y="13745"/>
                  <a:pt x="7020" y="13745"/>
                </a:cubicBezTo>
                <a:close/>
                <a:moveTo>
                  <a:pt x="5400" y="10800"/>
                </a:moveTo>
                <a:lnTo>
                  <a:pt x="3240" y="10800"/>
                </a:lnTo>
                <a:lnTo>
                  <a:pt x="3240" y="12764"/>
                </a:lnTo>
                <a:lnTo>
                  <a:pt x="5400" y="12764"/>
                </a:lnTo>
                <a:cubicBezTo>
                  <a:pt x="5400" y="12764"/>
                  <a:pt x="5400" y="10800"/>
                  <a:pt x="5400" y="10800"/>
                </a:cubicBezTo>
                <a:close/>
                <a:moveTo>
                  <a:pt x="5940" y="18655"/>
                </a:moveTo>
                <a:lnTo>
                  <a:pt x="15660" y="18655"/>
                </a:lnTo>
                <a:lnTo>
                  <a:pt x="15660" y="16691"/>
                </a:lnTo>
                <a:lnTo>
                  <a:pt x="5940" y="16691"/>
                </a:lnTo>
                <a:cubicBezTo>
                  <a:pt x="5940" y="16691"/>
                  <a:pt x="5940" y="18655"/>
                  <a:pt x="5940" y="18655"/>
                </a:cubicBezTo>
                <a:close/>
                <a:moveTo>
                  <a:pt x="20520" y="19636"/>
                </a:moveTo>
                <a:cubicBezTo>
                  <a:pt x="20520" y="20179"/>
                  <a:pt x="20036" y="20618"/>
                  <a:pt x="19440" y="20618"/>
                </a:cubicBezTo>
                <a:lnTo>
                  <a:pt x="2160" y="20618"/>
                </a:lnTo>
                <a:cubicBezTo>
                  <a:pt x="1564" y="20618"/>
                  <a:pt x="1080" y="20179"/>
                  <a:pt x="1080" y="19636"/>
                </a:cubicBezTo>
                <a:lnTo>
                  <a:pt x="1080" y="9818"/>
                </a:lnTo>
                <a:cubicBezTo>
                  <a:pt x="1080" y="9276"/>
                  <a:pt x="1564" y="8836"/>
                  <a:pt x="2160" y="8836"/>
                </a:cubicBezTo>
                <a:lnTo>
                  <a:pt x="19440" y="8836"/>
                </a:lnTo>
                <a:cubicBezTo>
                  <a:pt x="20036" y="8836"/>
                  <a:pt x="20520" y="9276"/>
                  <a:pt x="20520" y="9818"/>
                </a:cubicBezTo>
                <a:cubicBezTo>
                  <a:pt x="20520" y="9818"/>
                  <a:pt x="20520" y="19636"/>
                  <a:pt x="20520" y="19636"/>
                </a:cubicBezTo>
                <a:close/>
                <a:moveTo>
                  <a:pt x="19440" y="7855"/>
                </a:moveTo>
                <a:lnTo>
                  <a:pt x="2160" y="7855"/>
                </a:lnTo>
                <a:cubicBezTo>
                  <a:pt x="967" y="7855"/>
                  <a:pt x="0" y="8734"/>
                  <a:pt x="0" y="9818"/>
                </a:cubicBezTo>
                <a:lnTo>
                  <a:pt x="0" y="19636"/>
                </a:lnTo>
                <a:cubicBezTo>
                  <a:pt x="0" y="20721"/>
                  <a:pt x="967" y="21600"/>
                  <a:pt x="2160" y="21600"/>
                </a:cubicBezTo>
                <a:lnTo>
                  <a:pt x="19440" y="21600"/>
                </a:lnTo>
                <a:cubicBezTo>
                  <a:pt x="20633" y="21600"/>
                  <a:pt x="21600" y="20721"/>
                  <a:pt x="21600" y="19636"/>
                </a:cubicBezTo>
                <a:lnTo>
                  <a:pt x="21600" y="9818"/>
                </a:lnTo>
                <a:cubicBezTo>
                  <a:pt x="21600" y="8734"/>
                  <a:pt x="20633" y="7855"/>
                  <a:pt x="19440" y="7855"/>
                </a:cubicBezTo>
                <a:moveTo>
                  <a:pt x="16200" y="12764"/>
                </a:moveTo>
                <a:lnTo>
                  <a:pt x="18360" y="12764"/>
                </a:lnTo>
                <a:lnTo>
                  <a:pt x="18360" y="10800"/>
                </a:lnTo>
                <a:lnTo>
                  <a:pt x="16200" y="10800"/>
                </a:lnTo>
                <a:cubicBezTo>
                  <a:pt x="16200" y="10800"/>
                  <a:pt x="16200" y="12764"/>
                  <a:pt x="16200" y="12764"/>
                </a:cubicBezTo>
                <a:close/>
                <a:moveTo>
                  <a:pt x="14580" y="15709"/>
                </a:moveTo>
                <a:lnTo>
                  <a:pt x="16740" y="15709"/>
                </a:lnTo>
                <a:lnTo>
                  <a:pt x="16740" y="13745"/>
                </a:lnTo>
                <a:lnTo>
                  <a:pt x="14580" y="13745"/>
                </a:lnTo>
                <a:cubicBezTo>
                  <a:pt x="14580" y="13745"/>
                  <a:pt x="14580" y="15709"/>
                  <a:pt x="14580" y="15709"/>
                </a:cubicBezTo>
                <a:close/>
                <a:moveTo>
                  <a:pt x="10800" y="0"/>
                </a:moveTo>
                <a:lnTo>
                  <a:pt x="6480" y="3927"/>
                </a:lnTo>
                <a:lnTo>
                  <a:pt x="15120" y="3927"/>
                </a:lnTo>
                <a:cubicBezTo>
                  <a:pt x="15120" y="3927"/>
                  <a:pt x="10800" y="0"/>
                  <a:pt x="10800" y="0"/>
                </a:cubicBezTo>
                <a:close/>
                <a:moveTo>
                  <a:pt x="8640" y="10800"/>
                </a:moveTo>
                <a:lnTo>
                  <a:pt x="6480" y="10800"/>
                </a:lnTo>
                <a:lnTo>
                  <a:pt x="6480" y="12764"/>
                </a:lnTo>
                <a:lnTo>
                  <a:pt x="8640" y="12764"/>
                </a:lnTo>
                <a:cubicBezTo>
                  <a:pt x="8640" y="12764"/>
                  <a:pt x="8640" y="10800"/>
                  <a:pt x="8640" y="10800"/>
                </a:cubicBezTo>
                <a:close/>
                <a:moveTo>
                  <a:pt x="11340" y="15709"/>
                </a:moveTo>
                <a:lnTo>
                  <a:pt x="13500" y="15709"/>
                </a:lnTo>
                <a:lnTo>
                  <a:pt x="13500" y="13745"/>
                </a:lnTo>
                <a:lnTo>
                  <a:pt x="11340" y="13745"/>
                </a:lnTo>
                <a:cubicBezTo>
                  <a:pt x="11340" y="13745"/>
                  <a:pt x="11340" y="15709"/>
                  <a:pt x="11340" y="15709"/>
                </a:cubicBezTo>
                <a:close/>
                <a:moveTo>
                  <a:pt x="15120" y="10800"/>
                </a:moveTo>
                <a:lnTo>
                  <a:pt x="12960" y="10800"/>
                </a:lnTo>
                <a:lnTo>
                  <a:pt x="12960" y="12764"/>
                </a:lnTo>
                <a:lnTo>
                  <a:pt x="15120" y="12764"/>
                </a:lnTo>
                <a:cubicBezTo>
                  <a:pt x="15120" y="12764"/>
                  <a:pt x="15120" y="10800"/>
                  <a:pt x="15120" y="10800"/>
                </a:cubicBezTo>
                <a:close/>
                <a:moveTo>
                  <a:pt x="11880" y="10800"/>
                </a:moveTo>
                <a:lnTo>
                  <a:pt x="9720" y="10800"/>
                </a:lnTo>
                <a:lnTo>
                  <a:pt x="9720" y="12764"/>
                </a:lnTo>
                <a:lnTo>
                  <a:pt x="11880" y="12764"/>
                </a:lnTo>
                <a:cubicBezTo>
                  <a:pt x="11880" y="12764"/>
                  <a:pt x="11880" y="10800"/>
                  <a:pt x="11880" y="10800"/>
                </a:cubicBezTo>
                <a:close/>
                <a:moveTo>
                  <a:pt x="8100" y="15709"/>
                </a:moveTo>
                <a:lnTo>
                  <a:pt x="10260" y="15709"/>
                </a:lnTo>
                <a:lnTo>
                  <a:pt x="10260" y="13745"/>
                </a:lnTo>
                <a:lnTo>
                  <a:pt x="8100" y="13745"/>
                </a:lnTo>
                <a:cubicBezTo>
                  <a:pt x="8100" y="13745"/>
                  <a:pt x="8100" y="15709"/>
                  <a:pt x="8100" y="157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8" name="Shape 2698"/>
          <p:cNvSpPr/>
          <p:nvPr/>
        </p:nvSpPr>
        <p:spPr>
          <a:xfrm>
            <a:off x="13642840" y="4986128"/>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5940" y="10800"/>
                </a:moveTo>
                <a:lnTo>
                  <a:pt x="15660" y="10800"/>
                </a:lnTo>
                <a:lnTo>
                  <a:pt x="15660" y="8836"/>
                </a:lnTo>
                <a:lnTo>
                  <a:pt x="5940" y="8836"/>
                </a:lnTo>
                <a:cubicBezTo>
                  <a:pt x="5940" y="8836"/>
                  <a:pt x="5940" y="10800"/>
                  <a:pt x="5940" y="10800"/>
                </a:cubicBezTo>
                <a:close/>
                <a:moveTo>
                  <a:pt x="5400" y="2945"/>
                </a:moveTo>
                <a:lnTo>
                  <a:pt x="3240" y="2945"/>
                </a:lnTo>
                <a:lnTo>
                  <a:pt x="3240" y="4909"/>
                </a:lnTo>
                <a:lnTo>
                  <a:pt x="5400" y="4909"/>
                </a:lnTo>
                <a:cubicBezTo>
                  <a:pt x="5400" y="4909"/>
                  <a:pt x="5400" y="2945"/>
                  <a:pt x="5400" y="2945"/>
                </a:cubicBezTo>
                <a:close/>
                <a:moveTo>
                  <a:pt x="7020" y="5891"/>
                </a:moveTo>
                <a:lnTo>
                  <a:pt x="4860" y="5891"/>
                </a:lnTo>
                <a:lnTo>
                  <a:pt x="4860" y="7855"/>
                </a:lnTo>
                <a:lnTo>
                  <a:pt x="7020" y="7855"/>
                </a:lnTo>
                <a:cubicBezTo>
                  <a:pt x="7020" y="7855"/>
                  <a:pt x="7020" y="5891"/>
                  <a:pt x="7020" y="5891"/>
                </a:cubicBezTo>
                <a:close/>
                <a:moveTo>
                  <a:pt x="14580" y="7855"/>
                </a:moveTo>
                <a:lnTo>
                  <a:pt x="16740" y="7855"/>
                </a:lnTo>
                <a:lnTo>
                  <a:pt x="16740" y="5891"/>
                </a:lnTo>
                <a:lnTo>
                  <a:pt x="14580" y="5891"/>
                </a:lnTo>
                <a:cubicBezTo>
                  <a:pt x="14580" y="5891"/>
                  <a:pt x="14580" y="7855"/>
                  <a:pt x="14580" y="7855"/>
                </a:cubicBezTo>
                <a:close/>
                <a:moveTo>
                  <a:pt x="20520" y="11782"/>
                </a:moveTo>
                <a:cubicBezTo>
                  <a:pt x="20520" y="12324"/>
                  <a:pt x="20036" y="12764"/>
                  <a:pt x="19440" y="12764"/>
                </a:cubicBezTo>
                <a:lnTo>
                  <a:pt x="2160" y="12764"/>
                </a:lnTo>
                <a:cubicBezTo>
                  <a:pt x="1564" y="12764"/>
                  <a:pt x="1080" y="12324"/>
                  <a:pt x="1080" y="11782"/>
                </a:cubicBezTo>
                <a:lnTo>
                  <a:pt x="1080" y="1964"/>
                </a:lnTo>
                <a:cubicBezTo>
                  <a:pt x="1080" y="1422"/>
                  <a:pt x="1564" y="982"/>
                  <a:pt x="2160" y="982"/>
                </a:cubicBezTo>
                <a:lnTo>
                  <a:pt x="19440" y="982"/>
                </a:lnTo>
                <a:cubicBezTo>
                  <a:pt x="20036" y="982"/>
                  <a:pt x="20520" y="1422"/>
                  <a:pt x="20520" y="1964"/>
                </a:cubicBezTo>
                <a:cubicBezTo>
                  <a:pt x="20520" y="1964"/>
                  <a:pt x="20520" y="11782"/>
                  <a:pt x="20520" y="11782"/>
                </a:cubicBezTo>
                <a:close/>
                <a:moveTo>
                  <a:pt x="19440" y="0"/>
                </a:moveTo>
                <a:lnTo>
                  <a:pt x="2160" y="0"/>
                </a:lnTo>
                <a:cubicBezTo>
                  <a:pt x="967" y="0"/>
                  <a:pt x="0" y="879"/>
                  <a:pt x="0" y="1964"/>
                </a:cubicBezTo>
                <a:lnTo>
                  <a:pt x="0" y="11782"/>
                </a:lnTo>
                <a:cubicBezTo>
                  <a:pt x="0" y="12866"/>
                  <a:pt x="967" y="13745"/>
                  <a:pt x="2160" y="13745"/>
                </a:cubicBezTo>
                <a:lnTo>
                  <a:pt x="19440" y="13745"/>
                </a:lnTo>
                <a:cubicBezTo>
                  <a:pt x="20633" y="13745"/>
                  <a:pt x="21600" y="12866"/>
                  <a:pt x="21600" y="11782"/>
                </a:cubicBezTo>
                <a:lnTo>
                  <a:pt x="21600" y="1964"/>
                </a:lnTo>
                <a:cubicBezTo>
                  <a:pt x="21600" y="879"/>
                  <a:pt x="20633" y="0"/>
                  <a:pt x="19440" y="0"/>
                </a:cubicBezTo>
                <a:moveTo>
                  <a:pt x="16200" y="4909"/>
                </a:moveTo>
                <a:lnTo>
                  <a:pt x="18360" y="4909"/>
                </a:lnTo>
                <a:lnTo>
                  <a:pt x="18360" y="2945"/>
                </a:lnTo>
                <a:lnTo>
                  <a:pt x="16200" y="2945"/>
                </a:lnTo>
                <a:cubicBezTo>
                  <a:pt x="16200" y="2945"/>
                  <a:pt x="16200" y="4909"/>
                  <a:pt x="16200" y="4909"/>
                </a:cubicBezTo>
                <a:close/>
                <a:moveTo>
                  <a:pt x="8640" y="2945"/>
                </a:moveTo>
                <a:lnTo>
                  <a:pt x="6480" y="2945"/>
                </a:lnTo>
                <a:lnTo>
                  <a:pt x="6480" y="4909"/>
                </a:lnTo>
                <a:lnTo>
                  <a:pt x="8640" y="4909"/>
                </a:lnTo>
                <a:cubicBezTo>
                  <a:pt x="8640" y="4909"/>
                  <a:pt x="8640" y="2945"/>
                  <a:pt x="8640" y="2945"/>
                </a:cubicBezTo>
                <a:close/>
                <a:moveTo>
                  <a:pt x="11340" y="7855"/>
                </a:moveTo>
                <a:lnTo>
                  <a:pt x="13500" y="7855"/>
                </a:lnTo>
                <a:lnTo>
                  <a:pt x="13500" y="5891"/>
                </a:lnTo>
                <a:lnTo>
                  <a:pt x="11340" y="5891"/>
                </a:lnTo>
                <a:cubicBezTo>
                  <a:pt x="11340" y="5891"/>
                  <a:pt x="11340" y="7855"/>
                  <a:pt x="11340" y="7855"/>
                </a:cubicBezTo>
                <a:close/>
                <a:moveTo>
                  <a:pt x="10800" y="21600"/>
                </a:moveTo>
                <a:lnTo>
                  <a:pt x="15120" y="17673"/>
                </a:lnTo>
                <a:lnTo>
                  <a:pt x="6480" y="17673"/>
                </a:lnTo>
                <a:cubicBezTo>
                  <a:pt x="6480" y="17673"/>
                  <a:pt x="10800" y="21600"/>
                  <a:pt x="10800" y="21600"/>
                </a:cubicBezTo>
                <a:close/>
                <a:moveTo>
                  <a:pt x="15120" y="2945"/>
                </a:moveTo>
                <a:lnTo>
                  <a:pt x="12960" y="2945"/>
                </a:lnTo>
                <a:lnTo>
                  <a:pt x="12960" y="4909"/>
                </a:lnTo>
                <a:lnTo>
                  <a:pt x="15120" y="4909"/>
                </a:lnTo>
                <a:cubicBezTo>
                  <a:pt x="15120" y="4909"/>
                  <a:pt x="15120" y="2945"/>
                  <a:pt x="15120" y="2945"/>
                </a:cubicBezTo>
                <a:close/>
                <a:moveTo>
                  <a:pt x="8100" y="7855"/>
                </a:moveTo>
                <a:lnTo>
                  <a:pt x="10260" y="7855"/>
                </a:lnTo>
                <a:lnTo>
                  <a:pt x="10260" y="5891"/>
                </a:lnTo>
                <a:lnTo>
                  <a:pt x="8100" y="5891"/>
                </a:lnTo>
                <a:cubicBezTo>
                  <a:pt x="8100" y="5891"/>
                  <a:pt x="8100" y="7855"/>
                  <a:pt x="8100" y="7855"/>
                </a:cubicBezTo>
                <a:close/>
                <a:moveTo>
                  <a:pt x="11880" y="2945"/>
                </a:moveTo>
                <a:lnTo>
                  <a:pt x="9720" y="2945"/>
                </a:lnTo>
                <a:lnTo>
                  <a:pt x="9720" y="4909"/>
                </a:lnTo>
                <a:lnTo>
                  <a:pt x="11880" y="4909"/>
                </a:lnTo>
                <a:cubicBezTo>
                  <a:pt x="11880" y="4909"/>
                  <a:pt x="11880" y="2945"/>
                  <a:pt x="11880" y="294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9" name="Shape 2699"/>
          <p:cNvSpPr/>
          <p:nvPr/>
        </p:nvSpPr>
        <p:spPr>
          <a:xfrm>
            <a:off x="14683969" y="5036915"/>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5976" y="20400"/>
                </a:moveTo>
                <a:lnTo>
                  <a:pt x="10800" y="13522"/>
                </a:lnTo>
                <a:lnTo>
                  <a:pt x="15623" y="20400"/>
                </a:lnTo>
                <a:cubicBezTo>
                  <a:pt x="15623" y="20400"/>
                  <a:pt x="5976" y="20400"/>
                  <a:pt x="5976" y="20400"/>
                </a:cubicBezTo>
                <a:close/>
                <a:moveTo>
                  <a:pt x="17063" y="20610"/>
                </a:moveTo>
                <a:lnTo>
                  <a:pt x="11172" y="12210"/>
                </a:lnTo>
                <a:lnTo>
                  <a:pt x="11168" y="12214"/>
                </a:lnTo>
                <a:cubicBezTo>
                  <a:pt x="11078" y="12086"/>
                  <a:pt x="10949" y="12000"/>
                  <a:pt x="10800" y="12000"/>
                </a:cubicBezTo>
                <a:cubicBezTo>
                  <a:pt x="10651" y="12000"/>
                  <a:pt x="10521" y="12086"/>
                  <a:pt x="10432" y="12214"/>
                </a:cubicBezTo>
                <a:lnTo>
                  <a:pt x="10427" y="12210"/>
                </a:lnTo>
                <a:lnTo>
                  <a:pt x="4536" y="20610"/>
                </a:lnTo>
                <a:lnTo>
                  <a:pt x="4540" y="20614"/>
                </a:lnTo>
                <a:cubicBezTo>
                  <a:pt x="4467" y="20719"/>
                  <a:pt x="4418" y="20851"/>
                  <a:pt x="4418" y="21000"/>
                </a:cubicBezTo>
                <a:cubicBezTo>
                  <a:pt x="4418" y="21332"/>
                  <a:pt x="4638" y="21600"/>
                  <a:pt x="4909" y="21600"/>
                </a:cubicBezTo>
                <a:lnTo>
                  <a:pt x="16691" y="21600"/>
                </a:lnTo>
                <a:cubicBezTo>
                  <a:pt x="16962" y="21600"/>
                  <a:pt x="17182" y="21332"/>
                  <a:pt x="17182" y="21000"/>
                </a:cubicBezTo>
                <a:cubicBezTo>
                  <a:pt x="17182" y="20851"/>
                  <a:pt x="17133" y="20719"/>
                  <a:pt x="17059" y="20614"/>
                </a:cubicBezTo>
                <a:cubicBezTo>
                  <a:pt x="17059" y="20614"/>
                  <a:pt x="17063" y="20610"/>
                  <a:pt x="17063" y="20610"/>
                </a:cubicBezTo>
                <a:close/>
                <a:moveTo>
                  <a:pt x="21109" y="0"/>
                </a:moveTo>
                <a:lnTo>
                  <a:pt x="491" y="0"/>
                </a:lnTo>
                <a:cubicBezTo>
                  <a:pt x="220" y="0"/>
                  <a:pt x="0" y="269"/>
                  <a:pt x="0" y="600"/>
                </a:cubicBezTo>
                <a:lnTo>
                  <a:pt x="0" y="17400"/>
                </a:lnTo>
                <a:cubicBezTo>
                  <a:pt x="0" y="17732"/>
                  <a:pt x="220" y="18000"/>
                  <a:pt x="491" y="18000"/>
                </a:cubicBezTo>
                <a:lnTo>
                  <a:pt x="4418" y="18000"/>
                </a:lnTo>
                <a:cubicBezTo>
                  <a:pt x="4689" y="18000"/>
                  <a:pt x="4909" y="17732"/>
                  <a:pt x="4909" y="17400"/>
                </a:cubicBezTo>
                <a:cubicBezTo>
                  <a:pt x="4909" y="17068"/>
                  <a:pt x="4689" y="16800"/>
                  <a:pt x="4418" y="16800"/>
                </a:cubicBezTo>
                <a:lnTo>
                  <a:pt x="982" y="16800"/>
                </a:lnTo>
                <a:lnTo>
                  <a:pt x="982" y="1200"/>
                </a:lnTo>
                <a:lnTo>
                  <a:pt x="20618" y="1200"/>
                </a:lnTo>
                <a:lnTo>
                  <a:pt x="20618" y="16800"/>
                </a:lnTo>
                <a:lnTo>
                  <a:pt x="17182" y="16800"/>
                </a:lnTo>
                <a:cubicBezTo>
                  <a:pt x="16911" y="16800"/>
                  <a:pt x="16691" y="17068"/>
                  <a:pt x="16691" y="17400"/>
                </a:cubicBezTo>
                <a:cubicBezTo>
                  <a:pt x="16691" y="17732"/>
                  <a:pt x="16911" y="18000"/>
                  <a:pt x="17182" y="18000"/>
                </a:cubicBezTo>
                <a:lnTo>
                  <a:pt x="21109" y="18000"/>
                </a:lnTo>
                <a:cubicBezTo>
                  <a:pt x="21380" y="18000"/>
                  <a:pt x="21600" y="17732"/>
                  <a:pt x="21600" y="17400"/>
                </a:cubicBezTo>
                <a:lnTo>
                  <a:pt x="21600" y="600"/>
                </a:lnTo>
                <a:cubicBezTo>
                  <a:pt x="21600" y="269"/>
                  <a:pt x="21380" y="0"/>
                  <a:pt x="21109"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0" name="Shape 2700"/>
          <p:cNvSpPr/>
          <p:nvPr/>
        </p:nvSpPr>
        <p:spPr>
          <a:xfrm>
            <a:off x="15750491"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4" y="20618"/>
                </a:moveTo>
                <a:lnTo>
                  <a:pt x="15069" y="13232"/>
                </a:lnTo>
                <a:lnTo>
                  <a:pt x="15063" y="13228"/>
                </a:lnTo>
                <a:cubicBezTo>
                  <a:pt x="15472" y="12512"/>
                  <a:pt x="15709" y="11684"/>
                  <a:pt x="15709" y="10800"/>
                </a:cubicBezTo>
                <a:cubicBezTo>
                  <a:pt x="15709" y="9192"/>
                  <a:pt x="14932" y="7768"/>
                  <a:pt x="13737" y="6873"/>
                </a:cubicBezTo>
                <a:lnTo>
                  <a:pt x="19796" y="6873"/>
                </a:lnTo>
                <a:cubicBezTo>
                  <a:pt x="20322" y="8076"/>
                  <a:pt x="20618" y="9403"/>
                  <a:pt x="20618" y="10800"/>
                </a:cubicBezTo>
                <a:cubicBezTo>
                  <a:pt x="20618" y="16221"/>
                  <a:pt x="16225" y="20615"/>
                  <a:pt x="10804" y="20618"/>
                </a:cubicBezTo>
                <a:moveTo>
                  <a:pt x="9708" y="20554"/>
                </a:moveTo>
                <a:cubicBezTo>
                  <a:pt x="4800" y="20010"/>
                  <a:pt x="982" y="15853"/>
                  <a:pt x="982" y="10800"/>
                </a:cubicBezTo>
                <a:cubicBezTo>
                  <a:pt x="982" y="9010"/>
                  <a:pt x="1468" y="7337"/>
                  <a:pt x="2305" y="5892"/>
                </a:cubicBezTo>
                <a:lnTo>
                  <a:pt x="6452" y="13076"/>
                </a:lnTo>
                <a:cubicBezTo>
                  <a:pt x="7273" y="14640"/>
                  <a:pt x="8911" y="15709"/>
                  <a:pt x="10800" y="15709"/>
                </a:cubicBezTo>
                <a:cubicBezTo>
                  <a:pt x="11487" y="15709"/>
                  <a:pt x="12141" y="15567"/>
                  <a:pt x="12734" y="15312"/>
                </a:cubicBezTo>
                <a:cubicBezTo>
                  <a:pt x="12734" y="15312"/>
                  <a:pt x="9708" y="20554"/>
                  <a:pt x="9708" y="20554"/>
                </a:cubicBezTo>
                <a:close/>
                <a:moveTo>
                  <a:pt x="7315" y="12607"/>
                </a:moveTo>
                <a:cubicBezTo>
                  <a:pt x="7034" y="12065"/>
                  <a:pt x="6873" y="11452"/>
                  <a:pt x="6873" y="10800"/>
                </a:cubicBezTo>
                <a:cubicBezTo>
                  <a:pt x="6873" y="8631"/>
                  <a:pt x="8631" y="6873"/>
                  <a:pt x="10800" y="6873"/>
                </a:cubicBezTo>
                <a:cubicBezTo>
                  <a:pt x="12969" y="6873"/>
                  <a:pt x="14727" y="8631"/>
                  <a:pt x="14727" y="10800"/>
                </a:cubicBezTo>
                <a:cubicBezTo>
                  <a:pt x="14727" y="12969"/>
                  <a:pt x="12969" y="14727"/>
                  <a:pt x="10800" y="14727"/>
                </a:cubicBezTo>
                <a:cubicBezTo>
                  <a:pt x="9318" y="14727"/>
                  <a:pt x="8029" y="13906"/>
                  <a:pt x="7360" y="12694"/>
                </a:cubicBezTo>
                <a:lnTo>
                  <a:pt x="7364" y="12691"/>
                </a:lnTo>
                <a:cubicBezTo>
                  <a:pt x="7364" y="12691"/>
                  <a:pt x="7315" y="12607"/>
                  <a:pt x="7315" y="12607"/>
                </a:cubicBezTo>
                <a:close/>
                <a:moveTo>
                  <a:pt x="10800" y="982"/>
                </a:moveTo>
                <a:cubicBezTo>
                  <a:pt x="14432" y="982"/>
                  <a:pt x="17596" y="2959"/>
                  <a:pt x="19294" y="5891"/>
                </a:cubicBezTo>
                <a:lnTo>
                  <a:pt x="10800" y="5891"/>
                </a:lnTo>
                <a:cubicBezTo>
                  <a:pt x="8290" y="5891"/>
                  <a:pt x="6223" y="7776"/>
                  <a:pt x="5930" y="10207"/>
                </a:cubicBezTo>
                <a:lnTo>
                  <a:pt x="2909" y="4975"/>
                </a:lnTo>
                <a:cubicBezTo>
                  <a:pt x="4697" y="2557"/>
                  <a:pt x="7561" y="982"/>
                  <a:pt x="10800" y="982"/>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1" name="Shape 2701"/>
          <p:cNvSpPr/>
          <p:nvPr/>
        </p:nvSpPr>
        <p:spPr>
          <a:xfrm>
            <a:off x="16817013" y="5125792"/>
            <a:ext cx="558655" cy="253935"/>
          </a:xfrm>
          <a:custGeom>
            <a:avLst/>
            <a:gdLst/>
            <a:ahLst/>
            <a:cxnLst>
              <a:cxn ang="0">
                <a:pos x="wd2" y="hd2"/>
              </a:cxn>
              <a:cxn ang="5400000">
                <a:pos x="wd2" y="hd2"/>
              </a:cxn>
              <a:cxn ang="10800000">
                <a:pos x="wd2" y="hd2"/>
              </a:cxn>
              <a:cxn ang="16200000">
                <a:pos x="wd2" y="hd2"/>
              </a:cxn>
            </a:cxnLst>
            <a:rect l="0" t="0" r="r" b="b"/>
            <a:pathLst>
              <a:path w="21600" h="21600" extrusionOk="0">
                <a:moveTo>
                  <a:pt x="16724" y="15100"/>
                </a:moveTo>
                <a:lnTo>
                  <a:pt x="17582" y="15100"/>
                </a:lnTo>
                <a:lnTo>
                  <a:pt x="17582" y="8844"/>
                </a:lnTo>
                <a:lnTo>
                  <a:pt x="16724" y="8844"/>
                </a:lnTo>
                <a:cubicBezTo>
                  <a:pt x="16724" y="8844"/>
                  <a:pt x="16724" y="15100"/>
                  <a:pt x="16724" y="15100"/>
                </a:cubicBezTo>
                <a:close/>
                <a:moveTo>
                  <a:pt x="13336" y="15100"/>
                </a:moveTo>
                <a:lnTo>
                  <a:pt x="14199" y="15100"/>
                </a:lnTo>
                <a:lnTo>
                  <a:pt x="14199" y="11633"/>
                </a:lnTo>
                <a:lnTo>
                  <a:pt x="15565" y="11633"/>
                </a:lnTo>
                <a:lnTo>
                  <a:pt x="15565" y="10047"/>
                </a:lnTo>
                <a:lnTo>
                  <a:pt x="14199" y="10047"/>
                </a:lnTo>
                <a:lnTo>
                  <a:pt x="14199" y="8077"/>
                </a:lnTo>
                <a:lnTo>
                  <a:pt x="15661" y="8077"/>
                </a:lnTo>
                <a:lnTo>
                  <a:pt x="15661" y="6478"/>
                </a:lnTo>
                <a:lnTo>
                  <a:pt x="13336" y="6478"/>
                </a:lnTo>
                <a:cubicBezTo>
                  <a:pt x="13336" y="6478"/>
                  <a:pt x="13336" y="15100"/>
                  <a:pt x="13336" y="15100"/>
                </a:cubicBezTo>
                <a:close/>
                <a:moveTo>
                  <a:pt x="20618" y="12960"/>
                </a:moveTo>
                <a:cubicBezTo>
                  <a:pt x="20618" y="16538"/>
                  <a:pt x="19299" y="19440"/>
                  <a:pt x="17673" y="19440"/>
                </a:cubicBezTo>
                <a:lnTo>
                  <a:pt x="7855" y="19440"/>
                </a:lnTo>
                <a:cubicBezTo>
                  <a:pt x="9481" y="19440"/>
                  <a:pt x="10800" y="16538"/>
                  <a:pt x="10800" y="12960"/>
                </a:cubicBezTo>
                <a:lnTo>
                  <a:pt x="10800" y="8640"/>
                </a:lnTo>
                <a:cubicBezTo>
                  <a:pt x="10800" y="5062"/>
                  <a:pt x="12119" y="2160"/>
                  <a:pt x="13745" y="2160"/>
                </a:cubicBezTo>
                <a:lnTo>
                  <a:pt x="17673" y="2160"/>
                </a:lnTo>
                <a:cubicBezTo>
                  <a:pt x="19299" y="2160"/>
                  <a:pt x="20618" y="5062"/>
                  <a:pt x="20618" y="8640"/>
                </a:cubicBezTo>
                <a:cubicBezTo>
                  <a:pt x="20618" y="8640"/>
                  <a:pt x="20618" y="12960"/>
                  <a:pt x="20618" y="12960"/>
                </a:cubicBezTo>
                <a:close/>
                <a:moveTo>
                  <a:pt x="6607" y="15121"/>
                </a:moveTo>
                <a:lnTo>
                  <a:pt x="5673" y="15121"/>
                </a:lnTo>
                <a:lnTo>
                  <a:pt x="5350" y="11399"/>
                </a:lnTo>
                <a:cubicBezTo>
                  <a:pt x="5276" y="10527"/>
                  <a:pt x="5214" y="9718"/>
                  <a:pt x="5169" y="8730"/>
                </a:cubicBezTo>
                <a:lnTo>
                  <a:pt x="5157" y="8730"/>
                </a:lnTo>
                <a:cubicBezTo>
                  <a:pt x="5090" y="9705"/>
                  <a:pt x="5028" y="10527"/>
                  <a:pt x="4937" y="11399"/>
                </a:cubicBezTo>
                <a:lnTo>
                  <a:pt x="4574" y="15121"/>
                </a:lnTo>
                <a:lnTo>
                  <a:pt x="3629" y="15121"/>
                </a:lnTo>
                <a:lnTo>
                  <a:pt x="2723" y="6471"/>
                </a:lnTo>
                <a:lnTo>
                  <a:pt x="3646" y="6471"/>
                </a:lnTo>
                <a:lnTo>
                  <a:pt x="3935" y="10039"/>
                </a:lnTo>
                <a:cubicBezTo>
                  <a:pt x="4020" y="11066"/>
                  <a:pt x="4099" y="12182"/>
                  <a:pt x="4161" y="13055"/>
                </a:cubicBezTo>
                <a:lnTo>
                  <a:pt x="4172" y="13055"/>
                </a:lnTo>
                <a:cubicBezTo>
                  <a:pt x="4235" y="12118"/>
                  <a:pt x="4325" y="11078"/>
                  <a:pt x="4422" y="10013"/>
                </a:cubicBezTo>
                <a:lnTo>
                  <a:pt x="4744" y="6471"/>
                </a:lnTo>
                <a:lnTo>
                  <a:pt x="5662" y="6471"/>
                </a:lnTo>
                <a:lnTo>
                  <a:pt x="5967" y="10117"/>
                </a:lnTo>
                <a:cubicBezTo>
                  <a:pt x="6052" y="11130"/>
                  <a:pt x="6114" y="12054"/>
                  <a:pt x="6171" y="13017"/>
                </a:cubicBezTo>
                <a:lnTo>
                  <a:pt x="6182" y="13017"/>
                </a:lnTo>
                <a:cubicBezTo>
                  <a:pt x="6239" y="12054"/>
                  <a:pt x="6324" y="11040"/>
                  <a:pt x="6403" y="10013"/>
                </a:cubicBezTo>
                <a:lnTo>
                  <a:pt x="6715" y="6471"/>
                </a:lnTo>
                <a:lnTo>
                  <a:pt x="7592" y="6471"/>
                </a:lnTo>
                <a:cubicBezTo>
                  <a:pt x="7592" y="6471"/>
                  <a:pt x="6607" y="15121"/>
                  <a:pt x="6607" y="15121"/>
                </a:cubicBezTo>
                <a:close/>
                <a:moveTo>
                  <a:pt x="8940" y="15121"/>
                </a:moveTo>
                <a:lnTo>
                  <a:pt x="8080" y="15121"/>
                </a:lnTo>
                <a:lnTo>
                  <a:pt x="8080" y="8845"/>
                </a:lnTo>
                <a:lnTo>
                  <a:pt x="8940" y="8845"/>
                </a:lnTo>
                <a:cubicBezTo>
                  <a:pt x="8940" y="8845"/>
                  <a:pt x="8940" y="15121"/>
                  <a:pt x="8940" y="15121"/>
                </a:cubicBezTo>
                <a:close/>
                <a:moveTo>
                  <a:pt x="8510" y="6111"/>
                </a:moveTo>
                <a:cubicBezTo>
                  <a:pt x="8788" y="6111"/>
                  <a:pt x="8963" y="6535"/>
                  <a:pt x="8969" y="7100"/>
                </a:cubicBezTo>
                <a:cubicBezTo>
                  <a:pt x="8969" y="7638"/>
                  <a:pt x="8788" y="8076"/>
                  <a:pt x="8505" y="8076"/>
                </a:cubicBezTo>
                <a:cubicBezTo>
                  <a:pt x="8233" y="8076"/>
                  <a:pt x="8052" y="7638"/>
                  <a:pt x="8058" y="7100"/>
                </a:cubicBezTo>
                <a:cubicBezTo>
                  <a:pt x="8052" y="6535"/>
                  <a:pt x="8233" y="6111"/>
                  <a:pt x="8510" y="6111"/>
                </a:cubicBezTo>
                <a:moveTo>
                  <a:pt x="17673" y="0"/>
                </a:moveTo>
                <a:lnTo>
                  <a:pt x="3927" y="0"/>
                </a:lnTo>
                <a:cubicBezTo>
                  <a:pt x="1758" y="0"/>
                  <a:pt x="0" y="3869"/>
                  <a:pt x="0" y="8640"/>
                </a:cubicBezTo>
                <a:lnTo>
                  <a:pt x="0" y="12960"/>
                </a:lnTo>
                <a:cubicBezTo>
                  <a:pt x="0" y="17731"/>
                  <a:pt x="1758" y="21600"/>
                  <a:pt x="3927" y="21600"/>
                </a:cubicBezTo>
                <a:lnTo>
                  <a:pt x="17673" y="21600"/>
                </a:lnTo>
                <a:cubicBezTo>
                  <a:pt x="19842" y="21600"/>
                  <a:pt x="21600" y="17731"/>
                  <a:pt x="21600" y="12960"/>
                </a:cubicBezTo>
                <a:lnTo>
                  <a:pt x="21600" y="8640"/>
                </a:lnTo>
                <a:cubicBezTo>
                  <a:pt x="21600" y="3869"/>
                  <a:pt x="19842" y="0"/>
                  <a:pt x="17673" y="0"/>
                </a:cubicBezTo>
                <a:moveTo>
                  <a:pt x="17153" y="6119"/>
                </a:moveTo>
                <a:cubicBezTo>
                  <a:pt x="16876" y="6119"/>
                  <a:pt x="16696" y="6543"/>
                  <a:pt x="16701" y="7104"/>
                </a:cubicBezTo>
                <a:cubicBezTo>
                  <a:pt x="16696" y="7642"/>
                  <a:pt x="16876" y="8077"/>
                  <a:pt x="17147" y="8077"/>
                </a:cubicBezTo>
                <a:cubicBezTo>
                  <a:pt x="17429" y="8077"/>
                  <a:pt x="17610" y="7642"/>
                  <a:pt x="17610" y="7104"/>
                </a:cubicBezTo>
                <a:cubicBezTo>
                  <a:pt x="17604" y="6543"/>
                  <a:pt x="17429" y="6119"/>
                  <a:pt x="17153" y="611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2" name="Shape 2702"/>
          <p:cNvSpPr/>
          <p:nvPr/>
        </p:nvSpPr>
        <p:spPr>
          <a:xfrm>
            <a:off x="17883535" y="5011521"/>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0800" y="20520"/>
                </a:moveTo>
                <a:cubicBezTo>
                  <a:pt x="7396" y="20520"/>
                  <a:pt x="4399" y="18805"/>
                  <a:pt x="2638" y="16200"/>
                </a:cubicBezTo>
                <a:lnTo>
                  <a:pt x="9966" y="16200"/>
                </a:lnTo>
                <a:cubicBezTo>
                  <a:pt x="10478" y="17309"/>
                  <a:pt x="12251" y="18900"/>
                  <a:pt x="13500" y="18900"/>
                </a:cubicBezTo>
                <a:cubicBezTo>
                  <a:pt x="14973" y="18900"/>
                  <a:pt x="16200" y="17820"/>
                  <a:pt x="16200" y="15660"/>
                </a:cubicBezTo>
                <a:cubicBezTo>
                  <a:pt x="16200" y="13500"/>
                  <a:pt x="14973" y="12420"/>
                  <a:pt x="13500" y="12420"/>
                </a:cubicBezTo>
                <a:cubicBezTo>
                  <a:pt x="12241" y="12420"/>
                  <a:pt x="10447" y="13973"/>
                  <a:pt x="9953" y="15120"/>
                </a:cubicBezTo>
                <a:lnTo>
                  <a:pt x="2014" y="15120"/>
                </a:lnTo>
                <a:cubicBezTo>
                  <a:pt x="1359" y="13817"/>
                  <a:pt x="982" y="12354"/>
                  <a:pt x="982" y="10800"/>
                </a:cubicBezTo>
                <a:cubicBezTo>
                  <a:pt x="982" y="9246"/>
                  <a:pt x="1359" y="7783"/>
                  <a:pt x="2014" y="6480"/>
                </a:cubicBezTo>
                <a:lnTo>
                  <a:pt x="9966" y="6480"/>
                </a:lnTo>
                <a:cubicBezTo>
                  <a:pt x="10478" y="7589"/>
                  <a:pt x="12252" y="9180"/>
                  <a:pt x="13500" y="9180"/>
                </a:cubicBezTo>
                <a:cubicBezTo>
                  <a:pt x="14973" y="9180"/>
                  <a:pt x="16200" y="8100"/>
                  <a:pt x="16200" y="5940"/>
                </a:cubicBezTo>
                <a:cubicBezTo>
                  <a:pt x="16200" y="3780"/>
                  <a:pt x="14973" y="2700"/>
                  <a:pt x="13500" y="2700"/>
                </a:cubicBezTo>
                <a:cubicBezTo>
                  <a:pt x="12241" y="2700"/>
                  <a:pt x="10447" y="4253"/>
                  <a:pt x="9953" y="5400"/>
                </a:cubicBezTo>
                <a:lnTo>
                  <a:pt x="2638" y="5400"/>
                </a:lnTo>
                <a:cubicBezTo>
                  <a:pt x="4399" y="2796"/>
                  <a:pt x="7396" y="1080"/>
                  <a:pt x="10800" y="1080"/>
                </a:cubicBezTo>
                <a:cubicBezTo>
                  <a:pt x="16038" y="1080"/>
                  <a:pt x="20306" y="5145"/>
                  <a:pt x="20590" y="10260"/>
                </a:cubicBezTo>
                <a:lnTo>
                  <a:pt x="10652" y="10260"/>
                </a:lnTo>
                <a:cubicBezTo>
                  <a:pt x="10140" y="9151"/>
                  <a:pt x="8367" y="7560"/>
                  <a:pt x="7118" y="7560"/>
                </a:cubicBezTo>
                <a:cubicBezTo>
                  <a:pt x="5645" y="7560"/>
                  <a:pt x="4418" y="8640"/>
                  <a:pt x="4418" y="10800"/>
                </a:cubicBezTo>
                <a:cubicBezTo>
                  <a:pt x="4418" y="12960"/>
                  <a:pt x="5645" y="14040"/>
                  <a:pt x="7118" y="14040"/>
                </a:cubicBezTo>
                <a:cubicBezTo>
                  <a:pt x="8377" y="14040"/>
                  <a:pt x="10171" y="12488"/>
                  <a:pt x="10665" y="11340"/>
                </a:cubicBezTo>
                <a:lnTo>
                  <a:pt x="20590" y="11340"/>
                </a:lnTo>
                <a:cubicBezTo>
                  <a:pt x="20306" y="16456"/>
                  <a:pt x="16038" y="20520"/>
                  <a:pt x="10800" y="20520"/>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3" name="Shape 2703"/>
          <p:cNvSpPr/>
          <p:nvPr/>
        </p:nvSpPr>
        <p:spPr>
          <a:xfrm>
            <a:off x="18975451" y="4986128"/>
            <a:ext cx="507869" cy="559232"/>
          </a:xfrm>
          <a:custGeom>
            <a:avLst/>
            <a:gdLst/>
            <a:ahLst/>
            <a:cxnLst>
              <a:cxn ang="0">
                <a:pos x="wd2" y="hd2"/>
              </a:cxn>
              <a:cxn ang="5400000">
                <a:pos x="wd2" y="hd2"/>
              </a:cxn>
              <a:cxn ang="10800000">
                <a:pos x="wd2" y="hd2"/>
              </a:cxn>
              <a:cxn ang="16200000">
                <a:pos x="wd2" y="hd2"/>
              </a:cxn>
            </a:cxnLst>
            <a:rect l="0" t="0" r="r" b="b"/>
            <a:pathLst>
              <a:path w="21600" h="21600" extrusionOk="0">
                <a:moveTo>
                  <a:pt x="15660" y="8839"/>
                </a:moveTo>
                <a:cubicBezTo>
                  <a:pt x="15958" y="8839"/>
                  <a:pt x="16200" y="8619"/>
                  <a:pt x="16200" y="8348"/>
                </a:cubicBezTo>
                <a:lnTo>
                  <a:pt x="16200" y="6386"/>
                </a:lnTo>
                <a:cubicBezTo>
                  <a:pt x="16200" y="6115"/>
                  <a:pt x="15958" y="5896"/>
                  <a:pt x="15660" y="5896"/>
                </a:cubicBezTo>
                <a:cubicBezTo>
                  <a:pt x="15362" y="5896"/>
                  <a:pt x="15120" y="6115"/>
                  <a:pt x="15120" y="6386"/>
                </a:cubicBezTo>
                <a:lnTo>
                  <a:pt x="15120" y="8348"/>
                </a:lnTo>
                <a:cubicBezTo>
                  <a:pt x="15120" y="8619"/>
                  <a:pt x="15362" y="8839"/>
                  <a:pt x="15660" y="8839"/>
                </a:cubicBezTo>
                <a:moveTo>
                  <a:pt x="20520" y="17666"/>
                </a:moveTo>
                <a:lnTo>
                  <a:pt x="13048" y="17666"/>
                </a:lnTo>
                <a:cubicBezTo>
                  <a:pt x="12910" y="16942"/>
                  <a:pt x="12848" y="16231"/>
                  <a:pt x="12830" y="15570"/>
                </a:cubicBezTo>
                <a:cubicBezTo>
                  <a:pt x="16149" y="15233"/>
                  <a:pt x="18453" y="14207"/>
                  <a:pt x="18568" y="14155"/>
                </a:cubicBezTo>
                <a:lnTo>
                  <a:pt x="18085" y="13278"/>
                </a:lnTo>
                <a:cubicBezTo>
                  <a:pt x="18059" y="13289"/>
                  <a:pt x="15906" y="14245"/>
                  <a:pt x="12837" y="14581"/>
                </a:cubicBezTo>
                <a:cubicBezTo>
                  <a:pt x="12896" y="13028"/>
                  <a:pt x="13167" y="11927"/>
                  <a:pt x="13173" y="11902"/>
                </a:cubicBezTo>
                <a:lnTo>
                  <a:pt x="13325" y="11301"/>
                </a:lnTo>
                <a:lnTo>
                  <a:pt x="9308" y="11301"/>
                </a:lnTo>
                <a:cubicBezTo>
                  <a:pt x="9741" y="8291"/>
                  <a:pt x="10857" y="5772"/>
                  <a:pt x="11921" y="3934"/>
                </a:cubicBezTo>
                <a:lnTo>
                  <a:pt x="20520" y="3934"/>
                </a:lnTo>
                <a:cubicBezTo>
                  <a:pt x="20520" y="3934"/>
                  <a:pt x="20520" y="17666"/>
                  <a:pt x="20520" y="17666"/>
                </a:cubicBezTo>
                <a:close/>
                <a:moveTo>
                  <a:pt x="10766" y="15678"/>
                </a:moveTo>
                <a:cubicBezTo>
                  <a:pt x="11096" y="15678"/>
                  <a:pt x="11418" y="15668"/>
                  <a:pt x="11734" y="15653"/>
                </a:cubicBezTo>
                <a:cubicBezTo>
                  <a:pt x="11753" y="16291"/>
                  <a:pt x="11808" y="16967"/>
                  <a:pt x="11933" y="17666"/>
                </a:cubicBezTo>
                <a:lnTo>
                  <a:pt x="1080" y="17666"/>
                </a:lnTo>
                <a:lnTo>
                  <a:pt x="1080" y="3934"/>
                </a:lnTo>
                <a:lnTo>
                  <a:pt x="10689" y="3934"/>
                </a:lnTo>
                <a:cubicBezTo>
                  <a:pt x="9598" y="5921"/>
                  <a:pt x="8520" y="8577"/>
                  <a:pt x="8164" y="11742"/>
                </a:cubicBezTo>
                <a:lnTo>
                  <a:pt x="8103" y="12282"/>
                </a:lnTo>
                <a:lnTo>
                  <a:pt x="11993" y="12282"/>
                </a:lnTo>
                <a:cubicBezTo>
                  <a:pt x="11893" y="12823"/>
                  <a:pt x="11771" y="13665"/>
                  <a:pt x="11736" y="14669"/>
                </a:cubicBezTo>
                <a:cubicBezTo>
                  <a:pt x="11418" y="14686"/>
                  <a:pt x="11097" y="14697"/>
                  <a:pt x="10766" y="14697"/>
                </a:cubicBezTo>
                <a:cubicBezTo>
                  <a:pt x="6636" y="14697"/>
                  <a:pt x="3478" y="13292"/>
                  <a:pt x="3447" y="13278"/>
                </a:cubicBezTo>
                <a:lnTo>
                  <a:pt x="2965" y="14155"/>
                </a:lnTo>
                <a:cubicBezTo>
                  <a:pt x="3102" y="14218"/>
                  <a:pt x="6369" y="15678"/>
                  <a:pt x="10766" y="15678"/>
                </a:cubicBezTo>
                <a:moveTo>
                  <a:pt x="20520" y="2954"/>
                </a:moveTo>
                <a:lnTo>
                  <a:pt x="12519" y="2954"/>
                </a:lnTo>
                <a:cubicBezTo>
                  <a:pt x="13470" y="1490"/>
                  <a:pt x="14254" y="661"/>
                  <a:pt x="14273" y="641"/>
                </a:cubicBezTo>
                <a:lnTo>
                  <a:pt x="13456" y="0"/>
                </a:lnTo>
                <a:cubicBezTo>
                  <a:pt x="13366" y="95"/>
                  <a:pt x="12371" y="1151"/>
                  <a:pt x="11260" y="2954"/>
                </a:cubicBezTo>
                <a:lnTo>
                  <a:pt x="1080" y="2954"/>
                </a:lnTo>
                <a:cubicBezTo>
                  <a:pt x="483" y="2954"/>
                  <a:pt x="0" y="3393"/>
                  <a:pt x="0" y="3934"/>
                </a:cubicBezTo>
                <a:lnTo>
                  <a:pt x="0" y="17666"/>
                </a:lnTo>
                <a:cubicBezTo>
                  <a:pt x="0" y="18207"/>
                  <a:pt x="483" y="18646"/>
                  <a:pt x="1080" y="18646"/>
                </a:cubicBezTo>
                <a:lnTo>
                  <a:pt x="12155" y="18646"/>
                </a:lnTo>
                <a:cubicBezTo>
                  <a:pt x="12423" y="19645"/>
                  <a:pt x="12834" y="20653"/>
                  <a:pt x="13465" y="21600"/>
                </a:cubicBezTo>
                <a:lnTo>
                  <a:pt x="14389" y="21092"/>
                </a:lnTo>
                <a:cubicBezTo>
                  <a:pt x="13874" y="20318"/>
                  <a:pt x="13522" y="19485"/>
                  <a:pt x="13281" y="18646"/>
                </a:cubicBezTo>
                <a:lnTo>
                  <a:pt x="20520" y="18646"/>
                </a:lnTo>
                <a:cubicBezTo>
                  <a:pt x="21116" y="18646"/>
                  <a:pt x="21600" y="18207"/>
                  <a:pt x="21600" y="17666"/>
                </a:cubicBezTo>
                <a:lnTo>
                  <a:pt x="21600" y="3934"/>
                </a:lnTo>
                <a:cubicBezTo>
                  <a:pt x="21600" y="3393"/>
                  <a:pt x="21116" y="2954"/>
                  <a:pt x="20520" y="2954"/>
                </a:cubicBezTo>
                <a:moveTo>
                  <a:pt x="5940" y="8839"/>
                </a:moveTo>
                <a:cubicBezTo>
                  <a:pt x="6238" y="8839"/>
                  <a:pt x="6480" y="8619"/>
                  <a:pt x="6480" y="8348"/>
                </a:cubicBezTo>
                <a:lnTo>
                  <a:pt x="6480" y="6386"/>
                </a:lnTo>
                <a:cubicBezTo>
                  <a:pt x="6480" y="6115"/>
                  <a:pt x="6238" y="5896"/>
                  <a:pt x="5940" y="5896"/>
                </a:cubicBezTo>
                <a:cubicBezTo>
                  <a:pt x="5642" y="5896"/>
                  <a:pt x="5400" y="6115"/>
                  <a:pt x="5400" y="6386"/>
                </a:cubicBezTo>
                <a:lnTo>
                  <a:pt x="5400" y="8348"/>
                </a:lnTo>
                <a:cubicBezTo>
                  <a:pt x="5400" y="8619"/>
                  <a:pt x="5642" y="8839"/>
                  <a:pt x="5940" y="883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4" name="Shape 2704"/>
          <p:cNvSpPr/>
          <p:nvPr/>
        </p:nvSpPr>
        <p:spPr>
          <a:xfrm>
            <a:off x="20016580" y="4986128"/>
            <a:ext cx="558655" cy="558642"/>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2"/>
                  <a:pt x="982" y="10800"/>
                </a:cubicBezTo>
                <a:cubicBezTo>
                  <a:pt x="982" y="5378"/>
                  <a:pt x="5378" y="982"/>
                  <a:pt x="10800" y="982"/>
                </a:cubicBezTo>
                <a:cubicBezTo>
                  <a:pt x="16223" y="982"/>
                  <a:pt x="20618" y="5378"/>
                  <a:pt x="20618" y="10800"/>
                </a:cubicBezTo>
                <a:cubicBezTo>
                  <a:pt x="20618" y="16222"/>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moveTo>
                  <a:pt x="15628" y="4904"/>
                </a:moveTo>
                <a:lnTo>
                  <a:pt x="14334" y="4904"/>
                </a:lnTo>
                <a:lnTo>
                  <a:pt x="10776" y="9842"/>
                </a:lnTo>
                <a:lnTo>
                  <a:pt x="7337" y="4904"/>
                </a:lnTo>
                <a:lnTo>
                  <a:pt x="5975" y="4904"/>
                </a:lnTo>
                <a:lnTo>
                  <a:pt x="10094" y="10618"/>
                </a:lnTo>
                <a:lnTo>
                  <a:pt x="5736" y="16696"/>
                </a:lnTo>
                <a:lnTo>
                  <a:pt x="7030" y="16696"/>
                </a:lnTo>
                <a:lnTo>
                  <a:pt x="10776" y="11493"/>
                </a:lnTo>
                <a:lnTo>
                  <a:pt x="14470" y="16696"/>
                </a:lnTo>
                <a:lnTo>
                  <a:pt x="15866" y="16696"/>
                </a:lnTo>
                <a:lnTo>
                  <a:pt x="11474" y="10651"/>
                </a:lnTo>
                <a:cubicBezTo>
                  <a:pt x="11474" y="10651"/>
                  <a:pt x="15628" y="4904"/>
                  <a:pt x="15628" y="490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5" name="Shape 2705"/>
          <p:cNvSpPr/>
          <p:nvPr/>
        </p:nvSpPr>
        <p:spPr>
          <a:xfrm>
            <a:off x="21083101" y="4986128"/>
            <a:ext cx="558520" cy="559064"/>
          </a:xfrm>
          <a:custGeom>
            <a:avLst/>
            <a:gdLst/>
            <a:ahLst/>
            <a:cxnLst>
              <a:cxn ang="0">
                <a:pos x="wd2" y="hd2"/>
              </a:cxn>
              <a:cxn ang="5400000">
                <a:pos x="wd2" y="hd2"/>
              </a:cxn>
              <a:cxn ang="10800000">
                <a:pos x="wd2" y="hd2"/>
              </a:cxn>
              <a:cxn ang="16200000">
                <a:pos x="wd2" y="hd2"/>
              </a:cxn>
            </a:cxnLst>
            <a:rect l="0" t="0" r="r" b="b"/>
            <a:pathLst>
              <a:path w="21600" h="21600" extrusionOk="0">
                <a:moveTo>
                  <a:pt x="982" y="3820"/>
                </a:moveTo>
                <a:lnTo>
                  <a:pt x="7853" y="2877"/>
                </a:lnTo>
                <a:lnTo>
                  <a:pt x="7853" y="8838"/>
                </a:lnTo>
                <a:lnTo>
                  <a:pt x="982" y="8838"/>
                </a:lnTo>
                <a:cubicBezTo>
                  <a:pt x="982" y="8838"/>
                  <a:pt x="982" y="3820"/>
                  <a:pt x="982" y="3820"/>
                </a:cubicBezTo>
                <a:close/>
                <a:moveTo>
                  <a:pt x="0" y="9819"/>
                </a:moveTo>
                <a:lnTo>
                  <a:pt x="8835" y="9819"/>
                </a:lnTo>
                <a:lnTo>
                  <a:pt x="8835" y="1752"/>
                </a:lnTo>
                <a:lnTo>
                  <a:pt x="0" y="2964"/>
                </a:lnTo>
                <a:cubicBezTo>
                  <a:pt x="0" y="2964"/>
                  <a:pt x="0" y="9819"/>
                  <a:pt x="0" y="9819"/>
                </a:cubicBezTo>
                <a:close/>
                <a:moveTo>
                  <a:pt x="20618" y="8838"/>
                </a:moveTo>
                <a:lnTo>
                  <a:pt x="11771" y="8838"/>
                </a:lnTo>
                <a:lnTo>
                  <a:pt x="11771" y="2339"/>
                </a:lnTo>
                <a:lnTo>
                  <a:pt x="20618" y="1125"/>
                </a:lnTo>
                <a:cubicBezTo>
                  <a:pt x="20618" y="1125"/>
                  <a:pt x="20618" y="8838"/>
                  <a:pt x="20618" y="8838"/>
                </a:cubicBezTo>
                <a:close/>
                <a:moveTo>
                  <a:pt x="10789" y="1484"/>
                </a:moveTo>
                <a:lnTo>
                  <a:pt x="10789" y="9819"/>
                </a:lnTo>
                <a:lnTo>
                  <a:pt x="21600" y="9819"/>
                </a:lnTo>
                <a:lnTo>
                  <a:pt x="21600" y="0"/>
                </a:lnTo>
                <a:cubicBezTo>
                  <a:pt x="21600" y="0"/>
                  <a:pt x="10789" y="1484"/>
                  <a:pt x="10789" y="1484"/>
                </a:cubicBezTo>
                <a:close/>
                <a:moveTo>
                  <a:pt x="982" y="12763"/>
                </a:moveTo>
                <a:lnTo>
                  <a:pt x="7853" y="12763"/>
                </a:lnTo>
                <a:lnTo>
                  <a:pt x="7853" y="18722"/>
                </a:lnTo>
                <a:lnTo>
                  <a:pt x="982" y="17780"/>
                </a:lnTo>
                <a:cubicBezTo>
                  <a:pt x="982" y="17780"/>
                  <a:pt x="982" y="12763"/>
                  <a:pt x="982" y="12763"/>
                </a:cubicBezTo>
                <a:close/>
                <a:moveTo>
                  <a:pt x="0" y="18635"/>
                </a:moveTo>
                <a:lnTo>
                  <a:pt x="8835" y="19848"/>
                </a:lnTo>
                <a:lnTo>
                  <a:pt x="8835" y="11782"/>
                </a:lnTo>
                <a:lnTo>
                  <a:pt x="0" y="11782"/>
                </a:lnTo>
                <a:cubicBezTo>
                  <a:pt x="0" y="11782"/>
                  <a:pt x="0" y="18635"/>
                  <a:pt x="0" y="18635"/>
                </a:cubicBezTo>
                <a:close/>
                <a:moveTo>
                  <a:pt x="11771" y="12763"/>
                </a:moveTo>
                <a:lnTo>
                  <a:pt x="20618" y="12763"/>
                </a:lnTo>
                <a:lnTo>
                  <a:pt x="20618" y="20475"/>
                </a:lnTo>
                <a:lnTo>
                  <a:pt x="11771" y="19261"/>
                </a:lnTo>
                <a:cubicBezTo>
                  <a:pt x="11771" y="19261"/>
                  <a:pt x="11771" y="12763"/>
                  <a:pt x="11771" y="12763"/>
                </a:cubicBezTo>
                <a:close/>
                <a:moveTo>
                  <a:pt x="10789" y="20116"/>
                </a:moveTo>
                <a:lnTo>
                  <a:pt x="21600" y="21600"/>
                </a:lnTo>
                <a:lnTo>
                  <a:pt x="21600" y="11782"/>
                </a:lnTo>
                <a:lnTo>
                  <a:pt x="10789" y="11782"/>
                </a:lnTo>
                <a:cubicBezTo>
                  <a:pt x="10789" y="11782"/>
                  <a:pt x="10789" y="20116"/>
                  <a:pt x="10789" y="2011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6" name="Shape 2706"/>
          <p:cNvSpPr/>
          <p:nvPr/>
        </p:nvSpPr>
        <p:spPr>
          <a:xfrm>
            <a:off x="22225804" y="4986128"/>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0250" y="13745"/>
                </a:moveTo>
                <a:cubicBezTo>
                  <a:pt x="20250" y="14016"/>
                  <a:pt x="19948" y="14236"/>
                  <a:pt x="19575" y="14236"/>
                </a:cubicBezTo>
                <a:cubicBezTo>
                  <a:pt x="19202" y="14236"/>
                  <a:pt x="18900" y="14016"/>
                  <a:pt x="18900" y="13745"/>
                </a:cubicBezTo>
                <a:lnTo>
                  <a:pt x="18900" y="6873"/>
                </a:lnTo>
                <a:cubicBezTo>
                  <a:pt x="18900" y="6602"/>
                  <a:pt x="19202" y="6382"/>
                  <a:pt x="19575" y="6382"/>
                </a:cubicBezTo>
                <a:cubicBezTo>
                  <a:pt x="19948" y="6382"/>
                  <a:pt x="20250" y="6602"/>
                  <a:pt x="20250" y="6873"/>
                </a:cubicBezTo>
                <a:cubicBezTo>
                  <a:pt x="20250" y="6873"/>
                  <a:pt x="20250" y="13745"/>
                  <a:pt x="20250" y="13745"/>
                </a:cubicBezTo>
                <a:close/>
                <a:moveTo>
                  <a:pt x="17550" y="16691"/>
                </a:moveTo>
                <a:lnTo>
                  <a:pt x="4050" y="16691"/>
                </a:lnTo>
                <a:lnTo>
                  <a:pt x="4050" y="6382"/>
                </a:lnTo>
                <a:lnTo>
                  <a:pt x="17550" y="6382"/>
                </a:lnTo>
                <a:cubicBezTo>
                  <a:pt x="17550" y="6382"/>
                  <a:pt x="17550" y="16691"/>
                  <a:pt x="17550" y="16691"/>
                </a:cubicBezTo>
                <a:close/>
                <a:moveTo>
                  <a:pt x="14850" y="20127"/>
                </a:moveTo>
                <a:cubicBezTo>
                  <a:pt x="14850" y="20399"/>
                  <a:pt x="14548" y="20618"/>
                  <a:pt x="14175" y="20618"/>
                </a:cubicBezTo>
                <a:cubicBezTo>
                  <a:pt x="13802" y="20618"/>
                  <a:pt x="13500" y="20399"/>
                  <a:pt x="13500" y="20127"/>
                </a:cubicBezTo>
                <a:lnTo>
                  <a:pt x="13500" y="17673"/>
                </a:lnTo>
                <a:lnTo>
                  <a:pt x="14850" y="17673"/>
                </a:lnTo>
                <a:cubicBezTo>
                  <a:pt x="14850" y="17673"/>
                  <a:pt x="14850" y="20127"/>
                  <a:pt x="14850" y="20127"/>
                </a:cubicBezTo>
                <a:close/>
                <a:moveTo>
                  <a:pt x="8100" y="20127"/>
                </a:moveTo>
                <a:cubicBezTo>
                  <a:pt x="8100" y="20399"/>
                  <a:pt x="7798" y="20618"/>
                  <a:pt x="7425" y="20618"/>
                </a:cubicBezTo>
                <a:cubicBezTo>
                  <a:pt x="7052" y="20618"/>
                  <a:pt x="6750" y="20399"/>
                  <a:pt x="6750" y="20127"/>
                </a:cubicBezTo>
                <a:lnTo>
                  <a:pt x="6750" y="17673"/>
                </a:lnTo>
                <a:lnTo>
                  <a:pt x="8100" y="17673"/>
                </a:lnTo>
                <a:cubicBezTo>
                  <a:pt x="8100" y="17673"/>
                  <a:pt x="8100" y="20127"/>
                  <a:pt x="8100" y="20127"/>
                </a:cubicBezTo>
                <a:close/>
                <a:moveTo>
                  <a:pt x="10800" y="1964"/>
                </a:moveTo>
                <a:cubicBezTo>
                  <a:pt x="14242" y="1964"/>
                  <a:pt x="17075" y="3464"/>
                  <a:pt x="17492" y="5400"/>
                </a:cubicBezTo>
                <a:lnTo>
                  <a:pt x="4108" y="5400"/>
                </a:lnTo>
                <a:cubicBezTo>
                  <a:pt x="4525" y="3464"/>
                  <a:pt x="7358" y="1964"/>
                  <a:pt x="10800" y="1964"/>
                </a:cubicBezTo>
                <a:moveTo>
                  <a:pt x="2700" y="13745"/>
                </a:moveTo>
                <a:cubicBezTo>
                  <a:pt x="2700" y="14016"/>
                  <a:pt x="2398" y="14236"/>
                  <a:pt x="2025" y="14236"/>
                </a:cubicBezTo>
                <a:cubicBezTo>
                  <a:pt x="1652" y="14236"/>
                  <a:pt x="1350" y="14016"/>
                  <a:pt x="1350" y="13745"/>
                </a:cubicBezTo>
                <a:lnTo>
                  <a:pt x="1350" y="6873"/>
                </a:lnTo>
                <a:cubicBezTo>
                  <a:pt x="1350" y="6602"/>
                  <a:pt x="1652" y="6382"/>
                  <a:pt x="2025" y="6382"/>
                </a:cubicBezTo>
                <a:cubicBezTo>
                  <a:pt x="2398" y="6382"/>
                  <a:pt x="2700" y="6602"/>
                  <a:pt x="2700" y="6873"/>
                </a:cubicBezTo>
                <a:cubicBezTo>
                  <a:pt x="2700" y="6873"/>
                  <a:pt x="2700" y="13745"/>
                  <a:pt x="2700" y="13745"/>
                </a:cubicBezTo>
                <a:close/>
                <a:moveTo>
                  <a:pt x="19575" y="5400"/>
                </a:moveTo>
                <a:cubicBezTo>
                  <a:pt x="19336" y="5400"/>
                  <a:pt x="19112" y="5435"/>
                  <a:pt x="18900" y="5491"/>
                </a:cubicBezTo>
                <a:lnTo>
                  <a:pt x="18900" y="5400"/>
                </a:lnTo>
                <a:lnTo>
                  <a:pt x="18847" y="5400"/>
                </a:lnTo>
                <a:cubicBezTo>
                  <a:pt x="18595" y="3873"/>
                  <a:pt x="17191" y="2553"/>
                  <a:pt x="15171" y="1763"/>
                </a:cubicBezTo>
                <a:lnTo>
                  <a:pt x="16087" y="763"/>
                </a:lnTo>
                <a:lnTo>
                  <a:pt x="16076" y="758"/>
                </a:lnTo>
                <a:cubicBezTo>
                  <a:pt x="16148" y="681"/>
                  <a:pt x="16200" y="592"/>
                  <a:pt x="16200" y="491"/>
                </a:cubicBezTo>
                <a:cubicBezTo>
                  <a:pt x="16200" y="220"/>
                  <a:pt x="15898" y="0"/>
                  <a:pt x="15525" y="0"/>
                </a:cubicBezTo>
                <a:cubicBezTo>
                  <a:pt x="15291" y="0"/>
                  <a:pt x="15095" y="93"/>
                  <a:pt x="14974" y="223"/>
                </a:cubicBezTo>
                <a:lnTo>
                  <a:pt x="14963" y="219"/>
                </a:lnTo>
                <a:lnTo>
                  <a:pt x="13915" y="1362"/>
                </a:lnTo>
                <a:cubicBezTo>
                  <a:pt x="12956" y="1119"/>
                  <a:pt x="11905" y="982"/>
                  <a:pt x="10800" y="982"/>
                </a:cubicBezTo>
                <a:cubicBezTo>
                  <a:pt x="9695" y="982"/>
                  <a:pt x="8644" y="1119"/>
                  <a:pt x="7685" y="1362"/>
                </a:cubicBezTo>
                <a:lnTo>
                  <a:pt x="6637" y="219"/>
                </a:lnTo>
                <a:lnTo>
                  <a:pt x="6626" y="223"/>
                </a:lnTo>
                <a:cubicBezTo>
                  <a:pt x="6505" y="93"/>
                  <a:pt x="6309" y="0"/>
                  <a:pt x="6075" y="0"/>
                </a:cubicBezTo>
                <a:cubicBezTo>
                  <a:pt x="5702" y="0"/>
                  <a:pt x="5400" y="220"/>
                  <a:pt x="5400" y="491"/>
                </a:cubicBezTo>
                <a:cubicBezTo>
                  <a:pt x="5400" y="592"/>
                  <a:pt x="5452" y="681"/>
                  <a:pt x="5524" y="758"/>
                </a:cubicBezTo>
                <a:lnTo>
                  <a:pt x="5513" y="763"/>
                </a:lnTo>
                <a:lnTo>
                  <a:pt x="6430" y="1763"/>
                </a:lnTo>
                <a:cubicBezTo>
                  <a:pt x="4409" y="2553"/>
                  <a:pt x="3005" y="3873"/>
                  <a:pt x="2753" y="5400"/>
                </a:cubicBezTo>
                <a:lnTo>
                  <a:pt x="2700" y="5400"/>
                </a:lnTo>
                <a:lnTo>
                  <a:pt x="2700" y="5491"/>
                </a:lnTo>
                <a:cubicBezTo>
                  <a:pt x="2488" y="5435"/>
                  <a:pt x="2263" y="5400"/>
                  <a:pt x="2025" y="5400"/>
                </a:cubicBezTo>
                <a:cubicBezTo>
                  <a:pt x="907" y="5400"/>
                  <a:pt x="0" y="6060"/>
                  <a:pt x="0" y="6873"/>
                </a:cubicBezTo>
                <a:lnTo>
                  <a:pt x="0" y="13745"/>
                </a:lnTo>
                <a:cubicBezTo>
                  <a:pt x="0" y="14559"/>
                  <a:pt x="907" y="15218"/>
                  <a:pt x="2025" y="15218"/>
                </a:cubicBezTo>
                <a:cubicBezTo>
                  <a:pt x="2263" y="15218"/>
                  <a:pt x="2488" y="15183"/>
                  <a:pt x="2700" y="15128"/>
                </a:cubicBezTo>
                <a:lnTo>
                  <a:pt x="2700" y="16691"/>
                </a:lnTo>
                <a:cubicBezTo>
                  <a:pt x="2700" y="17233"/>
                  <a:pt x="3305" y="17673"/>
                  <a:pt x="4050" y="17673"/>
                </a:cubicBezTo>
                <a:lnTo>
                  <a:pt x="5400" y="17673"/>
                </a:lnTo>
                <a:lnTo>
                  <a:pt x="5400" y="20127"/>
                </a:lnTo>
                <a:cubicBezTo>
                  <a:pt x="5400" y="20941"/>
                  <a:pt x="6307" y="21600"/>
                  <a:pt x="7425" y="21600"/>
                </a:cubicBezTo>
                <a:cubicBezTo>
                  <a:pt x="8543" y="21600"/>
                  <a:pt x="9450" y="20941"/>
                  <a:pt x="9450" y="20127"/>
                </a:cubicBezTo>
                <a:lnTo>
                  <a:pt x="9450" y="17673"/>
                </a:lnTo>
                <a:lnTo>
                  <a:pt x="12150" y="17673"/>
                </a:lnTo>
                <a:lnTo>
                  <a:pt x="12150" y="20127"/>
                </a:lnTo>
                <a:cubicBezTo>
                  <a:pt x="12150" y="20941"/>
                  <a:pt x="13056" y="21600"/>
                  <a:pt x="14175" y="21600"/>
                </a:cubicBezTo>
                <a:cubicBezTo>
                  <a:pt x="15294" y="21600"/>
                  <a:pt x="16200" y="20941"/>
                  <a:pt x="16200" y="20127"/>
                </a:cubicBezTo>
                <a:lnTo>
                  <a:pt x="16200" y="17673"/>
                </a:lnTo>
                <a:lnTo>
                  <a:pt x="17550" y="17673"/>
                </a:lnTo>
                <a:cubicBezTo>
                  <a:pt x="18295" y="17673"/>
                  <a:pt x="18900" y="17233"/>
                  <a:pt x="18900" y="16691"/>
                </a:cubicBezTo>
                <a:lnTo>
                  <a:pt x="18900" y="15128"/>
                </a:lnTo>
                <a:cubicBezTo>
                  <a:pt x="19112" y="15183"/>
                  <a:pt x="19336" y="15218"/>
                  <a:pt x="19575" y="15218"/>
                </a:cubicBezTo>
                <a:cubicBezTo>
                  <a:pt x="20694" y="15218"/>
                  <a:pt x="21600" y="14559"/>
                  <a:pt x="21600" y="13745"/>
                </a:cubicBezTo>
                <a:lnTo>
                  <a:pt x="21600" y="6873"/>
                </a:lnTo>
                <a:cubicBezTo>
                  <a:pt x="21600" y="6060"/>
                  <a:pt x="20694" y="5400"/>
                  <a:pt x="19575" y="5400"/>
                </a:cubicBezTo>
                <a:moveTo>
                  <a:pt x="12825" y="3436"/>
                </a:moveTo>
                <a:cubicBezTo>
                  <a:pt x="12452" y="3436"/>
                  <a:pt x="12150" y="3656"/>
                  <a:pt x="12150" y="3927"/>
                </a:cubicBezTo>
                <a:cubicBezTo>
                  <a:pt x="12150" y="4199"/>
                  <a:pt x="12452" y="4418"/>
                  <a:pt x="12825" y="4418"/>
                </a:cubicBezTo>
                <a:cubicBezTo>
                  <a:pt x="13198" y="4418"/>
                  <a:pt x="13500" y="4199"/>
                  <a:pt x="13500" y="3927"/>
                </a:cubicBezTo>
                <a:cubicBezTo>
                  <a:pt x="13500" y="3656"/>
                  <a:pt x="13198" y="3436"/>
                  <a:pt x="12825" y="3436"/>
                </a:cubicBezTo>
                <a:moveTo>
                  <a:pt x="8775" y="3436"/>
                </a:moveTo>
                <a:cubicBezTo>
                  <a:pt x="8402" y="3436"/>
                  <a:pt x="8100" y="3656"/>
                  <a:pt x="8100" y="3927"/>
                </a:cubicBezTo>
                <a:cubicBezTo>
                  <a:pt x="8100" y="4199"/>
                  <a:pt x="8402" y="4418"/>
                  <a:pt x="8775" y="4418"/>
                </a:cubicBezTo>
                <a:cubicBezTo>
                  <a:pt x="9148" y="4418"/>
                  <a:pt x="9450" y="4199"/>
                  <a:pt x="9450" y="3927"/>
                </a:cubicBezTo>
                <a:cubicBezTo>
                  <a:pt x="9450" y="3656"/>
                  <a:pt x="9148" y="3436"/>
                  <a:pt x="8775" y="34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7" name="Shape 2707"/>
          <p:cNvSpPr/>
          <p:nvPr/>
        </p:nvSpPr>
        <p:spPr>
          <a:xfrm>
            <a:off x="11062635" y="1783269"/>
            <a:ext cx="1858679" cy="53834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a:t>Electronics</a:t>
            </a:r>
          </a:p>
        </p:txBody>
      </p:sp>
      <p:sp>
        <p:nvSpPr>
          <p:cNvPr id="2708" name="Shape 2708"/>
          <p:cNvSpPr/>
          <p:nvPr/>
        </p:nvSpPr>
        <p:spPr>
          <a:xfrm>
            <a:off x="1758542"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8836" y="13888"/>
                </a:moveTo>
                <a:lnTo>
                  <a:pt x="8836" y="7712"/>
                </a:lnTo>
                <a:lnTo>
                  <a:pt x="14241" y="10800"/>
                </a:lnTo>
                <a:cubicBezTo>
                  <a:pt x="14241" y="10800"/>
                  <a:pt x="8836" y="13888"/>
                  <a:pt x="8836" y="13888"/>
                </a:cubicBezTo>
                <a:close/>
                <a:moveTo>
                  <a:pt x="15520" y="10422"/>
                </a:moveTo>
                <a:lnTo>
                  <a:pt x="15525" y="10416"/>
                </a:lnTo>
                <a:lnTo>
                  <a:pt x="15438" y="10367"/>
                </a:lnTo>
                <a:cubicBezTo>
                  <a:pt x="15425" y="10361"/>
                  <a:pt x="15414" y="10351"/>
                  <a:pt x="15401" y="10346"/>
                </a:cubicBezTo>
                <a:lnTo>
                  <a:pt x="8652" y="6489"/>
                </a:lnTo>
                <a:lnTo>
                  <a:pt x="8647" y="6495"/>
                </a:lnTo>
                <a:cubicBezTo>
                  <a:pt x="8563" y="6428"/>
                  <a:pt x="8461" y="6382"/>
                  <a:pt x="8345" y="6382"/>
                </a:cubicBezTo>
                <a:cubicBezTo>
                  <a:pt x="8075" y="6382"/>
                  <a:pt x="7855" y="6601"/>
                  <a:pt x="7855" y="6873"/>
                </a:cubicBezTo>
                <a:lnTo>
                  <a:pt x="7855" y="14727"/>
                </a:lnTo>
                <a:cubicBezTo>
                  <a:pt x="7855" y="14999"/>
                  <a:pt x="8075" y="15218"/>
                  <a:pt x="8345" y="15218"/>
                </a:cubicBezTo>
                <a:cubicBezTo>
                  <a:pt x="8461" y="15218"/>
                  <a:pt x="8563" y="15172"/>
                  <a:pt x="8647" y="15105"/>
                </a:cubicBezTo>
                <a:lnTo>
                  <a:pt x="8652" y="15111"/>
                </a:lnTo>
                <a:lnTo>
                  <a:pt x="15401" y="11254"/>
                </a:lnTo>
                <a:cubicBezTo>
                  <a:pt x="15414" y="11249"/>
                  <a:pt x="15425" y="11240"/>
                  <a:pt x="15438" y="11233"/>
                </a:cubicBezTo>
                <a:lnTo>
                  <a:pt x="15525" y="11184"/>
                </a:lnTo>
                <a:lnTo>
                  <a:pt x="15520" y="11178"/>
                </a:lnTo>
                <a:cubicBezTo>
                  <a:pt x="15632" y="11088"/>
                  <a:pt x="15709" y="10955"/>
                  <a:pt x="15709" y="10800"/>
                </a:cubicBezTo>
                <a:cubicBezTo>
                  <a:pt x="15709" y="10645"/>
                  <a:pt x="15632" y="10512"/>
                  <a:pt x="15520" y="1042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9" name="Shape 2709"/>
          <p:cNvSpPr/>
          <p:nvPr/>
        </p:nvSpPr>
        <p:spPr>
          <a:xfrm>
            <a:off x="2825064"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745" y="13745"/>
                </a:moveTo>
                <a:lnTo>
                  <a:pt x="12764" y="13745"/>
                </a:lnTo>
                <a:lnTo>
                  <a:pt x="12764" y="7855"/>
                </a:lnTo>
                <a:lnTo>
                  <a:pt x="13745" y="7855"/>
                </a:lnTo>
                <a:cubicBezTo>
                  <a:pt x="13745" y="7855"/>
                  <a:pt x="13745" y="13745"/>
                  <a:pt x="13745" y="13745"/>
                </a:cubicBezTo>
                <a:close/>
                <a:moveTo>
                  <a:pt x="14236" y="6873"/>
                </a:moveTo>
                <a:lnTo>
                  <a:pt x="12273" y="6873"/>
                </a:lnTo>
                <a:cubicBezTo>
                  <a:pt x="12002" y="6873"/>
                  <a:pt x="11782" y="7092"/>
                  <a:pt x="11782" y="7364"/>
                </a:cubicBezTo>
                <a:lnTo>
                  <a:pt x="11782" y="14236"/>
                </a:lnTo>
                <a:cubicBezTo>
                  <a:pt x="11782" y="14508"/>
                  <a:pt x="12002" y="14727"/>
                  <a:pt x="12273" y="14727"/>
                </a:cubicBezTo>
                <a:lnTo>
                  <a:pt x="14236" y="14727"/>
                </a:lnTo>
                <a:cubicBezTo>
                  <a:pt x="14507" y="14727"/>
                  <a:pt x="14727" y="14508"/>
                  <a:pt x="14727" y="14236"/>
                </a:cubicBezTo>
                <a:lnTo>
                  <a:pt x="14727" y="7364"/>
                </a:lnTo>
                <a:cubicBezTo>
                  <a:pt x="14727" y="7092"/>
                  <a:pt x="14507" y="6873"/>
                  <a:pt x="14236" y="6873"/>
                </a:cubicBezTo>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8836" y="13745"/>
                </a:moveTo>
                <a:lnTo>
                  <a:pt x="7855" y="13745"/>
                </a:lnTo>
                <a:lnTo>
                  <a:pt x="7855" y="7855"/>
                </a:lnTo>
                <a:lnTo>
                  <a:pt x="8836" y="7855"/>
                </a:lnTo>
                <a:cubicBezTo>
                  <a:pt x="8836" y="7855"/>
                  <a:pt x="8836" y="13745"/>
                  <a:pt x="8836" y="13745"/>
                </a:cubicBezTo>
                <a:close/>
                <a:moveTo>
                  <a:pt x="9327" y="6873"/>
                </a:moveTo>
                <a:lnTo>
                  <a:pt x="7364" y="6873"/>
                </a:lnTo>
                <a:cubicBezTo>
                  <a:pt x="7093" y="6873"/>
                  <a:pt x="6873" y="7092"/>
                  <a:pt x="6873" y="7364"/>
                </a:cubicBezTo>
                <a:lnTo>
                  <a:pt x="6873" y="14236"/>
                </a:lnTo>
                <a:cubicBezTo>
                  <a:pt x="6873" y="14508"/>
                  <a:pt x="7093" y="14727"/>
                  <a:pt x="7364" y="14727"/>
                </a:cubicBezTo>
                <a:lnTo>
                  <a:pt x="9327" y="14727"/>
                </a:lnTo>
                <a:cubicBezTo>
                  <a:pt x="9598" y="14727"/>
                  <a:pt x="9818" y="14508"/>
                  <a:pt x="9818" y="14236"/>
                </a:cubicBezTo>
                <a:lnTo>
                  <a:pt x="9818" y="7364"/>
                </a:lnTo>
                <a:cubicBezTo>
                  <a:pt x="9818" y="7092"/>
                  <a:pt x="9598" y="6873"/>
                  <a:pt x="9327"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0" name="Shape 2710"/>
          <p:cNvSpPr/>
          <p:nvPr/>
        </p:nvSpPr>
        <p:spPr>
          <a:xfrm>
            <a:off x="3891586"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745" y="13745"/>
                </a:moveTo>
                <a:lnTo>
                  <a:pt x="7855" y="13745"/>
                </a:lnTo>
                <a:lnTo>
                  <a:pt x="7855" y="7855"/>
                </a:lnTo>
                <a:lnTo>
                  <a:pt x="13745" y="7855"/>
                </a:lnTo>
                <a:cubicBezTo>
                  <a:pt x="13745" y="7855"/>
                  <a:pt x="13745" y="13745"/>
                  <a:pt x="13745" y="13745"/>
                </a:cubicBezTo>
                <a:close/>
                <a:moveTo>
                  <a:pt x="14236" y="6873"/>
                </a:moveTo>
                <a:lnTo>
                  <a:pt x="7364" y="6873"/>
                </a:lnTo>
                <a:cubicBezTo>
                  <a:pt x="7093" y="6873"/>
                  <a:pt x="6873" y="7092"/>
                  <a:pt x="6873" y="7364"/>
                </a:cubicBezTo>
                <a:lnTo>
                  <a:pt x="6873" y="14236"/>
                </a:lnTo>
                <a:cubicBezTo>
                  <a:pt x="6873" y="14508"/>
                  <a:pt x="7093" y="14727"/>
                  <a:pt x="7364" y="14727"/>
                </a:cubicBezTo>
                <a:lnTo>
                  <a:pt x="14236" y="14727"/>
                </a:lnTo>
                <a:cubicBezTo>
                  <a:pt x="14507" y="14727"/>
                  <a:pt x="14727" y="14508"/>
                  <a:pt x="14727" y="14236"/>
                </a:cubicBezTo>
                <a:lnTo>
                  <a:pt x="14727" y="7364"/>
                </a:lnTo>
                <a:cubicBezTo>
                  <a:pt x="14727" y="7092"/>
                  <a:pt x="14507" y="6873"/>
                  <a:pt x="14236" y="6873"/>
                </a:cubicBezTo>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1" name="Shape 2711"/>
          <p:cNvSpPr/>
          <p:nvPr/>
        </p:nvSpPr>
        <p:spPr>
          <a:xfrm>
            <a:off x="4958108"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0800" y="13745"/>
                </a:moveTo>
                <a:cubicBezTo>
                  <a:pt x="9173" y="13745"/>
                  <a:pt x="7855" y="12427"/>
                  <a:pt x="7855" y="10800"/>
                </a:cubicBezTo>
                <a:cubicBezTo>
                  <a:pt x="7855" y="9173"/>
                  <a:pt x="9173" y="7855"/>
                  <a:pt x="10800" y="7855"/>
                </a:cubicBezTo>
                <a:cubicBezTo>
                  <a:pt x="12427" y="7855"/>
                  <a:pt x="13745" y="9173"/>
                  <a:pt x="13745" y="10800"/>
                </a:cubicBezTo>
                <a:cubicBezTo>
                  <a:pt x="13745" y="12427"/>
                  <a:pt x="12427" y="13745"/>
                  <a:pt x="10800" y="13745"/>
                </a:cubicBezTo>
                <a:moveTo>
                  <a:pt x="10800" y="6873"/>
                </a:moveTo>
                <a:cubicBezTo>
                  <a:pt x="8631" y="6873"/>
                  <a:pt x="6873" y="8631"/>
                  <a:pt x="6873" y="10800"/>
                </a:cubicBezTo>
                <a:cubicBezTo>
                  <a:pt x="6873" y="12969"/>
                  <a:pt x="8631" y="14727"/>
                  <a:pt x="10800" y="14727"/>
                </a:cubicBezTo>
                <a:cubicBezTo>
                  <a:pt x="12969" y="14727"/>
                  <a:pt x="14727" y="12969"/>
                  <a:pt x="14727" y="10800"/>
                </a:cubicBezTo>
                <a:cubicBezTo>
                  <a:pt x="14727" y="8631"/>
                  <a:pt x="12969" y="6873"/>
                  <a:pt x="10800"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2" name="Shape 2712"/>
          <p:cNvSpPr/>
          <p:nvPr/>
        </p:nvSpPr>
        <p:spPr>
          <a:xfrm>
            <a:off x="6024630"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3888"/>
                </a:moveTo>
                <a:lnTo>
                  <a:pt x="10800" y="7712"/>
                </a:lnTo>
                <a:lnTo>
                  <a:pt x="16204" y="10800"/>
                </a:lnTo>
                <a:cubicBezTo>
                  <a:pt x="16204" y="10800"/>
                  <a:pt x="10800" y="13888"/>
                  <a:pt x="10800" y="13888"/>
                </a:cubicBezTo>
                <a:close/>
                <a:moveTo>
                  <a:pt x="17484" y="10422"/>
                </a:moveTo>
                <a:lnTo>
                  <a:pt x="17489" y="10416"/>
                </a:lnTo>
                <a:lnTo>
                  <a:pt x="17402" y="10367"/>
                </a:lnTo>
                <a:cubicBezTo>
                  <a:pt x="17389" y="10361"/>
                  <a:pt x="17378" y="10351"/>
                  <a:pt x="17365" y="10346"/>
                </a:cubicBezTo>
                <a:lnTo>
                  <a:pt x="10616" y="6489"/>
                </a:lnTo>
                <a:lnTo>
                  <a:pt x="10611" y="6495"/>
                </a:lnTo>
                <a:cubicBezTo>
                  <a:pt x="10527" y="6428"/>
                  <a:pt x="10425" y="6382"/>
                  <a:pt x="10309" y="6382"/>
                </a:cubicBezTo>
                <a:cubicBezTo>
                  <a:pt x="10038" y="6382"/>
                  <a:pt x="9818" y="6601"/>
                  <a:pt x="9818" y="6873"/>
                </a:cubicBezTo>
                <a:lnTo>
                  <a:pt x="9818" y="14727"/>
                </a:lnTo>
                <a:cubicBezTo>
                  <a:pt x="9818" y="14999"/>
                  <a:pt x="10038" y="15218"/>
                  <a:pt x="10309" y="15218"/>
                </a:cubicBezTo>
                <a:cubicBezTo>
                  <a:pt x="10425" y="15218"/>
                  <a:pt x="10527" y="15172"/>
                  <a:pt x="10611" y="15105"/>
                </a:cubicBezTo>
                <a:lnTo>
                  <a:pt x="10616" y="15111"/>
                </a:lnTo>
                <a:lnTo>
                  <a:pt x="17365" y="11254"/>
                </a:lnTo>
                <a:cubicBezTo>
                  <a:pt x="17378" y="11249"/>
                  <a:pt x="17388" y="11239"/>
                  <a:pt x="17401" y="11233"/>
                </a:cubicBezTo>
                <a:lnTo>
                  <a:pt x="17489" y="11184"/>
                </a:lnTo>
                <a:lnTo>
                  <a:pt x="17484" y="11178"/>
                </a:lnTo>
                <a:cubicBezTo>
                  <a:pt x="17596" y="11088"/>
                  <a:pt x="17673" y="10955"/>
                  <a:pt x="17673" y="10800"/>
                </a:cubicBezTo>
                <a:cubicBezTo>
                  <a:pt x="17673" y="10645"/>
                  <a:pt x="17596" y="10512"/>
                  <a:pt x="17484" y="10422"/>
                </a:cubicBezTo>
                <a:moveTo>
                  <a:pt x="10800" y="20618"/>
                </a:moveTo>
                <a:cubicBezTo>
                  <a:pt x="5377" y="20618"/>
                  <a:pt x="982" y="16222"/>
                  <a:pt x="982" y="10800"/>
                </a:cubicBezTo>
                <a:cubicBezTo>
                  <a:pt x="982" y="5377"/>
                  <a:pt x="5377" y="982"/>
                  <a:pt x="10800" y="982"/>
                </a:cubicBezTo>
                <a:cubicBezTo>
                  <a:pt x="16223" y="982"/>
                  <a:pt x="20618" y="5377"/>
                  <a:pt x="20618" y="10800"/>
                </a:cubicBezTo>
                <a:cubicBezTo>
                  <a:pt x="20618" y="16222"/>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6684" y="6495"/>
                </a:moveTo>
                <a:cubicBezTo>
                  <a:pt x="6600" y="6428"/>
                  <a:pt x="6498" y="6382"/>
                  <a:pt x="6382" y="6382"/>
                </a:cubicBezTo>
                <a:cubicBezTo>
                  <a:pt x="6111" y="6382"/>
                  <a:pt x="5891" y="6601"/>
                  <a:pt x="5891" y="6873"/>
                </a:cubicBezTo>
                <a:lnTo>
                  <a:pt x="5891" y="14727"/>
                </a:lnTo>
                <a:cubicBezTo>
                  <a:pt x="5891" y="14999"/>
                  <a:pt x="6111" y="15218"/>
                  <a:pt x="6382" y="15218"/>
                </a:cubicBezTo>
                <a:cubicBezTo>
                  <a:pt x="6498" y="15218"/>
                  <a:pt x="6600" y="15172"/>
                  <a:pt x="6684" y="15105"/>
                </a:cubicBezTo>
                <a:lnTo>
                  <a:pt x="6689" y="15111"/>
                </a:lnTo>
                <a:lnTo>
                  <a:pt x="8836" y="13883"/>
                </a:lnTo>
                <a:lnTo>
                  <a:pt x="8836" y="12766"/>
                </a:lnTo>
                <a:lnTo>
                  <a:pt x="6873" y="13888"/>
                </a:lnTo>
                <a:lnTo>
                  <a:pt x="6873" y="7712"/>
                </a:lnTo>
                <a:lnTo>
                  <a:pt x="8836" y="8834"/>
                </a:lnTo>
                <a:lnTo>
                  <a:pt x="8836" y="7716"/>
                </a:lnTo>
                <a:lnTo>
                  <a:pt x="6689" y="6489"/>
                </a:lnTo>
                <a:cubicBezTo>
                  <a:pt x="6689" y="6489"/>
                  <a:pt x="6684" y="6495"/>
                  <a:pt x="6684" y="649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3" name="Shape 2713"/>
          <p:cNvSpPr/>
          <p:nvPr/>
        </p:nvSpPr>
        <p:spPr>
          <a:xfrm>
            <a:off x="7091153"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4236"/>
                </a:moveTo>
                <a:lnTo>
                  <a:pt x="13745" y="14236"/>
                </a:lnTo>
                <a:lnTo>
                  <a:pt x="13745" y="7364"/>
                </a:lnTo>
                <a:lnTo>
                  <a:pt x="14727" y="7364"/>
                </a:lnTo>
                <a:cubicBezTo>
                  <a:pt x="14727" y="7364"/>
                  <a:pt x="14727" y="14236"/>
                  <a:pt x="14727" y="14236"/>
                </a:cubicBezTo>
                <a:close/>
                <a:moveTo>
                  <a:pt x="6873" y="13888"/>
                </a:moveTo>
                <a:lnTo>
                  <a:pt x="6873" y="7712"/>
                </a:lnTo>
                <a:lnTo>
                  <a:pt x="12277" y="10800"/>
                </a:lnTo>
                <a:cubicBezTo>
                  <a:pt x="12277" y="10800"/>
                  <a:pt x="6873" y="13888"/>
                  <a:pt x="6873" y="13888"/>
                </a:cubicBezTo>
                <a:close/>
                <a:moveTo>
                  <a:pt x="15218" y="6382"/>
                </a:moveTo>
                <a:lnTo>
                  <a:pt x="13255" y="6382"/>
                </a:lnTo>
                <a:cubicBezTo>
                  <a:pt x="12983" y="6382"/>
                  <a:pt x="12764" y="6601"/>
                  <a:pt x="12764" y="6873"/>
                </a:cubicBezTo>
                <a:lnTo>
                  <a:pt x="12764" y="9961"/>
                </a:lnTo>
                <a:lnTo>
                  <a:pt x="6689" y="6489"/>
                </a:lnTo>
                <a:lnTo>
                  <a:pt x="6684" y="6495"/>
                </a:lnTo>
                <a:cubicBezTo>
                  <a:pt x="6600" y="6428"/>
                  <a:pt x="6498" y="6382"/>
                  <a:pt x="6382" y="6382"/>
                </a:cubicBezTo>
                <a:cubicBezTo>
                  <a:pt x="6110" y="6382"/>
                  <a:pt x="5891" y="6601"/>
                  <a:pt x="5891" y="6873"/>
                </a:cubicBezTo>
                <a:lnTo>
                  <a:pt x="5891" y="14727"/>
                </a:lnTo>
                <a:cubicBezTo>
                  <a:pt x="5891" y="14999"/>
                  <a:pt x="6110" y="15218"/>
                  <a:pt x="6382" y="15218"/>
                </a:cubicBezTo>
                <a:cubicBezTo>
                  <a:pt x="6498" y="15218"/>
                  <a:pt x="6600" y="15172"/>
                  <a:pt x="6684" y="15105"/>
                </a:cubicBezTo>
                <a:lnTo>
                  <a:pt x="6689" y="15111"/>
                </a:lnTo>
                <a:lnTo>
                  <a:pt x="12764" y="11639"/>
                </a:lnTo>
                <a:lnTo>
                  <a:pt x="12764" y="14727"/>
                </a:lnTo>
                <a:cubicBezTo>
                  <a:pt x="12764" y="14999"/>
                  <a:pt x="12983" y="15218"/>
                  <a:pt x="13255" y="15218"/>
                </a:cubicBezTo>
                <a:lnTo>
                  <a:pt x="15218" y="15218"/>
                </a:lnTo>
                <a:cubicBezTo>
                  <a:pt x="15490" y="15218"/>
                  <a:pt x="15709" y="14999"/>
                  <a:pt x="15709" y="14727"/>
                </a:cubicBezTo>
                <a:lnTo>
                  <a:pt x="15709" y="6873"/>
                </a:lnTo>
                <a:cubicBezTo>
                  <a:pt x="15709" y="6601"/>
                  <a:pt x="15490" y="6382"/>
                  <a:pt x="15218" y="6382"/>
                </a:cubicBezTo>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4" name="Shape 2714"/>
          <p:cNvSpPr/>
          <p:nvPr/>
        </p:nvSpPr>
        <p:spPr>
          <a:xfrm>
            <a:off x="8157675"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8054" y="9818"/>
                </a:moveTo>
                <a:lnTo>
                  <a:pt x="10800" y="7072"/>
                </a:lnTo>
                <a:lnTo>
                  <a:pt x="13547" y="9818"/>
                </a:lnTo>
                <a:cubicBezTo>
                  <a:pt x="13547" y="9818"/>
                  <a:pt x="8054" y="9818"/>
                  <a:pt x="8054" y="9818"/>
                </a:cubicBezTo>
                <a:close/>
                <a:moveTo>
                  <a:pt x="15111" y="10002"/>
                </a:moveTo>
                <a:lnTo>
                  <a:pt x="15083" y="9975"/>
                </a:lnTo>
                <a:cubicBezTo>
                  <a:pt x="15076" y="9968"/>
                  <a:pt x="15069" y="9960"/>
                  <a:pt x="15061" y="9953"/>
                </a:cubicBezTo>
                <a:lnTo>
                  <a:pt x="11184" y="6075"/>
                </a:lnTo>
                <a:lnTo>
                  <a:pt x="11177" y="6080"/>
                </a:lnTo>
                <a:cubicBezTo>
                  <a:pt x="11088" y="5968"/>
                  <a:pt x="10955" y="5891"/>
                  <a:pt x="10800" y="5891"/>
                </a:cubicBezTo>
                <a:cubicBezTo>
                  <a:pt x="10645" y="5891"/>
                  <a:pt x="10512" y="5968"/>
                  <a:pt x="10422" y="6080"/>
                </a:cubicBezTo>
                <a:lnTo>
                  <a:pt x="10416" y="6075"/>
                </a:lnTo>
                <a:lnTo>
                  <a:pt x="6539" y="9953"/>
                </a:lnTo>
                <a:cubicBezTo>
                  <a:pt x="6531" y="9960"/>
                  <a:pt x="6524" y="9968"/>
                  <a:pt x="6517" y="9975"/>
                </a:cubicBezTo>
                <a:lnTo>
                  <a:pt x="6489" y="10002"/>
                </a:lnTo>
                <a:lnTo>
                  <a:pt x="6495" y="10007"/>
                </a:lnTo>
                <a:cubicBezTo>
                  <a:pt x="6428" y="10091"/>
                  <a:pt x="6382" y="10193"/>
                  <a:pt x="6382" y="10309"/>
                </a:cubicBezTo>
                <a:cubicBezTo>
                  <a:pt x="6382" y="10580"/>
                  <a:pt x="6601" y="10800"/>
                  <a:pt x="6873" y="10800"/>
                </a:cubicBezTo>
                <a:lnTo>
                  <a:pt x="14727" y="10800"/>
                </a:lnTo>
                <a:cubicBezTo>
                  <a:pt x="14999" y="10800"/>
                  <a:pt x="15218" y="10580"/>
                  <a:pt x="15218" y="10309"/>
                </a:cubicBezTo>
                <a:cubicBezTo>
                  <a:pt x="15218" y="10193"/>
                  <a:pt x="15172" y="10091"/>
                  <a:pt x="15105" y="10007"/>
                </a:cubicBezTo>
                <a:cubicBezTo>
                  <a:pt x="15105" y="10007"/>
                  <a:pt x="15111" y="10002"/>
                  <a:pt x="15111" y="10002"/>
                </a:cubicBezTo>
                <a:close/>
                <a:moveTo>
                  <a:pt x="14236" y="13745"/>
                </a:moveTo>
                <a:lnTo>
                  <a:pt x="7364" y="13745"/>
                </a:lnTo>
                <a:lnTo>
                  <a:pt x="7364" y="12764"/>
                </a:lnTo>
                <a:lnTo>
                  <a:pt x="14236" y="12764"/>
                </a:lnTo>
                <a:cubicBezTo>
                  <a:pt x="14236" y="12764"/>
                  <a:pt x="14236" y="13745"/>
                  <a:pt x="14236" y="13745"/>
                </a:cubicBezTo>
                <a:close/>
                <a:moveTo>
                  <a:pt x="14727" y="11782"/>
                </a:moveTo>
                <a:lnTo>
                  <a:pt x="6873" y="11782"/>
                </a:lnTo>
                <a:cubicBezTo>
                  <a:pt x="6601" y="11782"/>
                  <a:pt x="6382" y="12001"/>
                  <a:pt x="6382" y="12273"/>
                </a:cubicBezTo>
                <a:lnTo>
                  <a:pt x="6382" y="14236"/>
                </a:lnTo>
                <a:cubicBezTo>
                  <a:pt x="6382" y="14508"/>
                  <a:pt x="6601" y="14727"/>
                  <a:pt x="6873" y="14727"/>
                </a:cubicBezTo>
                <a:lnTo>
                  <a:pt x="14727" y="14727"/>
                </a:lnTo>
                <a:cubicBezTo>
                  <a:pt x="14999" y="14727"/>
                  <a:pt x="15218" y="14508"/>
                  <a:pt x="15218" y="14236"/>
                </a:cubicBezTo>
                <a:lnTo>
                  <a:pt x="15218" y="12273"/>
                </a:lnTo>
                <a:cubicBezTo>
                  <a:pt x="15218" y="12001"/>
                  <a:pt x="14999" y="11782"/>
                  <a:pt x="14727"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5" name="Shape 2715"/>
          <p:cNvSpPr/>
          <p:nvPr/>
        </p:nvSpPr>
        <p:spPr>
          <a:xfrm>
            <a:off x="9224197"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21600"/>
                </a:moveTo>
                <a:lnTo>
                  <a:pt x="17673" y="21600"/>
                </a:lnTo>
                <a:lnTo>
                  <a:pt x="17673" y="20618"/>
                </a:lnTo>
                <a:lnTo>
                  <a:pt x="15709" y="20618"/>
                </a:lnTo>
                <a:cubicBezTo>
                  <a:pt x="15709" y="20618"/>
                  <a:pt x="15709" y="21600"/>
                  <a:pt x="15709" y="21600"/>
                </a:cubicBezTo>
                <a:close/>
                <a:moveTo>
                  <a:pt x="11782" y="21600"/>
                </a:moveTo>
                <a:lnTo>
                  <a:pt x="13745" y="21600"/>
                </a:lnTo>
                <a:lnTo>
                  <a:pt x="13745" y="20618"/>
                </a:lnTo>
                <a:lnTo>
                  <a:pt x="11782" y="20618"/>
                </a:lnTo>
                <a:cubicBezTo>
                  <a:pt x="11782" y="20618"/>
                  <a:pt x="11782" y="21600"/>
                  <a:pt x="11782" y="21600"/>
                </a:cubicBezTo>
                <a:close/>
                <a:moveTo>
                  <a:pt x="7855" y="982"/>
                </a:moveTo>
                <a:lnTo>
                  <a:pt x="9818" y="982"/>
                </a:lnTo>
                <a:lnTo>
                  <a:pt x="9818" y="0"/>
                </a:lnTo>
                <a:lnTo>
                  <a:pt x="7855" y="0"/>
                </a:lnTo>
                <a:cubicBezTo>
                  <a:pt x="7855" y="0"/>
                  <a:pt x="7855" y="982"/>
                  <a:pt x="7855" y="982"/>
                </a:cubicBezTo>
                <a:close/>
                <a:moveTo>
                  <a:pt x="11782" y="982"/>
                </a:moveTo>
                <a:lnTo>
                  <a:pt x="13745" y="982"/>
                </a:lnTo>
                <a:lnTo>
                  <a:pt x="13745" y="0"/>
                </a:lnTo>
                <a:lnTo>
                  <a:pt x="11782" y="0"/>
                </a:lnTo>
                <a:cubicBezTo>
                  <a:pt x="11782" y="0"/>
                  <a:pt x="11782" y="982"/>
                  <a:pt x="11782" y="982"/>
                </a:cubicBezTo>
                <a:close/>
                <a:moveTo>
                  <a:pt x="15709" y="982"/>
                </a:moveTo>
                <a:lnTo>
                  <a:pt x="17673" y="982"/>
                </a:lnTo>
                <a:lnTo>
                  <a:pt x="17673" y="0"/>
                </a:lnTo>
                <a:lnTo>
                  <a:pt x="15709" y="0"/>
                </a:lnTo>
                <a:cubicBezTo>
                  <a:pt x="15709" y="0"/>
                  <a:pt x="15709" y="982"/>
                  <a:pt x="15709" y="982"/>
                </a:cubicBezTo>
                <a:close/>
                <a:moveTo>
                  <a:pt x="19636" y="20346"/>
                </a:moveTo>
                <a:lnTo>
                  <a:pt x="19636" y="21420"/>
                </a:lnTo>
                <a:cubicBezTo>
                  <a:pt x="20470" y="21123"/>
                  <a:pt x="21128" y="20467"/>
                  <a:pt x="21426" y="19636"/>
                </a:cubicBezTo>
                <a:lnTo>
                  <a:pt x="20350" y="19636"/>
                </a:lnTo>
                <a:cubicBezTo>
                  <a:pt x="20177" y="19929"/>
                  <a:pt x="19931" y="20174"/>
                  <a:pt x="19636" y="20346"/>
                </a:cubicBezTo>
                <a:moveTo>
                  <a:pt x="20618" y="5891"/>
                </a:moveTo>
                <a:lnTo>
                  <a:pt x="21600" y="5891"/>
                </a:lnTo>
                <a:lnTo>
                  <a:pt x="21600" y="3927"/>
                </a:lnTo>
                <a:lnTo>
                  <a:pt x="20618" y="3927"/>
                </a:lnTo>
                <a:cubicBezTo>
                  <a:pt x="20618" y="3927"/>
                  <a:pt x="20618" y="5891"/>
                  <a:pt x="20618" y="5891"/>
                </a:cubicBezTo>
                <a:close/>
                <a:moveTo>
                  <a:pt x="20618" y="9818"/>
                </a:moveTo>
                <a:lnTo>
                  <a:pt x="21600" y="9818"/>
                </a:lnTo>
                <a:lnTo>
                  <a:pt x="21600" y="7855"/>
                </a:lnTo>
                <a:lnTo>
                  <a:pt x="20618" y="7855"/>
                </a:lnTo>
                <a:cubicBezTo>
                  <a:pt x="20618" y="7855"/>
                  <a:pt x="20618" y="9818"/>
                  <a:pt x="20618" y="9818"/>
                </a:cubicBezTo>
                <a:close/>
                <a:moveTo>
                  <a:pt x="20618" y="13745"/>
                </a:moveTo>
                <a:lnTo>
                  <a:pt x="21600" y="13745"/>
                </a:lnTo>
                <a:lnTo>
                  <a:pt x="21600" y="11782"/>
                </a:lnTo>
                <a:lnTo>
                  <a:pt x="20618" y="11782"/>
                </a:lnTo>
                <a:cubicBezTo>
                  <a:pt x="20618" y="11782"/>
                  <a:pt x="20618" y="13745"/>
                  <a:pt x="20618" y="13745"/>
                </a:cubicBezTo>
                <a:close/>
                <a:moveTo>
                  <a:pt x="20618" y="17673"/>
                </a:moveTo>
                <a:lnTo>
                  <a:pt x="21600" y="17673"/>
                </a:lnTo>
                <a:lnTo>
                  <a:pt x="21600" y="15709"/>
                </a:lnTo>
                <a:lnTo>
                  <a:pt x="20618" y="15709"/>
                </a:lnTo>
                <a:cubicBezTo>
                  <a:pt x="20618" y="15709"/>
                  <a:pt x="20618" y="17673"/>
                  <a:pt x="20618" y="17673"/>
                </a:cubicBezTo>
                <a:close/>
                <a:moveTo>
                  <a:pt x="1250" y="19636"/>
                </a:moveTo>
                <a:lnTo>
                  <a:pt x="175" y="19636"/>
                </a:lnTo>
                <a:cubicBezTo>
                  <a:pt x="472" y="20467"/>
                  <a:pt x="1130" y="21123"/>
                  <a:pt x="1964" y="21420"/>
                </a:cubicBezTo>
                <a:lnTo>
                  <a:pt x="1964" y="20346"/>
                </a:lnTo>
                <a:cubicBezTo>
                  <a:pt x="1669" y="20174"/>
                  <a:pt x="1423" y="19929"/>
                  <a:pt x="1250" y="19636"/>
                </a:cubicBezTo>
                <a:moveTo>
                  <a:pt x="20350" y="1964"/>
                </a:moveTo>
                <a:lnTo>
                  <a:pt x="21426" y="1964"/>
                </a:lnTo>
                <a:cubicBezTo>
                  <a:pt x="21128" y="1133"/>
                  <a:pt x="20470" y="477"/>
                  <a:pt x="19636" y="180"/>
                </a:cubicBezTo>
                <a:lnTo>
                  <a:pt x="19636" y="1254"/>
                </a:lnTo>
                <a:cubicBezTo>
                  <a:pt x="19931" y="1426"/>
                  <a:pt x="20177" y="1670"/>
                  <a:pt x="20350" y="1964"/>
                </a:cubicBezTo>
                <a:moveTo>
                  <a:pt x="982" y="15709"/>
                </a:moveTo>
                <a:lnTo>
                  <a:pt x="0" y="15709"/>
                </a:lnTo>
                <a:lnTo>
                  <a:pt x="0" y="17673"/>
                </a:lnTo>
                <a:lnTo>
                  <a:pt x="982" y="17673"/>
                </a:lnTo>
                <a:cubicBezTo>
                  <a:pt x="982" y="17673"/>
                  <a:pt x="982" y="15709"/>
                  <a:pt x="982" y="15709"/>
                </a:cubicBezTo>
                <a:close/>
                <a:moveTo>
                  <a:pt x="982" y="7855"/>
                </a:moveTo>
                <a:lnTo>
                  <a:pt x="0" y="7855"/>
                </a:lnTo>
                <a:lnTo>
                  <a:pt x="0" y="9818"/>
                </a:lnTo>
                <a:lnTo>
                  <a:pt x="982" y="9818"/>
                </a:lnTo>
                <a:cubicBezTo>
                  <a:pt x="982" y="9818"/>
                  <a:pt x="982" y="7855"/>
                  <a:pt x="982" y="7855"/>
                </a:cubicBezTo>
                <a:close/>
                <a:moveTo>
                  <a:pt x="982" y="3927"/>
                </a:moveTo>
                <a:lnTo>
                  <a:pt x="0" y="3927"/>
                </a:lnTo>
                <a:lnTo>
                  <a:pt x="0" y="5891"/>
                </a:lnTo>
                <a:lnTo>
                  <a:pt x="982" y="5891"/>
                </a:lnTo>
                <a:cubicBezTo>
                  <a:pt x="982" y="5891"/>
                  <a:pt x="982" y="3927"/>
                  <a:pt x="982" y="3927"/>
                </a:cubicBezTo>
                <a:close/>
                <a:moveTo>
                  <a:pt x="982" y="11782"/>
                </a:moveTo>
                <a:lnTo>
                  <a:pt x="0" y="11782"/>
                </a:lnTo>
                <a:lnTo>
                  <a:pt x="0" y="13745"/>
                </a:lnTo>
                <a:lnTo>
                  <a:pt x="982" y="13745"/>
                </a:lnTo>
                <a:cubicBezTo>
                  <a:pt x="982" y="13745"/>
                  <a:pt x="982" y="11782"/>
                  <a:pt x="982" y="11782"/>
                </a:cubicBezTo>
                <a:close/>
                <a:moveTo>
                  <a:pt x="3927" y="982"/>
                </a:moveTo>
                <a:lnTo>
                  <a:pt x="5891" y="982"/>
                </a:lnTo>
                <a:lnTo>
                  <a:pt x="5891" y="0"/>
                </a:lnTo>
                <a:lnTo>
                  <a:pt x="3927" y="0"/>
                </a:lnTo>
                <a:cubicBezTo>
                  <a:pt x="3927" y="0"/>
                  <a:pt x="3927" y="982"/>
                  <a:pt x="3927" y="982"/>
                </a:cubicBezTo>
                <a:close/>
                <a:moveTo>
                  <a:pt x="7855" y="21600"/>
                </a:moveTo>
                <a:lnTo>
                  <a:pt x="9818" y="21600"/>
                </a:lnTo>
                <a:lnTo>
                  <a:pt x="9818" y="20618"/>
                </a:lnTo>
                <a:lnTo>
                  <a:pt x="7855" y="20618"/>
                </a:lnTo>
                <a:cubicBezTo>
                  <a:pt x="7855" y="20618"/>
                  <a:pt x="7855" y="21600"/>
                  <a:pt x="7855" y="21600"/>
                </a:cubicBezTo>
                <a:close/>
                <a:moveTo>
                  <a:pt x="3927" y="21600"/>
                </a:moveTo>
                <a:lnTo>
                  <a:pt x="5891" y="21600"/>
                </a:lnTo>
                <a:lnTo>
                  <a:pt x="5891" y="20618"/>
                </a:lnTo>
                <a:lnTo>
                  <a:pt x="3927" y="20618"/>
                </a:lnTo>
                <a:cubicBezTo>
                  <a:pt x="3927" y="20618"/>
                  <a:pt x="3927" y="21600"/>
                  <a:pt x="3927" y="21600"/>
                </a:cubicBezTo>
                <a:close/>
                <a:moveTo>
                  <a:pt x="175" y="1964"/>
                </a:moveTo>
                <a:lnTo>
                  <a:pt x="1250" y="1964"/>
                </a:lnTo>
                <a:cubicBezTo>
                  <a:pt x="1423" y="1670"/>
                  <a:pt x="1669" y="1426"/>
                  <a:pt x="1964" y="1254"/>
                </a:cubicBezTo>
                <a:lnTo>
                  <a:pt x="1964" y="180"/>
                </a:lnTo>
                <a:cubicBezTo>
                  <a:pt x="1130" y="477"/>
                  <a:pt x="472" y="1133"/>
                  <a:pt x="175"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6" name="Shape 2716"/>
          <p:cNvSpPr/>
          <p:nvPr/>
        </p:nvSpPr>
        <p:spPr>
          <a:xfrm>
            <a:off x="10290719"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745" y="13745"/>
                </a:moveTo>
                <a:lnTo>
                  <a:pt x="7855" y="13745"/>
                </a:lnTo>
                <a:lnTo>
                  <a:pt x="7855" y="7855"/>
                </a:lnTo>
                <a:lnTo>
                  <a:pt x="13745" y="7855"/>
                </a:lnTo>
                <a:cubicBezTo>
                  <a:pt x="13745" y="7855"/>
                  <a:pt x="13745" y="13745"/>
                  <a:pt x="13745" y="13745"/>
                </a:cubicBezTo>
                <a:close/>
                <a:moveTo>
                  <a:pt x="14236" y="6873"/>
                </a:moveTo>
                <a:lnTo>
                  <a:pt x="7364" y="6873"/>
                </a:lnTo>
                <a:cubicBezTo>
                  <a:pt x="7092" y="6873"/>
                  <a:pt x="6873" y="7092"/>
                  <a:pt x="6873" y="7364"/>
                </a:cubicBezTo>
                <a:lnTo>
                  <a:pt x="6873" y="14236"/>
                </a:lnTo>
                <a:cubicBezTo>
                  <a:pt x="6873" y="14508"/>
                  <a:pt x="7092" y="14727"/>
                  <a:pt x="7364" y="14727"/>
                </a:cubicBezTo>
                <a:lnTo>
                  <a:pt x="14236" y="14727"/>
                </a:lnTo>
                <a:cubicBezTo>
                  <a:pt x="14508" y="14727"/>
                  <a:pt x="14727" y="14508"/>
                  <a:pt x="14727" y="14236"/>
                </a:cubicBezTo>
                <a:lnTo>
                  <a:pt x="14727" y="7364"/>
                </a:lnTo>
                <a:cubicBezTo>
                  <a:pt x="14727" y="7092"/>
                  <a:pt x="14508" y="6873"/>
                  <a:pt x="14236" y="6873"/>
                </a:cubicBezTo>
                <a:moveTo>
                  <a:pt x="7855" y="21600"/>
                </a:moveTo>
                <a:lnTo>
                  <a:pt x="9818" y="21600"/>
                </a:lnTo>
                <a:lnTo>
                  <a:pt x="9818" y="20618"/>
                </a:lnTo>
                <a:lnTo>
                  <a:pt x="7855" y="20618"/>
                </a:lnTo>
                <a:cubicBezTo>
                  <a:pt x="7855" y="20618"/>
                  <a:pt x="7855" y="21600"/>
                  <a:pt x="7855" y="21600"/>
                </a:cubicBezTo>
                <a:close/>
                <a:moveTo>
                  <a:pt x="15709" y="21600"/>
                </a:moveTo>
                <a:lnTo>
                  <a:pt x="17673" y="21600"/>
                </a:lnTo>
                <a:lnTo>
                  <a:pt x="17673" y="20618"/>
                </a:lnTo>
                <a:lnTo>
                  <a:pt x="15709" y="20618"/>
                </a:lnTo>
                <a:cubicBezTo>
                  <a:pt x="15709" y="20618"/>
                  <a:pt x="15709" y="21600"/>
                  <a:pt x="15709" y="21600"/>
                </a:cubicBezTo>
                <a:close/>
                <a:moveTo>
                  <a:pt x="11782" y="21600"/>
                </a:moveTo>
                <a:lnTo>
                  <a:pt x="13745" y="21600"/>
                </a:lnTo>
                <a:lnTo>
                  <a:pt x="13745" y="20618"/>
                </a:lnTo>
                <a:lnTo>
                  <a:pt x="11782" y="20618"/>
                </a:lnTo>
                <a:cubicBezTo>
                  <a:pt x="11782" y="20618"/>
                  <a:pt x="11782" y="21600"/>
                  <a:pt x="11782" y="21600"/>
                </a:cubicBezTo>
                <a:close/>
                <a:moveTo>
                  <a:pt x="19636" y="20346"/>
                </a:moveTo>
                <a:lnTo>
                  <a:pt x="19636" y="21420"/>
                </a:lnTo>
                <a:cubicBezTo>
                  <a:pt x="20470" y="21123"/>
                  <a:pt x="21128" y="20467"/>
                  <a:pt x="21426" y="19636"/>
                </a:cubicBezTo>
                <a:lnTo>
                  <a:pt x="20350" y="19636"/>
                </a:lnTo>
                <a:cubicBezTo>
                  <a:pt x="20177" y="19929"/>
                  <a:pt x="19931" y="20174"/>
                  <a:pt x="19636" y="20346"/>
                </a:cubicBezTo>
                <a:moveTo>
                  <a:pt x="20618" y="5891"/>
                </a:moveTo>
                <a:lnTo>
                  <a:pt x="21600" y="5891"/>
                </a:lnTo>
                <a:lnTo>
                  <a:pt x="21600" y="3927"/>
                </a:lnTo>
                <a:lnTo>
                  <a:pt x="20618" y="3927"/>
                </a:lnTo>
                <a:cubicBezTo>
                  <a:pt x="20618" y="3927"/>
                  <a:pt x="20618" y="5891"/>
                  <a:pt x="20618" y="5891"/>
                </a:cubicBezTo>
                <a:close/>
                <a:moveTo>
                  <a:pt x="20618" y="9818"/>
                </a:moveTo>
                <a:lnTo>
                  <a:pt x="21600" y="9818"/>
                </a:lnTo>
                <a:lnTo>
                  <a:pt x="21600" y="7855"/>
                </a:lnTo>
                <a:lnTo>
                  <a:pt x="20618" y="7855"/>
                </a:lnTo>
                <a:cubicBezTo>
                  <a:pt x="20618" y="7855"/>
                  <a:pt x="20618" y="9818"/>
                  <a:pt x="20618" y="9818"/>
                </a:cubicBezTo>
                <a:close/>
                <a:moveTo>
                  <a:pt x="20618" y="17673"/>
                </a:moveTo>
                <a:lnTo>
                  <a:pt x="21600" y="17673"/>
                </a:lnTo>
                <a:lnTo>
                  <a:pt x="21600" y="15709"/>
                </a:lnTo>
                <a:lnTo>
                  <a:pt x="20618" y="15709"/>
                </a:lnTo>
                <a:cubicBezTo>
                  <a:pt x="20618" y="15709"/>
                  <a:pt x="20618" y="17673"/>
                  <a:pt x="20618" y="17673"/>
                </a:cubicBezTo>
                <a:close/>
                <a:moveTo>
                  <a:pt x="15709" y="982"/>
                </a:moveTo>
                <a:lnTo>
                  <a:pt x="17673" y="982"/>
                </a:lnTo>
                <a:lnTo>
                  <a:pt x="17673" y="0"/>
                </a:lnTo>
                <a:lnTo>
                  <a:pt x="15709" y="0"/>
                </a:lnTo>
                <a:cubicBezTo>
                  <a:pt x="15709" y="0"/>
                  <a:pt x="15709" y="982"/>
                  <a:pt x="15709" y="982"/>
                </a:cubicBezTo>
                <a:close/>
                <a:moveTo>
                  <a:pt x="3927" y="982"/>
                </a:moveTo>
                <a:lnTo>
                  <a:pt x="5891" y="982"/>
                </a:lnTo>
                <a:lnTo>
                  <a:pt x="5891" y="0"/>
                </a:lnTo>
                <a:lnTo>
                  <a:pt x="3927" y="0"/>
                </a:lnTo>
                <a:cubicBezTo>
                  <a:pt x="3927" y="0"/>
                  <a:pt x="3927" y="982"/>
                  <a:pt x="3927" y="982"/>
                </a:cubicBezTo>
                <a:close/>
                <a:moveTo>
                  <a:pt x="20618" y="13745"/>
                </a:moveTo>
                <a:lnTo>
                  <a:pt x="21600" y="13745"/>
                </a:lnTo>
                <a:lnTo>
                  <a:pt x="21600" y="11782"/>
                </a:lnTo>
                <a:lnTo>
                  <a:pt x="20618" y="11782"/>
                </a:lnTo>
                <a:cubicBezTo>
                  <a:pt x="20618" y="11782"/>
                  <a:pt x="20618" y="13745"/>
                  <a:pt x="20618" y="13745"/>
                </a:cubicBezTo>
                <a:close/>
                <a:moveTo>
                  <a:pt x="982" y="7855"/>
                </a:moveTo>
                <a:lnTo>
                  <a:pt x="0" y="7855"/>
                </a:lnTo>
                <a:lnTo>
                  <a:pt x="0" y="9818"/>
                </a:lnTo>
                <a:lnTo>
                  <a:pt x="982" y="9818"/>
                </a:lnTo>
                <a:cubicBezTo>
                  <a:pt x="982" y="9818"/>
                  <a:pt x="982" y="7855"/>
                  <a:pt x="982" y="7855"/>
                </a:cubicBezTo>
                <a:close/>
                <a:moveTo>
                  <a:pt x="9818" y="0"/>
                </a:moveTo>
                <a:lnTo>
                  <a:pt x="7855" y="0"/>
                </a:lnTo>
                <a:lnTo>
                  <a:pt x="7855" y="982"/>
                </a:lnTo>
                <a:lnTo>
                  <a:pt x="9818" y="982"/>
                </a:lnTo>
                <a:cubicBezTo>
                  <a:pt x="9818" y="982"/>
                  <a:pt x="9818" y="0"/>
                  <a:pt x="9818" y="0"/>
                </a:cubicBezTo>
                <a:close/>
                <a:moveTo>
                  <a:pt x="982" y="3927"/>
                </a:moveTo>
                <a:lnTo>
                  <a:pt x="0" y="3927"/>
                </a:lnTo>
                <a:lnTo>
                  <a:pt x="0" y="5891"/>
                </a:lnTo>
                <a:lnTo>
                  <a:pt x="982" y="5891"/>
                </a:lnTo>
                <a:cubicBezTo>
                  <a:pt x="982" y="5891"/>
                  <a:pt x="982" y="3927"/>
                  <a:pt x="982" y="3927"/>
                </a:cubicBezTo>
                <a:close/>
                <a:moveTo>
                  <a:pt x="20350" y="1964"/>
                </a:moveTo>
                <a:lnTo>
                  <a:pt x="21426" y="1964"/>
                </a:lnTo>
                <a:cubicBezTo>
                  <a:pt x="21128" y="1133"/>
                  <a:pt x="20470" y="477"/>
                  <a:pt x="19636" y="180"/>
                </a:cubicBezTo>
                <a:lnTo>
                  <a:pt x="19636" y="1254"/>
                </a:lnTo>
                <a:cubicBezTo>
                  <a:pt x="19931" y="1426"/>
                  <a:pt x="20177" y="1670"/>
                  <a:pt x="20350" y="1964"/>
                </a:cubicBezTo>
                <a:moveTo>
                  <a:pt x="13745" y="0"/>
                </a:moveTo>
                <a:lnTo>
                  <a:pt x="11782" y="0"/>
                </a:lnTo>
                <a:lnTo>
                  <a:pt x="11782" y="982"/>
                </a:lnTo>
                <a:lnTo>
                  <a:pt x="13745" y="982"/>
                </a:lnTo>
                <a:cubicBezTo>
                  <a:pt x="13745" y="982"/>
                  <a:pt x="13745" y="0"/>
                  <a:pt x="13745" y="0"/>
                </a:cubicBezTo>
                <a:close/>
                <a:moveTo>
                  <a:pt x="3927" y="21600"/>
                </a:moveTo>
                <a:lnTo>
                  <a:pt x="5891" y="21600"/>
                </a:lnTo>
                <a:lnTo>
                  <a:pt x="5891" y="20618"/>
                </a:lnTo>
                <a:lnTo>
                  <a:pt x="3927" y="20618"/>
                </a:lnTo>
                <a:cubicBezTo>
                  <a:pt x="3927" y="20618"/>
                  <a:pt x="3927" y="21600"/>
                  <a:pt x="3927" y="21600"/>
                </a:cubicBezTo>
                <a:close/>
                <a:moveTo>
                  <a:pt x="1250" y="19636"/>
                </a:moveTo>
                <a:lnTo>
                  <a:pt x="175" y="19636"/>
                </a:lnTo>
                <a:cubicBezTo>
                  <a:pt x="472" y="20467"/>
                  <a:pt x="1130" y="21123"/>
                  <a:pt x="1964" y="21420"/>
                </a:cubicBezTo>
                <a:lnTo>
                  <a:pt x="1964" y="20346"/>
                </a:lnTo>
                <a:cubicBezTo>
                  <a:pt x="1669" y="20174"/>
                  <a:pt x="1423" y="19929"/>
                  <a:pt x="1250" y="19636"/>
                </a:cubicBezTo>
                <a:moveTo>
                  <a:pt x="175" y="1964"/>
                </a:moveTo>
                <a:lnTo>
                  <a:pt x="1250" y="1964"/>
                </a:lnTo>
                <a:cubicBezTo>
                  <a:pt x="1423" y="1670"/>
                  <a:pt x="1669" y="1426"/>
                  <a:pt x="1964" y="1254"/>
                </a:cubicBezTo>
                <a:lnTo>
                  <a:pt x="1964" y="180"/>
                </a:lnTo>
                <a:cubicBezTo>
                  <a:pt x="1130" y="477"/>
                  <a:pt x="472" y="1133"/>
                  <a:pt x="175" y="1964"/>
                </a:cubicBezTo>
                <a:moveTo>
                  <a:pt x="982" y="15709"/>
                </a:moveTo>
                <a:lnTo>
                  <a:pt x="0" y="15709"/>
                </a:lnTo>
                <a:lnTo>
                  <a:pt x="0" y="17673"/>
                </a:lnTo>
                <a:lnTo>
                  <a:pt x="982" y="17673"/>
                </a:lnTo>
                <a:cubicBezTo>
                  <a:pt x="982" y="17673"/>
                  <a:pt x="982" y="15709"/>
                  <a:pt x="982" y="15709"/>
                </a:cubicBezTo>
                <a:close/>
                <a:moveTo>
                  <a:pt x="982" y="11782"/>
                </a:moveTo>
                <a:lnTo>
                  <a:pt x="0" y="11782"/>
                </a:lnTo>
                <a:lnTo>
                  <a:pt x="0" y="13745"/>
                </a:lnTo>
                <a:lnTo>
                  <a:pt x="982" y="13745"/>
                </a:lnTo>
                <a:cubicBezTo>
                  <a:pt x="982" y="13745"/>
                  <a:pt x="982" y="11782"/>
                  <a:pt x="982" y="1178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7" name="Shape 2717"/>
          <p:cNvSpPr/>
          <p:nvPr/>
        </p:nvSpPr>
        <p:spPr>
          <a:xfrm>
            <a:off x="11357241"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1782"/>
                </a:moveTo>
                <a:cubicBezTo>
                  <a:pt x="14592" y="11782"/>
                  <a:pt x="14469" y="11837"/>
                  <a:pt x="14380" y="11926"/>
                </a:cubicBezTo>
                <a:lnTo>
                  <a:pt x="11291" y="15015"/>
                </a:lnTo>
                <a:lnTo>
                  <a:pt x="11291" y="5400"/>
                </a:lnTo>
                <a:cubicBezTo>
                  <a:pt x="11291" y="5129"/>
                  <a:pt x="11071" y="4909"/>
                  <a:pt x="10800" y="4909"/>
                </a:cubicBezTo>
                <a:cubicBezTo>
                  <a:pt x="10529" y="4909"/>
                  <a:pt x="10309" y="5129"/>
                  <a:pt x="10309" y="5400"/>
                </a:cubicBezTo>
                <a:lnTo>
                  <a:pt x="10309" y="15015"/>
                </a:lnTo>
                <a:lnTo>
                  <a:pt x="7220" y="11926"/>
                </a:lnTo>
                <a:cubicBezTo>
                  <a:pt x="7131" y="11837"/>
                  <a:pt x="7008" y="11782"/>
                  <a:pt x="6873" y="11782"/>
                </a:cubicBezTo>
                <a:cubicBezTo>
                  <a:pt x="6601" y="11782"/>
                  <a:pt x="6382" y="12001"/>
                  <a:pt x="6382" y="12273"/>
                </a:cubicBezTo>
                <a:cubicBezTo>
                  <a:pt x="6382" y="12408"/>
                  <a:pt x="6437" y="12531"/>
                  <a:pt x="6526" y="12620"/>
                </a:cubicBezTo>
                <a:lnTo>
                  <a:pt x="10453" y="16547"/>
                </a:lnTo>
                <a:cubicBezTo>
                  <a:pt x="10542" y="16636"/>
                  <a:pt x="10664" y="16691"/>
                  <a:pt x="10800" y="16691"/>
                </a:cubicBezTo>
                <a:cubicBezTo>
                  <a:pt x="10936" y="16691"/>
                  <a:pt x="11058" y="16636"/>
                  <a:pt x="11147" y="16547"/>
                </a:cubicBezTo>
                <a:lnTo>
                  <a:pt x="15074" y="12620"/>
                </a:lnTo>
                <a:cubicBezTo>
                  <a:pt x="15163" y="12531"/>
                  <a:pt x="15218" y="12408"/>
                  <a:pt x="15218" y="12273"/>
                </a:cubicBezTo>
                <a:cubicBezTo>
                  <a:pt x="15218" y="12001"/>
                  <a:pt x="14999" y="11782"/>
                  <a:pt x="14727" y="11782"/>
                </a:cubicBezTo>
                <a:moveTo>
                  <a:pt x="11782" y="21600"/>
                </a:moveTo>
                <a:lnTo>
                  <a:pt x="13745" y="21600"/>
                </a:lnTo>
                <a:lnTo>
                  <a:pt x="13745" y="20618"/>
                </a:lnTo>
                <a:lnTo>
                  <a:pt x="11782" y="20618"/>
                </a:lnTo>
                <a:cubicBezTo>
                  <a:pt x="11782" y="20618"/>
                  <a:pt x="11782" y="21600"/>
                  <a:pt x="11782" y="21600"/>
                </a:cubicBezTo>
                <a:close/>
                <a:moveTo>
                  <a:pt x="7855" y="21600"/>
                </a:moveTo>
                <a:lnTo>
                  <a:pt x="9818" y="21600"/>
                </a:lnTo>
                <a:lnTo>
                  <a:pt x="9818" y="20618"/>
                </a:lnTo>
                <a:lnTo>
                  <a:pt x="7855" y="20618"/>
                </a:lnTo>
                <a:cubicBezTo>
                  <a:pt x="7855" y="20618"/>
                  <a:pt x="7855" y="21600"/>
                  <a:pt x="7855" y="21600"/>
                </a:cubicBezTo>
                <a:close/>
                <a:moveTo>
                  <a:pt x="15709" y="21600"/>
                </a:moveTo>
                <a:lnTo>
                  <a:pt x="17673" y="21600"/>
                </a:lnTo>
                <a:lnTo>
                  <a:pt x="17673" y="20618"/>
                </a:lnTo>
                <a:lnTo>
                  <a:pt x="15709" y="20618"/>
                </a:lnTo>
                <a:cubicBezTo>
                  <a:pt x="15709" y="20618"/>
                  <a:pt x="15709" y="21600"/>
                  <a:pt x="15709" y="21600"/>
                </a:cubicBezTo>
                <a:close/>
                <a:moveTo>
                  <a:pt x="20618" y="9818"/>
                </a:moveTo>
                <a:lnTo>
                  <a:pt x="21600" y="9818"/>
                </a:lnTo>
                <a:lnTo>
                  <a:pt x="21600" y="7855"/>
                </a:lnTo>
                <a:lnTo>
                  <a:pt x="20618" y="7855"/>
                </a:lnTo>
                <a:cubicBezTo>
                  <a:pt x="20618" y="7855"/>
                  <a:pt x="20618" y="9818"/>
                  <a:pt x="20618" y="9818"/>
                </a:cubicBezTo>
                <a:close/>
                <a:moveTo>
                  <a:pt x="3927" y="982"/>
                </a:moveTo>
                <a:lnTo>
                  <a:pt x="5891" y="982"/>
                </a:lnTo>
                <a:lnTo>
                  <a:pt x="5891" y="0"/>
                </a:lnTo>
                <a:lnTo>
                  <a:pt x="3927" y="0"/>
                </a:lnTo>
                <a:cubicBezTo>
                  <a:pt x="3927" y="0"/>
                  <a:pt x="3927" y="982"/>
                  <a:pt x="3927" y="982"/>
                </a:cubicBezTo>
                <a:close/>
                <a:moveTo>
                  <a:pt x="19636" y="20346"/>
                </a:moveTo>
                <a:lnTo>
                  <a:pt x="19636" y="21420"/>
                </a:lnTo>
                <a:cubicBezTo>
                  <a:pt x="20470" y="21123"/>
                  <a:pt x="21128" y="20467"/>
                  <a:pt x="21426" y="19636"/>
                </a:cubicBezTo>
                <a:lnTo>
                  <a:pt x="20350" y="19636"/>
                </a:lnTo>
                <a:cubicBezTo>
                  <a:pt x="20177" y="19929"/>
                  <a:pt x="19931" y="20174"/>
                  <a:pt x="19636" y="20346"/>
                </a:cubicBezTo>
                <a:moveTo>
                  <a:pt x="20618" y="5891"/>
                </a:moveTo>
                <a:lnTo>
                  <a:pt x="21600" y="5891"/>
                </a:lnTo>
                <a:lnTo>
                  <a:pt x="21600" y="3927"/>
                </a:lnTo>
                <a:lnTo>
                  <a:pt x="20618" y="3927"/>
                </a:lnTo>
                <a:cubicBezTo>
                  <a:pt x="20618" y="3927"/>
                  <a:pt x="20618" y="5891"/>
                  <a:pt x="20618" y="5891"/>
                </a:cubicBezTo>
                <a:close/>
                <a:moveTo>
                  <a:pt x="20618" y="17673"/>
                </a:moveTo>
                <a:lnTo>
                  <a:pt x="21600" y="17673"/>
                </a:lnTo>
                <a:lnTo>
                  <a:pt x="21600" y="15709"/>
                </a:lnTo>
                <a:lnTo>
                  <a:pt x="20618" y="15709"/>
                </a:lnTo>
                <a:cubicBezTo>
                  <a:pt x="20618" y="15709"/>
                  <a:pt x="20618" y="17673"/>
                  <a:pt x="20618" y="17673"/>
                </a:cubicBezTo>
                <a:close/>
                <a:moveTo>
                  <a:pt x="20618" y="13745"/>
                </a:moveTo>
                <a:lnTo>
                  <a:pt x="21600" y="13745"/>
                </a:lnTo>
                <a:lnTo>
                  <a:pt x="21600" y="11782"/>
                </a:lnTo>
                <a:lnTo>
                  <a:pt x="20618" y="11782"/>
                </a:lnTo>
                <a:cubicBezTo>
                  <a:pt x="20618" y="11782"/>
                  <a:pt x="20618" y="13745"/>
                  <a:pt x="20618" y="13745"/>
                </a:cubicBezTo>
                <a:close/>
                <a:moveTo>
                  <a:pt x="15709" y="982"/>
                </a:moveTo>
                <a:lnTo>
                  <a:pt x="17673" y="982"/>
                </a:lnTo>
                <a:lnTo>
                  <a:pt x="17673" y="0"/>
                </a:lnTo>
                <a:lnTo>
                  <a:pt x="15709" y="0"/>
                </a:lnTo>
                <a:cubicBezTo>
                  <a:pt x="15709" y="0"/>
                  <a:pt x="15709" y="982"/>
                  <a:pt x="15709" y="982"/>
                </a:cubicBezTo>
                <a:close/>
                <a:moveTo>
                  <a:pt x="982" y="3927"/>
                </a:moveTo>
                <a:lnTo>
                  <a:pt x="0" y="3927"/>
                </a:lnTo>
                <a:lnTo>
                  <a:pt x="0" y="5891"/>
                </a:lnTo>
                <a:lnTo>
                  <a:pt x="982" y="5891"/>
                </a:lnTo>
                <a:cubicBezTo>
                  <a:pt x="982" y="5891"/>
                  <a:pt x="982" y="3927"/>
                  <a:pt x="982" y="3927"/>
                </a:cubicBezTo>
                <a:close/>
                <a:moveTo>
                  <a:pt x="9818" y="0"/>
                </a:moveTo>
                <a:lnTo>
                  <a:pt x="7855" y="0"/>
                </a:lnTo>
                <a:lnTo>
                  <a:pt x="7855" y="982"/>
                </a:lnTo>
                <a:lnTo>
                  <a:pt x="9818" y="982"/>
                </a:lnTo>
                <a:cubicBezTo>
                  <a:pt x="9818" y="982"/>
                  <a:pt x="9818" y="0"/>
                  <a:pt x="9818" y="0"/>
                </a:cubicBezTo>
                <a:close/>
                <a:moveTo>
                  <a:pt x="20350" y="1964"/>
                </a:moveTo>
                <a:lnTo>
                  <a:pt x="21426" y="1964"/>
                </a:lnTo>
                <a:cubicBezTo>
                  <a:pt x="21128" y="1133"/>
                  <a:pt x="20470" y="477"/>
                  <a:pt x="19636" y="180"/>
                </a:cubicBezTo>
                <a:lnTo>
                  <a:pt x="19636" y="1254"/>
                </a:lnTo>
                <a:cubicBezTo>
                  <a:pt x="19931" y="1426"/>
                  <a:pt x="20177" y="1670"/>
                  <a:pt x="20350" y="1964"/>
                </a:cubicBezTo>
                <a:moveTo>
                  <a:pt x="982" y="7855"/>
                </a:moveTo>
                <a:lnTo>
                  <a:pt x="0" y="7855"/>
                </a:lnTo>
                <a:lnTo>
                  <a:pt x="0" y="9818"/>
                </a:lnTo>
                <a:lnTo>
                  <a:pt x="982" y="9818"/>
                </a:lnTo>
                <a:cubicBezTo>
                  <a:pt x="982" y="9818"/>
                  <a:pt x="982" y="7855"/>
                  <a:pt x="982" y="7855"/>
                </a:cubicBezTo>
                <a:close/>
                <a:moveTo>
                  <a:pt x="13745" y="0"/>
                </a:moveTo>
                <a:lnTo>
                  <a:pt x="11782" y="0"/>
                </a:lnTo>
                <a:lnTo>
                  <a:pt x="11782" y="982"/>
                </a:lnTo>
                <a:lnTo>
                  <a:pt x="13745" y="982"/>
                </a:lnTo>
                <a:cubicBezTo>
                  <a:pt x="13745" y="982"/>
                  <a:pt x="13745" y="0"/>
                  <a:pt x="13745" y="0"/>
                </a:cubicBezTo>
                <a:close/>
                <a:moveTo>
                  <a:pt x="982" y="11782"/>
                </a:moveTo>
                <a:lnTo>
                  <a:pt x="0" y="11782"/>
                </a:lnTo>
                <a:lnTo>
                  <a:pt x="0" y="13745"/>
                </a:lnTo>
                <a:lnTo>
                  <a:pt x="982" y="13745"/>
                </a:lnTo>
                <a:cubicBezTo>
                  <a:pt x="982" y="13745"/>
                  <a:pt x="982" y="11782"/>
                  <a:pt x="982" y="11782"/>
                </a:cubicBezTo>
                <a:close/>
                <a:moveTo>
                  <a:pt x="175" y="1964"/>
                </a:moveTo>
                <a:lnTo>
                  <a:pt x="1250" y="1964"/>
                </a:lnTo>
                <a:cubicBezTo>
                  <a:pt x="1423" y="1670"/>
                  <a:pt x="1669" y="1426"/>
                  <a:pt x="1964" y="1254"/>
                </a:cubicBezTo>
                <a:lnTo>
                  <a:pt x="1964" y="180"/>
                </a:lnTo>
                <a:cubicBezTo>
                  <a:pt x="1130" y="477"/>
                  <a:pt x="472" y="1133"/>
                  <a:pt x="175" y="1964"/>
                </a:cubicBezTo>
                <a:moveTo>
                  <a:pt x="1250" y="19636"/>
                </a:moveTo>
                <a:lnTo>
                  <a:pt x="175" y="19636"/>
                </a:lnTo>
                <a:cubicBezTo>
                  <a:pt x="472" y="20467"/>
                  <a:pt x="1130" y="21123"/>
                  <a:pt x="1964" y="21420"/>
                </a:cubicBezTo>
                <a:lnTo>
                  <a:pt x="1964" y="20346"/>
                </a:lnTo>
                <a:cubicBezTo>
                  <a:pt x="1669" y="20174"/>
                  <a:pt x="1423" y="19929"/>
                  <a:pt x="1250" y="19636"/>
                </a:cubicBezTo>
                <a:moveTo>
                  <a:pt x="3927" y="21600"/>
                </a:moveTo>
                <a:lnTo>
                  <a:pt x="5891" y="21600"/>
                </a:lnTo>
                <a:lnTo>
                  <a:pt x="5891" y="20618"/>
                </a:lnTo>
                <a:lnTo>
                  <a:pt x="3927" y="20618"/>
                </a:lnTo>
                <a:cubicBezTo>
                  <a:pt x="3927" y="20618"/>
                  <a:pt x="3927" y="21600"/>
                  <a:pt x="3927" y="21600"/>
                </a:cubicBezTo>
                <a:close/>
                <a:moveTo>
                  <a:pt x="982" y="15709"/>
                </a:moveTo>
                <a:lnTo>
                  <a:pt x="0" y="15709"/>
                </a:lnTo>
                <a:lnTo>
                  <a:pt x="0" y="17673"/>
                </a:lnTo>
                <a:lnTo>
                  <a:pt x="982" y="17673"/>
                </a:lnTo>
                <a:cubicBezTo>
                  <a:pt x="982" y="17673"/>
                  <a:pt x="982" y="15709"/>
                  <a:pt x="982" y="157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8" name="Shape 2718"/>
          <p:cNvSpPr/>
          <p:nvPr/>
        </p:nvSpPr>
        <p:spPr>
          <a:xfrm>
            <a:off x="1758542"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3927" y="982"/>
                </a:moveTo>
                <a:lnTo>
                  <a:pt x="5891" y="982"/>
                </a:lnTo>
                <a:lnTo>
                  <a:pt x="5891" y="0"/>
                </a:lnTo>
                <a:lnTo>
                  <a:pt x="3927" y="0"/>
                </a:lnTo>
                <a:cubicBezTo>
                  <a:pt x="3927" y="0"/>
                  <a:pt x="3927" y="982"/>
                  <a:pt x="3927" y="982"/>
                </a:cubicBezTo>
                <a:close/>
                <a:moveTo>
                  <a:pt x="11782" y="21600"/>
                </a:moveTo>
                <a:lnTo>
                  <a:pt x="13745" y="21600"/>
                </a:lnTo>
                <a:lnTo>
                  <a:pt x="13745" y="20618"/>
                </a:lnTo>
                <a:lnTo>
                  <a:pt x="11782" y="20618"/>
                </a:lnTo>
                <a:cubicBezTo>
                  <a:pt x="11782" y="20618"/>
                  <a:pt x="11782" y="21600"/>
                  <a:pt x="11782" y="21600"/>
                </a:cubicBezTo>
                <a:close/>
                <a:moveTo>
                  <a:pt x="15709" y="21600"/>
                </a:moveTo>
                <a:lnTo>
                  <a:pt x="17673" y="21600"/>
                </a:lnTo>
                <a:lnTo>
                  <a:pt x="17673" y="20618"/>
                </a:lnTo>
                <a:lnTo>
                  <a:pt x="15709" y="20618"/>
                </a:lnTo>
                <a:cubicBezTo>
                  <a:pt x="15709" y="20618"/>
                  <a:pt x="15709" y="21600"/>
                  <a:pt x="15709" y="21600"/>
                </a:cubicBezTo>
                <a:close/>
                <a:moveTo>
                  <a:pt x="20618" y="5891"/>
                </a:moveTo>
                <a:lnTo>
                  <a:pt x="21600" y="5891"/>
                </a:lnTo>
                <a:lnTo>
                  <a:pt x="21600" y="3927"/>
                </a:lnTo>
                <a:lnTo>
                  <a:pt x="20618" y="3927"/>
                </a:lnTo>
                <a:cubicBezTo>
                  <a:pt x="20618" y="3927"/>
                  <a:pt x="20618" y="5891"/>
                  <a:pt x="20618" y="5891"/>
                </a:cubicBezTo>
                <a:close/>
                <a:moveTo>
                  <a:pt x="11147" y="5053"/>
                </a:moveTo>
                <a:cubicBezTo>
                  <a:pt x="11058" y="4964"/>
                  <a:pt x="10935" y="4909"/>
                  <a:pt x="10800" y="4909"/>
                </a:cubicBezTo>
                <a:cubicBezTo>
                  <a:pt x="10665" y="4909"/>
                  <a:pt x="10542" y="4964"/>
                  <a:pt x="10453" y="5053"/>
                </a:cubicBezTo>
                <a:lnTo>
                  <a:pt x="6526" y="8980"/>
                </a:lnTo>
                <a:cubicBezTo>
                  <a:pt x="6437" y="9069"/>
                  <a:pt x="6382" y="9192"/>
                  <a:pt x="6382" y="9327"/>
                </a:cubicBezTo>
                <a:cubicBezTo>
                  <a:pt x="6382" y="9599"/>
                  <a:pt x="6602" y="9818"/>
                  <a:pt x="6873" y="9818"/>
                </a:cubicBezTo>
                <a:cubicBezTo>
                  <a:pt x="7008" y="9818"/>
                  <a:pt x="7131" y="9764"/>
                  <a:pt x="7220" y="9674"/>
                </a:cubicBezTo>
                <a:lnTo>
                  <a:pt x="10309" y="6585"/>
                </a:lnTo>
                <a:lnTo>
                  <a:pt x="10309" y="16200"/>
                </a:lnTo>
                <a:cubicBezTo>
                  <a:pt x="10309" y="16471"/>
                  <a:pt x="10529" y="16691"/>
                  <a:pt x="10800" y="16691"/>
                </a:cubicBezTo>
                <a:cubicBezTo>
                  <a:pt x="11071" y="16691"/>
                  <a:pt x="11291" y="16471"/>
                  <a:pt x="11291" y="16200"/>
                </a:cubicBezTo>
                <a:lnTo>
                  <a:pt x="11291" y="6585"/>
                </a:lnTo>
                <a:lnTo>
                  <a:pt x="14380" y="9674"/>
                </a:lnTo>
                <a:cubicBezTo>
                  <a:pt x="14469" y="9764"/>
                  <a:pt x="14592" y="9818"/>
                  <a:pt x="14727" y="9818"/>
                </a:cubicBezTo>
                <a:cubicBezTo>
                  <a:pt x="14998" y="9818"/>
                  <a:pt x="15218" y="9599"/>
                  <a:pt x="15218" y="9327"/>
                </a:cubicBezTo>
                <a:cubicBezTo>
                  <a:pt x="15218" y="9192"/>
                  <a:pt x="15163" y="9069"/>
                  <a:pt x="15074" y="8980"/>
                </a:cubicBezTo>
                <a:cubicBezTo>
                  <a:pt x="15074" y="8980"/>
                  <a:pt x="11147" y="5053"/>
                  <a:pt x="11147" y="5053"/>
                </a:cubicBezTo>
                <a:close/>
                <a:moveTo>
                  <a:pt x="20618" y="13745"/>
                </a:moveTo>
                <a:lnTo>
                  <a:pt x="21600" y="13745"/>
                </a:lnTo>
                <a:lnTo>
                  <a:pt x="21600" y="11782"/>
                </a:lnTo>
                <a:lnTo>
                  <a:pt x="20618" y="11782"/>
                </a:lnTo>
                <a:cubicBezTo>
                  <a:pt x="20618" y="11782"/>
                  <a:pt x="20618" y="13745"/>
                  <a:pt x="20618" y="13745"/>
                </a:cubicBezTo>
                <a:close/>
                <a:moveTo>
                  <a:pt x="15709" y="982"/>
                </a:moveTo>
                <a:lnTo>
                  <a:pt x="17673" y="982"/>
                </a:lnTo>
                <a:lnTo>
                  <a:pt x="17673" y="0"/>
                </a:lnTo>
                <a:lnTo>
                  <a:pt x="15709" y="0"/>
                </a:lnTo>
                <a:cubicBezTo>
                  <a:pt x="15709" y="0"/>
                  <a:pt x="15709" y="982"/>
                  <a:pt x="15709" y="982"/>
                </a:cubicBezTo>
                <a:close/>
                <a:moveTo>
                  <a:pt x="20618" y="9818"/>
                </a:moveTo>
                <a:lnTo>
                  <a:pt x="21600" y="9818"/>
                </a:lnTo>
                <a:lnTo>
                  <a:pt x="21600" y="7855"/>
                </a:lnTo>
                <a:lnTo>
                  <a:pt x="20618" y="7855"/>
                </a:lnTo>
                <a:cubicBezTo>
                  <a:pt x="20618" y="7855"/>
                  <a:pt x="20618" y="9818"/>
                  <a:pt x="20618" y="9818"/>
                </a:cubicBezTo>
                <a:close/>
                <a:moveTo>
                  <a:pt x="19636" y="20346"/>
                </a:moveTo>
                <a:lnTo>
                  <a:pt x="19636" y="21420"/>
                </a:lnTo>
                <a:cubicBezTo>
                  <a:pt x="20469" y="21123"/>
                  <a:pt x="21129" y="20467"/>
                  <a:pt x="21426" y="19636"/>
                </a:cubicBezTo>
                <a:lnTo>
                  <a:pt x="20350" y="19636"/>
                </a:lnTo>
                <a:cubicBezTo>
                  <a:pt x="20177" y="19929"/>
                  <a:pt x="19931" y="20174"/>
                  <a:pt x="19636" y="20346"/>
                </a:cubicBezTo>
                <a:moveTo>
                  <a:pt x="20618" y="17673"/>
                </a:moveTo>
                <a:lnTo>
                  <a:pt x="21600" y="17673"/>
                </a:lnTo>
                <a:lnTo>
                  <a:pt x="21600" y="15709"/>
                </a:lnTo>
                <a:lnTo>
                  <a:pt x="20618" y="15709"/>
                </a:lnTo>
                <a:cubicBezTo>
                  <a:pt x="20618" y="15709"/>
                  <a:pt x="20618" y="17673"/>
                  <a:pt x="20618" y="17673"/>
                </a:cubicBezTo>
                <a:close/>
                <a:moveTo>
                  <a:pt x="7855" y="21600"/>
                </a:moveTo>
                <a:lnTo>
                  <a:pt x="9818" y="21600"/>
                </a:lnTo>
                <a:lnTo>
                  <a:pt x="9818" y="20618"/>
                </a:lnTo>
                <a:lnTo>
                  <a:pt x="7855" y="20618"/>
                </a:lnTo>
                <a:cubicBezTo>
                  <a:pt x="7855" y="20618"/>
                  <a:pt x="7855" y="21600"/>
                  <a:pt x="7855" y="21600"/>
                </a:cubicBezTo>
                <a:close/>
                <a:moveTo>
                  <a:pt x="9818" y="0"/>
                </a:moveTo>
                <a:lnTo>
                  <a:pt x="7855" y="0"/>
                </a:lnTo>
                <a:lnTo>
                  <a:pt x="7855" y="982"/>
                </a:lnTo>
                <a:lnTo>
                  <a:pt x="9818" y="982"/>
                </a:lnTo>
                <a:cubicBezTo>
                  <a:pt x="9818" y="982"/>
                  <a:pt x="9818" y="0"/>
                  <a:pt x="9818" y="0"/>
                </a:cubicBezTo>
                <a:close/>
                <a:moveTo>
                  <a:pt x="20350" y="1964"/>
                </a:moveTo>
                <a:lnTo>
                  <a:pt x="21426" y="1964"/>
                </a:lnTo>
                <a:cubicBezTo>
                  <a:pt x="21129" y="1133"/>
                  <a:pt x="20469" y="477"/>
                  <a:pt x="19636" y="180"/>
                </a:cubicBezTo>
                <a:lnTo>
                  <a:pt x="19636" y="1254"/>
                </a:lnTo>
                <a:cubicBezTo>
                  <a:pt x="19931" y="1426"/>
                  <a:pt x="20177" y="1670"/>
                  <a:pt x="20350" y="1964"/>
                </a:cubicBezTo>
                <a:moveTo>
                  <a:pt x="982" y="3927"/>
                </a:moveTo>
                <a:lnTo>
                  <a:pt x="0" y="3927"/>
                </a:lnTo>
                <a:lnTo>
                  <a:pt x="0" y="5891"/>
                </a:lnTo>
                <a:lnTo>
                  <a:pt x="982" y="5891"/>
                </a:lnTo>
                <a:cubicBezTo>
                  <a:pt x="982" y="5891"/>
                  <a:pt x="982" y="3927"/>
                  <a:pt x="982" y="3927"/>
                </a:cubicBezTo>
                <a:close/>
                <a:moveTo>
                  <a:pt x="3927" y="21600"/>
                </a:moveTo>
                <a:lnTo>
                  <a:pt x="5891" y="21600"/>
                </a:lnTo>
                <a:lnTo>
                  <a:pt x="5891" y="20618"/>
                </a:lnTo>
                <a:lnTo>
                  <a:pt x="3927" y="20618"/>
                </a:lnTo>
                <a:cubicBezTo>
                  <a:pt x="3927" y="20618"/>
                  <a:pt x="3927" y="21600"/>
                  <a:pt x="3927" y="21600"/>
                </a:cubicBezTo>
                <a:close/>
                <a:moveTo>
                  <a:pt x="13745" y="0"/>
                </a:moveTo>
                <a:lnTo>
                  <a:pt x="11782" y="0"/>
                </a:lnTo>
                <a:lnTo>
                  <a:pt x="11782" y="982"/>
                </a:lnTo>
                <a:lnTo>
                  <a:pt x="13745" y="982"/>
                </a:lnTo>
                <a:cubicBezTo>
                  <a:pt x="13745" y="982"/>
                  <a:pt x="13745" y="0"/>
                  <a:pt x="13745" y="0"/>
                </a:cubicBezTo>
                <a:close/>
                <a:moveTo>
                  <a:pt x="174" y="1964"/>
                </a:moveTo>
                <a:lnTo>
                  <a:pt x="1250" y="1964"/>
                </a:lnTo>
                <a:cubicBezTo>
                  <a:pt x="1423" y="1670"/>
                  <a:pt x="1669" y="1426"/>
                  <a:pt x="1964" y="1254"/>
                </a:cubicBezTo>
                <a:lnTo>
                  <a:pt x="1964" y="180"/>
                </a:lnTo>
                <a:cubicBezTo>
                  <a:pt x="1131" y="477"/>
                  <a:pt x="472" y="1133"/>
                  <a:pt x="174" y="1964"/>
                </a:cubicBezTo>
                <a:moveTo>
                  <a:pt x="1250" y="19636"/>
                </a:moveTo>
                <a:lnTo>
                  <a:pt x="174" y="19636"/>
                </a:lnTo>
                <a:cubicBezTo>
                  <a:pt x="472" y="20467"/>
                  <a:pt x="1131" y="21123"/>
                  <a:pt x="1964" y="21420"/>
                </a:cubicBezTo>
                <a:lnTo>
                  <a:pt x="1964" y="20346"/>
                </a:lnTo>
                <a:cubicBezTo>
                  <a:pt x="1669" y="20174"/>
                  <a:pt x="1423" y="19929"/>
                  <a:pt x="1250" y="19636"/>
                </a:cubicBezTo>
                <a:moveTo>
                  <a:pt x="982" y="11782"/>
                </a:moveTo>
                <a:lnTo>
                  <a:pt x="0" y="11782"/>
                </a:lnTo>
                <a:lnTo>
                  <a:pt x="0" y="13745"/>
                </a:lnTo>
                <a:lnTo>
                  <a:pt x="982" y="13745"/>
                </a:lnTo>
                <a:cubicBezTo>
                  <a:pt x="982" y="13745"/>
                  <a:pt x="982" y="11782"/>
                  <a:pt x="982" y="11782"/>
                </a:cubicBezTo>
                <a:close/>
                <a:moveTo>
                  <a:pt x="982" y="7855"/>
                </a:moveTo>
                <a:lnTo>
                  <a:pt x="0" y="7855"/>
                </a:lnTo>
                <a:lnTo>
                  <a:pt x="0" y="9818"/>
                </a:lnTo>
                <a:lnTo>
                  <a:pt x="982" y="9818"/>
                </a:lnTo>
                <a:cubicBezTo>
                  <a:pt x="982" y="9818"/>
                  <a:pt x="982" y="7855"/>
                  <a:pt x="982" y="7855"/>
                </a:cubicBezTo>
                <a:close/>
                <a:moveTo>
                  <a:pt x="982" y="15709"/>
                </a:moveTo>
                <a:lnTo>
                  <a:pt x="0" y="15709"/>
                </a:lnTo>
                <a:lnTo>
                  <a:pt x="0" y="17673"/>
                </a:lnTo>
                <a:lnTo>
                  <a:pt x="982" y="17673"/>
                </a:lnTo>
                <a:cubicBezTo>
                  <a:pt x="982" y="17673"/>
                  <a:pt x="982" y="15709"/>
                  <a:pt x="982" y="157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9" name="Shape 2719"/>
          <p:cNvSpPr/>
          <p:nvPr/>
        </p:nvSpPr>
        <p:spPr>
          <a:xfrm>
            <a:off x="2825063" y="9278448"/>
            <a:ext cx="556423" cy="557516"/>
          </a:xfrm>
          <a:custGeom>
            <a:avLst/>
            <a:gdLst/>
            <a:ahLst/>
            <a:cxnLst>
              <a:cxn ang="0">
                <a:pos x="wd2" y="hd2"/>
              </a:cxn>
              <a:cxn ang="5400000">
                <a:pos x="wd2" y="hd2"/>
              </a:cxn>
              <a:cxn ang="10800000">
                <a:pos x="wd2" y="hd2"/>
              </a:cxn>
              <a:cxn ang="16200000">
                <a:pos x="wd2" y="hd2"/>
              </a:cxn>
            </a:cxnLst>
            <a:rect l="0" t="0" r="r" b="b"/>
            <a:pathLst>
              <a:path w="21600" h="21600" extrusionOk="0">
                <a:moveTo>
                  <a:pt x="14365" y="19991"/>
                </a:moveTo>
                <a:lnTo>
                  <a:pt x="14707" y="20866"/>
                </a:lnTo>
                <a:cubicBezTo>
                  <a:pt x="15328" y="20625"/>
                  <a:pt x="15928" y="20324"/>
                  <a:pt x="16492" y="19973"/>
                </a:cubicBezTo>
                <a:lnTo>
                  <a:pt x="15994" y="19176"/>
                </a:lnTo>
                <a:cubicBezTo>
                  <a:pt x="15479" y="19497"/>
                  <a:pt x="14931" y="19771"/>
                  <a:pt x="14365" y="19991"/>
                </a:cubicBezTo>
                <a:moveTo>
                  <a:pt x="10800" y="20661"/>
                </a:moveTo>
                <a:lnTo>
                  <a:pt x="10801" y="21600"/>
                </a:lnTo>
                <a:cubicBezTo>
                  <a:pt x="11469" y="21598"/>
                  <a:pt x="12137" y="21536"/>
                  <a:pt x="12788" y="21415"/>
                </a:cubicBezTo>
                <a:lnTo>
                  <a:pt x="12614" y="20491"/>
                </a:lnTo>
                <a:cubicBezTo>
                  <a:pt x="12020" y="20603"/>
                  <a:pt x="11409" y="20660"/>
                  <a:pt x="10800" y="20661"/>
                </a:cubicBezTo>
                <a:moveTo>
                  <a:pt x="18660" y="4854"/>
                </a:moveTo>
                <a:lnTo>
                  <a:pt x="19411" y="4287"/>
                </a:lnTo>
                <a:cubicBezTo>
                  <a:pt x="19011" y="3759"/>
                  <a:pt x="18558" y="3264"/>
                  <a:pt x="18065" y="2816"/>
                </a:cubicBezTo>
                <a:lnTo>
                  <a:pt x="17432" y="3510"/>
                </a:lnTo>
                <a:cubicBezTo>
                  <a:pt x="17882" y="3919"/>
                  <a:pt x="18295" y="4371"/>
                  <a:pt x="18660" y="4854"/>
                </a:cubicBezTo>
                <a:moveTo>
                  <a:pt x="16473" y="1615"/>
                </a:moveTo>
                <a:cubicBezTo>
                  <a:pt x="15908" y="1264"/>
                  <a:pt x="15306" y="966"/>
                  <a:pt x="14686" y="726"/>
                </a:cubicBezTo>
                <a:lnTo>
                  <a:pt x="14347" y="1602"/>
                </a:lnTo>
                <a:cubicBezTo>
                  <a:pt x="14912" y="1821"/>
                  <a:pt x="15462" y="2094"/>
                  <a:pt x="15978" y="2413"/>
                </a:cubicBezTo>
                <a:cubicBezTo>
                  <a:pt x="15978" y="2413"/>
                  <a:pt x="16473" y="1615"/>
                  <a:pt x="16473" y="1615"/>
                </a:cubicBezTo>
                <a:close/>
                <a:moveTo>
                  <a:pt x="21553" y="9794"/>
                </a:moveTo>
                <a:lnTo>
                  <a:pt x="20617" y="9880"/>
                </a:lnTo>
                <a:cubicBezTo>
                  <a:pt x="20644" y="10182"/>
                  <a:pt x="20659" y="10492"/>
                  <a:pt x="20659" y="10800"/>
                </a:cubicBezTo>
                <a:cubicBezTo>
                  <a:pt x="20659" y="11099"/>
                  <a:pt x="20645" y="11401"/>
                  <a:pt x="20619" y="11699"/>
                </a:cubicBezTo>
                <a:lnTo>
                  <a:pt x="21556" y="11784"/>
                </a:lnTo>
                <a:cubicBezTo>
                  <a:pt x="21585" y="11458"/>
                  <a:pt x="21600" y="11127"/>
                  <a:pt x="21600" y="10800"/>
                </a:cubicBezTo>
                <a:cubicBezTo>
                  <a:pt x="21600" y="10462"/>
                  <a:pt x="21584" y="10124"/>
                  <a:pt x="21553" y="9794"/>
                </a:cubicBezTo>
                <a:moveTo>
                  <a:pt x="21187" y="7835"/>
                </a:moveTo>
                <a:cubicBezTo>
                  <a:pt x="21005" y="7197"/>
                  <a:pt x="20761" y="6573"/>
                  <a:pt x="20463" y="5978"/>
                </a:cubicBezTo>
                <a:lnTo>
                  <a:pt x="19622" y="6399"/>
                </a:lnTo>
                <a:cubicBezTo>
                  <a:pt x="19893" y="6941"/>
                  <a:pt x="20115" y="7510"/>
                  <a:pt x="20282" y="8094"/>
                </a:cubicBezTo>
                <a:cubicBezTo>
                  <a:pt x="20282" y="8094"/>
                  <a:pt x="21187" y="7835"/>
                  <a:pt x="21187" y="7835"/>
                </a:cubicBezTo>
                <a:close/>
                <a:moveTo>
                  <a:pt x="17446" y="18078"/>
                </a:moveTo>
                <a:lnTo>
                  <a:pt x="18081" y="18771"/>
                </a:lnTo>
                <a:cubicBezTo>
                  <a:pt x="18572" y="18323"/>
                  <a:pt x="19024" y="17827"/>
                  <a:pt x="19424" y="17297"/>
                </a:cubicBezTo>
                <a:lnTo>
                  <a:pt x="18672" y="16732"/>
                </a:lnTo>
                <a:cubicBezTo>
                  <a:pt x="18307" y="17216"/>
                  <a:pt x="17894" y="17669"/>
                  <a:pt x="17446" y="18078"/>
                </a:cubicBezTo>
                <a:moveTo>
                  <a:pt x="19632" y="15184"/>
                </a:moveTo>
                <a:lnTo>
                  <a:pt x="20474" y="15602"/>
                </a:lnTo>
                <a:cubicBezTo>
                  <a:pt x="20770" y="15008"/>
                  <a:pt x="21012" y="14383"/>
                  <a:pt x="21194" y="13743"/>
                </a:cubicBezTo>
                <a:lnTo>
                  <a:pt x="20288" y="13487"/>
                </a:lnTo>
                <a:cubicBezTo>
                  <a:pt x="20123" y="14071"/>
                  <a:pt x="19901" y="14642"/>
                  <a:pt x="19632" y="15184"/>
                </a:cubicBezTo>
                <a:moveTo>
                  <a:pt x="2873" y="4886"/>
                </a:moveTo>
                <a:lnTo>
                  <a:pt x="2120" y="4322"/>
                </a:lnTo>
                <a:cubicBezTo>
                  <a:pt x="1721" y="4854"/>
                  <a:pt x="1369" y="5424"/>
                  <a:pt x="1074" y="6018"/>
                </a:cubicBezTo>
                <a:lnTo>
                  <a:pt x="1917" y="6435"/>
                </a:lnTo>
                <a:cubicBezTo>
                  <a:pt x="2186" y="5892"/>
                  <a:pt x="2508" y="5371"/>
                  <a:pt x="2873" y="4886"/>
                </a:cubicBezTo>
                <a:moveTo>
                  <a:pt x="943" y="11741"/>
                </a:moveTo>
                <a:lnTo>
                  <a:pt x="6" y="11829"/>
                </a:lnTo>
                <a:cubicBezTo>
                  <a:pt x="69" y="12492"/>
                  <a:pt x="194" y="13151"/>
                  <a:pt x="377" y="13786"/>
                </a:cubicBezTo>
                <a:lnTo>
                  <a:pt x="1281" y="13527"/>
                </a:lnTo>
                <a:cubicBezTo>
                  <a:pt x="1114" y="12946"/>
                  <a:pt x="1000" y="12346"/>
                  <a:pt x="943" y="11741"/>
                </a:cubicBezTo>
                <a:moveTo>
                  <a:pt x="1265" y="8133"/>
                </a:moveTo>
                <a:lnTo>
                  <a:pt x="359" y="7879"/>
                </a:lnTo>
                <a:cubicBezTo>
                  <a:pt x="179" y="8516"/>
                  <a:pt x="59" y="9176"/>
                  <a:pt x="0" y="9838"/>
                </a:cubicBezTo>
                <a:lnTo>
                  <a:pt x="938" y="9921"/>
                </a:lnTo>
                <a:cubicBezTo>
                  <a:pt x="991" y="9316"/>
                  <a:pt x="1101" y="8714"/>
                  <a:pt x="1265" y="8133"/>
                </a:cubicBezTo>
                <a:moveTo>
                  <a:pt x="1105" y="15642"/>
                </a:moveTo>
                <a:cubicBezTo>
                  <a:pt x="1403" y="16235"/>
                  <a:pt x="1759" y="16804"/>
                  <a:pt x="2161" y="17332"/>
                </a:cubicBezTo>
                <a:lnTo>
                  <a:pt x="2910" y="16763"/>
                </a:lnTo>
                <a:cubicBezTo>
                  <a:pt x="2542" y="16281"/>
                  <a:pt x="2218" y="15762"/>
                  <a:pt x="1945" y="15220"/>
                </a:cubicBezTo>
                <a:cubicBezTo>
                  <a:pt x="1945" y="15220"/>
                  <a:pt x="1105" y="15642"/>
                  <a:pt x="1105" y="15642"/>
                </a:cubicBezTo>
                <a:close/>
                <a:moveTo>
                  <a:pt x="12765" y="182"/>
                </a:moveTo>
                <a:cubicBezTo>
                  <a:pt x="12115" y="61"/>
                  <a:pt x="11448" y="0"/>
                  <a:pt x="10788" y="0"/>
                </a:cubicBezTo>
                <a:lnTo>
                  <a:pt x="10787" y="0"/>
                </a:lnTo>
                <a:lnTo>
                  <a:pt x="10736" y="0"/>
                </a:lnTo>
                <a:lnTo>
                  <a:pt x="10779" y="940"/>
                </a:lnTo>
                <a:cubicBezTo>
                  <a:pt x="11389" y="940"/>
                  <a:pt x="12000" y="995"/>
                  <a:pt x="12594" y="1105"/>
                </a:cubicBezTo>
                <a:cubicBezTo>
                  <a:pt x="12594" y="1105"/>
                  <a:pt x="12765" y="182"/>
                  <a:pt x="12765" y="182"/>
                </a:cubicBezTo>
                <a:close/>
                <a:moveTo>
                  <a:pt x="6893" y="20882"/>
                </a:moveTo>
                <a:cubicBezTo>
                  <a:pt x="7514" y="21121"/>
                  <a:pt x="8160" y="21302"/>
                  <a:pt x="8814" y="21422"/>
                </a:cubicBezTo>
                <a:lnTo>
                  <a:pt x="8985" y="20499"/>
                </a:lnTo>
                <a:cubicBezTo>
                  <a:pt x="8387" y="20389"/>
                  <a:pt x="7797" y="20223"/>
                  <a:pt x="7231" y="20006"/>
                </a:cubicBezTo>
                <a:cubicBezTo>
                  <a:pt x="7231" y="20006"/>
                  <a:pt x="6893" y="20882"/>
                  <a:pt x="6893" y="20882"/>
                </a:cubicBezTo>
                <a:close/>
                <a:moveTo>
                  <a:pt x="3510" y="18800"/>
                </a:moveTo>
                <a:cubicBezTo>
                  <a:pt x="4003" y="19247"/>
                  <a:pt x="4539" y="19650"/>
                  <a:pt x="5105" y="19997"/>
                </a:cubicBezTo>
                <a:lnTo>
                  <a:pt x="5599" y="19198"/>
                </a:lnTo>
                <a:cubicBezTo>
                  <a:pt x="5083" y="18881"/>
                  <a:pt x="4592" y="18513"/>
                  <a:pt x="4142" y="18105"/>
                </a:cubicBezTo>
                <a:cubicBezTo>
                  <a:pt x="4142" y="18105"/>
                  <a:pt x="3510" y="18800"/>
                  <a:pt x="3510" y="18800"/>
                </a:cubicBezTo>
                <a:close/>
                <a:moveTo>
                  <a:pt x="5546" y="2435"/>
                </a:moveTo>
                <a:lnTo>
                  <a:pt x="5048" y="1639"/>
                </a:lnTo>
                <a:cubicBezTo>
                  <a:pt x="4484" y="1991"/>
                  <a:pt x="3950" y="2397"/>
                  <a:pt x="3460" y="2846"/>
                </a:cubicBezTo>
                <a:lnTo>
                  <a:pt x="4096" y="3538"/>
                </a:lnTo>
                <a:cubicBezTo>
                  <a:pt x="4544" y="3127"/>
                  <a:pt x="5032" y="2756"/>
                  <a:pt x="5546" y="2435"/>
                </a:cubicBezTo>
                <a:moveTo>
                  <a:pt x="8924" y="1113"/>
                </a:moveTo>
                <a:lnTo>
                  <a:pt x="8748" y="190"/>
                </a:lnTo>
                <a:cubicBezTo>
                  <a:pt x="8093" y="315"/>
                  <a:pt x="7448" y="501"/>
                  <a:pt x="6830" y="743"/>
                </a:cubicBezTo>
                <a:lnTo>
                  <a:pt x="7173" y="1617"/>
                </a:lnTo>
                <a:cubicBezTo>
                  <a:pt x="7738" y="1396"/>
                  <a:pt x="8327" y="1226"/>
                  <a:pt x="8924" y="111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0" name="Shape 2720"/>
          <p:cNvSpPr/>
          <p:nvPr/>
        </p:nvSpPr>
        <p:spPr>
          <a:xfrm>
            <a:off x="3891585" y="9278448"/>
            <a:ext cx="556423" cy="557516"/>
          </a:xfrm>
          <a:custGeom>
            <a:avLst/>
            <a:gdLst/>
            <a:ahLst/>
            <a:cxnLst>
              <a:cxn ang="0">
                <a:pos x="wd2" y="hd2"/>
              </a:cxn>
              <a:cxn ang="5400000">
                <a:pos x="wd2" y="hd2"/>
              </a:cxn>
              <a:cxn ang="10800000">
                <a:pos x="wd2" y="hd2"/>
              </a:cxn>
              <a:cxn ang="16200000">
                <a:pos x="wd2" y="hd2"/>
              </a:cxn>
            </a:cxnLst>
            <a:rect l="0" t="0" r="r" b="b"/>
            <a:pathLst>
              <a:path w="21600" h="21600" extrusionOk="0">
                <a:moveTo>
                  <a:pt x="14365" y="19991"/>
                </a:moveTo>
                <a:lnTo>
                  <a:pt x="14707" y="20866"/>
                </a:lnTo>
                <a:cubicBezTo>
                  <a:pt x="15328" y="20625"/>
                  <a:pt x="15928" y="20324"/>
                  <a:pt x="16492" y="19973"/>
                </a:cubicBezTo>
                <a:lnTo>
                  <a:pt x="15994" y="19176"/>
                </a:lnTo>
                <a:cubicBezTo>
                  <a:pt x="15479" y="19497"/>
                  <a:pt x="14931" y="19771"/>
                  <a:pt x="14365" y="19991"/>
                </a:cubicBezTo>
                <a:moveTo>
                  <a:pt x="10800" y="14735"/>
                </a:moveTo>
                <a:cubicBezTo>
                  <a:pt x="8622" y="14735"/>
                  <a:pt x="6857" y="12973"/>
                  <a:pt x="6857" y="10800"/>
                </a:cubicBezTo>
                <a:cubicBezTo>
                  <a:pt x="6857" y="8627"/>
                  <a:pt x="8622" y="6865"/>
                  <a:pt x="10800" y="6865"/>
                </a:cubicBezTo>
                <a:cubicBezTo>
                  <a:pt x="12978" y="6865"/>
                  <a:pt x="14743" y="8627"/>
                  <a:pt x="14743" y="10800"/>
                </a:cubicBezTo>
                <a:cubicBezTo>
                  <a:pt x="14743" y="12973"/>
                  <a:pt x="12978" y="14735"/>
                  <a:pt x="10800" y="14735"/>
                </a:cubicBezTo>
                <a:moveTo>
                  <a:pt x="10800" y="5881"/>
                </a:moveTo>
                <a:cubicBezTo>
                  <a:pt x="8078" y="5881"/>
                  <a:pt x="5871" y="8083"/>
                  <a:pt x="5871" y="10800"/>
                </a:cubicBezTo>
                <a:cubicBezTo>
                  <a:pt x="5871" y="13517"/>
                  <a:pt x="8078" y="15719"/>
                  <a:pt x="10800" y="15719"/>
                </a:cubicBezTo>
                <a:cubicBezTo>
                  <a:pt x="13522" y="15719"/>
                  <a:pt x="15729" y="13517"/>
                  <a:pt x="15729" y="10800"/>
                </a:cubicBezTo>
                <a:cubicBezTo>
                  <a:pt x="15729" y="8083"/>
                  <a:pt x="13522" y="5881"/>
                  <a:pt x="10800" y="5881"/>
                </a:cubicBezTo>
                <a:moveTo>
                  <a:pt x="10800" y="20661"/>
                </a:moveTo>
                <a:lnTo>
                  <a:pt x="10801" y="21600"/>
                </a:lnTo>
                <a:cubicBezTo>
                  <a:pt x="11469" y="21598"/>
                  <a:pt x="12137" y="21536"/>
                  <a:pt x="12788" y="21415"/>
                </a:cubicBezTo>
                <a:lnTo>
                  <a:pt x="12614" y="20491"/>
                </a:lnTo>
                <a:cubicBezTo>
                  <a:pt x="12020" y="20603"/>
                  <a:pt x="11409" y="20660"/>
                  <a:pt x="10800" y="20661"/>
                </a:cubicBezTo>
                <a:moveTo>
                  <a:pt x="18660" y="4854"/>
                </a:moveTo>
                <a:lnTo>
                  <a:pt x="19411" y="4287"/>
                </a:lnTo>
                <a:cubicBezTo>
                  <a:pt x="19011" y="3759"/>
                  <a:pt x="18558" y="3264"/>
                  <a:pt x="18065" y="2816"/>
                </a:cubicBezTo>
                <a:lnTo>
                  <a:pt x="17432" y="3510"/>
                </a:lnTo>
                <a:cubicBezTo>
                  <a:pt x="17882" y="3919"/>
                  <a:pt x="18295" y="4371"/>
                  <a:pt x="18660" y="4854"/>
                </a:cubicBezTo>
                <a:moveTo>
                  <a:pt x="21187" y="7835"/>
                </a:moveTo>
                <a:cubicBezTo>
                  <a:pt x="21005" y="7197"/>
                  <a:pt x="20761" y="6573"/>
                  <a:pt x="20463" y="5978"/>
                </a:cubicBezTo>
                <a:lnTo>
                  <a:pt x="19622" y="6399"/>
                </a:lnTo>
                <a:cubicBezTo>
                  <a:pt x="19893" y="6941"/>
                  <a:pt x="20115" y="7510"/>
                  <a:pt x="20282" y="8094"/>
                </a:cubicBezTo>
                <a:cubicBezTo>
                  <a:pt x="20282" y="8094"/>
                  <a:pt x="21187" y="7835"/>
                  <a:pt x="21187" y="7835"/>
                </a:cubicBezTo>
                <a:close/>
                <a:moveTo>
                  <a:pt x="21553" y="9794"/>
                </a:moveTo>
                <a:lnTo>
                  <a:pt x="20617" y="9880"/>
                </a:lnTo>
                <a:cubicBezTo>
                  <a:pt x="20644" y="10182"/>
                  <a:pt x="20659" y="10492"/>
                  <a:pt x="20659" y="10800"/>
                </a:cubicBezTo>
                <a:cubicBezTo>
                  <a:pt x="20659" y="11099"/>
                  <a:pt x="20645" y="11401"/>
                  <a:pt x="20619" y="11699"/>
                </a:cubicBezTo>
                <a:lnTo>
                  <a:pt x="21556" y="11784"/>
                </a:lnTo>
                <a:cubicBezTo>
                  <a:pt x="21585" y="11458"/>
                  <a:pt x="21600" y="11127"/>
                  <a:pt x="21600" y="10800"/>
                </a:cubicBezTo>
                <a:cubicBezTo>
                  <a:pt x="21599" y="10462"/>
                  <a:pt x="21584" y="10124"/>
                  <a:pt x="21553" y="9794"/>
                </a:cubicBezTo>
                <a:moveTo>
                  <a:pt x="6893" y="20882"/>
                </a:moveTo>
                <a:cubicBezTo>
                  <a:pt x="7514" y="21121"/>
                  <a:pt x="8160" y="21302"/>
                  <a:pt x="8814" y="21422"/>
                </a:cubicBezTo>
                <a:lnTo>
                  <a:pt x="8985" y="20499"/>
                </a:lnTo>
                <a:cubicBezTo>
                  <a:pt x="8387" y="20389"/>
                  <a:pt x="7797" y="20223"/>
                  <a:pt x="7231" y="20006"/>
                </a:cubicBezTo>
                <a:cubicBezTo>
                  <a:pt x="7231" y="20006"/>
                  <a:pt x="6893" y="20882"/>
                  <a:pt x="6893" y="20882"/>
                </a:cubicBezTo>
                <a:close/>
                <a:moveTo>
                  <a:pt x="19632" y="15184"/>
                </a:moveTo>
                <a:lnTo>
                  <a:pt x="20474" y="15602"/>
                </a:lnTo>
                <a:cubicBezTo>
                  <a:pt x="20770" y="15008"/>
                  <a:pt x="21012" y="14383"/>
                  <a:pt x="21194" y="13743"/>
                </a:cubicBezTo>
                <a:lnTo>
                  <a:pt x="20288" y="13487"/>
                </a:lnTo>
                <a:cubicBezTo>
                  <a:pt x="20123" y="14071"/>
                  <a:pt x="19901" y="14642"/>
                  <a:pt x="19632" y="15184"/>
                </a:cubicBezTo>
                <a:moveTo>
                  <a:pt x="17446" y="18078"/>
                </a:moveTo>
                <a:lnTo>
                  <a:pt x="18081" y="18771"/>
                </a:lnTo>
                <a:cubicBezTo>
                  <a:pt x="18572" y="18323"/>
                  <a:pt x="19024" y="17827"/>
                  <a:pt x="19424" y="17297"/>
                </a:cubicBezTo>
                <a:lnTo>
                  <a:pt x="18672" y="16732"/>
                </a:lnTo>
                <a:cubicBezTo>
                  <a:pt x="18307" y="17216"/>
                  <a:pt x="17894" y="17669"/>
                  <a:pt x="17446" y="18078"/>
                </a:cubicBezTo>
                <a:moveTo>
                  <a:pt x="5546" y="2435"/>
                </a:moveTo>
                <a:lnTo>
                  <a:pt x="5048" y="1639"/>
                </a:lnTo>
                <a:cubicBezTo>
                  <a:pt x="4484" y="1991"/>
                  <a:pt x="3950" y="2397"/>
                  <a:pt x="3460" y="2846"/>
                </a:cubicBezTo>
                <a:lnTo>
                  <a:pt x="4096" y="3538"/>
                </a:lnTo>
                <a:cubicBezTo>
                  <a:pt x="4544" y="3127"/>
                  <a:pt x="5032" y="2756"/>
                  <a:pt x="5546" y="2435"/>
                </a:cubicBezTo>
                <a:moveTo>
                  <a:pt x="8924" y="1113"/>
                </a:moveTo>
                <a:lnTo>
                  <a:pt x="8748" y="190"/>
                </a:lnTo>
                <a:cubicBezTo>
                  <a:pt x="8093" y="315"/>
                  <a:pt x="7448" y="501"/>
                  <a:pt x="6830" y="743"/>
                </a:cubicBezTo>
                <a:lnTo>
                  <a:pt x="7173" y="1617"/>
                </a:lnTo>
                <a:cubicBezTo>
                  <a:pt x="7738" y="1396"/>
                  <a:pt x="8327" y="1226"/>
                  <a:pt x="8924" y="1113"/>
                </a:cubicBezTo>
                <a:moveTo>
                  <a:pt x="16473" y="1615"/>
                </a:moveTo>
                <a:cubicBezTo>
                  <a:pt x="15908" y="1264"/>
                  <a:pt x="15306" y="966"/>
                  <a:pt x="14686" y="726"/>
                </a:cubicBezTo>
                <a:lnTo>
                  <a:pt x="14347" y="1602"/>
                </a:lnTo>
                <a:cubicBezTo>
                  <a:pt x="14912" y="1821"/>
                  <a:pt x="15462" y="2094"/>
                  <a:pt x="15978" y="2413"/>
                </a:cubicBezTo>
                <a:cubicBezTo>
                  <a:pt x="15978" y="2413"/>
                  <a:pt x="16473" y="1615"/>
                  <a:pt x="16473" y="1615"/>
                </a:cubicBezTo>
                <a:close/>
                <a:moveTo>
                  <a:pt x="2873" y="4886"/>
                </a:moveTo>
                <a:lnTo>
                  <a:pt x="2120" y="4322"/>
                </a:lnTo>
                <a:cubicBezTo>
                  <a:pt x="1721" y="4854"/>
                  <a:pt x="1369" y="5424"/>
                  <a:pt x="1074" y="6018"/>
                </a:cubicBezTo>
                <a:lnTo>
                  <a:pt x="1917" y="6435"/>
                </a:lnTo>
                <a:cubicBezTo>
                  <a:pt x="2186" y="5892"/>
                  <a:pt x="2508" y="5371"/>
                  <a:pt x="2873" y="4886"/>
                </a:cubicBezTo>
                <a:moveTo>
                  <a:pt x="3510" y="18800"/>
                </a:moveTo>
                <a:cubicBezTo>
                  <a:pt x="4003" y="19247"/>
                  <a:pt x="4539" y="19650"/>
                  <a:pt x="5105" y="19997"/>
                </a:cubicBezTo>
                <a:lnTo>
                  <a:pt x="5599" y="19198"/>
                </a:lnTo>
                <a:cubicBezTo>
                  <a:pt x="5083" y="18881"/>
                  <a:pt x="4592" y="18513"/>
                  <a:pt x="4142" y="18105"/>
                </a:cubicBezTo>
                <a:cubicBezTo>
                  <a:pt x="4142" y="18105"/>
                  <a:pt x="3510" y="18800"/>
                  <a:pt x="3510" y="18800"/>
                </a:cubicBezTo>
                <a:close/>
                <a:moveTo>
                  <a:pt x="12594" y="1105"/>
                </a:moveTo>
                <a:lnTo>
                  <a:pt x="12765" y="182"/>
                </a:lnTo>
                <a:cubicBezTo>
                  <a:pt x="12115" y="61"/>
                  <a:pt x="11448" y="0"/>
                  <a:pt x="10788" y="0"/>
                </a:cubicBezTo>
                <a:lnTo>
                  <a:pt x="10787" y="0"/>
                </a:lnTo>
                <a:lnTo>
                  <a:pt x="10736" y="0"/>
                </a:lnTo>
                <a:lnTo>
                  <a:pt x="10779" y="940"/>
                </a:lnTo>
                <a:cubicBezTo>
                  <a:pt x="11389" y="940"/>
                  <a:pt x="12000" y="995"/>
                  <a:pt x="12594" y="1105"/>
                </a:cubicBezTo>
                <a:moveTo>
                  <a:pt x="1105" y="15642"/>
                </a:moveTo>
                <a:cubicBezTo>
                  <a:pt x="1403" y="16235"/>
                  <a:pt x="1759" y="16804"/>
                  <a:pt x="2161" y="17332"/>
                </a:cubicBezTo>
                <a:lnTo>
                  <a:pt x="2910" y="16763"/>
                </a:lnTo>
                <a:cubicBezTo>
                  <a:pt x="2542" y="16281"/>
                  <a:pt x="2218" y="15762"/>
                  <a:pt x="1945" y="15220"/>
                </a:cubicBezTo>
                <a:cubicBezTo>
                  <a:pt x="1945" y="15220"/>
                  <a:pt x="1105" y="15642"/>
                  <a:pt x="1105" y="15642"/>
                </a:cubicBezTo>
                <a:close/>
                <a:moveTo>
                  <a:pt x="1265" y="8133"/>
                </a:moveTo>
                <a:lnTo>
                  <a:pt x="359" y="7879"/>
                </a:lnTo>
                <a:cubicBezTo>
                  <a:pt x="179" y="8516"/>
                  <a:pt x="59" y="9176"/>
                  <a:pt x="0" y="9838"/>
                </a:cubicBezTo>
                <a:lnTo>
                  <a:pt x="938" y="9921"/>
                </a:lnTo>
                <a:cubicBezTo>
                  <a:pt x="991" y="9316"/>
                  <a:pt x="1101" y="8714"/>
                  <a:pt x="1265" y="8133"/>
                </a:cubicBezTo>
                <a:moveTo>
                  <a:pt x="943" y="11741"/>
                </a:moveTo>
                <a:lnTo>
                  <a:pt x="6" y="11829"/>
                </a:lnTo>
                <a:cubicBezTo>
                  <a:pt x="69" y="12492"/>
                  <a:pt x="194" y="13151"/>
                  <a:pt x="377" y="13786"/>
                </a:cubicBezTo>
                <a:lnTo>
                  <a:pt x="1281" y="13527"/>
                </a:lnTo>
                <a:cubicBezTo>
                  <a:pt x="1114" y="12946"/>
                  <a:pt x="1000" y="12346"/>
                  <a:pt x="943" y="1174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1" name="Shape 2721"/>
          <p:cNvSpPr/>
          <p:nvPr/>
        </p:nvSpPr>
        <p:spPr>
          <a:xfrm>
            <a:off x="4958108" y="9278448"/>
            <a:ext cx="556423" cy="557516"/>
          </a:xfrm>
          <a:custGeom>
            <a:avLst/>
            <a:gdLst/>
            <a:ahLst/>
            <a:cxnLst>
              <a:cxn ang="0">
                <a:pos x="wd2" y="hd2"/>
              </a:cxn>
              <a:cxn ang="5400000">
                <a:pos x="wd2" y="hd2"/>
              </a:cxn>
              <a:cxn ang="10800000">
                <a:pos x="wd2" y="hd2"/>
              </a:cxn>
              <a:cxn ang="16200000">
                <a:pos x="wd2" y="hd2"/>
              </a:cxn>
            </a:cxnLst>
            <a:rect l="0" t="0" r="r" b="b"/>
            <a:pathLst>
              <a:path w="21600" h="21600" extrusionOk="0">
                <a:moveTo>
                  <a:pt x="14365" y="19991"/>
                </a:moveTo>
                <a:lnTo>
                  <a:pt x="14707" y="20866"/>
                </a:lnTo>
                <a:cubicBezTo>
                  <a:pt x="15328" y="20625"/>
                  <a:pt x="15928" y="20324"/>
                  <a:pt x="16492" y="19973"/>
                </a:cubicBezTo>
                <a:lnTo>
                  <a:pt x="15994" y="19176"/>
                </a:lnTo>
                <a:cubicBezTo>
                  <a:pt x="15479" y="19497"/>
                  <a:pt x="14931" y="19771"/>
                  <a:pt x="14365" y="19991"/>
                </a:cubicBezTo>
                <a:moveTo>
                  <a:pt x="10800" y="20661"/>
                </a:moveTo>
                <a:lnTo>
                  <a:pt x="10801" y="21600"/>
                </a:lnTo>
                <a:cubicBezTo>
                  <a:pt x="11469" y="21598"/>
                  <a:pt x="12137" y="21536"/>
                  <a:pt x="12788" y="21415"/>
                </a:cubicBezTo>
                <a:lnTo>
                  <a:pt x="12614" y="20491"/>
                </a:lnTo>
                <a:cubicBezTo>
                  <a:pt x="12020" y="20603"/>
                  <a:pt x="11409" y="20660"/>
                  <a:pt x="10800" y="20661"/>
                </a:cubicBezTo>
                <a:moveTo>
                  <a:pt x="11148" y="16559"/>
                </a:moveTo>
                <a:lnTo>
                  <a:pt x="15092" y="12624"/>
                </a:lnTo>
                <a:cubicBezTo>
                  <a:pt x="15181" y="12535"/>
                  <a:pt x="15236" y="12412"/>
                  <a:pt x="15236" y="12276"/>
                </a:cubicBezTo>
                <a:cubicBezTo>
                  <a:pt x="15236" y="12004"/>
                  <a:pt x="15015" y="11784"/>
                  <a:pt x="14743" y="11784"/>
                </a:cubicBezTo>
                <a:cubicBezTo>
                  <a:pt x="14607" y="11784"/>
                  <a:pt x="14483" y="11839"/>
                  <a:pt x="14395" y="11928"/>
                </a:cubicBezTo>
                <a:lnTo>
                  <a:pt x="11293" y="15024"/>
                </a:lnTo>
                <a:lnTo>
                  <a:pt x="11293" y="5389"/>
                </a:lnTo>
                <a:cubicBezTo>
                  <a:pt x="11293" y="5117"/>
                  <a:pt x="11072" y="4897"/>
                  <a:pt x="10800" y="4897"/>
                </a:cubicBezTo>
                <a:cubicBezTo>
                  <a:pt x="10528" y="4897"/>
                  <a:pt x="10307" y="5117"/>
                  <a:pt x="10307" y="5389"/>
                </a:cubicBezTo>
                <a:lnTo>
                  <a:pt x="10307" y="15024"/>
                </a:lnTo>
                <a:lnTo>
                  <a:pt x="7206" y="11928"/>
                </a:lnTo>
                <a:cubicBezTo>
                  <a:pt x="7117" y="11839"/>
                  <a:pt x="6993" y="11784"/>
                  <a:pt x="6857" y="11784"/>
                </a:cubicBezTo>
                <a:cubicBezTo>
                  <a:pt x="6585" y="11784"/>
                  <a:pt x="6364" y="12004"/>
                  <a:pt x="6364" y="12276"/>
                </a:cubicBezTo>
                <a:cubicBezTo>
                  <a:pt x="6364" y="12412"/>
                  <a:pt x="6419" y="12535"/>
                  <a:pt x="6508" y="12624"/>
                </a:cubicBezTo>
                <a:lnTo>
                  <a:pt x="10452" y="16559"/>
                </a:lnTo>
                <a:cubicBezTo>
                  <a:pt x="10541" y="16648"/>
                  <a:pt x="10664" y="16703"/>
                  <a:pt x="10800" y="16703"/>
                </a:cubicBezTo>
                <a:cubicBezTo>
                  <a:pt x="10936" y="16703"/>
                  <a:pt x="11059" y="16648"/>
                  <a:pt x="11148" y="16559"/>
                </a:cubicBezTo>
                <a:moveTo>
                  <a:pt x="18660" y="4854"/>
                </a:moveTo>
                <a:lnTo>
                  <a:pt x="19411" y="4287"/>
                </a:lnTo>
                <a:cubicBezTo>
                  <a:pt x="19011" y="3759"/>
                  <a:pt x="18558" y="3264"/>
                  <a:pt x="18065" y="2816"/>
                </a:cubicBezTo>
                <a:lnTo>
                  <a:pt x="17432" y="3510"/>
                </a:lnTo>
                <a:cubicBezTo>
                  <a:pt x="17882" y="3919"/>
                  <a:pt x="18295" y="4371"/>
                  <a:pt x="18660" y="4854"/>
                </a:cubicBezTo>
                <a:moveTo>
                  <a:pt x="6893" y="20882"/>
                </a:moveTo>
                <a:cubicBezTo>
                  <a:pt x="7514" y="21121"/>
                  <a:pt x="8160" y="21302"/>
                  <a:pt x="8814" y="21422"/>
                </a:cubicBezTo>
                <a:lnTo>
                  <a:pt x="8985" y="20499"/>
                </a:lnTo>
                <a:cubicBezTo>
                  <a:pt x="8387" y="20389"/>
                  <a:pt x="7797" y="20223"/>
                  <a:pt x="7231" y="20006"/>
                </a:cubicBezTo>
                <a:cubicBezTo>
                  <a:pt x="7231" y="20006"/>
                  <a:pt x="6893" y="20882"/>
                  <a:pt x="6893" y="20882"/>
                </a:cubicBezTo>
                <a:close/>
                <a:moveTo>
                  <a:pt x="21553" y="9794"/>
                </a:moveTo>
                <a:lnTo>
                  <a:pt x="20617" y="9880"/>
                </a:lnTo>
                <a:cubicBezTo>
                  <a:pt x="20644" y="10182"/>
                  <a:pt x="20659" y="10492"/>
                  <a:pt x="20659" y="10800"/>
                </a:cubicBezTo>
                <a:cubicBezTo>
                  <a:pt x="20659" y="11099"/>
                  <a:pt x="20645" y="11401"/>
                  <a:pt x="20619" y="11699"/>
                </a:cubicBezTo>
                <a:lnTo>
                  <a:pt x="21556" y="11784"/>
                </a:lnTo>
                <a:cubicBezTo>
                  <a:pt x="21585" y="11458"/>
                  <a:pt x="21600" y="11127"/>
                  <a:pt x="21600" y="10800"/>
                </a:cubicBezTo>
                <a:cubicBezTo>
                  <a:pt x="21599" y="10462"/>
                  <a:pt x="21584" y="10124"/>
                  <a:pt x="21553" y="9794"/>
                </a:cubicBezTo>
                <a:moveTo>
                  <a:pt x="21187" y="7835"/>
                </a:moveTo>
                <a:cubicBezTo>
                  <a:pt x="21005" y="7197"/>
                  <a:pt x="20761" y="6573"/>
                  <a:pt x="20463" y="5978"/>
                </a:cubicBezTo>
                <a:lnTo>
                  <a:pt x="19622" y="6399"/>
                </a:lnTo>
                <a:cubicBezTo>
                  <a:pt x="19893" y="6941"/>
                  <a:pt x="20115" y="7510"/>
                  <a:pt x="20282" y="8094"/>
                </a:cubicBezTo>
                <a:cubicBezTo>
                  <a:pt x="20282" y="8094"/>
                  <a:pt x="21187" y="7835"/>
                  <a:pt x="21187" y="7835"/>
                </a:cubicBezTo>
                <a:close/>
                <a:moveTo>
                  <a:pt x="19632" y="15184"/>
                </a:moveTo>
                <a:lnTo>
                  <a:pt x="20474" y="15602"/>
                </a:lnTo>
                <a:cubicBezTo>
                  <a:pt x="20770" y="15008"/>
                  <a:pt x="21012" y="14383"/>
                  <a:pt x="21194" y="13743"/>
                </a:cubicBezTo>
                <a:lnTo>
                  <a:pt x="20288" y="13487"/>
                </a:lnTo>
                <a:cubicBezTo>
                  <a:pt x="20123" y="14071"/>
                  <a:pt x="19901" y="14642"/>
                  <a:pt x="19632" y="15184"/>
                </a:cubicBezTo>
                <a:moveTo>
                  <a:pt x="17446" y="18078"/>
                </a:moveTo>
                <a:lnTo>
                  <a:pt x="18081" y="18771"/>
                </a:lnTo>
                <a:cubicBezTo>
                  <a:pt x="18572" y="18323"/>
                  <a:pt x="19024" y="17827"/>
                  <a:pt x="19424" y="17297"/>
                </a:cubicBezTo>
                <a:lnTo>
                  <a:pt x="18672" y="16732"/>
                </a:lnTo>
                <a:cubicBezTo>
                  <a:pt x="18307" y="17216"/>
                  <a:pt x="17894" y="17669"/>
                  <a:pt x="17446" y="18078"/>
                </a:cubicBezTo>
                <a:moveTo>
                  <a:pt x="8924" y="1113"/>
                </a:moveTo>
                <a:lnTo>
                  <a:pt x="8748" y="190"/>
                </a:lnTo>
                <a:cubicBezTo>
                  <a:pt x="8093" y="315"/>
                  <a:pt x="7448" y="501"/>
                  <a:pt x="6830" y="743"/>
                </a:cubicBezTo>
                <a:lnTo>
                  <a:pt x="7173" y="1617"/>
                </a:lnTo>
                <a:cubicBezTo>
                  <a:pt x="7738" y="1396"/>
                  <a:pt x="8327" y="1226"/>
                  <a:pt x="8924" y="1113"/>
                </a:cubicBezTo>
                <a:moveTo>
                  <a:pt x="12594" y="1105"/>
                </a:moveTo>
                <a:lnTo>
                  <a:pt x="12765" y="182"/>
                </a:lnTo>
                <a:cubicBezTo>
                  <a:pt x="12115" y="61"/>
                  <a:pt x="11448" y="0"/>
                  <a:pt x="10788" y="0"/>
                </a:cubicBezTo>
                <a:lnTo>
                  <a:pt x="10787" y="0"/>
                </a:lnTo>
                <a:lnTo>
                  <a:pt x="10736" y="0"/>
                </a:lnTo>
                <a:lnTo>
                  <a:pt x="10779" y="940"/>
                </a:lnTo>
                <a:cubicBezTo>
                  <a:pt x="11389" y="940"/>
                  <a:pt x="12000" y="995"/>
                  <a:pt x="12594" y="1105"/>
                </a:cubicBezTo>
                <a:moveTo>
                  <a:pt x="16473" y="1615"/>
                </a:moveTo>
                <a:cubicBezTo>
                  <a:pt x="15908" y="1264"/>
                  <a:pt x="15306" y="966"/>
                  <a:pt x="14686" y="726"/>
                </a:cubicBezTo>
                <a:lnTo>
                  <a:pt x="14347" y="1602"/>
                </a:lnTo>
                <a:cubicBezTo>
                  <a:pt x="14912" y="1821"/>
                  <a:pt x="15462" y="2094"/>
                  <a:pt x="15978" y="2413"/>
                </a:cubicBezTo>
                <a:cubicBezTo>
                  <a:pt x="15978" y="2413"/>
                  <a:pt x="16473" y="1615"/>
                  <a:pt x="16473" y="1615"/>
                </a:cubicBezTo>
                <a:close/>
                <a:moveTo>
                  <a:pt x="3510" y="18800"/>
                </a:moveTo>
                <a:cubicBezTo>
                  <a:pt x="4003" y="19247"/>
                  <a:pt x="4539" y="19650"/>
                  <a:pt x="5105" y="19997"/>
                </a:cubicBezTo>
                <a:lnTo>
                  <a:pt x="5599" y="19198"/>
                </a:lnTo>
                <a:cubicBezTo>
                  <a:pt x="5083" y="18881"/>
                  <a:pt x="4592" y="18513"/>
                  <a:pt x="4142" y="18105"/>
                </a:cubicBezTo>
                <a:cubicBezTo>
                  <a:pt x="4142" y="18105"/>
                  <a:pt x="3510" y="18800"/>
                  <a:pt x="3510" y="18800"/>
                </a:cubicBezTo>
                <a:close/>
                <a:moveTo>
                  <a:pt x="2873" y="4886"/>
                </a:moveTo>
                <a:lnTo>
                  <a:pt x="2120" y="4322"/>
                </a:lnTo>
                <a:cubicBezTo>
                  <a:pt x="1721" y="4854"/>
                  <a:pt x="1369" y="5424"/>
                  <a:pt x="1074" y="6018"/>
                </a:cubicBezTo>
                <a:lnTo>
                  <a:pt x="1917" y="6435"/>
                </a:lnTo>
                <a:cubicBezTo>
                  <a:pt x="2186" y="5892"/>
                  <a:pt x="2508" y="5371"/>
                  <a:pt x="2873" y="4886"/>
                </a:cubicBezTo>
                <a:moveTo>
                  <a:pt x="5546" y="2435"/>
                </a:moveTo>
                <a:lnTo>
                  <a:pt x="5048" y="1639"/>
                </a:lnTo>
                <a:cubicBezTo>
                  <a:pt x="4484" y="1991"/>
                  <a:pt x="3950" y="2397"/>
                  <a:pt x="3460" y="2846"/>
                </a:cubicBezTo>
                <a:lnTo>
                  <a:pt x="4096" y="3538"/>
                </a:lnTo>
                <a:cubicBezTo>
                  <a:pt x="4544" y="3127"/>
                  <a:pt x="5032" y="2756"/>
                  <a:pt x="5546" y="2435"/>
                </a:cubicBezTo>
                <a:moveTo>
                  <a:pt x="1105" y="15642"/>
                </a:moveTo>
                <a:cubicBezTo>
                  <a:pt x="1403" y="16235"/>
                  <a:pt x="1759" y="16804"/>
                  <a:pt x="2161" y="17332"/>
                </a:cubicBezTo>
                <a:lnTo>
                  <a:pt x="2910" y="16763"/>
                </a:lnTo>
                <a:cubicBezTo>
                  <a:pt x="2542" y="16281"/>
                  <a:pt x="2218" y="15762"/>
                  <a:pt x="1945" y="15220"/>
                </a:cubicBezTo>
                <a:cubicBezTo>
                  <a:pt x="1945" y="15220"/>
                  <a:pt x="1105" y="15642"/>
                  <a:pt x="1105" y="15642"/>
                </a:cubicBezTo>
                <a:close/>
                <a:moveTo>
                  <a:pt x="1265" y="8133"/>
                </a:moveTo>
                <a:lnTo>
                  <a:pt x="359" y="7879"/>
                </a:lnTo>
                <a:cubicBezTo>
                  <a:pt x="179" y="8516"/>
                  <a:pt x="59" y="9176"/>
                  <a:pt x="0" y="9838"/>
                </a:cubicBezTo>
                <a:lnTo>
                  <a:pt x="938" y="9921"/>
                </a:lnTo>
                <a:cubicBezTo>
                  <a:pt x="991" y="9316"/>
                  <a:pt x="1101" y="8714"/>
                  <a:pt x="1265" y="8133"/>
                </a:cubicBezTo>
                <a:moveTo>
                  <a:pt x="943" y="11741"/>
                </a:moveTo>
                <a:lnTo>
                  <a:pt x="6" y="11829"/>
                </a:lnTo>
                <a:cubicBezTo>
                  <a:pt x="69" y="12492"/>
                  <a:pt x="194" y="13151"/>
                  <a:pt x="377" y="13786"/>
                </a:cubicBezTo>
                <a:lnTo>
                  <a:pt x="1281" y="13527"/>
                </a:lnTo>
                <a:cubicBezTo>
                  <a:pt x="1114" y="12946"/>
                  <a:pt x="1000" y="12346"/>
                  <a:pt x="943" y="1174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2" name="Shape 2722"/>
          <p:cNvSpPr/>
          <p:nvPr/>
        </p:nvSpPr>
        <p:spPr>
          <a:xfrm>
            <a:off x="6024630" y="9278448"/>
            <a:ext cx="556411" cy="557516"/>
          </a:xfrm>
          <a:custGeom>
            <a:avLst/>
            <a:gdLst/>
            <a:ahLst/>
            <a:cxnLst>
              <a:cxn ang="0">
                <a:pos x="wd2" y="hd2"/>
              </a:cxn>
              <a:cxn ang="5400000">
                <a:pos x="wd2" y="hd2"/>
              </a:cxn>
              <a:cxn ang="10800000">
                <a:pos x="wd2" y="hd2"/>
              </a:cxn>
              <a:cxn ang="16200000">
                <a:pos x="wd2" y="hd2"/>
              </a:cxn>
            </a:cxnLst>
            <a:rect l="0" t="0" r="r" b="b"/>
            <a:pathLst>
              <a:path w="21600" h="21600" extrusionOk="0">
                <a:moveTo>
                  <a:pt x="10800" y="20661"/>
                </a:moveTo>
                <a:lnTo>
                  <a:pt x="10802" y="21600"/>
                </a:lnTo>
                <a:cubicBezTo>
                  <a:pt x="11469" y="21598"/>
                  <a:pt x="12137" y="21536"/>
                  <a:pt x="12788" y="21415"/>
                </a:cubicBezTo>
                <a:lnTo>
                  <a:pt x="12615" y="20491"/>
                </a:lnTo>
                <a:cubicBezTo>
                  <a:pt x="12020" y="20603"/>
                  <a:pt x="11409" y="20660"/>
                  <a:pt x="10800" y="20661"/>
                </a:cubicBezTo>
                <a:moveTo>
                  <a:pt x="14365" y="19991"/>
                </a:moveTo>
                <a:lnTo>
                  <a:pt x="14707" y="20866"/>
                </a:lnTo>
                <a:cubicBezTo>
                  <a:pt x="15328" y="20625"/>
                  <a:pt x="15928" y="20324"/>
                  <a:pt x="16492" y="19973"/>
                </a:cubicBezTo>
                <a:lnTo>
                  <a:pt x="15994" y="19176"/>
                </a:lnTo>
                <a:cubicBezTo>
                  <a:pt x="15479" y="19497"/>
                  <a:pt x="14932" y="19771"/>
                  <a:pt x="14365" y="19991"/>
                </a:cubicBezTo>
                <a:moveTo>
                  <a:pt x="11293" y="16211"/>
                </a:moveTo>
                <a:lnTo>
                  <a:pt x="11293" y="6576"/>
                </a:lnTo>
                <a:lnTo>
                  <a:pt x="14395" y="9672"/>
                </a:lnTo>
                <a:cubicBezTo>
                  <a:pt x="14484" y="9761"/>
                  <a:pt x="14607" y="9816"/>
                  <a:pt x="14743" y="9816"/>
                </a:cubicBezTo>
                <a:cubicBezTo>
                  <a:pt x="15016" y="9816"/>
                  <a:pt x="15236" y="9596"/>
                  <a:pt x="15236" y="9324"/>
                </a:cubicBezTo>
                <a:cubicBezTo>
                  <a:pt x="15236" y="9189"/>
                  <a:pt x="15181" y="9065"/>
                  <a:pt x="15092" y="8976"/>
                </a:cubicBezTo>
                <a:lnTo>
                  <a:pt x="11149" y="5041"/>
                </a:lnTo>
                <a:cubicBezTo>
                  <a:pt x="11059" y="4952"/>
                  <a:pt x="10936" y="4897"/>
                  <a:pt x="10800" y="4897"/>
                </a:cubicBezTo>
                <a:cubicBezTo>
                  <a:pt x="10664" y="4897"/>
                  <a:pt x="10541" y="4952"/>
                  <a:pt x="10452" y="5041"/>
                </a:cubicBezTo>
                <a:lnTo>
                  <a:pt x="6509" y="8976"/>
                </a:lnTo>
                <a:cubicBezTo>
                  <a:pt x="6419" y="9065"/>
                  <a:pt x="6364" y="9189"/>
                  <a:pt x="6364" y="9324"/>
                </a:cubicBezTo>
                <a:cubicBezTo>
                  <a:pt x="6364" y="9596"/>
                  <a:pt x="6584" y="9816"/>
                  <a:pt x="6857" y="9816"/>
                </a:cubicBezTo>
                <a:cubicBezTo>
                  <a:pt x="6993" y="9816"/>
                  <a:pt x="7116" y="9761"/>
                  <a:pt x="7206" y="9672"/>
                </a:cubicBezTo>
                <a:lnTo>
                  <a:pt x="10307" y="6576"/>
                </a:lnTo>
                <a:lnTo>
                  <a:pt x="10307" y="16211"/>
                </a:lnTo>
                <a:cubicBezTo>
                  <a:pt x="10307" y="16483"/>
                  <a:pt x="10528" y="16703"/>
                  <a:pt x="10800" y="16703"/>
                </a:cubicBezTo>
                <a:cubicBezTo>
                  <a:pt x="11072" y="16703"/>
                  <a:pt x="11293" y="16483"/>
                  <a:pt x="11293" y="16211"/>
                </a:cubicBezTo>
                <a:moveTo>
                  <a:pt x="17446" y="18078"/>
                </a:moveTo>
                <a:lnTo>
                  <a:pt x="18081" y="18770"/>
                </a:lnTo>
                <a:cubicBezTo>
                  <a:pt x="18572" y="18323"/>
                  <a:pt x="19024" y="17827"/>
                  <a:pt x="19424" y="17297"/>
                </a:cubicBezTo>
                <a:lnTo>
                  <a:pt x="18673" y="16732"/>
                </a:lnTo>
                <a:cubicBezTo>
                  <a:pt x="18307" y="17216"/>
                  <a:pt x="17894" y="17669"/>
                  <a:pt x="17446" y="18078"/>
                </a:cubicBezTo>
                <a:moveTo>
                  <a:pt x="21553" y="9794"/>
                </a:moveTo>
                <a:lnTo>
                  <a:pt x="20617" y="9880"/>
                </a:lnTo>
                <a:cubicBezTo>
                  <a:pt x="20645" y="10182"/>
                  <a:pt x="20659" y="10492"/>
                  <a:pt x="20659" y="10800"/>
                </a:cubicBezTo>
                <a:cubicBezTo>
                  <a:pt x="20659" y="11099"/>
                  <a:pt x="20646" y="11401"/>
                  <a:pt x="20619" y="11699"/>
                </a:cubicBezTo>
                <a:lnTo>
                  <a:pt x="21556" y="11784"/>
                </a:lnTo>
                <a:cubicBezTo>
                  <a:pt x="21586" y="11458"/>
                  <a:pt x="21600" y="11127"/>
                  <a:pt x="21600" y="10800"/>
                </a:cubicBezTo>
                <a:cubicBezTo>
                  <a:pt x="21600" y="10462"/>
                  <a:pt x="21584" y="10124"/>
                  <a:pt x="21553" y="9794"/>
                </a:cubicBezTo>
                <a:moveTo>
                  <a:pt x="18660" y="4853"/>
                </a:moveTo>
                <a:lnTo>
                  <a:pt x="19412" y="4287"/>
                </a:lnTo>
                <a:cubicBezTo>
                  <a:pt x="19011" y="3759"/>
                  <a:pt x="18558" y="3264"/>
                  <a:pt x="18066" y="2816"/>
                </a:cubicBezTo>
                <a:lnTo>
                  <a:pt x="17432" y="3510"/>
                </a:lnTo>
                <a:cubicBezTo>
                  <a:pt x="17882" y="3919"/>
                  <a:pt x="18295" y="4371"/>
                  <a:pt x="18660" y="4853"/>
                </a:cubicBezTo>
                <a:moveTo>
                  <a:pt x="6893" y="20882"/>
                </a:moveTo>
                <a:cubicBezTo>
                  <a:pt x="7513" y="21121"/>
                  <a:pt x="8160" y="21302"/>
                  <a:pt x="8814" y="21422"/>
                </a:cubicBezTo>
                <a:lnTo>
                  <a:pt x="8984" y="20499"/>
                </a:lnTo>
                <a:cubicBezTo>
                  <a:pt x="8387" y="20389"/>
                  <a:pt x="7797" y="20223"/>
                  <a:pt x="7231" y="20006"/>
                </a:cubicBezTo>
                <a:cubicBezTo>
                  <a:pt x="7231" y="20006"/>
                  <a:pt x="6893" y="20882"/>
                  <a:pt x="6893" y="20882"/>
                </a:cubicBezTo>
                <a:close/>
                <a:moveTo>
                  <a:pt x="19632" y="15184"/>
                </a:moveTo>
                <a:lnTo>
                  <a:pt x="20474" y="15602"/>
                </a:lnTo>
                <a:cubicBezTo>
                  <a:pt x="20770" y="15008"/>
                  <a:pt x="21013" y="14383"/>
                  <a:pt x="21194" y="13743"/>
                </a:cubicBezTo>
                <a:lnTo>
                  <a:pt x="20288" y="13487"/>
                </a:lnTo>
                <a:cubicBezTo>
                  <a:pt x="20123" y="14071"/>
                  <a:pt x="19902" y="14642"/>
                  <a:pt x="19632" y="15184"/>
                </a:cubicBezTo>
                <a:moveTo>
                  <a:pt x="21187" y="7835"/>
                </a:moveTo>
                <a:cubicBezTo>
                  <a:pt x="21005" y="7197"/>
                  <a:pt x="20761" y="6573"/>
                  <a:pt x="20464" y="5978"/>
                </a:cubicBezTo>
                <a:lnTo>
                  <a:pt x="19622" y="6399"/>
                </a:lnTo>
                <a:cubicBezTo>
                  <a:pt x="19893" y="6941"/>
                  <a:pt x="20115" y="7510"/>
                  <a:pt x="20282" y="8094"/>
                </a:cubicBezTo>
                <a:cubicBezTo>
                  <a:pt x="20282" y="8094"/>
                  <a:pt x="21187" y="7835"/>
                  <a:pt x="21187" y="7835"/>
                </a:cubicBezTo>
                <a:close/>
                <a:moveTo>
                  <a:pt x="8923" y="1113"/>
                </a:moveTo>
                <a:lnTo>
                  <a:pt x="8747" y="190"/>
                </a:lnTo>
                <a:cubicBezTo>
                  <a:pt x="8093" y="315"/>
                  <a:pt x="7448" y="501"/>
                  <a:pt x="6829" y="743"/>
                </a:cubicBezTo>
                <a:lnTo>
                  <a:pt x="7174" y="1617"/>
                </a:lnTo>
                <a:cubicBezTo>
                  <a:pt x="7737" y="1396"/>
                  <a:pt x="8326" y="1226"/>
                  <a:pt x="8923" y="1113"/>
                </a:cubicBezTo>
                <a:moveTo>
                  <a:pt x="16474" y="1615"/>
                </a:moveTo>
                <a:cubicBezTo>
                  <a:pt x="15907" y="1264"/>
                  <a:pt x="15307" y="966"/>
                  <a:pt x="14687" y="726"/>
                </a:cubicBezTo>
                <a:lnTo>
                  <a:pt x="14346" y="1602"/>
                </a:lnTo>
                <a:cubicBezTo>
                  <a:pt x="14913" y="1821"/>
                  <a:pt x="15462" y="2094"/>
                  <a:pt x="15978" y="2413"/>
                </a:cubicBezTo>
                <a:cubicBezTo>
                  <a:pt x="15978" y="2413"/>
                  <a:pt x="16474" y="1615"/>
                  <a:pt x="16474" y="1615"/>
                </a:cubicBezTo>
                <a:close/>
                <a:moveTo>
                  <a:pt x="2873" y="4886"/>
                </a:moveTo>
                <a:lnTo>
                  <a:pt x="2120" y="4322"/>
                </a:lnTo>
                <a:cubicBezTo>
                  <a:pt x="1720" y="4853"/>
                  <a:pt x="1368" y="5424"/>
                  <a:pt x="1074" y="6018"/>
                </a:cubicBezTo>
                <a:lnTo>
                  <a:pt x="1917" y="6435"/>
                </a:lnTo>
                <a:cubicBezTo>
                  <a:pt x="2186" y="5892"/>
                  <a:pt x="2508" y="5371"/>
                  <a:pt x="2873" y="4886"/>
                </a:cubicBezTo>
                <a:moveTo>
                  <a:pt x="3509" y="18800"/>
                </a:moveTo>
                <a:cubicBezTo>
                  <a:pt x="4003" y="19247"/>
                  <a:pt x="4539" y="19650"/>
                  <a:pt x="5104" y="19997"/>
                </a:cubicBezTo>
                <a:lnTo>
                  <a:pt x="5598" y="19198"/>
                </a:lnTo>
                <a:cubicBezTo>
                  <a:pt x="5082" y="18881"/>
                  <a:pt x="4592" y="18513"/>
                  <a:pt x="4142" y="18105"/>
                </a:cubicBezTo>
                <a:cubicBezTo>
                  <a:pt x="4142" y="18105"/>
                  <a:pt x="3509" y="18800"/>
                  <a:pt x="3509" y="18800"/>
                </a:cubicBezTo>
                <a:close/>
                <a:moveTo>
                  <a:pt x="12594" y="1105"/>
                </a:moveTo>
                <a:lnTo>
                  <a:pt x="12765" y="182"/>
                </a:lnTo>
                <a:cubicBezTo>
                  <a:pt x="12116" y="61"/>
                  <a:pt x="11448" y="0"/>
                  <a:pt x="10788" y="0"/>
                </a:cubicBezTo>
                <a:lnTo>
                  <a:pt x="10787" y="0"/>
                </a:lnTo>
                <a:lnTo>
                  <a:pt x="10736" y="0"/>
                </a:lnTo>
                <a:lnTo>
                  <a:pt x="10779" y="940"/>
                </a:lnTo>
                <a:cubicBezTo>
                  <a:pt x="11389" y="940"/>
                  <a:pt x="12000" y="995"/>
                  <a:pt x="12594" y="1105"/>
                </a:cubicBezTo>
                <a:moveTo>
                  <a:pt x="1104" y="15642"/>
                </a:moveTo>
                <a:cubicBezTo>
                  <a:pt x="1403" y="16235"/>
                  <a:pt x="1758" y="16804"/>
                  <a:pt x="2161" y="17332"/>
                </a:cubicBezTo>
                <a:lnTo>
                  <a:pt x="2910" y="16763"/>
                </a:lnTo>
                <a:cubicBezTo>
                  <a:pt x="2542" y="16281"/>
                  <a:pt x="2218" y="15762"/>
                  <a:pt x="1945" y="15220"/>
                </a:cubicBezTo>
                <a:cubicBezTo>
                  <a:pt x="1945" y="15220"/>
                  <a:pt x="1104" y="15642"/>
                  <a:pt x="1104" y="15642"/>
                </a:cubicBezTo>
                <a:close/>
                <a:moveTo>
                  <a:pt x="5546" y="2435"/>
                </a:moveTo>
                <a:lnTo>
                  <a:pt x="5047" y="1639"/>
                </a:lnTo>
                <a:cubicBezTo>
                  <a:pt x="4484" y="1991"/>
                  <a:pt x="3950" y="2397"/>
                  <a:pt x="3460" y="2846"/>
                </a:cubicBezTo>
                <a:lnTo>
                  <a:pt x="4096" y="3538"/>
                </a:lnTo>
                <a:cubicBezTo>
                  <a:pt x="4544" y="3127"/>
                  <a:pt x="5031" y="2756"/>
                  <a:pt x="5546" y="2435"/>
                </a:cubicBezTo>
                <a:moveTo>
                  <a:pt x="1264" y="8133"/>
                </a:moveTo>
                <a:lnTo>
                  <a:pt x="358" y="7879"/>
                </a:lnTo>
                <a:cubicBezTo>
                  <a:pt x="179" y="8516"/>
                  <a:pt x="59" y="9176"/>
                  <a:pt x="0" y="9838"/>
                </a:cubicBezTo>
                <a:lnTo>
                  <a:pt x="938" y="9921"/>
                </a:lnTo>
                <a:cubicBezTo>
                  <a:pt x="991" y="9317"/>
                  <a:pt x="1101" y="8714"/>
                  <a:pt x="1264" y="8133"/>
                </a:cubicBezTo>
                <a:moveTo>
                  <a:pt x="942" y="11741"/>
                </a:moveTo>
                <a:lnTo>
                  <a:pt x="6" y="11829"/>
                </a:lnTo>
                <a:cubicBezTo>
                  <a:pt x="69" y="12492"/>
                  <a:pt x="194" y="13151"/>
                  <a:pt x="377" y="13786"/>
                </a:cubicBezTo>
                <a:lnTo>
                  <a:pt x="1281" y="13527"/>
                </a:lnTo>
                <a:cubicBezTo>
                  <a:pt x="1114" y="12946"/>
                  <a:pt x="1000" y="12346"/>
                  <a:pt x="942" y="1174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3" name="Shape 2723"/>
          <p:cNvSpPr/>
          <p:nvPr/>
        </p:nvSpPr>
        <p:spPr>
          <a:xfrm>
            <a:off x="7091153"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8345" y="10309"/>
                </a:moveTo>
                <a:lnTo>
                  <a:pt x="7899" y="10309"/>
                </a:lnTo>
                <a:cubicBezTo>
                  <a:pt x="7974" y="9863"/>
                  <a:pt x="8153" y="9453"/>
                  <a:pt x="8405" y="9099"/>
                </a:cubicBezTo>
                <a:lnTo>
                  <a:pt x="8717" y="9412"/>
                </a:lnTo>
                <a:cubicBezTo>
                  <a:pt x="8909" y="9604"/>
                  <a:pt x="9220" y="9604"/>
                  <a:pt x="9412" y="9412"/>
                </a:cubicBezTo>
                <a:cubicBezTo>
                  <a:pt x="9603" y="9220"/>
                  <a:pt x="9603" y="8909"/>
                  <a:pt x="9412" y="8717"/>
                </a:cubicBezTo>
                <a:lnTo>
                  <a:pt x="9101" y="8407"/>
                </a:lnTo>
                <a:cubicBezTo>
                  <a:pt x="9454" y="8157"/>
                  <a:pt x="9864" y="7979"/>
                  <a:pt x="10309" y="7904"/>
                </a:cubicBezTo>
                <a:lnTo>
                  <a:pt x="10309" y="8345"/>
                </a:lnTo>
                <a:cubicBezTo>
                  <a:pt x="10309" y="8617"/>
                  <a:pt x="10529" y="8836"/>
                  <a:pt x="10800" y="8836"/>
                </a:cubicBezTo>
                <a:cubicBezTo>
                  <a:pt x="11071" y="8836"/>
                  <a:pt x="11291" y="8617"/>
                  <a:pt x="11291" y="8345"/>
                </a:cubicBezTo>
                <a:lnTo>
                  <a:pt x="11291" y="7904"/>
                </a:lnTo>
                <a:cubicBezTo>
                  <a:pt x="11737" y="7979"/>
                  <a:pt x="12146" y="8157"/>
                  <a:pt x="12499" y="8407"/>
                </a:cubicBezTo>
                <a:lnTo>
                  <a:pt x="12188" y="8717"/>
                </a:lnTo>
                <a:cubicBezTo>
                  <a:pt x="11997" y="8909"/>
                  <a:pt x="11997" y="9220"/>
                  <a:pt x="12188" y="9412"/>
                </a:cubicBezTo>
                <a:cubicBezTo>
                  <a:pt x="12380" y="9604"/>
                  <a:pt x="12691" y="9604"/>
                  <a:pt x="12883" y="9412"/>
                </a:cubicBezTo>
                <a:lnTo>
                  <a:pt x="13195" y="9099"/>
                </a:lnTo>
                <a:cubicBezTo>
                  <a:pt x="13447" y="9453"/>
                  <a:pt x="13626" y="9863"/>
                  <a:pt x="13701" y="10309"/>
                </a:cubicBezTo>
                <a:lnTo>
                  <a:pt x="13255" y="10309"/>
                </a:lnTo>
                <a:cubicBezTo>
                  <a:pt x="12983" y="10309"/>
                  <a:pt x="12764" y="10529"/>
                  <a:pt x="12764" y="10800"/>
                </a:cubicBezTo>
                <a:cubicBezTo>
                  <a:pt x="12764" y="11071"/>
                  <a:pt x="12983" y="11291"/>
                  <a:pt x="13255" y="11291"/>
                </a:cubicBezTo>
                <a:lnTo>
                  <a:pt x="13701" y="11291"/>
                </a:lnTo>
                <a:cubicBezTo>
                  <a:pt x="13626" y="11738"/>
                  <a:pt x="13447" y="12147"/>
                  <a:pt x="13195" y="12501"/>
                </a:cubicBezTo>
                <a:lnTo>
                  <a:pt x="12883" y="12188"/>
                </a:lnTo>
                <a:cubicBezTo>
                  <a:pt x="12691" y="11997"/>
                  <a:pt x="12380" y="11997"/>
                  <a:pt x="12188" y="12188"/>
                </a:cubicBezTo>
                <a:cubicBezTo>
                  <a:pt x="11997" y="12380"/>
                  <a:pt x="11997" y="12691"/>
                  <a:pt x="12188" y="12883"/>
                </a:cubicBezTo>
                <a:lnTo>
                  <a:pt x="12499" y="13193"/>
                </a:lnTo>
                <a:cubicBezTo>
                  <a:pt x="12146" y="13444"/>
                  <a:pt x="11737" y="13621"/>
                  <a:pt x="11291" y="13696"/>
                </a:cubicBezTo>
                <a:lnTo>
                  <a:pt x="11291" y="13255"/>
                </a:lnTo>
                <a:cubicBezTo>
                  <a:pt x="11291" y="12983"/>
                  <a:pt x="11071" y="12764"/>
                  <a:pt x="10800" y="12764"/>
                </a:cubicBezTo>
                <a:cubicBezTo>
                  <a:pt x="10529" y="12764"/>
                  <a:pt x="10309" y="12983"/>
                  <a:pt x="10309" y="13255"/>
                </a:cubicBezTo>
                <a:lnTo>
                  <a:pt x="10309" y="13696"/>
                </a:lnTo>
                <a:cubicBezTo>
                  <a:pt x="9864" y="13621"/>
                  <a:pt x="9454" y="13444"/>
                  <a:pt x="9101" y="13193"/>
                </a:cubicBezTo>
                <a:lnTo>
                  <a:pt x="9412" y="12883"/>
                </a:lnTo>
                <a:cubicBezTo>
                  <a:pt x="9603" y="12691"/>
                  <a:pt x="9603" y="12380"/>
                  <a:pt x="9412" y="12188"/>
                </a:cubicBezTo>
                <a:cubicBezTo>
                  <a:pt x="9220" y="11997"/>
                  <a:pt x="8909" y="11997"/>
                  <a:pt x="8717" y="12188"/>
                </a:cubicBezTo>
                <a:lnTo>
                  <a:pt x="8405" y="12501"/>
                </a:lnTo>
                <a:cubicBezTo>
                  <a:pt x="8153" y="12147"/>
                  <a:pt x="7974" y="11738"/>
                  <a:pt x="7899" y="11291"/>
                </a:cubicBezTo>
                <a:lnTo>
                  <a:pt x="8345" y="11291"/>
                </a:lnTo>
                <a:cubicBezTo>
                  <a:pt x="8617" y="11291"/>
                  <a:pt x="8836" y="11071"/>
                  <a:pt x="8836" y="10800"/>
                </a:cubicBezTo>
                <a:cubicBezTo>
                  <a:pt x="8836" y="10529"/>
                  <a:pt x="8617" y="10309"/>
                  <a:pt x="8345" y="10309"/>
                </a:cubicBezTo>
                <a:moveTo>
                  <a:pt x="8023" y="13577"/>
                </a:moveTo>
                <a:lnTo>
                  <a:pt x="8023" y="13578"/>
                </a:lnTo>
                <a:cubicBezTo>
                  <a:pt x="8734" y="14288"/>
                  <a:pt x="9716" y="14727"/>
                  <a:pt x="10800" y="14727"/>
                </a:cubicBezTo>
                <a:cubicBezTo>
                  <a:pt x="11884" y="14727"/>
                  <a:pt x="12866" y="14288"/>
                  <a:pt x="13577" y="13578"/>
                </a:cubicBezTo>
                <a:lnTo>
                  <a:pt x="13577" y="13577"/>
                </a:lnTo>
                <a:lnTo>
                  <a:pt x="13577" y="13577"/>
                </a:lnTo>
                <a:cubicBezTo>
                  <a:pt x="14288" y="12866"/>
                  <a:pt x="14727" y="11884"/>
                  <a:pt x="14727" y="10800"/>
                </a:cubicBezTo>
                <a:cubicBezTo>
                  <a:pt x="14727" y="8631"/>
                  <a:pt x="12969" y="6873"/>
                  <a:pt x="10800" y="6873"/>
                </a:cubicBezTo>
                <a:cubicBezTo>
                  <a:pt x="8631" y="6873"/>
                  <a:pt x="6873" y="8631"/>
                  <a:pt x="6873" y="10800"/>
                </a:cubicBezTo>
                <a:cubicBezTo>
                  <a:pt x="6873" y="11884"/>
                  <a:pt x="7311" y="12866"/>
                  <a:pt x="8023" y="13577"/>
                </a:cubicBezTo>
                <a:cubicBezTo>
                  <a:pt x="8023" y="13577"/>
                  <a:pt x="8023" y="13577"/>
                  <a:pt x="8023" y="13577"/>
                </a:cubicBezTo>
                <a:close/>
                <a:moveTo>
                  <a:pt x="10800" y="11782"/>
                </a:moveTo>
                <a:cubicBezTo>
                  <a:pt x="11342" y="11782"/>
                  <a:pt x="11782" y="11342"/>
                  <a:pt x="11782" y="10800"/>
                </a:cubicBezTo>
                <a:cubicBezTo>
                  <a:pt x="11782" y="10258"/>
                  <a:pt x="11342" y="9818"/>
                  <a:pt x="10800" y="9818"/>
                </a:cubicBezTo>
                <a:cubicBezTo>
                  <a:pt x="10258" y="9818"/>
                  <a:pt x="9818" y="10258"/>
                  <a:pt x="9818" y="10800"/>
                </a:cubicBezTo>
                <a:cubicBezTo>
                  <a:pt x="9818" y="11342"/>
                  <a:pt x="10258" y="11782"/>
                  <a:pt x="10800" y="11782"/>
                </a:cubicBezTo>
                <a:moveTo>
                  <a:pt x="17673" y="5891"/>
                </a:moveTo>
                <a:cubicBezTo>
                  <a:pt x="17131" y="5891"/>
                  <a:pt x="16691" y="6331"/>
                  <a:pt x="16691" y="6873"/>
                </a:cubicBezTo>
                <a:lnTo>
                  <a:pt x="16691" y="7855"/>
                </a:lnTo>
                <a:cubicBezTo>
                  <a:pt x="16691" y="8396"/>
                  <a:pt x="17131" y="8836"/>
                  <a:pt x="17673" y="8836"/>
                </a:cubicBezTo>
                <a:lnTo>
                  <a:pt x="17673" y="12764"/>
                </a:lnTo>
                <a:cubicBezTo>
                  <a:pt x="17131" y="12764"/>
                  <a:pt x="16691" y="13204"/>
                  <a:pt x="16691" y="13745"/>
                </a:cubicBezTo>
                <a:lnTo>
                  <a:pt x="16691" y="14727"/>
                </a:lnTo>
                <a:cubicBezTo>
                  <a:pt x="16691" y="15270"/>
                  <a:pt x="17131" y="15709"/>
                  <a:pt x="17673" y="15709"/>
                </a:cubicBezTo>
                <a:lnTo>
                  <a:pt x="17673" y="17673"/>
                </a:lnTo>
                <a:lnTo>
                  <a:pt x="3927" y="17673"/>
                </a:lnTo>
                <a:lnTo>
                  <a:pt x="3927" y="3927"/>
                </a:lnTo>
                <a:lnTo>
                  <a:pt x="17673" y="3927"/>
                </a:lnTo>
                <a:cubicBezTo>
                  <a:pt x="17673" y="3927"/>
                  <a:pt x="17673" y="5891"/>
                  <a:pt x="17673" y="5891"/>
                </a:cubicBezTo>
                <a:close/>
                <a:moveTo>
                  <a:pt x="18655" y="5891"/>
                </a:moveTo>
                <a:lnTo>
                  <a:pt x="18655" y="2945"/>
                </a:lnTo>
                <a:lnTo>
                  <a:pt x="2945" y="2945"/>
                </a:lnTo>
                <a:lnTo>
                  <a:pt x="2945" y="18655"/>
                </a:lnTo>
                <a:lnTo>
                  <a:pt x="18655" y="18655"/>
                </a:lnTo>
                <a:lnTo>
                  <a:pt x="18655" y="15709"/>
                </a:lnTo>
                <a:cubicBezTo>
                  <a:pt x="19196" y="15709"/>
                  <a:pt x="19636" y="15270"/>
                  <a:pt x="19636" y="14727"/>
                </a:cubicBezTo>
                <a:lnTo>
                  <a:pt x="19636" y="13745"/>
                </a:lnTo>
                <a:cubicBezTo>
                  <a:pt x="19636" y="13204"/>
                  <a:pt x="19196" y="12764"/>
                  <a:pt x="18655" y="12764"/>
                </a:cubicBezTo>
                <a:lnTo>
                  <a:pt x="18655" y="8836"/>
                </a:lnTo>
                <a:cubicBezTo>
                  <a:pt x="19196" y="8836"/>
                  <a:pt x="19636" y="8396"/>
                  <a:pt x="19636" y="7855"/>
                </a:cubicBezTo>
                <a:lnTo>
                  <a:pt x="19636" y="6873"/>
                </a:lnTo>
                <a:cubicBezTo>
                  <a:pt x="19636" y="6331"/>
                  <a:pt x="19196" y="5891"/>
                  <a:pt x="18655"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4" name="Shape 2724"/>
          <p:cNvSpPr/>
          <p:nvPr/>
        </p:nvSpPr>
        <p:spPr>
          <a:xfrm>
            <a:off x="8157675"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5709"/>
                </a:moveTo>
                <a:lnTo>
                  <a:pt x="5891" y="15709"/>
                </a:lnTo>
                <a:lnTo>
                  <a:pt x="5891" y="11782"/>
                </a:lnTo>
                <a:lnTo>
                  <a:pt x="15709" y="11782"/>
                </a:lnTo>
                <a:cubicBezTo>
                  <a:pt x="15709" y="11782"/>
                  <a:pt x="15709" y="15709"/>
                  <a:pt x="15709" y="15709"/>
                </a:cubicBezTo>
                <a:close/>
                <a:moveTo>
                  <a:pt x="16691" y="10800"/>
                </a:moveTo>
                <a:lnTo>
                  <a:pt x="4909" y="10800"/>
                </a:lnTo>
                <a:lnTo>
                  <a:pt x="4909" y="16691"/>
                </a:lnTo>
                <a:lnTo>
                  <a:pt x="16691" y="16691"/>
                </a:lnTo>
                <a:cubicBezTo>
                  <a:pt x="16691" y="16691"/>
                  <a:pt x="16691" y="10800"/>
                  <a:pt x="16691" y="10800"/>
                </a:cubicBezTo>
                <a:close/>
                <a:moveTo>
                  <a:pt x="11782" y="13745"/>
                </a:moveTo>
                <a:lnTo>
                  <a:pt x="9818" y="13745"/>
                </a:lnTo>
                <a:lnTo>
                  <a:pt x="9818" y="14727"/>
                </a:lnTo>
                <a:lnTo>
                  <a:pt x="11782" y="14727"/>
                </a:lnTo>
                <a:cubicBezTo>
                  <a:pt x="11782" y="14727"/>
                  <a:pt x="11782" y="13745"/>
                  <a:pt x="11782" y="13745"/>
                </a:cubicBezTo>
                <a:close/>
                <a:moveTo>
                  <a:pt x="18655" y="17673"/>
                </a:moveTo>
                <a:cubicBezTo>
                  <a:pt x="18655" y="18214"/>
                  <a:pt x="18214" y="18655"/>
                  <a:pt x="17673" y="18655"/>
                </a:cubicBezTo>
                <a:lnTo>
                  <a:pt x="3927" y="18655"/>
                </a:lnTo>
                <a:cubicBezTo>
                  <a:pt x="3385" y="18655"/>
                  <a:pt x="2945" y="18214"/>
                  <a:pt x="2945" y="17673"/>
                </a:cubicBezTo>
                <a:lnTo>
                  <a:pt x="2945" y="982"/>
                </a:lnTo>
                <a:lnTo>
                  <a:pt x="18655" y="982"/>
                </a:lnTo>
                <a:cubicBezTo>
                  <a:pt x="18655" y="982"/>
                  <a:pt x="18655" y="17673"/>
                  <a:pt x="18655" y="17673"/>
                </a:cubicBezTo>
                <a:close/>
                <a:moveTo>
                  <a:pt x="21109" y="0"/>
                </a:moveTo>
                <a:lnTo>
                  <a:pt x="491" y="0"/>
                </a:lnTo>
                <a:cubicBezTo>
                  <a:pt x="220" y="0"/>
                  <a:pt x="0" y="220"/>
                  <a:pt x="0" y="491"/>
                </a:cubicBezTo>
                <a:cubicBezTo>
                  <a:pt x="0" y="762"/>
                  <a:pt x="220" y="982"/>
                  <a:pt x="491" y="982"/>
                </a:cubicBezTo>
                <a:lnTo>
                  <a:pt x="1964" y="982"/>
                </a:lnTo>
                <a:lnTo>
                  <a:pt x="1964" y="17673"/>
                </a:lnTo>
                <a:cubicBezTo>
                  <a:pt x="1964" y="18757"/>
                  <a:pt x="2843" y="19636"/>
                  <a:pt x="3927" y="19636"/>
                </a:cubicBezTo>
                <a:lnTo>
                  <a:pt x="4909" y="19636"/>
                </a:lnTo>
                <a:lnTo>
                  <a:pt x="4909" y="21109"/>
                </a:lnTo>
                <a:cubicBezTo>
                  <a:pt x="4909" y="21380"/>
                  <a:pt x="5129" y="21600"/>
                  <a:pt x="5400" y="21600"/>
                </a:cubicBezTo>
                <a:cubicBezTo>
                  <a:pt x="5671" y="21600"/>
                  <a:pt x="5891" y="21380"/>
                  <a:pt x="5891" y="21109"/>
                </a:cubicBezTo>
                <a:lnTo>
                  <a:pt x="5891" y="19636"/>
                </a:lnTo>
                <a:lnTo>
                  <a:pt x="15709" y="19636"/>
                </a:lnTo>
                <a:lnTo>
                  <a:pt x="15709" y="21109"/>
                </a:lnTo>
                <a:cubicBezTo>
                  <a:pt x="15709" y="21380"/>
                  <a:pt x="15929" y="21600"/>
                  <a:pt x="16200" y="21600"/>
                </a:cubicBezTo>
                <a:cubicBezTo>
                  <a:pt x="16471" y="21600"/>
                  <a:pt x="16691" y="21380"/>
                  <a:pt x="16691" y="21109"/>
                </a:cubicBezTo>
                <a:lnTo>
                  <a:pt x="16691" y="19636"/>
                </a:lnTo>
                <a:lnTo>
                  <a:pt x="17673" y="19636"/>
                </a:lnTo>
                <a:cubicBezTo>
                  <a:pt x="18757" y="19636"/>
                  <a:pt x="19636" y="18757"/>
                  <a:pt x="19636" y="17673"/>
                </a:cubicBezTo>
                <a:lnTo>
                  <a:pt x="19636" y="982"/>
                </a:lnTo>
                <a:lnTo>
                  <a:pt x="21109" y="982"/>
                </a:lnTo>
                <a:cubicBezTo>
                  <a:pt x="21380" y="982"/>
                  <a:pt x="21600" y="762"/>
                  <a:pt x="21600" y="491"/>
                </a:cubicBezTo>
                <a:cubicBezTo>
                  <a:pt x="21600" y="220"/>
                  <a:pt x="21380" y="0"/>
                  <a:pt x="21109" y="0"/>
                </a:cubicBezTo>
                <a:moveTo>
                  <a:pt x="11782" y="5891"/>
                </a:moveTo>
                <a:lnTo>
                  <a:pt x="9818" y="5891"/>
                </a:lnTo>
                <a:lnTo>
                  <a:pt x="9818" y="6873"/>
                </a:lnTo>
                <a:lnTo>
                  <a:pt x="11782" y="6873"/>
                </a:lnTo>
                <a:cubicBezTo>
                  <a:pt x="11782" y="6873"/>
                  <a:pt x="11782" y="5891"/>
                  <a:pt x="11782" y="5891"/>
                </a:cubicBezTo>
                <a:close/>
                <a:moveTo>
                  <a:pt x="15709" y="7855"/>
                </a:moveTo>
                <a:lnTo>
                  <a:pt x="5891" y="7855"/>
                </a:lnTo>
                <a:lnTo>
                  <a:pt x="5891" y="3927"/>
                </a:lnTo>
                <a:lnTo>
                  <a:pt x="15709" y="3927"/>
                </a:lnTo>
                <a:cubicBezTo>
                  <a:pt x="15709" y="3927"/>
                  <a:pt x="15709" y="7855"/>
                  <a:pt x="15709" y="7855"/>
                </a:cubicBezTo>
                <a:close/>
                <a:moveTo>
                  <a:pt x="16691" y="2945"/>
                </a:moveTo>
                <a:lnTo>
                  <a:pt x="4909" y="2945"/>
                </a:lnTo>
                <a:lnTo>
                  <a:pt x="4909" y="8836"/>
                </a:lnTo>
                <a:lnTo>
                  <a:pt x="16691" y="8836"/>
                </a:lnTo>
                <a:cubicBezTo>
                  <a:pt x="16691" y="8836"/>
                  <a:pt x="16691" y="2945"/>
                  <a:pt x="16691" y="294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5" name="Shape 2725"/>
          <p:cNvSpPr/>
          <p:nvPr/>
        </p:nvSpPr>
        <p:spPr>
          <a:xfrm>
            <a:off x="9224197"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55" y="17673"/>
                </a:moveTo>
                <a:cubicBezTo>
                  <a:pt x="18655" y="18214"/>
                  <a:pt x="18214" y="18655"/>
                  <a:pt x="17673" y="18655"/>
                </a:cubicBezTo>
                <a:lnTo>
                  <a:pt x="3927" y="18655"/>
                </a:lnTo>
                <a:cubicBezTo>
                  <a:pt x="3385" y="18655"/>
                  <a:pt x="2945" y="18214"/>
                  <a:pt x="2945" y="17673"/>
                </a:cubicBezTo>
                <a:lnTo>
                  <a:pt x="2945" y="982"/>
                </a:lnTo>
                <a:lnTo>
                  <a:pt x="18655" y="982"/>
                </a:lnTo>
                <a:cubicBezTo>
                  <a:pt x="18655" y="982"/>
                  <a:pt x="18655" y="17673"/>
                  <a:pt x="18655" y="17673"/>
                </a:cubicBezTo>
                <a:close/>
                <a:moveTo>
                  <a:pt x="21109" y="0"/>
                </a:moveTo>
                <a:lnTo>
                  <a:pt x="491" y="0"/>
                </a:lnTo>
                <a:cubicBezTo>
                  <a:pt x="220" y="0"/>
                  <a:pt x="0" y="220"/>
                  <a:pt x="0" y="491"/>
                </a:cubicBezTo>
                <a:cubicBezTo>
                  <a:pt x="0" y="762"/>
                  <a:pt x="220" y="982"/>
                  <a:pt x="491" y="982"/>
                </a:cubicBezTo>
                <a:lnTo>
                  <a:pt x="1964" y="982"/>
                </a:lnTo>
                <a:lnTo>
                  <a:pt x="1964" y="17673"/>
                </a:lnTo>
                <a:cubicBezTo>
                  <a:pt x="1964" y="18757"/>
                  <a:pt x="2843" y="19636"/>
                  <a:pt x="3927" y="19636"/>
                </a:cubicBezTo>
                <a:lnTo>
                  <a:pt x="4909" y="19636"/>
                </a:lnTo>
                <a:lnTo>
                  <a:pt x="4909" y="21109"/>
                </a:lnTo>
                <a:cubicBezTo>
                  <a:pt x="4909" y="21380"/>
                  <a:pt x="5129" y="21600"/>
                  <a:pt x="5400" y="21600"/>
                </a:cubicBezTo>
                <a:cubicBezTo>
                  <a:pt x="5671" y="21600"/>
                  <a:pt x="5891" y="21380"/>
                  <a:pt x="5891" y="21109"/>
                </a:cubicBezTo>
                <a:lnTo>
                  <a:pt x="5891" y="19636"/>
                </a:lnTo>
                <a:lnTo>
                  <a:pt x="15709" y="19636"/>
                </a:lnTo>
                <a:lnTo>
                  <a:pt x="15709" y="21109"/>
                </a:lnTo>
                <a:cubicBezTo>
                  <a:pt x="15709" y="21380"/>
                  <a:pt x="15929" y="21600"/>
                  <a:pt x="16200" y="21600"/>
                </a:cubicBezTo>
                <a:cubicBezTo>
                  <a:pt x="16471" y="21600"/>
                  <a:pt x="16691" y="21380"/>
                  <a:pt x="16691" y="21109"/>
                </a:cubicBezTo>
                <a:lnTo>
                  <a:pt x="16691" y="19636"/>
                </a:lnTo>
                <a:lnTo>
                  <a:pt x="17673" y="19636"/>
                </a:lnTo>
                <a:cubicBezTo>
                  <a:pt x="18757" y="19636"/>
                  <a:pt x="19636" y="18757"/>
                  <a:pt x="19636" y="17673"/>
                </a:cubicBezTo>
                <a:lnTo>
                  <a:pt x="19636" y="982"/>
                </a:lnTo>
                <a:lnTo>
                  <a:pt x="21109" y="982"/>
                </a:lnTo>
                <a:cubicBezTo>
                  <a:pt x="21380" y="982"/>
                  <a:pt x="21600" y="762"/>
                  <a:pt x="21600" y="491"/>
                </a:cubicBezTo>
                <a:cubicBezTo>
                  <a:pt x="21600" y="220"/>
                  <a:pt x="21380" y="0"/>
                  <a:pt x="21109" y="0"/>
                </a:cubicBezTo>
                <a:moveTo>
                  <a:pt x="15709" y="10800"/>
                </a:moveTo>
                <a:lnTo>
                  <a:pt x="11782" y="10800"/>
                </a:lnTo>
                <a:lnTo>
                  <a:pt x="11782" y="9818"/>
                </a:lnTo>
                <a:lnTo>
                  <a:pt x="9818" y="9818"/>
                </a:lnTo>
                <a:lnTo>
                  <a:pt x="9818" y="10800"/>
                </a:lnTo>
                <a:lnTo>
                  <a:pt x="5891" y="10800"/>
                </a:lnTo>
                <a:lnTo>
                  <a:pt x="5891" y="8836"/>
                </a:lnTo>
                <a:lnTo>
                  <a:pt x="15709" y="8836"/>
                </a:lnTo>
                <a:cubicBezTo>
                  <a:pt x="15709" y="8836"/>
                  <a:pt x="15709" y="10800"/>
                  <a:pt x="15709" y="10800"/>
                </a:cubicBezTo>
                <a:close/>
                <a:moveTo>
                  <a:pt x="16691" y="7855"/>
                </a:moveTo>
                <a:lnTo>
                  <a:pt x="4909" y="7855"/>
                </a:lnTo>
                <a:lnTo>
                  <a:pt x="4909" y="11782"/>
                </a:lnTo>
                <a:lnTo>
                  <a:pt x="16691" y="11782"/>
                </a:lnTo>
                <a:cubicBezTo>
                  <a:pt x="16691" y="11782"/>
                  <a:pt x="16691" y="7855"/>
                  <a:pt x="16691" y="7855"/>
                </a:cubicBezTo>
                <a:close/>
                <a:moveTo>
                  <a:pt x="15709" y="15709"/>
                </a:moveTo>
                <a:lnTo>
                  <a:pt x="11782" y="15709"/>
                </a:lnTo>
                <a:lnTo>
                  <a:pt x="11782" y="14727"/>
                </a:lnTo>
                <a:lnTo>
                  <a:pt x="9818" y="14727"/>
                </a:lnTo>
                <a:lnTo>
                  <a:pt x="9818" y="15709"/>
                </a:lnTo>
                <a:lnTo>
                  <a:pt x="5891" y="15709"/>
                </a:lnTo>
                <a:lnTo>
                  <a:pt x="5891" y="13745"/>
                </a:lnTo>
                <a:lnTo>
                  <a:pt x="15709" y="13745"/>
                </a:lnTo>
                <a:cubicBezTo>
                  <a:pt x="15709" y="13745"/>
                  <a:pt x="15709" y="15709"/>
                  <a:pt x="15709" y="15709"/>
                </a:cubicBezTo>
                <a:close/>
                <a:moveTo>
                  <a:pt x="16691" y="12764"/>
                </a:moveTo>
                <a:lnTo>
                  <a:pt x="4909" y="12764"/>
                </a:lnTo>
                <a:lnTo>
                  <a:pt x="4909" y="16691"/>
                </a:lnTo>
                <a:lnTo>
                  <a:pt x="16691" y="16691"/>
                </a:lnTo>
                <a:cubicBezTo>
                  <a:pt x="16691" y="16691"/>
                  <a:pt x="16691" y="12764"/>
                  <a:pt x="16691" y="12764"/>
                </a:cubicBezTo>
                <a:close/>
                <a:moveTo>
                  <a:pt x="15709" y="5891"/>
                </a:moveTo>
                <a:lnTo>
                  <a:pt x="11782" y="5891"/>
                </a:lnTo>
                <a:lnTo>
                  <a:pt x="11782" y="4909"/>
                </a:lnTo>
                <a:lnTo>
                  <a:pt x="9818" y="4909"/>
                </a:lnTo>
                <a:lnTo>
                  <a:pt x="9818" y="5891"/>
                </a:lnTo>
                <a:lnTo>
                  <a:pt x="5891" y="5891"/>
                </a:lnTo>
                <a:lnTo>
                  <a:pt x="5891" y="3927"/>
                </a:lnTo>
                <a:lnTo>
                  <a:pt x="15709" y="3927"/>
                </a:lnTo>
                <a:cubicBezTo>
                  <a:pt x="15709" y="3927"/>
                  <a:pt x="15709" y="5891"/>
                  <a:pt x="15709" y="5891"/>
                </a:cubicBezTo>
                <a:close/>
                <a:moveTo>
                  <a:pt x="16691" y="2945"/>
                </a:moveTo>
                <a:lnTo>
                  <a:pt x="4909" y="2945"/>
                </a:lnTo>
                <a:lnTo>
                  <a:pt x="4909" y="6873"/>
                </a:lnTo>
                <a:lnTo>
                  <a:pt x="16691" y="6873"/>
                </a:lnTo>
                <a:cubicBezTo>
                  <a:pt x="16691" y="6873"/>
                  <a:pt x="16691" y="2945"/>
                  <a:pt x="16691" y="294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6" name="Shape 2726"/>
          <p:cNvSpPr/>
          <p:nvPr/>
        </p:nvSpPr>
        <p:spPr>
          <a:xfrm>
            <a:off x="10341506" y="9278448"/>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4800" y="13745"/>
                </a:moveTo>
                <a:lnTo>
                  <a:pt x="16800" y="13745"/>
                </a:lnTo>
                <a:lnTo>
                  <a:pt x="16800" y="17673"/>
                </a:lnTo>
                <a:lnTo>
                  <a:pt x="4800" y="17673"/>
                </a:lnTo>
                <a:cubicBezTo>
                  <a:pt x="4800" y="17673"/>
                  <a:pt x="4800" y="13745"/>
                  <a:pt x="4800" y="13745"/>
                </a:cubicBezTo>
                <a:close/>
                <a:moveTo>
                  <a:pt x="4800" y="8836"/>
                </a:moveTo>
                <a:lnTo>
                  <a:pt x="16800" y="8836"/>
                </a:lnTo>
                <a:lnTo>
                  <a:pt x="16800" y="12764"/>
                </a:lnTo>
                <a:lnTo>
                  <a:pt x="4800" y="12764"/>
                </a:lnTo>
                <a:cubicBezTo>
                  <a:pt x="4800" y="12764"/>
                  <a:pt x="4800" y="8836"/>
                  <a:pt x="4800" y="8836"/>
                </a:cubicBezTo>
                <a:close/>
                <a:moveTo>
                  <a:pt x="4800" y="3927"/>
                </a:moveTo>
                <a:lnTo>
                  <a:pt x="16800" y="3927"/>
                </a:lnTo>
                <a:lnTo>
                  <a:pt x="16800" y="7855"/>
                </a:lnTo>
                <a:lnTo>
                  <a:pt x="4800" y="7855"/>
                </a:lnTo>
                <a:cubicBezTo>
                  <a:pt x="4800" y="7855"/>
                  <a:pt x="4800" y="3927"/>
                  <a:pt x="4800" y="3927"/>
                </a:cubicBezTo>
                <a:close/>
                <a:moveTo>
                  <a:pt x="3600" y="18655"/>
                </a:moveTo>
                <a:lnTo>
                  <a:pt x="18000" y="18655"/>
                </a:lnTo>
                <a:lnTo>
                  <a:pt x="18000" y="2945"/>
                </a:lnTo>
                <a:lnTo>
                  <a:pt x="3600" y="2945"/>
                </a:lnTo>
                <a:cubicBezTo>
                  <a:pt x="3600" y="2945"/>
                  <a:pt x="3600" y="18655"/>
                  <a:pt x="3600" y="18655"/>
                </a:cubicBezTo>
                <a:close/>
                <a:moveTo>
                  <a:pt x="20400" y="19636"/>
                </a:moveTo>
                <a:cubicBezTo>
                  <a:pt x="20400" y="20178"/>
                  <a:pt x="19862" y="20618"/>
                  <a:pt x="19200" y="20618"/>
                </a:cubicBezTo>
                <a:lnTo>
                  <a:pt x="2400" y="20618"/>
                </a:lnTo>
                <a:cubicBezTo>
                  <a:pt x="1738" y="20618"/>
                  <a:pt x="1200" y="20178"/>
                  <a:pt x="1200" y="19636"/>
                </a:cubicBezTo>
                <a:lnTo>
                  <a:pt x="1200" y="1964"/>
                </a:lnTo>
                <a:cubicBezTo>
                  <a:pt x="1200" y="1422"/>
                  <a:pt x="1738" y="982"/>
                  <a:pt x="2400" y="982"/>
                </a:cubicBezTo>
                <a:lnTo>
                  <a:pt x="19200" y="982"/>
                </a:lnTo>
                <a:cubicBezTo>
                  <a:pt x="19862" y="982"/>
                  <a:pt x="20400" y="1422"/>
                  <a:pt x="20400" y="1964"/>
                </a:cubicBezTo>
                <a:cubicBezTo>
                  <a:pt x="20400" y="1964"/>
                  <a:pt x="20400" y="19636"/>
                  <a:pt x="20400" y="19636"/>
                </a:cubicBezTo>
                <a:close/>
                <a:moveTo>
                  <a:pt x="192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1964"/>
                </a:lnTo>
                <a:cubicBezTo>
                  <a:pt x="21600" y="879"/>
                  <a:pt x="20525" y="0"/>
                  <a:pt x="19200" y="0"/>
                </a:cubicBezTo>
                <a:moveTo>
                  <a:pt x="9600" y="16691"/>
                </a:moveTo>
                <a:lnTo>
                  <a:pt x="12000" y="16691"/>
                </a:lnTo>
                <a:lnTo>
                  <a:pt x="12000" y="15709"/>
                </a:lnTo>
                <a:lnTo>
                  <a:pt x="9600" y="15709"/>
                </a:lnTo>
                <a:cubicBezTo>
                  <a:pt x="9600" y="15709"/>
                  <a:pt x="9600" y="16691"/>
                  <a:pt x="9600" y="16691"/>
                </a:cubicBezTo>
                <a:close/>
                <a:moveTo>
                  <a:pt x="9600" y="6873"/>
                </a:moveTo>
                <a:lnTo>
                  <a:pt x="12000" y="6873"/>
                </a:lnTo>
                <a:lnTo>
                  <a:pt x="12000" y="5891"/>
                </a:lnTo>
                <a:lnTo>
                  <a:pt x="9600" y="5891"/>
                </a:lnTo>
                <a:cubicBezTo>
                  <a:pt x="9600" y="5891"/>
                  <a:pt x="9600" y="6873"/>
                  <a:pt x="9600" y="6873"/>
                </a:cubicBezTo>
                <a:close/>
                <a:moveTo>
                  <a:pt x="9600" y="11782"/>
                </a:moveTo>
                <a:lnTo>
                  <a:pt x="12000" y="11782"/>
                </a:lnTo>
                <a:lnTo>
                  <a:pt x="12000" y="10800"/>
                </a:lnTo>
                <a:lnTo>
                  <a:pt x="9600" y="10800"/>
                </a:lnTo>
                <a:cubicBezTo>
                  <a:pt x="9600" y="10800"/>
                  <a:pt x="9600" y="11782"/>
                  <a:pt x="9600" y="1178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7" name="Shape 2727"/>
          <p:cNvSpPr/>
          <p:nvPr/>
        </p:nvSpPr>
        <p:spPr>
          <a:xfrm>
            <a:off x="11357241"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4727" y="7318"/>
                </a:moveTo>
                <a:lnTo>
                  <a:pt x="11782" y="6949"/>
                </a:lnTo>
                <a:lnTo>
                  <a:pt x="11782" y="4956"/>
                </a:lnTo>
                <a:lnTo>
                  <a:pt x="14727" y="5324"/>
                </a:lnTo>
                <a:cubicBezTo>
                  <a:pt x="14727" y="5324"/>
                  <a:pt x="14727" y="7318"/>
                  <a:pt x="14727" y="7318"/>
                </a:cubicBezTo>
                <a:close/>
                <a:moveTo>
                  <a:pt x="9327" y="16691"/>
                </a:moveTo>
                <a:lnTo>
                  <a:pt x="8345" y="16691"/>
                </a:lnTo>
                <a:cubicBezTo>
                  <a:pt x="7532" y="16691"/>
                  <a:pt x="6873" y="16031"/>
                  <a:pt x="6873" y="15218"/>
                </a:cubicBezTo>
                <a:cubicBezTo>
                  <a:pt x="6873" y="14405"/>
                  <a:pt x="7532" y="13745"/>
                  <a:pt x="8345" y="13745"/>
                </a:cubicBezTo>
                <a:lnTo>
                  <a:pt x="9327" y="13745"/>
                </a:lnTo>
                <a:cubicBezTo>
                  <a:pt x="10140" y="13745"/>
                  <a:pt x="10800" y="14405"/>
                  <a:pt x="10800" y="15218"/>
                </a:cubicBezTo>
                <a:cubicBezTo>
                  <a:pt x="10800" y="16031"/>
                  <a:pt x="10140" y="16691"/>
                  <a:pt x="9327" y="16691"/>
                </a:cubicBezTo>
                <a:moveTo>
                  <a:pt x="15218" y="4418"/>
                </a:moveTo>
                <a:cubicBezTo>
                  <a:pt x="15192" y="4418"/>
                  <a:pt x="15170" y="4429"/>
                  <a:pt x="15145" y="4433"/>
                </a:cubicBezTo>
                <a:lnTo>
                  <a:pt x="15143" y="4424"/>
                </a:lnTo>
                <a:lnTo>
                  <a:pt x="11483" y="3967"/>
                </a:lnTo>
                <a:cubicBezTo>
                  <a:pt x="11424" y="3942"/>
                  <a:pt x="11359" y="3927"/>
                  <a:pt x="11291" y="3927"/>
                </a:cubicBezTo>
                <a:cubicBezTo>
                  <a:pt x="11275" y="3927"/>
                  <a:pt x="11261" y="3935"/>
                  <a:pt x="11245" y="3937"/>
                </a:cubicBezTo>
                <a:lnTo>
                  <a:pt x="11216" y="3933"/>
                </a:lnTo>
                <a:lnTo>
                  <a:pt x="11218" y="3942"/>
                </a:lnTo>
                <a:cubicBezTo>
                  <a:pt x="10983" y="3979"/>
                  <a:pt x="10800" y="4173"/>
                  <a:pt x="10800" y="4418"/>
                </a:cubicBezTo>
                <a:lnTo>
                  <a:pt x="10800" y="13266"/>
                </a:lnTo>
                <a:cubicBezTo>
                  <a:pt x="10389" y="12955"/>
                  <a:pt x="9882" y="12764"/>
                  <a:pt x="9327" y="12764"/>
                </a:cubicBezTo>
                <a:lnTo>
                  <a:pt x="8345" y="12764"/>
                </a:lnTo>
                <a:cubicBezTo>
                  <a:pt x="6990" y="12764"/>
                  <a:pt x="5891" y="13862"/>
                  <a:pt x="5891" y="15218"/>
                </a:cubicBezTo>
                <a:cubicBezTo>
                  <a:pt x="5891" y="16574"/>
                  <a:pt x="6990" y="17673"/>
                  <a:pt x="8345" y="17673"/>
                </a:cubicBezTo>
                <a:lnTo>
                  <a:pt x="9327" y="17673"/>
                </a:lnTo>
                <a:cubicBezTo>
                  <a:pt x="10683" y="17673"/>
                  <a:pt x="11782" y="16574"/>
                  <a:pt x="11782" y="15218"/>
                </a:cubicBezTo>
                <a:lnTo>
                  <a:pt x="11782" y="7901"/>
                </a:lnTo>
                <a:lnTo>
                  <a:pt x="15026" y="8306"/>
                </a:lnTo>
                <a:cubicBezTo>
                  <a:pt x="15085" y="8332"/>
                  <a:pt x="15150" y="8345"/>
                  <a:pt x="15218" y="8345"/>
                </a:cubicBezTo>
                <a:cubicBezTo>
                  <a:pt x="15234" y="8345"/>
                  <a:pt x="15248" y="8338"/>
                  <a:pt x="15264" y="8336"/>
                </a:cubicBezTo>
                <a:lnTo>
                  <a:pt x="15293" y="8340"/>
                </a:lnTo>
                <a:lnTo>
                  <a:pt x="15292" y="8331"/>
                </a:lnTo>
                <a:cubicBezTo>
                  <a:pt x="15526" y="8294"/>
                  <a:pt x="15709" y="8100"/>
                  <a:pt x="15709" y="7855"/>
                </a:cubicBezTo>
                <a:lnTo>
                  <a:pt x="15709" y="4909"/>
                </a:lnTo>
                <a:cubicBezTo>
                  <a:pt x="15709" y="4638"/>
                  <a:pt x="15490" y="4418"/>
                  <a:pt x="15218" y="44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8" name="Shape 2728"/>
          <p:cNvSpPr/>
          <p:nvPr/>
        </p:nvSpPr>
        <p:spPr>
          <a:xfrm>
            <a:off x="1758542" y="10344969"/>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7318"/>
                </a:moveTo>
                <a:lnTo>
                  <a:pt x="11782" y="6949"/>
                </a:lnTo>
                <a:lnTo>
                  <a:pt x="11782" y="4956"/>
                </a:lnTo>
                <a:lnTo>
                  <a:pt x="14727" y="5324"/>
                </a:lnTo>
                <a:cubicBezTo>
                  <a:pt x="14727" y="5324"/>
                  <a:pt x="14727" y="7318"/>
                  <a:pt x="14727" y="7318"/>
                </a:cubicBezTo>
                <a:close/>
                <a:moveTo>
                  <a:pt x="9327" y="16691"/>
                </a:moveTo>
                <a:lnTo>
                  <a:pt x="8345" y="16691"/>
                </a:lnTo>
                <a:cubicBezTo>
                  <a:pt x="7532" y="16691"/>
                  <a:pt x="6873" y="16031"/>
                  <a:pt x="6873" y="15218"/>
                </a:cubicBezTo>
                <a:cubicBezTo>
                  <a:pt x="6873" y="14406"/>
                  <a:pt x="7532" y="13745"/>
                  <a:pt x="8345" y="13745"/>
                </a:cubicBezTo>
                <a:lnTo>
                  <a:pt x="9327" y="13745"/>
                </a:lnTo>
                <a:cubicBezTo>
                  <a:pt x="10141" y="13745"/>
                  <a:pt x="10800" y="14406"/>
                  <a:pt x="10800" y="15218"/>
                </a:cubicBezTo>
                <a:cubicBezTo>
                  <a:pt x="10800" y="16031"/>
                  <a:pt x="10141" y="16691"/>
                  <a:pt x="9327" y="16691"/>
                </a:cubicBezTo>
                <a:moveTo>
                  <a:pt x="15218" y="4418"/>
                </a:moveTo>
                <a:cubicBezTo>
                  <a:pt x="15192" y="4418"/>
                  <a:pt x="15170" y="4429"/>
                  <a:pt x="15145" y="4433"/>
                </a:cubicBezTo>
                <a:lnTo>
                  <a:pt x="15144" y="4424"/>
                </a:lnTo>
                <a:lnTo>
                  <a:pt x="11483" y="3967"/>
                </a:lnTo>
                <a:cubicBezTo>
                  <a:pt x="11424" y="3941"/>
                  <a:pt x="11359" y="3927"/>
                  <a:pt x="11291" y="3927"/>
                </a:cubicBezTo>
                <a:cubicBezTo>
                  <a:pt x="11275" y="3927"/>
                  <a:pt x="11261" y="3935"/>
                  <a:pt x="11245" y="3937"/>
                </a:cubicBezTo>
                <a:lnTo>
                  <a:pt x="11216" y="3933"/>
                </a:lnTo>
                <a:lnTo>
                  <a:pt x="11218" y="3942"/>
                </a:lnTo>
                <a:cubicBezTo>
                  <a:pt x="10983" y="3979"/>
                  <a:pt x="10800" y="4173"/>
                  <a:pt x="10800" y="4418"/>
                </a:cubicBezTo>
                <a:lnTo>
                  <a:pt x="10800" y="13266"/>
                </a:lnTo>
                <a:cubicBezTo>
                  <a:pt x="10389" y="12955"/>
                  <a:pt x="9882" y="12764"/>
                  <a:pt x="9327" y="12764"/>
                </a:cubicBezTo>
                <a:lnTo>
                  <a:pt x="8345" y="12764"/>
                </a:lnTo>
                <a:cubicBezTo>
                  <a:pt x="6990" y="12764"/>
                  <a:pt x="5891" y="13862"/>
                  <a:pt x="5891" y="15218"/>
                </a:cubicBezTo>
                <a:cubicBezTo>
                  <a:pt x="5891" y="16574"/>
                  <a:pt x="6990" y="17673"/>
                  <a:pt x="8345" y="17673"/>
                </a:cubicBezTo>
                <a:lnTo>
                  <a:pt x="9327" y="17673"/>
                </a:lnTo>
                <a:cubicBezTo>
                  <a:pt x="10683" y="17673"/>
                  <a:pt x="11782" y="16574"/>
                  <a:pt x="11782" y="15218"/>
                </a:cubicBezTo>
                <a:lnTo>
                  <a:pt x="11782" y="7901"/>
                </a:lnTo>
                <a:lnTo>
                  <a:pt x="15027" y="8307"/>
                </a:lnTo>
                <a:cubicBezTo>
                  <a:pt x="15085" y="8332"/>
                  <a:pt x="15150" y="8345"/>
                  <a:pt x="15218" y="8345"/>
                </a:cubicBezTo>
                <a:cubicBezTo>
                  <a:pt x="15234" y="8345"/>
                  <a:pt x="15248" y="8338"/>
                  <a:pt x="15264" y="8336"/>
                </a:cubicBezTo>
                <a:lnTo>
                  <a:pt x="15293" y="8340"/>
                </a:lnTo>
                <a:lnTo>
                  <a:pt x="15291" y="8331"/>
                </a:lnTo>
                <a:cubicBezTo>
                  <a:pt x="15526" y="8294"/>
                  <a:pt x="15709" y="8100"/>
                  <a:pt x="15709" y="7855"/>
                </a:cubicBezTo>
                <a:lnTo>
                  <a:pt x="15709" y="4909"/>
                </a:lnTo>
                <a:cubicBezTo>
                  <a:pt x="15709" y="4638"/>
                  <a:pt x="15489" y="4418"/>
                  <a:pt x="15218" y="4418"/>
                </a:cubicBezTo>
                <a:moveTo>
                  <a:pt x="20618" y="19636"/>
                </a:moveTo>
                <a:cubicBezTo>
                  <a:pt x="20618" y="20179"/>
                  <a:pt x="20178" y="20618"/>
                  <a:pt x="19636" y="20618"/>
                </a:cubicBezTo>
                <a:lnTo>
                  <a:pt x="1964" y="20618"/>
                </a:lnTo>
                <a:cubicBezTo>
                  <a:pt x="1422" y="20618"/>
                  <a:pt x="982" y="20179"/>
                  <a:pt x="982" y="19636"/>
                </a:cubicBezTo>
                <a:lnTo>
                  <a:pt x="982" y="1964"/>
                </a:lnTo>
                <a:cubicBezTo>
                  <a:pt x="982" y="1421"/>
                  <a:pt x="1422" y="982"/>
                  <a:pt x="1964" y="982"/>
                </a:cubicBezTo>
                <a:lnTo>
                  <a:pt x="19636" y="982"/>
                </a:lnTo>
                <a:cubicBezTo>
                  <a:pt x="20178"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9" name="Shape 2729"/>
          <p:cNvSpPr/>
          <p:nvPr/>
        </p:nvSpPr>
        <p:spPr>
          <a:xfrm>
            <a:off x="2825064" y="10344969"/>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673" y="7318"/>
                </a:moveTo>
                <a:lnTo>
                  <a:pt x="14727" y="6949"/>
                </a:lnTo>
                <a:lnTo>
                  <a:pt x="14727" y="4956"/>
                </a:lnTo>
                <a:lnTo>
                  <a:pt x="17673" y="5324"/>
                </a:lnTo>
                <a:cubicBezTo>
                  <a:pt x="17673" y="5324"/>
                  <a:pt x="17673" y="7318"/>
                  <a:pt x="17673" y="7318"/>
                </a:cubicBezTo>
                <a:close/>
                <a:moveTo>
                  <a:pt x="12273" y="16691"/>
                </a:moveTo>
                <a:lnTo>
                  <a:pt x="11291" y="16691"/>
                </a:lnTo>
                <a:cubicBezTo>
                  <a:pt x="10477" y="16691"/>
                  <a:pt x="9818" y="16031"/>
                  <a:pt x="9818" y="15218"/>
                </a:cubicBezTo>
                <a:cubicBezTo>
                  <a:pt x="9818" y="14406"/>
                  <a:pt x="10477" y="13745"/>
                  <a:pt x="11291" y="13745"/>
                </a:cubicBezTo>
                <a:lnTo>
                  <a:pt x="12273" y="13745"/>
                </a:lnTo>
                <a:cubicBezTo>
                  <a:pt x="13086" y="13745"/>
                  <a:pt x="13745" y="14406"/>
                  <a:pt x="13745" y="15218"/>
                </a:cubicBezTo>
                <a:cubicBezTo>
                  <a:pt x="13745" y="16031"/>
                  <a:pt x="13086" y="16691"/>
                  <a:pt x="12273" y="16691"/>
                </a:cubicBezTo>
                <a:moveTo>
                  <a:pt x="18164" y="4418"/>
                </a:moveTo>
                <a:cubicBezTo>
                  <a:pt x="18138" y="4418"/>
                  <a:pt x="18115" y="4429"/>
                  <a:pt x="18091" y="4433"/>
                </a:cubicBezTo>
                <a:lnTo>
                  <a:pt x="18089" y="4424"/>
                </a:lnTo>
                <a:lnTo>
                  <a:pt x="14428" y="3967"/>
                </a:lnTo>
                <a:cubicBezTo>
                  <a:pt x="14369" y="3941"/>
                  <a:pt x="14305" y="3927"/>
                  <a:pt x="14236" y="3927"/>
                </a:cubicBezTo>
                <a:cubicBezTo>
                  <a:pt x="14220" y="3927"/>
                  <a:pt x="14206" y="3935"/>
                  <a:pt x="14191" y="3937"/>
                </a:cubicBezTo>
                <a:lnTo>
                  <a:pt x="14162" y="3933"/>
                </a:lnTo>
                <a:lnTo>
                  <a:pt x="14163" y="3942"/>
                </a:lnTo>
                <a:cubicBezTo>
                  <a:pt x="13929" y="3979"/>
                  <a:pt x="13745" y="4173"/>
                  <a:pt x="13745" y="4418"/>
                </a:cubicBezTo>
                <a:lnTo>
                  <a:pt x="13745" y="13266"/>
                </a:lnTo>
                <a:cubicBezTo>
                  <a:pt x="13335" y="12955"/>
                  <a:pt x="12828" y="12764"/>
                  <a:pt x="12273" y="12764"/>
                </a:cubicBezTo>
                <a:lnTo>
                  <a:pt x="11291" y="12764"/>
                </a:lnTo>
                <a:cubicBezTo>
                  <a:pt x="9935" y="12764"/>
                  <a:pt x="8836" y="13862"/>
                  <a:pt x="8836" y="15218"/>
                </a:cubicBezTo>
                <a:cubicBezTo>
                  <a:pt x="8836" y="16574"/>
                  <a:pt x="9935" y="17673"/>
                  <a:pt x="11291" y="17673"/>
                </a:cubicBezTo>
                <a:lnTo>
                  <a:pt x="12273" y="17673"/>
                </a:lnTo>
                <a:cubicBezTo>
                  <a:pt x="13629" y="17673"/>
                  <a:pt x="14727" y="16574"/>
                  <a:pt x="14727" y="15218"/>
                </a:cubicBezTo>
                <a:lnTo>
                  <a:pt x="14727" y="7901"/>
                </a:lnTo>
                <a:lnTo>
                  <a:pt x="17972" y="8307"/>
                </a:lnTo>
                <a:cubicBezTo>
                  <a:pt x="18031" y="8332"/>
                  <a:pt x="18095" y="8345"/>
                  <a:pt x="18164" y="8345"/>
                </a:cubicBezTo>
                <a:cubicBezTo>
                  <a:pt x="18180" y="8345"/>
                  <a:pt x="18194" y="8338"/>
                  <a:pt x="18210" y="8336"/>
                </a:cubicBezTo>
                <a:lnTo>
                  <a:pt x="18238" y="8340"/>
                </a:lnTo>
                <a:lnTo>
                  <a:pt x="18237" y="8331"/>
                </a:lnTo>
                <a:cubicBezTo>
                  <a:pt x="18471" y="8294"/>
                  <a:pt x="18655" y="8100"/>
                  <a:pt x="18655" y="7855"/>
                </a:cubicBezTo>
                <a:lnTo>
                  <a:pt x="18655" y="4909"/>
                </a:lnTo>
                <a:cubicBezTo>
                  <a:pt x="18655" y="4638"/>
                  <a:pt x="18434" y="4418"/>
                  <a:pt x="18164" y="4418"/>
                </a:cubicBezTo>
                <a:moveTo>
                  <a:pt x="10800" y="10309"/>
                </a:moveTo>
                <a:cubicBezTo>
                  <a:pt x="10800" y="10038"/>
                  <a:pt x="10580" y="9818"/>
                  <a:pt x="10309" y="9818"/>
                </a:cubicBezTo>
                <a:lnTo>
                  <a:pt x="4418" y="9818"/>
                </a:lnTo>
                <a:cubicBezTo>
                  <a:pt x="4147" y="9818"/>
                  <a:pt x="3927" y="10038"/>
                  <a:pt x="3927" y="10309"/>
                </a:cubicBezTo>
                <a:cubicBezTo>
                  <a:pt x="3927" y="10580"/>
                  <a:pt x="4147" y="10800"/>
                  <a:pt x="4418" y="10800"/>
                </a:cubicBezTo>
                <a:lnTo>
                  <a:pt x="10309" y="10800"/>
                </a:lnTo>
                <a:cubicBezTo>
                  <a:pt x="10580" y="10800"/>
                  <a:pt x="10800" y="10580"/>
                  <a:pt x="10800" y="10309"/>
                </a:cubicBezTo>
                <a:moveTo>
                  <a:pt x="4418" y="6873"/>
                </a:moveTo>
                <a:lnTo>
                  <a:pt x="10309" y="6873"/>
                </a:lnTo>
                <a:cubicBezTo>
                  <a:pt x="10580" y="6873"/>
                  <a:pt x="10800" y="6653"/>
                  <a:pt x="10800" y="6382"/>
                </a:cubicBezTo>
                <a:cubicBezTo>
                  <a:pt x="10800" y="6110"/>
                  <a:pt x="10580" y="5891"/>
                  <a:pt x="10309" y="5891"/>
                </a:cubicBezTo>
                <a:lnTo>
                  <a:pt x="4418" y="5891"/>
                </a:lnTo>
                <a:cubicBezTo>
                  <a:pt x="4147" y="5891"/>
                  <a:pt x="3927" y="6110"/>
                  <a:pt x="3927" y="6382"/>
                </a:cubicBezTo>
                <a:cubicBezTo>
                  <a:pt x="3927" y="6653"/>
                  <a:pt x="4147" y="6873"/>
                  <a:pt x="4418" y="6873"/>
                </a:cubicBezTo>
                <a:moveTo>
                  <a:pt x="4418" y="8836"/>
                </a:moveTo>
                <a:lnTo>
                  <a:pt x="10309" y="8836"/>
                </a:lnTo>
                <a:cubicBezTo>
                  <a:pt x="10580" y="8836"/>
                  <a:pt x="10800" y="8617"/>
                  <a:pt x="10800" y="8345"/>
                </a:cubicBezTo>
                <a:cubicBezTo>
                  <a:pt x="10800" y="8074"/>
                  <a:pt x="10580" y="7855"/>
                  <a:pt x="10309" y="7855"/>
                </a:cubicBezTo>
                <a:lnTo>
                  <a:pt x="4418" y="7855"/>
                </a:lnTo>
                <a:cubicBezTo>
                  <a:pt x="4147" y="7855"/>
                  <a:pt x="3927" y="8074"/>
                  <a:pt x="3927" y="8345"/>
                </a:cubicBezTo>
                <a:cubicBezTo>
                  <a:pt x="3927" y="8617"/>
                  <a:pt x="4147" y="8836"/>
                  <a:pt x="4418" y="8836"/>
                </a:cubicBezTo>
                <a:moveTo>
                  <a:pt x="20618" y="19636"/>
                </a:moveTo>
                <a:cubicBezTo>
                  <a:pt x="20618" y="20179"/>
                  <a:pt x="20178" y="20618"/>
                  <a:pt x="19636" y="20618"/>
                </a:cubicBezTo>
                <a:lnTo>
                  <a:pt x="1964" y="20618"/>
                </a:lnTo>
                <a:cubicBezTo>
                  <a:pt x="1422" y="20618"/>
                  <a:pt x="982" y="20179"/>
                  <a:pt x="982" y="19636"/>
                </a:cubicBezTo>
                <a:lnTo>
                  <a:pt x="982" y="1964"/>
                </a:lnTo>
                <a:cubicBezTo>
                  <a:pt x="982" y="1421"/>
                  <a:pt x="1422" y="982"/>
                  <a:pt x="1964" y="982"/>
                </a:cubicBezTo>
                <a:lnTo>
                  <a:pt x="19636" y="982"/>
                </a:lnTo>
                <a:cubicBezTo>
                  <a:pt x="20178"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0" name="Shape 2730"/>
          <p:cNvSpPr/>
          <p:nvPr/>
        </p:nvSpPr>
        <p:spPr>
          <a:xfrm>
            <a:off x="3891586" y="10344969"/>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6691" y="5988"/>
                </a:moveTo>
                <a:lnTo>
                  <a:pt x="8836" y="7734"/>
                </a:lnTo>
                <a:lnTo>
                  <a:pt x="8836" y="5794"/>
                </a:lnTo>
                <a:lnTo>
                  <a:pt x="16691" y="4048"/>
                </a:lnTo>
                <a:cubicBezTo>
                  <a:pt x="16691" y="4048"/>
                  <a:pt x="16691" y="5988"/>
                  <a:pt x="16691" y="5988"/>
                </a:cubicBezTo>
                <a:close/>
                <a:moveTo>
                  <a:pt x="15218" y="15709"/>
                </a:moveTo>
                <a:lnTo>
                  <a:pt x="14236" y="15709"/>
                </a:lnTo>
                <a:cubicBezTo>
                  <a:pt x="13423" y="15709"/>
                  <a:pt x="12764" y="15050"/>
                  <a:pt x="12764" y="14236"/>
                </a:cubicBezTo>
                <a:cubicBezTo>
                  <a:pt x="12764" y="13423"/>
                  <a:pt x="13423" y="12764"/>
                  <a:pt x="14236" y="12764"/>
                </a:cubicBezTo>
                <a:lnTo>
                  <a:pt x="15218" y="12764"/>
                </a:lnTo>
                <a:cubicBezTo>
                  <a:pt x="16032" y="12764"/>
                  <a:pt x="16691" y="13423"/>
                  <a:pt x="16691" y="14236"/>
                </a:cubicBezTo>
                <a:cubicBezTo>
                  <a:pt x="16691" y="15050"/>
                  <a:pt x="16032" y="15709"/>
                  <a:pt x="15218" y="15709"/>
                </a:cubicBezTo>
                <a:moveTo>
                  <a:pt x="6382" y="17673"/>
                </a:moveTo>
                <a:lnTo>
                  <a:pt x="5400" y="17673"/>
                </a:lnTo>
                <a:cubicBezTo>
                  <a:pt x="4586" y="17673"/>
                  <a:pt x="3927" y="17014"/>
                  <a:pt x="3927" y="16200"/>
                </a:cubicBezTo>
                <a:cubicBezTo>
                  <a:pt x="3927" y="15387"/>
                  <a:pt x="4586" y="14727"/>
                  <a:pt x="5400" y="14727"/>
                </a:cubicBezTo>
                <a:lnTo>
                  <a:pt x="6382" y="14727"/>
                </a:lnTo>
                <a:cubicBezTo>
                  <a:pt x="7195" y="14727"/>
                  <a:pt x="7855" y="15387"/>
                  <a:pt x="7855" y="16200"/>
                </a:cubicBezTo>
                <a:cubicBezTo>
                  <a:pt x="7855" y="17014"/>
                  <a:pt x="7195" y="17673"/>
                  <a:pt x="6382" y="17673"/>
                </a:cubicBezTo>
                <a:moveTo>
                  <a:pt x="17182" y="2945"/>
                </a:moveTo>
                <a:cubicBezTo>
                  <a:pt x="17148" y="2945"/>
                  <a:pt x="17119" y="2958"/>
                  <a:pt x="17088" y="2965"/>
                </a:cubicBezTo>
                <a:lnTo>
                  <a:pt x="17086" y="2955"/>
                </a:lnTo>
                <a:lnTo>
                  <a:pt x="8249" y="4919"/>
                </a:lnTo>
                <a:lnTo>
                  <a:pt x="8251" y="4928"/>
                </a:lnTo>
                <a:cubicBezTo>
                  <a:pt x="8027" y="4973"/>
                  <a:pt x="7855" y="5162"/>
                  <a:pt x="7855" y="5400"/>
                </a:cubicBezTo>
                <a:lnTo>
                  <a:pt x="7855" y="14248"/>
                </a:lnTo>
                <a:cubicBezTo>
                  <a:pt x="7444" y="13937"/>
                  <a:pt x="6937" y="13745"/>
                  <a:pt x="6382" y="13745"/>
                </a:cubicBezTo>
                <a:lnTo>
                  <a:pt x="5400" y="13745"/>
                </a:lnTo>
                <a:cubicBezTo>
                  <a:pt x="4044" y="13745"/>
                  <a:pt x="2945" y="14844"/>
                  <a:pt x="2945" y="16200"/>
                </a:cubicBezTo>
                <a:cubicBezTo>
                  <a:pt x="2945" y="17556"/>
                  <a:pt x="4044" y="18655"/>
                  <a:pt x="5400" y="18655"/>
                </a:cubicBezTo>
                <a:lnTo>
                  <a:pt x="6382" y="18655"/>
                </a:lnTo>
                <a:cubicBezTo>
                  <a:pt x="7737" y="18655"/>
                  <a:pt x="8836" y="17556"/>
                  <a:pt x="8836" y="16200"/>
                </a:cubicBezTo>
                <a:lnTo>
                  <a:pt x="8836" y="8739"/>
                </a:lnTo>
                <a:lnTo>
                  <a:pt x="16691" y="6994"/>
                </a:lnTo>
                <a:lnTo>
                  <a:pt x="16691" y="12284"/>
                </a:lnTo>
                <a:cubicBezTo>
                  <a:pt x="16280" y="11974"/>
                  <a:pt x="15773" y="11782"/>
                  <a:pt x="15218" y="11782"/>
                </a:cubicBezTo>
                <a:lnTo>
                  <a:pt x="14236" y="11782"/>
                </a:lnTo>
                <a:cubicBezTo>
                  <a:pt x="12881" y="11782"/>
                  <a:pt x="11782" y="12881"/>
                  <a:pt x="11782" y="14236"/>
                </a:cubicBezTo>
                <a:cubicBezTo>
                  <a:pt x="11782" y="15592"/>
                  <a:pt x="12881" y="16691"/>
                  <a:pt x="14236" y="16691"/>
                </a:cubicBezTo>
                <a:lnTo>
                  <a:pt x="15218" y="16691"/>
                </a:lnTo>
                <a:cubicBezTo>
                  <a:pt x="16573" y="16691"/>
                  <a:pt x="17673" y="15592"/>
                  <a:pt x="17673" y="14236"/>
                </a:cubicBezTo>
                <a:lnTo>
                  <a:pt x="17673" y="3436"/>
                </a:lnTo>
                <a:cubicBezTo>
                  <a:pt x="17673" y="3165"/>
                  <a:pt x="17453" y="2945"/>
                  <a:pt x="17182" y="29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1" name="Shape 2731"/>
          <p:cNvSpPr/>
          <p:nvPr/>
        </p:nvSpPr>
        <p:spPr>
          <a:xfrm>
            <a:off x="4958108" y="10370362"/>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474" y="6862"/>
                </a:moveTo>
                <a:lnTo>
                  <a:pt x="18121" y="9450"/>
                </a:lnTo>
                <a:lnTo>
                  <a:pt x="17427" y="8686"/>
                </a:lnTo>
                <a:lnTo>
                  <a:pt x="19780" y="6098"/>
                </a:lnTo>
                <a:cubicBezTo>
                  <a:pt x="19869" y="6000"/>
                  <a:pt x="19992" y="5940"/>
                  <a:pt x="20127" y="5940"/>
                </a:cubicBezTo>
                <a:cubicBezTo>
                  <a:pt x="20398" y="5940"/>
                  <a:pt x="20618" y="6182"/>
                  <a:pt x="20618" y="6480"/>
                </a:cubicBezTo>
                <a:cubicBezTo>
                  <a:pt x="20618" y="6629"/>
                  <a:pt x="20563" y="6764"/>
                  <a:pt x="20474" y="6862"/>
                </a:cubicBezTo>
                <a:moveTo>
                  <a:pt x="21600" y="6480"/>
                </a:moveTo>
                <a:cubicBezTo>
                  <a:pt x="21600" y="5586"/>
                  <a:pt x="20941" y="4860"/>
                  <a:pt x="20127" y="4860"/>
                </a:cubicBezTo>
                <a:cubicBezTo>
                  <a:pt x="19720" y="4860"/>
                  <a:pt x="19352" y="5041"/>
                  <a:pt x="19086" y="5335"/>
                </a:cubicBezTo>
                <a:lnTo>
                  <a:pt x="6813" y="18835"/>
                </a:lnTo>
                <a:cubicBezTo>
                  <a:pt x="6547" y="19128"/>
                  <a:pt x="6382" y="19533"/>
                  <a:pt x="6382" y="19980"/>
                </a:cubicBezTo>
                <a:cubicBezTo>
                  <a:pt x="6382" y="20874"/>
                  <a:pt x="7041" y="21600"/>
                  <a:pt x="7855" y="21600"/>
                </a:cubicBezTo>
                <a:cubicBezTo>
                  <a:pt x="8262" y="21600"/>
                  <a:pt x="8630" y="21419"/>
                  <a:pt x="8896" y="21125"/>
                </a:cubicBezTo>
                <a:lnTo>
                  <a:pt x="21169" y="7625"/>
                </a:lnTo>
                <a:cubicBezTo>
                  <a:pt x="21435" y="7332"/>
                  <a:pt x="21600" y="6927"/>
                  <a:pt x="21600" y="6480"/>
                </a:cubicBezTo>
                <a:moveTo>
                  <a:pt x="20127" y="14040"/>
                </a:moveTo>
                <a:lnTo>
                  <a:pt x="18655" y="14040"/>
                </a:lnTo>
                <a:lnTo>
                  <a:pt x="18655" y="11918"/>
                </a:lnTo>
                <a:lnTo>
                  <a:pt x="15744" y="15120"/>
                </a:lnTo>
                <a:lnTo>
                  <a:pt x="20127" y="15120"/>
                </a:lnTo>
                <a:cubicBezTo>
                  <a:pt x="20398" y="15120"/>
                  <a:pt x="20618" y="15362"/>
                  <a:pt x="20618" y="15660"/>
                </a:cubicBezTo>
                <a:cubicBezTo>
                  <a:pt x="20618" y="15958"/>
                  <a:pt x="20398" y="16200"/>
                  <a:pt x="20127" y="16200"/>
                </a:cubicBezTo>
                <a:lnTo>
                  <a:pt x="14762" y="16200"/>
                </a:lnTo>
                <a:lnTo>
                  <a:pt x="13780" y="17280"/>
                </a:lnTo>
                <a:lnTo>
                  <a:pt x="20127" y="17280"/>
                </a:lnTo>
                <a:cubicBezTo>
                  <a:pt x="20941" y="17280"/>
                  <a:pt x="21600" y="16554"/>
                  <a:pt x="21600" y="15660"/>
                </a:cubicBezTo>
                <a:cubicBezTo>
                  <a:pt x="21600" y="14766"/>
                  <a:pt x="20941" y="14040"/>
                  <a:pt x="20127" y="14040"/>
                </a:cubicBezTo>
                <a:moveTo>
                  <a:pt x="7820" y="16200"/>
                </a:moveTo>
                <a:lnTo>
                  <a:pt x="1473" y="16200"/>
                </a:lnTo>
                <a:cubicBezTo>
                  <a:pt x="1202" y="16200"/>
                  <a:pt x="982" y="15958"/>
                  <a:pt x="982" y="15660"/>
                </a:cubicBezTo>
                <a:cubicBezTo>
                  <a:pt x="982" y="15362"/>
                  <a:pt x="1202" y="15120"/>
                  <a:pt x="1473" y="15120"/>
                </a:cubicBezTo>
                <a:lnTo>
                  <a:pt x="8802" y="15120"/>
                </a:lnTo>
                <a:lnTo>
                  <a:pt x="12729" y="10800"/>
                </a:lnTo>
                <a:lnTo>
                  <a:pt x="3927" y="10800"/>
                </a:lnTo>
                <a:lnTo>
                  <a:pt x="3927" y="1080"/>
                </a:lnTo>
                <a:lnTo>
                  <a:pt x="17673" y="1080"/>
                </a:lnTo>
                <a:lnTo>
                  <a:pt x="17673" y="5362"/>
                </a:lnTo>
                <a:lnTo>
                  <a:pt x="18655" y="4282"/>
                </a:lnTo>
                <a:lnTo>
                  <a:pt x="18655" y="540"/>
                </a:lnTo>
                <a:cubicBezTo>
                  <a:pt x="18655" y="242"/>
                  <a:pt x="18434" y="0"/>
                  <a:pt x="18164" y="0"/>
                </a:cubicBezTo>
                <a:lnTo>
                  <a:pt x="3436" y="0"/>
                </a:lnTo>
                <a:cubicBezTo>
                  <a:pt x="3166" y="0"/>
                  <a:pt x="2945" y="242"/>
                  <a:pt x="2945" y="540"/>
                </a:cubicBezTo>
                <a:lnTo>
                  <a:pt x="2945" y="14040"/>
                </a:lnTo>
                <a:lnTo>
                  <a:pt x="1473" y="14040"/>
                </a:lnTo>
                <a:cubicBezTo>
                  <a:pt x="659" y="14040"/>
                  <a:pt x="0" y="14766"/>
                  <a:pt x="0" y="15660"/>
                </a:cubicBezTo>
                <a:cubicBezTo>
                  <a:pt x="0" y="16554"/>
                  <a:pt x="659" y="17280"/>
                  <a:pt x="1473" y="17280"/>
                </a:cubicBezTo>
                <a:lnTo>
                  <a:pt x="6838" y="17280"/>
                </a:lnTo>
                <a:cubicBezTo>
                  <a:pt x="6838" y="17280"/>
                  <a:pt x="7820" y="16200"/>
                  <a:pt x="7820" y="162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2" name="Shape 2732"/>
          <p:cNvSpPr/>
          <p:nvPr/>
        </p:nvSpPr>
        <p:spPr>
          <a:xfrm>
            <a:off x="6024630" y="10497329"/>
            <a:ext cx="558655" cy="253935"/>
          </a:xfrm>
          <a:custGeom>
            <a:avLst/>
            <a:gdLst/>
            <a:ahLst/>
            <a:cxnLst>
              <a:cxn ang="0">
                <a:pos x="wd2" y="hd2"/>
              </a:cxn>
              <a:cxn ang="5400000">
                <a:pos x="wd2" y="hd2"/>
              </a:cxn>
              <a:cxn ang="10800000">
                <a:pos x="wd2" y="hd2"/>
              </a:cxn>
              <a:cxn ang="16200000">
                <a:pos x="wd2" y="hd2"/>
              </a:cxn>
            </a:cxnLst>
            <a:rect l="0" t="0" r="r" b="b"/>
            <a:pathLst>
              <a:path w="21600" h="21600" extrusionOk="0">
                <a:moveTo>
                  <a:pt x="19236" y="19413"/>
                </a:moveTo>
                <a:lnTo>
                  <a:pt x="13945" y="13593"/>
                </a:lnTo>
                <a:cubicBezTo>
                  <a:pt x="14130" y="12747"/>
                  <a:pt x="14236" y="11802"/>
                  <a:pt x="14236" y="10800"/>
                </a:cubicBezTo>
                <a:cubicBezTo>
                  <a:pt x="14236" y="9799"/>
                  <a:pt x="14130" y="8854"/>
                  <a:pt x="13945" y="8007"/>
                </a:cubicBezTo>
                <a:lnTo>
                  <a:pt x="19236" y="2187"/>
                </a:lnTo>
                <a:cubicBezTo>
                  <a:pt x="20007" y="2465"/>
                  <a:pt x="20618" y="6209"/>
                  <a:pt x="20618" y="10800"/>
                </a:cubicBezTo>
                <a:cubicBezTo>
                  <a:pt x="20618" y="15392"/>
                  <a:pt x="20007" y="19136"/>
                  <a:pt x="19236" y="19413"/>
                </a:cubicBezTo>
                <a:moveTo>
                  <a:pt x="11291" y="15120"/>
                </a:moveTo>
                <a:lnTo>
                  <a:pt x="10309" y="15120"/>
                </a:lnTo>
                <a:cubicBezTo>
                  <a:pt x="9225" y="15120"/>
                  <a:pt x="8345" y="13186"/>
                  <a:pt x="8345" y="10800"/>
                </a:cubicBezTo>
                <a:cubicBezTo>
                  <a:pt x="8345" y="8414"/>
                  <a:pt x="9225" y="6480"/>
                  <a:pt x="10309" y="6480"/>
                </a:cubicBezTo>
                <a:lnTo>
                  <a:pt x="11291" y="6480"/>
                </a:lnTo>
                <a:cubicBezTo>
                  <a:pt x="12375" y="6480"/>
                  <a:pt x="13255" y="8414"/>
                  <a:pt x="13255" y="10800"/>
                </a:cubicBezTo>
                <a:cubicBezTo>
                  <a:pt x="13255" y="13186"/>
                  <a:pt x="12375" y="15120"/>
                  <a:pt x="11291" y="15120"/>
                </a:cubicBezTo>
                <a:moveTo>
                  <a:pt x="7654" y="13593"/>
                </a:moveTo>
                <a:lnTo>
                  <a:pt x="2363" y="19413"/>
                </a:lnTo>
                <a:cubicBezTo>
                  <a:pt x="1593" y="19135"/>
                  <a:pt x="982" y="15391"/>
                  <a:pt x="982" y="10800"/>
                </a:cubicBezTo>
                <a:cubicBezTo>
                  <a:pt x="982" y="6209"/>
                  <a:pt x="1593" y="2465"/>
                  <a:pt x="2363" y="2187"/>
                </a:cubicBezTo>
                <a:lnTo>
                  <a:pt x="7654" y="8007"/>
                </a:lnTo>
                <a:cubicBezTo>
                  <a:pt x="7470" y="8854"/>
                  <a:pt x="7364" y="9799"/>
                  <a:pt x="7364" y="10800"/>
                </a:cubicBezTo>
                <a:cubicBezTo>
                  <a:pt x="7364" y="11802"/>
                  <a:pt x="7470" y="12747"/>
                  <a:pt x="7654" y="13593"/>
                </a:cubicBezTo>
                <a:moveTo>
                  <a:pt x="19145" y="0"/>
                </a:moveTo>
                <a:cubicBezTo>
                  <a:pt x="19066" y="0"/>
                  <a:pt x="18994" y="51"/>
                  <a:pt x="18928" y="124"/>
                </a:cubicBezTo>
                <a:lnTo>
                  <a:pt x="18925" y="114"/>
                </a:lnTo>
                <a:lnTo>
                  <a:pt x="13374" y="6221"/>
                </a:lnTo>
                <a:cubicBezTo>
                  <a:pt x="12841" y="5047"/>
                  <a:pt x="12105" y="4320"/>
                  <a:pt x="11291" y="4320"/>
                </a:cubicBezTo>
                <a:lnTo>
                  <a:pt x="10309" y="4320"/>
                </a:lnTo>
                <a:cubicBezTo>
                  <a:pt x="9495" y="4320"/>
                  <a:pt x="8758" y="5047"/>
                  <a:pt x="8225" y="6221"/>
                </a:cubicBezTo>
                <a:lnTo>
                  <a:pt x="2674" y="114"/>
                </a:lnTo>
                <a:lnTo>
                  <a:pt x="2671" y="124"/>
                </a:lnTo>
                <a:cubicBezTo>
                  <a:pt x="2606" y="51"/>
                  <a:pt x="2534" y="0"/>
                  <a:pt x="2455" y="0"/>
                </a:cubicBezTo>
                <a:cubicBezTo>
                  <a:pt x="1099" y="0"/>
                  <a:pt x="0" y="4835"/>
                  <a:pt x="0" y="10800"/>
                </a:cubicBezTo>
                <a:cubicBezTo>
                  <a:pt x="0" y="16765"/>
                  <a:pt x="1099" y="21600"/>
                  <a:pt x="2455" y="21600"/>
                </a:cubicBezTo>
                <a:cubicBezTo>
                  <a:pt x="2534" y="21600"/>
                  <a:pt x="2605" y="21549"/>
                  <a:pt x="2671" y="21477"/>
                </a:cubicBezTo>
                <a:lnTo>
                  <a:pt x="2674" y="21486"/>
                </a:lnTo>
                <a:lnTo>
                  <a:pt x="8225" y="15379"/>
                </a:lnTo>
                <a:cubicBezTo>
                  <a:pt x="8758" y="16554"/>
                  <a:pt x="9495" y="17280"/>
                  <a:pt x="10309" y="17280"/>
                </a:cubicBezTo>
                <a:lnTo>
                  <a:pt x="11291" y="17280"/>
                </a:lnTo>
                <a:cubicBezTo>
                  <a:pt x="12105" y="17280"/>
                  <a:pt x="12842" y="16554"/>
                  <a:pt x="13375" y="15379"/>
                </a:cubicBezTo>
                <a:lnTo>
                  <a:pt x="18940" y="21501"/>
                </a:lnTo>
                <a:lnTo>
                  <a:pt x="18941" y="21496"/>
                </a:lnTo>
                <a:cubicBezTo>
                  <a:pt x="19003" y="21560"/>
                  <a:pt x="19072" y="21600"/>
                  <a:pt x="19145" y="21600"/>
                </a:cubicBezTo>
                <a:cubicBezTo>
                  <a:pt x="20501" y="21600"/>
                  <a:pt x="21600" y="16765"/>
                  <a:pt x="21600" y="10800"/>
                </a:cubicBezTo>
                <a:cubicBezTo>
                  <a:pt x="21600" y="4835"/>
                  <a:pt x="20501" y="0"/>
                  <a:pt x="19145"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3" name="Shape 2733"/>
          <p:cNvSpPr/>
          <p:nvPr/>
        </p:nvSpPr>
        <p:spPr>
          <a:xfrm>
            <a:off x="7268906" y="10344969"/>
            <a:ext cx="203148"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364"/>
                </a:moveTo>
                <a:lnTo>
                  <a:pt x="2804" y="17041"/>
                </a:lnTo>
                <a:lnTo>
                  <a:pt x="9142" y="5518"/>
                </a:lnTo>
                <a:lnTo>
                  <a:pt x="9803" y="5724"/>
                </a:lnTo>
                <a:cubicBezTo>
                  <a:pt x="9859" y="5747"/>
                  <a:pt x="9925" y="5764"/>
                  <a:pt x="9991" y="5783"/>
                </a:cubicBezTo>
                <a:lnTo>
                  <a:pt x="10130" y="5826"/>
                </a:lnTo>
                <a:lnTo>
                  <a:pt x="10141" y="5820"/>
                </a:lnTo>
                <a:cubicBezTo>
                  <a:pt x="10339" y="5861"/>
                  <a:pt x="10555" y="5891"/>
                  <a:pt x="10800" y="5891"/>
                </a:cubicBezTo>
                <a:cubicBezTo>
                  <a:pt x="11045" y="5891"/>
                  <a:pt x="11261" y="5861"/>
                  <a:pt x="11459" y="5820"/>
                </a:cubicBezTo>
                <a:lnTo>
                  <a:pt x="11470" y="5826"/>
                </a:lnTo>
                <a:lnTo>
                  <a:pt x="11609" y="5783"/>
                </a:lnTo>
                <a:cubicBezTo>
                  <a:pt x="11675" y="5764"/>
                  <a:pt x="11741" y="5747"/>
                  <a:pt x="11797" y="5724"/>
                </a:cubicBezTo>
                <a:lnTo>
                  <a:pt x="12457" y="5518"/>
                </a:lnTo>
                <a:lnTo>
                  <a:pt x="14283" y="8836"/>
                </a:lnTo>
                <a:lnTo>
                  <a:pt x="10800" y="8836"/>
                </a:lnTo>
                <a:cubicBezTo>
                  <a:pt x="10054" y="8836"/>
                  <a:pt x="9450" y="9056"/>
                  <a:pt x="9450" y="9327"/>
                </a:cubicBezTo>
                <a:cubicBezTo>
                  <a:pt x="9450" y="9599"/>
                  <a:pt x="10054" y="9818"/>
                  <a:pt x="10800" y="9818"/>
                </a:cubicBezTo>
                <a:lnTo>
                  <a:pt x="14824" y="9818"/>
                </a:lnTo>
                <a:lnTo>
                  <a:pt x="18796" y="17041"/>
                </a:lnTo>
                <a:cubicBezTo>
                  <a:pt x="18796" y="17041"/>
                  <a:pt x="10800" y="20364"/>
                  <a:pt x="10800" y="20364"/>
                </a:cubicBezTo>
                <a:close/>
                <a:moveTo>
                  <a:pt x="2776" y="2264"/>
                </a:moveTo>
                <a:cubicBezTo>
                  <a:pt x="3291" y="1541"/>
                  <a:pt x="6683" y="982"/>
                  <a:pt x="10800" y="982"/>
                </a:cubicBezTo>
                <a:cubicBezTo>
                  <a:pt x="14917" y="982"/>
                  <a:pt x="18308" y="1541"/>
                  <a:pt x="18825" y="2264"/>
                </a:cubicBezTo>
                <a:lnTo>
                  <a:pt x="10800" y="4765"/>
                </a:lnTo>
                <a:cubicBezTo>
                  <a:pt x="10800" y="4765"/>
                  <a:pt x="2776" y="2264"/>
                  <a:pt x="2776" y="2264"/>
                </a:cubicBezTo>
                <a:close/>
                <a:moveTo>
                  <a:pt x="21551" y="17094"/>
                </a:moveTo>
                <a:lnTo>
                  <a:pt x="21578" y="17093"/>
                </a:lnTo>
                <a:lnTo>
                  <a:pt x="17575" y="9818"/>
                </a:lnTo>
                <a:lnTo>
                  <a:pt x="18900" y="9818"/>
                </a:lnTo>
                <a:cubicBezTo>
                  <a:pt x="19646" y="9818"/>
                  <a:pt x="20250" y="9599"/>
                  <a:pt x="20250" y="9327"/>
                </a:cubicBezTo>
                <a:cubicBezTo>
                  <a:pt x="20250" y="9056"/>
                  <a:pt x="19646" y="8836"/>
                  <a:pt x="18900" y="8836"/>
                </a:cubicBezTo>
                <a:lnTo>
                  <a:pt x="17036" y="8836"/>
                </a:lnTo>
                <a:lnTo>
                  <a:pt x="14828" y="4820"/>
                </a:lnTo>
                <a:lnTo>
                  <a:pt x="14801" y="4822"/>
                </a:lnTo>
                <a:cubicBezTo>
                  <a:pt x="14795" y="4812"/>
                  <a:pt x="14792" y="4803"/>
                  <a:pt x="14785" y="4793"/>
                </a:cubicBezTo>
                <a:lnTo>
                  <a:pt x="20920" y="2881"/>
                </a:lnTo>
                <a:lnTo>
                  <a:pt x="20909" y="2874"/>
                </a:lnTo>
                <a:cubicBezTo>
                  <a:pt x="21315" y="2789"/>
                  <a:pt x="21600" y="2637"/>
                  <a:pt x="21600" y="2455"/>
                </a:cubicBezTo>
                <a:cubicBezTo>
                  <a:pt x="21600" y="1099"/>
                  <a:pt x="16764" y="0"/>
                  <a:pt x="10800" y="0"/>
                </a:cubicBezTo>
                <a:cubicBezTo>
                  <a:pt x="4836" y="0"/>
                  <a:pt x="0" y="1099"/>
                  <a:pt x="0" y="2455"/>
                </a:cubicBezTo>
                <a:cubicBezTo>
                  <a:pt x="0" y="2637"/>
                  <a:pt x="285" y="2789"/>
                  <a:pt x="691" y="2874"/>
                </a:cubicBezTo>
                <a:lnTo>
                  <a:pt x="680" y="2881"/>
                </a:lnTo>
                <a:lnTo>
                  <a:pt x="6815" y="4793"/>
                </a:lnTo>
                <a:cubicBezTo>
                  <a:pt x="6808" y="4802"/>
                  <a:pt x="6805" y="4812"/>
                  <a:pt x="6799" y="4822"/>
                </a:cubicBezTo>
                <a:lnTo>
                  <a:pt x="6772" y="4820"/>
                </a:lnTo>
                <a:lnTo>
                  <a:pt x="22" y="17093"/>
                </a:lnTo>
                <a:lnTo>
                  <a:pt x="49" y="17094"/>
                </a:lnTo>
                <a:cubicBezTo>
                  <a:pt x="34" y="17123"/>
                  <a:pt x="0" y="17151"/>
                  <a:pt x="0" y="17182"/>
                </a:cubicBezTo>
                <a:cubicBezTo>
                  <a:pt x="0" y="17306"/>
                  <a:pt x="137" y="17416"/>
                  <a:pt x="345" y="17502"/>
                </a:cubicBezTo>
                <a:lnTo>
                  <a:pt x="335" y="17505"/>
                </a:lnTo>
                <a:lnTo>
                  <a:pt x="9785" y="21432"/>
                </a:lnTo>
                <a:lnTo>
                  <a:pt x="9795" y="21429"/>
                </a:lnTo>
                <a:cubicBezTo>
                  <a:pt x="10041" y="21532"/>
                  <a:pt x="10394" y="21600"/>
                  <a:pt x="10800" y="21600"/>
                </a:cubicBezTo>
                <a:cubicBezTo>
                  <a:pt x="11206" y="21600"/>
                  <a:pt x="11557" y="21532"/>
                  <a:pt x="11805" y="21429"/>
                </a:cubicBezTo>
                <a:lnTo>
                  <a:pt x="11815" y="21432"/>
                </a:lnTo>
                <a:lnTo>
                  <a:pt x="21265" y="17505"/>
                </a:lnTo>
                <a:lnTo>
                  <a:pt x="21255" y="17502"/>
                </a:lnTo>
                <a:cubicBezTo>
                  <a:pt x="21463" y="17416"/>
                  <a:pt x="21600" y="17306"/>
                  <a:pt x="21600" y="17182"/>
                </a:cubicBezTo>
                <a:cubicBezTo>
                  <a:pt x="21600" y="17151"/>
                  <a:pt x="21566" y="17123"/>
                  <a:pt x="21551" y="1709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4" name="Shape 2734"/>
          <p:cNvSpPr/>
          <p:nvPr/>
        </p:nvSpPr>
        <p:spPr>
          <a:xfrm>
            <a:off x="8157675" y="10421149"/>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0309" y="9450"/>
                </a:moveTo>
                <a:lnTo>
                  <a:pt x="9140" y="9450"/>
                </a:lnTo>
                <a:lnTo>
                  <a:pt x="8293" y="7123"/>
                </a:lnTo>
                <a:lnTo>
                  <a:pt x="8289" y="7126"/>
                </a:lnTo>
                <a:cubicBezTo>
                  <a:pt x="8208" y="6906"/>
                  <a:pt x="8046" y="6750"/>
                  <a:pt x="7855" y="6750"/>
                </a:cubicBezTo>
                <a:cubicBezTo>
                  <a:pt x="7663" y="6750"/>
                  <a:pt x="7501" y="6906"/>
                  <a:pt x="7420" y="7126"/>
                </a:cubicBezTo>
                <a:lnTo>
                  <a:pt x="7415" y="7123"/>
                </a:lnTo>
                <a:lnTo>
                  <a:pt x="6569" y="9450"/>
                </a:lnTo>
                <a:lnTo>
                  <a:pt x="5400" y="9450"/>
                </a:lnTo>
                <a:cubicBezTo>
                  <a:pt x="5129" y="9450"/>
                  <a:pt x="4909" y="9752"/>
                  <a:pt x="4909" y="10125"/>
                </a:cubicBezTo>
                <a:cubicBezTo>
                  <a:pt x="4909" y="10571"/>
                  <a:pt x="5128" y="10687"/>
                  <a:pt x="5128" y="10687"/>
                </a:cubicBezTo>
                <a:lnTo>
                  <a:pt x="6405" y="11857"/>
                </a:lnTo>
                <a:lnTo>
                  <a:pt x="5914" y="14014"/>
                </a:lnTo>
                <a:cubicBezTo>
                  <a:pt x="5905" y="14067"/>
                  <a:pt x="5891" y="14118"/>
                  <a:pt x="5891" y="14175"/>
                </a:cubicBezTo>
                <a:cubicBezTo>
                  <a:pt x="5891" y="14548"/>
                  <a:pt x="6110" y="14850"/>
                  <a:pt x="6382" y="14850"/>
                </a:cubicBezTo>
                <a:cubicBezTo>
                  <a:pt x="6483" y="14850"/>
                  <a:pt x="6574" y="14801"/>
                  <a:pt x="6650" y="14727"/>
                </a:cubicBezTo>
                <a:lnTo>
                  <a:pt x="7855" y="13636"/>
                </a:lnTo>
                <a:lnTo>
                  <a:pt x="9055" y="14737"/>
                </a:lnTo>
                <a:cubicBezTo>
                  <a:pt x="9055" y="14737"/>
                  <a:pt x="9127" y="14850"/>
                  <a:pt x="9327" y="14850"/>
                </a:cubicBezTo>
                <a:cubicBezTo>
                  <a:pt x="9599" y="14850"/>
                  <a:pt x="9818" y="14548"/>
                  <a:pt x="9818" y="14175"/>
                </a:cubicBezTo>
                <a:cubicBezTo>
                  <a:pt x="9818" y="14117"/>
                  <a:pt x="9798" y="14070"/>
                  <a:pt x="9787" y="14017"/>
                </a:cubicBezTo>
                <a:lnTo>
                  <a:pt x="9304" y="11857"/>
                </a:lnTo>
                <a:lnTo>
                  <a:pt x="10581" y="10687"/>
                </a:lnTo>
                <a:cubicBezTo>
                  <a:pt x="10581" y="10687"/>
                  <a:pt x="10800" y="10571"/>
                  <a:pt x="10800" y="10125"/>
                </a:cubicBezTo>
                <a:cubicBezTo>
                  <a:pt x="10800" y="9752"/>
                  <a:pt x="10580" y="9450"/>
                  <a:pt x="10309" y="9450"/>
                </a:cubicBezTo>
                <a:moveTo>
                  <a:pt x="13255" y="11475"/>
                </a:moveTo>
                <a:lnTo>
                  <a:pt x="15218" y="11475"/>
                </a:lnTo>
                <a:cubicBezTo>
                  <a:pt x="15490" y="11475"/>
                  <a:pt x="15709" y="11173"/>
                  <a:pt x="15709" y="10800"/>
                </a:cubicBezTo>
                <a:cubicBezTo>
                  <a:pt x="15709" y="10427"/>
                  <a:pt x="15490" y="10125"/>
                  <a:pt x="15218" y="10125"/>
                </a:cubicBezTo>
                <a:lnTo>
                  <a:pt x="13255" y="10125"/>
                </a:lnTo>
                <a:cubicBezTo>
                  <a:pt x="12983" y="10125"/>
                  <a:pt x="12764" y="10427"/>
                  <a:pt x="12764" y="10800"/>
                </a:cubicBezTo>
                <a:cubicBezTo>
                  <a:pt x="12764" y="11173"/>
                  <a:pt x="12983" y="11475"/>
                  <a:pt x="13255" y="11475"/>
                </a:cubicBezTo>
                <a:moveTo>
                  <a:pt x="16200" y="12150"/>
                </a:moveTo>
                <a:lnTo>
                  <a:pt x="13255" y="12150"/>
                </a:lnTo>
                <a:cubicBezTo>
                  <a:pt x="12983" y="12150"/>
                  <a:pt x="12764" y="12452"/>
                  <a:pt x="12764" y="12825"/>
                </a:cubicBezTo>
                <a:cubicBezTo>
                  <a:pt x="12764" y="13198"/>
                  <a:pt x="12983" y="13500"/>
                  <a:pt x="13255" y="13500"/>
                </a:cubicBezTo>
                <a:lnTo>
                  <a:pt x="16200" y="13500"/>
                </a:lnTo>
                <a:cubicBezTo>
                  <a:pt x="16471" y="13500"/>
                  <a:pt x="16691" y="13198"/>
                  <a:pt x="16691" y="12825"/>
                </a:cubicBezTo>
                <a:cubicBezTo>
                  <a:pt x="16691" y="12452"/>
                  <a:pt x="16471" y="12150"/>
                  <a:pt x="16200" y="12150"/>
                </a:cubicBezTo>
                <a:moveTo>
                  <a:pt x="20618" y="14768"/>
                </a:moveTo>
                <a:lnTo>
                  <a:pt x="20618" y="17550"/>
                </a:lnTo>
                <a:lnTo>
                  <a:pt x="982" y="17550"/>
                </a:lnTo>
                <a:lnTo>
                  <a:pt x="982" y="14768"/>
                </a:lnTo>
                <a:cubicBezTo>
                  <a:pt x="2102" y="14393"/>
                  <a:pt x="2945" y="12759"/>
                  <a:pt x="2945" y="10800"/>
                </a:cubicBezTo>
                <a:cubicBezTo>
                  <a:pt x="2945" y="8841"/>
                  <a:pt x="2102" y="7207"/>
                  <a:pt x="982" y="6832"/>
                </a:cubicBezTo>
                <a:lnTo>
                  <a:pt x="982" y="4050"/>
                </a:lnTo>
                <a:lnTo>
                  <a:pt x="20618" y="4050"/>
                </a:lnTo>
                <a:lnTo>
                  <a:pt x="20618" y="6832"/>
                </a:lnTo>
                <a:cubicBezTo>
                  <a:pt x="19498" y="7207"/>
                  <a:pt x="18655" y="8841"/>
                  <a:pt x="18655" y="10800"/>
                </a:cubicBezTo>
                <a:cubicBezTo>
                  <a:pt x="18655" y="12759"/>
                  <a:pt x="19498" y="14393"/>
                  <a:pt x="20618" y="14768"/>
                </a:cubicBezTo>
                <a:moveTo>
                  <a:pt x="20618" y="20250"/>
                </a:moveTo>
                <a:lnTo>
                  <a:pt x="18655" y="20250"/>
                </a:lnTo>
                <a:lnTo>
                  <a:pt x="18655" y="18900"/>
                </a:lnTo>
                <a:lnTo>
                  <a:pt x="20618" y="18900"/>
                </a:lnTo>
                <a:cubicBezTo>
                  <a:pt x="20618" y="18900"/>
                  <a:pt x="20618" y="20250"/>
                  <a:pt x="20618" y="20250"/>
                </a:cubicBezTo>
                <a:close/>
                <a:moveTo>
                  <a:pt x="17673" y="20250"/>
                </a:moveTo>
                <a:lnTo>
                  <a:pt x="982" y="20250"/>
                </a:lnTo>
                <a:lnTo>
                  <a:pt x="982" y="18900"/>
                </a:lnTo>
                <a:lnTo>
                  <a:pt x="17673" y="18900"/>
                </a:lnTo>
                <a:cubicBezTo>
                  <a:pt x="17673" y="18900"/>
                  <a:pt x="17673" y="20250"/>
                  <a:pt x="17673" y="20250"/>
                </a:cubicBezTo>
                <a:close/>
                <a:moveTo>
                  <a:pt x="982" y="1350"/>
                </a:moveTo>
                <a:lnTo>
                  <a:pt x="17673" y="1350"/>
                </a:lnTo>
                <a:lnTo>
                  <a:pt x="17673" y="2700"/>
                </a:lnTo>
                <a:lnTo>
                  <a:pt x="982" y="2700"/>
                </a:lnTo>
                <a:cubicBezTo>
                  <a:pt x="982" y="2700"/>
                  <a:pt x="982" y="1350"/>
                  <a:pt x="982" y="1350"/>
                </a:cubicBezTo>
                <a:close/>
                <a:moveTo>
                  <a:pt x="18655" y="1350"/>
                </a:moveTo>
                <a:lnTo>
                  <a:pt x="20618" y="1350"/>
                </a:lnTo>
                <a:lnTo>
                  <a:pt x="20618" y="2700"/>
                </a:lnTo>
                <a:lnTo>
                  <a:pt x="18655" y="2700"/>
                </a:lnTo>
                <a:cubicBezTo>
                  <a:pt x="18655" y="2700"/>
                  <a:pt x="18655" y="1350"/>
                  <a:pt x="18655" y="1350"/>
                </a:cubicBezTo>
                <a:close/>
                <a:moveTo>
                  <a:pt x="21109" y="8100"/>
                </a:moveTo>
                <a:cubicBezTo>
                  <a:pt x="21380" y="8100"/>
                  <a:pt x="21600" y="7798"/>
                  <a:pt x="21600" y="7425"/>
                </a:cubicBezTo>
                <a:lnTo>
                  <a:pt x="21600" y="1350"/>
                </a:lnTo>
                <a:cubicBezTo>
                  <a:pt x="21600" y="605"/>
                  <a:pt x="21160" y="0"/>
                  <a:pt x="20618" y="0"/>
                </a:cubicBezTo>
                <a:lnTo>
                  <a:pt x="982" y="0"/>
                </a:lnTo>
                <a:cubicBezTo>
                  <a:pt x="439" y="0"/>
                  <a:pt x="0" y="605"/>
                  <a:pt x="0" y="1350"/>
                </a:cubicBezTo>
                <a:lnTo>
                  <a:pt x="0" y="7425"/>
                </a:lnTo>
                <a:cubicBezTo>
                  <a:pt x="0" y="7798"/>
                  <a:pt x="220" y="8100"/>
                  <a:pt x="491" y="8100"/>
                </a:cubicBezTo>
                <a:cubicBezTo>
                  <a:pt x="1304" y="8100"/>
                  <a:pt x="1964" y="9309"/>
                  <a:pt x="1964" y="10800"/>
                </a:cubicBezTo>
                <a:cubicBezTo>
                  <a:pt x="1964" y="12291"/>
                  <a:pt x="1304" y="13500"/>
                  <a:pt x="491" y="13500"/>
                </a:cubicBezTo>
                <a:cubicBezTo>
                  <a:pt x="220" y="13500"/>
                  <a:pt x="0" y="13802"/>
                  <a:pt x="0" y="14175"/>
                </a:cubicBezTo>
                <a:lnTo>
                  <a:pt x="0" y="20250"/>
                </a:lnTo>
                <a:cubicBezTo>
                  <a:pt x="0" y="20995"/>
                  <a:pt x="439" y="21600"/>
                  <a:pt x="982" y="21600"/>
                </a:cubicBezTo>
                <a:lnTo>
                  <a:pt x="20618" y="21600"/>
                </a:lnTo>
                <a:cubicBezTo>
                  <a:pt x="21160" y="21600"/>
                  <a:pt x="21600" y="20995"/>
                  <a:pt x="21600" y="20250"/>
                </a:cubicBezTo>
                <a:lnTo>
                  <a:pt x="21600" y="14175"/>
                </a:lnTo>
                <a:cubicBezTo>
                  <a:pt x="21600" y="13802"/>
                  <a:pt x="21380" y="13500"/>
                  <a:pt x="21109" y="13500"/>
                </a:cubicBezTo>
                <a:cubicBezTo>
                  <a:pt x="20296" y="13500"/>
                  <a:pt x="19636" y="12291"/>
                  <a:pt x="19636" y="10800"/>
                </a:cubicBezTo>
                <a:cubicBezTo>
                  <a:pt x="19636" y="9309"/>
                  <a:pt x="20296" y="8100"/>
                  <a:pt x="21109" y="8100"/>
                </a:cubicBezTo>
                <a:moveTo>
                  <a:pt x="16200" y="8100"/>
                </a:moveTo>
                <a:lnTo>
                  <a:pt x="13255" y="8100"/>
                </a:lnTo>
                <a:cubicBezTo>
                  <a:pt x="12983" y="8100"/>
                  <a:pt x="12764" y="8402"/>
                  <a:pt x="12764" y="8775"/>
                </a:cubicBezTo>
                <a:cubicBezTo>
                  <a:pt x="12764" y="9148"/>
                  <a:pt x="12983" y="9450"/>
                  <a:pt x="13255" y="9450"/>
                </a:cubicBezTo>
                <a:lnTo>
                  <a:pt x="16200" y="9450"/>
                </a:lnTo>
                <a:cubicBezTo>
                  <a:pt x="16471" y="9450"/>
                  <a:pt x="16691" y="9148"/>
                  <a:pt x="16691" y="8775"/>
                </a:cubicBezTo>
                <a:cubicBezTo>
                  <a:pt x="16691" y="8402"/>
                  <a:pt x="16471" y="8100"/>
                  <a:pt x="16200" y="81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5" name="Shape 2735"/>
          <p:cNvSpPr/>
          <p:nvPr/>
        </p:nvSpPr>
        <p:spPr>
          <a:xfrm>
            <a:off x="9224197" y="10395756"/>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1291" y="12000"/>
                </a:moveTo>
                <a:lnTo>
                  <a:pt x="13255" y="12000"/>
                </a:lnTo>
                <a:cubicBezTo>
                  <a:pt x="13526" y="12000"/>
                  <a:pt x="13745" y="11732"/>
                  <a:pt x="13745" y="11400"/>
                </a:cubicBezTo>
                <a:cubicBezTo>
                  <a:pt x="13745" y="11068"/>
                  <a:pt x="13526" y="10800"/>
                  <a:pt x="13255" y="10800"/>
                </a:cubicBezTo>
                <a:lnTo>
                  <a:pt x="11291" y="10800"/>
                </a:lnTo>
                <a:cubicBezTo>
                  <a:pt x="11020" y="10800"/>
                  <a:pt x="10800" y="11068"/>
                  <a:pt x="10800" y="11400"/>
                </a:cubicBezTo>
                <a:cubicBezTo>
                  <a:pt x="10800" y="11732"/>
                  <a:pt x="11020" y="12000"/>
                  <a:pt x="11291" y="12000"/>
                </a:cubicBezTo>
                <a:moveTo>
                  <a:pt x="11291" y="13800"/>
                </a:moveTo>
                <a:lnTo>
                  <a:pt x="12273" y="13800"/>
                </a:lnTo>
                <a:cubicBezTo>
                  <a:pt x="12544" y="13800"/>
                  <a:pt x="12764" y="13532"/>
                  <a:pt x="12764" y="13200"/>
                </a:cubicBezTo>
                <a:cubicBezTo>
                  <a:pt x="12764" y="12868"/>
                  <a:pt x="12544" y="12600"/>
                  <a:pt x="12273" y="12600"/>
                </a:cubicBezTo>
                <a:lnTo>
                  <a:pt x="11291" y="12600"/>
                </a:lnTo>
                <a:cubicBezTo>
                  <a:pt x="11020" y="12600"/>
                  <a:pt x="10800" y="12868"/>
                  <a:pt x="10800" y="13200"/>
                </a:cubicBezTo>
                <a:cubicBezTo>
                  <a:pt x="10800" y="13532"/>
                  <a:pt x="11020" y="13800"/>
                  <a:pt x="11291" y="13800"/>
                </a:cubicBezTo>
                <a:moveTo>
                  <a:pt x="11291" y="15600"/>
                </a:moveTo>
                <a:lnTo>
                  <a:pt x="13255" y="15600"/>
                </a:lnTo>
                <a:cubicBezTo>
                  <a:pt x="13526" y="15600"/>
                  <a:pt x="13745" y="15332"/>
                  <a:pt x="13745" y="15000"/>
                </a:cubicBezTo>
                <a:cubicBezTo>
                  <a:pt x="13745" y="14668"/>
                  <a:pt x="13526" y="14400"/>
                  <a:pt x="13255" y="14400"/>
                </a:cubicBezTo>
                <a:lnTo>
                  <a:pt x="11291" y="14400"/>
                </a:lnTo>
                <a:cubicBezTo>
                  <a:pt x="11020" y="14400"/>
                  <a:pt x="10800" y="14668"/>
                  <a:pt x="10800" y="15000"/>
                </a:cubicBezTo>
                <a:cubicBezTo>
                  <a:pt x="10800" y="15332"/>
                  <a:pt x="11020" y="15600"/>
                  <a:pt x="11291" y="15600"/>
                </a:cubicBezTo>
                <a:moveTo>
                  <a:pt x="20618" y="0"/>
                </a:moveTo>
                <a:lnTo>
                  <a:pt x="3927" y="0"/>
                </a:lnTo>
                <a:cubicBezTo>
                  <a:pt x="3385" y="0"/>
                  <a:pt x="2945" y="538"/>
                  <a:pt x="2945" y="1200"/>
                </a:cubicBezTo>
                <a:lnTo>
                  <a:pt x="2945" y="3000"/>
                </a:lnTo>
                <a:cubicBezTo>
                  <a:pt x="2945" y="3332"/>
                  <a:pt x="3165" y="3600"/>
                  <a:pt x="3436" y="3600"/>
                </a:cubicBezTo>
                <a:cubicBezTo>
                  <a:pt x="3708" y="3600"/>
                  <a:pt x="3927" y="3332"/>
                  <a:pt x="3927" y="3000"/>
                </a:cubicBezTo>
                <a:lnTo>
                  <a:pt x="3927" y="1200"/>
                </a:lnTo>
                <a:lnTo>
                  <a:pt x="20618" y="1200"/>
                </a:lnTo>
                <a:lnTo>
                  <a:pt x="20618" y="15600"/>
                </a:lnTo>
                <a:lnTo>
                  <a:pt x="20127" y="15600"/>
                </a:lnTo>
                <a:cubicBezTo>
                  <a:pt x="19856" y="15600"/>
                  <a:pt x="19636" y="15868"/>
                  <a:pt x="19636" y="16200"/>
                </a:cubicBezTo>
                <a:cubicBezTo>
                  <a:pt x="19636" y="16532"/>
                  <a:pt x="19856" y="16800"/>
                  <a:pt x="20127" y="16800"/>
                </a:cubicBezTo>
                <a:lnTo>
                  <a:pt x="20618" y="16800"/>
                </a:lnTo>
                <a:cubicBezTo>
                  <a:pt x="21160" y="16800"/>
                  <a:pt x="21600" y="16263"/>
                  <a:pt x="21600" y="15600"/>
                </a:cubicBezTo>
                <a:lnTo>
                  <a:pt x="21600" y="1200"/>
                </a:lnTo>
                <a:cubicBezTo>
                  <a:pt x="21600" y="538"/>
                  <a:pt x="21160" y="0"/>
                  <a:pt x="20618" y="0"/>
                </a:cubicBezTo>
                <a:moveTo>
                  <a:pt x="5091" y="13116"/>
                </a:moveTo>
                <a:lnTo>
                  <a:pt x="6156" y="13983"/>
                </a:lnTo>
                <a:lnTo>
                  <a:pt x="5747" y="15581"/>
                </a:lnTo>
                <a:cubicBezTo>
                  <a:pt x="5738" y="15620"/>
                  <a:pt x="5727" y="15657"/>
                  <a:pt x="5727" y="15700"/>
                </a:cubicBezTo>
                <a:cubicBezTo>
                  <a:pt x="5727" y="15976"/>
                  <a:pt x="5911" y="16200"/>
                  <a:pt x="6136" y="16200"/>
                </a:cubicBezTo>
                <a:cubicBezTo>
                  <a:pt x="6221" y="16200"/>
                  <a:pt x="6296" y="16164"/>
                  <a:pt x="6360" y="16110"/>
                </a:cubicBezTo>
                <a:lnTo>
                  <a:pt x="7364" y="15301"/>
                </a:lnTo>
                <a:lnTo>
                  <a:pt x="8364" y="16116"/>
                </a:lnTo>
                <a:cubicBezTo>
                  <a:pt x="8364" y="16116"/>
                  <a:pt x="8424" y="16200"/>
                  <a:pt x="8591" y="16200"/>
                </a:cubicBezTo>
                <a:cubicBezTo>
                  <a:pt x="8817" y="16200"/>
                  <a:pt x="9000" y="15976"/>
                  <a:pt x="9000" y="15700"/>
                </a:cubicBezTo>
                <a:cubicBezTo>
                  <a:pt x="9000" y="15657"/>
                  <a:pt x="8983" y="15622"/>
                  <a:pt x="8974" y="15583"/>
                </a:cubicBezTo>
                <a:lnTo>
                  <a:pt x="8572" y="13983"/>
                </a:lnTo>
                <a:lnTo>
                  <a:pt x="9636" y="13116"/>
                </a:lnTo>
                <a:cubicBezTo>
                  <a:pt x="9636" y="13116"/>
                  <a:pt x="9818" y="13030"/>
                  <a:pt x="9818" y="12700"/>
                </a:cubicBezTo>
                <a:cubicBezTo>
                  <a:pt x="9818" y="12424"/>
                  <a:pt x="9635" y="12200"/>
                  <a:pt x="9409" y="12200"/>
                </a:cubicBezTo>
                <a:lnTo>
                  <a:pt x="8435" y="12200"/>
                </a:lnTo>
                <a:lnTo>
                  <a:pt x="7730" y="10477"/>
                </a:lnTo>
                <a:lnTo>
                  <a:pt x="7726" y="10479"/>
                </a:lnTo>
                <a:cubicBezTo>
                  <a:pt x="7658" y="10315"/>
                  <a:pt x="7524" y="10200"/>
                  <a:pt x="7364" y="10200"/>
                </a:cubicBezTo>
                <a:cubicBezTo>
                  <a:pt x="7204" y="10200"/>
                  <a:pt x="7069" y="10315"/>
                  <a:pt x="7001" y="10479"/>
                </a:cubicBezTo>
                <a:lnTo>
                  <a:pt x="6998" y="10477"/>
                </a:lnTo>
                <a:lnTo>
                  <a:pt x="6293" y="12200"/>
                </a:lnTo>
                <a:lnTo>
                  <a:pt x="5319" y="12200"/>
                </a:lnTo>
                <a:cubicBezTo>
                  <a:pt x="5092" y="12200"/>
                  <a:pt x="4909" y="12424"/>
                  <a:pt x="4909" y="12700"/>
                </a:cubicBezTo>
                <a:cubicBezTo>
                  <a:pt x="4909" y="13030"/>
                  <a:pt x="5091" y="13116"/>
                  <a:pt x="5091" y="13116"/>
                </a:cubicBezTo>
                <a:moveTo>
                  <a:pt x="17673" y="7200"/>
                </a:moveTo>
                <a:lnTo>
                  <a:pt x="16691" y="7200"/>
                </a:lnTo>
                <a:lnTo>
                  <a:pt x="16691" y="6000"/>
                </a:lnTo>
                <a:lnTo>
                  <a:pt x="17673" y="6000"/>
                </a:lnTo>
                <a:cubicBezTo>
                  <a:pt x="17673" y="6000"/>
                  <a:pt x="17673" y="7200"/>
                  <a:pt x="17673" y="7200"/>
                </a:cubicBezTo>
                <a:close/>
                <a:moveTo>
                  <a:pt x="17673" y="10947"/>
                </a:moveTo>
                <a:cubicBezTo>
                  <a:pt x="17102" y="11278"/>
                  <a:pt x="16691" y="12157"/>
                  <a:pt x="16691" y="13200"/>
                </a:cubicBezTo>
                <a:cubicBezTo>
                  <a:pt x="16691" y="14244"/>
                  <a:pt x="17102" y="15122"/>
                  <a:pt x="17673" y="15453"/>
                </a:cubicBezTo>
                <a:lnTo>
                  <a:pt x="17673" y="18000"/>
                </a:lnTo>
                <a:lnTo>
                  <a:pt x="982" y="18000"/>
                </a:lnTo>
                <a:lnTo>
                  <a:pt x="982" y="15453"/>
                </a:lnTo>
                <a:cubicBezTo>
                  <a:pt x="1552" y="15122"/>
                  <a:pt x="1964" y="14244"/>
                  <a:pt x="1964" y="13200"/>
                </a:cubicBezTo>
                <a:cubicBezTo>
                  <a:pt x="1964" y="12157"/>
                  <a:pt x="1552" y="11278"/>
                  <a:pt x="982" y="10947"/>
                </a:cubicBezTo>
                <a:lnTo>
                  <a:pt x="982" y="8400"/>
                </a:lnTo>
                <a:lnTo>
                  <a:pt x="17673" y="8400"/>
                </a:lnTo>
                <a:cubicBezTo>
                  <a:pt x="17673" y="8400"/>
                  <a:pt x="17673" y="10947"/>
                  <a:pt x="17673" y="10947"/>
                </a:cubicBezTo>
                <a:close/>
                <a:moveTo>
                  <a:pt x="17673" y="20400"/>
                </a:moveTo>
                <a:lnTo>
                  <a:pt x="16691" y="20400"/>
                </a:lnTo>
                <a:lnTo>
                  <a:pt x="16691" y="19200"/>
                </a:lnTo>
                <a:lnTo>
                  <a:pt x="17673" y="19200"/>
                </a:lnTo>
                <a:cubicBezTo>
                  <a:pt x="17673" y="19200"/>
                  <a:pt x="17673" y="20400"/>
                  <a:pt x="17673" y="20400"/>
                </a:cubicBezTo>
                <a:close/>
                <a:moveTo>
                  <a:pt x="15709" y="20400"/>
                </a:moveTo>
                <a:lnTo>
                  <a:pt x="982" y="20400"/>
                </a:lnTo>
                <a:lnTo>
                  <a:pt x="982" y="19200"/>
                </a:lnTo>
                <a:lnTo>
                  <a:pt x="15709" y="19200"/>
                </a:lnTo>
                <a:cubicBezTo>
                  <a:pt x="15709" y="19200"/>
                  <a:pt x="15709" y="20400"/>
                  <a:pt x="15709" y="20400"/>
                </a:cubicBezTo>
                <a:close/>
                <a:moveTo>
                  <a:pt x="982" y="6000"/>
                </a:moveTo>
                <a:lnTo>
                  <a:pt x="15709" y="6000"/>
                </a:lnTo>
                <a:lnTo>
                  <a:pt x="15709" y="7200"/>
                </a:lnTo>
                <a:lnTo>
                  <a:pt x="982" y="7200"/>
                </a:lnTo>
                <a:cubicBezTo>
                  <a:pt x="982" y="7200"/>
                  <a:pt x="982" y="6000"/>
                  <a:pt x="982" y="6000"/>
                </a:cubicBezTo>
                <a:close/>
                <a:moveTo>
                  <a:pt x="17673" y="4800"/>
                </a:moveTo>
                <a:lnTo>
                  <a:pt x="982" y="4800"/>
                </a:lnTo>
                <a:cubicBezTo>
                  <a:pt x="439" y="4800"/>
                  <a:pt x="0" y="5338"/>
                  <a:pt x="0" y="6000"/>
                </a:cubicBezTo>
                <a:lnTo>
                  <a:pt x="0" y="11400"/>
                </a:lnTo>
                <a:cubicBezTo>
                  <a:pt x="0" y="11732"/>
                  <a:pt x="220" y="12000"/>
                  <a:pt x="491" y="12000"/>
                </a:cubicBezTo>
                <a:cubicBezTo>
                  <a:pt x="762" y="12000"/>
                  <a:pt x="982" y="12538"/>
                  <a:pt x="982" y="13200"/>
                </a:cubicBezTo>
                <a:cubicBezTo>
                  <a:pt x="982" y="13862"/>
                  <a:pt x="762" y="14400"/>
                  <a:pt x="491" y="14400"/>
                </a:cubicBezTo>
                <a:cubicBezTo>
                  <a:pt x="220" y="14400"/>
                  <a:pt x="0" y="14668"/>
                  <a:pt x="0" y="15000"/>
                </a:cubicBezTo>
                <a:lnTo>
                  <a:pt x="0" y="20400"/>
                </a:lnTo>
                <a:cubicBezTo>
                  <a:pt x="0" y="21063"/>
                  <a:pt x="439" y="21600"/>
                  <a:pt x="982" y="21600"/>
                </a:cubicBezTo>
                <a:lnTo>
                  <a:pt x="17673" y="21600"/>
                </a:lnTo>
                <a:cubicBezTo>
                  <a:pt x="18214" y="21600"/>
                  <a:pt x="18655" y="21063"/>
                  <a:pt x="18655" y="20400"/>
                </a:cubicBezTo>
                <a:lnTo>
                  <a:pt x="18655" y="15000"/>
                </a:lnTo>
                <a:cubicBezTo>
                  <a:pt x="18655" y="14668"/>
                  <a:pt x="18435" y="14400"/>
                  <a:pt x="18164" y="14400"/>
                </a:cubicBezTo>
                <a:cubicBezTo>
                  <a:pt x="17892" y="14400"/>
                  <a:pt x="17673" y="13862"/>
                  <a:pt x="17673" y="13200"/>
                </a:cubicBezTo>
                <a:cubicBezTo>
                  <a:pt x="17673" y="12538"/>
                  <a:pt x="17892" y="12000"/>
                  <a:pt x="18164" y="12000"/>
                </a:cubicBezTo>
                <a:cubicBezTo>
                  <a:pt x="18435" y="12000"/>
                  <a:pt x="18655" y="11732"/>
                  <a:pt x="18655" y="11400"/>
                </a:cubicBezTo>
                <a:lnTo>
                  <a:pt x="18655" y="6000"/>
                </a:lnTo>
                <a:cubicBezTo>
                  <a:pt x="18655" y="5338"/>
                  <a:pt x="18214" y="4800"/>
                  <a:pt x="17673" y="4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6" name="Shape 2736"/>
          <p:cNvSpPr/>
          <p:nvPr/>
        </p:nvSpPr>
        <p:spPr>
          <a:xfrm>
            <a:off x="10290719" y="10344969"/>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945" y="2945"/>
                </a:moveTo>
                <a:lnTo>
                  <a:pt x="18655" y="2945"/>
                </a:lnTo>
                <a:lnTo>
                  <a:pt x="18655" y="18655"/>
                </a:lnTo>
                <a:lnTo>
                  <a:pt x="2945" y="18655"/>
                </a:lnTo>
                <a:cubicBezTo>
                  <a:pt x="2945" y="18655"/>
                  <a:pt x="2945" y="2945"/>
                  <a:pt x="2945" y="2945"/>
                </a:cubicBezTo>
                <a:close/>
                <a:moveTo>
                  <a:pt x="1964" y="19636"/>
                </a:moveTo>
                <a:lnTo>
                  <a:pt x="19636" y="19636"/>
                </a:lnTo>
                <a:lnTo>
                  <a:pt x="19636" y="1964"/>
                </a:lnTo>
                <a:lnTo>
                  <a:pt x="1964" y="1964"/>
                </a:lnTo>
                <a:cubicBezTo>
                  <a:pt x="1964" y="1964"/>
                  <a:pt x="1964" y="19636"/>
                  <a:pt x="1964"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7" name="Shape 2737"/>
          <p:cNvSpPr/>
          <p:nvPr/>
        </p:nvSpPr>
        <p:spPr>
          <a:xfrm>
            <a:off x="11357241" y="10344969"/>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273" y="12273"/>
                </a:moveTo>
                <a:lnTo>
                  <a:pt x="18655" y="12273"/>
                </a:lnTo>
                <a:lnTo>
                  <a:pt x="18655" y="18655"/>
                </a:lnTo>
                <a:lnTo>
                  <a:pt x="12273" y="18655"/>
                </a:lnTo>
                <a:cubicBezTo>
                  <a:pt x="12273" y="18655"/>
                  <a:pt x="12273" y="12273"/>
                  <a:pt x="12273" y="12273"/>
                </a:cubicBezTo>
                <a:close/>
                <a:moveTo>
                  <a:pt x="11291" y="19636"/>
                </a:moveTo>
                <a:lnTo>
                  <a:pt x="19636" y="19636"/>
                </a:lnTo>
                <a:lnTo>
                  <a:pt x="19636" y="11291"/>
                </a:lnTo>
                <a:lnTo>
                  <a:pt x="11291" y="11291"/>
                </a:lnTo>
                <a:cubicBezTo>
                  <a:pt x="11291" y="11291"/>
                  <a:pt x="11291" y="19636"/>
                  <a:pt x="11291" y="19636"/>
                </a:cubicBezTo>
                <a:close/>
                <a:moveTo>
                  <a:pt x="12273" y="2945"/>
                </a:moveTo>
                <a:lnTo>
                  <a:pt x="18655" y="2945"/>
                </a:lnTo>
                <a:lnTo>
                  <a:pt x="18655" y="9327"/>
                </a:lnTo>
                <a:lnTo>
                  <a:pt x="12273" y="9327"/>
                </a:lnTo>
                <a:cubicBezTo>
                  <a:pt x="12273" y="9327"/>
                  <a:pt x="12273" y="2945"/>
                  <a:pt x="12273" y="2945"/>
                </a:cubicBezTo>
                <a:close/>
                <a:moveTo>
                  <a:pt x="11291" y="10309"/>
                </a:moveTo>
                <a:lnTo>
                  <a:pt x="19636" y="10309"/>
                </a:lnTo>
                <a:lnTo>
                  <a:pt x="19636" y="1964"/>
                </a:lnTo>
                <a:lnTo>
                  <a:pt x="11291" y="1964"/>
                </a:lnTo>
                <a:cubicBezTo>
                  <a:pt x="11291" y="1964"/>
                  <a:pt x="11291" y="10309"/>
                  <a:pt x="11291" y="10309"/>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2945" y="2945"/>
                </a:moveTo>
                <a:lnTo>
                  <a:pt x="9327" y="2945"/>
                </a:lnTo>
                <a:lnTo>
                  <a:pt x="9327" y="9327"/>
                </a:lnTo>
                <a:lnTo>
                  <a:pt x="2945" y="9327"/>
                </a:lnTo>
                <a:cubicBezTo>
                  <a:pt x="2945" y="9327"/>
                  <a:pt x="2945" y="2945"/>
                  <a:pt x="2945" y="2945"/>
                </a:cubicBezTo>
                <a:close/>
                <a:moveTo>
                  <a:pt x="1964" y="10309"/>
                </a:moveTo>
                <a:lnTo>
                  <a:pt x="10309" y="10309"/>
                </a:lnTo>
                <a:lnTo>
                  <a:pt x="10309" y="1964"/>
                </a:lnTo>
                <a:lnTo>
                  <a:pt x="1964" y="1964"/>
                </a:lnTo>
                <a:cubicBezTo>
                  <a:pt x="1964" y="1964"/>
                  <a:pt x="1964" y="10309"/>
                  <a:pt x="1964" y="10309"/>
                </a:cubicBezTo>
                <a:close/>
                <a:moveTo>
                  <a:pt x="2945" y="12273"/>
                </a:moveTo>
                <a:lnTo>
                  <a:pt x="9327" y="12273"/>
                </a:lnTo>
                <a:lnTo>
                  <a:pt x="9327" y="18655"/>
                </a:lnTo>
                <a:lnTo>
                  <a:pt x="2945" y="18655"/>
                </a:lnTo>
                <a:cubicBezTo>
                  <a:pt x="2945" y="18655"/>
                  <a:pt x="2945" y="12273"/>
                  <a:pt x="2945" y="12273"/>
                </a:cubicBezTo>
                <a:close/>
                <a:moveTo>
                  <a:pt x="1964" y="19636"/>
                </a:moveTo>
                <a:lnTo>
                  <a:pt x="10309" y="19636"/>
                </a:lnTo>
                <a:lnTo>
                  <a:pt x="10309" y="11291"/>
                </a:lnTo>
                <a:lnTo>
                  <a:pt x="1964" y="11291"/>
                </a:lnTo>
                <a:cubicBezTo>
                  <a:pt x="1964" y="11291"/>
                  <a:pt x="1964" y="19636"/>
                  <a:pt x="1964" y="196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8" name="Shape 2738"/>
          <p:cNvSpPr/>
          <p:nvPr/>
        </p:nvSpPr>
        <p:spPr>
          <a:xfrm>
            <a:off x="1758542"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945" y="2945"/>
                </a:moveTo>
                <a:lnTo>
                  <a:pt x="9327" y="2945"/>
                </a:lnTo>
                <a:lnTo>
                  <a:pt x="9327" y="18655"/>
                </a:lnTo>
                <a:lnTo>
                  <a:pt x="2945" y="18655"/>
                </a:lnTo>
                <a:cubicBezTo>
                  <a:pt x="2945" y="18655"/>
                  <a:pt x="2945" y="2945"/>
                  <a:pt x="2945" y="2945"/>
                </a:cubicBezTo>
                <a:close/>
                <a:moveTo>
                  <a:pt x="1964" y="19636"/>
                </a:moveTo>
                <a:lnTo>
                  <a:pt x="10309" y="19636"/>
                </a:lnTo>
                <a:lnTo>
                  <a:pt x="10309" y="1964"/>
                </a:lnTo>
                <a:lnTo>
                  <a:pt x="1964" y="1964"/>
                </a:lnTo>
                <a:cubicBezTo>
                  <a:pt x="1964" y="1964"/>
                  <a:pt x="1964" y="19636"/>
                  <a:pt x="1964"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2273" y="2945"/>
                </a:moveTo>
                <a:lnTo>
                  <a:pt x="18655" y="2945"/>
                </a:lnTo>
                <a:lnTo>
                  <a:pt x="18655" y="18655"/>
                </a:lnTo>
                <a:lnTo>
                  <a:pt x="12273" y="18655"/>
                </a:lnTo>
                <a:cubicBezTo>
                  <a:pt x="12273" y="18655"/>
                  <a:pt x="12273" y="2945"/>
                  <a:pt x="12273" y="2945"/>
                </a:cubicBezTo>
                <a:close/>
                <a:moveTo>
                  <a:pt x="11291" y="19636"/>
                </a:moveTo>
                <a:lnTo>
                  <a:pt x="19636" y="19636"/>
                </a:lnTo>
                <a:lnTo>
                  <a:pt x="19636" y="1964"/>
                </a:lnTo>
                <a:lnTo>
                  <a:pt x="11291" y="1964"/>
                </a:lnTo>
                <a:cubicBezTo>
                  <a:pt x="11291" y="1964"/>
                  <a:pt x="11291" y="19636"/>
                  <a:pt x="11291" y="196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9" name="Shape 2739"/>
          <p:cNvSpPr/>
          <p:nvPr/>
        </p:nvSpPr>
        <p:spPr>
          <a:xfrm>
            <a:off x="2825064"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945" y="2945"/>
                </a:moveTo>
                <a:lnTo>
                  <a:pt x="18655" y="2945"/>
                </a:lnTo>
                <a:lnTo>
                  <a:pt x="18655" y="9327"/>
                </a:lnTo>
                <a:lnTo>
                  <a:pt x="2945" y="9327"/>
                </a:lnTo>
                <a:cubicBezTo>
                  <a:pt x="2945" y="9327"/>
                  <a:pt x="2945" y="2945"/>
                  <a:pt x="2945" y="2945"/>
                </a:cubicBezTo>
                <a:close/>
                <a:moveTo>
                  <a:pt x="1964" y="10309"/>
                </a:moveTo>
                <a:lnTo>
                  <a:pt x="19636" y="10309"/>
                </a:lnTo>
                <a:lnTo>
                  <a:pt x="19636" y="1964"/>
                </a:lnTo>
                <a:lnTo>
                  <a:pt x="1964" y="1964"/>
                </a:lnTo>
                <a:cubicBezTo>
                  <a:pt x="1964" y="1964"/>
                  <a:pt x="1964" y="10309"/>
                  <a:pt x="1964" y="10309"/>
                </a:cubicBezTo>
                <a:close/>
                <a:moveTo>
                  <a:pt x="2945" y="12273"/>
                </a:moveTo>
                <a:lnTo>
                  <a:pt x="18655" y="12273"/>
                </a:lnTo>
                <a:lnTo>
                  <a:pt x="18655" y="18655"/>
                </a:lnTo>
                <a:lnTo>
                  <a:pt x="2945" y="18655"/>
                </a:lnTo>
                <a:cubicBezTo>
                  <a:pt x="2945" y="18655"/>
                  <a:pt x="2945" y="12273"/>
                  <a:pt x="2945" y="12273"/>
                </a:cubicBezTo>
                <a:close/>
                <a:moveTo>
                  <a:pt x="1964" y="19636"/>
                </a:moveTo>
                <a:lnTo>
                  <a:pt x="19636" y="19636"/>
                </a:lnTo>
                <a:lnTo>
                  <a:pt x="19636" y="11291"/>
                </a:lnTo>
                <a:lnTo>
                  <a:pt x="1964" y="11291"/>
                </a:lnTo>
                <a:cubicBezTo>
                  <a:pt x="1964" y="11291"/>
                  <a:pt x="1964" y="19636"/>
                  <a:pt x="1964"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0" name="Shape 2740"/>
          <p:cNvSpPr/>
          <p:nvPr/>
        </p:nvSpPr>
        <p:spPr>
          <a:xfrm>
            <a:off x="3891586"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273" y="2945"/>
                </a:moveTo>
                <a:lnTo>
                  <a:pt x="18655" y="2945"/>
                </a:lnTo>
                <a:lnTo>
                  <a:pt x="18655" y="18655"/>
                </a:lnTo>
                <a:lnTo>
                  <a:pt x="12273" y="18655"/>
                </a:lnTo>
                <a:cubicBezTo>
                  <a:pt x="12273" y="18655"/>
                  <a:pt x="12273" y="2945"/>
                  <a:pt x="12273" y="2945"/>
                </a:cubicBezTo>
                <a:close/>
                <a:moveTo>
                  <a:pt x="11291" y="19636"/>
                </a:moveTo>
                <a:lnTo>
                  <a:pt x="19636" y="19636"/>
                </a:lnTo>
                <a:lnTo>
                  <a:pt x="19636" y="1964"/>
                </a:lnTo>
                <a:lnTo>
                  <a:pt x="11291" y="1964"/>
                </a:lnTo>
                <a:cubicBezTo>
                  <a:pt x="11291" y="1964"/>
                  <a:pt x="11291" y="19636"/>
                  <a:pt x="11291"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2945" y="2945"/>
                </a:moveTo>
                <a:lnTo>
                  <a:pt x="9327" y="2945"/>
                </a:lnTo>
                <a:lnTo>
                  <a:pt x="9327" y="9327"/>
                </a:lnTo>
                <a:lnTo>
                  <a:pt x="2945" y="9327"/>
                </a:lnTo>
                <a:cubicBezTo>
                  <a:pt x="2945" y="9327"/>
                  <a:pt x="2945" y="2945"/>
                  <a:pt x="2945" y="2945"/>
                </a:cubicBezTo>
                <a:close/>
                <a:moveTo>
                  <a:pt x="1964" y="10309"/>
                </a:moveTo>
                <a:lnTo>
                  <a:pt x="10309" y="10309"/>
                </a:lnTo>
                <a:lnTo>
                  <a:pt x="10309" y="1964"/>
                </a:lnTo>
                <a:lnTo>
                  <a:pt x="1964" y="1964"/>
                </a:lnTo>
                <a:cubicBezTo>
                  <a:pt x="1964" y="1964"/>
                  <a:pt x="1964" y="10309"/>
                  <a:pt x="1964" y="10309"/>
                </a:cubicBezTo>
                <a:close/>
                <a:moveTo>
                  <a:pt x="2945" y="12273"/>
                </a:moveTo>
                <a:lnTo>
                  <a:pt x="9327" y="12273"/>
                </a:lnTo>
                <a:lnTo>
                  <a:pt x="9327" y="18655"/>
                </a:lnTo>
                <a:lnTo>
                  <a:pt x="2945" y="18655"/>
                </a:lnTo>
                <a:cubicBezTo>
                  <a:pt x="2945" y="18655"/>
                  <a:pt x="2945" y="12273"/>
                  <a:pt x="2945" y="12273"/>
                </a:cubicBezTo>
                <a:close/>
                <a:moveTo>
                  <a:pt x="1964" y="19636"/>
                </a:moveTo>
                <a:lnTo>
                  <a:pt x="10309" y="19636"/>
                </a:lnTo>
                <a:lnTo>
                  <a:pt x="10309" y="11291"/>
                </a:lnTo>
                <a:lnTo>
                  <a:pt x="1964" y="11291"/>
                </a:lnTo>
                <a:cubicBezTo>
                  <a:pt x="1964" y="11291"/>
                  <a:pt x="1964" y="19636"/>
                  <a:pt x="1964" y="196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1" name="Shape 2741"/>
          <p:cNvSpPr/>
          <p:nvPr/>
        </p:nvSpPr>
        <p:spPr>
          <a:xfrm>
            <a:off x="4958108"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2273" y="2945"/>
                </a:moveTo>
                <a:lnTo>
                  <a:pt x="18655" y="2945"/>
                </a:lnTo>
                <a:lnTo>
                  <a:pt x="18655" y="9327"/>
                </a:lnTo>
                <a:lnTo>
                  <a:pt x="12273" y="9327"/>
                </a:lnTo>
                <a:cubicBezTo>
                  <a:pt x="12273" y="9327"/>
                  <a:pt x="12273" y="2945"/>
                  <a:pt x="12273" y="2945"/>
                </a:cubicBezTo>
                <a:close/>
                <a:moveTo>
                  <a:pt x="11291" y="10309"/>
                </a:moveTo>
                <a:lnTo>
                  <a:pt x="19636" y="10309"/>
                </a:lnTo>
                <a:lnTo>
                  <a:pt x="19636" y="1964"/>
                </a:lnTo>
                <a:lnTo>
                  <a:pt x="11291" y="1964"/>
                </a:lnTo>
                <a:cubicBezTo>
                  <a:pt x="11291" y="1964"/>
                  <a:pt x="11291" y="10309"/>
                  <a:pt x="11291" y="10309"/>
                </a:cubicBezTo>
                <a:close/>
                <a:moveTo>
                  <a:pt x="2945" y="12273"/>
                </a:moveTo>
                <a:lnTo>
                  <a:pt x="18655" y="12273"/>
                </a:lnTo>
                <a:lnTo>
                  <a:pt x="18655" y="18655"/>
                </a:lnTo>
                <a:lnTo>
                  <a:pt x="2945" y="18655"/>
                </a:lnTo>
                <a:cubicBezTo>
                  <a:pt x="2945" y="18655"/>
                  <a:pt x="2945" y="12273"/>
                  <a:pt x="2945" y="12273"/>
                </a:cubicBezTo>
                <a:close/>
                <a:moveTo>
                  <a:pt x="1964" y="19636"/>
                </a:moveTo>
                <a:lnTo>
                  <a:pt x="19636" y="19636"/>
                </a:lnTo>
                <a:lnTo>
                  <a:pt x="19636" y="11291"/>
                </a:lnTo>
                <a:lnTo>
                  <a:pt x="1964" y="11291"/>
                </a:lnTo>
                <a:cubicBezTo>
                  <a:pt x="1964" y="11291"/>
                  <a:pt x="1964" y="19636"/>
                  <a:pt x="1964" y="19636"/>
                </a:cubicBezTo>
                <a:close/>
                <a:moveTo>
                  <a:pt x="9327" y="9327"/>
                </a:moveTo>
                <a:lnTo>
                  <a:pt x="2945" y="9327"/>
                </a:lnTo>
                <a:lnTo>
                  <a:pt x="2945" y="2945"/>
                </a:lnTo>
                <a:lnTo>
                  <a:pt x="9327" y="2945"/>
                </a:lnTo>
                <a:cubicBezTo>
                  <a:pt x="9327" y="2945"/>
                  <a:pt x="9327" y="9327"/>
                  <a:pt x="9327" y="9327"/>
                </a:cubicBezTo>
                <a:close/>
                <a:moveTo>
                  <a:pt x="10309" y="1964"/>
                </a:moveTo>
                <a:lnTo>
                  <a:pt x="1964" y="1964"/>
                </a:lnTo>
                <a:lnTo>
                  <a:pt x="1964" y="10309"/>
                </a:lnTo>
                <a:lnTo>
                  <a:pt x="10309" y="10309"/>
                </a:lnTo>
                <a:cubicBezTo>
                  <a:pt x="10309" y="10309"/>
                  <a:pt x="10309" y="1964"/>
                  <a:pt x="10309" y="196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2" name="Shape 2742"/>
          <p:cNvSpPr/>
          <p:nvPr/>
        </p:nvSpPr>
        <p:spPr>
          <a:xfrm>
            <a:off x="6024630"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273" y="12273"/>
                </a:moveTo>
                <a:lnTo>
                  <a:pt x="18655" y="12273"/>
                </a:lnTo>
                <a:lnTo>
                  <a:pt x="18655" y="18655"/>
                </a:lnTo>
                <a:lnTo>
                  <a:pt x="12273" y="18655"/>
                </a:lnTo>
                <a:cubicBezTo>
                  <a:pt x="12273" y="18655"/>
                  <a:pt x="12273" y="12273"/>
                  <a:pt x="12273" y="12273"/>
                </a:cubicBezTo>
                <a:close/>
                <a:moveTo>
                  <a:pt x="11291" y="19636"/>
                </a:moveTo>
                <a:lnTo>
                  <a:pt x="19636" y="19636"/>
                </a:lnTo>
                <a:lnTo>
                  <a:pt x="19636" y="11291"/>
                </a:lnTo>
                <a:lnTo>
                  <a:pt x="11291" y="11291"/>
                </a:lnTo>
                <a:cubicBezTo>
                  <a:pt x="11291" y="11291"/>
                  <a:pt x="11291" y="19636"/>
                  <a:pt x="11291"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2273" y="2945"/>
                </a:moveTo>
                <a:lnTo>
                  <a:pt x="18655" y="2945"/>
                </a:lnTo>
                <a:lnTo>
                  <a:pt x="18655" y="9327"/>
                </a:lnTo>
                <a:lnTo>
                  <a:pt x="12273" y="9327"/>
                </a:lnTo>
                <a:cubicBezTo>
                  <a:pt x="12273" y="9327"/>
                  <a:pt x="12273" y="2945"/>
                  <a:pt x="12273" y="2945"/>
                </a:cubicBezTo>
                <a:close/>
                <a:moveTo>
                  <a:pt x="11291" y="10309"/>
                </a:moveTo>
                <a:lnTo>
                  <a:pt x="19636" y="10309"/>
                </a:lnTo>
                <a:lnTo>
                  <a:pt x="19636" y="1964"/>
                </a:lnTo>
                <a:lnTo>
                  <a:pt x="11291" y="1964"/>
                </a:lnTo>
                <a:cubicBezTo>
                  <a:pt x="11291" y="1964"/>
                  <a:pt x="11291" y="10309"/>
                  <a:pt x="11291" y="10309"/>
                </a:cubicBezTo>
                <a:close/>
                <a:moveTo>
                  <a:pt x="2945" y="2945"/>
                </a:moveTo>
                <a:lnTo>
                  <a:pt x="9327" y="2945"/>
                </a:lnTo>
                <a:lnTo>
                  <a:pt x="9327" y="18655"/>
                </a:lnTo>
                <a:lnTo>
                  <a:pt x="2945" y="18655"/>
                </a:lnTo>
                <a:cubicBezTo>
                  <a:pt x="2945" y="18655"/>
                  <a:pt x="2945" y="2945"/>
                  <a:pt x="2945" y="2945"/>
                </a:cubicBezTo>
                <a:close/>
                <a:moveTo>
                  <a:pt x="1964" y="19636"/>
                </a:moveTo>
                <a:lnTo>
                  <a:pt x="10309" y="19636"/>
                </a:lnTo>
                <a:lnTo>
                  <a:pt x="10309" y="1964"/>
                </a:lnTo>
                <a:lnTo>
                  <a:pt x="1964" y="1964"/>
                </a:lnTo>
                <a:cubicBezTo>
                  <a:pt x="1964" y="1964"/>
                  <a:pt x="1964" y="19636"/>
                  <a:pt x="1964" y="196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3" name="Shape 2743"/>
          <p:cNvSpPr/>
          <p:nvPr/>
        </p:nvSpPr>
        <p:spPr>
          <a:xfrm>
            <a:off x="7091153"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273" y="12273"/>
                </a:moveTo>
                <a:lnTo>
                  <a:pt x="18655" y="12273"/>
                </a:lnTo>
                <a:lnTo>
                  <a:pt x="18655" y="18655"/>
                </a:lnTo>
                <a:lnTo>
                  <a:pt x="12273" y="18655"/>
                </a:lnTo>
                <a:cubicBezTo>
                  <a:pt x="12273" y="18655"/>
                  <a:pt x="12273" y="12273"/>
                  <a:pt x="12273" y="12273"/>
                </a:cubicBezTo>
                <a:close/>
                <a:moveTo>
                  <a:pt x="11291" y="19636"/>
                </a:moveTo>
                <a:lnTo>
                  <a:pt x="19636" y="19636"/>
                </a:lnTo>
                <a:lnTo>
                  <a:pt x="19636" y="11291"/>
                </a:lnTo>
                <a:lnTo>
                  <a:pt x="11291" y="11291"/>
                </a:lnTo>
                <a:cubicBezTo>
                  <a:pt x="11291" y="11291"/>
                  <a:pt x="11291" y="19636"/>
                  <a:pt x="11291" y="19636"/>
                </a:cubicBezTo>
                <a:close/>
                <a:moveTo>
                  <a:pt x="2945" y="2945"/>
                </a:moveTo>
                <a:lnTo>
                  <a:pt x="18655" y="2945"/>
                </a:lnTo>
                <a:lnTo>
                  <a:pt x="18655" y="9327"/>
                </a:lnTo>
                <a:lnTo>
                  <a:pt x="2945" y="9327"/>
                </a:lnTo>
                <a:cubicBezTo>
                  <a:pt x="2945" y="9327"/>
                  <a:pt x="2945" y="2945"/>
                  <a:pt x="2945" y="2945"/>
                </a:cubicBezTo>
                <a:close/>
                <a:moveTo>
                  <a:pt x="1964" y="10309"/>
                </a:moveTo>
                <a:lnTo>
                  <a:pt x="19636" y="10309"/>
                </a:lnTo>
                <a:lnTo>
                  <a:pt x="19636" y="1964"/>
                </a:lnTo>
                <a:lnTo>
                  <a:pt x="1964" y="1964"/>
                </a:lnTo>
                <a:cubicBezTo>
                  <a:pt x="1964" y="1964"/>
                  <a:pt x="1964" y="10309"/>
                  <a:pt x="1964" y="10309"/>
                </a:cubicBezTo>
                <a:close/>
                <a:moveTo>
                  <a:pt x="2945" y="12273"/>
                </a:moveTo>
                <a:lnTo>
                  <a:pt x="9327" y="12273"/>
                </a:lnTo>
                <a:lnTo>
                  <a:pt x="9327" y="18655"/>
                </a:lnTo>
                <a:lnTo>
                  <a:pt x="2945" y="18655"/>
                </a:lnTo>
                <a:cubicBezTo>
                  <a:pt x="2945" y="18655"/>
                  <a:pt x="2945" y="12273"/>
                  <a:pt x="2945" y="12273"/>
                </a:cubicBezTo>
                <a:close/>
                <a:moveTo>
                  <a:pt x="1964" y="19636"/>
                </a:moveTo>
                <a:lnTo>
                  <a:pt x="10309" y="19636"/>
                </a:lnTo>
                <a:lnTo>
                  <a:pt x="10309" y="11291"/>
                </a:lnTo>
                <a:lnTo>
                  <a:pt x="1964" y="11291"/>
                </a:lnTo>
                <a:cubicBezTo>
                  <a:pt x="1964" y="11291"/>
                  <a:pt x="1964" y="19636"/>
                  <a:pt x="1964"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4" name="Shape 2744"/>
          <p:cNvSpPr/>
          <p:nvPr/>
        </p:nvSpPr>
        <p:spPr>
          <a:xfrm>
            <a:off x="8157675"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327" y="9327"/>
                </a:moveTo>
                <a:lnTo>
                  <a:pt x="12273" y="9327"/>
                </a:lnTo>
                <a:lnTo>
                  <a:pt x="12273" y="12273"/>
                </a:lnTo>
                <a:lnTo>
                  <a:pt x="9327" y="12273"/>
                </a:lnTo>
                <a:cubicBezTo>
                  <a:pt x="9327" y="12273"/>
                  <a:pt x="9327" y="9327"/>
                  <a:pt x="9327" y="9327"/>
                </a:cubicBezTo>
                <a:close/>
                <a:moveTo>
                  <a:pt x="8345" y="13255"/>
                </a:moveTo>
                <a:lnTo>
                  <a:pt x="13255" y="13255"/>
                </a:lnTo>
                <a:lnTo>
                  <a:pt x="13255" y="8345"/>
                </a:lnTo>
                <a:lnTo>
                  <a:pt x="8345" y="8345"/>
                </a:lnTo>
                <a:cubicBezTo>
                  <a:pt x="8345" y="8345"/>
                  <a:pt x="8345" y="13255"/>
                  <a:pt x="8345" y="13255"/>
                </a:cubicBezTo>
                <a:close/>
                <a:moveTo>
                  <a:pt x="9327" y="15709"/>
                </a:moveTo>
                <a:lnTo>
                  <a:pt x="12273" y="15709"/>
                </a:lnTo>
                <a:lnTo>
                  <a:pt x="12273" y="18655"/>
                </a:lnTo>
                <a:lnTo>
                  <a:pt x="9327" y="18655"/>
                </a:lnTo>
                <a:cubicBezTo>
                  <a:pt x="9327" y="18655"/>
                  <a:pt x="9327" y="15709"/>
                  <a:pt x="9327" y="15709"/>
                </a:cubicBezTo>
                <a:close/>
                <a:moveTo>
                  <a:pt x="8345" y="19636"/>
                </a:moveTo>
                <a:lnTo>
                  <a:pt x="13255" y="19636"/>
                </a:lnTo>
                <a:lnTo>
                  <a:pt x="13255" y="14727"/>
                </a:lnTo>
                <a:lnTo>
                  <a:pt x="8345" y="14727"/>
                </a:lnTo>
                <a:cubicBezTo>
                  <a:pt x="8345" y="14727"/>
                  <a:pt x="8345" y="19636"/>
                  <a:pt x="8345" y="19636"/>
                </a:cubicBezTo>
                <a:close/>
                <a:moveTo>
                  <a:pt x="15709" y="2945"/>
                </a:moveTo>
                <a:lnTo>
                  <a:pt x="18655" y="2945"/>
                </a:lnTo>
                <a:lnTo>
                  <a:pt x="18655" y="5891"/>
                </a:lnTo>
                <a:lnTo>
                  <a:pt x="15709" y="5891"/>
                </a:lnTo>
                <a:cubicBezTo>
                  <a:pt x="15709" y="5891"/>
                  <a:pt x="15709" y="2945"/>
                  <a:pt x="15709" y="2945"/>
                </a:cubicBezTo>
                <a:close/>
                <a:moveTo>
                  <a:pt x="14727" y="6873"/>
                </a:moveTo>
                <a:lnTo>
                  <a:pt x="19636" y="6873"/>
                </a:lnTo>
                <a:lnTo>
                  <a:pt x="19636" y="1964"/>
                </a:lnTo>
                <a:lnTo>
                  <a:pt x="14727" y="1964"/>
                </a:lnTo>
                <a:cubicBezTo>
                  <a:pt x="14727" y="1964"/>
                  <a:pt x="14727" y="6873"/>
                  <a:pt x="14727" y="6873"/>
                </a:cubicBezTo>
                <a:close/>
                <a:moveTo>
                  <a:pt x="15709" y="9327"/>
                </a:moveTo>
                <a:lnTo>
                  <a:pt x="18655" y="9327"/>
                </a:lnTo>
                <a:lnTo>
                  <a:pt x="18655" y="12273"/>
                </a:lnTo>
                <a:lnTo>
                  <a:pt x="15709" y="12273"/>
                </a:lnTo>
                <a:cubicBezTo>
                  <a:pt x="15709" y="12273"/>
                  <a:pt x="15709" y="9327"/>
                  <a:pt x="15709" y="9327"/>
                </a:cubicBezTo>
                <a:close/>
                <a:moveTo>
                  <a:pt x="14727" y="13255"/>
                </a:moveTo>
                <a:lnTo>
                  <a:pt x="19636" y="13255"/>
                </a:lnTo>
                <a:lnTo>
                  <a:pt x="19636" y="8345"/>
                </a:lnTo>
                <a:lnTo>
                  <a:pt x="14727" y="8345"/>
                </a:lnTo>
                <a:cubicBezTo>
                  <a:pt x="14727" y="8345"/>
                  <a:pt x="14727" y="13255"/>
                  <a:pt x="14727" y="13255"/>
                </a:cubicBezTo>
                <a:close/>
                <a:moveTo>
                  <a:pt x="9327" y="2945"/>
                </a:moveTo>
                <a:lnTo>
                  <a:pt x="12273" y="2945"/>
                </a:lnTo>
                <a:lnTo>
                  <a:pt x="12273" y="5891"/>
                </a:lnTo>
                <a:lnTo>
                  <a:pt x="9327" y="5891"/>
                </a:lnTo>
                <a:cubicBezTo>
                  <a:pt x="9327" y="5891"/>
                  <a:pt x="9327" y="2945"/>
                  <a:pt x="9327" y="2945"/>
                </a:cubicBezTo>
                <a:close/>
                <a:moveTo>
                  <a:pt x="8345" y="6873"/>
                </a:moveTo>
                <a:lnTo>
                  <a:pt x="13255" y="6873"/>
                </a:lnTo>
                <a:lnTo>
                  <a:pt x="13255" y="1964"/>
                </a:lnTo>
                <a:lnTo>
                  <a:pt x="8345" y="1964"/>
                </a:lnTo>
                <a:cubicBezTo>
                  <a:pt x="8345" y="1964"/>
                  <a:pt x="8345" y="6873"/>
                  <a:pt x="8345" y="6873"/>
                </a:cubicBezTo>
                <a:close/>
                <a:moveTo>
                  <a:pt x="2945" y="9327"/>
                </a:moveTo>
                <a:lnTo>
                  <a:pt x="5891" y="9327"/>
                </a:lnTo>
                <a:lnTo>
                  <a:pt x="5891" y="12273"/>
                </a:lnTo>
                <a:lnTo>
                  <a:pt x="2945" y="12273"/>
                </a:lnTo>
                <a:cubicBezTo>
                  <a:pt x="2945" y="12273"/>
                  <a:pt x="2945" y="9327"/>
                  <a:pt x="2945" y="9327"/>
                </a:cubicBezTo>
                <a:close/>
                <a:moveTo>
                  <a:pt x="1964" y="13255"/>
                </a:moveTo>
                <a:lnTo>
                  <a:pt x="6873" y="13255"/>
                </a:lnTo>
                <a:lnTo>
                  <a:pt x="6873" y="8345"/>
                </a:lnTo>
                <a:lnTo>
                  <a:pt x="1964" y="8345"/>
                </a:lnTo>
                <a:cubicBezTo>
                  <a:pt x="1964" y="8345"/>
                  <a:pt x="1964" y="13255"/>
                  <a:pt x="1964" y="13255"/>
                </a:cubicBezTo>
                <a:close/>
                <a:moveTo>
                  <a:pt x="2945" y="2945"/>
                </a:moveTo>
                <a:lnTo>
                  <a:pt x="5891" y="2945"/>
                </a:lnTo>
                <a:lnTo>
                  <a:pt x="5891" y="5891"/>
                </a:lnTo>
                <a:lnTo>
                  <a:pt x="2945" y="5891"/>
                </a:lnTo>
                <a:cubicBezTo>
                  <a:pt x="2945" y="5891"/>
                  <a:pt x="2945" y="2945"/>
                  <a:pt x="2945" y="2945"/>
                </a:cubicBezTo>
                <a:close/>
                <a:moveTo>
                  <a:pt x="1964" y="6873"/>
                </a:moveTo>
                <a:lnTo>
                  <a:pt x="6873" y="6873"/>
                </a:lnTo>
                <a:lnTo>
                  <a:pt x="6873" y="1964"/>
                </a:lnTo>
                <a:lnTo>
                  <a:pt x="1964" y="1964"/>
                </a:lnTo>
                <a:cubicBezTo>
                  <a:pt x="1964" y="1964"/>
                  <a:pt x="1964" y="6873"/>
                  <a:pt x="1964" y="6873"/>
                </a:cubicBezTo>
                <a:close/>
                <a:moveTo>
                  <a:pt x="20618" y="19636"/>
                </a:moveTo>
                <a:cubicBezTo>
                  <a:pt x="20618" y="20178"/>
                  <a:pt x="20178" y="20618"/>
                  <a:pt x="19636" y="20618"/>
                </a:cubicBezTo>
                <a:lnTo>
                  <a:pt x="1964" y="20618"/>
                </a:lnTo>
                <a:cubicBezTo>
                  <a:pt x="1421" y="20618"/>
                  <a:pt x="982" y="20178"/>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2945" y="15709"/>
                </a:moveTo>
                <a:lnTo>
                  <a:pt x="5891" y="15709"/>
                </a:lnTo>
                <a:lnTo>
                  <a:pt x="5891" y="18655"/>
                </a:lnTo>
                <a:lnTo>
                  <a:pt x="2945" y="18655"/>
                </a:lnTo>
                <a:cubicBezTo>
                  <a:pt x="2945" y="18655"/>
                  <a:pt x="2945" y="15709"/>
                  <a:pt x="2945" y="15709"/>
                </a:cubicBezTo>
                <a:close/>
                <a:moveTo>
                  <a:pt x="1964" y="19636"/>
                </a:moveTo>
                <a:lnTo>
                  <a:pt x="6873" y="19636"/>
                </a:lnTo>
                <a:lnTo>
                  <a:pt x="6873" y="14727"/>
                </a:lnTo>
                <a:lnTo>
                  <a:pt x="1964" y="14727"/>
                </a:lnTo>
                <a:cubicBezTo>
                  <a:pt x="1964" y="14727"/>
                  <a:pt x="1964" y="19636"/>
                  <a:pt x="1964" y="19636"/>
                </a:cubicBezTo>
                <a:close/>
                <a:moveTo>
                  <a:pt x="15709" y="15709"/>
                </a:moveTo>
                <a:lnTo>
                  <a:pt x="18655" y="15709"/>
                </a:lnTo>
                <a:lnTo>
                  <a:pt x="18655" y="18655"/>
                </a:lnTo>
                <a:lnTo>
                  <a:pt x="15709" y="18655"/>
                </a:lnTo>
                <a:cubicBezTo>
                  <a:pt x="15709" y="18655"/>
                  <a:pt x="15709" y="15709"/>
                  <a:pt x="15709" y="15709"/>
                </a:cubicBezTo>
                <a:close/>
                <a:moveTo>
                  <a:pt x="14727" y="19636"/>
                </a:moveTo>
                <a:lnTo>
                  <a:pt x="19636" y="19636"/>
                </a:lnTo>
                <a:lnTo>
                  <a:pt x="19636" y="14727"/>
                </a:lnTo>
                <a:lnTo>
                  <a:pt x="14727" y="14727"/>
                </a:lnTo>
                <a:cubicBezTo>
                  <a:pt x="14727" y="14727"/>
                  <a:pt x="14727" y="19636"/>
                  <a:pt x="14727" y="196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5" name="Shape 2745"/>
          <p:cNvSpPr/>
          <p:nvPr/>
        </p:nvSpPr>
        <p:spPr>
          <a:xfrm>
            <a:off x="9224197"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3745" y="20618"/>
                </a:lnTo>
                <a:cubicBezTo>
                  <a:pt x="13204" y="20618"/>
                  <a:pt x="12764" y="20178"/>
                  <a:pt x="12764" y="19636"/>
                </a:cubicBezTo>
                <a:lnTo>
                  <a:pt x="12764" y="13745"/>
                </a:lnTo>
                <a:cubicBezTo>
                  <a:pt x="12764" y="13204"/>
                  <a:pt x="13204" y="12764"/>
                  <a:pt x="13745" y="12764"/>
                </a:cubicBezTo>
                <a:lnTo>
                  <a:pt x="19636" y="12764"/>
                </a:lnTo>
                <a:cubicBezTo>
                  <a:pt x="20178" y="12764"/>
                  <a:pt x="20618" y="13204"/>
                  <a:pt x="20618" y="13745"/>
                </a:cubicBezTo>
                <a:cubicBezTo>
                  <a:pt x="20618" y="13745"/>
                  <a:pt x="20618" y="19636"/>
                  <a:pt x="20618" y="19636"/>
                </a:cubicBezTo>
                <a:close/>
                <a:moveTo>
                  <a:pt x="19636" y="11782"/>
                </a:moveTo>
                <a:lnTo>
                  <a:pt x="13745" y="11782"/>
                </a:lnTo>
                <a:cubicBezTo>
                  <a:pt x="12661" y="11782"/>
                  <a:pt x="11782" y="12661"/>
                  <a:pt x="11782" y="13745"/>
                </a:cubicBezTo>
                <a:lnTo>
                  <a:pt x="11782" y="19636"/>
                </a:lnTo>
                <a:cubicBezTo>
                  <a:pt x="11782" y="20721"/>
                  <a:pt x="12661" y="21600"/>
                  <a:pt x="13745" y="21600"/>
                </a:cubicBezTo>
                <a:lnTo>
                  <a:pt x="19636" y="21600"/>
                </a:lnTo>
                <a:cubicBezTo>
                  <a:pt x="20721" y="21600"/>
                  <a:pt x="21600" y="20721"/>
                  <a:pt x="21600" y="19636"/>
                </a:cubicBezTo>
                <a:lnTo>
                  <a:pt x="21600" y="13745"/>
                </a:lnTo>
                <a:cubicBezTo>
                  <a:pt x="21600" y="12661"/>
                  <a:pt x="20721" y="11782"/>
                  <a:pt x="19636" y="11782"/>
                </a:cubicBezTo>
                <a:moveTo>
                  <a:pt x="20618" y="7855"/>
                </a:moveTo>
                <a:cubicBezTo>
                  <a:pt x="20618" y="8396"/>
                  <a:pt x="20178" y="8836"/>
                  <a:pt x="19636" y="8836"/>
                </a:cubicBezTo>
                <a:lnTo>
                  <a:pt x="13745" y="8836"/>
                </a:lnTo>
                <a:cubicBezTo>
                  <a:pt x="13204" y="8836"/>
                  <a:pt x="12764" y="8396"/>
                  <a:pt x="12764" y="7855"/>
                </a:cubicBezTo>
                <a:lnTo>
                  <a:pt x="12764" y="1964"/>
                </a:lnTo>
                <a:cubicBezTo>
                  <a:pt x="12764" y="1422"/>
                  <a:pt x="13204" y="982"/>
                  <a:pt x="13745" y="982"/>
                </a:cubicBezTo>
                <a:lnTo>
                  <a:pt x="19636" y="982"/>
                </a:lnTo>
                <a:cubicBezTo>
                  <a:pt x="20178" y="982"/>
                  <a:pt x="20618" y="1422"/>
                  <a:pt x="20618" y="1964"/>
                </a:cubicBezTo>
                <a:cubicBezTo>
                  <a:pt x="20618" y="1964"/>
                  <a:pt x="20618" y="7855"/>
                  <a:pt x="20618" y="7855"/>
                </a:cubicBezTo>
                <a:close/>
                <a:moveTo>
                  <a:pt x="19636" y="0"/>
                </a:moveTo>
                <a:lnTo>
                  <a:pt x="13745" y="0"/>
                </a:lnTo>
                <a:cubicBezTo>
                  <a:pt x="12661" y="0"/>
                  <a:pt x="11782" y="879"/>
                  <a:pt x="11782" y="1964"/>
                </a:cubicBezTo>
                <a:lnTo>
                  <a:pt x="11782" y="7855"/>
                </a:lnTo>
                <a:cubicBezTo>
                  <a:pt x="11782" y="8939"/>
                  <a:pt x="12661" y="9818"/>
                  <a:pt x="13745" y="9818"/>
                </a:cubicBezTo>
                <a:lnTo>
                  <a:pt x="19636" y="9818"/>
                </a:lnTo>
                <a:cubicBezTo>
                  <a:pt x="20721" y="9818"/>
                  <a:pt x="21600" y="8939"/>
                  <a:pt x="21600" y="7855"/>
                </a:cubicBezTo>
                <a:lnTo>
                  <a:pt x="21600" y="1964"/>
                </a:lnTo>
                <a:cubicBezTo>
                  <a:pt x="21600" y="879"/>
                  <a:pt x="20721" y="0"/>
                  <a:pt x="19636" y="0"/>
                </a:cubicBezTo>
                <a:moveTo>
                  <a:pt x="8836" y="7855"/>
                </a:moveTo>
                <a:cubicBezTo>
                  <a:pt x="8836" y="8396"/>
                  <a:pt x="8396" y="8836"/>
                  <a:pt x="7855" y="8836"/>
                </a:cubicBezTo>
                <a:lnTo>
                  <a:pt x="1964" y="8836"/>
                </a:lnTo>
                <a:cubicBezTo>
                  <a:pt x="1421" y="8836"/>
                  <a:pt x="982" y="8396"/>
                  <a:pt x="982" y="7855"/>
                </a:cubicBezTo>
                <a:lnTo>
                  <a:pt x="982" y="1964"/>
                </a:lnTo>
                <a:cubicBezTo>
                  <a:pt x="982" y="1422"/>
                  <a:pt x="1421" y="982"/>
                  <a:pt x="1964" y="982"/>
                </a:cubicBezTo>
                <a:lnTo>
                  <a:pt x="7855" y="982"/>
                </a:lnTo>
                <a:cubicBezTo>
                  <a:pt x="8396" y="982"/>
                  <a:pt x="8836" y="1422"/>
                  <a:pt x="8836" y="1964"/>
                </a:cubicBezTo>
                <a:cubicBezTo>
                  <a:pt x="8836" y="1964"/>
                  <a:pt x="8836" y="7855"/>
                  <a:pt x="8836" y="7855"/>
                </a:cubicBezTo>
                <a:close/>
                <a:moveTo>
                  <a:pt x="7855" y="0"/>
                </a:moveTo>
                <a:lnTo>
                  <a:pt x="1964" y="0"/>
                </a:lnTo>
                <a:cubicBezTo>
                  <a:pt x="879" y="0"/>
                  <a:pt x="0" y="879"/>
                  <a:pt x="0" y="1964"/>
                </a:cubicBezTo>
                <a:lnTo>
                  <a:pt x="0" y="7855"/>
                </a:lnTo>
                <a:cubicBezTo>
                  <a:pt x="0" y="8939"/>
                  <a:pt x="879" y="9818"/>
                  <a:pt x="1964" y="9818"/>
                </a:cubicBezTo>
                <a:lnTo>
                  <a:pt x="7855" y="9818"/>
                </a:lnTo>
                <a:cubicBezTo>
                  <a:pt x="8939" y="9818"/>
                  <a:pt x="9818" y="8939"/>
                  <a:pt x="9818" y="7855"/>
                </a:cubicBezTo>
                <a:lnTo>
                  <a:pt x="9818" y="1964"/>
                </a:lnTo>
                <a:cubicBezTo>
                  <a:pt x="9818" y="879"/>
                  <a:pt x="8939" y="0"/>
                  <a:pt x="7855" y="0"/>
                </a:cubicBezTo>
                <a:moveTo>
                  <a:pt x="8836" y="19636"/>
                </a:moveTo>
                <a:cubicBezTo>
                  <a:pt x="8836" y="20178"/>
                  <a:pt x="8396" y="20618"/>
                  <a:pt x="7855" y="20618"/>
                </a:cubicBezTo>
                <a:lnTo>
                  <a:pt x="1964" y="20618"/>
                </a:lnTo>
                <a:cubicBezTo>
                  <a:pt x="1421" y="20618"/>
                  <a:pt x="982" y="20178"/>
                  <a:pt x="982" y="19636"/>
                </a:cubicBezTo>
                <a:lnTo>
                  <a:pt x="982" y="13745"/>
                </a:lnTo>
                <a:cubicBezTo>
                  <a:pt x="982" y="13204"/>
                  <a:pt x="1421" y="12764"/>
                  <a:pt x="1964" y="12764"/>
                </a:cubicBezTo>
                <a:lnTo>
                  <a:pt x="7855" y="12764"/>
                </a:lnTo>
                <a:cubicBezTo>
                  <a:pt x="8396" y="12764"/>
                  <a:pt x="8836" y="13204"/>
                  <a:pt x="8836" y="13745"/>
                </a:cubicBezTo>
                <a:cubicBezTo>
                  <a:pt x="8836" y="13745"/>
                  <a:pt x="8836" y="19636"/>
                  <a:pt x="8836" y="19636"/>
                </a:cubicBezTo>
                <a:close/>
                <a:moveTo>
                  <a:pt x="7855" y="11782"/>
                </a:moveTo>
                <a:lnTo>
                  <a:pt x="1964" y="11782"/>
                </a:lnTo>
                <a:cubicBezTo>
                  <a:pt x="879" y="11782"/>
                  <a:pt x="0" y="12661"/>
                  <a:pt x="0" y="13745"/>
                </a:cubicBezTo>
                <a:lnTo>
                  <a:pt x="0" y="19636"/>
                </a:lnTo>
                <a:cubicBezTo>
                  <a:pt x="0" y="20721"/>
                  <a:pt x="879" y="21600"/>
                  <a:pt x="1964" y="21600"/>
                </a:cubicBezTo>
                <a:lnTo>
                  <a:pt x="7855" y="21600"/>
                </a:lnTo>
                <a:cubicBezTo>
                  <a:pt x="8939" y="21600"/>
                  <a:pt x="9818" y="20721"/>
                  <a:pt x="9818" y="19636"/>
                </a:cubicBezTo>
                <a:lnTo>
                  <a:pt x="9818" y="13745"/>
                </a:lnTo>
                <a:cubicBezTo>
                  <a:pt x="9818" y="12661"/>
                  <a:pt x="8939" y="11782"/>
                  <a:pt x="7855"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6" name="Shape 2746"/>
          <p:cNvSpPr/>
          <p:nvPr/>
        </p:nvSpPr>
        <p:spPr>
          <a:xfrm>
            <a:off x="10290719"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2764"/>
                </a:moveTo>
                <a:lnTo>
                  <a:pt x="16691" y="12764"/>
                </a:lnTo>
                <a:lnTo>
                  <a:pt x="16691" y="8836"/>
                </a:lnTo>
                <a:lnTo>
                  <a:pt x="20618" y="8836"/>
                </a:lnTo>
                <a:cubicBezTo>
                  <a:pt x="20618" y="8836"/>
                  <a:pt x="20618" y="12764"/>
                  <a:pt x="20618" y="12764"/>
                </a:cubicBezTo>
                <a:close/>
                <a:moveTo>
                  <a:pt x="20618" y="7855"/>
                </a:moveTo>
                <a:lnTo>
                  <a:pt x="16691" y="7855"/>
                </a:lnTo>
                <a:cubicBezTo>
                  <a:pt x="16149" y="7855"/>
                  <a:pt x="15709" y="8295"/>
                  <a:pt x="15709" y="8836"/>
                </a:cubicBezTo>
                <a:lnTo>
                  <a:pt x="15709" y="12764"/>
                </a:lnTo>
                <a:cubicBezTo>
                  <a:pt x="15709" y="13305"/>
                  <a:pt x="16149" y="13745"/>
                  <a:pt x="16691" y="13745"/>
                </a:cubicBezTo>
                <a:lnTo>
                  <a:pt x="20618" y="13745"/>
                </a:lnTo>
                <a:cubicBezTo>
                  <a:pt x="21160" y="13745"/>
                  <a:pt x="21600" y="13305"/>
                  <a:pt x="21600" y="12764"/>
                </a:cubicBezTo>
                <a:lnTo>
                  <a:pt x="21600" y="8836"/>
                </a:lnTo>
                <a:cubicBezTo>
                  <a:pt x="21600" y="8295"/>
                  <a:pt x="21160" y="7855"/>
                  <a:pt x="20618" y="7855"/>
                </a:cubicBezTo>
                <a:moveTo>
                  <a:pt x="12764" y="20618"/>
                </a:moveTo>
                <a:lnTo>
                  <a:pt x="8836" y="20618"/>
                </a:lnTo>
                <a:lnTo>
                  <a:pt x="8836" y="16691"/>
                </a:lnTo>
                <a:lnTo>
                  <a:pt x="12764" y="16691"/>
                </a:lnTo>
                <a:cubicBezTo>
                  <a:pt x="12764" y="16691"/>
                  <a:pt x="12764" y="20618"/>
                  <a:pt x="12764" y="20618"/>
                </a:cubicBezTo>
                <a:close/>
                <a:moveTo>
                  <a:pt x="12764" y="15709"/>
                </a:moveTo>
                <a:lnTo>
                  <a:pt x="8836" y="15709"/>
                </a:lnTo>
                <a:cubicBezTo>
                  <a:pt x="8295" y="15709"/>
                  <a:pt x="7855" y="16149"/>
                  <a:pt x="7855" y="16691"/>
                </a:cubicBezTo>
                <a:lnTo>
                  <a:pt x="7855" y="20618"/>
                </a:lnTo>
                <a:cubicBezTo>
                  <a:pt x="7855" y="21160"/>
                  <a:pt x="8295" y="21600"/>
                  <a:pt x="8836" y="21600"/>
                </a:cubicBezTo>
                <a:lnTo>
                  <a:pt x="12764" y="21600"/>
                </a:lnTo>
                <a:cubicBezTo>
                  <a:pt x="13305" y="21600"/>
                  <a:pt x="13745" y="21160"/>
                  <a:pt x="13745" y="20618"/>
                </a:cubicBezTo>
                <a:lnTo>
                  <a:pt x="13745" y="16691"/>
                </a:lnTo>
                <a:cubicBezTo>
                  <a:pt x="13745" y="16149"/>
                  <a:pt x="13305" y="15709"/>
                  <a:pt x="12764" y="15709"/>
                </a:cubicBezTo>
                <a:moveTo>
                  <a:pt x="12764" y="12764"/>
                </a:moveTo>
                <a:lnTo>
                  <a:pt x="8836" y="12764"/>
                </a:lnTo>
                <a:lnTo>
                  <a:pt x="8836" y="8836"/>
                </a:lnTo>
                <a:lnTo>
                  <a:pt x="12764" y="8836"/>
                </a:lnTo>
                <a:cubicBezTo>
                  <a:pt x="12764" y="8836"/>
                  <a:pt x="12764" y="12764"/>
                  <a:pt x="12764" y="12764"/>
                </a:cubicBezTo>
                <a:close/>
                <a:moveTo>
                  <a:pt x="12764" y="7855"/>
                </a:moveTo>
                <a:lnTo>
                  <a:pt x="8836" y="7855"/>
                </a:lnTo>
                <a:cubicBezTo>
                  <a:pt x="8295" y="7855"/>
                  <a:pt x="7855" y="8295"/>
                  <a:pt x="7855" y="8836"/>
                </a:cubicBezTo>
                <a:lnTo>
                  <a:pt x="7855" y="12764"/>
                </a:lnTo>
                <a:cubicBezTo>
                  <a:pt x="7855" y="13305"/>
                  <a:pt x="8295" y="13745"/>
                  <a:pt x="8836" y="13745"/>
                </a:cubicBezTo>
                <a:lnTo>
                  <a:pt x="12764" y="13745"/>
                </a:lnTo>
                <a:cubicBezTo>
                  <a:pt x="13305" y="13745"/>
                  <a:pt x="13745" y="13305"/>
                  <a:pt x="13745" y="12764"/>
                </a:cubicBezTo>
                <a:lnTo>
                  <a:pt x="13745" y="8836"/>
                </a:lnTo>
                <a:cubicBezTo>
                  <a:pt x="13745" y="8295"/>
                  <a:pt x="13305" y="7855"/>
                  <a:pt x="12764" y="7855"/>
                </a:cubicBezTo>
                <a:moveTo>
                  <a:pt x="4909" y="4909"/>
                </a:moveTo>
                <a:lnTo>
                  <a:pt x="982" y="4909"/>
                </a:lnTo>
                <a:lnTo>
                  <a:pt x="982" y="982"/>
                </a:lnTo>
                <a:lnTo>
                  <a:pt x="4909" y="982"/>
                </a:lnTo>
                <a:cubicBezTo>
                  <a:pt x="4909" y="982"/>
                  <a:pt x="4909" y="4909"/>
                  <a:pt x="4909" y="4909"/>
                </a:cubicBezTo>
                <a:close/>
                <a:moveTo>
                  <a:pt x="4909" y="0"/>
                </a:moveTo>
                <a:lnTo>
                  <a:pt x="982" y="0"/>
                </a:lnTo>
                <a:cubicBezTo>
                  <a:pt x="440" y="0"/>
                  <a:pt x="0" y="440"/>
                  <a:pt x="0" y="982"/>
                </a:cubicBezTo>
                <a:lnTo>
                  <a:pt x="0" y="4909"/>
                </a:lnTo>
                <a:cubicBezTo>
                  <a:pt x="0" y="5451"/>
                  <a:pt x="440" y="5891"/>
                  <a:pt x="982" y="5891"/>
                </a:cubicBezTo>
                <a:lnTo>
                  <a:pt x="4909" y="5891"/>
                </a:lnTo>
                <a:cubicBezTo>
                  <a:pt x="5451" y="5891"/>
                  <a:pt x="5891" y="5451"/>
                  <a:pt x="5891" y="4909"/>
                </a:cubicBezTo>
                <a:lnTo>
                  <a:pt x="5891" y="982"/>
                </a:lnTo>
                <a:cubicBezTo>
                  <a:pt x="5891" y="440"/>
                  <a:pt x="5451" y="0"/>
                  <a:pt x="4909" y="0"/>
                </a:cubicBezTo>
                <a:moveTo>
                  <a:pt x="20618" y="20618"/>
                </a:moveTo>
                <a:lnTo>
                  <a:pt x="16691" y="20618"/>
                </a:lnTo>
                <a:lnTo>
                  <a:pt x="16691" y="16691"/>
                </a:lnTo>
                <a:lnTo>
                  <a:pt x="20618" y="16691"/>
                </a:lnTo>
                <a:cubicBezTo>
                  <a:pt x="20618" y="16691"/>
                  <a:pt x="20618" y="20618"/>
                  <a:pt x="20618" y="20618"/>
                </a:cubicBezTo>
                <a:close/>
                <a:moveTo>
                  <a:pt x="20618" y="15709"/>
                </a:moveTo>
                <a:lnTo>
                  <a:pt x="16691" y="15709"/>
                </a:lnTo>
                <a:cubicBezTo>
                  <a:pt x="16149" y="15709"/>
                  <a:pt x="15709" y="16149"/>
                  <a:pt x="15709" y="16691"/>
                </a:cubicBezTo>
                <a:lnTo>
                  <a:pt x="15709" y="20618"/>
                </a:lnTo>
                <a:cubicBezTo>
                  <a:pt x="15709" y="21160"/>
                  <a:pt x="16149" y="21600"/>
                  <a:pt x="16691" y="21600"/>
                </a:cubicBezTo>
                <a:lnTo>
                  <a:pt x="20618" y="21600"/>
                </a:lnTo>
                <a:cubicBezTo>
                  <a:pt x="21160" y="21600"/>
                  <a:pt x="21600" y="21160"/>
                  <a:pt x="21600" y="20618"/>
                </a:cubicBezTo>
                <a:lnTo>
                  <a:pt x="21600" y="16691"/>
                </a:lnTo>
                <a:cubicBezTo>
                  <a:pt x="21600" y="16149"/>
                  <a:pt x="21160" y="15709"/>
                  <a:pt x="20618" y="15709"/>
                </a:cubicBezTo>
                <a:moveTo>
                  <a:pt x="20618" y="4909"/>
                </a:moveTo>
                <a:lnTo>
                  <a:pt x="16691" y="4909"/>
                </a:lnTo>
                <a:lnTo>
                  <a:pt x="16691" y="982"/>
                </a:lnTo>
                <a:lnTo>
                  <a:pt x="20618" y="982"/>
                </a:lnTo>
                <a:cubicBezTo>
                  <a:pt x="20618" y="982"/>
                  <a:pt x="20618" y="4909"/>
                  <a:pt x="20618" y="4909"/>
                </a:cubicBezTo>
                <a:close/>
                <a:moveTo>
                  <a:pt x="20618" y="0"/>
                </a:moveTo>
                <a:lnTo>
                  <a:pt x="16691" y="0"/>
                </a:lnTo>
                <a:cubicBezTo>
                  <a:pt x="16149" y="0"/>
                  <a:pt x="15709" y="440"/>
                  <a:pt x="15709" y="982"/>
                </a:cubicBezTo>
                <a:lnTo>
                  <a:pt x="15709" y="4909"/>
                </a:lnTo>
                <a:cubicBezTo>
                  <a:pt x="15709" y="5451"/>
                  <a:pt x="16149" y="5891"/>
                  <a:pt x="16691" y="5891"/>
                </a:cubicBezTo>
                <a:lnTo>
                  <a:pt x="20618" y="5891"/>
                </a:lnTo>
                <a:cubicBezTo>
                  <a:pt x="21160" y="5891"/>
                  <a:pt x="21600" y="5451"/>
                  <a:pt x="21600" y="4909"/>
                </a:cubicBezTo>
                <a:lnTo>
                  <a:pt x="21600" y="982"/>
                </a:lnTo>
                <a:cubicBezTo>
                  <a:pt x="21600" y="440"/>
                  <a:pt x="21160" y="0"/>
                  <a:pt x="20618" y="0"/>
                </a:cubicBezTo>
                <a:moveTo>
                  <a:pt x="4909" y="20618"/>
                </a:moveTo>
                <a:lnTo>
                  <a:pt x="982" y="20618"/>
                </a:lnTo>
                <a:lnTo>
                  <a:pt x="982" y="16691"/>
                </a:lnTo>
                <a:lnTo>
                  <a:pt x="4909" y="16691"/>
                </a:lnTo>
                <a:cubicBezTo>
                  <a:pt x="4909" y="16691"/>
                  <a:pt x="4909" y="20618"/>
                  <a:pt x="4909" y="20618"/>
                </a:cubicBezTo>
                <a:close/>
                <a:moveTo>
                  <a:pt x="4909" y="15709"/>
                </a:moveTo>
                <a:lnTo>
                  <a:pt x="982" y="15709"/>
                </a:lnTo>
                <a:cubicBezTo>
                  <a:pt x="440" y="15709"/>
                  <a:pt x="0" y="16149"/>
                  <a:pt x="0" y="16691"/>
                </a:cubicBezTo>
                <a:lnTo>
                  <a:pt x="0" y="20618"/>
                </a:lnTo>
                <a:cubicBezTo>
                  <a:pt x="0" y="21160"/>
                  <a:pt x="440" y="21600"/>
                  <a:pt x="982" y="21600"/>
                </a:cubicBezTo>
                <a:lnTo>
                  <a:pt x="4909" y="21600"/>
                </a:lnTo>
                <a:cubicBezTo>
                  <a:pt x="5451" y="21600"/>
                  <a:pt x="5891" y="21160"/>
                  <a:pt x="5891" y="20618"/>
                </a:cubicBezTo>
                <a:lnTo>
                  <a:pt x="5891" y="16691"/>
                </a:lnTo>
                <a:cubicBezTo>
                  <a:pt x="5891" y="16149"/>
                  <a:pt x="5451" y="15709"/>
                  <a:pt x="4909" y="15709"/>
                </a:cubicBezTo>
                <a:moveTo>
                  <a:pt x="12764" y="4909"/>
                </a:moveTo>
                <a:lnTo>
                  <a:pt x="8836" y="4909"/>
                </a:lnTo>
                <a:lnTo>
                  <a:pt x="8836" y="982"/>
                </a:lnTo>
                <a:lnTo>
                  <a:pt x="12764" y="982"/>
                </a:lnTo>
                <a:cubicBezTo>
                  <a:pt x="12764" y="982"/>
                  <a:pt x="12764" y="4909"/>
                  <a:pt x="12764" y="4909"/>
                </a:cubicBezTo>
                <a:close/>
                <a:moveTo>
                  <a:pt x="12764" y="0"/>
                </a:moveTo>
                <a:lnTo>
                  <a:pt x="8836" y="0"/>
                </a:lnTo>
                <a:cubicBezTo>
                  <a:pt x="8295" y="0"/>
                  <a:pt x="7855" y="440"/>
                  <a:pt x="7855" y="982"/>
                </a:cubicBezTo>
                <a:lnTo>
                  <a:pt x="7855" y="4909"/>
                </a:lnTo>
                <a:cubicBezTo>
                  <a:pt x="7855" y="5451"/>
                  <a:pt x="8295" y="5891"/>
                  <a:pt x="8836" y="5891"/>
                </a:cubicBezTo>
                <a:lnTo>
                  <a:pt x="12764" y="5891"/>
                </a:lnTo>
                <a:cubicBezTo>
                  <a:pt x="13305" y="5891"/>
                  <a:pt x="13745" y="5451"/>
                  <a:pt x="13745" y="4909"/>
                </a:cubicBezTo>
                <a:lnTo>
                  <a:pt x="13745" y="982"/>
                </a:lnTo>
                <a:cubicBezTo>
                  <a:pt x="13745" y="440"/>
                  <a:pt x="13305" y="0"/>
                  <a:pt x="12764" y="0"/>
                </a:cubicBezTo>
                <a:moveTo>
                  <a:pt x="4909" y="12764"/>
                </a:moveTo>
                <a:lnTo>
                  <a:pt x="982" y="12764"/>
                </a:lnTo>
                <a:lnTo>
                  <a:pt x="982" y="8836"/>
                </a:lnTo>
                <a:lnTo>
                  <a:pt x="4909" y="8836"/>
                </a:lnTo>
                <a:cubicBezTo>
                  <a:pt x="4909" y="8836"/>
                  <a:pt x="4909" y="12764"/>
                  <a:pt x="4909" y="12764"/>
                </a:cubicBezTo>
                <a:close/>
                <a:moveTo>
                  <a:pt x="4909" y="7855"/>
                </a:moveTo>
                <a:lnTo>
                  <a:pt x="982" y="7855"/>
                </a:lnTo>
                <a:cubicBezTo>
                  <a:pt x="440" y="7855"/>
                  <a:pt x="0" y="8295"/>
                  <a:pt x="0" y="8836"/>
                </a:cubicBezTo>
                <a:lnTo>
                  <a:pt x="0" y="12764"/>
                </a:lnTo>
                <a:cubicBezTo>
                  <a:pt x="0" y="13305"/>
                  <a:pt x="440" y="13745"/>
                  <a:pt x="982" y="13745"/>
                </a:cubicBezTo>
                <a:lnTo>
                  <a:pt x="4909" y="13745"/>
                </a:lnTo>
                <a:cubicBezTo>
                  <a:pt x="5451" y="13745"/>
                  <a:pt x="5891" y="13305"/>
                  <a:pt x="5891" y="12764"/>
                </a:cubicBezTo>
                <a:lnTo>
                  <a:pt x="5891" y="8836"/>
                </a:lnTo>
                <a:cubicBezTo>
                  <a:pt x="5891" y="8295"/>
                  <a:pt x="5451" y="7855"/>
                  <a:pt x="4909"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7" name="Shape 2747"/>
          <p:cNvSpPr/>
          <p:nvPr/>
        </p:nvSpPr>
        <p:spPr>
          <a:xfrm>
            <a:off x="11357241"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0618"/>
                </a:moveTo>
                <a:lnTo>
                  <a:pt x="8836" y="20618"/>
                </a:lnTo>
                <a:lnTo>
                  <a:pt x="8836" y="8836"/>
                </a:lnTo>
                <a:lnTo>
                  <a:pt x="20618" y="8836"/>
                </a:lnTo>
                <a:cubicBezTo>
                  <a:pt x="20618" y="8836"/>
                  <a:pt x="20618" y="20618"/>
                  <a:pt x="20618" y="20618"/>
                </a:cubicBezTo>
                <a:close/>
                <a:moveTo>
                  <a:pt x="20618" y="7855"/>
                </a:moveTo>
                <a:lnTo>
                  <a:pt x="8836" y="7855"/>
                </a:lnTo>
                <a:cubicBezTo>
                  <a:pt x="8295" y="7855"/>
                  <a:pt x="7855" y="8295"/>
                  <a:pt x="7855" y="8836"/>
                </a:cubicBezTo>
                <a:lnTo>
                  <a:pt x="7855" y="20618"/>
                </a:lnTo>
                <a:cubicBezTo>
                  <a:pt x="7855" y="21160"/>
                  <a:pt x="8295" y="21600"/>
                  <a:pt x="8836" y="21600"/>
                </a:cubicBezTo>
                <a:lnTo>
                  <a:pt x="20618" y="21600"/>
                </a:lnTo>
                <a:cubicBezTo>
                  <a:pt x="21160" y="21600"/>
                  <a:pt x="21600" y="21160"/>
                  <a:pt x="21600" y="20618"/>
                </a:cubicBezTo>
                <a:lnTo>
                  <a:pt x="21600" y="8836"/>
                </a:lnTo>
                <a:cubicBezTo>
                  <a:pt x="21600" y="8295"/>
                  <a:pt x="21160" y="7855"/>
                  <a:pt x="20618" y="7855"/>
                </a:cubicBezTo>
                <a:moveTo>
                  <a:pt x="20618" y="4909"/>
                </a:moveTo>
                <a:lnTo>
                  <a:pt x="982" y="4909"/>
                </a:lnTo>
                <a:lnTo>
                  <a:pt x="982" y="982"/>
                </a:lnTo>
                <a:lnTo>
                  <a:pt x="20618" y="982"/>
                </a:lnTo>
                <a:cubicBezTo>
                  <a:pt x="20618" y="982"/>
                  <a:pt x="20618" y="4909"/>
                  <a:pt x="20618" y="4909"/>
                </a:cubicBezTo>
                <a:close/>
                <a:moveTo>
                  <a:pt x="20618" y="0"/>
                </a:moveTo>
                <a:lnTo>
                  <a:pt x="982" y="0"/>
                </a:lnTo>
                <a:cubicBezTo>
                  <a:pt x="440" y="0"/>
                  <a:pt x="0" y="440"/>
                  <a:pt x="0" y="982"/>
                </a:cubicBezTo>
                <a:lnTo>
                  <a:pt x="0" y="4909"/>
                </a:lnTo>
                <a:cubicBezTo>
                  <a:pt x="0" y="5451"/>
                  <a:pt x="440" y="5891"/>
                  <a:pt x="982" y="5891"/>
                </a:cubicBezTo>
                <a:lnTo>
                  <a:pt x="20618" y="5891"/>
                </a:lnTo>
                <a:cubicBezTo>
                  <a:pt x="21160" y="5891"/>
                  <a:pt x="21600" y="5451"/>
                  <a:pt x="21600" y="4909"/>
                </a:cubicBezTo>
                <a:lnTo>
                  <a:pt x="21600" y="982"/>
                </a:lnTo>
                <a:cubicBezTo>
                  <a:pt x="21600" y="440"/>
                  <a:pt x="21160" y="0"/>
                  <a:pt x="20618" y="0"/>
                </a:cubicBezTo>
                <a:moveTo>
                  <a:pt x="4909" y="20618"/>
                </a:moveTo>
                <a:lnTo>
                  <a:pt x="982" y="20618"/>
                </a:lnTo>
                <a:lnTo>
                  <a:pt x="982" y="8836"/>
                </a:lnTo>
                <a:lnTo>
                  <a:pt x="4909" y="8836"/>
                </a:lnTo>
                <a:cubicBezTo>
                  <a:pt x="4909" y="8836"/>
                  <a:pt x="4909" y="20618"/>
                  <a:pt x="4909" y="20618"/>
                </a:cubicBezTo>
                <a:close/>
                <a:moveTo>
                  <a:pt x="4909" y="7855"/>
                </a:moveTo>
                <a:lnTo>
                  <a:pt x="982" y="7855"/>
                </a:lnTo>
                <a:cubicBezTo>
                  <a:pt x="440" y="7855"/>
                  <a:pt x="0" y="8295"/>
                  <a:pt x="0" y="8836"/>
                </a:cubicBezTo>
                <a:lnTo>
                  <a:pt x="0" y="20618"/>
                </a:lnTo>
                <a:cubicBezTo>
                  <a:pt x="0" y="21160"/>
                  <a:pt x="440" y="21600"/>
                  <a:pt x="982" y="21600"/>
                </a:cubicBezTo>
                <a:lnTo>
                  <a:pt x="4909" y="21600"/>
                </a:lnTo>
                <a:cubicBezTo>
                  <a:pt x="5451" y="21600"/>
                  <a:pt x="5891" y="21160"/>
                  <a:pt x="5891" y="20618"/>
                </a:cubicBezTo>
                <a:lnTo>
                  <a:pt x="5891" y="8836"/>
                </a:lnTo>
                <a:cubicBezTo>
                  <a:pt x="5891" y="8295"/>
                  <a:pt x="5451" y="7855"/>
                  <a:pt x="4909"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8" name="Shape 2748"/>
          <p:cNvSpPr/>
          <p:nvPr/>
        </p:nvSpPr>
        <p:spPr>
          <a:xfrm>
            <a:off x="12474550" y="82119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9" name="Shape 2749"/>
          <p:cNvSpPr/>
          <p:nvPr/>
        </p:nvSpPr>
        <p:spPr>
          <a:xfrm>
            <a:off x="13642646" y="8211900"/>
            <a:ext cx="355508" cy="558655"/>
          </a:xfrm>
          <a:custGeom>
            <a:avLst/>
            <a:gdLst/>
            <a:ahLst/>
            <a:cxnLst>
              <a:cxn ang="0">
                <a:pos x="wd2" y="hd2"/>
              </a:cxn>
              <a:cxn ang="5400000">
                <a:pos x="wd2" y="hd2"/>
              </a:cxn>
              <a:cxn ang="10800000">
                <a:pos x="wd2" y="hd2"/>
              </a:cxn>
              <a:cxn ang="16200000">
                <a:pos x="wd2" y="hd2"/>
              </a:cxn>
            </a:cxnLst>
            <a:rect l="0" t="0" r="r" b="b"/>
            <a:pathLst>
              <a:path w="21600" h="21600" extrusionOk="0">
                <a:moveTo>
                  <a:pt x="20057" y="2884"/>
                </a:moveTo>
                <a:cubicBezTo>
                  <a:pt x="19862" y="3005"/>
                  <a:pt x="15661" y="5580"/>
                  <a:pt x="11606" y="4718"/>
                </a:cubicBezTo>
                <a:cubicBezTo>
                  <a:pt x="9681" y="4310"/>
                  <a:pt x="8390" y="3899"/>
                  <a:pt x="7251" y="3535"/>
                </a:cubicBezTo>
                <a:cubicBezTo>
                  <a:pt x="5426" y="2953"/>
                  <a:pt x="4042" y="2513"/>
                  <a:pt x="1543" y="2647"/>
                </a:cubicBezTo>
                <a:lnTo>
                  <a:pt x="1543" y="982"/>
                </a:lnTo>
                <a:lnTo>
                  <a:pt x="20057" y="982"/>
                </a:lnTo>
                <a:cubicBezTo>
                  <a:pt x="20057" y="982"/>
                  <a:pt x="20057" y="2884"/>
                  <a:pt x="20057" y="2884"/>
                </a:cubicBezTo>
                <a:close/>
                <a:moveTo>
                  <a:pt x="20057" y="5891"/>
                </a:moveTo>
                <a:cubicBezTo>
                  <a:pt x="20057" y="9144"/>
                  <a:pt x="15912" y="11782"/>
                  <a:pt x="10800" y="11782"/>
                </a:cubicBezTo>
                <a:cubicBezTo>
                  <a:pt x="5688" y="11782"/>
                  <a:pt x="1543" y="9144"/>
                  <a:pt x="1543" y="5891"/>
                </a:cubicBezTo>
                <a:lnTo>
                  <a:pt x="1543" y="3634"/>
                </a:lnTo>
                <a:cubicBezTo>
                  <a:pt x="3681" y="3500"/>
                  <a:pt x="4767" y="3841"/>
                  <a:pt x="6560" y="4413"/>
                </a:cubicBezTo>
                <a:cubicBezTo>
                  <a:pt x="7686" y="4772"/>
                  <a:pt x="9088" y="5219"/>
                  <a:pt x="11118" y="5650"/>
                </a:cubicBezTo>
                <a:cubicBezTo>
                  <a:pt x="11869" y="5809"/>
                  <a:pt x="12616" y="5877"/>
                  <a:pt x="13343" y="5877"/>
                </a:cubicBezTo>
                <a:cubicBezTo>
                  <a:pt x="16154" y="5877"/>
                  <a:pt x="18675" y="4862"/>
                  <a:pt x="20057" y="4176"/>
                </a:cubicBezTo>
                <a:cubicBezTo>
                  <a:pt x="20057" y="4176"/>
                  <a:pt x="20057" y="5891"/>
                  <a:pt x="20057" y="5891"/>
                </a:cubicBezTo>
                <a:close/>
                <a:moveTo>
                  <a:pt x="20829" y="0"/>
                </a:moveTo>
                <a:lnTo>
                  <a:pt x="771" y="0"/>
                </a:lnTo>
                <a:cubicBezTo>
                  <a:pt x="346" y="0"/>
                  <a:pt x="0" y="220"/>
                  <a:pt x="0" y="491"/>
                </a:cubicBezTo>
                <a:lnTo>
                  <a:pt x="0" y="5891"/>
                </a:lnTo>
                <a:cubicBezTo>
                  <a:pt x="0" y="9521"/>
                  <a:pt x="4426" y="12486"/>
                  <a:pt x="10029" y="12739"/>
                </a:cubicBezTo>
                <a:lnTo>
                  <a:pt x="10029" y="20618"/>
                </a:lnTo>
                <a:lnTo>
                  <a:pt x="3857" y="20618"/>
                </a:lnTo>
                <a:cubicBezTo>
                  <a:pt x="3432" y="20618"/>
                  <a:pt x="3086" y="20838"/>
                  <a:pt x="3086" y="21109"/>
                </a:cubicBezTo>
                <a:cubicBezTo>
                  <a:pt x="3086" y="21380"/>
                  <a:pt x="3432" y="21600"/>
                  <a:pt x="3857" y="21600"/>
                </a:cubicBezTo>
                <a:lnTo>
                  <a:pt x="17743" y="21600"/>
                </a:lnTo>
                <a:cubicBezTo>
                  <a:pt x="18168" y="21600"/>
                  <a:pt x="18514" y="21380"/>
                  <a:pt x="18514" y="21109"/>
                </a:cubicBezTo>
                <a:cubicBezTo>
                  <a:pt x="18514" y="20838"/>
                  <a:pt x="18168" y="20618"/>
                  <a:pt x="17743" y="20618"/>
                </a:cubicBezTo>
                <a:lnTo>
                  <a:pt x="11571" y="20618"/>
                </a:lnTo>
                <a:lnTo>
                  <a:pt x="11571" y="12739"/>
                </a:lnTo>
                <a:cubicBezTo>
                  <a:pt x="17174" y="12486"/>
                  <a:pt x="21600" y="9521"/>
                  <a:pt x="21600" y="5891"/>
                </a:cubicBezTo>
                <a:lnTo>
                  <a:pt x="21600" y="491"/>
                </a:lnTo>
                <a:cubicBezTo>
                  <a:pt x="21600" y="220"/>
                  <a:pt x="21254" y="0"/>
                  <a:pt x="20829"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0" name="Shape 2750"/>
          <p:cNvSpPr/>
          <p:nvPr/>
        </p:nvSpPr>
        <p:spPr>
          <a:xfrm>
            <a:off x="14759955" y="8211900"/>
            <a:ext cx="253935" cy="558655"/>
          </a:xfrm>
          <a:custGeom>
            <a:avLst/>
            <a:gdLst/>
            <a:ahLst/>
            <a:cxnLst>
              <a:cxn ang="0">
                <a:pos x="wd2" y="hd2"/>
              </a:cxn>
              <a:cxn ang="5400000">
                <a:pos x="wd2" y="hd2"/>
              </a:cxn>
              <a:cxn ang="10800000">
                <a:pos x="wd2" y="hd2"/>
              </a:cxn>
              <a:cxn ang="16200000">
                <a:pos x="wd2" y="hd2"/>
              </a:cxn>
            </a:cxnLst>
            <a:rect l="0" t="0" r="r" b="b"/>
            <a:pathLst>
              <a:path w="21600" h="21600" extrusionOk="0">
                <a:moveTo>
                  <a:pt x="19440" y="10800"/>
                </a:moveTo>
                <a:lnTo>
                  <a:pt x="2160" y="10800"/>
                </a:lnTo>
                <a:lnTo>
                  <a:pt x="2160" y="8836"/>
                </a:lnTo>
                <a:cubicBezTo>
                  <a:pt x="2160" y="7752"/>
                  <a:pt x="4094" y="6873"/>
                  <a:pt x="6480" y="6873"/>
                </a:cubicBezTo>
                <a:lnTo>
                  <a:pt x="15120" y="6873"/>
                </a:lnTo>
                <a:cubicBezTo>
                  <a:pt x="17506" y="6873"/>
                  <a:pt x="19440" y="7752"/>
                  <a:pt x="19440" y="8836"/>
                </a:cubicBezTo>
                <a:cubicBezTo>
                  <a:pt x="19440" y="8836"/>
                  <a:pt x="19440" y="10800"/>
                  <a:pt x="19440" y="10800"/>
                </a:cubicBezTo>
                <a:close/>
                <a:moveTo>
                  <a:pt x="19440" y="15709"/>
                </a:moveTo>
                <a:lnTo>
                  <a:pt x="2160" y="15709"/>
                </a:lnTo>
                <a:lnTo>
                  <a:pt x="2160" y="11782"/>
                </a:lnTo>
                <a:lnTo>
                  <a:pt x="19440" y="11782"/>
                </a:lnTo>
                <a:cubicBezTo>
                  <a:pt x="19440" y="11782"/>
                  <a:pt x="19440" y="15709"/>
                  <a:pt x="19440" y="15709"/>
                </a:cubicBezTo>
                <a:close/>
                <a:moveTo>
                  <a:pt x="19440" y="18655"/>
                </a:moveTo>
                <a:cubicBezTo>
                  <a:pt x="19440" y="19739"/>
                  <a:pt x="17506" y="20618"/>
                  <a:pt x="15120" y="20618"/>
                </a:cubicBezTo>
                <a:lnTo>
                  <a:pt x="6480" y="20618"/>
                </a:lnTo>
                <a:cubicBezTo>
                  <a:pt x="4094" y="20618"/>
                  <a:pt x="2160" y="19739"/>
                  <a:pt x="2160" y="18655"/>
                </a:cubicBezTo>
                <a:lnTo>
                  <a:pt x="2160" y="16691"/>
                </a:lnTo>
                <a:lnTo>
                  <a:pt x="19440" y="16691"/>
                </a:lnTo>
                <a:cubicBezTo>
                  <a:pt x="19440" y="16691"/>
                  <a:pt x="19440" y="18655"/>
                  <a:pt x="19440" y="18655"/>
                </a:cubicBezTo>
                <a:close/>
                <a:moveTo>
                  <a:pt x="8640" y="2945"/>
                </a:moveTo>
                <a:lnTo>
                  <a:pt x="12960" y="2945"/>
                </a:lnTo>
                <a:lnTo>
                  <a:pt x="12960" y="5891"/>
                </a:lnTo>
                <a:lnTo>
                  <a:pt x="8640" y="5891"/>
                </a:lnTo>
                <a:cubicBezTo>
                  <a:pt x="8640" y="5891"/>
                  <a:pt x="8640" y="2945"/>
                  <a:pt x="8640" y="2945"/>
                </a:cubicBezTo>
                <a:close/>
                <a:moveTo>
                  <a:pt x="8640" y="982"/>
                </a:moveTo>
                <a:lnTo>
                  <a:pt x="12960" y="982"/>
                </a:lnTo>
                <a:lnTo>
                  <a:pt x="12960" y="1964"/>
                </a:lnTo>
                <a:lnTo>
                  <a:pt x="8640" y="1964"/>
                </a:lnTo>
                <a:cubicBezTo>
                  <a:pt x="8640" y="1964"/>
                  <a:pt x="8640" y="982"/>
                  <a:pt x="8640" y="982"/>
                </a:cubicBezTo>
                <a:close/>
                <a:moveTo>
                  <a:pt x="15120" y="5891"/>
                </a:moveTo>
                <a:lnTo>
                  <a:pt x="15120" y="982"/>
                </a:lnTo>
                <a:cubicBezTo>
                  <a:pt x="15120" y="440"/>
                  <a:pt x="14152" y="0"/>
                  <a:pt x="12960" y="0"/>
                </a:cubicBezTo>
                <a:lnTo>
                  <a:pt x="8640" y="0"/>
                </a:lnTo>
                <a:cubicBezTo>
                  <a:pt x="7448" y="0"/>
                  <a:pt x="6480" y="440"/>
                  <a:pt x="6480" y="982"/>
                </a:cubicBezTo>
                <a:lnTo>
                  <a:pt x="6480" y="5891"/>
                </a:lnTo>
                <a:cubicBezTo>
                  <a:pt x="2901" y="5891"/>
                  <a:pt x="0" y="7209"/>
                  <a:pt x="0" y="8836"/>
                </a:cubicBezTo>
                <a:lnTo>
                  <a:pt x="0" y="18655"/>
                </a:lnTo>
                <a:cubicBezTo>
                  <a:pt x="0" y="20281"/>
                  <a:pt x="2901" y="21600"/>
                  <a:pt x="6480" y="21600"/>
                </a:cubicBezTo>
                <a:lnTo>
                  <a:pt x="15120" y="21600"/>
                </a:lnTo>
                <a:cubicBezTo>
                  <a:pt x="18698" y="21600"/>
                  <a:pt x="21600" y="20281"/>
                  <a:pt x="21600" y="18655"/>
                </a:cubicBezTo>
                <a:lnTo>
                  <a:pt x="21600" y="8836"/>
                </a:lnTo>
                <a:cubicBezTo>
                  <a:pt x="21600" y="7209"/>
                  <a:pt x="18698" y="5891"/>
                  <a:pt x="15120"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1" name="Shape 2751"/>
          <p:cNvSpPr/>
          <p:nvPr/>
        </p:nvSpPr>
        <p:spPr>
          <a:xfrm>
            <a:off x="15775690" y="8211900"/>
            <a:ext cx="355508" cy="558655"/>
          </a:xfrm>
          <a:custGeom>
            <a:avLst/>
            <a:gdLst/>
            <a:ahLst/>
            <a:cxnLst>
              <a:cxn ang="0">
                <a:pos x="wd2" y="hd2"/>
              </a:cxn>
              <a:cxn ang="5400000">
                <a:pos x="wd2" y="hd2"/>
              </a:cxn>
              <a:cxn ang="10800000">
                <a:pos x="wd2" y="hd2"/>
              </a:cxn>
              <a:cxn ang="16200000">
                <a:pos x="wd2" y="hd2"/>
              </a:cxn>
            </a:cxnLst>
            <a:rect l="0" t="0" r="r" b="b"/>
            <a:pathLst>
              <a:path w="21600" h="21600" extrusionOk="0">
                <a:moveTo>
                  <a:pt x="13114" y="15709"/>
                </a:moveTo>
                <a:cubicBezTo>
                  <a:pt x="12689" y="15709"/>
                  <a:pt x="12343" y="15929"/>
                  <a:pt x="12343" y="16200"/>
                </a:cubicBezTo>
                <a:cubicBezTo>
                  <a:pt x="12343" y="16471"/>
                  <a:pt x="12689" y="16691"/>
                  <a:pt x="13114" y="16691"/>
                </a:cubicBezTo>
                <a:cubicBezTo>
                  <a:pt x="13540" y="16691"/>
                  <a:pt x="13886" y="16471"/>
                  <a:pt x="13886" y="16200"/>
                </a:cubicBezTo>
                <a:cubicBezTo>
                  <a:pt x="13886" y="15929"/>
                  <a:pt x="13540" y="15709"/>
                  <a:pt x="13114" y="15709"/>
                </a:cubicBezTo>
                <a:moveTo>
                  <a:pt x="13886" y="7855"/>
                </a:moveTo>
                <a:cubicBezTo>
                  <a:pt x="13034" y="7855"/>
                  <a:pt x="12343" y="8295"/>
                  <a:pt x="12343" y="8836"/>
                </a:cubicBezTo>
                <a:cubicBezTo>
                  <a:pt x="12343" y="9379"/>
                  <a:pt x="13034" y="9818"/>
                  <a:pt x="13886" y="9818"/>
                </a:cubicBezTo>
                <a:cubicBezTo>
                  <a:pt x="14737" y="9818"/>
                  <a:pt x="15429" y="9379"/>
                  <a:pt x="15429" y="8836"/>
                </a:cubicBezTo>
                <a:cubicBezTo>
                  <a:pt x="15429" y="8295"/>
                  <a:pt x="14737" y="7855"/>
                  <a:pt x="13886" y="7855"/>
                </a:cubicBezTo>
                <a:moveTo>
                  <a:pt x="8486" y="17673"/>
                </a:moveTo>
                <a:cubicBezTo>
                  <a:pt x="8060" y="17673"/>
                  <a:pt x="7714" y="17892"/>
                  <a:pt x="7714" y="18164"/>
                </a:cubicBezTo>
                <a:cubicBezTo>
                  <a:pt x="7714" y="18435"/>
                  <a:pt x="8060" y="18655"/>
                  <a:pt x="8486" y="18655"/>
                </a:cubicBezTo>
                <a:cubicBezTo>
                  <a:pt x="8911" y="18655"/>
                  <a:pt x="9257" y="18435"/>
                  <a:pt x="9257" y="18164"/>
                </a:cubicBezTo>
                <a:cubicBezTo>
                  <a:pt x="9257" y="17892"/>
                  <a:pt x="8911" y="17673"/>
                  <a:pt x="8486" y="17673"/>
                </a:cubicBezTo>
                <a:moveTo>
                  <a:pt x="9257" y="10800"/>
                </a:moveTo>
                <a:cubicBezTo>
                  <a:pt x="9257" y="10258"/>
                  <a:pt x="8566" y="9818"/>
                  <a:pt x="7714" y="9818"/>
                </a:cubicBezTo>
                <a:cubicBezTo>
                  <a:pt x="6863" y="9818"/>
                  <a:pt x="6171" y="10258"/>
                  <a:pt x="6171" y="10800"/>
                </a:cubicBezTo>
                <a:cubicBezTo>
                  <a:pt x="6171" y="11343"/>
                  <a:pt x="6863" y="11782"/>
                  <a:pt x="7714" y="11782"/>
                </a:cubicBezTo>
                <a:cubicBezTo>
                  <a:pt x="8566" y="11782"/>
                  <a:pt x="9257" y="11343"/>
                  <a:pt x="9257" y="10800"/>
                </a:cubicBezTo>
                <a:moveTo>
                  <a:pt x="10029" y="13745"/>
                </a:moveTo>
                <a:cubicBezTo>
                  <a:pt x="9603" y="13745"/>
                  <a:pt x="9257" y="13965"/>
                  <a:pt x="9257" y="14236"/>
                </a:cubicBezTo>
                <a:cubicBezTo>
                  <a:pt x="9257" y="14508"/>
                  <a:pt x="9603" y="14727"/>
                  <a:pt x="10029" y="14727"/>
                </a:cubicBezTo>
                <a:cubicBezTo>
                  <a:pt x="10454" y="14727"/>
                  <a:pt x="10800" y="14508"/>
                  <a:pt x="10800" y="14236"/>
                </a:cubicBezTo>
                <a:cubicBezTo>
                  <a:pt x="10800" y="13965"/>
                  <a:pt x="10454" y="13745"/>
                  <a:pt x="10029" y="13745"/>
                </a:cubicBezTo>
                <a:moveTo>
                  <a:pt x="20057" y="1964"/>
                </a:moveTo>
                <a:lnTo>
                  <a:pt x="1543" y="1964"/>
                </a:lnTo>
                <a:lnTo>
                  <a:pt x="1543" y="982"/>
                </a:lnTo>
                <a:lnTo>
                  <a:pt x="20057" y="982"/>
                </a:lnTo>
                <a:cubicBezTo>
                  <a:pt x="20057" y="982"/>
                  <a:pt x="20057" y="1964"/>
                  <a:pt x="20057" y="1964"/>
                </a:cubicBezTo>
                <a:close/>
                <a:moveTo>
                  <a:pt x="16971" y="4033"/>
                </a:moveTo>
                <a:cubicBezTo>
                  <a:pt x="16079" y="4186"/>
                  <a:pt x="15266" y="4419"/>
                  <a:pt x="14349" y="4691"/>
                </a:cubicBezTo>
                <a:cubicBezTo>
                  <a:pt x="13209" y="5030"/>
                  <a:pt x="11919" y="5413"/>
                  <a:pt x="9994" y="5794"/>
                </a:cubicBezTo>
                <a:cubicBezTo>
                  <a:pt x="8093" y="6170"/>
                  <a:pt x="6167" y="5840"/>
                  <a:pt x="4629" y="5373"/>
                </a:cubicBezTo>
                <a:lnTo>
                  <a:pt x="4629" y="2945"/>
                </a:lnTo>
                <a:lnTo>
                  <a:pt x="16971" y="2945"/>
                </a:lnTo>
                <a:cubicBezTo>
                  <a:pt x="16971" y="2945"/>
                  <a:pt x="16971" y="4033"/>
                  <a:pt x="16971" y="4033"/>
                </a:cubicBezTo>
                <a:close/>
                <a:moveTo>
                  <a:pt x="16971" y="16691"/>
                </a:moveTo>
                <a:cubicBezTo>
                  <a:pt x="16971" y="18860"/>
                  <a:pt x="14208" y="20618"/>
                  <a:pt x="10800" y="20618"/>
                </a:cubicBezTo>
                <a:cubicBezTo>
                  <a:pt x="7391" y="20618"/>
                  <a:pt x="4629" y="18860"/>
                  <a:pt x="4629" y="16691"/>
                </a:cubicBezTo>
                <a:lnTo>
                  <a:pt x="4629" y="6384"/>
                </a:lnTo>
                <a:cubicBezTo>
                  <a:pt x="5722" y="6667"/>
                  <a:pt x="6954" y="6874"/>
                  <a:pt x="8257" y="6874"/>
                </a:cubicBezTo>
                <a:cubicBezTo>
                  <a:pt x="8984" y="6874"/>
                  <a:pt x="9731" y="6811"/>
                  <a:pt x="10481" y="6662"/>
                </a:cubicBezTo>
                <a:cubicBezTo>
                  <a:pt x="12512" y="6261"/>
                  <a:pt x="13914" y="5844"/>
                  <a:pt x="15040" y="5510"/>
                </a:cubicBezTo>
                <a:cubicBezTo>
                  <a:pt x="15760" y="5295"/>
                  <a:pt x="16366" y="5119"/>
                  <a:pt x="16971" y="4989"/>
                </a:cubicBezTo>
                <a:cubicBezTo>
                  <a:pt x="16971" y="4989"/>
                  <a:pt x="16971" y="16691"/>
                  <a:pt x="16971" y="16691"/>
                </a:cubicBezTo>
                <a:close/>
                <a:moveTo>
                  <a:pt x="20057" y="0"/>
                </a:moveTo>
                <a:lnTo>
                  <a:pt x="1543" y="0"/>
                </a:lnTo>
                <a:cubicBezTo>
                  <a:pt x="691" y="0"/>
                  <a:pt x="0" y="440"/>
                  <a:pt x="0" y="982"/>
                </a:cubicBezTo>
                <a:lnTo>
                  <a:pt x="0" y="1964"/>
                </a:lnTo>
                <a:cubicBezTo>
                  <a:pt x="0" y="2506"/>
                  <a:pt x="691" y="2945"/>
                  <a:pt x="1543" y="2945"/>
                </a:cubicBezTo>
                <a:lnTo>
                  <a:pt x="3086" y="2945"/>
                </a:lnTo>
                <a:lnTo>
                  <a:pt x="3086" y="16691"/>
                </a:lnTo>
                <a:cubicBezTo>
                  <a:pt x="3086" y="19402"/>
                  <a:pt x="6539" y="21600"/>
                  <a:pt x="10800" y="21600"/>
                </a:cubicBezTo>
                <a:cubicBezTo>
                  <a:pt x="15061" y="21600"/>
                  <a:pt x="18514" y="19402"/>
                  <a:pt x="18514" y="16691"/>
                </a:cubicBezTo>
                <a:lnTo>
                  <a:pt x="18514" y="2945"/>
                </a:lnTo>
                <a:lnTo>
                  <a:pt x="20057" y="2945"/>
                </a:lnTo>
                <a:cubicBezTo>
                  <a:pt x="20909" y="2945"/>
                  <a:pt x="21600" y="2506"/>
                  <a:pt x="21600" y="1964"/>
                </a:cubicBezTo>
                <a:lnTo>
                  <a:pt x="21600" y="982"/>
                </a:lnTo>
                <a:cubicBezTo>
                  <a:pt x="21600" y="440"/>
                  <a:pt x="20909" y="0"/>
                  <a:pt x="20057"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2" name="Shape 2752"/>
          <p:cNvSpPr/>
          <p:nvPr/>
        </p:nvSpPr>
        <p:spPr>
          <a:xfrm>
            <a:off x="16791426" y="8211900"/>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2600" y="17673"/>
                </a:moveTo>
                <a:cubicBezTo>
                  <a:pt x="12269" y="17673"/>
                  <a:pt x="12000" y="17892"/>
                  <a:pt x="12000" y="18164"/>
                </a:cubicBezTo>
                <a:cubicBezTo>
                  <a:pt x="12000" y="18435"/>
                  <a:pt x="12269" y="18655"/>
                  <a:pt x="12600" y="18655"/>
                </a:cubicBezTo>
                <a:cubicBezTo>
                  <a:pt x="12931" y="18655"/>
                  <a:pt x="13200" y="18435"/>
                  <a:pt x="13200" y="18164"/>
                </a:cubicBezTo>
                <a:cubicBezTo>
                  <a:pt x="13200" y="17892"/>
                  <a:pt x="12931" y="17673"/>
                  <a:pt x="12600" y="17673"/>
                </a:cubicBezTo>
                <a:moveTo>
                  <a:pt x="10800" y="13745"/>
                </a:moveTo>
                <a:cubicBezTo>
                  <a:pt x="10138" y="13745"/>
                  <a:pt x="9600" y="14186"/>
                  <a:pt x="9600" y="14727"/>
                </a:cubicBezTo>
                <a:cubicBezTo>
                  <a:pt x="9600" y="15269"/>
                  <a:pt x="10138" y="15709"/>
                  <a:pt x="10800" y="15709"/>
                </a:cubicBezTo>
                <a:cubicBezTo>
                  <a:pt x="11462" y="15709"/>
                  <a:pt x="12000" y="15269"/>
                  <a:pt x="12000" y="14727"/>
                </a:cubicBezTo>
                <a:cubicBezTo>
                  <a:pt x="12000" y="14186"/>
                  <a:pt x="11462" y="13745"/>
                  <a:pt x="10800" y="13745"/>
                </a:cubicBezTo>
                <a:moveTo>
                  <a:pt x="12600" y="10800"/>
                </a:moveTo>
                <a:cubicBezTo>
                  <a:pt x="12269" y="10800"/>
                  <a:pt x="12000" y="10580"/>
                  <a:pt x="12000" y="10309"/>
                </a:cubicBezTo>
                <a:cubicBezTo>
                  <a:pt x="12000" y="10038"/>
                  <a:pt x="12269" y="9818"/>
                  <a:pt x="12600" y="9818"/>
                </a:cubicBezTo>
                <a:cubicBezTo>
                  <a:pt x="12931" y="9818"/>
                  <a:pt x="13200" y="10038"/>
                  <a:pt x="13200" y="10309"/>
                </a:cubicBezTo>
                <a:cubicBezTo>
                  <a:pt x="13200" y="10580"/>
                  <a:pt x="12931" y="10800"/>
                  <a:pt x="12600" y="10800"/>
                </a:cubicBezTo>
                <a:moveTo>
                  <a:pt x="12600" y="8836"/>
                </a:moveTo>
                <a:cubicBezTo>
                  <a:pt x="11606" y="8836"/>
                  <a:pt x="10800" y="9496"/>
                  <a:pt x="10800" y="10309"/>
                </a:cubicBezTo>
                <a:cubicBezTo>
                  <a:pt x="10800" y="11123"/>
                  <a:pt x="11606" y="11782"/>
                  <a:pt x="12600" y="11782"/>
                </a:cubicBezTo>
                <a:cubicBezTo>
                  <a:pt x="13594" y="11782"/>
                  <a:pt x="14400" y="11123"/>
                  <a:pt x="14400" y="10309"/>
                </a:cubicBezTo>
                <a:cubicBezTo>
                  <a:pt x="14400" y="9496"/>
                  <a:pt x="13594" y="8836"/>
                  <a:pt x="12600" y="8836"/>
                </a:cubicBezTo>
                <a:moveTo>
                  <a:pt x="17760" y="20618"/>
                </a:moveTo>
                <a:lnTo>
                  <a:pt x="3840" y="20618"/>
                </a:lnTo>
                <a:cubicBezTo>
                  <a:pt x="2134" y="19151"/>
                  <a:pt x="1200" y="17248"/>
                  <a:pt x="1200" y="15218"/>
                </a:cubicBezTo>
                <a:cubicBezTo>
                  <a:pt x="1200" y="12593"/>
                  <a:pt x="2796" y="10152"/>
                  <a:pt x="5468" y="8688"/>
                </a:cubicBezTo>
                <a:cubicBezTo>
                  <a:pt x="5800" y="8506"/>
                  <a:pt x="6000" y="8199"/>
                  <a:pt x="6000" y="7872"/>
                </a:cubicBezTo>
                <a:lnTo>
                  <a:pt x="6000" y="6529"/>
                </a:lnTo>
                <a:cubicBezTo>
                  <a:pt x="6729" y="6758"/>
                  <a:pt x="7567" y="6924"/>
                  <a:pt x="8484" y="6924"/>
                </a:cubicBezTo>
                <a:cubicBezTo>
                  <a:pt x="9499" y="6924"/>
                  <a:pt x="10603" y="6723"/>
                  <a:pt x="11748" y="6188"/>
                </a:cubicBezTo>
                <a:cubicBezTo>
                  <a:pt x="13252" y="5485"/>
                  <a:pt x="14575" y="5306"/>
                  <a:pt x="15600" y="5323"/>
                </a:cubicBezTo>
                <a:lnTo>
                  <a:pt x="15600" y="7872"/>
                </a:lnTo>
                <a:cubicBezTo>
                  <a:pt x="15600" y="8199"/>
                  <a:pt x="15800" y="8506"/>
                  <a:pt x="16132" y="8688"/>
                </a:cubicBezTo>
                <a:cubicBezTo>
                  <a:pt x="18804" y="10152"/>
                  <a:pt x="20400" y="12593"/>
                  <a:pt x="20400" y="15218"/>
                </a:cubicBezTo>
                <a:cubicBezTo>
                  <a:pt x="20400" y="17248"/>
                  <a:pt x="19466" y="19151"/>
                  <a:pt x="17760" y="20618"/>
                </a:cubicBezTo>
                <a:moveTo>
                  <a:pt x="15600" y="2945"/>
                </a:moveTo>
                <a:lnTo>
                  <a:pt x="15600" y="4340"/>
                </a:lnTo>
                <a:cubicBezTo>
                  <a:pt x="14391" y="4322"/>
                  <a:pt x="12860" y="4538"/>
                  <a:pt x="11152" y="5336"/>
                </a:cubicBezTo>
                <a:cubicBezTo>
                  <a:pt x="9163" y="6265"/>
                  <a:pt x="7312" y="5965"/>
                  <a:pt x="6000" y="5473"/>
                </a:cubicBezTo>
                <a:lnTo>
                  <a:pt x="6000" y="2945"/>
                </a:lnTo>
                <a:cubicBezTo>
                  <a:pt x="6000" y="2945"/>
                  <a:pt x="15600" y="2945"/>
                  <a:pt x="15600" y="2945"/>
                </a:cubicBezTo>
                <a:close/>
                <a:moveTo>
                  <a:pt x="3600" y="982"/>
                </a:moveTo>
                <a:lnTo>
                  <a:pt x="18000" y="982"/>
                </a:lnTo>
                <a:lnTo>
                  <a:pt x="18000" y="1964"/>
                </a:lnTo>
                <a:lnTo>
                  <a:pt x="3600" y="1964"/>
                </a:lnTo>
                <a:cubicBezTo>
                  <a:pt x="3600" y="1964"/>
                  <a:pt x="3600" y="982"/>
                  <a:pt x="3600" y="982"/>
                </a:cubicBezTo>
                <a:close/>
                <a:moveTo>
                  <a:pt x="16800" y="7872"/>
                </a:moveTo>
                <a:lnTo>
                  <a:pt x="16800" y="2945"/>
                </a:ln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800" y="2945"/>
                </a:lnTo>
                <a:lnTo>
                  <a:pt x="4800" y="7872"/>
                </a:lnTo>
                <a:cubicBezTo>
                  <a:pt x="1906" y="9457"/>
                  <a:pt x="0" y="12155"/>
                  <a:pt x="0" y="15218"/>
                </a:cubicBezTo>
                <a:cubicBezTo>
                  <a:pt x="0" y="17730"/>
                  <a:pt x="1286" y="19991"/>
                  <a:pt x="3342" y="21600"/>
                </a:cubicBezTo>
                <a:lnTo>
                  <a:pt x="18258" y="21600"/>
                </a:lnTo>
                <a:cubicBezTo>
                  <a:pt x="20313" y="19991"/>
                  <a:pt x="21600" y="17730"/>
                  <a:pt x="21600" y="15218"/>
                </a:cubicBezTo>
                <a:cubicBezTo>
                  <a:pt x="21600" y="12155"/>
                  <a:pt x="19693" y="9457"/>
                  <a:pt x="16800" y="7872"/>
                </a:cubicBezTo>
                <a:moveTo>
                  <a:pt x="16200" y="15709"/>
                </a:moveTo>
                <a:cubicBezTo>
                  <a:pt x="15869" y="15709"/>
                  <a:pt x="15600" y="15929"/>
                  <a:pt x="15600" y="16200"/>
                </a:cubicBezTo>
                <a:cubicBezTo>
                  <a:pt x="15600" y="16471"/>
                  <a:pt x="15869" y="16691"/>
                  <a:pt x="16200" y="16691"/>
                </a:cubicBezTo>
                <a:cubicBezTo>
                  <a:pt x="16531" y="16691"/>
                  <a:pt x="16800" y="16471"/>
                  <a:pt x="16800" y="16200"/>
                </a:cubicBezTo>
                <a:cubicBezTo>
                  <a:pt x="16800" y="15929"/>
                  <a:pt x="16531" y="15709"/>
                  <a:pt x="16200" y="15709"/>
                </a:cubicBezTo>
                <a:moveTo>
                  <a:pt x="7800" y="11782"/>
                </a:moveTo>
                <a:cubicBezTo>
                  <a:pt x="7469" y="11782"/>
                  <a:pt x="7200" y="12001"/>
                  <a:pt x="7200" y="12273"/>
                </a:cubicBezTo>
                <a:cubicBezTo>
                  <a:pt x="7200" y="12544"/>
                  <a:pt x="7469" y="12764"/>
                  <a:pt x="7800" y="12764"/>
                </a:cubicBezTo>
                <a:cubicBezTo>
                  <a:pt x="8131" y="12764"/>
                  <a:pt x="8400" y="12544"/>
                  <a:pt x="8400" y="12273"/>
                </a:cubicBezTo>
                <a:cubicBezTo>
                  <a:pt x="8400" y="12001"/>
                  <a:pt x="8131" y="11782"/>
                  <a:pt x="7800" y="11782"/>
                </a:cubicBezTo>
                <a:moveTo>
                  <a:pt x="6000" y="15709"/>
                </a:moveTo>
                <a:cubicBezTo>
                  <a:pt x="5338" y="15709"/>
                  <a:pt x="4800" y="16149"/>
                  <a:pt x="4800" y="16691"/>
                </a:cubicBezTo>
                <a:cubicBezTo>
                  <a:pt x="4800" y="17233"/>
                  <a:pt x="5338" y="17673"/>
                  <a:pt x="6000" y="17673"/>
                </a:cubicBezTo>
                <a:cubicBezTo>
                  <a:pt x="6662" y="17673"/>
                  <a:pt x="7200" y="17233"/>
                  <a:pt x="7200" y="16691"/>
                </a:cubicBezTo>
                <a:cubicBezTo>
                  <a:pt x="7200" y="16149"/>
                  <a:pt x="6662" y="15709"/>
                  <a:pt x="6000" y="157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3" name="Shape 2753"/>
          <p:cNvSpPr/>
          <p:nvPr/>
        </p:nvSpPr>
        <p:spPr>
          <a:xfrm>
            <a:off x="17857948" y="8211900"/>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3800" y="18655"/>
                </a:moveTo>
                <a:cubicBezTo>
                  <a:pt x="13468" y="18655"/>
                  <a:pt x="13200" y="18874"/>
                  <a:pt x="13200" y="19145"/>
                </a:cubicBezTo>
                <a:cubicBezTo>
                  <a:pt x="13200" y="19417"/>
                  <a:pt x="13468" y="19636"/>
                  <a:pt x="13800" y="19636"/>
                </a:cubicBezTo>
                <a:cubicBezTo>
                  <a:pt x="14132" y="19636"/>
                  <a:pt x="14400" y="19417"/>
                  <a:pt x="14400" y="19145"/>
                </a:cubicBezTo>
                <a:cubicBezTo>
                  <a:pt x="14400" y="18874"/>
                  <a:pt x="14132" y="18655"/>
                  <a:pt x="13800" y="18655"/>
                </a:cubicBezTo>
                <a:moveTo>
                  <a:pt x="10200" y="15709"/>
                </a:moveTo>
                <a:cubicBezTo>
                  <a:pt x="9868" y="15709"/>
                  <a:pt x="9600" y="15490"/>
                  <a:pt x="9600" y="15218"/>
                </a:cubicBezTo>
                <a:cubicBezTo>
                  <a:pt x="9600" y="14947"/>
                  <a:pt x="9868" y="14727"/>
                  <a:pt x="10200" y="14727"/>
                </a:cubicBezTo>
                <a:cubicBezTo>
                  <a:pt x="10532" y="14727"/>
                  <a:pt x="10800" y="14947"/>
                  <a:pt x="10800" y="15218"/>
                </a:cubicBezTo>
                <a:cubicBezTo>
                  <a:pt x="10800" y="15490"/>
                  <a:pt x="10532" y="15709"/>
                  <a:pt x="10200" y="15709"/>
                </a:cubicBezTo>
                <a:moveTo>
                  <a:pt x="10200" y="13745"/>
                </a:moveTo>
                <a:cubicBezTo>
                  <a:pt x="9206" y="13745"/>
                  <a:pt x="8400" y="14405"/>
                  <a:pt x="8400" y="15218"/>
                </a:cubicBezTo>
                <a:cubicBezTo>
                  <a:pt x="8400" y="16031"/>
                  <a:pt x="9206" y="16691"/>
                  <a:pt x="10200" y="16691"/>
                </a:cubicBezTo>
                <a:cubicBezTo>
                  <a:pt x="11194" y="16691"/>
                  <a:pt x="12000" y="16031"/>
                  <a:pt x="12000" y="15218"/>
                </a:cubicBezTo>
                <a:cubicBezTo>
                  <a:pt x="12000" y="14405"/>
                  <a:pt x="11194" y="13745"/>
                  <a:pt x="10200" y="13745"/>
                </a:cubicBezTo>
                <a:moveTo>
                  <a:pt x="15600" y="13745"/>
                </a:moveTo>
                <a:cubicBezTo>
                  <a:pt x="14938" y="13745"/>
                  <a:pt x="14400" y="14186"/>
                  <a:pt x="14400" y="14727"/>
                </a:cubicBezTo>
                <a:cubicBezTo>
                  <a:pt x="14400" y="15269"/>
                  <a:pt x="14938" y="15709"/>
                  <a:pt x="15600" y="15709"/>
                </a:cubicBezTo>
                <a:cubicBezTo>
                  <a:pt x="16262" y="15709"/>
                  <a:pt x="16800" y="15269"/>
                  <a:pt x="16800" y="14727"/>
                </a:cubicBezTo>
                <a:cubicBezTo>
                  <a:pt x="16800" y="14186"/>
                  <a:pt x="16262" y="13745"/>
                  <a:pt x="15600" y="13745"/>
                </a:cubicBezTo>
                <a:moveTo>
                  <a:pt x="14400" y="20618"/>
                </a:moveTo>
                <a:lnTo>
                  <a:pt x="7200" y="20618"/>
                </a:lnTo>
                <a:cubicBezTo>
                  <a:pt x="3892" y="20618"/>
                  <a:pt x="1200" y="18416"/>
                  <a:pt x="1200" y="15709"/>
                </a:cubicBezTo>
                <a:cubicBezTo>
                  <a:pt x="1200" y="13123"/>
                  <a:pt x="2182" y="11620"/>
                  <a:pt x="3320" y="9880"/>
                </a:cubicBezTo>
                <a:cubicBezTo>
                  <a:pt x="3477" y="9639"/>
                  <a:pt x="3636" y="9392"/>
                  <a:pt x="3797" y="9140"/>
                </a:cubicBezTo>
                <a:cubicBezTo>
                  <a:pt x="3905" y="9093"/>
                  <a:pt x="6420" y="8038"/>
                  <a:pt x="9814" y="9625"/>
                </a:cubicBezTo>
                <a:cubicBezTo>
                  <a:pt x="10959" y="10160"/>
                  <a:pt x="12064" y="10360"/>
                  <a:pt x="13079" y="10360"/>
                </a:cubicBezTo>
                <a:cubicBezTo>
                  <a:pt x="15152" y="10360"/>
                  <a:pt x="16846" y="9523"/>
                  <a:pt x="17711" y="8991"/>
                </a:cubicBezTo>
                <a:cubicBezTo>
                  <a:pt x="17902" y="9295"/>
                  <a:pt x="18093" y="9592"/>
                  <a:pt x="18280" y="9880"/>
                </a:cubicBezTo>
                <a:cubicBezTo>
                  <a:pt x="19418" y="11620"/>
                  <a:pt x="20400" y="13123"/>
                  <a:pt x="20400" y="15709"/>
                </a:cubicBezTo>
                <a:cubicBezTo>
                  <a:pt x="20400" y="18416"/>
                  <a:pt x="17708" y="20618"/>
                  <a:pt x="14400" y="20618"/>
                </a:cubicBezTo>
                <a:moveTo>
                  <a:pt x="5967" y="2945"/>
                </a:moveTo>
                <a:lnTo>
                  <a:pt x="15633" y="2945"/>
                </a:lnTo>
                <a:cubicBezTo>
                  <a:pt x="15782" y="5133"/>
                  <a:pt x="16425" y="6735"/>
                  <a:pt x="17180" y="8090"/>
                </a:cubicBezTo>
                <a:cubicBezTo>
                  <a:pt x="16281" y="8690"/>
                  <a:pt x="13509" y="10220"/>
                  <a:pt x="10410" y="8772"/>
                </a:cubicBezTo>
                <a:cubicBezTo>
                  <a:pt x="7921" y="7609"/>
                  <a:pt x="5800" y="7679"/>
                  <a:pt x="4520" y="7912"/>
                </a:cubicBezTo>
                <a:cubicBezTo>
                  <a:pt x="5231" y="6594"/>
                  <a:pt x="5824" y="5037"/>
                  <a:pt x="5967" y="2945"/>
                </a:cubicBezTo>
                <a:moveTo>
                  <a:pt x="3600" y="982"/>
                </a:moveTo>
                <a:lnTo>
                  <a:pt x="18000" y="982"/>
                </a:lnTo>
                <a:lnTo>
                  <a:pt x="18000" y="1964"/>
                </a:lnTo>
                <a:lnTo>
                  <a:pt x="3600" y="1964"/>
                </a:lnTo>
                <a:cubicBezTo>
                  <a:pt x="3600" y="1964"/>
                  <a:pt x="3600" y="982"/>
                  <a:pt x="3600" y="982"/>
                </a:cubicBezTo>
                <a:close/>
                <a:moveTo>
                  <a:pt x="16843" y="2945"/>
                </a:move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757" y="2945"/>
                </a:lnTo>
                <a:cubicBezTo>
                  <a:pt x="4322" y="8937"/>
                  <a:pt x="0" y="10114"/>
                  <a:pt x="0" y="15709"/>
                </a:cubicBezTo>
                <a:cubicBezTo>
                  <a:pt x="0" y="18962"/>
                  <a:pt x="3224" y="21600"/>
                  <a:pt x="7200" y="21600"/>
                </a:cubicBezTo>
                <a:lnTo>
                  <a:pt x="14400" y="21600"/>
                </a:lnTo>
                <a:cubicBezTo>
                  <a:pt x="18376" y="21600"/>
                  <a:pt x="21600" y="18962"/>
                  <a:pt x="21600" y="15709"/>
                </a:cubicBezTo>
                <a:cubicBezTo>
                  <a:pt x="21600" y="10114"/>
                  <a:pt x="17278" y="8937"/>
                  <a:pt x="16843" y="2945"/>
                </a:cubicBezTo>
                <a:moveTo>
                  <a:pt x="17400" y="11782"/>
                </a:moveTo>
                <a:cubicBezTo>
                  <a:pt x="17068" y="11782"/>
                  <a:pt x="16800" y="12001"/>
                  <a:pt x="16800" y="12273"/>
                </a:cubicBezTo>
                <a:cubicBezTo>
                  <a:pt x="16800" y="12544"/>
                  <a:pt x="17068" y="12764"/>
                  <a:pt x="17400" y="12764"/>
                </a:cubicBezTo>
                <a:cubicBezTo>
                  <a:pt x="17732" y="12764"/>
                  <a:pt x="18000" y="12544"/>
                  <a:pt x="18000" y="12273"/>
                </a:cubicBezTo>
                <a:cubicBezTo>
                  <a:pt x="18000" y="12001"/>
                  <a:pt x="17732" y="11782"/>
                  <a:pt x="17400" y="11782"/>
                </a:cubicBezTo>
                <a:moveTo>
                  <a:pt x="6000" y="10800"/>
                </a:moveTo>
                <a:cubicBezTo>
                  <a:pt x="5338" y="10800"/>
                  <a:pt x="4800" y="11240"/>
                  <a:pt x="4800" y="11782"/>
                </a:cubicBezTo>
                <a:cubicBezTo>
                  <a:pt x="4800" y="12324"/>
                  <a:pt x="5338" y="12764"/>
                  <a:pt x="6000" y="12764"/>
                </a:cubicBezTo>
                <a:cubicBezTo>
                  <a:pt x="6662" y="12764"/>
                  <a:pt x="7200" y="12324"/>
                  <a:pt x="7200" y="11782"/>
                </a:cubicBezTo>
                <a:cubicBezTo>
                  <a:pt x="7200" y="11240"/>
                  <a:pt x="6662" y="10800"/>
                  <a:pt x="6000" y="10800"/>
                </a:cubicBezTo>
                <a:moveTo>
                  <a:pt x="5400" y="16691"/>
                </a:moveTo>
                <a:cubicBezTo>
                  <a:pt x="5068" y="16691"/>
                  <a:pt x="4800" y="16910"/>
                  <a:pt x="4800" y="17182"/>
                </a:cubicBezTo>
                <a:cubicBezTo>
                  <a:pt x="4800" y="17453"/>
                  <a:pt x="5068" y="17673"/>
                  <a:pt x="5400" y="17673"/>
                </a:cubicBezTo>
                <a:cubicBezTo>
                  <a:pt x="5732" y="17673"/>
                  <a:pt x="6000" y="17453"/>
                  <a:pt x="6000" y="17182"/>
                </a:cubicBezTo>
                <a:cubicBezTo>
                  <a:pt x="6000" y="16910"/>
                  <a:pt x="5732" y="16691"/>
                  <a:pt x="5400" y="166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4" name="Shape 2754"/>
          <p:cNvSpPr/>
          <p:nvPr/>
        </p:nvSpPr>
        <p:spPr>
          <a:xfrm>
            <a:off x="18899076" y="8211900"/>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5709"/>
                </a:moveTo>
                <a:cubicBezTo>
                  <a:pt x="10203" y="15709"/>
                  <a:pt x="9720" y="16149"/>
                  <a:pt x="9720" y="16691"/>
                </a:cubicBezTo>
                <a:cubicBezTo>
                  <a:pt x="9720" y="17233"/>
                  <a:pt x="10203" y="17673"/>
                  <a:pt x="10800" y="17673"/>
                </a:cubicBezTo>
                <a:cubicBezTo>
                  <a:pt x="11396" y="17673"/>
                  <a:pt x="11880" y="17233"/>
                  <a:pt x="11880" y="16691"/>
                </a:cubicBezTo>
                <a:cubicBezTo>
                  <a:pt x="11880" y="16149"/>
                  <a:pt x="11396" y="15709"/>
                  <a:pt x="10800" y="15709"/>
                </a:cubicBezTo>
                <a:moveTo>
                  <a:pt x="12960" y="10800"/>
                </a:moveTo>
                <a:cubicBezTo>
                  <a:pt x="12363" y="10800"/>
                  <a:pt x="11880" y="11240"/>
                  <a:pt x="11880" y="11782"/>
                </a:cubicBezTo>
                <a:cubicBezTo>
                  <a:pt x="11880" y="12324"/>
                  <a:pt x="12363" y="12764"/>
                  <a:pt x="12960" y="12764"/>
                </a:cubicBezTo>
                <a:cubicBezTo>
                  <a:pt x="13556" y="12764"/>
                  <a:pt x="14040" y="12324"/>
                  <a:pt x="14040" y="11782"/>
                </a:cubicBezTo>
                <a:cubicBezTo>
                  <a:pt x="14040" y="11240"/>
                  <a:pt x="13556" y="10800"/>
                  <a:pt x="12960" y="10800"/>
                </a:cubicBezTo>
                <a:moveTo>
                  <a:pt x="15660" y="14727"/>
                </a:moveTo>
                <a:cubicBezTo>
                  <a:pt x="15362" y="14727"/>
                  <a:pt x="15120" y="14947"/>
                  <a:pt x="15120" y="15218"/>
                </a:cubicBezTo>
                <a:cubicBezTo>
                  <a:pt x="15120" y="15490"/>
                  <a:pt x="15362" y="15709"/>
                  <a:pt x="15660" y="15709"/>
                </a:cubicBezTo>
                <a:cubicBezTo>
                  <a:pt x="15958" y="15709"/>
                  <a:pt x="16200" y="15490"/>
                  <a:pt x="16200" y="15218"/>
                </a:cubicBezTo>
                <a:cubicBezTo>
                  <a:pt x="16200" y="14947"/>
                  <a:pt x="15958" y="14727"/>
                  <a:pt x="15660" y="14727"/>
                </a:cubicBezTo>
                <a:moveTo>
                  <a:pt x="16740" y="17673"/>
                </a:moveTo>
                <a:cubicBezTo>
                  <a:pt x="16442" y="17673"/>
                  <a:pt x="16200" y="17892"/>
                  <a:pt x="16200" y="18164"/>
                </a:cubicBezTo>
                <a:cubicBezTo>
                  <a:pt x="16200" y="18435"/>
                  <a:pt x="16442" y="18655"/>
                  <a:pt x="16740" y="18655"/>
                </a:cubicBezTo>
                <a:cubicBezTo>
                  <a:pt x="17038" y="18655"/>
                  <a:pt x="17280" y="18435"/>
                  <a:pt x="17280" y="18164"/>
                </a:cubicBezTo>
                <a:cubicBezTo>
                  <a:pt x="17280" y="17892"/>
                  <a:pt x="17038" y="17673"/>
                  <a:pt x="16740" y="17673"/>
                </a:cubicBezTo>
                <a:moveTo>
                  <a:pt x="7020" y="13745"/>
                </a:moveTo>
                <a:cubicBezTo>
                  <a:pt x="6722" y="13745"/>
                  <a:pt x="6480" y="13525"/>
                  <a:pt x="6480" y="13255"/>
                </a:cubicBezTo>
                <a:cubicBezTo>
                  <a:pt x="6480" y="12983"/>
                  <a:pt x="6722" y="12764"/>
                  <a:pt x="7020" y="12764"/>
                </a:cubicBezTo>
                <a:cubicBezTo>
                  <a:pt x="7318" y="12764"/>
                  <a:pt x="7560" y="12983"/>
                  <a:pt x="7560" y="13255"/>
                </a:cubicBezTo>
                <a:cubicBezTo>
                  <a:pt x="7560" y="13525"/>
                  <a:pt x="7318" y="13745"/>
                  <a:pt x="7020" y="13745"/>
                </a:cubicBezTo>
                <a:moveTo>
                  <a:pt x="7020" y="11782"/>
                </a:moveTo>
                <a:cubicBezTo>
                  <a:pt x="6126" y="11782"/>
                  <a:pt x="5400" y="12441"/>
                  <a:pt x="5400" y="13255"/>
                </a:cubicBezTo>
                <a:cubicBezTo>
                  <a:pt x="5400" y="14068"/>
                  <a:pt x="6126" y="14727"/>
                  <a:pt x="7020" y="14727"/>
                </a:cubicBezTo>
                <a:cubicBezTo>
                  <a:pt x="7914" y="14727"/>
                  <a:pt x="8640" y="14068"/>
                  <a:pt x="8640" y="13255"/>
                </a:cubicBezTo>
                <a:cubicBezTo>
                  <a:pt x="8640" y="12441"/>
                  <a:pt x="7914" y="11782"/>
                  <a:pt x="7020" y="11782"/>
                </a:cubicBezTo>
                <a:moveTo>
                  <a:pt x="16200" y="20618"/>
                </a:moveTo>
                <a:lnTo>
                  <a:pt x="5400" y="20618"/>
                </a:lnTo>
                <a:cubicBezTo>
                  <a:pt x="5224" y="20618"/>
                  <a:pt x="1080" y="20574"/>
                  <a:pt x="1080" y="16691"/>
                </a:cubicBezTo>
                <a:cubicBezTo>
                  <a:pt x="1080" y="12965"/>
                  <a:pt x="3149" y="11214"/>
                  <a:pt x="4975" y="9670"/>
                </a:cubicBezTo>
                <a:cubicBezTo>
                  <a:pt x="6031" y="8777"/>
                  <a:pt x="7028" y="7920"/>
                  <a:pt x="7400" y="6808"/>
                </a:cubicBezTo>
                <a:cubicBezTo>
                  <a:pt x="7683" y="6848"/>
                  <a:pt x="7974" y="6878"/>
                  <a:pt x="8279" y="6878"/>
                </a:cubicBezTo>
                <a:cubicBezTo>
                  <a:pt x="9182" y="6878"/>
                  <a:pt x="10166" y="6687"/>
                  <a:pt x="11184" y="6177"/>
                </a:cubicBezTo>
                <a:cubicBezTo>
                  <a:pt x="12256" y="5642"/>
                  <a:pt x="13226" y="5425"/>
                  <a:pt x="14040" y="5367"/>
                </a:cubicBezTo>
                <a:lnTo>
                  <a:pt x="14040" y="5891"/>
                </a:lnTo>
                <a:cubicBezTo>
                  <a:pt x="14040" y="7483"/>
                  <a:pt x="15296" y="8546"/>
                  <a:pt x="16625" y="9670"/>
                </a:cubicBezTo>
                <a:cubicBezTo>
                  <a:pt x="18451" y="11214"/>
                  <a:pt x="20520" y="12965"/>
                  <a:pt x="20520" y="16691"/>
                </a:cubicBezTo>
                <a:cubicBezTo>
                  <a:pt x="20520" y="20474"/>
                  <a:pt x="16637" y="20614"/>
                  <a:pt x="16200" y="20618"/>
                </a:cubicBezTo>
                <a:moveTo>
                  <a:pt x="14040" y="2945"/>
                </a:moveTo>
                <a:lnTo>
                  <a:pt x="14040" y="4432"/>
                </a:lnTo>
                <a:cubicBezTo>
                  <a:pt x="13069" y="4489"/>
                  <a:pt x="11917" y="4734"/>
                  <a:pt x="10654" y="5365"/>
                </a:cubicBezTo>
                <a:cubicBezTo>
                  <a:pt x="9547" y="5920"/>
                  <a:pt x="8485" y="6015"/>
                  <a:pt x="7560" y="5894"/>
                </a:cubicBezTo>
                <a:lnTo>
                  <a:pt x="7560" y="5891"/>
                </a:lnTo>
                <a:lnTo>
                  <a:pt x="7560" y="2945"/>
                </a:lnTo>
                <a:cubicBezTo>
                  <a:pt x="7560" y="2945"/>
                  <a:pt x="14040" y="2945"/>
                  <a:pt x="14040" y="2945"/>
                </a:cubicBezTo>
                <a:close/>
                <a:moveTo>
                  <a:pt x="5400" y="982"/>
                </a:moveTo>
                <a:lnTo>
                  <a:pt x="16200" y="982"/>
                </a:lnTo>
                <a:lnTo>
                  <a:pt x="16200" y="1964"/>
                </a:lnTo>
                <a:lnTo>
                  <a:pt x="5400" y="1964"/>
                </a:lnTo>
                <a:cubicBezTo>
                  <a:pt x="5400" y="1964"/>
                  <a:pt x="5400" y="982"/>
                  <a:pt x="5400" y="982"/>
                </a:cubicBezTo>
                <a:close/>
                <a:moveTo>
                  <a:pt x="15120" y="5891"/>
                </a:moveTo>
                <a:lnTo>
                  <a:pt x="15120" y="2945"/>
                </a:lnTo>
                <a:lnTo>
                  <a:pt x="16200" y="2945"/>
                </a:lnTo>
                <a:cubicBezTo>
                  <a:pt x="16796" y="2945"/>
                  <a:pt x="17280" y="2505"/>
                  <a:pt x="17280" y="1964"/>
                </a:cubicBezTo>
                <a:lnTo>
                  <a:pt x="17280" y="982"/>
                </a:lnTo>
                <a:cubicBezTo>
                  <a:pt x="17280" y="440"/>
                  <a:pt x="16796" y="0"/>
                  <a:pt x="16200" y="0"/>
                </a:cubicBezTo>
                <a:lnTo>
                  <a:pt x="5400" y="0"/>
                </a:lnTo>
                <a:cubicBezTo>
                  <a:pt x="4803" y="0"/>
                  <a:pt x="4320" y="440"/>
                  <a:pt x="4320" y="982"/>
                </a:cubicBezTo>
                <a:lnTo>
                  <a:pt x="4320" y="1964"/>
                </a:lnTo>
                <a:cubicBezTo>
                  <a:pt x="4320" y="2505"/>
                  <a:pt x="4803" y="2945"/>
                  <a:pt x="5400" y="2945"/>
                </a:cubicBezTo>
                <a:lnTo>
                  <a:pt x="6480" y="2945"/>
                </a:lnTo>
                <a:lnTo>
                  <a:pt x="6480" y="5891"/>
                </a:lnTo>
                <a:cubicBezTo>
                  <a:pt x="6480" y="8836"/>
                  <a:pt x="0" y="9818"/>
                  <a:pt x="0" y="16691"/>
                </a:cubicBezTo>
                <a:cubicBezTo>
                  <a:pt x="0" y="21600"/>
                  <a:pt x="5400" y="21600"/>
                  <a:pt x="5400" y="21600"/>
                </a:cubicBezTo>
                <a:lnTo>
                  <a:pt x="16200" y="21600"/>
                </a:lnTo>
                <a:cubicBezTo>
                  <a:pt x="16200" y="21600"/>
                  <a:pt x="21600" y="21600"/>
                  <a:pt x="21600" y="16691"/>
                </a:cubicBezTo>
                <a:cubicBezTo>
                  <a:pt x="21600" y="9818"/>
                  <a:pt x="15120" y="8836"/>
                  <a:pt x="15120" y="5891"/>
                </a:cubicBezTo>
                <a:moveTo>
                  <a:pt x="5940" y="16691"/>
                </a:moveTo>
                <a:cubicBezTo>
                  <a:pt x="5642" y="16691"/>
                  <a:pt x="5400" y="16910"/>
                  <a:pt x="5400" y="17182"/>
                </a:cubicBezTo>
                <a:cubicBezTo>
                  <a:pt x="5400" y="17453"/>
                  <a:pt x="5642" y="17673"/>
                  <a:pt x="5940" y="17673"/>
                </a:cubicBezTo>
                <a:cubicBezTo>
                  <a:pt x="6238" y="17673"/>
                  <a:pt x="6480" y="17453"/>
                  <a:pt x="6480" y="17182"/>
                </a:cubicBezTo>
                <a:cubicBezTo>
                  <a:pt x="6480" y="16910"/>
                  <a:pt x="6238" y="16691"/>
                  <a:pt x="5940" y="166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5" name="Shape 2755"/>
          <p:cNvSpPr/>
          <p:nvPr/>
        </p:nvSpPr>
        <p:spPr>
          <a:xfrm>
            <a:off x="19990992" y="8211900"/>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20400" y="4909"/>
                </a:moveTo>
                <a:lnTo>
                  <a:pt x="19200" y="4909"/>
                </a:lnTo>
                <a:lnTo>
                  <a:pt x="19200" y="2945"/>
                </a:lnTo>
                <a:cubicBezTo>
                  <a:pt x="19200" y="2674"/>
                  <a:pt x="18932" y="2455"/>
                  <a:pt x="18600" y="2455"/>
                </a:cubicBezTo>
                <a:cubicBezTo>
                  <a:pt x="18268" y="2455"/>
                  <a:pt x="18000" y="2674"/>
                  <a:pt x="18000" y="2945"/>
                </a:cubicBezTo>
                <a:lnTo>
                  <a:pt x="18000" y="4909"/>
                </a:lnTo>
                <a:lnTo>
                  <a:pt x="16800" y="4909"/>
                </a:lnTo>
                <a:lnTo>
                  <a:pt x="16800" y="2945"/>
                </a:lnTo>
                <a:cubicBezTo>
                  <a:pt x="16800" y="2674"/>
                  <a:pt x="16532" y="2455"/>
                  <a:pt x="16200" y="2455"/>
                </a:cubicBezTo>
                <a:cubicBezTo>
                  <a:pt x="15868" y="2455"/>
                  <a:pt x="15600" y="2674"/>
                  <a:pt x="15600" y="2945"/>
                </a:cubicBezTo>
                <a:lnTo>
                  <a:pt x="15600" y="4909"/>
                </a:lnTo>
                <a:lnTo>
                  <a:pt x="14400" y="4909"/>
                </a:lnTo>
                <a:lnTo>
                  <a:pt x="14400" y="2455"/>
                </a:lnTo>
                <a:cubicBezTo>
                  <a:pt x="14400" y="2183"/>
                  <a:pt x="14132" y="1964"/>
                  <a:pt x="13800" y="1964"/>
                </a:cubicBezTo>
                <a:cubicBezTo>
                  <a:pt x="13468" y="1964"/>
                  <a:pt x="13200" y="2183"/>
                  <a:pt x="13200" y="2455"/>
                </a:cubicBezTo>
                <a:lnTo>
                  <a:pt x="13200" y="4909"/>
                </a:lnTo>
                <a:lnTo>
                  <a:pt x="12000" y="4909"/>
                </a:lnTo>
                <a:lnTo>
                  <a:pt x="12000" y="2945"/>
                </a:lnTo>
                <a:cubicBezTo>
                  <a:pt x="12000" y="2674"/>
                  <a:pt x="11732" y="2455"/>
                  <a:pt x="11400" y="2455"/>
                </a:cubicBezTo>
                <a:cubicBezTo>
                  <a:pt x="11068" y="2455"/>
                  <a:pt x="10800" y="2674"/>
                  <a:pt x="10800" y="2945"/>
                </a:cubicBezTo>
                <a:lnTo>
                  <a:pt x="10800" y="4909"/>
                </a:lnTo>
                <a:lnTo>
                  <a:pt x="9600" y="4909"/>
                </a:lnTo>
                <a:lnTo>
                  <a:pt x="9600" y="2455"/>
                </a:lnTo>
                <a:cubicBezTo>
                  <a:pt x="9600" y="2183"/>
                  <a:pt x="9332" y="1964"/>
                  <a:pt x="9000" y="1964"/>
                </a:cubicBezTo>
                <a:cubicBezTo>
                  <a:pt x="8668" y="1964"/>
                  <a:pt x="8400" y="2183"/>
                  <a:pt x="8400" y="2455"/>
                </a:cubicBezTo>
                <a:lnTo>
                  <a:pt x="8400" y="4909"/>
                </a:lnTo>
                <a:lnTo>
                  <a:pt x="6000" y="4909"/>
                </a:lnTo>
                <a:lnTo>
                  <a:pt x="6000" y="2945"/>
                </a:lnTo>
                <a:cubicBezTo>
                  <a:pt x="6000" y="2674"/>
                  <a:pt x="5732" y="2455"/>
                  <a:pt x="5400" y="2455"/>
                </a:cubicBezTo>
                <a:cubicBezTo>
                  <a:pt x="5068" y="2455"/>
                  <a:pt x="4800" y="2674"/>
                  <a:pt x="4800" y="2945"/>
                </a:cubicBezTo>
                <a:lnTo>
                  <a:pt x="4800" y="4909"/>
                </a:lnTo>
                <a:lnTo>
                  <a:pt x="3600" y="4909"/>
                </a:lnTo>
                <a:lnTo>
                  <a:pt x="3600" y="2455"/>
                </a:lnTo>
                <a:cubicBezTo>
                  <a:pt x="3600" y="2183"/>
                  <a:pt x="3332" y="1964"/>
                  <a:pt x="3000" y="1964"/>
                </a:cubicBezTo>
                <a:cubicBezTo>
                  <a:pt x="2668" y="1964"/>
                  <a:pt x="2400" y="2183"/>
                  <a:pt x="2400" y="2455"/>
                </a:cubicBezTo>
                <a:lnTo>
                  <a:pt x="2400" y="4909"/>
                </a:lnTo>
                <a:lnTo>
                  <a:pt x="1200" y="4909"/>
                </a:lnTo>
                <a:lnTo>
                  <a:pt x="1200" y="982"/>
                </a:lnTo>
                <a:lnTo>
                  <a:pt x="20400" y="982"/>
                </a:lnTo>
                <a:cubicBezTo>
                  <a:pt x="20400" y="982"/>
                  <a:pt x="20400" y="4909"/>
                  <a:pt x="20400" y="4909"/>
                </a:cubicBezTo>
                <a:close/>
                <a:moveTo>
                  <a:pt x="20400" y="10309"/>
                </a:moveTo>
                <a:lnTo>
                  <a:pt x="19200" y="10309"/>
                </a:lnTo>
                <a:lnTo>
                  <a:pt x="19200" y="7855"/>
                </a:lnTo>
                <a:cubicBezTo>
                  <a:pt x="19200" y="7583"/>
                  <a:pt x="18932" y="7364"/>
                  <a:pt x="18600" y="7364"/>
                </a:cubicBezTo>
                <a:cubicBezTo>
                  <a:pt x="18268" y="7364"/>
                  <a:pt x="18000" y="7583"/>
                  <a:pt x="18000" y="7855"/>
                </a:cubicBezTo>
                <a:lnTo>
                  <a:pt x="18000" y="10309"/>
                </a:lnTo>
                <a:lnTo>
                  <a:pt x="16800" y="10309"/>
                </a:lnTo>
                <a:lnTo>
                  <a:pt x="16800" y="7364"/>
                </a:lnTo>
                <a:cubicBezTo>
                  <a:pt x="16800" y="7092"/>
                  <a:pt x="16532" y="6873"/>
                  <a:pt x="16200" y="6873"/>
                </a:cubicBezTo>
                <a:cubicBezTo>
                  <a:pt x="15868" y="6873"/>
                  <a:pt x="15600" y="7092"/>
                  <a:pt x="15600" y="7364"/>
                </a:cubicBezTo>
                <a:lnTo>
                  <a:pt x="15600" y="10309"/>
                </a:lnTo>
                <a:lnTo>
                  <a:pt x="14400" y="10309"/>
                </a:lnTo>
                <a:lnTo>
                  <a:pt x="14400" y="7855"/>
                </a:lnTo>
                <a:cubicBezTo>
                  <a:pt x="14400" y="7583"/>
                  <a:pt x="14132" y="7364"/>
                  <a:pt x="13800" y="7364"/>
                </a:cubicBezTo>
                <a:cubicBezTo>
                  <a:pt x="13468" y="7364"/>
                  <a:pt x="13200" y="7583"/>
                  <a:pt x="13200" y="7855"/>
                </a:cubicBezTo>
                <a:lnTo>
                  <a:pt x="13200" y="10309"/>
                </a:lnTo>
                <a:lnTo>
                  <a:pt x="12000" y="10309"/>
                </a:lnTo>
                <a:lnTo>
                  <a:pt x="12000" y="7364"/>
                </a:lnTo>
                <a:cubicBezTo>
                  <a:pt x="12000" y="7092"/>
                  <a:pt x="11732" y="6873"/>
                  <a:pt x="11400" y="6873"/>
                </a:cubicBezTo>
                <a:cubicBezTo>
                  <a:pt x="11068" y="6873"/>
                  <a:pt x="10800" y="7092"/>
                  <a:pt x="10800" y="7364"/>
                </a:cubicBezTo>
                <a:lnTo>
                  <a:pt x="10800" y="10309"/>
                </a:lnTo>
                <a:lnTo>
                  <a:pt x="8400" y="10309"/>
                </a:lnTo>
                <a:lnTo>
                  <a:pt x="8400" y="7855"/>
                </a:lnTo>
                <a:cubicBezTo>
                  <a:pt x="8400" y="7583"/>
                  <a:pt x="8132" y="7364"/>
                  <a:pt x="7800" y="7364"/>
                </a:cubicBezTo>
                <a:cubicBezTo>
                  <a:pt x="7468" y="7364"/>
                  <a:pt x="7200" y="7583"/>
                  <a:pt x="7200" y="7855"/>
                </a:cubicBezTo>
                <a:lnTo>
                  <a:pt x="7200" y="10309"/>
                </a:lnTo>
                <a:lnTo>
                  <a:pt x="6000" y="10309"/>
                </a:lnTo>
                <a:lnTo>
                  <a:pt x="6000" y="7855"/>
                </a:lnTo>
                <a:cubicBezTo>
                  <a:pt x="6000" y="7583"/>
                  <a:pt x="5732" y="7364"/>
                  <a:pt x="5400" y="7364"/>
                </a:cubicBezTo>
                <a:cubicBezTo>
                  <a:pt x="5068" y="7364"/>
                  <a:pt x="4800" y="7583"/>
                  <a:pt x="4800" y="7855"/>
                </a:cubicBezTo>
                <a:lnTo>
                  <a:pt x="4800" y="10309"/>
                </a:lnTo>
                <a:lnTo>
                  <a:pt x="3600" y="10309"/>
                </a:lnTo>
                <a:lnTo>
                  <a:pt x="3600" y="7364"/>
                </a:lnTo>
                <a:cubicBezTo>
                  <a:pt x="3600" y="7092"/>
                  <a:pt x="3332" y="6873"/>
                  <a:pt x="3000" y="6873"/>
                </a:cubicBezTo>
                <a:cubicBezTo>
                  <a:pt x="2668" y="6873"/>
                  <a:pt x="2400" y="7092"/>
                  <a:pt x="2400" y="7364"/>
                </a:cubicBezTo>
                <a:lnTo>
                  <a:pt x="2400" y="10309"/>
                </a:lnTo>
                <a:lnTo>
                  <a:pt x="1200" y="10309"/>
                </a:lnTo>
                <a:lnTo>
                  <a:pt x="1200" y="5891"/>
                </a:lnTo>
                <a:lnTo>
                  <a:pt x="20400" y="5891"/>
                </a:lnTo>
                <a:cubicBezTo>
                  <a:pt x="20400" y="5891"/>
                  <a:pt x="20400" y="10309"/>
                  <a:pt x="20400" y="10309"/>
                </a:cubicBezTo>
                <a:close/>
                <a:moveTo>
                  <a:pt x="20400" y="15709"/>
                </a:moveTo>
                <a:lnTo>
                  <a:pt x="19200" y="15709"/>
                </a:lnTo>
                <a:lnTo>
                  <a:pt x="19200" y="13255"/>
                </a:lnTo>
                <a:cubicBezTo>
                  <a:pt x="19200" y="12983"/>
                  <a:pt x="18932" y="12764"/>
                  <a:pt x="18600" y="12764"/>
                </a:cubicBezTo>
                <a:cubicBezTo>
                  <a:pt x="18268" y="12764"/>
                  <a:pt x="18000" y="12983"/>
                  <a:pt x="18000" y="13255"/>
                </a:cubicBezTo>
                <a:lnTo>
                  <a:pt x="18000" y="15709"/>
                </a:lnTo>
                <a:lnTo>
                  <a:pt x="16800" y="15709"/>
                </a:lnTo>
                <a:lnTo>
                  <a:pt x="16800" y="13255"/>
                </a:lnTo>
                <a:cubicBezTo>
                  <a:pt x="16800" y="12983"/>
                  <a:pt x="16532" y="12764"/>
                  <a:pt x="16200" y="12764"/>
                </a:cubicBezTo>
                <a:cubicBezTo>
                  <a:pt x="15868" y="12764"/>
                  <a:pt x="15600" y="12983"/>
                  <a:pt x="15600" y="13255"/>
                </a:cubicBezTo>
                <a:lnTo>
                  <a:pt x="15600" y="15709"/>
                </a:lnTo>
                <a:lnTo>
                  <a:pt x="13200" y="15709"/>
                </a:lnTo>
                <a:lnTo>
                  <a:pt x="13200" y="13745"/>
                </a:lnTo>
                <a:cubicBezTo>
                  <a:pt x="13200" y="13474"/>
                  <a:pt x="12932" y="13255"/>
                  <a:pt x="12600" y="13255"/>
                </a:cubicBezTo>
                <a:cubicBezTo>
                  <a:pt x="12268" y="13255"/>
                  <a:pt x="12000" y="13474"/>
                  <a:pt x="12000" y="13745"/>
                </a:cubicBezTo>
                <a:lnTo>
                  <a:pt x="12000" y="15709"/>
                </a:lnTo>
                <a:lnTo>
                  <a:pt x="10800" y="15709"/>
                </a:lnTo>
                <a:lnTo>
                  <a:pt x="10800" y="13745"/>
                </a:lnTo>
                <a:cubicBezTo>
                  <a:pt x="10800" y="13474"/>
                  <a:pt x="10532" y="13255"/>
                  <a:pt x="10200" y="13255"/>
                </a:cubicBezTo>
                <a:cubicBezTo>
                  <a:pt x="9868" y="13255"/>
                  <a:pt x="9600" y="13474"/>
                  <a:pt x="9600" y="13745"/>
                </a:cubicBezTo>
                <a:lnTo>
                  <a:pt x="9600" y="15709"/>
                </a:lnTo>
                <a:lnTo>
                  <a:pt x="8400" y="15709"/>
                </a:lnTo>
                <a:lnTo>
                  <a:pt x="8400" y="13255"/>
                </a:lnTo>
                <a:cubicBezTo>
                  <a:pt x="8400" y="12983"/>
                  <a:pt x="8132" y="12764"/>
                  <a:pt x="7800" y="12764"/>
                </a:cubicBezTo>
                <a:cubicBezTo>
                  <a:pt x="7468" y="12764"/>
                  <a:pt x="7200" y="12983"/>
                  <a:pt x="7200" y="13255"/>
                </a:cubicBezTo>
                <a:lnTo>
                  <a:pt x="7200" y="15709"/>
                </a:lnTo>
                <a:lnTo>
                  <a:pt x="6000" y="15709"/>
                </a:lnTo>
                <a:lnTo>
                  <a:pt x="6000" y="13745"/>
                </a:lnTo>
                <a:cubicBezTo>
                  <a:pt x="6000" y="13474"/>
                  <a:pt x="5732" y="13255"/>
                  <a:pt x="5400" y="13255"/>
                </a:cubicBezTo>
                <a:cubicBezTo>
                  <a:pt x="5068" y="13255"/>
                  <a:pt x="4800" y="13474"/>
                  <a:pt x="4800" y="13745"/>
                </a:cubicBezTo>
                <a:lnTo>
                  <a:pt x="4800" y="15709"/>
                </a:lnTo>
                <a:lnTo>
                  <a:pt x="1200" y="15709"/>
                </a:lnTo>
                <a:lnTo>
                  <a:pt x="1200" y="11291"/>
                </a:lnTo>
                <a:lnTo>
                  <a:pt x="20400" y="11291"/>
                </a:lnTo>
                <a:cubicBezTo>
                  <a:pt x="20400" y="11291"/>
                  <a:pt x="20400" y="15709"/>
                  <a:pt x="20400" y="15709"/>
                </a:cubicBezTo>
                <a:close/>
                <a:moveTo>
                  <a:pt x="20400" y="20618"/>
                </a:moveTo>
                <a:lnTo>
                  <a:pt x="19200" y="20618"/>
                </a:lnTo>
                <a:lnTo>
                  <a:pt x="19200" y="18655"/>
                </a:lnTo>
                <a:cubicBezTo>
                  <a:pt x="19200" y="18383"/>
                  <a:pt x="18932" y="18164"/>
                  <a:pt x="18600" y="18164"/>
                </a:cubicBezTo>
                <a:cubicBezTo>
                  <a:pt x="18268" y="18164"/>
                  <a:pt x="18000" y="18383"/>
                  <a:pt x="18000" y="18655"/>
                </a:cubicBezTo>
                <a:lnTo>
                  <a:pt x="18000" y="20618"/>
                </a:lnTo>
                <a:lnTo>
                  <a:pt x="16800" y="20618"/>
                </a:lnTo>
                <a:lnTo>
                  <a:pt x="16800" y="18655"/>
                </a:lnTo>
                <a:cubicBezTo>
                  <a:pt x="16800" y="18383"/>
                  <a:pt x="16532" y="18164"/>
                  <a:pt x="16200" y="18164"/>
                </a:cubicBezTo>
                <a:cubicBezTo>
                  <a:pt x="15868" y="18164"/>
                  <a:pt x="15600" y="18383"/>
                  <a:pt x="15600" y="18655"/>
                </a:cubicBezTo>
                <a:lnTo>
                  <a:pt x="15600" y="20618"/>
                </a:lnTo>
                <a:lnTo>
                  <a:pt x="14400" y="20618"/>
                </a:lnTo>
                <a:lnTo>
                  <a:pt x="14400" y="18164"/>
                </a:lnTo>
                <a:cubicBezTo>
                  <a:pt x="14400" y="17892"/>
                  <a:pt x="14132" y="17673"/>
                  <a:pt x="13800" y="17673"/>
                </a:cubicBezTo>
                <a:cubicBezTo>
                  <a:pt x="13468" y="17673"/>
                  <a:pt x="13200" y="17892"/>
                  <a:pt x="13200" y="18164"/>
                </a:cubicBezTo>
                <a:lnTo>
                  <a:pt x="13200" y="20618"/>
                </a:lnTo>
                <a:lnTo>
                  <a:pt x="10800" y="20618"/>
                </a:lnTo>
                <a:lnTo>
                  <a:pt x="10800" y="18164"/>
                </a:lnTo>
                <a:cubicBezTo>
                  <a:pt x="10800" y="17892"/>
                  <a:pt x="10532" y="17673"/>
                  <a:pt x="10200" y="17673"/>
                </a:cubicBezTo>
                <a:cubicBezTo>
                  <a:pt x="9868" y="17673"/>
                  <a:pt x="9600" y="17892"/>
                  <a:pt x="9600" y="18164"/>
                </a:cubicBezTo>
                <a:lnTo>
                  <a:pt x="9600" y="20618"/>
                </a:lnTo>
                <a:lnTo>
                  <a:pt x="8400" y="20618"/>
                </a:lnTo>
                <a:lnTo>
                  <a:pt x="8400" y="18655"/>
                </a:lnTo>
                <a:cubicBezTo>
                  <a:pt x="8400" y="18383"/>
                  <a:pt x="8132" y="18164"/>
                  <a:pt x="7800" y="18164"/>
                </a:cubicBezTo>
                <a:cubicBezTo>
                  <a:pt x="7468" y="18164"/>
                  <a:pt x="7200" y="18383"/>
                  <a:pt x="7200" y="18655"/>
                </a:cubicBezTo>
                <a:lnTo>
                  <a:pt x="7200" y="20618"/>
                </a:lnTo>
                <a:lnTo>
                  <a:pt x="6000" y="20618"/>
                </a:lnTo>
                <a:lnTo>
                  <a:pt x="6000" y="18164"/>
                </a:lnTo>
                <a:cubicBezTo>
                  <a:pt x="6000" y="17892"/>
                  <a:pt x="5732" y="17673"/>
                  <a:pt x="5400" y="17673"/>
                </a:cubicBezTo>
                <a:cubicBezTo>
                  <a:pt x="5068" y="17673"/>
                  <a:pt x="4800" y="17892"/>
                  <a:pt x="4800" y="18164"/>
                </a:cubicBezTo>
                <a:lnTo>
                  <a:pt x="4800" y="20618"/>
                </a:lnTo>
                <a:lnTo>
                  <a:pt x="3600" y="20618"/>
                </a:lnTo>
                <a:lnTo>
                  <a:pt x="3600" y="18655"/>
                </a:lnTo>
                <a:cubicBezTo>
                  <a:pt x="3600" y="18383"/>
                  <a:pt x="3332" y="18164"/>
                  <a:pt x="3000" y="18164"/>
                </a:cubicBezTo>
                <a:cubicBezTo>
                  <a:pt x="2668" y="18164"/>
                  <a:pt x="2400" y="18383"/>
                  <a:pt x="2400" y="18655"/>
                </a:cubicBezTo>
                <a:lnTo>
                  <a:pt x="2400" y="20618"/>
                </a:lnTo>
                <a:lnTo>
                  <a:pt x="1200" y="20618"/>
                </a:lnTo>
                <a:lnTo>
                  <a:pt x="1200" y="16691"/>
                </a:lnTo>
                <a:lnTo>
                  <a:pt x="20400" y="16691"/>
                </a:lnTo>
                <a:cubicBezTo>
                  <a:pt x="20400" y="16691"/>
                  <a:pt x="20400" y="20618"/>
                  <a:pt x="20400" y="20618"/>
                </a:cubicBezTo>
                <a:close/>
                <a:moveTo>
                  <a:pt x="20400" y="0"/>
                </a:moveTo>
                <a:lnTo>
                  <a:pt x="1200" y="0"/>
                </a:lnTo>
                <a:cubicBezTo>
                  <a:pt x="537" y="0"/>
                  <a:pt x="0" y="440"/>
                  <a:pt x="0" y="982"/>
                </a:cubicBezTo>
                <a:lnTo>
                  <a:pt x="0" y="20618"/>
                </a:lnTo>
                <a:cubicBezTo>
                  <a:pt x="0" y="21160"/>
                  <a:pt x="537" y="21600"/>
                  <a:pt x="1200" y="21600"/>
                </a:cubicBezTo>
                <a:lnTo>
                  <a:pt x="20400" y="21600"/>
                </a:lnTo>
                <a:cubicBezTo>
                  <a:pt x="21062" y="21600"/>
                  <a:pt x="21600" y="21160"/>
                  <a:pt x="21600" y="20618"/>
                </a:cubicBezTo>
                <a:lnTo>
                  <a:pt x="21600" y="982"/>
                </a:lnTo>
                <a:cubicBezTo>
                  <a:pt x="21600" y="440"/>
                  <a:pt x="21062" y="0"/>
                  <a:pt x="204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6" name="Shape 2756"/>
          <p:cNvSpPr/>
          <p:nvPr/>
        </p:nvSpPr>
        <p:spPr>
          <a:xfrm>
            <a:off x="21006728" y="8364260"/>
            <a:ext cx="558655" cy="253935"/>
          </a:xfrm>
          <a:custGeom>
            <a:avLst/>
            <a:gdLst/>
            <a:ahLst/>
            <a:cxnLst>
              <a:cxn ang="0">
                <a:pos x="wd2" y="hd2"/>
              </a:cxn>
              <a:cxn ang="5400000">
                <a:pos x="wd2" y="hd2"/>
              </a:cxn>
              <a:cxn ang="10800000">
                <a:pos x="wd2" y="hd2"/>
              </a:cxn>
              <a:cxn ang="16200000">
                <a:pos x="wd2" y="hd2"/>
              </a:cxn>
            </a:cxnLst>
            <a:rect l="0" t="0" r="r" b="b"/>
            <a:pathLst>
              <a:path w="21600" h="21600" extrusionOk="0">
                <a:moveTo>
                  <a:pt x="18900" y="19440"/>
                </a:moveTo>
                <a:cubicBezTo>
                  <a:pt x="17951" y="19440"/>
                  <a:pt x="17182" y="17747"/>
                  <a:pt x="17182" y="15660"/>
                </a:cubicBezTo>
                <a:cubicBezTo>
                  <a:pt x="17182" y="14601"/>
                  <a:pt x="17381" y="13647"/>
                  <a:pt x="17700" y="12960"/>
                </a:cubicBezTo>
                <a:lnTo>
                  <a:pt x="3900" y="12960"/>
                </a:lnTo>
                <a:cubicBezTo>
                  <a:pt x="4219" y="13647"/>
                  <a:pt x="4418" y="14601"/>
                  <a:pt x="4418" y="15660"/>
                </a:cubicBezTo>
                <a:cubicBezTo>
                  <a:pt x="4418" y="17747"/>
                  <a:pt x="3649" y="19440"/>
                  <a:pt x="2700" y="19440"/>
                </a:cubicBezTo>
                <a:cubicBezTo>
                  <a:pt x="1751" y="19440"/>
                  <a:pt x="982" y="17747"/>
                  <a:pt x="982" y="15660"/>
                </a:cubicBezTo>
                <a:cubicBezTo>
                  <a:pt x="982" y="13757"/>
                  <a:pt x="1623" y="12199"/>
                  <a:pt x="2455" y="11935"/>
                </a:cubicBezTo>
                <a:lnTo>
                  <a:pt x="2455" y="11880"/>
                </a:lnTo>
                <a:cubicBezTo>
                  <a:pt x="2726" y="11880"/>
                  <a:pt x="2945" y="11397"/>
                  <a:pt x="2945" y="10800"/>
                </a:cubicBezTo>
                <a:cubicBezTo>
                  <a:pt x="2945" y="10203"/>
                  <a:pt x="2726" y="9720"/>
                  <a:pt x="2455" y="9720"/>
                </a:cubicBezTo>
                <a:lnTo>
                  <a:pt x="2455" y="9665"/>
                </a:lnTo>
                <a:cubicBezTo>
                  <a:pt x="1623" y="9401"/>
                  <a:pt x="982" y="7843"/>
                  <a:pt x="982" y="5940"/>
                </a:cubicBezTo>
                <a:cubicBezTo>
                  <a:pt x="982" y="3852"/>
                  <a:pt x="1751" y="2160"/>
                  <a:pt x="2700" y="2160"/>
                </a:cubicBezTo>
                <a:cubicBezTo>
                  <a:pt x="3649" y="2160"/>
                  <a:pt x="4418" y="3852"/>
                  <a:pt x="4418" y="5940"/>
                </a:cubicBezTo>
                <a:cubicBezTo>
                  <a:pt x="4418" y="6999"/>
                  <a:pt x="4219" y="7954"/>
                  <a:pt x="3900" y="8640"/>
                </a:cubicBezTo>
                <a:lnTo>
                  <a:pt x="17700" y="8640"/>
                </a:lnTo>
                <a:cubicBezTo>
                  <a:pt x="17381" y="7954"/>
                  <a:pt x="17182" y="6999"/>
                  <a:pt x="17182" y="5940"/>
                </a:cubicBezTo>
                <a:cubicBezTo>
                  <a:pt x="17182" y="3852"/>
                  <a:pt x="17951" y="2160"/>
                  <a:pt x="18900" y="2160"/>
                </a:cubicBezTo>
                <a:cubicBezTo>
                  <a:pt x="19849" y="2160"/>
                  <a:pt x="20618" y="3852"/>
                  <a:pt x="20618" y="5940"/>
                </a:cubicBezTo>
                <a:cubicBezTo>
                  <a:pt x="20618" y="7843"/>
                  <a:pt x="19977" y="9401"/>
                  <a:pt x="19145" y="9665"/>
                </a:cubicBezTo>
                <a:lnTo>
                  <a:pt x="19145" y="9720"/>
                </a:lnTo>
                <a:cubicBezTo>
                  <a:pt x="18874" y="9720"/>
                  <a:pt x="18655" y="10203"/>
                  <a:pt x="18655" y="10800"/>
                </a:cubicBezTo>
                <a:cubicBezTo>
                  <a:pt x="18655" y="11397"/>
                  <a:pt x="18874" y="11880"/>
                  <a:pt x="19145" y="11880"/>
                </a:cubicBezTo>
                <a:lnTo>
                  <a:pt x="19145" y="11935"/>
                </a:lnTo>
                <a:cubicBezTo>
                  <a:pt x="19977" y="12199"/>
                  <a:pt x="20618" y="13757"/>
                  <a:pt x="20618" y="15660"/>
                </a:cubicBezTo>
                <a:cubicBezTo>
                  <a:pt x="20618" y="17747"/>
                  <a:pt x="19849" y="19440"/>
                  <a:pt x="18900" y="19440"/>
                </a:cubicBezTo>
                <a:moveTo>
                  <a:pt x="20449" y="10800"/>
                </a:moveTo>
                <a:cubicBezTo>
                  <a:pt x="21145" y="9725"/>
                  <a:pt x="21600" y="7950"/>
                  <a:pt x="21600" y="5940"/>
                </a:cubicBezTo>
                <a:cubicBezTo>
                  <a:pt x="21600" y="2660"/>
                  <a:pt x="20391" y="0"/>
                  <a:pt x="18900" y="0"/>
                </a:cubicBezTo>
                <a:cubicBezTo>
                  <a:pt x="17409" y="0"/>
                  <a:pt x="16200" y="2660"/>
                  <a:pt x="16200" y="5940"/>
                </a:cubicBezTo>
                <a:cubicBezTo>
                  <a:pt x="16200" y="6124"/>
                  <a:pt x="16208" y="6301"/>
                  <a:pt x="16215" y="6480"/>
                </a:cubicBezTo>
                <a:lnTo>
                  <a:pt x="5385" y="6480"/>
                </a:lnTo>
                <a:cubicBezTo>
                  <a:pt x="5392" y="6301"/>
                  <a:pt x="5400" y="6124"/>
                  <a:pt x="5400" y="5940"/>
                </a:cubicBezTo>
                <a:cubicBezTo>
                  <a:pt x="5400" y="2660"/>
                  <a:pt x="4191" y="0"/>
                  <a:pt x="2700" y="0"/>
                </a:cubicBezTo>
                <a:cubicBezTo>
                  <a:pt x="1209" y="0"/>
                  <a:pt x="0" y="2660"/>
                  <a:pt x="0" y="5940"/>
                </a:cubicBezTo>
                <a:cubicBezTo>
                  <a:pt x="0" y="7950"/>
                  <a:pt x="455" y="9725"/>
                  <a:pt x="1151" y="10800"/>
                </a:cubicBezTo>
                <a:cubicBezTo>
                  <a:pt x="455" y="11875"/>
                  <a:pt x="0" y="13649"/>
                  <a:pt x="0" y="15660"/>
                </a:cubicBezTo>
                <a:cubicBezTo>
                  <a:pt x="0" y="18940"/>
                  <a:pt x="1209" y="21600"/>
                  <a:pt x="2700" y="21600"/>
                </a:cubicBezTo>
                <a:cubicBezTo>
                  <a:pt x="4191" y="21600"/>
                  <a:pt x="5400" y="18940"/>
                  <a:pt x="5400" y="15660"/>
                </a:cubicBezTo>
                <a:cubicBezTo>
                  <a:pt x="5400" y="15476"/>
                  <a:pt x="5392" y="15298"/>
                  <a:pt x="5385" y="15120"/>
                </a:cubicBezTo>
                <a:lnTo>
                  <a:pt x="16215" y="15120"/>
                </a:lnTo>
                <a:cubicBezTo>
                  <a:pt x="16208" y="15298"/>
                  <a:pt x="16200" y="15476"/>
                  <a:pt x="16200" y="15660"/>
                </a:cubicBezTo>
                <a:cubicBezTo>
                  <a:pt x="16200" y="18940"/>
                  <a:pt x="17409" y="21600"/>
                  <a:pt x="18900" y="21600"/>
                </a:cubicBezTo>
                <a:cubicBezTo>
                  <a:pt x="20391" y="21600"/>
                  <a:pt x="21600" y="18940"/>
                  <a:pt x="21600" y="15660"/>
                </a:cubicBezTo>
                <a:cubicBezTo>
                  <a:pt x="21600" y="13649"/>
                  <a:pt x="21145" y="11875"/>
                  <a:pt x="20449"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7" name="Shape 2757"/>
          <p:cNvSpPr/>
          <p:nvPr/>
        </p:nvSpPr>
        <p:spPr>
          <a:xfrm>
            <a:off x="22073249" y="8211900"/>
            <a:ext cx="558798" cy="558801"/>
          </a:xfrm>
          <a:custGeom>
            <a:avLst/>
            <a:gdLst/>
            <a:ahLst/>
            <a:cxnLst>
              <a:cxn ang="0">
                <a:pos x="wd2" y="hd2"/>
              </a:cxn>
              <a:cxn ang="5400000">
                <a:pos x="wd2" y="hd2"/>
              </a:cxn>
              <a:cxn ang="10800000">
                <a:pos x="wd2" y="hd2"/>
              </a:cxn>
              <a:cxn ang="16200000">
                <a:pos x="wd2" y="hd2"/>
              </a:cxn>
            </a:cxnLst>
            <a:rect l="0" t="0" r="r" b="b"/>
            <a:pathLst>
              <a:path w="21084" h="21085" extrusionOk="0">
                <a:moveTo>
                  <a:pt x="6690" y="19632"/>
                </a:moveTo>
                <a:cubicBezTo>
                  <a:pt x="6035" y="20288"/>
                  <a:pt x="4973" y="20288"/>
                  <a:pt x="4318" y="19632"/>
                </a:cubicBezTo>
                <a:cubicBezTo>
                  <a:pt x="3731" y="19043"/>
                  <a:pt x="3675" y="18127"/>
                  <a:pt x="4141" y="17471"/>
                </a:cubicBezTo>
                <a:lnTo>
                  <a:pt x="4127" y="17458"/>
                </a:lnTo>
                <a:cubicBezTo>
                  <a:pt x="4237" y="17311"/>
                  <a:pt x="4231" y="17106"/>
                  <a:pt x="4096" y="16973"/>
                </a:cubicBezTo>
                <a:cubicBezTo>
                  <a:pt x="3963" y="16842"/>
                  <a:pt x="3758" y="16835"/>
                  <a:pt x="3610" y="16939"/>
                </a:cubicBezTo>
                <a:lnTo>
                  <a:pt x="3601" y="16931"/>
                </a:lnTo>
                <a:cubicBezTo>
                  <a:pt x="2946" y="17395"/>
                  <a:pt x="2036" y="17338"/>
                  <a:pt x="1449" y="16752"/>
                </a:cubicBezTo>
                <a:cubicBezTo>
                  <a:pt x="794" y="16097"/>
                  <a:pt x="794" y="15035"/>
                  <a:pt x="1449" y="14381"/>
                </a:cubicBezTo>
                <a:cubicBezTo>
                  <a:pt x="2104" y="13726"/>
                  <a:pt x="3166" y="13726"/>
                  <a:pt x="3821" y="14381"/>
                </a:cubicBezTo>
                <a:cubicBezTo>
                  <a:pt x="4110" y="14670"/>
                  <a:pt x="4264" y="15040"/>
                  <a:pt x="4297" y="15418"/>
                </a:cubicBezTo>
                <a:lnTo>
                  <a:pt x="9862" y="9852"/>
                </a:lnTo>
                <a:lnTo>
                  <a:pt x="15417" y="4298"/>
                </a:lnTo>
                <a:cubicBezTo>
                  <a:pt x="15038" y="4264"/>
                  <a:pt x="14669" y="4111"/>
                  <a:pt x="14380" y="3821"/>
                </a:cubicBezTo>
                <a:cubicBezTo>
                  <a:pt x="13725" y="3166"/>
                  <a:pt x="13725" y="2105"/>
                  <a:pt x="14380" y="1450"/>
                </a:cubicBezTo>
                <a:cubicBezTo>
                  <a:pt x="15034" y="795"/>
                  <a:pt x="16096" y="795"/>
                  <a:pt x="16751" y="1450"/>
                </a:cubicBezTo>
                <a:cubicBezTo>
                  <a:pt x="17332" y="2031"/>
                  <a:pt x="17394" y="2932"/>
                  <a:pt x="16943" y="3585"/>
                </a:cubicBezTo>
                <a:lnTo>
                  <a:pt x="16949" y="3592"/>
                </a:lnTo>
                <a:cubicBezTo>
                  <a:pt x="16829" y="3738"/>
                  <a:pt x="16832" y="3953"/>
                  <a:pt x="16971" y="4089"/>
                </a:cubicBezTo>
                <a:cubicBezTo>
                  <a:pt x="17109" y="4225"/>
                  <a:pt x="17323" y="4230"/>
                  <a:pt x="17473" y="4114"/>
                </a:cubicBezTo>
                <a:lnTo>
                  <a:pt x="17487" y="4129"/>
                </a:lnTo>
                <a:cubicBezTo>
                  <a:pt x="18142" y="3675"/>
                  <a:pt x="19047" y="3737"/>
                  <a:pt x="19631" y="4319"/>
                </a:cubicBezTo>
                <a:cubicBezTo>
                  <a:pt x="20287" y="4974"/>
                  <a:pt x="20287" y="6036"/>
                  <a:pt x="19631" y="6691"/>
                </a:cubicBezTo>
                <a:cubicBezTo>
                  <a:pt x="18974" y="7346"/>
                  <a:pt x="17909" y="7346"/>
                  <a:pt x="17253" y="6691"/>
                </a:cubicBezTo>
                <a:cubicBezTo>
                  <a:pt x="16962" y="6400"/>
                  <a:pt x="16807" y="6029"/>
                  <a:pt x="16775" y="5650"/>
                </a:cubicBezTo>
                <a:lnTo>
                  <a:pt x="5650" y="16775"/>
                </a:lnTo>
                <a:cubicBezTo>
                  <a:pt x="6029" y="16808"/>
                  <a:pt x="6400" y="16963"/>
                  <a:pt x="6690" y="17254"/>
                </a:cubicBezTo>
                <a:cubicBezTo>
                  <a:pt x="7344" y="17910"/>
                  <a:pt x="7344" y="18975"/>
                  <a:pt x="6690" y="19632"/>
                </a:cubicBezTo>
                <a:moveTo>
                  <a:pt x="7277" y="16503"/>
                </a:moveTo>
                <a:lnTo>
                  <a:pt x="16501" y="7278"/>
                </a:lnTo>
                <a:cubicBezTo>
                  <a:pt x="16528" y="7307"/>
                  <a:pt x="16545" y="7340"/>
                  <a:pt x="16573" y="7368"/>
                </a:cubicBezTo>
                <a:cubicBezTo>
                  <a:pt x="17605" y="8397"/>
                  <a:pt x="19278" y="8397"/>
                  <a:pt x="20310" y="7368"/>
                </a:cubicBezTo>
                <a:cubicBezTo>
                  <a:pt x="21342" y="6339"/>
                  <a:pt x="21342" y="4671"/>
                  <a:pt x="20310" y="3641"/>
                </a:cubicBezTo>
                <a:cubicBezTo>
                  <a:pt x="19726" y="3059"/>
                  <a:pt x="18937" y="2818"/>
                  <a:pt x="18175" y="2895"/>
                </a:cubicBezTo>
                <a:cubicBezTo>
                  <a:pt x="18250" y="2137"/>
                  <a:pt x="18009" y="1353"/>
                  <a:pt x="17428" y="772"/>
                </a:cubicBezTo>
                <a:cubicBezTo>
                  <a:pt x="16399" y="-257"/>
                  <a:pt x="14731" y="-257"/>
                  <a:pt x="13702" y="772"/>
                </a:cubicBezTo>
                <a:cubicBezTo>
                  <a:pt x="12673" y="1802"/>
                  <a:pt x="12673" y="3470"/>
                  <a:pt x="13702" y="4498"/>
                </a:cubicBezTo>
                <a:cubicBezTo>
                  <a:pt x="13729" y="4526"/>
                  <a:pt x="13763" y="4543"/>
                  <a:pt x="13791" y="4569"/>
                </a:cubicBezTo>
                <a:lnTo>
                  <a:pt x="4568" y="13791"/>
                </a:lnTo>
                <a:cubicBezTo>
                  <a:pt x="4542" y="13763"/>
                  <a:pt x="4526" y="13730"/>
                  <a:pt x="4498" y="13703"/>
                </a:cubicBezTo>
                <a:cubicBezTo>
                  <a:pt x="3469" y="12674"/>
                  <a:pt x="1801" y="12674"/>
                  <a:pt x="772" y="13703"/>
                </a:cubicBezTo>
                <a:cubicBezTo>
                  <a:pt x="-258" y="14732"/>
                  <a:pt x="-258" y="16400"/>
                  <a:pt x="772" y="17429"/>
                </a:cubicBezTo>
                <a:cubicBezTo>
                  <a:pt x="1353" y="18010"/>
                  <a:pt x="2136" y="18251"/>
                  <a:pt x="2895" y="18176"/>
                </a:cubicBezTo>
                <a:cubicBezTo>
                  <a:pt x="2818" y="18938"/>
                  <a:pt x="3058" y="19727"/>
                  <a:pt x="3641" y="20311"/>
                </a:cubicBezTo>
                <a:cubicBezTo>
                  <a:pt x="4670" y="21343"/>
                  <a:pt x="6338" y="21343"/>
                  <a:pt x="7367" y="20311"/>
                </a:cubicBezTo>
                <a:cubicBezTo>
                  <a:pt x="8396" y="19279"/>
                  <a:pt x="8396" y="17606"/>
                  <a:pt x="7367" y="16574"/>
                </a:cubicBezTo>
                <a:cubicBezTo>
                  <a:pt x="7339" y="16546"/>
                  <a:pt x="7306" y="16529"/>
                  <a:pt x="7277" y="16503"/>
                </a:cubicBezTo>
                <a:moveTo>
                  <a:pt x="16558" y="13703"/>
                </a:moveTo>
                <a:cubicBezTo>
                  <a:pt x="16530" y="13731"/>
                  <a:pt x="16513" y="13764"/>
                  <a:pt x="16487" y="13793"/>
                </a:cubicBezTo>
                <a:lnTo>
                  <a:pt x="14254" y="11560"/>
                </a:lnTo>
                <a:cubicBezTo>
                  <a:pt x="14067" y="11391"/>
                  <a:pt x="13780" y="11393"/>
                  <a:pt x="13601" y="11573"/>
                </a:cubicBezTo>
                <a:cubicBezTo>
                  <a:pt x="13421" y="11753"/>
                  <a:pt x="13419" y="12039"/>
                  <a:pt x="13588" y="12226"/>
                </a:cubicBezTo>
                <a:lnTo>
                  <a:pt x="13576" y="12237"/>
                </a:lnTo>
                <a:lnTo>
                  <a:pt x="16759" y="15420"/>
                </a:lnTo>
                <a:cubicBezTo>
                  <a:pt x="16792" y="15041"/>
                  <a:pt x="16947" y="14671"/>
                  <a:pt x="17238" y="14381"/>
                </a:cubicBezTo>
                <a:cubicBezTo>
                  <a:pt x="17895" y="13726"/>
                  <a:pt x="18959" y="13726"/>
                  <a:pt x="19615" y="14381"/>
                </a:cubicBezTo>
                <a:cubicBezTo>
                  <a:pt x="20273" y="15035"/>
                  <a:pt x="20273" y="16097"/>
                  <a:pt x="19615" y="16752"/>
                </a:cubicBezTo>
                <a:cubicBezTo>
                  <a:pt x="19027" y="17339"/>
                  <a:pt x="18112" y="17395"/>
                  <a:pt x="17455" y="16929"/>
                </a:cubicBezTo>
                <a:lnTo>
                  <a:pt x="17442" y="16942"/>
                </a:lnTo>
                <a:cubicBezTo>
                  <a:pt x="17295" y="16832"/>
                  <a:pt x="17090" y="16839"/>
                  <a:pt x="16957" y="16974"/>
                </a:cubicBezTo>
                <a:cubicBezTo>
                  <a:pt x="16826" y="17107"/>
                  <a:pt x="16819" y="17312"/>
                  <a:pt x="16923" y="17460"/>
                </a:cubicBezTo>
                <a:lnTo>
                  <a:pt x="16915" y="17469"/>
                </a:lnTo>
                <a:cubicBezTo>
                  <a:pt x="17379" y="18124"/>
                  <a:pt x="17322" y="19034"/>
                  <a:pt x="16736" y="19621"/>
                </a:cubicBezTo>
                <a:cubicBezTo>
                  <a:pt x="16081" y="20276"/>
                  <a:pt x="15019" y="20276"/>
                  <a:pt x="14365" y="19621"/>
                </a:cubicBezTo>
                <a:cubicBezTo>
                  <a:pt x="13710" y="18966"/>
                  <a:pt x="13710" y="17904"/>
                  <a:pt x="14365" y="17250"/>
                </a:cubicBezTo>
                <a:cubicBezTo>
                  <a:pt x="14654" y="16960"/>
                  <a:pt x="15024" y="16807"/>
                  <a:pt x="15402" y="16773"/>
                </a:cubicBezTo>
                <a:lnTo>
                  <a:pt x="12222" y="13592"/>
                </a:lnTo>
                <a:lnTo>
                  <a:pt x="12218" y="13596"/>
                </a:lnTo>
                <a:cubicBezTo>
                  <a:pt x="12031" y="13427"/>
                  <a:pt x="11744" y="13428"/>
                  <a:pt x="11565" y="13609"/>
                </a:cubicBezTo>
                <a:cubicBezTo>
                  <a:pt x="11385" y="13789"/>
                  <a:pt x="11383" y="14075"/>
                  <a:pt x="11552" y="14262"/>
                </a:cubicBezTo>
                <a:lnTo>
                  <a:pt x="13776" y="16501"/>
                </a:lnTo>
                <a:cubicBezTo>
                  <a:pt x="13748" y="16528"/>
                  <a:pt x="13714" y="16544"/>
                  <a:pt x="13687" y="16572"/>
                </a:cubicBezTo>
                <a:cubicBezTo>
                  <a:pt x="12658" y="17601"/>
                  <a:pt x="12658" y="19269"/>
                  <a:pt x="13687" y="20298"/>
                </a:cubicBezTo>
                <a:cubicBezTo>
                  <a:pt x="14716" y="21328"/>
                  <a:pt x="16384" y="21328"/>
                  <a:pt x="17413" y="20298"/>
                </a:cubicBezTo>
                <a:cubicBezTo>
                  <a:pt x="17994" y="19717"/>
                  <a:pt x="18235" y="18934"/>
                  <a:pt x="18160" y="18175"/>
                </a:cubicBezTo>
                <a:cubicBezTo>
                  <a:pt x="18922" y="18252"/>
                  <a:pt x="19711" y="18011"/>
                  <a:pt x="20295" y="17429"/>
                </a:cubicBezTo>
                <a:cubicBezTo>
                  <a:pt x="21327" y="16400"/>
                  <a:pt x="21327" y="14732"/>
                  <a:pt x="20295" y="13703"/>
                </a:cubicBezTo>
                <a:cubicBezTo>
                  <a:pt x="19263" y="12674"/>
                  <a:pt x="17590" y="12674"/>
                  <a:pt x="16558" y="13703"/>
                </a:cubicBezTo>
                <a:moveTo>
                  <a:pt x="4511" y="7368"/>
                </a:moveTo>
                <a:cubicBezTo>
                  <a:pt x="4539" y="7340"/>
                  <a:pt x="4556" y="7306"/>
                  <a:pt x="4582" y="7278"/>
                </a:cubicBezTo>
                <a:lnTo>
                  <a:pt x="6815" y="9511"/>
                </a:lnTo>
                <a:cubicBezTo>
                  <a:pt x="7002" y="9679"/>
                  <a:pt x="7289" y="9678"/>
                  <a:pt x="7468" y="9498"/>
                </a:cubicBezTo>
                <a:cubicBezTo>
                  <a:pt x="7649" y="9318"/>
                  <a:pt x="7650" y="9031"/>
                  <a:pt x="7481" y="8844"/>
                </a:cubicBezTo>
                <a:lnTo>
                  <a:pt x="7493" y="8833"/>
                </a:lnTo>
                <a:lnTo>
                  <a:pt x="4309" y="5650"/>
                </a:lnTo>
                <a:cubicBezTo>
                  <a:pt x="4277" y="6029"/>
                  <a:pt x="4122" y="6400"/>
                  <a:pt x="3831" y="6691"/>
                </a:cubicBezTo>
                <a:cubicBezTo>
                  <a:pt x="3175" y="7346"/>
                  <a:pt x="2110" y="7346"/>
                  <a:pt x="1453" y="6691"/>
                </a:cubicBezTo>
                <a:cubicBezTo>
                  <a:pt x="797" y="6036"/>
                  <a:pt x="797" y="4974"/>
                  <a:pt x="1453" y="4319"/>
                </a:cubicBezTo>
                <a:cubicBezTo>
                  <a:pt x="2042" y="3732"/>
                  <a:pt x="2957" y="3676"/>
                  <a:pt x="3614" y="4142"/>
                </a:cubicBezTo>
                <a:lnTo>
                  <a:pt x="3627" y="4128"/>
                </a:lnTo>
                <a:cubicBezTo>
                  <a:pt x="3774" y="4238"/>
                  <a:pt x="3979" y="4232"/>
                  <a:pt x="4112" y="4097"/>
                </a:cubicBezTo>
                <a:cubicBezTo>
                  <a:pt x="4243" y="3963"/>
                  <a:pt x="4250" y="3759"/>
                  <a:pt x="4146" y="3610"/>
                </a:cubicBezTo>
                <a:lnTo>
                  <a:pt x="4154" y="3602"/>
                </a:lnTo>
                <a:cubicBezTo>
                  <a:pt x="3690" y="2947"/>
                  <a:pt x="3746" y="2036"/>
                  <a:pt x="4333" y="1450"/>
                </a:cubicBezTo>
                <a:cubicBezTo>
                  <a:pt x="4988" y="795"/>
                  <a:pt x="6050" y="795"/>
                  <a:pt x="6705" y="1450"/>
                </a:cubicBezTo>
                <a:cubicBezTo>
                  <a:pt x="7359" y="2105"/>
                  <a:pt x="7359" y="3166"/>
                  <a:pt x="6705" y="3821"/>
                </a:cubicBezTo>
                <a:cubicBezTo>
                  <a:pt x="6415" y="4111"/>
                  <a:pt x="6046" y="4264"/>
                  <a:pt x="5667" y="4298"/>
                </a:cubicBezTo>
                <a:lnTo>
                  <a:pt x="8847" y="7478"/>
                </a:lnTo>
                <a:lnTo>
                  <a:pt x="8851" y="7475"/>
                </a:lnTo>
                <a:cubicBezTo>
                  <a:pt x="9038" y="7644"/>
                  <a:pt x="9325" y="7642"/>
                  <a:pt x="9504" y="7462"/>
                </a:cubicBezTo>
                <a:cubicBezTo>
                  <a:pt x="9684" y="7282"/>
                  <a:pt x="9686" y="6995"/>
                  <a:pt x="9517" y="6808"/>
                </a:cubicBezTo>
                <a:lnTo>
                  <a:pt x="7293" y="4569"/>
                </a:lnTo>
                <a:cubicBezTo>
                  <a:pt x="7321" y="4543"/>
                  <a:pt x="7355" y="4526"/>
                  <a:pt x="7382" y="4498"/>
                </a:cubicBezTo>
                <a:cubicBezTo>
                  <a:pt x="8411" y="3470"/>
                  <a:pt x="8411" y="1802"/>
                  <a:pt x="7382" y="772"/>
                </a:cubicBezTo>
                <a:cubicBezTo>
                  <a:pt x="6353" y="-257"/>
                  <a:pt x="4685" y="-257"/>
                  <a:pt x="3656" y="772"/>
                </a:cubicBezTo>
                <a:cubicBezTo>
                  <a:pt x="3075" y="1353"/>
                  <a:pt x="2834" y="2137"/>
                  <a:pt x="2909" y="2895"/>
                </a:cubicBezTo>
                <a:cubicBezTo>
                  <a:pt x="2147" y="2818"/>
                  <a:pt x="1358" y="3059"/>
                  <a:pt x="774" y="3641"/>
                </a:cubicBezTo>
                <a:cubicBezTo>
                  <a:pt x="-258" y="4671"/>
                  <a:pt x="-258" y="6339"/>
                  <a:pt x="774" y="7368"/>
                </a:cubicBezTo>
                <a:cubicBezTo>
                  <a:pt x="1806" y="8397"/>
                  <a:pt x="3479" y="8397"/>
                  <a:pt x="4511" y="736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8" name="Shape 2758"/>
          <p:cNvSpPr/>
          <p:nvPr/>
        </p:nvSpPr>
        <p:spPr>
          <a:xfrm>
            <a:off x="12474550"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982"/>
                </a:lnTo>
                <a:lnTo>
                  <a:pt x="20618" y="982"/>
                </a:lnTo>
                <a:cubicBezTo>
                  <a:pt x="20618" y="982"/>
                  <a:pt x="20618" y="2945"/>
                  <a:pt x="20618" y="2945"/>
                </a:cubicBezTo>
                <a:close/>
                <a:moveTo>
                  <a:pt x="20618" y="0"/>
                </a:moveTo>
                <a:lnTo>
                  <a:pt x="982" y="0"/>
                </a:lnTo>
                <a:cubicBezTo>
                  <a:pt x="440" y="0"/>
                  <a:pt x="0" y="440"/>
                  <a:pt x="0" y="982"/>
                </a:cubicBezTo>
                <a:lnTo>
                  <a:pt x="0" y="2945"/>
                </a:lnTo>
                <a:cubicBezTo>
                  <a:pt x="0" y="3487"/>
                  <a:pt x="440" y="3927"/>
                  <a:pt x="982" y="3927"/>
                </a:cubicBezTo>
                <a:lnTo>
                  <a:pt x="20618" y="3927"/>
                </a:lnTo>
                <a:cubicBezTo>
                  <a:pt x="21160" y="3927"/>
                  <a:pt x="21600" y="3487"/>
                  <a:pt x="21600" y="2945"/>
                </a:cubicBezTo>
                <a:lnTo>
                  <a:pt x="21600" y="982"/>
                </a:lnTo>
                <a:cubicBezTo>
                  <a:pt x="21600" y="440"/>
                  <a:pt x="21160" y="0"/>
                  <a:pt x="20618" y="0"/>
                </a:cubicBezTo>
                <a:moveTo>
                  <a:pt x="20618" y="14727"/>
                </a:moveTo>
                <a:lnTo>
                  <a:pt x="982" y="14727"/>
                </a:lnTo>
                <a:lnTo>
                  <a:pt x="982" y="12764"/>
                </a:lnTo>
                <a:lnTo>
                  <a:pt x="20618" y="12764"/>
                </a:lnTo>
                <a:cubicBezTo>
                  <a:pt x="20618" y="12764"/>
                  <a:pt x="20618" y="14727"/>
                  <a:pt x="20618" y="14727"/>
                </a:cubicBezTo>
                <a:close/>
                <a:moveTo>
                  <a:pt x="20618" y="11782"/>
                </a:moveTo>
                <a:lnTo>
                  <a:pt x="982" y="11782"/>
                </a:lnTo>
                <a:cubicBezTo>
                  <a:pt x="440" y="11782"/>
                  <a:pt x="0" y="12222"/>
                  <a:pt x="0" y="12764"/>
                </a:cubicBezTo>
                <a:lnTo>
                  <a:pt x="0" y="14727"/>
                </a:lnTo>
                <a:cubicBezTo>
                  <a:pt x="0" y="15270"/>
                  <a:pt x="440" y="15709"/>
                  <a:pt x="982" y="15709"/>
                </a:cubicBezTo>
                <a:lnTo>
                  <a:pt x="20618" y="15709"/>
                </a:lnTo>
                <a:cubicBezTo>
                  <a:pt x="21160" y="15709"/>
                  <a:pt x="21600" y="15270"/>
                  <a:pt x="21600" y="14727"/>
                </a:cubicBezTo>
                <a:lnTo>
                  <a:pt x="21600" y="12764"/>
                </a:lnTo>
                <a:cubicBezTo>
                  <a:pt x="21600" y="12222"/>
                  <a:pt x="21160" y="11782"/>
                  <a:pt x="20618" y="11782"/>
                </a:cubicBezTo>
                <a:moveTo>
                  <a:pt x="982" y="6873"/>
                </a:moveTo>
                <a:lnTo>
                  <a:pt x="14727" y="6873"/>
                </a:lnTo>
                <a:lnTo>
                  <a:pt x="14727" y="8836"/>
                </a:lnTo>
                <a:lnTo>
                  <a:pt x="982" y="8836"/>
                </a:lnTo>
                <a:cubicBezTo>
                  <a:pt x="982" y="8836"/>
                  <a:pt x="982" y="6873"/>
                  <a:pt x="982" y="6873"/>
                </a:cubicBezTo>
                <a:close/>
                <a:moveTo>
                  <a:pt x="982" y="9818"/>
                </a:moveTo>
                <a:lnTo>
                  <a:pt x="14727" y="9818"/>
                </a:lnTo>
                <a:cubicBezTo>
                  <a:pt x="15269" y="9818"/>
                  <a:pt x="15709" y="9378"/>
                  <a:pt x="15709" y="8836"/>
                </a:cubicBezTo>
                <a:lnTo>
                  <a:pt x="15709" y="6873"/>
                </a:lnTo>
                <a:cubicBezTo>
                  <a:pt x="15709" y="6331"/>
                  <a:pt x="15269" y="5891"/>
                  <a:pt x="14727" y="5891"/>
                </a:cubicBezTo>
                <a:lnTo>
                  <a:pt x="982" y="5891"/>
                </a:lnTo>
                <a:cubicBezTo>
                  <a:pt x="440" y="5891"/>
                  <a:pt x="0" y="6331"/>
                  <a:pt x="0" y="6873"/>
                </a:cubicBezTo>
                <a:lnTo>
                  <a:pt x="0" y="8836"/>
                </a:lnTo>
                <a:cubicBezTo>
                  <a:pt x="0" y="9378"/>
                  <a:pt x="440" y="9818"/>
                  <a:pt x="982" y="9818"/>
                </a:cubicBezTo>
                <a:moveTo>
                  <a:pt x="14727" y="20618"/>
                </a:moveTo>
                <a:lnTo>
                  <a:pt x="982" y="20618"/>
                </a:lnTo>
                <a:lnTo>
                  <a:pt x="982" y="18655"/>
                </a:lnTo>
                <a:lnTo>
                  <a:pt x="14727" y="18655"/>
                </a:lnTo>
                <a:cubicBezTo>
                  <a:pt x="14727" y="18655"/>
                  <a:pt x="14727" y="20618"/>
                  <a:pt x="14727" y="20618"/>
                </a:cubicBezTo>
                <a:close/>
                <a:moveTo>
                  <a:pt x="14727" y="17673"/>
                </a:moveTo>
                <a:lnTo>
                  <a:pt x="982" y="17673"/>
                </a:lnTo>
                <a:cubicBezTo>
                  <a:pt x="440" y="17673"/>
                  <a:pt x="0" y="18113"/>
                  <a:pt x="0" y="18655"/>
                </a:cubicBezTo>
                <a:lnTo>
                  <a:pt x="0" y="20618"/>
                </a:lnTo>
                <a:cubicBezTo>
                  <a:pt x="0" y="21160"/>
                  <a:pt x="440" y="21600"/>
                  <a:pt x="982" y="21600"/>
                </a:cubicBezTo>
                <a:lnTo>
                  <a:pt x="14727" y="21600"/>
                </a:lnTo>
                <a:cubicBezTo>
                  <a:pt x="15269" y="21600"/>
                  <a:pt x="15709" y="21160"/>
                  <a:pt x="15709" y="20618"/>
                </a:cubicBezTo>
                <a:lnTo>
                  <a:pt x="15709" y="18655"/>
                </a:lnTo>
                <a:cubicBezTo>
                  <a:pt x="15709" y="18113"/>
                  <a:pt x="15269" y="17673"/>
                  <a:pt x="14727"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9" name="Shape 2759"/>
          <p:cNvSpPr/>
          <p:nvPr/>
        </p:nvSpPr>
        <p:spPr>
          <a:xfrm>
            <a:off x="13541073"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982"/>
                </a:lnTo>
                <a:lnTo>
                  <a:pt x="20618" y="982"/>
                </a:lnTo>
                <a:cubicBezTo>
                  <a:pt x="20618" y="982"/>
                  <a:pt x="20618" y="2945"/>
                  <a:pt x="20618" y="2945"/>
                </a:cubicBezTo>
                <a:close/>
                <a:moveTo>
                  <a:pt x="20618" y="0"/>
                </a:moveTo>
                <a:lnTo>
                  <a:pt x="982" y="0"/>
                </a:lnTo>
                <a:cubicBezTo>
                  <a:pt x="440" y="0"/>
                  <a:pt x="0" y="440"/>
                  <a:pt x="0" y="982"/>
                </a:cubicBezTo>
                <a:lnTo>
                  <a:pt x="0" y="2945"/>
                </a:lnTo>
                <a:cubicBezTo>
                  <a:pt x="0" y="3487"/>
                  <a:pt x="440" y="3927"/>
                  <a:pt x="982" y="3927"/>
                </a:cubicBezTo>
                <a:lnTo>
                  <a:pt x="20618" y="3927"/>
                </a:lnTo>
                <a:cubicBezTo>
                  <a:pt x="21160" y="3927"/>
                  <a:pt x="21600" y="3487"/>
                  <a:pt x="21600" y="2945"/>
                </a:cubicBezTo>
                <a:lnTo>
                  <a:pt x="21600" y="982"/>
                </a:lnTo>
                <a:cubicBezTo>
                  <a:pt x="21600" y="440"/>
                  <a:pt x="21160" y="0"/>
                  <a:pt x="20618" y="0"/>
                </a:cubicBezTo>
                <a:moveTo>
                  <a:pt x="20618" y="14727"/>
                </a:moveTo>
                <a:lnTo>
                  <a:pt x="982" y="14727"/>
                </a:lnTo>
                <a:lnTo>
                  <a:pt x="982" y="12764"/>
                </a:lnTo>
                <a:lnTo>
                  <a:pt x="20618" y="12764"/>
                </a:lnTo>
                <a:cubicBezTo>
                  <a:pt x="20618" y="12764"/>
                  <a:pt x="20618" y="14727"/>
                  <a:pt x="20618" y="14727"/>
                </a:cubicBezTo>
                <a:close/>
                <a:moveTo>
                  <a:pt x="20618" y="11782"/>
                </a:moveTo>
                <a:lnTo>
                  <a:pt x="982" y="11782"/>
                </a:lnTo>
                <a:cubicBezTo>
                  <a:pt x="440" y="11782"/>
                  <a:pt x="0" y="12222"/>
                  <a:pt x="0" y="12764"/>
                </a:cubicBezTo>
                <a:lnTo>
                  <a:pt x="0" y="14727"/>
                </a:lnTo>
                <a:cubicBezTo>
                  <a:pt x="0" y="15270"/>
                  <a:pt x="440" y="15709"/>
                  <a:pt x="982" y="15709"/>
                </a:cubicBezTo>
                <a:lnTo>
                  <a:pt x="20618" y="15709"/>
                </a:lnTo>
                <a:cubicBezTo>
                  <a:pt x="21160" y="15709"/>
                  <a:pt x="21600" y="15270"/>
                  <a:pt x="21600" y="14727"/>
                </a:cubicBezTo>
                <a:lnTo>
                  <a:pt x="21600" y="12764"/>
                </a:lnTo>
                <a:cubicBezTo>
                  <a:pt x="21600" y="12222"/>
                  <a:pt x="21160" y="11782"/>
                  <a:pt x="20618" y="11782"/>
                </a:cubicBezTo>
                <a:moveTo>
                  <a:pt x="3927" y="6873"/>
                </a:moveTo>
                <a:lnTo>
                  <a:pt x="17673" y="6873"/>
                </a:lnTo>
                <a:lnTo>
                  <a:pt x="17673" y="8836"/>
                </a:lnTo>
                <a:lnTo>
                  <a:pt x="3927" y="8836"/>
                </a:lnTo>
                <a:cubicBezTo>
                  <a:pt x="3927" y="8836"/>
                  <a:pt x="3927" y="6873"/>
                  <a:pt x="3927" y="6873"/>
                </a:cubicBezTo>
                <a:close/>
                <a:moveTo>
                  <a:pt x="17673" y="9818"/>
                </a:moveTo>
                <a:cubicBezTo>
                  <a:pt x="18215" y="9818"/>
                  <a:pt x="18655" y="9378"/>
                  <a:pt x="18655" y="8836"/>
                </a:cubicBezTo>
                <a:lnTo>
                  <a:pt x="18655" y="6873"/>
                </a:lnTo>
                <a:cubicBezTo>
                  <a:pt x="18655" y="6331"/>
                  <a:pt x="18215" y="5891"/>
                  <a:pt x="17673" y="5891"/>
                </a:cubicBezTo>
                <a:lnTo>
                  <a:pt x="3927" y="5891"/>
                </a:lnTo>
                <a:cubicBezTo>
                  <a:pt x="3385" y="5891"/>
                  <a:pt x="2945" y="6331"/>
                  <a:pt x="2945" y="6873"/>
                </a:cubicBezTo>
                <a:lnTo>
                  <a:pt x="2945" y="8836"/>
                </a:lnTo>
                <a:cubicBezTo>
                  <a:pt x="2945" y="9378"/>
                  <a:pt x="3385" y="9818"/>
                  <a:pt x="3927" y="9818"/>
                </a:cubicBezTo>
                <a:cubicBezTo>
                  <a:pt x="3927" y="9818"/>
                  <a:pt x="17673" y="9818"/>
                  <a:pt x="17673" y="9818"/>
                </a:cubicBezTo>
                <a:close/>
                <a:moveTo>
                  <a:pt x="17673" y="20618"/>
                </a:moveTo>
                <a:lnTo>
                  <a:pt x="3927" y="20618"/>
                </a:lnTo>
                <a:lnTo>
                  <a:pt x="3927" y="18655"/>
                </a:lnTo>
                <a:lnTo>
                  <a:pt x="17673" y="18655"/>
                </a:lnTo>
                <a:cubicBezTo>
                  <a:pt x="17673" y="18655"/>
                  <a:pt x="17673" y="20618"/>
                  <a:pt x="17673" y="20618"/>
                </a:cubicBezTo>
                <a:close/>
                <a:moveTo>
                  <a:pt x="17673" y="17673"/>
                </a:moveTo>
                <a:lnTo>
                  <a:pt x="3927" y="17673"/>
                </a:lnTo>
                <a:cubicBezTo>
                  <a:pt x="3385" y="17673"/>
                  <a:pt x="2945" y="18113"/>
                  <a:pt x="2945" y="18655"/>
                </a:cubicBezTo>
                <a:lnTo>
                  <a:pt x="2945" y="20618"/>
                </a:lnTo>
                <a:cubicBezTo>
                  <a:pt x="2945" y="21160"/>
                  <a:pt x="3385" y="21600"/>
                  <a:pt x="3927" y="21600"/>
                </a:cubicBezTo>
                <a:lnTo>
                  <a:pt x="17673" y="21600"/>
                </a:lnTo>
                <a:cubicBezTo>
                  <a:pt x="18215" y="21600"/>
                  <a:pt x="18655" y="21160"/>
                  <a:pt x="18655" y="20618"/>
                </a:cubicBezTo>
                <a:lnTo>
                  <a:pt x="18655" y="18655"/>
                </a:lnTo>
                <a:cubicBezTo>
                  <a:pt x="18655" y="18113"/>
                  <a:pt x="18215" y="17673"/>
                  <a:pt x="17673"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0" name="Shape 2760"/>
          <p:cNvSpPr/>
          <p:nvPr/>
        </p:nvSpPr>
        <p:spPr>
          <a:xfrm>
            <a:off x="14607595"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982"/>
                </a:lnTo>
                <a:lnTo>
                  <a:pt x="20618" y="982"/>
                </a:lnTo>
                <a:cubicBezTo>
                  <a:pt x="20618" y="982"/>
                  <a:pt x="20618" y="2945"/>
                  <a:pt x="20618" y="2945"/>
                </a:cubicBezTo>
                <a:close/>
                <a:moveTo>
                  <a:pt x="20618" y="0"/>
                </a:moveTo>
                <a:lnTo>
                  <a:pt x="982" y="0"/>
                </a:lnTo>
                <a:cubicBezTo>
                  <a:pt x="440" y="0"/>
                  <a:pt x="0" y="440"/>
                  <a:pt x="0" y="982"/>
                </a:cubicBezTo>
                <a:lnTo>
                  <a:pt x="0" y="2945"/>
                </a:lnTo>
                <a:cubicBezTo>
                  <a:pt x="0" y="3487"/>
                  <a:pt x="440" y="3927"/>
                  <a:pt x="982" y="3927"/>
                </a:cubicBezTo>
                <a:lnTo>
                  <a:pt x="20618" y="3927"/>
                </a:lnTo>
                <a:cubicBezTo>
                  <a:pt x="21160" y="3927"/>
                  <a:pt x="21600" y="3487"/>
                  <a:pt x="21600" y="2945"/>
                </a:cubicBezTo>
                <a:lnTo>
                  <a:pt x="21600" y="982"/>
                </a:lnTo>
                <a:cubicBezTo>
                  <a:pt x="21600" y="440"/>
                  <a:pt x="21160" y="0"/>
                  <a:pt x="20618" y="0"/>
                </a:cubicBezTo>
                <a:moveTo>
                  <a:pt x="20618" y="14727"/>
                </a:moveTo>
                <a:lnTo>
                  <a:pt x="982" y="14727"/>
                </a:lnTo>
                <a:lnTo>
                  <a:pt x="982" y="12764"/>
                </a:lnTo>
                <a:lnTo>
                  <a:pt x="20618" y="12764"/>
                </a:lnTo>
                <a:cubicBezTo>
                  <a:pt x="20618" y="12764"/>
                  <a:pt x="20618" y="14727"/>
                  <a:pt x="20618" y="14727"/>
                </a:cubicBezTo>
                <a:close/>
                <a:moveTo>
                  <a:pt x="20618" y="11782"/>
                </a:moveTo>
                <a:lnTo>
                  <a:pt x="982" y="11782"/>
                </a:lnTo>
                <a:cubicBezTo>
                  <a:pt x="440" y="11782"/>
                  <a:pt x="0" y="12222"/>
                  <a:pt x="0" y="12764"/>
                </a:cubicBezTo>
                <a:lnTo>
                  <a:pt x="0" y="14727"/>
                </a:lnTo>
                <a:cubicBezTo>
                  <a:pt x="0" y="15270"/>
                  <a:pt x="440" y="15709"/>
                  <a:pt x="982" y="15709"/>
                </a:cubicBezTo>
                <a:lnTo>
                  <a:pt x="20618" y="15709"/>
                </a:lnTo>
                <a:cubicBezTo>
                  <a:pt x="21160" y="15709"/>
                  <a:pt x="21600" y="15270"/>
                  <a:pt x="21600" y="14727"/>
                </a:cubicBezTo>
                <a:lnTo>
                  <a:pt x="21600" y="12764"/>
                </a:lnTo>
                <a:cubicBezTo>
                  <a:pt x="21600" y="12222"/>
                  <a:pt x="21160" y="11782"/>
                  <a:pt x="20618" y="11782"/>
                </a:cubicBezTo>
                <a:moveTo>
                  <a:pt x="20618" y="8836"/>
                </a:moveTo>
                <a:lnTo>
                  <a:pt x="6873" y="8836"/>
                </a:lnTo>
                <a:lnTo>
                  <a:pt x="6873" y="6873"/>
                </a:lnTo>
                <a:lnTo>
                  <a:pt x="20618" y="6873"/>
                </a:lnTo>
                <a:cubicBezTo>
                  <a:pt x="20618" y="6873"/>
                  <a:pt x="20618" y="8836"/>
                  <a:pt x="20618" y="8836"/>
                </a:cubicBezTo>
                <a:close/>
                <a:moveTo>
                  <a:pt x="20618" y="5891"/>
                </a:moveTo>
                <a:lnTo>
                  <a:pt x="6873" y="5891"/>
                </a:lnTo>
                <a:cubicBezTo>
                  <a:pt x="6331" y="5891"/>
                  <a:pt x="5891" y="6331"/>
                  <a:pt x="5891" y="6873"/>
                </a:cubicBezTo>
                <a:lnTo>
                  <a:pt x="5891" y="8836"/>
                </a:lnTo>
                <a:cubicBezTo>
                  <a:pt x="5891" y="9378"/>
                  <a:pt x="6331" y="9818"/>
                  <a:pt x="6873" y="9818"/>
                </a:cubicBezTo>
                <a:lnTo>
                  <a:pt x="20618" y="9818"/>
                </a:lnTo>
                <a:cubicBezTo>
                  <a:pt x="21160" y="9818"/>
                  <a:pt x="21600" y="9378"/>
                  <a:pt x="21600" y="8836"/>
                </a:cubicBezTo>
                <a:lnTo>
                  <a:pt x="21600" y="6873"/>
                </a:lnTo>
                <a:cubicBezTo>
                  <a:pt x="21600" y="6331"/>
                  <a:pt x="21160" y="5891"/>
                  <a:pt x="20618" y="5891"/>
                </a:cubicBezTo>
                <a:moveTo>
                  <a:pt x="20618" y="20618"/>
                </a:moveTo>
                <a:lnTo>
                  <a:pt x="6873" y="20618"/>
                </a:lnTo>
                <a:lnTo>
                  <a:pt x="6873" y="18655"/>
                </a:lnTo>
                <a:lnTo>
                  <a:pt x="20618" y="18655"/>
                </a:lnTo>
                <a:cubicBezTo>
                  <a:pt x="20618" y="18655"/>
                  <a:pt x="20618" y="20618"/>
                  <a:pt x="20618" y="20618"/>
                </a:cubicBezTo>
                <a:close/>
                <a:moveTo>
                  <a:pt x="20618" y="17673"/>
                </a:moveTo>
                <a:lnTo>
                  <a:pt x="6873" y="17673"/>
                </a:lnTo>
                <a:cubicBezTo>
                  <a:pt x="6331" y="17673"/>
                  <a:pt x="5891" y="18113"/>
                  <a:pt x="5891" y="18655"/>
                </a:cubicBezTo>
                <a:lnTo>
                  <a:pt x="5891" y="20618"/>
                </a:lnTo>
                <a:cubicBezTo>
                  <a:pt x="5891" y="21160"/>
                  <a:pt x="6331" y="21600"/>
                  <a:pt x="6873" y="21600"/>
                </a:cubicBezTo>
                <a:lnTo>
                  <a:pt x="20618" y="21600"/>
                </a:lnTo>
                <a:cubicBezTo>
                  <a:pt x="21160" y="21600"/>
                  <a:pt x="21600" y="21160"/>
                  <a:pt x="21600" y="20618"/>
                </a:cubicBezTo>
                <a:lnTo>
                  <a:pt x="21600" y="18655"/>
                </a:lnTo>
                <a:cubicBezTo>
                  <a:pt x="21600" y="18113"/>
                  <a:pt x="21160" y="17673"/>
                  <a:pt x="20618"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1" name="Shape 2761"/>
          <p:cNvSpPr/>
          <p:nvPr/>
        </p:nvSpPr>
        <p:spPr>
          <a:xfrm>
            <a:off x="15674117"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2764"/>
                </a:lnTo>
                <a:lnTo>
                  <a:pt x="20618" y="12764"/>
                </a:lnTo>
                <a:cubicBezTo>
                  <a:pt x="20618" y="12764"/>
                  <a:pt x="20618" y="14727"/>
                  <a:pt x="20618" y="14727"/>
                </a:cubicBezTo>
                <a:close/>
                <a:moveTo>
                  <a:pt x="20618" y="11782"/>
                </a:moveTo>
                <a:lnTo>
                  <a:pt x="982" y="11782"/>
                </a:lnTo>
                <a:cubicBezTo>
                  <a:pt x="440" y="11782"/>
                  <a:pt x="0" y="12222"/>
                  <a:pt x="0" y="12764"/>
                </a:cubicBezTo>
                <a:lnTo>
                  <a:pt x="0" y="14727"/>
                </a:lnTo>
                <a:cubicBezTo>
                  <a:pt x="0" y="15270"/>
                  <a:pt x="440" y="15709"/>
                  <a:pt x="982" y="15709"/>
                </a:cubicBezTo>
                <a:lnTo>
                  <a:pt x="20618" y="15709"/>
                </a:lnTo>
                <a:cubicBezTo>
                  <a:pt x="21160" y="15709"/>
                  <a:pt x="21600" y="15270"/>
                  <a:pt x="21600" y="14727"/>
                </a:cubicBezTo>
                <a:lnTo>
                  <a:pt x="21600" y="12764"/>
                </a:lnTo>
                <a:cubicBezTo>
                  <a:pt x="21600" y="12222"/>
                  <a:pt x="21160" y="11782"/>
                  <a:pt x="20618" y="11782"/>
                </a:cubicBezTo>
                <a:moveTo>
                  <a:pt x="20618" y="8836"/>
                </a:moveTo>
                <a:lnTo>
                  <a:pt x="982" y="8836"/>
                </a:lnTo>
                <a:lnTo>
                  <a:pt x="982" y="6873"/>
                </a:lnTo>
                <a:lnTo>
                  <a:pt x="20618" y="6873"/>
                </a:lnTo>
                <a:cubicBezTo>
                  <a:pt x="20618" y="6873"/>
                  <a:pt x="20618" y="8836"/>
                  <a:pt x="20618" y="8836"/>
                </a:cubicBezTo>
                <a:close/>
                <a:moveTo>
                  <a:pt x="20618" y="5891"/>
                </a:moveTo>
                <a:lnTo>
                  <a:pt x="982" y="5891"/>
                </a:lnTo>
                <a:cubicBezTo>
                  <a:pt x="440" y="5891"/>
                  <a:pt x="0" y="6331"/>
                  <a:pt x="0" y="6873"/>
                </a:cubicBezTo>
                <a:lnTo>
                  <a:pt x="0" y="8836"/>
                </a:lnTo>
                <a:cubicBezTo>
                  <a:pt x="0" y="9378"/>
                  <a:pt x="440" y="9818"/>
                  <a:pt x="982" y="9818"/>
                </a:cubicBezTo>
                <a:lnTo>
                  <a:pt x="20618" y="9818"/>
                </a:lnTo>
                <a:cubicBezTo>
                  <a:pt x="21160" y="9818"/>
                  <a:pt x="21600" y="9378"/>
                  <a:pt x="21600" y="8836"/>
                </a:cubicBezTo>
                <a:lnTo>
                  <a:pt x="21600" y="6873"/>
                </a:lnTo>
                <a:cubicBezTo>
                  <a:pt x="21600" y="6331"/>
                  <a:pt x="21160" y="5891"/>
                  <a:pt x="20618" y="5891"/>
                </a:cubicBezTo>
                <a:moveTo>
                  <a:pt x="20618" y="2945"/>
                </a:moveTo>
                <a:lnTo>
                  <a:pt x="982" y="2945"/>
                </a:lnTo>
                <a:lnTo>
                  <a:pt x="982" y="982"/>
                </a:lnTo>
                <a:lnTo>
                  <a:pt x="20618" y="982"/>
                </a:lnTo>
                <a:cubicBezTo>
                  <a:pt x="20618" y="982"/>
                  <a:pt x="20618" y="2945"/>
                  <a:pt x="20618" y="2945"/>
                </a:cubicBezTo>
                <a:close/>
                <a:moveTo>
                  <a:pt x="20618" y="0"/>
                </a:moveTo>
                <a:lnTo>
                  <a:pt x="982" y="0"/>
                </a:lnTo>
                <a:cubicBezTo>
                  <a:pt x="440" y="0"/>
                  <a:pt x="0" y="440"/>
                  <a:pt x="0" y="982"/>
                </a:cubicBezTo>
                <a:lnTo>
                  <a:pt x="0" y="2945"/>
                </a:lnTo>
                <a:cubicBezTo>
                  <a:pt x="0" y="3487"/>
                  <a:pt x="440" y="3927"/>
                  <a:pt x="982" y="3927"/>
                </a:cubicBezTo>
                <a:lnTo>
                  <a:pt x="20618" y="3927"/>
                </a:lnTo>
                <a:cubicBezTo>
                  <a:pt x="21160" y="3927"/>
                  <a:pt x="21600" y="3487"/>
                  <a:pt x="21600" y="2945"/>
                </a:cubicBezTo>
                <a:lnTo>
                  <a:pt x="21600" y="982"/>
                </a:lnTo>
                <a:cubicBezTo>
                  <a:pt x="21600" y="440"/>
                  <a:pt x="21160" y="0"/>
                  <a:pt x="20618" y="0"/>
                </a:cubicBezTo>
                <a:moveTo>
                  <a:pt x="20618" y="20618"/>
                </a:moveTo>
                <a:lnTo>
                  <a:pt x="982" y="20618"/>
                </a:lnTo>
                <a:lnTo>
                  <a:pt x="982" y="18655"/>
                </a:lnTo>
                <a:lnTo>
                  <a:pt x="20618" y="18655"/>
                </a:lnTo>
                <a:cubicBezTo>
                  <a:pt x="20618" y="18655"/>
                  <a:pt x="20618" y="20618"/>
                  <a:pt x="20618" y="20618"/>
                </a:cubicBezTo>
                <a:close/>
                <a:moveTo>
                  <a:pt x="20618" y="17673"/>
                </a:moveTo>
                <a:lnTo>
                  <a:pt x="982" y="17673"/>
                </a:lnTo>
                <a:cubicBezTo>
                  <a:pt x="440" y="17673"/>
                  <a:pt x="0" y="18113"/>
                  <a:pt x="0" y="18655"/>
                </a:cubicBezTo>
                <a:lnTo>
                  <a:pt x="0" y="20618"/>
                </a:lnTo>
                <a:cubicBezTo>
                  <a:pt x="0" y="21160"/>
                  <a:pt x="440" y="21600"/>
                  <a:pt x="982" y="21600"/>
                </a:cubicBezTo>
                <a:lnTo>
                  <a:pt x="20618" y="21600"/>
                </a:lnTo>
                <a:cubicBezTo>
                  <a:pt x="21160" y="21600"/>
                  <a:pt x="21600" y="21160"/>
                  <a:pt x="21600" y="20618"/>
                </a:cubicBezTo>
                <a:lnTo>
                  <a:pt x="21600" y="18655"/>
                </a:lnTo>
                <a:cubicBezTo>
                  <a:pt x="21600" y="18113"/>
                  <a:pt x="21160" y="17673"/>
                  <a:pt x="20618"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2" name="Shape 2762"/>
          <p:cNvSpPr/>
          <p:nvPr/>
        </p:nvSpPr>
        <p:spPr>
          <a:xfrm>
            <a:off x="16740639"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164" y="982"/>
                </a:moveTo>
                <a:cubicBezTo>
                  <a:pt x="19520" y="982"/>
                  <a:pt x="20618" y="2081"/>
                  <a:pt x="20618" y="3436"/>
                </a:cubicBezTo>
                <a:cubicBezTo>
                  <a:pt x="20618" y="4792"/>
                  <a:pt x="19520" y="5891"/>
                  <a:pt x="18164" y="5891"/>
                </a:cubicBezTo>
                <a:cubicBezTo>
                  <a:pt x="16808" y="5891"/>
                  <a:pt x="15709" y="4792"/>
                  <a:pt x="15709" y="3436"/>
                </a:cubicBezTo>
                <a:cubicBezTo>
                  <a:pt x="15709" y="2081"/>
                  <a:pt x="16808" y="982"/>
                  <a:pt x="18164" y="982"/>
                </a:cubicBezTo>
                <a:moveTo>
                  <a:pt x="18164" y="6873"/>
                </a:moveTo>
                <a:cubicBezTo>
                  <a:pt x="20062" y="6873"/>
                  <a:pt x="21600" y="5334"/>
                  <a:pt x="21600" y="3436"/>
                </a:cubicBezTo>
                <a:cubicBezTo>
                  <a:pt x="21600" y="1538"/>
                  <a:pt x="20062" y="0"/>
                  <a:pt x="18164" y="0"/>
                </a:cubicBezTo>
                <a:cubicBezTo>
                  <a:pt x="16266" y="0"/>
                  <a:pt x="14727" y="1538"/>
                  <a:pt x="14727" y="3436"/>
                </a:cubicBezTo>
                <a:cubicBezTo>
                  <a:pt x="14727" y="5334"/>
                  <a:pt x="16266" y="6873"/>
                  <a:pt x="18164" y="6873"/>
                </a:cubicBezTo>
                <a:moveTo>
                  <a:pt x="18164" y="3927"/>
                </a:moveTo>
                <a:lnTo>
                  <a:pt x="18655" y="3927"/>
                </a:lnTo>
                <a:cubicBezTo>
                  <a:pt x="18925" y="3927"/>
                  <a:pt x="19145" y="3708"/>
                  <a:pt x="19145" y="3436"/>
                </a:cubicBezTo>
                <a:cubicBezTo>
                  <a:pt x="19145" y="3165"/>
                  <a:pt x="18925" y="2945"/>
                  <a:pt x="18655" y="2945"/>
                </a:cubicBezTo>
                <a:lnTo>
                  <a:pt x="18655" y="2455"/>
                </a:lnTo>
                <a:cubicBezTo>
                  <a:pt x="18655" y="2183"/>
                  <a:pt x="18434" y="1964"/>
                  <a:pt x="18164" y="1964"/>
                </a:cubicBezTo>
                <a:cubicBezTo>
                  <a:pt x="17893" y="1964"/>
                  <a:pt x="17673" y="2183"/>
                  <a:pt x="17673" y="2455"/>
                </a:cubicBezTo>
                <a:lnTo>
                  <a:pt x="17673" y="3436"/>
                </a:lnTo>
                <a:cubicBezTo>
                  <a:pt x="17673" y="3708"/>
                  <a:pt x="17893" y="3927"/>
                  <a:pt x="18164" y="3927"/>
                </a:cubicBezTo>
                <a:moveTo>
                  <a:pt x="9818" y="11782"/>
                </a:moveTo>
                <a:lnTo>
                  <a:pt x="4909" y="11782"/>
                </a:lnTo>
                <a:lnTo>
                  <a:pt x="4909" y="8836"/>
                </a:lnTo>
                <a:lnTo>
                  <a:pt x="9818" y="8836"/>
                </a:lnTo>
                <a:cubicBezTo>
                  <a:pt x="9818" y="8836"/>
                  <a:pt x="9818" y="11782"/>
                  <a:pt x="9818" y="11782"/>
                </a:cubicBezTo>
                <a:close/>
                <a:moveTo>
                  <a:pt x="21109" y="12764"/>
                </a:moveTo>
                <a:lnTo>
                  <a:pt x="11291" y="12764"/>
                </a:lnTo>
                <a:cubicBezTo>
                  <a:pt x="11562" y="12764"/>
                  <a:pt x="11782" y="12544"/>
                  <a:pt x="11782" y="12273"/>
                </a:cubicBezTo>
                <a:cubicBezTo>
                  <a:pt x="11782" y="12001"/>
                  <a:pt x="11562" y="11782"/>
                  <a:pt x="11291" y="11782"/>
                </a:cubicBezTo>
                <a:lnTo>
                  <a:pt x="10800" y="11782"/>
                </a:lnTo>
                <a:lnTo>
                  <a:pt x="10800" y="8836"/>
                </a:lnTo>
                <a:cubicBezTo>
                  <a:pt x="10800" y="8295"/>
                  <a:pt x="10360" y="7855"/>
                  <a:pt x="9818" y="7855"/>
                </a:cubicBezTo>
                <a:lnTo>
                  <a:pt x="4909" y="7855"/>
                </a:lnTo>
                <a:cubicBezTo>
                  <a:pt x="4367" y="7855"/>
                  <a:pt x="3927" y="8295"/>
                  <a:pt x="3927" y="8836"/>
                </a:cubicBezTo>
                <a:lnTo>
                  <a:pt x="3927" y="11782"/>
                </a:lnTo>
                <a:lnTo>
                  <a:pt x="3436" y="11782"/>
                </a:lnTo>
                <a:cubicBezTo>
                  <a:pt x="3166" y="11782"/>
                  <a:pt x="2945" y="12001"/>
                  <a:pt x="2945" y="12273"/>
                </a:cubicBezTo>
                <a:cubicBezTo>
                  <a:pt x="2945" y="12544"/>
                  <a:pt x="3166" y="12764"/>
                  <a:pt x="3436" y="12764"/>
                </a:cubicBezTo>
                <a:lnTo>
                  <a:pt x="491" y="12764"/>
                </a:lnTo>
                <a:cubicBezTo>
                  <a:pt x="220" y="12764"/>
                  <a:pt x="0" y="12983"/>
                  <a:pt x="0" y="13255"/>
                </a:cubicBezTo>
                <a:cubicBezTo>
                  <a:pt x="0" y="13526"/>
                  <a:pt x="220" y="13745"/>
                  <a:pt x="491" y="13745"/>
                </a:cubicBezTo>
                <a:lnTo>
                  <a:pt x="2945" y="13745"/>
                </a:lnTo>
                <a:lnTo>
                  <a:pt x="2945" y="21109"/>
                </a:lnTo>
                <a:cubicBezTo>
                  <a:pt x="2945" y="21380"/>
                  <a:pt x="3166" y="21600"/>
                  <a:pt x="3436" y="21600"/>
                </a:cubicBezTo>
                <a:cubicBezTo>
                  <a:pt x="3707" y="21600"/>
                  <a:pt x="3927" y="21380"/>
                  <a:pt x="3927" y="21109"/>
                </a:cubicBezTo>
                <a:lnTo>
                  <a:pt x="3927" y="13745"/>
                </a:lnTo>
                <a:lnTo>
                  <a:pt x="17673" y="13745"/>
                </a:lnTo>
                <a:lnTo>
                  <a:pt x="17673" y="21109"/>
                </a:lnTo>
                <a:cubicBezTo>
                  <a:pt x="17673" y="21380"/>
                  <a:pt x="17893" y="21600"/>
                  <a:pt x="18164" y="21600"/>
                </a:cubicBezTo>
                <a:cubicBezTo>
                  <a:pt x="18434" y="21600"/>
                  <a:pt x="18655" y="21380"/>
                  <a:pt x="18655" y="21109"/>
                </a:cubicBezTo>
                <a:lnTo>
                  <a:pt x="18655" y="13745"/>
                </a:lnTo>
                <a:lnTo>
                  <a:pt x="21109" y="13745"/>
                </a:lnTo>
                <a:cubicBezTo>
                  <a:pt x="21380" y="13745"/>
                  <a:pt x="21600" y="13526"/>
                  <a:pt x="21600" y="13255"/>
                </a:cubicBezTo>
                <a:cubicBezTo>
                  <a:pt x="21600" y="12983"/>
                  <a:pt x="21380" y="12764"/>
                  <a:pt x="21109" y="127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3" name="Shape 2763"/>
          <p:cNvSpPr/>
          <p:nvPr/>
        </p:nvSpPr>
        <p:spPr>
          <a:xfrm>
            <a:off x="17807161"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579" y="7008"/>
                </a:moveTo>
                <a:cubicBezTo>
                  <a:pt x="20006" y="12260"/>
                  <a:pt x="12624" y="19436"/>
                  <a:pt x="10800" y="20538"/>
                </a:cubicBezTo>
                <a:cubicBezTo>
                  <a:pt x="8976" y="19436"/>
                  <a:pt x="1594" y="12260"/>
                  <a:pt x="1021" y="7001"/>
                </a:cubicBezTo>
                <a:cubicBezTo>
                  <a:pt x="1021" y="7001"/>
                  <a:pt x="982" y="6718"/>
                  <a:pt x="982" y="6382"/>
                </a:cubicBezTo>
                <a:cubicBezTo>
                  <a:pt x="982" y="3405"/>
                  <a:pt x="3404" y="982"/>
                  <a:pt x="6382" y="982"/>
                </a:cubicBezTo>
                <a:cubicBezTo>
                  <a:pt x="7780" y="982"/>
                  <a:pt x="9107" y="1518"/>
                  <a:pt x="10120" y="2491"/>
                </a:cubicBezTo>
                <a:lnTo>
                  <a:pt x="10585" y="2939"/>
                </a:lnTo>
                <a:lnTo>
                  <a:pt x="8836" y="6873"/>
                </a:lnTo>
                <a:lnTo>
                  <a:pt x="11291" y="9818"/>
                </a:lnTo>
                <a:lnTo>
                  <a:pt x="9327" y="14236"/>
                </a:lnTo>
                <a:lnTo>
                  <a:pt x="10800" y="16691"/>
                </a:lnTo>
                <a:lnTo>
                  <a:pt x="10432" y="14236"/>
                </a:lnTo>
                <a:lnTo>
                  <a:pt x="12365" y="9542"/>
                </a:lnTo>
                <a:lnTo>
                  <a:pt x="10002" y="6781"/>
                </a:lnTo>
                <a:lnTo>
                  <a:pt x="12069" y="2007"/>
                </a:lnTo>
                <a:cubicBezTo>
                  <a:pt x="12984" y="1345"/>
                  <a:pt x="14076" y="982"/>
                  <a:pt x="15218" y="982"/>
                </a:cubicBezTo>
                <a:cubicBezTo>
                  <a:pt x="18196" y="982"/>
                  <a:pt x="20618" y="3405"/>
                  <a:pt x="20618" y="6382"/>
                </a:cubicBezTo>
                <a:cubicBezTo>
                  <a:pt x="20618" y="6725"/>
                  <a:pt x="20579" y="7008"/>
                  <a:pt x="20579" y="7008"/>
                </a:cubicBezTo>
                <a:moveTo>
                  <a:pt x="21600" y="6382"/>
                </a:moveTo>
                <a:cubicBezTo>
                  <a:pt x="21600" y="2857"/>
                  <a:pt x="18743" y="0"/>
                  <a:pt x="15218" y="0"/>
                </a:cubicBezTo>
                <a:cubicBezTo>
                  <a:pt x="13502" y="0"/>
                  <a:pt x="11947" y="681"/>
                  <a:pt x="10800" y="1783"/>
                </a:cubicBezTo>
                <a:cubicBezTo>
                  <a:pt x="9653" y="681"/>
                  <a:pt x="8098" y="0"/>
                  <a:pt x="6382" y="0"/>
                </a:cubicBezTo>
                <a:cubicBezTo>
                  <a:pt x="2857" y="0"/>
                  <a:pt x="0" y="2857"/>
                  <a:pt x="0" y="6382"/>
                </a:cubicBezTo>
                <a:cubicBezTo>
                  <a:pt x="0" y="6792"/>
                  <a:pt x="65" y="7282"/>
                  <a:pt x="45" y="7115"/>
                </a:cubicBezTo>
                <a:cubicBezTo>
                  <a:pt x="733" y="13419"/>
                  <a:pt x="9855" y="21600"/>
                  <a:pt x="10800" y="21600"/>
                </a:cubicBezTo>
                <a:cubicBezTo>
                  <a:pt x="11745" y="21600"/>
                  <a:pt x="20867" y="13419"/>
                  <a:pt x="21555" y="7115"/>
                </a:cubicBezTo>
                <a:cubicBezTo>
                  <a:pt x="21536" y="7282"/>
                  <a:pt x="21600" y="6792"/>
                  <a:pt x="21600"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4" name="Shape 2764"/>
          <p:cNvSpPr/>
          <p:nvPr/>
        </p:nvSpPr>
        <p:spPr>
          <a:xfrm>
            <a:off x="18873683" y="9303815"/>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588" y="6611"/>
                </a:moveTo>
                <a:cubicBezTo>
                  <a:pt x="20587" y="6619"/>
                  <a:pt x="20587" y="6627"/>
                  <a:pt x="20586" y="6635"/>
                </a:cubicBezTo>
                <a:cubicBezTo>
                  <a:pt x="20585" y="6640"/>
                  <a:pt x="20582" y="6674"/>
                  <a:pt x="20581" y="6680"/>
                </a:cubicBezTo>
                <a:cubicBezTo>
                  <a:pt x="20107" y="11287"/>
                  <a:pt x="14607" y="17428"/>
                  <a:pt x="12595" y="19086"/>
                </a:cubicBezTo>
                <a:lnTo>
                  <a:pt x="11905" y="15660"/>
                </a:lnTo>
                <a:lnTo>
                  <a:pt x="13960" y="10631"/>
                </a:lnTo>
                <a:lnTo>
                  <a:pt x="11429" y="7425"/>
                </a:lnTo>
                <a:lnTo>
                  <a:pt x="12699" y="2550"/>
                </a:lnTo>
                <a:cubicBezTo>
                  <a:pt x="12708" y="2540"/>
                  <a:pt x="12713" y="2534"/>
                  <a:pt x="12723" y="2524"/>
                </a:cubicBezTo>
                <a:cubicBezTo>
                  <a:pt x="13572" y="1625"/>
                  <a:pt x="14916" y="1080"/>
                  <a:pt x="16088" y="1080"/>
                </a:cubicBezTo>
                <a:cubicBezTo>
                  <a:pt x="18586" y="1080"/>
                  <a:pt x="20618" y="3315"/>
                  <a:pt x="20618" y="6063"/>
                </a:cubicBezTo>
                <a:cubicBezTo>
                  <a:pt x="20618" y="6262"/>
                  <a:pt x="20598" y="6506"/>
                  <a:pt x="20588" y="6611"/>
                </a:cubicBezTo>
                <a:moveTo>
                  <a:pt x="21600" y="6063"/>
                </a:moveTo>
                <a:cubicBezTo>
                  <a:pt x="21600" y="2715"/>
                  <a:pt x="19132" y="0"/>
                  <a:pt x="16088" y="0"/>
                </a:cubicBezTo>
                <a:cubicBezTo>
                  <a:pt x="14607" y="0"/>
                  <a:pt x="12974" y="748"/>
                  <a:pt x="11983" y="1794"/>
                </a:cubicBezTo>
                <a:lnTo>
                  <a:pt x="11985" y="1802"/>
                </a:lnTo>
                <a:cubicBezTo>
                  <a:pt x="11900" y="1871"/>
                  <a:pt x="11839" y="1965"/>
                  <a:pt x="11809" y="2079"/>
                </a:cubicBezTo>
                <a:lnTo>
                  <a:pt x="11797" y="2076"/>
                </a:lnTo>
                <a:lnTo>
                  <a:pt x="10309" y="7560"/>
                </a:lnTo>
                <a:lnTo>
                  <a:pt x="12764" y="10800"/>
                </a:lnTo>
                <a:lnTo>
                  <a:pt x="10800" y="15660"/>
                </a:lnTo>
                <a:lnTo>
                  <a:pt x="11797" y="20098"/>
                </a:lnTo>
                <a:lnTo>
                  <a:pt x="11803" y="20097"/>
                </a:lnTo>
                <a:cubicBezTo>
                  <a:pt x="11853" y="20337"/>
                  <a:pt x="12039" y="20520"/>
                  <a:pt x="12273" y="20520"/>
                </a:cubicBezTo>
                <a:cubicBezTo>
                  <a:pt x="12410" y="20520"/>
                  <a:pt x="12534" y="20457"/>
                  <a:pt x="12623" y="20357"/>
                </a:cubicBezTo>
                <a:cubicBezTo>
                  <a:pt x="14361" y="19225"/>
                  <a:pt x="20995" y="12270"/>
                  <a:pt x="21558" y="6787"/>
                </a:cubicBezTo>
                <a:lnTo>
                  <a:pt x="21558" y="6791"/>
                </a:lnTo>
                <a:cubicBezTo>
                  <a:pt x="21559" y="6791"/>
                  <a:pt x="21600" y="6399"/>
                  <a:pt x="21600" y="6063"/>
                </a:cubicBezTo>
                <a:moveTo>
                  <a:pt x="1019" y="7760"/>
                </a:moveTo>
                <a:cubicBezTo>
                  <a:pt x="1018" y="7754"/>
                  <a:pt x="1015" y="7720"/>
                  <a:pt x="1014" y="7715"/>
                </a:cubicBezTo>
                <a:cubicBezTo>
                  <a:pt x="1013" y="7707"/>
                  <a:pt x="1013" y="7699"/>
                  <a:pt x="1012" y="7691"/>
                </a:cubicBezTo>
                <a:cubicBezTo>
                  <a:pt x="1002" y="7586"/>
                  <a:pt x="982" y="7342"/>
                  <a:pt x="982" y="7143"/>
                </a:cubicBezTo>
                <a:cubicBezTo>
                  <a:pt x="982" y="4395"/>
                  <a:pt x="3014" y="2160"/>
                  <a:pt x="5512" y="2160"/>
                </a:cubicBezTo>
                <a:cubicBezTo>
                  <a:pt x="6634" y="2160"/>
                  <a:pt x="7908" y="2664"/>
                  <a:pt x="8760" y="3495"/>
                </a:cubicBezTo>
                <a:lnTo>
                  <a:pt x="7364" y="8640"/>
                </a:lnTo>
                <a:lnTo>
                  <a:pt x="9818" y="11880"/>
                </a:lnTo>
                <a:lnTo>
                  <a:pt x="7855" y="16740"/>
                </a:lnTo>
                <a:lnTo>
                  <a:pt x="8531" y="19752"/>
                </a:lnTo>
                <a:cubicBezTo>
                  <a:pt x="6242" y="17649"/>
                  <a:pt x="1459" y="12041"/>
                  <a:pt x="1019" y="7760"/>
                </a:cubicBezTo>
                <a:moveTo>
                  <a:pt x="9803" y="20925"/>
                </a:moveTo>
                <a:lnTo>
                  <a:pt x="8959" y="16740"/>
                </a:lnTo>
                <a:lnTo>
                  <a:pt x="11015" y="11711"/>
                </a:lnTo>
                <a:lnTo>
                  <a:pt x="8484" y="8505"/>
                </a:lnTo>
                <a:lnTo>
                  <a:pt x="9799" y="3457"/>
                </a:lnTo>
                <a:lnTo>
                  <a:pt x="9791" y="3454"/>
                </a:lnTo>
                <a:cubicBezTo>
                  <a:pt x="9804" y="3407"/>
                  <a:pt x="9818" y="3360"/>
                  <a:pt x="9818" y="3308"/>
                </a:cubicBezTo>
                <a:cubicBezTo>
                  <a:pt x="9818" y="3130"/>
                  <a:pt x="9736" y="2981"/>
                  <a:pt x="9615" y="2882"/>
                </a:cubicBezTo>
                <a:lnTo>
                  <a:pt x="9617" y="2874"/>
                </a:lnTo>
                <a:cubicBezTo>
                  <a:pt x="8626" y="1827"/>
                  <a:pt x="6993" y="1080"/>
                  <a:pt x="5512" y="1080"/>
                </a:cubicBezTo>
                <a:cubicBezTo>
                  <a:pt x="2468" y="1080"/>
                  <a:pt x="0" y="3795"/>
                  <a:pt x="0" y="7143"/>
                </a:cubicBezTo>
                <a:cubicBezTo>
                  <a:pt x="0" y="7479"/>
                  <a:pt x="41" y="7871"/>
                  <a:pt x="42" y="7871"/>
                </a:cubicBezTo>
                <a:lnTo>
                  <a:pt x="42" y="7867"/>
                </a:lnTo>
                <a:cubicBezTo>
                  <a:pt x="605" y="13350"/>
                  <a:pt x="7239" y="20305"/>
                  <a:pt x="8977" y="21437"/>
                </a:cubicBezTo>
                <a:cubicBezTo>
                  <a:pt x="9066" y="21537"/>
                  <a:pt x="9190" y="21600"/>
                  <a:pt x="9327" y="21600"/>
                </a:cubicBezTo>
                <a:cubicBezTo>
                  <a:pt x="9599" y="21600"/>
                  <a:pt x="9818" y="21358"/>
                  <a:pt x="9818" y="21060"/>
                </a:cubicBezTo>
                <a:cubicBezTo>
                  <a:pt x="9818" y="21013"/>
                  <a:pt x="9804" y="20971"/>
                  <a:pt x="9794" y="20927"/>
                </a:cubicBezTo>
                <a:cubicBezTo>
                  <a:pt x="9794" y="20927"/>
                  <a:pt x="9803" y="20925"/>
                  <a:pt x="9803" y="2092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5" name="Shape 2765"/>
          <p:cNvSpPr/>
          <p:nvPr/>
        </p:nvSpPr>
        <p:spPr>
          <a:xfrm>
            <a:off x="19940206"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82" y="12764"/>
                </a:moveTo>
                <a:cubicBezTo>
                  <a:pt x="11510" y="12764"/>
                  <a:pt x="11291" y="12984"/>
                  <a:pt x="11291" y="13255"/>
                </a:cubicBezTo>
                <a:cubicBezTo>
                  <a:pt x="11291" y="13526"/>
                  <a:pt x="11510" y="13745"/>
                  <a:pt x="11782" y="13745"/>
                </a:cubicBezTo>
                <a:cubicBezTo>
                  <a:pt x="12053" y="13745"/>
                  <a:pt x="12273" y="13526"/>
                  <a:pt x="12273" y="13255"/>
                </a:cubicBezTo>
                <a:cubicBezTo>
                  <a:pt x="12273" y="12984"/>
                  <a:pt x="12053" y="12764"/>
                  <a:pt x="11782" y="12764"/>
                </a:cubicBezTo>
                <a:moveTo>
                  <a:pt x="14727" y="10800"/>
                </a:moveTo>
                <a:cubicBezTo>
                  <a:pt x="14999" y="10800"/>
                  <a:pt x="15218" y="10580"/>
                  <a:pt x="15218" y="10309"/>
                </a:cubicBezTo>
                <a:cubicBezTo>
                  <a:pt x="15218" y="10038"/>
                  <a:pt x="14999" y="9818"/>
                  <a:pt x="14727" y="9818"/>
                </a:cubicBezTo>
                <a:cubicBezTo>
                  <a:pt x="14456" y="9818"/>
                  <a:pt x="14236" y="10038"/>
                  <a:pt x="14236" y="10309"/>
                </a:cubicBezTo>
                <a:cubicBezTo>
                  <a:pt x="14236" y="10580"/>
                  <a:pt x="14456" y="10800"/>
                  <a:pt x="14727" y="10800"/>
                </a:cubicBezTo>
                <a:moveTo>
                  <a:pt x="19913" y="7150"/>
                </a:moveTo>
                <a:lnTo>
                  <a:pt x="19959" y="7195"/>
                </a:lnTo>
                <a:lnTo>
                  <a:pt x="19468" y="7686"/>
                </a:lnTo>
                <a:lnTo>
                  <a:pt x="19468" y="7687"/>
                </a:lnTo>
                <a:lnTo>
                  <a:pt x="17606" y="9549"/>
                </a:lnTo>
                <a:lnTo>
                  <a:pt x="12052" y="3994"/>
                </a:lnTo>
                <a:lnTo>
                  <a:pt x="13913" y="2132"/>
                </a:lnTo>
                <a:cubicBezTo>
                  <a:pt x="13914" y="2132"/>
                  <a:pt x="13914" y="2132"/>
                  <a:pt x="13914" y="2132"/>
                </a:cubicBezTo>
                <a:lnTo>
                  <a:pt x="14405" y="1641"/>
                </a:lnTo>
                <a:lnTo>
                  <a:pt x="14450" y="1687"/>
                </a:lnTo>
                <a:cubicBezTo>
                  <a:pt x="15086" y="1244"/>
                  <a:pt x="15857" y="982"/>
                  <a:pt x="16691" y="982"/>
                </a:cubicBezTo>
                <a:cubicBezTo>
                  <a:pt x="18860" y="982"/>
                  <a:pt x="20618" y="2740"/>
                  <a:pt x="20618" y="4909"/>
                </a:cubicBezTo>
                <a:cubicBezTo>
                  <a:pt x="20618" y="5743"/>
                  <a:pt x="20356" y="6514"/>
                  <a:pt x="19913" y="7150"/>
                </a:cubicBezTo>
                <a:moveTo>
                  <a:pt x="10242" y="16912"/>
                </a:moveTo>
                <a:lnTo>
                  <a:pt x="4689" y="11358"/>
                </a:lnTo>
                <a:lnTo>
                  <a:pt x="11358" y="4689"/>
                </a:lnTo>
                <a:lnTo>
                  <a:pt x="16911" y="10243"/>
                </a:lnTo>
                <a:cubicBezTo>
                  <a:pt x="16911" y="10243"/>
                  <a:pt x="10242" y="16912"/>
                  <a:pt x="10242" y="16912"/>
                </a:cubicBezTo>
                <a:close/>
                <a:moveTo>
                  <a:pt x="7686" y="19468"/>
                </a:moveTo>
                <a:cubicBezTo>
                  <a:pt x="6975" y="20179"/>
                  <a:pt x="5994" y="20618"/>
                  <a:pt x="4909" y="20618"/>
                </a:cubicBezTo>
                <a:cubicBezTo>
                  <a:pt x="2740" y="20618"/>
                  <a:pt x="982" y="18860"/>
                  <a:pt x="982" y="16691"/>
                </a:cubicBezTo>
                <a:cubicBezTo>
                  <a:pt x="982" y="15606"/>
                  <a:pt x="1421" y="14625"/>
                  <a:pt x="2132" y="13914"/>
                </a:cubicBezTo>
                <a:lnTo>
                  <a:pt x="3994" y="12052"/>
                </a:lnTo>
                <a:lnTo>
                  <a:pt x="9548" y="17606"/>
                </a:lnTo>
                <a:cubicBezTo>
                  <a:pt x="9548" y="17606"/>
                  <a:pt x="7686" y="19468"/>
                  <a:pt x="7686" y="19468"/>
                </a:cubicBezTo>
                <a:close/>
                <a:moveTo>
                  <a:pt x="21600" y="4909"/>
                </a:moveTo>
                <a:cubicBezTo>
                  <a:pt x="21600" y="2198"/>
                  <a:pt x="19402" y="0"/>
                  <a:pt x="16691" y="0"/>
                </a:cubicBezTo>
                <a:cubicBezTo>
                  <a:pt x="15586" y="0"/>
                  <a:pt x="14570" y="370"/>
                  <a:pt x="13749" y="986"/>
                </a:cubicBezTo>
                <a:lnTo>
                  <a:pt x="13710" y="947"/>
                </a:lnTo>
                <a:lnTo>
                  <a:pt x="13221" y="1437"/>
                </a:lnTo>
                <a:cubicBezTo>
                  <a:pt x="13220" y="1438"/>
                  <a:pt x="13220" y="1438"/>
                  <a:pt x="13219" y="1439"/>
                </a:cubicBezTo>
                <a:lnTo>
                  <a:pt x="1438" y="13220"/>
                </a:lnTo>
                <a:cubicBezTo>
                  <a:pt x="549" y="14108"/>
                  <a:pt x="0" y="15336"/>
                  <a:pt x="0" y="16691"/>
                </a:cubicBezTo>
                <a:cubicBezTo>
                  <a:pt x="0" y="19402"/>
                  <a:pt x="2198" y="21600"/>
                  <a:pt x="4909" y="21600"/>
                </a:cubicBezTo>
                <a:cubicBezTo>
                  <a:pt x="6265" y="21600"/>
                  <a:pt x="7492" y="21051"/>
                  <a:pt x="8380" y="20162"/>
                </a:cubicBezTo>
                <a:lnTo>
                  <a:pt x="20162" y="8381"/>
                </a:lnTo>
                <a:lnTo>
                  <a:pt x="20163" y="8380"/>
                </a:lnTo>
                <a:lnTo>
                  <a:pt x="20653" y="7890"/>
                </a:lnTo>
                <a:lnTo>
                  <a:pt x="20614" y="7851"/>
                </a:lnTo>
                <a:cubicBezTo>
                  <a:pt x="21230" y="7030"/>
                  <a:pt x="21600" y="6015"/>
                  <a:pt x="21600" y="4909"/>
                </a:cubicBezTo>
                <a:moveTo>
                  <a:pt x="10800" y="6873"/>
                </a:moveTo>
                <a:cubicBezTo>
                  <a:pt x="10800" y="7144"/>
                  <a:pt x="11020" y="7364"/>
                  <a:pt x="11291" y="7364"/>
                </a:cubicBezTo>
                <a:cubicBezTo>
                  <a:pt x="11562" y="7364"/>
                  <a:pt x="11782" y="7144"/>
                  <a:pt x="11782" y="6873"/>
                </a:cubicBezTo>
                <a:cubicBezTo>
                  <a:pt x="11782" y="6602"/>
                  <a:pt x="11562" y="6382"/>
                  <a:pt x="11291" y="6382"/>
                </a:cubicBezTo>
                <a:cubicBezTo>
                  <a:pt x="11020" y="6382"/>
                  <a:pt x="10800" y="6602"/>
                  <a:pt x="10800" y="6873"/>
                </a:cubicBezTo>
                <a:moveTo>
                  <a:pt x="13255" y="12273"/>
                </a:moveTo>
                <a:cubicBezTo>
                  <a:pt x="13526" y="12273"/>
                  <a:pt x="13745" y="12053"/>
                  <a:pt x="13745" y="11782"/>
                </a:cubicBezTo>
                <a:cubicBezTo>
                  <a:pt x="13745" y="11511"/>
                  <a:pt x="13526" y="11291"/>
                  <a:pt x="13255" y="11291"/>
                </a:cubicBezTo>
                <a:cubicBezTo>
                  <a:pt x="12983" y="11291"/>
                  <a:pt x="12764" y="11511"/>
                  <a:pt x="12764" y="11782"/>
                </a:cubicBezTo>
                <a:cubicBezTo>
                  <a:pt x="12764" y="12053"/>
                  <a:pt x="12983" y="12273"/>
                  <a:pt x="13255" y="12273"/>
                </a:cubicBezTo>
                <a:moveTo>
                  <a:pt x="12273" y="9818"/>
                </a:moveTo>
                <a:cubicBezTo>
                  <a:pt x="12544" y="9818"/>
                  <a:pt x="12764" y="9599"/>
                  <a:pt x="12764" y="9327"/>
                </a:cubicBezTo>
                <a:cubicBezTo>
                  <a:pt x="12764" y="9056"/>
                  <a:pt x="12544" y="8836"/>
                  <a:pt x="12273" y="8836"/>
                </a:cubicBezTo>
                <a:cubicBezTo>
                  <a:pt x="12001" y="8836"/>
                  <a:pt x="11782" y="9056"/>
                  <a:pt x="11782" y="9327"/>
                </a:cubicBezTo>
                <a:cubicBezTo>
                  <a:pt x="11782" y="9599"/>
                  <a:pt x="12001" y="9818"/>
                  <a:pt x="12273" y="9818"/>
                </a:cubicBezTo>
                <a:moveTo>
                  <a:pt x="10800" y="10309"/>
                </a:moveTo>
                <a:cubicBezTo>
                  <a:pt x="10529" y="10309"/>
                  <a:pt x="10309" y="10529"/>
                  <a:pt x="10309" y="10800"/>
                </a:cubicBezTo>
                <a:cubicBezTo>
                  <a:pt x="10309" y="11071"/>
                  <a:pt x="10529" y="11291"/>
                  <a:pt x="10800" y="11291"/>
                </a:cubicBezTo>
                <a:cubicBezTo>
                  <a:pt x="11071" y="11291"/>
                  <a:pt x="11291" y="11071"/>
                  <a:pt x="11291" y="10800"/>
                </a:cubicBezTo>
                <a:cubicBezTo>
                  <a:pt x="11291" y="10529"/>
                  <a:pt x="11071" y="10309"/>
                  <a:pt x="10800" y="10309"/>
                </a:cubicBezTo>
                <a:moveTo>
                  <a:pt x="10309" y="14236"/>
                </a:moveTo>
                <a:cubicBezTo>
                  <a:pt x="10038" y="14236"/>
                  <a:pt x="9818" y="14456"/>
                  <a:pt x="9818" y="14727"/>
                </a:cubicBezTo>
                <a:cubicBezTo>
                  <a:pt x="9818" y="14999"/>
                  <a:pt x="10038" y="15218"/>
                  <a:pt x="10309" y="15218"/>
                </a:cubicBezTo>
                <a:cubicBezTo>
                  <a:pt x="10580" y="15218"/>
                  <a:pt x="10800" y="14999"/>
                  <a:pt x="10800" y="14727"/>
                </a:cubicBezTo>
                <a:cubicBezTo>
                  <a:pt x="10800" y="14456"/>
                  <a:pt x="10580" y="14236"/>
                  <a:pt x="10309" y="14236"/>
                </a:cubicBezTo>
                <a:moveTo>
                  <a:pt x="9818" y="8836"/>
                </a:moveTo>
                <a:cubicBezTo>
                  <a:pt x="10090" y="8836"/>
                  <a:pt x="10309" y="8617"/>
                  <a:pt x="10309" y="8345"/>
                </a:cubicBezTo>
                <a:cubicBezTo>
                  <a:pt x="10309" y="8075"/>
                  <a:pt x="10090" y="7855"/>
                  <a:pt x="9818" y="7855"/>
                </a:cubicBezTo>
                <a:cubicBezTo>
                  <a:pt x="9547" y="7855"/>
                  <a:pt x="9327" y="8075"/>
                  <a:pt x="9327" y="8345"/>
                </a:cubicBezTo>
                <a:cubicBezTo>
                  <a:pt x="9327" y="8617"/>
                  <a:pt x="9547" y="8836"/>
                  <a:pt x="9818" y="8836"/>
                </a:cubicBezTo>
                <a:moveTo>
                  <a:pt x="6873" y="10800"/>
                </a:moveTo>
                <a:cubicBezTo>
                  <a:pt x="6601" y="10800"/>
                  <a:pt x="6382" y="11020"/>
                  <a:pt x="6382" y="11291"/>
                </a:cubicBezTo>
                <a:cubicBezTo>
                  <a:pt x="6382" y="11562"/>
                  <a:pt x="6601" y="11782"/>
                  <a:pt x="6873" y="11782"/>
                </a:cubicBezTo>
                <a:cubicBezTo>
                  <a:pt x="7144" y="11782"/>
                  <a:pt x="7364" y="11562"/>
                  <a:pt x="7364" y="11291"/>
                </a:cubicBezTo>
                <a:cubicBezTo>
                  <a:pt x="7364" y="11020"/>
                  <a:pt x="7144" y="10800"/>
                  <a:pt x="6873" y="10800"/>
                </a:cubicBezTo>
                <a:moveTo>
                  <a:pt x="8345" y="9327"/>
                </a:moveTo>
                <a:cubicBezTo>
                  <a:pt x="8074" y="9327"/>
                  <a:pt x="7855" y="9547"/>
                  <a:pt x="7855" y="9818"/>
                </a:cubicBezTo>
                <a:cubicBezTo>
                  <a:pt x="7855" y="10090"/>
                  <a:pt x="8074" y="10309"/>
                  <a:pt x="8345" y="10309"/>
                </a:cubicBezTo>
                <a:cubicBezTo>
                  <a:pt x="8617" y="10309"/>
                  <a:pt x="8836" y="10090"/>
                  <a:pt x="8836" y="9818"/>
                </a:cubicBezTo>
                <a:cubicBezTo>
                  <a:pt x="8836" y="9547"/>
                  <a:pt x="8617" y="9327"/>
                  <a:pt x="8345" y="9327"/>
                </a:cubicBezTo>
                <a:moveTo>
                  <a:pt x="9327" y="11782"/>
                </a:moveTo>
                <a:cubicBezTo>
                  <a:pt x="9056" y="11782"/>
                  <a:pt x="8836" y="12001"/>
                  <a:pt x="8836" y="12273"/>
                </a:cubicBezTo>
                <a:cubicBezTo>
                  <a:pt x="8836" y="12544"/>
                  <a:pt x="9056" y="12764"/>
                  <a:pt x="9327" y="12764"/>
                </a:cubicBezTo>
                <a:cubicBezTo>
                  <a:pt x="9599" y="12764"/>
                  <a:pt x="9818" y="12544"/>
                  <a:pt x="9818" y="12273"/>
                </a:cubicBezTo>
                <a:cubicBezTo>
                  <a:pt x="9818" y="12001"/>
                  <a:pt x="9599" y="11782"/>
                  <a:pt x="9327"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6" name="Shape 2766"/>
          <p:cNvSpPr/>
          <p:nvPr/>
        </p:nvSpPr>
        <p:spPr>
          <a:xfrm>
            <a:off x="21006728"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1782"/>
                </a:moveTo>
                <a:lnTo>
                  <a:pt x="11782" y="11782"/>
                </a:lnTo>
                <a:lnTo>
                  <a:pt x="11782" y="15709"/>
                </a:lnTo>
                <a:lnTo>
                  <a:pt x="9818" y="15709"/>
                </a:lnTo>
                <a:lnTo>
                  <a:pt x="9818" y="11782"/>
                </a:lnTo>
                <a:lnTo>
                  <a:pt x="5891" y="11782"/>
                </a:lnTo>
                <a:lnTo>
                  <a:pt x="5891" y="9818"/>
                </a:lnTo>
                <a:lnTo>
                  <a:pt x="9818" y="9818"/>
                </a:lnTo>
                <a:lnTo>
                  <a:pt x="9818" y="5891"/>
                </a:lnTo>
                <a:lnTo>
                  <a:pt x="11782" y="5891"/>
                </a:lnTo>
                <a:lnTo>
                  <a:pt x="11782" y="9818"/>
                </a:lnTo>
                <a:lnTo>
                  <a:pt x="15709" y="9818"/>
                </a:lnTo>
                <a:cubicBezTo>
                  <a:pt x="15709" y="9818"/>
                  <a:pt x="15709" y="11782"/>
                  <a:pt x="15709" y="11782"/>
                </a:cubicBezTo>
                <a:close/>
                <a:moveTo>
                  <a:pt x="15709" y="8836"/>
                </a:moveTo>
                <a:lnTo>
                  <a:pt x="12764" y="8836"/>
                </a:lnTo>
                <a:lnTo>
                  <a:pt x="12764" y="5891"/>
                </a:lnTo>
                <a:cubicBezTo>
                  <a:pt x="12764" y="5349"/>
                  <a:pt x="12324" y="4909"/>
                  <a:pt x="11782" y="4909"/>
                </a:cubicBezTo>
                <a:lnTo>
                  <a:pt x="9818" y="4909"/>
                </a:lnTo>
                <a:cubicBezTo>
                  <a:pt x="9276" y="4909"/>
                  <a:pt x="8836" y="5349"/>
                  <a:pt x="8836" y="5891"/>
                </a:cubicBezTo>
                <a:lnTo>
                  <a:pt x="8836" y="8836"/>
                </a:lnTo>
                <a:lnTo>
                  <a:pt x="5891" y="8836"/>
                </a:lnTo>
                <a:cubicBezTo>
                  <a:pt x="5349" y="8836"/>
                  <a:pt x="4909" y="9276"/>
                  <a:pt x="4909" y="9818"/>
                </a:cubicBezTo>
                <a:lnTo>
                  <a:pt x="4909" y="11782"/>
                </a:lnTo>
                <a:cubicBezTo>
                  <a:pt x="4909" y="12324"/>
                  <a:pt x="5349" y="12764"/>
                  <a:pt x="5891" y="12764"/>
                </a:cubicBezTo>
                <a:lnTo>
                  <a:pt x="8836" y="12764"/>
                </a:lnTo>
                <a:lnTo>
                  <a:pt x="8836" y="15709"/>
                </a:lnTo>
                <a:cubicBezTo>
                  <a:pt x="8836" y="16251"/>
                  <a:pt x="9276" y="16691"/>
                  <a:pt x="9818" y="16691"/>
                </a:cubicBezTo>
                <a:lnTo>
                  <a:pt x="11782" y="16691"/>
                </a:lnTo>
                <a:cubicBezTo>
                  <a:pt x="12324" y="16691"/>
                  <a:pt x="12764" y="16251"/>
                  <a:pt x="12764" y="15709"/>
                </a:cubicBezTo>
                <a:lnTo>
                  <a:pt x="12764" y="12764"/>
                </a:lnTo>
                <a:lnTo>
                  <a:pt x="15709" y="12764"/>
                </a:lnTo>
                <a:cubicBezTo>
                  <a:pt x="16251" y="12764"/>
                  <a:pt x="16691" y="12324"/>
                  <a:pt x="16691" y="11782"/>
                </a:cubicBezTo>
                <a:lnTo>
                  <a:pt x="16691" y="9818"/>
                </a:lnTo>
                <a:cubicBezTo>
                  <a:pt x="16691" y="9276"/>
                  <a:pt x="16251" y="8836"/>
                  <a:pt x="15709" y="8836"/>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7" name="Shape 2767"/>
          <p:cNvSpPr/>
          <p:nvPr/>
        </p:nvSpPr>
        <p:spPr>
          <a:xfrm>
            <a:off x="22073250"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1782"/>
                </a:moveTo>
                <a:lnTo>
                  <a:pt x="11782" y="11782"/>
                </a:lnTo>
                <a:lnTo>
                  <a:pt x="11782" y="15709"/>
                </a:lnTo>
                <a:lnTo>
                  <a:pt x="9818" y="15709"/>
                </a:lnTo>
                <a:lnTo>
                  <a:pt x="9818" y="11782"/>
                </a:lnTo>
                <a:lnTo>
                  <a:pt x="5891" y="11782"/>
                </a:lnTo>
                <a:lnTo>
                  <a:pt x="5891" y="9818"/>
                </a:lnTo>
                <a:lnTo>
                  <a:pt x="9818" y="9818"/>
                </a:lnTo>
                <a:lnTo>
                  <a:pt x="9818" y="5891"/>
                </a:lnTo>
                <a:lnTo>
                  <a:pt x="11782" y="5891"/>
                </a:lnTo>
                <a:lnTo>
                  <a:pt x="11782" y="9818"/>
                </a:lnTo>
                <a:lnTo>
                  <a:pt x="15709" y="9818"/>
                </a:lnTo>
                <a:cubicBezTo>
                  <a:pt x="15709" y="9818"/>
                  <a:pt x="15709" y="11782"/>
                  <a:pt x="15709" y="11782"/>
                </a:cubicBezTo>
                <a:close/>
                <a:moveTo>
                  <a:pt x="15709" y="8836"/>
                </a:moveTo>
                <a:lnTo>
                  <a:pt x="12764" y="8836"/>
                </a:lnTo>
                <a:lnTo>
                  <a:pt x="12764" y="5891"/>
                </a:lnTo>
                <a:cubicBezTo>
                  <a:pt x="12764" y="5349"/>
                  <a:pt x="12324" y="4909"/>
                  <a:pt x="11782" y="4909"/>
                </a:cubicBezTo>
                <a:lnTo>
                  <a:pt x="9818" y="4909"/>
                </a:lnTo>
                <a:cubicBezTo>
                  <a:pt x="9276" y="4909"/>
                  <a:pt x="8836" y="5349"/>
                  <a:pt x="8836" y="5891"/>
                </a:cubicBezTo>
                <a:lnTo>
                  <a:pt x="8836" y="8836"/>
                </a:lnTo>
                <a:lnTo>
                  <a:pt x="5891" y="8836"/>
                </a:lnTo>
                <a:cubicBezTo>
                  <a:pt x="5349" y="8836"/>
                  <a:pt x="4909" y="9276"/>
                  <a:pt x="4909" y="9818"/>
                </a:cubicBezTo>
                <a:lnTo>
                  <a:pt x="4909" y="11782"/>
                </a:lnTo>
                <a:cubicBezTo>
                  <a:pt x="4909" y="12324"/>
                  <a:pt x="5349" y="12764"/>
                  <a:pt x="5891" y="12764"/>
                </a:cubicBezTo>
                <a:lnTo>
                  <a:pt x="8836" y="12764"/>
                </a:lnTo>
                <a:lnTo>
                  <a:pt x="8836" y="15709"/>
                </a:lnTo>
                <a:cubicBezTo>
                  <a:pt x="8836" y="16251"/>
                  <a:pt x="9276" y="16691"/>
                  <a:pt x="9818" y="16691"/>
                </a:cubicBezTo>
                <a:lnTo>
                  <a:pt x="11782" y="16691"/>
                </a:lnTo>
                <a:cubicBezTo>
                  <a:pt x="12324" y="16691"/>
                  <a:pt x="12764" y="16251"/>
                  <a:pt x="12764" y="15709"/>
                </a:cubicBezTo>
                <a:lnTo>
                  <a:pt x="12764" y="12764"/>
                </a:lnTo>
                <a:lnTo>
                  <a:pt x="15709" y="12764"/>
                </a:lnTo>
                <a:cubicBezTo>
                  <a:pt x="16251" y="12764"/>
                  <a:pt x="16691" y="12324"/>
                  <a:pt x="16691" y="11782"/>
                </a:cubicBezTo>
                <a:lnTo>
                  <a:pt x="16691" y="9818"/>
                </a:lnTo>
                <a:cubicBezTo>
                  <a:pt x="16691" y="9276"/>
                  <a:pt x="16251" y="8836"/>
                  <a:pt x="15709" y="8836"/>
                </a:cubicBezTo>
                <a:moveTo>
                  <a:pt x="10800" y="20618"/>
                </a:moveTo>
                <a:cubicBezTo>
                  <a:pt x="5377" y="20618"/>
                  <a:pt x="982" y="16222"/>
                  <a:pt x="982" y="10800"/>
                </a:cubicBezTo>
                <a:cubicBezTo>
                  <a:pt x="982" y="5377"/>
                  <a:pt x="5377" y="982"/>
                  <a:pt x="10800" y="982"/>
                </a:cubicBezTo>
                <a:cubicBezTo>
                  <a:pt x="16223" y="982"/>
                  <a:pt x="20618" y="5377"/>
                  <a:pt x="20618" y="10800"/>
                </a:cubicBezTo>
                <a:cubicBezTo>
                  <a:pt x="20618" y="16222"/>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8" name="Shape 2768"/>
          <p:cNvSpPr/>
          <p:nvPr/>
        </p:nvSpPr>
        <p:spPr>
          <a:xfrm>
            <a:off x="12474550" y="10522698"/>
            <a:ext cx="558655" cy="203148"/>
          </a:xfrm>
          <a:custGeom>
            <a:avLst/>
            <a:gdLst/>
            <a:ahLst/>
            <a:cxnLst>
              <a:cxn ang="0">
                <a:pos x="wd2" y="hd2"/>
              </a:cxn>
              <a:cxn ang="5400000">
                <a:pos x="wd2" y="hd2"/>
              </a:cxn>
              <a:cxn ang="10800000">
                <a:pos x="wd2" y="hd2"/>
              </a:cxn>
              <a:cxn ang="16200000">
                <a:pos x="wd2" y="hd2"/>
              </a:cxn>
            </a:cxnLst>
            <a:rect l="0" t="0" r="r" b="b"/>
            <a:pathLst>
              <a:path w="21600" h="21600" extrusionOk="0">
                <a:moveTo>
                  <a:pt x="17673" y="18900"/>
                </a:moveTo>
                <a:lnTo>
                  <a:pt x="11291" y="18900"/>
                </a:lnTo>
                <a:lnTo>
                  <a:pt x="11291" y="2700"/>
                </a:lnTo>
                <a:lnTo>
                  <a:pt x="17673" y="2700"/>
                </a:lnTo>
                <a:cubicBezTo>
                  <a:pt x="19300" y="2700"/>
                  <a:pt x="20618" y="6328"/>
                  <a:pt x="20618" y="10800"/>
                </a:cubicBezTo>
                <a:cubicBezTo>
                  <a:pt x="20618" y="15273"/>
                  <a:pt x="19300" y="18900"/>
                  <a:pt x="17673" y="18900"/>
                </a:cubicBezTo>
                <a:moveTo>
                  <a:pt x="6382" y="13500"/>
                </a:moveTo>
                <a:cubicBezTo>
                  <a:pt x="6111" y="13500"/>
                  <a:pt x="5891" y="12896"/>
                  <a:pt x="5891" y="12150"/>
                </a:cubicBezTo>
                <a:cubicBezTo>
                  <a:pt x="5891" y="11404"/>
                  <a:pt x="6111" y="10800"/>
                  <a:pt x="6382" y="10800"/>
                </a:cubicBezTo>
                <a:cubicBezTo>
                  <a:pt x="6653" y="10800"/>
                  <a:pt x="6873" y="11404"/>
                  <a:pt x="6873" y="12150"/>
                </a:cubicBezTo>
                <a:cubicBezTo>
                  <a:pt x="6873" y="12896"/>
                  <a:pt x="6653" y="13500"/>
                  <a:pt x="6382" y="13500"/>
                </a:cubicBezTo>
                <a:moveTo>
                  <a:pt x="3927" y="10800"/>
                </a:moveTo>
                <a:cubicBezTo>
                  <a:pt x="3385" y="10800"/>
                  <a:pt x="2945" y="9592"/>
                  <a:pt x="2945" y="8100"/>
                </a:cubicBezTo>
                <a:cubicBezTo>
                  <a:pt x="2945" y="6610"/>
                  <a:pt x="3385" y="5400"/>
                  <a:pt x="3927" y="5400"/>
                </a:cubicBezTo>
                <a:cubicBezTo>
                  <a:pt x="4469" y="5400"/>
                  <a:pt x="4909" y="6610"/>
                  <a:pt x="4909" y="8100"/>
                </a:cubicBezTo>
                <a:cubicBezTo>
                  <a:pt x="4909" y="9592"/>
                  <a:pt x="4469" y="10800"/>
                  <a:pt x="3927" y="10800"/>
                </a:cubicBezTo>
                <a:moveTo>
                  <a:pt x="17673" y="0"/>
                </a:moveTo>
                <a:lnTo>
                  <a:pt x="3927" y="0"/>
                </a:lnTo>
                <a:cubicBezTo>
                  <a:pt x="1758" y="0"/>
                  <a:pt x="0" y="4836"/>
                  <a:pt x="0" y="10800"/>
                </a:cubicBezTo>
                <a:cubicBezTo>
                  <a:pt x="0" y="16764"/>
                  <a:pt x="1758" y="21600"/>
                  <a:pt x="3927" y="21600"/>
                </a:cubicBezTo>
                <a:lnTo>
                  <a:pt x="17673" y="21600"/>
                </a:lnTo>
                <a:cubicBezTo>
                  <a:pt x="19842" y="21600"/>
                  <a:pt x="21600" y="16764"/>
                  <a:pt x="21600" y="10800"/>
                </a:cubicBezTo>
                <a:cubicBezTo>
                  <a:pt x="21600" y="4836"/>
                  <a:pt x="19842" y="0"/>
                  <a:pt x="17673"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9" name="Shape 2769"/>
          <p:cNvSpPr/>
          <p:nvPr/>
        </p:nvSpPr>
        <p:spPr>
          <a:xfrm>
            <a:off x="13617253" y="10344944"/>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350" y="8836"/>
                </a:moveTo>
                <a:cubicBezTo>
                  <a:pt x="1350" y="7752"/>
                  <a:pt x="2559" y="6873"/>
                  <a:pt x="4050" y="6873"/>
                </a:cubicBezTo>
                <a:lnTo>
                  <a:pt x="17550" y="6873"/>
                </a:lnTo>
                <a:cubicBezTo>
                  <a:pt x="19041" y="6873"/>
                  <a:pt x="20250" y="7752"/>
                  <a:pt x="20250" y="8836"/>
                </a:cubicBezTo>
                <a:cubicBezTo>
                  <a:pt x="20250" y="8836"/>
                  <a:pt x="1350" y="8836"/>
                  <a:pt x="1350" y="8836"/>
                </a:cubicBezTo>
                <a:close/>
                <a:moveTo>
                  <a:pt x="14850" y="12764"/>
                </a:moveTo>
                <a:lnTo>
                  <a:pt x="14850" y="14727"/>
                </a:lnTo>
                <a:lnTo>
                  <a:pt x="12150" y="14727"/>
                </a:lnTo>
                <a:lnTo>
                  <a:pt x="12150" y="16691"/>
                </a:lnTo>
                <a:lnTo>
                  <a:pt x="9450" y="16691"/>
                </a:lnTo>
                <a:lnTo>
                  <a:pt x="9450" y="14727"/>
                </a:lnTo>
                <a:lnTo>
                  <a:pt x="6750" y="14727"/>
                </a:lnTo>
                <a:lnTo>
                  <a:pt x="6750" y="12764"/>
                </a:lnTo>
                <a:lnTo>
                  <a:pt x="9450" y="12764"/>
                </a:lnTo>
                <a:lnTo>
                  <a:pt x="9450" y="10800"/>
                </a:lnTo>
                <a:lnTo>
                  <a:pt x="12150" y="10800"/>
                </a:lnTo>
                <a:lnTo>
                  <a:pt x="12150" y="12764"/>
                </a:lnTo>
                <a:cubicBezTo>
                  <a:pt x="12150" y="12764"/>
                  <a:pt x="14850" y="12764"/>
                  <a:pt x="14850" y="12764"/>
                </a:cubicBezTo>
                <a:close/>
                <a:moveTo>
                  <a:pt x="17550" y="20618"/>
                </a:moveTo>
                <a:lnTo>
                  <a:pt x="4050" y="20618"/>
                </a:lnTo>
                <a:cubicBezTo>
                  <a:pt x="2559" y="20618"/>
                  <a:pt x="1350" y="19739"/>
                  <a:pt x="1350" y="18655"/>
                </a:cubicBezTo>
                <a:lnTo>
                  <a:pt x="20250" y="18655"/>
                </a:lnTo>
                <a:cubicBezTo>
                  <a:pt x="20250" y="19739"/>
                  <a:pt x="19041" y="20618"/>
                  <a:pt x="17550" y="20618"/>
                </a:cubicBezTo>
                <a:moveTo>
                  <a:pt x="6750" y="2945"/>
                </a:moveTo>
                <a:lnTo>
                  <a:pt x="14850" y="2945"/>
                </a:lnTo>
                <a:lnTo>
                  <a:pt x="14850" y="4909"/>
                </a:lnTo>
                <a:lnTo>
                  <a:pt x="6750" y="4909"/>
                </a:lnTo>
                <a:cubicBezTo>
                  <a:pt x="6750" y="4909"/>
                  <a:pt x="6750" y="2945"/>
                  <a:pt x="6750" y="2945"/>
                </a:cubicBezTo>
                <a:close/>
                <a:moveTo>
                  <a:pt x="6750" y="982"/>
                </a:moveTo>
                <a:lnTo>
                  <a:pt x="14850" y="982"/>
                </a:lnTo>
                <a:lnTo>
                  <a:pt x="14850" y="1964"/>
                </a:lnTo>
                <a:lnTo>
                  <a:pt x="6750" y="1964"/>
                </a:lnTo>
                <a:cubicBezTo>
                  <a:pt x="6750" y="1964"/>
                  <a:pt x="6750" y="982"/>
                  <a:pt x="6750" y="982"/>
                </a:cubicBezTo>
                <a:close/>
                <a:moveTo>
                  <a:pt x="17550" y="5891"/>
                </a:moveTo>
                <a:lnTo>
                  <a:pt x="16200" y="5891"/>
                </a:lnTo>
                <a:lnTo>
                  <a:pt x="16200" y="4909"/>
                </a:lnTo>
                <a:lnTo>
                  <a:pt x="16200" y="982"/>
                </a:lnTo>
                <a:cubicBezTo>
                  <a:pt x="16200" y="440"/>
                  <a:pt x="15595" y="0"/>
                  <a:pt x="14850" y="0"/>
                </a:cubicBezTo>
                <a:lnTo>
                  <a:pt x="6750" y="0"/>
                </a:lnTo>
                <a:cubicBezTo>
                  <a:pt x="6005" y="0"/>
                  <a:pt x="5400" y="440"/>
                  <a:pt x="5400" y="982"/>
                </a:cubicBezTo>
                <a:lnTo>
                  <a:pt x="5400" y="4909"/>
                </a:lnTo>
                <a:lnTo>
                  <a:pt x="5400" y="5891"/>
                </a:lnTo>
                <a:lnTo>
                  <a:pt x="4050" y="5891"/>
                </a:lnTo>
                <a:cubicBezTo>
                  <a:pt x="1813" y="5891"/>
                  <a:pt x="0" y="7210"/>
                  <a:pt x="0" y="8836"/>
                </a:cubicBezTo>
                <a:lnTo>
                  <a:pt x="0" y="18655"/>
                </a:lnTo>
                <a:cubicBezTo>
                  <a:pt x="0" y="20282"/>
                  <a:pt x="1813" y="21600"/>
                  <a:pt x="4050" y="21600"/>
                </a:cubicBezTo>
                <a:lnTo>
                  <a:pt x="17550" y="21600"/>
                </a:lnTo>
                <a:cubicBezTo>
                  <a:pt x="19787" y="21600"/>
                  <a:pt x="21600" y="20282"/>
                  <a:pt x="21600" y="18655"/>
                </a:cubicBezTo>
                <a:lnTo>
                  <a:pt x="21600" y="8836"/>
                </a:lnTo>
                <a:cubicBezTo>
                  <a:pt x="21600" y="7210"/>
                  <a:pt x="19787" y="5891"/>
                  <a:pt x="17550"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0" name="Shape 2770"/>
          <p:cNvSpPr/>
          <p:nvPr/>
        </p:nvSpPr>
        <p:spPr>
          <a:xfrm>
            <a:off x="14607595" y="1034494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1" name="Shape 2771"/>
          <p:cNvSpPr/>
          <p:nvPr/>
        </p:nvSpPr>
        <p:spPr>
          <a:xfrm>
            <a:off x="15674117" y="1034494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8836"/>
                </a:moveTo>
                <a:cubicBezTo>
                  <a:pt x="15812" y="8836"/>
                  <a:pt x="16691" y="9716"/>
                  <a:pt x="16691" y="10800"/>
                </a:cubicBezTo>
                <a:cubicBezTo>
                  <a:pt x="16691" y="11884"/>
                  <a:pt x="15812" y="12764"/>
                  <a:pt x="14727" y="12764"/>
                </a:cubicBezTo>
                <a:cubicBezTo>
                  <a:pt x="13643" y="12764"/>
                  <a:pt x="12764" y="11884"/>
                  <a:pt x="12764" y="10800"/>
                </a:cubicBezTo>
                <a:cubicBezTo>
                  <a:pt x="12764" y="9716"/>
                  <a:pt x="13643" y="8836"/>
                  <a:pt x="14727" y="8836"/>
                </a:cubicBezTo>
                <a:moveTo>
                  <a:pt x="14727" y="13745"/>
                </a:moveTo>
                <a:cubicBezTo>
                  <a:pt x="16354" y="13745"/>
                  <a:pt x="17673" y="12427"/>
                  <a:pt x="17673" y="10800"/>
                </a:cubicBezTo>
                <a:cubicBezTo>
                  <a:pt x="17673" y="9174"/>
                  <a:pt x="16354" y="7855"/>
                  <a:pt x="14727" y="7855"/>
                </a:cubicBezTo>
                <a:cubicBezTo>
                  <a:pt x="13100" y="7855"/>
                  <a:pt x="11782" y="9174"/>
                  <a:pt x="11782" y="10800"/>
                </a:cubicBezTo>
                <a:cubicBezTo>
                  <a:pt x="11782" y="12427"/>
                  <a:pt x="13100" y="13745"/>
                  <a:pt x="14727" y="13745"/>
                </a:cubicBezTo>
                <a:moveTo>
                  <a:pt x="6873" y="7308"/>
                </a:moveTo>
                <a:lnTo>
                  <a:pt x="8442" y="9818"/>
                </a:lnTo>
                <a:lnTo>
                  <a:pt x="5304" y="9818"/>
                </a:lnTo>
                <a:cubicBezTo>
                  <a:pt x="5304" y="9818"/>
                  <a:pt x="6873" y="7308"/>
                  <a:pt x="6873" y="7308"/>
                </a:cubicBezTo>
                <a:close/>
                <a:moveTo>
                  <a:pt x="4418" y="10800"/>
                </a:moveTo>
                <a:lnTo>
                  <a:pt x="9327" y="10800"/>
                </a:lnTo>
                <a:cubicBezTo>
                  <a:pt x="9598" y="10800"/>
                  <a:pt x="9818" y="10580"/>
                  <a:pt x="9818" y="10309"/>
                </a:cubicBezTo>
                <a:cubicBezTo>
                  <a:pt x="9818" y="10208"/>
                  <a:pt x="9780" y="10120"/>
                  <a:pt x="9728" y="10042"/>
                </a:cubicBezTo>
                <a:lnTo>
                  <a:pt x="9736" y="10037"/>
                </a:lnTo>
                <a:lnTo>
                  <a:pt x="7281" y="6110"/>
                </a:lnTo>
                <a:lnTo>
                  <a:pt x="7274" y="6114"/>
                </a:lnTo>
                <a:cubicBezTo>
                  <a:pt x="7186" y="5983"/>
                  <a:pt x="7043" y="5891"/>
                  <a:pt x="6873" y="5891"/>
                </a:cubicBezTo>
                <a:cubicBezTo>
                  <a:pt x="6702" y="5891"/>
                  <a:pt x="6560" y="5983"/>
                  <a:pt x="6472" y="6114"/>
                </a:cubicBezTo>
                <a:lnTo>
                  <a:pt x="6464" y="6110"/>
                </a:lnTo>
                <a:lnTo>
                  <a:pt x="4010" y="10037"/>
                </a:lnTo>
                <a:lnTo>
                  <a:pt x="4018" y="10042"/>
                </a:lnTo>
                <a:cubicBezTo>
                  <a:pt x="3965" y="10120"/>
                  <a:pt x="3927" y="10208"/>
                  <a:pt x="3927" y="10309"/>
                </a:cubicBezTo>
                <a:cubicBezTo>
                  <a:pt x="3927" y="10580"/>
                  <a:pt x="4147" y="10800"/>
                  <a:pt x="4418" y="10800"/>
                </a:cubicBezTo>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2" name="Shape 2772"/>
          <p:cNvSpPr/>
          <p:nvPr/>
        </p:nvSpPr>
        <p:spPr>
          <a:xfrm>
            <a:off x="16740639" y="1034494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2273" y="12764"/>
                </a:moveTo>
                <a:lnTo>
                  <a:pt x="17182" y="12764"/>
                </a:lnTo>
                <a:cubicBezTo>
                  <a:pt x="17453" y="12764"/>
                  <a:pt x="17673" y="12544"/>
                  <a:pt x="17673" y="12273"/>
                </a:cubicBezTo>
                <a:cubicBezTo>
                  <a:pt x="17673" y="12002"/>
                  <a:pt x="17453" y="11782"/>
                  <a:pt x="17182" y="11782"/>
                </a:cubicBezTo>
                <a:lnTo>
                  <a:pt x="12273" y="11782"/>
                </a:lnTo>
                <a:cubicBezTo>
                  <a:pt x="12002" y="11782"/>
                  <a:pt x="11782" y="12002"/>
                  <a:pt x="11782" y="12273"/>
                </a:cubicBezTo>
                <a:cubicBezTo>
                  <a:pt x="11782" y="12544"/>
                  <a:pt x="12002" y="12764"/>
                  <a:pt x="12273" y="12764"/>
                </a:cubicBezTo>
                <a:moveTo>
                  <a:pt x="4909" y="6873"/>
                </a:moveTo>
                <a:lnTo>
                  <a:pt x="8836" y="6873"/>
                </a:lnTo>
                <a:lnTo>
                  <a:pt x="8836" y="11782"/>
                </a:lnTo>
                <a:lnTo>
                  <a:pt x="4909" y="11782"/>
                </a:lnTo>
                <a:cubicBezTo>
                  <a:pt x="4909" y="11782"/>
                  <a:pt x="4909" y="6873"/>
                  <a:pt x="4909" y="6873"/>
                </a:cubicBezTo>
                <a:close/>
                <a:moveTo>
                  <a:pt x="4909" y="12764"/>
                </a:moveTo>
                <a:lnTo>
                  <a:pt x="8836" y="12764"/>
                </a:lnTo>
                <a:cubicBezTo>
                  <a:pt x="9378" y="12764"/>
                  <a:pt x="9818" y="12325"/>
                  <a:pt x="9818" y="11782"/>
                </a:cubicBezTo>
                <a:lnTo>
                  <a:pt x="9818" y="6873"/>
                </a:lnTo>
                <a:cubicBezTo>
                  <a:pt x="9818" y="6331"/>
                  <a:pt x="9378" y="5891"/>
                  <a:pt x="8836" y="5891"/>
                </a:cubicBezTo>
                <a:lnTo>
                  <a:pt x="4909" y="5891"/>
                </a:lnTo>
                <a:cubicBezTo>
                  <a:pt x="4367" y="5891"/>
                  <a:pt x="3927" y="6331"/>
                  <a:pt x="3927" y="6873"/>
                </a:cubicBezTo>
                <a:lnTo>
                  <a:pt x="3927" y="11782"/>
                </a:lnTo>
                <a:cubicBezTo>
                  <a:pt x="3927" y="12325"/>
                  <a:pt x="4367" y="12764"/>
                  <a:pt x="4909" y="12764"/>
                </a:cubicBezTo>
                <a:moveTo>
                  <a:pt x="12273" y="10800"/>
                </a:moveTo>
                <a:lnTo>
                  <a:pt x="14236" y="10800"/>
                </a:lnTo>
                <a:cubicBezTo>
                  <a:pt x="14507" y="10800"/>
                  <a:pt x="14727" y="10580"/>
                  <a:pt x="14727" y="10309"/>
                </a:cubicBezTo>
                <a:cubicBezTo>
                  <a:pt x="14727" y="10038"/>
                  <a:pt x="14507" y="9818"/>
                  <a:pt x="14236" y="9818"/>
                </a:cubicBezTo>
                <a:lnTo>
                  <a:pt x="12273" y="9818"/>
                </a:lnTo>
                <a:cubicBezTo>
                  <a:pt x="12002" y="9818"/>
                  <a:pt x="11782" y="10038"/>
                  <a:pt x="11782" y="10309"/>
                </a:cubicBezTo>
                <a:cubicBezTo>
                  <a:pt x="11782" y="10580"/>
                  <a:pt x="12002" y="10800"/>
                  <a:pt x="12273" y="10800"/>
                </a:cubicBezTo>
                <a:moveTo>
                  <a:pt x="12273" y="6873"/>
                </a:moveTo>
                <a:lnTo>
                  <a:pt x="15218" y="6873"/>
                </a:lnTo>
                <a:cubicBezTo>
                  <a:pt x="15489" y="6873"/>
                  <a:pt x="15709" y="6653"/>
                  <a:pt x="15709" y="6382"/>
                </a:cubicBezTo>
                <a:cubicBezTo>
                  <a:pt x="15709" y="6111"/>
                  <a:pt x="15489" y="5891"/>
                  <a:pt x="15218" y="5891"/>
                </a:cubicBezTo>
                <a:lnTo>
                  <a:pt x="12273" y="5891"/>
                </a:lnTo>
                <a:cubicBezTo>
                  <a:pt x="12002" y="5891"/>
                  <a:pt x="11782" y="6111"/>
                  <a:pt x="11782" y="6382"/>
                </a:cubicBezTo>
                <a:cubicBezTo>
                  <a:pt x="11782" y="6653"/>
                  <a:pt x="12002" y="6873"/>
                  <a:pt x="12273" y="6873"/>
                </a:cubicBezTo>
                <a:moveTo>
                  <a:pt x="12273" y="8836"/>
                </a:moveTo>
                <a:lnTo>
                  <a:pt x="17182" y="8836"/>
                </a:lnTo>
                <a:cubicBezTo>
                  <a:pt x="17453" y="8836"/>
                  <a:pt x="17673" y="8617"/>
                  <a:pt x="17673" y="8345"/>
                </a:cubicBezTo>
                <a:cubicBezTo>
                  <a:pt x="17673" y="8075"/>
                  <a:pt x="17453" y="7855"/>
                  <a:pt x="17182" y="7855"/>
                </a:cubicBezTo>
                <a:lnTo>
                  <a:pt x="12273" y="7855"/>
                </a:lnTo>
                <a:cubicBezTo>
                  <a:pt x="12002" y="7855"/>
                  <a:pt x="11782" y="8075"/>
                  <a:pt x="11782" y="8345"/>
                </a:cubicBezTo>
                <a:cubicBezTo>
                  <a:pt x="11782" y="8617"/>
                  <a:pt x="12002" y="8836"/>
                  <a:pt x="12273"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3" name="Shape 2773"/>
          <p:cNvSpPr/>
          <p:nvPr/>
        </p:nvSpPr>
        <p:spPr>
          <a:xfrm>
            <a:off x="17807161" y="1034494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8" y="20851"/>
                  <a:pt x="7364" y="20974"/>
                  <a:pt x="7364" y="21109"/>
                </a:cubicBezTo>
                <a:cubicBezTo>
                  <a:pt x="7364" y="21380"/>
                  <a:pt x="7583" y="21600"/>
                  <a:pt x="7855" y="21600"/>
                </a:cubicBezTo>
                <a:cubicBezTo>
                  <a:pt x="7990" y="21600"/>
                  <a:pt x="8113" y="21545"/>
                  <a:pt x="8202" y="21456"/>
                </a:cubicBezTo>
                <a:lnTo>
                  <a:pt x="10800" y="18858"/>
                </a:lnTo>
                <a:lnTo>
                  <a:pt x="13398" y="21456"/>
                </a:lnTo>
                <a:cubicBezTo>
                  <a:pt x="13488" y="21545"/>
                  <a:pt x="13610" y="21600"/>
                  <a:pt x="13745" y="21600"/>
                </a:cubicBezTo>
                <a:cubicBezTo>
                  <a:pt x="14017" y="21600"/>
                  <a:pt x="14236" y="21380"/>
                  <a:pt x="14236" y="21109"/>
                </a:cubicBezTo>
                <a:cubicBezTo>
                  <a:pt x="14236" y="20974"/>
                  <a:pt x="14182"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4909" y="12764"/>
                </a:moveTo>
                <a:cubicBezTo>
                  <a:pt x="5180" y="12764"/>
                  <a:pt x="5400" y="12544"/>
                  <a:pt x="5400" y="12273"/>
                </a:cubicBezTo>
                <a:cubicBezTo>
                  <a:pt x="5400" y="9290"/>
                  <a:pt x="7818" y="6873"/>
                  <a:pt x="10800" y="6873"/>
                </a:cubicBezTo>
                <a:cubicBezTo>
                  <a:pt x="13782" y="6873"/>
                  <a:pt x="16200" y="9290"/>
                  <a:pt x="16200" y="12273"/>
                </a:cubicBezTo>
                <a:cubicBezTo>
                  <a:pt x="16200" y="12544"/>
                  <a:pt x="16420" y="12764"/>
                  <a:pt x="16691" y="12764"/>
                </a:cubicBezTo>
                <a:cubicBezTo>
                  <a:pt x="16962" y="12764"/>
                  <a:pt x="17182" y="12544"/>
                  <a:pt x="17182" y="12273"/>
                </a:cubicBezTo>
                <a:cubicBezTo>
                  <a:pt x="17182" y="8748"/>
                  <a:pt x="14325" y="5891"/>
                  <a:pt x="10800" y="5891"/>
                </a:cubicBezTo>
                <a:cubicBezTo>
                  <a:pt x="7275" y="5891"/>
                  <a:pt x="4418" y="8748"/>
                  <a:pt x="4418" y="12273"/>
                </a:cubicBezTo>
                <a:cubicBezTo>
                  <a:pt x="4418" y="12544"/>
                  <a:pt x="4638" y="12764"/>
                  <a:pt x="4909" y="12764"/>
                </a:cubicBezTo>
                <a:moveTo>
                  <a:pt x="10800" y="11782"/>
                </a:moveTo>
                <a:cubicBezTo>
                  <a:pt x="10529" y="11782"/>
                  <a:pt x="10309" y="12002"/>
                  <a:pt x="10309" y="12273"/>
                </a:cubicBezTo>
                <a:cubicBezTo>
                  <a:pt x="10309" y="12544"/>
                  <a:pt x="10529" y="12764"/>
                  <a:pt x="10800" y="12764"/>
                </a:cubicBezTo>
                <a:cubicBezTo>
                  <a:pt x="11071" y="12764"/>
                  <a:pt x="11291" y="12544"/>
                  <a:pt x="11291" y="12273"/>
                </a:cubicBezTo>
                <a:cubicBezTo>
                  <a:pt x="11291" y="12002"/>
                  <a:pt x="11071" y="11782"/>
                  <a:pt x="10800" y="11782"/>
                </a:cubicBezTo>
                <a:moveTo>
                  <a:pt x="10800" y="8836"/>
                </a:moveTo>
                <a:cubicBezTo>
                  <a:pt x="8903" y="8836"/>
                  <a:pt x="7364" y="10375"/>
                  <a:pt x="7364" y="12273"/>
                </a:cubicBezTo>
                <a:cubicBezTo>
                  <a:pt x="7364" y="12544"/>
                  <a:pt x="7583" y="12764"/>
                  <a:pt x="7855" y="12764"/>
                </a:cubicBezTo>
                <a:cubicBezTo>
                  <a:pt x="8126" y="12764"/>
                  <a:pt x="8345" y="12544"/>
                  <a:pt x="8345" y="12273"/>
                </a:cubicBezTo>
                <a:cubicBezTo>
                  <a:pt x="8345" y="10917"/>
                  <a:pt x="9444" y="9818"/>
                  <a:pt x="10800" y="9818"/>
                </a:cubicBezTo>
                <a:cubicBezTo>
                  <a:pt x="12156" y="9818"/>
                  <a:pt x="13255" y="10917"/>
                  <a:pt x="13255" y="12273"/>
                </a:cubicBezTo>
                <a:cubicBezTo>
                  <a:pt x="13255" y="12544"/>
                  <a:pt x="13474" y="12764"/>
                  <a:pt x="13745" y="12764"/>
                </a:cubicBezTo>
                <a:cubicBezTo>
                  <a:pt x="14017" y="12764"/>
                  <a:pt x="14236" y="12544"/>
                  <a:pt x="14236" y="12273"/>
                </a:cubicBezTo>
                <a:cubicBezTo>
                  <a:pt x="14236" y="10375"/>
                  <a:pt x="12698" y="8836"/>
                  <a:pt x="10800"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4" name="Shape 2774"/>
          <p:cNvSpPr/>
          <p:nvPr/>
        </p:nvSpPr>
        <p:spPr>
          <a:xfrm>
            <a:off x="18873683" y="1034494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7" y="0"/>
                  <a:pt x="9818" y="440"/>
                  <a:pt x="9818" y="982"/>
                </a:cubicBezTo>
                <a:lnTo>
                  <a:pt x="982" y="982"/>
                </a:lnTo>
                <a:cubicBezTo>
                  <a:pt x="439" y="982"/>
                  <a:pt x="0" y="1422"/>
                  <a:pt x="0" y="1964"/>
                </a:cubicBezTo>
                <a:lnTo>
                  <a:pt x="0" y="2945"/>
                </a:lnTo>
                <a:cubicBezTo>
                  <a:pt x="0" y="3488"/>
                  <a:pt x="439" y="3927"/>
                  <a:pt x="982" y="3927"/>
                </a:cubicBezTo>
                <a:lnTo>
                  <a:pt x="982" y="15709"/>
                </a:lnTo>
                <a:cubicBezTo>
                  <a:pt x="982" y="16252"/>
                  <a:pt x="1421" y="16691"/>
                  <a:pt x="1964" y="16691"/>
                </a:cubicBezTo>
                <a:lnTo>
                  <a:pt x="10309" y="16691"/>
                </a:lnTo>
                <a:lnTo>
                  <a:pt x="10309" y="17960"/>
                </a:lnTo>
                <a:lnTo>
                  <a:pt x="7507" y="20762"/>
                </a:lnTo>
                <a:cubicBezTo>
                  <a:pt x="7419" y="20851"/>
                  <a:pt x="7364" y="20974"/>
                  <a:pt x="7364" y="21109"/>
                </a:cubicBezTo>
                <a:cubicBezTo>
                  <a:pt x="7364" y="21380"/>
                  <a:pt x="7583" y="21600"/>
                  <a:pt x="7855" y="21600"/>
                </a:cubicBezTo>
                <a:cubicBezTo>
                  <a:pt x="7990" y="21600"/>
                  <a:pt x="8113" y="21545"/>
                  <a:pt x="8202" y="21456"/>
                </a:cubicBezTo>
                <a:lnTo>
                  <a:pt x="10800" y="18858"/>
                </a:lnTo>
                <a:lnTo>
                  <a:pt x="13398" y="21456"/>
                </a:lnTo>
                <a:cubicBezTo>
                  <a:pt x="13488" y="21545"/>
                  <a:pt x="13610" y="21600"/>
                  <a:pt x="13745" y="21600"/>
                </a:cubicBezTo>
                <a:cubicBezTo>
                  <a:pt x="14017" y="21600"/>
                  <a:pt x="14236" y="21380"/>
                  <a:pt x="14236" y="21109"/>
                </a:cubicBezTo>
                <a:cubicBezTo>
                  <a:pt x="14236" y="20974"/>
                  <a:pt x="14182"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6200" y="5891"/>
                </a:moveTo>
                <a:cubicBezTo>
                  <a:pt x="16471" y="5891"/>
                  <a:pt x="16691" y="6111"/>
                  <a:pt x="16691" y="6382"/>
                </a:cubicBezTo>
                <a:cubicBezTo>
                  <a:pt x="16691" y="6653"/>
                  <a:pt x="16471" y="6873"/>
                  <a:pt x="16200" y="6873"/>
                </a:cubicBezTo>
                <a:cubicBezTo>
                  <a:pt x="15929" y="6873"/>
                  <a:pt x="15709" y="6653"/>
                  <a:pt x="15709" y="6382"/>
                </a:cubicBezTo>
                <a:cubicBezTo>
                  <a:pt x="15709" y="6111"/>
                  <a:pt x="15929" y="5891"/>
                  <a:pt x="16200" y="5891"/>
                </a:cubicBezTo>
                <a:moveTo>
                  <a:pt x="16200" y="7855"/>
                </a:moveTo>
                <a:cubicBezTo>
                  <a:pt x="17013" y="7855"/>
                  <a:pt x="17673" y="7196"/>
                  <a:pt x="17673" y="6382"/>
                </a:cubicBezTo>
                <a:cubicBezTo>
                  <a:pt x="17673" y="5569"/>
                  <a:pt x="17013" y="4909"/>
                  <a:pt x="16200" y="4909"/>
                </a:cubicBezTo>
                <a:cubicBezTo>
                  <a:pt x="15387" y="4909"/>
                  <a:pt x="14727" y="5569"/>
                  <a:pt x="14727" y="6382"/>
                </a:cubicBezTo>
                <a:cubicBezTo>
                  <a:pt x="14727" y="7196"/>
                  <a:pt x="15387" y="7855"/>
                  <a:pt x="16200" y="7855"/>
                </a:cubicBezTo>
                <a:moveTo>
                  <a:pt x="8422" y="8135"/>
                </a:moveTo>
                <a:lnTo>
                  <a:pt x="11926" y="11638"/>
                </a:lnTo>
                <a:cubicBezTo>
                  <a:pt x="12015" y="11727"/>
                  <a:pt x="12138" y="11782"/>
                  <a:pt x="12273" y="11782"/>
                </a:cubicBezTo>
                <a:cubicBezTo>
                  <a:pt x="12408" y="11782"/>
                  <a:pt x="12531" y="11727"/>
                  <a:pt x="12620" y="11638"/>
                </a:cubicBezTo>
                <a:lnTo>
                  <a:pt x="14183" y="10075"/>
                </a:lnTo>
                <a:lnTo>
                  <a:pt x="16200" y="12764"/>
                </a:lnTo>
                <a:lnTo>
                  <a:pt x="5336" y="12764"/>
                </a:lnTo>
                <a:cubicBezTo>
                  <a:pt x="5336" y="12764"/>
                  <a:pt x="8422" y="8135"/>
                  <a:pt x="8422" y="8135"/>
                </a:cubicBezTo>
                <a:close/>
                <a:moveTo>
                  <a:pt x="4418" y="13745"/>
                </a:moveTo>
                <a:lnTo>
                  <a:pt x="17182" y="13745"/>
                </a:lnTo>
                <a:cubicBezTo>
                  <a:pt x="17453" y="13745"/>
                  <a:pt x="17673" y="13526"/>
                  <a:pt x="17673" y="13255"/>
                </a:cubicBezTo>
                <a:cubicBezTo>
                  <a:pt x="17673" y="13144"/>
                  <a:pt x="17630" y="13047"/>
                  <a:pt x="17568" y="12965"/>
                </a:cubicBezTo>
                <a:lnTo>
                  <a:pt x="17575" y="12960"/>
                </a:lnTo>
                <a:lnTo>
                  <a:pt x="14629" y="9033"/>
                </a:lnTo>
                <a:lnTo>
                  <a:pt x="14622" y="9038"/>
                </a:lnTo>
                <a:cubicBezTo>
                  <a:pt x="14533" y="8919"/>
                  <a:pt x="14397" y="8836"/>
                  <a:pt x="14236" y="8836"/>
                </a:cubicBezTo>
                <a:cubicBezTo>
                  <a:pt x="14101" y="8836"/>
                  <a:pt x="13978" y="8891"/>
                  <a:pt x="13889" y="8980"/>
                </a:cubicBezTo>
                <a:lnTo>
                  <a:pt x="12273" y="10597"/>
                </a:lnTo>
                <a:lnTo>
                  <a:pt x="8693" y="7017"/>
                </a:lnTo>
                <a:cubicBezTo>
                  <a:pt x="8604" y="6928"/>
                  <a:pt x="8481" y="6873"/>
                  <a:pt x="8345" y="6873"/>
                </a:cubicBezTo>
                <a:cubicBezTo>
                  <a:pt x="8175" y="6873"/>
                  <a:pt x="8033" y="6965"/>
                  <a:pt x="7945" y="7097"/>
                </a:cubicBezTo>
                <a:lnTo>
                  <a:pt x="7937" y="7091"/>
                </a:lnTo>
                <a:lnTo>
                  <a:pt x="4010" y="12982"/>
                </a:lnTo>
                <a:lnTo>
                  <a:pt x="4017" y="12988"/>
                </a:lnTo>
                <a:cubicBezTo>
                  <a:pt x="3965" y="13066"/>
                  <a:pt x="3927" y="13154"/>
                  <a:pt x="3927" y="13255"/>
                </a:cubicBezTo>
                <a:cubicBezTo>
                  <a:pt x="3927" y="13526"/>
                  <a:pt x="4147" y="13745"/>
                  <a:pt x="4418"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5" name="Shape 2775"/>
          <p:cNvSpPr/>
          <p:nvPr/>
        </p:nvSpPr>
        <p:spPr>
          <a:xfrm>
            <a:off x="19940206" y="10433821"/>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0800" y="10755"/>
                </a:moveTo>
                <a:lnTo>
                  <a:pt x="1866" y="6075"/>
                </a:lnTo>
                <a:lnTo>
                  <a:pt x="10800" y="1395"/>
                </a:lnTo>
                <a:lnTo>
                  <a:pt x="19735" y="6075"/>
                </a:lnTo>
                <a:cubicBezTo>
                  <a:pt x="19735" y="6075"/>
                  <a:pt x="10800" y="10755"/>
                  <a:pt x="10800" y="10755"/>
                </a:cubicBezTo>
                <a:close/>
                <a:moveTo>
                  <a:pt x="18031" y="17315"/>
                </a:moveTo>
                <a:lnTo>
                  <a:pt x="14834" y="16216"/>
                </a:lnTo>
                <a:lnTo>
                  <a:pt x="14832" y="16229"/>
                </a:lnTo>
                <a:cubicBezTo>
                  <a:pt x="14797" y="16218"/>
                  <a:pt x="14765" y="16200"/>
                  <a:pt x="14727" y="16200"/>
                </a:cubicBezTo>
                <a:cubicBezTo>
                  <a:pt x="14627" y="16200"/>
                  <a:pt x="14538" y="16251"/>
                  <a:pt x="14460" y="16324"/>
                </a:cubicBezTo>
                <a:lnTo>
                  <a:pt x="14455" y="16313"/>
                </a:lnTo>
                <a:lnTo>
                  <a:pt x="10820" y="20061"/>
                </a:lnTo>
                <a:lnTo>
                  <a:pt x="7658" y="16334"/>
                </a:lnTo>
                <a:lnTo>
                  <a:pt x="7653" y="16344"/>
                </a:lnTo>
                <a:cubicBezTo>
                  <a:pt x="7571" y="16259"/>
                  <a:pt x="7474" y="16200"/>
                  <a:pt x="7364" y="16200"/>
                </a:cubicBezTo>
                <a:cubicBezTo>
                  <a:pt x="7327" y="16200"/>
                  <a:pt x="7294" y="16218"/>
                  <a:pt x="7259" y="16229"/>
                </a:cubicBezTo>
                <a:lnTo>
                  <a:pt x="7257" y="16216"/>
                </a:lnTo>
                <a:lnTo>
                  <a:pt x="4013" y="17331"/>
                </a:lnTo>
                <a:lnTo>
                  <a:pt x="4767" y="9035"/>
                </a:lnTo>
                <a:lnTo>
                  <a:pt x="10589" y="12084"/>
                </a:lnTo>
                <a:lnTo>
                  <a:pt x="10591" y="12080"/>
                </a:lnTo>
                <a:cubicBezTo>
                  <a:pt x="10655" y="12122"/>
                  <a:pt x="10724" y="12150"/>
                  <a:pt x="10800" y="12150"/>
                </a:cubicBezTo>
                <a:cubicBezTo>
                  <a:pt x="10876" y="12150"/>
                  <a:pt x="10946" y="12122"/>
                  <a:pt x="11009" y="12080"/>
                </a:cubicBezTo>
                <a:lnTo>
                  <a:pt x="11011" y="12084"/>
                </a:lnTo>
                <a:lnTo>
                  <a:pt x="16897" y="9001"/>
                </a:lnTo>
                <a:cubicBezTo>
                  <a:pt x="16897" y="9001"/>
                  <a:pt x="18031" y="17315"/>
                  <a:pt x="18031" y="17315"/>
                </a:cubicBezTo>
                <a:close/>
                <a:moveTo>
                  <a:pt x="21600" y="6075"/>
                </a:moveTo>
                <a:cubicBezTo>
                  <a:pt x="21600" y="5806"/>
                  <a:pt x="21484" y="5579"/>
                  <a:pt x="21319" y="5470"/>
                </a:cubicBezTo>
                <a:lnTo>
                  <a:pt x="21320" y="5466"/>
                </a:lnTo>
                <a:lnTo>
                  <a:pt x="21306" y="5458"/>
                </a:lnTo>
                <a:cubicBezTo>
                  <a:pt x="21301" y="5455"/>
                  <a:pt x="21296" y="5453"/>
                  <a:pt x="21292" y="5451"/>
                </a:cubicBezTo>
                <a:lnTo>
                  <a:pt x="11011" y="66"/>
                </a:lnTo>
                <a:lnTo>
                  <a:pt x="11009" y="70"/>
                </a:lnTo>
                <a:cubicBezTo>
                  <a:pt x="10946" y="28"/>
                  <a:pt x="10876" y="0"/>
                  <a:pt x="10800" y="0"/>
                </a:cubicBezTo>
                <a:cubicBezTo>
                  <a:pt x="10724" y="0"/>
                  <a:pt x="10655" y="28"/>
                  <a:pt x="10591" y="70"/>
                </a:cubicBezTo>
                <a:lnTo>
                  <a:pt x="10589" y="66"/>
                </a:lnTo>
                <a:lnTo>
                  <a:pt x="309" y="5451"/>
                </a:lnTo>
                <a:cubicBezTo>
                  <a:pt x="304" y="5453"/>
                  <a:pt x="299" y="5455"/>
                  <a:pt x="295" y="5458"/>
                </a:cubicBezTo>
                <a:lnTo>
                  <a:pt x="280" y="5466"/>
                </a:lnTo>
                <a:lnTo>
                  <a:pt x="281" y="5470"/>
                </a:lnTo>
                <a:cubicBezTo>
                  <a:pt x="116" y="5579"/>
                  <a:pt x="0" y="5806"/>
                  <a:pt x="0" y="6075"/>
                </a:cubicBezTo>
                <a:cubicBezTo>
                  <a:pt x="0" y="6344"/>
                  <a:pt x="116" y="6571"/>
                  <a:pt x="281" y="6680"/>
                </a:cubicBezTo>
                <a:lnTo>
                  <a:pt x="280" y="6684"/>
                </a:lnTo>
                <a:lnTo>
                  <a:pt x="295" y="6692"/>
                </a:lnTo>
                <a:cubicBezTo>
                  <a:pt x="299" y="6695"/>
                  <a:pt x="304" y="6697"/>
                  <a:pt x="309" y="6699"/>
                </a:cubicBezTo>
                <a:lnTo>
                  <a:pt x="1230" y="7182"/>
                </a:lnTo>
                <a:lnTo>
                  <a:pt x="608" y="13603"/>
                </a:lnTo>
                <a:cubicBezTo>
                  <a:pt x="251" y="13805"/>
                  <a:pt x="0" y="14287"/>
                  <a:pt x="0" y="14850"/>
                </a:cubicBezTo>
                <a:cubicBezTo>
                  <a:pt x="0" y="15596"/>
                  <a:pt x="439" y="16200"/>
                  <a:pt x="982" y="16200"/>
                </a:cubicBezTo>
                <a:cubicBezTo>
                  <a:pt x="1524" y="16200"/>
                  <a:pt x="1964" y="15596"/>
                  <a:pt x="1964" y="14850"/>
                </a:cubicBezTo>
                <a:cubicBezTo>
                  <a:pt x="1964" y="14416"/>
                  <a:pt x="1812" y="14034"/>
                  <a:pt x="1580" y="13787"/>
                </a:cubicBezTo>
                <a:lnTo>
                  <a:pt x="2173" y="7676"/>
                </a:lnTo>
                <a:lnTo>
                  <a:pt x="3822" y="8540"/>
                </a:lnTo>
                <a:lnTo>
                  <a:pt x="2950" y="18135"/>
                </a:lnTo>
                <a:lnTo>
                  <a:pt x="2958" y="18138"/>
                </a:lnTo>
                <a:cubicBezTo>
                  <a:pt x="2955" y="18167"/>
                  <a:pt x="2945" y="18193"/>
                  <a:pt x="2945" y="18225"/>
                </a:cubicBezTo>
                <a:cubicBezTo>
                  <a:pt x="2945" y="18598"/>
                  <a:pt x="3165" y="18900"/>
                  <a:pt x="3436" y="18900"/>
                </a:cubicBezTo>
                <a:cubicBezTo>
                  <a:pt x="3474" y="18900"/>
                  <a:pt x="3506" y="18884"/>
                  <a:pt x="3541" y="18873"/>
                </a:cubicBezTo>
                <a:lnTo>
                  <a:pt x="3543" y="18884"/>
                </a:lnTo>
                <a:lnTo>
                  <a:pt x="7238" y="17613"/>
                </a:lnTo>
                <a:lnTo>
                  <a:pt x="10506" y="21465"/>
                </a:lnTo>
                <a:lnTo>
                  <a:pt x="10510" y="21456"/>
                </a:lnTo>
                <a:cubicBezTo>
                  <a:pt x="10593" y="21541"/>
                  <a:pt x="10690" y="21600"/>
                  <a:pt x="10800" y="21600"/>
                </a:cubicBezTo>
                <a:cubicBezTo>
                  <a:pt x="10901" y="21600"/>
                  <a:pt x="10989" y="21548"/>
                  <a:pt x="11068" y="21476"/>
                </a:cubicBezTo>
                <a:lnTo>
                  <a:pt x="11072" y="21487"/>
                </a:lnTo>
                <a:lnTo>
                  <a:pt x="14834" y="17607"/>
                </a:lnTo>
                <a:lnTo>
                  <a:pt x="18548" y="18884"/>
                </a:lnTo>
                <a:lnTo>
                  <a:pt x="18550" y="18871"/>
                </a:lnTo>
                <a:cubicBezTo>
                  <a:pt x="18585" y="18882"/>
                  <a:pt x="18618" y="18900"/>
                  <a:pt x="18655" y="18900"/>
                </a:cubicBezTo>
                <a:cubicBezTo>
                  <a:pt x="18926" y="18900"/>
                  <a:pt x="19145" y="18598"/>
                  <a:pt x="19145" y="18225"/>
                </a:cubicBezTo>
                <a:cubicBezTo>
                  <a:pt x="19145" y="18181"/>
                  <a:pt x="19135" y="18143"/>
                  <a:pt x="19130" y="18102"/>
                </a:cubicBezTo>
                <a:lnTo>
                  <a:pt x="19137" y="18100"/>
                </a:lnTo>
                <a:lnTo>
                  <a:pt x="17830" y="8513"/>
                </a:lnTo>
                <a:lnTo>
                  <a:pt x="21292" y="6699"/>
                </a:lnTo>
                <a:cubicBezTo>
                  <a:pt x="21296" y="6697"/>
                  <a:pt x="21301" y="6695"/>
                  <a:pt x="21306" y="6692"/>
                </a:cubicBezTo>
                <a:lnTo>
                  <a:pt x="21320" y="6684"/>
                </a:lnTo>
                <a:lnTo>
                  <a:pt x="21319" y="6680"/>
                </a:lnTo>
                <a:cubicBezTo>
                  <a:pt x="21484" y="6571"/>
                  <a:pt x="21600" y="6344"/>
                  <a:pt x="21600" y="607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6" name="Shape 2776"/>
          <p:cNvSpPr/>
          <p:nvPr/>
        </p:nvSpPr>
        <p:spPr>
          <a:xfrm>
            <a:off x="21133694" y="10344944"/>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6300" y="7855"/>
                </a:moveTo>
                <a:lnTo>
                  <a:pt x="9900" y="7855"/>
                </a:lnTo>
                <a:lnTo>
                  <a:pt x="9900" y="9818"/>
                </a:lnTo>
                <a:cubicBezTo>
                  <a:pt x="9900" y="10090"/>
                  <a:pt x="10303" y="10309"/>
                  <a:pt x="10800" y="10309"/>
                </a:cubicBezTo>
                <a:cubicBezTo>
                  <a:pt x="11297" y="10309"/>
                  <a:pt x="11700" y="10090"/>
                  <a:pt x="11700" y="9818"/>
                </a:cubicBezTo>
                <a:lnTo>
                  <a:pt x="11700" y="7855"/>
                </a:lnTo>
                <a:lnTo>
                  <a:pt x="15300" y="7855"/>
                </a:lnTo>
                <a:cubicBezTo>
                  <a:pt x="15797" y="7855"/>
                  <a:pt x="16200" y="7635"/>
                  <a:pt x="16200" y="7364"/>
                </a:cubicBezTo>
                <a:cubicBezTo>
                  <a:pt x="16200" y="7092"/>
                  <a:pt x="15797" y="6873"/>
                  <a:pt x="15300" y="6873"/>
                </a:cubicBezTo>
                <a:lnTo>
                  <a:pt x="11700" y="6873"/>
                </a:lnTo>
                <a:lnTo>
                  <a:pt x="11700" y="4909"/>
                </a:lnTo>
                <a:cubicBezTo>
                  <a:pt x="11700" y="4638"/>
                  <a:pt x="11297" y="4418"/>
                  <a:pt x="10800" y="4418"/>
                </a:cubicBezTo>
                <a:cubicBezTo>
                  <a:pt x="10303" y="4418"/>
                  <a:pt x="9900" y="4638"/>
                  <a:pt x="9900" y="4909"/>
                </a:cubicBezTo>
                <a:lnTo>
                  <a:pt x="9900" y="6873"/>
                </a:lnTo>
                <a:lnTo>
                  <a:pt x="6300" y="6873"/>
                </a:lnTo>
                <a:cubicBezTo>
                  <a:pt x="5803" y="6873"/>
                  <a:pt x="5400" y="7092"/>
                  <a:pt x="5400" y="7364"/>
                </a:cubicBezTo>
                <a:cubicBezTo>
                  <a:pt x="5400" y="7635"/>
                  <a:pt x="5803" y="7855"/>
                  <a:pt x="6300" y="7855"/>
                </a:cubicBezTo>
                <a:moveTo>
                  <a:pt x="19800" y="19847"/>
                </a:moveTo>
                <a:lnTo>
                  <a:pt x="11464" y="14886"/>
                </a:lnTo>
                <a:lnTo>
                  <a:pt x="11457" y="14889"/>
                </a:lnTo>
                <a:cubicBezTo>
                  <a:pt x="11294" y="14791"/>
                  <a:pt x="11063" y="14727"/>
                  <a:pt x="10800" y="14727"/>
                </a:cubicBezTo>
                <a:cubicBezTo>
                  <a:pt x="10537" y="14727"/>
                  <a:pt x="10306" y="14791"/>
                  <a:pt x="10142" y="14889"/>
                </a:cubicBezTo>
                <a:lnTo>
                  <a:pt x="10136" y="14886"/>
                </a:lnTo>
                <a:lnTo>
                  <a:pt x="1800" y="19847"/>
                </a:lnTo>
                <a:lnTo>
                  <a:pt x="1800" y="982"/>
                </a:lnTo>
                <a:lnTo>
                  <a:pt x="19800" y="982"/>
                </a:lnTo>
                <a:cubicBezTo>
                  <a:pt x="19800" y="982"/>
                  <a:pt x="19800" y="19847"/>
                  <a:pt x="19800" y="19847"/>
                </a:cubicBezTo>
                <a:close/>
                <a:moveTo>
                  <a:pt x="20700" y="0"/>
                </a:moveTo>
                <a:lnTo>
                  <a:pt x="900" y="0"/>
                </a:lnTo>
                <a:cubicBezTo>
                  <a:pt x="403" y="0"/>
                  <a:pt x="0" y="220"/>
                  <a:pt x="0" y="491"/>
                </a:cubicBezTo>
                <a:lnTo>
                  <a:pt x="0" y="21109"/>
                </a:lnTo>
                <a:cubicBezTo>
                  <a:pt x="0" y="21380"/>
                  <a:pt x="403" y="21600"/>
                  <a:pt x="900" y="21600"/>
                </a:cubicBezTo>
                <a:cubicBezTo>
                  <a:pt x="1163" y="21600"/>
                  <a:pt x="1394" y="21536"/>
                  <a:pt x="1559" y="21438"/>
                </a:cubicBezTo>
                <a:lnTo>
                  <a:pt x="1564" y="21441"/>
                </a:lnTo>
                <a:lnTo>
                  <a:pt x="10800" y="15945"/>
                </a:lnTo>
                <a:lnTo>
                  <a:pt x="20036" y="21441"/>
                </a:lnTo>
                <a:lnTo>
                  <a:pt x="20041" y="21438"/>
                </a:lnTo>
                <a:cubicBezTo>
                  <a:pt x="20206" y="21536"/>
                  <a:pt x="20437" y="21600"/>
                  <a:pt x="20700" y="21600"/>
                </a:cubicBezTo>
                <a:cubicBezTo>
                  <a:pt x="21197" y="21600"/>
                  <a:pt x="21600" y="21380"/>
                  <a:pt x="21600" y="21109"/>
                </a:cubicBezTo>
                <a:lnTo>
                  <a:pt x="21600" y="491"/>
                </a:lnTo>
                <a:cubicBezTo>
                  <a:pt x="21600" y="220"/>
                  <a:pt x="21197" y="0"/>
                  <a:pt x="207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7" name="Shape 2777"/>
          <p:cNvSpPr/>
          <p:nvPr/>
        </p:nvSpPr>
        <p:spPr>
          <a:xfrm>
            <a:off x="22149430" y="10344944"/>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0250" y="20095"/>
                </a:moveTo>
                <a:lnTo>
                  <a:pt x="11298" y="14886"/>
                </a:lnTo>
                <a:lnTo>
                  <a:pt x="11293" y="14890"/>
                </a:lnTo>
                <a:cubicBezTo>
                  <a:pt x="11170" y="14791"/>
                  <a:pt x="10997" y="14727"/>
                  <a:pt x="10800" y="14727"/>
                </a:cubicBezTo>
                <a:cubicBezTo>
                  <a:pt x="10603" y="14727"/>
                  <a:pt x="10430" y="14791"/>
                  <a:pt x="10306" y="14890"/>
                </a:cubicBezTo>
                <a:lnTo>
                  <a:pt x="10302" y="14886"/>
                </a:lnTo>
                <a:lnTo>
                  <a:pt x="1350" y="20095"/>
                </a:lnTo>
                <a:lnTo>
                  <a:pt x="1350" y="982"/>
                </a:lnTo>
                <a:lnTo>
                  <a:pt x="20250" y="982"/>
                </a:lnTo>
                <a:cubicBezTo>
                  <a:pt x="20250" y="982"/>
                  <a:pt x="20250" y="20095"/>
                  <a:pt x="20250" y="20095"/>
                </a:cubicBezTo>
                <a:close/>
                <a:moveTo>
                  <a:pt x="20925" y="0"/>
                </a:moveTo>
                <a:lnTo>
                  <a:pt x="675" y="0"/>
                </a:lnTo>
                <a:cubicBezTo>
                  <a:pt x="302" y="0"/>
                  <a:pt x="0" y="220"/>
                  <a:pt x="0" y="491"/>
                </a:cubicBezTo>
                <a:lnTo>
                  <a:pt x="0" y="21109"/>
                </a:lnTo>
                <a:cubicBezTo>
                  <a:pt x="0" y="21380"/>
                  <a:pt x="302" y="21600"/>
                  <a:pt x="675" y="21600"/>
                </a:cubicBezTo>
                <a:cubicBezTo>
                  <a:pt x="872" y="21600"/>
                  <a:pt x="1045" y="21537"/>
                  <a:pt x="1169" y="21438"/>
                </a:cubicBezTo>
                <a:lnTo>
                  <a:pt x="1173" y="21441"/>
                </a:lnTo>
                <a:lnTo>
                  <a:pt x="10800" y="15839"/>
                </a:lnTo>
                <a:lnTo>
                  <a:pt x="20427" y="21441"/>
                </a:lnTo>
                <a:lnTo>
                  <a:pt x="20431" y="21438"/>
                </a:lnTo>
                <a:cubicBezTo>
                  <a:pt x="20555" y="21537"/>
                  <a:pt x="20728" y="21600"/>
                  <a:pt x="20925" y="21600"/>
                </a:cubicBezTo>
                <a:cubicBezTo>
                  <a:pt x="21298" y="21600"/>
                  <a:pt x="21600" y="21380"/>
                  <a:pt x="21600" y="21109"/>
                </a:cubicBezTo>
                <a:lnTo>
                  <a:pt x="21600" y="491"/>
                </a:lnTo>
                <a:cubicBezTo>
                  <a:pt x="21600" y="220"/>
                  <a:pt x="21298" y="0"/>
                  <a:pt x="20925" y="0"/>
                </a:cubicBezTo>
                <a:moveTo>
                  <a:pt x="7337" y="7850"/>
                </a:moveTo>
                <a:lnTo>
                  <a:pt x="9710" y="7850"/>
                </a:lnTo>
                <a:lnTo>
                  <a:pt x="10039" y="7213"/>
                </a:lnTo>
                <a:lnTo>
                  <a:pt x="10800" y="5738"/>
                </a:lnTo>
                <a:lnTo>
                  <a:pt x="11561" y="7213"/>
                </a:lnTo>
                <a:lnTo>
                  <a:pt x="11890" y="7850"/>
                </a:lnTo>
                <a:lnTo>
                  <a:pt x="14263" y="7850"/>
                </a:lnTo>
                <a:lnTo>
                  <a:pt x="13014" y="8550"/>
                </a:lnTo>
                <a:lnTo>
                  <a:pt x="12253" y="8976"/>
                </a:lnTo>
                <a:lnTo>
                  <a:pt x="12557" y="9638"/>
                </a:lnTo>
                <a:lnTo>
                  <a:pt x="13240" y="11130"/>
                </a:lnTo>
                <a:lnTo>
                  <a:pt x="11598" y="10254"/>
                </a:lnTo>
                <a:lnTo>
                  <a:pt x="10800" y="9828"/>
                </a:lnTo>
                <a:lnTo>
                  <a:pt x="10002" y="10254"/>
                </a:lnTo>
                <a:lnTo>
                  <a:pt x="8360" y="11130"/>
                </a:lnTo>
                <a:lnTo>
                  <a:pt x="9043" y="9638"/>
                </a:lnTo>
                <a:lnTo>
                  <a:pt x="9347" y="8976"/>
                </a:lnTo>
                <a:lnTo>
                  <a:pt x="8586" y="8550"/>
                </a:lnTo>
                <a:cubicBezTo>
                  <a:pt x="8586" y="8550"/>
                  <a:pt x="7337" y="7850"/>
                  <a:pt x="7337" y="7850"/>
                </a:cubicBezTo>
                <a:close/>
                <a:moveTo>
                  <a:pt x="5737" y="13745"/>
                </a:moveTo>
                <a:lnTo>
                  <a:pt x="10800" y="11045"/>
                </a:lnTo>
                <a:lnTo>
                  <a:pt x="15863" y="13745"/>
                </a:lnTo>
                <a:lnTo>
                  <a:pt x="13838" y="9328"/>
                </a:lnTo>
                <a:lnTo>
                  <a:pt x="18225" y="6868"/>
                </a:lnTo>
                <a:lnTo>
                  <a:pt x="12825" y="6868"/>
                </a:lnTo>
                <a:lnTo>
                  <a:pt x="10800" y="2945"/>
                </a:lnTo>
                <a:lnTo>
                  <a:pt x="8775" y="6868"/>
                </a:lnTo>
                <a:lnTo>
                  <a:pt x="3375" y="6868"/>
                </a:lnTo>
                <a:lnTo>
                  <a:pt x="7762" y="9328"/>
                </a:lnTo>
                <a:cubicBezTo>
                  <a:pt x="7762" y="9328"/>
                  <a:pt x="5737" y="13745"/>
                  <a:pt x="5737" y="1374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8" name="Shape 2778"/>
          <p:cNvSpPr/>
          <p:nvPr/>
        </p:nvSpPr>
        <p:spPr>
          <a:xfrm>
            <a:off x="12474550" y="1141146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481" y="12956"/>
                </a:moveTo>
                <a:cubicBezTo>
                  <a:pt x="17070" y="12258"/>
                  <a:pt x="16576" y="11533"/>
                  <a:pt x="16011" y="10795"/>
                </a:cubicBezTo>
                <a:cubicBezTo>
                  <a:pt x="16573" y="10063"/>
                  <a:pt x="17072" y="9339"/>
                  <a:pt x="17481" y="8644"/>
                </a:cubicBezTo>
                <a:cubicBezTo>
                  <a:pt x="19410" y="9181"/>
                  <a:pt x="20618" y="9948"/>
                  <a:pt x="20618" y="10800"/>
                </a:cubicBezTo>
                <a:cubicBezTo>
                  <a:pt x="20618" y="11652"/>
                  <a:pt x="19410" y="12419"/>
                  <a:pt x="17481" y="12956"/>
                </a:cubicBezTo>
                <a:moveTo>
                  <a:pt x="17742" y="17743"/>
                </a:moveTo>
                <a:cubicBezTo>
                  <a:pt x="17140" y="18345"/>
                  <a:pt x="15740" y="18028"/>
                  <a:pt x="13996" y="17045"/>
                </a:cubicBezTo>
                <a:cubicBezTo>
                  <a:pt x="14198" y="16261"/>
                  <a:pt x="14365" y="15406"/>
                  <a:pt x="14487" y="14488"/>
                </a:cubicBezTo>
                <a:cubicBezTo>
                  <a:pt x="15405" y="14366"/>
                  <a:pt x="16261" y="14198"/>
                  <a:pt x="17044" y="13996"/>
                </a:cubicBezTo>
                <a:cubicBezTo>
                  <a:pt x="18028" y="15740"/>
                  <a:pt x="18345" y="17140"/>
                  <a:pt x="17742" y="17743"/>
                </a:cubicBezTo>
                <a:moveTo>
                  <a:pt x="15404" y="11561"/>
                </a:moveTo>
                <a:cubicBezTo>
                  <a:pt x="15837" y="12119"/>
                  <a:pt x="16219" y="12662"/>
                  <a:pt x="16554" y="13185"/>
                </a:cubicBezTo>
                <a:cubicBezTo>
                  <a:pt x="15950" y="13317"/>
                  <a:pt x="15295" y="13429"/>
                  <a:pt x="14597" y="13517"/>
                </a:cubicBezTo>
                <a:cubicBezTo>
                  <a:pt x="14631" y="13155"/>
                  <a:pt x="14655" y="12784"/>
                  <a:pt x="14677" y="12409"/>
                </a:cubicBezTo>
                <a:cubicBezTo>
                  <a:pt x="14930" y="12127"/>
                  <a:pt x="15170" y="11844"/>
                  <a:pt x="15404" y="11561"/>
                </a:cubicBezTo>
                <a:moveTo>
                  <a:pt x="15402" y="10032"/>
                </a:moveTo>
                <a:cubicBezTo>
                  <a:pt x="15170" y="9752"/>
                  <a:pt x="14928" y="9471"/>
                  <a:pt x="14677" y="9191"/>
                </a:cubicBezTo>
                <a:cubicBezTo>
                  <a:pt x="14655" y="8817"/>
                  <a:pt x="14631" y="8445"/>
                  <a:pt x="14597" y="8084"/>
                </a:cubicBezTo>
                <a:cubicBezTo>
                  <a:pt x="15295" y="8171"/>
                  <a:pt x="15950" y="8283"/>
                  <a:pt x="16554" y="8415"/>
                </a:cubicBezTo>
                <a:cubicBezTo>
                  <a:pt x="16221" y="8935"/>
                  <a:pt x="15832" y="9478"/>
                  <a:pt x="15402" y="10032"/>
                </a:cubicBezTo>
                <a:moveTo>
                  <a:pt x="17742" y="3857"/>
                </a:moveTo>
                <a:cubicBezTo>
                  <a:pt x="18345" y="4460"/>
                  <a:pt x="18028" y="5860"/>
                  <a:pt x="17044" y="7604"/>
                </a:cubicBezTo>
                <a:cubicBezTo>
                  <a:pt x="16261" y="7402"/>
                  <a:pt x="15405" y="7234"/>
                  <a:pt x="14487" y="7112"/>
                </a:cubicBezTo>
                <a:cubicBezTo>
                  <a:pt x="14365" y="6194"/>
                  <a:pt x="14198" y="5339"/>
                  <a:pt x="13996" y="4555"/>
                </a:cubicBezTo>
                <a:cubicBezTo>
                  <a:pt x="15740" y="3572"/>
                  <a:pt x="17140" y="3255"/>
                  <a:pt x="17742" y="3857"/>
                </a:cubicBezTo>
                <a:moveTo>
                  <a:pt x="13718" y="12012"/>
                </a:moveTo>
                <a:cubicBezTo>
                  <a:pt x="13448" y="12303"/>
                  <a:pt x="13172" y="12593"/>
                  <a:pt x="12882" y="12883"/>
                </a:cubicBezTo>
                <a:cubicBezTo>
                  <a:pt x="12593" y="13172"/>
                  <a:pt x="12303" y="13449"/>
                  <a:pt x="12012" y="13719"/>
                </a:cubicBezTo>
                <a:cubicBezTo>
                  <a:pt x="11614" y="13733"/>
                  <a:pt x="11212" y="13745"/>
                  <a:pt x="10800" y="13745"/>
                </a:cubicBezTo>
                <a:cubicBezTo>
                  <a:pt x="10387" y="13745"/>
                  <a:pt x="9985" y="13733"/>
                  <a:pt x="9587" y="13719"/>
                </a:cubicBezTo>
                <a:cubicBezTo>
                  <a:pt x="9297" y="13449"/>
                  <a:pt x="9006" y="13172"/>
                  <a:pt x="8717" y="12883"/>
                </a:cubicBezTo>
                <a:cubicBezTo>
                  <a:pt x="8428" y="12593"/>
                  <a:pt x="8152" y="12303"/>
                  <a:pt x="7881" y="12012"/>
                </a:cubicBezTo>
                <a:cubicBezTo>
                  <a:pt x="7866" y="11614"/>
                  <a:pt x="7855" y="11212"/>
                  <a:pt x="7855" y="10800"/>
                </a:cubicBezTo>
                <a:cubicBezTo>
                  <a:pt x="7855" y="10388"/>
                  <a:pt x="7866" y="9986"/>
                  <a:pt x="7881" y="9587"/>
                </a:cubicBezTo>
                <a:cubicBezTo>
                  <a:pt x="8152" y="9297"/>
                  <a:pt x="8428" y="9007"/>
                  <a:pt x="8717" y="8717"/>
                </a:cubicBezTo>
                <a:cubicBezTo>
                  <a:pt x="9006" y="8428"/>
                  <a:pt x="9297" y="8151"/>
                  <a:pt x="9587" y="7881"/>
                </a:cubicBezTo>
                <a:cubicBezTo>
                  <a:pt x="9985" y="7867"/>
                  <a:pt x="10387" y="7855"/>
                  <a:pt x="10800" y="7855"/>
                </a:cubicBezTo>
                <a:cubicBezTo>
                  <a:pt x="11212" y="7855"/>
                  <a:pt x="11614" y="7867"/>
                  <a:pt x="12012" y="7881"/>
                </a:cubicBezTo>
                <a:cubicBezTo>
                  <a:pt x="12303" y="8151"/>
                  <a:pt x="12593" y="8428"/>
                  <a:pt x="12882" y="8717"/>
                </a:cubicBezTo>
                <a:cubicBezTo>
                  <a:pt x="13172" y="9007"/>
                  <a:pt x="13448" y="9297"/>
                  <a:pt x="13718" y="9587"/>
                </a:cubicBezTo>
                <a:cubicBezTo>
                  <a:pt x="13733" y="9986"/>
                  <a:pt x="13745" y="10388"/>
                  <a:pt x="13745" y="10800"/>
                </a:cubicBezTo>
                <a:cubicBezTo>
                  <a:pt x="13745" y="11212"/>
                  <a:pt x="13733" y="11614"/>
                  <a:pt x="13718" y="12012"/>
                </a:cubicBezTo>
                <a:moveTo>
                  <a:pt x="13185" y="16555"/>
                </a:moveTo>
                <a:cubicBezTo>
                  <a:pt x="12662" y="16219"/>
                  <a:pt x="12120" y="15837"/>
                  <a:pt x="11561" y="15404"/>
                </a:cubicBezTo>
                <a:cubicBezTo>
                  <a:pt x="11844" y="15170"/>
                  <a:pt x="12127" y="14931"/>
                  <a:pt x="12409" y="14677"/>
                </a:cubicBezTo>
                <a:cubicBezTo>
                  <a:pt x="12783" y="14655"/>
                  <a:pt x="13155" y="14631"/>
                  <a:pt x="13517" y="14597"/>
                </a:cubicBezTo>
                <a:cubicBezTo>
                  <a:pt x="13429" y="15295"/>
                  <a:pt x="13316" y="15950"/>
                  <a:pt x="13185" y="16555"/>
                </a:cubicBezTo>
                <a:moveTo>
                  <a:pt x="10800" y="20618"/>
                </a:moveTo>
                <a:cubicBezTo>
                  <a:pt x="9948" y="20618"/>
                  <a:pt x="9181" y="19410"/>
                  <a:pt x="8643" y="17481"/>
                </a:cubicBezTo>
                <a:cubicBezTo>
                  <a:pt x="9339" y="17072"/>
                  <a:pt x="10062" y="16573"/>
                  <a:pt x="10795" y="16011"/>
                </a:cubicBezTo>
                <a:cubicBezTo>
                  <a:pt x="11532" y="16576"/>
                  <a:pt x="12258" y="17070"/>
                  <a:pt x="12957" y="17481"/>
                </a:cubicBezTo>
                <a:cubicBezTo>
                  <a:pt x="12419" y="19410"/>
                  <a:pt x="11652" y="20618"/>
                  <a:pt x="10800" y="20618"/>
                </a:cubicBezTo>
                <a:moveTo>
                  <a:pt x="8083" y="14597"/>
                </a:moveTo>
                <a:cubicBezTo>
                  <a:pt x="8445" y="14631"/>
                  <a:pt x="8816" y="14655"/>
                  <a:pt x="9190" y="14677"/>
                </a:cubicBezTo>
                <a:cubicBezTo>
                  <a:pt x="9471" y="14929"/>
                  <a:pt x="9751" y="15170"/>
                  <a:pt x="10032" y="15403"/>
                </a:cubicBezTo>
                <a:cubicBezTo>
                  <a:pt x="9478" y="15832"/>
                  <a:pt x="8935" y="16221"/>
                  <a:pt x="8415" y="16555"/>
                </a:cubicBezTo>
                <a:cubicBezTo>
                  <a:pt x="8283" y="15950"/>
                  <a:pt x="8171" y="15295"/>
                  <a:pt x="8083" y="14597"/>
                </a:cubicBezTo>
                <a:moveTo>
                  <a:pt x="8415" y="5045"/>
                </a:moveTo>
                <a:cubicBezTo>
                  <a:pt x="8938" y="5381"/>
                  <a:pt x="9480" y="5762"/>
                  <a:pt x="10038" y="6196"/>
                </a:cubicBezTo>
                <a:cubicBezTo>
                  <a:pt x="9756" y="6430"/>
                  <a:pt x="9473" y="6670"/>
                  <a:pt x="9190" y="6924"/>
                </a:cubicBezTo>
                <a:cubicBezTo>
                  <a:pt x="8816" y="6945"/>
                  <a:pt x="8445" y="6969"/>
                  <a:pt x="8083" y="7003"/>
                </a:cubicBezTo>
                <a:cubicBezTo>
                  <a:pt x="8171" y="6305"/>
                  <a:pt x="8283" y="5650"/>
                  <a:pt x="8415" y="5045"/>
                </a:cubicBezTo>
                <a:moveTo>
                  <a:pt x="10800" y="982"/>
                </a:moveTo>
                <a:cubicBezTo>
                  <a:pt x="11652" y="982"/>
                  <a:pt x="12419" y="2191"/>
                  <a:pt x="12957" y="4119"/>
                </a:cubicBezTo>
                <a:cubicBezTo>
                  <a:pt x="12261" y="4528"/>
                  <a:pt x="11537" y="5027"/>
                  <a:pt x="10804" y="5589"/>
                </a:cubicBezTo>
                <a:cubicBezTo>
                  <a:pt x="10067" y="5024"/>
                  <a:pt x="9341" y="4530"/>
                  <a:pt x="8643" y="4119"/>
                </a:cubicBezTo>
                <a:cubicBezTo>
                  <a:pt x="9181" y="2191"/>
                  <a:pt x="9948" y="982"/>
                  <a:pt x="10800" y="982"/>
                </a:cubicBezTo>
                <a:moveTo>
                  <a:pt x="13517" y="7003"/>
                </a:moveTo>
                <a:cubicBezTo>
                  <a:pt x="13155" y="6969"/>
                  <a:pt x="12783" y="6945"/>
                  <a:pt x="12409" y="6924"/>
                </a:cubicBezTo>
                <a:cubicBezTo>
                  <a:pt x="12129" y="6671"/>
                  <a:pt x="11848" y="6430"/>
                  <a:pt x="11568" y="6198"/>
                </a:cubicBezTo>
                <a:cubicBezTo>
                  <a:pt x="12122" y="5768"/>
                  <a:pt x="12665" y="5379"/>
                  <a:pt x="13185" y="5045"/>
                </a:cubicBezTo>
                <a:cubicBezTo>
                  <a:pt x="13316" y="5650"/>
                  <a:pt x="13429" y="6305"/>
                  <a:pt x="13517" y="7003"/>
                </a:cubicBezTo>
                <a:moveTo>
                  <a:pt x="7112" y="7112"/>
                </a:moveTo>
                <a:cubicBezTo>
                  <a:pt x="6194" y="7234"/>
                  <a:pt x="5339" y="7402"/>
                  <a:pt x="4555" y="7604"/>
                </a:cubicBezTo>
                <a:cubicBezTo>
                  <a:pt x="3572" y="5860"/>
                  <a:pt x="3255" y="4460"/>
                  <a:pt x="3858" y="3857"/>
                </a:cubicBezTo>
                <a:cubicBezTo>
                  <a:pt x="4460" y="3255"/>
                  <a:pt x="5860" y="3572"/>
                  <a:pt x="7604" y="4555"/>
                </a:cubicBezTo>
                <a:cubicBezTo>
                  <a:pt x="7402" y="5339"/>
                  <a:pt x="7234" y="6194"/>
                  <a:pt x="7112" y="7112"/>
                </a:cubicBezTo>
                <a:moveTo>
                  <a:pt x="3858" y="17743"/>
                </a:moveTo>
                <a:cubicBezTo>
                  <a:pt x="3255" y="17140"/>
                  <a:pt x="3572" y="15740"/>
                  <a:pt x="4555" y="13996"/>
                </a:cubicBezTo>
                <a:cubicBezTo>
                  <a:pt x="5339" y="14198"/>
                  <a:pt x="6194" y="14366"/>
                  <a:pt x="7112" y="14488"/>
                </a:cubicBezTo>
                <a:cubicBezTo>
                  <a:pt x="7234" y="15406"/>
                  <a:pt x="7402" y="16261"/>
                  <a:pt x="7604" y="17045"/>
                </a:cubicBezTo>
                <a:cubicBezTo>
                  <a:pt x="5860" y="18028"/>
                  <a:pt x="4460" y="18345"/>
                  <a:pt x="3858" y="17743"/>
                </a:cubicBezTo>
                <a:moveTo>
                  <a:pt x="7003" y="13517"/>
                </a:moveTo>
                <a:cubicBezTo>
                  <a:pt x="6305" y="13429"/>
                  <a:pt x="5650" y="13317"/>
                  <a:pt x="5045" y="13185"/>
                </a:cubicBezTo>
                <a:cubicBezTo>
                  <a:pt x="5379" y="12665"/>
                  <a:pt x="5768" y="12122"/>
                  <a:pt x="6197" y="11568"/>
                </a:cubicBezTo>
                <a:cubicBezTo>
                  <a:pt x="6429" y="11848"/>
                  <a:pt x="6671" y="12129"/>
                  <a:pt x="6923" y="12409"/>
                </a:cubicBezTo>
                <a:cubicBezTo>
                  <a:pt x="6944" y="12784"/>
                  <a:pt x="6968" y="13155"/>
                  <a:pt x="7003" y="13517"/>
                </a:cubicBezTo>
                <a:moveTo>
                  <a:pt x="6923" y="9191"/>
                </a:moveTo>
                <a:cubicBezTo>
                  <a:pt x="6669" y="9473"/>
                  <a:pt x="6429" y="9756"/>
                  <a:pt x="6196" y="10039"/>
                </a:cubicBezTo>
                <a:cubicBezTo>
                  <a:pt x="5763" y="9481"/>
                  <a:pt x="5381" y="8938"/>
                  <a:pt x="5045" y="8415"/>
                </a:cubicBezTo>
                <a:cubicBezTo>
                  <a:pt x="5650" y="8283"/>
                  <a:pt x="6305" y="8171"/>
                  <a:pt x="7003" y="8084"/>
                </a:cubicBezTo>
                <a:cubicBezTo>
                  <a:pt x="6968" y="8445"/>
                  <a:pt x="6944" y="8816"/>
                  <a:pt x="6923" y="9191"/>
                </a:cubicBezTo>
                <a:moveTo>
                  <a:pt x="982" y="10800"/>
                </a:moveTo>
                <a:cubicBezTo>
                  <a:pt x="982" y="9948"/>
                  <a:pt x="2190" y="9181"/>
                  <a:pt x="4119" y="8644"/>
                </a:cubicBezTo>
                <a:cubicBezTo>
                  <a:pt x="4530" y="9342"/>
                  <a:pt x="5023" y="10067"/>
                  <a:pt x="5588" y="10805"/>
                </a:cubicBezTo>
                <a:cubicBezTo>
                  <a:pt x="5027" y="11537"/>
                  <a:pt x="4528" y="12262"/>
                  <a:pt x="4119" y="12956"/>
                </a:cubicBezTo>
                <a:cubicBezTo>
                  <a:pt x="2190" y="12419"/>
                  <a:pt x="982" y="11652"/>
                  <a:pt x="982" y="10800"/>
                </a:cubicBezTo>
                <a:moveTo>
                  <a:pt x="21600" y="10800"/>
                </a:moveTo>
                <a:cubicBezTo>
                  <a:pt x="21600" y="9624"/>
                  <a:pt x="20173" y="8571"/>
                  <a:pt x="17918" y="7853"/>
                </a:cubicBezTo>
                <a:cubicBezTo>
                  <a:pt x="19002" y="5750"/>
                  <a:pt x="19269" y="3995"/>
                  <a:pt x="18437" y="3163"/>
                </a:cubicBezTo>
                <a:cubicBezTo>
                  <a:pt x="17605" y="2332"/>
                  <a:pt x="15850" y="2598"/>
                  <a:pt x="13748" y="3682"/>
                </a:cubicBezTo>
                <a:cubicBezTo>
                  <a:pt x="13029" y="1427"/>
                  <a:pt x="11976" y="0"/>
                  <a:pt x="10800" y="0"/>
                </a:cubicBezTo>
                <a:cubicBezTo>
                  <a:pt x="9623" y="0"/>
                  <a:pt x="8571" y="1427"/>
                  <a:pt x="7852" y="3682"/>
                </a:cubicBezTo>
                <a:cubicBezTo>
                  <a:pt x="5750" y="2598"/>
                  <a:pt x="3995" y="2332"/>
                  <a:pt x="3163" y="3163"/>
                </a:cubicBezTo>
                <a:cubicBezTo>
                  <a:pt x="2331" y="3995"/>
                  <a:pt x="2598" y="5750"/>
                  <a:pt x="3682" y="7853"/>
                </a:cubicBezTo>
                <a:cubicBezTo>
                  <a:pt x="1426" y="8571"/>
                  <a:pt x="0" y="9624"/>
                  <a:pt x="0" y="10800"/>
                </a:cubicBezTo>
                <a:cubicBezTo>
                  <a:pt x="0" y="11976"/>
                  <a:pt x="1426" y="13029"/>
                  <a:pt x="3682" y="13748"/>
                </a:cubicBezTo>
                <a:cubicBezTo>
                  <a:pt x="2598" y="15851"/>
                  <a:pt x="2331" y="17605"/>
                  <a:pt x="3163" y="18437"/>
                </a:cubicBezTo>
                <a:cubicBezTo>
                  <a:pt x="3995" y="19268"/>
                  <a:pt x="5750" y="19002"/>
                  <a:pt x="7852" y="17918"/>
                </a:cubicBezTo>
                <a:cubicBezTo>
                  <a:pt x="8571" y="20173"/>
                  <a:pt x="9623" y="21600"/>
                  <a:pt x="10800" y="21600"/>
                </a:cubicBezTo>
                <a:cubicBezTo>
                  <a:pt x="11976" y="21600"/>
                  <a:pt x="13029" y="20173"/>
                  <a:pt x="13748" y="17918"/>
                </a:cubicBezTo>
                <a:cubicBezTo>
                  <a:pt x="15850" y="19002"/>
                  <a:pt x="17605" y="19268"/>
                  <a:pt x="18437" y="18437"/>
                </a:cubicBezTo>
                <a:cubicBezTo>
                  <a:pt x="19269" y="17605"/>
                  <a:pt x="19002" y="15851"/>
                  <a:pt x="17918" y="13748"/>
                </a:cubicBezTo>
                <a:cubicBezTo>
                  <a:pt x="20173" y="13029"/>
                  <a:pt x="21600" y="11976"/>
                  <a:pt x="21600" y="10800"/>
                </a:cubicBezTo>
                <a:moveTo>
                  <a:pt x="10800" y="9818"/>
                </a:moveTo>
                <a:cubicBezTo>
                  <a:pt x="10258" y="9818"/>
                  <a:pt x="9818" y="10258"/>
                  <a:pt x="9818" y="10800"/>
                </a:cubicBezTo>
                <a:cubicBezTo>
                  <a:pt x="9818" y="11342"/>
                  <a:pt x="10258" y="11782"/>
                  <a:pt x="10800" y="11782"/>
                </a:cubicBezTo>
                <a:cubicBezTo>
                  <a:pt x="11342" y="11782"/>
                  <a:pt x="11782" y="11342"/>
                  <a:pt x="11782" y="10800"/>
                </a:cubicBezTo>
                <a:cubicBezTo>
                  <a:pt x="11782" y="10258"/>
                  <a:pt x="11342" y="9818"/>
                  <a:pt x="10800" y="98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9" name="Shape 2779"/>
          <p:cNvSpPr/>
          <p:nvPr/>
        </p:nvSpPr>
        <p:spPr>
          <a:xfrm>
            <a:off x="13617253" y="11411467"/>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7" y="16691"/>
                </a:moveTo>
                <a:lnTo>
                  <a:pt x="5303" y="12525"/>
                </a:lnTo>
                <a:lnTo>
                  <a:pt x="5294" y="12521"/>
                </a:lnTo>
                <a:cubicBezTo>
                  <a:pt x="5355" y="12447"/>
                  <a:pt x="5400" y="12365"/>
                  <a:pt x="5400" y="12273"/>
                </a:cubicBezTo>
                <a:cubicBezTo>
                  <a:pt x="5400" y="12001"/>
                  <a:pt x="5098" y="11782"/>
                  <a:pt x="4725" y="11782"/>
                </a:cubicBezTo>
                <a:lnTo>
                  <a:pt x="3375" y="11782"/>
                </a:lnTo>
                <a:lnTo>
                  <a:pt x="6615" y="8640"/>
                </a:lnTo>
                <a:lnTo>
                  <a:pt x="6606" y="8635"/>
                </a:lnTo>
                <a:cubicBezTo>
                  <a:pt x="6691" y="8553"/>
                  <a:pt x="6750" y="8456"/>
                  <a:pt x="6750" y="8345"/>
                </a:cubicBezTo>
                <a:cubicBezTo>
                  <a:pt x="6750" y="8075"/>
                  <a:pt x="6448" y="7855"/>
                  <a:pt x="6075" y="7855"/>
                </a:cubicBezTo>
                <a:lnTo>
                  <a:pt x="4855" y="7855"/>
                </a:lnTo>
                <a:lnTo>
                  <a:pt x="8548" y="4785"/>
                </a:lnTo>
                <a:lnTo>
                  <a:pt x="8544" y="4782"/>
                </a:lnTo>
                <a:cubicBezTo>
                  <a:pt x="8683" y="4691"/>
                  <a:pt x="8775" y="4564"/>
                  <a:pt x="8775" y="4418"/>
                </a:cubicBezTo>
                <a:cubicBezTo>
                  <a:pt x="8775" y="4147"/>
                  <a:pt x="8473" y="3927"/>
                  <a:pt x="8100" y="3927"/>
                </a:cubicBezTo>
                <a:lnTo>
                  <a:pt x="7029" y="3927"/>
                </a:lnTo>
                <a:lnTo>
                  <a:pt x="10800" y="1185"/>
                </a:lnTo>
                <a:lnTo>
                  <a:pt x="14571" y="3927"/>
                </a:lnTo>
                <a:lnTo>
                  <a:pt x="13500" y="3927"/>
                </a:lnTo>
                <a:cubicBezTo>
                  <a:pt x="13128" y="3927"/>
                  <a:pt x="12825" y="4147"/>
                  <a:pt x="12825" y="4418"/>
                </a:cubicBezTo>
                <a:cubicBezTo>
                  <a:pt x="12825" y="4564"/>
                  <a:pt x="12917" y="4691"/>
                  <a:pt x="13056" y="4782"/>
                </a:cubicBezTo>
                <a:lnTo>
                  <a:pt x="13052" y="4785"/>
                </a:lnTo>
                <a:lnTo>
                  <a:pt x="16744" y="7855"/>
                </a:lnTo>
                <a:lnTo>
                  <a:pt x="15525" y="7855"/>
                </a:lnTo>
                <a:cubicBezTo>
                  <a:pt x="15153" y="7855"/>
                  <a:pt x="14850" y="8075"/>
                  <a:pt x="14850" y="8345"/>
                </a:cubicBezTo>
                <a:cubicBezTo>
                  <a:pt x="14850" y="8456"/>
                  <a:pt x="14909" y="8553"/>
                  <a:pt x="14994" y="8635"/>
                </a:cubicBezTo>
                <a:lnTo>
                  <a:pt x="14985" y="8640"/>
                </a:lnTo>
                <a:lnTo>
                  <a:pt x="18225" y="11782"/>
                </a:lnTo>
                <a:lnTo>
                  <a:pt x="16875" y="11782"/>
                </a:lnTo>
                <a:cubicBezTo>
                  <a:pt x="16503" y="11782"/>
                  <a:pt x="16200" y="12001"/>
                  <a:pt x="16200" y="12273"/>
                </a:cubicBezTo>
                <a:cubicBezTo>
                  <a:pt x="16200" y="12365"/>
                  <a:pt x="16244" y="12447"/>
                  <a:pt x="16306" y="12521"/>
                </a:cubicBezTo>
                <a:lnTo>
                  <a:pt x="16296" y="12525"/>
                </a:lnTo>
                <a:lnTo>
                  <a:pt x="19733" y="16691"/>
                </a:lnTo>
                <a:cubicBezTo>
                  <a:pt x="19733" y="16691"/>
                  <a:pt x="1867" y="16691"/>
                  <a:pt x="1867" y="16691"/>
                </a:cubicBezTo>
                <a:close/>
                <a:moveTo>
                  <a:pt x="12150" y="20618"/>
                </a:moveTo>
                <a:lnTo>
                  <a:pt x="9450" y="20618"/>
                </a:lnTo>
                <a:lnTo>
                  <a:pt x="9450" y="17673"/>
                </a:lnTo>
                <a:lnTo>
                  <a:pt x="12150" y="17673"/>
                </a:lnTo>
                <a:cubicBezTo>
                  <a:pt x="12150" y="17673"/>
                  <a:pt x="12150" y="20618"/>
                  <a:pt x="12150" y="20618"/>
                </a:cubicBezTo>
                <a:close/>
                <a:moveTo>
                  <a:pt x="21494" y="16933"/>
                </a:moveTo>
                <a:lnTo>
                  <a:pt x="21503" y="16929"/>
                </a:lnTo>
                <a:lnTo>
                  <a:pt x="18067" y="12764"/>
                </a:lnTo>
                <a:lnTo>
                  <a:pt x="19575" y="12764"/>
                </a:lnTo>
                <a:cubicBezTo>
                  <a:pt x="19948" y="12764"/>
                  <a:pt x="20250" y="12544"/>
                  <a:pt x="20250" y="12273"/>
                </a:cubicBezTo>
                <a:cubicBezTo>
                  <a:pt x="20250" y="12162"/>
                  <a:pt x="20191" y="12066"/>
                  <a:pt x="20106" y="11983"/>
                </a:cubicBezTo>
                <a:lnTo>
                  <a:pt x="20115" y="11978"/>
                </a:lnTo>
                <a:lnTo>
                  <a:pt x="16875" y="8836"/>
                </a:lnTo>
                <a:lnTo>
                  <a:pt x="18225" y="8836"/>
                </a:lnTo>
                <a:cubicBezTo>
                  <a:pt x="18598" y="8836"/>
                  <a:pt x="18900" y="8617"/>
                  <a:pt x="18900" y="8345"/>
                </a:cubicBezTo>
                <a:cubicBezTo>
                  <a:pt x="18900" y="8200"/>
                  <a:pt x="18808" y="8072"/>
                  <a:pt x="18669" y="7982"/>
                </a:cubicBezTo>
                <a:lnTo>
                  <a:pt x="18673" y="7978"/>
                </a:lnTo>
                <a:lnTo>
                  <a:pt x="14980" y="4909"/>
                </a:lnTo>
                <a:lnTo>
                  <a:pt x="16200" y="4909"/>
                </a:lnTo>
                <a:cubicBezTo>
                  <a:pt x="16573" y="4909"/>
                  <a:pt x="16875" y="4690"/>
                  <a:pt x="16875" y="4418"/>
                </a:cubicBezTo>
                <a:cubicBezTo>
                  <a:pt x="16875" y="4283"/>
                  <a:pt x="16800" y="4160"/>
                  <a:pt x="16677" y="4071"/>
                </a:cubicBezTo>
                <a:lnTo>
                  <a:pt x="11277" y="144"/>
                </a:lnTo>
                <a:cubicBezTo>
                  <a:pt x="11155" y="55"/>
                  <a:pt x="10986" y="0"/>
                  <a:pt x="10800" y="0"/>
                </a:cubicBezTo>
                <a:cubicBezTo>
                  <a:pt x="10614" y="0"/>
                  <a:pt x="10445" y="55"/>
                  <a:pt x="10323" y="144"/>
                </a:cubicBezTo>
                <a:lnTo>
                  <a:pt x="4923" y="4071"/>
                </a:lnTo>
                <a:cubicBezTo>
                  <a:pt x="4801" y="4160"/>
                  <a:pt x="4725" y="4283"/>
                  <a:pt x="4725" y="4418"/>
                </a:cubicBezTo>
                <a:cubicBezTo>
                  <a:pt x="4725" y="4690"/>
                  <a:pt x="5028" y="4909"/>
                  <a:pt x="5400" y="4909"/>
                </a:cubicBezTo>
                <a:lnTo>
                  <a:pt x="6619" y="4909"/>
                </a:lnTo>
                <a:lnTo>
                  <a:pt x="2927" y="7978"/>
                </a:lnTo>
                <a:lnTo>
                  <a:pt x="2931" y="7982"/>
                </a:lnTo>
                <a:cubicBezTo>
                  <a:pt x="2792" y="8072"/>
                  <a:pt x="2700" y="8200"/>
                  <a:pt x="2700" y="8345"/>
                </a:cubicBezTo>
                <a:cubicBezTo>
                  <a:pt x="2700" y="8617"/>
                  <a:pt x="3003" y="8836"/>
                  <a:pt x="3375" y="8836"/>
                </a:cubicBezTo>
                <a:lnTo>
                  <a:pt x="4725" y="8836"/>
                </a:lnTo>
                <a:lnTo>
                  <a:pt x="1485" y="11978"/>
                </a:lnTo>
                <a:lnTo>
                  <a:pt x="1494" y="11983"/>
                </a:lnTo>
                <a:cubicBezTo>
                  <a:pt x="1409" y="12066"/>
                  <a:pt x="1350" y="12162"/>
                  <a:pt x="1350" y="12273"/>
                </a:cubicBezTo>
                <a:cubicBezTo>
                  <a:pt x="1350" y="12544"/>
                  <a:pt x="1653" y="12764"/>
                  <a:pt x="2025" y="12764"/>
                </a:cubicBezTo>
                <a:lnTo>
                  <a:pt x="3533" y="12764"/>
                </a:lnTo>
                <a:lnTo>
                  <a:pt x="96" y="16929"/>
                </a:lnTo>
                <a:lnTo>
                  <a:pt x="106" y="16933"/>
                </a:lnTo>
                <a:cubicBezTo>
                  <a:pt x="44" y="17007"/>
                  <a:pt x="0" y="17089"/>
                  <a:pt x="0" y="17182"/>
                </a:cubicBezTo>
                <a:cubicBezTo>
                  <a:pt x="0" y="17453"/>
                  <a:pt x="303" y="17673"/>
                  <a:pt x="675" y="17673"/>
                </a:cubicBezTo>
                <a:lnTo>
                  <a:pt x="8100" y="17673"/>
                </a:lnTo>
                <a:lnTo>
                  <a:pt x="8100" y="21109"/>
                </a:lnTo>
                <a:cubicBezTo>
                  <a:pt x="8100" y="21380"/>
                  <a:pt x="8403" y="21600"/>
                  <a:pt x="8775" y="21600"/>
                </a:cubicBezTo>
                <a:lnTo>
                  <a:pt x="12825" y="21600"/>
                </a:lnTo>
                <a:cubicBezTo>
                  <a:pt x="13198" y="21600"/>
                  <a:pt x="13500" y="21380"/>
                  <a:pt x="13500" y="21109"/>
                </a:cubicBezTo>
                <a:lnTo>
                  <a:pt x="13500" y="17673"/>
                </a:lnTo>
                <a:lnTo>
                  <a:pt x="20925" y="17673"/>
                </a:lnTo>
                <a:cubicBezTo>
                  <a:pt x="21298" y="17673"/>
                  <a:pt x="21600" y="17453"/>
                  <a:pt x="21600" y="17182"/>
                </a:cubicBezTo>
                <a:cubicBezTo>
                  <a:pt x="21600" y="17089"/>
                  <a:pt x="21555" y="17007"/>
                  <a:pt x="21494" y="1693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0" name="Shape 2780"/>
          <p:cNvSpPr/>
          <p:nvPr/>
        </p:nvSpPr>
        <p:spPr>
          <a:xfrm>
            <a:off x="14759955" y="11411467"/>
            <a:ext cx="253935" cy="558655"/>
          </a:xfrm>
          <a:custGeom>
            <a:avLst/>
            <a:gdLst/>
            <a:ahLst/>
            <a:cxnLst>
              <a:cxn ang="0">
                <a:pos x="wd2" y="hd2"/>
              </a:cxn>
              <a:cxn ang="5400000">
                <a:pos x="wd2" y="hd2"/>
              </a:cxn>
              <a:cxn ang="10800000">
                <a:pos x="wd2" y="hd2"/>
              </a:cxn>
              <a:cxn ang="16200000">
                <a:pos x="wd2" y="hd2"/>
              </a:cxn>
            </a:cxnLst>
            <a:rect l="0" t="0" r="r" b="b"/>
            <a:pathLst>
              <a:path w="21600" h="21600" extrusionOk="0">
                <a:moveTo>
                  <a:pt x="19440" y="14727"/>
                </a:moveTo>
                <a:lnTo>
                  <a:pt x="2160" y="14727"/>
                </a:lnTo>
                <a:lnTo>
                  <a:pt x="2160" y="4909"/>
                </a:lnTo>
                <a:cubicBezTo>
                  <a:pt x="2160" y="2740"/>
                  <a:pt x="6028" y="982"/>
                  <a:pt x="10800" y="982"/>
                </a:cubicBezTo>
                <a:cubicBezTo>
                  <a:pt x="15571" y="982"/>
                  <a:pt x="19440" y="2740"/>
                  <a:pt x="19440" y="4909"/>
                </a:cubicBezTo>
                <a:cubicBezTo>
                  <a:pt x="19440" y="4909"/>
                  <a:pt x="19440" y="14727"/>
                  <a:pt x="19440" y="14727"/>
                </a:cubicBezTo>
                <a:close/>
                <a:moveTo>
                  <a:pt x="10800" y="0"/>
                </a:moveTo>
                <a:cubicBezTo>
                  <a:pt x="4835" y="0"/>
                  <a:pt x="0" y="2198"/>
                  <a:pt x="0" y="4909"/>
                </a:cubicBezTo>
                <a:lnTo>
                  <a:pt x="0" y="14727"/>
                </a:lnTo>
                <a:cubicBezTo>
                  <a:pt x="0" y="15269"/>
                  <a:pt x="968" y="15709"/>
                  <a:pt x="2160" y="15709"/>
                </a:cubicBezTo>
                <a:lnTo>
                  <a:pt x="9720" y="15709"/>
                </a:lnTo>
                <a:lnTo>
                  <a:pt x="9720" y="21109"/>
                </a:lnTo>
                <a:cubicBezTo>
                  <a:pt x="9720" y="21380"/>
                  <a:pt x="10204" y="21600"/>
                  <a:pt x="10800" y="21600"/>
                </a:cubicBezTo>
                <a:cubicBezTo>
                  <a:pt x="11396" y="21600"/>
                  <a:pt x="11880" y="21380"/>
                  <a:pt x="11880" y="21109"/>
                </a:cubicBezTo>
                <a:lnTo>
                  <a:pt x="11880" y="15709"/>
                </a:lnTo>
                <a:lnTo>
                  <a:pt x="19440" y="15709"/>
                </a:lnTo>
                <a:cubicBezTo>
                  <a:pt x="20632" y="15709"/>
                  <a:pt x="21600" y="15269"/>
                  <a:pt x="21600" y="14727"/>
                </a:cubicBezTo>
                <a:lnTo>
                  <a:pt x="21600" y="4909"/>
                </a:lnTo>
                <a:cubicBezTo>
                  <a:pt x="21600" y="2198"/>
                  <a:pt x="16765" y="0"/>
                  <a:pt x="10800" y="0"/>
                </a:cubicBezTo>
                <a:moveTo>
                  <a:pt x="7560" y="4909"/>
                </a:moveTo>
                <a:cubicBezTo>
                  <a:pt x="6964" y="4909"/>
                  <a:pt x="6480" y="5129"/>
                  <a:pt x="6480" y="5400"/>
                </a:cubicBezTo>
                <a:lnTo>
                  <a:pt x="6480" y="12273"/>
                </a:lnTo>
                <a:cubicBezTo>
                  <a:pt x="6480" y="12544"/>
                  <a:pt x="6964" y="12764"/>
                  <a:pt x="7560" y="12764"/>
                </a:cubicBezTo>
                <a:cubicBezTo>
                  <a:pt x="8156" y="12764"/>
                  <a:pt x="8640" y="12544"/>
                  <a:pt x="8640" y="12273"/>
                </a:cubicBezTo>
                <a:lnTo>
                  <a:pt x="8640" y="5400"/>
                </a:lnTo>
                <a:cubicBezTo>
                  <a:pt x="8640" y="5129"/>
                  <a:pt x="8156" y="4909"/>
                  <a:pt x="7560" y="4909"/>
                </a:cubicBezTo>
                <a:moveTo>
                  <a:pt x="14040" y="4909"/>
                </a:moveTo>
                <a:cubicBezTo>
                  <a:pt x="13444" y="4909"/>
                  <a:pt x="12960" y="5129"/>
                  <a:pt x="12960" y="5400"/>
                </a:cubicBezTo>
                <a:lnTo>
                  <a:pt x="12960" y="12273"/>
                </a:lnTo>
                <a:cubicBezTo>
                  <a:pt x="12960" y="12544"/>
                  <a:pt x="13444" y="12764"/>
                  <a:pt x="14040" y="12764"/>
                </a:cubicBezTo>
                <a:cubicBezTo>
                  <a:pt x="14636" y="12764"/>
                  <a:pt x="15120" y="12544"/>
                  <a:pt x="15120" y="12273"/>
                </a:cubicBezTo>
                <a:lnTo>
                  <a:pt x="15120" y="5400"/>
                </a:lnTo>
                <a:cubicBezTo>
                  <a:pt x="15120" y="5129"/>
                  <a:pt x="14636" y="4909"/>
                  <a:pt x="14040" y="49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1" name="Shape 2781"/>
          <p:cNvSpPr/>
          <p:nvPr/>
        </p:nvSpPr>
        <p:spPr>
          <a:xfrm>
            <a:off x="15674117" y="1141146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5891" y="6873"/>
                </a:moveTo>
                <a:cubicBezTo>
                  <a:pt x="6162" y="6873"/>
                  <a:pt x="6382" y="6653"/>
                  <a:pt x="6382" y="6382"/>
                </a:cubicBezTo>
                <a:lnTo>
                  <a:pt x="6382" y="1473"/>
                </a:lnTo>
                <a:cubicBezTo>
                  <a:pt x="6382" y="1201"/>
                  <a:pt x="6162" y="982"/>
                  <a:pt x="5891" y="982"/>
                </a:cubicBezTo>
                <a:cubicBezTo>
                  <a:pt x="5620" y="982"/>
                  <a:pt x="5400" y="1201"/>
                  <a:pt x="5400" y="1473"/>
                </a:cubicBezTo>
                <a:lnTo>
                  <a:pt x="5400" y="6382"/>
                </a:lnTo>
                <a:cubicBezTo>
                  <a:pt x="5400" y="6653"/>
                  <a:pt x="5620" y="6873"/>
                  <a:pt x="5891" y="6873"/>
                </a:cubicBezTo>
                <a:moveTo>
                  <a:pt x="2945" y="5891"/>
                </a:moveTo>
                <a:cubicBezTo>
                  <a:pt x="3216" y="5891"/>
                  <a:pt x="3436" y="5671"/>
                  <a:pt x="3436" y="5400"/>
                </a:cubicBezTo>
                <a:lnTo>
                  <a:pt x="3436" y="2455"/>
                </a:lnTo>
                <a:cubicBezTo>
                  <a:pt x="3436" y="2183"/>
                  <a:pt x="3216" y="1964"/>
                  <a:pt x="2945" y="1964"/>
                </a:cubicBezTo>
                <a:cubicBezTo>
                  <a:pt x="2675" y="1964"/>
                  <a:pt x="2455" y="2183"/>
                  <a:pt x="2455" y="2455"/>
                </a:cubicBezTo>
                <a:lnTo>
                  <a:pt x="2455" y="5400"/>
                </a:lnTo>
                <a:cubicBezTo>
                  <a:pt x="2455" y="5671"/>
                  <a:pt x="2675" y="5891"/>
                  <a:pt x="2945" y="5891"/>
                </a:cubicBezTo>
                <a:moveTo>
                  <a:pt x="18655" y="15218"/>
                </a:moveTo>
                <a:lnTo>
                  <a:pt x="17648" y="15218"/>
                </a:lnTo>
                <a:cubicBezTo>
                  <a:pt x="17660" y="15056"/>
                  <a:pt x="17673" y="14893"/>
                  <a:pt x="17673" y="14727"/>
                </a:cubicBezTo>
                <a:lnTo>
                  <a:pt x="17673" y="11291"/>
                </a:lnTo>
                <a:lnTo>
                  <a:pt x="18655" y="11291"/>
                </a:lnTo>
                <a:cubicBezTo>
                  <a:pt x="19739" y="11291"/>
                  <a:pt x="20618" y="12170"/>
                  <a:pt x="20618" y="13255"/>
                </a:cubicBezTo>
                <a:cubicBezTo>
                  <a:pt x="20618" y="14339"/>
                  <a:pt x="19739" y="15218"/>
                  <a:pt x="18655" y="15218"/>
                </a:cubicBezTo>
                <a:moveTo>
                  <a:pt x="16691" y="14727"/>
                </a:moveTo>
                <a:cubicBezTo>
                  <a:pt x="16691" y="15802"/>
                  <a:pt x="16399" y="16805"/>
                  <a:pt x="15896" y="17673"/>
                </a:cubicBezTo>
                <a:lnTo>
                  <a:pt x="1777" y="17673"/>
                </a:lnTo>
                <a:cubicBezTo>
                  <a:pt x="1274" y="16805"/>
                  <a:pt x="982" y="15802"/>
                  <a:pt x="982" y="14727"/>
                </a:cubicBezTo>
                <a:lnTo>
                  <a:pt x="982" y="8836"/>
                </a:lnTo>
                <a:lnTo>
                  <a:pt x="16691" y="8836"/>
                </a:lnTo>
                <a:cubicBezTo>
                  <a:pt x="16691" y="8836"/>
                  <a:pt x="16691" y="14727"/>
                  <a:pt x="16691" y="14727"/>
                </a:cubicBezTo>
                <a:close/>
                <a:moveTo>
                  <a:pt x="10800" y="20618"/>
                </a:moveTo>
                <a:lnTo>
                  <a:pt x="6873" y="20618"/>
                </a:lnTo>
                <a:cubicBezTo>
                  <a:pt x="5131" y="20618"/>
                  <a:pt x="3569" y="19857"/>
                  <a:pt x="2491" y="18655"/>
                </a:cubicBezTo>
                <a:lnTo>
                  <a:pt x="15182" y="18655"/>
                </a:lnTo>
                <a:cubicBezTo>
                  <a:pt x="14103" y="19857"/>
                  <a:pt x="12542" y="20618"/>
                  <a:pt x="10800" y="20618"/>
                </a:cubicBezTo>
                <a:moveTo>
                  <a:pt x="18655" y="10309"/>
                </a:moveTo>
                <a:lnTo>
                  <a:pt x="17673" y="10309"/>
                </a:lnTo>
                <a:lnTo>
                  <a:pt x="17673" y="8836"/>
                </a:lnTo>
                <a:cubicBezTo>
                  <a:pt x="17673" y="8295"/>
                  <a:pt x="17233" y="7855"/>
                  <a:pt x="16691" y="7855"/>
                </a:cubicBezTo>
                <a:lnTo>
                  <a:pt x="982" y="7855"/>
                </a:lnTo>
                <a:cubicBezTo>
                  <a:pt x="440" y="7855"/>
                  <a:pt x="0" y="8295"/>
                  <a:pt x="0" y="8836"/>
                </a:cubicBezTo>
                <a:lnTo>
                  <a:pt x="0" y="14727"/>
                </a:lnTo>
                <a:cubicBezTo>
                  <a:pt x="0" y="17232"/>
                  <a:pt x="1344" y="19417"/>
                  <a:pt x="3346" y="20618"/>
                </a:cubicBezTo>
                <a:lnTo>
                  <a:pt x="491" y="20618"/>
                </a:lnTo>
                <a:cubicBezTo>
                  <a:pt x="220" y="20618"/>
                  <a:pt x="0" y="20838"/>
                  <a:pt x="0" y="21109"/>
                </a:cubicBezTo>
                <a:cubicBezTo>
                  <a:pt x="0" y="21380"/>
                  <a:pt x="220" y="21600"/>
                  <a:pt x="491" y="21600"/>
                </a:cubicBezTo>
                <a:lnTo>
                  <a:pt x="17182" y="21600"/>
                </a:lnTo>
                <a:cubicBezTo>
                  <a:pt x="17453" y="21600"/>
                  <a:pt x="17673" y="21380"/>
                  <a:pt x="17673" y="21109"/>
                </a:cubicBezTo>
                <a:cubicBezTo>
                  <a:pt x="17673" y="20838"/>
                  <a:pt x="17453" y="20618"/>
                  <a:pt x="17182" y="20618"/>
                </a:cubicBezTo>
                <a:lnTo>
                  <a:pt x="14330" y="20618"/>
                </a:lnTo>
                <a:cubicBezTo>
                  <a:pt x="15925" y="19659"/>
                  <a:pt x="17101" y="18074"/>
                  <a:pt x="17511" y="16200"/>
                </a:cubicBezTo>
                <a:lnTo>
                  <a:pt x="18655" y="16200"/>
                </a:lnTo>
                <a:cubicBezTo>
                  <a:pt x="20281" y="16200"/>
                  <a:pt x="21600" y="14882"/>
                  <a:pt x="21600" y="13255"/>
                </a:cubicBezTo>
                <a:cubicBezTo>
                  <a:pt x="21600" y="11628"/>
                  <a:pt x="20281" y="10309"/>
                  <a:pt x="18655" y="10309"/>
                </a:cubicBezTo>
                <a:moveTo>
                  <a:pt x="11782" y="5891"/>
                </a:moveTo>
                <a:cubicBezTo>
                  <a:pt x="12053" y="5891"/>
                  <a:pt x="12273" y="5671"/>
                  <a:pt x="12273" y="5400"/>
                </a:cubicBezTo>
                <a:lnTo>
                  <a:pt x="12273" y="2455"/>
                </a:lnTo>
                <a:cubicBezTo>
                  <a:pt x="12273" y="2183"/>
                  <a:pt x="12053" y="1964"/>
                  <a:pt x="11782" y="1964"/>
                </a:cubicBezTo>
                <a:cubicBezTo>
                  <a:pt x="11511" y="1964"/>
                  <a:pt x="11291" y="2183"/>
                  <a:pt x="11291" y="2455"/>
                </a:cubicBezTo>
                <a:lnTo>
                  <a:pt x="11291" y="5400"/>
                </a:lnTo>
                <a:cubicBezTo>
                  <a:pt x="11291" y="5671"/>
                  <a:pt x="11511" y="5891"/>
                  <a:pt x="11782" y="5891"/>
                </a:cubicBezTo>
                <a:moveTo>
                  <a:pt x="14727" y="6873"/>
                </a:moveTo>
                <a:cubicBezTo>
                  <a:pt x="14998" y="6873"/>
                  <a:pt x="15218" y="6653"/>
                  <a:pt x="15218" y="6382"/>
                </a:cubicBezTo>
                <a:lnTo>
                  <a:pt x="15218" y="1473"/>
                </a:lnTo>
                <a:cubicBezTo>
                  <a:pt x="15218" y="1201"/>
                  <a:pt x="14998" y="982"/>
                  <a:pt x="14727" y="982"/>
                </a:cubicBezTo>
                <a:cubicBezTo>
                  <a:pt x="14456" y="982"/>
                  <a:pt x="14236" y="1201"/>
                  <a:pt x="14236" y="1473"/>
                </a:cubicBezTo>
                <a:lnTo>
                  <a:pt x="14236" y="6382"/>
                </a:lnTo>
                <a:cubicBezTo>
                  <a:pt x="14236" y="6653"/>
                  <a:pt x="14456" y="6873"/>
                  <a:pt x="14727" y="6873"/>
                </a:cubicBezTo>
                <a:moveTo>
                  <a:pt x="8836" y="5891"/>
                </a:moveTo>
                <a:cubicBezTo>
                  <a:pt x="9107" y="5891"/>
                  <a:pt x="9327" y="5671"/>
                  <a:pt x="9327" y="5400"/>
                </a:cubicBezTo>
                <a:lnTo>
                  <a:pt x="9327" y="491"/>
                </a:lnTo>
                <a:cubicBezTo>
                  <a:pt x="9327" y="220"/>
                  <a:pt x="9107" y="0"/>
                  <a:pt x="8836" y="0"/>
                </a:cubicBezTo>
                <a:cubicBezTo>
                  <a:pt x="8566" y="0"/>
                  <a:pt x="8345" y="220"/>
                  <a:pt x="8345" y="491"/>
                </a:cubicBezTo>
                <a:lnTo>
                  <a:pt x="8345" y="5400"/>
                </a:lnTo>
                <a:cubicBezTo>
                  <a:pt x="8345" y="5671"/>
                  <a:pt x="8566" y="5891"/>
                  <a:pt x="8836"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2" name="Shape 2782"/>
          <p:cNvSpPr/>
          <p:nvPr/>
        </p:nvSpPr>
        <p:spPr>
          <a:xfrm>
            <a:off x="16740639" y="11449557"/>
            <a:ext cx="559193" cy="482586"/>
          </a:xfrm>
          <a:custGeom>
            <a:avLst/>
            <a:gdLst/>
            <a:ahLst/>
            <a:cxnLst>
              <a:cxn ang="0">
                <a:pos x="wd2" y="hd2"/>
              </a:cxn>
              <a:cxn ang="5400000">
                <a:pos x="wd2" y="hd2"/>
              </a:cxn>
              <a:cxn ang="10800000">
                <a:pos x="wd2" y="hd2"/>
              </a:cxn>
              <a:cxn ang="16200000">
                <a:pos x="wd2" y="hd2"/>
              </a:cxn>
            </a:cxnLst>
            <a:rect l="0" t="0" r="r" b="b"/>
            <a:pathLst>
              <a:path w="20683" h="20545" extrusionOk="0">
                <a:moveTo>
                  <a:pt x="9621" y="9676"/>
                </a:moveTo>
                <a:cubicBezTo>
                  <a:pt x="9621" y="9676"/>
                  <a:pt x="9621" y="9675"/>
                  <a:pt x="9621" y="9675"/>
                </a:cubicBezTo>
                <a:lnTo>
                  <a:pt x="9620" y="9674"/>
                </a:lnTo>
                <a:cubicBezTo>
                  <a:pt x="9620" y="9674"/>
                  <a:pt x="9621" y="9676"/>
                  <a:pt x="9621" y="9676"/>
                </a:cubicBezTo>
                <a:close/>
                <a:moveTo>
                  <a:pt x="19582" y="1266"/>
                </a:moveTo>
                <a:cubicBezTo>
                  <a:pt x="18115" y="-422"/>
                  <a:pt x="15737" y="-422"/>
                  <a:pt x="14270" y="1266"/>
                </a:cubicBezTo>
                <a:lnTo>
                  <a:pt x="14934" y="2030"/>
                </a:lnTo>
                <a:cubicBezTo>
                  <a:pt x="16034" y="765"/>
                  <a:pt x="17818" y="765"/>
                  <a:pt x="18918" y="2030"/>
                </a:cubicBezTo>
                <a:cubicBezTo>
                  <a:pt x="20019" y="3297"/>
                  <a:pt x="20019" y="5351"/>
                  <a:pt x="18918" y="6618"/>
                </a:cubicBezTo>
                <a:lnTo>
                  <a:pt x="8956" y="17881"/>
                </a:lnTo>
                <a:lnTo>
                  <a:pt x="9621" y="18645"/>
                </a:lnTo>
                <a:lnTo>
                  <a:pt x="19582" y="7382"/>
                </a:lnTo>
                <a:cubicBezTo>
                  <a:pt x="21050" y="5693"/>
                  <a:pt x="21050" y="2955"/>
                  <a:pt x="19582" y="1266"/>
                </a:cubicBezTo>
                <a:moveTo>
                  <a:pt x="2315" y="17881"/>
                </a:moveTo>
                <a:cubicBezTo>
                  <a:pt x="481" y="15770"/>
                  <a:pt x="481" y="12551"/>
                  <a:pt x="2315" y="10439"/>
                </a:cubicBezTo>
                <a:cubicBezTo>
                  <a:pt x="2317" y="10437"/>
                  <a:pt x="2320" y="10434"/>
                  <a:pt x="2323" y="10431"/>
                </a:cubicBezTo>
                <a:lnTo>
                  <a:pt x="2323" y="10431"/>
                </a:lnTo>
                <a:lnTo>
                  <a:pt x="9289" y="2413"/>
                </a:lnTo>
                <a:cubicBezTo>
                  <a:pt x="9472" y="2201"/>
                  <a:pt x="9472" y="1859"/>
                  <a:pt x="9289" y="1648"/>
                </a:cubicBezTo>
                <a:cubicBezTo>
                  <a:pt x="9105" y="1437"/>
                  <a:pt x="8808" y="1437"/>
                  <a:pt x="8624" y="1648"/>
                </a:cubicBezTo>
                <a:lnTo>
                  <a:pt x="1651" y="9675"/>
                </a:lnTo>
                <a:cubicBezTo>
                  <a:pt x="-550" y="12208"/>
                  <a:pt x="-550" y="16112"/>
                  <a:pt x="1651" y="18645"/>
                </a:cubicBezTo>
                <a:cubicBezTo>
                  <a:pt x="3852" y="21178"/>
                  <a:pt x="7420" y="21178"/>
                  <a:pt x="9621" y="18645"/>
                </a:cubicBezTo>
                <a:lnTo>
                  <a:pt x="8948" y="17889"/>
                </a:lnTo>
                <a:cubicBezTo>
                  <a:pt x="7114" y="19991"/>
                  <a:pt x="4147" y="19989"/>
                  <a:pt x="2315" y="17881"/>
                </a:cubicBezTo>
                <a:moveTo>
                  <a:pt x="6300" y="13497"/>
                </a:moveTo>
                <a:cubicBezTo>
                  <a:pt x="7033" y="14341"/>
                  <a:pt x="8223" y="14341"/>
                  <a:pt x="8956" y="13497"/>
                </a:cubicBezTo>
                <a:lnTo>
                  <a:pt x="13937" y="7764"/>
                </a:lnTo>
                <a:cubicBezTo>
                  <a:pt x="14121" y="7553"/>
                  <a:pt x="14121" y="7211"/>
                  <a:pt x="13937" y="7000"/>
                </a:cubicBezTo>
                <a:cubicBezTo>
                  <a:pt x="13754" y="6789"/>
                  <a:pt x="13457" y="6789"/>
                  <a:pt x="13273" y="7000"/>
                </a:cubicBezTo>
                <a:lnTo>
                  <a:pt x="8292" y="12732"/>
                </a:lnTo>
                <a:cubicBezTo>
                  <a:pt x="7926" y="13155"/>
                  <a:pt x="7331" y="13155"/>
                  <a:pt x="6964" y="12732"/>
                </a:cubicBezTo>
                <a:cubicBezTo>
                  <a:pt x="6597" y="12310"/>
                  <a:pt x="6597" y="11626"/>
                  <a:pt x="6964" y="11204"/>
                </a:cubicBezTo>
                <a:lnTo>
                  <a:pt x="8292" y="9675"/>
                </a:lnTo>
                <a:lnTo>
                  <a:pt x="14934" y="2030"/>
                </a:lnTo>
                <a:lnTo>
                  <a:pt x="14270" y="1266"/>
                </a:lnTo>
                <a:lnTo>
                  <a:pt x="6300" y="10439"/>
                </a:lnTo>
                <a:cubicBezTo>
                  <a:pt x="5566" y="11284"/>
                  <a:pt x="5566" y="12653"/>
                  <a:pt x="6300" y="1349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3" name="Shape 2783"/>
          <p:cNvSpPr/>
          <p:nvPr/>
        </p:nvSpPr>
        <p:spPr>
          <a:xfrm>
            <a:off x="17807161" y="11449557"/>
            <a:ext cx="558655" cy="482475"/>
          </a:xfrm>
          <a:custGeom>
            <a:avLst/>
            <a:gdLst/>
            <a:ahLst/>
            <a:cxnLst>
              <a:cxn ang="0">
                <a:pos x="wd2" y="hd2"/>
              </a:cxn>
              <a:cxn ang="5400000">
                <a:pos x="wd2" y="hd2"/>
              </a:cxn>
              <a:cxn ang="10800000">
                <a:pos x="wd2" y="hd2"/>
              </a:cxn>
              <a:cxn ang="16200000">
                <a:pos x="wd2" y="hd2"/>
              </a:cxn>
            </a:cxnLst>
            <a:rect l="0" t="0" r="r" b="b"/>
            <a:pathLst>
              <a:path w="21600" h="21600" extrusionOk="0">
                <a:moveTo>
                  <a:pt x="10800" y="15855"/>
                </a:moveTo>
                <a:lnTo>
                  <a:pt x="1633" y="10800"/>
                </a:lnTo>
                <a:lnTo>
                  <a:pt x="4615" y="9156"/>
                </a:lnTo>
                <a:lnTo>
                  <a:pt x="10589" y="12450"/>
                </a:lnTo>
                <a:lnTo>
                  <a:pt x="10591" y="12446"/>
                </a:lnTo>
                <a:cubicBezTo>
                  <a:pt x="10654" y="12482"/>
                  <a:pt x="10724" y="12505"/>
                  <a:pt x="10800" y="12505"/>
                </a:cubicBezTo>
                <a:cubicBezTo>
                  <a:pt x="10876" y="12505"/>
                  <a:pt x="10946" y="12482"/>
                  <a:pt x="11009" y="12446"/>
                </a:cubicBezTo>
                <a:lnTo>
                  <a:pt x="11011" y="12450"/>
                </a:lnTo>
                <a:lnTo>
                  <a:pt x="16985" y="9156"/>
                </a:lnTo>
                <a:lnTo>
                  <a:pt x="19967" y="10800"/>
                </a:lnTo>
                <a:cubicBezTo>
                  <a:pt x="19967" y="10800"/>
                  <a:pt x="10800" y="15855"/>
                  <a:pt x="10800" y="15855"/>
                </a:cubicBezTo>
                <a:close/>
                <a:moveTo>
                  <a:pt x="19967" y="15347"/>
                </a:moveTo>
                <a:lnTo>
                  <a:pt x="10800" y="20402"/>
                </a:lnTo>
                <a:lnTo>
                  <a:pt x="1633" y="15347"/>
                </a:lnTo>
                <a:lnTo>
                  <a:pt x="4615" y="13703"/>
                </a:lnTo>
                <a:lnTo>
                  <a:pt x="10589" y="16997"/>
                </a:lnTo>
                <a:lnTo>
                  <a:pt x="10591" y="16994"/>
                </a:lnTo>
                <a:cubicBezTo>
                  <a:pt x="10654" y="17029"/>
                  <a:pt x="10724" y="17053"/>
                  <a:pt x="10800" y="17053"/>
                </a:cubicBezTo>
                <a:cubicBezTo>
                  <a:pt x="10876" y="17053"/>
                  <a:pt x="10946" y="17029"/>
                  <a:pt x="11009" y="16994"/>
                </a:cubicBezTo>
                <a:lnTo>
                  <a:pt x="11011" y="16997"/>
                </a:lnTo>
                <a:lnTo>
                  <a:pt x="16985" y="13703"/>
                </a:lnTo>
                <a:cubicBezTo>
                  <a:pt x="16985" y="13703"/>
                  <a:pt x="19967" y="15347"/>
                  <a:pt x="19967" y="15347"/>
                </a:cubicBezTo>
                <a:close/>
                <a:moveTo>
                  <a:pt x="1633" y="6253"/>
                </a:moveTo>
                <a:lnTo>
                  <a:pt x="10800" y="1198"/>
                </a:lnTo>
                <a:lnTo>
                  <a:pt x="19967" y="6253"/>
                </a:lnTo>
                <a:lnTo>
                  <a:pt x="10800" y="11307"/>
                </a:lnTo>
                <a:cubicBezTo>
                  <a:pt x="10800" y="11307"/>
                  <a:pt x="1633" y="6253"/>
                  <a:pt x="1633" y="6253"/>
                </a:cubicBezTo>
                <a:close/>
                <a:moveTo>
                  <a:pt x="21600" y="10800"/>
                </a:moveTo>
                <a:cubicBezTo>
                  <a:pt x="21600" y="10574"/>
                  <a:pt x="21484" y="10383"/>
                  <a:pt x="21319" y="10290"/>
                </a:cubicBezTo>
                <a:lnTo>
                  <a:pt x="21320" y="10287"/>
                </a:lnTo>
                <a:lnTo>
                  <a:pt x="18127" y="8526"/>
                </a:lnTo>
                <a:lnTo>
                  <a:pt x="21320" y="6766"/>
                </a:lnTo>
                <a:lnTo>
                  <a:pt x="21319" y="6762"/>
                </a:lnTo>
                <a:cubicBezTo>
                  <a:pt x="21484" y="6671"/>
                  <a:pt x="21600" y="6479"/>
                  <a:pt x="21600" y="6253"/>
                </a:cubicBezTo>
                <a:cubicBezTo>
                  <a:pt x="21600" y="6027"/>
                  <a:pt x="21484" y="5835"/>
                  <a:pt x="21319" y="5743"/>
                </a:cubicBezTo>
                <a:lnTo>
                  <a:pt x="21320" y="5740"/>
                </a:lnTo>
                <a:lnTo>
                  <a:pt x="11011" y="56"/>
                </a:lnTo>
                <a:lnTo>
                  <a:pt x="11009" y="59"/>
                </a:lnTo>
                <a:cubicBezTo>
                  <a:pt x="10946" y="23"/>
                  <a:pt x="10876" y="0"/>
                  <a:pt x="10800" y="0"/>
                </a:cubicBezTo>
                <a:cubicBezTo>
                  <a:pt x="10724" y="0"/>
                  <a:pt x="10654" y="23"/>
                  <a:pt x="10591" y="59"/>
                </a:cubicBezTo>
                <a:lnTo>
                  <a:pt x="10589" y="56"/>
                </a:lnTo>
                <a:lnTo>
                  <a:pt x="280" y="5740"/>
                </a:lnTo>
                <a:lnTo>
                  <a:pt x="281" y="5743"/>
                </a:lnTo>
                <a:cubicBezTo>
                  <a:pt x="116" y="5835"/>
                  <a:pt x="0" y="6027"/>
                  <a:pt x="0" y="6253"/>
                </a:cubicBezTo>
                <a:cubicBezTo>
                  <a:pt x="0" y="6479"/>
                  <a:pt x="116" y="6671"/>
                  <a:pt x="281" y="6762"/>
                </a:cubicBezTo>
                <a:lnTo>
                  <a:pt x="280" y="6766"/>
                </a:lnTo>
                <a:lnTo>
                  <a:pt x="3473" y="8526"/>
                </a:lnTo>
                <a:lnTo>
                  <a:pt x="280" y="10287"/>
                </a:lnTo>
                <a:lnTo>
                  <a:pt x="281" y="10290"/>
                </a:lnTo>
                <a:cubicBezTo>
                  <a:pt x="116" y="10383"/>
                  <a:pt x="0" y="10574"/>
                  <a:pt x="0" y="10800"/>
                </a:cubicBezTo>
                <a:cubicBezTo>
                  <a:pt x="0" y="11026"/>
                  <a:pt x="116" y="11218"/>
                  <a:pt x="281" y="11310"/>
                </a:cubicBezTo>
                <a:lnTo>
                  <a:pt x="280" y="11313"/>
                </a:lnTo>
                <a:lnTo>
                  <a:pt x="3473" y="13074"/>
                </a:lnTo>
                <a:lnTo>
                  <a:pt x="280" y="14834"/>
                </a:lnTo>
                <a:lnTo>
                  <a:pt x="281" y="14838"/>
                </a:lnTo>
                <a:cubicBezTo>
                  <a:pt x="116" y="14930"/>
                  <a:pt x="0" y="15121"/>
                  <a:pt x="0" y="15347"/>
                </a:cubicBezTo>
                <a:cubicBezTo>
                  <a:pt x="0" y="15574"/>
                  <a:pt x="116" y="15765"/>
                  <a:pt x="281" y="15857"/>
                </a:cubicBezTo>
                <a:lnTo>
                  <a:pt x="280" y="15860"/>
                </a:lnTo>
                <a:lnTo>
                  <a:pt x="10589" y="21544"/>
                </a:lnTo>
                <a:lnTo>
                  <a:pt x="10591" y="21541"/>
                </a:lnTo>
                <a:cubicBezTo>
                  <a:pt x="10654" y="21577"/>
                  <a:pt x="10724" y="21600"/>
                  <a:pt x="10800" y="21600"/>
                </a:cubicBezTo>
                <a:cubicBezTo>
                  <a:pt x="10876" y="21600"/>
                  <a:pt x="10946" y="21577"/>
                  <a:pt x="11009" y="21541"/>
                </a:cubicBezTo>
                <a:lnTo>
                  <a:pt x="11011" y="21544"/>
                </a:lnTo>
                <a:lnTo>
                  <a:pt x="21320" y="15860"/>
                </a:lnTo>
                <a:lnTo>
                  <a:pt x="21319" y="15857"/>
                </a:lnTo>
                <a:cubicBezTo>
                  <a:pt x="21484" y="15765"/>
                  <a:pt x="21600" y="15574"/>
                  <a:pt x="21600" y="15347"/>
                </a:cubicBezTo>
                <a:cubicBezTo>
                  <a:pt x="21600" y="15121"/>
                  <a:pt x="21484" y="14930"/>
                  <a:pt x="21319" y="14838"/>
                </a:cubicBezTo>
                <a:lnTo>
                  <a:pt x="21320" y="14834"/>
                </a:lnTo>
                <a:lnTo>
                  <a:pt x="18127" y="13074"/>
                </a:lnTo>
                <a:lnTo>
                  <a:pt x="21320" y="11313"/>
                </a:lnTo>
                <a:lnTo>
                  <a:pt x="21319" y="11310"/>
                </a:lnTo>
                <a:cubicBezTo>
                  <a:pt x="21484" y="11218"/>
                  <a:pt x="21600" y="11026"/>
                  <a:pt x="21600"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4" name="Shape 2784"/>
          <p:cNvSpPr/>
          <p:nvPr/>
        </p:nvSpPr>
        <p:spPr>
          <a:xfrm>
            <a:off x="18873683" y="1141146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5" name="Shape 2785"/>
          <p:cNvSpPr/>
          <p:nvPr/>
        </p:nvSpPr>
        <p:spPr>
          <a:xfrm>
            <a:off x="19940206" y="11462253"/>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6691" y="20400"/>
                </a:moveTo>
                <a:cubicBezTo>
                  <a:pt x="14522" y="20400"/>
                  <a:pt x="12764" y="18251"/>
                  <a:pt x="12764" y="15600"/>
                </a:cubicBezTo>
                <a:cubicBezTo>
                  <a:pt x="12764" y="12949"/>
                  <a:pt x="14522" y="10800"/>
                  <a:pt x="16691" y="10800"/>
                </a:cubicBezTo>
                <a:cubicBezTo>
                  <a:pt x="18860" y="10800"/>
                  <a:pt x="20618" y="12949"/>
                  <a:pt x="20618" y="15600"/>
                </a:cubicBezTo>
                <a:cubicBezTo>
                  <a:pt x="20618" y="18251"/>
                  <a:pt x="18860" y="20400"/>
                  <a:pt x="16691" y="20400"/>
                </a:cubicBezTo>
                <a:moveTo>
                  <a:pt x="12762" y="3393"/>
                </a:moveTo>
                <a:lnTo>
                  <a:pt x="12781" y="3388"/>
                </a:lnTo>
                <a:cubicBezTo>
                  <a:pt x="12870" y="2164"/>
                  <a:pt x="13702" y="1200"/>
                  <a:pt x="14727" y="1200"/>
                </a:cubicBezTo>
                <a:cubicBezTo>
                  <a:pt x="15521" y="1200"/>
                  <a:pt x="16202" y="1779"/>
                  <a:pt x="16511" y="2609"/>
                </a:cubicBezTo>
                <a:lnTo>
                  <a:pt x="16509" y="2609"/>
                </a:lnTo>
                <a:lnTo>
                  <a:pt x="19162" y="10421"/>
                </a:lnTo>
                <a:cubicBezTo>
                  <a:pt x="18436" y="9902"/>
                  <a:pt x="17593" y="9600"/>
                  <a:pt x="16691" y="9600"/>
                </a:cubicBezTo>
                <a:cubicBezTo>
                  <a:pt x="15082" y="9600"/>
                  <a:pt x="13658" y="10550"/>
                  <a:pt x="12763" y="12012"/>
                </a:cubicBezTo>
                <a:cubicBezTo>
                  <a:pt x="12763" y="12012"/>
                  <a:pt x="12762" y="3393"/>
                  <a:pt x="12762" y="3393"/>
                </a:cubicBezTo>
                <a:close/>
                <a:moveTo>
                  <a:pt x="11782" y="13200"/>
                </a:moveTo>
                <a:lnTo>
                  <a:pt x="9818" y="13200"/>
                </a:lnTo>
                <a:lnTo>
                  <a:pt x="9818" y="4800"/>
                </a:lnTo>
                <a:lnTo>
                  <a:pt x="11782" y="4800"/>
                </a:lnTo>
                <a:cubicBezTo>
                  <a:pt x="11782" y="4800"/>
                  <a:pt x="11782" y="13200"/>
                  <a:pt x="11782" y="13200"/>
                </a:cubicBezTo>
                <a:close/>
                <a:moveTo>
                  <a:pt x="11782" y="15600"/>
                </a:moveTo>
                <a:lnTo>
                  <a:pt x="9818" y="15600"/>
                </a:lnTo>
                <a:lnTo>
                  <a:pt x="9818" y="14400"/>
                </a:lnTo>
                <a:lnTo>
                  <a:pt x="11782" y="14400"/>
                </a:lnTo>
                <a:cubicBezTo>
                  <a:pt x="11782" y="14400"/>
                  <a:pt x="11782" y="15600"/>
                  <a:pt x="11782" y="15600"/>
                </a:cubicBezTo>
                <a:close/>
                <a:moveTo>
                  <a:pt x="8837" y="12012"/>
                </a:moveTo>
                <a:cubicBezTo>
                  <a:pt x="7942" y="10550"/>
                  <a:pt x="6518" y="9600"/>
                  <a:pt x="4909" y="9600"/>
                </a:cubicBezTo>
                <a:cubicBezTo>
                  <a:pt x="4007" y="9600"/>
                  <a:pt x="3164" y="9902"/>
                  <a:pt x="2438" y="10421"/>
                </a:cubicBezTo>
                <a:lnTo>
                  <a:pt x="5091" y="2609"/>
                </a:lnTo>
                <a:lnTo>
                  <a:pt x="5089" y="2609"/>
                </a:lnTo>
                <a:cubicBezTo>
                  <a:pt x="5398" y="1779"/>
                  <a:pt x="6079" y="1200"/>
                  <a:pt x="6873" y="1200"/>
                </a:cubicBezTo>
                <a:cubicBezTo>
                  <a:pt x="7898" y="1200"/>
                  <a:pt x="8730" y="2164"/>
                  <a:pt x="8819" y="3388"/>
                </a:cubicBezTo>
                <a:lnTo>
                  <a:pt x="8838" y="3393"/>
                </a:lnTo>
                <a:cubicBezTo>
                  <a:pt x="8838" y="3393"/>
                  <a:pt x="8837" y="12012"/>
                  <a:pt x="8837" y="12012"/>
                </a:cubicBezTo>
                <a:close/>
                <a:moveTo>
                  <a:pt x="4909" y="20400"/>
                </a:moveTo>
                <a:cubicBezTo>
                  <a:pt x="2740" y="20400"/>
                  <a:pt x="982" y="18251"/>
                  <a:pt x="982" y="15600"/>
                </a:cubicBezTo>
                <a:cubicBezTo>
                  <a:pt x="982" y="12949"/>
                  <a:pt x="2740" y="10800"/>
                  <a:pt x="4909" y="10800"/>
                </a:cubicBezTo>
                <a:cubicBezTo>
                  <a:pt x="7078" y="10800"/>
                  <a:pt x="8836" y="12949"/>
                  <a:pt x="8836" y="15600"/>
                </a:cubicBezTo>
                <a:cubicBezTo>
                  <a:pt x="8836" y="18251"/>
                  <a:pt x="7078" y="20400"/>
                  <a:pt x="4909" y="20400"/>
                </a:cubicBezTo>
                <a:moveTo>
                  <a:pt x="21102" y="12980"/>
                </a:moveTo>
                <a:lnTo>
                  <a:pt x="17504" y="2400"/>
                </a:lnTo>
                <a:lnTo>
                  <a:pt x="17493" y="2402"/>
                </a:lnTo>
                <a:cubicBezTo>
                  <a:pt x="17088" y="1006"/>
                  <a:pt x="16009" y="0"/>
                  <a:pt x="14727" y="0"/>
                </a:cubicBezTo>
                <a:cubicBezTo>
                  <a:pt x="13101" y="0"/>
                  <a:pt x="11782" y="1612"/>
                  <a:pt x="11782" y="3600"/>
                </a:cubicBezTo>
                <a:lnTo>
                  <a:pt x="9818" y="3600"/>
                </a:lnTo>
                <a:cubicBezTo>
                  <a:pt x="9818" y="1612"/>
                  <a:pt x="8499" y="0"/>
                  <a:pt x="6873" y="0"/>
                </a:cubicBezTo>
                <a:cubicBezTo>
                  <a:pt x="5592" y="0"/>
                  <a:pt x="4512" y="1006"/>
                  <a:pt x="4107" y="2402"/>
                </a:cubicBezTo>
                <a:lnTo>
                  <a:pt x="4096" y="2400"/>
                </a:lnTo>
                <a:lnTo>
                  <a:pt x="498" y="12980"/>
                </a:lnTo>
                <a:cubicBezTo>
                  <a:pt x="182" y="13772"/>
                  <a:pt x="0" y="14659"/>
                  <a:pt x="0" y="15600"/>
                </a:cubicBezTo>
                <a:cubicBezTo>
                  <a:pt x="0" y="18914"/>
                  <a:pt x="2198" y="21600"/>
                  <a:pt x="4909" y="21600"/>
                </a:cubicBezTo>
                <a:cubicBezTo>
                  <a:pt x="7284" y="21600"/>
                  <a:pt x="9265" y="19539"/>
                  <a:pt x="9719" y="16800"/>
                </a:cubicBezTo>
                <a:lnTo>
                  <a:pt x="11881" y="16800"/>
                </a:lnTo>
                <a:cubicBezTo>
                  <a:pt x="12335" y="19539"/>
                  <a:pt x="14316" y="21600"/>
                  <a:pt x="16691" y="21600"/>
                </a:cubicBezTo>
                <a:cubicBezTo>
                  <a:pt x="19402" y="21600"/>
                  <a:pt x="21600" y="18914"/>
                  <a:pt x="21600" y="15600"/>
                </a:cubicBezTo>
                <a:cubicBezTo>
                  <a:pt x="21600" y="14659"/>
                  <a:pt x="21418" y="13772"/>
                  <a:pt x="21102" y="12980"/>
                </a:cubicBezTo>
                <a:moveTo>
                  <a:pt x="16691" y="12000"/>
                </a:moveTo>
                <a:cubicBezTo>
                  <a:pt x="15064" y="12000"/>
                  <a:pt x="13745" y="13612"/>
                  <a:pt x="13745" y="15600"/>
                </a:cubicBezTo>
                <a:cubicBezTo>
                  <a:pt x="13745" y="15932"/>
                  <a:pt x="13965" y="16200"/>
                  <a:pt x="14236" y="16200"/>
                </a:cubicBezTo>
                <a:cubicBezTo>
                  <a:pt x="14508" y="16200"/>
                  <a:pt x="14727" y="15932"/>
                  <a:pt x="14727" y="15600"/>
                </a:cubicBezTo>
                <a:cubicBezTo>
                  <a:pt x="14727" y="14275"/>
                  <a:pt x="15606" y="13200"/>
                  <a:pt x="16691" y="13200"/>
                </a:cubicBezTo>
                <a:cubicBezTo>
                  <a:pt x="16962" y="13200"/>
                  <a:pt x="17182" y="12932"/>
                  <a:pt x="17182" y="12600"/>
                </a:cubicBezTo>
                <a:cubicBezTo>
                  <a:pt x="17182" y="12268"/>
                  <a:pt x="16962" y="12000"/>
                  <a:pt x="16691" y="12000"/>
                </a:cubicBezTo>
                <a:moveTo>
                  <a:pt x="4909" y="12000"/>
                </a:moveTo>
                <a:cubicBezTo>
                  <a:pt x="3282" y="12000"/>
                  <a:pt x="1964" y="13612"/>
                  <a:pt x="1964" y="15600"/>
                </a:cubicBezTo>
                <a:cubicBezTo>
                  <a:pt x="1964" y="15932"/>
                  <a:pt x="2183" y="16200"/>
                  <a:pt x="2455" y="16200"/>
                </a:cubicBezTo>
                <a:cubicBezTo>
                  <a:pt x="2726" y="16200"/>
                  <a:pt x="2945" y="15932"/>
                  <a:pt x="2945" y="15600"/>
                </a:cubicBezTo>
                <a:cubicBezTo>
                  <a:pt x="2945" y="14275"/>
                  <a:pt x="3825" y="13200"/>
                  <a:pt x="4909" y="13200"/>
                </a:cubicBezTo>
                <a:cubicBezTo>
                  <a:pt x="5180" y="13200"/>
                  <a:pt x="5400" y="12932"/>
                  <a:pt x="5400" y="12600"/>
                </a:cubicBezTo>
                <a:cubicBezTo>
                  <a:pt x="5400" y="12268"/>
                  <a:pt x="5180" y="12000"/>
                  <a:pt x="4909" y="120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6" name="Shape 2786"/>
          <p:cNvSpPr/>
          <p:nvPr/>
        </p:nvSpPr>
        <p:spPr>
          <a:xfrm>
            <a:off x="21006727" y="11436860"/>
            <a:ext cx="558253" cy="507899"/>
          </a:xfrm>
          <a:custGeom>
            <a:avLst/>
            <a:gdLst/>
            <a:ahLst/>
            <a:cxnLst>
              <a:cxn ang="0">
                <a:pos x="wd2" y="hd2"/>
              </a:cxn>
              <a:cxn ang="5400000">
                <a:pos x="wd2" y="hd2"/>
              </a:cxn>
              <a:cxn ang="10800000">
                <a:pos x="wd2" y="hd2"/>
              </a:cxn>
              <a:cxn ang="16200000">
                <a:pos x="wd2" y="hd2"/>
              </a:cxn>
            </a:cxnLst>
            <a:rect l="0" t="0" r="r" b="b"/>
            <a:pathLst>
              <a:path w="21079" h="20458" extrusionOk="0">
                <a:moveTo>
                  <a:pt x="8629" y="9718"/>
                </a:moveTo>
                <a:cubicBezTo>
                  <a:pt x="8364" y="9718"/>
                  <a:pt x="8150" y="9946"/>
                  <a:pt x="8150" y="10229"/>
                </a:cubicBezTo>
                <a:cubicBezTo>
                  <a:pt x="8150" y="10512"/>
                  <a:pt x="8364" y="10740"/>
                  <a:pt x="8629" y="10740"/>
                </a:cubicBezTo>
                <a:cubicBezTo>
                  <a:pt x="8894" y="10740"/>
                  <a:pt x="9109" y="10512"/>
                  <a:pt x="9109" y="10229"/>
                </a:cubicBezTo>
                <a:cubicBezTo>
                  <a:pt x="9109" y="9946"/>
                  <a:pt x="8894" y="9718"/>
                  <a:pt x="8629" y="9718"/>
                </a:cubicBezTo>
                <a:moveTo>
                  <a:pt x="19841" y="17227"/>
                </a:moveTo>
                <a:cubicBezTo>
                  <a:pt x="18962" y="17974"/>
                  <a:pt x="18122" y="17900"/>
                  <a:pt x="18122" y="17900"/>
                </a:cubicBezTo>
                <a:cubicBezTo>
                  <a:pt x="17681" y="17900"/>
                  <a:pt x="16277" y="16919"/>
                  <a:pt x="9448" y="11852"/>
                </a:cubicBezTo>
                <a:lnTo>
                  <a:pt x="10866" y="10844"/>
                </a:lnTo>
                <a:cubicBezTo>
                  <a:pt x="10866" y="10844"/>
                  <a:pt x="19841" y="17227"/>
                  <a:pt x="19841" y="17227"/>
                </a:cubicBezTo>
                <a:close/>
                <a:moveTo>
                  <a:pt x="6661" y="12605"/>
                </a:moveTo>
                <a:cubicBezTo>
                  <a:pt x="6010" y="12349"/>
                  <a:pt x="5264" y="12239"/>
                  <a:pt x="4521" y="12267"/>
                </a:cubicBezTo>
                <a:cubicBezTo>
                  <a:pt x="15686" y="3965"/>
                  <a:pt x="17591" y="2558"/>
                  <a:pt x="18122" y="2558"/>
                </a:cubicBezTo>
                <a:cubicBezTo>
                  <a:pt x="18122" y="2558"/>
                  <a:pt x="18962" y="2484"/>
                  <a:pt x="19841" y="3231"/>
                </a:cubicBezTo>
                <a:cubicBezTo>
                  <a:pt x="19841" y="3231"/>
                  <a:pt x="6661" y="12605"/>
                  <a:pt x="6661" y="12605"/>
                </a:cubicBezTo>
                <a:close/>
                <a:moveTo>
                  <a:pt x="5586" y="19031"/>
                </a:moveTo>
                <a:cubicBezTo>
                  <a:pt x="4111" y="19863"/>
                  <a:pt x="2224" y="19369"/>
                  <a:pt x="1372" y="17927"/>
                </a:cubicBezTo>
                <a:cubicBezTo>
                  <a:pt x="520" y="16485"/>
                  <a:pt x="1026" y="14640"/>
                  <a:pt x="2501" y="13808"/>
                </a:cubicBezTo>
                <a:cubicBezTo>
                  <a:pt x="3977" y="12975"/>
                  <a:pt x="6532" y="13092"/>
                  <a:pt x="7383" y="14534"/>
                </a:cubicBezTo>
                <a:cubicBezTo>
                  <a:pt x="8235" y="15977"/>
                  <a:pt x="7062" y="18198"/>
                  <a:pt x="5586" y="19031"/>
                </a:cubicBezTo>
                <a:moveTo>
                  <a:pt x="4521" y="8191"/>
                </a:moveTo>
                <a:cubicBezTo>
                  <a:pt x="5264" y="8219"/>
                  <a:pt x="6010" y="8109"/>
                  <a:pt x="6661" y="7853"/>
                </a:cubicBezTo>
                <a:lnTo>
                  <a:pt x="7765" y="8638"/>
                </a:lnTo>
                <a:cubicBezTo>
                  <a:pt x="7345" y="8950"/>
                  <a:pt x="6901" y="9281"/>
                  <a:pt x="6443" y="9621"/>
                </a:cubicBezTo>
                <a:cubicBezTo>
                  <a:pt x="5833" y="9167"/>
                  <a:pt x="5200" y="8696"/>
                  <a:pt x="4521" y="8191"/>
                </a:cubicBezTo>
                <a:moveTo>
                  <a:pt x="2501" y="6650"/>
                </a:moveTo>
                <a:cubicBezTo>
                  <a:pt x="1026" y="5818"/>
                  <a:pt x="520" y="3973"/>
                  <a:pt x="1372" y="2531"/>
                </a:cubicBezTo>
                <a:cubicBezTo>
                  <a:pt x="2224" y="1089"/>
                  <a:pt x="4111" y="595"/>
                  <a:pt x="5586" y="1427"/>
                </a:cubicBezTo>
                <a:cubicBezTo>
                  <a:pt x="7062" y="2260"/>
                  <a:pt x="8235" y="4481"/>
                  <a:pt x="7383" y="5924"/>
                </a:cubicBezTo>
                <a:cubicBezTo>
                  <a:pt x="6532" y="7366"/>
                  <a:pt x="3977" y="7483"/>
                  <a:pt x="2501" y="6650"/>
                </a:cubicBezTo>
                <a:moveTo>
                  <a:pt x="21079" y="3580"/>
                </a:moveTo>
                <a:cubicBezTo>
                  <a:pt x="21079" y="2451"/>
                  <a:pt x="19262" y="1535"/>
                  <a:pt x="18203" y="1535"/>
                </a:cubicBezTo>
                <a:lnTo>
                  <a:pt x="18122" y="1535"/>
                </a:lnTo>
                <a:cubicBezTo>
                  <a:pt x="17404" y="1535"/>
                  <a:pt x="17139" y="1673"/>
                  <a:pt x="8610" y="8009"/>
                </a:cubicBezTo>
                <a:lnTo>
                  <a:pt x="7613" y="7300"/>
                </a:lnTo>
                <a:cubicBezTo>
                  <a:pt x="7876" y="7084"/>
                  <a:pt x="8104" y="6833"/>
                  <a:pt x="8275" y="6534"/>
                </a:cubicBezTo>
                <a:cubicBezTo>
                  <a:pt x="9372" y="4611"/>
                  <a:pt x="7861" y="1650"/>
                  <a:pt x="5960" y="539"/>
                </a:cubicBezTo>
                <a:cubicBezTo>
                  <a:pt x="4060" y="-571"/>
                  <a:pt x="1629" y="88"/>
                  <a:pt x="532" y="2011"/>
                </a:cubicBezTo>
                <a:cubicBezTo>
                  <a:pt x="-521" y="3857"/>
                  <a:pt x="41" y="6194"/>
                  <a:pt x="1769" y="7361"/>
                </a:cubicBezTo>
                <a:cubicBezTo>
                  <a:pt x="3185" y="8414"/>
                  <a:pt x="4458" y="9360"/>
                  <a:pt x="5626" y="10229"/>
                </a:cubicBezTo>
                <a:cubicBezTo>
                  <a:pt x="4461" y="11096"/>
                  <a:pt x="3178" y="12049"/>
                  <a:pt x="1769" y="13097"/>
                </a:cubicBezTo>
                <a:cubicBezTo>
                  <a:pt x="40" y="14264"/>
                  <a:pt x="-521" y="16601"/>
                  <a:pt x="532" y="18447"/>
                </a:cubicBezTo>
                <a:cubicBezTo>
                  <a:pt x="1629" y="20371"/>
                  <a:pt x="4060" y="21029"/>
                  <a:pt x="5960" y="19919"/>
                </a:cubicBezTo>
                <a:cubicBezTo>
                  <a:pt x="7861" y="18808"/>
                  <a:pt x="9372" y="15847"/>
                  <a:pt x="8275" y="13924"/>
                </a:cubicBezTo>
                <a:cubicBezTo>
                  <a:pt x="8104" y="13625"/>
                  <a:pt x="7876" y="13374"/>
                  <a:pt x="7613" y="13158"/>
                </a:cubicBezTo>
                <a:lnTo>
                  <a:pt x="8610" y="12449"/>
                </a:lnTo>
                <a:cubicBezTo>
                  <a:pt x="17134" y="18781"/>
                  <a:pt x="17404" y="18923"/>
                  <a:pt x="18122" y="18923"/>
                </a:cubicBezTo>
                <a:lnTo>
                  <a:pt x="18203" y="18923"/>
                </a:lnTo>
                <a:cubicBezTo>
                  <a:pt x="19262" y="18923"/>
                  <a:pt x="21079" y="18007"/>
                  <a:pt x="21079" y="16878"/>
                </a:cubicBezTo>
                <a:lnTo>
                  <a:pt x="11731" y="10229"/>
                </a:lnTo>
                <a:cubicBezTo>
                  <a:pt x="11731" y="10229"/>
                  <a:pt x="21079" y="3580"/>
                  <a:pt x="21079" y="3580"/>
                </a:cubicBezTo>
                <a:close/>
                <a:moveTo>
                  <a:pt x="4639" y="16789"/>
                </a:moveTo>
                <a:cubicBezTo>
                  <a:pt x="4496" y="16859"/>
                  <a:pt x="4332" y="16897"/>
                  <a:pt x="4162" y="16897"/>
                </a:cubicBezTo>
                <a:cubicBezTo>
                  <a:pt x="3846" y="16897"/>
                  <a:pt x="3544" y="16764"/>
                  <a:pt x="3411" y="16567"/>
                </a:cubicBezTo>
                <a:cubicBezTo>
                  <a:pt x="3347" y="16471"/>
                  <a:pt x="3351" y="16406"/>
                  <a:pt x="3362" y="16361"/>
                </a:cubicBezTo>
                <a:cubicBezTo>
                  <a:pt x="3392" y="16240"/>
                  <a:pt x="3511" y="16117"/>
                  <a:pt x="3682" y="16034"/>
                </a:cubicBezTo>
                <a:cubicBezTo>
                  <a:pt x="3891" y="15930"/>
                  <a:pt x="4198" y="15869"/>
                  <a:pt x="4503" y="15869"/>
                </a:cubicBezTo>
                <a:cubicBezTo>
                  <a:pt x="4935" y="15869"/>
                  <a:pt x="5194" y="15988"/>
                  <a:pt x="5273" y="16050"/>
                </a:cubicBezTo>
                <a:cubicBezTo>
                  <a:pt x="5252" y="16207"/>
                  <a:pt x="5019" y="16601"/>
                  <a:pt x="4639" y="16789"/>
                </a:cubicBezTo>
                <a:moveTo>
                  <a:pt x="4503" y="14845"/>
                </a:moveTo>
                <a:cubicBezTo>
                  <a:pt x="4065" y="14845"/>
                  <a:pt x="3621" y="14936"/>
                  <a:pt x="3279" y="15105"/>
                </a:cubicBezTo>
                <a:cubicBezTo>
                  <a:pt x="2435" y="15522"/>
                  <a:pt x="2147" y="16443"/>
                  <a:pt x="2633" y="17165"/>
                </a:cubicBezTo>
                <a:cubicBezTo>
                  <a:pt x="2960" y="17649"/>
                  <a:pt x="3553" y="17919"/>
                  <a:pt x="4162" y="17919"/>
                </a:cubicBezTo>
                <a:cubicBezTo>
                  <a:pt x="4461" y="17919"/>
                  <a:pt x="4764" y="17854"/>
                  <a:pt x="5041" y="17717"/>
                </a:cubicBezTo>
                <a:cubicBezTo>
                  <a:pt x="5885" y="17300"/>
                  <a:pt x="6555" y="16190"/>
                  <a:pt x="6069" y="15469"/>
                </a:cubicBezTo>
                <a:cubicBezTo>
                  <a:pt x="5779" y="15040"/>
                  <a:pt x="5146" y="14845"/>
                  <a:pt x="4503" y="14845"/>
                </a:cubicBezTo>
                <a:moveTo>
                  <a:pt x="4503" y="4590"/>
                </a:moveTo>
                <a:cubicBezTo>
                  <a:pt x="4198" y="4590"/>
                  <a:pt x="3891" y="4528"/>
                  <a:pt x="3682" y="4425"/>
                </a:cubicBezTo>
                <a:cubicBezTo>
                  <a:pt x="3511" y="4341"/>
                  <a:pt x="3392" y="4219"/>
                  <a:pt x="3362" y="4098"/>
                </a:cubicBezTo>
                <a:cubicBezTo>
                  <a:pt x="3351" y="4052"/>
                  <a:pt x="3347" y="3987"/>
                  <a:pt x="3411" y="3891"/>
                </a:cubicBezTo>
                <a:cubicBezTo>
                  <a:pt x="3544" y="3694"/>
                  <a:pt x="3846" y="3561"/>
                  <a:pt x="4162" y="3561"/>
                </a:cubicBezTo>
                <a:cubicBezTo>
                  <a:pt x="4332" y="3561"/>
                  <a:pt x="4496" y="3599"/>
                  <a:pt x="4639" y="3669"/>
                </a:cubicBezTo>
                <a:cubicBezTo>
                  <a:pt x="5019" y="3857"/>
                  <a:pt x="5252" y="4252"/>
                  <a:pt x="5273" y="4408"/>
                </a:cubicBezTo>
                <a:cubicBezTo>
                  <a:pt x="5194" y="4470"/>
                  <a:pt x="4935" y="4590"/>
                  <a:pt x="4503" y="4590"/>
                </a:cubicBezTo>
                <a:moveTo>
                  <a:pt x="5041" y="2741"/>
                </a:moveTo>
                <a:cubicBezTo>
                  <a:pt x="4764" y="2604"/>
                  <a:pt x="4461" y="2539"/>
                  <a:pt x="4162" y="2539"/>
                </a:cubicBezTo>
                <a:cubicBezTo>
                  <a:pt x="3553" y="2539"/>
                  <a:pt x="2960" y="2809"/>
                  <a:pt x="2633" y="3294"/>
                </a:cubicBezTo>
                <a:cubicBezTo>
                  <a:pt x="2147" y="4015"/>
                  <a:pt x="2435" y="4937"/>
                  <a:pt x="3279" y="5353"/>
                </a:cubicBezTo>
                <a:cubicBezTo>
                  <a:pt x="3621" y="5522"/>
                  <a:pt x="4065" y="5613"/>
                  <a:pt x="4503" y="5613"/>
                </a:cubicBezTo>
                <a:cubicBezTo>
                  <a:pt x="5146" y="5613"/>
                  <a:pt x="5779" y="5418"/>
                  <a:pt x="6069" y="4990"/>
                </a:cubicBezTo>
                <a:cubicBezTo>
                  <a:pt x="6555" y="4268"/>
                  <a:pt x="5885" y="3158"/>
                  <a:pt x="5041" y="274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7" name="Shape 2787"/>
          <p:cNvSpPr/>
          <p:nvPr/>
        </p:nvSpPr>
        <p:spPr>
          <a:xfrm>
            <a:off x="22073249" y="11411467"/>
            <a:ext cx="558309" cy="558681"/>
          </a:xfrm>
          <a:custGeom>
            <a:avLst/>
            <a:gdLst/>
            <a:ahLst/>
            <a:cxnLst>
              <a:cxn ang="0">
                <a:pos x="wd2" y="hd2"/>
              </a:cxn>
              <a:cxn ang="5400000">
                <a:pos x="wd2" y="hd2"/>
              </a:cxn>
              <a:cxn ang="10800000">
                <a:pos x="wd2" y="hd2"/>
              </a:cxn>
              <a:cxn ang="16200000">
                <a:pos x="wd2" y="hd2"/>
              </a:cxn>
            </a:cxnLst>
            <a:rect l="0" t="0" r="r" b="b"/>
            <a:pathLst>
              <a:path w="21086" h="21600" extrusionOk="0">
                <a:moveTo>
                  <a:pt x="11502" y="10309"/>
                </a:moveTo>
                <a:cubicBezTo>
                  <a:pt x="11767" y="10309"/>
                  <a:pt x="11981" y="10090"/>
                  <a:pt x="11981" y="9818"/>
                </a:cubicBezTo>
                <a:cubicBezTo>
                  <a:pt x="11981" y="9547"/>
                  <a:pt x="11767" y="9327"/>
                  <a:pt x="11502" y="9327"/>
                </a:cubicBezTo>
                <a:cubicBezTo>
                  <a:pt x="11237" y="9327"/>
                  <a:pt x="11022" y="9547"/>
                  <a:pt x="11022" y="9818"/>
                </a:cubicBezTo>
                <a:cubicBezTo>
                  <a:pt x="11022" y="10090"/>
                  <a:pt x="11237" y="10309"/>
                  <a:pt x="11502" y="10309"/>
                </a:cubicBezTo>
                <a:moveTo>
                  <a:pt x="15818" y="4909"/>
                </a:moveTo>
                <a:cubicBezTo>
                  <a:pt x="16083" y="4909"/>
                  <a:pt x="16297" y="5129"/>
                  <a:pt x="16297" y="5400"/>
                </a:cubicBezTo>
                <a:cubicBezTo>
                  <a:pt x="16297" y="5672"/>
                  <a:pt x="16083" y="5891"/>
                  <a:pt x="15818" y="5891"/>
                </a:cubicBezTo>
                <a:cubicBezTo>
                  <a:pt x="15553" y="5891"/>
                  <a:pt x="15338" y="5672"/>
                  <a:pt x="15338" y="5400"/>
                </a:cubicBezTo>
                <a:cubicBezTo>
                  <a:pt x="15338" y="5129"/>
                  <a:pt x="15553" y="4909"/>
                  <a:pt x="15818" y="4909"/>
                </a:cubicBezTo>
                <a:moveTo>
                  <a:pt x="15818" y="6873"/>
                </a:moveTo>
                <a:cubicBezTo>
                  <a:pt x="16612" y="6873"/>
                  <a:pt x="17256" y="6213"/>
                  <a:pt x="17256" y="5400"/>
                </a:cubicBezTo>
                <a:cubicBezTo>
                  <a:pt x="17256" y="4587"/>
                  <a:pt x="16612" y="3928"/>
                  <a:pt x="15818" y="3928"/>
                </a:cubicBezTo>
                <a:cubicBezTo>
                  <a:pt x="15023" y="3928"/>
                  <a:pt x="14379" y="4587"/>
                  <a:pt x="14379" y="5400"/>
                </a:cubicBezTo>
                <a:cubicBezTo>
                  <a:pt x="14379" y="6213"/>
                  <a:pt x="15023" y="6873"/>
                  <a:pt x="15818" y="6873"/>
                </a:cubicBezTo>
                <a:moveTo>
                  <a:pt x="12941" y="11782"/>
                </a:moveTo>
                <a:cubicBezTo>
                  <a:pt x="13206" y="11782"/>
                  <a:pt x="13420" y="11562"/>
                  <a:pt x="13420" y="11291"/>
                </a:cubicBezTo>
                <a:cubicBezTo>
                  <a:pt x="13420" y="11020"/>
                  <a:pt x="13206" y="10800"/>
                  <a:pt x="12941" y="10800"/>
                </a:cubicBezTo>
                <a:cubicBezTo>
                  <a:pt x="12675" y="10800"/>
                  <a:pt x="12461" y="11020"/>
                  <a:pt x="12461" y="11291"/>
                </a:cubicBezTo>
                <a:cubicBezTo>
                  <a:pt x="12461" y="11562"/>
                  <a:pt x="12675" y="11782"/>
                  <a:pt x="12941" y="11782"/>
                </a:cubicBezTo>
                <a:moveTo>
                  <a:pt x="10063" y="7855"/>
                </a:moveTo>
                <a:cubicBezTo>
                  <a:pt x="9798" y="7855"/>
                  <a:pt x="9584" y="8074"/>
                  <a:pt x="9584" y="8346"/>
                </a:cubicBezTo>
                <a:cubicBezTo>
                  <a:pt x="9584" y="8617"/>
                  <a:pt x="9798" y="8836"/>
                  <a:pt x="10063" y="8836"/>
                </a:cubicBezTo>
                <a:cubicBezTo>
                  <a:pt x="10328" y="8836"/>
                  <a:pt x="10543" y="8617"/>
                  <a:pt x="10543" y="8346"/>
                </a:cubicBezTo>
                <a:cubicBezTo>
                  <a:pt x="10543" y="8074"/>
                  <a:pt x="10328" y="7855"/>
                  <a:pt x="10063" y="7855"/>
                </a:cubicBezTo>
                <a:moveTo>
                  <a:pt x="1718" y="19842"/>
                </a:moveTo>
                <a:lnTo>
                  <a:pt x="3451" y="15392"/>
                </a:lnTo>
                <a:cubicBezTo>
                  <a:pt x="3684" y="15834"/>
                  <a:pt x="3973" y="16253"/>
                  <a:pt x="4312" y="16642"/>
                </a:cubicBezTo>
                <a:cubicBezTo>
                  <a:pt x="4824" y="17230"/>
                  <a:pt x="5418" y="17711"/>
                  <a:pt x="6061" y="18068"/>
                </a:cubicBezTo>
                <a:cubicBezTo>
                  <a:pt x="6061" y="18068"/>
                  <a:pt x="1718" y="19842"/>
                  <a:pt x="1718" y="19842"/>
                </a:cubicBezTo>
                <a:close/>
                <a:moveTo>
                  <a:pt x="3717" y="12060"/>
                </a:moveTo>
                <a:lnTo>
                  <a:pt x="0" y="21600"/>
                </a:lnTo>
                <a:lnTo>
                  <a:pt x="9319" y="17795"/>
                </a:lnTo>
                <a:cubicBezTo>
                  <a:pt x="9153" y="17815"/>
                  <a:pt x="8987" y="17824"/>
                  <a:pt x="8822" y="17824"/>
                </a:cubicBezTo>
                <a:cubicBezTo>
                  <a:pt x="5971" y="17824"/>
                  <a:pt x="3389" y="15002"/>
                  <a:pt x="3717" y="12060"/>
                </a:cubicBezTo>
                <a:moveTo>
                  <a:pt x="16115" y="10657"/>
                </a:moveTo>
                <a:cubicBezTo>
                  <a:pt x="15925" y="10851"/>
                  <a:pt x="15627" y="11171"/>
                  <a:pt x="15280" y="11542"/>
                </a:cubicBezTo>
                <a:cubicBezTo>
                  <a:pt x="14662" y="12204"/>
                  <a:pt x="13712" y="13221"/>
                  <a:pt x="13147" y="13753"/>
                </a:cubicBezTo>
                <a:lnTo>
                  <a:pt x="7665" y="8141"/>
                </a:lnTo>
                <a:cubicBezTo>
                  <a:pt x="8185" y="7563"/>
                  <a:pt x="9179" y="6590"/>
                  <a:pt x="9825" y="5958"/>
                </a:cubicBezTo>
                <a:cubicBezTo>
                  <a:pt x="10188" y="5603"/>
                  <a:pt x="10500" y="5298"/>
                  <a:pt x="10690" y="5103"/>
                </a:cubicBezTo>
                <a:cubicBezTo>
                  <a:pt x="13284" y="2447"/>
                  <a:pt x="18271" y="993"/>
                  <a:pt x="20136" y="982"/>
                </a:cubicBezTo>
                <a:cubicBezTo>
                  <a:pt x="20132" y="2572"/>
                  <a:pt x="18824" y="7884"/>
                  <a:pt x="16115" y="10657"/>
                </a:cubicBezTo>
                <a:moveTo>
                  <a:pt x="12477" y="14563"/>
                </a:moveTo>
                <a:cubicBezTo>
                  <a:pt x="12127" y="15873"/>
                  <a:pt x="11665" y="17072"/>
                  <a:pt x="11154" y="18035"/>
                </a:cubicBezTo>
                <a:cubicBezTo>
                  <a:pt x="10943" y="17454"/>
                  <a:pt x="10642" y="16798"/>
                  <a:pt x="10214" y="16110"/>
                </a:cubicBezTo>
                <a:cubicBezTo>
                  <a:pt x="10035" y="15823"/>
                  <a:pt x="9728" y="15656"/>
                  <a:pt x="9405" y="15656"/>
                </a:cubicBezTo>
                <a:cubicBezTo>
                  <a:pt x="9329" y="15656"/>
                  <a:pt x="9252" y="15665"/>
                  <a:pt x="9176" y="15684"/>
                </a:cubicBezTo>
                <a:cubicBezTo>
                  <a:pt x="8990" y="15731"/>
                  <a:pt x="8799" y="15755"/>
                  <a:pt x="8610" y="15755"/>
                </a:cubicBezTo>
                <a:cubicBezTo>
                  <a:pt x="7905" y="15755"/>
                  <a:pt x="7217" y="15432"/>
                  <a:pt x="6621" y="14822"/>
                </a:cubicBezTo>
                <a:cubicBezTo>
                  <a:pt x="5861" y="14044"/>
                  <a:pt x="5561" y="13114"/>
                  <a:pt x="5779" y="12206"/>
                </a:cubicBezTo>
                <a:cubicBezTo>
                  <a:pt x="5877" y="11797"/>
                  <a:pt x="5709" y="11370"/>
                  <a:pt x="5363" y="11144"/>
                </a:cubicBezTo>
                <a:cubicBezTo>
                  <a:pt x="4690" y="10706"/>
                  <a:pt x="4050" y="10398"/>
                  <a:pt x="3482" y="10183"/>
                </a:cubicBezTo>
                <a:cubicBezTo>
                  <a:pt x="4423" y="9658"/>
                  <a:pt x="5594" y="9186"/>
                  <a:pt x="6874" y="8827"/>
                </a:cubicBezTo>
                <a:cubicBezTo>
                  <a:pt x="6900" y="8820"/>
                  <a:pt x="6921" y="8803"/>
                  <a:pt x="6946" y="8793"/>
                </a:cubicBezTo>
                <a:lnTo>
                  <a:pt x="12510" y="14490"/>
                </a:lnTo>
                <a:cubicBezTo>
                  <a:pt x="12501" y="14515"/>
                  <a:pt x="12484" y="14536"/>
                  <a:pt x="12477" y="14563"/>
                </a:cubicBezTo>
                <a:moveTo>
                  <a:pt x="20922" y="167"/>
                </a:moveTo>
                <a:cubicBezTo>
                  <a:pt x="20813" y="55"/>
                  <a:pt x="20545" y="0"/>
                  <a:pt x="20157" y="0"/>
                </a:cubicBezTo>
                <a:cubicBezTo>
                  <a:pt x="18131" y="0"/>
                  <a:pt x="12842" y="1511"/>
                  <a:pt x="10012" y="4409"/>
                </a:cubicBezTo>
                <a:cubicBezTo>
                  <a:pt x="9345" y="5092"/>
                  <a:pt x="7134" y="7175"/>
                  <a:pt x="6621" y="7880"/>
                </a:cubicBezTo>
                <a:cubicBezTo>
                  <a:pt x="4961" y="8346"/>
                  <a:pt x="2544" y="9277"/>
                  <a:pt x="1196" y="10657"/>
                </a:cubicBezTo>
                <a:cubicBezTo>
                  <a:pt x="1196" y="10657"/>
                  <a:pt x="2841" y="10663"/>
                  <a:pt x="4848" y="11972"/>
                </a:cubicBezTo>
                <a:cubicBezTo>
                  <a:pt x="4556" y="13190"/>
                  <a:pt x="4926" y="14475"/>
                  <a:pt x="5943" y="15516"/>
                </a:cubicBezTo>
                <a:cubicBezTo>
                  <a:pt x="6735" y="16327"/>
                  <a:pt x="7672" y="16737"/>
                  <a:pt x="8610" y="16737"/>
                </a:cubicBezTo>
                <a:cubicBezTo>
                  <a:pt x="8876" y="16737"/>
                  <a:pt x="9142" y="16704"/>
                  <a:pt x="9405" y="16637"/>
                </a:cubicBezTo>
                <a:cubicBezTo>
                  <a:pt x="10683" y="18692"/>
                  <a:pt x="10690" y="20376"/>
                  <a:pt x="10690" y="20376"/>
                </a:cubicBezTo>
                <a:cubicBezTo>
                  <a:pt x="12038" y="18996"/>
                  <a:pt x="12948" y="16521"/>
                  <a:pt x="13402" y="14822"/>
                </a:cubicBezTo>
                <a:cubicBezTo>
                  <a:pt x="14091" y="14297"/>
                  <a:pt x="16126" y="12034"/>
                  <a:pt x="16793" y="11351"/>
                </a:cubicBezTo>
                <a:cubicBezTo>
                  <a:pt x="20164" y="7900"/>
                  <a:pt x="21600" y="861"/>
                  <a:pt x="20922" y="16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8" name="Shape 2788"/>
          <p:cNvSpPr/>
          <p:nvPr/>
        </p:nvSpPr>
        <p:spPr>
          <a:xfrm>
            <a:off x="10762180" y="7142114"/>
            <a:ext cx="2382084" cy="53834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a:t>Miscellaneous</a:t>
            </a:r>
          </a:p>
        </p:txBody>
      </p:sp>
    </p:spTree>
    <p:extLst>
      <p:ext uri="{BB962C8B-B14F-4D97-AF65-F5344CB8AC3E}">
        <p14:creationId xmlns:p14="http://schemas.microsoft.com/office/powerpoint/2010/main" val="10268509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0" name="Shape 2790"/>
          <p:cNvSpPr/>
          <p:nvPr/>
        </p:nvSpPr>
        <p:spPr>
          <a:xfrm>
            <a:off x="1758542" y="2929264"/>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3436" y="17550"/>
                </a:moveTo>
                <a:lnTo>
                  <a:pt x="10309" y="17550"/>
                </a:lnTo>
                <a:cubicBezTo>
                  <a:pt x="10580" y="17550"/>
                  <a:pt x="10800" y="17248"/>
                  <a:pt x="10800" y="16875"/>
                </a:cubicBezTo>
                <a:cubicBezTo>
                  <a:pt x="10800" y="16503"/>
                  <a:pt x="10580" y="16200"/>
                  <a:pt x="10309" y="16200"/>
                </a:cubicBezTo>
                <a:lnTo>
                  <a:pt x="3436" y="16200"/>
                </a:lnTo>
                <a:cubicBezTo>
                  <a:pt x="3166" y="16200"/>
                  <a:pt x="2945" y="16503"/>
                  <a:pt x="2945" y="16875"/>
                </a:cubicBezTo>
                <a:cubicBezTo>
                  <a:pt x="2945" y="17248"/>
                  <a:pt x="3166" y="17550"/>
                  <a:pt x="3436" y="17550"/>
                </a:cubicBezTo>
                <a:moveTo>
                  <a:pt x="3436" y="14850"/>
                </a:moveTo>
                <a:lnTo>
                  <a:pt x="12273" y="14850"/>
                </a:lnTo>
                <a:cubicBezTo>
                  <a:pt x="12544" y="14850"/>
                  <a:pt x="12764" y="14548"/>
                  <a:pt x="12764" y="14175"/>
                </a:cubicBezTo>
                <a:cubicBezTo>
                  <a:pt x="12764" y="13803"/>
                  <a:pt x="12544" y="13500"/>
                  <a:pt x="12273" y="13500"/>
                </a:cubicBezTo>
                <a:lnTo>
                  <a:pt x="3436" y="13500"/>
                </a:lnTo>
                <a:cubicBezTo>
                  <a:pt x="3166" y="13500"/>
                  <a:pt x="2945" y="13803"/>
                  <a:pt x="2945" y="14175"/>
                </a:cubicBezTo>
                <a:cubicBezTo>
                  <a:pt x="2945" y="14548"/>
                  <a:pt x="3166" y="14850"/>
                  <a:pt x="3436" y="14850"/>
                </a:cubicBezTo>
                <a:moveTo>
                  <a:pt x="20618" y="4050"/>
                </a:moveTo>
                <a:lnTo>
                  <a:pt x="982" y="4050"/>
                </a:lnTo>
                <a:lnTo>
                  <a:pt x="982" y="1350"/>
                </a:lnTo>
                <a:lnTo>
                  <a:pt x="20618" y="1350"/>
                </a:lnTo>
                <a:cubicBezTo>
                  <a:pt x="20618" y="1350"/>
                  <a:pt x="20618" y="4050"/>
                  <a:pt x="20618" y="4050"/>
                </a:cubicBezTo>
                <a:close/>
                <a:moveTo>
                  <a:pt x="20618" y="20250"/>
                </a:moveTo>
                <a:lnTo>
                  <a:pt x="982" y="20250"/>
                </a:lnTo>
                <a:lnTo>
                  <a:pt x="982" y="9450"/>
                </a:lnTo>
                <a:lnTo>
                  <a:pt x="20618" y="9450"/>
                </a:lnTo>
                <a:cubicBezTo>
                  <a:pt x="20618" y="9450"/>
                  <a:pt x="20618" y="20250"/>
                  <a:pt x="20618" y="20250"/>
                </a:cubicBezTo>
                <a:close/>
                <a:moveTo>
                  <a:pt x="20618" y="0"/>
                </a:moveTo>
                <a:lnTo>
                  <a:pt x="982" y="0"/>
                </a:lnTo>
                <a:cubicBezTo>
                  <a:pt x="440" y="0"/>
                  <a:pt x="0" y="605"/>
                  <a:pt x="0" y="1350"/>
                </a:cubicBezTo>
                <a:lnTo>
                  <a:pt x="0" y="20250"/>
                </a:lnTo>
                <a:cubicBezTo>
                  <a:pt x="0" y="20995"/>
                  <a:pt x="440" y="21600"/>
                  <a:pt x="982" y="21600"/>
                </a:cubicBezTo>
                <a:lnTo>
                  <a:pt x="20618" y="21600"/>
                </a:lnTo>
                <a:cubicBezTo>
                  <a:pt x="21160" y="21600"/>
                  <a:pt x="21600" y="20995"/>
                  <a:pt x="21600" y="20250"/>
                </a:cubicBezTo>
                <a:lnTo>
                  <a:pt x="21600" y="1350"/>
                </a:lnTo>
                <a:cubicBezTo>
                  <a:pt x="21600" y="605"/>
                  <a:pt x="21160" y="0"/>
                  <a:pt x="20618" y="0"/>
                </a:cubicBezTo>
                <a:moveTo>
                  <a:pt x="16200" y="17550"/>
                </a:moveTo>
                <a:lnTo>
                  <a:pt x="18164" y="17550"/>
                </a:lnTo>
                <a:cubicBezTo>
                  <a:pt x="18434" y="17550"/>
                  <a:pt x="18655" y="17248"/>
                  <a:pt x="18655" y="16875"/>
                </a:cubicBezTo>
                <a:lnTo>
                  <a:pt x="18655" y="14175"/>
                </a:lnTo>
                <a:cubicBezTo>
                  <a:pt x="18655" y="13803"/>
                  <a:pt x="18434" y="13500"/>
                  <a:pt x="18164" y="13500"/>
                </a:cubicBezTo>
                <a:lnTo>
                  <a:pt x="16200" y="13500"/>
                </a:lnTo>
                <a:cubicBezTo>
                  <a:pt x="15929" y="13500"/>
                  <a:pt x="15709" y="13803"/>
                  <a:pt x="15709" y="14175"/>
                </a:cubicBezTo>
                <a:lnTo>
                  <a:pt x="15709" y="16875"/>
                </a:lnTo>
                <a:cubicBezTo>
                  <a:pt x="15709" y="17248"/>
                  <a:pt x="15929" y="17550"/>
                  <a:pt x="16200" y="1755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1" name="Shape 2791"/>
          <p:cNvSpPr/>
          <p:nvPr/>
        </p:nvSpPr>
        <p:spPr>
          <a:xfrm>
            <a:off x="2825064" y="2903870"/>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0"/>
                </a:moveTo>
                <a:lnTo>
                  <a:pt x="4909" y="0"/>
                </a:lnTo>
                <a:cubicBezTo>
                  <a:pt x="4367" y="0"/>
                  <a:pt x="3927" y="538"/>
                  <a:pt x="3927" y="1200"/>
                </a:cubicBezTo>
                <a:lnTo>
                  <a:pt x="3927" y="3000"/>
                </a:lnTo>
                <a:cubicBezTo>
                  <a:pt x="3927" y="3332"/>
                  <a:pt x="4147" y="3600"/>
                  <a:pt x="4418" y="3600"/>
                </a:cubicBezTo>
                <a:cubicBezTo>
                  <a:pt x="4689" y="3600"/>
                  <a:pt x="4909" y="3332"/>
                  <a:pt x="4909" y="3000"/>
                </a:cubicBezTo>
                <a:lnTo>
                  <a:pt x="4909" y="1200"/>
                </a:lnTo>
                <a:lnTo>
                  <a:pt x="20618" y="1200"/>
                </a:lnTo>
                <a:lnTo>
                  <a:pt x="20618" y="15600"/>
                </a:lnTo>
                <a:lnTo>
                  <a:pt x="19145" y="15600"/>
                </a:lnTo>
                <a:cubicBezTo>
                  <a:pt x="18875" y="15600"/>
                  <a:pt x="18655" y="15869"/>
                  <a:pt x="18655" y="16200"/>
                </a:cubicBezTo>
                <a:cubicBezTo>
                  <a:pt x="18655" y="16532"/>
                  <a:pt x="18875" y="16800"/>
                  <a:pt x="19145" y="16800"/>
                </a:cubicBezTo>
                <a:lnTo>
                  <a:pt x="20618" y="16800"/>
                </a:lnTo>
                <a:cubicBezTo>
                  <a:pt x="21160" y="16800"/>
                  <a:pt x="21600" y="16262"/>
                  <a:pt x="21600" y="15600"/>
                </a:cubicBezTo>
                <a:lnTo>
                  <a:pt x="21600" y="1200"/>
                </a:lnTo>
                <a:cubicBezTo>
                  <a:pt x="21600" y="538"/>
                  <a:pt x="21160" y="0"/>
                  <a:pt x="20618" y="0"/>
                </a:cubicBezTo>
                <a:moveTo>
                  <a:pt x="16691" y="8400"/>
                </a:moveTo>
                <a:lnTo>
                  <a:pt x="982" y="8400"/>
                </a:lnTo>
                <a:lnTo>
                  <a:pt x="982" y="6000"/>
                </a:lnTo>
                <a:lnTo>
                  <a:pt x="16691" y="6000"/>
                </a:lnTo>
                <a:cubicBezTo>
                  <a:pt x="16691" y="6000"/>
                  <a:pt x="16691" y="8400"/>
                  <a:pt x="16691" y="8400"/>
                </a:cubicBezTo>
                <a:close/>
                <a:moveTo>
                  <a:pt x="16691" y="20400"/>
                </a:moveTo>
                <a:lnTo>
                  <a:pt x="982" y="20400"/>
                </a:lnTo>
                <a:lnTo>
                  <a:pt x="982" y="12000"/>
                </a:lnTo>
                <a:lnTo>
                  <a:pt x="16691" y="12000"/>
                </a:lnTo>
                <a:cubicBezTo>
                  <a:pt x="16691" y="12000"/>
                  <a:pt x="16691" y="20400"/>
                  <a:pt x="16691" y="20400"/>
                </a:cubicBezTo>
                <a:close/>
                <a:moveTo>
                  <a:pt x="16691" y="4800"/>
                </a:moveTo>
                <a:lnTo>
                  <a:pt x="982" y="4800"/>
                </a:lnTo>
                <a:cubicBezTo>
                  <a:pt x="440" y="4800"/>
                  <a:pt x="0" y="5338"/>
                  <a:pt x="0" y="6000"/>
                </a:cubicBezTo>
                <a:lnTo>
                  <a:pt x="0" y="20400"/>
                </a:lnTo>
                <a:cubicBezTo>
                  <a:pt x="0" y="21062"/>
                  <a:pt x="440" y="21600"/>
                  <a:pt x="982" y="21600"/>
                </a:cubicBezTo>
                <a:lnTo>
                  <a:pt x="16691" y="21600"/>
                </a:lnTo>
                <a:cubicBezTo>
                  <a:pt x="17233" y="21600"/>
                  <a:pt x="17673" y="21062"/>
                  <a:pt x="17673" y="20400"/>
                </a:cubicBezTo>
                <a:lnTo>
                  <a:pt x="17673" y="6000"/>
                </a:lnTo>
                <a:cubicBezTo>
                  <a:pt x="17673" y="5338"/>
                  <a:pt x="17233" y="4800"/>
                  <a:pt x="16691" y="4800"/>
                </a:cubicBezTo>
                <a:moveTo>
                  <a:pt x="3436" y="18000"/>
                </a:moveTo>
                <a:lnTo>
                  <a:pt x="7364" y="18000"/>
                </a:lnTo>
                <a:cubicBezTo>
                  <a:pt x="7634" y="18000"/>
                  <a:pt x="7855" y="17732"/>
                  <a:pt x="7855" y="17400"/>
                </a:cubicBezTo>
                <a:cubicBezTo>
                  <a:pt x="7855" y="17069"/>
                  <a:pt x="7634" y="16800"/>
                  <a:pt x="7364" y="16800"/>
                </a:cubicBezTo>
                <a:lnTo>
                  <a:pt x="3436" y="16800"/>
                </a:lnTo>
                <a:cubicBezTo>
                  <a:pt x="3166" y="16800"/>
                  <a:pt x="2945" y="17069"/>
                  <a:pt x="2945" y="17400"/>
                </a:cubicBezTo>
                <a:cubicBezTo>
                  <a:pt x="2945" y="17732"/>
                  <a:pt x="3166" y="18000"/>
                  <a:pt x="3436" y="18000"/>
                </a:cubicBezTo>
                <a:moveTo>
                  <a:pt x="3436" y="15600"/>
                </a:moveTo>
                <a:lnTo>
                  <a:pt x="9327" y="15600"/>
                </a:lnTo>
                <a:cubicBezTo>
                  <a:pt x="9598" y="15600"/>
                  <a:pt x="9818" y="15332"/>
                  <a:pt x="9818" y="15000"/>
                </a:cubicBezTo>
                <a:cubicBezTo>
                  <a:pt x="9818" y="14668"/>
                  <a:pt x="9598" y="14400"/>
                  <a:pt x="9327" y="14400"/>
                </a:cubicBezTo>
                <a:lnTo>
                  <a:pt x="3436" y="14400"/>
                </a:lnTo>
                <a:cubicBezTo>
                  <a:pt x="3166" y="14400"/>
                  <a:pt x="2945" y="14668"/>
                  <a:pt x="2945" y="15000"/>
                </a:cubicBezTo>
                <a:cubicBezTo>
                  <a:pt x="2945" y="15332"/>
                  <a:pt x="3166" y="15600"/>
                  <a:pt x="3436" y="15600"/>
                </a:cubicBezTo>
                <a:moveTo>
                  <a:pt x="12273" y="18000"/>
                </a:moveTo>
                <a:lnTo>
                  <a:pt x="14236" y="18000"/>
                </a:lnTo>
                <a:cubicBezTo>
                  <a:pt x="14507" y="18000"/>
                  <a:pt x="14727" y="17732"/>
                  <a:pt x="14727" y="17400"/>
                </a:cubicBezTo>
                <a:lnTo>
                  <a:pt x="14727" y="15000"/>
                </a:lnTo>
                <a:cubicBezTo>
                  <a:pt x="14727" y="14668"/>
                  <a:pt x="14507" y="14400"/>
                  <a:pt x="14236" y="14400"/>
                </a:cubicBezTo>
                <a:lnTo>
                  <a:pt x="12273" y="14400"/>
                </a:lnTo>
                <a:cubicBezTo>
                  <a:pt x="12002" y="14400"/>
                  <a:pt x="11782" y="14668"/>
                  <a:pt x="11782" y="15000"/>
                </a:cubicBezTo>
                <a:lnTo>
                  <a:pt x="11782" y="17400"/>
                </a:lnTo>
                <a:cubicBezTo>
                  <a:pt x="11782" y="17732"/>
                  <a:pt x="12002" y="18000"/>
                  <a:pt x="12273" y="180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2" name="Shape 2792"/>
          <p:cNvSpPr/>
          <p:nvPr/>
        </p:nvSpPr>
        <p:spPr>
          <a:xfrm>
            <a:off x="3891586"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3" name="Shape 2793"/>
          <p:cNvSpPr/>
          <p:nvPr/>
        </p:nvSpPr>
        <p:spPr>
          <a:xfrm>
            <a:off x="4958108"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686" y="14720"/>
                </a:moveTo>
                <a:cubicBezTo>
                  <a:pt x="9513" y="14863"/>
                  <a:pt x="9355" y="14945"/>
                  <a:pt x="9084" y="14965"/>
                </a:cubicBezTo>
                <a:lnTo>
                  <a:pt x="9084" y="13151"/>
                </a:lnTo>
                <a:cubicBezTo>
                  <a:pt x="9199" y="13182"/>
                  <a:pt x="9248" y="13219"/>
                  <a:pt x="9358" y="13260"/>
                </a:cubicBezTo>
                <a:cubicBezTo>
                  <a:pt x="9469" y="13302"/>
                  <a:pt x="9568" y="13357"/>
                  <a:pt x="9656" y="13424"/>
                </a:cubicBezTo>
                <a:cubicBezTo>
                  <a:pt x="9744" y="13491"/>
                  <a:pt x="9814" y="13575"/>
                  <a:pt x="9867" y="13673"/>
                </a:cubicBezTo>
                <a:cubicBezTo>
                  <a:pt x="9920" y="13772"/>
                  <a:pt x="9946" y="13894"/>
                  <a:pt x="9946" y="14039"/>
                </a:cubicBezTo>
                <a:cubicBezTo>
                  <a:pt x="9946" y="14350"/>
                  <a:pt x="9859" y="14577"/>
                  <a:pt x="9686" y="14720"/>
                </a:cubicBezTo>
                <a:moveTo>
                  <a:pt x="8631" y="12100"/>
                </a:moveTo>
                <a:cubicBezTo>
                  <a:pt x="8526" y="12074"/>
                  <a:pt x="8486" y="12041"/>
                  <a:pt x="8383" y="12003"/>
                </a:cubicBezTo>
                <a:cubicBezTo>
                  <a:pt x="8280" y="11964"/>
                  <a:pt x="8189" y="11913"/>
                  <a:pt x="8112" y="11851"/>
                </a:cubicBezTo>
                <a:cubicBezTo>
                  <a:pt x="8034" y="11789"/>
                  <a:pt x="7969" y="11714"/>
                  <a:pt x="7919" y="11625"/>
                </a:cubicBezTo>
                <a:cubicBezTo>
                  <a:pt x="7869" y="11537"/>
                  <a:pt x="7844" y="11431"/>
                  <a:pt x="7844" y="11306"/>
                </a:cubicBezTo>
                <a:cubicBezTo>
                  <a:pt x="7844" y="11031"/>
                  <a:pt x="7918" y="10835"/>
                  <a:pt x="8067" y="10718"/>
                </a:cubicBezTo>
                <a:cubicBezTo>
                  <a:pt x="8214" y="10601"/>
                  <a:pt x="8360" y="10543"/>
                  <a:pt x="8631" y="10543"/>
                </a:cubicBezTo>
                <a:cubicBezTo>
                  <a:pt x="8631" y="10543"/>
                  <a:pt x="8631" y="12100"/>
                  <a:pt x="8631" y="12100"/>
                </a:cubicBezTo>
                <a:close/>
                <a:moveTo>
                  <a:pt x="10255" y="12723"/>
                </a:moveTo>
                <a:cubicBezTo>
                  <a:pt x="10089" y="12593"/>
                  <a:pt x="9898" y="12487"/>
                  <a:pt x="9683" y="12404"/>
                </a:cubicBezTo>
                <a:cubicBezTo>
                  <a:pt x="9466" y="12321"/>
                  <a:pt x="9310" y="12248"/>
                  <a:pt x="9084" y="12186"/>
                </a:cubicBezTo>
                <a:lnTo>
                  <a:pt x="9084" y="10543"/>
                </a:lnTo>
                <a:cubicBezTo>
                  <a:pt x="9355" y="10543"/>
                  <a:pt x="9488" y="10613"/>
                  <a:pt x="9611" y="10753"/>
                </a:cubicBezTo>
                <a:cubicBezTo>
                  <a:pt x="9734" y="10893"/>
                  <a:pt x="9800" y="11096"/>
                  <a:pt x="9810" y="11361"/>
                </a:cubicBezTo>
                <a:lnTo>
                  <a:pt x="10669" y="11361"/>
                </a:lnTo>
                <a:cubicBezTo>
                  <a:pt x="10669" y="11106"/>
                  <a:pt x="10625" y="10883"/>
                  <a:pt x="10537" y="10690"/>
                </a:cubicBezTo>
                <a:cubicBezTo>
                  <a:pt x="10450" y="10499"/>
                  <a:pt x="10331" y="10340"/>
                  <a:pt x="10183" y="10216"/>
                </a:cubicBezTo>
                <a:cubicBezTo>
                  <a:pt x="10035" y="10091"/>
                  <a:pt x="9860" y="9998"/>
                  <a:pt x="9659" y="9935"/>
                </a:cubicBezTo>
                <a:cubicBezTo>
                  <a:pt x="9459" y="9873"/>
                  <a:pt x="9310" y="9842"/>
                  <a:pt x="9084" y="9842"/>
                </a:cubicBezTo>
                <a:lnTo>
                  <a:pt x="9084" y="9331"/>
                </a:lnTo>
                <a:lnTo>
                  <a:pt x="8631" y="9331"/>
                </a:lnTo>
                <a:lnTo>
                  <a:pt x="8631" y="9842"/>
                </a:lnTo>
                <a:cubicBezTo>
                  <a:pt x="8405" y="9842"/>
                  <a:pt x="8253" y="9876"/>
                  <a:pt x="8048" y="9943"/>
                </a:cubicBezTo>
                <a:cubicBezTo>
                  <a:pt x="7842" y="10011"/>
                  <a:pt x="7660" y="10108"/>
                  <a:pt x="7501" y="10235"/>
                </a:cubicBezTo>
                <a:cubicBezTo>
                  <a:pt x="7343" y="10363"/>
                  <a:pt x="7218" y="10521"/>
                  <a:pt x="7125" y="10710"/>
                </a:cubicBezTo>
                <a:cubicBezTo>
                  <a:pt x="7032" y="10899"/>
                  <a:pt x="6985" y="11119"/>
                  <a:pt x="6985" y="11368"/>
                </a:cubicBezTo>
                <a:cubicBezTo>
                  <a:pt x="6985" y="11654"/>
                  <a:pt x="7035" y="11892"/>
                  <a:pt x="7136" y="12085"/>
                </a:cubicBezTo>
                <a:cubicBezTo>
                  <a:pt x="7237" y="12277"/>
                  <a:pt x="7368" y="12436"/>
                  <a:pt x="7531" y="12563"/>
                </a:cubicBezTo>
                <a:cubicBezTo>
                  <a:pt x="7694" y="12691"/>
                  <a:pt x="7878" y="12794"/>
                  <a:pt x="8081" y="12875"/>
                </a:cubicBezTo>
                <a:cubicBezTo>
                  <a:pt x="8285" y="12956"/>
                  <a:pt x="8426" y="13024"/>
                  <a:pt x="8631" y="13081"/>
                </a:cubicBezTo>
                <a:lnTo>
                  <a:pt x="8631" y="14965"/>
                </a:lnTo>
                <a:cubicBezTo>
                  <a:pt x="8285" y="14955"/>
                  <a:pt x="8100" y="14852"/>
                  <a:pt x="7950" y="14654"/>
                </a:cubicBezTo>
                <a:cubicBezTo>
                  <a:pt x="7799" y="14457"/>
                  <a:pt x="7726" y="14187"/>
                  <a:pt x="7731" y="13844"/>
                </a:cubicBezTo>
                <a:lnTo>
                  <a:pt x="6872" y="13844"/>
                </a:lnTo>
                <a:cubicBezTo>
                  <a:pt x="6867" y="14135"/>
                  <a:pt x="6908" y="14392"/>
                  <a:pt x="6996" y="14615"/>
                </a:cubicBezTo>
                <a:cubicBezTo>
                  <a:pt x="7085" y="14839"/>
                  <a:pt x="7209" y="15027"/>
                  <a:pt x="7369" y="15180"/>
                </a:cubicBezTo>
                <a:cubicBezTo>
                  <a:pt x="7530" y="15333"/>
                  <a:pt x="7723" y="15451"/>
                  <a:pt x="7950" y="15534"/>
                </a:cubicBezTo>
                <a:cubicBezTo>
                  <a:pt x="8176" y="15617"/>
                  <a:pt x="8360" y="15661"/>
                  <a:pt x="8631" y="15667"/>
                </a:cubicBezTo>
                <a:lnTo>
                  <a:pt x="8631" y="16199"/>
                </a:lnTo>
                <a:lnTo>
                  <a:pt x="9084" y="16199"/>
                </a:lnTo>
                <a:lnTo>
                  <a:pt x="9084" y="15667"/>
                </a:lnTo>
                <a:cubicBezTo>
                  <a:pt x="9335" y="15656"/>
                  <a:pt x="9504" y="15613"/>
                  <a:pt x="9720" y="15538"/>
                </a:cubicBezTo>
                <a:cubicBezTo>
                  <a:pt x="9936" y="15463"/>
                  <a:pt x="10124" y="15354"/>
                  <a:pt x="10285" y="15211"/>
                </a:cubicBezTo>
                <a:cubicBezTo>
                  <a:pt x="10445" y="15068"/>
                  <a:pt x="10573" y="14889"/>
                  <a:pt x="10666" y="14673"/>
                </a:cubicBezTo>
                <a:cubicBezTo>
                  <a:pt x="10758" y="14459"/>
                  <a:pt x="10805" y="14205"/>
                  <a:pt x="10805" y="13914"/>
                </a:cubicBezTo>
                <a:cubicBezTo>
                  <a:pt x="10805" y="13634"/>
                  <a:pt x="10755" y="13398"/>
                  <a:pt x="10654" y="13206"/>
                </a:cubicBezTo>
                <a:cubicBezTo>
                  <a:pt x="10554" y="13014"/>
                  <a:pt x="10421" y="12853"/>
                  <a:pt x="10255" y="12723"/>
                </a:cubicBezTo>
                <a:moveTo>
                  <a:pt x="12764" y="0"/>
                </a:moveTo>
                <a:cubicBezTo>
                  <a:pt x="9919" y="0"/>
                  <a:pt x="7396" y="1350"/>
                  <a:pt x="5779" y="3437"/>
                </a:cubicBezTo>
                <a:cubicBezTo>
                  <a:pt x="6324" y="3259"/>
                  <a:pt x="6890" y="3132"/>
                  <a:pt x="7472" y="3051"/>
                </a:cubicBezTo>
                <a:cubicBezTo>
                  <a:pt x="8868" y="1774"/>
                  <a:pt x="10722" y="987"/>
                  <a:pt x="12764" y="987"/>
                </a:cubicBezTo>
                <a:cubicBezTo>
                  <a:pt x="17099" y="987"/>
                  <a:pt x="20613" y="4502"/>
                  <a:pt x="20613" y="8836"/>
                </a:cubicBezTo>
                <a:cubicBezTo>
                  <a:pt x="20613" y="10878"/>
                  <a:pt x="19827" y="12732"/>
                  <a:pt x="18549" y="14128"/>
                </a:cubicBezTo>
                <a:cubicBezTo>
                  <a:pt x="18468" y="14710"/>
                  <a:pt x="18341" y="15276"/>
                  <a:pt x="18163" y="15821"/>
                </a:cubicBezTo>
                <a:cubicBezTo>
                  <a:pt x="20250" y="14204"/>
                  <a:pt x="21600" y="11681"/>
                  <a:pt x="21600" y="8836"/>
                </a:cubicBezTo>
                <a:cubicBezTo>
                  <a:pt x="21600" y="3956"/>
                  <a:pt x="17644" y="0"/>
                  <a:pt x="12764" y="0"/>
                </a:cubicBezTo>
                <a:moveTo>
                  <a:pt x="8836" y="20613"/>
                </a:moveTo>
                <a:cubicBezTo>
                  <a:pt x="4501" y="20613"/>
                  <a:pt x="987" y="17098"/>
                  <a:pt x="987" y="12764"/>
                </a:cubicBezTo>
                <a:cubicBezTo>
                  <a:pt x="987" y="8429"/>
                  <a:pt x="4501" y="4915"/>
                  <a:pt x="8836" y="4915"/>
                </a:cubicBezTo>
                <a:cubicBezTo>
                  <a:pt x="13172" y="4915"/>
                  <a:pt x="16685" y="8429"/>
                  <a:pt x="16685" y="12764"/>
                </a:cubicBezTo>
                <a:cubicBezTo>
                  <a:pt x="16685" y="17098"/>
                  <a:pt x="13172" y="20613"/>
                  <a:pt x="8836" y="20613"/>
                </a:cubicBezTo>
                <a:moveTo>
                  <a:pt x="8836" y="3927"/>
                </a:moveTo>
                <a:cubicBezTo>
                  <a:pt x="3956" y="3927"/>
                  <a:pt x="0" y="7884"/>
                  <a:pt x="0" y="12764"/>
                </a:cubicBezTo>
                <a:cubicBezTo>
                  <a:pt x="0" y="17644"/>
                  <a:pt x="3956" y="21600"/>
                  <a:pt x="8836" y="21600"/>
                </a:cubicBezTo>
                <a:cubicBezTo>
                  <a:pt x="13716" y="21600"/>
                  <a:pt x="17673" y="17644"/>
                  <a:pt x="17673" y="12764"/>
                </a:cubicBezTo>
                <a:cubicBezTo>
                  <a:pt x="17673" y="7884"/>
                  <a:pt x="13716" y="3927"/>
                  <a:pt x="8836"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4" name="Shape 2794"/>
          <p:cNvSpPr/>
          <p:nvPr/>
        </p:nvSpPr>
        <p:spPr>
          <a:xfrm>
            <a:off x="6024630"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535" y="7724"/>
                </a:moveTo>
                <a:cubicBezTo>
                  <a:pt x="12082" y="7724"/>
                  <a:pt x="12586" y="7961"/>
                  <a:pt x="13047" y="8436"/>
                </a:cubicBezTo>
                <a:lnTo>
                  <a:pt x="13544" y="7424"/>
                </a:lnTo>
                <a:cubicBezTo>
                  <a:pt x="12888" y="6964"/>
                  <a:pt x="12248" y="6734"/>
                  <a:pt x="11621" y="6734"/>
                </a:cubicBezTo>
                <a:cubicBezTo>
                  <a:pt x="10757" y="6734"/>
                  <a:pt x="10048" y="7019"/>
                  <a:pt x="9494" y="7590"/>
                </a:cubicBezTo>
                <a:cubicBezTo>
                  <a:pt x="9019" y="8087"/>
                  <a:pt x="8691" y="8762"/>
                  <a:pt x="8510" y="9615"/>
                </a:cubicBezTo>
                <a:lnTo>
                  <a:pt x="7938" y="9615"/>
                </a:lnTo>
                <a:lnTo>
                  <a:pt x="7658" y="10327"/>
                </a:lnTo>
                <a:lnTo>
                  <a:pt x="8435" y="10327"/>
                </a:lnTo>
                <a:cubicBezTo>
                  <a:pt x="8428" y="10409"/>
                  <a:pt x="8423" y="10483"/>
                  <a:pt x="8419" y="10549"/>
                </a:cubicBezTo>
                <a:cubicBezTo>
                  <a:pt x="8415" y="10616"/>
                  <a:pt x="8414" y="10675"/>
                  <a:pt x="8414" y="10727"/>
                </a:cubicBezTo>
                <a:cubicBezTo>
                  <a:pt x="8414" y="10794"/>
                  <a:pt x="8415" y="10857"/>
                  <a:pt x="8419" y="10916"/>
                </a:cubicBezTo>
                <a:cubicBezTo>
                  <a:pt x="8423" y="10976"/>
                  <a:pt x="8428" y="11032"/>
                  <a:pt x="8435" y="11083"/>
                </a:cubicBezTo>
                <a:lnTo>
                  <a:pt x="7949" y="11083"/>
                </a:lnTo>
                <a:lnTo>
                  <a:pt x="7658" y="11784"/>
                </a:lnTo>
                <a:lnTo>
                  <a:pt x="8489" y="11784"/>
                </a:lnTo>
                <a:cubicBezTo>
                  <a:pt x="8604" y="12674"/>
                  <a:pt x="8896" y="13382"/>
                  <a:pt x="9364" y="13908"/>
                </a:cubicBezTo>
                <a:cubicBezTo>
                  <a:pt x="9904" y="14517"/>
                  <a:pt x="10656" y="14821"/>
                  <a:pt x="11621" y="14821"/>
                </a:cubicBezTo>
                <a:cubicBezTo>
                  <a:pt x="12219" y="14821"/>
                  <a:pt x="12762" y="14658"/>
                  <a:pt x="13252" y="14331"/>
                </a:cubicBezTo>
                <a:lnTo>
                  <a:pt x="13252" y="13097"/>
                </a:lnTo>
                <a:cubicBezTo>
                  <a:pt x="12978" y="13356"/>
                  <a:pt x="12733" y="13542"/>
                  <a:pt x="12517" y="13653"/>
                </a:cubicBezTo>
                <a:cubicBezTo>
                  <a:pt x="12280" y="13772"/>
                  <a:pt x="11981" y="13831"/>
                  <a:pt x="11621" y="13831"/>
                </a:cubicBezTo>
                <a:cubicBezTo>
                  <a:pt x="11067" y="13831"/>
                  <a:pt x="10627" y="13620"/>
                  <a:pt x="10304" y="13197"/>
                </a:cubicBezTo>
                <a:cubicBezTo>
                  <a:pt x="10023" y="12855"/>
                  <a:pt x="9839" y="12385"/>
                  <a:pt x="9753" y="11784"/>
                </a:cubicBezTo>
                <a:lnTo>
                  <a:pt x="11924" y="11784"/>
                </a:lnTo>
                <a:lnTo>
                  <a:pt x="12193" y="11083"/>
                </a:lnTo>
                <a:lnTo>
                  <a:pt x="9699" y="11083"/>
                </a:lnTo>
                <a:cubicBezTo>
                  <a:pt x="9692" y="11046"/>
                  <a:pt x="9688" y="10932"/>
                  <a:pt x="9688" y="10739"/>
                </a:cubicBezTo>
                <a:lnTo>
                  <a:pt x="9688" y="10483"/>
                </a:lnTo>
                <a:cubicBezTo>
                  <a:pt x="9688" y="10416"/>
                  <a:pt x="9692" y="10364"/>
                  <a:pt x="9699" y="10327"/>
                </a:cubicBezTo>
                <a:lnTo>
                  <a:pt x="12344" y="10327"/>
                </a:lnTo>
                <a:lnTo>
                  <a:pt x="12626" y="9615"/>
                </a:lnTo>
                <a:lnTo>
                  <a:pt x="9775" y="9615"/>
                </a:lnTo>
                <a:cubicBezTo>
                  <a:pt x="9868" y="9096"/>
                  <a:pt x="10051" y="8662"/>
                  <a:pt x="10325" y="8314"/>
                </a:cubicBezTo>
                <a:cubicBezTo>
                  <a:pt x="10649" y="7920"/>
                  <a:pt x="11052" y="7724"/>
                  <a:pt x="11535" y="772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5" name="Shape 2795"/>
          <p:cNvSpPr/>
          <p:nvPr/>
        </p:nvSpPr>
        <p:spPr>
          <a:xfrm>
            <a:off x="7091153"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8836" y="20613"/>
                </a:moveTo>
                <a:cubicBezTo>
                  <a:pt x="4502" y="20613"/>
                  <a:pt x="988" y="17098"/>
                  <a:pt x="988" y="12764"/>
                </a:cubicBezTo>
                <a:cubicBezTo>
                  <a:pt x="988" y="8429"/>
                  <a:pt x="4502" y="4915"/>
                  <a:pt x="8836" y="4915"/>
                </a:cubicBezTo>
                <a:cubicBezTo>
                  <a:pt x="13171" y="4915"/>
                  <a:pt x="16685" y="8429"/>
                  <a:pt x="16685" y="12764"/>
                </a:cubicBezTo>
                <a:cubicBezTo>
                  <a:pt x="16685" y="17098"/>
                  <a:pt x="13171" y="20613"/>
                  <a:pt x="8836" y="20613"/>
                </a:cubicBezTo>
                <a:moveTo>
                  <a:pt x="8836" y="3927"/>
                </a:moveTo>
                <a:cubicBezTo>
                  <a:pt x="3956" y="3927"/>
                  <a:pt x="0" y="7884"/>
                  <a:pt x="0" y="12764"/>
                </a:cubicBezTo>
                <a:cubicBezTo>
                  <a:pt x="0" y="17644"/>
                  <a:pt x="3956" y="21600"/>
                  <a:pt x="8836" y="21600"/>
                </a:cubicBezTo>
                <a:cubicBezTo>
                  <a:pt x="13717" y="21600"/>
                  <a:pt x="17673" y="17644"/>
                  <a:pt x="17673" y="12764"/>
                </a:cubicBezTo>
                <a:cubicBezTo>
                  <a:pt x="17673" y="7884"/>
                  <a:pt x="13717" y="3927"/>
                  <a:pt x="8836" y="3927"/>
                </a:cubicBezTo>
                <a:moveTo>
                  <a:pt x="12764" y="0"/>
                </a:moveTo>
                <a:cubicBezTo>
                  <a:pt x="9919" y="0"/>
                  <a:pt x="7395" y="1349"/>
                  <a:pt x="5780" y="3437"/>
                </a:cubicBezTo>
                <a:cubicBezTo>
                  <a:pt x="6324" y="3259"/>
                  <a:pt x="6890" y="3132"/>
                  <a:pt x="7472" y="3051"/>
                </a:cubicBezTo>
                <a:cubicBezTo>
                  <a:pt x="8868" y="1774"/>
                  <a:pt x="10722" y="987"/>
                  <a:pt x="12764" y="987"/>
                </a:cubicBezTo>
                <a:cubicBezTo>
                  <a:pt x="17098" y="987"/>
                  <a:pt x="20612" y="4502"/>
                  <a:pt x="20612" y="8836"/>
                </a:cubicBezTo>
                <a:cubicBezTo>
                  <a:pt x="20612" y="10878"/>
                  <a:pt x="19827" y="12732"/>
                  <a:pt x="18549" y="14128"/>
                </a:cubicBezTo>
                <a:cubicBezTo>
                  <a:pt x="18468" y="14710"/>
                  <a:pt x="18341" y="15276"/>
                  <a:pt x="18163" y="15821"/>
                </a:cubicBezTo>
                <a:cubicBezTo>
                  <a:pt x="20250" y="14204"/>
                  <a:pt x="21600" y="11681"/>
                  <a:pt x="21600" y="8836"/>
                </a:cubicBezTo>
                <a:cubicBezTo>
                  <a:pt x="21600" y="3956"/>
                  <a:pt x="17644" y="0"/>
                  <a:pt x="12764" y="0"/>
                </a:cubicBezTo>
                <a:moveTo>
                  <a:pt x="9292" y="10539"/>
                </a:moveTo>
                <a:cubicBezTo>
                  <a:pt x="9702" y="10539"/>
                  <a:pt x="10080" y="10712"/>
                  <a:pt x="10426" y="11057"/>
                </a:cubicBezTo>
                <a:lnTo>
                  <a:pt x="10798" y="10320"/>
                </a:lnTo>
                <a:cubicBezTo>
                  <a:pt x="10307" y="9985"/>
                  <a:pt x="9826" y="9817"/>
                  <a:pt x="9356" y="9817"/>
                </a:cubicBezTo>
                <a:cubicBezTo>
                  <a:pt x="8708" y="9817"/>
                  <a:pt x="8176" y="10026"/>
                  <a:pt x="7761" y="10441"/>
                </a:cubicBezTo>
                <a:cubicBezTo>
                  <a:pt x="7404" y="10804"/>
                  <a:pt x="7158" y="11296"/>
                  <a:pt x="7023" y="11917"/>
                </a:cubicBezTo>
                <a:lnTo>
                  <a:pt x="6594" y="11917"/>
                </a:lnTo>
                <a:lnTo>
                  <a:pt x="6384" y="12435"/>
                </a:lnTo>
                <a:lnTo>
                  <a:pt x="6967" y="12435"/>
                </a:lnTo>
                <a:cubicBezTo>
                  <a:pt x="6961" y="12495"/>
                  <a:pt x="6957" y="12549"/>
                  <a:pt x="6955" y="12598"/>
                </a:cubicBezTo>
                <a:cubicBezTo>
                  <a:pt x="6952" y="12646"/>
                  <a:pt x="6950" y="12690"/>
                  <a:pt x="6950" y="12727"/>
                </a:cubicBezTo>
                <a:cubicBezTo>
                  <a:pt x="6950" y="12776"/>
                  <a:pt x="6952" y="12822"/>
                  <a:pt x="6955" y="12865"/>
                </a:cubicBezTo>
                <a:cubicBezTo>
                  <a:pt x="6957" y="12908"/>
                  <a:pt x="6961" y="12949"/>
                  <a:pt x="6967" y="12987"/>
                </a:cubicBezTo>
                <a:lnTo>
                  <a:pt x="6602" y="12987"/>
                </a:lnTo>
                <a:lnTo>
                  <a:pt x="6384" y="13497"/>
                </a:lnTo>
                <a:lnTo>
                  <a:pt x="7007" y="13497"/>
                </a:lnTo>
                <a:cubicBezTo>
                  <a:pt x="7093" y="14146"/>
                  <a:pt x="7313" y="14662"/>
                  <a:pt x="7663" y="15045"/>
                </a:cubicBezTo>
                <a:cubicBezTo>
                  <a:pt x="8068" y="15489"/>
                  <a:pt x="8633" y="15710"/>
                  <a:pt x="9356" y="15710"/>
                </a:cubicBezTo>
                <a:cubicBezTo>
                  <a:pt x="9805" y="15710"/>
                  <a:pt x="10212" y="15591"/>
                  <a:pt x="10579" y="15354"/>
                </a:cubicBezTo>
                <a:lnTo>
                  <a:pt x="10579" y="14454"/>
                </a:lnTo>
                <a:cubicBezTo>
                  <a:pt x="10374" y="14643"/>
                  <a:pt x="10191" y="14778"/>
                  <a:pt x="10029" y="14859"/>
                </a:cubicBezTo>
                <a:cubicBezTo>
                  <a:pt x="9850" y="14945"/>
                  <a:pt x="9626" y="14989"/>
                  <a:pt x="9356" y="14989"/>
                </a:cubicBezTo>
                <a:cubicBezTo>
                  <a:pt x="8940" y="14989"/>
                  <a:pt x="8611" y="14834"/>
                  <a:pt x="8368" y="14527"/>
                </a:cubicBezTo>
                <a:cubicBezTo>
                  <a:pt x="8158" y="14279"/>
                  <a:pt x="8020" y="13935"/>
                  <a:pt x="7955" y="13497"/>
                </a:cubicBezTo>
                <a:lnTo>
                  <a:pt x="9583" y="13497"/>
                </a:lnTo>
                <a:lnTo>
                  <a:pt x="9786" y="12987"/>
                </a:lnTo>
                <a:lnTo>
                  <a:pt x="7914" y="12987"/>
                </a:lnTo>
                <a:cubicBezTo>
                  <a:pt x="7909" y="12960"/>
                  <a:pt x="7906" y="12876"/>
                  <a:pt x="7906" y="12735"/>
                </a:cubicBezTo>
                <a:lnTo>
                  <a:pt x="7906" y="12549"/>
                </a:lnTo>
                <a:cubicBezTo>
                  <a:pt x="7906" y="12500"/>
                  <a:pt x="7909" y="12462"/>
                  <a:pt x="7914" y="12435"/>
                </a:cubicBezTo>
                <a:lnTo>
                  <a:pt x="9899" y="12435"/>
                </a:lnTo>
                <a:lnTo>
                  <a:pt x="10110" y="11917"/>
                </a:lnTo>
                <a:lnTo>
                  <a:pt x="7972" y="11917"/>
                </a:lnTo>
                <a:cubicBezTo>
                  <a:pt x="8042" y="11539"/>
                  <a:pt x="8179" y="11222"/>
                  <a:pt x="8384" y="10968"/>
                </a:cubicBezTo>
                <a:cubicBezTo>
                  <a:pt x="8627" y="10682"/>
                  <a:pt x="8929" y="10539"/>
                  <a:pt x="9292" y="1053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6" name="Shape 2796"/>
          <p:cNvSpPr/>
          <p:nvPr/>
        </p:nvSpPr>
        <p:spPr>
          <a:xfrm>
            <a:off x="8157675"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660" y="9921"/>
                </a:moveTo>
                <a:cubicBezTo>
                  <a:pt x="12438" y="10786"/>
                  <a:pt x="11065" y="10346"/>
                  <a:pt x="10620" y="10238"/>
                </a:cubicBezTo>
                <a:lnTo>
                  <a:pt x="11011" y="8710"/>
                </a:lnTo>
                <a:cubicBezTo>
                  <a:pt x="11457" y="8818"/>
                  <a:pt x="12891" y="9019"/>
                  <a:pt x="12660" y="9921"/>
                </a:cubicBezTo>
                <a:moveTo>
                  <a:pt x="12416" y="12387"/>
                </a:moveTo>
                <a:cubicBezTo>
                  <a:pt x="12172" y="13338"/>
                  <a:pt x="10523" y="12824"/>
                  <a:pt x="9988" y="12695"/>
                </a:cubicBezTo>
                <a:lnTo>
                  <a:pt x="10421" y="11009"/>
                </a:lnTo>
                <a:cubicBezTo>
                  <a:pt x="10956" y="11139"/>
                  <a:pt x="12671" y="11395"/>
                  <a:pt x="12416" y="12387"/>
                </a:cubicBezTo>
                <a:moveTo>
                  <a:pt x="12637" y="8174"/>
                </a:moveTo>
                <a:lnTo>
                  <a:pt x="12960" y="6916"/>
                </a:lnTo>
                <a:lnTo>
                  <a:pt x="12171" y="6726"/>
                </a:lnTo>
                <a:lnTo>
                  <a:pt x="11857" y="7950"/>
                </a:lnTo>
                <a:cubicBezTo>
                  <a:pt x="11649" y="7900"/>
                  <a:pt x="11436" y="7853"/>
                  <a:pt x="11224" y="7806"/>
                </a:cubicBezTo>
                <a:lnTo>
                  <a:pt x="11541" y="6573"/>
                </a:lnTo>
                <a:lnTo>
                  <a:pt x="10753" y="6382"/>
                </a:lnTo>
                <a:lnTo>
                  <a:pt x="10429" y="7640"/>
                </a:lnTo>
                <a:cubicBezTo>
                  <a:pt x="10258" y="7602"/>
                  <a:pt x="10090" y="7565"/>
                  <a:pt x="9926" y="7525"/>
                </a:cubicBezTo>
                <a:lnTo>
                  <a:pt x="9927" y="7521"/>
                </a:lnTo>
                <a:lnTo>
                  <a:pt x="8839" y="7257"/>
                </a:lnTo>
                <a:lnTo>
                  <a:pt x="8629" y="8075"/>
                </a:lnTo>
                <a:cubicBezTo>
                  <a:pt x="8629" y="8075"/>
                  <a:pt x="9214" y="8205"/>
                  <a:pt x="9202" y="8214"/>
                </a:cubicBezTo>
                <a:cubicBezTo>
                  <a:pt x="9521" y="8291"/>
                  <a:pt x="9579" y="8496"/>
                  <a:pt x="9569" y="8658"/>
                </a:cubicBezTo>
                <a:lnTo>
                  <a:pt x="9202" y="10091"/>
                </a:lnTo>
                <a:cubicBezTo>
                  <a:pt x="9224" y="10097"/>
                  <a:pt x="9252" y="10104"/>
                  <a:pt x="9283" y="10116"/>
                </a:cubicBezTo>
                <a:cubicBezTo>
                  <a:pt x="9257" y="10110"/>
                  <a:pt x="9229" y="10103"/>
                  <a:pt x="9200" y="10097"/>
                </a:cubicBezTo>
                <a:lnTo>
                  <a:pt x="8684" y="12103"/>
                </a:lnTo>
                <a:cubicBezTo>
                  <a:pt x="8646" y="12198"/>
                  <a:pt x="8546" y="12339"/>
                  <a:pt x="8323" y="12285"/>
                </a:cubicBezTo>
                <a:cubicBezTo>
                  <a:pt x="8331" y="12297"/>
                  <a:pt x="7749" y="12147"/>
                  <a:pt x="7749" y="12147"/>
                </a:cubicBezTo>
                <a:lnTo>
                  <a:pt x="7358" y="13023"/>
                </a:lnTo>
                <a:lnTo>
                  <a:pt x="8384" y="13271"/>
                </a:lnTo>
                <a:cubicBezTo>
                  <a:pt x="8575" y="13317"/>
                  <a:pt x="8762" y="13366"/>
                  <a:pt x="8946" y="13412"/>
                </a:cubicBezTo>
                <a:lnTo>
                  <a:pt x="8621" y="14684"/>
                </a:lnTo>
                <a:lnTo>
                  <a:pt x="9408" y="14875"/>
                </a:lnTo>
                <a:lnTo>
                  <a:pt x="9731" y="13616"/>
                </a:lnTo>
                <a:cubicBezTo>
                  <a:pt x="9947" y="13673"/>
                  <a:pt x="10156" y="13725"/>
                  <a:pt x="10360" y="13775"/>
                </a:cubicBezTo>
                <a:lnTo>
                  <a:pt x="10038" y="15027"/>
                </a:lnTo>
                <a:lnTo>
                  <a:pt x="10827" y="15218"/>
                </a:lnTo>
                <a:lnTo>
                  <a:pt x="11153" y="13948"/>
                </a:lnTo>
                <a:cubicBezTo>
                  <a:pt x="12499" y="14195"/>
                  <a:pt x="13510" y="14095"/>
                  <a:pt x="13935" y="12915"/>
                </a:cubicBezTo>
                <a:cubicBezTo>
                  <a:pt x="14279" y="11964"/>
                  <a:pt x="13918" y="11416"/>
                  <a:pt x="13210" y="11058"/>
                </a:cubicBezTo>
                <a:cubicBezTo>
                  <a:pt x="13726" y="10943"/>
                  <a:pt x="14115" y="10614"/>
                  <a:pt x="14218" y="9934"/>
                </a:cubicBezTo>
                <a:cubicBezTo>
                  <a:pt x="14361" y="9006"/>
                  <a:pt x="13633" y="8507"/>
                  <a:pt x="12637" y="8174"/>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7" name="Shape 2797"/>
          <p:cNvSpPr/>
          <p:nvPr/>
        </p:nvSpPr>
        <p:spPr>
          <a:xfrm>
            <a:off x="9224197"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052" y="12079"/>
                </a:moveTo>
                <a:cubicBezTo>
                  <a:pt x="9878" y="12752"/>
                  <a:pt x="8799" y="12411"/>
                  <a:pt x="8449" y="12327"/>
                </a:cubicBezTo>
                <a:lnTo>
                  <a:pt x="8758" y="11138"/>
                </a:lnTo>
                <a:cubicBezTo>
                  <a:pt x="9107" y="11222"/>
                  <a:pt x="10234" y="11378"/>
                  <a:pt x="10052" y="12079"/>
                </a:cubicBezTo>
                <a:moveTo>
                  <a:pt x="9860" y="13998"/>
                </a:moveTo>
                <a:cubicBezTo>
                  <a:pt x="9669" y="14737"/>
                  <a:pt x="8373" y="14338"/>
                  <a:pt x="7953" y="14238"/>
                </a:cubicBezTo>
                <a:lnTo>
                  <a:pt x="8293" y="12927"/>
                </a:lnTo>
                <a:cubicBezTo>
                  <a:pt x="8714" y="13027"/>
                  <a:pt x="10060" y="13227"/>
                  <a:pt x="9860" y="13998"/>
                </a:cubicBezTo>
                <a:moveTo>
                  <a:pt x="10034" y="10721"/>
                </a:moveTo>
                <a:lnTo>
                  <a:pt x="10288" y="9743"/>
                </a:lnTo>
                <a:lnTo>
                  <a:pt x="9668" y="9595"/>
                </a:lnTo>
                <a:lnTo>
                  <a:pt x="9421" y="10547"/>
                </a:lnTo>
                <a:cubicBezTo>
                  <a:pt x="9258" y="10508"/>
                  <a:pt x="9090" y="10471"/>
                  <a:pt x="8925" y="10434"/>
                </a:cubicBezTo>
                <a:lnTo>
                  <a:pt x="9173" y="9476"/>
                </a:lnTo>
                <a:lnTo>
                  <a:pt x="8554" y="9328"/>
                </a:lnTo>
                <a:lnTo>
                  <a:pt x="8300" y="10306"/>
                </a:lnTo>
                <a:cubicBezTo>
                  <a:pt x="8165" y="10276"/>
                  <a:pt x="8033" y="10247"/>
                  <a:pt x="7904" y="10216"/>
                </a:cubicBezTo>
                <a:lnTo>
                  <a:pt x="7904" y="10213"/>
                </a:lnTo>
                <a:lnTo>
                  <a:pt x="7050" y="10008"/>
                </a:lnTo>
                <a:lnTo>
                  <a:pt x="6885" y="10644"/>
                </a:lnTo>
                <a:cubicBezTo>
                  <a:pt x="6885" y="10644"/>
                  <a:pt x="7345" y="10745"/>
                  <a:pt x="7335" y="10751"/>
                </a:cubicBezTo>
                <a:cubicBezTo>
                  <a:pt x="7586" y="10812"/>
                  <a:pt x="7632" y="10971"/>
                  <a:pt x="7624" y="11098"/>
                </a:cubicBezTo>
                <a:lnTo>
                  <a:pt x="7335" y="12213"/>
                </a:lnTo>
                <a:cubicBezTo>
                  <a:pt x="7352" y="12216"/>
                  <a:pt x="7375" y="12222"/>
                  <a:pt x="7399" y="12232"/>
                </a:cubicBezTo>
                <a:cubicBezTo>
                  <a:pt x="7379" y="12227"/>
                  <a:pt x="7357" y="12222"/>
                  <a:pt x="7334" y="12216"/>
                </a:cubicBezTo>
                <a:lnTo>
                  <a:pt x="6928" y="13777"/>
                </a:lnTo>
                <a:cubicBezTo>
                  <a:pt x="6898" y="13851"/>
                  <a:pt x="6820" y="13960"/>
                  <a:pt x="6645" y="13919"/>
                </a:cubicBezTo>
                <a:cubicBezTo>
                  <a:pt x="6651" y="13928"/>
                  <a:pt x="6194" y="13811"/>
                  <a:pt x="6194" y="13811"/>
                </a:cubicBezTo>
                <a:lnTo>
                  <a:pt x="5886" y="14492"/>
                </a:lnTo>
                <a:lnTo>
                  <a:pt x="6692" y="14686"/>
                </a:lnTo>
                <a:cubicBezTo>
                  <a:pt x="6843" y="14721"/>
                  <a:pt x="6990" y="14759"/>
                  <a:pt x="7134" y="14795"/>
                </a:cubicBezTo>
                <a:lnTo>
                  <a:pt x="6878" y="15784"/>
                </a:lnTo>
                <a:lnTo>
                  <a:pt x="7497" y="15933"/>
                </a:lnTo>
                <a:lnTo>
                  <a:pt x="7751" y="14954"/>
                </a:lnTo>
                <a:cubicBezTo>
                  <a:pt x="7921" y="14998"/>
                  <a:pt x="8085" y="15039"/>
                  <a:pt x="8245" y="15077"/>
                </a:cubicBezTo>
                <a:lnTo>
                  <a:pt x="7992" y="16051"/>
                </a:lnTo>
                <a:lnTo>
                  <a:pt x="8612" y="16200"/>
                </a:lnTo>
                <a:lnTo>
                  <a:pt x="8868" y="15212"/>
                </a:lnTo>
                <a:cubicBezTo>
                  <a:pt x="9926" y="15404"/>
                  <a:pt x="10720" y="15327"/>
                  <a:pt x="11055" y="14408"/>
                </a:cubicBezTo>
                <a:cubicBezTo>
                  <a:pt x="11324" y="13669"/>
                  <a:pt x="11041" y="13242"/>
                  <a:pt x="10485" y="12965"/>
                </a:cubicBezTo>
                <a:cubicBezTo>
                  <a:pt x="10890" y="12875"/>
                  <a:pt x="11195" y="12619"/>
                  <a:pt x="11277" y="12090"/>
                </a:cubicBezTo>
                <a:cubicBezTo>
                  <a:pt x="11389" y="11368"/>
                  <a:pt x="10816" y="10980"/>
                  <a:pt x="10034" y="10721"/>
                </a:cubicBezTo>
                <a:moveTo>
                  <a:pt x="8836" y="20613"/>
                </a:moveTo>
                <a:cubicBezTo>
                  <a:pt x="4502" y="20613"/>
                  <a:pt x="988" y="17098"/>
                  <a:pt x="988" y="12764"/>
                </a:cubicBezTo>
                <a:cubicBezTo>
                  <a:pt x="988" y="8429"/>
                  <a:pt x="4502" y="4915"/>
                  <a:pt x="8836" y="4915"/>
                </a:cubicBezTo>
                <a:cubicBezTo>
                  <a:pt x="13171" y="4915"/>
                  <a:pt x="16685" y="8429"/>
                  <a:pt x="16685" y="12764"/>
                </a:cubicBezTo>
                <a:cubicBezTo>
                  <a:pt x="16685" y="17098"/>
                  <a:pt x="13171" y="20613"/>
                  <a:pt x="8836" y="20613"/>
                </a:cubicBezTo>
                <a:moveTo>
                  <a:pt x="8836" y="3927"/>
                </a:moveTo>
                <a:cubicBezTo>
                  <a:pt x="3956" y="3927"/>
                  <a:pt x="0" y="7884"/>
                  <a:pt x="0" y="12764"/>
                </a:cubicBezTo>
                <a:cubicBezTo>
                  <a:pt x="0" y="17644"/>
                  <a:pt x="3956" y="21600"/>
                  <a:pt x="8836" y="21600"/>
                </a:cubicBezTo>
                <a:cubicBezTo>
                  <a:pt x="13717" y="21600"/>
                  <a:pt x="17673" y="17644"/>
                  <a:pt x="17673" y="12764"/>
                </a:cubicBezTo>
                <a:cubicBezTo>
                  <a:pt x="17673" y="7884"/>
                  <a:pt x="13717" y="3927"/>
                  <a:pt x="8836" y="3927"/>
                </a:cubicBezTo>
                <a:moveTo>
                  <a:pt x="12764" y="0"/>
                </a:moveTo>
                <a:cubicBezTo>
                  <a:pt x="9919" y="0"/>
                  <a:pt x="7396" y="1350"/>
                  <a:pt x="5780" y="3438"/>
                </a:cubicBezTo>
                <a:cubicBezTo>
                  <a:pt x="6324" y="3259"/>
                  <a:pt x="6890" y="3132"/>
                  <a:pt x="7472" y="3051"/>
                </a:cubicBezTo>
                <a:cubicBezTo>
                  <a:pt x="8868" y="1774"/>
                  <a:pt x="10722" y="987"/>
                  <a:pt x="12764" y="987"/>
                </a:cubicBezTo>
                <a:cubicBezTo>
                  <a:pt x="17098" y="987"/>
                  <a:pt x="20612" y="4501"/>
                  <a:pt x="20612" y="8836"/>
                </a:cubicBezTo>
                <a:cubicBezTo>
                  <a:pt x="20612" y="10878"/>
                  <a:pt x="19827" y="12732"/>
                  <a:pt x="18549" y="14128"/>
                </a:cubicBezTo>
                <a:cubicBezTo>
                  <a:pt x="18468" y="14709"/>
                  <a:pt x="18341" y="15276"/>
                  <a:pt x="18163" y="15821"/>
                </a:cubicBezTo>
                <a:cubicBezTo>
                  <a:pt x="20250" y="14204"/>
                  <a:pt x="21600" y="11681"/>
                  <a:pt x="21600" y="8836"/>
                </a:cubicBezTo>
                <a:cubicBezTo>
                  <a:pt x="21600" y="3956"/>
                  <a:pt x="17644" y="0"/>
                  <a:pt x="12764"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8" name="Shape 2798"/>
          <p:cNvSpPr/>
          <p:nvPr/>
        </p:nvSpPr>
        <p:spPr>
          <a:xfrm>
            <a:off x="10290719" y="2980050"/>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9" name="Shape 2799"/>
          <p:cNvSpPr/>
          <p:nvPr/>
        </p:nvSpPr>
        <p:spPr>
          <a:xfrm>
            <a:off x="11357241" y="2929264"/>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9916" y="11782"/>
                </a:moveTo>
                <a:cubicBezTo>
                  <a:pt x="9916" y="11929"/>
                  <a:pt x="9939" y="12054"/>
                  <a:pt x="9982" y="12159"/>
                </a:cubicBezTo>
                <a:cubicBezTo>
                  <a:pt x="10026" y="12263"/>
                  <a:pt x="10082" y="12351"/>
                  <a:pt x="10151" y="12425"/>
                </a:cubicBezTo>
                <a:cubicBezTo>
                  <a:pt x="10219" y="12498"/>
                  <a:pt x="10298" y="12557"/>
                  <a:pt x="10388" y="12604"/>
                </a:cubicBezTo>
                <a:cubicBezTo>
                  <a:pt x="10478" y="12650"/>
                  <a:pt x="10513" y="12688"/>
                  <a:pt x="10605" y="12719"/>
                </a:cubicBezTo>
                <a:lnTo>
                  <a:pt x="10605" y="10882"/>
                </a:lnTo>
                <a:cubicBezTo>
                  <a:pt x="10368" y="10882"/>
                  <a:pt x="10241" y="10952"/>
                  <a:pt x="10111" y="11090"/>
                </a:cubicBezTo>
                <a:cubicBezTo>
                  <a:pt x="9981" y="11227"/>
                  <a:pt x="9916" y="11458"/>
                  <a:pt x="9916" y="11782"/>
                </a:cubicBezTo>
                <a:moveTo>
                  <a:pt x="11501" y="14278"/>
                </a:moveTo>
                <a:cubicBezTo>
                  <a:pt x="11425" y="14199"/>
                  <a:pt x="11338" y="14135"/>
                  <a:pt x="11242" y="14086"/>
                </a:cubicBezTo>
                <a:cubicBezTo>
                  <a:pt x="11145" y="14037"/>
                  <a:pt x="11102" y="13994"/>
                  <a:pt x="11001" y="13958"/>
                </a:cubicBezTo>
                <a:lnTo>
                  <a:pt x="11001" y="16096"/>
                </a:lnTo>
                <a:cubicBezTo>
                  <a:pt x="11238" y="16071"/>
                  <a:pt x="11377" y="15975"/>
                  <a:pt x="11528" y="15806"/>
                </a:cubicBezTo>
                <a:cubicBezTo>
                  <a:pt x="11680" y="15638"/>
                  <a:pt x="11756" y="15371"/>
                  <a:pt x="11756" y="15004"/>
                </a:cubicBezTo>
                <a:cubicBezTo>
                  <a:pt x="11756" y="14833"/>
                  <a:pt x="11733" y="14689"/>
                  <a:pt x="11686" y="14572"/>
                </a:cubicBezTo>
                <a:cubicBezTo>
                  <a:pt x="11640" y="14456"/>
                  <a:pt x="11579" y="14358"/>
                  <a:pt x="11501" y="14278"/>
                </a:cubicBezTo>
                <a:moveTo>
                  <a:pt x="12385" y="15751"/>
                </a:moveTo>
                <a:cubicBezTo>
                  <a:pt x="12304" y="16006"/>
                  <a:pt x="12193" y="16216"/>
                  <a:pt x="12052" y="16385"/>
                </a:cubicBezTo>
                <a:cubicBezTo>
                  <a:pt x="11911" y="16553"/>
                  <a:pt x="11747" y="16681"/>
                  <a:pt x="11558" y="16770"/>
                </a:cubicBezTo>
                <a:cubicBezTo>
                  <a:pt x="11369" y="16859"/>
                  <a:pt x="11221" y="16910"/>
                  <a:pt x="11001" y="16922"/>
                </a:cubicBezTo>
                <a:lnTo>
                  <a:pt x="11001" y="17549"/>
                </a:lnTo>
                <a:lnTo>
                  <a:pt x="10605" y="17549"/>
                </a:lnTo>
                <a:lnTo>
                  <a:pt x="10605" y="16922"/>
                </a:lnTo>
                <a:cubicBezTo>
                  <a:pt x="10368" y="16915"/>
                  <a:pt x="10206" y="16863"/>
                  <a:pt x="10009" y="16766"/>
                </a:cubicBezTo>
                <a:cubicBezTo>
                  <a:pt x="9811" y="16667"/>
                  <a:pt x="9642" y="16528"/>
                  <a:pt x="9501" y="16348"/>
                </a:cubicBezTo>
                <a:cubicBezTo>
                  <a:pt x="9361" y="16168"/>
                  <a:pt x="9252" y="15946"/>
                  <a:pt x="9175" y="15683"/>
                </a:cubicBezTo>
                <a:cubicBezTo>
                  <a:pt x="9098" y="15420"/>
                  <a:pt x="9062" y="15117"/>
                  <a:pt x="9066" y="14775"/>
                </a:cubicBezTo>
                <a:lnTo>
                  <a:pt x="9818" y="14775"/>
                </a:lnTo>
                <a:cubicBezTo>
                  <a:pt x="9813" y="15178"/>
                  <a:pt x="9877" y="15496"/>
                  <a:pt x="10009" y="15729"/>
                </a:cubicBezTo>
                <a:cubicBezTo>
                  <a:pt x="10140" y="15961"/>
                  <a:pt x="10302" y="16083"/>
                  <a:pt x="10605" y="16096"/>
                </a:cubicBezTo>
                <a:lnTo>
                  <a:pt x="10605" y="13875"/>
                </a:lnTo>
                <a:cubicBezTo>
                  <a:pt x="10425" y="13807"/>
                  <a:pt x="10302" y="13726"/>
                  <a:pt x="10124" y="13631"/>
                </a:cubicBezTo>
                <a:cubicBezTo>
                  <a:pt x="9946" y="13537"/>
                  <a:pt x="9786" y="13414"/>
                  <a:pt x="9643" y="13264"/>
                </a:cubicBezTo>
                <a:cubicBezTo>
                  <a:pt x="9500" y="13115"/>
                  <a:pt x="9385" y="12927"/>
                  <a:pt x="9297" y="12700"/>
                </a:cubicBezTo>
                <a:cubicBezTo>
                  <a:pt x="9209" y="12474"/>
                  <a:pt x="9165" y="12192"/>
                  <a:pt x="9165" y="11855"/>
                </a:cubicBezTo>
                <a:cubicBezTo>
                  <a:pt x="9165" y="11562"/>
                  <a:pt x="9206" y="11304"/>
                  <a:pt x="9287" y="11080"/>
                </a:cubicBezTo>
                <a:cubicBezTo>
                  <a:pt x="9369" y="10857"/>
                  <a:pt x="9478" y="10670"/>
                  <a:pt x="9617" y="10520"/>
                </a:cubicBezTo>
                <a:cubicBezTo>
                  <a:pt x="9755" y="10370"/>
                  <a:pt x="9914" y="10256"/>
                  <a:pt x="10094" y="10176"/>
                </a:cubicBezTo>
                <a:cubicBezTo>
                  <a:pt x="10274" y="10097"/>
                  <a:pt x="10407" y="10057"/>
                  <a:pt x="10605" y="10057"/>
                </a:cubicBezTo>
                <a:lnTo>
                  <a:pt x="10605" y="9455"/>
                </a:lnTo>
                <a:lnTo>
                  <a:pt x="11001" y="9455"/>
                </a:lnTo>
                <a:lnTo>
                  <a:pt x="11001" y="10057"/>
                </a:lnTo>
                <a:cubicBezTo>
                  <a:pt x="11199" y="10057"/>
                  <a:pt x="11329" y="10093"/>
                  <a:pt x="11505" y="10167"/>
                </a:cubicBezTo>
                <a:cubicBezTo>
                  <a:pt x="11681" y="10240"/>
                  <a:pt x="11834" y="10350"/>
                  <a:pt x="11963" y="10498"/>
                </a:cubicBezTo>
                <a:cubicBezTo>
                  <a:pt x="12093" y="10644"/>
                  <a:pt x="12196" y="10831"/>
                  <a:pt x="12273" y="11057"/>
                </a:cubicBezTo>
                <a:cubicBezTo>
                  <a:pt x="12350" y="11284"/>
                  <a:pt x="12388" y="11547"/>
                  <a:pt x="12388" y="11847"/>
                </a:cubicBezTo>
                <a:lnTo>
                  <a:pt x="11637" y="11847"/>
                </a:lnTo>
                <a:cubicBezTo>
                  <a:pt x="11628" y="11534"/>
                  <a:pt x="11570" y="11296"/>
                  <a:pt x="11463" y="11130"/>
                </a:cubicBezTo>
                <a:cubicBezTo>
                  <a:pt x="11355" y="10965"/>
                  <a:pt x="11238" y="10882"/>
                  <a:pt x="11001" y="10882"/>
                </a:cubicBezTo>
                <a:lnTo>
                  <a:pt x="11001" y="12819"/>
                </a:lnTo>
                <a:cubicBezTo>
                  <a:pt x="11199" y="12894"/>
                  <a:pt x="11336" y="12978"/>
                  <a:pt x="11525" y="13076"/>
                </a:cubicBezTo>
                <a:cubicBezTo>
                  <a:pt x="11714" y="13175"/>
                  <a:pt x="11881" y="13300"/>
                  <a:pt x="12026" y="13453"/>
                </a:cubicBezTo>
                <a:cubicBezTo>
                  <a:pt x="12171" y="13605"/>
                  <a:pt x="12287" y="13795"/>
                  <a:pt x="12375" y="14021"/>
                </a:cubicBezTo>
                <a:cubicBezTo>
                  <a:pt x="12463" y="14248"/>
                  <a:pt x="12507" y="14526"/>
                  <a:pt x="12507" y="14857"/>
                </a:cubicBezTo>
                <a:cubicBezTo>
                  <a:pt x="12507" y="15199"/>
                  <a:pt x="12466" y="15497"/>
                  <a:pt x="12385" y="15751"/>
                </a:cubicBezTo>
                <a:moveTo>
                  <a:pt x="10800" y="8100"/>
                </a:moveTo>
                <a:cubicBezTo>
                  <a:pt x="8631" y="8100"/>
                  <a:pt x="6873" y="10518"/>
                  <a:pt x="6873" y="13500"/>
                </a:cubicBezTo>
                <a:cubicBezTo>
                  <a:pt x="6873" y="16483"/>
                  <a:pt x="8631" y="18900"/>
                  <a:pt x="10800" y="18900"/>
                </a:cubicBezTo>
                <a:cubicBezTo>
                  <a:pt x="12969" y="18900"/>
                  <a:pt x="14727" y="16483"/>
                  <a:pt x="14727" y="13500"/>
                </a:cubicBezTo>
                <a:cubicBezTo>
                  <a:pt x="14727" y="10518"/>
                  <a:pt x="12969" y="8100"/>
                  <a:pt x="10800" y="8100"/>
                </a:cubicBezTo>
                <a:moveTo>
                  <a:pt x="17182" y="17550"/>
                </a:moveTo>
                <a:lnTo>
                  <a:pt x="16200" y="17550"/>
                </a:lnTo>
                <a:cubicBezTo>
                  <a:pt x="15929" y="17550"/>
                  <a:pt x="15709" y="17852"/>
                  <a:pt x="15709" y="18225"/>
                </a:cubicBezTo>
                <a:cubicBezTo>
                  <a:pt x="15709" y="18598"/>
                  <a:pt x="15929" y="18900"/>
                  <a:pt x="16200" y="18900"/>
                </a:cubicBezTo>
                <a:lnTo>
                  <a:pt x="17182" y="18900"/>
                </a:lnTo>
                <a:cubicBezTo>
                  <a:pt x="17453" y="18900"/>
                  <a:pt x="17673" y="18598"/>
                  <a:pt x="17673" y="18225"/>
                </a:cubicBezTo>
                <a:cubicBezTo>
                  <a:pt x="17673" y="17852"/>
                  <a:pt x="17453" y="17550"/>
                  <a:pt x="17182" y="17550"/>
                </a:cubicBezTo>
                <a:moveTo>
                  <a:pt x="20127" y="8100"/>
                </a:moveTo>
                <a:cubicBezTo>
                  <a:pt x="19856" y="8100"/>
                  <a:pt x="19636" y="7798"/>
                  <a:pt x="19636" y="7425"/>
                </a:cubicBezTo>
                <a:cubicBezTo>
                  <a:pt x="19636" y="7052"/>
                  <a:pt x="19856" y="6750"/>
                  <a:pt x="20127" y="6750"/>
                </a:cubicBezTo>
                <a:cubicBezTo>
                  <a:pt x="20399" y="6750"/>
                  <a:pt x="20618" y="7052"/>
                  <a:pt x="20618" y="7425"/>
                </a:cubicBezTo>
                <a:cubicBezTo>
                  <a:pt x="20618" y="7798"/>
                  <a:pt x="20399" y="8100"/>
                  <a:pt x="20127" y="8100"/>
                </a:cubicBezTo>
                <a:moveTo>
                  <a:pt x="20618" y="17674"/>
                </a:moveTo>
                <a:cubicBezTo>
                  <a:pt x="20464" y="17599"/>
                  <a:pt x="20300" y="17550"/>
                  <a:pt x="20127" y="17550"/>
                </a:cubicBezTo>
                <a:cubicBezTo>
                  <a:pt x="19314" y="17550"/>
                  <a:pt x="18655" y="18457"/>
                  <a:pt x="18655" y="19575"/>
                </a:cubicBezTo>
                <a:cubicBezTo>
                  <a:pt x="18655" y="19813"/>
                  <a:pt x="18690" y="20038"/>
                  <a:pt x="18745" y="20250"/>
                </a:cubicBezTo>
                <a:lnTo>
                  <a:pt x="2855" y="20250"/>
                </a:lnTo>
                <a:cubicBezTo>
                  <a:pt x="2910" y="20038"/>
                  <a:pt x="2945" y="19813"/>
                  <a:pt x="2945" y="19575"/>
                </a:cubicBezTo>
                <a:cubicBezTo>
                  <a:pt x="2945" y="18457"/>
                  <a:pt x="2286" y="17550"/>
                  <a:pt x="1473" y="17550"/>
                </a:cubicBezTo>
                <a:cubicBezTo>
                  <a:pt x="1300" y="17550"/>
                  <a:pt x="1136" y="17599"/>
                  <a:pt x="982" y="17674"/>
                </a:cubicBezTo>
                <a:lnTo>
                  <a:pt x="982" y="9326"/>
                </a:lnTo>
                <a:cubicBezTo>
                  <a:pt x="1136" y="9402"/>
                  <a:pt x="1300" y="9450"/>
                  <a:pt x="1473" y="9450"/>
                </a:cubicBezTo>
                <a:cubicBezTo>
                  <a:pt x="2286" y="9450"/>
                  <a:pt x="2945" y="8544"/>
                  <a:pt x="2945" y="7425"/>
                </a:cubicBezTo>
                <a:cubicBezTo>
                  <a:pt x="2945" y="7187"/>
                  <a:pt x="2910" y="6962"/>
                  <a:pt x="2855" y="6750"/>
                </a:cubicBezTo>
                <a:lnTo>
                  <a:pt x="18745" y="6750"/>
                </a:lnTo>
                <a:cubicBezTo>
                  <a:pt x="18690" y="6962"/>
                  <a:pt x="18655" y="7187"/>
                  <a:pt x="18655" y="7425"/>
                </a:cubicBezTo>
                <a:cubicBezTo>
                  <a:pt x="18655" y="8544"/>
                  <a:pt x="19314" y="9450"/>
                  <a:pt x="20127" y="9450"/>
                </a:cubicBezTo>
                <a:cubicBezTo>
                  <a:pt x="20300" y="9450"/>
                  <a:pt x="20464" y="9402"/>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9" y="18900"/>
                  <a:pt x="20618" y="19203"/>
                  <a:pt x="20618" y="19575"/>
                </a:cubicBezTo>
                <a:cubicBezTo>
                  <a:pt x="20618" y="19948"/>
                  <a:pt x="20399" y="20250"/>
                  <a:pt x="20127" y="20250"/>
                </a:cubicBezTo>
                <a:moveTo>
                  <a:pt x="1473" y="20250"/>
                </a:moveTo>
                <a:cubicBezTo>
                  <a:pt x="1201" y="20250"/>
                  <a:pt x="982" y="19948"/>
                  <a:pt x="982" y="19575"/>
                </a:cubicBezTo>
                <a:cubicBezTo>
                  <a:pt x="982" y="19203"/>
                  <a:pt x="1201"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1" y="8100"/>
                  <a:pt x="982" y="7798"/>
                  <a:pt x="982" y="7425"/>
                </a:cubicBezTo>
                <a:cubicBezTo>
                  <a:pt x="982" y="7052"/>
                  <a:pt x="1201" y="6750"/>
                  <a:pt x="1473" y="6750"/>
                </a:cubicBezTo>
                <a:moveTo>
                  <a:pt x="20618" y="5400"/>
                </a:moveTo>
                <a:lnTo>
                  <a:pt x="982" y="5400"/>
                </a:lnTo>
                <a:cubicBezTo>
                  <a:pt x="440" y="5400"/>
                  <a:pt x="0" y="6004"/>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4"/>
                  <a:pt x="21160" y="5400"/>
                  <a:pt x="20618" y="5400"/>
                </a:cubicBezTo>
                <a:moveTo>
                  <a:pt x="2455" y="4050"/>
                </a:moveTo>
                <a:lnTo>
                  <a:pt x="19145" y="4050"/>
                </a:lnTo>
                <a:cubicBezTo>
                  <a:pt x="19417" y="4050"/>
                  <a:pt x="19636" y="3748"/>
                  <a:pt x="19636" y="3376"/>
                </a:cubicBezTo>
                <a:cubicBezTo>
                  <a:pt x="19636" y="3002"/>
                  <a:pt x="19417" y="2700"/>
                  <a:pt x="19145" y="2700"/>
                </a:cubicBezTo>
                <a:lnTo>
                  <a:pt x="2455" y="2700"/>
                </a:lnTo>
                <a:cubicBezTo>
                  <a:pt x="2183" y="2700"/>
                  <a:pt x="1964" y="3002"/>
                  <a:pt x="1964" y="3376"/>
                </a:cubicBezTo>
                <a:cubicBezTo>
                  <a:pt x="1964" y="3748"/>
                  <a:pt x="2183" y="4050"/>
                  <a:pt x="2455" y="40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moveTo>
                  <a:pt x="5400" y="8100"/>
                </a:moveTo>
                <a:lnTo>
                  <a:pt x="4418" y="8100"/>
                </a:lnTo>
                <a:cubicBezTo>
                  <a:pt x="4147" y="8100"/>
                  <a:pt x="3927" y="8403"/>
                  <a:pt x="3927" y="8775"/>
                </a:cubicBezTo>
                <a:cubicBezTo>
                  <a:pt x="3927" y="9148"/>
                  <a:pt x="4147" y="9450"/>
                  <a:pt x="4418" y="9450"/>
                </a:cubicBezTo>
                <a:lnTo>
                  <a:pt x="5400" y="9450"/>
                </a:lnTo>
                <a:cubicBezTo>
                  <a:pt x="5671" y="9450"/>
                  <a:pt x="5891" y="9148"/>
                  <a:pt x="5891" y="8775"/>
                </a:cubicBezTo>
                <a:cubicBezTo>
                  <a:pt x="5891" y="8403"/>
                  <a:pt x="5671" y="8100"/>
                  <a:pt x="5400" y="81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0" name="Shape 2800"/>
          <p:cNvSpPr/>
          <p:nvPr/>
        </p:nvSpPr>
        <p:spPr>
          <a:xfrm>
            <a:off x="1758542" y="4021180"/>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10208" y="15258"/>
                </a:moveTo>
                <a:cubicBezTo>
                  <a:pt x="10138" y="15500"/>
                  <a:pt x="10044" y="15701"/>
                  <a:pt x="9923" y="15861"/>
                </a:cubicBezTo>
                <a:cubicBezTo>
                  <a:pt x="9802" y="16022"/>
                  <a:pt x="9660" y="16144"/>
                  <a:pt x="9499" y="16228"/>
                </a:cubicBezTo>
                <a:cubicBezTo>
                  <a:pt x="9362" y="16300"/>
                  <a:pt x="9243" y="16340"/>
                  <a:pt x="9097" y="16360"/>
                </a:cubicBezTo>
                <a:lnTo>
                  <a:pt x="9097" y="16971"/>
                </a:lnTo>
                <a:lnTo>
                  <a:pt x="8606" y="16971"/>
                </a:lnTo>
                <a:lnTo>
                  <a:pt x="8606" y="16361"/>
                </a:lnTo>
                <a:cubicBezTo>
                  <a:pt x="8446" y="16345"/>
                  <a:pt x="8316" y="16304"/>
                  <a:pt x="8171" y="16224"/>
                </a:cubicBezTo>
                <a:cubicBezTo>
                  <a:pt x="8001" y="16130"/>
                  <a:pt x="7856" y="15998"/>
                  <a:pt x="7736" y="15826"/>
                </a:cubicBezTo>
                <a:cubicBezTo>
                  <a:pt x="7615" y="15655"/>
                  <a:pt x="7522" y="15443"/>
                  <a:pt x="7456" y="15193"/>
                </a:cubicBezTo>
                <a:cubicBezTo>
                  <a:pt x="7390" y="14942"/>
                  <a:pt x="7359" y="14654"/>
                  <a:pt x="7363" y="14327"/>
                </a:cubicBezTo>
                <a:lnTo>
                  <a:pt x="8007" y="14327"/>
                </a:lnTo>
                <a:cubicBezTo>
                  <a:pt x="8003" y="14712"/>
                  <a:pt x="8058" y="15015"/>
                  <a:pt x="8171" y="15236"/>
                </a:cubicBezTo>
                <a:cubicBezTo>
                  <a:pt x="8270" y="15431"/>
                  <a:pt x="8403" y="15530"/>
                  <a:pt x="8606" y="15563"/>
                </a:cubicBezTo>
                <a:lnTo>
                  <a:pt x="8606" y="13432"/>
                </a:lnTo>
                <a:cubicBezTo>
                  <a:pt x="8492" y="13376"/>
                  <a:pt x="8395" y="13313"/>
                  <a:pt x="8270" y="13239"/>
                </a:cubicBezTo>
                <a:cubicBezTo>
                  <a:pt x="8118" y="13149"/>
                  <a:pt x="7980" y="13033"/>
                  <a:pt x="7857" y="12890"/>
                </a:cubicBezTo>
                <a:cubicBezTo>
                  <a:pt x="7735" y="12746"/>
                  <a:pt x="7636" y="12568"/>
                  <a:pt x="7561" y="12352"/>
                </a:cubicBezTo>
                <a:cubicBezTo>
                  <a:pt x="7485" y="12136"/>
                  <a:pt x="7448" y="11868"/>
                  <a:pt x="7448" y="11548"/>
                </a:cubicBezTo>
                <a:cubicBezTo>
                  <a:pt x="7448" y="11268"/>
                  <a:pt x="7483" y="11023"/>
                  <a:pt x="7553" y="10809"/>
                </a:cubicBezTo>
                <a:cubicBezTo>
                  <a:pt x="7622" y="10596"/>
                  <a:pt x="7716" y="10419"/>
                  <a:pt x="7835" y="10276"/>
                </a:cubicBezTo>
                <a:cubicBezTo>
                  <a:pt x="7954" y="10134"/>
                  <a:pt x="8090" y="10024"/>
                  <a:pt x="8244" y="9948"/>
                </a:cubicBezTo>
                <a:cubicBezTo>
                  <a:pt x="8373" y="9885"/>
                  <a:pt x="8479" y="9855"/>
                  <a:pt x="8606" y="9844"/>
                </a:cubicBezTo>
                <a:lnTo>
                  <a:pt x="8606" y="9257"/>
                </a:lnTo>
                <a:lnTo>
                  <a:pt x="9097" y="9257"/>
                </a:lnTo>
                <a:lnTo>
                  <a:pt x="9097" y="9844"/>
                </a:lnTo>
                <a:cubicBezTo>
                  <a:pt x="9224" y="9853"/>
                  <a:pt x="9328" y="9881"/>
                  <a:pt x="9453" y="9939"/>
                </a:cubicBezTo>
                <a:cubicBezTo>
                  <a:pt x="9605" y="10009"/>
                  <a:pt x="9735" y="10114"/>
                  <a:pt x="9847" y="10255"/>
                </a:cubicBezTo>
                <a:cubicBezTo>
                  <a:pt x="9957" y="10394"/>
                  <a:pt x="10046" y="10572"/>
                  <a:pt x="10112" y="10788"/>
                </a:cubicBezTo>
                <a:cubicBezTo>
                  <a:pt x="10178" y="11003"/>
                  <a:pt x="10211" y="11254"/>
                  <a:pt x="10211" y="11540"/>
                </a:cubicBezTo>
                <a:lnTo>
                  <a:pt x="9567" y="11540"/>
                </a:lnTo>
                <a:cubicBezTo>
                  <a:pt x="9559" y="11242"/>
                  <a:pt x="9509" y="11015"/>
                  <a:pt x="9417" y="10857"/>
                </a:cubicBezTo>
                <a:cubicBezTo>
                  <a:pt x="9339" y="10725"/>
                  <a:pt x="9243" y="10661"/>
                  <a:pt x="9097" y="10640"/>
                </a:cubicBezTo>
                <a:lnTo>
                  <a:pt x="9097" y="12504"/>
                </a:lnTo>
                <a:cubicBezTo>
                  <a:pt x="9226" y="12565"/>
                  <a:pt x="9336" y="12633"/>
                  <a:pt x="9471" y="12710"/>
                </a:cubicBezTo>
                <a:cubicBezTo>
                  <a:pt x="9633" y="12804"/>
                  <a:pt x="9776" y="12923"/>
                  <a:pt x="9900" y="13069"/>
                </a:cubicBezTo>
                <a:cubicBezTo>
                  <a:pt x="10024" y="13215"/>
                  <a:pt x="10124" y="13395"/>
                  <a:pt x="10200" y="13610"/>
                </a:cubicBezTo>
                <a:cubicBezTo>
                  <a:pt x="10275" y="13827"/>
                  <a:pt x="10312" y="14091"/>
                  <a:pt x="10312" y="14407"/>
                </a:cubicBezTo>
                <a:cubicBezTo>
                  <a:pt x="10312" y="14732"/>
                  <a:pt x="10278" y="15016"/>
                  <a:pt x="10208" y="15258"/>
                </a:cubicBezTo>
                <a:moveTo>
                  <a:pt x="8836" y="7714"/>
                </a:moveTo>
                <a:cubicBezTo>
                  <a:pt x="6938" y="7714"/>
                  <a:pt x="5400" y="10132"/>
                  <a:pt x="5400" y="13114"/>
                </a:cubicBezTo>
                <a:cubicBezTo>
                  <a:pt x="5400" y="16096"/>
                  <a:pt x="6938" y="18514"/>
                  <a:pt x="8836" y="18514"/>
                </a:cubicBezTo>
                <a:cubicBezTo>
                  <a:pt x="10734" y="18514"/>
                  <a:pt x="12273" y="16096"/>
                  <a:pt x="12273" y="13114"/>
                </a:cubicBezTo>
                <a:cubicBezTo>
                  <a:pt x="12273" y="10132"/>
                  <a:pt x="10734" y="7714"/>
                  <a:pt x="8836" y="7714"/>
                </a:cubicBezTo>
                <a:moveTo>
                  <a:pt x="20618" y="0"/>
                </a:moveTo>
                <a:lnTo>
                  <a:pt x="4909" y="0"/>
                </a:lnTo>
                <a:cubicBezTo>
                  <a:pt x="4367" y="0"/>
                  <a:pt x="3927" y="690"/>
                  <a:pt x="3927" y="1543"/>
                </a:cubicBezTo>
                <a:lnTo>
                  <a:pt x="3927" y="2314"/>
                </a:lnTo>
                <a:cubicBezTo>
                  <a:pt x="3927" y="2740"/>
                  <a:pt x="4147" y="3086"/>
                  <a:pt x="4418" y="3086"/>
                </a:cubicBezTo>
                <a:cubicBezTo>
                  <a:pt x="4689" y="3086"/>
                  <a:pt x="4909" y="2740"/>
                  <a:pt x="4909" y="2314"/>
                </a:cubicBezTo>
                <a:lnTo>
                  <a:pt x="4909" y="1543"/>
                </a:lnTo>
                <a:lnTo>
                  <a:pt x="20618" y="1543"/>
                </a:lnTo>
                <a:lnTo>
                  <a:pt x="20618" y="15429"/>
                </a:lnTo>
                <a:lnTo>
                  <a:pt x="19145" y="15429"/>
                </a:lnTo>
                <a:cubicBezTo>
                  <a:pt x="18874" y="15429"/>
                  <a:pt x="18655" y="15774"/>
                  <a:pt x="18655" y="16200"/>
                </a:cubicBezTo>
                <a:cubicBezTo>
                  <a:pt x="18655" y="16626"/>
                  <a:pt x="18874" y="16971"/>
                  <a:pt x="19145" y="16971"/>
                </a:cubicBezTo>
                <a:lnTo>
                  <a:pt x="20618" y="16971"/>
                </a:lnTo>
                <a:cubicBezTo>
                  <a:pt x="21160" y="16971"/>
                  <a:pt x="21600" y="16280"/>
                  <a:pt x="21600" y="15429"/>
                </a:cubicBezTo>
                <a:lnTo>
                  <a:pt x="21600" y="1543"/>
                </a:lnTo>
                <a:cubicBezTo>
                  <a:pt x="21600" y="690"/>
                  <a:pt x="21160" y="0"/>
                  <a:pt x="20618" y="0"/>
                </a:cubicBezTo>
                <a:moveTo>
                  <a:pt x="9451" y="13856"/>
                </a:moveTo>
                <a:cubicBezTo>
                  <a:pt x="9385" y="13780"/>
                  <a:pt x="9310" y="13718"/>
                  <a:pt x="9228" y="13671"/>
                </a:cubicBezTo>
                <a:cubicBezTo>
                  <a:pt x="9175" y="13642"/>
                  <a:pt x="9137" y="13616"/>
                  <a:pt x="9097" y="13590"/>
                </a:cubicBezTo>
                <a:lnTo>
                  <a:pt x="9097" y="15560"/>
                </a:lnTo>
                <a:cubicBezTo>
                  <a:pt x="9250" y="15523"/>
                  <a:pt x="9363" y="15447"/>
                  <a:pt x="9473" y="15311"/>
                </a:cubicBezTo>
                <a:cubicBezTo>
                  <a:pt x="9604" y="15151"/>
                  <a:pt x="9668" y="14896"/>
                  <a:pt x="9668" y="14545"/>
                </a:cubicBezTo>
                <a:cubicBezTo>
                  <a:pt x="9668" y="14383"/>
                  <a:pt x="9649" y="14246"/>
                  <a:pt x="9609" y="14135"/>
                </a:cubicBezTo>
                <a:cubicBezTo>
                  <a:pt x="9570" y="14024"/>
                  <a:pt x="9517" y="13931"/>
                  <a:pt x="9451" y="13856"/>
                </a:cubicBezTo>
                <a:moveTo>
                  <a:pt x="13255" y="16971"/>
                </a:moveTo>
                <a:cubicBezTo>
                  <a:pt x="12983" y="16971"/>
                  <a:pt x="12764" y="17316"/>
                  <a:pt x="12764" y="17743"/>
                </a:cubicBezTo>
                <a:cubicBezTo>
                  <a:pt x="12764" y="18169"/>
                  <a:pt x="12983" y="18514"/>
                  <a:pt x="13255" y="18514"/>
                </a:cubicBezTo>
                <a:cubicBezTo>
                  <a:pt x="13525" y="18514"/>
                  <a:pt x="13745" y="18169"/>
                  <a:pt x="13745" y="17743"/>
                </a:cubicBezTo>
                <a:cubicBezTo>
                  <a:pt x="13745" y="17316"/>
                  <a:pt x="13525" y="16971"/>
                  <a:pt x="13255" y="16971"/>
                </a:cubicBezTo>
                <a:moveTo>
                  <a:pt x="16200" y="7714"/>
                </a:moveTo>
                <a:cubicBezTo>
                  <a:pt x="15928" y="7714"/>
                  <a:pt x="15709" y="7369"/>
                  <a:pt x="15709" y="6943"/>
                </a:cubicBezTo>
                <a:cubicBezTo>
                  <a:pt x="15709" y="6516"/>
                  <a:pt x="15928" y="6171"/>
                  <a:pt x="16200" y="6171"/>
                </a:cubicBezTo>
                <a:cubicBezTo>
                  <a:pt x="16471" y="6171"/>
                  <a:pt x="16691" y="6516"/>
                  <a:pt x="16691" y="6943"/>
                </a:cubicBezTo>
                <a:cubicBezTo>
                  <a:pt x="16691" y="7369"/>
                  <a:pt x="16471" y="7714"/>
                  <a:pt x="16200" y="7714"/>
                </a:cubicBezTo>
                <a:moveTo>
                  <a:pt x="16691" y="17113"/>
                </a:moveTo>
                <a:cubicBezTo>
                  <a:pt x="16537" y="17027"/>
                  <a:pt x="16373" y="16971"/>
                  <a:pt x="16200" y="16971"/>
                </a:cubicBezTo>
                <a:cubicBezTo>
                  <a:pt x="15386" y="16971"/>
                  <a:pt x="14727" y="18008"/>
                  <a:pt x="14727" y="19286"/>
                </a:cubicBezTo>
                <a:cubicBezTo>
                  <a:pt x="14727" y="19557"/>
                  <a:pt x="14762" y="19814"/>
                  <a:pt x="14817" y="20057"/>
                </a:cubicBezTo>
                <a:lnTo>
                  <a:pt x="2855" y="20057"/>
                </a:lnTo>
                <a:cubicBezTo>
                  <a:pt x="2910" y="19814"/>
                  <a:pt x="2945" y="19557"/>
                  <a:pt x="2945" y="19286"/>
                </a:cubicBezTo>
                <a:cubicBezTo>
                  <a:pt x="2945" y="18008"/>
                  <a:pt x="2286" y="16971"/>
                  <a:pt x="1473" y="16971"/>
                </a:cubicBezTo>
                <a:cubicBezTo>
                  <a:pt x="1299" y="16971"/>
                  <a:pt x="1136" y="17027"/>
                  <a:pt x="982" y="17113"/>
                </a:cubicBezTo>
                <a:lnTo>
                  <a:pt x="982" y="9115"/>
                </a:lnTo>
                <a:cubicBezTo>
                  <a:pt x="1136" y="9202"/>
                  <a:pt x="1299" y="9257"/>
                  <a:pt x="1473" y="9257"/>
                </a:cubicBezTo>
                <a:cubicBezTo>
                  <a:pt x="2286" y="9257"/>
                  <a:pt x="2945" y="8221"/>
                  <a:pt x="2945" y="6943"/>
                </a:cubicBezTo>
                <a:cubicBezTo>
                  <a:pt x="2945" y="6671"/>
                  <a:pt x="2910" y="6414"/>
                  <a:pt x="2855" y="6171"/>
                </a:cubicBezTo>
                <a:lnTo>
                  <a:pt x="14817" y="6171"/>
                </a:lnTo>
                <a:cubicBezTo>
                  <a:pt x="14762" y="6414"/>
                  <a:pt x="14727" y="6671"/>
                  <a:pt x="14727" y="6943"/>
                </a:cubicBezTo>
                <a:cubicBezTo>
                  <a:pt x="14727" y="8221"/>
                  <a:pt x="15386" y="9257"/>
                  <a:pt x="16200" y="9257"/>
                </a:cubicBezTo>
                <a:cubicBezTo>
                  <a:pt x="16373" y="9257"/>
                  <a:pt x="16537" y="9202"/>
                  <a:pt x="16691" y="9115"/>
                </a:cubicBezTo>
                <a:cubicBezTo>
                  <a:pt x="16691" y="9115"/>
                  <a:pt x="16691" y="17113"/>
                  <a:pt x="16691" y="17113"/>
                </a:cubicBezTo>
                <a:close/>
                <a:moveTo>
                  <a:pt x="16200" y="20057"/>
                </a:moveTo>
                <a:cubicBezTo>
                  <a:pt x="15928" y="20057"/>
                  <a:pt x="15709" y="19712"/>
                  <a:pt x="15709" y="19286"/>
                </a:cubicBezTo>
                <a:cubicBezTo>
                  <a:pt x="15709" y="18859"/>
                  <a:pt x="15928" y="18514"/>
                  <a:pt x="16200" y="18514"/>
                </a:cubicBezTo>
                <a:cubicBezTo>
                  <a:pt x="16471" y="18514"/>
                  <a:pt x="16691" y="18859"/>
                  <a:pt x="16691" y="19286"/>
                </a:cubicBezTo>
                <a:cubicBezTo>
                  <a:pt x="16691" y="19712"/>
                  <a:pt x="16471" y="20057"/>
                  <a:pt x="16200" y="20057"/>
                </a:cubicBezTo>
                <a:moveTo>
                  <a:pt x="1473" y="20057"/>
                </a:moveTo>
                <a:cubicBezTo>
                  <a:pt x="1201" y="20057"/>
                  <a:pt x="982" y="19712"/>
                  <a:pt x="982" y="19286"/>
                </a:cubicBezTo>
                <a:cubicBezTo>
                  <a:pt x="982" y="18859"/>
                  <a:pt x="1201" y="18514"/>
                  <a:pt x="1473" y="18514"/>
                </a:cubicBezTo>
                <a:cubicBezTo>
                  <a:pt x="1744" y="18514"/>
                  <a:pt x="1964" y="18859"/>
                  <a:pt x="1964" y="19286"/>
                </a:cubicBezTo>
                <a:cubicBezTo>
                  <a:pt x="1964" y="19712"/>
                  <a:pt x="1744" y="20057"/>
                  <a:pt x="1473" y="20057"/>
                </a:cubicBezTo>
                <a:moveTo>
                  <a:pt x="1473" y="6171"/>
                </a:moveTo>
                <a:cubicBezTo>
                  <a:pt x="1744" y="6171"/>
                  <a:pt x="1964" y="6516"/>
                  <a:pt x="1964" y="6943"/>
                </a:cubicBezTo>
                <a:cubicBezTo>
                  <a:pt x="1964" y="7369"/>
                  <a:pt x="1744" y="7714"/>
                  <a:pt x="1473" y="7714"/>
                </a:cubicBezTo>
                <a:cubicBezTo>
                  <a:pt x="1201" y="7714"/>
                  <a:pt x="982" y="7369"/>
                  <a:pt x="982" y="6943"/>
                </a:cubicBezTo>
                <a:cubicBezTo>
                  <a:pt x="982" y="6516"/>
                  <a:pt x="1201" y="6171"/>
                  <a:pt x="1473" y="6171"/>
                </a:cubicBezTo>
                <a:moveTo>
                  <a:pt x="16691" y="4629"/>
                </a:moveTo>
                <a:lnTo>
                  <a:pt x="982" y="4629"/>
                </a:lnTo>
                <a:cubicBezTo>
                  <a:pt x="439" y="4629"/>
                  <a:pt x="0" y="5319"/>
                  <a:pt x="0" y="6171"/>
                </a:cubicBezTo>
                <a:lnTo>
                  <a:pt x="0" y="20057"/>
                </a:lnTo>
                <a:cubicBezTo>
                  <a:pt x="0" y="20909"/>
                  <a:pt x="439" y="21600"/>
                  <a:pt x="982" y="21600"/>
                </a:cubicBezTo>
                <a:lnTo>
                  <a:pt x="16691" y="21600"/>
                </a:lnTo>
                <a:cubicBezTo>
                  <a:pt x="17233" y="21600"/>
                  <a:pt x="17673" y="20909"/>
                  <a:pt x="17673" y="20057"/>
                </a:cubicBezTo>
                <a:lnTo>
                  <a:pt x="17673" y="6171"/>
                </a:lnTo>
                <a:cubicBezTo>
                  <a:pt x="17673" y="5319"/>
                  <a:pt x="17233" y="4629"/>
                  <a:pt x="16691" y="4629"/>
                </a:cubicBezTo>
                <a:moveTo>
                  <a:pt x="8092" y="11478"/>
                </a:moveTo>
                <a:cubicBezTo>
                  <a:pt x="8092" y="11618"/>
                  <a:pt x="8111" y="11738"/>
                  <a:pt x="8149" y="11836"/>
                </a:cubicBezTo>
                <a:cubicBezTo>
                  <a:pt x="8186" y="11936"/>
                  <a:pt x="8234" y="12020"/>
                  <a:pt x="8293" y="12090"/>
                </a:cubicBezTo>
                <a:cubicBezTo>
                  <a:pt x="8351" y="12160"/>
                  <a:pt x="8419" y="12217"/>
                  <a:pt x="8496" y="12260"/>
                </a:cubicBezTo>
                <a:cubicBezTo>
                  <a:pt x="8542" y="12286"/>
                  <a:pt x="8573" y="12310"/>
                  <a:pt x="8606" y="12330"/>
                </a:cubicBezTo>
                <a:lnTo>
                  <a:pt x="8606" y="10637"/>
                </a:lnTo>
                <a:cubicBezTo>
                  <a:pt x="8457" y="10653"/>
                  <a:pt x="8353" y="10708"/>
                  <a:pt x="8258" y="10818"/>
                </a:cubicBezTo>
                <a:cubicBezTo>
                  <a:pt x="8147" y="10949"/>
                  <a:pt x="8092" y="11170"/>
                  <a:pt x="8092" y="11478"/>
                </a:cubicBezTo>
                <a:moveTo>
                  <a:pt x="4418" y="7714"/>
                </a:moveTo>
                <a:cubicBezTo>
                  <a:pt x="4147" y="7714"/>
                  <a:pt x="3927" y="8060"/>
                  <a:pt x="3927" y="8486"/>
                </a:cubicBezTo>
                <a:cubicBezTo>
                  <a:pt x="3927" y="8912"/>
                  <a:pt x="4147" y="9257"/>
                  <a:pt x="4418" y="9257"/>
                </a:cubicBezTo>
                <a:cubicBezTo>
                  <a:pt x="4689" y="9257"/>
                  <a:pt x="4909" y="8912"/>
                  <a:pt x="4909" y="8486"/>
                </a:cubicBezTo>
                <a:cubicBezTo>
                  <a:pt x="4909" y="8060"/>
                  <a:pt x="4689" y="7714"/>
                  <a:pt x="4418" y="771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1" name="Shape 2801"/>
          <p:cNvSpPr/>
          <p:nvPr/>
        </p:nvSpPr>
        <p:spPr>
          <a:xfrm>
            <a:off x="2825064" y="4046572"/>
            <a:ext cx="558655" cy="304741"/>
          </a:xfrm>
          <a:custGeom>
            <a:avLst/>
            <a:gdLst/>
            <a:ahLst/>
            <a:cxnLst>
              <a:cxn ang="0">
                <a:pos x="wd2" y="hd2"/>
              </a:cxn>
              <a:cxn ang="5400000">
                <a:pos x="wd2" y="hd2"/>
              </a:cxn>
              <a:cxn ang="10800000">
                <a:pos x="wd2" y="hd2"/>
              </a:cxn>
              <a:cxn ang="16200000">
                <a:pos x="wd2" y="hd2"/>
              </a:cxn>
            </a:cxnLst>
            <a:rect l="0" t="0" r="r" b="b"/>
            <a:pathLst>
              <a:path w="21600" h="21600" extrusionOk="0">
                <a:moveTo>
                  <a:pt x="11858" y="9506"/>
                </a:moveTo>
                <a:lnTo>
                  <a:pt x="11671" y="10299"/>
                </a:lnTo>
                <a:lnTo>
                  <a:pt x="9907" y="10299"/>
                </a:lnTo>
                <a:cubicBezTo>
                  <a:pt x="9902" y="10340"/>
                  <a:pt x="9900" y="10398"/>
                  <a:pt x="9900" y="10472"/>
                </a:cubicBezTo>
                <a:lnTo>
                  <a:pt x="9900" y="10757"/>
                </a:lnTo>
                <a:cubicBezTo>
                  <a:pt x="9900" y="10972"/>
                  <a:pt x="9902" y="11100"/>
                  <a:pt x="9907" y="11141"/>
                </a:cubicBezTo>
                <a:lnTo>
                  <a:pt x="11570" y="11141"/>
                </a:lnTo>
                <a:lnTo>
                  <a:pt x="11390" y="11921"/>
                </a:lnTo>
                <a:lnTo>
                  <a:pt x="9943" y="11921"/>
                </a:lnTo>
                <a:cubicBezTo>
                  <a:pt x="10001" y="12589"/>
                  <a:pt x="10123" y="13114"/>
                  <a:pt x="10311" y="13494"/>
                </a:cubicBezTo>
                <a:cubicBezTo>
                  <a:pt x="10527" y="13964"/>
                  <a:pt x="10819" y="14199"/>
                  <a:pt x="11189" y="14199"/>
                </a:cubicBezTo>
                <a:cubicBezTo>
                  <a:pt x="11429" y="14199"/>
                  <a:pt x="11628" y="14134"/>
                  <a:pt x="11786" y="14001"/>
                </a:cubicBezTo>
                <a:cubicBezTo>
                  <a:pt x="11930" y="13878"/>
                  <a:pt x="12093" y="13671"/>
                  <a:pt x="12276" y="13382"/>
                </a:cubicBezTo>
                <a:lnTo>
                  <a:pt x="12276" y="14756"/>
                </a:lnTo>
                <a:cubicBezTo>
                  <a:pt x="11949" y="15119"/>
                  <a:pt x="11587" y="15301"/>
                  <a:pt x="11189" y="15301"/>
                </a:cubicBezTo>
                <a:cubicBezTo>
                  <a:pt x="10546" y="15301"/>
                  <a:pt x="10044" y="14963"/>
                  <a:pt x="9683" y="14287"/>
                </a:cubicBezTo>
                <a:cubicBezTo>
                  <a:pt x="9372" y="13700"/>
                  <a:pt x="9177" y="12912"/>
                  <a:pt x="9100" y="11921"/>
                </a:cubicBezTo>
                <a:lnTo>
                  <a:pt x="8546" y="11921"/>
                </a:lnTo>
                <a:lnTo>
                  <a:pt x="8740" y="11141"/>
                </a:lnTo>
                <a:lnTo>
                  <a:pt x="9065" y="11141"/>
                </a:lnTo>
                <a:cubicBezTo>
                  <a:pt x="9060" y="11083"/>
                  <a:pt x="9056" y="11022"/>
                  <a:pt x="9054" y="10955"/>
                </a:cubicBezTo>
                <a:cubicBezTo>
                  <a:pt x="9051" y="10889"/>
                  <a:pt x="9050" y="10819"/>
                  <a:pt x="9050" y="10744"/>
                </a:cubicBezTo>
                <a:cubicBezTo>
                  <a:pt x="9050" y="10687"/>
                  <a:pt x="9051" y="10620"/>
                  <a:pt x="9054" y="10547"/>
                </a:cubicBezTo>
                <a:cubicBezTo>
                  <a:pt x="9056" y="10472"/>
                  <a:pt x="9060" y="10389"/>
                  <a:pt x="9065" y="10299"/>
                </a:cubicBezTo>
                <a:lnTo>
                  <a:pt x="8546" y="10299"/>
                </a:lnTo>
                <a:lnTo>
                  <a:pt x="8734" y="9506"/>
                </a:lnTo>
                <a:lnTo>
                  <a:pt x="9115" y="9506"/>
                </a:lnTo>
                <a:cubicBezTo>
                  <a:pt x="9235" y="8557"/>
                  <a:pt x="9453" y="7806"/>
                  <a:pt x="9770" y="7253"/>
                </a:cubicBezTo>
                <a:cubicBezTo>
                  <a:pt x="10140" y="6617"/>
                  <a:pt x="10612" y="6299"/>
                  <a:pt x="11189" y="6299"/>
                </a:cubicBezTo>
                <a:cubicBezTo>
                  <a:pt x="11606" y="6299"/>
                  <a:pt x="12034" y="6555"/>
                  <a:pt x="12470" y="7066"/>
                </a:cubicBezTo>
                <a:lnTo>
                  <a:pt x="12139" y="8193"/>
                </a:lnTo>
                <a:cubicBezTo>
                  <a:pt x="11832" y="7666"/>
                  <a:pt x="11496" y="7401"/>
                  <a:pt x="11131" y="7401"/>
                </a:cubicBezTo>
                <a:cubicBezTo>
                  <a:pt x="10809" y="7401"/>
                  <a:pt x="10541" y="7620"/>
                  <a:pt x="10325" y="8058"/>
                </a:cubicBezTo>
                <a:cubicBezTo>
                  <a:pt x="10142" y="8445"/>
                  <a:pt x="10020" y="8929"/>
                  <a:pt x="9957" y="9506"/>
                </a:cubicBezTo>
                <a:cubicBezTo>
                  <a:pt x="9957" y="9506"/>
                  <a:pt x="11858" y="9506"/>
                  <a:pt x="11858" y="9506"/>
                </a:cubicBezTo>
                <a:close/>
                <a:moveTo>
                  <a:pt x="10800" y="3601"/>
                </a:moveTo>
                <a:cubicBezTo>
                  <a:pt x="8631" y="3601"/>
                  <a:pt x="6873" y="6824"/>
                  <a:pt x="6873" y="10799"/>
                </a:cubicBezTo>
                <a:cubicBezTo>
                  <a:pt x="6873" y="14777"/>
                  <a:pt x="8631" y="18000"/>
                  <a:pt x="10800" y="18000"/>
                </a:cubicBezTo>
                <a:cubicBezTo>
                  <a:pt x="12969" y="18000"/>
                  <a:pt x="14727" y="14777"/>
                  <a:pt x="14727" y="10799"/>
                </a:cubicBezTo>
                <a:cubicBezTo>
                  <a:pt x="14727" y="6824"/>
                  <a:pt x="12969" y="3601"/>
                  <a:pt x="10800" y="3601"/>
                </a:cubicBezTo>
                <a:moveTo>
                  <a:pt x="5400" y="3601"/>
                </a:moveTo>
                <a:lnTo>
                  <a:pt x="4418" y="3601"/>
                </a:lnTo>
                <a:cubicBezTo>
                  <a:pt x="4147" y="3601"/>
                  <a:pt x="3927" y="4003"/>
                  <a:pt x="3927" y="4501"/>
                </a:cubicBezTo>
                <a:cubicBezTo>
                  <a:pt x="3927" y="4998"/>
                  <a:pt x="4147" y="5401"/>
                  <a:pt x="4418" y="5401"/>
                </a:cubicBezTo>
                <a:lnTo>
                  <a:pt x="5400" y="5401"/>
                </a:lnTo>
                <a:cubicBezTo>
                  <a:pt x="5671" y="5401"/>
                  <a:pt x="5891" y="4998"/>
                  <a:pt x="5891" y="4501"/>
                </a:cubicBezTo>
                <a:cubicBezTo>
                  <a:pt x="5891" y="4003"/>
                  <a:pt x="5671" y="3601"/>
                  <a:pt x="5400" y="3601"/>
                </a:cubicBezTo>
                <a:moveTo>
                  <a:pt x="17182" y="16199"/>
                </a:moveTo>
                <a:lnTo>
                  <a:pt x="16200" y="16199"/>
                </a:lnTo>
                <a:cubicBezTo>
                  <a:pt x="15929" y="16199"/>
                  <a:pt x="15709" y="16603"/>
                  <a:pt x="15709" y="17100"/>
                </a:cubicBezTo>
                <a:cubicBezTo>
                  <a:pt x="15709" y="17597"/>
                  <a:pt x="15929" y="18000"/>
                  <a:pt x="16200" y="18000"/>
                </a:cubicBezTo>
                <a:lnTo>
                  <a:pt x="17182" y="18000"/>
                </a:lnTo>
                <a:cubicBezTo>
                  <a:pt x="17453" y="18000"/>
                  <a:pt x="17673" y="17597"/>
                  <a:pt x="17673" y="17100"/>
                </a:cubicBezTo>
                <a:cubicBezTo>
                  <a:pt x="17673" y="16603"/>
                  <a:pt x="17453" y="16199"/>
                  <a:pt x="17182" y="16199"/>
                </a:cubicBezTo>
                <a:moveTo>
                  <a:pt x="20127" y="3601"/>
                </a:moveTo>
                <a:cubicBezTo>
                  <a:pt x="19856" y="3601"/>
                  <a:pt x="19636" y="3198"/>
                  <a:pt x="19636" y="2701"/>
                </a:cubicBezTo>
                <a:cubicBezTo>
                  <a:pt x="19636" y="2203"/>
                  <a:pt x="19856" y="1800"/>
                  <a:pt x="20127" y="1800"/>
                </a:cubicBezTo>
                <a:cubicBezTo>
                  <a:pt x="20398" y="1800"/>
                  <a:pt x="20618" y="2203"/>
                  <a:pt x="20618" y="2701"/>
                </a:cubicBezTo>
                <a:cubicBezTo>
                  <a:pt x="20618" y="3198"/>
                  <a:pt x="20398" y="3601"/>
                  <a:pt x="20127" y="3601"/>
                </a:cubicBezTo>
                <a:moveTo>
                  <a:pt x="20618" y="16365"/>
                </a:moveTo>
                <a:cubicBezTo>
                  <a:pt x="20464" y="16264"/>
                  <a:pt x="20300" y="16199"/>
                  <a:pt x="20127" y="16199"/>
                </a:cubicBezTo>
                <a:cubicBezTo>
                  <a:pt x="19314" y="16199"/>
                  <a:pt x="18655" y="17409"/>
                  <a:pt x="18655" y="18900"/>
                </a:cubicBezTo>
                <a:cubicBezTo>
                  <a:pt x="18655" y="19217"/>
                  <a:pt x="18689" y="19517"/>
                  <a:pt x="18744" y="19800"/>
                </a:cubicBezTo>
                <a:lnTo>
                  <a:pt x="2855" y="19800"/>
                </a:lnTo>
                <a:cubicBezTo>
                  <a:pt x="2910" y="19517"/>
                  <a:pt x="2945" y="19217"/>
                  <a:pt x="2945" y="18900"/>
                </a:cubicBezTo>
                <a:cubicBezTo>
                  <a:pt x="2945" y="17409"/>
                  <a:pt x="2286" y="16199"/>
                  <a:pt x="1473" y="16199"/>
                </a:cubicBezTo>
                <a:cubicBezTo>
                  <a:pt x="1299" y="16199"/>
                  <a:pt x="1136" y="16264"/>
                  <a:pt x="982" y="16365"/>
                </a:cubicBezTo>
                <a:lnTo>
                  <a:pt x="982" y="5235"/>
                </a:lnTo>
                <a:cubicBezTo>
                  <a:pt x="1136" y="5336"/>
                  <a:pt x="1299" y="5401"/>
                  <a:pt x="1473" y="5401"/>
                </a:cubicBezTo>
                <a:cubicBezTo>
                  <a:pt x="2286" y="5401"/>
                  <a:pt x="2945" y="4192"/>
                  <a:pt x="2945" y="2701"/>
                </a:cubicBezTo>
                <a:cubicBezTo>
                  <a:pt x="2945" y="2383"/>
                  <a:pt x="2910" y="2083"/>
                  <a:pt x="2855" y="1800"/>
                </a:cubicBezTo>
                <a:lnTo>
                  <a:pt x="18744" y="1800"/>
                </a:lnTo>
                <a:cubicBezTo>
                  <a:pt x="18689" y="2083"/>
                  <a:pt x="18655" y="2383"/>
                  <a:pt x="18655" y="2701"/>
                </a:cubicBezTo>
                <a:cubicBezTo>
                  <a:pt x="18655" y="4192"/>
                  <a:pt x="19314" y="5401"/>
                  <a:pt x="20127" y="5401"/>
                </a:cubicBezTo>
                <a:cubicBezTo>
                  <a:pt x="20300" y="5401"/>
                  <a:pt x="20464" y="5336"/>
                  <a:pt x="20618" y="5235"/>
                </a:cubicBezTo>
                <a:cubicBezTo>
                  <a:pt x="20618" y="5235"/>
                  <a:pt x="20618" y="16365"/>
                  <a:pt x="20618" y="16365"/>
                </a:cubicBezTo>
                <a:close/>
                <a:moveTo>
                  <a:pt x="20127" y="19800"/>
                </a:moveTo>
                <a:cubicBezTo>
                  <a:pt x="19856" y="19800"/>
                  <a:pt x="19636" y="19397"/>
                  <a:pt x="19636" y="18900"/>
                </a:cubicBezTo>
                <a:cubicBezTo>
                  <a:pt x="19636" y="18402"/>
                  <a:pt x="19856" y="18000"/>
                  <a:pt x="20127" y="18000"/>
                </a:cubicBezTo>
                <a:cubicBezTo>
                  <a:pt x="20398" y="18000"/>
                  <a:pt x="20618" y="18402"/>
                  <a:pt x="20618" y="18900"/>
                </a:cubicBezTo>
                <a:cubicBezTo>
                  <a:pt x="20618" y="19397"/>
                  <a:pt x="20398" y="19800"/>
                  <a:pt x="20127" y="19800"/>
                </a:cubicBezTo>
                <a:moveTo>
                  <a:pt x="1473" y="19800"/>
                </a:moveTo>
                <a:cubicBezTo>
                  <a:pt x="1202" y="19800"/>
                  <a:pt x="982" y="19397"/>
                  <a:pt x="982" y="18900"/>
                </a:cubicBezTo>
                <a:cubicBezTo>
                  <a:pt x="982" y="18402"/>
                  <a:pt x="1202" y="18000"/>
                  <a:pt x="1473" y="18000"/>
                </a:cubicBezTo>
                <a:cubicBezTo>
                  <a:pt x="1744" y="18000"/>
                  <a:pt x="1964" y="18402"/>
                  <a:pt x="1964" y="18900"/>
                </a:cubicBezTo>
                <a:cubicBezTo>
                  <a:pt x="1964" y="19397"/>
                  <a:pt x="1744" y="19800"/>
                  <a:pt x="1473" y="19800"/>
                </a:cubicBezTo>
                <a:moveTo>
                  <a:pt x="1473" y="1800"/>
                </a:moveTo>
                <a:cubicBezTo>
                  <a:pt x="1744" y="1800"/>
                  <a:pt x="1964" y="2203"/>
                  <a:pt x="1964" y="2701"/>
                </a:cubicBezTo>
                <a:cubicBezTo>
                  <a:pt x="1964" y="3198"/>
                  <a:pt x="1744" y="3601"/>
                  <a:pt x="1473" y="3601"/>
                </a:cubicBezTo>
                <a:cubicBezTo>
                  <a:pt x="1202" y="3601"/>
                  <a:pt x="982" y="3198"/>
                  <a:pt x="982" y="2701"/>
                </a:cubicBezTo>
                <a:cubicBezTo>
                  <a:pt x="982" y="2203"/>
                  <a:pt x="1202" y="1800"/>
                  <a:pt x="1473" y="1800"/>
                </a:cubicBezTo>
                <a:moveTo>
                  <a:pt x="20618" y="0"/>
                </a:moveTo>
                <a:lnTo>
                  <a:pt x="982" y="0"/>
                </a:lnTo>
                <a:cubicBezTo>
                  <a:pt x="439" y="0"/>
                  <a:pt x="0" y="806"/>
                  <a:pt x="0" y="1800"/>
                </a:cubicBezTo>
                <a:lnTo>
                  <a:pt x="0" y="19800"/>
                </a:lnTo>
                <a:cubicBezTo>
                  <a:pt x="0" y="20793"/>
                  <a:pt x="439" y="21600"/>
                  <a:pt x="982" y="21600"/>
                </a:cubicBezTo>
                <a:lnTo>
                  <a:pt x="20618" y="21600"/>
                </a:lnTo>
                <a:cubicBezTo>
                  <a:pt x="21160" y="21600"/>
                  <a:pt x="21600" y="20793"/>
                  <a:pt x="21600" y="19800"/>
                </a:cubicBezTo>
                <a:lnTo>
                  <a:pt x="21600" y="1800"/>
                </a:lnTo>
                <a:cubicBezTo>
                  <a:pt x="21600" y="806"/>
                  <a:pt x="21160" y="0"/>
                  <a:pt x="20618"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2" name="Shape 2802"/>
          <p:cNvSpPr/>
          <p:nvPr/>
        </p:nvSpPr>
        <p:spPr>
          <a:xfrm>
            <a:off x="3891586" y="3995786"/>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5400" y="8100"/>
                </a:moveTo>
                <a:lnTo>
                  <a:pt x="4418" y="8100"/>
                </a:lnTo>
                <a:cubicBezTo>
                  <a:pt x="4147" y="8100"/>
                  <a:pt x="3927" y="8403"/>
                  <a:pt x="3927" y="8775"/>
                </a:cubicBezTo>
                <a:cubicBezTo>
                  <a:pt x="3927" y="9148"/>
                  <a:pt x="4147" y="9450"/>
                  <a:pt x="4418" y="9450"/>
                </a:cubicBezTo>
                <a:lnTo>
                  <a:pt x="5400" y="9450"/>
                </a:lnTo>
                <a:cubicBezTo>
                  <a:pt x="5671" y="9450"/>
                  <a:pt x="5891" y="9148"/>
                  <a:pt x="5891" y="8775"/>
                </a:cubicBezTo>
                <a:cubicBezTo>
                  <a:pt x="5891" y="8403"/>
                  <a:pt x="5671" y="8100"/>
                  <a:pt x="5400" y="8100"/>
                </a:cubicBezTo>
                <a:moveTo>
                  <a:pt x="11858" y="12529"/>
                </a:moveTo>
                <a:lnTo>
                  <a:pt x="11671" y="13124"/>
                </a:lnTo>
                <a:lnTo>
                  <a:pt x="9908" y="13124"/>
                </a:lnTo>
                <a:cubicBezTo>
                  <a:pt x="9902" y="13155"/>
                  <a:pt x="9900" y="13198"/>
                  <a:pt x="9900" y="13254"/>
                </a:cubicBezTo>
                <a:lnTo>
                  <a:pt x="9900" y="13468"/>
                </a:lnTo>
                <a:cubicBezTo>
                  <a:pt x="9900" y="13629"/>
                  <a:pt x="9902" y="13725"/>
                  <a:pt x="9908" y="13756"/>
                </a:cubicBezTo>
                <a:lnTo>
                  <a:pt x="11570" y="13756"/>
                </a:lnTo>
                <a:lnTo>
                  <a:pt x="11391" y="14340"/>
                </a:lnTo>
                <a:lnTo>
                  <a:pt x="9943" y="14340"/>
                </a:lnTo>
                <a:cubicBezTo>
                  <a:pt x="10001" y="14842"/>
                  <a:pt x="10124" y="15236"/>
                  <a:pt x="10311" y="15520"/>
                </a:cubicBezTo>
                <a:cubicBezTo>
                  <a:pt x="10527" y="15873"/>
                  <a:pt x="10819" y="16050"/>
                  <a:pt x="11189" y="16050"/>
                </a:cubicBezTo>
                <a:cubicBezTo>
                  <a:pt x="11429" y="16050"/>
                  <a:pt x="11628" y="16000"/>
                  <a:pt x="11787" y="15901"/>
                </a:cubicBezTo>
                <a:cubicBezTo>
                  <a:pt x="11930" y="15808"/>
                  <a:pt x="12093" y="15654"/>
                  <a:pt x="12276" y="15437"/>
                </a:cubicBezTo>
                <a:lnTo>
                  <a:pt x="12276" y="16468"/>
                </a:lnTo>
                <a:cubicBezTo>
                  <a:pt x="11950" y="16741"/>
                  <a:pt x="11587" y="16876"/>
                  <a:pt x="11189" y="16876"/>
                </a:cubicBezTo>
                <a:cubicBezTo>
                  <a:pt x="10546" y="16876"/>
                  <a:pt x="10044" y="16623"/>
                  <a:pt x="9684" y="16114"/>
                </a:cubicBezTo>
                <a:cubicBezTo>
                  <a:pt x="9372" y="15676"/>
                  <a:pt x="9177" y="15084"/>
                  <a:pt x="9101" y="14340"/>
                </a:cubicBezTo>
                <a:lnTo>
                  <a:pt x="8547" y="14340"/>
                </a:lnTo>
                <a:lnTo>
                  <a:pt x="8741" y="13756"/>
                </a:lnTo>
                <a:lnTo>
                  <a:pt x="9065" y="13756"/>
                </a:lnTo>
                <a:cubicBezTo>
                  <a:pt x="9060" y="13712"/>
                  <a:pt x="9056" y="13666"/>
                  <a:pt x="9054" y="13617"/>
                </a:cubicBezTo>
                <a:cubicBezTo>
                  <a:pt x="9051" y="13567"/>
                  <a:pt x="9050" y="13515"/>
                  <a:pt x="9050" y="13458"/>
                </a:cubicBezTo>
                <a:cubicBezTo>
                  <a:pt x="9050" y="13416"/>
                  <a:pt x="9051" y="13366"/>
                  <a:pt x="9054" y="13310"/>
                </a:cubicBezTo>
                <a:cubicBezTo>
                  <a:pt x="9056" y="13254"/>
                  <a:pt x="9060" y="13192"/>
                  <a:pt x="9065" y="13124"/>
                </a:cubicBezTo>
                <a:lnTo>
                  <a:pt x="8547" y="13124"/>
                </a:lnTo>
                <a:lnTo>
                  <a:pt x="8734" y="12529"/>
                </a:lnTo>
                <a:lnTo>
                  <a:pt x="9115" y="12529"/>
                </a:lnTo>
                <a:cubicBezTo>
                  <a:pt x="9235" y="11818"/>
                  <a:pt x="9453" y="11254"/>
                  <a:pt x="9770" y="10840"/>
                </a:cubicBezTo>
                <a:cubicBezTo>
                  <a:pt x="10140" y="10363"/>
                  <a:pt x="10613" y="10124"/>
                  <a:pt x="11189" y="10124"/>
                </a:cubicBezTo>
                <a:cubicBezTo>
                  <a:pt x="11607" y="10124"/>
                  <a:pt x="12034" y="10316"/>
                  <a:pt x="12470" y="10700"/>
                </a:cubicBezTo>
                <a:lnTo>
                  <a:pt x="12139" y="11545"/>
                </a:lnTo>
                <a:cubicBezTo>
                  <a:pt x="11832" y="11150"/>
                  <a:pt x="11496" y="10951"/>
                  <a:pt x="11131" y="10951"/>
                </a:cubicBezTo>
                <a:cubicBezTo>
                  <a:pt x="10809" y="10951"/>
                  <a:pt x="10541" y="11115"/>
                  <a:pt x="10325" y="11443"/>
                </a:cubicBezTo>
                <a:cubicBezTo>
                  <a:pt x="10143" y="11734"/>
                  <a:pt x="10020" y="12097"/>
                  <a:pt x="9958" y="12529"/>
                </a:cubicBezTo>
                <a:cubicBezTo>
                  <a:pt x="9958" y="12529"/>
                  <a:pt x="11858" y="12529"/>
                  <a:pt x="11858" y="12529"/>
                </a:cubicBezTo>
                <a:close/>
                <a:moveTo>
                  <a:pt x="10800" y="8100"/>
                </a:moveTo>
                <a:cubicBezTo>
                  <a:pt x="8631" y="8100"/>
                  <a:pt x="6873" y="10518"/>
                  <a:pt x="6873" y="13500"/>
                </a:cubicBezTo>
                <a:cubicBezTo>
                  <a:pt x="6873" y="16482"/>
                  <a:pt x="8631" y="18900"/>
                  <a:pt x="10800" y="18900"/>
                </a:cubicBezTo>
                <a:cubicBezTo>
                  <a:pt x="12969" y="18900"/>
                  <a:pt x="14727" y="16482"/>
                  <a:pt x="14727" y="13500"/>
                </a:cubicBezTo>
                <a:cubicBezTo>
                  <a:pt x="14727" y="10518"/>
                  <a:pt x="12969" y="8100"/>
                  <a:pt x="10800" y="8100"/>
                </a:cubicBezTo>
                <a:moveTo>
                  <a:pt x="20127" y="8100"/>
                </a:moveTo>
                <a:cubicBezTo>
                  <a:pt x="19856" y="8100"/>
                  <a:pt x="19636" y="7798"/>
                  <a:pt x="19636" y="7425"/>
                </a:cubicBezTo>
                <a:cubicBezTo>
                  <a:pt x="19636" y="7052"/>
                  <a:pt x="19856" y="6750"/>
                  <a:pt x="20127" y="6750"/>
                </a:cubicBezTo>
                <a:cubicBezTo>
                  <a:pt x="20398" y="6750"/>
                  <a:pt x="20618" y="7052"/>
                  <a:pt x="20618" y="7425"/>
                </a:cubicBezTo>
                <a:cubicBezTo>
                  <a:pt x="20618" y="7798"/>
                  <a:pt x="20398" y="8100"/>
                  <a:pt x="20127" y="8100"/>
                </a:cubicBezTo>
                <a:moveTo>
                  <a:pt x="20618" y="17674"/>
                </a:moveTo>
                <a:cubicBezTo>
                  <a:pt x="20464" y="17599"/>
                  <a:pt x="20300" y="17550"/>
                  <a:pt x="20127" y="17550"/>
                </a:cubicBezTo>
                <a:cubicBezTo>
                  <a:pt x="19314" y="17550"/>
                  <a:pt x="18655" y="18457"/>
                  <a:pt x="18655" y="19575"/>
                </a:cubicBezTo>
                <a:cubicBezTo>
                  <a:pt x="18655" y="19813"/>
                  <a:pt x="18690" y="20039"/>
                  <a:pt x="18745" y="20250"/>
                </a:cubicBezTo>
                <a:lnTo>
                  <a:pt x="2855" y="20250"/>
                </a:lnTo>
                <a:cubicBezTo>
                  <a:pt x="2910" y="20039"/>
                  <a:pt x="2945" y="19813"/>
                  <a:pt x="2945" y="19575"/>
                </a:cubicBezTo>
                <a:cubicBezTo>
                  <a:pt x="2945" y="18457"/>
                  <a:pt x="2286" y="17550"/>
                  <a:pt x="1473" y="17550"/>
                </a:cubicBezTo>
                <a:cubicBezTo>
                  <a:pt x="1299" y="17550"/>
                  <a:pt x="1136" y="17599"/>
                  <a:pt x="982" y="17674"/>
                </a:cubicBezTo>
                <a:lnTo>
                  <a:pt x="982" y="9326"/>
                </a:lnTo>
                <a:cubicBezTo>
                  <a:pt x="1136" y="9402"/>
                  <a:pt x="1299" y="9450"/>
                  <a:pt x="1473" y="9450"/>
                </a:cubicBezTo>
                <a:cubicBezTo>
                  <a:pt x="2286" y="9450"/>
                  <a:pt x="2945" y="8544"/>
                  <a:pt x="2945" y="7425"/>
                </a:cubicBezTo>
                <a:cubicBezTo>
                  <a:pt x="2945" y="7187"/>
                  <a:pt x="2910" y="6962"/>
                  <a:pt x="2855" y="6750"/>
                </a:cubicBezTo>
                <a:lnTo>
                  <a:pt x="18745" y="6750"/>
                </a:lnTo>
                <a:cubicBezTo>
                  <a:pt x="18690" y="6962"/>
                  <a:pt x="18655" y="7187"/>
                  <a:pt x="18655" y="7425"/>
                </a:cubicBezTo>
                <a:cubicBezTo>
                  <a:pt x="18655" y="8544"/>
                  <a:pt x="19314" y="9450"/>
                  <a:pt x="20127" y="9450"/>
                </a:cubicBezTo>
                <a:cubicBezTo>
                  <a:pt x="20300" y="9450"/>
                  <a:pt x="20464" y="9402"/>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8" y="18900"/>
                  <a:pt x="20618" y="19203"/>
                  <a:pt x="20618" y="19575"/>
                </a:cubicBezTo>
                <a:cubicBezTo>
                  <a:pt x="20618" y="19948"/>
                  <a:pt x="20398" y="20250"/>
                  <a:pt x="20127" y="20250"/>
                </a:cubicBezTo>
                <a:moveTo>
                  <a:pt x="1473" y="20250"/>
                </a:moveTo>
                <a:cubicBezTo>
                  <a:pt x="1202" y="20250"/>
                  <a:pt x="982" y="19948"/>
                  <a:pt x="982" y="19575"/>
                </a:cubicBezTo>
                <a:cubicBezTo>
                  <a:pt x="982" y="19203"/>
                  <a:pt x="1202"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2" y="8100"/>
                  <a:pt x="982" y="7798"/>
                  <a:pt x="982" y="7425"/>
                </a:cubicBezTo>
                <a:cubicBezTo>
                  <a:pt x="982" y="7052"/>
                  <a:pt x="1202" y="6750"/>
                  <a:pt x="1473" y="6750"/>
                </a:cubicBezTo>
                <a:moveTo>
                  <a:pt x="20618" y="5400"/>
                </a:moveTo>
                <a:lnTo>
                  <a:pt x="982" y="5400"/>
                </a:lnTo>
                <a:cubicBezTo>
                  <a:pt x="440" y="5400"/>
                  <a:pt x="0" y="6005"/>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5"/>
                  <a:pt x="21160" y="5400"/>
                  <a:pt x="20618" y="5400"/>
                </a:cubicBezTo>
                <a:moveTo>
                  <a:pt x="17182" y="17550"/>
                </a:moveTo>
                <a:lnTo>
                  <a:pt x="16200" y="17550"/>
                </a:lnTo>
                <a:cubicBezTo>
                  <a:pt x="15929" y="17550"/>
                  <a:pt x="15709" y="17852"/>
                  <a:pt x="15709" y="18225"/>
                </a:cubicBezTo>
                <a:cubicBezTo>
                  <a:pt x="15709" y="18598"/>
                  <a:pt x="15929" y="18900"/>
                  <a:pt x="16200" y="18900"/>
                </a:cubicBezTo>
                <a:lnTo>
                  <a:pt x="17182" y="18900"/>
                </a:lnTo>
                <a:cubicBezTo>
                  <a:pt x="17453" y="18900"/>
                  <a:pt x="17673" y="18598"/>
                  <a:pt x="17673" y="18225"/>
                </a:cubicBezTo>
                <a:cubicBezTo>
                  <a:pt x="17673" y="17852"/>
                  <a:pt x="17453" y="17550"/>
                  <a:pt x="17182" y="175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moveTo>
                  <a:pt x="2455" y="4050"/>
                </a:moveTo>
                <a:lnTo>
                  <a:pt x="19145" y="4050"/>
                </a:lnTo>
                <a:cubicBezTo>
                  <a:pt x="19416" y="4050"/>
                  <a:pt x="19636" y="3748"/>
                  <a:pt x="19636" y="3375"/>
                </a:cubicBezTo>
                <a:cubicBezTo>
                  <a:pt x="19636" y="3002"/>
                  <a:pt x="19416" y="2700"/>
                  <a:pt x="19145" y="2700"/>
                </a:cubicBezTo>
                <a:lnTo>
                  <a:pt x="2455" y="2700"/>
                </a:lnTo>
                <a:cubicBezTo>
                  <a:pt x="2184" y="2700"/>
                  <a:pt x="1964" y="3002"/>
                  <a:pt x="1964" y="3375"/>
                </a:cubicBezTo>
                <a:cubicBezTo>
                  <a:pt x="1964" y="3748"/>
                  <a:pt x="2184" y="4050"/>
                  <a:pt x="2455" y="405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3" name="Shape 2803"/>
          <p:cNvSpPr/>
          <p:nvPr/>
        </p:nvSpPr>
        <p:spPr>
          <a:xfrm>
            <a:off x="4958108" y="4021180"/>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9634" y="12227"/>
                </a:moveTo>
                <a:lnTo>
                  <a:pt x="9494" y="12771"/>
                </a:lnTo>
                <a:lnTo>
                  <a:pt x="8171" y="12771"/>
                </a:lnTo>
                <a:cubicBezTo>
                  <a:pt x="8167" y="12799"/>
                  <a:pt x="8165" y="12839"/>
                  <a:pt x="8165" y="12890"/>
                </a:cubicBezTo>
                <a:lnTo>
                  <a:pt x="8165" y="13085"/>
                </a:lnTo>
                <a:cubicBezTo>
                  <a:pt x="8165" y="13232"/>
                  <a:pt x="8167" y="13320"/>
                  <a:pt x="8171" y="13348"/>
                </a:cubicBezTo>
                <a:lnTo>
                  <a:pt x="9418" y="13348"/>
                </a:lnTo>
                <a:lnTo>
                  <a:pt x="9283" y="13883"/>
                </a:lnTo>
                <a:lnTo>
                  <a:pt x="8198" y="13883"/>
                </a:lnTo>
                <a:cubicBezTo>
                  <a:pt x="8241" y="14342"/>
                  <a:pt x="8333" y="14701"/>
                  <a:pt x="8473" y="14961"/>
                </a:cubicBezTo>
                <a:cubicBezTo>
                  <a:pt x="8635" y="15284"/>
                  <a:pt x="8855" y="15445"/>
                  <a:pt x="9132" y="15445"/>
                </a:cubicBezTo>
                <a:cubicBezTo>
                  <a:pt x="9312" y="15445"/>
                  <a:pt x="9461" y="15401"/>
                  <a:pt x="9580" y="15310"/>
                </a:cubicBezTo>
                <a:cubicBezTo>
                  <a:pt x="9688" y="15225"/>
                  <a:pt x="9810" y="15084"/>
                  <a:pt x="9947" y="14885"/>
                </a:cubicBezTo>
                <a:lnTo>
                  <a:pt x="9947" y="15828"/>
                </a:lnTo>
                <a:cubicBezTo>
                  <a:pt x="9702" y="16076"/>
                  <a:pt x="9430" y="16202"/>
                  <a:pt x="9132" y="16202"/>
                </a:cubicBezTo>
                <a:cubicBezTo>
                  <a:pt x="8649" y="16202"/>
                  <a:pt x="8273" y="15970"/>
                  <a:pt x="8003" y="15505"/>
                </a:cubicBezTo>
                <a:cubicBezTo>
                  <a:pt x="7769" y="15104"/>
                  <a:pt x="7623" y="14562"/>
                  <a:pt x="7566" y="13883"/>
                </a:cubicBezTo>
                <a:lnTo>
                  <a:pt x="7150" y="13883"/>
                </a:lnTo>
                <a:lnTo>
                  <a:pt x="7296" y="13348"/>
                </a:lnTo>
                <a:lnTo>
                  <a:pt x="7539" y="13348"/>
                </a:lnTo>
                <a:cubicBezTo>
                  <a:pt x="7536" y="13309"/>
                  <a:pt x="7532" y="13267"/>
                  <a:pt x="7530" y="13221"/>
                </a:cubicBezTo>
                <a:cubicBezTo>
                  <a:pt x="7529" y="13175"/>
                  <a:pt x="7528" y="13127"/>
                  <a:pt x="7528" y="13077"/>
                </a:cubicBezTo>
                <a:cubicBezTo>
                  <a:pt x="7528" y="13037"/>
                  <a:pt x="7529" y="12991"/>
                  <a:pt x="7530" y="12941"/>
                </a:cubicBezTo>
                <a:cubicBezTo>
                  <a:pt x="7532" y="12890"/>
                  <a:pt x="7536" y="12833"/>
                  <a:pt x="7539" y="12771"/>
                </a:cubicBezTo>
                <a:lnTo>
                  <a:pt x="7150" y="12771"/>
                </a:lnTo>
                <a:lnTo>
                  <a:pt x="7291" y="12227"/>
                </a:lnTo>
                <a:lnTo>
                  <a:pt x="7577" y="12227"/>
                </a:lnTo>
                <a:cubicBezTo>
                  <a:pt x="7667" y="11576"/>
                  <a:pt x="7831" y="11061"/>
                  <a:pt x="8068" y="10682"/>
                </a:cubicBezTo>
                <a:cubicBezTo>
                  <a:pt x="8345" y="10247"/>
                  <a:pt x="8700" y="10028"/>
                  <a:pt x="9132" y="10028"/>
                </a:cubicBezTo>
                <a:cubicBezTo>
                  <a:pt x="9445" y="10028"/>
                  <a:pt x="9766" y="10203"/>
                  <a:pt x="10093" y="10554"/>
                </a:cubicBezTo>
                <a:lnTo>
                  <a:pt x="9845" y="11327"/>
                </a:lnTo>
                <a:cubicBezTo>
                  <a:pt x="9614" y="10965"/>
                  <a:pt x="9362" y="10783"/>
                  <a:pt x="9089" y="10783"/>
                </a:cubicBezTo>
                <a:cubicBezTo>
                  <a:pt x="8847" y="10783"/>
                  <a:pt x="8646" y="10934"/>
                  <a:pt x="8484" y="11234"/>
                </a:cubicBezTo>
                <a:cubicBezTo>
                  <a:pt x="8347" y="11500"/>
                  <a:pt x="8255" y="11831"/>
                  <a:pt x="8209" y="12227"/>
                </a:cubicBezTo>
                <a:cubicBezTo>
                  <a:pt x="8209" y="12227"/>
                  <a:pt x="9634" y="12227"/>
                  <a:pt x="9634" y="12227"/>
                </a:cubicBezTo>
                <a:close/>
                <a:moveTo>
                  <a:pt x="8836" y="7714"/>
                </a:moveTo>
                <a:cubicBezTo>
                  <a:pt x="6938" y="7714"/>
                  <a:pt x="5400" y="10133"/>
                  <a:pt x="5400" y="13114"/>
                </a:cubicBezTo>
                <a:cubicBezTo>
                  <a:pt x="5400" y="16097"/>
                  <a:pt x="6938" y="18514"/>
                  <a:pt x="8836" y="18514"/>
                </a:cubicBezTo>
                <a:cubicBezTo>
                  <a:pt x="10734" y="18514"/>
                  <a:pt x="12273" y="16097"/>
                  <a:pt x="12273" y="13114"/>
                </a:cubicBezTo>
                <a:cubicBezTo>
                  <a:pt x="12273" y="10133"/>
                  <a:pt x="10734" y="7714"/>
                  <a:pt x="8836" y="7714"/>
                </a:cubicBezTo>
                <a:moveTo>
                  <a:pt x="4418" y="7714"/>
                </a:moveTo>
                <a:cubicBezTo>
                  <a:pt x="4147" y="7714"/>
                  <a:pt x="3927" y="8060"/>
                  <a:pt x="3927" y="8486"/>
                </a:cubicBezTo>
                <a:cubicBezTo>
                  <a:pt x="3927" y="8912"/>
                  <a:pt x="4147" y="9257"/>
                  <a:pt x="4418" y="9257"/>
                </a:cubicBezTo>
                <a:cubicBezTo>
                  <a:pt x="4689" y="9257"/>
                  <a:pt x="4909" y="8912"/>
                  <a:pt x="4909" y="8486"/>
                </a:cubicBezTo>
                <a:cubicBezTo>
                  <a:pt x="4909" y="8060"/>
                  <a:pt x="4689" y="7714"/>
                  <a:pt x="4418" y="7714"/>
                </a:cubicBezTo>
                <a:moveTo>
                  <a:pt x="16200" y="7714"/>
                </a:moveTo>
                <a:cubicBezTo>
                  <a:pt x="15929" y="7714"/>
                  <a:pt x="15709" y="7369"/>
                  <a:pt x="15709" y="6943"/>
                </a:cubicBezTo>
                <a:cubicBezTo>
                  <a:pt x="15709" y="6517"/>
                  <a:pt x="15929" y="6171"/>
                  <a:pt x="16200" y="6171"/>
                </a:cubicBezTo>
                <a:cubicBezTo>
                  <a:pt x="16471" y="6171"/>
                  <a:pt x="16691" y="6517"/>
                  <a:pt x="16691" y="6943"/>
                </a:cubicBezTo>
                <a:cubicBezTo>
                  <a:pt x="16691" y="7369"/>
                  <a:pt x="16471" y="7714"/>
                  <a:pt x="16200" y="7714"/>
                </a:cubicBezTo>
                <a:moveTo>
                  <a:pt x="16691" y="17113"/>
                </a:moveTo>
                <a:cubicBezTo>
                  <a:pt x="16537" y="17028"/>
                  <a:pt x="16373" y="16971"/>
                  <a:pt x="16200" y="16971"/>
                </a:cubicBezTo>
                <a:cubicBezTo>
                  <a:pt x="15386" y="16971"/>
                  <a:pt x="14727" y="18008"/>
                  <a:pt x="14727" y="19286"/>
                </a:cubicBezTo>
                <a:cubicBezTo>
                  <a:pt x="14727" y="19558"/>
                  <a:pt x="14763" y="19815"/>
                  <a:pt x="14818" y="20057"/>
                </a:cubicBezTo>
                <a:lnTo>
                  <a:pt x="2855" y="20057"/>
                </a:lnTo>
                <a:cubicBezTo>
                  <a:pt x="2910" y="19815"/>
                  <a:pt x="2945" y="19558"/>
                  <a:pt x="2945" y="19286"/>
                </a:cubicBezTo>
                <a:cubicBezTo>
                  <a:pt x="2945" y="18008"/>
                  <a:pt x="2286" y="16971"/>
                  <a:pt x="1473" y="16971"/>
                </a:cubicBezTo>
                <a:cubicBezTo>
                  <a:pt x="1299" y="16971"/>
                  <a:pt x="1136" y="17028"/>
                  <a:pt x="982" y="17113"/>
                </a:cubicBezTo>
                <a:lnTo>
                  <a:pt x="982" y="9116"/>
                </a:lnTo>
                <a:cubicBezTo>
                  <a:pt x="1136" y="9202"/>
                  <a:pt x="1299" y="9257"/>
                  <a:pt x="1473" y="9257"/>
                </a:cubicBezTo>
                <a:cubicBezTo>
                  <a:pt x="2286" y="9257"/>
                  <a:pt x="2945" y="8222"/>
                  <a:pt x="2945" y="6943"/>
                </a:cubicBezTo>
                <a:cubicBezTo>
                  <a:pt x="2945" y="6671"/>
                  <a:pt x="2910" y="6414"/>
                  <a:pt x="2855" y="6171"/>
                </a:cubicBezTo>
                <a:lnTo>
                  <a:pt x="14818" y="6171"/>
                </a:lnTo>
                <a:cubicBezTo>
                  <a:pt x="14763" y="6414"/>
                  <a:pt x="14727" y="6671"/>
                  <a:pt x="14727" y="6943"/>
                </a:cubicBezTo>
                <a:cubicBezTo>
                  <a:pt x="14727" y="8222"/>
                  <a:pt x="15386" y="9257"/>
                  <a:pt x="16200" y="9257"/>
                </a:cubicBezTo>
                <a:cubicBezTo>
                  <a:pt x="16373" y="9257"/>
                  <a:pt x="16537" y="9202"/>
                  <a:pt x="16691" y="9116"/>
                </a:cubicBezTo>
                <a:cubicBezTo>
                  <a:pt x="16691" y="9116"/>
                  <a:pt x="16691" y="17113"/>
                  <a:pt x="16691" y="17113"/>
                </a:cubicBezTo>
                <a:close/>
                <a:moveTo>
                  <a:pt x="16200" y="20057"/>
                </a:moveTo>
                <a:cubicBezTo>
                  <a:pt x="15929" y="20057"/>
                  <a:pt x="15709" y="19712"/>
                  <a:pt x="15709" y="19286"/>
                </a:cubicBezTo>
                <a:cubicBezTo>
                  <a:pt x="15709" y="18860"/>
                  <a:pt x="15929" y="18514"/>
                  <a:pt x="16200" y="18514"/>
                </a:cubicBezTo>
                <a:cubicBezTo>
                  <a:pt x="16471" y="18514"/>
                  <a:pt x="16691" y="18860"/>
                  <a:pt x="16691" y="19286"/>
                </a:cubicBezTo>
                <a:cubicBezTo>
                  <a:pt x="16691" y="19712"/>
                  <a:pt x="16471" y="20057"/>
                  <a:pt x="16200" y="20057"/>
                </a:cubicBezTo>
                <a:moveTo>
                  <a:pt x="1473" y="20057"/>
                </a:moveTo>
                <a:cubicBezTo>
                  <a:pt x="1202" y="20057"/>
                  <a:pt x="982" y="19712"/>
                  <a:pt x="982" y="19286"/>
                </a:cubicBezTo>
                <a:cubicBezTo>
                  <a:pt x="982" y="18860"/>
                  <a:pt x="1202" y="18514"/>
                  <a:pt x="1473" y="18514"/>
                </a:cubicBezTo>
                <a:cubicBezTo>
                  <a:pt x="1744" y="18514"/>
                  <a:pt x="1964" y="18860"/>
                  <a:pt x="1964" y="19286"/>
                </a:cubicBezTo>
                <a:cubicBezTo>
                  <a:pt x="1964" y="19712"/>
                  <a:pt x="1744" y="20057"/>
                  <a:pt x="1473" y="20057"/>
                </a:cubicBezTo>
                <a:moveTo>
                  <a:pt x="1473" y="6171"/>
                </a:moveTo>
                <a:cubicBezTo>
                  <a:pt x="1744" y="6171"/>
                  <a:pt x="1964" y="6517"/>
                  <a:pt x="1964" y="6943"/>
                </a:cubicBezTo>
                <a:cubicBezTo>
                  <a:pt x="1964" y="7369"/>
                  <a:pt x="1744" y="7714"/>
                  <a:pt x="1473" y="7714"/>
                </a:cubicBezTo>
                <a:cubicBezTo>
                  <a:pt x="1202" y="7714"/>
                  <a:pt x="982" y="7369"/>
                  <a:pt x="982" y="6943"/>
                </a:cubicBezTo>
                <a:cubicBezTo>
                  <a:pt x="982" y="6517"/>
                  <a:pt x="1202" y="6171"/>
                  <a:pt x="1473" y="6171"/>
                </a:cubicBezTo>
                <a:moveTo>
                  <a:pt x="16691" y="4629"/>
                </a:moveTo>
                <a:lnTo>
                  <a:pt x="982" y="4629"/>
                </a:lnTo>
                <a:cubicBezTo>
                  <a:pt x="440" y="4629"/>
                  <a:pt x="0" y="5319"/>
                  <a:pt x="0" y="6171"/>
                </a:cubicBezTo>
                <a:lnTo>
                  <a:pt x="0" y="20057"/>
                </a:lnTo>
                <a:cubicBezTo>
                  <a:pt x="0" y="20909"/>
                  <a:pt x="440" y="21600"/>
                  <a:pt x="982" y="21600"/>
                </a:cubicBezTo>
                <a:lnTo>
                  <a:pt x="16691" y="21600"/>
                </a:lnTo>
                <a:cubicBezTo>
                  <a:pt x="17233" y="21600"/>
                  <a:pt x="17673" y="20909"/>
                  <a:pt x="17673" y="20057"/>
                </a:cubicBezTo>
                <a:lnTo>
                  <a:pt x="17673" y="6171"/>
                </a:lnTo>
                <a:cubicBezTo>
                  <a:pt x="17673" y="5319"/>
                  <a:pt x="17233" y="4629"/>
                  <a:pt x="16691" y="4629"/>
                </a:cubicBezTo>
                <a:moveTo>
                  <a:pt x="20618" y="0"/>
                </a:moveTo>
                <a:lnTo>
                  <a:pt x="4909" y="0"/>
                </a:lnTo>
                <a:cubicBezTo>
                  <a:pt x="4367" y="0"/>
                  <a:pt x="3927" y="691"/>
                  <a:pt x="3927" y="1543"/>
                </a:cubicBezTo>
                <a:lnTo>
                  <a:pt x="3927" y="2314"/>
                </a:lnTo>
                <a:cubicBezTo>
                  <a:pt x="3927" y="2741"/>
                  <a:pt x="4147" y="3086"/>
                  <a:pt x="4418" y="3086"/>
                </a:cubicBezTo>
                <a:cubicBezTo>
                  <a:pt x="4689" y="3086"/>
                  <a:pt x="4909" y="2741"/>
                  <a:pt x="4909" y="2314"/>
                </a:cubicBezTo>
                <a:lnTo>
                  <a:pt x="4909" y="1543"/>
                </a:lnTo>
                <a:lnTo>
                  <a:pt x="20618" y="1543"/>
                </a:lnTo>
                <a:lnTo>
                  <a:pt x="20618" y="15429"/>
                </a:lnTo>
                <a:lnTo>
                  <a:pt x="19145" y="15429"/>
                </a:lnTo>
                <a:cubicBezTo>
                  <a:pt x="18875" y="15429"/>
                  <a:pt x="18655" y="15775"/>
                  <a:pt x="18655" y="16200"/>
                </a:cubicBezTo>
                <a:cubicBezTo>
                  <a:pt x="18655" y="16626"/>
                  <a:pt x="18875" y="16971"/>
                  <a:pt x="19145" y="16971"/>
                </a:cubicBezTo>
                <a:lnTo>
                  <a:pt x="20618" y="16971"/>
                </a:lnTo>
                <a:cubicBezTo>
                  <a:pt x="21160" y="16971"/>
                  <a:pt x="21600" y="16281"/>
                  <a:pt x="21600" y="15429"/>
                </a:cubicBezTo>
                <a:lnTo>
                  <a:pt x="21600" y="1543"/>
                </a:lnTo>
                <a:cubicBezTo>
                  <a:pt x="21600" y="691"/>
                  <a:pt x="21160" y="0"/>
                  <a:pt x="20618" y="0"/>
                </a:cubicBezTo>
                <a:moveTo>
                  <a:pt x="13255" y="16971"/>
                </a:moveTo>
                <a:cubicBezTo>
                  <a:pt x="12984" y="16971"/>
                  <a:pt x="12764" y="17317"/>
                  <a:pt x="12764" y="17743"/>
                </a:cubicBezTo>
                <a:cubicBezTo>
                  <a:pt x="12764" y="18169"/>
                  <a:pt x="12984" y="18514"/>
                  <a:pt x="13255" y="18514"/>
                </a:cubicBezTo>
                <a:cubicBezTo>
                  <a:pt x="13525" y="18514"/>
                  <a:pt x="13745" y="18169"/>
                  <a:pt x="13745" y="17743"/>
                </a:cubicBezTo>
                <a:cubicBezTo>
                  <a:pt x="13745" y="17317"/>
                  <a:pt x="13525" y="16971"/>
                  <a:pt x="13255" y="1697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4" name="Shape 2804"/>
          <p:cNvSpPr/>
          <p:nvPr/>
        </p:nvSpPr>
        <p:spPr>
          <a:xfrm>
            <a:off x="6024630" y="4046573"/>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0393" y="11057"/>
                </a:moveTo>
                <a:lnTo>
                  <a:pt x="10114" y="13116"/>
                </a:lnTo>
                <a:cubicBezTo>
                  <a:pt x="10458" y="13273"/>
                  <a:pt x="11518" y="13902"/>
                  <a:pt x="11675" y="12740"/>
                </a:cubicBezTo>
                <a:cubicBezTo>
                  <a:pt x="11839" y="11528"/>
                  <a:pt x="10736" y="11215"/>
                  <a:pt x="10393" y="11057"/>
                </a:cubicBezTo>
                <a:moveTo>
                  <a:pt x="10772" y="8246"/>
                </a:moveTo>
                <a:lnTo>
                  <a:pt x="10520" y="10114"/>
                </a:lnTo>
                <a:cubicBezTo>
                  <a:pt x="10806" y="10246"/>
                  <a:pt x="11689" y="10782"/>
                  <a:pt x="11832" y="9726"/>
                </a:cubicBezTo>
                <a:cubicBezTo>
                  <a:pt x="11981" y="8623"/>
                  <a:pt x="11059" y="8378"/>
                  <a:pt x="10772" y="8246"/>
                </a:cubicBezTo>
                <a:moveTo>
                  <a:pt x="12833" y="9742"/>
                </a:moveTo>
                <a:cubicBezTo>
                  <a:pt x="12767" y="10572"/>
                  <a:pt x="12517" y="10974"/>
                  <a:pt x="12186" y="11116"/>
                </a:cubicBezTo>
                <a:cubicBezTo>
                  <a:pt x="12641" y="11552"/>
                  <a:pt x="12872" y="12224"/>
                  <a:pt x="12652" y="13386"/>
                </a:cubicBezTo>
                <a:cubicBezTo>
                  <a:pt x="12378" y="14828"/>
                  <a:pt x="11728" y="14950"/>
                  <a:pt x="10863" y="14648"/>
                </a:cubicBezTo>
                <a:lnTo>
                  <a:pt x="10653" y="16200"/>
                </a:lnTo>
                <a:lnTo>
                  <a:pt x="10146" y="15966"/>
                </a:lnTo>
                <a:lnTo>
                  <a:pt x="10353" y="14435"/>
                </a:lnTo>
                <a:cubicBezTo>
                  <a:pt x="10222" y="14376"/>
                  <a:pt x="10088" y="14311"/>
                  <a:pt x="9949" y="14242"/>
                </a:cubicBezTo>
                <a:lnTo>
                  <a:pt x="9741" y="15780"/>
                </a:lnTo>
                <a:lnTo>
                  <a:pt x="9235" y="15548"/>
                </a:lnTo>
                <a:lnTo>
                  <a:pt x="9444" y="13993"/>
                </a:lnTo>
                <a:cubicBezTo>
                  <a:pt x="9326" y="13936"/>
                  <a:pt x="9206" y="13877"/>
                  <a:pt x="9083" y="13820"/>
                </a:cubicBezTo>
                <a:lnTo>
                  <a:pt x="8423" y="13517"/>
                </a:lnTo>
                <a:lnTo>
                  <a:pt x="8675" y="12446"/>
                </a:lnTo>
                <a:cubicBezTo>
                  <a:pt x="8675" y="12446"/>
                  <a:pt x="9049" y="12629"/>
                  <a:pt x="9043" y="12615"/>
                </a:cubicBezTo>
                <a:cubicBezTo>
                  <a:pt x="9187" y="12681"/>
                  <a:pt x="9251" y="12509"/>
                  <a:pt x="9276" y="12393"/>
                </a:cubicBezTo>
                <a:lnTo>
                  <a:pt x="9607" y="9940"/>
                </a:lnTo>
                <a:cubicBezTo>
                  <a:pt x="9626" y="9949"/>
                  <a:pt x="9644" y="9957"/>
                  <a:pt x="9661" y="9965"/>
                </a:cubicBezTo>
                <a:cubicBezTo>
                  <a:pt x="9641" y="9950"/>
                  <a:pt x="9623" y="9940"/>
                  <a:pt x="9608" y="9933"/>
                </a:cubicBezTo>
                <a:lnTo>
                  <a:pt x="9845" y="8183"/>
                </a:lnTo>
                <a:cubicBezTo>
                  <a:pt x="9851" y="7984"/>
                  <a:pt x="9814" y="7733"/>
                  <a:pt x="9608" y="7639"/>
                </a:cubicBezTo>
                <a:cubicBezTo>
                  <a:pt x="9616" y="7629"/>
                  <a:pt x="9240" y="7469"/>
                  <a:pt x="9240" y="7469"/>
                </a:cubicBezTo>
                <a:lnTo>
                  <a:pt x="9375" y="6471"/>
                </a:lnTo>
                <a:lnTo>
                  <a:pt x="10074" y="6793"/>
                </a:lnTo>
                <a:lnTo>
                  <a:pt x="10074" y="6798"/>
                </a:lnTo>
                <a:cubicBezTo>
                  <a:pt x="10179" y="6845"/>
                  <a:pt x="10288" y="6892"/>
                  <a:pt x="10398" y="6937"/>
                </a:cubicBezTo>
                <a:lnTo>
                  <a:pt x="10606" y="5401"/>
                </a:lnTo>
                <a:lnTo>
                  <a:pt x="11113" y="5634"/>
                </a:lnTo>
                <a:lnTo>
                  <a:pt x="10909" y="7140"/>
                </a:lnTo>
                <a:cubicBezTo>
                  <a:pt x="11045" y="7197"/>
                  <a:pt x="11182" y="7255"/>
                  <a:pt x="11315" y="7317"/>
                </a:cubicBezTo>
                <a:lnTo>
                  <a:pt x="11517" y="5821"/>
                </a:lnTo>
                <a:lnTo>
                  <a:pt x="12025" y="6054"/>
                </a:lnTo>
                <a:lnTo>
                  <a:pt x="11817" y="7590"/>
                </a:lnTo>
                <a:cubicBezTo>
                  <a:pt x="12457" y="7998"/>
                  <a:pt x="12926" y="8607"/>
                  <a:pt x="12833" y="9742"/>
                </a:cubicBezTo>
                <a:moveTo>
                  <a:pt x="10800" y="3600"/>
                </a:moveTo>
                <a:cubicBezTo>
                  <a:pt x="8631" y="3600"/>
                  <a:pt x="6873" y="6824"/>
                  <a:pt x="6873" y="10800"/>
                </a:cubicBezTo>
                <a:cubicBezTo>
                  <a:pt x="6873" y="14777"/>
                  <a:pt x="8631" y="18000"/>
                  <a:pt x="10800" y="18000"/>
                </a:cubicBezTo>
                <a:cubicBezTo>
                  <a:pt x="12969" y="18000"/>
                  <a:pt x="14727" y="14777"/>
                  <a:pt x="14727" y="10800"/>
                </a:cubicBezTo>
                <a:cubicBezTo>
                  <a:pt x="14727" y="6824"/>
                  <a:pt x="12969" y="3600"/>
                  <a:pt x="10800" y="3600"/>
                </a:cubicBezTo>
                <a:moveTo>
                  <a:pt x="17182" y="16200"/>
                </a:moveTo>
                <a:lnTo>
                  <a:pt x="16200" y="16200"/>
                </a:lnTo>
                <a:cubicBezTo>
                  <a:pt x="15928" y="16200"/>
                  <a:pt x="15709" y="16603"/>
                  <a:pt x="15709" y="17100"/>
                </a:cubicBezTo>
                <a:cubicBezTo>
                  <a:pt x="15709" y="17598"/>
                  <a:pt x="15928" y="18000"/>
                  <a:pt x="16200" y="18000"/>
                </a:cubicBezTo>
                <a:lnTo>
                  <a:pt x="17182" y="18000"/>
                </a:lnTo>
                <a:cubicBezTo>
                  <a:pt x="17453" y="18000"/>
                  <a:pt x="17673" y="17598"/>
                  <a:pt x="17673" y="17100"/>
                </a:cubicBezTo>
                <a:cubicBezTo>
                  <a:pt x="17673" y="16603"/>
                  <a:pt x="17453" y="16200"/>
                  <a:pt x="17182" y="16200"/>
                </a:cubicBezTo>
                <a:moveTo>
                  <a:pt x="5400" y="3600"/>
                </a:moveTo>
                <a:lnTo>
                  <a:pt x="4418" y="3600"/>
                </a:lnTo>
                <a:cubicBezTo>
                  <a:pt x="4147" y="3600"/>
                  <a:pt x="3927" y="4003"/>
                  <a:pt x="3927" y="4500"/>
                </a:cubicBezTo>
                <a:cubicBezTo>
                  <a:pt x="3927" y="4998"/>
                  <a:pt x="4147" y="5400"/>
                  <a:pt x="4418" y="5400"/>
                </a:cubicBezTo>
                <a:lnTo>
                  <a:pt x="5400" y="5400"/>
                </a:lnTo>
                <a:cubicBezTo>
                  <a:pt x="5671" y="5400"/>
                  <a:pt x="5891" y="4998"/>
                  <a:pt x="5891" y="4500"/>
                </a:cubicBezTo>
                <a:cubicBezTo>
                  <a:pt x="5891" y="4003"/>
                  <a:pt x="5671" y="3600"/>
                  <a:pt x="5400" y="3600"/>
                </a:cubicBezTo>
                <a:moveTo>
                  <a:pt x="20127" y="3600"/>
                </a:moveTo>
                <a:cubicBezTo>
                  <a:pt x="19856" y="3600"/>
                  <a:pt x="19636" y="3198"/>
                  <a:pt x="19636" y="2700"/>
                </a:cubicBezTo>
                <a:cubicBezTo>
                  <a:pt x="19636" y="2203"/>
                  <a:pt x="19856" y="1800"/>
                  <a:pt x="20127" y="1800"/>
                </a:cubicBezTo>
                <a:cubicBezTo>
                  <a:pt x="20398" y="1800"/>
                  <a:pt x="20618" y="2203"/>
                  <a:pt x="20618" y="2700"/>
                </a:cubicBezTo>
                <a:cubicBezTo>
                  <a:pt x="20618" y="3198"/>
                  <a:pt x="20398" y="3600"/>
                  <a:pt x="20127" y="3600"/>
                </a:cubicBezTo>
                <a:moveTo>
                  <a:pt x="20618" y="16365"/>
                </a:moveTo>
                <a:cubicBezTo>
                  <a:pt x="20464" y="16265"/>
                  <a:pt x="20300" y="16200"/>
                  <a:pt x="20127" y="16200"/>
                </a:cubicBezTo>
                <a:cubicBezTo>
                  <a:pt x="19314" y="16200"/>
                  <a:pt x="18655" y="17410"/>
                  <a:pt x="18655" y="18900"/>
                </a:cubicBezTo>
                <a:cubicBezTo>
                  <a:pt x="18655" y="19217"/>
                  <a:pt x="18690" y="19518"/>
                  <a:pt x="18744" y="19800"/>
                </a:cubicBezTo>
                <a:lnTo>
                  <a:pt x="2855" y="19800"/>
                </a:lnTo>
                <a:cubicBezTo>
                  <a:pt x="2910" y="19518"/>
                  <a:pt x="2945" y="19217"/>
                  <a:pt x="2945" y="18900"/>
                </a:cubicBezTo>
                <a:cubicBezTo>
                  <a:pt x="2945" y="17410"/>
                  <a:pt x="2286" y="16200"/>
                  <a:pt x="1473" y="16200"/>
                </a:cubicBezTo>
                <a:cubicBezTo>
                  <a:pt x="1299" y="16200"/>
                  <a:pt x="1136" y="16265"/>
                  <a:pt x="982" y="16365"/>
                </a:cubicBezTo>
                <a:lnTo>
                  <a:pt x="982" y="5235"/>
                </a:lnTo>
                <a:cubicBezTo>
                  <a:pt x="1136" y="5336"/>
                  <a:pt x="1299" y="5400"/>
                  <a:pt x="1473" y="5400"/>
                </a:cubicBezTo>
                <a:cubicBezTo>
                  <a:pt x="2286" y="5400"/>
                  <a:pt x="2945" y="4192"/>
                  <a:pt x="2945" y="2700"/>
                </a:cubicBezTo>
                <a:cubicBezTo>
                  <a:pt x="2945" y="2383"/>
                  <a:pt x="2910" y="2083"/>
                  <a:pt x="2855" y="1800"/>
                </a:cubicBezTo>
                <a:lnTo>
                  <a:pt x="18744" y="1800"/>
                </a:lnTo>
                <a:cubicBezTo>
                  <a:pt x="18690" y="2083"/>
                  <a:pt x="18655" y="2383"/>
                  <a:pt x="18655" y="2700"/>
                </a:cubicBezTo>
                <a:cubicBezTo>
                  <a:pt x="18655" y="4192"/>
                  <a:pt x="19314" y="5400"/>
                  <a:pt x="20127" y="5400"/>
                </a:cubicBezTo>
                <a:cubicBezTo>
                  <a:pt x="20300" y="5400"/>
                  <a:pt x="20464" y="5336"/>
                  <a:pt x="20618" y="5235"/>
                </a:cubicBezTo>
                <a:cubicBezTo>
                  <a:pt x="20618" y="5235"/>
                  <a:pt x="20618" y="16365"/>
                  <a:pt x="20618" y="16365"/>
                </a:cubicBezTo>
                <a:close/>
                <a:moveTo>
                  <a:pt x="20127" y="19800"/>
                </a:moveTo>
                <a:cubicBezTo>
                  <a:pt x="19856" y="19800"/>
                  <a:pt x="19636" y="19398"/>
                  <a:pt x="19636" y="18900"/>
                </a:cubicBezTo>
                <a:cubicBezTo>
                  <a:pt x="19636" y="18403"/>
                  <a:pt x="19856" y="18000"/>
                  <a:pt x="20127" y="18000"/>
                </a:cubicBezTo>
                <a:cubicBezTo>
                  <a:pt x="20398" y="18000"/>
                  <a:pt x="20618" y="18403"/>
                  <a:pt x="20618" y="18900"/>
                </a:cubicBezTo>
                <a:cubicBezTo>
                  <a:pt x="20618" y="19398"/>
                  <a:pt x="20398" y="19800"/>
                  <a:pt x="20127" y="19800"/>
                </a:cubicBezTo>
                <a:moveTo>
                  <a:pt x="1473" y="19800"/>
                </a:moveTo>
                <a:cubicBezTo>
                  <a:pt x="1201" y="19800"/>
                  <a:pt x="982" y="19398"/>
                  <a:pt x="982" y="18900"/>
                </a:cubicBezTo>
                <a:cubicBezTo>
                  <a:pt x="982" y="18403"/>
                  <a:pt x="1201" y="18000"/>
                  <a:pt x="1473" y="18000"/>
                </a:cubicBezTo>
                <a:cubicBezTo>
                  <a:pt x="1744" y="18000"/>
                  <a:pt x="1964" y="18403"/>
                  <a:pt x="1964" y="18900"/>
                </a:cubicBezTo>
                <a:cubicBezTo>
                  <a:pt x="1964" y="19398"/>
                  <a:pt x="1744" y="19800"/>
                  <a:pt x="1473" y="19800"/>
                </a:cubicBezTo>
                <a:moveTo>
                  <a:pt x="1473" y="1800"/>
                </a:moveTo>
                <a:cubicBezTo>
                  <a:pt x="1744" y="1800"/>
                  <a:pt x="1964" y="2203"/>
                  <a:pt x="1964" y="2700"/>
                </a:cubicBezTo>
                <a:cubicBezTo>
                  <a:pt x="1964" y="3198"/>
                  <a:pt x="1744" y="3600"/>
                  <a:pt x="1473" y="3600"/>
                </a:cubicBezTo>
                <a:cubicBezTo>
                  <a:pt x="1201" y="3600"/>
                  <a:pt x="982" y="3198"/>
                  <a:pt x="982" y="2700"/>
                </a:cubicBezTo>
                <a:cubicBezTo>
                  <a:pt x="982" y="2203"/>
                  <a:pt x="1201" y="1800"/>
                  <a:pt x="1473" y="1800"/>
                </a:cubicBezTo>
                <a:moveTo>
                  <a:pt x="20618" y="0"/>
                </a:moveTo>
                <a:lnTo>
                  <a:pt x="982" y="0"/>
                </a:lnTo>
                <a:cubicBezTo>
                  <a:pt x="439" y="0"/>
                  <a:pt x="0" y="806"/>
                  <a:pt x="0" y="1800"/>
                </a:cubicBezTo>
                <a:lnTo>
                  <a:pt x="0" y="19800"/>
                </a:lnTo>
                <a:cubicBezTo>
                  <a:pt x="0" y="20794"/>
                  <a:pt x="439" y="21600"/>
                  <a:pt x="982" y="21600"/>
                </a:cubicBezTo>
                <a:lnTo>
                  <a:pt x="20618" y="21600"/>
                </a:lnTo>
                <a:cubicBezTo>
                  <a:pt x="21160" y="21600"/>
                  <a:pt x="21600" y="20794"/>
                  <a:pt x="21600" y="19800"/>
                </a:cubicBezTo>
                <a:lnTo>
                  <a:pt x="21600" y="1800"/>
                </a:lnTo>
                <a:cubicBezTo>
                  <a:pt x="21600" y="806"/>
                  <a:pt x="21160" y="0"/>
                  <a:pt x="20618"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5" name="Shape 2805"/>
          <p:cNvSpPr/>
          <p:nvPr/>
        </p:nvSpPr>
        <p:spPr>
          <a:xfrm>
            <a:off x="7091153" y="3995786"/>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0393" y="13692"/>
                </a:moveTo>
                <a:lnTo>
                  <a:pt x="10114" y="15237"/>
                </a:lnTo>
                <a:cubicBezTo>
                  <a:pt x="10458" y="15355"/>
                  <a:pt x="11518" y="15826"/>
                  <a:pt x="11675" y="14955"/>
                </a:cubicBezTo>
                <a:cubicBezTo>
                  <a:pt x="11839" y="14046"/>
                  <a:pt x="10737" y="13811"/>
                  <a:pt x="10393" y="13692"/>
                </a:cubicBezTo>
                <a:moveTo>
                  <a:pt x="12834" y="12706"/>
                </a:moveTo>
                <a:cubicBezTo>
                  <a:pt x="12767" y="13329"/>
                  <a:pt x="12517" y="13631"/>
                  <a:pt x="12186" y="13737"/>
                </a:cubicBezTo>
                <a:cubicBezTo>
                  <a:pt x="12641" y="14064"/>
                  <a:pt x="12873" y="14567"/>
                  <a:pt x="12652" y="15439"/>
                </a:cubicBezTo>
                <a:cubicBezTo>
                  <a:pt x="12378" y="16521"/>
                  <a:pt x="11728" y="16613"/>
                  <a:pt x="10863" y="16386"/>
                </a:cubicBezTo>
                <a:lnTo>
                  <a:pt x="10653" y="17550"/>
                </a:lnTo>
                <a:lnTo>
                  <a:pt x="10147" y="17375"/>
                </a:lnTo>
                <a:lnTo>
                  <a:pt x="10354" y="16227"/>
                </a:lnTo>
                <a:cubicBezTo>
                  <a:pt x="10222" y="16182"/>
                  <a:pt x="10088" y="16133"/>
                  <a:pt x="9950" y="16081"/>
                </a:cubicBezTo>
                <a:lnTo>
                  <a:pt x="9741" y="17235"/>
                </a:lnTo>
                <a:lnTo>
                  <a:pt x="9235" y="17061"/>
                </a:lnTo>
                <a:lnTo>
                  <a:pt x="9445" y="15894"/>
                </a:lnTo>
                <a:cubicBezTo>
                  <a:pt x="9326" y="15852"/>
                  <a:pt x="9206" y="15808"/>
                  <a:pt x="9083" y="15765"/>
                </a:cubicBezTo>
                <a:lnTo>
                  <a:pt x="8424" y="15538"/>
                </a:lnTo>
                <a:lnTo>
                  <a:pt x="8675" y="14735"/>
                </a:lnTo>
                <a:cubicBezTo>
                  <a:pt x="8675" y="14735"/>
                  <a:pt x="9049" y="14872"/>
                  <a:pt x="9044" y="14862"/>
                </a:cubicBezTo>
                <a:cubicBezTo>
                  <a:pt x="9187" y="14911"/>
                  <a:pt x="9251" y="14781"/>
                  <a:pt x="9276" y="14695"/>
                </a:cubicBezTo>
                <a:lnTo>
                  <a:pt x="9608" y="12855"/>
                </a:lnTo>
                <a:cubicBezTo>
                  <a:pt x="9626" y="12862"/>
                  <a:pt x="9645" y="12868"/>
                  <a:pt x="9661" y="12874"/>
                </a:cubicBezTo>
                <a:cubicBezTo>
                  <a:pt x="9641" y="12862"/>
                  <a:pt x="9623" y="12855"/>
                  <a:pt x="9609" y="12850"/>
                </a:cubicBezTo>
                <a:lnTo>
                  <a:pt x="9845" y="11537"/>
                </a:lnTo>
                <a:cubicBezTo>
                  <a:pt x="9852" y="11388"/>
                  <a:pt x="9814" y="11200"/>
                  <a:pt x="9609" y="11129"/>
                </a:cubicBezTo>
                <a:cubicBezTo>
                  <a:pt x="9617" y="11121"/>
                  <a:pt x="9241" y="11002"/>
                  <a:pt x="9241" y="11002"/>
                </a:cubicBezTo>
                <a:lnTo>
                  <a:pt x="9376" y="10253"/>
                </a:lnTo>
                <a:lnTo>
                  <a:pt x="10075" y="10494"/>
                </a:lnTo>
                <a:lnTo>
                  <a:pt x="10074" y="10498"/>
                </a:lnTo>
                <a:cubicBezTo>
                  <a:pt x="10180" y="10534"/>
                  <a:pt x="10288" y="10569"/>
                  <a:pt x="10398" y="10603"/>
                </a:cubicBezTo>
                <a:lnTo>
                  <a:pt x="10606" y="9451"/>
                </a:lnTo>
                <a:lnTo>
                  <a:pt x="11113" y="9626"/>
                </a:lnTo>
                <a:lnTo>
                  <a:pt x="10909" y="10755"/>
                </a:lnTo>
                <a:cubicBezTo>
                  <a:pt x="11045" y="10798"/>
                  <a:pt x="11182" y="10842"/>
                  <a:pt x="11316" y="10887"/>
                </a:cubicBezTo>
                <a:lnTo>
                  <a:pt x="11518" y="9765"/>
                </a:lnTo>
                <a:lnTo>
                  <a:pt x="12025" y="9940"/>
                </a:lnTo>
                <a:lnTo>
                  <a:pt x="11817" y="11093"/>
                </a:lnTo>
                <a:cubicBezTo>
                  <a:pt x="12457" y="11398"/>
                  <a:pt x="12926" y="11855"/>
                  <a:pt x="12834" y="12706"/>
                </a:cubicBezTo>
                <a:moveTo>
                  <a:pt x="10800" y="8100"/>
                </a:moveTo>
                <a:cubicBezTo>
                  <a:pt x="8631" y="8100"/>
                  <a:pt x="6873" y="10518"/>
                  <a:pt x="6873" y="13500"/>
                </a:cubicBezTo>
                <a:cubicBezTo>
                  <a:pt x="6873" y="16482"/>
                  <a:pt x="8631" y="18900"/>
                  <a:pt x="10800" y="18900"/>
                </a:cubicBezTo>
                <a:cubicBezTo>
                  <a:pt x="12969" y="18900"/>
                  <a:pt x="14727" y="16482"/>
                  <a:pt x="14727" y="13500"/>
                </a:cubicBezTo>
                <a:cubicBezTo>
                  <a:pt x="14727" y="10518"/>
                  <a:pt x="12969" y="8100"/>
                  <a:pt x="10800" y="8100"/>
                </a:cubicBezTo>
                <a:moveTo>
                  <a:pt x="5400" y="8100"/>
                </a:moveTo>
                <a:lnTo>
                  <a:pt x="4418" y="8100"/>
                </a:lnTo>
                <a:cubicBezTo>
                  <a:pt x="4147" y="8100"/>
                  <a:pt x="3927" y="8402"/>
                  <a:pt x="3927" y="8775"/>
                </a:cubicBezTo>
                <a:cubicBezTo>
                  <a:pt x="3927" y="9148"/>
                  <a:pt x="4147" y="9450"/>
                  <a:pt x="4418" y="9450"/>
                </a:cubicBezTo>
                <a:lnTo>
                  <a:pt x="5400" y="9450"/>
                </a:lnTo>
                <a:cubicBezTo>
                  <a:pt x="5671" y="9450"/>
                  <a:pt x="5891" y="9148"/>
                  <a:pt x="5891" y="8775"/>
                </a:cubicBezTo>
                <a:cubicBezTo>
                  <a:pt x="5891" y="8402"/>
                  <a:pt x="5671" y="8100"/>
                  <a:pt x="5400" y="8100"/>
                </a:cubicBezTo>
                <a:moveTo>
                  <a:pt x="17182" y="17550"/>
                </a:moveTo>
                <a:lnTo>
                  <a:pt x="16200" y="17550"/>
                </a:lnTo>
                <a:cubicBezTo>
                  <a:pt x="15929" y="17550"/>
                  <a:pt x="15709" y="17853"/>
                  <a:pt x="15709" y="18225"/>
                </a:cubicBezTo>
                <a:cubicBezTo>
                  <a:pt x="15709" y="18598"/>
                  <a:pt x="15929" y="18900"/>
                  <a:pt x="16200" y="18900"/>
                </a:cubicBezTo>
                <a:lnTo>
                  <a:pt x="17182" y="18900"/>
                </a:lnTo>
                <a:cubicBezTo>
                  <a:pt x="17453" y="18900"/>
                  <a:pt x="17673" y="18598"/>
                  <a:pt x="17673" y="18225"/>
                </a:cubicBezTo>
                <a:cubicBezTo>
                  <a:pt x="17673" y="17853"/>
                  <a:pt x="17453" y="17550"/>
                  <a:pt x="17182" y="17550"/>
                </a:cubicBezTo>
                <a:moveTo>
                  <a:pt x="20127" y="8100"/>
                </a:moveTo>
                <a:cubicBezTo>
                  <a:pt x="19856" y="8100"/>
                  <a:pt x="19636" y="7798"/>
                  <a:pt x="19636" y="7425"/>
                </a:cubicBezTo>
                <a:cubicBezTo>
                  <a:pt x="19636" y="7052"/>
                  <a:pt x="19856" y="6750"/>
                  <a:pt x="20127" y="6750"/>
                </a:cubicBezTo>
                <a:cubicBezTo>
                  <a:pt x="20399" y="6750"/>
                  <a:pt x="20618" y="7052"/>
                  <a:pt x="20618" y="7425"/>
                </a:cubicBezTo>
                <a:cubicBezTo>
                  <a:pt x="20618" y="7798"/>
                  <a:pt x="20399" y="8100"/>
                  <a:pt x="20127" y="8100"/>
                </a:cubicBezTo>
                <a:moveTo>
                  <a:pt x="20618" y="17674"/>
                </a:moveTo>
                <a:cubicBezTo>
                  <a:pt x="20464" y="17599"/>
                  <a:pt x="20300" y="17550"/>
                  <a:pt x="20127" y="17550"/>
                </a:cubicBezTo>
                <a:cubicBezTo>
                  <a:pt x="19314" y="17550"/>
                  <a:pt x="18655" y="18457"/>
                  <a:pt x="18655" y="19575"/>
                </a:cubicBezTo>
                <a:cubicBezTo>
                  <a:pt x="18655" y="19813"/>
                  <a:pt x="18690" y="20038"/>
                  <a:pt x="18745" y="20250"/>
                </a:cubicBezTo>
                <a:lnTo>
                  <a:pt x="2855" y="20250"/>
                </a:lnTo>
                <a:cubicBezTo>
                  <a:pt x="2910" y="20038"/>
                  <a:pt x="2945" y="19813"/>
                  <a:pt x="2945" y="19575"/>
                </a:cubicBezTo>
                <a:cubicBezTo>
                  <a:pt x="2945" y="18457"/>
                  <a:pt x="2286" y="17550"/>
                  <a:pt x="1473" y="17550"/>
                </a:cubicBezTo>
                <a:cubicBezTo>
                  <a:pt x="1300" y="17550"/>
                  <a:pt x="1136" y="17599"/>
                  <a:pt x="982" y="17674"/>
                </a:cubicBezTo>
                <a:lnTo>
                  <a:pt x="982" y="9326"/>
                </a:lnTo>
                <a:cubicBezTo>
                  <a:pt x="1136" y="9402"/>
                  <a:pt x="1300" y="9450"/>
                  <a:pt x="1473" y="9450"/>
                </a:cubicBezTo>
                <a:cubicBezTo>
                  <a:pt x="2286" y="9450"/>
                  <a:pt x="2945" y="8544"/>
                  <a:pt x="2945" y="7425"/>
                </a:cubicBezTo>
                <a:cubicBezTo>
                  <a:pt x="2945" y="7187"/>
                  <a:pt x="2910" y="6962"/>
                  <a:pt x="2855" y="6750"/>
                </a:cubicBezTo>
                <a:lnTo>
                  <a:pt x="18745" y="6750"/>
                </a:lnTo>
                <a:cubicBezTo>
                  <a:pt x="18690" y="6962"/>
                  <a:pt x="18655" y="7187"/>
                  <a:pt x="18655" y="7425"/>
                </a:cubicBezTo>
                <a:cubicBezTo>
                  <a:pt x="18655" y="8544"/>
                  <a:pt x="19314" y="9450"/>
                  <a:pt x="20127" y="9450"/>
                </a:cubicBezTo>
                <a:cubicBezTo>
                  <a:pt x="20300" y="9450"/>
                  <a:pt x="20464" y="9402"/>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9" y="18900"/>
                  <a:pt x="20618" y="19203"/>
                  <a:pt x="20618" y="19575"/>
                </a:cubicBezTo>
                <a:cubicBezTo>
                  <a:pt x="20618" y="19948"/>
                  <a:pt x="20399" y="20250"/>
                  <a:pt x="20127" y="20250"/>
                </a:cubicBezTo>
                <a:moveTo>
                  <a:pt x="1473" y="20250"/>
                </a:moveTo>
                <a:cubicBezTo>
                  <a:pt x="1201" y="20250"/>
                  <a:pt x="982" y="19948"/>
                  <a:pt x="982" y="19575"/>
                </a:cubicBezTo>
                <a:cubicBezTo>
                  <a:pt x="982" y="19203"/>
                  <a:pt x="1201"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1" y="8100"/>
                  <a:pt x="982" y="7798"/>
                  <a:pt x="982" y="7425"/>
                </a:cubicBezTo>
                <a:cubicBezTo>
                  <a:pt x="982" y="7052"/>
                  <a:pt x="1201" y="6750"/>
                  <a:pt x="1473" y="6750"/>
                </a:cubicBezTo>
                <a:moveTo>
                  <a:pt x="20618" y="5400"/>
                </a:moveTo>
                <a:lnTo>
                  <a:pt x="982" y="5400"/>
                </a:lnTo>
                <a:cubicBezTo>
                  <a:pt x="440" y="5400"/>
                  <a:pt x="0" y="6004"/>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4"/>
                  <a:pt x="21160" y="5400"/>
                  <a:pt x="20618" y="5400"/>
                </a:cubicBezTo>
                <a:moveTo>
                  <a:pt x="10773" y="11584"/>
                </a:moveTo>
                <a:lnTo>
                  <a:pt x="10520" y="12985"/>
                </a:lnTo>
                <a:cubicBezTo>
                  <a:pt x="10807" y="13084"/>
                  <a:pt x="11689" y="13487"/>
                  <a:pt x="11832" y="12694"/>
                </a:cubicBezTo>
                <a:cubicBezTo>
                  <a:pt x="11981" y="11867"/>
                  <a:pt x="11059" y="11683"/>
                  <a:pt x="10773" y="11584"/>
                </a:cubicBezTo>
                <a:moveTo>
                  <a:pt x="2455" y="4050"/>
                </a:moveTo>
                <a:lnTo>
                  <a:pt x="19145" y="4050"/>
                </a:lnTo>
                <a:cubicBezTo>
                  <a:pt x="19417" y="4050"/>
                  <a:pt x="19636" y="3748"/>
                  <a:pt x="19636" y="3375"/>
                </a:cubicBezTo>
                <a:cubicBezTo>
                  <a:pt x="19636" y="3002"/>
                  <a:pt x="19417" y="2700"/>
                  <a:pt x="19145" y="2700"/>
                </a:cubicBezTo>
                <a:lnTo>
                  <a:pt x="2455" y="2700"/>
                </a:lnTo>
                <a:cubicBezTo>
                  <a:pt x="2183" y="2700"/>
                  <a:pt x="1964" y="3002"/>
                  <a:pt x="1964" y="3375"/>
                </a:cubicBezTo>
                <a:cubicBezTo>
                  <a:pt x="1964" y="3748"/>
                  <a:pt x="2183" y="4050"/>
                  <a:pt x="2455" y="40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6" name="Shape 2806"/>
          <p:cNvSpPr/>
          <p:nvPr/>
        </p:nvSpPr>
        <p:spPr>
          <a:xfrm>
            <a:off x="8157675" y="4021180"/>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10442" y="12358"/>
                </a:moveTo>
                <a:cubicBezTo>
                  <a:pt x="10390" y="12952"/>
                  <a:pt x="10196" y="13240"/>
                  <a:pt x="9938" y="13340"/>
                </a:cubicBezTo>
                <a:cubicBezTo>
                  <a:pt x="10292" y="13653"/>
                  <a:pt x="10472" y="14131"/>
                  <a:pt x="10300" y="14961"/>
                </a:cubicBezTo>
                <a:cubicBezTo>
                  <a:pt x="10088" y="15991"/>
                  <a:pt x="9582" y="16078"/>
                  <a:pt x="8910" y="15863"/>
                </a:cubicBezTo>
                <a:lnTo>
                  <a:pt x="8746" y="16971"/>
                </a:lnTo>
                <a:lnTo>
                  <a:pt x="8352" y="16805"/>
                </a:lnTo>
                <a:lnTo>
                  <a:pt x="8513" y="15711"/>
                </a:lnTo>
                <a:cubicBezTo>
                  <a:pt x="8411" y="15668"/>
                  <a:pt x="8306" y="15622"/>
                  <a:pt x="8199" y="15573"/>
                </a:cubicBezTo>
                <a:lnTo>
                  <a:pt x="8037" y="16672"/>
                </a:lnTo>
                <a:lnTo>
                  <a:pt x="7643" y="16505"/>
                </a:lnTo>
                <a:lnTo>
                  <a:pt x="7806" y="15395"/>
                </a:lnTo>
                <a:cubicBezTo>
                  <a:pt x="7714" y="15355"/>
                  <a:pt x="7621" y="15312"/>
                  <a:pt x="7525" y="15272"/>
                </a:cubicBezTo>
                <a:lnTo>
                  <a:pt x="7012" y="15055"/>
                </a:lnTo>
                <a:lnTo>
                  <a:pt x="7207" y="14290"/>
                </a:lnTo>
                <a:cubicBezTo>
                  <a:pt x="7207" y="14290"/>
                  <a:pt x="7498" y="14421"/>
                  <a:pt x="7495" y="14412"/>
                </a:cubicBezTo>
                <a:cubicBezTo>
                  <a:pt x="7606" y="14459"/>
                  <a:pt x="7656" y="14335"/>
                  <a:pt x="7675" y="14252"/>
                </a:cubicBezTo>
                <a:lnTo>
                  <a:pt x="7933" y="12501"/>
                </a:lnTo>
                <a:cubicBezTo>
                  <a:pt x="7948" y="12506"/>
                  <a:pt x="7961" y="12512"/>
                  <a:pt x="7974" y="12518"/>
                </a:cubicBezTo>
                <a:cubicBezTo>
                  <a:pt x="7959" y="12507"/>
                  <a:pt x="7945" y="12501"/>
                  <a:pt x="7934" y="12495"/>
                </a:cubicBezTo>
                <a:lnTo>
                  <a:pt x="8118" y="11245"/>
                </a:lnTo>
                <a:cubicBezTo>
                  <a:pt x="8122" y="11103"/>
                  <a:pt x="8093" y="10924"/>
                  <a:pt x="7934" y="10856"/>
                </a:cubicBezTo>
                <a:cubicBezTo>
                  <a:pt x="7940" y="10849"/>
                  <a:pt x="7647" y="10735"/>
                  <a:pt x="7647" y="10735"/>
                </a:cubicBezTo>
                <a:lnTo>
                  <a:pt x="7752" y="10022"/>
                </a:lnTo>
                <a:lnTo>
                  <a:pt x="8297" y="10252"/>
                </a:lnTo>
                <a:lnTo>
                  <a:pt x="8296" y="10255"/>
                </a:lnTo>
                <a:cubicBezTo>
                  <a:pt x="8378" y="10289"/>
                  <a:pt x="8462" y="10322"/>
                  <a:pt x="8548" y="10356"/>
                </a:cubicBezTo>
                <a:lnTo>
                  <a:pt x="8709" y="9258"/>
                </a:lnTo>
                <a:lnTo>
                  <a:pt x="9103" y="9424"/>
                </a:lnTo>
                <a:lnTo>
                  <a:pt x="8945" y="10500"/>
                </a:lnTo>
                <a:cubicBezTo>
                  <a:pt x="9051" y="10541"/>
                  <a:pt x="9158" y="10582"/>
                  <a:pt x="9261" y="10627"/>
                </a:cubicBezTo>
                <a:lnTo>
                  <a:pt x="9418" y="9557"/>
                </a:lnTo>
                <a:lnTo>
                  <a:pt x="9813" y="9724"/>
                </a:lnTo>
                <a:lnTo>
                  <a:pt x="9651" y="10822"/>
                </a:lnTo>
                <a:cubicBezTo>
                  <a:pt x="10149" y="11112"/>
                  <a:pt x="10513" y="11548"/>
                  <a:pt x="10442" y="12358"/>
                </a:cubicBezTo>
                <a:moveTo>
                  <a:pt x="8836" y="7714"/>
                </a:moveTo>
                <a:cubicBezTo>
                  <a:pt x="6938" y="7714"/>
                  <a:pt x="5400" y="10132"/>
                  <a:pt x="5400" y="13114"/>
                </a:cubicBezTo>
                <a:cubicBezTo>
                  <a:pt x="5400" y="16097"/>
                  <a:pt x="6938" y="18514"/>
                  <a:pt x="8836" y="18514"/>
                </a:cubicBezTo>
                <a:cubicBezTo>
                  <a:pt x="10734" y="18514"/>
                  <a:pt x="12273" y="16097"/>
                  <a:pt x="12273" y="13114"/>
                </a:cubicBezTo>
                <a:cubicBezTo>
                  <a:pt x="12273" y="10132"/>
                  <a:pt x="10734" y="7714"/>
                  <a:pt x="8836" y="7714"/>
                </a:cubicBezTo>
                <a:moveTo>
                  <a:pt x="13255" y="16971"/>
                </a:moveTo>
                <a:cubicBezTo>
                  <a:pt x="12983" y="16971"/>
                  <a:pt x="12764" y="17318"/>
                  <a:pt x="12764" y="17743"/>
                </a:cubicBezTo>
                <a:cubicBezTo>
                  <a:pt x="12764" y="18169"/>
                  <a:pt x="12983" y="18514"/>
                  <a:pt x="13255" y="18514"/>
                </a:cubicBezTo>
                <a:cubicBezTo>
                  <a:pt x="13526" y="18514"/>
                  <a:pt x="13745" y="18169"/>
                  <a:pt x="13745" y="17743"/>
                </a:cubicBezTo>
                <a:cubicBezTo>
                  <a:pt x="13745" y="17318"/>
                  <a:pt x="13526" y="16971"/>
                  <a:pt x="13255" y="16971"/>
                </a:cubicBezTo>
                <a:moveTo>
                  <a:pt x="8839" y="11290"/>
                </a:moveTo>
                <a:lnTo>
                  <a:pt x="8643" y="12624"/>
                </a:lnTo>
                <a:cubicBezTo>
                  <a:pt x="8865" y="12718"/>
                  <a:pt x="9552" y="13102"/>
                  <a:pt x="9663" y="12347"/>
                </a:cubicBezTo>
                <a:cubicBezTo>
                  <a:pt x="9778" y="11559"/>
                  <a:pt x="9062" y="11384"/>
                  <a:pt x="8839" y="11290"/>
                </a:cubicBezTo>
                <a:moveTo>
                  <a:pt x="20618" y="0"/>
                </a:moveTo>
                <a:lnTo>
                  <a:pt x="4909" y="0"/>
                </a:lnTo>
                <a:cubicBezTo>
                  <a:pt x="4367" y="0"/>
                  <a:pt x="3927" y="691"/>
                  <a:pt x="3927" y="1543"/>
                </a:cubicBezTo>
                <a:lnTo>
                  <a:pt x="3927" y="2314"/>
                </a:lnTo>
                <a:cubicBezTo>
                  <a:pt x="3927" y="2741"/>
                  <a:pt x="4147" y="3086"/>
                  <a:pt x="4418" y="3086"/>
                </a:cubicBezTo>
                <a:cubicBezTo>
                  <a:pt x="4690" y="3086"/>
                  <a:pt x="4909" y="2741"/>
                  <a:pt x="4909" y="2314"/>
                </a:cubicBezTo>
                <a:lnTo>
                  <a:pt x="4909" y="1543"/>
                </a:lnTo>
                <a:lnTo>
                  <a:pt x="20618" y="1543"/>
                </a:lnTo>
                <a:lnTo>
                  <a:pt x="20618" y="15429"/>
                </a:lnTo>
                <a:lnTo>
                  <a:pt x="19145" y="15429"/>
                </a:lnTo>
                <a:cubicBezTo>
                  <a:pt x="18874" y="15429"/>
                  <a:pt x="18655" y="15774"/>
                  <a:pt x="18655" y="16200"/>
                </a:cubicBezTo>
                <a:cubicBezTo>
                  <a:pt x="18655" y="16626"/>
                  <a:pt x="18874" y="16971"/>
                  <a:pt x="19145" y="16971"/>
                </a:cubicBezTo>
                <a:lnTo>
                  <a:pt x="20618" y="16971"/>
                </a:lnTo>
                <a:cubicBezTo>
                  <a:pt x="21160" y="16971"/>
                  <a:pt x="21600" y="16281"/>
                  <a:pt x="21600" y="15429"/>
                </a:cubicBezTo>
                <a:lnTo>
                  <a:pt x="21600" y="1543"/>
                </a:lnTo>
                <a:cubicBezTo>
                  <a:pt x="21600" y="691"/>
                  <a:pt x="21160" y="0"/>
                  <a:pt x="20618" y="0"/>
                </a:cubicBezTo>
                <a:moveTo>
                  <a:pt x="16200" y="7714"/>
                </a:moveTo>
                <a:cubicBezTo>
                  <a:pt x="15929" y="7714"/>
                  <a:pt x="15709" y="7369"/>
                  <a:pt x="15709" y="6943"/>
                </a:cubicBezTo>
                <a:cubicBezTo>
                  <a:pt x="15709" y="6517"/>
                  <a:pt x="15929" y="6171"/>
                  <a:pt x="16200" y="6171"/>
                </a:cubicBezTo>
                <a:cubicBezTo>
                  <a:pt x="16471" y="6171"/>
                  <a:pt x="16691" y="6517"/>
                  <a:pt x="16691" y="6943"/>
                </a:cubicBezTo>
                <a:cubicBezTo>
                  <a:pt x="16691" y="7369"/>
                  <a:pt x="16471" y="7714"/>
                  <a:pt x="16200" y="7714"/>
                </a:cubicBezTo>
                <a:moveTo>
                  <a:pt x="16691" y="17113"/>
                </a:moveTo>
                <a:cubicBezTo>
                  <a:pt x="16537" y="17028"/>
                  <a:pt x="16373" y="16971"/>
                  <a:pt x="16200" y="16971"/>
                </a:cubicBezTo>
                <a:cubicBezTo>
                  <a:pt x="15387" y="16971"/>
                  <a:pt x="14727" y="18008"/>
                  <a:pt x="14727" y="19286"/>
                </a:cubicBezTo>
                <a:cubicBezTo>
                  <a:pt x="14727" y="19558"/>
                  <a:pt x="14763" y="19815"/>
                  <a:pt x="14817" y="20057"/>
                </a:cubicBezTo>
                <a:lnTo>
                  <a:pt x="2855" y="20057"/>
                </a:lnTo>
                <a:cubicBezTo>
                  <a:pt x="2910" y="19815"/>
                  <a:pt x="2945" y="19558"/>
                  <a:pt x="2945" y="19286"/>
                </a:cubicBezTo>
                <a:cubicBezTo>
                  <a:pt x="2945" y="18008"/>
                  <a:pt x="2286" y="16971"/>
                  <a:pt x="1473" y="16971"/>
                </a:cubicBezTo>
                <a:cubicBezTo>
                  <a:pt x="1300" y="16971"/>
                  <a:pt x="1136" y="17028"/>
                  <a:pt x="982" y="17113"/>
                </a:cubicBezTo>
                <a:lnTo>
                  <a:pt x="982" y="9116"/>
                </a:lnTo>
                <a:cubicBezTo>
                  <a:pt x="1136" y="9202"/>
                  <a:pt x="1300" y="9257"/>
                  <a:pt x="1473" y="9257"/>
                </a:cubicBezTo>
                <a:cubicBezTo>
                  <a:pt x="2286" y="9257"/>
                  <a:pt x="2945" y="8222"/>
                  <a:pt x="2945" y="6943"/>
                </a:cubicBezTo>
                <a:cubicBezTo>
                  <a:pt x="2945" y="6671"/>
                  <a:pt x="2910" y="6414"/>
                  <a:pt x="2855" y="6171"/>
                </a:cubicBezTo>
                <a:lnTo>
                  <a:pt x="14817" y="6171"/>
                </a:lnTo>
                <a:cubicBezTo>
                  <a:pt x="14763" y="6414"/>
                  <a:pt x="14727" y="6671"/>
                  <a:pt x="14727" y="6943"/>
                </a:cubicBezTo>
                <a:cubicBezTo>
                  <a:pt x="14727" y="8222"/>
                  <a:pt x="15387" y="9257"/>
                  <a:pt x="16200" y="9257"/>
                </a:cubicBezTo>
                <a:cubicBezTo>
                  <a:pt x="16373" y="9257"/>
                  <a:pt x="16537" y="9202"/>
                  <a:pt x="16691" y="9116"/>
                </a:cubicBezTo>
                <a:cubicBezTo>
                  <a:pt x="16691" y="9116"/>
                  <a:pt x="16691" y="17113"/>
                  <a:pt x="16691" y="17113"/>
                </a:cubicBezTo>
                <a:close/>
                <a:moveTo>
                  <a:pt x="16200" y="20057"/>
                </a:moveTo>
                <a:cubicBezTo>
                  <a:pt x="15929" y="20057"/>
                  <a:pt x="15709" y="19712"/>
                  <a:pt x="15709" y="19286"/>
                </a:cubicBezTo>
                <a:cubicBezTo>
                  <a:pt x="15709" y="18860"/>
                  <a:pt x="15929" y="18514"/>
                  <a:pt x="16200" y="18514"/>
                </a:cubicBezTo>
                <a:cubicBezTo>
                  <a:pt x="16471" y="18514"/>
                  <a:pt x="16691" y="18860"/>
                  <a:pt x="16691" y="19286"/>
                </a:cubicBezTo>
                <a:cubicBezTo>
                  <a:pt x="16691" y="19712"/>
                  <a:pt x="16471" y="20057"/>
                  <a:pt x="16200" y="20057"/>
                </a:cubicBezTo>
                <a:moveTo>
                  <a:pt x="1473" y="20057"/>
                </a:moveTo>
                <a:cubicBezTo>
                  <a:pt x="1201" y="20057"/>
                  <a:pt x="982" y="19712"/>
                  <a:pt x="982" y="19286"/>
                </a:cubicBezTo>
                <a:cubicBezTo>
                  <a:pt x="982" y="18860"/>
                  <a:pt x="1201" y="18514"/>
                  <a:pt x="1473" y="18514"/>
                </a:cubicBezTo>
                <a:cubicBezTo>
                  <a:pt x="1744" y="18514"/>
                  <a:pt x="1964" y="18860"/>
                  <a:pt x="1964" y="19286"/>
                </a:cubicBezTo>
                <a:cubicBezTo>
                  <a:pt x="1964" y="19712"/>
                  <a:pt x="1744" y="20057"/>
                  <a:pt x="1473" y="20057"/>
                </a:cubicBezTo>
                <a:moveTo>
                  <a:pt x="1473" y="6171"/>
                </a:moveTo>
                <a:cubicBezTo>
                  <a:pt x="1744" y="6171"/>
                  <a:pt x="1964" y="6517"/>
                  <a:pt x="1964" y="6943"/>
                </a:cubicBezTo>
                <a:cubicBezTo>
                  <a:pt x="1964" y="7369"/>
                  <a:pt x="1744" y="7714"/>
                  <a:pt x="1473" y="7714"/>
                </a:cubicBezTo>
                <a:cubicBezTo>
                  <a:pt x="1201" y="7714"/>
                  <a:pt x="982" y="7369"/>
                  <a:pt x="982" y="6943"/>
                </a:cubicBezTo>
                <a:cubicBezTo>
                  <a:pt x="982" y="6517"/>
                  <a:pt x="1201" y="6171"/>
                  <a:pt x="1473" y="6171"/>
                </a:cubicBezTo>
                <a:moveTo>
                  <a:pt x="16691" y="4629"/>
                </a:moveTo>
                <a:lnTo>
                  <a:pt x="982" y="4629"/>
                </a:lnTo>
                <a:cubicBezTo>
                  <a:pt x="440" y="4629"/>
                  <a:pt x="0" y="5319"/>
                  <a:pt x="0" y="6171"/>
                </a:cubicBezTo>
                <a:lnTo>
                  <a:pt x="0" y="20057"/>
                </a:lnTo>
                <a:cubicBezTo>
                  <a:pt x="0" y="20909"/>
                  <a:pt x="440" y="21600"/>
                  <a:pt x="982" y="21600"/>
                </a:cubicBezTo>
                <a:lnTo>
                  <a:pt x="16691" y="21600"/>
                </a:lnTo>
                <a:cubicBezTo>
                  <a:pt x="17233" y="21600"/>
                  <a:pt x="17673" y="20909"/>
                  <a:pt x="17673" y="20057"/>
                </a:cubicBezTo>
                <a:lnTo>
                  <a:pt x="17673" y="6171"/>
                </a:lnTo>
                <a:cubicBezTo>
                  <a:pt x="17673" y="5319"/>
                  <a:pt x="17233" y="4629"/>
                  <a:pt x="16691" y="4629"/>
                </a:cubicBezTo>
                <a:moveTo>
                  <a:pt x="8543" y="13297"/>
                </a:moveTo>
                <a:lnTo>
                  <a:pt x="8327" y="14769"/>
                </a:lnTo>
                <a:cubicBezTo>
                  <a:pt x="8595" y="14882"/>
                  <a:pt x="9419" y="15330"/>
                  <a:pt x="9541" y="14500"/>
                </a:cubicBezTo>
                <a:cubicBezTo>
                  <a:pt x="9669" y="13634"/>
                  <a:pt x="8811" y="13410"/>
                  <a:pt x="8543" y="13297"/>
                </a:cubicBezTo>
                <a:moveTo>
                  <a:pt x="4418" y="7714"/>
                </a:moveTo>
                <a:cubicBezTo>
                  <a:pt x="4147" y="7714"/>
                  <a:pt x="3927" y="8060"/>
                  <a:pt x="3927" y="8486"/>
                </a:cubicBezTo>
                <a:cubicBezTo>
                  <a:pt x="3927" y="8912"/>
                  <a:pt x="4147" y="9257"/>
                  <a:pt x="4418" y="9257"/>
                </a:cubicBezTo>
                <a:cubicBezTo>
                  <a:pt x="4690" y="9257"/>
                  <a:pt x="4909" y="8912"/>
                  <a:pt x="4909" y="8486"/>
                </a:cubicBezTo>
                <a:cubicBezTo>
                  <a:pt x="4909" y="8060"/>
                  <a:pt x="4690" y="7714"/>
                  <a:pt x="4418" y="771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7" name="Shape 2807"/>
          <p:cNvSpPr/>
          <p:nvPr/>
        </p:nvSpPr>
        <p:spPr>
          <a:xfrm>
            <a:off x="9224197" y="3995786"/>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7075" y="12150"/>
                </a:moveTo>
                <a:lnTo>
                  <a:pt x="17294" y="9450"/>
                </a:lnTo>
                <a:lnTo>
                  <a:pt x="19843" y="9450"/>
                </a:lnTo>
                <a:lnTo>
                  <a:pt x="19406" y="12150"/>
                </a:lnTo>
                <a:cubicBezTo>
                  <a:pt x="19406" y="12150"/>
                  <a:pt x="17075" y="12150"/>
                  <a:pt x="17075" y="12150"/>
                </a:cubicBezTo>
                <a:close/>
                <a:moveTo>
                  <a:pt x="18752" y="16200"/>
                </a:moveTo>
                <a:lnTo>
                  <a:pt x="16748" y="16200"/>
                </a:lnTo>
                <a:lnTo>
                  <a:pt x="16967" y="13500"/>
                </a:lnTo>
                <a:lnTo>
                  <a:pt x="19188" y="13500"/>
                </a:lnTo>
                <a:cubicBezTo>
                  <a:pt x="19188" y="13500"/>
                  <a:pt x="18752" y="16200"/>
                  <a:pt x="18752" y="16200"/>
                </a:cubicBezTo>
                <a:close/>
                <a:moveTo>
                  <a:pt x="17673" y="20250"/>
                </a:moveTo>
                <a:cubicBezTo>
                  <a:pt x="17131" y="20250"/>
                  <a:pt x="16691" y="19645"/>
                  <a:pt x="16691" y="18900"/>
                </a:cubicBezTo>
                <a:cubicBezTo>
                  <a:pt x="16691" y="18155"/>
                  <a:pt x="17131" y="17550"/>
                  <a:pt x="17673" y="17550"/>
                </a:cubicBezTo>
                <a:cubicBezTo>
                  <a:pt x="18215" y="17550"/>
                  <a:pt x="18655" y="18155"/>
                  <a:pt x="18655" y="18900"/>
                </a:cubicBezTo>
                <a:cubicBezTo>
                  <a:pt x="18655" y="19645"/>
                  <a:pt x="18215" y="20250"/>
                  <a:pt x="17673" y="20250"/>
                </a:cubicBezTo>
                <a:moveTo>
                  <a:pt x="16415" y="8100"/>
                </a:moveTo>
                <a:lnTo>
                  <a:pt x="13745" y="8100"/>
                </a:lnTo>
                <a:lnTo>
                  <a:pt x="13745" y="5400"/>
                </a:lnTo>
                <a:lnTo>
                  <a:pt x="16633" y="5400"/>
                </a:lnTo>
                <a:cubicBezTo>
                  <a:pt x="16633" y="5400"/>
                  <a:pt x="16415" y="8100"/>
                  <a:pt x="16415" y="8100"/>
                </a:cubicBezTo>
                <a:close/>
                <a:moveTo>
                  <a:pt x="16088" y="12150"/>
                </a:moveTo>
                <a:lnTo>
                  <a:pt x="13745" y="12150"/>
                </a:lnTo>
                <a:lnTo>
                  <a:pt x="13745" y="9450"/>
                </a:lnTo>
                <a:lnTo>
                  <a:pt x="16306" y="9450"/>
                </a:lnTo>
                <a:cubicBezTo>
                  <a:pt x="16306" y="9450"/>
                  <a:pt x="16088" y="12150"/>
                  <a:pt x="16088" y="12150"/>
                </a:cubicBezTo>
                <a:close/>
                <a:moveTo>
                  <a:pt x="15761" y="16200"/>
                </a:moveTo>
                <a:lnTo>
                  <a:pt x="13745" y="16200"/>
                </a:lnTo>
                <a:lnTo>
                  <a:pt x="13745" y="13500"/>
                </a:lnTo>
                <a:lnTo>
                  <a:pt x="15979" y="13500"/>
                </a:lnTo>
                <a:cubicBezTo>
                  <a:pt x="15979" y="13500"/>
                  <a:pt x="15761" y="16200"/>
                  <a:pt x="15761" y="16200"/>
                </a:cubicBezTo>
                <a:close/>
                <a:moveTo>
                  <a:pt x="12764" y="8100"/>
                </a:moveTo>
                <a:lnTo>
                  <a:pt x="10094" y="8100"/>
                </a:lnTo>
                <a:lnTo>
                  <a:pt x="9876" y="5400"/>
                </a:lnTo>
                <a:lnTo>
                  <a:pt x="12764" y="5400"/>
                </a:lnTo>
                <a:cubicBezTo>
                  <a:pt x="12764" y="5400"/>
                  <a:pt x="12764" y="8100"/>
                  <a:pt x="12764" y="8100"/>
                </a:cubicBezTo>
                <a:close/>
                <a:moveTo>
                  <a:pt x="12764" y="12150"/>
                </a:moveTo>
                <a:lnTo>
                  <a:pt x="10421" y="12150"/>
                </a:lnTo>
                <a:lnTo>
                  <a:pt x="10203" y="9450"/>
                </a:lnTo>
                <a:lnTo>
                  <a:pt x="12764" y="9450"/>
                </a:lnTo>
                <a:cubicBezTo>
                  <a:pt x="12764" y="9450"/>
                  <a:pt x="12764" y="12150"/>
                  <a:pt x="12764" y="12150"/>
                </a:cubicBezTo>
                <a:close/>
                <a:moveTo>
                  <a:pt x="12764" y="16200"/>
                </a:moveTo>
                <a:lnTo>
                  <a:pt x="10748" y="16200"/>
                </a:lnTo>
                <a:lnTo>
                  <a:pt x="10531" y="13500"/>
                </a:lnTo>
                <a:lnTo>
                  <a:pt x="12764" y="13500"/>
                </a:lnTo>
                <a:cubicBezTo>
                  <a:pt x="12764" y="13500"/>
                  <a:pt x="12764" y="16200"/>
                  <a:pt x="12764" y="16200"/>
                </a:cubicBezTo>
                <a:close/>
                <a:moveTo>
                  <a:pt x="8836" y="20250"/>
                </a:moveTo>
                <a:cubicBezTo>
                  <a:pt x="8294" y="20250"/>
                  <a:pt x="7855" y="19645"/>
                  <a:pt x="7855" y="18900"/>
                </a:cubicBezTo>
                <a:cubicBezTo>
                  <a:pt x="7855" y="18155"/>
                  <a:pt x="8294" y="17550"/>
                  <a:pt x="8836" y="17550"/>
                </a:cubicBezTo>
                <a:cubicBezTo>
                  <a:pt x="9379" y="17550"/>
                  <a:pt x="9818" y="18155"/>
                  <a:pt x="9818" y="18900"/>
                </a:cubicBezTo>
                <a:cubicBezTo>
                  <a:pt x="9818" y="19645"/>
                  <a:pt x="9379" y="20250"/>
                  <a:pt x="8836" y="20250"/>
                </a:cubicBezTo>
                <a:moveTo>
                  <a:pt x="7213" y="13500"/>
                </a:moveTo>
                <a:lnTo>
                  <a:pt x="9543" y="13500"/>
                </a:lnTo>
                <a:lnTo>
                  <a:pt x="9761" y="16200"/>
                </a:lnTo>
                <a:lnTo>
                  <a:pt x="7740" y="16200"/>
                </a:lnTo>
                <a:cubicBezTo>
                  <a:pt x="7740" y="16200"/>
                  <a:pt x="7213" y="13500"/>
                  <a:pt x="7213" y="13500"/>
                </a:cubicBezTo>
                <a:close/>
                <a:moveTo>
                  <a:pt x="6950" y="12150"/>
                </a:moveTo>
                <a:lnTo>
                  <a:pt x="6423" y="9450"/>
                </a:lnTo>
                <a:lnTo>
                  <a:pt x="9215" y="9450"/>
                </a:lnTo>
                <a:lnTo>
                  <a:pt x="9434" y="12150"/>
                </a:lnTo>
                <a:cubicBezTo>
                  <a:pt x="9434" y="12150"/>
                  <a:pt x="6950" y="12150"/>
                  <a:pt x="6950" y="12150"/>
                </a:cubicBezTo>
                <a:close/>
                <a:moveTo>
                  <a:pt x="5633" y="5400"/>
                </a:moveTo>
                <a:lnTo>
                  <a:pt x="8888" y="5400"/>
                </a:lnTo>
                <a:lnTo>
                  <a:pt x="9106" y="8100"/>
                </a:lnTo>
                <a:lnTo>
                  <a:pt x="6160" y="8100"/>
                </a:lnTo>
                <a:cubicBezTo>
                  <a:pt x="6160" y="8100"/>
                  <a:pt x="5633" y="5400"/>
                  <a:pt x="5633" y="5400"/>
                </a:cubicBezTo>
                <a:close/>
                <a:moveTo>
                  <a:pt x="17621" y="5400"/>
                </a:moveTo>
                <a:lnTo>
                  <a:pt x="20497" y="5400"/>
                </a:lnTo>
                <a:lnTo>
                  <a:pt x="20061" y="8100"/>
                </a:lnTo>
                <a:lnTo>
                  <a:pt x="17403" y="8100"/>
                </a:lnTo>
                <a:cubicBezTo>
                  <a:pt x="17403" y="8100"/>
                  <a:pt x="17621" y="5400"/>
                  <a:pt x="17621" y="5400"/>
                </a:cubicBezTo>
                <a:close/>
                <a:moveTo>
                  <a:pt x="19619" y="17038"/>
                </a:moveTo>
                <a:lnTo>
                  <a:pt x="19622" y="17038"/>
                </a:lnTo>
                <a:lnTo>
                  <a:pt x="21586" y="4889"/>
                </a:lnTo>
                <a:lnTo>
                  <a:pt x="21577" y="4886"/>
                </a:lnTo>
                <a:cubicBezTo>
                  <a:pt x="21586" y="4833"/>
                  <a:pt x="21600" y="4782"/>
                  <a:pt x="21600" y="4725"/>
                </a:cubicBezTo>
                <a:cubicBezTo>
                  <a:pt x="21600" y="4352"/>
                  <a:pt x="21380" y="4050"/>
                  <a:pt x="21109" y="4050"/>
                </a:cubicBezTo>
                <a:lnTo>
                  <a:pt x="5370" y="4050"/>
                </a:lnTo>
                <a:lnTo>
                  <a:pt x="4674" y="481"/>
                </a:lnTo>
                <a:lnTo>
                  <a:pt x="4667" y="484"/>
                </a:lnTo>
                <a:cubicBezTo>
                  <a:pt x="4605" y="207"/>
                  <a:pt x="4425" y="0"/>
                  <a:pt x="4203" y="0"/>
                </a:cubicBezTo>
                <a:lnTo>
                  <a:pt x="491" y="0"/>
                </a:lnTo>
                <a:cubicBezTo>
                  <a:pt x="220" y="0"/>
                  <a:pt x="0" y="302"/>
                  <a:pt x="0" y="675"/>
                </a:cubicBezTo>
                <a:cubicBezTo>
                  <a:pt x="0" y="1048"/>
                  <a:pt x="220" y="1350"/>
                  <a:pt x="491" y="1350"/>
                </a:cubicBezTo>
                <a:lnTo>
                  <a:pt x="3827" y="1350"/>
                </a:lnTo>
                <a:lnTo>
                  <a:pt x="6893" y="17069"/>
                </a:lnTo>
                <a:lnTo>
                  <a:pt x="6894" y="17069"/>
                </a:lnTo>
                <a:cubicBezTo>
                  <a:pt x="6936" y="17259"/>
                  <a:pt x="7037" y="17414"/>
                  <a:pt x="7168" y="17493"/>
                </a:cubicBezTo>
                <a:cubicBezTo>
                  <a:pt x="6984" y="17903"/>
                  <a:pt x="6873" y="18383"/>
                  <a:pt x="6873" y="18900"/>
                </a:cubicBezTo>
                <a:cubicBezTo>
                  <a:pt x="6873" y="20391"/>
                  <a:pt x="7752" y="21600"/>
                  <a:pt x="8836" y="21600"/>
                </a:cubicBezTo>
                <a:cubicBezTo>
                  <a:pt x="9921" y="21600"/>
                  <a:pt x="10800" y="20391"/>
                  <a:pt x="10800" y="18900"/>
                </a:cubicBezTo>
                <a:cubicBezTo>
                  <a:pt x="10800" y="18406"/>
                  <a:pt x="10696" y="17949"/>
                  <a:pt x="10528" y="17550"/>
                </a:cubicBezTo>
                <a:lnTo>
                  <a:pt x="15981" y="17550"/>
                </a:lnTo>
                <a:cubicBezTo>
                  <a:pt x="15813" y="17949"/>
                  <a:pt x="15709" y="18406"/>
                  <a:pt x="15709" y="18900"/>
                </a:cubicBezTo>
                <a:cubicBezTo>
                  <a:pt x="15709" y="20391"/>
                  <a:pt x="16588" y="21600"/>
                  <a:pt x="17673" y="21600"/>
                </a:cubicBezTo>
                <a:cubicBezTo>
                  <a:pt x="18757" y="21600"/>
                  <a:pt x="19636" y="20391"/>
                  <a:pt x="19636" y="18900"/>
                </a:cubicBezTo>
                <a:cubicBezTo>
                  <a:pt x="19636" y="18383"/>
                  <a:pt x="19525" y="17903"/>
                  <a:pt x="19341" y="17493"/>
                </a:cubicBezTo>
                <a:cubicBezTo>
                  <a:pt x="19479" y="17410"/>
                  <a:pt x="19581" y="17242"/>
                  <a:pt x="19619" y="1703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8" name="Shape 2808"/>
          <p:cNvSpPr/>
          <p:nvPr/>
        </p:nvSpPr>
        <p:spPr>
          <a:xfrm>
            <a:off x="10290719"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9" name="Shape 2809"/>
          <p:cNvSpPr/>
          <p:nvPr/>
        </p:nvSpPr>
        <p:spPr>
          <a:xfrm>
            <a:off x="11357241"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076" y="14727"/>
                </a:moveTo>
                <a:lnTo>
                  <a:pt x="17294" y="12764"/>
                </a:lnTo>
                <a:lnTo>
                  <a:pt x="19843" y="12764"/>
                </a:lnTo>
                <a:lnTo>
                  <a:pt x="19406" y="14727"/>
                </a:lnTo>
                <a:cubicBezTo>
                  <a:pt x="19406" y="14727"/>
                  <a:pt x="17076" y="14727"/>
                  <a:pt x="17076"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5" y="9447"/>
                </a:lnTo>
                <a:lnTo>
                  <a:pt x="21577" y="9444"/>
                </a:lnTo>
                <a:cubicBezTo>
                  <a:pt x="21587" y="9406"/>
                  <a:pt x="21600" y="9369"/>
                  <a:pt x="21600" y="9327"/>
                </a:cubicBezTo>
                <a:cubicBezTo>
                  <a:pt x="21600" y="9056"/>
                  <a:pt x="21380" y="8836"/>
                  <a:pt x="21109" y="8836"/>
                </a:cubicBezTo>
                <a:lnTo>
                  <a:pt x="5370" y="8836"/>
                </a:lnTo>
                <a:lnTo>
                  <a:pt x="4674" y="6241"/>
                </a:lnTo>
                <a:lnTo>
                  <a:pt x="4667" y="6243"/>
                </a:lnTo>
                <a:cubicBezTo>
                  <a:pt x="4605"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2" y="18613"/>
                </a:cubicBezTo>
                <a:cubicBezTo>
                  <a:pt x="19479" y="18552"/>
                  <a:pt x="19581" y="18430"/>
                  <a:pt x="19619" y="18282"/>
                </a:cubicBezTo>
                <a:moveTo>
                  <a:pt x="11291" y="2945"/>
                </a:moveTo>
                <a:cubicBezTo>
                  <a:pt x="11427" y="2945"/>
                  <a:pt x="11549" y="2891"/>
                  <a:pt x="11638" y="2802"/>
                </a:cubicBezTo>
                <a:lnTo>
                  <a:pt x="12764" y="1676"/>
                </a:lnTo>
                <a:lnTo>
                  <a:pt x="12764" y="7364"/>
                </a:lnTo>
                <a:cubicBezTo>
                  <a:pt x="12764" y="7634"/>
                  <a:pt x="12983" y="7855"/>
                  <a:pt x="13255" y="7855"/>
                </a:cubicBezTo>
                <a:cubicBezTo>
                  <a:pt x="13526" y="7855"/>
                  <a:pt x="13745" y="7634"/>
                  <a:pt x="13745" y="7364"/>
                </a:cubicBezTo>
                <a:lnTo>
                  <a:pt x="13745" y="1676"/>
                </a:lnTo>
                <a:lnTo>
                  <a:pt x="14871" y="2802"/>
                </a:lnTo>
                <a:cubicBezTo>
                  <a:pt x="14959" y="2891"/>
                  <a:pt x="15082" y="2945"/>
                  <a:pt x="15218" y="2945"/>
                </a:cubicBezTo>
                <a:cubicBezTo>
                  <a:pt x="15490" y="2945"/>
                  <a:pt x="15709" y="2726"/>
                  <a:pt x="15709" y="2455"/>
                </a:cubicBezTo>
                <a:cubicBezTo>
                  <a:pt x="15709" y="2319"/>
                  <a:pt x="15654" y="2196"/>
                  <a:pt x="15565" y="2107"/>
                </a:cubicBezTo>
                <a:lnTo>
                  <a:pt x="13602" y="144"/>
                </a:lnTo>
                <a:cubicBezTo>
                  <a:pt x="13513" y="55"/>
                  <a:pt x="13390" y="0"/>
                  <a:pt x="13255" y="0"/>
                </a:cubicBezTo>
                <a:cubicBezTo>
                  <a:pt x="13118" y="0"/>
                  <a:pt x="12996" y="55"/>
                  <a:pt x="12907" y="144"/>
                </a:cubicBezTo>
                <a:lnTo>
                  <a:pt x="10944" y="2107"/>
                </a:lnTo>
                <a:cubicBezTo>
                  <a:pt x="10855" y="2196"/>
                  <a:pt x="10800" y="2319"/>
                  <a:pt x="10800" y="2455"/>
                </a:cubicBezTo>
                <a:cubicBezTo>
                  <a:pt x="10800" y="2726"/>
                  <a:pt x="11020" y="2945"/>
                  <a:pt x="11291" y="29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0" name="Shape 2810"/>
          <p:cNvSpPr/>
          <p:nvPr/>
        </p:nvSpPr>
        <p:spPr>
          <a:xfrm>
            <a:off x="12455059"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0"/>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5"/>
                  <a:pt x="4426" y="4320"/>
                  <a:pt x="4204" y="4320"/>
                </a:cubicBezTo>
                <a:lnTo>
                  <a:pt x="491" y="4320"/>
                </a:lnTo>
                <a:cubicBezTo>
                  <a:pt x="220" y="4320"/>
                  <a:pt x="0" y="4562"/>
                  <a:pt x="0" y="4860"/>
                </a:cubicBezTo>
                <a:cubicBezTo>
                  <a:pt x="0" y="5159"/>
                  <a:pt x="220" y="5400"/>
                  <a:pt x="491" y="5400"/>
                </a:cubicBezTo>
                <a:lnTo>
                  <a:pt x="3827" y="5400"/>
                </a:lnTo>
                <a:lnTo>
                  <a:pt x="6893" y="17975"/>
                </a:lnTo>
                <a:lnTo>
                  <a:pt x="6895" y="17975"/>
                </a:lnTo>
                <a:cubicBezTo>
                  <a:pt x="6936" y="18127"/>
                  <a:pt x="7037" y="18251"/>
                  <a:pt x="7168" y="18314"/>
                </a:cubicBezTo>
                <a:cubicBezTo>
                  <a:pt x="6984" y="18643"/>
                  <a:pt x="6873" y="19026"/>
                  <a:pt x="6873" y="19440"/>
                </a:cubicBezTo>
                <a:cubicBezTo>
                  <a:pt x="6873" y="20633"/>
                  <a:pt x="7752" y="21600"/>
                  <a:pt x="8836" y="21600"/>
                </a:cubicBezTo>
                <a:cubicBezTo>
                  <a:pt x="9921" y="21600"/>
                  <a:pt x="10800" y="20633"/>
                  <a:pt x="10800" y="19440"/>
                </a:cubicBezTo>
                <a:cubicBezTo>
                  <a:pt x="10800" y="19045"/>
                  <a:pt x="10696" y="18679"/>
                  <a:pt x="10528" y="18360"/>
                </a:cubicBezTo>
                <a:lnTo>
                  <a:pt x="15982" y="18360"/>
                </a:lnTo>
                <a:cubicBezTo>
                  <a:pt x="15813" y="18679"/>
                  <a:pt x="15709" y="19045"/>
                  <a:pt x="15709" y="19440"/>
                </a:cubicBezTo>
                <a:cubicBezTo>
                  <a:pt x="15709" y="20633"/>
                  <a:pt x="16588" y="21600"/>
                  <a:pt x="17673" y="21600"/>
                </a:cubicBezTo>
                <a:cubicBezTo>
                  <a:pt x="18757" y="21600"/>
                  <a:pt x="19636" y="20633"/>
                  <a:pt x="19636" y="19440"/>
                </a:cubicBezTo>
                <a:cubicBezTo>
                  <a:pt x="19636" y="19026"/>
                  <a:pt x="19526" y="18643"/>
                  <a:pt x="19342" y="18314"/>
                </a:cubicBezTo>
                <a:cubicBezTo>
                  <a:pt x="19479" y="18248"/>
                  <a:pt x="19581" y="18113"/>
                  <a:pt x="19619" y="17950"/>
                </a:cubicBezTo>
                <a:moveTo>
                  <a:pt x="9327" y="3240"/>
                </a:moveTo>
                <a:lnTo>
                  <a:pt x="15015" y="3240"/>
                </a:lnTo>
                <a:lnTo>
                  <a:pt x="13889" y="4478"/>
                </a:lnTo>
                <a:cubicBezTo>
                  <a:pt x="13801" y="4577"/>
                  <a:pt x="13745" y="4711"/>
                  <a:pt x="13745" y="4860"/>
                </a:cubicBezTo>
                <a:cubicBezTo>
                  <a:pt x="13745" y="5159"/>
                  <a:pt x="13966" y="5400"/>
                  <a:pt x="14236" y="5400"/>
                </a:cubicBezTo>
                <a:cubicBezTo>
                  <a:pt x="14373" y="5400"/>
                  <a:pt x="14495" y="5340"/>
                  <a:pt x="14583" y="5242"/>
                </a:cubicBezTo>
                <a:lnTo>
                  <a:pt x="16547" y="3082"/>
                </a:lnTo>
                <a:cubicBezTo>
                  <a:pt x="16636" y="2984"/>
                  <a:pt x="16691" y="2849"/>
                  <a:pt x="16691" y="2700"/>
                </a:cubicBezTo>
                <a:cubicBezTo>
                  <a:pt x="16691" y="2552"/>
                  <a:pt x="16636" y="2417"/>
                  <a:pt x="16547" y="2318"/>
                </a:cubicBezTo>
                <a:lnTo>
                  <a:pt x="14583" y="158"/>
                </a:lnTo>
                <a:cubicBezTo>
                  <a:pt x="14495" y="61"/>
                  <a:pt x="14373" y="0"/>
                  <a:pt x="14236" y="0"/>
                </a:cubicBezTo>
                <a:cubicBezTo>
                  <a:pt x="13966" y="0"/>
                  <a:pt x="13745" y="242"/>
                  <a:pt x="13745" y="540"/>
                </a:cubicBezTo>
                <a:cubicBezTo>
                  <a:pt x="13745" y="689"/>
                  <a:pt x="13801" y="824"/>
                  <a:pt x="13889" y="922"/>
                </a:cubicBezTo>
                <a:lnTo>
                  <a:pt x="15015" y="2160"/>
                </a:lnTo>
                <a:lnTo>
                  <a:pt x="9327" y="2160"/>
                </a:lnTo>
                <a:cubicBezTo>
                  <a:pt x="9056" y="2160"/>
                  <a:pt x="8836" y="2402"/>
                  <a:pt x="8836" y="2700"/>
                </a:cubicBezTo>
                <a:cubicBezTo>
                  <a:pt x="8836" y="2999"/>
                  <a:pt x="9056" y="3240"/>
                  <a:pt x="9327" y="32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1" name="Shape 2811"/>
          <p:cNvSpPr/>
          <p:nvPr/>
        </p:nvSpPr>
        <p:spPr>
          <a:xfrm>
            <a:off x="13521582"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0"/>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5"/>
                  <a:pt x="4426" y="4320"/>
                  <a:pt x="4204" y="4320"/>
                </a:cubicBezTo>
                <a:lnTo>
                  <a:pt x="491" y="4320"/>
                </a:lnTo>
                <a:cubicBezTo>
                  <a:pt x="220" y="4320"/>
                  <a:pt x="0" y="4562"/>
                  <a:pt x="0" y="4860"/>
                </a:cubicBezTo>
                <a:cubicBezTo>
                  <a:pt x="0" y="5159"/>
                  <a:pt x="220" y="5400"/>
                  <a:pt x="491" y="5400"/>
                </a:cubicBezTo>
                <a:lnTo>
                  <a:pt x="3827" y="5400"/>
                </a:lnTo>
                <a:lnTo>
                  <a:pt x="6893" y="17975"/>
                </a:lnTo>
                <a:lnTo>
                  <a:pt x="6894" y="17975"/>
                </a:lnTo>
                <a:cubicBezTo>
                  <a:pt x="6936" y="18127"/>
                  <a:pt x="7037" y="18251"/>
                  <a:pt x="7168" y="18314"/>
                </a:cubicBezTo>
                <a:cubicBezTo>
                  <a:pt x="6984" y="18643"/>
                  <a:pt x="6873" y="19026"/>
                  <a:pt x="6873" y="19440"/>
                </a:cubicBezTo>
                <a:cubicBezTo>
                  <a:pt x="6873" y="20633"/>
                  <a:pt x="7752" y="21600"/>
                  <a:pt x="8836" y="21600"/>
                </a:cubicBezTo>
                <a:cubicBezTo>
                  <a:pt x="9921" y="21600"/>
                  <a:pt x="10800" y="20633"/>
                  <a:pt x="10800" y="19440"/>
                </a:cubicBezTo>
                <a:cubicBezTo>
                  <a:pt x="10800" y="19045"/>
                  <a:pt x="10696" y="18679"/>
                  <a:pt x="10528" y="18360"/>
                </a:cubicBezTo>
                <a:lnTo>
                  <a:pt x="15982" y="18360"/>
                </a:lnTo>
                <a:cubicBezTo>
                  <a:pt x="15813" y="18679"/>
                  <a:pt x="15709" y="19045"/>
                  <a:pt x="15709" y="19440"/>
                </a:cubicBezTo>
                <a:cubicBezTo>
                  <a:pt x="15709" y="20633"/>
                  <a:pt x="16588" y="21600"/>
                  <a:pt x="17673" y="21600"/>
                </a:cubicBezTo>
                <a:cubicBezTo>
                  <a:pt x="18757" y="21600"/>
                  <a:pt x="19636" y="20633"/>
                  <a:pt x="19636" y="19440"/>
                </a:cubicBezTo>
                <a:cubicBezTo>
                  <a:pt x="19636" y="19026"/>
                  <a:pt x="19526" y="18643"/>
                  <a:pt x="19342" y="18314"/>
                </a:cubicBezTo>
                <a:cubicBezTo>
                  <a:pt x="19479" y="18248"/>
                  <a:pt x="19581" y="18113"/>
                  <a:pt x="19619" y="17950"/>
                </a:cubicBezTo>
                <a:moveTo>
                  <a:pt x="10944" y="5242"/>
                </a:moveTo>
                <a:cubicBezTo>
                  <a:pt x="11033" y="5340"/>
                  <a:pt x="11155" y="5400"/>
                  <a:pt x="11291" y="5400"/>
                </a:cubicBezTo>
                <a:cubicBezTo>
                  <a:pt x="11562" y="5400"/>
                  <a:pt x="11782" y="5159"/>
                  <a:pt x="11782" y="4860"/>
                </a:cubicBezTo>
                <a:cubicBezTo>
                  <a:pt x="11782" y="4711"/>
                  <a:pt x="11727" y="4577"/>
                  <a:pt x="11638" y="4478"/>
                </a:cubicBezTo>
                <a:lnTo>
                  <a:pt x="10512" y="3240"/>
                </a:lnTo>
                <a:lnTo>
                  <a:pt x="16200" y="3240"/>
                </a:lnTo>
                <a:cubicBezTo>
                  <a:pt x="16471" y="3240"/>
                  <a:pt x="16691" y="2999"/>
                  <a:pt x="16691" y="2700"/>
                </a:cubicBezTo>
                <a:cubicBezTo>
                  <a:pt x="16691" y="2402"/>
                  <a:pt x="16471" y="2160"/>
                  <a:pt x="16200" y="2160"/>
                </a:cubicBezTo>
                <a:lnTo>
                  <a:pt x="10512" y="2160"/>
                </a:lnTo>
                <a:lnTo>
                  <a:pt x="11638" y="922"/>
                </a:lnTo>
                <a:cubicBezTo>
                  <a:pt x="11727" y="824"/>
                  <a:pt x="11782" y="689"/>
                  <a:pt x="11782" y="540"/>
                </a:cubicBezTo>
                <a:cubicBezTo>
                  <a:pt x="11782" y="242"/>
                  <a:pt x="11562" y="0"/>
                  <a:pt x="11291" y="0"/>
                </a:cubicBezTo>
                <a:cubicBezTo>
                  <a:pt x="11155" y="0"/>
                  <a:pt x="11033" y="61"/>
                  <a:pt x="10944" y="158"/>
                </a:cubicBezTo>
                <a:lnTo>
                  <a:pt x="8980" y="2318"/>
                </a:lnTo>
                <a:cubicBezTo>
                  <a:pt x="8891" y="2417"/>
                  <a:pt x="8836" y="2552"/>
                  <a:pt x="8836" y="2700"/>
                </a:cubicBezTo>
                <a:cubicBezTo>
                  <a:pt x="8836" y="2849"/>
                  <a:pt x="8891" y="2984"/>
                  <a:pt x="8980" y="3082"/>
                </a:cubicBezTo>
                <a:cubicBezTo>
                  <a:pt x="8980" y="3082"/>
                  <a:pt x="10944" y="5242"/>
                  <a:pt x="10944" y="524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2" name="Shape 2812"/>
          <p:cNvSpPr/>
          <p:nvPr/>
        </p:nvSpPr>
        <p:spPr>
          <a:xfrm>
            <a:off x="14588104"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0"/>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5"/>
                  <a:pt x="4426" y="4320"/>
                  <a:pt x="4204" y="4320"/>
                </a:cubicBezTo>
                <a:lnTo>
                  <a:pt x="491" y="4320"/>
                </a:lnTo>
                <a:cubicBezTo>
                  <a:pt x="220" y="4320"/>
                  <a:pt x="0" y="4562"/>
                  <a:pt x="0" y="4860"/>
                </a:cubicBezTo>
                <a:cubicBezTo>
                  <a:pt x="0" y="5159"/>
                  <a:pt x="220" y="5400"/>
                  <a:pt x="491" y="5400"/>
                </a:cubicBezTo>
                <a:lnTo>
                  <a:pt x="3827" y="5400"/>
                </a:lnTo>
                <a:lnTo>
                  <a:pt x="6893" y="17975"/>
                </a:lnTo>
                <a:lnTo>
                  <a:pt x="6894" y="17975"/>
                </a:lnTo>
                <a:cubicBezTo>
                  <a:pt x="6936" y="18127"/>
                  <a:pt x="7037" y="18251"/>
                  <a:pt x="7168" y="18314"/>
                </a:cubicBezTo>
                <a:cubicBezTo>
                  <a:pt x="6984" y="18643"/>
                  <a:pt x="6873" y="19026"/>
                  <a:pt x="6873" y="19440"/>
                </a:cubicBezTo>
                <a:cubicBezTo>
                  <a:pt x="6873" y="20633"/>
                  <a:pt x="7752" y="21600"/>
                  <a:pt x="8836" y="21600"/>
                </a:cubicBezTo>
                <a:cubicBezTo>
                  <a:pt x="9921" y="21600"/>
                  <a:pt x="10800" y="20633"/>
                  <a:pt x="10800" y="19440"/>
                </a:cubicBezTo>
                <a:cubicBezTo>
                  <a:pt x="10800" y="19045"/>
                  <a:pt x="10696" y="18679"/>
                  <a:pt x="10528" y="18360"/>
                </a:cubicBezTo>
                <a:lnTo>
                  <a:pt x="15982" y="18360"/>
                </a:lnTo>
                <a:cubicBezTo>
                  <a:pt x="15813" y="18679"/>
                  <a:pt x="15709" y="19045"/>
                  <a:pt x="15709" y="19440"/>
                </a:cubicBezTo>
                <a:cubicBezTo>
                  <a:pt x="15709" y="20633"/>
                  <a:pt x="16588" y="21600"/>
                  <a:pt x="17673" y="21600"/>
                </a:cubicBezTo>
                <a:cubicBezTo>
                  <a:pt x="18757" y="21600"/>
                  <a:pt x="19636" y="20633"/>
                  <a:pt x="19636" y="19440"/>
                </a:cubicBezTo>
                <a:cubicBezTo>
                  <a:pt x="19636" y="19026"/>
                  <a:pt x="19525" y="18643"/>
                  <a:pt x="19341" y="18314"/>
                </a:cubicBezTo>
                <a:cubicBezTo>
                  <a:pt x="19479" y="18248"/>
                  <a:pt x="19581" y="18113"/>
                  <a:pt x="19619" y="17950"/>
                </a:cubicBezTo>
                <a:moveTo>
                  <a:pt x="10800" y="3780"/>
                </a:moveTo>
                <a:lnTo>
                  <a:pt x="12764" y="3780"/>
                </a:lnTo>
                <a:lnTo>
                  <a:pt x="12764" y="5940"/>
                </a:lnTo>
                <a:cubicBezTo>
                  <a:pt x="12764" y="6239"/>
                  <a:pt x="12984" y="6480"/>
                  <a:pt x="13255" y="6480"/>
                </a:cubicBezTo>
                <a:cubicBezTo>
                  <a:pt x="13526" y="6480"/>
                  <a:pt x="13745" y="6239"/>
                  <a:pt x="13745" y="5940"/>
                </a:cubicBezTo>
                <a:lnTo>
                  <a:pt x="13745" y="3780"/>
                </a:lnTo>
                <a:lnTo>
                  <a:pt x="15709" y="3780"/>
                </a:lnTo>
                <a:cubicBezTo>
                  <a:pt x="15980" y="3780"/>
                  <a:pt x="16200" y="3539"/>
                  <a:pt x="16200" y="3240"/>
                </a:cubicBezTo>
                <a:cubicBezTo>
                  <a:pt x="16200" y="2942"/>
                  <a:pt x="15980" y="2700"/>
                  <a:pt x="15709" y="2700"/>
                </a:cubicBezTo>
                <a:lnTo>
                  <a:pt x="13745" y="2700"/>
                </a:lnTo>
                <a:lnTo>
                  <a:pt x="13745" y="540"/>
                </a:lnTo>
                <a:cubicBezTo>
                  <a:pt x="13745" y="242"/>
                  <a:pt x="13526" y="0"/>
                  <a:pt x="13255" y="0"/>
                </a:cubicBezTo>
                <a:cubicBezTo>
                  <a:pt x="12984" y="0"/>
                  <a:pt x="12764" y="242"/>
                  <a:pt x="12764" y="540"/>
                </a:cubicBezTo>
                <a:lnTo>
                  <a:pt x="12764" y="2700"/>
                </a:lnTo>
                <a:lnTo>
                  <a:pt x="10800" y="2700"/>
                </a:lnTo>
                <a:cubicBezTo>
                  <a:pt x="10529" y="2700"/>
                  <a:pt x="10309" y="2942"/>
                  <a:pt x="10309" y="3240"/>
                </a:cubicBezTo>
                <a:cubicBezTo>
                  <a:pt x="10309" y="3539"/>
                  <a:pt x="10529" y="3780"/>
                  <a:pt x="10800" y="378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3" name="Shape 2813"/>
          <p:cNvSpPr/>
          <p:nvPr/>
        </p:nvSpPr>
        <p:spPr>
          <a:xfrm>
            <a:off x="15654626" y="2916567"/>
            <a:ext cx="558655" cy="444385"/>
          </a:xfrm>
          <a:custGeom>
            <a:avLst/>
            <a:gdLst/>
            <a:ahLst/>
            <a:cxnLst>
              <a:cxn ang="0">
                <a:pos x="wd2" y="hd2"/>
              </a:cxn>
              <a:cxn ang="5400000">
                <a:pos x="wd2" y="hd2"/>
              </a:cxn>
              <a:cxn ang="10800000">
                <a:pos x="wd2" y="hd2"/>
              </a:cxn>
              <a:cxn ang="16200000">
                <a:pos x="wd2" y="hd2"/>
              </a:cxn>
            </a:cxnLst>
            <a:rect l="0" t="0" r="r" b="b"/>
            <a:pathLst>
              <a:path w="21600" h="21600" extrusionOk="0">
                <a:moveTo>
                  <a:pt x="17076" y="12960"/>
                </a:moveTo>
                <a:lnTo>
                  <a:pt x="17294" y="10491"/>
                </a:lnTo>
                <a:lnTo>
                  <a:pt x="19843" y="10491"/>
                </a:lnTo>
                <a:lnTo>
                  <a:pt x="19407" y="12960"/>
                </a:lnTo>
                <a:cubicBezTo>
                  <a:pt x="19407" y="12960"/>
                  <a:pt x="17076" y="12960"/>
                  <a:pt x="17076" y="12960"/>
                </a:cubicBezTo>
                <a:close/>
                <a:moveTo>
                  <a:pt x="18752" y="16663"/>
                </a:moveTo>
                <a:lnTo>
                  <a:pt x="16748" y="16663"/>
                </a:lnTo>
                <a:lnTo>
                  <a:pt x="16967" y="14194"/>
                </a:lnTo>
                <a:lnTo>
                  <a:pt x="19188" y="14194"/>
                </a:lnTo>
                <a:cubicBezTo>
                  <a:pt x="19188" y="14194"/>
                  <a:pt x="18752" y="16663"/>
                  <a:pt x="18752" y="16663"/>
                </a:cubicBezTo>
                <a:close/>
                <a:moveTo>
                  <a:pt x="17673" y="20366"/>
                </a:moveTo>
                <a:cubicBezTo>
                  <a:pt x="17131" y="20366"/>
                  <a:pt x="16691" y="19813"/>
                  <a:pt x="16691" y="19131"/>
                </a:cubicBezTo>
                <a:cubicBezTo>
                  <a:pt x="16691" y="18450"/>
                  <a:pt x="17131" y="17897"/>
                  <a:pt x="17673" y="17897"/>
                </a:cubicBezTo>
                <a:cubicBezTo>
                  <a:pt x="18215" y="17897"/>
                  <a:pt x="18655" y="18450"/>
                  <a:pt x="18655" y="19131"/>
                </a:cubicBezTo>
                <a:cubicBezTo>
                  <a:pt x="18655" y="19813"/>
                  <a:pt x="18215" y="20366"/>
                  <a:pt x="17673" y="20366"/>
                </a:cubicBezTo>
                <a:moveTo>
                  <a:pt x="16415" y="9257"/>
                </a:moveTo>
                <a:lnTo>
                  <a:pt x="13745" y="9257"/>
                </a:lnTo>
                <a:lnTo>
                  <a:pt x="13745" y="6789"/>
                </a:lnTo>
                <a:lnTo>
                  <a:pt x="16634" y="6789"/>
                </a:lnTo>
                <a:cubicBezTo>
                  <a:pt x="16634" y="6789"/>
                  <a:pt x="16415" y="9257"/>
                  <a:pt x="16415" y="9257"/>
                </a:cubicBezTo>
                <a:close/>
                <a:moveTo>
                  <a:pt x="16088" y="12960"/>
                </a:moveTo>
                <a:lnTo>
                  <a:pt x="13745" y="12960"/>
                </a:lnTo>
                <a:lnTo>
                  <a:pt x="13745" y="10491"/>
                </a:lnTo>
                <a:lnTo>
                  <a:pt x="16307" y="10491"/>
                </a:lnTo>
                <a:cubicBezTo>
                  <a:pt x="16307" y="10491"/>
                  <a:pt x="16088" y="12960"/>
                  <a:pt x="16088" y="12960"/>
                </a:cubicBezTo>
                <a:close/>
                <a:moveTo>
                  <a:pt x="15761" y="16663"/>
                </a:moveTo>
                <a:lnTo>
                  <a:pt x="13745" y="16663"/>
                </a:lnTo>
                <a:lnTo>
                  <a:pt x="13745" y="14194"/>
                </a:lnTo>
                <a:lnTo>
                  <a:pt x="15979" y="14194"/>
                </a:lnTo>
                <a:cubicBezTo>
                  <a:pt x="15979" y="14194"/>
                  <a:pt x="15761" y="16663"/>
                  <a:pt x="15761" y="16663"/>
                </a:cubicBezTo>
                <a:close/>
                <a:moveTo>
                  <a:pt x="12764" y="9257"/>
                </a:moveTo>
                <a:lnTo>
                  <a:pt x="10094" y="9257"/>
                </a:lnTo>
                <a:lnTo>
                  <a:pt x="9876" y="6789"/>
                </a:lnTo>
                <a:lnTo>
                  <a:pt x="12764" y="6789"/>
                </a:lnTo>
                <a:cubicBezTo>
                  <a:pt x="12764" y="6789"/>
                  <a:pt x="12764" y="9257"/>
                  <a:pt x="12764" y="9257"/>
                </a:cubicBezTo>
                <a:close/>
                <a:moveTo>
                  <a:pt x="12764" y="12960"/>
                </a:moveTo>
                <a:lnTo>
                  <a:pt x="10422" y="12960"/>
                </a:lnTo>
                <a:lnTo>
                  <a:pt x="10203" y="10491"/>
                </a:lnTo>
                <a:lnTo>
                  <a:pt x="12764" y="10491"/>
                </a:lnTo>
                <a:cubicBezTo>
                  <a:pt x="12764" y="10491"/>
                  <a:pt x="12764" y="12960"/>
                  <a:pt x="12764" y="12960"/>
                </a:cubicBezTo>
                <a:close/>
                <a:moveTo>
                  <a:pt x="12764" y="16663"/>
                </a:moveTo>
                <a:lnTo>
                  <a:pt x="10748" y="16663"/>
                </a:lnTo>
                <a:lnTo>
                  <a:pt x="10531" y="14194"/>
                </a:lnTo>
                <a:lnTo>
                  <a:pt x="12764" y="14194"/>
                </a:lnTo>
                <a:cubicBezTo>
                  <a:pt x="12764" y="14194"/>
                  <a:pt x="12764" y="16663"/>
                  <a:pt x="12764" y="16663"/>
                </a:cubicBezTo>
                <a:close/>
                <a:moveTo>
                  <a:pt x="8836" y="20366"/>
                </a:moveTo>
                <a:cubicBezTo>
                  <a:pt x="8294" y="20366"/>
                  <a:pt x="7855" y="19813"/>
                  <a:pt x="7855" y="19131"/>
                </a:cubicBezTo>
                <a:cubicBezTo>
                  <a:pt x="7855" y="18450"/>
                  <a:pt x="8294" y="17897"/>
                  <a:pt x="8836" y="17897"/>
                </a:cubicBezTo>
                <a:cubicBezTo>
                  <a:pt x="9379" y="17897"/>
                  <a:pt x="9818" y="18450"/>
                  <a:pt x="9818" y="19131"/>
                </a:cubicBezTo>
                <a:cubicBezTo>
                  <a:pt x="9818" y="19813"/>
                  <a:pt x="9379" y="20366"/>
                  <a:pt x="8836" y="20366"/>
                </a:cubicBezTo>
                <a:moveTo>
                  <a:pt x="7214" y="14194"/>
                </a:moveTo>
                <a:lnTo>
                  <a:pt x="9543" y="14194"/>
                </a:lnTo>
                <a:lnTo>
                  <a:pt x="9761" y="16663"/>
                </a:lnTo>
                <a:lnTo>
                  <a:pt x="7740" y="16663"/>
                </a:lnTo>
                <a:cubicBezTo>
                  <a:pt x="7740" y="16663"/>
                  <a:pt x="7214" y="14194"/>
                  <a:pt x="7214" y="14194"/>
                </a:cubicBezTo>
                <a:close/>
                <a:moveTo>
                  <a:pt x="6950" y="12960"/>
                </a:moveTo>
                <a:lnTo>
                  <a:pt x="6424" y="10491"/>
                </a:lnTo>
                <a:lnTo>
                  <a:pt x="9215" y="10491"/>
                </a:lnTo>
                <a:lnTo>
                  <a:pt x="9434" y="12960"/>
                </a:lnTo>
                <a:cubicBezTo>
                  <a:pt x="9434" y="12960"/>
                  <a:pt x="6950" y="12960"/>
                  <a:pt x="6950" y="12960"/>
                </a:cubicBezTo>
                <a:close/>
                <a:moveTo>
                  <a:pt x="5633" y="6789"/>
                </a:moveTo>
                <a:lnTo>
                  <a:pt x="8888" y="6789"/>
                </a:lnTo>
                <a:lnTo>
                  <a:pt x="9107" y="9257"/>
                </a:lnTo>
                <a:lnTo>
                  <a:pt x="6160" y="9257"/>
                </a:lnTo>
                <a:cubicBezTo>
                  <a:pt x="6160" y="9257"/>
                  <a:pt x="5633" y="6789"/>
                  <a:pt x="5633" y="6789"/>
                </a:cubicBezTo>
                <a:close/>
                <a:moveTo>
                  <a:pt x="17621" y="6789"/>
                </a:moveTo>
                <a:lnTo>
                  <a:pt x="20498" y="6789"/>
                </a:lnTo>
                <a:lnTo>
                  <a:pt x="20061" y="9257"/>
                </a:lnTo>
                <a:lnTo>
                  <a:pt x="17403" y="9257"/>
                </a:lnTo>
                <a:cubicBezTo>
                  <a:pt x="17403" y="9257"/>
                  <a:pt x="17621" y="6789"/>
                  <a:pt x="17621" y="6789"/>
                </a:cubicBezTo>
                <a:close/>
                <a:moveTo>
                  <a:pt x="19619" y="17429"/>
                </a:moveTo>
                <a:lnTo>
                  <a:pt x="19622" y="17429"/>
                </a:lnTo>
                <a:lnTo>
                  <a:pt x="21585" y="6321"/>
                </a:lnTo>
                <a:lnTo>
                  <a:pt x="21577" y="6318"/>
                </a:lnTo>
                <a:cubicBezTo>
                  <a:pt x="21586" y="6270"/>
                  <a:pt x="21600" y="6224"/>
                  <a:pt x="21600" y="6171"/>
                </a:cubicBezTo>
                <a:cubicBezTo>
                  <a:pt x="21600" y="5830"/>
                  <a:pt x="21380" y="5554"/>
                  <a:pt x="21109" y="5554"/>
                </a:cubicBezTo>
                <a:lnTo>
                  <a:pt x="5370" y="5554"/>
                </a:lnTo>
                <a:lnTo>
                  <a:pt x="4674" y="2291"/>
                </a:lnTo>
                <a:lnTo>
                  <a:pt x="4667" y="2294"/>
                </a:lnTo>
                <a:cubicBezTo>
                  <a:pt x="4606" y="2040"/>
                  <a:pt x="4426" y="1851"/>
                  <a:pt x="4204" y="1851"/>
                </a:cubicBezTo>
                <a:lnTo>
                  <a:pt x="491" y="1851"/>
                </a:lnTo>
                <a:cubicBezTo>
                  <a:pt x="220" y="1851"/>
                  <a:pt x="0" y="2127"/>
                  <a:pt x="0" y="2469"/>
                </a:cubicBezTo>
                <a:cubicBezTo>
                  <a:pt x="0" y="2810"/>
                  <a:pt x="220" y="3086"/>
                  <a:pt x="491" y="3086"/>
                </a:cubicBezTo>
                <a:lnTo>
                  <a:pt x="3827" y="3086"/>
                </a:lnTo>
                <a:lnTo>
                  <a:pt x="6893" y="17457"/>
                </a:lnTo>
                <a:lnTo>
                  <a:pt x="6894" y="17457"/>
                </a:lnTo>
                <a:cubicBezTo>
                  <a:pt x="6936" y="17631"/>
                  <a:pt x="7037" y="17772"/>
                  <a:pt x="7168" y="17845"/>
                </a:cubicBezTo>
                <a:cubicBezTo>
                  <a:pt x="6984" y="18220"/>
                  <a:pt x="6873" y="18658"/>
                  <a:pt x="6873" y="19131"/>
                </a:cubicBezTo>
                <a:cubicBezTo>
                  <a:pt x="6873" y="20495"/>
                  <a:pt x="7752" y="21600"/>
                  <a:pt x="8836" y="21600"/>
                </a:cubicBezTo>
                <a:cubicBezTo>
                  <a:pt x="9921" y="21600"/>
                  <a:pt x="10800" y="20495"/>
                  <a:pt x="10800" y="19131"/>
                </a:cubicBezTo>
                <a:cubicBezTo>
                  <a:pt x="10800" y="18680"/>
                  <a:pt x="10696" y="18262"/>
                  <a:pt x="10528" y="17897"/>
                </a:cubicBezTo>
                <a:lnTo>
                  <a:pt x="15982" y="17897"/>
                </a:lnTo>
                <a:cubicBezTo>
                  <a:pt x="15813" y="18262"/>
                  <a:pt x="15709" y="18680"/>
                  <a:pt x="15709" y="19131"/>
                </a:cubicBezTo>
                <a:cubicBezTo>
                  <a:pt x="15709" y="20495"/>
                  <a:pt x="16588" y="21600"/>
                  <a:pt x="17673" y="21600"/>
                </a:cubicBezTo>
                <a:cubicBezTo>
                  <a:pt x="18757" y="21600"/>
                  <a:pt x="19636" y="20495"/>
                  <a:pt x="19636" y="19131"/>
                </a:cubicBezTo>
                <a:cubicBezTo>
                  <a:pt x="19636" y="18658"/>
                  <a:pt x="19525" y="18220"/>
                  <a:pt x="19341" y="17845"/>
                </a:cubicBezTo>
                <a:cubicBezTo>
                  <a:pt x="19479" y="17769"/>
                  <a:pt x="19581" y="17615"/>
                  <a:pt x="19619" y="17429"/>
                </a:cubicBezTo>
                <a:moveTo>
                  <a:pt x="10800" y="1234"/>
                </a:moveTo>
                <a:lnTo>
                  <a:pt x="15709" y="1234"/>
                </a:lnTo>
                <a:cubicBezTo>
                  <a:pt x="15980" y="1234"/>
                  <a:pt x="16200" y="959"/>
                  <a:pt x="16200" y="617"/>
                </a:cubicBezTo>
                <a:cubicBezTo>
                  <a:pt x="16200" y="276"/>
                  <a:pt x="15980" y="0"/>
                  <a:pt x="15709" y="0"/>
                </a:cubicBezTo>
                <a:lnTo>
                  <a:pt x="10800" y="0"/>
                </a:lnTo>
                <a:cubicBezTo>
                  <a:pt x="10529" y="0"/>
                  <a:pt x="10309" y="276"/>
                  <a:pt x="10309" y="617"/>
                </a:cubicBezTo>
                <a:cubicBezTo>
                  <a:pt x="10309" y="959"/>
                  <a:pt x="10529" y="1234"/>
                  <a:pt x="10800" y="123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4" name="Shape 2814"/>
          <p:cNvSpPr/>
          <p:nvPr/>
        </p:nvSpPr>
        <p:spPr>
          <a:xfrm>
            <a:off x="16771935" y="285308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4400" y="10800"/>
                </a:moveTo>
                <a:lnTo>
                  <a:pt x="13200" y="10800"/>
                </a:lnTo>
                <a:lnTo>
                  <a:pt x="13200" y="11782"/>
                </a:lnTo>
                <a:lnTo>
                  <a:pt x="14400" y="11782"/>
                </a:lnTo>
                <a:cubicBezTo>
                  <a:pt x="14400" y="11782"/>
                  <a:pt x="14400" y="10800"/>
                  <a:pt x="14400" y="10800"/>
                </a:cubicBezTo>
                <a:close/>
                <a:moveTo>
                  <a:pt x="15600" y="11782"/>
                </a:moveTo>
                <a:lnTo>
                  <a:pt x="16800" y="11782"/>
                </a:lnTo>
                <a:lnTo>
                  <a:pt x="16800" y="10800"/>
                </a:lnTo>
                <a:lnTo>
                  <a:pt x="15600" y="10800"/>
                </a:lnTo>
                <a:cubicBezTo>
                  <a:pt x="15600" y="10800"/>
                  <a:pt x="15600" y="11782"/>
                  <a:pt x="15600" y="11782"/>
                </a:cubicBezTo>
                <a:close/>
                <a:moveTo>
                  <a:pt x="15600" y="15709"/>
                </a:moveTo>
                <a:lnTo>
                  <a:pt x="19200" y="15709"/>
                </a:lnTo>
                <a:lnTo>
                  <a:pt x="19200" y="14727"/>
                </a:lnTo>
                <a:lnTo>
                  <a:pt x="15600" y="14727"/>
                </a:lnTo>
                <a:cubicBezTo>
                  <a:pt x="15600" y="14727"/>
                  <a:pt x="15600" y="15709"/>
                  <a:pt x="15600" y="15709"/>
                </a:cubicBezTo>
                <a:close/>
                <a:moveTo>
                  <a:pt x="14400" y="8836"/>
                </a:moveTo>
                <a:lnTo>
                  <a:pt x="13200" y="8836"/>
                </a:lnTo>
                <a:lnTo>
                  <a:pt x="13200" y="9818"/>
                </a:lnTo>
                <a:lnTo>
                  <a:pt x="14400" y="9818"/>
                </a:lnTo>
                <a:cubicBezTo>
                  <a:pt x="14400" y="9818"/>
                  <a:pt x="14400" y="8836"/>
                  <a:pt x="14400" y="8836"/>
                </a:cubicBezTo>
                <a:close/>
                <a:moveTo>
                  <a:pt x="16800" y="8836"/>
                </a:moveTo>
                <a:lnTo>
                  <a:pt x="15600" y="8836"/>
                </a:lnTo>
                <a:lnTo>
                  <a:pt x="15600" y="9818"/>
                </a:lnTo>
                <a:lnTo>
                  <a:pt x="16800" y="9818"/>
                </a:lnTo>
                <a:cubicBezTo>
                  <a:pt x="16800" y="9818"/>
                  <a:pt x="16800" y="8836"/>
                  <a:pt x="16800" y="8836"/>
                </a:cubicBezTo>
                <a:close/>
                <a:moveTo>
                  <a:pt x="19200" y="6873"/>
                </a:moveTo>
                <a:lnTo>
                  <a:pt x="13200" y="6873"/>
                </a:lnTo>
                <a:lnTo>
                  <a:pt x="13200" y="7855"/>
                </a:lnTo>
                <a:lnTo>
                  <a:pt x="19200" y="7855"/>
                </a:lnTo>
                <a:cubicBezTo>
                  <a:pt x="19200" y="7855"/>
                  <a:pt x="19200" y="6873"/>
                  <a:pt x="19200" y="6873"/>
                </a:cubicBezTo>
                <a:close/>
                <a:moveTo>
                  <a:pt x="18000" y="9818"/>
                </a:moveTo>
                <a:lnTo>
                  <a:pt x="19200" y="9818"/>
                </a:lnTo>
                <a:lnTo>
                  <a:pt x="19200" y="8836"/>
                </a:lnTo>
                <a:lnTo>
                  <a:pt x="18000" y="8836"/>
                </a:lnTo>
                <a:cubicBezTo>
                  <a:pt x="18000" y="8836"/>
                  <a:pt x="18000" y="9818"/>
                  <a:pt x="18000" y="9818"/>
                </a:cubicBezTo>
                <a:close/>
                <a:moveTo>
                  <a:pt x="18000" y="11782"/>
                </a:moveTo>
                <a:lnTo>
                  <a:pt x="19200" y="11782"/>
                </a:lnTo>
                <a:lnTo>
                  <a:pt x="19200" y="10800"/>
                </a:lnTo>
                <a:lnTo>
                  <a:pt x="18000" y="10800"/>
                </a:lnTo>
                <a:cubicBezTo>
                  <a:pt x="18000" y="10800"/>
                  <a:pt x="18000" y="11782"/>
                  <a:pt x="18000" y="11782"/>
                </a:cubicBezTo>
                <a:close/>
                <a:moveTo>
                  <a:pt x="15600" y="13745"/>
                </a:moveTo>
                <a:lnTo>
                  <a:pt x="16800" y="13745"/>
                </a:lnTo>
                <a:lnTo>
                  <a:pt x="16800" y="12764"/>
                </a:lnTo>
                <a:lnTo>
                  <a:pt x="15600" y="12764"/>
                </a:lnTo>
                <a:cubicBezTo>
                  <a:pt x="15600" y="12764"/>
                  <a:pt x="15600" y="13745"/>
                  <a:pt x="15600" y="13745"/>
                </a:cubicBezTo>
                <a:close/>
                <a:moveTo>
                  <a:pt x="18000" y="13745"/>
                </a:moveTo>
                <a:lnTo>
                  <a:pt x="19200" y="13745"/>
                </a:lnTo>
                <a:lnTo>
                  <a:pt x="19200" y="12764"/>
                </a:lnTo>
                <a:lnTo>
                  <a:pt x="18000" y="12764"/>
                </a:lnTo>
                <a:cubicBezTo>
                  <a:pt x="18000" y="12764"/>
                  <a:pt x="18000" y="13745"/>
                  <a:pt x="18000" y="13745"/>
                </a:cubicBezTo>
                <a:close/>
                <a:moveTo>
                  <a:pt x="20400" y="16691"/>
                </a:moveTo>
                <a:lnTo>
                  <a:pt x="1200" y="16691"/>
                </a:lnTo>
                <a:lnTo>
                  <a:pt x="1200" y="5891"/>
                </a:lnTo>
                <a:lnTo>
                  <a:pt x="20400" y="5891"/>
                </a:lnTo>
                <a:cubicBezTo>
                  <a:pt x="20400" y="5891"/>
                  <a:pt x="20400" y="16691"/>
                  <a:pt x="20400" y="16691"/>
                </a:cubicBezTo>
                <a:close/>
                <a:moveTo>
                  <a:pt x="20400" y="20618"/>
                </a:moveTo>
                <a:lnTo>
                  <a:pt x="1200" y="20618"/>
                </a:lnTo>
                <a:lnTo>
                  <a:pt x="1200" y="17673"/>
                </a:lnTo>
                <a:lnTo>
                  <a:pt x="20400" y="17673"/>
                </a:lnTo>
                <a:cubicBezTo>
                  <a:pt x="20400" y="17673"/>
                  <a:pt x="20400" y="20618"/>
                  <a:pt x="20400" y="20618"/>
                </a:cubicBezTo>
                <a:close/>
                <a:moveTo>
                  <a:pt x="15000" y="4909"/>
                </a:moveTo>
                <a:lnTo>
                  <a:pt x="13800" y="4909"/>
                </a:lnTo>
                <a:lnTo>
                  <a:pt x="13800" y="2945"/>
                </a:lnTo>
                <a:lnTo>
                  <a:pt x="15000" y="2945"/>
                </a:lnTo>
                <a:cubicBezTo>
                  <a:pt x="15000" y="2945"/>
                  <a:pt x="15000" y="4909"/>
                  <a:pt x="15000" y="4909"/>
                </a:cubicBezTo>
                <a:close/>
                <a:moveTo>
                  <a:pt x="13200" y="982"/>
                </a:moveTo>
                <a:lnTo>
                  <a:pt x="18000" y="982"/>
                </a:lnTo>
                <a:lnTo>
                  <a:pt x="18000" y="1964"/>
                </a:lnTo>
                <a:lnTo>
                  <a:pt x="13200" y="1964"/>
                </a:lnTo>
                <a:cubicBezTo>
                  <a:pt x="13200" y="1964"/>
                  <a:pt x="13200" y="982"/>
                  <a:pt x="13200" y="982"/>
                </a:cubicBezTo>
                <a:close/>
                <a:moveTo>
                  <a:pt x="12000" y="1964"/>
                </a:moveTo>
                <a:lnTo>
                  <a:pt x="10800" y="1964"/>
                </a:lnTo>
                <a:lnTo>
                  <a:pt x="10800" y="982"/>
                </a:lnTo>
                <a:lnTo>
                  <a:pt x="12000" y="982"/>
                </a:lnTo>
                <a:cubicBezTo>
                  <a:pt x="12000" y="982"/>
                  <a:pt x="12000" y="1964"/>
                  <a:pt x="12000" y="1964"/>
                </a:cubicBezTo>
                <a:close/>
                <a:moveTo>
                  <a:pt x="20400" y="4909"/>
                </a:moveTo>
                <a:lnTo>
                  <a:pt x="16200" y="4909"/>
                </a:lnTo>
                <a:lnTo>
                  <a:pt x="16200" y="2945"/>
                </a:lnTo>
                <a:lnTo>
                  <a:pt x="18000" y="2945"/>
                </a:lnTo>
                <a:cubicBezTo>
                  <a:pt x="18662" y="2945"/>
                  <a:pt x="19200" y="2506"/>
                  <a:pt x="19200" y="1964"/>
                </a:cubicBezTo>
                <a:lnTo>
                  <a:pt x="19200" y="982"/>
                </a:lnTo>
                <a:cubicBezTo>
                  <a:pt x="19200" y="440"/>
                  <a:pt x="18662" y="0"/>
                  <a:pt x="18000" y="0"/>
                </a:cubicBezTo>
                <a:lnTo>
                  <a:pt x="10800" y="0"/>
                </a:lnTo>
                <a:cubicBezTo>
                  <a:pt x="10138" y="0"/>
                  <a:pt x="9600" y="440"/>
                  <a:pt x="9600" y="982"/>
                </a:cubicBezTo>
                <a:lnTo>
                  <a:pt x="9600" y="1964"/>
                </a:lnTo>
                <a:cubicBezTo>
                  <a:pt x="9600" y="2506"/>
                  <a:pt x="10138" y="2945"/>
                  <a:pt x="10800" y="2945"/>
                </a:cubicBezTo>
                <a:lnTo>
                  <a:pt x="12600" y="2945"/>
                </a:lnTo>
                <a:lnTo>
                  <a:pt x="12600" y="4909"/>
                </a:lnTo>
                <a:lnTo>
                  <a:pt x="1200" y="4909"/>
                </a:lnTo>
                <a:cubicBezTo>
                  <a:pt x="538" y="4909"/>
                  <a:pt x="0" y="5349"/>
                  <a:pt x="0" y="5891"/>
                </a:cubicBezTo>
                <a:lnTo>
                  <a:pt x="0" y="20618"/>
                </a:lnTo>
                <a:cubicBezTo>
                  <a:pt x="0" y="21160"/>
                  <a:pt x="538" y="21600"/>
                  <a:pt x="1200" y="21600"/>
                </a:cubicBezTo>
                <a:lnTo>
                  <a:pt x="20400" y="21600"/>
                </a:lnTo>
                <a:cubicBezTo>
                  <a:pt x="21062" y="21600"/>
                  <a:pt x="21600" y="21160"/>
                  <a:pt x="21600" y="20618"/>
                </a:cubicBezTo>
                <a:lnTo>
                  <a:pt x="21600" y="5891"/>
                </a:lnTo>
                <a:cubicBezTo>
                  <a:pt x="21600" y="5349"/>
                  <a:pt x="21062" y="4909"/>
                  <a:pt x="20400" y="4909"/>
                </a:cubicBezTo>
                <a:moveTo>
                  <a:pt x="3600" y="14727"/>
                </a:moveTo>
                <a:lnTo>
                  <a:pt x="2400" y="14727"/>
                </a:lnTo>
                <a:lnTo>
                  <a:pt x="2400" y="15709"/>
                </a:lnTo>
                <a:lnTo>
                  <a:pt x="3600" y="15709"/>
                </a:lnTo>
                <a:cubicBezTo>
                  <a:pt x="3600" y="15709"/>
                  <a:pt x="3600" y="14727"/>
                  <a:pt x="3600" y="14727"/>
                </a:cubicBezTo>
                <a:close/>
                <a:moveTo>
                  <a:pt x="4800" y="15709"/>
                </a:moveTo>
                <a:lnTo>
                  <a:pt x="6000" y="15709"/>
                </a:lnTo>
                <a:lnTo>
                  <a:pt x="6000" y="14727"/>
                </a:lnTo>
                <a:lnTo>
                  <a:pt x="4800" y="14727"/>
                </a:lnTo>
                <a:cubicBezTo>
                  <a:pt x="4800" y="14727"/>
                  <a:pt x="4800" y="15709"/>
                  <a:pt x="4800" y="15709"/>
                </a:cubicBezTo>
                <a:close/>
                <a:moveTo>
                  <a:pt x="9000" y="19636"/>
                </a:moveTo>
                <a:lnTo>
                  <a:pt x="12600" y="19636"/>
                </a:lnTo>
                <a:cubicBezTo>
                  <a:pt x="12931" y="19636"/>
                  <a:pt x="13200" y="19417"/>
                  <a:pt x="13200" y="19145"/>
                </a:cubicBezTo>
                <a:cubicBezTo>
                  <a:pt x="13200" y="18875"/>
                  <a:pt x="12931" y="18655"/>
                  <a:pt x="12600" y="18655"/>
                </a:cubicBezTo>
                <a:lnTo>
                  <a:pt x="9000" y="18655"/>
                </a:lnTo>
                <a:cubicBezTo>
                  <a:pt x="8669" y="18655"/>
                  <a:pt x="8400" y="18875"/>
                  <a:pt x="8400" y="19145"/>
                </a:cubicBezTo>
                <a:cubicBezTo>
                  <a:pt x="8400" y="19417"/>
                  <a:pt x="8669" y="19636"/>
                  <a:pt x="9000" y="19636"/>
                </a:cubicBezTo>
                <a:moveTo>
                  <a:pt x="7200" y="15709"/>
                </a:moveTo>
                <a:lnTo>
                  <a:pt x="8400" y="15709"/>
                </a:lnTo>
                <a:lnTo>
                  <a:pt x="8400" y="14727"/>
                </a:lnTo>
                <a:lnTo>
                  <a:pt x="7200" y="14727"/>
                </a:lnTo>
                <a:cubicBezTo>
                  <a:pt x="7200" y="14727"/>
                  <a:pt x="7200" y="15709"/>
                  <a:pt x="7200" y="15709"/>
                </a:cubicBezTo>
                <a:close/>
                <a:moveTo>
                  <a:pt x="14400" y="12764"/>
                </a:moveTo>
                <a:lnTo>
                  <a:pt x="13200" y="12764"/>
                </a:lnTo>
                <a:lnTo>
                  <a:pt x="13200" y="13745"/>
                </a:lnTo>
                <a:lnTo>
                  <a:pt x="14400" y="13745"/>
                </a:lnTo>
                <a:cubicBezTo>
                  <a:pt x="14400" y="13745"/>
                  <a:pt x="14400" y="12764"/>
                  <a:pt x="14400" y="12764"/>
                </a:cubicBezTo>
                <a:close/>
                <a:moveTo>
                  <a:pt x="10800" y="12764"/>
                </a:moveTo>
                <a:lnTo>
                  <a:pt x="3600" y="12764"/>
                </a:lnTo>
                <a:lnTo>
                  <a:pt x="3600" y="7855"/>
                </a:lnTo>
                <a:lnTo>
                  <a:pt x="10800" y="7855"/>
                </a:lnTo>
                <a:cubicBezTo>
                  <a:pt x="10800" y="7855"/>
                  <a:pt x="10800" y="12764"/>
                  <a:pt x="10800" y="12764"/>
                </a:cubicBezTo>
                <a:close/>
                <a:moveTo>
                  <a:pt x="12000" y="6873"/>
                </a:moveTo>
                <a:lnTo>
                  <a:pt x="2400" y="6873"/>
                </a:lnTo>
                <a:lnTo>
                  <a:pt x="2400" y="13745"/>
                </a:lnTo>
                <a:lnTo>
                  <a:pt x="12000" y="13745"/>
                </a:lnTo>
                <a:cubicBezTo>
                  <a:pt x="12000" y="13745"/>
                  <a:pt x="12000" y="6873"/>
                  <a:pt x="12000" y="6873"/>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5" name="Shape 2815"/>
          <p:cNvSpPr/>
          <p:nvPr/>
        </p:nvSpPr>
        <p:spPr>
          <a:xfrm>
            <a:off x="17813063" y="2853084"/>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157" y="20618"/>
                </a:moveTo>
                <a:lnTo>
                  <a:pt x="1300" y="19636"/>
                </a:lnTo>
                <a:lnTo>
                  <a:pt x="20300" y="19636"/>
                </a:lnTo>
                <a:lnTo>
                  <a:pt x="20443" y="20618"/>
                </a:lnTo>
                <a:cubicBezTo>
                  <a:pt x="20443" y="20618"/>
                  <a:pt x="1157" y="20618"/>
                  <a:pt x="1157" y="20618"/>
                </a:cubicBezTo>
                <a:close/>
                <a:moveTo>
                  <a:pt x="3172" y="6873"/>
                </a:moveTo>
                <a:lnTo>
                  <a:pt x="6480" y="6873"/>
                </a:lnTo>
                <a:lnTo>
                  <a:pt x="6480" y="8973"/>
                </a:lnTo>
                <a:cubicBezTo>
                  <a:pt x="6158" y="9143"/>
                  <a:pt x="5940" y="9456"/>
                  <a:pt x="5940" y="9818"/>
                </a:cubicBezTo>
                <a:cubicBezTo>
                  <a:pt x="5940" y="10360"/>
                  <a:pt x="6424" y="10800"/>
                  <a:pt x="7020" y="10800"/>
                </a:cubicBezTo>
                <a:cubicBezTo>
                  <a:pt x="7616" y="10800"/>
                  <a:pt x="8100" y="10360"/>
                  <a:pt x="8100" y="9818"/>
                </a:cubicBezTo>
                <a:cubicBezTo>
                  <a:pt x="8100" y="9456"/>
                  <a:pt x="7882" y="9143"/>
                  <a:pt x="7560" y="8973"/>
                </a:cubicBezTo>
                <a:lnTo>
                  <a:pt x="7560" y="6873"/>
                </a:lnTo>
                <a:lnTo>
                  <a:pt x="14040" y="6873"/>
                </a:lnTo>
                <a:lnTo>
                  <a:pt x="14040" y="8973"/>
                </a:lnTo>
                <a:cubicBezTo>
                  <a:pt x="13718" y="9143"/>
                  <a:pt x="13500" y="9456"/>
                  <a:pt x="13500" y="9818"/>
                </a:cubicBezTo>
                <a:cubicBezTo>
                  <a:pt x="13500" y="10360"/>
                  <a:pt x="13984" y="10800"/>
                  <a:pt x="14580" y="10800"/>
                </a:cubicBezTo>
                <a:cubicBezTo>
                  <a:pt x="15176" y="10800"/>
                  <a:pt x="15660" y="10360"/>
                  <a:pt x="15660" y="9818"/>
                </a:cubicBezTo>
                <a:cubicBezTo>
                  <a:pt x="15660" y="9456"/>
                  <a:pt x="15442" y="9143"/>
                  <a:pt x="15120" y="8973"/>
                </a:cubicBezTo>
                <a:lnTo>
                  <a:pt x="15120" y="6873"/>
                </a:lnTo>
                <a:lnTo>
                  <a:pt x="18428" y="6873"/>
                </a:lnTo>
                <a:lnTo>
                  <a:pt x="20155" y="18655"/>
                </a:lnTo>
                <a:lnTo>
                  <a:pt x="1445" y="18655"/>
                </a:lnTo>
                <a:cubicBezTo>
                  <a:pt x="1445" y="18655"/>
                  <a:pt x="3172" y="6873"/>
                  <a:pt x="3172" y="6873"/>
                </a:cubicBezTo>
                <a:close/>
                <a:moveTo>
                  <a:pt x="7560" y="3927"/>
                </a:moveTo>
                <a:cubicBezTo>
                  <a:pt x="7560" y="2301"/>
                  <a:pt x="9011" y="982"/>
                  <a:pt x="10800" y="982"/>
                </a:cubicBezTo>
                <a:cubicBezTo>
                  <a:pt x="12590" y="982"/>
                  <a:pt x="14040" y="2301"/>
                  <a:pt x="14040" y="3927"/>
                </a:cubicBezTo>
                <a:lnTo>
                  <a:pt x="14040" y="5891"/>
                </a:lnTo>
                <a:lnTo>
                  <a:pt x="7560" y="5891"/>
                </a:lnTo>
                <a:cubicBezTo>
                  <a:pt x="7560" y="5891"/>
                  <a:pt x="7560" y="3927"/>
                  <a:pt x="7560" y="3927"/>
                </a:cubicBezTo>
                <a:close/>
                <a:moveTo>
                  <a:pt x="21586" y="21045"/>
                </a:moveTo>
                <a:lnTo>
                  <a:pt x="21595" y="21044"/>
                </a:lnTo>
                <a:lnTo>
                  <a:pt x="19435" y="6317"/>
                </a:lnTo>
                <a:lnTo>
                  <a:pt x="19426" y="6318"/>
                </a:lnTo>
                <a:cubicBezTo>
                  <a:pt x="19390" y="6079"/>
                  <a:pt x="19173" y="5891"/>
                  <a:pt x="18900" y="5891"/>
                </a:cubicBezTo>
                <a:lnTo>
                  <a:pt x="15120" y="5891"/>
                </a:lnTo>
                <a:lnTo>
                  <a:pt x="15120" y="3927"/>
                </a:lnTo>
                <a:cubicBezTo>
                  <a:pt x="15120" y="1758"/>
                  <a:pt x="13186" y="0"/>
                  <a:pt x="10800" y="0"/>
                </a:cubicBezTo>
                <a:cubicBezTo>
                  <a:pt x="8414" y="0"/>
                  <a:pt x="6480" y="1758"/>
                  <a:pt x="6480" y="3927"/>
                </a:cubicBezTo>
                <a:lnTo>
                  <a:pt x="6480" y="5891"/>
                </a:lnTo>
                <a:lnTo>
                  <a:pt x="2700" y="5891"/>
                </a:lnTo>
                <a:cubicBezTo>
                  <a:pt x="2427" y="5891"/>
                  <a:pt x="2210" y="6079"/>
                  <a:pt x="2174" y="6318"/>
                </a:cubicBezTo>
                <a:lnTo>
                  <a:pt x="2165" y="6317"/>
                </a:lnTo>
                <a:lnTo>
                  <a:pt x="5" y="21044"/>
                </a:lnTo>
                <a:lnTo>
                  <a:pt x="14" y="21045"/>
                </a:lnTo>
                <a:cubicBezTo>
                  <a:pt x="11" y="21067"/>
                  <a:pt x="0" y="21087"/>
                  <a:pt x="0" y="21109"/>
                </a:cubicBezTo>
                <a:cubicBezTo>
                  <a:pt x="0" y="21381"/>
                  <a:pt x="242" y="21600"/>
                  <a:pt x="540" y="21600"/>
                </a:cubicBezTo>
                <a:lnTo>
                  <a:pt x="21060" y="21600"/>
                </a:lnTo>
                <a:cubicBezTo>
                  <a:pt x="21358" y="21600"/>
                  <a:pt x="21600" y="21381"/>
                  <a:pt x="21600" y="21109"/>
                </a:cubicBezTo>
                <a:cubicBezTo>
                  <a:pt x="21600" y="21087"/>
                  <a:pt x="21589" y="21067"/>
                  <a:pt x="21586" y="210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6" name="Shape 2816"/>
          <p:cNvSpPr/>
          <p:nvPr/>
        </p:nvSpPr>
        <p:spPr>
          <a:xfrm>
            <a:off x="18841496"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587" y="18100"/>
                </a:moveTo>
                <a:lnTo>
                  <a:pt x="21596" y="18099"/>
                </a:lnTo>
                <a:lnTo>
                  <a:pt x="20614" y="5335"/>
                </a:lnTo>
                <a:lnTo>
                  <a:pt x="20605" y="5337"/>
                </a:lnTo>
                <a:cubicBezTo>
                  <a:pt x="20573" y="5097"/>
                  <a:pt x="20376" y="4909"/>
                  <a:pt x="20127" y="4909"/>
                </a:cubicBezTo>
                <a:lnTo>
                  <a:pt x="16691" y="4909"/>
                </a:lnTo>
                <a:lnTo>
                  <a:pt x="16691" y="3927"/>
                </a:lnTo>
                <a:cubicBezTo>
                  <a:pt x="16691" y="1758"/>
                  <a:pt x="14932" y="0"/>
                  <a:pt x="12764" y="0"/>
                </a:cubicBezTo>
                <a:cubicBezTo>
                  <a:pt x="11300" y="0"/>
                  <a:pt x="10025" y="803"/>
                  <a:pt x="9350" y="1991"/>
                </a:cubicBezTo>
                <a:cubicBezTo>
                  <a:pt x="9705" y="2027"/>
                  <a:pt x="10048" y="2105"/>
                  <a:pt x="10377" y="2214"/>
                </a:cubicBezTo>
                <a:cubicBezTo>
                  <a:pt x="10911" y="1470"/>
                  <a:pt x="11778" y="982"/>
                  <a:pt x="12764" y="982"/>
                </a:cubicBezTo>
                <a:cubicBezTo>
                  <a:pt x="14390" y="982"/>
                  <a:pt x="15709" y="2301"/>
                  <a:pt x="15709" y="3927"/>
                </a:cubicBezTo>
                <a:lnTo>
                  <a:pt x="15709" y="4909"/>
                </a:lnTo>
                <a:lnTo>
                  <a:pt x="13337" y="4909"/>
                </a:lnTo>
                <a:cubicBezTo>
                  <a:pt x="13474" y="5221"/>
                  <a:pt x="13581" y="5549"/>
                  <a:pt x="13651" y="5891"/>
                </a:cubicBezTo>
                <a:lnTo>
                  <a:pt x="15709" y="5891"/>
                </a:lnTo>
                <a:lnTo>
                  <a:pt x="15709" y="6873"/>
                </a:lnTo>
                <a:lnTo>
                  <a:pt x="16204" y="6873"/>
                </a:lnTo>
                <a:cubicBezTo>
                  <a:pt x="16375" y="6873"/>
                  <a:pt x="16537" y="6905"/>
                  <a:pt x="16691" y="6961"/>
                </a:cubicBezTo>
                <a:lnTo>
                  <a:pt x="16691" y="5891"/>
                </a:lnTo>
                <a:lnTo>
                  <a:pt x="19674" y="5891"/>
                </a:lnTo>
                <a:lnTo>
                  <a:pt x="20429" y="15709"/>
                </a:lnTo>
                <a:lnTo>
                  <a:pt x="18247" y="15709"/>
                </a:lnTo>
                <a:lnTo>
                  <a:pt x="18323" y="16691"/>
                </a:lnTo>
                <a:lnTo>
                  <a:pt x="20504" y="16691"/>
                </a:lnTo>
                <a:lnTo>
                  <a:pt x="20580" y="17673"/>
                </a:lnTo>
                <a:lnTo>
                  <a:pt x="18398" y="17673"/>
                </a:lnTo>
                <a:lnTo>
                  <a:pt x="18474" y="18655"/>
                </a:lnTo>
                <a:lnTo>
                  <a:pt x="21109" y="18655"/>
                </a:lnTo>
                <a:cubicBezTo>
                  <a:pt x="21380" y="18655"/>
                  <a:pt x="21600" y="18435"/>
                  <a:pt x="21600" y="18164"/>
                </a:cubicBezTo>
                <a:cubicBezTo>
                  <a:pt x="21600" y="18141"/>
                  <a:pt x="21590" y="18122"/>
                  <a:pt x="21587" y="18100"/>
                </a:cubicBezTo>
                <a:moveTo>
                  <a:pt x="1020" y="20618"/>
                </a:moveTo>
                <a:lnTo>
                  <a:pt x="1096" y="19636"/>
                </a:lnTo>
                <a:lnTo>
                  <a:pt x="16577" y="19636"/>
                </a:lnTo>
                <a:lnTo>
                  <a:pt x="16653" y="20618"/>
                </a:lnTo>
                <a:cubicBezTo>
                  <a:pt x="16653" y="20618"/>
                  <a:pt x="1020" y="20618"/>
                  <a:pt x="1020" y="20618"/>
                </a:cubicBezTo>
                <a:close/>
                <a:moveTo>
                  <a:pt x="1926" y="8836"/>
                </a:moveTo>
                <a:lnTo>
                  <a:pt x="4909" y="8836"/>
                </a:lnTo>
                <a:lnTo>
                  <a:pt x="4909" y="10936"/>
                </a:lnTo>
                <a:cubicBezTo>
                  <a:pt x="4617" y="11106"/>
                  <a:pt x="4418" y="11420"/>
                  <a:pt x="4418" y="11782"/>
                </a:cubicBezTo>
                <a:cubicBezTo>
                  <a:pt x="4418" y="12324"/>
                  <a:pt x="4858" y="12764"/>
                  <a:pt x="5400" y="12764"/>
                </a:cubicBezTo>
                <a:cubicBezTo>
                  <a:pt x="5942" y="12764"/>
                  <a:pt x="6382" y="12324"/>
                  <a:pt x="6382" y="11782"/>
                </a:cubicBezTo>
                <a:cubicBezTo>
                  <a:pt x="6382" y="11420"/>
                  <a:pt x="6183" y="11106"/>
                  <a:pt x="5891" y="10936"/>
                </a:cubicBezTo>
                <a:lnTo>
                  <a:pt x="5891" y="8836"/>
                </a:lnTo>
                <a:lnTo>
                  <a:pt x="11782" y="8836"/>
                </a:lnTo>
                <a:lnTo>
                  <a:pt x="11782" y="10936"/>
                </a:lnTo>
                <a:cubicBezTo>
                  <a:pt x="11489" y="11106"/>
                  <a:pt x="11291" y="11420"/>
                  <a:pt x="11291" y="11782"/>
                </a:cubicBezTo>
                <a:cubicBezTo>
                  <a:pt x="11291" y="12324"/>
                  <a:pt x="11731" y="12764"/>
                  <a:pt x="12273" y="12764"/>
                </a:cubicBezTo>
                <a:cubicBezTo>
                  <a:pt x="12815" y="12764"/>
                  <a:pt x="13255" y="12324"/>
                  <a:pt x="13255" y="11782"/>
                </a:cubicBezTo>
                <a:cubicBezTo>
                  <a:pt x="13255" y="11420"/>
                  <a:pt x="13056" y="11106"/>
                  <a:pt x="12764" y="10936"/>
                </a:cubicBezTo>
                <a:lnTo>
                  <a:pt x="12764" y="8836"/>
                </a:lnTo>
                <a:lnTo>
                  <a:pt x="15746" y="8836"/>
                </a:lnTo>
                <a:lnTo>
                  <a:pt x="16502" y="18655"/>
                </a:lnTo>
                <a:lnTo>
                  <a:pt x="1172" y="18655"/>
                </a:lnTo>
                <a:cubicBezTo>
                  <a:pt x="1172" y="18655"/>
                  <a:pt x="1926" y="8836"/>
                  <a:pt x="1926" y="8836"/>
                </a:cubicBezTo>
                <a:close/>
                <a:moveTo>
                  <a:pt x="5891" y="6873"/>
                </a:moveTo>
                <a:cubicBezTo>
                  <a:pt x="5891" y="5246"/>
                  <a:pt x="7210" y="3927"/>
                  <a:pt x="8836" y="3927"/>
                </a:cubicBezTo>
                <a:cubicBezTo>
                  <a:pt x="10463" y="3927"/>
                  <a:pt x="11782" y="5246"/>
                  <a:pt x="11782" y="6873"/>
                </a:cubicBezTo>
                <a:lnTo>
                  <a:pt x="11782" y="7855"/>
                </a:lnTo>
                <a:lnTo>
                  <a:pt x="5891" y="7855"/>
                </a:lnTo>
                <a:cubicBezTo>
                  <a:pt x="5891" y="7855"/>
                  <a:pt x="5891" y="6873"/>
                  <a:pt x="5891" y="6873"/>
                </a:cubicBezTo>
                <a:close/>
                <a:moveTo>
                  <a:pt x="17668" y="21044"/>
                </a:moveTo>
                <a:lnTo>
                  <a:pt x="16687" y="8281"/>
                </a:lnTo>
                <a:lnTo>
                  <a:pt x="16678" y="8282"/>
                </a:lnTo>
                <a:cubicBezTo>
                  <a:pt x="16646" y="8043"/>
                  <a:pt x="16448" y="7855"/>
                  <a:pt x="16200" y="7855"/>
                </a:cubicBezTo>
                <a:lnTo>
                  <a:pt x="12764" y="7855"/>
                </a:lnTo>
                <a:lnTo>
                  <a:pt x="12764" y="6873"/>
                </a:lnTo>
                <a:cubicBezTo>
                  <a:pt x="12764" y="4704"/>
                  <a:pt x="11005" y="2945"/>
                  <a:pt x="8836" y="2945"/>
                </a:cubicBezTo>
                <a:cubicBezTo>
                  <a:pt x="6668" y="2945"/>
                  <a:pt x="4909" y="4704"/>
                  <a:pt x="4909" y="6873"/>
                </a:cubicBezTo>
                <a:lnTo>
                  <a:pt x="4909" y="7855"/>
                </a:lnTo>
                <a:lnTo>
                  <a:pt x="1473" y="7855"/>
                </a:lnTo>
                <a:cubicBezTo>
                  <a:pt x="1224" y="7855"/>
                  <a:pt x="1027" y="8043"/>
                  <a:pt x="995" y="8282"/>
                </a:cubicBezTo>
                <a:lnTo>
                  <a:pt x="986" y="8281"/>
                </a:lnTo>
                <a:lnTo>
                  <a:pt x="4" y="21044"/>
                </a:lnTo>
                <a:lnTo>
                  <a:pt x="13" y="21045"/>
                </a:lnTo>
                <a:cubicBezTo>
                  <a:pt x="10" y="21067"/>
                  <a:pt x="0" y="21087"/>
                  <a:pt x="0" y="21109"/>
                </a:cubicBezTo>
                <a:cubicBezTo>
                  <a:pt x="0" y="21381"/>
                  <a:pt x="220" y="21600"/>
                  <a:pt x="491" y="21600"/>
                </a:cubicBezTo>
                <a:lnTo>
                  <a:pt x="17182" y="21600"/>
                </a:lnTo>
                <a:cubicBezTo>
                  <a:pt x="17453" y="21600"/>
                  <a:pt x="17673" y="21381"/>
                  <a:pt x="17673" y="21109"/>
                </a:cubicBezTo>
                <a:cubicBezTo>
                  <a:pt x="17673" y="21087"/>
                  <a:pt x="17663" y="21067"/>
                  <a:pt x="17660" y="21045"/>
                </a:cubicBezTo>
                <a:cubicBezTo>
                  <a:pt x="17660" y="21045"/>
                  <a:pt x="17668" y="21044"/>
                  <a:pt x="17668" y="2104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7" name="Shape 2817"/>
          <p:cNvSpPr/>
          <p:nvPr/>
        </p:nvSpPr>
        <p:spPr>
          <a:xfrm>
            <a:off x="19920715" y="2903870"/>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982" y="9600"/>
                </a:lnTo>
                <a:lnTo>
                  <a:pt x="982" y="8400"/>
                </a:lnTo>
                <a:lnTo>
                  <a:pt x="20618" y="8400"/>
                </a:lnTo>
                <a:cubicBezTo>
                  <a:pt x="20618" y="8400"/>
                  <a:pt x="20618" y="9600"/>
                  <a:pt x="20618" y="9600"/>
                </a:cubicBezTo>
                <a:close/>
                <a:moveTo>
                  <a:pt x="19006" y="13200"/>
                </a:moveTo>
                <a:lnTo>
                  <a:pt x="15735" y="13200"/>
                </a:lnTo>
                <a:lnTo>
                  <a:pt x="16045" y="10800"/>
                </a:lnTo>
                <a:lnTo>
                  <a:pt x="19419" y="10800"/>
                </a:lnTo>
                <a:cubicBezTo>
                  <a:pt x="19419" y="10800"/>
                  <a:pt x="19006" y="13200"/>
                  <a:pt x="19006" y="13200"/>
                </a:cubicBezTo>
                <a:close/>
                <a:moveTo>
                  <a:pt x="18386" y="16800"/>
                </a:moveTo>
                <a:lnTo>
                  <a:pt x="15270" y="16800"/>
                </a:lnTo>
                <a:lnTo>
                  <a:pt x="15580" y="14400"/>
                </a:lnTo>
                <a:lnTo>
                  <a:pt x="18799" y="14400"/>
                </a:lnTo>
                <a:cubicBezTo>
                  <a:pt x="18799" y="14400"/>
                  <a:pt x="18386" y="16800"/>
                  <a:pt x="18386" y="16800"/>
                </a:cubicBezTo>
                <a:close/>
                <a:moveTo>
                  <a:pt x="17766" y="20400"/>
                </a:moveTo>
                <a:lnTo>
                  <a:pt x="14805" y="20400"/>
                </a:lnTo>
                <a:lnTo>
                  <a:pt x="15115" y="18000"/>
                </a:lnTo>
                <a:lnTo>
                  <a:pt x="18179" y="18000"/>
                </a:lnTo>
                <a:cubicBezTo>
                  <a:pt x="18179" y="18000"/>
                  <a:pt x="17766" y="20400"/>
                  <a:pt x="17766" y="20400"/>
                </a:cubicBezTo>
                <a:close/>
                <a:moveTo>
                  <a:pt x="11291" y="13200"/>
                </a:moveTo>
                <a:lnTo>
                  <a:pt x="11291" y="10800"/>
                </a:lnTo>
                <a:lnTo>
                  <a:pt x="15063" y="10800"/>
                </a:lnTo>
                <a:lnTo>
                  <a:pt x="14753" y="13200"/>
                </a:lnTo>
                <a:cubicBezTo>
                  <a:pt x="14753" y="13200"/>
                  <a:pt x="11291" y="13200"/>
                  <a:pt x="11291" y="13200"/>
                </a:cubicBezTo>
                <a:close/>
                <a:moveTo>
                  <a:pt x="14289" y="16800"/>
                </a:moveTo>
                <a:lnTo>
                  <a:pt x="11291" y="16800"/>
                </a:lnTo>
                <a:lnTo>
                  <a:pt x="11291" y="14400"/>
                </a:lnTo>
                <a:lnTo>
                  <a:pt x="14598" y="14400"/>
                </a:lnTo>
                <a:cubicBezTo>
                  <a:pt x="14598" y="14400"/>
                  <a:pt x="14289" y="16800"/>
                  <a:pt x="14289" y="16800"/>
                </a:cubicBezTo>
                <a:close/>
                <a:moveTo>
                  <a:pt x="13823" y="20400"/>
                </a:moveTo>
                <a:lnTo>
                  <a:pt x="11291" y="20400"/>
                </a:lnTo>
                <a:lnTo>
                  <a:pt x="11291" y="18000"/>
                </a:lnTo>
                <a:lnTo>
                  <a:pt x="14133" y="18000"/>
                </a:lnTo>
                <a:cubicBezTo>
                  <a:pt x="14133" y="18000"/>
                  <a:pt x="13823" y="20400"/>
                  <a:pt x="13823" y="20400"/>
                </a:cubicBezTo>
                <a:close/>
                <a:moveTo>
                  <a:pt x="10309" y="13200"/>
                </a:moveTo>
                <a:lnTo>
                  <a:pt x="6847" y="13200"/>
                </a:lnTo>
                <a:lnTo>
                  <a:pt x="6537" y="10800"/>
                </a:lnTo>
                <a:lnTo>
                  <a:pt x="10309" y="10800"/>
                </a:lnTo>
                <a:cubicBezTo>
                  <a:pt x="10309" y="10800"/>
                  <a:pt x="10309" y="13200"/>
                  <a:pt x="10309" y="13200"/>
                </a:cubicBezTo>
                <a:close/>
                <a:moveTo>
                  <a:pt x="10309" y="16800"/>
                </a:moveTo>
                <a:lnTo>
                  <a:pt x="7311" y="16800"/>
                </a:lnTo>
                <a:lnTo>
                  <a:pt x="7002" y="14400"/>
                </a:lnTo>
                <a:lnTo>
                  <a:pt x="10309" y="14400"/>
                </a:lnTo>
                <a:cubicBezTo>
                  <a:pt x="10309" y="14400"/>
                  <a:pt x="10309" y="16800"/>
                  <a:pt x="10309" y="16800"/>
                </a:cubicBezTo>
                <a:close/>
                <a:moveTo>
                  <a:pt x="10309" y="20400"/>
                </a:moveTo>
                <a:lnTo>
                  <a:pt x="7777" y="20400"/>
                </a:lnTo>
                <a:lnTo>
                  <a:pt x="7467" y="18000"/>
                </a:lnTo>
                <a:lnTo>
                  <a:pt x="10309" y="18000"/>
                </a:lnTo>
                <a:cubicBezTo>
                  <a:pt x="10309" y="18000"/>
                  <a:pt x="10309" y="20400"/>
                  <a:pt x="10309" y="20400"/>
                </a:cubicBezTo>
                <a:close/>
                <a:moveTo>
                  <a:pt x="3834" y="20400"/>
                </a:moveTo>
                <a:lnTo>
                  <a:pt x="3421" y="18000"/>
                </a:lnTo>
                <a:lnTo>
                  <a:pt x="6485" y="18000"/>
                </a:lnTo>
                <a:lnTo>
                  <a:pt x="6795" y="20400"/>
                </a:lnTo>
                <a:cubicBezTo>
                  <a:pt x="6795" y="20400"/>
                  <a:pt x="3834" y="20400"/>
                  <a:pt x="3834" y="20400"/>
                </a:cubicBezTo>
                <a:close/>
                <a:moveTo>
                  <a:pt x="2801" y="14400"/>
                </a:moveTo>
                <a:lnTo>
                  <a:pt x="6020" y="14400"/>
                </a:lnTo>
                <a:lnTo>
                  <a:pt x="6330" y="16800"/>
                </a:lnTo>
                <a:lnTo>
                  <a:pt x="3214" y="16800"/>
                </a:lnTo>
                <a:cubicBezTo>
                  <a:pt x="3214" y="16800"/>
                  <a:pt x="2801" y="14400"/>
                  <a:pt x="2801" y="14400"/>
                </a:cubicBezTo>
                <a:close/>
                <a:moveTo>
                  <a:pt x="2181" y="10800"/>
                </a:moveTo>
                <a:lnTo>
                  <a:pt x="5555" y="10800"/>
                </a:lnTo>
                <a:lnTo>
                  <a:pt x="5865" y="13200"/>
                </a:lnTo>
                <a:lnTo>
                  <a:pt x="2594" y="13200"/>
                </a:lnTo>
                <a:cubicBezTo>
                  <a:pt x="2594" y="13200"/>
                  <a:pt x="2181" y="10800"/>
                  <a:pt x="2181" y="10800"/>
                </a:cubicBezTo>
                <a:close/>
                <a:moveTo>
                  <a:pt x="10800" y="1320"/>
                </a:moveTo>
                <a:lnTo>
                  <a:pt x="17616" y="7200"/>
                </a:lnTo>
                <a:lnTo>
                  <a:pt x="3984" y="7200"/>
                </a:lnTo>
                <a:cubicBezTo>
                  <a:pt x="3984" y="7200"/>
                  <a:pt x="10800" y="1320"/>
                  <a:pt x="10800" y="1320"/>
                </a:cubicBezTo>
                <a:close/>
                <a:moveTo>
                  <a:pt x="20618" y="7200"/>
                </a:moveTo>
                <a:lnTo>
                  <a:pt x="19284" y="7200"/>
                </a:lnTo>
                <a:lnTo>
                  <a:pt x="11157" y="188"/>
                </a:lnTo>
                <a:lnTo>
                  <a:pt x="11155" y="190"/>
                </a:lnTo>
                <a:cubicBezTo>
                  <a:pt x="11066" y="74"/>
                  <a:pt x="10941" y="0"/>
                  <a:pt x="10800" y="0"/>
                </a:cubicBezTo>
                <a:cubicBezTo>
                  <a:pt x="10659" y="0"/>
                  <a:pt x="10534" y="74"/>
                  <a:pt x="10445" y="190"/>
                </a:cubicBezTo>
                <a:lnTo>
                  <a:pt x="10443" y="188"/>
                </a:lnTo>
                <a:lnTo>
                  <a:pt x="2316" y="7200"/>
                </a:lnTo>
                <a:lnTo>
                  <a:pt x="982" y="7200"/>
                </a:lnTo>
                <a:cubicBezTo>
                  <a:pt x="439" y="7200"/>
                  <a:pt x="0" y="7738"/>
                  <a:pt x="0" y="8400"/>
                </a:cubicBezTo>
                <a:lnTo>
                  <a:pt x="0" y="9600"/>
                </a:lnTo>
                <a:cubicBezTo>
                  <a:pt x="0" y="10262"/>
                  <a:pt x="439" y="10800"/>
                  <a:pt x="982" y="10800"/>
                </a:cubicBezTo>
                <a:lnTo>
                  <a:pt x="1178" y="10800"/>
                </a:lnTo>
                <a:lnTo>
                  <a:pt x="2960" y="21145"/>
                </a:lnTo>
                <a:lnTo>
                  <a:pt x="2969" y="21143"/>
                </a:lnTo>
                <a:cubicBezTo>
                  <a:pt x="3023" y="21403"/>
                  <a:pt x="3207" y="21600"/>
                  <a:pt x="3436" y="21600"/>
                </a:cubicBezTo>
                <a:lnTo>
                  <a:pt x="18164" y="21600"/>
                </a:lnTo>
                <a:cubicBezTo>
                  <a:pt x="18393" y="21600"/>
                  <a:pt x="18577" y="21403"/>
                  <a:pt x="18631" y="21143"/>
                </a:cubicBezTo>
                <a:lnTo>
                  <a:pt x="18640" y="21145"/>
                </a:lnTo>
                <a:lnTo>
                  <a:pt x="20422" y="10800"/>
                </a:lnTo>
                <a:lnTo>
                  <a:pt x="20618" y="10800"/>
                </a:lnTo>
                <a:cubicBezTo>
                  <a:pt x="21160" y="10800"/>
                  <a:pt x="21600" y="10262"/>
                  <a:pt x="21600" y="9600"/>
                </a:cubicBezTo>
                <a:lnTo>
                  <a:pt x="21600" y="8400"/>
                </a:lnTo>
                <a:cubicBezTo>
                  <a:pt x="21600" y="7738"/>
                  <a:pt x="21160" y="7200"/>
                  <a:pt x="20618" y="7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8" name="Shape 2818"/>
          <p:cNvSpPr/>
          <p:nvPr/>
        </p:nvSpPr>
        <p:spPr>
          <a:xfrm>
            <a:off x="20987237"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7"/>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7"/>
                  <a:pt x="21600" y="10800"/>
                </a:cubicBezTo>
                <a:lnTo>
                  <a:pt x="21600" y="9720"/>
                </a:lnTo>
                <a:cubicBezTo>
                  <a:pt x="21600" y="9124"/>
                  <a:pt x="21160" y="8640"/>
                  <a:pt x="20618" y="8640"/>
                </a:cubicBezTo>
                <a:moveTo>
                  <a:pt x="10453" y="7402"/>
                </a:moveTo>
                <a:cubicBezTo>
                  <a:pt x="10542" y="7500"/>
                  <a:pt x="10665" y="7560"/>
                  <a:pt x="10800" y="7560"/>
                </a:cubicBezTo>
                <a:cubicBezTo>
                  <a:pt x="10936" y="7560"/>
                  <a:pt x="11058" y="7500"/>
                  <a:pt x="11147" y="7402"/>
                </a:cubicBezTo>
                <a:lnTo>
                  <a:pt x="13111" y="5242"/>
                </a:lnTo>
                <a:cubicBezTo>
                  <a:pt x="13200" y="5144"/>
                  <a:pt x="13255" y="5009"/>
                  <a:pt x="13255" y="4860"/>
                </a:cubicBezTo>
                <a:cubicBezTo>
                  <a:pt x="13255" y="4562"/>
                  <a:pt x="13035" y="4320"/>
                  <a:pt x="12764" y="4320"/>
                </a:cubicBezTo>
                <a:cubicBezTo>
                  <a:pt x="12628" y="4320"/>
                  <a:pt x="12506" y="4381"/>
                  <a:pt x="12417" y="4478"/>
                </a:cubicBezTo>
                <a:lnTo>
                  <a:pt x="11291" y="5716"/>
                </a:lnTo>
                <a:lnTo>
                  <a:pt x="11291" y="540"/>
                </a:lnTo>
                <a:cubicBezTo>
                  <a:pt x="11291" y="242"/>
                  <a:pt x="11071" y="0"/>
                  <a:pt x="10800" y="0"/>
                </a:cubicBezTo>
                <a:cubicBezTo>
                  <a:pt x="10529" y="0"/>
                  <a:pt x="10309" y="242"/>
                  <a:pt x="10309" y="540"/>
                </a:cubicBezTo>
                <a:lnTo>
                  <a:pt x="10309" y="5716"/>
                </a:lnTo>
                <a:lnTo>
                  <a:pt x="9183" y="4478"/>
                </a:lnTo>
                <a:cubicBezTo>
                  <a:pt x="9095" y="4381"/>
                  <a:pt x="8972" y="4320"/>
                  <a:pt x="8836" y="4320"/>
                </a:cubicBezTo>
                <a:cubicBezTo>
                  <a:pt x="8565" y="4320"/>
                  <a:pt x="8345" y="4562"/>
                  <a:pt x="8345" y="4860"/>
                </a:cubicBezTo>
                <a:cubicBezTo>
                  <a:pt x="8345" y="5009"/>
                  <a:pt x="8400" y="5144"/>
                  <a:pt x="8489" y="5242"/>
                </a:cubicBezTo>
                <a:cubicBezTo>
                  <a:pt x="8489" y="5242"/>
                  <a:pt x="10453" y="7402"/>
                  <a:pt x="10453" y="740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9" name="Shape 2819"/>
          <p:cNvSpPr/>
          <p:nvPr/>
        </p:nvSpPr>
        <p:spPr>
          <a:xfrm>
            <a:off x="22053759"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7"/>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7"/>
                  <a:pt x="21600" y="10800"/>
                </a:cubicBezTo>
                <a:lnTo>
                  <a:pt x="21600" y="9720"/>
                </a:lnTo>
                <a:cubicBezTo>
                  <a:pt x="21600" y="9124"/>
                  <a:pt x="21160" y="8640"/>
                  <a:pt x="20618" y="8640"/>
                </a:cubicBezTo>
                <a:moveTo>
                  <a:pt x="8836" y="3240"/>
                </a:moveTo>
                <a:cubicBezTo>
                  <a:pt x="8972" y="3240"/>
                  <a:pt x="9095" y="3179"/>
                  <a:pt x="9183" y="3082"/>
                </a:cubicBezTo>
                <a:lnTo>
                  <a:pt x="10309" y="1844"/>
                </a:lnTo>
                <a:lnTo>
                  <a:pt x="10309" y="7020"/>
                </a:lnTo>
                <a:cubicBezTo>
                  <a:pt x="10309" y="7318"/>
                  <a:pt x="10529" y="7560"/>
                  <a:pt x="10800" y="7560"/>
                </a:cubicBezTo>
                <a:cubicBezTo>
                  <a:pt x="11071" y="7560"/>
                  <a:pt x="11291" y="7318"/>
                  <a:pt x="11291" y="7020"/>
                </a:cubicBezTo>
                <a:lnTo>
                  <a:pt x="11291" y="1844"/>
                </a:lnTo>
                <a:lnTo>
                  <a:pt x="12417" y="3082"/>
                </a:lnTo>
                <a:cubicBezTo>
                  <a:pt x="12505" y="3179"/>
                  <a:pt x="12628" y="3240"/>
                  <a:pt x="12764" y="3240"/>
                </a:cubicBezTo>
                <a:cubicBezTo>
                  <a:pt x="13035" y="3240"/>
                  <a:pt x="13255" y="2998"/>
                  <a:pt x="13255" y="2700"/>
                </a:cubicBezTo>
                <a:cubicBezTo>
                  <a:pt x="13255" y="2551"/>
                  <a:pt x="13199" y="2416"/>
                  <a:pt x="13111" y="2318"/>
                </a:cubicBezTo>
                <a:lnTo>
                  <a:pt x="11147" y="158"/>
                </a:lnTo>
                <a:cubicBezTo>
                  <a:pt x="11058" y="61"/>
                  <a:pt x="10936" y="0"/>
                  <a:pt x="10800" y="0"/>
                </a:cubicBezTo>
                <a:cubicBezTo>
                  <a:pt x="10664" y="0"/>
                  <a:pt x="10542" y="60"/>
                  <a:pt x="10453" y="158"/>
                </a:cubicBezTo>
                <a:lnTo>
                  <a:pt x="8489" y="2318"/>
                </a:lnTo>
                <a:cubicBezTo>
                  <a:pt x="8400" y="2416"/>
                  <a:pt x="8345" y="2551"/>
                  <a:pt x="8345" y="2700"/>
                </a:cubicBezTo>
                <a:cubicBezTo>
                  <a:pt x="8345" y="2998"/>
                  <a:pt x="8565" y="3240"/>
                  <a:pt x="8836" y="32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0" name="Shape 2820"/>
          <p:cNvSpPr/>
          <p:nvPr/>
        </p:nvSpPr>
        <p:spPr>
          <a:xfrm>
            <a:off x="12455059" y="3944999"/>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7507" y="3082"/>
                </a:moveTo>
                <a:lnTo>
                  <a:pt x="7507" y="3082"/>
                </a:lnTo>
                <a:lnTo>
                  <a:pt x="9471" y="5242"/>
                </a:lnTo>
                <a:cubicBezTo>
                  <a:pt x="9560" y="5340"/>
                  <a:pt x="9683" y="5400"/>
                  <a:pt x="9818" y="5400"/>
                </a:cubicBezTo>
                <a:cubicBezTo>
                  <a:pt x="10089" y="5400"/>
                  <a:pt x="10309" y="5158"/>
                  <a:pt x="10309" y="4860"/>
                </a:cubicBezTo>
                <a:cubicBezTo>
                  <a:pt x="10309" y="4712"/>
                  <a:pt x="10254" y="4577"/>
                  <a:pt x="10165" y="4478"/>
                </a:cubicBezTo>
                <a:lnTo>
                  <a:pt x="9040" y="3240"/>
                </a:lnTo>
                <a:lnTo>
                  <a:pt x="13745" y="3240"/>
                </a:lnTo>
                <a:lnTo>
                  <a:pt x="13745" y="3240"/>
                </a:lnTo>
                <a:cubicBezTo>
                  <a:pt x="14016" y="3240"/>
                  <a:pt x="14236" y="2998"/>
                  <a:pt x="14236" y="2700"/>
                </a:cubicBezTo>
                <a:cubicBezTo>
                  <a:pt x="14236" y="2402"/>
                  <a:pt x="14016" y="2160"/>
                  <a:pt x="13745" y="2160"/>
                </a:cubicBezTo>
                <a:lnTo>
                  <a:pt x="9040" y="2160"/>
                </a:lnTo>
                <a:lnTo>
                  <a:pt x="10165" y="922"/>
                </a:lnTo>
                <a:cubicBezTo>
                  <a:pt x="10254" y="824"/>
                  <a:pt x="10309" y="689"/>
                  <a:pt x="10309" y="540"/>
                </a:cubicBezTo>
                <a:cubicBezTo>
                  <a:pt x="10309" y="242"/>
                  <a:pt x="10089" y="0"/>
                  <a:pt x="9818" y="0"/>
                </a:cubicBezTo>
                <a:cubicBezTo>
                  <a:pt x="9683" y="0"/>
                  <a:pt x="9560" y="61"/>
                  <a:pt x="9471" y="158"/>
                </a:cubicBezTo>
                <a:lnTo>
                  <a:pt x="7507" y="2318"/>
                </a:lnTo>
                <a:lnTo>
                  <a:pt x="7507" y="2318"/>
                </a:lnTo>
                <a:cubicBezTo>
                  <a:pt x="7419" y="2417"/>
                  <a:pt x="7364" y="2552"/>
                  <a:pt x="7364" y="2700"/>
                </a:cubicBezTo>
                <a:cubicBezTo>
                  <a:pt x="7364" y="2849"/>
                  <a:pt x="7419" y="2984"/>
                  <a:pt x="7507" y="30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1" name="Shape 2821"/>
          <p:cNvSpPr/>
          <p:nvPr/>
        </p:nvSpPr>
        <p:spPr>
          <a:xfrm>
            <a:off x="13521582" y="3944999"/>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7855" y="3240"/>
                </a:moveTo>
                <a:lnTo>
                  <a:pt x="7855" y="3240"/>
                </a:lnTo>
                <a:lnTo>
                  <a:pt x="12560" y="3240"/>
                </a:lnTo>
                <a:lnTo>
                  <a:pt x="11435" y="4478"/>
                </a:lnTo>
                <a:cubicBezTo>
                  <a:pt x="11346" y="4577"/>
                  <a:pt x="11291" y="4712"/>
                  <a:pt x="11291" y="4860"/>
                </a:cubicBezTo>
                <a:cubicBezTo>
                  <a:pt x="11291" y="5158"/>
                  <a:pt x="11511" y="5400"/>
                  <a:pt x="11782" y="5400"/>
                </a:cubicBezTo>
                <a:cubicBezTo>
                  <a:pt x="11917" y="5400"/>
                  <a:pt x="12040" y="5340"/>
                  <a:pt x="12129" y="5242"/>
                </a:cubicBezTo>
                <a:lnTo>
                  <a:pt x="14093" y="3082"/>
                </a:lnTo>
                <a:cubicBezTo>
                  <a:pt x="14181" y="2984"/>
                  <a:pt x="14236" y="2849"/>
                  <a:pt x="14236" y="2700"/>
                </a:cubicBezTo>
                <a:cubicBezTo>
                  <a:pt x="14236" y="2552"/>
                  <a:pt x="14181" y="2417"/>
                  <a:pt x="14093" y="2318"/>
                </a:cubicBezTo>
                <a:lnTo>
                  <a:pt x="12129" y="158"/>
                </a:lnTo>
                <a:cubicBezTo>
                  <a:pt x="12040" y="61"/>
                  <a:pt x="11917" y="0"/>
                  <a:pt x="11782" y="0"/>
                </a:cubicBezTo>
                <a:cubicBezTo>
                  <a:pt x="11511" y="0"/>
                  <a:pt x="11291" y="242"/>
                  <a:pt x="11291" y="540"/>
                </a:cubicBezTo>
                <a:cubicBezTo>
                  <a:pt x="11291" y="689"/>
                  <a:pt x="11346" y="824"/>
                  <a:pt x="11435" y="922"/>
                </a:cubicBezTo>
                <a:lnTo>
                  <a:pt x="12560" y="2160"/>
                </a:lnTo>
                <a:lnTo>
                  <a:pt x="7855" y="2160"/>
                </a:lnTo>
                <a:cubicBezTo>
                  <a:pt x="7584" y="2160"/>
                  <a:pt x="7364" y="2402"/>
                  <a:pt x="7364" y="2700"/>
                </a:cubicBezTo>
                <a:cubicBezTo>
                  <a:pt x="7364" y="2998"/>
                  <a:pt x="7584" y="3240"/>
                  <a:pt x="7855" y="32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2" name="Shape 2822"/>
          <p:cNvSpPr/>
          <p:nvPr/>
        </p:nvSpPr>
        <p:spPr>
          <a:xfrm>
            <a:off x="14588104" y="3944999"/>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8345" y="3780"/>
                </a:moveTo>
                <a:lnTo>
                  <a:pt x="10309" y="3780"/>
                </a:lnTo>
                <a:lnTo>
                  <a:pt x="10309" y="5940"/>
                </a:lnTo>
                <a:cubicBezTo>
                  <a:pt x="10309" y="6238"/>
                  <a:pt x="10529" y="6480"/>
                  <a:pt x="10800" y="6480"/>
                </a:cubicBezTo>
                <a:cubicBezTo>
                  <a:pt x="11071" y="6480"/>
                  <a:pt x="11291" y="6238"/>
                  <a:pt x="11291" y="5940"/>
                </a:cubicBezTo>
                <a:lnTo>
                  <a:pt x="11291" y="3780"/>
                </a:lnTo>
                <a:lnTo>
                  <a:pt x="13255" y="3780"/>
                </a:lnTo>
                <a:cubicBezTo>
                  <a:pt x="13525" y="3780"/>
                  <a:pt x="13745" y="3538"/>
                  <a:pt x="13745" y="3240"/>
                </a:cubicBezTo>
                <a:cubicBezTo>
                  <a:pt x="13745" y="2942"/>
                  <a:pt x="13525" y="2700"/>
                  <a:pt x="13255" y="2700"/>
                </a:cubicBezTo>
                <a:lnTo>
                  <a:pt x="11291" y="2700"/>
                </a:lnTo>
                <a:lnTo>
                  <a:pt x="11291" y="540"/>
                </a:lnTo>
                <a:cubicBezTo>
                  <a:pt x="11291" y="242"/>
                  <a:pt x="11071" y="0"/>
                  <a:pt x="10800" y="0"/>
                </a:cubicBezTo>
                <a:cubicBezTo>
                  <a:pt x="10529" y="0"/>
                  <a:pt x="10309" y="242"/>
                  <a:pt x="10309" y="540"/>
                </a:cubicBezTo>
                <a:lnTo>
                  <a:pt x="10309" y="2700"/>
                </a:lnTo>
                <a:lnTo>
                  <a:pt x="8345" y="2700"/>
                </a:lnTo>
                <a:cubicBezTo>
                  <a:pt x="8075" y="2700"/>
                  <a:pt x="7855" y="2942"/>
                  <a:pt x="7855" y="3240"/>
                </a:cubicBezTo>
                <a:cubicBezTo>
                  <a:pt x="7855" y="3538"/>
                  <a:pt x="8075" y="3780"/>
                  <a:pt x="8345" y="378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3" name="Shape 2823"/>
          <p:cNvSpPr/>
          <p:nvPr/>
        </p:nvSpPr>
        <p:spPr>
          <a:xfrm>
            <a:off x="15654626" y="3983089"/>
            <a:ext cx="558655" cy="444385"/>
          </a:xfrm>
          <a:custGeom>
            <a:avLst/>
            <a:gdLst/>
            <a:ahLst/>
            <a:cxnLst>
              <a:cxn ang="0">
                <a:pos x="wd2" y="hd2"/>
              </a:cxn>
              <a:cxn ang="5400000">
                <a:pos x="wd2" y="hd2"/>
              </a:cxn>
              <a:cxn ang="10800000">
                <a:pos x="wd2" y="hd2"/>
              </a:cxn>
              <a:cxn ang="16200000">
                <a:pos x="wd2" y="hd2"/>
              </a:cxn>
            </a:cxnLst>
            <a:rect l="0" t="0" r="r" b="b"/>
            <a:pathLst>
              <a:path w="21600" h="21600" extrusionOk="0">
                <a:moveTo>
                  <a:pt x="20618" y="9257"/>
                </a:moveTo>
                <a:lnTo>
                  <a:pt x="982" y="9257"/>
                </a:lnTo>
                <a:lnTo>
                  <a:pt x="982" y="8023"/>
                </a:lnTo>
                <a:lnTo>
                  <a:pt x="20618" y="8023"/>
                </a:lnTo>
                <a:cubicBezTo>
                  <a:pt x="20618" y="8023"/>
                  <a:pt x="20618" y="9257"/>
                  <a:pt x="20618" y="9257"/>
                </a:cubicBezTo>
                <a:close/>
                <a:moveTo>
                  <a:pt x="19006" y="12960"/>
                </a:moveTo>
                <a:lnTo>
                  <a:pt x="15735" y="12960"/>
                </a:lnTo>
                <a:lnTo>
                  <a:pt x="16045" y="10491"/>
                </a:lnTo>
                <a:lnTo>
                  <a:pt x="19419" y="10491"/>
                </a:lnTo>
                <a:cubicBezTo>
                  <a:pt x="19419" y="10491"/>
                  <a:pt x="19006" y="12960"/>
                  <a:pt x="19006" y="12960"/>
                </a:cubicBezTo>
                <a:close/>
                <a:moveTo>
                  <a:pt x="18386" y="16663"/>
                </a:moveTo>
                <a:lnTo>
                  <a:pt x="15270" y="16663"/>
                </a:lnTo>
                <a:lnTo>
                  <a:pt x="15580" y="14194"/>
                </a:lnTo>
                <a:lnTo>
                  <a:pt x="18799" y="14194"/>
                </a:lnTo>
                <a:cubicBezTo>
                  <a:pt x="18799" y="14194"/>
                  <a:pt x="18386" y="16663"/>
                  <a:pt x="18386" y="16663"/>
                </a:cubicBezTo>
                <a:close/>
                <a:moveTo>
                  <a:pt x="17765" y="20366"/>
                </a:moveTo>
                <a:lnTo>
                  <a:pt x="14805" y="20366"/>
                </a:lnTo>
                <a:lnTo>
                  <a:pt x="15115" y="17897"/>
                </a:lnTo>
                <a:lnTo>
                  <a:pt x="18179" y="17897"/>
                </a:lnTo>
                <a:cubicBezTo>
                  <a:pt x="18179" y="17897"/>
                  <a:pt x="17765" y="20366"/>
                  <a:pt x="17765" y="20366"/>
                </a:cubicBezTo>
                <a:close/>
                <a:moveTo>
                  <a:pt x="11291" y="12960"/>
                </a:moveTo>
                <a:lnTo>
                  <a:pt x="11291" y="10491"/>
                </a:lnTo>
                <a:lnTo>
                  <a:pt x="15063" y="10491"/>
                </a:lnTo>
                <a:lnTo>
                  <a:pt x="14753" y="12960"/>
                </a:lnTo>
                <a:cubicBezTo>
                  <a:pt x="14753" y="12960"/>
                  <a:pt x="11291" y="12960"/>
                  <a:pt x="11291" y="12960"/>
                </a:cubicBezTo>
                <a:close/>
                <a:moveTo>
                  <a:pt x="14288" y="16663"/>
                </a:moveTo>
                <a:lnTo>
                  <a:pt x="11291" y="16663"/>
                </a:lnTo>
                <a:lnTo>
                  <a:pt x="11291" y="14194"/>
                </a:lnTo>
                <a:lnTo>
                  <a:pt x="14598" y="14194"/>
                </a:lnTo>
                <a:cubicBezTo>
                  <a:pt x="14598" y="14194"/>
                  <a:pt x="14288" y="16663"/>
                  <a:pt x="14288" y="16663"/>
                </a:cubicBezTo>
                <a:close/>
                <a:moveTo>
                  <a:pt x="13823" y="20366"/>
                </a:moveTo>
                <a:lnTo>
                  <a:pt x="11291" y="20366"/>
                </a:lnTo>
                <a:lnTo>
                  <a:pt x="11291" y="17897"/>
                </a:lnTo>
                <a:lnTo>
                  <a:pt x="14133" y="17897"/>
                </a:lnTo>
                <a:cubicBezTo>
                  <a:pt x="14133" y="17897"/>
                  <a:pt x="13823" y="20366"/>
                  <a:pt x="13823" y="20366"/>
                </a:cubicBezTo>
                <a:close/>
                <a:moveTo>
                  <a:pt x="10309" y="12960"/>
                </a:moveTo>
                <a:lnTo>
                  <a:pt x="6847" y="12960"/>
                </a:lnTo>
                <a:lnTo>
                  <a:pt x="6537" y="10491"/>
                </a:lnTo>
                <a:lnTo>
                  <a:pt x="10309" y="10491"/>
                </a:lnTo>
                <a:cubicBezTo>
                  <a:pt x="10309" y="10491"/>
                  <a:pt x="10309" y="12960"/>
                  <a:pt x="10309" y="12960"/>
                </a:cubicBezTo>
                <a:close/>
                <a:moveTo>
                  <a:pt x="10309" y="16663"/>
                </a:moveTo>
                <a:lnTo>
                  <a:pt x="7312" y="16663"/>
                </a:lnTo>
                <a:lnTo>
                  <a:pt x="7002" y="14194"/>
                </a:lnTo>
                <a:lnTo>
                  <a:pt x="10309" y="14194"/>
                </a:lnTo>
                <a:cubicBezTo>
                  <a:pt x="10309" y="14194"/>
                  <a:pt x="10309" y="16663"/>
                  <a:pt x="10309" y="16663"/>
                </a:cubicBezTo>
                <a:close/>
                <a:moveTo>
                  <a:pt x="10309" y="20366"/>
                </a:moveTo>
                <a:lnTo>
                  <a:pt x="7777" y="20366"/>
                </a:lnTo>
                <a:lnTo>
                  <a:pt x="7467" y="17897"/>
                </a:lnTo>
                <a:lnTo>
                  <a:pt x="10309" y="17897"/>
                </a:lnTo>
                <a:cubicBezTo>
                  <a:pt x="10309" y="17897"/>
                  <a:pt x="10309" y="20366"/>
                  <a:pt x="10309" y="20366"/>
                </a:cubicBezTo>
                <a:close/>
                <a:moveTo>
                  <a:pt x="3834" y="20366"/>
                </a:moveTo>
                <a:lnTo>
                  <a:pt x="3421" y="17897"/>
                </a:lnTo>
                <a:lnTo>
                  <a:pt x="6485" y="17897"/>
                </a:lnTo>
                <a:lnTo>
                  <a:pt x="6795" y="20366"/>
                </a:lnTo>
                <a:cubicBezTo>
                  <a:pt x="6795" y="20366"/>
                  <a:pt x="3834" y="20366"/>
                  <a:pt x="3834" y="20366"/>
                </a:cubicBezTo>
                <a:close/>
                <a:moveTo>
                  <a:pt x="2801" y="14194"/>
                </a:moveTo>
                <a:lnTo>
                  <a:pt x="6020" y="14194"/>
                </a:lnTo>
                <a:lnTo>
                  <a:pt x="6330" y="16663"/>
                </a:lnTo>
                <a:lnTo>
                  <a:pt x="3214" y="16663"/>
                </a:lnTo>
                <a:cubicBezTo>
                  <a:pt x="3214" y="16663"/>
                  <a:pt x="2801" y="14194"/>
                  <a:pt x="2801" y="14194"/>
                </a:cubicBezTo>
                <a:close/>
                <a:moveTo>
                  <a:pt x="2181" y="10491"/>
                </a:moveTo>
                <a:lnTo>
                  <a:pt x="5555" y="10491"/>
                </a:lnTo>
                <a:lnTo>
                  <a:pt x="5865" y="12960"/>
                </a:lnTo>
                <a:lnTo>
                  <a:pt x="2594" y="12960"/>
                </a:lnTo>
                <a:cubicBezTo>
                  <a:pt x="2594" y="12960"/>
                  <a:pt x="2181" y="10491"/>
                  <a:pt x="2181" y="10491"/>
                </a:cubicBezTo>
                <a:close/>
                <a:moveTo>
                  <a:pt x="20618" y="6789"/>
                </a:moveTo>
                <a:lnTo>
                  <a:pt x="982" y="6789"/>
                </a:lnTo>
                <a:cubicBezTo>
                  <a:pt x="440" y="6789"/>
                  <a:pt x="0" y="7342"/>
                  <a:pt x="0" y="8023"/>
                </a:cubicBezTo>
                <a:lnTo>
                  <a:pt x="0" y="9257"/>
                </a:lnTo>
                <a:cubicBezTo>
                  <a:pt x="0" y="9939"/>
                  <a:pt x="440" y="10491"/>
                  <a:pt x="982" y="10491"/>
                </a:cubicBezTo>
                <a:lnTo>
                  <a:pt x="1178" y="10491"/>
                </a:lnTo>
                <a:lnTo>
                  <a:pt x="2960" y="21133"/>
                </a:lnTo>
                <a:lnTo>
                  <a:pt x="2969" y="21130"/>
                </a:lnTo>
                <a:cubicBezTo>
                  <a:pt x="3023" y="21398"/>
                  <a:pt x="3207" y="21600"/>
                  <a:pt x="3436" y="21600"/>
                </a:cubicBezTo>
                <a:lnTo>
                  <a:pt x="18164" y="21600"/>
                </a:lnTo>
                <a:cubicBezTo>
                  <a:pt x="18393" y="21600"/>
                  <a:pt x="18577" y="21398"/>
                  <a:pt x="18631" y="21130"/>
                </a:cubicBezTo>
                <a:lnTo>
                  <a:pt x="18640" y="21133"/>
                </a:lnTo>
                <a:lnTo>
                  <a:pt x="20422" y="10491"/>
                </a:lnTo>
                <a:lnTo>
                  <a:pt x="20618" y="10491"/>
                </a:lnTo>
                <a:cubicBezTo>
                  <a:pt x="21160" y="10491"/>
                  <a:pt x="21600" y="9939"/>
                  <a:pt x="21600" y="9257"/>
                </a:cubicBezTo>
                <a:lnTo>
                  <a:pt x="21600" y="8023"/>
                </a:lnTo>
                <a:cubicBezTo>
                  <a:pt x="21600" y="7342"/>
                  <a:pt x="21160" y="6789"/>
                  <a:pt x="20618" y="6789"/>
                </a:cubicBezTo>
                <a:moveTo>
                  <a:pt x="8345" y="1234"/>
                </a:moveTo>
                <a:lnTo>
                  <a:pt x="13255" y="1234"/>
                </a:lnTo>
                <a:cubicBezTo>
                  <a:pt x="13525" y="1234"/>
                  <a:pt x="13745" y="958"/>
                  <a:pt x="13745" y="617"/>
                </a:cubicBezTo>
                <a:cubicBezTo>
                  <a:pt x="13745" y="276"/>
                  <a:pt x="13525" y="0"/>
                  <a:pt x="13255" y="0"/>
                </a:cubicBezTo>
                <a:lnTo>
                  <a:pt x="8345" y="0"/>
                </a:lnTo>
                <a:cubicBezTo>
                  <a:pt x="8075" y="0"/>
                  <a:pt x="7855" y="276"/>
                  <a:pt x="7855" y="617"/>
                </a:cubicBezTo>
                <a:cubicBezTo>
                  <a:pt x="7855" y="958"/>
                  <a:pt x="8075" y="1234"/>
                  <a:pt x="8345" y="123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4" name="Shape 2824"/>
          <p:cNvSpPr/>
          <p:nvPr/>
        </p:nvSpPr>
        <p:spPr>
          <a:xfrm>
            <a:off x="16721148" y="3919605"/>
            <a:ext cx="558655" cy="558563"/>
          </a:xfrm>
          <a:custGeom>
            <a:avLst/>
            <a:gdLst/>
            <a:ahLst/>
            <a:cxnLst>
              <a:cxn ang="0">
                <a:pos x="wd2" y="hd2"/>
              </a:cxn>
              <a:cxn ang="5400000">
                <a:pos x="wd2" y="hd2"/>
              </a:cxn>
              <a:cxn ang="10800000">
                <a:pos x="wd2" y="hd2"/>
              </a:cxn>
              <a:cxn ang="16200000">
                <a:pos x="wd2" y="hd2"/>
              </a:cxn>
            </a:cxnLst>
            <a:rect l="0" t="0" r="r" b="b"/>
            <a:pathLst>
              <a:path w="21600" h="21388" extrusionOk="0">
                <a:moveTo>
                  <a:pt x="10309" y="9720"/>
                </a:moveTo>
                <a:lnTo>
                  <a:pt x="9327" y="9720"/>
                </a:lnTo>
                <a:cubicBezTo>
                  <a:pt x="9056" y="9720"/>
                  <a:pt x="8836" y="9937"/>
                  <a:pt x="8836" y="10206"/>
                </a:cubicBezTo>
                <a:cubicBezTo>
                  <a:pt x="8836" y="10475"/>
                  <a:pt x="9056" y="10692"/>
                  <a:pt x="9327" y="10692"/>
                </a:cubicBezTo>
                <a:lnTo>
                  <a:pt x="10309" y="10692"/>
                </a:lnTo>
                <a:cubicBezTo>
                  <a:pt x="10580" y="10692"/>
                  <a:pt x="10800" y="10475"/>
                  <a:pt x="10800" y="10206"/>
                </a:cubicBezTo>
                <a:cubicBezTo>
                  <a:pt x="10800" y="9937"/>
                  <a:pt x="10580" y="9720"/>
                  <a:pt x="10309" y="9720"/>
                </a:cubicBezTo>
                <a:moveTo>
                  <a:pt x="13255" y="18471"/>
                </a:moveTo>
                <a:lnTo>
                  <a:pt x="12273" y="18471"/>
                </a:lnTo>
                <a:cubicBezTo>
                  <a:pt x="12002" y="18471"/>
                  <a:pt x="11782" y="18689"/>
                  <a:pt x="11782" y="18957"/>
                </a:cubicBezTo>
                <a:cubicBezTo>
                  <a:pt x="11782" y="19226"/>
                  <a:pt x="12002" y="19443"/>
                  <a:pt x="12273" y="19443"/>
                </a:cubicBezTo>
                <a:lnTo>
                  <a:pt x="13255" y="19443"/>
                </a:lnTo>
                <a:cubicBezTo>
                  <a:pt x="13525" y="19443"/>
                  <a:pt x="13745" y="19226"/>
                  <a:pt x="13745" y="18957"/>
                </a:cubicBezTo>
                <a:cubicBezTo>
                  <a:pt x="13745" y="18689"/>
                  <a:pt x="13525" y="18471"/>
                  <a:pt x="13255" y="18471"/>
                </a:cubicBezTo>
                <a:moveTo>
                  <a:pt x="10309" y="18471"/>
                </a:moveTo>
                <a:lnTo>
                  <a:pt x="9327" y="18471"/>
                </a:lnTo>
                <a:cubicBezTo>
                  <a:pt x="9056" y="18471"/>
                  <a:pt x="8836" y="18689"/>
                  <a:pt x="8836" y="18957"/>
                </a:cubicBezTo>
                <a:cubicBezTo>
                  <a:pt x="8836" y="19226"/>
                  <a:pt x="9056" y="19443"/>
                  <a:pt x="9327" y="19443"/>
                </a:cubicBezTo>
                <a:lnTo>
                  <a:pt x="10309" y="19443"/>
                </a:lnTo>
                <a:cubicBezTo>
                  <a:pt x="10580" y="19443"/>
                  <a:pt x="10800" y="19226"/>
                  <a:pt x="10800" y="18957"/>
                </a:cubicBezTo>
                <a:cubicBezTo>
                  <a:pt x="10800" y="18689"/>
                  <a:pt x="10580" y="18471"/>
                  <a:pt x="10309" y="18471"/>
                </a:cubicBezTo>
                <a:moveTo>
                  <a:pt x="20618" y="15554"/>
                </a:moveTo>
                <a:cubicBezTo>
                  <a:pt x="20618" y="16091"/>
                  <a:pt x="20178" y="16526"/>
                  <a:pt x="19636" y="16526"/>
                </a:cubicBezTo>
                <a:lnTo>
                  <a:pt x="16691" y="16526"/>
                </a:lnTo>
                <a:cubicBezTo>
                  <a:pt x="16149" y="16526"/>
                  <a:pt x="15709" y="16091"/>
                  <a:pt x="15709" y="15554"/>
                </a:cubicBezTo>
                <a:lnTo>
                  <a:pt x="15709" y="13609"/>
                </a:lnTo>
                <a:cubicBezTo>
                  <a:pt x="15709" y="13073"/>
                  <a:pt x="16149" y="12637"/>
                  <a:pt x="16691" y="12637"/>
                </a:cubicBezTo>
                <a:lnTo>
                  <a:pt x="19636" y="12637"/>
                </a:lnTo>
                <a:cubicBezTo>
                  <a:pt x="20178" y="12637"/>
                  <a:pt x="20618" y="13073"/>
                  <a:pt x="20618" y="13609"/>
                </a:cubicBezTo>
                <a:cubicBezTo>
                  <a:pt x="20618" y="13609"/>
                  <a:pt x="20618" y="15554"/>
                  <a:pt x="20618" y="15554"/>
                </a:cubicBezTo>
                <a:close/>
                <a:moveTo>
                  <a:pt x="18655" y="19443"/>
                </a:moveTo>
                <a:cubicBezTo>
                  <a:pt x="18655" y="19980"/>
                  <a:pt x="18215" y="20416"/>
                  <a:pt x="17673" y="20416"/>
                </a:cubicBezTo>
                <a:lnTo>
                  <a:pt x="1964" y="20416"/>
                </a:lnTo>
                <a:cubicBezTo>
                  <a:pt x="1422" y="20416"/>
                  <a:pt x="982" y="19980"/>
                  <a:pt x="982" y="19443"/>
                </a:cubicBezTo>
                <a:lnTo>
                  <a:pt x="982" y="9720"/>
                </a:lnTo>
                <a:cubicBezTo>
                  <a:pt x="982" y="9183"/>
                  <a:pt x="1422" y="8747"/>
                  <a:pt x="1964" y="8747"/>
                </a:cubicBezTo>
                <a:lnTo>
                  <a:pt x="17673" y="8747"/>
                </a:lnTo>
                <a:cubicBezTo>
                  <a:pt x="18215" y="8747"/>
                  <a:pt x="18655" y="9183"/>
                  <a:pt x="18655" y="9720"/>
                </a:cubicBezTo>
                <a:lnTo>
                  <a:pt x="18655" y="11664"/>
                </a:lnTo>
                <a:lnTo>
                  <a:pt x="16691" y="11664"/>
                </a:lnTo>
                <a:cubicBezTo>
                  <a:pt x="15606" y="11664"/>
                  <a:pt x="14727" y="12535"/>
                  <a:pt x="14727" y="13609"/>
                </a:cubicBezTo>
                <a:lnTo>
                  <a:pt x="14727" y="15554"/>
                </a:lnTo>
                <a:cubicBezTo>
                  <a:pt x="14727" y="16628"/>
                  <a:pt x="15606" y="17499"/>
                  <a:pt x="16691" y="17499"/>
                </a:cubicBezTo>
                <a:lnTo>
                  <a:pt x="18655" y="17499"/>
                </a:lnTo>
                <a:cubicBezTo>
                  <a:pt x="18655" y="17499"/>
                  <a:pt x="18655" y="19443"/>
                  <a:pt x="18655" y="19443"/>
                </a:cubicBezTo>
                <a:close/>
                <a:moveTo>
                  <a:pt x="982" y="7775"/>
                </a:moveTo>
                <a:cubicBezTo>
                  <a:pt x="982" y="7238"/>
                  <a:pt x="1422" y="6803"/>
                  <a:pt x="1964" y="6803"/>
                </a:cubicBezTo>
                <a:lnTo>
                  <a:pt x="2555" y="6803"/>
                </a:lnTo>
                <a:lnTo>
                  <a:pt x="2817" y="7775"/>
                </a:lnTo>
                <a:lnTo>
                  <a:pt x="1964" y="7775"/>
                </a:lnTo>
                <a:cubicBezTo>
                  <a:pt x="1604" y="7775"/>
                  <a:pt x="1271" y="7878"/>
                  <a:pt x="982" y="8045"/>
                </a:cubicBezTo>
                <a:cubicBezTo>
                  <a:pt x="982" y="8045"/>
                  <a:pt x="982" y="7775"/>
                  <a:pt x="982" y="7775"/>
                </a:cubicBezTo>
                <a:close/>
                <a:moveTo>
                  <a:pt x="3721" y="3600"/>
                </a:moveTo>
                <a:lnTo>
                  <a:pt x="13629" y="1005"/>
                </a:lnTo>
                <a:cubicBezTo>
                  <a:pt x="14152" y="866"/>
                  <a:pt x="14690" y="1174"/>
                  <a:pt x="14831" y="1693"/>
                </a:cubicBezTo>
                <a:lnTo>
                  <a:pt x="15085" y="2631"/>
                </a:lnTo>
                <a:lnTo>
                  <a:pt x="3281" y="5731"/>
                </a:lnTo>
                <a:lnTo>
                  <a:pt x="3026" y="4791"/>
                </a:lnTo>
                <a:cubicBezTo>
                  <a:pt x="2886" y="4272"/>
                  <a:pt x="3197" y="3739"/>
                  <a:pt x="3721" y="3600"/>
                </a:cubicBezTo>
                <a:moveTo>
                  <a:pt x="15847" y="5448"/>
                </a:moveTo>
                <a:lnTo>
                  <a:pt x="16476" y="7775"/>
                </a:lnTo>
                <a:lnTo>
                  <a:pt x="6989" y="7775"/>
                </a:lnTo>
                <a:cubicBezTo>
                  <a:pt x="6989" y="7775"/>
                  <a:pt x="15847" y="5448"/>
                  <a:pt x="15847" y="5448"/>
                </a:cubicBezTo>
                <a:close/>
                <a:moveTo>
                  <a:pt x="17673" y="6803"/>
                </a:moveTo>
                <a:cubicBezTo>
                  <a:pt x="18215" y="6803"/>
                  <a:pt x="18655" y="7238"/>
                  <a:pt x="18655" y="7775"/>
                </a:cubicBezTo>
                <a:lnTo>
                  <a:pt x="18655" y="8045"/>
                </a:lnTo>
                <a:cubicBezTo>
                  <a:pt x="18365" y="7878"/>
                  <a:pt x="18032" y="7775"/>
                  <a:pt x="17673" y="7775"/>
                </a:cubicBezTo>
                <a:lnTo>
                  <a:pt x="17493" y="7775"/>
                </a:lnTo>
                <a:lnTo>
                  <a:pt x="17230" y="6803"/>
                </a:lnTo>
                <a:cubicBezTo>
                  <a:pt x="17230" y="6803"/>
                  <a:pt x="17673" y="6803"/>
                  <a:pt x="17673" y="6803"/>
                </a:cubicBezTo>
                <a:close/>
                <a:moveTo>
                  <a:pt x="19636" y="11664"/>
                </a:moveTo>
                <a:lnTo>
                  <a:pt x="19636" y="7775"/>
                </a:lnTo>
                <a:cubicBezTo>
                  <a:pt x="19636" y="6701"/>
                  <a:pt x="18757" y="5830"/>
                  <a:pt x="17673" y="5830"/>
                </a:cubicBezTo>
                <a:lnTo>
                  <a:pt x="16967" y="5830"/>
                </a:lnTo>
                <a:lnTo>
                  <a:pt x="15779" y="1441"/>
                </a:lnTo>
                <a:cubicBezTo>
                  <a:pt x="15498" y="404"/>
                  <a:pt x="14422" y="-212"/>
                  <a:pt x="13374" y="66"/>
                </a:cubicBezTo>
                <a:lnTo>
                  <a:pt x="3467" y="2660"/>
                </a:lnTo>
                <a:cubicBezTo>
                  <a:pt x="2419" y="2939"/>
                  <a:pt x="1798" y="4005"/>
                  <a:pt x="2078" y="5042"/>
                </a:cubicBezTo>
                <a:lnTo>
                  <a:pt x="2291" y="5830"/>
                </a:lnTo>
                <a:lnTo>
                  <a:pt x="1964" y="5830"/>
                </a:lnTo>
                <a:cubicBezTo>
                  <a:pt x="879" y="5830"/>
                  <a:pt x="0" y="6701"/>
                  <a:pt x="0" y="7775"/>
                </a:cubicBezTo>
                <a:lnTo>
                  <a:pt x="0" y="19443"/>
                </a:lnTo>
                <a:cubicBezTo>
                  <a:pt x="0" y="20517"/>
                  <a:pt x="879" y="21388"/>
                  <a:pt x="1964" y="21388"/>
                </a:cubicBezTo>
                <a:lnTo>
                  <a:pt x="17673" y="21388"/>
                </a:lnTo>
                <a:cubicBezTo>
                  <a:pt x="18757" y="21388"/>
                  <a:pt x="19636" y="20517"/>
                  <a:pt x="19636" y="19443"/>
                </a:cubicBezTo>
                <a:lnTo>
                  <a:pt x="19636" y="17499"/>
                </a:lnTo>
                <a:cubicBezTo>
                  <a:pt x="20721" y="17499"/>
                  <a:pt x="21600" y="16628"/>
                  <a:pt x="21600" y="15554"/>
                </a:cubicBezTo>
                <a:lnTo>
                  <a:pt x="21600" y="13609"/>
                </a:lnTo>
                <a:cubicBezTo>
                  <a:pt x="21600" y="12535"/>
                  <a:pt x="20721" y="11664"/>
                  <a:pt x="19636" y="11664"/>
                </a:cubicBezTo>
                <a:moveTo>
                  <a:pt x="13255" y="9720"/>
                </a:moveTo>
                <a:lnTo>
                  <a:pt x="12273" y="9720"/>
                </a:lnTo>
                <a:cubicBezTo>
                  <a:pt x="12002" y="9720"/>
                  <a:pt x="11782" y="9937"/>
                  <a:pt x="11782" y="10206"/>
                </a:cubicBezTo>
                <a:cubicBezTo>
                  <a:pt x="11782" y="10475"/>
                  <a:pt x="12002" y="10692"/>
                  <a:pt x="12273" y="10692"/>
                </a:cubicBezTo>
                <a:lnTo>
                  <a:pt x="13255" y="10692"/>
                </a:lnTo>
                <a:cubicBezTo>
                  <a:pt x="13525" y="10692"/>
                  <a:pt x="13745" y="10475"/>
                  <a:pt x="13745" y="10206"/>
                </a:cubicBezTo>
                <a:cubicBezTo>
                  <a:pt x="13745" y="9937"/>
                  <a:pt x="13525" y="9720"/>
                  <a:pt x="13255" y="9720"/>
                </a:cubicBezTo>
                <a:moveTo>
                  <a:pt x="7364" y="9720"/>
                </a:moveTo>
                <a:lnTo>
                  <a:pt x="6382" y="9720"/>
                </a:lnTo>
                <a:cubicBezTo>
                  <a:pt x="6111" y="9720"/>
                  <a:pt x="5891" y="9937"/>
                  <a:pt x="5891" y="10206"/>
                </a:cubicBezTo>
                <a:cubicBezTo>
                  <a:pt x="5891" y="10475"/>
                  <a:pt x="6111" y="10692"/>
                  <a:pt x="6382" y="10692"/>
                </a:cubicBezTo>
                <a:lnTo>
                  <a:pt x="7364" y="10692"/>
                </a:lnTo>
                <a:cubicBezTo>
                  <a:pt x="7634" y="10692"/>
                  <a:pt x="7855" y="10475"/>
                  <a:pt x="7855" y="10206"/>
                </a:cubicBezTo>
                <a:cubicBezTo>
                  <a:pt x="7855" y="9937"/>
                  <a:pt x="7634" y="9720"/>
                  <a:pt x="7364" y="9720"/>
                </a:cubicBezTo>
                <a:moveTo>
                  <a:pt x="17182" y="14095"/>
                </a:moveTo>
                <a:cubicBezTo>
                  <a:pt x="16911" y="14095"/>
                  <a:pt x="16691" y="14313"/>
                  <a:pt x="16691" y="14581"/>
                </a:cubicBezTo>
                <a:cubicBezTo>
                  <a:pt x="16691" y="14850"/>
                  <a:pt x="16911" y="15068"/>
                  <a:pt x="17182" y="15068"/>
                </a:cubicBezTo>
                <a:cubicBezTo>
                  <a:pt x="17453" y="15068"/>
                  <a:pt x="17673" y="14850"/>
                  <a:pt x="17673" y="14581"/>
                </a:cubicBezTo>
                <a:cubicBezTo>
                  <a:pt x="17673" y="14313"/>
                  <a:pt x="17453" y="14095"/>
                  <a:pt x="17182" y="14095"/>
                </a:cubicBezTo>
                <a:moveTo>
                  <a:pt x="16200" y="18471"/>
                </a:moveTo>
                <a:lnTo>
                  <a:pt x="15218" y="18471"/>
                </a:lnTo>
                <a:cubicBezTo>
                  <a:pt x="14947" y="18471"/>
                  <a:pt x="14727" y="18689"/>
                  <a:pt x="14727" y="18957"/>
                </a:cubicBezTo>
                <a:cubicBezTo>
                  <a:pt x="14727" y="19226"/>
                  <a:pt x="14947" y="19443"/>
                  <a:pt x="15218" y="19443"/>
                </a:cubicBezTo>
                <a:lnTo>
                  <a:pt x="16200" y="19443"/>
                </a:lnTo>
                <a:cubicBezTo>
                  <a:pt x="16471" y="19443"/>
                  <a:pt x="16691" y="19226"/>
                  <a:pt x="16691" y="18957"/>
                </a:cubicBezTo>
                <a:cubicBezTo>
                  <a:pt x="16691" y="18689"/>
                  <a:pt x="16471" y="18471"/>
                  <a:pt x="16200" y="18471"/>
                </a:cubicBezTo>
                <a:moveTo>
                  <a:pt x="15218" y="10692"/>
                </a:moveTo>
                <a:lnTo>
                  <a:pt x="16200" y="10692"/>
                </a:lnTo>
                <a:cubicBezTo>
                  <a:pt x="16471" y="10692"/>
                  <a:pt x="16691" y="10475"/>
                  <a:pt x="16691" y="10206"/>
                </a:cubicBezTo>
                <a:cubicBezTo>
                  <a:pt x="16691" y="9937"/>
                  <a:pt x="16471" y="9720"/>
                  <a:pt x="16200" y="9720"/>
                </a:cubicBezTo>
                <a:lnTo>
                  <a:pt x="15218" y="9720"/>
                </a:lnTo>
                <a:cubicBezTo>
                  <a:pt x="14947" y="9720"/>
                  <a:pt x="14727" y="9937"/>
                  <a:pt x="14727" y="10206"/>
                </a:cubicBezTo>
                <a:cubicBezTo>
                  <a:pt x="14727" y="10475"/>
                  <a:pt x="14947" y="10692"/>
                  <a:pt x="15218" y="10692"/>
                </a:cubicBezTo>
                <a:moveTo>
                  <a:pt x="4418" y="18471"/>
                </a:moveTo>
                <a:lnTo>
                  <a:pt x="3436" y="18471"/>
                </a:lnTo>
                <a:cubicBezTo>
                  <a:pt x="3166" y="18471"/>
                  <a:pt x="2945" y="18689"/>
                  <a:pt x="2945" y="18957"/>
                </a:cubicBezTo>
                <a:cubicBezTo>
                  <a:pt x="2945" y="19226"/>
                  <a:pt x="3166" y="19443"/>
                  <a:pt x="3436" y="19443"/>
                </a:cubicBezTo>
                <a:lnTo>
                  <a:pt x="4418" y="19443"/>
                </a:lnTo>
                <a:cubicBezTo>
                  <a:pt x="4689" y="19443"/>
                  <a:pt x="4909" y="19226"/>
                  <a:pt x="4909" y="18957"/>
                </a:cubicBezTo>
                <a:cubicBezTo>
                  <a:pt x="4909" y="18689"/>
                  <a:pt x="4689" y="18471"/>
                  <a:pt x="4418" y="18471"/>
                </a:cubicBezTo>
                <a:moveTo>
                  <a:pt x="7364" y="18471"/>
                </a:moveTo>
                <a:lnTo>
                  <a:pt x="6382" y="18471"/>
                </a:lnTo>
                <a:cubicBezTo>
                  <a:pt x="6111" y="18471"/>
                  <a:pt x="5891" y="18689"/>
                  <a:pt x="5891" y="18957"/>
                </a:cubicBezTo>
                <a:cubicBezTo>
                  <a:pt x="5891" y="19226"/>
                  <a:pt x="6111" y="19443"/>
                  <a:pt x="6382" y="19443"/>
                </a:cubicBezTo>
                <a:lnTo>
                  <a:pt x="7364" y="19443"/>
                </a:lnTo>
                <a:cubicBezTo>
                  <a:pt x="7634" y="19443"/>
                  <a:pt x="7855" y="19226"/>
                  <a:pt x="7855" y="18957"/>
                </a:cubicBezTo>
                <a:cubicBezTo>
                  <a:pt x="7855" y="18689"/>
                  <a:pt x="7634" y="18471"/>
                  <a:pt x="7364" y="18471"/>
                </a:cubicBezTo>
                <a:moveTo>
                  <a:pt x="4418" y="9720"/>
                </a:moveTo>
                <a:lnTo>
                  <a:pt x="3436" y="9720"/>
                </a:lnTo>
                <a:cubicBezTo>
                  <a:pt x="3166" y="9720"/>
                  <a:pt x="2945" y="9937"/>
                  <a:pt x="2945" y="10206"/>
                </a:cubicBezTo>
                <a:cubicBezTo>
                  <a:pt x="2945" y="10475"/>
                  <a:pt x="3166" y="10692"/>
                  <a:pt x="3436" y="10692"/>
                </a:cubicBezTo>
                <a:lnTo>
                  <a:pt x="4418" y="10692"/>
                </a:lnTo>
                <a:cubicBezTo>
                  <a:pt x="4689" y="10692"/>
                  <a:pt x="4909" y="10475"/>
                  <a:pt x="4909" y="10206"/>
                </a:cubicBezTo>
                <a:cubicBezTo>
                  <a:pt x="4909" y="9937"/>
                  <a:pt x="4689" y="9720"/>
                  <a:pt x="4418" y="972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5" name="Shape 2825"/>
          <p:cNvSpPr/>
          <p:nvPr/>
        </p:nvSpPr>
        <p:spPr>
          <a:xfrm>
            <a:off x="17787670" y="3995786"/>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3255" y="17550"/>
                </a:moveTo>
                <a:lnTo>
                  <a:pt x="12273" y="17550"/>
                </a:lnTo>
                <a:cubicBezTo>
                  <a:pt x="12001" y="17550"/>
                  <a:pt x="11782" y="17853"/>
                  <a:pt x="11782" y="18225"/>
                </a:cubicBezTo>
                <a:cubicBezTo>
                  <a:pt x="11782" y="18598"/>
                  <a:pt x="12001" y="18900"/>
                  <a:pt x="12273" y="18900"/>
                </a:cubicBezTo>
                <a:lnTo>
                  <a:pt x="13255" y="18900"/>
                </a:lnTo>
                <a:cubicBezTo>
                  <a:pt x="13526" y="18900"/>
                  <a:pt x="13745" y="18598"/>
                  <a:pt x="13745" y="18225"/>
                </a:cubicBezTo>
                <a:cubicBezTo>
                  <a:pt x="13745" y="17853"/>
                  <a:pt x="13526" y="17550"/>
                  <a:pt x="13255" y="17550"/>
                </a:cubicBezTo>
                <a:moveTo>
                  <a:pt x="10309" y="5400"/>
                </a:moveTo>
                <a:lnTo>
                  <a:pt x="9327" y="5400"/>
                </a:lnTo>
                <a:cubicBezTo>
                  <a:pt x="9056" y="5400"/>
                  <a:pt x="8836" y="5702"/>
                  <a:pt x="8836" y="6075"/>
                </a:cubicBezTo>
                <a:cubicBezTo>
                  <a:pt x="8836" y="6448"/>
                  <a:pt x="9056" y="6750"/>
                  <a:pt x="9327" y="6750"/>
                </a:cubicBezTo>
                <a:lnTo>
                  <a:pt x="10309" y="6750"/>
                </a:lnTo>
                <a:cubicBezTo>
                  <a:pt x="10580" y="6750"/>
                  <a:pt x="10800" y="6448"/>
                  <a:pt x="10800" y="6075"/>
                </a:cubicBezTo>
                <a:cubicBezTo>
                  <a:pt x="10800" y="5702"/>
                  <a:pt x="10580" y="5400"/>
                  <a:pt x="10309" y="5400"/>
                </a:cubicBezTo>
                <a:moveTo>
                  <a:pt x="16200" y="17550"/>
                </a:moveTo>
                <a:lnTo>
                  <a:pt x="15218" y="17550"/>
                </a:lnTo>
                <a:cubicBezTo>
                  <a:pt x="14947" y="17550"/>
                  <a:pt x="14727" y="17853"/>
                  <a:pt x="14727" y="18225"/>
                </a:cubicBezTo>
                <a:cubicBezTo>
                  <a:pt x="14727" y="18598"/>
                  <a:pt x="14947" y="18900"/>
                  <a:pt x="15218" y="18900"/>
                </a:cubicBezTo>
                <a:lnTo>
                  <a:pt x="16200" y="18900"/>
                </a:lnTo>
                <a:cubicBezTo>
                  <a:pt x="16471" y="18900"/>
                  <a:pt x="16691" y="18598"/>
                  <a:pt x="16691" y="18225"/>
                </a:cubicBezTo>
                <a:cubicBezTo>
                  <a:pt x="16691" y="17853"/>
                  <a:pt x="16471" y="17550"/>
                  <a:pt x="16200" y="17550"/>
                </a:cubicBezTo>
                <a:moveTo>
                  <a:pt x="13255" y="5400"/>
                </a:moveTo>
                <a:lnTo>
                  <a:pt x="12273" y="5400"/>
                </a:lnTo>
                <a:cubicBezTo>
                  <a:pt x="12001" y="5400"/>
                  <a:pt x="11782" y="5702"/>
                  <a:pt x="11782" y="6075"/>
                </a:cubicBezTo>
                <a:cubicBezTo>
                  <a:pt x="11782" y="6448"/>
                  <a:pt x="12001" y="6750"/>
                  <a:pt x="12273" y="6750"/>
                </a:cubicBezTo>
                <a:lnTo>
                  <a:pt x="13255" y="6750"/>
                </a:lnTo>
                <a:cubicBezTo>
                  <a:pt x="13526" y="6750"/>
                  <a:pt x="13745" y="6448"/>
                  <a:pt x="13745" y="6075"/>
                </a:cubicBezTo>
                <a:cubicBezTo>
                  <a:pt x="13745" y="5702"/>
                  <a:pt x="13526" y="5400"/>
                  <a:pt x="13255" y="5400"/>
                </a:cubicBezTo>
                <a:moveTo>
                  <a:pt x="10309" y="17550"/>
                </a:moveTo>
                <a:lnTo>
                  <a:pt x="9327" y="17550"/>
                </a:lnTo>
                <a:cubicBezTo>
                  <a:pt x="9056" y="17550"/>
                  <a:pt x="8836" y="17853"/>
                  <a:pt x="8836" y="18225"/>
                </a:cubicBezTo>
                <a:cubicBezTo>
                  <a:pt x="8836" y="18598"/>
                  <a:pt x="9056" y="18900"/>
                  <a:pt x="9327" y="18900"/>
                </a:cubicBezTo>
                <a:lnTo>
                  <a:pt x="10309" y="18900"/>
                </a:lnTo>
                <a:cubicBezTo>
                  <a:pt x="10580" y="18900"/>
                  <a:pt x="10800" y="18598"/>
                  <a:pt x="10800" y="18225"/>
                </a:cubicBezTo>
                <a:cubicBezTo>
                  <a:pt x="10800" y="17853"/>
                  <a:pt x="10580" y="17550"/>
                  <a:pt x="10309" y="17550"/>
                </a:cubicBezTo>
                <a:moveTo>
                  <a:pt x="4418" y="17550"/>
                </a:moveTo>
                <a:lnTo>
                  <a:pt x="3436" y="17550"/>
                </a:lnTo>
                <a:cubicBezTo>
                  <a:pt x="3165" y="17550"/>
                  <a:pt x="2945" y="17853"/>
                  <a:pt x="2945" y="18225"/>
                </a:cubicBezTo>
                <a:cubicBezTo>
                  <a:pt x="2945" y="18598"/>
                  <a:pt x="3165" y="18900"/>
                  <a:pt x="3436" y="18900"/>
                </a:cubicBezTo>
                <a:lnTo>
                  <a:pt x="4418" y="18900"/>
                </a:lnTo>
                <a:cubicBezTo>
                  <a:pt x="4690" y="18900"/>
                  <a:pt x="4909" y="18598"/>
                  <a:pt x="4909" y="18225"/>
                </a:cubicBezTo>
                <a:cubicBezTo>
                  <a:pt x="4909" y="17853"/>
                  <a:pt x="4690" y="17550"/>
                  <a:pt x="4418" y="17550"/>
                </a:cubicBezTo>
                <a:moveTo>
                  <a:pt x="15218" y="6750"/>
                </a:moveTo>
                <a:lnTo>
                  <a:pt x="16200" y="6750"/>
                </a:lnTo>
                <a:cubicBezTo>
                  <a:pt x="16471" y="6750"/>
                  <a:pt x="16691" y="6448"/>
                  <a:pt x="16691" y="6075"/>
                </a:cubicBezTo>
                <a:cubicBezTo>
                  <a:pt x="16691" y="5702"/>
                  <a:pt x="16471" y="5400"/>
                  <a:pt x="16200" y="5400"/>
                </a:cubicBezTo>
                <a:lnTo>
                  <a:pt x="15218" y="5400"/>
                </a:lnTo>
                <a:cubicBezTo>
                  <a:pt x="14947" y="5400"/>
                  <a:pt x="14727" y="5702"/>
                  <a:pt x="14727" y="6075"/>
                </a:cubicBezTo>
                <a:cubicBezTo>
                  <a:pt x="14727" y="6448"/>
                  <a:pt x="14947" y="6750"/>
                  <a:pt x="15218" y="6750"/>
                </a:cubicBezTo>
                <a:moveTo>
                  <a:pt x="20618" y="13500"/>
                </a:moveTo>
                <a:cubicBezTo>
                  <a:pt x="20618" y="14245"/>
                  <a:pt x="20178" y="14850"/>
                  <a:pt x="19636" y="14850"/>
                </a:cubicBezTo>
                <a:lnTo>
                  <a:pt x="16691" y="14850"/>
                </a:lnTo>
                <a:cubicBezTo>
                  <a:pt x="16149" y="14850"/>
                  <a:pt x="15709" y="14245"/>
                  <a:pt x="15709" y="13500"/>
                </a:cubicBezTo>
                <a:lnTo>
                  <a:pt x="15709" y="10800"/>
                </a:lnTo>
                <a:cubicBezTo>
                  <a:pt x="15709" y="10055"/>
                  <a:pt x="16149" y="9450"/>
                  <a:pt x="16691" y="9450"/>
                </a:cubicBezTo>
                <a:lnTo>
                  <a:pt x="19636" y="9450"/>
                </a:lnTo>
                <a:cubicBezTo>
                  <a:pt x="20178" y="9450"/>
                  <a:pt x="20618" y="10055"/>
                  <a:pt x="20618" y="10800"/>
                </a:cubicBezTo>
                <a:cubicBezTo>
                  <a:pt x="20618" y="10800"/>
                  <a:pt x="20618" y="13500"/>
                  <a:pt x="20618" y="13500"/>
                </a:cubicBezTo>
                <a:close/>
                <a:moveTo>
                  <a:pt x="18655" y="18900"/>
                </a:moveTo>
                <a:cubicBezTo>
                  <a:pt x="18655" y="19645"/>
                  <a:pt x="18214" y="20250"/>
                  <a:pt x="17673" y="20250"/>
                </a:cubicBezTo>
                <a:lnTo>
                  <a:pt x="1964" y="20250"/>
                </a:lnTo>
                <a:cubicBezTo>
                  <a:pt x="1422" y="20250"/>
                  <a:pt x="982" y="19645"/>
                  <a:pt x="982" y="18900"/>
                </a:cubicBezTo>
                <a:lnTo>
                  <a:pt x="982" y="5400"/>
                </a:lnTo>
                <a:cubicBezTo>
                  <a:pt x="982" y="4655"/>
                  <a:pt x="1422" y="4050"/>
                  <a:pt x="1964" y="4050"/>
                </a:cubicBezTo>
                <a:lnTo>
                  <a:pt x="17673" y="4050"/>
                </a:lnTo>
                <a:cubicBezTo>
                  <a:pt x="18214" y="4050"/>
                  <a:pt x="18655" y="4655"/>
                  <a:pt x="18655" y="5400"/>
                </a:cubicBezTo>
                <a:lnTo>
                  <a:pt x="18655" y="8100"/>
                </a:lnTo>
                <a:lnTo>
                  <a:pt x="16691" y="8100"/>
                </a:lnTo>
                <a:cubicBezTo>
                  <a:pt x="15606" y="8100"/>
                  <a:pt x="14727" y="9309"/>
                  <a:pt x="14727" y="10800"/>
                </a:cubicBezTo>
                <a:lnTo>
                  <a:pt x="14727" y="13500"/>
                </a:lnTo>
                <a:cubicBezTo>
                  <a:pt x="14727" y="14991"/>
                  <a:pt x="15606" y="16200"/>
                  <a:pt x="16691" y="16200"/>
                </a:cubicBezTo>
                <a:lnTo>
                  <a:pt x="18655" y="16200"/>
                </a:lnTo>
                <a:cubicBezTo>
                  <a:pt x="18655" y="16200"/>
                  <a:pt x="18655" y="18900"/>
                  <a:pt x="18655" y="18900"/>
                </a:cubicBezTo>
                <a:close/>
                <a:moveTo>
                  <a:pt x="982" y="2700"/>
                </a:moveTo>
                <a:cubicBezTo>
                  <a:pt x="982" y="1955"/>
                  <a:pt x="1422" y="1350"/>
                  <a:pt x="1964" y="1350"/>
                </a:cubicBezTo>
                <a:lnTo>
                  <a:pt x="17673" y="1350"/>
                </a:lnTo>
                <a:cubicBezTo>
                  <a:pt x="18214" y="1350"/>
                  <a:pt x="18655" y="1955"/>
                  <a:pt x="18655" y="2700"/>
                </a:cubicBezTo>
                <a:lnTo>
                  <a:pt x="18655" y="3075"/>
                </a:lnTo>
                <a:cubicBezTo>
                  <a:pt x="18365" y="2842"/>
                  <a:pt x="18032" y="2700"/>
                  <a:pt x="17673" y="2700"/>
                </a:cubicBezTo>
                <a:lnTo>
                  <a:pt x="1964" y="2700"/>
                </a:lnTo>
                <a:cubicBezTo>
                  <a:pt x="1604" y="2700"/>
                  <a:pt x="1271" y="2842"/>
                  <a:pt x="982" y="3075"/>
                </a:cubicBezTo>
                <a:cubicBezTo>
                  <a:pt x="982" y="3075"/>
                  <a:pt x="982" y="2700"/>
                  <a:pt x="982" y="2700"/>
                </a:cubicBezTo>
                <a:close/>
                <a:moveTo>
                  <a:pt x="19636" y="8100"/>
                </a:moveTo>
                <a:lnTo>
                  <a:pt x="19636" y="2700"/>
                </a:lnTo>
                <a:cubicBezTo>
                  <a:pt x="19636" y="1209"/>
                  <a:pt x="18757" y="0"/>
                  <a:pt x="17673" y="0"/>
                </a:cubicBezTo>
                <a:lnTo>
                  <a:pt x="1964" y="0"/>
                </a:lnTo>
                <a:cubicBezTo>
                  <a:pt x="879" y="0"/>
                  <a:pt x="0" y="1209"/>
                  <a:pt x="0" y="2700"/>
                </a:cubicBezTo>
                <a:lnTo>
                  <a:pt x="0" y="18900"/>
                </a:lnTo>
                <a:cubicBezTo>
                  <a:pt x="0" y="20391"/>
                  <a:pt x="879" y="21600"/>
                  <a:pt x="1964" y="21600"/>
                </a:cubicBezTo>
                <a:lnTo>
                  <a:pt x="17673" y="21600"/>
                </a:lnTo>
                <a:cubicBezTo>
                  <a:pt x="18757" y="21600"/>
                  <a:pt x="19636" y="20391"/>
                  <a:pt x="19636" y="18900"/>
                </a:cubicBezTo>
                <a:lnTo>
                  <a:pt x="19636" y="16200"/>
                </a:lnTo>
                <a:cubicBezTo>
                  <a:pt x="20721" y="16200"/>
                  <a:pt x="21600" y="14991"/>
                  <a:pt x="21600" y="13500"/>
                </a:cubicBezTo>
                <a:lnTo>
                  <a:pt x="21600" y="10800"/>
                </a:lnTo>
                <a:cubicBezTo>
                  <a:pt x="21600" y="9309"/>
                  <a:pt x="20721" y="8100"/>
                  <a:pt x="19636" y="8100"/>
                </a:cubicBezTo>
                <a:moveTo>
                  <a:pt x="17182" y="11475"/>
                </a:moveTo>
                <a:cubicBezTo>
                  <a:pt x="16910" y="11475"/>
                  <a:pt x="16691" y="11777"/>
                  <a:pt x="16691" y="12150"/>
                </a:cubicBezTo>
                <a:cubicBezTo>
                  <a:pt x="16691" y="12523"/>
                  <a:pt x="16910" y="12825"/>
                  <a:pt x="17182" y="12825"/>
                </a:cubicBezTo>
                <a:cubicBezTo>
                  <a:pt x="17453" y="12825"/>
                  <a:pt x="17673" y="12523"/>
                  <a:pt x="17673" y="12150"/>
                </a:cubicBezTo>
                <a:cubicBezTo>
                  <a:pt x="17673" y="11777"/>
                  <a:pt x="17453" y="11475"/>
                  <a:pt x="17182" y="11475"/>
                </a:cubicBezTo>
                <a:moveTo>
                  <a:pt x="7364" y="17550"/>
                </a:moveTo>
                <a:lnTo>
                  <a:pt x="6382" y="17550"/>
                </a:lnTo>
                <a:cubicBezTo>
                  <a:pt x="6110" y="17550"/>
                  <a:pt x="5891" y="17853"/>
                  <a:pt x="5891" y="18225"/>
                </a:cubicBezTo>
                <a:cubicBezTo>
                  <a:pt x="5891" y="18598"/>
                  <a:pt x="6110" y="18900"/>
                  <a:pt x="6382" y="18900"/>
                </a:cubicBezTo>
                <a:lnTo>
                  <a:pt x="7364" y="18900"/>
                </a:lnTo>
                <a:cubicBezTo>
                  <a:pt x="7635" y="18900"/>
                  <a:pt x="7855" y="18598"/>
                  <a:pt x="7855" y="18225"/>
                </a:cubicBezTo>
                <a:cubicBezTo>
                  <a:pt x="7855" y="17853"/>
                  <a:pt x="7635" y="17550"/>
                  <a:pt x="7364" y="17550"/>
                </a:cubicBezTo>
                <a:moveTo>
                  <a:pt x="7364" y="5400"/>
                </a:moveTo>
                <a:lnTo>
                  <a:pt x="6382" y="5400"/>
                </a:lnTo>
                <a:cubicBezTo>
                  <a:pt x="6110" y="5400"/>
                  <a:pt x="5891" y="5702"/>
                  <a:pt x="5891" y="6075"/>
                </a:cubicBezTo>
                <a:cubicBezTo>
                  <a:pt x="5891" y="6448"/>
                  <a:pt x="6110" y="6750"/>
                  <a:pt x="6382" y="6750"/>
                </a:cubicBezTo>
                <a:lnTo>
                  <a:pt x="7364" y="6750"/>
                </a:lnTo>
                <a:cubicBezTo>
                  <a:pt x="7635" y="6750"/>
                  <a:pt x="7855" y="6448"/>
                  <a:pt x="7855" y="6075"/>
                </a:cubicBezTo>
                <a:cubicBezTo>
                  <a:pt x="7855" y="5702"/>
                  <a:pt x="7635" y="5400"/>
                  <a:pt x="7364" y="5400"/>
                </a:cubicBezTo>
                <a:moveTo>
                  <a:pt x="4418" y="5400"/>
                </a:moveTo>
                <a:lnTo>
                  <a:pt x="3436" y="5400"/>
                </a:lnTo>
                <a:cubicBezTo>
                  <a:pt x="3165" y="5400"/>
                  <a:pt x="2945" y="5702"/>
                  <a:pt x="2945" y="6075"/>
                </a:cubicBezTo>
                <a:cubicBezTo>
                  <a:pt x="2945" y="6448"/>
                  <a:pt x="3165" y="6750"/>
                  <a:pt x="3436" y="6750"/>
                </a:cubicBezTo>
                <a:lnTo>
                  <a:pt x="4418" y="6750"/>
                </a:lnTo>
                <a:cubicBezTo>
                  <a:pt x="4690" y="6750"/>
                  <a:pt x="4909" y="6448"/>
                  <a:pt x="4909" y="6075"/>
                </a:cubicBezTo>
                <a:cubicBezTo>
                  <a:pt x="4909" y="5702"/>
                  <a:pt x="4690" y="5400"/>
                  <a:pt x="4418" y="5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6" name="Shape 2826"/>
          <p:cNvSpPr/>
          <p:nvPr/>
        </p:nvSpPr>
        <p:spPr>
          <a:xfrm>
            <a:off x="18854193" y="3970392"/>
            <a:ext cx="558655" cy="457529"/>
          </a:xfrm>
          <a:custGeom>
            <a:avLst/>
            <a:gdLst/>
            <a:ahLst/>
            <a:cxnLst>
              <a:cxn ang="0">
                <a:pos x="wd2" y="hd2"/>
              </a:cxn>
              <a:cxn ang="5400000">
                <a:pos x="wd2" y="hd2"/>
              </a:cxn>
              <a:cxn ang="10800000">
                <a:pos x="wd2" y="hd2"/>
              </a:cxn>
              <a:cxn ang="16200000">
                <a:pos x="wd2" y="hd2"/>
              </a:cxn>
            </a:cxnLst>
            <a:rect l="0" t="0" r="r" b="b"/>
            <a:pathLst>
              <a:path w="21600" h="21600" extrusionOk="0">
                <a:moveTo>
                  <a:pt x="10309" y="7214"/>
                </a:moveTo>
                <a:lnTo>
                  <a:pt x="9327" y="7214"/>
                </a:lnTo>
                <a:cubicBezTo>
                  <a:pt x="9056" y="7214"/>
                  <a:pt x="8836" y="7482"/>
                  <a:pt x="8836" y="7813"/>
                </a:cubicBezTo>
                <a:cubicBezTo>
                  <a:pt x="8836" y="8145"/>
                  <a:pt x="9056" y="8413"/>
                  <a:pt x="9327" y="8413"/>
                </a:cubicBezTo>
                <a:lnTo>
                  <a:pt x="10309" y="8413"/>
                </a:lnTo>
                <a:cubicBezTo>
                  <a:pt x="10580" y="8413"/>
                  <a:pt x="10800" y="8145"/>
                  <a:pt x="10800" y="7813"/>
                </a:cubicBezTo>
                <a:cubicBezTo>
                  <a:pt x="10800" y="7482"/>
                  <a:pt x="10580" y="7214"/>
                  <a:pt x="10309" y="7214"/>
                </a:cubicBezTo>
                <a:moveTo>
                  <a:pt x="7364" y="7214"/>
                </a:moveTo>
                <a:lnTo>
                  <a:pt x="6382" y="7214"/>
                </a:lnTo>
                <a:cubicBezTo>
                  <a:pt x="6110" y="7214"/>
                  <a:pt x="5891" y="7482"/>
                  <a:pt x="5891" y="7813"/>
                </a:cubicBezTo>
                <a:cubicBezTo>
                  <a:pt x="5891" y="8145"/>
                  <a:pt x="6110" y="8413"/>
                  <a:pt x="6382" y="8413"/>
                </a:cubicBezTo>
                <a:lnTo>
                  <a:pt x="7364" y="8413"/>
                </a:lnTo>
                <a:cubicBezTo>
                  <a:pt x="7635" y="8413"/>
                  <a:pt x="7855" y="8145"/>
                  <a:pt x="7855" y="7813"/>
                </a:cubicBezTo>
                <a:cubicBezTo>
                  <a:pt x="7855" y="7482"/>
                  <a:pt x="7635" y="7214"/>
                  <a:pt x="7364" y="7214"/>
                </a:cubicBezTo>
                <a:moveTo>
                  <a:pt x="10309" y="18004"/>
                </a:moveTo>
                <a:lnTo>
                  <a:pt x="9327" y="18004"/>
                </a:lnTo>
                <a:cubicBezTo>
                  <a:pt x="9056" y="18004"/>
                  <a:pt x="8836" y="18272"/>
                  <a:pt x="8836" y="18603"/>
                </a:cubicBezTo>
                <a:cubicBezTo>
                  <a:pt x="8836" y="18935"/>
                  <a:pt x="9056" y="19202"/>
                  <a:pt x="9327" y="19202"/>
                </a:cubicBezTo>
                <a:lnTo>
                  <a:pt x="10309" y="19202"/>
                </a:lnTo>
                <a:cubicBezTo>
                  <a:pt x="10580" y="19202"/>
                  <a:pt x="10800" y="18935"/>
                  <a:pt x="10800" y="18603"/>
                </a:cubicBezTo>
                <a:cubicBezTo>
                  <a:pt x="10800" y="18272"/>
                  <a:pt x="10580" y="18004"/>
                  <a:pt x="10309" y="18004"/>
                </a:cubicBezTo>
                <a:moveTo>
                  <a:pt x="13255" y="18004"/>
                </a:moveTo>
                <a:lnTo>
                  <a:pt x="12273" y="18004"/>
                </a:lnTo>
                <a:cubicBezTo>
                  <a:pt x="12001" y="18004"/>
                  <a:pt x="11782" y="18272"/>
                  <a:pt x="11782" y="18603"/>
                </a:cubicBezTo>
                <a:cubicBezTo>
                  <a:pt x="11782" y="18935"/>
                  <a:pt x="12001" y="19202"/>
                  <a:pt x="12273" y="19202"/>
                </a:cubicBezTo>
                <a:lnTo>
                  <a:pt x="13255" y="19202"/>
                </a:lnTo>
                <a:cubicBezTo>
                  <a:pt x="13526" y="19202"/>
                  <a:pt x="13745" y="18935"/>
                  <a:pt x="13745" y="18603"/>
                </a:cubicBezTo>
                <a:cubicBezTo>
                  <a:pt x="13745" y="18272"/>
                  <a:pt x="13526" y="18004"/>
                  <a:pt x="13255" y="18004"/>
                </a:cubicBezTo>
                <a:moveTo>
                  <a:pt x="20618" y="14407"/>
                </a:moveTo>
                <a:cubicBezTo>
                  <a:pt x="20618" y="15069"/>
                  <a:pt x="20178" y="15606"/>
                  <a:pt x="19636" y="15606"/>
                </a:cubicBezTo>
                <a:lnTo>
                  <a:pt x="16691" y="15606"/>
                </a:lnTo>
                <a:cubicBezTo>
                  <a:pt x="16148" y="15606"/>
                  <a:pt x="15709" y="15069"/>
                  <a:pt x="15709" y="14407"/>
                </a:cubicBezTo>
                <a:lnTo>
                  <a:pt x="15709" y="12009"/>
                </a:lnTo>
                <a:cubicBezTo>
                  <a:pt x="15709" y="11348"/>
                  <a:pt x="16148" y="10811"/>
                  <a:pt x="16691" y="10811"/>
                </a:cubicBezTo>
                <a:lnTo>
                  <a:pt x="19636" y="10811"/>
                </a:lnTo>
                <a:cubicBezTo>
                  <a:pt x="20178" y="10811"/>
                  <a:pt x="20618" y="11348"/>
                  <a:pt x="20618" y="12009"/>
                </a:cubicBezTo>
                <a:cubicBezTo>
                  <a:pt x="20618" y="12009"/>
                  <a:pt x="20618" y="14407"/>
                  <a:pt x="20618" y="14407"/>
                </a:cubicBezTo>
                <a:close/>
                <a:moveTo>
                  <a:pt x="18655" y="19202"/>
                </a:moveTo>
                <a:cubicBezTo>
                  <a:pt x="18655" y="19864"/>
                  <a:pt x="18214" y="20401"/>
                  <a:pt x="17673" y="20401"/>
                </a:cubicBezTo>
                <a:lnTo>
                  <a:pt x="1964" y="20401"/>
                </a:lnTo>
                <a:cubicBezTo>
                  <a:pt x="1421" y="20401"/>
                  <a:pt x="982" y="19864"/>
                  <a:pt x="982" y="19202"/>
                </a:cubicBezTo>
                <a:lnTo>
                  <a:pt x="982" y="7214"/>
                </a:lnTo>
                <a:cubicBezTo>
                  <a:pt x="982" y="6553"/>
                  <a:pt x="1421" y="6015"/>
                  <a:pt x="1964" y="6015"/>
                </a:cubicBezTo>
                <a:lnTo>
                  <a:pt x="17673" y="6015"/>
                </a:lnTo>
                <a:cubicBezTo>
                  <a:pt x="18214" y="6015"/>
                  <a:pt x="18655" y="6553"/>
                  <a:pt x="18655" y="7214"/>
                </a:cubicBezTo>
                <a:lnTo>
                  <a:pt x="18655" y="9612"/>
                </a:lnTo>
                <a:lnTo>
                  <a:pt x="16691" y="9612"/>
                </a:lnTo>
                <a:cubicBezTo>
                  <a:pt x="15606" y="9612"/>
                  <a:pt x="14727" y="10685"/>
                  <a:pt x="14727" y="12009"/>
                </a:cubicBezTo>
                <a:lnTo>
                  <a:pt x="14727" y="14407"/>
                </a:lnTo>
                <a:cubicBezTo>
                  <a:pt x="14727" y="15731"/>
                  <a:pt x="15606" y="16805"/>
                  <a:pt x="16691" y="16805"/>
                </a:cubicBezTo>
                <a:lnTo>
                  <a:pt x="18655" y="16805"/>
                </a:lnTo>
                <a:cubicBezTo>
                  <a:pt x="18655" y="16805"/>
                  <a:pt x="18655" y="19202"/>
                  <a:pt x="18655" y="19202"/>
                </a:cubicBezTo>
                <a:close/>
                <a:moveTo>
                  <a:pt x="982" y="4816"/>
                </a:moveTo>
                <a:cubicBezTo>
                  <a:pt x="982" y="4155"/>
                  <a:pt x="1420" y="3618"/>
                  <a:pt x="1963" y="3618"/>
                </a:cubicBezTo>
                <a:lnTo>
                  <a:pt x="1692" y="4850"/>
                </a:lnTo>
                <a:cubicBezTo>
                  <a:pt x="1436" y="4894"/>
                  <a:pt x="1197" y="4996"/>
                  <a:pt x="982" y="5149"/>
                </a:cubicBezTo>
                <a:cubicBezTo>
                  <a:pt x="982" y="5149"/>
                  <a:pt x="982" y="4816"/>
                  <a:pt x="982" y="4816"/>
                </a:cubicBezTo>
                <a:close/>
                <a:moveTo>
                  <a:pt x="3451" y="1468"/>
                </a:moveTo>
                <a:lnTo>
                  <a:pt x="13684" y="4816"/>
                </a:lnTo>
                <a:lnTo>
                  <a:pt x="2716" y="4816"/>
                </a:lnTo>
                <a:cubicBezTo>
                  <a:pt x="2716" y="4816"/>
                  <a:pt x="3451" y="1468"/>
                  <a:pt x="3451" y="1468"/>
                </a:cubicBezTo>
                <a:close/>
                <a:moveTo>
                  <a:pt x="16776" y="2582"/>
                </a:moveTo>
                <a:lnTo>
                  <a:pt x="16982" y="4654"/>
                </a:lnTo>
                <a:lnTo>
                  <a:pt x="12560" y="3208"/>
                </a:lnTo>
                <a:cubicBezTo>
                  <a:pt x="12560" y="3208"/>
                  <a:pt x="16776" y="2582"/>
                  <a:pt x="16776" y="2582"/>
                </a:cubicBezTo>
                <a:close/>
                <a:moveTo>
                  <a:pt x="18655" y="4816"/>
                </a:moveTo>
                <a:lnTo>
                  <a:pt x="18655" y="5149"/>
                </a:lnTo>
                <a:cubicBezTo>
                  <a:pt x="18453" y="5005"/>
                  <a:pt x="18231" y="4904"/>
                  <a:pt x="17992" y="4856"/>
                </a:cubicBezTo>
                <a:lnTo>
                  <a:pt x="17871" y="3642"/>
                </a:lnTo>
                <a:cubicBezTo>
                  <a:pt x="18318" y="3754"/>
                  <a:pt x="18655" y="4237"/>
                  <a:pt x="18655" y="4816"/>
                </a:cubicBezTo>
                <a:moveTo>
                  <a:pt x="19636" y="9612"/>
                </a:moveTo>
                <a:lnTo>
                  <a:pt x="19636" y="4816"/>
                </a:lnTo>
                <a:cubicBezTo>
                  <a:pt x="19636" y="3525"/>
                  <a:pt x="18798" y="2479"/>
                  <a:pt x="17750" y="2428"/>
                </a:cubicBezTo>
                <a:lnTo>
                  <a:pt x="17633" y="1247"/>
                </a:lnTo>
                <a:lnTo>
                  <a:pt x="10020" y="2377"/>
                </a:lnTo>
                <a:lnTo>
                  <a:pt x="2757" y="0"/>
                </a:lnTo>
                <a:lnTo>
                  <a:pt x="2226" y="2419"/>
                </a:lnTo>
                <a:lnTo>
                  <a:pt x="1964" y="2419"/>
                </a:lnTo>
                <a:cubicBezTo>
                  <a:pt x="879" y="2419"/>
                  <a:pt x="0" y="3492"/>
                  <a:pt x="0" y="4816"/>
                </a:cubicBezTo>
                <a:lnTo>
                  <a:pt x="0" y="19202"/>
                </a:lnTo>
                <a:cubicBezTo>
                  <a:pt x="0" y="20526"/>
                  <a:pt x="879" y="21600"/>
                  <a:pt x="1964" y="21600"/>
                </a:cubicBezTo>
                <a:lnTo>
                  <a:pt x="17673" y="21600"/>
                </a:lnTo>
                <a:cubicBezTo>
                  <a:pt x="18757" y="21600"/>
                  <a:pt x="19636" y="20526"/>
                  <a:pt x="19636" y="19202"/>
                </a:cubicBezTo>
                <a:lnTo>
                  <a:pt x="19636" y="16805"/>
                </a:lnTo>
                <a:cubicBezTo>
                  <a:pt x="20721" y="16805"/>
                  <a:pt x="21600" y="15731"/>
                  <a:pt x="21600" y="14407"/>
                </a:cubicBezTo>
                <a:lnTo>
                  <a:pt x="21600" y="12009"/>
                </a:lnTo>
                <a:cubicBezTo>
                  <a:pt x="21600" y="10685"/>
                  <a:pt x="20721" y="9612"/>
                  <a:pt x="19636" y="9612"/>
                </a:cubicBezTo>
                <a:moveTo>
                  <a:pt x="13255" y="7214"/>
                </a:moveTo>
                <a:lnTo>
                  <a:pt x="12273" y="7214"/>
                </a:lnTo>
                <a:cubicBezTo>
                  <a:pt x="12001" y="7214"/>
                  <a:pt x="11782" y="7482"/>
                  <a:pt x="11782" y="7813"/>
                </a:cubicBezTo>
                <a:cubicBezTo>
                  <a:pt x="11782" y="8145"/>
                  <a:pt x="12001" y="8413"/>
                  <a:pt x="12273" y="8413"/>
                </a:cubicBezTo>
                <a:lnTo>
                  <a:pt x="13255" y="8413"/>
                </a:lnTo>
                <a:cubicBezTo>
                  <a:pt x="13526" y="8413"/>
                  <a:pt x="13745" y="8145"/>
                  <a:pt x="13745" y="7813"/>
                </a:cubicBezTo>
                <a:cubicBezTo>
                  <a:pt x="13745" y="7482"/>
                  <a:pt x="13526" y="7214"/>
                  <a:pt x="13255" y="7214"/>
                </a:cubicBezTo>
                <a:moveTo>
                  <a:pt x="16200" y="18004"/>
                </a:moveTo>
                <a:lnTo>
                  <a:pt x="15218" y="18004"/>
                </a:lnTo>
                <a:cubicBezTo>
                  <a:pt x="14947" y="18004"/>
                  <a:pt x="14727" y="18272"/>
                  <a:pt x="14727" y="18603"/>
                </a:cubicBezTo>
                <a:cubicBezTo>
                  <a:pt x="14727" y="18935"/>
                  <a:pt x="14947" y="19202"/>
                  <a:pt x="15218" y="19202"/>
                </a:cubicBezTo>
                <a:lnTo>
                  <a:pt x="16200" y="19202"/>
                </a:lnTo>
                <a:cubicBezTo>
                  <a:pt x="16471" y="19202"/>
                  <a:pt x="16691" y="18935"/>
                  <a:pt x="16691" y="18603"/>
                </a:cubicBezTo>
                <a:cubicBezTo>
                  <a:pt x="16691" y="18272"/>
                  <a:pt x="16471" y="18004"/>
                  <a:pt x="16200" y="18004"/>
                </a:cubicBezTo>
                <a:moveTo>
                  <a:pt x="17182" y="12609"/>
                </a:moveTo>
                <a:cubicBezTo>
                  <a:pt x="16910" y="12609"/>
                  <a:pt x="16691" y="12877"/>
                  <a:pt x="16691" y="13208"/>
                </a:cubicBezTo>
                <a:cubicBezTo>
                  <a:pt x="16691" y="13540"/>
                  <a:pt x="16910" y="13808"/>
                  <a:pt x="17182" y="13808"/>
                </a:cubicBezTo>
                <a:cubicBezTo>
                  <a:pt x="17453" y="13808"/>
                  <a:pt x="17673" y="13540"/>
                  <a:pt x="17673" y="13208"/>
                </a:cubicBezTo>
                <a:cubicBezTo>
                  <a:pt x="17673" y="12877"/>
                  <a:pt x="17453" y="12609"/>
                  <a:pt x="17182" y="12609"/>
                </a:cubicBezTo>
                <a:moveTo>
                  <a:pt x="4418" y="7214"/>
                </a:moveTo>
                <a:lnTo>
                  <a:pt x="3436" y="7214"/>
                </a:lnTo>
                <a:cubicBezTo>
                  <a:pt x="3165" y="7214"/>
                  <a:pt x="2945" y="7482"/>
                  <a:pt x="2945" y="7813"/>
                </a:cubicBezTo>
                <a:cubicBezTo>
                  <a:pt x="2945" y="8145"/>
                  <a:pt x="3165" y="8413"/>
                  <a:pt x="3436" y="8413"/>
                </a:cubicBezTo>
                <a:lnTo>
                  <a:pt x="4418" y="8413"/>
                </a:lnTo>
                <a:cubicBezTo>
                  <a:pt x="4690" y="8413"/>
                  <a:pt x="4909" y="8145"/>
                  <a:pt x="4909" y="7813"/>
                </a:cubicBezTo>
                <a:cubicBezTo>
                  <a:pt x="4909" y="7482"/>
                  <a:pt x="4690" y="7214"/>
                  <a:pt x="4418" y="7214"/>
                </a:cubicBezTo>
                <a:moveTo>
                  <a:pt x="15218" y="8413"/>
                </a:moveTo>
                <a:lnTo>
                  <a:pt x="16200" y="8413"/>
                </a:lnTo>
                <a:cubicBezTo>
                  <a:pt x="16471" y="8413"/>
                  <a:pt x="16691" y="8145"/>
                  <a:pt x="16691" y="7813"/>
                </a:cubicBezTo>
                <a:cubicBezTo>
                  <a:pt x="16691" y="7482"/>
                  <a:pt x="16471" y="7214"/>
                  <a:pt x="16200" y="7214"/>
                </a:cubicBezTo>
                <a:lnTo>
                  <a:pt x="15218" y="7214"/>
                </a:lnTo>
                <a:cubicBezTo>
                  <a:pt x="14947" y="7214"/>
                  <a:pt x="14727" y="7482"/>
                  <a:pt x="14727" y="7813"/>
                </a:cubicBezTo>
                <a:cubicBezTo>
                  <a:pt x="14727" y="8145"/>
                  <a:pt x="14947" y="8413"/>
                  <a:pt x="15218" y="8413"/>
                </a:cubicBezTo>
                <a:moveTo>
                  <a:pt x="7364" y="18004"/>
                </a:moveTo>
                <a:lnTo>
                  <a:pt x="6382" y="18004"/>
                </a:lnTo>
                <a:cubicBezTo>
                  <a:pt x="6110" y="18004"/>
                  <a:pt x="5891" y="18272"/>
                  <a:pt x="5891" y="18603"/>
                </a:cubicBezTo>
                <a:cubicBezTo>
                  <a:pt x="5891" y="18935"/>
                  <a:pt x="6110" y="19202"/>
                  <a:pt x="6382" y="19202"/>
                </a:cubicBezTo>
                <a:lnTo>
                  <a:pt x="7364" y="19202"/>
                </a:lnTo>
                <a:cubicBezTo>
                  <a:pt x="7635" y="19202"/>
                  <a:pt x="7855" y="18935"/>
                  <a:pt x="7855" y="18603"/>
                </a:cubicBezTo>
                <a:cubicBezTo>
                  <a:pt x="7855" y="18272"/>
                  <a:pt x="7635" y="18004"/>
                  <a:pt x="7364" y="18004"/>
                </a:cubicBezTo>
                <a:moveTo>
                  <a:pt x="4418" y="18004"/>
                </a:moveTo>
                <a:lnTo>
                  <a:pt x="3436" y="18004"/>
                </a:lnTo>
                <a:cubicBezTo>
                  <a:pt x="3165" y="18004"/>
                  <a:pt x="2945" y="18272"/>
                  <a:pt x="2945" y="18603"/>
                </a:cubicBezTo>
                <a:cubicBezTo>
                  <a:pt x="2945" y="18935"/>
                  <a:pt x="3165" y="19202"/>
                  <a:pt x="3436" y="19202"/>
                </a:cubicBezTo>
                <a:lnTo>
                  <a:pt x="4418" y="19202"/>
                </a:lnTo>
                <a:cubicBezTo>
                  <a:pt x="4690" y="19202"/>
                  <a:pt x="4909" y="18935"/>
                  <a:pt x="4909" y="18603"/>
                </a:cubicBezTo>
                <a:cubicBezTo>
                  <a:pt x="4909" y="18272"/>
                  <a:pt x="4690" y="18004"/>
                  <a:pt x="4418" y="1800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7" name="Shape 2827"/>
          <p:cNvSpPr/>
          <p:nvPr/>
        </p:nvSpPr>
        <p:spPr>
          <a:xfrm>
            <a:off x="19996895" y="3919606"/>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3500" y="9818"/>
                </a:moveTo>
                <a:lnTo>
                  <a:pt x="2700" y="9818"/>
                </a:lnTo>
                <a:lnTo>
                  <a:pt x="2700" y="10800"/>
                </a:lnTo>
                <a:lnTo>
                  <a:pt x="13500" y="10800"/>
                </a:lnTo>
                <a:cubicBezTo>
                  <a:pt x="13500" y="10800"/>
                  <a:pt x="13500" y="9818"/>
                  <a:pt x="13500" y="9818"/>
                </a:cubicBezTo>
                <a:close/>
                <a:moveTo>
                  <a:pt x="18900" y="11782"/>
                </a:moveTo>
                <a:lnTo>
                  <a:pt x="2700" y="11782"/>
                </a:lnTo>
                <a:lnTo>
                  <a:pt x="2700" y="12764"/>
                </a:lnTo>
                <a:lnTo>
                  <a:pt x="18900" y="12764"/>
                </a:lnTo>
                <a:cubicBezTo>
                  <a:pt x="18900" y="12764"/>
                  <a:pt x="18900" y="11782"/>
                  <a:pt x="18900" y="11782"/>
                </a:cubicBezTo>
                <a:close/>
                <a:moveTo>
                  <a:pt x="4050" y="1964"/>
                </a:moveTo>
                <a:lnTo>
                  <a:pt x="2700" y="1964"/>
                </a:lnTo>
                <a:lnTo>
                  <a:pt x="2700" y="7855"/>
                </a:lnTo>
                <a:lnTo>
                  <a:pt x="4050" y="7855"/>
                </a:lnTo>
                <a:cubicBezTo>
                  <a:pt x="4050" y="7855"/>
                  <a:pt x="4050" y="1964"/>
                  <a:pt x="4050" y="1964"/>
                </a:cubicBezTo>
                <a:close/>
                <a:moveTo>
                  <a:pt x="18900" y="13745"/>
                </a:moveTo>
                <a:lnTo>
                  <a:pt x="2700" y="13745"/>
                </a:lnTo>
                <a:lnTo>
                  <a:pt x="2700" y="14727"/>
                </a:lnTo>
                <a:lnTo>
                  <a:pt x="18900" y="14727"/>
                </a:lnTo>
                <a:cubicBezTo>
                  <a:pt x="18900" y="14727"/>
                  <a:pt x="18900" y="13745"/>
                  <a:pt x="18900" y="13745"/>
                </a:cubicBezTo>
                <a:close/>
                <a:moveTo>
                  <a:pt x="16200" y="15709"/>
                </a:moveTo>
                <a:lnTo>
                  <a:pt x="2700" y="15709"/>
                </a:lnTo>
                <a:lnTo>
                  <a:pt x="2700" y="16691"/>
                </a:lnTo>
                <a:lnTo>
                  <a:pt x="16200" y="16691"/>
                </a:lnTo>
                <a:cubicBezTo>
                  <a:pt x="16200" y="16691"/>
                  <a:pt x="16200" y="15709"/>
                  <a:pt x="16200" y="15709"/>
                </a:cubicBezTo>
                <a:close/>
                <a:moveTo>
                  <a:pt x="20250" y="19924"/>
                </a:moveTo>
                <a:lnTo>
                  <a:pt x="18702" y="18798"/>
                </a:lnTo>
                <a:cubicBezTo>
                  <a:pt x="18580" y="18710"/>
                  <a:pt x="18412" y="18655"/>
                  <a:pt x="18225" y="18655"/>
                </a:cubicBezTo>
                <a:cubicBezTo>
                  <a:pt x="18039" y="18655"/>
                  <a:pt x="17870" y="18710"/>
                  <a:pt x="17748" y="18798"/>
                </a:cubicBezTo>
                <a:lnTo>
                  <a:pt x="15525" y="20415"/>
                </a:lnTo>
                <a:lnTo>
                  <a:pt x="13302" y="18798"/>
                </a:lnTo>
                <a:cubicBezTo>
                  <a:pt x="13180" y="18710"/>
                  <a:pt x="13012" y="18655"/>
                  <a:pt x="12825" y="18655"/>
                </a:cubicBezTo>
                <a:cubicBezTo>
                  <a:pt x="12604" y="18655"/>
                  <a:pt x="12418" y="18737"/>
                  <a:pt x="12294" y="18856"/>
                </a:cubicBezTo>
                <a:lnTo>
                  <a:pt x="12285" y="18851"/>
                </a:lnTo>
                <a:lnTo>
                  <a:pt x="10800" y="20291"/>
                </a:lnTo>
                <a:lnTo>
                  <a:pt x="9315" y="18851"/>
                </a:lnTo>
                <a:lnTo>
                  <a:pt x="9306" y="18856"/>
                </a:lnTo>
                <a:cubicBezTo>
                  <a:pt x="9182" y="18737"/>
                  <a:pt x="8996" y="18655"/>
                  <a:pt x="8775" y="18655"/>
                </a:cubicBezTo>
                <a:cubicBezTo>
                  <a:pt x="8589" y="18655"/>
                  <a:pt x="8420" y="18710"/>
                  <a:pt x="8298" y="18798"/>
                </a:cubicBezTo>
                <a:lnTo>
                  <a:pt x="6075" y="20415"/>
                </a:lnTo>
                <a:lnTo>
                  <a:pt x="3852" y="18798"/>
                </a:lnTo>
                <a:cubicBezTo>
                  <a:pt x="3730" y="18710"/>
                  <a:pt x="3562" y="18655"/>
                  <a:pt x="3375" y="18655"/>
                </a:cubicBezTo>
                <a:cubicBezTo>
                  <a:pt x="3188" y="18655"/>
                  <a:pt x="3020" y="18710"/>
                  <a:pt x="2898" y="18798"/>
                </a:cubicBezTo>
                <a:lnTo>
                  <a:pt x="1350" y="19924"/>
                </a:lnTo>
                <a:lnTo>
                  <a:pt x="1350" y="982"/>
                </a:lnTo>
                <a:lnTo>
                  <a:pt x="20250" y="982"/>
                </a:lnTo>
                <a:cubicBezTo>
                  <a:pt x="20250" y="982"/>
                  <a:pt x="20250" y="19924"/>
                  <a:pt x="20250" y="19924"/>
                </a:cubicBezTo>
                <a:close/>
                <a:moveTo>
                  <a:pt x="20925" y="0"/>
                </a:moveTo>
                <a:lnTo>
                  <a:pt x="675" y="0"/>
                </a:lnTo>
                <a:cubicBezTo>
                  <a:pt x="302" y="0"/>
                  <a:pt x="0" y="220"/>
                  <a:pt x="0" y="491"/>
                </a:cubicBezTo>
                <a:lnTo>
                  <a:pt x="0" y="21109"/>
                </a:lnTo>
                <a:cubicBezTo>
                  <a:pt x="0" y="21380"/>
                  <a:pt x="302" y="21600"/>
                  <a:pt x="675" y="21600"/>
                </a:cubicBezTo>
                <a:cubicBezTo>
                  <a:pt x="862" y="21600"/>
                  <a:pt x="1031" y="21545"/>
                  <a:pt x="1152" y="21456"/>
                </a:cubicBezTo>
                <a:lnTo>
                  <a:pt x="3375" y="19840"/>
                </a:lnTo>
                <a:lnTo>
                  <a:pt x="5598" y="21456"/>
                </a:lnTo>
                <a:cubicBezTo>
                  <a:pt x="5720" y="21545"/>
                  <a:pt x="5888" y="21600"/>
                  <a:pt x="6075" y="21600"/>
                </a:cubicBezTo>
                <a:cubicBezTo>
                  <a:pt x="6262" y="21600"/>
                  <a:pt x="6431" y="21545"/>
                  <a:pt x="6552" y="21456"/>
                </a:cubicBezTo>
                <a:lnTo>
                  <a:pt x="8702" y="19893"/>
                </a:lnTo>
                <a:lnTo>
                  <a:pt x="10260" y="21404"/>
                </a:lnTo>
                <a:lnTo>
                  <a:pt x="10269" y="21399"/>
                </a:lnTo>
                <a:cubicBezTo>
                  <a:pt x="10393" y="21518"/>
                  <a:pt x="10579" y="21600"/>
                  <a:pt x="10800" y="21600"/>
                </a:cubicBezTo>
                <a:cubicBezTo>
                  <a:pt x="11021" y="21600"/>
                  <a:pt x="11207" y="21518"/>
                  <a:pt x="11331" y="21399"/>
                </a:cubicBezTo>
                <a:lnTo>
                  <a:pt x="11340" y="21404"/>
                </a:lnTo>
                <a:lnTo>
                  <a:pt x="12898" y="19893"/>
                </a:lnTo>
                <a:lnTo>
                  <a:pt x="15048" y="21456"/>
                </a:lnTo>
                <a:cubicBezTo>
                  <a:pt x="15170" y="21545"/>
                  <a:pt x="15338" y="21600"/>
                  <a:pt x="15525" y="21600"/>
                </a:cubicBezTo>
                <a:cubicBezTo>
                  <a:pt x="15712" y="21600"/>
                  <a:pt x="15881" y="21545"/>
                  <a:pt x="16002" y="21456"/>
                </a:cubicBezTo>
                <a:lnTo>
                  <a:pt x="18225" y="19840"/>
                </a:lnTo>
                <a:lnTo>
                  <a:pt x="20448" y="21456"/>
                </a:lnTo>
                <a:cubicBezTo>
                  <a:pt x="20570" y="21545"/>
                  <a:pt x="20738" y="21600"/>
                  <a:pt x="20925" y="21600"/>
                </a:cubicBezTo>
                <a:cubicBezTo>
                  <a:pt x="21298" y="21600"/>
                  <a:pt x="21600" y="21380"/>
                  <a:pt x="21600" y="21109"/>
                </a:cubicBezTo>
                <a:lnTo>
                  <a:pt x="21600" y="491"/>
                </a:lnTo>
                <a:cubicBezTo>
                  <a:pt x="21600" y="220"/>
                  <a:pt x="21298" y="0"/>
                  <a:pt x="20925" y="0"/>
                </a:cubicBezTo>
                <a:moveTo>
                  <a:pt x="16200" y="1964"/>
                </a:moveTo>
                <a:lnTo>
                  <a:pt x="14850" y="1964"/>
                </a:lnTo>
                <a:lnTo>
                  <a:pt x="14850" y="7855"/>
                </a:lnTo>
                <a:lnTo>
                  <a:pt x="16200" y="7855"/>
                </a:lnTo>
                <a:cubicBezTo>
                  <a:pt x="16200" y="7855"/>
                  <a:pt x="16200" y="1964"/>
                  <a:pt x="16200" y="1964"/>
                </a:cubicBezTo>
                <a:close/>
                <a:moveTo>
                  <a:pt x="18900" y="1964"/>
                </a:moveTo>
                <a:lnTo>
                  <a:pt x="17550" y="1964"/>
                </a:lnTo>
                <a:lnTo>
                  <a:pt x="17550" y="7855"/>
                </a:lnTo>
                <a:lnTo>
                  <a:pt x="18900" y="7855"/>
                </a:lnTo>
                <a:cubicBezTo>
                  <a:pt x="18900" y="7855"/>
                  <a:pt x="18900" y="1964"/>
                  <a:pt x="18900" y="1964"/>
                </a:cubicBezTo>
                <a:close/>
                <a:moveTo>
                  <a:pt x="10800" y="1964"/>
                </a:moveTo>
                <a:lnTo>
                  <a:pt x="9450" y="1964"/>
                </a:lnTo>
                <a:lnTo>
                  <a:pt x="9450" y="7855"/>
                </a:lnTo>
                <a:lnTo>
                  <a:pt x="10800" y="7855"/>
                </a:lnTo>
                <a:cubicBezTo>
                  <a:pt x="10800" y="7855"/>
                  <a:pt x="10800" y="1964"/>
                  <a:pt x="10800" y="1964"/>
                </a:cubicBezTo>
                <a:close/>
                <a:moveTo>
                  <a:pt x="8100" y="1964"/>
                </a:moveTo>
                <a:lnTo>
                  <a:pt x="5400" y="1964"/>
                </a:lnTo>
                <a:lnTo>
                  <a:pt x="5400" y="7855"/>
                </a:lnTo>
                <a:lnTo>
                  <a:pt x="8100" y="7855"/>
                </a:lnTo>
                <a:cubicBezTo>
                  <a:pt x="8100" y="7855"/>
                  <a:pt x="8100" y="1964"/>
                  <a:pt x="8100" y="1964"/>
                </a:cubicBezTo>
                <a:close/>
                <a:moveTo>
                  <a:pt x="13500" y="1964"/>
                </a:moveTo>
                <a:lnTo>
                  <a:pt x="12150" y="1964"/>
                </a:lnTo>
                <a:lnTo>
                  <a:pt x="12150" y="7855"/>
                </a:lnTo>
                <a:lnTo>
                  <a:pt x="13500" y="7855"/>
                </a:lnTo>
                <a:cubicBezTo>
                  <a:pt x="13500" y="7855"/>
                  <a:pt x="13500" y="1964"/>
                  <a:pt x="13500" y="196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8" name="Shape 2828"/>
          <p:cNvSpPr/>
          <p:nvPr/>
        </p:nvSpPr>
        <p:spPr>
          <a:xfrm>
            <a:off x="21038023" y="391960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4400" y="13745"/>
                </a:moveTo>
                <a:lnTo>
                  <a:pt x="2400" y="13745"/>
                </a:lnTo>
                <a:lnTo>
                  <a:pt x="2400" y="14727"/>
                </a:lnTo>
                <a:lnTo>
                  <a:pt x="14400" y="14727"/>
                </a:lnTo>
                <a:cubicBezTo>
                  <a:pt x="14400" y="14727"/>
                  <a:pt x="14400" y="13745"/>
                  <a:pt x="14400" y="13745"/>
                </a:cubicBezTo>
                <a:close/>
                <a:moveTo>
                  <a:pt x="15600" y="20092"/>
                </a:moveTo>
                <a:lnTo>
                  <a:pt x="13624" y="18798"/>
                </a:lnTo>
                <a:cubicBezTo>
                  <a:pt x="13515" y="18710"/>
                  <a:pt x="13366" y="18655"/>
                  <a:pt x="13200" y="18655"/>
                </a:cubicBezTo>
                <a:cubicBezTo>
                  <a:pt x="13035" y="18655"/>
                  <a:pt x="12885" y="18710"/>
                  <a:pt x="12776" y="18798"/>
                </a:cubicBezTo>
                <a:lnTo>
                  <a:pt x="10800" y="20415"/>
                </a:lnTo>
                <a:lnTo>
                  <a:pt x="8824" y="18798"/>
                </a:lnTo>
                <a:cubicBezTo>
                  <a:pt x="8716" y="18710"/>
                  <a:pt x="8566" y="18655"/>
                  <a:pt x="8400" y="18655"/>
                </a:cubicBezTo>
                <a:cubicBezTo>
                  <a:pt x="8235" y="18655"/>
                  <a:pt x="8085" y="18710"/>
                  <a:pt x="7976" y="18798"/>
                </a:cubicBezTo>
                <a:lnTo>
                  <a:pt x="6000" y="20415"/>
                </a:lnTo>
                <a:lnTo>
                  <a:pt x="4024" y="18798"/>
                </a:lnTo>
                <a:cubicBezTo>
                  <a:pt x="3915" y="18710"/>
                  <a:pt x="3766" y="18655"/>
                  <a:pt x="3600" y="18655"/>
                </a:cubicBezTo>
                <a:cubicBezTo>
                  <a:pt x="3435" y="18655"/>
                  <a:pt x="3285" y="18710"/>
                  <a:pt x="3176" y="18798"/>
                </a:cubicBezTo>
                <a:lnTo>
                  <a:pt x="1200" y="20092"/>
                </a:lnTo>
                <a:lnTo>
                  <a:pt x="1200" y="3927"/>
                </a:lnTo>
                <a:lnTo>
                  <a:pt x="15600" y="3927"/>
                </a:lnTo>
                <a:cubicBezTo>
                  <a:pt x="15600" y="3927"/>
                  <a:pt x="15600" y="20092"/>
                  <a:pt x="15600" y="20092"/>
                </a:cubicBezTo>
                <a:close/>
                <a:moveTo>
                  <a:pt x="16200" y="2945"/>
                </a:moveTo>
                <a:lnTo>
                  <a:pt x="600" y="2945"/>
                </a:lnTo>
                <a:cubicBezTo>
                  <a:pt x="268" y="2945"/>
                  <a:pt x="0" y="3165"/>
                  <a:pt x="0" y="3436"/>
                </a:cubicBezTo>
                <a:lnTo>
                  <a:pt x="0" y="21109"/>
                </a:lnTo>
                <a:cubicBezTo>
                  <a:pt x="0" y="21380"/>
                  <a:pt x="268" y="21600"/>
                  <a:pt x="600" y="21600"/>
                </a:cubicBezTo>
                <a:cubicBezTo>
                  <a:pt x="766" y="21600"/>
                  <a:pt x="916" y="21545"/>
                  <a:pt x="1024" y="21456"/>
                </a:cubicBezTo>
                <a:lnTo>
                  <a:pt x="3553" y="19801"/>
                </a:lnTo>
                <a:lnTo>
                  <a:pt x="5576" y="21456"/>
                </a:lnTo>
                <a:cubicBezTo>
                  <a:pt x="5684" y="21545"/>
                  <a:pt x="5834" y="21600"/>
                  <a:pt x="6000" y="21600"/>
                </a:cubicBezTo>
                <a:cubicBezTo>
                  <a:pt x="6166" y="21600"/>
                  <a:pt x="6316" y="21545"/>
                  <a:pt x="6424" y="21456"/>
                </a:cubicBezTo>
                <a:lnTo>
                  <a:pt x="8400" y="19840"/>
                </a:lnTo>
                <a:lnTo>
                  <a:pt x="10376" y="21456"/>
                </a:lnTo>
                <a:cubicBezTo>
                  <a:pt x="10484" y="21545"/>
                  <a:pt x="10634" y="21600"/>
                  <a:pt x="10800" y="21600"/>
                </a:cubicBezTo>
                <a:cubicBezTo>
                  <a:pt x="10966" y="21600"/>
                  <a:pt x="11116" y="21545"/>
                  <a:pt x="11224" y="21456"/>
                </a:cubicBezTo>
                <a:lnTo>
                  <a:pt x="13247" y="19801"/>
                </a:lnTo>
                <a:lnTo>
                  <a:pt x="15776" y="21456"/>
                </a:lnTo>
                <a:cubicBezTo>
                  <a:pt x="15884" y="21545"/>
                  <a:pt x="16034" y="21600"/>
                  <a:pt x="16200" y="21600"/>
                </a:cubicBezTo>
                <a:cubicBezTo>
                  <a:pt x="16532" y="21600"/>
                  <a:pt x="16800" y="21380"/>
                  <a:pt x="16800" y="21109"/>
                </a:cubicBezTo>
                <a:lnTo>
                  <a:pt x="16800" y="3436"/>
                </a:lnTo>
                <a:cubicBezTo>
                  <a:pt x="16800" y="3165"/>
                  <a:pt x="16532" y="2945"/>
                  <a:pt x="16200" y="2945"/>
                </a:cubicBezTo>
                <a:moveTo>
                  <a:pt x="8400" y="11782"/>
                </a:moveTo>
                <a:lnTo>
                  <a:pt x="2400" y="11782"/>
                </a:lnTo>
                <a:lnTo>
                  <a:pt x="2400" y="12764"/>
                </a:lnTo>
                <a:lnTo>
                  <a:pt x="8400" y="12764"/>
                </a:lnTo>
                <a:cubicBezTo>
                  <a:pt x="8400" y="12764"/>
                  <a:pt x="8400" y="11782"/>
                  <a:pt x="8400" y="11782"/>
                </a:cubicBezTo>
                <a:close/>
                <a:moveTo>
                  <a:pt x="21000" y="0"/>
                </a:moveTo>
                <a:lnTo>
                  <a:pt x="5400" y="0"/>
                </a:lnTo>
                <a:cubicBezTo>
                  <a:pt x="5068" y="0"/>
                  <a:pt x="4800" y="220"/>
                  <a:pt x="4800" y="491"/>
                </a:cubicBezTo>
                <a:lnTo>
                  <a:pt x="4800" y="1964"/>
                </a:lnTo>
                <a:lnTo>
                  <a:pt x="6000" y="1964"/>
                </a:lnTo>
                <a:lnTo>
                  <a:pt x="6000" y="982"/>
                </a:lnTo>
                <a:lnTo>
                  <a:pt x="20400" y="982"/>
                </a:lnTo>
                <a:lnTo>
                  <a:pt x="20400" y="17146"/>
                </a:lnTo>
                <a:lnTo>
                  <a:pt x="18424" y="15853"/>
                </a:lnTo>
                <a:cubicBezTo>
                  <a:pt x="18316" y="15764"/>
                  <a:pt x="18166" y="15709"/>
                  <a:pt x="18000" y="15709"/>
                </a:cubicBezTo>
                <a:lnTo>
                  <a:pt x="18000" y="16894"/>
                </a:lnTo>
                <a:lnTo>
                  <a:pt x="18047" y="16856"/>
                </a:lnTo>
                <a:lnTo>
                  <a:pt x="20576" y="18511"/>
                </a:lnTo>
                <a:cubicBezTo>
                  <a:pt x="20684" y="18599"/>
                  <a:pt x="20834" y="18655"/>
                  <a:pt x="21000" y="18655"/>
                </a:cubicBezTo>
                <a:cubicBezTo>
                  <a:pt x="21332" y="18655"/>
                  <a:pt x="21600" y="18435"/>
                  <a:pt x="21600" y="18164"/>
                </a:cubicBezTo>
                <a:lnTo>
                  <a:pt x="21600" y="491"/>
                </a:lnTo>
                <a:cubicBezTo>
                  <a:pt x="21600" y="220"/>
                  <a:pt x="21332" y="0"/>
                  <a:pt x="21000" y="0"/>
                </a:cubicBezTo>
                <a:moveTo>
                  <a:pt x="10800" y="15709"/>
                </a:moveTo>
                <a:lnTo>
                  <a:pt x="2400" y="15709"/>
                </a:lnTo>
                <a:lnTo>
                  <a:pt x="2400" y="16691"/>
                </a:lnTo>
                <a:lnTo>
                  <a:pt x="10800" y="16691"/>
                </a:lnTo>
                <a:cubicBezTo>
                  <a:pt x="10800" y="16691"/>
                  <a:pt x="10800" y="15709"/>
                  <a:pt x="10800" y="15709"/>
                </a:cubicBezTo>
                <a:close/>
                <a:moveTo>
                  <a:pt x="12000" y="4909"/>
                </a:moveTo>
                <a:lnTo>
                  <a:pt x="10800" y="4909"/>
                </a:lnTo>
                <a:lnTo>
                  <a:pt x="10800" y="9818"/>
                </a:lnTo>
                <a:lnTo>
                  <a:pt x="12000" y="9818"/>
                </a:lnTo>
                <a:cubicBezTo>
                  <a:pt x="12000" y="9818"/>
                  <a:pt x="12000" y="4909"/>
                  <a:pt x="12000" y="4909"/>
                </a:cubicBezTo>
                <a:close/>
                <a:moveTo>
                  <a:pt x="14400" y="4909"/>
                </a:moveTo>
                <a:lnTo>
                  <a:pt x="13200" y="4909"/>
                </a:lnTo>
                <a:lnTo>
                  <a:pt x="13200" y="9818"/>
                </a:lnTo>
                <a:lnTo>
                  <a:pt x="14400" y="9818"/>
                </a:lnTo>
                <a:cubicBezTo>
                  <a:pt x="14400" y="9818"/>
                  <a:pt x="14400" y="4909"/>
                  <a:pt x="14400" y="4909"/>
                </a:cubicBezTo>
                <a:close/>
                <a:moveTo>
                  <a:pt x="7200" y="4909"/>
                </a:moveTo>
                <a:lnTo>
                  <a:pt x="4800" y="4909"/>
                </a:lnTo>
                <a:lnTo>
                  <a:pt x="4800" y="9818"/>
                </a:lnTo>
                <a:lnTo>
                  <a:pt x="7200" y="9818"/>
                </a:lnTo>
                <a:cubicBezTo>
                  <a:pt x="7200" y="9818"/>
                  <a:pt x="7200" y="4909"/>
                  <a:pt x="7200" y="4909"/>
                </a:cubicBezTo>
                <a:close/>
                <a:moveTo>
                  <a:pt x="3600" y="4909"/>
                </a:moveTo>
                <a:lnTo>
                  <a:pt x="2400" y="4909"/>
                </a:lnTo>
                <a:lnTo>
                  <a:pt x="2400" y="9818"/>
                </a:lnTo>
                <a:lnTo>
                  <a:pt x="3600" y="9818"/>
                </a:lnTo>
                <a:cubicBezTo>
                  <a:pt x="3600" y="9818"/>
                  <a:pt x="3600" y="4909"/>
                  <a:pt x="3600" y="4909"/>
                </a:cubicBezTo>
                <a:close/>
                <a:moveTo>
                  <a:pt x="9600" y="4909"/>
                </a:moveTo>
                <a:lnTo>
                  <a:pt x="8400" y="4909"/>
                </a:lnTo>
                <a:lnTo>
                  <a:pt x="8400" y="9818"/>
                </a:lnTo>
                <a:lnTo>
                  <a:pt x="9600" y="9818"/>
                </a:lnTo>
                <a:cubicBezTo>
                  <a:pt x="9600" y="9818"/>
                  <a:pt x="9600" y="4909"/>
                  <a:pt x="9600" y="49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9" name="Shape 2829"/>
          <p:cNvSpPr/>
          <p:nvPr/>
        </p:nvSpPr>
        <p:spPr>
          <a:xfrm>
            <a:off x="22053759"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2764"/>
                </a:moveTo>
                <a:cubicBezTo>
                  <a:pt x="10529" y="12764"/>
                  <a:pt x="10309" y="12544"/>
                  <a:pt x="10309" y="12273"/>
                </a:cubicBezTo>
                <a:cubicBezTo>
                  <a:pt x="10309" y="12001"/>
                  <a:pt x="10529" y="11782"/>
                  <a:pt x="10800" y="11782"/>
                </a:cubicBezTo>
                <a:cubicBezTo>
                  <a:pt x="11071" y="11782"/>
                  <a:pt x="11291" y="12001"/>
                  <a:pt x="11291" y="12273"/>
                </a:cubicBezTo>
                <a:cubicBezTo>
                  <a:pt x="11291" y="12544"/>
                  <a:pt x="11071" y="12764"/>
                  <a:pt x="10800" y="12764"/>
                </a:cubicBezTo>
                <a:moveTo>
                  <a:pt x="10800" y="10800"/>
                </a:moveTo>
                <a:cubicBezTo>
                  <a:pt x="9987" y="10800"/>
                  <a:pt x="9327" y="11460"/>
                  <a:pt x="9327" y="12273"/>
                </a:cubicBezTo>
                <a:cubicBezTo>
                  <a:pt x="9327" y="13086"/>
                  <a:pt x="9987" y="13745"/>
                  <a:pt x="10800" y="13745"/>
                </a:cubicBezTo>
                <a:cubicBezTo>
                  <a:pt x="11613" y="13745"/>
                  <a:pt x="12273" y="13086"/>
                  <a:pt x="12273" y="12273"/>
                </a:cubicBezTo>
                <a:cubicBezTo>
                  <a:pt x="12273" y="11460"/>
                  <a:pt x="11613" y="10800"/>
                  <a:pt x="10800" y="10800"/>
                </a:cubicBezTo>
                <a:moveTo>
                  <a:pt x="20469" y="11563"/>
                </a:moveTo>
                <a:lnTo>
                  <a:pt x="19745" y="13686"/>
                </a:lnTo>
                <a:cubicBezTo>
                  <a:pt x="17492" y="14931"/>
                  <a:pt x="14436" y="15709"/>
                  <a:pt x="11045" y="15709"/>
                </a:cubicBezTo>
                <a:cubicBezTo>
                  <a:pt x="7337" y="15709"/>
                  <a:pt x="4024" y="14783"/>
                  <a:pt x="1732" y="13326"/>
                </a:cubicBezTo>
                <a:lnTo>
                  <a:pt x="1132" y="11568"/>
                </a:lnTo>
                <a:cubicBezTo>
                  <a:pt x="1132" y="11568"/>
                  <a:pt x="982" y="11171"/>
                  <a:pt x="982" y="10800"/>
                </a:cubicBezTo>
                <a:cubicBezTo>
                  <a:pt x="982" y="9718"/>
                  <a:pt x="1863" y="8836"/>
                  <a:pt x="2945" y="8836"/>
                </a:cubicBezTo>
                <a:lnTo>
                  <a:pt x="18655" y="8836"/>
                </a:lnTo>
                <a:cubicBezTo>
                  <a:pt x="19738" y="8836"/>
                  <a:pt x="20618" y="9718"/>
                  <a:pt x="20618" y="10800"/>
                </a:cubicBezTo>
                <a:cubicBezTo>
                  <a:pt x="20618" y="11173"/>
                  <a:pt x="20469" y="11563"/>
                  <a:pt x="20469" y="11563"/>
                </a:cubicBezTo>
                <a:moveTo>
                  <a:pt x="17640" y="19860"/>
                </a:moveTo>
                <a:cubicBezTo>
                  <a:pt x="17636" y="19861"/>
                  <a:pt x="17438" y="20618"/>
                  <a:pt x="16691" y="20618"/>
                </a:cubicBezTo>
                <a:lnTo>
                  <a:pt x="4909" y="20618"/>
                </a:lnTo>
                <a:cubicBezTo>
                  <a:pt x="4169" y="20618"/>
                  <a:pt x="3960" y="19860"/>
                  <a:pt x="3960" y="19860"/>
                </a:cubicBezTo>
                <a:lnTo>
                  <a:pt x="2196" y="14687"/>
                </a:lnTo>
                <a:cubicBezTo>
                  <a:pt x="4567" y="15928"/>
                  <a:pt x="7651" y="16691"/>
                  <a:pt x="11045" y="16691"/>
                </a:cubicBezTo>
                <a:cubicBezTo>
                  <a:pt x="14163" y="16691"/>
                  <a:pt x="17019" y="16046"/>
                  <a:pt x="19304" y="14981"/>
                </a:cubicBezTo>
                <a:cubicBezTo>
                  <a:pt x="19304" y="14981"/>
                  <a:pt x="17640" y="19860"/>
                  <a:pt x="17640" y="19860"/>
                </a:cubicBezTo>
                <a:close/>
                <a:moveTo>
                  <a:pt x="10800" y="982"/>
                </a:moveTo>
                <a:cubicBezTo>
                  <a:pt x="13436" y="982"/>
                  <a:pt x="15657" y="3875"/>
                  <a:pt x="16409" y="7855"/>
                </a:cubicBezTo>
                <a:lnTo>
                  <a:pt x="5191" y="7855"/>
                </a:lnTo>
                <a:cubicBezTo>
                  <a:pt x="5943" y="3875"/>
                  <a:pt x="8164" y="982"/>
                  <a:pt x="10800" y="982"/>
                </a:cubicBezTo>
                <a:moveTo>
                  <a:pt x="18655" y="7855"/>
                </a:moveTo>
                <a:lnTo>
                  <a:pt x="17401" y="7855"/>
                </a:lnTo>
                <a:cubicBezTo>
                  <a:pt x="16584" y="3325"/>
                  <a:pt x="13944" y="0"/>
                  <a:pt x="10800" y="0"/>
                </a:cubicBezTo>
                <a:cubicBezTo>
                  <a:pt x="7656" y="0"/>
                  <a:pt x="5016" y="3325"/>
                  <a:pt x="4200" y="7855"/>
                </a:cubicBezTo>
                <a:lnTo>
                  <a:pt x="2945" y="7855"/>
                </a:lnTo>
                <a:cubicBezTo>
                  <a:pt x="1319" y="7855"/>
                  <a:pt x="0" y="9174"/>
                  <a:pt x="0" y="10800"/>
                </a:cubicBezTo>
                <a:cubicBezTo>
                  <a:pt x="0" y="11348"/>
                  <a:pt x="151" y="11732"/>
                  <a:pt x="151" y="11732"/>
                </a:cubicBezTo>
                <a:lnTo>
                  <a:pt x="3118" y="20435"/>
                </a:lnTo>
                <a:cubicBezTo>
                  <a:pt x="3118" y="20435"/>
                  <a:pt x="3452" y="21600"/>
                  <a:pt x="4909" y="21600"/>
                </a:cubicBezTo>
                <a:lnTo>
                  <a:pt x="16691" y="21600"/>
                </a:lnTo>
                <a:cubicBezTo>
                  <a:pt x="18153" y="21600"/>
                  <a:pt x="18565" y="20194"/>
                  <a:pt x="18570" y="20177"/>
                </a:cubicBezTo>
                <a:lnTo>
                  <a:pt x="21437" y="11727"/>
                </a:lnTo>
                <a:cubicBezTo>
                  <a:pt x="21534" y="11434"/>
                  <a:pt x="21600" y="11126"/>
                  <a:pt x="21600" y="10800"/>
                </a:cubicBezTo>
                <a:cubicBezTo>
                  <a:pt x="21600" y="9174"/>
                  <a:pt x="20281" y="7855"/>
                  <a:pt x="18655"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0" name="Shape 2830"/>
          <p:cNvSpPr/>
          <p:nvPr/>
        </p:nvSpPr>
        <p:spPr>
          <a:xfrm>
            <a:off x="10942568" y="1783269"/>
            <a:ext cx="2192337" cy="53834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a:t>E-Commerce</a:t>
            </a:r>
          </a:p>
        </p:txBody>
      </p:sp>
      <p:sp>
        <p:nvSpPr>
          <p:cNvPr id="2831" name="Shape 2831"/>
          <p:cNvSpPr/>
          <p:nvPr/>
        </p:nvSpPr>
        <p:spPr>
          <a:xfrm>
            <a:off x="1834722" y="6662092"/>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0925" y="6873"/>
                </a:moveTo>
                <a:lnTo>
                  <a:pt x="13500" y="6873"/>
                </a:lnTo>
                <a:cubicBezTo>
                  <a:pt x="13128" y="6873"/>
                  <a:pt x="12825" y="7093"/>
                  <a:pt x="12825" y="7364"/>
                </a:cubicBezTo>
                <a:cubicBezTo>
                  <a:pt x="12825" y="7635"/>
                  <a:pt x="13128" y="7855"/>
                  <a:pt x="13500" y="7855"/>
                </a:cubicBezTo>
                <a:lnTo>
                  <a:pt x="20250" y="7855"/>
                </a:lnTo>
                <a:lnTo>
                  <a:pt x="20250" y="20618"/>
                </a:lnTo>
                <a:lnTo>
                  <a:pt x="1350" y="20618"/>
                </a:lnTo>
                <a:lnTo>
                  <a:pt x="1350" y="7855"/>
                </a:lnTo>
                <a:lnTo>
                  <a:pt x="8100" y="7855"/>
                </a:lnTo>
                <a:cubicBezTo>
                  <a:pt x="8472" y="7855"/>
                  <a:pt x="8775" y="7635"/>
                  <a:pt x="8775" y="7364"/>
                </a:cubicBezTo>
                <a:cubicBezTo>
                  <a:pt x="8775" y="7093"/>
                  <a:pt x="8472" y="6873"/>
                  <a:pt x="8100" y="6873"/>
                </a:cubicBezTo>
                <a:lnTo>
                  <a:pt x="675" y="6873"/>
                </a:lnTo>
                <a:cubicBezTo>
                  <a:pt x="303" y="6873"/>
                  <a:pt x="0" y="7093"/>
                  <a:pt x="0" y="7364"/>
                </a:cubicBezTo>
                <a:lnTo>
                  <a:pt x="0" y="21109"/>
                </a:lnTo>
                <a:cubicBezTo>
                  <a:pt x="0" y="21381"/>
                  <a:pt x="303" y="21600"/>
                  <a:pt x="675" y="21600"/>
                </a:cubicBezTo>
                <a:lnTo>
                  <a:pt x="20925" y="21600"/>
                </a:lnTo>
                <a:cubicBezTo>
                  <a:pt x="21297" y="21600"/>
                  <a:pt x="21600" y="21381"/>
                  <a:pt x="21600" y="21109"/>
                </a:cubicBezTo>
                <a:lnTo>
                  <a:pt x="21600" y="7364"/>
                </a:lnTo>
                <a:cubicBezTo>
                  <a:pt x="21600" y="7093"/>
                  <a:pt x="21297" y="6873"/>
                  <a:pt x="20925" y="6873"/>
                </a:cubicBezTo>
                <a:moveTo>
                  <a:pt x="5400" y="12764"/>
                </a:moveTo>
                <a:cubicBezTo>
                  <a:pt x="5028" y="12764"/>
                  <a:pt x="4725" y="12983"/>
                  <a:pt x="4725" y="13255"/>
                </a:cubicBezTo>
                <a:cubicBezTo>
                  <a:pt x="4725" y="13390"/>
                  <a:pt x="4800" y="13513"/>
                  <a:pt x="4923" y="13602"/>
                </a:cubicBezTo>
                <a:lnTo>
                  <a:pt x="10323" y="17529"/>
                </a:lnTo>
                <a:cubicBezTo>
                  <a:pt x="10445" y="17618"/>
                  <a:pt x="10614" y="17673"/>
                  <a:pt x="10800" y="17673"/>
                </a:cubicBezTo>
                <a:cubicBezTo>
                  <a:pt x="10986" y="17673"/>
                  <a:pt x="11155" y="17618"/>
                  <a:pt x="11277" y="17529"/>
                </a:cubicBezTo>
                <a:lnTo>
                  <a:pt x="16677" y="13602"/>
                </a:lnTo>
                <a:cubicBezTo>
                  <a:pt x="16800" y="13513"/>
                  <a:pt x="16875" y="13390"/>
                  <a:pt x="16875" y="13255"/>
                </a:cubicBezTo>
                <a:cubicBezTo>
                  <a:pt x="16875" y="12983"/>
                  <a:pt x="16572" y="12764"/>
                  <a:pt x="16200" y="12764"/>
                </a:cubicBezTo>
                <a:cubicBezTo>
                  <a:pt x="16014" y="12764"/>
                  <a:pt x="15845" y="12819"/>
                  <a:pt x="15723" y="12907"/>
                </a:cubicBezTo>
                <a:lnTo>
                  <a:pt x="11475" y="15997"/>
                </a:lnTo>
                <a:lnTo>
                  <a:pt x="11475" y="491"/>
                </a:lnTo>
                <a:cubicBezTo>
                  <a:pt x="11475" y="220"/>
                  <a:pt x="11172" y="0"/>
                  <a:pt x="10800" y="0"/>
                </a:cubicBezTo>
                <a:cubicBezTo>
                  <a:pt x="10428" y="0"/>
                  <a:pt x="10125" y="220"/>
                  <a:pt x="10125" y="491"/>
                </a:cubicBezTo>
                <a:lnTo>
                  <a:pt x="10125" y="15997"/>
                </a:lnTo>
                <a:lnTo>
                  <a:pt x="5877" y="12907"/>
                </a:lnTo>
                <a:cubicBezTo>
                  <a:pt x="5755" y="12819"/>
                  <a:pt x="5586" y="12764"/>
                  <a:pt x="5400" y="127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2" name="Shape 2832"/>
          <p:cNvSpPr/>
          <p:nvPr/>
        </p:nvSpPr>
        <p:spPr>
          <a:xfrm>
            <a:off x="2901244" y="6662092"/>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5400" y="4909"/>
                </a:moveTo>
                <a:cubicBezTo>
                  <a:pt x="5586" y="4909"/>
                  <a:pt x="5755" y="4855"/>
                  <a:pt x="5877" y="4765"/>
                </a:cubicBezTo>
                <a:lnTo>
                  <a:pt x="10125" y="1676"/>
                </a:lnTo>
                <a:lnTo>
                  <a:pt x="10125" y="17182"/>
                </a:lnTo>
                <a:cubicBezTo>
                  <a:pt x="10125" y="17453"/>
                  <a:pt x="10428" y="17673"/>
                  <a:pt x="10800" y="17673"/>
                </a:cubicBezTo>
                <a:cubicBezTo>
                  <a:pt x="11172" y="17673"/>
                  <a:pt x="11475" y="17453"/>
                  <a:pt x="11475" y="17182"/>
                </a:cubicBezTo>
                <a:lnTo>
                  <a:pt x="11475" y="1676"/>
                </a:lnTo>
                <a:lnTo>
                  <a:pt x="15723" y="4765"/>
                </a:lnTo>
                <a:cubicBezTo>
                  <a:pt x="15845" y="4855"/>
                  <a:pt x="16014" y="4909"/>
                  <a:pt x="16200" y="4909"/>
                </a:cubicBezTo>
                <a:cubicBezTo>
                  <a:pt x="16572" y="4909"/>
                  <a:pt x="16875" y="4690"/>
                  <a:pt x="16875" y="4418"/>
                </a:cubicBezTo>
                <a:cubicBezTo>
                  <a:pt x="16875" y="4283"/>
                  <a:pt x="16800" y="4161"/>
                  <a:pt x="16677" y="4071"/>
                </a:cubicBezTo>
                <a:lnTo>
                  <a:pt x="11277" y="144"/>
                </a:lnTo>
                <a:cubicBezTo>
                  <a:pt x="11155" y="55"/>
                  <a:pt x="10986" y="0"/>
                  <a:pt x="10800" y="0"/>
                </a:cubicBezTo>
                <a:cubicBezTo>
                  <a:pt x="10614" y="0"/>
                  <a:pt x="10445" y="55"/>
                  <a:pt x="10323" y="144"/>
                </a:cubicBezTo>
                <a:lnTo>
                  <a:pt x="4923" y="4071"/>
                </a:lnTo>
                <a:cubicBezTo>
                  <a:pt x="4800" y="4161"/>
                  <a:pt x="4725" y="4283"/>
                  <a:pt x="4725" y="4418"/>
                </a:cubicBezTo>
                <a:cubicBezTo>
                  <a:pt x="4725" y="4690"/>
                  <a:pt x="5028" y="4909"/>
                  <a:pt x="5400" y="4909"/>
                </a:cubicBezTo>
                <a:moveTo>
                  <a:pt x="20925" y="6873"/>
                </a:moveTo>
                <a:lnTo>
                  <a:pt x="13500" y="6873"/>
                </a:lnTo>
                <a:cubicBezTo>
                  <a:pt x="13128" y="6873"/>
                  <a:pt x="12825" y="7093"/>
                  <a:pt x="12825" y="7364"/>
                </a:cubicBezTo>
                <a:cubicBezTo>
                  <a:pt x="12825" y="7635"/>
                  <a:pt x="13128" y="7855"/>
                  <a:pt x="13500" y="7855"/>
                </a:cubicBezTo>
                <a:lnTo>
                  <a:pt x="20250" y="7855"/>
                </a:lnTo>
                <a:lnTo>
                  <a:pt x="20250" y="20618"/>
                </a:lnTo>
                <a:lnTo>
                  <a:pt x="1350" y="20618"/>
                </a:lnTo>
                <a:lnTo>
                  <a:pt x="1350" y="7855"/>
                </a:lnTo>
                <a:lnTo>
                  <a:pt x="8100" y="7855"/>
                </a:lnTo>
                <a:cubicBezTo>
                  <a:pt x="8472" y="7855"/>
                  <a:pt x="8775" y="7635"/>
                  <a:pt x="8775" y="7364"/>
                </a:cubicBezTo>
                <a:cubicBezTo>
                  <a:pt x="8775" y="7093"/>
                  <a:pt x="8472" y="6873"/>
                  <a:pt x="8100" y="6873"/>
                </a:cubicBezTo>
                <a:lnTo>
                  <a:pt x="675" y="6873"/>
                </a:lnTo>
                <a:cubicBezTo>
                  <a:pt x="303" y="6873"/>
                  <a:pt x="0" y="7093"/>
                  <a:pt x="0" y="7364"/>
                </a:cubicBezTo>
                <a:lnTo>
                  <a:pt x="0" y="21109"/>
                </a:lnTo>
                <a:cubicBezTo>
                  <a:pt x="0" y="21381"/>
                  <a:pt x="303" y="21600"/>
                  <a:pt x="675" y="21600"/>
                </a:cubicBezTo>
                <a:lnTo>
                  <a:pt x="20925" y="21600"/>
                </a:lnTo>
                <a:cubicBezTo>
                  <a:pt x="21297" y="21600"/>
                  <a:pt x="21600" y="21381"/>
                  <a:pt x="21600" y="21109"/>
                </a:cubicBezTo>
                <a:lnTo>
                  <a:pt x="21600" y="7364"/>
                </a:lnTo>
                <a:cubicBezTo>
                  <a:pt x="21600" y="7093"/>
                  <a:pt x="21297" y="6873"/>
                  <a:pt x="20925"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3" name="Shape 2833"/>
          <p:cNvSpPr/>
          <p:nvPr/>
        </p:nvSpPr>
        <p:spPr>
          <a:xfrm>
            <a:off x="3891586"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6382" y="1964"/>
                </a:moveTo>
                <a:cubicBezTo>
                  <a:pt x="6111" y="1964"/>
                  <a:pt x="5891" y="2184"/>
                  <a:pt x="5891" y="2455"/>
                </a:cubicBezTo>
                <a:cubicBezTo>
                  <a:pt x="5891" y="2726"/>
                  <a:pt x="6111" y="2945"/>
                  <a:pt x="6382" y="2945"/>
                </a:cubicBezTo>
                <a:cubicBezTo>
                  <a:pt x="6653" y="2945"/>
                  <a:pt x="6873" y="2726"/>
                  <a:pt x="6873" y="2455"/>
                </a:cubicBezTo>
                <a:cubicBezTo>
                  <a:pt x="6873" y="2184"/>
                  <a:pt x="6653" y="1964"/>
                  <a:pt x="6382" y="1964"/>
                </a:cubicBezTo>
                <a:moveTo>
                  <a:pt x="4418" y="1964"/>
                </a:moveTo>
                <a:cubicBezTo>
                  <a:pt x="4147" y="1964"/>
                  <a:pt x="3927" y="2184"/>
                  <a:pt x="3927" y="2455"/>
                </a:cubicBezTo>
                <a:cubicBezTo>
                  <a:pt x="3927" y="2726"/>
                  <a:pt x="4147" y="2945"/>
                  <a:pt x="4418" y="2945"/>
                </a:cubicBezTo>
                <a:cubicBezTo>
                  <a:pt x="4689" y="2945"/>
                  <a:pt x="4909" y="2726"/>
                  <a:pt x="4909" y="2455"/>
                </a:cubicBezTo>
                <a:cubicBezTo>
                  <a:pt x="4909" y="2184"/>
                  <a:pt x="4689" y="1964"/>
                  <a:pt x="4418" y="1964"/>
                </a:cubicBezTo>
                <a:moveTo>
                  <a:pt x="19145" y="1964"/>
                </a:moveTo>
                <a:lnTo>
                  <a:pt x="8345" y="1964"/>
                </a:lnTo>
                <a:cubicBezTo>
                  <a:pt x="8075" y="1964"/>
                  <a:pt x="7855" y="2184"/>
                  <a:pt x="7855" y="2455"/>
                </a:cubicBezTo>
                <a:cubicBezTo>
                  <a:pt x="7855" y="2726"/>
                  <a:pt x="8075" y="2945"/>
                  <a:pt x="8345" y="2945"/>
                </a:cubicBezTo>
                <a:lnTo>
                  <a:pt x="19145" y="2945"/>
                </a:lnTo>
                <a:cubicBezTo>
                  <a:pt x="19416" y="2945"/>
                  <a:pt x="19636" y="2726"/>
                  <a:pt x="19636" y="2455"/>
                </a:cubicBezTo>
                <a:cubicBezTo>
                  <a:pt x="19636" y="2184"/>
                  <a:pt x="19416" y="1964"/>
                  <a:pt x="19145" y="1964"/>
                </a:cubicBezTo>
                <a:moveTo>
                  <a:pt x="20618" y="3927"/>
                </a:moveTo>
                <a:lnTo>
                  <a:pt x="982" y="3927"/>
                </a:lnTo>
                <a:lnTo>
                  <a:pt x="982" y="1964"/>
                </a:lnTo>
                <a:cubicBezTo>
                  <a:pt x="982" y="1422"/>
                  <a:pt x="1422" y="982"/>
                  <a:pt x="1964" y="982"/>
                </a:cubicBezTo>
                <a:lnTo>
                  <a:pt x="19636" y="982"/>
                </a:lnTo>
                <a:cubicBezTo>
                  <a:pt x="20178" y="982"/>
                  <a:pt x="20618" y="1422"/>
                  <a:pt x="20618" y="1964"/>
                </a:cubicBezTo>
                <a:cubicBezTo>
                  <a:pt x="20618" y="1964"/>
                  <a:pt x="20618" y="3927"/>
                  <a:pt x="20618" y="3927"/>
                </a:cubicBezTo>
                <a:close/>
                <a:moveTo>
                  <a:pt x="20618" y="19636"/>
                </a:moveTo>
                <a:cubicBezTo>
                  <a:pt x="20618" y="20178"/>
                  <a:pt x="20178" y="20618"/>
                  <a:pt x="19636" y="20618"/>
                </a:cubicBezTo>
                <a:lnTo>
                  <a:pt x="1964" y="20618"/>
                </a:lnTo>
                <a:cubicBezTo>
                  <a:pt x="1422" y="20618"/>
                  <a:pt x="982" y="20178"/>
                  <a:pt x="982" y="19636"/>
                </a:cubicBezTo>
                <a:lnTo>
                  <a:pt x="982" y="4909"/>
                </a:lnTo>
                <a:lnTo>
                  <a:pt x="20618" y="4909"/>
                </a:lnTo>
                <a:cubicBezTo>
                  <a:pt x="20618" y="4909"/>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2455" y="1964"/>
                </a:moveTo>
                <a:cubicBezTo>
                  <a:pt x="2184" y="1964"/>
                  <a:pt x="1964" y="2184"/>
                  <a:pt x="1964" y="2455"/>
                </a:cubicBezTo>
                <a:cubicBezTo>
                  <a:pt x="1964" y="2726"/>
                  <a:pt x="2184" y="2945"/>
                  <a:pt x="2455" y="2945"/>
                </a:cubicBezTo>
                <a:cubicBezTo>
                  <a:pt x="2725" y="2945"/>
                  <a:pt x="2945" y="2726"/>
                  <a:pt x="2945" y="2455"/>
                </a:cubicBezTo>
                <a:cubicBezTo>
                  <a:pt x="2945" y="2184"/>
                  <a:pt x="2725" y="1964"/>
                  <a:pt x="2455" y="1964"/>
                </a:cubicBezTo>
                <a:moveTo>
                  <a:pt x="7140" y="14181"/>
                </a:moveTo>
                <a:cubicBezTo>
                  <a:pt x="6970" y="13741"/>
                  <a:pt x="6873" y="13264"/>
                  <a:pt x="6873" y="12764"/>
                </a:cubicBezTo>
                <a:cubicBezTo>
                  <a:pt x="6873" y="10595"/>
                  <a:pt x="8631" y="8836"/>
                  <a:pt x="10800" y="8836"/>
                </a:cubicBezTo>
                <a:cubicBezTo>
                  <a:pt x="11300" y="8836"/>
                  <a:pt x="11777" y="8934"/>
                  <a:pt x="12217" y="9104"/>
                </a:cubicBezTo>
                <a:lnTo>
                  <a:pt x="13217" y="8494"/>
                </a:lnTo>
                <a:cubicBezTo>
                  <a:pt x="12503" y="8089"/>
                  <a:pt x="11680" y="7855"/>
                  <a:pt x="10800" y="7855"/>
                </a:cubicBezTo>
                <a:cubicBezTo>
                  <a:pt x="8089" y="7855"/>
                  <a:pt x="5891" y="10053"/>
                  <a:pt x="5891" y="12764"/>
                </a:cubicBezTo>
                <a:cubicBezTo>
                  <a:pt x="5891" y="13643"/>
                  <a:pt x="6125" y="14467"/>
                  <a:pt x="6530" y="15181"/>
                </a:cubicBezTo>
                <a:cubicBezTo>
                  <a:pt x="6530" y="15181"/>
                  <a:pt x="7140" y="14181"/>
                  <a:pt x="7140" y="14181"/>
                </a:cubicBezTo>
                <a:close/>
                <a:moveTo>
                  <a:pt x="14460" y="11347"/>
                </a:moveTo>
                <a:cubicBezTo>
                  <a:pt x="14630" y="11787"/>
                  <a:pt x="14727" y="12263"/>
                  <a:pt x="14727" y="12764"/>
                </a:cubicBezTo>
                <a:cubicBezTo>
                  <a:pt x="14727" y="14932"/>
                  <a:pt x="12969" y="16691"/>
                  <a:pt x="10800" y="16691"/>
                </a:cubicBezTo>
                <a:cubicBezTo>
                  <a:pt x="10300" y="16691"/>
                  <a:pt x="9823" y="16594"/>
                  <a:pt x="9383" y="16423"/>
                </a:cubicBezTo>
                <a:lnTo>
                  <a:pt x="8383" y="17034"/>
                </a:lnTo>
                <a:cubicBezTo>
                  <a:pt x="9097" y="17439"/>
                  <a:pt x="9920" y="17673"/>
                  <a:pt x="10800" y="17673"/>
                </a:cubicBezTo>
                <a:cubicBezTo>
                  <a:pt x="13511" y="17673"/>
                  <a:pt x="15709" y="15475"/>
                  <a:pt x="15709" y="12764"/>
                </a:cubicBezTo>
                <a:cubicBezTo>
                  <a:pt x="15709" y="11884"/>
                  <a:pt x="15475" y="11061"/>
                  <a:pt x="15070" y="10346"/>
                </a:cubicBezTo>
                <a:cubicBezTo>
                  <a:pt x="15070" y="10346"/>
                  <a:pt x="14460" y="11347"/>
                  <a:pt x="14460" y="11347"/>
                </a:cubicBezTo>
                <a:close/>
                <a:moveTo>
                  <a:pt x="10453" y="12417"/>
                </a:moveTo>
                <a:cubicBezTo>
                  <a:pt x="10645" y="12225"/>
                  <a:pt x="10955" y="12225"/>
                  <a:pt x="11147" y="12417"/>
                </a:cubicBezTo>
                <a:cubicBezTo>
                  <a:pt x="11339" y="12609"/>
                  <a:pt x="11339" y="12919"/>
                  <a:pt x="11147" y="13111"/>
                </a:cubicBezTo>
                <a:cubicBezTo>
                  <a:pt x="10955" y="13303"/>
                  <a:pt x="10645" y="13303"/>
                  <a:pt x="10453" y="13111"/>
                </a:cubicBezTo>
                <a:cubicBezTo>
                  <a:pt x="10261" y="12919"/>
                  <a:pt x="10261" y="12609"/>
                  <a:pt x="10453" y="12417"/>
                </a:cubicBezTo>
                <a:moveTo>
                  <a:pt x="6144" y="17420"/>
                </a:moveTo>
                <a:lnTo>
                  <a:pt x="11842" y="13805"/>
                </a:lnTo>
                <a:lnTo>
                  <a:pt x="15456" y="8107"/>
                </a:lnTo>
                <a:lnTo>
                  <a:pt x="9759" y="11722"/>
                </a:lnTo>
                <a:cubicBezTo>
                  <a:pt x="9759" y="11722"/>
                  <a:pt x="6144" y="17420"/>
                  <a:pt x="6144" y="1742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4" name="Shape 2834"/>
          <p:cNvSpPr/>
          <p:nvPr/>
        </p:nvSpPr>
        <p:spPr>
          <a:xfrm>
            <a:off x="4958108"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9145" y="1964"/>
                </a:moveTo>
                <a:lnTo>
                  <a:pt x="8345" y="1964"/>
                </a:lnTo>
                <a:cubicBezTo>
                  <a:pt x="8075" y="1964"/>
                  <a:pt x="7855" y="2184"/>
                  <a:pt x="7855" y="2455"/>
                </a:cubicBezTo>
                <a:cubicBezTo>
                  <a:pt x="7855" y="2726"/>
                  <a:pt x="8075" y="2945"/>
                  <a:pt x="8345" y="2945"/>
                </a:cubicBezTo>
                <a:lnTo>
                  <a:pt x="19145" y="2945"/>
                </a:lnTo>
                <a:cubicBezTo>
                  <a:pt x="19416" y="2945"/>
                  <a:pt x="19636" y="2726"/>
                  <a:pt x="19636" y="2455"/>
                </a:cubicBezTo>
                <a:cubicBezTo>
                  <a:pt x="19636" y="2184"/>
                  <a:pt x="19416" y="1964"/>
                  <a:pt x="19145" y="1964"/>
                </a:cubicBezTo>
                <a:moveTo>
                  <a:pt x="20618" y="3927"/>
                </a:moveTo>
                <a:lnTo>
                  <a:pt x="982" y="3927"/>
                </a:lnTo>
                <a:lnTo>
                  <a:pt x="982" y="1964"/>
                </a:lnTo>
                <a:cubicBezTo>
                  <a:pt x="982" y="1422"/>
                  <a:pt x="1422" y="982"/>
                  <a:pt x="1964" y="982"/>
                </a:cubicBezTo>
                <a:lnTo>
                  <a:pt x="19636" y="982"/>
                </a:lnTo>
                <a:cubicBezTo>
                  <a:pt x="20178" y="982"/>
                  <a:pt x="20618" y="1422"/>
                  <a:pt x="20618" y="1964"/>
                </a:cubicBezTo>
                <a:cubicBezTo>
                  <a:pt x="20618" y="1964"/>
                  <a:pt x="20618" y="3927"/>
                  <a:pt x="20618" y="3927"/>
                </a:cubicBezTo>
                <a:close/>
                <a:moveTo>
                  <a:pt x="20618" y="19636"/>
                </a:moveTo>
                <a:cubicBezTo>
                  <a:pt x="20618" y="20178"/>
                  <a:pt x="20178" y="20618"/>
                  <a:pt x="19636" y="20618"/>
                </a:cubicBezTo>
                <a:lnTo>
                  <a:pt x="1964" y="20618"/>
                </a:lnTo>
                <a:cubicBezTo>
                  <a:pt x="1422" y="20618"/>
                  <a:pt x="982" y="20178"/>
                  <a:pt x="982" y="19636"/>
                </a:cubicBezTo>
                <a:lnTo>
                  <a:pt x="982" y="4909"/>
                </a:lnTo>
                <a:lnTo>
                  <a:pt x="20618" y="4909"/>
                </a:lnTo>
                <a:cubicBezTo>
                  <a:pt x="20618" y="4909"/>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6382" y="1964"/>
                </a:moveTo>
                <a:cubicBezTo>
                  <a:pt x="6111" y="1964"/>
                  <a:pt x="5891" y="2184"/>
                  <a:pt x="5891" y="2455"/>
                </a:cubicBezTo>
                <a:cubicBezTo>
                  <a:pt x="5891" y="2726"/>
                  <a:pt x="6111" y="2945"/>
                  <a:pt x="6382" y="2945"/>
                </a:cubicBezTo>
                <a:cubicBezTo>
                  <a:pt x="6653" y="2945"/>
                  <a:pt x="6873" y="2726"/>
                  <a:pt x="6873" y="2455"/>
                </a:cubicBezTo>
                <a:cubicBezTo>
                  <a:pt x="6873" y="2184"/>
                  <a:pt x="6653" y="1964"/>
                  <a:pt x="6382" y="1964"/>
                </a:cubicBezTo>
                <a:moveTo>
                  <a:pt x="4418" y="1964"/>
                </a:moveTo>
                <a:cubicBezTo>
                  <a:pt x="4147" y="1964"/>
                  <a:pt x="3927" y="2184"/>
                  <a:pt x="3927" y="2455"/>
                </a:cubicBezTo>
                <a:cubicBezTo>
                  <a:pt x="3927" y="2726"/>
                  <a:pt x="4147" y="2945"/>
                  <a:pt x="4418" y="2945"/>
                </a:cubicBezTo>
                <a:cubicBezTo>
                  <a:pt x="4689" y="2945"/>
                  <a:pt x="4909" y="2726"/>
                  <a:pt x="4909" y="2455"/>
                </a:cubicBezTo>
                <a:cubicBezTo>
                  <a:pt x="4909" y="2184"/>
                  <a:pt x="4689" y="1964"/>
                  <a:pt x="4418" y="1964"/>
                </a:cubicBezTo>
                <a:moveTo>
                  <a:pt x="2455" y="1964"/>
                </a:moveTo>
                <a:cubicBezTo>
                  <a:pt x="2184" y="1964"/>
                  <a:pt x="1964" y="2184"/>
                  <a:pt x="1964" y="2455"/>
                </a:cubicBezTo>
                <a:cubicBezTo>
                  <a:pt x="1964" y="2726"/>
                  <a:pt x="2184" y="2945"/>
                  <a:pt x="2455" y="2945"/>
                </a:cubicBezTo>
                <a:cubicBezTo>
                  <a:pt x="2725" y="2945"/>
                  <a:pt x="2945" y="2726"/>
                  <a:pt x="2945" y="2455"/>
                </a:cubicBezTo>
                <a:cubicBezTo>
                  <a:pt x="2945" y="2184"/>
                  <a:pt x="2725" y="1964"/>
                  <a:pt x="2455"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5" name="Shape 2835"/>
          <p:cNvSpPr/>
          <p:nvPr/>
        </p:nvSpPr>
        <p:spPr>
          <a:xfrm>
            <a:off x="6024630"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218" y="5891"/>
                </a:moveTo>
                <a:lnTo>
                  <a:pt x="8345" y="5891"/>
                </a:lnTo>
                <a:cubicBezTo>
                  <a:pt x="8075" y="5891"/>
                  <a:pt x="7855" y="6111"/>
                  <a:pt x="7855" y="6382"/>
                </a:cubicBezTo>
                <a:cubicBezTo>
                  <a:pt x="7855" y="6653"/>
                  <a:pt x="8075" y="6873"/>
                  <a:pt x="8345" y="6873"/>
                </a:cubicBezTo>
                <a:lnTo>
                  <a:pt x="15218" y="6873"/>
                </a:lnTo>
                <a:cubicBezTo>
                  <a:pt x="15489" y="6873"/>
                  <a:pt x="15709" y="6653"/>
                  <a:pt x="15709" y="6382"/>
                </a:cubicBezTo>
                <a:cubicBezTo>
                  <a:pt x="15709" y="6111"/>
                  <a:pt x="15489" y="5891"/>
                  <a:pt x="15218" y="5891"/>
                </a:cubicBezTo>
                <a:moveTo>
                  <a:pt x="6382" y="5891"/>
                </a:moveTo>
                <a:cubicBezTo>
                  <a:pt x="6111" y="5891"/>
                  <a:pt x="5891" y="6111"/>
                  <a:pt x="5891" y="6382"/>
                </a:cubicBezTo>
                <a:cubicBezTo>
                  <a:pt x="5891" y="6653"/>
                  <a:pt x="6111" y="6873"/>
                  <a:pt x="6382" y="6873"/>
                </a:cubicBezTo>
                <a:cubicBezTo>
                  <a:pt x="6653" y="6873"/>
                  <a:pt x="6873" y="6653"/>
                  <a:pt x="6873" y="6382"/>
                </a:cubicBezTo>
                <a:cubicBezTo>
                  <a:pt x="6873" y="6111"/>
                  <a:pt x="6653" y="5891"/>
                  <a:pt x="6382" y="5891"/>
                </a:cubicBezTo>
                <a:moveTo>
                  <a:pt x="19636" y="0"/>
                </a:moveTo>
                <a:lnTo>
                  <a:pt x="5891" y="0"/>
                </a:lnTo>
                <a:cubicBezTo>
                  <a:pt x="4806" y="0"/>
                  <a:pt x="3927" y="879"/>
                  <a:pt x="3927" y="1964"/>
                </a:cubicBezTo>
                <a:lnTo>
                  <a:pt x="3927" y="2455"/>
                </a:lnTo>
                <a:cubicBezTo>
                  <a:pt x="3927" y="2726"/>
                  <a:pt x="4147" y="2945"/>
                  <a:pt x="4418" y="2945"/>
                </a:cubicBezTo>
                <a:cubicBezTo>
                  <a:pt x="4689"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2"/>
                  <a:pt x="20178" y="16691"/>
                  <a:pt x="19636" y="16691"/>
                </a:cubicBezTo>
                <a:lnTo>
                  <a:pt x="19145" y="16691"/>
                </a:lnTo>
                <a:cubicBezTo>
                  <a:pt x="18875" y="16691"/>
                  <a:pt x="18655" y="16910"/>
                  <a:pt x="18655" y="17182"/>
                </a:cubicBezTo>
                <a:cubicBezTo>
                  <a:pt x="18655" y="17453"/>
                  <a:pt x="18875" y="17673"/>
                  <a:pt x="19145" y="17673"/>
                </a:cubicBezTo>
                <a:lnTo>
                  <a:pt x="19636" y="17673"/>
                </a:lnTo>
                <a:cubicBezTo>
                  <a:pt x="20721" y="17673"/>
                  <a:pt x="21600" y="16794"/>
                  <a:pt x="21600" y="15709"/>
                </a:cubicBezTo>
                <a:lnTo>
                  <a:pt x="21600" y="1964"/>
                </a:lnTo>
                <a:cubicBezTo>
                  <a:pt x="21600" y="879"/>
                  <a:pt x="20721" y="0"/>
                  <a:pt x="19636" y="0"/>
                </a:cubicBezTo>
                <a:moveTo>
                  <a:pt x="2455" y="5891"/>
                </a:moveTo>
                <a:cubicBezTo>
                  <a:pt x="2184" y="5891"/>
                  <a:pt x="1964" y="6111"/>
                  <a:pt x="1964" y="6382"/>
                </a:cubicBezTo>
                <a:cubicBezTo>
                  <a:pt x="1964" y="6653"/>
                  <a:pt x="2184" y="6873"/>
                  <a:pt x="2455" y="6873"/>
                </a:cubicBezTo>
                <a:cubicBezTo>
                  <a:pt x="2725" y="6873"/>
                  <a:pt x="2945" y="6653"/>
                  <a:pt x="2945" y="6382"/>
                </a:cubicBezTo>
                <a:cubicBezTo>
                  <a:pt x="2945" y="6111"/>
                  <a:pt x="2725" y="5891"/>
                  <a:pt x="2455" y="5891"/>
                </a:cubicBezTo>
                <a:moveTo>
                  <a:pt x="4418" y="5891"/>
                </a:moveTo>
                <a:cubicBezTo>
                  <a:pt x="4147" y="5891"/>
                  <a:pt x="3927" y="6111"/>
                  <a:pt x="3927" y="6382"/>
                </a:cubicBezTo>
                <a:cubicBezTo>
                  <a:pt x="3927" y="6653"/>
                  <a:pt x="4147" y="6873"/>
                  <a:pt x="4418" y="6873"/>
                </a:cubicBezTo>
                <a:cubicBezTo>
                  <a:pt x="4689" y="6873"/>
                  <a:pt x="4909" y="6653"/>
                  <a:pt x="4909" y="6382"/>
                </a:cubicBezTo>
                <a:cubicBezTo>
                  <a:pt x="4909" y="6111"/>
                  <a:pt x="4689" y="5891"/>
                  <a:pt x="4418" y="5891"/>
                </a:cubicBezTo>
                <a:moveTo>
                  <a:pt x="16691" y="7855"/>
                </a:moveTo>
                <a:lnTo>
                  <a:pt x="982" y="7855"/>
                </a:lnTo>
                <a:lnTo>
                  <a:pt x="982" y="5891"/>
                </a:lnTo>
                <a:cubicBezTo>
                  <a:pt x="982" y="5349"/>
                  <a:pt x="1422" y="4909"/>
                  <a:pt x="1964" y="4909"/>
                </a:cubicBezTo>
                <a:lnTo>
                  <a:pt x="15709" y="4909"/>
                </a:lnTo>
                <a:cubicBezTo>
                  <a:pt x="16251" y="4909"/>
                  <a:pt x="16691" y="5349"/>
                  <a:pt x="16691" y="5891"/>
                </a:cubicBezTo>
                <a:cubicBezTo>
                  <a:pt x="16691" y="5891"/>
                  <a:pt x="16691" y="7855"/>
                  <a:pt x="16691" y="7855"/>
                </a:cubicBezTo>
                <a:close/>
                <a:moveTo>
                  <a:pt x="16691" y="19636"/>
                </a:moveTo>
                <a:cubicBezTo>
                  <a:pt x="16691" y="20178"/>
                  <a:pt x="16251" y="20618"/>
                  <a:pt x="15709" y="20618"/>
                </a:cubicBezTo>
                <a:lnTo>
                  <a:pt x="1964" y="20618"/>
                </a:lnTo>
                <a:cubicBezTo>
                  <a:pt x="1422" y="20618"/>
                  <a:pt x="982" y="20178"/>
                  <a:pt x="982" y="19636"/>
                </a:cubicBezTo>
                <a:lnTo>
                  <a:pt x="982" y="8836"/>
                </a:lnTo>
                <a:lnTo>
                  <a:pt x="16691" y="8836"/>
                </a:lnTo>
                <a:cubicBezTo>
                  <a:pt x="16691" y="8836"/>
                  <a:pt x="16691" y="19636"/>
                  <a:pt x="16691" y="19636"/>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6" name="Shape 2836"/>
          <p:cNvSpPr/>
          <p:nvPr/>
        </p:nvSpPr>
        <p:spPr>
          <a:xfrm>
            <a:off x="7091153" y="6738272"/>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2"/>
                  <a:pt x="19964" y="1433"/>
                </a:cubicBezTo>
                <a:lnTo>
                  <a:pt x="11465" y="13118"/>
                </a:lnTo>
                <a:cubicBezTo>
                  <a:pt x="11288" y="13362"/>
                  <a:pt x="11051" y="13497"/>
                  <a:pt x="10800" y="13497"/>
                </a:cubicBezTo>
                <a:cubicBezTo>
                  <a:pt x="10549" y="13497"/>
                  <a:pt x="10312" y="13362"/>
                  <a:pt x="10134" y="13118"/>
                </a:cubicBezTo>
                <a:lnTo>
                  <a:pt x="1637" y="1433"/>
                </a:lnTo>
                <a:cubicBezTo>
                  <a:pt x="1739" y="1382"/>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7" name="Shape 2837"/>
          <p:cNvSpPr/>
          <p:nvPr/>
        </p:nvSpPr>
        <p:spPr>
          <a:xfrm>
            <a:off x="8157675" y="6725575"/>
            <a:ext cx="558655" cy="431689"/>
          </a:xfrm>
          <a:custGeom>
            <a:avLst/>
            <a:gdLst/>
            <a:ahLst/>
            <a:cxnLst>
              <a:cxn ang="0">
                <a:pos x="wd2" y="hd2"/>
              </a:cxn>
              <a:cxn ang="5400000">
                <a:pos x="wd2" y="hd2"/>
              </a:cxn>
              <a:cxn ang="10800000">
                <a:pos x="wd2" y="hd2"/>
              </a:cxn>
              <a:cxn ang="16200000">
                <a:pos x="wd2" y="hd2"/>
              </a:cxn>
            </a:cxnLst>
            <a:rect l="0" t="0" r="r" b="b"/>
            <a:pathLst>
              <a:path w="21600" h="21600" extrusionOk="0">
                <a:moveTo>
                  <a:pt x="16691" y="18667"/>
                </a:moveTo>
                <a:lnTo>
                  <a:pt x="12576" y="13341"/>
                </a:lnTo>
                <a:lnTo>
                  <a:pt x="16691" y="8016"/>
                </a:lnTo>
                <a:cubicBezTo>
                  <a:pt x="16691" y="8016"/>
                  <a:pt x="16691" y="18667"/>
                  <a:pt x="16691" y="18667"/>
                </a:cubicBezTo>
                <a:close/>
                <a:moveTo>
                  <a:pt x="15709" y="20329"/>
                </a:moveTo>
                <a:lnTo>
                  <a:pt x="1964" y="20329"/>
                </a:lnTo>
                <a:cubicBezTo>
                  <a:pt x="1719" y="20329"/>
                  <a:pt x="1498" y="20210"/>
                  <a:pt x="1326" y="20018"/>
                </a:cubicBezTo>
                <a:lnTo>
                  <a:pt x="5791" y="14240"/>
                </a:lnTo>
                <a:lnTo>
                  <a:pt x="7477" y="16421"/>
                </a:lnTo>
                <a:cubicBezTo>
                  <a:pt x="7853" y="16907"/>
                  <a:pt x="8344" y="17150"/>
                  <a:pt x="8836" y="17150"/>
                </a:cubicBezTo>
                <a:cubicBezTo>
                  <a:pt x="9329" y="17150"/>
                  <a:pt x="9821" y="16907"/>
                  <a:pt x="10195" y="16421"/>
                </a:cubicBezTo>
                <a:lnTo>
                  <a:pt x="11882" y="14240"/>
                </a:lnTo>
                <a:lnTo>
                  <a:pt x="16347" y="20018"/>
                </a:lnTo>
                <a:cubicBezTo>
                  <a:pt x="16175" y="20210"/>
                  <a:pt x="15954" y="20329"/>
                  <a:pt x="15709" y="20329"/>
                </a:cubicBezTo>
                <a:moveTo>
                  <a:pt x="982" y="8016"/>
                </a:moveTo>
                <a:lnTo>
                  <a:pt x="5097" y="13341"/>
                </a:lnTo>
                <a:lnTo>
                  <a:pt x="982" y="18667"/>
                </a:lnTo>
                <a:cubicBezTo>
                  <a:pt x="982" y="18667"/>
                  <a:pt x="982" y="8016"/>
                  <a:pt x="982" y="8016"/>
                </a:cubicBezTo>
                <a:close/>
                <a:moveTo>
                  <a:pt x="1964" y="6353"/>
                </a:moveTo>
                <a:lnTo>
                  <a:pt x="15709" y="6353"/>
                </a:lnTo>
                <a:cubicBezTo>
                  <a:pt x="15954" y="6353"/>
                  <a:pt x="16175" y="6474"/>
                  <a:pt x="16347" y="6665"/>
                </a:cubicBezTo>
                <a:lnTo>
                  <a:pt x="9502" y="15523"/>
                </a:lnTo>
                <a:cubicBezTo>
                  <a:pt x="9324" y="15752"/>
                  <a:pt x="9088" y="15880"/>
                  <a:pt x="8836" y="15880"/>
                </a:cubicBezTo>
                <a:cubicBezTo>
                  <a:pt x="8585" y="15880"/>
                  <a:pt x="8349" y="15752"/>
                  <a:pt x="8170" y="15523"/>
                </a:cubicBezTo>
                <a:lnTo>
                  <a:pt x="1326" y="6664"/>
                </a:lnTo>
                <a:cubicBezTo>
                  <a:pt x="1498" y="6474"/>
                  <a:pt x="1719" y="6353"/>
                  <a:pt x="1964" y="6353"/>
                </a:cubicBezTo>
                <a:moveTo>
                  <a:pt x="15709" y="5082"/>
                </a:moveTo>
                <a:lnTo>
                  <a:pt x="1964" y="5082"/>
                </a:lnTo>
                <a:cubicBezTo>
                  <a:pt x="879" y="5082"/>
                  <a:pt x="0" y="6220"/>
                  <a:pt x="0" y="7624"/>
                </a:cubicBezTo>
                <a:lnTo>
                  <a:pt x="0" y="19059"/>
                </a:lnTo>
                <a:cubicBezTo>
                  <a:pt x="0" y="20462"/>
                  <a:pt x="879" y="21600"/>
                  <a:pt x="1964" y="21600"/>
                </a:cubicBezTo>
                <a:lnTo>
                  <a:pt x="15709" y="21600"/>
                </a:lnTo>
                <a:cubicBezTo>
                  <a:pt x="16794" y="21600"/>
                  <a:pt x="17673" y="20462"/>
                  <a:pt x="17673" y="19059"/>
                </a:cubicBezTo>
                <a:lnTo>
                  <a:pt x="17673" y="7624"/>
                </a:lnTo>
                <a:cubicBezTo>
                  <a:pt x="17673" y="6220"/>
                  <a:pt x="16794" y="5082"/>
                  <a:pt x="15709" y="5082"/>
                </a:cubicBezTo>
                <a:moveTo>
                  <a:pt x="19636" y="0"/>
                </a:moveTo>
                <a:lnTo>
                  <a:pt x="5891" y="0"/>
                </a:lnTo>
                <a:cubicBezTo>
                  <a:pt x="4806" y="0"/>
                  <a:pt x="3927" y="1138"/>
                  <a:pt x="3927" y="2541"/>
                </a:cubicBezTo>
                <a:lnTo>
                  <a:pt x="3927" y="3176"/>
                </a:lnTo>
                <a:cubicBezTo>
                  <a:pt x="3927" y="3528"/>
                  <a:pt x="4147" y="3812"/>
                  <a:pt x="4418" y="3812"/>
                </a:cubicBezTo>
                <a:cubicBezTo>
                  <a:pt x="4690" y="3812"/>
                  <a:pt x="4909" y="3528"/>
                  <a:pt x="4909" y="3176"/>
                </a:cubicBezTo>
                <a:lnTo>
                  <a:pt x="4909" y="2541"/>
                </a:lnTo>
                <a:cubicBezTo>
                  <a:pt x="4909" y="1840"/>
                  <a:pt x="5348" y="1271"/>
                  <a:pt x="5891" y="1271"/>
                </a:cubicBezTo>
                <a:lnTo>
                  <a:pt x="19636" y="1271"/>
                </a:lnTo>
                <a:cubicBezTo>
                  <a:pt x="20178" y="1271"/>
                  <a:pt x="20618" y="1840"/>
                  <a:pt x="20618" y="2541"/>
                </a:cubicBezTo>
                <a:lnTo>
                  <a:pt x="20618" y="13976"/>
                </a:lnTo>
                <a:cubicBezTo>
                  <a:pt x="20618" y="14678"/>
                  <a:pt x="20178" y="15247"/>
                  <a:pt x="19636" y="15247"/>
                </a:cubicBezTo>
                <a:lnTo>
                  <a:pt x="19145" y="15247"/>
                </a:lnTo>
                <a:cubicBezTo>
                  <a:pt x="18874" y="15247"/>
                  <a:pt x="18655" y="15532"/>
                  <a:pt x="18655" y="15882"/>
                </a:cubicBezTo>
                <a:cubicBezTo>
                  <a:pt x="18655" y="16234"/>
                  <a:pt x="18874" y="16518"/>
                  <a:pt x="19145" y="16518"/>
                </a:cubicBezTo>
                <a:lnTo>
                  <a:pt x="19636" y="16518"/>
                </a:lnTo>
                <a:cubicBezTo>
                  <a:pt x="20721" y="16518"/>
                  <a:pt x="21600" y="15380"/>
                  <a:pt x="21600" y="13976"/>
                </a:cubicBezTo>
                <a:lnTo>
                  <a:pt x="21600" y="2541"/>
                </a:lnTo>
                <a:cubicBezTo>
                  <a:pt x="21600" y="1138"/>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8" name="Shape 2838"/>
          <p:cNvSpPr/>
          <p:nvPr/>
        </p:nvSpPr>
        <p:spPr>
          <a:xfrm>
            <a:off x="9224197" y="6712878"/>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7" y="13200"/>
                </a:lnTo>
                <a:cubicBezTo>
                  <a:pt x="7149" y="15567"/>
                  <a:pt x="8798" y="17400"/>
                  <a:pt x="10800" y="17400"/>
                </a:cubicBezTo>
                <a:cubicBezTo>
                  <a:pt x="12802" y="17400"/>
                  <a:pt x="14451" y="15567"/>
                  <a:pt x="14694" y="13200"/>
                </a:cubicBezTo>
                <a:lnTo>
                  <a:pt x="20618" y="13200"/>
                </a:lnTo>
                <a:cubicBezTo>
                  <a:pt x="20618" y="13200"/>
                  <a:pt x="20618" y="20400"/>
                  <a:pt x="20618" y="20400"/>
                </a:cubicBezTo>
                <a:close/>
                <a:moveTo>
                  <a:pt x="5703" y="1200"/>
                </a:moveTo>
                <a:lnTo>
                  <a:pt x="15897" y="1200"/>
                </a:lnTo>
                <a:lnTo>
                  <a:pt x="20315" y="12000"/>
                </a:lnTo>
                <a:lnTo>
                  <a:pt x="14236" y="12000"/>
                </a:lnTo>
                <a:cubicBezTo>
                  <a:pt x="13965" y="12000"/>
                  <a:pt x="13745" y="12269"/>
                  <a:pt x="13745" y="12600"/>
                </a:cubicBezTo>
                <a:cubicBezTo>
                  <a:pt x="13745" y="14589"/>
                  <a:pt x="12426" y="16200"/>
                  <a:pt x="10800" y="16200"/>
                </a:cubicBezTo>
                <a:cubicBezTo>
                  <a:pt x="9173" y="16200"/>
                  <a:pt x="7855" y="14589"/>
                  <a:pt x="7855" y="12600"/>
                </a:cubicBezTo>
                <a:cubicBezTo>
                  <a:pt x="7855" y="12269"/>
                  <a:pt x="7635" y="12000"/>
                  <a:pt x="7364" y="12000"/>
                </a:cubicBezTo>
                <a:lnTo>
                  <a:pt x="1285" y="12000"/>
                </a:lnTo>
                <a:cubicBezTo>
                  <a:pt x="1285" y="12000"/>
                  <a:pt x="5703" y="1200"/>
                  <a:pt x="5703" y="1200"/>
                </a:cubicBezTo>
                <a:close/>
                <a:moveTo>
                  <a:pt x="21543" y="12335"/>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5"/>
                </a:lnTo>
                <a:cubicBezTo>
                  <a:pt x="23" y="12415"/>
                  <a:pt x="0" y="12503"/>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3"/>
                  <a:pt x="21577" y="12415"/>
                  <a:pt x="21543" y="1233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9" name="Shape 2839"/>
          <p:cNvSpPr/>
          <p:nvPr/>
        </p:nvSpPr>
        <p:spPr>
          <a:xfrm>
            <a:off x="10290719" y="6687485"/>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0" name="Shape 2840"/>
          <p:cNvSpPr/>
          <p:nvPr/>
        </p:nvSpPr>
        <p:spPr>
          <a:xfrm>
            <a:off x="11357241" y="6687485"/>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3" y="14040"/>
                </a:cubicBezTo>
                <a:lnTo>
                  <a:pt x="20618" y="14040"/>
                </a:lnTo>
                <a:cubicBezTo>
                  <a:pt x="20618" y="14040"/>
                  <a:pt x="20618" y="20520"/>
                  <a:pt x="20618" y="20520"/>
                </a:cubicBezTo>
                <a:close/>
                <a:moveTo>
                  <a:pt x="21544" y="13261"/>
                </a:moveTo>
                <a:lnTo>
                  <a:pt x="21548" y="13259"/>
                </a:lnTo>
                <a:lnTo>
                  <a:pt x="16639" y="2459"/>
                </a:lnTo>
                <a:lnTo>
                  <a:pt x="16635" y="2461"/>
                </a:lnTo>
                <a:cubicBezTo>
                  <a:pt x="16554" y="2284"/>
                  <a:pt x="16392" y="2160"/>
                  <a:pt x="16200" y="2160"/>
                </a:cubicBezTo>
                <a:lnTo>
                  <a:pt x="15709" y="2160"/>
                </a:lnTo>
                <a:cubicBezTo>
                  <a:pt x="15438" y="2160"/>
                  <a:pt x="15218" y="2402"/>
                  <a:pt x="15218" y="2700"/>
                </a:cubicBezTo>
                <a:cubicBezTo>
                  <a:pt x="15218" y="2999"/>
                  <a:pt x="15438" y="3240"/>
                  <a:pt x="15709"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5891" y="3240"/>
                </a:lnTo>
                <a:cubicBezTo>
                  <a:pt x="6162" y="3240"/>
                  <a:pt x="6382" y="2999"/>
                  <a:pt x="6382" y="2700"/>
                </a:cubicBezTo>
                <a:cubicBezTo>
                  <a:pt x="6382" y="2402"/>
                  <a:pt x="6162" y="2160"/>
                  <a:pt x="5891"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4" y="13261"/>
                </a:cubicBezTo>
                <a:moveTo>
                  <a:pt x="7855" y="4320"/>
                </a:moveTo>
                <a:cubicBezTo>
                  <a:pt x="7990" y="4320"/>
                  <a:pt x="8113" y="4260"/>
                  <a:pt x="8202" y="4162"/>
                </a:cubicBezTo>
                <a:lnTo>
                  <a:pt x="10309" y="1844"/>
                </a:lnTo>
                <a:lnTo>
                  <a:pt x="10309" y="12420"/>
                </a:lnTo>
                <a:cubicBezTo>
                  <a:pt x="10309" y="12719"/>
                  <a:pt x="10529" y="12960"/>
                  <a:pt x="10800" y="12960"/>
                </a:cubicBezTo>
                <a:cubicBezTo>
                  <a:pt x="11071" y="12960"/>
                  <a:pt x="11291" y="12719"/>
                  <a:pt x="11291" y="12420"/>
                </a:cubicBezTo>
                <a:lnTo>
                  <a:pt x="11291" y="1844"/>
                </a:lnTo>
                <a:lnTo>
                  <a:pt x="13398" y="4162"/>
                </a:lnTo>
                <a:cubicBezTo>
                  <a:pt x="13487" y="4260"/>
                  <a:pt x="13610" y="4320"/>
                  <a:pt x="13745" y="4320"/>
                </a:cubicBezTo>
                <a:cubicBezTo>
                  <a:pt x="14017" y="4320"/>
                  <a:pt x="14236" y="4079"/>
                  <a:pt x="14236" y="3780"/>
                </a:cubicBezTo>
                <a:cubicBezTo>
                  <a:pt x="14236" y="3631"/>
                  <a:pt x="14181" y="3497"/>
                  <a:pt x="14093" y="3398"/>
                </a:cubicBezTo>
                <a:lnTo>
                  <a:pt x="11147" y="158"/>
                </a:lnTo>
                <a:cubicBezTo>
                  <a:pt x="11058" y="61"/>
                  <a:pt x="10936" y="0"/>
                  <a:pt x="10800" y="0"/>
                </a:cubicBezTo>
                <a:cubicBezTo>
                  <a:pt x="10664" y="0"/>
                  <a:pt x="10542" y="61"/>
                  <a:pt x="10453" y="158"/>
                </a:cubicBezTo>
                <a:lnTo>
                  <a:pt x="7507" y="3398"/>
                </a:lnTo>
                <a:cubicBezTo>
                  <a:pt x="7419" y="3497"/>
                  <a:pt x="7364" y="3631"/>
                  <a:pt x="7364" y="3780"/>
                </a:cubicBezTo>
                <a:cubicBezTo>
                  <a:pt x="7364" y="4079"/>
                  <a:pt x="7583" y="4320"/>
                  <a:pt x="7855" y="432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1" name="Shape 2841"/>
          <p:cNvSpPr/>
          <p:nvPr/>
        </p:nvSpPr>
        <p:spPr>
          <a:xfrm>
            <a:off x="1758542" y="7779400"/>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7" y="13200"/>
                </a:lnTo>
                <a:cubicBezTo>
                  <a:pt x="7149" y="15567"/>
                  <a:pt x="8798" y="17400"/>
                  <a:pt x="10800" y="17400"/>
                </a:cubicBezTo>
                <a:cubicBezTo>
                  <a:pt x="12802" y="17400"/>
                  <a:pt x="14451" y="15567"/>
                  <a:pt x="14693" y="13200"/>
                </a:cubicBezTo>
                <a:lnTo>
                  <a:pt x="20618" y="13200"/>
                </a:lnTo>
                <a:cubicBezTo>
                  <a:pt x="20618" y="13200"/>
                  <a:pt x="20618" y="20400"/>
                  <a:pt x="20618" y="20400"/>
                </a:cubicBezTo>
                <a:close/>
                <a:moveTo>
                  <a:pt x="5703" y="1200"/>
                </a:moveTo>
                <a:lnTo>
                  <a:pt x="15897" y="1200"/>
                </a:lnTo>
                <a:lnTo>
                  <a:pt x="20315" y="12000"/>
                </a:lnTo>
                <a:lnTo>
                  <a:pt x="14236" y="12000"/>
                </a:lnTo>
                <a:cubicBezTo>
                  <a:pt x="13966" y="12000"/>
                  <a:pt x="13745" y="12269"/>
                  <a:pt x="13745" y="12600"/>
                </a:cubicBezTo>
                <a:cubicBezTo>
                  <a:pt x="13745" y="14588"/>
                  <a:pt x="12427" y="16200"/>
                  <a:pt x="10800" y="16200"/>
                </a:cubicBezTo>
                <a:cubicBezTo>
                  <a:pt x="9173" y="16200"/>
                  <a:pt x="7855" y="14588"/>
                  <a:pt x="7855" y="12600"/>
                </a:cubicBezTo>
                <a:cubicBezTo>
                  <a:pt x="7855" y="12269"/>
                  <a:pt x="7634" y="12000"/>
                  <a:pt x="7364" y="12000"/>
                </a:cubicBezTo>
                <a:lnTo>
                  <a:pt x="1285" y="12000"/>
                </a:lnTo>
                <a:cubicBezTo>
                  <a:pt x="1285" y="12000"/>
                  <a:pt x="5703" y="1200"/>
                  <a:pt x="5703" y="1200"/>
                </a:cubicBezTo>
                <a:close/>
                <a:moveTo>
                  <a:pt x="21543" y="12334"/>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4"/>
                </a:lnTo>
                <a:cubicBezTo>
                  <a:pt x="23" y="12416"/>
                  <a:pt x="0" y="12503"/>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3"/>
                  <a:pt x="21577" y="12416"/>
                  <a:pt x="21543" y="12334"/>
                </a:cubicBezTo>
                <a:moveTo>
                  <a:pt x="16691" y="9000"/>
                </a:moveTo>
                <a:cubicBezTo>
                  <a:pt x="16691" y="8669"/>
                  <a:pt x="16471" y="8400"/>
                  <a:pt x="16200" y="8400"/>
                </a:cubicBezTo>
                <a:lnTo>
                  <a:pt x="5400" y="8400"/>
                </a:lnTo>
                <a:cubicBezTo>
                  <a:pt x="5129" y="8400"/>
                  <a:pt x="4909" y="8669"/>
                  <a:pt x="4909" y="9000"/>
                </a:cubicBezTo>
                <a:cubicBezTo>
                  <a:pt x="4909" y="9332"/>
                  <a:pt x="5129" y="9600"/>
                  <a:pt x="5400" y="9600"/>
                </a:cubicBezTo>
                <a:lnTo>
                  <a:pt x="16200" y="9600"/>
                </a:lnTo>
                <a:cubicBezTo>
                  <a:pt x="16471" y="9600"/>
                  <a:pt x="16691" y="9332"/>
                  <a:pt x="16691" y="9000"/>
                </a:cubicBezTo>
                <a:moveTo>
                  <a:pt x="6382" y="7200"/>
                </a:moveTo>
                <a:lnTo>
                  <a:pt x="15218" y="7200"/>
                </a:lnTo>
                <a:cubicBezTo>
                  <a:pt x="15489" y="7200"/>
                  <a:pt x="15709" y="6932"/>
                  <a:pt x="15709" y="6600"/>
                </a:cubicBezTo>
                <a:cubicBezTo>
                  <a:pt x="15709" y="6269"/>
                  <a:pt x="15489" y="6000"/>
                  <a:pt x="15218" y="6000"/>
                </a:cubicBezTo>
                <a:lnTo>
                  <a:pt x="6382" y="6000"/>
                </a:lnTo>
                <a:cubicBezTo>
                  <a:pt x="6111" y="6000"/>
                  <a:pt x="5891" y="6269"/>
                  <a:pt x="5891" y="6600"/>
                </a:cubicBezTo>
                <a:cubicBezTo>
                  <a:pt x="5891" y="6932"/>
                  <a:pt x="6111" y="7200"/>
                  <a:pt x="6382" y="7200"/>
                </a:cubicBezTo>
                <a:moveTo>
                  <a:pt x="7364" y="4800"/>
                </a:moveTo>
                <a:lnTo>
                  <a:pt x="14236" y="4800"/>
                </a:lnTo>
                <a:cubicBezTo>
                  <a:pt x="14507" y="4800"/>
                  <a:pt x="14727" y="4532"/>
                  <a:pt x="14727" y="4200"/>
                </a:cubicBezTo>
                <a:cubicBezTo>
                  <a:pt x="14727" y="3869"/>
                  <a:pt x="14507" y="3600"/>
                  <a:pt x="14236" y="3600"/>
                </a:cubicBezTo>
                <a:lnTo>
                  <a:pt x="7364" y="3600"/>
                </a:lnTo>
                <a:cubicBezTo>
                  <a:pt x="7093" y="3600"/>
                  <a:pt x="6873" y="3869"/>
                  <a:pt x="6873" y="4200"/>
                </a:cubicBezTo>
                <a:cubicBezTo>
                  <a:pt x="6873" y="4532"/>
                  <a:pt x="7093" y="4800"/>
                  <a:pt x="7364" y="4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2" name="Shape 2842"/>
          <p:cNvSpPr/>
          <p:nvPr/>
        </p:nvSpPr>
        <p:spPr>
          <a:xfrm>
            <a:off x="2825064"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1782"/>
                </a:moveTo>
                <a:lnTo>
                  <a:pt x="982" y="11782"/>
                </a:lnTo>
                <a:lnTo>
                  <a:pt x="982" y="6873"/>
                </a:lnTo>
                <a:lnTo>
                  <a:pt x="6907" y="6873"/>
                </a:lnTo>
                <a:cubicBezTo>
                  <a:pt x="7149" y="8810"/>
                  <a:pt x="8798" y="10309"/>
                  <a:pt x="10800" y="10309"/>
                </a:cubicBezTo>
                <a:cubicBezTo>
                  <a:pt x="12802" y="10309"/>
                  <a:pt x="14451" y="8810"/>
                  <a:pt x="14693" y="6873"/>
                </a:cubicBezTo>
                <a:lnTo>
                  <a:pt x="20618" y="6873"/>
                </a:lnTo>
                <a:cubicBezTo>
                  <a:pt x="20618" y="6873"/>
                  <a:pt x="20618" y="11782"/>
                  <a:pt x="20618" y="11782"/>
                </a:cubicBezTo>
                <a:close/>
                <a:moveTo>
                  <a:pt x="20264" y="14727"/>
                </a:moveTo>
                <a:lnTo>
                  <a:pt x="14236" y="14727"/>
                </a:lnTo>
                <a:cubicBezTo>
                  <a:pt x="13966" y="14727"/>
                  <a:pt x="13745" y="14947"/>
                  <a:pt x="13745" y="15218"/>
                </a:cubicBezTo>
                <a:cubicBezTo>
                  <a:pt x="13745" y="16845"/>
                  <a:pt x="12427" y="18164"/>
                  <a:pt x="10800" y="18164"/>
                </a:cubicBezTo>
                <a:cubicBezTo>
                  <a:pt x="9173" y="18164"/>
                  <a:pt x="7855" y="16845"/>
                  <a:pt x="7855" y="15218"/>
                </a:cubicBezTo>
                <a:cubicBezTo>
                  <a:pt x="7855" y="14947"/>
                  <a:pt x="7634" y="14727"/>
                  <a:pt x="7364" y="14727"/>
                </a:cubicBezTo>
                <a:lnTo>
                  <a:pt x="1336" y="14727"/>
                </a:lnTo>
                <a:lnTo>
                  <a:pt x="2682" y="12764"/>
                </a:lnTo>
                <a:lnTo>
                  <a:pt x="18918" y="12764"/>
                </a:lnTo>
                <a:cubicBezTo>
                  <a:pt x="18918" y="12764"/>
                  <a:pt x="20264" y="14727"/>
                  <a:pt x="20264" y="14727"/>
                </a:cubicBezTo>
                <a:close/>
                <a:moveTo>
                  <a:pt x="20618" y="20618"/>
                </a:moveTo>
                <a:lnTo>
                  <a:pt x="982" y="20618"/>
                </a:lnTo>
                <a:lnTo>
                  <a:pt x="982" y="15709"/>
                </a:lnTo>
                <a:lnTo>
                  <a:pt x="6907" y="15709"/>
                </a:lnTo>
                <a:cubicBezTo>
                  <a:pt x="7149" y="17646"/>
                  <a:pt x="8798" y="19145"/>
                  <a:pt x="10800" y="19145"/>
                </a:cubicBezTo>
                <a:cubicBezTo>
                  <a:pt x="12802" y="19145"/>
                  <a:pt x="14451" y="17646"/>
                  <a:pt x="14693" y="15709"/>
                </a:cubicBezTo>
                <a:lnTo>
                  <a:pt x="20618" y="15709"/>
                </a:lnTo>
                <a:cubicBezTo>
                  <a:pt x="20618" y="15709"/>
                  <a:pt x="20618" y="20618"/>
                  <a:pt x="20618" y="20618"/>
                </a:cubicBezTo>
                <a:close/>
                <a:moveTo>
                  <a:pt x="4702" y="982"/>
                </a:moveTo>
                <a:lnTo>
                  <a:pt x="16898" y="982"/>
                </a:lnTo>
                <a:lnTo>
                  <a:pt x="20264" y="5891"/>
                </a:lnTo>
                <a:lnTo>
                  <a:pt x="14236" y="5891"/>
                </a:lnTo>
                <a:cubicBezTo>
                  <a:pt x="13966" y="5891"/>
                  <a:pt x="13745" y="6111"/>
                  <a:pt x="13745" y="6382"/>
                </a:cubicBezTo>
                <a:cubicBezTo>
                  <a:pt x="13745" y="8009"/>
                  <a:pt x="12427" y="9327"/>
                  <a:pt x="10800" y="9327"/>
                </a:cubicBezTo>
                <a:cubicBezTo>
                  <a:pt x="9173" y="9327"/>
                  <a:pt x="7855" y="8009"/>
                  <a:pt x="7855" y="6382"/>
                </a:cubicBezTo>
                <a:cubicBezTo>
                  <a:pt x="7855" y="6111"/>
                  <a:pt x="7634" y="5891"/>
                  <a:pt x="7364" y="5891"/>
                </a:cubicBezTo>
                <a:lnTo>
                  <a:pt x="1336" y="5891"/>
                </a:lnTo>
                <a:cubicBezTo>
                  <a:pt x="1336" y="5891"/>
                  <a:pt x="4702" y="982"/>
                  <a:pt x="4702" y="982"/>
                </a:cubicBezTo>
                <a:close/>
                <a:moveTo>
                  <a:pt x="21600" y="12273"/>
                </a:moveTo>
                <a:lnTo>
                  <a:pt x="21600" y="6382"/>
                </a:lnTo>
                <a:cubicBezTo>
                  <a:pt x="21600" y="6303"/>
                  <a:pt x="21577" y="6231"/>
                  <a:pt x="21543" y="6165"/>
                </a:cubicBezTo>
                <a:lnTo>
                  <a:pt x="21548" y="6162"/>
                </a:lnTo>
                <a:lnTo>
                  <a:pt x="17621" y="272"/>
                </a:lnTo>
                <a:lnTo>
                  <a:pt x="17616" y="274"/>
                </a:lnTo>
                <a:cubicBezTo>
                  <a:pt x="17536" y="113"/>
                  <a:pt x="17374" y="0"/>
                  <a:pt x="17182" y="0"/>
                </a:cubicBezTo>
                <a:lnTo>
                  <a:pt x="4418" y="0"/>
                </a:lnTo>
                <a:cubicBezTo>
                  <a:pt x="4226" y="0"/>
                  <a:pt x="4064" y="113"/>
                  <a:pt x="3984" y="274"/>
                </a:cubicBezTo>
                <a:lnTo>
                  <a:pt x="3979" y="272"/>
                </a:lnTo>
                <a:lnTo>
                  <a:pt x="52" y="6162"/>
                </a:lnTo>
                <a:lnTo>
                  <a:pt x="57" y="6165"/>
                </a:lnTo>
                <a:cubicBezTo>
                  <a:pt x="23" y="6231"/>
                  <a:pt x="0" y="6303"/>
                  <a:pt x="0" y="6382"/>
                </a:cubicBezTo>
                <a:lnTo>
                  <a:pt x="0" y="12273"/>
                </a:lnTo>
                <a:cubicBezTo>
                  <a:pt x="0" y="12544"/>
                  <a:pt x="220" y="12764"/>
                  <a:pt x="491" y="12764"/>
                </a:cubicBezTo>
                <a:lnTo>
                  <a:pt x="1542" y="12764"/>
                </a:lnTo>
                <a:lnTo>
                  <a:pt x="52" y="14999"/>
                </a:lnTo>
                <a:lnTo>
                  <a:pt x="57" y="15001"/>
                </a:lnTo>
                <a:cubicBezTo>
                  <a:pt x="23" y="15067"/>
                  <a:pt x="0" y="15139"/>
                  <a:pt x="0" y="15218"/>
                </a:cubicBezTo>
                <a:lnTo>
                  <a:pt x="0" y="21109"/>
                </a:lnTo>
                <a:cubicBezTo>
                  <a:pt x="0" y="21380"/>
                  <a:pt x="220" y="21600"/>
                  <a:pt x="491" y="21600"/>
                </a:cubicBezTo>
                <a:lnTo>
                  <a:pt x="21109" y="21600"/>
                </a:lnTo>
                <a:cubicBezTo>
                  <a:pt x="21380" y="21600"/>
                  <a:pt x="21600" y="21380"/>
                  <a:pt x="21600" y="21109"/>
                </a:cubicBezTo>
                <a:lnTo>
                  <a:pt x="21600" y="15218"/>
                </a:lnTo>
                <a:cubicBezTo>
                  <a:pt x="21600" y="15139"/>
                  <a:pt x="21577" y="15067"/>
                  <a:pt x="21543" y="15001"/>
                </a:cubicBezTo>
                <a:lnTo>
                  <a:pt x="21548" y="14999"/>
                </a:lnTo>
                <a:lnTo>
                  <a:pt x="20058" y="12764"/>
                </a:lnTo>
                <a:lnTo>
                  <a:pt x="21109" y="12764"/>
                </a:lnTo>
                <a:cubicBezTo>
                  <a:pt x="21380" y="12764"/>
                  <a:pt x="21600" y="12544"/>
                  <a:pt x="21600" y="122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3" name="Shape 2843"/>
          <p:cNvSpPr/>
          <p:nvPr/>
        </p:nvSpPr>
        <p:spPr>
          <a:xfrm>
            <a:off x="3891586"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10309"/>
                </a:moveTo>
                <a:cubicBezTo>
                  <a:pt x="20838" y="10309"/>
                  <a:pt x="20618" y="10529"/>
                  <a:pt x="20618" y="10800"/>
                </a:cubicBezTo>
                <a:cubicBezTo>
                  <a:pt x="20618" y="16223"/>
                  <a:pt x="16223" y="20618"/>
                  <a:pt x="10800" y="20618"/>
                </a:cubicBezTo>
                <a:cubicBezTo>
                  <a:pt x="5377" y="20618"/>
                  <a:pt x="982" y="16223"/>
                  <a:pt x="982" y="10800"/>
                </a:cubicBezTo>
                <a:cubicBezTo>
                  <a:pt x="982" y="5378"/>
                  <a:pt x="5377" y="982"/>
                  <a:pt x="10800" y="982"/>
                </a:cubicBez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6765"/>
                  <a:pt x="4836" y="21600"/>
                  <a:pt x="10800" y="21600"/>
                </a:cubicBezTo>
                <a:cubicBezTo>
                  <a:pt x="16764" y="21600"/>
                  <a:pt x="21600" y="16765"/>
                  <a:pt x="21600" y="10800"/>
                </a:cubicBezTo>
                <a:cubicBezTo>
                  <a:pt x="21600" y="10529"/>
                  <a:pt x="21380" y="10309"/>
                  <a:pt x="21109" y="103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4" name="Shape 2844"/>
          <p:cNvSpPr/>
          <p:nvPr/>
        </p:nvSpPr>
        <p:spPr>
          <a:xfrm>
            <a:off x="4958108"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29"/>
                  <a:pt x="20618" y="10800"/>
                </a:cubicBezTo>
                <a:cubicBezTo>
                  <a:pt x="20618" y="16223"/>
                  <a:pt x="16223" y="20618"/>
                  <a:pt x="10800" y="20618"/>
                </a:cubicBezTo>
                <a:cubicBezTo>
                  <a:pt x="7588" y="20618"/>
                  <a:pt x="4740" y="19075"/>
                  <a:pt x="2948" y="16691"/>
                </a:cubicBezTo>
                <a:lnTo>
                  <a:pt x="6873" y="16691"/>
                </a:lnTo>
                <a:cubicBezTo>
                  <a:pt x="7144" y="16691"/>
                  <a:pt x="7364" y="16471"/>
                  <a:pt x="7364" y="16200"/>
                </a:cubicBezTo>
                <a:cubicBezTo>
                  <a:pt x="7364" y="15929"/>
                  <a:pt x="7144" y="15709"/>
                  <a:pt x="6873" y="15709"/>
                </a:cubicBezTo>
                <a:lnTo>
                  <a:pt x="1964" y="15709"/>
                </a:lnTo>
                <a:cubicBezTo>
                  <a:pt x="1693" y="15709"/>
                  <a:pt x="1473" y="15929"/>
                  <a:pt x="1473" y="16200"/>
                </a:cubicBezTo>
                <a:lnTo>
                  <a:pt x="1473" y="21109"/>
                </a:lnTo>
                <a:cubicBezTo>
                  <a:pt x="1473" y="21380"/>
                  <a:pt x="1693" y="21600"/>
                  <a:pt x="1964" y="21600"/>
                </a:cubicBezTo>
                <a:cubicBezTo>
                  <a:pt x="2234" y="21600"/>
                  <a:pt x="2455" y="21380"/>
                  <a:pt x="2455" y="21109"/>
                </a:cubicBezTo>
                <a:lnTo>
                  <a:pt x="2455" y="17639"/>
                </a:lnTo>
                <a:cubicBezTo>
                  <a:pt x="4434" y="20054"/>
                  <a:pt x="7433" y="21600"/>
                  <a:pt x="10800" y="21600"/>
                </a:cubicBezTo>
                <a:cubicBezTo>
                  <a:pt x="16764" y="21600"/>
                  <a:pt x="21600" y="16765"/>
                  <a:pt x="21600" y="10800"/>
                </a:cubicBezTo>
                <a:cubicBezTo>
                  <a:pt x="21600" y="10529"/>
                  <a:pt x="21380" y="10309"/>
                  <a:pt x="21109" y="103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5" name="Shape 2845"/>
          <p:cNvSpPr/>
          <p:nvPr/>
        </p:nvSpPr>
        <p:spPr>
          <a:xfrm>
            <a:off x="6075417" y="772861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2000" y="1408"/>
                </a:moveTo>
                <a:lnTo>
                  <a:pt x="17518" y="4418"/>
                </a:lnTo>
                <a:lnTo>
                  <a:pt x="12000" y="7429"/>
                </a:lnTo>
                <a:cubicBezTo>
                  <a:pt x="12000" y="7429"/>
                  <a:pt x="12000" y="1408"/>
                  <a:pt x="12000" y="1408"/>
                </a:cubicBezTo>
                <a:close/>
                <a:moveTo>
                  <a:pt x="21000" y="12273"/>
                </a:moveTo>
                <a:cubicBezTo>
                  <a:pt x="20669" y="12273"/>
                  <a:pt x="20400" y="12492"/>
                  <a:pt x="20400" y="12764"/>
                </a:cubicBezTo>
                <a:cubicBezTo>
                  <a:pt x="20400" y="17102"/>
                  <a:pt x="16102" y="20618"/>
                  <a:pt x="10800" y="20618"/>
                </a:cubicBezTo>
                <a:cubicBezTo>
                  <a:pt x="5498" y="20618"/>
                  <a:pt x="1200" y="17102"/>
                  <a:pt x="1200" y="12764"/>
                </a:cubicBezTo>
                <a:cubicBezTo>
                  <a:pt x="1200" y="8426"/>
                  <a:pt x="5498" y="4909"/>
                  <a:pt x="10800" y="4909"/>
                </a:cubicBezTo>
                <a:lnTo>
                  <a:pt x="10800" y="8345"/>
                </a:lnTo>
                <a:cubicBezTo>
                  <a:pt x="10800" y="8617"/>
                  <a:pt x="11069" y="8836"/>
                  <a:pt x="11400" y="8836"/>
                </a:cubicBezTo>
                <a:cubicBezTo>
                  <a:pt x="11524" y="8836"/>
                  <a:pt x="11631" y="8799"/>
                  <a:pt x="11726" y="8747"/>
                </a:cubicBezTo>
                <a:lnTo>
                  <a:pt x="11733" y="8754"/>
                </a:lnTo>
                <a:lnTo>
                  <a:pt x="18933" y="4827"/>
                </a:lnTo>
                <a:lnTo>
                  <a:pt x="18926" y="4819"/>
                </a:lnTo>
                <a:cubicBezTo>
                  <a:pt x="19087" y="4731"/>
                  <a:pt x="19200" y="4589"/>
                  <a:pt x="19200" y="4418"/>
                </a:cubicBezTo>
                <a:cubicBezTo>
                  <a:pt x="19200" y="4248"/>
                  <a:pt x="19087" y="4106"/>
                  <a:pt x="18926" y="4017"/>
                </a:cubicBezTo>
                <a:lnTo>
                  <a:pt x="18933" y="4010"/>
                </a:lnTo>
                <a:lnTo>
                  <a:pt x="11733" y="82"/>
                </a:lnTo>
                <a:lnTo>
                  <a:pt x="11726" y="90"/>
                </a:lnTo>
                <a:cubicBezTo>
                  <a:pt x="11631" y="38"/>
                  <a:pt x="11524" y="0"/>
                  <a:pt x="11400" y="0"/>
                </a:cubicBezTo>
                <a:cubicBezTo>
                  <a:pt x="11069" y="0"/>
                  <a:pt x="10800" y="220"/>
                  <a:pt x="10800" y="491"/>
                </a:cubicBezTo>
                <a:lnTo>
                  <a:pt x="10800" y="3927"/>
                </a:lnTo>
                <a:cubicBezTo>
                  <a:pt x="4835" y="3927"/>
                  <a:pt x="0" y="7883"/>
                  <a:pt x="0" y="12764"/>
                </a:cubicBezTo>
                <a:cubicBezTo>
                  <a:pt x="0" y="17644"/>
                  <a:pt x="4835" y="21600"/>
                  <a:pt x="10800" y="21600"/>
                </a:cubicBezTo>
                <a:cubicBezTo>
                  <a:pt x="16765" y="21600"/>
                  <a:pt x="21600" y="17644"/>
                  <a:pt x="21600" y="12764"/>
                </a:cubicBezTo>
                <a:cubicBezTo>
                  <a:pt x="21600" y="12492"/>
                  <a:pt x="21331" y="12273"/>
                  <a:pt x="21000" y="122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6" name="Shape 2846"/>
          <p:cNvSpPr/>
          <p:nvPr/>
        </p:nvSpPr>
        <p:spPr>
          <a:xfrm>
            <a:off x="7141939" y="772861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21000" y="12273"/>
                </a:moveTo>
                <a:cubicBezTo>
                  <a:pt x="20668" y="12273"/>
                  <a:pt x="20400" y="12492"/>
                  <a:pt x="20400" y="12764"/>
                </a:cubicBezTo>
                <a:cubicBezTo>
                  <a:pt x="20400" y="17102"/>
                  <a:pt x="16102" y="20618"/>
                  <a:pt x="10800" y="20618"/>
                </a:cubicBezTo>
                <a:cubicBezTo>
                  <a:pt x="5498" y="20618"/>
                  <a:pt x="1200" y="17102"/>
                  <a:pt x="1200" y="12764"/>
                </a:cubicBezTo>
                <a:cubicBezTo>
                  <a:pt x="1200" y="8426"/>
                  <a:pt x="5498" y="4909"/>
                  <a:pt x="10800" y="4909"/>
                </a:cubicBezTo>
                <a:lnTo>
                  <a:pt x="14768" y="4909"/>
                </a:lnTo>
                <a:lnTo>
                  <a:pt x="11067" y="7937"/>
                </a:lnTo>
                <a:lnTo>
                  <a:pt x="11073" y="7945"/>
                </a:lnTo>
                <a:cubicBezTo>
                  <a:pt x="10912" y="8033"/>
                  <a:pt x="10800" y="8175"/>
                  <a:pt x="10800" y="8345"/>
                </a:cubicBezTo>
                <a:cubicBezTo>
                  <a:pt x="10800" y="8617"/>
                  <a:pt x="11068" y="8836"/>
                  <a:pt x="11400" y="8836"/>
                </a:cubicBezTo>
                <a:cubicBezTo>
                  <a:pt x="11523" y="8836"/>
                  <a:pt x="11631" y="8798"/>
                  <a:pt x="11727" y="8747"/>
                </a:cubicBezTo>
                <a:lnTo>
                  <a:pt x="11733" y="8754"/>
                </a:lnTo>
                <a:lnTo>
                  <a:pt x="11774" y="8721"/>
                </a:lnTo>
                <a:cubicBezTo>
                  <a:pt x="11805" y="8700"/>
                  <a:pt x="11832" y="8677"/>
                  <a:pt x="11858" y="8651"/>
                </a:cubicBezTo>
                <a:lnTo>
                  <a:pt x="16533" y="4827"/>
                </a:lnTo>
                <a:lnTo>
                  <a:pt x="16527" y="4819"/>
                </a:lnTo>
                <a:cubicBezTo>
                  <a:pt x="16688" y="4731"/>
                  <a:pt x="16800" y="4589"/>
                  <a:pt x="16800" y="4418"/>
                </a:cubicBezTo>
                <a:cubicBezTo>
                  <a:pt x="16800" y="4248"/>
                  <a:pt x="16688" y="4106"/>
                  <a:pt x="16527" y="4018"/>
                </a:cubicBezTo>
                <a:lnTo>
                  <a:pt x="16533" y="4010"/>
                </a:lnTo>
                <a:lnTo>
                  <a:pt x="11858" y="185"/>
                </a:lnTo>
                <a:cubicBezTo>
                  <a:pt x="11832" y="159"/>
                  <a:pt x="11805" y="137"/>
                  <a:pt x="11774" y="116"/>
                </a:cubicBezTo>
                <a:lnTo>
                  <a:pt x="11733" y="82"/>
                </a:lnTo>
                <a:lnTo>
                  <a:pt x="11727" y="90"/>
                </a:lnTo>
                <a:cubicBezTo>
                  <a:pt x="11631" y="38"/>
                  <a:pt x="11523" y="0"/>
                  <a:pt x="11400" y="0"/>
                </a:cubicBezTo>
                <a:cubicBezTo>
                  <a:pt x="11068" y="0"/>
                  <a:pt x="10800" y="220"/>
                  <a:pt x="10800" y="491"/>
                </a:cubicBezTo>
                <a:cubicBezTo>
                  <a:pt x="10800" y="662"/>
                  <a:pt x="10912" y="804"/>
                  <a:pt x="11073" y="892"/>
                </a:cubicBezTo>
                <a:lnTo>
                  <a:pt x="11067" y="899"/>
                </a:lnTo>
                <a:lnTo>
                  <a:pt x="14768" y="3927"/>
                </a:lnTo>
                <a:lnTo>
                  <a:pt x="10800" y="3927"/>
                </a:lnTo>
                <a:cubicBezTo>
                  <a:pt x="4835" y="3927"/>
                  <a:pt x="0" y="7884"/>
                  <a:pt x="0" y="12764"/>
                </a:cubicBezTo>
                <a:cubicBezTo>
                  <a:pt x="0" y="17644"/>
                  <a:pt x="4835" y="21600"/>
                  <a:pt x="10800" y="21600"/>
                </a:cubicBezTo>
                <a:cubicBezTo>
                  <a:pt x="16765" y="21600"/>
                  <a:pt x="21600" y="17644"/>
                  <a:pt x="21600" y="12764"/>
                </a:cubicBezTo>
                <a:cubicBezTo>
                  <a:pt x="21600" y="12492"/>
                  <a:pt x="21332" y="12273"/>
                  <a:pt x="21000" y="122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7" name="Shape 2847"/>
          <p:cNvSpPr/>
          <p:nvPr/>
        </p:nvSpPr>
        <p:spPr>
          <a:xfrm>
            <a:off x="8157675" y="7728614"/>
            <a:ext cx="558655" cy="558649"/>
          </a:xfrm>
          <a:custGeom>
            <a:avLst/>
            <a:gdLst/>
            <a:ahLst/>
            <a:cxnLst>
              <a:cxn ang="0">
                <a:pos x="wd2" y="hd2"/>
              </a:cxn>
              <a:cxn ang="5400000">
                <a:pos x="wd2" y="hd2"/>
              </a:cxn>
              <a:cxn ang="10800000">
                <a:pos x="wd2" y="hd2"/>
              </a:cxn>
              <a:cxn ang="16200000">
                <a:pos x="wd2" y="hd2"/>
              </a:cxn>
            </a:cxnLst>
            <a:rect l="0" t="0" r="r" b="b"/>
            <a:pathLst>
              <a:path w="21600" h="21600" extrusionOk="0">
                <a:moveTo>
                  <a:pt x="18634" y="6292"/>
                </a:moveTo>
                <a:cubicBezTo>
                  <a:pt x="18643" y="6159"/>
                  <a:pt x="18655" y="6026"/>
                  <a:pt x="18655" y="5891"/>
                </a:cubicBezTo>
                <a:cubicBezTo>
                  <a:pt x="18655" y="2638"/>
                  <a:pt x="16017" y="0"/>
                  <a:pt x="12764" y="0"/>
                </a:cubicBezTo>
                <a:cubicBezTo>
                  <a:pt x="10499" y="0"/>
                  <a:pt x="8536" y="1279"/>
                  <a:pt x="7550" y="3153"/>
                </a:cubicBezTo>
                <a:cubicBezTo>
                  <a:pt x="7185" y="3021"/>
                  <a:pt x="6793" y="2945"/>
                  <a:pt x="6382" y="2945"/>
                </a:cubicBezTo>
                <a:cubicBezTo>
                  <a:pt x="4484" y="2945"/>
                  <a:pt x="2945" y="4484"/>
                  <a:pt x="2945" y="6382"/>
                </a:cubicBezTo>
                <a:cubicBezTo>
                  <a:pt x="2945" y="6629"/>
                  <a:pt x="2973" y="6869"/>
                  <a:pt x="3022" y="7101"/>
                </a:cubicBezTo>
                <a:cubicBezTo>
                  <a:pt x="1267" y="7686"/>
                  <a:pt x="0" y="9339"/>
                  <a:pt x="0" y="11291"/>
                </a:cubicBezTo>
                <a:cubicBezTo>
                  <a:pt x="0" y="13731"/>
                  <a:pt x="1978" y="15709"/>
                  <a:pt x="4418" y="15709"/>
                </a:cubicBezTo>
                <a:lnTo>
                  <a:pt x="8836" y="15709"/>
                </a:lnTo>
                <a:cubicBezTo>
                  <a:pt x="9108" y="15709"/>
                  <a:pt x="9327" y="15489"/>
                  <a:pt x="9327" y="15218"/>
                </a:cubicBezTo>
                <a:cubicBezTo>
                  <a:pt x="9327" y="14947"/>
                  <a:pt x="9108" y="14727"/>
                  <a:pt x="8836" y="14727"/>
                </a:cubicBezTo>
                <a:lnTo>
                  <a:pt x="4418" y="14727"/>
                </a:lnTo>
                <a:cubicBezTo>
                  <a:pt x="2524" y="14727"/>
                  <a:pt x="982" y="13185"/>
                  <a:pt x="982" y="11291"/>
                </a:cubicBezTo>
                <a:cubicBezTo>
                  <a:pt x="982" y="9810"/>
                  <a:pt x="1926" y="8502"/>
                  <a:pt x="3333" y="8033"/>
                </a:cubicBezTo>
                <a:lnTo>
                  <a:pt x="4165" y="7756"/>
                </a:lnTo>
                <a:lnTo>
                  <a:pt x="3982" y="6897"/>
                </a:lnTo>
                <a:cubicBezTo>
                  <a:pt x="3946" y="6725"/>
                  <a:pt x="3927" y="6551"/>
                  <a:pt x="3927" y="6382"/>
                </a:cubicBezTo>
                <a:cubicBezTo>
                  <a:pt x="3927" y="5028"/>
                  <a:pt x="5028" y="3927"/>
                  <a:pt x="6382" y="3927"/>
                </a:cubicBezTo>
                <a:cubicBezTo>
                  <a:pt x="6662" y="3927"/>
                  <a:pt x="6942" y="3977"/>
                  <a:pt x="7215" y="4077"/>
                </a:cubicBezTo>
                <a:lnTo>
                  <a:pt x="8019" y="4368"/>
                </a:lnTo>
                <a:lnTo>
                  <a:pt x="8418" y="3611"/>
                </a:lnTo>
                <a:cubicBezTo>
                  <a:pt x="9272" y="1989"/>
                  <a:pt x="10937" y="982"/>
                  <a:pt x="12764" y="982"/>
                </a:cubicBezTo>
                <a:cubicBezTo>
                  <a:pt x="15470" y="982"/>
                  <a:pt x="17673" y="3184"/>
                  <a:pt x="17673" y="5891"/>
                </a:cubicBezTo>
                <a:cubicBezTo>
                  <a:pt x="17673" y="5977"/>
                  <a:pt x="17666" y="6060"/>
                  <a:pt x="17660" y="6145"/>
                </a:cubicBezTo>
                <a:lnTo>
                  <a:pt x="17655" y="6229"/>
                </a:lnTo>
                <a:lnTo>
                  <a:pt x="17610" y="6920"/>
                </a:lnTo>
                <a:lnTo>
                  <a:pt x="18245" y="7194"/>
                </a:lnTo>
                <a:cubicBezTo>
                  <a:pt x="19686" y="7816"/>
                  <a:pt x="20618" y="9232"/>
                  <a:pt x="20618" y="10800"/>
                </a:cubicBezTo>
                <a:cubicBezTo>
                  <a:pt x="20618" y="12965"/>
                  <a:pt x="18856" y="14727"/>
                  <a:pt x="16691" y="14727"/>
                </a:cubicBezTo>
                <a:lnTo>
                  <a:pt x="12764" y="14727"/>
                </a:lnTo>
                <a:cubicBezTo>
                  <a:pt x="12492" y="14727"/>
                  <a:pt x="12273" y="14947"/>
                  <a:pt x="12273" y="15218"/>
                </a:cubicBezTo>
                <a:cubicBezTo>
                  <a:pt x="12273" y="15489"/>
                  <a:pt x="12492" y="15709"/>
                  <a:pt x="12764" y="15709"/>
                </a:cubicBezTo>
                <a:lnTo>
                  <a:pt x="16691" y="15709"/>
                </a:lnTo>
                <a:cubicBezTo>
                  <a:pt x="19401" y="15709"/>
                  <a:pt x="21600" y="13511"/>
                  <a:pt x="21600" y="10800"/>
                </a:cubicBezTo>
                <a:cubicBezTo>
                  <a:pt x="21600" y="8780"/>
                  <a:pt x="20378" y="7045"/>
                  <a:pt x="18634" y="6292"/>
                </a:cubicBezTo>
                <a:moveTo>
                  <a:pt x="13745" y="17673"/>
                </a:moveTo>
                <a:cubicBezTo>
                  <a:pt x="13610" y="17673"/>
                  <a:pt x="13488" y="17728"/>
                  <a:pt x="13398" y="17817"/>
                </a:cubicBezTo>
                <a:lnTo>
                  <a:pt x="11291" y="19924"/>
                </a:lnTo>
                <a:lnTo>
                  <a:pt x="11291" y="8346"/>
                </a:lnTo>
                <a:cubicBezTo>
                  <a:pt x="11291" y="8074"/>
                  <a:pt x="11071" y="7855"/>
                  <a:pt x="10800" y="7855"/>
                </a:cubicBezTo>
                <a:cubicBezTo>
                  <a:pt x="10529" y="7855"/>
                  <a:pt x="10309" y="8074"/>
                  <a:pt x="10309" y="8346"/>
                </a:cubicBezTo>
                <a:lnTo>
                  <a:pt x="10309" y="19924"/>
                </a:lnTo>
                <a:lnTo>
                  <a:pt x="8202" y="17817"/>
                </a:lnTo>
                <a:cubicBezTo>
                  <a:pt x="8113" y="17728"/>
                  <a:pt x="7990" y="17673"/>
                  <a:pt x="7855" y="17673"/>
                </a:cubicBezTo>
                <a:cubicBezTo>
                  <a:pt x="7583" y="17673"/>
                  <a:pt x="7364" y="17893"/>
                  <a:pt x="7364" y="18164"/>
                </a:cubicBezTo>
                <a:cubicBezTo>
                  <a:pt x="7364" y="18300"/>
                  <a:pt x="7419" y="18422"/>
                  <a:pt x="7507" y="18511"/>
                </a:cubicBezTo>
                <a:lnTo>
                  <a:pt x="10453" y="21456"/>
                </a:lnTo>
                <a:cubicBezTo>
                  <a:pt x="10542" y="21545"/>
                  <a:pt x="10664" y="21600"/>
                  <a:pt x="10800" y="21600"/>
                </a:cubicBezTo>
                <a:cubicBezTo>
                  <a:pt x="10936" y="21600"/>
                  <a:pt x="11058" y="21545"/>
                  <a:pt x="11147" y="21456"/>
                </a:cubicBezTo>
                <a:lnTo>
                  <a:pt x="14093" y="18511"/>
                </a:lnTo>
                <a:cubicBezTo>
                  <a:pt x="14182" y="18422"/>
                  <a:pt x="14236" y="18300"/>
                  <a:pt x="14236" y="18164"/>
                </a:cubicBezTo>
                <a:cubicBezTo>
                  <a:pt x="14236" y="17893"/>
                  <a:pt x="14017" y="17673"/>
                  <a:pt x="13745"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8" name="Shape 2848"/>
          <p:cNvSpPr/>
          <p:nvPr/>
        </p:nvSpPr>
        <p:spPr>
          <a:xfrm>
            <a:off x="9224197" y="7728614"/>
            <a:ext cx="558655" cy="558649"/>
          </a:xfrm>
          <a:custGeom>
            <a:avLst/>
            <a:gdLst/>
            <a:ahLst/>
            <a:cxnLst>
              <a:cxn ang="0">
                <a:pos x="wd2" y="hd2"/>
              </a:cxn>
              <a:cxn ang="5400000">
                <a:pos x="wd2" y="hd2"/>
              </a:cxn>
              <a:cxn ang="10800000">
                <a:pos x="wd2" y="hd2"/>
              </a:cxn>
              <a:cxn ang="16200000">
                <a:pos x="wd2" y="hd2"/>
              </a:cxn>
            </a:cxnLst>
            <a:rect l="0" t="0" r="r" b="b"/>
            <a:pathLst>
              <a:path w="21600" h="21600" extrusionOk="0">
                <a:moveTo>
                  <a:pt x="18634" y="6292"/>
                </a:moveTo>
                <a:cubicBezTo>
                  <a:pt x="18643" y="6159"/>
                  <a:pt x="18655" y="6026"/>
                  <a:pt x="18655" y="5891"/>
                </a:cubicBezTo>
                <a:cubicBezTo>
                  <a:pt x="18655" y="2638"/>
                  <a:pt x="16017" y="0"/>
                  <a:pt x="12764" y="0"/>
                </a:cubicBezTo>
                <a:cubicBezTo>
                  <a:pt x="10499" y="0"/>
                  <a:pt x="8536" y="1279"/>
                  <a:pt x="7550" y="3153"/>
                </a:cubicBezTo>
                <a:cubicBezTo>
                  <a:pt x="7185" y="3021"/>
                  <a:pt x="6793" y="2945"/>
                  <a:pt x="6382" y="2945"/>
                </a:cubicBezTo>
                <a:cubicBezTo>
                  <a:pt x="4484" y="2945"/>
                  <a:pt x="2945" y="4484"/>
                  <a:pt x="2945" y="6382"/>
                </a:cubicBezTo>
                <a:cubicBezTo>
                  <a:pt x="2945" y="6629"/>
                  <a:pt x="2973" y="6869"/>
                  <a:pt x="3022" y="7101"/>
                </a:cubicBezTo>
                <a:cubicBezTo>
                  <a:pt x="1267" y="7686"/>
                  <a:pt x="0" y="9339"/>
                  <a:pt x="0" y="11291"/>
                </a:cubicBezTo>
                <a:cubicBezTo>
                  <a:pt x="0" y="13731"/>
                  <a:pt x="1978" y="15709"/>
                  <a:pt x="4418" y="15709"/>
                </a:cubicBezTo>
                <a:lnTo>
                  <a:pt x="8836" y="15709"/>
                </a:lnTo>
                <a:cubicBezTo>
                  <a:pt x="9108" y="15709"/>
                  <a:pt x="9327" y="15489"/>
                  <a:pt x="9327" y="15218"/>
                </a:cubicBezTo>
                <a:cubicBezTo>
                  <a:pt x="9327" y="14947"/>
                  <a:pt x="9108" y="14727"/>
                  <a:pt x="8836" y="14727"/>
                </a:cubicBezTo>
                <a:lnTo>
                  <a:pt x="4418" y="14727"/>
                </a:lnTo>
                <a:cubicBezTo>
                  <a:pt x="2524" y="14727"/>
                  <a:pt x="982" y="13185"/>
                  <a:pt x="982" y="11291"/>
                </a:cubicBezTo>
                <a:cubicBezTo>
                  <a:pt x="982" y="9810"/>
                  <a:pt x="1926" y="8502"/>
                  <a:pt x="3333" y="8033"/>
                </a:cubicBezTo>
                <a:lnTo>
                  <a:pt x="4165" y="7756"/>
                </a:lnTo>
                <a:lnTo>
                  <a:pt x="3982" y="6897"/>
                </a:lnTo>
                <a:cubicBezTo>
                  <a:pt x="3946" y="6725"/>
                  <a:pt x="3927" y="6551"/>
                  <a:pt x="3927" y="6382"/>
                </a:cubicBezTo>
                <a:cubicBezTo>
                  <a:pt x="3927" y="5028"/>
                  <a:pt x="5028" y="3927"/>
                  <a:pt x="6382" y="3927"/>
                </a:cubicBezTo>
                <a:cubicBezTo>
                  <a:pt x="6662" y="3927"/>
                  <a:pt x="6942" y="3977"/>
                  <a:pt x="7215" y="4077"/>
                </a:cubicBezTo>
                <a:lnTo>
                  <a:pt x="8019" y="4368"/>
                </a:lnTo>
                <a:lnTo>
                  <a:pt x="8418" y="3611"/>
                </a:lnTo>
                <a:cubicBezTo>
                  <a:pt x="9272" y="1989"/>
                  <a:pt x="10937" y="982"/>
                  <a:pt x="12764" y="982"/>
                </a:cubicBezTo>
                <a:cubicBezTo>
                  <a:pt x="15470" y="982"/>
                  <a:pt x="17673" y="3184"/>
                  <a:pt x="17673" y="5891"/>
                </a:cubicBezTo>
                <a:cubicBezTo>
                  <a:pt x="17673" y="5977"/>
                  <a:pt x="17666" y="6060"/>
                  <a:pt x="17660" y="6145"/>
                </a:cubicBezTo>
                <a:lnTo>
                  <a:pt x="17655" y="6229"/>
                </a:lnTo>
                <a:lnTo>
                  <a:pt x="17610" y="6920"/>
                </a:lnTo>
                <a:lnTo>
                  <a:pt x="18245" y="7194"/>
                </a:lnTo>
                <a:cubicBezTo>
                  <a:pt x="19687" y="7816"/>
                  <a:pt x="20618" y="9232"/>
                  <a:pt x="20618" y="10800"/>
                </a:cubicBezTo>
                <a:cubicBezTo>
                  <a:pt x="20618" y="12965"/>
                  <a:pt x="18856" y="14727"/>
                  <a:pt x="16691" y="14727"/>
                </a:cubicBezTo>
                <a:lnTo>
                  <a:pt x="12764" y="14727"/>
                </a:lnTo>
                <a:cubicBezTo>
                  <a:pt x="12492" y="14727"/>
                  <a:pt x="12273" y="14947"/>
                  <a:pt x="12273" y="15218"/>
                </a:cubicBezTo>
                <a:cubicBezTo>
                  <a:pt x="12273" y="15489"/>
                  <a:pt x="12492" y="15709"/>
                  <a:pt x="12764" y="15709"/>
                </a:cubicBezTo>
                <a:lnTo>
                  <a:pt x="16691" y="15709"/>
                </a:lnTo>
                <a:cubicBezTo>
                  <a:pt x="19401" y="15709"/>
                  <a:pt x="21600" y="13511"/>
                  <a:pt x="21600" y="10800"/>
                </a:cubicBezTo>
                <a:cubicBezTo>
                  <a:pt x="21600" y="8780"/>
                  <a:pt x="20378" y="7045"/>
                  <a:pt x="18634" y="6292"/>
                </a:cubicBezTo>
                <a:moveTo>
                  <a:pt x="13745" y="11782"/>
                </a:moveTo>
                <a:cubicBezTo>
                  <a:pt x="14017" y="11782"/>
                  <a:pt x="14236" y="11562"/>
                  <a:pt x="14236" y="11291"/>
                </a:cubicBezTo>
                <a:cubicBezTo>
                  <a:pt x="14236" y="11156"/>
                  <a:pt x="14182" y="11033"/>
                  <a:pt x="14093" y="10944"/>
                </a:cubicBezTo>
                <a:lnTo>
                  <a:pt x="11147" y="7998"/>
                </a:lnTo>
                <a:cubicBezTo>
                  <a:pt x="11058" y="7910"/>
                  <a:pt x="10936" y="7855"/>
                  <a:pt x="10800" y="7855"/>
                </a:cubicBezTo>
                <a:cubicBezTo>
                  <a:pt x="10665" y="7855"/>
                  <a:pt x="10542" y="7910"/>
                  <a:pt x="10453" y="7998"/>
                </a:cubicBezTo>
                <a:lnTo>
                  <a:pt x="7507" y="10944"/>
                </a:lnTo>
                <a:cubicBezTo>
                  <a:pt x="7419" y="11033"/>
                  <a:pt x="7364" y="11156"/>
                  <a:pt x="7364" y="11291"/>
                </a:cubicBezTo>
                <a:cubicBezTo>
                  <a:pt x="7364" y="11562"/>
                  <a:pt x="7583" y="11782"/>
                  <a:pt x="7855" y="11782"/>
                </a:cubicBezTo>
                <a:cubicBezTo>
                  <a:pt x="7990" y="11782"/>
                  <a:pt x="8113" y="11727"/>
                  <a:pt x="8202" y="11638"/>
                </a:cubicBezTo>
                <a:lnTo>
                  <a:pt x="10309" y="9531"/>
                </a:lnTo>
                <a:lnTo>
                  <a:pt x="10309" y="21109"/>
                </a:lnTo>
                <a:cubicBezTo>
                  <a:pt x="10309" y="21380"/>
                  <a:pt x="10529" y="21600"/>
                  <a:pt x="10800" y="21600"/>
                </a:cubicBezTo>
                <a:cubicBezTo>
                  <a:pt x="11071" y="21600"/>
                  <a:pt x="11291" y="21380"/>
                  <a:pt x="11291" y="21109"/>
                </a:cubicBezTo>
                <a:lnTo>
                  <a:pt x="11291" y="9531"/>
                </a:lnTo>
                <a:lnTo>
                  <a:pt x="13398" y="11638"/>
                </a:lnTo>
                <a:cubicBezTo>
                  <a:pt x="13488" y="11727"/>
                  <a:pt x="13610" y="11782"/>
                  <a:pt x="13745"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9" name="Shape 2849"/>
          <p:cNvSpPr/>
          <p:nvPr/>
        </p:nvSpPr>
        <p:spPr>
          <a:xfrm>
            <a:off x="10290719" y="7766704"/>
            <a:ext cx="558655" cy="482933"/>
          </a:xfrm>
          <a:custGeom>
            <a:avLst/>
            <a:gdLst/>
            <a:ahLst/>
            <a:cxnLst>
              <a:cxn ang="0">
                <a:pos x="wd2" y="hd2"/>
              </a:cxn>
              <a:cxn ang="5400000">
                <a:pos x="wd2" y="hd2"/>
              </a:cxn>
              <a:cxn ang="10800000">
                <a:pos x="wd2" y="hd2"/>
              </a:cxn>
              <a:cxn ang="16200000">
                <a:pos x="wd2" y="hd2"/>
              </a:cxn>
            </a:cxnLst>
            <a:rect l="0" t="0" r="r" b="b"/>
            <a:pathLst>
              <a:path w="21600" h="21582" extrusionOk="0">
                <a:moveTo>
                  <a:pt x="13421" y="20466"/>
                </a:moveTo>
                <a:lnTo>
                  <a:pt x="12630" y="20221"/>
                </a:lnTo>
                <a:cubicBezTo>
                  <a:pt x="13305" y="19604"/>
                  <a:pt x="13745" y="18664"/>
                  <a:pt x="13745" y="17589"/>
                </a:cubicBezTo>
                <a:cubicBezTo>
                  <a:pt x="13745" y="16189"/>
                  <a:pt x="13013" y="14988"/>
                  <a:pt x="11967" y="14465"/>
                </a:cubicBezTo>
                <a:lnTo>
                  <a:pt x="11702" y="15585"/>
                </a:lnTo>
                <a:cubicBezTo>
                  <a:pt x="12330" y="15964"/>
                  <a:pt x="12764" y="16715"/>
                  <a:pt x="12764" y="17589"/>
                </a:cubicBezTo>
                <a:cubicBezTo>
                  <a:pt x="12764" y="18299"/>
                  <a:pt x="12477" y="18923"/>
                  <a:pt x="12035" y="19336"/>
                </a:cubicBezTo>
                <a:lnTo>
                  <a:pt x="12296" y="18213"/>
                </a:lnTo>
                <a:cubicBezTo>
                  <a:pt x="12327" y="18073"/>
                  <a:pt x="12314" y="17918"/>
                  <a:pt x="12246" y="17782"/>
                </a:cubicBezTo>
                <a:cubicBezTo>
                  <a:pt x="12111" y="17511"/>
                  <a:pt x="11811" y="17418"/>
                  <a:pt x="11576" y="17574"/>
                </a:cubicBezTo>
                <a:cubicBezTo>
                  <a:pt x="11459" y="17653"/>
                  <a:pt x="11380" y="17779"/>
                  <a:pt x="11347" y="17920"/>
                </a:cubicBezTo>
                <a:lnTo>
                  <a:pt x="10808" y="20244"/>
                </a:lnTo>
                <a:cubicBezTo>
                  <a:pt x="10776" y="20384"/>
                  <a:pt x="10789" y="20539"/>
                  <a:pt x="10857" y="20675"/>
                </a:cubicBezTo>
                <a:cubicBezTo>
                  <a:pt x="10920" y="20802"/>
                  <a:pt x="11021" y="20885"/>
                  <a:pt x="11133" y="20927"/>
                </a:cubicBezTo>
                <a:lnTo>
                  <a:pt x="11126" y="20956"/>
                </a:lnTo>
                <a:cubicBezTo>
                  <a:pt x="11142" y="20954"/>
                  <a:pt x="11158" y="20948"/>
                  <a:pt x="11173" y="20945"/>
                </a:cubicBezTo>
                <a:lnTo>
                  <a:pt x="13166" y="21562"/>
                </a:lnTo>
                <a:cubicBezTo>
                  <a:pt x="13288" y="21600"/>
                  <a:pt x="13422" y="21584"/>
                  <a:pt x="13539" y="21506"/>
                </a:cubicBezTo>
                <a:cubicBezTo>
                  <a:pt x="13774" y="21350"/>
                  <a:pt x="13855" y="21002"/>
                  <a:pt x="13719" y="20730"/>
                </a:cubicBezTo>
                <a:cubicBezTo>
                  <a:pt x="13651" y="20595"/>
                  <a:pt x="13542" y="20503"/>
                  <a:pt x="13421" y="20466"/>
                </a:cubicBezTo>
                <a:moveTo>
                  <a:pt x="18634" y="7273"/>
                </a:moveTo>
                <a:cubicBezTo>
                  <a:pt x="18643" y="7119"/>
                  <a:pt x="18655" y="6966"/>
                  <a:pt x="18655" y="6809"/>
                </a:cubicBezTo>
                <a:cubicBezTo>
                  <a:pt x="18655" y="3049"/>
                  <a:pt x="16017" y="0"/>
                  <a:pt x="12764" y="0"/>
                </a:cubicBezTo>
                <a:cubicBezTo>
                  <a:pt x="10499" y="0"/>
                  <a:pt x="8536" y="1479"/>
                  <a:pt x="7550" y="3645"/>
                </a:cubicBezTo>
                <a:cubicBezTo>
                  <a:pt x="7185" y="3492"/>
                  <a:pt x="6793" y="3404"/>
                  <a:pt x="6382" y="3404"/>
                </a:cubicBezTo>
                <a:cubicBezTo>
                  <a:pt x="4484" y="3404"/>
                  <a:pt x="2945" y="5183"/>
                  <a:pt x="2945" y="7376"/>
                </a:cubicBezTo>
                <a:cubicBezTo>
                  <a:pt x="2945" y="7662"/>
                  <a:pt x="2973" y="7940"/>
                  <a:pt x="3022" y="8208"/>
                </a:cubicBezTo>
                <a:cubicBezTo>
                  <a:pt x="1267" y="8884"/>
                  <a:pt x="0" y="10794"/>
                  <a:pt x="0" y="13050"/>
                </a:cubicBezTo>
                <a:cubicBezTo>
                  <a:pt x="0" y="15871"/>
                  <a:pt x="1978" y="18157"/>
                  <a:pt x="4418" y="18157"/>
                </a:cubicBezTo>
                <a:lnTo>
                  <a:pt x="6382" y="18157"/>
                </a:lnTo>
                <a:cubicBezTo>
                  <a:pt x="6653" y="18157"/>
                  <a:pt x="6873" y="17903"/>
                  <a:pt x="6873" y="17589"/>
                </a:cubicBezTo>
                <a:cubicBezTo>
                  <a:pt x="6873" y="17276"/>
                  <a:pt x="6653" y="17022"/>
                  <a:pt x="6382" y="17022"/>
                </a:cubicBezTo>
                <a:lnTo>
                  <a:pt x="4418" y="17022"/>
                </a:lnTo>
                <a:cubicBezTo>
                  <a:pt x="2524" y="17022"/>
                  <a:pt x="982" y="15240"/>
                  <a:pt x="982" y="13050"/>
                </a:cubicBezTo>
                <a:cubicBezTo>
                  <a:pt x="982" y="11339"/>
                  <a:pt x="1926" y="9826"/>
                  <a:pt x="3333" y="9284"/>
                </a:cubicBezTo>
                <a:lnTo>
                  <a:pt x="4165" y="8964"/>
                </a:lnTo>
                <a:lnTo>
                  <a:pt x="3982" y="7971"/>
                </a:lnTo>
                <a:cubicBezTo>
                  <a:pt x="3946" y="7773"/>
                  <a:pt x="3927" y="7572"/>
                  <a:pt x="3927" y="7376"/>
                </a:cubicBezTo>
                <a:cubicBezTo>
                  <a:pt x="3927" y="5812"/>
                  <a:pt x="5028" y="4539"/>
                  <a:pt x="6382" y="4539"/>
                </a:cubicBezTo>
                <a:cubicBezTo>
                  <a:pt x="6661" y="4539"/>
                  <a:pt x="6942" y="4597"/>
                  <a:pt x="7215" y="4712"/>
                </a:cubicBezTo>
                <a:lnTo>
                  <a:pt x="8019" y="5049"/>
                </a:lnTo>
                <a:lnTo>
                  <a:pt x="8418" y="4173"/>
                </a:lnTo>
                <a:cubicBezTo>
                  <a:pt x="9272" y="2299"/>
                  <a:pt x="10937" y="1135"/>
                  <a:pt x="12764" y="1135"/>
                </a:cubicBezTo>
                <a:cubicBezTo>
                  <a:pt x="15470" y="1135"/>
                  <a:pt x="17673" y="3680"/>
                  <a:pt x="17673" y="6809"/>
                </a:cubicBezTo>
                <a:cubicBezTo>
                  <a:pt x="17673" y="6908"/>
                  <a:pt x="17666" y="7005"/>
                  <a:pt x="17660" y="7102"/>
                </a:cubicBezTo>
                <a:lnTo>
                  <a:pt x="17655" y="7199"/>
                </a:lnTo>
                <a:lnTo>
                  <a:pt x="17610" y="7998"/>
                </a:lnTo>
                <a:lnTo>
                  <a:pt x="18245" y="8315"/>
                </a:lnTo>
                <a:cubicBezTo>
                  <a:pt x="19687" y="9034"/>
                  <a:pt x="20618" y="10670"/>
                  <a:pt x="20618" y="12483"/>
                </a:cubicBezTo>
                <a:cubicBezTo>
                  <a:pt x="20618" y="14986"/>
                  <a:pt x="18856" y="17022"/>
                  <a:pt x="16691" y="17022"/>
                </a:cubicBezTo>
                <a:lnTo>
                  <a:pt x="15218" y="17022"/>
                </a:lnTo>
                <a:cubicBezTo>
                  <a:pt x="14947" y="17022"/>
                  <a:pt x="14727" y="17276"/>
                  <a:pt x="14727" y="17589"/>
                </a:cubicBezTo>
                <a:cubicBezTo>
                  <a:pt x="14727" y="17903"/>
                  <a:pt x="14947" y="18157"/>
                  <a:pt x="15218" y="18157"/>
                </a:cubicBezTo>
                <a:lnTo>
                  <a:pt x="16691" y="18157"/>
                </a:lnTo>
                <a:cubicBezTo>
                  <a:pt x="19402" y="18157"/>
                  <a:pt x="21600" y="15617"/>
                  <a:pt x="21600" y="12483"/>
                </a:cubicBezTo>
                <a:cubicBezTo>
                  <a:pt x="21600" y="10147"/>
                  <a:pt x="20378" y="8143"/>
                  <a:pt x="18634" y="7273"/>
                </a:cubicBezTo>
                <a:moveTo>
                  <a:pt x="10773" y="14522"/>
                </a:moveTo>
                <a:cubicBezTo>
                  <a:pt x="10711" y="14398"/>
                  <a:pt x="10613" y="14316"/>
                  <a:pt x="10504" y="14274"/>
                </a:cubicBezTo>
                <a:lnTo>
                  <a:pt x="10517" y="14218"/>
                </a:lnTo>
                <a:cubicBezTo>
                  <a:pt x="10484" y="14221"/>
                  <a:pt x="10451" y="14231"/>
                  <a:pt x="10418" y="14240"/>
                </a:cubicBezTo>
                <a:lnTo>
                  <a:pt x="8463" y="13634"/>
                </a:lnTo>
                <a:lnTo>
                  <a:pt x="8463" y="13635"/>
                </a:lnTo>
                <a:cubicBezTo>
                  <a:pt x="8343" y="13598"/>
                  <a:pt x="8209" y="13613"/>
                  <a:pt x="8091" y="13692"/>
                </a:cubicBezTo>
                <a:cubicBezTo>
                  <a:pt x="7856" y="13848"/>
                  <a:pt x="7776" y="14195"/>
                  <a:pt x="7911" y="14466"/>
                </a:cubicBezTo>
                <a:cubicBezTo>
                  <a:pt x="7979" y="14602"/>
                  <a:pt x="8088" y="14693"/>
                  <a:pt x="8210" y="14731"/>
                </a:cubicBezTo>
                <a:lnTo>
                  <a:pt x="8965" y="14964"/>
                </a:lnTo>
                <a:cubicBezTo>
                  <a:pt x="8292" y="15580"/>
                  <a:pt x="7855" y="16518"/>
                  <a:pt x="7855" y="17589"/>
                </a:cubicBezTo>
                <a:cubicBezTo>
                  <a:pt x="7855" y="19007"/>
                  <a:pt x="8604" y="20220"/>
                  <a:pt x="9671" y="20732"/>
                </a:cubicBezTo>
                <a:lnTo>
                  <a:pt x="9934" y="19617"/>
                </a:lnTo>
                <a:cubicBezTo>
                  <a:pt x="9286" y="19246"/>
                  <a:pt x="8836" y="18482"/>
                  <a:pt x="8836" y="17589"/>
                </a:cubicBezTo>
                <a:cubicBezTo>
                  <a:pt x="8836" y="16857"/>
                  <a:pt x="9142" y="16215"/>
                  <a:pt x="9609" y="15802"/>
                </a:cubicBezTo>
                <a:lnTo>
                  <a:pt x="9335" y="16984"/>
                </a:lnTo>
                <a:cubicBezTo>
                  <a:pt x="9303" y="17124"/>
                  <a:pt x="9317" y="17279"/>
                  <a:pt x="9384" y="17415"/>
                </a:cubicBezTo>
                <a:cubicBezTo>
                  <a:pt x="9520" y="17686"/>
                  <a:pt x="9820" y="17779"/>
                  <a:pt x="10055" y="17623"/>
                </a:cubicBezTo>
                <a:cubicBezTo>
                  <a:pt x="10172" y="17544"/>
                  <a:pt x="10251" y="17418"/>
                  <a:pt x="10283" y="17278"/>
                </a:cubicBezTo>
                <a:lnTo>
                  <a:pt x="10823" y="14952"/>
                </a:lnTo>
                <a:cubicBezTo>
                  <a:pt x="10855" y="14812"/>
                  <a:pt x="10841" y="14658"/>
                  <a:pt x="10773" y="1452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0" name="Shape 2850"/>
          <p:cNvSpPr/>
          <p:nvPr/>
        </p:nvSpPr>
        <p:spPr>
          <a:xfrm>
            <a:off x="11357241"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491" y="0"/>
                </a:moveTo>
                <a:cubicBezTo>
                  <a:pt x="220" y="0"/>
                  <a:pt x="0" y="220"/>
                  <a:pt x="0" y="491"/>
                </a:cubicBezTo>
                <a:cubicBezTo>
                  <a:pt x="0" y="762"/>
                  <a:pt x="220" y="982"/>
                  <a:pt x="491" y="982"/>
                </a:cubicBezTo>
                <a:cubicBezTo>
                  <a:pt x="11607" y="982"/>
                  <a:pt x="20618" y="9993"/>
                  <a:pt x="20618" y="21109"/>
                </a:cubicBezTo>
                <a:cubicBezTo>
                  <a:pt x="20618" y="21380"/>
                  <a:pt x="20838" y="21600"/>
                  <a:pt x="21109" y="21600"/>
                </a:cubicBezTo>
                <a:cubicBezTo>
                  <a:pt x="21380" y="21600"/>
                  <a:pt x="21600" y="21380"/>
                  <a:pt x="21600" y="21109"/>
                </a:cubicBezTo>
                <a:cubicBezTo>
                  <a:pt x="21600" y="9451"/>
                  <a:pt x="12149" y="0"/>
                  <a:pt x="491" y="0"/>
                </a:cubicBezTo>
                <a:moveTo>
                  <a:pt x="491" y="9818"/>
                </a:moveTo>
                <a:cubicBezTo>
                  <a:pt x="220" y="9818"/>
                  <a:pt x="0" y="10038"/>
                  <a:pt x="0" y="10309"/>
                </a:cubicBezTo>
                <a:cubicBezTo>
                  <a:pt x="0" y="10581"/>
                  <a:pt x="220" y="10800"/>
                  <a:pt x="491" y="10800"/>
                </a:cubicBezTo>
                <a:cubicBezTo>
                  <a:pt x="6184" y="10800"/>
                  <a:pt x="10800" y="15416"/>
                  <a:pt x="10800" y="21109"/>
                </a:cubicBezTo>
                <a:cubicBezTo>
                  <a:pt x="10800" y="21380"/>
                  <a:pt x="11020" y="21600"/>
                  <a:pt x="11291" y="21600"/>
                </a:cubicBezTo>
                <a:cubicBezTo>
                  <a:pt x="11562" y="21600"/>
                  <a:pt x="11782" y="21380"/>
                  <a:pt x="11782" y="21109"/>
                </a:cubicBezTo>
                <a:cubicBezTo>
                  <a:pt x="11782" y="14873"/>
                  <a:pt x="6727" y="9818"/>
                  <a:pt x="491" y="9818"/>
                </a:cubicBezTo>
                <a:moveTo>
                  <a:pt x="491" y="4909"/>
                </a:moveTo>
                <a:cubicBezTo>
                  <a:pt x="220" y="4909"/>
                  <a:pt x="0" y="5129"/>
                  <a:pt x="0" y="5400"/>
                </a:cubicBezTo>
                <a:cubicBezTo>
                  <a:pt x="0" y="5672"/>
                  <a:pt x="220" y="5891"/>
                  <a:pt x="491" y="5891"/>
                </a:cubicBezTo>
                <a:cubicBezTo>
                  <a:pt x="8896" y="5891"/>
                  <a:pt x="15709" y="12705"/>
                  <a:pt x="15709" y="21109"/>
                </a:cubicBezTo>
                <a:cubicBezTo>
                  <a:pt x="15709" y="21380"/>
                  <a:pt x="15929" y="21600"/>
                  <a:pt x="16200" y="21600"/>
                </a:cubicBezTo>
                <a:cubicBezTo>
                  <a:pt x="16471" y="21600"/>
                  <a:pt x="16691" y="21380"/>
                  <a:pt x="16691" y="21109"/>
                </a:cubicBezTo>
                <a:cubicBezTo>
                  <a:pt x="16691" y="12162"/>
                  <a:pt x="9438" y="4909"/>
                  <a:pt x="491" y="4909"/>
                </a:cubicBezTo>
                <a:moveTo>
                  <a:pt x="2945" y="20618"/>
                </a:moveTo>
                <a:cubicBezTo>
                  <a:pt x="1861" y="20618"/>
                  <a:pt x="982" y="19739"/>
                  <a:pt x="982" y="18655"/>
                </a:cubicBezTo>
                <a:cubicBezTo>
                  <a:pt x="982" y="17570"/>
                  <a:pt x="1861" y="16691"/>
                  <a:pt x="2945" y="16691"/>
                </a:cubicBezTo>
                <a:cubicBezTo>
                  <a:pt x="4030" y="16691"/>
                  <a:pt x="4909" y="17570"/>
                  <a:pt x="4909" y="18655"/>
                </a:cubicBezTo>
                <a:cubicBezTo>
                  <a:pt x="4909" y="19739"/>
                  <a:pt x="4030" y="20618"/>
                  <a:pt x="2945" y="20618"/>
                </a:cubicBezTo>
                <a:moveTo>
                  <a:pt x="2945" y="15709"/>
                </a:moveTo>
                <a:cubicBezTo>
                  <a:pt x="1319" y="15709"/>
                  <a:pt x="0" y="17028"/>
                  <a:pt x="0" y="18655"/>
                </a:cubicBezTo>
                <a:cubicBezTo>
                  <a:pt x="0" y="20281"/>
                  <a:pt x="1319" y="21600"/>
                  <a:pt x="2945" y="21600"/>
                </a:cubicBezTo>
                <a:cubicBezTo>
                  <a:pt x="4573" y="21600"/>
                  <a:pt x="5891" y="20281"/>
                  <a:pt x="5891" y="18655"/>
                </a:cubicBezTo>
                <a:cubicBezTo>
                  <a:pt x="5891" y="17028"/>
                  <a:pt x="4573" y="15709"/>
                  <a:pt x="2945" y="157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1" name="Shape 2851"/>
          <p:cNvSpPr/>
          <p:nvPr/>
        </p:nvSpPr>
        <p:spPr>
          <a:xfrm>
            <a:off x="1758542"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5891" y="10309"/>
                </a:moveTo>
                <a:lnTo>
                  <a:pt x="4909" y="10309"/>
                </a:lnTo>
                <a:cubicBezTo>
                  <a:pt x="4638" y="10309"/>
                  <a:pt x="4418" y="10529"/>
                  <a:pt x="4418" y="10800"/>
                </a:cubicBezTo>
                <a:cubicBezTo>
                  <a:pt x="4418" y="11071"/>
                  <a:pt x="4638" y="11291"/>
                  <a:pt x="4909" y="11291"/>
                </a:cubicBezTo>
                <a:lnTo>
                  <a:pt x="5891" y="11291"/>
                </a:lnTo>
                <a:cubicBezTo>
                  <a:pt x="8331" y="11291"/>
                  <a:pt x="10309" y="13269"/>
                  <a:pt x="10309" y="15709"/>
                </a:cubicBezTo>
                <a:lnTo>
                  <a:pt x="10309" y="16691"/>
                </a:lnTo>
                <a:cubicBezTo>
                  <a:pt x="10309" y="16962"/>
                  <a:pt x="10529" y="17182"/>
                  <a:pt x="10800" y="17182"/>
                </a:cubicBezTo>
                <a:cubicBezTo>
                  <a:pt x="11071" y="17182"/>
                  <a:pt x="11291" y="16962"/>
                  <a:pt x="11291" y="16691"/>
                </a:cubicBezTo>
                <a:lnTo>
                  <a:pt x="11291" y="15709"/>
                </a:lnTo>
                <a:cubicBezTo>
                  <a:pt x="11291" y="12727"/>
                  <a:pt x="8873" y="10309"/>
                  <a:pt x="5891" y="10309"/>
                </a:cubicBezTo>
                <a:moveTo>
                  <a:pt x="5891" y="7364"/>
                </a:moveTo>
                <a:lnTo>
                  <a:pt x="4909" y="7364"/>
                </a:lnTo>
                <a:cubicBezTo>
                  <a:pt x="4638" y="7364"/>
                  <a:pt x="4418" y="7583"/>
                  <a:pt x="4418" y="7855"/>
                </a:cubicBezTo>
                <a:cubicBezTo>
                  <a:pt x="4418" y="8126"/>
                  <a:pt x="4638" y="8345"/>
                  <a:pt x="4909" y="8345"/>
                </a:cubicBezTo>
                <a:lnTo>
                  <a:pt x="5891" y="8345"/>
                </a:lnTo>
                <a:cubicBezTo>
                  <a:pt x="9958" y="8345"/>
                  <a:pt x="13255" y="11642"/>
                  <a:pt x="13255" y="15709"/>
                </a:cubicBezTo>
                <a:lnTo>
                  <a:pt x="13255" y="16691"/>
                </a:lnTo>
                <a:cubicBezTo>
                  <a:pt x="13255" y="16962"/>
                  <a:pt x="13475" y="17182"/>
                  <a:pt x="13745" y="17182"/>
                </a:cubicBezTo>
                <a:cubicBezTo>
                  <a:pt x="14016" y="17182"/>
                  <a:pt x="14236" y="16962"/>
                  <a:pt x="14236" y="16691"/>
                </a:cubicBezTo>
                <a:lnTo>
                  <a:pt x="14236" y="15709"/>
                </a:lnTo>
                <a:cubicBezTo>
                  <a:pt x="14236" y="11100"/>
                  <a:pt x="10500" y="7364"/>
                  <a:pt x="5891" y="7364"/>
                </a:cubicBezTo>
                <a:moveTo>
                  <a:pt x="6382" y="16200"/>
                </a:moveTo>
                <a:cubicBezTo>
                  <a:pt x="5840" y="16200"/>
                  <a:pt x="5400" y="15761"/>
                  <a:pt x="5400" y="15218"/>
                </a:cubicBezTo>
                <a:cubicBezTo>
                  <a:pt x="5400" y="14676"/>
                  <a:pt x="5840" y="14236"/>
                  <a:pt x="6382" y="14236"/>
                </a:cubicBezTo>
                <a:cubicBezTo>
                  <a:pt x="6924" y="14236"/>
                  <a:pt x="7364" y="14676"/>
                  <a:pt x="7364" y="15218"/>
                </a:cubicBezTo>
                <a:cubicBezTo>
                  <a:pt x="7364" y="15761"/>
                  <a:pt x="6924" y="16200"/>
                  <a:pt x="6382" y="16200"/>
                </a:cubicBezTo>
                <a:moveTo>
                  <a:pt x="6382" y="13255"/>
                </a:moveTo>
                <a:cubicBezTo>
                  <a:pt x="5297" y="13255"/>
                  <a:pt x="4418" y="14134"/>
                  <a:pt x="4418" y="15218"/>
                </a:cubicBezTo>
                <a:cubicBezTo>
                  <a:pt x="4418" y="16303"/>
                  <a:pt x="5297" y="17182"/>
                  <a:pt x="6382" y="17182"/>
                </a:cubicBezTo>
                <a:cubicBezTo>
                  <a:pt x="7466" y="17182"/>
                  <a:pt x="8345" y="16303"/>
                  <a:pt x="8345" y="15218"/>
                </a:cubicBezTo>
                <a:cubicBezTo>
                  <a:pt x="8345" y="14134"/>
                  <a:pt x="7466" y="13255"/>
                  <a:pt x="6382" y="13255"/>
                </a:cubicBezTo>
                <a:moveTo>
                  <a:pt x="5891" y="4418"/>
                </a:moveTo>
                <a:lnTo>
                  <a:pt x="4909" y="4418"/>
                </a:lnTo>
                <a:cubicBezTo>
                  <a:pt x="4638" y="4418"/>
                  <a:pt x="4418" y="4638"/>
                  <a:pt x="4418" y="4909"/>
                </a:cubicBezTo>
                <a:cubicBezTo>
                  <a:pt x="4418" y="5180"/>
                  <a:pt x="4638" y="5400"/>
                  <a:pt x="4909" y="5400"/>
                </a:cubicBezTo>
                <a:lnTo>
                  <a:pt x="5891" y="5400"/>
                </a:lnTo>
                <a:cubicBezTo>
                  <a:pt x="11585" y="5400"/>
                  <a:pt x="16200" y="10016"/>
                  <a:pt x="16200" y="15709"/>
                </a:cubicBezTo>
                <a:lnTo>
                  <a:pt x="16200" y="16691"/>
                </a:lnTo>
                <a:cubicBezTo>
                  <a:pt x="16200" y="16962"/>
                  <a:pt x="16420" y="17182"/>
                  <a:pt x="16691" y="17182"/>
                </a:cubicBezTo>
                <a:cubicBezTo>
                  <a:pt x="16962" y="17182"/>
                  <a:pt x="17182" y="16962"/>
                  <a:pt x="17182" y="16691"/>
                </a:cubicBezTo>
                <a:lnTo>
                  <a:pt x="17182" y="15709"/>
                </a:lnTo>
                <a:cubicBezTo>
                  <a:pt x="17182" y="9473"/>
                  <a:pt x="12127" y="4418"/>
                  <a:pt x="5891" y="4418"/>
                </a:cubicBezTo>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2" name="Shape 2852"/>
          <p:cNvSpPr/>
          <p:nvPr/>
        </p:nvSpPr>
        <p:spPr>
          <a:xfrm>
            <a:off x="2850457" y="8795136"/>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4244" y="12617"/>
                </a:moveTo>
                <a:cubicBezTo>
                  <a:pt x="14459" y="12872"/>
                  <a:pt x="14634" y="13163"/>
                  <a:pt x="14771" y="13485"/>
                </a:cubicBezTo>
                <a:cubicBezTo>
                  <a:pt x="16295" y="12407"/>
                  <a:pt x="17280" y="10728"/>
                  <a:pt x="17280" y="8836"/>
                </a:cubicBezTo>
                <a:cubicBezTo>
                  <a:pt x="17280" y="5583"/>
                  <a:pt x="14379" y="2945"/>
                  <a:pt x="10800" y="2945"/>
                </a:cubicBezTo>
                <a:cubicBezTo>
                  <a:pt x="7221" y="2945"/>
                  <a:pt x="4320" y="5583"/>
                  <a:pt x="4320" y="8836"/>
                </a:cubicBezTo>
                <a:cubicBezTo>
                  <a:pt x="4320" y="10714"/>
                  <a:pt x="5289" y="12382"/>
                  <a:pt x="6794" y="13461"/>
                </a:cubicBezTo>
                <a:cubicBezTo>
                  <a:pt x="6928" y="13135"/>
                  <a:pt x="7106" y="12845"/>
                  <a:pt x="7323" y="12590"/>
                </a:cubicBezTo>
                <a:cubicBezTo>
                  <a:pt x="6148" y="11689"/>
                  <a:pt x="5400" y="10343"/>
                  <a:pt x="5400" y="8836"/>
                </a:cubicBezTo>
                <a:cubicBezTo>
                  <a:pt x="5400" y="6125"/>
                  <a:pt x="7818" y="3927"/>
                  <a:pt x="10800" y="3927"/>
                </a:cubicBezTo>
                <a:cubicBezTo>
                  <a:pt x="13782" y="3927"/>
                  <a:pt x="16200" y="6125"/>
                  <a:pt x="16200" y="8836"/>
                </a:cubicBezTo>
                <a:cubicBezTo>
                  <a:pt x="16200" y="10358"/>
                  <a:pt x="15439" y="11717"/>
                  <a:pt x="14244" y="12617"/>
                </a:cubicBezTo>
                <a:moveTo>
                  <a:pt x="10800" y="0"/>
                </a:moveTo>
                <a:cubicBezTo>
                  <a:pt x="4836" y="0"/>
                  <a:pt x="0" y="4396"/>
                  <a:pt x="0" y="9818"/>
                </a:cubicBezTo>
                <a:cubicBezTo>
                  <a:pt x="0" y="14007"/>
                  <a:pt x="2891" y="17573"/>
                  <a:pt x="6953" y="18983"/>
                </a:cubicBezTo>
                <a:cubicBezTo>
                  <a:pt x="6874" y="18609"/>
                  <a:pt x="6803" y="18223"/>
                  <a:pt x="6741" y="17840"/>
                </a:cubicBezTo>
                <a:cubicBezTo>
                  <a:pt x="3402" y="16441"/>
                  <a:pt x="1080" y="13379"/>
                  <a:pt x="1080" y="9818"/>
                </a:cubicBezTo>
                <a:cubicBezTo>
                  <a:pt x="1080" y="4938"/>
                  <a:pt x="5432" y="982"/>
                  <a:pt x="10800" y="982"/>
                </a:cubicBezTo>
                <a:cubicBezTo>
                  <a:pt x="16168" y="982"/>
                  <a:pt x="20520" y="4938"/>
                  <a:pt x="20520" y="9818"/>
                </a:cubicBezTo>
                <a:cubicBezTo>
                  <a:pt x="20520" y="13374"/>
                  <a:pt x="18204" y="16431"/>
                  <a:pt x="14874" y="17833"/>
                </a:cubicBezTo>
                <a:cubicBezTo>
                  <a:pt x="14812" y="18216"/>
                  <a:pt x="14740" y="18603"/>
                  <a:pt x="14660" y="18979"/>
                </a:cubicBezTo>
                <a:cubicBezTo>
                  <a:pt x="18716" y="17565"/>
                  <a:pt x="21600" y="14002"/>
                  <a:pt x="21600" y="9818"/>
                </a:cubicBezTo>
                <a:cubicBezTo>
                  <a:pt x="21600" y="4396"/>
                  <a:pt x="16765" y="0"/>
                  <a:pt x="10800" y="0"/>
                </a:cubicBezTo>
                <a:moveTo>
                  <a:pt x="10800" y="7364"/>
                </a:moveTo>
                <a:cubicBezTo>
                  <a:pt x="11695" y="7364"/>
                  <a:pt x="12420" y="8023"/>
                  <a:pt x="12420" y="8836"/>
                </a:cubicBezTo>
                <a:cubicBezTo>
                  <a:pt x="12420" y="9649"/>
                  <a:pt x="11695" y="10309"/>
                  <a:pt x="10800" y="10309"/>
                </a:cubicBezTo>
                <a:cubicBezTo>
                  <a:pt x="9905" y="10309"/>
                  <a:pt x="9180" y="9649"/>
                  <a:pt x="9180" y="8836"/>
                </a:cubicBezTo>
                <a:cubicBezTo>
                  <a:pt x="9180" y="8023"/>
                  <a:pt x="9905" y="7364"/>
                  <a:pt x="10800" y="7364"/>
                </a:cubicBezTo>
                <a:moveTo>
                  <a:pt x="10800" y="11291"/>
                </a:moveTo>
                <a:cubicBezTo>
                  <a:pt x="12292" y="11291"/>
                  <a:pt x="13500" y="10192"/>
                  <a:pt x="13500" y="8836"/>
                </a:cubicBezTo>
                <a:cubicBezTo>
                  <a:pt x="13500" y="7481"/>
                  <a:pt x="12292" y="6382"/>
                  <a:pt x="10800" y="6382"/>
                </a:cubicBezTo>
                <a:cubicBezTo>
                  <a:pt x="9309" y="6382"/>
                  <a:pt x="8100" y="7481"/>
                  <a:pt x="8100" y="8836"/>
                </a:cubicBezTo>
                <a:cubicBezTo>
                  <a:pt x="8100" y="10192"/>
                  <a:pt x="9309" y="11291"/>
                  <a:pt x="10800" y="11291"/>
                </a:cubicBezTo>
                <a:moveTo>
                  <a:pt x="11994" y="20179"/>
                </a:moveTo>
                <a:cubicBezTo>
                  <a:pt x="11855" y="20433"/>
                  <a:pt x="11737" y="20560"/>
                  <a:pt x="11673" y="20618"/>
                </a:cubicBezTo>
                <a:lnTo>
                  <a:pt x="9927" y="20618"/>
                </a:lnTo>
                <a:cubicBezTo>
                  <a:pt x="9862" y="20560"/>
                  <a:pt x="9745" y="20433"/>
                  <a:pt x="9606" y="20179"/>
                </a:cubicBezTo>
                <a:cubicBezTo>
                  <a:pt x="9182" y="19408"/>
                  <a:pt x="8640" y="16626"/>
                  <a:pt x="8640" y="15218"/>
                </a:cubicBezTo>
                <a:cubicBezTo>
                  <a:pt x="8640" y="13768"/>
                  <a:pt x="9205" y="13255"/>
                  <a:pt x="10800" y="13255"/>
                </a:cubicBezTo>
                <a:cubicBezTo>
                  <a:pt x="12395" y="13255"/>
                  <a:pt x="12960" y="13768"/>
                  <a:pt x="12960" y="15218"/>
                </a:cubicBezTo>
                <a:cubicBezTo>
                  <a:pt x="12960" y="16626"/>
                  <a:pt x="12418" y="19408"/>
                  <a:pt x="11994" y="20179"/>
                </a:cubicBezTo>
                <a:moveTo>
                  <a:pt x="10800" y="12273"/>
                </a:moveTo>
                <a:cubicBezTo>
                  <a:pt x="8100" y="12273"/>
                  <a:pt x="7560" y="13745"/>
                  <a:pt x="7560" y="15218"/>
                </a:cubicBezTo>
                <a:cubicBezTo>
                  <a:pt x="7560" y="16691"/>
                  <a:pt x="8100" y="19636"/>
                  <a:pt x="8640" y="20618"/>
                </a:cubicBezTo>
                <a:cubicBezTo>
                  <a:pt x="9180" y="21600"/>
                  <a:pt x="9720" y="21600"/>
                  <a:pt x="9720" y="21600"/>
                </a:cubicBezTo>
                <a:lnTo>
                  <a:pt x="11880" y="21600"/>
                </a:lnTo>
                <a:cubicBezTo>
                  <a:pt x="11880" y="21600"/>
                  <a:pt x="12420" y="21600"/>
                  <a:pt x="12960" y="20618"/>
                </a:cubicBezTo>
                <a:cubicBezTo>
                  <a:pt x="13500" y="19636"/>
                  <a:pt x="14040" y="16691"/>
                  <a:pt x="14040" y="15218"/>
                </a:cubicBezTo>
                <a:cubicBezTo>
                  <a:pt x="14040" y="13745"/>
                  <a:pt x="13500" y="12273"/>
                  <a:pt x="10800" y="122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3" name="Shape 2853"/>
          <p:cNvSpPr/>
          <p:nvPr/>
        </p:nvSpPr>
        <p:spPr>
          <a:xfrm>
            <a:off x="3942373"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9600" y="8836"/>
                </a:moveTo>
                <a:cubicBezTo>
                  <a:pt x="9600" y="8295"/>
                  <a:pt x="10138" y="7855"/>
                  <a:pt x="10800" y="7855"/>
                </a:cubicBezTo>
                <a:cubicBezTo>
                  <a:pt x="11462" y="7855"/>
                  <a:pt x="12000" y="8295"/>
                  <a:pt x="12000" y="8836"/>
                </a:cubicBezTo>
                <a:cubicBezTo>
                  <a:pt x="12000" y="9378"/>
                  <a:pt x="11462" y="9818"/>
                  <a:pt x="10800" y="9818"/>
                </a:cubicBezTo>
                <a:cubicBezTo>
                  <a:pt x="10138" y="9818"/>
                  <a:pt x="9600" y="9378"/>
                  <a:pt x="9600" y="8836"/>
                </a:cubicBezTo>
                <a:moveTo>
                  <a:pt x="13200" y="8836"/>
                </a:moveTo>
                <a:cubicBezTo>
                  <a:pt x="13200" y="7752"/>
                  <a:pt x="12125" y="6873"/>
                  <a:pt x="10800" y="6873"/>
                </a:cubicBezTo>
                <a:cubicBezTo>
                  <a:pt x="9475" y="6873"/>
                  <a:pt x="8400" y="7752"/>
                  <a:pt x="8400" y="8836"/>
                </a:cubicBezTo>
                <a:cubicBezTo>
                  <a:pt x="8400" y="9921"/>
                  <a:pt x="9475" y="10800"/>
                  <a:pt x="10800" y="10800"/>
                </a:cubicBezTo>
                <a:cubicBezTo>
                  <a:pt x="12125" y="10800"/>
                  <a:pt x="13200" y="9921"/>
                  <a:pt x="13200" y="8836"/>
                </a:cubicBezTo>
                <a:moveTo>
                  <a:pt x="17400" y="8836"/>
                </a:moveTo>
                <a:cubicBezTo>
                  <a:pt x="17400" y="5854"/>
                  <a:pt x="14445" y="3436"/>
                  <a:pt x="10800" y="3436"/>
                </a:cubicBezTo>
                <a:cubicBezTo>
                  <a:pt x="7155" y="3436"/>
                  <a:pt x="4200" y="5854"/>
                  <a:pt x="4200" y="8836"/>
                </a:cubicBezTo>
                <a:cubicBezTo>
                  <a:pt x="4200" y="10437"/>
                  <a:pt x="5056" y="11870"/>
                  <a:pt x="6408" y="12860"/>
                </a:cubicBezTo>
                <a:cubicBezTo>
                  <a:pt x="6570" y="12537"/>
                  <a:pt x="6778" y="12249"/>
                  <a:pt x="7035" y="12000"/>
                </a:cubicBezTo>
                <a:cubicBezTo>
                  <a:pt x="6028" y="11198"/>
                  <a:pt x="5400" y="10078"/>
                  <a:pt x="5400" y="8836"/>
                </a:cubicBezTo>
                <a:cubicBezTo>
                  <a:pt x="5400" y="6396"/>
                  <a:pt x="7818" y="4418"/>
                  <a:pt x="10800" y="4418"/>
                </a:cubicBezTo>
                <a:cubicBezTo>
                  <a:pt x="13783" y="4418"/>
                  <a:pt x="16200" y="6396"/>
                  <a:pt x="16200" y="8836"/>
                </a:cubicBezTo>
                <a:cubicBezTo>
                  <a:pt x="16200" y="10094"/>
                  <a:pt x="15555" y="11226"/>
                  <a:pt x="14524" y="12030"/>
                </a:cubicBezTo>
                <a:cubicBezTo>
                  <a:pt x="14780" y="12280"/>
                  <a:pt x="14989" y="12568"/>
                  <a:pt x="15154" y="12887"/>
                </a:cubicBezTo>
                <a:cubicBezTo>
                  <a:pt x="16528" y="11898"/>
                  <a:pt x="17400" y="10452"/>
                  <a:pt x="17400" y="8836"/>
                </a:cubicBezTo>
                <a:moveTo>
                  <a:pt x="10800" y="0"/>
                </a:moveTo>
                <a:cubicBezTo>
                  <a:pt x="4835" y="0"/>
                  <a:pt x="0" y="3957"/>
                  <a:pt x="0" y="8836"/>
                </a:cubicBezTo>
                <a:cubicBezTo>
                  <a:pt x="0" y="12363"/>
                  <a:pt x="2531" y="15397"/>
                  <a:pt x="6181" y="16815"/>
                </a:cubicBezTo>
                <a:cubicBezTo>
                  <a:pt x="6125" y="16401"/>
                  <a:pt x="6080" y="16009"/>
                  <a:pt x="6049" y="15656"/>
                </a:cubicBezTo>
                <a:cubicBezTo>
                  <a:pt x="3155" y="14303"/>
                  <a:pt x="1200" y="11759"/>
                  <a:pt x="1200" y="8836"/>
                </a:cubicBezTo>
                <a:cubicBezTo>
                  <a:pt x="1200" y="4499"/>
                  <a:pt x="5498" y="982"/>
                  <a:pt x="10800" y="982"/>
                </a:cubicBezTo>
                <a:cubicBezTo>
                  <a:pt x="16102" y="982"/>
                  <a:pt x="20400" y="4499"/>
                  <a:pt x="20400" y="8836"/>
                </a:cubicBezTo>
                <a:cubicBezTo>
                  <a:pt x="20400" y="11756"/>
                  <a:pt x="18449" y="14298"/>
                  <a:pt x="15560" y="15652"/>
                </a:cubicBezTo>
                <a:cubicBezTo>
                  <a:pt x="15532" y="16000"/>
                  <a:pt x="15490" y="16392"/>
                  <a:pt x="15433" y="16809"/>
                </a:cubicBezTo>
                <a:cubicBezTo>
                  <a:pt x="19076" y="15390"/>
                  <a:pt x="21600" y="12358"/>
                  <a:pt x="21600" y="8836"/>
                </a:cubicBezTo>
                <a:cubicBezTo>
                  <a:pt x="21600" y="3957"/>
                  <a:pt x="16765" y="0"/>
                  <a:pt x="10800" y="0"/>
                </a:cubicBezTo>
                <a:moveTo>
                  <a:pt x="12127" y="20179"/>
                </a:moveTo>
                <a:cubicBezTo>
                  <a:pt x="11972" y="20432"/>
                  <a:pt x="11842" y="20560"/>
                  <a:pt x="11770" y="20618"/>
                </a:cubicBezTo>
                <a:lnTo>
                  <a:pt x="9830" y="20618"/>
                </a:lnTo>
                <a:cubicBezTo>
                  <a:pt x="9758" y="20560"/>
                  <a:pt x="9628" y="20432"/>
                  <a:pt x="9473" y="20179"/>
                </a:cubicBezTo>
                <a:cubicBezTo>
                  <a:pt x="9032" y="19457"/>
                  <a:pt x="8400" y="16247"/>
                  <a:pt x="8400" y="14727"/>
                </a:cubicBezTo>
                <a:cubicBezTo>
                  <a:pt x="8400" y="13278"/>
                  <a:pt x="9028" y="12764"/>
                  <a:pt x="10800" y="12764"/>
                </a:cubicBezTo>
                <a:cubicBezTo>
                  <a:pt x="12572" y="12764"/>
                  <a:pt x="13200" y="13278"/>
                  <a:pt x="13200" y="14727"/>
                </a:cubicBezTo>
                <a:cubicBezTo>
                  <a:pt x="13200" y="16247"/>
                  <a:pt x="12568" y="19457"/>
                  <a:pt x="12127" y="20179"/>
                </a:cubicBezTo>
                <a:moveTo>
                  <a:pt x="10800" y="11782"/>
                </a:moveTo>
                <a:cubicBezTo>
                  <a:pt x="7800" y="11782"/>
                  <a:pt x="7200" y="13255"/>
                  <a:pt x="7200" y="14727"/>
                </a:cubicBezTo>
                <a:cubicBezTo>
                  <a:pt x="7200" y="16200"/>
                  <a:pt x="7800" y="19636"/>
                  <a:pt x="8400" y="20618"/>
                </a:cubicBezTo>
                <a:cubicBezTo>
                  <a:pt x="9000" y="21600"/>
                  <a:pt x="9600" y="21600"/>
                  <a:pt x="9600" y="21600"/>
                </a:cubicBezTo>
                <a:lnTo>
                  <a:pt x="12000" y="21600"/>
                </a:lnTo>
                <a:cubicBezTo>
                  <a:pt x="12000" y="21600"/>
                  <a:pt x="12600" y="21600"/>
                  <a:pt x="13200" y="20618"/>
                </a:cubicBezTo>
                <a:cubicBezTo>
                  <a:pt x="13800" y="19636"/>
                  <a:pt x="14400" y="16200"/>
                  <a:pt x="14400" y="14727"/>
                </a:cubicBezTo>
                <a:cubicBezTo>
                  <a:pt x="14400" y="13255"/>
                  <a:pt x="13800" y="11782"/>
                  <a:pt x="10800"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4" name="Shape 2854"/>
          <p:cNvSpPr/>
          <p:nvPr/>
        </p:nvSpPr>
        <p:spPr>
          <a:xfrm>
            <a:off x="4958107" y="8795136"/>
            <a:ext cx="558525" cy="558532"/>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5" name="Shape 2855"/>
          <p:cNvSpPr/>
          <p:nvPr/>
        </p:nvSpPr>
        <p:spPr>
          <a:xfrm>
            <a:off x="6050023" y="8795136"/>
            <a:ext cx="507738" cy="558532"/>
          </a:xfrm>
          <a:custGeom>
            <a:avLst/>
            <a:gdLst/>
            <a:ahLst/>
            <a:cxnLst>
              <a:cxn ang="0">
                <a:pos x="wd2" y="hd2"/>
              </a:cxn>
              <a:cxn ang="5400000">
                <a:pos x="wd2" y="hd2"/>
              </a:cxn>
              <a:cxn ang="10800000">
                <a:pos x="wd2" y="hd2"/>
              </a:cxn>
              <a:cxn ang="16200000">
                <a:pos x="wd2" y="hd2"/>
              </a:cxn>
            </a:cxnLst>
            <a:rect l="0" t="0" r="r" b="b"/>
            <a:pathLst>
              <a:path w="21600" h="21600" extrusionOk="0">
                <a:moveTo>
                  <a:pt x="18907" y="20616"/>
                </a:moveTo>
                <a:cubicBezTo>
                  <a:pt x="18012" y="20616"/>
                  <a:pt x="17287" y="19956"/>
                  <a:pt x="17287" y="19143"/>
                </a:cubicBezTo>
                <a:cubicBezTo>
                  <a:pt x="17287" y="18329"/>
                  <a:pt x="18012" y="17669"/>
                  <a:pt x="18907" y="17669"/>
                </a:cubicBezTo>
                <a:cubicBezTo>
                  <a:pt x="19802" y="17669"/>
                  <a:pt x="20527" y="18329"/>
                  <a:pt x="20527" y="19143"/>
                </a:cubicBezTo>
                <a:cubicBezTo>
                  <a:pt x="20527" y="19956"/>
                  <a:pt x="19802" y="20616"/>
                  <a:pt x="18907" y="20616"/>
                </a:cubicBezTo>
                <a:moveTo>
                  <a:pt x="2703" y="12269"/>
                </a:moveTo>
                <a:cubicBezTo>
                  <a:pt x="1808" y="12269"/>
                  <a:pt x="1082" y="11609"/>
                  <a:pt x="1082" y="10795"/>
                </a:cubicBezTo>
                <a:cubicBezTo>
                  <a:pt x="1082" y="9981"/>
                  <a:pt x="1808" y="9322"/>
                  <a:pt x="2703" y="9322"/>
                </a:cubicBezTo>
                <a:cubicBezTo>
                  <a:pt x="3598" y="9322"/>
                  <a:pt x="4323" y="9981"/>
                  <a:pt x="4323" y="10795"/>
                </a:cubicBezTo>
                <a:cubicBezTo>
                  <a:pt x="4323" y="11609"/>
                  <a:pt x="3598" y="12269"/>
                  <a:pt x="2703" y="12269"/>
                </a:cubicBezTo>
                <a:moveTo>
                  <a:pt x="18907" y="975"/>
                </a:moveTo>
                <a:cubicBezTo>
                  <a:pt x="19802" y="975"/>
                  <a:pt x="20527" y="1634"/>
                  <a:pt x="20527" y="2448"/>
                </a:cubicBezTo>
                <a:cubicBezTo>
                  <a:pt x="20527" y="3262"/>
                  <a:pt x="19802" y="3921"/>
                  <a:pt x="18907" y="3921"/>
                </a:cubicBezTo>
                <a:cubicBezTo>
                  <a:pt x="18012" y="3921"/>
                  <a:pt x="17287" y="3262"/>
                  <a:pt x="17287" y="2448"/>
                </a:cubicBezTo>
                <a:cubicBezTo>
                  <a:pt x="17287" y="1634"/>
                  <a:pt x="18012" y="975"/>
                  <a:pt x="18907" y="975"/>
                </a:cubicBezTo>
                <a:moveTo>
                  <a:pt x="18902" y="16695"/>
                </a:moveTo>
                <a:cubicBezTo>
                  <a:pt x="18092" y="16695"/>
                  <a:pt x="17374" y="17026"/>
                  <a:pt x="16879" y="17540"/>
                </a:cubicBezTo>
                <a:lnTo>
                  <a:pt x="5253" y="11551"/>
                </a:lnTo>
                <a:cubicBezTo>
                  <a:pt x="5338" y="11314"/>
                  <a:pt x="5396" y="11064"/>
                  <a:pt x="5396" y="10800"/>
                </a:cubicBezTo>
                <a:cubicBezTo>
                  <a:pt x="5396" y="10536"/>
                  <a:pt x="5338" y="10286"/>
                  <a:pt x="5253" y="10048"/>
                </a:cubicBezTo>
                <a:lnTo>
                  <a:pt x="16879" y="4059"/>
                </a:lnTo>
                <a:cubicBezTo>
                  <a:pt x="17373" y="4574"/>
                  <a:pt x="18092" y="4905"/>
                  <a:pt x="18902" y="4905"/>
                </a:cubicBezTo>
                <a:cubicBezTo>
                  <a:pt x="20392" y="4905"/>
                  <a:pt x="21600" y="3807"/>
                  <a:pt x="21600" y="2452"/>
                </a:cubicBezTo>
                <a:cubicBezTo>
                  <a:pt x="21600" y="1098"/>
                  <a:pt x="20392" y="0"/>
                  <a:pt x="18902" y="0"/>
                </a:cubicBezTo>
                <a:cubicBezTo>
                  <a:pt x="17412" y="0"/>
                  <a:pt x="16204" y="1098"/>
                  <a:pt x="16204" y="2452"/>
                </a:cubicBezTo>
                <a:cubicBezTo>
                  <a:pt x="16204" y="2716"/>
                  <a:pt x="16262" y="2966"/>
                  <a:pt x="16347" y="3204"/>
                </a:cubicBezTo>
                <a:lnTo>
                  <a:pt x="4722" y="9193"/>
                </a:lnTo>
                <a:cubicBezTo>
                  <a:pt x="4227" y="8679"/>
                  <a:pt x="3509" y="8347"/>
                  <a:pt x="2698" y="8347"/>
                </a:cubicBezTo>
                <a:cubicBezTo>
                  <a:pt x="1208" y="8347"/>
                  <a:pt x="0" y="9445"/>
                  <a:pt x="0" y="10800"/>
                </a:cubicBezTo>
                <a:cubicBezTo>
                  <a:pt x="0" y="12155"/>
                  <a:pt x="1208" y="13253"/>
                  <a:pt x="2698" y="13253"/>
                </a:cubicBezTo>
                <a:cubicBezTo>
                  <a:pt x="3509" y="13253"/>
                  <a:pt x="4227" y="12921"/>
                  <a:pt x="4722" y="12406"/>
                </a:cubicBezTo>
                <a:lnTo>
                  <a:pt x="16347" y="18395"/>
                </a:lnTo>
                <a:cubicBezTo>
                  <a:pt x="16262" y="18633"/>
                  <a:pt x="16204" y="18883"/>
                  <a:pt x="16204" y="19147"/>
                </a:cubicBezTo>
                <a:cubicBezTo>
                  <a:pt x="16204" y="20502"/>
                  <a:pt x="17412" y="21600"/>
                  <a:pt x="18902" y="21600"/>
                </a:cubicBezTo>
                <a:cubicBezTo>
                  <a:pt x="20392" y="21600"/>
                  <a:pt x="21600" y="20502"/>
                  <a:pt x="21600" y="19147"/>
                </a:cubicBezTo>
                <a:cubicBezTo>
                  <a:pt x="21600" y="17792"/>
                  <a:pt x="20392" y="16695"/>
                  <a:pt x="18902" y="1669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6" name="Shape 2856"/>
          <p:cNvSpPr/>
          <p:nvPr/>
        </p:nvSpPr>
        <p:spPr>
          <a:xfrm>
            <a:off x="7091152" y="8795136"/>
            <a:ext cx="558928" cy="558705"/>
          </a:xfrm>
          <a:custGeom>
            <a:avLst/>
            <a:gdLst/>
            <a:ahLst/>
            <a:cxnLst>
              <a:cxn ang="0">
                <a:pos x="wd2" y="hd2"/>
              </a:cxn>
              <a:cxn ang="5400000">
                <a:pos x="wd2" y="hd2"/>
              </a:cxn>
              <a:cxn ang="10800000">
                <a:pos x="wd2" y="hd2"/>
              </a:cxn>
              <a:cxn ang="16200000">
                <a:pos x="wd2" y="hd2"/>
              </a:cxn>
            </a:cxnLst>
            <a:rect l="0" t="0" r="r" b="b"/>
            <a:pathLst>
              <a:path w="21600" h="21600" extrusionOk="0">
                <a:moveTo>
                  <a:pt x="12375" y="14735"/>
                </a:moveTo>
                <a:cubicBezTo>
                  <a:pt x="12008" y="15178"/>
                  <a:pt x="11621" y="15531"/>
                  <a:pt x="11226" y="15783"/>
                </a:cubicBezTo>
                <a:cubicBezTo>
                  <a:pt x="10834" y="16035"/>
                  <a:pt x="10421" y="16209"/>
                  <a:pt x="10002" y="16302"/>
                </a:cubicBezTo>
                <a:cubicBezTo>
                  <a:pt x="9027" y="16517"/>
                  <a:pt x="8105" y="16493"/>
                  <a:pt x="7342" y="16179"/>
                </a:cubicBezTo>
                <a:cubicBezTo>
                  <a:pt x="6912" y="16003"/>
                  <a:pt x="6537" y="15755"/>
                  <a:pt x="6227" y="15442"/>
                </a:cubicBezTo>
                <a:cubicBezTo>
                  <a:pt x="5915" y="15129"/>
                  <a:pt x="5669" y="14758"/>
                  <a:pt x="5493" y="14340"/>
                </a:cubicBezTo>
                <a:cubicBezTo>
                  <a:pt x="5317" y="13924"/>
                  <a:pt x="5228" y="13459"/>
                  <a:pt x="5228" y="12958"/>
                </a:cubicBezTo>
                <a:cubicBezTo>
                  <a:pt x="5228" y="12161"/>
                  <a:pt x="5386" y="11302"/>
                  <a:pt x="5698" y="10406"/>
                </a:cubicBezTo>
                <a:cubicBezTo>
                  <a:pt x="6010" y="9509"/>
                  <a:pt x="6454" y="8665"/>
                  <a:pt x="7018" y="7900"/>
                </a:cubicBezTo>
                <a:cubicBezTo>
                  <a:pt x="7579" y="7140"/>
                  <a:pt x="8265" y="6498"/>
                  <a:pt x="9058" y="5993"/>
                </a:cubicBezTo>
                <a:cubicBezTo>
                  <a:pt x="9839" y="5496"/>
                  <a:pt x="10706" y="5245"/>
                  <a:pt x="11636" y="5245"/>
                </a:cubicBezTo>
                <a:cubicBezTo>
                  <a:pt x="12014" y="5245"/>
                  <a:pt x="12413" y="5288"/>
                  <a:pt x="12821" y="5373"/>
                </a:cubicBezTo>
                <a:cubicBezTo>
                  <a:pt x="13224" y="5457"/>
                  <a:pt x="13613" y="5599"/>
                  <a:pt x="13978" y="5795"/>
                </a:cubicBezTo>
                <a:cubicBezTo>
                  <a:pt x="14337" y="5989"/>
                  <a:pt x="14658" y="6246"/>
                  <a:pt x="14931" y="6561"/>
                </a:cubicBezTo>
                <a:cubicBezTo>
                  <a:pt x="15189" y="6858"/>
                  <a:pt x="15389" y="7238"/>
                  <a:pt x="15526" y="7692"/>
                </a:cubicBezTo>
                <a:lnTo>
                  <a:pt x="13353" y="13035"/>
                </a:lnTo>
                <a:cubicBezTo>
                  <a:pt x="13072" y="13720"/>
                  <a:pt x="12743" y="14292"/>
                  <a:pt x="12375" y="14735"/>
                </a:cubicBezTo>
                <a:moveTo>
                  <a:pt x="20215" y="16108"/>
                </a:moveTo>
                <a:cubicBezTo>
                  <a:pt x="19749" y="16741"/>
                  <a:pt x="19196" y="17344"/>
                  <a:pt x="18569" y="17900"/>
                </a:cubicBezTo>
                <a:cubicBezTo>
                  <a:pt x="17943" y="18456"/>
                  <a:pt x="17242" y="18946"/>
                  <a:pt x="16484" y="19359"/>
                </a:cubicBezTo>
                <a:cubicBezTo>
                  <a:pt x="15729" y="19770"/>
                  <a:pt x="14914" y="20096"/>
                  <a:pt x="14064" y="20327"/>
                </a:cubicBezTo>
                <a:cubicBezTo>
                  <a:pt x="13217" y="20556"/>
                  <a:pt x="12316" y="20673"/>
                  <a:pt x="11388" y="20673"/>
                </a:cubicBezTo>
                <a:cubicBezTo>
                  <a:pt x="9991" y="20673"/>
                  <a:pt x="8647" y="20458"/>
                  <a:pt x="7393" y="20036"/>
                </a:cubicBezTo>
                <a:cubicBezTo>
                  <a:pt x="6143" y="19615"/>
                  <a:pt x="5029" y="18981"/>
                  <a:pt x="4083" y="18149"/>
                </a:cubicBezTo>
                <a:cubicBezTo>
                  <a:pt x="3138" y="17320"/>
                  <a:pt x="2378" y="16274"/>
                  <a:pt x="1823" y="15041"/>
                </a:cubicBezTo>
                <a:cubicBezTo>
                  <a:pt x="1269" y="13809"/>
                  <a:pt x="989" y="12357"/>
                  <a:pt x="989" y="10727"/>
                </a:cubicBezTo>
                <a:cubicBezTo>
                  <a:pt x="989" y="9370"/>
                  <a:pt x="1254" y="8086"/>
                  <a:pt x="1777" y="6911"/>
                </a:cubicBezTo>
                <a:cubicBezTo>
                  <a:pt x="2301" y="5736"/>
                  <a:pt x="3037" y="4693"/>
                  <a:pt x="3964" y="3814"/>
                </a:cubicBezTo>
                <a:cubicBezTo>
                  <a:pt x="4892" y="2933"/>
                  <a:pt x="6002" y="2230"/>
                  <a:pt x="7264" y="1722"/>
                </a:cubicBezTo>
                <a:cubicBezTo>
                  <a:pt x="8526" y="1215"/>
                  <a:pt x="9914" y="958"/>
                  <a:pt x="11388" y="958"/>
                </a:cubicBezTo>
                <a:cubicBezTo>
                  <a:pt x="12700" y="958"/>
                  <a:pt x="13940" y="1156"/>
                  <a:pt x="15072" y="1549"/>
                </a:cubicBezTo>
                <a:cubicBezTo>
                  <a:pt x="16200" y="1942"/>
                  <a:pt x="17185" y="2497"/>
                  <a:pt x="17998" y="3203"/>
                </a:cubicBezTo>
                <a:cubicBezTo>
                  <a:pt x="18809" y="3906"/>
                  <a:pt x="19455" y="4765"/>
                  <a:pt x="19917" y="5754"/>
                </a:cubicBezTo>
                <a:cubicBezTo>
                  <a:pt x="20377" y="6743"/>
                  <a:pt x="20611" y="7843"/>
                  <a:pt x="20611" y="9023"/>
                </a:cubicBezTo>
                <a:cubicBezTo>
                  <a:pt x="20611" y="10070"/>
                  <a:pt x="20418" y="11059"/>
                  <a:pt x="20038" y="11962"/>
                </a:cubicBezTo>
                <a:cubicBezTo>
                  <a:pt x="19656" y="12869"/>
                  <a:pt x="19171" y="13663"/>
                  <a:pt x="18598" y="14320"/>
                </a:cubicBezTo>
                <a:cubicBezTo>
                  <a:pt x="18028" y="14976"/>
                  <a:pt x="17393" y="15502"/>
                  <a:pt x="16714" y="15880"/>
                </a:cubicBezTo>
                <a:cubicBezTo>
                  <a:pt x="16044" y="16255"/>
                  <a:pt x="15398" y="16444"/>
                  <a:pt x="14792" y="16444"/>
                </a:cubicBezTo>
                <a:cubicBezTo>
                  <a:pt x="14424" y="16444"/>
                  <a:pt x="14151" y="16374"/>
                  <a:pt x="13980" y="16235"/>
                </a:cubicBezTo>
                <a:cubicBezTo>
                  <a:pt x="13810" y="16098"/>
                  <a:pt x="13710" y="15916"/>
                  <a:pt x="13675" y="15677"/>
                </a:cubicBezTo>
                <a:cubicBezTo>
                  <a:pt x="13638" y="15420"/>
                  <a:pt x="13667" y="15109"/>
                  <a:pt x="13764" y="14754"/>
                </a:cubicBezTo>
                <a:cubicBezTo>
                  <a:pt x="13864" y="14385"/>
                  <a:pt x="14007" y="13983"/>
                  <a:pt x="14190" y="13556"/>
                </a:cubicBezTo>
                <a:lnTo>
                  <a:pt x="17729" y="4845"/>
                </a:lnTo>
                <a:lnTo>
                  <a:pt x="16677" y="4845"/>
                </a:lnTo>
                <a:lnTo>
                  <a:pt x="16026" y="6544"/>
                </a:lnTo>
                <a:cubicBezTo>
                  <a:pt x="15715" y="5890"/>
                  <a:pt x="15207" y="5363"/>
                  <a:pt x="14512" y="4972"/>
                </a:cubicBezTo>
                <a:cubicBezTo>
                  <a:pt x="13703" y="4517"/>
                  <a:pt x="12777" y="4287"/>
                  <a:pt x="11759" y="4287"/>
                </a:cubicBezTo>
                <a:cubicBezTo>
                  <a:pt x="10637" y="4287"/>
                  <a:pt x="9596" y="4568"/>
                  <a:pt x="8663" y="5121"/>
                </a:cubicBezTo>
                <a:cubicBezTo>
                  <a:pt x="7739" y="5669"/>
                  <a:pt x="6940" y="6381"/>
                  <a:pt x="6289" y="7238"/>
                </a:cubicBezTo>
                <a:cubicBezTo>
                  <a:pt x="5641" y="8091"/>
                  <a:pt x="5132" y="9032"/>
                  <a:pt x="4777" y="10034"/>
                </a:cubicBezTo>
                <a:cubicBezTo>
                  <a:pt x="4420" y="11037"/>
                  <a:pt x="4240" y="12021"/>
                  <a:pt x="4240" y="12958"/>
                </a:cubicBezTo>
                <a:cubicBezTo>
                  <a:pt x="4240" y="13568"/>
                  <a:pt x="4354" y="14151"/>
                  <a:pt x="4579" y="14689"/>
                </a:cubicBezTo>
                <a:cubicBezTo>
                  <a:pt x="4804" y="15227"/>
                  <a:pt x="5113" y="15701"/>
                  <a:pt x="5499" y="16097"/>
                </a:cubicBezTo>
                <a:cubicBezTo>
                  <a:pt x="5887" y="16495"/>
                  <a:pt x="6354" y="16815"/>
                  <a:pt x="6889" y="17048"/>
                </a:cubicBezTo>
                <a:cubicBezTo>
                  <a:pt x="8063" y="17561"/>
                  <a:pt x="9489" y="17484"/>
                  <a:pt x="10904" y="17025"/>
                </a:cubicBezTo>
                <a:cubicBezTo>
                  <a:pt x="11562" y="16811"/>
                  <a:pt x="12160" y="16412"/>
                  <a:pt x="12689" y="15835"/>
                </a:cubicBezTo>
                <a:cubicBezTo>
                  <a:pt x="12715" y="16226"/>
                  <a:pt x="12874" y="16561"/>
                  <a:pt x="13164" y="16837"/>
                </a:cubicBezTo>
                <a:cubicBezTo>
                  <a:pt x="13559" y="17211"/>
                  <a:pt x="14086" y="17402"/>
                  <a:pt x="14731" y="17402"/>
                </a:cubicBezTo>
                <a:cubicBezTo>
                  <a:pt x="15501" y="17402"/>
                  <a:pt x="16307" y="17176"/>
                  <a:pt x="17124" y="16733"/>
                </a:cubicBezTo>
                <a:cubicBezTo>
                  <a:pt x="17934" y="16294"/>
                  <a:pt x="18680" y="15687"/>
                  <a:pt x="19342" y="14930"/>
                </a:cubicBezTo>
                <a:cubicBezTo>
                  <a:pt x="20001" y="14176"/>
                  <a:pt x="20548" y="13284"/>
                  <a:pt x="20967" y="12281"/>
                </a:cubicBezTo>
                <a:cubicBezTo>
                  <a:pt x="21387" y="11274"/>
                  <a:pt x="21600" y="10178"/>
                  <a:pt x="21600" y="9023"/>
                </a:cubicBezTo>
                <a:cubicBezTo>
                  <a:pt x="21600" y="7651"/>
                  <a:pt x="21328" y="6389"/>
                  <a:pt x="20793" y="5274"/>
                </a:cubicBezTo>
                <a:cubicBezTo>
                  <a:pt x="20258" y="4158"/>
                  <a:pt x="19518" y="3199"/>
                  <a:pt x="18594" y="2422"/>
                </a:cubicBezTo>
                <a:cubicBezTo>
                  <a:pt x="17672" y="1647"/>
                  <a:pt x="16579" y="1043"/>
                  <a:pt x="15346" y="627"/>
                </a:cubicBezTo>
                <a:cubicBezTo>
                  <a:pt x="14116" y="211"/>
                  <a:pt x="12784" y="0"/>
                  <a:pt x="11388" y="0"/>
                </a:cubicBezTo>
                <a:cubicBezTo>
                  <a:pt x="9845" y="0"/>
                  <a:pt x="8365" y="271"/>
                  <a:pt x="6989" y="805"/>
                </a:cubicBezTo>
                <a:cubicBezTo>
                  <a:pt x="5612" y="1340"/>
                  <a:pt x="4389" y="2093"/>
                  <a:pt x="3356" y="3045"/>
                </a:cubicBezTo>
                <a:cubicBezTo>
                  <a:pt x="2321" y="3996"/>
                  <a:pt x="1495" y="5137"/>
                  <a:pt x="899" y="6436"/>
                </a:cubicBezTo>
                <a:cubicBezTo>
                  <a:pt x="302" y="7737"/>
                  <a:pt x="0" y="9181"/>
                  <a:pt x="0" y="10727"/>
                </a:cubicBezTo>
                <a:cubicBezTo>
                  <a:pt x="0" y="12605"/>
                  <a:pt x="334" y="14252"/>
                  <a:pt x="993" y="15622"/>
                </a:cubicBezTo>
                <a:cubicBezTo>
                  <a:pt x="1652" y="16992"/>
                  <a:pt x="2528" y="18134"/>
                  <a:pt x="3595" y="19018"/>
                </a:cubicBezTo>
                <a:cubicBezTo>
                  <a:pt x="4661" y="19900"/>
                  <a:pt x="5890" y="20559"/>
                  <a:pt x="7249" y="20975"/>
                </a:cubicBezTo>
                <a:cubicBezTo>
                  <a:pt x="8601" y="21390"/>
                  <a:pt x="9994" y="21600"/>
                  <a:pt x="11388" y="21600"/>
                </a:cubicBezTo>
                <a:cubicBezTo>
                  <a:pt x="12348" y="21600"/>
                  <a:pt x="13317" y="21474"/>
                  <a:pt x="14267" y="21228"/>
                </a:cubicBezTo>
                <a:cubicBezTo>
                  <a:pt x="15214" y="20981"/>
                  <a:pt x="16128" y="20624"/>
                  <a:pt x="16983" y="20169"/>
                </a:cubicBezTo>
                <a:cubicBezTo>
                  <a:pt x="17839" y="19713"/>
                  <a:pt x="18642" y="19152"/>
                  <a:pt x="19372" y="18499"/>
                </a:cubicBezTo>
                <a:cubicBezTo>
                  <a:pt x="20104" y="17845"/>
                  <a:pt x="20729" y="17110"/>
                  <a:pt x="21232" y="16316"/>
                </a:cubicBezTo>
                <a:lnTo>
                  <a:pt x="21411" y="16033"/>
                </a:lnTo>
                <a:lnTo>
                  <a:pt x="20270" y="16033"/>
                </a:lnTo>
                <a:cubicBezTo>
                  <a:pt x="20270" y="16033"/>
                  <a:pt x="20215" y="16108"/>
                  <a:pt x="20215" y="16108"/>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7" name="Shape 2857"/>
          <p:cNvSpPr/>
          <p:nvPr/>
        </p:nvSpPr>
        <p:spPr>
          <a:xfrm>
            <a:off x="8157675"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429" y="14128"/>
                </a:moveTo>
                <a:cubicBezTo>
                  <a:pt x="17041" y="13430"/>
                  <a:pt x="15777" y="12523"/>
                  <a:pt x="14684" y="11440"/>
                </a:cubicBezTo>
                <a:cubicBezTo>
                  <a:pt x="15214" y="10618"/>
                  <a:pt x="15664" y="9739"/>
                  <a:pt x="16034" y="8820"/>
                </a:cubicBezTo>
                <a:cubicBezTo>
                  <a:pt x="16089" y="8826"/>
                  <a:pt x="16143" y="8836"/>
                  <a:pt x="16200" y="8836"/>
                </a:cubicBezTo>
                <a:cubicBezTo>
                  <a:pt x="17013" y="8836"/>
                  <a:pt x="17673" y="8177"/>
                  <a:pt x="17673" y="7364"/>
                </a:cubicBezTo>
                <a:cubicBezTo>
                  <a:pt x="17673" y="6787"/>
                  <a:pt x="17339" y="6294"/>
                  <a:pt x="16856" y="6052"/>
                </a:cubicBezTo>
                <a:cubicBezTo>
                  <a:pt x="17033" y="5170"/>
                  <a:pt x="17144" y="4264"/>
                  <a:pt x="17167" y="3336"/>
                </a:cubicBezTo>
                <a:cubicBezTo>
                  <a:pt x="19277" y="5136"/>
                  <a:pt x="20618" y="7809"/>
                  <a:pt x="20618" y="10800"/>
                </a:cubicBezTo>
                <a:cubicBezTo>
                  <a:pt x="20618" y="11764"/>
                  <a:pt x="20469" y="12689"/>
                  <a:pt x="20209" y="13568"/>
                </a:cubicBezTo>
                <a:cubicBezTo>
                  <a:pt x="19628" y="13783"/>
                  <a:pt x="19034" y="13971"/>
                  <a:pt x="18429" y="14128"/>
                </a:cubicBezTo>
                <a:moveTo>
                  <a:pt x="10800" y="20618"/>
                </a:moveTo>
                <a:cubicBezTo>
                  <a:pt x="8406" y="20618"/>
                  <a:pt x="6213" y="19759"/>
                  <a:pt x="4509" y="18335"/>
                </a:cubicBezTo>
                <a:cubicBezTo>
                  <a:pt x="6552" y="17934"/>
                  <a:pt x="8450" y="17135"/>
                  <a:pt x="10128" y="16031"/>
                </a:cubicBezTo>
                <a:cubicBezTo>
                  <a:pt x="10330" y="16135"/>
                  <a:pt x="10556" y="16200"/>
                  <a:pt x="10800" y="16200"/>
                </a:cubicBezTo>
                <a:cubicBezTo>
                  <a:pt x="11273" y="16200"/>
                  <a:pt x="11689" y="15973"/>
                  <a:pt x="11959" y="15627"/>
                </a:cubicBezTo>
                <a:cubicBezTo>
                  <a:pt x="12547" y="15680"/>
                  <a:pt x="13142" y="15709"/>
                  <a:pt x="13745" y="15709"/>
                </a:cubicBezTo>
                <a:cubicBezTo>
                  <a:pt x="15323" y="15709"/>
                  <a:pt x="16852" y="15508"/>
                  <a:pt x="18322" y="15156"/>
                </a:cubicBezTo>
                <a:cubicBezTo>
                  <a:pt x="18660" y="15317"/>
                  <a:pt x="18998" y="15480"/>
                  <a:pt x="19350" y="15618"/>
                </a:cubicBezTo>
                <a:cubicBezTo>
                  <a:pt x="17665" y="18601"/>
                  <a:pt x="14470" y="20618"/>
                  <a:pt x="10800" y="20618"/>
                </a:cubicBezTo>
                <a:moveTo>
                  <a:pt x="3539" y="17392"/>
                </a:moveTo>
                <a:cubicBezTo>
                  <a:pt x="3476" y="16840"/>
                  <a:pt x="3436" y="16279"/>
                  <a:pt x="3436" y="15709"/>
                </a:cubicBezTo>
                <a:cubicBezTo>
                  <a:pt x="3436" y="14763"/>
                  <a:pt x="3536" y="13842"/>
                  <a:pt x="3707" y="12946"/>
                </a:cubicBezTo>
                <a:cubicBezTo>
                  <a:pt x="5455" y="13988"/>
                  <a:pt x="7377" y="14767"/>
                  <a:pt x="9421" y="15226"/>
                </a:cubicBezTo>
                <a:cubicBezTo>
                  <a:pt x="9431" y="15253"/>
                  <a:pt x="9436" y="15282"/>
                  <a:pt x="9447" y="15308"/>
                </a:cubicBezTo>
                <a:cubicBezTo>
                  <a:pt x="7724" y="16421"/>
                  <a:pt x="5761" y="17193"/>
                  <a:pt x="3643" y="17506"/>
                </a:cubicBezTo>
                <a:cubicBezTo>
                  <a:pt x="3608" y="17469"/>
                  <a:pt x="3573" y="17430"/>
                  <a:pt x="3539" y="17392"/>
                </a:cubicBezTo>
                <a:moveTo>
                  <a:pt x="3075" y="11369"/>
                </a:moveTo>
                <a:cubicBezTo>
                  <a:pt x="2361" y="10869"/>
                  <a:pt x="1683" y="10321"/>
                  <a:pt x="1046" y="9729"/>
                </a:cubicBezTo>
                <a:cubicBezTo>
                  <a:pt x="1528" y="5299"/>
                  <a:pt x="4955" y="1762"/>
                  <a:pt x="9331" y="1104"/>
                </a:cubicBezTo>
                <a:cubicBezTo>
                  <a:pt x="9335" y="1629"/>
                  <a:pt x="9363" y="2148"/>
                  <a:pt x="9417" y="2660"/>
                </a:cubicBezTo>
                <a:cubicBezTo>
                  <a:pt x="8572" y="3227"/>
                  <a:pt x="7787" y="3879"/>
                  <a:pt x="7069" y="4596"/>
                </a:cubicBezTo>
                <a:cubicBezTo>
                  <a:pt x="6863" y="4486"/>
                  <a:pt x="6632" y="4418"/>
                  <a:pt x="6382" y="4418"/>
                </a:cubicBezTo>
                <a:cubicBezTo>
                  <a:pt x="5569" y="4418"/>
                  <a:pt x="4909" y="5078"/>
                  <a:pt x="4909" y="5891"/>
                </a:cubicBezTo>
                <a:cubicBezTo>
                  <a:pt x="4909" y="6236"/>
                  <a:pt x="5033" y="6549"/>
                  <a:pt x="5231" y="6800"/>
                </a:cubicBezTo>
                <a:cubicBezTo>
                  <a:pt x="4279" y="8179"/>
                  <a:pt x="3550" y="9719"/>
                  <a:pt x="3075" y="11369"/>
                </a:cubicBezTo>
                <a:moveTo>
                  <a:pt x="2466" y="15973"/>
                </a:moveTo>
                <a:cubicBezTo>
                  <a:pt x="1563" y="14521"/>
                  <a:pt x="1025" y="12821"/>
                  <a:pt x="989" y="10995"/>
                </a:cubicBezTo>
                <a:cubicBezTo>
                  <a:pt x="1570" y="11492"/>
                  <a:pt x="2180" y="11955"/>
                  <a:pt x="2817" y="12383"/>
                </a:cubicBezTo>
                <a:cubicBezTo>
                  <a:pt x="2585" y="13456"/>
                  <a:pt x="2455" y="14567"/>
                  <a:pt x="2455" y="15709"/>
                </a:cubicBezTo>
                <a:cubicBezTo>
                  <a:pt x="2455" y="15798"/>
                  <a:pt x="2464" y="15885"/>
                  <a:pt x="2466" y="15973"/>
                </a:cubicBezTo>
                <a:moveTo>
                  <a:pt x="13428" y="11540"/>
                </a:moveTo>
                <a:cubicBezTo>
                  <a:pt x="12907" y="12264"/>
                  <a:pt x="12315" y="12931"/>
                  <a:pt x="11674" y="13548"/>
                </a:cubicBezTo>
                <a:cubicBezTo>
                  <a:pt x="11429" y="13366"/>
                  <a:pt x="11129" y="13255"/>
                  <a:pt x="10800" y="13255"/>
                </a:cubicBezTo>
                <a:cubicBezTo>
                  <a:pt x="10166" y="13255"/>
                  <a:pt x="9631" y="13657"/>
                  <a:pt x="9423" y="14218"/>
                </a:cubicBezTo>
                <a:cubicBezTo>
                  <a:pt x="7455" y="13751"/>
                  <a:pt x="5607" y="12973"/>
                  <a:pt x="3936" y="11937"/>
                </a:cubicBezTo>
                <a:cubicBezTo>
                  <a:pt x="4379" y="10266"/>
                  <a:pt x="5100" y="8708"/>
                  <a:pt x="6060" y="7326"/>
                </a:cubicBezTo>
                <a:cubicBezTo>
                  <a:pt x="6164" y="7349"/>
                  <a:pt x="6271" y="7364"/>
                  <a:pt x="6382" y="7364"/>
                </a:cubicBezTo>
                <a:cubicBezTo>
                  <a:pt x="7195" y="7364"/>
                  <a:pt x="7855" y="6704"/>
                  <a:pt x="7855" y="5891"/>
                </a:cubicBezTo>
                <a:cubicBezTo>
                  <a:pt x="7855" y="5688"/>
                  <a:pt x="7813" y="5493"/>
                  <a:pt x="7739" y="5317"/>
                </a:cubicBezTo>
                <a:cubicBezTo>
                  <a:pt x="8307" y="4747"/>
                  <a:pt x="8920" y="4221"/>
                  <a:pt x="9575" y="3749"/>
                </a:cubicBezTo>
                <a:cubicBezTo>
                  <a:pt x="10104" y="6723"/>
                  <a:pt x="11479" y="9397"/>
                  <a:pt x="13428" y="11540"/>
                </a:cubicBezTo>
                <a:moveTo>
                  <a:pt x="10800" y="982"/>
                </a:moveTo>
                <a:cubicBezTo>
                  <a:pt x="11347" y="982"/>
                  <a:pt x="11881" y="1038"/>
                  <a:pt x="12403" y="1125"/>
                </a:cubicBezTo>
                <a:cubicBezTo>
                  <a:pt x="11696" y="1400"/>
                  <a:pt x="11005" y="1707"/>
                  <a:pt x="10354" y="2081"/>
                </a:cubicBezTo>
                <a:cubicBezTo>
                  <a:pt x="10328" y="1726"/>
                  <a:pt x="10311" y="1368"/>
                  <a:pt x="10310" y="1007"/>
                </a:cubicBezTo>
                <a:cubicBezTo>
                  <a:pt x="10474" y="999"/>
                  <a:pt x="10635" y="982"/>
                  <a:pt x="10800" y="982"/>
                </a:cubicBezTo>
                <a:moveTo>
                  <a:pt x="14120" y="12262"/>
                </a:moveTo>
                <a:cubicBezTo>
                  <a:pt x="14982" y="13097"/>
                  <a:pt x="15950" y="13819"/>
                  <a:pt x="16986" y="14440"/>
                </a:cubicBezTo>
                <a:cubicBezTo>
                  <a:pt x="15933" y="14626"/>
                  <a:pt x="14852" y="14727"/>
                  <a:pt x="13745" y="14727"/>
                </a:cubicBezTo>
                <a:cubicBezTo>
                  <a:pt x="13246" y="14727"/>
                  <a:pt x="12754" y="14702"/>
                  <a:pt x="12265" y="14664"/>
                </a:cubicBezTo>
                <a:cubicBezTo>
                  <a:pt x="12259" y="14569"/>
                  <a:pt x="12250" y="14475"/>
                  <a:pt x="12229" y="14385"/>
                </a:cubicBezTo>
                <a:cubicBezTo>
                  <a:pt x="12921" y="13737"/>
                  <a:pt x="13555" y="13027"/>
                  <a:pt x="14120" y="12262"/>
                </a:cubicBezTo>
                <a:moveTo>
                  <a:pt x="16188" y="2597"/>
                </a:moveTo>
                <a:cubicBezTo>
                  <a:pt x="16191" y="2713"/>
                  <a:pt x="16200" y="2828"/>
                  <a:pt x="16200" y="2945"/>
                </a:cubicBezTo>
                <a:cubicBezTo>
                  <a:pt x="16200" y="3967"/>
                  <a:pt x="16092" y="4962"/>
                  <a:pt x="15894" y="5924"/>
                </a:cubicBezTo>
                <a:cubicBezTo>
                  <a:pt x="15227" y="6065"/>
                  <a:pt x="14727" y="6656"/>
                  <a:pt x="14727" y="7364"/>
                </a:cubicBezTo>
                <a:cubicBezTo>
                  <a:pt x="14727" y="7765"/>
                  <a:pt x="14888" y="8127"/>
                  <a:pt x="15149" y="8393"/>
                </a:cubicBezTo>
                <a:cubicBezTo>
                  <a:pt x="14827" y="9199"/>
                  <a:pt x="14443" y="9973"/>
                  <a:pt x="13991" y="10701"/>
                </a:cubicBezTo>
                <a:cubicBezTo>
                  <a:pt x="12159" y="8620"/>
                  <a:pt x="10894" y="6025"/>
                  <a:pt x="10469" y="3152"/>
                </a:cubicBezTo>
                <a:cubicBezTo>
                  <a:pt x="11590" y="2463"/>
                  <a:pt x="12813" y="1934"/>
                  <a:pt x="14106" y="1565"/>
                </a:cubicBezTo>
                <a:cubicBezTo>
                  <a:pt x="14844" y="1829"/>
                  <a:pt x="15544" y="2173"/>
                  <a:pt x="16188" y="2597"/>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8" name="Shape 2858"/>
          <p:cNvSpPr/>
          <p:nvPr/>
        </p:nvSpPr>
        <p:spPr>
          <a:xfrm>
            <a:off x="9274983"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98" y="4909"/>
                  <a:pt x="1200" y="4030"/>
                  <a:pt x="1200" y="2945"/>
                </a:cubicBezTo>
                <a:cubicBezTo>
                  <a:pt x="1200" y="1861"/>
                  <a:pt x="5498" y="982"/>
                  <a:pt x="10800" y="982"/>
                </a:cubicBezTo>
                <a:cubicBezTo>
                  <a:pt x="16102" y="982"/>
                  <a:pt x="20400" y="1861"/>
                  <a:pt x="20400" y="2945"/>
                </a:cubicBezTo>
                <a:cubicBezTo>
                  <a:pt x="20400" y="4030"/>
                  <a:pt x="16102" y="4909"/>
                  <a:pt x="10800" y="4909"/>
                </a:cubicBezTo>
                <a:moveTo>
                  <a:pt x="20400" y="6873"/>
                </a:moveTo>
                <a:cubicBezTo>
                  <a:pt x="20400" y="7957"/>
                  <a:pt x="16102" y="8836"/>
                  <a:pt x="10800" y="8836"/>
                </a:cubicBezTo>
                <a:cubicBezTo>
                  <a:pt x="5498" y="8836"/>
                  <a:pt x="1200" y="7957"/>
                  <a:pt x="1200" y="6873"/>
                </a:cubicBezTo>
                <a:lnTo>
                  <a:pt x="1200" y="4291"/>
                </a:lnTo>
                <a:cubicBezTo>
                  <a:pt x="2993" y="5240"/>
                  <a:pt x="6615" y="5891"/>
                  <a:pt x="10800" y="5891"/>
                </a:cubicBezTo>
                <a:cubicBezTo>
                  <a:pt x="14986" y="5891"/>
                  <a:pt x="18607" y="5240"/>
                  <a:pt x="20400" y="4291"/>
                </a:cubicBezTo>
                <a:cubicBezTo>
                  <a:pt x="20400" y="4291"/>
                  <a:pt x="20400" y="6873"/>
                  <a:pt x="20400" y="6873"/>
                </a:cubicBezTo>
                <a:close/>
                <a:moveTo>
                  <a:pt x="10800" y="10800"/>
                </a:moveTo>
                <a:cubicBezTo>
                  <a:pt x="5498" y="10800"/>
                  <a:pt x="1200" y="9921"/>
                  <a:pt x="1200" y="8836"/>
                </a:cubicBezTo>
                <a:cubicBezTo>
                  <a:pt x="1200" y="8672"/>
                  <a:pt x="1309" y="8514"/>
                  <a:pt x="1494" y="8362"/>
                </a:cubicBezTo>
                <a:cubicBezTo>
                  <a:pt x="3370" y="9232"/>
                  <a:pt x="6830" y="9818"/>
                  <a:pt x="10800" y="9818"/>
                </a:cubicBezTo>
                <a:cubicBezTo>
                  <a:pt x="14770" y="9818"/>
                  <a:pt x="18230" y="9232"/>
                  <a:pt x="20106" y="8362"/>
                </a:cubicBezTo>
                <a:cubicBezTo>
                  <a:pt x="20291" y="8514"/>
                  <a:pt x="20400" y="8672"/>
                  <a:pt x="20400" y="8836"/>
                </a:cubicBezTo>
                <a:cubicBezTo>
                  <a:pt x="20400" y="9921"/>
                  <a:pt x="16102" y="10800"/>
                  <a:pt x="10800" y="10800"/>
                </a:cubicBezTo>
                <a:moveTo>
                  <a:pt x="20400" y="12764"/>
                </a:moveTo>
                <a:cubicBezTo>
                  <a:pt x="20400" y="13848"/>
                  <a:pt x="16102" y="14727"/>
                  <a:pt x="10800" y="14727"/>
                </a:cubicBezTo>
                <a:cubicBezTo>
                  <a:pt x="5498" y="14727"/>
                  <a:pt x="1200" y="13848"/>
                  <a:pt x="1200" y="12764"/>
                </a:cubicBezTo>
                <a:lnTo>
                  <a:pt x="1200" y="10182"/>
                </a:lnTo>
                <a:cubicBezTo>
                  <a:pt x="2993" y="11131"/>
                  <a:pt x="6615" y="11782"/>
                  <a:pt x="10800" y="11782"/>
                </a:cubicBezTo>
                <a:cubicBezTo>
                  <a:pt x="14986" y="11782"/>
                  <a:pt x="18607" y="11131"/>
                  <a:pt x="20400" y="10182"/>
                </a:cubicBezTo>
                <a:cubicBezTo>
                  <a:pt x="20400" y="10182"/>
                  <a:pt x="20400" y="12764"/>
                  <a:pt x="20400" y="12764"/>
                </a:cubicBezTo>
                <a:close/>
                <a:moveTo>
                  <a:pt x="10800" y="16691"/>
                </a:moveTo>
                <a:cubicBezTo>
                  <a:pt x="5498" y="16691"/>
                  <a:pt x="1200" y="15812"/>
                  <a:pt x="1200" y="14727"/>
                </a:cubicBezTo>
                <a:cubicBezTo>
                  <a:pt x="1200" y="14563"/>
                  <a:pt x="1309" y="14405"/>
                  <a:pt x="1494" y="14253"/>
                </a:cubicBezTo>
                <a:cubicBezTo>
                  <a:pt x="3370" y="15123"/>
                  <a:pt x="6830" y="15709"/>
                  <a:pt x="10800" y="15709"/>
                </a:cubicBezTo>
                <a:cubicBezTo>
                  <a:pt x="14770" y="15709"/>
                  <a:pt x="18230" y="15123"/>
                  <a:pt x="20106" y="14253"/>
                </a:cubicBezTo>
                <a:cubicBezTo>
                  <a:pt x="20291" y="14405"/>
                  <a:pt x="20400" y="14563"/>
                  <a:pt x="20400" y="14727"/>
                </a:cubicBezTo>
                <a:cubicBezTo>
                  <a:pt x="20400" y="15812"/>
                  <a:pt x="16102" y="16691"/>
                  <a:pt x="10800" y="16691"/>
                </a:cubicBezTo>
                <a:moveTo>
                  <a:pt x="20400" y="18655"/>
                </a:moveTo>
                <a:cubicBezTo>
                  <a:pt x="20400" y="19739"/>
                  <a:pt x="16102" y="20618"/>
                  <a:pt x="10800" y="20618"/>
                </a:cubicBezTo>
                <a:cubicBezTo>
                  <a:pt x="5498" y="20618"/>
                  <a:pt x="1200" y="19739"/>
                  <a:pt x="1200" y="18655"/>
                </a:cubicBezTo>
                <a:lnTo>
                  <a:pt x="1200" y="16073"/>
                </a:lnTo>
                <a:cubicBezTo>
                  <a:pt x="2993" y="17022"/>
                  <a:pt x="6615" y="17673"/>
                  <a:pt x="10800" y="17673"/>
                </a:cubicBezTo>
                <a:cubicBezTo>
                  <a:pt x="14986" y="17673"/>
                  <a:pt x="18607" y="17022"/>
                  <a:pt x="20400" y="16073"/>
                </a:cubicBezTo>
                <a:cubicBezTo>
                  <a:pt x="20400" y="16073"/>
                  <a:pt x="20400" y="18655"/>
                  <a:pt x="20400" y="18655"/>
                </a:cubicBezTo>
                <a:close/>
                <a:moveTo>
                  <a:pt x="21600" y="2945"/>
                </a:moveTo>
                <a:cubicBezTo>
                  <a:pt x="21600" y="1319"/>
                  <a:pt x="16765" y="0"/>
                  <a:pt x="10800" y="0"/>
                </a:cubicBezTo>
                <a:cubicBezTo>
                  <a:pt x="4835" y="0"/>
                  <a:pt x="0" y="1319"/>
                  <a:pt x="0" y="2945"/>
                </a:cubicBezTo>
                <a:lnTo>
                  <a:pt x="0" y="6873"/>
                </a:lnTo>
                <a:cubicBezTo>
                  <a:pt x="0" y="7218"/>
                  <a:pt x="229" y="7547"/>
                  <a:pt x="628" y="7855"/>
                </a:cubicBezTo>
                <a:cubicBezTo>
                  <a:pt x="229" y="8162"/>
                  <a:pt x="0" y="8492"/>
                  <a:pt x="0" y="8836"/>
                </a:cubicBezTo>
                <a:lnTo>
                  <a:pt x="0" y="12764"/>
                </a:lnTo>
                <a:cubicBezTo>
                  <a:pt x="0" y="13109"/>
                  <a:pt x="229" y="13438"/>
                  <a:pt x="628" y="13745"/>
                </a:cubicBezTo>
                <a:cubicBezTo>
                  <a:pt x="229" y="14053"/>
                  <a:pt x="0" y="14383"/>
                  <a:pt x="0" y="14727"/>
                </a:cubicBezTo>
                <a:lnTo>
                  <a:pt x="0" y="18655"/>
                </a:lnTo>
                <a:cubicBezTo>
                  <a:pt x="0" y="20281"/>
                  <a:pt x="4835" y="21600"/>
                  <a:pt x="10800" y="21600"/>
                </a:cubicBezTo>
                <a:cubicBezTo>
                  <a:pt x="16765" y="21600"/>
                  <a:pt x="21600" y="20281"/>
                  <a:pt x="21600" y="18655"/>
                </a:cubicBezTo>
                <a:lnTo>
                  <a:pt x="21600" y="14727"/>
                </a:lnTo>
                <a:cubicBezTo>
                  <a:pt x="21600" y="14383"/>
                  <a:pt x="21371" y="14053"/>
                  <a:pt x="20972" y="13745"/>
                </a:cubicBezTo>
                <a:cubicBezTo>
                  <a:pt x="21371" y="13438"/>
                  <a:pt x="21600" y="13109"/>
                  <a:pt x="21600" y="12764"/>
                </a:cubicBezTo>
                <a:lnTo>
                  <a:pt x="21600" y="8836"/>
                </a:lnTo>
                <a:cubicBezTo>
                  <a:pt x="21600" y="8492"/>
                  <a:pt x="21371" y="8162"/>
                  <a:pt x="20972" y="7855"/>
                </a:cubicBezTo>
                <a:cubicBezTo>
                  <a:pt x="21371" y="7547"/>
                  <a:pt x="21600" y="7218"/>
                  <a:pt x="21600" y="6873"/>
                </a:cubicBezTo>
                <a:cubicBezTo>
                  <a:pt x="21600" y="6873"/>
                  <a:pt x="21600" y="2945"/>
                  <a:pt x="21600" y="294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9" name="Shape 2859"/>
          <p:cNvSpPr/>
          <p:nvPr/>
        </p:nvSpPr>
        <p:spPr>
          <a:xfrm>
            <a:off x="10290719"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5929" y="7018"/>
                </a:moveTo>
                <a:cubicBezTo>
                  <a:pt x="15539" y="7246"/>
                  <a:pt x="15108" y="7411"/>
                  <a:pt x="14650" y="7500"/>
                </a:cubicBezTo>
                <a:cubicBezTo>
                  <a:pt x="14282" y="7114"/>
                  <a:pt x="13759" y="6874"/>
                  <a:pt x="13179" y="6874"/>
                </a:cubicBezTo>
                <a:cubicBezTo>
                  <a:pt x="12067" y="6874"/>
                  <a:pt x="11165" y="7762"/>
                  <a:pt x="11165" y="8856"/>
                </a:cubicBezTo>
                <a:cubicBezTo>
                  <a:pt x="11165" y="9011"/>
                  <a:pt x="11183" y="9162"/>
                  <a:pt x="11217" y="9308"/>
                </a:cubicBezTo>
                <a:cubicBezTo>
                  <a:pt x="9543" y="9225"/>
                  <a:pt x="8059" y="8436"/>
                  <a:pt x="7065" y="7236"/>
                </a:cubicBezTo>
                <a:cubicBezTo>
                  <a:pt x="6892" y="7530"/>
                  <a:pt x="6793" y="7869"/>
                  <a:pt x="6793" y="8233"/>
                </a:cubicBezTo>
                <a:cubicBezTo>
                  <a:pt x="6793" y="8921"/>
                  <a:pt x="7148" y="9528"/>
                  <a:pt x="7689" y="9883"/>
                </a:cubicBezTo>
                <a:cubicBezTo>
                  <a:pt x="7359" y="9873"/>
                  <a:pt x="7048" y="9784"/>
                  <a:pt x="6776" y="9635"/>
                </a:cubicBezTo>
                <a:cubicBezTo>
                  <a:pt x="6776" y="9644"/>
                  <a:pt x="6776" y="9651"/>
                  <a:pt x="6776" y="9660"/>
                </a:cubicBezTo>
                <a:cubicBezTo>
                  <a:pt x="6776" y="10621"/>
                  <a:pt x="7471" y="11422"/>
                  <a:pt x="8392" y="11604"/>
                </a:cubicBezTo>
                <a:cubicBezTo>
                  <a:pt x="8223" y="11650"/>
                  <a:pt x="8045" y="11673"/>
                  <a:pt x="7861" y="11673"/>
                </a:cubicBezTo>
                <a:cubicBezTo>
                  <a:pt x="7732" y="11673"/>
                  <a:pt x="7605" y="11661"/>
                  <a:pt x="7483" y="11638"/>
                </a:cubicBezTo>
                <a:cubicBezTo>
                  <a:pt x="7739" y="12426"/>
                  <a:pt x="8483" y="12999"/>
                  <a:pt x="9364" y="13015"/>
                </a:cubicBezTo>
                <a:cubicBezTo>
                  <a:pt x="8674" y="13547"/>
                  <a:pt x="7806" y="13863"/>
                  <a:pt x="6862" y="13863"/>
                </a:cubicBezTo>
                <a:cubicBezTo>
                  <a:pt x="6699" y="13863"/>
                  <a:pt x="6540" y="13855"/>
                  <a:pt x="6382" y="13837"/>
                </a:cubicBezTo>
                <a:cubicBezTo>
                  <a:pt x="7274" y="14398"/>
                  <a:pt x="8332" y="14727"/>
                  <a:pt x="9470" y="14727"/>
                </a:cubicBezTo>
                <a:cubicBezTo>
                  <a:pt x="13175" y="14727"/>
                  <a:pt x="15201" y="11706"/>
                  <a:pt x="15201" y="9086"/>
                </a:cubicBezTo>
                <a:cubicBezTo>
                  <a:pt x="15201" y="9000"/>
                  <a:pt x="15199" y="8915"/>
                  <a:pt x="15195" y="8830"/>
                </a:cubicBezTo>
                <a:cubicBezTo>
                  <a:pt x="15588" y="8550"/>
                  <a:pt x="15930" y="8201"/>
                  <a:pt x="16200" y="7804"/>
                </a:cubicBezTo>
                <a:cubicBezTo>
                  <a:pt x="15839" y="7961"/>
                  <a:pt x="15451" y="8067"/>
                  <a:pt x="15043" y="8115"/>
                </a:cubicBezTo>
                <a:cubicBezTo>
                  <a:pt x="15459" y="7870"/>
                  <a:pt x="15778" y="7482"/>
                  <a:pt x="15929" y="70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0" name="Shape 2860"/>
          <p:cNvSpPr/>
          <p:nvPr/>
        </p:nvSpPr>
        <p:spPr>
          <a:xfrm>
            <a:off x="11357241"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4" y="7858"/>
                </a:lnTo>
                <a:lnTo>
                  <a:pt x="13244" y="6381"/>
                </a:lnTo>
                <a:lnTo>
                  <a:pt x="11938" y="6381"/>
                </a:lnTo>
                <a:cubicBezTo>
                  <a:pt x="10369"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1" name="Shape 2861"/>
          <p:cNvSpPr/>
          <p:nvPr/>
        </p:nvSpPr>
        <p:spPr>
          <a:xfrm>
            <a:off x="12499944"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324" y="12090"/>
                </a:moveTo>
                <a:cubicBezTo>
                  <a:pt x="14019" y="12090"/>
                  <a:pt x="14019" y="12428"/>
                  <a:pt x="14019" y="12428"/>
                </a:cubicBezTo>
                <a:lnTo>
                  <a:pt x="14019" y="12863"/>
                </a:lnTo>
                <a:lnTo>
                  <a:pt x="14628" y="12863"/>
                </a:lnTo>
                <a:lnTo>
                  <a:pt x="14628" y="12428"/>
                </a:lnTo>
                <a:cubicBezTo>
                  <a:pt x="14628" y="12428"/>
                  <a:pt x="14628" y="12090"/>
                  <a:pt x="14324" y="12090"/>
                </a:cubicBezTo>
                <a:moveTo>
                  <a:pt x="15287" y="12380"/>
                </a:moveTo>
                <a:lnTo>
                  <a:pt x="15287" y="13348"/>
                </a:lnTo>
                <a:lnTo>
                  <a:pt x="14019" y="13348"/>
                </a:lnTo>
                <a:lnTo>
                  <a:pt x="14019" y="14072"/>
                </a:lnTo>
                <a:cubicBezTo>
                  <a:pt x="14019" y="14072"/>
                  <a:pt x="14019" y="14411"/>
                  <a:pt x="14324" y="14411"/>
                </a:cubicBezTo>
                <a:cubicBezTo>
                  <a:pt x="14628" y="14411"/>
                  <a:pt x="14628" y="14072"/>
                  <a:pt x="14628" y="14072"/>
                </a:cubicBezTo>
                <a:lnTo>
                  <a:pt x="14628" y="13734"/>
                </a:lnTo>
                <a:lnTo>
                  <a:pt x="15287" y="13734"/>
                </a:lnTo>
                <a:lnTo>
                  <a:pt x="15287" y="14266"/>
                </a:lnTo>
                <a:cubicBezTo>
                  <a:pt x="15287" y="14266"/>
                  <a:pt x="15186" y="14943"/>
                  <a:pt x="14375" y="14943"/>
                </a:cubicBezTo>
                <a:cubicBezTo>
                  <a:pt x="13564" y="14943"/>
                  <a:pt x="13411" y="14266"/>
                  <a:pt x="13411" y="14266"/>
                </a:cubicBezTo>
                <a:lnTo>
                  <a:pt x="13411" y="12380"/>
                </a:lnTo>
                <a:cubicBezTo>
                  <a:pt x="13411" y="12380"/>
                  <a:pt x="13411" y="11558"/>
                  <a:pt x="14375" y="11558"/>
                </a:cubicBezTo>
                <a:cubicBezTo>
                  <a:pt x="15338" y="11558"/>
                  <a:pt x="15287" y="12380"/>
                  <a:pt x="15287" y="12380"/>
                </a:cubicBezTo>
                <a:moveTo>
                  <a:pt x="12904" y="14169"/>
                </a:moveTo>
                <a:cubicBezTo>
                  <a:pt x="12904" y="14169"/>
                  <a:pt x="12904" y="14943"/>
                  <a:pt x="12347" y="14943"/>
                </a:cubicBezTo>
                <a:cubicBezTo>
                  <a:pt x="12005" y="14943"/>
                  <a:pt x="11798" y="14762"/>
                  <a:pt x="11687" y="14621"/>
                </a:cubicBezTo>
                <a:lnTo>
                  <a:pt x="11687" y="14895"/>
                </a:lnTo>
                <a:lnTo>
                  <a:pt x="11028" y="14895"/>
                </a:lnTo>
                <a:lnTo>
                  <a:pt x="11028" y="10446"/>
                </a:lnTo>
                <a:lnTo>
                  <a:pt x="11687" y="10446"/>
                </a:lnTo>
                <a:lnTo>
                  <a:pt x="11687" y="11888"/>
                </a:lnTo>
                <a:cubicBezTo>
                  <a:pt x="11788" y="11782"/>
                  <a:pt x="12036" y="11558"/>
                  <a:pt x="12347" y="11558"/>
                </a:cubicBezTo>
                <a:cubicBezTo>
                  <a:pt x="12752" y="11558"/>
                  <a:pt x="12904" y="11896"/>
                  <a:pt x="12904" y="12332"/>
                </a:cubicBezTo>
                <a:cubicBezTo>
                  <a:pt x="12904" y="12332"/>
                  <a:pt x="12904" y="14169"/>
                  <a:pt x="12904" y="14169"/>
                </a:cubicBezTo>
                <a:close/>
                <a:moveTo>
                  <a:pt x="10521" y="14895"/>
                </a:moveTo>
                <a:lnTo>
                  <a:pt x="9913" y="14895"/>
                </a:lnTo>
                <a:lnTo>
                  <a:pt x="9913" y="14605"/>
                </a:lnTo>
                <a:cubicBezTo>
                  <a:pt x="9913" y="14605"/>
                  <a:pt x="9558" y="14943"/>
                  <a:pt x="9152" y="14943"/>
                </a:cubicBezTo>
                <a:cubicBezTo>
                  <a:pt x="8747" y="14943"/>
                  <a:pt x="8696" y="14556"/>
                  <a:pt x="8696" y="14556"/>
                </a:cubicBezTo>
                <a:lnTo>
                  <a:pt x="8696" y="11558"/>
                </a:lnTo>
                <a:lnTo>
                  <a:pt x="9304" y="11558"/>
                </a:lnTo>
                <a:lnTo>
                  <a:pt x="9304" y="14362"/>
                </a:lnTo>
                <a:cubicBezTo>
                  <a:pt x="9304" y="14362"/>
                  <a:pt x="9304" y="14508"/>
                  <a:pt x="9507" y="14508"/>
                </a:cubicBezTo>
                <a:cubicBezTo>
                  <a:pt x="9710" y="14508"/>
                  <a:pt x="9913" y="14266"/>
                  <a:pt x="9913" y="14266"/>
                </a:cubicBezTo>
                <a:lnTo>
                  <a:pt x="9913" y="11558"/>
                </a:lnTo>
                <a:lnTo>
                  <a:pt x="10521" y="11558"/>
                </a:lnTo>
                <a:cubicBezTo>
                  <a:pt x="10521" y="11558"/>
                  <a:pt x="10521" y="14895"/>
                  <a:pt x="10521" y="14895"/>
                </a:cubicBezTo>
                <a:close/>
                <a:moveTo>
                  <a:pt x="8595" y="11074"/>
                </a:moveTo>
                <a:lnTo>
                  <a:pt x="7834" y="11074"/>
                </a:lnTo>
                <a:lnTo>
                  <a:pt x="7834" y="14895"/>
                </a:lnTo>
                <a:lnTo>
                  <a:pt x="7124" y="14895"/>
                </a:lnTo>
                <a:lnTo>
                  <a:pt x="7124" y="11074"/>
                </a:lnTo>
                <a:lnTo>
                  <a:pt x="6363" y="11074"/>
                </a:lnTo>
                <a:lnTo>
                  <a:pt x="6363" y="10446"/>
                </a:lnTo>
                <a:lnTo>
                  <a:pt x="8595" y="10446"/>
                </a:lnTo>
                <a:cubicBezTo>
                  <a:pt x="8595" y="10446"/>
                  <a:pt x="8595" y="11074"/>
                  <a:pt x="8595" y="11074"/>
                </a:cubicBezTo>
                <a:close/>
                <a:moveTo>
                  <a:pt x="14527" y="9430"/>
                </a:moveTo>
                <a:cubicBezTo>
                  <a:pt x="14527" y="9430"/>
                  <a:pt x="12667" y="9334"/>
                  <a:pt x="10800" y="9334"/>
                </a:cubicBezTo>
                <a:cubicBezTo>
                  <a:pt x="8940" y="9334"/>
                  <a:pt x="7074" y="9430"/>
                  <a:pt x="7074" y="9430"/>
                </a:cubicBezTo>
                <a:cubicBezTo>
                  <a:pt x="6233" y="9430"/>
                  <a:pt x="5552" y="10080"/>
                  <a:pt x="5552" y="10881"/>
                </a:cubicBezTo>
                <a:cubicBezTo>
                  <a:pt x="5552" y="10881"/>
                  <a:pt x="5400" y="11822"/>
                  <a:pt x="5400" y="12767"/>
                </a:cubicBezTo>
                <a:cubicBezTo>
                  <a:pt x="5400" y="13708"/>
                  <a:pt x="5552" y="14652"/>
                  <a:pt x="5552" y="14652"/>
                </a:cubicBezTo>
                <a:cubicBezTo>
                  <a:pt x="5552" y="15454"/>
                  <a:pt x="6233" y="16103"/>
                  <a:pt x="7074" y="16103"/>
                </a:cubicBezTo>
                <a:cubicBezTo>
                  <a:pt x="7074" y="16103"/>
                  <a:pt x="8905" y="16200"/>
                  <a:pt x="10800" y="16200"/>
                </a:cubicBezTo>
                <a:cubicBezTo>
                  <a:pt x="12630" y="16200"/>
                  <a:pt x="14527" y="16103"/>
                  <a:pt x="14527" y="16103"/>
                </a:cubicBezTo>
                <a:cubicBezTo>
                  <a:pt x="15367" y="16103"/>
                  <a:pt x="16048" y="15454"/>
                  <a:pt x="16048" y="14652"/>
                </a:cubicBezTo>
                <a:cubicBezTo>
                  <a:pt x="16048" y="14652"/>
                  <a:pt x="16200" y="13700"/>
                  <a:pt x="16200" y="12767"/>
                </a:cubicBezTo>
                <a:cubicBezTo>
                  <a:pt x="16200" y="11814"/>
                  <a:pt x="16048" y="10881"/>
                  <a:pt x="16048" y="10881"/>
                </a:cubicBezTo>
                <a:cubicBezTo>
                  <a:pt x="16048" y="10080"/>
                  <a:pt x="15367" y="9430"/>
                  <a:pt x="14527" y="9430"/>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1992" y="12090"/>
                </a:moveTo>
                <a:cubicBezTo>
                  <a:pt x="11860" y="12090"/>
                  <a:pt x="11757" y="12168"/>
                  <a:pt x="11687" y="12243"/>
                </a:cubicBezTo>
                <a:lnTo>
                  <a:pt x="11687" y="14276"/>
                </a:lnTo>
                <a:cubicBezTo>
                  <a:pt x="11751" y="14345"/>
                  <a:pt x="11847" y="14411"/>
                  <a:pt x="11992" y="14411"/>
                </a:cubicBezTo>
                <a:cubicBezTo>
                  <a:pt x="12296" y="14411"/>
                  <a:pt x="12296" y="14072"/>
                  <a:pt x="12296" y="14072"/>
                </a:cubicBezTo>
                <a:lnTo>
                  <a:pt x="12296" y="12428"/>
                </a:lnTo>
                <a:cubicBezTo>
                  <a:pt x="12296" y="12428"/>
                  <a:pt x="12245" y="12090"/>
                  <a:pt x="11992" y="12090"/>
                </a:cubicBezTo>
                <a:moveTo>
                  <a:pt x="7986" y="8751"/>
                </a:moveTo>
                <a:lnTo>
                  <a:pt x="8696" y="8751"/>
                </a:lnTo>
                <a:lnTo>
                  <a:pt x="8696" y="7188"/>
                </a:lnTo>
                <a:lnTo>
                  <a:pt x="9507" y="4970"/>
                </a:lnTo>
                <a:lnTo>
                  <a:pt x="8848" y="4970"/>
                </a:lnTo>
                <a:lnTo>
                  <a:pt x="8341" y="6433"/>
                </a:lnTo>
                <a:lnTo>
                  <a:pt x="7834" y="4970"/>
                </a:lnTo>
                <a:lnTo>
                  <a:pt x="7124" y="4970"/>
                </a:lnTo>
                <a:lnTo>
                  <a:pt x="7986" y="7188"/>
                </a:lnTo>
                <a:cubicBezTo>
                  <a:pt x="7986" y="7188"/>
                  <a:pt x="7986" y="8751"/>
                  <a:pt x="7986" y="8751"/>
                </a:cubicBezTo>
                <a:close/>
                <a:moveTo>
                  <a:pt x="12397" y="8801"/>
                </a:moveTo>
                <a:cubicBezTo>
                  <a:pt x="12802" y="8801"/>
                  <a:pt x="13158" y="8449"/>
                  <a:pt x="13158" y="8449"/>
                </a:cubicBezTo>
                <a:lnTo>
                  <a:pt x="13158" y="8751"/>
                </a:lnTo>
                <a:lnTo>
                  <a:pt x="13766" y="8751"/>
                </a:lnTo>
                <a:lnTo>
                  <a:pt x="13766" y="5878"/>
                </a:lnTo>
                <a:lnTo>
                  <a:pt x="13158" y="5878"/>
                </a:lnTo>
                <a:lnTo>
                  <a:pt x="13158" y="8096"/>
                </a:lnTo>
                <a:cubicBezTo>
                  <a:pt x="13158" y="8096"/>
                  <a:pt x="12955" y="8348"/>
                  <a:pt x="12752" y="8348"/>
                </a:cubicBezTo>
                <a:cubicBezTo>
                  <a:pt x="12549" y="8348"/>
                  <a:pt x="12549" y="8196"/>
                  <a:pt x="12549" y="8196"/>
                </a:cubicBezTo>
                <a:lnTo>
                  <a:pt x="12549" y="5878"/>
                </a:lnTo>
                <a:lnTo>
                  <a:pt x="11941" y="5878"/>
                </a:lnTo>
                <a:lnTo>
                  <a:pt x="11941" y="8398"/>
                </a:lnTo>
                <a:cubicBezTo>
                  <a:pt x="11941" y="8398"/>
                  <a:pt x="11992" y="8801"/>
                  <a:pt x="12397" y="8801"/>
                </a:cubicBezTo>
                <a:moveTo>
                  <a:pt x="10166" y="6634"/>
                </a:moveTo>
                <a:cubicBezTo>
                  <a:pt x="10166" y="6467"/>
                  <a:pt x="10302" y="6332"/>
                  <a:pt x="10470" y="6332"/>
                </a:cubicBezTo>
                <a:cubicBezTo>
                  <a:pt x="10639" y="6332"/>
                  <a:pt x="10775" y="6467"/>
                  <a:pt x="10775" y="6634"/>
                </a:cubicBezTo>
                <a:lnTo>
                  <a:pt x="10775" y="8045"/>
                </a:lnTo>
                <a:cubicBezTo>
                  <a:pt x="10775" y="8212"/>
                  <a:pt x="10639" y="8348"/>
                  <a:pt x="10470" y="8348"/>
                </a:cubicBezTo>
                <a:cubicBezTo>
                  <a:pt x="10302" y="8348"/>
                  <a:pt x="10166" y="8212"/>
                  <a:pt x="10166" y="8045"/>
                </a:cubicBezTo>
                <a:cubicBezTo>
                  <a:pt x="10166" y="8045"/>
                  <a:pt x="10166" y="6634"/>
                  <a:pt x="10166" y="6634"/>
                </a:cubicBezTo>
                <a:close/>
                <a:moveTo>
                  <a:pt x="10369" y="8801"/>
                </a:moveTo>
                <a:lnTo>
                  <a:pt x="10572" y="8801"/>
                </a:lnTo>
                <a:cubicBezTo>
                  <a:pt x="11020" y="8801"/>
                  <a:pt x="11383" y="8440"/>
                  <a:pt x="11383" y="7995"/>
                </a:cubicBezTo>
                <a:lnTo>
                  <a:pt x="11383" y="6684"/>
                </a:lnTo>
                <a:cubicBezTo>
                  <a:pt x="11383" y="6239"/>
                  <a:pt x="11020" y="5878"/>
                  <a:pt x="10572" y="5878"/>
                </a:cubicBezTo>
                <a:lnTo>
                  <a:pt x="10369" y="5878"/>
                </a:lnTo>
                <a:cubicBezTo>
                  <a:pt x="9921" y="5878"/>
                  <a:pt x="9558" y="6239"/>
                  <a:pt x="9558" y="6684"/>
                </a:cubicBezTo>
                <a:lnTo>
                  <a:pt x="9558" y="7995"/>
                </a:lnTo>
                <a:cubicBezTo>
                  <a:pt x="9558" y="8440"/>
                  <a:pt x="9921" y="8801"/>
                  <a:pt x="10369" y="880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2" name="Shape 2862"/>
          <p:cNvSpPr/>
          <p:nvPr/>
        </p:nvSpPr>
        <p:spPr>
          <a:xfrm>
            <a:off x="13566466"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0672" y="6382"/>
                </a:moveTo>
                <a:cubicBezTo>
                  <a:pt x="10464" y="6409"/>
                  <a:pt x="10255" y="6435"/>
                  <a:pt x="10045" y="6460"/>
                </a:cubicBezTo>
                <a:cubicBezTo>
                  <a:pt x="9652" y="6558"/>
                  <a:pt x="9223" y="6650"/>
                  <a:pt x="8905" y="6836"/>
                </a:cubicBezTo>
                <a:cubicBezTo>
                  <a:pt x="8055" y="7333"/>
                  <a:pt x="7467" y="7913"/>
                  <a:pt x="7073" y="8856"/>
                </a:cubicBezTo>
                <a:cubicBezTo>
                  <a:pt x="7009" y="9009"/>
                  <a:pt x="7007" y="9157"/>
                  <a:pt x="6960" y="9326"/>
                </a:cubicBezTo>
                <a:cubicBezTo>
                  <a:pt x="6658" y="10425"/>
                  <a:pt x="7194" y="11563"/>
                  <a:pt x="7844" y="11956"/>
                </a:cubicBezTo>
                <a:cubicBezTo>
                  <a:pt x="7969" y="12032"/>
                  <a:pt x="8254" y="12166"/>
                  <a:pt x="8358" y="11987"/>
                </a:cubicBezTo>
                <a:cubicBezTo>
                  <a:pt x="8416" y="11889"/>
                  <a:pt x="8403" y="11758"/>
                  <a:pt x="8439" y="11643"/>
                </a:cubicBezTo>
                <a:cubicBezTo>
                  <a:pt x="8462" y="11568"/>
                  <a:pt x="8536" y="11425"/>
                  <a:pt x="8519" y="11330"/>
                </a:cubicBezTo>
                <a:cubicBezTo>
                  <a:pt x="8490" y="11170"/>
                  <a:pt x="8318" y="11068"/>
                  <a:pt x="8246" y="10939"/>
                </a:cubicBezTo>
                <a:cubicBezTo>
                  <a:pt x="8099" y="10677"/>
                  <a:pt x="8092" y="10444"/>
                  <a:pt x="8020" y="10093"/>
                </a:cubicBezTo>
                <a:cubicBezTo>
                  <a:pt x="8026" y="10046"/>
                  <a:pt x="8031" y="9999"/>
                  <a:pt x="8037" y="9952"/>
                </a:cubicBezTo>
                <a:cubicBezTo>
                  <a:pt x="8058" y="9559"/>
                  <a:pt x="8124" y="9276"/>
                  <a:pt x="8246" y="8997"/>
                </a:cubicBezTo>
                <a:cubicBezTo>
                  <a:pt x="8601" y="8177"/>
                  <a:pt x="9172" y="7720"/>
                  <a:pt x="10094" y="7447"/>
                </a:cubicBezTo>
                <a:cubicBezTo>
                  <a:pt x="10300" y="7386"/>
                  <a:pt x="10882" y="7288"/>
                  <a:pt x="11187" y="7353"/>
                </a:cubicBezTo>
                <a:cubicBezTo>
                  <a:pt x="11369" y="7385"/>
                  <a:pt x="11551" y="7415"/>
                  <a:pt x="11733" y="7447"/>
                </a:cubicBezTo>
                <a:cubicBezTo>
                  <a:pt x="12393" y="7655"/>
                  <a:pt x="12874" y="8038"/>
                  <a:pt x="13131" y="8637"/>
                </a:cubicBezTo>
                <a:cubicBezTo>
                  <a:pt x="13292" y="9010"/>
                  <a:pt x="13339" y="9724"/>
                  <a:pt x="13227" y="10203"/>
                </a:cubicBezTo>
                <a:cubicBezTo>
                  <a:pt x="13174" y="10429"/>
                  <a:pt x="13183" y="10624"/>
                  <a:pt x="13115" y="10829"/>
                </a:cubicBezTo>
                <a:cubicBezTo>
                  <a:pt x="12865" y="11589"/>
                  <a:pt x="12498" y="12293"/>
                  <a:pt x="11668" y="12488"/>
                </a:cubicBezTo>
                <a:cubicBezTo>
                  <a:pt x="11121" y="12618"/>
                  <a:pt x="10711" y="12284"/>
                  <a:pt x="10576" y="11941"/>
                </a:cubicBezTo>
                <a:cubicBezTo>
                  <a:pt x="10538" y="11846"/>
                  <a:pt x="10474" y="11677"/>
                  <a:pt x="10512" y="11518"/>
                </a:cubicBezTo>
                <a:cubicBezTo>
                  <a:pt x="10656" y="10901"/>
                  <a:pt x="10865" y="10349"/>
                  <a:pt x="11026" y="9733"/>
                </a:cubicBezTo>
                <a:cubicBezTo>
                  <a:pt x="11179" y="9146"/>
                  <a:pt x="10888" y="8683"/>
                  <a:pt x="10431" y="8575"/>
                </a:cubicBezTo>
                <a:cubicBezTo>
                  <a:pt x="9863" y="8439"/>
                  <a:pt x="9424" y="8966"/>
                  <a:pt x="9274" y="9310"/>
                </a:cubicBezTo>
                <a:cubicBezTo>
                  <a:pt x="9155" y="9584"/>
                  <a:pt x="9083" y="10089"/>
                  <a:pt x="9177" y="10453"/>
                </a:cubicBezTo>
                <a:cubicBezTo>
                  <a:pt x="9207" y="10569"/>
                  <a:pt x="9347" y="10878"/>
                  <a:pt x="9322" y="10986"/>
                </a:cubicBezTo>
                <a:cubicBezTo>
                  <a:pt x="9213" y="11462"/>
                  <a:pt x="9088" y="11974"/>
                  <a:pt x="8953" y="12442"/>
                </a:cubicBezTo>
                <a:cubicBezTo>
                  <a:pt x="8812" y="12929"/>
                  <a:pt x="8736" y="13427"/>
                  <a:pt x="8599" y="13898"/>
                </a:cubicBezTo>
                <a:cubicBezTo>
                  <a:pt x="8536" y="14114"/>
                  <a:pt x="8539" y="14346"/>
                  <a:pt x="8487" y="14571"/>
                </a:cubicBezTo>
                <a:lnTo>
                  <a:pt x="8487" y="14900"/>
                </a:lnTo>
                <a:cubicBezTo>
                  <a:pt x="8440" y="15108"/>
                  <a:pt x="8475" y="15478"/>
                  <a:pt x="8519" y="15683"/>
                </a:cubicBezTo>
                <a:cubicBezTo>
                  <a:pt x="8547" y="15815"/>
                  <a:pt x="8502" y="15978"/>
                  <a:pt x="8567" y="16074"/>
                </a:cubicBezTo>
                <a:cubicBezTo>
                  <a:pt x="8568" y="16144"/>
                  <a:pt x="8577" y="16160"/>
                  <a:pt x="8599" y="16200"/>
                </a:cubicBezTo>
                <a:cubicBezTo>
                  <a:pt x="8800" y="16194"/>
                  <a:pt x="9078" y="15665"/>
                  <a:pt x="9177" y="15511"/>
                </a:cubicBezTo>
                <a:cubicBezTo>
                  <a:pt x="9369" y="15216"/>
                  <a:pt x="9546" y="14901"/>
                  <a:pt x="9692" y="14556"/>
                </a:cubicBezTo>
                <a:cubicBezTo>
                  <a:pt x="9823" y="14245"/>
                  <a:pt x="9844" y="13901"/>
                  <a:pt x="9949" y="13569"/>
                </a:cubicBezTo>
                <a:cubicBezTo>
                  <a:pt x="10025" y="13329"/>
                  <a:pt x="10133" y="13049"/>
                  <a:pt x="10158" y="12786"/>
                </a:cubicBezTo>
                <a:lnTo>
                  <a:pt x="10174" y="12786"/>
                </a:lnTo>
                <a:cubicBezTo>
                  <a:pt x="10216" y="12930"/>
                  <a:pt x="10367" y="13035"/>
                  <a:pt x="10480" y="13115"/>
                </a:cubicBezTo>
                <a:cubicBezTo>
                  <a:pt x="10833" y="13367"/>
                  <a:pt x="11441" y="13600"/>
                  <a:pt x="12102" y="13444"/>
                </a:cubicBezTo>
                <a:cubicBezTo>
                  <a:pt x="12850" y="13267"/>
                  <a:pt x="13446" y="12916"/>
                  <a:pt x="13838" y="12394"/>
                </a:cubicBezTo>
                <a:cubicBezTo>
                  <a:pt x="14127" y="12011"/>
                  <a:pt x="14345" y="11567"/>
                  <a:pt x="14513" y="11064"/>
                </a:cubicBezTo>
                <a:cubicBezTo>
                  <a:pt x="14596" y="10817"/>
                  <a:pt x="14613" y="10543"/>
                  <a:pt x="14674" y="10281"/>
                </a:cubicBezTo>
                <a:cubicBezTo>
                  <a:pt x="14827" y="9624"/>
                  <a:pt x="14623" y="8833"/>
                  <a:pt x="14433" y="8402"/>
                </a:cubicBezTo>
                <a:cubicBezTo>
                  <a:pt x="13856" y="7098"/>
                  <a:pt x="12630" y="6354"/>
                  <a:pt x="10672"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3" name="Shape 2863"/>
          <p:cNvSpPr/>
          <p:nvPr/>
        </p:nvSpPr>
        <p:spPr>
          <a:xfrm>
            <a:off x="14632988"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281" y="6871"/>
                </a:moveTo>
                <a:cubicBezTo>
                  <a:pt x="12915" y="6830"/>
                  <a:pt x="11990" y="7537"/>
                  <a:pt x="11505" y="8992"/>
                </a:cubicBezTo>
                <a:cubicBezTo>
                  <a:pt x="11755" y="8897"/>
                  <a:pt x="11997" y="8849"/>
                  <a:pt x="12232" y="8849"/>
                </a:cubicBezTo>
                <a:cubicBezTo>
                  <a:pt x="12732" y="8849"/>
                  <a:pt x="12952" y="9108"/>
                  <a:pt x="12893" y="9624"/>
                </a:cubicBezTo>
                <a:cubicBezTo>
                  <a:pt x="12864" y="9937"/>
                  <a:pt x="12643" y="10393"/>
                  <a:pt x="12232" y="10991"/>
                </a:cubicBezTo>
                <a:cubicBezTo>
                  <a:pt x="11821" y="11589"/>
                  <a:pt x="11513" y="11888"/>
                  <a:pt x="11307" y="11888"/>
                </a:cubicBezTo>
                <a:cubicBezTo>
                  <a:pt x="11043" y="11888"/>
                  <a:pt x="10800" y="11426"/>
                  <a:pt x="10580" y="10502"/>
                </a:cubicBezTo>
                <a:cubicBezTo>
                  <a:pt x="10506" y="10230"/>
                  <a:pt x="10374" y="9536"/>
                  <a:pt x="10183" y="8421"/>
                </a:cubicBezTo>
                <a:cubicBezTo>
                  <a:pt x="10007" y="7388"/>
                  <a:pt x="9537" y="6905"/>
                  <a:pt x="8774" y="6973"/>
                </a:cubicBezTo>
                <a:cubicBezTo>
                  <a:pt x="8450" y="7000"/>
                  <a:pt x="7966" y="7272"/>
                  <a:pt x="7320" y="7789"/>
                </a:cubicBezTo>
                <a:cubicBezTo>
                  <a:pt x="6849" y="8183"/>
                  <a:pt x="6372" y="8577"/>
                  <a:pt x="5888" y="8972"/>
                </a:cubicBezTo>
                <a:lnTo>
                  <a:pt x="6350" y="9522"/>
                </a:lnTo>
                <a:cubicBezTo>
                  <a:pt x="6790" y="9237"/>
                  <a:pt x="7047" y="9094"/>
                  <a:pt x="7121" y="9094"/>
                </a:cubicBezTo>
                <a:cubicBezTo>
                  <a:pt x="7459" y="9094"/>
                  <a:pt x="7774" y="9583"/>
                  <a:pt x="8068" y="10562"/>
                </a:cubicBezTo>
                <a:cubicBezTo>
                  <a:pt x="8333" y="11460"/>
                  <a:pt x="8597" y="12358"/>
                  <a:pt x="8861" y="13255"/>
                </a:cubicBezTo>
                <a:cubicBezTo>
                  <a:pt x="9258" y="14234"/>
                  <a:pt x="9743" y="14723"/>
                  <a:pt x="10316" y="14723"/>
                </a:cubicBezTo>
                <a:cubicBezTo>
                  <a:pt x="11241" y="14723"/>
                  <a:pt x="12372" y="13921"/>
                  <a:pt x="13709" y="12317"/>
                </a:cubicBezTo>
                <a:cubicBezTo>
                  <a:pt x="15001" y="10780"/>
                  <a:pt x="15669" y="9570"/>
                  <a:pt x="15713" y="8686"/>
                </a:cubicBezTo>
                <a:cubicBezTo>
                  <a:pt x="15772" y="7503"/>
                  <a:pt x="15295" y="6898"/>
                  <a:pt x="14281" y="687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4" name="Shape 2864"/>
          <p:cNvSpPr/>
          <p:nvPr/>
        </p:nvSpPr>
        <p:spPr>
          <a:xfrm>
            <a:off x="15699510"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5" y="7359"/>
                </a:moveTo>
                <a:lnTo>
                  <a:pt x="13743" y="7359"/>
                </a:lnTo>
                <a:lnTo>
                  <a:pt x="13743" y="8833"/>
                </a:lnTo>
                <a:lnTo>
                  <a:pt x="12265" y="8833"/>
                </a:lnTo>
                <a:lnTo>
                  <a:pt x="12265" y="9816"/>
                </a:lnTo>
                <a:lnTo>
                  <a:pt x="13743" y="9816"/>
                </a:lnTo>
                <a:lnTo>
                  <a:pt x="13743" y="11283"/>
                </a:lnTo>
                <a:lnTo>
                  <a:pt x="14725" y="11283"/>
                </a:lnTo>
                <a:lnTo>
                  <a:pt x="14725" y="9816"/>
                </a:lnTo>
                <a:lnTo>
                  <a:pt x="16205" y="9816"/>
                </a:lnTo>
                <a:lnTo>
                  <a:pt x="16205" y="8833"/>
                </a:lnTo>
                <a:lnTo>
                  <a:pt x="14725" y="8833"/>
                </a:lnTo>
                <a:cubicBezTo>
                  <a:pt x="14725" y="8833"/>
                  <a:pt x="14725" y="7359"/>
                  <a:pt x="14725" y="7359"/>
                </a:cubicBezTo>
                <a:close/>
                <a:moveTo>
                  <a:pt x="9321" y="13946"/>
                </a:moveTo>
                <a:cubicBezTo>
                  <a:pt x="8620" y="13946"/>
                  <a:pt x="8071" y="13495"/>
                  <a:pt x="8071" y="12919"/>
                </a:cubicBezTo>
                <a:cubicBezTo>
                  <a:pt x="8071" y="12392"/>
                  <a:pt x="8713" y="11929"/>
                  <a:pt x="9446" y="11929"/>
                </a:cubicBezTo>
                <a:lnTo>
                  <a:pt x="9446" y="11723"/>
                </a:lnTo>
                <a:lnTo>
                  <a:pt x="9447" y="11723"/>
                </a:lnTo>
                <a:lnTo>
                  <a:pt x="9465" y="11929"/>
                </a:lnTo>
                <a:cubicBezTo>
                  <a:pt x="9624" y="11930"/>
                  <a:pt x="9777" y="11954"/>
                  <a:pt x="9922" y="12000"/>
                </a:cubicBezTo>
                <a:lnTo>
                  <a:pt x="10067" y="12104"/>
                </a:lnTo>
                <a:cubicBezTo>
                  <a:pt x="10440" y="12371"/>
                  <a:pt x="10637" y="12521"/>
                  <a:pt x="10695" y="12764"/>
                </a:cubicBezTo>
                <a:cubicBezTo>
                  <a:pt x="10710" y="12827"/>
                  <a:pt x="10717" y="12891"/>
                  <a:pt x="10717" y="12954"/>
                </a:cubicBezTo>
                <a:cubicBezTo>
                  <a:pt x="10717" y="13612"/>
                  <a:pt x="10247" y="13946"/>
                  <a:pt x="9321" y="13946"/>
                </a:cubicBezTo>
                <a:moveTo>
                  <a:pt x="8542" y="8739"/>
                </a:moveTo>
                <a:cubicBezTo>
                  <a:pt x="8495" y="8362"/>
                  <a:pt x="8574" y="8014"/>
                  <a:pt x="8754" y="7806"/>
                </a:cubicBezTo>
                <a:cubicBezTo>
                  <a:pt x="8864" y="7680"/>
                  <a:pt x="9006" y="7613"/>
                  <a:pt x="9164" y="7613"/>
                </a:cubicBezTo>
                <a:lnTo>
                  <a:pt x="9164" y="7409"/>
                </a:lnTo>
                <a:lnTo>
                  <a:pt x="9182" y="7613"/>
                </a:lnTo>
                <a:cubicBezTo>
                  <a:pt x="9653" y="7628"/>
                  <a:pt x="10105" y="8185"/>
                  <a:pt x="10189" y="8855"/>
                </a:cubicBezTo>
                <a:cubicBezTo>
                  <a:pt x="10237" y="9239"/>
                  <a:pt x="10155" y="9596"/>
                  <a:pt x="9970" y="9809"/>
                </a:cubicBezTo>
                <a:cubicBezTo>
                  <a:pt x="9860" y="9935"/>
                  <a:pt x="9722" y="10002"/>
                  <a:pt x="9550" y="10001"/>
                </a:cubicBezTo>
                <a:lnTo>
                  <a:pt x="9549" y="10001"/>
                </a:lnTo>
                <a:cubicBezTo>
                  <a:pt x="9087" y="9988"/>
                  <a:pt x="8626" y="9409"/>
                  <a:pt x="8542" y="8739"/>
                </a:cubicBezTo>
                <a:moveTo>
                  <a:pt x="10838" y="11196"/>
                </a:moveTo>
                <a:cubicBezTo>
                  <a:pt x="10586" y="11009"/>
                  <a:pt x="10351" y="10732"/>
                  <a:pt x="10342" y="10646"/>
                </a:cubicBezTo>
                <a:cubicBezTo>
                  <a:pt x="10342" y="10499"/>
                  <a:pt x="10342" y="10431"/>
                  <a:pt x="10689" y="10148"/>
                </a:cubicBezTo>
                <a:cubicBezTo>
                  <a:pt x="11138" y="9780"/>
                  <a:pt x="11386" y="9295"/>
                  <a:pt x="11386" y="8784"/>
                </a:cubicBezTo>
                <a:cubicBezTo>
                  <a:pt x="11386" y="8342"/>
                  <a:pt x="11262" y="7947"/>
                  <a:pt x="11050" y="7659"/>
                </a:cubicBezTo>
                <a:lnTo>
                  <a:pt x="11238" y="7659"/>
                </a:lnTo>
                <a:lnTo>
                  <a:pt x="12276" y="6873"/>
                </a:lnTo>
                <a:lnTo>
                  <a:pt x="9463" y="6873"/>
                </a:lnTo>
                <a:cubicBezTo>
                  <a:pt x="8335" y="6873"/>
                  <a:pt x="7345" y="7759"/>
                  <a:pt x="7345" y="8769"/>
                </a:cubicBezTo>
                <a:cubicBezTo>
                  <a:pt x="7345" y="9812"/>
                  <a:pt x="8109" y="10605"/>
                  <a:pt x="9137" y="10648"/>
                </a:cubicBezTo>
                <a:cubicBezTo>
                  <a:pt x="9121" y="10722"/>
                  <a:pt x="9113" y="10795"/>
                  <a:pt x="9113" y="10868"/>
                </a:cubicBezTo>
                <a:cubicBezTo>
                  <a:pt x="9113" y="11018"/>
                  <a:pt x="9147" y="11162"/>
                  <a:pt x="9216" y="11300"/>
                </a:cubicBezTo>
                <a:cubicBezTo>
                  <a:pt x="7943" y="11309"/>
                  <a:pt x="6870" y="12161"/>
                  <a:pt x="6870" y="13167"/>
                </a:cubicBezTo>
                <a:cubicBezTo>
                  <a:pt x="6870" y="14071"/>
                  <a:pt x="7903" y="14727"/>
                  <a:pt x="9325" y="14727"/>
                </a:cubicBezTo>
                <a:cubicBezTo>
                  <a:pt x="10861" y="14727"/>
                  <a:pt x="11690" y="13766"/>
                  <a:pt x="11690" y="12860"/>
                </a:cubicBezTo>
                <a:cubicBezTo>
                  <a:pt x="11690" y="12108"/>
                  <a:pt x="11459" y="11656"/>
                  <a:pt x="10838" y="11196"/>
                </a:cubicBezTo>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5" name="Shape 2865"/>
          <p:cNvSpPr/>
          <p:nvPr/>
        </p:nvSpPr>
        <p:spPr>
          <a:xfrm>
            <a:off x="16766032"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3430" y="9320"/>
                </a:moveTo>
                <a:cubicBezTo>
                  <a:pt x="11975" y="9320"/>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0"/>
                  <a:pt x="13430" y="9320"/>
                </a:cubicBezTo>
                <a:moveTo>
                  <a:pt x="6873" y="14727"/>
                </a:moveTo>
                <a:lnTo>
                  <a:pt x="8829" y="14727"/>
                </a:lnTo>
                <a:lnTo>
                  <a:pt x="8829" y="9320"/>
                </a:lnTo>
                <a:lnTo>
                  <a:pt x="6873" y="9320"/>
                </a:lnTo>
                <a:cubicBezTo>
                  <a:pt x="6873" y="9320"/>
                  <a:pt x="6873" y="14727"/>
                  <a:pt x="6873" y="14727"/>
                </a:cubicBezTo>
                <a:close/>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6" name="Shape 2866"/>
          <p:cNvSpPr/>
          <p:nvPr/>
        </p:nvSpPr>
        <p:spPr>
          <a:xfrm>
            <a:off x="17832555"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1591" y="13291"/>
                </a:moveTo>
                <a:cubicBezTo>
                  <a:pt x="11452" y="13214"/>
                  <a:pt x="11342" y="13108"/>
                  <a:pt x="11291" y="12978"/>
                </a:cubicBezTo>
                <a:cubicBezTo>
                  <a:pt x="11284" y="12956"/>
                  <a:pt x="11290" y="10299"/>
                  <a:pt x="11290" y="10299"/>
                </a:cubicBezTo>
                <a:lnTo>
                  <a:pt x="13256" y="10299"/>
                </a:lnTo>
                <a:lnTo>
                  <a:pt x="13256" y="8836"/>
                </a:lnTo>
                <a:lnTo>
                  <a:pt x="11292" y="8836"/>
                </a:lnTo>
                <a:lnTo>
                  <a:pt x="11292" y="6873"/>
                </a:lnTo>
                <a:lnTo>
                  <a:pt x="10042" y="6879"/>
                </a:lnTo>
                <a:cubicBezTo>
                  <a:pt x="9988" y="7284"/>
                  <a:pt x="9891" y="7618"/>
                  <a:pt x="9750" y="7879"/>
                </a:cubicBezTo>
                <a:cubicBezTo>
                  <a:pt x="9608" y="8142"/>
                  <a:pt x="9420" y="8366"/>
                  <a:pt x="9187" y="8553"/>
                </a:cubicBezTo>
                <a:cubicBezTo>
                  <a:pt x="8953" y="8740"/>
                  <a:pt x="8672" y="8883"/>
                  <a:pt x="8344" y="8984"/>
                </a:cubicBezTo>
                <a:lnTo>
                  <a:pt x="8345" y="10309"/>
                </a:lnTo>
                <a:lnTo>
                  <a:pt x="9328" y="10299"/>
                </a:lnTo>
                <a:lnTo>
                  <a:pt x="9328" y="12846"/>
                </a:lnTo>
                <a:cubicBezTo>
                  <a:pt x="9328" y="13204"/>
                  <a:pt x="9369" y="13478"/>
                  <a:pt x="9448" y="13667"/>
                </a:cubicBezTo>
                <a:cubicBezTo>
                  <a:pt x="9528" y="13856"/>
                  <a:pt x="9671" y="14034"/>
                  <a:pt x="9879" y="14202"/>
                </a:cubicBezTo>
                <a:cubicBezTo>
                  <a:pt x="10086" y="14370"/>
                  <a:pt x="10336" y="14498"/>
                  <a:pt x="10629" y="14589"/>
                </a:cubicBezTo>
                <a:cubicBezTo>
                  <a:pt x="10922" y="14679"/>
                  <a:pt x="11238" y="14727"/>
                  <a:pt x="11620" y="14727"/>
                </a:cubicBezTo>
                <a:cubicBezTo>
                  <a:pt x="11955" y="14727"/>
                  <a:pt x="12228" y="14693"/>
                  <a:pt x="12517" y="14629"/>
                </a:cubicBezTo>
                <a:cubicBezTo>
                  <a:pt x="12806" y="14566"/>
                  <a:pt x="13221" y="14455"/>
                  <a:pt x="13578" y="14297"/>
                </a:cubicBezTo>
                <a:lnTo>
                  <a:pt x="13583" y="13091"/>
                </a:lnTo>
                <a:cubicBezTo>
                  <a:pt x="13165" y="13349"/>
                  <a:pt x="12648" y="13447"/>
                  <a:pt x="12225" y="13447"/>
                </a:cubicBezTo>
                <a:cubicBezTo>
                  <a:pt x="11987" y="13447"/>
                  <a:pt x="11776" y="13395"/>
                  <a:pt x="11591" y="132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7" name="Shape 2867"/>
          <p:cNvSpPr/>
          <p:nvPr/>
        </p:nvSpPr>
        <p:spPr>
          <a:xfrm>
            <a:off x="18899077"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291" y="6986"/>
                </a:moveTo>
                <a:cubicBezTo>
                  <a:pt x="14241" y="6976"/>
                  <a:pt x="14187" y="6971"/>
                  <a:pt x="14134" y="6971"/>
                </a:cubicBezTo>
                <a:cubicBezTo>
                  <a:pt x="13808" y="6971"/>
                  <a:pt x="13598" y="7166"/>
                  <a:pt x="13572" y="7494"/>
                </a:cubicBezTo>
                <a:cubicBezTo>
                  <a:pt x="13242" y="11704"/>
                  <a:pt x="13044" y="12909"/>
                  <a:pt x="13042" y="12921"/>
                </a:cubicBezTo>
                <a:lnTo>
                  <a:pt x="13046" y="13020"/>
                </a:lnTo>
                <a:lnTo>
                  <a:pt x="13142" y="13032"/>
                </a:lnTo>
                <a:lnTo>
                  <a:pt x="13172" y="13032"/>
                </a:lnTo>
                <a:cubicBezTo>
                  <a:pt x="13281" y="13032"/>
                  <a:pt x="13386" y="13050"/>
                  <a:pt x="13473" y="13085"/>
                </a:cubicBezTo>
                <a:lnTo>
                  <a:pt x="13579" y="13126"/>
                </a:lnTo>
                <a:lnTo>
                  <a:pt x="13598" y="13012"/>
                </a:lnTo>
                <a:cubicBezTo>
                  <a:pt x="13837" y="11522"/>
                  <a:pt x="14296" y="9525"/>
                  <a:pt x="14542" y="8453"/>
                </a:cubicBezTo>
                <a:cubicBezTo>
                  <a:pt x="14618" y="8121"/>
                  <a:pt x="14675" y="7877"/>
                  <a:pt x="14698" y="7763"/>
                </a:cubicBezTo>
                <a:cubicBezTo>
                  <a:pt x="14745" y="7530"/>
                  <a:pt x="14724" y="7343"/>
                  <a:pt x="14637" y="7206"/>
                </a:cubicBezTo>
                <a:cubicBezTo>
                  <a:pt x="14563" y="7092"/>
                  <a:pt x="14447" y="7018"/>
                  <a:pt x="14291" y="6986"/>
                </a:cubicBezTo>
                <a:moveTo>
                  <a:pt x="13280" y="13606"/>
                </a:moveTo>
                <a:cubicBezTo>
                  <a:pt x="12921" y="13524"/>
                  <a:pt x="12660" y="13682"/>
                  <a:pt x="12569" y="14030"/>
                </a:cubicBezTo>
                <a:cubicBezTo>
                  <a:pt x="12528" y="14187"/>
                  <a:pt x="12550" y="14335"/>
                  <a:pt x="12631" y="14459"/>
                </a:cubicBezTo>
                <a:cubicBezTo>
                  <a:pt x="12706" y="14574"/>
                  <a:pt x="12831" y="14661"/>
                  <a:pt x="12982" y="14701"/>
                </a:cubicBezTo>
                <a:cubicBezTo>
                  <a:pt x="13045" y="14719"/>
                  <a:pt x="13109" y="14728"/>
                  <a:pt x="13172" y="14728"/>
                </a:cubicBezTo>
                <a:cubicBezTo>
                  <a:pt x="13438" y="14728"/>
                  <a:pt x="13639" y="14578"/>
                  <a:pt x="13698" y="14338"/>
                </a:cubicBezTo>
                <a:cubicBezTo>
                  <a:pt x="13741" y="14156"/>
                  <a:pt x="13722" y="13990"/>
                  <a:pt x="13643" y="13857"/>
                </a:cubicBezTo>
                <a:cubicBezTo>
                  <a:pt x="13567" y="13732"/>
                  <a:pt x="13439" y="13644"/>
                  <a:pt x="13280" y="13606"/>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3098" y="6884"/>
                </a:moveTo>
                <a:lnTo>
                  <a:pt x="12930" y="6884"/>
                </a:lnTo>
                <a:lnTo>
                  <a:pt x="12906" y="6887"/>
                </a:lnTo>
                <a:cubicBezTo>
                  <a:pt x="12646" y="6961"/>
                  <a:pt x="12244" y="6961"/>
                  <a:pt x="11983" y="6887"/>
                </a:cubicBezTo>
                <a:lnTo>
                  <a:pt x="11902" y="6884"/>
                </a:lnTo>
                <a:lnTo>
                  <a:pt x="9988" y="10156"/>
                </a:lnTo>
                <a:lnTo>
                  <a:pt x="8067" y="6873"/>
                </a:lnTo>
                <a:lnTo>
                  <a:pt x="8000" y="6891"/>
                </a:lnTo>
                <a:cubicBezTo>
                  <a:pt x="7739" y="6962"/>
                  <a:pt x="7347" y="6960"/>
                  <a:pt x="7088" y="6887"/>
                </a:cubicBezTo>
                <a:lnTo>
                  <a:pt x="6878" y="6884"/>
                </a:lnTo>
                <a:lnTo>
                  <a:pt x="9482" y="11392"/>
                </a:lnTo>
                <a:lnTo>
                  <a:pt x="9404" y="14626"/>
                </a:lnTo>
                <a:lnTo>
                  <a:pt x="9407" y="14722"/>
                </a:lnTo>
                <a:lnTo>
                  <a:pt x="9502" y="14722"/>
                </a:lnTo>
                <a:lnTo>
                  <a:pt x="9526" y="14719"/>
                </a:lnTo>
                <a:cubicBezTo>
                  <a:pt x="9786" y="14646"/>
                  <a:pt x="10190" y="14646"/>
                  <a:pt x="10449" y="14719"/>
                </a:cubicBezTo>
                <a:lnTo>
                  <a:pt x="10573" y="14722"/>
                </a:lnTo>
                <a:lnTo>
                  <a:pt x="10512" y="11391"/>
                </a:lnTo>
                <a:cubicBezTo>
                  <a:pt x="10600" y="11229"/>
                  <a:pt x="11150" y="10205"/>
                  <a:pt x="11738" y="9180"/>
                </a:cubicBezTo>
                <a:cubicBezTo>
                  <a:pt x="12342" y="8126"/>
                  <a:pt x="13008" y="7040"/>
                  <a:pt x="13015" y="7029"/>
                </a:cubicBezTo>
                <a:cubicBezTo>
                  <a:pt x="13015" y="7029"/>
                  <a:pt x="13098" y="6884"/>
                  <a:pt x="13098" y="688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8" name="Shape 2868"/>
          <p:cNvSpPr/>
          <p:nvPr/>
        </p:nvSpPr>
        <p:spPr>
          <a:xfrm>
            <a:off x="19965599"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3062" y="5890"/>
                </a:moveTo>
                <a:lnTo>
                  <a:pt x="10786" y="7776"/>
                </a:lnTo>
                <a:lnTo>
                  <a:pt x="13925" y="9725"/>
                </a:lnTo>
                <a:lnTo>
                  <a:pt x="16200" y="7926"/>
                </a:lnTo>
                <a:cubicBezTo>
                  <a:pt x="16200" y="7926"/>
                  <a:pt x="13062" y="5890"/>
                  <a:pt x="13062" y="5890"/>
                </a:cubicBezTo>
                <a:close/>
                <a:moveTo>
                  <a:pt x="5400" y="8027"/>
                </a:moveTo>
                <a:lnTo>
                  <a:pt x="7647" y="9763"/>
                </a:lnTo>
                <a:lnTo>
                  <a:pt x="10786" y="7776"/>
                </a:lnTo>
                <a:lnTo>
                  <a:pt x="8630" y="5891"/>
                </a:lnTo>
                <a:cubicBezTo>
                  <a:pt x="8630" y="5891"/>
                  <a:pt x="5400" y="8027"/>
                  <a:pt x="5400" y="8027"/>
                </a:cubicBezTo>
                <a:close/>
                <a:moveTo>
                  <a:pt x="12965" y="14699"/>
                </a:moveTo>
                <a:lnTo>
                  <a:pt x="12958" y="14707"/>
                </a:lnTo>
                <a:lnTo>
                  <a:pt x="10801" y="13100"/>
                </a:lnTo>
                <a:lnTo>
                  <a:pt x="8731" y="14685"/>
                </a:lnTo>
                <a:lnTo>
                  <a:pt x="8712" y="14715"/>
                </a:lnTo>
                <a:lnTo>
                  <a:pt x="7571" y="14025"/>
                </a:lnTo>
                <a:lnTo>
                  <a:pt x="7571" y="14627"/>
                </a:lnTo>
                <a:lnTo>
                  <a:pt x="10799" y="16692"/>
                </a:lnTo>
                <a:lnTo>
                  <a:pt x="14000" y="14627"/>
                </a:lnTo>
                <a:lnTo>
                  <a:pt x="14000" y="14067"/>
                </a:lnTo>
                <a:lnTo>
                  <a:pt x="12965" y="14699"/>
                </a:lnTo>
                <a:cubicBezTo>
                  <a:pt x="12965" y="14699"/>
                  <a:pt x="12965" y="14699"/>
                  <a:pt x="12965" y="14699"/>
                </a:cubicBezTo>
                <a:close/>
                <a:moveTo>
                  <a:pt x="7642" y="9766"/>
                </a:moveTo>
                <a:lnTo>
                  <a:pt x="5404" y="11577"/>
                </a:lnTo>
                <a:lnTo>
                  <a:pt x="7350" y="12746"/>
                </a:lnTo>
                <a:lnTo>
                  <a:pt x="7351" y="12745"/>
                </a:lnTo>
                <a:lnTo>
                  <a:pt x="7775" y="13002"/>
                </a:lnTo>
                <a:lnTo>
                  <a:pt x="8631" y="13516"/>
                </a:lnTo>
                <a:lnTo>
                  <a:pt x="10063" y="12429"/>
                </a:lnTo>
                <a:lnTo>
                  <a:pt x="10780" y="11880"/>
                </a:lnTo>
                <a:lnTo>
                  <a:pt x="10782" y="11882"/>
                </a:lnTo>
                <a:lnTo>
                  <a:pt x="10786" y="11880"/>
                </a:lnTo>
                <a:lnTo>
                  <a:pt x="10798" y="11888"/>
                </a:lnTo>
                <a:lnTo>
                  <a:pt x="10805" y="11880"/>
                </a:lnTo>
                <a:lnTo>
                  <a:pt x="12509" y="13148"/>
                </a:lnTo>
                <a:lnTo>
                  <a:pt x="13007" y="13515"/>
                </a:lnTo>
                <a:lnTo>
                  <a:pt x="16198" y="11575"/>
                </a:lnTo>
                <a:lnTo>
                  <a:pt x="13925" y="9727"/>
                </a:lnTo>
                <a:lnTo>
                  <a:pt x="10788" y="11715"/>
                </a:lnTo>
                <a:cubicBezTo>
                  <a:pt x="10788" y="11715"/>
                  <a:pt x="7642" y="9766"/>
                  <a:pt x="7642" y="9766"/>
                </a:cubicBezTo>
                <a:close/>
                <a:moveTo>
                  <a:pt x="13925" y="9727"/>
                </a:moveTo>
                <a:lnTo>
                  <a:pt x="13925" y="9725"/>
                </a:lnTo>
                <a:lnTo>
                  <a:pt x="13925" y="9725"/>
                </a:lnTo>
                <a:lnTo>
                  <a:pt x="13924" y="9725"/>
                </a:lnTo>
                <a:cubicBezTo>
                  <a:pt x="13924" y="9725"/>
                  <a:pt x="13925" y="9727"/>
                  <a:pt x="13925" y="9727"/>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9" name="Shape 2869"/>
          <p:cNvSpPr/>
          <p:nvPr/>
        </p:nvSpPr>
        <p:spPr>
          <a:xfrm>
            <a:off x="21032121"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3745"/>
                </a:moveTo>
                <a:cubicBezTo>
                  <a:pt x="14727" y="14287"/>
                  <a:pt x="14287" y="14727"/>
                  <a:pt x="13745" y="14727"/>
                </a:cubicBezTo>
                <a:lnTo>
                  <a:pt x="7855" y="14727"/>
                </a:lnTo>
                <a:cubicBezTo>
                  <a:pt x="7313" y="14727"/>
                  <a:pt x="6873" y="14287"/>
                  <a:pt x="6873" y="13745"/>
                </a:cubicBezTo>
                <a:lnTo>
                  <a:pt x="6873" y="10309"/>
                </a:lnTo>
                <a:lnTo>
                  <a:pt x="7904" y="10309"/>
                </a:lnTo>
                <a:cubicBezTo>
                  <a:pt x="7877" y="10470"/>
                  <a:pt x="7855" y="10632"/>
                  <a:pt x="7855" y="10800"/>
                </a:cubicBezTo>
                <a:cubicBezTo>
                  <a:pt x="7855" y="12427"/>
                  <a:pt x="9173" y="13745"/>
                  <a:pt x="10800" y="13745"/>
                </a:cubicBezTo>
                <a:cubicBezTo>
                  <a:pt x="12426" y="13745"/>
                  <a:pt x="13745" y="12427"/>
                  <a:pt x="13745" y="10800"/>
                </a:cubicBezTo>
                <a:cubicBezTo>
                  <a:pt x="13745" y="10632"/>
                  <a:pt x="13723" y="10470"/>
                  <a:pt x="13696" y="10309"/>
                </a:cubicBezTo>
                <a:lnTo>
                  <a:pt x="14727" y="10309"/>
                </a:lnTo>
                <a:cubicBezTo>
                  <a:pt x="14727" y="10309"/>
                  <a:pt x="14727" y="13745"/>
                  <a:pt x="14727" y="13745"/>
                </a:cubicBezTo>
                <a:close/>
                <a:moveTo>
                  <a:pt x="10800" y="8836"/>
                </a:moveTo>
                <a:cubicBezTo>
                  <a:pt x="11884" y="8836"/>
                  <a:pt x="12764" y="9716"/>
                  <a:pt x="12764" y="10800"/>
                </a:cubicBezTo>
                <a:cubicBezTo>
                  <a:pt x="12764" y="11884"/>
                  <a:pt x="11884" y="12764"/>
                  <a:pt x="10800" y="12764"/>
                </a:cubicBezTo>
                <a:cubicBezTo>
                  <a:pt x="9716" y="12764"/>
                  <a:pt x="8836" y="11884"/>
                  <a:pt x="8836" y="10800"/>
                </a:cubicBezTo>
                <a:cubicBezTo>
                  <a:pt x="8836" y="9716"/>
                  <a:pt x="9716" y="8836"/>
                  <a:pt x="10800" y="8836"/>
                </a:cubicBezTo>
                <a:moveTo>
                  <a:pt x="12764" y="7364"/>
                </a:moveTo>
                <a:lnTo>
                  <a:pt x="14236" y="7364"/>
                </a:lnTo>
                <a:lnTo>
                  <a:pt x="14236" y="8836"/>
                </a:lnTo>
                <a:lnTo>
                  <a:pt x="12764" y="8836"/>
                </a:lnTo>
                <a:cubicBezTo>
                  <a:pt x="12764" y="8836"/>
                  <a:pt x="12764" y="7364"/>
                  <a:pt x="12764" y="7364"/>
                </a:cubicBezTo>
                <a:close/>
                <a:moveTo>
                  <a:pt x="13745" y="5891"/>
                </a:moveTo>
                <a:lnTo>
                  <a:pt x="7855" y="5891"/>
                </a:lnTo>
                <a:cubicBezTo>
                  <a:pt x="6770" y="5891"/>
                  <a:pt x="5891" y="6770"/>
                  <a:pt x="5891" y="7855"/>
                </a:cubicBezTo>
                <a:lnTo>
                  <a:pt x="5891" y="13745"/>
                </a:lnTo>
                <a:cubicBezTo>
                  <a:pt x="5891" y="14830"/>
                  <a:pt x="6770" y="15709"/>
                  <a:pt x="7855" y="15709"/>
                </a:cubicBezTo>
                <a:lnTo>
                  <a:pt x="13745" y="15709"/>
                </a:lnTo>
                <a:cubicBezTo>
                  <a:pt x="14830" y="15709"/>
                  <a:pt x="15709" y="14830"/>
                  <a:pt x="15709" y="13745"/>
                </a:cubicBezTo>
                <a:lnTo>
                  <a:pt x="15709" y="7855"/>
                </a:lnTo>
                <a:cubicBezTo>
                  <a:pt x="15709" y="6770"/>
                  <a:pt x="14830" y="5891"/>
                  <a:pt x="13745" y="5891"/>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0" name="Shape 2870"/>
          <p:cNvSpPr/>
          <p:nvPr/>
        </p:nvSpPr>
        <p:spPr>
          <a:xfrm>
            <a:off x="22098643"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0800"/>
                </a:moveTo>
                <a:cubicBezTo>
                  <a:pt x="15709" y="12575"/>
                  <a:pt x="14764" y="14125"/>
                  <a:pt x="13353" y="14987"/>
                </a:cubicBezTo>
                <a:lnTo>
                  <a:pt x="14834" y="10707"/>
                </a:lnTo>
                <a:cubicBezTo>
                  <a:pt x="15118" y="9995"/>
                  <a:pt x="15213" y="9425"/>
                  <a:pt x="15213" y="8919"/>
                </a:cubicBezTo>
                <a:cubicBezTo>
                  <a:pt x="15213" y="8812"/>
                  <a:pt x="15201" y="8718"/>
                  <a:pt x="15194" y="8620"/>
                </a:cubicBezTo>
                <a:cubicBezTo>
                  <a:pt x="15521" y="9277"/>
                  <a:pt x="15709" y="10016"/>
                  <a:pt x="15709" y="10800"/>
                </a:cubicBezTo>
                <a:moveTo>
                  <a:pt x="11487" y="8460"/>
                </a:moveTo>
                <a:cubicBezTo>
                  <a:pt x="11788" y="8444"/>
                  <a:pt x="12059" y="8413"/>
                  <a:pt x="12059" y="8413"/>
                </a:cubicBezTo>
                <a:cubicBezTo>
                  <a:pt x="12328" y="8380"/>
                  <a:pt x="12296" y="7986"/>
                  <a:pt x="12027" y="8001"/>
                </a:cubicBezTo>
                <a:cubicBezTo>
                  <a:pt x="12027" y="8001"/>
                  <a:pt x="11219" y="8065"/>
                  <a:pt x="10697" y="8065"/>
                </a:cubicBezTo>
                <a:cubicBezTo>
                  <a:pt x="10206" y="8065"/>
                  <a:pt x="9382" y="8001"/>
                  <a:pt x="9382" y="8001"/>
                </a:cubicBezTo>
                <a:cubicBezTo>
                  <a:pt x="9113" y="7986"/>
                  <a:pt x="9082" y="8396"/>
                  <a:pt x="9351" y="8413"/>
                </a:cubicBezTo>
                <a:cubicBezTo>
                  <a:pt x="9351" y="8413"/>
                  <a:pt x="9605" y="8444"/>
                  <a:pt x="9874" y="8460"/>
                </a:cubicBezTo>
                <a:lnTo>
                  <a:pt x="10651" y="10590"/>
                </a:lnTo>
                <a:lnTo>
                  <a:pt x="9559" y="13866"/>
                </a:lnTo>
                <a:lnTo>
                  <a:pt x="7742" y="8460"/>
                </a:lnTo>
                <a:cubicBezTo>
                  <a:pt x="8042" y="8444"/>
                  <a:pt x="8313" y="8413"/>
                  <a:pt x="8313" y="8413"/>
                </a:cubicBezTo>
                <a:cubicBezTo>
                  <a:pt x="8581" y="8380"/>
                  <a:pt x="8550" y="7986"/>
                  <a:pt x="8281" y="8001"/>
                </a:cubicBezTo>
                <a:cubicBezTo>
                  <a:pt x="8281" y="8001"/>
                  <a:pt x="7473" y="8065"/>
                  <a:pt x="6951" y="8065"/>
                </a:cubicBezTo>
                <a:cubicBezTo>
                  <a:pt x="6885" y="8065"/>
                  <a:pt x="6805" y="8063"/>
                  <a:pt x="6726" y="8060"/>
                </a:cubicBezTo>
                <a:cubicBezTo>
                  <a:pt x="7608" y="6752"/>
                  <a:pt x="9103" y="5891"/>
                  <a:pt x="10800" y="5891"/>
                </a:cubicBezTo>
                <a:cubicBezTo>
                  <a:pt x="12045" y="5891"/>
                  <a:pt x="13178" y="6358"/>
                  <a:pt x="14044" y="7122"/>
                </a:cubicBezTo>
                <a:cubicBezTo>
                  <a:pt x="13590" y="7157"/>
                  <a:pt x="13299" y="7563"/>
                  <a:pt x="13299" y="8001"/>
                </a:cubicBezTo>
                <a:cubicBezTo>
                  <a:pt x="13299" y="8413"/>
                  <a:pt x="13505" y="8761"/>
                  <a:pt x="13758" y="9172"/>
                </a:cubicBezTo>
                <a:cubicBezTo>
                  <a:pt x="13948" y="9504"/>
                  <a:pt x="14169" y="9931"/>
                  <a:pt x="14169" y="10548"/>
                </a:cubicBezTo>
                <a:cubicBezTo>
                  <a:pt x="14169" y="10975"/>
                  <a:pt x="14005" y="11471"/>
                  <a:pt x="13790" y="12162"/>
                </a:cubicBezTo>
                <a:lnTo>
                  <a:pt x="13291" y="13825"/>
                </a:lnTo>
                <a:cubicBezTo>
                  <a:pt x="13291" y="13825"/>
                  <a:pt x="11487" y="8460"/>
                  <a:pt x="11487" y="8460"/>
                </a:cubicBezTo>
                <a:close/>
                <a:moveTo>
                  <a:pt x="10800" y="15709"/>
                </a:moveTo>
                <a:cubicBezTo>
                  <a:pt x="10320" y="15709"/>
                  <a:pt x="9857" y="15637"/>
                  <a:pt x="9417" y="15508"/>
                </a:cubicBezTo>
                <a:lnTo>
                  <a:pt x="10887" y="11237"/>
                </a:lnTo>
                <a:cubicBezTo>
                  <a:pt x="10887" y="11237"/>
                  <a:pt x="12211" y="14864"/>
                  <a:pt x="12426" y="15428"/>
                </a:cubicBezTo>
                <a:cubicBezTo>
                  <a:pt x="11916" y="15607"/>
                  <a:pt x="11370" y="15709"/>
                  <a:pt x="10800" y="15709"/>
                </a:cubicBezTo>
                <a:moveTo>
                  <a:pt x="5891" y="10800"/>
                </a:moveTo>
                <a:cubicBezTo>
                  <a:pt x="5891" y="10118"/>
                  <a:pt x="6030" y="9470"/>
                  <a:pt x="6281" y="8880"/>
                </a:cubicBezTo>
                <a:lnTo>
                  <a:pt x="8578" y="15174"/>
                </a:lnTo>
                <a:cubicBezTo>
                  <a:pt x="6985" y="14362"/>
                  <a:pt x="5891" y="12711"/>
                  <a:pt x="5891" y="10800"/>
                </a:cubicBezTo>
                <a:moveTo>
                  <a:pt x="10800" y="4909"/>
                </a:moveTo>
                <a:cubicBezTo>
                  <a:pt x="7547" y="4909"/>
                  <a:pt x="4909" y="7547"/>
                  <a:pt x="4909" y="10800"/>
                </a:cubicBezTo>
                <a:cubicBezTo>
                  <a:pt x="4909" y="14054"/>
                  <a:pt x="7547" y="16691"/>
                  <a:pt x="10800" y="16691"/>
                </a:cubicBezTo>
                <a:cubicBezTo>
                  <a:pt x="14054" y="16691"/>
                  <a:pt x="16691" y="14054"/>
                  <a:pt x="16691" y="10800"/>
                </a:cubicBezTo>
                <a:cubicBezTo>
                  <a:pt x="16691" y="7547"/>
                  <a:pt x="14054" y="4909"/>
                  <a:pt x="10800" y="4909"/>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1" name="Shape 2871"/>
          <p:cNvSpPr/>
          <p:nvPr/>
        </p:nvSpPr>
        <p:spPr>
          <a:xfrm>
            <a:off x="12499944"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236" y="10309"/>
                </a:moveTo>
                <a:cubicBezTo>
                  <a:pt x="13552" y="10309"/>
                  <a:pt x="12889" y="10401"/>
                  <a:pt x="12252" y="10556"/>
                </a:cubicBezTo>
                <a:cubicBezTo>
                  <a:pt x="12104" y="10191"/>
                  <a:pt x="11941" y="9834"/>
                  <a:pt x="11763" y="9484"/>
                </a:cubicBezTo>
                <a:cubicBezTo>
                  <a:pt x="12783" y="9001"/>
                  <a:pt x="13728" y="8390"/>
                  <a:pt x="14592" y="7682"/>
                </a:cubicBezTo>
                <a:cubicBezTo>
                  <a:pt x="15222" y="8448"/>
                  <a:pt x="15619" y="9407"/>
                  <a:pt x="15692" y="10457"/>
                </a:cubicBezTo>
                <a:cubicBezTo>
                  <a:pt x="15218" y="10370"/>
                  <a:pt x="14736" y="10309"/>
                  <a:pt x="14236" y="10309"/>
                </a:cubicBezTo>
                <a:moveTo>
                  <a:pt x="13226" y="15065"/>
                </a:moveTo>
                <a:cubicBezTo>
                  <a:pt x="13168" y="13821"/>
                  <a:pt x="12957" y="12618"/>
                  <a:pt x="12590" y="11483"/>
                </a:cubicBezTo>
                <a:cubicBezTo>
                  <a:pt x="13120" y="11361"/>
                  <a:pt x="13669" y="11291"/>
                  <a:pt x="14236" y="11291"/>
                </a:cubicBezTo>
                <a:cubicBezTo>
                  <a:pt x="14726" y="11291"/>
                  <a:pt x="15199" y="11358"/>
                  <a:pt x="15661" y="11451"/>
                </a:cubicBezTo>
                <a:cubicBezTo>
                  <a:pt x="15455" y="13001"/>
                  <a:pt x="14529" y="14322"/>
                  <a:pt x="13226" y="15065"/>
                </a:cubicBezTo>
                <a:moveTo>
                  <a:pt x="10800" y="15709"/>
                </a:moveTo>
                <a:cubicBezTo>
                  <a:pt x="9746" y="15709"/>
                  <a:pt x="8772" y="15374"/>
                  <a:pt x="7971" y="14808"/>
                </a:cubicBezTo>
                <a:cubicBezTo>
                  <a:pt x="8822" y="13429"/>
                  <a:pt x="10108" y="12348"/>
                  <a:pt x="11646" y="11769"/>
                </a:cubicBezTo>
                <a:cubicBezTo>
                  <a:pt x="12027" y="12943"/>
                  <a:pt x="12241" y="14191"/>
                  <a:pt x="12264" y="15487"/>
                </a:cubicBezTo>
                <a:cubicBezTo>
                  <a:pt x="11801" y="15631"/>
                  <a:pt x="11310" y="15709"/>
                  <a:pt x="10800" y="15709"/>
                </a:cubicBezTo>
                <a:moveTo>
                  <a:pt x="5891" y="10800"/>
                </a:moveTo>
                <a:cubicBezTo>
                  <a:pt x="7641" y="10800"/>
                  <a:pt x="9313" y="10470"/>
                  <a:pt x="10852" y="9873"/>
                </a:cubicBezTo>
                <a:cubicBezTo>
                  <a:pt x="11016" y="10192"/>
                  <a:pt x="11171" y="10515"/>
                  <a:pt x="11309" y="10848"/>
                </a:cubicBezTo>
                <a:cubicBezTo>
                  <a:pt x="9614" y="11484"/>
                  <a:pt x="8190" y="12658"/>
                  <a:pt x="7225" y="14157"/>
                </a:cubicBezTo>
                <a:cubicBezTo>
                  <a:pt x="6400" y="13279"/>
                  <a:pt x="5891" y="12100"/>
                  <a:pt x="5891" y="10800"/>
                </a:cubicBezTo>
                <a:moveTo>
                  <a:pt x="8358" y="6546"/>
                </a:moveTo>
                <a:cubicBezTo>
                  <a:pt x="9117" y="7279"/>
                  <a:pt x="9793" y="8099"/>
                  <a:pt x="10353" y="9000"/>
                </a:cubicBezTo>
                <a:cubicBezTo>
                  <a:pt x="8991" y="9509"/>
                  <a:pt x="7526" y="9801"/>
                  <a:pt x="5990" y="9813"/>
                </a:cubicBezTo>
                <a:cubicBezTo>
                  <a:pt x="6276" y="8414"/>
                  <a:pt x="7158" y="7236"/>
                  <a:pt x="8358" y="6546"/>
                </a:cubicBezTo>
                <a:moveTo>
                  <a:pt x="10800" y="5891"/>
                </a:moveTo>
                <a:cubicBezTo>
                  <a:pt x="11968" y="5891"/>
                  <a:pt x="13040" y="6300"/>
                  <a:pt x="13882" y="6982"/>
                </a:cubicBezTo>
                <a:cubicBezTo>
                  <a:pt x="13087" y="7622"/>
                  <a:pt x="12217" y="8174"/>
                  <a:pt x="11282" y="8612"/>
                </a:cubicBezTo>
                <a:cubicBezTo>
                  <a:pt x="10732" y="7702"/>
                  <a:pt x="10073" y="6869"/>
                  <a:pt x="9333" y="6114"/>
                </a:cubicBezTo>
                <a:cubicBezTo>
                  <a:pt x="9797" y="5970"/>
                  <a:pt x="10289" y="5891"/>
                  <a:pt x="10800" y="5891"/>
                </a:cubicBezTo>
                <a:moveTo>
                  <a:pt x="10800" y="4909"/>
                </a:moveTo>
                <a:cubicBezTo>
                  <a:pt x="7547" y="4909"/>
                  <a:pt x="4909" y="7547"/>
                  <a:pt x="4909" y="10800"/>
                </a:cubicBezTo>
                <a:cubicBezTo>
                  <a:pt x="4909" y="14053"/>
                  <a:pt x="7547" y="16691"/>
                  <a:pt x="10800" y="16691"/>
                </a:cubicBezTo>
                <a:cubicBezTo>
                  <a:pt x="14053" y="16691"/>
                  <a:pt x="16691" y="14053"/>
                  <a:pt x="16691" y="10800"/>
                </a:cubicBezTo>
                <a:cubicBezTo>
                  <a:pt x="16691" y="7547"/>
                  <a:pt x="14053" y="4909"/>
                  <a:pt x="10800" y="49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2" name="Shape 2872"/>
          <p:cNvSpPr/>
          <p:nvPr/>
        </p:nvSpPr>
        <p:spPr>
          <a:xfrm>
            <a:off x="13566466"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3" name="Shape 2873"/>
          <p:cNvSpPr/>
          <p:nvPr/>
        </p:nvSpPr>
        <p:spPr>
          <a:xfrm>
            <a:off x="14632988"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4" name="Shape 2874"/>
          <p:cNvSpPr/>
          <p:nvPr/>
        </p:nvSpPr>
        <p:spPr>
          <a:xfrm>
            <a:off x="15699510"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324" y="12090"/>
                </a:moveTo>
                <a:cubicBezTo>
                  <a:pt x="14020" y="12090"/>
                  <a:pt x="14020" y="12429"/>
                  <a:pt x="14020" y="12429"/>
                </a:cubicBezTo>
                <a:lnTo>
                  <a:pt x="14020" y="12863"/>
                </a:lnTo>
                <a:lnTo>
                  <a:pt x="14629" y="12863"/>
                </a:lnTo>
                <a:lnTo>
                  <a:pt x="14629" y="12429"/>
                </a:lnTo>
                <a:cubicBezTo>
                  <a:pt x="14629" y="12429"/>
                  <a:pt x="14629" y="12090"/>
                  <a:pt x="14324" y="12090"/>
                </a:cubicBezTo>
                <a:moveTo>
                  <a:pt x="15287" y="12380"/>
                </a:moveTo>
                <a:lnTo>
                  <a:pt x="15287" y="13348"/>
                </a:lnTo>
                <a:lnTo>
                  <a:pt x="14020" y="13348"/>
                </a:lnTo>
                <a:lnTo>
                  <a:pt x="14020" y="14072"/>
                </a:lnTo>
                <a:cubicBezTo>
                  <a:pt x="14020" y="14072"/>
                  <a:pt x="14020" y="14411"/>
                  <a:pt x="14324" y="14411"/>
                </a:cubicBezTo>
                <a:cubicBezTo>
                  <a:pt x="14629" y="14411"/>
                  <a:pt x="14629" y="14072"/>
                  <a:pt x="14629" y="14072"/>
                </a:cubicBezTo>
                <a:lnTo>
                  <a:pt x="14629" y="13734"/>
                </a:lnTo>
                <a:lnTo>
                  <a:pt x="15287" y="13734"/>
                </a:lnTo>
                <a:lnTo>
                  <a:pt x="15287" y="14266"/>
                </a:lnTo>
                <a:cubicBezTo>
                  <a:pt x="15287" y="14266"/>
                  <a:pt x="15186" y="14943"/>
                  <a:pt x="14375" y="14943"/>
                </a:cubicBezTo>
                <a:cubicBezTo>
                  <a:pt x="13564" y="14943"/>
                  <a:pt x="13412" y="14266"/>
                  <a:pt x="13412" y="14266"/>
                </a:cubicBezTo>
                <a:lnTo>
                  <a:pt x="13412" y="12380"/>
                </a:lnTo>
                <a:cubicBezTo>
                  <a:pt x="13412" y="12380"/>
                  <a:pt x="13412" y="11558"/>
                  <a:pt x="14375" y="11558"/>
                </a:cubicBezTo>
                <a:cubicBezTo>
                  <a:pt x="15338" y="11558"/>
                  <a:pt x="15287" y="12380"/>
                  <a:pt x="15287" y="12380"/>
                </a:cubicBezTo>
                <a:moveTo>
                  <a:pt x="12905" y="14169"/>
                </a:moveTo>
                <a:cubicBezTo>
                  <a:pt x="12905" y="14169"/>
                  <a:pt x="12905" y="14943"/>
                  <a:pt x="12347" y="14943"/>
                </a:cubicBezTo>
                <a:cubicBezTo>
                  <a:pt x="12005" y="14943"/>
                  <a:pt x="11798" y="14762"/>
                  <a:pt x="11688" y="14621"/>
                </a:cubicBezTo>
                <a:lnTo>
                  <a:pt x="11688" y="14895"/>
                </a:lnTo>
                <a:lnTo>
                  <a:pt x="11028" y="14895"/>
                </a:lnTo>
                <a:lnTo>
                  <a:pt x="11028" y="10446"/>
                </a:lnTo>
                <a:lnTo>
                  <a:pt x="11688" y="10446"/>
                </a:lnTo>
                <a:lnTo>
                  <a:pt x="11688" y="11888"/>
                </a:lnTo>
                <a:cubicBezTo>
                  <a:pt x="11788" y="11782"/>
                  <a:pt x="12037" y="11558"/>
                  <a:pt x="12347" y="11558"/>
                </a:cubicBezTo>
                <a:cubicBezTo>
                  <a:pt x="12752" y="11558"/>
                  <a:pt x="12905" y="11896"/>
                  <a:pt x="12905" y="12332"/>
                </a:cubicBezTo>
                <a:cubicBezTo>
                  <a:pt x="12905" y="12332"/>
                  <a:pt x="12905" y="14169"/>
                  <a:pt x="12905" y="14169"/>
                </a:cubicBezTo>
                <a:close/>
                <a:moveTo>
                  <a:pt x="10521" y="14895"/>
                </a:moveTo>
                <a:lnTo>
                  <a:pt x="9913" y="14895"/>
                </a:lnTo>
                <a:lnTo>
                  <a:pt x="9913" y="14605"/>
                </a:lnTo>
                <a:cubicBezTo>
                  <a:pt x="9913" y="14605"/>
                  <a:pt x="9558" y="14943"/>
                  <a:pt x="9152" y="14943"/>
                </a:cubicBezTo>
                <a:cubicBezTo>
                  <a:pt x="8747" y="14943"/>
                  <a:pt x="8696" y="14556"/>
                  <a:pt x="8696" y="14556"/>
                </a:cubicBezTo>
                <a:lnTo>
                  <a:pt x="8696" y="11558"/>
                </a:lnTo>
                <a:lnTo>
                  <a:pt x="9304" y="11558"/>
                </a:lnTo>
                <a:lnTo>
                  <a:pt x="9304" y="14362"/>
                </a:lnTo>
                <a:cubicBezTo>
                  <a:pt x="9304" y="14362"/>
                  <a:pt x="9304" y="14508"/>
                  <a:pt x="9507" y="14508"/>
                </a:cubicBezTo>
                <a:cubicBezTo>
                  <a:pt x="9710" y="14508"/>
                  <a:pt x="9913" y="14266"/>
                  <a:pt x="9913" y="14266"/>
                </a:cubicBezTo>
                <a:lnTo>
                  <a:pt x="9913" y="11558"/>
                </a:lnTo>
                <a:lnTo>
                  <a:pt x="10521" y="11558"/>
                </a:lnTo>
                <a:cubicBezTo>
                  <a:pt x="10521" y="11558"/>
                  <a:pt x="10521" y="14895"/>
                  <a:pt x="10521" y="14895"/>
                </a:cubicBezTo>
                <a:close/>
                <a:moveTo>
                  <a:pt x="8595" y="11074"/>
                </a:moveTo>
                <a:lnTo>
                  <a:pt x="7834" y="11074"/>
                </a:lnTo>
                <a:lnTo>
                  <a:pt x="7834" y="14895"/>
                </a:lnTo>
                <a:lnTo>
                  <a:pt x="7124" y="14895"/>
                </a:lnTo>
                <a:lnTo>
                  <a:pt x="7124" y="11074"/>
                </a:lnTo>
                <a:lnTo>
                  <a:pt x="6364" y="11074"/>
                </a:lnTo>
                <a:lnTo>
                  <a:pt x="6364" y="10446"/>
                </a:lnTo>
                <a:lnTo>
                  <a:pt x="8595" y="10446"/>
                </a:lnTo>
                <a:cubicBezTo>
                  <a:pt x="8595" y="10446"/>
                  <a:pt x="8595" y="11074"/>
                  <a:pt x="8595" y="11074"/>
                </a:cubicBezTo>
                <a:close/>
                <a:moveTo>
                  <a:pt x="14527" y="9430"/>
                </a:moveTo>
                <a:cubicBezTo>
                  <a:pt x="14527" y="9430"/>
                  <a:pt x="12667" y="9334"/>
                  <a:pt x="10800" y="9334"/>
                </a:cubicBezTo>
                <a:cubicBezTo>
                  <a:pt x="8941" y="9334"/>
                  <a:pt x="7074" y="9430"/>
                  <a:pt x="7074" y="9430"/>
                </a:cubicBezTo>
                <a:cubicBezTo>
                  <a:pt x="6234" y="9430"/>
                  <a:pt x="5552" y="10080"/>
                  <a:pt x="5552" y="10881"/>
                </a:cubicBezTo>
                <a:cubicBezTo>
                  <a:pt x="5552" y="10881"/>
                  <a:pt x="5400" y="11822"/>
                  <a:pt x="5400" y="12767"/>
                </a:cubicBezTo>
                <a:cubicBezTo>
                  <a:pt x="5400" y="13708"/>
                  <a:pt x="5552" y="14652"/>
                  <a:pt x="5552" y="14652"/>
                </a:cubicBezTo>
                <a:cubicBezTo>
                  <a:pt x="5552" y="15454"/>
                  <a:pt x="6234" y="16104"/>
                  <a:pt x="7074" y="16104"/>
                </a:cubicBezTo>
                <a:cubicBezTo>
                  <a:pt x="7074" y="16104"/>
                  <a:pt x="8905" y="16200"/>
                  <a:pt x="10800" y="16200"/>
                </a:cubicBezTo>
                <a:cubicBezTo>
                  <a:pt x="12631" y="16200"/>
                  <a:pt x="14527" y="16104"/>
                  <a:pt x="14527" y="16104"/>
                </a:cubicBezTo>
                <a:cubicBezTo>
                  <a:pt x="15367" y="16104"/>
                  <a:pt x="16049" y="15454"/>
                  <a:pt x="16049" y="14652"/>
                </a:cubicBezTo>
                <a:cubicBezTo>
                  <a:pt x="16049" y="14652"/>
                  <a:pt x="16200" y="13700"/>
                  <a:pt x="16200" y="12767"/>
                </a:cubicBezTo>
                <a:cubicBezTo>
                  <a:pt x="16200" y="11814"/>
                  <a:pt x="16049" y="10881"/>
                  <a:pt x="16049" y="10881"/>
                </a:cubicBezTo>
                <a:cubicBezTo>
                  <a:pt x="16049" y="10080"/>
                  <a:pt x="15367" y="9430"/>
                  <a:pt x="14527" y="9430"/>
                </a:cubicBezTo>
                <a:moveTo>
                  <a:pt x="11992" y="12090"/>
                </a:moveTo>
                <a:cubicBezTo>
                  <a:pt x="11860" y="12090"/>
                  <a:pt x="11757" y="12167"/>
                  <a:pt x="11688" y="12243"/>
                </a:cubicBezTo>
                <a:lnTo>
                  <a:pt x="11688" y="14276"/>
                </a:lnTo>
                <a:cubicBezTo>
                  <a:pt x="11751" y="14345"/>
                  <a:pt x="11848" y="14411"/>
                  <a:pt x="11992" y="14411"/>
                </a:cubicBezTo>
                <a:cubicBezTo>
                  <a:pt x="12296" y="14411"/>
                  <a:pt x="12296" y="14072"/>
                  <a:pt x="12296" y="14072"/>
                </a:cubicBezTo>
                <a:lnTo>
                  <a:pt x="12296" y="12429"/>
                </a:lnTo>
                <a:cubicBezTo>
                  <a:pt x="12296" y="12429"/>
                  <a:pt x="12245" y="12090"/>
                  <a:pt x="11992" y="12090"/>
                </a:cubicBezTo>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986" y="8751"/>
                </a:moveTo>
                <a:lnTo>
                  <a:pt x="8696" y="8751"/>
                </a:lnTo>
                <a:lnTo>
                  <a:pt x="8696" y="7188"/>
                </a:lnTo>
                <a:lnTo>
                  <a:pt x="9507" y="4970"/>
                </a:lnTo>
                <a:lnTo>
                  <a:pt x="8848" y="4970"/>
                </a:lnTo>
                <a:lnTo>
                  <a:pt x="8341" y="6433"/>
                </a:lnTo>
                <a:lnTo>
                  <a:pt x="7834" y="4970"/>
                </a:lnTo>
                <a:lnTo>
                  <a:pt x="7124" y="4970"/>
                </a:lnTo>
                <a:lnTo>
                  <a:pt x="7986" y="7188"/>
                </a:lnTo>
                <a:cubicBezTo>
                  <a:pt x="7986" y="7188"/>
                  <a:pt x="7986" y="8751"/>
                  <a:pt x="7986" y="8751"/>
                </a:cubicBezTo>
                <a:close/>
                <a:moveTo>
                  <a:pt x="10166" y="6634"/>
                </a:moveTo>
                <a:cubicBezTo>
                  <a:pt x="10166" y="6467"/>
                  <a:pt x="10303" y="6332"/>
                  <a:pt x="10471" y="6332"/>
                </a:cubicBezTo>
                <a:cubicBezTo>
                  <a:pt x="10639" y="6332"/>
                  <a:pt x="10775" y="6467"/>
                  <a:pt x="10775" y="6634"/>
                </a:cubicBezTo>
                <a:lnTo>
                  <a:pt x="10775" y="8045"/>
                </a:lnTo>
                <a:cubicBezTo>
                  <a:pt x="10775" y="8212"/>
                  <a:pt x="10639" y="8348"/>
                  <a:pt x="10471" y="8348"/>
                </a:cubicBezTo>
                <a:cubicBezTo>
                  <a:pt x="10303" y="8348"/>
                  <a:pt x="10166" y="8212"/>
                  <a:pt x="10166" y="8045"/>
                </a:cubicBezTo>
                <a:cubicBezTo>
                  <a:pt x="10166" y="8045"/>
                  <a:pt x="10166" y="6634"/>
                  <a:pt x="10166" y="6634"/>
                </a:cubicBezTo>
                <a:close/>
                <a:moveTo>
                  <a:pt x="10369" y="8801"/>
                </a:moveTo>
                <a:lnTo>
                  <a:pt x="10572" y="8801"/>
                </a:lnTo>
                <a:cubicBezTo>
                  <a:pt x="11020" y="8801"/>
                  <a:pt x="11383" y="8440"/>
                  <a:pt x="11383" y="7995"/>
                </a:cubicBezTo>
                <a:lnTo>
                  <a:pt x="11383" y="6684"/>
                </a:lnTo>
                <a:cubicBezTo>
                  <a:pt x="11383" y="6239"/>
                  <a:pt x="11020" y="5877"/>
                  <a:pt x="10572" y="5877"/>
                </a:cubicBezTo>
                <a:lnTo>
                  <a:pt x="10369" y="5877"/>
                </a:lnTo>
                <a:cubicBezTo>
                  <a:pt x="9921" y="5877"/>
                  <a:pt x="9558" y="6239"/>
                  <a:pt x="9558" y="6684"/>
                </a:cubicBezTo>
                <a:lnTo>
                  <a:pt x="9558" y="7995"/>
                </a:lnTo>
                <a:cubicBezTo>
                  <a:pt x="9558" y="8440"/>
                  <a:pt x="9921" y="8801"/>
                  <a:pt x="10369" y="8801"/>
                </a:cubicBezTo>
                <a:moveTo>
                  <a:pt x="12398" y="8801"/>
                </a:moveTo>
                <a:cubicBezTo>
                  <a:pt x="12803" y="8801"/>
                  <a:pt x="13158" y="8449"/>
                  <a:pt x="13158" y="8449"/>
                </a:cubicBezTo>
                <a:lnTo>
                  <a:pt x="13158" y="8751"/>
                </a:lnTo>
                <a:lnTo>
                  <a:pt x="13767" y="8751"/>
                </a:lnTo>
                <a:lnTo>
                  <a:pt x="13767" y="5877"/>
                </a:lnTo>
                <a:lnTo>
                  <a:pt x="13158" y="5877"/>
                </a:lnTo>
                <a:lnTo>
                  <a:pt x="13158" y="8096"/>
                </a:lnTo>
                <a:cubicBezTo>
                  <a:pt x="13158" y="8096"/>
                  <a:pt x="12955" y="8348"/>
                  <a:pt x="12752" y="8348"/>
                </a:cubicBezTo>
                <a:cubicBezTo>
                  <a:pt x="12550" y="8348"/>
                  <a:pt x="12550" y="8197"/>
                  <a:pt x="12550" y="8197"/>
                </a:cubicBezTo>
                <a:lnTo>
                  <a:pt x="12550" y="5877"/>
                </a:lnTo>
                <a:lnTo>
                  <a:pt x="11941" y="5877"/>
                </a:lnTo>
                <a:lnTo>
                  <a:pt x="11941" y="8398"/>
                </a:lnTo>
                <a:cubicBezTo>
                  <a:pt x="11941" y="8398"/>
                  <a:pt x="11992" y="8801"/>
                  <a:pt x="12398" y="880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5" name="Shape 2875"/>
          <p:cNvSpPr/>
          <p:nvPr/>
        </p:nvSpPr>
        <p:spPr>
          <a:xfrm>
            <a:off x="16766032"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0672" y="6382"/>
                </a:moveTo>
                <a:cubicBezTo>
                  <a:pt x="10463" y="6409"/>
                  <a:pt x="10255" y="6435"/>
                  <a:pt x="10045" y="6460"/>
                </a:cubicBezTo>
                <a:cubicBezTo>
                  <a:pt x="9652" y="6558"/>
                  <a:pt x="9223" y="6650"/>
                  <a:pt x="8905" y="6836"/>
                </a:cubicBezTo>
                <a:cubicBezTo>
                  <a:pt x="8055" y="7333"/>
                  <a:pt x="7467" y="7913"/>
                  <a:pt x="7073" y="8856"/>
                </a:cubicBezTo>
                <a:cubicBezTo>
                  <a:pt x="7009" y="9009"/>
                  <a:pt x="7007" y="9157"/>
                  <a:pt x="6960" y="9326"/>
                </a:cubicBezTo>
                <a:cubicBezTo>
                  <a:pt x="6658" y="10425"/>
                  <a:pt x="7194" y="11563"/>
                  <a:pt x="7844" y="11956"/>
                </a:cubicBezTo>
                <a:cubicBezTo>
                  <a:pt x="7969" y="12032"/>
                  <a:pt x="8254" y="12166"/>
                  <a:pt x="8358" y="11987"/>
                </a:cubicBezTo>
                <a:cubicBezTo>
                  <a:pt x="8416" y="11889"/>
                  <a:pt x="8403" y="11758"/>
                  <a:pt x="8438" y="11643"/>
                </a:cubicBezTo>
                <a:cubicBezTo>
                  <a:pt x="8462" y="11568"/>
                  <a:pt x="8536" y="11424"/>
                  <a:pt x="8519" y="11330"/>
                </a:cubicBezTo>
                <a:cubicBezTo>
                  <a:pt x="8490" y="11170"/>
                  <a:pt x="8318" y="11068"/>
                  <a:pt x="8246" y="10939"/>
                </a:cubicBezTo>
                <a:cubicBezTo>
                  <a:pt x="8099" y="10676"/>
                  <a:pt x="8092" y="10444"/>
                  <a:pt x="8020" y="10093"/>
                </a:cubicBezTo>
                <a:cubicBezTo>
                  <a:pt x="8026" y="10046"/>
                  <a:pt x="8031" y="9999"/>
                  <a:pt x="8037" y="9952"/>
                </a:cubicBezTo>
                <a:cubicBezTo>
                  <a:pt x="8058" y="9559"/>
                  <a:pt x="8124" y="9276"/>
                  <a:pt x="8246" y="8997"/>
                </a:cubicBezTo>
                <a:cubicBezTo>
                  <a:pt x="8601" y="8177"/>
                  <a:pt x="9172" y="7720"/>
                  <a:pt x="10094" y="7447"/>
                </a:cubicBezTo>
                <a:cubicBezTo>
                  <a:pt x="10300" y="7386"/>
                  <a:pt x="10882" y="7288"/>
                  <a:pt x="11187" y="7353"/>
                </a:cubicBezTo>
                <a:cubicBezTo>
                  <a:pt x="11369" y="7385"/>
                  <a:pt x="11551" y="7415"/>
                  <a:pt x="11733" y="7447"/>
                </a:cubicBezTo>
                <a:cubicBezTo>
                  <a:pt x="12393" y="7655"/>
                  <a:pt x="12874" y="8038"/>
                  <a:pt x="13131" y="8637"/>
                </a:cubicBezTo>
                <a:cubicBezTo>
                  <a:pt x="13292" y="9010"/>
                  <a:pt x="13339" y="9724"/>
                  <a:pt x="13227" y="10203"/>
                </a:cubicBezTo>
                <a:cubicBezTo>
                  <a:pt x="13174" y="10429"/>
                  <a:pt x="13183" y="10624"/>
                  <a:pt x="13115" y="10829"/>
                </a:cubicBezTo>
                <a:cubicBezTo>
                  <a:pt x="12865" y="11589"/>
                  <a:pt x="12498" y="12293"/>
                  <a:pt x="11668" y="12488"/>
                </a:cubicBezTo>
                <a:cubicBezTo>
                  <a:pt x="11121" y="12618"/>
                  <a:pt x="10711" y="12284"/>
                  <a:pt x="10576" y="11941"/>
                </a:cubicBezTo>
                <a:cubicBezTo>
                  <a:pt x="10538" y="11846"/>
                  <a:pt x="10474" y="11676"/>
                  <a:pt x="10512" y="11518"/>
                </a:cubicBezTo>
                <a:cubicBezTo>
                  <a:pt x="10656" y="10901"/>
                  <a:pt x="10865" y="10349"/>
                  <a:pt x="11026" y="9733"/>
                </a:cubicBezTo>
                <a:cubicBezTo>
                  <a:pt x="11179" y="9146"/>
                  <a:pt x="10888" y="8683"/>
                  <a:pt x="10431" y="8575"/>
                </a:cubicBezTo>
                <a:cubicBezTo>
                  <a:pt x="9863" y="8439"/>
                  <a:pt x="9424" y="8966"/>
                  <a:pt x="9274" y="9310"/>
                </a:cubicBezTo>
                <a:cubicBezTo>
                  <a:pt x="9155" y="9584"/>
                  <a:pt x="9083" y="10089"/>
                  <a:pt x="9177" y="10453"/>
                </a:cubicBezTo>
                <a:cubicBezTo>
                  <a:pt x="9208" y="10569"/>
                  <a:pt x="9347" y="10878"/>
                  <a:pt x="9322" y="10986"/>
                </a:cubicBezTo>
                <a:cubicBezTo>
                  <a:pt x="9213" y="11462"/>
                  <a:pt x="9088" y="11974"/>
                  <a:pt x="8953" y="12441"/>
                </a:cubicBezTo>
                <a:cubicBezTo>
                  <a:pt x="8812" y="12929"/>
                  <a:pt x="8736" y="13427"/>
                  <a:pt x="8599" y="13898"/>
                </a:cubicBezTo>
                <a:cubicBezTo>
                  <a:pt x="8536" y="14114"/>
                  <a:pt x="8539" y="14346"/>
                  <a:pt x="8487" y="14571"/>
                </a:cubicBezTo>
                <a:lnTo>
                  <a:pt x="8487" y="14900"/>
                </a:lnTo>
                <a:cubicBezTo>
                  <a:pt x="8440" y="15108"/>
                  <a:pt x="8475" y="15478"/>
                  <a:pt x="8519" y="15683"/>
                </a:cubicBezTo>
                <a:cubicBezTo>
                  <a:pt x="8548" y="15815"/>
                  <a:pt x="8502" y="15978"/>
                  <a:pt x="8567" y="16074"/>
                </a:cubicBezTo>
                <a:cubicBezTo>
                  <a:pt x="8568" y="16144"/>
                  <a:pt x="8577" y="16160"/>
                  <a:pt x="8599" y="16200"/>
                </a:cubicBezTo>
                <a:cubicBezTo>
                  <a:pt x="8800" y="16194"/>
                  <a:pt x="9078" y="15665"/>
                  <a:pt x="9177" y="15511"/>
                </a:cubicBezTo>
                <a:cubicBezTo>
                  <a:pt x="9369" y="15216"/>
                  <a:pt x="9546" y="14901"/>
                  <a:pt x="9692" y="14556"/>
                </a:cubicBezTo>
                <a:cubicBezTo>
                  <a:pt x="9823" y="14245"/>
                  <a:pt x="9844" y="13901"/>
                  <a:pt x="9949" y="13569"/>
                </a:cubicBezTo>
                <a:cubicBezTo>
                  <a:pt x="10025" y="13329"/>
                  <a:pt x="10133" y="13049"/>
                  <a:pt x="10158" y="12786"/>
                </a:cubicBezTo>
                <a:lnTo>
                  <a:pt x="10174" y="12786"/>
                </a:lnTo>
                <a:cubicBezTo>
                  <a:pt x="10216" y="12930"/>
                  <a:pt x="10367" y="13035"/>
                  <a:pt x="10480" y="13115"/>
                </a:cubicBezTo>
                <a:cubicBezTo>
                  <a:pt x="10833" y="13367"/>
                  <a:pt x="11442" y="13600"/>
                  <a:pt x="12102" y="13444"/>
                </a:cubicBezTo>
                <a:cubicBezTo>
                  <a:pt x="12850" y="13267"/>
                  <a:pt x="13446" y="12916"/>
                  <a:pt x="13838" y="12394"/>
                </a:cubicBezTo>
                <a:cubicBezTo>
                  <a:pt x="14127" y="12011"/>
                  <a:pt x="14345" y="11567"/>
                  <a:pt x="14513" y="11064"/>
                </a:cubicBezTo>
                <a:cubicBezTo>
                  <a:pt x="14596" y="10817"/>
                  <a:pt x="14613" y="10543"/>
                  <a:pt x="14674" y="10281"/>
                </a:cubicBezTo>
                <a:cubicBezTo>
                  <a:pt x="14827" y="9624"/>
                  <a:pt x="14623" y="8833"/>
                  <a:pt x="14433" y="8402"/>
                </a:cubicBezTo>
                <a:cubicBezTo>
                  <a:pt x="13856" y="7098"/>
                  <a:pt x="12630" y="6354"/>
                  <a:pt x="10672"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6" name="Shape 2876"/>
          <p:cNvSpPr/>
          <p:nvPr/>
        </p:nvSpPr>
        <p:spPr>
          <a:xfrm>
            <a:off x="17832555"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281" y="6871"/>
                </a:moveTo>
                <a:cubicBezTo>
                  <a:pt x="12915" y="6830"/>
                  <a:pt x="11990" y="7537"/>
                  <a:pt x="11505" y="8992"/>
                </a:cubicBezTo>
                <a:cubicBezTo>
                  <a:pt x="11754" y="8897"/>
                  <a:pt x="11998" y="8849"/>
                  <a:pt x="12232" y="8849"/>
                </a:cubicBezTo>
                <a:cubicBezTo>
                  <a:pt x="12732" y="8849"/>
                  <a:pt x="12952" y="9108"/>
                  <a:pt x="12893" y="9624"/>
                </a:cubicBezTo>
                <a:cubicBezTo>
                  <a:pt x="12863" y="9937"/>
                  <a:pt x="12643" y="10393"/>
                  <a:pt x="12232" y="10991"/>
                </a:cubicBezTo>
                <a:cubicBezTo>
                  <a:pt x="11821" y="11589"/>
                  <a:pt x="11512" y="11888"/>
                  <a:pt x="11307" y="11888"/>
                </a:cubicBezTo>
                <a:cubicBezTo>
                  <a:pt x="11043" y="11888"/>
                  <a:pt x="10800" y="11426"/>
                  <a:pt x="10580" y="10502"/>
                </a:cubicBezTo>
                <a:cubicBezTo>
                  <a:pt x="10506" y="10230"/>
                  <a:pt x="10374" y="9536"/>
                  <a:pt x="10183" y="8421"/>
                </a:cubicBezTo>
                <a:cubicBezTo>
                  <a:pt x="10007" y="7388"/>
                  <a:pt x="9537" y="6904"/>
                  <a:pt x="8773" y="6972"/>
                </a:cubicBezTo>
                <a:cubicBezTo>
                  <a:pt x="8450" y="7000"/>
                  <a:pt x="7966" y="7272"/>
                  <a:pt x="7320" y="7788"/>
                </a:cubicBezTo>
                <a:cubicBezTo>
                  <a:pt x="6849" y="8183"/>
                  <a:pt x="6372" y="8577"/>
                  <a:pt x="5887" y="8972"/>
                </a:cubicBezTo>
                <a:lnTo>
                  <a:pt x="6350" y="9522"/>
                </a:lnTo>
                <a:cubicBezTo>
                  <a:pt x="6790" y="9237"/>
                  <a:pt x="7047" y="9094"/>
                  <a:pt x="7121" y="9094"/>
                </a:cubicBezTo>
                <a:cubicBezTo>
                  <a:pt x="7459" y="9094"/>
                  <a:pt x="7774" y="9583"/>
                  <a:pt x="8068" y="10563"/>
                </a:cubicBezTo>
                <a:cubicBezTo>
                  <a:pt x="8333" y="11461"/>
                  <a:pt x="8597" y="12358"/>
                  <a:pt x="8861" y="13255"/>
                </a:cubicBezTo>
                <a:cubicBezTo>
                  <a:pt x="9258" y="14234"/>
                  <a:pt x="9743" y="14723"/>
                  <a:pt x="10316" y="14723"/>
                </a:cubicBezTo>
                <a:cubicBezTo>
                  <a:pt x="11241" y="14723"/>
                  <a:pt x="12371" y="13921"/>
                  <a:pt x="13709" y="12317"/>
                </a:cubicBezTo>
                <a:cubicBezTo>
                  <a:pt x="15001" y="10780"/>
                  <a:pt x="15669" y="9570"/>
                  <a:pt x="15713" y="8686"/>
                </a:cubicBezTo>
                <a:cubicBezTo>
                  <a:pt x="15772" y="7503"/>
                  <a:pt x="15295" y="6899"/>
                  <a:pt x="14281" y="6871"/>
                </a:cubicBezTo>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7" name="Shape 2877"/>
          <p:cNvSpPr/>
          <p:nvPr/>
        </p:nvSpPr>
        <p:spPr>
          <a:xfrm>
            <a:off x="18899077"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8" name="Shape 2878"/>
          <p:cNvSpPr/>
          <p:nvPr/>
        </p:nvSpPr>
        <p:spPr>
          <a:xfrm>
            <a:off x="19965599"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9" name="Shape 2879"/>
          <p:cNvSpPr/>
          <p:nvPr/>
        </p:nvSpPr>
        <p:spPr>
          <a:xfrm>
            <a:off x="21032121"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1592" y="13291"/>
                </a:moveTo>
                <a:cubicBezTo>
                  <a:pt x="11452" y="13213"/>
                  <a:pt x="11342" y="13108"/>
                  <a:pt x="11291" y="12978"/>
                </a:cubicBezTo>
                <a:cubicBezTo>
                  <a:pt x="11284" y="12956"/>
                  <a:pt x="11290" y="10299"/>
                  <a:pt x="11290" y="10299"/>
                </a:cubicBezTo>
                <a:lnTo>
                  <a:pt x="13256" y="10299"/>
                </a:lnTo>
                <a:lnTo>
                  <a:pt x="13256" y="8836"/>
                </a:lnTo>
                <a:lnTo>
                  <a:pt x="11292" y="8836"/>
                </a:lnTo>
                <a:lnTo>
                  <a:pt x="11292" y="6873"/>
                </a:lnTo>
                <a:lnTo>
                  <a:pt x="10042" y="6879"/>
                </a:lnTo>
                <a:cubicBezTo>
                  <a:pt x="9988" y="7284"/>
                  <a:pt x="9891" y="7618"/>
                  <a:pt x="9750" y="7879"/>
                </a:cubicBezTo>
                <a:cubicBezTo>
                  <a:pt x="9608" y="8142"/>
                  <a:pt x="9420" y="8366"/>
                  <a:pt x="9187" y="8553"/>
                </a:cubicBezTo>
                <a:cubicBezTo>
                  <a:pt x="8953" y="8740"/>
                  <a:pt x="8672" y="8883"/>
                  <a:pt x="8344" y="8984"/>
                </a:cubicBezTo>
                <a:lnTo>
                  <a:pt x="8345" y="10309"/>
                </a:lnTo>
                <a:lnTo>
                  <a:pt x="9328" y="10299"/>
                </a:lnTo>
                <a:lnTo>
                  <a:pt x="9328" y="12846"/>
                </a:lnTo>
                <a:cubicBezTo>
                  <a:pt x="9328" y="13204"/>
                  <a:pt x="9368" y="13478"/>
                  <a:pt x="9448" y="13666"/>
                </a:cubicBezTo>
                <a:cubicBezTo>
                  <a:pt x="9528" y="13856"/>
                  <a:pt x="9671" y="14034"/>
                  <a:pt x="9879" y="14202"/>
                </a:cubicBezTo>
                <a:cubicBezTo>
                  <a:pt x="10086" y="14370"/>
                  <a:pt x="10336" y="14498"/>
                  <a:pt x="10629" y="14589"/>
                </a:cubicBezTo>
                <a:cubicBezTo>
                  <a:pt x="10922" y="14679"/>
                  <a:pt x="11238" y="14727"/>
                  <a:pt x="11619" y="14727"/>
                </a:cubicBezTo>
                <a:cubicBezTo>
                  <a:pt x="11955" y="14727"/>
                  <a:pt x="12228" y="14693"/>
                  <a:pt x="12517" y="14629"/>
                </a:cubicBezTo>
                <a:cubicBezTo>
                  <a:pt x="12806" y="14565"/>
                  <a:pt x="13221" y="14455"/>
                  <a:pt x="13578" y="14297"/>
                </a:cubicBezTo>
                <a:lnTo>
                  <a:pt x="13583" y="13091"/>
                </a:lnTo>
                <a:cubicBezTo>
                  <a:pt x="13165" y="13349"/>
                  <a:pt x="12648" y="13447"/>
                  <a:pt x="12225" y="13447"/>
                </a:cubicBezTo>
                <a:cubicBezTo>
                  <a:pt x="11987" y="13447"/>
                  <a:pt x="11776" y="13395"/>
                  <a:pt x="11592" y="132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0" name="Shape 2880"/>
          <p:cNvSpPr/>
          <p:nvPr/>
        </p:nvSpPr>
        <p:spPr>
          <a:xfrm>
            <a:off x="22098643"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291" y="6986"/>
                </a:moveTo>
                <a:cubicBezTo>
                  <a:pt x="14241" y="6976"/>
                  <a:pt x="14187" y="6971"/>
                  <a:pt x="14134" y="6971"/>
                </a:cubicBezTo>
                <a:cubicBezTo>
                  <a:pt x="13808" y="6971"/>
                  <a:pt x="13598" y="7166"/>
                  <a:pt x="13572" y="7494"/>
                </a:cubicBezTo>
                <a:cubicBezTo>
                  <a:pt x="13242" y="11704"/>
                  <a:pt x="13044" y="12909"/>
                  <a:pt x="13042" y="12921"/>
                </a:cubicBezTo>
                <a:lnTo>
                  <a:pt x="13046" y="13020"/>
                </a:lnTo>
                <a:lnTo>
                  <a:pt x="13142" y="13032"/>
                </a:lnTo>
                <a:lnTo>
                  <a:pt x="13172" y="13031"/>
                </a:lnTo>
                <a:cubicBezTo>
                  <a:pt x="13281" y="13031"/>
                  <a:pt x="13386" y="13050"/>
                  <a:pt x="13473" y="13084"/>
                </a:cubicBezTo>
                <a:lnTo>
                  <a:pt x="13579" y="13126"/>
                </a:lnTo>
                <a:lnTo>
                  <a:pt x="13598" y="13012"/>
                </a:lnTo>
                <a:cubicBezTo>
                  <a:pt x="13837" y="11522"/>
                  <a:pt x="14296" y="9525"/>
                  <a:pt x="14542" y="8453"/>
                </a:cubicBezTo>
                <a:cubicBezTo>
                  <a:pt x="14618" y="8121"/>
                  <a:pt x="14675" y="7877"/>
                  <a:pt x="14698" y="7763"/>
                </a:cubicBezTo>
                <a:cubicBezTo>
                  <a:pt x="14745" y="7530"/>
                  <a:pt x="14724" y="7343"/>
                  <a:pt x="14636" y="7206"/>
                </a:cubicBezTo>
                <a:cubicBezTo>
                  <a:pt x="14563" y="7092"/>
                  <a:pt x="14447" y="7018"/>
                  <a:pt x="14291" y="6986"/>
                </a:cubicBezTo>
                <a:moveTo>
                  <a:pt x="13280" y="13606"/>
                </a:moveTo>
                <a:cubicBezTo>
                  <a:pt x="12921" y="13524"/>
                  <a:pt x="12660" y="13682"/>
                  <a:pt x="12569" y="14030"/>
                </a:cubicBezTo>
                <a:cubicBezTo>
                  <a:pt x="12529" y="14187"/>
                  <a:pt x="12549" y="14335"/>
                  <a:pt x="12630" y="14459"/>
                </a:cubicBezTo>
                <a:cubicBezTo>
                  <a:pt x="12706" y="14574"/>
                  <a:pt x="12831" y="14660"/>
                  <a:pt x="12982" y="14701"/>
                </a:cubicBezTo>
                <a:cubicBezTo>
                  <a:pt x="13045" y="14719"/>
                  <a:pt x="13109" y="14728"/>
                  <a:pt x="13172" y="14728"/>
                </a:cubicBezTo>
                <a:cubicBezTo>
                  <a:pt x="13438" y="14728"/>
                  <a:pt x="13639" y="14578"/>
                  <a:pt x="13698" y="14338"/>
                </a:cubicBezTo>
                <a:cubicBezTo>
                  <a:pt x="13741" y="14155"/>
                  <a:pt x="13722" y="13989"/>
                  <a:pt x="13642" y="13858"/>
                </a:cubicBezTo>
                <a:cubicBezTo>
                  <a:pt x="13567" y="13733"/>
                  <a:pt x="13439" y="13643"/>
                  <a:pt x="13280" y="13606"/>
                </a:cubicBezTo>
                <a:moveTo>
                  <a:pt x="13014" y="7028"/>
                </a:moveTo>
                <a:lnTo>
                  <a:pt x="13098" y="6884"/>
                </a:lnTo>
                <a:lnTo>
                  <a:pt x="12931" y="6884"/>
                </a:lnTo>
                <a:lnTo>
                  <a:pt x="12906" y="6887"/>
                </a:lnTo>
                <a:cubicBezTo>
                  <a:pt x="12646" y="6961"/>
                  <a:pt x="12244" y="6961"/>
                  <a:pt x="11983" y="6887"/>
                </a:cubicBezTo>
                <a:lnTo>
                  <a:pt x="11901" y="6884"/>
                </a:lnTo>
                <a:lnTo>
                  <a:pt x="9988" y="10156"/>
                </a:lnTo>
                <a:lnTo>
                  <a:pt x="8067" y="6872"/>
                </a:lnTo>
                <a:lnTo>
                  <a:pt x="8000" y="6890"/>
                </a:lnTo>
                <a:cubicBezTo>
                  <a:pt x="7739" y="6962"/>
                  <a:pt x="7347" y="6961"/>
                  <a:pt x="7088" y="6887"/>
                </a:cubicBezTo>
                <a:lnTo>
                  <a:pt x="6878" y="6884"/>
                </a:lnTo>
                <a:lnTo>
                  <a:pt x="9482" y="11392"/>
                </a:lnTo>
                <a:lnTo>
                  <a:pt x="9404" y="14626"/>
                </a:lnTo>
                <a:lnTo>
                  <a:pt x="9407" y="14722"/>
                </a:lnTo>
                <a:lnTo>
                  <a:pt x="9502" y="14722"/>
                </a:lnTo>
                <a:lnTo>
                  <a:pt x="9526" y="14719"/>
                </a:lnTo>
                <a:cubicBezTo>
                  <a:pt x="9786" y="14645"/>
                  <a:pt x="10190" y="14645"/>
                  <a:pt x="10449" y="14719"/>
                </a:cubicBezTo>
                <a:lnTo>
                  <a:pt x="10573" y="14722"/>
                </a:lnTo>
                <a:lnTo>
                  <a:pt x="10512" y="11390"/>
                </a:lnTo>
                <a:cubicBezTo>
                  <a:pt x="10600" y="11229"/>
                  <a:pt x="11150" y="10205"/>
                  <a:pt x="11738" y="9180"/>
                </a:cubicBezTo>
                <a:cubicBezTo>
                  <a:pt x="12342" y="8126"/>
                  <a:pt x="13008" y="7040"/>
                  <a:pt x="13014" y="702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1" name="Shape 2881"/>
          <p:cNvSpPr/>
          <p:nvPr/>
        </p:nvSpPr>
        <p:spPr>
          <a:xfrm>
            <a:off x="12499944"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062" y="5890"/>
                </a:moveTo>
                <a:lnTo>
                  <a:pt x="10786" y="7776"/>
                </a:lnTo>
                <a:lnTo>
                  <a:pt x="13925" y="9725"/>
                </a:lnTo>
                <a:lnTo>
                  <a:pt x="16200" y="7926"/>
                </a:lnTo>
                <a:cubicBezTo>
                  <a:pt x="16200" y="7926"/>
                  <a:pt x="13062" y="5890"/>
                  <a:pt x="13062" y="5890"/>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1"/>
                  <a:pt x="1422"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5400" y="8027"/>
                </a:moveTo>
                <a:lnTo>
                  <a:pt x="7647" y="9763"/>
                </a:lnTo>
                <a:lnTo>
                  <a:pt x="10786" y="7776"/>
                </a:lnTo>
                <a:lnTo>
                  <a:pt x="8630" y="5891"/>
                </a:lnTo>
                <a:cubicBezTo>
                  <a:pt x="8630" y="5891"/>
                  <a:pt x="5400" y="8027"/>
                  <a:pt x="5400" y="8027"/>
                </a:cubicBezTo>
                <a:close/>
                <a:moveTo>
                  <a:pt x="13925" y="9726"/>
                </a:moveTo>
                <a:lnTo>
                  <a:pt x="13925" y="9725"/>
                </a:lnTo>
                <a:lnTo>
                  <a:pt x="13925" y="9725"/>
                </a:lnTo>
                <a:lnTo>
                  <a:pt x="13924" y="9725"/>
                </a:lnTo>
                <a:cubicBezTo>
                  <a:pt x="13924" y="9725"/>
                  <a:pt x="13925" y="9726"/>
                  <a:pt x="13925" y="9726"/>
                </a:cubicBezTo>
                <a:close/>
                <a:moveTo>
                  <a:pt x="12965" y="14699"/>
                </a:moveTo>
                <a:lnTo>
                  <a:pt x="12959" y="14707"/>
                </a:lnTo>
                <a:lnTo>
                  <a:pt x="10801" y="13101"/>
                </a:lnTo>
                <a:lnTo>
                  <a:pt x="8731" y="14685"/>
                </a:lnTo>
                <a:lnTo>
                  <a:pt x="8712" y="14715"/>
                </a:lnTo>
                <a:lnTo>
                  <a:pt x="7571" y="14025"/>
                </a:lnTo>
                <a:lnTo>
                  <a:pt x="7571" y="14627"/>
                </a:lnTo>
                <a:lnTo>
                  <a:pt x="10799" y="16692"/>
                </a:lnTo>
                <a:lnTo>
                  <a:pt x="14001" y="14627"/>
                </a:lnTo>
                <a:lnTo>
                  <a:pt x="14001" y="14067"/>
                </a:lnTo>
                <a:lnTo>
                  <a:pt x="12965" y="14699"/>
                </a:lnTo>
                <a:cubicBezTo>
                  <a:pt x="12965" y="14699"/>
                  <a:pt x="12965" y="14699"/>
                  <a:pt x="12965" y="14699"/>
                </a:cubicBezTo>
                <a:close/>
                <a:moveTo>
                  <a:pt x="7641" y="9766"/>
                </a:moveTo>
                <a:lnTo>
                  <a:pt x="5404" y="11577"/>
                </a:lnTo>
                <a:lnTo>
                  <a:pt x="7350" y="12746"/>
                </a:lnTo>
                <a:lnTo>
                  <a:pt x="7351" y="12745"/>
                </a:lnTo>
                <a:lnTo>
                  <a:pt x="7742" y="12982"/>
                </a:lnTo>
                <a:lnTo>
                  <a:pt x="8631" y="13516"/>
                </a:lnTo>
                <a:lnTo>
                  <a:pt x="10060" y="12431"/>
                </a:lnTo>
                <a:lnTo>
                  <a:pt x="10780" y="11879"/>
                </a:lnTo>
                <a:lnTo>
                  <a:pt x="10783" y="11882"/>
                </a:lnTo>
                <a:lnTo>
                  <a:pt x="10786" y="11880"/>
                </a:lnTo>
                <a:lnTo>
                  <a:pt x="10798" y="11888"/>
                </a:lnTo>
                <a:lnTo>
                  <a:pt x="10804" y="11879"/>
                </a:lnTo>
                <a:lnTo>
                  <a:pt x="12515" y="13153"/>
                </a:lnTo>
                <a:lnTo>
                  <a:pt x="13007" y="13515"/>
                </a:lnTo>
                <a:lnTo>
                  <a:pt x="16199" y="11575"/>
                </a:lnTo>
                <a:lnTo>
                  <a:pt x="13925" y="9726"/>
                </a:lnTo>
                <a:lnTo>
                  <a:pt x="10787" y="11715"/>
                </a:lnTo>
                <a:cubicBezTo>
                  <a:pt x="10787" y="11715"/>
                  <a:pt x="7641" y="9766"/>
                  <a:pt x="7641" y="976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2" name="Shape 2882"/>
          <p:cNvSpPr/>
          <p:nvPr/>
        </p:nvSpPr>
        <p:spPr>
          <a:xfrm>
            <a:off x="13566466"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3745"/>
                </a:moveTo>
                <a:cubicBezTo>
                  <a:pt x="14727" y="14288"/>
                  <a:pt x="14287" y="14727"/>
                  <a:pt x="13745" y="14727"/>
                </a:cubicBezTo>
                <a:lnTo>
                  <a:pt x="7855" y="14727"/>
                </a:lnTo>
                <a:cubicBezTo>
                  <a:pt x="7313" y="14727"/>
                  <a:pt x="6873" y="14288"/>
                  <a:pt x="6873" y="13745"/>
                </a:cubicBezTo>
                <a:lnTo>
                  <a:pt x="6873" y="10309"/>
                </a:lnTo>
                <a:lnTo>
                  <a:pt x="7904" y="10309"/>
                </a:lnTo>
                <a:cubicBezTo>
                  <a:pt x="7877" y="10470"/>
                  <a:pt x="7855" y="10632"/>
                  <a:pt x="7855" y="10800"/>
                </a:cubicBezTo>
                <a:cubicBezTo>
                  <a:pt x="7855" y="12427"/>
                  <a:pt x="9173" y="13745"/>
                  <a:pt x="10800" y="13745"/>
                </a:cubicBezTo>
                <a:cubicBezTo>
                  <a:pt x="12427" y="13745"/>
                  <a:pt x="13745" y="12427"/>
                  <a:pt x="13745" y="10800"/>
                </a:cubicBezTo>
                <a:cubicBezTo>
                  <a:pt x="13745" y="10632"/>
                  <a:pt x="13723" y="10470"/>
                  <a:pt x="13696" y="10309"/>
                </a:cubicBezTo>
                <a:lnTo>
                  <a:pt x="14727" y="10309"/>
                </a:lnTo>
                <a:cubicBezTo>
                  <a:pt x="14727" y="10309"/>
                  <a:pt x="14727" y="13745"/>
                  <a:pt x="14727" y="13745"/>
                </a:cubicBezTo>
                <a:close/>
                <a:moveTo>
                  <a:pt x="10800" y="8836"/>
                </a:moveTo>
                <a:cubicBezTo>
                  <a:pt x="11884" y="8836"/>
                  <a:pt x="12764" y="9716"/>
                  <a:pt x="12764" y="10800"/>
                </a:cubicBezTo>
                <a:cubicBezTo>
                  <a:pt x="12764" y="11884"/>
                  <a:pt x="11884" y="12764"/>
                  <a:pt x="10800" y="12764"/>
                </a:cubicBezTo>
                <a:cubicBezTo>
                  <a:pt x="9716" y="12764"/>
                  <a:pt x="8836" y="11884"/>
                  <a:pt x="8836" y="10800"/>
                </a:cubicBezTo>
                <a:cubicBezTo>
                  <a:pt x="8836" y="9716"/>
                  <a:pt x="9716" y="8836"/>
                  <a:pt x="10800" y="8836"/>
                </a:cubicBezTo>
                <a:moveTo>
                  <a:pt x="12764" y="7364"/>
                </a:moveTo>
                <a:lnTo>
                  <a:pt x="14236" y="7364"/>
                </a:lnTo>
                <a:lnTo>
                  <a:pt x="14236" y="8836"/>
                </a:lnTo>
                <a:lnTo>
                  <a:pt x="12764" y="8836"/>
                </a:lnTo>
                <a:cubicBezTo>
                  <a:pt x="12764" y="8836"/>
                  <a:pt x="12764" y="7364"/>
                  <a:pt x="12764" y="7364"/>
                </a:cubicBezTo>
                <a:close/>
                <a:moveTo>
                  <a:pt x="13745" y="5891"/>
                </a:moveTo>
                <a:lnTo>
                  <a:pt x="7855" y="5891"/>
                </a:lnTo>
                <a:cubicBezTo>
                  <a:pt x="6770" y="5891"/>
                  <a:pt x="5891" y="6770"/>
                  <a:pt x="5891" y="7855"/>
                </a:cubicBezTo>
                <a:lnTo>
                  <a:pt x="5891" y="13745"/>
                </a:lnTo>
                <a:cubicBezTo>
                  <a:pt x="5891" y="14830"/>
                  <a:pt x="6770" y="15709"/>
                  <a:pt x="7855" y="15709"/>
                </a:cubicBezTo>
                <a:lnTo>
                  <a:pt x="13745" y="15709"/>
                </a:lnTo>
                <a:cubicBezTo>
                  <a:pt x="14830" y="15709"/>
                  <a:pt x="15709" y="14830"/>
                  <a:pt x="15709" y="13745"/>
                </a:cubicBezTo>
                <a:lnTo>
                  <a:pt x="15709" y="7855"/>
                </a:lnTo>
                <a:cubicBezTo>
                  <a:pt x="15709" y="6770"/>
                  <a:pt x="14830" y="5891"/>
                  <a:pt x="13745" y="5891"/>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3" name="Shape 2883"/>
          <p:cNvSpPr/>
          <p:nvPr/>
        </p:nvSpPr>
        <p:spPr>
          <a:xfrm>
            <a:off x="14632988"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0800"/>
                </a:moveTo>
                <a:cubicBezTo>
                  <a:pt x="15709" y="12575"/>
                  <a:pt x="14764" y="14125"/>
                  <a:pt x="13353" y="14987"/>
                </a:cubicBezTo>
                <a:lnTo>
                  <a:pt x="14834" y="10706"/>
                </a:lnTo>
                <a:cubicBezTo>
                  <a:pt x="15118" y="9994"/>
                  <a:pt x="15213" y="9425"/>
                  <a:pt x="15213" y="8918"/>
                </a:cubicBezTo>
                <a:cubicBezTo>
                  <a:pt x="15213" y="8811"/>
                  <a:pt x="15201" y="8718"/>
                  <a:pt x="15194" y="8620"/>
                </a:cubicBezTo>
                <a:cubicBezTo>
                  <a:pt x="15521" y="9277"/>
                  <a:pt x="15709" y="10016"/>
                  <a:pt x="15709" y="10800"/>
                </a:cubicBezTo>
                <a:moveTo>
                  <a:pt x="11488" y="8460"/>
                </a:moveTo>
                <a:cubicBezTo>
                  <a:pt x="11788" y="8444"/>
                  <a:pt x="12059" y="8413"/>
                  <a:pt x="12059" y="8413"/>
                </a:cubicBezTo>
                <a:cubicBezTo>
                  <a:pt x="12328" y="8380"/>
                  <a:pt x="12296" y="7986"/>
                  <a:pt x="12027" y="8001"/>
                </a:cubicBezTo>
                <a:cubicBezTo>
                  <a:pt x="12027" y="8001"/>
                  <a:pt x="11219" y="8065"/>
                  <a:pt x="10697" y="8065"/>
                </a:cubicBezTo>
                <a:cubicBezTo>
                  <a:pt x="10206" y="8065"/>
                  <a:pt x="9382" y="8001"/>
                  <a:pt x="9382" y="8001"/>
                </a:cubicBezTo>
                <a:cubicBezTo>
                  <a:pt x="9113" y="7986"/>
                  <a:pt x="9082" y="8396"/>
                  <a:pt x="9350" y="8413"/>
                </a:cubicBezTo>
                <a:cubicBezTo>
                  <a:pt x="9350" y="8413"/>
                  <a:pt x="9605" y="8444"/>
                  <a:pt x="9874" y="8460"/>
                </a:cubicBezTo>
                <a:lnTo>
                  <a:pt x="10652" y="10591"/>
                </a:lnTo>
                <a:lnTo>
                  <a:pt x="9560" y="13866"/>
                </a:lnTo>
                <a:lnTo>
                  <a:pt x="7742" y="8460"/>
                </a:lnTo>
                <a:cubicBezTo>
                  <a:pt x="8042" y="8444"/>
                  <a:pt x="8313" y="8413"/>
                  <a:pt x="8313" y="8413"/>
                </a:cubicBezTo>
                <a:cubicBezTo>
                  <a:pt x="8582" y="8380"/>
                  <a:pt x="8550" y="7986"/>
                  <a:pt x="8281" y="8001"/>
                </a:cubicBezTo>
                <a:cubicBezTo>
                  <a:pt x="8281" y="8001"/>
                  <a:pt x="7473" y="8065"/>
                  <a:pt x="6951" y="8065"/>
                </a:cubicBezTo>
                <a:cubicBezTo>
                  <a:pt x="6885" y="8065"/>
                  <a:pt x="6804" y="8063"/>
                  <a:pt x="6727" y="8061"/>
                </a:cubicBezTo>
                <a:cubicBezTo>
                  <a:pt x="7608" y="6752"/>
                  <a:pt x="9103" y="5891"/>
                  <a:pt x="10800" y="5891"/>
                </a:cubicBezTo>
                <a:cubicBezTo>
                  <a:pt x="12045" y="5891"/>
                  <a:pt x="13178" y="6358"/>
                  <a:pt x="14044" y="7122"/>
                </a:cubicBezTo>
                <a:cubicBezTo>
                  <a:pt x="13590" y="7157"/>
                  <a:pt x="13299" y="7563"/>
                  <a:pt x="13299" y="8001"/>
                </a:cubicBezTo>
                <a:cubicBezTo>
                  <a:pt x="13299" y="8413"/>
                  <a:pt x="13505" y="8761"/>
                  <a:pt x="13758" y="9172"/>
                </a:cubicBezTo>
                <a:cubicBezTo>
                  <a:pt x="13948" y="9504"/>
                  <a:pt x="14169" y="9931"/>
                  <a:pt x="14169" y="10548"/>
                </a:cubicBezTo>
                <a:cubicBezTo>
                  <a:pt x="14169" y="10975"/>
                  <a:pt x="14005" y="11471"/>
                  <a:pt x="13789" y="12162"/>
                </a:cubicBezTo>
                <a:lnTo>
                  <a:pt x="13291" y="13825"/>
                </a:lnTo>
                <a:cubicBezTo>
                  <a:pt x="13291" y="13825"/>
                  <a:pt x="11488" y="8460"/>
                  <a:pt x="11488" y="8460"/>
                </a:cubicBezTo>
                <a:close/>
                <a:moveTo>
                  <a:pt x="10800" y="15709"/>
                </a:moveTo>
                <a:cubicBezTo>
                  <a:pt x="10319" y="15709"/>
                  <a:pt x="9857" y="15637"/>
                  <a:pt x="9418" y="15508"/>
                </a:cubicBezTo>
                <a:lnTo>
                  <a:pt x="10887" y="11236"/>
                </a:lnTo>
                <a:cubicBezTo>
                  <a:pt x="10887" y="11236"/>
                  <a:pt x="12211" y="14865"/>
                  <a:pt x="12425" y="15428"/>
                </a:cubicBezTo>
                <a:cubicBezTo>
                  <a:pt x="11916" y="15607"/>
                  <a:pt x="11371" y="15709"/>
                  <a:pt x="10800" y="15709"/>
                </a:cubicBezTo>
                <a:moveTo>
                  <a:pt x="5891" y="10800"/>
                </a:moveTo>
                <a:cubicBezTo>
                  <a:pt x="5891" y="10118"/>
                  <a:pt x="6030" y="9470"/>
                  <a:pt x="6281" y="8880"/>
                </a:cubicBezTo>
                <a:lnTo>
                  <a:pt x="8579" y="15174"/>
                </a:lnTo>
                <a:cubicBezTo>
                  <a:pt x="6985" y="14362"/>
                  <a:pt x="5891" y="12711"/>
                  <a:pt x="5891" y="10800"/>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4" name="Shape 2884"/>
          <p:cNvSpPr/>
          <p:nvPr/>
        </p:nvSpPr>
        <p:spPr>
          <a:xfrm>
            <a:off x="15699510"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236" y="10309"/>
                </a:moveTo>
                <a:cubicBezTo>
                  <a:pt x="13551" y="10309"/>
                  <a:pt x="12889" y="10401"/>
                  <a:pt x="12252" y="10556"/>
                </a:cubicBezTo>
                <a:cubicBezTo>
                  <a:pt x="12104" y="10191"/>
                  <a:pt x="11941" y="9834"/>
                  <a:pt x="11763" y="9484"/>
                </a:cubicBezTo>
                <a:cubicBezTo>
                  <a:pt x="12783" y="9001"/>
                  <a:pt x="13728" y="8390"/>
                  <a:pt x="14592" y="7682"/>
                </a:cubicBezTo>
                <a:cubicBezTo>
                  <a:pt x="15222" y="8448"/>
                  <a:pt x="15619" y="9407"/>
                  <a:pt x="15692" y="10457"/>
                </a:cubicBezTo>
                <a:cubicBezTo>
                  <a:pt x="15218" y="10370"/>
                  <a:pt x="14736" y="10309"/>
                  <a:pt x="14236" y="10309"/>
                </a:cubicBezTo>
                <a:moveTo>
                  <a:pt x="13226" y="15065"/>
                </a:moveTo>
                <a:cubicBezTo>
                  <a:pt x="13168" y="13821"/>
                  <a:pt x="12957" y="12618"/>
                  <a:pt x="12590" y="11483"/>
                </a:cubicBezTo>
                <a:cubicBezTo>
                  <a:pt x="13120" y="11361"/>
                  <a:pt x="13669" y="11291"/>
                  <a:pt x="14236" y="11291"/>
                </a:cubicBezTo>
                <a:cubicBezTo>
                  <a:pt x="14726" y="11291"/>
                  <a:pt x="15199" y="11358"/>
                  <a:pt x="15661" y="11451"/>
                </a:cubicBezTo>
                <a:cubicBezTo>
                  <a:pt x="15455" y="13001"/>
                  <a:pt x="14528" y="14322"/>
                  <a:pt x="13226" y="15065"/>
                </a:cubicBezTo>
                <a:moveTo>
                  <a:pt x="10800" y="15709"/>
                </a:moveTo>
                <a:cubicBezTo>
                  <a:pt x="9746" y="15709"/>
                  <a:pt x="8772" y="15374"/>
                  <a:pt x="7971" y="14808"/>
                </a:cubicBezTo>
                <a:cubicBezTo>
                  <a:pt x="8822" y="13429"/>
                  <a:pt x="10108" y="12348"/>
                  <a:pt x="11646" y="11768"/>
                </a:cubicBezTo>
                <a:cubicBezTo>
                  <a:pt x="12027" y="12943"/>
                  <a:pt x="12241" y="14191"/>
                  <a:pt x="12264" y="15487"/>
                </a:cubicBezTo>
                <a:cubicBezTo>
                  <a:pt x="11801" y="15631"/>
                  <a:pt x="11310" y="15709"/>
                  <a:pt x="10800" y="15709"/>
                </a:cubicBezTo>
                <a:moveTo>
                  <a:pt x="5891" y="10800"/>
                </a:moveTo>
                <a:cubicBezTo>
                  <a:pt x="7640" y="10800"/>
                  <a:pt x="9312" y="10469"/>
                  <a:pt x="10852" y="9873"/>
                </a:cubicBezTo>
                <a:cubicBezTo>
                  <a:pt x="11015" y="10192"/>
                  <a:pt x="11171" y="10515"/>
                  <a:pt x="11309" y="10848"/>
                </a:cubicBezTo>
                <a:cubicBezTo>
                  <a:pt x="9614" y="11484"/>
                  <a:pt x="8190" y="12658"/>
                  <a:pt x="7225" y="14157"/>
                </a:cubicBezTo>
                <a:cubicBezTo>
                  <a:pt x="6400" y="13279"/>
                  <a:pt x="5891" y="12100"/>
                  <a:pt x="5891" y="10800"/>
                </a:cubicBezTo>
                <a:moveTo>
                  <a:pt x="8358" y="6546"/>
                </a:moveTo>
                <a:cubicBezTo>
                  <a:pt x="9117" y="7279"/>
                  <a:pt x="9793" y="8098"/>
                  <a:pt x="10353" y="9001"/>
                </a:cubicBezTo>
                <a:cubicBezTo>
                  <a:pt x="8991" y="9509"/>
                  <a:pt x="7526" y="9801"/>
                  <a:pt x="5990" y="9813"/>
                </a:cubicBezTo>
                <a:cubicBezTo>
                  <a:pt x="6276" y="8414"/>
                  <a:pt x="7158" y="7236"/>
                  <a:pt x="8358" y="6546"/>
                </a:cubicBezTo>
                <a:moveTo>
                  <a:pt x="10800" y="5891"/>
                </a:moveTo>
                <a:cubicBezTo>
                  <a:pt x="11968" y="5891"/>
                  <a:pt x="13040" y="6300"/>
                  <a:pt x="13882" y="6982"/>
                </a:cubicBezTo>
                <a:cubicBezTo>
                  <a:pt x="13087" y="7622"/>
                  <a:pt x="12217" y="8174"/>
                  <a:pt x="11282" y="8612"/>
                </a:cubicBezTo>
                <a:cubicBezTo>
                  <a:pt x="10732" y="7702"/>
                  <a:pt x="10073" y="6869"/>
                  <a:pt x="9333" y="6114"/>
                </a:cubicBezTo>
                <a:cubicBezTo>
                  <a:pt x="9797" y="5970"/>
                  <a:pt x="10289"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5" name="Shape 2885"/>
          <p:cNvSpPr/>
          <p:nvPr/>
        </p:nvSpPr>
        <p:spPr>
          <a:xfrm>
            <a:off x="16816819"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5500" y="13698"/>
                </a:moveTo>
                <a:cubicBezTo>
                  <a:pt x="15500" y="14629"/>
                  <a:pt x="14906" y="15067"/>
                  <a:pt x="13996" y="15061"/>
                </a:cubicBezTo>
                <a:cubicBezTo>
                  <a:pt x="13870" y="15061"/>
                  <a:pt x="13731" y="15061"/>
                  <a:pt x="13646" y="15044"/>
                </a:cubicBezTo>
                <a:lnTo>
                  <a:pt x="13646" y="12497"/>
                </a:lnTo>
                <a:cubicBezTo>
                  <a:pt x="13731" y="12480"/>
                  <a:pt x="13877" y="12463"/>
                  <a:pt x="14101" y="12463"/>
                </a:cubicBezTo>
                <a:cubicBezTo>
                  <a:pt x="14966" y="12463"/>
                  <a:pt x="15507" y="12890"/>
                  <a:pt x="15500" y="13698"/>
                </a:cubicBezTo>
                <a:moveTo>
                  <a:pt x="12636" y="11868"/>
                </a:moveTo>
                <a:lnTo>
                  <a:pt x="12636" y="15691"/>
                </a:lnTo>
                <a:cubicBezTo>
                  <a:pt x="12886" y="15720"/>
                  <a:pt x="13256" y="15748"/>
                  <a:pt x="13778" y="15748"/>
                </a:cubicBezTo>
                <a:cubicBezTo>
                  <a:pt x="14649" y="15748"/>
                  <a:pt x="15362" y="15587"/>
                  <a:pt x="15830" y="15246"/>
                </a:cubicBezTo>
                <a:cubicBezTo>
                  <a:pt x="16260" y="14929"/>
                  <a:pt x="16570" y="14415"/>
                  <a:pt x="16570" y="13670"/>
                </a:cubicBezTo>
                <a:cubicBezTo>
                  <a:pt x="16570" y="12982"/>
                  <a:pt x="16279" y="12503"/>
                  <a:pt x="15817" y="12203"/>
                </a:cubicBezTo>
                <a:cubicBezTo>
                  <a:pt x="15388" y="11919"/>
                  <a:pt x="14840" y="11787"/>
                  <a:pt x="13996" y="11787"/>
                </a:cubicBezTo>
                <a:cubicBezTo>
                  <a:pt x="13487" y="11787"/>
                  <a:pt x="13005" y="11815"/>
                  <a:pt x="12636" y="11868"/>
                </a:cubicBezTo>
                <a:moveTo>
                  <a:pt x="14400" y="5891"/>
                </a:moveTo>
                <a:lnTo>
                  <a:pt x="14400" y="982"/>
                </a:lnTo>
                <a:lnTo>
                  <a:pt x="15000" y="982"/>
                </a:lnTo>
                <a:lnTo>
                  <a:pt x="20400" y="5891"/>
                </a:lnTo>
                <a:cubicBezTo>
                  <a:pt x="20400" y="5891"/>
                  <a:pt x="14400" y="5891"/>
                  <a:pt x="14400" y="5891"/>
                </a:cubicBezTo>
                <a:close/>
                <a:moveTo>
                  <a:pt x="20400" y="19635"/>
                </a:moveTo>
                <a:cubicBezTo>
                  <a:pt x="20400" y="20178"/>
                  <a:pt x="19863" y="20617"/>
                  <a:pt x="19200" y="20617"/>
                </a:cubicBezTo>
                <a:lnTo>
                  <a:pt x="2400" y="20617"/>
                </a:lnTo>
                <a:cubicBezTo>
                  <a:pt x="1738" y="20617"/>
                  <a:pt x="1200" y="20178"/>
                  <a:pt x="1200" y="19635"/>
                </a:cubicBezTo>
                <a:lnTo>
                  <a:pt x="1200" y="1964"/>
                </a:lnTo>
                <a:cubicBezTo>
                  <a:pt x="1200" y="1421"/>
                  <a:pt x="1738" y="982"/>
                  <a:pt x="2400" y="982"/>
                </a:cubicBezTo>
                <a:lnTo>
                  <a:pt x="13200" y="982"/>
                </a:lnTo>
                <a:lnTo>
                  <a:pt x="13200" y="5891"/>
                </a:lnTo>
                <a:cubicBezTo>
                  <a:pt x="13200" y="6433"/>
                  <a:pt x="13738"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6769" y="13658"/>
                </a:moveTo>
                <a:cubicBezTo>
                  <a:pt x="6624" y="13658"/>
                  <a:pt x="6519" y="13652"/>
                  <a:pt x="6433" y="13635"/>
                </a:cubicBezTo>
                <a:lnTo>
                  <a:pt x="6433" y="12486"/>
                </a:lnTo>
                <a:cubicBezTo>
                  <a:pt x="6505" y="12468"/>
                  <a:pt x="6644" y="12451"/>
                  <a:pt x="6848" y="12451"/>
                </a:cubicBezTo>
                <a:cubicBezTo>
                  <a:pt x="7350" y="12451"/>
                  <a:pt x="7634" y="12665"/>
                  <a:pt x="7634" y="13023"/>
                </a:cubicBezTo>
                <a:cubicBezTo>
                  <a:pt x="7634" y="13421"/>
                  <a:pt x="7304" y="13658"/>
                  <a:pt x="6769" y="13658"/>
                </a:cubicBezTo>
                <a:moveTo>
                  <a:pt x="6796" y="11787"/>
                </a:moveTo>
                <a:cubicBezTo>
                  <a:pt x="6182" y="11787"/>
                  <a:pt x="5746" y="11821"/>
                  <a:pt x="5436" y="11868"/>
                </a:cubicBezTo>
                <a:lnTo>
                  <a:pt x="5436" y="15708"/>
                </a:lnTo>
                <a:lnTo>
                  <a:pt x="6433" y="15708"/>
                </a:lnTo>
                <a:lnTo>
                  <a:pt x="6433" y="14316"/>
                </a:lnTo>
                <a:cubicBezTo>
                  <a:pt x="6524" y="14328"/>
                  <a:pt x="6644" y="14334"/>
                  <a:pt x="6776" y="14334"/>
                </a:cubicBezTo>
                <a:cubicBezTo>
                  <a:pt x="7370" y="14334"/>
                  <a:pt x="7878" y="14207"/>
                  <a:pt x="8221" y="13924"/>
                </a:cubicBezTo>
                <a:cubicBezTo>
                  <a:pt x="8485" y="13704"/>
                  <a:pt x="8630" y="13381"/>
                  <a:pt x="8630" y="13000"/>
                </a:cubicBezTo>
                <a:cubicBezTo>
                  <a:pt x="8630" y="12618"/>
                  <a:pt x="8439" y="12296"/>
                  <a:pt x="8155" y="12099"/>
                </a:cubicBezTo>
                <a:cubicBezTo>
                  <a:pt x="7858" y="11891"/>
                  <a:pt x="7416" y="11787"/>
                  <a:pt x="6796" y="11787"/>
                </a:cubicBezTo>
                <a:moveTo>
                  <a:pt x="10765" y="13398"/>
                </a:moveTo>
                <a:cubicBezTo>
                  <a:pt x="10191" y="13208"/>
                  <a:pt x="9940" y="13098"/>
                  <a:pt x="9940" y="12850"/>
                </a:cubicBezTo>
                <a:cubicBezTo>
                  <a:pt x="9940" y="12648"/>
                  <a:pt x="10151" y="12474"/>
                  <a:pt x="10587" y="12474"/>
                </a:cubicBezTo>
                <a:cubicBezTo>
                  <a:pt x="11023" y="12474"/>
                  <a:pt x="11339" y="12583"/>
                  <a:pt x="11517" y="12659"/>
                </a:cubicBezTo>
                <a:lnTo>
                  <a:pt x="11742" y="11949"/>
                </a:lnTo>
                <a:cubicBezTo>
                  <a:pt x="11478" y="11845"/>
                  <a:pt x="11108" y="11752"/>
                  <a:pt x="10607" y="11752"/>
                </a:cubicBezTo>
                <a:cubicBezTo>
                  <a:pt x="9558" y="11752"/>
                  <a:pt x="8924" y="12260"/>
                  <a:pt x="8924" y="12924"/>
                </a:cubicBezTo>
                <a:cubicBezTo>
                  <a:pt x="8924" y="13490"/>
                  <a:pt x="9405" y="13849"/>
                  <a:pt x="10145" y="14074"/>
                </a:cubicBezTo>
                <a:cubicBezTo>
                  <a:pt x="10679" y="14241"/>
                  <a:pt x="10891" y="14380"/>
                  <a:pt x="10891" y="14623"/>
                </a:cubicBezTo>
                <a:cubicBezTo>
                  <a:pt x="10891" y="14877"/>
                  <a:pt x="10646" y="15044"/>
                  <a:pt x="10184" y="15044"/>
                </a:cubicBezTo>
                <a:cubicBezTo>
                  <a:pt x="9755" y="15044"/>
                  <a:pt x="9339" y="14923"/>
                  <a:pt x="9069" y="14802"/>
                </a:cubicBezTo>
                <a:lnTo>
                  <a:pt x="8864" y="15529"/>
                </a:lnTo>
                <a:cubicBezTo>
                  <a:pt x="9115" y="15651"/>
                  <a:pt x="9616" y="15766"/>
                  <a:pt x="10124" y="15766"/>
                </a:cubicBezTo>
                <a:cubicBezTo>
                  <a:pt x="11346" y="15766"/>
                  <a:pt x="11920" y="15211"/>
                  <a:pt x="11920" y="14559"/>
                </a:cubicBezTo>
                <a:cubicBezTo>
                  <a:pt x="11920" y="14010"/>
                  <a:pt x="11551" y="13652"/>
                  <a:pt x="10765" y="1339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6" name="Shape 2886"/>
          <p:cNvSpPr/>
          <p:nvPr/>
        </p:nvSpPr>
        <p:spPr>
          <a:xfrm>
            <a:off x="17883341"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2636" y="15709"/>
                </a:moveTo>
                <a:lnTo>
                  <a:pt x="13646" y="15709"/>
                </a:lnTo>
                <a:lnTo>
                  <a:pt x="13646" y="11816"/>
                </a:lnTo>
                <a:lnTo>
                  <a:pt x="12636" y="11816"/>
                </a:lnTo>
                <a:cubicBezTo>
                  <a:pt x="12636" y="11816"/>
                  <a:pt x="12636" y="15709"/>
                  <a:pt x="12636" y="15709"/>
                </a:cubicBezTo>
                <a:close/>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8" y="20618"/>
                  <a:pt x="1200" y="20179"/>
                  <a:pt x="1200" y="19636"/>
                </a:cubicBezTo>
                <a:lnTo>
                  <a:pt x="1200" y="1964"/>
                </a:lnTo>
                <a:cubicBezTo>
                  <a:pt x="1200" y="1421"/>
                  <a:pt x="1738" y="982"/>
                  <a:pt x="2400" y="982"/>
                </a:cubicBezTo>
                <a:lnTo>
                  <a:pt x="13200" y="982"/>
                </a:lnTo>
                <a:lnTo>
                  <a:pt x="13200" y="5891"/>
                </a:lnTo>
                <a:cubicBezTo>
                  <a:pt x="13200" y="6433"/>
                  <a:pt x="13738"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9618" y="14051"/>
                </a:moveTo>
                <a:lnTo>
                  <a:pt x="9881" y="13225"/>
                </a:lnTo>
                <a:cubicBezTo>
                  <a:pt x="9954" y="13000"/>
                  <a:pt x="10020" y="12706"/>
                  <a:pt x="10086" y="12475"/>
                </a:cubicBezTo>
                <a:lnTo>
                  <a:pt x="10099" y="12475"/>
                </a:lnTo>
                <a:cubicBezTo>
                  <a:pt x="10165" y="12706"/>
                  <a:pt x="10245" y="12994"/>
                  <a:pt x="10324" y="13225"/>
                </a:cubicBezTo>
                <a:lnTo>
                  <a:pt x="10601" y="14051"/>
                </a:lnTo>
                <a:cubicBezTo>
                  <a:pt x="10601" y="14051"/>
                  <a:pt x="9618" y="14051"/>
                  <a:pt x="9618" y="14051"/>
                </a:cubicBezTo>
                <a:close/>
                <a:moveTo>
                  <a:pt x="9472" y="11816"/>
                </a:moveTo>
                <a:lnTo>
                  <a:pt x="8113" y="15709"/>
                </a:lnTo>
                <a:lnTo>
                  <a:pt x="9155" y="15709"/>
                </a:lnTo>
                <a:lnTo>
                  <a:pt x="9472" y="14710"/>
                </a:lnTo>
                <a:lnTo>
                  <a:pt x="10746" y="14710"/>
                </a:lnTo>
                <a:lnTo>
                  <a:pt x="11089" y="15709"/>
                </a:lnTo>
                <a:lnTo>
                  <a:pt x="12172" y="15709"/>
                </a:lnTo>
                <a:lnTo>
                  <a:pt x="10792" y="11816"/>
                </a:lnTo>
                <a:cubicBezTo>
                  <a:pt x="10792" y="11816"/>
                  <a:pt x="9472" y="11816"/>
                  <a:pt x="9472" y="1181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7" name="Shape 2887"/>
          <p:cNvSpPr/>
          <p:nvPr/>
        </p:nvSpPr>
        <p:spPr>
          <a:xfrm>
            <a:off x="18949863"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3836" y="15709"/>
                </a:moveTo>
                <a:lnTo>
                  <a:pt x="14845" y="15709"/>
                </a:lnTo>
                <a:lnTo>
                  <a:pt x="14845" y="14144"/>
                </a:lnTo>
                <a:lnTo>
                  <a:pt x="16443" y="14144"/>
                </a:lnTo>
                <a:lnTo>
                  <a:pt x="16443" y="13428"/>
                </a:lnTo>
                <a:lnTo>
                  <a:pt x="14845" y="13428"/>
                </a:lnTo>
                <a:lnTo>
                  <a:pt x="14845" y="12538"/>
                </a:lnTo>
                <a:lnTo>
                  <a:pt x="16555" y="12538"/>
                </a:lnTo>
                <a:lnTo>
                  <a:pt x="16555" y="11816"/>
                </a:lnTo>
                <a:lnTo>
                  <a:pt x="13836" y="11816"/>
                </a:lnTo>
                <a:cubicBezTo>
                  <a:pt x="13836" y="11816"/>
                  <a:pt x="13836" y="15709"/>
                  <a:pt x="13836" y="15709"/>
                </a:cubicBezTo>
                <a:close/>
                <a:moveTo>
                  <a:pt x="14400" y="5891"/>
                </a:moveTo>
                <a:lnTo>
                  <a:pt x="14400" y="982"/>
                </a:lnTo>
                <a:lnTo>
                  <a:pt x="15000" y="982"/>
                </a:lnTo>
                <a:lnTo>
                  <a:pt x="20400" y="5891"/>
                </a:lnTo>
                <a:cubicBezTo>
                  <a:pt x="20400" y="5891"/>
                  <a:pt x="14400" y="5891"/>
                  <a:pt x="14400" y="5891"/>
                </a:cubicBezTo>
                <a:close/>
                <a:moveTo>
                  <a:pt x="20400" y="19636"/>
                </a:moveTo>
                <a:cubicBezTo>
                  <a:pt x="20400" y="20179"/>
                  <a:pt x="19863" y="20618"/>
                  <a:pt x="19200" y="20618"/>
                </a:cubicBezTo>
                <a:lnTo>
                  <a:pt x="2400" y="20618"/>
                </a:lnTo>
                <a:cubicBezTo>
                  <a:pt x="1737" y="20618"/>
                  <a:pt x="1200" y="20179"/>
                  <a:pt x="1200" y="19636"/>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10396" y="15062"/>
                </a:moveTo>
                <a:cubicBezTo>
                  <a:pt x="10270" y="15062"/>
                  <a:pt x="10131" y="15062"/>
                  <a:pt x="10045" y="15045"/>
                </a:cubicBezTo>
                <a:lnTo>
                  <a:pt x="10045" y="12498"/>
                </a:lnTo>
                <a:cubicBezTo>
                  <a:pt x="10131" y="12480"/>
                  <a:pt x="10277" y="12463"/>
                  <a:pt x="10501" y="12463"/>
                </a:cubicBezTo>
                <a:cubicBezTo>
                  <a:pt x="11366" y="12463"/>
                  <a:pt x="11907" y="12891"/>
                  <a:pt x="11900" y="13699"/>
                </a:cubicBezTo>
                <a:cubicBezTo>
                  <a:pt x="11900" y="14629"/>
                  <a:pt x="11306" y="15068"/>
                  <a:pt x="10396" y="15062"/>
                </a:cubicBezTo>
                <a:moveTo>
                  <a:pt x="10396" y="11787"/>
                </a:moveTo>
                <a:cubicBezTo>
                  <a:pt x="9887" y="11787"/>
                  <a:pt x="9405" y="11816"/>
                  <a:pt x="9036" y="11868"/>
                </a:cubicBezTo>
                <a:lnTo>
                  <a:pt x="9036" y="15691"/>
                </a:lnTo>
                <a:cubicBezTo>
                  <a:pt x="9287" y="15720"/>
                  <a:pt x="9656" y="15749"/>
                  <a:pt x="10178" y="15749"/>
                </a:cubicBezTo>
                <a:cubicBezTo>
                  <a:pt x="11048" y="15749"/>
                  <a:pt x="11762" y="15587"/>
                  <a:pt x="12231" y="15246"/>
                </a:cubicBezTo>
                <a:cubicBezTo>
                  <a:pt x="12660" y="14929"/>
                  <a:pt x="12970" y="14415"/>
                  <a:pt x="12970" y="13670"/>
                </a:cubicBezTo>
                <a:cubicBezTo>
                  <a:pt x="12970" y="12983"/>
                  <a:pt x="12680" y="12503"/>
                  <a:pt x="12217" y="12203"/>
                </a:cubicBezTo>
                <a:cubicBezTo>
                  <a:pt x="11788" y="11920"/>
                  <a:pt x="11241" y="11787"/>
                  <a:pt x="10396" y="11787"/>
                </a:cubicBezTo>
                <a:moveTo>
                  <a:pt x="6769" y="13659"/>
                </a:moveTo>
                <a:cubicBezTo>
                  <a:pt x="6623" y="13659"/>
                  <a:pt x="6518" y="13653"/>
                  <a:pt x="6432" y="13636"/>
                </a:cubicBezTo>
                <a:lnTo>
                  <a:pt x="6432" y="12486"/>
                </a:lnTo>
                <a:cubicBezTo>
                  <a:pt x="6505" y="12469"/>
                  <a:pt x="6643" y="12452"/>
                  <a:pt x="6848" y="12452"/>
                </a:cubicBezTo>
                <a:cubicBezTo>
                  <a:pt x="7350" y="12452"/>
                  <a:pt x="7634" y="12665"/>
                  <a:pt x="7634" y="13023"/>
                </a:cubicBezTo>
                <a:cubicBezTo>
                  <a:pt x="7634" y="13422"/>
                  <a:pt x="7304" y="13659"/>
                  <a:pt x="6769" y="13659"/>
                </a:cubicBezTo>
                <a:moveTo>
                  <a:pt x="6796" y="11787"/>
                </a:moveTo>
                <a:cubicBezTo>
                  <a:pt x="6182" y="11787"/>
                  <a:pt x="5746" y="11822"/>
                  <a:pt x="5436" y="11868"/>
                </a:cubicBezTo>
                <a:lnTo>
                  <a:pt x="5436" y="15709"/>
                </a:lnTo>
                <a:lnTo>
                  <a:pt x="6432" y="15709"/>
                </a:lnTo>
                <a:lnTo>
                  <a:pt x="6432" y="14317"/>
                </a:lnTo>
                <a:cubicBezTo>
                  <a:pt x="6525" y="14328"/>
                  <a:pt x="6643" y="14334"/>
                  <a:pt x="6776" y="14334"/>
                </a:cubicBezTo>
                <a:cubicBezTo>
                  <a:pt x="7370" y="14334"/>
                  <a:pt x="7878" y="14207"/>
                  <a:pt x="8221" y="13924"/>
                </a:cubicBezTo>
                <a:cubicBezTo>
                  <a:pt x="8486" y="13705"/>
                  <a:pt x="8631" y="13381"/>
                  <a:pt x="8631" y="13000"/>
                </a:cubicBezTo>
                <a:cubicBezTo>
                  <a:pt x="8631" y="12619"/>
                  <a:pt x="8439" y="12296"/>
                  <a:pt x="8155" y="12099"/>
                </a:cubicBezTo>
                <a:cubicBezTo>
                  <a:pt x="7859" y="11892"/>
                  <a:pt x="7416" y="11787"/>
                  <a:pt x="6796" y="1178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8" name="Shape 2888"/>
          <p:cNvSpPr/>
          <p:nvPr/>
        </p:nvSpPr>
        <p:spPr>
          <a:xfrm>
            <a:off x="20016386"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2936" y="15709"/>
                </a:moveTo>
                <a:lnTo>
                  <a:pt x="13945" y="15709"/>
                </a:lnTo>
                <a:lnTo>
                  <a:pt x="13945" y="14144"/>
                </a:lnTo>
                <a:lnTo>
                  <a:pt x="15543" y="14144"/>
                </a:lnTo>
                <a:lnTo>
                  <a:pt x="15543" y="13428"/>
                </a:lnTo>
                <a:lnTo>
                  <a:pt x="13945" y="13428"/>
                </a:lnTo>
                <a:lnTo>
                  <a:pt x="13945" y="12538"/>
                </a:lnTo>
                <a:lnTo>
                  <a:pt x="15655" y="12538"/>
                </a:lnTo>
                <a:lnTo>
                  <a:pt x="15655" y="11816"/>
                </a:lnTo>
                <a:lnTo>
                  <a:pt x="12936" y="11816"/>
                </a:lnTo>
                <a:cubicBezTo>
                  <a:pt x="12936" y="11816"/>
                  <a:pt x="12936" y="15709"/>
                  <a:pt x="12936" y="15709"/>
                </a:cubicBezTo>
                <a:close/>
                <a:moveTo>
                  <a:pt x="14400" y="5891"/>
                </a:moveTo>
                <a:lnTo>
                  <a:pt x="14400" y="982"/>
                </a:lnTo>
                <a:lnTo>
                  <a:pt x="15000" y="982"/>
                </a:lnTo>
                <a:lnTo>
                  <a:pt x="20400" y="5891"/>
                </a:lnTo>
                <a:cubicBezTo>
                  <a:pt x="20400" y="5891"/>
                  <a:pt x="14400" y="5891"/>
                  <a:pt x="14400" y="5891"/>
                </a:cubicBezTo>
                <a:close/>
                <a:moveTo>
                  <a:pt x="20400" y="19636"/>
                </a:moveTo>
                <a:cubicBezTo>
                  <a:pt x="20400" y="20179"/>
                  <a:pt x="19863" y="20618"/>
                  <a:pt x="19200" y="20618"/>
                </a:cubicBezTo>
                <a:lnTo>
                  <a:pt x="2400" y="20618"/>
                </a:lnTo>
                <a:cubicBezTo>
                  <a:pt x="1737" y="20618"/>
                  <a:pt x="1200" y="20179"/>
                  <a:pt x="1200" y="19636"/>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11136" y="15709"/>
                </a:moveTo>
                <a:lnTo>
                  <a:pt x="12145" y="15709"/>
                </a:lnTo>
                <a:lnTo>
                  <a:pt x="12145" y="11816"/>
                </a:lnTo>
                <a:lnTo>
                  <a:pt x="11136" y="11816"/>
                </a:lnTo>
                <a:cubicBezTo>
                  <a:pt x="11136" y="11816"/>
                  <a:pt x="11136" y="15709"/>
                  <a:pt x="11136" y="15709"/>
                </a:cubicBezTo>
                <a:close/>
                <a:moveTo>
                  <a:pt x="8395" y="14167"/>
                </a:moveTo>
                <a:lnTo>
                  <a:pt x="9082" y="14167"/>
                </a:lnTo>
                <a:lnTo>
                  <a:pt x="9082" y="14981"/>
                </a:lnTo>
                <a:cubicBezTo>
                  <a:pt x="9002" y="15015"/>
                  <a:pt x="8818" y="15039"/>
                  <a:pt x="8586" y="15039"/>
                </a:cubicBezTo>
                <a:cubicBezTo>
                  <a:pt x="7761" y="15039"/>
                  <a:pt x="7187" y="14565"/>
                  <a:pt x="7187" y="13762"/>
                </a:cubicBezTo>
                <a:cubicBezTo>
                  <a:pt x="7187" y="12919"/>
                  <a:pt x="7821" y="12503"/>
                  <a:pt x="8659" y="12503"/>
                </a:cubicBezTo>
                <a:cubicBezTo>
                  <a:pt x="9148" y="12503"/>
                  <a:pt x="9451" y="12579"/>
                  <a:pt x="9696" y="12672"/>
                </a:cubicBezTo>
                <a:lnTo>
                  <a:pt x="9907" y="11966"/>
                </a:lnTo>
                <a:cubicBezTo>
                  <a:pt x="9689" y="11874"/>
                  <a:pt x="9247" y="11776"/>
                  <a:pt x="8672" y="11776"/>
                </a:cubicBezTo>
                <a:cubicBezTo>
                  <a:pt x="7213" y="11776"/>
                  <a:pt x="6138" y="12515"/>
                  <a:pt x="6131" y="13809"/>
                </a:cubicBezTo>
                <a:cubicBezTo>
                  <a:pt x="6124" y="14381"/>
                  <a:pt x="6349" y="14888"/>
                  <a:pt x="6758" y="15223"/>
                </a:cubicBezTo>
                <a:cubicBezTo>
                  <a:pt x="7167" y="15570"/>
                  <a:pt x="7755" y="15749"/>
                  <a:pt x="8566" y="15749"/>
                </a:cubicBezTo>
                <a:cubicBezTo>
                  <a:pt x="9155" y="15749"/>
                  <a:pt x="9742" y="15622"/>
                  <a:pt x="10052" y="15530"/>
                </a:cubicBezTo>
                <a:lnTo>
                  <a:pt x="10052" y="13479"/>
                </a:lnTo>
                <a:lnTo>
                  <a:pt x="8395" y="13479"/>
                </a:lnTo>
                <a:cubicBezTo>
                  <a:pt x="8395" y="13479"/>
                  <a:pt x="8395" y="14167"/>
                  <a:pt x="8395" y="14167"/>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9" name="Shape 2889"/>
          <p:cNvSpPr/>
          <p:nvPr/>
        </p:nvSpPr>
        <p:spPr>
          <a:xfrm>
            <a:off x="21082908"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0069" y="13659"/>
                </a:moveTo>
                <a:cubicBezTo>
                  <a:pt x="9923" y="13659"/>
                  <a:pt x="9818" y="13653"/>
                  <a:pt x="9732" y="13636"/>
                </a:cubicBezTo>
                <a:lnTo>
                  <a:pt x="9732" y="12486"/>
                </a:lnTo>
                <a:cubicBezTo>
                  <a:pt x="9805" y="12469"/>
                  <a:pt x="9943" y="12452"/>
                  <a:pt x="10148" y="12452"/>
                </a:cubicBezTo>
                <a:cubicBezTo>
                  <a:pt x="10650" y="12452"/>
                  <a:pt x="10934" y="12665"/>
                  <a:pt x="10934" y="13023"/>
                </a:cubicBezTo>
                <a:cubicBezTo>
                  <a:pt x="10934" y="13422"/>
                  <a:pt x="10604" y="13659"/>
                  <a:pt x="10069" y="13659"/>
                </a:cubicBezTo>
                <a:moveTo>
                  <a:pt x="10096" y="11787"/>
                </a:moveTo>
                <a:cubicBezTo>
                  <a:pt x="9481" y="11787"/>
                  <a:pt x="9046" y="11822"/>
                  <a:pt x="8736" y="11869"/>
                </a:cubicBezTo>
                <a:lnTo>
                  <a:pt x="8736" y="15709"/>
                </a:lnTo>
                <a:lnTo>
                  <a:pt x="9732" y="15709"/>
                </a:lnTo>
                <a:lnTo>
                  <a:pt x="9732" y="14317"/>
                </a:lnTo>
                <a:cubicBezTo>
                  <a:pt x="9825" y="14328"/>
                  <a:pt x="9943" y="14334"/>
                  <a:pt x="10076" y="14334"/>
                </a:cubicBezTo>
                <a:cubicBezTo>
                  <a:pt x="10670" y="14334"/>
                  <a:pt x="11178" y="14207"/>
                  <a:pt x="11521" y="13924"/>
                </a:cubicBezTo>
                <a:cubicBezTo>
                  <a:pt x="11786" y="13705"/>
                  <a:pt x="11931" y="13382"/>
                  <a:pt x="11931" y="13000"/>
                </a:cubicBezTo>
                <a:cubicBezTo>
                  <a:pt x="11931" y="12619"/>
                  <a:pt x="11739" y="12296"/>
                  <a:pt x="11455" y="12099"/>
                </a:cubicBezTo>
                <a:cubicBezTo>
                  <a:pt x="11159" y="11891"/>
                  <a:pt x="10716" y="11787"/>
                  <a:pt x="10096" y="11787"/>
                </a:cubicBezTo>
                <a:moveTo>
                  <a:pt x="12131" y="13809"/>
                </a:moveTo>
                <a:cubicBezTo>
                  <a:pt x="12124" y="14381"/>
                  <a:pt x="12349" y="14888"/>
                  <a:pt x="12758" y="15224"/>
                </a:cubicBezTo>
                <a:cubicBezTo>
                  <a:pt x="13167" y="15571"/>
                  <a:pt x="13755" y="15749"/>
                  <a:pt x="14566" y="15749"/>
                </a:cubicBezTo>
                <a:cubicBezTo>
                  <a:pt x="15155" y="15749"/>
                  <a:pt x="15742" y="15622"/>
                  <a:pt x="16052" y="15530"/>
                </a:cubicBezTo>
                <a:lnTo>
                  <a:pt x="16052" y="13479"/>
                </a:lnTo>
                <a:lnTo>
                  <a:pt x="14395" y="13479"/>
                </a:lnTo>
                <a:lnTo>
                  <a:pt x="14395" y="14167"/>
                </a:lnTo>
                <a:lnTo>
                  <a:pt x="15081" y="14167"/>
                </a:lnTo>
                <a:lnTo>
                  <a:pt x="15081" y="14981"/>
                </a:lnTo>
                <a:cubicBezTo>
                  <a:pt x="15002" y="15015"/>
                  <a:pt x="14818" y="15039"/>
                  <a:pt x="14586" y="15039"/>
                </a:cubicBezTo>
                <a:cubicBezTo>
                  <a:pt x="13761" y="15039"/>
                  <a:pt x="13187" y="14566"/>
                  <a:pt x="13187" y="13762"/>
                </a:cubicBezTo>
                <a:cubicBezTo>
                  <a:pt x="13187" y="12919"/>
                  <a:pt x="13821" y="12503"/>
                  <a:pt x="14659" y="12503"/>
                </a:cubicBezTo>
                <a:cubicBezTo>
                  <a:pt x="15148" y="12503"/>
                  <a:pt x="15451" y="12579"/>
                  <a:pt x="15696" y="12671"/>
                </a:cubicBezTo>
                <a:lnTo>
                  <a:pt x="15906" y="11966"/>
                </a:lnTo>
                <a:cubicBezTo>
                  <a:pt x="15689" y="11874"/>
                  <a:pt x="15247" y="11776"/>
                  <a:pt x="14672" y="11776"/>
                </a:cubicBezTo>
                <a:cubicBezTo>
                  <a:pt x="13213" y="11776"/>
                  <a:pt x="12138" y="12515"/>
                  <a:pt x="12131" y="13809"/>
                </a:cubicBezTo>
                <a:moveTo>
                  <a:pt x="14400" y="5891"/>
                </a:moveTo>
                <a:lnTo>
                  <a:pt x="14400" y="982"/>
                </a:lnTo>
                <a:lnTo>
                  <a:pt x="15000" y="982"/>
                </a:lnTo>
                <a:lnTo>
                  <a:pt x="20400" y="5891"/>
                </a:lnTo>
                <a:cubicBezTo>
                  <a:pt x="20400" y="5891"/>
                  <a:pt x="14400" y="5891"/>
                  <a:pt x="14400" y="5891"/>
                </a:cubicBezTo>
                <a:close/>
                <a:moveTo>
                  <a:pt x="20400" y="19636"/>
                </a:moveTo>
                <a:cubicBezTo>
                  <a:pt x="20400" y="20179"/>
                  <a:pt x="19863" y="20618"/>
                  <a:pt x="19200" y="20618"/>
                </a:cubicBezTo>
                <a:lnTo>
                  <a:pt x="2400" y="20618"/>
                </a:lnTo>
                <a:cubicBezTo>
                  <a:pt x="1737" y="20618"/>
                  <a:pt x="1200" y="20179"/>
                  <a:pt x="1200" y="19636"/>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6606" y="14265"/>
                </a:moveTo>
                <a:cubicBezTo>
                  <a:pt x="6606" y="14872"/>
                  <a:pt x="6343" y="15039"/>
                  <a:pt x="5920" y="15039"/>
                </a:cubicBezTo>
                <a:cubicBezTo>
                  <a:pt x="5722" y="15039"/>
                  <a:pt x="5544" y="15010"/>
                  <a:pt x="5406" y="14969"/>
                </a:cubicBezTo>
                <a:lnTo>
                  <a:pt x="5293" y="15680"/>
                </a:lnTo>
                <a:cubicBezTo>
                  <a:pt x="5491" y="15738"/>
                  <a:pt x="5795" y="15773"/>
                  <a:pt x="6026" y="15773"/>
                </a:cubicBezTo>
                <a:cubicBezTo>
                  <a:pt x="7003" y="15773"/>
                  <a:pt x="7610" y="15385"/>
                  <a:pt x="7610" y="14276"/>
                </a:cubicBezTo>
                <a:lnTo>
                  <a:pt x="7610" y="11816"/>
                </a:lnTo>
                <a:lnTo>
                  <a:pt x="6606" y="11816"/>
                </a:lnTo>
                <a:cubicBezTo>
                  <a:pt x="6606" y="11816"/>
                  <a:pt x="6606" y="14265"/>
                  <a:pt x="6606" y="1426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0" name="Shape 2890"/>
          <p:cNvSpPr/>
          <p:nvPr/>
        </p:nvSpPr>
        <p:spPr>
          <a:xfrm>
            <a:off x="22149430"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8" y="20618"/>
                  <a:pt x="1200" y="20179"/>
                  <a:pt x="1200" y="19636"/>
                </a:cubicBezTo>
                <a:lnTo>
                  <a:pt x="1200" y="1964"/>
                </a:lnTo>
                <a:cubicBezTo>
                  <a:pt x="1200" y="1422"/>
                  <a:pt x="1738" y="982"/>
                  <a:pt x="2400" y="982"/>
                </a:cubicBezTo>
                <a:lnTo>
                  <a:pt x="13200" y="982"/>
                </a:lnTo>
                <a:lnTo>
                  <a:pt x="13200" y="5891"/>
                </a:lnTo>
                <a:cubicBezTo>
                  <a:pt x="13200" y="6433"/>
                  <a:pt x="13738"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13031" y="13809"/>
                </a:moveTo>
                <a:cubicBezTo>
                  <a:pt x="13024" y="14381"/>
                  <a:pt x="13249" y="14888"/>
                  <a:pt x="13658" y="15223"/>
                </a:cubicBezTo>
                <a:cubicBezTo>
                  <a:pt x="14067" y="15570"/>
                  <a:pt x="14655" y="15749"/>
                  <a:pt x="15467" y="15749"/>
                </a:cubicBezTo>
                <a:cubicBezTo>
                  <a:pt x="16054" y="15749"/>
                  <a:pt x="16642" y="15622"/>
                  <a:pt x="16952" y="15530"/>
                </a:cubicBezTo>
                <a:lnTo>
                  <a:pt x="16952" y="13479"/>
                </a:lnTo>
                <a:lnTo>
                  <a:pt x="15295" y="13479"/>
                </a:lnTo>
                <a:lnTo>
                  <a:pt x="15295" y="14167"/>
                </a:lnTo>
                <a:lnTo>
                  <a:pt x="15981" y="14167"/>
                </a:lnTo>
                <a:lnTo>
                  <a:pt x="15981" y="14981"/>
                </a:lnTo>
                <a:cubicBezTo>
                  <a:pt x="15902" y="15015"/>
                  <a:pt x="15718" y="15039"/>
                  <a:pt x="15486" y="15039"/>
                </a:cubicBezTo>
                <a:cubicBezTo>
                  <a:pt x="14661" y="15039"/>
                  <a:pt x="14087" y="14565"/>
                  <a:pt x="14087" y="13762"/>
                </a:cubicBezTo>
                <a:cubicBezTo>
                  <a:pt x="14087" y="12919"/>
                  <a:pt x="14721" y="12503"/>
                  <a:pt x="15559" y="12503"/>
                </a:cubicBezTo>
                <a:cubicBezTo>
                  <a:pt x="16048" y="12503"/>
                  <a:pt x="16351" y="12579"/>
                  <a:pt x="16596" y="12671"/>
                </a:cubicBezTo>
                <a:lnTo>
                  <a:pt x="16807" y="11966"/>
                </a:lnTo>
                <a:cubicBezTo>
                  <a:pt x="16589" y="11874"/>
                  <a:pt x="16147" y="11776"/>
                  <a:pt x="15572" y="11776"/>
                </a:cubicBezTo>
                <a:cubicBezTo>
                  <a:pt x="14113" y="11776"/>
                  <a:pt x="13037" y="12515"/>
                  <a:pt x="13031" y="13809"/>
                </a:cubicBezTo>
                <a:moveTo>
                  <a:pt x="6169" y="13659"/>
                </a:moveTo>
                <a:cubicBezTo>
                  <a:pt x="6023" y="13659"/>
                  <a:pt x="5918" y="13653"/>
                  <a:pt x="5832" y="13636"/>
                </a:cubicBezTo>
                <a:lnTo>
                  <a:pt x="5832" y="12486"/>
                </a:lnTo>
                <a:cubicBezTo>
                  <a:pt x="5905" y="12469"/>
                  <a:pt x="6043" y="12452"/>
                  <a:pt x="6248" y="12452"/>
                </a:cubicBezTo>
                <a:cubicBezTo>
                  <a:pt x="6750" y="12452"/>
                  <a:pt x="7034" y="12665"/>
                  <a:pt x="7034" y="13023"/>
                </a:cubicBezTo>
                <a:cubicBezTo>
                  <a:pt x="7034" y="13422"/>
                  <a:pt x="6704" y="13659"/>
                  <a:pt x="6169" y="13659"/>
                </a:cubicBezTo>
                <a:moveTo>
                  <a:pt x="6196" y="11787"/>
                </a:moveTo>
                <a:cubicBezTo>
                  <a:pt x="5582" y="11787"/>
                  <a:pt x="5146" y="11822"/>
                  <a:pt x="4836" y="11868"/>
                </a:cubicBezTo>
                <a:lnTo>
                  <a:pt x="4836" y="15709"/>
                </a:lnTo>
                <a:lnTo>
                  <a:pt x="5832" y="15709"/>
                </a:lnTo>
                <a:lnTo>
                  <a:pt x="5832" y="14317"/>
                </a:lnTo>
                <a:cubicBezTo>
                  <a:pt x="5925" y="14328"/>
                  <a:pt x="6043" y="14334"/>
                  <a:pt x="6176" y="14334"/>
                </a:cubicBezTo>
                <a:cubicBezTo>
                  <a:pt x="6770" y="14334"/>
                  <a:pt x="7278" y="14207"/>
                  <a:pt x="7621" y="13924"/>
                </a:cubicBezTo>
                <a:cubicBezTo>
                  <a:pt x="7886" y="13705"/>
                  <a:pt x="8031" y="13381"/>
                  <a:pt x="8031" y="13000"/>
                </a:cubicBezTo>
                <a:cubicBezTo>
                  <a:pt x="8031" y="12619"/>
                  <a:pt x="7839" y="12296"/>
                  <a:pt x="7555" y="12099"/>
                </a:cubicBezTo>
                <a:cubicBezTo>
                  <a:pt x="7259" y="11892"/>
                  <a:pt x="6816" y="11787"/>
                  <a:pt x="6196" y="11787"/>
                </a:cubicBezTo>
                <a:moveTo>
                  <a:pt x="11195" y="12954"/>
                </a:moveTo>
                <a:cubicBezTo>
                  <a:pt x="11195" y="13537"/>
                  <a:pt x="11215" y="14063"/>
                  <a:pt x="11280" y="14577"/>
                </a:cubicBezTo>
                <a:lnTo>
                  <a:pt x="11261" y="14577"/>
                </a:lnTo>
                <a:cubicBezTo>
                  <a:pt x="11062" y="14138"/>
                  <a:pt x="10799" y="13653"/>
                  <a:pt x="10535" y="13243"/>
                </a:cubicBezTo>
                <a:lnTo>
                  <a:pt x="9611" y="11816"/>
                </a:lnTo>
                <a:lnTo>
                  <a:pt x="8436" y="11816"/>
                </a:lnTo>
                <a:lnTo>
                  <a:pt x="8436" y="15709"/>
                </a:lnTo>
                <a:lnTo>
                  <a:pt x="9360" y="15709"/>
                </a:lnTo>
                <a:lnTo>
                  <a:pt x="9360" y="14536"/>
                </a:lnTo>
                <a:cubicBezTo>
                  <a:pt x="9360" y="13901"/>
                  <a:pt x="9347" y="13352"/>
                  <a:pt x="9320" y="12838"/>
                </a:cubicBezTo>
                <a:lnTo>
                  <a:pt x="9340" y="12833"/>
                </a:lnTo>
                <a:cubicBezTo>
                  <a:pt x="9558" y="13289"/>
                  <a:pt x="9848" y="13791"/>
                  <a:pt x="10112" y="14207"/>
                </a:cubicBezTo>
                <a:lnTo>
                  <a:pt x="11062" y="15709"/>
                </a:lnTo>
                <a:lnTo>
                  <a:pt x="12119" y="15709"/>
                </a:lnTo>
                <a:lnTo>
                  <a:pt x="12119" y="11816"/>
                </a:lnTo>
                <a:lnTo>
                  <a:pt x="11195" y="11816"/>
                </a:lnTo>
                <a:cubicBezTo>
                  <a:pt x="11195" y="11816"/>
                  <a:pt x="11195" y="12954"/>
                  <a:pt x="11195" y="1295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1" name="Shape 2891"/>
          <p:cNvSpPr/>
          <p:nvPr/>
        </p:nvSpPr>
        <p:spPr>
          <a:xfrm>
            <a:off x="11725649" y="5592277"/>
            <a:ext cx="861550" cy="53834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a:t>Web</a:t>
            </a:r>
          </a:p>
        </p:txBody>
      </p:sp>
    </p:spTree>
    <p:extLst>
      <p:ext uri="{BB962C8B-B14F-4D97-AF65-F5344CB8AC3E}">
        <p14:creationId xmlns:p14="http://schemas.microsoft.com/office/powerpoint/2010/main" val="11051780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3" name="Shape 2893"/>
          <p:cNvSpPr/>
          <p:nvPr/>
        </p:nvSpPr>
        <p:spPr>
          <a:xfrm>
            <a:off x="1758542"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907" y="14380"/>
                </a:moveTo>
                <a:cubicBezTo>
                  <a:pt x="12819" y="14469"/>
                  <a:pt x="12764" y="14592"/>
                  <a:pt x="12764" y="14727"/>
                </a:cubicBezTo>
                <a:cubicBezTo>
                  <a:pt x="12764" y="14999"/>
                  <a:pt x="12984" y="15218"/>
                  <a:pt x="13255" y="15218"/>
                </a:cubicBezTo>
                <a:cubicBezTo>
                  <a:pt x="13390" y="15218"/>
                  <a:pt x="13513" y="15164"/>
                  <a:pt x="13602" y="15074"/>
                </a:cubicBezTo>
                <a:lnTo>
                  <a:pt x="17529" y="11147"/>
                </a:lnTo>
                <a:cubicBezTo>
                  <a:pt x="17618" y="11058"/>
                  <a:pt x="17673" y="10936"/>
                  <a:pt x="17673" y="10800"/>
                </a:cubicBezTo>
                <a:cubicBezTo>
                  <a:pt x="17673" y="10665"/>
                  <a:pt x="17618" y="10542"/>
                  <a:pt x="17529" y="10453"/>
                </a:cubicBezTo>
                <a:lnTo>
                  <a:pt x="13602" y="6526"/>
                </a:lnTo>
                <a:cubicBezTo>
                  <a:pt x="13513" y="6437"/>
                  <a:pt x="13390" y="6382"/>
                  <a:pt x="13255" y="6382"/>
                </a:cubicBezTo>
                <a:cubicBezTo>
                  <a:pt x="12984" y="6382"/>
                  <a:pt x="12764" y="6601"/>
                  <a:pt x="12764" y="6873"/>
                </a:cubicBezTo>
                <a:cubicBezTo>
                  <a:pt x="12764" y="7008"/>
                  <a:pt x="12819" y="7131"/>
                  <a:pt x="12907" y="7220"/>
                </a:cubicBezTo>
                <a:lnTo>
                  <a:pt x="15997" y="10309"/>
                </a:lnTo>
                <a:lnTo>
                  <a:pt x="491" y="10309"/>
                </a:lnTo>
                <a:cubicBezTo>
                  <a:pt x="220" y="10309"/>
                  <a:pt x="0" y="10529"/>
                  <a:pt x="0" y="10800"/>
                </a:cubicBezTo>
                <a:cubicBezTo>
                  <a:pt x="0" y="11071"/>
                  <a:pt x="220" y="11291"/>
                  <a:pt x="491" y="11291"/>
                </a:cubicBezTo>
                <a:lnTo>
                  <a:pt x="15997" y="11291"/>
                </a:lnTo>
                <a:cubicBezTo>
                  <a:pt x="15997" y="11291"/>
                  <a:pt x="12907" y="14380"/>
                  <a:pt x="12907" y="14380"/>
                </a:cubicBezTo>
                <a:close/>
                <a:moveTo>
                  <a:pt x="21109" y="0"/>
                </a:moveTo>
                <a:lnTo>
                  <a:pt x="3436" y="0"/>
                </a:lnTo>
                <a:cubicBezTo>
                  <a:pt x="3166" y="0"/>
                  <a:pt x="2945" y="220"/>
                  <a:pt x="2945" y="491"/>
                </a:cubicBezTo>
                <a:lnTo>
                  <a:pt x="2945" y="7855"/>
                </a:lnTo>
                <a:cubicBezTo>
                  <a:pt x="2945" y="8126"/>
                  <a:pt x="3166" y="8345"/>
                  <a:pt x="3436" y="8345"/>
                </a:cubicBezTo>
                <a:cubicBezTo>
                  <a:pt x="3707" y="8345"/>
                  <a:pt x="3927" y="8126"/>
                  <a:pt x="3927" y="7855"/>
                </a:cubicBezTo>
                <a:lnTo>
                  <a:pt x="3927" y="982"/>
                </a:lnTo>
                <a:lnTo>
                  <a:pt x="20618" y="982"/>
                </a:lnTo>
                <a:lnTo>
                  <a:pt x="20618" y="20618"/>
                </a:lnTo>
                <a:lnTo>
                  <a:pt x="3927" y="20618"/>
                </a:lnTo>
                <a:lnTo>
                  <a:pt x="3927" y="13745"/>
                </a:lnTo>
                <a:cubicBezTo>
                  <a:pt x="3927" y="13475"/>
                  <a:pt x="3707" y="13255"/>
                  <a:pt x="3436" y="13255"/>
                </a:cubicBezTo>
                <a:cubicBezTo>
                  <a:pt x="3166" y="13255"/>
                  <a:pt x="2945" y="13475"/>
                  <a:pt x="2945" y="13745"/>
                </a:cubicBezTo>
                <a:lnTo>
                  <a:pt x="2945" y="21109"/>
                </a:lnTo>
                <a:cubicBezTo>
                  <a:pt x="2945" y="21380"/>
                  <a:pt x="3166" y="21600"/>
                  <a:pt x="3436" y="21600"/>
                </a:cubicBezTo>
                <a:lnTo>
                  <a:pt x="21109" y="21600"/>
                </a:lnTo>
                <a:cubicBezTo>
                  <a:pt x="21380" y="21600"/>
                  <a:pt x="21600" y="21380"/>
                  <a:pt x="21600" y="21109"/>
                </a:cubicBezTo>
                <a:lnTo>
                  <a:pt x="21600" y="491"/>
                </a:lnTo>
                <a:cubicBezTo>
                  <a:pt x="21600" y="220"/>
                  <a:pt x="21380" y="0"/>
                  <a:pt x="21109"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4" name="Shape 2894"/>
          <p:cNvSpPr/>
          <p:nvPr/>
        </p:nvSpPr>
        <p:spPr>
          <a:xfrm>
            <a:off x="2825064"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10309"/>
                </a:moveTo>
                <a:lnTo>
                  <a:pt x="5604" y="10309"/>
                </a:lnTo>
                <a:lnTo>
                  <a:pt x="8693" y="7220"/>
                </a:lnTo>
                <a:cubicBezTo>
                  <a:pt x="8781" y="7131"/>
                  <a:pt x="8836" y="7008"/>
                  <a:pt x="8836" y="6873"/>
                </a:cubicBezTo>
                <a:cubicBezTo>
                  <a:pt x="8836" y="6601"/>
                  <a:pt x="8616" y="6382"/>
                  <a:pt x="8345" y="6382"/>
                </a:cubicBezTo>
                <a:cubicBezTo>
                  <a:pt x="8210" y="6382"/>
                  <a:pt x="8087" y="6437"/>
                  <a:pt x="7998" y="6526"/>
                </a:cubicBezTo>
                <a:lnTo>
                  <a:pt x="4071" y="10453"/>
                </a:lnTo>
                <a:cubicBezTo>
                  <a:pt x="3982" y="10542"/>
                  <a:pt x="3927" y="10665"/>
                  <a:pt x="3927" y="10800"/>
                </a:cubicBezTo>
                <a:cubicBezTo>
                  <a:pt x="3927" y="10936"/>
                  <a:pt x="3982" y="11058"/>
                  <a:pt x="4071" y="11147"/>
                </a:cubicBezTo>
                <a:lnTo>
                  <a:pt x="7998" y="15074"/>
                </a:lnTo>
                <a:cubicBezTo>
                  <a:pt x="8087" y="15164"/>
                  <a:pt x="8210" y="15218"/>
                  <a:pt x="8345" y="15218"/>
                </a:cubicBezTo>
                <a:cubicBezTo>
                  <a:pt x="8616" y="15218"/>
                  <a:pt x="8836" y="14999"/>
                  <a:pt x="8836" y="14727"/>
                </a:cubicBezTo>
                <a:cubicBezTo>
                  <a:pt x="8836" y="14592"/>
                  <a:pt x="8781" y="14469"/>
                  <a:pt x="8693" y="14380"/>
                </a:cubicBezTo>
                <a:lnTo>
                  <a:pt x="5604" y="11291"/>
                </a:lnTo>
                <a:lnTo>
                  <a:pt x="21109" y="11291"/>
                </a:lnTo>
                <a:cubicBezTo>
                  <a:pt x="21380" y="11291"/>
                  <a:pt x="21600" y="11071"/>
                  <a:pt x="21600" y="10800"/>
                </a:cubicBezTo>
                <a:cubicBezTo>
                  <a:pt x="21600" y="10529"/>
                  <a:pt x="21380" y="10309"/>
                  <a:pt x="21109" y="10309"/>
                </a:cubicBezTo>
                <a:moveTo>
                  <a:pt x="18164" y="13255"/>
                </a:moveTo>
                <a:cubicBezTo>
                  <a:pt x="17893" y="13255"/>
                  <a:pt x="17673" y="13475"/>
                  <a:pt x="17673" y="13745"/>
                </a:cubicBezTo>
                <a:lnTo>
                  <a:pt x="17673" y="20618"/>
                </a:lnTo>
                <a:lnTo>
                  <a:pt x="982" y="20618"/>
                </a:lnTo>
                <a:lnTo>
                  <a:pt x="982" y="982"/>
                </a:lnTo>
                <a:lnTo>
                  <a:pt x="17673" y="982"/>
                </a:lnTo>
                <a:lnTo>
                  <a:pt x="17673" y="7855"/>
                </a:lnTo>
                <a:cubicBezTo>
                  <a:pt x="17673" y="8126"/>
                  <a:pt x="17893" y="8345"/>
                  <a:pt x="18164" y="8345"/>
                </a:cubicBezTo>
                <a:cubicBezTo>
                  <a:pt x="18434" y="8345"/>
                  <a:pt x="18655" y="8126"/>
                  <a:pt x="18655" y="7855"/>
                </a:cubicBezTo>
                <a:lnTo>
                  <a:pt x="18655" y="491"/>
                </a:lnTo>
                <a:cubicBezTo>
                  <a:pt x="18655" y="220"/>
                  <a:pt x="18434" y="0"/>
                  <a:pt x="18164" y="0"/>
                </a:cubicBezTo>
                <a:lnTo>
                  <a:pt x="491" y="0"/>
                </a:lnTo>
                <a:cubicBezTo>
                  <a:pt x="220" y="0"/>
                  <a:pt x="0" y="220"/>
                  <a:pt x="0" y="491"/>
                </a:cubicBezTo>
                <a:lnTo>
                  <a:pt x="0" y="21109"/>
                </a:lnTo>
                <a:cubicBezTo>
                  <a:pt x="0" y="21380"/>
                  <a:pt x="220" y="21600"/>
                  <a:pt x="491" y="21600"/>
                </a:cubicBezTo>
                <a:lnTo>
                  <a:pt x="18164" y="21600"/>
                </a:lnTo>
                <a:cubicBezTo>
                  <a:pt x="18434" y="21600"/>
                  <a:pt x="18655" y="21380"/>
                  <a:pt x="18655" y="21109"/>
                </a:cubicBezTo>
                <a:lnTo>
                  <a:pt x="18655" y="13745"/>
                </a:lnTo>
                <a:cubicBezTo>
                  <a:pt x="18655" y="13475"/>
                  <a:pt x="18434" y="13255"/>
                  <a:pt x="18164" y="132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5" name="Shape 2895"/>
          <p:cNvSpPr/>
          <p:nvPr/>
        </p:nvSpPr>
        <p:spPr>
          <a:xfrm>
            <a:off x="4031250" y="2866200"/>
            <a:ext cx="279328"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5709"/>
                </a:moveTo>
                <a:cubicBezTo>
                  <a:pt x="20347" y="15709"/>
                  <a:pt x="20102" y="15764"/>
                  <a:pt x="19924" y="15853"/>
                </a:cubicBezTo>
                <a:lnTo>
                  <a:pt x="11782" y="19924"/>
                </a:lnTo>
                <a:lnTo>
                  <a:pt x="11782" y="491"/>
                </a:lnTo>
                <a:cubicBezTo>
                  <a:pt x="11782" y="220"/>
                  <a:pt x="11342" y="0"/>
                  <a:pt x="10800" y="0"/>
                </a:cubicBezTo>
                <a:cubicBezTo>
                  <a:pt x="10258" y="0"/>
                  <a:pt x="9818" y="220"/>
                  <a:pt x="9818" y="491"/>
                </a:cubicBezTo>
                <a:lnTo>
                  <a:pt x="9818" y="19924"/>
                </a:lnTo>
                <a:lnTo>
                  <a:pt x="1676" y="15853"/>
                </a:lnTo>
                <a:cubicBezTo>
                  <a:pt x="1498" y="15764"/>
                  <a:pt x="1253" y="15709"/>
                  <a:pt x="982" y="15709"/>
                </a:cubicBezTo>
                <a:cubicBezTo>
                  <a:pt x="440" y="15709"/>
                  <a:pt x="0" y="15929"/>
                  <a:pt x="0" y="16200"/>
                </a:cubicBezTo>
                <a:cubicBezTo>
                  <a:pt x="0" y="16336"/>
                  <a:pt x="110" y="16458"/>
                  <a:pt x="288" y="16547"/>
                </a:cubicBezTo>
                <a:lnTo>
                  <a:pt x="10106" y="21456"/>
                </a:lnTo>
                <a:cubicBezTo>
                  <a:pt x="10284" y="21545"/>
                  <a:pt x="10529" y="21600"/>
                  <a:pt x="10800" y="21600"/>
                </a:cubicBezTo>
                <a:cubicBezTo>
                  <a:pt x="11071" y="21600"/>
                  <a:pt x="11316" y="21545"/>
                  <a:pt x="11494" y="21456"/>
                </a:cubicBezTo>
                <a:lnTo>
                  <a:pt x="21312" y="16547"/>
                </a:lnTo>
                <a:cubicBezTo>
                  <a:pt x="21490" y="16458"/>
                  <a:pt x="21600" y="16336"/>
                  <a:pt x="21600" y="16200"/>
                </a:cubicBezTo>
                <a:cubicBezTo>
                  <a:pt x="21600" y="15929"/>
                  <a:pt x="21160" y="15709"/>
                  <a:pt x="20618" y="157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6" name="Shape 2896"/>
          <p:cNvSpPr/>
          <p:nvPr/>
        </p:nvSpPr>
        <p:spPr>
          <a:xfrm>
            <a:off x="5097772" y="2866200"/>
            <a:ext cx="279328" cy="558655"/>
          </a:xfrm>
          <a:custGeom>
            <a:avLst/>
            <a:gdLst/>
            <a:ahLst/>
            <a:cxnLst>
              <a:cxn ang="0">
                <a:pos x="wd2" y="hd2"/>
              </a:cxn>
              <a:cxn ang="5400000">
                <a:pos x="wd2" y="hd2"/>
              </a:cxn>
              <a:cxn ang="10800000">
                <a:pos x="wd2" y="hd2"/>
              </a:cxn>
              <a:cxn ang="16200000">
                <a:pos x="wd2" y="hd2"/>
              </a:cxn>
            </a:cxnLst>
            <a:rect l="0" t="0" r="r" b="b"/>
            <a:pathLst>
              <a:path w="21600" h="21600" extrusionOk="0">
                <a:moveTo>
                  <a:pt x="21312" y="5053"/>
                </a:moveTo>
                <a:lnTo>
                  <a:pt x="11494" y="144"/>
                </a:lnTo>
                <a:cubicBezTo>
                  <a:pt x="11316" y="55"/>
                  <a:pt x="11071" y="0"/>
                  <a:pt x="10800" y="0"/>
                </a:cubicBezTo>
                <a:cubicBezTo>
                  <a:pt x="10529" y="0"/>
                  <a:pt x="10284" y="55"/>
                  <a:pt x="10106" y="144"/>
                </a:cubicBezTo>
                <a:lnTo>
                  <a:pt x="288" y="5053"/>
                </a:lnTo>
                <a:cubicBezTo>
                  <a:pt x="110" y="5142"/>
                  <a:pt x="0" y="5264"/>
                  <a:pt x="0" y="5400"/>
                </a:cubicBezTo>
                <a:cubicBezTo>
                  <a:pt x="0" y="5671"/>
                  <a:pt x="440" y="5891"/>
                  <a:pt x="982" y="5891"/>
                </a:cubicBezTo>
                <a:cubicBezTo>
                  <a:pt x="1253" y="5891"/>
                  <a:pt x="1498" y="5836"/>
                  <a:pt x="1676" y="5747"/>
                </a:cubicBezTo>
                <a:lnTo>
                  <a:pt x="9818" y="1676"/>
                </a:lnTo>
                <a:lnTo>
                  <a:pt x="9818" y="21109"/>
                </a:lnTo>
                <a:cubicBezTo>
                  <a:pt x="9818" y="21380"/>
                  <a:pt x="10258" y="21600"/>
                  <a:pt x="10800" y="21600"/>
                </a:cubicBezTo>
                <a:cubicBezTo>
                  <a:pt x="11342" y="21600"/>
                  <a:pt x="11782" y="21380"/>
                  <a:pt x="11782" y="21109"/>
                </a:cubicBezTo>
                <a:lnTo>
                  <a:pt x="11782" y="1676"/>
                </a:lnTo>
                <a:lnTo>
                  <a:pt x="19924" y="5747"/>
                </a:lnTo>
                <a:cubicBezTo>
                  <a:pt x="20102" y="5836"/>
                  <a:pt x="20347" y="5891"/>
                  <a:pt x="20618" y="5891"/>
                </a:cubicBezTo>
                <a:cubicBezTo>
                  <a:pt x="21160" y="5891"/>
                  <a:pt x="21600" y="5671"/>
                  <a:pt x="21600" y="5400"/>
                </a:cubicBezTo>
                <a:cubicBezTo>
                  <a:pt x="21600" y="5264"/>
                  <a:pt x="21490" y="5142"/>
                  <a:pt x="21312" y="505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7" name="Shape 2897"/>
          <p:cNvSpPr/>
          <p:nvPr/>
        </p:nvSpPr>
        <p:spPr>
          <a:xfrm>
            <a:off x="6024630" y="3005863"/>
            <a:ext cx="558655" cy="279328"/>
          </a:xfrm>
          <a:custGeom>
            <a:avLst/>
            <a:gdLst/>
            <a:ahLst/>
            <a:cxnLst>
              <a:cxn ang="0">
                <a:pos x="wd2" y="hd2"/>
              </a:cxn>
              <a:cxn ang="5400000">
                <a:pos x="wd2" y="hd2"/>
              </a:cxn>
              <a:cxn ang="10800000">
                <a:pos x="wd2" y="hd2"/>
              </a:cxn>
              <a:cxn ang="16200000">
                <a:pos x="wd2" y="hd2"/>
              </a:cxn>
            </a:cxnLst>
            <a:rect l="0" t="0" r="r" b="b"/>
            <a:pathLst>
              <a:path w="21600" h="21600" extrusionOk="0">
                <a:moveTo>
                  <a:pt x="21109" y="9818"/>
                </a:moveTo>
                <a:lnTo>
                  <a:pt x="1676" y="9818"/>
                </a:lnTo>
                <a:lnTo>
                  <a:pt x="5747" y="1676"/>
                </a:lnTo>
                <a:cubicBezTo>
                  <a:pt x="5836" y="1499"/>
                  <a:pt x="5891" y="1253"/>
                  <a:pt x="5891" y="982"/>
                </a:cubicBezTo>
                <a:cubicBezTo>
                  <a:pt x="5891" y="439"/>
                  <a:pt x="5671" y="0"/>
                  <a:pt x="5400" y="0"/>
                </a:cubicBezTo>
                <a:cubicBezTo>
                  <a:pt x="5265" y="0"/>
                  <a:pt x="5142" y="110"/>
                  <a:pt x="5053" y="288"/>
                </a:cubicBezTo>
                <a:lnTo>
                  <a:pt x="144" y="10106"/>
                </a:lnTo>
                <a:cubicBezTo>
                  <a:pt x="55" y="10284"/>
                  <a:pt x="0" y="10530"/>
                  <a:pt x="0" y="10800"/>
                </a:cubicBezTo>
                <a:cubicBezTo>
                  <a:pt x="0" y="11071"/>
                  <a:pt x="55" y="11317"/>
                  <a:pt x="144" y="11494"/>
                </a:cubicBezTo>
                <a:lnTo>
                  <a:pt x="5053" y="21312"/>
                </a:lnTo>
                <a:cubicBezTo>
                  <a:pt x="5142" y="21491"/>
                  <a:pt x="5265" y="21600"/>
                  <a:pt x="5400" y="21600"/>
                </a:cubicBezTo>
                <a:cubicBezTo>
                  <a:pt x="5671" y="21600"/>
                  <a:pt x="5891" y="21161"/>
                  <a:pt x="5891" y="20618"/>
                </a:cubicBezTo>
                <a:cubicBezTo>
                  <a:pt x="5891" y="20348"/>
                  <a:pt x="5836" y="20102"/>
                  <a:pt x="5747" y="19924"/>
                </a:cubicBezTo>
                <a:lnTo>
                  <a:pt x="1676" y="11782"/>
                </a:lnTo>
                <a:lnTo>
                  <a:pt x="21109" y="11782"/>
                </a:lnTo>
                <a:cubicBezTo>
                  <a:pt x="21380" y="11782"/>
                  <a:pt x="21600" y="11343"/>
                  <a:pt x="21600" y="10800"/>
                </a:cubicBezTo>
                <a:cubicBezTo>
                  <a:pt x="21600" y="10257"/>
                  <a:pt x="21380" y="9818"/>
                  <a:pt x="21109" y="98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8" name="Shape 2898"/>
          <p:cNvSpPr/>
          <p:nvPr/>
        </p:nvSpPr>
        <p:spPr>
          <a:xfrm>
            <a:off x="7091153" y="3005863"/>
            <a:ext cx="558655" cy="279328"/>
          </a:xfrm>
          <a:custGeom>
            <a:avLst/>
            <a:gdLst/>
            <a:ahLst/>
            <a:cxnLst>
              <a:cxn ang="0">
                <a:pos x="wd2" y="hd2"/>
              </a:cxn>
              <a:cxn ang="5400000">
                <a:pos x="wd2" y="hd2"/>
              </a:cxn>
              <a:cxn ang="10800000">
                <a:pos x="wd2" y="hd2"/>
              </a:cxn>
              <a:cxn ang="16200000">
                <a:pos x="wd2" y="hd2"/>
              </a:cxn>
            </a:cxnLst>
            <a:rect l="0" t="0" r="r" b="b"/>
            <a:pathLst>
              <a:path w="21600" h="21600" extrusionOk="0">
                <a:moveTo>
                  <a:pt x="21456" y="10106"/>
                </a:moveTo>
                <a:lnTo>
                  <a:pt x="16547" y="288"/>
                </a:lnTo>
                <a:cubicBezTo>
                  <a:pt x="16458" y="110"/>
                  <a:pt x="16336" y="0"/>
                  <a:pt x="16200" y="0"/>
                </a:cubicBezTo>
                <a:cubicBezTo>
                  <a:pt x="15929" y="0"/>
                  <a:pt x="15709" y="439"/>
                  <a:pt x="15709" y="982"/>
                </a:cubicBezTo>
                <a:cubicBezTo>
                  <a:pt x="15709" y="1253"/>
                  <a:pt x="15764" y="1499"/>
                  <a:pt x="15853" y="1676"/>
                </a:cubicBezTo>
                <a:lnTo>
                  <a:pt x="19924" y="9818"/>
                </a:lnTo>
                <a:lnTo>
                  <a:pt x="491" y="9818"/>
                </a:lnTo>
                <a:cubicBezTo>
                  <a:pt x="220" y="9818"/>
                  <a:pt x="0" y="10257"/>
                  <a:pt x="0" y="10800"/>
                </a:cubicBezTo>
                <a:cubicBezTo>
                  <a:pt x="0" y="11343"/>
                  <a:pt x="220" y="11782"/>
                  <a:pt x="491" y="11782"/>
                </a:cubicBezTo>
                <a:lnTo>
                  <a:pt x="19924" y="11782"/>
                </a:lnTo>
                <a:lnTo>
                  <a:pt x="15853" y="19924"/>
                </a:lnTo>
                <a:cubicBezTo>
                  <a:pt x="15764" y="20102"/>
                  <a:pt x="15709" y="20347"/>
                  <a:pt x="15709" y="20618"/>
                </a:cubicBezTo>
                <a:cubicBezTo>
                  <a:pt x="15709" y="21161"/>
                  <a:pt x="15929" y="21600"/>
                  <a:pt x="16200" y="21600"/>
                </a:cubicBezTo>
                <a:cubicBezTo>
                  <a:pt x="16336" y="21600"/>
                  <a:pt x="16458" y="21491"/>
                  <a:pt x="16547" y="21312"/>
                </a:cubicBezTo>
                <a:lnTo>
                  <a:pt x="21456" y="11494"/>
                </a:lnTo>
                <a:cubicBezTo>
                  <a:pt x="21545" y="11317"/>
                  <a:pt x="21600" y="11071"/>
                  <a:pt x="21600" y="10800"/>
                </a:cubicBezTo>
                <a:cubicBezTo>
                  <a:pt x="21600" y="10529"/>
                  <a:pt x="21545" y="10284"/>
                  <a:pt x="21456" y="1010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9" name="Shape 2899"/>
          <p:cNvSpPr/>
          <p:nvPr/>
        </p:nvSpPr>
        <p:spPr>
          <a:xfrm>
            <a:off x="8183068" y="3018560"/>
            <a:ext cx="507869" cy="253935"/>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1"/>
                  <a:pt x="20678" y="316"/>
                </a:cubicBezTo>
                <a:lnTo>
                  <a:pt x="10800" y="19033"/>
                </a:lnTo>
                <a:lnTo>
                  <a:pt x="922" y="316"/>
                </a:lnTo>
                <a:cubicBezTo>
                  <a:pt x="824" y="121"/>
                  <a:pt x="689" y="0"/>
                  <a:pt x="540" y="0"/>
                </a:cubicBezTo>
                <a:cubicBezTo>
                  <a:pt x="242" y="0"/>
                  <a:pt x="0" y="483"/>
                  <a:pt x="0" y="1080"/>
                </a:cubicBezTo>
                <a:cubicBezTo>
                  <a:pt x="0" y="1378"/>
                  <a:pt x="60" y="1648"/>
                  <a:pt x="158" y="1844"/>
                </a:cubicBezTo>
                <a:lnTo>
                  <a:pt x="10418" y="21284"/>
                </a:lnTo>
                <a:cubicBezTo>
                  <a:pt x="10516" y="21480"/>
                  <a:pt x="10651" y="21600"/>
                  <a:pt x="10800" y="21600"/>
                </a:cubicBezTo>
                <a:cubicBezTo>
                  <a:pt x="10949" y="21600"/>
                  <a:pt x="11084" y="21480"/>
                  <a:pt x="11182" y="21284"/>
                </a:cubicBezTo>
                <a:lnTo>
                  <a:pt x="21442" y="1844"/>
                </a:lnTo>
                <a:cubicBezTo>
                  <a:pt x="21540" y="1648"/>
                  <a:pt x="21600" y="1378"/>
                  <a:pt x="21600" y="1080"/>
                </a:cubicBezTo>
                <a:cubicBezTo>
                  <a:pt x="21600" y="483"/>
                  <a:pt x="21358" y="0"/>
                  <a:pt x="2106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0" name="Shape 2900"/>
          <p:cNvSpPr/>
          <p:nvPr/>
        </p:nvSpPr>
        <p:spPr>
          <a:xfrm>
            <a:off x="9249590" y="3018560"/>
            <a:ext cx="507869" cy="253935"/>
          </a:xfrm>
          <a:custGeom>
            <a:avLst/>
            <a:gdLst/>
            <a:ahLst/>
            <a:cxnLst>
              <a:cxn ang="0">
                <a:pos x="wd2" y="hd2"/>
              </a:cxn>
              <a:cxn ang="5400000">
                <a:pos x="wd2" y="hd2"/>
              </a:cxn>
              <a:cxn ang="10800000">
                <a:pos x="wd2" y="hd2"/>
              </a:cxn>
              <a:cxn ang="16200000">
                <a:pos x="wd2" y="hd2"/>
              </a:cxn>
            </a:cxnLst>
            <a:rect l="0" t="0" r="r" b="b"/>
            <a:pathLst>
              <a:path w="21600" h="21600" extrusionOk="0">
                <a:moveTo>
                  <a:pt x="21442" y="19756"/>
                </a:moveTo>
                <a:lnTo>
                  <a:pt x="11182" y="316"/>
                </a:lnTo>
                <a:cubicBezTo>
                  <a:pt x="11084" y="121"/>
                  <a:pt x="10949" y="0"/>
                  <a:pt x="10800" y="0"/>
                </a:cubicBezTo>
                <a:cubicBezTo>
                  <a:pt x="10651" y="0"/>
                  <a:pt x="10516" y="121"/>
                  <a:pt x="10418" y="316"/>
                </a:cubicBezTo>
                <a:lnTo>
                  <a:pt x="158" y="19756"/>
                </a:lnTo>
                <a:cubicBezTo>
                  <a:pt x="60" y="19953"/>
                  <a:pt x="0" y="20222"/>
                  <a:pt x="0" y="20520"/>
                </a:cubicBezTo>
                <a:cubicBezTo>
                  <a:pt x="0" y="21117"/>
                  <a:pt x="242" y="21600"/>
                  <a:pt x="540" y="21600"/>
                </a:cubicBezTo>
                <a:cubicBezTo>
                  <a:pt x="689" y="21600"/>
                  <a:pt x="824" y="21480"/>
                  <a:pt x="922" y="21284"/>
                </a:cubicBezTo>
                <a:lnTo>
                  <a:pt x="10800" y="2567"/>
                </a:lnTo>
                <a:lnTo>
                  <a:pt x="20678" y="21284"/>
                </a:lnTo>
                <a:cubicBezTo>
                  <a:pt x="20776" y="21480"/>
                  <a:pt x="20911" y="21600"/>
                  <a:pt x="21060" y="21600"/>
                </a:cubicBezTo>
                <a:cubicBezTo>
                  <a:pt x="21358" y="21600"/>
                  <a:pt x="21600" y="21117"/>
                  <a:pt x="21600" y="20520"/>
                </a:cubicBezTo>
                <a:cubicBezTo>
                  <a:pt x="21600" y="20222"/>
                  <a:pt x="21540" y="19953"/>
                  <a:pt x="21442" y="1975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1" name="Shape 2901"/>
          <p:cNvSpPr/>
          <p:nvPr/>
        </p:nvSpPr>
        <p:spPr>
          <a:xfrm>
            <a:off x="10443079" y="2891593"/>
            <a:ext cx="253935" cy="507869"/>
          </a:xfrm>
          <a:custGeom>
            <a:avLst/>
            <a:gdLst/>
            <a:ahLst/>
            <a:cxnLst>
              <a:cxn ang="0">
                <a:pos x="wd2" y="hd2"/>
              </a:cxn>
              <a:cxn ang="5400000">
                <a:pos x="wd2" y="hd2"/>
              </a:cxn>
              <a:cxn ang="10800000">
                <a:pos x="wd2" y="hd2"/>
              </a:cxn>
              <a:cxn ang="16200000">
                <a:pos x="wd2" y="hd2"/>
              </a:cxn>
            </a:cxnLst>
            <a:rect l="0" t="0" r="r" b="b"/>
            <a:pathLst>
              <a:path w="21600" h="21600" extrusionOk="0">
                <a:moveTo>
                  <a:pt x="2567" y="10800"/>
                </a:moveTo>
                <a:lnTo>
                  <a:pt x="21284" y="922"/>
                </a:lnTo>
                <a:cubicBezTo>
                  <a:pt x="21480" y="824"/>
                  <a:pt x="21600" y="689"/>
                  <a:pt x="21600" y="540"/>
                </a:cubicBezTo>
                <a:cubicBezTo>
                  <a:pt x="21600" y="242"/>
                  <a:pt x="21117" y="0"/>
                  <a:pt x="20520" y="0"/>
                </a:cubicBezTo>
                <a:cubicBezTo>
                  <a:pt x="20222" y="0"/>
                  <a:pt x="19953" y="61"/>
                  <a:pt x="19756" y="158"/>
                </a:cubicBezTo>
                <a:lnTo>
                  <a:pt x="316" y="10418"/>
                </a:lnTo>
                <a:cubicBezTo>
                  <a:pt x="121" y="10516"/>
                  <a:pt x="0" y="10651"/>
                  <a:pt x="0" y="10800"/>
                </a:cubicBezTo>
                <a:cubicBezTo>
                  <a:pt x="0" y="10949"/>
                  <a:pt x="120" y="11084"/>
                  <a:pt x="316" y="11182"/>
                </a:cubicBezTo>
                <a:lnTo>
                  <a:pt x="19756" y="21442"/>
                </a:lnTo>
                <a:cubicBezTo>
                  <a:pt x="19953" y="21540"/>
                  <a:pt x="20222" y="21600"/>
                  <a:pt x="20520" y="21600"/>
                </a:cubicBezTo>
                <a:cubicBezTo>
                  <a:pt x="21117" y="21600"/>
                  <a:pt x="21600" y="21358"/>
                  <a:pt x="21600" y="21060"/>
                </a:cubicBezTo>
                <a:cubicBezTo>
                  <a:pt x="21600" y="20911"/>
                  <a:pt x="21480" y="20776"/>
                  <a:pt x="21284" y="20678"/>
                </a:cubicBezTo>
                <a:cubicBezTo>
                  <a:pt x="21284" y="20678"/>
                  <a:pt x="2567" y="10800"/>
                  <a:pt x="2567" y="108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2" name="Shape 2902"/>
          <p:cNvSpPr/>
          <p:nvPr/>
        </p:nvSpPr>
        <p:spPr>
          <a:xfrm>
            <a:off x="11509601" y="2891593"/>
            <a:ext cx="253935" cy="507869"/>
          </a:xfrm>
          <a:custGeom>
            <a:avLst/>
            <a:gdLst/>
            <a:ahLst/>
            <a:cxnLst>
              <a:cxn ang="0">
                <a:pos x="wd2" y="hd2"/>
              </a:cxn>
              <a:cxn ang="5400000">
                <a:pos x="wd2" y="hd2"/>
              </a:cxn>
              <a:cxn ang="10800000">
                <a:pos x="wd2" y="hd2"/>
              </a:cxn>
              <a:cxn ang="16200000">
                <a:pos x="wd2" y="hd2"/>
              </a:cxn>
            </a:cxnLst>
            <a:rect l="0" t="0" r="r" b="b"/>
            <a:pathLst>
              <a:path w="21600" h="21600" extrusionOk="0">
                <a:moveTo>
                  <a:pt x="21284" y="10418"/>
                </a:moveTo>
                <a:lnTo>
                  <a:pt x="1844" y="158"/>
                </a:lnTo>
                <a:cubicBezTo>
                  <a:pt x="1648" y="61"/>
                  <a:pt x="1378" y="0"/>
                  <a:pt x="1080" y="0"/>
                </a:cubicBezTo>
                <a:cubicBezTo>
                  <a:pt x="483" y="0"/>
                  <a:pt x="0" y="242"/>
                  <a:pt x="0" y="540"/>
                </a:cubicBezTo>
                <a:cubicBezTo>
                  <a:pt x="0" y="689"/>
                  <a:pt x="121" y="824"/>
                  <a:pt x="316" y="922"/>
                </a:cubicBezTo>
                <a:lnTo>
                  <a:pt x="19033" y="10800"/>
                </a:lnTo>
                <a:lnTo>
                  <a:pt x="316" y="20678"/>
                </a:lnTo>
                <a:cubicBezTo>
                  <a:pt x="121" y="20776"/>
                  <a:pt x="0" y="20911"/>
                  <a:pt x="0" y="21060"/>
                </a:cubicBezTo>
                <a:cubicBezTo>
                  <a:pt x="0" y="21358"/>
                  <a:pt x="483" y="21600"/>
                  <a:pt x="1080" y="21600"/>
                </a:cubicBezTo>
                <a:cubicBezTo>
                  <a:pt x="1378" y="21600"/>
                  <a:pt x="1648" y="21540"/>
                  <a:pt x="1844" y="21442"/>
                </a:cubicBezTo>
                <a:lnTo>
                  <a:pt x="21284" y="11182"/>
                </a:lnTo>
                <a:cubicBezTo>
                  <a:pt x="21479" y="11084"/>
                  <a:pt x="21600" y="10949"/>
                  <a:pt x="21600" y="10800"/>
                </a:cubicBezTo>
                <a:cubicBezTo>
                  <a:pt x="21600" y="10651"/>
                  <a:pt x="21479" y="10516"/>
                  <a:pt x="21284" y="104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3" name="Shape 2903"/>
          <p:cNvSpPr/>
          <p:nvPr/>
        </p:nvSpPr>
        <p:spPr>
          <a:xfrm>
            <a:off x="1758542"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2" y="982"/>
                  <a:pt x="20618" y="5377"/>
                  <a:pt x="20618" y="10800"/>
                </a:cubicBezTo>
                <a:cubicBezTo>
                  <a:pt x="20618" y="16223"/>
                  <a:pt x="16222"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6200" y="8836"/>
                </a:moveTo>
                <a:cubicBezTo>
                  <a:pt x="16065" y="8836"/>
                  <a:pt x="15942" y="8891"/>
                  <a:pt x="15852" y="8980"/>
                </a:cubicBezTo>
                <a:lnTo>
                  <a:pt x="10800" y="13574"/>
                </a:lnTo>
                <a:lnTo>
                  <a:pt x="5747" y="8980"/>
                </a:lnTo>
                <a:cubicBezTo>
                  <a:pt x="5658" y="8891"/>
                  <a:pt x="5535" y="8836"/>
                  <a:pt x="5400" y="8836"/>
                </a:cubicBezTo>
                <a:cubicBezTo>
                  <a:pt x="5129" y="8836"/>
                  <a:pt x="4909" y="9056"/>
                  <a:pt x="4909" y="9327"/>
                </a:cubicBezTo>
                <a:cubicBezTo>
                  <a:pt x="4909" y="9463"/>
                  <a:pt x="4964" y="9586"/>
                  <a:pt x="5053" y="9674"/>
                </a:cubicBezTo>
                <a:lnTo>
                  <a:pt x="10453" y="14583"/>
                </a:lnTo>
                <a:cubicBezTo>
                  <a:pt x="10542" y="14673"/>
                  <a:pt x="10665" y="14727"/>
                  <a:pt x="10800" y="14727"/>
                </a:cubicBezTo>
                <a:cubicBezTo>
                  <a:pt x="10935" y="14727"/>
                  <a:pt x="11058" y="14673"/>
                  <a:pt x="11147" y="14583"/>
                </a:cubicBezTo>
                <a:lnTo>
                  <a:pt x="16547" y="9674"/>
                </a:lnTo>
                <a:cubicBezTo>
                  <a:pt x="16636" y="9586"/>
                  <a:pt x="16691" y="9463"/>
                  <a:pt x="16691" y="9327"/>
                </a:cubicBezTo>
                <a:cubicBezTo>
                  <a:pt x="16691" y="9056"/>
                  <a:pt x="16471" y="8836"/>
                  <a:pt x="16200"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4" name="Shape 2904"/>
          <p:cNvSpPr/>
          <p:nvPr/>
        </p:nvSpPr>
        <p:spPr>
          <a:xfrm>
            <a:off x="2825064"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147" y="7017"/>
                </a:moveTo>
                <a:cubicBezTo>
                  <a:pt x="11058" y="6927"/>
                  <a:pt x="10935" y="6873"/>
                  <a:pt x="10800" y="6873"/>
                </a:cubicBezTo>
                <a:cubicBezTo>
                  <a:pt x="10665" y="6873"/>
                  <a:pt x="10542" y="6927"/>
                  <a:pt x="10453" y="7017"/>
                </a:cubicBezTo>
                <a:lnTo>
                  <a:pt x="5053" y="11926"/>
                </a:lnTo>
                <a:cubicBezTo>
                  <a:pt x="4964" y="12015"/>
                  <a:pt x="4909" y="12138"/>
                  <a:pt x="4909" y="12273"/>
                </a:cubicBezTo>
                <a:cubicBezTo>
                  <a:pt x="4909" y="12544"/>
                  <a:pt x="5129" y="12764"/>
                  <a:pt x="5400" y="12764"/>
                </a:cubicBezTo>
                <a:cubicBezTo>
                  <a:pt x="5535" y="12764"/>
                  <a:pt x="5658" y="12709"/>
                  <a:pt x="5747" y="12620"/>
                </a:cubicBezTo>
                <a:lnTo>
                  <a:pt x="10800" y="8026"/>
                </a:lnTo>
                <a:lnTo>
                  <a:pt x="15853" y="12620"/>
                </a:lnTo>
                <a:cubicBezTo>
                  <a:pt x="15942" y="12709"/>
                  <a:pt x="16065" y="12764"/>
                  <a:pt x="16200" y="12764"/>
                </a:cubicBezTo>
                <a:cubicBezTo>
                  <a:pt x="16471" y="12764"/>
                  <a:pt x="16691" y="12544"/>
                  <a:pt x="16691" y="12273"/>
                </a:cubicBezTo>
                <a:cubicBezTo>
                  <a:pt x="16691" y="12138"/>
                  <a:pt x="16636" y="12015"/>
                  <a:pt x="16547" y="11926"/>
                </a:cubicBezTo>
                <a:cubicBezTo>
                  <a:pt x="16547" y="11926"/>
                  <a:pt x="11147" y="7017"/>
                  <a:pt x="11147" y="7017"/>
                </a:cubicBezTo>
                <a:close/>
                <a:moveTo>
                  <a:pt x="10800" y="20618"/>
                </a:moveTo>
                <a:cubicBezTo>
                  <a:pt x="5377" y="20618"/>
                  <a:pt x="982" y="16223"/>
                  <a:pt x="982" y="10800"/>
                </a:cubicBezTo>
                <a:cubicBezTo>
                  <a:pt x="982" y="5377"/>
                  <a:pt x="5377" y="982"/>
                  <a:pt x="10800" y="982"/>
                </a:cubicBezTo>
                <a:cubicBezTo>
                  <a:pt x="16222" y="982"/>
                  <a:pt x="20618" y="5377"/>
                  <a:pt x="20618" y="10800"/>
                </a:cubicBezTo>
                <a:cubicBezTo>
                  <a:pt x="20618" y="16223"/>
                  <a:pt x="16222"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5" name="Shape 2905"/>
          <p:cNvSpPr/>
          <p:nvPr/>
        </p:nvSpPr>
        <p:spPr>
          <a:xfrm>
            <a:off x="3891586"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2764" y="5400"/>
                </a:moveTo>
                <a:cubicBezTo>
                  <a:pt x="12764" y="5129"/>
                  <a:pt x="12544" y="4909"/>
                  <a:pt x="12273" y="4909"/>
                </a:cubicBezTo>
                <a:cubicBezTo>
                  <a:pt x="12137" y="4909"/>
                  <a:pt x="12015" y="4964"/>
                  <a:pt x="11926" y="5053"/>
                </a:cubicBezTo>
                <a:lnTo>
                  <a:pt x="7017" y="10453"/>
                </a:lnTo>
                <a:cubicBezTo>
                  <a:pt x="6928" y="10542"/>
                  <a:pt x="6873" y="10665"/>
                  <a:pt x="6873" y="10800"/>
                </a:cubicBezTo>
                <a:cubicBezTo>
                  <a:pt x="6873" y="10936"/>
                  <a:pt x="6928" y="11058"/>
                  <a:pt x="7017" y="11147"/>
                </a:cubicBezTo>
                <a:lnTo>
                  <a:pt x="11926" y="16547"/>
                </a:lnTo>
                <a:cubicBezTo>
                  <a:pt x="12015" y="16636"/>
                  <a:pt x="12137" y="16691"/>
                  <a:pt x="12273" y="16691"/>
                </a:cubicBezTo>
                <a:cubicBezTo>
                  <a:pt x="12544" y="16691"/>
                  <a:pt x="12764" y="16471"/>
                  <a:pt x="12764" y="16200"/>
                </a:cubicBezTo>
                <a:cubicBezTo>
                  <a:pt x="12764" y="16065"/>
                  <a:pt x="12709" y="15942"/>
                  <a:pt x="12620" y="15853"/>
                </a:cubicBezTo>
                <a:lnTo>
                  <a:pt x="8026" y="10800"/>
                </a:lnTo>
                <a:lnTo>
                  <a:pt x="12620" y="5747"/>
                </a:lnTo>
                <a:cubicBezTo>
                  <a:pt x="12709" y="5658"/>
                  <a:pt x="12764" y="5536"/>
                  <a:pt x="12764" y="5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6" name="Shape 2906"/>
          <p:cNvSpPr/>
          <p:nvPr/>
        </p:nvSpPr>
        <p:spPr>
          <a:xfrm>
            <a:off x="4958108"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9674" y="5053"/>
                </a:moveTo>
                <a:cubicBezTo>
                  <a:pt x="9585" y="4964"/>
                  <a:pt x="9463" y="4909"/>
                  <a:pt x="9327" y="4909"/>
                </a:cubicBezTo>
                <a:cubicBezTo>
                  <a:pt x="9056" y="4909"/>
                  <a:pt x="8836" y="5129"/>
                  <a:pt x="8836" y="5400"/>
                </a:cubicBezTo>
                <a:cubicBezTo>
                  <a:pt x="8836" y="5536"/>
                  <a:pt x="8891" y="5658"/>
                  <a:pt x="8980" y="5747"/>
                </a:cubicBezTo>
                <a:lnTo>
                  <a:pt x="13574" y="10800"/>
                </a:lnTo>
                <a:lnTo>
                  <a:pt x="8980" y="15853"/>
                </a:lnTo>
                <a:cubicBezTo>
                  <a:pt x="8891" y="15942"/>
                  <a:pt x="8836" y="16065"/>
                  <a:pt x="8836" y="16200"/>
                </a:cubicBezTo>
                <a:cubicBezTo>
                  <a:pt x="8836" y="16471"/>
                  <a:pt x="9056" y="16691"/>
                  <a:pt x="9327" y="16691"/>
                </a:cubicBezTo>
                <a:cubicBezTo>
                  <a:pt x="9463" y="16691"/>
                  <a:pt x="9585" y="16636"/>
                  <a:pt x="9674" y="16547"/>
                </a:cubicBezTo>
                <a:lnTo>
                  <a:pt x="14583" y="11147"/>
                </a:lnTo>
                <a:cubicBezTo>
                  <a:pt x="14672" y="11058"/>
                  <a:pt x="14727" y="10936"/>
                  <a:pt x="14727" y="10800"/>
                </a:cubicBezTo>
                <a:cubicBezTo>
                  <a:pt x="14727" y="10665"/>
                  <a:pt x="14672" y="10542"/>
                  <a:pt x="14583" y="10453"/>
                </a:cubicBezTo>
                <a:cubicBezTo>
                  <a:pt x="14583" y="10453"/>
                  <a:pt x="9674" y="5053"/>
                  <a:pt x="9674" y="5053"/>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7" name="Shape 2907"/>
          <p:cNvSpPr/>
          <p:nvPr/>
        </p:nvSpPr>
        <p:spPr>
          <a:xfrm>
            <a:off x="6024630"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40" y="184"/>
                  <a:pt x="12764" y="184"/>
                </a:cubicBezTo>
                <a:cubicBezTo>
                  <a:pt x="12493" y="184"/>
                  <a:pt x="12273" y="404"/>
                  <a:pt x="12273" y="675"/>
                </a:cubicBezTo>
                <a:cubicBezTo>
                  <a:pt x="12273" y="946"/>
                  <a:pt x="12493"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4"/>
                  <a:pt x="9107" y="184"/>
                  <a:pt x="8836" y="184"/>
                </a:cubicBezTo>
                <a:cubicBezTo>
                  <a:pt x="8761" y="184"/>
                  <a:pt x="8691" y="205"/>
                  <a:pt x="8627"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2" y="9818"/>
                  <a:pt x="6382" y="10038"/>
                  <a:pt x="6382" y="10309"/>
                </a:cubicBezTo>
                <a:cubicBezTo>
                  <a:pt x="6382" y="10445"/>
                  <a:pt x="6437" y="10567"/>
                  <a:pt x="6526" y="10656"/>
                </a:cubicBezTo>
                <a:lnTo>
                  <a:pt x="10453" y="14583"/>
                </a:lnTo>
                <a:cubicBezTo>
                  <a:pt x="10542" y="14673"/>
                  <a:pt x="10664" y="14727"/>
                  <a:pt x="10800" y="14727"/>
                </a:cubicBezTo>
                <a:cubicBezTo>
                  <a:pt x="10936" y="14727"/>
                  <a:pt x="11059" y="14673"/>
                  <a:pt x="11147" y="14583"/>
                </a:cubicBezTo>
                <a:lnTo>
                  <a:pt x="15074" y="10656"/>
                </a:lnTo>
                <a:cubicBezTo>
                  <a:pt x="15163" y="10567"/>
                  <a:pt x="15218" y="10445"/>
                  <a:pt x="15218" y="10309"/>
                </a:cubicBezTo>
                <a:cubicBezTo>
                  <a:pt x="15218" y="10038"/>
                  <a:pt x="14998" y="9818"/>
                  <a:pt x="14727" y="9818"/>
                </a:cubicBezTo>
                <a:cubicBezTo>
                  <a:pt x="14592" y="9818"/>
                  <a:pt x="14469" y="9873"/>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1" y="9873"/>
                  <a:pt x="7009" y="9818"/>
                  <a:pt x="6873" y="98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8" name="Shape 2908"/>
          <p:cNvSpPr/>
          <p:nvPr/>
        </p:nvSpPr>
        <p:spPr>
          <a:xfrm>
            <a:off x="7091153" y="4059688"/>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0800" y="19397"/>
                </a:moveTo>
                <a:lnTo>
                  <a:pt x="1638" y="1800"/>
                </a:lnTo>
                <a:lnTo>
                  <a:pt x="19962" y="1800"/>
                </a:lnTo>
                <a:cubicBezTo>
                  <a:pt x="19962" y="1800"/>
                  <a:pt x="10800" y="19397"/>
                  <a:pt x="10800" y="19397"/>
                </a:cubicBezTo>
                <a:close/>
                <a:moveTo>
                  <a:pt x="21600" y="900"/>
                </a:moveTo>
                <a:cubicBezTo>
                  <a:pt x="21600" y="403"/>
                  <a:pt x="21380" y="0"/>
                  <a:pt x="21109" y="0"/>
                </a:cubicBezTo>
                <a:lnTo>
                  <a:pt x="491" y="0"/>
                </a:lnTo>
                <a:cubicBezTo>
                  <a:pt x="220" y="0"/>
                  <a:pt x="0" y="403"/>
                  <a:pt x="0" y="900"/>
                </a:cubicBezTo>
                <a:cubicBezTo>
                  <a:pt x="0" y="1141"/>
                  <a:pt x="53" y="1357"/>
                  <a:pt x="137" y="1519"/>
                </a:cubicBezTo>
                <a:lnTo>
                  <a:pt x="136" y="1521"/>
                </a:lnTo>
                <a:lnTo>
                  <a:pt x="10445" y="21321"/>
                </a:lnTo>
                <a:lnTo>
                  <a:pt x="10446" y="21319"/>
                </a:lnTo>
                <a:cubicBezTo>
                  <a:pt x="10536" y="21491"/>
                  <a:pt x="10660" y="21600"/>
                  <a:pt x="10800" y="21600"/>
                </a:cubicBezTo>
                <a:cubicBezTo>
                  <a:pt x="10940" y="21600"/>
                  <a:pt x="11064" y="21491"/>
                  <a:pt x="11154" y="21319"/>
                </a:cubicBezTo>
                <a:lnTo>
                  <a:pt x="11155" y="21321"/>
                </a:lnTo>
                <a:lnTo>
                  <a:pt x="21464" y="1521"/>
                </a:lnTo>
                <a:lnTo>
                  <a:pt x="21463" y="1519"/>
                </a:lnTo>
                <a:cubicBezTo>
                  <a:pt x="21547" y="1357"/>
                  <a:pt x="21600" y="1141"/>
                  <a:pt x="21600" y="9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9" name="Shape 2909"/>
          <p:cNvSpPr/>
          <p:nvPr/>
        </p:nvSpPr>
        <p:spPr>
          <a:xfrm>
            <a:off x="8157675" y="4059688"/>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638" y="19800"/>
                </a:moveTo>
                <a:lnTo>
                  <a:pt x="10800" y="2203"/>
                </a:lnTo>
                <a:lnTo>
                  <a:pt x="19962" y="19800"/>
                </a:lnTo>
                <a:cubicBezTo>
                  <a:pt x="19962" y="19800"/>
                  <a:pt x="1638" y="19800"/>
                  <a:pt x="1638" y="19800"/>
                </a:cubicBezTo>
                <a:close/>
                <a:moveTo>
                  <a:pt x="21463" y="20081"/>
                </a:moveTo>
                <a:lnTo>
                  <a:pt x="21464" y="20079"/>
                </a:lnTo>
                <a:lnTo>
                  <a:pt x="11155" y="279"/>
                </a:lnTo>
                <a:lnTo>
                  <a:pt x="11154" y="282"/>
                </a:lnTo>
                <a:cubicBezTo>
                  <a:pt x="11064" y="109"/>
                  <a:pt x="10940" y="0"/>
                  <a:pt x="10800" y="0"/>
                </a:cubicBezTo>
                <a:cubicBezTo>
                  <a:pt x="10660" y="0"/>
                  <a:pt x="10536" y="109"/>
                  <a:pt x="10446" y="282"/>
                </a:cubicBezTo>
                <a:lnTo>
                  <a:pt x="10445" y="279"/>
                </a:lnTo>
                <a:lnTo>
                  <a:pt x="136" y="20079"/>
                </a:lnTo>
                <a:lnTo>
                  <a:pt x="137" y="20081"/>
                </a:lnTo>
                <a:cubicBezTo>
                  <a:pt x="54" y="20243"/>
                  <a:pt x="0" y="20459"/>
                  <a:pt x="0" y="20700"/>
                </a:cubicBezTo>
                <a:cubicBezTo>
                  <a:pt x="0" y="21197"/>
                  <a:pt x="220" y="21600"/>
                  <a:pt x="491" y="21600"/>
                </a:cubicBezTo>
                <a:lnTo>
                  <a:pt x="21109" y="21600"/>
                </a:lnTo>
                <a:cubicBezTo>
                  <a:pt x="21380" y="21600"/>
                  <a:pt x="21600" y="21197"/>
                  <a:pt x="21600" y="20700"/>
                </a:cubicBezTo>
                <a:cubicBezTo>
                  <a:pt x="21600" y="20459"/>
                  <a:pt x="21547" y="20243"/>
                  <a:pt x="21463" y="2008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0" name="Shape 2910"/>
          <p:cNvSpPr/>
          <p:nvPr/>
        </p:nvSpPr>
        <p:spPr>
          <a:xfrm>
            <a:off x="9351163" y="3932722"/>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19800" y="19962"/>
                </a:moveTo>
                <a:lnTo>
                  <a:pt x="2203" y="10800"/>
                </a:lnTo>
                <a:lnTo>
                  <a:pt x="19800" y="1638"/>
                </a:lnTo>
                <a:cubicBezTo>
                  <a:pt x="19800" y="1638"/>
                  <a:pt x="19800" y="19962"/>
                  <a:pt x="19800" y="19962"/>
                </a:cubicBezTo>
                <a:close/>
                <a:moveTo>
                  <a:pt x="20700" y="0"/>
                </a:moveTo>
                <a:cubicBezTo>
                  <a:pt x="20459" y="0"/>
                  <a:pt x="20243" y="53"/>
                  <a:pt x="20080" y="137"/>
                </a:cubicBezTo>
                <a:lnTo>
                  <a:pt x="20079" y="136"/>
                </a:lnTo>
                <a:lnTo>
                  <a:pt x="279" y="10445"/>
                </a:lnTo>
                <a:lnTo>
                  <a:pt x="281" y="10446"/>
                </a:lnTo>
                <a:cubicBezTo>
                  <a:pt x="109" y="10536"/>
                  <a:pt x="0" y="10660"/>
                  <a:pt x="0" y="10800"/>
                </a:cubicBezTo>
                <a:cubicBezTo>
                  <a:pt x="0" y="10940"/>
                  <a:pt x="109" y="11065"/>
                  <a:pt x="281" y="11154"/>
                </a:cubicBezTo>
                <a:lnTo>
                  <a:pt x="279" y="11155"/>
                </a:lnTo>
                <a:lnTo>
                  <a:pt x="20079" y="21465"/>
                </a:lnTo>
                <a:lnTo>
                  <a:pt x="20080" y="21463"/>
                </a:lnTo>
                <a:cubicBezTo>
                  <a:pt x="20243" y="21547"/>
                  <a:pt x="20459" y="21600"/>
                  <a:pt x="20700" y="21600"/>
                </a:cubicBezTo>
                <a:cubicBezTo>
                  <a:pt x="21197" y="21600"/>
                  <a:pt x="21600" y="21380"/>
                  <a:pt x="21600" y="21109"/>
                </a:cubicBezTo>
                <a:lnTo>
                  <a:pt x="21600" y="491"/>
                </a:lnTo>
                <a:cubicBezTo>
                  <a:pt x="21600" y="220"/>
                  <a:pt x="21197" y="0"/>
                  <a:pt x="207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1" name="Shape 2911"/>
          <p:cNvSpPr/>
          <p:nvPr/>
        </p:nvSpPr>
        <p:spPr>
          <a:xfrm>
            <a:off x="10417686" y="3932722"/>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1800" y="19962"/>
                </a:moveTo>
                <a:lnTo>
                  <a:pt x="1800" y="1638"/>
                </a:lnTo>
                <a:lnTo>
                  <a:pt x="19397" y="10800"/>
                </a:lnTo>
                <a:cubicBezTo>
                  <a:pt x="19397" y="10800"/>
                  <a:pt x="1800" y="19962"/>
                  <a:pt x="1800" y="19962"/>
                </a:cubicBezTo>
                <a:close/>
                <a:moveTo>
                  <a:pt x="21600" y="10800"/>
                </a:moveTo>
                <a:cubicBezTo>
                  <a:pt x="21600" y="10660"/>
                  <a:pt x="21491" y="10536"/>
                  <a:pt x="21318" y="10446"/>
                </a:cubicBezTo>
                <a:lnTo>
                  <a:pt x="21321" y="10445"/>
                </a:lnTo>
                <a:lnTo>
                  <a:pt x="1521" y="136"/>
                </a:lnTo>
                <a:lnTo>
                  <a:pt x="1519" y="137"/>
                </a:lnTo>
                <a:cubicBezTo>
                  <a:pt x="1357" y="53"/>
                  <a:pt x="1141" y="0"/>
                  <a:pt x="900" y="0"/>
                </a:cubicBezTo>
                <a:cubicBezTo>
                  <a:pt x="403" y="0"/>
                  <a:pt x="0" y="220"/>
                  <a:pt x="0" y="491"/>
                </a:cubicBezTo>
                <a:lnTo>
                  <a:pt x="0" y="21109"/>
                </a:lnTo>
                <a:cubicBezTo>
                  <a:pt x="0" y="21380"/>
                  <a:pt x="403" y="21600"/>
                  <a:pt x="900" y="21600"/>
                </a:cubicBezTo>
                <a:cubicBezTo>
                  <a:pt x="1141" y="21600"/>
                  <a:pt x="1357" y="21547"/>
                  <a:pt x="1519" y="21463"/>
                </a:cubicBezTo>
                <a:lnTo>
                  <a:pt x="1521" y="21465"/>
                </a:lnTo>
                <a:lnTo>
                  <a:pt x="21321" y="11155"/>
                </a:lnTo>
                <a:lnTo>
                  <a:pt x="21318" y="11154"/>
                </a:lnTo>
                <a:cubicBezTo>
                  <a:pt x="21491" y="11065"/>
                  <a:pt x="21600" y="10940"/>
                  <a:pt x="21600"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2" name="Shape 2912"/>
          <p:cNvSpPr/>
          <p:nvPr/>
        </p:nvSpPr>
        <p:spPr>
          <a:xfrm>
            <a:off x="11357241"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456" y="10453"/>
                </a:moveTo>
                <a:lnTo>
                  <a:pt x="18511" y="7507"/>
                </a:lnTo>
                <a:cubicBezTo>
                  <a:pt x="18422" y="7419"/>
                  <a:pt x="18299" y="7364"/>
                  <a:pt x="18164" y="7364"/>
                </a:cubicBezTo>
                <a:cubicBezTo>
                  <a:pt x="17892" y="7364"/>
                  <a:pt x="17673" y="7584"/>
                  <a:pt x="17673" y="7855"/>
                </a:cubicBezTo>
                <a:cubicBezTo>
                  <a:pt x="17673" y="7990"/>
                  <a:pt x="17728" y="8113"/>
                  <a:pt x="17817" y="8202"/>
                </a:cubicBezTo>
                <a:lnTo>
                  <a:pt x="19924" y="10309"/>
                </a:lnTo>
                <a:lnTo>
                  <a:pt x="11291" y="10309"/>
                </a:lnTo>
                <a:lnTo>
                  <a:pt x="11291" y="1676"/>
                </a:lnTo>
                <a:lnTo>
                  <a:pt x="13398" y="3783"/>
                </a:lnTo>
                <a:cubicBezTo>
                  <a:pt x="13487" y="3873"/>
                  <a:pt x="13610" y="3927"/>
                  <a:pt x="13745" y="3927"/>
                </a:cubicBezTo>
                <a:cubicBezTo>
                  <a:pt x="14017" y="3927"/>
                  <a:pt x="14236" y="3708"/>
                  <a:pt x="14236" y="3436"/>
                </a:cubicBezTo>
                <a:cubicBezTo>
                  <a:pt x="14236" y="3301"/>
                  <a:pt x="14181" y="3178"/>
                  <a:pt x="14093" y="3089"/>
                </a:cubicBezTo>
                <a:lnTo>
                  <a:pt x="11147" y="144"/>
                </a:lnTo>
                <a:cubicBezTo>
                  <a:pt x="11058" y="55"/>
                  <a:pt x="10936" y="0"/>
                  <a:pt x="10800" y="0"/>
                </a:cubicBezTo>
                <a:cubicBezTo>
                  <a:pt x="10665" y="0"/>
                  <a:pt x="10542" y="55"/>
                  <a:pt x="10453" y="144"/>
                </a:cubicBezTo>
                <a:lnTo>
                  <a:pt x="7507" y="3089"/>
                </a:lnTo>
                <a:cubicBezTo>
                  <a:pt x="7418" y="3178"/>
                  <a:pt x="7364" y="3301"/>
                  <a:pt x="7364" y="3436"/>
                </a:cubicBezTo>
                <a:cubicBezTo>
                  <a:pt x="7364" y="3708"/>
                  <a:pt x="7583" y="3927"/>
                  <a:pt x="7855" y="3927"/>
                </a:cubicBezTo>
                <a:cubicBezTo>
                  <a:pt x="7990" y="3927"/>
                  <a:pt x="8113" y="3873"/>
                  <a:pt x="8202" y="3783"/>
                </a:cubicBezTo>
                <a:lnTo>
                  <a:pt x="10309" y="1676"/>
                </a:lnTo>
                <a:lnTo>
                  <a:pt x="10309" y="10309"/>
                </a:lnTo>
                <a:lnTo>
                  <a:pt x="1676" y="10309"/>
                </a:lnTo>
                <a:lnTo>
                  <a:pt x="3783" y="8202"/>
                </a:lnTo>
                <a:cubicBezTo>
                  <a:pt x="3873" y="8113"/>
                  <a:pt x="3927" y="7990"/>
                  <a:pt x="3927" y="7855"/>
                </a:cubicBezTo>
                <a:cubicBezTo>
                  <a:pt x="3927" y="7584"/>
                  <a:pt x="3708" y="7364"/>
                  <a:pt x="3436" y="7364"/>
                </a:cubicBezTo>
                <a:cubicBezTo>
                  <a:pt x="3301" y="7364"/>
                  <a:pt x="3178" y="7419"/>
                  <a:pt x="3089" y="7507"/>
                </a:cubicBezTo>
                <a:lnTo>
                  <a:pt x="144" y="10453"/>
                </a:lnTo>
                <a:cubicBezTo>
                  <a:pt x="55" y="10542"/>
                  <a:pt x="0" y="10665"/>
                  <a:pt x="0" y="10800"/>
                </a:cubicBezTo>
                <a:cubicBezTo>
                  <a:pt x="0" y="10936"/>
                  <a:pt x="55" y="11058"/>
                  <a:pt x="144" y="11148"/>
                </a:cubicBezTo>
                <a:lnTo>
                  <a:pt x="3089" y="14093"/>
                </a:lnTo>
                <a:cubicBezTo>
                  <a:pt x="3178" y="14182"/>
                  <a:pt x="3301" y="14236"/>
                  <a:pt x="3436" y="14236"/>
                </a:cubicBezTo>
                <a:cubicBezTo>
                  <a:pt x="3708" y="14236"/>
                  <a:pt x="3927" y="14017"/>
                  <a:pt x="3927" y="13745"/>
                </a:cubicBezTo>
                <a:cubicBezTo>
                  <a:pt x="3927" y="13610"/>
                  <a:pt x="3873" y="13488"/>
                  <a:pt x="3783" y="13398"/>
                </a:cubicBezTo>
                <a:lnTo>
                  <a:pt x="1676" y="11291"/>
                </a:lnTo>
                <a:lnTo>
                  <a:pt x="10309" y="11291"/>
                </a:lnTo>
                <a:lnTo>
                  <a:pt x="10309" y="19924"/>
                </a:lnTo>
                <a:lnTo>
                  <a:pt x="8202" y="17817"/>
                </a:lnTo>
                <a:cubicBezTo>
                  <a:pt x="8113" y="17728"/>
                  <a:pt x="7990" y="17673"/>
                  <a:pt x="7855" y="17673"/>
                </a:cubicBezTo>
                <a:cubicBezTo>
                  <a:pt x="7583" y="17673"/>
                  <a:pt x="7364" y="17893"/>
                  <a:pt x="7364" y="18164"/>
                </a:cubicBezTo>
                <a:cubicBezTo>
                  <a:pt x="7364" y="18300"/>
                  <a:pt x="7418" y="18422"/>
                  <a:pt x="7507" y="18511"/>
                </a:cubicBezTo>
                <a:lnTo>
                  <a:pt x="10453" y="21456"/>
                </a:lnTo>
                <a:cubicBezTo>
                  <a:pt x="10542" y="21545"/>
                  <a:pt x="10665" y="21600"/>
                  <a:pt x="10800" y="21600"/>
                </a:cubicBezTo>
                <a:cubicBezTo>
                  <a:pt x="10936" y="21600"/>
                  <a:pt x="11058" y="21545"/>
                  <a:pt x="11147" y="21456"/>
                </a:cubicBezTo>
                <a:lnTo>
                  <a:pt x="14093" y="18511"/>
                </a:lnTo>
                <a:cubicBezTo>
                  <a:pt x="14182" y="18422"/>
                  <a:pt x="14236" y="18300"/>
                  <a:pt x="14236" y="18164"/>
                </a:cubicBezTo>
                <a:cubicBezTo>
                  <a:pt x="14236" y="17893"/>
                  <a:pt x="14017" y="17673"/>
                  <a:pt x="13745" y="17673"/>
                </a:cubicBezTo>
                <a:cubicBezTo>
                  <a:pt x="13610" y="17673"/>
                  <a:pt x="13487" y="17728"/>
                  <a:pt x="13398" y="17817"/>
                </a:cubicBezTo>
                <a:lnTo>
                  <a:pt x="11291" y="19924"/>
                </a:lnTo>
                <a:lnTo>
                  <a:pt x="11291" y="11291"/>
                </a:lnTo>
                <a:lnTo>
                  <a:pt x="19924" y="11291"/>
                </a:lnTo>
                <a:lnTo>
                  <a:pt x="17817" y="13398"/>
                </a:lnTo>
                <a:cubicBezTo>
                  <a:pt x="17728" y="13488"/>
                  <a:pt x="17673" y="13610"/>
                  <a:pt x="17673" y="13745"/>
                </a:cubicBezTo>
                <a:cubicBezTo>
                  <a:pt x="17673" y="14017"/>
                  <a:pt x="17892" y="14236"/>
                  <a:pt x="18164" y="14236"/>
                </a:cubicBezTo>
                <a:cubicBezTo>
                  <a:pt x="18299" y="14236"/>
                  <a:pt x="18422" y="14182"/>
                  <a:pt x="18511" y="14093"/>
                </a:cubicBezTo>
                <a:lnTo>
                  <a:pt x="21456" y="11148"/>
                </a:lnTo>
                <a:cubicBezTo>
                  <a:pt x="21545" y="11058"/>
                  <a:pt x="21600" y="10936"/>
                  <a:pt x="21600" y="10800"/>
                </a:cubicBezTo>
                <a:cubicBezTo>
                  <a:pt x="21600" y="10665"/>
                  <a:pt x="21545" y="10542"/>
                  <a:pt x="21456" y="1045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3" name="Shape 2913"/>
          <p:cNvSpPr/>
          <p:nvPr/>
        </p:nvSpPr>
        <p:spPr>
          <a:xfrm>
            <a:off x="12423764"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6200" y="7855"/>
                </a:moveTo>
                <a:cubicBezTo>
                  <a:pt x="16073" y="7855"/>
                  <a:pt x="15959" y="7905"/>
                  <a:pt x="15873" y="7985"/>
                </a:cubicBezTo>
                <a:lnTo>
                  <a:pt x="15870" y="7982"/>
                </a:lnTo>
                <a:lnTo>
                  <a:pt x="10800" y="12591"/>
                </a:lnTo>
                <a:lnTo>
                  <a:pt x="5730" y="7982"/>
                </a:lnTo>
                <a:lnTo>
                  <a:pt x="5727" y="7985"/>
                </a:lnTo>
                <a:cubicBezTo>
                  <a:pt x="5641" y="7905"/>
                  <a:pt x="5527" y="7855"/>
                  <a:pt x="5400" y="7855"/>
                </a:cubicBezTo>
                <a:cubicBezTo>
                  <a:pt x="5129" y="7855"/>
                  <a:pt x="4909" y="8074"/>
                  <a:pt x="4909" y="8345"/>
                </a:cubicBezTo>
                <a:cubicBezTo>
                  <a:pt x="4909" y="8489"/>
                  <a:pt x="4973" y="8616"/>
                  <a:pt x="5073" y="8706"/>
                </a:cubicBezTo>
                <a:lnTo>
                  <a:pt x="5070" y="8709"/>
                </a:lnTo>
                <a:lnTo>
                  <a:pt x="10470" y="13618"/>
                </a:lnTo>
                <a:lnTo>
                  <a:pt x="10473" y="13615"/>
                </a:lnTo>
                <a:cubicBezTo>
                  <a:pt x="10559" y="13695"/>
                  <a:pt x="10673" y="13745"/>
                  <a:pt x="10800" y="13745"/>
                </a:cubicBezTo>
                <a:cubicBezTo>
                  <a:pt x="10927" y="13745"/>
                  <a:pt x="11041" y="13695"/>
                  <a:pt x="11127" y="13615"/>
                </a:cubicBezTo>
                <a:lnTo>
                  <a:pt x="11130" y="13618"/>
                </a:lnTo>
                <a:lnTo>
                  <a:pt x="16530" y="8709"/>
                </a:lnTo>
                <a:lnTo>
                  <a:pt x="16527" y="8706"/>
                </a:lnTo>
                <a:cubicBezTo>
                  <a:pt x="16627" y="8616"/>
                  <a:pt x="16691" y="8489"/>
                  <a:pt x="16691" y="8345"/>
                </a:cubicBezTo>
                <a:cubicBezTo>
                  <a:pt x="16691" y="8074"/>
                  <a:pt x="16471" y="7855"/>
                  <a:pt x="16200"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4" name="Shape 2914"/>
          <p:cNvSpPr/>
          <p:nvPr/>
        </p:nvSpPr>
        <p:spPr>
          <a:xfrm>
            <a:off x="13490286"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6530" y="12891"/>
                </a:moveTo>
                <a:lnTo>
                  <a:pt x="11130" y="7982"/>
                </a:lnTo>
                <a:lnTo>
                  <a:pt x="11128" y="7985"/>
                </a:lnTo>
                <a:cubicBezTo>
                  <a:pt x="11040" y="7906"/>
                  <a:pt x="10927" y="7855"/>
                  <a:pt x="10800" y="7855"/>
                </a:cubicBezTo>
                <a:cubicBezTo>
                  <a:pt x="10673" y="7855"/>
                  <a:pt x="10559" y="7906"/>
                  <a:pt x="10473" y="7985"/>
                </a:cubicBezTo>
                <a:lnTo>
                  <a:pt x="10469" y="7982"/>
                </a:lnTo>
                <a:lnTo>
                  <a:pt x="5069" y="12891"/>
                </a:lnTo>
                <a:lnTo>
                  <a:pt x="5073" y="12895"/>
                </a:lnTo>
                <a:cubicBezTo>
                  <a:pt x="4973" y="12984"/>
                  <a:pt x="4909" y="13111"/>
                  <a:pt x="4909" y="13255"/>
                </a:cubicBezTo>
                <a:cubicBezTo>
                  <a:pt x="4909" y="13526"/>
                  <a:pt x="5129" y="13745"/>
                  <a:pt x="5400" y="13745"/>
                </a:cubicBezTo>
                <a:cubicBezTo>
                  <a:pt x="5527" y="13745"/>
                  <a:pt x="5640" y="13694"/>
                  <a:pt x="5728" y="13615"/>
                </a:cubicBezTo>
                <a:lnTo>
                  <a:pt x="5730" y="13618"/>
                </a:lnTo>
                <a:lnTo>
                  <a:pt x="10800" y="9009"/>
                </a:lnTo>
                <a:lnTo>
                  <a:pt x="15869" y="13618"/>
                </a:lnTo>
                <a:lnTo>
                  <a:pt x="15873" y="13615"/>
                </a:lnTo>
                <a:cubicBezTo>
                  <a:pt x="15959" y="13694"/>
                  <a:pt x="16073" y="13745"/>
                  <a:pt x="16200" y="13745"/>
                </a:cubicBezTo>
                <a:cubicBezTo>
                  <a:pt x="16471" y="13745"/>
                  <a:pt x="16691" y="13526"/>
                  <a:pt x="16691" y="13255"/>
                </a:cubicBezTo>
                <a:cubicBezTo>
                  <a:pt x="16691" y="13111"/>
                  <a:pt x="16627" y="12984"/>
                  <a:pt x="16527" y="12895"/>
                </a:cubicBezTo>
                <a:cubicBezTo>
                  <a:pt x="16527" y="12895"/>
                  <a:pt x="16530" y="12891"/>
                  <a:pt x="16530" y="12891"/>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1"/>
                  <a:pt x="1422"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5" name="Shape 2915"/>
          <p:cNvSpPr/>
          <p:nvPr/>
        </p:nvSpPr>
        <p:spPr>
          <a:xfrm>
            <a:off x="14556808"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2273" y="4909"/>
                </a:moveTo>
                <a:cubicBezTo>
                  <a:pt x="12128" y="4909"/>
                  <a:pt x="12002" y="4974"/>
                  <a:pt x="11912" y="5073"/>
                </a:cubicBezTo>
                <a:lnTo>
                  <a:pt x="11909" y="5070"/>
                </a:lnTo>
                <a:lnTo>
                  <a:pt x="7000" y="10470"/>
                </a:lnTo>
                <a:lnTo>
                  <a:pt x="7003" y="10473"/>
                </a:lnTo>
                <a:cubicBezTo>
                  <a:pt x="6924" y="10559"/>
                  <a:pt x="6873" y="10673"/>
                  <a:pt x="6873" y="10800"/>
                </a:cubicBezTo>
                <a:cubicBezTo>
                  <a:pt x="6873" y="10927"/>
                  <a:pt x="6924" y="11041"/>
                  <a:pt x="7003" y="11127"/>
                </a:cubicBezTo>
                <a:lnTo>
                  <a:pt x="7000" y="11130"/>
                </a:lnTo>
                <a:lnTo>
                  <a:pt x="11909" y="16530"/>
                </a:lnTo>
                <a:lnTo>
                  <a:pt x="11912" y="16527"/>
                </a:lnTo>
                <a:cubicBezTo>
                  <a:pt x="12002" y="16627"/>
                  <a:pt x="12128" y="16691"/>
                  <a:pt x="12273" y="16691"/>
                </a:cubicBezTo>
                <a:cubicBezTo>
                  <a:pt x="12544" y="16691"/>
                  <a:pt x="12764" y="16471"/>
                  <a:pt x="12764" y="16200"/>
                </a:cubicBezTo>
                <a:cubicBezTo>
                  <a:pt x="12764" y="16073"/>
                  <a:pt x="12713" y="15960"/>
                  <a:pt x="12633" y="15873"/>
                </a:cubicBezTo>
                <a:lnTo>
                  <a:pt x="12636" y="15870"/>
                </a:lnTo>
                <a:lnTo>
                  <a:pt x="8027" y="10800"/>
                </a:lnTo>
                <a:lnTo>
                  <a:pt x="12636" y="5730"/>
                </a:lnTo>
                <a:lnTo>
                  <a:pt x="12633" y="5728"/>
                </a:lnTo>
                <a:cubicBezTo>
                  <a:pt x="12713" y="5641"/>
                  <a:pt x="12764" y="5527"/>
                  <a:pt x="12764" y="5400"/>
                </a:cubicBezTo>
                <a:cubicBezTo>
                  <a:pt x="12764" y="5129"/>
                  <a:pt x="12544" y="4909"/>
                  <a:pt x="12273" y="49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6" name="Shape 2916"/>
          <p:cNvSpPr/>
          <p:nvPr/>
        </p:nvSpPr>
        <p:spPr>
          <a:xfrm>
            <a:off x="15623330"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597" y="10473"/>
                </a:moveTo>
                <a:lnTo>
                  <a:pt x="14600" y="10470"/>
                </a:lnTo>
                <a:lnTo>
                  <a:pt x="9691" y="5070"/>
                </a:lnTo>
                <a:lnTo>
                  <a:pt x="9688" y="5073"/>
                </a:lnTo>
                <a:cubicBezTo>
                  <a:pt x="9598" y="4974"/>
                  <a:pt x="9471" y="4909"/>
                  <a:pt x="9327" y="4909"/>
                </a:cubicBezTo>
                <a:cubicBezTo>
                  <a:pt x="9056" y="4909"/>
                  <a:pt x="8836" y="5129"/>
                  <a:pt x="8836" y="5400"/>
                </a:cubicBezTo>
                <a:cubicBezTo>
                  <a:pt x="8836" y="5527"/>
                  <a:pt x="8887" y="5641"/>
                  <a:pt x="8967" y="5728"/>
                </a:cubicBezTo>
                <a:lnTo>
                  <a:pt x="8964" y="5730"/>
                </a:lnTo>
                <a:lnTo>
                  <a:pt x="13573" y="10800"/>
                </a:lnTo>
                <a:lnTo>
                  <a:pt x="8964" y="15870"/>
                </a:lnTo>
                <a:lnTo>
                  <a:pt x="8967" y="15873"/>
                </a:lnTo>
                <a:cubicBezTo>
                  <a:pt x="8887" y="15960"/>
                  <a:pt x="8836" y="16073"/>
                  <a:pt x="8836" y="16200"/>
                </a:cubicBezTo>
                <a:cubicBezTo>
                  <a:pt x="8836" y="16471"/>
                  <a:pt x="9056" y="16691"/>
                  <a:pt x="9327" y="16691"/>
                </a:cubicBezTo>
                <a:cubicBezTo>
                  <a:pt x="9471" y="16691"/>
                  <a:pt x="9598" y="16627"/>
                  <a:pt x="9688" y="16527"/>
                </a:cubicBezTo>
                <a:lnTo>
                  <a:pt x="9691" y="16530"/>
                </a:lnTo>
                <a:lnTo>
                  <a:pt x="14600" y="11130"/>
                </a:lnTo>
                <a:lnTo>
                  <a:pt x="14597" y="11127"/>
                </a:lnTo>
                <a:cubicBezTo>
                  <a:pt x="14676" y="11041"/>
                  <a:pt x="14727" y="10927"/>
                  <a:pt x="14727" y="10800"/>
                </a:cubicBezTo>
                <a:cubicBezTo>
                  <a:pt x="14727" y="10673"/>
                  <a:pt x="14676" y="10559"/>
                  <a:pt x="14597" y="104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7" name="Shape 2917"/>
          <p:cNvSpPr/>
          <p:nvPr/>
        </p:nvSpPr>
        <p:spPr>
          <a:xfrm>
            <a:off x="16778729" y="2866200"/>
            <a:ext cx="380902"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415"/>
                </a:moveTo>
                <a:lnTo>
                  <a:pt x="2459" y="14727"/>
                </a:lnTo>
                <a:lnTo>
                  <a:pt x="8640" y="14727"/>
                </a:lnTo>
                <a:lnTo>
                  <a:pt x="8640" y="1964"/>
                </a:lnTo>
                <a:cubicBezTo>
                  <a:pt x="8640" y="1422"/>
                  <a:pt x="9285" y="982"/>
                  <a:pt x="10080" y="982"/>
                </a:cubicBezTo>
                <a:lnTo>
                  <a:pt x="11520" y="982"/>
                </a:lnTo>
                <a:cubicBezTo>
                  <a:pt x="12315" y="982"/>
                  <a:pt x="12960" y="1422"/>
                  <a:pt x="12960" y="1964"/>
                </a:cubicBezTo>
                <a:lnTo>
                  <a:pt x="12960" y="14727"/>
                </a:lnTo>
                <a:lnTo>
                  <a:pt x="19142" y="14727"/>
                </a:lnTo>
                <a:cubicBezTo>
                  <a:pt x="19142" y="14727"/>
                  <a:pt x="10800" y="20415"/>
                  <a:pt x="10800" y="20415"/>
                </a:cubicBezTo>
                <a:close/>
                <a:moveTo>
                  <a:pt x="20880" y="13745"/>
                </a:moveTo>
                <a:lnTo>
                  <a:pt x="14400" y="13745"/>
                </a:lnTo>
                <a:lnTo>
                  <a:pt x="14400" y="1964"/>
                </a:lnTo>
                <a:cubicBezTo>
                  <a:pt x="14400" y="879"/>
                  <a:pt x="13110" y="0"/>
                  <a:pt x="11520" y="0"/>
                </a:cubicBezTo>
                <a:lnTo>
                  <a:pt x="10080" y="0"/>
                </a:lnTo>
                <a:cubicBezTo>
                  <a:pt x="8490" y="0"/>
                  <a:pt x="7200" y="879"/>
                  <a:pt x="7200" y="1964"/>
                </a:cubicBezTo>
                <a:lnTo>
                  <a:pt x="7200" y="13745"/>
                </a:lnTo>
                <a:lnTo>
                  <a:pt x="720" y="13745"/>
                </a:lnTo>
                <a:cubicBezTo>
                  <a:pt x="323" y="13745"/>
                  <a:pt x="0" y="13966"/>
                  <a:pt x="0" y="14236"/>
                </a:cubicBezTo>
                <a:cubicBezTo>
                  <a:pt x="0" y="14373"/>
                  <a:pt x="81" y="14495"/>
                  <a:pt x="212" y="14584"/>
                </a:cubicBezTo>
                <a:lnTo>
                  <a:pt x="10290" y="21456"/>
                </a:lnTo>
                <a:cubicBezTo>
                  <a:pt x="10421" y="21545"/>
                  <a:pt x="10601" y="21600"/>
                  <a:pt x="10800" y="21600"/>
                </a:cubicBezTo>
                <a:cubicBezTo>
                  <a:pt x="10999" y="21600"/>
                  <a:pt x="11179" y="21545"/>
                  <a:pt x="11310" y="21456"/>
                </a:cubicBezTo>
                <a:lnTo>
                  <a:pt x="21388" y="14584"/>
                </a:lnTo>
                <a:cubicBezTo>
                  <a:pt x="21519" y="14495"/>
                  <a:pt x="21600" y="14373"/>
                  <a:pt x="21600" y="14236"/>
                </a:cubicBezTo>
                <a:cubicBezTo>
                  <a:pt x="21600" y="13966"/>
                  <a:pt x="21277" y="13745"/>
                  <a:pt x="20880"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8" name="Shape 2918"/>
          <p:cNvSpPr/>
          <p:nvPr/>
        </p:nvSpPr>
        <p:spPr>
          <a:xfrm>
            <a:off x="17845251" y="2866200"/>
            <a:ext cx="380902" cy="558655"/>
          </a:xfrm>
          <a:custGeom>
            <a:avLst/>
            <a:gdLst/>
            <a:ahLst/>
            <a:cxnLst>
              <a:cxn ang="0">
                <a:pos x="wd2" y="hd2"/>
              </a:cxn>
              <a:cxn ang="5400000">
                <a:pos x="wd2" y="hd2"/>
              </a:cxn>
              <a:cxn ang="10800000">
                <a:pos x="wd2" y="hd2"/>
              </a:cxn>
              <a:cxn ang="16200000">
                <a:pos x="wd2" y="hd2"/>
              </a:cxn>
            </a:cxnLst>
            <a:rect l="0" t="0" r="r" b="b"/>
            <a:pathLst>
              <a:path w="21600" h="21600" extrusionOk="0">
                <a:moveTo>
                  <a:pt x="12960" y="6873"/>
                </a:moveTo>
                <a:lnTo>
                  <a:pt x="12960" y="19636"/>
                </a:lnTo>
                <a:cubicBezTo>
                  <a:pt x="12960" y="20178"/>
                  <a:pt x="12315" y="20618"/>
                  <a:pt x="11520" y="20618"/>
                </a:cubicBezTo>
                <a:lnTo>
                  <a:pt x="10080" y="20618"/>
                </a:lnTo>
                <a:cubicBezTo>
                  <a:pt x="9285" y="20618"/>
                  <a:pt x="8640" y="20178"/>
                  <a:pt x="8640" y="19636"/>
                </a:cubicBezTo>
                <a:lnTo>
                  <a:pt x="8640" y="6873"/>
                </a:lnTo>
                <a:lnTo>
                  <a:pt x="2458" y="6873"/>
                </a:lnTo>
                <a:lnTo>
                  <a:pt x="10800" y="1185"/>
                </a:lnTo>
                <a:lnTo>
                  <a:pt x="19142" y="6873"/>
                </a:lnTo>
                <a:cubicBezTo>
                  <a:pt x="19142" y="6873"/>
                  <a:pt x="12960" y="6873"/>
                  <a:pt x="12960" y="6873"/>
                </a:cubicBezTo>
                <a:close/>
                <a:moveTo>
                  <a:pt x="21389" y="7017"/>
                </a:moveTo>
                <a:lnTo>
                  <a:pt x="11309" y="144"/>
                </a:lnTo>
                <a:cubicBezTo>
                  <a:pt x="11179" y="55"/>
                  <a:pt x="10999" y="0"/>
                  <a:pt x="10800" y="0"/>
                </a:cubicBezTo>
                <a:cubicBezTo>
                  <a:pt x="10601" y="0"/>
                  <a:pt x="10422" y="55"/>
                  <a:pt x="10291" y="144"/>
                </a:cubicBezTo>
                <a:lnTo>
                  <a:pt x="211" y="7017"/>
                </a:lnTo>
                <a:cubicBezTo>
                  <a:pt x="81" y="7106"/>
                  <a:pt x="0" y="7228"/>
                  <a:pt x="0" y="7364"/>
                </a:cubicBezTo>
                <a:cubicBezTo>
                  <a:pt x="0" y="7635"/>
                  <a:pt x="322" y="7855"/>
                  <a:pt x="720" y="7855"/>
                </a:cubicBezTo>
                <a:lnTo>
                  <a:pt x="7200" y="7855"/>
                </a:lnTo>
                <a:lnTo>
                  <a:pt x="7200" y="19636"/>
                </a:lnTo>
                <a:cubicBezTo>
                  <a:pt x="7200" y="20721"/>
                  <a:pt x="8490" y="21600"/>
                  <a:pt x="10080" y="21600"/>
                </a:cubicBezTo>
                <a:lnTo>
                  <a:pt x="11520" y="21600"/>
                </a:lnTo>
                <a:cubicBezTo>
                  <a:pt x="13110" y="21600"/>
                  <a:pt x="14400" y="20721"/>
                  <a:pt x="14400" y="19636"/>
                </a:cubicBezTo>
                <a:lnTo>
                  <a:pt x="14400" y="7855"/>
                </a:lnTo>
                <a:lnTo>
                  <a:pt x="20880" y="7855"/>
                </a:lnTo>
                <a:cubicBezTo>
                  <a:pt x="21278" y="7855"/>
                  <a:pt x="21600" y="7635"/>
                  <a:pt x="21600" y="7364"/>
                </a:cubicBezTo>
                <a:cubicBezTo>
                  <a:pt x="21600" y="7228"/>
                  <a:pt x="21519" y="7106"/>
                  <a:pt x="21389" y="701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9" name="Shape 2919"/>
          <p:cNvSpPr/>
          <p:nvPr/>
        </p:nvSpPr>
        <p:spPr>
          <a:xfrm>
            <a:off x="18822897" y="2955076"/>
            <a:ext cx="558655" cy="380902"/>
          </a:xfrm>
          <a:custGeom>
            <a:avLst/>
            <a:gdLst/>
            <a:ahLst/>
            <a:cxnLst>
              <a:cxn ang="0">
                <a:pos x="wd2" y="hd2"/>
              </a:cxn>
              <a:cxn ang="5400000">
                <a:pos x="wd2" y="hd2"/>
              </a:cxn>
              <a:cxn ang="10800000">
                <a:pos x="wd2" y="hd2"/>
              </a:cxn>
              <a:cxn ang="16200000">
                <a:pos x="wd2" y="hd2"/>
              </a:cxn>
            </a:cxnLst>
            <a:rect l="0" t="0" r="r" b="b"/>
            <a:pathLst>
              <a:path w="21600" h="21600" extrusionOk="0">
                <a:moveTo>
                  <a:pt x="20618" y="11520"/>
                </a:moveTo>
                <a:cubicBezTo>
                  <a:pt x="20618" y="12315"/>
                  <a:pt x="20178" y="12960"/>
                  <a:pt x="19636" y="12960"/>
                </a:cubicBezTo>
                <a:lnTo>
                  <a:pt x="6873" y="12960"/>
                </a:lnTo>
                <a:lnTo>
                  <a:pt x="6873" y="19142"/>
                </a:lnTo>
                <a:lnTo>
                  <a:pt x="1185" y="10800"/>
                </a:lnTo>
                <a:lnTo>
                  <a:pt x="6873" y="2458"/>
                </a:lnTo>
                <a:lnTo>
                  <a:pt x="6873" y="8640"/>
                </a:lnTo>
                <a:lnTo>
                  <a:pt x="19636" y="8640"/>
                </a:lnTo>
                <a:cubicBezTo>
                  <a:pt x="20178" y="8640"/>
                  <a:pt x="20618" y="9285"/>
                  <a:pt x="20618" y="10080"/>
                </a:cubicBezTo>
                <a:cubicBezTo>
                  <a:pt x="20618" y="10080"/>
                  <a:pt x="20618" y="11520"/>
                  <a:pt x="20618" y="11520"/>
                </a:cubicBezTo>
                <a:close/>
                <a:moveTo>
                  <a:pt x="19636" y="7200"/>
                </a:moveTo>
                <a:lnTo>
                  <a:pt x="7855" y="7200"/>
                </a:lnTo>
                <a:lnTo>
                  <a:pt x="7855" y="720"/>
                </a:lnTo>
                <a:cubicBezTo>
                  <a:pt x="7855" y="322"/>
                  <a:pt x="7635" y="0"/>
                  <a:pt x="7364" y="0"/>
                </a:cubicBezTo>
                <a:cubicBezTo>
                  <a:pt x="7228" y="0"/>
                  <a:pt x="7105" y="81"/>
                  <a:pt x="7017" y="212"/>
                </a:cubicBezTo>
                <a:lnTo>
                  <a:pt x="144" y="10291"/>
                </a:lnTo>
                <a:cubicBezTo>
                  <a:pt x="55" y="10422"/>
                  <a:pt x="0" y="10602"/>
                  <a:pt x="0" y="10800"/>
                </a:cubicBezTo>
                <a:cubicBezTo>
                  <a:pt x="0" y="11000"/>
                  <a:pt x="55" y="11180"/>
                  <a:pt x="144" y="11310"/>
                </a:cubicBezTo>
                <a:lnTo>
                  <a:pt x="7017" y="21389"/>
                </a:lnTo>
                <a:cubicBezTo>
                  <a:pt x="7105" y="21520"/>
                  <a:pt x="7228" y="21600"/>
                  <a:pt x="7364" y="21600"/>
                </a:cubicBezTo>
                <a:cubicBezTo>
                  <a:pt x="7635" y="21600"/>
                  <a:pt x="7855" y="21278"/>
                  <a:pt x="7855" y="20880"/>
                </a:cubicBezTo>
                <a:lnTo>
                  <a:pt x="7855" y="14400"/>
                </a:lnTo>
                <a:lnTo>
                  <a:pt x="19636" y="14400"/>
                </a:lnTo>
                <a:cubicBezTo>
                  <a:pt x="20721" y="14400"/>
                  <a:pt x="21600" y="13110"/>
                  <a:pt x="21600" y="11520"/>
                </a:cubicBezTo>
                <a:lnTo>
                  <a:pt x="21600" y="10080"/>
                </a:lnTo>
                <a:cubicBezTo>
                  <a:pt x="21600" y="8490"/>
                  <a:pt x="20721" y="7200"/>
                  <a:pt x="19636" y="7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0" name="Shape 2920"/>
          <p:cNvSpPr/>
          <p:nvPr/>
        </p:nvSpPr>
        <p:spPr>
          <a:xfrm>
            <a:off x="19889419" y="2955076"/>
            <a:ext cx="558655" cy="380902"/>
          </a:xfrm>
          <a:custGeom>
            <a:avLst/>
            <a:gdLst/>
            <a:ahLst/>
            <a:cxnLst>
              <a:cxn ang="0">
                <a:pos x="wd2" y="hd2"/>
              </a:cxn>
              <a:cxn ang="5400000">
                <a:pos x="wd2" y="hd2"/>
              </a:cxn>
              <a:cxn ang="10800000">
                <a:pos x="wd2" y="hd2"/>
              </a:cxn>
              <a:cxn ang="16200000">
                <a:pos x="wd2" y="hd2"/>
              </a:cxn>
            </a:cxnLst>
            <a:rect l="0" t="0" r="r" b="b"/>
            <a:pathLst>
              <a:path w="21600" h="21600" extrusionOk="0">
                <a:moveTo>
                  <a:pt x="14727" y="19142"/>
                </a:moveTo>
                <a:lnTo>
                  <a:pt x="14727" y="12960"/>
                </a:lnTo>
                <a:lnTo>
                  <a:pt x="1964" y="12960"/>
                </a:lnTo>
                <a:cubicBezTo>
                  <a:pt x="1421" y="12960"/>
                  <a:pt x="982" y="12316"/>
                  <a:pt x="982" y="11520"/>
                </a:cubicBezTo>
                <a:lnTo>
                  <a:pt x="982" y="10080"/>
                </a:lnTo>
                <a:cubicBezTo>
                  <a:pt x="982" y="9285"/>
                  <a:pt x="1421" y="8640"/>
                  <a:pt x="1964" y="8640"/>
                </a:cubicBezTo>
                <a:lnTo>
                  <a:pt x="14727" y="8640"/>
                </a:lnTo>
                <a:lnTo>
                  <a:pt x="14727" y="2458"/>
                </a:lnTo>
                <a:lnTo>
                  <a:pt x="20415" y="10800"/>
                </a:lnTo>
                <a:cubicBezTo>
                  <a:pt x="20415" y="10800"/>
                  <a:pt x="14727" y="19142"/>
                  <a:pt x="14727" y="19142"/>
                </a:cubicBezTo>
                <a:close/>
                <a:moveTo>
                  <a:pt x="21456" y="10291"/>
                </a:moveTo>
                <a:lnTo>
                  <a:pt x="14584" y="212"/>
                </a:lnTo>
                <a:cubicBezTo>
                  <a:pt x="14495" y="81"/>
                  <a:pt x="14372" y="0"/>
                  <a:pt x="14236" y="0"/>
                </a:cubicBezTo>
                <a:cubicBezTo>
                  <a:pt x="13965" y="0"/>
                  <a:pt x="13745" y="322"/>
                  <a:pt x="13745" y="720"/>
                </a:cubicBezTo>
                <a:lnTo>
                  <a:pt x="13745" y="7200"/>
                </a:lnTo>
                <a:lnTo>
                  <a:pt x="1964" y="7200"/>
                </a:lnTo>
                <a:cubicBezTo>
                  <a:pt x="879" y="7200"/>
                  <a:pt x="0" y="8490"/>
                  <a:pt x="0" y="10080"/>
                </a:cubicBezTo>
                <a:lnTo>
                  <a:pt x="0" y="11520"/>
                </a:lnTo>
                <a:cubicBezTo>
                  <a:pt x="0" y="13110"/>
                  <a:pt x="879" y="14400"/>
                  <a:pt x="1964" y="14400"/>
                </a:cubicBezTo>
                <a:lnTo>
                  <a:pt x="13745" y="14400"/>
                </a:lnTo>
                <a:lnTo>
                  <a:pt x="13745" y="20880"/>
                </a:lnTo>
                <a:cubicBezTo>
                  <a:pt x="13745" y="21278"/>
                  <a:pt x="13965" y="21600"/>
                  <a:pt x="14236" y="21600"/>
                </a:cubicBezTo>
                <a:cubicBezTo>
                  <a:pt x="14372" y="21600"/>
                  <a:pt x="14495" y="21520"/>
                  <a:pt x="14583" y="21389"/>
                </a:cubicBezTo>
                <a:lnTo>
                  <a:pt x="21456" y="11310"/>
                </a:lnTo>
                <a:cubicBezTo>
                  <a:pt x="21545" y="11180"/>
                  <a:pt x="21600" y="11000"/>
                  <a:pt x="21600" y="10800"/>
                </a:cubicBezTo>
                <a:cubicBezTo>
                  <a:pt x="21600" y="10601"/>
                  <a:pt x="21545" y="10421"/>
                  <a:pt x="21456" y="102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1" name="Shape 2921"/>
          <p:cNvSpPr/>
          <p:nvPr/>
        </p:nvSpPr>
        <p:spPr>
          <a:xfrm>
            <a:off x="21032121" y="2866200"/>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1402" y="5052"/>
                </a:moveTo>
                <a:lnTo>
                  <a:pt x="14652" y="144"/>
                </a:lnTo>
                <a:cubicBezTo>
                  <a:pt x="14530" y="55"/>
                  <a:pt x="14362" y="0"/>
                  <a:pt x="14175" y="0"/>
                </a:cubicBezTo>
                <a:cubicBezTo>
                  <a:pt x="13802" y="0"/>
                  <a:pt x="13500" y="220"/>
                  <a:pt x="13500" y="491"/>
                </a:cubicBezTo>
                <a:cubicBezTo>
                  <a:pt x="13500" y="627"/>
                  <a:pt x="13576" y="749"/>
                  <a:pt x="13698" y="838"/>
                </a:cubicBezTo>
                <a:lnTo>
                  <a:pt x="19296" y="4909"/>
                </a:lnTo>
                <a:lnTo>
                  <a:pt x="675" y="4909"/>
                </a:lnTo>
                <a:cubicBezTo>
                  <a:pt x="302" y="4909"/>
                  <a:pt x="0" y="5129"/>
                  <a:pt x="0" y="5400"/>
                </a:cubicBezTo>
                <a:lnTo>
                  <a:pt x="0" y="21109"/>
                </a:lnTo>
                <a:cubicBezTo>
                  <a:pt x="0" y="21380"/>
                  <a:pt x="302" y="21600"/>
                  <a:pt x="675" y="21600"/>
                </a:cubicBezTo>
                <a:cubicBezTo>
                  <a:pt x="1048" y="21600"/>
                  <a:pt x="1350" y="21380"/>
                  <a:pt x="1350" y="21109"/>
                </a:cubicBezTo>
                <a:lnTo>
                  <a:pt x="1350" y="5891"/>
                </a:lnTo>
                <a:lnTo>
                  <a:pt x="19296" y="5891"/>
                </a:lnTo>
                <a:lnTo>
                  <a:pt x="13698" y="9962"/>
                </a:lnTo>
                <a:cubicBezTo>
                  <a:pt x="13575" y="10051"/>
                  <a:pt x="13500" y="10173"/>
                  <a:pt x="13500" y="10309"/>
                </a:cubicBezTo>
                <a:cubicBezTo>
                  <a:pt x="13500" y="10580"/>
                  <a:pt x="13802" y="10800"/>
                  <a:pt x="14175" y="10800"/>
                </a:cubicBezTo>
                <a:cubicBezTo>
                  <a:pt x="14362" y="10800"/>
                  <a:pt x="14531" y="10745"/>
                  <a:pt x="14653" y="10656"/>
                </a:cubicBezTo>
                <a:lnTo>
                  <a:pt x="21402" y="5747"/>
                </a:lnTo>
                <a:cubicBezTo>
                  <a:pt x="21525" y="5658"/>
                  <a:pt x="21600" y="5536"/>
                  <a:pt x="21600" y="5400"/>
                </a:cubicBezTo>
                <a:cubicBezTo>
                  <a:pt x="21600" y="5264"/>
                  <a:pt x="21524" y="5142"/>
                  <a:pt x="21402" y="505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2" name="Shape 2922"/>
          <p:cNvSpPr/>
          <p:nvPr/>
        </p:nvSpPr>
        <p:spPr>
          <a:xfrm>
            <a:off x="22022463" y="2942380"/>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6691" y="12546"/>
                </a:moveTo>
                <a:lnTo>
                  <a:pt x="16691" y="2304"/>
                </a:lnTo>
                <a:lnTo>
                  <a:pt x="20415" y="7425"/>
                </a:lnTo>
                <a:cubicBezTo>
                  <a:pt x="20415" y="7425"/>
                  <a:pt x="16691" y="12546"/>
                  <a:pt x="16691" y="12546"/>
                </a:cubicBezTo>
                <a:close/>
                <a:moveTo>
                  <a:pt x="21456" y="6948"/>
                </a:moveTo>
                <a:lnTo>
                  <a:pt x="16548" y="198"/>
                </a:lnTo>
                <a:cubicBezTo>
                  <a:pt x="16458" y="76"/>
                  <a:pt x="16336" y="0"/>
                  <a:pt x="16200" y="0"/>
                </a:cubicBezTo>
                <a:cubicBezTo>
                  <a:pt x="15929" y="0"/>
                  <a:pt x="15709" y="302"/>
                  <a:pt x="15709" y="675"/>
                </a:cubicBezTo>
                <a:lnTo>
                  <a:pt x="15709" y="6750"/>
                </a:lnTo>
                <a:lnTo>
                  <a:pt x="491" y="6750"/>
                </a:lnTo>
                <a:cubicBezTo>
                  <a:pt x="220" y="6750"/>
                  <a:pt x="0" y="7052"/>
                  <a:pt x="0" y="7425"/>
                </a:cubicBezTo>
                <a:lnTo>
                  <a:pt x="0" y="20925"/>
                </a:lnTo>
                <a:cubicBezTo>
                  <a:pt x="0" y="21298"/>
                  <a:pt x="220" y="21600"/>
                  <a:pt x="491" y="21600"/>
                </a:cubicBezTo>
                <a:cubicBezTo>
                  <a:pt x="762" y="21600"/>
                  <a:pt x="982" y="21298"/>
                  <a:pt x="982" y="20925"/>
                </a:cubicBezTo>
                <a:lnTo>
                  <a:pt x="982" y="8100"/>
                </a:lnTo>
                <a:lnTo>
                  <a:pt x="15709" y="8100"/>
                </a:lnTo>
                <a:lnTo>
                  <a:pt x="15709" y="14175"/>
                </a:lnTo>
                <a:cubicBezTo>
                  <a:pt x="15709" y="14548"/>
                  <a:pt x="15929" y="14850"/>
                  <a:pt x="16200" y="14850"/>
                </a:cubicBezTo>
                <a:cubicBezTo>
                  <a:pt x="16336" y="14850"/>
                  <a:pt x="16458" y="14775"/>
                  <a:pt x="16547" y="14652"/>
                </a:cubicBezTo>
                <a:lnTo>
                  <a:pt x="21456" y="7903"/>
                </a:lnTo>
                <a:cubicBezTo>
                  <a:pt x="21545" y="7781"/>
                  <a:pt x="21600" y="7612"/>
                  <a:pt x="21600" y="7425"/>
                </a:cubicBezTo>
                <a:cubicBezTo>
                  <a:pt x="21600" y="7238"/>
                  <a:pt x="21545" y="7070"/>
                  <a:pt x="21456" y="694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3" name="Shape 2923"/>
          <p:cNvSpPr/>
          <p:nvPr/>
        </p:nvSpPr>
        <p:spPr>
          <a:xfrm>
            <a:off x="12423764"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0"/>
                </a:moveTo>
                <a:lnTo>
                  <a:pt x="14236" y="0"/>
                </a:lnTo>
                <a:cubicBezTo>
                  <a:pt x="13966" y="0"/>
                  <a:pt x="13745" y="220"/>
                  <a:pt x="13745" y="491"/>
                </a:cubicBezTo>
                <a:cubicBezTo>
                  <a:pt x="13745" y="762"/>
                  <a:pt x="13966" y="982"/>
                  <a:pt x="14236" y="982"/>
                </a:cubicBezTo>
                <a:lnTo>
                  <a:pt x="19924" y="982"/>
                </a:lnTo>
                <a:lnTo>
                  <a:pt x="11926" y="8980"/>
                </a:lnTo>
                <a:cubicBezTo>
                  <a:pt x="11837" y="9069"/>
                  <a:pt x="11782" y="9192"/>
                  <a:pt x="11782" y="9327"/>
                </a:cubicBezTo>
                <a:cubicBezTo>
                  <a:pt x="11782" y="9599"/>
                  <a:pt x="12002" y="9818"/>
                  <a:pt x="12273" y="9818"/>
                </a:cubicBezTo>
                <a:cubicBezTo>
                  <a:pt x="12408" y="9818"/>
                  <a:pt x="12531" y="9764"/>
                  <a:pt x="12620" y="9674"/>
                </a:cubicBezTo>
                <a:lnTo>
                  <a:pt x="20618" y="1676"/>
                </a:lnTo>
                <a:lnTo>
                  <a:pt x="20618" y="7364"/>
                </a:lnTo>
                <a:cubicBezTo>
                  <a:pt x="20618" y="7635"/>
                  <a:pt x="20838" y="7855"/>
                  <a:pt x="21109" y="7855"/>
                </a:cubicBezTo>
                <a:cubicBezTo>
                  <a:pt x="21380" y="7855"/>
                  <a:pt x="21600" y="7635"/>
                  <a:pt x="21600" y="7364"/>
                </a:cubicBezTo>
                <a:lnTo>
                  <a:pt x="21600" y="491"/>
                </a:lnTo>
                <a:cubicBezTo>
                  <a:pt x="21600" y="220"/>
                  <a:pt x="21380" y="0"/>
                  <a:pt x="21109" y="0"/>
                </a:cubicBezTo>
                <a:moveTo>
                  <a:pt x="9327" y="11782"/>
                </a:moveTo>
                <a:cubicBezTo>
                  <a:pt x="9192" y="11782"/>
                  <a:pt x="9069" y="11837"/>
                  <a:pt x="8980" y="11926"/>
                </a:cubicBezTo>
                <a:lnTo>
                  <a:pt x="982" y="19924"/>
                </a:lnTo>
                <a:lnTo>
                  <a:pt x="982" y="14236"/>
                </a:lnTo>
                <a:cubicBezTo>
                  <a:pt x="982" y="13966"/>
                  <a:pt x="762" y="13745"/>
                  <a:pt x="491" y="13745"/>
                </a:cubicBezTo>
                <a:cubicBezTo>
                  <a:pt x="220" y="13745"/>
                  <a:pt x="0" y="13966"/>
                  <a:pt x="0" y="14236"/>
                </a:cubicBezTo>
                <a:lnTo>
                  <a:pt x="0" y="21109"/>
                </a:lnTo>
                <a:cubicBezTo>
                  <a:pt x="0" y="21380"/>
                  <a:pt x="220" y="21600"/>
                  <a:pt x="491" y="21600"/>
                </a:cubicBezTo>
                <a:lnTo>
                  <a:pt x="7364" y="21600"/>
                </a:lnTo>
                <a:cubicBezTo>
                  <a:pt x="7634" y="21600"/>
                  <a:pt x="7855" y="21380"/>
                  <a:pt x="7855" y="21109"/>
                </a:cubicBezTo>
                <a:cubicBezTo>
                  <a:pt x="7855" y="20838"/>
                  <a:pt x="7634" y="20618"/>
                  <a:pt x="7364" y="20618"/>
                </a:cubicBezTo>
                <a:lnTo>
                  <a:pt x="1676" y="20618"/>
                </a:lnTo>
                <a:lnTo>
                  <a:pt x="9674" y="12620"/>
                </a:lnTo>
                <a:cubicBezTo>
                  <a:pt x="9763" y="12531"/>
                  <a:pt x="9818" y="12408"/>
                  <a:pt x="9818" y="12273"/>
                </a:cubicBezTo>
                <a:cubicBezTo>
                  <a:pt x="9818" y="12002"/>
                  <a:pt x="9598" y="11782"/>
                  <a:pt x="9327"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4" name="Shape 2924"/>
          <p:cNvSpPr/>
          <p:nvPr/>
        </p:nvSpPr>
        <p:spPr>
          <a:xfrm>
            <a:off x="13490286"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600" y="491"/>
                </a:moveTo>
                <a:cubicBezTo>
                  <a:pt x="21600" y="220"/>
                  <a:pt x="21380" y="0"/>
                  <a:pt x="21109" y="0"/>
                </a:cubicBezTo>
                <a:cubicBezTo>
                  <a:pt x="20974" y="0"/>
                  <a:pt x="20851" y="55"/>
                  <a:pt x="20762" y="144"/>
                </a:cubicBezTo>
                <a:lnTo>
                  <a:pt x="12764" y="8142"/>
                </a:lnTo>
                <a:lnTo>
                  <a:pt x="12764" y="2455"/>
                </a:lnTo>
                <a:cubicBezTo>
                  <a:pt x="12764" y="2184"/>
                  <a:pt x="12544" y="1964"/>
                  <a:pt x="12273" y="1964"/>
                </a:cubicBezTo>
                <a:cubicBezTo>
                  <a:pt x="12002" y="1964"/>
                  <a:pt x="11782" y="2184"/>
                  <a:pt x="11782" y="2455"/>
                </a:cubicBezTo>
                <a:lnTo>
                  <a:pt x="11782" y="9327"/>
                </a:lnTo>
                <a:cubicBezTo>
                  <a:pt x="11782" y="9599"/>
                  <a:pt x="12002" y="9818"/>
                  <a:pt x="12273" y="9818"/>
                </a:cubicBezTo>
                <a:lnTo>
                  <a:pt x="19145" y="9818"/>
                </a:lnTo>
                <a:cubicBezTo>
                  <a:pt x="19416" y="9818"/>
                  <a:pt x="19636" y="9599"/>
                  <a:pt x="19636" y="9327"/>
                </a:cubicBezTo>
                <a:cubicBezTo>
                  <a:pt x="19636" y="9056"/>
                  <a:pt x="19416" y="8836"/>
                  <a:pt x="19145" y="8836"/>
                </a:cubicBezTo>
                <a:lnTo>
                  <a:pt x="13458" y="8836"/>
                </a:lnTo>
                <a:lnTo>
                  <a:pt x="21456" y="838"/>
                </a:lnTo>
                <a:cubicBezTo>
                  <a:pt x="21545" y="750"/>
                  <a:pt x="21600" y="627"/>
                  <a:pt x="21600" y="491"/>
                </a:cubicBezTo>
                <a:moveTo>
                  <a:pt x="9327" y="11782"/>
                </a:moveTo>
                <a:lnTo>
                  <a:pt x="2455" y="11782"/>
                </a:lnTo>
                <a:cubicBezTo>
                  <a:pt x="2184" y="11782"/>
                  <a:pt x="1964" y="12002"/>
                  <a:pt x="1964" y="12273"/>
                </a:cubicBezTo>
                <a:cubicBezTo>
                  <a:pt x="1964" y="12544"/>
                  <a:pt x="2184" y="12764"/>
                  <a:pt x="2455" y="12764"/>
                </a:cubicBezTo>
                <a:lnTo>
                  <a:pt x="8142" y="12764"/>
                </a:lnTo>
                <a:lnTo>
                  <a:pt x="144" y="20762"/>
                </a:lnTo>
                <a:cubicBezTo>
                  <a:pt x="55" y="20851"/>
                  <a:pt x="0" y="20973"/>
                  <a:pt x="0" y="21109"/>
                </a:cubicBezTo>
                <a:cubicBezTo>
                  <a:pt x="0" y="21380"/>
                  <a:pt x="220" y="21600"/>
                  <a:pt x="491" y="21600"/>
                </a:cubicBezTo>
                <a:cubicBezTo>
                  <a:pt x="626" y="21600"/>
                  <a:pt x="749" y="21545"/>
                  <a:pt x="838" y="21456"/>
                </a:cubicBezTo>
                <a:lnTo>
                  <a:pt x="8836" y="13458"/>
                </a:lnTo>
                <a:lnTo>
                  <a:pt x="8836" y="19145"/>
                </a:lnTo>
                <a:cubicBezTo>
                  <a:pt x="8836" y="19417"/>
                  <a:pt x="9056" y="19636"/>
                  <a:pt x="9327" y="19636"/>
                </a:cubicBezTo>
                <a:cubicBezTo>
                  <a:pt x="9598" y="19636"/>
                  <a:pt x="9818" y="19417"/>
                  <a:pt x="9818" y="19145"/>
                </a:cubicBezTo>
                <a:lnTo>
                  <a:pt x="9818" y="12273"/>
                </a:lnTo>
                <a:cubicBezTo>
                  <a:pt x="9818" y="12002"/>
                  <a:pt x="9598" y="11782"/>
                  <a:pt x="9327"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5" name="Shape 2925"/>
          <p:cNvSpPr/>
          <p:nvPr/>
        </p:nvSpPr>
        <p:spPr>
          <a:xfrm>
            <a:off x="14556808"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0"/>
                </a:moveTo>
                <a:lnTo>
                  <a:pt x="16200" y="0"/>
                </a:lnTo>
                <a:cubicBezTo>
                  <a:pt x="15929" y="0"/>
                  <a:pt x="15709" y="220"/>
                  <a:pt x="15709" y="491"/>
                </a:cubicBezTo>
                <a:cubicBezTo>
                  <a:pt x="15709" y="762"/>
                  <a:pt x="15929" y="982"/>
                  <a:pt x="16200" y="982"/>
                </a:cubicBezTo>
                <a:lnTo>
                  <a:pt x="19924" y="982"/>
                </a:lnTo>
                <a:lnTo>
                  <a:pt x="6035" y="14871"/>
                </a:lnTo>
                <a:cubicBezTo>
                  <a:pt x="5946" y="14960"/>
                  <a:pt x="5891" y="15083"/>
                  <a:pt x="5891" y="15218"/>
                </a:cubicBezTo>
                <a:cubicBezTo>
                  <a:pt x="5891" y="15489"/>
                  <a:pt x="6111" y="15709"/>
                  <a:pt x="6382" y="15709"/>
                </a:cubicBezTo>
                <a:cubicBezTo>
                  <a:pt x="6517" y="15709"/>
                  <a:pt x="6640" y="15654"/>
                  <a:pt x="6729" y="15565"/>
                </a:cubicBezTo>
                <a:lnTo>
                  <a:pt x="20618" y="1676"/>
                </a:lnTo>
                <a:lnTo>
                  <a:pt x="20618" y="5400"/>
                </a:lnTo>
                <a:cubicBezTo>
                  <a:pt x="20618" y="5671"/>
                  <a:pt x="20838" y="5890"/>
                  <a:pt x="21109" y="5890"/>
                </a:cubicBezTo>
                <a:cubicBezTo>
                  <a:pt x="21380" y="5890"/>
                  <a:pt x="21600" y="5671"/>
                  <a:pt x="21600" y="5400"/>
                </a:cubicBezTo>
                <a:lnTo>
                  <a:pt x="21600" y="491"/>
                </a:lnTo>
                <a:cubicBezTo>
                  <a:pt x="21600" y="220"/>
                  <a:pt x="21380" y="0"/>
                  <a:pt x="21109" y="0"/>
                </a:cubicBezTo>
                <a:moveTo>
                  <a:pt x="17182" y="6873"/>
                </a:moveTo>
                <a:cubicBezTo>
                  <a:pt x="16911" y="6873"/>
                  <a:pt x="16691" y="7092"/>
                  <a:pt x="16691" y="7364"/>
                </a:cubicBezTo>
                <a:lnTo>
                  <a:pt x="16691" y="20618"/>
                </a:lnTo>
                <a:lnTo>
                  <a:pt x="982" y="20618"/>
                </a:lnTo>
                <a:lnTo>
                  <a:pt x="982" y="4909"/>
                </a:lnTo>
                <a:lnTo>
                  <a:pt x="14236" y="4909"/>
                </a:lnTo>
                <a:cubicBezTo>
                  <a:pt x="14507" y="4909"/>
                  <a:pt x="14727" y="4689"/>
                  <a:pt x="14727" y="4418"/>
                </a:cubicBezTo>
                <a:cubicBezTo>
                  <a:pt x="14727" y="4147"/>
                  <a:pt x="14507" y="3927"/>
                  <a:pt x="14236" y="3927"/>
                </a:cubicBezTo>
                <a:lnTo>
                  <a:pt x="491" y="3927"/>
                </a:lnTo>
                <a:cubicBezTo>
                  <a:pt x="220" y="3927"/>
                  <a:pt x="0" y="4147"/>
                  <a:pt x="0" y="4418"/>
                </a:cubicBezTo>
                <a:lnTo>
                  <a:pt x="0" y="21109"/>
                </a:lnTo>
                <a:cubicBezTo>
                  <a:pt x="0" y="21380"/>
                  <a:pt x="220" y="21600"/>
                  <a:pt x="491" y="21600"/>
                </a:cubicBezTo>
                <a:lnTo>
                  <a:pt x="17182" y="21600"/>
                </a:lnTo>
                <a:cubicBezTo>
                  <a:pt x="17453" y="21600"/>
                  <a:pt x="17673" y="21380"/>
                  <a:pt x="17673" y="21109"/>
                </a:cubicBezTo>
                <a:lnTo>
                  <a:pt x="17673" y="7364"/>
                </a:lnTo>
                <a:cubicBezTo>
                  <a:pt x="17673" y="7092"/>
                  <a:pt x="17453" y="6873"/>
                  <a:pt x="17182"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6" name="Shape 2926"/>
          <p:cNvSpPr/>
          <p:nvPr/>
        </p:nvSpPr>
        <p:spPr>
          <a:xfrm>
            <a:off x="15623330"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20383"/>
                </a:moveTo>
                <a:lnTo>
                  <a:pt x="11424" y="15709"/>
                </a:lnTo>
                <a:lnTo>
                  <a:pt x="13255" y="15709"/>
                </a:lnTo>
                <a:cubicBezTo>
                  <a:pt x="13525" y="15709"/>
                  <a:pt x="13745" y="15490"/>
                  <a:pt x="13745" y="15218"/>
                </a:cubicBezTo>
                <a:lnTo>
                  <a:pt x="13745" y="14727"/>
                </a:lnTo>
                <a:cubicBezTo>
                  <a:pt x="13635" y="12724"/>
                  <a:pt x="12844" y="5590"/>
                  <a:pt x="7448" y="1949"/>
                </a:cubicBezTo>
                <a:cubicBezTo>
                  <a:pt x="16407" y="4809"/>
                  <a:pt x="17536" y="12588"/>
                  <a:pt x="17673" y="14727"/>
                </a:cubicBezTo>
                <a:lnTo>
                  <a:pt x="17673" y="15218"/>
                </a:lnTo>
                <a:cubicBezTo>
                  <a:pt x="17673" y="15490"/>
                  <a:pt x="17893" y="15709"/>
                  <a:pt x="18164" y="15709"/>
                </a:cubicBezTo>
                <a:lnTo>
                  <a:pt x="19994" y="15709"/>
                </a:lnTo>
                <a:cubicBezTo>
                  <a:pt x="19994" y="15709"/>
                  <a:pt x="15709" y="20383"/>
                  <a:pt x="15709" y="20383"/>
                </a:cubicBezTo>
                <a:close/>
                <a:moveTo>
                  <a:pt x="21109" y="14727"/>
                </a:moveTo>
                <a:lnTo>
                  <a:pt x="18658" y="14727"/>
                </a:lnTo>
                <a:cubicBezTo>
                  <a:pt x="18450" y="12130"/>
                  <a:pt x="16610" y="0"/>
                  <a:pt x="491" y="0"/>
                </a:cubicBezTo>
                <a:cubicBezTo>
                  <a:pt x="219" y="0"/>
                  <a:pt x="0" y="220"/>
                  <a:pt x="0" y="491"/>
                </a:cubicBezTo>
                <a:cubicBezTo>
                  <a:pt x="0" y="762"/>
                  <a:pt x="219" y="982"/>
                  <a:pt x="491" y="982"/>
                </a:cubicBezTo>
                <a:cubicBezTo>
                  <a:pt x="5558" y="982"/>
                  <a:pt x="9160" y="3417"/>
                  <a:pt x="11196" y="8250"/>
                </a:cubicBezTo>
                <a:cubicBezTo>
                  <a:pt x="12394" y="11093"/>
                  <a:pt x="12657" y="13684"/>
                  <a:pt x="12715" y="14727"/>
                </a:cubicBezTo>
                <a:lnTo>
                  <a:pt x="10309" y="14727"/>
                </a:lnTo>
                <a:cubicBezTo>
                  <a:pt x="10038" y="14727"/>
                  <a:pt x="9818" y="14947"/>
                  <a:pt x="9818" y="15218"/>
                </a:cubicBezTo>
                <a:cubicBezTo>
                  <a:pt x="9818" y="15354"/>
                  <a:pt x="9873" y="15477"/>
                  <a:pt x="9962" y="15566"/>
                </a:cubicBezTo>
                <a:lnTo>
                  <a:pt x="15362" y="21456"/>
                </a:lnTo>
                <a:cubicBezTo>
                  <a:pt x="15450" y="21545"/>
                  <a:pt x="15574" y="21600"/>
                  <a:pt x="15709" y="21600"/>
                </a:cubicBezTo>
                <a:cubicBezTo>
                  <a:pt x="15845" y="21600"/>
                  <a:pt x="15967" y="21545"/>
                  <a:pt x="16056" y="21456"/>
                </a:cubicBezTo>
                <a:lnTo>
                  <a:pt x="21456" y="15566"/>
                </a:lnTo>
                <a:cubicBezTo>
                  <a:pt x="21545" y="15477"/>
                  <a:pt x="21600" y="15354"/>
                  <a:pt x="21600" y="15218"/>
                </a:cubicBezTo>
                <a:cubicBezTo>
                  <a:pt x="21600" y="14947"/>
                  <a:pt x="21380" y="14727"/>
                  <a:pt x="21109" y="147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7" name="Shape 2927"/>
          <p:cNvSpPr/>
          <p:nvPr/>
        </p:nvSpPr>
        <p:spPr>
          <a:xfrm>
            <a:off x="16689852"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8" name="Shape 2928"/>
          <p:cNvSpPr/>
          <p:nvPr/>
        </p:nvSpPr>
        <p:spPr>
          <a:xfrm>
            <a:off x="17756374"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6873" y="7855"/>
                </a:moveTo>
                <a:lnTo>
                  <a:pt x="6382" y="7855"/>
                </a:lnTo>
                <a:cubicBezTo>
                  <a:pt x="6110" y="7855"/>
                  <a:pt x="5891" y="8075"/>
                  <a:pt x="5891" y="8345"/>
                </a:cubicBezTo>
                <a:lnTo>
                  <a:pt x="5891" y="10176"/>
                </a:lnTo>
                <a:lnTo>
                  <a:pt x="1216" y="5891"/>
                </a:lnTo>
                <a:lnTo>
                  <a:pt x="5891" y="1606"/>
                </a:lnTo>
                <a:lnTo>
                  <a:pt x="5891" y="3436"/>
                </a:lnTo>
                <a:cubicBezTo>
                  <a:pt x="5891" y="3708"/>
                  <a:pt x="6110" y="3927"/>
                  <a:pt x="6382" y="3927"/>
                </a:cubicBezTo>
                <a:lnTo>
                  <a:pt x="6873" y="3927"/>
                </a:lnTo>
                <a:cubicBezTo>
                  <a:pt x="9012" y="4064"/>
                  <a:pt x="16791" y="5193"/>
                  <a:pt x="19651" y="14152"/>
                </a:cubicBezTo>
                <a:cubicBezTo>
                  <a:pt x="16010" y="8756"/>
                  <a:pt x="8876" y="7965"/>
                  <a:pt x="6873" y="7855"/>
                </a:cubicBezTo>
                <a:moveTo>
                  <a:pt x="6873" y="2942"/>
                </a:moveTo>
                <a:lnTo>
                  <a:pt x="6873" y="491"/>
                </a:lnTo>
                <a:cubicBezTo>
                  <a:pt x="6873" y="220"/>
                  <a:pt x="6653" y="0"/>
                  <a:pt x="6382" y="0"/>
                </a:cubicBezTo>
                <a:cubicBezTo>
                  <a:pt x="6246" y="0"/>
                  <a:pt x="6123" y="55"/>
                  <a:pt x="6035" y="144"/>
                </a:cubicBezTo>
                <a:lnTo>
                  <a:pt x="144" y="5544"/>
                </a:lnTo>
                <a:cubicBezTo>
                  <a:pt x="55" y="5633"/>
                  <a:pt x="0" y="5756"/>
                  <a:pt x="0" y="5891"/>
                </a:cubicBezTo>
                <a:cubicBezTo>
                  <a:pt x="0" y="6027"/>
                  <a:pt x="55" y="6150"/>
                  <a:pt x="144" y="6238"/>
                </a:cubicBezTo>
                <a:lnTo>
                  <a:pt x="6035" y="11638"/>
                </a:lnTo>
                <a:cubicBezTo>
                  <a:pt x="6123" y="11727"/>
                  <a:pt x="6246" y="11782"/>
                  <a:pt x="6382" y="11782"/>
                </a:cubicBezTo>
                <a:cubicBezTo>
                  <a:pt x="6653" y="11782"/>
                  <a:pt x="6873" y="11562"/>
                  <a:pt x="6873" y="11291"/>
                </a:cubicBezTo>
                <a:lnTo>
                  <a:pt x="6873" y="8884"/>
                </a:lnTo>
                <a:cubicBezTo>
                  <a:pt x="7916" y="8943"/>
                  <a:pt x="10507" y="9206"/>
                  <a:pt x="13350" y="10404"/>
                </a:cubicBezTo>
                <a:cubicBezTo>
                  <a:pt x="18183" y="12440"/>
                  <a:pt x="20618" y="16042"/>
                  <a:pt x="20618" y="21109"/>
                </a:cubicBezTo>
                <a:cubicBezTo>
                  <a:pt x="20618" y="21380"/>
                  <a:pt x="20838" y="21600"/>
                  <a:pt x="21109" y="21600"/>
                </a:cubicBezTo>
                <a:cubicBezTo>
                  <a:pt x="21380" y="21600"/>
                  <a:pt x="21600" y="21380"/>
                  <a:pt x="21600" y="21109"/>
                </a:cubicBezTo>
                <a:cubicBezTo>
                  <a:pt x="21600" y="4990"/>
                  <a:pt x="9470" y="3150"/>
                  <a:pt x="6873" y="294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9" name="Shape 2929"/>
          <p:cNvSpPr/>
          <p:nvPr/>
        </p:nvSpPr>
        <p:spPr>
          <a:xfrm>
            <a:off x="18822897"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0176"/>
                </a:moveTo>
                <a:lnTo>
                  <a:pt x="15709" y="8345"/>
                </a:lnTo>
                <a:cubicBezTo>
                  <a:pt x="15709" y="8075"/>
                  <a:pt x="15490" y="7855"/>
                  <a:pt x="15218" y="7855"/>
                </a:cubicBezTo>
                <a:lnTo>
                  <a:pt x="14727" y="7855"/>
                </a:lnTo>
                <a:cubicBezTo>
                  <a:pt x="12724" y="7965"/>
                  <a:pt x="5590" y="8756"/>
                  <a:pt x="1949" y="14152"/>
                </a:cubicBezTo>
                <a:cubicBezTo>
                  <a:pt x="4809" y="5193"/>
                  <a:pt x="12588" y="4064"/>
                  <a:pt x="14727" y="3927"/>
                </a:cubicBezTo>
                <a:lnTo>
                  <a:pt x="15218" y="3927"/>
                </a:lnTo>
                <a:cubicBezTo>
                  <a:pt x="15490" y="3927"/>
                  <a:pt x="15709" y="3708"/>
                  <a:pt x="15709" y="3436"/>
                </a:cubicBezTo>
                <a:lnTo>
                  <a:pt x="15709" y="1606"/>
                </a:lnTo>
                <a:lnTo>
                  <a:pt x="20383" y="5891"/>
                </a:lnTo>
                <a:cubicBezTo>
                  <a:pt x="20383" y="5891"/>
                  <a:pt x="15709" y="10176"/>
                  <a:pt x="15709" y="10176"/>
                </a:cubicBezTo>
                <a:close/>
                <a:moveTo>
                  <a:pt x="21456" y="5544"/>
                </a:moveTo>
                <a:lnTo>
                  <a:pt x="15565" y="144"/>
                </a:lnTo>
                <a:cubicBezTo>
                  <a:pt x="15477" y="55"/>
                  <a:pt x="15354" y="0"/>
                  <a:pt x="15218" y="0"/>
                </a:cubicBezTo>
                <a:cubicBezTo>
                  <a:pt x="14947" y="0"/>
                  <a:pt x="14727" y="220"/>
                  <a:pt x="14727" y="491"/>
                </a:cubicBezTo>
                <a:lnTo>
                  <a:pt x="14727" y="2942"/>
                </a:lnTo>
                <a:cubicBezTo>
                  <a:pt x="12130" y="3150"/>
                  <a:pt x="0" y="4991"/>
                  <a:pt x="0" y="21109"/>
                </a:cubicBezTo>
                <a:cubicBezTo>
                  <a:pt x="0" y="21380"/>
                  <a:pt x="220" y="21600"/>
                  <a:pt x="491" y="21600"/>
                </a:cubicBezTo>
                <a:cubicBezTo>
                  <a:pt x="762" y="21600"/>
                  <a:pt x="982" y="21380"/>
                  <a:pt x="982" y="21109"/>
                </a:cubicBezTo>
                <a:cubicBezTo>
                  <a:pt x="982" y="16042"/>
                  <a:pt x="3417" y="12440"/>
                  <a:pt x="8250" y="10404"/>
                </a:cubicBezTo>
                <a:cubicBezTo>
                  <a:pt x="11093" y="9206"/>
                  <a:pt x="13684" y="8943"/>
                  <a:pt x="14727" y="8884"/>
                </a:cubicBezTo>
                <a:lnTo>
                  <a:pt x="14727" y="11291"/>
                </a:lnTo>
                <a:cubicBezTo>
                  <a:pt x="14727" y="11562"/>
                  <a:pt x="14947" y="11782"/>
                  <a:pt x="15218" y="11782"/>
                </a:cubicBezTo>
                <a:cubicBezTo>
                  <a:pt x="15354" y="11782"/>
                  <a:pt x="15477" y="11727"/>
                  <a:pt x="15565" y="11638"/>
                </a:cubicBezTo>
                <a:lnTo>
                  <a:pt x="21456" y="6238"/>
                </a:lnTo>
                <a:cubicBezTo>
                  <a:pt x="21545" y="6150"/>
                  <a:pt x="21600" y="6027"/>
                  <a:pt x="21600" y="5891"/>
                </a:cubicBezTo>
                <a:cubicBezTo>
                  <a:pt x="21600" y="5756"/>
                  <a:pt x="21545" y="5633"/>
                  <a:pt x="21456" y="554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0" name="Shape 2930"/>
          <p:cNvSpPr/>
          <p:nvPr/>
        </p:nvSpPr>
        <p:spPr>
          <a:xfrm>
            <a:off x="19889419" y="4034295"/>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15955" y="1543"/>
                </a:moveTo>
                <a:cubicBezTo>
                  <a:pt x="12837" y="1543"/>
                  <a:pt x="10309" y="5515"/>
                  <a:pt x="10309" y="10414"/>
                </a:cubicBezTo>
                <a:lnTo>
                  <a:pt x="10309" y="11186"/>
                </a:lnTo>
                <a:cubicBezTo>
                  <a:pt x="10309" y="15233"/>
                  <a:pt x="8221" y="18514"/>
                  <a:pt x="5645" y="18514"/>
                </a:cubicBezTo>
                <a:cubicBezTo>
                  <a:pt x="3070" y="18514"/>
                  <a:pt x="982" y="15233"/>
                  <a:pt x="982" y="11186"/>
                </a:cubicBezTo>
                <a:lnTo>
                  <a:pt x="982" y="10414"/>
                </a:lnTo>
                <a:cubicBezTo>
                  <a:pt x="982" y="6367"/>
                  <a:pt x="3070" y="3086"/>
                  <a:pt x="5645" y="3086"/>
                </a:cubicBezTo>
                <a:cubicBezTo>
                  <a:pt x="6670" y="3086"/>
                  <a:pt x="7575" y="3630"/>
                  <a:pt x="8321" y="4629"/>
                </a:cubicBezTo>
                <a:lnTo>
                  <a:pt x="6382" y="4629"/>
                </a:lnTo>
                <a:cubicBezTo>
                  <a:pt x="6110" y="4629"/>
                  <a:pt x="5891" y="4974"/>
                  <a:pt x="5891" y="5400"/>
                </a:cubicBezTo>
                <a:cubicBezTo>
                  <a:pt x="5891" y="5826"/>
                  <a:pt x="6110" y="6171"/>
                  <a:pt x="6382" y="6171"/>
                </a:cubicBezTo>
                <a:lnTo>
                  <a:pt x="9327" y="6171"/>
                </a:lnTo>
                <a:cubicBezTo>
                  <a:pt x="9599" y="6171"/>
                  <a:pt x="9818" y="5826"/>
                  <a:pt x="9818" y="5400"/>
                </a:cubicBezTo>
                <a:lnTo>
                  <a:pt x="9818" y="771"/>
                </a:lnTo>
                <a:cubicBezTo>
                  <a:pt x="9818" y="346"/>
                  <a:pt x="9599" y="0"/>
                  <a:pt x="9327" y="0"/>
                </a:cubicBezTo>
                <a:cubicBezTo>
                  <a:pt x="9056" y="0"/>
                  <a:pt x="8836" y="346"/>
                  <a:pt x="8836" y="771"/>
                </a:cubicBezTo>
                <a:lnTo>
                  <a:pt x="8836" y="3321"/>
                </a:lnTo>
                <a:cubicBezTo>
                  <a:pt x="7879" y="2160"/>
                  <a:pt x="6706" y="1543"/>
                  <a:pt x="5645" y="1543"/>
                </a:cubicBezTo>
                <a:cubicBezTo>
                  <a:pt x="2527" y="1543"/>
                  <a:pt x="0" y="5515"/>
                  <a:pt x="0" y="10414"/>
                </a:cubicBezTo>
                <a:lnTo>
                  <a:pt x="0" y="11186"/>
                </a:lnTo>
                <a:cubicBezTo>
                  <a:pt x="0" y="16085"/>
                  <a:pt x="2527" y="20057"/>
                  <a:pt x="5645" y="20057"/>
                </a:cubicBezTo>
                <a:cubicBezTo>
                  <a:pt x="8763" y="20057"/>
                  <a:pt x="11291" y="16085"/>
                  <a:pt x="11291" y="11186"/>
                </a:cubicBezTo>
                <a:lnTo>
                  <a:pt x="11291" y="10414"/>
                </a:lnTo>
                <a:cubicBezTo>
                  <a:pt x="11291" y="6367"/>
                  <a:pt x="13379" y="3086"/>
                  <a:pt x="15955" y="3086"/>
                </a:cubicBezTo>
                <a:cubicBezTo>
                  <a:pt x="18530" y="3086"/>
                  <a:pt x="20618" y="6367"/>
                  <a:pt x="20618" y="10414"/>
                </a:cubicBezTo>
                <a:lnTo>
                  <a:pt x="20618" y="11186"/>
                </a:lnTo>
                <a:cubicBezTo>
                  <a:pt x="20618" y="15233"/>
                  <a:pt x="18530" y="18514"/>
                  <a:pt x="15955" y="18514"/>
                </a:cubicBezTo>
                <a:cubicBezTo>
                  <a:pt x="14930" y="18514"/>
                  <a:pt x="14025" y="17970"/>
                  <a:pt x="13279" y="16971"/>
                </a:cubicBezTo>
                <a:lnTo>
                  <a:pt x="15218" y="16971"/>
                </a:lnTo>
                <a:cubicBezTo>
                  <a:pt x="15490" y="16971"/>
                  <a:pt x="15709" y="16626"/>
                  <a:pt x="15709" y="16200"/>
                </a:cubicBezTo>
                <a:cubicBezTo>
                  <a:pt x="15709" y="15774"/>
                  <a:pt x="15490" y="15429"/>
                  <a:pt x="15218" y="15429"/>
                </a:cubicBezTo>
                <a:lnTo>
                  <a:pt x="12273" y="15429"/>
                </a:lnTo>
                <a:cubicBezTo>
                  <a:pt x="12001" y="15429"/>
                  <a:pt x="11782" y="15774"/>
                  <a:pt x="11782" y="16200"/>
                </a:cubicBezTo>
                <a:lnTo>
                  <a:pt x="11782" y="20829"/>
                </a:lnTo>
                <a:cubicBezTo>
                  <a:pt x="11782" y="21255"/>
                  <a:pt x="12001" y="21600"/>
                  <a:pt x="12273" y="21600"/>
                </a:cubicBezTo>
                <a:cubicBezTo>
                  <a:pt x="12544" y="21600"/>
                  <a:pt x="12764" y="21255"/>
                  <a:pt x="12764" y="20829"/>
                </a:cubicBezTo>
                <a:lnTo>
                  <a:pt x="12764" y="18279"/>
                </a:lnTo>
                <a:cubicBezTo>
                  <a:pt x="13721" y="19441"/>
                  <a:pt x="14894" y="20057"/>
                  <a:pt x="15955" y="20057"/>
                </a:cubicBezTo>
                <a:cubicBezTo>
                  <a:pt x="19073" y="20057"/>
                  <a:pt x="21600" y="16085"/>
                  <a:pt x="21600" y="11186"/>
                </a:cubicBezTo>
                <a:lnTo>
                  <a:pt x="21600" y="10414"/>
                </a:lnTo>
                <a:cubicBezTo>
                  <a:pt x="21600" y="5515"/>
                  <a:pt x="19073" y="1543"/>
                  <a:pt x="15955" y="154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1" name="Shape 2931"/>
          <p:cNvSpPr/>
          <p:nvPr/>
        </p:nvSpPr>
        <p:spPr>
          <a:xfrm>
            <a:off x="20955941" y="4008902"/>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9924" y="4050"/>
                </a:moveTo>
                <a:lnTo>
                  <a:pt x="18798" y="5598"/>
                </a:lnTo>
                <a:cubicBezTo>
                  <a:pt x="18709" y="5720"/>
                  <a:pt x="18655" y="5889"/>
                  <a:pt x="18655" y="6075"/>
                </a:cubicBezTo>
                <a:cubicBezTo>
                  <a:pt x="18655" y="6448"/>
                  <a:pt x="18874" y="6750"/>
                  <a:pt x="19145" y="6750"/>
                </a:cubicBezTo>
                <a:cubicBezTo>
                  <a:pt x="19281" y="6750"/>
                  <a:pt x="19404" y="6674"/>
                  <a:pt x="19493" y="6552"/>
                </a:cubicBezTo>
                <a:lnTo>
                  <a:pt x="21456" y="3853"/>
                </a:lnTo>
                <a:cubicBezTo>
                  <a:pt x="21545" y="3731"/>
                  <a:pt x="21600" y="3562"/>
                  <a:pt x="21600" y="3375"/>
                </a:cubicBezTo>
                <a:cubicBezTo>
                  <a:pt x="21600" y="3189"/>
                  <a:pt x="21545" y="3020"/>
                  <a:pt x="21456" y="2898"/>
                </a:cubicBezTo>
                <a:lnTo>
                  <a:pt x="19493" y="198"/>
                </a:lnTo>
                <a:cubicBezTo>
                  <a:pt x="19403" y="76"/>
                  <a:pt x="19281" y="0"/>
                  <a:pt x="19145" y="0"/>
                </a:cubicBezTo>
                <a:cubicBezTo>
                  <a:pt x="18874" y="0"/>
                  <a:pt x="18655" y="303"/>
                  <a:pt x="18655" y="675"/>
                </a:cubicBezTo>
                <a:cubicBezTo>
                  <a:pt x="18655" y="862"/>
                  <a:pt x="18709" y="1031"/>
                  <a:pt x="18799" y="1153"/>
                </a:cubicBezTo>
                <a:lnTo>
                  <a:pt x="19924" y="2700"/>
                </a:lnTo>
                <a:lnTo>
                  <a:pt x="15218" y="2700"/>
                </a:lnTo>
                <a:cubicBezTo>
                  <a:pt x="15065" y="2700"/>
                  <a:pt x="14933" y="2803"/>
                  <a:pt x="14843" y="2954"/>
                </a:cubicBezTo>
                <a:lnTo>
                  <a:pt x="14838" y="2948"/>
                </a:lnTo>
                <a:lnTo>
                  <a:pt x="6149" y="17550"/>
                </a:lnTo>
                <a:lnTo>
                  <a:pt x="491" y="17550"/>
                </a:lnTo>
                <a:cubicBezTo>
                  <a:pt x="220" y="17550"/>
                  <a:pt x="0" y="17853"/>
                  <a:pt x="0" y="18225"/>
                </a:cubicBezTo>
                <a:cubicBezTo>
                  <a:pt x="0" y="18598"/>
                  <a:pt x="220" y="18900"/>
                  <a:pt x="491" y="18900"/>
                </a:cubicBezTo>
                <a:lnTo>
                  <a:pt x="6382" y="18900"/>
                </a:lnTo>
                <a:cubicBezTo>
                  <a:pt x="6535" y="18900"/>
                  <a:pt x="6667" y="18798"/>
                  <a:pt x="6757" y="18647"/>
                </a:cubicBezTo>
                <a:lnTo>
                  <a:pt x="6762" y="18652"/>
                </a:lnTo>
                <a:lnTo>
                  <a:pt x="15451" y="4050"/>
                </a:lnTo>
                <a:cubicBezTo>
                  <a:pt x="15451" y="4050"/>
                  <a:pt x="19924" y="4050"/>
                  <a:pt x="19924" y="4050"/>
                </a:cubicBezTo>
                <a:close/>
                <a:moveTo>
                  <a:pt x="19493" y="15048"/>
                </a:moveTo>
                <a:cubicBezTo>
                  <a:pt x="19403" y="14926"/>
                  <a:pt x="19281" y="14850"/>
                  <a:pt x="19145" y="14850"/>
                </a:cubicBezTo>
                <a:cubicBezTo>
                  <a:pt x="18874" y="14850"/>
                  <a:pt x="18655" y="15153"/>
                  <a:pt x="18655" y="15525"/>
                </a:cubicBezTo>
                <a:cubicBezTo>
                  <a:pt x="18655" y="15712"/>
                  <a:pt x="18709" y="15880"/>
                  <a:pt x="18798" y="16002"/>
                </a:cubicBezTo>
                <a:lnTo>
                  <a:pt x="19924" y="17550"/>
                </a:lnTo>
                <a:lnTo>
                  <a:pt x="15451" y="17550"/>
                </a:lnTo>
                <a:lnTo>
                  <a:pt x="12386" y="12399"/>
                </a:lnTo>
                <a:lnTo>
                  <a:pt x="11751" y="13465"/>
                </a:lnTo>
                <a:lnTo>
                  <a:pt x="14838" y="18652"/>
                </a:lnTo>
                <a:lnTo>
                  <a:pt x="14843" y="18647"/>
                </a:lnTo>
                <a:cubicBezTo>
                  <a:pt x="14933" y="18798"/>
                  <a:pt x="15065" y="18900"/>
                  <a:pt x="15218" y="18900"/>
                </a:cubicBezTo>
                <a:lnTo>
                  <a:pt x="19924" y="18900"/>
                </a:lnTo>
                <a:lnTo>
                  <a:pt x="18798" y="20448"/>
                </a:lnTo>
                <a:cubicBezTo>
                  <a:pt x="18709" y="20570"/>
                  <a:pt x="18655" y="20739"/>
                  <a:pt x="18655" y="20925"/>
                </a:cubicBezTo>
                <a:cubicBezTo>
                  <a:pt x="18655" y="21298"/>
                  <a:pt x="18874" y="21600"/>
                  <a:pt x="19145" y="21600"/>
                </a:cubicBezTo>
                <a:cubicBezTo>
                  <a:pt x="19281" y="21600"/>
                  <a:pt x="19403" y="21525"/>
                  <a:pt x="19493" y="21402"/>
                </a:cubicBezTo>
                <a:lnTo>
                  <a:pt x="21456" y="18702"/>
                </a:lnTo>
                <a:cubicBezTo>
                  <a:pt x="21545" y="18580"/>
                  <a:pt x="21600" y="18412"/>
                  <a:pt x="21600" y="18225"/>
                </a:cubicBezTo>
                <a:cubicBezTo>
                  <a:pt x="21600" y="18039"/>
                  <a:pt x="21545" y="17870"/>
                  <a:pt x="21456" y="17748"/>
                </a:cubicBezTo>
                <a:cubicBezTo>
                  <a:pt x="21456" y="17748"/>
                  <a:pt x="19493" y="15048"/>
                  <a:pt x="19493" y="15048"/>
                </a:cubicBezTo>
                <a:close/>
                <a:moveTo>
                  <a:pt x="491" y="4050"/>
                </a:moveTo>
                <a:lnTo>
                  <a:pt x="6148" y="4050"/>
                </a:lnTo>
                <a:lnTo>
                  <a:pt x="9214" y="9201"/>
                </a:lnTo>
                <a:lnTo>
                  <a:pt x="9849" y="8136"/>
                </a:lnTo>
                <a:lnTo>
                  <a:pt x="6762" y="2948"/>
                </a:lnTo>
                <a:lnTo>
                  <a:pt x="6756" y="2954"/>
                </a:lnTo>
                <a:cubicBezTo>
                  <a:pt x="6667" y="2803"/>
                  <a:pt x="6535" y="2700"/>
                  <a:pt x="6382" y="2700"/>
                </a:cubicBezTo>
                <a:lnTo>
                  <a:pt x="491" y="2700"/>
                </a:lnTo>
                <a:cubicBezTo>
                  <a:pt x="220" y="2700"/>
                  <a:pt x="0" y="3003"/>
                  <a:pt x="0" y="3375"/>
                </a:cubicBezTo>
                <a:cubicBezTo>
                  <a:pt x="0" y="3748"/>
                  <a:pt x="220" y="4050"/>
                  <a:pt x="491" y="405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2" name="Shape 2932"/>
          <p:cNvSpPr/>
          <p:nvPr/>
        </p:nvSpPr>
        <p:spPr>
          <a:xfrm>
            <a:off x="22022463" y="3983508"/>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964" y="12000"/>
                </a:moveTo>
                <a:cubicBezTo>
                  <a:pt x="1421" y="12000"/>
                  <a:pt x="982" y="11462"/>
                  <a:pt x="982" y="10800"/>
                </a:cubicBezTo>
                <a:cubicBezTo>
                  <a:pt x="982" y="10138"/>
                  <a:pt x="1421" y="9600"/>
                  <a:pt x="1964" y="9600"/>
                </a:cubicBezTo>
                <a:cubicBezTo>
                  <a:pt x="2505" y="9600"/>
                  <a:pt x="2945" y="10138"/>
                  <a:pt x="2945" y="10800"/>
                </a:cubicBezTo>
                <a:cubicBezTo>
                  <a:pt x="2945" y="11462"/>
                  <a:pt x="2505" y="12000"/>
                  <a:pt x="1964" y="12000"/>
                </a:cubicBezTo>
                <a:moveTo>
                  <a:pt x="21456" y="10376"/>
                </a:moveTo>
                <a:lnTo>
                  <a:pt x="18511" y="6776"/>
                </a:lnTo>
                <a:cubicBezTo>
                  <a:pt x="18422" y="6667"/>
                  <a:pt x="18299" y="6600"/>
                  <a:pt x="18164" y="6600"/>
                </a:cubicBezTo>
                <a:cubicBezTo>
                  <a:pt x="17892" y="6600"/>
                  <a:pt x="17673" y="6869"/>
                  <a:pt x="17673" y="7200"/>
                </a:cubicBezTo>
                <a:cubicBezTo>
                  <a:pt x="17673" y="7366"/>
                  <a:pt x="17728" y="7516"/>
                  <a:pt x="17817" y="7624"/>
                </a:cubicBezTo>
                <a:lnTo>
                  <a:pt x="19924" y="10200"/>
                </a:lnTo>
                <a:lnTo>
                  <a:pt x="8058" y="10200"/>
                </a:lnTo>
                <a:lnTo>
                  <a:pt x="14727" y="2048"/>
                </a:lnTo>
                <a:lnTo>
                  <a:pt x="14727" y="5400"/>
                </a:lnTo>
                <a:cubicBezTo>
                  <a:pt x="14727" y="5732"/>
                  <a:pt x="14947" y="6000"/>
                  <a:pt x="15218" y="6000"/>
                </a:cubicBezTo>
                <a:cubicBezTo>
                  <a:pt x="15489" y="6000"/>
                  <a:pt x="15709" y="5732"/>
                  <a:pt x="15709" y="5400"/>
                </a:cubicBezTo>
                <a:lnTo>
                  <a:pt x="15709" y="600"/>
                </a:lnTo>
                <a:cubicBezTo>
                  <a:pt x="15709" y="269"/>
                  <a:pt x="15489" y="0"/>
                  <a:pt x="15218" y="0"/>
                </a:cubicBezTo>
                <a:lnTo>
                  <a:pt x="11291" y="0"/>
                </a:lnTo>
                <a:cubicBezTo>
                  <a:pt x="11020" y="0"/>
                  <a:pt x="10800" y="269"/>
                  <a:pt x="10800" y="600"/>
                </a:cubicBezTo>
                <a:cubicBezTo>
                  <a:pt x="10800" y="932"/>
                  <a:pt x="11020" y="1200"/>
                  <a:pt x="11291" y="1200"/>
                </a:cubicBezTo>
                <a:lnTo>
                  <a:pt x="14033" y="1200"/>
                </a:lnTo>
                <a:lnTo>
                  <a:pt x="6669" y="10200"/>
                </a:lnTo>
                <a:lnTo>
                  <a:pt x="3858" y="10200"/>
                </a:lnTo>
                <a:cubicBezTo>
                  <a:pt x="3639" y="9167"/>
                  <a:pt x="2877" y="8400"/>
                  <a:pt x="1964" y="8400"/>
                </a:cubicBezTo>
                <a:cubicBezTo>
                  <a:pt x="879" y="8400"/>
                  <a:pt x="0" y="9475"/>
                  <a:pt x="0" y="10800"/>
                </a:cubicBezTo>
                <a:cubicBezTo>
                  <a:pt x="0" y="12125"/>
                  <a:pt x="879" y="13200"/>
                  <a:pt x="1964" y="13200"/>
                </a:cubicBezTo>
                <a:cubicBezTo>
                  <a:pt x="2877" y="13200"/>
                  <a:pt x="3639" y="12434"/>
                  <a:pt x="3858" y="11400"/>
                </a:cubicBezTo>
                <a:lnTo>
                  <a:pt x="6669" y="11400"/>
                </a:lnTo>
                <a:lnTo>
                  <a:pt x="14033" y="20400"/>
                </a:lnTo>
                <a:lnTo>
                  <a:pt x="11291" y="20400"/>
                </a:lnTo>
                <a:cubicBezTo>
                  <a:pt x="11020" y="20400"/>
                  <a:pt x="10800" y="20669"/>
                  <a:pt x="10800" y="21000"/>
                </a:cubicBezTo>
                <a:cubicBezTo>
                  <a:pt x="10800" y="21332"/>
                  <a:pt x="11020" y="21600"/>
                  <a:pt x="11291" y="21600"/>
                </a:cubicBezTo>
                <a:lnTo>
                  <a:pt x="15218" y="21600"/>
                </a:lnTo>
                <a:cubicBezTo>
                  <a:pt x="15489" y="21600"/>
                  <a:pt x="15709" y="21332"/>
                  <a:pt x="15709" y="21000"/>
                </a:cubicBezTo>
                <a:lnTo>
                  <a:pt x="15709" y="16200"/>
                </a:lnTo>
                <a:cubicBezTo>
                  <a:pt x="15709" y="15869"/>
                  <a:pt x="15489" y="15600"/>
                  <a:pt x="15218" y="15600"/>
                </a:cubicBezTo>
                <a:cubicBezTo>
                  <a:pt x="14947" y="15600"/>
                  <a:pt x="14727" y="15869"/>
                  <a:pt x="14727" y="16200"/>
                </a:cubicBezTo>
                <a:lnTo>
                  <a:pt x="14727" y="19552"/>
                </a:lnTo>
                <a:lnTo>
                  <a:pt x="8058" y="11400"/>
                </a:lnTo>
                <a:lnTo>
                  <a:pt x="19924" y="11400"/>
                </a:lnTo>
                <a:lnTo>
                  <a:pt x="17817" y="13976"/>
                </a:lnTo>
                <a:cubicBezTo>
                  <a:pt x="17728" y="14085"/>
                  <a:pt x="17673" y="14235"/>
                  <a:pt x="17673" y="14400"/>
                </a:cubicBezTo>
                <a:cubicBezTo>
                  <a:pt x="17673" y="14732"/>
                  <a:pt x="17892" y="15000"/>
                  <a:pt x="18164" y="15000"/>
                </a:cubicBezTo>
                <a:cubicBezTo>
                  <a:pt x="18299" y="15000"/>
                  <a:pt x="18422" y="14933"/>
                  <a:pt x="18511" y="14824"/>
                </a:cubicBezTo>
                <a:lnTo>
                  <a:pt x="21456" y="11224"/>
                </a:lnTo>
                <a:cubicBezTo>
                  <a:pt x="21545" y="11116"/>
                  <a:pt x="21600" y="10966"/>
                  <a:pt x="21600" y="10800"/>
                </a:cubicBezTo>
                <a:cubicBezTo>
                  <a:pt x="21600" y="10635"/>
                  <a:pt x="21545" y="10485"/>
                  <a:pt x="21456" y="1037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3" name="Shape 2933"/>
          <p:cNvSpPr/>
          <p:nvPr/>
        </p:nvSpPr>
        <p:spPr>
          <a:xfrm>
            <a:off x="11459754" y="1796388"/>
            <a:ext cx="1284953" cy="53834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a:t>Arrows</a:t>
            </a:r>
          </a:p>
        </p:txBody>
      </p:sp>
      <p:sp>
        <p:nvSpPr>
          <p:cNvPr id="2934" name="Shape 2934"/>
          <p:cNvSpPr/>
          <p:nvPr/>
        </p:nvSpPr>
        <p:spPr>
          <a:xfrm>
            <a:off x="1834722" y="6591788"/>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0800"/>
                </a:moveTo>
                <a:cubicBezTo>
                  <a:pt x="8563" y="10800"/>
                  <a:pt x="6750" y="9481"/>
                  <a:pt x="6750" y="7855"/>
                </a:cubicBezTo>
                <a:cubicBezTo>
                  <a:pt x="6750" y="6228"/>
                  <a:pt x="8563" y="4909"/>
                  <a:pt x="10800" y="4909"/>
                </a:cubicBezTo>
                <a:cubicBezTo>
                  <a:pt x="13037" y="4909"/>
                  <a:pt x="14850" y="6228"/>
                  <a:pt x="14850" y="7855"/>
                </a:cubicBezTo>
                <a:cubicBezTo>
                  <a:pt x="14850" y="9481"/>
                  <a:pt x="13037" y="10800"/>
                  <a:pt x="10800" y="10800"/>
                </a:cubicBezTo>
                <a:moveTo>
                  <a:pt x="10800" y="3927"/>
                </a:moveTo>
                <a:cubicBezTo>
                  <a:pt x="7817" y="3927"/>
                  <a:pt x="5400" y="5686"/>
                  <a:pt x="5400" y="7855"/>
                </a:cubicBezTo>
                <a:cubicBezTo>
                  <a:pt x="5400" y="10023"/>
                  <a:pt x="7817" y="11782"/>
                  <a:pt x="10800" y="11782"/>
                </a:cubicBezTo>
                <a:cubicBezTo>
                  <a:pt x="13783" y="11782"/>
                  <a:pt x="16200" y="10023"/>
                  <a:pt x="16200" y="7855"/>
                </a:cubicBezTo>
                <a:cubicBezTo>
                  <a:pt x="16200" y="5686"/>
                  <a:pt x="13783" y="3927"/>
                  <a:pt x="10800" y="3927"/>
                </a:cubicBezTo>
                <a:moveTo>
                  <a:pt x="10800" y="20127"/>
                </a:moveTo>
                <a:cubicBezTo>
                  <a:pt x="10800" y="20127"/>
                  <a:pt x="1350" y="13745"/>
                  <a:pt x="1350" y="7855"/>
                </a:cubicBezTo>
                <a:cubicBezTo>
                  <a:pt x="1350" y="4059"/>
                  <a:pt x="5581" y="982"/>
                  <a:pt x="10800" y="982"/>
                </a:cubicBezTo>
                <a:cubicBezTo>
                  <a:pt x="16019" y="982"/>
                  <a:pt x="20250" y="4059"/>
                  <a:pt x="20250" y="7855"/>
                </a:cubicBezTo>
                <a:cubicBezTo>
                  <a:pt x="20250" y="13745"/>
                  <a:pt x="10800" y="20127"/>
                  <a:pt x="10800" y="20127"/>
                </a:cubicBezTo>
                <a:moveTo>
                  <a:pt x="10800" y="0"/>
                </a:moveTo>
                <a:cubicBezTo>
                  <a:pt x="4836" y="0"/>
                  <a:pt x="0" y="3517"/>
                  <a:pt x="0" y="7855"/>
                </a:cubicBezTo>
                <a:cubicBezTo>
                  <a:pt x="0" y="14236"/>
                  <a:pt x="10800" y="21600"/>
                  <a:pt x="10800" y="21600"/>
                </a:cubicBezTo>
                <a:cubicBezTo>
                  <a:pt x="10800" y="21600"/>
                  <a:pt x="21600" y="14236"/>
                  <a:pt x="21600" y="7855"/>
                </a:cubicBezTo>
                <a:cubicBezTo>
                  <a:pt x="21600" y="3517"/>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5" name="Shape 2935"/>
          <p:cNvSpPr/>
          <p:nvPr/>
        </p:nvSpPr>
        <p:spPr>
          <a:xfrm>
            <a:off x="2825063" y="6591787"/>
            <a:ext cx="558252" cy="558333"/>
          </a:xfrm>
          <a:custGeom>
            <a:avLst/>
            <a:gdLst/>
            <a:ahLst/>
            <a:cxnLst>
              <a:cxn ang="0">
                <a:pos x="wd2" y="hd2"/>
              </a:cxn>
              <a:cxn ang="5400000">
                <a:pos x="wd2" y="hd2"/>
              </a:cxn>
              <a:cxn ang="10800000">
                <a:pos x="wd2" y="hd2"/>
              </a:cxn>
              <a:cxn ang="16200000">
                <a:pos x="wd2" y="hd2"/>
              </a:cxn>
            </a:cxnLst>
            <a:rect l="0" t="0" r="r" b="b"/>
            <a:pathLst>
              <a:path w="21531" h="21600" extrusionOk="0">
                <a:moveTo>
                  <a:pt x="6365" y="15409"/>
                </a:moveTo>
                <a:cubicBezTo>
                  <a:pt x="5782" y="14888"/>
                  <a:pt x="4858" y="14006"/>
                  <a:pt x="3935" y="12895"/>
                </a:cubicBezTo>
                <a:cubicBezTo>
                  <a:pt x="2587" y="11273"/>
                  <a:pt x="979" y="8835"/>
                  <a:pt x="979" y="6430"/>
                </a:cubicBezTo>
                <a:cubicBezTo>
                  <a:pt x="979" y="3427"/>
                  <a:pt x="3396" y="982"/>
                  <a:pt x="6366" y="982"/>
                </a:cubicBezTo>
                <a:cubicBezTo>
                  <a:pt x="9336" y="982"/>
                  <a:pt x="11752" y="3427"/>
                  <a:pt x="11752" y="6430"/>
                </a:cubicBezTo>
                <a:cubicBezTo>
                  <a:pt x="11752" y="10208"/>
                  <a:pt x="7888" y="14044"/>
                  <a:pt x="6365" y="15409"/>
                </a:cubicBezTo>
                <a:moveTo>
                  <a:pt x="6366" y="0"/>
                </a:moveTo>
                <a:cubicBezTo>
                  <a:pt x="2850" y="0"/>
                  <a:pt x="0" y="2879"/>
                  <a:pt x="0" y="6430"/>
                </a:cubicBezTo>
                <a:cubicBezTo>
                  <a:pt x="0" y="11655"/>
                  <a:pt x="6366" y="16701"/>
                  <a:pt x="6366" y="16701"/>
                </a:cubicBezTo>
                <a:cubicBezTo>
                  <a:pt x="6366" y="16701"/>
                  <a:pt x="12732" y="11655"/>
                  <a:pt x="12732" y="6430"/>
                </a:cubicBezTo>
                <a:cubicBezTo>
                  <a:pt x="12732" y="2879"/>
                  <a:pt x="9882" y="0"/>
                  <a:pt x="6366" y="0"/>
                </a:cubicBezTo>
                <a:moveTo>
                  <a:pt x="17357" y="19604"/>
                </a:moveTo>
                <a:cubicBezTo>
                  <a:pt x="17127" y="19764"/>
                  <a:pt x="16856" y="19909"/>
                  <a:pt x="16554" y="20033"/>
                </a:cubicBezTo>
                <a:cubicBezTo>
                  <a:pt x="16304" y="20137"/>
                  <a:pt x="16185" y="20424"/>
                  <a:pt x="16288" y="20675"/>
                </a:cubicBezTo>
                <a:cubicBezTo>
                  <a:pt x="16365" y="20865"/>
                  <a:pt x="16548" y="20979"/>
                  <a:pt x="16740" y="20979"/>
                </a:cubicBezTo>
                <a:cubicBezTo>
                  <a:pt x="16802" y="20979"/>
                  <a:pt x="16866" y="20967"/>
                  <a:pt x="16926" y="20942"/>
                </a:cubicBezTo>
                <a:cubicBezTo>
                  <a:pt x="17294" y="20790"/>
                  <a:pt x="17627" y="20611"/>
                  <a:pt x="17915" y="20411"/>
                </a:cubicBezTo>
                <a:cubicBezTo>
                  <a:pt x="18138" y="20256"/>
                  <a:pt x="18193" y="19950"/>
                  <a:pt x="18039" y="19727"/>
                </a:cubicBezTo>
                <a:cubicBezTo>
                  <a:pt x="17885" y="19505"/>
                  <a:pt x="17579" y="19449"/>
                  <a:pt x="17357" y="19604"/>
                </a:cubicBezTo>
                <a:moveTo>
                  <a:pt x="16249" y="13042"/>
                </a:moveTo>
                <a:cubicBezTo>
                  <a:pt x="16109" y="12790"/>
                  <a:pt x="16024" y="12529"/>
                  <a:pt x="15995" y="12265"/>
                </a:cubicBezTo>
                <a:cubicBezTo>
                  <a:pt x="15966" y="11995"/>
                  <a:pt x="15731" y="11801"/>
                  <a:pt x="15456" y="11829"/>
                </a:cubicBezTo>
                <a:cubicBezTo>
                  <a:pt x="15187" y="11859"/>
                  <a:pt x="14992" y="12100"/>
                  <a:pt x="15022" y="12370"/>
                </a:cubicBezTo>
                <a:cubicBezTo>
                  <a:pt x="15064" y="12767"/>
                  <a:pt x="15190" y="13154"/>
                  <a:pt x="15395" y="13522"/>
                </a:cubicBezTo>
                <a:cubicBezTo>
                  <a:pt x="15484" y="13682"/>
                  <a:pt x="15651" y="13773"/>
                  <a:pt x="15822" y="13773"/>
                </a:cubicBezTo>
                <a:cubicBezTo>
                  <a:pt x="15904" y="13773"/>
                  <a:pt x="15985" y="13753"/>
                  <a:pt x="16061" y="13710"/>
                </a:cubicBezTo>
                <a:cubicBezTo>
                  <a:pt x="16297" y="13578"/>
                  <a:pt x="16382" y="13279"/>
                  <a:pt x="16249" y="13042"/>
                </a:cubicBezTo>
                <a:moveTo>
                  <a:pt x="18249" y="15254"/>
                </a:moveTo>
                <a:cubicBezTo>
                  <a:pt x="18041" y="14981"/>
                  <a:pt x="17803" y="14708"/>
                  <a:pt x="17538" y="14439"/>
                </a:cubicBezTo>
                <a:cubicBezTo>
                  <a:pt x="17349" y="14246"/>
                  <a:pt x="17039" y="14244"/>
                  <a:pt x="16845" y="14434"/>
                </a:cubicBezTo>
                <a:cubicBezTo>
                  <a:pt x="16653" y="14624"/>
                  <a:pt x="16651" y="14935"/>
                  <a:pt x="16841" y="15129"/>
                </a:cubicBezTo>
                <a:cubicBezTo>
                  <a:pt x="17076" y="15368"/>
                  <a:pt x="17288" y="15612"/>
                  <a:pt x="17471" y="15851"/>
                </a:cubicBezTo>
                <a:cubicBezTo>
                  <a:pt x="17568" y="15977"/>
                  <a:pt x="17713" y="16043"/>
                  <a:pt x="17860" y="16043"/>
                </a:cubicBezTo>
                <a:cubicBezTo>
                  <a:pt x="17964" y="16043"/>
                  <a:pt x="18068" y="16011"/>
                  <a:pt x="18157" y="15942"/>
                </a:cubicBezTo>
                <a:cubicBezTo>
                  <a:pt x="18373" y="15777"/>
                  <a:pt x="18413" y="15469"/>
                  <a:pt x="18249" y="15254"/>
                </a:cubicBezTo>
                <a:moveTo>
                  <a:pt x="21476" y="5928"/>
                </a:moveTo>
                <a:cubicBezTo>
                  <a:pt x="21352" y="5687"/>
                  <a:pt x="21057" y="5592"/>
                  <a:pt x="20817" y="5717"/>
                </a:cubicBezTo>
                <a:cubicBezTo>
                  <a:pt x="20817" y="5717"/>
                  <a:pt x="20650" y="5803"/>
                  <a:pt x="20371" y="5962"/>
                </a:cubicBezTo>
                <a:cubicBezTo>
                  <a:pt x="20136" y="6096"/>
                  <a:pt x="20054" y="6396"/>
                  <a:pt x="20188" y="6632"/>
                </a:cubicBezTo>
                <a:cubicBezTo>
                  <a:pt x="20278" y="6791"/>
                  <a:pt x="20444" y="6880"/>
                  <a:pt x="20614" y="6880"/>
                </a:cubicBezTo>
                <a:cubicBezTo>
                  <a:pt x="20697" y="6880"/>
                  <a:pt x="20780" y="6859"/>
                  <a:pt x="20856" y="6815"/>
                </a:cubicBezTo>
                <a:cubicBezTo>
                  <a:pt x="21108" y="6672"/>
                  <a:pt x="21261" y="6592"/>
                  <a:pt x="21265" y="6590"/>
                </a:cubicBezTo>
                <a:cubicBezTo>
                  <a:pt x="21506" y="6466"/>
                  <a:pt x="21600" y="6170"/>
                  <a:pt x="21476" y="5928"/>
                </a:cubicBezTo>
                <a:moveTo>
                  <a:pt x="18659" y="16886"/>
                </a:moveTo>
                <a:cubicBezTo>
                  <a:pt x="18395" y="16941"/>
                  <a:pt x="18225" y="17201"/>
                  <a:pt x="18280" y="17467"/>
                </a:cubicBezTo>
                <a:cubicBezTo>
                  <a:pt x="18312" y="17625"/>
                  <a:pt x="18330" y="17781"/>
                  <a:pt x="18330" y="17929"/>
                </a:cubicBezTo>
                <a:cubicBezTo>
                  <a:pt x="18330" y="18050"/>
                  <a:pt x="18318" y="18171"/>
                  <a:pt x="18296" y="18287"/>
                </a:cubicBezTo>
                <a:cubicBezTo>
                  <a:pt x="18244" y="18554"/>
                  <a:pt x="18418" y="18811"/>
                  <a:pt x="18683" y="18862"/>
                </a:cubicBezTo>
                <a:cubicBezTo>
                  <a:pt x="18715" y="18869"/>
                  <a:pt x="18746" y="18871"/>
                  <a:pt x="18777" y="18871"/>
                </a:cubicBezTo>
                <a:cubicBezTo>
                  <a:pt x="19007" y="18871"/>
                  <a:pt x="19212" y="18708"/>
                  <a:pt x="19257" y="18473"/>
                </a:cubicBezTo>
                <a:cubicBezTo>
                  <a:pt x="19292" y="18296"/>
                  <a:pt x="19309" y="18114"/>
                  <a:pt x="19309" y="17929"/>
                </a:cubicBezTo>
                <a:cubicBezTo>
                  <a:pt x="19309" y="17715"/>
                  <a:pt x="19285" y="17492"/>
                  <a:pt x="19239" y="17267"/>
                </a:cubicBezTo>
                <a:cubicBezTo>
                  <a:pt x="19183" y="17001"/>
                  <a:pt x="18923" y="16832"/>
                  <a:pt x="18659" y="16886"/>
                </a:cubicBezTo>
                <a:moveTo>
                  <a:pt x="18590" y="7106"/>
                </a:moveTo>
                <a:cubicBezTo>
                  <a:pt x="18317" y="7303"/>
                  <a:pt x="18035" y="7518"/>
                  <a:pt x="17756" y="7745"/>
                </a:cubicBezTo>
                <a:cubicBezTo>
                  <a:pt x="17546" y="7917"/>
                  <a:pt x="17515" y="8226"/>
                  <a:pt x="17686" y="8436"/>
                </a:cubicBezTo>
                <a:cubicBezTo>
                  <a:pt x="17783" y="8556"/>
                  <a:pt x="17924" y="8617"/>
                  <a:pt x="18066" y="8617"/>
                </a:cubicBezTo>
                <a:cubicBezTo>
                  <a:pt x="18174" y="8617"/>
                  <a:pt x="18284" y="8581"/>
                  <a:pt x="18374" y="8507"/>
                </a:cubicBezTo>
                <a:cubicBezTo>
                  <a:pt x="18637" y="8292"/>
                  <a:pt x="18903" y="8090"/>
                  <a:pt x="19161" y="7905"/>
                </a:cubicBezTo>
                <a:cubicBezTo>
                  <a:pt x="19380" y="7747"/>
                  <a:pt x="19431" y="7440"/>
                  <a:pt x="19273" y="7220"/>
                </a:cubicBezTo>
                <a:cubicBezTo>
                  <a:pt x="19116" y="6999"/>
                  <a:pt x="18810" y="6949"/>
                  <a:pt x="18590" y="7106"/>
                </a:cubicBezTo>
                <a:moveTo>
                  <a:pt x="14704" y="20512"/>
                </a:moveTo>
                <a:cubicBezTo>
                  <a:pt x="14393" y="20556"/>
                  <a:pt x="14065" y="20590"/>
                  <a:pt x="13729" y="20611"/>
                </a:cubicBezTo>
                <a:cubicBezTo>
                  <a:pt x="13459" y="20629"/>
                  <a:pt x="13254" y="20863"/>
                  <a:pt x="13272" y="21134"/>
                </a:cubicBezTo>
                <a:cubicBezTo>
                  <a:pt x="13289" y="21394"/>
                  <a:pt x="13504" y="21593"/>
                  <a:pt x="13760" y="21593"/>
                </a:cubicBezTo>
                <a:cubicBezTo>
                  <a:pt x="13771" y="21593"/>
                  <a:pt x="13781" y="21592"/>
                  <a:pt x="13792" y="21592"/>
                </a:cubicBezTo>
                <a:cubicBezTo>
                  <a:pt x="14152" y="21568"/>
                  <a:pt x="14506" y="21533"/>
                  <a:pt x="14842" y="21485"/>
                </a:cubicBezTo>
                <a:cubicBezTo>
                  <a:pt x="15110" y="21447"/>
                  <a:pt x="15296" y="21198"/>
                  <a:pt x="15258" y="20929"/>
                </a:cubicBezTo>
                <a:cubicBezTo>
                  <a:pt x="15220" y="20661"/>
                  <a:pt x="14973" y="20472"/>
                  <a:pt x="14704" y="20512"/>
                </a:cubicBezTo>
                <a:moveTo>
                  <a:pt x="8893" y="20109"/>
                </a:moveTo>
                <a:cubicBezTo>
                  <a:pt x="8582" y="19997"/>
                  <a:pt x="8299" y="19866"/>
                  <a:pt x="8052" y="19721"/>
                </a:cubicBezTo>
                <a:cubicBezTo>
                  <a:pt x="7818" y="19582"/>
                  <a:pt x="7519" y="19663"/>
                  <a:pt x="7382" y="19896"/>
                </a:cubicBezTo>
                <a:cubicBezTo>
                  <a:pt x="7244" y="20130"/>
                  <a:pt x="7323" y="20432"/>
                  <a:pt x="7556" y="20568"/>
                </a:cubicBezTo>
                <a:cubicBezTo>
                  <a:pt x="7856" y="20744"/>
                  <a:pt x="8194" y="20901"/>
                  <a:pt x="8562" y="21034"/>
                </a:cubicBezTo>
                <a:cubicBezTo>
                  <a:pt x="8617" y="21053"/>
                  <a:pt x="8672" y="21062"/>
                  <a:pt x="8728" y="21062"/>
                </a:cubicBezTo>
                <a:cubicBezTo>
                  <a:pt x="8928" y="21062"/>
                  <a:pt x="9117" y="20938"/>
                  <a:pt x="9189" y="20737"/>
                </a:cubicBezTo>
                <a:cubicBezTo>
                  <a:pt x="9280" y="20482"/>
                  <a:pt x="9148" y="20200"/>
                  <a:pt x="8893" y="20109"/>
                </a:cubicBezTo>
                <a:moveTo>
                  <a:pt x="11751" y="20618"/>
                </a:moveTo>
                <a:cubicBezTo>
                  <a:pt x="11412" y="20600"/>
                  <a:pt x="11082" y="20572"/>
                  <a:pt x="10771" y="20533"/>
                </a:cubicBezTo>
                <a:cubicBezTo>
                  <a:pt x="10502" y="20493"/>
                  <a:pt x="10258" y="20690"/>
                  <a:pt x="10225" y="20959"/>
                </a:cubicBezTo>
                <a:cubicBezTo>
                  <a:pt x="10191" y="21229"/>
                  <a:pt x="10382" y="21474"/>
                  <a:pt x="10650" y="21507"/>
                </a:cubicBezTo>
                <a:cubicBezTo>
                  <a:pt x="10984" y="21549"/>
                  <a:pt x="11337" y="21580"/>
                  <a:pt x="11699" y="21600"/>
                </a:cubicBezTo>
                <a:cubicBezTo>
                  <a:pt x="11708" y="21600"/>
                  <a:pt x="11716" y="21600"/>
                  <a:pt x="11725" y="21600"/>
                </a:cubicBezTo>
                <a:cubicBezTo>
                  <a:pt x="11984" y="21600"/>
                  <a:pt x="12200" y="21397"/>
                  <a:pt x="12214" y="21135"/>
                </a:cubicBezTo>
                <a:cubicBezTo>
                  <a:pt x="12228" y="20863"/>
                  <a:pt x="12021" y="20632"/>
                  <a:pt x="11751" y="20618"/>
                </a:cubicBezTo>
                <a:moveTo>
                  <a:pt x="6840" y="18180"/>
                </a:moveTo>
                <a:cubicBezTo>
                  <a:pt x="6836" y="17912"/>
                  <a:pt x="6619" y="17696"/>
                  <a:pt x="6351" y="17696"/>
                </a:cubicBezTo>
                <a:cubicBezTo>
                  <a:pt x="6080" y="17696"/>
                  <a:pt x="5861" y="17916"/>
                  <a:pt x="5861" y="18188"/>
                </a:cubicBezTo>
                <a:cubicBezTo>
                  <a:pt x="5861" y="18234"/>
                  <a:pt x="5867" y="18484"/>
                  <a:pt x="5997" y="18834"/>
                </a:cubicBezTo>
                <a:cubicBezTo>
                  <a:pt x="6070" y="19033"/>
                  <a:pt x="6257" y="19155"/>
                  <a:pt x="6456" y="19155"/>
                </a:cubicBezTo>
                <a:cubicBezTo>
                  <a:pt x="6512" y="19155"/>
                  <a:pt x="6570" y="19145"/>
                  <a:pt x="6626" y="19124"/>
                </a:cubicBezTo>
                <a:cubicBezTo>
                  <a:pt x="6880" y="19030"/>
                  <a:pt x="7009" y="18748"/>
                  <a:pt x="6915" y="18493"/>
                </a:cubicBezTo>
                <a:cubicBezTo>
                  <a:pt x="6849" y="18314"/>
                  <a:pt x="6841" y="18191"/>
                  <a:pt x="6840" y="18180"/>
                </a:cubicBezTo>
                <a:moveTo>
                  <a:pt x="15760" y="10798"/>
                </a:moveTo>
                <a:cubicBezTo>
                  <a:pt x="15838" y="10844"/>
                  <a:pt x="15924" y="10866"/>
                  <a:pt x="16008" y="10866"/>
                </a:cubicBezTo>
                <a:cubicBezTo>
                  <a:pt x="16176" y="10866"/>
                  <a:pt x="16339" y="10780"/>
                  <a:pt x="16431" y="10625"/>
                </a:cubicBezTo>
                <a:cubicBezTo>
                  <a:pt x="16577" y="10376"/>
                  <a:pt x="16761" y="10120"/>
                  <a:pt x="16977" y="9861"/>
                </a:cubicBezTo>
                <a:cubicBezTo>
                  <a:pt x="17151" y="9653"/>
                  <a:pt x="17124" y="9343"/>
                  <a:pt x="16917" y="9169"/>
                </a:cubicBezTo>
                <a:cubicBezTo>
                  <a:pt x="16709" y="8994"/>
                  <a:pt x="16400" y="9022"/>
                  <a:pt x="16227" y="9230"/>
                </a:cubicBezTo>
                <a:cubicBezTo>
                  <a:pt x="15976" y="9529"/>
                  <a:pt x="15761" y="9832"/>
                  <a:pt x="15587" y="10125"/>
                </a:cubicBezTo>
                <a:cubicBezTo>
                  <a:pt x="15450" y="10359"/>
                  <a:pt x="15527" y="10659"/>
                  <a:pt x="15760" y="10798"/>
                </a:cubicBezTo>
                <a:moveTo>
                  <a:pt x="6366" y="8841"/>
                </a:moveTo>
                <a:cubicBezTo>
                  <a:pt x="5014" y="8841"/>
                  <a:pt x="3917" y="7741"/>
                  <a:pt x="3917" y="6384"/>
                </a:cubicBezTo>
                <a:cubicBezTo>
                  <a:pt x="3917" y="5027"/>
                  <a:pt x="5014" y="3927"/>
                  <a:pt x="6366" y="3927"/>
                </a:cubicBezTo>
                <a:cubicBezTo>
                  <a:pt x="7719" y="3927"/>
                  <a:pt x="8814" y="5027"/>
                  <a:pt x="8814" y="6384"/>
                </a:cubicBezTo>
                <a:cubicBezTo>
                  <a:pt x="8814" y="7741"/>
                  <a:pt x="7719" y="8841"/>
                  <a:pt x="6366" y="8841"/>
                </a:cubicBezTo>
                <a:moveTo>
                  <a:pt x="6366" y="2955"/>
                </a:moveTo>
                <a:cubicBezTo>
                  <a:pt x="4473" y="2955"/>
                  <a:pt x="2938" y="4494"/>
                  <a:pt x="2938" y="6392"/>
                </a:cubicBezTo>
                <a:cubicBezTo>
                  <a:pt x="2938" y="8291"/>
                  <a:pt x="4473" y="9831"/>
                  <a:pt x="6366" y="9831"/>
                </a:cubicBezTo>
                <a:cubicBezTo>
                  <a:pt x="8259" y="9831"/>
                  <a:pt x="9794" y="8291"/>
                  <a:pt x="9794" y="6392"/>
                </a:cubicBezTo>
                <a:cubicBezTo>
                  <a:pt x="9794" y="4494"/>
                  <a:pt x="8259" y="2955"/>
                  <a:pt x="6366" y="29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6" name="Shape 2936"/>
          <p:cNvSpPr/>
          <p:nvPr/>
        </p:nvSpPr>
        <p:spPr>
          <a:xfrm>
            <a:off x="4043946" y="6591788"/>
            <a:ext cx="25393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964"/>
                </a:moveTo>
                <a:cubicBezTo>
                  <a:pt x="10800" y="1964"/>
                  <a:pt x="4320" y="1964"/>
                  <a:pt x="4320" y="4909"/>
                </a:cubicBezTo>
                <a:cubicBezTo>
                  <a:pt x="4320" y="5180"/>
                  <a:pt x="4804" y="5400"/>
                  <a:pt x="5400" y="5400"/>
                </a:cubicBezTo>
                <a:cubicBezTo>
                  <a:pt x="5996" y="5400"/>
                  <a:pt x="6480" y="5180"/>
                  <a:pt x="6480" y="4909"/>
                </a:cubicBezTo>
                <a:cubicBezTo>
                  <a:pt x="6480" y="2945"/>
                  <a:pt x="10800" y="2945"/>
                  <a:pt x="10800" y="2945"/>
                </a:cubicBezTo>
                <a:cubicBezTo>
                  <a:pt x="11396" y="2945"/>
                  <a:pt x="11880" y="2726"/>
                  <a:pt x="11880" y="2455"/>
                </a:cubicBezTo>
                <a:cubicBezTo>
                  <a:pt x="11880" y="2183"/>
                  <a:pt x="11396" y="1964"/>
                  <a:pt x="10800" y="1964"/>
                </a:cubicBezTo>
                <a:moveTo>
                  <a:pt x="10800" y="8836"/>
                </a:moveTo>
                <a:cubicBezTo>
                  <a:pt x="6029" y="8836"/>
                  <a:pt x="2160" y="7078"/>
                  <a:pt x="2160" y="4909"/>
                </a:cubicBezTo>
                <a:cubicBezTo>
                  <a:pt x="2160" y="2740"/>
                  <a:pt x="6029" y="982"/>
                  <a:pt x="10800" y="982"/>
                </a:cubicBezTo>
                <a:cubicBezTo>
                  <a:pt x="15571" y="982"/>
                  <a:pt x="19440" y="2740"/>
                  <a:pt x="19440" y="4909"/>
                </a:cubicBezTo>
                <a:cubicBezTo>
                  <a:pt x="19440" y="7078"/>
                  <a:pt x="15571" y="8836"/>
                  <a:pt x="10800" y="8836"/>
                </a:cubicBezTo>
                <a:moveTo>
                  <a:pt x="10800" y="17182"/>
                </a:moveTo>
                <a:lnTo>
                  <a:pt x="8154" y="9664"/>
                </a:lnTo>
                <a:cubicBezTo>
                  <a:pt x="9002" y="9761"/>
                  <a:pt x="9885" y="9818"/>
                  <a:pt x="10800" y="9818"/>
                </a:cubicBezTo>
                <a:cubicBezTo>
                  <a:pt x="11715" y="9818"/>
                  <a:pt x="12598" y="9761"/>
                  <a:pt x="13446" y="9664"/>
                </a:cubicBezTo>
                <a:cubicBezTo>
                  <a:pt x="13446" y="9664"/>
                  <a:pt x="10800" y="17182"/>
                  <a:pt x="10800" y="17182"/>
                </a:cubicBezTo>
                <a:close/>
                <a:moveTo>
                  <a:pt x="10800" y="0"/>
                </a:moveTo>
                <a:cubicBezTo>
                  <a:pt x="4835" y="0"/>
                  <a:pt x="0" y="2199"/>
                  <a:pt x="0" y="4909"/>
                </a:cubicBezTo>
                <a:cubicBezTo>
                  <a:pt x="0" y="6830"/>
                  <a:pt x="2431" y="8487"/>
                  <a:pt x="5966" y="9295"/>
                </a:cubicBezTo>
                <a:lnTo>
                  <a:pt x="10800" y="21600"/>
                </a:lnTo>
                <a:lnTo>
                  <a:pt x="15635" y="9295"/>
                </a:lnTo>
                <a:cubicBezTo>
                  <a:pt x="19169" y="8487"/>
                  <a:pt x="21600" y="6830"/>
                  <a:pt x="21600" y="4909"/>
                </a:cubicBezTo>
                <a:cubicBezTo>
                  <a:pt x="21600" y="2199"/>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7" name="Shape 2937"/>
          <p:cNvSpPr/>
          <p:nvPr/>
        </p:nvSpPr>
        <p:spPr>
          <a:xfrm>
            <a:off x="4958108" y="659178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291" y="20593"/>
                </a:moveTo>
                <a:lnTo>
                  <a:pt x="11291" y="19145"/>
                </a:lnTo>
                <a:cubicBezTo>
                  <a:pt x="11291" y="18875"/>
                  <a:pt x="11071" y="18655"/>
                  <a:pt x="10800" y="18655"/>
                </a:cubicBezTo>
                <a:cubicBezTo>
                  <a:pt x="10529" y="18655"/>
                  <a:pt x="10309" y="18875"/>
                  <a:pt x="10309" y="19145"/>
                </a:cubicBezTo>
                <a:lnTo>
                  <a:pt x="10309" y="20593"/>
                </a:lnTo>
                <a:cubicBezTo>
                  <a:pt x="5280" y="20344"/>
                  <a:pt x="1255" y="16319"/>
                  <a:pt x="1006" y="11291"/>
                </a:cubicBezTo>
                <a:lnTo>
                  <a:pt x="2455" y="11291"/>
                </a:lnTo>
                <a:cubicBezTo>
                  <a:pt x="2725" y="11291"/>
                  <a:pt x="2945" y="11071"/>
                  <a:pt x="2945" y="10800"/>
                </a:cubicBezTo>
                <a:cubicBezTo>
                  <a:pt x="2945" y="10529"/>
                  <a:pt x="2725" y="10309"/>
                  <a:pt x="2455" y="10309"/>
                </a:cubicBezTo>
                <a:lnTo>
                  <a:pt x="1006" y="10309"/>
                </a:lnTo>
                <a:cubicBezTo>
                  <a:pt x="1255" y="5281"/>
                  <a:pt x="5280" y="1256"/>
                  <a:pt x="10309" y="1007"/>
                </a:cubicBezTo>
                <a:lnTo>
                  <a:pt x="10309" y="2455"/>
                </a:lnTo>
                <a:cubicBezTo>
                  <a:pt x="10309" y="2726"/>
                  <a:pt x="10529" y="2945"/>
                  <a:pt x="10800" y="2945"/>
                </a:cubicBezTo>
                <a:cubicBezTo>
                  <a:pt x="11071" y="2945"/>
                  <a:pt x="11291" y="2726"/>
                  <a:pt x="11291" y="2455"/>
                </a:cubicBezTo>
                <a:lnTo>
                  <a:pt x="11291" y="1007"/>
                </a:lnTo>
                <a:cubicBezTo>
                  <a:pt x="16320" y="1256"/>
                  <a:pt x="20345" y="5281"/>
                  <a:pt x="20594" y="10309"/>
                </a:cubicBezTo>
                <a:lnTo>
                  <a:pt x="19145" y="10309"/>
                </a:lnTo>
                <a:cubicBezTo>
                  <a:pt x="18875" y="10309"/>
                  <a:pt x="18655" y="10529"/>
                  <a:pt x="18655" y="10800"/>
                </a:cubicBezTo>
                <a:cubicBezTo>
                  <a:pt x="18655" y="11071"/>
                  <a:pt x="18875" y="11291"/>
                  <a:pt x="19145" y="11291"/>
                </a:cubicBezTo>
                <a:lnTo>
                  <a:pt x="20594" y="11291"/>
                </a:lnTo>
                <a:cubicBezTo>
                  <a:pt x="20345" y="16319"/>
                  <a:pt x="16320" y="20344"/>
                  <a:pt x="11291" y="20593"/>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965" y="6634"/>
                </a:moveTo>
                <a:lnTo>
                  <a:pt x="12189" y="12188"/>
                </a:lnTo>
                <a:lnTo>
                  <a:pt x="6635" y="14966"/>
                </a:lnTo>
                <a:lnTo>
                  <a:pt x="9411" y="9412"/>
                </a:lnTo>
                <a:cubicBezTo>
                  <a:pt x="9411" y="9412"/>
                  <a:pt x="14965" y="6634"/>
                  <a:pt x="14965" y="6634"/>
                </a:cubicBezTo>
                <a:close/>
                <a:moveTo>
                  <a:pt x="4552" y="17048"/>
                </a:moveTo>
                <a:lnTo>
                  <a:pt x="12883" y="12883"/>
                </a:lnTo>
                <a:lnTo>
                  <a:pt x="17048" y="4551"/>
                </a:lnTo>
                <a:lnTo>
                  <a:pt x="8717" y="8717"/>
                </a:lnTo>
                <a:cubicBezTo>
                  <a:pt x="8717" y="8717"/>
                  <a:pt x="4552" y="17048"/>
                  <a:pt x="4552" y="17048"/>
                </a:cubicBezTo>
                <a:close/>
                <a:moveTo>
                  <a:pt x="11494" y="11494"/>
                </a:moveTo>
                <a:cubicBezTo>
                  <a:pt x="11877" y="11111"/>
                  <a:pt x="11877" y="10489"/>
                  <a:pt x="11494" y="10106"/>
                </a:cubicBezTo>
                <a:cubicBezTo>
                  <a:pt x="11111" y="9722"/>
                  <a:pt x="10489" y="9722"/>
                  <a:pt x="10106" y="10106"/>
                </a:cubicBezTo>
                <a:cubicBezTo>
                  <a:pt x="9723" y="10489"/>
                  <a:pt x="9723" y="11111"/>
                  <a:pt x="10106" y="11494"/>
                </a:cubicBezTo>
                <a:cubicBezTo>
                  <a:pt x="10489" y="11878"/>
                  <a:pt x="11111" y="11878"/>
                  <a:pt x="11494" y="1149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8" name="Shape 2938"/>
          <p:cNvSpPr/>
          <p:nvPr/>
        </p:nvSpPr>
        <p:spPr>
          <a:xfrm>
            <a:off x="6024630" y="659178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0458"/>
                </a:moveTo>
                <a:lnTo>
                  <a:pt x="14727" y="18775"/>
                </a:lnTo>
                <a:lnTo>
                  <a:pt x="14727" y="1142"/>
                </a:lnTo>
                <a:lnTo>
                  <a:pt x="20618" y="2825"/>
                </a:lnTo>
                <a:cubicBezTo>
                  <a:pt x="20618" y="2825"/>
                  <a:pt x="20618" y="20458"/>
                  <a:pt x="20618" y="20458"/>
                </a:cubicBezTo>
                <a:close/>
                <a:moveTo>
                  <a:pt x="13745" y="18775"/>
                </a:moveTo>
                <a:lnTo>
                  <a:pt x="7855" y="20458"/>
                </a:lnTo>
                <a:lnTo>
                  <a:pt x="7855" y="2825"/>
                </a:lnTo>
                <a:lnTo>
                  <a:pt x="13745" y="1142"/>
                </a:lnTo>
                <a:cubicBezTo>
                  <a:pt x="13745" y="1142"/>
                  <a:pt x="13745" y="18775"/>
                  <a:pt x="13745" y="18775"/>
                </a:cubicBezTo>
                <a:close/>
                <a:moveTo>
                  <a:pt x="6873" y="20458"/>
                </a:moveTo>
                <a:lnTo>
                  <a:pt x="982" y="18775"/>
                </a:lnTo>
                <a:lnTo>
                  <a:pt x="982" y="1142"/>
                </a:lnTo>
                <a:lnTo>
                  <a:pt x="6873" y="2825"/>
                </a:lnTo>
                <a:cubicBezTo>
                  <a:pt x="6873" y="2825"/>
                  <a:pt x="6873" y="20458"/>
                  <a:pt x="6873" y="20458"/>
                </a:cubicBezTo>
                <a:close/>
                <a:moveTo>
                  <a:pt x="21242" y="1990"/>
                </a:moveTo>
                <a:lnTo>
                  <a:pt x="21244" y="1983"/>
                </a:lnTo>
                <a:lnTo>
                  <a:pt x="14371" y="19"/>
                </a:lnTo>
                <a:lnTo>
                  <a:pt x="14369" y="27"/>
                </a:lnTo>
                <a:cubicBezTo>
                  <a:pt x="14326" y="14"/>
                  <a:pt x="14284" y="0"/>
                  <a:pt x="14236" y="0"/>
                </a:cubicBezTo>
                <a:cubicBezTo>
                  <a:pt x="14189" y="0"/>
                  <a:pt x="14147" y="14"/>
                  <a:pt x="14104" y="27"/>
                </a:cubicBezTo>
                <a:lnTo>
                  <a:pt x="14102" y="19"/>
                </a:lnTo>
                <a:lnTo>
                  <a:pt x="7364" y="1944"/>
                </a:lnTo>
                <a:lnTo>
                  <a:pt x="626" y="19"/>
                </a:lnTo>
                <a:lnTo>
                  <a:pt x="623" y="27"/>
                </a:lnTo>
                <a:cubicBezTo>
                  <a:pt x="581" y="14"/>
                  <a:pt x="538" y="0"/>
                  <a:pt x="491" y="0"/>
                </a:cubicBezTo>
                <a:cubicBezTo>
                  <a:pt x="220" y="0"/>
                  <a:pt x="0" y="220"/>
                  <a:pt x="0" y="491"/>
                </a:cubicBezTo>
                <a:lnTo>
                  <a:pt x="0" y="19145"/>
                </a:lnTo>
                <a:cubicBezTo>
                  <a:pt x="0" y="19370"/>
                  <a:pt x="153" y="19551"/>
                  <a:pt x="358" y="19610"/>
                </a:cubicBezTo>
                <a:lnTo>
                  <a:pt x="356" y="19618"/>
                </a:lnTo>
                <a:lnTo>
                  <a:pt x="7229" y="21581"/>
                </a:lnTo>
                <a:lnTo>
                  <a:pt x="7231" y="21573"/>
                </a:lnTo>
                <a:cubicBezTo>
                  <a:pt x="7274" y="21586"/>
                  <a:pt x="7316" y="21600"/>
                  <a:pt x="7364" y="21600"/>
                </a:cubicBezTo>
                <a:cubicBezTo>
                  <a:pt x="7411" y="21600"/>
                  <a:pt x="7454" y="21586"/>
                  <a:pt x="7496" y="21573"/>
                </a:cubicBezTo>
                <a:lnTo>
                  <a:pt x="7499" y="21581"/>
                </a:lnTo>
                <a:lnTo>
                  <a:pt x="14236" y="19656"/>
                </a:lnTo>
                <a:lnTo>
                  <a:pt x="20975" y="21581"/>
                </a:lnTo>
                <a:lnTo>
                  <a:pt x="20977" y="21573"/>
                </a:lnTo>
                <a:cubicBezTo>
                  <a:pt x="21020" y="21586"/>
                  <a:pt x="21062" y="21600"/>
                  <a:pt x="21109" y="21600"/>
                </a:cubicBezTo>
                <a:cubicBezTo>
                  <a:pt x="21380" y="21600"/>
                  <a:pt x="21600" y="21380"/>
                  <a:pt x="21600" y="21109"/>
                </a:cubicBezTo>
                <a:lnTo>
                  <a:pt x="21600" y="2455"/>
                </a:lnTo>
                <a:cubicBezTo>
                  <a:pt x="21600" y="2231"/>
                  <a:pt x="21447" y="2049"/>
                  <a:pt x="21242" y="199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9" name="Shape 2939"/>
          <p:cNvSpPr/>
          <p:nvPr/>
        </p:nvSpPr>
        <p:spPr>
          <a:xfrm>
            <a:off x="7091153" y="659178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547" y="12509"/>
                </a:moveTo>
                <a:lnTo>
                  <a:pt x="18520" y="12645"/>
                </a:lnTo>
                <a:cubicBezTo>
                  <a:pt x="18572" y="12276"/>
                  <a:pt x="18589" y="11922"/>
                  <a:pt x="18572" y="11593"/>
                </a:cubicBezTo>
                <a:lnTo>
                  <a:pt x="17592" y="11644"/>
                </a:lnTo>
                <a:cubicBezTo>
                  <a:pt x="17606" y="11910"/>
                  <a:pt x="17591" y="12201"/>
                  <a:pt x="17547" y="12509"/>
                </a:cubicBezTo>
                <a:moveTo>
                  <a:pt x="17444" y="10833"/>
                </a:moveTo>
                <a:lnTo>
                  <a:pt x="18374" y="10520"/>
                </a:lnTo>
                <a:cubicBezTo>
                  <a:pt x="18262" y="10187"/>
                  <a:pt x="18104" y="9869"/>
                  <a:pt x="17890" y="9546"/>
                </a:cubicBezTo>
                <a:lnTo>
                  <a:pt x="17072" y="10089"/>
                </a:lnTo>
                <a:cubicBezTo>
                  <a:pt x="17237" y="10339"/>
                  <a:pt x="17359" y="10582"/>
                  <a:pt x="17444" y="10833"/>
                </a:cubicBezTo>
                <a:moveTo>
                  <a:pt x="17529" y="13890"/>
                </a:moveTo>
                <a:cubicBezTo>
                  <a:pt x="17440" y="13801"/>
                  <a:pt x="17317" y="13745"/>
                  <a:pt x="17182" y="13745"/>
                </a:cubicBezTo>
                <a:cubicBezTo>
                  <a:pt x="16910" y="13745"/>
                  <a:pt x="16691" y="13965"/>
                  <a:pt x="16691" y="14236"/>
                </a:cubicBezTo>
                <a:cubicBezTo>
                  <a:pt x="16691" y="14372"/>
                  <a:pt x="16746" y="14495"/>
                  <a:pt x="16835" y="14583"/>
                </a:cubicBezTo>
                <a:lnTo>
                  <a:pt x="17469" y="15218"/>
                </a:lnTo>
                <a:lnTo>
                  <a:pt x="16835" y="15853"/>
                </a:lnTo>
                <a:cubicBezTo>
                  <a:pt x="16746" y="15942"/>
                  <a:pt x="16691" y="16064"/>
                  <a:pt x="16691" y="16200"/>
                </a:cubicBezTo>
                <a:cubicBezTo>
                  <a:pt x="16691" y="16471"/>
                  <a:pt x="16910" y="16691"/>
                  <a:pt x="17182" y="16691"/>
                </a:cubicBezTo>
                <a:cubicBezTo>
                  <a:pt x="17317" y="16691"/>
                  <a:pt x="17440" y="16636"/>
                  <a:pt x="17529" y="16547"/>
                </a:cubicBezTo>
                <a:lnTo>
                  <a:pt x="18164" y="15912"/>
                </a:lnTo>
                <a:lnTo>
                  <a:pt x="18798" y="16547"/>
                </a:lnTo>
                <a:cubicBezTo>
                  <a:pt x="18887" y="16636"/>
                  <a:pt x="19010" y="16691"/>
                  <a:pt x="19145" y="16691"/>
                </a:cubicBezTo>
                <a:cubicBezTo>
                  <a:pt x="19417" y="16691"/>
                  <a:pt x="19636" y="16471"/>
                  <a:pt x="19636" y="16200"/>
                </a:cubicBezTo>
                <a:cubicBezTo>
                  <a:pt x="19636" y="16064"/>
                  <a:pt x="19582" y="15942"/>
                  <a:pt x="19493" y="15853"/>
                </a:cubicBezTo>
                <a:lnTo>
                  <a:pt x="18858" y="15218"/>
                </a:lnTo>
                <a:lnTo>
                  <a:pt x="19493" y="14583"/>
                </a:lnTo>
                <a:cubicBezTo>
                  <a:pt x="19582" y="14495"/>
                  <a:pt x="19636" y="14372"/>
                  <a:pt x="19636" y="14236"/>
                </a:cubicBezTo>
                <a:cubicBezTo>
                  <a:pt x="19636" y="13965"/>
                  <a:pt x="19417" y="13745"/>
                  <a:pt x="19145" y="13745"/>
                </a:cubicBezTo>
                <a:cubicBezTo>
                  <a:pt x="19009" y="13745"/>
                  <a:pt x="18887" y="13801"/>
                  <a:pt x="18798" y="13890"/>
                </a:cubicBezTo>
                <a:lnTo>
                  <a:pt x="18164" y="14524"/>
                </a:lnTo>
                <a:cubicBezTo>
                  <a:pt x="18164" y="14524"/>
                  <a:pt x="17529" y="13890"/>
                  <a:pt x="17529" y="13890"/>
                </a:cubicBezTo>
                <a:close/>
                <a:moveTo>
                  <a:pt x="20618" y="20458"/>
                </a:moveTo>
                <a:lnTo>
                  <a:pt x="14727" y="18775"/>
                </a:lnTo>
                <a:lnTo>
                  <a:pt x="14727" y="7698"/>
                </a:lnTo>
                <a:cubicBezTo>
                  <a:pt x="14950" y="7802"/>
                  <a:pt x="15155" y="7914"/>
                  <a:pt x="15324" y="8034"/>
                </a:cubicBezTo>
                <a:lnTo>
                  <a:pt x="15893" y="7234"/>
                </a:lnTo>
                <a:cubicBezTo>
                  <a:pt x="15627" y="7044"/>
                  <a:pt x="15313" y="6872"/>
                  <a:pt x="14959" y="6721"/>
                </a:cubicBezTo>
                <a:lnTo>
                  <a:pt x="14727" y="7263"/>
                </a:lnTo>
                <a:lnTo>
                  <a:pt x="14727" y="1142"/>
                </a:lnTo>
                <a:lnTo>
                  <a:pt x="20618" y="2825"/>
                </a:lnTo>
                <a:cubicBezTo>
                  <a:pt x="20618" y="2825"/>
                  <a:pt x="20618" y="20458"/>
                  <a:pt x="20618" y="20458"/>
                </a:cubicBezTo>
                <a:close/>
                <a:moveTo>
                  <a:pt x="13745" y="18775"/>
                </a:moveTo>
                <a:lnTo>
                  <a:pt x="7855" y="20458"/>
                </a:lnTo>
                <a:lnTo>
                  <a:pt x="7855" y="9347"/>
                </a:lnTo>
                <a:lnTo>
                  <a:pt x="8249" y="10199"/>
                </a:lnTo>
                <a:cubicBezTo>
                  <a:pt x="8580" y="10045"/>
                  <a:pt x="8881" y="9843"/>
                  <a:pt x="9168" y="9581"/>
                </a:cubicBezTo>
                <a:lnTo>
                  <a:pt x="8505" y="8857"/>
                </a:lnTo>
                <a:cubicBezTo>
                  <a:pt x="8297" y="9048"/>
                  <a:pt x="8088" y="9187"/>
                  <a:pt x="7855" y="9299"/>
                </a:cubicBezTo>
                <a:lnTo>
                  <a:pt x="7855" y="2825"/>
                </a:lnTo>
                <a:lnTo>
                  <a:pt x="13745" y="1142"/>
                </a:lnTo>
                <a:cubicBezTo>
                  <a:pt x="13745" y="1142"/>
                  <a:pt x="13745" y="18775"/>
                  <a:pt x="13745" y="18775"/>
                </a:cubicBezTo>
                <a:close/>
                <a:moveTo>
                  <a:pt x="6873" y="20458"/>
                </a:moveTo>
                <a:lnTo>
                  <a:pt x="982" y="18775"/>
                </a:lnTo>
                <a:lnTo>
                  <a:pt x="982" y="1142"/>
                </a:lnTo>
                <a:lnTo>
                  <a:pt x="6873" y="2825"/>
                </a:lnTo>
                <a:cubicBezTo>
                  <a:pt x="6873" y="2825"/>
                  <a:pt x="6873" y="20458"/>
                  <a:pt x="6873" y="20458"/>
                </a:cubicBezTo>
                <a:close/>
                <a:moveTo>
                  <a:pt x="21241" y="1990"/>
                </a:moveTo>
                <a:lnTo>
                  <a:pt x="21244" y="1983"/>
                </a:lnTo>
                <a:lnTo>
                  <a:pt x="14372" y="19"/>
                </a:lnTo>
                <a:lnTo>
                  <a:pt x="14369" y="27"/>
                </a:lnTo>
                <a:cubicBezTo>
                  <a:pt x="14326" y="14"/>
                  <a:pt x="14283" y="0"/>
                  <a:pt x="14236" y="0"/>
                </a:cubicBezTo>
                <a:cubicBezTo>
                  <a:pt x="14189" y="0"/>
                  <a:pt x="14147" y="14"/>
                  <a:pt x="14104" y="27"/>
                </a:cubicBezTo>
                <a:lnTo>
                  <a:pt x="14102" y="19"/>
                </a:lnTo>
                <a:lnTo>
                  <a:pt x="7364" y="1944"/>
                </a:lnTo>
                <a:lnTo>
                  <a:pt x="626" y="19"/>
                </a:lnTo>
                <a:lnTo>
                  <a:pt x="623" y="27"/>
                </a:lnTo>
                <a:cubicBezTo>
                  <a:pt x="580" y="14"/>
                  <a:pt x="538" y="0"/>
                  <a:pt x="491" y="0"/>
                </a:cubicBezTo>
                <a:cubicBezTo>
                  <a:pt x="220" y="0"/>
                  <a:pt x="0" y="220"/>
                  <a:pt x="0" y="491"/>
                </a:cubicBezTo>
                <a:lnTo>
                  <a:pt x="0" y="19145"/>
                </a:lnTo>
                <a:cubicBezTo>
                  <a:pt x="0" y="19370"/>
                  <a:pt x="153" y="19551"/>
                  <a:pt x="359" y="19610"/>
                </a:cubicBezTo>
                <a:lnTo>
                  <a:pt x="356" y="19618"/>
                </a:lnTo>
                <a:lnTo>
                  <a:pt x="7228" y="21581"/>
                </a:lnTo>
                <a:lnTo>
                  <a:pt x="7231" y="21573"/>
                </a:lnTo>
                <a:cubicBezTo>
                  <a:pt x="7274" y="21586"/>
                  <a:pt x="7317" y="21600"/>
                  <a:pt x="7364" y="21600"/>
                </a:cubicBezTo>
                <a:cubicBezTo>
                  <a:pt x="7411" y="21600"/>
                  <a:pt x="7453" y="21586"/>
                  <a:pt x="7496" y="21573"/>
                </a:cubicBezTo>
                <a:lnTo>
                  <a:pt x="7499" y="21581"/>
                </a:lnTo>
                <a:lnTo>
                  <a:pt x="14236" y="19656"/>
                </a:lnTo>
                <a:lnTo>
                  <a:pt x="20975" y="21581"/>
                </a:lnTo>
                <a:lnTo>
                  <a:pt x="20977" y="21573"/>
                </a:lnTo>
                <a:cubicBezTo>
                  <a:pt x="21020" y="21586"/>
                  <a:pt x="21062" y="21600"/>
                  <a:pt x="21109" y="21600"/>
                </a:cubicBezTo>
                <a:cubicBezTo>
                  <a:pt x="21380" y="21600"/>
                  <a:pt x="21600" y="21380"/>
                  <a:pt x="21600" y="21109"/>
                </a:cubicBezTo>
                <a:lnTo>
                  <a:pt x="21600" y="2455"/>
                </a:lnTo>
                <a:cubicBezTo>
                  <a:pt x="21600" y="2231"/>
                  <a:pt x="21447" y="2049"/>
                  <a:pt x="21241" y="1990"/>
                </a:cubicBezTo>
                <a:moveTo>
                  <a:pt x="16435" y="9275"/>
                </a:moveTo>
                <a:lnTo>
                  <a:pt x="16518" y="9374"/>
                </a:lnTo>
                <a:lnTo>
                  <a:pt x="17269" y="8740"/>
                </a:lnTo>
                <a:lnTo>
                  <a:pt x="17184" y="8640"/>
                </a:lnTo>
                <a:cubicBezTo>
                  <a:pt x="17013" y="8438"/>
                  <a:pt x="16840" y="8236"/>
                  <a:pt x="16677" y="8019"/>
                </a:cubicBezTo>
                <a:lnTo>
                  <a:pt x="15891" y="8606"/>
                </a:lnTo>
                <a:cubicBezTo>
                  <a:pt x="16066" y="8840"/>
                  <a:pt x="16251" y="9059"/>
                  <a:pt x="16435" y="9275"/>
                </a:cubicBezTo>
                <a:moveTo>
                  <a:pt x="6270" y="11022"/>
                </a:moveTo>
                <a:lnTo>
                  <a:pt x="5739" y="10196"/>
                </a:lnTo>
                <a:cubicBezTo>
                  <a:pt x="5432" y="10394"/>
                  <a:pt x="5153" y="10605"/>
                  <a:pt x="4909" y="10825"/>
                </a:cubicBezTo>
                <a:lnTo>
                  <a:pt x="5568" y="11554"/>
                </a:lnTo>
                <a:cubicBezTo>
                  <a:pt x="5772" y="11370"/>
                  <a:pt x="6008" y="11191"/>
                  <a:pt x="6270" y="11022"/>
                </a:cubicBezTo>
                <a:moveTo>
                  <a:pt x="5004" y="12185"/>
                </a:moveTo>
                <a:lnTo>
                  <a:pt x="4196" y="11628"/>
                </a:lnTo>
                <a:cubicBezTo>
                  <a:pt x="3975" y="11949"/>
                  <a:pt x="3812" y="12288"/>
                  <a:pt x="3713" y="12634"/>
                </a:cubicBezTo>
                <a:lnTo>
                  <a:pt x="4656" y="12906"/>
                </a:lnTo>
                <a:cubicBezTo>
                  <a:pt x="4727" y="12661"/>
                  <a:pt x="4844" y="12418"/>
                  <a:pt x="5004" y="12185"/>
                </a:cubicBezTo>
                <a:moveTo>
                  <a:pt x="10467" y="8318"/>
                </a:moveTo>
                <a:lnTo>
                  <a:pt x="9972" y="7470"/>
                </a:lnTo>
                <a:cubicBezTo>
                  <a:pt x="9623" y="7674"/>
                  <a:pt x="9362" y="7936"/>
                  <a:pt x="9132" y="8189"/>
                </a:cubicBezTo>
                <a:lnTo>
                  <a:pt x="9857" y="8850"/>
                </a:lnTo>
                <a:cubicBezTo>
                  <a:pt x="10063" y="8624"/>
                  <a:pt x="10245" y="8448"/>
                  <a:pt x="10467" y="8318"/>
                </a:cubicBezTo>
                <a:moveTo>
                  <a:pt x="3927" y="15709"/>
                </a:moveTo>
                <a:cubicBezTo>
                  <a:pt x="4469" y="15709"/>
                  <a:pt x="4909" y="15270"/>
                  <a:pt x="4909" y="14727"/>
                </a:cubicBezTo>
                <a:cubicBezTo>
                  <a:pt x="4909" y="14185"/>
                  <a:pt x="4469" y="13745"/>
                  <a:pt x="3927" y="13745"/>
                </a:cubicBezTo>
                <a:cubicBezTo>
                  <a:pt x="3385" y="13745"/>
                  <a:pt x="2945" y="14185"/>
                  <a:pt x="2945" y="14727"/>
                </a:cubicBezTo>
                <a:cubicBezTo>
                  <a:pt x="2945" y="15270"/>
                  <a:pt x="3385" y="15709"/>
                  <a:pt x="3927" y="15709"/>
                </a:cubicBezTo>
                <a:moveTo>
                  <a:pt x="12273" y="7855"/>
                </a:moveTo>
                <a:cubicBezTo>
                  <a:pt x="12815" y="7855"/>
                  <a:pt x="13255" y="7415"/>
                  <a:pt x="13255" y="6873"/>
                </a:cubicBezTo>
                <a:cubicBezTo>
                  <a:pt x="13255" y="6331"/>
                  <a:pt x="12815" y="5891"/>
                  <a:pt x="12273" y="5891"/>
                </a:cubicBezTo>
                <a:cubicBezTo>
                  <a:pt x="11730" y="5891"/>
                  <a:pt x="11291" y="6331"/>
                  <a:pt x="11291" y="6873"/>
                </a:cubicBezTo>
                <a:cubicBezTo>
                  <a:pt x="11291" y="7415"/>
                  <a:pt x="11730" y="7855"/>
                  <a:pt x="12273"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0" name="Shape 2940"/>
          <p:cNvSpPr/>
          <p:nvPr/>
        </p:nvSpPr>
        <p:spPr>
          <a:xfrm>
            <a:off x="8157675" y="659178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8345"/>
                </a:moveTo>
                <a:cubicBezTo>
                  <a:pt x="9444" y="8345"/>
                  <a:pt x="8345" y="9444"/>
                  <a:pt x="8345" y="10800"/>
                </a:cubicBezTo>
                <a:cubicBezTo>
                  <a:pt x="8345" y="12156"/>
                  <a:pt x="9444" y="13255"/>
                  <a:pt x="10800" y="13255"/>
                </a:cubicBezTo>
                <a:cubicBezTo>
                  <a:pt x="12156" y="13255"/>
                  <a:pt x="13255" y="12156"/>
                  <a:pt x="13255" y="10800"/>
                </a:cubicBezTo>
                <a:cubicBezTo>
                  <a:pt x="13255" y="9444"/>
                  <a:pt x="12156" y="8345"/>
                  <a:pt x="10800" y="8345"/>
                </a:cubicBezTo>
                <a:moveTo>
                  <a:pt x="11291" y="20593"/>
                </a:moveTo>
                <a:lnTo>
                  <a:pt x="11291" y="17182"/>
                </a:lnTo>
                <a:cubicBezTo>
                  <a:pt x="11291" y="16910"/>
                  <a:pt x="11071" y="16691"/>
                  <a:pt x="10800" y="16691"/>
                </a:cubicBezTo>
                <a:cubicBezTo>
                  <a:pt x="10529" y="16691"/>
                  <a:pt x="10309" y="16910"/>
                  <a:pt x="10309" y="17182"/>
                </a:cubicBezTo>
                <a:lnTo>
                  <a:pt x="10309" y="20593"/>
                </a:lnTo>
                <a:cubicBezTo>
                  <a:pt x="5280" y="20344"/>
                  <a:pt x="1255" y="16319"/>
                  <a:pt x="1006" y="11291"/>
                </a:cubicBezTo>
                <a:lnTo>
                  <a:pt x="4418" y="11291"/>
                </a:lnTo>
                <a:cubicBezTo>
                  <a:pt x="4690" y="11291"/>
                  <a:pt x="4909" y="11071"/>
                  <a:pt x="4909" y="10800"/>
                </a:cubicBezTo>
                <a:cubicBezTo>
                  <a:pt x="4909" y="10529"/>
                  <a:pt x="4690" y="10309"/>
                  <a:pt x="4418" y="10309"/>
                </a:cubicBezTo>
                <a:lnTo>
                  <a:pt x="1006" y="10309"/>
                </a:lnTo>
                <a:cubicBezTo>
                  <a:pt x="1255" y="5281"/>
                  <a:pt x="5280" y="1256"/>
                  <a:pt x="10309" y="1007"/>
                </a:cubicBezTo>
                <a:lnTo>
                  <a:pt x="10309" y="4418"/>
                </a:lnTo>
                <a:cubicBezTo>
                  <a:pt x="10309" y="4690"/>
                  <a:pt x="10529" y="4909"/>
                  <a:pt x="10800" y="4909"/>
                </a:cubicBezTo>
                <a:cubicBezTo>
                  <a:pt x="11071" y="4909"/>
                  <a:pt x="11291" y="4690"/>
                  <a:pt x="11291" y="4418"/>
                </a:cubicBezTo>
                <a:lnTo>
                  <a:pt x="11291" y="1007"/>
                </a:lnTo>
                <a:cubicBezTo>
                  <a:pt x="16320" y="1256"/>
                  <a:pt x="20345" y="5281"/>
                  <a:pt x="20594" y="10309"/>
                </a:cubicBezTo>
                <a:lnTo>
                  <a:pt x="17182" y="10309"/>
                </a:lnTo>
                <a:cubicBezTo>
                  <a:pt x="16910" y="10309"/>
                  <a:pt x="16691" y="10529"/>
                  <a:pt x="16691" y="10800"/>
                </a:cubicBezTo>
                <a:cubicBezTo>
                  <a:pt x="16691" y="11071"/>
                  <a:pt x="16910" y="11291"/>
                  <a:pt x="17182" y="11291"/>
                </a:cubicBezTo>
                <a:lnTo>
                  <a:pt x="20594" y="11291"/>
                </a:lnTo>
                <a:cubicBezTo>
                  <a:pt x="20345" y="16319"/>
                  <a:pt x="16320" y="20344"/>
                  <a:pt x="11291" y="20593"/>
                </a:cubicBezTo>
                <a:moveTo>
                  <a:pt x="10800" y="0"/>
                </a:moveTo>
                <a:cubicBezTo>
                  <a:pt x="10800" y="0"/>
                  <a:pt x="10800" y="0"/>
                  <a:pt x="10800" y="0"/>
                </a:cubicBezTo>
                <a:cubicBezTo>
                  <a:pt x="10800" y="0"/>
                  <a:pt x="10800" y="0"/>
                  <a:pt x="10800" y="0"/>
                </a:cubicBez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1" name="Shape 2941"/>
          <p:cNvSpPr/>
          <p:nvPr/>
        </p:nvSpPr>
        <p:spPr>
          <a:xfrm>
            <a:off x="9224197" y="659178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291" y="20593"/>
                </a:moveTo>
                <a:lnTo>
                  <a:pt x="11291" y="17648"/>
                </a:lnTo>
                <a:cubicBezTo>
                  <a:pt x="14694" y="17407"/>
                  <a:pt x="17408" y="14693"/>
                  <a:pt x="17649" y="11291"/>
                </a:cubicBezTo>
                <a:lnTo>
                  <a:pt x="20594" y="11291"/>
                </a:lnTo>
                <a:cubicBezTo>
                  <a:pt x="20345" y="16319"/>
                  <a:pt x="16320" y="20344"/>
                  <a:pt x="11291" y="20593"/>
                </a:cubicBezTo>
                <a:moveTo>
                  <a:pt x="11291" y="13205"/>
                </a:moveTo>
                <a:cubicBezTo>
                  <a:pt x="12252" y="13010"/>
                  <a:pt x="13005" y="12252"/>
                  <a:pt x="13201" y="11291"/>
                </a:cubicBezTo>
                <a:lnTo>
                  <a:pt x="16667" y="11291"/>
                </a:lnTo>
                <a:cubicBezTo>
                  <a:pt x="16431" y="14152"/>
                  <a:pt x="14152" y="16429"/>
                  <a:pt x="11291" y="16666"/>
                </a:cubicBezTo>
                <a:cubicBezTo>
                  <a:pt x="11291" y="16666"/>
                  <a:pt x="11291" y="13205"/>
                  <a:pt x="11291" y="13205"/>
                </a:cubicBezTo>
                <a:close/>
                <a:moveTo>
                  <a:pt x="11291" y="4934"/>
                </a:moveTo>
                <a:cubicBezTo>
                  <a:pt x="12233" y="5012"/>
                  <a:pt x="13111" y="5315"/>
                  <a:pt x="13875" y="5784"/>
                </a:cubicBezTo>
                <a:cubicBezTo>
                  <a:pt x="13793" y="5967"/>
                  <a:pt x="13745" y="6168"/>
                  <a:pt x="13745" y="6382"/>
                </a:cubicBezTo>
                <a:cubicBezTo>
                  <a:pt x="13745" y="7195"/>
                  <a:pt x="14405" y="7855"/>
                  <a:pt x="15218" y="7855"/>
                </a:cubicBezTo>
                <a:cubicBezTo>
                  <a:pt x="15432" y="7855"/>
                  <a:pt x="15633" y="7807"/>
                  <a:pt x="15816" y="7725"/>
                </a:cubicBezTo>
                <a:cubicBezTo>
                  <a:pt x="16286" y="8489"/>
                  <a:pt x="16589" y="9367"/>
                  <a:pt x="16667" y="10309"/>
                </a:cubicBezTo>
                <a:lnTo>
                  <a:pt x="13201" y="10309"/>
                </a:lnTo>
                <a:cubicBezTo>
                  <a:pt x="13005" y="9348"/>
                  <a:pt x="12252" y="8590"/>
                  <a:pt x="11291" y="8395"/>
                </a:cubicBezTo>
                <a:cubicBezTo>
                  <a:pt x="11291" y="8395"/>
                  <a:pt x="11291" y="4934"/>
                  <a:pt x="11291" y="4934"/>
                </a:cubicBezTo>
                <a:close/>
                <a:moveTo>
                  <a:pt x="11291" y="1007"/>
                </a:moveTo>
                <a:cubicBezTo>
                  <a:pt x="16320" y="1256"/>
                  <a:pt x="20345" y="5281"/>
                  <a:pt x="20594" y="10309"/>
                </a:cubicBezTo>
                <a:lnTo>
                  <a:pt x="17649" y="10309"/>
                </a:lnTo>
                <a:cubicBezTo>
                  <a:pt x="17563" y="9102"/>
                  <a:pt x="17162" y="7985"/>
                  <a:pt x="16534" y="7031"/>
                </a:cubicBezTo>
                <a:cubicBezTo>
                  <a:pt x="16631" y="6835"/>
                  <a:pt x="16691" y="6616"/>
                  <a:pt x="16691" y="6382"/>
                </a:cubicBezTo>
                <a:cubicBezTo>
                  <a:pt x="16691" y="5569"/>
                  <a:pt x="16032" y="4909"/>
                  <a:pt x="15218" y="4909"/>
                </a:cubicBezTo>
                <a:cubicBezTo>
                  <a:pt x="14984" y="4909"/>
                  <a:pt x="14765" y="4969"/>
                  <a:pt x="14568" y="5066"/>
                </a:cubicBezTo>
                <a:cubicBezTo>
                  <a:pt x="13614" y="4439"/>
                  <a:pt x="12498" y="4038"/>
                  <a:pt x="11291" y="3952"/>
                </a:cubicBezTo>
                <a:cubicBezTo>
                  <a:pt x="11291" y="3952"/>
                  <a:pt x="11291" y="1007"/>
                  <a:pt x="11291" y="1007"/>
                </a:cubicBezTo>
                <a:close/>
                <a:moveTo>
                  <a:pt x="10309" y="3949"/>
                </a:moveTo>
                <a:cubicBezTo>
                  <a:pt x="7225" y="4167"/>
                  <a:pt x="4703" y="6417"/>
                  <a:pt x="4078" y="9370"/>
                </a:cubicBezTo>
                <a:cubicBezTo>
                  <a:pt x="3590" y="9486"/>
                  <a:pt x="3196" y="9843"/>
                  <a:pt x="3030" y="10309"/>
                </a:cubicBezTo>
                <a:lnTo>
                  <a:pt x="1006" y="10309"/>
                </a:lnTo>
                <a:cubicBezTo>
                  <a:pt x="1255" y="5281"/>
                  <a:pt x="5280" y="1256"/>
                  <a:pt x="10309" y="1007"/>
                </a:cubicBezTo>
                <a:cubicBezTo>
                  <a:pt x="10309" y="1007"/>
                  <a:pt x="10309" y="3949"/>
                  <a:pt x="10309" y="3949"/>
                </a:cubicBezTo>
                <a:close/>
                <a:moveTo>
                  <a:pt x="10309" y="8395"/>
                </a:moveTo>
                <a:cubicBezTo>
                  <a:pt x="9348" y="8590"/>
                  <a:pt x="8595" y="9348"/>
                  <a:pt x="8399" y="10309"/>
                </a:cubicBezTo>
                <a:lnTo>
                  <a:pt x="5796" y="10309"/>
                </a:lnTo>
                <a:cubicBezTo>
                  <a:pt x="5666" y="9948"/>
                  <a:pt x="5405" y="9649"/>
                  <a:pt x="5062" y="9482"/>
                </a:cubicBezTo>
                <a:cubicBezTo>
                  <a:pt x="5626" y="7018"/>
                  <a:pt x="7730" y="5144"/>
                  <a:pt x="10309" y="4930"/>
                </a:cubicBezTo>
                <a:cubicBezTo>
                  <a:pt x="10309" y="4930"/>
                  <a:pt x="10309" y="8395"/>
                  <a:pt x="10309" y="8395"/>
                </a:cubicBezTo>
                <a:close/>
                <a:moveTo>
                  <a:pt x="10309" y="16670"/>
                </a:moveTo>
                <a:cubicBezTo>
                  <a:pt x="7730" y="16456"/>
                  <a:pt x="5626" y="14582"/>
                  <a:pt x="5062" y="12118"/>
                </a:cubicBezTo>
                <a:cubicBezTo>
                  <a:pt x="5405" y="11951"/>
                  <a:pt x="5666" y="11652"/>
                  <a:pt x="5796" y="11291"/>
                </a:cubicBezTo>
                <a:lnTo>
                  <a:pt x="8399" y="11291"/>
                </a:lnTo>
                <a:cubicBezTo>
                  <a:pt x="8595" y="12252"/>
                  <a:pt x="9348" y="13010"/>
                  <a:pt x="10309" y="13205"/>
                </a:cubicBezTo>
                <a:cubicBezTo>
                  <a:pt x="10309" y="13205"/>
                  <a:pt x="10309" y="16670"/>
                  <a:pt x="10309" y="16670"/>
                </a:cubicBezTo>
                <a:close/>
                <a:moveTo>
                  <a:pt x="10309" y="20593"/>
                </a:moveTo>
                <a:cubicBezTo>
                  <a:pt x="5280" y="20344"/>
                  <a:pt x="1255" y="16319"/>
                  <a:pt x="1006" y="11291"/>
                </a:cubicBezTo>
                <a:lnTo>
                  <a:pt x="3030" y="11291"/>
                </a:lnTo>
                <a:cubicBezTo>
                  <a:pt x="3196" y="11757"/>
                  <a:pt x="3590" y="12114"/>
                  <a:pt x="4078" y="12230"/>
                </a:cubicBezTo>
                <a:cubicBezTo>
                  <a:pt x="4703" y="15183"/>
                  <a:pt x="7225" y="17434"/>
                  <a:pt x="10309" y="17651"/>
                </a:cubicBezTo>
                <a:cubicBezTo>
                  <a:pt x="10309" y="17651"/>
                  <a:pt x="10309" y="20593"/>
                  <a:pt x="10309" y="20593"/>
                </a:cubicBezTo>
                <a:close/>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2" name="Shape 2942"/>
          <p:cNvSpPr/>
          <p:nvPr/>
        </p:nvSpPr>
        <p:spPr>
          <a:xfrm>
            <a:off x="10341506" y="6591788"/>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20400" y="12524"/>
                </a:moveTo>
                <a:cubicBezTo>
                  <a:pt x="19362" y="12218"/>
                  <a:pt x="17455" y="11782"/>
                  <a:pt x="15000" y="11782"/>
                </a:cubicBezTo>
                <a:cubicBezTo>
                  <a:pt x="12625" y="11782"/>
                  <a:pt x="11514" y="12089"/>
                  <a:pt x="10534" y="12360"/>
                </a:cubicBezTo>
                <a:cubicBezTo>
                  <a:pt x="9751" y="12577"/>
                  <a:pt x="9076" y="12764"/>
                  <a:pt x="7800" y="12764"/>
                </a:cubicBezTo>
                <a:cubicBezTo>
                  <a:pt x="6097" y="12764"/>
                  <a:pt x="5268" y="12537"/>
                  <a:pt x="4390" y="12298"/>
                </a:cubicBezTo>
                <a:cubicBezTo>
                  <a:pt x="3564" y="12073"/>
                  <a:pt x="2709" y="11842"/>
                  <a:pt x="1200" y="11792"/>
                </a:cubicBezTo>
                <a:lnTo>
                  <a:pt x="1200" y="992"/>
                </a:lnTo>
                <a:cubicBezTo>
                  <a:pt x="2511" y="1038"/>
                  <a:pt x="3242" y="1238"/>
                  <a:pt x="4010" y="1448"/>
                </a:cubicBezTo>
                <a:cubicBezTo>
                  <a:pt x="4941" y="1701"/>
                  <a:pt x="5903" y="1964"/>
                  <a:pt x="7800" y="1964"/>
                </a:cubicBezTo>
                <a:cubicBezTo>
                  <a:pt x="9273" y="1964"/>
                  <a:pt x="10109" y="1733"/>
                  <a:pt x="10918" y="1508"/>
                </a:cubicBezTo>
                <a:cubicBezTo>
                  <a:pt x="11854" y="1250"/>
                  <a:pt x="12823" y="982"/>
                  <a:pt x="15000" y="982"/>
                </a:cubicBezTo>
                <a:cubicBezTo>
                  <a:pt x="17661" y="982"/>
                  <a:pt x="19648" y="1545"/>
                  <a:pt x="20400" y="1794"/>
                </a:cubicBezTo>
                <a:cubicBezTo>
                  <a:pt x="20400" y="1794"/>
                  <a:pt x="20400" y="12524"/>
                  <a:pt x="20400" y="12524"/>
                </a:cubicBezTo>
                <a:close/>
                <a:moveTo>
                  <a:pt x="21594" y="1473"/>
                </a:moveTo>
                <a:cubicBezTo>
                  <a:pt x="21594" y="1293"/>
                  <a:pt x="21478" y="1120"/>
                  <a:pt x="21268" y="1034"/>
                </a:cubicBezTo>
                <a:cubicBezTo>
                  <a:pt x="21165" y="991"/>
                  <a:pt x="18699" y="0"/>
                  <a:pt x="15000" y="0"/>
                </a:cubicBezTo>
                <a:cubicBezTo>
                  <a:pt x="12625" y="0"/>
                  <a:pt x="11514" y="308"/>
                  <a:pt x="10534" y="579"/>
                </a:cubicBezTo>
                <a:cubicBezTo>
                  <a:pt x="9751" y="795"/>
                  <a:pt x="9076" y="982"/>
                  <a:pt x="7800" y="982"/>
                </a:cubicBezTo>
                <a:cubicBezTo>
                  <a:pt x="6097" y="982"/>
                  <a:pt x="5268" y="756"/>
                  <a:pt x="4390" y="516"/>
                </a:cubicBezTo>
                <a:cubicBezTo>
                  <a:pt x="3459" y="263"/>
                  <a:pt x="2497" y="0"/>
                  <a:pt x="600" y="0"/>
                </a:cubicBezTo>
                <a:cubicBezTo>
                  <a:pt x="268" y="0"/>
                  <a:pt x="0" y="220"/>
                  <a:pt x="0" y="491"/>
                </a:cubicBezTo>
                <a:lnTo>
                  <a:pt x="0" y="21109"/>
                </a:lnTo>
                <a:cubicBezTo>
                  <a:pt x="0" y="21380"/>
                  <a:pt x="268" y="21600"/>
                  <a:pt x="600" y="21600"/>
                </a:cubicBezTo>
                <a:cubicBezTo>
                  <a:pt x="932" y="21600"/>
                  <a:pt x="1200" y="21380"/>
                  <a:pt x="1200" y="21109"/>
                </a:cubicBezTo>
                <a:lnTo>
                  <a:pt x="1200" y="12774"/>
                </a:lnTo>
                <a:cubicBezTo>
                  <a:pt x="2511" y="12820"/>
                  <a:pt x="3242" y="13020"/>
                  <a:pt x="4010" y="13230"/>
                </a:cubicBezTo>
                <a:cubicBezTo>
                  <a:pt x="4941" y="13483"/>
                  <a:pt x="5903" y="13745"/>
                  <a:pt x="7800" y="13745"/>
                </a:cubicBezTo>
                <a:cubicBezTo>
                  <a:pt x="9273" y="13745"/>
                  <a:pt x="10109" y="13514"/>
                  <a:pt x="10918" y="13291"/>
                </a:cubicBezTo>
                <a:cubicBezTo>
                  <a:pt x="11854" y="13031"/>
                  <a:pt x="12823" y="12764"/>
                  <a:pt x="15000" y="12764"/>
                </a:cubicBezTo>
                <a:cubicBezTo>
                  <a:pt x="18400" y="12764"/>
                  <a:pt x="20709" y="13685"/>
                  <a:pt x="20733" y="13694"/>
                </a:cubicBezTo>
                <a:cubicBezTo>
                  <a:pt x="21029" y="13814"/>
                  <a:pt x="21389" y="13716"/>
                  <a:pt x="21537" y="13473"/>
                </a:cubicBezTo>
                <a:cubicBezTo>
                  <a:pt x="21580" y="13403"/>
                  <a:pt x="21594" y="13328"/>
                  <a:pt x="21594" y="13255"/>
                </a:cubicBezTo>
                <a:lnTo>
                  <a:pt x="21600" y="13255"/>
                </a:lnTo>
                <a:lnTo>
                  <a:pt x="21600" y="1473"/>
                </a:lnTo>
                <a:cubicBezTo>
                  <a:pt x="21600" y="1473"/>
                  <a:pt x="21594" y="1473"/>
                  <a:pt x="21594" y="1473"/>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3" name="Shape 2943"/>
          <p:cNvSpPr/>
          <p:nvPr/>
        </p:nvSpPr>
        <p:spPr>
          <a:xfrm>
            <a:off x="11408028" y="6591788"/>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6"/>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0"/>
                </a:moveTo>
                <a:lnTo>
                  <a:pt x="18100" y="7364"/>
                </a:lnTo>
                <a:lnTo>
                  <a:pt x="21514" y="2707"/>
                </a:lnTo>
                <a:lnTo>
                  <a:pt x="21506" y="2703"/>
                </a:lnTo>
                <a:cubicBezTo>
                  <a:pt x="21560" y="2629"/>
                  <a:pt x="21600" y="2547"/>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0"/>
                  <a:pt x="21514" y="1202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4" name="Shape 2944"/>
          <p:cNvSpPr/>
          <p:nvPr/>
        </p:nvSpPr>
        <p:spPr>
          <a:xfrm>
            <a:off x="12499944"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5" name="Shape 2945"/>
          <p:cNvSpPr/>
          <p:nvPr/>
        </p:nvSpPr>
        <p:spPr>
          <a:xfrm>
            <a:off x="13566466"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17658" y="8342"/>
                </a:moveTo>
                <a:cubicBezTo>
                  <a:pt x="17614" y="6914"/>
                  <a:pt x="17383" y="5576"/>
                  <a:pt x="17008" y="4408"/>
                </a:cubicBezTo>
                <a:cubicBezTo>
                  <a:pt x="17543" y="4130"/>
                  <a:pt x="18018" y="3797"/>
                  <a:pt x="18435" y="3427"/>
                </a:cubicBezTo>
                <a:cubicBezTo>
                  <a:pt x="19673" y="4722"/>
                  <a:pt x="20474" y="6437"/>
                  <a:pt x="20593" y="8342"/>
                </a:cubicBezTo>
                <a:cubicBezTo>
                  <a:pt x="20593" y="8342"/>
                  <a:pt x="17658" y="8342"/>
                  <a:pt x="17658" y="8342"/>
                </a:cubicBezTo>
                <a:close/>
                <a:moveTo>
                  <a:pt x="15485" y="1482"/>
                </a:moveTo>
                <a:cubicBezTo>
                  <a:pt x="16306" y="1786"/>
                  <a:pt x="17058" y="2226"/>
                  <a:pt x="17723" y="2769"/>
                </a:cubicBezTo>
                <a:cubicBezTo>
                  <a:pt x="17412" y="3036"/>
                  <a:pt x="17056" y="3275"/>
                  <a:pt x="16666" y="3486"/>
                </a:cubicBezTo>
                <a:cubicBezTo>
                  <a:pt x="16337" y="2707"/>
                  <a:pt x="15939" y="2026"/>
                  <a:pt x="15485" y="1482"/>
                </a:cubicBezTo>
                <a:moveTo>
                  <a:pt x="12764" y="0"/>
                </a:moveTo>
                <a:cubicBezTo>
                  <a:pt x="9919" y="0"/>
                  <a:pt x="7396" y="1350"/>
                  <a:pt x="5780" y="3437"/>
                </a:cubicBezTo>
                <a:cubicBezTo>
                  <a:pt x="6514" y="3197"/>
                  <a:pt x="7287" y="3044"/>
                  <a:pt x="8086" y="2983"/>
                </a:cubicBezTo>
                <a:cubicBezTo>
                  <a:pt x="7991" y="2912"/>
                  <a:pt x="7892" y="2844"/>
                  <a:pt x="7804" y="2769"/>
                </a:cubicBezTo>
                <a:cubicBezTo>
                  <a:pt x="8469" y="2226"/>
                  <a:pt x="9222" y="1786"/>
                  <a:pt x="10042" y="1482"/>
                </a:cubicBezTo>
                <a:cubicBezTo>
                  <a:pt x="9694" y="1899"/>
                  <a:pt x="9380" y="2398"/>
                  <a:pt x="9104" y="2959"/>
                </a:cubicBezTo>
                <a:cubicBezTo>
                  <a:pt x="9451" y="2968"/>
                  <a:pt x="9793" y="2996"/>
                  <a:pt x="10131" y="3040"/>
                </a:cubicBezTo>
                <a:cubicBezTo>
                  <a:pt x="10712" y="1983"/>
                  <a:pt x="11449" y="1263"/>
                  <a:pt x="12269" y="1056"/>
                </a:cubicBezTo>
                <a:lnTo>
                  <a:pt x="12269" y="3575"/>
                </a:lnTo>
                <a:cubicBezTo>
                  <a:pt x="12608" y="3701"/>
                  <a:pt x="12938" y="3844"/>
                  <a:pt x="13258" y="4006"/>
                </a:cubicBezTo>
                <a:lnTo>
                  <a:pt x="13258" y="1056"/>
                </a:lnTo>
                <a:cubicBezTo>
                  <a:pt x="14282" y="1315"/>
                  <a:pt x="15181" y="2363"/>
                  <a:pt x="15801" y="3883"/>
                </a:cubicBezTo>
                <a:cubicBezTo>
                  <a:pt x="15207" y="4107"/>
                  <a:pt x="14555" y="4261"/>
                  <a:pt x="13865" y="4342"/>
                </a:cubicBezTo>
                <a:cubicBezTo>
                  <a:pt x="14263" y="4581"/>
                  <a:pt x="14647" y="4840"/>
                  <a:pt x="15006" y="5131"/>
                </a:cubicBezTo>
                <a:cubicBezTo>
                  <a:pt x="15391" y="5041"/>
                  <a:pt x="15767" y="4935"/>
                  <a:pt x="16122" y="4801"/>
                </a:cubicBezTo>
                <a:cubicBezTo>
                  <a:pt x="16296" y="5379"/>
                  <a:pt x="16430" y="6009"/>
                  <a:pt x="16526" y="6670"/>
                </a:cubicBezTo>
                <a:cubicBezTo>
                  <a:pt x="17157" y="7466"/>
                  <a:pt x="17663" y="8363"/>
                  <a:pt x="18025" y="9331"/>
                </a:cubicBezTo>
                <a:lnTo>
                  <a:pt x="20593" y="9331"/>
                </a:lnTo>
                <a:cubicBezTo>
                  <a:pt x="20478" y="11173"/>
                  <a:pt x="19721" y="12834"/>
                  <a:pt x="18551" y="14114"/>
                </a:cubicBezTo>
                <a:cubicBezTo>
                  <a:pt x="18470" y="14700"/>
                  <a:pt x="18342" y="15272"/>
                  <a:pt x="18163" y="15821"/>
                </a:cubicBezTo>
                <a:cubicBezTo>
                  <a:pt x="20250" y="14204"/>
                  <a:pt x="21600" y="11681"/>
                  <a:pt x="21600" y="8836"/>
                </a:cubicBezTo>
                <a:cubicBezTo>
                  <a:pt x="21600" y="3956"/>
                  <a:pt x="17644" y="0"/>
                  <a:pt x="12764" y="0"/>
                </a:cubicBezTo>
                <a:moveTo>
                  <a:pt x="13731" y="12269"/>
                </a:moveTo>
                <a:cubicBezTo>
                  <a:pt x="13687" y="10842"/>
                  <a:pt x="13456" y="9504"/>
                  <a:pt x="13081" y="8335"/>
                </a:cubicBezTo>
                <a:cubicBezTo>
                  <a:pt x="13616" y="8057"/>
                  <a:pt x="14091" y="7725"/>
                  <a:pt x="14507" y="7354"/>
                </a:cubicBezTo>
                <a:cubicBezTo>
                  <a:pt x="15746" y="8649"/>
                  <a:pt x="16547" y="10365"/>
                  <a:pt x="16666" y="12269"/>
                </a:cubicBezTo>
                <a:cubicBezTo>
                  <a:pt x="16666" y="12269"/>
                  <a:pt x="13731" y="12269"/>
                  <a:pt x="13731" y="12269"/>
                </a:cubicBezTo>
                <a:close/>
                <a:moveTo>
                  <a:pt x="14507" y="18173"/>
                </a:moveTo>
                <a:cubicBezTo>
                  <a:pt x="14091" y="17803"/>
                  <a:pt x="13616" y="17470"/>
                  <a:pt x="13081" y="17192"/>
                </a:cubicBezTo>
                <a:cubicBezTo>
                  <a:pt x="13456" y="16024"/>
                  <a:pt x="13687" y="14686"/>
                  <a:pt x="13731" y="13258"/>
                </a:cubicBezTo>
                <a:lnTo>
                  <a:pt x="16666" y="13258"/>
                </a:lnTo>
                <a:cubicBezTo>
                  <a:pt x="16547" y="15163"/>
                  <a:pt x="15746" y="16878"/>
                  <a:pt x="14507" y="18173"/>
                </a:cubicBezTo>
                <a:moveTo>
                  <a:pt x="11558" y="20118"/>
                </a:moveTo>
                <a:cubicBezTo>
                  <a:pt x="12012" y="19574"/>
                  <a:pt x="12409" y="18893"/>
                  <a:pt x="12738" y="18114"/>
                </a:cubicBezTo>
                <a:cubicBezTo>
                  <a:pt x="13129" y="18325"/>
                  <a:pt x="13485" y="18564"/>
                  <a:pt x="13796" y="18831"/>
                </a:cubicBezTo>
                <a:cubicBezTo>
                  <a:pt x="13131" y="19374"/>
                  <a:pt x="12378" y="19814"/>
                  <a:pt x="11558" y="20118"/>
                </a:cubicBezTo>
                <a:moveTo>
                  <a:pt x="9331" y="20544"/>
                </a:moveTo>
                <a:lnTo>
                  <a:pt x="9331" y="17204"/>
                </a:lnTo>
                <a:cubicBezTo>
                  <a:pt x="10246" y="17253"/>
                  <a:pt x="11108" y="17428"/>
                  <a:pt x="11874" y="17717"/>
                </a:cubicBezTo>
                <a:cubicBezTo>
                  <a:pt x="11254" y="19237"/>
                  <a:pt x="10355" y="20286"/>
                  <a:pt x="9331" y="20544"/>
                </a:cubicBezTo>
                <a:moveTo>
                  <a:pt x="9331" y="13258"/>
                </a:moveTo>
                <a:lnTo>
                  <a:pt x="12749" y="13258"/>
                </a:lnTo>
                <a:cubicBezTo>
                  <a:pt x="12709" y="14550"/>
                  <a:pt x="12510" y="15752"/>
                  <a:pt x="12195" y="16799"/>
                </a:cubicBezTo>
                <a:cubicBezTo>
                  <a:pt x="11327" y="16471"/>
                  <a:pt x="10357" y="16273"/>
                  <a:pt x="9331" y="16223"/>
                </a:cubicBezTo>
                <a:cubicBezTo>
                  <a:pt x="9331" y="16223"/>
                  <a:pt x="9331" y="13258"/>
                  <a:pt x="9331" y="13258"/>
                </a:cubicBezTo>
                <a:close/>
                <a:moveTo>
                  <a:pt x="9331" y="9305"/>
                </a:moveTo>
                <a:cubicBezTo>
                  <a:pt x="10357" y="9254"/>
                  <a:pt x="11327" y="9056"/>
                  <a:pt x="12195" y="8728"/>
                </a:cubicBezTo>
                <a:cubicBezTo>
                  <a:pt x="12510" y="9775"/>
                  <a:pt x="12709" y="10977"/>
                  <a:pt x="12749" y="12269"/>
                </a:cubicBezTo>
                <a:lnTo>
                  <a:pt x="9331" y="12269"/>
                </a:lnTo>
                <a:cubicBezTo>
                  <a:pt x="9331" y="12269"/>
                  <a:pt x="9331" y="9305"/>
                  <a:pt x="9331" y="9305"/>
                </a:cubicBezTo>
                <a:close/>
                <a:moveTo>
                  <a:pt x="9331" y="4983"/>
                </a:moveTo>
                <a:cubicBezTo>
                  <a:pt x="10355" y="5242"/>
                  <a:pt x="11254" y="6290"/>
                  <a:pt x="11874" y="7810"/>
                </a:cubicBezTo>
                <a:cubicBezTo>
                  <a:pt x="11108" y="8099"/>
                  <a:pt x="10246" y="8275"/>
                  <a:pt x="9331" y="8323"/>
                </a:cubicBezTo>
                <a:cubicBezTo>
                  <a:pt x="9331" y="8323"/>
                  <a:pt x="9331" y="4983"/>
                  <a:pt x="9331" y="4983"/>
                </a:cubicBezTo>
                <a:close/>
                <a:moveTo>
                  <a:pt x="13796" y="6696"/>
                </a:moveTo>
                <a:cubicBezTo>
                  <a:pt x="13485" y="6963"/>
                  <a:pt x="13129" y="7203"/>
                  <a:pt x="12738" y="7413"/>
                </a:cubicBezTo>
                <a:cubicBezTo>
                  <a:pt x="12409" y="6634"/>
                  <a:pt x="12012" y="5954"/>
                  <a:pt x="11557" y="5410"/>
                </a:cubicBezTo>
                <a:cubicBezTo>
                  <a:pt x="12378" y="5714"/>
                  <a:pt x="13131" y="6153"/>
                  <a:pt x="13796" y="6696"/>
                </a:cubicBezTo>
                <a:moveTo>
                  <a:pt x="8342" y="8323"/>
                </a:moveTo>
                <a:cubicBezTo>
                  <a:pt x="7427" y="8275"/>
                  <a:pt x="6564" y="8099"/>
                  <a:pt x="5799" y="7810"/>
                </a:cubicBezTo>
                <a:cubicBezTo>
                  <a:pt x="6419" y="6290"/>
                  <a:pt x="7318" y="5242"/>
                  <a:pt x="8342" y="4983"/>
                </a:cubicBezTo>
                <a:cubicBezTo>
                  <a:pt x="8342" y="4983"/>
                  <a:pt x="8342" y="8323"/>
                  <a:pt x="8342" y="8323"/>
                </a:cubicBezTo>
                <a:close/>
                <a:moveTo>
                  <a:pt x="8342" y="12269"/>
                </a:moveTo>
                <a:lnTo>
                  <a:pt x="4923" y="12269"/>
                </a:lnTo>
                <a:cubicBezTo>
                  <a:pt x="4964" y="10977"/>
                  <a:pt x="5163" y="9775"/>
                  <a:pt x="5478" y="8728"/>
                </a:cubicBezTo>
                <a:cubicBezTo>
                  <a:pt x="6346" y="9056"/>
                  <a:pt x="7316" y="9254"/>
                  <a:pt x="8342" y="9305"/>
                </a:cubicBezTo>
                <a:cubicBezTo>
                  <a:pt x="8342" y="9305"/>
                  <a:pt x="8342" y="12269"/>
                  <a:pt x="8342" y="12269"/>
                </a:cubicBezTo>
                <a:close/>
                <a:moveTo>
                  <a:pt x="8342" y="16223"/>
                </a:moveTo>
                <a:cubicBezTo>
                  <a:pt x="7316" y="16273"/>
                  <a:pt x="6346" y="16471"/>
                  <a:pt x="5478" y="16799"/>
                </a:cubicBezTo>
                <a:cubicBezTo>
                  <a:pt x="5163" y="15752"/>
                  <a:pt x="4964" y="14550"/>
                  <a:pt x="4923" y="13258"/>
                </a:cubicBezTo>
                <a:lnTo>
                  <a:pt x="8342" y="13258"/>
                </a:lnTo>
                <a:cubicBezTo>
                  <a:pt x="8342" y="13258"/>
                  <a:pt x="8342" y="16223"/>
                  <a:pt x="8342" y="16223"/>
                </a:cubicBezTo>
                <a:close/>
                <a:moveTo>
                  <a:pt x="8342" y="20544"/>
                </a:moveTo>
                <a:cubicBezTo>
                  <a:pt x="7318" y="20286"/>
                  <a:pt x="6419" y="19237"/>
                  <a:pt x="5799" y="17717"/>
                </a:cubicBezTo>
                <a:cubicBezTo>
                  <a:pt x="6564" y="17428"/>
                  <a:pt x="7427" y="17253"/>
                  <a:pt x="8342" y="17204"/>
                </a:cubicBezTo>
                <a:cubicBezTo>
                  <a:pt x="8342" y="17204"/>
                  <a:pt x="8342" y="20544"/>
                  <a:pt x="8342" y="20544"/>
                </a:cubicBezTo>
                <a:close/>
                <a:moveTo>
                  <a:pt x="3877" y="18831"/>
                </a:moveTo>
                <a:cubicBezTo>
                  <a:pt x="4188" y="18564"/>
                  <a:pt x="4544" y="18325"/>
                  <a:pt x="4935" y="18114"/>
                </a:cubicBezTo>
                <a:cubicBezTo>
                  <a:pt x="5264" y="18893"/>
                  <a:pt x="5661" y="19574"/>
                  <a:pt x="6115" y="20118"/>
                </a:cubicBezTo>
                <a:cubicBezTo>
                  <a:pt x="5295" y="19814"/>
                  <a:pt x="4541" y="19374"/>
                  <a:pt x="3877" y="18831"/>
                </a:cubicBezTo>
                <a:moveTo>
                  <a:pt x="1007" y="13258"/>
                </a:moveTo>
                <a:lnTo>
                  <a:pt x="3942" y="13258"/>
                </a:lnTo>
                <a:cubicBezTo>
                  <a:pt x="3986" y="14686"/>
                  <a:pt x="4217" y="16024"/>
                  <a:pt x="4591" y="17192"/>
                </a:cubicBezTo>
                <a:cubicBezTo>
                  <a:pt x="4057" y="17470"/>
                  <a:pt x="3582" y="17803"/>
                  <a:pt x="3166" y="18173"/>
                </a:cubicBezTo>
                <a:cubicBezTo>
                  <a:pt x="1927" y="16878"/>
                  <a:pt x="1126" y="15163"/>
                  <a:pt x="1007" y="13258"/>
                </a:cubicBezTo>
                <a:moveTo>
                  <a:pt x="3166" y="7354"/>
                </a:moveTo>
                <a:cubicBezTo>
                  <a:pt x="3582" y="7725"/>
                  <a:pt x="4057" y="8057"/>
                  <a:pt x="4591" y="8335"/>
                </a:cubicBezTo>
                <a:cubicBezTo>
                  <a:pt x="4217" y="9504"/>
                  <a:pt x="3986" y="10842"/>
                  <a:pt x="3942" y="12269"/>
                </a:cubicBezTo>
                <a:lnTo>
                  <a:pt x="1007" y="12269"/>
                </a:lnTo>
                <a:cubicBezTo>
                  <a:pt x="1126" y="10365"/>
                  <a:pt x="1927" y="8649"/>
                  <a:pt x="3166" y="7354"/>
                </a:cubicBezTo>
                <a:moveTo>
                  <a:pt x="6115" y="5410"/>
                </a:moveTo>
                <a:cubicBezTo>
                  <a:pt x="5661" y="5954"/>
                  <a:pt x="5264" y="6634"/>
                  <a:pt x="4935" y="7413"/>
                </a:cubicBezTo>
                <a:cubicBezTo>
                  <a:pt x="4544" y="7203"/>
                  <a:pt x="4188" y="6963"/>
                  <a:pt x="3877" y="6696"/>
                </a:cubicBezTo>
                <a:cubicBezTo>
                  <a:pt x="4542" y="6153"/>
                  <a:pt x="5295" y="5714"/>
                  <a:pt x="6115" y="5410"/>
                </a:cubicBezTo>
                <a:moveTo>
                  <a:pt x="8836" y="3927"/>
                </a:moveTo>
                <a:cubicBezTo>
                  <a:pt x="3956" y="3927"/>
                  <a:pt x="0" y="7883"/>
                  <a:pt x="0" y="12764"/>
                </a:cubicBezTo>
                <a:cubicBezTo>
                  <a:pt x="0" y="17644"/>
                  <a:pt x="3956" y="21600"/>
                  <a:pt x="8836" y="21600"/>
                </a:cubicBezTo>
                <a:cubicBezTo>
                  <a:pt x="13717" y="21600"/>
                  <a:pt x="17673" y="17644"/>
                  <a:pt x="17673" y="12764"/>
                </a:cubicBezTo>
                <a:cubicBezTo>
                  <a:pt x="17673" y="7883"/>
                  <a:pt x="13717" y="3927"/>
                  <a:pt x="8836"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6" name="Shape 2946"/>
          <p:cNvSpPr/>
          <p:nvPr/>
        </p:nvSpPr>
        <p:spPr>
          <a:xfrm>
            <a:off x="14632988"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19595" y="9980"/>
                </a:moveTo>
                <a:cubicBezTo>
                  <a:pt x="19587" y="9894"/>
                  <a:pt x="19575" y="9811"/>
                  <a:pt x="19565" y="9726"/>
                </a:cubicBezTo>
                <a:cubicBezTo>
                  <a:pt x="19542" y="9539"/>
                  <a:pt x="19514" y="9355"/>
                  <a:pt x="19480" y="9172"/>
                </a:cubicBezTo>
                <a:cubicBezTo>
                  <a:pt x="19463" y="9078"/>
                  <a:pt x="19444" y="8986"/>
                  <a:pt x="19424" y="8893"/>
                </a:cubicBezTo>
                <a:cubicBezTo>
                  <a:pt x="19384" y="8712"/>
                  <a:pt x="19337" y="8533"/>
                  <a:pt x="19286" y="8356"/>
                </a:cubicBezTo>
                <a:cubicBezTo>
                  <a:pt x="19263" y="8276"/>
                  <a:pt x="19244" y="8195"/>
                  <a:pt x="19218" y="8116"/>
                </a:cubicBezTo>
                <a:cubicBezTo>
                  <a:pt x="19143" y="7879"/>
                  <a:pt x="19057" y="7646"/>
                  <a:pt x="18963" y="7418"/>
                </a:cubicBezTo>
                <a:cubicBezTo>
                  <a:pt x="18923" y="7321"/>
                  <a:pt x="18876" y="7229"/>
                  <a:pt x="18833" y="7134"/>
                </a:cubicBezTo>
                <a:cubicBezTo>
                  <a:pt x="18771" y="6999"/>
                  <a:pt x="18708" y="6865"/>
                  <a:pt x="18640" y="6734"/>
                </a:cubicBezTo>
                <a:cubicBezTo>
                  <a:pt x="18580" y="6618"/>
                  <a:pt x="18516" y="6504"/>
                  <a:pt x="18450" y="6391"/>
                </a:cubicBezTo>
                <a:cubicBezTo>
                  <a:pt x="18392" y="6291"/>
                  <a:pt x="18331" y="6192"/>
                  <a:pt x="18269" y="6094"/>
                </a:cubicBezTo>
                <a:cubicBezTo>
                  <a:pt x="18192" y="5971"/>
                  <a:pt x="18114" y="5849"/>
                  <a:pt x="18031" y="5731"/>
                </a:cubicBezTo>
                <a:cubicBezTo>
                  <a:pt x="17986" y="5667"/>
                  <a:pt x="17936" y="5605"/>
                  <a:pt x="17889" y="5541"/>
                </a:cubicBezTo>
                <a:cubicBezTo>
                  <a:pt x="17544" y="5080"/>
                  <a:pt x="17159" y="4651"/>
                  <a:pt x="16732" y="4265"/>
                </a:cubicBezTo>
                <a:cubicBezTo>
                  <a:pt x="16705" y="4241"/>
                  <a:pt x="16679" y="4216"/>
                  <a:pt x="16652" y="4192"/>
                </a:cubicBezTo>
                <a:cubicBezTo>
                  <a:pt x="16499" y="4058"/>
                  <a:pt x="16343" y="3927"/>
                  <a:pt x="16181" y="3803"/>
                </a:cubicBezTo>
                <a:cubicBezTo>
                  <a:pt x="16173" y="3796"/>
                  <a:pt x="16165" y="3790"/>
                  <a:pt x="16156" y="3784"/>
                </a:cubicBezTo>
                <a:cubicBezTo>
                  <a:pt x="15459" y="3252"/>
                  <a:pt x="14680" y="2821"/>
                  <a:pt x="13842" y="2513"/>
                </a:cubicBezTo>
                <a:cubicBezTo>
                  <a:pt x="13592" y="2912"/>
                  <a:pt x="13337" y="3420"/>
                  <a:pt x="13040" y="3590"/>
                </a:cubicBezTo>
                <a:cubicBezTo>
                  <a:pt x="12610" y="3835"/>
                  <a:pt x="12641" y="4817"/>
                  <a:pt x="13469" y="4725"/>
                </a:cubicBezTo>
                <a:cubicBezTo>
                  <a:pt x="13469" y="4725"/>
                  <a:pt x="13224" y="4970"/>
                  <a:pt x="13469" y="5860"/>
                </a:cubicBezTo>
                <a:cubicBezTo>
                  <a:pt x="13715" y="6750"/>
                  <a:pt x="14126" y="6943"/>
                  <a:pt x="15341" y="6443"/>
                </a:cubicBezTo>
                <a:cubicBezTo>
                  <a:pt x="15862" y="6228"/>
                  <a:pt x="16258" y="6340"/>
                  <a:pt x="16200" y="6873"/>
                </a:cubicBezTo>
                <a:cubicBezTo>
                  <a:pt x="16077" y="8008"/>
                  <a:pt x="15202" y="7960"/>
                  <a:pt x="15862" y="9788"/>
                </a:cubicBezTo>
                <a:cubicBezTo>
                  <a:pt x="16261" y="10892"/>
                  <a:pt x="17243" y="11322"/>
                  <a:pt x="17611" y="12181"/>
                </a:cubicBezTo>
                <a:cubicBezTo>
                  <a:pt x="17814" y="12653"/>
                  <a:pt x="18591" y="13088"/>
                  <a:pt x="19250" y="13384"/>
                </a:cubicBezTo>
                <a:cubicBezTo>
                  <a:pt x="19321" y="13153"/>
                  <a:pt x="19380" y="12917"/>
                  <a:pt x="19432" y="12677"/>
                </a:cubicBezTo>
                <a:cubicBezTo>
                  <a:pt x="19452" y="12587"/>
                  <a:pt x="19467" y="12494"/>
                  <a:pt x="19484" y="12402"/>
                </a:cubicBezTo>
                <a:cubicBezTo>
                  <a:pt x="19517" y="12224"/>
                  <a:pt x="19545" y="12044"/>
                  <a:pt x="19566" y="11862"/>
                </a:cubicBezTo>
                <a:cubicBezTo>
                  <a:pt x="19576" y="11776"/>
                  <a:pt x="19588" y="11691"/>
                  <a:pt x="19596" y="11604"/>
                </a:cubicBezTo>
                <a:cubicBezTo>
                  <a:pt x="19620" y="11340"/>
                  <a:pt x="19636" y="11072"/>
                  <a:pt x="19636" y="10800"/>
                </a:cubicBezTo>
                <a:cubicBezTo>
                  <a:pt x="19636" y="10523"/>
                  <a:pt x="19620" y="10250"/>
                  <a:pt x="19595" y="9980"/>
                </a:cubicBezTo>
                <a:moveTo>
                  <a:pt x="10800" y="20618"/>
                </a:moveTo>
                <a:cubicBezTo>
                  <a:pt x="5377" y="20618"/>
                  <a:pt x="982" y="16223"/>
                  <a:pt x="982" y="10800"/>
                </a:cubicBezTo>
                <a:cubicBezTo>
                  <a:pt x="982" y="5377"/>
                  <a:pt x="5377" y="982"/>
                  <a:pt x="10800" y="982"/>
                </a:cubicBezTo>
                <a:cubicBezTo>
                  <a:pt x="16222" y="982"/>
                  <a:pt x="20618" y="5377"/>
                  <a:pt x="20618" y="10800"/>
                </a:cubicBezTo>
                <a:cubicBezTo>
                  <a:pt x="20618" y="16223"/>
                  <a:pt x="16222"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moveTo>
                  <a:pt x="8407" y="9726"/>
                </a:moveTo>
                <a:cubicBezTo>
                  <a:pt x="8468" y="9020"/>
                  <a:pt x="9603" y="8284"/>
                  <a:pt x="10370" y="7947"/>
                </a:cubicBezTo>
                <a:cubicBezTo>
                  <a:pt x="11137" y="7609"/>
                  <a:pt x="11843" y="7486"/>
                  <a:pt x="11751" y="6903"/>
                </a:cubicBezTo>
                <a:cubicBezTo>
                  <a:pt x="11659" y="6320"/>
                  <a:pt x="11444" y="5891"/>
                  <a:pt x="10248" y="5891"/>
                </a:cubicBezTo>
                <a:cubicBezTo>
                  <a:pt x="9051" y="5891"/>
                  <a:pt x="9573" y="7486"/>
                  <a:pt x="8591" y="6535"/>
                </a:cubicBezTo>
                <a:cubicBezTo>
                  <a:pt x="7609" y="5584"/>
                  <a:pt x="8805" y="5830"/>
                  <a:pt x="9296" y="5615"/>
                </a:cubicBezTo>
                <a:cubicBezTo>
                  <a:pt x="9787" y="5400"/>
                  <a:pt x="10278" y="4510"/>
                  <a:pt x="9419" y="4449"/>
                </a:cubicBezTo>
                <a:cubicBezTo>
                  <a:pt x="8560" y="4388"/>
                  <a:pt x="8744" y="4817"/>
                  <a:pt x="8069" y="4572"/>
                </a:cubicBezTo>
                <a:cubicBezTo>
                  <a:pt x="7394" y="4326"/>
                  <a:pt x="7087" y="5431"/>
                  <a:pt x="6658" y="5277"/>
                </a:cubicBezTo>
                <a:cubicBezTo>
                  <a:pt x="6373" y="5176"/>
                  <a:pt x="5613" y="4605"/>
                  <a:pt x="5110" y="4044"/>
                </a:cubicBezTo>
                <a:cubicBezTo>
                  <a:pt x="4094" y="4900"/>
                  <a:pt x="3277" y="5982"/>
                  <a:pt x="2729" y="7212"/>
                </a:cubicBezTo>
                <a:cubicBezTo>
                  <a:pt x="2875" y="8862"/>
                  <a:pt x="3774" y="9726"/>
                  <a:pt x="3774" y="9726"/>
                </a:cubicBezTo>
                <a:cubicBezTo>
                  <a:pt x="3774" y="9726"/>
                  <a:pt x="4234" y="10800"/>
                  <a:pt x="6995" y="12119"/>
                </a:cubicBezTo>
                <a:cubicBezTo>
                  <a:pt x="6995" y="12119"/>
                  <a:pt x="7517" y="12150"/>
                  <a:pt x="6903" y="11536"/>
                </a:cubicBezTo>
                <a:cubicBezTo>
                  <a:pt x="6290" y="10923"/>
                  <a:pt x="5615" y="10156"/>
                  <a:pt x="6382" y="9757"/>
                </a:cubicBezTo>
                <a:cubicBezTo>
                  <a:pt x="7149" y="9358"/>
                  <a:pt x="7364" y="9389"/>
                  <a:pt x="7548" y="10125"/>
                </a:cubicBezTo>
                <a:cubicBezTo>
                  <a:pt x="7732" y="10861"/>
                  <a:pt x="8345" y="10432"/>
                  <a:pt x="8407" y="9726"/>
                </a:cubicBezTo>
                <a:moveTo>
                  <a:pt x="16246" y="12871"/>
                </a:moveTo>
                <a:cubicBezTo>
                  <a:pt x="15893" y="13086"/>
                  <a:pt x="15908" y="13561"/>
                  <a:pt x="16200" y="13822"/>
                </a:cubicBezTo>
                <a:cubicBezTo>
                  <a:pt x="16491" y="14083"/>
                  <a:pt x="17074" y="14420"/>
                  <a:pt x="17258" y="13822"/>
                </a:cubicBezTo>
                <a:cubicBezTo>
                  <a:pt x="17442" y="13224"/>
                  <a:pt x="16599" y="12656"/>
                  <a:pt x="16246" y="12871"/>
                </a:cubicBezTo>
                <a:moveTo>
                  <a:pt x="12027" y="12948"/>
                </a:moveTo>
                <a:cubicBezTo>
                  <a:pt x="10984" y="12058"/>
                  <a:pt x="11107" y="11659"/>
                  <a:pt x="9787" y="11659"/>
                </a:cubicBezTo>
                <a:cubicBezTo>
                  <a:pt x="8468" y="11659"/>
                  <a:pt x="7640" y="11966"/>
                  <a:pt x="7977" y="13807"/>
                </a:cubicBezTo>
                <a:cubicBezTo>
                  <a:pt x="8315" y="15648"/>
                  <a:pt x="9296" y="14819"/>
                  <a:pt x="9205" y="16231"/>
                </a:cubicBezTo>
                <a:cubicBezTo>
                  <a:pt x="9112" y="17642"/>
                  <a:pt x="9450" y="17949"/>
                  <a:pt x="9665" y="18286"/>
                </a:cubicBezTo>
                <a:cubicBezTo>
                  <a:pt x="9880" y="18624"/>
                  <a:pt x="10524" y="19606"/>
                  <a:pt x="10769" y="18225"/>
                </a:cubicBezTo>
                <a:cubicBezTo>
                  <a:pt x="11015" y="16844"/>
                  <a:pt x="11475" y="16077"/>
                  <a:pt x="11996" y="15402"/>
                </a:cubicBezTo>
                <a:cubicBezTo>
                  <a:pt x="12518" y="14727"/>
                  <a:pt x="13070" y="13837"/>
                  <a:pt x="12027" y="1294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7" name="Shape 2947"/>
          <p:cNvSpPr/>
          <p:nvPr/>
        </p:nvSpPr>
        <p:spPr>
          <a:xfrm>
            <a:off x="15699510"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18367" y="17673"/>
                </a:moveTo>
                <a:lnTo>
                  <a:pt x="20127" y="17673"/>
                </a:lnTo>
                <a:cubicBezTo>
                  <a:pt x="20398" y="17673"/>
                  <a:pt x="20618" y="17453"/>
                  <a:pt x="20618" y="17182"/>
                </a:cubicBezTo>
                <a:cubicBezTo>
                  <a:pt x="20618" y="16910"/>
                  <a:pt x="20398" y="16691"/>
                  <a:pt x="20127" y="16691"/>
                </a:cubicBezTo>
                <a:lnTo>
                  <a:pt x="17182" y="16691"/>
                </a:lnTo>
                <a:cubicBezTo>
                  <a:pt x="16911" y="16691"/>
                  <a:pt x="16691" y="16910"/>
                  <a:pt x="16691" y="17182"/>
                </a:cubicBezTo>
                <a:lnTo>
                  <a:pt x="16691" y="20127"/>
                </a:lnTo>
                <a:cubicBezTo>
                  <a:pt x="16691" y="20399"/>
                  <a:pt x="16911" y="20618"/>
                  <a:pt x="17182" y="20618"/>
                </a:cubicBezTo>
                <a:cubicBezTo>
                  <a:pt x="17453" y="20618"/>
                  <a:pt x="17673" y="20399"/>
                  <a:pt x="17673" y="20127"/>
                </a:cubicBezTo>
                <a:lnTo>
                  <a:pt x="17673" y="18367"/>
                </a:lnTo>
                <a:lnTo>
                  <a:pt x="20762" y="21456"/>
                </a:lnTo>
                <a:cubicBezTo>
                  <a:pt x="20851" y="21545"/>
                  <a:pt x="20974" y="21600"/>
                  <a:pt x="21109" y="21600"/>
                </a:cubicBezTo>
                <a:cubicBezTo>
                  <a:pt x="21380" y="21600"/>
                  <a:pt x="21600" y="21380"/>
                  <a:pt x="21600" y="21109"/>
                </a:cubicBezTo>
                <a:cubicBezTo>
                  <a:pt x="21600" y="20974"/>
                  <a:pt x="21545" y="20851"/>
                  <a:pt x="21456" y="20762"/>
                </a:cubicBezTo>
                <a:cubicBezTo>
                  <a:pt x="21456" y="20762"/>
                  <a:pt x="18367" y="17673"/>
                  <a:pt x="18367" y="17673"/>
                </a:cubicBezTo>
                <a:close/>
                <a:moveTo>
                  <a:pt x="4418" y="16691"/>
                </a:moveTo>
                <a:lnTo>
                  <a:pt x="1473" y="16691"/>
                </a:lnTo>
                <a:cubicBezTo>
                  <a:pt x="1202" y="16691"/>
                  <a:pt x="982" y="16910"/>
                  <a:pt x="982" y="17182"/>
                </a:cubicBezTo>
                <a:cubicBezTo>
                  <a:pt x="982" y="17453"/>
                  <a:pt x="1202" y="17673"/>
                  <a:pt x="1473" y="17673"/>
                </a:cubicBezTo>
                <a:lnTo>
                  <a:pt x="3233" y="17673"/>
                </a:lnTo>
                <a:lnTo>
                  <a:pt x="144" y="20762"/>
                </a:lnTo>
                <a:cubicBezTo>
                  <a:pt x="55" y="20851"/>
                  <a:pt x="0" y="20974"/>
                  <a:pt x="0" y="21109"/>
                </a:cubicBezTo>
                <a:cubicBezTo>
                  <a:pt x="0" y="21380"/>
                  <a:pt x="220" y="21600"/>
                  <a:pt x="491" y="21600"/>
                </a:cubicBezTo>
                <a:cubicBezTo>
                  <a:pt x="626" y="21600"/>
                  <a:pt x="749" y="21545"/>
                  <a:pt x="838" y="21456"/>
                </a:cubicBezTo>
                <a:lnTo>
                  <a:pt x="3927" y="18367"/>
                </a:lnTo>
                <a:lnTo>
                  <a:pt x="3927" y="20127"/>
                </a:lnTo>
                <a:cubicBezTo>
                  <a:pt x="3927" y="20399"/>
                  <a:pt x="4147" y="20618"/>
                  <a:pt x="4418" y="20618"/>
                </a:cubicBezTo>
                <a:cubicBezTo>
                  <a:pt x="4689" y="20618"/>
                  <a:pt x="4909" y="20399"/>
                  <a:pt x="4909" y="20127"/>
                </a:cubicBezTo>
                <a:lnTo>
                  <a:pt x="4909" y="17182"/>
                </a:lnTo>
                <a:cubicBezTo>
                  <a:pt x="4909" y="16910"/>
                  <a:pt x="4689" y="16691"/>
                  <a:pt x="4418" y="16691"/>
                </a:cubicBezTo>
                <a:moveTo>
                  <a:pt x="14578" y="13923"/>
                </a:moveTo>
                <a:cubicBezTo>
                  <a:pt x="14366" y="13756"/>
                  <a:pt x="14123" y="13606"/>
                  <a:pt x="13863" y="13470"/>
                </a:cubicBezTo>
                <a:cubicBezTo>
                  <a:pt x="14060" y="12810"/>
                  <a:pt x="14189" y="12080"/>
                  <a:pt x="14228" y="11304"/>
                </a:cubicBezTo>
                <a:lnTo>
                  <a:pt x="15676" y="11304"/>
                </a:lnTo>
                <a:cubicBezTo>
                  <a:pt x="15574" y="12295"/>
                  <a:pt x="15177" y="13195"/>
                  <a:pt x="14578" y="13923"/>
                </a:cubicBezTo>
                <a:moveTo>
                  <a:pt x="13136" y="15120"/>
                </a:moveTo>
                <a:cubicBezTo>
                  <a:pt x="13280" y="14892"/>
                  <a:pt x="13410" y="14641"/>
                  <a:pt x="13529" y="14374"/>
                </a:cubicBezTo>
                <a:cubicBezTo>
                  <a:pt x="13660" y="14445"/>
                  <a:pt x="13781" y="14521"/>
                  <a:pt x="13893" y="14602"/>
                </a:cubicBezTo>
                <a:cubicBezTo>
                  <a:pt x="13656" y="14795"/>
                  <a:pt x="13407" y="14973"/>
                  <a:pt x="13136" y="15120"/>
                </a:cubicBezTo>
                <a:moveTo>
                  <a:pt x="11304" y="12785"/>
                </a:moveTo>
                <a:lnTo>
                  <a:pt x="11304" y="11304"/>
                </a:lnTo>
                <a:lnTo>
                  <a:pt x="13226" y="11304"/>
                </a:lnTo>
                <a:cubicBezTo>
                  <a:pt x="13193" y="11948"/>
                  <a:pt x="13093" y="12547"/>
                  <a:pt x="12949" y="13093"/>
                </a:cubicBezTo>
                <a:cubicBezTo>
                  <a:pt x="12443" y="12931"/>
                  <a:pt x="11890" y="12824"/>
                  <a:pt x="11304" y="12785"/>
                </a:cubicBezTo>
                <a:moveTo>
                  <a:pt x="11304" y="15605"/>
                </a:moveTo>
                <a:lnTo>
                  <a:pt x="11304" y="13766"/>
                </a:lnTo>
                <a:cubicBezTo>
                  <a:pt x="11784" y="13800"/>
                  <a:pt x="12233" y="13886"/>
                  <a:pt x="12642" y="14009"/>
                </a:cubicBezTo>
                <a:cubicBezTo>
                  <a:pt x="12301" y="14805"/>
                  <a:pt x="11837" y="15382"/>
                  <a:pt x="11304" y="15605"/>
                </a:cubicBezTo>
                <a:moveTo>
                  <a:pt x="11304" y="8815"/>
                </a:moveTo>
                <a:cubicBezTo>
                  <a:pt x="11890" y="8776"/>
                  <a:pt x="12443" y="8669"/>
                  <a:pt x="12949" y="8507"/>
                </a:cubicBezTo>
                <a:cubicBezTo>
                  <a:pt x="13093" y="9053"/>
                  <a:pt x="13193" y="9652"/>
                  <a:pt x="13226" y="10297"/>
                </a:cubicBezTo>
                <a:lnTo>
                  <a:pt x="11304" y="10297"/>
                </a:lnTo>
                <a:cubicBezTo>
                  <a:pt x="11304" y="10297"/>
                  <a:pt x="11304" y="8815"/>
                  <a:pt x="11304" y="8815"/>
                </a:cubicBezTo>
                <a:close/>
                <a:moveTo>
                  <a:pt x="11304" y="5995"/>
                </a:moveTo>
                <a:cubicBezTo>
                  <a:pt x="11837" y="6218"/>
                  <a:pt x="12301" y="6795"/>
                  <a:pt x="12642" y="7591"/>
                </a:cubicBezTo>
                <a:cubicBezTo>
                  <a:pt x="12233" y="7714"/>
                  <a:pt x="11784" y="7800"/>
                  <a:pt x="11304" y="7835"/>
                </a:cubicBezTo>
                <a:cubicBezTo>
                  <a:pt x="11304" y="7835"/>
                  <a:pt x="11304" y="5995"/>
                  <a:pt x="11304" y="5995"/>
                </a:cubicBezTo>
                <a:close/>
                <a:moveTo>
                  <a:pt x="13893" y="6998"/>
                </a:moveTo>
                <a:cubicBezTo>
                  <a:pt x="13781" y="7079"/>
                  <a:pt x="13660" y="7155"/>
                  <a:pt x="13529" y="7227"/>
                </a:cubicBezTo>
                <a:cubicBezTo>
                  <a:pt x="13410" y="6960"/>
                  <a:pt x="13280" y="6708"/>
                  <a:pt x="13136" y="6480"/>
                </a:cubicBezTo>
                <a:cubicBezTo>
                  <a:pt x="13407" y="6627"/>
                  <a:pt x="13656" y="6805"/>
                  <a:pt x="13893" y="6998"/>
                </a:cubicBezTo>
                <a:moveTo>
                  <a:pt x="15676" y="10297"/>
                </a:moveTo>
                <a:lnTo>
                  <a:pt x="14228" y="10297"/>
                </a:lnTo>
                <a:cubicBezTo>
                  <a:pt x="14189" y="9520"/>
                  <a:pt x="14060" y="8790"/>
                  <a:pt x="13863" y="8130"/>
                </a:cubicBezTo>
                <a:cubicBezTo>
                  <a:pt x="14123" y="7994"/>
                  <a:pt x="14366" y="7844"/>
                  <a:pt x="14578" y="7677"/>
                </a:cubicBezTo>
                <a:cubicBezTo>
                  <a:pt x="15177" y="8405"/>
                  <a:pt x="15574" y="9305"/>
                  <a:pt x="15676" y="10297"/>
                </a:cubicBezTo>
                <a:moveTo>
                  <a:pt x="10296" y="7835"/>
                </a:moveTo>
                <a:cubicBezTo>
                  <a:pt x="9816" y="7800"/>
                  <a:pt x="9367" y="7714"/>
                  <a:pt x="8958" y="7591"/>
                </a:cubicBezTo>
                <a:cubicBezTo>
                  <a:pt x="9299" y="6795"/>
                  <a:pt x="9764" y="6218"/>
                  <a:pt x="10296" y="5995"/>
                </a:cubicBezTo>
                <a:cubicBezTo>
                  <a:pt x="10296" y="5995"/>
                  <a:pt x="10296" y="7835"/>
                  <a:pt x="10296" y="7835"/>
                </a:cubicBezTo>
                <a:close/>
                <a:moveTo>
                  <a:pt x="10296" y="10297"/>
                </a:moveTo>
                <a:lnTo>
                  <a:pt x="8374" y="10297"/>
                </a:lnTo>
                <a:cubicBezTo>
                  <a:pt x="8407" y="9652"/>
                  <a:pt x="8507" y="9053"/>
                  <a:pt x="8651" y="8507"/>
                </a:cubicBezTo>
                <a:cubicBezTo>
                  <a:pt x="9158" y="8669"/>
                  <a:pt x="9710" y="8776"/>
                  <a:pt x="10296" y="8815"/>
                </a:cubicBezTo>
                <a:cubicBezTo>
                  <a:pt x="10296" y="8815"/>
                  <a:pt x="10296" y="10297"/>
                  <a:pt x="10296" y="10297"/>
                </a:cubicBezTo>
                <a:close/>
                <a:moveTo>
                  <a:pt x="10296" y="12785"/>
                </a:moveTo>
                <a:cubicBezTo>
                  <a:pt x="9710" y="12824"/>
                  <a:pt x="9158" y="12931"/>
                  <a:pt x="8651" y="13093"/>
                </a:cubicBezTo>
                <a:cubicBezTo>
                  <a:pt x="8507" y="12547"/>
                  <a:pt x="8407" y="11948"/>
                  <a:pt x="8374" y="11304"/>
                </a:cubicBezTo>
                <a:lnTo>
                  <a:pt x="10296" y="11304"/>
                </a:lnTo>
                <a:cubicBezTo>
                  <a:pt x="10296" y="11304"/>
                  <a:pt x="10296" y="12785"/>
                  <a:pt x="10296" y="12785"/>
                </a:cubicBezTo>
                <a:close/>
                <a:moveTo>
                  <a:pt x="10296" y="15605"/>
                </a:moveTo>
                <a:cubicBezTo>
                  <a:pt x="9764" y="15382"/>
                  <a:pt x="9299" y="14805"/>
                  <a:pt x="8958" y="14009"/>
                </a:cubicBezTo>
                <a:cubicBezTo>
                  <a:pt x="9367" y="13886"/>
                  <a:pt x="9816" y="13800"/>
                  <a:pt x="10296" y="13766"/>
                </a:cubicBezTo>
                <a:cubicBezTo>
                  <a:pt x="10296" y="13766"/>
                  <a:pt x="10296" y="15605"/>
                  <a:pt x="10296" y="15605"/>
                </a:cubicBezTo>
                <a:close/>
                <a:moveTo>
                  <a:pt x="7707" y="14602"/>
                </a:moveTo>
                <a:cubicBezTo>
                  <a:pt x="7819" y="14521"/>
                  <a:pt x="7941" y="14445"/>
                  <a:pt x="8071" y="14374"/>
                </a:cubicBezTo>
                <a:cubicBezTo>
                  <a:pt x="8190" y="14641"/>
                  <a:pt x="8321" y="14892"/>
                  <a:pt x="8464" y="15120"/>
                </a:cubicBezTo>
                <a:cubicBezTo>
                  <a:pt x="8193" y="14973"/>
                  <a:pt x="7944" y="14795"/>
                  <a:pt x="7707" y="14602"/>
                </a:cubicBezTo>
                <a:moveTo>
                  <a:pt x="5925" y="11304"/>
                </a:moveTo>
                <a:lnTo>
                  <a:pt x="7372" y="11304"/>
                </a:lnTo>
                <a:cubicBezTo>
                  <a:pt x="7411" y="12080"/>
                  <a:pt x="7540" y="12810"/>
                  <a:pt x="7737" y="13470"/>
                </a:cubicBezTo>
                <a:cubicBezTo>
                  <a:pt x="7477" y="13606"/>
                  <a:pt x="7235" y="13756"/>
                  <a:pt x="7022" y="13923"/>
                </a:cubicBezTo>
                <a:cubicBezTo>
                  <a:pt x="6423" y="13195"/>
                  <a:pt x="6026" y="12295"/>
                  <a:pt x="5925" y="11304"/>
                </a:cubicBezTo>
                <a:moveTo>
                  <a:pt x="7022" y="7677"/>
                </a:moveTo>
                <a:cubicBezTo>
                  <a:pt x="7235" y="7844"/>
                  <a:pt x="7477" y="7994"/>
                  <a:pt x="7737" y="8130"/>
                </a:cubicBezTo>
                <a:cubicBezTo>
                  <a:pt x="7540" y="8790"/>
                  <a:pt x="7411" y="9520"/>
                  <a:pt x="7372" y="10297"/>
                </a:cubicBezTo>
                <a:lnTo>
                  <a:pt x="5925" y="10297"/>
                </a:lnTo>
                <a:cubicBezTo>
                  <a:pt x="6026" y="9305"/>
                  <a:pt x="6423" y="8405"/>
                  <a:pt x="7022" y="7677"/>
                </a:cubicBezTo>
                <a:moveTo>
                  <a:pt x="8464" y="6480"/>
                </a:moveTo>
                <a:cubicBezTo>
                  <a:pt x="8321" y="6708"/>
                  <a:pt x="8190" y="6960"/>
                  <a:pt x="8071" y="7227"/>
                </a:cubicBezTo>
                <a:cubicBezTo>
                  <a:pt x="7941" y="7155"/>
                  <a:pt x="7819" y="7079"/>
                  <a:pt x="7707" y="6998"/>
                </a:cubicBezTo>
                <a:cubicBezTo>
                  <a:pt x="7944" y="6805"/>
                  <a:pt x="8193" y="6627"/>
                  <a:pt x="8464" y="6480"/>
                </a:cubicBezTo>
                <a:moveTo>
                  <a:pt x="10800" y="4909"/>
                </a:moveTo>
                <a:cubicBezTo>
                  <a:pt x="7546" y="4909"/>
                  <a:pt x="4909" y="7546"/>
                  <a:pt x="4909" y="10800"/>
                </a:cubicBezTo>
                <a:cubicBezTo>
                  <a:pt x="4909" y="14053"/>
                  <a:pt x="7546" y="16691"/>
                  <a:pt x="10800" y="16691"/>
                </a:cubicBezTo>
                <a:cubicBezTo>
                  <a:pt x="14053" y="16691"/>
                  <a:pt x="16691" y="14053"/>
                  <a:pt x="16691" y="10800"/>
                </a:cubicBezTo>
                <a:cubicBezTo>
                  <a:pt x="16691" y="7546"/>
                  <a:pt x="14053" y="4909"/>
                  <a:pt x="10800" y="4909"/>
                </a:cubicBezTo>
                <a:moveTo>
                  <a:pt x="3233" y="3927"/>
                </a:moveTo>
                <a:lnTo>
                  <a:pt x="1473" y="3927"/>
                </a:lnTo>
                <a:cubicBezTo>
                  <a:pt x="1202" y="3927"/>
                  <a:pt x="982" y="4147"/>
                  <a:pt x="982" y="4418"/>
                </a:cubicBezTo>
                <a:cubicBezTo>
                  <a:pt x="982" y="4690"/>
                  <a:pt x="1202" y="4909"/>
                  <a:pt x="1473" y="4909"/>
                </a:cubicBezTo>
                <a:lnTo>
                  <a:pt x="4418" y="4909"/>
                </a:lnTo>
                <a:cubicBezTo>
                  <a:pt x="4689" y="4909"/>
                  <a:pt x="4909" y="4690"/>
                  <a:pt x="4909" y="4418"/>
                </a:cubicBezTo>
                <a:lnTo>
                  <a:pt x="4909" y="1473"/>
                </a:lnTo>
                <a:cubicBezTo>
                  <a:pt x="4909" y="1201"/>
                  <a:pt x="4689" y="982"/>
                  <a:pt x="4418" y="982"/>
                </a:cubicBezTo>
                <a:cubicBezTo>
                  <a:pt x="4147" y="982"/>
                  <a:pt x="3927" y="1201"/>
                  <a:pt x="3927" y="1473"/>
                </a:cubicBezTo>
                <a:lnTo>
                  <a:pt x="3927" y="3233"/>
                </a:lnTo>
                <a:lnTo>
                  <a:pt x="838" y="144"/>
                </a:lnTo>
                <a:cubicBezTo>
                  <a:pt x="749" y="55"/>
                  <a:pt x="626" y="0"/>
                  <a:pt x="491" y="0"/>
                </a:cubicBezTo>
                <a:cubicBezTo>
                  <a:pt x="220" y="0"/>
                  <a:pt x="0" y="220"/>
                  <a:pt x="0" y="491"/>
                </a:cubicBezTo>
                <a:cubicBezTo>
                  <a:pt x="0" y="627"/>
                  <a:pt x="55" y="749"/>
                  <a:pt x="144" y="838"/>
                </a:cubicBezTo>
                <a:cubicBezTo>
                  <a:pt x="144" y="838"/>
                  <a:pt x="3233" y="3927"/>
                  <a:pt x="3233" y="3927"/>
                </a:cubicBezTo>
                <a:close/>
                <a:moveTo>
                  <a:pt x="17182" y="4909"/>
                </a:moveTo>
                <a:lnTo>
                  <a:pt x="20127" y="4909"/>
                </a:lnTo>
                <a:cubicBezTo>
                  <a:pt x="20398" y="4909"/>
                  <a:pt x="20618" y="4690"/>
                  <a:pt x="20618" y="4418"/>
                </a:cubicBezTo>
                <a:cubicBezTo>
                  <a:pt x="20618" y="4147"/>
                  <a:pt x="20398" y="3927"/>
                  <a:pt x="20127" y="3927"/>
                </a:cubicBezTo>
                <a:lnTo>
                  <a:pt x="18367" y="3927"/>
                </a:lnTo>
                <a:lnTo>
                  <a:pt x="21456" y="838"/>
                </a:lnTo>
                <a:cubicBezTo>
                  <a:pt x="21545" y="749"/>
                  <a:pt x="21600" y="627"/>
                  <a:pt x="21600" y="491"/>
                </a:cubicBezTo>
                <a:cubicBezTo>
                  <a:pt x="21600" y="220"/>
                  <a:pt x="21380" y="0"/>
                  <a:pt x="21109" y="0"/>
                </a:cubicBezTo>
                <a:cubicBezTo>
                  <a:pt x="20974" y="0"/>
                  <a:pt x="20851" y="55"/>
                  <a:pt x="20762" y="144"/>
                </a:cubicBezTo>
                <a:lnTo>
                  <a:pt x="17673" y="3233"/>
                </a:lnTo>
                <a:lnTo>
                  <a:pt x="17673" y="1473"/>
                </a:lnTo>
                <a:cubicBezTo>
                  <a:pt x="17673" y="1201"/>
                  <a:pt x="17453" y="982"/>
                  <a:pt x="17182" y="982"/>
                </a:cubicBezTo>
                <a:cubicBezTo>
                  <a:pt x="16911" y="982"/>
                  <a:pt x="16691" y="1201"/>
                  <a:pt x="16691" y="1473"/>
                </a:cubicBezTo>
                <a:lnTo>
                  <a:pt x="16691" y="4418"/>
                </a:lnTo>
                <a:cubicBezTo>
                  <a:pt x="16691" y="4690"/>
                  <a:pt x="16911" y="4909"/>
                  <a:pt x="17182" y="49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8" name="Shape 2948"/>
          <p:cNvSpPr/>
          <p:nvPr/>
        </p:nvSpPr>
        <p:spPr>
          <a:xfrm>
            <a:off x="16842212" y="6578673"/>
            <a:ext cx="406295" cy="558654"/>
          </a:xfrm>
          <a:custGeom>
            <a:avLst/>
            <a:gdLst/>
            <a:ahLst/>
            <a:cxnLst>
              <a:cxn ang="0">
                <a:pos x="wd2" y="hd2"/>
              </a:cxn>
              <a:cxn ang="5400000">
                <a:pos x="wd2" y="hd2"/>
              </a:cxn>
              <a:cxn ang="10800000">
                <a:pos x="wd2" y="hd2"/>
              </a:cxn>
              <a:cxn ang="16200000">
                <a:pos x="wd2" y="hd2"/>
              </a:cxn>
            </a:cxnLst>
            <a:rect l="0" t="0" r="r" b="b"/>
            <a:pathLst>
              <a:path w="21600" h="21600" extrusionOk="0">
                <a:moveTo>
                  <a:pt x="6275" y="6273"/>
                </a:moveTo>
                <a:cubicBezTo>
                  <a:pt x="6275" y="6273"/>
                  <a:pt x="6661" y="6914"/>
                  <a:pt x="8976" y="7703"/>
                </a:cubicBezTo>
                <a:cubicBezTo>
                  <a:pt x="8976" y="7703"/>
                  <a:pt x="9413" y="7721"/>
                  <a:pt x="8899" y="7354"/>
                </a:cubicBezTo>
                <a:cubicBezTo>
                  <a:pt x="8384" y="6987"/>
                  <a:pt x="7819" y="6529"/>
                  <a:pt x="8462" y="6291"/>
                </a:cubicBezTo>
                <a:cubicBezTo>
                  <a:pt x="9104" y="6052"/>
                  <a:pt x="9285" y="6071"/>
                  <a:pt x="9439" y="6511"/>
                </a:cubicBezTo>
                <a:cubicBezTo>
                  <a:pt x="9594" y="6950"/>
                  <a:pt x="10108" y="6694"/>
                  <a:pt x="10159" y="6273"/>
                </a:cubicBezTo>
                <a:cubicBezTo>
                  <a:pt x="10211" y="5851"/>
                  <a:pt x="11163" y="5411"/>
                  <a:pt x="11806" y="5209"/>
                </a:cubicBezTo>
                <a:cubicBezTo>
                  <a:pt x="12449" y="5007"/>
                  <a:pt x="13040" y="4934"/>
                  <a:pt x="12963" y="4585"/>
                </a:cubicBezTo>
                <a:cubicBezTo>
                  <a:pt x="12886" y="4237"/>
                  <a:pt x="12706" y="3980"/>
                  <a:pt x="11703" y="3980"/>
                </a:cubicBezTo>
                <a:cubicBezTo>
                  <a:pt x="10699" y="3980"/>
                  <a:pt x="11137" y="4934"/>
                  <a:pt x="10314" y="4365"/>
                </a:cubicBezTo>
                <a:cubicBezTo>
                  <a:pt x="9491" y="3797"/>
                  <a:pt x="10493" y="3944"/>
                  <a:pt x="10905" y="3816"/>
                </a:cubicBezTo>
                <a:cubicBezTo>
                  <a:pt x="11317" y="3687"/>
                  <a:pt x="11729" y="3155"/>
                  <a:pt x="11009" y="3119"/>
                </a:cubicBezTo>
                <a:cubicBezTo>
                  <a:pt x="10287" y="3082"/>
                  <a:pt x="10442" y="3339"/>
                  <a:pt x="9876" y="3192"/>
                </a:cubicBezTo>
                <a:cubicBezTo>
                  <a:pt x="9310" y="3045"/>
                  <a:pt x="9053" y="3706"/>
                  <a:pt x="8693" y="3614"/>
                </a:cubicBezTo>
                <a:cubicBezTo>
                  <a:pt x="8519" y="3570"/>
                  <a:pt x="8131" y="3374"/>
                  <a:pt x="7770" y="3142"/>
                </a:cubicBezTo>
                <a:cubicBezTo>
                  <a:pt x="6767" y="3765"/>
                  <a:pt x="6022" y="4597"/>
                  <a:pt x="5656" y="5546"/>
                </a:cubicBezTo>
                <a:cubicBezTo>
                  <a:pt x="5919" y="6021"/>
                  <a:pt x="6275" y="6273"/>
                  <a:pt x="6275" y="6273"/>
                </a:cubicBezTo>
                <a:moveTo>
                  <a:pt x="20588" y="12027"/>
                </a:moveTo>
                <a:cubicBezTo>
                  <a:pt x="20407" y="12027"/>
                  <a:pt x="20245" y="12080"/>
                  <a:pt x="20124" y="12164"/>
                </a:cubicBezTo>
                <a:lnTo>
                  <a:pt x="20119" y="12161"/>
                </a:lnTo>
                <a:cubicBezTo>
                  <a:pt x="18145" y="13734"/>
                  <a:pt x="15310" y="14727"/>
                  <a:pt x="12150" y="14727"/>
                </a:cubicBezTo>
                <a:cubicBezTo>
                  <a:pt x="6186" y="14727"/>
                  <a:pt x="1350" y="11211"/>
                  <a:pt x="1350" y="6873"/>
                </a:cubicBezTo>
                <a:cubicBezTo>
                  <a:pt x="1350" y="4606"/>
                  <a:pt x="2678" y="2571"/>
                  <a:pt x="4788" y="1137"/>
                </a:cubicBezTo>
                <a:lnTo>
                  <a:pt x="4777" y="1127"/>
                </a:lnTo>
                <a:cubicBezTo>
                  <a:pt x="4945" y="1037"/>
                  <a:pt x="5062" y="900"/>
                  <a:pt x="5062" y="736"/>
                </a:cubicBezTo>
                <a:cubicBezTo>
                  <a:pt x="5062" y="465"/>
                  <a:pt x="4760" y="245"/>
                  <a:pt x="4388" y="245"/>
                </a:cubicBezTo>
                <a:cubicBezTo>
                  <a:pt x="4192" y="245"/>
                  <a:pt x="4020" y="308"/>
                  <a:pt x="3897" y="405"/>
                </a:cubicBezTo>
                <a:lnTo>
                  <a:pt x="3895" y="403"/>
                </a:lnTo>
                <a:cubicBezTo>
                  <a:pt x="1505" y="2016"/>
                  <a:pt x="0" y="4314"/>
                  <a:pt x="0" y="6873"/>
                </a:cubicBezTo>
                <a:cubicBezTo>
                  <a:pt x="0" y="11587"/>
                  <a:pt x="5081" y="15428"/>
                  <a:pt x="11475" y="15684"/>
                </a:cubicBezTo>
                <a:lnTo>
                  <a:pt x="11475" y="20618"/>
                </a:lnTo>
                <a:lnTo>
                  <a:pt x="7425" y="20618"/>
                </a:lnTo>
                <a:cubicBezTo>
                  <a:pt x="7052" y="20618"/>
                  <a:pt x="6750" y="20838"/>
                  <a:pt x="6750" y="21109"/>
                </a:cubicBezTo>
                <a:cubicBezTo>
                  <a:pt x="6750" y="21380"/>
                  <a:pt x="7052" y="21600"/>
                  <a:pt x="7425" y="21600"/>
                </a:cubicBezTo>
                <a:lnTo>
                  <a:pt x="16875" y="21600"/>
                </a:lnTo>
                <a:cubicBezTo>
                  <a:pt x="17247" y="21600"/>
                  <a:pt x="17550" y="21380"/>
                  <a:pt x="17550" y="21109"/>
                </a:cubicBezTo>
                <a:cubicBezTo>
                  <a:pt x="17550" y="20838"/>
                  <a:pt x="17247" y="20618"/>
                  <a:pt x="16875" y="20618"/>
                </a:cubicBezTo>
                <a:lnTo>
                  <a:pt x="12825" y="20618"/>
                </a:lnTo>
                <a:lnTo>
                  <a:pt x="12825" y="15684"/>
                </a:lnTo>
                <a:cubicBezTo>
                  <a:pt x="16068" y="15554"/>
                  <a:pt x="18970" y="14500"/>
                  <a:pt x="21045" y="12880"/>
                </a:cubicBezTo>
                <a:lnTo>
                  <a:pt x="21041" y="12877"/>
                </a:lnTo>
                <a:cubicBezTo>
                  <a:pt x="21175" y="12788"/>
                  <a:pt x="21262" y="12661"/>
                  <a:pt x="21262" y="12518"/>
                </a:cubicBezTo>
                <a:cubicBezTo>
                  <a:pt x="21262" y="12247"/>
                  <a:pt x="20960" y="12027"/>
                  <a:pt x="20588" y="12027"/>
                </a:cubicBezTo>
                <a:moveTo>
                  <a:pt x="12150" y="982"/>
                </a:moveTo>
                <a:cubicBezTo>
                  <a:pt x="16623" y="982"/>
                  <a:pt x="20250" y="3619"/>
                  <a:pt x="20250" y="6873"/>
                </a:cubicBezTo>
                <a:cubicBezTo>
                  <a:pt x="20250" y="10127"/>
                  <a:pt x="16623" y="12764"/>
                  <a:pt x="12150" y="12764"/>
                </a:cubicBezTo>
                <a:cubicBezTo>
                  <a:pt x="7677" y="12764"/>
                  <a:pt x="4050" y="10127"/>
                  <a:pt x="4050" y="6873"/>
                </a:cubicBezTo>
                <a:cubicBezTo>
                  <a:pt x="4050" y="3619"/>
                  <a:pt x="7677" y="982"/>
                  <a:pt x="12150" y="982"/>
                </a:cubicBezTo>
                <a:moveTo>
                  <a:pt x="12150" y="13745"/>
                </a:moveTo>
                <a:cubicBezTo>
                  <a:pt x="17369" y="13745"/>
                  <a:pt x="21600" y="10669"/>
                  <a:pt x="21600" y="6873"/>
                </a:cubicBezTo>
                <a:cubicBezTo>
                  <a:pt x="21600" y="3077"/>
                  <a:pt x="17369" y="0"/>
                  <a:pt x="12150" y="0"/>
                </a:cubicBezTo>
                <a:cubicBezTo>
                  <a:pt x="6931" y="0"/>
                  <a:pt x="2700" y="3077"/>
                  <a:pt x="2700" y="6873"/>
                </a:cubicBezTo>
                <a:cubicBezTo>
                  <a:pt x="2700" y="10669"/>
                  <a:pt x="6931" y="13745"/>
                  <a:pt x="12150" y="13745"/>
                </a:cubicBezTo>
                <a:moveTo>
                  <a:pt x="16733" y="8152"/>
                </a:moveTo>
                <a:cubicBezTo>
                  <a:pt x="16437" y="8280"/>
                  <a:pt x="16449" y="8564"/>
                  <a:pt x="16693" y="8720"/>
                </a:cubicBezTo>
                <a:cubicBezTo>
                  <a:pt x="16938" y="8876"/>
                  <a:pt x="17427" y="9078"/>
                  <a:pt x="17581" y="8720"/>
                </a:cubicBezTo>
                <a:cubicBezTo>
                  <a:pt x="17736" y="8362"/>
                  <a:pt x="17028" y="8023"/>
                  <a:pt x="16733" y="8152"/>
                </a:cubicBezTo>
                <a:moveTo>
                  <a:pt x="11317" y="7428"/>
                </a:moveTo>
                <a:cubicBezTo>
                  <a:pt x="10211" y="7428"/>
                  <a:pt x="9516" y="7611"/>
                  <a:pt x="9800" y="8711"/>
                </a:cubicBezTo>
                <a:cubicBezTo>
                  <a:pt x="10082" y="9811"/>
                  <a:pt x="10905" y="9316"/>
                  <a:pt x="10828" y="10160"/>
                </a:cubicBezTo>
                <a:cubicBezTo>
                  <a:pt x="10751" y="11003"/>
                  <a:pt x="11034" y="11186"/>
                  <a:pt x="11214" y="11388"/>
                </a:cubicBezTo>
                <a:cubicBezTo>
                  <a:pt x="11315" y="11501"/>
                  <a:pt x="11532" y="11731"/>
                  <a:pt x="11738" y="11767"/>
                </a:cubicBezTo>
                <a:cubicBezTo>
                  <a:pt x="11768" y="11768"/>
                  <a:pt x="11798" y="11769"/>
                  <a:pt x="11828" y="11770"/>
                </a:cubicBezTo>
                <a:cubicBezTo>
                  <a:pt x="11954" y="11751"/>
                  <a:pt x="12068" y="11642"/>
                  <a:pt x="12140" y="11351"/>
                </a:cubicBezTo>
                <a:cubicBezTo>
                  <a:pt x="12346" y="10526"/>
                  <a:pt x="12732" y="10067"/>
                  <a:pt x="13169" y="9664"/>
                </a:cubicBezTo>
                <a:cubicBezTo>
                  <a:pt x="13606" y="9261"/>
                  <a:pt x="14070" y="8729"/>
                  <a:pt x="13195" y="8197"/>
                </a:cubicBezTo>
                <a:cubicBezTo>
                  <a:pt x="12320" y="7666"/>
                  <a:pt x="12423" y="7428"/>
                  <a:pt x="11317" y="7428"/>
                </a:cubicBezTo>
                <a:moveTo>
                  <a:pt x="14404" y="3284"/>
                </a:moveTo>
                <a:cubicBezTo>
                  <a:pt x="14404" y="3284"/>
                  <a:pt x="14198" y="3431"/>
                  <a:pt x="14404" y="3962"/>
                </a:cubicBezTo>
                <a:cubicBezTo>
                  <a:pt x="14610" y="4494"/>
                  <a:pt x="14955" y="4609"/>
                  <a:pt x="15974" y="4311"/>
                </a:cubicBezTo>
                <a:cubicBezTo>
                  <a:pt x="16411" y="4182"/>
                  <a:pt x="16742" y="4248"/>
                  <a:pt x="16693" y="4567"/>
                </a:cubicBezTo>
                <a:cubicBezTo>
                  <a:pt x="16591" y="5246"/>
                  <a:pt x="15858" y="5217"/>
                  <a:pt x="16411" y="6309"/>
                </a:cubicBezTo>
                <a:cubicBezTo>
                  <a:pt x="16745" y="6969"/>
                  <a:pt x="17568" y="7226"/>
                  <a:pt x="17877" y="7739"/>
                </a:cubicBezTo>
                <a:cubicBezTo>
                  <a:pt x="17984" y="7918"/>
                  <a:pt x="18288" y="8083"/>
                  <a:pt x="18633" y="8228"/>
                </a:cubicBezTo>
                <a:cubicBezTo>
                  <a:pt x="18803" y="7797"/>
                  <a:pt x="18900" y="7344"/>
                  <a:pt x="18900" y="6873"/>
                </a:cubicBezTo>
                <a:cubicBezTo>
                  <a:pt x="18900" y="4752"/>
                  <a:pt x="17047" y="2950"/>
                  <a:pt x="14457" y="2264"/>
                </a:cubicBezTo>
                <a:cubicBezTo>
                  <a:pt x="14328" y="2411"/>
                  <a:pt x="14192" y="2545"/>
                  <a:pt x="14044" y="2605"/>
                </a:cubicBezTo>
                <a:cubicBezTo>
                  <a:pt x="13684" y="2752"/>
                  <a:pt x="13710" y="3339"/>
                  <a:pt x="14404" y="328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9" name="Shape 2949"/>
          <p:cNvSpPr/>
          <p:nvPr/>
        </p:nvSpPr>
        <p:spPr>
          <a:xfrm>
            <a:off x="17883341" y="6578673"/>
            <a:ext cx="457082" cy="558654"/>
          </a:xfrm>
          <a:custGeom>
            <a:avLst/>
            <a:gdLst/>
            <a:ahLst/>
            <a:cxnLst>
              <a:cxn ang="0">
                <a:pos x="wd2" y="hd2"/>
              </a:cxn>
              <a:cxn ang="5400000">
                <a:pos x="wd2" y="hd2"/>
              </a:cxn>
              <a:cxn ang="10800000">
                <a:pos x="wd2" y="hd2"/>
              </a:cxn>
              <a:cxn ang="16200000">
                <a:pos x="wd2" y="hd2"/>
              </a:cxn>
            </a:cxnLst>
            <a:rect l="0" t="0" r="r" b="b"/>
            <a:pathLst>
              <a:path w="21600" h="21600" extrusionOk="0">
                <a:moveTo>
                  <a:pt x="17152" y="16691"/>
                </a:moveTo>
                <a:lnTo>
                  <a:pt x="3600" y="16691"/>
                </a:lnTo>
                <a:lnTo>
                  <a:pt x="3600" y="11782"/>
                </a:lnTo>
                <a:lnTo>
                  <a:pt x="17152" y="11782"/>
                </a:lnTo>
                <a:lnTo>
                  <a:pt x="20152" y="14236"/>
                </a:lnTo>
                <a:cubicBezTo>
                  <a:pt x="20152" y="14236"/>
                  <a:pt x="17152" y="16691"/>
                  <a:pt x="17152" y="16691"/>
                </a:cubicBezTo>
                <a:close/>
                <a:moveTo>
                  <a:pt x="11400" y="20618"/>
                </a:moveTo>
                <a:lnTo>
                  <a:pt x="10200" y="20618"/>
                </a:lnTo>
                <a:lnTo>
                  <a:pt x="10200" y="17673"/>
                </a:lnTo>
                <a:lnTo>
                  <a:pt x="11400" y="17673"/>
                </a:lnTo>
                <a:cubicBezTo>
                  <a:pt x="11400" y="17673"/>
                  <a:pt x="11400" y="20618"/>
                  <a:pt x="11400" y="20618"/>
                </a:cubicBezTo>
                <a:close/>
                <a:moveTo>
                  <a:pt x="11400" y="10800"/>
                </a:moveTo>
                <a:lnTo>
                  <a:pt x="10200" y="10800"/>
                </a:lnTo>
                <a:lnTo>
                  <a:pt x="10200" y="8836"/>
                </a:lnTo>
                <a:lnTo>
                  <a:pt x="11400" y="8836"/>
                </a:lnTo>
                <a:cubicBezTo>
                  <a:pt x="11400" y="8836"/>
                  <a:pt x="11400" y="10800"/>
                  <a:pt x="11400" y="10800"/>
                </a:cubicBezTo>
                <a:close/>
                <a:moveTo>
                  <a:pt x="4448" y="7855"/>
                </a:moveTo>
                <a:lnTo>
                  <a:pt x="1448" y="5400"/>
                </a:lnTo>
                <a:lnTo>
                  <a:pt x="4448" y="2945"/>
                </a:lnTo>
                <a:lnTo>
                  <a:pt x="18000" y="2945"/>
                </a:lnTo>
                <a:lnTo>
                  <a:pt x="18000" y="7855"/>
                </a:lnTo>
                <a:cubicBezTo>
                  <a:pt x="18000" y="7855"/>
                  <a:pt x="4448" y="7855"/>
                  <a:pt x="4448" y="7855"/>
                </a:cubicBezTo>
                <a:close/>
                <a:moveTo>
                  <a:pt x="10200" y="982"/>
                </a:moveTo>
                <a:lnTo>
                  <a:pt x="11400" y="982"/>
                </a:lnTo>
                <a:lnTo>
                  <a:pt x="11400" y="1964"/>
                </a:lnTo>
                <a:lnTo>
                  <a:pt x="10200" y="1964"/>
                </a:lnTo>
                <a:cubicBezTo>
                  <a:pt x="10200" y="1964"/>
                  <a:pt x="10200" y="982"/>
                  <a:pt x="10200" y="982"/>
                </a:cubicBezTo>
                <a:close/>
                <a:moveTo>
                  <a:pt x="21424" y="13889"/>
                </a:moveTo>
                <a:lnTo>
                  <a:pt x="17824" y="10944"/>
                </a:lnTo>
                <a:cubicBezTo>
                  <a:pt x="17715" y="10855"/>
                  <a:pt x="17565" y="10800"/>
                  <a:pt x="17400" y="10800"/>
                </a:cubicBezTo>
                <a:lnTo>
                  <a:pt x="12600" y="10800"/>
                </a:lnTo>
                <a:lnTo>
                  <a:pt x="12600" y="8836"/>
                </a:lnTo>
                <a:lnTo>
                  <a:pt x="18600" y="8836"/>
                </a:lnTo>
                <a:cubicBezTo>
                  <a:pt x="18932" y="8836"/>
                  <a:pt x="19200" y="8616"/>
                  <a:pt x="19200" y="8345"/>
                </a:cubicBezTo>
                <a:lnTo>
                  <a:pt x="19200" y="2455"/>
                </a:lnTo>
                <a:cubicBezTo>
                  <a:pt x="19200" y="2184"/>
                  <a:pt x="18932" y="1964"/>
                  <a:pt x="18600" y="1964"/>
                </a:cubicBezTo>
                <a:lnTo>
                  <a:pt x="12600" y="1964"/>
                </a:lnTo>
                <a:lnTo>
                  <a:pt x="12600" y="982"/>
                </a:lnTo>
                <a:cubicBezTo>
                  <a:pt x="12600" y="440"/>
                  <a:pt x="12063" y="0"/>
                  <a:pt x="11400" y="0"/>
                </a:cubicBezTo>
                <a:lnTo>
                  <a:pt x="10200" y="0"/>
                </a:lnTo>
                <a:cubicBezTo>
                  <a:pt x="9537" y="0"/>
                  <a:pt x="9000" y="440"/>
                  <a:pt x="9000" y="982"/>
                </a:cubicBezTo>
                <a:lnTo>
                  <a:pt x="9000" y="1964"/>
                </a:lnTo>
                <a:lnTo>
                  <a:pt x="4200" y="1964"/>
                </a:lnTo>
                <a:cubicBezTo>
                  <a:pt x="4034" y="1964"/>
                  <a:pt x="3885" y="2019"/>
                  <a:pt x="3776" y="2107"/>
                </a:cubicBezTo>
                <a:lnTo>
                  <a:pt x="176" y="5053"/>
                </a:lnTo>
                <a:cubicBezTo>
                  <a:pt x="67" y="5142"/>
                  <a:pt x="0" y="5265"/>
                  <a:pt x="0" y="5400"/>
                </a:cubicBezTo>
                <a:cubicBezTo>
                  <a:pt x="0" y="5536"/>
                  <a:pt x="67" y="5658"/>
                  <a:pt x="176" y="5747"/>
                </a:cubicBezTo>
                <a:lnTo>
                  <a:pt x="3776" y="8693"/>
                </a:lnTo>
                <a:cubicBezTo>
                  <a:pt x="3885" y="8782"/>
                  <a:pt x="4034" y="8836"/>
                  <a:pt x="4200" y="8836"/>
                </a:cubicBezTo>
                <a:lnTo>
                  <a:pt x="9000" y="8836"/>
                </a:lnTo>
                <a:lnTo>
                  <a:pt x="9000" y="10800"/>
                </a:lnTo>
                <a:lnTo>
                  <a:pt x="3000" y="10800"/>
                </a:lnTo>
                <a:cubicBezTo>
                  <a:pt x="2668" y="10800"/>
                  <a:pt x="2400" y="11020"/>
                  <a:pt x="2400" y="11291"/>
                </a:cubicBezTo>
                <a:lnTo>
                  <a:pt x="2400" y="17182"/>
                </a:lnTo>
                <a:cubicBezTo>
                  <a:pt x="2400" y="17453"/>
                  <a:pt x="2668" y="17673"/>
                  <a:pt x="3000" y="17673"/>
                </a:cubicBezTo>
                <a:lnTo>
                  <a:pt x="9000" y="17673"/>
                </a:lnTo>
                <a:lnTo>
                  <a:pt x="9000" y="20618"/>
                </a:lnTo>
                <a:cubicBezTo>
                  <a:pt x="9000" y="21160"/>
                  <a:pt x="9537" y="21600"/>
                  <a:pt x="10200" y="21600"/>
                </a:cubicBezTo>
                <a:lnTo>
                  <a:pt x="11400" y="21600"/>
                </a:lnTo>
                <a:cubicBezTo>
                  <a:pt x="12063" y="21600"/>
                  <a:pt x="12600" y="21160"/>
                  <a:pt x="12600" y="20618"/>
                </a:cubicBezTo>
                <a:lnTo>
                  <a:pt x="12600" y="17673"/>
                </a:lnTo>
                <a:lnTo>
                  <a:pt x="17400" y="17673"/>
                </a:lnTo>
                <a:cubicBezTo>
                  <a:pt x="17565" y="17673"/>
                  <a:pt x="17715" y="17618"/>
                  <a:pt x="17824" y="17529"/>
                </a:cubicBezTo>
                <a:lnTo>
                  <a:pt x="21424" y="14583"/>
                </a:lnTo>
                <a:cubicBezTo>
                  <a:pt x="21533" y="14495"/>
                  <a:pt x="21600" y="14372"/>
                  <a:pt x="21600" y="14236"/>
                </a:cubicBezTo>
                <a:cubicBezTo>
                  <a:pt x="21600" y="14101"/>
                  <a:pt x="21533" y="13978"/>
                  <a:pt x="21424" y="1388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0" name="Shape 2950"/>
          <p:cNvSpPr/>
          <p:nvPr/>
        </p:nvSpPr>
        <p:spPr>
          <a:xfrm>
            <a:off x="18949863" y="6578673"/>
            <a:ext cx="457082" cy="558654"/>
          </a:xfrm>
          <a:custGeom>
            <a:avLst/>
            <a:gdLst/>
            <a:ahLst/>
            <a:cxnLst>
              <a:cxn ang="0">
                <a:pos x="wd2" y="hd2"/>
              </a:cxn>
              <a:cxn ang="5400000">
                <a:pos x="wd2" y="hd2"/>
              </a:cxn>
              <a:cxn ang="10800000">
                <a:pos x="wd2" y="hd2"/>
              </a:cxn>
              <a:cxn ang="16200000">
                <a:pos x="wd2" y="hd2"/>
              </a:cxn>
            </a:cxnLst>
            <a:rect l="0" t="0" r="r" b="b"/>
            <a:pathLst>
              <a:path w="21600" h="21600" extrusionOk="0">
                <a:moveTo>
                  <a:pt x="4200" y="7855"/>
                </a:moveTo>
                <a:lnTo>
                  <a:pt x="7800" y="7855"/>
                </a:lnTo>
                <a:cubicBezTo>
                  <a:pt x="8132" y="7855"/>
                  <a:pt x="8400" y="7635"/>
                  <a:pt x="8400" y="7364"/>
                </a:cubicBezTo>
                <a:cubicBezTo>
                  <a:pt x="8400" y="7092"/>
                  <a:pt x="8132" y="6873"/>
                  <a:pt x="7800" y="6873"/>
                </a:cubicBezTo>
                <a:lnTo>
                  <a:pt x="4200" y="6873"/>
                </a:lnTo>
                <a:cubicBezTo>
                  <a:pt x="3868" y="6873"/>
                  <a:pt x="3600" y="7092"/>
                  <a:pt x="3600" y="7364"/>
                </a:cubicBezTo>
                <a:cubicBezTo>
                  <a:pt x="3600" y="7635"/>
                  <a:pt x="3868" y="7855"/>
                  <a:pt x="4200" y="7855"/>
                </a:cubicBezTo>
                <a:moveTo>
                  <a:pt x="4200" y="11782"/>
                </a:moveTo>
                <a:lnTo>
                  <a:pt x="16200" y="11782"/>
                </a:lnTo>
                <a:cubicBezTo>
                  <a:pt x="16532" y="11782"/>
                  <a:pt x="16800" y="11562"/>
                  <a:pt x="16800" y="11291"/>
                </a:cubicBezTo>
                <a:cubicBezTo>
                  <a:pt x="16800" y="11020"/>
                  <a:pt x="16532" y="10800"/>
                  <a:pt x="16200" y="10800"/>
                </a:cubicBezTo>
                <a:lnTo>
                  <a:pt x="4200" y="10800"/>
                </a:lnTo>
                <a:cubicBezTo>
                  <a:pt x="3868" y="10800"/>
                  <a:pt x="3600" y="11020"/>
                  <a:pt x="3600" y="11291"/>
                </a:cubicBezTo>
                <a:cubicBezTo>
                  <a:pt x="3600" y="11562"/>
                  <a:pt x="3868" y="11782"/>
                  <a:pt x="4200" y="11782"/>
                </a:cubicBezTo>
                <a:moveTo>
                  <a:pt x="4200" y="9818"/>
                </a:moveTo>
                <a:lnTo>
                  <a:pt x="11400" y="9818"/>
                </a:lnTo>
                <a:cubicBezTo>
                  <a:pt x="11732" y="9818"/>
                  <a:pt x="12000" y="9599"/>
                  <a:pt x="12000" y="9327"/>
                </a:cubicBezTo>
                <a:cubicBezTo>
                  <a:pt x="12000" y="9056"/>
                  <a:pt x="11732" y="8836"/>
                  <a:pt x="11400" y="8836"/>
                </a:cubicBezTo>
                <a:lnTo>
                  <a:pt x="4200" y="8836"/>
                </a:lnTo>
                <a:cubicBezTo>
                  <a:pt x="3868" y="8836"/>
                  <a:pt x="3600" y="9056"/>
                  <a:pt x="3600" y="9327"/>
                </a:cubicBezTo>
                <a:cubicBezTo>
                  <a:pt x="3600" y="9599"/>
                  <a:pt x="3868" y="9818"/>
                  <a:pt x="4200" y="9818"/>
                </a:cubicBezTo>
                <a:moveTo>
                  <a:pt x="4200" y="5891"/>
                </a:moveTo>
                <a:lnTo>
                  <a:pt x="15000" y="5891"/>
                </a:lnTo>
                <a:cubicBezTo>
                  <a:pt x="15332" y="5891"/>
                  <a:pt x="15600" y="5671"/>
                  <a:pt x="15600" y="5400"/>
                </a:cubicBezTo>
                <a:cubicBezTo>
                  <a:pt x="15600" y="5129"/>
                  <a:pt x="15332" y="4909"/>
                  <a:pt x="15000" y="4909"/>
                </a:cubicBezTo>
                <a:lnTo>
                  <a:pt x="4200" y="4909"/>
                </a:lnTo>
                <a:cubicBezTo>
                  <a:pt x="3868" y="4909"/>
                  <a:pt x="3600" y="5129"/>
                  <a:pt x="3600" y="5400"/>
                </a:cubicBezTo>
                <a:cubicBezTo>
                  <a:pt x="3600" y="5671"/>
                  <a:pt x="3868" y="5891"/>
                  <a:pt x="4200" y="5891"/>
                </a:cubicBezTo>
                <a:moveTo>
                  <a:pt x="20400" y="13745"/>
                </a:moveTo>
                <a:lnTo>
                  <a:pt x="1200" y="13745"/>
                </a:lnTo>
                <a:lnTo>
                  <a:pt x="1200" y="2945"/>
                </a:lnTo>
                <a:lnTo>
                  <a:pt x="20400" y="2945"/>
                </a:lnTo>
                <a:cubicBezTo>
                  <a:pt x="20400" y="2945"/>
                  <a:pt x="20400" y="13745"/>
                  <a:pt x="20400" y="13745"/>
                </a:cubicBezTo>
                <a:close/>
                <a:moveTo>
                  <a:pt x="11400" y="20618"/>
                </a:moveTo>
                <a:lnTo>
                  <a:pt x="10200" y="20618"/>
                </a:lnTo>
                <a:lnTo>
                  <a:pt x="10200" y="14727"/>
                </a:lnTo>
                <a:lnTo>
                  <a:pt x="11400" y="14727"/>
                </a:lnTo>
                <a:cubicBezTo>
                  <a:pt x="11400" y="14727"/>
                  <a:pt x="11400" y="20618"/>
                  <a:pt x="11400" y="20618"/>
                </a:cubicBezTo>
                <a:close/>
                <a:moveTo>
                  <a:pt x="10200" y="982"/>
                </a:moveTo>
                <a:lnTo>
                  <a:pt x="11400" y="982"/>
                </a:lnTo>
                <a:lnTo>
                  <a:pt x="11400" y="1964"/>
                </a:lnTo>
                <a:lnTo>
                  <a:pt x="10200" y="1964"/>
                </a:lnTo>
                <a:cubicBezTo>
                  <a:pt x="10200" y="1964"/>
                  <a:pt x="10200" y="982"/>
                  <a:pt x="10200" y="982"/>
                </a:cubicBezTo>
                <a:close/>
                <a:moveTo>
                  <a:pt x="20400" y="1964"/>
                </a:moveTo>
                <a:lnTo>
                  <a:pt x="12600" y="1964"/>
                </a:lnTo>
                <a:lnTo>
                  <a:pt x="12600" y="982"/>
                </a:lnTo>
                <a:cubicBezTo>
                  <a:pt x="12600" y="440"/>
                  <a:pt x="12062" y="0"/>
                  <a:pt x="11400" y="0"/>
                </a:cubicBezTo>
                <a:lnTo>
                  <a:pt x="10200" y="0"/>
                </a:lnTo>
                <a:cubicBezTo>
                  <a:pt x="9537" y="0"/>
                  <a:pt x="9000" y="440"/>
                  <a:pt x="9000" y="982"/>
                </a:cubicBezTo>
                <a:lnTo>
                  <a:pt x="9000" y="1964"/>
                </a:lnTo>
                <a:lnTo>
                  <a:pt x="1200" y="1964"/>
                </a:lnTo>
                <a:cubicBezTo>
                  <a:pt x="537" y="1964"/>
                  <a:pt x="0" y="2404"/>
                  <a:pt x="0" y="2945"/>
                </a:cubicBezTo>
                <a:lnTo>
                  <a:pt x="0" y="13745"/>
                </a:lnTo>
                <a:cubicBezTo>
                  <a:pt x="0" y="14287"/>
                  <a:pt x="537" y="14727"/>
                  <a:pt x="1200" y="14727"/>
                </a:cubicBezTo>
                <a:lnTo>
                  <a:pt x="9000" y="14727"/>
                </a:lnTo>
                <a:lnTo>
                  <a:pt x="9000" y="20618"/>
                </a:lnTo>
                <a:cubicBezTo>
                  <a:pt x="9000" y="21160"/>
                  <a:pt x="9537" y="21600"/>
                  <a:pt x="10200" y="21600"/>
                </a:cubicBezTo>
                <a:lnTo>
                  <a:pt x="11400" y="21600"/>
                </a:lnTo>
                <a:cubicBezTo>
                  <a:pt x="12062" y="21600"/>
                  <a:pt x="12600" y="21160"/>
                  <a:pt x="12600" y="20618"/>
                </a:cubicBezTo>
                <a:lnTo>
                  <a:pt x="12600" y="14727"/>
                </a:lnTo>
                <a:lnTo>
                  <a:pt x="20400" y="14727"/>
                </a:lnTo>
                <a:cubicBezTo>
                  <a:pt x="21062" y="14727"/>
                  <a:pt x="21600" y="14287"/>
                  <a:pt x="21600" y="13745"/>
                </a:cubicBezTo>
                <a:lnTo>
                  <a:pt x="21600" y="2945"/>
                </a:lnTo>
                <a:cubicBezTo>
                  <a:pt x="21600" y="2404"/>
                  <a:pt x="21062" y="1964"/>
                  <a:pt x="20400" y="1964"/>
                </a:cubicBezTo>
                <a:moveTo>
                  <a:pt x="17400" y="8836"/>
                </a:moveTo>
                <a:lnTo>
                  <a:pt x="13800" y="8836"/>
                </a:lnTo>
                <a:cubicBezTo>
                  <a:pt x="13468" y="8836"/>
                  <a:pt x="13200" y="9056"/>
                  <a:pt x="13200" y="9327"/>
                </a:cubicBezTo>
                <a:cubicBezTo>
                  <a:pt x="13200" y="9599"/>
                  <a:pt x="13468" y="9818"/>
                  <a:pt x="13800" y="9818"/>
                </a:cubicBezTo>
                <a:lnTo>
                  <a:pt x="17400" y="9818"/>
                </a:lnTo>
                <a:cubicBezTo>
                  <a:pt x="17732" y="9818"/>
                  <a:pt x="18000" y="9599"/>
                  <a:pt x="18000" y="9327"/>
                </a:cubicBezTo>
                <a:cubicBezTo>
                  <a:pt x="18000" y="9056"/>
                  <a:pt x="17732" y="8836"/>
                  <a:pt x="17400" y="8836"/>
                </a:cubicBezTo>
                <a:moveTo>
                  <a:pt x="9600" y="7364"/>
                </a:moveTo>
                <a:cubicBezTo>
                  <a:pt x="9600" y="7635"/>
                  <a:pt x="9868" y="7855"/>
                  <a:pt x="10200" y="7855"/>
                </a:cubicBezTo>
                <a:lnTo>
                  <a:pt x="17400" y="7855"/>
                </a:lnTo>
                <a:cubicBezTo>
                  <a:pt x="17732" y="7855"/>
                  <a:pt x="18000" y="7635"/>
                  <a:pt x="18000" y="7364"/>
                </a:cubicBezTo>
                <a:cubicBezTo>
                  <a:pt x="18000" y="7092"/>
                  <a:pt x="17732" y="6873"/>
                  <a:pt x="17400" y="6873"/>
                </a:cubicBezTo>
                <a:lnTo>
                  <a:pt x="10200" y="6873"/>
                </a:lnTo>
                <a:cubicBezTo>
                  <a:pt x="9868" y="6873"/>
                  <a:pt x="9600" y="7092"/>
                  <a:pt x="9600" y="73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1" name="Shape 2951"/>
          <p:cNvSpPr/>
          <p:nvPr/>
        </p:nvSpPr>
        <p:spPr>
          <a:xfrm>
            <a:off x="19965599" y="6629460"/>
            <a:ext cx="558655" cy="457081"/>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949"/>
                  <a:pt x="1026" y="18796"/>
                  <a:pt x="1048" y="18735"/>
                </a:cubicBezTo>
                <a:cubicBezTo>
                  <a:pt x="1065" y="18712"/>
                  <a:pt x="1048" y="18729"/>
                  <a:pt x="1078" y="18673"/>
                </a:cubicBezTo>
                <a:lnTo>
                  <a:pt x="9915" y="1873"/>
                </a:lnTo>
                <a:cubicBezTo>
                  <a:pt x="9929" y="1843"/>
                  <a:pt x="9944" y="1813"/>
                  <a:pt x="9957" y="1783"/>
                </a:cubicBezTo>
                <a:cubicBezTo>
                  <a:pt x="9960" y="1778"/>
                  <a:pt x="10234" y="1200"/>
                  <a:pt x="10800" y="1200"/>
                </a:cubicBezTo>
                <a:cubicBezTo>
                  <a:pt x="11366" y="1200"/>
                  <a:pt x="11588" y="1654"/>
                  <a:pt x="11617" y="1719"/>
                </a:cubicBezTo>
                <a:cubicBezTo>
                  <a:pt x="11641" y="1792"/>
                  <a:pt x="11650" y="1806"/>
                  <a:pt x="11685" y="1873"/>
                </a:cubicBezTo>
                <a:lnTo>
                  <a:pt x="20522" y="18673"/>
                </a:lnTo>
                <a:cubicBezTo>
                  <a:pt x="20535" y="18697"/>
                  <a:pt x="20548" y="18720"/>
                  <a:pt x="20562" y="18743"/>
                </a:cubicBezTo>
                <a:cubicBezTo>
                  <a:pt x="20576" y="18785"/>
                  <a:pt x="20618" y="18928"/>
                  <a:pt x="20618" y="19200"/>
                </a:cubicBezTo>
                <a:cubicBezTo>
                  <a:pt x="20618" y="19862"/>
                  <a:pt x="20178" y="20400"/>
                  <a:pt x="19636" y="20400"/>
                </a:cubicBezTo>
                <a:moveTo>
                  <a:pt x="21348" y="18023"/>
                </a:moveTo>
                <a:lnTo>
                  <a:pt x="12511" y="1223"/>
                </a:lnTo>
                <a:cubicBezTo>
                  <a:pt x="12511" y="1223"/>
                  <a:pt x="12057" y="0"/>
                  <a:pt x="10800" y="0"/>
                </a:cubicBezTo>
                <a:cubicBezTo>
                  <a:pt x="9616" y="0"/>
                  <a:pt x="9089" y="1223"/>
                  <a:pt x="9089" y="1223"/>
                </a:cubicBezTo>
                <a:lnTo>
                  <a:pt x="252" y="18023"/>
                </a:lnTo>
                <a:cubicBezTo>
                  <a:pt x="252" y="18023"/>
                  <a:pt x="0" y="18421"/>
                  <a:pt x="0" y="19200"/>
                </a:cubicBezTo>
                <a:cubicBezTo>
                  <a:pt x="0" y="20525"/>
                  <a:pt x="879" y="21600"/>
                  <a:pt x="1964" y="21600"/>
                </a:cubicBezTo>
                <a:lnTo>
                  <a:pt x="19636" y="21600"/>
                </a:lnTo>
                <a:cubicBezTo>
                  <a:pt x="20721" y="21600"/>
                  <a:pt x="21600" y="20525"/>
                  <a:pt x="21600" y="19200"/>
                </a:cubicBezTo>
                <a:cubicBezTo>
                  <a:pt x="21600" y="18362"/>
                  <a:pt x="21348" y="18023"/>
                  <a:pt x="21348" y="18023"/>
                </a:cubicBezTo>
                <a:moveTo>
                  <a:pt x="13255" y="8400"/>
                </a:moveTo>
                <a:lnTo>
                  <a:pt x="10309" y="8400"/>
                </a:lnTo>
                <a:cubicBezTo>
                  <a:pt x="10038" y="8400"/>
                  <a:pt x="9818" y="8668"/>
                  <a:pt x="9818" y="9000"/>
                </a:cubicBezTo>
                <a:cubicBezTo>
                  <a:pt x="9818" y="9332"/>
                  <a:pt x="10038" y="9600"/>
                  <a:pt x="10309" y="9600"/>
                </a:cubicBezTo>
                <a:lnTo>
                  <a:pt x="11821" y="9600"/>
                </a:lnTo>
                <a:cubicBezTo>
                  <a:pt x="10310" y="11177"/>
                  <a:pt x="7852" y="14224"/>
                  <a:pt x="7852" y="17384"/>
                </a:cubicBezTo>
                <a:lnTo>
                  <a:pt x="7857" y="17384"/>
                </a:lnTo>
                <a:cubicBezTo>
                  <a:pt x="7857" y="17389"/>
                  <a:pt x="7855" y="17394"/>
                  <a:pt x="7855" y="17400"/>
                </a:cubicBezTo>
                <a:cubicBezTo>
                  <a:pt x="7855" y="17732"/>
                  <a:pt x="8074" y="18000"/>
                  <a:pt x="8345" y="18000"/>
                </a:cubicBezTo>
                <a:cubicBezTo>
                  <a:pt x="8617" y="18000"/>
                  <a:pt x="8836" y="17732"/>
                  <a:pt x="8836" y="17400"/>
                </a:cubicBezTo>
                <a:cubicBezTo>
                  <a:pt x="8836" y="17394"/>
                  <a:pt x="8833" y="17389"/>
                  <a:pt x="8833" y="17384"/>
                </a:cubicBezTo>
                <a:cubicBezTo>
                  <a:pt x="8833" y="14516"/>
                  <a:pt x="11431" y="11542"/>
                  <a:pt x="12764" y="10204"/>
                </a:cubicBezTo>
                <a:lnTo>
                  <a:pt x="12764" y="12600"/>
                </a:lnTo>
                <a:cubicBezTo>
                  <a:pt x="12764" y="12932"/>
                  <a:pt x="12983" y="13200"/>
                  <a:pt x="13255" y="13200"/>
                </a:cubicBezTo>
                <a:cubicBezTo>
                  <a:pt x="13526" y="13200"/>
                  <a:pt x="13745" y="12932"/>
                  <a:pt x="13745" y="12600"/>
                </a:cubicBezTo>
                <a:lnTo>
                  <a:pt x="13745" y="9000"/>
                </a:lnTo>
                <a:cubicBezTo>
                  <a:pt x="13745" y="8668"/>
                  <a:pt x="13526" y="8400"/>
                  <a:pt x="13255" y="8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2" name="Shape 2952"/>
          <p:cNvSpPr/>
          <p:nvPr/>
        </p:nvSpPr>
        <p:spPr>
          <a:xfrm>
            <a:off x="21032121"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20618" y="13745"/>
                </a:moveTo>
                <a:lnTo>
                  <a:pt x="982" y="13745"/>
                </a:lnTo>
                <a:lnTo>
                  <a:pt x="982" y="12764"/>
                </a:lnTo>
                <a:lnTo>
                  <a:pt x="20618" y="12764"/>
                </a:lnTo>
                <a:cubicBezTo>
                  <a:pt x="20618" y="12764"/>
                  <a:pt x="20618" y="13745"/>
                  <a:pt x="20618" y="13745"/>
                </a:cubicBezTo>
                <a:close/>
                <a:moveTo>
                  <a:pt x="17673" y="15015"/>
                </a:moveTo>
                <a:lnTo>
                  <a:pt x="16691" y="15997"/>
                </a:lnTo>
                <a:lnTo>
                  <a:pt x="16691" y="14727"/>
                </a:lnTo>
                <a:lnTo>
                  <a:pt x="17673" y="14727"/>
                </a:lnTo>
                <a:cubicBezTo>
                  <a:pt x="17673" y="14727"/>
                  <a:pt x="17673" y="15015"/>
                  <a:pt x="17673" y="15015"/>
                </a:cubicBezTo>
                <a:close/>
                <a:moveTo>
                  <a:pt x="17673" y="17960"/>
                </a:moveTo>
                <a:lnTo>
                  <a:pt x="16894" y="17182"/>
                </a:lnTo>
                <a:lnTo>
                  <a:pt x="17673" y="16403"/>
                </a:lnTo>
                <a:cubicBezTo>
                  <a:pt x="17673" y="16403"/>
                  <a:pt x="17673" y="17960"/>
                  <a:pt x="17673" y="17960"/>
                </a:cubicBezTo>
                <a:close/>
                <a:moveTo>
                  <a:pt x="16691" y="19924"/>
                </a:moveTo>
                <a:lnTo>
                  <a:pt x="16691" y="18367"/>
                </a:lnTo>
                <a:lnTo>
                  <a:pt x="17469" y="19145"/>
                </a:lnTo>
                <a:cubicBezTo>
                  <a:pt x="17469" y="19145"/>
                  <a:pt x="16691" y="19924"/>
                  <a:pt x="16691" y="19924"/>
                </a:cubicBezTo>
                <a:close/>
                <a:moveTo>
                  <a:pt x="4909" y="15997"/>
                </a:moveTo>
                <a:lnTo>
                  <a:pt x="3927" y="15015"/>
                </a:lnTo>
                <a:lnTo>
                  <a:pt x="3927" y="14727"/>
                </a:lnTo>
                <a:lnTo>
                  <a:pt x="4909" y="14727"/>
                </a:lnTo>
                <a:cubicBezTo>
                  <a:pt x="4909" y="14727"/>
                  <a:pt x="4909" y="15997"/>
                  <a:pt x="4909" y="15997"/>
                </a:cubicBezTo>
                <a:close/>
                <a:moveTo>
                  <a:pt x="3927" y="17960"/>
                </a:moveTo>
                <a:lnTo>
                  <a:pt x="3927" y="16403"/>
                </a:lnTo>
                <a:lnTo>
                  <a:pt x="4706" y="17182"/>
                </a:lnTo>
                <a:cubicBezTo>
                  <a:pt x="4706" y="17182"/>
                  <a:pt x="3927" y="17960"/>
                  <a:pt x="3927" y="17960"/>
                </a:cubicBezTo>
                <a:close/>
                <a:moveTo>
                  <a:pt x="4909" y="19924"/>
                </a:moveTo>
                <a:lnTo>
                  <a:pt x="4131" y="19145"/>
                </a:lnTo>
                <a:lnTo>
                  <a:pt x="4909" y="18367"/>
                </a:lnTo>
                <a:cubicBezTo>
                  <a:pt x="4909" y="18367"/>
                  <a:pt x="4909" y="19924"/>
                  <a:pt x="4909" y="19924"/>
                </a:cubicBezTo>
                <a:close/>
                <a:moveTo>
                  <a:pt x="1964" y="1964"/>
                </a:moveTo>
                <a:lnTo>
                  <a:pt x="19636" y="1964"/>
                </a:lnTo>
                <a:lnTo>
                  <a:pt x="19636" y="11782"/>
                </a:lnTo>
                <a:lnTo>
                  <a:pt x="1964" y="11782"/>
                </a:lnTo>
                <a:cubicBezTo>
                  <a:pt x="1964" y="11782"/>
                  <a:pt x="1964" y="1964"/>
                  <a:pt x="1964" y="1964"/>
                </a:cubicBezTo>
                <a:close/>
                <a:moveTo>
                  <a:pt x="20618" y="11782"/>
                </a:moveTo>
                <a:lnTo>
                  <a:pt x="20618" y="1964"/>
                </a:lnTo>
                <a:cubicBezTo>
                  <a:pt x="20618" y="1422"/>
                  <a:pt x="20178" y="982"/>
                  <a:pt x="19636" y="982"/>
                </a:cubicBezTo>
                <a:lnTo>
                  <a:pt x="17673" y="982"/>
                </a:lnTo>
                <a:lnTo>
                  <a:pt x="17673" y="491"/>
                </a:lnTo>
                <a:cubicBezTo>
                  <a:pt x="17673" y="220"/>
                  <a:pt x="17453" y="0"/>
                  <a:pt x="17182" y="0"/>
                </a:cubicBezTo>
                <a:cubicBezTo>
                  <a:pt x="16910" y="0"/>
                  <a:pt x="16691" y="220"/>
                  <a:pt x="16691" y="491"/>
                </a:cubicBezTo>
                <a:lnTo>
                  <a:pt x="16691" y="982"/>
                </a:lnTo>
                <a:lnTo>
                  <a:pt x="4909" y="982"/>
                </a:lnTo>
                <a:lnTo>
                  <a:pt x="4909" y="491"/>
                </a:lnTo>
                <a:cubicBezTo>
                  <a:pt x="4909" y="220"/>
                  <a:pt x="4690" y="0"/>
                  <a:pt x="4418" y="0"/>
                </a:cubicBezTo>
                <a:cubicBezTo>
                  <a:pt x="4147" y="0"/>
                  <a:pt x="3927" y="220"/>
                  <a:pt x="3927" y="491"/>
                </a:cubicBezTo>
                <a:lnTo>
                  <a:pt x="3927" y="982"/>
                </a:lnTo>
                <a:lnTo>
                  <a:pt x="1964" y="982"/>
                </a:lnTo>
                <a:cubicBezTo>
                  <a:pt x="1422" y="982"/>
                  <a:pt x="982" y="1422"/>
                  <a:pt x="982" y="1964"/>
                </a:cubicBezTo>
                <a:lnTo>
                  <a:pt x="982" y="11782"/>
                </a:lnTo>
                <a:cubicBezTo>
                  <a:pt x="440" y="11782"/>
                  <a:pt x="0" y="12222"/>
                  <a:pt x="0" y="12764"/>
                </a:cubicBezTo>
                <a:lnTo>
                  <a:pt x="0" y="13745"/>
                </a:lnTo>
                <a:cubicBezTo>
                  <a:pt x="0" y="14287"/>
                  <a:pt x="440" y="14727"/>
                  <a:pt x="982" y="14727"/>
                </a:cubicBezTo>
                <a:lnTo>
                  <a:pt x="2945" y="14727"/>
                </a:lnTo>
                <a:lnTo>
                  <a:pt x="2945" y="21109"/>
                </a:lnTo>
                <a:cubicBezTo>
                  <a:pt x="2945" y="21380"/>
                  <a:pt x="3165" y="21600"/>
                  <a:pt x="3436" y="21600"/>
                </a:cubicBezTo>
                <a:cubicBezTo>
                  <a:pt x="3708" y="21600"/>
                  <a:pt x="3927" y="21380"/>
                  <a:pt x="3927" y="21109"/>
                </a:cubicBezTo>
                <a:lnTo>
                  <a:pt x="3927" y="20331"/>
                </a:lnTo>
                <a:lnTo>
                  <a:pt x="5053" y="21456"/>
                </a:lnTo>
                <a:cubicBezTo>
                  <a:pt x="5141" y="21545"/>
                  <a:pt x="5264" y="21600"/>
                  <a:pt x="5400" y="21600"/>
                </a:cubicBezTo>
                <a:cubicBezTo>
                  <a:pt x="5671" y="21600"/>
                  <a:pt x="5891" y="21380"/>
                  <a:pt x="5891" y="21109"/>
                </a:cubicBezTo>
                <a:lnTo>
                  <a:pt x="5891" y="14727"/>
                </a:lnTo>
                <a:lnTo>
                  <a:pt x="15709" y="14727"/>
                </a:lnTo>
                <a:lnTo>
                  <a:pt x="15709" y="21109"/>
                </a:lnTo>
                <a:cubicBezTo>
                  <a:pt x="15709" y="21380"/>
                  <a:pt x="15929" y="21600"/>
                  <a:pt x="16200" y="21600"/>
                </a:cubicBezTo>
                <a:cubicBezTo>
                  <a:pt x="16336" y="21600"/>
                  <a:pt x="16459" y="21545"/>
                  <a:pt x="16548" y="21456"/>
                </a:cubicBezTo>
                <a:lnTo>
                  <a:pt x="17673" y="20331"/>
                </a:lnTo>
                <a:lnTo>
                  <a:pt x="17673" y="21109"/>
                </a:lnTo>
                <a:cubicBezTo>
                  <a:pt x="17673" y="21380"/>
                  <a:pt x="17892" y="21600"/>
                  <a:pt x="18164" y="21600"/>
                </a:cubicBezTo>
                <a:cubicBezTo>
                  <a:pt x="18435" y="21600"/>
                  <a:pt x="18655" y="21380"/>
                  <a:pt x="18655" y="21109"/>
                </a:cubicBezTo>
                <a:lnTo>
                  <a:pt x="18655" y="14727"/>
                </a:lnTo>
                <a:lnTo>
                  <a:pt x="20618" y="14727"/>
                </a:lnTo>
                <a:cubicBezTo>
                  <a:pt x="21160" y="14727"/>
                  <a:pt x="21600" y="14287"/>
                  <a:pt x="21600" y="13745"/>
                </a:cubicBezTo>
                <a:lnTo>
                  <a:pt x="21600" y="12764"/>
                </a:lnTo>
                <a:cubicBezTo>
                  <a:pt x="21600" y="12222"/>
                  <a:pt x="21160" y="11782"/>
                  <a:pt x="20618"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3" name="Shape 2953"/>
          <p:cNvSpPr/>
          <p:nvPr/>
        </p:nvSpPr>
        <p:spPr>
          <a:xfrm>
            <a:off x="22098643"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20618" y="13745"/>
                </a:moveTo>
                <a:lnTo>
                  <a:pt x="982" y="13745"/>
                </a:lnTo>
                <a:lnTo>
                  <a:pt x="982" y="12764"/>
                </a:lnTo>
                <a:lnTo>
                  <a:pt x="20618" y="12764"/>
                </a:lnTo>
                <a:cubicBezTo>
                  <a:pt x="20618" y="12764"/>
                  <a:pt x="20618" y="13745"/>
                  <a:pt x="20618" y="13745"/>
                </a:cubicBezTo>
                <a:close/>
                <a:moveTo>
                  <a:pt x="17673" y="15015"/>
                </a:moveTo>
                <a:lnTo>
                  <a:pt x="16691" y="15997"/>
                </a:lnTo>
                <a:lnTo>
                  <a:pt x="16691" y="14727"/>
                </a:lnTo>
                <a:lnTo>
                  <a:pt x="17673" y="14727"/>
                </a:lnTo>
                <a:cubicBezTo>
                  <a:pt x="17673" y="14727"/>
                  <a:pt x="17673" y="15015"/>
                  <a:pt x="17673" y="15015"/>
                </a:cubicBezTo>
                <a:close/>
                <a:moveTo>
                  <a:pt x="17673" y="17960"/>
                </a:moveTo>
                <a:lnTo>
                  <a:pt x="16894" y="17182"/>
                </a:lnTo>
                <a:lnTo>
                  <a:pt x="17673" y="16403"/>
                </a:lnTo>
                <a:cubicBezTo>
                  <a:pt x="17673" y="16403"/>
                  <a:pt x="17673" y="17960"/>
                  <a:pt x="17673" y="17960"/>
                </a:cubicBezTo>
                <a:close/>
                <a:moveTo>
                  <a:pt x="16691" y="19924"/>
                </a:moveTo>
                <a:lnTo>
                  <a:pt x="16691" y="18367"/>
                </a:lnTo>
                <a:lnTo>
                  <a:pt x="17469" y="19145"/>
                </a:lnTo>
                <a:cubicBezTo>
                  <a:pt x="17469" y="19145"/>
                  <a:pt x="16691" y="19924"/>
                  <a:pt x="16691" y="19924"/>
                </a:cubicBezTo>
                <a:close/>
                <a:moveTo>
                  <a:pt x="4909" y="15997"/>
                </a:moveTo>
                <a:lnTo>
                  <a:pt x="3927" y="15015"/>
                </a:lnTo>
                <a:lnTo>
                  <a:pt x="3927" y="14727"/>
                </a:lnTo>
                <a:lnTo>
                  <a:pt x="4909" y="14727"/>
                </a:lnTo>
                <a:cubicBezTo>
                  <a:pt x="4909" y="14727"/>
                  <a:pt x="4909" y="15997"/>
                  <a:pt x="4909" y="15997"/>
                </a:cubicBezTo>
                <a:close/>
                <a:moveTo>
                  <a:pt x="3927" y="17960"/>
                </a:moveTo>
                <a:lnTo>
                  <a:pt x="3927" y="16403"/>
                </a:lnTo>
                <a:lnTo>
                  <a:pt x="4706" y="17182"/>
                </a:lnTo>
                <a:cubicBezTo>
                  <a:pt x="4706" y="17182"/>
                  <a:pt x="3927" y="17960"/>
                  <a:pt x="3927" y="17960"/>
                </a:cubicBezTo>
                <a:close/>
                <a:moveTo>
                  <a:pt x="4909" y="19924"/>
                </a:moveTo>
                <a:lnTo>
                  <a:pt x="4131" y="19145"/>
                </a:lnTo>
                <a:lnTo>
                  <a:pt x="4909" y="18367"/>
                </a:lnTo>
                <a:cubicBezTo>
                  <a:pt x="4909" y="18367"/>
                  <a:pt x="4909" y="19924"/>
                  <a:pt x="4909" y="19924"/>
                </a:cubicBezTo>
                <a:close/>
                <a:moveTo>
                  <a:pt x="1964" y="1964"/>
                </a:moveTo>
                <a:lnTo>
                  <a:pt x="19636" y="1964"/>
                </a:lnTo>
                <a:lnTo>
                  <a:pt x="19636" y="11782"/>
                </a:lnTo>
                <a:lnTo>
                  <a:pt x="1964" y="11782"/>
                </a:lnTo>
                <a:cubicBezTo>
                  <a:pt x="1964" y="11782"/>
                  <a:pt x="1964" y="1964"/>
                  <a:pt x="1964" y="1964"/>
                </a:cubicBezTo>
                <a:close/>
                <a:moveTo>
                  <a:pt x="20618" y="11782"/>
                </a:moveTo>
                <a:lnTo>
                  <a:pt x="20618" y="1964"/>
                </a:lnTo>
                <a:cubicBezTo>
                  <a:pt x="20618" y="1422"/>
                  <a:pt x="20178" y="982"/>
                  <a:pt x="19636" y="982"/>
                </a:cubicBezTo>
                <a:lnTo>
                  <a:pt x="17673" y="982"/>
                </a:lnTo>
                <a:lnTo>
                  <a:pt x="17673" y="491"/>
                </a:lnTo>
                <a:cubicBezTo>
                  <a:pt x="17673" y="220"/>
                  <a:pt x="17453" y="0"/>
                  <a:pt x="17182" y="0"/>
                </a:cubicBezTo>
                <a:cubicBezTo>
                  <a:pt x="16910" y="0"/>
                  <a:pt x="16691" y="220"/>
                  <a:pt x="16691" y="491"/>
                </a:cubicBezTo>
                <a:lnTo>
                  <a:pt x="16691" y="982"/>
                </a:lnTo>
                <a:lnTo>
                  <a:pt x="4909" y="982"/>
                </a:lnTo>
                <a:lnTo>
                  <a:pt x="4909" y="491"/>
                </a:lnTo>
                <a:cubicBezTo>
                  <a:pt x="4909" y="220"/>
                  <a:pt x="4690" y="0"/>
                  <a:pt x="4418" y="0"/>
                </a:cubicBezTo>
                <a:cubicBezTo>
                  <a:pt x="4147" y="0"/>
                  <a:pt x="3927" y="220"/>
                  <a:pt x="3927" y="491"/>
                </a:cubicBezTo>
                <a:lnTo>
                  <a:pt x="3927" y="982"/>
                </a:lnTo>
                <a:lnTo>
                  <a:pt x="1964" y="982"/>
                </a:lnTo>
                <a:cubicBezTo>
                  <a:pt x="1422" y="982"/>
                  <a:pt x="982" y="1422"/>
                  <a:pt x="982" y="1964"/>
                </a:cubicBezTo>
                <a:lnTo>
                  <a:pt x="982" y="11782"/>
                </a:lnTo>
                <a:cubicBezTo>
                  <a:pt x="440" y="11782"/>
                  <a:pt x="0" y="12222"/>
                  <a:pt x="0" y="12764"/>
                </a:cubicBezTo>
                <a:lnTo>
                  <a:pt x="0" y="13745"/>
                </a:lnTo>
                <a:cubicBezTo>
                  <a:pt x="0" y="14287"/>
                  <a:pt x="440" y="14727"/>
                  <a:pt x="982" y="14727"/>
                </a:cubicBezTo>
                <a:lnTo>
                  <a:pt x="2945" y="14727"/>
                </a:lnTo>
                <a:lnTo>
                  <a:pt x="2945" y="21109"/>
                </a:lnTo>
                <a:cubicBezTo>
                  <a:pt x="2945" y="21380"/>
                  <a:pt x="3165" y="21600"/>
                  <a:pt x="3436" y="21600"/>
                </a:cubicBezTo>
                <a:cubicBezTo>
                  <a:pt x="3708" y="21600"/>
                  <a:pt x="3927" y="21380"/>
                  <a:pt x="3927" y="21109"/>
                </a:cubicBezTo>
                <a:lnTo>
                  <a:pt x="3927" y="20331"/>
                </a:lnTo>
                <a:lnTo>
                  <a:pt x="5053" y="21456"/>
                </a:lnTo>
                <a:cubicBezTo>
                  <a:pt x="5141" y="21545"/>
                  <a:pt x="5264" y="21600"/>
                  <a:pt x="5400" y="21600"/>
                </a:cubicBezTo>
                <a:cubicBezTo>
                  <a:pt x="5671" y="21600"/>
                  <a:pt x="5891" y="21380"/>
                  <a:pt x="5891" y="21109"/>
                </a:cubicBezTo>
                <a:lnTo>
                  <a:pt x="5891" y="14727"/>
                </a:lnTo>
                <a:lnTo>
                  <a:pt x="15709" y="14727"/>
                </a:lnTo>
                <a:lnTo>
                  <a:pt x="15709" y="21109"/>
                </a:lnTo>
                <a:cubicBezTo>
                  <a:pt x="15709" y="21380"/>
                  <a:pt x="15929" y="21600"/>
                  <a:pt x="16200" y="21600"/>
                </a:cubicBezTo>
                <a:cubicBezTo>
                  <a:pt x="16336" y="21600"/>
                  <a:pt x="16458" y="21545"/>
                  <a:pt x="16548" y="21456"/>
                </a:cubicBezTo>
                <a:lnTo>
                  <a:pt x="17673" y="20331"/>
                </a:lnTo>
                <a:lnTo>
                  <a:pt x="17673" y="21109"/>
                </a:lnTo>
                <a:cubicBezTo>
                  <a:pt x="17673" y="21380"/>
                  <a:pt x="17892" y="21600"/>
                  <a:pt x="18164" y="21600"/>
                </a:cubicBezTo>
                <a:cubicBezTo>
                  <a:pt x="18435" y="21600"/>
                  <a:pt x="18655" y="21380"/>
                  <a:pt x="18655" y="21109"/>
                </a:cubicBezTo>
                <a:lnTo>
                  <a:pt x="18655" y="14727"/>
                </a:lnTo>
                <a:lnTo>
                  <a:pt x="20618" y="14727"/>
                </a:lnTo>
                <a:cubicBezTo>
                  <a:pt x="21160" y="14727"/>
                  <a:pt x="21600" y="14287"/>
                  <a:pt x="21600" y="13745"/>
                </a:cubicBezTo>
                <a:lnTo>
                  <a:pt x="21600" y="12764"/>
                </a:lnTo>
                <a:cubicBezTo>
                  <a:pt x="21600" y="12222"/>
                  <a:pt x="21160" y="11782"/>
                  <a:pt x="20618" y="11782"/>
                </a:cubicBezTo>
                <a:moveTo>
                  <a:pt x="12620" y="4072"/>
                </a:moveTo>
                <a:cubicBezTo>
                  <a:pt x="12531" y="3982"/>
                  <a:pt x="12408" y="3927"/>
                  <a:pt x="12273" y="3927"/>
                </a:cubicBezTo>
                <a:cubicBezTo>
                  <a:pt x="12001" y="3927"/>
                  <a:pt x="11782" y="4147"/>
                  <a:pt x="11782" y="4418"/>
                </a:cubicBezTo>
                <a:cubicBezTo>
                  <a:pt x="11782" y="4554"/>
                  <a:pt x="11837" y="4677"/>
                  <a:pt x="11926" y="4765"/>
                </a:cubicBezTo>
                <a:lnTo>
                  <a:pt x="13542" y="6382"/>
                </a:lnTo>
                <a:lnTo>
                  <a:pt x="6873" y="6382"/>
                </a:lnTo>
                <a:cubicBezTo>
                  <a:pt x="6601" y="6382"/>
                  <a:pt x="6382" y="6602"/>
                  <a:pt x="6382" y="6873"/>
                </a:cubicBezTo>
                <a:cubicBezTo>
                  <a:pt x="6382" y="7144"/>
                  <a:pt x="6601" y="7364"/>
                  <a:pt x="6873" y="7364"/>
                </a:cubicBezTo>
                <a:lnTo>
                  <a:pt x="13542" y="7364"/>
                </a:lnTo>
                <a:lnTo>
                  <a:pt x="11926" y="8980"/>
                </a:lnTo>
                <a:cubicBezTo>
                  <a:pt x="11837" y="9069"/>
                  <a:pt x="11782" y="9192"/>
                  <a:pt x="11782" y="9327"/>
                </a:cubicBezTo>
                <a:cubicBezTo>
                  <a:pt x="11782" y="9599"/>
                  <a:pt x="12001" y="9818"/>
                  <a:pt x="12273" y="9818"/>
                </a:cubicBezTo>
                <a:cubicBezTo>
                  <a:pt x="12408" y="9818"/>
                  <a:pt x="12531" y="9764"/>
                  <a:pt x="12620" y="9674"/>
                </a:cubicBezTo>
                <a:lnTo>
                  <a:pt x="15074" y="7220"/>
                </a:lnTo>
                <a:cubicBezTo>
                  <a:pt x="15163" y="7131"/>
                  <a:pt x="15218" y="7008"/>
                  <a:pt x="15218" y="6873"/>
                </a:cubicBezTo>
                <a:cubicBezTo>
                  <a:pt x="15218" y="6738"/>
                  <a:pt x="15163" y="6614"/>
                  <a:pt x="15074" y="6526"/>
                </a:cubicBezTo>
                <a:cubicBezTo>
                  <a:pt x="15074" y="6526"/>
                  <a:pt x="12620" y="4072"/>
                  <a:pt x="12620" y="407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4" name="Shape 2954"/>
          <p:cNvSpPr/>
          <p:nvPr/>
        </p:nvSpPr>
        <p:spPr>
          <a:xfrm>
            <a:off x="11316865" y="5521976"/>
            <a:ext cx="1467712" cy="53834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a:t>Location</a:t>
            </a:r>
          </a:p>
        </p:txBody>
      </p:sp>
      <p:sp>
        <p:nvSpPr>
          <p:cNvPr id="2955" name="Shape 2955"/>
          <p:cNvSpPr/>
          <p:nvPr/>
        </p:nvSpPr>
        <p:spPr>
          <a:xfrm>
            <a:off x="1758542"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10529" y="17673"/>
                  <a:pt x="10309" y="17892"/>
                  <a:pt x="10309" y="18164"/>
                </a:cubicBezTo>
                <a:lnTo>
                  <a:pt x="10309" y="21109"/>
                </a:lnTo>
                <a:cubicBezTo>
                  <a:pt x="10309" y="21380"/>
                  <a:pt x="10529" y="21600"/>
                  <a:pt x="10800" y="21600"/>
                </a:cubicBezTo>
                <a:cubicBezTo>
                  <a:pt x="11071" y="21600"/>
                  <a:pt x="11291" y="21380"/>
                  <a:pt x="11291" y="21109"/>
                </a:cubicBezTo>
                <a:lnTo>
                  <a:pt x="11291" y="18164"/>
                </a:lnTo>
                <a:cubicBezTo>
                  <a:pt x="11291" y="17892"/>
                  <a:pt x="11071" y="17673"/>
                  <a:pt x="10800" y="17673"/>
                </a:cubicBezTo>
                <a:moveTo>
                  <a:pt x="10800" y="15709"/>
                </a:moveTo>
                <a:cubicBezTo>
                  <a:pt x="8089" y="15709"/>
                  <a:pt x="5891" y="13511"/>
                  <a:pt x="5891" y="10800"/>
                </a:cubicBezTo>
                <a:cubicBezTo>
                  <a:pt x="5891" y="8088"/>
                  <a:pt x="8089" y="5891"/>
                  <a:pt x="10800" y="5891"/>
                </a:cubicBezTo>
                <a:cubicBezTo>
                  <a:pt x="13511" y="5891"/>
                  <a:pt x="15709" y="8088"/>
                  <a:pt x="15709" y="10800"/>
                </a:cubicBezTo>
                <a:cubicBezTo>
                  <a:pt x="15709" y="13511"/>
                  <a:pt x="13511" y="15709"/>
                  <a:pt x="10800" y="15709"/>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16354" y="15660"/>
                </a:moveTo>
                <a:cubicBezTo>
                  <a:pt x="16162" y="15468"/>
                  <a:pt x="15851" y="15468"/>
                  <a:pt x="15659" y="15660"/>
                </a:cubicBezTo>
                <a:cubicBezTo>
                  <a:pt x="15468" y="15851"/>
                  <a:pt x="15468" y="16163"/>
                  <a:pt x="15659" y="16354"/>
                </a:cubicBezTo>
                <a:lnTo>
                  <a:pt x="17742" y="18437"/>
                </a:lnTo>
                <a:cubicBezTo>
                  <a:pt x="17934" y="18629"/>
                  <a:pt x="18245" y="18629"/>
                  <a:pt x="18437" y="18437"/>
                </a:cubicBezTo>
                <a:cubicBezTo>
                  <a:pt x="18628" y="18245"/>
                  <a:pt x="18628" y="17934"/>
                  <a:pt x="18437" y="17743"/>
                </a:cubicBezTo>
                <a:cubicBezTo>
                  <a:pt x="18437" y="17743"/>
                  <a:pt x="16354" y="15660"/>
                  <a:pt x="16354" y="15660"/>
                </a:cubicBezTo>
                <a:close/>
                <a:moveTo>
                  <a:pt x="21109" y="10309"/>
                </a:moveTo>
                <a:lnTo>
                  <a:pt x="18164" y="10309"/>
                </a:lnTo>
                <a:cubicBezTo>
                  <a:pt x="17893" y="10309"/>
                  <a:pt x="17673" y="10529"/>
                  <a:pt x="17673" y="10800"/>
                </a:cubicBezTo>
                <a:cubicBezTo>
                  <a:pt x="17673" y="11071"/>
                  <a:pt x="17893" y="11291"/>
                  <a:pt x="18164" y="11291"/>
                </a:cubicBezTo>
                <a:lnTo>
                  <a:pt x="21109" y="11291"/>
                </a:lnTo>
                <a:cubicBezTo>
                  <a:pt x="21380" y="11291"/>
                  <a:pt x="21600" y="11071"/>
                  <a:pt x="21600" y="10800"/>
                </a:cubicBezTo>
                <a:cubicBezTo>
                  <a:pt x="21600" y="10529"/>
                  <a:pt x="21380" y="10309"/>
                  <a:pt x="21109" y="10309"/>
                </a:cubicBezTo>
                <a:moveTo>
                  <a:pt x="5246" y="15660"/>
                </a:moveTo>
                <a:lnTo>
                  <a:pt x="3163" y="17743"/>
                </a:lnTo>
                <a:cubicBezTo>
                  <a:pt x="2972" y="17934"/>
                  <a:pt x="2972" y="18245"/>
                  <a:pt x="3163" y="18437"/>
                </a:cubicBezTo>
                <a:cubicBezTo>
                  <a:pt x="3355" y="18629"/>
                  <a:pt x="3666" y="18629"/>
                  <a:pt x="3858" y="18437"/>
                </a:cubicBezTo>
                <a:lnTo>
                  <a:pt x="5941" y="16354"/>
                </a:lnTo>
                <a:cubicBezTo>
                  <a:pt x="6132" y="16163"/>
                  <a:pt x="6132" y="15851"/>
                  <a:pt x="5941" y="15660"/>
                </a:cubicBezTo>
                <a:cubicBezTo>
                  <a:pt x="5749" y="15468"/>
                  <a:pt x="5438" y="15468"/>
                  <a:pt x="5246" y="15660"/>
                </a:cubicBezTo>
                <a:moveTo>
                  <a:pt x="16354" y="5941"/>
                </a:moveTo>
                <a:lnTo>
                  <a:pt x="18437" y="3857"/>
                </a:lnTo>
                <a:cubicBezTo>
                  <a:pt x="18628" y="3666"/>
                  <a:pt x="18628" y="3355"/>
                  <a:pt x="18437" y="3163"/>
                </a:cubicBezTo>
                <a:cubicBezTo>
                  <a:pt x="18245" y="2971"/>
                  <a:pt x="17934" y="2971"/>
                  <a:pt x="17742" y="3163"/>
                </a:cubicBezTo>
                <a:lnTo>
                  <a:pt x="15659" y="5247"/>
                </a:lnTo>
                <a:cubicBezTo>
                  <a:pt x="15468" y="5437"/>
                  <a:pt x="15468" y="5749"/>
                  <a:pt x="15659" y="5941"/>
                </a:cubicBezTo>
                <a:cubicBezTo>
                  <a:pt x="15851" y="6132"/>
                  <a:pt x="16162" y="6132"/>
                  <a:pt x="16354" y="5941"/>
                </a:cubicBezTo>
                <a:moveTo>
                  <a:pt x="10800" y="3927"/>
                </a:moveTo>
                <a:cubicBezTo>
                  <a:pt x="11071" y="3927"/>
                  <a:pt x="11291" y="3708"/>
                  <a:pt x="11291" y="3436"/>
                </a:cubicBezTo>
                <a:lnTo>
                  <a:pt x="11291" y="491"/>
                </a:lnTo>
                <a:cubicBezTo>
                  <a:pt x="11291" y="220"/>
                  <a:pt x="11071" y="0"/>
                  <a:pt x="10800" y="0"/>
                </a:cubicBezTo>
                <a:cubicBezTo>
                  <a:pt x="10529" y="0"/>
                  <a:pt x="10309" y="220"/>
                  <a:pt x="10309" y="491"/>
                </a:cubicBezTo>
                <a:lnTo>
                  <a:pt x="10309" y="3436"/>
                </a:lnTo>
                <a:cubicBezTo>
                  <a:pt x="10309" y="3708"/>
                  <a:pt x="10529" y="3927"/>
                  <a:pt x="10800" y="3927"/>
                </a:cubicBezTo>
                <a:moveTo>
                  <a:pt x="3927" y="10800"/>
                </a:moveTo>
                <a:cubicBezTo>
                  <a:pt x="3927" y="10529"/>
                  <a:pt x="3707" y="10309"/>
                  <a:pt x="3436" y="10309"/>
                </a:cubicBezTo>
                <a:lnTo>
                  <a:pt x="491" y="10309"/>
                </a:lnTo>
                <a:cubicBezTo>
                  <a:pt x="220" y="10309"/>
                  <a:pt x="0" y="10529"/>
                  <a:pt x="0" y="10800"/>
                </a:cubicBezTo>
                <a:cubicBezTo>
                  <a:pt x="0" y="11071"/>
                  <a:pt x="220" y="11291"/>
                  <a:pt x="491" y="11291"/>
                </a:cubicBezTo>
                <a:lnTo>
                  <a:pt x="3436" y="11291"/>
                </a:lnTo>
                <a:cubicBezTo>
                  <a:pt x="3707" y="11291"/>
                  <a:pt x="3927" y="11071"/>
                  <a:pt x="3927" y="10800"/>
                </a:cubicBezTo>
                <a:moveTo>
                  <a:pt x="5246" y="5941"/>
                </a:moveTo>
                <a:cubicBezTo>
                  <a:pt x="5438" y="6132"/>
                  <a:pt x="5749" y="6132"/>
                  <a:pt x="5941" y="5941"/>
                </a:cubicBezTo>
                <a:cubicBezTo>
                  <a:pt x="6132" y="5749"/>
                  <a:pt x="6132" y="5437"/>
                  <a:pt x="5941" y="5247"/>
                </a:cubicBezTo>
                <a:lnTo>
                  <a:pt x="3858" y="3163"/>
                </a:lnTo>
                <a:cubicBezTo>
                  <a:pt x="3666" y="2971"/>
                  <a:pt x="3355" y="2971"/>
                  <a:pt x="3163" y="3163"/>
                </a:cubicBezTo>
                <a:cubicBezTo>
                  <a:pt x="2972" y="3355"/>
                  <a:pt x="2972" y="3666"/>
                  <a:pt x="3163" y="3857"/>
                </a:cubicBezTo>
                <a:cubicBezTo>
                  <a:pt x="3163" y="3857"/>
                  <a:pt x="5246" y="5941"/>
                  <a:pt x="5246" y="5941"/>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6" name="Shape 2956"/>
          <p:cNvSpPr/>
          <p:nvPr/>
        </p:nvSpPr>
        <p:spPr>
          <a:xfrm>
            <a:off x="2825064"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415"/>
                </a:moveTo>
                <a:lnTo>
                  <a:pt x="9040" y="18655"/>
                </a:lnTo>
                <a:lnTo>
                  <a:pt x="9327" y="18655"/>
                </a:lnTo>
                <a:cubicBezTo>
                  <a:pt x="9598" y="18655"/>
                  <a:pt x="9818" y="18435"/>
                  <a:pt x="9818" y="18164"/>
                </a:cubicBezTo>
                <a:lnTo>
                  <a:pt x="9818" y="15709"/>
                </a:lnTo>
                <a:lnTo>
                  <a:pt x="11782" y="15709"/>
                </a:lnTo>
                <a:lnTo>
                  <a:pt x="11782" y="18164"/>
                </a:lnTo>
                <a:cubicBezTo>
                  <a:pt x="11782" y="18435"/>
                  <a:pt x="12002" y="18655"/>
                  <a:pt x="12273" y="18655"/>
                </a:cubicBezTo>
                <a:lnTo>
                  <a:pt x="12560" y="18655"/>
                </a:lnTo>
                <a:cubicBezTo>
                  <a:pt x="12560" y="18655"/>
                  <a:pt x="10800" y="20415"/>
                  <a:pt x="10800" y="20415"/>
                </a:cubicBezTo>
                <a:close/>
                <a:moveTo>
                  <a:pt x="13745" y="17673"/>
                </a:moveTo>
                <a:lnTo>
                  <a:pt x="12764" y="17673"/>
                </a:lnTo>
                <a:lnTo>
                  <a:pt x="12764" y="15218"/>
                </a:lnTo>
                <a:cubicBezTo>
                  <a:pt x="12764" y="14947"/>
                  <a:pt x="12544" y="14727"/>
                  <a:pt x="12273" y="14727"/>
                </a:cubicBezTo>
                <a:lnTo>
                  <a:pt x="9327" y="14727"/>
                </a:lnTo>
                <a:cubicBezTo>
                  <a:pt x="9056" y="14727"/>
                  <a:pt x="8836" y="14947"/>
                  <a:pt x="8836" y="15218"/>
                </a:cubicBezTo>
                <a:lnTo>
                  <a:pt x="8836" y="17673"/>
                </a:lnTo>
                <a:lnTo>
                  <a:pt x="7855" y="17673"/>
                </a:lnTo>
                <a:cubicBezTo>
                  <a:pt x="7584" y="17673"/>
                  <a:pt x="7364" y="17892"/>
                  <a:pt x="7364" y="18164"/>
                </a:cubicBezTo>
                <a:cubicBezTo>
                  <a:pt x="7364" y="18299"/>
                  <a:pt x="7419" y="18422"/>
                  <a:pt x="7507" y="18511"/>
                </a:cubicBezTo>
                <a:lnTo>
                  <a:pt x="10453" y="21456"/>
                </a:lnTo>
                <a:cubicBezTo>
                  <a:pt x="10542" y="21545"/>
                  <a:pt x="10665" y="21600"/>
                  <a:pt x="10800" y="21600"/>
                </a:cubicBezTo>
                <a:cubicBezTo>
                  <a:pt x="10935" y="21600"/>
                  <a:pt x="11058" y="21545"/>
                  <a:pt x="11147" y="21456"/>
                </a:cubicBezTo>
                <a:lnTo>
                  <a:pt x="14093" y="18511"/>
                </a:lnTo>
                <a:cubicBezTo>
                  <a:pt x="14181" y="18422"/>
                  <a:pt x="14236" y="18299"/>
                  <a:pt x="14236" y="18164"/>
                </a:cubicBezTo>
                <a:cubicBezTo>
                  <a:pt x="14236" y="17892"/>
                  <a:pt x="14016" y="17673"/>
                  <a:pt x="13745" y="17673"/>
                </a:cubicBezTo>
                <a:moveTo>
                  <a:pt x="5891" y="10800"/>
                </a:moveTo>
                <a:cubicBezTo>
                  <a:pt x="5891" y="8088"/>
                  <a:pt x="8089" y="5891"/>
                  <a:pt x="10800" y="5891"/>
                </a:cubicBezTo>
                <a:cubicBezTo>
                  <a:pt x="13511" y="5891"/>
                  <a:pt x="15709" y="8088"/>
                  <a:pt x="15709" y="10800"/>
                </a:cubicBezTo>
                <a:cubicBezTo>
                  <a:pt x="15709" y="10800"/>
                  <a:pt x="5891" y="10800"/>
                  <a:pt x="5891" y="10800"/>
                </a:cubicBezTo>
                <a:close/>
                <a:moveTo>
                  <a:pt x="21109" y="10800"/>
                </a:moveTo>
                <a:lnTo>
                  <a:pt x="16691" y="10800"/>
                </a:lnTo>
                <a:cubicBezTo>
                  <a:pt x="16691" y="7547"/>
                  <a:pt x="14053" y="4909"/>
                  <a:pt x="10800" y="4909"/>
                </a:cubicBezTo>
                <a:cubicBezTo>
                  <a:pt x="7547" y="4909"/>
                  <a:pt x="4909" y="7547"/>
                  <a:pt x="4909" y="10800"/>
                </a:cubicBezTo>
                <a:lnTo>
                  <a:pt x="491" y="10800"/>
                </a:lnTo>
                <a:cubicBezTo>
                  <a:pt x="220" y="10800"/>
                  <a:pt x="0" y="11020"/>
                  <a:pt x="0" y="11291"/>
                </a:cubicBezTo>
                <a:cubicBezTo>
                  <a:pt x="0" y="11562"/>
                  <a:pt x="220" y="11782"/>
                  <a:pt x="491" y="11782"/>
                </a:cubicBezTo>
                <a:lnTo>
                  <a:pt x="21109" y="11782"/>
                </a:lnTo>
                <a:cubicBezTo>
                  <a:pt x="21380" y="11782"/>
                  <a:pt x="21600" y="11562"/>
                  <a:pt x="21600" y="11291"/>
                </a:cubicBezTo>
                <a:cubicBezTo>
                  <a:pt x="21600" y="11020"/>
                  <a:pt x="21380" y="10800"/>
                  <a:pt x="21109" y="10800"/>
                </a:cubicBezTo>
                <a:moveTo>
                  <a:pt x="10800" y="3927"/>
                </a:moveTo>
                <a:cubicBezTo>
                  <a:pt x="11071" y="3927"/>
                  <a:pt x="11291" y="3708"/>
                  <a:pt x="11291" y="3436"/>
                </a:cubicBezTo>
                <a:lnTo>
                  <a:pt x="11291" y="491"/>
                </a:lnTo>
                <a:cubicBezTo>
                  <a:pt x="11291" y="220"/>
                  <a:pt x="11071" y="0"/>
                  <a:pt x="10800" y="0"/>
                </a:cubicBezTo>
                <a:cubicBezTo>
                  <a:pt x="10529" y="0"/>
                  <a:pt x="10309" y="220"/>
                  <a:pt x="10309" y="491"/>
                </a:cubicBezTo>
                <a:lnTo>
                  <a:pt x="10309" y="3436"/>
                </a:lnTo>
                <a:cubicBezTo>
                  <a:pt x="10309" y="3708"/>
                  <a:pt x="10529" y="3927"/>
                  <a:pt x="10800" y="3927"/>
                </a:cubicBezTo>
                <a:moveTo>
                  <a:pt x="16354" y="5940"/>
                </a:moveTo>
                <a:lnTo>
                  <a:pt x="18437" y="3857"/>
                </a:lnTo>
                <a:cubicBezTo>
                  <a:pt x="18628" y="3666"/>
                  <a:pt x="18628" y="3355"/>
                  <a:pt x="18437" y="3163"/>
                </a:cubicBezTo>
                <a:cubicBezTo>
                  <a:pt x="18245" y="2971"/>
                  <a:pt x="17934" y="2971"/>
                  <a:pt x="17742" y="3163"/>
                </a:cubicBezTo>
                <a:lnTo>
                  <a:pt x="15659" y="5247"/>
                </a:lnTo>
                <a:cubicBezTo>
                  <a:pt x="15468" y="5437"/>
                  <a:pt x="15468" y="5749"/>
                  <a:pt x="15659" y="5940"/>
                </a:cubicBezTo>
                <a:cubicBezTo>
                  <a:pt x="15851" y="6132"/>
                  <a:pt x="16162" y="6132"/>
                  <a:pt x="16354" y="5940"/>
                </a:cubicBezTo>
                <a:moveTo>
                  <a:pt x="5246" y="5940"/>
                </a:moveTo>
                <a:cubicBezTo>
                  <a:pt x="5438" y="6132"/>
                  <a:pt x="5749" y="6132"/>
                  <a:pt x="5941" y="5940"/>
                </a:cubicBezTo>
                <a:cubicBezTo>
                  <a:pt x="6132" y="5749"/>
                  <a:pt x="6132" y="5437"/>
                  <a:pt x="5941" y="5247"/>
                </a:cubicBezTo>
                <a:lnTo>
                  <a:pt x="3858" y="3163"/>
                </a:lnTo>
                <a:cubicBezTo>
                  <a:pt x="3666" y="2971"/>
                  <a:pt x="3355" y="2971"/>
                  <a:pt x="3163" y="3163"/>
                </a:cubicBezTo>
                <a:cubicBezTo>
                  <a:pt x="2972" y="3355"/>
                  <a:pt x="2972" y="3666"/>
                  <a:pt x="3163" y="3857"/>
                </a:cubicBezTo>
                <a:cubicBezTo>
                  <a:pt x="3163" y="3857"/>
                  <a:pt x="5246" y="5940"/>
                  <a:pt x="5246" y="594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7" name="Shape 2957"/>
          <p:cNvSpPr/>
          <p:nvPr/>
        </p:nvSpPr>
        <p:spPr>
          <a:xfrm>
            <a:off x="3891586"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185"/>
                </a:moveTo>
                <a:lnTo>
                  <a:pt x="12560" y="2945"/>
                </a:lnTo>
                <a:lnTo>
                  <a:pt x="12273" y="2945"/>
                </a:lnTo>
                <a:cubicBezTo>
                  <a:pt x="12002" y="2945"/>
                  <a:pt x="11782" y="3165"/>
                  <a:pt x="11782" y="3436"/>
                </a:cubicBezTo>
                <a:lnTo>
                  <a:pt x="11782" y="5891"/>
                </a:lnTo>
                <a:lnTo>
                  <a:pt x="9818" y="5891"/>
                </a:lnTo>
                <a:lnTo>
                  <a:pt x="9818" y="3436"/>
                </a:lnTo>
                <a:cubicBezTo>
                  <a:pt x="9818" y="3165"/>
                  <a:pt x="9598" y="2945"/>
                  <a:pt x="9327" y="2945"/>
                </a:cubicBezTo>
                <a:lnTo>
                  <a:pt x="9040" y="2945"/>
                </a:lnTo>
                <a:cubicBezTo>
                  <a:pt x="9040" y="2945"/>
                  <a:pt x="10800" y="1185"/>
                  <a:pt x="10800" y="1185"/>
                </a:cubicBezTo>
                <a:close/>
                <a:moveTo>
                  <a:pt x="7855" y="3927"/>
                </a:moveTo>
                <a:lnTo>
                  <a:pt x="8836" y="3927"/>
                </a:lnTo>
                <a:lnTo>
                  <a:pt x="8836" y="6382"/>
                </a:lnTo>
                <a:cubicBezTo>
                  <a:pt x="8836" y="6653"/>
                  <a:pt x="9056" y="6873"/>
                  <a:pt x="9327" y="6873"/>
                </a:cubicBezTo>
                <a:lnTo>
                  <a:pt x="12273" y="6873"/>
                </a:lnTo>
                <a:cubicBezTo>
                  <a:pt x="12544" y="6873"/>
                  <a:pt x="12764" y="6653"/>
                  <a:pt x="12764" y="6382"/>
                </a:cubicBezTo>
                <a:lnTo>
                  <a:pt x="12764" y="3927"/>
                </a:lnTo>
                <a:lnTo>
                  <a:pt x="13745" y="3927"/>
                </a:lnTo>
                <a:cubicBezTo>
                  <a:pt x="14016" y="3927"/>
                  <a:pt x="14236" y="3708"/>
                  <a:pt x="14236" y="3436"/>
                </a:cubicBezTo>
                <a:cubicBezTo>
                  <a:pt x="14236" y="3301"/>
                  <a:pt x="14181" y="3178"/>
                  <a:pt x="14093" y="3089"/>
                </a:cubicBezTo>
                <a:lnTo>
                  <a:pt x="11147" y="144"/>
                </a:lnTo>
                <a:cubicBezTo>
                  <a:pt x="11059" y="55"/>
                  <a:pt x="10935" y="0"/>
                  <a:pt x="10800" y="0"/>
                </a:cubicBezTo>
                <a:cubicBezTo>
                  <a:pt x="10665" y="0"/>
                  <a:pt x="10542" y="55"/>
                  <a:pt x="10452" y="144"/>
                </a:cubicBezTo>
                <a:lnTo>
                  <a:pt x="7507" y="3089"/>
                </a:lnTo>
                <a:cubicBezTo>
                  <a:pt x="7419" y="3178"/>
                  <a:pt x="7364" y="3301"/>
                  <a:pt x="7364" y="3436"/>
                </a:cubicBezTo>
                <a:cubicBezTo>
                  <a:pt x="7364" y="3708"/>
                  <a:pt x="7584" y="3927"/>
                  <a:pt x="7855" y="3927"/>
                </a:cubicBezTo>
                <a:moveTo>
                  <a:pt x="5246" y="15759"/>
                </a:moveTo>
                <a:cubicBezTo>
                  <a:pt x="5438" y="15950"/>
                  <a:pt x="5749" y="15950"/>
                  <a:pt x="5941" y="15759"/>
                </a:cubicBezTo>
                <a:cubicBezTo>
                  <a:pt x="6132" y="15567"/>
                  <a:pt x="6132" y="15256"/>
                  <a:pt x="5941" y="15064"/>
                </a:cubicBezTo>
                <a:lnTo>
                  <a:pt x="3858" y="12981"/>
                </a:lnTo>
                <a:cubicBezTo>
                  <a:pt x="3666" y="12790"/>
                  <a:pt x="3355" y="12790"/>
                  <a:pt x="3163" y="12981"/>
                </a:cubicBezTo>
                <a:cubicBezTo>
                  <a:pt x="2971" y="13173"/>
                  <a:pt x="2971" y="13484"/>
                  <a:pt x="3163" y="13675"/>
                </a:cubicBezTo>
                <a:cubicBezTo>
                  <a:pt x="3163" y="13675"/>
                  <a:pt x="5246" y="15759"/>
                  <a:pt x="5246" y="15759"/>
                </a:cubicBezTo>
                <a:close/>
                <a:moveTo>
                  <a:pt x="10309" y="10309"/>
                </a:moveTo>
                <a:lnTo>
                  <a:pt x="10309" y="13255"/>
                </a:lnTo>
                <a:cubicBezTo>
                  <a:pt x="10309" y="13526"/>
                  <a:pt x="10529" y="13745"/>
                  <a:pt x="10800" y="13745"/>
                </a:cubicBezTo>
                <a:cubicBezTo>
                  <a:pt x="11071" y="13745"/>
                  <a:pt x="11291" y="13526"/>
                  <a:pt x="11291" y="13255"/>
                </a:cubicBezTo>
                <a:lnTo>
                  <a:pt x="11291" y="10309"/>
                </a:lnTo>
                <a:cubicBezTo>
                  <a:pt x="11291" y="10038"/>
                  <a:pt x="11071" y="9818"/>
                  <a:pt x="10800" y="9818"/>
                </a:cubicBezTo>
                <a:cubicBezTo>
                  <a:pt x="10529" y="9818"/>
                  <a:pt x="10309" y="10038"/>
                  <a:pt x="10309" y="10309"/>
                </a:cubicBezTo>
                <a:moveTo>
                  <a:pt x="16354" y="15759"/>
                </a:moveTo>
                <a:lnTo>
                  <a:pt x="18437" y="13675"/>
                </a:lnTo>
                <a:cubicBezTo>
                  <a:pt x="18628" y="13484"/>
                  <a:pt x="18628" y="13173"/>
                  <a:pt x="18437" y="12981"/>
                </a:cubicBezTo>
                <a:cubicBezTo>
                  <a:pt x="18245" y="12790"/>
                  <a:pt x="17934" y="12790"/>
                  <a:pt x="17742" y="12981"/>
                </a:cubicBezTo>
                <a:lnTo>
                  <a:pt x="15659" y="15064"/>
                </a:lnTo>
                <a:cubicBezTo>
                  <a:pt x="15468" y="15256"/>
                  <a:pt x="15468" y="15567"/>
                  <a:pt x="15659" y="15759"/>
                </a:cubicBezTo>
                <a:cubicBezTo>
                  <a:pt x="15851" y="15950"/>
                  <a:pt x="16162" y="15950"/>
                  <a:pt x="16354" y="15759"/>
                </a:cubicBezTo>
                <a:moveTo>
                  <a:pt x="5891" y="20618"/>
                </a:moveTo>
                <a:cubicBezTo>
                  <a:pt x="5891" y="17907"/>
                  <a:pt x="8089" y="15709"/>
                  <a:pt x="10800" y="15709"/>
                </a:cubicBezTo>
                <a:cubicBezTo>
                  <a:pt x="13511" y="15709"/>
                  <a:pt x="15709" y="17907"/>
                  <a:pt x="15709" y="20618"/>
                </a:cubicBezTo>
                <a:cubicBezTo>
                  <a:pt x="15709" y="20618"/>
                  <a:pt x="5891" y="20618"/>
                  <a:pt x="5891" y="20618"/>
                </a:cubicBezTo>
                <a:close/>
                <a:moveTo>
                  <a:pt x="21109" y="20618"/>
                </a:moveTo>
                <a:lnTo>
                  <a:pt x="16691" y="20618"/>
                </a:lnTo>
                <a:cubicBezTo>
                  <a:pt x="16691" y="17365"/>
                  <a:pt x="14053" y="14727"/>
                  <a:pt x="10800" y="14727"/>
                </a:cubicBezTo>
                <a:cubicBezTo>
                  <a:pt x="7547" y="14727"/>
                  <a:pt x="4909" y="17365"/>
                  <a:pt x="4909" y="20618"/>
                </a:cubicBezTo>
                <a:lnTo>
                  <a:pt x="491" y="20618"/>
                </a:lnTo>
                <a:cubicBezTo>
                  <a:pt x="220" y="20618"/>
                  <a:pt x="0" y="20838"/>
                  <a:pt x="0" y="21109"/>
                </a:cubicBezTo>
                <a:cubicBezTo>
                  <a:pt x="0" y="21380"/>
                  <a:pt x="220" y="21600"/>
                  <a:pt x="491" y="21600"/>
                </a:cubicBezTo>
                <a:lnTo>
                  <a:pt x="21109" y="21600"/>
                </a:lnTo>
                <a:cubicBezTo>
                  <a:pt x="21380" y="21600"/>
                  <a:pt x="21600" y="21380"/>
                  <a:pt x="21600" y="21109"/>
                </a:cubicBezTo>
                <a:cubicBezTo>
                  <a:pt x="21600" y="20838"/>
                  <a:pt x="21380" y="20618"/>
                  <a:pt x="21109" y="206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8" name="Shape 2958"/>
          <p:cNvSpPr/>
          <p:nvPr/>
        </p:nvSpPr>
        <p:spPr>
          <a:xfrm>
            <a:off x="4958108"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600" y="1964"/>
                </a:moveTo>
                <a:lnTo>
                  <a:pt x="19636" y="1964"/>
                </a:lnTo>
                <a:lnTo>
                  <a:pt x="18900" y="0"/>
                </a:lnTo>
                <a:lnTo>
                  <a:pt x="18164" y="1964"/>
                </a:lnTo>
                <a:lnTo>
                  <a:pt x="16200" y="1964"/>
                </a:lnTo>
                <a:lnTo>
                  <a:pt x="17795" y="3191"/>
                </a:lnTo>
                <a:lnTo>
                  <a:pt x="17059" y="5400"/>
                </a:lnTo>
                <a:lnTo>
                  <a:pt x="18900" y="4050"/>
                </a:lnTo>
                <a:lnTo>
                  <a:pt x="20741" y="5400"/>
                </a:lnTo>
                <a:lnTo>
                  <a:pt x="20005" y="3191"/>
                </a:lnTo>
                <a:cubicBezTo>
                  <a:pt x="20005" y="3191"/>
                  <a:pt x="21600" y="1964"/>
                  <a:pt x="21600" y="1964"/>
                </a:cubicBezTo>
                <a:close/>
                <a:moveTo>
                  <a:pt x="10800" y="20616"/>
                </a:moveTo>
                <a:cubicBezTo>
                  <a:pt x="5386" y="20616"/>
                  <a:pt x="982" y="16203"/>
                  <a:pt x="982" y="10777"/>
                </a:cubicBezTo>
                <a:cubicBezTo>
                  <a:pt x="982" y="6434"/>
                  <a:pt x="3745" y="2741"/>
                  <a:pt x="7690" y="1441"/>
                </a:cubicBezTo>
                <a:cubicBezTo>
                  <a:pt x="6837" y="3102"/>
                  <a:pt x="6382" y="4957"/>
                  <a:pt x="6382" y="6841"/>
                </a:cubicBezTo>
                <a:cubicBezTo>
                  <a:pt x="6382" y="13004"/>
                  <a:pt x="11118" y="18079"/>
                  <a:pt x="17134" y="18604"/>
                </a:cubicBezTo>
                <a:cubicBezTo>
                  <a:pt x="15361" y="19863"/>
                  <a:pt x="13065" y="20616"/>
                  <a:pt x="10800" y="20616"/>
                </a:cubicBezTo>
                <a:moveTo>
                  <a:pt x="7364" y="6841"/>
                </a:moveTo>
                <a:cubicBezTo>
                  <a:pt x="7364" y="4248"/>
                  <a:pt x="8276" y="1870"/>
                  <a:pt x="9794" y="5"/>
                </a:cubicBezTo>
                <a:cubicBezTo>
                  <a:pt x="4302" y="514"/>
                  <a:pt x="0" y="5140"/>
                  <a:pt x="0" y="10777"/>
                </a:cubicBezTo>
                <a:cubicBezTo>
                  <a:pt x="0" y="16755"/>
                  <a:pt x="4836" y="21600"/>
                  <a:pt x="10800" y="21600"/>
                </a:cubicBezTo>
                <a:cubicBezTo>
                  <a:pt x="14176" y="21600"/>
                  <a:pt x="17656" y="20045"/>
                  <a:pt x="19636" y="17613"/>
                </a:cubicBezTo>
                <a:cubicBezTo>
                  <a:pt x="19305" y="17644"/>
                  <a:pt x="18503" y="17665"/>
                  <a:pt x="18164" y="17665"/>
                </a:cubicBezTo>
                <a:cubicBezTo>
                  <a:pt x="12199" y="17665"/>
                  <a:pt x="7364" y="12819"/>
                  <a:pt x="7364" y="6841"/>
                </a:cubicBezTo>
                <a:moveTo>
                  <a:pt x="17673" y="10309"/>
                </a:moveTo>
                <a:lnTo>
                  <a:pt x="17137" y="11737"/>
                </a:lnTo>
                <a:lnTo>
                  <a:pt x="15709" y="11737"/>
                </a:lnTo>
                <a:lnTo>
                  <a:pt x="16869" y="12629"/>
                </a:lnTo>
                <a:lnTo>
                  <a:pt x="16334" y="14236"/>
                </a:lnTo>
                <a:lnTo>
                  <a:pt x="17673" y="13255"/>
                </a:lnTo>
                <a:lnTo>
                  <a:pt x="19011" y="14236"/>
                </a:lnTo>
                <a:lnTo>
                  <a:pt x="18476" y="12629"/>
                </a:lnTo>
                <a:lnTo>
                  <a:pt x="19636" y="11737"/>
                </a:lnTo>
                <a:lnTo>
                  <a:pt x="18208" y="11737"/>
                </a:lnTo>
                <a:cubicBezTo>
                  <a:pt x="18208" y="11737"/>
                  <a:pt x="17673" y="10309"/>
                  <a:pt x="17673" y="10309"/>
                </a:cubicBezTo>
                <a:close/>
                <a:moveTo>
                  <a:pt x="11425" y="9327"/>
                </a:moveTo>
                <a:lnTo>
                  <a:pt x="12764" y="8345"/>
                </a:lnTo>
                <a:lnTo>
                  <a:pt x="14102" y="9327"/>
                </a:lnTo>
                <a:lnTo>
                  <a:pt x="13567" y="7721"/>
                </a:lnTo>
                <a:lnTo>
                  <a:pt x="14727" y="6828"/>
                </a:lnTo>
                <a:lnTo>
                  <a:pt x="13299" y="6828"/>
                </a:lnTo>
                <a:lnTo>
                  <a:pt x="12764" y="5400"/>
                </a:lnTo>
                <a:lnTo>
                  <a:pt x="12228" y="6828"/>
                </a:lnTo>
                <a:lnTo>
                  <a:pt x="10800" y="6828"/>
                </a:lnTo>
                <a:lnTo>
                  <a:pt x="11960" y="7721"/>
                </a:lnTo>
                <a:cubicBezTo>
                  <a:pt x="11960" y="7721"/>
                  <a:pt x="11425" y="9327"/>
                  <a:pt x="11425" y="9327"/>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9" name="Shape 2959"/>
          <p:cNvSpPr/>
          <p:nvPr/>
        </p:nvSpPr>
        <p:spPr>
          <a:xfrm>
            <a:off x="6024630"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7855" y="8836"/>
                </a:moveTo>
                <a:cubicBezTo>
                  <a:pt x="6770" y="8836"/>
                  <a:pt x="5891" y="7957"/>
                  <a:pt x="5891" y="6873"/>
                </a:cubicBezTo>
                <a:cubicBezTo>
                  <a:pt x="5891" y="5788"/>
                  <a:pt x="6770" y="4909"/>
                  <a:pt x="7855" y="4909"/>
                </a:cubicBezTo>
                <a:cubicBezTo>
                  <a:pt x="8939" y="4909"/>
                  <a:pt x="9818" y="5788"/>
                  <a:pt x="9818" y="6873"/>
                </a:cubicBezTo>
                <a:cubicBezTo>
                  <a:pt x="9818" y="7957"/>
                  <a:pt x="8939" y="8836"/>
                  <a:pt x="7855" y="8836"/>
                </a:cubicBezTo>
                <a:moveTo>
                  <a:pt x="7855" y="3927"/>
                </a:moveTo>
                <a:cubicBezTo>
                  <a:pt x="6228" y="3927"/>
                  <a:pt x="4909" y="5247"/>
                  <a:pt x="4909" y="6873"/>
                </a:cubicBezTo>
                <a:cubicBezTo>
                  <a:pt x="4909" y="8500"/>
                  <a:pt x="6228" y="9818"/>
                  <a:pt x="7855" y="9818"/>
                </a:cubicBezTo>
                <a:cubicBezTo>
                  <a:pt x="9481" y="9818"/>
                  <a:pt x="10800" y="8500"/>
                  <a:pt x="10800" y="6873"/>
                </a:cubicBezTo>
                <a:cubicBezTo>
                  <a:pt x="10800" y="5247"/>
                  <a:pt x="9481" y="3927"/>
                  <a:pt x="7855" y="3927"/>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2273" y="10800"/>
                </a:moveTo>
                <a:cubicBezTo>
                  <a:pt x="12002" y="10800"/>
                  <a:pt x="11782" y="11020"/>
                  <a:pt x="11782" y="11291"/>
                </a:cubicBezTo>
                <a:cubicBezTo>
                  <a:pt x="11782" y="11562"/>
                  <a:pt x="12002" y="11782"/>
                  <a:pt x="12273" y="11782"/>
                </a:cubicBezTo>
                <a:cubicBezTo>
                  <a:pt x="12544" y="11782"/>
                  <a:pt x="12764" y="11562"/>
                  <a:pt x="12764" y="11291"/>
                </a:cubicBezTo>
                <a:cubicBezTo>
                  <a:pt x="12764" y="11020"/>
                  <a:pt x="12544" y="10800"/>
                  <a:pt x="12273" y="10800"/>
                </a:cubicBezTo>
                <a:moveTo>
                  <a:pt x="9327" y="15709"/>
                </a:moveTo>
                <a:cubicBezTo>
                  <a:pt x="9056" y="15709"/>
                  <a:pt x="8836" y="15490"/>
                  <a:pt x="8836" y="15218"/>
                </a:cubicBezTo>
                <a:cubicBezTo>
                  <a:pt x="8836" y="14947"/>
                  <a:pt x="9056" y="14727"/>
                  <a:pt x="9327" y="14727"/>
                </a:cubicBezTo>
                <a:cubicBezTo>
                  <a:pt x="9598" y="14727"/>
                  <a:pt x="9818" y="14947"/>
                  <a:pt x="9818" y="15218"/>
                </a:cubicBezTo>
                <a:cubicBezTo>
                  <a:pt x="9818" y="15490"/>
                  <a:pt x="9598" y="15709"/>
                  <a:pt x="9327" y="15709"/>
                </a:cubicBezTo>
                <a:moveTo>
                  <a:pt x="9327" y="13745"/>
                </a:moveTo>
                <a:cubicBezTo>
                  <a:pt x="8514" y="13745"/>
                  <a:pt x="7855" y="14405"/>
                  <a:pt x="7855" y="15218"/>
                </a:cubicBezTo>
                <a:cubicBezTo>
                  <a:pt x="7855" y="16032"/>
                  <a:pt x="8514" y="16691"/>
                  <a:pt x="9327" y="16691"/>
                </a:cubicBezTo>
                <a:cubicBezTo>
                  <a:pt x="10141" y="16691"/>
                  <a:pt x="10800" y="16032"/>
                  <a:pt x="10800" y="15218"/>
                </a:cubicBezTo>
                <a:cubicBezTo>
                  <a:pt x="10800" y="14405"/>
                  <a:pt x="10141" y="13745"/>
                  <a:pt x="9327" y="13745"/>
                </a:cubicBezTo>
                <a:moveTo>
                  <a:pt x="4909" y="11782"/>
                </a:moveTo>
                <a:cubicBezTo>
                  <a:pt x="4367" y="11782"/>
                  <a:pt x="3927" y="12222"/>
                  <a:pt x="3927" y="12764"/>
                </a:cubicBezTo>
                <a:cubicBezTo>
                  <a:pt x="3927" y="13305"/>
                  <a:pt x="4367" y="13745"/>
                  <a:pt x="4909" y="13745"/>
                </a:cubicBezTo>
                <a:cubicBezTo>
                  <a:pt x="5451" y="13745"/>
                  <a:pt x="5891" y="13305"/>
                  <a:pt x="5891" y="12764"/>
                </a:cubicBezTo>
                <a:cubicBezTo>
                  <a:pt x="5891" y="12222"/>
                  <a:pt x="5451" y="11782"/>
                  <a:pt x="4909" y="11782"/>
                </a:cubicBezTo>
                <a:moveTo>
                  <a:pt x="14236" y="16691"/>
                </a:moveTo>
                <a:cubicBezTo>
                  <a:pt x="13966" y="16691"/>
                  <a:pt x="13745" y="16911"/>
                  <a:pt x="13745" y="17182"/>
                </a:cubicBezTo>
                <a:cubicBezTo>
                  <a:pt x="13745" y="17453"/>
                  <a:pt x="13966" y="17673"/>
                  <a:pt x="14236" y="17673"/>
                </a:cubicBezTo>
                <a:cubicBezTo>
                  <a:pt x="14507" y="17673"/>
                  <a:pt x="14727" y="17453"/>
                  <a:pt x="14727" y="17182"/>
                </a:cubicBezTo>
                <a:cubicBezTo>
                  <a:pt x="14727" y="16911"/>
                  <a:pt x="14507" y="16691"/>
                  <a:pt x="14236" y="16691"/>
                </a:cubicBezTo>
                <a:moveTo>
                  <a:pt x="16691" y="11782"/>
                </a:moveTo>
                <a:cubicBezTo>
                  <a:pt x="16149" y="11782"/>
                  <a:pt x="15709" y="11342"/>
                  <a:pt x="15709" y="10800"/>
                </a:cubicBezTo>
                <a:cubicBezTo>
                  <a:pt x="15709" y="10258"/>
                  <a:pt x="16149" y="9818"/>
                  <a:pt x="16691" y="9818"/>
                </a:cubicBezTo>
                <a:cubicBezTo>
                  <a:pt x="17233" y="9818"/>
                  <a:pt x="17673" y="10258"/>
                  <a:pt x="17673" y="10800"/>
                </a:cubicBezTo>
                <a:cubicBezTo>
                  <a:pt x="17673" y="11342"/>
                  <a:pt x="17233" y="11782"/>
                  <a:pt x="16691" y="11782"/>
                </a:cubicBezTo>
                <a:moveTo>
                  <a:pt x="16691" y="8836"/>
                </a:moveTo>
                <a:cubicBezTo>
                  <a:pt x="15606" y="8836"/>
                  <a:pt x="14727" y="9716"/>
                  <a:pt x="14727" y="10800"/>
                </a:cubicBezTo>
                <a:cubicBezTo>
                  <a:pt x="14727" y="11884"/>
                  <a:pt x="15606" y="12764"/>
                  <a:pt x="16691" y="12764"/>
                </a:cubicBezTo>
                <a:cubicBezTo>
                  <a:pt x="17775" y="12764"/>
                  <a:pt x="18655" y="11884"/>
                  <a:pt x="18655" y="10800"/>
                </a:cubicBezTo>
                <a:cubicBezTo>
                  <a:pt x="18655" y="9716"/>
                  <a:pt x="17775" y="8836"/>
                  <a:pt x="16691"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0" name="Shape 2960"/>
          <p:cNvSpPr/>
          <p:nvPr/>
        </p:nvSpPr>
        <p:spPr>
          <a:xfrm>
            <a:off x="7091152" y="9354628"/>
            <a:ext cx="558724" cy="406295"/>
          </a:xfrm>
          <a:custGeom>
            <a:avLst/>
            <a:gdLst/>
            <a:ahLst/>
            <a:cxnLst>
              <a:cxn ang="0">
                <a:pos x="wd2" y="hd2"/>
              </a:cxn>
              <a:cxn ang="5400000">
                <a:pos x="wd2" y="hd2"/>
              </a:cxn>
              <a:cxn ang="10800000">
                <a:pos x="wd2" y="hd2"/>
              </a:cxn>
              <a:cxn ang="16200000">
                <a:pos x="wd2" y="hd2"/>
              </a:cxn>
            </a:cxnLst>
            <a:rect l="0" t="0" r="r" b="b"/>
            <a:pathLst>
              <a:path w="21016" h="21600" extrusionOk="0">
                <a:moveTo>
                  <a:pt x="17140" y="11946"/>
                </a:moveTo>
                <a:cubicBezTo>
                  <a:pt x="15736" y="13192"/>
                  <a:pt x="13853" y="14375"/>
                  <a:pt x="11542" y="15211"/>
                </a:cubicBezTo>
                <a:cubicBezTo>
                  <a:pt x="9755" y="15857"/>
                  <a:pt x="7947" y="16197"/>
                  <a:pt x="6315" y="16197"/>
                </a:cubicBezTo>
                <a:cubicBezTo>
                  <a:pt x="5843" y="16197"/>
                  <a:pt x="5401" y="16158"/>
                  <a:pt x="4974" y="16102"/>
                </a:cubicBezTo>
                <a:cubicBezTo>
                  <a:pt x="4247" y="14590"/>
                  <a:pt x="3822" y="12766"/>
                  <a:pt x="3822" y="10800"/>
                </a:cubicBezTo>
                <a:cubicBezTo>
                  <a:pt x="3822" y="5581"/>
                  <a:pt x="6815" y="1350"/>
                  <a:pt x="10508" y="1350"/>
                </a:cubicBezTo>
                <a:cubicBezTo>
                  <a:pt x="14201" y="1350"/>
                  <a:pt x="17194" y="5581"/>
                  <a:pt x="17194" y="10800"/>
                </a:cubicBezTo>
                <a:cubicBezTo>
                  <a:pt x="17194" y="11189"/>
                  <a:pt x="17172" y="11570"/>
                  <a:pt x="17140" y="11946"/>
                </a:cubicBezTo>
                <a:moveTo>
                  <a:pt x="10508" y="20250"/>
                </a:moveTo>
                <a:cubicBezTo>
                  <a:pt x="8681" y="20250"/>
                  <a:pt x="7028" y="19212"/>
                  <a:pt x="5821" y="17534"/>
                </a:cubicBezTo>
                <a:cubicBezTo>
                  <a:pt x="5984" y="17541"/>
                  <a:pt x="6147" y="17547"/>
                  <a:pt x="6315" y="17547"/>
                </a:cubicBezTo>
                <a:cubicBezTo>
                  <a:pt x="7976" y="17547"/>
                  <a:pt x="9848" y="17215"/>
                  <a:pt x="11778" y="16518"/>
                </a:cubicBezTo>
                <a:cubicBezTo>
                  <a:pt x="13697" y="15824"/>
                  <a:pt x="15425" y="14854"/>
                  <a:pt x="16859" y="13742"/>
                </a:cubicBezTo>
                <a:cubicBezTo>
                  <a:pt x="15984" y="17519"/>
                  <a:pt x="13473" y="20250"/>
                  <a:pt x="10508" y="20250"/>
                </a:cubicBezTo>
                <a:moveTo>
                  <a:pt x="20938" y="6356"/>
                </a:moveTo>
                <a:cubicBezTo>
                  <a:pt x="20592" y="4617"/>
                  <a:pt x="19141" y="3452"/>
                  <a:pt x="17072" y="2964"/>
                </a:cubicBezTo>
                <a:cubicBezTo>
                  <a:pt x="17380" y="3481"/>
                  <a:pt x="17660" y="4034"/>
                  <a:pt x="17905" y="4620"/>
                </a:cubicBezTo>
                <a:cubicBezTo>
                  <a:pt x="19058" y="5088"/>
                  <a:pt x="19838" y="5815"/>
                  <a:pt x="20018" y="6721"/>
                </a:cubicBezTo>
                <a:cubicBezTo>
                  <a:pt x="20123" y="7246"/>
                  <a:pt x="20033" y="7861"/>
                  <a:pt x="19752" y="8549"/>
                </a:cubicBezTo>
                <a:cubicBezTo>
                  <a:pt x="19449" y="9292"/>
                  <a:pt x="18904" y="10122"/>
                  <a:pt x="18143" y="10958"/>
                </a:cubicBezTo>
                <a:cubicBezTo>
                  <a:pt x="18144" y="10905"/>
                  <a:pt x="18149" y="10853"/>
                  <a:pt x="18149" y="10800"/>
                </a:cubicBezTo>
                <a:cubicBezTo>
                  <a:pt x="18149" y="4835"/>
                  <a:pt x="14728" y="0"/>
                  <a:pt x="10508" y="0"/>
                </a:cubicBezTo>
                <a:cubicBezTo>
                  <a:pt x="6288" y="0"/>
                  <a:pt x="2867" y="4835"/>
                  <a:pt x="2867" y="10800"/>
                </a:cubicBezTo>
                <a:cubicBezTo>
                  <a:pt x="2867" y="12627"/>
                  <a:pt x="3190" y="14345"/>
                  <a:pt x="3756" y="15853"/>
                </a:cubicBezTo>
                <a:cubicBezTo>
                  <a:pt x="2245" y="15418"/>
                  <a:pt x="1209" y="14595"/>
                  <a:pt x="997" y="13528"/>
                </a:cubicBezTo>
                <a:cubicBezTo>
                  <a:pt x="893" y="13003"/>
                  <a:pt x="982" y="12389"/>
                  <a:pt x="1263" y="11700"/>
                </a:cubicBezTo>
                <a:cubicBezTo>
                  <a:pt x="1416" y="11327"/>
                  <a:pt x="1650" y="10926"/>
                  <a:pt x="1922" y="10518"/>
                </a:cubicBezTo>
                <a:cubicBezTo>
                  <a:pt x="1933" y="9817"/>
                  <a:pt x="1982" y="9128"/>
                  <a:pt x="2074" y="8461"/>
                </a:cubicBezTo>
                <a:cubicBezTo>
                  <a:pt x="528" y="10248"/>
                  <a:pt x="-261" y="12188"/>
                  <a:pt x="78" y="13893"/>
                </a:cubicBezTo>
                <a:cubicBezTo>
                  <a:pt x="452" y="15777"/>
                  <a:pt x="2118" y="16988"/>
                  <a:pt x="4465" y="17394"/>
                </a:cubicBezTo>
                <a:cubicBezTo>
                  <a:pt x="5863" y="19948"/>
                  <a:pt x="8046" y="21600"/>
                  <a:pt x="10508" y="21600"/>
                </a:cubicBezTo>
                <a:cubicBezTo>
                  <a:pt x="14255" y="21600"/>
                  <a:pt x="17365" y="17785"/>
                  <a:pt x="18017" y="12755"/>
                </a:cubicBezTo>
                <a:cubicBezTo>
                  <a:pt x="20167" y="10724"/>
                  <a:pt x="21339" y="8374"/>
                  <a:pt x="20938" y="635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1" name="Shape 2961"/>
          <p:cNvSpPr/>
          <p:nvPr/>
        </p:nvSpPr>
        <p:spPr>
          <a:xfrm>
            <a:off x="8233855" y="9278448"/>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581" y="20618"/>
                  <a:pt x="1350" y="17422"/>
                  <a:pt x="1350" y="13478"/>
                </a:cubicBezTo>
                <a:cubicBezTo>
                  <a:pt x="1350" y="8836"/>
                  <a:pt x="10125" y="1166"/>
                  <a:pt x="10800" y="1166"/>
                </a:cubicBezTo>
                <a:cubicBezTo>
                  <a:pt x="11475" y="1166"/>
                  <a:pt x="20250" y="8836"/>
                  <a:pt x="20250" y="13478"/>
                </a:cubicBezTo>
                <a:cubicBezTo>
                  <a:pt x="20250" y="17422"/>
                  <a:pt x="16019" y="20618"/>
                  <a:pt x="10800" y="20618"/>
                </a:cubicBezTo>
                <a:moveTo>
                  <a:pt x="10800" y="0"/>
                </a:moveTo>
                <a:cubicBezTo>
                  <a:pt x="9450" y="0"/>
                  <a:pt x="0" y="8345"/>
                  <a:pt x="0" y="13745"/>
                </a:cubicBezTo>
                <a:cubicBezTo>
                  <a:pt x="0" y="18083"/>
                  <a:pt x="4836" y="21600"/>
                  <a:pt x="10800" y="21600"/>
                </a:cubicBezTo>
                <a:cubicBezTo>
                  <a:pt x="16765" y="21600"/>
                  <a:pt x="21600" y="18083"/>
                  <a:pt x="21600" y="13745"/>
                </a:cubicBezTo>
                <a:cubicBezTo>
                  <a:pt x="21600" y="8345"/>
                  <a:pt x="12150" y="0"/>
                  <a:pt x="10800" y="0"/>
                </a:cubicBezTo>
                <a:moveTo>
                  <a:pt x="10800" y="18655"/>
                </a:moveTo>
                <a:cubicBezTo>
                  <a:pt x="7072" y="18655"/>
                  <a:pt x="4050" y="16456"/>
                  <a:pt x="4050" y="13745"/>
                </a:cubicBezTo>
                <a:cubicBezTo>
                  <a:pt x="4050" y="13474"/>
                  <a:pt x="3748" y="13255"/>
                  <a:pt x="3375" y="13255"/>
                </a:cubicBezTo>
                <a:cubicBezTo>
                  <a:pt x="3002" y="13255"/>
                  <a:pt x="2700" y="13474"/>
                  <a:pt x="2700" y="13745"/>
                </a:cubicBezTo>
                <a:cubicBezTo>
                  <a:pt x="2700" y="16999"/>
                  <a:pt x="6327" y="19636"/>
                  <a:pt x="10800" y="19636"/>
                </a:cubicBezTo>
                <a:cubicBezTo>
                  <a:pt x="11173" y="19636"/>
                  <a:pt x="11475" y="19417"/>
                  <a:pt x="11475" y="19145"/>
                </a:cubicBezTo>
                <a:cubicBezTo>
                  <a:pt x="11475" y="18875"/>
                  <a:pt x="11173" y="18655"/>
                  <a:pt x="10800" y="186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2" name="Shape 2962"/>
          <p:cNvSpPr/>
          <p:nvPr/>
        </p:nvSpPr>
        <p:spPr>
          <a:xfrm>
            <a:off x="9224197"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745" y="3927"/>
                </a:moveTo>
                <a:cubicBezTo>
                  <a:pt x="13204" y="3927"/>
                  <a:pt x="12764" y="4367"/>
                  <a:pt x="12764" y="4909"/>
                </a:cubicBezTo>
                <a:cubicBezTo>
                  <a:pt x="12764" y="5451"/>
                  <a:pt x="13204" y="5891"/>
                  <a:pt x="13745" y="5891"/>
                </a:cubicBezTo>
                <a:cubicBezTo>
                  <a:pt x="14287" y="5891"/>
                  <a:pt x="14727" y="5451"/>
                  <a:pt x="14727" y="4909"/>
                </a:cubicBezTo>
                <a:cubicBezTo>
                  <a:pt x="14727" y="4367"/>
                  <a:pt x="14287" y="3927"/>
                  <a:pt x="13745" y="3927"/>
                </a:cubicBezTo>
                <a:moveTo>
                  <a:pt x="16691" y="7855"/>
                </a:moveTo>
                <a:cubicBezTo>
                  <a:pt x="16149" y="7855"/>
                  <a:pt x="15709" y="8295"/>
                  <a:pt x="15709" y="8836"/>
                </a:cubicBezTo>
                <a:cubicBezTo>
                  <a:pt x="15709" y="9378"/>
                  <a:pt x="16149" y="9818"/>
                  <a:pt x="16691" y="9818"/>
                </a:cubicBezTo>
                <a:cubicBezTo>
                  <a:pt x="17233" y="9818"/>
                  <a:pt x="17673" y="9378"/>
                  <a:pt x="17673" y="8836"/>
                </a:cubicBezTo>
                <a:cubicBezTo>
                  <a:pt x="17673" y="8295"/>
                  <a:pt x="17233" y="7855"/>
                  <a:pt x="16691" y="7855"/>
                </a:cubicBezTo>
                <a:moveTo>
                  <a:pt x="7855" y="4909"/>
                </a:moveTo>
                <a:cubicBezTo>
                  <a:pt x="7313" y="4909"/>
                  <a:pt x="6873" y="5349"/>
                  <a:pt x="6873" y="5891"/>
                </a:cubicBezTo>
                <a:cubicBezTo>
                  <a:pt x="6873" y="6433"/>
                  <a:pt x="7313" y="6873"/>
                  <a:pt x="7855" y="6873"/>
                </a:cubicBezTo>
                <a:cubicBezTo>
                  <a:pt x="8396" y="6873"/>
                  <a:pt x="8836" y="6433"/>
                  <a:pt x="8836" y="5891"/>
                </a:cubicBezTo>
                <a:cubicBezTo>
                  <a:pt x="8836" y="5349"/>
                  <a:pt x="8396" y="4909"/>
                  <a:pt x="7855" y="4909"/>
                </a:cubicBezTo>
                <a:moveTo>
                  <a:pt x="3927" y="7855"/>
                </a:moveTo>
                <a:cubicBezTo>
                  <a:pt x="3385" y="7855"/>
                  <a:pt x="2945" y="8295"/>
                  <a:pt x="2945" y="8836"/>
                </a:cubicBezTo>
                <a:cubicBezTo>
                  <a:pt x="2945" y="9378"/>
                  <a:pt x="3385" y="9818"/>
                  <a:pt x="3927" y="9818"/>
                </a:cubicBezTo>
                <a:cubicBezTo>
                  <a:pt x="4469" y="9818"/>
                  <a:pt x="4909" y="9378"/>
                  <a:pt x="4909" y="8836"/>
                </a:cubicBezTo>
                <a:cubicBezTo>
                  <a:pt x="4909" y="8295"/>
                  <a:pt x="4469" y="7855"/>
                  <a:pt x="3927" y="7855"/>
                </a:cubicBezTo>
                <a:moveTo>
                  <a:pt x="1008" y="10800"/>
                </a:moveTo>
                <a:cubicBezTo>
                  <a:pt x="1278" y="5878"/>
                  <a:pt x="5552" y="1964"/>
                  <a:pt x="10800" y="1964"/>
                </a:cubicBezTo>
                <a:cubicBezTo>
                  <a:pt x="16048" y="1964"/>
                  <a:pt x="20322" y="5878"/>
                  <a:pt x="20592" y="10800"/>
                </a:cubicBezTo>
                <a:cubicBezTo>
                  <a:pt x="20592" y="10800"/>
                  <a:pt x="1008" y="10800"/>
                  <a:pt x="1008" y="10800"/>
                </a:cubicBezTo>
                <a:close/>
                <a:moveTo>
                  <a:pt x="11291" y="1005"/>
                </a:moveTo>
                <a:lnTo>
                  <a:pt x="11291" y="491"/>
                </a:lnTo>
                <a:cubicBezTo>
                  <a:pt x="11291" y="220"/>
                  <a:pt x="11071" y="0"/>
                  <a:pt x="10800" y="0"/>
                </a:cubicBezTo>
                <a:cubicBezTo>
                  <a:pt x="10529" y="0"/>
                  <a:pt x="10309" y="220"/>
                  <a:pt x="10309" y="491"/>
                </a:cubicBezTo>
                <a:lnTo>
                  <a:pt x="10309" y="1005"/>
                </a:lnTo>
                <a:cubicBezTo>
                  <a:pt x="4574" y="1252"/>
                  <a:pt x="0" y="5756"/>
                  <a:pt x="0" y="11291"/>
                </a:cubicBezTo>
                <a:cubicBezTo>
                  <a:pt x="0" y="11562"/>
                  <a:pt x="220" y="11782"/>
                  <a:pt x="491" y="11782"/>
                </a:cubicBezTo>
                <a:lnTo>
                  <a:pt x="10309" y="11782"/>
                </a:lnTo>
                <a:lnTo>
                  <a:pt x="10309" y="18655"/>
                </a:lnTo>
                <a:cubicBezTo>
                  <a:pt x="10309" y="19739"/>
                  <a:pt x="9430" y="20618"/>
                  <a:pt x="8345" y="20618"/>
                </a:cubicBezTo>
                <a:cubicBezTo>
                  <a:pt x="7261" y="20618"/>
                  <a:pt x="6382" y="19739"/>
                  <a:pt x="6382" y="18655"/>
                </a:cubicBezTo>
                <a:cubicBezTo>
                  <a:pt x="6382" y="18383"/>
                  <a:pt x="6162" y="18164"/>
                  <a:pt x="5891" y="18164"/>
                </a:cubicBezTo>
                <a:cubicBezTo>
                  <a:pt x="5620" y="18164"/>
                  <a:pt x="5400" y="18383"/>
                  <a:pt x="5400" y="18655"/>
                </a:cubicBezTo>
                <a:cubicBezTo>
                  <a:pt x="5400" y="20281"/>
                  <a:pt x="6719" y="21600"/>
                  <a:pt x="8345" y="21600"/>
                </a:cubicBezTo>
                <a:cubicBezTo>
                  <a:pt x="9804" y="21600"/>
                  <a:pt x="11007" y="20537"/>
                  <a:pt x="11242" y="19145"/>
                </a:cubicBezTo>
                <a:lnTo>
                  <a:pt x="11291" y="19145"/>
                </a:lnTo>
                <a:lnTo>
                  <a:pt x="11291" y="11782"/>
                </a:lnTo>
                <a:lnTo>
                  <a:pt x="21109" y="11782"/>
                </a:lnTo>
                <a:cubicBezTo>
                  <a:pt x="21380" y="11782"/>
                  <a:pt x="21600" y="11562"/>
                  <a:pt x="21600" y="11291"/>
                </a:cubicBezTo>
                <a:cubicBezTo>
                  <a:pt x="21600" y="5756"/>
                  <a:pt x="17026" y="1252"/>
                  <a:pt x="11291" y="1005"/>
                </a:cubicBezTo>
                <a:moveTo>
                  <a:pt x="10800" y="6873"/>
                </a:moveTo>
                <a:cubicBezTo>
                  <a:pt x="10258" y="6873"/>
                  <a:pt x="9818" y="7313"/>
                  <a:pt x="9818" y="7855"/>
                </a:cubicBezTo>
                <a:cubicBezTo>
                  <a:pt x="9818" y="8396"/>
                  <a:pt x="10258" y="8836"/>
                  <a:pt x="10800" y="8836"/>
                </a:cubicBezTo>
                <a:cubicBezTo>
                  <a:pt x="11342" y="8836"/>
                  <a:pt x="11782" y="8396"/>
                  <a:pt x="11782" y="7855"/>
                </a:cubicBezTo>
                <a:cubicBezTo>
                  <a:pt x="11782" y="7313"/>
                  <a:pt x="11342" y="6873"/>
                  <a:pt x="10800"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3" name="Shape 2963"/>
          <p:cNvSpPr/>
          <p:nvPr/>
        </p:nvSpPr>
        <p:spPr>
          <a:xfrm>
            <a:off x="10290719" y="9405415"/>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8632" y="19800"/>
                </a:moveTo>
                <a:cubicBezTo>
                  <a:pt x="18391" y="11772"/>
                  <a:pt x="14982" y="5400"/>
                  <a:pt x="10800" y="5400"/>
                </a:cubicBezTo>
                <a:cubicBezTo>
                  <a:pt x="6618" y="5400"/>
                  <a:pt x="3209" y="11772"/>
                  <a:pt x="2968" y="19800"/>
                </a:cubicBezTo>
                <a:lnTo>
                  <a:pt x="1005" y="19800"/>
                </a:lnTo>
                <a:cubicBezTo>
                  <a:pt x="1251" y="9783"/>
                  <a:pt x="5535" y="1800"/>
                  <a:pt x="10800" y="1800"/>
                </a:cubicBezTo>
                <a:cubicBezTo>
                  <a:pt x="16065" y="1800"/>
                  <a:pt x="20349" y="9783"/>
                  <a:pt x="20595" y="19800"/>
                </a:cubicBezTo>
                <a:cubicBezTo>
                  <a:pt x="20595" y="19800"/>
                  <a:pt x="18632" y="19800"/>
                  <a:pt x="18632" y="19800"/>
                </a:cubicBezTo>
                <a:close/>
                <a:moveTo>
                  <a:pt x="15687" y="19800"/>
                </a:moveTo>
                <a:cubicBezTo>
                  <a:pt x="15461" y="14755"/>
                  <a:pt x="13360" y="10800"/>
                  <a:pt x="10800" y="10800"/>
                </a:cubicBezTo>
                <a:cubicBezTo>
                  <a:pt x="8240" y="10800"/>
                  <a:pt x="6139" y="14755"/>
                  <a:pt x="5913" y="19800"/>
                </a:cubicBezTo>
                <a:lnTo>
                  <a:pt x="3950" y="19800"/>
                </a:lnTo>
                <a:cubicBezTo>
                  <a:pt x="4187" y="12767"/>
                  <a:pt x="7159" y="7200"/>
                  <a:pt x="10800" y="7200"/>
                </a:cubicBezTo>
                <a:cubicBezTo>
                  <a:pt x="14441" y="7200"/>
                  <a:pt x="17413" y="12767"/>
                  <a:pt x="17650" y="19800"/>
                </a:cubicBezTo>
                <a:cubicBezTo>
                  <a:pt x="17650" y="19800"/>
                  <a:pt x="15687" y="19800"/>
                  <a:pt x="15687" y="19800"/>
                </a:cubicBezTo>
                <a:close/>
                <a:moveTo>
                  <a:pt x="12724" y="19800"/>
                </a:moveTo>
                <a:cubicBezTo>
                  <a:pt x="12542" y="17747"/>
                  <a:pt x="11750" y="16200"/>
                  <a:pt x="10800" y="16200"/>
                </a:cubicBezTo>
                <a:cubicBezTo>
                  <a:pt x="9850" y="16200"/>
                  <a:pt x="9058" y="17747"/>
                  <a:pt x="8876" y="19800"/>
                </a:cubicBezTo>
                <a:lnTo>
                  <a:pt x="6899" y="19800"/>
                </a:lnTo>
                <a:cubicBezTo>
                  <a:pt x="7115" y="15751"/>
                  <a:pt x="8779" y="12600"/>
                  <a:pt x="10800" y="12600"/>
                </a:cubicBezTo>
                <a:cubicBezTo>
                  <a:pt x="12821" y="12600"/>
                  <a:pt x="14485" y="15751"/>
                  <a:pt x="14701" y="19800"/>
                </a:cubicBezTo>
                <a:cubicBezTo>
                  <a:pt x="14701" y="19800"/>
                  <a:pt x="12724" y="19800"/>
                  <a:pt x="12724" y="19800"/>
                </a:cubicBezTo>
                <a:close/>
                <a:moveTo>
                  <a:pt x="10800" y="0"/>
                </a:moveTo>
                <a:cubicBezTo>
                  <a:pt x="4835" y="0"/>
                  <a:pt x="0" y="9268"/>
                  <a:pt x="0" y="20700"/>
                </a:cubicBezTo>
                <a:cubicBezTo>
                  <a:pt x="0" y="21197"/>
                  <a:pt x="220" y="21600"/>
                  <a:pt x="491" y="21600"/>
                </a:cubicBezTo>
                <a:lnTo>
                  <a:pt x="9327" y="21600"/>
                </a:lnTo>
                <a:cubicBezTo>
                  <a:pt x="9599" y="21600"/>
                  <a:pt x="9818" y="21197"/>
                  <a:pt x="9818" y="20700"/>
                </a:cubicBezTo>
                <a:cubicBezTo>
                  <a:pt x="9818" y="19209"/>
                  <a:pt x="10258" y="18000"/>
                  <a:pt x="10800" y="18000"/>
                </a:cubicBezTo>
                <a:cubicBezTo>
                  <a:pt x="11342" y="18000"/>
                  <a:pt x="11782" y="19209"/>
                  <a:pt x="11782" y="20700"/>
                </a:cubicBezTo>
                <a:cubicBezTo>
                  <a:pt x="11782" y="21197"/>
                  <a:pt x="12001" y="21600"/>
                  <a:pt x="12273" y="21600"/>
                </a:cubicBezTo>
                <a:lnTo>
                  <a:pt x="21109" y="21600"/>
                </a:lnTo>
                <a:cubicBezTo>
                  <a:pt x="21380" y="21600"/>
                  <a:pt x="21600" y="21197"/>
                  <a:pt x="21600" y="20700"/>
                </a:cubicBezTo>
                <a:cubicBezTo>
                  <a:pt x="21600" y="9268"/>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4" name="Shape 2964"/>
          <p:cNvSpPr/>
          <p:nvPr/>
        </p:nvSpPr>
        <p:spPr>
          <a:xfrm>
            <a:off x="11357241" y="9354628"/>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6691" y="20250"/>
                </a:moveTo>
                <a:lnTo>
                  <a:pt x="4418" y="20250"/>
                </a:lnTo>
                <a:cubicBezTo>
                  <a:pt x="2524" y="20250"/>
                  <a:pt x="982" y="18130"/>
                  <a:pt x="982" y="15525"/>
                </a:cubicBezTo>
                <a:cubicBezTo>
                  <a:pt x="982" y="13489"/>
                  <a:pt x="1926" y="11690"/>
                  <a:pt x="3333" y="11045"/>
                </a:cubicBezTo>
                <a:lnTo>
                  <a:pt x="4165" y="10664"/>
                </a:lnTo>
                <a:lnTo>
                  <a:pt x="3982" y="9484"/>
                </a:lnTo>
                <a:cubicBezTo>
                  <a:pt x="3946" y="9247"/>
                  <a:pt x="3927" y="9008"/>
                  <a:pt x="3927" y="8775"/>
                </a:cubicBezTo>
                <a:cubicBezTo>
                  <a:pt x="3927" y="6914"/>
                  <a:pt x="5028" y="5400"/>
                  <a:pt x="6382" y="5400"/>
                </a:cubicBezTo>
                <a:cubicBezTo>
                  <a:pt x="6662" y="5400"/>
                  <a:pt x="6942" y="5470"/>
                  <a:pt x="7215" y="5605"/>
                </a:cubicBezTo>
                <a:lnTo>
                  <a:pt x="8019" y="6006"/>
                </a:lnTo>
                <a:lnTo>
                  <a:pt x="8418" y="4965"/>
                </a:lnTo>
                <a:cubicBezTo>
                  <a:pt x="9272" y="2735"/>
                  <a:pt x="10937" y="1350"/>
                  <a:pt x="12764" y="1350"/>
                </a:cubicBezTo>
                <a:cubicBezTo>
                  <a:pt x="15470" y="1350"/>
                  <a:pt x="17673" y="4378"/>
                  <a:pt x="17673" y="8100"/>
                </a:cubicBezTo>
                <a:cubicBezTo>
                  <a:pt x="17673" y="8218"/>
                  <a:pt x="17666" y="8333"/>
                  <a:pt x="17660" y="8449"/>
                </a:cubicBezTo>
                <a:lnTo>
                  <a:pt x="17655" y="8565"/>
                </a:lnTo>
                <a:lnTo>
                  <a:pt x="17610" y="9515"/>
                </a:lnTo>
                <a:lnTo>
                  <a:pt x="18245" y="9892"/>
                </a:lnTo>
                <a:cubicBezTo>
                  <a:pt x="19687" y="10747"/>
                  <a:pt x="20618" y="12693"/>
                  <a:pt x="20618" y="14850"/>
                </a:cubicBezTo>
                <a:cubicBezTo>
                  <a:pt x="20618" y="17828"/>
                  <a:pt x="18856" y="20250"/>
                  <a:pt x="16691" y="20250"/>
                </a:cubicBezTo>
                <a:moveTo>
                  <a:pt x="18634" y="8652"/>
                </a:moveTo>
                <a:cubicBezTo>
                  <a:pt x="18643" y="8469"/>
                  <a:pt x="18655" y="8287"/>
                  <a:pt x="18655" y="8100"/>
                </a:cubicBezTo>
                <a:cubicBezTo>
                  <a:pt x="18655" y="3627"/>
                  <a:pt x="16017" y="0"/>
                  <a:pt x="12764" y="0"/>
                </a:cubicBezTo>
                <a:cubicBezTo>
                  <a:pt x="10499" y="0"/>
                  <a:pt x="8536" y="1759"/>
                  <a:pt x="7550" y="4336"/>
                </a:cubicBezTo>
                <a:cubicBezTo>
                  <a:pt x="7185" y="4154"/>
                  <a:pt x="6793" y="4050"/>
                  <a:pt x="6382" y="4050"/>
                </a:cubicBezTo>
                <a:cubicBezTo>
                  <a:pt x="4484" y="4050"/>
                  <a:pt x="2945" y="6165"/>
                  <a:pt x="2945" y="8775"/>
                </a:cubicBezTo>
                <a:cubicBezTo>
                  <a:pt x="2945" y="9114"/>
                  <a:pt x="2973" y="9445"/>
                  <a:pt x="3022" y="9764"/>
                </a:cubicBezTo>
                <a:cubicBezTo>
                  <a:pt x="1267" y="10569"/>
                  <a:pt x="0" y="12841"/>
                  <a:pt x="0" y="15525"/>
                </a:cubicBezTo>
                <a:cubicBezTo>
                  <a:pt x="0" y="18880"/>
                  <a:pt x="1978" y="21600"/>
                  <a:pt x="4418" y="21600"/>
                </a:cubicBezTo>
                <a:lnTo>
                  <a:pt x="16691" y="21600"/>
                </a:lnTo>
                <a:cubicBezTo>
                  <a:pt x="19401" y="21600"/>
                  <a:pt x="21600" y="18578"/>
                  <a:pt x="21600" y="14850"/>
                </a:cubicBezTo>
                <a:cubicBezTo>
                  <a:pt x="21600" y="12072"/>
                  <a:pt x="20378" y="9687"/>
                  <a:pt x="18634" y="865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5" name="Shape 2965"/>
          <p:cNvSpPr/>
          <p:nvPr/>
        </p:nvSpPr>
        <p:spPr>
          <a:xfrm>
            <a:off x="1758542" y="10471937"/>
            <a:ext cx="558655" cy="330115"/>
          </a:xfrm>
          <a:custGeom>
            <a:avLst/>
            <a:gdLst/>
            <a:ahLst/>
            <a:cxnLst>
              <a:cxn ang="0">
                <a:pos x="wd2" y="hd2"/>
              </a:cxn>
              <a:cxn ang="5400000">
                <a:pos x="wd2" y="hd2"/>
              </a:cxn>
              <a:cxn ang="10800000">
                <a:pos x="wd2" y="hd2"/>
              </a:cxn>
              <a:cxn ang="16200000">
                <a:pos x="wd2" y="hd2"/>
              </a:cxn>
            </a:cxnLst>
            <a:rect l="0" t="0" r="r" b="b"/>
            <a:pathLst>
              <a:path w="21600" h="21600" extrusionOk="0">
                <a:moveTo>
                  <a:pt x="17673" y="19938"/>
                </a:moveTo>
                <a:lnTo>
                  <a:pt x="3927" y="19938"/>
                </a:lnTo>
                <a:cubicBezTo>
                  <a:pt x="2303" y="19938"/>
                  <a:pt x="982" y="17703"/>
                  <a:pt x="982" y="14954"/>
                </a:cubicBezTo>
                <a:cubicBezTo>
                  <a:pt x="982" y="12638"/>
                  <a:pt x="1912" y="10647"/>
                  <a:pt x="3244" y="10110"/>
                </a:cubicBezTo>
                <a:cubicBezTo>
                  <a:pt x="3634" y="9954"/>
                  <a:pt x="3929" y="9410"/>
                  <a:pt x="3988" y="8739"/>
                </a:cubicBezTo>
                <a:cubicBezTo>
                  <a:pt x="4343" y="4704"/>
                  <a:pt x="6427" y="1662"/>
                  <a:pt x="8836" y="1662"/>
                </a:cubicBezTo>
                <a:cubicBezTo>
                  <a:pt x="10501" y="1662"/>
                  <a:pt x="12038" y="3081"/>
                  <a:pt x="12948" y="5461"/>
                </a:cubicBezTo>
                <a:cubicBezTo>
                  <a:pt x="13103" y="5866"/>
                  <a:pt x="13354" y="6137"/>
                  <a:pt x="13636" y="6203"/>
                </a:cubicBezTo>
                <a:cubicBezTo>
                  <a:pt x="13682" y="6215"/>
                  <a:pt x="13727" y="6219"/>
                  <a:pt x="13773" y="6219"/>
                </a:cubicBezTo>
                <a:cubicBezTo>
                  <a:pt x="14009" y="6219"/>
                  <a:pt x="14238" y="6076"/>
                  <a:pt x="14419" y="5809"/>
                </a:cubicBezTo>
                <a:cubicBezTo>
                  <a:pt x="14777" y="5278"/>
                  <a:pt x="15236" y="4985"/>
                  <a:pt x="15709" y="4985"/>
                </a:cubicBezTo>
                <a:cubicBezTo>
                  <a:pt x="16792" y="4985"/>
                  <a:pt x="17673" y="6476"/>
                  <a:pt x="17671" y="8326"/>
                </a:cubicBezTo>
                <a:lnTo>
                  <a:pt x="17667" y="8447"/>
                </a:lnTo>
                <a:cubicBezTo>
                  <a:pt x="17646" y="9234"/>
                  <a:pt x="17953" y="9937"/>
                  <a:pt x="18404" y="10132"/>
                </a:cubicBezTo>
                <a:cubicBezTo>
                  <a:pt x="19708" y="10697"/>
                  <a:pt x="20618" y="12680"/>
                  <a:pt x="20618" y="14954"/>
                </a:cubicBezTo>
                <a:cubicBezTo>
                  <a:pt x="20618" y="17703"/>
                  <a:pt x="19297" y="19938"/>
                  <a:pt x="17673" y="19938"/>
                </a:cubicBezTo>
                <a:moveTo>
                  <a:pt x="18648" y="8523"/>
                </a:moveTo>
                <a:cubicBezTo>
                  <a:pt x="18650" y="8451"/>
                  <a:pt x="18655" y="8381"/>
                  <a:pt x="18655" y="8308"/>
                </a:cubicBezTo>
                <a:cubicBezTo>
                  <a:pt x="18655" y="5556"/>
                  <a:pt x="17335" y="3323"/>
                  <a:pt x="15709" y="3323"/>
                </a:cubicBezTo>
                <a:cubicBezTo>
                  <a:pt x="14967" y="3323"/>
                  <a:pt x="14290" y="3791"/>
                  <a:pt x="13773" y="4558"/>
                </a:cubicBezTo>
                <a:cubicBezTo>
                  <a:pt x="12724" y="1819"/>
                  <a:pt x="10909" y="0"/>
                  <a:pt x="8836" y="0"/>
                </a:cubicBezTo>
                <a:cubicBezTo>
                  <a:pt x="5880" y="0"/>
                  <a:pt x="3439" y="3690"/>
                  <a:pt x="3017" y="8494"/>
                </a:cubicBezTo>
                <a:cubicBezTo>
                  <a:pt x="1288" y="9190"/>
                  <a:pt x="0" y="11814"/>
                  <a:pt x="0" y="14954"/>
                </a:cubicBezTo>
                <a:cubicBezTo>
                  <a:pt x="0" y="18624"/>
                  <a:pt x="1758" y="21600"/>
                  <a:pt x="3927" y="21600"/>
                </a:cubicBezTo>
                <a:lnTo>
                  <a:pt x="17673" y="21600"/>
                </a:lnTo>
                <a:cubicBezTo>
                  <a:pt x="19842" y="21600"/>
                  <a:pt x="21600" y="18624"/>
                  <a:pt x="21600" y="14954"/>
                </a:cubicBezTo>
                <a:cubicBezTo>
                  <a:pt x="21600" y="11855"/>
                  <a:pt x="20344" y="9259"/>
                  <a:pt x="18648" y="852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6" name="Shape 2966"/>
          <p:cNvSpPr/>
          <p:nvPr/>
        </p:nvSpPr>
        <p:spPr>
          <a:xfrm>
            <a:off x="2825064" y="10395757"/>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7673" y="20400"/>
                </a:moveTo>
                <a:lnTo>
                  <a:pt x="3927" y="20400"/>
                </a:lnTo>
                <a:cubicBezTo>
                  <a:pt x="2303" y="20400"/>
                  <a:pt x="982" y="18785"/>
                  <a:pt x="982" y="16800"/>
                </a:cubicBezTo>
                <a:cubicBezTo>
                  <a:pt x="982" y="15128"/>
                  <a:pt x="1912" y="13690"/>
                  <a:pt x="3244" y="13302"/>
                </a:cubicBezTo>
                <a:cubicBezTo>
                  <a:pt x="3634" y="13189"/>
                  <a:pt x="3929" y="12796"/>
                  <a:pt x="3988" y="12312"/>
                </a:cubicBezTo>
                <a:cubicBezTo>
                  <a:pt x="4343" y="9397"/>
                  <a:pt x="6427" y="7200"/>
                  <a:pt x="8836" y="7200"/>
                </a:cubicBezTo>
                <a:cubicBezTo>
                  <a:pt x="10501" y="7200"/>
                  <a:pt x="11547" y="7626"/>
                  <a:pt x="12457" y="9344"/>
                </a:cubicBezTo>
                <a:cubicBezTo>
                  <a:pt x="12612" y="9636"/>
                  <a:pt x="13354" y="10432"/>
                  <a:pt x="13636" y="10480"/>
                </a:cubicBezTo>
                <a:cubicBezTo>
                  <a:pt x="13682" y="10488"/>
                  <a:pt x="13773" y="10492"/>
                  <a:pt x="13773" y="10492"/>
                </a:cubicBezTo>
                <a:cubicBezTo>
                  <a:pt x="14009" y="10492"/>
                  <a:pt x="14238" y="10388"/>
                  <a:pt x="14419" y="10195"/>
                </a:cubicBezTo>
                <a:cubicBezTo>
                  <a:pt x="14777" y="9812"/>
                  <a:pt x="15236" y="9600"/>
                  <a:pt x="15709" y="9600"/>
                </a:cubicBezTo>
                <a:cubicBezTo>
                  <a:pt x="16792" y="9600"/>
                  <a:pt x="17673" y="10677"/>
                  <a:pt x="17671" y="12013"/>
                </a:cubicBezTo>
                <a:lnTo>
                  <a:pt x="17667" y="12101"/>
                </a:lnTo>
                <a:cubicBezTo>
                  <a:pt x="17646" y="12669"/>
                  <a:pt x="17953" y="13177"/>
                  <a:pt x="18404" y="13318"/>
                </a:cubicBezTo>
                <a:cubicBezTo>
                  <a:pt x="19708" y="13726"/>
                  <a:pt x="20618" y="15158"/>
                  <a:pt x="20618" y="16800"/>
                </a:cubicBezTo>
                <a:cubicBezTo>
                  <a:pt x="20618" y="18785"/>
                  <a:pt x="19297" y="20400"/>
                  <a:pt x="17673" y="20400"/>
                </a:cubicBezTo>
                <a:moveTo>
                  <a:pt x="15709" y="1200"/>
                </a:moveTo>
                <a:cubicBezTo>
                  <a:pt x="18420" y="1200"/>
                  <a:pt x="20618" y="3887"/>
                  <a:pt x="20618" y="7200"/>
                </a:cubicBezTo>
                <a:cubicBezTo>
                  <a:pt x="20618" y="9162"/>
                  <a:pt x="19844" y="10898"/>
                  <a:pt x="18654" y="11992"/>
                </a:cubicBezTo>
                <a:cubicBezTo>
                  <a:pt x="18651" y="10008"/>
                  <a:pt x="17334" y="8400"/>
                  <a:pt x="15709" y="8400"/>
                </a:cubicBezTo>
                <a:cubicBezTo>
                  <a:pt x="14967" y="8400"/>
                  <a:pt x="14290" y="8738"/>
                  <a:pt x="13773" y="9292"/>
                </a:cubicBezTo>
                <a:cubicBezTo>
                  <a:pt x="13082" y="7989"/>
                  <a:pt x="12054" y="6984"/>
                  <a:pt x="10843" y="6443"/>
                </a:cubicBezTo>
                <a:cubicBezTo>
                  <a:pt x="11149" y="3488"/>
                  <a:pt x="13208" y="1200"/>
                  <a:pt x="15709" y="1200"/>
                </a:cubicBezTo>
                <a:moveTo>
                  <a:pt x="19575" y="12625"/>
                </a:moveTo>
                <a:cubicBezTo>
                  <a:pt x="20814" y="11304"/>
                  <a:pt x="21600" y="9367"/>
                  <a:pt x="21600" y="7200"/>
                </a:cubicBezTo>
                <a:cubicBezTo>
                  <a:pt x="21600" y="3224"/>
                  <a:pt x="18962" y="0"/>
                  <a:pt x="15709" y="0"/>
                </a:cubicBezTo>
                <a:cubicBezTo>
                  <a:pt x="12754" y="0"/>
                  <a:pt x="10314" y="2663"/>
                  <a:pt x="9890" y="6130"/>
                </a:cubicBezTo>
                <a:cubicBezTo>
                  <a:pt x="9547" y="6053"/>
                  <a:pt x="9198" y="6000"/>
                  <a:pt x="8836" y="6000"/>
                </a:cubicBezTo>
                <a:cubicBezTo>
                  <a:pt x="5880" y="6000"/>
                  <a:pt x="3439" y="8665"/>
                  <a:pt x="3017" y="12135"/>
                </a:cubicBezTo>
                <a:cubicBezTo>
                  <a:pt x="1288" y="12638"/>
                  <a:pt x="0" y="14532"/>
                  <a:pt x="0" y="16800"/>
                </a:cubicBezTo>
                <a:cubicBezTo>
                  <a:pt x="0" y="19451"/>
                  <a:pt x="1758" y="21600"/>
                  <a:pt x="3927" y="21600"/>
                </a:cubicBezTo>
                <a:lnTo>
                  <a:pt x="17673" y="21600"/>
                </a:lnTo>
                <a:cubicBezTo>
                  <a:pt x="19842" y="21600"/>
                  <a:pt x="21600" y="19451"/>
                  <a:pt x="21600" y="16800"/>
                </a:cubicBezTo>
                <a:cubicBezTo>
                  <a:pt x="21600" y="14997"/>
                  <a:pt x="20778" y="13443"/>
                  <a:pt x="19575" y="1262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7" name="Shape 2967"/>
          <p:cNvSpPr/>
          <p:nvPr/>
        </p:nvSpPr>
        <p:spPr>
          <a:xfrm>
            <a:off x="3891586" y="10370363"/>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4727" y="19440"/>
                </a:moveTo>
                <a:cubicBezTo>
                  <a:pt x="14727" y="20036"/>
                  <a:pt x="15167" y="20520"/>
                  <a:pt x="15709" y="20520"/>
                </a:cubicBezTo>
                <a:cubicBezTo>
                  <a:pt x="16251" y="20520"/>
                  <a:pt x="16691" y="20036"/>
                  <a:pt x="16691" y="19440"/>
                </a:cubicBezTo>
                <a:cubicBezTo>
                  <a:pt x="16691" y="18360"/>
                  <a:pt x="15709" y="17280"/>
                  <a:pt x="15709" y="17280"/>
                </a:cubicBezTo>
                <a:cubicBezTo>
                  <a:pt x="15709" y="17280"/>
                  <a:pt x="14727" y="18360"/>
                  <a:pt x="14727" y="19440"/>
                </a:cubicBezTo>
                <a:moveTo>
                  <a:pt x="4909" y="20520"/>
                </a:moveTo>
                <a:cubicBezTo>
                  <a:pt x="4909" y="21117"/>
                  <a:pt x="5349" y="21600"/>
                  <a:pt x="5891" y="21600"/>
                </a:cubicBezTo>
                <a:cubicBezTo>
                  <a:pt x="6433" y="21600"/>
                  <a:pt x="6873" y="21117"/>
                  <a:pt x="6873" y="20520"/>
                </a:cubicBezTo>
                <a:cubicBezTo>
                  <a:pt x="6873" y="19440"/>
                  <a:pt x="5891" y="18360"/>
                  <a:pt x="5891" y="18360"/>
                </a:cubicBezTo>
                <a:cubicBezTo>
                  <a:pt x="5891" y="18360"/>
                  <a:pt x="4909" y="19440"/>
                  <a:pt x="4909" y="20520"/>
                </a:cubicBezTo>
                <a:moveTo>
                  <a:pt x="9818" y="17280"/>
                </a:moveTo>
                <a:cubicBezTo>
                  <a:pt x="9818" y="17876"/>
                  <a:pt x="10258" y="18360"/>
                  <a:pt x="10800" y="18360"/>
                </a:cubicBezTo>
                <a:cubicBezTo>
                  <a:pt x="11342" y="18360"/>
                  <a:pt x="11782" y="17876"/>
                  <a:pt x="11782" y="17280"/>
                </a:cubicBezTo>
                <a:cubicBezTo>
                  <a:pt x="11782" y="16200"/>
                  <a:pt x="10800" y="15120"/>
                  <a:pt x="10800" y="15120"/>
                </a:cubicBezTo>
                <a:cubicBezTo>
                  <a:pt x="10800" y="15120"/>
                  <a:pt x="9818" y="16200"/>
                  <a:pt x="9818" y="17280"/>
                </a:cubicBezTo>
                <a:moveTo>
                  <a:pt x="17673" y="12960"/>
                </a:moveTo>
                <a:lnTo>
                  <a:pt x="3927" y="12960"/>
                </a:lnTo>
                <a:cubicBezTo>
                  <a:pt x="2303" y="12960"/>
                  <a:pt x="982" y="11507"/>
                  <a:pt x="982" y="9720"/>
                </a:cubicBezTo>
                <a:cubicBezTo>
                  <a:pt x="982" y="8215"/>
                  <a:pt x="1912" y="6920"/>
                  <a:pt x="3244" y="6572"/>
                </a:cubicBezTo>
                <a:cubicBezTo>
                  <a:pt x="3634" y="6470"/>
                  <a:pt x="3929" y="6117"/>
                  <a:pt x="3988" y="5681"/>
                </a:cubicBezTo>
                <a:cubicBezTo>
                  <a:pt x="4343" y="3058"/>
                  <a:pt x="6427" y="1080"/>
                  <a:pt x="8836" y="1080"/>
                </a:cubicBezTo>
                <a:cubicBezTo>
                  <a:pt x="10501" y="1080"/>
                  <a:pt x="11547" y="1463"/>
                  <a:pt x="12457" y="3010"/>
                </a:cubicBezTo>
                <a:cubicBezTo>
                  <a:pt x="12612" y="3273"/>
                  <a:pt x="13354" y="3989"/>
                  <a:pt x="13636" y="4032"/>
                </a:cubicBezTo>
                <a:cubicBezTo>
                  <a:pt x="13682" y="4039"/>
                  <a:pt x="13773" y="4043"/>
                  <a:pt x="13773" y="4043"/>
                </a:cubicBezTo>
                <a:cubicBezTo>
                  <a:pt x="14009" y="4043"/>
                  <a:pt x="14238" y="3949"/>
                  <a:pt x="14419" y="3776"/>
                </a:cubicBezTo>
                <a:cubicBezTo>
                  <a:pt x="14777" y="3431"/>
                  <a:pt x="15236" y="3240"/>
                  <a:pt x="15709" y="3240"/>
                </a:cubicBezTo>
                <a:cubicBezTo>
                  <a:pt x="16792" y="3240"/>
                  <a:pt x="17673" y="4209"/>
                  <a:pt x="17671" y="5412"/>
                </a:cubicBezTo>
                <a:lnTo>
                  <a:pt x="17667" y="5491"/>
                </a:lnTo>
                <a:cubicBezTo>
                  <a:pt x="17646" y="6002"/>
                  <a:pt x="17953" y="6459"/>
                  <a:pt x="18404" y="6586"/>
                </a:cubicBezTo>
                <a:cubicBezTo>
                  <a:pt x="19708" y="6954"/>
                  <a:pt x="20618" y="8242"/>
                  <a:pt x="20618" y="9720"/>
                </a:cubicBezTo>
                <a:cubicBezTo>
                  <a:pt x="20618" y="11507"/>
                  <a:pt x="19297" y="12960"/>
                  <a:pt x="17673" y="12960"/>
                </a:cubicBezTo>
                <a:moveTo>
                  <a:pt x="18648" y="5540"/>
                </a:moveTo>
                <a:cubicBezTo>
                  <a:pt x="18650" y="5493"/>
                  <a:pt x="18655" y="5447"/>
                  <a:pt x="18655" y="5400"/>
                </a:cubicBezTo>
                <a:cubicBezTo>
                  <a:pt x="18655" y="3611"/>
                  <a:pt x="17335" y="2160"/>
                  <a:pt x="15709" y="2160"/>
                </a:cubicBezTo>
                <a:cubicBezTo>
                  <a:pt x="14967" y="2160"/>
                  <a:pt x="14290" y="2464"/>
                  <a:pt x="13773" y="2963"/>
                </a:cubicBezTo>
                <a:cubicBezTo>
                  <a:pt x="12724" y="1182"/>
                  <a:pt x="10909" y="0"/>
                  <a:pt x="8836" y="0"/>
                </a:cubicBezTo>
                <a:cubicBezTo>
                  <a:pt x="5880" y="0"/>
                  <a:pt x="3439" y="2398"/>
                  <a:pt x="3017" y="5521"/>
                </a:cubicBezTo>
                <a:cubicBezTo>
                  <a:pt x="1288" y="5974"/>
                  <a:pt x="0" y="7679"/>
                  <a:pt x="0" y="9720"/>
                </a:cubicBezTo>
                <a:cubicBezTo>
                  <a:pt x="0" y="12106"/>
                  <a:pt x="1758" y="14040"/>
                  <a:pt x="3927" y="14040"/>
                </a:cubicBezTo>
                <a:lnTo>
                  <a:pt x="17673" y="14040"/>
                </a:lnTo>
                <a:cubicBezTo>
                  <a:pt x="19842" y="14040"/>
                  <a:pt x="21600" y="12106"/>
                  <a:pt x="21600" y="9720"/>
                </a:cubicBezTo>
                <a:cubicBezTo>
                  <a:pt x="21600" y="7706"/>
                  <a:pt x="20344" y="6018"/>
                  <a:pt x="18648" y="55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8" name="Shape 2968"/>
          <p:cNvSpPr/>
          <p:nvPr/>
        </p:nvSpPr>
        <p:spPr>
          <a:xfrm>
            <a:off x="4958108" y="10395757"/>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7673" y="14400"/>
                </a:moveTo>
                <a:lnTo>
                  <a:pt x="3927" y="14400"/>
                </a:lnTo>
                <a:cubicBezTo>
                  <a:pt x="2303" y="14400"/>
                  <a:pt x="982" y="12785"/>
                  <a:pt x="982" y="10800"/>
                </a:cubicBezTo>
                <a:cubicBezTo>
                  <a:pt x="982" y="9128"/>
                  <a:pt x="1912" y="7690"/>
                  <a:pt x="3244" y="7302"/>
                </a:cubicBezTo>
                <a:cubicBezTo>
                  <a:pt x="3634" y="7189"/>
                  <a:pt x="3929" y="6796"/>
                  <a:pt x="3988" y="6312"/>
                </a:cubicBezTo>
                <a:cubicBezTo>
                  <a:pt x="4343" y="3397"/>
                  <a:pt x="6427" y="1200"/>
                  <a:pt x="8836" y="1200"/>
                </a:cubicBezTo>
                <a:cubicBezTo>
                  <a:pt x="10501" y="1200"/>
                  <a:pt x="11547" y="1626"/>
                  <a:pt x="12457" y="3344"/>
                </a:cubicBezTo>
                <a:cubicBezTo>
                  <a:pt x="12612" y="3636"/>
                  <a:pt x="13354" y="4432"/>
                  <a:pt x="13636" y="4480"/>
                </a:cubicBezTo>
                <a:cubicBezTo>
                  <a:pt x="13682" y="4488"/>
                  <a:pt x="13773" y="4492"/>
                  <a:pt x="13773" y="4492"/>
                </a:cubicBezTo>
                <a:cubicBezTo>
                  <a:pt x="14009" y="4492"/>
                  <a:pt x="14238" y="4388"/>
                  <a:pt x="14419" y="4195"/>
                </a:cubicBezTo>
                <a:cubicBezTo>
                  <a:pt x="14777" y="3812"/>
                  <a:pt x="15236" y="3600"/>
                  <a:pt x="15709" y="3600"/>
                </a:cubicBezTo>
                <a:cubicBezTo>
                  <a:pt x="16792" y="3600"/>
                  <a:pt x="17673" y="4676"/>
                  <a:pt x="17671" y="6013"/>
                </a:cubicBezTo>
                <a:lnTo>
                  <a:pt x="17667" y="6101"/>
                </a:lnTo>
                <a:cubicBezTo>
                  <a:pt x="17646" y="6669"/>
                  <a:pt x="17953" y="7177"/>
                  <a:pt x="18404" y="7318"/>
                </a:cubicBezTo>
                <a:cubicBezTo>
                  <a:pt x="19708" y="7726"/>
                  <a:pt x="20618" y="9158"/>
                  <a:pt x="20618" y="10800"/>
                </a:cubicBezTo>
                <a:cubicBezTo>
                  <a:pt x="20618" y="12785"/>
                  <a:pt x="19297" y="14400"/>
                  <a:pt x="17673" y="14400"/>
                </a:cubicBezTo>
                <a:moveTo>
                  <a:pt x="18648" y="6156"/>
                </a:moveTo>
                <a:cubicBezTo>
                  <a:pt x="18650" y="6104"/>
                  <a:pt x="18655" y="6053"/>
                  <a:pt x="18655" y="6000"/>
                </a:cubicBezTo>
                <a:cubicBezTo>
                  <a:pt x="18655" y="4012"/>
                  <a:pt x="17335" y="2400"/>
                  <a:pt x="15709" y="2400"/>
                </a:cubicBezTo>
                <a:cubicBezTo>
                  <a:pt x="14967" y="2400"/>
                  <a:pt x="14290" y="2738"/>
                  <a:pt x="13773" y="3292"/>
                </a:cubicBezTo>
                <a:cubicBezTo>
                  <a:pt x="12724" y="1314"/>
                  <a:pt x="10909" y="0"/>
                  <a:pt x="8836" y="0"/>
                </a:cubicBezTo>
                <a:cubicBezTo>
                  <a:pt x="5880" y="0"/>
                  <a:pt x="3439" y="2665"/>
                  <a:pt x="3017" y="6135"/>
                </a:cubicBezTo>
                <a:cubicBezTo>
                  <a:pt x="1288" y="6638"/>
                  <a:pt x="0" y="8532"/>
                  <a:pt x="0" y="10800"/>
                </a:cubicBezTo>
                <a:cubicBezTo>
                  <a:pt x="0" y="13451"/>
                  <a:pt x="1758" y="15600"/>
                  <a:pt x="3927" y="15600"/>
                </a:cubicBezTo>
                <a:lnTo>
                  <a:pt x="17673" y="15600"/>
                </a:lnTo>
                <a:cubicBezTo>
                  <a:pt x="19842" y="15600"/>
                  <a:pt x="21600" y="13451"/>
                  <a:pt x="21600" y="10800"/>
                </a:cubicBezTo>
                <a:cubicBezTo>
                  <a:pt x="21600" y="8562"/>
                  <a:pt x="20344" y="6687"/>
                  <a:pt x="18648" y="6156"/>
                </a:cubicBezTo>
                <a:moveTo>
                  <a:pt x="15218" y="16800"/>
                </a:moveTo>
                <a:cubicBezTo>
                  <a:pt x="15083" y="16800"/>
                  <a:pt x="14960" y="16867"/>
                  <a:pt x="14871" y="16976"/>
                </a:cubicBezTo>
                <a:lnTo>
                  <a:pt x="11926" y="20575"/>
                </a:lnTo>
                <a:cubicBezTo>
                  <a:pt x="11837" y="20685"/>
                  <a:pt x="11782" y="20835"/>
                  <a:pt x="11782" y="21000"/>
                </a:cubicBezTo>
                <a:cubicBezTo>
                  <a:pt x="11782" y="21332"/>
                  <a:pt x="12002" y="21600"/>
                  <a:pt x="12273" y="21600"/>
                </a:cubicBezTo>
                <a:cubicBezTo>
                  <a:pt x="12408" y="21600"/>
                  <a:pt x="12531" y="21533"/>
                  <a:pt x="12620" y="21424"/>
                </a:cubicBezTo>
                <a:lnTo>
                  <a:pt x="15565" y="17824"/>
                </a:lnTo>
                <a:cubicBezTo>
                  <a:pt x="15654" y="17716"/>
                  <a:pt x="15709" y="17566"/>
                  <a:pt x="15709" y="17400"/>
                </a:cubicBezTo>
                <a:cubicBezTo>
                  <a:pt x="15709" y="17069"/>
                  <a:pt x="15489" y="16800"/>
                  <a:pt x="15218" y="16800"/>
                </a:cubicBezTo>
                <a:moveTo>
                  <a:pt x="12764" y="17400"/>
                </a:moveTo>
                <a:cubicBezTo>
                  <a:pt x="12764" y="17069"/>
                  <a:pt x="12544" y="16800"/>
                  <a:pt x="12273" y="16800"/>
                </a:cubicBezTo>
                <a:cubicBezTo>
                  <a:pt x="12137" y="16800"/>
                  <a:pt x="12015" y="16867"/>
                  <a:pt x="11925" y="16976"/>
                </a:cubicBezTo>
                <a:lnTo>
                  <a:pt x="8981" y="20575"/>
                </a:lnTo>
                <a:cubicBezTo>
                  <a:pt x="8891" y="20685"/>
                  <a:pt x="8836" y="20835"/>
                  <a:pt x="8836" y="21000"/>
                </a:cubicBezTo>
                <a:cubicBezTo>
                  <a:pt x="8836" y="21332"/>
                  <a:pt x="9056" y="21600"/>
                  <a:pt x="9327" y="21600"/>
                </a:cubicBezTo>
                <a:cubicBezTo>
                  <a:pt x="9463" y="21600"/>
                  <a:pt x="9585" y="21533"/>
                  <a:pt x="9674" y="21424"/>
                </a:cubicBezTo>
                <a:lnTo>
                  <a:pt x="12620" y="17824"/>
                </a:lnTo>
                <a:cubicBezTo>
                  <a:pt x="12709" y="17716"/>
                  <a:pt x="12764" y="17566"/>
                  <a:pt x="12764" y="17400"/>
                </a:cubicBezTo>
                <a:moveTo>
                  <a:pt x="6873" y="17400"/>
                </a:moveTo>
                <a:cubicBezTo>
                  <a:pt x="6873" y="17069"/>
                  <a:pt x="6653" y="16800"/>
                  <a:pt x="6382" y="16800"/>
                </a:cubicBezTo>
                <a:cubicBezTo>
                  <a:pt x="6246" y="16800"/>
                  <a:pt x="6124" y="16867"/>
                  <a:pt x="6034" y="16976"/>
                </a:cubicBezTo>
                <a:lnTo>
                  <a:pt x="3090" y="20575"/>
                </a:lnTo>
                <a:cubicBezTo>
                  <a:pt x="3000" y="20685"/>
                  <a:pt x="2945" y="20835"/>
                  <a:pt x="2945" y="21000"/>
                </a:cubicBezTo>
                <a:cubicBezTo>
                  <a:pt x="2945" y="21332"/>
                  <a:pt x="3166" y="21600"/>
                  <a:pt x="3436" y="21600"/>
                </a:cubicBezTo>
                <a:cubicBezTo>
                  <a:pt x="3572" y="21600"/>
                  <a:pt x="3695" y="21533"/>
                  <a:pt x="3783" y="21424"/>
                </a:cubicBezTo>
                <a:lnTo>
                  <a:pt x="6729" y="17824"/>
                </a:lnTo>
                <a:cubicBezTo>
                  <a:pt x="6818" y="17716"/>
                  <a:pt x="6873" y="17566"/>
                  <a:pt x="6873" y="17400"/>
                </a:cubicBezTo>
                <a:moveTo>
                  <a:pt x="9818" y="17400"/>
                </a:moveTo>
                <a:cubicBezTo>
                  <a:pt x="9818" y="17069"/>
                  <a:pt x="9598" y="16800"/>
                  <a:pt x="9327" y="16800"/>
                </a:cubicBezTo>
                <a:cubicBezTo>
                  <a:pt x="9192" y="16800"/>
                  <a:pt x="9069" y="16867"/>
                  <a:pt x="8980" y="16976"/>
                </a:cubicBezTo>
                <a:lnTo>
                  <a:pt x="6035" y="20575"/>
                </a:lnTo>
                <a:cubicBezTo>
                  <a:pt x="5946" y="20685"/>
                  <a:pt x="5891" y="20835"/>
                  <a:pt x="5891" y="21000"/>
                </a:cubicBezTo>
                <a:cubicBezTo>
                  <a:pt x="5891" y="21332"/>
                  <a:pt x="6111" y="21600"/>
                  <a:pt x="6382" y="21600"/>
                </a:cubicBezTo>
                <a:cubicBezTo>
                  <a:pt x="6517" y="21600"/>
                  <a:pt x="6640" y="21533"/>
                  <a:pt x="6729" y="21424"/>
                </a:cubicBezTo>
                <a:lnTo>
                  <a:pt x="9674" y="17824"/>
                </a:lnTo>
                <a:cubicBezTo>
                  <a:pt x="9763" y="17716"/>
                  <a:pt x="9818" y="17566"/>
                  <a:pt x="9818" y="17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9" name="Shape 2969"/>
          <p:cNvSpPr/>
          <p:nvPr/>
        </p:nvSpPr>
        <p:spPr>
          <a:xfrm>
            <a:off x="6024630" y="10370363"/>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8164" y="15120"/>
                </a:moveTo>
                <a:cubicBezTo>
                  <a:pt x="17893" y="15120"/>
                  <a:pt x="17673" y="15362"/>
                  <a:pt x="17673" y="15660"/>
                </a:cubicBezTo>
                <a:lnTo>
                  <a:pt x="17673" y="17820"/>
                </a:lnTo>
                <a:cubicBezTo>
                  <a:pt x="17673" y="18118"/>
                  <a:pt x="17893" y="18360"/>
                  <a:pt x="18164" y="18360"/>
                </a:cubicBezTo>
                <a:cubicBezTo>
                  <a:pt x="18434" y="18360"/>
                  <a:pt x="18655" y="18118"/>
                  <a:pt x="18655" y="17820"/>
                </a:cubicBezTo>
                <a:lnTo>
                  <a:pt x="18655" y="15660"/>
                </a:lnTo>
                <a:cubicBezTo>
                  <a:pt x="18655" y="15362"/>
                  <a:pt x="18434" y="15120"/>
                  <a:pt x="18164" y="15120"/>
                </a:cubicBezTo>
                <a:moveTo>
                  <a:pt x="15218" y="15120"/>
                </a:moveTo>
                <a:cubicBezTo>
                  <a:pt x="14947" y="15120"/>
                  <a:pt x="14727" y="15362"/>
                  <a:pt x="14727" y="15660"/>
                </a:cubicBezTo>
                <a:lnTo>
                  <a:pt x="14727" y="18900"/>
                </a:lnTo>
                <a:cubicBezTo>
                  <a:pt x="14727" y="19198"/>
                  <a:pt x="14947" y="19440"/>
                  <a:pt x="15218" y="19440"/>
                </a:cubicBezTo>
                <a:cubicBezTo>
                  <a:pt x="15489" y="19440"/>
                  <a:pt x="15709" y="19198"/>
                  <a:pt x="15709" y="18900"/>
                </a:cubicBezTo>
                <a:lnTo>
                  <a:pt x="15709" y="15660"/>
                </a:lnTo>
                <a:cubicBezTo>
                  <a:pt x="15709" y="15362"/>
                  <a:pt x="15489" y="15120"/>
                  <a:pt x="15218" y="15120"/>
                </a:cubicBezTo>
                <a:moveTo>
                  <a:pt x="17673" y="12960"/>
                </a:moveTo>
                <a:lnTo>
                  <a:pt x="3927" y="12960"/>
                </a:lnTo>
                <a:cubicBezTo>
                  <a:pt x="2303" y="12960"/>
                  <a:pt x="982" y="11507"/>
                  <a:pt x="982" y="9720"/>
                </a:cubicBezTo>
                <a:cubicBezTo>
                  <a:pt x="982" y="8215"/>
                  <a:pt x="1912" y="6920"/>
                  <a:pt x="3244" y="6572"/>
                </a:cubicBezTo>
                <a:cubicBezTo>
                  <a:pt x="3634" y="6470"/>
                  <a:pt x="3929" y="6117"/>
                  <a:pt x="3988" y="5681"/>
                </a:cubicBezTo>
                <a:cubicBezTo>
                  <a:pt x="4343" y="3058"/>
                  <a:pt x="6427" y="1080"/>
                  <a:pt x="8836" y="1080"/>
                </a:cubicBezTo>
                <a:cubicBezTo>
                  <a:pt x="10501" y="1080"/>
                  <a:pt x="11547" y="1463"/>
                  <a:pt x="12457" y="3010"/>
                </a:cubicBezTo>
                <a:cubicBezTo>
                  <a:pt x="12612" y="3273"/>
                  <a:pt x="13354" y="3989"/>
                  <a:pt x="13636" y="4032"/>
                </a:cubicBezTo>
                <a:cubicBezTo>
                  <a:pt x="13682" y="4039"/>
                  <a:pt x="13773" y="4043"/>
                  <a:pt x="13773" y="4043"/>
                </a:cubicBezTo>
                <a:cubicBezTo>
                  <a:pt x="14009" y="4043"/>
                  <a:pt x="14238" y="3949"/>
                  <a:pt x="14419" y="3776"/>
                </a:cubicBezTo>
                <a:cubicBezTo>
                  <a:pt x="14777" y="3431"/>
                  <a:pt x="15236" y="3240"/>
                  <a:pt x="15709" y="3240"/>
                </a:cubicBezTo>
                <a:cubicBezTo>
                  <a:pt x="16792" y="3240"/>
                  <a:pt x="17673" y="4209"/>
                  <a:pt x="17671" y="5412"/>
                </a:cubicBezTo>
                <a:lnTo>
                  <a:pt x="17667" y="5491"/>
                </a:lnTo>
                <a:cubicBezTo>
                  <a:pt x="17646" y="6002"/>
                  <a:pt x="17953" y="6459"/>
                  <a:pt x="18404" y="6586"/>
                </a:cubicBezTo>
                <a:cubicBezTo>
                  <a:pt x="19708" y="6954"/>
                  <a:pt x="20618" y="8242"/>
                  <a:pt x="20618" y="9720"/>
                </a:cubicBezTo>
                <a:cubicBezTo>
                  <a:pt x="20618" y="11507"/>
                  <a:pt x="19297" y="12960"/>
                  <a:pt x="17673" y="12960"/>
                </a:cubicBezTo>
                <a:moveTo>
                  <a:pt x="18648" y="5540"/>
                </a:moveTo>
                <a:cubicBezTo>
                  <a:pt x="18650" y="5493"/>
                  <a:pt x="18655" y="5447"/>
                  <a:pt x="18655" y="5400"/>
                </a:cubicBezTo>
                <a:cubicBezTo>
                  <a:pt x="18655" y="3611"/>
                  <a:pt x="17335" y="2160"/>
                  <a:pt x="15709" y="2160"/>
                </a:cubicBezTo>
                <a:cubicBezTo>
                  <a:pt x="14967" y="2160"/>
                  <a:pt x="14290" y="2464"/>
                  <a:pt x="13773" y="2963"/>
                </a:cubicBezTo>
                <a:cubicBezTo>
                  <a:pt x="12724" y="1182"/>
                  <a:pt x="10909" y="0"/>
                  <a:pt x="8836" y="0"/>
                </a:cubicBezTo>
                <a:cubicBezTo>
                  <a:pt x="5880" y="0"/>
                  <a:pt x="3439" y="2398"/>
                  <a:pt x="3017" y="5521"/>
                </a:cubicBezTo>
                <a:cubicBezTo>
                  <a:pt x="1288" y="5974"/>
                  <a:pt x="0" y="7679"/>
                  <a:pt x="0" y="9720"/>
                </a:cubicBezTo>
                <a:cubicBezTo>
                  <a:pt x="0" y="12106"/>
                  <a:pt x="1758" y="14040"/>
                  <a:pt x="3927" y="14040"/>
                </a:cubicBezTo>
                <a:lnTo>
                  <a:pt x="17673" y="14040"/>
                </a:lnTo>
                <a:cubicBezTo>
                  <a:pt x="19842" y="14040"/>
                  <a:pt x="21600" y="12106"/>
                  <a:pt x="21600" y="9720"/>
                </a:cubicBezTo>
                <a:cubicBezTo>
                  <a:pt x="21600" y="7706"/>
                  <a:pt x="20344" y="6018"/>
                  <a:pt x="18648" y="5540"/>
                </a:cubicBezTo>
                <a:moveTo>
                  <a:pt x="6382" y="16200"/>
                </a:moveTo>
                <a:cubicBezTo>
                  <a:pt x="6111" y="16200"/>
                  <a:pt x="5891" y="16442"/>
                  <a:pt x="5891" y="16740"/>
                </a:cubicBezTo>
                <a:lnTo>
                  <a:pt x="5891" y="18900"/>
                </a:lnTo>
                <a:cubicBezTo>
                  <a:pt x="5891" y="19198"/>
                  <a:pt x="6111" y="19440"/>
                  <a:pt x="6382" y="19440"/>
                </a:cubicBezTo>
                <a:cubicBezTo>
                  <a:pt x="6653" y="19440"/>
                  <a:pt x="6873" y="19198"/>
                  <a:pt x="6873" y="18900"/>
                </a:cubicBezTo>
                <a:lnTo>
                  <a:pt x="6873" y="16740"/>
                </a:lnTo>
                <a:cubicBezTo>
                  <a:pt x="6873" y="16442"/>
                  <a:pt x="6653" y="16200"/>
                  <a:pt x="6382" y="16200"/>
                </a:cubicBezTo>
                <a:moveTo>
                  <a:pt x="3436" y="15120"/>
                </a:moveTo>
                <a:cubicBezTo>
                  <a:pt x="3166" y="15120"/>
                  <a:pt x="2945" y="15362"/>
                  <a:pt x="2945" y="15660"/>
                </a:cubicBezTo>
                <a:lnTo>
                  <a:pt x="2945" y="18900"/>
                </a:lnTo>
                <a:cubicBezTo>
                  <a:pt x="2945" y="19198"/>
                  <a:pt x="3166" y="19440"/>
                  <a:pt x="3436" y="19440"/>
                </a:cubicBezTo>
                <a:cubicBezTo>
                  <a:pt x="3707" y="19440"/>
                  <a:pt x="3927" y="19198"/>
                  <a:pt x="3927" y="18900"/>
                </a:cubicBezTo>
                <a:lnTo>
                  <a:pt x="3927" y="15660"/>
                </a:lnTo>
                <a:cubicBezTo>
                  <a:pt x="3927" y="15362"/>
                  <a:pt x="3707" y="15120"/>
                  <a:pt x="3436" y="15120"/>
                </a:cubicBezTo>
                <a:moveTo>
                  <a:pt x="12273" y="16200"/>
                </a:moveTo>
                <a:cubicBezTo>
                  <a:pt x="12002" y="16200"/>
                  <a:pt x="11782" y="16442"/>
                  <a:pt x="11782" y="16740"/>
                </a:cubicBezTo>
                <a:lnTo>
                  <a:pt x="11782" y="19980"/>
                </a:lnTo>
                <a:cubicBezTo>
                  <a:pt x="11782" y="20278"/>
                  <a:pt x="12002" y="20520"/>
                  <a:pt x="12273" y="20520"/>
                </a:cubicBezTo>
                <a:cubicBezTo>
                  <a:pt x="12544" y="20520"/>
                  <a:pt x="12764" y="20278"/>
                  <a:pt x="12764" y="19980"/>
                </a:cubicBezTo>
                <a:lnTo>
                  <a:pt x="12764" y="16740"/>
                </a:lnTo>
                <a:cubicBezTo>
                  <a:pt x="12764" y="16442"/>
                  <a:pt x="12544" y="16200"/>
                  <a:pt x="12273" y="16200"/>
                </a:cubicBezTo>
                <a:moveTo>
                  <a:pt x="9327" y="17280"/>
                </a:moveTo>
                <a:cubicBezTo>
                  <a:pt x="9056" y="17280"/>
                  <a:pt x="8836" y="17522"/>
                  <a:pt x="8836" y="17820"/>
                </a:cubicBezTo>
                <a:lnTo>
                  <a:pt x="8836" y="21060"/>
                </a:lnTo>
                <a:cubicBezTo>
                  <a:pt x="8836" y="21358"/>
                  <a:pt x="9056" y="21600"/>
                  <a:pt x="9327" y="21600"/>
                </a:cubicBezTo>
                <a:cubicBezTo>
                  <a:pt x="9598" y="21600"/>
                  <a:pt x="9818" y="21358"/>
                  <a:pt x="9818" y="21060"/>
                </a:cubicBezTo>
                <a:lnTo>
                  <a:pt x="9818" y="17820"/>
                </a:lnTo>
                <a:cubicBezTo>
                  <a:pt x="9818" y="17522"/>
                  <a:pt x="9598" y="17280"/>
                  <a:pt x="9327" y="1728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0" name="Shape 2970"/>
          <p:cNvSpPr/>
          <p:nvPr/>
        </p:nvSpPr>
        <p:spPr>
          <a:xfrm>
            <a:off x="7091153" y="103449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9636"/>
                </a:moveTo>
                <a:cubicBezTo>
                  <a:pt x="15167" y="19636"/>
                  <a:pt x="14727" y="20076"/>
                  <a:pt x="14727" y="20618"/>
                </a:cubicBezTo>
                <a:cubicBezTo>
                  <a:pt x="14727" y="21160"/>
                  <a:pt x="15167" y="21600"/>
                  <a:pt x="15709" y="21600"/>
                </a:cubicBezTo>
                <a:cubicBezTo>
                  <a:pt x="16251" y="21600"/>
                  <a:pt x="16691" y="21160"/>
                  <a:pt x="16691" y="20618"/>
                </a:cubicBezTo>
                <a:cubicBezTo>
                  <a:pt x="16691" y="20076"/>
                  <a:pt x="16251" y="19636"/>
                  <a:pt x="15709" y="19636"/>
                </a:cubicBezTo>
                <a:moveTo>
                  <a:pt x="18655" y="16691"/>
                </a:moveTo>
                <a:cubicBezTo>
                  <a:pt x="18113" y="16691"/>
                  <a:pt x="17673" y="17131"/>
                  <a:pt x="17673" y="17673"/>
                </a:cubicBezTo>
                <a:cubicBezTo>
                  <a:pt x="17673" y="18215"/>
                  <a:pt x="18113" y="18655"/>
                  <a:pt x="18655" y="18655"/>
                </a:cubicBezTo>
                <a:cubicBezTo>
                  <a:pt x="19196" y="18655"/>
                  <a:pt x="19636" y="18215"/>
                  <a:pt x="19636" y="17673"/>
                </a:cubicBezTo>
                <a:cubicBezTo>
                  <a:pt x="19636" y="17131"/>
                  <a:pt x="19196" y="16691"/>
                  <a:pt x="18655" y="16691"/>
                </a:cubicBezTo>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0"/>
                  <a:pt x="12457" y="2736"/>
                </a:cubicBezTo>
                <a:cubicBezTo>
                  <a:pt x="12612" y="2975"/>
                  <a:pt x="13354" y="3626"/>
                  <a:pt x="13636" y="3666"/>
                </a:cubicBezTo>
                <a:cubicBezTo>
                  <a:pt x="13682" y="3672"/>
                  <a:pt x="13772" y="3675"/>
                  <a:pt x="13772" y="3675"/>
                </a:cubicBezTo>
                <a:cubicBezTo>
                  <a:pt x="14009" y="3675"/>
                  <a:pt x="14238" y="3590"/>
                  <a:pt x="14419" y="3433"/>
                </a:cubicBezTo>
                <a:cubicBezTo>
                  <a:pt x="14777" y="3119"/>
                  <a:pt x="15236" y="2945"/>
                  <a:pt x="15709" y="2945"/>
                </a:cubicBezTo>
                <a:cubicBezTo>
                  <a:pt x="16792" y="2945"/>
                  <a:pt x="17673" y="3826"/>
                  <a:pt x="17671" y="4920"/>
                </a:cubicBezTo>
                <a:lnTo>
                  <a:pt x="17667" y="4992"/>
                </a:lnTo>
                <a:cubicBezTo>
                  <a:pt x="17646" y="5457"/>
                  <a:pt x="17954" y="5872"/>
                  <a:pt x="18404" y="5987"/>
                </a:cubicBezTo>
                <a:cubicBezTo>
                  <a:pt x="19708" y="6321"/>
                  <a:pt x="20618" y="7493"/>
                  <a:pt x="20618" y="8836"/>
                </a:cubicBezTo>
                <a:cubicBezTo>
                  <a:pt x="20618" y="10461"/>
                  <a:pt x="19297" y="11782"/>
                  <a:pt x="17673" y="11782"/>
                </a:cubicBezTo>
                <a:moveTo>
                  <a:pt x="18648" y="5036"/>
                </a:moveTo>
                <a:cubicBezTo>
                  <a:pt x="18650" y="4994"/>
                  <a:pt x="18655" y="4952"/>
                  <a:pt x="18655" y="4909"/>
                </a:cubicBezTo>
                <a:cubicBezTo>
                  <a:pt x="18655" y="3283"/>
                  <a:pt x="17335" y="1964"/>
                  <a:pt x="15709" y="1964"/>
                </a:cubicBezTo>
                <a:cubicBezTo>
                  <a:pt x="14967" y="1964"/>
                  <a:pt x="14291" y="2240"/>
                  <a:pt x="13772" y="2693"/>
                </a:cubicBezTo>
                <a:cubicBezTo>
                  <a:pt x="12724" y="1075"/>
                  <a:pt x="10909" y="0"/>
                  <a:pt x="8836" y="0"/>
                </a:cubicBezTo>
                <a:cubicBezTo>
                  <a:pt x="5879" y="0"/>
                  <a:pt x="3439" y="2180"/>
                  <a:pt x="3017" y="5019"/>
                </a:cubicBezTo>
                <a:cubicBezTo>
                  <a:pt x="1288" y="5431"/>
                  <a:pt x="0" y="6981"/>
                  <a:pt x="0" y="8836"/>
                </a:cubicBezTo>
                <a:cubicBezTo>
                  <a:pt x="0" y="11005"/>
                  <a:pt x="1758" y="12764"/>
                  <a:pt x="3927" y="12764"/>
                </a:cubicBezTo>
                <a:lnTo>
                  <a:pt x="17673" y="12764"/>
                </a:lnTo>
                <a:cubicBezTo>
                  <a:pt x="19842" y="12764"/>
                  <a:pt x="21600" y="11005"/>
                  <a:pt x="21600" y="8836"/>
                </a:cubicBezTo>
                <a:cubicBezTo>
                  <a:pt x="21600" y="7005"/>
                  <a:pt x="20344" y="5471"/>
                  <a:pt x="18648" y="5036"/>
                </a:cubicBezTo>
                <a:moveTo>
                  <a:pt x="15709" y="15709"/>
                </a:moveTo>
                <a:cubicBezTo>
                  <a:pt x="15709" y="15167"/>
                  <a:pt x="15269" y="14727"/>
                  <a:pt x="14727" y="14727"/>
                </a:cubicBezTo>
                <a:cubicBezTo>
                  <a:pt x="14186" y="14727"/>
                  <a:pt x="13745" y="15167"/>
                  <a:pt x="13745" y="15709"/>
                </a:cubicBezTo>
                <a:cubicBezTo>
                  <a:pt x="13745" y="16252"/>
                  <a:pt x="14186" y="16691"/>
                  <a:pt x="14727" y="16691"/>
                </a:cubicBezTo>
                <a:cubicBezTo>
                  <a:pt x="15269" y="16691"/>
                  <a:pt x="15709" y="16252"/>
                  <a:pt x="15709" y="15709"/>
                </a:cubicBezTo>
                <a:moveTo>
                  <a:pt x="10800" y="17673"/>
                </a:moveTo>
                <a:cubicBezTo>
                  <a:pt x="10258" y="17673"/>
                  <a:pt x="9818" y="18113"/>
                  <a:pt x="9818" y="18655"/>
                </a:cubicBezTo>
                <a:cubicBezTo>
                  <a:pt x="9818" y="19196"/>
                  <a:pt x="10258" y="19636"/>
                  <a:pt x="10800" y="19636"/>
                </a:cubicBezTo>
                <a:cubicBezTo>
                  <a:pt x="11342" y="19636"/>
                  <a:pt x="11782" y="19196"/>
                  <a:pt x="11782" y="18655"/>
                </a:cubicBezTo>
                <a:cubicBezTo>
                  <a:pt x="11782" y="18113"/>
                  <a:pt x="11342" y="17673"/>
                  <a:pt x="10800" y="17673"/>
                </a:cubicBezTo>
                <a:moveTo>
                  <a:pt x="2945" y="15709"/>
                </a:moveTo>
                <a:cubicBezTo>
                  <a:pt x="2404" y="15709"/>
                  <a:pt x="1964" y="16149"/>
                  <a:pt x="1964" y="16691"/>
                </a:cubicBezTo>
                <a:cubicBezTo>
                  <a:pt x="1964" y="17233"/>
                  <a:pt x="2404" y="17673"/>
                  <a:pt x="2945" y="17673"/>
                </a:cubicBezTo>
                <a:cubicBezTo>
                  <a:pt x="3487" y="17673"/>
                  <a:pt x="3927" y="17233"/>
                  <a:pt x="3927" y="16691"/>
                </a:cubicBezTo>
                <a:cubicBezTo>
                  <a:pt x="3927" y="16149"/>
                  <a:pt x="3487" y="15709"/>
                  <a:pt x="2945" y="15709"/>
                </a:cubicBezTo>
                <a:moveTo>
                  <a:pt x="4909" y="18655"/>
                </a:moveTo>
                <a:cubicBezTo>
                  <a:pt x="4367" y="18655"/>
                  <a:pt x="3927" y="19095"/>
                  <a:pt x="3927" y="19636"/>
                </a:cubicBezTo>
                <a:cubicBezTo>
                  <a:pt x="3927" y="20179"/>
                  <a:pt x="4367" y="20618"/>
                  <a:pt x="4909" y="20618"/>
                </a:cubicBezTo>
                <a:cubicBezTo>
                  <a:pt x="5451" y="20618"/>
                  <a:pt x="5891" y="20179"/>
                  <a:pt x="5891" y="19636"/>
                </a:cubicBezTo>
                <a:cubicBezTo>
                  <a:pt x="5891" y="19095"/>
                  <a:pt x="5451" y="18655"/>
                  <a:pt x="4909" y="18655"/>
                </a:cubicBezTo>
                <a:moveTo>
                  <a:pt x="7855" y="13745"/>
                </a:moveTo>
                <a:cubicBezTo>
                  <a:pt x="7313" y="13745"/>
                  <a:pt x="6873" y="14186"/>
                  <a:pt x="6873" y="14727"/>
                </a:cubicBezTo>
                <a:cubicBezTo>
                  <a:pt x="6873" y="15270"/>
                  <a:pt x="7313" y="15709"/>
                  <a:pt x="7855" y="15709"/>
                </a:cubicBezTo>
                <a:cubicBezTo>
                  <a:pt x="8396" y="15709"/>
                  <a:pt x="8836" y="15270"/>
                  <a:pt x="8836" y="14727"/>
                </a:cubicBezTo>
                <a:cubicBezTo>
                  <a:pt x="8836" y="14186"/>
                  <a:pt x="8396" y="13745"/>
                  <a:pt x="7855"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1" name="Shape 2971"/>
          <p:cNvSpPr/>
          <p:nvPr/>
        </p:nvSpPr>
        <p:spPr>
          <a:xfrm>
            <a:off x="8157675" y="103449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6691" y="15709"/>
                </a:moveTo>
                <a:cubicBezTo>
                  <a:pt x="16555" y="15709"/>
                  <a:pt x="16433" y="15764"/>
                  <a:pt x="16344" y="15853"/>
                </a:cubicBezTo>
                <a:lnTo>
                  <a:pt x="13399" y="18798"/>
                </a:lnTo>
                <a:cubicBezTo>
                  <a:pt x="13310" y="18888"/>
                  <a:pt x="13255" y="19010"/>
                  <a:pt x="13255" y="19145"/>
                </a:cubicBezTo>
                <a:cubicBezTo>
                  <a:pt x="13255" y="19417"/>
                  <a:pt x="13474" y="19636"/>
                  <a:pt x="13745" y="19636"/>
                </a:cubicBezTo>
                <a:cubicBezTo>
                  <a:pt x="13881" y="19636"/>
                  <a:pt x="14003" y="19582"/>
                  <a:pt x="14093" y="19493"/>
                </a:cubicBezTo>
                <a:lnTo>
                  <a:pt x="17038" y="16547"/>
                </a:lnTo>
                <a:cubicBezTo>
                  <a:pt x="17127" y="16458"/>
                  <a:pt x="17182" y="16336"/>
                  <a:pt x="17182" y="16200"/>
                </a:cubicBezTo>
                <a:cubicBezTo>
                  <a:pt x="17182" y="15929"/>
                  <a:pt x="16962" y="15709"/>
                  <a:pt x="16691" y="15709"/>
                </a:cubicBezTo>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0"/>
                  <a:pt x="12457" y="2736"/>
                </a:cubicBezTo>
                <a:cubicBezTo>
                  <a:pt x="12612" y="2975"/>
                  <a:pt x="13354" y="3626"/>
                  <a:pt x="13636" y="3666"/>
                </a:cubicBezTo>
                <a:cubicBezTo>
                  <a:pt x="13682" y="3672"/>
                  <a:pt x="13772" y="3675"/>
                  <a:pt x="13772" y="3675"/>
                </a:cubicBezTo>
                <a:cubicBezTo>
                  <a:pt x="14009" y="3675"/>
                  <a:pt x="14238" y="3590"/>
                  <a:pt x="14419" y="3433"/>
                </a:cubicBezTo>
                <a:cubicBezTo>
                  <a:pt x="14777" y="3119"/>
                  <a:pt x="15236" y="2945"/>
                  <a:pt x="15709" y="2945"/>
                </a:cubicBezTo>
                <a:cubicBezTo>
                  <a:pt x="16792" y="2945"/>
                  <a:pt x="17673" y="3826"/>
                  <a:pt x="17671" y="4920"/>
                </a:cubicBezTo>
                <a:lnTo>
                  <a:pt x="17667" y="4992"/>
                </a:lnTo>
                <a:cubicBezTo>
                  <a:pt x="17646" y="5457"/>
                  <a:pt x="17954" y="5872"/>
                  <a:pt x="18404" y="5987"/>
                </a:cubicBezTo>
                <a:cubicBezTo>
                  <a:pt x="19707" y="6321"/>
                  <a:pt x="20618" y="7493"/>
                  <a:pt x="20618" y="8836"/>
                </a:cubicBezTo>
                <a:cubicBezTo>
                  <a:pt x="20618" y="10461"/>
                  <a:pt x="19297" y="11782"/>
                  <a:pt x="17673" y="11782"/>
                </a:cubicBezTo>
                <a:moveTo>
                  <a:pt x="18648" y="5037"/>
                </a:moveTo>
                <a:cubicBezTo>
                  <a:pt x="18650" y="4994"/>
                  <a:pt x="18655" y="4952"/>
                  <a:pt x="18655" y="4909"/>
                </a:cubicBezTo>
                <a:cubicBezTo>
                  <a:pt x="18655" y="3283"/>
                  <a:pt x="17335" y="1964"/>
                  <a:pt x="15709" y="1964"/>
                </a:cubicBezTo>
                <a:cubicBezTo>
                  <a:pt x="14967" y="1964"/>
                  <a:pt x="14291" y="2240"/>
                  <a:pt x="13772" y="2693"/>
                </a:cubicBezTo>
                <a:cubicBezTo>
                  <a:pt x="12724" y="1075"/>
                  <a:pt x="10909" y="0"/>
                  <a:pt x="8836" y="0"/>
                </a:cubicBezTo>
                <a:cubicBezTo>
                  <a:pt x="5879" y="0"/>
                  <a:pt x="3439" y="2180"/>
                  <a:pt x="3016" y="5019"/>
                </a:cubicBezTo>
                <a:cubicBezTo>
                  <a:pt x="1288" y="5431"/>
                  <a:pt x="0" y="6981"/>
                  <a:pt x="0" y="8836"/>
                </a:cubicBezTo>
                <a:cubicBezTo>
                  <a:pt x="0" y="11005"/>
                  <a:pt x="1758" y="12764"/>
                  <a:pt x="3927" y="12764"/>
                </a:cubicBezTo>
                <a:lnTo>
                  <a:pt x="17673" y="12764"/>
                </a:lnTo>
                <a:cubicBezTo>
                  <a:pt x="19842" y="12764"/>
                  <a:pt x="21600" y="11005"/>
                  <a:pt x="21600" y="8836"/>
                </a:cubicBezTo>
                <a:cubicBezTo>
                  <a:pt x="21600" y="7005"/>
                  <a:pt x="20344" y="5471"/>
                  <a:pt x="18648" y="5037"/>
                </a:cubicBezTo>
                <a:moveTo>
                  <a:pt x="6382" y="15709"/>
                </a:moveTo>
                <a:cubicBezTo>
                  <a:pt x="6246" y="15709"/>
                  <a:pt x="6123" y="15764"/>
                  <a:pt x="6035" y="15853"/>
                </a:cubicBezTo>
                <a:lnTo>
                  <a:pt x="3090" y="18798"/>
                </a:lnTo>
                <a:cubicBezTo>
                  <a:pt x="3001" y="18888"/>
                  <a:pt x="2945" y="19010"/>
                  <a:pt x="2945" y="19145"/>
                </a:cubicBezTo>
                <a:cubicBezTo>
                  <a:pt x="2945" y="19417"/>
                  <a:pt x="3165" y="19636"/>
                  <a:pt x="3436" y="19636"/>
                </a:cubicBezTo>
                <a:cubicBezTo>
                  <a:pt x="3572" y="19636"/>
                  <a:pt x="3695" y="19582"/>
                  <a:pt x="3783" y="19493"/>
                </a:cubicBezTo>
                <a:lnTo>
                  <a:pt x="6729" y="16547"/>
                </a:lnTo>
                <a:cubicBezTo>
                  <a:pt x="6818" y="16458"/>
                  <a:pt x="6873" y="16336"/>
                  <a:pt x="6873" y="16200"/>
                </a:cubicBezTo>
                <a:cubicBezTo>
                  <a:pt x="6873" y="15929"/>
                  <a:pt x="6653" y="15709"/>
                  <a:pt x="6382" y="15709"/>
                </a:cubicBezTo>
                <a:moveTo>
                  <a:pt x="11782" y="15218"/>
                </a:moveTo>
                <a:cubicBezTo>
                  <a:pt x="11782" y="14947"/>
                  <a:pt x="11562" y="14727"/>
                  <a:pt x="11291" y="14727"/>
                </a:cubicBezTo>
                <a:cubicBezTo>
                  <a:pt x="11155" y="14727"/>
                  <a:pt x="11032" y="14782"/>
                  <a:pt x="10944" y="14872"/>
                </a:cubicBezTo>
                <a:lnTo>
                  <a:pt x="7999" y="17816"/>
                </a:lnTo>
                <a:cubicBezTo>
                  <a:pt x="7910" y="17906"/>
                  <a:pt x="7855" y="18028"/>
                  <a:pt x="7855" y="18164"/>
                </a:cubicBezTo>
                <a:cubicBezTo>
                  <a:pt x="7855" y="18435"/>
                  <a:pt x="8074" y="18655"/>
                  <a:pt x="8345" y="18655"/>
                </a:cubicBezTo>
                <a:lnTo>
                  <a:pt x="10106" y="18655"/>
                </a:lnTo>
                <a:lnTo>
                  <a:pt x="7998" y="20762"/>
                </a:lnTo>
                <a:cubicBezTo>
                  <a:pt x="7910" y="20851"/>
                  <a:pt x="7855" y="20974"/>
                  <a:pt x="7855" y="21109"/>
                </a:cubicBezTo>
                <a:cubicBezTo>
                  <a:pt x="7855" y="21380"/>
                  <a:pt x="8074" y="21600"/>
                  <a:pt x="8345" y="21600"/>
                </a:cubicBezTo>
                <a:cubicBezTo>
                  <a:pt x="8481" y="21600"/>
                  <a:pt x="8604" y="21545"/>
                  <a:pt x="8693" y="21456"/>
                </a:cubicBezTo>
                <a:lnTo>
                  <a:pt x="11638" y="18511"/>
                </a:lnTo>
                <a:cubicBezTo>
                  <a:pt x="11727" y="18422"/>
                  <a:pt x="11782" y="18299"/>
                  <a:pt x="11782" y="18164"/>
                </a:cubicBezTo>
                <a:cubicBezTo>
                  <a:pt x="11782" y="17892"/>
                  <a:pt x="11562" y="17673"/>
                  <a:pt x="11291" y="17673"/>
                </a:cubicBezTo>
                <a:lnTo>
                  <a:pt x="11290" y="17673"/>
                </a:lnTo>
                <a:lnTo>
                  <a:pt x="9531" y="17673"/>
                </a:lnTo>
                <a:lnTo>
                  <a:pt x="11638" y="15565"/>
                </a:lnTo>
                <a:cubicBezTo>
                  <a:pt x="11727" y="15477"/>
                  <a:pt x="11782" y="15354"/>
                  <a:pt x="11782" y="152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2" name="Shape 2972"/>
          <p:cNvSpPr/>
          <p:nvPr/>
        </p:nvSpPr>
        <p:spPr>
          <a:xfrm>
            <a:off x="9224197" y="103449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0"/>
                  <a:pt x="12457" y="2736"/>
                </a:cubicBezTo>
                <a:cubicBezTo>
                  <a:pt x="12612" y="2975"/>
                  <a:pt x="13354" y="3626"/>
                  <a:pt x="13636" y="3666"/>
                </a:cubicBezTo>
                <a:cubicBezTo>
                  <a:pt x="13682" y="3672"/>
                  <a:pt x="13772" y="3675"/>
                  <a:pt x="13772" y="3675"/>
                </a:cubicBezTo>
                <a:cubicBezTo>
                  <a:pt x="14009" y="3675"/>
                  <a:pt x="14238" y="3590"/>
                  <a:pt x="14419" y="3433"/>
                </a:cubicBezTo>
                <a:cubicBezTo>
                  <a:pt x="14777" y="3119"/>
                  <a:pt x="15236" y="2945"/>
                  <a:pt x="15709" y="2945"/>
                </a:cubicBezTo>
                <a:cubicBezTo>
                  <a:pt x="16792" y="2945"/>
                  <a:pt x="17673" y="3826"/>
                  <a:pt x="17671" y="4920"/>
                </a:cubicBezTo>
                <a:lnTo>
                  <a:pt x="17667" y="4992"/>
                </a:lnTo>
                <a:cubicBezTo>
                  <a:pt x="17646" y="5457"/>
                  <a:pt x="17954" y="5872"/>
                  <a:pt x="18404" y="5987"/>
                </a:cubicBezTo>
                <a:cubicBezTo>
                  <a:pt x="19708" y="6321"/>
                  <a:pt x="20618" y="7493"/>
                  <a:pt x="20618" y="8836"/>
                </a:cubicBezTo>
                <a:cubicBezTo>
                  <a:pt x="20618" y="10461"/>
                  <a:pt x="19297" y="11782"/>
                  <a:pt x="17673" y="11782"/>
                </a:cubicBezTo>
                <a:moveTo>
                  <a:pt x="18648" y="5037"/>
                </a:moveTo>
                <a:cubicBezTo>
                  <a:pt x="18650" y="4994"/>
                  <a:pt x="18655" y="4952"/>
                  <a:pt x="18655" y="4909"/>
                </a:cubicBezTo>
                <a:cubicBezTo>
                  <a:pt x="18655" y="3283"/>
                  <a:pt x="17335" y="1964"/>
                  <a:pt x="15709" y="1964"/>
                </a:cubicBezTo>
                <a:cubicBezTo>
                  <a:pt x="14967" y="1964"/>
                  <a:pt x="14291" y="2240"/>
                  <a:pt x="13772" y="2693"/>
                </a:cubicBezTo>
                <a:cubicBezTo>
                  <a:pt x="12724" y="1075"/>
                  <a:pt x="10909" y="0"/>
                  <a:pt x="8836" y="0"/>
                </a:cubicBezTo>
                <a:cubicBezTo>
                  <a:pt x="5879" y="0"/>
                  <a:pt x="3439" y="2180"/>
                  <a:pt x="3016" y="5019"/>
                </a:cubicBezTo>
                <a:cubicBezTo>
                  <a:pt x="1288" y="5431"/>
                  <a:pt x="0" y="6981"/>
                  <a:pt x="0" y="8836"/>
                </a:cubicBezTo>
                <a:cubicBezTo>
                  <a:pt x="0" y="11005"/>
                  <a:pt x="1758" y="12764"/>
                  <a:pt x="3927" y="12764"/>
                </a:cubicBezTo>
                <a:lnTo>
                  <a:pt x="17673" y="12764"/>
                </a:lnTo>
                <a:cubicBezTo>
                  <a:pt x="19842" y="12764"/>
                  <a:pt x="21600" y="11005"/>
                  <a:pt x="21600" y="8836"/>
                </a:cubicBezTo>
                <a:cubicBezTo>
                  <a:pt x="21600" y="7005"/>
                  <a:pt x="20344" y="5471"/>
                  <a:pt x="18648" y="5037"/>
                </a:cubicBezTo>
                <a:moveTo>
                  <a:pt x="11782" y="15218"/>
                </a:moveTo>
                <a:cubicBezTo>
                  <a:pt x="11782" y="14947"/>
                  <a:pt x="11562" y="14727"/>
                  <a:pt x="11291" y="14727"/>
                </a:cubicBezTo>
                <a:cubicBezTo>
                  <a:pt x="11155" y="14727"/>
                  <a:pt x="11032" y="14782"/>
                  <a:pt x="10944" y="14872"/>
                </a:cubicBezTo>
                <a:lnTo>
                  <a:pt x="7999" y="17816"/>
                </a:lnTo>
                <a:cubicBezTo>
                  <a:pt x="7910" y="17906"/>
                  <a:pt x="7855" y="18028"/>
                  <a:pt x="7855" y="18164"/>
                </a:cubicBezTo>
                <a:cubicBezTo>
                  <a:pt x="7855" y="18435"/>
                  <a:pt x="8074" y="18655"/>
                  <a:pt x="8345" y="18655"/>
                </a:cubicBezTo>
                <a:lnTo>
                  <a:pt x="10106" y="18655"/>
                </a:lnTo>
                <a:lnTo>
                  <a:pt x="7998" y="20762"/>
                </a:lnTo>
                <a:cubicBezTo>
                  <a:pt x="7909" y="20851"/>
                  <a:pt x="7855" y="20974"/>
                  <a:pt x="7855" y="21109"/>
                </a:cubicBezTo>
                <a:cubicBezTo>
                  <a:pt x="7855" y="21380"/>
                  <a:pt x="8074" y="21600"/>
                  <a:pt x="8345" y="21600"/>
                </a:cubicBezTo>
                <a:cubicBezTo>
                  <a:pt x="8481" y="21600"/>
                  <a:pt x="8603" y="21545"/>
                  <a:pt x="8693" y="21456"/>
                </a:cubicBezTo>
                <a:lnTo>
                  <a:pt x="11638" y="18511"/>
                </a:lnTo>
                <a:cubicBezTo>
                  <a:pt x="11727" y="18422"/>
                  <a:pt x="11782" y="18299"/>
                  <a:pt x="11782" y="18164"/>
                </a:cubicBezTo>
                <a:cubicBezTo>
                  <a:pt x="11782" y="17892"/>
                  <a:pt x="11562" y="17673"/>
                  <a:pt x="11291" y="17673"/>
                </a:cubicBezTo>
                <a:lnTo>
                  <a:pt x="11290" y="17673"/>
                </a:lnTo>
                <a:lnTo>
                  <a:pt x="9531" y="17673"/>
                </a:lnTo>
                <a:lnTo>
                  <a:pt x="11638" y="15565"/>
                </a:lnTo>
                <a:cubicBezTo>
                  <a:pt x="11727" y="15477"/>
                  <a:pt x="11782" y="15354"/>
                  <a:pt x="11782" y="152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3" name="Shape 2973"/>
          <p:cNvSpPr/>
          <p:nvPr/>
        </p:nvSpPr>
        <p:spPr>
          <a:xfrm>
            <a:off x="10290719" y="10383060"/>
            <a:ext cx="558655" cy="482475"/>
          </a:xfrm>
          <a:custGeom>
            <a:avLst/>
            <a:gdLst/>
            <a:ahLst/>
            <a:cxnLst>
              <a:cxn ang="0">
                <a:pos x="wd2" y="hd2"/>
              </a:cxn>
              <a:cxn ang="5400000">
                <a:pos x="wd2" y="hd2"/>
              </a:cxn>
              <a:cxn ang="10800000">
                <a:pos x="wd2" y="hd2"/>
              </a:cxn>
              <a:cxn ang="16200000">
                <a:pos x="wd2" y="hd2"/>
              </a:cxn>
            </a:cxnLst>
            <a:rect l="0" t="0" r="r" b="b"/>
            <a:pathLst>
              <a:path w="21600" h="21600" extrusionOk="0">
                <a:moveTo>
                  <a:pt x="11782" y="12505"/>
                </a:moveTo>
                <a:lnTo>
                  <a:pt x="4418" y="12505"/>
                </a:lnTo>
                <a:cubicBezTo>
                  <a:pt x="4147" y="12505"/>
                  <a:pt x="3927" y="12759"/>
                  <a:pt x="3927" y="13074"/>
                </a:cubicBezTo>
                <a:cubicBezTo>
                  <a:pt x="3927" y="13388"/>
                  <a:pt x="4147" y="13642"/>
                  <a:pt x="4418" y="13642"/>
                </a:cubicBezTo>
                <a:lnTo>
                  <a:pt x="11782" y="13642"/>
                </a:lnTo>
                <a:cubicBezTo>
                  <a:pt x="13408" y="13642"/>
                  <a:pt x="14727" y="15170"/>
                  <a:pt x="14727" y="17053"/>
                </a:cubicBezTo>
                <a:cubicBezTo>
                  <a:pt x="14727" y="18937"/>
                  <a:pt x="13408" y="20463"/>
                  <a:pt x="11782" y="20463"/>
                </a:cubicBezTo>
                <a:lnTo>
                  <a:pt x="11291" y="20463"/>
                </a:lnTo>
                <a:cubicBezTo>
                  <a:pt x="11020" y="20463"/>
                  <a:pt x="10800" y="20717"/>
                  <a:pt x="10800" y="21032"/>
                </a:cubicBezTo>
                <a:cubicBezTo>
                  <a:pt x="10800" y="21346"/>
                  <a:pt x="11020" y="21600"/>
                  <a:pt x="11291" y="21600"/>
                </a:cubicBezTo>
                <a:lnTo>
                  <a:pt x="11782" y="21600"/>
                </a:lnTo>
                <a:cubicBezTo>
                  <a:pt x="13951" y="21600"/>
                  <a:pt x="15709" y="19564"/>
                  <a:pt x="15709" y="17053"/>
                </a:cubicBezTo>
                <a:cubicBezTo>
                  <a:pt x="15709" y="14541"/>
                  <a:pt x="13951" y="12505"/>
                  <a:pt x="11782" y="12505"/>
                </a:cubicBezTo>
                <a:moveTo>
                  <a:pt x="18655" y="10232"/>
                </a:moveTo>
                <a:lnTo>
                  <a:pt x="2455" y="10232"/>
                </a:lnTo>
                <a:cubicBezTo>
                  <a:pt x="2183" y="10232"/>
                  <a:pt x="1964" y="10486"/>
                  <a:pt x="1964" y="10800"/>
                </a:cubicBezTo>
                <a:cubicBezTo>
                  <a:pt x="1964" y="11114"/>
                  <a:pt x="2183" y="11368"/>
                  <a:pt x="2455" y="11368"/>
                </a:cubicBezTo>
                <a:lnTo>
                  <a:pt x="18655" y="11368"/>
                </a:lnTo>
                <a:cubicBezTo>
                  <a:pt x="19739" y="11368"/>
                  <a:pt x="20618" y="12386"/>
                  <a:pt x="20618" y="13642"/>
                </a:cubicBezTo>
                <a:cubicBezTo>
                  <a:pt x="20618" y="14898"/>
                  <a:pt x="19739" y="15916"/>
                  <a:pt x="18655" y="15916"/>
                </a:cubicBezTo>
                <a:lnTo>
                  <a:pt x="18164" y="15916"/>
                </a:lnTo>
                <a:cubicBezTo>
                  <a:pt x="17892" y="15916"/>
                  <a:pt x="17673" y="16170"/>
                  <a:pt x="17673" y="16484"/>
                </a:cubicBezTo>
                <a:cubicBezTo>
                  <a:pt x="17673" y="16798"/>
                  <a:pt x="17892" y="17053"/>
                  <a:pt x="18164" y="17053"/>
                </a:cubicBezTo>
                <a:lnTo>
                  <a:pt x="18655" y="17053"/>
                </a:lnTo>
                <a:cubicBezTo>
                  <a:pt x="20281" y="17053"/>
                  <a:pt x="21600" y="15526"/>
                  <a:pt x="21600" y="13642"/>
                </a:cubicBezTo>
                <a:cubicBezTo>
                  <a:pt x="21600" y="11759"/>
                  <a:pt x="20281" y="10232"/>
                  <a:pt x="18655" y="10232"/>
                </a:cubicBezTo>
                <a:moveTo>
                  <a:pt x="17673" y="6821"/>
                </a:moveTo>
                <a:cubicBezTo>
                  <a:pt x="17673" y="5565"/>
                  <a:pt x="16794" y="4547"/>
                  <a:pt x="15709" y="4547"/>
                </a:cubicBezTo>
                <a:lnTo>
                  <a:pt x="15218" y="4547"/>
                </a:lnTo>
                <a:cubicBezTo>
                  <a:pt x="14947" y="4547"/>
                  <a:pt x="14727" y="4802"/>
                  <a:pt x="14727" y="5116"/>
                </a:cubicBezTo>
                <a:cubicBezTo>
                  <a:pt x="14727" y="5430"/>
                  <a:pt x="14947" y="5684"/>
                  <a:pt x="15218" y="5684"/>
                </a:cubicBezTo>
                <a:lnTo>
                  <a:pt x="15709" y="5684"/>
                </a:lnTo>
                <a:cubicBezTo>
                  <a:pt x="16251" y="5684"/>
                  <a:pt x="16691" y="6194"/>
                  <a:pt x="16691" y="6821"/>
                </a:cubicBezTo>
                <a:cubicBezTo>
                  <a:pt x="16691" y="7448"/>
                  <a:pt x="16251" y="7958"/>
                  <a:pt x="15709" y="7958"/>
                </a:cubicBezTo>
                <a:lnTo>
                  <a:pt x="491" y="7958"/>
                </a:lnTo>
                <a:cubicBezTo>
                  <a:pt x="220" y="7958"/>
                  <a:pt x="0" y="8212"/>
                  <a:pt x="0" y="8526"/>
                </a:cubicBezTo>
                <a:cubicBezTo>
                  <a:pt x="0" y="8841"/>
                  <a:pt x="220" y="9095"/>
                  <a:pt x="491" y="9095"/>
                </a:cubicBezTo>
                <a:lnTo>
                  <a:pt x="15709" y="9095"/>
                </a:lnTo>
                <a:cubicBezTo>
                  <a:pt x="16794" y="9095"/>
                  <a:pt x="17673" y="8077"/>
                  <a:pt x="17673" y="6821"/>
                </a:cubicBezTo>
                <a:moveTo>
                  <a:pt x="2455" y="6821"/>
                </a:moveTo>
                <a:lnTo>
                  <a:pt x="9818" y="6821"/>
                </a:lnTo>
                <a:cubicBezTo>
                  <a:pt x="11444" y="6821"/>
                  <a:pt x="12764" y="5294"/>
                  <a:pt x="12764" y="3411"/>
                </a:cubicBezTo>
                <a:cubicBezTo>
                  <a:pt x="12764" y="1528"/>
                  <a:pt x="11444" y="0"/>
                  <a:pt x="9818" y="0"/>
                </a:cubicBezTo>
                <a:lnTo>
                  <a:pt x="9327" y="0"/>
                </a:lnTo>
                <a:cubicBezTo>
                  <a:pt x="9056" y="0"/>
                  <a:pt x="8836" y="254"/>
                  <a:pt x="8836" y="568"/>
                </a:cubicBezTo>
                <a:cubicBezTo>
                  <a:pt x="8836" y="883"/>
                  <a:pt x="9056" y="1137"/>
                  <a:pt x="9327" y="1137"/>
                </a:cubicBezTo>
                <a:lnTo>
                  <a:pt x="9818" y="1137"/>
                </a:lnTo>
                <a:cubicBezTo>
                  <a:pt x="10903" y="1137"/>
                  <a:pt x="11782" y="2155"/>
                  <a:pt x="11782" y="3411"/>
                </a:cubicBezTo>
                <a:cubicBezTo>
                  <a:pt x="11782" y="4666"/>
                  <a:pt x="10903" y="5684"/>
                  <a:pt x="9818" y="5684"/>
                </a:cubicBezTo>
                <a:lnTo>
                  <a:pt x="2455" y="5684"/>
                </a:lnTo>
                <a:cubicBezTo>
                  <a:pt x="2183" y="5684"/>
                  <a:pt x="1964" y="5938"/>
                  <a:pt x="1964" y="6253"/>
                </a:cubicBezTo>
                <a:cubicBezTo>
                  <a:pt x="1964" y="6567"/>
                  <a:pt x="2183" y="6821"/>
                  <a:pt x="2455" y="682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4" name="Shape 2974"/>
          <p:cNvSpPr/>
          <p:nvPr/>
        </p:nvSpPr>
        <p:spPr>
          <a:xfrm>
            <a:off x="11357241" y="103449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480" y="13937"/>
                </a:moveTo>
                <a:cubicBezTo>
                  <a:pt x="14147" y="14117"/>
                  <a:pt x="13804" y="14208"/>
                  <a:pt x="13451" y="14208"/>
                </a:cubicBezTo>
                <a:cubicBezTo>
                  <a:pt x="12999" y="14208"/>
                  <a:pt x="12590" y="14119"/>
                  <a:pt x="12225" y="13943"/>
                </a:cubicBezTo>
                <a:cubicBezTo>
                  <a:pt x="11859" y="13768"/>
                  <a:pt x="11545" y="13525"/>
                  <a:pt x="11282" y="13217"/>
                </a:cubicBezTo>
                <a:cubicBezTo>
                  <a:pt x="11020" y="12909"/>
                  <a:pt x="10816" y="12544"/>
                  <a:pt x="10672" y="12121"/>
                </a:cubicBezTo>
                <a:cubicBezTo>
                  <a:pt x="10529" y="11698"/>
                  <a:pt x="10457" y="11236"/>
                  <a:pt x="10457" y="10734"/>
                </a:cubicBezTo>
                <a:cubicBezTo>
                  <a:pt x="10457" y="10268"/>
                  <a:pt x="10529" y="9832"/>
                  <a:pt x="10672" y="9427"/>
                </a:cubicBezTo>
                <a:cubicBezTo>
                  <a:pt x="10816" y="9022"/>
                  <a:pt x="11020" y="8668"/>
                  <a:pt x="11282" y="8364"/>
                </a:cubicBezTo>
                <a:cubicBezTo>
                  <a:pt x="11545" y="8060"/>
                  <a:pt x="11859" y="7823"/>
                  <a:pt x="12225" y="7651"/>
                </a:cubicBezTo>
                <a:cubicBezTo>
                  <a:pt x="12590" y="7479"/>
                  <a:pt x="12999" y="7393"/>
                  <a:pt x="13451" y="7393"/>
                </a:cubicBezTo>
                <a:cubicBezTo>
                  <a:pt x="13755" y="7393"/>
                  <a:pt x="14057" y="7456"/>
                  <a:pt x="14357" y="7579"/>
                </a:cubicBezTo>
                <a:cubicBezTo>
                  <a:pt x="14656" y="7702"/>
                  <a:pt x="14966" y="7948"/>
                  <a:pt x="15287" y="8318"/>
                </a:cubicBezTo>
                <a:lnTo>
                  <a:pt x="16494" y="7367"/>
                </a:lnTo>
                <a:cubicBezTo>
                  <a:pt x="16059" y="6830"/>
                  <a:pt x="15589" y="6449"/>
                  <a:pt x="15083" y="6225"/>
                </a:cubicBezTo>
                <a:cubicBezTo>
                  <a:pt x="14578" y="6000"/>
                  <a:pt x="14030" y="5888"/>
                  <a:pt x="13439" y="5888"/>
                </a:cubicBezTo>
                <a:cubicBezTo>
                  <a:pt x="12765" y="5888"/>
                  <a:pt x="12147" y="6005"/>
                  <a:pt x="11584" y="6238"/>
                </a:cubicBezTo>
                <a:cubicBezTo>
                  <a:pt x="11021" y="6471"/>
                  <a:pt x="10537" y="6804"/>
                  <a:pt x="10131" y="7235"/>
                </a:cubicBezTo>
                <a:cubicBezTo>
                  <a:pt x="9724" y="7666"/>
                  <a:pt x="9405" y="8188"/>
                  <a:pt x="9176" y="8800"/>
                </a:cubicBezTo>
                <a:cubicBezTo>
                  <a:pt x="8946" y="9412"/>
                  <a:pt x="8831" y="10092"/>
                  <a:pt x="8831" y="10840"/>
                </a:cubicBezTo>
                <a:cubicBezTo>
                  <a:pt x="8831" y="11571"/>
                  <a:pt x="8946" y="12235"/>
                  <a:pt x="9176" y="12835"/>
                </a:cubicBezTo>
                <a:cubicBezTo>
                  <a:pt x="9405" y="13433"/>
                  <a:pt x="9724" y="13946"/>
                  <a:pt x="10131" y="14373"/>
                </a:cubicBezTo>
                <a:cubicBezTo>
                  <a:pt x="10537" y="14800"/>
                  <a:pt x="11021" y="15130"/>
                  <a:pt x="11584" y="15363"/>
                </a:cubicBezTo>
                <a:cubicBezTo>
                  <a:pt x="12147" y="15597"/>
                  <a:pt x="12765" y="15713"/>
                  <a:pt x="13439" y="15713"/>
                </a:cubicBezTo>
                <a:cubicBezTo>
                  <a:pt x="14079" y="15713"/>
                  <a:pt x="14683" y="15581"/>
                  <a:pt x="15250" y="15317"/>
                </a:cubicBezTo>
                <a:cubicBezTo>
                  <a:pt x="15816" y="15053"/>
                  <a:pt x="16297" y="14630"/>
                  <a:pt x="16691" y="14049"/>
                </a:cubicBezTo>
                <a:lnTo>
                  <a:pt x="15410" y="13072"/>
                </a:lnTo>
                <a:cubicBezTo>
                  <a:pt x="15122" y="13468"/>
                  <a:pt x="14813" y="13756"/>
                  <a:pt x="14480" y="13937"/>
                </a:cubicBezTo>
                <a:moveTo>
                  <a:pt x="5891" y="6873"/>
                </a:moveTo>
                <a:cubicBezTo>
                  <a:pt x="5349" y="6873"/>
                  <a:pt x="4909" y="6433"/>
                  <a:pt x="4909" y="5891"/>
                </a:cubicBezTo>
                <a:cubicBezTo>
                  <a:pt x="4909" y="5349"/>
                  <a:pt x="5349" y="4909"/>
                  <a:pt x="5891" y="4909"/>
                </a:cubicBezTo>
                <a:cubicBezTo>
                  <a:pt x="6433" y="4909"/>
                  <a:pt x="6873" y="5349"/>
                  <a:pt x="6873" y="5891"/>
                </a:cubicBezTo>
                <a:cubicBezTo>
                  <a:pt x="6873" y="6433"/>
                  <a:pt x="6433" y="6873"/>
                  <a:pt x="5891" y="6873"/>
                </a:cubicBezTo>
                <a:moveTo>
                  <a:pt x="5891" y="3927"/>
                </a:moveTo>
                <a:cubicBezTo>
                  <a:pt x="4806" y="3927"/>
                  <a:pt x="3927" y="4806"/>
                  <a:pt x="3927" y="5891"/>
                </a:cubicBezTo>
                <a:cubicBezTo>
                  <a:pt x="3927" y="6975"/>
                  <a:pt x="4806" y="7855"/>
                  <a:pt x="5891" y="7855"/>
                </a:cubicBezTo>
                <a:cubicBezTo>
                  <a:pt x="6975" y="7855"/>
                  <a:pt x="7855" y="6975"/>
                  <a:pt x="7855" y="5891"/>
                </a:cubicBezTo>
                <a:cubicBezTo>
                  <a:pt x="7855" y="4806"/>
                  <a:pt x="6975" y="3927"/>
                  <a:pt x="5891"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5" name="Shape 2975"/>
          <p:cNvSpPr/>
          <p:nvPr/>
        </p:nvSpPr>
        <p:spPr>
          <a:xfrm>
            <a:off x="12576124"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9825" y="15704"/>
                </a:moveTo>
                <a:lnTo>
                  <a:pt x="11291" y="15709"/>
                </a:lnTo>
                <a:lnTo>
                  <a:pt x="11291" y="11782"/>
                </a:lnTo>
                <a:lnTo>
                  <a:pt x="15218" y="11782"/>
                </a:lnTo>
                <a:lnTo>
                  <a:pt x="15218" y="10309"/>
                </a:lnTo>
                <a:lnTo>
                  <a:pt x="11291" y="10309"/>
                </a:lnTo>
                <a:lnTo>
                  <a:pt x="11291" y="7364"/>
                </a:lnTo>
                <a:lnTo>
                  <a:pt x="15709" y="7364"/>
                </a:lnTo>
                <a:lnTo>
                  <a:pt x="15711" y="5897"/>
                </a:lnTo>
                <a:lnTo>
                  <a:pt x="9825" y="5897"/>
                </a:lnTo>
                <a:cubicBezTo>
                  <a:pt x="9825" y="5897"/>
                  <a:pt x="9825" y="15704"/>
                  <a:pt x="9825" y="15704"/>
                </a:cubicBezTo>
                <a:close/>
                <a:moveTo>
                  <a:pt x="5891" y="6873"/>
                </a:moveTo>
                <a:cubicBezTo>
                  <a:pt x="5349" y="6873"/>
                  <a:pt x="4909" y="6434"/>
                  <a:pt x="4909" y="5891"/>
                </a:cubicBezTo>
                <a:cubicBezTo>
                  <a:pt x="4909" y="5349"/>
                  <a:pt x="5349" y="4909"/>
                  <a:pt x="5891" y="4909"/>
                </a:cubicBezTo>
                <a:cubicBezTo>
                  <a:pt x="6433" y="4909"/>
                  <a:pt x="6873" y="5349"/>
                  <a:pt x="6873" y="5891"/>
                </a:cubicBezTo>
                <a:cubicBezTo>
                  <a:pt x="6873" y="6434"/>
                  <a:pt x="6433" y="6873"/>
                  <a:pt x="5891" y="6873"/>
                </a:cubicBezTo>
                <a:moveTo>
                  <a:pt x="5891" y="3927"/>
                </a:moveTo>
                <a:cubicBezTo>
                  <a:pt x="4806" y="3927"/>
                  <a:pt x="3927" y="4806"/>
                  <a:pt x="3927" y="5891"/>
                </a:cubicBezTo>
                <a:cubicBezTo>
                  <a:pt x="3927" y="6975"/>
                  <a:pt x="4806" y="7855"/>
                  <a:pt x="5891" y="7855"/>
                </a:cubicBezTo>
                <a:cubicBezTo>
                  <a:pt x="6975" y="7855"/>
                  <a:pt x="7855" y="6975"/>
                  <a:pt x="7855" y="5891"/>
                </a:cubicBezTo>
                <a:cubicBezTo>
                  <a:pt x="7855" y="4806"/>
                  <a:pt x="6975" y="3927"/>
                  <a:pt x="5891"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6" name="Shape 2976"/>
          <p:cNvSpPr/>
          <p:nvPr/>
        </p:nvSpPr>
        <p:spPr>
          <a:xfrm>
            <a:off x="13642646"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7" name="Shape 2977"/>
          <p:cNvSpPr/>
          <p:nvPr/>
        </p:nvSpPr>
        <p:spPr>
          <a:xfrm>
            <a:off x="14709168"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086" y="20524"/>
                </a:moveTo>
                <a:cubicBezTo>
                  <a:pt x="11664" y="20580"/>
                  <a:pt x="11237" y="20618"/>
                  <a:pt x="10800" y="20618"/>
                </a:cubicBezTo>
                <a:cubicBezTo>
                  <a:pt x="5377" y="20618"/>
                  <a:pt x="982" y="16223"/>
                  <a:pt x="982" y="10800"/>
                </a:cubicBezTo>
                <a:cubicBezTo>
                  <a:pt x="982" y="5378"/>
                  <a:pt x="5377" y="982"/>
                  <a:pt x="10800" y="982"/>
                </a:cubicBezTo>
                <a:cubicBezTo>
                  <a:pt x="11237" y="982"/>
                  <a:pt x="11665" y="1020"/>
                  <a:pt x="12086" y="1076"/>
                </a:cubicBezTo>
                <a:cubicBezTo>
                  <a:pt x="14339" y="3664"/>
                  <a:pt x="15709" y="7100"/>
                  <a:pt x="15709" y="10800"/>
                </a:cubicBezTo>
                <a:cubicBezTo>
                  <a:pt x="15709" y="14500"/>
                  <a:pt x="14339" y="17936"/>
                  <a:pt x="12086" y="20524"/>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8" name="Shape 2978"/>
          <p:cNvSpPr/>
          <p:nvPr/>
        </p:nvSpPr>
        <p:spPr>
          <a:xfrm>
            <a:off x="15775690"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0800" y="982"/>
                  <a:pt x="10800" y="20618"/>
                  <a:pt x="10800" y="20618"/>
                </a:cubicBezTo>
                <a:close/>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9" name="Shape 2979"/>
          <p:cNvSpPr/>
          <p:nvPr/>
        </p:nvSpPr>
        <p:spPr>
          <a:xfrm>
            <a:off x="16842213"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570" y="20533"/>
                </a:moveTo>
                <a:cubicBezTo>
                  <a:pt x="4730" y="19927"/>
                  <a:pt x="982" y="15805"/>
                  <a:pt x="982" y="10800"/>
                </a:cubicBezTo>
                <a:cubicBezTo>
                  <a:pt x="982" y="5795"/>
                  <a:pt x="4730" y="1673"/>
                  <a:pt x="9570" y="1067"/>
                </a:cubicBezTo>
                <a:cubicBezTo>
                  <a:pt x="7282" y="3663"/>
                  <a:pt x="5891" y="7068"/>
                  <a:pt x="5891" y="10800"/>
                </a:cubicBezTo>
                <a:cubicBezTo>
                  <a:pt x="5891" y="14532"/>
                  <a:pt x="7282" y="17937"/>
                  <a:pt x="9570" y="20533"/>
                </a:cubicBezTo>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0" name="Shape 2980"/>
          <p:cNvSpPr/>
          <p:nvPr/>
        </p:nvSpPr>
        <p:spPr>
          <a:xfrm>
            <a:off x="17908735" y="9354628"/>
            <a:ext cx="558655" cy="558655"/>
          </a:xfrm>
          <a:prstGeom prst="ellipse">
            <a:avLst/>
          </a:pr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1" name="Shape 2981"/>
          <p:cNvSpPr/>
          <p:nvPr/>
        </p:nvSpPr>
        <p:spPr>
          <a:xfrm>
            <a:off x="18975257"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030" y="20533"/>
                </a:moveTo>
                <a:cubicBezTo>
                  <a:pt x="14318" y="17937"/>
                  <a:pt x="15709" y="14532"/>
                  <a:pt x="15709" y="10800"/>
                </a:cubicBezTo>
                <a:cubicBezTo>
                  <a:pt x="15709" y="7068"/>
                  <a:pt x="14318" y="3663"/>
                  <a:pt x="12030" y="1067"/>
                </a:cubicBezTo>
                <a:cubicBezTo>
                  <a:pt x="16870" y="1673"/>
                  <a:pt x="20618" y="5795"/>
                  <a:pt x="20618" y="10800"/>
                </a:cubicBezTo>
                <a:cubicBezTo>
                  <a:pt x="20618" y="15805"/>
                  <a:pt x="16870" y="19927"/>
                  <a:pt x="12030" y="20533"/>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2" name="Shape 2982"/>
          <p:cNvSpPr/>
          <p:nvPr/>
        </p:nvSpPr>
        <p:spPr>
          <a:xfrm>
            <a:off x="20041779"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lnTo>
                  <a:pt x="10800" y="982"/>
                </a:lnTo>
                <a:cubicBezTo>
                  <a:pt x="16223" y="982"/>
                  <a:pt x="20618" y="5377"/>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3" name="Shape 2983"/>
          <p:cNvSpPr/>
          <p:nvPr/>
        </p:nvSpPr>
        <p:spPr>
          <a:xfrm>
            <a:off x="21108301"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10378" y="20618"/>
                  <a:pt x="9964" y="20583"/>
                  <a:pt x="9556" y="20531"/>
                </a:cubicBezTo>
                <a:cubicBezTo>
                  <a:pt x="7276" y="17937"/>
                  <a:pt x="5891" y="14524"/>
                  <a:pt x="5891" y="10800"/>
                </a:cubicBezTo>
                <a:cubicBezTo>
                  <a:pt x="5891" y="7076"/>
                  <a:pt x="7276" y="3663"/>
                  <a:pt x="9556" y="1069"/>
                </a:cubicBezTo>
                <a:cubicBezTo>
                  <a:pt x="9964" y="1017"/>
                  <a:pt x="10378" y="982"/>
                  <a:pt x="10800" y="982"/>
                </a:cubicBezTo>
                <a:cubicBezTo>
                  <a:pt x="16223" y="982"/>
                  <a:pt x="20618" y="5377"/>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4" name="Shape 2984"/>
          <p:cNvSpPr/>
          <p:nvPr/>
        </p:nvSpPr>
        <p:spPr>
          <a:xfrm>
            <a:off x="22327184" y="9354628"/>
            <a:ext cx="25393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6029" y="20618"/>
                  <a:pt x="2160" y="18860"/>
                  <a:pt x="2160" y="16691"/>
                </a:cubicBezTo>
                <a:cubicBezTo>
                  <a:pt x="2160" y="15238"/>
                  <a:pt x="3900" y="13973"/>
                  <a:pt x="6480" y="13293"/>
                </a:cubicBezTo>
                <a:lnTo>
                  <a:pt x="6480" y="2945"/>
                </a:lnTo>
                <a:cubicBezTo>
                  <a:pt x="6480" y="1861"/>
                  <a:pt x="8414" y="982"/>
                  <a:pt x="10800" y="982"/>
                </a:cubicBezTo>
                <a:cubicBezTo>
                  <a:pt x="13186" y="982"/>
                  <a:pt x="15120" y="1861"/>
                  <a:pt x="15120" y="2945"/>
                </a:cubicBezTo>
                <a:lnTo>
                  <a:pt x="15120" y="13293"/>
                </a:lnTo>
                <a:cubicBezTo>
                  <a:pt x="17700" y="13973"/>
                  <a:pt x="19440" y="15238"/>
                  <a:pt x="19440" y="16691"/>
                </a:cubicBezTo>
                <a:cubicBezTo>
                  <a:pt x="19440" y="18860"/>
                  <a:pt x="15571" y="20618"/>
                  <a:pt x="10800" y="20618"/>
                </a:cubicBezTo>
                <a:moveTo>
                  <a:pt x="17280" y="12770"/>
                </a:moveTo>
                <a:lnTo>
                  <a:pt x="17280" y="2945"/>
                </a:lnTo>
                <a:cubicBezTo>
                  <a:pt x="17280" y="1318"/>
                  <a:pt x="14378" y="0"/>
                  <a:pt x="10800" y="0"/>
                </a:cubicBezTo>
                <a:cubicBezTo>
                  <a:pt x="7221" y="0"/>
                  <a:pt x="4320" y="1318"/>
                  <a:pt x="4320" y="2945"/>
                </a:cubicBezTo>
                <a:lnTo>
                  <a:pt x="4320" y="12770"/>
                </a:lnTo>
                <a:cubicBezTo>
                  <a:pt x="1701" y="13666"/>
                  <a:pt x="0" y="15087"/>
                  <a:pt x="0" y="16691"/>
                </a:cubicBezTo>
                <a:cubicBezTo>
                  <a:pt x="0" y="19402"/>
                  <a:pt x="4835" y="21600"/>
                  <a:pt x="10800" y="21600"/>
                </a:cubicBezTo>
                <a:cubicBezTo>
                  <a:pt x="16763" y="21600"/>
                  <a:pt x="21600" y="19402"/>
                  <a:pt x="21600" y="16691"/>
                </a:cubicBezTo>
                <a:cubicBezTo>
                  <a:pt x="21600" y="15087"/>
                  <a:pt x="19899" y="13666"/>
                  <a:pt x="17280" y="12770"/>
                </a:cubicBezTo>
                <a:moveTo>
                  <a:pt x="12960" y="13917"/>
                </a:moveTo>
                <a:lnTo>
                  <a:pt x="12960" y="7855"/>
                </a:lnTo>
                <a:cubicBezTo>
                  <a:pt x="12960" y="7313"/>
                  <a:pt x="11992" y="6873"/>
                  <a:pt x="10800" y="6873"/>
                </a:cubicBezTo>
                <a:cubicBezTo>
                  <a:pt x="9608" y="6873"/>
                  <a:pt x="8640" y="7313"/>
                  <a:pt x="8640" y="7855"/>
                </a:cubicBezTo>
                <a:lnTo>
                  <a:pt x="8640" y="13917"/>
                </a:lnTo>
                <a:cubicBezTo>
                  <a:pt x="6126" y="14322"/>
                  <a:pt x="4320" y="15409"/>
                  <a:pt x="4320" y="16691"/>
                </a:cubicBezTo>
                <a:cubicBezTo>
                  <a:pt x="4320" y="18318"/>
                  <a:pt x="7221" y="19636"/>
                  <a:pt x="10800" y="19636"/>
                </a:cubicBezTo>
                <a:cubicBezTo>
                  <a:pt x="14378" y="19636"/>
                  <a:pt x="17280" y="18318"/>
                  <a:pt x="17280" y="16691"/>
                </a:cubicBezTo>
                <a:cubicBezTo>
                  <a:pt x="17280" y="15409"/>
                  <a:pt x="15475" y="14322"/>
                  <a:pt x="12960" y="1391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5" name="Shape 2985"/>
          <p:cNvSpPr/>
          <p:nvPr/>
        </p:nvSpPr>
        <p:spPr>
          <a:xfrm>
            <a:off x="11330248" y="8208637"/>
            <a:ext cx="1526943" cy="53834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dirty="0"/>
              <a:t>Weather</a:t>
            </a:r>
          </a:p>
        </p:txBody>
      </p:sp>
    </p:spTree>
    <p:extLst>
      <p:ext uri="{BB962C8B-B14F-4D97-AF65-F5344CB8AC3E}">
        <p14:creationId xmlns:p14="http://schemas.microsoft.com/office/powerpoint/2010/main" val="11421797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Freeform 7"/>
          <p:cNvSpPr>
            <a:spLocks noChangeArrowheads="1"/>
          </p:cNvSpPr>
          <p:nvPr/>
        </p:nvSpPr>
        <p:spPr bwMode="auto">
          <a:xfrm>
            <a:off x="20488275" y="7243763"/>
            <a:ext cx="668338" cy="655637"/>
          </a:xfrm>
          <a:custGeom>
            <a:avLst/>
            <a:gdLst>
              <a:gd name="T0" fmla="*/ 275 w 461"/>
              <a:gd name="T1" fmla="*/ 0 h 453"/>
              <a:gd name="T2" fmla="*/ 275 w 461"/>
              <a:gd name="T3" fmla="*/ 0 h 453"/>
              <a:gd name="T4" fmla="*/ 97 w 461"/>
              <a:gd name="T5" fmla="*/ 159 h 453"/>
              <a:gd name="T6" fmla="*/ 0 w 461"/>
              <a:gd name="T7" fmla="*/ 302 h 453"/>
              <a:gd name="T8" fmla="*/ 150 w 461"/>
              <a:gd name="T9" fmla="*/ 452 h 453"/>
              <a:gd name="T10" fmla="*/ 292 w 461"/>
              <a:gd name="T11" fmla="*/ 355 h 453"/>
              <a:gd name="T12" fmla="*/ 460 w 461"/>
              <a:gd name="T13" fmla="*/ 177 h 453"/>
              <a:gd name="T14" fmla="*/ 275 w 461"/>
              <a:gd name="T15" fmla="*/ 0 h 453"/>
              <a:gd name="T16" fmla="*/ 150 w 461"/>
              <a:gd name="T17" fmla="*/ 408 h 453"/>
              <a:gd name="T18" fmla="*/ 150 w 461"/>
              <a:gd name="T19" fmla="*/ 408 h 453"/>
              <a:gd name="T20" fmla="*/ 53 w 461"/>
              <a:gd name="T21" fmla="*/ 302 h 453"/>
              <a:gd name="T22" fmla="*/ 106 w 461"/>
              <a:gd name="T23" fmla="*/ 212 h 453"/>
              <a:gd name="T24" fmla="*/ 239 w 461"/>
              <a:gd name="T25" fmla="*/ 355 h 453"/>
              <a:gd name="T26" fmla="*/ 150 w 461"/>
              <a:gd name="T27" fmla="*/ 408 h 453"/>
              <a:gd name="T28" fmla="*/ 150 w 461"/>
              <a:gd name="T29" fmla="*/ 204 h 453"/>
              <a:gd name="T30" fmla="*/ 150 w 461"/>
              <a:gd name="T31" fmla="*/ 204 h 453"/>
              <a:gd name="T32" fmla="*/ 256 w 461"/>
              <a:gd name="T33" fmla="*/ 302 h 453"/>
              <a:gd name="T34" fmla="*/ 150 w 461"/>
              <a:gd name="T35" fmla="*/ 204 h 453"/>
              <a:gd name="T36" fmla="*/ 301 w 461"/>
              <a:gd name="T37" fmla="*/ 302 h 453"/>
              <a:gd name="T38" fmla="*/ 301 w 461"/>
              <a:gd name="T39" fmla="*/ 302 h 453"/>
              <a:gd name="T40" fmla="*/ 150 w 461"/>
              <a:gd name="T41" fmla="*/ 151 h 453"/>
              <a:gd name="T42" fmla="*/ 275 w 461"/>
              <a:gd name="T43" fmla="*/ 53 h 453"/>
              <a:gd name="T44" fmla="*/ 407 w 461"/>
              <a:gd name="T45" fmla="*/ 177 h 453"/>
              <a:gd name="T46" fmla="*/ 301 w 461"/>
              <a:gd name="T47" fmla="*/ 302 h 453"/>
              <a:gd name="T48" fmla="*/ 53 w 461"/>
              <a:gd name="T49" fmla="*/ 106 h 453"/>
              <a:gd name="T50" fmla="*/ 53 w 461"/>
              <a:gd name="T51" fmla="*/ 106 h 453"/>
              <a:gd name="T52" fmla="*/ 106 w 461"/>
              <a:gd name="T53" fmla="*/ 53 h 453"/>
              <a:gd name="T54" fmla="*/ 53 w 461"/>
              <a:gd name="T55" fmla="*/ 0 h 453"/>
              <a:gd name="T56" fmla="*/ 0 w 461"/>
              <a:gd name="T57" fmla="*/ 53 h 453"/>
              <a:gd name="T58" fmla="*/ 53 w 461"/>
              <a:gd name="T59" fmla="*/ 106 h 453"/>
              <a:gd name="T60" fmla="*/ 53 w 461"/>
              <a:gd name="T61" fmla="*/ 27 h 453"/>
              <a:gd name="T62" fmla="*/ 53 w 461"/>
              <a:gd name="T63" fmla="*/ 27 h 453"/>
              <a:gd name="T64" fmla="*/ 79 w 461"/>
              <a:gd name="T65" fmla="*/ 53 h 453"/>
              <a:gd name="T66" fmla="*/ 53 w 461"/>
              <a:gd name="T67" fmla="*/ 80 h 453"/>
              <a:gd name="T68" fmla="*/ 26 w 461"/>
              <a:gd name="T69" fmla="*/ 53 h 453"/>
              <a:gd name="T70" fmla="*/ 53 w 461"/>
              <a:gd name="T71" fmla="*/ 27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61" h="453">
                <a:moveTo>
                  <a:pt x="275" y="0"/>
                </a:moveTo>
                <a:lnTo>
                  <a:pt x="275" y="0"/>
                </a:lnTo>
                <a:cubicBezTo>
                  <a:pt x="185" y="0"/>
                  <a:pt x="106" y="71"/>
                  <a:pt x="97" y="159"/>
                </a:cubicBezTo>
                <a:cubicBezTo>
                  <a:pt x="44" y="187"/>
                  <a:pt x="0" y="240"/>
                  <a:pt x="0" y="302"/>
                </a:cubicBezTo>
                <a:cubicBezTo>
                  <a:pt x="0" y="390"/>
                  <a:pt x="71" y="452"/>
                  <a:pt x="150" y="452"/>
                </a:cubicBezTo>
                <a:cubicBezTo>
                  <a:pt x="212" y="452"/>
                  <a:pt x="275" y="417"/>
                  <a:pt x="292" y="355"/>
                </a:cubicBezTo>
                <a:cubicBezTo>
                  <a:pt x="390" y="346"/>
                  <a:pt x="460" y="275"/>
                  <a:pt x="460" y="177"/>
                </a:cubicBezTo>
                <a:cubicBezTo>
                  <a:pt x="460" y="80"/>
                  <a:pt x="381" y="0"/>
                  <a:pt x="275" y="0"/>
                </a:cubicBezTo>
                <a:close/>
                <a:moveTo>
                  <a:pt x="150" y="408"/>
                </a:moveTo>
                <a:lnTo>
                  <a:pt x="150" y="408"/>
                </a:lnTo>
                <a:cubicBezTo>
                  <a:pt x="97" y="408"/>
                  <a:pt x="53" y="355"/>
                  <a:pt x="53" y="302"/>
                </a:cubicBezTo>
                <a:cubicBezTo>
                  <a:pt x="53" y="266"/>
                  <a:pt x="71" y="231"/>
                  <a:pt x="106" y="212"/>
                </a:cubicBezTo>
                <a:cubicBezTo>
                  <a:pt x="115" y="284"/>
                  <a:pt x="168" y="337"/>
                  <a:pt x="239" y="355"/>
                </a:cubicBezTo>
                <a:cubicBezTo>
                  <a:pt x="221" y="381"/>
                  <a:pt x="185" y="408"/>
                  <a:pt x="150" y="408"/>
                </a:cubicBezTo>
                <a:close/>
                <a:moveTo>
                  <a:pt x="150" y="204"/>
                </a:moveTo>
                <a:lnTo>
                  <a:pt x="150" y="204"/>
                </a:lnTo>
                <a:cubicBezTo>
                  <a:pt x="212" y="204"/>
                  <a:pt x="248" y="248"/>
                  <a:pt x="256" y="302"/>
                </a:cubicBezTo>
                <a:cubicBezTo>
                  <a:pt x="203" y="293"/>
                  <a:pt x="168" y="248"/>
                  <a:pt x="150" y="204"/>
                </a:cubicBezTo>
                <a:close/>
                <a:moveTo>
                  <a:pt x="301" y="302"/>
                </a:moveTo>
                <a:lnTo>
                  <a:pt x="301" y="302"/>
                </a:lnTo>
                <a:cubicBezTo>
                  <a:pt x="301" y="222"/>
                  <a:pt x="239" y="151"/>
                  <a:pt x="150" y="151"/>
                </a:cubicBezTo>
                <a:cubicBezTo>
                  <a:pt x="168" y="98"/>
                  <a:pt x="221" y="53"/>
                  <a:pt x="275" y="53"/>
                </a:cubicBezTo>
                <a:cubicBezTo>
                  <a:pt x="345" y="53"/>
                  <a:pt x="407" y="106"/>
                  <a:pt x="407" y="177"/>
                </a:cubicBezTo>
                <a:cubicBezTo>
                  <a:pt x="407" y="240"/>
                  <a:pt x="363" y="293"/>
                  <a:pt x="301" y="302"/>
                </a:cubicBezTo>
                <a:close/>
                <a:moveTo>
                  <a:pt x="53" y="106"/>
                </a:moveTo>
                <a:lnTo>
                  <a:pt x="53" y="106"/>
                </a:lnTo>
                <a:cubicBezTo>
                  <a:pt x="79" y="106"/>
                  <a:pt x="106" y="80"/>
                  <a:pt x="106" y="53"/>
                </a:cubicBezTo>
                <a:cubicBezTo>
                  <a:pt x="106" y="27"/>
                  <a:pt x="79" y="0"/>
                  <a:pt x="53" y="0"/>
                </a:cubicBezTo>
                <a:cubicBezTo>
                  <a:pt x="26" y="0"/>
                  <a:pt x="0" y="27"/>
                  <a:pt x="0" y="53"/>
                </a:cubicBezTo>
                <a:cubicBezTo>
                  <a:pt x="0" y="80"/>
                  <a:pt x="26" y="106"/>
                  <a:pt x="53" y="106"/>
                </a:cubicBezTo>
                <a:close/>
                <a:moveTo>
                  <a:pt x="53" y="27"/>
                </a:moveTo>
                <a:lnTo>
                  <a:pt x="53" y="27"/>
                </a:lnTo>
                <a:cubicBezTo>
                  <a:pt x="71" y="27"/>
                  <a:pt x="79" y="36"/>
                  <a:pt x="79" y="53"/>
                </a:cubicBezTo>
                <a:cubicBezTo>
                  <a:pt x="79" y="71"/>
                  <a:pt x="71" y="80"/>
                  <a:pt x="53" y="80"/>
                </a:cubicBezTo>
                <a:cubicBezTo>
                  <a:pt x="35" y="80"/>
                  <a:pt x="26" y="71"/>
                  <a:pt x="26" y="53"/>
                </a:cubicBezTo>
                <a:cubicBezTo>
                  <a:pt x="26" y="36"/>
                  <a:pt x="35" y="27"/>
                  <a:pt x="53" y="27"/>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55" name="Freeform 45"/>
          <p:cNvSpPr>
            <a:spLocks noChangeArrowheads="1"/>
          </p:cNvSpPr>
          <p:nvPr/>
        </p:nvSpPr>
        <p:spPr bwMode="auto">
          <a:xfrm>
            <a:off x="7588250" y="4348163"/>
            <a:ext cx="681038" cy="673100"/>
          </a:xfrm>
          <a:custGeom>
            <a:avLst/>
            <a:gdLst>
              <a:gd name="T0" fmla="*/ 443 w 470"/>
              <a:gd name="T1" fmla="*/ 143 h 463"/>
              <a:gd name="T2" fmla="*/ 443 w 470"/>
              <a:gd name="T3" fmla="*/ 143 h 463"/>
              <a:gd name="T4" fmla="*/ 239 w 470"/>
              <a:gd name="T5" fmla="*/ 435 h 463"/>
              <a:gd name="T6" fmla="*/ 141 w 470"/>
              <a:gd name="T7" fmla="*/ 391 h 463"/>
              <a:gd name="T8" fmla="*/ 62 w 470"/>
              <a:gd name="T9" fmla="*/ 160 h 463"/>
              <a:gd name="T10" fmla="*/ 18 w 470"/>
              <a:gd name="T11" fmla="*/ 178 h 463"/>
              <a:gd name="T12" fmla="*/ 0 w 470"/>
              <a:gd name="T13" fmla="*/ 151 h 463"/>
              <a:gd name="T14" fmla="*/ 132 w 470"/>
              <a:gd name="T15" fmla="*/ 45 h 463"/>
              <a:gd name="T16" fmla="*/ 203 w 470"/>
              <a:gd name="T17" fmla="*/ 204 h 463"/>
              <a:gd name="T18" fmla="*/ 247 w 470"/>
              <a:gd name="T19" fmla="*/ 293 h 463"/>
              <a:gd name="T20" fmla="*/ 310 w 470"/>
              <a:gd name="T21" fmla="*/ 213 h 463"/>
              <a:gd name="T22" fmla="*/ 256 w 470"/>
              <a:gd name="T23" fmla="*/ 151 h 463"/>
              <a:gd name="T24" fmla="*/ 443 w 470"/>
              <a:gd name="T25" fmla="*/ 143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0" h="463">
                <a:moveTo>
                  <a:pt x="443" y="143"/>
                </a:moveTo>
                <a:lnTo>
                  <a:pt x="443" y="143"/>
                </a:lnTo>
                <a:cubicBezTo>
                  <a:pt x="416" y="284"/>
                  <a:pt x="275" y="408"/>
                  <a:pt x="239" y="435"/>
                </a:cubicBezTo>
                <a:cubicBezTo>
                  <a:pt x="194" y="462"/>
                  <a:pt x="159" y="417"/>
                  <a:pt x="141" y="391"/>
                </a:cubicBezTo>
                <a:cubicBezTo>
                  <a:pt x="124" y="355"/>
                  <a:pt x="79" y="178"/>
                  <a:pt x="62" y="160"/>
                </a:cubicBezTo>
                <a:cubicBezTo>
                  <a:pt x="53" y="151"/>
                  <a:pt x="18" y="178"/>
                  <a:pt x="18" y="178"/>
                </a:cubicBezTo>
                <a:cubicBezTo>
                  <a:pt x="0" y="151"/>
                  <a:pt x="0" y="151"/>
                  <a:pt x="0" y="151"/>
                </a:cubicBezTo>
                <a:cubicBezTo>
                  <a:pt x="0" y="151"/>
                  <a:pt x="71" y="63"/>
                  <a:pt x="132" y="45"/>
                </a:cubicBezTo>
                <a:cubicBezTo>
                  <a:pt x="194" y="36"/>
                  <a:pt x="194" y="143"/>
                  <a:pt x="203" y="204"/>
                </a:cubicBezTo>
                <a:cubicBezTo>
                  <a:pt x="222" y="266"/>
                  <a:pt x="230" y="293"/>
                  <a:pt x="247" y="293"/>
                </a:cubicBezTo>
                <a:cubicBezTo>
                  <a:pt x="256" y="293"/>
                  <a:pt x="283" y="266"/>
                  <a:pt x="310" y="213"/>
                </a:cubicBezTo>
                <a:cubicBezTo>
                  <a:pt x="328" y="160"/>
                  <a:pt x="301" y="125"/>
                  <a:pt x="256" y="151"/>
                </a:cubicBezTo>
                <a:cubicBezTo>
                  <a:pt x="275" y="27"/>
                  <a:pt x="469" y="0"/>
                  <a:pt x="443" y="143"/>
                </a:cubicBez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56" name="Freeform 46"/>
          <p:cNvSpPr>
            <a:spLocks noChangeArrowheads="1"/>
          </p:cNvSpPr>
          <p:nvPr/>
        </p:nvSpPr>
        <p:spPr bwMode="auto">
          <a:xfrm>
            <a:off x="4722813" y="4559300"/>
            <a:ext cx="642937" cy="292100"/>
          </a:xfrm>
          <a:custGeom>
            <a:avLst/>
            <a:gdLst>
              <a:gd name="T0" fmla="*/ 98 w 444"/>
              <a:gd name="T1" fmla="*/ 204 h 205"/>
              <a:gd name="T2" fmla="*/ 98 w 444"/>
              <a:gd name="T3" fmla="*/ 204 h 205"/>
              <a:gd name="T4" fmla="*/ 0 w 444"/>
              <a:gd name="T5" fmla="*/ 97 h 205"/>
              <a:gd name="T6" fmla="*/ 98 w 444"/>
              <a:gd name="T7" fmla="*/ 0 h 205"/>
              <a:gd name="T8" fmla="*/ 195 w 444"/>
              <a:gd name="T9" fmla="*/ 97 h 205"/>
              <a:gd name="T10" fmla="*/ 98 w 444"/>
              <a:gd name="T11" fmla="*/ 204 h 205"/>
              <a:gd name="T12" fmla="*/ 345 w 444"/>
              <a:gd name="T13" fmla="*/ 204 h 205"/>
              <a:gd name="T14" fmla="*/ 345 w 444"/>
              <a:gd name="T15" fmla="*/ 204 h 205"/>
              <a:gd name="T16" fmla="*/ 248 w 444"/>
              <a:gd name="T17" fmla="*/ 97 h 205"/>
              <a:gd name="T18" fmla="*/ 345 w 444"/>
              <a:gd name="T19" fmla="*/ 0 h 205"/>
              <a:gd name="T20" fmla="*/ 443 w 444"/>
              <a:gd name="T21" fmla="*/ 97 h 205"/>
              <a:gd name="T22" fmla="*/ 345 w 444"/>
              <a:gd name="T23" fmla="*/ 204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4" h="205">
                <a:moveTo>
                  <a:pt x="98" y="204"/>
                </a:moveTo>
                <a:lnTo>
                  <a:pt x="98" y="204"/>
                </a:lnTo>
                <a:cubicBezTo>
                  <a:pt x="45" y="204"/>
                  <a:pt x="0" y="159"/>
                  <a:pt x="0" y="97"/>
                </a:cubicBezTo>
                <a:cubicBezTo>
                  <a:pt x="0" y="44"/>
                  <a:pt x="45" y="0"/>
                  <a:pt x="98" y="0"/>
                </a:cubicBezTo>
                <a:cubicBezTo>
                  <a:pt x="151" y="0"/>
                  <a:pt x="195" y="44"/>
                  <a:pt x="195" y="97"/>
                </a:cubicBezTo>
                <a:cubicBezTo>
                  <a:pt x="195" y="159"/>
                  <a:pt x="151" y="204"/>
                  <a:pt x="98" y="204"/>
                </a:cubicBezTo>
                <a:close/>
                <a:moveTo>
                  <a:pt x="345" y="204"/>
                </a:moveTo>
                <a:lnTo>
                  <a:pt x="345" y="204"/>
                </a:lnTo>
                <a:cubicBezTo>
                  <a:pt x="292" y="204"/>
                  <a:pt x="248" y="159"/>
                  <a:pt x="248" y="97"/>
                </a:cubicBezTo>
                <a:cubicBezTo>
                  <a:pt x="248" y="44"/>
                  <a:pt x="292" y="0"/>
                  <a:pt x="345" y="0"/>
                </a:cubicBezTo>
                <a:cubicBezTo>
                  <a:pt x="399" y="0"/>
                  <a:pt x="443" y="44"/>
                  <a:pt x="443" y="97"/>
                </a:cubicBezTo>
                <a:cubicBezTo>
                  <a:pt x="443" y="159"/>
                  <a:pt x="399" y="204"/>
                  <a:pt x="345" y="204"/>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57" name="Freeform 47"/>
          <p:cNvSpPr>
            <a:spLocks noChangeArrowheads="1"/>
          </p:cNvSpPr>
          <p:nvPr/>
        </p:nvSpPr>
        <p:spPr bwMode="auto">
          <a:xfrm>
            <a:off x="4722813" y="5821363"/>
            <a:ext cx="139700" cy="630237"/>
          </a:xfrm>
          <a:custGeom>
            <a:avLst/>
            <a:gdLst>
              <a:gd name="T0" fmla="*/ 98 w 99"/>
              <a:gd name="T1" fmla="*/ 44 h 435"/>
              <a:gd name="T2" fmla="*/ 98 w 99"/>
              <a:gd name="T3" fmla="*/ 44 h 435"/>
              <a:gd name="T4" fmla="*/ 45 w 99"/>
              <a:gd name="T5" fmla="*/ 88 h 435"/>
              <a:gd name="T6" fmla="*/ 0 w 99"/>
              <a:gd name="T7" fmla="*/ 44 h 435"/>
              <a:gd name="T8" fmla="*/ 45 w 99"/>
              <a:gd name="T9" fmla="*/ 0 h 435"/>
              <a:gd name="T10" fmla="*/ 98 w 99"/>
              <a:gd name="T11" fmla="*/ 44 h 435"/>
              <a:gd name="T12" fmla="*/ 0 w 99"/>
              <a:gd name="T13" fmla="*/ 434 h 435"/>
              <a:gd name="T14" fmla="*/ 0 w 99"/>
              <a:gd name="T15" fmla="*/ 434 h 435"/>
              <a:gd name="T16" fmla="*/ 0 w 99"/>
              <a:gd name="T17" fmla="*/ 132 h 435"/>
              <a:gd name="T18" fmla="*/ 98 w 99"/>
              <a:gd name="T19" fmla="*/ 132 h 435"/>
              <a:gd name="T20" fmla="*/ 98 w 99"/>
              <a:gd name="T21" fmla="*/ 434 h 435"/>
              <a:gd name="T22" fmla="*/ 0 w 99"/>
              <a:gd name="T23" fmla="*/ 434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435">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58" name="Freeform 48"/>
          <p:cNvSpPr>
            <a:spLocks noChangeArrowheads="1"/>
          </p:cNvSpPr>
          <p:nvPr/>
        </p:nvSpPr>
        <p:spPr bwMode="auto">
          <a:xfrm>
            <a:off x="4938713" y="6007100"/>
            <a:ext cx="419100" cy="452438"/>
          </a:xfrm>
          <a:custGeom>
            <a:avLst/>
            <a:gdLst>
              <a:gd name="T0" fmla="*/ 0 w 293"/>
              <a:gd name="T1" fmla="*/ 106 h 311"/>
              <a:gd name="T2" fmla="*/ 0 w 293"/>
              <a:gd name="T3" fmla="*/ 106 h 311"/>
              <a:gd name="T4" fmla="*/ 0 w 293"/>
              <a:gd name="T5" fmla="*/ 8 h 311"/>
              <a:gd name="T6" fmla="*/ 79 w 293"/>
              <a:gd name="T7" fmla="*/ 8 h 311"/>
              <a:gd name="T8" fmla="*/ 88 w 293"/>
              <a:gd name="T9" fmla="*/ 44 h 311"/>
              <a:gd name="T10" fmla="*/ 88 w 293"/>
              <a:gd name="T11" fmla="*/ 44 h 311"/>
              <a:gd name="T12" fmla="*/ 186 w 293"/>
              <a:gd name="T13" fmla="*/ 0 h 311"/>
              <a:gd name="T14" fmla="*/ 292 w 293"/>
              <a:gd name="T15" fmla="*/ 132 h 311"/>
              <a:gd name="T16" fmla="*/ 292 w 293"/>
              <a:gd name="T17" fmla="*/ 310 h 311"/>
              <a:gd name="T18" fmla="*/ 194 w 293"/>
              <a:gd name="T19" fmla="*/ 310 h 311"/>
              <a:gd name="T20" fmla="*/ 194 w 293"/>
              <a:gd name="T21" fmla="*/ 141 h 311"/>
              <a:gd name="T22" fmla="*/ 150 w 293"/>
              <a:gd name="T23" fmla="*/ 79 h 311"/>
              <a:gd name="T24" fmla="*/ 97 w 293"/>
              <a:gd name="T25" fmla="*/ 115 h 311"/>
              <a:gd name="T26" fmla="*/ 97 w 293"/>
              <a:gd name="T27" fmla="*/ 132 h 311"/>
              <a:gd name="T28" fmla="*/ 97 w 293"/>
              <a:gd name="T29" fmla="*/ 310 h 311"/>
              <a:gd name="T30" fmla="*/ 0 w 293"/>
              <a:gd name="T31" fmla="*/ 310 h 311"/>
              <a:gd name="T32" fmla="*/ 0 w 293"/>
              <a:gd name="T33" fmla="*/ 10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3" h="311">
                <a:moveTo>
                  <a:pt x="0" y="106"/>
                </a:moveTo>
                <a:lnTo>
                  <a:pt x="0" y="106"/>
                </a:lnTo>
                <a:cubicBezTo>
                  <a:pt x="0" y="62"/>
                  <a:pt x="0" y="35"/>
                  <a:pt x="0" y="8"/>
                </a:cubicBezTo>
                <a:cubicBezTo>
                  <a:pt x="79" y="8"/>
                  <a:pt x="79" y="8"/>
                  <a:pt x="79" y="8"/>
                </a:cubicBezTo>
                <a:cubicBezTo>
                  <a:pt x="88" y="44"/>
                  <a:pt x="88" y="44"/>
                  <a:pt x="88" y="44"/>
                </a:cubicBezTo>
                <a:lnTo>
                  <a:pt x="88" y="44"/>
                </a:ln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59" name="Freeform 49"/>
          <p:cNvSpPr>
            <a:spLocks noChangeArrowheads="1"/>
          </p:cNvSpPr>
          <p:nvPr/>
        </p:nvSpPr>
        <p:spPr bwMode="auto">
          <a:xfrm>
            <a:off x="6127750" y="5795963"/>
            <a:ext cx="695325" cy="681037"/>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338 h 471"/>
              <a:gd name="T14" fmla="*/ 177 w 479"/>
              <a:gd name="T15" fmla="*/ 338 h 471"/>
              <a:gd name="T16" fmla="*/ 133 w 479"/>
              <a:gd name="T17" fmla="*/ 338 h 471"/>
              <a:gd name="T18" fmla="*/ 133 w 479"/>
              <a:gd name="T19" fmla="*/ 178 h 471"/>
              <a:gd name="T20" fmla="*/ 177 w 479"/>
              <a:gd name="T21" fmla="*/ 178 h 471"/>
              <a:gd name="T22" fmla="*/ 177 w 479"/>
              <a:gd name="T23" fmla="*/ 338 h 471"/>
              <a:gd name="T24" fmla="*/ 159 w 479"/>
              <a:gd name="T25" fmla="*/ 160 h 471"/>
              <a:gd name="T26" fmla="*/ 159 w 479"/>
              <a:gd name="T27" fmla="*/ 160 h 471"/>
              <a:gd name="T28" fmla="*/ 133 w 479"/>
              <a:gd name="T29" fmla="*/ 134 h 471"/>
              <a:gd name="T30" fmla="*/ 159 w 479"/>
              <a:gd name="T31" fmla="*/ 107 h 471"/>
              <a:gd name="T32" fmla="*/ 186 w 479"/>
              <a:gd name="T33" fmla="*/ 134 h 471"/>
              <a:gd name="T34" fmla="*/ 159 w 479"/>
              <a:gd name="T35" fmla="*/ 160 h 471"/>
              <a:gd name="T36" fmla="*/ 354 w 479"/>
              <a:gd name="T37" fmla="*/ 338 h 471"/>
              <a:gd name="T38" fmla="*/ 354 w 479"/>
              <a:gd name="T39" fmla="*/ 338 h 471"/>
              <a:gd name="T40" fmla="*/ 310 w 479"/>
              <a:gd name="T41" fmla="*/ 338 h 471"/>
              <a:gd name="T42" fmla="*/ 310 w 479"/>
              <a:gd name="T43" fmla="*/ 249 h 471"/>
              <a:gd name="T44" fmla="*/ 284 w 479"/>
              <a:gd name="T45" fmla="*/ 213 h 471"/>
              <a:gd name="T46" fmla="*/ 256 w 479"/>
              <a:gd name="T47" fmla="*/ 231 h 471"/>
              <a:gd name="T48" fmla="*/ 256 w 479"/>
              <a:gd name="T49" fmla="*/ 240 h 471"/>
              <a:gd name="T50" fmla="*/ 256 w 479"/>
              <a:gd name="T51" fmla="*/ 338 h 471"/>
              <a:gd name="T52" fmla="*/ 212 w 479"/>
              <a:gd name="T53" fmla="*/ 338 h 471"/>
              <a:gd name="T54" fmla="*/ 212 w 479"/>
              <a:gd name="T55" fmla="*/ 231 h 471"/>
              <a:gd name="T56" fmla="*/ 203 w 479"/>
              <a:gd name="T57" fmla="*/ 178 h 471"/>
              <a:gd name="T58" fmla="*/ 247 w 479"/>
              <a:gd name="T59" fmla="*/ 178 h 471"/>
              <a:gd name="T60" fmla="*/ 247 w 479"/>
              <a:gd name="T61" fmla="*/ 196 h 471"/>
              <a:gd name="T62" fmla="*/ 256 w 479"/>
              <a:gd name="T63" fmla="*/ 196 h 471"/>
              <a:gd name="T64" fmla="*/ 300 w 479"/>
              <a:gd name="T65" fmla="*/ 178 h 471"/>
              <a:gd name="T66" fmla="*/ 354 w 479"/>
              <a:gd name="T67" fmla="*/ 240 h 471"/>
              <a:gd name="T68" fmla="*/ 354 w 479"/>
              <a:gd name="T69"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60" name="Freeform 50"/>
          <p:cNvSpPr>
            <a:spLocks noChangeArrowheads="1"/>
          </p:cNvSpPr>
          <p:nvPr/>
        </p:nvSpPr>
        <p:spPr bwMode="auto">
          <a:xfrm>
            <a:off x="3262313" y="7243763"/>
            <a:ext cx="695325" cy="655637"/>
          </a:xfrm>
          <a:custGeom>
            <a:avLst/>
            <a:gdLst>
              <a:gd name="T0" fmla="*/ 142 w 480"/>
              <a:gd name="T1" fmla="*/ 0 h 453"/>
              <a:gd name="T2" fmla="*/ 142 w 480"/>
              <a:gd name="T3" fmla="*/ 0 h 453"/>
              <a:gd name="T4" fmla="*/ 0 w 480"/>
              <a:gd name="T5" fmla="*/ 89 h 453"/>
              <a:gd name="T6" fmla="*/ 98 w 480"/>
              <a:gd name="T7" fmla="*/ 168 h 453"/>
              <a:gd name="T8" fmla="*/ 239 w 480"/>
              <a:gd name="T9" fmla="*/ 80 h 453"/>
              <a:gd name="T10" fmla="*/ 142 w 480"/>
              <a:gd name="T11" fmla="*/ 0 h 453"/>
              <a:gd name="T12" fmla="*/ 327 w 480"/>
              <a:gd name="T13" fmla="*/ 372 h 453"/>
              <a:gd name="T14" fmla="*/ 327 w 480"/>
              <a:gd name="T15" fmla="*/ 372 h 453"/>
              <a:gd name="T16" fmla="*/ 319 w 480"/>
              <a:gd name="T17" fmla="*/ 372 h 453"/>
              <a:gd name="T18" fmla="*/ 239 w 480"/>
              <a:gd name="T19" fmla="*/ 310 h 453"/>
              <a:gd name="T20" fmla="*/ 159 w 480"/>
              <a:gd name="T21" fmla="*/ 372 h 453"/>
              <a:gd name="T22" fmla="*/ 151 w 480"/>
              <a:gd name="T23" fmla="*/ 372 h 453"/>
              <a:gd name="T24" fmla="*/ 151 w 480"/>
              <a:gd name="T25" fmla="*/ 372 h 453"/>
              <a:gd name="T26" fmla="*/ 88 w 480"/>
              <a:gd name="T27" fmla="*/ 337 h 453"/>
              <a:gd name="T28" fmla="*/ 88 w 480"/>
              <a:gd name="T29" fmla="*/ 355 h 453"/>
              <a:gd name="T30" fmla="*/ 239 w 480"/>
              <a:gd name="T31" fmla="*/ 452 h 453"/>
              <a:gd name="T32" fmla="*/ 389 w 480"/>
              <a:gd name="T33" fmla="*/ 355 h 453"/>
              <a:gd name="T34" fmla="*/ 389 w 480"/>
              <a:gd name="T35" fmla="*/ 337 h 453"/>
              <a:gd name="T36" fmla="*/ 327 w 480"/>
              <a:gd name="T37" fmla="*/ 372 h 453"/>
              <a:gd name="T38" fmla="*/ 479 w 480"/>
              <a:gd name="T39" fmla="*/ 89 h 453"/>
              <a:gd name="T40" fmla="*/ 479 w 480"/>
              <a:gd name="T41" fmla="*/ 89 h 453"/>
              <a:gd name="T42" fmla="*/ 336 w 480"/>
              <a:gd name="T43" fmla="*/ 0 h 453"/>
              <a:gd name="T44" fmla="*/ 239 w 480"/>
              <a:gd name="T45" fmla="*/ 80 h 453"/>
              <a:gd name="T46" fmla="*/ 380 w 480"/>
              <a:gd name="T47" fmla="*/ 168 h 453"/>
              <a:gd name="T48" fmla="*/ 479 w 480"/>
              <a:gd name="T49" fmla="*/ 89 h 453"/>
              <a:gd name="T50" fmla="*/ 239 w 480"/>
              <a:gd name="T51" fmla="*/ 257 h 453"/>
              <a:gd name="T52" fmla="*/ 239 w 480"/>
              <a:gd name="T53" fmla="*/ 257 h 453"/>
              <a:gd name="T54" fmla="*/ 327 w 480"/>
              <a:gd name="T55" fmla="*/ 328 h 453"/>
              <a:gd name="T56" fmla="*/ 470 w 480"/>
              <a:gd name="T57" fmla="*/ 240 h 453"/>
              <a:gd name="T58" fmla="*/ 380 w 480"/>
              <a:gd name="T59" fmla="*/ 168 h 453"/>
              <a:gd name="T60" fmla="*/ 239 w 480"/>
              <a:gd name="T61" fmla="*/ 257 h 453"/>
              <a:gd name="T62" fmla="*/ 151 w 480"/>
              <a:gd name="T63" fmla="*/ 328 h 453"/>
              <a:gd name="T64" fmla="*/ 151 w 480"/>
              <a:gd name="T65" fmla="*/ 328 h 453"/>
              <a:gd name="T66" fmla="*/ 239 w 480"/>
              <a:gd name="T67" fmla="*/ 257 h 453"/>
              <a:gd name="T68" fmla="*/ 98 w 480"/>
              <a:gd name="T69" fmla="*/ 168 h 453"/>
              <a:gd name="T70" fmla="*/ 8 w 480"/>
              <a:gd name="T71" fmla="*/ 240 h 453"/>
              <a:gd name="T72" fmla="*/ 151 w 480"/>
              <a:gd name="T73" fmla="*/ 32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0" h="453">
                <a:moveTo>
                  <a:pt x="142" y="0"/>
                </a:moveTo>
                <a:lnTo>
                  <a:pt x="142" y="0"/>
                </a:lnTo>
                <a:cubicBezTo>
                  <a:pt x="0" y="89"/>
                  <a:pt x="0" y="89"/>
                  <a:pt x="0" y="89"/>
                </a:cubicBezTo>
                <a:cubicBezTo>
                  <a:pt x="98" y="168"/>
                  <a:pt x="98" y="168"/>
                  <a:pt x="98" y="168"/>
                </a:cubicBezTo>
                <a:cubicBezTo>
                  <a:pt x="239" y="80"/>
                  <a:pt x="239" y="80"/>
                  <a:pt x="239" y="80"/>
                </a:cubicBezTo>
                <a:lnTo>
                  <a:pt x="142" y="0"/>
                </a:lnTo>
                <a:close/>
                <a:moveTo>
                  <a:pt x="327" y="372"/>
                </a:moveTo>
                <a:lnTo>
                  <a:pt x="327" y="372"/>
                </a:lnTo>
                <a:cubicBezTo>
                  <a:pt x="319" y="372"/>
                  <a:pt x="319" y="372"/>
                  <a:pt x="319" y="372"/>
                </a:cubicBezTo>
                <a:cubicBezTo>
                  <a:pt x="239" y="310"/>
                  <a:pt x="239" y="310"/>
                  <a:pt x="239" y="310"/>
                </a:cubicBezTo>
                <a:cubicBezTo>
                  <a:pt x="159" y="372"/>
                  <a:pt x="159" y="372"/>
                  <a:pt x="159" y="372"/>
                </a:cubicBezTo>
                <a:cubicBezTo>
                  <a:pt x="159" y="372"/>
                  <a:pt x="159" y="372"/>
                  <a:pt x="151" y="372"/>
                </a:cubicBezTo>
                <a:lnTo>
                  <a:pt x="151" y="372"/>
                </a:lnTo>
                <a:cubicBezTo>
                  <a:pt x="88" y="337"/>
                  <a:pt x="88" y="337"/>
                  <a:pt x="88" y="337"/>
                </a:cubicBezTo>
                <a:cubicBezTo>
                  <a:pt x="88" y="355"/>
                  <a:pt x="88" y="355"/>
                  <a:pt x="88" y="355"/>
                </a:cubicBezTo>
                <a:cubicBezTo>
                  <a:pt x="239" y="452"/>
                  <a:pt x="239" y="452"/>
                  <a:pt x="239" y="452"/>
                </a:cubicBezTo>
                <a:cubicBezTo>
                  <a:pt x="389" y="355"/>
                  <a:pt x="389" y="355"/>
                  <a:pt x="389" y="355"/>
                </a:cubicBezTo>
                <a:cubicBezTo>
                  <a:pt x="389" y="337"/>
                  <a:pt x="389" y="337"/>
                  <a:pt x="389" y="337"/>
                </a:cubicBezTo>
                <a:cubicBezTo>
                  <a:pt x="327" y="372"/>
                  <a:pt x="327" y="372"/>
                  <a:pt x="327" y="372"/>
                </a:cubicBezTo>
                <a:close/>
                <a:moveTo>
                  <a:pt x="479" y="89"/>
                </a:moveTo>
                <a:lnTo>
                  <a:pt x="479" y="89"/>
                </a:lnTo>
                <a:cubicBezTo>
                  <a:pt x="336" y="0"/>
                  <a:pt x="336" y="0"/>
                  <a:pt x="336" y="0"/>
                </a:cubicBezTo>
                <a:cubicBezTo>
                  <a:pt x="239" y="80"/>
                  <a:pt x="239" y="80"/>
                  <a:pt x="239" y="80"/>
                </a:cubicBezTo>
                <a:cubicBezTo>
                  <a:pt x="380" y="168"/>
                  <a:pt x="380" y="168"/>
                  <a:pt x="380" y="168"/>
                </a:cubicBezTo>
                <a:lnTo>
                  <a:pt x="479" y="89"/>
                </a:lnTo>
                <a:close/>
                <a:moveTo>
                  <a:pt x="239" y="257"/>
                </a:moveTo>
                <a:lnTo>
                  <a:pt x="239" y="257"/>
                </a:lnTo>
                <a:cubicBezTo>
                  <a:pt x="327" y="328"/>
                  <a:pt x="327" y="328"/>
                  <a:pt x="327" y="328"/>
                </a:cubicBezTo>
                <a:cubicBezTo>
                  <a:pt x="470" y="240"/>
                  <a:pt x="470" y="240"/>
                  <a:pt x="470" y="240"/>
                </a:cubicBezTo>
                <a:cubicBezTo>
                  <a:pt x="380" y="168"/>
                  <a:pt x="380" y="168"/>
                  <a:pt x="380" y="168"/>
                </a:cubicBezTo>
                <a:lnTo>
                  <a:pt x="239" y="257"/>
                </a:lnTo>
                <a:close/>
                <a:moveTo>
                  <a:pt x="151" y="328"/>
                </a:moveTo>
                <a:lnTo>
                  <a:pt x="151" y="328"/>
                </a:lnTo>
                <a:cubicBezTo>
                  <a:pt x="239" y="257"/>
                  <a:pt x="239" y="257"/>
                  <a:pt x="239" y="257"/>
                </a:cubicBezTo>
                <a:cubicBezTo>
                  <a:pt x="98" y="168"/>
                  <a:pt x="98" y="168"/>
                  <a:pt x="98" y="168"/>
                </a:cubicBezTo>
                <a:cubicBezTo>
                  <a:pt x="8" y="240"/>
                  <a:pt x="8" y="240"/>
                  <a:pt x="8" y="240"/>
                </a:cubicBezTo>
                <a:lnTo>
                  <a:pt x="151" y="328"/>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61" name="Freeform 51"/>
          <p:cNvSpPr>
            <a:spLocks noChangeArrowheads="1"/>
          </p:cNvSpPr>
          <p:nvPr/>
        </p:nvSpPr>
        <p:spPr bwMode="auto">
          <a:xfrm>
            <a:off x="20539075" y="4322763"/>
            <a:ext cx="579438" cy="736600"/>
          </a:xfrm>
          <a:custGeom>
            <a:avLst/>
            <a:gdLst>
              <a:gd name="T0" fmla="*/ 160 w 400"/>
              <a:gd name="T1" fmla="*/ 336 h 506"/>
              <a:gd name="T2" fmla="*/ 160 w 400"/>
              <a:gd name="T3" fmla="*/ 336 h 506"/>
              <a:gd name="T4" fmla="*/ 89 w 400"/>
              <a:gd name="T5" fmla="*/ 505 h 506"/>
              <a:gd name="T6" fmla="*/ 124 w 400"/>
              <a:gd name="T7" fmla="*/ 248 h 506"/>
              <a:gd name="T8" fmla="*/ 186 w 400"/>
              <a:gd name="T9" fmla="*/ 124 h 506"/>
              <a:gd name="T10" fmla="*/ 213 w 400"/>
              <a:gd name="T11" fmla="*/ 319 h 506"/>
              <a:gd name="T12" fmla="*/ 293 w 400"/>
              <a:gd name="T13" fmla="*/ 97 h 506"/>
              <a:gd name="T14" fmla="*/ 62 w 400"/>
              <a:gd name="T15" fmla="*/ 213 h 506"/>
              <a:gd name="T16" fmla="*/ 71 w 400"/>
              <a:gd name="T17" fmla="*/ 301 h 506"/>
              <a:gd name="T18" fmla="*/ 0 w 400"/>
              <a:gd name="T19" fmla="*/ 186 h 506"/>
              <a:gd name="T20" fmla="*/ 168 w 400"/>
              <a:gd name="T21" fmla="*/ 17 h 506"/>
              <a:gd name="T22" fmla="*/ 390 w 400"/>
              <a:gd name="T23" fmla="*/ 151 h 506"/>
              <a:gd name="T24" fmla="*/ 231 w 400"/>
              <a:gd name="T25" fmla="*/ 372 h 506"/>
              <a:gd name="T26" fmla="*/ 160 w 400"/>
              <a:gd name="T27" fmla="*/ 33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0" h="506">
                <a:moveTo>
                  <a:pt x="160" y="336"/>
                </a:moveTo>
                <a:lnTo>
                  <a:pt x="160" y="336"/>
                </a:lnTo>
                <a:cubicBezTo>
                  <a:pt x="150" y="408"/>
                  <a:pt x="133" y="479"/>
                  <a:pt x="89" y="505"/>
                </a:cubicBezTo>
                <a:cubicBezTo>
                  <a:pt x="71" y="408"/>
                  <a:pt x="106" y="327"/>
                  <a:pt x="124" y="248"/>
                </a:cubicBezTo>
                <a:cubicBezTo>
                  <a:pt x="97" y="195"/>
                  <a:pt x="124" y="97"/>
                  <a:pt x="186" y="124"/>
                </a:cubicBezTo>
                <a:cubicBezTo>
                  <a:pt x="257" y="151"/>
                  <a:pt x="124" y="301"/>
                  <a:pt x="213" y="319"/>
                </a:cubicBezTo>
                <a:cubicBezTo>
                  <a:pt x="310" y="336"/>
                  <a:pt x="355" y="151"/>
                  <a:pt x="293" y="97"/>
                </a:cubicBezTo>
                <a:cubicBezTo>
                  <a:pt x="204" y="8"/>
                  <a:pt x="36" y="89"/>
                  <a:pt x="62" y="213"/>
                </a:cubicBezTo>
                <a:cubicBezTo>
                  <a:pt x="62" y="248"/>
                  <a:pt x="97" y="257"/>
                  <a:pt x="71" y="301"/>
                </a:cubicBezTo>
                <a:cubicBezTo>
                  <a:pt x="18" y="283"/>
                  <a:pt x="0" y="239"/>
                  <a:pt x="0" y="186"/>
                </a:cubicBezTo>
                <a:cubicBezTo>
                  <a:pt x="9" y="89"/>
                  <a:pt x="89" y="26"/>
                  <a:pt x="168" y="17"/>
                </a:cubicBezTo>
                <a:cubicBezTo>
                  <a:pt x="275" y="0"/>
                  <a:pt x="372" y="53"/>
                  <a:pt x="390" y="151"/>
                </a:cubicBezTo>
                <a:cubicBezTo>
                  <a:pt x="399" y="257"/>
                  <a:pt x="337" y="380"/>
                  <a:pt x="231" y="372"/>
                </a:cubicBezTo>
                <a:cubicBezTo>
                  <a:pt x="195" y="372"/>
                  <a:pt x="186" y="354"/>
                  <a:pt x="160" y="336"/>
                </a:cubicBez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62" name="Freeform 52"/>
          <p:cNvSpPr>
            <a:spLocks noChangeArrowheads="1"/>
          </p:cNvSpPr>
          <p:nvPr/>
        </p:nvSpPr>
        <p:spPr bwMode="auto">
          <a:xfrm>
            <a:off x="21910675" y="4360863"/>
            <a:ext cx="693738" cy="685800"/>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57 w 479"/>
              <a:gd name="T13" fmla="*/ 293 h 471"/>
              <a:gd name="T14" fmla="*/ 257 w 479"/>
              <a:gd name="T15" fmla="*/ 293 h 471"/>
              <a:gd name="T16" fmla="*/ 222 w 479"/>
              <a:gd name="T17" fmla="*/ 275 h 471"/>
              <a:gd name="T18" fmla="*/ 186 w 479"/>
              <a:gd name="T19" fmla="*/ 363 h 471"/>
              <a:gd name="T20" fmla="*/ 204 w 479"/>
              <a:gd name="T21" fmla="*/ 231 h 471"/>
              <a:gd name="T22" fmla="*/ 240 w 479"/>
              <a:gd name="T23" fmla="*/ 169 h 471"/>
              <a:gd name="T24" fmla="*/ 249 w 479"/>
              <a:gd name="T25" fmla="*/ 266 h 471"/>
              <a:gd name="T26" fmla="*/ 284 w 479"/>
              <a:gd name="T27" fmla="*/ 151 h 471"/>
              <a:gd name="T28" fmla="*/ 169 w 479"/>
              <a:gd name="T29" fmla="*/ 213 h 471"/>
              <a:gd name="T30" fmla="*/ 178 w 479"/>
              <a:gd name="T31" fmla="*/ 257 h 471"/>
              <a:gd name="T32" fmla="*/ 142 w 479"/>
              <a:gd name="T33" fmla="*/ 195 h 471"/>
              <a:gd name="T34" fmla="*/ 231 w 479"/>
              <a:gd name="T35" fmla="*/ 107 h 471"/>
              <a:gd name="T36" fmla="*/ 337 w 479"/>
              <a:gd name="T37" fmla="*/ 178 h 471"/>
              <a:gd name="T38" fmla="*/ 257 w 479"/>
              <a:gd name="T39" fmla="*/ 29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63" name="Freeform 53"/>
          <p:cNvSpPr>
            <a:spLocks noChangeArrowheads="1"/>
          </p:cNvSpPr>
          <p:nvPr/>
        </p:nvSpPr>
        <p:spPr bwMode="auto">
          <a:xfrm>
            <a:off x="10445750" y="7243763"/>
            <a:ext cx="668338" cy="655637"/>
          </a:xfrm>
          <a:custGeom>
            <a:avLst/>
            <a:gdLst>
              <a:gd name="T0" fmla="*/ 195 w 462"/>
              <a:gd name="T1" fmla="*/ 0 h 453"/>
              <a:gd name="T2" fmla="*/ 195 w 462"/>
              <a:gd name="T3" fmla="*/ 0 h 453"/>
              <a:gd name="T4" fmla="*/ 0 w 462"/>
              <a:gd name="T5" fmla="*/ 222 h 453"/>
              <a:gd name="T6" fmla="*/ 53 w 462"/>
              <a:gd name="T7" fmla="*/ 372 h 453"/>
              <a:gd name="T8" fmla="*/ 195 w 462"/>
              <a:gd name="T9" fmla="*/ 142 h 453"/>
              <a:gd name="T10" fmla="*/ 195 w 462"/>
              <a:gd name="T11" fmla="*/ 0 h 453"/>
              <a:gd name="T12" fmla="*/ 230 w 462"/>
              <a:gd name="T13" fmla="*/ 284 h 453"/>
              <a:gd name="T14" fmla="*/ 230 w 462"/>
              <a:gd name="T15" fmla="*/ 284 h 453"/>
              <a:gd name="T16" fmla="*/ 124 w 462"/>
              <a:gd name="T17" fmla="*/ 425 h 453"/>
              <a:gd name="T18" fmla="*/ 230 w 462"/>
              <a:gd name="T19" fmla="*/ 452 h 453"/>
              <a:gd name="T20" fmla="*/ 336 w 462"/>
              <a:gd name="T21" fmla="*/ 425 h 453"/>
              <a:gd name="T22" fmla="*/ 230 w 462"/>
              <a:gd name="T23" fmla="*/ 284 h 453"/>
              <a:gd name="T24" fmla="*/ 265 w 462"/>
              <a:gd name="T25" fmla="*/ 142 h 453"/>
              <a:gd name="T26" fmla="*/ 265 w 462"/>
              <a:gd name="T27" fmla="*/ 142 h 453"/>
              <a:gd name="T28" fmla="*/ 408 w 462"/>
              <a:gd name="T29" fmla="*/ 372 h 453"/>
              <a:gd name="T30" fmla="*/ 461 w 462"/>
              <a:gd name="T31" fmla="*/ 222 h 453"/>
              <a:gd name="T32" fmla="*/ 265 w 462"/>
              <a:gd name="T33" fmla="*/ 0 h 453"/>
              <a:gd name="T34" fmla="*/ 265 w 462"/>
              <a:gd name="T35" fmla="*/ 14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2" h="453">
                <a:moveTo>
                  <a:pt x="195" y="0"/>
                </a:moveTo>
                <a:lnTo>
                  <a:pt x="195" y="0"/>
                </a:lnTo>
                <a:cubicBezTo>
                  <a:pt x="79" y="18"/>
                  <a:pt x="0" y="106"/>
                  <a:pt x="0" y="222"/>
                </a:cubicBezTo>
                <a:cubicBezTo>
                  <a:pt x="0" y="284"/>
                  <a:pt x="26" y="328"/>
                  <a:pt x="53" y="372"/>
                </a:cubicBezTo>
                <a:cubicBezTo>
                  <a:pt x="133" y="337"/>
                  <a:pt x="195" y="248"/>
                  <a:pt x="195" y="142"/>
                </a:cubicBezTo>
                <a:lnTo>
                  <a:pt x="195" y="0"/>
                </a:lnTo>
                <a:close/>
                <a:moveTo>
                  <a:pt x="230" y="284"/>
                </a:moveTo>
                <a:lnTo>
                  <a:pt x="230" y="284"/>
                </a:lnTo>
                <a:cubicBezTo>
                  <a:pt x="212" y="337"/>
                  <a:pt x="177" y="390"/>
                  <a:pt x="124" y="425"/>
                </a:cubicBezTo>
                <a:cubicBezTo>
                  <a:pt x="151" y="443"/>
                  <a:pt x="186" y="452"/>
                  <a:pt x="230" y="452"/>
                </a:cubicBezTo>
                <a:cubicBezTo>
                  <a:pt x="265" y="452"/>
                  <a:pt x="310" y="443"/>
                  <a:pt x="336" y="425"/>
                </a:cubicBezTo>
                <a:cubicBezTo>
                  <a:pt x="283" y="390"/>
                  <a:pt x="248" y="337"/>
                  <a:pt x="230" y="284"/>
                </a:cubicBezTo>
                <a:close/>
                <a:moveTo>
                  <a:pt x="265" y="142"/>
                </a:moveTo>
                <a:lnTo>
                  <a:pt x="265" y="142"/>
                </a:lnTo>
                <a:cubicBezTo>
                  <a:pt x="265" y="248"/>
                  <a:pt x="327" y="328"/>
                  <a:pt x="408" y="372"/>
                </a:cubicBezTo>
                <a:cubicBezTo>
                  <a:pt x="434" y="328"/>
                  <a:pt x="461" y="284"/>
                  <a:pt x="461" y="222"/>
                </a:cubicBezTo>
                <a:cubicBezTo>
                  <a:pt x="461" y="106"/>
                  <a:pt x="372" y="18"/>
                  <a:pt x="265" y="0"/>
                </a:cubicBezTo>
                <a:lnTo>
                  <a:pt x="265" y="142"/>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66" name="Freeform 54"/>
          <p:cNvSpPr>
            <a:spLocks noChangeArrowheads="1"/>
          </p:cNvSpPr>
          <p:nvPr/>
        </p:nvSpPr>
        <p:spPr bwMode="auto">
          <a:xfrm>
            <a:off x="16184563" y="5859463"/>
            <a:ext cx="693737" cy="554037"/>
          </a:xfrm>
          <a:custGeom>
            <a:avLst/>
            <a:gdLst>
              <a:gd name="T0" fmla="*/ 381 w 480"/>
              <a:gd name="T1" fmla="*/ 168 h 382"/>
              <a:gd name="T2" fmla="*/ 381 w 480"/>
              <a:gd name="T3" fmla="*/ 168 h 382"/>
              <a:gd name="T4" fmla="*/ 453 w 480"/>
              <a:gd name="T5" fmla="*/ 80 h 382"/>
              <a:gd name="T6" fmla="*/ 302 w 480"/>
              <a:gd name="T7" fmla="*/ 27 h 382"/>
              <a:gd name="T8" fmla="*/ 284 w 480"/>
              <a:gd name="T9" fmla="*/ 18 h 382"/>
              <a:gd name="T10" fmla="*/ 284 w 480"/>
              <a:gd name="T11" fmla="*/ 160 h 382"/>
              <a:gd name="T12" fmla="*/ 222 w 480"/>
              <a:gd name="T13" fmla="*/ 266 h 382"/>
              <a:gd name="T14" fmla="*/ 106 w 480"/>
              <a:gd name="T15" fmla="*/ 230 h 382"/>
              <a:gd name="T16" fmla="*/ 160 w 480"/>
              <a:gd name="T17" fmla="*/ 115 h 382"/>
              <a:gd name="T18" fmla="*/ 240 w 480"/>
              <a:gd name="T19" fmla="*/ 115 h 382"/>
              <a:gd name="T20" fmla="*/ 240 w 480"/>
              <a:gd name="T21" fmla="*/ 0 h 382"/>
              <a:gd name="T22" fmla="*/ 196 w 480"/>
              <a:gd name="T23" fmla="*/ 0 h 382"/>
              <a:gd name="T24" fmla="*/ 0 w 480"/>
              <a:gd name="T25" fmla="*/ 186 h 382"/>
              <a:gd name="T26" fmla="*/ 196 w 480"/>
              <a:gd name="T27" fmla="*/ 381 h 382"/>
              <a:gd name="T28" fmla="*/ 381 w 480"/>
              <a:gd name="T29" fmla="*/ 186 h 382"/>
              <a:gd name="T30" fmla="*/ 381 w 480"/>
              <a:gd name="T31" fmla="*/ 16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0" h="382">
                <a:moveTo>
                  <a:pt x="381" y="168"/>
                </a:moveTo>
                <a:lnTo>
                  <a:pt x="381" y="168"/>
                </a:lnTo>
                <a:cubicBezTo>
                  <a:pt x="443" y="151"/>
                  <a:pt x="479" y="89"/>
                  <a:pt x="453" y="80"/>
                </a:cubicBezTo>
                <a:cubicBezTo>
                  <a:pt x="390" y="80"/>
                  <a:pt x="337" y="53"/>
                  <a:pt x="302" y="27"/>
                </a:cubicBezTo>
                <a:cubicBezTo>
                  <a:pt x="293" y="27"/>
                  <a:pt x="293" y="27"/>
                  <a:pt x="284" y="18"/>
                </a:cubicBezTo>
                <a:cubicBezTo>
                  <a:pt x="284" y="160"/>
                  <a:pt x="284" y="160"/>
                  <a:pt x="284" y="160"/>
                </a:cubicBezTo>
                <a:cubicBezTo>
                  <a:pt x="284" y="213"/>
                  <a:pt x="257" y="248"/>
                  <a:pt x="222" y="266"/>
                </a:cubicBezTo>
                <a:cubicBezTo>
                  <a:pt x="178" y="283"/>
                  <a:pt x="124" y="275"/>
                  <a:pt x="106" y="230"/>
                </a:cubicBezTo>
                <a:cubicBezTo>
                  <a:pt x="90" y="195"/>
                  <a:pt x="115" y="142"/>
                  <a:pt x="160" y="115"/>
                </a:cubicBezTo>
                <a:cubicBezTo>
                  <a:pt x="187" y="106"/>
                  <a:pt x="213" y="106"/>
                  <a:pt x="240" y="115"/>
                </a:cubicBezTo>
                <a:cubicBezTo>
                  <a:pt x="240" y="0"/>
                  <a:pt x="240" y="0"/>
                  <a:pt x="240" y="0"/>
                </a:cubicBezTo>
                <a:cubicBezTo>
                  <a:pt x="222" y="0"/>
                  <a:pt x="213" y="0"/>
                  <a:pt x="196" y="0"/>
                </a:cubicBezTo>
                <a:cubicBezTo>
                  <a:pt x="90" y="0"/>
                  <a:pt x="0" y="80"/>
                  <a:pt x="0" y="186"/>
                </a:cubicBezTo>
                <a:cubicBezTo>
                  <a:pt x="0" y="293"/>
                  <a:pt x="90" y="381"/>
                  <a:pt x="196" y="381"/>
                </a:cubicBezTo>
                <a:cubicBezTo>
                  <a:pt x="302" y="381"/>
                  <a:pt x="381" y="293"/>
                  <a:pt x="381" y="186"/>
                </a:cubicBezTo>
                <a:cubicBezTo>
                  <a:pt x="381" y="177"/>
                  <a:pt x="381" y="168"/>
                  <a:pt x="381" y="168"/>
                </a:cubicBez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76" name="Freeform 55"/>
          <p:cNvSpPr>
            <a:spLocks noChangeArrowheads="1"/>
          </p:cNvSpPr>
          <p:nvPr/>
        </p:nvSpPr>
        <p:spPr bwMode="auto">
          <a:xfrm>
            <a:off x="17605375" y="5795963"/>
            <a:ext cx="695325" cy="681037"/>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28 w 480"/>
              <a:gd name="T13" fmla="*/ 222 h 471"/>
              <a:gd name="T14" fmla="*/ 328 w 480"/>
              <a:gd name="T15" fmla="*/ 222 h 471"/>
              <a:gd name="T16" fmla="*/ 328 w 480"/>
              <a:gd name="T17" fmla="*/ 231 h 471"/>
              <a:gd name="T18" fmla="*/ 230 w 480"/>
              <a:gd name="T19" fmla="*/ 328 h 471"/>
              <a:gd name="T20" fmla="*/ 133 w 480"/>
              <a:gd name="T21" fmla="*/ 231 h 471"/>
              <a:gd name="T22" fmla="*/ 230 w 480"/>
              <a:gd name="T23" fmla="*/ 134 h 471"/>
              <a:gd name="T24" fmla="*/ 248 w 480"/>
              <a:gd name="T25" fmla="*/ 143 h 471"/>
              <a:gd name="T26" fmla="*/ 248 w 480"/>
              <a:gd name="T27" fmla="*/ 196 h 471"/>
              <a:gd name="T28" fmla="*/ 213 w 480"/>
              <a:gd name="T29" fmla="*/ 196 h 471"/>
              <a:gd name="T30" fmla="*/ 186 w 480"/>
              <a:gd name="T31" fmla="*/ 258 h 471"/>
              <a:gd name="T32" fmla="*/ 248 w 480"/>
              <a:gd name="T33" fmla="*/ 275 h 471"/>
              <a:gd name="T34" fmla="*/ 275 w 480"/>
              <a:gd name="T35" fmla="*/ 222 h 471"/>
              <a:gd name="T36" fmla="*/ 275 w 480"/>
              <a:gd name="T37" fmla="*/ 151 h 471"/>
              <a:gd name="T38" fmla="*/ 283 w 480"/>
              <a:gd name="T39" fmla="*/ 151 h 471"/>
              <a:gd name="T40" fmla="*/ 354 w 480"/>
              <a:gd name="T41" fmla="*/ 178 h 471"/>
              <a:gd name="T42" fmla="*/ 328 w 480"/>
              <a:gd name="T43" fmla="*/ 222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28" y="222"/>
                </a:moveTo>
                <a:lnTo>
                  <a:pt x="328" y="222"/>
                </a:lnTo>
                <a:lnTo>
                  <a:pt x="328" y="231"/>
                </a:lnTo>
                <a:cubicBezTo>
                  <a:pt x="328" y="293"/>
                  <a:pt x="283" y="328"/>
                  <a:pt x="230" y="328"/>
                </a:cubicBezTo>
                <a:cubicBezTo>
                  <a:pt x="177" y="328"/>
                  <a:pt x="133" y="293"/>
                  <a:pt x="133" y="231"/>
                </a:cubicBezTo>
                <a:cubicBezTo>
                  <a:pt x="133" y="178"/>
                  <a:pt x="177" y="134"/>
                  <a:pt x="230" y="134"/>
                </a:cubicBezTo>
                <a:cubicBezTo>
                  <a:pt x="239" y="134"/>
                  <a:pt x="248" y="134"/>
                  <a:pt x="248" y="143"/>
                </a:cubicBezTo>
                <a:cubicBezTo>
                  <a:pt x="248" y="196"/>
                  <a:pt x="248" y="196"/>
                  <a:pt x="248" y="196"/>
                </a:cubicBezTo>
                <a:cubicBezTo>
                  <a:pt x="239" y="187"/>
                  <a:pt x="222" y="196"/>
                  <a:pt x="213" y="196"/>
                </a:cubicBezTo>
                <a:cubicBezTo>
                  <a:pt x="186" y="213"/>
                  <a:pt x="177" y="231"/>
                  <a:pt x="186" y="258"/>
                </a:cubicBezTo>
                <a:cubicBezTo>
                  <a:pt x="195" y="275"/>
                  <a:pt x="222" y="284"/>
                  <a:pt x="248" y="275"/>
                </a:cubicBezTo>
                <a:cubicBezTo>
                  <a:pt x="257" y="267"/>
                  <a:pt x="275" y="249"/>
                  <a:pt x="275" y="222"/>
                </a:cubicBezTo>
                <a:cubicBezTo>
                  <a:pt x="275" y="151"/>
                  <a:pt x="275" y="151"/>
                  <a:pt x="275" y="151"/>
                </a:cubicBezTo>
                <a:lnTo>
                  <a:pt x="283" y="151"/>
                </a:lnTo>
                <a:cubicBezTo>
                  <a:pt x="301" y="160"/>
                  <a:pt x="328" y="178"/>
                  <a:pt x="354" y="178"/>
                </a:cubicBezTo>
                <a:cubicBezTo>
                  <a:pt x="372" y="178"/>
                  <a:pt x="354" y="213"/>
                  <a:pt x="328" y="222"/>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77" name="Freeform 56"/>
          <p:cNvSpPr>
            <a:spLocks noChangeArrowheads="1"/>
          </p:cNvSpPr>
          <p:nvPr/>
        </p:nvSpPr>
        <p:spPr bwMode="auto">
          <a:xfrm>
            <a:off x="4773613" y="7243763"/>
            <a:ext cx="592137" cy="655637"/>
          </a:xfrm>
          <a:custGeom>
            <a:avLst/>
            <a:gdLst>
              <a:gd name="T0" fmla="*/ 364 w 409"/>
              <a:gd name="T1" fmla="*/ 80 h 453"/>
              <a:gd name="T2" fmla="*/ 364 w 409"/>
              <a:gd name="T3" fmla="*/ 80 h 453"/>
              <a:gd name="T4" fmla="*/ 329 w 409"/>
              <a:gd name="T5" fmla="*/ 53 h 453"/>
              <a:gd name="T6" fmla="*/ 222 w 409"/>
              <a:gd name="T7" fmla="*/ 45 h 453"/>
              <a:gd name="T8" fmla="*/ 204 w 409"/>
              <a:gd name="T9" fmla="*/ 9 h 453"/>
              <a:gd name="T10" fmla="*/ 142 w 409"/>
              <a:gd name="T11" fmla="*/ 0 h 453"/>
              <a:gd name="T12" fmla="*/ 124 w 409"/>
              <a:gd name="T13" fmla="*/ 45 h 453"/>
              <a:gd name="T14" fmla="*/ 124 w 409"/>
              <a:gd name="T15" fmla="*/ 98 h 453"/>
              <a:gd name="T16" fmla="*/ 80 w 409"/>
              <a:gd name="T17" fmla="*/ 133 h 453"/>
              <a:gd name="T18" fmla="*/ 27 w 409"/>
              <a:gd name="T19" fmla="*/ 133 h 453"/>
              <a:gd name="T20" fmla="*/ 0 w 409"/>
              <a:gd name="T21" fmla="*/ 151 h 453"/>
              <a:gd name="T22" fmla="*/ 45 w 409"/>
              <a:gd name="T23" fmla="*/ 302 h 453"/>
              <a:gd name="T24" fmla="*/ 169 w 409"/>
              <a:gd name="T25" fmla="*/ 319 h 453"/>
              <a:gd name="T26" fmla="*/ 186 w 409"/>
              <a:gd name="T27" fmla="*/ 266 h 453"/>
              <a:gd name="T28" fmla="*/ 231 w 409"/>
              <a:gd name="T29" fmla="*/ 310 h 453"/>
              <a:gd name="T30" fmla="*/ 302 w 409"/>
              <a:gd name="T31" fmla="*/ 337 h 453"/>
              <a:gd name="T32" fmla="*/ 293 w 409"/>
              <a:gd name="T33" fmla="*/ 399 h 453"/>
              <a:gd name="T34" fmla="*/ 248 w 409"/>
              <a:gd name="T35" fmla="*/ 408 h 453"/>
              <a:gd name="T36" fmla="*/ 239 w 409"/>
              <a:gd name="T37" fmla="*/ 372 h 453"/>
              <a:gd name="T38" fmla="*/ 257 w 409"/>
              <a:gd name="T39" fmla="*/ 372 h 453"/>
              <a:gd name="T40" fmla="*/ 257 w 409"/>
              <a:gd name="T41" fmla="*/ 337 h 453"/>
              <a:gd name="T42" fmla="*/ 186 w 409"/>
              <a:gd name="T43" fmla="*/ 372 h 453"/>
              <a:gd name="T44" fmla="*/ 195 w 409"/>
              <a:gd name="T45" fmla="*/ 434 h 453"/>
              <a:gd name="T46" fmla="*/ 293 w 409"/>
              <a:gd name="T47" fmla="*/ 452 h 453"/>
              <a:gd name="T48" fmla="*/ 364 w 409"/>
              <a:gd name="T49" fmla="*/ 80 h 453"/>
              <a:gd name="T50" fmla="*/ 319 w 409"/>
              <a:gd name="T51" fmla="*/ 231 h 453"/>
              <a:gd name="T52" fmla="*/ 319 w 409"/>
              <a:gd name="T53" fmla="*/ 231 h 453"/>
              <a:gd name="T54" fmla="*/ 284 w 409"/>
              <a:gd name="T55" fmla="*/ 222 h 453"/>
              <a:gd name="T56" fmla="*/ 248 w 409"/>
              <a:gd name="T57" fmla="*/ 231 h 453"/>
              <a:gd name="T58" fmla="*/ 284 w 409"/>
              <a:gd name="T59" fmla="*/ 177 h 453"/>
              <a:gd name="T60" fmla="*/ 319 w 409"/>
              <a:gd name="T61" fmla="*/ 231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9" h="453">
                <a:moveTo>
                  <a:pt x="364" y="80"/>
                </a:moveTo>
                <a:lnTo>
                  <a:pt x="364" y="80"/>
                </a:lnTo>
                <a:cubicBezTo>
                  <a:pt x="364" y="53"/>
                  <a:pt x="329" y="53"/>
                  <a:pt x="329" y="53"/>
                </a:cubicBezTo>
                <a:cubicBezTo>
                  <a:pt x="222" y="45"/>
                  <a:pt x="222" y="45"/>
                  <a:pt x="222" y="45"/>
                </a:cubicBezTo>
                <a:cubicBezTo>
                  <a:pt x="222" y="45"/>
                  <a:pt x="222" y="18"/>
                  <a:pt x="204" y="9"/>
                </a:cubicBezTo>
                <a:cubicBezTo>
                  <a:pt x="177" y="0"/>
                  <a:pt x="160" y="0"/>
                  <a:pt x="142" y="0"/>
                </a:cubicBezTo>
                <a:cubicBezTo>
                  <a:pt x="124" y="0"/>
                  <a:pt x="124" y="27"/>
                  <a:pt x="124" y="45"/>
                </a:cubicBezTo>
                <a:cubicBezTo>
                  <a:pt x="124" y="62"/>
                  <a:pt x="124" y="89"/>
                  <a:pt x="124" y="98"/>
                </a:cubicBezTo>
                <a:cubicBezTo>
                  <a:pt x="124" y="124"/>
                  <a:pt x="116" y="133"/>
                  <a:pt x="80" y="133"/>
                </a:cubicBezTo>
                <a:cubicBezTo>
                  <a:pt x="27" y="133"/>
                  <a:pt x="27" y="133"/>
                  <a:pt x="27" y="133"/>
                </a:cubicBezTo>
                <a:cubicBezTo>
                  <a:pt x="10" y="133"/>
                  <a:pt x="0" y="133"/>
                  <a:pt x="0" y="151"/>
                </a:cubicBezTo>
                <a:cubicBezTo>
                  <a:pt x="0" y="159"/>
                  <a:pt x="18" y="275"/>
                  <a:pt x="45" y="302"/>
                </a:cubicBezTo>
                <a:cubicBezTo>
                  <a:pt x="63" y="310"/>
                  <a:pt x="151" y="319"/>
                  <a:pt x="169" y="319"/>
                </a:cubicBezTo>
                <a:cubicBezTo>
                  <a:pt x="186" y="319"/>
                  <a:pt x="177" y="266"/>
                  <a:pt x="186" y="266"/>
                </a:cubicBezTo>
                <a:cubicBezTo>
                  <a:pt x="195" y="266"/>
                  <a:pt x="195" y="302"/>
                  <a:pt x="231" y="310"/>
                </a:cubicBezTo>
                <a:cubicBezTo>
                  <a:pt x="257" y="310"/>
                  <a:pt x="302" y="310"/>
                  <a:pt x="302" y="337"/>
                </a:cubicBezTo>
                <a:cubicBezTo>
                  <a:pt x="302" y="363"/>
                  <a:pt x="310" y="399"/>
                  <a:pt x="293" y="399"/>
                </a:cubicBezTo>
                <a:cubicBezTo>
                  <a:pt x="248" y="408"/>
                  <a:pt x="248" y="408"/>
                  <a:pt x="248" y="408"/>
                </a:cubicBezTo>
                <a:cubicBezTo>
                  <a:pt x="213" y="399"/>
                  <a:pt x="222" y="372"/>
                  <a:pt x="239" y="372"/>
                </a:cubicBezTo>
                <a:cubicBezTo>
                  <a:pt x="248" y="372"/>
                  <a:pt x="257" y="372"/>
                  <a:pt x="257" y="372"/>
                </a:cubicBezTo>
                <a:cubicBezTo>
                  <a:pt x="257" y="337"/>
                  <a:pt x="257" y="337"/>
                  <a:pt x="257" y="337"/>
                </a:cubicBezTo>
                <a:cubicBezTo>
                  <a:pt x="257" y="337"/>
                  <a:pt x="195" y="328"/>
                  <a:pt x="186" y="372"/>
                </a:cubicBezTo>
                <a:cubicBezTo>
                  <a:pt x="186" y="417"/>
                  <a:pt x="195" y="434"/>
                  <a:pt x="195" y="434"/>
                </a:cubicBezTo>
                <a:cubicBezTo>
                  <a:pt x="204" y="443"/>
                  <a:pt x="213" y="452"/>
                  <a:pt x="293" y="452"/>
                </a:cubicBezTo>
                <a:cubicBezTo>
                  <a:pt x="408" y="452"/>
                  <a:pt x="364" y="115"/>
                  <a:pt x="364" y="80"/>
                </a:cubicBezTo>
                <a:close/>
                <a:moveTo>
                  <a:pt x="319" y="231"/>
                </a:moveTo>
                <a:lnTo>
                  <a:pt x="319" y="231"/>
                </a:lnTo>
                <a:cubicBezTo>
                  <a:pt x="319" y="240"/>
                  <a:pt x="302" y="222"/>
                  <a:pt x="284" y="222"/>
                </a:cubicBezTo>
                <a:cubicBezTo>
                  <a:pt x="266" y="222"/>
                  <a:pt x="248" y="231"/>
                  <a:pt x="248" y="231"/>
                </a:cubicBezTo>
                <a:cubicBezTo>
                  <a:pt x="239" y="222"/>
                  <a:pt x="248" y="177"/>
                  <a:pt x="284" y="177"/>
                </a:cubicBezTo>
                <a:cubicBezTo>
                  <a:pt x="310" y="177"/>
                  <a:pt x="329" y="231"/>
                  <a:pt x="319" y="231"/>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78" name="Freeform 57"/>
          <p:cNvSpPr>
            <a:spLocks noChangeArrowheads="1"/>
          </p:cNvSpPr>
          <p:nvPr/>
        </p:nvSpPr>
        <p:spPr bwMode="auto">
          <a:xfrm>
            <a:off x="4773613" y="7256463"/>
            <a:ext cx="114300" cy="114300"/>
          </a:xfrm>
          <a:custGeom>
            <a:avLst/>
            <a:gdLst>
              <a:gd name="T0" fmla="*/ 80 w 81"/>
              <a:gd name="T1" fmla="*/ 71 h 81"/>
              <a:gd name="T2" fmla="*/ 80 w 81"/>
              <a:gd name="T3" fmla="*/ 71 h 81"/>
              <a:gd name="T4" fmla="*/ 80 w 81"/>
              <a:gd name="T5" fmla="*/ 0 h 81"/>
              <a:gd name="T6" fmla="*/ 0 w 81"/>
              <a:gd name="T7" fmla="*/ 80 h 81"/>
              <a:gd name="T8" fmla="*/ 71 w 81"/>
              <a:gd name="T9" fmla="*/ 80 h 81"/>
              <a:gd name="T10" fmla="*/ 80 w 81"/>
              <a:gd name="T11" fmla="*/ 71 h 81"/>
            </a:gdLst>
            <a:ahLst/>
            <a:cxnLst>
              <a:cxn ang="0">
                <a:pos x="T0" y="T1"/>
              </a:cxn>
              <a:cxn ang="0">
                <a:pos x="T2" y="T3"/>
              </a:cxn>
              <a:cxn ang="0">
                <a:pos x="T4" y="T5"/>
              </a:cxn>
              <a:cxn ang="0">
                <a:pos x="T6" y="T7"/>
              </a:cxn>
              <a:cxn ang="0">
                <a:pos x="T8" y="T9"/>
              </a:cxn>
              <a:cxn ang="0">
                <a:pos x="T10" y="T11"/>
              </a:cxn>
            </a:cxnLst>
            <a:rect l="0" t="0" r="r" b="b"/>
            <a:pathLst>
              <a:path w="81" h="81">
                <a:moveTo>
                  <a:pt x="80" y="71"/>
                </a:moveTo>
                <a:lnTo>
                  <a:pt x="80" y="71"/>
                </a:lnTo>
                <a:cubicBezTo>
                  <a:pt x="80" y="62"/>
                  <a:pt x="80" y="0"/>
                  <a:pt x="80" y="0"/>
                </a:cubicBezTo>
                <a:cubicBezTo>
                  <a:pt x="0" y="80"/>
                  <a:pt x="0" y="80"/>
                  <a:pt x="0" y="80"/>
                </a:cubicBezTo>
                <a:cubicBezTo>
                  <a:pt x="0" y="80"/>
                  <a:pt x="54" y="80"/>
                  <a:pt x="71" y="80"/>
                </a:cubicBezTo>
                <a:cubicBezTo>
                  <a:pt x="80" y="80"/>
                  <a:pt x="80" y="80"/>
                  <a:pt x="80" y="71"/>
                </a:cubicBez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79" name="Freeform 58"/>
          <p:cNvSpPr>
            <a:spLocks noChangeArrowheads="1"/>
          </p:cNvSpPr>
          <p:nvPr/>
        </p:nvSpPr>
        <p:spPr bwMode="auto">
          <a:xfrm>
            <a:off x="8997950" y="4360863"/>
            <a:ext cx="693738" cy="685800"/>
          </a:xfrm>
          <a:custGeom>
            <a:avLst/>
            <a:gdLst>
              <a:gd name="T0" fmla="*/ 240 w 480"/>
              <a:gd name="T1" fmla="*/ 0 h 471"/>
              <a:gd name="T2" fmla="*/ 240 w 480"/>
              <a:gd name="T3" fmla="*/ 0 h 471"/>
              <a:gd name="T4" fmla="*/ 0 w 480"/>
              <a:gd name="T5" fmla="*/ 231 h 471"/>
              <a:gd name="T6" fmla="*/ 240 w 480"/>
              <a:gd name="T7" fmla="*/ 470 h 471"/>
              <a:gd name="T8" fmla="*/ 479 w 480"/>
              <a:gd name="T9" fmla="*/ 231 h 471"/>
              <a:gd name="T10" fmla="*/ 240 w 480"/>
              <a:gd name="T11" fmla="*/ 0 h 471"/>
              <a:gd name="T12" fmla="*/ 346 w 480"/>
              <a:gd name="T13" fmla="*/ 187 h 471"/>
              <a:gd name="T14" fmla="*/ 346 w 480"/>
              <a:gd name="T15" fmla="*/ 187 h 471"/>
              <a:gd name="T16" fmla="*/ 249 w 480"/>
              <a:gd name="T17" fmla="*/ 338 h 471"/>
              <a:gd name="T18" fmla="*/ 195 w 480"/>
              <a:gd name="T19" fmla="*/ 319 h 471"/>
              <a:gd name="T20" fmla="*/ 160 w 480"/>
              <a:gd name="T21" fmla="*/ 195 h 471"/>
              <a:gd name="T22" fmla="*/ 134 w 480"/>
              <a:gd name="T23" fmla="*/ 204 h 471"/>
              <a:gd name="T24" fmla="*/ 124 w 480"/>
              <a:gd name="T25" fmla="*/ 195 h 471"/>
              <a:gd name="T26" fmla="*/ 195 w 480"/>
              <a:gd name="T27" fmla="*/ 142 h 471"/>
              <a:gd name="T28" fmla="*/ 231 w 480"/>
              <a:gd name="T29" fmla="*/ 222 h 471"/>
              <a:gd name="T30" fmla="*/ 249 w 480"/>
              <a:gd name="T31" fmla="*/ 266 h 471"/>
              <a:gd name="T32" fmla="*/ 284 w 480"/>
              <a:gd name="T33" fmla="*/ 222 h 471"/>
              <a:gd name="T34" fmla="*/ 258 w 480"/>
              <a:gd name="T35" fmla="*/ 195 h 471"/>
              <a:gd name="T36" fmla="*/ 346 w 480"/>
              <a:gd name="T37" fmla="*/ 18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0" h="471">
                <a:moveTo>
                  <a:pt x="240" y="0"/>
                </a:moveTo>
                <a:lnTo>
                  <a:pt x="240" y="0"/>
                </a:lnTo>
                <a:cubicBezTo>
                  <a:pt x="107" y="0"/>
                  <a:pt x="0" y="107"/>
                  <a:pt x="0" y="231"/>
                </a:cubicBezTo>
                <a:cubicBezTo>
                  <a:pt x="0" y="363"/>
                  <a:pt x="107" y="470"/>
                  <a:pt x="240" y="470"/>
                </a:cubicBezTo>
                <a:cubicBezTo>
                  <a:pt x="372" y="470"/>
                  <a:pt x="479" y="363"/>
                  <a:pt x="479" y="231"/>
                </a:cubicBezTo>
                <a:cubicBezTo>
                  <a:pt x="479" y="107"/>
                  <a:pt x="372" y="0"/>
                  <a:pt x="240" y="0"/>
                </a:cubicBezTo>
                <a:close/>
                <a:moveTo>
                  <a:pt x="346" y="187"/>
                </a:moveTo>
                <a:lnTo>
                  <a:pt x="346" y="187"/>
                </a:lnTo>
                <a:cubicBezTo>
                  <a:pt x="337" y="257"/>
                  <a:pt x="266" y="319"/>
                  <a:pt x="249" y="338"/>
                </a:cubicBezTo>
                <a:cubicBezTo>
                  <a:pt x="222" y="346"/>
                  <a:pt x="205" y="328"/>
                  <a:pt x="195" y="319"/>
                </a:cubicBezTo>
                <a:cubicBezTo>
                  <a:pt x="187" y="301"/>
                  <a:pt x="169" y="204"/>
                  <a:pt x="160" y="195"/>
                </a:cubicBezTo>
                <a:cubicBezTo>
                  <a:pt x="151" y="195"/>
                  <a:pt x="134" y="204"/>
                  <a:pt x="134" y="204"/>
                </a:cubicBezTo>
                <a:cubicBezTo>
                  <a:pt x="124" y="195"/>
                  <a:pt x="124" y="195"/>
                  <a:pt x="124" y="195"/>
                </a:cubicBezTo>
                <a:cubicBezTo>
                  <a:pt x="124" y="195"/>
                  <a:pt x="160" y="151"/>
                  <a:pt x="195" y="142"/>
                </a:cubicBezTo>
                <a:cubicBezTo>
                  <a:pt x="222" y="134"/>
                  <a:pt x="222" y="187"/>
                  <a:pt x="231" y="222"/>
                </a:cubicBezTo>
                <a:cubicBezTo>
                  <a:pt x="240" y="248"/>
                  <a:pt x="240" y="266"/>
                  <a:pt x="249" y="266"/>
                </a:cubicBezTo>
                <a:cubicBezTo>
                  <a:pt x="258" y="266"/>
                  <a:pt x="266" y="248"/>
                  <a:pt x="284" y="222"/>
                </a:cubicBezTo>
                <a:cubicBezTo>
                  <a:pt x="293" y="204"/>
                  <a:pt x="275" y="178"/>
                  <a:pt x="258" y="195"/>
                </a:cubicBezTo>
                <a:cubicBezTo>
                  <a:pt x="266" y="134"/>
                  <a:pt x="364" y="116"/>
                  <a:pt x="346" y="187"/>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80" name="Freeform 59"/>
          <p:cNvSpPr>
            <a:spLocks noChangeArrowheads="1"/>
          </p:cNvSpPr>
          <p:nvPr/>
        </p:nvSpPr>
        <p:spPr bwMode="auto">
          <a:xfrm>
            <a:off x="6127750" y="4360863"/>
            <a:ext cx="695325" cy="685800"/>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284 h 471"/>
              <a:gd name="T14" fmla="*/ 177 w 479"/>
              <a:gd name="T15" fmla="*/ 284 h 471"/>
              <a:gd name="T16" fmla="*/ 124 w 479"/>
              <a:gd name="T17" fmla="*/ 231 h 471"/>
              <a:gd name="T18" fmla="*/ 177 w 479"/>
              <a:gd name="T19" fmla="*/ 187 h 471"/>
              <a:gd name="T20" fmla="*/ 221 w 479"/>
              <a:gd name="T21" fmla="*/ 231 h 471"/>
              <a:gd name="T22" fmla="*/ 177 w 479"/>
              <a:gd name="T23" fmla="*/ 284 h 471"/>
              <a:gd name="T24" fmla="*/ 300 w 479"/>
              <a:gd name="T25" fmla="*/ 284 h 471"/>
              <a:gd name="T26" fmla="*/ 300 w 479"/>
              <a:gd name="T27" fmla="*/ 284 h 471"/>
              <a:gd name="T28" fmla="*/ 256 w 479"/>
              <a:gd name="T29" fmla="*/ 231 h 471"/>
              <a:gd name="T30" fmla="*/ 300 w 479"/>
              <a:gd name="T31" fmla="*/ 187 h 471"/>
              <a:gd name="T32" fmla="*/ 354 w 479"/>
              <a:gd name="T33" fmla="*/ 231 h 471"/>
              <a:gd name="T34" fmla="*/ 300 w 479"/>
              <a:gd name="T35" fmla="*/ 28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9" h="471">
                <a:moveTo>
                  <a:pt x="239" y="0"/>
                </a:moveTo>
                <a:lnTo>
                  <a:pt x="239" y="0"/>
                </a:lnTo>
                <a:cubicBezTo>
                  <a:pt x="106" y="0"/>
                  <a:pt x="0" y="107"/>
                  <a:pt x="0" y="231"/>
                </a:cubicBezTo>
                <a:cubicBezTo>
                  <a:pt x="0" y="363"/>
                  <a:pt x="106" y="470"/>
                  <a:pt x="239" y="470"/>
                </a:cubicBezTo>
                <a:cubicBezTo>
                  <a:pt x="372" y="470"/>
                  <a:pt x="478" y="363"/>
                  <a:pt x="478" y="231"/>
                </a:cubicBezTo>
                <a:cubicBezTo>
                  <a:pt x="478" y="107"/>
                  <a:pt x="372" y="0"/>
                  <a:pt x="239" y="0"/>
                </a:cubicBezTo>
                <a:close/>
                <a:moveTo>
                  <a:pt x="177" y="284"/>
                </a:moveTo>
                <a:lnTo>
                  <a:pt x="177" y="284"/>
                </a:lnTo>
                <a:cubicBezTo>
                  <a:pt x="150" y="284"/>
                  <a:pt x="124" y="266"/>
                  <a:pt x="124" y="231"/>
                </a:cubicBezTo>
                <a:cubicBezTo>
                  <a:pt x="124" y="204"/>
                  <a:pt x="150" y="187"/>
                  <a:pt x="177" y="187"/>
                </a:cubicBezTo>
                <a:cubicBezTo>
                  <a:pt x="203" y="187"/>
                  <a:pt x="221" y="204"/>
                  <a:pt x="221" y="231"/>
                </a:cubicBezTo>
                <a:cubicBezTo>
                  <a:pt x="221" y="266"/>
                  <a:pt x="203" y="284"/>
                  <a:pt x="177" y="284"/>
                </a:cubicBezTo>
                <a:close/>
                <a:moveTo>
                  <a:pt x="300" y="284"/>
                </a:moveTo>
                <a:lnTo>
                  <a:pt x="300" y="284"/>
                </a:lnTo>
                <a:cubicBezTo>
                  <a:pt x="275" y="284"/>
                  <a:pt x="256" y="266"/>
                  <a:pt x="256" y="231"/>
                </a:cubicBezTo>
                <a:cubicBezTo>
                  <a:pt x="256" y="204"/>
                  <a:pt x="275" y="187"/>
                  <a:pt x="300" y="187"/>
                </a:cubicBezTo>
                <a:cubicBezTo>
                  <a:pt x="328" y="187"/>
                  <a:pt x="354" y="204"/>
                  <a:pt x="354" y="231"/>
                </a:cubicBezTo>
                <a:cubicBezTo>
                  <a:pt x="354" y="266"/>
                  <a:pt x="328" y="284"/>
                  <a:pt x="300" y="284"/>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81" name="Freeform 60"/>
          <p:cNvSpPr>
            <a:spLocks noChangeArrowheads="1"/>
          </p:cNvSpPr>
          <p:nvPr/>
        </p:nvSpPr>
        <p:spPr bwMode="auto">
          <a:xfrm>
            <a:off x="6191250" y="7281863"/>
            <a:ext cx="568325" cy="571500"/>
          </a:xfrm>
          <a:custGeom>
            <a:avLst/>
            <a:gdLst>
              <a:gd name="T0" fmla="*/ 89 w 391"/>
              <a:gd name="T1" fmla="*/ 160 h 399"/>
              <a:gd name="T2" fmla="*/ 89 w 391"/>
              <a:gd name="T3" fmla="*/ 160 h 399"/>
              <a:gd name="T4" fmla="*/ 133 w 391"/>
              <a:gd name="T5" fmla="*/ 88 h 399"/>
              <a:gd name="T6" fmla="*/ 186 w 391"/>
              <a:gd name="T7" fmla="*/ 88 h 399"/>
              <a:gd name="T8" fmla="*/ 186 w 391"/>
              <a:gd name="T9" fmla="*/ 150 h 399"/>
              <a:gd name="T10" fmla="*/ 186 w 391"/>
              <a:gd name="T11" fmla="*/ 150 h 399"/>
              <a:gd name="T12" fmla="*/ 195 w 391"/>
              <a:gd name="T13" fmla="*/ 160 h 399"/>
              <a:gd name="T14" fmla="*/ 195 w 391"/>
              <a:gd name="T15" fmla="*/ 150 h 399"/>
              <a:gd name="T16" fmla="*/ 354 w 391"/>
              <a:gd name="T17" fmla="*/ 0 h 399"/>
              <a:gd name="T18" fmla="*/ 248 w 391"/>
              <a:gd name="T19" fmla="*/ 0 h 399"/>
              <a:gd name="T20" fmla="*/ 133 w 391"/>
              <a:gd name="T21" fmla="*/ 0 h 399"/>
              <a:gd name="T22" fmla="*/ 0 w 391"/>
              <a:gd name="T23" fmla="*/ 150 h 399"/>
              <a:gd name="T24" fmla="*/ 0 w 391"/>
              <a:gd name="T25" fmla="*/ 354 h 399"/>
              <a:gd name="T26" fmla="*/ 89 w 391"/>
              <a:gd name="T27" fmla="*/ 266 h 399"/>
              <a:gd name="T28" fmla="*/ 89 w 391"/>
              <a:gd name="T29" fmla="*/ 160 h 399"/>
              <a:gd name="T30" fmla="*/ 301 w 391"/>
              <a:gd name="T31" fmla="*/ 132 h 399"/>
              <a:gd name="T32" fmla="*/ 301 w 391"/>
              <a:gd name="T33" fmla="*/ 132 h 399"/>
              <a:gd name="T34" fmla="*/ 301 w 391"/>
              <a:gd name="T35" fmla="*/ 239 h 399"/>
              <a:gd name="T36" fmla="*/ 256 w 391"/>
              <a:gd name="T37" fmla="*/ 310 h 399"/>
              <a:gd name="T38" fmla="*/ 203 w 391"/>
              <a:gd name="T39" fmla="*/ 310 h 399"/>
              <a:gd name="T40" fmla="*/ 203 w 391"/>
              <a:gd name="T41" fmla="*/ 248 h 399"/>
              <a:gd name="T42" fmla="*/ 203 w 391"/>
              <a:gd name="T43" fmla="*/ 248 h 399"/>
              <a:gd name="T44" fmla="*/ 195 w 391"/>
              <a:gd name="T45" fmla="*/ 239 h 399"/>
              <a:gd name="T46" fmla="*/ 195 w 391"/>
              <a:gd name="T47" fmla="*/ 239 h 399"/>
              <a:gd name="T48" fmla="*/ 35 w 391"/>
              <a:gd name="T49" fmla="*/ 398 h 399"/>
              <a:gd name="T50" fmla="*/ 142 w 391"/>
              <a:gd name="T51" fmla="*/ 398 h 399"/>
              <a:gd name="T52" fmla="*/ 256 w 391"/>
              <a:gd name="T53" fmla="*/ 398 h 399"/>
              <a:gd name="T54" fmla="*/ 390 w 391"/>
              <a:gd name="T55" fmla="*/ 248 h 399"/>
              <a:gd name="T56" fmla="*/ 390 w 391"/>
              <a:gd name="T57" fmla="*/ 44 h 399"/>
              <a:gd name="T58" fmla="*/ 301 w 391"/>
              <a:gd name="T59" fmla="*/ 132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1" h="399">
                <a:moveTo>
                  <a:pt x="89" y="160"/>
                </a:moveTo>
                <a:lnTo>
                  <a:pt x="89" y="160"/>
                </a:lnTo>
                <a:cubicBezTo>
                  <a:pt x="89" y="124"/>
                  <a:pt x="97" y="97"/>
                  <a:pt x="133" y="88"/>
                </a:cubicBezTo>
                <a:cubicBezTo>
                  <a:pt x="142" y="88"/>
                  <a:pt x="168" y="88"/>
                  <a:pt x="186" y="88"/>
                </a:cubicBezTo>
                <a:cubicBezTo>
                  <a:pt x="186" y="150"/>
                  <a:pt x="186" y="150"/>
                  <a:pt x="186" y="150"/>
                </a:cubicBezTo>
                <a:lnTo>
                  <a:pt x="186" y="150"/>
                </a:lnTo>
                <a:cubicBezTo>
                  <a:pt x="186" y="160"/>
                  <a:pt x="195" y="160"/>
                  <a:pt x="195" y="160"/>
                </a:cubicBezTo>
                <a:cubicBezTo>
                  <a:pt x="195" y="160"/>
                  <a:pt x="195" y="160"/>
                  <a:pt x="195" y="150"/>
                </a:cubicBezTo>
                <a:cubicBezTo>
                  <a:pt x="354" y="0"/>
                  <a:pt x="354" y="0"/>
                  <a:pt x="354" y="0"/>
                </a:cubicBezTo>
                <a:cubicBezTo>
                  <a:pt x="248" y="0"/>
                  <a:pt x="248" y="0"/>
                  <a:pt x="248" y="0"/>
                </a:cubicBezTo>
                <a:cubicBezTo>
                  <a:pt x="133" y="0"/>
                  <a:pt x="133" y="0"/>
                  <a:pt x="133" y="0"/>
                </a:cubicBezTo>
                <a:cubicBezTo>
                  <a:pt x="44" y="0"/>
                  <a:pt x="0" y="53"/>
                  <a:pt x="0" y="150"/>
                </a:cubicBezTo>
                <a:cubicBezTo>
                  <a:pt x="0" y="354"/>
                  <a:pt x="0" y="354"/>
                  <a:pt x="0" y="354"/>
                </a:cubicBezTo>
                <a:cubicBezTo>
                  <a:pt x="89" y="266"/>
                  <a:pt x="89" y="266"/>
                  <a:pt x="89" y="266"/>
                </a:cubicBezTo>
                <a:lnTo>
                  <a:pt x="89" y="160"/>
                </a:lnTo>
                <a:close/>
                <a:moveTo>
                  <a:pt x="301" y="132"/>
                </a:moveTo>
                <a:lnTo>
                  <a:pt x="301" y="132"/>
                </a:lnTo>
                <a:cubicBezTo>
                  <a:pt x="301" y="239"/>
                  <a:pt x="301" y="239"/>
                  <a:pt x="301" y="239"/>
                </a:cubicBezTo>
                <a:cubicBezTo>
                  <a:pt x="301" y="275"/>
                  <a:pt x="293" y="301"/>
                  <a:pt x="256" y="310"/>
                </a:cubicBezTo>
                <a:cubicBezTo>
                  <a:pt x="248" y="310"/>
                  <a:pt x="221" y="310"/>
                  <a:pt x="203" y="310"/>
                </a:cubicBezTo>
                <a:cubicBezTo>
                  <a:pt x="203" y="248"/>
                  <a:pt x="203" y="248"/>
                  <a:pt x="203" y="248"/>
                </a:cubicBezTo>
                <a:lnTo>
                  <a:pt x="203" y="248"/>
                </a:lnTo>
                <a:cubicBezTo>
                  <a:pt x="203" y="239"/>
                  <a:pt x="195" y="239"/>
                  <a:pt x="195" y="239"/>
                </a:cubicBezTo>
                <a:lnTo>
                  <a:pt x="195" y="239"/>
                </a:lnTo>
                <a:cubicBezTo>
                  <a:pt x="35" y="398"/>
                  <a:pt x="35" y="398"/>
                  <a:pt x="35" y="398"/>
                </a:cubicBezTo>
                <a:cubicBezTo>
                  <a:pt x="142" y="398"/>
                  <a:pt x="142" y="398"/>
                  <a:pt x="142" y="398"/>
                </a:cubicBezTo>
                <a:cubicBezTo>
                  <a:pt x="256" y="398"/>
                  <a:pt x="256" y="398"/>
                  <a:pt x="256" y="398"/>
                </a:cubicBezTo>
                <a:cubicBezTo>
                  <a:pt x="346" y="398"/>
                  <a:pt x="390" y="345"/>
                  <a:pt x="390" y="248"/>
                </a:cubicBezTo>
                <a:cubicBezTo>
                  <a:pt x="390" y="44"/>
                  <a:pt x="390" y="44"/>
                  <a:pt x="390" y="44"/>
                </a:cubicBezTo>
                <a:lnTo>
                  <a:pt x="301" y="132"/>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82" name="Freeform 61"/>
          <p:cNvSpPr>
            <a:spLocks noChangeArrowheads="1"/>
          </p:cNvSpPr>
          <p:nvPr/>
        </p:nvSpPr>
        <p:spPr bwMode="auto">
          <a:xfrm>
            <a:off x="21885275" y="5795963"/>
            <a:ext cx="711200" cy="719137"/>
          </a:xfrm>
          <a:custGeom>
            <a:avLst/>
            <a:gdLst>
              <a:gd name="T0" fmla="*/ 433 w 496"/>
              <a:gd name="T1" fmla="*/ 311 h 498"/>
              <a:gd name="T2" fmla="*/ 433 w 496"/>
              <a:gd name="T3" fmla="*/ 311 h 498"/>
              <a:gd name="T4" fmla="*/ 372 w 496"/>
              <a:gd name="T5" fmla="*/ 320 h 498"/>
              <a:gd name="T6" fmla="*/ 106 w 496"/>
              <a:gd name="T7" fmla="*/ 409 h 498"/>
              <a:gd name="T8" fmla="*/ 123 w 496"/>
              <a:gd name="T9" fmla="*/ 417 h 498"/>
              <a:gd name="T10" fmla="*/ 442 w 496"/>
              <a:gd name="T11" fmla="*/ 364 h 498"/>
              <a:gd name="T12" fmla="*/ 433 w 496"/>
              <a:gd name="T13" fmla="*/ 311 h 498"/>
              <a:gd name="T14" fmla="*/ 132 w 496"/>
              <a:gd name="T15" fmla="*/ 293 h 498"/>
              <a:gd name="T16" fmla="*/ 132 w 496"/>
              <a:gd name="T17" fmla="*/ 293 h 498"/>
              <a:gd name="T18" fmla="*/ 186 w 496"/>
              <a:gd name="T19" fmla="*/ 19 h 498"/>
              <a:gd name="T20" fmla="*/ 159 w 496"/>
              <a:gd name="T21" fmla="*/ 28 h 498"/>
              <a:gd name="T22" fmla="*/ 53 w 496"/>
              <a:gd name="T23" fmla="*/ 328 h 498"/>
              <a:gd name="T24" fmla="*/ 106 w 496"/>
              <a:gd name="T25" fmla="*/ 347 h 498"/>
              <a:gd name="T26" fmla="*/ 132 w 496"/>
              <a:gd name="T27" fmla="*/ 293 h 498"/>
              <a:gd name="T28" fmla="*/ 274 w 496"/>
              <a:gd name="T29" fmla="*/ 9 h 498"/>
              <a:gd name="T30" fmla="*/ 274 w 496"/>
              <a:gd name="T31" fmla="*/ 9 h 498"/>
              <a:gd name="T32" fmla="*/ 239 w 496"/>
              <a:gd name="T33" fmla="*/ 45 h 498"/>
              <a:gd name="T34" fmla="*/ 274 w 496"/>
              <a:gd name="T35" fmla="*/ 90 h 498"/>
              <a:gd name="T36" fmla="*/ 478 w 496"/>
              <a:gd name="T37" fmla="*/ 275 h 498"/>
              <a:gd name="T38" fmla="*/ 487 w 496"/>
              <a:gd name="T39" fmla="*/ 258 h 498"/>
              <a:gd name="T40" fmla="*/ 274 w 496"/>
              <a:gd name="T41" fmla="*/ 9 h 498"/>
              <a:gd name="T42" fmla="*/ 176 w 496"/>
              <a:gd name="T43" fmla="*/ 249 h 498"/>
              <a:gd name="T44" fmla="*/ 176 w 496"/>
              <a:gd name="T45" fmla="*/ 249 h 498"/>
              <a:gd name="T46" fmla="*/ 176 w 496"/>
              <a:gd name="T47" fmla="*/ 284 h 498"/>
              <a:gd name="T48" fmla="*/ 195 w 496"/>
              <a:gd name="T49" fmla="*/ 267 h 498"/>
              <a:gd name="T50" fmla="*/ 203 w 496"/>
              <a:gd name="T51" fmla="*/ 293 h 498"/>
              <a:gd name="T52" fmla="*/ 195 w 496"/>
              <a:gd name="T53" fmla="*/ 303 h 498"/>
              <a:gd name="T54" fmla="*/ 221 w 496"/>
              <a:gd name="T55" fmla="*/ 320 h 498"/>
              <a:gd name="T56" fmla="*/ 257 w 496"/>
              <a:gd name="T57" fmla="*/ 311 h 498"/>
              <a:gd name="T58" fmla="*/ 257 w 496"/>
              <a:gd name="T59" fmla="*/ 311 h 498"/>
              <a:gd name="T60" fmla="*/ 292 w 496"/>
              <a:gd name="T61" fmla="*/ 320 h 498"/>
              <a:gd name="T62" fmla="*/ 319 w 496"/>
              <a:gd name="T63" fmla="*/ 303 h 498"/>
              <a:gd name="T64" fmla="*/ 310 w 496"/>
              <a:gd name="T65" fmla="*/ 293 h 498"/>
              <a:gd name="T66" fmla="*/ 319 w 496"/>
              <a:gd name="T67" fmla="*/ 267 h 498"/>
              <a:gd name="T68" fmla="*/ 336 w 496"/>
              <a:gd name="T69" fmla="*/ 284 h 498"/>
              <a:gd name="T70" fmla="*/ 336 w 496"/>
              <a:gd name="T71" fmla="*/ 249 h 498"/>
              <a:gd name="T72" fmla="*/ 319 w 496"/>
              <a:gd name="T73" fmla="*/ 222 h 498"/>
              <a:gd name="T74" fmla="*/ 319 w 496"/>
              <a:gd name="T75" fmla="*/ 222 h 498"/>
              <a:gd name="T76" fmla="*/ 310 w 496"/>
              <a:gd name="T77" fmla="*/ 213 h 498"/>
              <a:gd name="T78" fmla="*/ 310 w 496"/>
              <a:gd name="T79" fmla="*/ 213 h 498"/>
              <a:gd name="T80" fmla="*/ 310 w 496"/>
              <a:gd name="T81" fmla="*/ 205 h 498"/>
              <a:gd name="T82" fmla="*/ 257 w 496"/>
              <a:gd name="T83" fmla="*/ 151 h 498"/>
              <a:gd name="T84" fmla="*/ 203 w 496"/>
              <a:gd name="T85" fmla="*/ 205 h 498"/>
              <a:gd name="T86" fmla="*/ 203 w 496"/>
              <a:gd name="T87" fmla="*/ 213 h 498"/>
              <a:gd name="T88" fmla="*/ 203 w 496"/>
              <a:gd name="T89" fmla="*/ 213 h 498"/>
              <a:gd name="T90" fmla="*/ 195 w 496"/>
              <a:gd name="T91" fmla="*/ 222 h 498"/>
              <a:gd name="T92" fmla="*/ 195 w 496"/>
              <a:gd name="T93" fmla="*/ 222 h 498"/>
              <a:gd name="T94" fmla="*/ 176 w 496"/>
              <a:gd name="T95" fmla="*/ 24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6" h="498">
                <a:moveTo>
                  <a:pt x="433" y="311"/>
                </a:moveTo>
                <a:lnTo>
                  <a:pt x="433" y="311"/>
                </a:lnTo>
                <a:cubicBezTo>
                  <a:pt x="416" y="293"/>
                  <a:pt x="389" y="293"/>
                  <a:pt x="372" y="320"/>
                </a:cubicBezTo>
                <a:cubicBezTo>
                  <a:pt x="363" y="338"/>
                  <a:pt x="266" y="453"/>
                  <a:pt x="106" y="409"/>
                </a:cubicBezTo>
                <a:cubicBezTo>
                  <a:pt x="115" y="409"/>
                  <a:pt x="123" y="417"/>
                  <a:pt x="123" y="417"/>
                </a:cubicBezTo>
                <a:cubicBezTo>
                  <a:pt x="230" y="497"/>
                  <a:pt x="372" y="470"/>
                  <a:pt x="442" y="364"/>
                </a:cubicBezTo>
                <a:cubicBezTo>
                  <a:pt x="460" y="347"/>
                  <a:pt x="451" y="320"/>
                  <a:pt x="433" y="311"/>
                </a:cubicBezTo>
                <a:close/>
                <a:moveTo>
                  <a:pt x="132" y="293"/>
                </a:moveTo>
                <a:lnTo>
                  <a:pt x="132" y="293"/>
                </a:lnTo>
                <a:cubicBezTo>
                  <a:pt x="115" y="275"/>
                  <a:pt x="62" y="134"/>
                  <a:pt x="186" y="19"/>
                </a:cubicBezTo>
                <a:cubicBezTo>
                  <a:pt x="176" y="19"/>
                  <a:pt x="168" y="28"/>
                  <a:pt x="159" y="28"/>
                </a:cubicBezTo>
                <a:cubicBezTo>
                  <a:pt x="44" y="81"/>
                  <a:pt x="0" y="213"/>
                  <a:pt x="53" y="328"/>
                </a:cubicBezTo>
                <a:cubicBezTo>
                  <a:pt x="62" y="356"/>
                  <a:pt x="88" y="356"/>
                  <a:pt x="106" y="347"/>
                </a:cubicBezTo>
                <a:cubicBezTo>
                  <a:pt x="123" y="338"/>
                  <a:pt x="141" y="320"/>
                  <a:pt x="132" y="293"/>
                </a:cubicBezTo>
                <a:close/>
                <a:moveTo>
                  <a:pt x="274" y="9"/>
                </a:moveTo>
                <a:lnTo>
                  <a:pt x="274" y="9"/>
                </a:lnTo>
                <a:cubicBezTo>
                  <a:pt x="257" y="0"/>
                  <a:pt x="239" y="19"/>
                  <a:pt x="239" y="45"/>
                </a:cubicBezTo>
                <a:cubicBezTo>
                  <a:pt x="230" y="72"/>
                  <a:pt x="248" y="90"/>
                  <a:pt x="274" y="90"/>
                </a:cubicBezTo>
                <a:cubicBezTo>
                  <a:pt x="292" y="98"/>
                  <a:pt x="442" y="116"/>
                  <a:pt x="478" y="275"/>
                </a:cubicBezTo>
                <a:cubicBezTo>
                  <a:pt x="487" y="267"/>
                  <a:pt x="487" y="267"/>
                  <a:pt x="487" y="258"/>
                </a:cubicBezTo>
                <a:cubicBezTo>
                  <a:pt x="495" y="134"/>
                  <a:pt x="407" y="19"/>
                  <a:pt x="274" y="9"/>
                </a:cubicBezTo>
                <a:close/>
                <a:moveTo>
                  <a:pt x="176" y="249"/>
                </a:moveTo>
                <a:lnTo>
                  <a:pt x="176" y="249"/>
                </a:lnTo>
                <a:cubicBezTo>
                  <a:pt x="176" y="267"/>
                  <a:pt x="176" y="275"/>
                  <a:pt x="176" y="284"/>
                </a:cubicBezTo>
                <a:cubicBezTo>
                  <a:pt x="186" y="284"/>
                  <a:pt x="186" y="275"/>
                  <a:pt x="195" y="267"/>
                </a:cubicBezTo>
                <a:cubicBezTo>
                  <a:pt x="195" y="275"/>
                  <a:pt x="203" y="284"/>
                  <a:pt x="203" y="293"/>
                </a:cubicBezTo>
                <a:lnTo>
                  <a:pt x="195" y="303"/>
                </a:lnTo>
                <a:cubicBezTo>
                  <a:pt x="195" y="311"/>
                  <a:pt x="212" y="320"/>
                  <a:pt x="221" y="320"/>
                </a:cubicBezTo>
                <a:cubicBezTo>
                  <a:pt x="239" y="320"/>
                  <a:pt x="257" y="320"/>
                  <a:pt x="257" y="311"/>
                </a:cubicBezTo>
                <a:lnTo>
                  <a:pt x="257" y="311"/>
                </a:lnTo>
                <a:cubicBezTo>
                  <a:pt x="266" y="320"/>
                  <a:pt x="274" y="320"/>
                  <a:pt x="292" y="320"/>
                </a:cubicBezTo>
                <a:cubicBezTo>
                  <a:pt x="310" y="320"/>
                  <a:pt x="319" y="311"/>
                  <a:pt x="319" y="303"/>
                </a:cubicBezTo>
                <a:cubicBezTo>
                  <a:pt x="319" y="303"/>
                  <a:pt x="319" y="293"/>
                  <a:pt x="310" y="293"/>
                </a:cubicBezTo>
                <a:cubicBezTo>
                  <a:pt x="319" y="284"/>
                  <a:pt x="319" y="275"/>
                  <a:pt x="319" y="267"/>
                </a:cubicBezTo>
                <a:cubicBezTo>
                  <a:pt x="327" y="275"/>
                  <a:pt x="336" y="284"/>
                  <a:pt x="336" y="284"/>
                </a:cubicBezTo>
                <a:cubicBezTo>
                  <a:pt x="345" y="275"/>
                  <a:pt x="345" y="267"/>
                  <a:pt x="336" y="249"/>
                </a:cubicBezTo>
                <a:cubicBezTo>
                  <a:pt x="327" y="240"/>
                  <a:pt x="319" y="231"/>
                  <a:pt x="319" y="222"/>
                </a:cubicBezTo>
                <a:lnTo>
                  <a:pt x="319" y="222"/>
                </a:lnTo>
                <a:cubicBezTo>
                  <a:pt x="319" y="222"/>
                  <a:pt x="319" y="213"/>
                  <a:pt x="310" y="213"/>
                </a:cubicBezTo>
                <a:lnTo>
                  <a:pt x="310" y="213"/>
                </a:lnTo>
                <a:cubicBezTo>
                  <a:pt x="310" y="205"/>
                  <a:pt x="310" y="205"/>
                  <a:pt x="310" y="205"/>
                </a:cubicBezTo>
                <a:cubicBezTo>
                  <a:pt x="310" y="169"/>
                  <a:pt x="292" y="151"/>
                  <a:pt x="257" y="151"/>
                </a:cubicBezTo>
                <a:cubicBezTo>
                  <a:pt x="221" y="151"/>
                  <a:pt x="203" y="169"/>
                  <a:pt x="203" y="205"/>
                </a:cubicBezTo>
                <a:cubicBezTo>
                  <a:pt x="203" y="205"/>
                  <a:pt x="203" y="205"/>
                  <a:pt x="203" y="213"/>
                </a:cubicBezTo>
                <a:lnTo>
                  <a:pt x="203" y="213"/>
                </a:lnTo>
                <a:lnTo>
                  <a:pt x="195" y="222"/>
                </a:lnTo>
                <a:lnTo>
                  <a:pt x="195" y="222"/>
                </a:lnTo>
                <a:cubicBezTo>
                  <a:pt x="195" y="231"/>
                  <a:pt x="186" y="240"/>
                  <a:pt x="176" y="249"/>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83" name="Freeform 62"/>
          <p:cNvSpPr>
            <a:spLocks noChangeArrowheads="1"/>
          </p:cNvSpPr>
          <p:nvPr/>
        </p:nvSpPr>
        <p:spPr bwMode="auto">
          <a:xfrm>
            <a:off x="17579975" y="7205663"/>
            <a:ext cx="746125" cy="706437"/>
          </a:xfrm>
          <a:custGeom>
            <a:avLst/>
            <a:gdLst>
              <a:gd name="T0" fmla="*/ 248 w 515"/>
              <a:gd name="T1" fmla="*/ 434 h 488"/>
              <a:gd name="T2" fmla="*/ 248 w 515"/>
              <a:gd name="T3" fmla="*/ 434 h 488"/>
              <a:gd name="T4" fmla="*/ 266 w 515"/>
              <a:gd name="T5" fmla="*/ 434 h 488"/>
              <a:gd name="T6" fmla="*/ 266 w 515"/>
              <a:gd name="T7" fmla="*/ 487 h 488"/>
              <a:gd name="T8" fmla="*/ 505 w 515"/>
              <a:gd name="T9" fmla="*/ 194 h 488"/>
              <a:gd name="T10" fmla="*/ 231 w 515"/>
              <a:gd name="T11" fmla="*/ 17 h 488"/>
              <a:gd name="T12" fmla="*/ 9 w 515"/>
              <a:gd name="T13" fmla="*/ 257 h 488"/>
              <a:gd name="T14" fmla="*/ 248 w 515"/>
              <a:gd name="T15" fmla="*/ 434 h 488"/>
              <a:gd name="T16" fmla="*/ 399 w 515"/>
              <a:gd name="T17" fmla="*/ 319 h 488"/>
              <a:gd name="T18" fmla="*/ 399 w 515"/>
              <a:gd name="T19" fmla="*/ 319 h 488"/>
              <a:gd name="T20" fmla="*/ 354 w 515"/>
              <a:gd name="T21" fmla="*/ 319 h 488"/>
              <a:gd name="T22" fmla="*/ 354 w 515"/>
              <a:gd name="T23" fmla="*/ 203 h 488"/>
              <a:gd name="T24" fmla="*/ 354 w 515"/>
              <a:gd name="T25" fmla="*/ 185 h 488"/>
              <a:gd name="T26" fmla="*/ 346 w 515"/>
              <a:gd name="T27" fmla="*/ 177 h 488"/>
              <a:gd name="T28" fmla="*/ 337 w 515"/>
              <a:gd name="T29" fmla="*/ 168 h 488"/>
              <a:gd name="T30" fmla="*/ 328 w 515"/>
              <a:gd name="T31" fmla="*/ 168 h 488"/>
              <a:gd name="T32" fmla="*/ 293 w 515"/>
              <a:gd name="T33" fmla="*/ 177 h 488"/>
              <a:gd name="T34" fmla="*/ 284 w 515"/>
              <a:gd name="T35" fmla="*/ 203 h 488"/>
              <a:gd name="T36" fmla="*/ 284 w 515"/>
              <a:gd name="T37" fmla="*/ 319 h 488"/>
              <a:gd name="T38" fmla="*/ 240 w 515"/>
              <a:gd name="T39" fmla="*/ 319 h 488"/>
              <a:gd name="T40" fmla="*/ 240 w 515"/>
              <a:gd name="T41" fmla="*/ 203 h 488"/>
              <a:gd name="T42" fmla="*/ 240 w 515"/>
              <a:gd name="T43" fmla="*/ 185 h 488"/>
              <a:gd name="T44" fmla="*/ 231 w 515"/>
              <a:gd name="T45" fmla="*/ 177 h 488"/>
              <a:gd name="T46" fmla="*/ 222 w 515"/>
              <a:gd name="T47" fmla="*/ 168 h 488"/>
              <a:gd name="T48" fmla="*/ 213 w 515"/>
              <a:gd name="T49" fmla="*/ 168 h 488"/>
              <a:gd name="T50" fmla="*/ 186 w 515"/>
              <a:gd name="T51" fmla="*/ 168 h 488"/>
              <a:gd name="T52" fmla="*/ 178 w 515"/>
              <a:gd name="T53" fmla="*/ 185 h 488"/>
              <a:gd name="T54" fmla="*/ 169 w 515"/>
              <a:gd name="T55" fmla="*/ 194 h 488"/>
              <a:gd name="T56" fmla="*/ 169 w 515"/>
              <a:gd name="T57" fmla="*/ 203 h 488"/>
              <a:gd name="T58" fmla="*/ 169 w 515"/>
              <a:gd name="T59" fmla="*/ 319 h 488"/>
              <a:gd name="T60" fmla="*/ 125 w 515"/>
              <a:gd name="T61" fmla="*/ 319 h 488"/>
              <a:gd name="T62" fmla="*/ 125 w 515"/>
              <a:gd name="T63" fmla="*/ 132 h 488"/>
              <a:gd name="T64" fmla="*/ 169 w 515"/>
              <a:gd name="T65" fmla="*/ 132 h 488"/>
              <a:gd name="T66" fmla="*/ 169 w 515"/>
              <a:gd name="T67" fmla="*/ 150 h 488"/>
              <a:gd name="T68" fmla="*/ 222 w 515"/>
              <a:gd name="T69" fmla="*/ 124 h 488"/>
              <a:gd name="T70" fmla="*/ 257 w 515"/>
              <a:gd name="T71" fmla="*/ 132 h 488"/>
              <a:gd name="T72" fmla="*/ 275 w 515"/>
              <a:gd name="T73" fmla="*/ 150 h 488"/>
              <a:gd name="T74" fmla="*/ 293 w 515"/>
              <a:gd name="T75" fmla="*/ 132 h 488"/>
              <a:gd name="T76" fmla="*/ 328 w 515"/>
              <a:gd name="T77" fmla="*/ 124 h 488"/>
              <a:gd name="T78" fmla="*/ 354 w 515"/>
              <a:gd name="T79" fmla="*/ 132 h 488"/>
              <a:gd name="T80" fmla="*/ 381 w 515"/>
              <a:gd name="T81" fmla="*/ 141 h 488"/>
              <a:gd name="T82" fmla="*/ 390 w 515"/>
              <a:gd name="T83" fmla="*/ 159 h 488"/>
              <a:gd name="T84" fmla="*/ 399 w 515"/>
              <a:gd name="T85" fmla="*/ 185 h 488"/>
              <a:gd name="T86" fmla="*/ 399 w 515"/>
              <a:gd name="T87" fmla="*/ 319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488">
                <a:moveTo>
                  <a:pt x="248" y="434"/>
                </a:moveTo>
                <a:lnTo>
                  <a:pt x="248" y="434"/>
                </a:lnTo>
                <a:cubicBezTo>
                  <a:pt x="266" y="434"/>
                  <a:pt x="266" y="434"/>
                  <a:pt x="266" y="434"/>
                </a:cubicBezTo>
                <a:cubicBezTo>
                  <a:pt x="266" y="487"/>
                  <a:pt x="266" y="487"/>
                  <a:pt x="266" y="487"/>
                </a:cubicBezTo>
                <a:cubicBezTo>
                  <a:pt x="435" y="469"/>
                  <a:pt x="514" y="310"/>
                  <a:pt x="505" y="194"/>
                </a:cubicBezTo>
                <a:cubicBezTo>
                  <a:pt x="488" y="79"/>
                  <a:pt x="372" y="0"/>
                  <a:pt x="231" y="17"/>
                </a:cubicBezTo>
                <a:cubicBezTo>
                  <a:pt x="97" y="35"/>
                  <a:pt x="0" y="141"/>
                  <a:pt x="9" y="257"/>
                </a:cubicBezTo>
                <a:cubicBezTo>
                  <a:pt x="27" y="354"/>
                  <a:pt x="125" y="434"/>
                  <a:pt x="248" y="434"/>
                </a:cubicBezTo>
                <a:close/>
                <a:moveTo>
                  <a:pt x="399" y="319"/>
                </a:moveTo>
                <a:lnTo>
                  <a:pt x="399" y="319"/>
                </a:lnTo>
                <a:cubicBezTo>
                  <a:pt x="354" y="319"/>
                  <a:pt x="354" y="319"/>
                  <a:pt x="354" y="319"/>
                </a:cubicBezTo>
                <a:cubicBezTo>
                  <a:pt x="354" y="203"/>
                  <a:pt x="354" y="203"/>
                  <a:pt x="354" y="203"/>
                </a:cubicBezTo>
                <a:cubicBezTo>
                  <a:pt x="354" y="194"/>
                  <a:pt x="354" y="185"/>
                  <a:pt x="354" y="185"/>
                </a:cubicBezTo>
                <a:lnTo>
                  <a:pt x="346" y="177"/>
                </a:lnTo>
                <a:cubicBezTo>
                  <a:pt x="346" y="177"/>
                  <a:pt x="346" y="168"/>
                  <a:pt x="337" y="168"/>
                </a:cubicBezTo>
                <a:lnTo>
                  <a:pt x="328" y="168"/>
                </a:lnTo>
                <a:cubicBezTo>
                  <a:pt x="310" y="168"/>
                  <a:pt x="301" y="168"/>
                  <a:pt x="293" y="177"/>
                </a:cubicBezTo>
                <a:cubicBezTo>
                  <a:pt x="284" y="185"/>
                  <a:pt x="284" y="194"/>
                  <a:pt x="284" y="203"/>
                </a:cubicBezTo>
                <a:cubicBezTo>
                  <a:pt x="284" y="319"/>
                  <a:pt x="284" y="319"/>
                  <a:pt x="284" y="319"/>
                </a:cubicBezTo>
                <a:cubicBezTo>
                  <a:pt x="240" y="319"/>
                  <a:pt x="240" y="319"/>
                  <a:pt x="240" y="319"/>
                </a:cubicBezTo>
                <a:cubicBezTo>
                  <a:pt x="240" y="203"/>
                  <a:pt x="240" y="203"/>
                  <a:pt x="240" y="203"/>
                </a:cubicBezTo>
                <a:cubicBezTo>
                  <a:pt x="240" y="194"/>
                  <a:pt x="240" y="185"/>
                  <a:pt x="240" y="185"/>
                </a:cubicBezTo>
                <a:cubicBezTo>
                  <a:pt x="231" y="185"/>
                  <a:pt x="231" y="177"/>
                  <a:pt x="231" y="177"/>
                </a:cubicBezTo>
                <a:cubicBezTo>
                  <a:pt x="231" y="177"/>
                  <a:pt x="231" y="168"/>
                  <a:pt x="222" y="168"/>
                </a:cubicBezTo>
                <a:lnTo>
                  <a:pt x="213" y="168"/>
                </a:lnTo>
                <a:cubicBezTo>
                  <a:pt x="204" y="168"/>
                  <a:pt x="195" y="168"/>
                  <a:pt x="186" y="168"/>
                </a:cubicBezTo>
                <a:cubicBezTo>
                  <a:pt x="186" y="177"/>
                  <a:pt x="178" y="177"/>
                  <a:pt x="178" y="185"/>
                </a:cubicBezTo>
                <a:cubicBezTo>
                  <a:pt x="169" y="185"/>
                  <a:pt x="169" y="194"/>
                  <a:pt x="169" y="194"/>
                </a:cubicBezTo>
                <a:cubicBezTo>
                  <a:pt x="169" y="203"/>
                  <a:pt x="169" y="203"/>
                  <a:pt x="169" y="203"/>
                </a:cubicBezTo>
                <a:cubicBezTo>
                  <a:pt x="169" y="319"/>
                  <a:pt x="169" y="319"/>
                  <a:pt x="169" y="319"/>
                </a:cubicBezTo>
                <a:cubicBezTo>
                  <a:pt x="125" y="319"/>
                  <a:pt x="125" y="319"/>
                  <a:pt x="125" y="319"/>
                </a:cubicBezTo>
                <a:cubicBezTo>
                  <a:pt x="125" y="132"/>
                  <a:pt x="125" y="132"/>
                  <a:pt x="125" y="132"/>
                </a:cubicBezTo>
                <a:cubicBezTo>
                  <a:pt x="169" y="132"/>
                  <a:pt x="169" y="132"/>
                  <a:pt x="169" y="132"/>
                </a:cubicBezTo>
                <a:cubicBezTo>
                  <a:pt x="169" y="150"/>
                  <a:pt x="169" y="150"/>
                  <a:pt x="169" y="150"/>
                </a:cubicBezTo>
                <a:cubicBezTo>
                  <a:pt x="178" y="132"/>
                  <a:pt x="195" y="124"/>
                  <a:pt x="222" y="124"/>
                </a:cubicBezTo>
                <a:cubicBezTo>
                  <a:pt x="231" y="124"/>
                  <a:pt x="240" y="132"/>
                  <a:pt x="257" y="132"/>
                </a:cubicBezTo>
                <a:cubicBezTo>
                  <a:pt x="257" y="141"/>
                  <a:pt x="266" y="141"/>
                  <a:pt x="275" y="150"/>
                </a:cubicBezTo>
                <a:cubicBezTo>
                  <a:pt x="275" y="141"/>
                  <a:pt x="284" y="141"/>
                  <a:pt x="293" y="132"/>
                </a:cubicBezTo>
                <a:cubicBezTo>
                  <a:pt x="301" y="132"/>
                  <a:pt x="319" y="124"/>
                  <a:pt x="328" y="124"/>
                </a:cubicBezTo>
                <a:cubicBezTo>
                  <a:pt x="337" y="124"/>
                  <a:pt x="346" y="132"/>
                  <a:pt x="354" y="132"/>
                </a:cubicBezTo>
                <a:cubicBezTo>
                  <a:pt x="363" y="132"/>
                  <a:pt x="372" y="132"/>
                  <a:pt x="381" y="141"/>
                </a:cubicBezTo>
                <a:cubicBezTo>
                  <a:pt x="381" y="141"/>
                  <a:pt x="390" y="150"/>
                  <a:pt x="390" y="159"/>
                </a:cubicBezTo>
                <a:cubicBezTo>
                  <a:pt x="399" y="168"/>
                  <a:pt x="399" y="177"/>
                  <a:pt x="399" y="185"/>
                </a:cubicBezTo>
                <a:lnTo>
                  <a:pt x="399" y="319"/>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84" name="Freeform 63"/>
          <p:cNvSpPr>
            <a:spLocks noChangeArrowheads="1"/>
          </p:cNvSpPr>
          <p:nvPr/>
        </p:nvSpPr>
        <p:spPr bwMode="auto">
          <a:xfrm>
            <a:off x="7575550" y="7231063"/>
            <a:ext cx="668338" cy="681037"/>
          </a:xfrm>
          <a:custGeom>
            <a:avLst/>
            <a:gdLst>
              <a:gd name="T0" fmla="*/ 443 w 461"/>
              <a:gd name="T1" fmla="*/ 284 h 471"/>
              <a:gd name="T2" fmla="*/ 443 w 461"/>
              <a:gd name="T3" fmla="*/ 284 h 471"/>
              <a:gd name="T4" fmla="*/ 452 w 461"/>
              <a:gd name="T5" fmla="*/ 240 h 471"/>
              <a:gd name="T6" fmla="*/ 231 w 461"/>
              <a:gd name="T7" fmla="*/ 9 h 471"/>
              <a:gd name="T8" fmla="*/ 194 w 461"/>
              <a:gd name="T9" fmla="*/ 18 h 471"/>
              <a:gd name="T10" fmla="*/ 124 w 461"/>
              <a:gd name="T11" fmla="*/ 0 h 471"/>
              <a:gd name="T12" fmla="*/ 0 w 461"/>
              <a:gd name="T13" fmla="*/ 124 h 471"/>
              <a:gd name="T14" fmla="*/ 18 w 461"/>
              <a:gd name="T15" fmla="*/ 196 h 471"/>
              <a:gd name="T16" fmla="*/ 18 w 461"/>
              <a:gd name="T17" fmla="*/ 240 h 471"/>
              <a:gd name="T18" fmla="*/ 231 w 461"/>
              <a:gd name="T19" fmla="*/ 461 h 471"/>
              <a:gd name="T20" fmla="*/ 275 w 461"/>
              <a:gd name="T21" fmla="*/ 461 h 471"/>
              <a:gd name="T22" fmla="*/ 328 w 461"/>
              <a:gd name="T23" fmla="*/ 470 h 471"/>
              <a:gd name="T24" fmla="*/ 460 w 461"/>
              <a:gd name="T25" fmla="*/ 346 h 471"/>
              <a:gd name="T26" fmla="*/ 443 w 461"/>
              <a:gd name="T27" fmla="*/ 284 h 471"/>
              <a:gd name="T28" fmla="*/ 346 w 461"/>
              <a:gd name="T29" fmla="*/ 346 h 471"/>
              <a:gd name="T30" fmla="*/ 346 w 461"/>
              <a:gd name="T31" fmla="*/ 346 h 471"/>
              <a:gd name="T32" fmla="*/ 301 w 461"/>
              <a:gd name="T33" fmla="*/ 381 h 471"/>
              <a:gd name="T34" fmla="*/ 231 w 461"/>
              <a:gd name="T35" fmla="*/ 390 h 471"/>
              <a:gd name="T36" fmla="*/ 150 w 461"/>
              <a:gd name="T37" fmla="*/ 372 h 471"/>
              <a:gd name="T38" fmla="*/ 115 w 461"/>
              <a:gd name="T39" fmla="*/ 337 h 471"/>
              <a:gd name="T40" fmla="*/ 106 w 461"/>
              <a:gd name="T41" fmla="*/ 302 h 471"/>
              <a:gd name="T42" fmla="*/ 115 w 461"/>
              <a:gd name="T43" fmla="*/ 284 h 471"/>
              <a:gd name="T44" fmla="*/ 133 w 461"/>
              <a:gd name="T45" fmla="*/ 275 h 471"/>
              <a:gd name="T46" fmla="*/ 150 w 461"/>
              <a:gd name="T47" fmla="*/ 275 h 471"/>
              <a:gd name="T48" fmla="*/ 168 w 461"/>
              <a:gd name="T49" fmla="*/ 293 h 471"/>
              <a:gd name="T50" fmla="*/ 177 w 461"/>
              <a:gd name="T51" fmla="*/ 319 h 471"/>
              <a:gd name="T52" fmla="*/ 194 w 461"/>
              <a:gd name="T53" fmla="*/ 337 h 471"/>
              <a:gd name="T54" fmla="*/ 231 w 461"/>
              <a:gd name="T55" fmla="*/ 337 h 471"/>
              <a:gd name="T56" fmla="*/ 275 w 461"/>
              <a:gd name="T57" fmla="*/ 328 h 471"/>
              <a:gd name="T58" fmla="*/ 292 w 461"/>
              <a:gd name="T59" fmla="*/ 302 h 471"/>
              <a:gd name="T60" fmla="*/ 284 w 461"/>
              <a:gd name="T61" fmla="*/ 275 h 471"/>
              <a:gd name="T62" fmla="*/ 256 w 461"/>
              <a:gd name="T63" fmla="*/ 266 h 471"/>
              <a:gd name="T64" fmla="*/ 221 w 461"/>
              <a:gd name="T65" fmla="*/ 257 h 471"/>
              <a:gd name="T66" fmla="*/ 159 w 461"/>
              <a:gd name="T67" fmla="*/ 240 h 471"/>
              <a:gd name="T68" fmla="*/ 124 w 461"/>
              <a:gd name="T69" fmla="*/ 213 h 471"/>
              <a:gd name="T70" fmla="*/ 106 w 461"/>
              <a:gd name="T71" fmla="*/ 168 h 471"/>
              <a:gd name="T72" fmla="*/ 124 w 461"/>
              <a:gd name="T73" fmla="*/ 115 h 471"/>
              <a:gd name="T74" fmla="*/ 168 w 461"/>
              <a:gd name="T75" fmla="*/ 89 h 471"/>
              <a:gd name="T76" fmla="*/ 231 w 461"/>
              <a:gd name="T77" fmla="*/ 80 h 471"/>
              <a:gd name="T78" fmla="*/ 284 w 461"/>
              <a:gd name="T79" fmla="*/ 89 h 471"/>
              <a:gd name="T80" fmla="*/ 319 w 461"/>
              <a:gd name="T81" fmla="*/ 107 h 471"/>
              <a:gd name="T82" fmla="*/ 337 w 461"/>
              <a:gd name="T83" fmla="*/ 133 h 471"/>
              <a:gd name="T84" fmla="*/ 346 w 461"/>
              <a:gd name="T85" fmla="*/ 151 h 471"/>
              <a:gd name="T86" fmla="*/ 337 w 461"/>
              <a:gd name="T87" fmla="*/ 177 h 471"/>
              <a:gd name="T88" fmla="*/ 310 w 461"/>
              <a:gd name="T89" fmla="*/ 186 h 471"/>
              <a:gd name="T90" fmla="*/ 292 w 461"/>
              <a:gd name="T91" fmla="*/ 177 h 471"/>
              <a:gd name="T92" fmla="*/ 284 w 461"/>
              <a:gd name="T93" fmla="*/ 160 h 471"/>
              <a:gd name="T94" fmla="*/ 265 w 461"/>
              <a:gd name="T95" fmla="*/ 133 h 471"/>
              <a:gd name="T96" fmla="*/ 231 w 461"/>
              <a:gd name="T97" fmla="*/ 124 h 471"/>
              <a:gd name="T98" fmla="*/ 186 w 461"/>
              <a:gd name="T99" fmla="*/ 142 h 471"/>
              <a:gd name="T100" fmla="*/ 177 w 461"/>
              <a:gd name="T101" fmla="*/ 160 h 471"/>
              <a:gd name="T102" fmla="*/ 177 w 461"/>
              <a:gd name="T103" fmla="*/ 168 h 471"/>
              <a:gd name="T104" fmla="*/ 194 w 461"/>
              <a:gd name="T105" fmla="*/ 186 h 471"/>
              <a:gd name="T106" fmla="*/ 212 w 461"/>
              <a:gd name="T107" fmla="*/ 186 h 471"/>
              <a:gd name="T108" fmla="*/ 239 w 461"/>
              <a:gd name="T109" fmla="*/ 196 h 471"/>
              <a:gd name="T110" fmla="*/ 292 w 461"/>
              <a:gd name="T111" fmla="*/ 213 h 471"/>
              <a:gd name="T112" fmla="*/ 328 w 461"/>
              <a:gd name="T113" fmla="*/ 231 h 471"/>
              <a:gd name="T114" fmla="*/ 354 w 461"/>
              <a:gd name="T115" fmla="*/ 257 h 471"/>
              <a:gd name="T116" fmla="*/ 363 w 461"/>
              <a:gd name="T117" fmla="*/ 293 h 471"/>
              <a:gd name="T118" fmla="*/ 346 w 461"/>
              <a:gd name="T119" fmla="*/ 34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1" h="471">
                <a:moveTo>
                  <a:pt x="443" y="284"/>
                </a:moveTo>
                <a:lnTo>
                  <a:pt x="443" y="284"/>
                </a:lnTo>
                <a:cubicBezTo>
                  <a:pt x="452" y="266"/>
                  <a:pt x="452" y="257"/>
                  <a:pt x="452" y="240"/>
                </a:cubicBezTo>
                <a:cubicBezTo>
                  <a:pt x="452" y="115"/>
                  <a:pt x="354" y="9"/>
                  <a:pt x="231" y="9"/>
                </a:cubicBezTo>
                <a:cubicBezTo>
                  <a:pt x="221" y="9"/>
                  <a:pt x="203" y="18"/>
                  <a:pt x="194" y="18"/>
                </a:cubicBezTo>
                <a:cubicBezTo>
                  <a:pt x="177" y="0"/>
                  <a:pt x="150" y="0"/>
                  <a:pt x="124" y="0"/>
                </a:cubicBezTo>
                <a:cubicBezTo>
                  <a:pt x="62" y="0"/>
                  <a:pt x="0" y="54"/>
                  <a:pt x="0" y="124"/>
                </a:cubicBezTo>
                <a:cubicBezTo>
                  <a:pt x="0" y="151"/>
                  <a:pt x="9" y="168"/>
                  <a:pt x="18" y="196"/>
                </a:cubicBezTo>
                <a:cubicBezTo>
                  <a:pt x="18" y="204"/>
                  <a:pt x="18" y="221"/>
                  <a:pt x="18" y="240"/>
                </a:cubicBezTo>
                <a:cubicBezTo>
                  <a:pt x="18" y="364"/>
                  <a:pt x="115" y="461"/>
                  <a:pt x="231" y="461"/>
                </a:cubicBezTo>
                <a:cubicBezTo>
                  <a:pt x="248" y="461"/>
                  <a:pt x="256" y="461"/>
                  <a:pt x="275" y="461"/>
                </a:cubicBezTo>
                <a:cubicBezTo>
                  <a:pt x="292" y="470"/>
                  <a:pt x="310" y="470"/>
                  <a:pt x="328" y="470"/>
                </a:cubicBezTo>
                <a:cubicBezTo>
                  <a:pt x="399" y="470"/>
                  <a:pt x="460" y="417"/>
                  <a:pt x="460" y="346"/>
                </a:cubicBezTo>
                <a:cubicBezTo>
                  <a:pt x="460" y="319"/>
                  <a:pt x="452" y="302"/>
                  <a:pt x="443" y="284"/>
                </a:cubicBezTo>
                <a:close/>
                <a:moveTo>
                  <a:pt x="346" y="346"/>
                </a:moveTo>
                <a:lnTo>
                  <a:pt x="346" y="346"/>
                </a:lnTo>
                <a:cubicBezTo>
                  <a:pt x="337" y="355"/>
                  <a:pt x="319" y="372"/>
                  <a:pt x="301" y="381"/>
                </a:cubicBezTo>
                <a:cubicBezTo>
                  <a:pt x="284" y="390"/>
                  <a:pt x="256" y="390"/>
                  <a:pt x="231" y="390"/>
                </a:cubicBezTo>
                <a:cubicBezTo>
                  <a:pt x="203" y="390"/>
                  <a:pt x="177" y="381"/>
                  <a:pt x="150" y="372"/>
                </a:cubicBezTo>
                <a:cubicBezTo>
                  <a:pt x="141" y="364"/>
                  <a:pt x="124" y="355"/>
                  <a:pt x="115" y="337"/>
                </a:cubicBezTo>
                <a:cubicBezTo>
                  <a:pt x="106" y="328"/>
                  <a:pt x="106" y="311"/>
                  <a:pt x="106" y="302"/>
                </a:cubicBezTo>
                <a:cubicBezTo>
                  <a:pt x="106" y="293"/>
                  <a:pt x="106" y="284"/>
                  <a:pt x="115" y="284"/>
                </a:cubicBezTo>
                <a:cubicBezTo>
                  <a:pt x="115" y="275"/>
                  <a:pt x="124" y="275"/>
                  <a:pt x="133" y="275"/>
                </a:cubicBezTo>
                <a:cubicBezTo>
                  <a:pt x="141" y="275"/>
                  <a:pt x="150" y="275"/>
                  <a:pt x="150" y="275"/>
                </a:cubicBezTo>
                <a:cubicBezTo>
                  <a:pt x="159" y="284"/>
                  <a:pt x="168" y="293"/>
                  <a:pt x="168" y="293"/>
                </a:cubicBezTo>
                <a:cubicBezTo>
                  <a:pt x="168" y="311"/>
                  <a:pt x="177" y="311"/>
                  <a:pt x="177" y="319"/>
                </a:cubicBezTo>
                <a:cubicBezTo>
                  <a:pt x="186" y="328"/>
                  <a:pt x="194" y="328"/>
                  <a:pt x="194" y="337"/>
                </a:cubicBezTo>
                <a:cubicBezTo>
                  <a:pt x="203" y="337"/>
                  <a:pt x="212" y="337"/>
                  <a:pt x="231" y="337"/>
                </a:cubicBezTo>
                <a:cubicBezTo>
                  <a:pt x="248" y="337"/>
                  <a:pt x="265" y="337"/>
                  <a:pt x="275" y="328"/>
                </a:cubicBezTo>
                <a:cubicBezTo>
                  <a:pt x="284" y="319"/>
                  <a:pt x="292" y="311"/>
                  <a:pt x="292" y="302"/>
                </a:cubicBezTo>
                <a:cubicBezTo>
                  <a:pt x="292" y="293"/>
                  <a:pt x="284" y="284"/>
                  <a:pt x="284" y="275"/>
                </a:cubicBezTo>
                <a:cubicBezTo>
                  <a:pt x="275" y="275"/>
                  <a:pt x="265" y="266"/>
                  <a:pt x="256" y="266"/>
                </a:cubicBezTo>
                <a:cubicBezTo>
                  <a:pt x="248" y="266"/>
                  <a:pt x="239" y="257"/>
                  <a:pt x="221" y="257"/>
                </a:cubicBezTo>
                <a:cubicBezTo>
                  <a:pt x="194" y="249"/>
                  <a:pt x="177" y="249"/>
                  <a:pt x="159" y="240"/>
                </a:cubicBezTo>
                <a:cubicBezTo>
                  <a:pt x="141" y="231"/>
                  <a:pt x="133" y="221"/>
                  <a:pt x="124" y="213"/>
                </a:cubicBezTo>
                <a:cubicBezTo>
                  <a:pt x="115" y="196"/>
                  <a:pt x="106" y="186"/>
                  <a:pt x="106" y="168"/>
                </a:cubicBezTo>
                <a:cubicBezTo>
                  <a:pt x="106" y="151"/>
                  <a:pt x="115" y="133"/>
                  <a:pt x="124" y="115"/>
                </a:cubicBezTo>
                <a:cubicBezTo>
                  <a:pt x="133" y="107"/>
                  <a:pt x="150" y="98"/>
                  <a:pt x="168" y="89"/>
                </a:cubicBezTo>
                <a:cubicBezTo>
                  <a:pt x="186" y="80"/>
                  <a:pt x="203" y="80"/>
                  <a:pt x="231" y="80"/>
                </a:cubicBezTo>
                <a:cubicBezTo>
                  <a:pt x="248" y="80"/>
                  <a:pt x="265" y="80"/>
                  <a:pt x="284" y="89"/>
                </a:cubicBezTo>
                <a:cubicBezTo>
                  <a:pt x="292" y="89"/>
                  <a:pt x="310" y="98"/>
                  <a:pt x="319" y="107"/>
                </a:cubicBezTo>
                <a:cubicBezTo>
                  <a:pt x="328" y="115"/>
                  <a:pt x="337" y="124"/>
                  <a:pt x="337" y="133"/>
                </a:cubicBezTo>
                <a:cubicBezTo>
                  <a:pt x="346" y="142"/>
                  <a:pt x="346" y="142"/>
                  <a:pt x="346" y="151"/>
                </a:cubicBezTo>
                <a:cubicBezTo>
                  <a:pt x="346" y="160"/>
                  <a:pt x="346" y="168"/>
                  <a:pt x="337" y="177"/>
                </a:cubicBezTo>
                <a:cubicBezTo>
                  <a:pt x="328" y="186"/>
                  <a:pt x="319" y="186"/>
                  <a:pt x="310" y="186"/>
                </a:cubicBezTo>
                <a:cubicBezTo>
                  <a:pt x="310" y="186"/>
                  <a:pt x="301" y="186"/>
                  <a:pt x="292" y="177"/>
                </a:cubicBezTo>
                <a:cubicBezTo>
                  <a:pt x="292" y="177"/>
                  <a:pt x="284" y="168"/>
                  <a:pt x="284" y="160"/>
                </a:cubicBezTo>
                <a:cubicBezTo>
                  <a:pt x="275" y="151"/>
                  <a:pt x="275" y="142"/>
                  <a:pt x="265" y="133"/>
                </a:cubicBezTo>
                <a:cubicBezTo>
                  <a:pt x="256" y="133"/>
                  <a:pt x="239" y="124"/>
                  <a:pt x="231" y="124"/>
                </a:cubicBezTo>
                <a:cubicBezTo>
                  <a:pt x="212" y="124"/>
                  <a:pt x="194" y="133"/>
                  <a:pt x="186" y="142"/>
                </a:cubicBezTo>
                <a:cubicBezTo>
                  <a:pt x="177" y="142"/>
                  <a:pt x="177" y="151"/>
                  <a:pt x="177" y="160"/>
                </a:cubicBezTo>
                <a:cubicBezTo>
                  <a:pt x="177" y="168"/>
                  <a:pt x="177" y="168"/>
                  <a:pt x="177" y="168"/>
                </a:cubicBezTo>
                <a:cubicBezTo>
                  <a:pt x="186" y="177"/>
                  <a:pt x="186" y="177"/>
                  <a:pt x="194" y="186"/>
                </a:cubicBezTo>
                <a:cubicBezTo>
                  <a:pt x="194" y="186"/>
                  <a:pt x="203" y="186"/>
                  <a:pt x="212" y="186"/>
                </a:cubicBezTo>
                <a:cubicBezTo>
                  <a:pt x="212" y="196"/>
                  <a:pt x="231" y="196"/>
                  <a:pt x="239" y="196"/>
                </a:cubicBezTo>
                <a:cubicBezTo>
                  <a:pt x="256" y="204"/>
                  <a:pt x="275" y="204"/>
                  <a:pt x="292" y="213"/>
                </a:cubicBezTo>
                <a:cubicBezTo>
                  <a:pt x="301" y="213"/>
                  <a:pt x="319" y="221"/>
                  <a:pt x="328" y="231"/>
                </a:cubicBezTo>
                <a:cubicBezTo>
                  <a:pt x="337" y="231"/>
                  <a:pt x="346" y="240"/>
                  <a:pt x="354" y="257"/>
                </a:cubicBezTo>
                <a:cubicBezTo>
                  <a:pt x="354" y="266"/>
                  <a:pt x="363" y="275"/>
                  <a:pt x="363" y="293"/>
                </a:cubicBezTo>
                <a:cubicBezTo>
                  <a:pt x="363" y="311"/>
                  <a:pt x="354" y="328"/>
                  <a:pt x="346" y="346"/>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85" name="Freeform 64"/>
          <p:cNvSpPr>
            <a:spLocks noChangeArrowheads="1"/>
          </p:cNvSpPr>
          <p:nvPr/>
        </p:nvSpPr>
        <p:spPr bwMode="auto">
          <a:xfrm>
            <a:off x="14754225" y="7243763"/>
            <a:ext cx="668338" cy="655637"/>
          </a:xfrm>
          <a:custGeom>
            <a:avLst/>
            <a:gdLst>
              <a:gd name="T0" fmla="*/ 124 w 461"/>
              <a:gd name="T1" fmla="*/ 27 h 453"/>
              <a:gd name="T2" fmla="*/ 124 w 461"/>
              <a:gd name="T3" fmla="*/ 27 h 453"/>
              <a:gd name="T4" fmla="*/ 0 w 461"/>
              <a:gd name="T5" fmla="*/ 222 h 453"/>
              <a:gd name="T6" fmla="*/ 9 w 461"/>
              <a:gd name="T7" fmla="*/ 275 h 453"/>
              <a:gd name="T8" fmla="*/ 204 w 461"/>
              <a:gd name="T9" fmla="*/ 98 h 453"/>
              <a:gd name="T10" fmla="*/ 124 w 461"/>
              <a:gd name="T11" fmla="*/ 27 h 453"/>
              <a:gd name="T12" fmla="*/ 328 w 461"/>
              <a:gd name="T13" fmla="*/ 18 h 453"/>
              <a:gd name="T14" fmla="*/ 328 w 461"/>
              <a:gd name="T15" fmla="*/ 18 h 453"/>
              <a:gd name="T16" fmla="*/ 231 w 461"/>
              <a:gd name="T17" fmla="*/ 0 h 453"/>
              <a:gd name="T18" fmla="*/ 160 w 461"/>
              <a:gd name="T19" fmla="*/ 9 h 453"/>
              <a:gd name="T20" fmla="*/ 328 w 461"/>
              <a:gd name="T21" fmla="*/ 159 h 453"/>
              <a:gd name="T22" fmla="*/ 328 w 461"/>
              <a:gd name="T23" fmla="*/ 18 h 453"/>
              <a:gd name="T24" fmla="*/ 363 w 461"/>
              <a:gd name="T25" fmla="*/ 36 h 453"/>
              <a:gd name="T26" fmla="*/ 363 w 461"/>
              <a:gd name="T27" fmla="*/ 36 h 453"/>
              <a:gd name="T28" fmla="*/ 363 w 461"/>
              <a:gd name="T29" fmla="*/ 302 h 453"/>
              <a:gd name="T30" fmla="*/ 443 w 461"/>
              <a:gd name="T31" fmla="*/ 302 h 453"/>
              <a:gd name="T32" fmla="*/ 460 w 461"/>
              <a:gd name="T33" fmla="*/ 222 h 453"/>
              <a:gd name="T34" fmla="*/ 363 w 461"/>
              <a:gd name="T35" fmla="*/ 36 h 453"/>
              <a:gd name="T36" fmla="*/ 18 w 461"/>
              <a:gd name="T37" fmla="*/ 310 h 453"/>
              <a:gd name="T38" fmla="*/ 18 w 461"/>
              <a:gd name="T39" fmla="*/ 310 h 453"/>
              <a:gd name="T40" fmla="*/ 106 w 461"/>
              <a:gd name="T41" fmla="*/ 417 h 453"/>
              <a:gd name="T42" fmla="*/ 106 w 461"/>
              <a:gd name="T43" fmla="*/ 231 h 453"/>
              <a:gd name="T44" fmla="*/ 53 w 461"/>
              <a:gd name="T45" fmla="*/ 284 h 453"/>
              <a:gd name="T46" fmla="*/ 18 w 461"/>
              <a:gd name="T47" fmla="*/ 310 h 453"/>
              <a:gd name="T48" fmla="*/ 133 w 461"/>
              <a:gd name="T49" fmla="*/ 434 h 453"/>
              <a:gd name="T50" fmla="*/ 133 w 461"/>
              <a:gd name="T51" fmla="*/ 434 h 453"/>
              <a:gd name="T52" fmla="*/ 213 w 461"/>
              <a:gd name="T53" fmla="*/ 452 h 453"/>
              <a:gd name="T54" fmla="*/ 248 w 461"/>
              <a:gd name="T55" fmla="*/ 452 h 453"/>
              <a:gd name="T56" fmla="*/ 434 w 461"/>
              <a:gd name="T57" fmla="*/ 337 h 453"/>
              <a:gd name="T58" fmla="*/ 133 w 461"/>
              <a:gd name="T59" fmla="*/ 337 h 453"/>
              <a:gd name="T60" fmla="*/ 133 w 461"/>
              <a:gd name="T61" fmla="*/ 43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1" h="453">
                <a:moveTo>
                  <a:pt x="124" y="27"/>
                </a:moveTo>
                <a:lnTo>
                  <a:pt x="124" y="27"/>
                </a:lnTo>
                <a:cubicBezTo>
                  <a:pt x="53" y="62"/>
                  <a:pt x="0" y="142"/>
                  <a:pt x="0" y="222"/>
                </a:cubicBezTo>
                <a:cubicBezTo>
                  <a:pt x="0" y="240"/>
                  <a:pt x="0" y="257"/>
                  <a:pt x="9" y="275"/>
                </a:cubicBezTo>
                <a:cubicBezTo>
                  <a:pt x="204" y="98"/>
                  <a:pt x="204" y="98"/>
                  <a:pt x="204" y="98"/>
                </a:cubicBezTo>
                <a:cubicBezTo>
                  <a:pt x="186" y="71"/>
                  <a:pt x="124" y="27"/>
                  <a:pt x="124" y="27"/>
                </a:cubicBezTo>
                <a:close/>
                <a:moveTo>
                  <a:pt x="328" y="18"/>
                </a:moveTo>
                <a:lnTo>
                  <a:pt x="328" y="18"/>
                </a:lnTo>
                <a:cubicBezTo>
                  <a:pt x="293" y="0"/>
                  <a:pt x="266" y="0"/>
                  <a:pt x="231" y="0"/>
                </a:cubicBezTo>
                <a:cubicBezTo>
                  <a:pt x="204" y="0"/>
                  <a:pt x="186" y="0"/>
                  <a:pt x="160" y="9"/>
                </a:cubicBezTo>
                <a:cubicBezTo>
                  <a:pt x="328" y="159"/>
                  <a:pt x="328" y="159"/>
                  <a:pt x="328" y="159"/>
                </a:cubicBezTo>
                <a:lnTo>
                  <a:pt x="328" y="18"/>
                </a:lnTo>
                <a:close/>
                <a:moveTo>
                  <a:pt x="363" y="36"/>
                </a:moveTo>
                <a:lnTo>
                  <a:pt x="363" y="36"/>
                </a:lnTo>
                <a:cubicBezTo>
                  <a:pt x="363" y="302"/>
                  <a:pt x="363" y="302"/>
                  <a:pt x="363" y="302"/>
                </a:cubicBezTo>
                <a:cubicBezTo>
                  <a:pt x="443" y="302"/>
                  <a:pt x="443" y="302"/>
                  <a:pt x="443" y="302"/>
                </a:cubicBezTo>
                <a:cubicBezTo>
                  <a:pt x="452" y="275"/>
                  <a:pt x="460" y="248"/>
                  <a:pt x="460" y="222"/>
                </a:cubicBezTo>
                <a:cubicBezTo>
                  <a:pt x="460" y="151"/>
                  <a:pt x="416" y="80"/>
                  <a:pt x="363" y="36"/>
                </a:cubicBezTo>
                <a:close/>
                <a:moveTo>
                  <a:pt x="18" y="310"/>
                </a:moveTo>
                <a:lnTo>
                  <a:pt x="18" y="310"/>
                </a:lnTo>
                <a:cubicBezTo>
                  <a:pt x="35" y="355"/>
                  <a:pt x="62" y="390"/>
                  <a:pt x="106" y="417"/>
                </a:cubicBezTo>
                <a:cubicBezTo>
                  <a:pt x="106" y="231"/>
                  <a:pt x="106" y="231"/>
                  <a:pt x="106" y="231"/>
                </a:cubicBezTo>
                <a:cubicBezTo>
                  <a:pt x="53" y="284"/>
                  <a:pt x="53" y="284"/>
                  <a:pt x="53" y="284"/>
                </a:cubicBezTo>
                <a:cubicBezTo>
                  <a:pt x="35" y="293"/>
                  <a:pt x="18" y="310"/>
                  <a:pt x="18" y="310"/>
                </a:cubicBezTo>
                <a:close/>
                <a:moveTo>
                  <a:pt x="133" y="434"/>
                </a:moveTo>
                <a:lnTo>
                  <a:pt x="133" y="434"/>
                </a:lnTo>
                <a:cubicBezTo>
                  <a:pt x="160" y="443"/>
                  <a:pt x="186" y="452"/>
                  <a:pt x="213" y="452"/>
                </a:cubicBezTo>
                <a:cubicBezTo>
                  <a:pt x="248" y="452"/>
                  <a:pt x="248" y="452"/>
                  <a:pt x="248" y="452"/>
                </a:cubicBezTo>
                <a:cubicBezTo>
                  <a:pt x="328" y="443"/>
                  <a:pt x="390" y="399"/>
                  <a:pt x="434" y="337"/>
                </a:cubicBezTo>
                <a:cubicBezTo>
                  <a:pt x="133" y="337"/>
                  <a:pt x="133" y="337"/>
                  <a:pt x="133" y="337"/>
                </a:cubicBezTo>
                <a:lnTo>
                  <a:pt x="133" y="434"/>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86" name="Freeform 65"/>
          <p:cNvSpPr>
            <a:spLocks noChangeArrowheads="1"/>
          </p:cNvSpPr>
          <p:nvPr/>
        </p:nvSpPr>
        <p:spPr bwMode="auto">
          <a:xfrm>
            <a:off x="13293725" y="5935663"/>
            <a:ext cx="719138" cy="401637"/>
          </a:xfrm>
          <a:custGeom>
            <a:avLst/>
            <a:gdLst>
              <a:gd name="T0" fmla="*/ 195 w 497"/>
              <a:gd name="T1" fmla="*/ 205 h 276"/>
              <a:gd name="T2" fmla="*/ 195 w 497"/>
              <a:gd name="T3" fmla="*/ 205 h 276"/>
              <a:gd name="T4" fmla="*/ 133 w 497"/>
              <a:gd name="T5" fmla="*/ 230 h 276"/>
              <a:gd name="T6" fmla="*/ 53 w 497"/>
              <a:gd name="T7" fmla="*/ 142 h 276"/>
              <a:gd name="T8" fmla="*/ 133 w 497"/>
              <a:gd name="T9" fmla="*/ 45 h 276"/>
              <a:gd name="T10" fmla="*/ 212 w 497"/>
              <a:gd name="T11" fmla="*/ 115 h 276"/>
              <a:gd name="T12" fmla="*/ 230 w 497"/>
              <a:gd name="T13" fmla="*/ 177 h 276"/>
              <a:gd name="T14" fmla="*/ 381 w 497"/>
              <a:gd name="T15" fmla="*/ 275 h 276"/>
              <a:gd name="T16" fmla="*/ 496 w 497"/>
              <a:gd name="T17" fmla="*/ 195 h 276"/>
              <a:gd name="T18" fmla="*/ 425 w 497"/>
              <a:gd name="T19" fmla="*/ 115 h 276"/>
              <a:gd name="T20" fmla="*/ 381 w 497"/>
              <a:gd name="T21" fmla="*/ 107 h 276"/>
              <a:gd name="T22" fmla="*/ 354 w 497"/>
              <a:gd name="T23" fmla="*/ 71 h 276"/>
              <a:gd name="T24" fmla="*/ 390 w 497"/>
              <a:gd name="T25" fmla="*/ 45 h 276"/>
              <a:gd name="T26" fmla="*/ 434 w 497"/>
              <a:gd name="T27" fmla="*/ 80 h 276"/>
              <a:gd name="T28" fmla="*/ 496 w 497"/>
              <a:gd name="T29" fmla="*/ 71 h 276"/>
              <a:gd name="T30" fmla="*/ 399 w 497"/>
              <a:gd name="T31" fmla="*/ 0 h 276"/>
              <a:gd name="T32" fmla="*/ 293 w 497"/>
              <a:gd name="T33" fmla="*/ 80 h 276"/>
              <a:gd name="T34" fmla="*/ 363 w 497"/>
              <a:gd name="T35" fmla="*/ 151 h 276"/>
              <a:gd name="T36" fmla="*/ 399 w 497"/>
              <a:gd name="T37" fmla="*/ 160 h 276"/>
              <a:gd name="T38" fmla="*/ 434 w 497"/>
              <a:gd name="T39" fmla="*/ 195 h 276"/>
              <a:gd name="T40" fmla="*/ 381 w 497"/>
              <a:gd name="T41" fmla="*/ 230 h 276"/>
              <a:gd name="T42" fmla="*/ 284 w 497"/>
              <a:gd name="T43" fmla="*/ 160 h 276"/>
              <a:gd name="T44" fmla="*/ 256 w 497"/>
              <a:gd name="T45" fmla="*/ 98 h 276"/>
              <a:gd name="T46" fmla="*/ 133 w 497"/>
              <a:gd name="T47" fmla="*/ 0 h 276"/>
              <a:gd name="T48" fmla="*/ 0 w 497"/>
              <a:gd name="T49" fmla="*/ 142 h 276"/>
              <a:gd name="T50" fmla="*/ 133 w 497"/>
              <a:gd name="T51" fmla="*/ 275 h 276"/>
              <a:gd name="T52" fmla="*/ 212 w 497"/>
              <a:gd name="T53" fmla="*/ 249 h 276"/>
              <a:gd name="T54" fmla="*/ 195 w 497"/>
              <a:gd name="T55" fmla="*/ 20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7" h="276">
                <a:moveTo>
                  <a:pt x="195" y="205"/>
                </a:moveTo>
                <a:lnTo>
                  <a:pt x="195" y="205"/>
                </a:lnTo>
                <a:cubicBezTo>
                  <a:pt x="186" y="213"/>
                  <a:pt x="168" y="230"/>
                  <a:pt x="133" y="230"/>
                </a:cubicBezTo>
                <a:cubicBezTo>
                  <a:pt x="89" y="230"/>
                  <a:pt x="53" y="195"/>
                  <a:pt x="53" y="142"/>
                </a:cubicBezTo>
                <a:cubicBezTo>
                  <a:pt x="53" y="71"/>
                  <a:pt x="97" y="45"/>
                  <a:pt x="133" y="45"/>
                </a:cubicBezTo>
                <a:cubicBezTo>
                  <a:pt x="186" y="45"/>
                  <a:pt x="195" y="80"/>
                  <a:pt x="212" y="115"/>
                </a:cubicBezTo>
                <a:cubicBezTo>
                  <a:pt x="230" y="177"/>
                  <a:pt x="230" y="177"/>
                  <a:pt x="230" y="177"/>
                </a:cubicBezTo>
                <a:cubicBezTo>
                  <a:pt x="248" y="230"/>
                  <a:pt x="284" y="275"/>
                  <a:pt x="381" y="275"/>
                </a:cubicBezTo>
                <a:cubicBezTo>
                  <a:pt x="452" y="275"/>
                  <a:pt x="496" y="258"/>
                  <a:pt x="496" y="195"/>
                </a:cubicBezTo>
                <a:cubicBezTo>
                  <a:pt x="496" y="151"/>
                  <a:pt x="469" y="124"/>
                  <a:pt x="425" y="115"/>
                </a:cubicBezTo>
                <a:cubicBezTo>
                  <a:pt x="381" y="107"/>
                  <a:pt x="381" y="107"/>
                  <a:pt x="381" y="107"/>
                </a:cubicBezTo>
                <a:cubicBezTo>
                  <a:pt x="363" y="98"/>
                  <a:pt x="354" y="89"/>
                  <a:pt x="354" y="71"/>
                </a:cubicBezTo>
                <a:cubicBezTo>
                  <a:pt x="354" y="53"/>
                  <a:pt x="363" y="45"/>
                  <a:pt x="390" y="45"/>
                </a:cubicBezTo>
                <a:cubicBezTo>
                  <a:pt x="416" y="45"/>
                  <a:pt x="434" y="53"/>
                  <a:pt x="434" y="80"/>
                </a:cubicBezTo>
                <a:cubicBezTo>
                  <a:pt x="496" y="71"/>
                  <a:pt x="496" y="71"/>
                  <a:pt x="496" y="71"/>
                </a:cubicBezTo>
                <a:cubicBezTo>
                  <a:pt x="487" y="18"/>
                  <a:pt x="452" y="0"/>
                  <a:pt x="399" y="0"/>
                </a:cubicBezTo>
                <a:cubicBezTo>
                  <a:pt x="346" y="0"/>
                  <a:pt x="293" y="18"/>
                  <a:pt x="293" y="80"/>
                </a:cubicBezTo>
                <a:cubicBezTo>
                  <a:pt x="293" y="115"/>
                  <a:pt x="309" y="142"/>
                  <a:pt x="363" y="151"/>
                </a:cubicBezTo>
                <a:cubicBezTo>
                  <a:pt x="399" y="160"/>
                  <a:pt x="399" y="160"/>
                  <a:pt x="399" y="160"/>
                </a:cubicBezTo>
                <a:cubicBezTo>
                  <a:pt x="425" y="169"/>
                  <a:pt x="434" y="186"/>
                  <a:pt x="434" y="195"/>
                </a:cubicBezTo>
                <a:cubicBezTo>
                  <a:pt x="434" y="222"/>
                  <a:pt x="416" y="230"/>
                  <a:pt x="381" y="230"/>
                </a:cubicBezTo>
                <a:cubicBezTo>
                  <a:pt x="319" y="230"/>
                  <a:pt x="293" y="195"/>
                  <a:pt x="284" y="160"/>
                </a:cubicBezTo>
                <a:cubicBezTo>
                  <a:pt x="256" y="98"/>
                  <a:pt x="256" y="98"/>
                  <a:pt x="256" y="98"/>
                </a:cubicBezTo>
                <a:cubicBezTo>
                  <a:pt x="239" y="27"/>
                  <a:pt x="212" y="0"/>
                  <a:pt x="133" y="0"/>
                </a:cubicBezTo>
                <a:cubicBezTo>
                  <a:pt x="62" y="0"/>
                  <a:pt x="0" y="53"/>
                  <a:pt x="0" y="142"/>
                </a:cubicBezTo>
                <a:cubicBezTo>
                  <a:pt x="0" y="230"/>
                  <a:pt x="62" y="275"/>
                  <a:pt x="133" y="275"/>
                </a:cubicBezTo>
                <a:cubicBezTo>
                  <a:pt x="177" y="275"/>
                  <a:pt x="203" y="258"/>
                  <a:pt x="212" y="249"/>
                </a:cubicBezTo>
                <a:lnTo>
                  <a:pt x="195" y="205"/>
                </a:ln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87" name="Freeform 66"/>
          <p:cNvSpPr>
            <a:spLocks noChangeArrowheads="1"/>
          </p:cNvSpPr>
          <p:nvPr/>
        </p:nvSpPr>
        <p:spPr bwMode="auto">
          <a:xfrm>
            <a:off x="14741525" y="5795963"/>
            <a:ext cx="693738" cy="681037"/>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302 w 479"/>
              <a:gd name="T13" fmla="*/ 303 h 471"/>
              <a:gd name="T14" fmla="*/ 302 w 479"/>
              <a:gd name="T15" fmla="*/ 303 h 471"/>
              <a:gd name="T16" fmla="*/ 230 w 479"/>
              <a:gd name="T17" fmla="*/ 258 h 471"/>
              <a:gd name="T18" fmla="*/ 222 w 479"/>
              <a:gd name="T19" fmla="*/ 222 h 471"/>
              <a:gd name="T20" fmla="*/ 186 w 479"/>
              <a:gd name="T21" fmla="*/ 187 h 471"/>
              <a:gd name="T22" fmla="*/ 142 w 479"/>
              <a:gd name="T23" fmla="*/ 240 h 471"/>
              <a:gd name="T24" fmla="*/ 177 w 479"/>
              <a:gd name="T25" fmla="*/ 284 h 471"/>
              <a:gd name="T26" fmla="*/ 213 w 479"/>
              <a:gd name="T27" fmla="*/ 267 h 471"/>
              <a:gd name="T28" fmla="*/ 222 w 479"/>
              <a:gd name="T29" fmla="*/ 293 h 471"/>
              <a:gd name="T30" fmla="*/ 177 w 479"/>
              <a:gd name="T31" fmla="*/ 303 h 471"/>
              <a:gd name="T32" fmla="*/ 115 w 479"/>
              <a:gd name="T33" fmla="*/ 240 h 471"/>
              <a:gd name="T34" fmla="*/ 177 w 479"/>
              <a:gd name="T35" fmla="*/ 160 h 471"/>
              <a:gd name="T36" fmla="*/ 249 w 479"/>
              <a:gd name="T37" fmla="*/ 213 h 471"/>
              <a:gd name="T38" fmla="*/ 257 w 479"/>
              <a:gd name="T39" fmla="*/ 249 h 471"/>
              <a:gd name="T40" fmla="*/ 310 w 479"/>
              <a:gd name="T41" fmla="*/ 284 h 471"/>
              <a:gd name="T42" fmla="*/ 337 w 479"/>
              <a:gd name="T43" fmla="*/ 267 h 471"/>
              <a:gd name="T44" fmla="*/ 319 w 479"/>
              <a:gd name="T45" fmla="*/ 249 h 471"/>
              <a:gd name="T46" fmla="*/ 293 w 479"/>
              <a:gd name="T47" fmla="*/ 240 h 471"/>
              <a:gd name="T48" fmla="*/ 266 w 479"/>
              <a:gd name="T49" fmla="*/ 205 h 471"/>
              <a:gd name="T50" fmla="*/ 319 w 479"/>
              <a:gd name="T51" fmla="*/ 160 h 471"/>
              <a:gd name="T52" fmla="*/ 363 w 479"/>
              <a:gd name="T53" fmla="*/ 205 h 471"/>
              <a:gd name="T54" fmla="*/ 337 w 479"/>
              <a:gd name="T55" fmla="*/ 205 h 471"/>
              <a:gd name="T56" fmla="*/ 310 w 479"/>
              <a:gd name="T57" fmla="*/ 187 h 471"/>
              <a:gd name="T58" fmla="*/ 293 w 479"/>
              <a:gd name="T59" fmla="*/ 205 h 471"/>
              <a:gd name="T60" fmla="*/ 310 w 479"/>
              <a:gd name="T61" fmla="*/ 222 h 471"/>
              <a:gd name="T62" fmla="*/ 328 w 479"/>
              <a:gd name="T63" fmla="*/ 222 h 471"/>
              <a:gd name="T64" fmla="*/ 363 w 479"/>
              <a:gd name="T65" fmla="*/ 267 h 471"/>
              <a:gd name="T66" fmla="*/ 302 w 479"/>
              <a:gd name="T67" fmla="*/ 30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79" h="471">
                <a:moveTo>
                  <a:pt x="240" y="0"/>
                </a:moveTo>
                <a:lnTo>
                  <a:pt x="240" y="0"/>
                </a:lnTo>
                <a:cubicBezTo>
                  <a:pt x="106" y="0"/>
                  <a:pt x="0" y="107"/>
                  <a:pt x="0" y="231"/>
                </a:cubicBezTo>
                <a:cubicBezTo>
                  <a:pt x="0" y="364"/>
                  <a:pt x="106" y="470"/>
                  <a:pt x="240" y="470"/>
                </a:cubicBezTo>
                <a:cubicBezTo>
                  <a:pt x="372" y="470"/>
                  <a:pt x="478" y="364"/>
                  <a:pt x="478" y="231"/>
                </a:cubicBezTo>
                <a:cubicBezTo>
                  <a:pt x="478" y="107"/>
                  <a:pt x="372" y="0"/>
                  <a:pt x="240" y="0"/>
                </a:cubicBezTo>
                <a:close/>
                <a:moveTo>
                  <a:pt x="302" y="303"/>
                </a:moveTo>
                <a:lnTo>
                  <a:pt x="302" y="303"/>
                </a:lnTo>
                <a:cubicBezTo>
                  <a:pt x="257" y="303"/>
                  <a:pt x="240" y="284"/>
                  <a:pt x="230" y="258"/>
                </a:cubicBezTo>
                <a:cubicBezTo>
                  <a:pt x="222" y="222"/>
                  <a:pt x="222" y="222"/>
                  <a:pt x="222" y="222"/>
                </a:cubicBezTo>
                <a:cubicBezTo>
                  <a:pt x="213" y="205"/>
                  <a:pt x="204" y="187"/>
                  <a:pt x="186" y="187"/>
                </a:cubicBezTo>
                <a:cubicBezTo>
                  <a:pt x="169" y="187"/>
                  <a:pt x="142" y="205"/>
                  <a:pt x="142" y="240"/>
                </a:cubicBezTo>
                <a:cubicBezTo>
                  <a:pt x="142" y="267"/>
                  <a:pt x="159" y="284"/>
                  <a:pt x="177" y="284"/>
                </a:cubicBezTo>
                <a:cubicBezTo>
                  <a:pt x="195" y="284"/>
                  <a:pt x="204" y="275"/>
                  <a:pt x="213" y="267"/>
                </a:cubicBezTo>
                <a:cubicBezTo>
                  <a:pt x="222" y="293"/>
                  <a:pt x="222" y="293"/>
                  <a:pt x="222" y="293"/>
                </a:cubicBezTo>
                <a:cubicBezTo>
                  <a:pt x="213" y="293"/>
                  <a:pt x="204" y="303"/>
                  <a:pt x="177" y="303"/>
                </a:cubicBezTo>
                <a:cubicBezTo>
                  <a:pt x="151" y="303"/>
                  <a:pt x="115" y="284"/>
                  <a:pt x="115" y="240"/>
                </a:cubicBezTo>
                <a:cubicBezTo>
                  <a:pt x="115" y="196"/>
                  <a:pt x="151" y="160"/>
                  <a:pt x="177" y="160"/>
                </a:cubicBezTo>
                <a:cubicBezTo>
                  <a:pt x="222" y="160"/>
                  <a:pt x="230" y="178"/>
                  <a:pt x="249" y="213"/>
                </a:cubicBezTo>
                <a:cubicBezTo>
                  <a:pt x="257" y="249"/>
                  <a:pt x="257" y="249"/>
                  <a:pt x="257" y="249"/>
                </a:cubicBezTo>
                <a:cubicBezTo>
                  <a:pt x="266" y="267"/>
                  <a:pt x="275" y="284"/>
                  <a:pt x="310" y="284"/>
                </a:cubicBezTo>
                <a:cubicBezTo>
                  <a:pt x="328" y="284"/>
                  <a:pt x="337" y="275"/>
                  <a:pt x="337" y="267"/>
                </a:cubicBezTo>
                <a:cubicBezTo>
                  <a:pt x="337" y="258"/>
                  <a:pt x="328" y="249"/>
                  <a:pt x="319" y="249"/>
                </a:cubicBezTo>
                <a:cubicBezTo>
                  <a:pt x="293" y="240"/>
                  <a:pt x="293" y="240"/>
                  <a:pt x="293" y="240"/>
                </a:cubicBezTo>
                <a:cubicBezTo>
                  <a:pt x="275" y="240"/>
                  <a:pt x="266" y="222"/>
                  <a:pt x="266" y="205"/>
                </a:cubicBezTo>
                <a:cubicBezTo>
                  <a:pt x="266" y="178"/>
                  <a:pt x="293" y="160"/>
                  <a:pt x="319" y="160"/>
                </a:cubicBezTo>
                <a:cubicBezTo>
                  <a:pt x="346" y="160"/>
                  <a:pt x="363" y="178"/>
                  <a:pt x="363" y="205"/>
                </a:cubicBezTo>
                <a:cubicBezTo>
                  <a:pt x="337" y="205"/>
                  <a:pt x="337" y="205"/>
                  <a:pt x="337" y="205"/>
                </a:cubicBezTo>
                <a:cubicBezTo>
                  <a:pt x="337" y="196"/>
                  <a:pt x="328" y="187"/>
                  <a:pt x="310" y="187"/>
                </a:cubicBezTo>
                <a:cubicBezTo>
                  <a:pt x="302" y="187"/>
                  <a:pt x="293" y="196"/>
                  <a:pt x="293" y="205"/>
                </a:cubicBezTo>
                <a:cubicBezTo>
                  <a:pt x="293" y="213"/>
                  <a:pt x="293" y="213"/>
                  <a:pt x="310" y="222"/>
                </a:cubicBezTo>
                <a:cubicBezTo>
                  <a:pt x="328" y="222"/>
                  <a:pt x="328" y="222"/>
                  <a:pt x="328" y="222"/>
                </a:cubicBezTo>
                <a:cubicBezTo>
                  <a:pt x="355" y="231"/>
                  <a:pt x="363" y="240"/>
                  <a:pt x="363" y="267"/>
                </a:cubicBezTo>
                <a:cubicBezTo>
                  <a:pt x="363" y="293"/>
                  <a:pt x="337" y="303"/>
                  <a:pt x="302" y="303"/>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88" name="Freeform 67"/>
          <p:cNvSpPr>
            <a:spLocks noChangeArrowheads="1"/>
          </p:cNvSpPr>
          <p:nvPr/>
        </p:nvSpPr>
        <p:spPr bwMode="auto">
          <a:xfrm>
            <a:off x="10420350" y="5859463"/>
            <a:ext cx="719138" cy="554037"/>
          </a:xfrm>
          <a:custGeom>
            <a:avLst/>
            <a:gdLst>
              <a:gd name="T0" fmla="*/ 275 w 497"/>
              <a:gd name="T1" fmla="*/ 142 h 382"/>
              <a:gd name="T2" fmla="*/ 275 w 497"/>
              <a:gd name="T3" fmla="*/ 142 h 382"/>
              <a:gd name="T4" fmla="*/ 310 w 497"/>
              <a:gd name="T5" fmla="*/ 160 h 382"/>
              <a:gd name="T6" fmla="*/ 354 w 497"/>
              <a:gd name="T7" fmla="*/ 142 h 382"/>
              <a:gd name="T8" fmla="*/ 354 w 497"/>
              <a:gd name="T9" fmla="*/ 115 h 382"/>
              <a:gd name="T10" fmla="*/ 248 w 497"/>
              <a:gd name="T11" fmla="*/ 0 h 382"/>
              <a:gd name="T12" fmla="*/ 132 w 497"/>
              <a:gd name="T13" fmla="*/ 115 h 382"/>
              <a:gd name="T14" fmla="*/ 132 w 497"/>
              <a:gd name="T15" fmla="*/ 266 h 382"/>
              <a:gd name="T16" fmla="*/ 107 w 497"/>
              <a:gd name="T17" fmla="*/ 293 h 382"/>
              <a:gd name="T18" fmla="*/ 88 w 497"/>
              <a:gd name="T19" fmla="*/ 266 h 382"/>
              <a:gd name="T20" fmla="*/ 88 w 497"/>
              <a:gd name="T21" fmla="*/ 204 h 382"/>
              <a:gd name="T22" fmla="*/ 0 w 497"/>
              <a:gd name="T23" fmla="*/ 204 h 382"/>
              <a:gd name="T24" fmla="*/ 0 w 497"/>
              <a:gd name="T25" fmla="*/ 266 h 382"/>
              <a:gd name="T26" fmla="*/ 107 w 497"/>
              <a:gd name="T27" fmla="*/ 381 h 382"/>
              <a:gd name="T28" fmla="*/ 222 w 497"/>
              <a:gd name="T29" fmla="*/ 266 h 382"/>
              <a:gd name="T30" fmla="*/ 222 w 497"/>
              <a:gd name="T31" fmla="*/ 115 h 382"/>
              <a:gd name="T32" fmla="*/ 248 w 497"/>
              <a:gd name="T33" fmla="*/ 89 h 382"/>
              <a:gd name="T34" fmla="*/ 275 w 497"/>
              <a:gd name="T35" fmla="*/ 115 h 382"/>
              <a:gd name="T36" fmla="*/ 275 w 497"/>
              <a:gd name="T37" fmla="*/ 142 h 382"/>
              <a:gd name="T38" fmla="*/ 407 w 497"/>
              <a:gd name="T39" fmla="*/ 204 h 382"/>
              <a:gd name="T40" fmla="*/ 407 w 497"/>
              <a:gd name="T41" fmla="*/ 204 h 382"/>
              <a:gd name="T42" fmla="*/ 407 w 497"/>
              <a:gd name="T43" fmla="*/ 266 h 382"/>
              <a:gd name="T44" fmla="*/ 381 w 497"/>
              <a:gd name="T45" fmla="*/ 293 h 382"/>
              <a:gd name="T46" fmla="*/ 354 w 497"/>
              <a:gd name="T47" fmla="*/ 266 h 382"/>
              <a:gd name="T48" fmla="*/ 354 w 497"/>
              <a:gd name="T49" fmla="*/ 204 h 382"/>
              <a:gd name="T50" fmla="*/ 310 w 497"/>
              <a:gd name="T51" fmla="*/ 222 h 382"/>
              <a:gd name="T52" fmla="*/ 275 w 497"/>
              <a:gd name="T53" fmla="*/ 204 h 382"/>
              <a:gd name="T54" fmla="*/ 275 w 497"/>
              <a:gd name="T55" fmla="*/ 266 h 382"/>
              <a:gd name="T56" fmla="*/ 381 w 497"/>
              <a:gd name="T57" fmla="*/ 381 h 382"/>
              <a:gd name="T58" fmla="*/ 496 w 497"/>
              <a:gd name="T59" fmla="*/ 266 h 382"/>
              <a:gd name="T60" fmla="*/ 496 w 497"/>
              <a:gd name="T61" fmla="*/ 204 h 382"/>
              <a:gd name="T62" fmla="*/ 407 w 497"/>
              <a:gd name="T63" fmla="*/ 20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382">
                <a:moveTo>
                  <a:pt x="275" y="142"/>
                </a:moveTo>
                <a:lnTo>
                  <a:pt x="275" y="142"/>
                </a:lnTo>
                <a:cubicBezTo>
                  <a:pt x="310" y="160"/>
                  <a:pt x="310" y="160"/>
                  <a:pt x="310" y="160"/>
                </a:cubicBezTo>
                <a:cubicBezTo>
                  <a:pt x="354" y="142"/>
                  <a:pt x="354" y="142"/>
                  <a:pt x="354" y="142"/>
                </a:cubicBezTo>
                <a:cubicBezTo>
                  <a:pt x="354" y="115"/>
                  <a:pt x="354" y="115"/>
                  <a:pt x="354" y="115"/>
                </a:cubicBezTo>
                <a:cubicBezTo>
                  <a:pt x="354" y="53"/>
                  <a:pt x="310" y="0"/>
                  <a:pt x="248" y="0"/>
                </a:cubicBezTo>
                <a:cubicBezTo>
                  <a:pt x="186" y="0"/>
                  <a:pt x="132" y="53"/>
                  <a:pt x="132" y="115"/>
                </a:cubicBezTo>
                <a:cubicBezTo>
                  <a:pt x="132" y="266"/>
                  <a:pt x="132" y="266"/>
                  <a:pt x="132" y="266"/>
                </a:cubicBezTo>
                <a:cubicBezTo>
                  <a:pt x="132" y="283"/>
                  <a:pt x="124" y="293"/>
                  <a:pt x="107" y="293"/>
                </a:cubicBezTo>
                <a:cubicBezTo>
                  <a:pt x="97" y="293"/>
                  <a:pt x="88" y="283"/>
                  <a:pt x="88" y="266"/>
                </a:cubicBezTo>
                <a:cubicBezTo>
                  <a:pt x="88" y="204"/>
                  <a:pt x="88" y="204"/>
                  <a:pt x="88" y="204"/>
                </a:cubicBezTo>
                <a:cubicBezTo>
                  <a:pt x="0" y="204"/>
                  <a:pt x="0" y="204"/>
                  <a:pt x="0" y="204"/>
                </a:cubicBezTo>
                <a:cubicBezTo>
                  <a:pt x="0" y="266"/>
                  <a:pt x="0" y="266"/>
                  <a:pt x="0" y="266"/>
                </a:cubicBezTo>
                <a:cubicBezTo>
                  <a:pt x="0" y="328"/>
                  <a:pt x="53" y="381"/>
                  <a:pt x="107" y="381"/>
                </a:cubicBezTo>
                <a:cubicBezTo>
                  <a:pt x="169" y="381"/>
                  <a:pt x="222" y="328"/>
                  <a:pt x="222" y="266"/>
                </a:cubicBezTo>
                <a:cubicBezTo>
                  <a:pt x="222" y="115"/>
                  <a:pt x="222" y="115"/>
                  <a:pt x="222" y="115"/>
                </a:cubicBezTo>
                <a:cubicBezTo>
                  <a:pt x="222" y="98"/>
                  <a:pt x="230" y="89"/>
                  <a:pt x="248" y="89"/>
                </a:cubicBezTo>
                <a:cubicBezTo>
                  <a:pt x="266" y="89"/>
                  <a:pt x="275" y="98"/>
                  <a:pt x="275" y="115"/>
                </a:cubicBezTo>
                <a:lnTo>
                  <a:pt x="275" y="142"/>
                </a:lnTo>
                <a:close/>
                <a:moveTo>
                  <a:pt x="407" y="204"/>
                </a:moveTo>
                <a:lnTo>
                  <a:pt x="407" y="204"/>
                </a:lnTo>
                <a:cubicBezTo>
                  <a:pt x="407" y="266"/>
                  <a:pt x="407" y="266"/>
                  <a:pt x="407" y="266"/>
                </a:cubicBezTo>
                <a:cubicBezTo>
                  <a:pt x="407" y="283"/>
                  <a:pt x="399" y="293"/>
                  <a:pt x="381" y="293"/>
                </a:cubicBezTo>
                <a:cubicBezTo>
                  <a:pt x="372" y="293"/>
                  <a:pt x="354" y="283"/>
                  <a:pt x="354" y="266"/>
                </a:cubicBezTo>
                <a:cubicBezTo>
                  <a:pt x="354" y="204"/>
                  <a:pt x="354" y="204"/>
                  <a:pt x="354" y="204"/>
                </a:cubicBezTo>
                <a:cubicBezTo>
                  <a:pt x="310" y="222"/>
                  <a:pt x="310" y="222"/>
                  <a:pt x="310" y="222"/>
                </a:cubicBezTo>
                <a:cubicBezTo>
                  <a:pt x="275" y="204"/>
                  <a:pt x="275" y="204"/>
                  <a:pt x="275" y="204"/>
                </a:cubicBezTo>
                <a:cubicBezTo>
                  <a:pt x="275" y="266"/>
                  <a:pt x="275" y="266"/>
                  <a:pt x="275" y="266"/>
                </a:cubicBezTo>
                <a:cubicBezTo>
                  <a:pt x="275" y="328"/>
                  <a:pt x="328" y="381"/>
                  <a:pt x="381" y="381"/>
                </a:cubicBezTo>
                <a:cubicBezTo>
                  <a:pt x="443" y="381"/>
                  <a:pt x="496" y="328"/>
                  <a:pt x="496" y="266"/>
                </a:cubicBezTo>
                <a:cubicBezTo>
                  <a:pt x="496" y="204"/>
                  <a:pt x="496" y="204"/>
                  <a:pt x="496" y="204"/>
                </a:cubicBezTo>
                <a:lnTo>
                  <a:pt x="407" y="204"/>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89" name="Freeform 68"/>
          <p:cNvSpPr>
            <a:spLocks noChangeArrowheads="1"/>
          </p:cNvSpPr>
          <p:nvPr/>
        </p:nvSpPr>
        <p:spPr bwMode="auto">
          <a:xfrm>
            <a:off x="7575550" y="5808663"/>
            <a:ext cx="668338" cy="655637"/>
          </a:xfrm>
          <a:custGeom>
            <a:avLst/>
            <a:gdLst>
              <a:gd name="T0" fmla="*/ 221 w 461"/>
              <a:gd name="T1" fmla="*/ 160 h 454"/>
              <a:gd name="T2" fmla="*/ 221 w 461"/>
              <a:gd name="T3" fmla="*/ 160 h 454"/>
              <a:gd name="T4" fmla="*/ 150 w 461"/>
              <a:gd name="T5" fmla="*/ 54 h 454"/>
              <a:gd name="T6" fmla="*/ 35 w 461"/>
              <a:gd name="T7" fmla="*/ 187 h 454"/>
              <a:gd name="T8" fmla="*/ 221 w 461"/>
              <a:gd name="T9" fmla="*/ 160 h 454"/>
              <a:gd name="T10" fmla="*/ 239 w 461"/>
              <a:gd name="T11" fmla="*/ 231 h 454"/>
              <a:gd name="T12" fmla="*/ 239 w 461"/>
              <a:gd name="T13" fmla="*/ 231 h 454"/>
              <a:gd name="T14" fmla="*/ 248 w 461"/>
              <a:gd name="T15" fmla="*/ 222 h 454"/>
              <a:gd name="T16" fmla="*/ 239 w 461"/>
              <a:gd name="T17" fmla="*/ 196 h 454"/>
              <a:gd name="T18" fmla="*/ 35 w 461"/>
              <a:gd name="T19" fmla="*/ 222 h 454"/>
              <a:gd name="T20" fmla="*/ 35 w 461"/>
              <a:gd name="T21" fmla="*/ 222 h 454"/>
              <a:gd name="T22" fmla="*/ 88 w 461"/>
              <a:gd name="T23" fmla="*/ 355 h 454"/>
              <a:gd name="T24" fmla="*/ 88 w 461"/>
              <a:gd name="T25" fmla="*/ 355 h 454"/>
              <a:gd name="T26" fmla="*/ 239 w 461"/>
              <a:gd name="T27" fmla="*/ 231 h 454"/>
              <a:gd name="T28" fmla="*/ 106 w 461"/>
              <a:gd name="T29" fmla="*/ 382 h 454"/>
              <a:gd name="T30" fmla="*/ 106 w 461"/>
              <a:gd name="T31" fmla="*/ 382 h 454"/>
              <a:gd name="T32" fmla="*/ 106 w 461"/>
              <a:gd name="T33" fmla="*/ 382 h 454"/>
              <a:gd name="T34" fmla="*/ 106 w 461"/>
              <a:gd name="T35" fmla="*/ 373 h 454"/>
              <a:gd name="T36" fmla="*/ 106 w 461"/>
              <a:gd name="T37" fmla="*/ 382 h 454"/>
              <a:gd name="T38" fmla="*/ 186 w 461"/>
              <a:gd name="T39" fmla="*/ 36 h 454"/>
              <a:gd name="T40" fmla="*/ 186 w 461"/>
              <a:gd name="T41" fmla="*/ 36 h 454"/>
              <a:gd name="T42" fmla="*/ 354 w 461"/>
              <a:gd name="T43" fmla="*/ 81 h 454"/>
              <a:gd name="T44" fmla="*/ 354 w 461"/>
              <a:gd name="T45" fmla="*/ 81 h 454"/>
              <a:gd name="T46" fmla="*/ 231 w 461"/>
              <a:gd name="T47" fmla="*/ 28 h 454"/>
              <a:gd name="T48" fmla="*/ 186 w 461"/>
              <a:gd name="T49" fmla="*/ 36 h 454"/>
              <a:gd name="T50" fmla="*/ 256 w 461"/>
              <a:gd name="T51" fmla="*/ 151 h 454"/>
              <a:gd name="T52" fmla="*/ 354 w 461"/>
              <a:gd name="T53" fmla="*/ 81 h 454"/>
              <a:gd name="T54" fmla="*/ 231 w 461"/>
              <a:gd name="T55" fmla="*/ 453 h 454"/>
              <a:gd name="T56" fmla="*/ 231 w 461"/>
              <a:gd name="T57" fmla="*/ 453 h 454"/>
              <a:gd name="T58" fmla="*/ 0 w 461"/>
              <a:gd name="T59" fmla="*/ 222 h 454"/>
              <a:gd name="T60" fmla="*/ 231 w 461"/>
              <a:gd name="T61" fmla="*/ 0 h 454"/>
              <a:gd name="T62" fmla="*/ 460 w 461"/>
              <a:gd name="T63" fmla="*/ 222 h 454"/>
              <a:gd name="T64" fmla="*/ 231 w 461"/>
              <a:gd name="T65" fmla="*/ 453 h 454"/>
              <a:gd name="T66" fmla="*/ 265 w 461"/>
              <a:gd name="T67" fmla="*/ 258 h 454"/>
              <a:gd name="T68" fmla="*/ 265 w 461"/>
              <a:gd name="T69" fmla="*/ 258 h 454"/>
              <a:gd name="T70" fmla="*/ 106 w 461"/>
              <a:gd name="T71" fmla="*/ 382 h 454"/>
              <a:gd name="T72" fmla="*/ 231 w 461"/>
              <a:gd name="T73" fmla="*/ 417 h 454"/>
              <a:gd name="T74" fmla="*/ 310 w 461"/>
              <a:gd name="T75" fmla="*/ 408 h 454"/>
              <a:gd name="T76" fmla="*/ 265 w 461"/>
              <a:gd name="T77" fmla="*/ 258 h 454"/>
              <a:gd name="T78" fmla="*/ 275 w 461"/>
              <a:gd name="T79" fmla="*/ 178 h 454"/>
              <a:gd name="T80" fmla="*/ 275 w 461"/>
              <a:gd name="T81" fmla="*/ 178 h 454"/>
              <a:gd name="T82" fmla="*/ 284 w 461"/>
              <a:gd name="T83" fmla="*/ 204 h 454"/>
              <a:gd name="T84" fmla="*/ 292 w 461"/>
              <a:gd name="T85" fmla="*/ 213 h 454"/>
              <a:gd name="T86" fmla="*/ 425 w 461"/>
              <a:gd name="T87" fmla="*/ 222 h 454"/>
              <a:gd name="T88" fmla="*/ 381 w 461"/>
              <a:gd name="T89" fmla="*/ 98 h 454"/>
              <a:gd name="T90" fmla="*/ 275 w 461"/>
              <a:gd name="T91" fmla="*/ 178 h 454"/>
              <a:gd name="T92" fmla="*/ 301 w 461"/>
              <a:gd name="T93" fmla="*/ 249 h 454"/>
              <a:gd name="T94" fmla="*/ 301 w 461"/>
              <a:gd name="T95" fmla="*/ 249 h 454"/>
              <a:gd name="T96" fmla="*/ 337 w 461"/>
              <a:gd name="T97" fmla="*/ 391 h 454"/>
              <a:gd name="T98" fmla="*/ 425 w 461"/>
              <a:gd name="T99" fmla="*/ 258 h 454"/>
              <a:gd name="T100" fmla="*/ 301 w 461"/>
              <a:gd name="T101" fmla="*/ 2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1" h="454">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lnTo>
                  <a:pt x="35" y="222"/>
                </a:lnTo>
                <a:cubicBezTo>
                  <a:pt x="35" y="275"/>
                  <a:pt x="53" y="319"/>
                  <a:pt x="88" y="355"/>
                </a:cubicBezTo>
                <a:lnTo>
                  <a:pt x="88" y="355"/>
                </a:lnTo>
                <a:cubicBezTo>
                  <a:pt x="88" y="355"/>
                  <a:pt x="141" y="258"/>
                  <a:pt x="239" y="231"/>
                </a:cubicBezTo>
                <a:close/>
                <a:moveTo>
                  <a:pt x="106" y="382"/>
                </a:moveTo>
                <a:lnTo>
                  <a:pt x="106" y="382"/>
                </a:ln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90" name="Freeform 69"/>
          <p:cNvSpPr>
            <a:spLocks noChangeArrowheads="1"/>
          </p:cNvSpPr>
          <p:nvPr/>
        </p:nvSpPr>
        <p:spPr bwMode="auto">
          <a:xfrm>
            <a:off x="19027775" y="7332663"/>
            <a:ext cx="744538" cy="490537"/>
          </a:xfrm>
          <a:custGeom>
            <a:avLst/>
            <a:gdLst>
              <a:gd name="T0" fmla="*/ 203 w 514"/>
              <a:gd name="T1" fmla="*/ 142 h 338"/>
              <a:gd name="T2" fmla="*/ 203 w 514"/>
              <a:gd name="T3" fmla="*/ 142 h 338"/>
              <a:gd name="T4" fmla="*/ 247 w 514"/>
              <a:gd name="T5" fmla="*/ 89 h 338"/>
              <a:gd name="T6" fmla="*/ 159 w 514"/>
              <a:gd name="T7" fmla="*/ 0 h 338"/>
              <a:gd name="T8" fmla="*/ 0 w 514"/>
              <a:gd name="T9" fmla="*/ 0 h 338"/>
              <a:gd name="T10" fmla="*/ 0 w 514"/>
              <a:gd name="T11" fmla="*/ 319 h 338"/>
              <a:gd name="T12" fmla="*/ 159 w 514"/>
              <a:gd name="T13" fmla="*/ 319 h 338"/>
              <a:gd name="T14" fmla="*/ 256 w 514"/>
              <a:gd name="T15" fmla="*/ 222 h 338"/>
              <a:gd name="T16" fmla="*/ 203 w 514"/>
              <a:gd name="T17" fmla="*/ 142 h 338"/>
              <a:gd name="T18" fmla="*/ 71 w 514"/>
              <a:gd name="T19" fmla="*/ 53 h 338"/>
              <a:gd name="T20" fmla="*/ 71 w 514"/>
              <a:gd name="T21" fmla="*/ 53 h 338"/>
              <a:gd name="T22" fmla="*/ 159 w 514"/>
              <a:gd name="T23" fmla="*/ 53 h 338"/>
              <a:gd name="T24" fmla="*/ 186 w 514"/>
              <a:gd name="T25" fmla="*/ 89 h 338"/>
              <a:gd name="T26" fmla="*/ 150 w 514"/>
              <a:gd name="T27" fmla="*/ 125 h 338"/>
              <a:gd name="T28" fmla="*/ 71 w 514"/>
              <a:gd name="T29" fmla="*/ 125 h 338"/>
              <a:gd name="T30" fmla="*/ 71 w 514"/>
              <a:gd name="T31" fmla="*/ 53 h 338"/>
              <a:gd name="T32" fmla="*/ 159 w 514"/>
              <a:gd name="T33" fmla="*/ 266 h 338"/>
              <a:gd name="T34" fmla="*/ 159 w 514"/>
              <a:gd name="T35" fmla="*/ 266 h 338"/>
              <a:gd name="T36" fmla="*/ 71 w 514"/>
              <a:gd name="T37" fmla="*/ 266 h 338"/>
              <a:gd name="T38" fmla="*/ 71 w 514"/>
              <a:gd name="T39" fmla="*/ 178 h 338"/>
              <a:gd name="T40" fmla="*/ 159 w 514"/>
              <a:gd name="T41" fmla="*/ 178 h 338"/>
              <a:gd name="T42" fmla="*/ 194 w 514"/>
              <a:gd name="T43" fmla="*/ 222 h 338"/>
              <a:gd name="T44" fmla="*/ 159 w 514"/>
              <a:gd name="T45" fmla="*/ 266 h 338"/>
              <a:gd name="T46" fmla="*/ 390 w 514"/>
              <a:gd name="T47" fmla="*/ 80 h 338"/>
              <a:gd name="T48" fmla="*/ 390 w 514"/>
              <a:gd name="T49" fmla="*/ 80 h 338"/>
              <a:gd name="T50" fmla="*/ 265 w 514"/>
              <a:gd name="T51" fmla="*/ 204 h 338"/>
              <a:gd name="T52" fmla="*/ 390 w 514"/>
              <a:gd name="T53" fmla="*/ 328 h 338"/>
              <a:gd name="T54" fmla="*/ 496 w 514"/>
              <a:gd name="T55" fmla="*/ 240 h 338"/>
              <a:gd name="T56" fmla="*/ 443 w 514"/>
              <a:gd name="T57" fmla="*/ 240 h 338"/>
              <a:gd name="T58" fmla="*/ 390 w 514"/>
              <a:gd name="T59" fmla="*/ 275 h 338"/>
              <a:gd name="T60" fmla="*/ 337 w 514"/>
              <a:gd name="T61" fmla="*/ 222 h 338"/>
              <a:gd name="T62" fmla="*/ 496 w 514"/>
              <a:gd name="T63" fmla="*/ 222 h 338"/>
              <a:gd name="T64" fmla="*/ 390 w 514"/>
              <a:gd name="T65" fmla="*/ 80 h 338"/>
              <a:gd name="T66" fmla="*/ 434 w 514"/>
              <a:gd name="T67" fmla="*/ 178 h 338"/>
              <a:gd name="T68" fmla="*/ 434 w 514"/>
              <a:gd name="T69" fmla="*/ 178 h 338"/>
              <a:gd name="T70" fmla="*/ 337 w 514"/>
              <a:gd name="T71" fmla="*/ 178 h 338"/>
              <a:gd name="T72" fmla="*/ 390 w 514"/>
              <a:gd name="T73" fmla="*/ 125 h 338"/>
              <a:gd name="T74" fmla="*/ 434 w 514"/>
              <a:gd name="T75" fmla="*/ 178 h 338"/>
              <a:gd name="T76" fmla="*/ 452 w 514"/>
              <a:gd name="T77" fmla="*/ 18 h 338"/>
              <a:gd name="T78" fmla="*/ 452 w 514"/>
              <a:gd name="T79" fmla="*/ 18 h 338"/>
              <a:gd name="T80" fmla="*/ 319 w 514"/>
              <a:gd name="T81" fmla="*/ 18 h 338"/>
              <a:gd name="T82" fmla="*/ 319 w 514"/>
              <a:gd name="T83" fmla="*/ 62 h 338"/>
              <a:gd name="T84" fmla="*/ 452 w 514"/>
              <a:gd name="T85" fmla="*/ 62 h 338"/>
              <a:gd name="T86" fmla="*/ 452 w 514"/>
              <a:gd name="T87" fmla="*/ 1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338">
                <a:moveTo>
                  <a:pt x="203" y="142"/>
                </a:moveTo>
                <a:lnTo>
                  <a:pt x="203" y="142"/>
                </a:lnTo>
                <a:cubicBezTo>
                  <a:pt x="203" y="142"/>
                  <a:pt x="247" y="142"/>
                  <a:pt x="247" y="89"/>
                </a:cubicBezTo>
                <a:cubicBezTo>
                  <a:pt x="247" y="27"/>
                  <a:pt x="212" y="0"/>
                  <a:pt x="159" y="0"/>
                </a:cubicBezTo>
                <a:cubicBezTo>
                  <a:pt x="0" y="0"/>
                  <a:pt x="0" y="0"/>
                  <a:pt x="0" y="0"/>
                </a:cubicBezTo>
                <a:cubicBezTo>
                  <a:pt x="0" y="319"/>
                  <a:pt x="0" y="319"/>
                  <a:pt x="0" y="319"/>
                </a:cubicBezTo>
                <a:cubicBezTo>
                  <a:pt x="159" y="319"/>
                  <a:pt x="159" y="319"/>
                  <a:pt x="159" y="319"/>
                </a:cubicBezTo>
                <a:cubicBezTo>
                  <a:pt x="159" y="319"/>
                  <a:pt x="256" y="328"/>
                  <a:pt x="256" y="222"/>
                </a:cubicBezTo>
                <a:cubicBezTo>
                  <a:pt x="256" y="222"/>
                  <a:pt x="265" y="142"/>
                  <a:pt x="203" y="142"/>
                </a:cubicBezTo>
                <a:close/>
                <a:moveTo>
                  <a:pt x="71" y="53"/>
                </a:moveTo>
                <a:lnTo>
                  <a:pt x="71" y="53"/>
                </a:lnTo>
                <a:cubicBezTo>
                  <a:pt x="159" y="53"/>
                  <a:pt x="159" y="53"/>
                  <a:pt x="159" y="53"/>
                </a:cubicBezTo>
                <a:cubicBezTo>
                  <a:pt x="159" y="53"/>
                  <a:pt x="186" y="53"/>
                  <a:pt x="186" y="89"/>
                </a:cubicBezTo>
                <a:cubicBezTo>
                  <a:pt x="186" y="125"/>
                  <a:pt x="168" y="125"/>
                  <a:pt x="150" y="125"/>
                </a:cubicBezTo>
                <a:cubicBezTo>
                  <a:pt x="71" y="125"/>
                  <a:pt x="71" y="125"/>
                  <a:pt x="71" y="125"/>
                </a:cubicBezTo>
                <a:lnTo>
                  <a:pt x="71" y="53"/>
                </a:lnTo>
                <a:close/>
                <a:moveTo>
                  <a:pt x="159" y="266"/>
                </a:moveTo>
                <a:lnTo>
                  <a:pt x="159" y="266"/>
                </a:lnTo>
                <a:cubicBezTo>
                  <a:pt x="71" y="266"/>
                  <a:pt x="71" y="266"/>
                  <a:pt x="71" y="266"/>
                </a:cubicBezTo>
                <a:cubicBezTo>
                  <a:pt x="71" y="178"/>
                  <a:pt x="71" y="178"/>
                  <a:pt x="71" y="178"/>
                </a:cubicBezTo>
                <a:cubicBezTo>
                  <a:pt x="159" y="178"/>
                  <a:pt x="159" y="178"/>
                  <a:pt x="159" y="178"/>
                </a:cubicBezTo>
                <a:cubicBezTo>
                  <a:pt x="159" y="178"/>
                  <a:pt x="194" y="178"/>
                  <a:pt x="194" y="222"/>
                </a:cubicBezTo>
                <a:cubicBezTo>
                  <a:pt x="194" y="257"/>
                  <a:pt x="168" y="266"/>
                  <a:pt x="159" y="266"/>
                </a:cubicBezTo>
                <a:close/>
                <a:moveTo>
                  <a:pt x="390" y="80"/>
                </a:moveTo>
                <a:lnTo>
                  <a:pt x="390" y="80"/>
                </a:lnTo>
                <a:cubicBezTo>
                  <a:pt x="265" y="80"/>
                  <a:pt x="265" y="204"/>
                  <a:pt x="265" y="204"/>
                </a:cubicBezTo>
                <a:cubicBezTo>
                  <a:pt x="265" y="204"/>
                  <a:pt x="265" y="328"/>
                  <a:pt x="390" y="328"/>
                </a:cubicBezTo>
                <a:cubicBezTo>
                  <a:pt x="390" y="328"/>
                  <a:pt x="496" y="337"/>
                  <a:pt x="496" y="240"/>
                </a:cubicBezTo>
                <a:cubicBezTo>
                  <a:pt x="443" y="240"/>
                  <a:pt x="443" y="240"/>
                  <a:pt x="443" y="240"/>
                </a:cubicBezTo>
                <a:cubicBezTo>
                  <a:pt x="443" y="240"/>
                  <a:pt x="443" y="275"/>
                  <a:pt x="390" y="275"/>
                </a:cubicBezTo>
                <a:cubicBezTo>
                  <a:pt x="390" y="275"/>
                  <a:pt x="337" y="284"/>
                  <a:pt x="337" y="222"/>
                </a:cubicBezTo>
                <a:cubicBezTo>
                  <a:pt x="496" y="222"/>
                  <a:pt x="496" y="222"/>
                  <a:pt x="496" y="222"/>
                </a:cubicBezTo>
                <a:cubicBezTo>
                  <a:pt x="496" y="222"/>
                  <a:pt x="513" y="80"/>
                  <a:pt x="390" y="80"/>
                </a:cubicBezTo>
                <a:close/>
                <a:moveTo>
                  <a:pt x="434" y="178"/>
                </a:moveTo>
                <a:lnTo>
                  <a:pt x="434" y="178"/>
                </a:lnTo>
                <a:cubicBezTo>
                  <a:pt x="337" y="178"/>
                  <a:pt x="337" y="178"/>
                  <a:pt x="337" y="178"/>
                </a:cubicBezTo>
                <a:cubicBezTo>
                  <a:pt x="337" y="178"/>
                  <a:pt x="345" y="125"/>
                  <a:pt x="390" y="125"/>
                </a:cubicBezTo>
                <a:cubicBezTo>
                  <a:pt x="434" y="125"/>
                  <a:pt x="434" y="178"/>
                  <a:pt x="434" y="178"/>
                </a:cubicBezTo>
                <a:close/>
                <a:moveTo>
                  <a:pt x="452" y="18"/>
                </a:moveTo>
                <a:lnTo>
                  <a:pt x="452" y="18"/>
                </a:lnTo>
                <a:cubicBezTo>
                  <a:pt x="319" y="18"/>
                  <a:pt x="319" y="18"/>
                  <a:pt x="319" y="18"/>
                </a:cubicBezTo>
                <a:cubicBezTo>
                  <a:pt x="319" y="62"/>
                  <a:pt x="319" y="62"/>
                  <a:pt x="319" y="62"/>
                </a:cubicBezTo>
                <a:cubicBezTo>
                  <a:pt x="452" y="62"/>
                  <a:pt x="452" y="62"/>
                  <a:pt x="452" y="62"/>
                </a:cubicBezTo>
                <a:lnTo>
                  <a:pt x="452" y="18"/>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91" name="Freeform 70"/>
          <p:cNvSpPr>
            <a:spLocks noChangeArrowheads="1"/>
          </p:cNvSpPr>
          <p:nvPr/>
        </p:nvSpPr>
        <p:spPr bwMode="auto">
          <a:xfrm>
            <a:off x="1968500" y="5808663"/>
            <a:ext cx="406400" cy="655637"/>
          </a:xfrm>
          <a:custGeom>
            <a:avLst/>
            <a:gdLst>
              <a:gd name="T0" fmla="*/ 283 w 284"/>
              <a:gd name="T1" fmla="*/ 426 h 454"/>
              <a:gd name="T2" fmla="*/ 283 w 284"/>
              <a:gd name="T3" fmla="*/ 426 h 454"/>
              <a:gd name="T4" fmla="*/ 230 w 284"/>
              <a:gd name="T5" fmla="*/ 453 h 454"/>
              <a:gd name="T6" fmla="*/ 177 w 284"/>
              <a:gd name="T7" fmla="*/ 453 h 454"/>
              <a:gd name="T8" fmla="*/ 124 w 284"/>
              <a:gd name="T9" fmla="*/ 444 h 454"/>
              <a:gd name="T10" fmla="*/ 80 w 284"/>
              <a:gd name="T11" fmla="*/ 426 h 454"/>
              <a:gd name="T12" fmla="*/ 61 w 284"/>
              <a:gd name="T13" fmla="*/ 391 h 454"/>
              <a:gd name="T14" fmla="*/ 53 w 284"/>
              <a:gd name="T15" fmla="*/ 347 h 454"/>
              <a:gd name="T16" fmla="*/ 53 w 284"/>
              <a:gd name="T17" fmla="*/ 187 h 454"/>
              <a:gd name="T18" fmla="*/ 0 w 284"/>
              <a:gd name="T19" fmla="*/ 187 h 454"/>
              <a:gd name="T20" fmla="*/ 0 w 284"/>
              <a:gd name="T21" fmla="*/ 116 h 454"/>
              <a:gd name="T22" fmla="*/ 44 w 284"/>
              <a:gd name="T23" fmla="*/ 98 h 454"/>
              <a:gd name="T24" fmla="*/ 80 w 284"/>
              <a:gd name="T25" fmla="*/ 54 h 454"/>
              <a:gd name="T26" fmla="*/ 97 w 284"/>
              <a:gd name="T27" fmla="*/ 0 h 454"/>
              <a:gd name="T28" fmla="*/ 160 w 284"/>
              <a:gd name="T29" fmla="*/ 0 h 454"/>
              <a:gd name="T30" fmla="*/ 160 w 284"/>
              <a:gd name="T31" fmla="*/ 116 h 454"/>
              <a:gd name="T32" fmla="*/ 266 w 284"/>
              <a:gd name="T33" fmla="*/ 116 h 454"/>
              <a:gd name="T34" fmla="*/ 266 w 284"/>
              <a:gd name="T35" fmla="*/ 187 h 454"/>
              <a:gd name="T36" fmla="*/ 160 w 284"/>
              <a:gd name="T37" fmla="*/ 187 h 454"/>
              <a:gd name="T38" fmla="*/ 160 w 284"/>
              <a:gd name="T39" fmla="*/ 302 h 454"/>
              <a:gd name="T40" fmla="*/ 160 w 284"/>
              <a:gd name="T41" fmla="*/ 355 h 454"/>
              <a:gd name="T42" fmla="*/ 177 w 284"/>
              <a:gd name="T43" fmla="*/ 373 h 454"/>
              <a:gd name="T44" fmla="*/ 213 w 284"/>
              <a:gd name="T45" fmla="*/ 382 h 454"/>
              <a:gd name="T46" fmla="*/ 283 w 284"/>
              <a:gd name="T47" fmla="*/ 355 h 454"/>
              <a:gd name="T48" fmla="*/ 283 w 284"/>
              <a:gd name="T49" fmla="*/ 426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454">
                <a:moveTo>
                  <a:pt x="283" y="426"/>
                </a:moveTo>
                <a:lnTo>
                  <a:pt x="283" y="426"/>
                </a:lnTo>
                <a:cubicBezTo>
                  <a:pt x="257" y="435"/>
                  <a:pt x="239" y="444"/>
                  <a:pt x="230" y="453"/>
                </a:cubicBezTo>
                <a:cubicBezTo>
                  <a:pt x="213" y="453"/>
                  <a:pt x="195" y="453"/>
                  <a:pt x="177" y="453"/>
                </a:cubicBezTo>
                <a:cubicBezTo>
                  <a:pt x="160" y="453"/>
                  <a:pt x="142" y="453"/>
                  <a:pt x="124" y="444"/>
                </a:cubicBezTo>
                <a:cubicBezTo>
                  <a:pt x="106" y="444"/>
                  <a:pt x="88" y="435"/>
                  <a:pt x="80" y="426"/>
                </a:cubicBezTo>
                <a:cubicBezTo>
                  <a:pt x="71" y="417"/>
                  <a:pt x="61" y="400"/>
                  <a:pt x="61" y="391"/>
                </a:cubicBezTo>
                <a:cubicBezTo>
                  <a:pt x="53" y="382"/>
                  <a:pt x="53" y="364"/>
                  <a:pt x="53" y="347"/>
                </a:cubicBezTo>
                <a:cubicBezTo>
                  <a:pt x="53" y="187"/>
                  <a:pt x="53" y="187"/>
                  <a:pt x="53" y="187"/>
                </a:cubicBezTo>
                <a:cubicBezTo>
                  <a:pt x="0" y="187"/>
                  <a:pt x="0" y="187"/>
                  <a:pt x="0" y="187"/>
                </a:cubicBezTo>
                <a:cubicBezTo>
                  <a:pt x="0" y="116"/>
                  <a:pt x="0" y="116"/>
                  <a:pt x="0" y="116"/>
                </a:cubicBezTo>
                <a:cubicBezTo>
                  <a:pt x="17" y="116"/>
                  <a:pt x="35" y="107"/>
                  <a:pt x="44" y="98"/>
                </a:cubicBezTo>
                <a:cubicBezTo>
                  <a:pt x="61" y="81"/>
                  <a:pt x="71" y="72"/>
                  <a:pt x="80" y="54"/>
                </a:cubicBezTo>
                <a:cubicBezTo>
                  <a:pt x="88" y="36"/>
                  <a:pt x="88" y="19"/>
                  <a:pt x="97" y="0"/>
                </a:cubicBezTo>
                <a:cubicBezTo>
                  <a:pt x="160" y="0"/>
                  <a:pt x="160" y="0"/>
                  <a:pt x="160" y="0"/>
                </a:cubicBezTo>
                <a:cubicBezTo>
                  <a:pt x="160" y="116"/>
                  <a:pt x="160" y="116"/>
                  <a:pt x="160" y="116"/>
                </a:cubicBezTo>
                <a:cubicBezTo>
                  <a:pt x="266" y="116"/>
                  <a:pt x="266" y="116"/>
                  <a:pt x="266" y="116"/>
                </a:cubicBezTo>
                <a:cubicBezTo>
                  <a:pt x="266" y="187"/>
                  <a:pt x="266" y="187"/>
                  <a:pt x="266" y="187"/>
                </a:cubicBezTo>
                <a:cubicBezTo>
                  <a:pt x="160" y="187"/>
                  <a:pt x="160" y="187"/>
                  <a:pt x="160" y="187"/>
                </a:cubicBezTo>
                <a:cubicBezTo>
                  <a:pt x="160" y="302"/>
                  <a:pt x="160" y="302"/>
                  <a:pt x="160" y="302"/>
                </a:cubicBezTo>
                <a:cubicBezTo>
                  <a:pt x="160" y="329"/>
                  <a:pt x="160" y="347"/>
                  <a:pt x="160" y="355"/>
                </a:cubicBezTo>
                <a:cubicBezTo>
                  <a:pt x="168" y="364"/>
                  <a:pt x="168" y="364"/>
                  <a:pt x="177" y="373"/>
                </a:cubicBezTo>
                <a:cubicBezTo>
                  <a:pt x="186" y="373"/>
                  <a:pt x="195" y="382"/>
                  <a:pt x="213" y="382"/>
                </a:cubicBezTo>
                <a:cubicBezTo>
                  <a:pt x="230" y="382"/>
                  <a:pt x="257" y="373"/>
                  <a:pt x="283" y="355"/>
                </a:cubicBezTo>
                <a:lnTo>
                  <a:pt x="283" y="426"/>
                </a:ln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92" name="Freeform 71"/>
          <p:cNvSpPr>
            <a:spLocks noChangeArrowheads="1"/>
          </p:cNvSpPr>
          <p:nvPr/>
        </p:nvSpPr>
        <p:spPr bwMode="auto">
          <a:xfrm>
            <a:off x="3262313" y="5795963"/>
            <a:ext cx="695325" cy="681037"/>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01 w 480"/>
              <a:gd name="T13" fmla="*/ 338 h 471"/>
              <a:gd name="T14" fmla="*/ 301 w 480"/>
              <a:gd name="T15" fmla="*/ 338 h 471"/>
              <a:gd name="T16" fmla="*/ 274 w 480"/>
              <a:gd name="T17" fmla="*/ 347 h 471"/>
              <a:gd name="T18" fmla="*/ 248 w 480"/>
              <a:gd name="T19" fmla="*/ 347 h 471"/>
              <a:gd name="T20" fmla="*/ 221 w 480"/>
              <a:gd name="T21" fmla="*/ 347 h 471"/>
              <a:gd name="T22" fmla="*/ 204 w 480"/>
              <a:gd name="T23" fmla="*/ 338 h 471"/>
              <a:gd name="T24" fmla="*/ 186 w 480"/>
              <a:gd name="T25" fmla="*/ 320 h 471"/>
              <a:gd name="T26" fmla="*/ 186 w 480"/>
              <a:gd name="T27" fmla="*/ 293 h 471"/>
              <a:gd name="T28" fmla="*/ 186 w 480"/>
              <a:gd name="T29" fmla="*/ 213 h 471"/>
              <a:gd name="T30" fmla="*/ 159 w 480"/>
              <a:gd name="T31" fmla="*/ 213 h 471"/>
              <a:gd name="T32" fmla="*/ 159 w 480"/>
              <a:gd name="T33" fmla="*/ 178 h 471"/>
              <a:gd name="T34" fmla="*/ 186 w 480"/>
              <a:gd name="T35" fmla="*/ 169 h 471"/>
              <a:gd name="T36" fmla="*/ 204 w 480"/>
              <a:gd name="T37" fmla="*/ 151 h 471"/>
              <a:gd name="T38" fmla="*/ 213 w 480"/>
              <a:gd name="T39" fmla="*/ 116 h 471"/>
              <a:gd name="T40" fmla="*/ 239 w 480"/>
              <a:gd name="T41" fmla="*/ 116 h 471"/>
              <a:gd name="T42" fmla="*/ 239 w 480"/>
              <a:gd name="T43" fmla="*/ 178 h 471"/>
              <a:gd name="T44" fmla="*/ 292 w 480"/>
              <a:gd name="T45" fmla="*/ 178 h 471"/>
              <a:gd name="T46" fmla="*/ 292 w 480"/>
              <a:gd name="T47" fmla="*/ 213 h 471"/>
              <a:gd name="T48" fmla="*/ 239 w 480"/>
              <a:gd name="T49" fmla="*/ 213 h 471"/>
              <a:gd name="T50" fmla="*/ 239 w 480"/>
              <a:gd name="T51" fmla="*/ 275 h 471"/>
              <a:gd name="T52" fmla="*/ 239 w 480"/>
              <a:gd name="T53" fmla="*/ 303 h 471"/>
              <a:gd name="T54" fmla="*/ 248 w 480"/>
              <a:gd name="T55" fmla="*/ 311 h 471"/>
              <a:gd name="T56" fmla="*/ 266 w 480"/>
              <a:gd name="T57" fmla="*/ 311 h 471"/>
              <a:gd name="T58" fmla="*/ 301 w 480"/>
              <a:gd name="T59" fmla="*/ 303 h 471"/>
              <a:gd name="T60" fmla="*/ 301 w 480"/>
              <a:gd name="T61"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01" y="338"/>
                </a:moveTo>
                <a:lnTo>
                  <a:pt x="301" y="338"/>
                </a:lnTo>
                <a:cubicBezTo>
                  <a:pt x="292" y="347"/>
                  <a:pt x="283" y="347"/>
                  <a:pt x="274" y="347"/>
                </a:cubicBezTo>
                <a:cubicBezTo>
                  <a:pt x="266" y="347"/>
                  <a:pt x="257" y="347"/>
                  <a:pt x="248" y="347"/>
                </a:cubicBezTo>
                <a:cubicBezTo>
                  <a:pt x="239" y="347"/>
                  <a:pt x="230" y="347"/>
                  <a:pt x="221" y="347"/>
                </a:cubicBezTo>
                <a:cubicBezTo>
                  <a:pt x="213" y="347"/>
                  <a:pt x="204" y="338"/>
                  <a:pt x="204" y="338"/>
                </a:cubicBezTo>
                <a:cubicBezTo>
                  <a:pt x="195" y="328"/>
                  <a:pt x="195" y="328"/>
                  <a:pt x="186" y="320"/>
                </a:cubicBezTo>
                <a:cubicBezTo>
                  <a:pt x="186" y="311"/>
                  <a:pt x="186" y="303"/>
                  <a:pt x="186" y="293"/>
                </a:cubicBezTo>
                <a:cubicBezTo>
                  <a:pt x="186" y="213"/>
                  <a:pt x="186" y="213"/>
                  <a:pt x="186" y="213"/>
                </a:cubicBezTo>
                <a:cubicBezTo>
                  <a:pt x="159" y="213"/>
                  <a:pt x="159" y="213"/>
                  <a:pt x="159" y="213"/>
                </a:cubicBezTo>
                <a:cubicBezTo>
                  <a:pt x="159" y="178"/>
                  <a:pt x="159" y="178"/>
                  <a:pt x="159" y="178"/>
                </a:cubicBezTo>
                <a:cubicBezTo>
                  <a:pt x="168" y="178"/>
                  <a:pt x="177" y="178"/>
                  <a:pt x="186" y="169"/>
                </a:cubicBezTo>
                <a:cubicBezTo>
                  <a:pt x="195" y="160"/>
                  <a:pt x="195" y="160"/>
                  <a:pt x="204" y="151"/>
                </a:cubicBezTo>
                <a:cubicBezTo>
                  <a:pt x="204" y="143"/>
                  <a:pt x="204" y="134"/>
                  <a:pt x="213" y="116"/>
                </a:cubicBezTo>
                <a:cubicBezTo>
                  <a:pt x="239" y="116"/>
                  <a:pt x="239" y="116"/>
                  <a:pt x="239" y="116"/>
                </a:cubicBezTo>
                <a:cubicBezTo>
                  <a:pt x="239" y="178"/>
                  <a:pt x="239" y="178"/>
                  <a:pt x="239" y="178"/>
                </a:cubicBezTo>
                <a:cubicBezTo>
                  <a:pt x="292" y="178"/>
                  <a:pt x="292" y="178"/>
                  <a:pt x="292" y="178"/>
                </a:cubicBezTo>
                <a:cubicBezTo>
                  <a:pt x="292" y="213"/>
                  <a:pt x="292" y="213"/>
                  <a:pt x="292" y="213"/>
                </a:cubicBezTo>
                <a:cubicBezTo>
                  <a:pt x="239" y="213"/>
                  <a:pt x="239" y="213"/>
                  <a:pt x="239" y="213"/>
                </a:cubicBezTo>
                <a:cubicBezTo>
                  <a:pt x="239" y="275"/>
                  <a:pt x="239" y="275"/>
                  <a:pt x="239" y="275"/>
                </a:cubicBezTo>
                <a:cubicBezTo>
                  <a:pt x="239" y="284"/>
                  <a:pt x="239" y="293"/>
                  <a:pt x="239" y="303"/>
                </a:cubicBezTo>
                <a:cubicBezTo>
                  <a:pt x="248" y="303"/>
                  <a:pt x="248" y="303"/>
                  <a:pt x="248" y="311"/>
                </a:cubicBezTo>
                <a:cubicBezTo>
                  <a:pt x="257" y="311"/>
                  <a:pt x="266" y="311"/>
                  <a:pt x="266" y="311"/>
                </a:cubicBezTo>
                <a:cubicBezTo>
                  <a:pt x="283" y="311"/>
                  <a:pt x="292" y="311"/>
                  <a:pt x="301" y="303"/>
                </a:cubicBezTo>
                <a:lnTo>
                  <a:pt x="301" y="338"/>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93" name="Freeform 72"/>
          <p:cNvSpPr>
            <a:spLocks noChangeArrowheads="1"/>
          </p:cNvSpPr>
          <p:nvPr/>
        </p:nvSpPr>
        <p:spPr bwMode="auto">
          <a:xfrm>
            <a:off x="1841500" y="4427538"/>
            <a:ext cx="668338" cy="550862"/>
          </a:xfrm>
          <a:custGeom>
            <a:avLst/>
            <a:gdLst>
              <a:gd name="T0" fmla="*/ 310 w 462"/>
              <a:gd name="T1" fmla="*/ 222 h 383"/>
              <a:gd name="T2" fmla="*/ 310 w 462"/>
              <a:gd name="T3" fmla="*/ 222 h 383"/>
              <a:gd name="T4" fmla="*/ 275 w 462"/>
              <a:gd name="T5" fmla="*/ 266 h 383"/>
              <a:gd name="T6" fmla="*/ 310 w 462"/>
              <a:gd name="T7" fmla="*/ 310 h 383"/>
              <a:gd name="T8" fmla="*/ 337 w 462"/>
              <a:gd name="T9" fmla="*/ 266 h 383"/>
              <a:gd name="T10" fmla="*/ 310 w 462"/>
              <a:gd name="T11" fmla="*/ 222 h 383"/>
              <a:gd name="T12" fmla="*/ 416 w 462"/>
              <a:gd name="T13" fmla="*/ 107 h 383"/>
              <a:gd name="T14" fmla="*/ 416 w 462"/>
              <a:gd name="T15" fmla="*/ 107 h 383"/>
              <a:gd name="T16" fmla="*/ 408 w 462"/>
              <a:gd name="T17" fmla="*/ 0 h 383"/>
              <a:gd name="T18" fmla="*/ 293 w 462"/>
              <a:gd name="T19" fmla="*/ 45 h 383"/>
              <a:gd name="T20" fmla="*/ 231 w 462"/>
              <a:gd name="T21" fmla="*/ 45 h 383"/>
              <a:gd name="T22" fmla="*/ 169 w 462"/>
              <a:gd name="T23" fmla="*/ 45 h 383"/>
              <a:gd name="T24" fmla="*/ 53 w 462"/>
              <a:gd name="T25" fmla="*/ 0 h 383"/>
              <a:gd name="T26" fmla="*/ 36 w 462"/>
              <a:gd name="T27" fmla="*/ 107 h 383"/>
              <a:gd name="T28" fmla="*/ 0 w 462"/>
              <a:gd name="T29" fmla="*/ 204 h 383"/>
              <a:gd name="T30" fmla="*/ 186 w 462"/>
              <a:gd name="T31" fmla="*/ 382 h 383"/>
              <a:gd name="T32" fmla="*/ 231 w 462"/>
              <a:gd name="T33" fmla="*/ 382 h 383"/>
              <a:gd name="T34" fmla="*/ 275 w 462"/>
              <a:gd name="T35" fmla="*/ 382 h 383"/>
              <a:gd name="T36" fmla="*/ 461 w 462"/>
              <a:gd name="T37" fmla="*/ 204 h 383"/>
              <a:gd name="T38" fmla="*/ 416 w 462"/>
              <a:gd name="T39" fmla="*/ 107 h 383"/>
              <a:gd name="T40" fmla="*/ 231 w 462"/>
              <a:gd name="T41" fmla="*/ 364 h 383"/>
              <a:gd name="T42" fmla="*/ 231 w 462"/>
              <a:gd name="T43" fmla="*/ 364 h 383"/>
              <a:gd name="T44" fmla="*/ 231 w 462"/>
              <a:gd name="T45" fmla="*/ 364 h 383"/>
              <a:gd name="T46" fmla="*/ 62 w 462"/>
              <a:gd name="T47" fmla="*/ 257 h 383"/>
              <a:gd name="T48" fmla="*/ 89 w 462"/>
              <a:gd name="T49" fmla="*/ 204 h 383"/>
              <a:gd name="T50" fmla="*/ 231 w 462"/>
              <a:gd name="T51" fmla="*/ 187 h 383"/>
              <a:gd name="T52" fmla="*/ 231 w 462"/>
              <a:gd name="T53" fmla="*/ 187 h 383"/>
              <a:gd name="T54" fmla="*/ 231 w 462"/>
              <a:gd name="T55" fmla="*/ 187 h 383"/>
              <a:gd name="T56" fmla="*/ 372 w 462"/>
              <a:gd name="T57" fmla="*/ 204 h 383"/>
              <a:gd name="T58" fmla="*/ 399 w 462"/>
              <a:gd name="T59" fmla="*/ 257 h 383"/>
              <a:gd name="T60" fmla="*/ 231 w 462"/>
              <a:gd name="T61" fmla="*/ 364 h 383"/>
              <a:gd name="T62" fmla="*/ 150 w 462"/>
              <a:gd name="T63" fmla="*/ 222 h 383"/>
              <a:gd name="T64" fmla="*/ 150 w 462"/>
              <a:gd name="T65" fmla="*/ 222 h 383"/>
              <a:gd name="T66" fmla="*/ 115 w 462"/>
              <a:gd name="T67" fmla="*/ 266 h 383"/>
              <a:gd name="T68" fmla="*/ 150 w 462"/>
              <a:gd name="T69" fmla="*/ 310 h 383"/>
              <a:gd name="T70" fmla="*/ 186 w 462"/>
              <a:gd name="T71" fmla="*/ 266 h 383"/>
              <a:gd name="T72" fmla="*/ 150 w 462"/>
              <a:gd name="T73" fmla="*/ 22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2" h="383">
                <a:moveTo>
                  <a:pt x="310" y="222"/>
                </a:moveTo>
                <a:lnTo>
                  <a:pt x="310" y="222"/>
                </a:lnTo>
                <a:cubicBezTo>
                  <a:pt x="293" y="222"/>
                  <a:pt x="275" y="240"/>
                  <a:pt x="275" y="266"/>
                </a:cubicBezTo>
                <a:cubicBezTo>
                  <a:pt x="275" y="294"/>
                  <a:pt x="293" y="310"/>
                  <a:pt x="310" y="310"/>
                </a:cubicBezTo>
                <a:cubicBezTo>
                  <a:pt x="328" y="310"/>
                  <a:pt x="337" y="294"/>
                  <a:pt x="337" y="266"/>
                </a:cubicBezTo>
                <a:cubicBezTo>
                  <a:pt x="337" y="240"/>
                  <a:pt x="328" y="222"/>
                  <a:pt x="310" y="222"/>
                </a:cubicBezTo>
                <a:close/>
                <a:moveTo>
                  <a:pt x="416" y="107"/>
                </a:moveTo>
                <a:lnTo>
                  <a:pt x="416" y="107"/>
                </a:lnTo>
                <a:cubicBezTo>
                  <a:pt x="425" y="98"/>
                  <a:pt x="425" y="45"/>
                  <a:pt x="408" y="0"/>
                </a:cubicBezTo>
                <a:cubicBezTo>
                  <a:pt x="408" y="0"/>
                  <a:pt x="363" y="0"/>
                  <a:pt x="293" y="45"/>
                </a:cubicBezTo>
                <a:cubicBezTo>
                  <a:pt x="275" y="45"/>
                  <a:pt x="257" y="45"/>
                  <a:pt x="231" y="45"/>
                </a:cubicBezTo>
                <a:cubicBezTo>
                  <a:pt x="204" y="45"/>
                  <a:pt x="177" y="45"/>
                  <a:pt x="169" y="45"/>
                </a:cubicBezTo>
                <a:cubicBezTo>
                  <a:pt x="97" y="0"/>
                  <a:pt x="53" y="0"/>
                  <a:pt x="53" y="0"/>
                </a:cubicBezTo>
                <a:cubicBezTo>
                  <a:pt x="36" y="45"/>
                  <a:pt x="36" y="98"/>
                  <a:pt x="36" y="107"/>
                </a:cubicBezTo>
                <a:cubicBezTo>
                  <a:pt x="18" y="134"/>
                  <a:pt x="0" y="160"/>
                  <a:pt x="0" y="204"/>
                </a:cubicBezTo>
                <a:cubicBezTo>
                  <a:pt x="0" y="382"/>
                  <a:pt x="150" y="382"/>
                  <a:pt x="186" y="382"/>
                </a:cubicBezTo>
                <a:cubicBezTo>
                  <a:pt x="195" y="382"/>
                  <a:pt x="213" y="382"/>
                  <a:pt x="231" y="382"/>
                </a:cubicBezTo>
                <a:cubicBezTo>
                  <a:pt x="249" y="382"/>
                  <a:pt x="266" y="382"/>
                  <a:pt x="275" y="382"/>
                </a:cubicBezTo>
                <a:cubicBezTo>
                  <a:pt x="310" y="382"/>
                  <a:pt x="461" y="382"/>
                  <a:pt x="461" y="204"/>
                </a:cubicBezTo>
                <a:cubicBezTo>
                  <a:pt x="461" y="160"/>
                  <a:pt x="443" y="134"/>
                  <a:pt x="416" y="107"/>
                </a:cubicBezTo>
                <a:close/>
                <a:moveTo>
                  <a:pt x="231" y="364"/>
                </a:moveTo>
                <a:lnTo>
                  <a:pt x="231" y="364"/>
                </a:lnTo>
                <a:lnTo>
                  <a:pt x="231" y="364"/>
                </a:lnTo>
                <a:cubicBezTo>
                  <a:pt x="133" y="364"/>
                  <a:pt x="62" y="355"/>
                  <a:pt x="62" y="257"/>
                </a:cubicBezTo>
                <a:cubicBezTo>
                  <a:pt x="62" y="240"/>
                  <a:pt x="71" y="213"/>
                  <a:pt x="89" y="204"/>
                </a:cubicBezTo>
                <a:cubicBezTo>
                  <a:pt x="115" y="169"/>
                  <a:pt x="169" y="187"/>
                  <a:pt x="231" y="187"/>
                </a:cubicBezTo>
                <a:lnTo>
                  <a:pt x="231" y="187"/>
                </a:lnTo>
                <a:lnTo>
                  <a:pt x="231" y="187"/>
                </a:lnTo>
                <a:cubicBezTo>
                  <a:pt x="293" y="187"/>
                  <a:pt x="337" y="169"/>
                  <a:pt x="372" y="204"/>
                </a:cubicBezTo>
                <a:cubicBezTo>
                  <a:pt x="390" y="213"/>
                  <a:pt x="399" y="240"/>
                  <a:pt x="399" y="257"/>
                </a:cubicBezTo>
                <a:cubicBezTo>
                  <a:pt x="399" y="355"/>
                  <a:pt x="328" y="364"/>
                  <a:pt x="231" y="364"/>
                </a:cubicBezTo>
                <a:close/>
                <a:moveTo>
                  <a:pt x="150" y="222"/>
                </a:moveTo>
                <a:lnTo>
                  <a:pt x="150" y="222"/>
                </a:lnTo>
                <a:cubicBezTo>
                  <a:pt x="133" y="222"/>
                  <a:pt x="115" y="240"/>
                  <a:pt x="115" y="266"/>
                </a:cubicBezTo>
                <a:cubicBezTo>
                  <a:pt x="115" y="294"/>
                  <a:pt x="133" y="310"/>
                  <a:pt x="150" y="310"/>
                </a:cubicBezTo>
                <a:cubicBezTo>
                  <a:pt x="169" y="310"/>
                  <a:pt x="186" y="294"/>
                  <a:pt x="186" y="266"/>
                </a:cubicBezTo>
                <a:cubicBezTo>
                  <a:pt x="186" y="240"/>
                  <a:pt x="169" y="222"/>
                  <a:pt x="150" y="222"/>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94" name="Freeform 73"/>
          <p:cNvSpPr>
            <a:spLocks noChangeArrowheads="1"/>
          </p:cNvSpPr>
          <p:nvPr/>
        </p:nvSpPr>
        <p:spPr bwMode="auto">
          <a:xfrm>
            <a:off x="3262313" y="4360863"/>
            <a:ext cx="695325" cy="685800"/>
          </a:xfrm>
          <a:custGeom>
            <a:avLst/>
            <a:gdLst>
              <a:gd name="T0" fmla="*/ 239 w 480"/>
              <a:gd name="T1" fmla="*/ 231 h 471"/>
              <a:gd name="T2" fmla="*/ 239 w 480"/>
              <a:gd name="T3" fmla="*/ 231 h 471"/>
              <a:gd name="T4" fmla="*/ 239 w 480"/>
              <a:gd name="T5" fmla="*/ 231 h 471"/>
              <a:gd name="T6" fmla="*/ 239 w 480"/>
              <a:gd name="T7" fmla="*/ 231 h 471"/>
              <a:gd name="T8" fmla="*/ 168 w 480"/>
              <a:gd name="T9" fmla="*/ 240 h 471"/>
              <a:gd name="T10" fmla="*/ 151 w 480"/>
              <a:gd name="T11" fmla="*/ 266 h 471"/>
              <a:gd name="T12" fmla="*/ 239 w 480"/>
              <a:gd name="T13" fmla="*/ 319 h 471"/>
              <a:gd name="T14" fmla="*/ 239 w 480"/>
              <a:gd name="T15" fmla="*/ 319 h 471"/>
              <a:gd name="T16" fmla="*/ 319 w 480"/>
              <a:gd name="T17" fmla="*/ 266 h 471"/>
              <a:gd name="T18" fmla="*/ 310 w 480"/>
              <a:gd name="T19" fmla="*/ 240 h 471"/>
              <a:gd name="T20" fmla="*/ 239 w 480"/>
              <a:gd name="T21" fmla="*/ 231 h 471"/>
              <a:gd name="T22" fmla="*/ 195 w 480"/>
              <a:gd name="T23" fmla="*/ 293 h 471"/>
              <a:gd name="T24" fmla="*/ 195 w 480"/>
              <a:gd name="T25" fmla="*/ 293 h 471"/>
              <a:gd name="T26" fmla="*/ 186 w 480"/>
              <a:gd name="T27" fmla="*/ 275 h 471"/>
              <a:gd name="T28" fmla="*/ 195 w 480"/>
              <a:gd name="T29" fmla="*/ 248 h 471"/>
              <a:gd name="T30" fmla="*/ 213 w 480"/>
              <a:gd name="T31" fmla="*/ 275 h 471"/>
              <a:gd name="T32" fmla="*/ 195 w 480"/>
              <a:gd name="T33" fmla="*/ 293 h 471"/>
              <a:gd name="T34" fmla="*/ 274 w 480"/>
              <a:gd name="T35" fmla="*/ 293 h 471"/>
              <a:gd name="T36" fmla="*/ 274 w 480"/>
              <a:gd name="T37" fmla="*/ 293 h 471"/>
              <a:gd name="T38" fmla="*/ 266 w 480"/>
              <a:gd name="T39" fmla="*/ 275 h 471"/>
              <a:gd name="T40" fmla="*/ 274 w 480"/>
              <a:gd name="T41" fmla="*/ 248 h 471"/>
              <a:gd name="T42" fmla="*/ 292 w 480"/>
              <a:gd name="T43" fmla="*/ 275 h 471"/>
              <a:gd name="T44" fmla="*/ 274 w 480"/>
              <a:gd name="T45" fmla="*/ 293 h 471"/>
              <a:gd name="T46" fmla="*/ 239 w 480"/>
              <a:gd name="T47" fmla="*/ 0 h 471"/>
              <a:gd name="T48" fmla="*/ 239 w 480"/>
              <a:gd name="T49" fmla="*/ 0 h 471"/>
              <a:gd name="T50" fmla="*/ 0 w 480"/>
              <a:gd name="T51" fmla="*/ 231 h 471"/>
              <a:gd name="T52" fmla="*/ 239 w 480"/>
              <a:gd name="T53" fmla="*/ 470 h 471"/>
              <a:gd name="T54" fmla="*/ 479 w 480"/>
              <a:gd name="T55" fmla="*/ 231 h 471"/>
              <a:gd name="T56" fmla="*/ 239 w 480"/>
              <a:gd name="T57" fmla="*/ 0 h 471"/>
              <a:gd name="T58" fmla="*/ 257 w 480"/>
              <a:gd name="T59" fmla="*/ 328 h 471"/>
              <a:gd name="T60" fmla="*/ 257 w 480"/>
              <a:gd name="T61" fmla="*/ 328 h 471"/>
              <a:gd name="T62" fmla="*/ 239 w 480"/>
              <a:gd name="T63" fmla="*/ 328 h 471"/>
              <a:gd name="T64" fmla="*/ 213 w 480"/>
              <a:gd name="T65" fmla="*/ 328 h 471"/>
              <a:gd name="T66" fmla="*/ 123 w 480"/>
              <a:gd name="T67" fmla="*/ 240 h 471"/>
              <a:gd name="T68" fmla="*/ 142 w 480"/>
              <a:gd name="T69" fmla="*/ 195 h 471"/>
              <a:gd name="T70" fmla="*/ 151 w 480"/>
              <a:gd name="T71" fmla="*/ 134 h 471"/>
              <a:gd name="T72" fmla="*/ 204 w 480"/>
              <a:gd name="T73" fmla="*/ 160 h 471"/>
              <a:gd name="T74" fmla="*/ 239 w 480"/>
              <a:gd name="T75" fmla="*/ 160 h 471"/>
              <a:gd name="T76" fmla="*/ 266 w 480"/>
              <a:gd name="T77" fmla="*/ 160 h 471"/>
              <a:gd name="T78" fmla="*/ 327 w 480"/>
              <a:gd name="T79" fmla="*/ 134 h 471"/>
              <a:gd name="T80" fmla="*/ 336 w 480"/>
              <a:gd name="T81" fmla="*/ 195 h 471"/>
              <a:gd name="T82" fmla="*/ 354 w 480"/>
              <a:gd name="T83" fmla="*/ 240 h 471"/>
              <a:gd name="T84" fmla="*/ 257 w 480"/>
              <a:gd name="T85" fmla="*/ 32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80" h="471">
                <a:moveTo>
                  <a:pt x="239" y="231"/>
                </a:moveTo>
                <a:lnTo>
                  <a:pt x="239" y="231"/>
                </a:lnTo>
                <a:lnTo>
                  <a:pt x="239" y="231"/>
                </a:lnTo>
                <a:lnTo>
                  <a:pt x="239" y="231"/>
                </a:lnTo>
                <a:cubicBezTo>
                  <a:pt x="213" y="231"/>
                  <a:pt x="186" y="222"/>
                  <a:pt x="168" y="240"/>
                </a:cubicBezTo>
                <a:cubicBezTo>
                  <a:pt x="159" y="248"/>
                  <a:pt x="151" y="257"/>
                  <a:pt x="151" y="266"/>
                </a:cubicBezTo>
                <a:cubicBezTo>
                  <a:pt x="151" y="319"/>
                  <a:pt x="195" y="319"/>
                  <a:pt x="239" y="319"/>
                </a:cubicBezTo>
                <a:lnTo>
                  <a:pt x="239" y="319"/>
                </a:lnTo>
                <a:cubicBezTo>
                  <a:pt x="283" y="319"/>
                  <a:pt x="319" y="319"/>
                  <a:pt x="319" y="266"/>
                </a:cubicBezTo>
                <a:cubicBezTo>
                  <a:pt x="319" y="257"/>
                  <a:pt x="319" y="248"/>
                  <a:pt x="310" y="240"/>
                </a:cubicBezTo>
                <a:cubicBezTo>
                  <a:pt x="292" y="222"/>
                  <a:pt x="266" y="231"/>
                  <a:pt x="239" y="231"/>
                </a:cubicBezTo>
                <a:close/>
                <a:moveTo>
                  <a:pt x="195" y="293"/>
                </a:moveTo>
                <a:lnTo>
                  <a:pt x="195" y="293"/>
                </a:lnTo>
                <a:cubicBezTo>
                  <a:pt x="186" y="293"/>
                  <a:pt x="186" y="284"/>
                  <a:pt x="186" y="275"/>
                </a:cubicBezTo>
                <a:cubicBezTo>
                  <a:pt x="186" y="257"/>
                  <a:pt x="186" y="248"/>
                  <a:pt x="195" y="248"/>
                </a:cubicBezTo>
                <a:cubicBezTo>
                  <a:pt x="204" y="248"/>
                  <a:pt x="213" y="257"/>
                  <a:pt x="213" y="275"/>
                </a:cubicBezTo>
                <a:cubicBezTo>
                  <a:pt x="213" y="284"/>
                  <a:pt x="204" y="293"/>
                  <a:pt x="195" y="293"/>
                </a:cubicBezTo>
                <a:close/>
                <a:moveTo>
                  <a:pt x="274" y="293"/>
                </a:moveTo>
                <a:lnTo>
                  <a:pt x="274" y="293"/>
                </a:lnTo>
                <a:cubicBezTo>
                  <a:pt x="266" y="293"/>
                  <a:pt x="266" y="284"/>
                  <a:pt x="266" y="275"/>
                </a:cubicBezTo>
                <a:cubicBezTo>
                  <a:pt x="266" y="257"/>
                  <a:pt x="266" y="248"/>
                  <a:pt x="274" y="248"/>
                </a:cubicBezTo>
                <a:cubicBezTo>
                  <a:pt x="283" y="248"/>
                  <a:pt x="292" y="257"/>
                  <a:pt x="292" y="275"/>
                </a:cubicBezTo>
                <a:cubicBezTo>
                  <a:pt x="292" y="284"/>
                  <a:pt x="283" y="293"/>
                  <a:pt x="274" y="293"/>
                </a:cubicBezTo>
                <a:close/>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257" y="328"/>
                </a:moveTo>
                <a:lnTo>
                  <a:pt x="257" y="328"/>
                </a:lnTo>
                <a:cubicBezTo>
                  <a:pt x="257" y="328"/>
                  <a:pt x="248" y="328"/>
                  <a:pt x="239" y="328"/>
                </a:cubicBezTo>
                <a:cubicBezTo>
                  <a:pt x="230" y="328"/>
                  <a:pt x="221" y="328"/>
                  <a:pt x="213" y="328"/>
                </a:cubicBezTo>
                <a:cubicBezTo>
                  <a:pt x="195" y="328"/>
                  <a:pt x="123" y="328"/>
                  <a:pt x="123" y="240"/>
                </a:cubicBezTo>
                <a:cubicBezTo>
                  <a:pt x="123" y="222"/>
                  <a:pt x="133" y="204"/>
                  <a:pt x="142" y="195"/>
                </a:cubicBezTo>
                <a:cubicBezTo>
                  <a:pt x="142" y="187"/>
                  <a:pt x="142" y="160"/>
                  <a:pt x="151" y="134"/>
                </a:cubicBezTo>
                <a:cubicBezTo>
                  <a:pt x="151" y="134"/>
                  <a:pt x="168" y="142"/>
                  <a:pt x="204" y="160"/>
                </a:cubicBezTo>
                <a:cubicBezTo>
                  <a:pt x="213" y="160"/>
                  <a:pt x="230" y="160"/>
                  <a:pt x="239" y="160"/>
                </a:cubicBezTo>
                <a:cubicBezTo>
                  <a:pt x="248" y="160"/>
                  <a:pt x="266" y="160"/>
                  <a:pt x="266" y="160"/>
                </a:cubicBezTo>
                <a:cubicBezTo>
                  <a:pt x="301" y="142"/>
                  <a:pt x="327" y="134"/>
                  <a:pt x="327" y="134"/>
                </a:cubicBezTo>
                <a:cubicBezTo>
                  <a:pt x="336" y="160"/>
                  <a:pt x="336" y="187"/>
                  <a:pt x="336" y="195"/>
                </a:cubicBezTo>
                <a:cubicBezTo>
                  <a:pt x="345" y="204"/>
                  <a:pt x="354" y="222"/>
                  <a:pt x="354" y="240"/>
                </a:cubicBezTo>
                <a:cubicBezTo>
                  <a:pt x="354" y="328"/>
                  <a:pt x="274" y="328"/>
                  <a:pt x="257" y="328"/>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95" name="Freeform 74"/>
          <p:cNvSpPr>
            <a:spLocks noChangeArrowheads="1"/>
          </p:cNvSpPr>
          <p:nvPr/>
        </p:nvSpPr>
        <p:spPr bwMode="auto">
          <a:xfrm>
            <a:off x="17630775" y="4386263"/>
            <a:ext cx="644525" cy="635000"/>
          </a:xfrm>
          <a:custGeom>
            <a:avLst/>
            <a:gdLst>
              <a:gd name="T0" fmla="*/ 27 w 445"/>
              <a:gd name="T1" fmla="*/ 107 h 436"/>
              <a:gd name="T2" fmla="*/ 27 w 445"/>
              <a:gd name="T3" fmla="*/ 107 h 436"/>
              <a:gd name="T4" fmla="*/ 62 w 445"/>
              <a:gd name="T5" fmla="*/ 186 h 436"/>
              <a:gd name="T6" fmla="*/ 116 w 445"/>
              <a:gd name="T7" fmla="*/ 204 h 436"/>
              <a:gd name="T8" fmla="*/ 125 w 445"/>
              <a:gd name="T9" fmla="*/ 204 h 436"/>
              <a:gd name="T10" fmla="*/ 134 w 445"/>
              <a:gd name="T11" fmla="*/ 248 h 436"/>
              <a:gd name="T12" fmla="*/ 134 w 445"/>
              <a:gd name="T13" fmla="*/ 248 h 436"/>
              <a:gd name="T14" fmla="*/ 0 w 445"/>
              <a:gd name="T15" fmla="*/ 345 h 436"/>
              <a:gd name="T16" fmla="*/ 116 w 445"/>
              <a:gd name="T17" fmla="*/ 435 h 436"/>
              <a:gd name="T18" fmla="*/ 116 w 445"/>
              <a:gd name="T19" fmla="*/ 435 h 436"/>
              <a:gd name="T20" fmla="*/ 125 w 445"/>
              <a:gd name="T21" fmla="*/ 435 h 436"/>
              <a:gd name="T22" fmla="*/ 196 w 445"/>
              <a:gd name="T23" fmla="*/ 417 h 436"/>
              <a:gd name="T24" fmla="*/ 249 w 445"/>
              <a:gd name="T25" fmla="*/ 320 h 436"/>
              <a:gd name="T26" fmla="*/ 205 w 445"/>
              <a:gd name="T27" fmla="*/ 230 h 436"/>
              <a:gd name="T28" fmla="*/ 178 w 445"/>
              <a:gd name="T29" fmla="*/ 204 h 436"/>
              <a:gd name="T30" fmla="*/ 196 w 445"/>
              <a:gd name="T31" fmla="*/ 177 h 436"/>
              <a:gd name="T32" fmla="*/ 231 w 445"/>
              <a:gd name="T33" fmla="*/ 98 h 436"/>
              <a:gd name="T34" fmla="*/ 196 w 445"/>
              <a:gd name="T35" fmla="*/ 18 h 436"/>
              <a:gd name="T36" fmla="*/ 213 w 445"/>
              <a:gd name="T37" fmla="*/ 18 h 436"/>
              <a:gd name="T38" fmla="*/ 249 w 445"/>
              <a:gd name="T39" fmla="*/ 0 h 436"/>
              <a:gd name="T40" fmla="*/ 249 w 445"/>
              <a:gd name="T41" fmla="*/ 0 h 436"/>
              <a:gd name="T42" fmla="*/ 143 w 445"/>
              <a:gd name="T43" fmla="*/ 0 h 436"/>
              <a:gd name="T44" fmla="*/ 27 w 445"/>
              <a:gd name="T45" fmla="*/ 107 h 436"/>
              <a:gd name="T46" fmla="*/ 205 w 445"/>
              <a:gd name="T47" fmla="*/ 328 h 436"/>
              <a:gd name="T48" fmla="*/ 205 w 445"/>
              <a:gd name="T49" fmla="*/ 328 h 436"/>
              <a:gd name="T50" fmla="*/ 134 w 445"/>
              <a:gd name="T51" fmla="*/ 390 h 436"/>
              <a:gd name="T52" fmla="*/ 54 w 445"/>
              <a:gd name="T53" fmla="*/ 345 h 436"/>
              <a:gd name="T54" fmla="*/ 71 w 445"/>
              <a:gd name="T55" fmla="*/ 292 h 436"/>
              <a:gd name="T56" fmla="*/ 125 w 445"/>
              <a:gd name="T57" fmla="*/ 275 h 436"/>
              <a:gd name="T58" fmla="*/ 134 w 445"/>
              <a:gd name="T59" fmla="*/ 275 h 436"/>
              <a:gd name="T60" fmla="*/ 205 w 445"/>
              <a:gd name="T61" fmla="*/ 328 h 436"/>
              <a:gd name="T62" fmla="*/ 178 w 445"/>
              <a:gd name="T63" fmla="*/ 80 h 436"/>
              <a:gd name="T64" fmla="*/ 178 w 445"/>
              <a:gd name="T65" fmla="*/ 80 h 436"/>
              <a:gd name="T66" fmla="*/ 143 w 445"/>
              <a:gd name="T67" fmla="*/ 169 h 436"/>
              <a:gd name="T68" fmla="*/ 134 w 445"/>
              <a:gd name="T69" fmla="*/ 169 h 436"/>
              <a:gd name="T70" fmla="*/ 81 w 445"/>
              <a:gd name="T71" fmla="*/ 116 h 436"/>
              <a:gd name="T72" fmla="*/ 81 w 445"/>
              <a:gd name="T73" fmla="*/ 62 h 436"/>
              <a:gd name="T74" fmla="*/ 107 w 445"/>
              <a:gd name="T75" fmla="*/ 26 h 436"/>
              <a:gd name="T76" fmla="*/ 116 w 445"/>
              <a:gd name="T77" fmla="*/ 26 h 436"/>
              <a:gd name="T78" fmla="*/ 178 w 445"/>
              <a:gd name="T79" fmla="*/ 80 h 436"/>
              <a:gd name="T80" fmla="*/ 373 w 445"/>
              <a:gd name="T81" fmla="*/ 169 h 436"/>
              <a:gd name="T82" fmla="*/ 373 w 445"/>
              <a:gd name="T83" fmla="*/ 169 h 436"/>
              <a:gd name="T84" fmla="*/ 373 w 445"/>
              <a:gd name="T85" fmla="*/ 98 h 436"/>
              <a:gd name="T86" fmla="*/ 319 w 445"/>
              <a:gd name="T87" fmla="*/ 98 h 436"/>
              <a:gd name="T88" fmla="*/ 319 w 445"/>
              <a:gd name="T89" fmla="*/ 169 h 436"/>
              <a:gd name="T90" fmla="*/ 249 w 445"/>
              <a:gd name="T91" fmla="*/ 169 h 436"/>
              <a:gd name="T92" fmla="*/ 249 w 445"/>
              <a:gd name="T93" fmla="*/ 213 h 436"/>
              <a:gd name="T94" fmla="*/ 319 w 445"/>
              <a:gd name="T95" fmla="*/ 213 h 436"/>
              <a:gd name="T96" fmla="*/ 319 w 445"/>
              <a:gd name="T97" fmla="*/ 292 h 436"/>
              <a:gd name="T98" fmla="*/ 373 w 445"/>
              <a:gd name="T99" fmla="*/ 292 h 436"/>
              <a:gd name="T100" fmla="*/ 373 w 445"/>
              <a:gd name="T101" fmla="*/ 213 h 436"/>
              <a:gd name="T102" fmla="*/ 444 w 445"/>
              <a:gd name="T103" fmla="*/ 213 h 436"/>
              <a:gd name="T104" fmla="*/ 444 w 445"/>
              <a:gd name="T105" fmla="*/ 169 h 436"/>
              <a:gd name="T106" fmla="*/ 373 w 445"/>
              <a:gd name="T107" fmla="*/ 169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5" h="436">
                <a:moveTo>
                  <a:pt x="27" y="107"/>
                </a:moveTo>
                <a:lnTo>
                  <a:pt x="27" y="107"/>
                </a:lnTo>
                <a:cubicBezTo>
                  <a:pt x="27" y="142"/>
                  <a:pt x="36" y="169"/>
                  <a:pt x="62" y="186"/>
                </a:cubicBezTo>
                <a:cubicBezTo>
                  <a:pt x="81" y="195"/>
                  <a:pt x="107" y="204"/>
                  <a:pt x="116" y="204"/>
                </a:cubicBezTo>
                <a:lnTo>
                  <a:pt x="125" y="204"/>
                </a:lnTo>
                <a:cubicBezTo>
                  <a:pt x="125" y="204"/>
                  <a:pt x="116" y="222"/>
                  <a:pt x="134" y="248"/>
                </a:cubicBezTo>
                <a:lnTo>
                  <a:pt x="134" y="248"/>
                </a:lnTo>
                <a:cubicBezTo>
                  <a:pt x="107" y="248"/>
                  <a:pt x="0" y="257"/>
                  <a:pt x="0" y="345"/>
                </a:cubicBezTo>
                <a:cubicBezTo>
                  <a:pt x="0" y="435"/>
                  <a:pt x="98" y="435"/>
                  <a:pt x="116" y="435"/>
                </a:cubicBezTo>
                <a:lnTo>
                  <a:pt x="116" y="435"/>
                </a:lnTo>
                <a:cubicBezTo>
                  <a:pt x="116" y="435"/>
                  <a:pt x="116" y="435"/>
                  <a:pt x="125" y="435"/>
                </a:cubicBezTo>
                <a:cubicBezTo>
                  <a:pt x="134" y="435"/>
                  <a:pt x="169" y="435"/>
                  <a:pt x="196" y="417"/>
                </a:cubicBezTo>
                <a:cubicBezTo>
                  <a:pt x="231" y="399"/>
                  <a:pt x="249" y="364"/>
                  <a:pt x="249" y="320"/>
                </a:cubicBezTo>
                <a:cubicBezTo>
                  <a:pt x="249" y="275"/>
                  <a:pt x="222" y="248"/>
                  <a:pt x="205" y="230"/>
                </a:cubicBezTo>
                <a:cubicBezTo>
                  <a:pt x="187" y="222"/>
                  <a:pt x="178" y="213"/>
                  <a:pt x="178" y="204"/>
                </a:cubicBezTo>
                <a:cubicBezTo>
                  <a:pt x="178" y="195"/>
                  <a:pt x="187" y="186"/>
                  <a:pt x="196" y="177"/>
                </a:cubicBezTo>
                <a:cubicBezTo>
                  <a:pt x="213" y="160"/>
                  <a:pt x="231" y="142"/>
                  <a:pt x="231" y="98"/>
                </a:cubicBezTo>
                <a:cubicBezTo>
                  <a:pt x="231" y="62"/>
                  <a:pt x="222" y="36"/>
                  <a:pt x="196" y="18"/>
                </a:cubicBezTo>
                <a:lnTo>
                  <a:pt x="213" y="18"/>
                </a:lnTo>
                <a:cubicBezTo>
                  <a:pt x="231" y="18"/>
                  <a:pt x="249" y="9"/>
                  <a:pt x="249" y="0"/>
                </a:cubicBezTo>
                <a:lnTo>
                  <a:pt x="249" y="0"/>
                </a:lnTo>
                <a:cubicBezTo>
                  <a:pt x="143" y="0"/>
                  <a:pt x="143" y="0"/>
                  <a:pt x="143" y="0"/>
                </a:cubicBezTo>
                <a:cubicBezTo>
                  <a:pt x="134" y="0"/>
                  <a:pt x="27" y="0"/>
                  <a:pt x="27" y="107"/>
                </a:cubicBezTo>
                <a:close/>
                <a:moveTo>
                  <a:pt x="205" y="328"/>
                </a:moveTo>
                <a:lnTo>
                  <a:pt x="205" y="328"/>
                </a:lnTo>
                <a:cubicBezTo>
                  <a:pt x="213" y="364"/>
                  <a:pt x="178" y="390"/>
                  <a:pt x="134" y="390"/>
                </a:cubicBezTo>
                <a:cubicBezTo>
                  <a:pt x="90" y="399"/>
                  <a:pt x="54" y="381"/>
                  <a:pt x="54" y="345"/>
                </a:cubicBezTo>
                <a:cubicBezTo>
                  <a:pt x="45" y="328"/>
                  <a:pt x="54" y="310"/>
                  <a:pt x="71" y="292"/>
                </a:cubicBezTo>
                <a:cubicBezTo>
                  <a:pt x="90" y="283"/>
                  <a:pt x="107" y="275"/>
                  <a:pt x="125" y="275"/>
                </a:cubicBezTo>
                <a:cubicBezTo>
                  <a:pt x="134" y="275"/>
                  <a:pt x="134" y="275"/>
                  <a:pt x="134" y="275"/>
                </a:cubicBezTo>
                <a:cubicBezTo>
                  <a:pt x="178" y="275"/>
                  <a:pt x="205" y="301"/>
                  <a:pt x="205" y="328"/>
                </a:cubicBezTo>
                <a:close/>
                <a:moveTo>
                  <a:pt x="178" y="80"/>
                </a:moveTo>
                <a:lnTo>
                  <a:pt x="178" y="80"/>
                </a:lnTo>
                <a:cubicBezTo>
                  <a:pt x="187" y="124"/>
                  <a:pt x="169" y="160"/>
                  <a:pt x="143" y="169"/>
                </a:cubicBezTo>
                <a:cubicBezTo>
                  <a:pt x="143" y="169"/>
                  <a:pt x="143" y="169"/>
                  <a:pt x="134" y="169"/>
                </a:cubicBezTo>
                <a:cubicBezTo>
                  <a:pt x="107" y="169"/>
                  <a:pt x="90" y="151"/>
                  <a:pt x="81" y="116"/>
                </a:cubicBezTo>
                <a:cubicBezTo>
                  <a:pt x="71" y="98"/>
                  <a:pt x="71" y="80"/>
                  <a:pt x="81" y="62"/>
                </a:cubicBezTo>
                <a:cubicBezTo>
                  <a:pt x="81" y="45"/>
                  <a:pt x="98" y="36"/>
                  <a:pt x="107" y="26"/>
                </a:cubicBezTo>
                <a:lnTo>
                  <a:pt x="116" y="26"/>
                </a:lnTo>
                <a:cubicBezTo>
                  <a:pt x="151" y="26"/>
                  <a:pt x="169" y="45"/>
                  <a:pt x="178" y="80"/>
                </a:cubicBezTo>
                <a:close/>
                <a:moveTo>
                  <a:pt x="373" y="169"/>
                </a:moveTo>
                <a:lnTo>
                  <a:pt x="373" y="169"/>
                </a:lnTo>
                <a:cubicBezTo>
                  <a:pt x="373" y="98"/>
                  <a:pt x="373" y="98"/>
                  <a:pt x="373" y="98"/>
                </a:cubicBezTo>
                <a:cubicBezTo>
                  <a:pt x="319" y="98"/>
                  <a:pt x="319" y="98"/>
                  <a:pt x="319" y="98"/>
                </a:cubicBezTo>
                <a:cubicBezTo>
                  <a:pt x="319" y="169"/>
                  <a:pt x="319" y="169"/>
                  <a:pt x="319" y="169"/>
                </a:cubicBezTo>
                <a:cubicBezTo>
                  <a:pt x="249" y="169"/>
                  <a:pt x="249" y="169"/>
                  <a:pt x="249" y="169"/>
                </a:cubicBezTo>
                <a:cubicBezTo>
                  <a:pt x="249" y="213"/>
                  <a:pt x="249" y="213"/>
                  <a:pt x="249" y="213"/>
                </a:cubicBezTo>
                <a:cubicBezTo>
                  <a:pt x="319" y="213"/>
                  <a:pt x="319" y="213"/>
                  <a:pt x="319" y="213"/>
                </a:cubicBezTo>
                <a:cubicBezTo>
                  <a:pt x="319" y="292"/>
                  <a:pt x="319" y="292"/>
                  <a:pt x="319" y="292"/>
                </a:cubicBezTo>
                <a:cubicBezTo>
                  <a:pt x="373" y="292"/>
                  <a:pt x="373" y="292"/>
                  <a:pt x="373" y="292"/>
                </a:cubicBezTo>
                <a:cubicBezTo>
                  <a:pt x="373" y="213"/>
                  <a:pt x="373" y="213"/>
                  <a:pt x="373" y="213"/>
                </a:cubicBezTo>
                <a:cubicBezTo>
                  <a:pt x="444" y="213"/>
                  <a:pt x="444" y="213"/>
                  <a:pt x="444" y="213"/>
                </a:cubicBezTo>
                <a:cubicBezTo>
                  <a:pt x="444" y="169"/>
                  <a:pt x="444" y="169"/>
                  <a:pt x="444" y="169"/>
                </a:cubicBezTo>
                <a:lnTo>
                  <a:pt x="373" y="169"/>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96" name="Freeform 75"/>
          <p:cNvSpPr>
            <a:spLocks noChangeArrowheads="1"/>
          </p:cNvSpPr>
          <p:nvPr/>
        </p:nvSpPr>
        <p:spPr bwMode="auto">
          <a:xfrm>
            <a:off x="13471525" y="4373563"/>
            <a:ext cx="355600" cy="660400"/>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97" name="Freeform 76"/>
          <p:cNvSpPr>
            <a:spLocks noChangeArrowheads="1"/>
          </p:cNvSpPr>
          <p:nvPr/>
        </p:nvSpPr>
        <p:spPr bwMode="auto">
          <a:xfrm>
            <a:off x="11863388" y="5795963"/>
            <a:ext cx="698500" cy="681037"/>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239 w 480"/>
              <a:gd name="T13" fmla="*/ 178 h 471"/>
              <a:gd name="T14" fmla="*/ 239 w 480"/>
              <a:gd name="T15" fmla="*/ 178 h 471"/>
              <a:gd name="T16" fmla="*/ 231 w 480"/>
              <a:gd name="T17" fmla="*/ 196 h 471"/>
              <a:gd name="T18" fmla="*/ 231 w 480"/>
              <a:gd name="T19" fmla="*/ 275 h 471"/>
              <a:gd name="T20" fmla="*/ 169 w 480"/>
              <a:gd name="T21" fmla="*/ 328 h 471"/>
              <a:gd name="T22" fmla="*/ 116 w 480"/>
              <a:gd name="T23" fmla="*/ 275 h 471"/>
              <a:gd name="T24" fmla="*/ 116 w 480"/>
              <a:gd name="T25" fmla="*/ 240 h 471"/>
              <a:gd name="T26" fmla="*/ 160 w 480"/>
              <a:gd name="T27" fmla="*/ 240 h 471"/>
              <a:gd name="T28" fmla="*/ 160 w 480"/>
              <a:gd name="T29" fmla="*/ 275 h 471"/>
              <a:gd name="T30" fmla="*/ 169 w 480"/>
              <a:gd name="T31" fmla="*/ 284 h 471"/>
              <a:gd name="T32" fmla="*/ 186 w 480"/>
              <a:gd name="T33" fmla="*/ 275 h 471"/>
              <a:gd name="T34" fmla="*/ 186 w 480"/>
              <a:gd name="T35" fmla="*/ 196 h 471"/>
              <a:gd name="T36" fmla="*/ 239 w 480"/>
              <a:gd name="T37" fmla="*/ 134 h 471"/>
              <a:gd name="T38" fmla="*/ 292 w 480"/>
              <a:gd name="T39" fmla="*/ 196 h 471"/>
              <a:gd name="T40" fmla="*/ 292 w 480"/>
              <a:gd name="T41" fmla="*/ 205 h 471"/>
              <a:gd name="T42" fmla="*/ 266 w 480"/>
              <a:gd name="T43" fmla="*/ 213 h 471"/>
              <a:gd name="T44" fmla="*/ 257 w 480"/>
              <a:gd name="T45" fmla="*/ 205 h 471"/>
              <a:gd name="T46" fmla="*/ 257 w 480"/>
              <a:gd name="T47" fmla="*/ 196 h 471"/>
              <a:gd name="T48" fmla="*/ 239 w 480"/>
              <a:gd name="T49" fmla="*/ 178 h 471"/>
              <a:gd name="T50" fmla="*/ 364 w 480"/>
              <a:gd name="T51" fmla="*/ 275 h 471"/>
              <a:gd name="T52" fmla="*/ 364 w 480"/>
              <a:gd name="T53" fmla="*/ 275 h 471"/>
              <a:gd name="T54" fmla="*/ 311 w 480"/>
              <a:gd name="T55" fmla="*/ 328 h 471"/>
              <a:gd name="T56" fmla="*/ 257 w 480"/>
              <a:gd name="T57" fmla="*/ 275 h 471"/>
              <a:gd name="T58" fmla="*/ 257 w 480"/>
              <a:gd name="T59" fmla="*/ 240 h 471"/>
              <a:gd name="T60" fmla="*/ 266 w 480"/>
              <a:gd name="T61" fmla="*/ 249 h 471"/>
              <a:gd name="T62" fmla="*/ 292 w 480"/>
              <a:gd name="T63" fmla="*/ 240 h 471"/>
              <a:gd name="T64" fmla="*/ 292 w 480"/>
              <a:gd name="T65" fmla="*/ 275 h 471"/>
              <a:gd name="T66" fmla="*/ 311 w 480"/>
              <a:gd name="T67" fmla="*/ 284 h 471"/>
              <a:gd name="T68" fmla="*/ 319 w 480"/>
              <a:gd name="T69" fmla="*/ 275 h 471"/>
              <a:gd name="T70" fmla="*/ 319 w 480"/>
              <a:gd name="T71" fmla="*/ 240 h 471"/>
              <a:gd name="T72" fmla="*/ 364 w 480"/>
              <a:gd name="T73" fmla="*/ 240 h 471"/>
              <a:gd name="T74" fmla="*/ 364 w 480"/>
              <a:gd name="T75" fmla="*/ 27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239" y="178"/>
                </a:moveTo>
                <a:lnTo>
                  <a:pt x="239" y="178"/>
                </a:lnTo>
                <a:cubicBezTo>
                  <a:pt x="231" y="178"/>
                  <a:pt x="231" y="187"/>
                  <a:pt x="231" y="196"/>
                </a:cubicBezTo>
                <a:cubicBezTo>
                  <a:pt x="231" y="275"/>
                  <a:pt x="231" y="275"/>
                  <a:pt x="231" y="275"/>
                </a:cubicBezTo>
                <a:cubicBezTo>
                  <a:pt x="231" y="303"/>
                  <a:pt x="204" y="328"/>
                  <a:pt x="169" y="328"/>
                </a:cubicBezTo>
                <a:cubicBezTo>
                  <a:pt x="142" y="328"/>
                  <a:pt x="116" y="303"/>
                  <a:pt x="116" y="275"/>
                </a:cubicBezTo>
                <a:cubicBezTo>
                  <a:pt x="116" y="240"/>
                  <a:pt x="116" y="240"/>
                  <a:pt x="116" y="240"/>
                </a:cubicBezTo>
                <a:cubicBezTo>
                  <a:pt x="160" y="240"/>
                  <a:pt x="160" y="240"/>
                  <a:pt x="160" y="240"/>
                </a:cubicBezTo>
                <a:cubicBezTo>
                  <a:pt x="160" y="275"/>
                  <a:pt x="160" y="275"/>
                  <a:pt x="160" y="275"/>
                </a:cubicBezTo>
                <a:cubicBezTo>
                  <a:pt x="160" y="275"/>
                  <a:pt x="160" y="284"/>
                  <a:pt x="169" y="284"/>
                </a:cubicBezTo>
                <a:cubicBezTo>
                  <a:pt x="178" y="284"/>
                  <a:pt x="186" y="275"/>
                  <a:pt x="186" y="275"/>
                </a:cubicBezTo>
                <a:cubicBezTo>
                  <a:pt x="186" y="196"/>
                  <a:pt x="186" y="196"/>
                  <a:pt x="186" y="196"/>
                </a:cubicBezTo>
                <a:cubicBezTo>
                  <a:pt x="186" y="160"/>
                  <a:pt x="213" y="134"/>
                  <a:pt x="239" y="134"/>
                </a:cubicBezTo>
                <a:cubicBezTo>
                  <a:pt x="275" y="134"/>
                  <a:pt x="292" y="160"/>
                  <a:pt x="292" y="196"/>
                </a:cubicBezTo>
                <a:cubicBezTo>
                  <a:pt x="292" y="205"/>
                  <a:pt x="292" y="205"/>
                  <a:pt x="292" y="205"/>
                </a:cubicBezTo>
                <a:cubicBezTo>
                  <a:pt x="266" y="213"/>
                  <a:pt x="266" y="213"/>
                  <a:pt x="266" y="213"/>
                </a:cubicBezTo>
                <a:cubicBezTo>
                  <a:pt x="257" y="205"/>
                  <a:pt x="257" y="205"/>
                  <a:pt x="257" y="205"/>
                </a:cubicBezTo>
                <a:cubicBezTo>
                  <a:pt x="257" y="196"/>
                  <a:pt x="257" y="196"/>
                  <a:pt x="257" y="196"/>
                </a:cubicBezTo>
                <a:cubicBezTo>
                  <a:pt x="257" y="187"/>
                  <a:pt x="248" y="178"/>
                  <a:pt x="239" y="178"/>
                </a:cubicBezTo>
                <a:close/>
                <a:moveTo>
                  <a:pt x="364" y="275"/>
                </a:moveTo>
                <a:lnTo>
                  <a:pt x="364" y="275"/>
                </a:lnTo>
                <a:cubicBezTo>
                  <a:pt x="364" y="303"/>
                  <a:pt x="337" y="328"/>
                  <a:pt x="311" y="328"/>
                </a:cubicBezTo>
                <a:cubicBezTo>
                  <a:pt x="275" y="328"/>
                  <a:pt x="257" y="303"/>
                  <a:pt x="257" y="275"/>
                </a:cubicBezTo>
                <a:cubicBezTo>
                  <a:pt x="257" y="240"/>
                  <a:pt x="257" y="240"/>
                  <a:pt x="257" y="240"/>
                </a:cubicBezTo>
                <a:cubicBezTo>
                  <a:pt x="266" y="249"/>
                  <a:pt x="266" y="249"/>
                  <a:pt x="266" y="249"/>
                </a:cubicBezTo>
                <a:cubicBezTo>
                  <a:pt x="292" y="240"/>
                  <a:pt x="292" y="240"/>
                  <a:pt x="292" y="240"/>
                </a:cubicBezTo>
                <a:cubicBezTo>
                  <a:pt x="292" y="275"/>
                  <a:pt x="292" y="275"/>
                  <a:pt x="292" y="275"/>
                </a:cubicBezTo>
                <a:cubicBezTo>
                  <a:pt x="292" y="275"/>
                  <a:pt x="301" y="284"/>
                  <a:pt x="311" y="284"/>
                </a:cubicBezTo>
                <a:cubicBezTo>
                  <a:pt x="319" y="284"/>
                  <a:pt x="319" y="275"/>
                  <a:pt x="319" y="275"/>
                </a:cubicBezTo>
                <a:cubicBezTo>
                  <a:pt x="319" y="240"/>
                  <a:pt x="319" y="240"/>
                  <a:pt x="319" y="240"/>
                </a:cubicBezTo>
                <a:cubicBezTo>
                  <a:pt x="364" y="240"/>
                  <a:pt x="364" y="240"/>
                  <a:pt x="364" y="240"/>
                </a:cubicBezTo>
                <a:lnTo>
                  <a:pt x="364" y="275"/>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98" name="Freeform 77"/>
          <p:cNvSpPr>
            <a:spLocks noChangeArrowheads="1"/>
          </p:cNvSpPr>
          <p:nvPr/>
        </p:nvSpPr>
        <p:spPr bwMode="auto">
          <a:xfrm>
            <a:off x="8997950" y="5795963"/>
            <a:ext cx="693738" cy="681037"/>
          </a:xfrm>
          <a:custGeom>
            <a:avLst/>
            <a:gdLst>
              <a:gd name="T0" fmla="*/ 249 w 480"/>
              <a:gd name="T1" fmla="*/ 231 h 471"/>
              <a:gd name="T2" fmla="*/ 249 w 480"/>
              <a:gd name="T3" fmla="*/ 231 h 471"/>
              <a:gd name="T4" fmla="*/ 249 w 480"/>
              <a:gd name="T5" fmla="*/ 231 h 471"/>
              <a:gd name="T6" fmla="*/ 240 w 480"/>
              <a:gd name="T7" fmla="*/ 222 h 471"/>
              <a:gd name="T8" fmla="*/ 142 w 480"/>
              <a:gd name="T9" fmla="*/ 231 h 471"/>
              <a:gd name="T10" fmla="*/ 142 w 480"/>
              <a:gd name="T11" fmla="*/ 231 h 471"/>
              <a:gd name="T12" fmla="*/ 169 w 480"/>
              <a:gd name="T13" fmla="*/ 303 h 471"/>
              <a:gd name="T14" fmla="*/ 249 w 480"/>
              <a:gd name="T15" fmla="*/ 231 h 471"/>
              <a:gd name="T16" fmla="*/ 302 w 480"/>
              <a:gd name="T17" fmla="*/ 160 h 471"/>
              <a:gd name="T18" fmla="*/ 302 w 480"/>
              <a:gd name="T19" fmla="*/ 160 h 471"/>
              <a:gd name="T20" fmla="*/ 240 w 480"/>
              <a:gd name="T21" fmla="*/ 134 h 471"/>
              <a:gd name="T22" fmla="*/ 222 w 480"/>
              <a:gd name="T23" fmla="*/ 143 h 471"/>
              <a:gd name="T24" fmla="*/ 258 w 480"/>
              <a:gd name="T25" fmla="*/ 196 h 471"/>
              <a:gd name="T26" fmla="*/ 302 w 480"/>
              <a:gd name="T27" fmla="*/ 160 h 471"/>
              <a:gd name="T28" fmla="*/ 178 w 480"/>
              <a:gd name="T29" fmla="*/ 311 h 471"/>
              <a:gd name="T30" fmla="*/ 178 w 480"/>
              <a:gd name="T31" fmla="*/ 311 h 471"/>
              <a:gd name="T32" fmla="*/ 240 w 480"/>
              <a:gd name="T33" fmla="*/ 328 h 471"/>
              <a:gd name="T34" fmla="*/ 275 w 480"/>
              <a:gd name="T35" fmla="*/ 328 h 471"/>
              <a:gd name="T36" fmla="*/ 258 w 480"/>
              <a:gd name="T37" fmla="*/ 249 h 471"/>
              <a:gd name="T38" fmla="*/ 178 w 480"/>
              <a:gd name="T39" fmla="*/ 311 h 471"/>
              <a:gd name="T40" fmla="*/ 231 w 480"/>
              <a:gd name="T41" fmla="*/ 205 h 471"/>
              <a:gd name="T42" fmla="*/ 231 w 480"/>
              <a:gd name="T43" fmla="*/ 205 h 471"/>
              <a:gd name="T44" fmla="*/ 195 w 480"/>
              <a:gd name="T45" fmla="*/ 151 h 471"/>
              <a:gd name="T46" fmla="*/ 142 w 480"/>
              <a:gd name="T47" fmla="*/ 213 h 471"/>
              <a:gd name="T48" fmla="*/ 142 w 480"/>
              <a:gd name="T49" fmla="*/ 213 h 471"/>
              <a:gd name="T50" fmla="*/ 231 w 480"/>
              <a:gd name="T51" fmla="*/ 205 h 471"/>
              <a:gd name="T52" fmla="*/ 275 w 480"/>
              <a:gd name="T53" fmla="*/ 249 h 471"/>
              <a:gd name="T54" fmla="*/ 275 w 480"/>
              <a:gd name="T55" fmla="*/ 249 h 471"/>
              <a:gd name="T56" fmla="*/ 293 w 480"/>
              <a:gd name="T57" fmla="*/ 311 h 471"/>
              <a:gd name="T58" fmla="*/ 337 w 480"/>
              <a:gd name="T59" fmla="*/ 249 h 471"/>
              <a:gd name="T60" fmla="*/ 293 w 480"/>
              <a:gd name="T61" fmla="*/ 249 h 471"/>
              <a:gd name="T62" fmla="*/ 275 w 480"/>
              <a:gd name="T63" fmla="*/ 249 h 471"/>
              <a:gd name="T64" fmla="*/ 240 w 480"/>
              <a:gd name="T65" fmla="*/ 0 h 471"/>
              <a:gd name="T66" fmla="*/ 240 w 480"/>
              <a:gd name="T67" fmla="*/ 0 h 471"/>
              <a:gd name="T68" fmla="*/ 0 w 480"/>
              <a:gd name="T69" fmla="*/ 231 h 471"/>
              <a:gd name="T70" fmla="*/ 240 w 480"/>
              <a:gd name="T71" fmla="*/ 470 h 471"/>
              <a:gd name="T72" fmla="*/ 479 w 480"/>
              <a:gd name="T73" fmla="*/ 231 h 471"/>
              <a:gd name="T74" fmla="*/ 240 w 480"/>
              <a:gd name="T75" fmla="*/ 0 h 471"/>
              <a:gd name="T76" fmla="*/ 240 w 480"/>
              <a:gd name="T77" fmla="*/ 356 h 471"/>
              <a:gd name="T78" fmla="*/ 240 w 480"/>
              <a:gd name="T79" fmla="*/ 356 h 471"/>
              <a:gd name="T80" fmla="*/ 124 w 480"/>
              <a:gd name="T81" fmla="*/ 231 h 471"/>
              <a:gd name="T82" fmla="*/ 240 w 480"/>
              <a:gd name="T83" fmla="*/ 116 h 471"/>
              <a:gd name="T84" fmla="*/ 355 w 480"/>
              <a:gd name="T85" fmla="*/ 231 h 471"/>
              <a:gd name="T86" fmla="*/ 240 w 480"/>
              <a:gd name="T87" fmla="*/ 356 h 471"/>
              <a:gd name="T88" fmla="*/ 266 w 480"/>
              <a:gd name="T89" fmla="*/ 213 h 471"/>
              <a:gd name="T90" fmla="*/ 266 w 480"/>
              <a:gd name="T91" fmla="*/ 213 h 471"/>
              <a:gd name="T92" fmla="*/ 266 w 480"/>
              <a:gd name="T93" fmla="*/ 222 h 471"/>
              <a:gd name="T94" fmla="*/ 266 w 480"/>
              <a:gd name="T95" fmla="*/ 231 h 471"/>
              <a:gd name="T96" fmla="*/ 293 w 480"/>
              <a:gd name="T97" fmla="*/ 231 h 471"/>
              <a:gd name="T98" fmla="*/ 337 w 480"/>
              <a:gd name="T99" fmla="*/ 231 h 471"/>
              <a:gd name="T100" fmla="*/ 319 w 480"/>
              <a:gd name="T101" fmla="*/ 178 h 471"/>
              <a:gd name="T102" fmla="*/ 266 w 480"/>
              <a:gd name="T103" fmla="*/ 21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0" h="471">
                <a:moveTo>
                  <a:pt x="249" y="231"/>
                </a:moveTo>
                <a:lnTo>
                  <a:pt x="249" y="231"/>
                </a:lnTo>
                <a:lnTo>
                  <a:pt x="249" y="231"/>
                </a:lnTo>
                <a:lnTo>
                  <a:pt x="240" y="222"/>
                </a:lnTo>
                <a:cubicBezTo>
                  <a:pt x="195" y="231"/>
                  <a:pt x="151" y="231"/>
                  <a:pt x="142" y="231"/>
                </a:cubicBezTo>
                <a:lnTo>
                  <a:pt x="142" y="231"/>
                </a:lnTo>
                <a:cubicBezTo>
                  <a:pt x="142" y="258"/>
                  <a:pt x="151" y="284"/>
                  <a:pt x="169" y="303"/>
                </a:cubicBezTo>
                <a:cubicBezTo>
                  <a:pt x="169" y="293"/>
                  <a:pt x="195" y="249"/>
                  <a:pt x="249" y="231"/>
                </a:cubicBezTo>
                <a:close/>
                <a:moveTo>
                  <a:pt x="302" y="160"/>
                </a:moveTo>
                <a:lnTo>
                  <a:pt x="302" y="160"/>
                </a:lnTo>
                <a:cubicBezTo>
                  <a:pt x="284" y="143"/>
                  <a:pt x="266" y="134"/>
                  <a:pt x="240" y="134"/>
                </a:cubicBezTo>
                <a:cubicBezTo>
                  <a:pt x="231" y="134"/>
                  <a:pt x="222" y="143"/>
                  <a:pt x="222" y="143"/>
                </a:cubicBezTo>
                <a:cubicBezTo>
                  <a:pt x="222" y="143"/>
                  <a:pt x="240" y="169"/>
                  <a:pt x="258" y="196"/>
                </a:cubicBezTo>
                <a:cubicBezTo>
                  <a:pt x="284" y="187"/>
                  <a:pt x="302" y="169"/>
                  <a:pt x="302" y="160"/>
                </a:cubicBezTo>
                <a:close/>
                <a:moveTo>
                  <a:pt x="178" y="311"/>
                </a:moveTo>
                <a:lnTo>
                  <a:pt x="178" y="311"/>
                </a:lnTo>
                <a:cubicBezTo>
                  <a:pt x="195" y="328"/>
                  <a:pt x="222" y="328"/>
                  <a:pt x="240" y="328"/>
                </a:cubicBezTo>
                <a:cubicBezTo>
                  <a:pt x="249" y="328"/>
                  <a:pt x="266" y="328"/>
                  <a:pt x="275" y="328"/>
                </a:cubicBezTo>
                <a:cubicBezTo>
                  <a:pt x="275" y="311"/>
                  <a:pt x="266" y="284"/>
                  <a:pt x="258" y="249"/>
                </a:cubicBezTo>
                <a:cubicBezTo>
                  <a:pt x="205" y="267"/>
                  <a:pt x="187" y="303"/>
                  <a:pt x="178" y="311"/>
                </a:cubicBezTo>
                <a:close/>
                <a:moveTo>
                  <a:pt x="231" y="205"/>
                </a:moveTo>
                <a:lnTo>
                  <a:pt x="231" y="205"/>
                </a:lnTo>
                <a:cubicBezTo>
                  <a:pt x="213" y="178"/>
                  <a:pt x="205" y="151"/>
                  <a:pt x="195" y="151"/>
                </a:cubicBezTo>
                <a:cubicBezTo>
                  <a:pt x="169" y="160"/>
                  <a:pt x="151" y="187"/>
                  <a:pt x="142" y="213"/>
                </a:cubicBezTo>
                <a:lnTo>
                  <a:pt x="142" y="213"/>
                </a:lnTo>
                <a:cubicBezTo>
                  <a:pt x="151" y="213"/>
                  <a:pt x="187" y="213"/>
                  <a:pt x="231" y="205"/>
                </a:cubicBezTo>
                <a:close/>
                <a:moveTo>
                  <a:pt x="275" y="249"/>
                </a:moveTo>
                <a:lnTo>
                  <a:pt x="275" y="249"/>
                </a:lnTo>
                <a:cubicBezTo>
                  <a:pt x="284" y="275"/>
                  <a:pt x="293" y="303"/>
                  <a:pt x="293" y="311"/>
                </a:cubicBezTo>
                <a:cubicBezTo>
                  <a:pt x="319" y="303"/>
                  <a:pt x="328" y="275"/>
                  <a:pt x="337" y="249"/>
                </a:cubicBezTo>
                <a:cubicBezTo>
                  <a:pt x="328" y="249"/>
                  <a:pt x="319" y="249"/>
                  <a:pt x="293" y="249"/>
                </a:cubicBezTo>
                <a:cubicBezTo>
                  <a:pt x="293" y="249"/>
                  <a:pt x="284" y="249"/>
                  <a:pt x="275" y="249"/>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40" y="356"/>
                </a:moveTo>
                <a:lnTo>
                  <a:pt x="240" y="356"/>
                </a:lnTo>
                <a:cubicBezTo>
                  <a:pt x="178" y="356"/>
                  <a:pt x="124" y="303"/>
                  <a:pt x="124" y="231"/>
                </a:cubicBezTo>
                <a:cubicBezTo>
                  <a:pt x="124" y="169"/>
                  <a:pt x="178" y="116"/>
                  <a:pt x="240" y="116"/>
                </a:cubicBezTo>
                <a:cubicBezTo>
                  <a:pt x="302" y="116"/>
                  <a:pt x="355" y="169"/>
                  <a:pt x="355" y="231"/>
                </a:cubicBezTo>
                <a:cubicBezTo>
                  <a:pt x="355" y="303"/>
                  <a:pt x="302" y="356"/>
                  <a:pt x="240" y="356"/>
                </a:cubicBezTo>
                <a:close/>
                <a:moveTo>
                  <a:pt x="266" y="213"/>
                </a:moveTo>
                <a:lnTo>
                  <a:pt x="266" y="213"/>
                </a:lnTo>
                <a:lnTo>
                  <a:pt x="266" y="222"/>
                </a:lnTo>
                <a:lnTo>
                  <a:pt x="266" y="231"/>
                </a:lnTo>
                <a:cubicBezTo>
                  <a:pt x="275" y="231"/>
                  <a:pt x="284" y="231"/>
                  <a:pt x="293" y="231"/>
                </a:cubicBezTo>
                <a:cubicBezTo>
                  <a:pt x="311" y="231"/>
                  <a:pt x="328" y="231"/>
                  <a:pt x="337" y="231"/>
                </a:cubicBezTo>
                <a:cubicBezTo>
                  <a:pt x="337" y="213"/>
                  <a:pt x="328" y="187"/>
                  <a:pt x="319" y="178"/>
                </a:cubicBezTo>
                <a:cubicBezTo>
                  <a:pt x="311" y="178"/>
                  <a:pt x="293" y="196"/>
                  <a:pt x="266" y="213"/>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199" name="Freeform 78"/>
          <p:cNvSpPr>
            <a:spLocks noChangeArrowheads="1"/>
          </p:cNvSpPr>
          <p:nvPr/>
        </p:nvSpPr>
        <p:spPr bwMode="auto">
          <a:xfrm>
            <a:off x="19040475" y="4360863"/>
            <a:ext cx="693738" cy="685800"/>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00" name="Freeform 79"/>
          <p:cNvSpPr>
            <a:spLocks noChangeArrowheads="1"/>
          </p:cNvSpPr>
          <p:nvPr/>
        </p:nvSpPr>
        <p:spPr bwMode="auto">
          <a:xfrm>
            <a:off x="14741525" y="4360863"/>
            <a:ext cx="693738" cy="685800"/>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01" name="Freeform 80"/>
          <p:cNvSpPr>
            <a:spLocks noChangeArrowheads="1"/>
          </p:cNvSpPr>
          <p:nvPr/>
        </p:nvSpPr>
        <p:spPr bwMode="auto">
          <a:xfrm>
            <a:off x="19065875" y="5821363"/>
            <a:ext cx="642938" cy="630237"/>
          </a:xfrm>
          <a:custGeom>
            <a:avLst/>
            <a:gdLst>
              <a:gd name="T0" fmla="*/ 221 w 444"/>
              <a:gd name="T1" fmla="*/ 0 h 435"/>
              <a:gd name="T2" fmla="*/ 221 w 444"/>
              <a:gd name="T3" fmla="*/ 0 h 435"/>
              <a:gd name="T4" fmla="*/ 0 w 444"/>
              <a:gd name="T5" fmla="*/ 212 h 435"/>
              <a:gd name="T6" fmla="*/ 62 w 444"/>
              <a:gd name="T7" fmla="*/ 363 h 435"/>
              <a:gd name="T8" fmla="*/ 195 w 444"/>
              <a:gd name="T9" fmla="*/ 309 h 435"/>
              <a:gd name="T10" fmla="*/ 346 w 444"/>
              <a:gd name="T11" fmla="*/ 398 h 435"/>
              <a:gd name="T12" fmla="*/ 443 w 444"/>
              <a:gd name="T13" fmla="*/ 212 h 435"/>
              <a:gd name="T14" fmla="*/ 221 w 444"/>
              <a:gd name="T15" fmla="*/ 0 h 435"/>
              <a:gd name="T16" fmla="*/ 328 w 444"/>
              <a:gd name="T17" fmla="*/ 292 h 435"/>
              <a:gd name="T18" fmla="*/ 328 w 444"/>
              <a:gd name="T19" fmla="*/ 292 h 435"/>
              <a:gd name="T20" fmla="*/ 311 w 444"/>
              <a:gd name="T21" fmla="*/ 301 h 435"/>
              <a:gd name="T22" fmla="*/ 124 w 444"/>
              <a:gd name="T23" fmla="*/ 274 h 435"/>
              <a:gd name="T24" fmla="*/ 107 w 444"/>
              <a:gd name="T25" fmla="*/ 265 h 435"/>
              <a:gd name="T26" fmla="*/ 115 w 444"/>
              <a:gd name="T27" fmla="*/ 248 h 435"/>
              <a:gd name="T28" fmla="*/ 328 w 444"/>
              <a:gd name="T29" fmla="*/ 274 h 435"/>
              <a:gd name="T30" fmla="*/ 328 w 444"/>
              <a:gd name="T31" fmla="*/ 292 h 435"/>
              <a:gd name="T32" fmla="*/ 355 w 444"/>
              <a:gd name="T33" fmla="*/ 230 h 435"/>
              <a:gd name="T34" fmla="*/ 355 w 444"/>
              <a:gd name="T35" fmla="*/ 230 h 435"/>
              <a:gd name="T36" fmla="*/ 337 w 444"/>
              <a:gd name="T37" fmla="*/ 239 h 435"/>
              <a:gd name="T38" fmla="*/ 115 w 444"/>
              <a:gd name="T39" fmla="*/ 212 h 435"/>
              <a:gd name="T40" fmla="*/ 98 w 444"/>
              <a:gd name="T41" fmla="*/ 203 h 435"/>
              <a:gd name="T42" fmla="*/ 107 w 444"/>
              <a:gd name="T43" fmla="*/ 177 h 435"/>
              <a:gd name="T44" fmla="*/ 346 w 444"/>
              <a:gd name="T45" fmla="*/ 212 h 435"/>
              <a:gd name="T46" fmla="*/ 355 w 444"/>
              <a:gd name="T47" fmla="*/ 230 h 435"/>
              <a:gd name="T48" fmla="*/ 355 w 444"/>
              <a:gd name="T49" fmla="*/ 168 h 435"/>
              <a:gd name="T50" fmla="*/ 355 w 444"/>
              <a:gd name="T51" fmla="*/ 168 h 435"/>
              <a:gd name="T52" fmla="*/ 107 w 444"/>
              <a:gd name="T53" fmla="*/ 141 h 435"/>
              <a:gd name="T54" fmla="*/ 80 w 444"/>
              <a:gd name="T55" fmla="*/ 132 h 435"/>
              <a:gd name="T56" fmla="*/ 98 w 444"/>
              <a:gd name="T57" fmla="*/ 106 h 435"/>
              <a:gd name="T58" fmla="*/ 381 w 444"/>
              <a:gd name="T59" fmla="*/ 132 h 435"/>
              <a:gd name="T60" fmla="*/ 381 w 444"/>
              <a:gd name="T61" fmla="*/ 159 h 435"/>
              <a:gd name="T62" fmla="*/ 355 w 444"/>
              <a:gd name="T63" fmla="*/ 168 h 435"/>
              <a:gd name="T64" fmla="*/ 195 w 444"/>
              <a:gd name="T65" fmla="*/ 372 h 435"/>
              <a:gd name="T66" fmla="*/ 195 w 444"/>
              <a:gd name="T67" fmla="*/ 372 h 435"/>
              <a:gd name="T68" fmla="*/ 115 w 444"/>
              <a:gd name="T69" fmla="*/ 407 h 435"/>
              <a:gd name="T70" fmla="*/ 221 w 444"/>
              <a:gd name="T71" fmla="*/ 434 h 435"/>
              <a:gd name="T72" fmla="*/ 274 w 444"/>
              <a:gd name="T73" fmla="*/ 425 h 435"/>
              <a:gd name="T74" fmla="*/ 195 w 444"/>
              <a:gd name="T75" fmla="*/ 37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4" h="435">
                <a:moveTo>
                  <a:pt x="221" y="0"/>
                </a:moveTo>
                <a:lnTo>
                  <a:pt x="221" y="0"/>
                </a:lnTo>
                <a:cubicBezTo>
                  <a:pt x="98" y="0"/>
                  <a:pt x="0" y="97"/>
                  <a:pt x="0" y="212"/>
                </a:cubicBezTo>
                <a:cubicBezTo>
                  <a:pt x="0" y="274"/>
                  <a:pt x="27" y="319"/>
                  <a:pt x="62" y="363"/>
                </a:cubicBezTo>
                <a:cubicBezTo>
                  <a:pt x="89" y="328"/>
                  <a:pt x="142" y="309"/>
                  <a:pt x="195" y="309"/>
                </a:cubicBezTo>
                <a:cubicBezTo>
                  <a:pt x="258" y="309"/>
                  <a:pt x="319" y="345"/>
                  <a:pt x="346" y="398"/>
                </a:cubicBezTo>
                <a:cubicBezTo>
                  <a:pt x="408" y="354"/>
                  <a:pt x="443" y="292"/>
                  <a:pt x="443" y="212"/>
                </a:cubicBezTo>
                <a:cubicBezTo>
                  <a:pt x="443" y="97"/>
                  <a:pt x="346" y="0"/>
                  <a:pt x="221" y="0"/>
                </a:cubicBezTo>
                <a:close/>
                <a:moveTo>
                  <a:pt x="328" y="292"/>
                </a:moveTo>
                <a:lnTo>
                  <a:pt x="328" y="292"/>
                </a:lnTo>
                <a:cubicBezTo>
                  <a:pt x="328" y="301"/>
                  <a:pt x="319" y="301"/>
                  <a:pt x="311" y="301"/>
                </a:cubicBezTo>
                <a:cubicBezTo>
                  <a:pt x="258" y="265"/>
                  <a:pt x="195" y="256"/>
                  <a:pt x="124" y="274"/>
                </a:cubicBezTo>
                <a:cubicBezTo>
                  <a:pt x="115" y="284"/>
                  <a:pt x="107" y="274"/>
                  <a:pt x="107" y="265"/>
                </a:cubicBezTo>
                <a:cubicBezTo>
                  <a:pt x="107" y="256"/>
                  <a:pt x="107" y="256"/>
                  <a:pt x="115" y="248"/>
                </a:cubicBezTo>
                <a:cubicBezTo>
                  <a:pt x="195" y="230"/>
                  <a:pt x="266" y="239"/>
                  <a:pt x="328" y="274"/>
                </a:cubicBezTo>
                <a:cubicBezTo>
                  <a:pt x="328" y="284"/>
                  <a:pt x="337" y="284"/>
                  <a:pt x="328" y="292"/>
                </a:cubicBezTo>
                <a:close/>
                <a:moveTo>
                  <a:pt x="355" y="230"/>
                </a:moveTo>
                <a:lnTo>
                  <a:pt x="355" y="230"/>
                </a:lnTo>
                <a:cubicBezTo>
                  <a:pt x="355" y="239"/>
                  <a:pt x="337" y="239"/>
                  <a:pt x="337" y="239"/>
                </a:cubicBezTo>
                <a:cubicBezTo>
                  <a:pt x="274" y="203"/>
                  <a:pt x="186" y="194"/>
                  <a:pt x="115" y="212"/>
                </a:cubicBezTo>
                <a:cubicBezTo>
                  <a:pt x="107" y="212"/>
                  <a:pt x="98" y="212"/>
                  <a:pt x="98" y="203"/>
                </a:cubicBezTo>
                <a:cubicBezTo>
                  <a:pt x="98" y="194"/>
                  <a:pt x="98" y="186"/>
                  <a:pt x="107" y="177"/>
                </a:cubicBezTo>
                <a:cubicBezTo>
                  <a:pt x="186" y="159"/>
                  <a:pt x="283" y="168"/>
                  <a:pt x="346" y="212"/>
                </a:cubicBezTo>
                <a:cubicBezTo>
                  <a:pt x="355" y="212"/>
                  <a:pt x="364" y="221"/>
                  <a:pt x="355" y="230"/>
                </a:cubicBezTo>
                <a:close/>
                <a:moveTo>
                  <a:pt x="355" y="168"/>
                </a:moveTo>
                <a:lnTo>
                  <a:pt x="355" y="168"/>
                </a:lnTo>
                <a:cubicBezTo>
                  <a:pt x="293" y="124"/>
                  <a:pt x="177" y="124"/>
                  <a:pt x="107" y="141"/>
                </a:cubicBezTo>
                <a:cubicBezTo>
                  <a:pt x="98" y="150"/>
                  <a:pt x="89" y="141"/>
                  <a:pt x="80" y="132"/>
                </a:cubicBezTo>
                <a:cubicBezTo>
                  <a:pt x="80" y="115"/>
                  <a:pt x="89" y="106"/>
                  <a:pt x="98" y="106"/>
                </a:cubicBezTo>
                <a:cubicBezTo>
                  <a:pt x="168" y="79"/>
                  <a:pt x="302" y="88"/>
                  <a:pt x="381" y="132"/>
                </a:cubicBezTo>
                <a:cubicBezTo>
                  <a:pt x="390" y="141"/>
                  <a:pt x="390" y="150"/>
                  <a:pt x="381" y="159"/>
                </a:cubicBezTo>
                <a:cubicBezTo>
                  <a:pt x="381" y="168"/>
                  <a:pt x="364" y="177"/>
                  <a:pt x="355" y="168"/>
                </a:cubicBezTo>
                <a:close/>
                <a:moveTo>
                  <a:pt x="195" y="372"/>
                </a:moveTo>
                <a:lnTo>
                  <a:pt x="195" y="372"/>
                </a:lnTo>
                <a:cubicBezTo>
                  <a:pt x="160" y="372"/>
                  <a:pt x="133" y="381"/>
                  <a:pt x="115" y="407"/>
                </a:cubicBezTo>
                <a:cubicBezTo>
                  <a:pt x="151" y="425"/>
                  <a:pt x="186" y="434"/>
                  <a:pt x="221" y="434"/>
                </a:cubicBezTo>
                <a:cubicBezTo>
                  <a:pt x="239" y="434"/>
                  <a:pt x="258" y="434"/>
                  <a:pt x="274" y="425"/>
                </a:cubicBezTo>
                <a:cubicBezTo>
                  <a:pt x="258" y="390"/>
                  <a:pt x="230" y="372"/>
                  <a:pt x="195" y="372"/>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02" name="Freeform 81"/>
          <p:cNvSpPr>
            <a:spLocks noChangeArrowheads="1"/>
          </p:cNvSpPr>
          <p:nvPr/>
        </p:nvSpPr>
        <p:spPr bwMode="auto">
          <a:xfrm>
            <a:off x="20475575" y="5795963"/>
            <a:ext cx="693738" cy="681037"/>
          </a:xfrm>
          <a:custGeom>
            <a:avLst/>
            <a:gdLst>
              <a:gd name="T0" fmla="*/ 239 w 479"/>
              <a:gd name="T1" fmla="*/ 0 h 471"/>
              <a:gd name="T2" fmla="*/ 239 w 479"/>
              <a:gd name="T3" fmla="*/ 0 h 471"/>
              <a:gd name="T4" fmla="*/ 0 w 479"/>
              <a:gd name="T5" fmla="*/ 231 h 471"/>
              <a:gd name="T6" fmla="*/ 62 w 479"/>
              <a:gd name="T7" fmla="*/ 391 h 471"/>
              <a:gd name="T8" fmla="*/ 204 w 479"/>
              <a:gd name="T9" fmla="*/ 338 h 471"/>
              <a:gd name="T10" fmla="*/ 372 w 479"/>
              <a:gd name="T11" fmla="*/ 435 h 471"/>
              <a:gd name="T12" fmla="*/ 478 w 479"/>
              <a:gd name="T13" fmla="*/ 231 h 471"/>
              <a:gd name="T14" fmla="*/ 239 w 479"/>
              <a:gd name="T15" fmla="*/ 0 h 471"/>
              <a:gd name="T16" fmla="*/ 354 w 479"/>
              <a:gd name="T17" fmla="*/ 320 h 471"/>
              <a:gd name="T18" fmla="*/ 354 w 479"/>
              <a:gd name="T19" fmla="*/ 320 h 471"/>
              <a:gd name="T20" fmla="*/ 337 w 479"/>
              <a:gd name="T21" fmla="*/ 328 h 471"/>
              <a:gd name="T22" fmla="*/ 133 w 479"/>
              <a:gd name="T23" fmla="*/ 303 h 471"/>
              <a:gd name="T24" fmla="*/ 115 w 479"/>
              <a:gd name="T25" fmla="*/ 293 h 471"/>
              <a:gd name="T26" fmla="*/ 124 w 479"/>
              <a:gd name="T27" fmla="*/ 275 h 471"/>
              <a:gd name="T28" fmla="*/ 354 w 479"/>
              <a:gd name="T29" fmla="*/ 303 h 471"/>
              <a:gd name="T30" fmla="*/ 354 w 479"/>
              <a:gd name="T31" fmla="*/ 320 h 471"/>
              <a:gd name="T32" fmla="*/ 381 w 479"/>
              <a:gd name="T33" fmla="*/ 249 h 471"/>
              <a:gd name="T34" fmla="*/ 381 w 479"/>
              <a:gd name="T35" fmla="*/ 249 h 471"/>
              <a:gd name="T36" fmla="*/ 363 w 479"/>
              <a:gd name="T37" fmla="*/ 258 h 471"/>
              <a:gd name="T38" fmla="*/ 124 w 479"/>
              <a:gd name="T39" fmla="*/ 231 h 471"/>
              <a:gd name="T40" fmla="*/ 106 w 479"/>
              <a:gd name="T41" fmla="*/ 222 h 471"/>
              <a:gd name="T42" fmla="*/ 115 w 479"/>
              <a:gd name="T43" fmla="*/ 196 h 471"/>
              <a:gd name="T44" fmla="*/ 381 w 479"/>
              <a:gd name="T45" fmla="*/ 231 h 471"/>
              <a:gd name="T46" fmla="*/ 381 w 479"/>
              <a:gd name="T47" fmla="*/ 249 h 471"/>
              <a:gd name="T48" fmla="*/ 390 w 479"/>
              <a:gd name="T49" fmla="*/ 178 h 471"/>
              <a:gd name="T50" fmla="*/ 390 w 479"/>
              <a:gd name="T51" fmla="*/ 178 h 471"/>
              <a:gd name="T52" fmla="*/ 115 w 479"/>
              <a:gd name="T53" fmla="*/ 151 h 471"/>
              <a:gd name="T54" fmla="*/ 88 w 479"/>
              <a:gd name="T55" fmla="*/ 143 h 471"/>
              <a:gd name="T56" fmla="*/ 106 w 479"/>
              <a:gd name="T57" fmla="*/ 116 h 471"/>
              <a:gd name="T58" fmla="*/ 407 w 479"/>
              <a:gd name="T59" fmla="*/ 143 h 471"/>
              <a:gd name="T60" fmla="*/ 416 w 479"/>
              <a:gd name="T61" fmla="*/ 178 h 471"/>
              <a:gd name="T62" fmla="*/ 390 w 479"/>
              <a:gd name="T63" fmla="*/ 178 h 471"/>
              <a:gd name="T64" fmla="*/ 204 w 479"/>
              <a:gd name="T65" fmla="*/ 409 h 471"/>
              <a:gd name="T66" fmla="*/ 204 w 479"/>
              <a:gd name="T67" fmla="*/ 409 h 471"/>
              <a:gd name="T68" fmla="*/ 124 w 479"/>
              <a:gd name="T69" fmla="*/ 444 h 471"/>
              <a:gd name="T70" fmla="*/ 239 w 479"/>
              <a:gd name="T71" fmla="*/ 470 h 471"/>
              <a:gd name="T72" fmla="*/ 301 w 479"/>
              <a:gd name="T73" fmla="*/ 462 h 471"/>
              <a:gd name="T74" fmla="*/ 204 w 479"/>
              <a:gd name="T75" fmla="*/ 409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9" h="471">
                <a:moveTo>
                  <a:pt x="239" y="0"/>
                </a:moveTo>
                <a:lnTo>
                  <a:pt x="239" y="0"/>
                </a:lnTo>
                <a:cubicBezTo>
                  <a:pt x="106" y="0"/>
                  <a:pt x="0" y="107"/>
                  <a:pt x="0" y="231"/>
                </a:cubicBezTo>
                <a:cubicBezTo>
                  <a:pt x="0" y="293"/>
                  <a:pt x="27" y="347"/>
                  <a:pt x="62" y="391"/>
                </a:cubicBezTo>
                <a:cubicBezTo>
                  <a:pt x="97" y="356"/>
                  <a:pt x="150" y="338"/>
                  <a:pt x="204" y="338"/>
                </a:cubicBezTo>
                <a:cubicBezTo>
                  <a:pt x="284" y="338"/>
                  <a:pt x="346" y="373"/>
                  <a:pt x="372" y="435"/>
                </a:cubicBezTo>
                <a:cubicBezTo>
                  <a:pt x="434" y="391"/>
                  <a:pt x="478" y="320"/>
                  <a:pt x="478" y="231"/>
                </a:cubicBezTo>
                <a:cubicBezTo>
                  <a:pt x="478" y="107"/>
                  <a:pt x="372" y="0"/>
                  <a:pt x="239" y="0"/>
                </a:cubicBezTo>
                <a:close/>
                <a:moveTo>
                  <a:pt x="354" y="320"/>
                </a:moveTo>
                <a:lnTo>
                  <a:pt x="354" y="320"/>
                </a:lnTo>
                <a:cubicBezTo>
                  <a:pt x="354" y="328"/>
                  <a:pt x="346" y="328"/>
                  <a:pt x="337" y="328"/>
                </a:cubicBezTo>
                <a:cubicBezTo>
                  <a:pt x="284" y="293"/>
                  <a:pt x="212" y="284"/>
                  <a:pt x="133" y="303"/>
                </a:cubicBezTo>
                <a:cubicBezTo>
                  <a:pt x="124" y="303"/>
                  <a:pt x="115" y="303"/>
                  <a:pt x="115" y="293"/>
                </a:cubicBezTo>
                <a:cubicBezTo>
                  <a:pt x="115" y="284"/>
                  <a:pt x="115" y="275"/>
                  <a:pt x="124" y="275"/>
                </a:cubicBezTo>
                <a:cubicBezTo>
                  <a:pt x="212" y="249"/>
                  <a:pt x="293" y="258"/>
                  <a:pt x="354" y="303"/>
                </a:cubicBezTo>
                <a:cubicBezTo>
                  <a:pt x="354" y="303"/>
                  <a:pt x="363" y="311"/>
                  <a:pt x="354" y="320"/>
                </a:cubicBezTo>
                <a:close/>
                <a:moveTo>
                  <a:pt x="381" y="249"/>
                </a:moveTo>
                <a:lnTo>
                  <a:pt x="381" y="249"/>
                </a:lnTo>
                <a:cubicBezTo>
                  <a:pt x="381" y="258"/>
                  <a:pt x="372" y="267"/>
                  <a:pt x="363" y="258"/>
                </a:cubicBezTo>
                <a:cubicBezTo>
                  <a:pt x="301" y="222"/>
                  <a:pt x="204" y="205"/>
                  <a:pt x="124" y="231"/>
                </a:cubicBezTo>
                <a:cubicBezTo>
                  <a:pt x="115" y="231"/>
                  <a:pt x="106" y="231"/>
                  <a:pt x="106" y="222"/>
                </a:cubicBezTo>
                <a:cubicBezTo>
                  <a:pt x="97" y="205"/>
                  <a:pt x="106" y="196"/>
                  <a:pt x="115" y="196"/>
                </a:cubicBezTo>
                <a:cubicBezTo>
                  <a:pt x="204" y="169"/>
                  <a:pt x="310" y="187"/>
                  <a:pt x="381" y="231"/>
                </a:cubicBezTo>
                <a:cubicBezTo>
                  <a:pt x="390" y="231"/>
                  <a:pt x="390" y="240"/>
                  <a:pt x="381" y="249"/>
                </a:cubicBezTo>
                <a:close/>
                <a:moveTo>
                  <a:pt x="390" y="178"/>
                </a:moveTo>
                <a:lnTo>
                  <a:pt x="390" y="178"/>
                </a:lnTo>
                <a:cubicBezTo>
                  <a:pt x="310" y="134"/>
                  <a:pt x="186" y="134"/>
                  <a:pt x="115" y="151"/>
                </a:cubicBezTo>
                <a:cubicBezTo>
                  <a:pt x="106" y="160"/>
                  <a:pt x="88" y="151"/>
                  <a:pt x="88" y="143"/>
                </a:cubicBezTo>
                <a:cubicBezTo>
                  <a:pt x="80" y="125"/>
                  <a:pt x="88" y="116"/>
                  <a:pt x="106" y="116"/>
                </a:cubicBezTo>
                <a:cubicBezTo>
                  <a:pt x="186" y="90"/>
                  <a:pt x="319" y="90"/>
                  <a:pt x="407" y="143"/>
                </a:cubicBezTo>
                <a:cubicBezTo>
                  <a:pt x="416" y="151"/>
                  <a:pt x="425" y="160"/>
                  <a:pt x="416" y="178"/>
                </a:cubicBezTo>
                <a:cubicBezTo>
                  <a:pt x="407" y="187"/>
                  <a:pt x="399" y="187"/>
                  <a:pt x="390" y="178"/>
                </a:cubicBezTo>
                <a:close/>
                <a:moveTo>
                  <a:pt x="204" y="409"/>
                </a:moveTo>
                <a:lnTo>
                  <a:pt x="204" y="409"/>
                </a:lnTo>
                <a:cubicBezTo>
                  <a:pt x="177" y="409"/>
                  <a:pt x="141" y="417"/>
                  <a:pt x="124" y="444"/>
                </a:cubicBezTo>
                <a:cubicBezTo>
                  <a:pt x="159" y="462"/>
                  <a:pt x="194" y="470"/>
                  <a:pt x="239" y="470"/>
                </a:cubicBezTo>
                <a:cubicBezTo>
                  <a:pt x="257" y="470"/>
                  <a:pt x="284" y="470"/>
                  <a:pt x="301" y="462"/>
                </a:cubicBezTo>
                <a:cubicBezTo>
                  <a:pt x="284" y="426"/>
                  <a:pt x="248" y="409"/>
                  <a:pt x="204" y="409"/>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03" name="Freeform 82"/>
          <p:cNvSpPr>
            <a:spLocks noChangeArrowheads="1"/>
          </p:cNvSpPr>
          <p:nvPr/>
        </p:nvSpPr>
        <p:spPr bwMode="auto">
          <a:xfrm>
            <a:off x="13344525" y="7256463"/>
            <a:ext cx="617538" cy="630237"/>
          </a:xfrm>
          <a:custGeom>
            <a:avLst/>
            <a:gdLst>
              <a:gd name="T0" fmla="*/ 380 w 426"/>
              <a:gd name="T1" fmla="*/ 89 h 435"/>
              <a:gd name="T2" fmla="*/ 380 w 426"/>
              <a:gd name="T3" fmla="*/ 89 h 435"/>
              <a:gd name="T4" fmla="*/ 389 w 426"/>
              <a:gd name="T5" fmla="*/ 133 h 435"/>
              <a:gd name="T6" fmla="*/ 336 w 426"/>
              <a:gd name="T7" fmla="*/ 239 h 435"/>
              <a:gd name="T8" fmla="*/ 185 w 426"/>
              <a:gd name="T9" fmla="*/ 284 h 435"/>
              <a:gd name="T10" fmla="*/ 167 w 426"/>
              <a:gd name="T11" fmla="*/ 284 h 435"/>
              <a:gd name="T12" fmla="*/ 141 w 426"/>
              <a:gd name="T13" fmla="*/ 301 h 435"/>
              <a:gd name="T14" fmla="*/ 123 w 426"/>
              <a:gd name="T15" fmla="*/ 381 h 435"/>
              <a:gd name="T16" fmla="*/ 106 w 426"/>
              <a:gd name="T17" fmla="*/ 399 h 435"/>
              <a:gd name="T18" fmla="*/ 70 w 426"/>
              <a:gd name="T19" fmla="*/ 399 h 435"/>
              <a:gd name="T20" fmla="*/ 61 w 426"/>
              <a:gd name="T21" fmla="*/ 408 h 435"/>
              <a:gd name="T22" fmla="*/ 79 w 426"/>
              <a:gd name="T23" fmla="*/ 434 h 435"/>
              <a:gd name="T24" fmla="*/ 132 w 426"/>
              <a:gd name="T25" fmla="*/ 434 h 435"/>
              <a:gd name="T26" fmla="*/ 159 w 426"/>
              <a:gd name="T27" fmla="*/ 408 h 435"/>
              <a:gd name="T28" fmla="*/ 176 w 426"/>
              <a:gd name="T29" fmla="*/ 328 h 435"/>
              <a:gd name="T30" fmla="*/ 203 w 426"/>
              <a:gd name="T31" fmla="*/ 310 h 435"/>
              <a:gd name="T32" fmla="*/ 220 w 426"/>
              <a:gd name="T33" fmla="*/ 310 h 435"/>
              <a:gd name="T34" fmla="*/ 372 w 426"/>
              <a:gd name="T35" fmla="*/ 275 h 435"/>
              <a:gd name="T36" fmla="*/ 425 w 426"/>
              <a:gd name="T37" fmla="*/ 168 h 435"/>
              <a:gd name="T38" fmla="*/ 416 w 426"/>
              <a:gd name="T39" fmla="*/ 124 h 435"/>
              <a:gd name="T40" fmla="*/ 389 w 426"/>
              <a:gd name="T41" fmla="*/ 89 h 435"/>
              <a:gd name="T42" fmla="*/ 380 w 426"/>
              <a:gd name="T43" fmla="*/ 89 h 435"/>
              <a:gd name="T44" fmla="*/ 97 w 426"/>
              <a:gd name="T45" fmla="*/ 346 h 435"/>
              <a:gd name="T46" fmla="*/ 97 w 426"/>
              <a:gd name="T47" fmla="*/ 346 h 435"/>
              <a:gd name="T48" fmla="*/ 114 w 426"/>
              <a:gd name="T49" fmla="*/ 266 h 435"/>
              <a:gd name="T50" fmla="*/ 141 w 426"/>
              <a:gd name="T51" fmla="*/ 248 h 435"/>
              <a:gd name="T52" fmla="*/ 150 w 426"/>
              <a:gd name="T53" fmla="*/ 248 h 435"/>
              <a:gd name="T54" fmla="*/ 301 w 426"/>
              <a:gd name="T55" fmla="*/ 203 h 435"/>
              <a:gd name="T56" fmla="*/ 363 w 426"/>
              <a:gd name="T57" fmla="*/ 106 h 435"/>
              <a:gd name="T58" fmla="*/ 345 w 426"/>
              <a:gd name="T59" fmla="*/ 53 h 435"/>
              <a:gd name="T60" fmla="*/ 318 w 426"/>
              <a:gd name="T61" fmla="*/ 27 h 435"/>
              <a:gd name="T62" fmla="*/ 273 w 426"/>
              <a:gd name="T63" fmla="*/ 9 h 435"/>
              <a:gd name="T64" fmla="*/ 212 w 426"/>
              <a:gd name="T65" fmla="*/ 0 h 435"/>
              <a:gd name="T66" fmla="*/ 97 w 426"/>
              <a:gd name="T67" fmla="*/ 0 h 435"/>
              <a:gd name="T68" fmla="*/ 70 w 426"/>
              <a:gd name="T69" fmla="*/ 27 h 435"/>
              <a:gd name="T70" fmla="*/ 0 w 426"/>
              <a:gd name="T71" fmla="*/ 346 h 435"/>
              <a:gd name="T72" fmla="*/ 17 w 426"/>
              <a:gd name="T73" fmla="*/ 363 h 435"/>
              <a:gd name="T74" fmla="*/ 70 w 426"/>
              <a:gd name="T75" fmla="*/ 363 h 435"/>
              <a:gd name="T76" fmla="*/ 97 w 426"/>
              <a:gd name="T77" fmla="*/ 346 h 435"/>
              <a:gd name="T78" fmla="*/ 141 w 426"/>
              <a:gd name="T79" fmla="*/ 159 h 435"/>
              <a:gd name="T80" fmla="*/ 141 w 426"/>
              <a:gd name="T81" fmla="*/ 159 h 435"/>
              <a:gd name="T82" fmla="*/ 150 w 426"/>
              <a:gd name="T83" fmla="*/ 89 h 435"/>
              <a:gd name="T84" fmla="*/ 176 w 426"/>
              <a:gd name="T85" fmla="*/ 71 h 435"/>
              <a:gd name="T86" fmla="*/ 194 w 426"/>
              <a:gd name="T87" fmla="*/ 71 h 435"/>
              <a:gd name="T88" fmla="*/ 238 w 426"/>
              <a:gd name="T89" fmla="*/ 80 h 435"/>
              <a:gd name="T90" fmla="*/ 257 w 426"/>
              <a:gd name="T91" fmla="*/ 115 h 435"/>
              <a:gd name="T92" fmla="*/ 229 w 426"/>
              <a:gd name="T93" fmla="*/ 159 h 435"/>
              <a:gd name="T94" fmla="*/ 167 w 426"/>
              <a:gd name="T95" fmla="*/ 178 h 435"/>
              <a:gd name="T96" fmla="*/ 150 w 426"/>
              <a:gd name="T97" fmla="*/ 178 h 435"/>
              <a:gd name="T98" fmla="*/ 141 w 426"/>
              <a:gd name="T99" fmla="*/ 159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35">
                <a:moveTo>
                  <a:pt x="380" y="89"/>
                </a:moveTo>
                <a:lnTo>
                  <a:pt x="380" y="89"/>
                </a:lnTo>
                <a:cubicBezTo>
                  <a:pt x="389" y="97"/>
                  <a:pt x="389" y="115"/>
                  <a:pt x="389" y="133"/>
                </a:cubicBezTo>
                <a:cubicBezTo>
                  <a:pt x="389" y="178"/>
                  <a:pt x="372" y="213"/>
                  <a:pt x="336" y="239"/>
                </a:cubicBezTo>
                <a:cubicBezTo>
                  <a:pt x="301" y="266"/>
                  <a:pt x="248" y="284"/>
                  <a:pt x="185" y="284"/>
                </a:cubicBezTo>
                <a:cubicBezTo>
                  <a:pt x="167" y="284"/>
                  <a:pt x="167" y="284"/>
                  <a:pt x="167" y="284"/>
                </a:cubicBezTo>
                <a:cubicBezTo>
                  <a:pt x="159" y="284"/>
                  <a:pt x="150" y="293"/>
                  <a:pt x="141" y="301"/>
                </a:cubicBezTo>
                <a:cubicBezTo>
                  <a:pt x="123" y="381"/>
                  <a:pt x="123" y="381"/>
                  <a:pt x="123" y="381"/>
                </a:cubicBezTo>
                <a:cubicBezTo>
                  <a:pt x="123" y="390"/>
                  <a:pt x="114" y="399"/>
                  <a:pt x="106" y="399"/>
                </a:cubicBezTo>
                <a:cubicBezTo>
                  <a:pt x="70" y="399"/>
                  <a:pt x="70" y="399"/>
                  <a:pt x="70" y="399"/>
                </a:cubicBezTo>
                <a:cubicBezTo>
                  <a:pt x="61" y="408"/>
                  <a:pt x="61" y="408"/>
                  <a:pt x="61" y="408"/>
                </a:cubicBezTo>
                <a:cubicBezTo>
                  <a:pt x="61" y="416"/>
                  <a:pt x="70" y="434"/>
                  <a:pt x="79" y="434"/>
                </a:cubicBezTo>
                <a:cubicBezTo>
                  <a:pt x="132" y="434"/>
                  <a:pt x="132" y="434"/>
                  <a:pt x="132" y="434"/>
                </a:cubicBezTo>
                <a:cubicBezTo>
                  <a:pt x="150" y="434"/>
                  <a:pt x="159" y="416"/>
                  <a:pt x="159" y="408"/>
                </a:cubicBezTo>
                <a:cubicBezTo>
                  <a:pt x="176" y="328"/>
                  <a:pt x="176" y="328"/>
                  <a:pt x="176" y="328"/>
                </a:cubicBezTo>
                <a:cubicBezTo>
                  <a:pt x="185" y="319"/>
                  <a:pt x="194" y="310"/>
                  <a:pt x="203" y="310"/>
                </a:cubicBezTo>
                <a:cubicBezTo>
                  <a:pt x="220" y="310"/>
                  <a:pt x="220" y="310"/>
                  <a:pt x="220" y="310"/>
                </a:cubicBezTo>
                <a:cubicBezTo>
                  <a:pt x="283" y="310"/>
                  <a:pt x="336" y="301"/>
                  <a:pt x="372" y="275"/>
                </a:cubicBezTo>
                <a:cubicBezTo>
                  <a:pt x="407" y="248"/>
                  <a:pt x="425" y="213"/>
                  <a:pt x="425" y="168"/>
                </a:cubicBezTo>
                <a:cubicBezTo>
                  <a:pt x="425" y="150"/>
                  <a:pt x="425" y="133"/>
                  <a:pt x="416" y="124"/>
                </a:cubicBezTo>
                <a:cubicBezTo>
                  <a:pt x="407" y="106"/>
                  <a:pt x="398" y="97"/>
                  <a:pt x="389" y="89"/>
                </a:cubicBezTo>
                <a:cubicBezTo>
                  <a:pt x="380" y="89"/>
                  <a:pt x="380" y="89"/>
                  <a:pt x="380" y="89"/>
                </a:cubicBezTo>
                <a:close/>
                <a:moveTo>
                  <a:pt x="97" y="346"/>
                </a:moveTo>
                <a:lnTo>
                  <a:pt x="97" y="346"/>
                </a:lnTo>
                <a:cubicBezTo>
                  <a:pt x="114" y="266"/>
                  <a:pt x="114" y="266"/>
                  <a:pt x="114" y="266"/>
                </a:cubicBezTo>
                <a:cubicBezTo>
                  <a:pt x="114" y="257"/>
                  <a:pt x="123" y="248"/>
                  <a:pt x="141" y="248"/>
                </a:cubicBezTo>
                <a:cubicBezTo>
                  <a:pt x="150" y="248"/>
                  <a:pt x="150" y="248"/>
                  <a:pt x="150" y="248"/>
                </a:cubicBezTo>
                <a:cubicBezTo>
                  <a:pt x="220" y="248"/>
                  <a:pt x="265" y="231"/>
                  <a:pt x="301" y="203"/>
                </a:cubicBezTo>
                <a:cubicBezTo>
                  <a:pt x="345" y="178"/>
                  <a:pt x="363" y="142"/>
                  <a:pt x="363" y="106"/>
                </a:cubicBezTo>
                <a:cubicBezTo>
                  <a:pt x="363" y="80"/>
                  <a:pt x="354" y="71"/>
                  <a:pt x="345" y="53"/>
                </a:cubicBezTo>
                <a:cubicBezTo>
                  <a:pt x="345" y="44"/>
                  <a:pt x="336" y="36"/>
                  <a:pt x="318" y="27"/>
                </a:cubicBezTo>
                <a:cubicBezTo>
                  <a:pt x="310" y="18"/>
                  <a:pt x="292" y="9"/>
                  <a:pt x="273" y="9"/>
                </a:cubicBezTo>
                <a:cubicBezTo>
                  <a:pt x="257" y="9"/>
                  <a:pt x="238" y="0"/>
                  <a:pt x="212" y="0"/>
                </a:cubicBezTo>
                <a:cubicBezTo>
                  <a:pt x="97" y="0"/>
                  <a:pt x="97" y="0"/>
                  <a:pt x="97" y="0"/>
                </a:cubicBezTo>
                <a:cubicBezTo>
                  <a:pt x="88" y="0"/>
                  <a:pt x="79" y="9"/>
                  <a:pt x="70" y="27"/>
                </a:cubicBezTo>
                <a:cubicBezTo>
                  <a:pt x="0" y="346"/>
                  <a:pt x="0" y="346"/>
                  <a:pt x="0" y="346"/>
                </a:cubicBezTo>
                <a:cubicBezTo>
                  <a:pt x="0" y="354"/>
                  <a:pt x="0" y="363"/>
                  <a:pt x="17" y="363"/>
                </a:cubicBezTo>
                <a:cubicBezTo>
                  <a:pt x="70" y="363"/>
                  <a:pt x="70" y="363"/>
                  <a:pt x="70" y="363"/>
                </a:cubicBezTo>
                <a:cubicBezTo>
                  <a:pt x="79" y="363"/>
                  <a:pt x="88" y="354"/>
                  <a:pt x="97" y="346"/>
                </a:cubicBezTo>
                <a:close/>
                <a:moveTo>
                  <a:pt x="141" y="159"/>
                </a:moveTo>
                <a:lnTo>
                  <a:pt x="141" y="159"/>
                </a:lnTo>
                <a:cubicBezTo>
                  <a:pt x="150" y="89"/>
                  <a:pt x="150" y="89"/>
                  <a:pt x="150" y="89"/>
                </a:cubicBezTo>
                <a:cubicBezTo>
                  <a:pt x="159" y="80"/>
                  <a:pt x="167" y="71"/>
                  <a:pt x="176" y="71"/>
                </a:cubicBezTo>
                <a:cubicBezTo>
                  <a:pt x="194" y="71"/>
                  <a:pt x="194" y="71"/>
                  <a:pt x="194" y="71"/>
                </a:cubicBezTo>
                <a:cubicBezTo>
                  <a:pt x="220" y="71"/>
                  <a:pt x="229" y="71"/>
                  <a:pt x="238" y="80"/>
                </a:cubicBezTo>
                <a:cubicBezTo>
                  <a:pt x="257" y="89"/>
                  <a:pt x="257" y="97"/>
                  <a:pt x="257" y="115"/>
                </a:cubicBezTo>
                <a:cubicBezTo>
                  <a:pt x="257" y="133"/>
                  <a:pt x="248" y="150"/>
                  <a:pt x="229" y="159"/>
                </a:cubicBezTo>
                <a:cubicBezTo>
                  <a:pt x="220" y="168"/>
                  <a:pt x="194" y="178"/>
                  <a:pt x="167" y="178"/>
                </a:cubicBezTo>
                <a:cubicBezTo>
                  <a:pt x="150" y="178"/>
                  <a:pt x="150" y="178"/>
                  <a:pt x="150" y="178"/>
                </a:cubicBezTo>
                <a:cubicBezTo>
                  <a:pt x="141" y="178"/>
                  <a:pt x="132" y="168"/>
                  <a:pt x="141" y="159"/>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04" name="Freeform 83"/>
          <p:cNvSpPr>
            <a:spLocks noChangeArrowheads="1"/>
          </p:cNvSpPr>
          <p:nvPr/>
        </p:nvSpPr>
        <p:spPr bwMode="auto">
          <a:xfrm>
            <a:off x="16159163" y="7408863"/>
            <a:ext cx="719137" cy="325437"/>
          </a:xfrm>
          <a:custGeom>
            <a:avLst/>
            <a:gdLst>
              <a:gd name="T0" fmla="*/ 17 w 497"/>
              <a:gd name="T1" fmla="*/ 195 h 223"/>
              <a:gd name="T2" fmla="*/ 17 w 497"/>
              <a:gd name="T3" fmla="*/ 195 h 223"/>
              <a:gd name="T4" fmla="*/ 26 w 497"/>
              <a:gd name="T5" fmla="*/ 160 h 223"/>
              <a:gd name="T6" fmla="*/ 17 w 497"/>
              <a:gd name="T7" fmla="*/ 125 h 223"/>
              <a:gd name="T8" fmla="*/ 9 w 497"/>
              <a:gd name="T9" fmla="*/ 125 h 223"/>
              <a:gd name="T10" fmla="*/ 9 w 497"/>
              <a:gd name="T11" fmla="*/ 125 h 223"/>
              <a:gd name="T12" fmla="*/ 0 w 497"/>
              <a:gd name="T13" fmla="*/ 160 h 223"/>
              <a:gd name="T14" fmla="*/ 9 w 497"/>
              <a:gd name="T15" fmla="*/ 195 h 223"/>
              <a:gd name="T16" fmla="*/ 9 w 497"/>
              <a:gd name="T17" fmla="*/ 195 h 223"/>
              <a:gd name="T18" fmla="*/ 17 w 497"/>
              <a:gd name="T19" fmla="*/ 195 h 223"/>
              <a:gd name="T20" fmla="*/ 70 w 497"/>
              <a:gd name="T21" fmla="*/ 213 h 223"/>
              <a:gd name="T22" fmla="*/ 70 w 497"/>
              <a:gd name="T23" fmla="*/ 213 h 223"/>
              <a:gd name="T24" fmla="*/ 70 w 497"/>
              <a:gd name="T25" fmla="*/ 160 h 223"/>
              <a:gd name="T26" fmla="*/ 70 w 497"/>
              <a:gd name="T27" fmla="*/ 80 h 223"/>
              <a:gd name="T28" fmla="*/ 62 w 497"/>
              <a:gd name="T29" fmla="*/ 72 h 223"/>
              <a:gd name="T30" fmla="*/ 53 w 497"/>
              <a:gd name="T31" fmla="*/ 80 h 223"/>
              <a:gd name="T32" fmla="*/ 53 w 497"/>
              <a:gd name="T33" fmla="*/ 160 h 223"/>
              <a:gd name="T34" fmla="*/ 53 w 497"/>
              <a:gd name="T35" fmla="*/ 213 h 223"/>
              <a:gd name="T36" fmla="*/ 62 w 497"/>
              <a:gd name="T37" fmla="*/ 222 h 223"/>
              <a:gd name="T38" fmla="*/ 70 w 497"/>
              <a:gd name="T39" fmla="*/ 213 h 223"/>
              <a:gd name="T40" fmla="*/ 115 w 497"/>
              <a:gd name="T41" fmla="*/ 213 h 223"/>
              <a:gd name="T42" fmla="*/ 115 w 497"/>
              <a:gd name="T43" fmla="*/ 213 h 223"/>
              <a:gd name="T44" fmla="*/ 123 w 497"/>
              <a:gd name="T45" fmla="*/ 160 h 223"/>
              <a:gd name="T46" fmla="*/ 115 w 497"/>
              <a:gd name="T47" fmla="*/ 53 h 223"/>
              <a:gd name="T48" fmla="*/ 115 w 497"/>
              <a:gd name="T49" fmla="*/ 44 h 223"/>
              <a:gd name="T50" fmla="*/ 107 w 497"/>
              <a:gd name="T51" fmla="*/ 53 h 223"/>
              <a:gd name="T52" fmla="*/ 97 w 497"/>
              <a:gd name="T53" fmla="*/ 160 h 223"/>
              <a:gd name="T54" fmla="*/ 107 w 497"/>
              <a:gd name="T55" fmla="*/ 213 h 223"/>
              <a:gd name="T56" fmla="*/ 115 w 497"/>
              <a:gd name="T57" fmla="*/ 222 h 223"/>
              <a:gd name="T58" fmla="*/ 115 w 497"/>
              <a:gd name="T59" fmla="*/ 213 h 223"/>
              <a:gd name="T60" fmla="*/ 168 w 497"/>
              <a:gd name="T61" fmla="*/ 213 h 223"/>
              <a:gd name="T62" fmla="*/ 168 w 497"/>
              <a:gd name="T63" fmla="*/ 213 h 223"/>
              <a:gd name="T64" fmla="*/ 177 w 497"/>
              <a:gd name="T65" fmla="*/ 160 h 223"/>
              <a:gd name="T66" fmla="*/ 168 w 497"/>
              <a:gd name="T67" fmla="*/ 53 h 223"/>
              <a:gd name="T68" fmla="*/ 160 w 497"/>
              <a:gd name="T69" fmla="*/ 44 h 223"/>
              <a:gd name="T70" fmla="*/ 151 w 497"/>
              <a:gd name="T71" fmla="*/ 53 h 223"/>
              <a:gd name="T72" fmla="*/ 151 w 497"/>
              <a:gd name="T73" fmla="*/ 160 h 223"/>
              <a:gd name="T74" fmla="*/ 151 w 497"/>
              <a:gd name="T75" fmla="*/ 213 h 223"/>
              <a:gd name="T76" fmla="*/ 160 w 497"/>
              <a:gd name="T77" fmla="*/ 222 h 223"/>
              <a:gd name="T78" fmla="*/ 168 w 497"/>
              <a:gd name="T79" fmla="*/ 213 h 223"/>
              <a:gd name="T80" fmla="*/ 221 w 497"/>
              <a:gd name="T81" fmla="*/ 213 h 223"/>
              <a:gd name="T82" fmla="*/ 221 w 497"/>
              <a:gd name="T83" fmla="*/ 213 h 223"/>
              <a:gd name="T84" fmla="*/ 221 w 497"/>
              <a:gd name="T85" fmla="*/ 160 h 223"/>
              <a:gd name="T86" fmla="*/ 221 w 497"/>
              <a:gd name="T87" fmla="*/ 36 h 223"/>
              <a:gd name="T88" fmla="*/ 213 w 497"/>
              <a:gd name="T89" fmla="*/ 27 h 223"/>
              <a:gd name="T90" fmla="*/ 204 w 497"/>
              <a:gd name="T91" fmla="*/ 36 h 223"/>
              <a:gd name="T92" fmla="*/ 195 w 497"/>
              <a:gd name="T93" fmla="*/ 160 h 223"/>
              <a:gd name="T94" fmla="*/ 204 w 497"/>
              <a:gd name="T95" fmla="*/ 213 h 223"/>
              <a:gd name="T96" fmla="*/ 213 w 497"/>
              <a:gd name="T97" fmla="*/ 222 h 223"/>
              <a:gd name="T98" fmla="*/ 221 w 497"/>
              <a:gd name="T99" fmla="*/ 213 h 223"/>
              <a:gd name="T100" fmla="*/ 257 w 497"/>
              <a:gd name="T101" fmla="*/ 222 h 223"/>
              <a:gd name="T102" fmla="*/ 257 w 497"/>
              <a:gd name="T103" fmla="*/ 222 h 223"/>
              <a:gd name="T104" fmla="*/ 434 w 497"/>
              <a:gd name="T105" fmla="*/ 222 h 223"/>
              <a:gd name="T106" fmla="*/ 496 w 497"/>
              <a:gd name="T107" fmla="*/ 160 h 223"/>
              <a:gd name="T108" fmla="*/ 434 w 497"/>
              <a:gd name="T109" fmla="*/ 97 h 223"/>
              <a:gd name="T110" fmla="*/ 407 w 497"/>
              <a:gd name="T111" fmla="*/ 97 h 223"/>
              <a:gd name="T112" fmla="*/ 292 w 497"/>
              <a:gd name="T113" fmla="*/ 0 h 223"/>
              <a:gd name="T114" fmla="*/ 257 w 497"/>
              <a:gd name="T115" fmla="*/ 9 h 223"/>
              <a:gd name="T116" fmla="*/ 248 w 497"/>
              <a:gd name="T117" fmla="*/ 18 h 223"/>
              <a:gd name="T118" fmla="*/ 248 w 497"/>
              <a:gd name="T119" fmla="*/ 213 h 223"/>
              <a:gd name="T120" fmla="*/ 257 w 497"/>
              <a:gd name="T121" fmla="*/ 22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7" h="223">
                <a:moveTo>
                  <a:pt x="17" y="195"/>
                </a:moveTo>
                <a:lnTo>
                  <a:pt x="17" y="195"/>
                </a:lnTo>
                <a:cubicBezTo>
                  <a:pt x="26" y="160"/>
                  <a:pt x="26" y="160"/>
                  <a:pt x="26" y="160"/>
                </a:cubicBezTo>
                <a:cubicBezTo>
                  <a:pt x="17" y="125"/>
                  <a:pt x="17" y="125"/>
                  <a:pt x="17" y="125"/>
                </a:cubicBezTo>
                <a:cubicBezTo>
                  <a:pt x="17" y="125"/>
                  <a:pt x="17" y="125"/>
                  <a:pt x="9" y="125"/>
                </a:cubicBezTo>
                <a:lnTo>
                  <a:pt x="9" y="125"/>
                </a:lnTo>
                <a:cubicBezTo>
                  <a:pt x="0" y="160"/>
                  <a:pt x="0" y="160"/>
                  <a:pt x="0" y="160"/>
                </a:cubicBezTo>
                <a:cubicBezTo>
                  <a:pt x="9" y="195"/>
                  <a:pt x="9" y="195"/>
                  <a:pt x="9" y="195"/>
                </a:cubicBezTo>
                <a:lnTo>
                  <a:pt x="9" y="195"/>
                </a:lnTo>
                <a:cubicBezTo>
                  <a:pt x="17" y="195"/>
                  <a:pt x="17" y="195"/>
                  <a:pt x="17" y="195"/>
                </a:cubicBezTo>
                <a:close/>
                <a:moveTo>
                  <a:pt x="70" y="213"/>
                </a:moveTo>
                <a:lnTo>
                  <a:pt x="70" y="213"/>
                </a:lnTo>
                <a:cubicBezTo>
                  <a:pt x="70" y="160"/>
                  <a:pt x="70" y="160"/>
                  <a:pt x="70" y="160"/>
                </a:cubicBezTo>
                <a:cubicBezTo>
                  <a:pt x="70" y="80"/>
                  <a:pt x="70" y="80"/>
                  <a:pt x="70" y="80"/>
                </a:cubicBezTo>
                <a:lnTo>
                  <a:pt x="62" y="72"/>
                </a:lnTo>
                <a:lnTo>
                  <a:pt x="53" y="80"/>
                </a:lnTo>
                <a:cubicBezTo>
                  <a:pt x="53" y="160"/>
                  <a:pt x="53" y="160"/>
                  <a:pt x="53" y="160"/>
                </a:cubicBezTo>
                <a:cubicBezTo>
                  <a:pt x="53" y="213"/>
                  <a:pt x="53" y="213"/>
                  <a:pt x="53" y="213"/>
                </a:cubicBezTo>
                <a:cubicBezTo>
                  <a:pt x="53" y="222"/>
                  <a:pt x="62" y="222"/>
                  <a:pt x="62" y="222"/>
                </a:cubicBezTo>
                <a:cubicBezTo>
                  <a:pt x="62" y="222"/>
                  <a:pt x="70" y="222"/>
                  <a:pt x="70" y="213"/>
                </a:cubicBezTo>
                <a:close/>
                <a:moveTo>
                  <a:pt x="115" y="213"/>
                </a:moveTo>
                <a:lnTo>
                  <a:pt x="115" y="213"/>
                </a:lnTo>
                <a:cubicBezTo>
                  <a:pt x="123" y="160"/>
                  <a:pt x="123" y="160"/>
                  <a:pt x="123" y="160"/>
                </a:cubicBezTo>
                <a:cubicBezTo>
                  <a:pt x="115" y="53"/>
                  <a:pt x="115" y="53"/>
                  <a:pt x="115" y="53"/>
                </a:cubicBezTo>
                <a:cubicBezTo>
                  <a:pt x="115" y="44"/>
                  <a:pt x="115" y="44"/>
                  <a:pt x="115" y="44"/>
                </a:cubicBezTo>
                <a:cubicBezTo>
                  <a:pt x="107" y="44"/>
                  <a:pt x="107" y="44"/>
                  <a:pt x="107" y="53"/>
                </a:cubicBezTo>
                <a:cubicBezTo>
                  <a:pt x="97" y="160"/>
                  <a:pt x="97" y="160"/>
                  <a:pt x="97" y="160"/>
                </a:cubicBezTo>
                <a:cubicBezTo>
                  <a:pt x="107" y="213"/>
                  <a:pt x="107" y="213"/>
                  <a:pt x="107" y="213"/>
                </a:cubicBezTo>
                <a:cubicBezTo>
                  <a:pt x="107" y="213"/>
                  <a:pt x="107" y="222"/>
                  <a:pt x="115" y="222"/>
                </a:cubicBezTo>
                <a:lnTo>
                  <a:pt x="115" y="213"/>
                </a:lnTo>
                <a:close/>
                <a:moveTo>
                  <a:pt x="168" y="213"/>
                </a:moveTo>
                <a:lnTo>
                  <a:pt x="168" y="213"/>
                </a:lnTo>
                <a:cubicBezTo>
                  <a:pt x="177" y="160"/>
                  <a:pt x="177" y="160"/>
                  <a:pt x="177" y="160"/>
                </a:cubicBezTo>
                <a:cubicBezTo>
                  <a:pt x="168" y="53"/>
                  <a:pt x="168" y="53"/>
                  <a:pt x="168" y="53"/>
                </a:cubicBezTo>
                <a:cubicBezTo>
                  <a:pt x="168" y="44"/>
                  <a:pt x="168" y="44"/>
                  <a:pt x="160" y="44"/>
                </a:cubicBezTo>
                <a:cubicBezTo>
                  <a:pt x="160" y="44"/>
                  <a:pt x="151" y="44"/>
                  <a:pt x="151" y="53"/>
                </a:cubicBezTo>
                <a:cubicBezTo>
                  <a:pt x="151" y="160"/>
                  <a:pt x="151" y="160"/>
                  <a:pt x="151" y="160"/>
                </a:cubicBezTo>
                <a:cubicBezTo>
                  <a:pt x="151" y="213"/>
                  <a:pt x="151" y="213"/>
                  <a:pt x="151" y="213"/>
                </a:cubicBezTo>
                <a:lnTo>
                  <a:pt x="160" y="222"/>
                </a:lnTo>
                <a:cubicBezTo>
                  <a:pt x="168" y="222"/>
                  <a:pt x="168" y="213"/>
                  <a:pt x="168" y="213"/>
                </a:cubicBezTo>
                <a:close/>
                <a:moveTo>
                  <a:pt x="221" y="213"/>
                </a:moveTo>
                <a:lnTo>
                  <a:pt x="221" y="213"/>
                </a:lnTo>
                <a:cubicBezTo>
                  <a:pt x="221" y="160"/>
                  <a:pt x="221" y="160"/>
                  <a:pt x="221" y="160"/>
                </a:cubicBezTo>
                <a:cubicBezTo>
                  <a:pt x="221" y="36"/>
                  <a:pt x="221" y="36"/>
                  <a:pt x="221" y="36"/>
                </a:cubicBezTo>
                <a:cubicBezTo>
                  <a:pt x="221" y="27"/>
                  <a:pt x="213" y="27"/>
                  <a:pt x="213" y="27"/>
                </a:cubicBezTo>
                <a:cubicBezTo>
                  <a:pt x="204" y="27"/>
                  <a:pt x="204" y="27"/>
                  <a:pt x="204" y="36"/>
                </a:cubicBezTo>
                <a:cubicBezTo>
                  <a:pt x="195" y="160"/>
                  <a:pt x="195" y="160"/>
                  <a:pt x="195" y="160"/>
                </a:cubicBezTo>
                <a:lnTo>
                  <a:pt x="204" y="213"/>
                </a:lnTo>
                <a:cubicBezTo>
                  <a:pt x="204" y="213"/>
                  <a:pt x="204" y="222"/>
                  <a:pt x="213" y="222"/>
                </a:cubicBezTo>
                <a:lnTo>
                  <a:pt x="221" y="213"/>
                </a:lnTo>
                <a:close/>
                <a:moveTo>
                  <a:pt x="257" y="222"/>
                </a:moveTo>
                <a:lnTo>
                  <a:pt x="257" y="222"/>
                </a:lnTo>
                <a:lnTo>
                  <a:pt x="434" y="222"/>
                </a:lnTo>
                <a:cubicBezTo>
                  <a:pt x="470" y="222"/>
                  <a:pt x="496" y="195"/>
                  <a:pt x="496" y="160"/>
                </a:cubicBezTo>
                <a:cubicBezTo>
                  <a:pt x="496" y="125"/>
                  <a:pt x="470" y="97"/>
                  <a:pt x="434" y="97"/>
                </a:cubicBezTo>
                <a:cubicBezTo>
                  <a:pt x="425" y="97"/>
                  <a:pt x="416" y="97"/>
                  <a:pt x="407" y="97"/>
                </a:cubicBezTo>
                <a:cubicBezTo>
                  <a:pt x="398" y="44"/>
                  <a:pt x="354" y="0"/>
                  <a:pt x="292" y="0"/>
                </a:cubicBezTo>
                <a:cubicBezTo>
                  <a:pt x="283" y="0"/>
                  <a:pt x="266" y="0"/>
                  <a:pt x="257" y="9"/>
                </a:cubicBezTo>
                <a:cubicBezTo>
                  <a:pt x="248" y="9"/>
                  <a:pt x="248" y="9"/>
                  <a:pt x="248" y="18"/>
                </a:cubicBezTo>
                <a:cubicBezTo>
                  <a:pt x="248" y="213"/>
                  <a:pt x="248" y="213"/>
                  <a:pt x="248" y="213"/>
                </a:cubicBezTo>
                <a:cubicBezTo>
                  <a:pt x="248" y="213"/>
                  <a:pt x="248" y="222"/>
                  <a:pt x="257" y="222"/>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05" name="Freeform 84"/>
          <p:cNvSpPr>
            <a:spLocks noChangeArrowheads="1"/>
          </p:cNvSpPr>
          <p:nvPr/>
        </p:nvSpPr>
        <p:spPr bwMode="auto">
          <a:xfrm>
            <a:off x="21910675" y="7231063"/>
            <a:ext cx="693738" cy="681037"/>
          </a:xfrm>
          <a:custGeom>
            <a:avLst/>
            <a:gdLst>
              <a:gd name="T0" fmla="*/ 266 w 479"/>
              <a:gd name="T1" fmla="*/ 257 h 471"/>
              <a:gd name="T2" fmla="*/ 266 w 479"/>
              <a:gd name="T3" fmla="*/ 257 h 471"/>
              <a:gd name="T4" fmla="*/ 240 w 479"/>
              <a:gd name="T5" fmla="*/ 257 h 471"/>
              <a:gd name="T6" fmla="*/ 213 w 479"/>
              <a:gd name="T7" fmla="*/ 257 h 471"/>
              <a:gd name="T8" fmla="*/ 213 w 479"/>
              <a:gd name="T9" fmla="*/ 311 h 471"/>
              <a:gd name="T10" fmla="*/ 240 w 479"/>
              <a:gd name="T11" fmla="*/ 311 h 471"/>
              <a:gd name="T12" fmla="*/ 266 w 479"/>
              <a:gd name="T13" fmla="*/ 311 h 471"/>
              <a:gd name="T14" fmla="*/ 275 w 479"/>
              <a:gd name="T15" fmla="*/ 284 h 471"/>
              <a:gd name="T16" fmla="*/ 266 w 479"/>
              <a:gd name="T17" fmla="*/ 257 h 471"/>
              <a:gd name="T18" fmla="*/ 257 w 479"/>
              <a:gd name="T19" fmla="*/ 213 h 471"/>
              <a:gd name="T20" fmla="*/ 257 w 479"/>
              <a:gd name="T21" fmla="*/ 213 h 471"/>
              <a:gd name="T22" fmla="*/ 266 w 479"/>
              <a:gd name="T23" fmla="*/ 186 h 471"/>
              <a:gd name="T24" fmla="*/ 257 w 479"/>
              <a:gd name="T25" fmla="*/ 168 h 471"/>
              <a:gd name="T26" fmla="*/ 222 w 479"/>
              <a:gd name="T27" fmla="*/ 160 h 471"/>
              <a:gd name="T28" fmla="*/ 213 w 479"/>
              <a:gd name="T29" fmla="*/ 160 h 471"/>
              <a:gd name="T30" fmla="*/ 213 w 479"/>
              <a:gd name="T31" fmla="*/ 213 h 471"/>
              <a:gd name="T32" fmla="*/ 231 w 479"/>
              <a:gd name="T33" fmla="*/ 213 h 471"/>
              <a:gd name="T34" fmla="*/ 257 w 479"/>
              <a:gd name="T35" fmla="*/ 213 h 471"/>
              <a:gd name="T36" fmla="*/ 390 w 479"/>
              <a:gd name="T37" fmla="*/ 0 h 471"/>
              <a:gd name="T38" fmla="*/ 390 w 479"/>
              <a:gd name="T39" fmla="*/ 0 h 471"/>
              <a:gd name="T40" fmla="*/ 89 w 479"/>
              <a:gd name="T41" fmla="*/ 0 h 471"/>
              <a:gd name="T42" fmla="*/ 0 w 479"/>
              <a:gd name="T43" fmla="*/ 80 h 471"/>
              <a:gd name="T44" fmla="*/ 0 w 479"/>
              <a:gd name="T45" fmla="*/ 390 h 471"/>
              <a:gd name="T46" fmla="*/ 89 w 479"/>
              <a:gd name="T47" fmla="*/ 470 h 471"/>
              <a:gd name="T48" fmla="*/ 390 w 479"/>
              <a:gd name="T49" fmla="*/ 470 h 471"/>
              <a:gd name="T50" fmla="*/ 478 w 479"/>
              <a:gd name="T51" fmla="*/ 390 h 471"/>
              <a:gd name="T52" fmla="*/ 478 w 479"/>
              <a:gd name="T53" fmla="*/ 80 h 471"/>
              <a:gd name="T54" fmla="*/ 390 w 479"/>
              <a:gd name="T55" fmla="*/ 0 h 471"/>
              <a:gd name="T56" fmla="*/ 249 w 479"/>
              <a:gd name="T57" fmla="*/ 355 h 471"/>
              <a:gd name="T58" fmla="*/ 249 w 479"/>
              <a:gd name="T59" fmla="*/ 355 h 471"/>
              <a:gd name="T60" fmla="*/ 159 w 479"/>
              <a:gd name="T61" fmla="*/ 355 h 471"/>
              <a:gd name="T62" fmla="*/ 159 w 479"/>
              <a:gd name="T63" fmla="*/ 124 h 471"/>
              <a:gd name="T64" fmla="*/ 266 w 479"/>
              <a:gd name="T65" fmla="*/ 124 h 471"/>
              <a:gd name="T66" fmla="*/ 319 w 479"/>
              <a:gd name="T67" fmla="*/ 177 h 471"/>
              <a:gd name="T68" fmla="*/ 284 w 479"/>
              <a:gd name="T69" fmla="*/ 221 h 471"/>
              <a:gd name="T70" fmla="*/ 284 w 479"/>
              <a:gd name="T71" fmla="*/ 231 h 471"/>
              <a:gd name="T72" fmla="*/ 337 w 479"/>
              <a:gd name="T73" fmla="*/ 284 h 471"/>
              <a:gd name="T74" fmla="*/ 249 w 479"/>
              <a:gd name="T75" fmla="*/ 35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9" h="471">
                <a:moveTo>
                  <a:pt x="266" y="257"/>
                </a:moveTo>
                <a:lnTo>
                  <a:pt x="266" y="257"/>
                </a:lnTo>
                <a:cubicBezTo>
                  <a:pt x="257" y="257"/>
                  <a:pt x="249" y="257"/>
                  <a:pt x="240" y="257"/>
                </a:cubicBezTo>
                <a:cubicBezTo>
                  <a:pt x="213" y="257"/>
                  <a:pt x="213" y="257"/>
                  <a:pt x="213" y="257"/>
                </a:cubicBezTo>
                <a:cubicBezTo>
                  <a:pt x="213" y="311"/>
                  <a:pt x="213" y="311"/>
                  <a:pt x="213" y="311"/>
                </a:cubicBezTo>
                <a:cubicBezTo>
                  <a:pt x="240" y="311"/>
                  <a:pt x="240" y="311"/>
                  <a:pt x="240" y="311"/>
                </a:cubicBezTo>
                <a:cubicBezTo>
                  <a:pt x="249" y="311"/>
                  <a:pt x="257" y="311"/>
                  <a:pt x="266" y="311"/>
                </a:cubicBezTo>
                <a:cubicBezTo>
                  <a:pt x="275" y="302"/>
                  <a:pt x="275" y="293"/>
                  <a:pt x="275" y="284"/>
                </a:cubicBezTo>
                <a:cubicBezTo>
                  <a:pt x="275" y="275"/>
                  <a:pt x="275" y="266"/>
                  <a:pt x="266" y="257"/>
                </a:cubicBezTo>
                <a:close/>
                <a:moveTo>
                  <a:pt x="257" y="213"/>
                </a:moveTo>
                <a:lnTo>
                  <a:pt x="257" y="213"/>
                </a:lnTo>
                <a:cubicBezTo>
                  <a:pt x="257" y="204"/>
                  <a:pt x="266" y="196"/>
                  <a:pt x="266" y="186"/>
                </a:cubicBezTo>
                <a:cubicBezTo>
                  <a:pt x="266" y="177"/>
                  <a:pt x="257" y="168"/>
                  <a:pt x="257" y="168"/>
                </a:cubicBezTo>
                <a:cubicBezTo>
                  <a:pt x="249" y="160"/>
                  <a:pt x="231" y="160"/>
                  <a:pt x="222" y="160"/>
                </a:cubicBezTo>
                <a:cubicBezTo>
                  <a:pt x="213" y="160"/>
                  <a:pt x="213" y="160"/>
                  <a:pt x="213" y="160"/>
                </a:cubicBezTo>
                <a:cubicBezTo>
                  <a:pt x="213" y="213"/>
                  <a:pt x="213" y="213"/>
                  <a:pt x="213" y="213"/>
                </a:cubicBezTo>
                <a:cubicBezTo>
                  <a:pt x="231" y="213"/>
                  <a:pt x="231" y="213"/>
                  <a:pt x="231" y="213"/>
                </a:cubicBezTo>
                <a:cubicBezTo>
                  <a:pt x="240" y="213"/>
                  <a:pt x="249" y="213"/>
                  <a:pt x="257" y="213"/>
                </a:cubicBezTo>
                <a:close/>
                <a:moveTo>
                  <a:pt x="390" y="0"/>
                </a:moveTo>
                <a:lnTo>
                  <a:pt x="390" y="0"/>
                </a:lnTo>
                <a:cubicBezTo>
                  <a:pt x="89" y="0"/>
                  <a:pt x="89" y="0"/>
                  <a:pt x="89" y="0"/>
                </a:cubicBezTo>
                <a:cubicBezTo>
                  <a:pt x="36" y="0"/>
                  <a:pt x="0" y="36"/>
                  <a:pt x="0" y="80"/>
                </a:cubicBezTo>
                <a:cubicBezTo>
                  <a:pt x="0" y="390"/>
                  <a:pt x="0" y="390"/>
                  <a:pt x="0" y="390"/>
                </a:cubicBezTo>
                <a:cubicBezTo>
                  <a:pt x="0" y="434"/>
                  <a:pt x="36" y="470"/>
                  <a:pt x="89" y="470"/>
                </a:cubicBezTo>
                <a:cubicBezTo>
                  <a:pt x="390" y="470"/>
                  <a:pt x="390" y="470"/>
                  <a:pt x="390" y="470"/>
                </a:cubicBezTo>
                <a:cubicBezTo>
                  <a:pt x="443" y="470"/>
                  <a:pt x="478" y="434"/>
                  <a:pt x="478" y="390"/>
                </a:cubicBezTo>
                <a:cubicBezTo>
                  <a:pt x="478" y="80"/>
                  <a:pt x="478" y="80"/>
                  <a:pt x="478" y="80"/>
                </a:cubicBezTo>
                <a:cubicBezTo>
                  <a:pt x="478" y="36"/>
                  <a:pt x="443" y="0"/>
                  <a:pt x="390" y="0"/>
                </a:cubicBezTo>
                <a:close/>
                <a:moveTo>
                  <a:pt x="249" y="355"/>
                </a:moveTo>
                <a:lnTo>
                  <a:pt x="249" y="355"/>
                </a:lnTo>
                <a:cubicBezTo>
                  <a:pt x="159" y="355"/>
                  <a:pt x="159" y="355"/>
                  <a:pt x="159" y="355"/>
                </a:cubicBezTo>
                <a:cubicBezTo>
                  <a:pt x="159" y="124"/>
                  <a:pt x="159" y="124"/>
                  <a:pt x="159" y="124"/>
                </a:cubicBezTo>
                <a:cubicBezTo>
                  <a:pt x="266" y="124"/>
                  <a:pt x="266" y="124"/>
                  <a:pt x="266" y="124"/>
                </a:cubicBezTo>
                <a:cubicBezTo>
                  <a:pt x="293" y="124"/>
                  <a:pt x="319" y="142"/>
                  <a:pt x="319" y="177"/>
                </a:cubicBezTo>
                <a:cubicBezTo>
                  <a:pt x="319" y="204"/>
                  <a:pt x="310" y="221"/>
                  <a:pt x="284" y="221"/>
                </a:cubicBezTo>
                <a:cubicBezTo>
                  <a:pt x="284" y="231"/>
                  <a:pt x="284" y="231"/>
                  <a:pt x="284" y="231"/>
                </a:cubicBezTo>
                <a:cubicBezTo>
                  <a:pt x="319" y="231"/>
                  <a:pt x="337" y="249"/>
                  <a:pt x="337" y="284"/>
                </a:cubicBezTo>
                <a:cubicBezTo>
                  <a:pt x="337" y="319"/>
                  <a:pt x="310" y="355"/>
                  <a:pt x="249" y="355"/>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06" name="Freeform 85"/>
          <p:cNvSpPr>
            <a:spLocks noChangeArrowheads="1"/>
          </p:cNvSpPr>
          <p:nvPr/>
        </p:nvSpPr>
        <p:spPr bwMode="auto">
          <a:xfrm>
            <a:off x="10445750" y="4427538"/>
            <a:ext cx="668338" cy="538162"/>
          </a:xfrm>
          <a:custGeom>
            <a:avLst/>
            <a:gdLst>
              <a:gd name="T0" fmla="*/ 461 w 462"/>
              <a:gd name="T1" fmla="*/ 45 h 374"/>
              <a:gd name="T2" fmla="*/ 461 w 462"/>
              <a:gd name="T3" fmla="*/ 45 h 374"/>
              <a:gd name="T4" fmla="*/ 408 w 462"/>
              <a:gd name="T5" fmla="*/ 63 h 374"/>
              <a:gd name="T6" fmla="*/ 443 w 462"/>
              <a:gd name="T7" fmla="*/ 10 h 374"/>
              <a:gd name="T8" fmla="*/ 389 w 462"/>
              <a:gd name="T9" fmla="*/ 36 h 374"/>
              <a:gd name="T10" fmla="*/ 319 w 462"/>
              <a:gd name="T11" fmla="*/ 0 h 374"/>
              <a:gd name="T12" fmla="*/ 221 w 462"/>
              <a:gd name="T13" fmla="*/ 98 h 374"/>
              <a:gd name="T14" fmla="*/ 230 w 462"/>
              <a:gd name="T15" fmla="*/ 116 h 374"/>
              <a:gd name="T16" fmla="*/ 35 w 462"/>
              <a:gd name="T17" fmla="*/ 19 h 374"/>
              <a:gd name="T18" fmla="*/ 17 w 462"/>
              <a:gd name="T19" fmla="*/ 72 h 374"/>
              <a:gd name="T20" fmla="*/ 61 w 462"/>
              <a:gd name="T21" fmla="*/ 151 h 374"/>
              <a:gd name="T22" fmla="*/ 17 w 462"/>
              <a:gd name="T23" fmla="*/ 134 h 374"/>
              <a:gd name="T24" fmla="*/ 17 w 462"/>
              <a:gd name="T25" fmla="*/ 134 h 374"/>
              <a:gd name="T26" fmla="*/ 98 w 462"/>
              <a:gd name="T27" fmla="*/ 231 h 374"/>
              <a:gd name="T28" fmla="*/ 70 w 462"/>
              <a:gd name="T29" fmla="*/ 231 h 374"/>
              <a:gd name="T30" fmla="*/ 53 w 462"/>
              <a:gd name="T31" fmla="*/ 231 h 374"/>
              <a:gd name="T32" fmla="*/ 142 w 462"/>
              <a:gd name="T33" fmla="*/ 294 h 374"/>
              <a:gd name="T34" fmla="*/ 26 w 462"/>
              <a:gd name="T35" fmla="*/ 338 h 374"/>
              <a:gd name="T36" fmla="*/ 0 w 462"/>
              <a:gd name="T37" fmla="*/ 338 h 374"/>
              <a:gd name="T38" fmla="*/ 142 w 462"/>
              <a:gd name="T39" fmla="*/ 373 h 374"/>
              <a:gd name="T40" fmla="*/ 408 w 462"/>
              <a:gd name="T41" fmla="*/ 107 h 374"/>
              <a:gd name="T42" fmla="*/ 408 w 462"/>
              <a:gd name="T43" fmla="*/ 98 h 374"/>
              <a:gd name="T44" fmla="*/ 461 w 462"/>
              <a:gd name="T45" fmla="*/ 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lnTo>
                  <a:pt x="17" y="134"/>
                </a:ln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07" name="Freeform 86"/>
          <p:cNvSpPr>
            <a:spLocks noChangeArrowheads="1"/>
          </p:cNvSpPr>
          <p:nvPr/>
        </p:nvSpPr>
        <p:spPr bwMode="auto">
          <a:xfrm>
            <a:off x="11863388" y="4360863"/>
            <a:ext cx="698500" cy="685800"/>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08" name="Freeform 87"/>
          <p:cNvSpPr>
            <a:spLocks noChangeArrowheads="1"/>
          </p:cNvSpPr>
          <p:nvPr/>
        </p:nvSpPr>
        <p:spPr bwMode="auto">
          <a:xfrm>
            <a:off x="1866900" y="7256463"/>
            <a:ext cx="617538" cy="630237"/>
          </a:xfrm>
          <a:custGeom>
            <a:avLst/>
            <a:gdLst>
              <a:gd name="T0" fmla="*/ 345 w 426"/>
              <a:gd name="T1" fmla="*/ 213 h 435"/>
              <a:gd name="T2" fmla="*/ 345 w 426"/>
              <a:gd name="T3" fmla="*/ 213 h 435"/>
              <a:gd name="T4" fmla="*/ 213 w 426"/>
              <a:gd name="T5" fmla="*/ 346 h 435"/>
              <a:gd name="T6" fmla="*/ 79 w 426"/>
              <a:gd name="T7" fmla="*/ 213 h 435"/>
              <a:gd name="T8" fmla="*/ 88 w 426"/>
              <a:gd name="T9" fmla="*/ 195 h 435"/>
              <a:gd name="T10" fmla="*/ 0 w 426"/>
              <a:gd name="T11" fmla="*/ 195 h 435"/>
              <a:gd name="T12" fmla="*/ 0 w 426"/>
              <a:gd name="T13" fmla="*/ 363 h 435"/>
              <a:gd name="T14" fmla="*/ 62 w 426"/>
              <a:gd name="T15" fmla="*/ 434 h 435"/>
              <a:gd name="T16" fmla="*/ 363 w 426"/>
              <a:gd name="T17" fmla="*/ 434 h 435"/>
              <a:gd name="T18" fmla="*/ 425 w 426"/>
              <a:gd name="T19" fmla="*/ 363 h 435"/>
              <a:gd name="T20" fmla="*/ 425 w 426"/>
              <a:gd name="T21" fmla="*/ 195 h 435"/>
              <a:gd name="T22" fmla="*/ 337 w 426"/>
              <a:gd name="T23" fmla="*/ 195 h 435"/>
              <a:gd name="T24" fmla="*/ 345 w 426"/>
              <a:gd name="T25" fmla="*/ 213 h 435"/>
              <a:gd name="T26" fmla="*/ 363 w 426"/>
              <a:gd name="T27" fmla="*/ 0 h 435"/>
              <a:gd name="T28" fmla="*/ 363 w 426"/>
              <a:gd name="T29" fmla="*/ 0 h 435"/>
              <a:gd name="T30" fmla="*/ 62 w 426"/>
              <a:gd name="T31" fmla="*/ 0 h 435"/>
              <a:gd name="T32" fmla="*/ 0 w 426"/>
              <a:gd name="T33" fmla="*/ 71 h 435"/>
              <a:gd name="T34" fmla="*/ 0 w 426"/>
              <a:gd name="T35" fmla="*/ 142 h 435"/>
              <a:gd name="T36" fmla="*/ 106 w 426"/>
              <a:gd name="T37" fmla="*/ 142 h 435"/>
              <a:gd name="T38" fmla="*/ 213 w 426"/>
              <a:gd name="T39" fmla="*/ 89 h 435"/>
              <a:gd name="T40" fmla="*/ 319 w 426"/>
              <a:gd name="T41" fmla="*/ 142 h 435"/>
              <a:gd name="T42" fmla="*/ 425 w 426"/>
              <a:gd name="T43" fmla="*/ 142 h 435"/>
              <a:gd name="T44" fmla="*/ 425 w 426"/>
              <a:gd name="T45" fmla="*/ 71 h 435"/>
              <a:gd name="T46" fmla="*/ 363 w 426"/>
              <a:gd name="T47" fmla="*/ 0 h 435"/>
              <a:gd name="T48" fmla="*/ 390 w 426"/>
              <a:gd name="T49" fmla="*/ 89 h 435"/>
              <a:gd name="T50" fmla="*/ 390 w 426"/>
              <a:gd name="T51" fmla="*/ 89 h 435"/>
              <a:gd name="T52" fmla="*/ 381 w 426"/>
              <a:gd name="T53" fmla="*/ 97 h 435"/>
              <a:gd name="T54" fmla="*/ 345 w 426"/>
              <a:gd name="T55" fmla="*/ 97 h 435"/>
              <a:gd name="T56" fmla="*/ 328 w 426"/>
              <a:gd name="T57" fmla="*/ 89 h 435"/>
              <a:gd name="T58" fmla="*/ 328 w 426"/>
              <a:gd name="T59" fmla="*/ 53 h 435"/>
              <a:gd name="T60" fmla="*/ 345 w 426"/>
              <a:gd name="T61" fmla="*/ 36 h 435"/>
              <a:gd name="T62" fmla="*/ 381 w 426"/>
              <a:gd name="T63" fmla="*/ 36 h 435"/>
              <a:gd name="T64" fmla="*/ 390 w 426"/>
              <a:gd name="T65" fmla="*/ 53 h 435"/>
              <a:gd name="T66" fmla="*/ 390 w 426"/>
              <a:gd name="T67" fmla="*/ 89 h 435"/>
              <a:gd name="T68" fmla="*/ 292 w 426"/>
              <a:gd name="T69" fmla="*/ 213 h 435"/>
              <a:gd name="T70" fmla="*/ 292 w 426"/>
              <a:gd name="T71" fmla="*/ 213 h 435"/>
              <a:gd name="T72" fmla="*/ 213 w 426"/>
              <a:gd name="T73" fmla="*/ 133 h 435"/>
              <a:gd name="T74" fmla="*/ 132 w 426"/>
              <a:gd name="T75" fmla="*/ 213 h 435"/>
              <a:gd name="T76" fmla="*/ 213 w 426"/>
              <a:gd name="T77" fmla="*/ 293 h 435"/>
              <a:gd name="T78" fmla="*/ 292 w 426"/>
              <a:gd name="T79" fmla="*/ 213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6" h="435">
                <a:moveTo>
                  <a:pt x="345" y="213"/>
                </a:moveTo>
                <a:lnTo>
                  <a:pt x="345" y="213"/>
                </a:lnTo>
                <a:cubicBezTo>
                  <a:pt x="345" y="284"/>
                  <a:pt x="284" y="346"/>
                  <a:pt x="213" y="346"/>
                </a:cubicBezTo>
                <a:cubicBezTo>
                  <a:pt x="142" y="346"/>
                  <a:pt x="79" y="284"/>
                  <a:pt x="79" y="213"/>
                </a:cubicBezTo>
                <a:cubicBezTo>
                  <a:pt x="79" y="203"/>
                  <a:pt x="88" y="203"/>
                  <a:pt x="88" y="195"/>
                </a:cubicBezTo>
                <a:cubicBezTo>
                  <a:pt x="0" y="195"/>
                  <a:pt x="0" y="195"/>
                  <a:pt x="0" y="195"/>
                </a:cubicBezTo>
                <a:cubicBezTo>
                  <a:pt x="0" y="363"/>
                  <a:pt x="0" y="363"/>
                  <a:pt x="0" y="363"/>
                </a:cubicBezTo>
                <a:cubicBezTo>
                  <a:pt x="0" y="399"/>
                  <a:pt x="26" y="434"/>
                  <a:pt x="62" y="434"/>
                </a:cubicBezTo>
                <a:cubicBezTo>
                  <a:pt x="363" y="434"/>
                  <a:pt x="363" y="434"/>
                  <a:pt x="363" y="434"/>
                </a:cubicBezTo>
                <a:cubicBezTo>
                  <a:pt x="398" y="434"/>
                  <a:pt x="425" y="399"/>
                  <a:pt x="425" y="363"/>
                </a:cubicBezTo>
                <a:cubicBezTo>
                  <a:pt x="425" y="195"/>
                  <a:pt x="425" y="195"/>
                  <a:pt x="425" y="195"/>
                </a:cubicBezTo>
                <a:cubicBezTo>
                  <a:pt x="337" y="195"/>
                  <a:pt x="337" y="195"/>
                  <a:pt x="337" y="195"/>
                </a:cubicBezTo>
                <a:cubicBezTo>
                  <a:pt x="337" y="203"/>
                  <a:pt x="345" y="203"/>
                  <a:pt x="345" y="213"/>
                </a:cubicBezTo>
                <a:close/>
                <a:moveTo>
                  <a:pt x="363" y="0"/>
                </a:moveTo>
                <a:lnTo>
                  <a:pt x="363" y="0"/>
                </a:lnTo>
                <a:cubicBezTo>
                  <a:pt x="62" y="0"/>
                  <a:pt x="62" y="0"/>
                  <a:pt x="62" y="0"/>
                </a:cubicBezTo>
                <a:cubicBezTo>
                  <a:pt x="26" y="0"/>
                  <a:pt x="0" y="36"/>
                  <a:pt x="0" y="71"/>
                </a:cubicBezTo>
                <a:cubicBezTo>
                  <a:pt x="0" y="142"/>
                  <a:pt x="0" y="142"/>
                  <a:pt x="0" y="142"/>
                </a:cubicBezTo>
                <a:cubicBezTo>
                  <a:pt x="106" y="142"/>
                  <a:pt x="106" y="142"/>
                  <a:pt x="106" y="142"/>
                </a:cubicBezTo>
                <a:cubicBezTo>
                  <a:pt x="132" y="106"/>
                  <a:pt x="168" y="89"/>
                  <a:pt x="213" y="89"/>
                </a:cubicBezTo>
                <a:cubicBezTo>
                  <a:pt x="257" y="89"/>
                  <a:pt x="292" y="106"/>
                  <a:pt x="319" y="142"/>
                </a:cubicBezTo>
                <a:cubicBezTo>
                  <a:pt x="425" y="142"/>
                  <a:pt x="425" y="142"/>
                  <a:pt x="425" y="142"/>
                </a:cubicBezTo>
                <a:cubicBezTo>
                  <a:pt x="425" y="71"/>
                  <a:pt x="425" y="71"/>
                  <a:pt x="425" y="71"/>
                </a:cubicBezTo>
                <a:cubicBezTo>
                  <a:pt x="425" y="36"/>
                  <a:pt x="398" y="0"/>
                  <a:pt x="363" y="0"/>
                </a:cubicBezTo>
                <a:close/>
                <a:moveTo>
                  <a:pt x="390" y="89"/>
                </a:moveTo>
                <a:lnTo>
                  <a:pt x="390" y="89"/>
                </a:lnTo>
                <a:cubicBezTo>
                  <a:pt x="390" y="89"/>
                  <a:pt x="390" y="97"/>
                  <a:pt x="381" y="97"/>
                </a:cubicBezTo>
                <a:cubicBezTo>
                  <a:pt x="345" y="97"/>
                  <a:pt x="345" y="97"/>
                  <a:pt x="345" y="97"/>
                </a:cubicBezTo>
                <a:cubicBezTo>
                  <a:pt x="337" y="97"/>
                  <a:pt x="328" y="89"/>
                  <a:pt x="328" y="89"/>
                </a:cubicBezTo>
                <a:cubicBezTo>
                  <a:pt x="328" y="53"/>
                  <a:pt x="328" y="53"/>
                  <a:pt x="328" y="53"/>
                </a:cubicBezTo>
                <a:cubicBezTo>
                  <a:pt x="328" y="44"/>
                  <a:pt x="337" y="36"/>
                  <a:pt x="345" y="36"/>
                </a:cubicBezTo>
                <a:cubicBezTo>
                  <a:pt x="381" y="36"/>
                  <a:pt x="381" y="36"/>
                  <a:pt x="381" y="36"/>
                </a:cubicBezTo>
                <a:cubicBezTo>
                  <a:pt x="390" y="36"/>
                  <a:pt x="390" y="44"/>
                  <a:pt x="390" y="53"/>
                </a:cubicBezTo>
                <a:lnTo>
                  <a:pt x="390" y="89"/>
                </a:lnTo>
                <a:close/>
                <a:moveTo>
                  <a:pt x="292" y="213"/>
                </a:moveTo>
                <a:lnTo>
                  <a:pt x="292" y="213"/>
                </a:lnTo>
                <a:cubicBezTo>
                  <a:pt x="292" y="168"/>
                  <a:pt x="257" y="133"/>
                  <a:pt x="213" y="133"/>
                </a:cubicBezTo>
                <a:cubicBezTo>
                  <a:pt x="168" y="133"/>
                  <a:pt x="132" y="168"/>
                  <a:pt x="132" y="213"/>
                </a:cubicBezTo>
                <a:cubicBezTo>
                  <a:pt x="132" y="257"/>
                  <a:pt x="168" y="293"/>
                  <a:pt x="213" y="293"/>
                </a:cubicBezTo>
                <a:cubicBezTo>
                  <a:pt x="257" y="293"/>
                  <a:pt x="292" y="257"/>
                  <a:pt x="292" y="213"/>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09" name="Freeform 106"/>
          <p:cNvSpPr>
            <a:spLocks noChangeArrowheads="1"/>
          </p:cNvSpPr>
          <p:nvPr/>
        </p:nvSpPr>
        <p:spPr bwMode="auto">
          <a:xfrm>
            <a:off x="16209963" y="4398963"/>
            <a:ext cx="617537" cy="622300"/>
          </a:xfrm>
          <a:custGeom>
            <a:avLst/>
            <a:gdLst>
              <a:gd name="T0" fmla="*/ 372 w 426"/>
              <a:gd name="T1" fmla="*/ 0 h 427"/>
              <a:gd name="T2" fmla="*/ 372 w 426"/>
              <a:gd name="T3" fmla="*/ 0 h 427"/>
              <a:gd name="T4" fmla="*/ 53 w 426"/>
              <a:gd name="T5" fmla="*/ 0 h 427"/>
              <a:gd name="T6" fmla="*/ 0 w 426"/>
              <a:gd name="T7" fmla="*/ 53 h 427"/>
              <a:gd name="T8" fmla="*/ 0 w 426"/>
              <a:gd name="T9" fmla="*/ 372 h 427"/>
              <a:gd name="T10" fmla="*/ 53 w 426"/>
              <a:gd name="T11" fmla="*/ 426 h 427"/>
              <a:gd name="T12" fmla="*/ 213 w 426"/>
              <a:gd name="T13" fmla="*/ 426 h 427"/>
              <a:gd name="T14" fmla="*/ 213 w 426"/>
              <a:gd name="T15" fmla="*/ 274 h 427"/>
              <a:gd name="T16" fmla="*/ 160 w 426"/>
              <a:gd name="T17" fmla="*/ 274 h 427"/>
              <a:gd name="T18" fmla="*/ 160 w 426"/>
              <a:gd name="T19" fmla="*/ 204 h 427"/>
              <a:gd name="T20" fmla="*/ 213 w 426"/>
              <a:gd name="T21" fmla="*/ 204 h 427"/>
              <a:gd name="T22" fmla="*/ 213 w 426"/>
              <a:gd name="T23" fmla="*/ 168 h 427"/>
              <a:gd name="T24" fmla="*/ 301 w 426"/>
              <a:gd name="T25" fmla="*/ 80 h 427"/>
              <a:gd name="T26" fmla="*/ 346 w 426"/>
              <a:gd name="T27" fmla="*/ 80 h 427"/>
              <a:gd name="T28" fmla="*/ 346 w 426"/>
              <a:gd name="T29" fmla="*/ 160 h 427"/>
              <a:gd name="T30" fmla="*/ 310 w 426"/>
              <a:gd name="T31" fmla="*/ 160 h 427"/>
              <a:gd name="T32" fmla="*/ 292 w 426"/>
              <a:gd name="T33" fmla="*/ 168 h 427"/>
              <a:gd name="T34" fmla="*/ 292 w 426"/>
              <a:gd name="T35" fmla="*/ 204 h 427"/>
              <a:gd name="T36" fmla="*/ 346 w 426"/>
              <a:gd name="T37" fmla="*/ 204 h 427"/>
              <a:gd name="T38" fmla="*/ 346 w 426"/>
              <a:gd name="T39" fmla="*/ 274 h 427"/>
              <a:gd name="T40" fmla="*/ 292 w 426"/>
              <a:gd name="T41" fmla="*/ 274 h 427"/>
              <a:gd name="T42" fmla="*/ 292 w 426"/>
              <a:gd name="T43" fmla="*/ 426 h 427"/>
              <a:gd name="T44" fmla="*/ 372 w 426"/>
              <a:gd name="T45" fmla="*/ 426 h 427"/>
              <a:gd name="T46" fmla="*/ 425 w 426"/>
              <a:gd name="T47" fmla="*/ 372 h 427"/>
              <a:gd name="T48" fmla="*/ 425 w 426"/>
              <a:gd name="T49" fmla="*/ 53 h 427"/>
              <a:gd name="T50" fmla="*/ 372 w 426"/>
              <a:gd name="T51"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6" h="427">
                <a:moveTo>
                  <a:pt x="372" y="0"/>
                </a:moveTo>
                <a:lnTo>
                  <a:pt x="372" y="0"/>
                </a:lnTo>
                <a:cubicBezTo>
                  <a:pt x="53" y="0"/>
                  <a:pt x="53" y="0"/>
                  <a:pt x="53" y="0"/>
                </a:cubicBezTo>
                <a:cubicBezTo>
                  <a:pt x="27" y="0"/>
                  <a:pt x="0" y="27"/>
                  <a:pt x="0" y="53"/>
                </a:cubicBezTo>
                <a:cubicBezTo>
                  <a:pt x="0" y="372"/>
                  <a:pt x="0" y="372"/>
                  <a:pt x="0" y="372"/>
                </a:cubicBezTo>
                <a:cubicBezTo>
                  <a:pt x="0" y="399"/>
                  <a:pt x="27" y="426"/>
                  <a:pt x="53" y="426"/>
                </a:cubicBezTo>
                <a:cubicBezTo>
                  <a:pt x="213" y="426"/>
                  <a:pt x="213" y="426"/>
                  <a:pt x="213" y="426"/>
                </a:cubicBezTo>
                <a:cubicBezTo>
                  <a:pt x="213" y="274"/>
                  <a:pt x="213" y="274"/>
                  <a:pt x="213" y="274"/>
                </a:cubicBezTo>
                <a:cubicBezTo>
                  <a:pt x="160" y="274"/>
                  <a:pt x="160" y="274"/>
                  <a:pt x="160" y="274"/>
                </a:cubicBezTo>
                <a:cubicBezTo>
                  <a:pt x="160" y="204"/>
                  <a:pt x="160" y="204"/>
                  <a:pt x="160" y="204"/>
                </a:cubicBezTo>
                <a:cubicBezTo>
                  <a:pt x="213" y="204"/>
                  <a:pt x="213" y="204"/>
                  <a:pt x="213" y="204"/>
                </a:cubicBezTo>
                <a:cubicBezTo>
                  <a:pt x="213" y="168"/>
                  <a:pt x="213" y="168"/>
                  <a:pt x="213" y="168"/>
                </a:cubicBezTo>
                <a:cubicBezTo>
                  <a:pt x="213" y="124"/>
                  <a:pt x="257" y="80"/>
                  <a:pt x="301" y="80"/>
                </a:cubicBezTo>
                <a:cubicBezTo>
                  <a:pt x="346" y="80"/>
                  <a:pt x="346" y="80"/>
                  <a:pt x="346" y="80"/>
                </a:cubicBezTo>
                <a:cubicBezTo>
                  <a:pt x="346" y="160"/>
                  <a:pt x="346" y="160"/>
                  <a:pt x="346" y="160"/>
                </a:cubicBezTo>
                <a:cubicBezTo>
                  <a:pt x="310" y="160"/>
                  <a:pt x="310" y="160"/>
                  <a:pt x="310" y="160"/>
                </a:cubicBezTo>
                <a:cubicBezTo>
                  <a:pt x="292" y="160"/>
                  <a:pt x="292" y="160"/>
                  <a:pt x="292" y="168"/>
                </a:cubicBezTo>
                <a:cubicBezTo>
                  <a:pt x="292" y="204"/>
                  <a:pt x="292" y="204"/>
                  <a:pt x="292" y="204"/>
                </a:cubicBezTo>
                <a:cubicBezTo>
                  <a:pt x="346" y="204"/>
                  <a:pt x="346" y="204"/>
                  <a:pt x="346" y="204"/>
                </a:cubicBezTo>
                <a:cubicBezTo>
                  <a:pt x="346" y="274"/>
                  <a:pt x="346" y="274"/>
                  <a:pt x="346" y="274"/>
                </a:cubicBezTo>
                <a:cubicBezTo>
                  <a:pt x="292" y="274"/>
                  <a:pt x="292" y="274"/>
                  <a:pt x="292" y="274"/>
                </a:cubicBezTo>
                <a:cubicBezTo>
                  <a:pt x="292" y="426"/>
                  <a:pt x="292" y="426"/>
                  <a:pt x="292" y="426"/>
                </a:cubicBezTo>
                <a:cubicBezTo>
                  <a:pt x="372" y="426"/>
                  <a:pt x="372" y="426"/>
                  <a:pt x="372" y="426"/>
                </a:cubicBezTo>
                <a:cubicBezTo>
                  <a:pt x="399" y="426"/>
                  <a:pt x="425" y="399"/>
                  <a:pt x="425" y="372"/>
                </a:cubicBezTo>
                <a:cubicBezTo>
                  <a:pt x="425" y="53"/>
                  <a:pt x="425" y="53"/>
                  <a:pt x="425" y="53"/>
                </a:cubicBezTo>
                <a:cubicBezTo>
                  <a:pt x="425" y="27"/>
                  <a:pt x="399" y="0"/>
                  <a:pt x="372" y="0"/>
                </a:cubicBez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10" name="Freeform 119"/>
          <p:cNvSpPr>
            <a:spLocks noChangeArrowheads="1"/>
          </p:cNvSpPr>
          <p:nvPr/>
        </p:nvSpPr>
        <p:spPr bwMode="auto">
          <a:xfrm>
            <a:off x="8997950" y="7231063"/>
            <a:ext cx="693738" cy="681037"/>
          </a:xfrm>
          <a:custGeom>
            <a:avLst/>
            <a:gdLst>
              <a:gd name="T0" fmla="*/ 293 w 480"/>
              <a:gd name="T1" fmla="*/ 231 h 471"/>
              <a:gd name="T2" fmla="*/ 249 w 480"/>
              <a:gd name="T3" fmla="*/ 213 h 471"/>
              <a:gd name="T4" fmla="*/ 222 w 480"/>
              <a:gd name="T5" fmla="*/ 204 h 471"/>
              <a:gd name="T6" fmla="*/ 213 w 480"/>
              <a:gd name="T7" fmla="*/ 196 h 471"/>
              <a:gd name="T8" fmla="*/ 240 w 480"/>
              <a:gd name="T9" fmla="*/ 177 h 471"/>
              <a:gd name="T10" fmla="*/ 266 w 480"/>
              <a:gd name="T11" fmla="*/ 196 h 471"/>
              <a:gd name="T12" fmla="*/ 284 w 480"/>
              <a:gd name="T13" fmla="*/ 204 h 471"/>
              <a:gd name="T14" fmla="*/ 302 w 480"/>
              <a:gd name="T15" fmla="*/ 186 h 471"/>
              <a:gd name="T16" fmla="*/ 293 w 480"/>
              <a:gd name="T17" fmla="*/ 160 h 471"/>
              <a:gd name="T18" fmla="*/ 240 w 480"/>
              <a:gd name="T19" fmla="*/ 151 h 471"/>
              <a:gd name="T20" fmla="*/ 178 w 480"/>
              <a:gd name="T21" fmla="*/ 168 h 471"/>
              <a:gd name="T22" fmla="*/ 178 w 480"/>
              <a:gd name="T23" fmla="*/ 221 h 471"/>
              <a:gd name="T24" fmla="*/ 231 w 480"/>
              <a:gd name="T25" fmla="*/ 249 h 471"/>
              <a:gd name="T26" fmla="*/ 266 w 480"/>
              <a:gd name="T27" fmla="*/ 257 h 471"/>
              <a:gd name="T28" fmla="*/ 266 w 480"/>
              <a:gd name="T29" fmla="*/ 284 h 471"/>
              <a:gd name="T30" fmla="*/ 222 w 480"/>
              <a:gd name="T31" fmla="*/ 293 h 471"/>
              <a:gd name="T32" fmla="*/ 205 w 480"/>
              <a:gd name="T33" fmla="*/ 266 h 471"/>
              <a:gd name="T34" fmla="*/ 187 w 480"/>
              <a:gd name="T35" fmla="*/ 257 h 471"/>
              <a:gd name="T36" fmla="*/ 169 w 480"/>
              <a:gd name="T37" fmla="*/ 275 h 471"/>
              <a:gd name="T38" fmla="*/ 195 w 480"/>
              <a:gd name="T39" fmla="*/ 311 h 471"/>
              <a:gd name="T40" fmla="*/ 275 w 480"/>
              <a:gd name="T41" fmla="*/ 319 h 471"/>
              <a:gd name="T42" fmla="*/ 311 w 480"/>
              <a:gd name="T43" fmla="*/ 266 h 471"/>
              <a:gd name="T44" fmla="*/ 293 w 480"/>
              <a:gd name="T45" fmla="*/ 231 h 471"/>
              <a:gd name="T46" fmla="*/ 240 w 480"/>
              <a:gd name="T47" fmla="*/ 0 h 471"/>
              <a:gd name="T48" fmla="*/ 240 w 480"/>
              <a:gd name="T49" fmla="*/ 470 h 471"/>
              <a:gd name="T50" fmla="*/ 240 w 480"/>
              <a:gd name="T51" fmla="*/ 0 h 471"/>
              <a:gd name="T52" fmla="*/ 293 w 480"/>
              <a:gd name="T53" fmla="*/ 364 h 471"/>
              <a:gd name="T54" fmla="*/ 240 w 480"/>
              <a:gd name="T55" fmla="*/ 364 h 471"/>
              <a:gd name="T56" fmla="*/ 124 w 480"/>
              <a:gd name="T57" fmla="*/ 213 h 471"/>
              <a:gd name="T58" fmla="*/ 187 w 480"/>
              <a:gd name="T59" fmla="*/ 98 h 471"/>
              <a:gd name="T60" fmla="*/ 240 w 480"/>
              <a:gd name="T61" fmla="*/ 107 h 471"/>
              <a:gd name="T62" fmla="*/ 364 w 480"/>
              <a:gd name="T63" fmla="*/ 266 h 471"/>
              <a:gd name="T64" fmla="*/ 293 w 480"/>
              <a:gd name="T65" fmla="*/ 36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471">
                <a:moveTo>
                  <a:pt x="293" y="231"/>
                </a:moveTo>
                <a:lnTo>
                  <a:pt x="293" y="231"/>
                </a:lnTo>
                <a:cubicBezTo>
                  <a:pt x="284" y="231"/>
                  <a:pt x="284" y="221"/>
                  <a:pt x="275" y="221"/>
                </a:cubicBezTo>
                <a:cubicBezTo>
                  <a:pt x="266" y="221"/>
                  <a:pt x="258" y="213"/>
                  <a:pt x="249" y="213"/>
                </a:cubicBezTo>
                <a:cubicBezTo>
                  <a:pt x="240" y="213"/>
                  <a:pt x="231" y="213"/>
                  <a:pt x="231" y="213"/>
                </a:cubicBezTo>
                <a:cubicBezTo>
                  <a:pt x="222" y="204"/>
                  <a:pt x="222" y="204"/>
                  <a:pt x="222" y="204"/>
                </a:cubicBezTo>
                <a:cubicBezTo>
                  <a:pt x="213" y="204"/>
                  <a:pt x="213" y="204"/>
                  <a:pt x="213" y="204"/>
                </a:cubicBezTo>
                <a:cubicBezTo>
                  <a:pt x="213" y="196"/>
                  <a:pt x="213" y="196"/>
                  <a:pt x="213" y="196"/>
                </a:cubicBezTo>
                <a:cubicBezTo>
                  <a:pt x="213" y="186"/>
                  <a:pt x="213" y="186"/>
                  <a:pt x="213" y="177"/>
                </a:cubicBezTo>
                <a:cubicBezTo>
                  <a:pt x="222" y="177"/>
                  <a:pt x="231" y="177"/>
                  <a:pt x="240" y="177"/>
                </a:cubicBezTo>
                <a:cubicBezTo>
                  <a:pt x="249" y="177"/>
                  <a:pt x="258" y="177"/>
                  <a:pt x="258" y="177"/>
                </a:cubicBezTo>
                <a:cubicBezTo>
                  <a:pt x="266" y="186"/>
                  <a:pt x="266" y="186"/>
                  <a:pt x="266" y="196"/>
                </a:cubicBezTo>
                <a:cubicBezTo>
                  <a:pt x="275" y="196"/>
                  <a:pt x="275" y="204"/>
                  <a:pt x="275" y="204"/>
                </a:cubicBezTo>
                <a:lnTo>
                  <a:pt x="284" y="204"/>
                </a:lnTo>
                <a:cubicBezTo>
                  <a:pt x="293" y="204"/>
                  <a:pt x="293" y="204"/>
                  <a:pt x="302" y="204"/>
                </a:cubicBezTo>
                <a:cubicBezTo>
                  <a:pt x="302" y="196"/>
                  <a:pt x="302" y="196"/>
                  <a:pt x="302" y="186"/>
                </a:cubicBezTo>
                <a:lnTo>
                  <a:pt x="302" y="177"/>
                </a:lnTo>
                <a:cubicBezTo>
                  <a:pt x="302" y="168"/>
                  <a:pt x="293" y="168"/>
                  <a:pt x="293" y="160"/>
                </a:cubicBezTo>
                <a:cubicBezTo>
                  <a:pt x="284" y="160"/>
                  <a:pt x="275" y="151"/>
                  <a:pt x="266" y="151"/>
                </a:cubicBezTo>
                <a:cubicBezTo>
                  <a:pt x="258" y="151"/>
                  <a:pt x="249" y="151"/>
                  <a:pt x="240" y="151"/>
                </a:cubicBezTo>
                <a:cubicBezTo>
                  <a:pt x="222" y="151"/>
                  <a:pt x="213" y="151"/>
                  <a:pt x="205" y="151"/>
                </a:cubicBezTo>
                <a:cubicBezTo>
                  <a:pt x="195" y="160"/>
                  <a:pt x="187" y="160"/>
                  <a:pt x="178" y="168"/>
                </a:cubicBezTo>
                <a:cubicBezTo>
                  <a:pt x="178" y="177"/>
                  <a:pt x="169" y="186"/>
                  <a:pt x="169" y="196"/>
                </a:cubicBezTo>
                <a:cubicBezTo>
                  <a:pt x="169" y="204"/>
                  <a:pt x="178" y="213"/>
                  <a:pt x="178" y="221"/>
                </a:cubicBezTo>
                <a:cubicBezTo>
                  <a:pt x="187" y="231"/>
                  <a:pt x="195" y="231"/>
                  <a:pt x="205" y="240"/>
                </a:cubicBezTo>
                <a:cubicBezTo>
                  <a:pt x="213" y="240"/>
                  <a:pt x="222" y="240"/>
                  <a:pt x="231" y="249"/>
                </a:cubicBezTo>
                <a:cubicBezTo>
                  <a:pt x="240" y="249"/>
                  <a:pt x="249" y="249"/>
                  <a:pt x="258" y="249"/>
                </a:cubicBezTo>
                <a:cubicBezTo>
                  <a:pt x="258" y="257"/>
                  <a:pt x="266" y="257"/>
                  <a:pt x="266" y="257"/>
                </a:cubicBezTo>
                <a:cubicBezTo>
                  <a:pt x="275" y="266"/>
                  <a:pt x="275" y="266"/>
                  <a:pt x="275" y="275"/>
                </a:cubicBezTo>
                <a:lnTo>
                  <a:pt x="266" y="284"/>
                </a:lnTo>
                <a:cubicBezTo>
                  <a:pt x="258" y="293"/>
                  <a:pt x="249" y="293"/>
                  <a:pt x="240" y="293"/>
                </a:cubicBezTo>
                <a:cubicBezTo>
                  <a:pt x="231" y="293"/>
                  <a:pt x="222" y="293"/>
                  <a:pt x="222" y="293"/>
                </a:cubicBezTo>
                <a:cubicBezTo>
                  <a:pt x="213" y="284"/>
                  <a:pt x="213" y="284"/>
                  <a:pt x="213" y="284"/>
                </a:cubicBezTo>
                <a:cubicBezTo>
                  <a:pt x="213" y="275"/>
                  <a:pt x="205" y="275"/>
                  <a:pt x="205" y="266"/>
                </a:cubicBezTo>
                <a:cubicBezTo>
                  <a:pt x="205" y="266"/>
                  <a:pt x="205" y="257"/>
                  <a:pt x="195" y="257"/>
                </a:cubicBezTo>
                <a:lnTo>
                  <a:pt x="187" y="257"/>
                </a:lnTo>
                <a:cubicBezTo>
                  <a:pt x="178" y="257"/>
                  <a:pt x="178" y="257"/>
                  <a:pt x="178" y="257"/>
                </a:cubicBezTo>
                <a:cubicBezTo>
                  <a:pt x="169" y="266"/>
                  <a:pt x="169" y="266"/>
                  <a:pt x="169" y="275"/>
                </a:cubicBezTo>
                <a:cubicBezTo>
                  <a:pt x="169" y="275"/>
                  <a:pt x="169" y="284"/>
                  <a:pt x="178" y="293"/>
                </a:cubicBezTo>
                <a:cubicBezTo>
                  <a:pt x="178" y="302"/>
                  <a:pt x="187" y="311"/>
                  <a:pt x="195" y="311"/>
                </a:cubicBezTo>
                <a:cubicBezTo>
                  <a:pt x="205" y="319"/>
                  <a:pt x="222" y="319"/>
                  <a:pt x="240" y="319"/>
                </a:cubicBezTo>
                <a:cubicBezTo>
                  <a:pt x="258" y="319"/>
                  <a:pt x="266" y="319"/>
                  <a:pt x="275" y="319"/>
                </a:cubicBezTo>
                <a:cubicBezTo>
                  <a:pt x="293" y="311"/>
                  <a:pt x="302" y="302"/>
                  <a:pt x="302" y="293"/>
                </a:cubicBezTo>
                <a:cubicBezTo>
                  <a:pt x="311" y="284"/>
                  <a:pt x="311" y="275"/>
                  <a:pt x="311" y="266"/>
                </a:cubicBezTo>
                <a:cubicBezTo>
                  <a:pt x="311" y="257"/>
                  <a:pt x="311" y="249"/>
                  <a:pt x="311" y="249"/>
                </a:cubicBezTo>
                <a:cubicBezTo>
                  <a:pt x="302" y="240"/>
                  <a:pt x="302" y="231"/>
                  <a:pt x="293" y="231"/>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93" y="364"/>
                </a:moveTo>
                <a:lnTo>
                  <a:pt x="293" y="364"/>
                </a:lnTo>
                <a:cubicBezTo>
                  <a:pt x="284" y="364"/>
                  <a:pt x="275" y="364"/>
                  <a:pt x="266" y="364"/>
                </a:cubicBezTo>
                <a:cubicBezTo>
                  <a:pt x="258" y="364"/>
                  <a:pt x="249" y="364"/>
                  <a:pt x="240" y="364"/>
                </a:cubicBezTo>
                <a:cubicBezTo>
                  <a:pt x="178" y="364"/>
                  <a:pt x="115" y="302"/>
                  <a:pt x="115" y="240"/>
                </a:cubicBezTo>
                <a:cubicBezTo>
                  <a:pt x="115" y="231"/>
                  <a:pt x="115" y="221"/>
                  <a:pt x="124" y="213"/>
                </a:cubicBezTo>
                <a:cubicBezTo>
                  <a:pt x="115" y="204"/>
                  <a:pt x="115" y="186"/>
                  <a:pt x="115" y="177"/>
                </a:cubicBezTo>
                <a:cubicBezTo>
                  <a:pt x="115" y="133"/>
                  <a:pt x="142" y="98"/>
                  <a:pt x="187" y="98"/>
                </a:cubicBezTo>
                <a:cubicBezTo>
                  <a:pt x="195" y="98"/>
                  <a:pt x="213" y="107"/>
                  <a:pt x="222" y="115"/>
                </a:cubicBezTo>
                <a:cubicBezTo>
                  <a:pt x="231" y="107"/>
                  <a:pt x="231" y="107"/>
                  <a:pt x="240" y="107"/>
                </a:cubicBezTo>
                <a:cubicBezTo>
                  <a:pt x="311" y="107"/>
                  <a:pt x="364" y="168"/>
                  <a:pt x="364" y="240"/>
                </a:cubicBezTo>
                <a:cubicBezTo>
                  <a:pt x="364" y="249"/>
                  <a:pt x="364" y="257"/>
                  <a:pt x="364" y="266"/>
                </a:cubicBezTo>
                <a:cubicBezTo>
                  <a:pt x="364" y="275"/>
                  <a:pt x="364" y="284"/>
                  <a:pt x="364" y="293"/>
                </a:cubicBezTo>
                <a:cubicBezTo>
                  <a:pt x="364" y="337"/>
                  <a:pt x="337" y="364"/>
                  <a:pt x="293" y="364"/>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11" name="Freeform 120"/>
          <p:cNvSpPr>
            <a:spLocks noChangeArrowheads="1"/>
          </p:cNvSpPr>
          <p:nvPr/>
        </p:nvSpPr>
        <p:spPr bwMode="auto">
          <a:xfrm>
            <a:off x="11858625" y="7256463"/>
            <a:ext cx="719138" cy="630237"/>
          </a:xfrm>
          <a:custGeom>
            <a:avLst/>
            <a:gdLst>
              <a:gd name="T0" fmla="*/ 363 w 497"/>
              <a:gd name="T1" fmla="*/ 222 h 435"/>
              <a:gd name="T2" fmla="*/ 363 w 497"/>
              <a:gd name="T3" fmla="*/ 222 h 435"/>
              <a:gd name="T4" fmla="*/ 354 w 497"/>
              <a:gd name="T5" fmla="*/ 203 h 435"/>
              <a:gd name="T6" fmla="*/ 354 w 497"/>
              <a:gd name="T7" fmla="*/ 159 h 435"/>
              <a:gd name="T8" fmla="*/ 247 w 497"/>
              <a:gd name="T9" fmla="*/ 159 h 435"/>
              <a:gd name="T10" fmla="*/ 239 w 497"/>
              <a:gd name="T11" fmla="*/ 150 h 435"/>
              <a:gd name="T12" fmla="*/ 230 w 497"/>
              <a:gd name="T13" fmla="*/ 89 h 435"/>
              <a:gd name="T14" fmla="*/ 71 w 497"/>
              <a:gd name="T15" fmla="*/ 159 h 435"/>
              <a:gd name="T16" fmla="*/ 0 w 497"/>
              <a:gd name="T17" fmla="*/ 293 h 435"/>
              <a:gd name="T18" fmla="*/ 203 w 497"/>
              <a:gd name="T19" fmla="*/ 434 h 435"/>
              <a:gd name="T20" fmla="*/ 425 w 497"/>
              <a:gd name="T21" fmla="*/ 284 h 435"/>
              <a:gd name="T22" fmla="*/ 363 w 497"/>
              <a:gd name="T23" fmla="*/ 222 h 435"/>
              <a:gd name="T24" fmla="*/ 203 w 497"/>
              <a:gd name="T25" fmla="*/ 390 h 435"/>
              <a:gd name="T26" fmla="*/ 203 w 497"/>
              <a:gd name="T27" fmla="*/ 390 h 435"/>
              <a:gd name="T28" fmla="*/ 53 w 497"/>
              <a:gd name="T29" fmla="*/ 310 h 435"/>
              <a:gd name="T30" fmla="*/ 186 w 497"/>
              <a:gd name="T31" fmla="*/ 203 h 435"/>
              <a:gd name="T32" fmla="*/ 336 w 497"/>
              <a:gd name="T33" fmla="*/ 284 h 435"/>
              <a:gd name="T34" fmla="*/ 203 w 497"/>
              <a:gd name="T35" fmla="*/ 390 h 435"/>
              <a:gd name="T36" fmla="*/ 496 w 497"/>
              <a:gd name="T37" fmla="*/ 150 h 435"/>
              <a:gd name="T38" fmla="*/ 496 w 497"/>
              <a:gd name="T39" fmla="*/ 150 h 435"/>
              <a:gd name="T40" fmla="*/ 345 w 497"/>
              <a:gd name="T41" fmla="*/ 0 h 435"/>
              <a:gd name="T42" fmla="*/ 327 w 497"/>
              <a:gd name="T43" fmla="*/ 18 h 435"/>
              <a:gd name="T44" fmla="*/ 345 w 497"/>
              <a:gd name="T45" fmla="*/ 36 h 435"/>
              <a:gd name="T46" fmla="*/ 460 w 497"/>
              <a:gd name="T47" fmla="*/ 150 h 435"/>
              <a:gd name="T48" fmla="*/ 478 w 497"/>
              <a:gd name="T49" fmla="*/ 168 h 435"/>
              <a:gd name="T50" fmla="*/ 496 w 497"/>
              <a:gd name="T51" fmla="*/ 150 h 435"/>
              <a:gd name="T52" fmla="*/ 425 w 497"/>
              <a:gd name="T53" fmla="*/ 150 h 435"/>
              <a:gd name="T54" fmla="*/ 425 w 497"/>
              <a:gd name="T55" fmla="*/ 150 h 435"/>
              <a:gd name="T56" fmla="*/ 345 w 497"/>
              <a:gd name="T57" fmla="*/ 71 h 435"/>
              <a:gd name="T58" fmla="*/ 327 w 497"/>
              <a:gd name="T59" fmla="*/ 89 h 435"/>
              <a:gd name="T60" fmla="*/ 345 w 497"/>
              <a:gd name="T61" fmla="*/ 106 h 435"/>
              <a:gd name="T62" fmla="*/ 390 w 497"/>
              <a:gd name="T63" fmla="*/ 159 h 435"/>
              <a:gd name="T64" fmla="*/ 416 w 497"/>
              <a:gd name="T65" fmla="*/ 168 h 435"/>
              <a:gd name="T66" fmla="*/ 425 w 497"/>
              <a:gd name="T67" fmla="*/ 150 h 435"/>
              <a:gd name="T68" fmla="*/ 159 w 497"/>
              <a:gd name="T69" fmla="*/ 257 h 435"/>
              <a:gd name="T70" fmla="*/ 159 w 497"/>
              <a:gd name="T71" fmla="*/ 257 h 435"/>
              <a:gd name="T72" fmla="*/ 115 w 497"/>
              <a:gd name="T73" fmla="*/ 310 h 435"/>
              <a:gd name="T74" fmla="*/ 186 w 497"/>
              <a:gd name="T75" fmla="*/ 354 h 435"/>
              <a:gd name="T76" fmla="*/ 230 w 497"/>
              <a:gd name="T77" fmla="*/ 293 h 435"/>
              <a:gd name="T78" fmla="*/ 159 w 497"/>
              <a:gd name="T79" fmla="*/ 257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7" h="435">
                <a:moveTo>
                  <a:pt x="363" y="222"/>
                </a:moveTo>
                <a:lnTo>
                  <a:pt x="363" y="222"/>
                </a:lnTo>
                <a:cubicBezTo>
                  <a:pt x="354" y="213"/>
                  <a:pt x="354" y="213"/>
                  <a:pt x="354" y="203"/>
                </a:cubicBezTo>
                <a:cubicBezTo>
                  <a:pt x="363" y="186"/>
                  <a:pt x="363" y="168"/>
                  <a:pt x="354" y="159"/>
                </a:cubicBezTo>
                <a:cubicBezTo>
                  <a:pt x="336" y="133"/>
                  <a:pt x="300" y="133"/>
                  <a:pt x="247" y="159"/>
                </a:cubicBezTo>
                <a:cubicBezTo>
                  <a:pt x="247" y="159"/>
                  <a:pt x="230" y="159"/>
                  <a:pt x="239" y="150"/>
                </a:cubicBezTo>
                <a:cubicBezTo>
                  <a:pt x="247" y="124"/>
                  <a:pt x="239" y="106"/>
                  <a:pt x="230" y="89"/>
                </a:cubicBezTo>
                <a:cubicBezTo>
                  <a:pt x="203" y="62"/>
                  <a:pt x="132" y="97"/>
                  <a:pt x="71" y="159"/>
                </a:cubicBezTo>
                <a:cubicBezTo>
                  <a:pt x="26" y="203"/>
                  <a:pt x="0" y="248"/>
                  <a:pt x="0" y="293"/>
                </a:cubicBezTo>
                <a:cubicBezTo>
                  <a:pt x="0" y="372"/>
                  <a:pt x="106" y="434"/>
                  <a:pt x="203" y="434"/>
                </a:cubicBezTo>
                <a:cubicBezTo>
                  <a:pt x="336" y="434"/>
                  <a:pt x="425" y="346"/>
                  <a:pt x="425" y="284"/>
                </a:cubicBezTo>
                <a:cubicBezTo>
                  <a:pt x="425" y="248"/>
                  <a:pt x="390" y="231"/>
                  <a:pt x="363" y="222"/>
                </a:cubicBezTo>
                <a:close/>
                <a:moveTo>
                  <a:pt x="203" y="390"/>
                </a:moveTo>
                <a:lnTo>
                  <a:pt x="203" y="390"/>
                </a:lnTo>
                <a:cubicBezTo>
                  <a:pt x="124" y="399"/>
                  <a:pt x="53" y="363"/>
                  <a:pt x="53" y="310"/>
                </a:cubicBezTo>
                <a:cubicBezTo>
                  <a:pt x="44" y="257"/>
                  <a:pt x="106" y="213"/>
                  <a:pt x="186" y="203"/>
                </a:cubicBezTo>
                <a:cubicBezTo>
                  <a:pt x="265" y="195"/>
                  <a:pt x="336" y="231"/>
                  <a:pt x="336" y="284"/>
                </a:cubicBezTo>
                <a:cubicBezTo>
                  <a:pt x="345" y="337"/>
                  <a:pt x="283" y="381"/>
                  <a:pt x="203" y="390"/>
                </a:cubicBezTo>
                <a:close/>
                <a:moveTo>
                  <a:pt x="496" y="150"/>
                </a:moveTo>
                <a:lnTo>
                  <a:pt x="496" y="150"/>
                </a:lnTo>
                <a:cubicBezTo>
                  <a:pt x="496" y="71"/>
                  <a:pt x="425" y="0"/>
                  <a:pt x="345" y="0"/>
                </a:cubicBezTo>
                <a:cubicBezTo>
                  <a:pt x="336" y="0"/>
                  <a:pt x="327" y="9"/>
                  <a:pt x="327" y="18"/>
                </a:cubicBezTo>
                <a:cubicBezTo>
                  <a:pt x="327" y="27"/>
                  <a:pt x="336" y="36"/>
                  <a:pt x="345" y="36"/>
                </a:cubicBezTo>
                <a:cubicBezTo>
                  <a:pt x="407" y="36"/>
                  <a:pt x="460" y="89"/>
                  <a:pt x="460" y="150"/>
                </a:cubicBezTo>
                <a:cubicBezTo>
                  <a:pt x="460" y="159"/>
                  <a:pt x="469" y="168"/>
                  <a:pt x="478" y="168"/>
                </a:cubicBezTo>
                <a:cubicBezTo>
                  <a:pt x="487" y="168"/>
                  <a:pt x="496" y="159"/>
                  <a:pt x="496" y="150"/>
                </a:cubicBezTo>
                <a:close/>
                <a:moveTo>
                  <a:pt x="425" y="150"/>
                </a:moveTo>
                <a:lnTo>
                  <a:pt x="425" y="150"/>
                </a:lnTo>
                <a:cubicBezTo>
                  <a:pt x="416" y="106"/>
                  <a:pt x="390" y="80"/>
                  <a:pt x="345" y="71"/>
                </a:cubicBezTo>
                <a:cubicBezTo>
                  <a:pt x="336" y="71"/>
                  <a:pt x="327" y="80"/>
                  <a:pt x="327" y="89"/>
                </a:cubicBezTo>
                <a:cubicBezTo>
                  <a:pt x="327" y="97"/>
                  <a:pt x="327" y="106"/>
                  <a:pt x="345" y="106"/>
                </a:cubicBezTo>
                <a:cubicBezTo>
                  <a:pt x="363" y="115"/>
                  <a:pt x="390" y="133"/>
                  <a:pt x="390" y="159"/>
                </a:cubicBezTo>
                <a:cubicBezTo>
                  <a:pt x="390" y="168"/>
                  <a:pt x="398" y="168"/>
                  <a:pt x="416" y="168"/>
                </a:cubicBezTo>
                <a:cubicBezTo>
                  <a:pt x="425" y="168"/>
                  <a:pt x="425" y="159"/>
                  <a:pt x="425" y="150"/>
                </a:cubicBezTo>
                <a:close/>
                <a:moveTo>
                  <a:pt x="159" y="257"/>
                </a:moveTo>
                <a:lnTo>
                  <a:pt x="159" y="257"/>
                </a:lnTo>
                <a:cubicBezTo>
                  <a:pt x="132" y="257"/>
                  <a:pt x="106" y="284"/>
                  <a:pt x="115" y="310"/>
                </a:cubicBezTo>
                <a:cubicBezTo>
                  <a:pt x="124" y="337"/>
                  <a:pt x="150" y="354"/>
                  <a:pt x="186" y="354"/>
                </a:cubicBezTo>
                <a:cubicBezTo>
                  <a:pt x="212" y="346"/>
                  <a:pt x="239" y="319"/>
                  <a:pt x="230" y="293"/>
                </a:cubicBezTo>
                <a:cubicBezTo>
                  <a:pt x="221" y="266"/>
                  <a:pt x="194" y="248"/>
                  <a:pt x="159" y="257"/>
                </a:cubicBezTo>
                <a:close/>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12" name="Freeform 121"/>
          <p:cNvSpPr>
            <a:spLocks noChangeArrowheads="1"/>
          </p:cNvSpPr>
          <p:nvPr/>
        </p:nvSpPr>
        <p:spPr bwMode="auto">
          <a:xfrm>
            <a:off x="1828800" y="8758238"/>
            <a:ext cx="477838" cy="606425"/>
          </a:xfrm>
          <a:custGeom>
            <a:avLst/>
            <a:gdLst>
              <a:gd name="T0" fmla="*/ 213 w 329"/>
              <a:gd name="T1" fmla="*/ 213 h 418"/>
              <a:gd name="T2" fmla="*/ 213 w 329"/>
              <a:gd name="T3" fmla="*/ 213 h 418"/>
              <a:gd name="T4" fmla="*/ 98 w 329"/>
              <a:gd name="T5" fmla="*/ 88 h 418"/>
              <a:gd name="T6" fmla="*/ 124 w 329"/>
              <a:gd name="T7" fmla="*/ 0 h 418"/>
              <a:gd name="T8" fmla="*/ 36 w 329"/>
              <a:gd name="T9" fmla="*/ 26 h 418"/>
              <a:gd name="T10" fmla="*/ 9 w 329"/>
              <a:gd name="T11" fmla="*/ 61 h 418"/>
              <a:gd name="T12" fmla="*/ 80 w 329"/>
              <a:gd name="T13" fmla="*/ 389 h 418"/>
              <a:gd name="T14" fmla="*/ 124 w 329"/>
              <a:gd name="T15" fmla="*/ 407 h 418"/>
              <a:gd name="T16" fmla="*/ 169 w 329"/>
              <a:gd name="T17" fmla="*/ 398 h 418"/>
              <a:gd name="T18" fmla="*/ 98 w 329"/>
              <a:gd name="T19" fmla="*/ 372 h 418"/>
              <a:gd name="T20" fmla="*/ 133 w 329"/>
              <a:gd name="T21" fmla="*/ 292 h 418"/>
              <a:gd name="T22" fmla="*/ 240 w 329"/>
              <a:gd name="T23" fmla="*/ 327 h 418"/>
              <a:gd name="T24" fmla="*/ 213 w 329"/>
              <a:gd name="T25" fmla="*/ 213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 h="418">
                <a:moveTo>
                  <a:pt x="213" y="213"/>
                </a:moveTo>
                <a:lnTo>
                  <a:pt x="213" y="213"/>
                </a:lnTo>
                <a:cubicBezTo>
                  <a:pt x="151" y="186"/>
                  <a:pt x="98" y="151"/>
                  <a:pt x="98" y="88"/>
                </a:cubicBezTo>
                <a:cubicBezTo>
                  <a:pt x="98" y="61"/>
                  <a:pt x="98" y="26"/>
                  <a:pt x="124" y="0"/>
                </a:cubicBezTo>
                <a:cubicBezTo>
                  <a:pt x="36" y="26"/>
                  <a:pt x="36" y="26"/>
                  <a:pt x="36" y="26"/>
                </a:cubicBezTo>
                <a:cubicBezTo>
                  <a:pt x="18" y="26"/>
                  <a:pt x="0" y="44"/>
                  <a:pt x="9" y="61"/>
                </a:cubicBezTo>
                <a:cubicBezTo>
                  <a:pt x="80" y="389"/>
                  <a:pt x="80" y="389"/>
                  <a:pt x="80" y="389"/>
                </a:cubicBezTo>
                <a:cubicBezTo>
                  <a:pt x="89" y="407"/>
                  <a:pt x="106" y="417"/>
                  <a:pt x="124" y="407"/>
                </a:cubicBezTo>
                <a:cubicBezTo>
                  <a:pt x="169" y="398"/>
                  <a:pt x="169" y="398"/>
                  <a:pt x="169" y="398"/>
                </a:cubicBezTo>
                <a:cubicBezTo>
                  <a:pt x="151" y="398"/>
                  <a:pt x="124" y="389"/>
                  <a:pt x="98" y="372"/>
                </a:cubicBezTo>
                <a:cubicBezTo>
                  <a:pt x="133" y="292"/>
                  <a:pt x="133" y="292"/>
                  <a:pt x="133" y="292"/>
                </a:cubicBezTo>
                <a:cubicBezTo>
                  <a:pt x="133" y="292"/>
                  <a:pt x="178" y="327"/>
                  <a:pt x="240" y="327"/>
                </a:cubicBezTo>
                <a:cubicBezTo>
                  <a:pt x="302" y="327"/>
                  <a:pt x="328" y="257"/>
                  <a:pt x="213" y="213"/>
                </a:cubicBez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
        <p:nvSpPr>
          <p:cNvPr id="213" name="Freeform 122"/>
          <p:cNvSpPr>
            <a:spLocks noChangeArrowheads="1"/>
          </p:cNvSpPr>
          <p:nvPr/>
        </p:nvSpPr>
        <p:spPr bwMode="auto">
          <a:xfrm>
            <a:off x="2057400" y="8682038"/>
            <a:ext cx="465138" cy="593725"/>
          </a:xfrm>
          <a:custGeom>
            <a:avLst/>
            <a:gdLst>
              <a:gd name="T0" fmla="*/ 311 w 320"/>
              <a:gd name="T1" fmla="*/ 345 h 408"/>
              <a:gd name="T2" fmla="*/ 311 w 320"/>
              <a:gd name="T3" fmla="*/ 345 h 408"/>
              <a:gd name="T4" fmla="*/ 240 w 320"/>
              <a:gd name="T5" fmla="*/ 26 h 408"/>
              <a:gd name="T6" fmla="*/ 196 w 320"/>
              <a:gd name="T7" fmla="*/ 0 h 408"/>
              <a:gd name="T8" fmla="*/ 125 w 320"/>
              <a:gd name="T9" fmla="*/ 17 h 408"/>
              <a:gd name="T10" fmla="*/ 213 w 320"/>
              <a:gd name="T11" fmla="*/ 44 h 408"/>
              <a:gd name="T12" fmla="*/ 187 w 320"/>
              <a:gd name="T13" fmla="*/ 123 h 408"/>
              <a:gd name="T14" fmla="*/ 99 w 320"/>
              <a:gd name="T15" fmla="*/ 97 h 408"/>
              <a:gd name="T16" fmla="*/ 125 w 320"/>
              <a:gd name="T17" fmla="*/ 195 h 408"/>
              <a:gd name="T18" fmla="*/ 240 w 320"/>
              <a:gd name="T19" fmla="*/ 336 h 408"/>
              <a:gd name="T20" fmla="*/ 222 w 320"/>
              <a:gd name="T21" fmla="*/ 407 h 408"/>
              <a:gd name="T22" fmla="*/ 284 w 320"/>
              <a:gd name="T23" fmla="*/ 389 h 408"/>
              <a:gd name="T24" fmla="*/ 311 w 320"/>
              <a:gd name="T25" fmla="*/ 345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0" h="408">
                <a:moveTo>
                  <a:pt x="311" y="345"/>
                </a:moveTo>
                <a:lnTo>
                  <a:pt x="311" y="345"/>
                </a:lnTo>
                <a:cubicBezTo>
                  <a:pt x="240" y="26"/>
                  <a:pt x="240" y="26"/>
                  <a:pt x="240" y="26"/>
                </a:cubicBezTo>
                <a:cubicBezTo>
                  <a:pt x="231" y="8"/>
                  <a:pt x="213" y="0"/>
                  <a:pt x="196" y="0"/>
                </a:cubicBezTo>
                <a:cubicBezTo>
                  <a:pt x="125" y="17"/>
                  <a:pt x="125" y="17"/>
                  <a:pt x="125" y="17"/>
                </a:cubicBezTo>
                <a:cubicBezTo>
                  <a:pt x="143" y="17"/>
                  <a:pt x="178" y="26"/>
                  <a:pt x="213" y="44"/>
                </a:cubicBezTo>
                <a:cubicBezTo>
                  <a:pt x="187" y="123"/>
                  <a:pt x="187" y="123"/>
                  <a:pt x="187" y="123"/>
                </a:cubicBezTo>
                <a:cubicBezTo>
                  <a:pt x="187" y="123"/>
                  <a:pt x="160" y="97"/>
                  <a:pt x="99" y="97"/>
                </a:cubicBezTo>
                <a:cubicBezTo>
                  <a:pt x="36" y="88"/>
                  <a:pt x="0" y="159"/>
                  <a:pt x="125" y="195"/>
                </a:cubicBezTo>
                <a:cubicBezTo>
                  <a:pt x="213" y="230"/>
                  <a:pt x="240" y="283"/>
                  <a:pt x="240" y="336"/>
                </a:cubicBezTo>
                <a:cubicBezTo>
                  <a:pt x="240" y="363"/>
                  <a:pt x="231" y="389"/>
                  <a:pt x="222" y="407"/>
                </a:cubicBezTo>
                <a:cubicBezTo>
                  <a:pt x="284" y="389"/>
                  <a:pt x="284" y="389"/>
                  <a:pt x="284" y="389"/>
                </a:cubicBezTo>
                <a:cubicBezTo>
                  <a:pt x="302" y="380"/>
                  <a:pt x="319" y="363"/>
                  <a:pt x="311" y="345"/>
                </a:cubicBezTo>
              </a:path>
            </a:pathLst>
          </a:custGeom>
          <a:solidFill>
            <a:srgbClr val="4B5050"/>
          </a:solidFill>
          <a:ln>
            <a:noFill/>
          </a:ln>
          <a:effectLst/>
          <a:extLst/>
        </p:spPr>
        <p:txBody>
          <a:bodyPr wrap="none" lIns="91424" tIns="45712" rIns="91424" bIns="45712" anchor="ctr"/>
          <a:lstStyle/>
          <a:p>
            <a:pPr defTabSz="1218987" fontAlgn="auto">
              <a:spcBef>
                <a:spcPts val="0"/>
              </a:spcBef>
              <a:spcAft>
                <a:spcPts val="0"/>
              </a:spcAft>
              <a:defRPr/>
            </a:pPr>
            <a:endParaRPr lang="en-US" dirty="0">
              <a:latin typeface="Poppins Light" charset="0"/>
              <a:ea typeface="+mn-ea"/>
            </a:endParaRPr>
          </a:p>
        </p:txBody>
      </p:sp>
    </p:spTree>
    <p:extLst>
      <p:ext uri="{BB962C8B-B14F-4D97-AF65-F5344CB8AC3E}">
        <p14:creationId xmlns:p14="http://schemas.microsoft.com/office/powerpoint/2010/main" val="1802375167"/>
      </p:ext>
    </p:extLst>
  </p:cSld>
  <p:clrMapOvr>
    <a:masterClrMapping/>
  </p:clrMapOvr>
  <p:transition advClick="0" advTm="2000"/>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p:cNvSpPr txBox="1"/>
          <p:nvPr/>
        </p:nvSpPr>
        <p:spPr>
          <a:xfrm>
            <a:off x="9413877" y="1169458"/>
            <a:ext cx="5549917" cy="1384995"/>
          </a:xfrm>
          <a:prstGeom prst="rect">
            <a:avLst/>
          </a:prstGeom>
          <a:noFill/>
        </p:spPr>
        <p:txBody>
          <a:bodyPr wrap="none" rtlCol="0">
            <a:spAutoFit/>
          </a:bodyPr>
          <a:lstStyle/>
          <a:p>
            <a:pPr algn="ctr"/>
            <a:r>
              <a:rPr lang="en-US" sz="8400" b="1" dirty="0">
                <a:solidFill>
                  <a:schemeClr val="tx2"/>
                </a:solidFill>
                <a:latin typeface="Lato Black" charset="0"/>
                <a:ea typeface="Lato Black" charset="0"/>
                <a:cs typeface="Lato Black" charset="0"/>
              </a:rPr>
              <a:t>ABOUT US</a:t>
            </a:r>
          </a:p>
        </p:txBody>
      </p:sp>
      <p:sp>
        <p:nvSpPr>
          <p:cNvPr id="44" name="TextBox 43"/>
          <p:cNvSpPr txBox="1"/>
          <p:nvPr/>
        </p:nvSpPr>
        <p:spPr>
          <a:xfrm>
            <a:off x="9489644" y="2580869"/>
            <a:ext cx="5449184" cy="430887"/>
          </a:xfrm>
          <a:prstGeom prst="rect">
            <a:avLst/>
          </a:prstGeom>
          <a:noFill/>
        </p:spPr>
        <p:txBody>
          <a:bodyPr wrap="none" rtlCol="0" anchor="ctr" anchorCtr="0">
            <a:spAutoFit/>
          </a:bodyPr>
          <a:lstStyle/>
          <a:p>
            <a:pPr algn="ctr"/>
            <a:r>
              <a:rPr lang="en-US" sz="2200" dirty="0">
                <a:latin typeface="Lato Light" charset="0"/>
                <a:ea typeface="Lato Light" charset="0"/>
                <a:cs typeface="Lato Light" charset="0"/>
              </a:rPr>
              <a:t>Modern and Minimal Presentation Template</a:t>
            </a:r>
          </a:p>
        </p:txBody>
      </p:sp>
      <p:cxnSp>
        <p:nvCxnSpPr>
          <p:cNvPr id="45" name="Straight Connector 44"/>
          <p:cNvCxnSpPr/>
          <p:nvPr/>
        </p:nvCxnSpPr>
        <p:spPr>
          <a:xfrm>
            <a:off x="11608677" y="83820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5" name="Subtitle 2"/>
          <p:cNvSpPr txBox="1">
            <a:spLocks/>
          </p:cNvSpPr>
          <p:nvPr/>
        </p:nvSpPr>
        <p:spPr>
          <a:xfrm>
            <a:off x="1603529" y="3826735"/>
            <a:ext cx="2122170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However, if you a great Frequently, your initial font choice is taken out of your hands.</a:t>
            </a:r>
          </a:p>
        </p:txBody>
      </p:sp>
      <p:sp>
        <p:nvSpPr>
          <p:cNvPr id="36" name="Rectangle 35"/>
          <p:cNvSpPr/>
          <p:nvPr/>
        </p:nvSpPr>
        <p:spPr>
          <a:xfrm>
            <a:off x="10096848" y="5651620"/>
            <a:ext cx="4190124" cy="692933"/>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0884623" y="5799032"/>
            <a:ext cx="2608407"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OUR HISTORY</a:t>
            </a:r>
          </a:p>
        </p:txBody>
      </p:sp>
      <p:sp>
        <p:nvSpPr>
          <p:cNvPr id="2" name="Picture Placeholder 1"/>
          <p:cNvSpPr>
            <a:spLocks noGrp="1"/>
          </p:cNvSpPr>
          <p:nvPr>
            <p:ph type="pic" sz="quarter" idx="16"/>
          </p:nvPr>
        </p:nvSpPr>
        <p:spPr/>
      </p:sp>
    </p:spTree>
    <p:extLst>
      <p:ext uri="{BB962C8B-B14F-4D97-AF65-F5344CB8AC3E}">
        <p14:creationId xmlns:p14="http://schemas.microsoft.com/office/powerpoint/2010/main" val="174162196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ags/tag10.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ags/tag11.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ags/tag12.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ags/tag13.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26. Contact - Thank You\LMqD0ti.pptx"/>
</p:tagLst>
</file>

<file path=ppt/tags/tag14.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26. Contact - Thank You\LMqD0ti.pptx"/>
</p:tagLst>
</file>

<file path=ppt/tags/tag15.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26. Contact - Thank You\LMqD0ti.pptx"/>
</p:tagLst>
</file>

<file path=ppt/tags/tag16.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26. Contact - Thank You\LMqD0ti.pptx"/>
</p:tagLst>
</file>

<file path=ppt/tags/tag2.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ags/tag3.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ags/tag4.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ags/tag5.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ags/tag6.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ags/tag7.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ags/tag8.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ags/tag9.xml><?xml version="1.0" encoding="utf-8"?>
<p:tagLst xmlns:a="http://schemas.openxmlformats.org/drawingml/2006/main" xmlns:r="http://schemas.openxmlformats.org/officeDocument/2006/relationships" xmlns:p="http://schemas.openxmlformats.org/presentationml/2006/main">
  <p:tag name="LIBSRC" val="D:\PowerPoint Design Aids\Slide Library\slide library\19. Portfolio\cloud po 4.pptx"/>
</p:tagLst>
</file>

<file path=ppt/theme/theme1.xml><?xml version="1.0" encoding="utf-8"?>
<a:theme xmlns:a="http://schemas.openxmlformats.org/drawingml/2006/main" name="Default Theme">
  <a:themeElements>
    <a:clrScheme name="Wolf Light 3">
      <a:dk1>
        <a:srgbClr val="7F7F7F"/>
      </a:dk1>
      <a:lt1>
        <a:srgbClr val="FFFFFF"/>
      </a:lt1>
      <a:dk2>
        <a:srgbClr val="000000"/>
      </a:dk2>
      <a:lt2>
        <a:srgbClr val="FFFFFF"/>
      </a:lt2>
      <a:accent1>
        <a:srgbClr val="000000"/>
      </a:accent1>
      <a:accent2>
        <a:srgbClr val="36DDD7"/>
      </a:accent2>
      <a:accent3>
        <a:srgbClr val="4B5050"/>
      </a:accent3>
      <a:accent4>
        <a:srgbClr val="91969B"/>
      </a:accent4>
      <a:accent5>
        <a:srgbClr val="4B5050"/>
      </a:accent5>
      <a:accent6>
        <a:srgbClr val="91969B"/>
      </a:accent6>
      <a:hlink>
        <a:srgbClr val="F33B48"/>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35329</TotalTime>
  <Words>4984</Words>
  <Application>Microsoft Office PowerPoint</Application>
  <PresentationFormat>Custom</PresentationFormat>
  <Paragraphs>666</Paragraphs>
  <Slides>87</Slides>
  <Notes>46</Notes>
  <HiddenSlides>0</HiddenSlides>
  <MMClips>0</MMClips>
  <ScaleCrop>false</ScaleCrop>
  <HeadingPairs>
    <vt:vector size="6" baseType="variant">
      <vt:variant>
        <vt:lpstr>Fonts Used</vt:lpstr>
      </vt:variant>
      <vt:variant>
        <vt:i4>28</vt:i4>
      </vt:variant>
      <vt:variant>
        <vt:lpstr>Theme</vt:lpstr>
      </vt:variant>
      <vt:variant>
        <vt:i4>1</vt:i4>
      </vt:variant>
      <vt:variant>
        <vt:lpstr>Slide Titles</vt:lpstr>
      </vt:variant>
      <vt:variant>
        <vt:i4>87</vt:i4>
      </vt:variant>
    </vt:vector>
  </HeadingPairs>
  <TitlesOfParts>
    <vt:vector size="116" baseType="lpstr">
      <vt:lpstr>Bebas Neue</vt:lpstr>
      <vt:lpstr>Gill Sans</vt:lpstr>
      <vt:lpstr>Karla</vt:lpstr>
      <vt:lpstr>Montserrat Hairline</vt:lpstr>
      <vt:lpstr>Montserrat Semi Bold</vt:lpstr>
      <vt:lpstr>Montserrat Ultra Light</vt:lpstr>
      <vt:lpstr>ＭＳ Ｐゴシック</vt:lpstr>
      <vt:lpstr>Poppins</vt:lpstr>
      <vt:lpstr>Poppins Light</vt:lpstr>
      <vt:lpstr>Poppins Medium</vt:lpstr>
      <vt:lpstr>Poppins SemiBold</vt:lpstr>
      <vt:lpstr>SimSun</vt:lpstr>
      <vt:lpstr>Source Sans Pro Regular</vt:lpstr>
      <vt:lpstr>Arial</vt:lpstr>
      <vt:lpstr>Calibri</vt:lpstr>
      <vt:lpstr>Calibri Light</vt:lpstr>
      <vt:lpstr>Lato</vt:lpstr>
      <vt:lpstr>Lato Black</vt:lpstr>
      <vt:lpstr>Lato Bold</vt:lpstr>
      <vt:lpstr>Lato Heavy</vt:lpstr>
      <vt:lpstr>Lato Light</vt:lpstr>
      <vt:lpstr>Lato Regular</vt:lpstr>
      <vt:lpstr>Lato Thin</vt:lpstr>
      <vt:lpstr>Open Sans Light</vt:lpstr>
      <vt:lpstr>Roboto Light</vt:lpstr>
      <vt:lpstr>Roboto Medium</vt:lpstr>
      <vt:lpstr>Roboto Regular</vt:lpstr>
      <vt:lpstr>Tahoma</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http://graphicriver.net/user/jetfabrik</Manager>
  <Company>http://graphicriver.net/user/jetfabrik</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Premium Presentations</dc:title>
  <dc:subject>http://graphicriver.net/user/jetfabrik</dc:subject>
  <dc:creator>Jetfabrik</dc:creator>
  <cp:keywords>http://graphicriver.net/user/jetfabrik</cp:keywords>
  <dc:description>http://graphicriver.net/user/jetfabrik</dc:description>
  <cp:lastModifiedBy>QuocThai NguyenTo</cp:lastModifiedBy>
  <cp:revision>6053</cp:revision>
  <dcterms:created xsi:type="dcterms:W3CDTF">2014-11-12T21:47:38Z</dcterms:created>
  <dcterms:modified xsi:type="dcterms:W3CDTF">2017-05-03T02:01:48Z</dcterms:modified>
  <cp:category>http://graphicriver.net/user/jetfabrik</cp:category>
</cp:coreProperties>
</file>

<file path=docProps/thumbnail.jpeg>
</file>